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6379" r:id="rId2"/>
  </p:sldMasterIdLst>
  <p:notesMasterIdLst>
    <p:notesMasterId r:id="rId27"/>
  </p:notesMasterIdLst>
  <p:sldIdLst>
    <p:sldId id="653" r:id="rId3"/>
    <p:sldId id="589" r:id="rId4"/>
    <p:sldId id="590" r:id="rId5"/>
    <p:sldId id="635" r:id="rId6"/>
    <p:sldId id="636" r:id="rId7"/>
    <p:sldId id="612" r:id="rId8"/>
    <p:sldId id="545" r:id="rId9"/>
    <p:sldId id="581" r:id="rId10"/>
    <p:sldId id="551" r:id="rId11"/>
    <p:sldId id="552" r:id="rId12"/>
    <p:sldId id="645" r:id="rId13"/>
    <p:sldId id="646" r:id="rId14"/>
    <p:sldId id="601" r:id="rId15"/>
    <p:sldId id="654" r:id="rId16"/>
    <p:sldId id="655" r:id="rId17"/>
    <p:sldId id="656" r:id="rId18"/>
    <p:sldId id="657" r:id="rId19"/>
    <p:sldId id="658" r:id="rId20"/>
    <p:sldId id="659" r:id="rId21"/>
    <p:sldId id="649" r:id="rId22"/>
    <p:sldId id="650" r:id="rId23"/>
    <p:sldId id="651" r:id="rId24"/>
    <p:sldId id="652" r:id="rId25"/>
    <p:sldId id="586" r:id="rId26"/>
  </p:sldIdLst>
  <p:sldSz cx="12192000" cy="6858000"/>
  <p:notesSz cx="6724650" cy="9874250"/>
  <p:defaultTextStyle>
    <a:defPPr>
      <a:defRPr lang="ru-RU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Times New Roman" panose="02020603050405020304" pitchFamily="18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Times New Roman" panose="02020603050405020304" pitchFamily="18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Times New Roman" panose="02020603050405020304" pitchFamily="18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Times New Roman" panose="02020603050405020304" pitchFamily="18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Times New Roman" panose="02020603050405020304" pitchFamily="18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Times New Roman" panose="02020603050405020304" pitchFamily="18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Times New Roman" panose="02020603050405020304" pitchFamily="18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Times New Roman" panose="02020603050405020304" pitchFamily="18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Times New Roman" panose="02020603050405020304" pitchFamily="18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3974" userDrawn="1">
          <p15:clr>
            <a:srgbClr val="A4A3A4"/>
          </p15:clr>
        </p15:guide>
        <p15:guide id="4" orient="horz" pos="346" userDrawn="1">
          <p15:clr>
            <a:srgbClr val="A4A3A4"/>
          </p15:clr>
        </p15:guide>
        <p15:guide id="5" pos="7242" userDrawn="1">
          <p15:clr>
            <a:srgbClr val="A4A3A4"/>
          </p15:clr>
        </p15:guide>
        <p15:guide id="6" pos="43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FFFF99"/>
    <a:srgbClr val="FFFF4F"/>
    <a:srgbClr val="99FF99"/>
    <a:srgbClr val="FF6600"/>
    <a:srgbClr val="D9ECFF"/>
    <a:srgbClr val="C1E0FF"/>
    <a:srgbClr val="3399FF"/>
    <a:srgbClr val="E0E0E0"/>
    <a:srgbClr val="FF781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317" autoAdjust="0"/>
    <p:restoredTop sz="94598" autoAdjust="0"/>
  </p:normalViewPr>
  <p:slideViewPr>
    <p:cSldViewPr showGuides="1">
      <p:cViewPr varScale="1">
        <p:scale>
          <a:sx n="110" d="100"/>
          <a:sy n="110" d="100"/>
        </p:scale>
        <p:origin x="840" y="84"/>
      </p:cViewPr>
      <p:guideLst>
        <p:guide orient="horz" pos="2160"/>
        <p:guide pos="3840"/>
        <p:guide orient="horz" pos="3974"/>
        <p:guide orient="horz" pos="346"/>
        <p:guide pos="7242"/>
        <p:guide pos="43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40" b="0" i="0" u="none" strike="noStrike" kern="1200" spc="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sz="1440" dirty="0"/>
              <a:t>Количество переходов с </a:t>
            </a:r>
            <a:r>
              <a:rPr lang="ru-RU" sz="1440" dirty="0" smtClean="0"/>
              <a:t>2000</a:t>
            </a:r>
            <a:r>
              <a:rPr lang="ru-RU" sz="1440" baseline="0" dirty="0" smtClean="0"/>
              <a:t> </a:t>
            </a:r>
            <a:r>
              <a:rPr lang="ru-RU" sz="1440" dirty="0" smtClean="0"/>
              <a:t>по 2021 </a:t>
            </a:r>
            <a:r>
              <a:rPr lang="ru-RU" sz="1440" dirty="0"/>
              <a:t>гг.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40" b="0" i="0" u="none" strike="noStrike" kern="1200" spc="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0000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Лист1!$A$3:$A$22</c:f>
              <c:numCache>
                <c:formatCode>General</c:formatCode>
                <c:ptCount val="20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  <c:pt idx="12">
                  <c:v>2013</c:v>
                </c:pt>
                <c:pt idx="13">
                  <c:v>2014</c:v>
                </c:pt>
                <c:pt idx="14">
                  <c:v>2015</c:v>
                </c:pt>
                <c:pt idx="15">
                  <c:v>2016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</c:numCache>
            </c:numRef>
          </c:cat>
          <c:val>
            <c:numRef>
              <c:f>Лист1!$B$3:$B$22</c:f>
              <c:numCache>
                <c:formatCode>General</c:formatCode>
                <c:ptCount val="2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2</c:v>
                </c:pt>
                <c:pt idx="4">
                  <c:v>4</c:v>
                </c:pt>
                <c:pt idx="5">
                  <c:v>0</c:v>
                </c:pt>
                <c:pt idx="6">
                  <c:v>4</c:v>
                </c:pt>
                <c:pt idx="7">
                  <c:v>2</c:v>
                </c:pt>
                <c:pt idx="8">
                  <c:v>12</c:v>
                </c:pt>
                <c:pt idx="9">
                  <c:v>19</c:v>
                </c:pt>
                <c:pt idx="10">
                  <c:v>61</c:v>
                </c:pt>
                <c:pt idx="11">
                  <c:v>1</c:v>
                </c:pt>
                <c:pt idx="12">
                  <c:v>4</c:v>
                </c:pt>
                <c:pt idx="13">
                  <c:v>0</c:v>
                </c:pt>
                <c:pt idx="14">
                  <c:v>23</c:v>
                </c:pt>
                <c:pt idx="15">
                  <c:v>89</c:v>
                </c:pt>
                <c:pt idx="16">
                  <c:v>6</c:v>
                </c:pt>
                <c:pt idx="17">
                  <c:v>6</c:v>
                </c:pt>
                <c:pt idx="18">
                  <c:v>25</c:v>
                </c:pt>
                <c:pt idx="19">
                  <c:v>15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Лист1!$A$3:$A$22</c:f>
              <c:numCache>
                <c:formatCode>General</c:formatCode>
                <c:ptCount val="20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  <c:pt idx="12">
                  <c:v>2013</c:v>
                </c:pt>
                <c:pt idx="13">
                  <c:v>2014</c:v>
                </c:pt>
                <c:pt idx="14">
                  <c:v>2015</c:v>
                </c:pt>
                <c:pt idx="15">
                  <c:v>2016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</c:numCache>
            </c:numRef>
          </c:cat>
          <c:val>
            <c:numRef>
              <c:f>Лист1!$C$3:$C$22</c:f>
              <c:numCache>
                <c:formatCode>General</c:formatCode>
                <c:ptCount val="20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2</c:v>
                </c:pt>
                <c:pt idx="4">
                  <c:v>1</c:v>
                </c:pt>
                <c:pt idx="5">
                  <c:v>0</c:v>
                </c:pt>
                <c:pt idx="6">
                  <c:v>2</c:v>
                </c:pt>
                <c:pt idx="7">
                  <c:v>1</c:v>
                </c:pt>
                <c:pt idx="8">
                  <c:v>5</c:v>
                </c:pt>
                <c:pt idx="9">
                  <c:v>13</c:v>
                </c:pt>
                <c:pt idx="10">
                  <c:v>14</c:v>
                </c:pt>
                <c:pt idx="11">
                  <c:v>0</c:v>
                </c:pt>
                <c:pt idx="12">
                  <c:v>2</c:v>
                </c:pt>
                <c:pt idx="13">
                  <c:v>0</c:v>
                </c:pt>
                <c:pt idx="14">
                  <c:v>18</c:v>
                </c:pt>
                <c:pt idx="15">
                  <c:v>71</c:v>
                </c:pt>
                <c:pt idx="16">
                  <c:v>6</c:v>
                </c:pt>
                <c:pt idx="17">
                  <c:v>2</c:v>
                </c:pt>
                <c:pt idx="18">
                  <c:v>20</c:v>
                </c:pt>
                <c:pt idx="19">
                  <c:v>20</c:v>
                </c:pt>
              </c:numCache>
            </c:numRef>
          </c:val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30"/>
        <c:axId val="-1570949072"/>
        <c:axId val="-1570951248"/>
      </c:barChart>
      <c:catAx>
        <c:axId val="-1570949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-1570951248"/>
        <c:crosses val="autoZero"/>
        <c:auto val="1"/>
        <c:lblAlgn val="ctr"/>
        <c:lblOffset val="100"/>
        <c:noMultiLvlLbl val="0"/>
      </c:catAx>
      <c:valAx>
        <c:axId val="-1570951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-1570949072"/>
        <c:crosses val="autoZero"/>
        <c:crossBetween val="between"/>
        <c:majorUnit val="10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4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sz="1400" dirty="0"/>
              <a:t>Количество переходов по месяцам за </a:t>
            </a:r>
            <a:r>
              <a:rPr lang="ru-RU" sz="1400" dirty="0" smtClean="0"/>
              <a:t>период</a:t>
            </a:r>
            <a:br>
              <a:rPr lang="ru-RU" sz="1400" dirty="0" smtClean="0"/>
            </a:br>
            <a:r>
              <a:rPr lang="ru-RU" sz="1400" dirty="0" smtClean="0"/>
              <a:t>с 200</a:t>
            </a:r>
            <a:r>
              <a:rPr lang="ru-RU" sz="1400" baseline="0" dirty="0" smtClean="0"/>
              <a:t>0 </a:t>
            </a:r>
            <a:r>
              <a:rPr lang="ru-RU" sz="1400" dirty="0" smtClean="0"/>
              <a:t>по 2021 </a:t>
            </a:r>
            <a:r>
              <a:rPr lang="ru-RU" sz="1400" dirty="0"/>
              <a:t>гг.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Всего переходов</c:v>
                </c:pt>
              </c:strCache>
            </c:strRef>
          </c:tx>
          <c:spPr>
            <a:solidFill>
              <a:srgbClr val="0000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Март</c:v>
                </c:pt>
                <c:pt idx="1">
                  <c:v>Апрель</c:v>
                </c:pt>
                <c:pt idx="2">
                  <c:v>Май</c:v>
                </c:pt>
                <c:pt idx="3">
                  <c:v>Июнь</c:v>
                </c:pt>
                <c:pt idx="4">
                  <c:v>Июль</c:v>
                </c:pt>
                <c:pt idx="5">
                  <c:v>Август</c:v>
                </c:pt>
                <c:pt idx="6">
                  <c:v>Сентябрь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4</c:v>
                </c:pt>
                <c:pt idx="1">
                  <c:v>137</c:v>
                </c:pt>
                <c:pt idx="2">
                  <c:v>30</c:v>
                </c:pt>
                <c:pt idx="3">
                  <c:v>1</c:v>
                </c:pt>
                <c:pt idx="4">
                  <c:v>28</c:v>
                </c:pt>
                <c:pt idx="5">
                  <c:v>10</c:v>
                </c:pt>
                <c:pt idx="6">
                  <c:v>25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Их них пал сухой растительности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Март</c:v>
                </c:pt>
                <c:pt idx="1">
                  <c:v>Апрель</c:v>
                </c:pt>
                <c:pt idx="2">
                  <c:v>Май</c:v>
                </c:pt>
                <c:pt idx="3">
                  <c:v>Июнь</c:v>
                </c:pt>
                <c:pt idx="4">
                  <c:v>Июль</c:v>
                </c:pt>
                <c:pt idx="5">
                  <c:v>Август</c:v>
                </c:pt>
                <c:pt idx="6">
                  <c:v>Сентябрь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4</c:v>
                </c:pt>
                <c:pt idx="1">
                  <c:v>49</c:v>
                </c:pt>
                <c:pt idx="2">
                  <c:v>17</c:v>
                </c:pt>
                <c:pt idx="3">
                  <c:v>1</c:v>
                </c:pt>
                <c:pt idx="4">
                  <c:v>0</c:v>
                </c:pt>
                <c:pt idx="5">
                  <c:v>1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-1570955056"/>
        <c:axId val="-1570956144"/>
      </c:barChart>
      <c:catAx>
        <c:axId val="-1570955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-1570956144"/>
        <c:crosses val="autoZero"/>
        <c:auto val="1"/>
        <c:lblAlgn val="ctr"/>
        <c:lblOffset val="100"/>
        <c:noMultiLvlLbl val="0"/>
      </c:catAx>
      <c:valAx>
        <c:axId val="-1570956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-15709550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dirty="0"/>
              <a:t>Количество трансграничных переходов природных пожаров с </a:t>
            </a:r>
            <a:r>
              <a:rPr lang="ru-RU" dirty="0" smtClean="0"/>
              <a:t>2000 по 2021 гг</a:t>
            </a:r>
            <a:r>
              <a:rPr lang="ru-RU" dirty="0"/>
              <a:t>.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 территории Монголии на территорию РФ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Лист1!$A$3:$A$24</c:f>
              <c:numCache>
                <c:formatCode>General</c:formatCode>
                <c:ptCount val="22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</c:numCache>
            </c:numRef>
          </c:cat>
          <c:val>
            <c:numRef>
              <c:f>Лист1!$B$3:$B$24</c:f>
              <c:numCache>
                <c:formatCode>General</c:formatCode>
                <c:ptCount val="22"/>
                <c:pt idx="0">
                  <c:v>0</c:v>
                </c:pt>
                <c:pt idx="1">
                  <c:v>2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</c:v>
                </c:pt>
                <c:pt idx="7">
                  <c:v>5</c:v>
                </c:pt>
                <c:pt idx="8">
                  <c:v>10</c:v>
                </c:pt>
                <c:pt idx="9">
                  <c:v>6</c:v>
                </c:pt>
                <c:pt idx="10">
                  <c:v>0</c:v>
                </c:pt>
                <c:pt idx="11">
                  <c:v>0</c:v>
                </c:pt>
                <c:pt idx="12">
                  <c:v>5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 территории РФ на территорию Монголии</c:v>
                </c:pt>
              </c:strCache>
            </c:strRef>
          </c:tx>
          <c:spPr>
            <a:solidFill>
              <a:srgbClr val="0000C9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Лист1!$A$3:$A$24</c:f>
              <c:numCache>
                <c:formatCode>General</c:formatCode>
                <c:ptCount val="22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</c:numCache>
            </c:numRef>
          </c:cat>
          <c:val>
            <c:numRef>
              <c:f>Лист1!$C$3:$C$24</c:f>
              <c:numCache>
                <c:formatCode>General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</c:v>
                </c:pt>
                <c:pt idx="6">
                  <c:v>0</c:v>
                </c:pt>
                <c:pt idx="7">
                  <c:v>1</c:v>
                </c:pt>
                <c:pt idx="8">
                  <c:v>1</c:v>
                </c:pt>
                <c:pt idx="9">
                  <c:v>2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2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1648255664"/>
        <c:axId val="-1648255120"/>
      </c:barChart>
      <c:catAx>
        <c:axId val="-1648255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-1648255120"/>
        <c:crosses val="autoZero"/>
        <c:auto val="1"/>
        <c:lblAlgn val="ctr"/>
        <c:lblOffset val="100"/>
        <c:noMultiLvlLbl val="0"/>
      </c:catAx>
      <c:valAx>
        <c:axId val="-1648255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-1648255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80" b="0" i="0" u="none" strike="noStrike" kern="1200" spc="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b="1" dirty="0"/>
              <a:t>Количество трансграничных переходов природных пожаров с </a:t>
            </a:r>
            <a:r>
              <a:rPr lang="ru-RU" b="1" dirty="0" smtClean="0"/>
              <a:t>2000 по 2021 </a:t>
            </a:r>
            <a:r>
              <a:rPr lang="ru-RU" b="1" dirty="0"/>
              <a:t>гг.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80" b="0" i="0" u="none" strike="noStrike" kern="1200" spc="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 территории Казахстана на территорию РФ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Лист1!$A$3:$A$24</c:f>
              <c:numCache>
                <c:formatCode>General</c:formatCode>
                <c:ptCount val="22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</c:numCache>
            </c:numRef>
          </c:cat>
          <c:val>
            <c:numRef>
              <c:f>Лист1!$B$3:$B$24</c:f>
              <c:numCache>
                <c:formatCode>General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0</c:v>
                </c:pt>
                <c:pt idx="10">
                  <c:v>1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1648244784"/>
        <c:axId val="-1648257840"/>
      </c:barChart>
      <c:catAx>
        <c:axId val="-1648244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-1648257840"/>
        <c:crosses val="autoZero"/>
        <c:auto val="1"/>
        <c:lblAlgn val="ctr"/>
        <c:lblOffset val="100"/>
        <c:noMultiLvlLbl val="0"/>
      </c:catAx>
      <c:valAx>
        <c:axId val="-1648257840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-16482447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14650" cy="49530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0729" tIns="45364" rIns="90729" bIns="45364" numCol="1" anchor="t" anchorCtr="0" compatLnSpc="1">
            <a:prstTxWarp prst="textNoShape">
              <a:avLst/>
            </a:prstTxWarp>
          </a:bodyPr>
          <a:lstStyle>
            <a:lvl1pPr defTabSz="908346" eaLnBrk="1" hangingPunct="1"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 bwMode="auto">
          <a:xfrm>
            <a:off x="3806825" y="0"/>
            <a:ext cx="2916238" cy="49530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0729" tIns="45364" rIns="90729" bIns="45364" numCol="1" anchor="t" anchorCtr="0" compatLnSpc="1">
            <a:prstTxWarp prst="textNoShape">
              <a:avLst/>
            </a:prstTxWarp>
          </a:bodyPr>
          <a:lstStyle>
            <a:lvl1pPr algn="r" defTabSz="908346" eaLnBrk="1" hangingPunct="1">
              <a:defRPr sz="1200"/>
            </a:lvl1pPr>
          </a:lstStyle>
          <a:p>
            <a:pPr>
              <a:defRPr/>
            </a:pPr>
            <a:fld id="{E8B4BD2F-444F-4BEA-9587-7F6F1FAC555A}" type="datetimeFigureOut">
              <a:rPr lang="ru-RU"/>
              <a:pPr>
                <a:defRPr/>
              </a:pPr>
              <a:t>08.04.2022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9850" y="739775"/>
            <a:ext cx="6586538" cy="37052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62435" tIns="31218" rIns="62435" bIns="31218" rtlCol="0" anchor="ctr"/>
          <a:lstStyle/>
          <a:p>
            <a:pPr lvl="0"/>
            <a:endParaRPr lang="ru-RU" noProof="0" smtClean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 bwMode="auto">
          <a:xfrm>
            <a:off x="671513" y="4689475"/>
            <a:ext cx="5381625" cy="444500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0729" tIns="45364" rIns="90729" bIns="4536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 bwMode="auto">
          <a:xfrm>
            <a:off x="0" y="9378950"/>
            <a:ext cx="2914650" cy="493713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0729" tIns="45364" rIns="90729" bIns="45364" numCol="1" anchor="b" anchorCtr="0" compatLnSpc="1">
            <a:prstTxWarp prst="textNoShape">
              <a:avLst/>
            </a:prstTxWarp>
          </a:bodyPr>
          <a:lstStyle>
            <a:lvl1pPr defTabSz="908346" eaLnBrk="1" hangingPunct="1"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 bwMode="auto">
          <a:xfrm>
            <a:off x="3806825" y="9378950"/>
            <a:ext cx="2916238" cy="493713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0729" tIns="45364" rIns="90729" bIns="45364" numCol="1" anchor="b" anchorCtr="0" compatLnSpc="1">
            <a:prstTxWarp prst="textNoShape">
              <a:avLst/>
            </a:prstTxWarp>
          </a:bodyPr>
          <a:lstStyle>
            <a:lvl1pPr algn="r" defTabSz="908050" eaLnBrk="1" hangingPunct="1">
              <a:defRPr sz="1200"/>
            </a:lvl1pPr>
          </a:lstStyle>
          <a:p>
            <a:pPr>
              <a:defRPr/>
            </a:pPr>
            <a:fld id="{FC7A74BD-4726-4D02-B99D-E4F52051767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2419470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C7A74BD-4726-4D02-B99D-E4F52051767C}" type="slidenum">
              <a:rPr lang="ru-RU" altLang="ru-RU" smtClean="0"/>
              <a:pPr>
                <a:defRPr/>
              </a:pPr>
              <a:t>2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5769056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9850" y="739775"/>
            <a:ext cx="6586538" cy="37052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Заметки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/>
          </a:p>
        </p:txBody>
      </p:sp>
      <p:sp>
        <p:nvSpPr>
          <p:cNvPr id="26628" name="Номер слайда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1pPr>
            <a:lvl2pPr marL="742950" indent="-28575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2pPr>
            <a:lvl3pPr marL="11430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3pPr>
            <a:lvl4pPr marL="16002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4pPr>
            <a:lvl5pPr marL="20574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9pPr>
          </a:lstStyle>
          <a:p>
            <a:fld id="{82935C32-29D2-4ACF-9999-8466D3E9AB61}" type="slidenum">
              <a:rPr lang="ru-RU" altLang="ru-RU" smtClean="0">
                <a:cs typeface="Arial" panose="020B0604020202020204" pitchFamily="34" charset="0"/>
              </a:rPr>
              <a:pPr/>
              <a:t>8</a:t>
            </a:fld>
            <a:endParaRPr lang="ru-RU" altLang="ru-RU" smtClean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59733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9850" y="739775"/>
            <a:ext cx="6586538" cy="37052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Заметки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/>
          </a:p>
        </p:txBody>
      </p:sp>
      <p:sp>
        <p:nvSpPr>
          <p:cNvPr id="28676" name="Номер слайда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1pPr>
            <a:lvl2pPr marL="742950" indent="-28575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2pPr>
            <a:lvl3pPr marL="11430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3pPr>
            <a:lvl4pPr marL="16002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4pPr>
            <a:lvl5pPr marL="20574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9pPr>
          </a:lstStyle>
          <a:p>
            <a:fld id="{2E49135D-A0F9-4981-8417-75A49DA76AF8}" type="slidenum">
              <a:rPr lang="ru-RU" altLang="ru-RU" smtClean="0">
                <a:cs typeface="Arial" panose="020B0604020202020204" pitchFamily="34" charset="0"/>
              </a:rPr>
              <a:pPr/>
              <a:t>9</a:t>
            </a:fld>
            <a:endParaRPr lang="ru-RU" altLang="ru-RU" smtClean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93763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9850" y="739775"/>
            <a:ext cx="6586538" cy="37052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1pPr>
            <a:lvl2pPr marL="742950" indent="-28575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2pPr>
            <a:lvl3pPr marL="11430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3pPr>
            <a:lvl4pPr marL="16002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4pPr>
            <a:lvl5pPr marL="20574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9pPr>
          </a:lstStyle>
          <a:p>
            <a:fld id="{0DD7C90E-22D4-4232-ADC4-359DFB6CDA99}" type="slidenum">
              <a:rPr lang="ru-RU" altLang="ru-RU" smtClean="0">
                <a:cs typeface="Arial" panose="020B0604020202020204" pitchFamily="34" charset="0"/>
              </a:rPr>
              <a:pPr/>
              <a:t>10</a:t>
            </a:fld>
            <a:endParaRPr lang="ru-RU" altLang="ru-RU" smtClean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007091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9850" y="739775"/>
            <a:ext cx="6586538" cy="37052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1pPr>
            <a:lvl2pPr marL="742950" indent="-28575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2pPr>
            <a:lvl3pPr marL="11430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3pPr>
            <a:lvl4pPr marL="16002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4pPr>
            <a:lvl5pPr marL="20574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9pPr>
          </a:lstStyle>
          <a:p>
            <a:fld id="{566D6238-744B-4403-9284-8FB02DCDEFB4}" type="slidenum">
              <a:rPr lang="ru-RU" altLang="ru-RU" smtClean="0"/>
              <a:pPr/>
              <a:t>13</a:t>
            </a:fld>
            <a:endParaRPr lang="ru-RU" altLang="ru-RU" smtClean="0"/>
          </a:p>
        </p:txBody>
      </p:sp>
    </p:spTree>
    <p:extLst>
      <p:ext uri="{BB962C8B-B14F-4D97-AF65-F5344CB8AC3E}">
        <p14:creationId xmlns:p14="http://schemas.microsoft.com/office/powerpoint/2010/main" val="153654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9850" y="739775"/>
            <a:ext cx="6586538" cy="37052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7" name="Заметки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/>
          </a:p>
        </p:txBody>
      </p:sp>
      <p:sp>
        <p:nvSpPr>
          <p:cNvPr id="41988" name="Номер слайда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1pPr>
            <a:lvl2pPr marL="742950" indent="-28575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2pPr>
            <a:lvl3pPr marL="11430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3pPr>
            <a:lvl4pPr marL="16002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4pPr>
            <a:lvl5pPr marL="2057400" indent="-228600" defTabSz="908050"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cs typeface="Times New Roman" panose="02020603050405020304" pitchFamily="18" charset="0"/>
              </a:defRPr>
            </a:lvl9pPr>
          </a:lstStyle>
          <a:p>
            <a:fld id="{A1DC94E4-D808-4E6D-85AD-2CFC2E16A240}" type="slidenum">
              <a:rPr lang="ru-RU" altLang="ru-RU" smtClean="0">
                <a:cs typeface="Arial" panose="020B0604020202020204" pitchFamily="34" charset="0"/>
              </a:rPr>
              <a:pPr/>
              <a:t>20</a:t>
            </a:fld>
            <a:endParaRPr lang="ru-RU" altLang="ru-RU" smtClean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99271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25B544C-3332-4FBA-8599-F5F4B3EDAFF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2645911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37CB10DF-F807-4493-B4D5-74293587AB00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5823976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57AEB9-FA5A-4174-B954-F4B82EE7D85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9379764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F30DE2-6EEC-44AC-90CF-DF51CBDA814A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1830468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00" y="2130429"/>
            <a:ext cx="10363200" cy="1470025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3F6749-13AD-4554-A2A0-3ACAAC2E64E2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898B86-2C84-402E-A801-F7BD126B5B69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04480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CCFBB4-589D-4F19-B986-DDD7DBDD0CEC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32E988-7816-42C4-809E-28D680CAEC25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13191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8E7BEE-F931-4014-8225-ECBE0AFD49EA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03213A-AA00-4832-B46E-2451905EA480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28660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C6640E-A5DA-445A-A1BE-9384BAAD1F7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2EA1A5-1D10-4585-8C57-0A912BA24C5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1075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374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93374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3FCF0B-69E0-4B46-9A46-ACA6188445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BA0337-7523-4D61-BDF0-5381C4A6317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90233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930076-B820-4E60-AB0B-BD6F393B628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EEAE44-98DF-488F-A0CF-233B0C13ADD5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308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432BFC-D616-4FD2-90D9-38FB863ACD02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D3D5AC-EC9B-4E93-8162-C230CCE79842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55709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86EDEC7-6631-47AD-917A-A5277B66A35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3371399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603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603" y="1435104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85B70B-F984-404B-B0FC-4132ADC0FC55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B8D826-8AC1-4004-8DCC-C0F7C3F36583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0072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lIns="91440" tIns="45720" rIns="91440" bIns="45720" rtlCol="0">
            <a:normAutofit/>
          </a:bodyPr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717" y="5367341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2EA0D6-1BAE-4444-AD8B-F13351BD8708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D9D5DD-0E35-4AFA-8C88-82E67711CA39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03148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4BB11E-EF51-4FF1-9693-A90FC8580C01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CAE7F7-67D9-40DF-947E-A6A391CF00A8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64593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041C15-C2A7-45F3-8B99-EB462C3741DA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44681B-B003-4AA8-8260-338A6342BEB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1579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0FB086CC-77C9-4ABA-BF7E-DE2D7A24402A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176683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066222F8-2A6A-44EC-80F0-7489356B2D4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061682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2F1CBBA0-FF88-4E75-8D07-F7EC3271CFB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022666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4D4BAC65-DEEB-4E19-997E-7C377AF1745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3926163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2EC0E224-2BBF-444B-B60A-AD8D3618DFD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057000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22439896-5DAA-4557-B740-9F180FD1218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905060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2C9BC67C-3333-4664-B97D-C568170D7152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4360833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399FF"/>
            </a:gs>
            <a:gs pos="100000">
              <a:srgbClr val="D9EC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1" tIns="45710" rIns="91421" bIns="4571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1" tIns="45710" rIns="91421" bIns="4571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1" tIns="45710" rIns="91421" bIns="4571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1" tIns="45710" rIns="91421" bIns="4571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1" tIns="45710" rIns="91421" bIns="4571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32D3EBF5-B178-4F7B-A99E-52147BF1FD8F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69" r:id="rId1"/>
    <p:sldLayoutId id="2147486370" r:id="rId2"/>
    <p:sldLayoutId id="2147486371" r:id="rId3"/>
    <p:sldLayoutId id="2147486372" r:id="rId4"/>
    <p:sldLayoutId id="2147486373" r:id="rId5"/>
    <p:sldLayoutId id="2147486374" r:id="rId6"/>
    <p:sldLayoutId id="2147486375" r:id="rId7"/>
    <p:sldLayoutId id="2147486376" r:id="rId8"/>
    <p:sldLayoutId id="2147486377" r:id="rId9"/>
    <p:sldLayoutId id="2147486378" r:id="rId10"/>
    <p:sldLayoutId id="2147486367" r:id="rId11"/>
    <p:sldLayoutId id="214748636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Times New Roman" pitchFamily="18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399FF"/>
            </a:gs>
            <a:gs pos="100000">
              <a:srgbClr val="D9EC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09600" y="275167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4" tIns="45717" rIns="91434" bIns="457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4" tIns="45717" rIns="91434" bIns="4571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 bwMode="auto">
          <a:xfrm>
            <a:off x="609600" y="6356351"/>
            <a:ext cx="2844800" cy="366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4" tIns="45717" rIns="91434" bIns="45717" numCol="1" anchor="ctr" anchorCtr="0" compatLnSpc="1">
            <a:prstTxWarp prst="textNoShape">
              <a:avLst/>
            </a:prstTxWarp>
          </a:bodyPr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6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73B84A77-B9F0-45A8-AE71-850DAD25EC8C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08.04.2022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 bwMode="auto">
          <a:xfrm>
            <a:off x="4165600" y="6356351"/>
            <a:ext cx="3860800" cy="366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4" tIns="45717" rIns="91434" bIns="45717" numCol="1" anchor="ctr" anchorCtr="0" compatLnSpc="1">
            <a:prstTxWarp prst="textNoShape">
              <a:avLst/>
            </a:prstTxWarp>
          </a:bodyPr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6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 bwMode="auto">
          <a:xfrm>
            <a:off x="8737600" y="6356351"/>
            <a:ext cx="2844800" cy="366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4" tIns="45717" rIns="91434" bIns="45717" numCol="1" anchor="ctr" anchorCtr="0" compatLnSpc="1">
            <a:prstTxWarp prst="textNoShape">
              <a:avLst/>
            </a:prstTxWarp>
          </a:bodyPr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6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35AED5F2-1D62-4F1D-8D59-0E4A592772CF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2091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80" r:id="rId1"/>
    <p:sldLayoutId id="2147486381" r:id="rId2"/>
    <p:sldLayoutId id="2147486382" r:id="rId3"/>
    <p:sldLayoutId id="2147486383" r:id="rId4"/>
    <p:sldLayoutId id="2147486384" r:id="rId5"/>
    <p:sldLayoutId id="2147486385" r:id="rId6"/>
    <p:sldLayoutId id="2147486386" r:id="rId7"/>
    <p:sldLayoutId id="2147486387" r:id="rId8"/>
    <p:sldLayoutId id="2147486388" r:id="rId9"/>
    <p:sldLayoutId id="2147486389" r:id="rId10"/>
    <p:sldLayoutId id="214748639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itchFamily="34" charset="0"/>
        </a:defRPr>
      </a:lvl5pPr>
      <a:lvl6pPr marL="609585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itchFamily="34" charset="0"/>
        </a:defRPr>
      </a:lvl6pPr>
      <a:lvl7pPr marL="1219170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itchFamily="34" charset="0"/>
        </a:defRPr>
      </a:lvl7pPr>
      <a:lvl8pPr marL="1828754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itchFamily="34" charset="0"/>
        </a:defRPr>
      </a:lvl8pPr>
      <a:lvl9pPr marL="2438339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itchFamily="34" charset="0"/>
        </a:defRPr>
      </a:lvl9pPr>
    </p:titleStyle>
    <p:bodyStyle>
      <a:lvl1pPr marL="457189" indent="-457189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3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png"/><Relationship Id="rId5" Type="http://schemas.openxmlformats.org/officeDocument/2006/relationships/image" Target="../media/image31.png"/><Relationship Id="rId10" Type="http://schemas.openxmlformats.org/officeDocument/2006/relationships/image" Target="../media/image39.png"/><Relationship Id="rId4" Type="http://schemas.openxmlformats.org/officeDocument/2006/relationships/image" Target="../media/image34.png"/><Relationship Id="rId9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407368" y="0"/>
            <a:ext cx="11233248" cy="1387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1" tIns="45710" rIns="91421" bIns="45710" numCol="1" anchor="ctr" anchorCtr="0" compatLnSpc="1">
            <a:prstTxWarp prst="textNoShape">
              <a:avLst/>
            </a:prstTxWarp>
            <a:normAutofit fontScale="97500"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ru-RU" altLang="ru-RU" sz="2100" b="1" kern="0" dirty="0" smtClean="0">
              <a:solidFill>
                <a:schemeClr val="tx1"/>
              </a:solidFill>
            </a:endParaRPr>
          </a:p>
          <a:p>
            <a:pPr>
              <a:defRPr/>
            </a:pPr>
            <a:r>
              <a:rPr lang="ru-RU" altLang="ru-RU" sz="1400" b="1" kern="0" dirty="0" smtClean="0">
                <a:solidFill>
                  <a:schemeClr val="tx1"/>
                </a:solidFill>
              </a:rPr>
              <a:t>МЧС РОССИИ</a:t>
            </a:r>
            <a:br>
              <a:rPr lang="ru-RU" altLang="ru-RU" sz="1400" b="1" kern="0" dirty="0" smtClean="0">
                <a:solidFill>
                  <a:schemeClr val="tx1"/>
                </a:solidFill>
              </a:rPr>
            </a:br>
            <a:r>
              <a:rPr lang="ru-RU" altLang="ru-RU" sz="800" b="1" kern="0" dirty="0" smtClean="0">
                <a:solidFill>
                  <a:schemeClr val="tx1"/>
                </a:solidFill>
              </a:rPr>
              <a:t/>
            </a:r>
            <a:br>
              <a:rPr lang="ru-RU" altLang="ru-RU" sz="800" b="1" kern="0" dirty="0" smtClean="0">
                <a:solidFill>
                  <a:schemeClr val="tx1"/>
                </a:solidFill>
              </a:rPr>
            </a:br>
            <a:r>
              <a:rPr lang="ru-RU" altLang="ru-RU" sz="1400" b="1" kern="0" dirty="0" smtClean="0">
                <a:solidFill>
                  <a:schemeClr val="tx1"/>
                </a:solidFill>
              </a:rPr>
              <a:t>ВСЕРОССИЙСКИЙ НАУЧНО-ИССЛЕДОВАТЕЛЬСКИЙ</a:t>
            </a:r>
            <a:br>
              <a:rPr lang="ru-RU" altLang="ru-RU" sz="1400" b="1" kern="0" dirty="0" smtClean="0">
                <a:solidFill>
                  <a:schemeClr val="tx1"/>
                </a:solidFill>
              </a:rPr>
            </a:br>
            <a:r>
              <a:rPr lang="ru-RU" altLang="ru-RU" sz="1400" b="1" kern="0" dirty="0" smtClean="0">
                <a:solidFill>
                  <a:schemeClr val="tx1"/>
                </a:solidFill>
              </a:rPr>
              <a:t>ИНСТИТУТ ПО ПРОБЛЕМАМ ГРАЖДАНСКОЙ ОБОРОНЫ И ЧРЕЗВЫЧАЙНЫХ СИТУАЦИЙ</a:t>
            </a:r>
            <a:br>
              <a:rPr lang="ru-RU" altLang="ru-RU" sz="1400" b="1" kern="0" dirty="0" smtClean="0">
                <a:solidFill>
                  <a:schemeClr val="tx1"/>
                </a:solidFill>
              </a:rPr>
            </a:br>
            <a:r>
              <a:rPr lang="ru-RU" altLang="ru-RU" sz="1400" b="1" kern="0" dirty="0" smtClean="0">
                <a:solidFill>
                  <a:schemeClr val="tx1"/>
                </a:solidFill>
              </a:rPr>
              <a:t>(ФЕДЕРАЛЬНЫЙ ЦЕНТР НАУКИ И ВЫСКОИХ ТЕХНОЛОГИЙ)</a:t>
            </a:r>
            <a:endParaRPr lang="ru-RU" sz="1400" b="1" kern="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1524000" y="4454525"/>
            <a:ext cx="9144000" cy="240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0" tIns="45705" rIns="91410" bIns="45705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lnSpc>
                <a:spcPct val="80000"/>
              </a:lnSpc>
              <a:buFontTx/>
              <a:buNone/>
            </a:pPr>
            <a:endParaRPr lang="ru-RU" sz="300" b="1" kern="0" dirty="0" smtClean="0">
              <a:latin typeface="Century Gothic" pitchFamily="34" charset="0"/>
            </a:endParaRPr>
          </a:p>
          <a:p>
            <a:pPr algn="ctr" eaLnBrk="1" hangingPunct="1">
              <a:lnSpc>
                <a:spcPct val="80000"/>
              </a:lnSpc>
              <a:buFontTx/>
              <a:buNone/>
            </a:pPr>
            <a:endParaRPr lang="en-US" sz="1600" b="1" kern="0" dirty="0" smtClean="0"/>
          </a:p>
          <a:p>
            <a:pPr algn="ctr" eaLnBrk="1" hangingPunct="1">
              <a:lnSpc>
                <a:spcPct val="80000"/>
              </a:lnSpc>
              <a:buFontTx/>
              <a:buNone/>
            </a:pPr>
            <a:endParaRPr lang="en-US" sz="1600" b="1" kern="0" dirty="0" smtClean="0"/>
          </a:p>
          <a:p>
            <a:pPr algn="ctr" eaLnBrk="1" hangingPunct="1">
              <a:lnSpc>
                <a:spcPct val="80000"/>
              </a:lnSpc>
              <a:buFontTx/>
              <a:buNone/>
            </a:pPr>
            <a:r>
              <a:rPr lang="ru-RU" sz="2000" b="1" kern="0" dirty="0" smtClean="0"/>
              <a:t>КАРТОГРАФИЧЕСКИЙ МАТЕРИАЛ </a:t>
            </a:r>
          </a:p>
          <a:p>
            <a:pPr algn="ctr" eaLnBrk="1" hangingPunct="1">
              <a:lnSpc>
                <a:spcPct val="80000"/>
              </a:lnSpc>
              <a:buFontTx/>
              <a:buNone/>
            </a:pPr>
            <a:endParaRPr lang="ru-RU" sz="2000" b="1" kern="0" dirty="0" smtClean="0"/>
          </a:p>
          <a:p>
            <a:pPr algn="ctr" eaLnBrk="1" hangingPunct="1">
              <a:lnSpc>
                <a:spcPct val="80000"/>
              </a:lnSpc>
              <a:buFontTx/>
              <a:buNone/>
            </a:pPr>
            <a:endParaRPr lang="ru-RU" sz="2800" kern="0" dirty="0" smtClean="0"/>
          </a:p>
          <a:p>
            <a:pPr algn="ctr" eaLnBrk="1" hangingPunct="1">
              <a:lnSpc>
                <a:spcPct val="80000"/>
              </a:lnSpc>
              <a:buFontTx/>
              <a:buNone/>
            </a:pPr>
            <a:r>
              <a:rPr lang="ru-RU" sz="1400" kern="0" dirty="0" smtClean="0">
                <a:cs typeface="Times New Roman" pitchFamily="18" charset="0"/>
              </a:rPr>
              <a:t>Москва, 2022 г. </a:t>
            </a:r>
            <a:endParaRPr lang="ru-RU" sz="1400" kern="0" dirty="0">
              <a:cs typeface="Times New Roman" pitchFamily="18" charset="0"/>
            </a:endParaRPr>
          </a:p>
        </p:txBody>
      </p:sp>
      <p:pic>
        <p:nvPicPr>
          <p:cNvPr id="8" name="Picture 2" descr="C:\Users\Владимир\Desktop\Герб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073470" y="2406470"/>
            <a:ext cx="2045061" cy="2045061"/>
          </a:xfrm>
          <a:prstGeom prst="ellipse">
            <a:avLst/>
          </a:prstGeom>
          <a:ln>
            <a:noFill/>
          </a:ln>
          <a:effectLst>
            <a:softEdge rad="63500"/>
          </a:effectLst>
        </p:spPr>
      </p:pic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7118532" y="2425700"/>
            <a:ext cx="4378144" cy="1003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916" tIns="52959" rIns="105916" bIns="52959" anchor="ctr"/>
          <a:lstStyle/>
          <a:p>
            <a:pPr marL="342900" indent="-342900" algn="ctr">
              <a:lnSpc>
                <a:spcPct val="80000"/>
              </a:lnSpc>
              <a:spcBef>
                <a:spcPct val="20000"/>
              </a:spcBef>
            </a:pPr>
            <a:r>
              <a:rPr lang="ru-RU" sz="16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Приложение </a:t>
            </a:r>
            <a:endParaRPr lang="ru-RU" sz="16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ctr">
              <a:lnSpc>
                <a:spcPct val="80000"/>
              </a:lnSpc>
              <a:spcBef>
                <a:spcPct val="20000"/>
              </a:spcBef>
            </a:pPr>
            <a:r>
              <a:rPr lang="ru-RU" sz="16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 долгосрочному прогнозу природной пожарной опасности на территории Российской Федерации</a:t>
            </a:r>
            <a:br>
              <a:rPr lang="ru-RU" sz="16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6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период апрель-сентябрь 2022 года</a:t>
            </a:r>
            <a:endParaRPr lang="ru-RU" sz="16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9359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3942" y="404664"/>
            <a:ext cx="4071938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1" name="Text Box 1184"/>
          <p:cNvSpPr txBox="1">
            <a:spLocks noChangeArrowheads="1"/>
          </p:cNvSpPr>
          <p:nvPr/>
        </p:nvSpPr>
        <p:spPr bwMode="auto">
          <a:xfrm>
            <a:off x="0" y="-14287"/>
            <a:ext cx="6096000" cy="563561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100" dirty="0">
                <a:solidFill>
                  <a:srgbClr val="000000"/>
                </a:solidFill>
              </a:rPr>
              <a:t>КОЛИЧЕСТВО УЧАСТКОВ ТРУБОПРОВОДОВ, НАХОДЯЩИХСЯ В ЗОНЕ ПОТЕНЦИАЛЬНОГО ВОЗДЕЙСТВИЯ ЛЕСНЫХ ПОЖАРОВ</a:t>
            </a:r>
          </a:p>
        </p:txBody>
      </p:sp>
      <p:pic>
        <p:nvPicPr>
          <p:cNvPr id="29702" name="Picture 223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69"/>
          <a:stretch>
            <a:fillRect/>
          </a:stretch>
        </p:blipFill>
        <p:spPr bwMode="auto">
          <a:xfrm>
            <a:off x="5987206" y="511173"/>
            <a:ext cx="3494087" cy="361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3" name="Рисунок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3256" y="873124"/>
            <a:ext cx="32019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4" name="Text Box 1184"/>
          <p:cNvSpPr txBox="1">
            <a:spLocks noChangeArrowheads="1"/>
          </p:cNvSpPr>
          <p:nvPr/>
        </p:nvSpPr>
        <p:spPr bwMode="auto">
          <a:xfrm>
            <a:off x="6096000" y="2007392"/>
            <a:ext cx="6048672" cy="54673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100" dirty="0">
                <a:solidFill>
                  <a:srgbClr val="000000"/>
                </a:solidFill>
              </a:rPr>
              <a:t>КОЛИЧЕСТВО УЧАСТКОВ АВТОДОРОГ, НАХОДЯЩИХСЯ В ЗОНЕ ПОТЕНЦИАЛЬНОГО ВОЗДЕЙСТВИЯ ЛЕСНЫХ ПОЖАРОВ</a:t>
            </a:r>
          </a:p>
        </p:txBody>
      </p:sp>
      <p:pic>
        <p:nvPicPr>
          <p:cNvPr id="29705" name="Picture 39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555"/>
          <a:stretch>
            <a:fillRect/>
          </a:stretch>
        </p:blipFill>
        <p:spPr bwMode="auto">
          <a:xfrm>
            <a:off x="2909889" y="2654152"/>
            <a:ext cx="3517900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6" name="Рисунок 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6576" y="3031978"/>
            <a:ext cx="2984500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7" name="Text Box 1184"/>
          <p:cNvSpPr txBox="1">
            <a:spLocks noChangeArrowheads="1"/>
          </p:cNvSpPr>
          <p:nvPr/>
        </p:nvSpPr>
        <p:spPr bwMode="auto">
          <a:xfrm>
            <a:off x="0" y="3967016"/>
            <a:ext cx="6096000" cy="542104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100" dirty="0">
                <a:solidFill>
                  <a:srgbClr val="000000"/>
                </a:solidFill>
              </a:rPr>
              <a:t>КОЛИЧЕСТВО УЧАСТКОВ ЖЕЛЕЗНЫХ ДОРОГ, НАХОДЯЩИХСЯ В ЗОНЕ ПОТЕНЦИАЛЬНОГО ВОЗДЕЙСТВИЯ ЛЕСНЫХ ПОЖАРОВ</a:t>
            </a:r>
          </a:p>
        </p:txBody>
      </p:sp>
      <p:pic>
        <p:nvPicPr>
          <p:cNvPr id="29708" name="Рисунок 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4367" y="2486026"/>
            <a:ext cx="4071938" cy="217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9" name="Группа 3"/>
          <p:cNvGrpSpPr>
            <a:grpSpLocks/>
          </p:cNvGrpSpPr>
          <p:nvPr/>
        </p:nvGrpSpPr>
        <p:grpSpPr bwMode="auto">
          <a:xfrm>
            <a:off x="6096000" y="4929686"/>
            <a:ext cx="3498850" cy="1212850"/>
            <a:chOff x="4687888" y="5095875"/>
            <a:chExt cx="3498850" cy="1213445"/>
          </a:xfrm>
        </p:grpSpPr>
        <p:pic>
          <p:nvPicPr>
            <p:cNvPr id="29711" name="Picture 12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69115"/>
            <a:stretch>
              <a:fillRect/>
            </a:stretch>
          </p:blipFill>
          <p:spPr bwMode="auto">
            <a:xfrm>
              <a:off x="4687888" y="5095875"/>
              <a:ext cx="3498850" cy="360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12" name="Рисунок 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934" t="64111"/>
            <a:stretch>
              <a:fillRect/>
            </a:stretch>
          </p:blipFill>
          <p:spPr bwMode="auto">
            <a:xfrm>
              <a:off x="5737026" y="5753050"/>
              <a:ext cx="2014935" cy="276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3" name="Рисунок 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71066"/>
            <a:stretch>
              <a:fillRect/>
            </a:stretch>
          </p:blipFill>
          <p:spPr bwMode="auto">
            <a:xfrm>
              <a:off x="4903789" y="5539382"/>
              <a:ext cx="820340" cy="769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4" name="Рисунок 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934" b="65466"/>
            <a:stretch>
              <a:fillRect/>
            </a:stretch>
          </p:blipFill>
          <p:spPr bwMode="auto">
            <a:xfrm>
              <a:off x="5724128" y="5539382"/>
              <a:ext cx="2014935" cy="2658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9710" name="Рисунок 4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355" y="4447880"/>
            <a:ext cx="4073525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6г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Text Box 2"/>
          <p:cNvSpPr txBox="1">
            <a:spLocks noChangeArrowheads="1"/>
          </p:cNvSpPr>
          <p:nvPr/>
        </p:nvSpPr>
        <p:spPr bwMode="auto">
          <a:xfrm>
            <a:off x="0" y="-26988"/>
            <a:ext cx="12191999" cy="57626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4" tIns="45707" rIns="91414" bIns="45707"/>
          <a:lstStyle>
            <a:lvl1pPr defTabSz="78898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78898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78898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78898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78898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/>
              <a:t>СЛУЧАИ ПЕРЕХОДА ПРИРОДНЫХ ПОЖАРОВ </a:t>
            </a:r>
            <a:r>
              <a:rPr lang="ru-RU" altLang="ru-RU" sz="1800" dirty="0" smtClean="0"/>
              <a:t>И ПАЛОВ </a:t>
            </a:r>
            <a:r>
              <a:rPr lang="ru-RU" altLang="ru-RU" sz="1800" dirty="0"/>
              <a:t>СУХОЙ РАСТИТЕЛЬНОСТИ НА НАСЕЛЕННЫЕ ПУНКТЫ, </a:t>
            </a:r>
            <a:r>
              <a:rPr lang="ru-RU" altLang="ru-RU" sz="1800" dirty="0" smtClean="0"/>
              <a:t>ДАЧНЫЕ </a:t>
            </a:r>
            <a:r>
              <a:rPr lang="ru-RU" altLang="ru-RU" sz="1800" dirty="0"/>
              <a:t>УЧАСТКИ И ОБЪЕКТЫ ЭКОНОМИКИ В </a:t>
            </a:r>
            <a:r>
              <a:rPr lang="ru-RU" altLang="ru-RU" sz="1800" dirty="0" smtClean="0"/>
              <a:t>2000-2021 гг</a:t>
            </a:r>
            <a:r>
              <a:rPr lang="ru-RU" altLang="ru-RU" sz="1800" dirty="0"/>
              <a:t>.</a:t>
            </a:r>
          </a:p>
        </p:txBody>
      </p:sp>
      <p:grpSp>
        <p:nvGrpSpPr>
          <p:cNvPr id="31750" name="Группа 5"/>
          <p:cNvGrpSpPr>
            <a:grpSpLocks/>
          </p:cNvGrpSpPr>
          <p:nvPr/>
        </p:nvGrpSpPr>
        <p:grpSpPr bwMode="auto">
          <a:xfrm>
            <a:off x="1703512" y="4643737"/>
            <a:ext cx="3181350" cy="747712"/>
            <a:chOff x="251520" y="5921023"/>
            <a:chExt cx="3181619" cy="748337"/>
          </a:xfrm>
        </p:grpSpPr>
        <p:sp>
          <p:nvSpPr>
            <p:cNvPr id="2" name="Прямоугольник 1"/>
            <p:cNvSpPr/>
            <p:nvPr/>
          </p:nvSpPr>
          <p:spPr>
            <a:xfrm>
              <a:off x="251520" y="6021119"/>
              <a:ext cx="360392" cy="144584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ru-RU"/>
            </a:p>
          </p:txBody>
        </p:sp>
        <p:sp>
          <p:nvSpPr>
            <p:cNvPr id="14" name="Прямоугольник 13"/>
            <p:cNvSpPr/>
            <p:nvPr/>
          </p:nvSpPr>
          <p:spPr>
            <a:xfrm>
              <a:off x="251520" y="6237199"/>
              <a:ext cx="360392" cy="14458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ru-RU"/>
            </a:p>
          </p:txBody>
        </p:sp>
        <p:cxnSp>
          <p:nvCxnSpPr>
            <p:cNvPr id="4" name="Прямая соединительная линия 3"/>
            <p:cNvCxnSpPr/>
            <p:nvPr/>
          </p:nvCxnSpPr>
          <p:spPr>
            <a:xfrm>
              <a:off x="251520" y="6524777"/>
              <a:ext cx="360392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755" name="TextBox 4"/>
            <p:cNvSpPr txBox="1">
              <a:spLocks noChangeArrowheads="1"/>
            </p:cNvSpPr>
            <p:nvPr/>
          </p:nvSpPr>
          <p:spPr bwMode="auto">
            <a:xfrm>
              <a:off x="611560" y="5921023"/>
              <a:ext cx="15166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1400"/>
                <a:t>- всего переходов</a:t>
              </a:r>
            </a:p>
          </p:txBody>
        </p:sp>
        <p:sp>
          <p:nvSpPr>
            <p:cNvPr id="31756" name="TextBox 17"/>
            <p:cNvSpPr txBox="1">
              <a:spLocks noChangeArrowheads="1"/>
            </p:cNvSpPr>
            <p:nvPr/>
          </p:nvSpPr>
          <p:spPr bwMode="auto">
            <a:xfrm>
              <a:off x="611560" y="6145559"/>
              <a:ext cx="2821579" cy="3080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1400"/>
                <a:t>- из них пал сухой растительности</a:t>
              </a:r>
            </a:p>
          </p:txBody>
        </p:sp>
        <p:sp>
          <p:nvSpPr>
            <p:cNvPr id="31757" name="TextBox 18"/>
            <p:cNvSpPr txBox="1">
              <a:spLocks noChangeArrowheads="1"/>
            </p:cNvSpPr>
            <p:nvPr/>
          </p:nvSpPr>
          <p:spPr bwMode="auto">
            <a:xfrm>
              <a:off x="611560" y="6361583"/>
              <a:ext cx="24926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1400"/>
                <a:t>- среднемноголетнее значение</a:t>
              </a: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695325" y="603260"/>
            <a:ext cx="10801350" cy="2825740"/>
            <a:chOff x="1018407" y="3192124"/>
            <a:chExt cx="9516243" cy="2356672"/>
          </a:xfrm>
        </p:grpSpPr>
        <p:graphicFrame>
          <p:nvGraphicFramePr>
            <p:cNvPr id="6" name="Диаграмма 5"/>
            <p:cNvGraphicFramePr/>
            <p:nvPr>
              <p:extLst>
                <p:ext uri="{D42A27DB-BD31-4B8C-83A1-F6EECF244321}">
                  <p14:modId xmlns:p14="http://schemas.microsoft.com/office/powerpoint/2010/main" val="52804057"/>
                </p:ext>
              </p:extLst>
            </p:nvPr>
          </p:nvGraphicFramePr>
          <p:xfrm>
            <a:off x="1018407" y="3192124"/>
            <a:ext cx="9516243" cy="23566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cxnSp>
          <p:nvCxnSpPr>
            <p:cNvPr id="8" name="Прямая соединительная линия 7"/>
            <p:cNvCxnSpPr/>
            <p:nvPr/>
          </p:nvCxnSpPr>
          <p:spPr>
            <a:xfrm flipV="1">
              <a:off x="1415480" y="5160506"/>
              <a:ext cx="9119170" cy="11571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5" name="Диаграмма 14"/>
          <p:cNvGraphicFramePr/>
          <p:nvPr>
            <p:extLst>
              <p:ext uri="{D42A27DB-BD31-4B8C-83A1-F6EECF244321}">
                <p14:modId xmlns:p14="http://schemas.microsoft.com/office/powerpoint/2010/main" val="294138656"/>
              </p:ext>
            </p:extLst>
          </p:nvPr>
        </p:nvGraphicFramePr>
        <p:xfrm>
          <a:off x="6096000" y="3429000"/>
          <a:ext cx="5400674" cy="29625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7а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2"/>
          <p:cNvSpPr txBox="1">
            <a:spLocks noChangeArrowheads="1"/>
          </p:cNvSpPr>
          <p:nvPr/>
        </p:nvSpPr>
        <p:spPr bwMode="auto">
          <a:xfrm>
            <a:off x="0" y="-26987"/>
            <a:ext cx="12191999" cy="56515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4" tIns="45707" rIns="91414" bIns="45707"/>
          <a:lstStyle>
            <a:lvl1pPr defTabSz="78898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78898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78898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78898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78898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/>
              <a:t>ПОВТОРЯЕМОСТЬ ПЕРЕХОДОВ ПРИРОДНЫХ </a:t>
            </a:r>
            <a:r>
              <a:rPr lang="ru-RU" altLang="ru-RU" sz="1800" dirty="0" smtClean="0"/>
              <a:t>ПОЖАРОВ И </a:t>
            </a:r>
            <a:r>
              <a:rPr lang="ru-RU" altLang="ru-RU" sz="1800" dirty="0"/>
              <a:t>ПАЛОВ СУХОЙ РАСТИТЕЛЬНОСТИ НА НАСЕЛЕННЫЕ ПУНКТЫ</a:t>
            </a:r>
            <a:r>
              <a:rPr lang="ru-RU" altLang="ru-RU" sz="1800" dirty="0" smtClean="0"/>
              <a:t>, ДАЧНЫЕ </a:t>
            </a:r>
            <a:r>
              <a:rPr lang="ru-RU" altLang="ru-RU" sz="1800" dirty="0"/>
              <a:t>УЧАСТКИ И ОБЪЕКТЫ ЭКОНОМИКИ (с </a:t>
            </a:r>
            <a:r>
              <a:rPr lang="ru-RU" altLang="ru-RU" sz="1800" dirty="0" smtClean="0"/>
              <a:t>2000 г</a:t>
            </a:r>
            <a:r>
              <a:rPr lang="ru-RU" altLang="ru-RU" sz="1800" dirty="0"/>
              <a:t>. по </a:t>
            </a:r>
            <a:r>
              <a:rPr lang="ru-RU" altLang="ru-RU" sz="1800" dirty="0" smtClean="0"/>
              <a:t>2021 г</a:t>
            </a:r>
            <a:r>
              <a:rPr lang="ru-RU" altLang="ru-RU" sz="1800" dirty="0"/>
              <a:t>.) </a:t>
            </a:r>
          </a:p>
        </p:txBody>
      </p:sp>
      <p:grpSp>
        <p:nvGrpSpPr>
          <p:cNvPr id="32773" name="Группа 1"/>
          <p:cNvGrpSpPr>
            <a:grpSpLocks/>
          </p:cNvGrpSpPr>
          <p:nvPr/>
        </p:nvGrpSpPr>
        <p:grpSpPr bwMode="auto">
          <a:xfrm>
            <a:off x="1589089" y="5006976"/>
            <a:ext cx="3240087" cy="1662113"/>
            <a:chOff x="65088" y="5006975"/>
            <a:chExt cx="3240087" cy="1662112"/>
          </a:xfrm>
        </p:grpSpPr>
        <p:grpSp>
          <p:nvGrpSpPr>
            <p:cNvPr id="32775" name="Group 1097"/>
            <p:cNvGrpSpPr>
              <a:grpSpLocks/>
            </p:cNvGrpSpPr>
            <p:nvPr/>
          </p:nvGrpSpPr>
          <p:grpSpPr bwMode="auto">
            <a:xfrm>
              <a:off x="65088" y="5006975"/>
              <a:ext cx="3240087" cy="1435100"/>
              <a:chOff x="0" y="3385"/>
              <a:chExt cx="2041" cy="904"/>
            </a:xfrm>
          </p:grpSpPr>
          <p:sp>
            <p:nvSpPr>
              <p:cNvPr id="32778" name="Rectangle 1087"/>
              <p:cNvSpPr>
                <a:spLocks noChangeArrowheads="1"/>
              </p:cNvSpPr>
              <p:nvPr/>
            </p:nvSpPr>
            <p:spPr bwMode="auto">
              <a:xfrm>
                <a:off x="99" y="4034"/>
                <a:ext cx="193" cy="91"/>
              </a:xfrm>
              <a:prstGeom prst="rect">
                <a:avLst/>
              </a:prstGeom>
              <a:solidFill>
                <a:srgbClr val="FFFF85"/>
              </a:solidFill>
              <a:ln w="0" algn="ctr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32779" name="Rectangle 1088"/>
              <p:cNvSpPr>
                <a:spLocks noChangeArrowheads="1"/>
              </p:cNvSpPr>
              <p:nvPr/>
            </p:nvSpPr>
            <p:spPr bwMode="auto">
              <a:xfrm>
                <a:off x="99" y="4188"/>
                <a:ext cx="193" cy="91"/>
              </a:xfrm>
              <a:prstGeom prst="rect">
                <a:avLst/>
              </a:prstGeom>
              <a:solidFill>
                <a:srgbClr val="CCFF99"/>
              </a:solidFill>
              <a:ln w="0" algn="ctr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32780" name="Rectangle 1089"/>
              <p:cNvSpPr>
                <a:spLocks noChangeArrowheads="1"/>
              </p:cNvSpPr>
              <p:nvPr/>
            </p:nvSpPr>
            <p:spPr bwMode="auto">
              <a:xfrm>
                <a:off x="332" y="4023"/>
                <a:ext cx="299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200" b="1">
                    <a:solidFill>
                      <a:srgbClr val="000000"/>
                    </a:solidFill>
                  </a:rPr>
                  <a:t> 0,2-0,4</a:t>
                </a:r>
              </a:p>
            </p:txBody>
          </p:sp>
          <p:sp>
            <p:nvSpPr>
              <p:cNvPr id="32781" name="Rectangle 1090"/>
              <p:cNvSpPr>
                <a:spLocks noChangeArrowheads="1"/>
              </p:cNvSpPr>
              <p:nvPr/>
            </p:nvSpPr>
            <p:spPr bwMode="auto">
              <a:xfrm>
                <a:off x="344" y="4173"/>
                <a:ext cx="397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200" b="1">
                    <a:solidFill>
                      <a:srgbClr val="000000"/>
                    </a:solidFill>
                  </a:rPr>
                  <a:t>менее 0,2</a:t>
                </a:r>
              </a:p>
            </p:txBody>
          </p:sp>
          <p:sp>
            <p:nvSpPr>
              <p:cNvPr id="32782" name="Rectangle 1091"/>
              <p:cNvSpPr>
                <a:spLocks noChangeArrowheads="1"/>
              </p:cNvSpPr>
              <p:nvPr/>
            </p:nvSpPr>
            <p:spPr bwMode="auto">
              <a:xfrm>
                <a:off x="99" y="3889"/>
                <a:ext cx="193" cy="91"/>
              </a:xfrm>
              <a:prstGeom prst="rect">
                <a:avLst/>
              </a:prstGeom>
              <a:solidFill>
                <a:srgbClr val="FFCC00"/>
              </a:solidFill>
              <a:ln w="0" algn="ctr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32783" name="Rectangle 1092"/>
              <p:cNvSpPr>
                <a:spLocks noChangeArrowheads="1"/>
              </p:cNvSpPr>
              <p:nvPr/>
            </p:nvSpPr>
            <p:spPr bwMode="auto">
              <a:xfrm>
                <a:off x="350" y="3875"/>
                <a:ext cx="275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200" b="1">
                    <a:solidFill>
                      <a:srgbClr val="000000"/>
                    </a:solidFill>
                  </a:rPr>
                  <a:t>0,4-0,6</a:t>
                </a:r>
              </a:p>
            </p:txBody>
          </p:sp>
          <p:sp>
            <p:nvSpPr>
              <p:cNvPr id="32784" name="Rectangle 1093"/>
              <p:cNvSpPr>
                <a:spLocks noChangeArrowheads="1"/>
              </p:cNvSpPr>
              <p:nvPr/>
            </p:nvSpPr>
            <p:spPr bwMode="auto">
              <a:xfrm>
                <a:off x="105" y="3757"/>
                <a:ext cx="193" cy="91"/>
              </a:xfrm>
              <a:prstGeom prst="rect">
                <a:avLst/>
              </a:prstGeom>
              <a:solidFill>
                <a:srgbClr val="FF781D"/>
              </a:solidFill>
              <a:ln w="0" algn="ctr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32785" name="Rectangle 1094"/>
              <p:cNvSpPr>
                <a:spLocks noChangeArrowheads="1"/>
              </p:cNvSpPr>
              <p:nvPr/>
            </p:nvSpPr>
            <p:spPr bwMode="auto">
              <a:xfrm>
                <a:off x="358" y="3757"/>
                <a:ext cx="275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200" b="1">
                    <a:solidFill>
                      <a:srgbClr val="000000"/>
                    </a:solidFill>
                  </a:rPr>
                  <a:t>0,6-0,8</a:t>
                </a:r>
              </a:p>
            </p:txBody>
          </p:sp>
          <p:sp>
            <p:nvSpPr>
              <p:cNvPr id="32786" name="Text Box 1095"/>
              <p:cNvSpPr txBox="1">
                <a:spLocks noChangeArrowheads="1"/>
              </p:cNvSpPr>
              <p:nvPr/>
            </p:nvSpPr>
            <p:spPr bwMode="auto">
              <a:xfrm>
                <a:off x="0" y="3385"/>
                <a:ext cx="2041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400" b="1"/>
                  <a:t>Повторяемость:</a:t>
                </a:r>
              </a:p>
            </p:txBody>
          </p:sp>
          <p:sp>
            <p:nvSpPr>
              <p:cNvPr id="32787" name="Rectangle 1096"/>
              <p:cNvSpPr>
                <a:spLocks noChangeArrowheads="1"/>
              </p:cNvSpPr>
              <p:nvPr/>
            </p:nvSpPr>
            <p:spPr bwMode="auto">
              <a:xfrm>
                <a:off x="102" y="3612"/>
                <a:ext cx="193" cy="91"/>
              </a:xfrm>
              <a:prstGeom prst="rect">
                <a:avLst/>
              </a:prstGeom>
              <a:solidFill>
                <a:srgbClr val="FF0000"/>
              </a:solidFill>
              <a:ln w="0" algn="ctr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32788" name="Rectangle 1097"/>
              <p:cNvSpPr>
                <a:spLocks noChangeArrowheads="1"/>
              </p:cNvSpPr>
              <p:nvPr/>
            </p:nvSpPr>
            <p:spPr bwMode="auto">
              <a:xfrm>
                <a:off x="354" y="3620"/>
                <a:ext cx="479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200" b="1">
                    <a:solidFill>
                      <a:srgbClr val="000000"/>
                    </a:solidFill>
                  </a:rPr>
                  <a:t>0,8 и выше</a:t>
                </a:r>
              </a:p>
            </p:txBody>
          </p:sp>
        </p:grpSp>
        <p:sp>
          <p:nvSpPr>
            <p:cNvPr id="32776" name="Rectangle 1088"/>
            <p:cNvSpPr>
              <a:spLocks noChangeArrowheads="1"/>
            </p:cNvSpPr>
            <p:nvPr/>
          </p:nvSpPr>
          <p:spPr bwMode="auto">
            <a:xfrm>
              <a:off x="222250" y="6503987"/>
              <a:ext cx="306388" cy="144463"/>
            </a:xfrm>
            <a:prstGeom prst="rect">
              <a:avLst/>
            </a:prstGeom>
            <a:solidFill>
              <a:srgbClr val="009900"/>
            </a:solidFill>
            <a:ln w="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Calibri" panose="020F0502020204030204" pitchFamily="34" charset="0"/>
              </a:endParaRPr>
            </a:p>
          </p:txBody>
        </p:sp>
        <p:sp>
          <p:nvSpPr>
            <p:cNvPr id="32777" name="Rectangle 1090"/>
            <p:cNvSpPr>
              <a:spLocks noChangeArrowheads="1"/>
            </p:cNvSpPr>
            <p:nvPr/>
          </p:nvSpPr>
          <p:spPr bwMode="auto">
            <a:xfrm>
              <a:off x="620713" y="6484937"/>
              <a:ext cx="2176462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1200" b="1">
                  <a:solidFill>
                    <a:srgbClr val="000000"/>
                  </a:solidFill>
                </a:rPr>
                <a:t>переходов не зарегистрировано</a:t>
              </a:r>
            </a:p>
          </p:txBody>
        </p:sp>
      </p:grpSp>
      <p:grpSp>
        <p:nvGrpSpPr>
          <p:cNvPr id="23" name="Группа 246"/>
          <p:cNvGrpSpPr>
            <a:grpSpLocks/>
          </p:cNvGrpSpPr>
          <p:nvPr/>
        </p:nvGrpSpPr>
        <p:grpSpPr bwMode="auto">
          <a:xfrm>
            <a:off x="525051" y="580725"/>
            <a:ext cx="11141899" cy="5696550"/>
            <a:chOff x="3807" y="944563"/>
            <a:chExt cx="8950974" cy="4822825"/>
          </a:xfrm>
        </p:grpSpPr>
        <p:grpSp>
          <p:nvGrpSpPr>
            <p:cNvPr id="126" name="Группа 4"/>
            <p:cNvGrpSpPr>
              <a:grpSpLocks/>
            </p:cNvGrpSpPr>
            <p:nvPr/>
          </p:nvGrpSpPr>
          <p:grpSpPr bwMode="auto">
            <a:xfrm>
              <a:off x="44414" y="944563"/>
              <a:ext cx="8910367" cy="4822825"/>
              <a:chOff x="44414" y="944563"/>
              <a:chExt cx="8910367" cy="4822825"/>
            </a:xfrm>
          </p:grpSpPr>
          <p:grpSp>
            <p:nvGrpSpPr>
              <p:cNvPr id="130" name="Группа 1"/>
              <p:cNvGrpSpPr>
                <a:grpSpLocks noChangeAspect="1"/>
              </p:cNvGrpSpPr>
              <p:nvPr/>
            </p:nvGrpSpPr>
            <p:grpSpPr bwMode="auto">
              <a:xfrm>
                <a:off x="44414" y="944563"/>
                <a:ext cx="8910367" cy="4822825"/>
                <a:chOff x="44414" y="944563"/>
                <a:chExt cx="8910367" cy="4822825"/>
              </a:xfrm>
            </p:grpSpPr>
            <p:sp>
              <p:nvSpPr>
                <p:cNvPr id="132" name="Freeform 251"/>
                <p:cNvSpPr>
                  <a:spLocks/>
                </p:cNvSpPr>
                <p:nvPr/>
              </p:nvSpPr>
              <p:spPr bwMode="auto">
                <a:xfrm>
                  <a:off x="2232228" y="3180999"/>
                  <a:ext cx="622358" cy="650277"/>
                </a:xfrm>
                <a:custGeom>
                  <a:avLst/>
                  <a:gdLst>
                    <a:gd name="T0" fmla="*/ 2147483646 w 10000"/>
                    <a:gd name="T1" fmla="*/ 2147483646 h 11896"/>
                    <a:gd name="T2" fmla="*/ 2147483646 w 10000"/>
                    <a:gd name="T3" fmla="*/ 2147483646 h 11896"/>
                    <a:gd name="T4" fmla="*/ 2147483646 w 10000"/>
                    <a:gd name="T5" fmla="*/ 2147483646 h 11896"/>
                    <a:gd name="T6" fmla="*/ 2147483646 w 10000"/>
                    <a:gd name="T7" fmla="*/ 2147483646 h 11896"/>
                    <a:gd name="T8" fmla="*/ 2147483646 w 10000"/>
                    <a:gd name="T9" fmla="*/ 2147483646 h 11896"/>
                    <a:gd name="T10" fmla="*/ 2147483646 w 10000"/>
                    <a:gd name="T11" fmla="*/ 2147483646 h 11896"/>
                    <a:gd name="T12" fmla="*/ 2147483646 w 10000"/>
                    <a:gd name="T13" fmla="*/ 2147483646 h 11896"/>
                    <a:gd name="T14" fmla="*/ 2147483646 w 10000"/>
                    <a:gd name="T15" fmla="*/ 2147483646 h 11896"/>
                    <a:gd name="T16" fmla="*/ 2147483646 w 10000"/>
                    <a:gd name="T17" fmla="*/ 2147483646 h 11896"/>
                    <a:gd name="T18" fmla="*/ 2147483646 w 10000"/>
                    <a:gd name="T19" fmla="*/ 2147483646 h 11896"/>
                    <a:gd name="T20" fmla="*/ 2147483646 w 10000"/>
                    <a:gd name="T21" fmla="*/ 2147483646 h 11896"/>
                    <a:gd name="T22" fmla="*/ 2147483646 w 10000"/>
                    <a:gd name="T23" fmla="*/ 2147483646 h 11896"/>
                    <a:gd name="T24" fmla="*/ 2147483646 w 10000"/>
                    <a:gd name="T25" fmla="*/ 2147483646 h 11896"/>
                    <a:gd name="T26" fmla="*/ 2147483646 w 10000"/>
                    <a:gd name="T27" fmla="*/ 2147483646 h 11896"/>
                    <a:gd name="T28" fmla="*/ 2147483646 w 10000"/>
                    <a:gd name="T29" fmla="*/ 2147483646 h 11896"/>
                    <a:gd name="T30" fmla="*/ 2147483646 w 10000"/>
                    <a:gd name="T31" fmla="*/ 2147483646 h 11896"/>
                    <a:gd name="T32" fmla="*/ 2147483646 w 10000"/>
                    <a:gd name="T33" fmla="*/ 2147483646 h 11896"/>
                    <a:gd name="T34" fmla="*/ 2147483646 w 10000"/>
                    <a:gd name="T35" fmla="*/ 2147483646 h 11896"/>
                    <a:gd name="T36" fmla="*/ 2147483646 w 10000"/>
                    <a:gd name="T37" fmla="*/ 2147483646 h 11896"/>
                    <a:gd name="T38" fmla="*/ 2147483646 w 10000"/>
                    <a:gd name="T39" fmla="*/ 2147483646 h 11896"/>
                    <a:gd name="T40" fmla="*/ 2147483646 w 10000"/>
                    <a:gd name="T41" fmla="*/ 2147483646 h 11896"/>
                    <a:gd name="T42" fmla="*/ 2147483646 w 10000"/>
                    <a:gd name="T43" fmla="*/ 2147483646 h 11896"/>
                    <a:gd name="T44" fmla="*/ 2147483646 w 10000"/>
                    <a:gd name="T45" fmla="*/ 2147483646 h 11896"/>
                    <a:gd name="T46" fmla="*/ 2147483646 w 10000"/>
                    <a:gd name="T47" fmla="*/ 2147483646 h 11896"/>
                    <a:gd name="T48" fmla="*/ 2147483646 w 10000"/>
                    <a:gd name="T49" fmla="*/ 2147483646 h 11896"/>
                    <a:gd name="T50" fmla="*/ 2147483646 w 10000"/>
                    <a:gd name="T51" fmla="*/ 2147483646 h 11896"/>
                    <a:gd name="T52" fmla="*/ 2147483646 w 10000"/>
                    <a:gd name="T53" fmla="*/ 2147483646 h 11896"/>
                    <a:gd name="T54" fmla="*/ 2147483646 w 10000"/>
                    <a:gd name="T55" fmla="*/ 2147483646 h 11896"/>
                    <a:gd name="T56" fmla="*/ 2147483646 w 10000"/>
                    <a:gd name="T57" fmla="*/ 2147483646 h 11896"/>
                    <a:gd name="T58" fmla="*/ 2147483646 w 10000"/>
                    <a:gd name="T59" fmla="*/ 2147483646 h 11896"/>
                    <a:gd name="T60" fmla="*/ 2147483646 w 10000"/>
                    <a:gd name="T61" fmla="*/ 2147483646 h 11896"/>
                    <a:gd name="T62" fmla="*/ 2147483646 w 10000"/>
                    <a:gd name="T63" fmla="*/ 2147483646 h 11896"/>
                    <a:gd name="T64" fmla="*/ 2147483646 w 10000"/>
                    <a:gd name="T65" fmla="*/ 2147483646 h 11896"/>
                    <a:gd name="T66" fmla="*/ 2147483646 w 10000"/>
                    <a:gd name="T67" fmla="*/ 2147483646 h 11896"/>
                    <a:gd name="T68" fmla="*/ 2147483646 w 10000"/>
                    <a:gd name="T69" fmla="*/ 2147483646 h 11896"/>
                    <a:gd name="T70" fmla="*/ 2147483646 w 10000"/>
                    <a:gd name="T71" fmla="*/ 2147483646 h 11896"/>
                    <a:gd name="T72" fmla="*/ 2147483646 w 10000"/>
                    <a:gd name="T73" fmla="*/ 2147483646 h 11896"/>
                    <a:gd name="T74" fmla="*/ 2147483646 w 10000"/>
                    <a:gd name="T75" fmla="*/ 2147483646 h 11896"/>
                    <a:gd name="T76" fmla="*/ 2147483646 w 10000"/>
                    <a:gd name="T77" fmla="*/ 2147483646 h 11896"/>
                    <a:gd name="T78" fmla="*/ 2147483646 w 10000"/>
                    <a:gd name="T79" fmla="*/ 2147483646 h 11896"/>
                    <a:gd name="T80" fmla="*/ 2147483646 w 10000"/>
                    <a:gd name="T81" fmla="*/ 2147483646 h 11896"/>
                    <a:gd name="T82" fmla="*/ 2147483646 w 10000"/>
                    <a:gd name="T83" fmla="*/ 2147483646 h 11896"/>
                    <a:gd name="T84" fmla="*/ 2147483646 w 10000"/>
                    <a:gd name="T85" fmla="*/ 2147483646 h 11896"/>
                    <a:gd name="T86" fmla="*/ 2147483646 w 10000"/>
                    <a:gd name="T87" fmla="*/ 2147483646 h 11896"/>
                    <a:gd name="T88" fmla="*/ 2147483646 w 10000"/>
                    <a:gd name="T89" fmla="*/ 2147483646 h 11896"/>
                    <a:gd name="T90" fmla="*/ 2147483646 w 10000"/>
                    <a:gd name="T91" fmla="*/ 2147483646 h 11896"/>
                    <a:gd name="T92" fmla="*/ 2147483646 w 10000"/>
                    <a:gd name="T93" fmla="*/ 2147483646 h 11896"/>
                    <a:gd name="T94" fmla="*/ 2147483646 w 10000"/>
                    <a:gd name="T95" fmla="*/ 2147483646 h 11896"/>
                    <a:gd name="T96" fmla="*/ 2147483646 w 10000"/>
                    <a:gd name="T97" fmla="*/ 2147483646 h 11896"/>
                    <a:gd name="T98" fmla="*/ 2147483646 w 10000"/>
                    <a:gd name="T99" fmla="*/ 2147483646 h 11896"/>
                    <a:gd name="T100" fmla="*/ 2147483646 w 10000"/>
                    <a:gd name="T101" fmla="*/ 2147483646 h 11896"/>
                    <a:gd name="T102" fmla="*/ 2147483646 w 10000"/>
                    <a:gd name="T103" fmla="*/ 2147483646 h 11896"/>
                    <a:gd name="T104" fmla="*/ 2147483646 w 10000"/>
                    <a:gd name="T105" fmla="*/ 2147483646 h 11896"/>
                    <a:gd name="T106" fmla="*/ 2147483646 w 10000"/>
                    <a:gd name="T107" fmla="*/ 2147483646 h 11896"/>
                    <a:gd name="T108" fmla="*/ 2147483646 w 10000"/>
                    <a:gd name="T109" fmla="*/ 2147483646 h 11896"/>
                    <a:gd name="T110" fmla="*/ 2147483646 w 10000"/>
                    <a:gd name="T111" fmla="*/ 2147483646 h 11896"/>
                    <a:gd name="T112" fmla="*/ 2147483646 w 10000"/>
                    <a:gd name="T113" fmla="*/ 2147483646 h 11896"/>
                    <a:gd name="T114" fmla="*/ 2147483646 w 10000"/>
                    <a:gd name="T115" fmla="*/ 2147483646 h 11896"/>
                    <a:gd name="T116" fmla="*/ 2147483646 w 10000"/>
                    <a:gd name="T117" fmla="*/ 2147483646 h 11896"/>
                    <a:gd name="T118" fmla="*/ 2147483646 w 10000"/>
                    <a:gd name="T119" fmla="*/ 2147483646 h 11896"/>
                    <a:gd name="T120" fmla="*/ 2147483646 w 10000"/>
                    <a:gd name="T121" fmla="*/ 2147483646 h 11896"/>
                    <a:gd name="T122" fmla="*/ 2147483646 w 10000"/>
                    <a:gd name="T123" fmla="*/ 2147483646 h 11896"/>
                    <a:gd name="T124" fmla="*/ 2147483646 w 10000"/>
                    <a:gd name="T125" fmla="*/ 2147483646 h 1189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1896">
                      <a:moveTo>
                        <a:pt x="2882" y="4337"/>
                      </a:moveTo>
                      <a:cubicBezTo>
                        <a:pt x="3041" y="4189"/>
                        <a:pt x="2775" y="4159"/>
                        <a:pt x="2854" y="4167"/>
                      </a:cubicBezTo>
                      <a:cubicBezTo>
                        <a:pt x="2908" y="4108"/>
                        <a:pt x="2890" y="4246"/>
                        <a:pt x="2630" y="4050"/>
                      </a:cubicBezTo>
                      <a:cubicBezTo>
                        <a:pt x="2771" y="3885"/>
                        <a:pt x="2432" y="4204"/>
                        <a:pt x="2573" y="3505"/>
                      </a:cubicBezTo>
                      <a:cubicBezTo>
                        <a:pt x="2835" y="3302"/>
                        <a:pt x="2486" y="3519"/>
                        <a:pt x="3070" y="3245"/>
                      </a:cubicBezTo>
                      <a:lnTo>
                        <a:pt x="3415" y="3048"/>
                      </a:lnTo>
                      <a:cubicBezTo>
                        <a:pt x="3440" y="3034"/>
                        <a:pt x="3390" y="3302"/>
                        <a:pt x="3415" y="3288"/>
                      </a:cubicBezTo>
                      <a:lnTo>
                        <a:pt x="3855" y="2874"/>
                      </a:lnTo>
                      <a:lnTo>
                        <a:pt x="4046" y="2613"/>
                      </a:lnTo>
                      <a:cubicBezTo>
                        <a:pt x="4040" y="2453"/>
                        <a:pt x="4033" y="2293"/>
                        <a:pt x="4027" y="2133"/>
                      </a:cubicBezTo>
                      <a:lnTo>
                        <a:pt x="3759" y="2352"/>
                      </a:lnTo>
                      <a:lnTo>
                        <a:pt x="3090" y="1392"/>
                      </a:lnTo>
                      <a:lnTo>
                        <a:pt x="3319" y="1263"/>
                      </a:lnTo>
                      <a:cubicBezTo>
                        <a:pt x="3325" y="1212"/>
                        <a:pt x="3332" y="1052"/>
                        <a:pt x="3338" y="1001"/>
                      </a:cubicBezTo>
                      <a:cubicBezTo>
                        <a:pt x="3364" y="921"/>
                        <a:pt x="3485" y="950"/>
                        <a:pt x="3511" y="870"/>
                      </a:cubicBezTo>
                      <a:cubicBezTo>
                        <a:pt x="3453" y="681"/>
                        <a:pt x="3281" y="493"/>
                        <a:pt x="3223" y="304"/>
                      </a:cubicBezTo>
                      <a:lnTo>
                        <a:pt x="3817" y="0"/>
                      </a:lnTo>
                      <a:lnTo>
                        <a:pt x="4142" y="391"/>
                      </a:lnTo>
                      <a:cubicBezTo>
                        <a:pt x="4174" y="340"/>
                        <a:pt x="4244" y="246"/>
                        <a:pt x="4276" y="195"/>
                      </a:cubicBezTo>
                      <a:lnTo>
                        <a:pt x="4486" y="500"/>
                      </a:lnTo>
                      <a:lnTo>
                        <a:pt x="4696" y="348"/>
                      </a:lnTo>
                      <a:cubicBezTo>
                        <a:pt x="4779" y="479"/>
                        <a:pt x="4863" y="609"/>
                        <a:pt x="4946" y="740"/>
                      </a:cubicBezTo>
                      <a:lnTo>
                        <a:pt x="4754" y="979"/>
                      </a:lnTo>
                      <a:lnTo>
                        <a:pt x="5060" y="1437"/>
                      </a:lnTo>
                      <a:lnTo>
                        <a:pt x="5252" y="1263"/>
                      </a:lnTo>
                      <a:lnTo>
                        <a:pt x="5960" y="2155"/>
                      </a:lnTo>
                      <a:lnTo>
                        <a:pt x="6114" y="1945"/>
                      </a:lnTo>
                      <a:cubicBezTo>
                        <a:pt x="6145" y="1965"/>
                        <a:pt x="6176" y="1984"/>
                        <a:pt x="6207" y="2004"/>
                      </a:cubicBezTo>
                      <a:lnTo>
                        <a:pt x="6463" y="1896"/>
                      </a:lnTo>
                      <a:lnTo>
                        <a:pt x="6760" y="2260"/>
                      </a:lnTo>
                      <a:lnTo>
                        <a:pt x="6939" y="2063"/>
                      </a:lnTo>
                      <a:lnTo>
                        <a:pt x="7236" y="2477"/>
                      </a:lnTo>
                      <a:lnTo>
                        <a:pt x="7364" y="2427"/>
                      </a:lnTo>
                      <a:lnTo>
                        <a:pt x="7457" y="2172"/>
                      </a:lnTo>
                      <a:lnTo>
                        <a:pt x="7679" y="2073"/>
                      </a:lnTo>
                      <a:cubicBezTo>
                        <a:pt x="7704" y="2129"/>
                        <a:pt x="7730" y="2184"/>
                        <a:pt x="7755" y="2240"/>
                      </a:cubicBezTo>
                      <a:lnTo>
                        <a:pt x="7900" y="2191"/>
                      </a:lnTo>
                      <a:lnTo>
                        <a:pt x="8189" y="2536"/>
                      </a:lnTo>
                      <a:cubicBezTo>
                        <a:pt x="8203" y="2520"/>
                        <a:pt x="8217" y="2503"/>
                        <a:pt x="8231" y="2487"/>
                      </a:cubicBezTo>
                      <a:lnTo>
                        <a:pt x="9345" y="3422"/>
                      </a:lnTo>
                      <a:lnTo>
                        <a:pt x="9813" y="3530"/>
                      </a:lnTo>
                      <a:lnTo>
                        <a:pt x="10000" y="3441"/>
                      </a:lnTo>
                      <a:cubicBezTo>
                        <a:pt x="9997" y="3526"/>
                        <a:pt x="9994" y="3612"/>
                        <a:pt x="9991" y="3697"/>
                      </a:cubicBezTo>
                      <a:lnTo>
                        <a:pt x="9770" y="4032"/>
                      </a:lnTo>
                      <a:lnTo>
                        <a:pt x="9600" y="4130"/>
                      </a:lnTo>
                      <a:lnTo>
                        <a:pt x="9056" y="5075"/>
                      </a:lnTo>
                      <a:lnTo>
                        <a:pt x="8750" y="5262"/>
                      </a:lnTo>
                      <a:lnTo>
                        <a:pt x="8622" y="5262"/>
                      </a:lnTo>
                      <a:lnTo>
                        <a:pt x="8520" y="5469"/>
                      </a:lnTo>
                      <a:lnTo>
                        <a:pt x="8393" y="5518"/>
                      </a:lnTo>
                      <a:lnTo>
                        <a:pt x="7823" y="6305"/>
                      </a:lnTo>
                      <a:lnTo>
                        <a:pt x="7474" y="6542"/>
                      </a:lnTo>
                      <a:lnTo>
                        <a:pt x="7126" y="6630"/>
                      </a:lnTo>
                      <a:lnTo>
                        <a:pt x="6811" y="6935"/>
                      </a:lnTo>
                      <a:cubicBezTo>
                        <a:pt x="6839" y="6968"/>
                        <a:pt x="6868" y="7001"/>
                        <a:pt x="6896" y="7034"/>
                      </a:cubicBezTo>
                      <a:lnTo>
                        <a:pt x="6803" y="7388"/>
                      </a:lnTo>
                      <a:lnTo>
                        <a:pt x="6973" y="7487"/>
                      </a:lnTo>
                      <a:lnTo>
                        <a:pt x="7151" y="7782"/>
                      </a:lnTo>
                      <a:cubicBezTo>
                        <a:pt x="7143" y="7867"/>
                        <a:pt x="7134" y="7953"/>
                        <a:pt x="7126" y="8038"/>
                      </a:cubicBezTo>
                      <a:cubicBezTo>
                        <a:pt x="7049" y="8159"/>
                        <a:pt x="6973" y="8281"/>
                        <a:pt x="6896" y="8402"/>
                      </a:cubicBezTo>
                      <a:lnTo>
                        <a:pt x="6701" y="8392"/>
                      </a:lnTo>
                      <a:lnTo>
                        <a:pt x="6573" y="8530"/>
                      </a:lnTo>
                      <a:cubicBezTo>
                        <a:pt x="6570" y="8596"/>
                        <a:pt x="6568" y="8661"/>
                        <a:pt x="6565" y="8727"/>
                      </a:cubicBezTo>
                      <a:cubicBezTo>
                        <a:pt x="6607" y="8799"/>
                        <a:pt x="6650" y="8871"/>
                        <a:pt x="6692" y="8943"/>
                      </a:cubicBezTo>
                      <a:lnTo>
                        <a:pt x="6471" y="9278"/>
                      </a:lnTo>
                      <a:lnTo>
                        <a:pt x="6301" y="9278"/>
                      </a:lnTo>
                      <a:lnTo>
                        <a:pt x="6071" y="9485"/>
                      </a:lnTo>
                      <a:lnTo>
                        <a:pt x="5901" y="9416"/>
                      </a:lnTo>
                      <a:lnTo>
                        <a:pt x="5901" y="9317"/>
                      </a:lnTo>
                      <a:lnTo>
                        <a:pt x="5247" y="9553"/>
                      </a:lnTo>
                      <a:cubicBezTo>
                        <a:pt x="5244" y="9688"/>
                        <a:pt x="5241" y="9822"/>
                        <a:pt x="5238" y="9957"/>
                      </a:cubicBezTo>
                      <a:cubicBezTo>
                        <a:pt x="5266" y="9990"/>
                        <a:pt x="5295" y="10022"/>
                        <a:pt x="5323" y="10055"/>
                      </a:cubicBezTo>
                      <a:lnTo>
                        <a:pt x="5196" y="10311"/>
                      </a:lnTo>
                      <a:lnTo>
                        <a:pt x="4906" y="10282"/>
                      </a:lnTo>
                      <a:lnTo>
                        <a:pt x="4804" y="9996"/>
                      </a:lnTo>
                      <a:lnTo>
                        <a:pt x="4515" y="9800"/>
                      </a:lnTo>
                      <a:lnTo>
                        <a:pt x="4328" y="9937"/>
                      </a:lnTo>
                      <a:cubicBezTo>
                        <a:pt x="4317" y="9917"/>
                        <a:pt x="4305" y="9898"/>
                        <a:pt x="4294" y="9878"/>
                      </a:cubicBezTo>
                      <a:lnTo>
                        <a:pt x="4022" y="10331"/>
                      </a:lnTo>
                      <a:cubicBezTo>
                        <a:pt x="4036" y="10367"/>
                        <a:pt x="4051" y="10403"/>
                        <a:pt x="4065" y="10439"/>
                      </a:cubicBezTo>
                      <a:lnTo>
                        <a:pt x="3844" y="10735"/>
                      </a:lnTo>
                      <a:lnTo>
                        <a:pt x="3316" y="10872"/>
                      </a:lnTo>
                      <a:lnTo>
                        <a:pt x="3146" y="10764"/>
                      </a:lnTo>
                      <a:lnTo>
                        <a:pt x="3104" y="10557"/>
                      </a:lnTo>
                      <a:lnTo>
                        <a:pt x="2840" y="10666"/>
                      </a:lnTo>
                      <a:lnTo>
                        <a:pt x="2840" y="11010"/>
                      </a:lnTo>
                      <a:lnTo>
                        <a:pt x="2440" y="11502"/>
                      </a:lnTo>
                      <a:lnTo>
                        <a:pt x="2347" y="11748"/>
                      </a:lnTo>
                      <a:lnTo>
                        <a:pt x="2245" y="11729"/>
                      </a:lnTo>
                      <a:lnTo>
                        <a:pt x="1998" y="11896"/>
                      </a:lnTo>
                      <a:lnTo>
                        <a:pt x="1650" y="11689"/>
                      </a:lnTo>
                      <a:cubicBezTo>
                        <a:pt x="1653" y="11505"/>
                        <a:pt x="1655" y="11322"/>
                        <a:pt x="1658" y="11138"/>
                      </a:cubicBezTo>
                      <a:cubicBezTo>
                        <a:pt x="1701" y="11122"/>
                        <a:pt x="1743" y="11105"/>
                        <a:pt x="1786" y="11089"/>
                      </a:cubicBezTo>
                      <a:cubicBezTo>
                        <a:pt x="1792" y="11056"/>
                        <a:pt x="1797" y="11023"/>
                        <a:pt x="1803" y="10990"/>
                      </a:cubicBezTo>
                      <a:lnTo>
                        <a:pt x="1539" y="10882"/>
                      </a:lnTo>
                      <a:lnTo>
                        <a:pt x="1539" y="10990"/>
                      </a:lnTo>
                      <a:lnTo>
                        <a:pt x="1233" y="10823"/>
                      </a:lnTo>
                      <a:lnTo>
                        <a:pt x="1233" y="10469"/>
                      </a:lnTo>
                      <a:lnTo>
                        <a:pt x="1335" y="10321"/>
                      </a:lnTo>
                      <a:lnTo>
                        <a:pt x="731" y="10105"/>
                      </a:lnTo>
                      <a:cubicBezTo>
                        <a:pt x="700" y="10056"/>
                        <a:pt x="669" y="10006"/>
                        <a:pt x="638" y="9957"/>
                      </a:cubicBezTo>
                      <a:lnTo>
                        <a:pt x="468" y="9908"/>
                      </a:lnTo>
                      <a:cubicBezTo>
                        <a:pt x="425" y="9836"/>
                        <a:pt x="383" y="9763"/>
                        <a:pt x="340" y="9691"/>
                      </a:cubicBezTo>
                      <a:cubicBezTo>
                        <a:pt x="329" y="9540"/>
                        <a:pt x="317" y="9390"/>
                        <a:pt x="306" y="9239"/>
                      </a:cubicBezTo>
                      <a:lnTo>
                        <a:pt x="85" y="9347"/>
                      </a:lnTo>
                      <a:cubicBezTo>
                        <a:pt x="99" y="9107"/>
                        <a:pt x="114" y="8868"/>
                        <a:pt x="128" y="8628"/>
                      </a:cubicBezTo>
                      <a:cubicBezTo>
                        <a:pt x="85" y="8644"/>
                        <a:pt x="43" y="8661"/>
                        <a:pt x="0" y="8677"/>
                      </a:cubicBezTo>
                      <a:cubicBezTo>
                        <a:pt x="14" y="8575"/>
                        <a:pt x="29" y="8474"/>
                        <a:pt x="43" y="8372"/>
                      </a:cubicBezTo>
                      <a:lnTo>
                        <a:pt x="204" y="8313"/>
                      </a:lnTo>
                      <a:lnTo>
                        <a:pt x="476" y="8530"/>
                      </a:lnTo>
                      <a:lnTo>
                        <a:pt x="978" y="8284"/>
                      </a:lnTo>
                      <a:cubicBezTo>
                        <a:pt x="938" y="8038"/>
                        <a:pt x="899" y="7792"/>
                        <a:pt x="859" y="7546"/>
                      </a:cubicBezTo>
                      <a:lnTo>
                        <a:pt x="1071" y="7496"/>
                      </a:lnTo>
                      <a:cubicBezTo>
                        <a:pt x="1043" y="7431"/>
                        <a:pt x="1014" y="7365"/>
                        <a:pt x="986" y="7300"/>
                      </a:cubicBezTo>
                      <a:lnTo>
                        <a:pt x="1114" y="7250"/>
                      </a:lnTo>
                      <a:cubicBezTo>
                        <a:pt x="1105" y="7198"/>
                        <a:pt x="1097" y="7145"/>
                        <a:pt x="1088" y="7093"/>
                      </a:cubicBezTo>
                      <a:lnTo>
                        <a:pt x="1259" y="7053"/>
                      </a:lnTo>
                      <a:cubicBezTo>
                        <a:pt x="1245" y="7004"/>
                        <a:pt x="1230" y="6955"/>
                        <a:pt x="1216" y="6906"/>
                      </a:cubicBezTo>
                      <a:lnTo>
                        <a:pt x="1386" y="6807"/>
                      </a:lnTo>
                      <a:lnTo>
                        <a:pt x="1743" y="6365"/>
                      </a:lnTo>
                      <a:cubicBezTo>
                        <a:pt x="1763" y="6165"/>
                        <a:pt x="1783" y="5964"/>
                        <a:pt x="1803" y="5764"/>
                      </a:cubicBezTo>
                      <a:lnTo>
                        <a:pt x="1930" y="5764"/>
                      </a:lnTo>
                      <a:cubicBezTo>
                        <a:pt x="1973" y="5646"/>
                        <a:pt x="2015" y="5528"/>
                        <a:pt x="2058" y="5410"/>
                      </a:cubicBezTo>
                      <a:lnTo>
                        <a:pt x="2259" y="4805"/>
                      </a:lnTo>
                      <a:lnTo>
                        <a:pt x="2487" y="5064"/>
                      </a:lnTo>
                      <a:cubicBezTo>
                        <a:pt x="2526" y="4908"/>
                        <a:pt x="2566" y="4751"/>
                        <a:pt x="2605" y="4595"/>
                      </a:cubicBezTo>
                      <a:cubicBezTo>
                        <a:pt x="2627" y="4567"/>
                        <a:pt x="2860" y="4365"/>
                        <a:pt x="2882" y="4337"/>
                      </a:cubicBez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3" name="Freeform 27"/>
                <p:cNvSpPr>
                  <a:spLocks/>
                </p:cNvSpPr>
                <p:nvPr/>
              </p:nvSpPr>
              <p:spPr bwMode="auto">
                <a:xfrm>
                  <a:off x="7634996" y="4800919"/>
                  <a:ext cx="442955" cy="966469"/>
                </a:xfrm>
                <a:custGeom>
                  <a:avLst/>
                  <a:gdLst>
                    <a:gd name="T0" fmla="*/ 2147483646 w 855"/>
                    <a:gd name="T1" fmla="*/ 2147483646 h 1864"/>
                    <a:gd name="T2" fmla="*/ 2147483646 w 855"/>
                    <a:gd name="T3" fmla="*/ 2147483646 h 1864"/>
                    <a:gd name="T4" fmla="*/ 2147483646 w 855"/>
                    <a:gd name="T5" fmla="*/ 2147483646 h 1864"/>
                    <a:gd name="T6" fmla="*/ 2147483646 w 855"/>
                    <a:gd name="T7" fmla="*/ 2147483646 h 1864"/>
                    <a:gd name="T8" fmla="*/ 2147483646 w 855"/>
                    <a:gd name="T9" fmla="*/ 2147483646 h 1864"/>
                    <a:gd name="T10" fmla="*/ 2147483646 w 855"/>
                    <a:gd name="T11" fmla="*/ 2147483646 h 1864"/>
                    <a:gd name="T12" fmla="*/ 2147483646 w 855"/>
                    <a:gd name="T13" fmla="*/ 2147483646 h 1864"/>
                    <a:gd name="T14" fmla="*/ 2147483646 w 855"/>
                    <a:gd name="T15" fmla="*/ 2147483646 h 1864"/>
                    <a:gd name="T16" fmla="*/ 2147483646 w 855"/>
                    <a:gd name="T17" fmla="*/ 2147483646 h 1864"/>
                    <a:gd name="T18" fmla="*/ 2147483646 w 855"/>
                    <a:gd name="T19" fmla="*/ 2147483646 h 1864"/>
                    <a:gd name="T20" fmla="*/ 2147483646 w 855"/>
                    <a:gd name="T21" fmla="*/ 2147483646 h 1864"/>
                    <a:gd name="T22" fmla="*/ 2147483646 w 855"/>
                    <a:gd name="T23" fmla="*/ 2147483646 h 1864"/>
                    <a:gd name="T24" fmla="*/ 2147483646 w 855"/>
                    <a:gd name="T25" fmla="*/ 2147483646 h 1864"/>
                    <a:gd name="T26" fmla="*/ 2147483646 w 855"/>
                    <a:gd name="T27" fmla="*/ 2147483646 h 1864"/>
                    <a:gd name="T28" fmla="*/ 2147483646 w 855"/>
                    <a:gd name="T29" fmla="*/ 2147483646 h 1864"/>
                    <a:gd name="T30" fmla="*/ 2147483646 w 855"/>
                    <a:gd name="T31" fmla="*/ 2147483646 h 1864"/>
                    <a:gd name="T32" fmla="*/ 2147483646 w 855"/>
                    <a:gd name="T33" fmla="*/ 2147483646 h 1864"/>
                    <a:gd name="T34" fmla="*/ 2147483646 w 855"/>
                    <a:gd name="T35" fmla="*/ 2147483646 h 1864"/>
                    <a:gd name="T36" fmla="*/ 2147483646 w 855"/>
                    <a:gd name="T37" fmla="*/ 2147483646 h 1864"/>
                    <a:gd name="T38" fmla="*/ 2147483646 w 855"/>
                    <a:gd name="T39" fmla="*/ 2147483646 h 1864"/>
                    <a:gd name="T40" fmla="*/ 2147483646 w 855"/>
                    <a:gd name="T41" fmla="*/ 2147483646 h 1864"/>
                    <a:gd name="T42" fmla="*/ 2147483646 w 855"/>
                    <a:gd name="T43" fmla="*/ 2147483646 h 1864"/>
                    <a:gd name="T44" fmla="*/ 2147483646 w 855"/>
                    <a:gd name="T45" fmla="*/ 0 h 1864"/>
                    <a:gd name="T46" fmla="*/ 2147483646 w 855"/>
                    <a:gd name="T47" fmla="*/ 2147483646 h 1864"/>
                    <a:gd name="T48" fmla="*/ 2147483646 w 855"/>
                    <a:gd name="T49" fmla="*/ 2147483646 h 1864"/>
                    <a:gd name="T50" fmla="*/ 2147483646 w 855"/>
                    <a:gd name="T51" fmla="*/ 2147483646 h 1864"/>
                    <a:gd name="T52" fmla="*/ 2147483646 w 855"/>
                    <a:gd name="T53" fmla="*/ 2147483646 h 1864"/>
                    <a:gd name="T54" fmla="*/ 2147483646 w 855"/>
                    <a:gd name="T55" fmla="*/ 2147483646 h 1864"/>
                    <a:gd name="T56" fmla="*/ 2147483646 w 855"/>
                    <a:gd name="T57" fmla="*/ 2147483646 h 1864"/>
                    <a:gd name="T58" fmla="*/ 2147483646 w 855"/>
                    <a:gd name="T59" fmla="*/ 2147483646 h 1864"/>
                    <a:gd name="T60" fmla="*/ 2147483646 w 855"/>
                    <a:gd name="T61" fmla="*/ 2147483646 h 1864"/>
                    <a:gd name="T62" fmla="*/ 2147483646 w 855"/>
                    <a:gd name="T63" fmla="*/ 2147483646 h 1864"/>
                    <a:gd name="T64" fmla="*/ 2147483646 w 855"/>
                    <a:gd name="T65" fmla="*/ 2147483646 h 1864"/>
                    <a:gd name="T66" fmla="*/ 2147483646 w 855"/>
                    <a:gd name="T67" fmla="*/ 2147483646 h 1864"/>
                    <a:gd name="T68" fmla="*/ 2147483646 w 855"/>
                    <a:gd name="T69" fmla="*/ 2147483646 h 1864"/>
                    <a:gd name="T70" fmla="*/ 2147483646 w 855"/>
                    <a:gd name="T71" fmla="*/ 2147483646 h 1864"/>
                    <a:gd name="T72" fmla="*/ 2147483646 w 855"/>
                    <a:gd name="T73" fmla="*/ 2147483646 h 1864"/>
                    <a:gd name="T74" fmla="*/ 2147483646 w 855"/>
                    <a:gd name="T75" fmla="*/ 2147483646 h 1864"/>
                    <a:gd name="T76" fmla="*/ 2147483646 w 855"/>
                    <a:gd name="T77" fmla="*/ 2147483646 h 1864"/>
                    <a:gd name="T78" fmla="*/ 2147483646 w 855"/>
                    <a:gd name="T79" fmla="*/ 2147483646 h 1864"/>
                    <a:gd name="T80" fmla="*/ 2147483646 w 855"/>
                    <a:gd name="T81" fmla="*/ 2147483646 h 1864"/>
                    <a:gd name="T82" fmla="*/ 2147483646 w 855"/>
                    <a:gd name="T83" fmla="*/ 2147483646 h 1864"/>
                    <a:gd name="T84" fmla="*/ 2147483646 w 855"/>
                    <a:gd name="T85" fmla="*/ 2147483646 h 1864"/>
                    <a:gd name="T86" fmla="*/ 2147483646 w 855"/>
                    <a:gd name="T87" fmla="*/ 2147483646 h 1864"/>
                    <a:gd name="T88" fmla="*/ 2147483646 w 855"/>
                    <a:gd name="T89" fmla="*/ 2147483646 h 1864"/>
                    <a:gd name="T90" fmla="*/ 2147483646 w 855"/>
                    <a:gd name="T91" fmla="*/ 2147483646 h 1864"/>
                    <a:gd name="T92" fmla="*/ 2147483646 w 855"/>
                    <a:gd name="T93" fmla="*/ 2147483646 h 1864"/>
                    <a:gd name="T94" fmla="*/ 2147483646 w 855"/>
                    <a:gd name="T95" fmla="*/ 2147483646 h 1864"/>
                    <a:gd name="T96" fmla="*/ 2147483646 w 855"/>
                    <a:gd name="T97" fmla="*/ 2147483646 h 1864"/>
                    <a:gd name="T98" fmla="*/ 2147483646 w 855"/>
                    <a:gd name="T99" fmla="*/ 2147483646 h 1864"/>
                    <a:gd name="T100" fmla="*/ 2147483646 w 855"/>
                    <a:gd name="T101" fmla="*/ 2147483646 h 1864"/>
                    <a:gd name="T102" fmla="*/ 2147483646 w 855"/>
                    <a:gd name="T103" fmla="*/ 2147483646 h 1864"/>
                    <a:gd name="T104" fmla="*/ 2147483646 w 855"/>
                    <a:gd name="T105" fmla="*/ 2147483646 h 1864"/>
                    <a:gd name="T106" fmla="*/ 2147483646 w 855"/>
                    <a:gd name="T107" fmla="*/ 2147483646 h 18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5"/>
                    <a:gd name="T163" fmla="*/ 0 h 1864"/>
                    <a:gd name="T164" fmla="*/ 855 w 855"/>
                    <a:gd name="T165" fmla="*/ 1864 h 18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5" h="1864">
                      <a:moveTo>
                        <a:pt x="232" y="1864"/>
                      </a:moveTo>
                      <a:lnTo>
                        <a:pt x="195" y="1796"/>
                      </a:lnTo>
                      <a:lnTo>
                        <a:pt x="152" y="1769"/>
                      </a:lnTo>
                      <a:lnTo>
                        <a:pt x="236" y="1681"/>
                      </a:lnTo>
                      <a:lnTo>
                        <a:pt x="216" y="1645"/>
                      </a:lnTo>
                      <a:lnTo>
                        <a:pt x="226" y="1630"/>
                      </a:lnTo>
                      <a:lnTo>
                        <a:pt x="212" y="1575"/>
                      </a:lnTo>
                      <a:lnTo>
                        <a:pt x="179" y="1538"/>
                      </a:lnTo>
                      <a:lnTo>
                        <a:pt x="129" y="1418"/>
                      </a:lnTo>
                      <a:lnTo>
                        <a:pt x="50" y="1321"/>
                      </a:lnTo>
                      <a:lnTo>
                        <a:pt x="0" y="1294"/>
                      </a:lnTo>
                      <a:lnTo>
                        <a:pt x="72" y="1214"/>
                      </a:lnTo>
                      <a:lnTo>
                        <a:pt x="77" y="1146"/>
                      </a:lnTo>
                      <a:lnTo>
                        <a:pt x="96" y="1121"/>
                      </a:lnTo>
                      <a:lnTo>
                        <a:pt x="263" y="1122"/>
                      </a:lnTo>
                      <a:lnTo>
                        <a:pt x="291" y="1092"/>
                      </a:lnTo>
                      <a:lnTo>
                        <a:pt x="278" y="936"/>
                      </a:lnTo>
                      <a:lnTo>
                        <a:pt x="264" y="918"/>
                      </a:lnTo>
                      <a:lnTo>
                        <a:pt x="254" y="824"/>
                      </a:lnTo>
                      <a:lnTo>
                        <a:pt x="275" y="788"/>
                      </a:lnTo>
                      <a:lnTo>
                        <a:pt x="238" y="746"/>
                      </a:lnTo>
                      <a:lnTo>
                        <a:pt x="238" y="706"/>
                      </a:lnTo>
                      <a:lnTo>
                        <a:pt x="298" y="652"/>
                      </a:lnTo>
                      <a:lnTo>
                        <a:pt x="267" y="602"/>
                      </a:lnTo>
                      <a:lnTo>
                        <a:pt x="282" y="602"/>
                      </a:lnTo>
                      <a:lnTo>
                        <a:pt x="271" y="551"/>
                      </a:lnTo>
                      <a:lnTo>
                        <a:pt x="322" y="519"/>
                      </a:lnTo>
                      <a:lnTo>
                        <a:pt x="363" y="504"/>
                      </a:lnTo>
                      <a:lnTo>
                        <a:pt x="394" y="544"/>
                      </a:lnTo>
                      <a:lnTo>
                        <a:pt x="434" y="504"/>
                      </a:lnTo>
                      <a:lnTo>
                        <a:pt x="486" y="518"/>
                      </a:lnTo>
                      <a:lnTo>
                        <a:pt x="537" y="497"/>
                      </a:lnTo>
                      <a:lnTo>
                        <a:pt x="597" y="404"/>
                      </a:lnTo>
                      <a:lnTo>
                        <a:pt x="582" y="393"/>
                      </a:lnTo>
                      <a:lnTo>
                        <a:pt x="576" y="331"/>
                      </a:lnTo>
                      <a:lnTo>
                        <a:pt x="621" y="325"/>
                      </a:lnTo>
                      <a:lnTo>
                        <a:pt x="681" y="207"/>
                      </a:lnTo>
                      <a:lnTo>
                        <a:pt x="629" y="181"/>
                      </a:lnTo>
                      <a:lnTo>
                        <a:pt x="609" y="196"/>
                      </a:lnTo>
                      <a:lnTo>
                        <a:pt x="558" y="207"/>
                      </a:lnTo>
                      <a:lnTo>
                        <a:pt x="567" y="166"/>
                      </a:lnTo>
                      <a:lnTo>
                        <a:pt x="511" y="166"/>
                      </a:lnTo>
                      <a:lnTo>
                        <a:pt x="514" y="113"/>
                      </a:lnTo>
                      <a:lnTo>
                        <a:pt x="562" y="92"/>
                      </a:lnTo>
                      <a:lnTo>
                        <a:pt x="584" y="5"/>
                      </a:lnTo>
                      <a:lnTo>
                        <a:pt x="610" y="0"/>
                      </a:lnTo>
                      <a:lnTo>
                        <a:pt x="678" y="36"/>
                      </a:lnTo>
                      <a:lnTo>
                        <a:pt x="672" y="61"/>
                      </a:lnTo>
                      <a:lnTo>
                        <a:pt x="715" y="61"/>
                      </a:lnTo>
                      <a:lnTo>
                        <a:pt x="731" y="102"/>
                      </a:lnTo>
                      <a:lnTo>
                        <a:pt x="721" y="139"/>
                      </a:lnTo>
                      <a:lnTo>
                        <a:pt x="732" y="175"/>
                      </a:lnTo>
                      <a:lnTo>
                        <a:pt x="789" y="149"/>
                      </a:lnTo>
                      <a:lnTo>
                        <a:pt x="828" y="145"/>
                      </a:lnTo>
                      <a:lnTo>
                        <a:pt x="828" y="155"/>
                      </a:lnTo>
                      <a:lnTo>
                        <a:pt x="818" y="159"/>
                      </a:lnTo>
                      <a:lnTo>
                        <a:pt x="813" y="249"/>
                      </a:lnTo>
                      <a:lnTo>
                        <a:pt x="838" y="422"/>
                      </a:lnTo>
                      <a:lnTo>
                        <a:pt x="855" y="445"/>
                      </a:lnTo>
                      <a:lnTo>
                        <a:pt x="838" y="597"/>
                      </a:lnTo>
                      <a:lnTo>
                        <a:pt x="796" y="794"/>
                      </a:lnTo>
                      <a:lnTo>
                        <a:pt x="796" y="868"/>
                      </a:lnTo>
                      <a:lnTo>
                        <a:pt x="778" y="886"/>
                      </a:lnTo>
                      <a:lnTo>
                        <a:pt x="794" y="885"/>
                      </a:lnTo>
                      <a:lnTo>
                        <a:pt x="795" y="937"/>
                      </a:lnTo>
                      <a:lnTo>
                        <a:pt x="766" y="1001"/>
                      </a:lnTo>
                      <a:lnTo>
                        <a:pt x="772" y="1074"/>
                      </a:lnTo>
                      <a:lnTo>
                        <a:pt x="771" y="1173"/>
                      </a:lnTo>
                      <a:lnTo>
                        <a:pt x="759" y="1169"/>
                      </a:lnTo>
                      <a:lnTo>
                        <a:pt x="769" y="1220"/>
                      </a:lnTo>
                      <a:lnTo>
                        <a:pt x="736" y="1291"/>
                      </a:lnTo>
                      <a:lnTo>
                        <a:pt x="736" y="1308"/>
                      </a:lnTo>
                      <a:lnTo>
                        <a:pt x="685" y="1396"/>
                      </a:lnTo>
                      <a:lnTo>
                        <a:pt x="661" y="1473"/>
                      </a:lnTo>
                      <a:lnTo>
                        <a:pt x="648" y="1464"/>
                      </a:lnTo>
                      <a:lnTo>
                        <a:pt x="567" y="1569"/>
                      </a:lnTo>
                      <a:lnTo>
                        <a:pt x="547" y="1580"/>
                      </a:lnTo>
                      <a:lnTo>
                        <a:pt x="546" y="1557"/>
                      </a:lnTo>
                      <a:lnTo>
                        <a:pt x="525" y="1546"/>
                      </a:lnTo>
                      <a:lnTo>
                        <a:pt x="523" y="1579"/>
                      </a:lnTo>
                      <a:lnTo>
                        <a:pt x="479" y="1553"/>
                      </a:lnTo>
                      <a:lnTo>
                        <a:pt x="457" y="1580"/>
                      </a:lnTo>
                      <a:lnTo>
                        <a:pt x="426" y="1562"/>
                      </a:lnTo>
                      <a:lnTo>
                        <a:pt x="423" y="1603"/>
                      </a:lnTo>
                      <a:lnTo>
                        <a:pt x="416" y="1600"/>
                      </a:lnTo>
                      <a:lnTo>
                        <a:pt x="384" y="1506"/>
                      </a:lnTo>
                      <a:lnTo>
                        <a:pt x="371" y="1500"/>
                      </a:lnTo>
                      <a:lnTo>
                        <a:pt x="356" y="1584"/>
                      </a:lnTo>
                      <a:lnTo>
                        <a:pt x="323" y="1593"/>
                      </a:lnTo>
                      <a:lnTo>
                        <a:pt x="319" y="1570"/>
                      </a:lnTo>
                      <a:lnTo>
                        <a:pt x="341" y="1521"/>
                      </a:lnTo>
                      <a:lnTo>
                        <a:pt x="315" y="1529"/>
                      </a:lnTo>
                      <a:lnTo>
                        <a:pt x="294" y="1551"/>
                      </a:lnTo>
                      <a:lnTo>
                        <a:pt x="312" y="1583"/>
                      </a:lnTo>
                      <a:lnTo>
                        <a:pt x="291" y="1593"/>
                      </a:lnTo>
                      <a:lnTo>
                        <a:pt x="285" y="1740"/>
                      </a:lnTo>
                      <a:lnTo>
                        <a:pt x="275" y="1751"/>
                      </a:lnTo>
                      <a:lnTo>
                        <a:pt x="266" y="1727"/>
                      </a:lnTo>
                      <a:lnTo>
                        <a:pt x="238" y="1762"/>
                      </a:lnTo>
                      <a:lnTo>
                        <a:pt x="212" y="1764"/>
                      </a:lnTo>
                      <a:lnTo>
                        <a:pt x="232" y="1756"/>
                      </a:lnTo>
                      <a:lnTo>
                        <a:pt x="211" y="1750"/>
                      </a:lnTo>
                      <a:lnTo>
                        <a:pt x="190" y="1764"/>
                      </a:lnTo>
                      <a:lnTo>
                        <a:pt x="203" y="1785"/>
                      </a:lnTo>
                      <a:lnTo>
                        <a:pt x="211" y="1774"/>
                      </a:lnTo>
                      <a:lnTo>
                        <a:pt x="236" y="1792"/>
                      </a:lnTo>
                      <a:lnTo>
                        <a:pt x="241" y="1854"/>
                      </a:lnTo>
                      <a:lnTo>
                        <a:pt x="232" y="186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" name="Freeform 7"/>
                <p:cNvSpPr>
                  <a:spLocks/>
                </p:cNvSpPr>
                <p:nvPr/>
              </p:nvSpPr>
              <p:spPr bwMode="auto">
                <a:xfrm>
                  <a:off x="7760421" y="1888815"/>
                  <a:ext cx="724582" cy="1405653"/>
                </a:xfrm>
                <a:custGeom>
                  <a:avLst/>
                  <a:gdLst>
                    <a:gd name="T0" fmla="*/ 2147483646 w 10233"/>
                    <a:gd name="T1" fmla="*/ 2147483646 h 10000"/>
                    <a:gd name="T2" fmla="*/ 2147483646 w 10233"/>
                    <a:gd name="T3" fmla="*/ 2147483646 h 10000"/>
                    <a:gd name="T4" fmla="*/ 2147483646 w 10233"/>
                    <a:gd name="T5" fmla="*/ 2147483646 h 10000"/>
                    <a:gd name="T6" fmla="*/ 2147483646 w 10233"/>
                    <a:gd name="T7" fmla="*/ 2147483646 h 10000"/>
                    <a:gd name="T8" fmla="*/ 2147483646 w 10233"/>
                    <a:gd name="T9" fmla="*/ 2147483646 h 10000"/>
                    <a:gd name="T10" fmla="*/ 2147483646 w 10233"/>
                    <a:gd name="T11" fmla="*/ 2147483646 h 10000"/>
                    <a:gd name="T12" fmla="*/ 2147483646 w 10233"/>
                    <a:gd name="T13" fmla="*/ 2147483646 h 10000"/>
                    <a:gd name="T14" fmla="*/ 2147483646 w 10233"/>
                    <a:gd name="T15" fmla="*/ 2147483646 h 10000"/>
                    <a:gd name="T16" fmla="*/ 2147483646 w 10233"/>
                    <a:gd name="T17" fmla="*/ 2147483646 h 10000"/>
                    <a:gd name="T18" fmla="*/ 2147483646 w 10233"/>
                    <a:gd name="T19" fmla="*/ 2147483646 h 10000"/>
                    <a:gd name="T20" fmla="*/ 2147483646 w 10233"/>
                    <a:gd name="T21" fmla="*/ 2147483646 h 10000"/>
                    <a:gd name="T22" fmla="*/ 2147483646 w 10233"/>
                    <a:gd name="T23" fmla="*/ 2147483646 h 10000"/>
                    <a:gd name="T24" fmla="*/ 2147483646 w 10233"/>
                    <a:gd name="T25" fmla="*/ 2147483646 h 10000"/>
                    <a:gd name="T26" fmla="*/ 2147483646 w 10233"/>
                    <a:gd name="T27" fmla="*/ 2147483646 h 10000"/>
                    <a:gd name="T28" fmla="*/ 2147483646 w 10233"/>
                    <a:gd name="T29" fmla="*/ 2147483646 h 10000"/>
                    <a:gd name="T30" fmla="*/ 2147483646 w 10233"/>
                    <a:gd name="T31" fmla="*/ 2147483646 h 10000"/>
                    <a:gd name="T32" fmla="*/ 2147483646 w 10233"/>
                    <a:gd name="T33" fmla="*/ 2147483646 h 10000"/>
                    <a:gd name="T34" fmla="*/ 2147483646 w 10233"/>
                    <a:gd name="T35" fmla="*/ 2147483646 h 10000"/>
                    <a:gd name="T36" fmla="*/ 2147483646 w 10233"/>
                    <a:gd name="T37" fmla="*/ 2147483646 h 10000"/>
                    <a:gd name="T38" fmla="*/ 2147483646 w 10233"/>
                    <a:gd name="T39" fmla="*/ 2147483646 h 10000"/>
                    <a:gd name="T40" fmla="*/ 2147483646 w 10233"/>
                    <a:gd name="T41" fmla="*/ 2147483646 h 10000"/>
                    <a:gd name="T42" fmla="*/ 2147483646 w 10233"/>
                    <a:gd name="T43" fmla="*/ 2147483646 h 10000"/>
                    <a:gd name="T44" fmla="*/ 2147483646 w 10233"/>
                    <a:gd name="T45" fmla="*/ 2147483646 h 10000"/>
                    <a:gd name="T46" fmla="*/ 2147483646 w 10233"/>
                    <a:gd name="T47" fmla="*/ 2147483646 h 10000"/>
                    <a:gd name="T48" fmla="*/ 2147483646 w 10233"/>
                    <a:gd name="T49" fmla="*/ 2147483646 h 10000"/>
                    <a:gd name="T50" fmla="*/ 2147483646 w 10233"/>
                    <a:gd name="T51" fmla="*/ 2147483646 h 10000"/>
                    <a:gd name="T52" fmla="*/ 2147483646 w 10233"/>
                    <a:gd name="T53" fmla="*/ 2147483646 h 10000"/>
                    <a:gd name="T54" fmla="*/ 2147483646 w 10233"/>
                    <a:gd name="T55" fmla="*/ 2147483646 h 10000"/>
                    <a:gd name="T56" fmla="*/ 2147483646 w 10233"/>
                    <a:gd name="T57" fmla="*/ 2147483646 h 10000"/>
                    <a:gd name="T58" fmla="*/ 2147483646 w 10233"/>
                    <a:gd name="T59" fmla="*/ 2147483646 h 10000"/>
                    <a:gd name="T60" fmla="*/ 2147483646 w 10233"/>
                    <a:gd name="T61" fmla="*/ 2147483646 h 10000"/>
                    <a:gd name="T62" fmla="*/ 2147483646 w 10233"/>
                    <a:gd name="T63" fmla="*/ 2147483646 h 10000"/>
                    <a:gd name="T64" fmla="*/ 2147483646 w 10233"/>
                    <a:gd name="T65" fmla="*/ 2147483646 h 10000"/>
                    <a:gd name="T66" fmla="*/ 2147483646 w 10233"/>
                    <a:gd name="T67" fmla="*/ 2147483646 h 10000"/>
                    <a:gd name="T68" fmla="*/ 2147483646 w 10233"/>
                    <a:gd name="T69" fmla="*/ 2147483646 h 10000"/>
                    <a:gd name="T70" fmla="*/ 2147483646 w 10233"/>
                    <a:gd name="T71" fmla="*/ 2147483646 h 10000"/>
                    <a:gd name="T72" fmla="*/ 2147483646 w 10233"/>
                    <a:gd name="T73" fmla="*/ 2147483646 h 10000"/>
                    <a:gd name="T74" fmla="*/ 2147483646 w 10233"/>
                    <a:gd name="T75" fmla="*/ 2147483646 h 10000"/>
                    <a:gd name="T76" fmla="*/ 2147483646 w 10233"/>
                    <a:gd name="T77" fmla="*/ 2147483646 h 10000"/>
                    <a:gd name="T78" fmla="*/ 2147483646 w 10233"/>
                    <a:gd name="T79" fmla="*/ 2147483646 h 10000"/>
                    <a:gd name="T80" fmla="*/ 2147483646 w 10233"/>
                    <a:gd name="T81" fmla="*/ 2147483646 h 10000"/>
                    <a:gd name="T82" fmla="*/ 2147483646 w 10233"/>
                    <a:gd name="T83" fmla="*/ 2147483646 h 10000"/>
                    <a:gd name="T84" fmla="*/ 2147483646 w 10233"/>
                    <a:gd name="T85" fmla="*/ 2147483646 h 10000"/>
                    <a:gd name="T86" fmla="*/ 2147483646 w 10233"/>
                    <a:gd name="T87" fmla="*/ 2147483646 h 10000"/>
                    <a:gd name="T88" fmla="*/ 2147483646 w 10233"/>
                    <a:gd name="T89" fmla="*/ 2147483646 h 10000"/>
                    <a:gd name="T90" fmla="*/ 2147483646 w 10233"/>
                    <a:gd name="T91" fmla="*/ 2147483646 h 10000"/>
                    <a:gd name="T92" fmla="*/ 2147483646 w 10233"/>
                    <a:gd name="T93" fmla="*/ 2147483646 h 10000"/>
                    <a:gd name="T94" fmla="*/ 2147483646 w 10233"/>
                    <a:gd name="T95" fmla="*/ 2147483646 h 10000"/>
                    <a:gd name="T96" fmla="*/ 2147483646 w 10233"/>
                    <a:gd name="T97" fmla="*/ 2147483646 h 10000"/>
                    <a:gd name="T98" fmla="*/ 2147483646 w 10233"/>
                    <a:gd name="T99" fmla="*/ 2147483646 h 10000"/>
                    <a:gd name="T100" fmla="*/ 2147483646 w 10233"/>
                    <a:gd name="T101" fmla="*/ 2147483646 h 10000"/>
                    <a:gd name="T102" fmla="*/ 2147483646 w 10233"/>
                    <a:gd name="T103" fmla="*/ 2147483646 h 10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233" h="10000">
                      <a:moveTo>
                        <a:pt x="10233" y="6594"/>
                      </a:moveTo>
                      <a:lnTo>
                        <a:pt x="9904" y="6199"/>
                      </a:lnTo>
                      <a:lnTo>
                        <a:pt x="9704" y="6102"/>
                      </a:lnTo>
                      <a:lnTo>
                        <a:pt x="9186" y="6234"/>
                      </a:lnTo>
                      <a:cubicBezTo>
                        <a:pt x="9174" y="6270"/>
                        <a:pt x="9161" y="6306"/>
                        <a:pt x="9149" y="6342"/>
                      </a:cubicBezTo>
                      <a:lnTo>
                        <a:pt x="9393" y="6442"/>
                      </a:lnTo>
                      <a:cubicBezTo>
                        <a:pt x="9381" y="6458"/>
                        <a:pt x="9368" y="6473"/>
                        <a:pt x="9356" y="6489"/>
                      </a:cubicBezTo>
                      <a:lnTo>
                        <a:pt x="9215" y="6454"/>
                      </a:lnTo>
                      <a:lnTo>
                        <a:pt x="8823" y="6512"/>
                      </a:lnTo>
                      <a:lnTo>
                        <a:pt x="8275" y="6203"/>
                      </a:lnTo>
                      <a:lnTo>
                        <a:pt x="7987" y="5742"/>
                      </a:lnTo>
                      <a:cubicBezTo>
                        <a:pt x="7982" y="5758"/>
                        <a:pt x="7977" y="5773"/>
                        <a:pt x="7972" y="5789"/>
                      </a:cubicBezTo>
                      <a:cubicBezTo>
                        <a:pt x="7952" y="5753"/>
                        <a:pt x="7933" y="5717"/>
                        <a:pt x="7913" y="5681"/>
                      </a:cubicBezTo>
                      <a:cubicBezTo>
                        <a:pt x="7935" y="5692"/>
                        <a:pt x="7957" y="5704"/>
                        <a:pt x="7979" y="5715"/>
                      </a:cubicBezTo>
                      <a:cubicBezTo>
                        <a:pt x="7964" y="5664"/>
                        <a:pt x="7950" y="5612"/>
                        <a:pt x="7935" y="5561"/>
                      </a:cubicBezTo>
                      <a:lnTo>
                        <a:pt x="7868" y="5561"/>
                      </a:lnTo>
                      <a:lnTo>
                        <a:pt x="7883" y="5588"/>
                      </a:lnTo>
                      <a:lnTo>
                        <a:pt x="7683" y="5572"/>
                      </a:lnTo>
                      <a:cubicBezTo>
                        <a:pt x="7688" y="5557"/>
                        <a:pt x="7693" y="5541"/>
                        <a:pt x="7698" y="5526"/>
                      </a:cubicBezTo>
                      <a:lnTo>
                        <a:pt x="7905" y="5491"/>
                      </a:lnTo>
                      <a:lnTo>
                        <a:pt x="7979" y="5518"/>
                      </a:lnTo>
                      <a:cubicBezTo>
                        <a:pt x="7952" y="5497"/>
                        <a:pt x="7925" y="5477"/>
                        <a:pt x="7898" y="5456"/>
                      </a:cubicBezTo>
                      <a:lnTo>
                        <a:pt x="7631" y="5452"/>
                      </a:lnTo>
                      <a:cubicBezTo>
                        <a:pt x="7634" y="5424"/>
                        <a:pt x="7636" y="5395"/>
                        <a:pt x="7639" y="5367"/>
                      </a:cubicBezTo>
                      <a:lnTo>
                        <a:pt x="7765" y="5383"/>
                      </a:lnTo>
                      <a:cubicBezTo>
                        <a:pt x="7760" y="5375"/>
                        <a:pt x="7755" y="5368"/>
                        <a:pt x="7750" y="5360"/>
                      </a:cubicBezTo>
                      <a:lnTo>
                        <a:pt x="7476" y="5267"/>
                      </a:lnTo>
                      <a:lnTo>
                        <a:pt x="7306" y="5275"/>
                      </a:lnTo>
                      <a:cubicBezTo>
                        <a:pt x="7279" y="5254"/>
                        <a:pt x="7251" y="5234"/>
                        <a:pt x="7224" y="5213"/>
                      </a:cubicBezTo>
                      <a:cubicBezTo>
                        <a:pt x="7236" y="5192"/>
                        <a:pt x="7249" y="5172"/>
                        <a:pt x="7261" y="5151"/>
                      </a:cubicBezTo>
                      <a:lnTo>
                        <a:pt x="7054" y="5093"/>
                      </a:lnTo>
                      <a:lnTo>
                        <a:pt x="6958" y="4985"/>
                      </a:lnTo>
                      <a:cubicBezTo>
                        <a:pt x="6978" y="4951"/>
                        <a:pt x="6997" y="4918"/>
                        <a:pt x="7017" y="4884"/>
                      </a:cubicBezTo>
                      <a:lnTo>
                        <a:pt x="6943" y="4822"/>
                      </a:lnTo>
                      <a:cubicBezTo>
                        <a:pt x="6945" y="4789"/>
                        <a:pt x="6948" y="4755"/>
                        <a:pt x="6950" y="4722"/>
                      </a:cubicBezTo>
                      <a:lnTo>
                        <a:pt x="7187" y="4679"/>
                      </a:lnTo>
                      <a:cubicBezTo>
                        <a:pt x="7199" y="4662"/>
                        <a:pt x="7212" y="4646"/>
                        <a:pt x="7224" y="4629"/>
                      </a:cubicBezTo>
                      <a:lnTo>
                        <a:pt x="7076" y="4590"/>
                      </a:lnTo>
                      <a:cubicBezTo>
                        <a:pt x="7081" y="4567"/>
                        <a:pt x="7086" y="4543"/>
                        <a:pt x="7091" y="4520"/>
                      </a:cubicBezTo>
                      <a:lnTo>
                        <a:pt x="7387" y="4505"/>
                      </a:lnTo>
                      <a:lnTo>
                        <a:pt x="7698" y="4536"/>
                      </a:lnTo>
                      <a:cubicBezTo>
                        <a:pt x="7710" y="4508"/>
                        <a:pt x="7723" y="4479"/>
                        <a:pt x="7735" y="4451"/>
                      </a:cubicBezTo>
                      <a:lnTo>
                        <a:pt x="7609" y="4312"/>
                      </a:lnTo>
                      <a:lnTo>
                        <a:pt x="7432" y="4292"/>
                      </a:lnTo>
                      <a:cubicBezTo>
                        <a:pt x="7412" y="4313"/>
                        <a:pt x="7392" y="4333"/>
                        <a:pt x="7372" y="4354"/>
                      </a:cubicBezTo>
                      <a:cubicBezTo>
                        <a:pt x="7367" y="4312"/>
                        <a:pt x="7363" y="4269"/>
                        <a:pt x="7358" y="4227"/>
                      </a:cubicBezTo>
                      <a:cubicBezTo>
                        <a:pt x="7383" y="4237"/>
                        <a:pt x="7407" y="4248"/>
                        <a:pt x="7432" y="4258"/>
                      </a:cubicBezTo>
                      <a:cubicBezTo>
                        <a:pt x="7447" y="4244"/>
                        <a:pt x="7461" y="4229"/>
                        <a:pt x="7476" y="4215"/>
                      </a:cubicBezTo>
                      <a:cubicBezTo>
                        <a:pt x="7446" y="4166"/>
                        <a:pt x="7417" y="4117"/>
                        <a:pt x="7387" y="4068"/>
                      </a:cubicBezTo>
                      <a:lnTo>
                        <a:pt x="7469" y="4068"/>
                      </a:lnTo>
                      <a:cubicBezTo>
                        <a:pt x="7437" y="3944"/>
                        <a:pt x="7404" y="3821"/>
                        <a:pt x="7372" y="3697"/>
                      </a:cubicBezTo>
                      <a:lnTo>
                        <a:pt x="7779" y="3801"/>
                      </a:lnTo>
                      <a:lnTo>
                        <a:pt x="7987" y="3952"/>
                      </a:lnTo>
                      <a:lnTo>
                        <a:pt x="8283" y="4037"/>
                      </a:lnTo>
                      <a:lnTo>
                        <a:pt x="8335" y="3979"/>
                      </a:lnTo>
                      <a:lnTo>
                        <a:pt x="8142" y="3681"/>
                      </a:lnTo>
                      <a:lnTo>
                        <a:pt x="7950" y="3457"/>
                      </a:lnTo>
                      <a:lnTo>
                        <a:pt x="7816" y="3430"/>
                      </a:lnTo>
                      <a:lnTo>
                        <a:pt x="7987" y="3357"/>
                      </a:lnTo>
                      <a:cubicBezTo>
                        <a:pt x="8049" y="3174"/>
                        <a:pt x="8110" y="2990"/>
                        <a:pt x="8172" y="2807"/>
                      </a:cubicBezTo>
                      <a:lnTo>
                        <a:pt x="8335" y="2749"/>
                      </a:lnTo>
                      <a:lnTo>
                        <a:pt x="8549" y="2556"/>
                      </a:lnTo>
                      <a:lnTo>
                        <a:pt x="9104" y="2475"/>
                      </a:lnTo>
                      <a:lnTo>
                        <a:pt x="9548" y="2498"/>
                      </a:lnTo>
                      <a:lnTo>
                        <a:pt x="9904" y="2425"/>
                      </a:lnTo>
                      <a:cubicBezTo>
                        <a:pt x="9887" y="2399"/>
                        <a:pt x="9869" y="2373"/>
                        <a:pt x="9852" y="2347"/>
                      </a:cubicBezTo>
                      <a:lnTo>
                        <a:pt x="9563" y="2266"/>
                      </a:lnTo>
                      <a:cubicBezTo>
                        <a:pt x="9514" y="2218"/>
                        <a:pt x="9464" y="2171"/>
                        <a:pt x="9415" y="2123"/>
                      </a:cubicBezTo>
                      <a:lnTo>
                        <a:pt x="9208" y="2115"/>
                      </a:lnTo>
                      <a:lnTo>
                        <a:pt x="9319" y="2065"/>
                      </a:lnTo>
                      <a:cubicBezTo>
                        <a:pt x="9304" y="1981"/>
                        <a:pt x="9290" y="1898"/>
                        <a:pt x="9275" y="1814"/>
                      </a:cubicBezTo>
                      <a:cubicBezTo>
                        <a:pt x="9211" y="1718"/>
                        <a:pt x="9146" y="1623"/>
                        <a:pt x="9082" y="1527"/>
                      </a:cubicBezTo>
                      <a:cubicBezTo>
                        <a:pt x="9104" y="1504"/>
                        <a:pt x="9127" y="1481"/>
                        <a:pt x="9149" y="1458"/>
                      </a:cubicBezTo>
                      <a:lnTo>
                        <a:pt x="9016" y="1361"/>
                      </a:lnTo>
                      <a:lnTo>
                        <a:pt x="9178" y="1384"/>
                      </a:lnTo>
                      <a:lnTo>
                        <a:pt x="9067" y="1299"/>
                      </a:lnTo>
                      <a:lnTo>
                        <a:pt x="8942" y="1295"/>
                      </a:lnTo>
                      <a:cubicBezTo>
                        <a:pt x="8974" y="1264"/>
                        <a:pt x="9006" y="1234"/>
                        <a:pt x="9038" y="1203"/>
                      </a:cubicBezTo>
                      <a:lnTo>
                        <a:pt x="8949" y="1137"/>
                      </a:lnTo>
                      <a:lnTo>
                        <a:pt x="8801" y="1156"/>
                      </a:lnTo>
                      <a:lnTo>
                        <a:pt x="8875" y="1079"/>
                      </a:lnTo>
                      <a:cubicBezTo>
                        <a:pt x="8865" y="1040"/>
                        <a:pt x="8855" y="1002"/>
                        <a:pt x="8845" y="963"/>
                      </a:cubicBezTo>
                      <a:lnTo>
                        <a:pt x="8742" y="951"/>
                      </a:lnTo>
                      <a:lnTo>
                        <a:pt x="8845" y="878"/>
                      </a:lnTo>
                      <a:lnTo>
                        <a:pt x="8594" y="905"/>
                      </a:lnTo>
                      <a:lnTo>
                        <a:pt x="8594" y="828"/>
                      </a:lnTo>
                      <a:lnTo>
                        <a:pt x="8742" y="781"/>
                      </a:lnTo>
                      <a:lnTo>
                        <a:pt x="8742" y="669"/>
                      </a:lnTo>
                      <a:cubicBezTo>
                        <a:pt x="8702" y="659"/>
                        <a:pt x="8663" y="648"/>
                        <a:pt x="8623" y="638"/>
                      </a:cubicBezTo>
                      <a:cubicBezTo>
                        <a:pt x="8645" y="617"/>
                        <a:pt x="8668" y="597"/>
                        <a:pt x="8690" y="576"/>
                      </a:cubicBezTo>
                      <a:lnTo>
                        <a:pt x="8453" y="495"/>
                      </a:lnTo>
                      <a:cubicBezTo>
                        <a:pt x="8458" y="472"/>
                        <a:pt x="8463" y="448"/>
                        <a:pt x="8468" y="425"/>
                      </a:cubicBezTo>
                      <a:lnTo>
                        <a:pt x="8623" y="398"/>
                      </a:lnTo>
                      <a:cubicBezTo>
                        <a:pt x="8598" y="357"/>
                        <a:pt x="8574" y="316"/>
                        <a:pt x="8549" y="275"/>
                      </a:cubicBezTo>
                      <a:lnTo>
                        <a:pt x="8468" y="305"/>
                      </a:lnTo>
                      <a:lnTo>
                        <a:pt x="8468" y="209"/>
                      </a:lnTo>
                      <a:cubicBezTo>
                        <a:pt x="8495" y="213"/>
                        <a:pt x="8522" y="216"/>
                        <a:pt x="8549" y="220"/>
                      </a:cubicBezTo>
                      <a:cubicBezTo>
                        <a:pt x="8556" y="192"/>
                        <a:pt x="8564" y="163"/>
                        <a:pt x="8571" y="135"/>
                      </a:cubicBezTo>
                      <a:lnTo>
                        <a:pt x="8187" y="85"/>
                      </a:lnTo>
                      <a:lnTo>
                        <a:pt x="8038" y="128"/>
                      </a:lnTo>
                      <a:lnTo>
                        <a:pt x="7809" y="73"/>
                      </a:lnTo>
                      <a:lnTo>
                        <a:pt x="7698" y="112"/>
                      </a:lnTo>
                      <a:cubicBezTo>
                        <a:pt x="7681" y="79"/>
                        <a:pt x="7663" y="45"/>
                        <a:pt x="7646" y="12"/>
                      </a:cubicBezTo>
                      <a:lnTo>
                        <a:pt x="7498" y="0"/>
                      </a:lnTo>
                      <a:lnTo>
                        <a:pt x="7321" y="39"/>
                      </a:lnTo>
                      <a:lnTo>
                        <a:pt x="7165" y="143"/>
                      </a:lnTo>
                      <a:cubicBezTo>
                        <a:pt x="7185" y="260"/>
                        <a:pt x="7204" y="378"/>
                        <a:pt x="7224" y="495"/>
                      </a:cubicBezTo>
                      <a:lnTo>
                        <a:pt x="6995" y="557"/>
                      </a:lnTo>
                      <a:cubicBezTo>
                        <a:pt x="7000" y="609"/>
                        <a:pt x="7005" y="660"/>
                        <a:pt x="7010" y="712"/>
                      </a:cubicBezTo>
                      <a:lnTo>
                        <a:pt x="6854" y="719"/>
                      </a:lnTo>
                      <a:cubicBezTo>
                        <a:pt x="6844" y="791"/>
                        <a:pt x="6835" y="864"/>
                        <a:pt x="6825" y="936"/>
                      </a:cubicBezTo>
                      <a:lnTo>
                        <a:pt x="6751" y="1052"/>
                      </a:lnTo>
                      <a:lnTo>
                        <a:pt x="6677" y="1013"/>
                      </a:lnTo>
                      <a:lnTo>
                        <a:pt x="6647" y="1133"/>
                      </a:lnTo>
                      <a:lnTo>
                        <a:pt x="6721" y="1210"/>
                      </a:lnTo>
                      <a:lnTo>
                        <a:pt x="6506" y="1315"/>
                      </a:lnTo>
                      <a:lnTo>
                        <a:pt x="6358" y="1493"/>
                      </a:lnTo>
                      <a:lnTo>
                        <a:pt x="5899" y="1381"/>
                      </a:lnTo>
                      <a:lnTo>
                        <a:pt x="5714" y="1384"/>
                      </a:lnTo>
                      <a:cubicBezTo>
                        <a:pt x="5702" y="1397"/>
                        <a:pt x="5689" y="1410"/>
                        <a:pt x="5677" y="1423"/>
                      </a:cubicBezTo>
                      <a:lnTo>
                        <a:pt x="5300" y="1446"/>
                      </a:lnTo>
                      <a:lnTo>
                        <a:pt x="5070" y="1512"/>
                      </a:lnTo>
                      <a:lnTo>
                        <a:pt x="4782" y="1690"/>
                      </a:lnTo>
                      <a:lnTo>
                        <a:pt x="4552" y="1756"/>
                      </a:lnTo>
                      <a:lnTo>
                        <a:pt x="4441" y="1616"/>
                      </a:lnTo>
                      <a:cubicBezTo>
                        <a:pt x="4466" y="1610"/>
                        <a:pt x="4490" y="1603"/>
                        <a:pt x="4515" y="1597"/>
                      </a:cubicBezTo>
                      <a:cubicBezTo>
                        <a:pt x="4513" y="1576"/>
                        <a:pt x="4510" y="1556"/>
                        <a:pt x="4508" y="1535"/>
                      </a:cubicBezTo>
                      <a:lnTo>
                        <a:pt x="4389" y="1516"/>
                      </a:lnTo>
                      <a:cubicBezTo>
                        <a:pt x="4332" y="1413"/>
                        <a:pt x="4276" y="1309"/>
                        <a:pt x="4219" y="1206"/>
                      </a:cubicBezTo>
                      <a:lnTo>
                        <a:pt x="4071" y="1067"/>
                      </a:lnTo>
                      <a:lnTo>
                        <a:pt x="3694" y="1052"/>
                      </a:lnTo>
                      <a:lnTo>
                        <a:pt x="3501" y="1191"/>
                      </a:lnTo>
                      <a:lnTo>
                        <a:pt x="3168" y="1176"/>
                      </a:lnTo>
                      <a:lnTo>
                        <a:pt x="2746" y="1203"/>
                      </a:lnTo>
                      <a:lnTo>
                        <a:pt x="2605" y="1381"/>
                      </a:lnTo>
                      <a:lnTo>
                        <a:pt x="1932" y="1427"/>
                      </a:lnTo>
                      <a:cubicBezTo>
                        <a:pt x="1922" y="1486"/>
                        <a:pt x="1912" y="1546"/>
                        <a:pt x="1902" y="1605"/>
                      </a:cubicBezTo>
                      <a:lnTo>
                        <a:pt x="1525" y="1787"/>
                      </a:lnTo>
                      <a:cubicBezTo>
                        <a:pt x="1515" y="1820"/>
                        <a:pt x="1505" y="1854"/>
                        <a:pt x="1495" y="1887"/>
                      </a:cubicBezTo>
                      <a:lnTo>
                        <a:pt x="1155" y="1872"/>
                      </a:lnTo>
                      <a:lnTo>
                        <a:pt x="814" y="2015"/>
                      </a:lnTo>
                      <a:lnTo>
                        <a:pt x="977" y="2088"/>
                      </a:lnTo>
                      <a:lnTo>
                        <a:pt x="896" y="2127"/>
                      </a:lnTo>
                      <a:lnTo>
                        <a:pt x="296" y="2239"/>
                      </a:lnTo>
                      <a:cubicBezTo>
                        <a:pt x="298" y="2258"/>
                        <a:pt x="301" y="2278"/>
                        <a:pt x="303" y="2297"/>
                      </a:cubicBezTo>
                      <a:lnTo>
                        <a:pt x="155" y="2394"/>
                      </a:lnTo>
                      <a:lnTo>
                        <a:pt x="0" y="2421"/>
                      </a:lnTo>
                      <a:cubicBezTo>
                        <a:pt x="30" y="2484"/>
                        <a:pt x="59" y="2547"/>
                        <a:pt x="89" y="2610"/>
                      </a:cubicBezTo>
                      <a:lnTo>
                        <a:pt x="274" y="2610"/>
                      </a:lnTo>
                      <a:lnTo>
                        <a:pt x="400" y="2691"/>
                      </a:lnTo>
                      <a:lnTo>
                        <a:pt x="703" y="2726"/>
                      </a:lnTo>
                      <a:lnTo>
                        <a:pt x="1014" y="2885"/>
                      </a:lnTo>
                      <a:lnTo>
                        <a:pt x="836" y="2931"/>
                      </a:lnTo>
                      <a:cubicBezTo>
                        <a:pt x="848" y="2975"/>
                        <a:pt x="861" y="3019"/>
                        <a:pt x="873" y="3063"/>
                      </a:cubicBezTo>
                      <a:lnTo>
                        <a:pt x="1170" y="3055"/>
                      </a:lnTo>
                      <a:lnTo>
                        <a:pt x="1362" y="3136"/>
                      </a:lnTo>
                      <a:lnTo>
                        <a:pt x="1295" y="3233"/>
                      </a:lnTo>
                      <a:lnTo>
                        <a:pt x="1525" y="3252"/>
                      </a:lnTo>
                      <a:lnTo>
                        <a:pt x="1628" y="3210"/>
                      </a:lnTo>
                      <a:lnTo>
                        <a:pt x="1865" y="3268"/>
                      </a:lnTo>
                      <a:cubicBezTo>
                        <a:pt x="1868" y="3321"/>
                        <a:pt x="1870" y="3373"/>
                        <a:pt x="1873" y="3426"/>
                      </a:cubicBezTo>
                      <a:lnTo>
                        <a:pt x="2139" y="3461"/>
                      </a:lnTo>
                      <a:cubicBezTo>
                        <a:pt x="2151" y="3487"/>
                        <a:pt x="2164" y="3512"/>
                        <a:pt x="2176" y="3538"/>
                      </a:cubicBezTo>
                      <a:cubicBezTo>
                        <a:pt x="2149" y="3559"/>
                        <a:pt x="2122" y="3579"/>
                        <a:pt x="2095" y="3600"/>
                      </a:cubicBezTo>
                      <a:cubicBezTo>
                        <a:pt x="2125" y="3619"/>
                        <a:pt x="2154" y="3639"/>
                        <a:pt x="2184" y="3658"/>
                      </a:cubicBezTo>
                      <a:lnTo>
                        <a:pt x="2073" y="3735"/>
                      </a:lnTo>
                      <a:lnTo>
                        <a:pt x="2309" y="3836"/>
                      </a:lnTo>
                      <a:lnTo>
                        <a:pt x="2672" y="3770"/>
                      </a:lnTo>
                      <a:lnTo>
                        <a:pt x="2798" y="3809"/>
                      </a:lnTo>
                      <a:lnTo>
                        <a:pt x="2865" y="3770"/>
                      </a:lnTo>
                      <a:lnTo>
                        <a:pt x="3064" y="3886"/>
                      </a:lnTo>
                      <a:lnTo>
                        <a:pt x="3412" y="4002"/>
                      </a:lnTo>
                      <a:lnTo>
                        <a:pt x="3235" y="4238"/>
                      </a:lnTo>
                      <a:lnTo>
                        <a:pt x="3523" y="4157"/>
                      </a:lnTo>
                      <a:lnTo>
                        <a:pt x="3723" y="4234"/>
                      </a:lnTo>
                      <a:cubicBezTo>
                        <a:pt x="3698" y="4253"/>
                        <a:pt x="3674" y="4273"/>
                        <a:pt x="3649" y="4292"/>
                      </a:cubicBezTo>
                      <a:lnTo>
                        <a:pt x="4049" y="4408"/>
                      </a:lnTo>
                      <a:lnTo>
                        <a:pt x="4234" y="4381"/>
                      </a:lnTo>
                      <a:cubicBezTo>
                        <a:pt x="4246" y="4368"/>
                        <a:pt x="4259" y="4356"/>
                        <a:pt x="4271" y="4343"/>
                      </a:cubicBezTo>
                      <a:lnTo>
                        <a:pt x="4078" y="4343"/>
                      </a:lnTo>
                      <a:cubicBezTo>
                        <a:pt x="4108" y="4311"/>
                        <a:pt x="4137" y="4278"/>
                        <a:pt x="4167" y="4246"/>
                      </a:cubicBezTo>
                      <a:lnTo>
                        <a:pt x="4508" y="4308"/>
                      </a:lnTo>
                      <a:cubicBezTo>
                        <a:pt x="4481" y="4247"/>
                        <a:pt x="4453" y="4187"/>
                        <a:pt x="4426" y="4126"/>
                      </a:cubicBezTo>
                      <a:lnTo>
                        <a:pt x="4249" y="4095"/>
                      </a:lnTo>
                      <a:lnTo>
                        <a:pt x="4078" y="4184"/>
                      </a:lnTo>
                      <a:lnTo>
                        <a:pt x="3856" y="3968"/>
                      </a:lnTo>
                      <a:lnTo>
                        <a:pt x="3612" y="3925"/>
                      </a:lnTo>
                      <a:lnTo>
                        <a:pt x="3501" y="3766"/>
                      </a:lnTo>
                      <a:lnTo>
                        <a:pt x="3346" y="3786"/>
                      </a:lnTo>
                      <a:cubicBezTo>
                        <a:pt x="3351" y="3697"/>
                        <a:pt x="3355" y="3608"/>
                        <a:pt x="3360" y="3519"/>
                      </a:cubicBezTo>
                      <a:cubicBezTo>
                        <a:pt x="3400" y="3491"/>
                        <a:pt x="3439" y="3462"/>
                        <a:pt x="3479" y="3434"/>
                      </a:cubicBezTo>
                      <a:cubicBezTo>
                        <a:pt x="3472" y="3391"/>
                        <a:pt x="3464" y="3349"/>
                        <a:pt x="3457" y="3306"/>
                      </a:cubicBezTo>
                      <a:lnTo>
                        <a:pt x="3612" y="3198"/>
                      </a:lnTo>
                      <a:lnTo>
                        <a:pt x="3834" y="3194"/>
                      </a:lnTo>
                      <a:lnTo>
                        <a:pt x="4027" y="3136"/>
                      </a:lnTo>
                      <a:lnTo>
                        <a:pt x="4152" y="3016"/>
                      </a:lnTo>
                      <a:lnTo>
                        <a:pt x="4352" y="2939"/>
                      </a:lnTo>
                      <a:cubicBezTo>
                        <a:pt x="4364" y="2945"/>
                        <a:pt x="4377" y="2952"/>
                        <a:pt x="4389" y="2958"/>
                      </a:cubicBezTo>
                      <a:cubicBezTo>
                        <a:pt x="4350" y="2979"/>
                        <a:pt x="4310" y="2999"/>
                        <a:pt x="4271" y="3020"/>
                      </a:cubicBezTo>
                      <a:lnTo>
                        <a:pt x="4167" y="3125"/>
                      </a:lnTo>
                      <a:lnTo>
                        <a:pt x="4486" y="3140"/>
                      </a:lnTo>
                      <a:lnTo>
                        <a:pt x="4138" y="3198"/>
                      </a:lnTo>
                      <a:lnTo>
                        <a:pt x="3908" y="3291"/>
                      </a:lnTo>
                      <a:cubicBezTo>
                        <a:pt x="3928" y="3379"/>
                        <a:pt x="3947" y="3466"/>
                        <a:pt x="3967" y="3554"/>
                      </a:cubicBezTo>
                      <a:lnTo>
                        <a:pt x="4167" y="3662"/>
                      </a:lnTo>
                      <a:lnTo>
                        <a:pt x="4685" y="3859"/>
                      </a:lnTo>
                      <a:lnTo>
                        <a:pt x="4685" y="3944"/>
                      </a:lnTo>
                      <a:lnTo>
                        <a:pt x="4930" y="4091"/>
                      </a:lnTo>
                      <a:lnTo>
                        <a:pt x="4989" y="4029"/>
                      </a:lnTo>
                      <a:lnTo>
                        <a:pt x="5189" y="4053"/>
                      </a:lnTo>
                      <a:lnTo>
                        <a:pt x="5352" y="4381"/>
                      </a:lnTo>
                      <a:lnTo>
                        <a:pt x="5603" y="4335"/>
                      </a:lnTo>
                      <a:lnTo>
                        <a:pt x="5707" y="4374"/>
                      </a:lnTo>
                      <a:cubicBezTo>
                        <a:pt x="5685" y="4397"/>
                        <a:pt x="5662" y="4420"/>
                        <a:pt x="5640" y="4443"/>
                      </a:cubicBezTo>
                      <a:cubicBezTo>
                        <a:pt x="5643" y="4462"/>
                        <a:pt x="5645" y="4482"/>
                        <a:pt x="5648" y="4501"/>
                      </a:cubicBezTo>
                      <a:lnTo>
                        <a:pt x="5729" y="4609"/>
                      </a:lnTo>
                      <a:lnTo>
                        <a:pt x="5574" y="4571"/>
                      </a:lnTo>
                      <a:lnTo>
                        <a:pt x="5514" y="4625"/>
                      </a:lnTo>
                      <a:lnTo>
                        <a:pt x="5603" y="4648"/>
                      </a:lnTo>
                      <a:lnTo>
                        <a:pt x="5551" y="4679"/>
                      </a:lnTo>
                      <a:cubicBezTo>
                        <a:pt x="5526" y="4678"/>
                        <a:pt x="5502" y="4676"/>
                        <a:pt x="5477" y="4675"/>
                      </a:cubicBezTo>
                      <a:cubicBezTo>
                        <a:pt x="5457" y="4697"/>
                        <a:pt x="5438" y="4719"/>
                        <a:pt x="5418" y="4741"/>
                      </a:cubicBezTo>
                      <a:lnTo>
                        <a:pt x="5566" y="4849"/>
                      </a:lnTo>
                      <a:lnTo>
                        <a:pt x="5448" y="4930"/>
                      </a:lnTo>
                      <a:lnTo>
                        <a:pt x="5522" y="4992"/>
                      </a:lnTo>
                      <a:cubicBezTo>
                        <a:pt x="5505" y="5031"/>
                        <a:pt x="5487" y="5069"/>
                        <a:pt x="5470" y="5108"/>
                      </a:cubicBezTo>
                      <a:lnTo>
                        <a:pt x="5485" y="5267"/>
                      </a:lnTo>
                      <a:lnTo>
                        <a:pt x="5648" y="5309"/>
                      </a:lnTo>
                      <a:lnTo>
                        <a:pt x="5759" y="5437"/>
                      </a:lnTo>
                      <a:cubicBezTo>
                        <a:pt x="5754" y="5485"/>
                        <a:pt x="5749" y="5532"/>
                        <a:pt x="5744" y="5580"/>
                      </a:cubicBezTo>
                      <a:cubicBezTo>
                        <a:pt x="5801" y="5700"/>
                        <a:pt x="5857" y="5820"/>
                        <a:pt x="5914" y="5940"/>
                      </a:cubicBezTo>
                      <a:lnTo>
                        <a:pt x="6025" y="6048"/>
                      </a:lnTo>
                      <a:cubicBezTo>
                        <a:pt x="5998" y="6089"/>
                        <a:pt x="5971" y="6131"/>
                        <a:pt x="5944" y="6172"/>
                      </a:cubicBezTo>
                      <a:lnTo>
                        <a:pt x="6232" y="6775"/>
                      </a:lnTo>
                      <a:lnTo>
                        <a:pt x="6380" y="6794"/>
                      </a:lnTo>
                      <a:lnTo>
                        <a:pt x="6543" y="7173"/>
                      </a:lnTo>
                      <a:lnTo>
                        <a:pt x="6677" y="7204"/>
                      </a:lnTo>
                      <a:lnTo>
                        <a:pt x="6595" y="7235"/>
                      </a:lnTo>
                      <a:cubicBezTo>
                        <a:pt x="6622" y="7423"/>
                        <a:pt x="6650" y="7612"/>
                        <a:pt x="6677" y="7800"/>
                      </a:cubicBezTo>
                      <a:lnTo>
                        <a:pt x="6802" y="7765"/>
                      </a:lnTo>
                      <a:lnTo>
                        <a:pt x="6891" y="7827"/>
                      </a:lnTo>
                      <a:lnTo>
                        <a:pt x="6736" y="7831"/>
                      </a:lnTo>
                      <a:lnTo>
                        <a:pt x="6603" y="7958"/>
                      </a:lnTo>
                      <a:lnTo>
                        <a:pt x="6425" y="8001"/>
                      </a:lnTo>
                      <a:cubicBezTo>
                        <a:pt x="6442" y="8045"/>
                        <a:pt x="6460" y="8088"/>
                        <a:pt x="6477" y="8132"/>
                      </a:cubicBezTo>
                      <a:lnTo>
                        <a:pt x="6580" y="8190"/>
                      </a:lnTo>
                      <a:cubicBezTo>
                        <a:pt x="6546" y="8234"/>
                        <a:pt x="6511" y="8278"/>
                        <a:pt x="6477" y="8322"/>
                      </a:cubicBezTo>
                      <a:lnTo>
                        <a:pt x="6129" y="8349"/>
                      </a:lnTo>
                      <a:lnTo>
                        <a:pt x="6195" y="8457"/>
                      </a:lnTo>
                      <a:lnTo>
                        <a:pt x="6277" y="8500"/>
                      </a:lnTo>
                      <a:lnTo>
                        <a:pt x="6536" y="8500"/>
                      </a:lnTo>
                      <a:lnTo>
                        <a:pt x="6839" y="8627"/>
                      </a:lnTo>
                      <a:lnTo>
                        <a:pt x="7047" y="8913"/>
                      </a:lnTo>
                      <a:lnTo>
                        <a:pt x="6913" y="8910"/>
                      </a:lnTo>
                      <a:lnTo>
                        <a:pt x="7054" y="9033"/>
                      </a:lnTo>
                      <a:cubicBezTo>
                        <a:pt x="7034" y="9076"/>
                        <a:pt x="7015" y="9118"/>
                        <a:pt x="6995" y="9161"/>
                      </a:cubicBezTo>
                      <a:lnTo>
                        <a:pt x="7113" y="9246"/>
                      </a:lnTo>
                      <a:cubicBezTo>
                        <a:pt x="7108" y="9265"/>
                        <a:pt x="7103" y="9285"/>
                        <a:pt x="7098" y="9304"/>
                      </a:cubicBezTo>
                      <a:lnTo>
                        <a:pt x="6980" y="9207"/>
                      </a:lnTo>
                      <a:lnTo>
                        <a:pt x="7128" y="9408"/>
                      </a:lnTo>
                      <a:lnTo>
                        <a:pt x="7957" y="10000"/>
                      </a:lnTo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5" name="Freeform 9"/>
                <p:cNvSpPr>
                  <a:spLocks/>
                </p:cNvSpPr>
                <p:nvPr/>
              </p:nvSpPr>
              <p:spPr bwMode="auto">
                <a:xfrm>
                  <a:off x="8322182" y="2791805"/>
                  <a:ext cx="505139" cy="822055"/>
                </a:xfrm>
                <a:custGeom>
                  <a:avLst/>
                  <a:gdLst>
                    <a:gd name="T0" fmla="*/ 2147483646 w 10000"/>
                    <a:gd name="T1" fmla="*/ 2147483646 h 10000"/>
                    <a:gd name="T2" fmla="*/ 2147483646 w 10000"/>
                    <a:gd name="T3" fmla="*/ 2147483646 h 10000"/>
                    <a:gd name="T4" fmla="*/ 2147483646 w 10000"/>
                    <a:gd name="T5" fmla="*/ 2147483646 h 10000"/>
                    <a:gd name="T6" fmla="*/ 2147483646 w 10000"/>
                    <a:gd name="T7" fmla="*/ 2147483646 h 10000"/>
                    <a:gd name="T8" fmla="*/ 2147483646 w 10000"/>
                    <a:gd name="T9" fmla="*/ 2147483646 h 10000"/>
                    <a:gd name="T10" fmla="*/ 2147483646 w 10000"/>
                    <a:gd name="T11" fmla="*/ 2147483646 h 10000"/>
                    <a:gd name="T12" fmla="*/ 2147483646 w 10000"/>
                    <a:gd name="T13" fmla="*/ 2147483646 h 10000"/>
                    <a:gd name="T14" fmla="*/ 2147483646 w 10000"/>
                    <a:gd name="T15" fmla="*/ 2147483646 h 10000"/>
                    <a:gd name="T16" fmla="*/ 2147483646 w 10000"/>
                    <a:gd name="T17" fmla="*/ 2147483646 h 10000"/>
                    <a:gd name="T18" fmla="*/ 2147483646 w 10000"/>
                    <a:gd name="T19" fmla="*/ 2147483646 h 10000"/>
                    <a:gd name="T20" fmla="*/ 2147483646 w 10000"/>
                    <a:gd name="T21" fmla="*/ 2147483646 h 10000"/>
                    <a:gd name="T22" fmla="*/ 2147483646 w 10000"/>
                    <a:gd name="T23" fmla="*/ 2147483646 h 10000"/>
                    <a:gd name="T24" fmla="*/ 2147483646 w 10000"/>
                    <a:gd name="T25" fmla="*/ 2147483646 h 10000"/>
                    <a:gd name="T26" fmla="*/ 2147483646 w 10000"/>
                    <a:gd name="T27" fmla="*/ 2147483646 h 10000"/>
                    <a:gd name="T28" fmla="*/ 2147483646 w 10000"/>
                    <a:gd name="T29" fmla="*/ 2147483646 h 10000"/>
                    <a:gd name="T30" fmla="*/ 2147483646 w 10000"/>
                    <a:gd name="T31" fmla="*/ 2147483646 h 10000"/>
                    <a:gd name="T32" fmla="*/ 2147483646 w 10000"/>
                    <a:gd name="T33" fmla="*/ 2147483646 h 10000"/>
                    <a:gd name="T34" fmla="*/ 2147483646 w 10000"/>
                    <a:gd name="T35" fmla="*/ 2147483646 h 10000"/>
                    <a:gd name="T36" fmla="*/ 2147483646 w 10000"/>
                    <a:gd name="T37" fmla="*/ 2147483646 h 10000"/>
                    <a:gd name="T38" fmla="*/ 2147483646 w 10000"/>
                    <a:gd name="T39" fmla="*/ 2147483646 h 10000"/>
                    <a:gd name="T40" fmla="*/ 2147483646 w 10000"/>
                    <a:gd name="T41" fmla="*/ 2147483646 h 10000"/>
                    <a:gd name="T42" fmla="*/ 2147483646 w 10000"/>
                    <a:gd name="T43" fmla="*/ 2147483646 h 10000"/>
                    <a:gd name="T44" fmla="*/ 2147483646 w 10000"/>
                    <a:gd name="T45" fmla="*/ 2147483646 h 10000"/>
                    <a:gd name="T46" fmla="*/ 2147483646 w 10000"/>
                    <a:gd name="T47" fmla="*/ 2147483646 h 10000"/>
                    <a:gd name="T48" fmla="*/ 2147483646 w 10000"/>
                    <a:gd name="T49" fmla="*/ 2147483646 h 10000"/>
                    <a:gd name="T50" fmla="*/ 2147483646 w 10000"/>
                    <a:gd name="T51" fmla="*/ 2147483646 h 10000"/>
                    <a:gd name="T52" fmla="*/ 2147483646 w 10000"/>
                    <a:gd name="T53" fmla="*/ 2147483646 h 10000"/>
                    <a:gd name="T54" fmla="*/ 2147483646 w 10000"/>
                    <a:gd name="T55" fmla="*/ 2147483646 h 10000"/>
                    <a:gd name="T56" fmla="*/ 2147483646 w 10000"/>
                    <a:gd name="T57" fmla="*/ 2147483646 h 10000"/>
                    <a:gd name="T58" fmla="*/ 2147483646 w 10000"/>
                    <a:gd name="T59" fmla="*/ 2147483646 h 10000"/>
                    <a:gd name="T60" fmla="*/ 2147483646 w 10000"/>
                    <a:gd name="T61" fmla="*/ 2147483646 h 10000"/>
                    <a:gd name="T62" fmla="*/ 2147483646 w 10000"/>
                    <a:gd name="T63" fmla="*/ 2147483646 h 10000"/>
                    <a:gd name="T64" fmla="*/ 2147483646 w 10000"/>
                    <a:gd name="T65" fmla="*/ 2147483646 h 10000"/>
                    <a:gd name="T66" fmla="*/ 0 w 10000"/>
                    <a:gd name="T67" fmla="*/ 2147483646 h 100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10000">
                      <a:moveTo>
                        <a:pt x="2943" y="0"/>
                      </a:moveTo>
                      <a:lnTo>
                        <a:pt x="3540" y="170"/>
                      </a:lnTo>
                      <a:lnTo>
                        <a:pt x="4265" y="484"/>
                      </a:lnTo>
                      <a:lnTo>
                        <a:pt x="4532" y="157"/>
                      </a:lnTo>
                      <a:lnTo>
                        <a:pt x="5032" y="444"/>
                      </a:lnTo>
                      <a:lnTo>
                        <a:pt x="5480" y="523"/>
                      </a:lnTo>
                      <a:lnTo>
                        <a:pt x="5714" y="706"/>
                      </a:lnTo>
                      <a:cubicBezTo>
                        <a:pt x="5725" y="793"/>
                        <a:pt x="5735" y="880"/>
                        <a:pt x="5746" y="967"/>
                      </a:cubicBezTo>
                      <a:lnTo>
                        <a:pt x="5011" y="1052"/>
                      </a:lnTo>
                      <a:cubicBezTo>
                        <a:pt x="4975" y="863"/>
                        <a:pt x="4940" y="673"/>
                        <a:pt x="4904" y="484"/>
                      </a:cubicBezTo>
                      <a:cubicBezTo>
                        <a:pt x="4879" y="482"/>
                        <a:pt x="4855" y="479"/>
                        <a:pt x="4830" y="477"/>
                      </a:cubicBezTo>
                      <a:cubicBezTo>
                        <a:pt x="4823" y="540"/>
                        <a:pt x="4816" y="604"/>
                        <a:pt x="4808" y="667"/>
                      </a:cubicBezTo>
                      <a:lnTo>
                        <a:pt x="4605" y="706"/>
                      </a:lnTo>
                      <a:cubicBezTo>
                        <a:pt x="4609" y="830"/>
                        <a:pt x="4612" y="954"/>
                        <a:pt x="4616" y="1078"/>
                      </a:cubicBezTo>
                      <a:lnTo>
                        <a:pt x="4968" y="1065"/>
                      </a:lnTo>
                      <a:cubicBezTo>
                        <a:pt x="4950" y="1222"/>
                        <a:pt x="4933" y="1379"/>
                        <a:pt x="4915" y="1536"/>
                      </a:cubicBezTo>
                      <a:lnTo>
                        <a:pt x="5725" y="2229"/>
                      </a:lnTo>
                      <a:lnTo>
                        <a:pt x="6503" y="2516"/>
                      </a:lnTo>
                      <a:lnTo>
                        <a:pt x="7281" y="2523"/>
                      </a:lnTo>
                      <a:lnTo>
                        <a:pt x="7772" y="3085"/>
                      </a:lnTo>
                      <a:lnTo>
                        <a:pt x="7389" y="3431"/>
                      </a:lnTo>
                      <a:lnTo>
                        <a:pt x="6962" y="3458"/>
                      </a:lnTo>
                      <a:lnTo>
                        <a:pt x="6834" y="3608"/>
                      </a:lnTo>
                      <a:cubicBezTo>
                        <a:pt x="6852" y="3917"/>
                        <a:pt x="6869" y="4227"/>
                        <a:pt x="6887" y="4536"/>
                      </a:cubicBezTo>
                      <a:lnTo>
                        <a:pt x="7591" y="5150"/>
                      </a:lnTo>
                      <a:lnTo>
                        <a:pt x="7879" y="5216"/>
                      </a:lnTo>
                      <a:cubicBezTo>
                        <a:pt x="7886" y="5212"/>
                        <a:pt x="7893" y="5207"/>
                        <a:pt x="7900" y="5203"/>
                      </a:cubicBezTo>
                      <a:lnTo>
                        <a:pt x="7750" y="5124"/>
                      </a:lnTo>
                      <a:lnTo>
                        <a:pt x="7975" y="5170"/>
                      </a:lnTo>
                      <a:lnTo>
                        <a:pt x="8167" y="5268"/>
                      </a:lnTo>
                      <a:lnTo>
                        <a:pt x="7964" y="5346"/>
                      </a:lnTo>
                      <a:lnTo>
                        <a:pt x="8123" y="5333"/>
                      </a:lnTo>
                      <a:lnTo>
                        <a:pt x="8486" y="5418"/>
                      </a:lnTo>
                      <a:cubicBezTo>
                        <a:pt x="8529" y="5459"/>
                        <a:pt x="8571" y="5501"/>
                        <a:pt x="8614" y="5542"/>
                      </a:cubicBezTo>
                      <a:cubicBezTo>
                        <a:pt x="8650" y="5538"/>
                        <a:pt x="8685" y="5533"/>
                        <a:pt x="8721" y="5529"/>
                      </a:cubicBezTo>
                      <a:cubicBezTo>
                        <a:pt x="8692" y="5512"/>
                        <a:pt x="8664" y="5494"/>
                        <a:pt x="8636" y="5477"/>
                      </a:cubicBezTo>
                      <a:lnTo>
                        <a:pt x="8636" y="5418"/>
                      </a:lnTo>
                      <a:lnTo>
                        <a:pt x="8966" y="5529"/>
                      </a:lnTo>
                      <a:lnTo>
                        <a:pt x="8582" y="5627"/>
                      </a:lnTo>
                      <a:lnTo>
                        <a:pt x="8390" y="5621"/>
                      </a:lnTo>
                      <a:lnTo>
                        <a:pt x="8241" y="5804"/>
                      </a:lnTo>
                      <a:cubicBezTo>
                        <a:pt x="8252" y="5839"/>
                        <a:pt x="8262" y="5873"/>
                        <a:pt x="8273" y="5908"/>
                      </a:cubicBezTo>
                      <a:lnTo>
                        <a:pt x="8123" y="6268"/>
                      </a:lnTo>
                      <a:cubicBezTo>
                        <a:pt x="8145" y="6390"/>
                        <a:pt x="8167" y="6512"/>
                        <a:pt x="8188" y="6634"/>
                      </a:cubicBezTo>
                      <a:lnTo>
                        <a:pt x="7996" y="6608"/>
                      </a:lnTo>
                      <a:lnTo>
                        <a:pt x="7772" y="6608"/>
                      </a:lnTo>
                      <a:cubicBezTo>
                        <a:pt x="7747" y="6654"/>
                        <a:pt x="7722" y="6699"/>
                        <a:pt x="7698" y="6745"/>
                      </a:cubicBezTo>
                      <a:lnTo>
                        <a:pt x="7942" y="6837"/>
                      </a:lnTo>
                      <a:cubicBezTo>
                        <a:pt x="7954" y="6819"/>
                        <a:pt x="7964" y="6802"/>
                        <a:pt x="7975" y="6784"/>
                      </a:cubicBezTo>
                      <a:cubicBezTo>
                        <a:pt x="7949" y="6780"/>
                        <a:pt x="7925" y="6775"/>
                        <a:pt x="7900" y="6771"/>
                      </a:cubicBezTo>
                      <a:lnTo>
                        <a:pt x="8134" y="6725"/>
                      </a:lnTo>
                      <a:lnTo>
                        <a:pt x="8263" y="6954"/>
                      </a:lnTo>
                      <a:lnTo>
                        <a:pt x="8444" y="6967"/>
                      </a:lnTo>
                      <a:cubicBezTo>
                        <a:pt x="8455" y="7032"/>
                        <a:pt x="8465" y="7098"/>
                        <a:pt x="8476" y="7163"/>
                      </a:cubicBezTo>
                      <a:lnTo>
                        <a:pt x="9168" y="7314"/>
                      </a:lnTo>
                      <a:lnTo>
                        <a:pt x="9531" y="7850"/>
                      </a:lnTo>
                      <a:cubicBezTo>
                        <a:pt x="9687" y="8567"/>
                        <a:pt x="9844" y="9283"/>
                        <a:pt x="10000" y="10000"/>
                      </a:cubicBezTo>
                      <a:lnTo>
                        <a:pt x="8955" y="9706"/>
                      </a:lnTo>
                      <a:lnTo>
                        <a:pt x="7836" y="9118"/>
                      </a:lnTo>
                      <a:lnTo>
                        <a:pt x="6599" y="8739"/>
                      </a:lnTo>
                      <a:lnTo>
                        <a:pt x="6599" y="8686"/>
                      </a:lnTo>
                      <a:lnTo>
                        <a:pt x="6780" y="8712"/>
                      </a:lnTo>
                      <a:lnTo>
                        <a:pt x="6780" y="8595"/>
                      </a:lnTo>
                      <a:lnTo>
                        <a:pt x="6482" y="8608"/>
                      </a:lnTo>
                      <a:cubicBezTo>
                        <a:pt x="6486" y="8636"/>
                        <a:pt x="6489" y="8665"/>
                        <a:pt x="6493" y="8693"/>
                      </a:cubicBezTo>
                      <a:lnTo>
                        <a:pt x="6067" y="8575"/>
                      </a:lnTo>
                      <a:lnTo>
                        <a:pt x="757" y="6458"/>
                      </a:lnTo>
                      <a:lnTo>
                        <a:pt x="0" y="5902"/>
                      </a:lnTo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136" name="Freeform 12"/>
                <p:cNvSpPr>
                  <a:spLocks/>
                </p:cNvSpPr>
                <p:nvPr/>
              </p:nvSpPr>
              <p:spPr bwMode="auto">
                <a:xfrm>
                  <a:off x="7231734" y="2160188"/>
                  <a:ext cx="850979" cy="1210864"/>
                </a:xfrm>
                <a:custGeom>
                  <a:avLst/>
                  <a:gdLst>
                    <a:gd name="T0" fmla="*/ 2147483646 w 1606"/>
                    <a:gd name="T1" fmla="*/ 2147483646 h 2254"/>
                    <a:gd name="T2" fmla="*/ 2147483646 w 1606"/>
                    <a:gd name="T3" fmla="*/ 2147483646 h 2254"/>
                    <a:gd name="T4" fmla="*/ 2147483646 w 1606"/>
                    <a:gd name="T5" fmla="*/ 2147483646 h 2254"/>
                    <a:gd name="T6" fmla="*/ 2147483646 w 1606"/>
                    <a:gd name="T7" fmla="*/ 2147483646 h 2254"/>
                    <a:gd name="T8" fmla="*/ 2147483646 w 1606"/>
                    <a:gd name="T9" fmla="*/ 2147483646 h 2254"/>
                    <a:gd name="T10" fmla="*/ 2147483646 w 1606"/>
                    <a:gd name="T11" fmla="*/ 2147483646 h 2254"/>
                    <a:gd name="T12" fmla="*/ 2147483646 w 1606"/>
                    <a:gd name="T13" fmla="*/ 2147483646 h 2254"/>
                    <a:gd name="T14" fmla="*/ 2147483646 w 1606"/>
                    <a:gd name="T15" fmla="*/ 2147483646 h 2254"/>
                    <a:gd name="T16" fmla="*/ 2147483646 w 1606"/>
                    <a:gd name="T17" fmla="*/ 2147483646 h 2254"/>
                    <a:gd name="T18" fmla="*/ 2147483646 w 1606"/>
                    <a:gd name="T19" fmla="*/ 2147483646 h 2254"/>
                    <a:gd name="T20" fmla="*/ 2147483646 w 1606"/>
                    <a:gd name="T21" fmla="*/ 2147483646 h 2254"/>
                    <a:gd name="T22" fmla="*/ 2147483646 w 1606"/>
                    <a:gd name="T23" fmla="*/ 2147483646 h 2254"/>
                    <a:gd name="T24" fmla="*/ 2147483646 w 1606"/>
                    <a:gd name="T25" fmla="*/ 2147483646 h 2254"/>
                    <a:gd name="T26" fmla="*/ 2147483646 w 1606"/>
                    <a:gd name="T27" fmla="*/ 2147483646 h 2254"/>
                    <a:gd name="T28" fmla="*/ 2147483646 w 1606"/>
                    <a:gd name="T29" fmla="*/ 2147483646 h 2254"/>
                    <a:gd name="T30" fmla="*/ 2147483646 w 1606"/>
                    <a:gd name="T31" fmla="*/ 2147483646 h 2254"/>
                    <a:gd name="T32" fmla="*/ 2147483646 w 1606"/>
                    <a:gd name="T33" fmla="*/ 2147483646 h 2254"/>
                    <a:gd name="T34" fmla="*/ 2147483646 w 1606"/>
                    <a:gd name="T35" fmla="*/ 2147483646 h 2254"/>
                    <a:gd name="T36" fmla="*/ 2147483646 w 1606"/>
                    <a:gd name="T37" fmla="*/ 2147483646 h 2254"/>
                    <a:gd name="T38" fmla="*/ 2147483646 w 1606"/>
                    <a:gd name="T39" fmla="*/ 2147483646 h 2254"/>
                    <a:gd name="T40" fmla="*/ 2147483646 w 1606"/>
                    <a:gd name="T41" fmla="*/ 2147483646 h 2254"/>
                    <a:gd name="T42" fmla="*/ 2147483646 w 1606"/>
                    <a:gd name="T43" fmla="*/ 2147483646 h 2254"/>
                    <a:gd name="T44" fmla="*/ 2147483646 w 1606"/>
                    <a:gd name="T45" fmla="*/ 2147483646 h 2254"/>
                    <a:gd name="T46" fmla="*/ 2147483646 w 1606"/>
                    <a:gd name="T47" fmla="*/ 2147483646 h 2254"/>
                    <a:gd name="T48" fmla="*/ 2147483646 w 1606"/>
                    <a:gd name="T49" fmla="*/ 2147483646 h 2254"/>
                    <a:gd name="T50" fmla="*/ 2147483646 w 1606"/>
                    <a:gd name="T51" fmla="*/ 2147483646 h 2254"/>
                    <a:gd name="T52" fmla="*/ 2147483646 w 1606"/>
                    <a:gd name="T53" fmla="*/ 2147483646 h 2254"/>
                    <a:gd name="T54" fmla="*/ 2147483646 w 1606"/>
                    <a:gd name="T55" fmla="*/ 2147483646 h 2254"/>
                    <a:gd name="T56" fmla="*/ 2147483646 w 1606"/>
                    <a:gd name="T57" fmla="*/ 2147483646 h 2254"/>
                    <a:gd name="T58" fmla="*/ 2147483646 w 1606"/>
                    <a:gd name="T59" fmla="*/ 2147483646 h 2254"/>
                    <a:gd name="T60" fmla="*/ 2147483646 w 1606"/>
                    <a:gd name="T61" fmla="*/ 2147483646 h 2254"/>
                    <a:gd name="T62" fmla="*/ 2147483646 w 1606"/>
                    <a:gd name="T63" fmla="*/ 2147483646 h 2254"/>
                    <a:gd name="T64" fmla="*/ 2147483646 w 1606"/>
                    <a:gd name="T65" fmla="*/ 2147483646 h 2254"/>
                    <a:gd name="T66" fmla="*/ 2147483646 w 1606"/>
                    <a:gd name="T67" fmla="*/ 2147483646 h 2254"/>
                    <a:gd name="T68" fmla="*/ 2147483646 w 1606"/>
                    <a:gd name="T69" fmla="*/ 2147483646 h 2254"/>
                    <a:gd name="T70" fmla="*/ 2147483646 w 1606"/>
                    <a:gd name="T71" fmla="*/ 2147483646 h 2254"/>
                    <a:gd name="T72" fmla="*/ 2147483646 w 1606"/>
                    <a:gd name="T73" fmla="*/ 2147483646 h 2254"/>
                    <a:gd name="T74" fmla="*/ 2147483646 w 1606"/>
                    <a:gd name="T75" fmla="*/ 2147483646 h 2254"/>
                    <a:gd name="T76" fmla="*/ 2147483646 w 1606"/>
                    <a:gd name="T77" fmla="*/ 2147483646 h 2254"/>
                    <a:gd name="T78" fmla="*/ 2147483646 w 1606"/>
                    <a:gd name="T79" fmla="*/ 2147483646 h 2254"/>
                    <a:gd name="T80" fmla="*/ 2147483646 w 1606"/>
                    <a:gd name="T81" fmla="*/ 2147483646 h 2254"/>
                    <a:gd name="T82" fmla="*/ 2147483646 w 1606"/>
                    <a:gd name="T83" fmla="*/ 2147483646 h 2254"/>
                    <a:gd name="T84" fmla="*/ 0 w 1606"/>
                    <a:gd name="T85" fmla="*/ 2147483646 h 2254"/>
                    <a:gd name="T86" fmla="*/ 2147483646 w 1606"/>
                    <a:gd name="T87" fmla="*/ 2147483646 h 2254"/>
                    <a:gd name="T88" fmla="*/ 2147483646 w 1606"/>
                    <a:gd name="T89" fmla="*/ 2147483646 h 2254"/>
                    <a:gd name="T90" fmla="*/ 2147483646 w 1606"/>
                    <a:gd name="T91" fmla="*/ 2147483646 h 2254"/>
                    <a:gd name="T92" fmla="*/ 2147483646 w 1606"/>
                    <a:gd name="T93" fmla="*/ 2147483646 h 2254"/>
                    <a:gd name="T94" fmla="*/ 2147483646 w 1606"/>
                    <a:gd name="T95" fmla="*/ 2147483646 h 2254"/>
                    <a:gd name="T96" fmla="*/ 2147483646 w 1606"/>
                    <a:gd name="T97" fmla="*/ 2147483646 h 2254"/>
                    <a:gd name="T98" fmla="*/ 2147483646 w 1606"/>
                    <a:gd name="T99" fmla="*/ 2147483646 h 2254"/>
                    <a:gd name="T100" fmla="*/ 2147483646 w 1606"/>
                    <a:gd name="T101" fmla="*/ 2147483646 h 2254"/>
                    <a:gd name="T102" fmla="*/ 2147483646 w 1606"/>
                    <a:gd name="T103" fmla="*/ 2147483646 h 2254"/>
                    <a:gd name="T104" fmla="*/ 2147483646 w 1606"/>
                    <a:gd name="T105" fmla="*/ 2147483646 h 2254"/>
                    <a:gd name="T106" fmla="*/ 2147483646 w 1606"/>
                    <a:gd name="T107" fmla="*/ 2147483646 h 2254"/>
                    <a:gd name="T108" fmla="*/ 2147483646 w 1606"/>
                    <a:gd name="T109" fmla="*/ 2147483646 h 2254"/>
                    <a:gd name="T110" fmla="*/ 2147483646 w 1606"/>
                    <a:gd name="T111" fmla="*/ 2147483646 h 22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06"/>
                    <a:gd name="T169" fmla="*/ 0 h 2254"/>
                    <a:gd name="T170" fmla="*/ 1606 w 1606"/>
                    <a:gd name="T171" fmla="*/ 2254 h 22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06" h="2254">
                      <a:moveTo>
                        <a:pt x="467" y="315"/>
                      </a:moveTo>
                      <a:lnTo>
                        <a:pt x="503" y="305"/>
                      </a:lnTo>
                      <a:lnTo>
                        <a:pt x="523" y="280"/>
                      </a:lnTo>
                      <a:lnTo>
                        <a:pt x="503" y="239"/>
                      </a:lnTo>
                      <a:lnTo>
                        <a:pt x="491" y="230"/>
                      </a:lnTo>
                      <a:lnTo>
                        <a:pt x="602" y="202"/>
                      </a:lnTo>
                      <a:lnTo>
                        <a:pt x="656" y="201"/>
                      </a:lnTo>
                      <a:lnTo>
                        <a:pt x="773" y="160"/>
                      </a:lnTo>
                      <a:lnTo>
                        <a:pt x="814" y="115"/>
                      </a:lnTo>
                      <a:lnTo>
                        <a:pt x="823" y="88"/>
                      </a:lnTo>
                      <a:lnTo>
                        <a:pt x="847" y="82"/>
                      </a:lnTo>
                      <a:lnTo>
                        <a:pt x="886" y="37"/>
                      </a:lnTo>
                      <a:lnTo>
                        <a:pt x="909" y="44"/>
                      </a:lnTo>
                      <a:lnTo>
                        <a:pt x="1020" y="0"/>
                      </a:lnTo>
                      <a:lnTo>
                        <a:pt x="1118" y="42"/>
                      </a:lnTo>
                      <a:lnTo>
                        <a:pt x="1037" y="71"/>
                      </a:lnTo>
                      <a:lnTo>
                        <a:pt x="1038" y="86"/>
                      </a:lnTo>
                      <a:lnTo>
                        <a:pt x="1018" y="111"/>
                      </a:lnTo>
                      <a:lnTo>
                        <a:pt x="997" y="118"/>
                      </a:lnTo>
                      <a:lnTo>
                        <a:pt x="1009" y="167"/>
                      </a:lnTo>
                      <a:lnTo>
                        <a:pt x="1034" y="167"/>
                      </a:lnTo>
                      <a:lnTo>
                        <a:pt x="1051" y="188"/>
                      </a:lnTo>
                      <a:lnTo>
                        <a:pt x="1092" y="197"/>
                      </a:lnTo>
                      <a:lnTo>
                        <a:pt x="1134" y="238"/>
                      </a:lnTo>
                      <a:lnTo>
                        <a:pt x="1110" y="250"/>
                      </a:lnTo>
                      <a:lnTo>
                        <a:pt x="1115" y="284"/>
                      </a:lnTo>
                      <a:lnTo>
                        <a:pt x="1155" y="282"/>
                      </a:lnTo>
                      <a:lnTo>
                        <a:pt x="1181" y="303"/>
                      </a:lnTo>
                      <a:lnTo>
                        <a:pt x="1172" y="328"/>
                      </a:lnTo>
                      <a:lnTo>
                        <a:pt x="1203" y="333"/>
                      </a:lnTo>
                      <a:lnTo>
                        <a:pt x="1217" y="322"/>
                      </a:lnTo>
                      <a:lnTo>
                        <a:pt x="1249" y="337"/>
                      </a:lnTo>
                      <a:lnTo>
                        <a:pt x="1250" y="378"/>
                      </a:lnTo>
                      <a:lnTo>
                        <a:pt x="1286" y="387"/>
                      </a:lnTo>
                      <a:lnTo>
                        <a:pt x="1291" y="407"/>
                      </a:lnTo>
                      <a:lnTo>
                        <a:pt x="1280" y="423"/>
                      </a:lnTo>
                      <a:lnTo>
                        <a:pt x="1292" y="438"/>
                      </a:lnTo>
                      <a:lnTo>
                        <a:pt x="1277" y="458"/>
                      </a:lnTo>
                      <a:lnTo>
                        <a:pt x="1309" y="484"/>
                      </a:lnTo>
                      <a:lnTo>
                        <a:pt x="1358" y="467"/>
                      </a:lnTo>
                      <a:lnTo>
                        <a:pt x="1375" y="477"/>
                      </a:lnTo>
                      <a:lnTo>
                        <a:pt x="1384" y="467"/>
                      </a:lnTo>
                      <a:lnTo>
                        <a:pt x="1411" y="497"/>
                      </a:lnTo>
                      <a:lnTo>
                        <a:pt x="1458" y="527"/>
                      </a:lnTo>
                      <a:lnTo>
                        <a:pt x="1434" y="588"/>
                      </a:lnTo>
                      <a:lnTo>
                        <a:pt x="1473" y="567"/>
                      </a:lnTo>
                      <a:lnTo>
                        <a:pt x="1500" y="587"/>
                      </a:lnTo>
                      <a:lnTo>
                        <a:pt x="1490" y="602"/>
                      </a:lnTo>
                      <a:lnTo>
                        <a:pt x="1544" y="632"/>
                      </a:lnTo>
                      <a:lnTo>
                        <a:pt x="1547" y="671"/>
                      </a:lnTo>
                      <a:lnTo>
                        <a:pt x="1556" y="675"/>
                      </a:lnTo>
                      <a:lnTo>
                        <a:pt x="1562" y="710"/>
                      </a:lnTo>
                      <a:lnTo>
                        <a:pt x="1550" y="713"/>
                      </a:lnTo>
                      <a:lnTo>
                        <a:pt x="1569" y="724"/>
                      </a:lnTo>
                      <a:lnTo>
                        <a:pt x="1560" y="732"/>
                      </a:lnTo>
                      <a:lnTo>
                        <a:pt x="1564" y="755"/>
                      </a:lnTo>
                      <a:lnTo>
                        <a:pt x="1574" y="761"/>
                      </a:lnTo>
                      <a:lnTo>
                        <a:pt x="1573" y="790"/>
                      </a:lnTo>
                      <a:lnTo>
                        <a:pt x="1581" y="791"/>
                      </a:lnTo>
                      <a:lnTo>
                        <a:pt x="1588" y="878"/>
                      </a:lnTo>
                      <a:lnTo>
                        <a:pt x="1606" y="900"/>
                      </a:lnTo>
                      <a:lnTo>
                        <a:pt x="1593" y="935"/>
                      </a:lnTo>
                      <a:lnTo>
                        <a:pt x="1578" y="935"/>
                      </a:lnTo>
                      <a:lnTo>
                        <a:pt x="1595" y="972"/>
                      </a:lnTo>
                      <a:lnTo>
                        <a:pt x="1574" y="968"/>
                      </a:lnTo>
                      <a:lnTo>
                        <a:pt x="1562" y="945"/>
                      </a:lnTo>
                      <a:lnTo>
                        <a:pt x="1552" y="945"/>
                      </a:lnTo>
                      <a:lnTo>
                        <a:pt x="1543" y="920"/>
                      </a:lnTo>
                      <a:lnTo>
                        <a:pt x="1550" y="916"/>
                      </a:lnTo>
                      <a:lnTo>
                        <a:pt x="1537" y="897"/>
                      </a:lnTo>
                      <a:lnTo>
                        <a:pt x="1528" y="896"/>
                      </a:lnTo>
                      <a:lnTo>
                        <a:pt x="1516" y="916"/>
                      </a:lnTo>
                      <a:lnTo>
                        <a:pt x="1515" y="959"/>
                      </a:lnTo>
                      <a:lnTo>
                        <a:pt x="1506" y="965"/>
                      </a:lnTo>
                      <a:lnTo>
                        <a:pt x="1493" y="935"/>
                      </a:lnTo>
                      <a:lnTo>
                        <a:pt x="1462" y="901"/>
                      </a:lnTo>
                      <a:lnTo>
                        <a:pt x="1455" y="903"/>
                      </a:lnTo>
                      <a:lnTo>
                        <a:pt x="1453" y="920"/>
                      </a:lnTo>
                      <a:lnTo>
                        <a:pt x="1442" y="907"/>
                      </a:lnTo>
                      <a:lnTo>
                        <a:pt x="1441" y="879"/>
                      </a:lnTo>
                      <a:lnTo>
                        <a:pt x="1451" y="874"/>
                      </a:lnTo>
                      <a:lnTo>
                        <a:pt x="1442" y="861"/>
                      </a:lnTo>
                      <a:lnTo>
                        <a:pt x="1423" y="865"/>
                      </a:lnTo>
                      <a:lnTo>
                        <a:pt x="1407" y="814"/>
                      </a:lnTo>
                      <a:lnTo>
                        <a:pt x="1397" y="814"/>
                      </a:lnTo>
                      <a:lnTo>
                        <a:pt x="1393" y="798"/>
                      </a:lnTo>
                      <a:lnTo>
                        <a:pt x="1363" y="780"/>
                      </a:lnTo>
                      <a:lnTo>
                        <a:pt x="1358" y="814"/>
                      </a:lnTo>
                      <a:lnTo>
                        <a:pt x="1371" y="841"/>
                      </a:lnTo>
                      <a:lnTo>
                        <a:pt x="1370" y="855"/>
                      </a:lnTo>
                      <a:lnTo>
                        <a:pt x="1358" y="859"/>
                      </a:lnTo>
                      <a:lnTo>
                        <a:pt x="1362" y="882"/>
                      </a:lnTo>
                      <a:lnTo>
                        <a:pt x="1356" y="883"/>
                      </a:lnTo>
                      <a:lnTo>
                        <a:pt x="1334" y="860"/>
                      </a:lnTo>
                      <a:lnTo>
                        <a:pt x="1333" y="869"/>
                      </a:lnTo>
                      <a:lnTo>
                        <a:pt x="1324" y="874"/>
                      </a:lnTo>
                      <a:lnTo>
                        <a:pt x="1303" y="863"/>
                      </a:lnTo>
                      <a:lnTo>
                        <a:pt x="1278" y="891"/>
                      </a:lnTo>
                      <a:lnTo>
                        <a:pt x="1280" y="924"/>
                      </a:lnTo>
                      <a:lnTo>
                        <a:pt x="1261" y="939"/>
                      </a:lnTo>
                      <a:lnTo>
                        <a:pt x="1266" y="947"/>
                      </a:lnTo>
                      <a:lnTo>
                        <a:pt x="1247" y="961"/>
                      </a:lnTo>
                      <a:lnTo>
                        <a:pt x="1247" y="998"/>
                      </a:lnTo>
                      <a:lnTo>
                        <a:pt x="1219" y="1012"/>
                      </a:lnTo>
                      <a:lnTo>
                        <a:pt x="1200" y="1032"/>
                      </a:lnTo>
                      <a:lnTo>
                        <a:pt x="1201" y="1050"/>
                      </a:lnTo>
                      <a:lnTo>
                        <a:pt x="1210" y="1053"/>
                      </a:lnTo>
                      <a:lnTo>
                        <a:pt x="1192" y="1090"/>
                      </a:lnTo>
                      <a:lnTo>
                        <a:pt x="1200" y="1116"/>
                      </a:lnTo>
                      <a:lnTo>
                        <a:pt x="1196" y="1141"/>
                      </a:lnTo>
                      <a:lnTo>
                        <a:pt x="1217" y="1170"/>
                      </a:lnTo>
                      <a:lnTo>
                        <a:pt x="1240" y="1187"/>
                      </a:lnTo>
                      <a:lnTo>
                        <a:pt x="1235" y="1204"/>
                      </a:lnTo>
                      <a:lnTo>
                        <a:pt x="1242" y="1294"/>
                      </a:lnTo>
                      <a:lnTo>
                        <a:pt x="1273" y="1323"/>
                      </a:lnTo>
                      <a:lnTo>
                        <a:pt x="1264" y="1326"/>
                      </a:lnTo>
                      <a:lnTo>
                        <a:pt x="1273" y="1383"/>
                      </a:lnTo>
                      <a:lnTo>
                        <a:pt x="1264" y="1402"/>
                      </a:lnTo>
                      <a:lnTo>
                        <a:pt x="1260" y="1449"/>
                      </a:lnTo>
                      <a:lnTo>
                        <a:pt x="1275" y="1527"/>
                      </a:lnTo>
                      <a:lnTo>
                        <a:pt x="1288" y="1550"/>
                      </a:lnTo>
                      <a:lnTo>
                        <a:pt x="1273" y="1535"/>
                      </a:lnTo>
                      <a:lnTo>
                        <a:pt x="1270" y="1536"/>
                      </a:lnTo>
                      <a:lnTo>
                        <a:pt x="1275" y="1546"/>
                      </a:lnTo>
                      <a:lnTo>
                        <a:pt x="1302" y="1565"/>
                      </a:lnTo>
                      <a:lnTo>
                        <a:pt x="1307" y="1583"/>
                      </a:lnTo>
                      <a:lnTo>
                        <a:pt x="1294" y="1573"/>
                      </a:lnTo>
                      <a:lnTo>
                        <a:pt x="1293" y="1596"/>
                      </a:lnTo>
                      <a:lnTo>
                        <a:pt x="1344" y="1624"/>
                      </a:lnTo>
                      <a:lnTo>
                        <a:pt x="1328" y="1623"/>
                      </a:lnTo>
                      <a:lnTo>
                        <a:pt x="1347" y="1667"/>
                      </a:lnTo>
                      <a:lnTo>
                        <a:pt x="1362" y="1647"/>
                      </a:lnTo>
                      <a:lnTo>
                        <a:pt x="1358" y="1638"/>
                      </a:lnTo>
                      <a:lnTo>
                        <a:pt x="1377" y="1644"/>
                      </a:lnTo>
                      <a:lnTo>
                        <a:pt x="1375" y="1634"/>
                      </a:lnTo>
                      <a:lnTo>
                        <a:pt x="1360" y="1624"/>
                      </a:lnTo>
                      <a:lnTo>
                        <a:pt x="1377" y="1610"/>
                      </a:lnTo>
                      <a:lnTo>
                        <a:pt x="1402" y="1604"/>
                      </a:lnTo>
                      <a:lnTo>
                        <a:pt x="1408" y="1593"/>
                      </a:lnTo>
                      <a:lnTo>
                        <a:pt x="1446" y="1587"/>
                      </a:lnTo>
                      <a:lnTo>
                        <a:pt x="1451" y="1601"/>
                      </a:lnTo>
                      <a:lnTo>
                        <a:pt x="1474" y="1615"/>
                      </a:lnTo>
                      <a:lnTo>
                        <a:pt x="1454" y="1638"/>
                      </a:lnTo>
                      <a:lnTo>
                        <a:pt x="1453" y="1656"/>
                      </a:lnTo>
                      <a:lnTo>
                        <a:pt x="1407" y="1680"/>
                      </a:lnTo>
                      <a:lnTo>
                        <a:pt x="1419" y="1697"/>
                      </a:lnTo>
                      <a:lnTo>
                        <a:pt x="1411" y="1739"/>
                      </a:lnTo>
                      <a:lnTo>
                        <a:pt x="1380" y="1734"/>
                      </a:lnTo>
                      <a:lnTo>
                        <a:pt x="1357" y="1741"/>
                      </a:lnTo>
                      <a:lnTo>
                        <a:pt x="1358" y="1731"/>
                      </a:lnTo>
                      <a:lnTo>
                        <a:pt x="1348" y="1748"/>
                      </a:lnTo>
                      <a:lnTo>
                        <a:pt x="1325" y="1759"/>
                      </a:lnTo>
                      <a:lnTo>
                        <a:pt x="1330" y="1781"/>
                      </a:lnTo>
                      <a:lnTo>
                        <a:pt x="1340" y="1780"/>
                      </a:lnTo>
                      <a:lnTo>
                        <a:pt x="1347" y="1788"/>
                      </a:lnTo>
                      <a:lnTo>
                        <a:pt x="1325" y="1822"/>
                      </a:lnTo>
                      <a:lnTo>
                        <a:pt x="1329" y="1869"/>
                      </a:lnTo>
                      <a:lnTo>
                        <a:pt x="1274" y="1873"/>
                      </a:lnTo>
                      <a:lnTo>
                        <a:pt x="1270" y="1942"/>
                      </a:lnTo>
                      <a:lnTo>
                        <a:pt x="1228" y="1977"/>
                      </a:lnTo>
                      <a:lnTo>
                        <a:pt x="1227" y="1986"/>
                      </a:lnTo>
                      <a:lnTo>
                        <a:pt x="1200" y="1986"/>
                      </a:lnTo>
                      <a:lnTo>
                        <a:pt x="1157" y="1967"/>
                      </a:lnTo>
                      <a:lnTo>
                        <a:pt x="1177" y="1947"/>
                      </a:lnTo>
                      <a:lnTo>
                        <a:pt x="1175" y="1935"/>
                      </a:lnTo>
                      <a:lnTo>
                        <a:pt x="1235" y="1875"/>
                      </a:lnTo>
                      <a:lnTo>
                        <a:pt x="1236" y="1851"/>
                      </a:lnTo>
                      <a:lnTo>
                        <a:pt x="1218" y="1852"/>
                      </a:lnTo>
                      <a:lnTo>
                        <a:pt x="1204" y="1875"/>
                      </a:lnTo>
                      <a:lnTo>
                        <a:pt x="1180" y="1879"/>
                      </a:lnTo>
                      <a:lnTo>
                        <a:pt x="1173" y="1870"/>
                      </a:lnTo>
                      <a:lnTo>
                        <a:pt x="1110" y="1869"/>
                      </a:lnTo>
                      <a:lnTo>
                        <a:pt x="1092" y="1887"/>
                      </a:lnTo>
                      <a:lnTo>
                        <a:pt x="1079" y="1912"/>
                      </a:lnTo>
                      <a:lnTo>
                        <a:pt x="1088" y="1910"/>
                      </a:lnTo>
                      <a:lnTo>
                        <a:pt x="1082" y="1945"/>
                      </a:lnTo>
                      <a:lnTo>
                        <a:pt x="1065" y="1940"/>
                      </a:lnTo>
                      <a:lnTo>
                        <a:pt x="1050" y="1950"/>
                      </a:lnTo>
                      <a:lnTo>
                        <a:pt x="1059" y="1931"/>
                      </a:lnTo>
                      <a:lnTo>
                        <a:pt x="1014" y="1942"/>
                      </a:lnTo>
                      <a:lnTo>
                        <a:pt x="979" y="1954"/>
                      </a:lnTo>
                      <a:lnTo>
                        <a:pt x="987" y="1959"/>
                      </a:lnTo>
                      <a:lnTo>
                        <a:pt x="942" y="1973"/>
                      </a:lnTo>
                      <a:lnTo>
                        <a:pt x="916" y="2000"/>
                      </a:lnTo>
                      <a:lnTo>
                        <a:pt x="925" y="2010"/>
                      </a:lnTo>
                      <a:lnTo>
                        <a:pt x="909" y="2038"/>
                      </a:lnTo>
                      <a:lnTo>
                        <a:pt x="927" y="2052"/>
                      </a:lnTo>
                      <a:lnTo>
                        <a:pt x="948" y="2052"/>
                      </a:lnTo>
                      <a:lnTo>
                        <a:pt x="923" y="2079"/>
                      </a:lnTo>
                      <a:lnTo>
                        <a:pt x="904" y="2075"/>
                      </a:lnTo>
                      <a:lnTo>
                        <a:pt x="916" y="2110"/>
                      </a:lnTo>
                      <a:lnTo>
                        <a:pt x="934" y="2095"/>
                      </a:lnTo>
                      <a:lnTo>
                        <a:pt x="962" y="2118"/>
                      </a:lnTo>
                      <a:lnTo>
                        <a:pt x="941" y="2120"/>
                      </a:lnTo>
                      <a:lnTo>
                        <a:pt x="944" y="2135"/>
                      </a:lnTo>
                      <a:lnTo>
                        <a:pt x="907" y="2151"/>
                      </a:lnTo>
                      <a:lnTo>
                        <a:pt x="879" y="2135"/>
                      </a:lnTo>
                      <a:lnTo>
                        <a:pt x="847" y="2169"/>
                      </a:lnTo>
                      <a:lnTo>
                        <a:pt x="857" y="2204"/>
                      </a:lnTo>
                      <a:lnTo>
                        <a:pt x="839" y="2228"/>
                      </a:lnTo>
                      <a:lnTo>
                        <a:pt x="805" y="2228"/>
                      </a:lnTo>
                      <a:lnTo>
                        <a:pt x="797" y="2243"/>
                      </a:lnTo>
                      <a:lnTo>
                        <a:pt x="787" y="2235"/>
                      </a:lnTo>
                      <a:lnTo>
                        <a:pt x="758" y="2254"/>
                      </a:lnTo>
                      <a:lnTo>
                        <a:pt x="765" y="2228"/>
                      </a:lnTo>
                      <a:lnTo>
                        <a:pt x="730" y="2177"/>
                      </a:lnTo>
                      <a:lnTo>
                        <a:pt x="719" y="2172"/>
                      </a:lnTo>
                      <a:lnTo>
                        <a:pt x="708" y="2147"/>
                      </a:lnTo>
                      <a:lnTo>
                        <a:pt x="677" y="2152"/>
                      </a:lnTo>
                      <a:lnTo>
                        <a:pt x="672" y="2163"/>
                      </a:lnTo>
                      <a:lnTo>
                        <a:pt x="642" y="2163"/>
                      </a:lnTo>
                      <a:lnTo>
                        <a:pt x="631" y="2143"/>
                      </a:lnTo>
                      <a:lnTo>
                        <a:pt x="611" y="2153"/>
                      </a:lnTo>
                      <a:lnTo>
                        <a:pt x="585" y="2144"/>
                      </a:lnTo>
                      <a:lnTo>
                        <a:pt x="570" y="2155"/>
                      </a:lnTo>
                      <a:lnTo>
                        <a:pt x="536" y="2195"/>
                      </a:lnTo>
                      <a:lnTo>
                        <a:pt x="525" y="2185"/>
                      </a:lnTo>
                      <a:lnTo>
                        <a:pt x="505" y="2186"/>
                      </a:lnTo>
                      <a:lnTo>
                        <a:pt x="474" y="2166"/>
                      </a:lnTo>
                      <a:lnTo>
                        <a:pt x="463" y="2130"/>
                      </a:lnTo>
                      <a:lnTo>
                        <a:pt x="488" y="2095"/>
                      </a:lnTo>
                      <a:lnTo>
                        <a:pt x="487" y="2069"/>
                      </a:lnTo>
                      <a:lnTo>
                        <a:pt x="518" y="2068"/>
                      </a:lnTo>
                      <a:lnTo>
                        <a:pt x="513" y="2032"/>
                      </a:lnTo>
                      <a:lnTo>
                        <a:pt x="482" y="2013"/>
                      </a:lnTo>
                      <a:lnTo>
                        <a:pt x="503" y="1991"/>
                      </a:lnTo>
                      <a:lnTo>
                        <a:pt x="481" y="1977"/>
                      </a:lnTo>
                      <a:lnTo>
                        <a:pt x="486" y="1962"/>
                      </a:lnTo>
                      <a:lnTo>
                        <a:pt x="450" y="1931"/>
                      </a:lnTo>
                      <a:lnTo>
                        <a:pt x="445" y="1916"/>
                      </a:lnTo>
                      <a:lnTo>
                        <a:pt x="425" y="1911"/>
                      </a:lnTo>
                      <a:lnTo>
                        <a:pt x="408" y="1896"/>
                      </a:lnTo>
                      <a:lnTo>
                        <a:pt x="398" y="1896"/>
                      </a:lnTo>
                      <a:lnTo>
                        <a:pt x="378" y="1871"/>
                      </a:lnTo>
                      <a:lnTo>
                        <a:pt x="342" y="1861"/>
                      </a:lnTo>
                      <a:lnTo>
                        <a:pt x="316" y="1866"/>
                      </a:lnTo>
                      <a:lnTo>
                        <a:pt x="296" y="1862"/>
                      </a:lnTo>
                      <a:lnTo>
                        <a:pt x="265" y="1873"/>
                      </a:lnTo>
                      <a:lnTo>
                        <a:pt x="270" y="1893"/>
                      </a:lnTo>
                      <a:lnTo>
                        <a:pt x="265" y="1908"/>
                      </a:lnTo>
                      <a:lnTo>
                        <a:pt x="245" y="1908"/>
                      </a:lnTo>
                      <a:lnTo>
                        <a:pt x="235" y="1929"/>
                      </a:lnTo>
                      <a:lnTo>
                        <a:pt x="209" y="1925"/>
                      </a:lnTo>
                      <a:lnTo>
                        <a:pt x="189" y="1935"/>
                      </a:lnTo>
                      <a:lnTo>
                        <a:pt x="184" y="1920"/>
                      </a:lnTo>
                      <a:lnTo>
                        <a:pt x="199" y="1905"/>
                      </a:lnTo>
                      <a:lnTo>
                        <a:pt x="189" y="1864"/>
                      </a:lnTo>
                      <a:lnTo>
                        <a:pt x="157" y="1838"/>
                      </a:lnTo>
                      <a:lnTo>
                        <a:pt x="177" y="1813"/>
                      </a:lnTo>
                      <a:lnTo>
                        <a:pt x="177" y="1797"/>
                      </a:lnTo>
                      <a:lnTo>
                        <a:pt x="131" y="1767"/>
                      </a:lnTo>
                      <a:lnTo>
                        <a:pt x="105" y="1737"/>
                      </a:lnTo>
                      <a:lnTo>
                        <a:pt x="94" y="1737"/>
                      </a:lnTo>
                      <a:lnTo>
                        <a:pt x="71" y="1715"/>
                      </a:lnTo>
                      <a:lnTo>
                        <a:pt x="57" y="1663"/>
                      </a:lnTo>
                      <a:lnTo>
                        <a:pt x="31" y="1607"/>
                      </a:lnTo>
                      <a:lnTo>
                        <a:pt x="23" y="1607"/>
                      </a:lnTo>
                      <a:lnTo>
                        <a:pt x="0" y="1579"/>
                      </a:lnTo>
                      <a:lnTo>
                        <a:pt x="10" y="1545"/>
                      </a:lnTo>
                      <a:lnTo>
                        <a:pt x="27" y="1539"/>
                      </a:lnTo>
                      <a:lnTo>
                        <a:pt x="29" y="1512"/>
                      </a:lnTo>
                      <a:lnTo>
                        <a:pt x="17" y="1465"/>
                      </a:lnTo>
                      <a:lnTo>
                        <a:pt x="74" y="1425"/>
                      </a:lnTo>
                      <a:lnTo>
                        <a:pt x="99" y="1425"/>
                      </a:lnTo>
                      <a:lnTo>
                        <a:pt x="89" y="1405"/>
                      </a:lnTo>
                      <a:lnTo>
                        <a:pt x="99" y="1384"/>
                      </a:lnTo>
                      <a:lnTo>
                        <a:pt x="135" y="1415"/>
                      </a:lnTo>
                      <a:lnTo>
                        <a:pt x="151" y="1410"/>
                      </a:lnTo>
                      <a:lnTo>
                        <a:pt x="161" y="1393"/>
                      </a:lnTo>
                      <a:lnTo>
                        <a:pt x="139" y="1333"/>
                      </a:lnTo>
                      <a:lnTo>
                        <a:pt x="124" y="1328"/>
                      </a:lnTo>
                      <a:lnTo>
                        <a:pt x="108" y="1338"/>
                      </a:lnTo>
                      <a:lnTo>
                        <a:pt x="93" y="1318"/>
                      </a:lnTo>
                      <a:lnTo>
                        <a:pt x="102" y="1297"/>
                      </a:lnTo>
                      <a:lnTo>
                        <a:pt x="97" y="1272"/>
                      </a:lnTo>
                      <a:lnTo>
                        <a:pt x="112" y="1267"/>
                      </a:lnTo>
                      <a:lnTo>
                        <a:pt x="117" y="1277"/>
                      </a:lnTo>
                      <a:lnTo>
                        <a:pt x="153" y="1266"/>
                      </a:lnTo>
                      <a:lnTo>
                        <a:pt x="158" y="1245"/>
                      </a:lnTo>
                      <a:lnTo>
                        <a:pt x="189" y="1245"/>
                      </a:lnTo>
                      <a:lnTo>
                        <a:pt x="194" y="1235"/>
                      </a:lnTo>
                      <a:lnTo>
                        <a:pt x="182" y="1220"/>
                      </a:lnTo>
                      <a:lnTo>
                        <a:pt x="193" y="1215"/>
                      </a:lnTo>
                      <a:lnTo>
                        <a:pt x="198" y="1179"/>
                      </a:lnTo>
                      <a:lnTo>
                        <a:pt x="213" y="1169"/>
                      </a:lnTo>
                      <a:lnTo>
                        <a:pt x="239" y="1167"/>
                      </a:lnTo>
                      <a:lnTo>
                        <a:pt x="244" y="1178"/>
                      </a:lnTo>
                      <a:lnTo>
                        <a:pt x="239" y="1188"/>
                      </a:lnTo>
                      <a:lnTo>
                        <a:pt x="259" y="1208"/>
                      </a:lnTo>
                      <a:lnTo>
                        <a:pt x="286" y="1213"/>
                      </a:lnTo>
                      <a:lnTo>
                        <a:pt x="315" y="1192"/>
                      </a:lnTo>
                      <a:lnTo>
                        <a:pt x="295" y="1157"/>
                      </a:lnTo>
                      <a:lnTo>
                        <a:pt x="320" y="1135"/>
                      </a:lnTo>
                      <a:lnTo>
                        <a:pt x="349" y="1100"/>
                      </a:lnTo>
                      <a:lnTo>
                        <a:pt x="339" y="1084"/>
                      </a:lnTo>
                      <a:lnTo>
                        <a:pt x="348" y="1059"/>
                      </a:lnTo>
                      <a:lnTo>
                        <a:pt x="369" y="1039"/>
                      </a:lnTo>
                      <a:lnTo>
                        <a:pt x="394" y="1053"/>
                      </a:lnTo>
                      <a:lnTo>
                        <a:pt x="404" y="1032"/>
                      </a:lnTo>
                      <a:lnTo>
                        <a:pt x="394" y="1017"/>
                      </a:lnTo>
                      <a:lnTo>
                        <a:pt x="374" y="1013"/>
                      </a:lnTo>
                      <a:lnTo>
                        <a:pt x="389" y="996"/>
                      </a:lnTo>
                      <a:lnTo>
                        <a:pt x="383" y="961"/>
                      </a:lnTo>
                      <a:lnTo>
                        <a:pt x="367" y="945"/>
                      </a:lnTo>
                      <a:lnTo>
                        <a:pt x="321" y="926"/>
                      </a:lnTo>
                      <a:lnTo>
                        <a:pt x="284" y="880"/>
                      </a:lnTo>
                      <a:lnTo>
                        <a:pt x="314" y="835"/>
                      </a:lnTo>
                      <a:lnTo>
                        <a:pt x="319" y="799"/>
                      </a:lnTo>
                      <a:lnTo>
                        <a:pt x="297" y="789"/>
                      </a:lnTo>
                      <a:lnTo>
                        <a:pt x="272" y="743"/>
                      </a:lnTo>
                      <a:lnTo>
                        <a:pt x="245" y="732"/>
                      </a:lnTo>
                      <a:lnTo>
                        <a:pt x="270" y="687"/>
                      </a:lnTo>
                      <a:lnTo>
                        <a:pt x="291" y="697"/>
                      </a:lnTo>
                      <a:lnTo>
                        <a:pt x="295" y="660"/>
                      </a:lnTo>
                      <a:lnTo>
                        <a:pt x="274" y="636"/>
                      </a:lnTo>
                      <a:lnTo>
                        <a:pt x="259" y="646"/>
                      </a:lnTo>
                      <a:lnTo>
                        <a:pt x="249" y="625"/>
                      </a:lnTo>
                      <a:lnTo>
                        <a:pt x="247" y="590"/>
                      </a:lnTo>
                      <a:lnTo>
                        <a:pt x="278" y="595"/>
                      </a:lnTo>
                      <a:lnTo>
                        <a:pt x="293" y="579"/>
                      </a:lnTo>
                      <a:lnTo>
                        <a:pt x="288" y="564"/>
                      </a:lnTo>
                      <a:lnTo>
                        <a:pt x="314" y="553"/>
                      </a:lnTo>
                      <a:lnTo>
                        <a:pt x="328" y="522"/>
                      </a:lnTo>
                      <a:lnTo>
                        <a:pt x="363" y="522"/>
                      </a:lnTo>
                      <a:lnTo>
                        <a:pt x="374" y="507"/>
                      </a:lnTo>
                      <a:lnTo>
                        <a:pt x="389" y="505"/>
                      </a:lnTo>
                      <a:lnTo>
                        <a:pt x="372" y="466"/>
                      </a:lnTo>
                      <a:lnTo>
                        <a:pt x="430" y="470"/>
                      </a:lnTo>
                      <a:lnTo>
                        <a:pt x="445" y="485"/>
                      </a:lnTo>
                      <a:lnTo>
                        <a:pt x="466" y="470"/>
                      </a:lnTo>
                      <a:lnTo>
                        <a:pt x="469" y="454"/>
                      </a:lnTo>
                      <a:lnTo>
                        <a:pt x="459" y="444"/>
                      </a:lnTo>
                      <a:lnTo>
                        <a:pt x="458" y="393"/>
                      </a:lnTo>
                      <a:lnTo>
                        <a:pt x="499" y="346"/>
                      </a:lnTo>
                      <a:lnTo>
                        <a:pt x="483" y="346"/>
                      </a:lnTo>
                      <a:lnTo>
                        <a:pt x="467" y="31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dirty="0"/>
                </a:p>
              </p:txBody>
            </p:sp>
            <p:sp>
              <p:nvSpPr>
                <p:cNvPr id="137" name="Freeform 14"/>
                <p:cNvSpPr>
                  <a:spLocks/>
                </p:cNvSpPr>
                <p:nvPr/>
              </p:nvSpPr>
              <p:spPr bwMode="auto">
                <a:xfrm>
                  <a:off x="7268250" y="944563"/>
                  <a:ext cx="1158984" cy="1385432"/>
                </a:xfrm>
                <a:custGeom>
                  <a:avLst/>
                  <a:gdLst>
                    <a:gd name="T0" fmla="*/ 2147483646 w 2187"/>
                    <a:gd name="T1" fmla="*/ 2147483646 h 2581"/>
                    <a:gd name="T2" fmla="*/ 2147483646 w 2187"/>
                    <a:gd name="T3" fmla="*/ 2147483646 h 2581"/>
                    <a:gd name="T4" fmla="*/ 2147483646 w 2187"/>
                    <a:gd name="T5" fmla="*/ 2147483646 h 2581"/>
                    <a:gd name="T6" fmla="*/ 2147483646 w 2187"/>
                    <a:gd name="T7" fmla="*/ 2147483646 h 2581"/>
                    <a:gd name="T8" fmla="*/ 2147483646 w 2187"/>
                    <a:gd name="T9" fmla="*/ 2147483646 h 2581"/>
                    <a:gd name="T10" fmla="*/ 2147483646 w 2187"/>
                    <a:gd name="T11" fmla="*/ 2147483646 h 2581"/>
                    <a:gd name="T12" fmla="*/ 2147483646 w 2187"/>
                    <a:gd name="T13" fmla="*/ 2147483646 h 2581"/>
                    <a:gd name="T14" fmla="*/ 2147483646 w 2187"/>
                    <a:gd name="T15" fmla="*/ 2147483646 h 2581"/>
                    <a:gd name="T16" fmla="*/ 2147483646 w 2187"/>
                    <a:gd name="T17" fmla="*/ 2147483646 h 2581"/>
                    <a:gd name="T18" fmla="*/ 2147483646 w 2187"/>
                    <a:gd name="T19" fmla="*/ 2147483646 h 2581"/>
                    <a:gd name="T20" fmla="*/ 2147483646 w 2187"/>
                    <a:gd name="T21" fmla="*/ 2147483646 h 2581"/>
                    <a:gd name="T22" fmla="*/ 2147483646 w 2187"/>
                    <a:gd name="T23" fmla="*/ 2147483646 h 2581"/>
                    <a:gd name="T24" fmla="*/ 2147483646 w 2187"/>
                    <a:gd name="T25" fmla="*/ 2147483646 h 2581"/>
                    <a:gd name="T26" fmla="*/ 2147483646 w 2187"/>
                    <a:gd name="T27" fmla="*/ 2147483646 h 2581"/>
                    <a:gd name="T28" fmla="*/ 2147483646 w 2187"/>
                    <a:gd name="T29" fmla="*/ 2147483646 h 2581"/>
                    <a:gd name="T30" fmla="*/ 2147483646 w 2187"/>
                    <a:gd name="T31" fmla="*/ 2147483646 h 2581"/>
                    <a:gd name="T32" fmla="*/ 2147483646 w 2187"/>
                    <a:gd name="T33" fmla="*/ 2147483646 h 2581"/>
                    <a:gd name="T34" fmla="*/ 2147483646 w 2187"/>
                    <a:gd name="T35" fmla="*/ 2147483646 h 2581"/>
                    <a:gd name="T36" fmla="*/ 2147483646 w 2187"/>
                    <a:gd name="T37" fmla="*/ 2147483646 h 2581"/>
                    <a:gd name="T38" fmla="*/ 2147483646 w 2187"/>
                    <a:gd name="T39" fmla="*/ 2147483646 h 2581"/>
                    <a:gd name="T40" fmla="*/ 2147483646 w 2187"/>
                    <a:gd name="T41" fmla="*/ 2147483646 h 2581"/>
                    <a:gd name="T42" fmla="*/ 2147483646 w 2187"/>
                    <a:gd name="T43" fmla="*/ 2147483646 h 2581"/>
                    <a:gd name="T44" fmla="*/ 2147483646 w 2187"/>
                    <a:gd name="T45" fmla="*/ 2147483646 h 2581"/>
                    <a:gd name="T46" fmla="*/ 2147483646 w 2187"/>
                    <a:gd name="T47" fmla="*/ 2147483646 h 2581"/>
                    <a:gd name="T48" fmla="*/ 2147483646 w 2187"/>
                    <a:gd name="T49" fmla="*/ 2147483646 h 2581"/>
                    <a:gd name="T50" fmla="*/ 2147483646 w 2187"/>
                    <a:gd name="T51" fmla="*/ 2147483646 h 2581"/>
                    <a:gd name="T52" fmla="*/ 2147483646 w 2187"/>
                    <a:gd name="T53" fmla="*/ 2147483646 h 2581"/>
                    <a:gd name="T54" fmla="*/ 2147483646 w 2187"/>
                    <a:gd name="T55" fmla="*/ 2147483646 h 2581"/>
                    <a:gd name="T56" fmla="*/ 2147483646 w 2187"/>
                    <a:gd name="T57" fmla="*/ 2147483646 h 2581"/>
                    <a:gd name="T58" fmla="*/ 2147483646 w 2187"/>
                    <a:gd name="T59" fmla="*/ 2147483646 h 2581"/>
                    <a:gd name="T60" fmla="*/ 2147483646 w 2187"/>
                    <a:gd name="T61" fmla="*/ 2147483646 h 2581"/>
                    <a:gd name="T62" fmla="*/ 2147483646 w 2187"/>
                    <a:gd name="T63" fmla="*/ 2147483646 h 2581"/>
                    <a:gd name="T64" fmla="*/ 2147483646 w 2187"/>
                    <a:gd name="T65" fmla="*/ 2147483646 h 2581"/>
                    <a:gd name="T66" fmla="*/ 2147483646 w 2187"/>
                    <a:gd name="T67" fmla="*/ 2147483646 h 2581"/>
                    <a:gd name="T68" fmla="*/ 2147483646 w 2187"/>
                    <a:gd name="T69" fmla="*/ 2147483646 h 2581"/>
                    <a:gd name="T70" fmla="*/ 2147483646 w 2187"/>
                    <a:gd name="T71" fmla="*/ 2147483646 h 2581"/>
                    <a:gd name="T72" fmla="*/ 2147483646 w 2187"/>
                    <a:gd name="T73" fmla="*/ 2147483646 h 2581"/>
                    <a:gd name="T74" fmla="*/ 2147483646 w 2187"/>
                    <a:gd name="T75" fmla="*/ 2147483646 h 2581"/>
                    <a:gd name="T76" fmla="*/ 2147483646 w 2187"/>
                    <a:gd name="T77" fmla="*/ 2147483646 h 2581"/>
                    <a:gd name="T78" fmla="*/ 2147483646 w 2187"/>
                    <a:gd name="T79" fmla="*/ 2147483646 h 2581"/>
                    <a:gd name="T80" fmla="*/ 2147483646 w 2187"/>
                    <a:gd name="T81" fmla="*/ 2147483646 h 2581"/>
                    <a:gd name="T82" fmla="*/ 2147483646 w 2187"/>
                    <a:gd name="T83" fmla="*/ 2147483646 h 2581"/>
                    <a:gd name="T84" fmla="*/ 2147483646 w 2187"/>
                    <a:gd name="T85" fmla="*/ 2147483646 h 2581"/>
                    <a:gd name="T86" fmla="*/ 2147483646 w 2187"/>
                    <a:gd name="T87" fmla="*/ 2147483646 h 2581"/>
                    <a:gd name="T88" fmla="*/ 2147483646 w 2187"/>
                    <a:gd name="T89" fmla="*/ 2147483646 h 2581"/>
                    <a:gd name="T90" fmla="*/ 2147483646 w 2187"/>
                    <a:gd name="T91" fmla="*/ 2147483646 h 2581"/>
                    <a:gd name="T92" fmla="*/ 2147483646 w 2187"/>
                    <a:gd name="T93" fmla="*/ 2147483646 h 2581"/>
                    <a:gd name="T94" fmla="*/ 2147483646 w 2187"/>
                    <a:gd name="T95" fmla="*/ 2147483646 h 2581"/>
                    <a:gd name="T96" fmla="*/ 2147483646 w 2187"/>
                    <a:gd name="T97" fmla="*/ 2147483646 h 2581"/>
                    <a:gd name="T98" fmla="*/ 2147483646 w 2187"/>
                    <a:gd name="T99" fmla="*/ 2147483646 h 2581"/>
                    <a:gd name="T100" fmla="*/ 2147483646 w 2187"/>
                    <a:gd name="T101" fmla="*/ 2147483646 h 2581"/>
                    <a:gd name="T102" fmla="*/ 2147483646 w 2187"/>
                    <a:gd name="T103" fmla="*/ 2147483646 h 2581"/>
                    <a:gd name="T104" fmla="*/ 2147483646 w 2187"/>
                    <a:gd name="T105" fmla="*/ 2147483646 h 2581"/>
                    <a:gd name="T106" fmla="*/ 2147483646 w 2187"/>
                    <a:gd name="T107" fmla="*/ 2147483646 h 2581"/>
                    <a:gd name="T108" fmla="*/ 2147483646 w 2187"/>
                    <a:gd name="T109" fmla="*/ 2147483646 h 2581"/>
                    <a:gd name="T110" fmla="*/ 2147483646 w 2187"/>
                    <a:gd name="T111" fmla="*/ 2147483646 h 25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7"/>
                    <a:gd name="T169" fmla="*/ 0 h 2581"/>
                    <a:gd name="T170" fmla="*/ 2187 w 2187"/>
                    <a:gd name="T171" fmla="*/ 2581 h 25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7" h="2581">
                      <a:moveTo>
                        <a:pt x="2086" y="1793"/>
                      </a:moveTo>
                      <a:lnTo>
                        <a:pt x="2034" y="1780"/>
                      </a:lnTo>
                      <a:lnTo>
                        <a:pt x="2014" y="1791"/>
                      </a:lnTo>
                      <a:lnTo>
                        <a:pt x="1983" y="1777"/>
                      </a:lnTo>
                      <a:lnTo>
                        <a:pt x="1968" y="1787"/>
                      </a:lnTo>
                      <a:lnTo>
                        <a:pt x="1961" y="1761"/>
                      </a:lnTo>
                      <a:lnTo>
                        <a:pt x="1941" y="1758"/>
                      </a:lnTo>
                      <a:lnTo>
                        <a:pt x="1917" y="1768"/>
                      </a:lnTo>
                      <a:lnTo>
                        <a:pt x="1896" y="1795"/>
                      </a:lnTo>
                      <a:lnTo>
                        <a:pt x="1904" y="1886"/>
                      </a:lnTo>
                      <a:lnTo>
                        <a:pt x="1873" y="1902"/>
                      </a:lnTo>
                      <a:lnTo>
                        <a:pt x="1875" y="1942"/>
                      </a:lnTo>
                      <a:lnTo>
                        <a:pt x="1854" y="1944"/>
                      </a:lnTo>
                      <a:lnTo>
                        <a:pt x="1850" y="2000"/>
                      </a:lnTo>
                      <a:lnTo>
                        <a:pt x="1840" y="2030"/>
                      </a:lnTo>
                      <a:lnTo>
                        <a:pt x="1830" y="2020"/>
                      </a:lnTo>
                      <a:lnTo>
                        <a:pt x="1826" y="2051"/>
                      </a:lnTo>
                      <a:lnTo>
                        <a:pt x="1836" y="2071"/>
                      </a:lnTo>
                      <a:lnTo>
                        <a:pt x="1807" y="2098"/>
                      </a:lnTo>
                      <a:lnTo>
                        <a:pt x="1787" y="2144"/>
                      </a:lnTo>
                      <a:lnTo>
                        <a:pt x="1725" y="2115"/>
                      </a:lnTo>
                      <a:lnTo>
                        <a:pt x="1700" y="2116"/>
                      </a:lnTo>
                      <a:lnTo>
                        <a:pt x="1695" y="2126"/>
                      </a:lnTo>
                      <a:lnTo>
                        <a:pt x="1644" y="2132"/>
                      </a:lnTo>
                      <a:lnTo>
                        <a:pt x="1613" y="2149"/>
                      </a:lnTo>
                      <a:lnTo>
                        <a:pt x="1574" y="2195"/>
                      </a:lnTo>
                      <a:lnTo>
                        <a:pt x="1543" y="2212"/>
                      </a:lnTo>
                      <a:lnTo>
                        <a:pt x="1528" y="2176"/>
                      </a:lnTo>
                      <a:lnTo>
                        <a:pt x="1538" y="2171"/>
                      </a:lnTo>
                      <a:lnTo>
                        <a:pt x="1537" y="2155"/>
                      </a:lnTo>
                      <a:lnTo>
                        <a:pt x="1521" y="2150"/>
                      </a:lnTo>
                      <a:lnTo>
                        <a:pt x="1498" y="2070"/>
                      </a:lnTo>
                      <a:lnTo>
                        <a:pt x="1478" y="2034"/>
                      </a:lnTo>
                      <a:lnTo>
                        <a:pt x="1427" y="2030"/>
                      </a:lnTo>
                      <a:lnTo>
                        <a:pt x="1401" y="2066"/>
                      </a:lnTo>
                      <a:lnTo>
                        <a:pt x="1356" y="2062"/>
                      </a:lnTo>
                      <a:lnTo>
                        <a:pt x="1299" y="2069"/>
                      </a:lnTo>
                      <a:lnTo>
                        <a:pt x="1280" y="2115"/>
                      </a:lnTo>
                      <a:lnTo>
                        <a:pt x="1189" y="2127"/>
                      </a:lnTo>
                      <a:lnTo>
                        <a:pt x="1185" y="2173"/>
                      </a:lnTo>
                      <a:lnTo>
                        <a:pt x="1134" y="2220"/>
                      </a:lnTo>
                      <a:lnTo>
                        <a:pt x="1130" y="2246"/>
                      </a:lnTo>
                      <a:lnTo>
                        <a:pt x="1084" y="2242"/>
                      </a:lnTo>
                      <a:lnTo>
                        <a:pt x="1038" y="2279"/>
                      </a:lnTo>
                      <a:lnTo>
                        <a:pt x="1060" y="2298"/>
                      </a:lnTo>
                      <a:lnTo>
                        <a:pt x="1049" y="2308"/>
                      </a:lnTo>
                      <a:lnTo>
                        <a:pt x="951" y="2266"/>
                      </a:lnTo>
                      <a:lnTo>
                        <a:pt x="840" y="2310"/>
                      </a:lnTo>
                      <a:lnTo>
                        <a:pt x="817" y="2303"/>
                      </a:lnTo>
                      <a:lnTo>
                        <a:pt x="778" y="2348"/>
                      </a:lnTo>
                      <a:lnTo>
                        <a:pt x="754" y="2354"/>
                      </a:lnTo>
                      <a:lnTo>
                        <a:pt x="745" y="2381"/>
                      </a:lnTo>
                      <a:lnTo>
                        <a:pt x="704" y="2426"/>
                      </a:lnTo>
                      <a:lnTo>
                        <a:pt x="587" y="2467"/>
                      </a:lnTo>
                      <a:lnTo>
                        <a:pt x="533" y="2468"/>
                      </a:lnTo>
                      <a:lnTo>
                        <a:pt x="422" y="2496"/>
                      </a:lnTo>
                      <a:lnTo>
                        <a:pt x="434" y="2505"/>
                      </a:lnTo>
                      <a:lnTo>
                        <a:pt x="454" y="2546"/>
                      </a:lnTo>
                      <a:lnTo>
                        <a:pt x="434" y="2571"/>
                      </a:lnTo>
                      <a:lnTo>
                        <a:pt x="398" y="2581"/>
                      </a:lnTo>
                      <a:lnTo>
                        <a:pt x="357" y="2578"/>
                      </a:lnTo>
                      <a:lnTo>
                        <a:pt x="334" y="2486"/>
                      </a:lnTo>
                      <a:lnTo>
                        <a:pt x="288" y="2465"/>
                      </a:lnTo>
                      <a:lnTo>
                        <a:pt x="201" y="2482"/>
                      </a:lnTo>
                      <a:lnTo>
                        <a:pt x="201" y="2492"/>
                      </a:lnTo>
                      <a:lnTo>
                        <a:pt x="159" y="2467"/>
                      </a:lnTo>
                      <a:lnTo>
                        <a:pt x="134" y="2468"/>
                      </a:lnTo>
                      <a:lnTo>
                        <a:pt x="112" y="2427"/>
                      </a:lnTo>
                      <a:lnTo>
                        <a:pt x="127" y="2412"/>
                      </a:lnTo>
                      <a:lnTo>
                        <a:pt x="138" y="2390"/>
                      </a:lnTo>
                      <a:lnTo>
                        <a:pt x="102" y="2396"/>
                      </a:lnTo>
                      <a:lnTo>
                        <a:pt x="79" y="2320"/>
                      </a:lnTo>
                      <a:lnTo>
                        <a:pt x="99" y="2294"/>
                      </a:lnTo>
                      <a:lnTo>
                        <a:pt x="108" y="2247"/>
                      </a:lnTo>
                      <a:lnTo>
                        <a:pt x="129" y="2237"/>
                      </a:lnTo>
                      <a:lnTo>
                        <a:pt x="117" y="2217"/>
                      </a:lnTo>
                      <a:lnTo>
                        <a:pt x="148" y="2181"/>
                      </a:lnTo>
                      <a:lnTo>
                        <a:pt x="173" y="2166"/>
                      </a:lnTo>
                      <a:lnTo>
                        <a:pt x="177" y="2140"/>
                      </a:lnTo>
                      <a:lnTo>
                        <a:pt x="166" y="2104"/>
                      </a:lnTo>
                      <a:lnTo>
                        <a:pt x="176" y="2079"/>
                      </a:lnTo>
                      <a:lnTo>
                        <a:pt x="217" y="2067"/>
                      </a:lnTo>
                      <a:lnTo>
                        <a:pt x="232" y="2052"/>
                      </a:lnTo>
                      <a:lnTo>
                        <a:pt x="252" y="2047"/>
                      </a:lnTo>
                      <a:lnTo>
                        <a:pt x="226" y="2011"/>
                      </a:lnTo>
                      <a:lnTo>
                        <a:pt x="214" y="2006"/>
                      </a:lnTo>
                      <a:lnTo>
                        <a:pt x="204" y="1981"/>
                      </a:lnTo>
                      <a:lnTo>
                        <a:pt x="168" y="1976"/>
                      </a:lnTo>
                      <a:lnTo>
                        <a:pt x="162" y="1965"/>
                      </a:lnTo>
                      <a:lnTo>
                        <a:pt x="167" y="1955"/>
                      </a:lnTo>
                      <a:lnTo>
                        <a:pt x="147" y="1941"/>
                      </a:lnTo>
                      <a:lnTo>
                        <a:pt x="131" y="1951"/>
                      </a:lnTo>
                      <a:lnTo>
                        <a:pt x="99" y="1926"/>
                      </a:lnTo>
                      <a:lnTo>
                        <a:pt x="103" y="1890"/>
                      </a:lnTo>
                      <a:lnTo>
                        <a:pt x="52" y="1890"/>
                      </a:lnTo>
                      <a:lnTo>
                        <a:pt x="32" y="1905"/>
                      </a:lnTo>
                      <a:lnTo>
                        <a:pt x="27" y="1890"/>
                      </a:lnTo>
                      <a:lnTo>
                        <a:pt x="0" y="1872"/>
                      </a:lnTo>
                      <a:lnTo>
                        <a:pt x="2" y="1854"/>
                      </a:lnTo>
                      <a:lnTo>
                        <a:pt x="14" y="1837"/>
                      </a:lnTo>
                      <a:lnTo>
                        <a:pt x="28" y="1829"/>
                      </a:lnTo>
                      <a:lnTo>
                        <a:pt x="41" y="1788"/>
                      </a:lnTo>
                      <a:lnTo>
                        <a:pt x="67" y="1760"/>
                      </a:lnTo>
                      <a:lnTo>
                        <a:pt x="61" y="1728"/>
                      </a:lnTo>
                      <a:lnTo>
                        <a:pt x="124" y="1724"/>
                      </a:lnTo>
                      <a:lnTo>
                        <a:pt x="139" y="1691"/>
                      </a:lnTo>
                      <a:lnTo>
                        <a:pt x="159" y="1666"/>
                      </a:lnTo>
                      <a:lnTo>
                        <a:pt x="164" y="1650"/>
                      </a:lnTo>
                      <a:lnTo>
                        <a:pt x="203" y="1622"/>
                      </a:lnTo>
                      <a:lnTo>
                        <a:pt x="212" y="1606"/>
                      </a:lnTo>
                      <a:lnTo>
                        <a:pt x="228" y="1588"/>
                      </a:lnTo>
                      <a:lnTo>
                        <a:pt x="237" y="1547"/>
                      </a:lnTo>
                      <a:lnTo>
                        <a:pt x="217" y="1510"/>
                      </a:lnTo>
                      <a:lnTo>
                        <a:pt x="214" y="1485"/>
                      </a:lnTo>
                      <a:lnTo>
                        <a:pt x="241" y="1479"/>
                      </a:lnTo>
                      <a:lnTo>
                        <a:pt x="249" y="1490"/>
                      </a:lnTo>
                      <a:lnTo>
                        <a:pt x="277" y="1481"/>
                      </a:lnTo>
                      <a:lnTo>
                        <a:pt x="338" y="1519"/>
                      </a:lnTo>
                      <a:lnTo>
                        <a:pt x="366" y="1496"/>
                      </a:lnTo>
                      <a:lnTo>
                        <a:pt x="402" y="1479"/>
                      </a:lnTo>
                      <a:lnTo>
                        <a:pt x="417" y="1463"/>
                      </a:lnTo>
                      <a:lnTo>
                        <a:pt x="445" y="1465"/>
                      </a:lnTo>
                      <a:lnTo>
                        <a:pt x="458" y="1479"/>
                      </a:lnTo>
                      <a:lnTo>
                        <a:pt x="490" y="1477"/>
                      </a:lnTo>
                      <a:lnTo>
                        <a:pt x="513" y="1425"/>
                      </a:lnTo>
                      <a:lnTo>
                        <a:pt x="523" y="1417"/>
                      </a:lnTo>
                      <a:lnTo>
                        <a:pt x="541" y="1413"/>
                      </a:lnTo>
                      <a:lnTo>
                        <a:pt x="501" y="1407"/>
                      </a:lnTo>
                      <a:lnTo>
                        <a:pt x="501" y="1391"/>
                      </a:lnTo>
                      <a:lnTo>
                        <a:pt x="516" y="1398"/>
                      </a:lnTo>
                      <a:lnTo>
                        <a:pt x="523" y="1393"/>
                      </a:lnTo>
                      <a:lnTo>
                        <a:pt x="497" y="1380"/>
                      </a:lnTo>
                      <a:lnTo>
                        <a:pt x="478" y="1338"/>
                      </a:lnTo>
                      <a:lnTo>
                        <a:pt x="423" y="1329"/>
                      </a:lnTo>
                      <a:lnTo>
                        <a:pt x="421" y="1333"/>
                      </a:lnTo>
                      <a:lnTo>
                        <a:pt x="408" y="1325"/>
                      </a:lnTo>
                      <a:lnTo>
                        <a:pt x="363" y="1323"/>
                      </a:lnTo>
                      <a:lnTo>
                        <a:pt x="357" y="1352"/>
                      </a:lnTo>
                      <a:lnTo>
                        <a:pt x="342" y="1352"/>
                      </a:lnTo>
                      <a:lnTo>
                        <a:pt x="324" y="1329"/>
                      </a:lnTo>
                      <a:lnTo>
                        <a:pt x="333" y="1307"/>
                      </a:lnTo>
                      <a:lnTo>
                        <a:pt x="270" y="1272"/>
                      </a:lnTo>
                      <a:lnTo>
                        <a:pt x="265" y="1274"/>
                      </a:lnTo>
                      <a:lnTo>
                        <a:pt x="247" y="1269"/>
                      </a:lnTo>
                      <a:lnTo>
                        <a:pt x="297" y="1213"/>
                      </a:lnTo>
                      <a:lnTo>
                        <a:pt x="360" y="1149"/>
                      </a:lnTo>
                      <a:lnTo>
                        <a:pt x="366" y="1134"/>
                      </a:lnTo>
                      <a:lnTo>
                        <a:pt x="389" y="1126"/>
                      </a:lnTo>
                      <a:lnTo>
                        <a:pt x="414" y="1107"/>
                      </a:lnTo>
                      <a:lnTo>
                        <a:pt x="423" y="1116"/>
                      </a:lnTo>
                      <a:lnTo>
                        <a:pt x="422" y="1096"/>
                      </a:lnTo>
                      <a:lnTo>
                        <a:pt x="407" y="1093"/>
                      </a:lnTo>
                      <a:lnTo>
                        <a:pt x="407" y="1097"/>
                      </a:lnTo>
                      <a:lnTo>
                        <a:pt x="397" y="1105"/>
                      </a:lnTo>
                      <a:lnTo>
                        <a:pt x="395" y="1091"/>
                      </a:lnTo>
                      <a:lnTo>
                        <a:pt x="408" y="1076"/>
                      </a:lnTo>
                      <a:lnTo>
                        <a:pt x="426" y="1075"/>
                      </a:lnTo>
                      <a:lnTo>
                        <a:pt x="430" y="1038"/>
                      </a:lnTo>
                      <a:lnTo>
                        <a:pt x="474" y="963"/>
                      </a:lnTo>
                      <a:lnTo>
                        <a:pt x="486" y="903"/>
                      </a:lnTo>
                      <a:lnTo>
                        <a:pt x="532" y="888"/>
                      </a:lnTo>
                      <a:lnTo>
                        <a:pt x="611" y="814"/>
                      </a:lnTo>
                      <a:lnTo>
                        <a:pt x="650" y="786"/>
                      </a:lnTo>
                      <a:lnTo>
                        <a:pt x="652" y="774"/>
                      </a:lnTo>
                      <a:lnTo>
                        <a:pt x="672" y="745"/>
                      </a:lnTo>
                      <a:lnTo>
                        <a:pt x="701" y="727"/>
                      </a:lnTo>
                      <a:lnTo>
                        <a:pt x="701" y="741"/>
                      </a:lnTo>
                      <a:lnTo>
                        <a:pt x="714" y="732"/>
                      </a:lnTo>
                      <a:lnTo>
                        <a:pt x="714" y="727"/>
                      </a:lnTo>
                      <a:lnTo>
                        <a:pt x="715" y="726"/>
                      </a:lnTo>
                      <a:lnTo>
                        <a:pt x="783" y="694"/>
                      </a:lnTo>
                      <a:lnTo>
                        <a:pt x="793" y="696"/>
                      </a:lnTo>
                      <a:lnTo>
                        <a:pt x="769" y="710"/>
                      </a:lnTo>
                      <a:lnTo>
                        <a:pt x="797" y="707"/>
                      </a:lnTo>
                      <a:lnTo>
                        <a:pt x="807" y="686"/>
                      </a:lnTo>
                      <a:lnTo>
                        <a:pt x="829" y="668"/>
                      </a:lnTo>
                      <a:lnTo>
                        <a:pt x="826" y="649"/>
                      </a:lnTo>
                      <a:lnTo>
                        <a:pt x="851" y="644"/>
                      </a:lnTo>
                      <a:lnTo>
                        <a:pt x="885" y="620"/>
                      </a:lnTo>
                      <a:lnTo>
                        <a:pt x="907" y="616"/>
                      </a:lnTo>
                      <a:lnTo>
                        <a:pt x="926" y="621"/>
                      </a:lnTo>
                      <a:lnTo>
                        <a:pt x="968" y="579"/>
                      </a:lnTo>
                      <a:lnTo>
                        <a:pt x="995" y="574"/>
                      </a:lnTo>
                      <a:lnTo>
                        <a:pt x="1005" y="585"/>
                      </a:lnTo>
                      <a:lnTo>
                        <a:pt x="1013" y="580"/>
                      </a:lnTo>
                      <a:lnTo>
                        <a:pt x="1005" y="569"/>
                      </a:lnTo>
                      <a:lnTo>
                        <a:pt x="1009" y="554"/>
                      </a:lnTo>
                      <a:lnTo>
                        <a:pt x="1016" y="552"/>
                      </a:lnTo>
                      <a:lnTo>
                        <a:pt x="1020" y="561"/>
                      </a:lnTo>
                      <a:lnTo>
                        <a:pt x="1038" y="559"/>
                      </a:lnTo>
                      <a:lnTo>
                        <a:pt x="1032" y="551"/>
                      </a:lnTo>
                      <a:lnTo>
                        <a:pt x="1032" y="531"/>
                      </a:lnTo>
                      <a:lnTo>
                        <a:pt x="1048" y="522"/>
                      </a:lnTo>
                      <a:lnTo>
                        <a:pt x="1046" y="528"/>
                      </a:lnTo>
                      <a:lnTo>
                        <a:pt x="1065" y="526"/>
                      </a:lnTo>
                      <a:lnTo>
                        <a:pt x="1058" y="518"/>
                      </a:lnTo>
                      <a:lnTo>
                        <a:pt x="1075" y="505"/>
                      </a:lnTo>
                      <a:lnTo>
                        <a:pt x="1093" y="504"/>
                      </a:lnTo>
                      <a:lnTo>
                        <a:pt x="1095" y="513"/>
                      </a:lnTo>
                      <a:lnTo>
                        <a:pt x="1131" y="481"/>
                      </a:lnTo>
                      <a:lnTo>
                        <a:pt x="1131" y="471"/>
                      </a:lnTo>
                      <a:lnTo>
                        <a:pt x="1122" y="471"/>
                      </a:lnTo>
                      <a:lnTo>
                        <a:pt x="1135" y="457"/>
                      </a:lnTo>
                      <a:lnTo>
                        <a:pt x="1148" y="452"/>
                      </a:lnTo>
                      <a:lnTo>
                        <a:pt x="1173" y="463"/>
                      </a:lnTo>
                      <a:lnTo>
                        <a:pt x="1168" y="476"/>
                      </a:lnTo>
                      <a:lnTo>
                        <a:pt x="1176" y="495"/>
                      </a:lnTo>
                      <a:lnTo>
                        <a:pt x="1196" y="462"/>
                      </a:lnTo>
                      <a:lnTo>
                        <a:pt x="1210" y="458"/>
                      </a:lnTo>
                      <a:lnTo>
                        <a:pt x="1237" y="432"/>
                      </a:lnTo>
                      <a:lnTo>
                        <a:pt x="1201" y="440"/>
                      </a:lnTo>
                      <a:lnTo>
                        <a:pt x="1178" y="458"/>
                      </a:lnTo>
                      <a:lnTo>
                        <a:pt x="1167" y="438"/>
                      </a:lnTo>
                      <a:lnTo>
                        <a:pt x="1200" y="407"/>
                      </a:lnTo>
                      <a:lnTo>
                        <a:pt x="1232" y="401"/>
                      </a:lnTo>
                      <a:lnTo>
                        <a:pt x="1257" y="409"/>
                      </a:lnTo>
                      <a:lnTo>
                        <a:pt x="1275" y="431"/>
                      </a:lnTo>
                      <a:lnTo>
                        <a:pt x="1279" y="417"/>
                      </a:lnTo>
                      <a:lnTo>
                        <a:pt x="1265" y="389"/>
                      </a:lnTo>
                      <a:lnTo>
                        <a:pt x="1299" y="383"/>
                      </a:lnTo>
                      <a:lnTo>
                        <a:pt x="1311" y="386"/>
                      </a:lnTo>
                      <a:lnTo>
                        <a:pt x="1301" y="389"/>
                      </a:lnTo>
                      <a:lnTo>
                        <a:pt x="1312" y="399"/>
                      </a:lnTo>
                      <a:lnTo>
                        <a:pt x="1348" y="412"/>
                      </a:lnTo>
                      <a:lnTo>
                        <a:pt x="1381" y="404"/>
                      </a:lnTo>
                      <a:lnTo>
                        <a:pt x="1424" y="415"/>
                      </a:lnTo>
                      <a:lnTo>
                        <a:pt x="1423" y="430"/>
                      </a:lnTo>
                      <a:lnTo>
                        <a:pt x="1442" y="435"/>
                      </a:lnTo>
                      <a:lnTo>
                        <a:pt x="1482" y="403"/>
                      </a:lnTo>
                      <a:lnTo>
                        <a:pt x="1493" y="415"/>
                      </a:lnTo>
                      <a:lnTo>
                        <a:pt x="1526" y="412"/>
                      </a:lnTo>
                      <a:lnTo>
                        <a:pt x="1493" y="381"/>
                      </a:lnTo>
                      <a:lnTo>
                        <a:pt x="1497" y="367"/>
                      </a:lnTo>
                      <a:lnTo>
                        <a:pt x="1532" y="375"/>
                      </a:lnTo>
                      <a:lnTo>
                        <a:pt x="1535" y="383"/>
                      </a:lnTo>
                      <a:lnTo>
                        <a:pt x="1549" y="379"/>
                      </a:lnTo>
                      <a:lnTo>
                        <a:pt x="1520" y="347"/>
                      </a:lnTo>
                      <a:lnTo>
                        <a:pt x="1493" y="353"/>
                      </a:lnTo>
                      <a:lnTo>
                        <a:pt x="1478" y="374"/>
                      </a:lnTo>
                      <a:lnTo>
                        <a:pt x="1479" y="388"/>
                      </a:lnTo>
                      <a:lnTo>
                        <a:pt x="1467" y="383"/>
                      </a:lnTo>
                      <a:lnTo>
                        <a:pt x="1449" y="351"/>
                      </a:lnTo>
                      <a:lnTo>
                        <a:pt x="1394" y="342"/>
                      </a:lnTo>
                      <a:lnTo>
                        <a:pt x="1376" y="365"/>
                      </a:lnTo>
                      <a:lnTo>
                        <a:pt x="1370" y="357"/>
                      </a:lnTo>
                      <a:lnTo>
                        <a:pt x="1370" y="371"/>
                      </a:lnTo>
                      <a:lnTo>
                        <a:pt x="1366" y="376"/>
                      </a:lnTo>
                      <a:lnTo>
                        <a:pt x="1359" y="360"/>
                      </a:lnTo>
                      <a:lnTo>
                        <a:pt x="1358" y="381"/>
                      </a:lnTo>
                      <a:lnTo>
                        <a:pt x="1353" y="383"/>
                      </a:lnTo>
                      <a:lnTo>
                        <a:pt x="1356" y="342"/>
                      </a:lnTo>
                      <a:lnTo>
                        <a:pt x="1370" y="301"/>
                      </a:lnTo>
                      <a:lnTo>
                        <a:pt x="1361" y="301"/>
                      </a:lnTo>
                      <a:lnTo>
                        <a:pt x="1381" y="277"/>
                      </a:lnTo>
                      <a:lnTo>
                        <a:pt x="1385" y="259"/>
                      </a:lnTo>
                      <a:lnTo>
                        <a:pt x="1408" y="282"/>
                      </a:lnTo>
                      <a:lnTo>
                        <a:pt x="1433" y="286"/>
                      </a:lnTo>
                      <a:lnTo>
                        <a:pt x="1433" y="272"/>
                      </a:lnTo>
                      <a:lnTo>
                        <a:pt x="1419" y="276"/>
                      </a:lnTo>
                      <a:lnTo>
                        <a:pt x="1407" y="260"/>
                      </a:lnTo>
                      <a:lnTo>
                        <a:pt x="1431" y="230"/>
                      </a:lnTo>
                      <a:lnTo>
                        <a:pt x="1428" y="207"/>
                      </a:lnTo>
                      <a:lnTo>
                        <a:pt x="1403" y="239"/>
                      </a:lnTo>
                      <a:lnTo>
                        <a:pt x="1442" y="140"/>
                      </a:lnTo>
                      <a:lnTo>
                        <a:pt x="1496" y="124"/>
                      </a:lnTo>
                      <a:lnTo>
                        <a:pt x="1510" y="128"/>
                      </a:lnTo>
                      <a:lnTo>
                        <a:pt x="1608" y="64"/>
                      </a:lnTo>
                      <a:lnTo>
                        <a:pt x="1623" y="82"/>
                      </a:lnTo>
                      <a:lnTo>
                        <a:pt x="1617" y="49"/>
                      </a:lnTo>
                      <a:lnTo>
                        <a:pt x="1645" y="37"/>
                      </a:lnTo>
                      <a:lnTo>
                        <a:pt x="1650" y="51"/>
                      </a:lnTo>
                      <a:lnTo>
                        <a:pt x="1655" y="18"/>
                      </a:lnTo>
                      <a:lnTo>
                        <a:pt x="1671" y="0"/>
                      </a:lnTo>
                      <a:lnTo>
                        <a:pt x="1694" y="6"/>
                      </a:lnTo>
                      <a:lnTo>
                        <a:pt x="1680" y="26"/>
                      </a:lnTo>
                      <a:lnTo>
                        <a:pt x="1691" y="70"/>
                      </a:lnTo>
                      <a:lnTo>
                        <a:pt x="1755" y="98"/>
                      </a:lnTo>
                      <a:lnTo>
                        <a:pt x="1759" y="122"/>
                      </a:lnTo>
                      <a:lnTo>
                        <a:pt x="1728" y="159"/>
                      </a:lnTo>
                      <a:lnTo>
                        <a:pt x="1694" y="175"/>
                      </a:lnTo>
                      <a:lnTo>
                        <a:pt x="1722" y="176"/>
                      </a:lnTo>
                      <a:lnTo>
                        <a:pt x="1747" y="153"/>
                      </a:lnTo>
                      <a:lnTo>
                        <a:pt x="1769" y="151"/>
                      </a:lnTo>
                      <a:lnTo>
                        <a:pt x="1780" y="163"/>
                      </a:lnTo>
                      <a:lnTo>
                        <a:pt x="1762" y="188"/>
                      </a:lnTo>
                      <a:lnTo>
                        <a:pt x="1745" y="256"/>
                      </a:lnTo>
                      <a:lnTo>
                        <a:pt x="1714" y="265"/>
                      </a:lnTo>
                      <a:lnTo>
                        <a:pt x="1696" y="309"/>
                      </a:lnTo>
                      <a:lnTo>
                        <a:pt x="1724" y="278"/>
                      </a:lnTo>
                      <a:lnTo>
                        <a:pt x="1761" y="281"/>
                      </a:lnTo>
                      <a:lnTo>
                        <a:pt x="1765" y="255"/>
                      </a:lnTo>
                      <a:lnTo>
                        <a:pt x="1805" y="279"/>
                      </a:lnTo>
                      <a:lnTo>
                        <a:pt x="1796" y="315"/>
                      </a:lnTo>
                      <a:lnTo>
                        <a:pt x="1807" y="307"/>
                      </a:lnTo>
                      <a:lnTo>
                        <a:pt x="1819" y="281"/>
                      </a:lnTo>
                      <a:lnTo>
                        <a:pt x="1849" y="277"/>
                      </a:lnTo>
                      <a:lnTo>
                        <a:pt x="1876" y="328"/>
                      </a:lnTo>
                      <a:lnTo>
                        <a:pt x="1885" y="388"/>
                      </a:lnTo>
                      <a:lnTo>
                        <a:pt x="1887" y="365"/>
                      </a:lnTo>
                      <a:lnTo>
                        <a:pt x="1905" y="358"/>
                      </a:lnTo>
                      <a:lnTo>
                        <a:pt x="1921" y="386"/>
                      </a:lnTo>
                      <a:lnTo>
                        <a:pt x="1938" y="378"/>
                      </a:lnTo>
                      <a:lnTo>
                        <a:pt x="1935" y="362"/>
                      </a:lnTo>
                      <a:lnTo>
                        <a:pt x="1951" y="339"/>
                      </a:lnTo>
                      <a:lnTo>
                        <a:pt x="1989" y="325"/>
                      </a:lnTo>
                      <a:lnTo>
                        <a:pt x="1984" y="362"/>
                      </a:lnTo>
                      <a:lnTo>
                        <a:pt x="1958" y="372"/>
                      </a:lnTo>
                      <a:lnTo>
                        <a:pt x="1959" y="388"/>
                      </a:lnTo>
                      <a:lnTo>
                        <a:pt x="1987" y="384"/>
                      </a:lnTo>
                      <a:lnTo>
                        <a:pt x="2006" y="409"/>
                      </a:lnTo>
                      <a:lnTo>
                        <a:pt x="1984" y="435"/>
                      </a:lnTo>
                      <a:lnTo>
                        <a:pt x="1964" y="415"/>
                      </a:lnTo>
                      <a:lnTo>
                        <a:pt x="1922" y="417"/>
                      </a:lnTo>
                      <a:lnTo>
                        <a:pt x="1966" y="438"/>
                      </a:lnTo>
                      <a:lnTo>
                        <a:pt x="1969" y="459"/>
                      </a:lnTo>
                      <a:lnTo>
                        <a:pt x="1935" y="491"/>
                      </a:lnTo>
                      <a:lnTo>
                        <a:pt x="1886" y="505"/>
                      </a:lnTo>
                      <a:lnTo>
                        <a:pt x="1885" y="515"/>
                      </a:lnTo>
                      <a:lnTo>
                        <a:pt x="1827" y="556"/>
                      </a:lnTo>
                      <a:lnTo>
                        <a:pt x="1844" y="566"/>
                      </a:lnTo>
                      <a:lnTo>
                        <a:pt x="1830" y="603"/>
                      </a:lnTo>
                      <a:lnTo>
                        <a:pt x="1802" y="607"/>
                      </a:lnTo>
                      <a:lnTo>
                        <a:pt x="1788" y="622"/>
                      </a:lnTo>
                      <a:lnTo>
                        <a:pt x="1756" y="621"/>
                      </a:lnTo>
                      <a:lnTo>
                        <a:pt x="1687" y="605"/>
                      </a:lnTo>
                      <a:lnTo>
                        <a:pt x="1645" y="643"/>
                      </a:lnTo>
                      <a:lnTo>
                        <a:pt x="1632" y="642"/>
                      </a:lnTo>
                      <a:lnTo>
                        <a:pt x="1609" y="689"/>
                      </a:lnTo>
                      <a:lnTo>
                        <a:pt x="1620" y="753"/>
                      </a:lnTo>
                      <a:lnTo>
                        <a:pt x="1593" y="826"/>
                      </a:lnTo>
                      <a:lnTo>
                        <a:pt x="1542" y="810"/>
                      </a:lnTo>
                      <a:lnTo>
                        <a:pt x="1488" y="828"/>
                      </a:lnTo>
                      <a:lnTo>
                        <a:pt x="1459" y="825"/>
                      </a:lnTo>
                      <a:lnTo>
                        <a:pt x="1472" y="807"/>
                      </a:lnTo>
                      <a:lnTo>
                        <a:pt x="1430" y="770"/>
                      </a:lnTo>
                      <a:lnTo>
                        <a:pt x="1400" y="763"/>
                      </a:lnTo>
                      <a:lnTo>
                        <a:pt x="1430" y="798"/>
                      </a:lnTo>
                      <a:lnTo>
                        <a:pt x="1424" y="821"/>
                      </a:lnTo>
                      <a:lnTo>
                        <a:pt x="1393" y="811"/>
                      </a:lnTo>
                      <a:lnTo>
                        <a:pt x="1380" y="816"/>
                      </a:lnTo>
                      <a:lnTo>
                        <a:pt x="1401" y="824"/>
                      </a:lnTo>
                      <a:lnTo>
                        <a:pt x="1389" y="834"/>
                      </a:lnTo>
                      <a:lnTo>
                        <a:pt x="1423" y="843"/>
                      </a:lnTo>
                      <a:lnTo>
                        <a:pt x="1427" y="862"/>
                      </a:lnTo>
                      <a:lnTo>
                        <a:pt x="1413" y="876"/>
                      </a:lnTo>
                      <a:lnTo>
                        <a:pt x="1472" y="908"/>
                      </a:lnTo>
                      <a:lnTo>
                        <a:pt x="1530" y="892"/>
                      </a:lnTo>
                      <a:lnTo>
                        <a:pt x="1561" y="899"/>
                      </a:lnTo>
                      <a:lnTo>
                        <a:pt x="1570" y="917"/>
                      </a:lnTo>
                      <a:lnTo>
                        <a:pt x="1558" y="960"/>
                      </a:lnTo>
                      <a:lnTo>
                        <a:pt x="1571" y="981"/>
                      </a:lnTo>
                      <a:lnTo>
                        <a:pt x="1583" y="964"/>
                      </a:lnTo>
                      <a:lnTo>
                        <a:pt x="1569" y="954"/>
                      </a:lnTo>
                      <a:lnTo>
                        <a:pt x="1575" y="925"/>
                      </a:lnTo>
                      <a:lnTo>
                        <a:pt x="1612" y="946"/>
                      </a:lnTo>
                      <a:lnTo>
                        <a:pt x="1641" y="1023"/>
                      </a:lnTo>
                      <a:lnTo>
                        <a:pt x="1665" y="1060"/>
                      </a:lnTo>
                      <a:lnTo>
                        <a:pt x="1668" y="1098"/>
                      </a:lnTo>
                      <a:lnTo>
                        <a:pt x="1686" y="1144"/>
                      </a:lnTo>
                      <a:lnTo>
                        <a:pt x="1687" y="1159"/>
                      </a:lnTo>
                      <a:lnTo>
                        <a:pt x="1680" y="1166"/>
                      </a:lnTo>
                      <a:lnTo>
                        <a:pt x="1674" y="1162"/>
                      </a:lnTo>
                      <a:lnTo>
                        <a:pt x="1677" y="1144"/>
                      </a:lnTo>
                      <a:lnTo>
                        <a:pt x="1671" y="1135"/>
                      </a:lnTo>
                      <a:lnTo>
                        <a:pt x="1649" y="1195"/>
                      </a:lnTo>
                      <a:lnTo>
                        <a:pt x="1620" y="1236"/>
                      </a:lnTo>
                      <a:lnTo>
                        <a:pt x="1590" y="1241"/>
                      </a:lnTo>
                      <a:lnTo>
                        <a:pt x="1577" y="1232"/>
                      </a:lnTo>
                      <a:lnTo>
                        <a:pt x="1557" y="1246"/>
                      </a:lnTo>
                      <a:lnTo>
                        <a:pt x="1520" y="1260"/>
                      </a:lnTo>
                      <a:lnTo>
                        <a:pt x="1514" y="1295"/>
                      </a:lnTo>
                      <a:lnTo>
                        <a:pt x="1497" y="1310"/>
                      </a:lnTo>
                      <a:lnTo>
                        <a:pt x="1507" y="1319"/>
                      </a:lnTo>
                      <a:lnTo>
                        <a:pt x="1528" y="1300"/>
                      </a:lnTo>
                      <a:lnTo>
                        <a:pt x="1529" y="1264"/>
                      </a:lnTo>
                      <a:lnTo>
                        <a:pt x="1589" y="1252"/>
                      </a:lnTo>
                      <a:lnTo>
                        <a:pt x="1588" y="1278"/>
                      </a:lnTo>
                      <a:lnTo>
                        <a:pt x="1562" y="1298"/>
                      </a:lnTo>
                      <a:lnTo>
                        <a:pt x="1565" y="1326"/>
                      </a:lnTo>
                      <a:lnTo>
                        <a:pt x="1544" y="1328"/>
                      </a:lnTo>
                      <a:lnTo>
                        <a:pt x="1521" y="1357"/>
                      </a:lnTo>
                      <a:lnTo>
                        <a:pt x="1580" y="1344"/>
                      </a:lnTo>
                      <a:lnTo>
                        <a:pt x="1599" y="1385"/>
                      </a:lnTo>
                      <a:lnTo>
                        <a:pt x="1590" y="1334"/>
                      </a:lnTo>
                      <a:lnTo>
                        <a:pt x="1623" y="1316"/>
                      </a:lnTo>
                      <a:lnTo>
                        <a:pt x="1603" y="1279"/>
                      </a:lnTo>
                      <a:lnTo>
                        <a:pt x="1603" y="1259"/>
                      </a:lnTo>
                      <a:lnTo>
                        <a:pt x="1614" y="1244"/>
                      </a:lnTo>
                      <a:lnTo>
                        <a:pt x="1655" y="1272"/>
                      </a:lnTo>
                      <a:lnTo>
                        <a:pt x="1752" y="1249"/>
                      </a:lnTo>
                      <a:lnTo>
                        <a:pt x="1729" y="1205"/>
                      </a:lnTo>
                      <a:lnTo>
                        <a:pt x="1706" y="1210"/>
                      </a:lnTo>
                      <a:lnTo>
                        <a:pt x="1700" y="1205"/>
                      </a:lnTo>
                      <a:lnTo>
                        <a:pt x="1725" y="1200"/>
                      </a:lnTo>
                      <a:lnTo>
                        <a:pt x="1798" y="1200"/>
                      </a:lnTo>
                      <a:lnTo>
                        <a:pt x="1793" y="1214"/>
                      </a:lnTo>
                      <a:lnTo>
                        <a:pt x="1805" y="1223"/>
                      </a:lnTo>
                      <a:lnTo>
                        <a:pt x="1816" y="1204"/>
                      </a:lnTo>
                      <a:lnTo>
                        <a:pt x="1806" y="1200"/>
                      </a:lnTo>
                      <a:lnTo>
                        <a:pt x="1817" y="1195"/>
                      </a:lnTo>
                      <a:lnTo>
                        <a:pt x="1891" y="1213"/>
                      </a:lnTo>
                      <a:lnTo>
                        <a:pt x="1881" y="1227"/>
                      </a:lnTo>
                      <a:lnTo>
                        <a:pt x="1891" y="1228"/>
                      </a:lnTo>
                      <a:lnTo>
                        <a:pt x="1882" y="1240"/>
                      </a:lnTo>
                      <a:lnTo>
                        <a:pt x="1878" y="1258"/>
                      </a:lnTo>
                      <a:lnTo>
                        <a:pt x="1887" y="1272"/>
                      </a:lnTo>
                      <a:lnTo>
                        <a:pt x="1898" y="1258"/>
                      </a:lnTo>
                      <a:lnTo>
                        <a:pt x="1893" y="1250"/>
                      </a:lnTo>
                      <a:lnTo>
                        <a:pt x="1903" y="1233"/>
                      </a:lnTo>
                      <a:lnTo>
                        <a:pt x="1918" y="1235"/>
                      </a:lnTo>
                      <a:lnTo>
                        <a:pt x="1929" y="1250"/>
                      </a:lnTo>
                      <a:lnTo>
                        <a:pt x="1940" y="1237"/>
                      </a:lnTo>
                      <a:lnTo>
                        <a:pt x="1924" y="1227"/>
                      </a:lnTo>
                      <a:lnTo>
                        <a:pt x="1907" y="1222"/>
                      </a:lnTo>
                      <a:lnTo>
                        <a:pt x="1955" y="1222"/>
                      </a:lnTo>
                      <a:lnTo>
                        <a:pt x="1947" y="1227"/>
                      </a:lnTo>
                      <a:lnTo>
                        <a:pt x="1949" y="1233"/>
                      </a:lnTo>
                      <a:lnTo>
                        <a:pt x="2020" y="1195"/>
                      </a:lnTo>
                      <a:lnTo>
                        <a:pt x="2035" y="1198"/>
                      </a:lnTo>
                      <a:lnTo>
                        <a:pt x="2042" y="1221"/>
                      </a:lnTo>
                      <a:lnTo>
                        <a:pt x="2029" y="1228"/>
                      </a:lnTo>
                      <a:lnTo>
                        <a:pt x="2030" y="1241"/>
                      </a:lnTo>
                      <a:lnTo>
                        <a:pt x="2042" y="1251"/>
                      </a:lnTo>
                      <a:lnTo>
                        <a:pt x="2046" y="1244"/>
                      </a:lnTo>
                      <a:lnTo>
                        <a:pt x="2037" y="1231"/>
                      </a:lnTo>
                      <a:lnTo>
                        <a:pt x="2063" y="1228"/>
                      </a:lnTo>
                      <a:lnTo>
                        <a:pt x="2072" y="1212"/>
                      </a:lnTo>
                      <a:lnTo>
                        <a:pt x="2128" y="1214"/>
                      </a:lnTo>
                      <a:lnTo>
                        <a:pt x="2135" y="1235"/>
                      </a:lnTo>
                      <a:lnTo>
                        <a:pt x="2153" y="1256"/>
                      </a:lnTo>
                      <a:lnTo>
                        <a:pt x="2144" y="1278"/>
                      </a:lnTo>
                      <a:lnTo>
                        <a:pt x="2187" y="1296"/>
                      </a:lnTo>
                      <a:lnTo>
                        <a:pt x="2160" y="1315"/>
                      </a:lnTo>
                      <a:lnTo>
                        <a:pt x="2091" y="1380"/>
                      </a:lnTo>
                      <a:lnTo>
                        <a:pt x="2071" y="1411"/>
                      </a:lnTo>
                      <a:lnTo>
                        <a:pt x="2053" y="1406"/>
                      </a:lnTo>
                      <a:lnTo>
                        <a:pt x="2051" y="1413"/>
                      </a:lnTo>
                      <a:lnTo>
                        <a:pt x="2063" y="1421"/>
                      </a:lnTo>
                      <a:lnTo>
                        <a:pt x="2056" y="1440"/>
                      </a:lnTo>
                      <a:lnTo>
                        <a:pt x="2051" y="1504"/>
                      </a:lnTo>
                      <a:lnTo>
                        <a:pt x="2038" y="1508"/>
                      </a:lnTo>
                      <a:lnTo>
                        <a:pt x="2052" y="1524"/>
                      </a:lnTo>
                      <a:lnTo>
                        <a:pt x="2057" y="1497"/>
                      </a:lnTo>
                      <a:lnTo>
                        <a:pt x="2070" y="1560"/>
                      </a:lnTo>
                      <a:lnTo>
                        <a:pt x="2077" y="1682"/>
                      </a:lnTo>
                      <a:lnTo>
                        <a:pt x="2076" y="1682"/>
                      </a:lnTo>
                      <a:lnTo>
                        <a:pt x="2070" y="1684"/>
                      </a:lnTo>
                      <a:lnTo>
                        <a:pt x="2061" y="1681"/>
                      </a:lnTo>
                      <a:lnTo>
                        <a:pt x="2072" y="1689"/>
                      </a:lnTo>
                      <a:lnTo>
                        <a:pt x="2081" y="1710"/>
                      </a:lnTo>
                      <a:lnTo>
                        <a:pt x="2086" y="1749"/>
                      </a:lnTo>
                      <a:lnTo>
                        <a:pt x="2079" y="1743"/>
                      </a:lnTo>
                      <a:lnTo>
                        <a:pt x="2070" y="1755"/>
                      </a:lnTo>
                      <a:lnTo>
                        <a:pt x="2086" y="1759"/>
                      </a:lnTo>
                      <a:lnTo>
                        <a:pt x="2086" y="179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8" name="Freeform 15"/>
                <p:cNvSpPr>
                  <a:spLocks/>
                </p:cNvSpPr>
                <p:nvPr/>
              </p:nvSpPr>
              <p:spPr bwMode="auto">
                <a:xfrm>
                  <a:off x="7403529" y="1118511"/>
                  <a:ext cx="82701" cy="164284"/>
                </a:xfrm>
                <a:custGeom>
                  <a:avLst/>
                  <a:gdLst>
                    <a:gd name="T0" fmla="*/ 2147483646 w 156"/>
                    <a:gd name="T1" fmla="*/ 2147483646 h 307"/>
                    <a:gd name="T2" fmla="*/ 2147483646 w 156"/>
                    <a:gd name="T3" fmla="*/ 2147483646 h 307"/>
                    <a:gd name="T4" fmla="*/ 2147483646 w 156"/>
                    <a:gd name="T5" fmla="*/ 2147483646 h 307"/>
                    <a:gd name="T6" fmla="*/ 2147483646 w 156"/>
                    <a:gd name="T7" fmla="*/ 2147483646 h 307"/>
                    <a:gd name="T8" fmla="*/ 2147483646 w 156"/>
                    <a:gd name="T9" fmla="*/ 2147483646 h 307"/>
                    <a:gd name="T10" fmla="*/ 2147483646 w 156"/>
                    <a:gd name="T11" fmla="*/ 2147483646 h 307"/>
                    <a:gd name="T12" fmla="*/ 2147483646 w 156"/>
                    <a:gd name="T13" fmla="*/ 2147483646 h 307"/>
                    <a:gd name="T14" fmla="*/ 2147483646 w 156"/>
                    <a:gd name="T15" fmla="*/ 2147483646 h 307"/>
                    <a:gd name="T16" fmla="*/ 2147483646 w 156"/>
                    <a:gd name="T17" fmla="*/ 2147483646 h 307"/>
                    <a:gd name="T18" fmla="*/ 2147483646 w 156"/>
                    <a:gd name="T19" fmla="*/ 2147483646 h 307"/>
                    <a:gd name="T20" fmla="*/ 2147483646 w 156"/>
                    <a:gd name="T21" fmla="*/ 2147483646 h 307"/>
                    <a:gd name="T22" fmla="*/ 2147483646 w 156"/>
                    <a:gd name="T23" fmla="*/ 2147483646 h 307"/>
                    <a:gd name="T24" fmla="*/ 0 w 156"/>
                    <a:gd name="T25" fmla="*/ 2147483646 h 307"/>
                    <a:gd name="T26" fmla="*/ 2147483646 w 156"/>
                    <a:gd name="T27" fmla="*/ 2147483646 h 307"/>
                    <a:gd name="T28" fmla="*/ 2147483646 w 156"/>
                    <a:gd name="T29" fmla="*/ 2147483646 h 307"/>
                    <a:gd name="T30" fmla="*/ 2147483646 w 156"/>
                    <a:gd name="T31" fmla="*/ 2147483646 h 307"/>
                    <a:gd name="T32" fmla="*/ 2147483646 w 156"/>
                    <a:gd name="T33" fmla="*/ 2147483646 h 307"/>
                    <a:gd name="T34" fmla="*/ 2147483646 w 156"/>
                    <a:gd name="T35" fmla="*/ 2147483646 h 307"/>
                    <a:gd name="T36" fmla="*/ 2147483646 w 156"/>
                    <a:gd name="T37" fmla="*/ 2147483646 h 307"/>
                    <a:gd name="T38" fmla="*/ 2147483646 w 156"/>
                    <a:gd name="T39" fmla="*/ 2147483646 h 307"/>
                    <a:gd name="T40" fmla="*/ 2147483646 w 156"/>
                    <a:gd name="T41" fmla="*/ 2147483646 h 307"/>
                    <a:gd name="T42" fmla="*/ 2147483646 w 156"/>
                    <a:gd name="T43" fmla="*/ 0 h 307"/>
                    <a:gd name="T44" fmla="*/ 2147483646 w 156"/>
                    <a:gd name="T45" fmla="*/ 2147483646 h 30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6"/>
                    <a:gd name="T70" fmla="*/ 0 h 307"/>
                    <a:gd name="T71" fmla="*/ 156 w 156"/>
                    <a:gd name="T72" fmla="*/ 307 h 30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6" h="307">
                      <a:moveTo>
                        <a:pt x="124" y="1"/>
                      </a:moveTo>
                      <a:lnTo>
                        <a:pt x="141" y="20"/>
                      </a:lnTo>
                      <a:lnTo>
                        <a:pt x="155" y="54"/>
                      </a:lnTo>
                      <a:lnTo>
                        <a:pt x="156" y="92"/>
                      </a:lnTo>
                      <a:lnTo>
                        <a:pt x="151" y="105"/>
                      </a:lnTo>
                      <a:lnTo>
                        <a:pt x="149" y="165"/>
                      </a:lnTo>
                      <a:lnTo>
                        <a:pt x="118" y="199"/>
                      </a:lnTo>
                      <a:lnTo>
                        <a:pt x="128" y="237"/>
                      </a:lnTo>
                      <a:lnTo>
                        <a:pt x="119" y="261"/>
                      </a:lnTo>
                      <a:lnTo>
                        <a:pt x="123" y="307"/>
                      </a:lnTo>
                      <a:lnTo>
                        <a:pt x="59" y="293"/>
                      </a:lnTo>
                      <a:lnTo>
                        <a:pt x="24" y="226"/>
                      </a:lnTo>
                      <a:lnTo>
                        <a:pt x="0" y="134"/>
                      </a:lnTo>
                      <a:lnTo>
                        <a:pt x="13" y="93"/>
                      </a:lnTo>
                      <a:lnTo>
                        <a:pt x="33" y="51"/>
                      </a:lnTo>
                      <a:lnTo>
                        <a:pt x="59" y="34"/>
                      </a:lnTo>
                      <a:lnTo>
                        <a:pt x="86" y="26"/>
                      </a:lnTo>
                      <a:lnTo>
                        <a:pt x="81" y="23"/>
                      </a:lnTo>
                      <a:lnTo>
                        <a:pt x="83" y="18"/>
                      </a:lnTo>
                      <a:lnTo>
                        <a:pt x="100" y="19"/>
                      </a:lnTo>
                      <a:lnTo>
                        <a:pt x="111" y="14"/>
                      </a:lnTo>
                      <a:lnTo>
                        <a:pt x="115" y="0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9" name="Freeform 25"/>
                <p:cNvSpPr>
                  <a:spLocks/>
                </p:cNvSpPr>
                <p:nvPr/>
              </p:nvSpPr>
              <p:spPr bwMode="auto">
                <a:xfrm>
                  <a:off x="6282320" y="4269281"/>
                  <a:ext cx="1162158" cy="812533"/>
                </a:xfrm>
                <a:custGeom>
                  <a:avLst/>
                  <a:gdLst>
                    <a:gd name="T0" fmla="*/ 2147483646 w 2192"/>
                    <a:gd name="T1" fmla="*/ 2147483646 h 1516"/>
                    <a:gd name="T2" fmla="*/ 2147483646 w 2192"/>
                    <a:gd name="T3" fmla="*/ 2147483646 h 1516"/>
                    <a:gd name="T4" fmla="*/ 2147483646 w 2192"/>
                    <a:gd name="T5" fmla="*/ 2147483646 h 1516"/>
                    <a:gd name="T6" fmla="*/ 2147483646 w 2192"/>
                    <a:gd name="T7" fmla="*/ 2147483646 h 1516"/>
                    <a:gd name="T8" fmla="*/ 2147483646 w 2192"/>
                    <a:gd name="T9" fmla="*/ 2147483646 h 1516"/>
                    <a:gd name="T10" fmla="*/ 2147483646 w 2192"/>
                    <a:gd name="T11" fmla="*/ 2147483646 h 1516"/>
                    <a:gd name="T12" fmla="*/ 2147483646 w 2192"/>
                    <a:gd name="T13" fmla="*/ 2147483646 h 1516"/>
                    <a:gd name="T14" fmla="*/ 2147483646 w 2192"/>
                    <a:gd name="T15" fmla="*/ 2147483646 h 1516"/>
                    <a:gd name="T16" fmla="*/ 2147483646 w 2192"/>
                    <a:gd name="T17" fmla="*/ 2147483646 h 1516"/>
                    <a:gd name="T18" fmla="*/ 2147483646 w 2192"/>
                    <a:gd name="T19" fmla="*/ 2147483646 h 1516"/>
                    <a:gd name="T20" fmla="*/ 2147483646 w 2192"/>
                    <a:gd name="T21" fmla="*/ 2147483646 h 1516"/>
                    <a:gd name="T22" fmla="*/ 2147483646 w 2192"/>
                    <a:gd name="T23" fmla="*/ 2147483646 h 1516"/>
                    <a:gd name="T24" fmla="*/ 2147483646 w 2192"/>
                    <a:gd name="T25" fmla="*/ 2147483646 h 1516"/>
                    <a:gd name="T26" fmla="*/ 2147483646 w 2192"/>
                    <a:gd name="T27" fmla="*/ 2147483646 h 1516"/>
                    <a:gd name="T28" fmla="*/ 2147483646 w 2192"/>
                    <a:gd name="T29" fmla="*/ 2147483646 h 1516"/>
                    <a:gd name="T30" fmla="*/ 2147483646 w 2192"/>
                    <a:gd name="T31" fmla="*/ 2147483646 h 1516"/>
                    <a:gd name="T32" fmla="*/ 2147483646 w 2192"/>
                    <a:gd name="T33" fmla="*/ 2147483646 h 1516"/>
                    <a:gd name="T34" fmla="*/ 2147483646 w 2192"/>
                    <a:gd name="T35" fmla="*/ 2147483646 h 1516"/>
                    <a:gd name="T36" fmla="*/ 2147483646 w 2192"/>
                    <a:gd name="T37" fmla="*/ 2147483646 h 1516"/>
                    <a:gd name="T38" fmla="*/ 2147483646 w 2192"/>
                    <a:gd name="T39" fmla="*/ 2147483646 h 1516"/>
                    <a:gd name="T40" fmla="*/ 2147483646 w 2192"/>
                    <a:gd name="T41" fmla="*/ 2147483646 h 1516"/>
                    <a:gd name="T42" fmla="*/ 2147483646 w 2192"/>
                    <a:gd name="T43" fmla="*/ 2147483646 h 1516"/>
                    <a:gd name="T44" fmla="*/ 2147483646 w 2192"/>
                    <a:gd name="T45" fmla="*/ 2147483646 h 1516"/>
                    <a:gd name="T46" fmla="*/ 2147483646 w 2192"/>
                    <a:gd name="T47" fmla="*/ 2147483646 h 1516"/>
                    <a:gd name="T48" fmla="*/ 2147483646 w 2192"/>
                    <a:gd name="T49" fmla="*/ 2147483646 h 1516"/>
                    <a:gd name="T50" fmla="*/ 2147483646 w 2192"/>
                    <a:gd name="T51" fmla="*/ 2147483646 h 1516"/>
                    <a:gd name="T52" fmla="*/ 2147483646 w 2192"/>
                    <a:gd name="T53" fmla="*/ 2147483646 h 1516"/>
                    <a:gd name="T54" fmla="*/ 2147483646 w 2192"/>
                    <a:gd name="T55" fmla="*/ 2147483646 h 1516"/>
                    <a:gd name="T56" fmla="*/ 2147483646 w 2192"/>
                    <a:gd name="T57" fmla="*/ 2147483646 h 1516"/>
                    <a:gd name="T58" fmla="*/ 2147483646 w 2192"/>
                    <a:gd name="T59" fmla="*/ 2147483646 h 1516"/>
                    <a:gd name="T60" fmla="*/ 2147483646 w 2192"/>
                    <a:gd name="T61" fmla="*/ 2147483646 h 1516"/>
                    <a:gd name="T62" fmla="*/ 2147483646 w 2192"/>
                    <a:gd name="T63" fmla="*/ 2147483646 h 1516"/>
                    <a:gd name="T64" fmla="*/ 2147483646 w 2192"/>
                    <a:gd name="T65" fmla="*/ 2147483646 h 1516"/>
                    <a:gd name="T66" fmla="*/ 2147483646 w 2192"/>
                    <a:gd name="T67" fmla="*/ 2147483646 h 1516"/>
                    <a:gd name="T68" fmla="*/ 2147483646 w 2192"/>
                    <a:gd name="T69" fmla="*/ 2147483646 h 1516"/>
                    <a:gd name="T70" fmla="*/ 2147483646 w 2192"/>
                    <a:gd name="T71" fmla="*/ 2147483646 h 1516"/>
                    <a:gd name="T72" fmla="*/ 2147483646 w 2192"/>
                    <a:gd name="T73" fmla="*/ 2147483646 h 1516"/>
                    <a:gd name="T74" fmla="*/ 2147483646 w 2192"/>
                    <a:gd name="T75" fmla="*/ 2147483646 h 1516"/>
                    <a:gd name="T76" fmla="*/ 2147483646 w 2192"/>
                    <a:gd name="T77" fmla="*/ 2147483646 h 1516"/>
                    <a:gd name="T78" fmla="*/ 2147483646 w 2192"/>
                    <a:gd name="T79" fmla="*/ 2147483646 h 1516"/>
                    <a:gd name="T80" fmla="*/ 2147483646 w 2192"/>
                    <a:gd name="T81" fmla="*/ 2147483646 h 1516"/>
                    <a:gd name="T82" fmla="*/ 2147483646 w 2192"/>
                    <a:gd name="T83" fmla="*/ 2147483646 h 1516"/>
                    <a:gd name="T84" fmla="*/ 2147483646 w 2192"/>
                    <a:gd name="T85" fmla="*/ 2147483646 h 1516"/>
                    <a:gd name="T86" fmla="*/ 2147483646 w 2192"/>
                    <a:gd name="T87" fmla="*/ 2147483646 h 1516"/>
                    <a:gd name="T88" fmla="*/ 2147483646 w 2192"/>
                    <a:gd name="T89" fmla="*/ 2147483646 h 1516"/>
                    <a:gd name="T90" fmla="*/ 2147483646 w 2192"/>
                    <a:gd name="T91" fmla="*/ 2147483646 h 1516"/>
                    <a:gd name="T92" fmla="*/ 2147483646 w 2192"/>
                    <a:gd name="T93" fmla="*/ 2147483646 h 1516"/>
                    <a:gd name="T94" fmla="*/ 2147483646 w 2192"/>
                    <a:gd name="T95" fmla="*/ 2147483646 h 1516"/>
                    <a:gd name="T96" fmla="*/ 2147483646 w 2192"/>
                    <a:gd name="T97" fmla="*/ 2147483646 h 1516"/>
                    <a:gd name="T98" fmla="*/ 2147483646 w 2192"/>
                    <a:gd name="T99" fmla="*/ 2147483646 h 1516"/>
                    <a:gd name="T100" fmla="*/ 2147483646 w 2192"/>
                    <a:gd name="T101" fmla="*/ 2147483646 h 1516"/>
                    <a:gd name="T102" fmla="*/ 2147483646 w 2192"/>
                    <a:gd name="T103" fmla="*/ 2147483646 h 1516"/>
                    <a:gd name="T104" fmla="*/ 2147483646 w 2192"/>
                    <a:gd name="T105" fmla="*/ 2147483646 h 1516"/>
                    <a:gd name="T106" fmla="*/ 2147483646 w 2192"/>
                    <a:gd name="T107" fmla="*/ 2147483646 h 1516"/>
                    <a:gd name="T108" fmla="*/ 2147483646 w 2192"/>
                    <a:gd name="T109" fmla="*/ 2147483646 h 1516"/>
                    <a:gd name="T110" fmla="*/ 2147483646 w 2192"/>
                    <a:gd name="T111" fmla="*/ 2147483646 h 1516"/>
                    <a:gd name="T112" fmla="*/ 2147483646 w 2192"/>
                    <a:gd name="T113" fmla="*/ 2147483646 h 1516"/>
                    <a:gd name="T114" fmla="*/ 2147483646 w 2192"/>
                    <a:gd name="T115" fmla="*/ 2147483646 h 1516"/>
                    <a:gd name="T116" fmla="*/ 2147483646 w 2192"/>
                    <a:gd name="T117" fmla="*/ 2147483646 h 1516"/>
                    <a:gd name="T118" fmla="*/ 2147483646 w 2192"/>
                    <a:gd name="T119" fmla="*/ 2147483646 h 151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92"/>
                    <a:gd name="T181" fmla="*/ 0 h 1516"/>
                    <a:gd name="T182" fmla="*/ 2192 w 2192"/>
                    <a:gd name="T183" fmla="*/ 1516 h 151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92" h="1516">
                      <a:moveTo>
                        <a:pt x="583" y="983"/>
                      </a:moveTo>
                      <a:lnTo>
                        <a:pt x="609" y="987"/>
                      </a:lnTo>
                      <a:lnTo>
                        <a:pt x="715" y="922"/>
                      </a:lnTo>
                      <a:lnTo>
                        <a:pt x="746" y="912"/>
                      </a:lnTo>
                      <a:lnTo>
                        <a:pt x="820" y="929"/>
                      </a:lnTo>
                      <a:lnTo>
                        <a:pt x="841" y="918"/>
                      </a:lnTo>
                      <a:lnTo>
                        <a:pt x="862" y="936"/>
                      </a:lnTo>
                      <a:lnTo>
                        <a:pt x="928" y="946"/>
                      </a:lnTo>
                      <a:lnTo>
                        <a:pt x="942" y="940"/>
                      </a:lnTo>
                      <a:lnTo>
                        <a:pt x="956" y="914"/>
                      </a:lnTo>
                      <a:lnTo>
                        <a:pt x="1016" y="911"/>
                      </a:lnTo>
                      <a:lnTo>
                        <a:pt x="1051" y="926"/>
                      </a:lnTo>
                      <a:lnTo>
                        <a:pt x="1049" y="949"/>
                      </a:lnTo>
                      <a:lnTo>
                        <a:pt x="1104" y="946"/>
                      </a:lnTo>
                      <a:lnTo>
                        <a:pt x="1123" y="962"/>
                      </a:lnTo>
                      <a:lnTo>
                        <a:pt x="1117" y="983"/>
                      </a:lnTo>
                      <a:lnTo>
                        <a:pt x="1204" y="1022"/>
                      </a:lnTo>
                      <a:lnTo>
                        <a:pt x="1195" y="1055"/>
                      </a:lnTo>
                      <a:lnTo>
                        <a:pt x="1233" y="1065"/>
                      </a:lnTo>
                      <a:lnTo>
                        <a:pt x="1238" y="1107"/>
                      </a:lnTo>
                      <a:lnTo>
                        <a:pt x="1289" y="1140"/>
                      </a:lnTo>
                      <a:lnTo>
                        <a:pt x="1298" y="1163"/>
                      </a:lnTo>
                      <a:lnTo>
                        <a:pt x="1325" y="1191"/>
                      </a:lnTo>
                      <a:lnTo>
                        <a:pt x="1343" y="1194"/>
                      </a:lnTo>
                      <a:lnTo>
                        <a:pt x="1344" y="1227"/>
                      </a:lnTo>
                      <a:lnTo>
                        <a:pt x="1385" y="1265"/>
                      </a:lnTo>
                      <a:lnTo>
                        <a:pt x="1440" y="1291"/>
                      </a:lnTo>
                      <a:lnTo>
                        <a:pt x="1474" y="1326"/>
                      </a:lnTo>
                      <a:lnTo>
                        <a:pt x="1505" y="1389"/>
                      </a:lnTo>
                      <a:lnTo>
                        <a:pt x="1531" y="1397"/>
                      </a:lnTo>
                      <a:lnTo>
                        <a:pt x="1575" y="1483"/>
                      </a:lnTo>
                      <a:lnTo>
                        <a:pt x="1649" y="1516"/>
                      </a:lnTo>
                      <a:lnTo>
                        <a:pt x="1755" y="1455"/>
                      </a:lnTo>
                      <a:lnTo>
                        <a:pt x="1771" y="1478"/>
                      </a:lnTo>
                      <a:lnTo>
                        <a:pt x="1822" y="1485"/>
                      </a:lnTo>
                      <a:lnTo>
                        <a:pt x="1855" y="1464"/>
                      </a:lnTo>
                      <a:lnTo>
                        <a:pt x="1855" y="1445"/>
                      </a:lnTo>
                      <a:lnTo>
                        <a:pt x="1924" y="1463"/>
                      </a:lnTo>
                      <a:lnTo>
                        <a:pt x="1982" y="1501"/>
                      </a:lnTo>
                      <a:lnTo>
                        <a:pt x="2031" y="1499"/>
                      </a:lnTo>
                      <a:lnTo>
                        <a:pt x="2040" y="1459"/>
                      </a:lnTo>
                      <a:lnTo>
                        <a:pt x="2066" y="1449"/>
                      </a:lnTo>
                      <a:lnTo>
                        <a:pt x="2061" y="1423"/>
                      </a:lnTo>
                      <a:lnTo>
                        <a:pt x="2133" y="1357"/>
                      </a:lnTo>
                      <a:lnTo>
                        <a:pt x="2149" y="1362"/>
                      </a:lnTo>
                      <a:lnTo>
                        <a:pt x="2159" y="1347"/>
                      </a:lnTo>
                      <a:lnTo>
                        <a:pt x="2133" y="1302"/>
                      </a:lnTo>
                      <a:lnTo>
                        <a:pt x="2128" y="1287"/>
                      </a:lnTo>
                      <a:lnTo>
                        <a:pt x="2098" y="1272"/>
                      </a:lnTo>
                      <a:lnTo>
                        <a:pt x="2118" y="1260"/>
                      </a:lnTo>
                      <a:lnTo>
                        <a:pt x="2101" y="1224"/>
                      </a:lnTo>
                      <a:lnTo>
                        <a:pt x="2081" y="1209"/>
                      </a:lnTo>
                      <a:lnTo>
                        <a:pt x="2071" y="1194"/>
                      </a:lnTo>
                      <a:lnTo>
                        <a:pt x="2066" y="1199"/>
                      </a:lnTo>
                      <a:lnTo>
                        <a:pt x="2064" y="1163"/>
                      </a:lnTo>
                      <a:lnTo>
                        <a:pt x="2029" y="1153"/>
                      </a:lnTo>
                      <a:lnTo>
                        <a:pt x="2019" y="1138"/>
                      </a:lnTo>
                      <a:lnTo>
                        <a:pt x="1998" y="1153"/>
                      </a:lnTo>
                      <a:lnTo>
                        <a:pt x="1952" y="1149"/>
                      </a:lnTo>
                      <a:lnTo>
                        <a:pt x="1961" y="1117"/>
                      </a:lnTo>
                      <a:lnTo>
                        <a:pt x="1951" y="1102"/>
                      </a:lnTo>
                      <a:lnTo>
                        <a:pt x="1920" y="1129"/>
                      </a:lnTo>
                      <a:lnTo>
                        <a:pt x="1905" y="1129"/>
                      </a:lnTo>
                      <a:lnTo>
                        <a:pt x="1905" y="1071"/>
                      </a:lnTo>
                      <a:lnTo>
                        <a:pt x="1883" y="1061"/>
                      </a:lnTo>
                      <a:lnTo>
                        <a:pt x="1878" y="1046"/>
                      </a:lnTo>
                      <a:lnTo>
                        <a:pt x="1894" y="1031"/>
                      </a:lnTo>
                      <a:lnTo>
                        <a:pt x="1894" y="1005"/>
                      </a:lnTo>
                      <a:lnTo>
                        <a:pt x="1913" y="969"/>
                      </a:lnTo>
                      <a:lnTo>
                        <a:pt x="1913" y="943"/>
                      </a:lnTo>
                      <a:lnTo>
                        <a:pt x="1938" y="927"/>
                      </a:lnTo>
                      <a:lnTo>
                        <a:pt x="1896" y="866"/>
                      </a:lnTo>
                      <a:lnTo>
                        <a:pt x="1906" y="856"/>
                      </a:lnTo>
                      <a:lnTo>
                        <a:pt x="1932" y="851"/>
                      </a:lnTo>
                      <a:lnTo>
                        <a:pt x="1976" y="788"/>
                      </a:lnTo>
                      <a:lnTo>
                        <a:pt x="1998" y="783"/>
                      </a:lnTo>
                      <a:lnTo>
                        <a:pt x="1983" y="735"/>
                      </a:lnTo>
                      <a:lnTo>
                        <a:pt x="2001" y="730"/>
                      </a:lnTo>
                      <a:lnTo>
                        <a:pt x="1992" y="699"/>
                      </a:lnTo>
                      <a:lnTo>
                        <a:pt x="1996" y="676"/>
                      </a:lnTo>
                      <a:lnTo>
                        <a:pt x="2045" y="640"/>
                      </a:lnTo>
                      <a:lnTo>
                        <a:pt x="2056" y="639"/>
                      </a:lnTo>
                      <a:lnTo>
                        <a:pt x="2066" y="608"/>
                      </a:lnTo>
                      <a:lnTo>
                        <a:pt x="2020" y="583"/>
                      </a:lnTo>
                      <a:lnTo>
                        <a:pt x="2020" y="568"/>
                      </a:lnTo>
                      <a:lnTo>
                        <a:pt x="2003" y="562"/>
                      </a:lnTo>
                      <a:lnTo>
                        <a:pt x="2008" y="537"/>
                      </a:lnTo>
                      <a:lnTo>
                        <a:pt x="2024" y="532"/>
                      </a:lnTo>
                      <a:lnTo>
                        <a:pt x="2105" y="532"/>
                      </a:lnTo>
                      <a:lnTo>
                        <a:pt x="2136" y="510"/>
                      </a:lnTo>
                      <a:lnTo>
                        <a:pt x="2187" y="500"/>
                      </a:lnTo>
                      <a:lnTo>
                        <a:pt x="2192" y="485"/>
                      </a:lnTo>
                      <a:lnTo>
                        <a:pt x="2177" y="480"/>
                      </a:lnTo>
                      <a:lnTo>
                        <a:pt x="2177" y="449"/>
                      </a:lnTo>
                      <a:lnTo>
                        <a:pt x="2186" y="439"/>
                      </a:lnTo>
                      <a:lnTo>
                        <a:pt x="2155" y="439"/>
                      </a:lnTo>
                      <a:lnTo>
                        <a:pt x="2140" y="423"/>
                      </a:lnTo>
                      <a:lnTo>
                        <a:pt x="2135" y="362"/>
                      </a:lnTo>
                      <a:lnTo>
                        <a:pt x="2138" y="347"/>
                      </a:lnTo>
                      <a:lnTo>
                        <a:pt x="2128" y="337"/>
                      </a:lnTo>
                      <a:lnTo>
                        <a:pt x="2123" y="311"/>
                      </a:lnTo>
                      <a:lnTo>
                        <a:pt x="2103" y="306"/>
                      </a:lnTo>
                      <a:lnTo>
                        <a:pt x="2113" y="286"/>
                      </a:lnTo>
                      <a:lnTo>
                        <a:pt x="2036" y="270"/>
                      </a:lnTo>
                      <a:lnTo>
                        <a:pt x="2021" y="316"/>
                      </a:lnTo>
                      <a:lnTo>
                        <a:pt x="2006" y="338"/>
                      </a:lnTo>
                      <a:lnTo>
                        <a:pt x="1980" y="343"/>
                      </a:lnTo>
                      <a:lnTo>
                        <a:pt x="1965" y="358"/>
                      </a:lnTo>
                      <a:lnTo>
                        <a:pt x="1945" y="348"/>
                      </a:lnTo>
                      <a:lnTo>
                        <a:pt x="1914" y="384"/>
                      </a:lnTo>
                      <a:lnTo>
                        <a:pt x="1925" y="425"/>
                      </a:lnTo>
                      <a:lnTo>
                        <a:pt x="1895" y="441"/>
                      </a:lnTo>
                      <a:lnTo>
                        <a:pt x="1895" y="457"/>
                      </a:lnTo>
                      <a:lnTo>
                        <a:pt x="1874" y="462"/>
                      </a:lnTo>
                      <a:lnTo>
                        <a:pt x="1844" y="487"/>
                      </a:lnTo>
                      <a:lnTo>
                        <a:pt x="1803" y="499"/>
                      </a:lnTo>
                      <a:lnTo>
                        <a:pt x="1799" y="529"/>
                      </a:lnTo>
                      <a:lnTo>
                        <a:pt x="1779" y="534"/>
                      </a:lnTo>
                      <a:lnTo>
                        <a:pt x="1774" y="514"/>
                      </a:lnTo>
                      <a:lnTo>
                        <a:pt x="1733" y="545"/>
                      </a:lnTo>
                      <a:lnTo>
                        <a:pt x="1723" y="545"/>
                      </a:lnTo>
                      <a:lnTo>
                        <a:pt x="1716" y="519"/>
                      </a:lnTo>
                      <a:lnTo>
                        <a:pt x="1696" y="478"/>
                      </a:lnTo>
                      <a:lnTo>
                        <a:pt x="1660" y="439"/>
                      </a:lnTo>
                      <a:lnTo>
                        <a:pt x="1614" y="449"/>
                      </a:lnTo>
                      <a:lnTo>
                        <a:pt x="1594" y="469"/>
                      </a:lnTo>
                      <a:lnTo>
                        <a:pt x="1579" y="464"/>
                      </a:lnTo>
                      <a:lnTo>
                        <a:pt x="1548" y="464"/>
                      </a:lnTo>
                      <a:lnTo>
                        <a:pt x="1543" y="476"/>
                      </a:lnTo>
                      <a:lnTo>
                        <a:pt x="1528" y="471"/>
                      </a:lnTo>
                      <a:lnTo>
                        <a:pt x="1533" y="450"/>
                      </a:lnTo>
                      <a:lnTo>
                        <a:pt x="1521" y="420"/>
                      </a:lnTo>
                      <a:lnTo>
                        <a:pt x="1526" y="383"/>
                      </a:lnTo>
                      <a:lnTo>
                        <a:pt x="1547" y="352"/>
                      </a:lnTo>
                      <a:lnTo>
                        <a:pt x="1572" y="347"/>
                      </a:lnTo>
                      <a:lnTo>
                        <a:pt x="1566" y="286"/>
                      </a:lnTo>
                      <a:lnTo>
                        <a:pt x="1551" y="276"/>
                      </a:lnTo>
                      <a:lnTo>
                        <a:pt x="1561" y="245"/>
                      </a:lnTo>
                      <a:lnTo>
                        <a:pt x="1590" y="224"/>
                      </a:lnTo>
                      <a:lnTo>
                        <a:pt x="1600" y="188"/>
                      </a:lnTo>
                      <a:lnTo>
                        <a:pt x="1616" y="167"/>
                      </a:lnTo>
                      <a:lnTo>
                        <a:pt x="1610" y="162"/>
                      </a:lnTo>
                      <a:lnTo>
                        <a:pt x="1610" y="142"/>
                      </a:lnTo>
                      <a:lnTo>
                        <a:pt x="1626" y="126"/>
                      </a:lnTo>
                      <a:lnTo>
                        <a:pt x="1651" y="115"/>
                      </a:lnTo>
                      <a:lnTo>
                        <a:pt x="1627" y="97"/>
                      </a:lnTo>
                      <a:lnTo>
                        <a:pt x="1639" y="75"/>
                      </a:lnTo>
                      <a:lnTo>
                        <a:pt x="1639" y="60"/>
                      </a:lnTo>
                      <a:lnTo>
                        <a:pt x="1659" y="34"/>
                      </a:lnTo>
                      <a:lnTo>
                        <a:pt x="1628" y="41"/>
                      </a:lnTo>
                      <a:lnTo>
                        <a:pt x="1608" y="31"/>
                      </a:lnTo>
                      <a:lnTo>
                        <a:pt x="1603" y="10"/>
                      </a:lnTo>
                      <a:lnTo>
                        <a:pt x="1577" y="0"/>
                      </a:lnTo>
                      <a:lnTo>
                        <a:pt x="1562" y="5"/>
                      </a:lnTo>
                      <a:lnTo>
                        <a:pt x="1506" y="56"/>
                      </a:lnTo>
                      <a:lnTo>
                        <a:pt x="1491" y="51"/>
                      </a:lnTo>
                      <a:lnTo>
                        <a:pt x="1460" y="68"/>
                      </a:lnTo>
                      <a:lnTo>
                        <a:pt x="1429" y="93"/>
                      </a:lnTo>
                      <a:lnTo>
                        <a:pt x="1418" y="85"/>
                      </a:lnTo>
                      <a:lnTo>
                        <a:pt x="1382" y="85"/>
                      </a:lnTo>
                      <a:lnTo>
                        <a:pt x="1316" y="133"/>
                      </a:lnTo>
                      <a:lnTo>
                        <a:pt x="1301" y="128"/>
                      </a:lnTo>
                      <a:lnTo>
                        <a:pt x="1255" y="148"/>
                      </a:lnTo>
                      <a:lnTo>
                        <a:pt x="1205" y="195"/>
                      </a:lnTo>
                      <a:lnTo>
                        <a:pt x="1225" y="216"/>
                      </a:lnTo>
                      <a:lnTo>
                        <a:pt x="1184" y="246"/>
                      </a:lnTo>
                      <a:lnTo>
                        <a:pt x="1113" y="227"/>
                      </a:lnTo>
                      <a:lnTo>
                        <a:pt x="1072" y="263"/>
                      </a:lnTo>
                      <a:lnTo>
                        <a:pt x="1057" y="253"/>
                      </a:lnTo>
                      <a:lnTo>
                        <a:pt x="1037" y="268"/>
                      </a:lnTo>
                      <a:lnTo>
                        <a:pt x="1042" y="293"/>
                      </a:lnTo>
                      <a:lnTo>
                        <a:pt x="1016" y="300"/>
                      </a:lnTo>
                      <a:lnTo>
                        <a:pt x="1006" y="284"/>
                      </a:lnTo>
                      <a:lnTo>
                        <a:pt x="970" y="295"/>
                      </a:lnTo>
                      <a:lnTo>
                        <a:pt x="960" y="315"/>
                      </a:lnTo>
                      <a:lnTo>
                        <a:pt x="924" y="330"/>
                      </a:lnTo>
                      <a:lnTo>
                        <a:pt x="915" y="356"/>
                      </a:lnTo>
                      <a:lnTo>
                        <a:pt x="880" y="367"/>
                      </a:lnTo>
                      <a:lnTo>
                        <a:pt x="864" y="362"/>
                      </a:lnTo>
                      <a:lnTo>
                        <a:pt x="868" y="337"/>
                      </a:lnTo>
                      <a:lnTo>
                        <a:pt x="812" y="337"/>
                      </a:lnTo>
                      <a:lnTo>
                        <a:pt x="792" y="358"/>
                      </a:lnTo>
                      <a:lnTo>
                        <a:pt x="776" y="338"/>
                      </a:lnTo>
                      <a:lnTo>
                        <a:pt x="741" y="343"/>
                      </a:lnTo>
                      <a:lnTo>
                        <a:pt x="710" y="369"/>
                      </a:lnTo>
                      <a:lnTo>
                        <a:pt x="674" y="364"/>
                      </a:lnTo>
                      <a:lnTo>
                        <a:pt x="674" y="376"/>
                      </a:lnTo>
                      <a:lnTo>
                        <a:pt x="655" y="380"/>
                      </a:lnTo>
                      <a:lnTo>
                        <a:pt x="562" y="320"/>
                      </a:lnTo>
                      <a:lnTo>
                        <a:pt x="532" y="311"/>
                      </a:lnTo>
                      <a:lnTo>
                        <a:pt x="445" y="332"/>
                      </a:lnTo>
                      <a:lnTo>
                        <a:pt x="414" y="312"/>
                      </a:lnTo>
                      <a:lnTo>
                        <a:pt x="409" y="343"/>
                      </a:lnTo>
                      <a:lnTo>
                        <a:pt x="378" y="343"/>
                      </a:lnTo>
                      <a:lnTo>
                        <a:pt x="317" y="318"/>
                      </a:lnTo>
                      <a:lnTo>
                        <a:pt x="261" y="334"/>
                      </a:lnTo>
                      <a:lnTo>
                        <a:pt x="236" y="298"/>
                      </a:lnTo>
                      <a:lnTo>
                        <a:pt x="185" y="298"/>
                      </a:lnTo>
                      <a:lnTo>
                        <a:pt x="164" y="286"/>
                      </a:lnTo>
                      <a:lnTo>
                        <a:pt x="92" y="314"/>
                      </a:lnTo>
                      <a:lnTo>
                        <a:pt x="44" y="364"/>
                      </a:lnTo>
                      <a:lnTo>
                        <a:pt x="0" y="357"/>
                      </a:lnTo>
                      <a:lnTo>
                        <a:pt x="4" y="395"/>
                      </a:lnTo>
                      <a:lnTo>
                        <a:pt x="24" y="421"/>
                      </a:lnTo>
                      <a:lnTo>
                        <a:pt x="100" y="436"/>
                      </a:lnTo>
                      <a:lnTo>
                        <a:pt x="126" y="467"/>
                      </a:lnTo>
                      <a:lnTo>
                        <a:pt x="85" y="497"/>
                      </a:lnTo>
                      <a:lnTo>
                        <a:pt x="117" y="559"/>
                      </a:lnTo>
                      <a:lnTo>
                        <a:pt x="126" y="543"/>
                      </a:lnTo>
                      <a:lnTo>
                        <a:pt x="146" y="543"/>
                      </a:lnTo>
                      <a:lnTo>
                        <a:pt x="187" y="497"/>
                      </a:lnTo>
                      <a:lnTo>
                        <a:pt x="233" y="486"/>
                      </a:lnTo>
                      <a:lnTo>
                        <a:pt x="280" y="552"/>
                      </a:lnTo>
                      <a:lnTo>
                        <a:pt x="275" y="588"/>
                      </a:lnTo>
                      <a:lnTo>
                        <a:pt x="296" y="588"/>
                      </a:lnTo>
                      <a:lnTo>
                        <a:pt x="325" y="547"/>
                      </a:lnTo>
                      <a:lnTo>
                        <a:pt x="367" y="568"/>
                      </a:lnTo>
                      <a:lnTo>
                        <a:pt x="372" y="629"/>
                      </a:lnTo>
                      <a:lnTo>
                        <a:pt x="387" y="634"/>
                      </a:lnTo>
                      <a:lnTo>
                        <a:pt x="382" y="649"/>
                      </a:lnTo>
                      <a:lnTo>
                        <a:pt x="393" y="680"/>
                      </a:lnTo>
                      <a:lnTo>
                        <a:pt x="377" y="685"/>
                      </a:lnTo>
                      <a:lnTo>
                        <a:pt x="372" y="710"/>
                      </a:lnTo>
                      <a:lnTo>
                        <a:pt x="378" y="741"/>
                      </a:lnTo>
                      <a:lnTo>
                        <a:pt x="382" y="741"/>
                      </a:lnTo>
                      <a:lnTo>
                        <a:pt x="393" y="721"/>
                      </a:lnTo>
                      <a:lnTo>
                        <a:pt x="409" y="736"/>
                      </a:lnTo>
                      <a:lnTo>
                        <a:pt x="404" y="746"/>
                      </a:lnTo>
                      <a:lnTo>
                        <a:pt x="419" y="751"/>
                      </a:lnTo>
                      <a:lnTo>
                        <a:pt x="455" y="777"/>
                      </a:lnTo>
                      <a:lnTo>
                        <a:pt x="455" y="792"/>
                      </a:lnTo>
                      <a:lnTo>
                        <a:pt x="440" y="807"/>
                      </a:lnTo>
                      <a:lnTo>
                        <a:pt x="409" y="797"/>
                      </a:lnTo>
                      <a:lnTo>
                        <a:pt x="404" y="828"/>
                      </a:lnTo>
                      <a:lnTo>
                        <a:pt x="424" y="848"/>
                      </a:lnTo>
                      <a:lnTo>
                        <a:pt x="424" y="899"/>
                      </a:lnTo>
                      <a:lnTo>
                        <a:pt x="477" y="925"/>
                      </a:lnTo>
                      <a:lnTo>
                        <a:pt x="487" y="950"/>
                      </a:lnTo>
                      <a:lnTo>
                        <a:pt x="487" y="981"/>
                      </a:lnTo>
                      <a:lnTo>
                        <a:pt x="517" y="991"/>
                      </a:lnTo>
                      <a:lnTo>
                        <a:pt x="544" y="1014"/>
                      </a:lnTo>
                      <a:lnTo>
                        <a:pt x="583" y="983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0" name="Freeform 26"/>
                <p:cNvSpPr>
                  <a:spLocks/>
                </p:cNvSpPr>
                <p:nvPr/>
              </p:nvSpPr>
              <p:spPr bwMode="auto">
                <a:xfrm>
                  <a:off x="7358745" y="4921529"/>
                  <a:ext cx="357221" cy="257090"/>
                </a:xfrm>
                <a:custGeom>
                  <a:avLst/>
                  <a:gdLst>
                    <a:gd name="T0" fmla="*/ 2147483646 w 672"/>
                    <a:gd name="T1" fmla="*/ 2147483646 h 479"/>
                    <a:gd name="T2" fmla="*/ 2147483646 w 672"/>
                    <a:gd name="T3" fmla="*/ 2147483646 h 479"/>
                    <a:gd name="T4" fmla="*/ 2147483646 w 672"/>
                    <a:gd name="T5" fmla="*/ 2147483646 h 479"/>
                    <a:gd name="T6" fmla="*/ 2147483646 w 672"/>
                    <a:gd name="T7" fmla="*/ 2147483646 h 479"/>
                    <a:gd name="T8" fmla="*/ 2147483646 w 672"/>
                    <a:gd name="T9" fmla="*/ 2147483646 h 479"/>
                    <a:gd name="T10" fmla="*/ 2147483646 w 672"/>
                    <a:gd name="T11" fmla="*/ 2147483646 h 479"/>
                    <a:gd name="T12" fmla="*/ 2147483646 w 672"/>
                    <a:gd name="T13" fmla="*/ 2147483646 h 479"/>
                    <a:gd name="T14" fmla="*/ 2147483646 w 672"/>
                    <a:gd name="T15" fmla="*/ 2147483646 h 479"/>
                    <a:gd name="T16" fmla="*/ 2147483646 w 672"/>
                    <a:gd name="T17" fmla="*/ 2147483646 h 479"/>
                    <a:gd name="T18" fmla="*/ 2147483646 w 672"/>
                    <a:gd name="T19" fmla="*/ 2147483646 h 479"/>
                    <a:gd name="T20" fmla="*/ 2147483646 w 672"/>
                    <a:gd name="T21" fmla="*/ 2147483646 h 479"/>
                    <a:gd name="T22" fmla="*/ 2147483646 w 672"/>
                    <a:gd name="T23" fmla="*/ 2147483646 h 479"/>
                    <a:gd name="T24" fmla="*/ 2147483646 w 672"/>
                    <a:gd name="T25" fmla="*/ 2147483646 h 479"/>
                    <a:gd name="T26" fmla="*/ 2147483646 w 672"/>
                    <a:gd name="T27" fmla="*/ 2147483646 h 479"/>
                    <a:gd name="T28" fmla="*/ 2147483646 w 672"/>
                    <a:gd name="T29" fmla="*/ 2147483646 h 479"/>
                    <a:gd name="T30" fmla="*/ 2147483646 w 672"/>
                    <a:gd name="T31" fmla="*/ 2147483646 h 479"/>
                    <a:gd name="T32" fmla="*/ 2147483646 w 672"/>
                    <a:gd name="T33" fmla="*/ 2147483646 h 479"/>
                    <a:gd name="T34" fmla="*/ 2147483646 w 672"/>
                    <a:gd name="T35" fmla="*/ 2147483646 h 479"/>
                    <a:gd name="T36" fmla="*/ 0 w 672"/>
                    <a:gd name="T37" fmla="*/ 2147483646 h 479"/>
                    <a:gd name="T38" fmla="*/ 2147483646 w 672"/>
                    <a:gd name="T39" fmla="*/ 2147483646 h 479"/>
                    <a:gd name="T40" fmla="*/ 2147483646 w 672"/>
                    <a:gd name="T41" fmla="*/ 2147483646 h 479"/>
                    <a:gd name="T42" fmla="*/ 2147483646 w 672"/>
                    <a:gd name="T43" fmla="*/ 2147483646 h 479"/>
                    <a:gd name="T44" fmla="*/ 2147483646 w 672"/>
                    <a:gd name="T45" fmla="*/ 2147483646 h 479"/>
                    <a:gd name="T46" fmla="*/ 2147483646 w 672"/>
                    <a:gd name="T47" fmla="*/ 2147483646 h 479"/>
                    <a:gd name="T48" fmla="*/ 2147483646 w 672"/>
                    <a:gd name="T49" fmla="*/ 2147483646 h 479"/>
                    <a:gd name="T50" fmla="*/ 2147483646 w 672"/>
                    <a:gd name="T51" fmla="*/ 2147483646 h 479"/>
                    <a:gd name="T52" fmla="*/ 2147483646 w 672"/>
                    <a:gd name="T53" fmla="*/ 2147483646 h 479"/>
                    <a:gd name="T54" fmla="*/ 2147483646 w 672"/>
                    <a:gd name="T55" fmla="*/ 2147483646 h 479"/>
                    <a:gd name="T56" fmla="*/ 2147483646 w 672"/>
                    <a:gd name="T57" fmla="*/ 2147483646 h 479"/>
                    <a:gd name="T58" fmla="*/ 2147483646 w 672"/>
                    <a:gd name="T59" fmla="*/ 2147483646 h 479"/>
                    <a:gd name="T60" fmla="*/ 2147483646 w 672"/>
                    <a:gd name="T61" fmla="*/ 2147483646 h 479"/>
                    <a:gd name="T62" fmla="*/ 2147483646 w 672"/>
                    <a:gd name="T63" fmla="*/ 2147483646 h 479"/>
                    <a:gd name="T64" fmla="*/ 2147483646 w 672"/>
                    <a:gd name="T65" fmla="*/ 2147483646 h 479"/>
                    <a:gd name="T66" fmla="*/ 2147483646 w 672"/>
                    <a:gd name="T67" fmla="*/ 2147483646 h 479"/>
                    <a:gd name="T68" fmla="*/ 2147483646 w 672"/>
                    <a:gd name="T69" fmla="*/ 2147483646 h 479"/>
                    <a:gd name="T70" fmla="*/ 2147483646 w 672"/>
                    <a:gd name="T71" fmla="*/ 2147483646 h 479"/>
                    <a:gd name="T72" fmla="*/ 2147483646 w 672"/>
                    <a:gd name="T73" fmla="*/ 2147483646 h 479"/>
                    <a:gd name="T74" fmla="*/ 2147483646 w 672"/>
                    <a:gd name="T75" fmla="*/ 2147483646 h 479"/>
                    <a:gd name="T76" fmla="*/ 2147483646 w 672"/>
                    <a:gd name="T77" fmla="*/ 2147483646 h 479"/>
                    <a:gd name="T78" fmla="*/ 2147483646 w 672"/>
                    <a:gd name="T79" fmla="*/ 2147483646 h 479"/>
                    <a:gd name="T80" fmla="*/ 2147483646 w 672"/>
                    <a:gd name="T81" fmla="*/ 2147483646 h 479"/>
                    <a:gd name="T82" fmla="*/ 2147483646 w 672"/>
                    <a:gd name="T83" fmla="*/ 2147483646 h 479"/>
                    <a:gd name="T84" fmla="*/ 2147483646 w 672"/>
                    <a:gd name="T85" fmla="*/ 2147483646 h 479"/>
                    <a:gd name="T86" fmla="*/ 2147483646 w 672"/>
                    <a:gd name="T87" fmla="*/ 2147483646 h 479"/>
                    <a:gd name="T88" fmla="*/ 2147483646 w 672"/>
                    <a:gd name="T89" fmla="*/ 2147483646 h 479"/>
                    <a:gd name="T90" fmla="*/ 2147483646 w 672"/>
                    <a:gd name="T91" fmla="*/ 2147483646 h 479"/>
                    <a:gd name="T92" fmla="*/ 2147483646 w 672"/>
                    <a:gd name="T93" fmla="*/ 2147483646 h 479"/>
                    <a:gd name="T94" fmla="*/ 2147483646 w 672"/>
                    <a:gd name="T95" fmla="*/ 2147483646 h 479"/>
                    <a:gd name="T96" fmla="*/ 2147483646 w 672"/>
                    <a:gd name="T97" fmla="*/ 2147483646 h 479"/>
                    <a:gd name="T98" fmla="*/ 2147483646 w 672"/>
                    <a:gd name="T99" fmla="*/ 2147483646 h 479"/>
                    <a:gd name="T100" fmla="*/ 2147483646 w 672"/>
                    <a:gd name="T101" fmla="*/ 2147483646 h 479"/>
                    <a:gd name="T102" fmla="*/ 2147483646 w 672"/>
                    <a:gd name="T103" fmla="*/ 2147483646 h 479"/>
                    <a:gd name="T104" fmla="*/ 2147483646 w 672"/>
                    <a:gd name="T105" fmla="*/ 2147483646 h 479"/>
                    <a:gd name="T106" fmla="*/ 2147483646 w 672"/>
                    <a:gd name="T107" fmla="*/ 0 h 479"/>
                    <a:gd name="T108" fmla="*/ 2147483646 w 672"/>
                    <a:gd name="T109" fmla="*/ 2147483646 h 479"/>
                    <a:gd name="T110" fmla="*/ 2147483646 w 672"/>
                    <a:gd name="T111" fmla="*/ 2147483646 h 479"/>
                    <a:gd name="T112" fmla="*/ 2147483646 w 672"/>
                    <a:gd name="T113" fmla="*/ 2147483646 h 479"/>
                    <a:gd name="T114" fmla="*/ 2147483646 w 672"/>
                    <a:gd name="T115" fmla="*/ 2147483646 h 479"/>
                    <a:gd name="T116" fmla="*/ 2147483646 w 672"/>
                    <a:gd name="T117" fmla="*/ 2147483646 h 479"/>
                    <a:gd name="T118" fmla="*/ 2147483646 w 672"/>
                    <a:gd name="T119" fmla="*/ 2147483646 h 479"/>
                    <a:gd name="T120" fmla="*/ 2147483646 w 672"/>
                    <a:gd name="T121" fmla="*/ 2147483646 h 479"/>
                    <a:gd name="T122" fmla="*/ 2147483646 w 672"/>
                    <a:gd name="T123" fmla="*/ 2147483646 h 479"/>
                    <a:gd name="T124" fmla="*/ 2147483646 w 672"/>
                    <a:gd name="T125" fmla="*/ 2147483646 h 4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2"/>
                    <a:gd name="T190" fmla="*/ 0 h 479"/>
                    <a:gd name="T191" fmla="*/ 672 w 672"/>
                    <a:gd name="T192" fmla="*/ 479 h 4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2" h="479">
                      <a:moveTo>
                        <a:pt x="462" y="243"/>
                      </a:moveTo>
                      <a:lnTo>
                        <a:pt x="447" y="287"/>
                      </a:lnTo>
                      <a:lnTo>
                        <a:pt x="429" y="323"/>
                      </a:lnTo>
                      <a:lnTo>
                        <a:pt x="417" y="373"/>
                      </a:lnTo>
                      <a:lnTo>
                        <a:pt x="384" y="389"/>
                      </a:lnTo>
                      <a:lnTo>
                        <a:pt x="374" y="406"/>
                      </a:lnTo>
                      <a:lnTo>
                        <a:pt x="299" y="448"/>
                      </a:lnTo>
                      <a:lnTo>
                        <a:pt x="282" y="440"/>
                      </a:lnTo>
                      <a:lnTo>
                        <a:pt x="224" y="479"/>
                      </a:lnTo>
                      <a:lnTo>
                        <a:pt x="193" y="463"/>
                      </a:lnTo>
                      <a:lnTo>
                        <a:pt x="178" y="444"/>
                      </a:lnTo>
                      <a:lnTo>
                        <a:pt x="129" y="424"/>
                      </a:lnTo>
                      <a:lnTo>
                        <a:pt x="132" y="383"/>
                      </a:lnTo>
                      <a:lnTo>
                        <a:pt x="106" y="335"/>
                      </a:lnTo>
                      <a:lnTo>
                        <a:pt x="85" y="347"/>
                      </a:lnTo>
                      <a:lnTo>
                        <a:pt x="59" y="328"/>
                      </a:lnTo>
                      <a:lnTo>
                        <a:pt x="50" y="273"/>
                      </a:lnTo>
                      <a:lnTo>
                        <a:pt x="22" y="282"/>
                      </a:lnTo>
                      <a:lnTo>
                        <a:pt x="0" y="284"/>
                      </a:lnTo>
                      <a:lnTo>
                        <a:pt x="9" y="244"/>
                      </a:lnTo>
                      <a:lnTo>
                        <a:pt x="35" y="234"/>
                      </a:lnTo>
                      <a:lnTo>
                        <a:pt x="30" y="208"/>
                      </a:lnTo>
                      <a:lnTo>
                        <a:pt x="102" y="142"/>
                      </a:lnTo>
                      <a:lnTo>
                        <a:pt x="118" y="147"/>
                      </a:lnTo>
                      <a:lnTo>
                        <a:pt x="128" y="132"/>
                      </a:lnTo>
                      <a:lnTo>
                        <a:pt x="142" y="100"/>
                      </a:lnTo>
                      <a:lnTo>
                        <a:pt x="162" y="95"/>
                      </a:lnTo>
                      <a:lnTo>
                        <a:pt x="178" y="100"/>
                      </a:lnTo>
                      <a:lnTo>
                        <a:pt x="178" y="85"/>
                      </a:lnTo>
                      <a:lnTo>
                        <a:pt x="167" y="80"/>
                      </a:lnTo>
                      <a:lnTo>
                        <a:pt x="173" y="64"/>
                      </a:lnTo>
                      <a:lnTo>
                        <a:pt x="167" y="44"/>
                      </a:lnTo>
                      <a:lnTo>
                        <a:pt x="188" y="39"/>
                      </a:lnTo>
                      <a:lnTo>
                        <a:pt x="218" y="44"/>
                      </a:lnTo>
                      <a:lnTo>
                        <a:pt x="234" y="64"/>
                      </a:lnTo>
                      <a:lnTo>
                        <a:pt x="264" y="43"/>
                      </a:lnTo>
                      <a:lnTo>
                        <a:pt x="299" y="43"/>
                      </a:lnTo>
                      <a:lnTo>
                        <a:pt x="309" y="68"/>
                      </a:lnTo>
                      <a:lnTo>
                        <a:pt x="340" y="80"/>
                      </a:lnTo>
                      <a:lnTo>
                        <a:pt x="350" y="95"/>
                      </a:lnTo>
                      <a:lnTo>
                        <a:pt x="387" y="90"/>
                      </a:lnTo>
                      <a:lnTo>
                        <a:pt x="397" y="100"/>
                      </a:lnTo>
                      <a:lnTo>
                        <a:pt x="402" y="90"/>
                      </a:lnTo>
                      <a:lnTo>
                        <a:pt x="417" y="85"/>
                      </a:lnTo>
                      <a:lnTo>
                        <a:pt x="428" y="95"/>
                      </a:lnTo>
                      <a:lnTo>
                        <a:pt x="463" y="108"/>
                      </a:lnTo>
                      <a:lnTo>
                        <a:pt x="485" y="100"/>
                      </a:lnTo>
                      <a:lnTo>
                        <a:pt x="500" y="77"/>
                      </a:lnTo>
                      <a:lnTo>
                        <a:pt x="532" y="66"/>
                      </a:lnTo>
                      <a:lnTo>
                        <a:pt x="546" y="34"/>
                      </a:lnTo>
                      <a:lnTo>
                        <a:pt x="567" y="29"/>
                      </a:lnTo>
                      <a:lnTo>
                        <a:pt x="574" y="35"/>
                      </a:lnTo>
                      <a:lnTo>
                        <a:pt x="614" y="29"/>
                      </a:lnTo>
                      <a:lnTo>
                        <a:pt x="653" y="0"/>
                      </a:lnTo>
                      <a:lnTo>
                        <a:pt x="672" y="35"/>
                      </a:lnTo>
                      <a:lnTo>
                        <a:pt x="665" y="49"/>
                      </a:lnTo>
                      <a:lnTo>
                        <a:pt x="634" y="71"/>
                      </a:lnTo>
                      <a:lnTo>
                        <a:pt x="625" y="94"/>
                      </a:lnTo>
                      <a:lnTo>
                        <a:pt x="565" y="145"/>
                      </a:lnTo>
                      <a:lnTo>
                        <a:pt x="540" y="183"/>
                      </a:lnTo>
                      <a:lnTo>
                        <a:pt x="517" y="197"/>
                      </a:lnTo>
                      <a:lnTo>
                        <a:pt x="493" y="230"/>
                      </a:lnTo>
                      <a:lnTo>
                        <a:pt x="462" y="24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1" name="Freeform 28"/>
                <p:cNvSpPr>
                  <a:spLocks/>
                </p:cNvSpPr>
                <p:nvPr/>
              </p:nvSpPr>
              <p:spPr bwMode="auto">
                <a:xfrm>
                  <a:off x="7782648" y="4004256"/>
                  <a:ext cx="676339" cy="868077"/>
                </a:xfrm>
                <a:custGeom>
                  <a:avLst/>
                  <a:gdLst>
                    <a:gd name="T0" fmla="*/ 2147483646 w 1277"/>
                    <a:gd name="T1" fmla="*/ 2147483646 h 1615"/>
                    <a:gd name="T2" fmla="*/ 2147483646 w 1277"/>
                    <a:gd name="T3" fmla="*/ 2147483646 h 1615"/>
                    <a:gd name="T4" fmla="*/ 2147483646 w 1277"/>
                    <a:gd name="T5" fmla="*/ 2147483646 h 1615"/>
                    <a:gd name="T6" fmla="*/ 2147483646 w 1277"/>
                    <a:gd name="T7" fmla="*/ 2147483646 h 1615"/>
                    <a:gd name="T8" fmla="*/ 2147483646 w 1277"/>
                    <a:gd name="T9" fmla="*/ 2147483646 h 1615"/>
                    <a:gd name="T10" fmla="*/ 2147483646 w 1277"/>
                    <a:gd name="T11" fmla="*/ 2147483646 h 1615"/>
                    <a:gd name="T12" fmla="*/ 2147483646 w 1277"/>
                    <a:gd name="T13" fmla="*/ 2147483646 h 1615"/>
                    <a:gd name="T14" fmla="*/ 2147483646 w 1277"/>
                    <a:gd name="T15" fmla="*/ 2147483646 h 1615"/>
                    <a:gd name="T16" fmla="*/ 2147483646 w 1277"/>
                    <a:gd name="T17" fmla="*/ 2147483646 h 1615"/>
                    <a:gd name="T18" fmla="*/ 2147483646 w 1277"/>
                    <a:gd name="T19" fmla="*/ 2147483646 h 1615"/>
                    <a:gd name="T20" fmla="*/ 2147483646 w 1277"/>
                    <a:gd name="T21" fmla="*/ 2147483646 h 1615"/>
                    <a:gd name="T22" fmla="*/ 2147483646 w 1277"/>
                    <a:gd name="T23" fmla="*/ 2147483646 h 1615"/>
                    <a:gd name="T24" fmla="*/ 2147483646 w 1277"/>
                    <a:gd name="T25" fmla="*/ 2147483646 h 1615"/>
                    <a:gd name="T26" fmla="*/ 2147483646 w 1277"/>
                    <a:gd name="T27" fmla="*/ 2147483646 h 1615"/>
                    <a:gd name="T28" fmla="*/ 2147483646 w 1277"/>
                    <a:gd name="T29" fmla="*/ 2147483646 h 1615"/>
                    <a:gd name="T30" fmla="*/ 2147483646 w 1277"/>
                    <a:gd name="T31" fmla="*/ 2147483646 h 1615"/>
                    <a:gd name="T32" fmla="*/ 2147483646 w 1277"/>
                    <a:gd name="T33" fmla="*/ 2147483646 h 1615"/>
                    <a:gd name="T34" fmla="*/ 2147483646 w 1277"/>
                    <a:gd name="T35" fmla="*/ 2147483646 h 1615"/>
                    <a:gd name="T36" fmla="*/ 2147483646 w 1277"/>
                    <a:gd name="T37" fmla="*/ 2147483646 h 1615"/>
                    <a:gd name="T38" fmla="*/ 2147483646 w 1277"/>
                    <a:gd name="T39" fmla="*/ 2147483646 h 1615"/>
                    <a:gd name="T40" fmla="*/ 2147483646 w 1277"/>
                    <a:gd name="T41" fmla="*/ 2147483646 h 1615"/>
                    <a:gd name="T42" fmla="*/ 2147483646 w 1277"/>
                    <a:gd name="T43" fmla="*/ 2147483646 h 1615"/>
                    <a:gd name="T44" fmla="*/ 2147483646 w 1277"/>
                    <a:gd name="T45" fmla="*/ 2147483646 h 1615"/>
                    <a:gd name="T46" fmla="*/ 2147483646 w 1277"/>
                    <a:gd name="T47" fmla="*/ 2147483646 h 1615"/>
                    <a:gd name="T48" fmla="*/ 2147483646 w 1277"/>
                    <a:gd name="T49" fmla="*/ 2147483646 h 1615"/>
                    <a:gd name="T50" fmla="*/ 2147483646 w 1277"/>
                    <a:gd name="T51" fmla="*/ 2147483646 h 1615"/>
                    <a:gd name="T52" fmla="*/ 2147483646 w 1277"/>
                    <a:gd name="T53" fmla="*/ 2147483646 h 1615"/>
                    <a:gd name="T54" fmla="*/ 2147483646 w 1277"/>
                    <a:gd name="T55" fmla="*/ 2147483646 h 1615"/>
                    <a:gd name="T56" fmla="*/ 2147483646 w 1277"/>
                    <a:gd name="T57" fmla="*/ 2147483646 h 1615"/>
                    <a:gd name="T58" fmla="*/ 2147483646 w 1277"/>
                    <a:gd name="T59" fmla="*/ 2147483646 h 1615"/>
                    <a:gd name="T60" fmla="*/ 2147483646 w 1277"/>
                    <a:gd name="T61" fmla="*/ 2147483646 h 1615"/>
                    <a:gd name="T62" fmla="*/ 2147483646 w 1277"/>
                    <a:gd name="T63" fmla="*/ 2147483646 h 1615"/>
                    <a:gd name="T64" fmla="*/ 2147483646 w 1277"/>
                    <a:gd name="T65" fmla="*/ 2147483646 h 1615"/>
                    <a:gd name="T66" fmla="*/ 2147483646 w 1277"/>
                    <a:gd name="T67" fmla="*/ 2147483646 h 1615"/>
                    <a:gd name="T68" fmla="*/ 2147483646 w 1277"/>
                    <a:gd name="T69" fmla="*/ 2147483646 h 1615"/>
                    <a:gd name="T70" fmla="*/ 2147483646 w 1277"/>
                    <a:gd name="T71" fmla="*/ 2147483646 h 1615"/>
                    <a:gd name="T72" fmla="*/ 2147483646 w 1277"/>
                    <a:gd name="T73" fmla="*/ 2147483646 h 1615"/>
                    <a:gd name="T74" fmla="*/ 2147483646 w 1277"/>
                    <a:gd name="T75" fmla="*/ 2147483646 h 1615"/>
                    <a:gd name="T76" fmla="*/ 2147483646 w 1277"/>
                    <a:gd name="T77" fmla="*/ 2147483646 h 1615"/>
                    <a:gd name="T78" fmla="*/ 2147483646 w 1277"/>
                    <a:gd name="T79" fmla="*/ 2147483646 h 1615"/>
                    <a:gd name="T80" fmla="*/ 2147483646 w 1277"/>
                    <a:gd name="T81" fmla="*/ 2147483646 h 1615"/>
                    <a:gd name="T82" fmla="*/ 2147483646 w 1277"/>
                    <a:gd name="T83" fmla="*/ 2147483646 h 1615"/>
                    <a:gd name="T84" fmla="*/ 2147483646 w 1277"/>
                    <a:gd name="T85" fmla="*/ 2147483646 h 1615"/>
                    <a:gd name="T86" fmla="*/ 2147483646 w 1277"/>
                    <a:gd name="T87" fmla="*/ 2147483646 h 1615"/>
                    <a:gd name="T88" fmla="*/ 2147483646 w 1277"/>
                    <a:gd name="T89" fmla="*/ 2147483646 h 1615"/>
                    <a:gd name="T90" fmla="*/ 2147483646 w 1277"/>
                    <a:gd name="T91" fmla="*/ 2147483646 h 1615"/>
                    <a:gd name="T92" fmla="*/ 2147483646 w 1277"/>
                    <a:gd name="T93" fmla="*/ 2147483646 h 1615"/>
                    <a:gd name="T94" fmla="*/ 2147483646 w 1277"/>
                    <a:gd name="T95" fmla="*/ 2147483646 h 1615"/>
                    <a:gd name="T96" fmla="*/ 2147483646 w 1277"/>
                    <a:gd name="T97" fmla="*/ 2147483646 h 16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7"/>
                    <a:gd name="T148" fmla="*/ 0 h 1615"/>
                    <a:gd name="T149" fmla="*/ 1277 w 1277"/>
                    <a:gd name="T150" fmla="*/ 1615 h 16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7" h="1615">
                      <a:moveTo>
                        <a:pt x="39" y="0"/>
                      </a:moveTo>
                      <a:lnTo>
                        <a:pt x="31" y="8"/>
                      </a:lnTo>
                      <a:lnTo>
                        <a:pt x="35" y="24"/>
                      </a:lnTo>
                      <a:lnTo>
                        <a:pt x="44" y="29"/>
                      </a:lnTo>
                      <a:lnTo>
                        <a:pt x="40" y="50"/>
                      </a:lnTo>
                      <a:lnTo>
                        <a:pt x="28" y="42"/>
                      </a:lnTo>
                      <a:lnTo>
                        <a:pt x="0" y="55"/>
                      </a:lnTo>
                      <a:lnTo>
                        <a:pt x="35" y="71"/>
                      </a:lnTo>
                      <a:lnTo>
                        <a:pt x="102" y="94"/>
                      </a:lnTo>
                      <a:lnTo>
                        <a:pt x="110" y="130"/>
                      </a:lnTo>
                      <a:lnTo>
                        <a:pt x="118" y="135"/>
                      </a:lnTo>
                      <a:lnTo>
                        <a:pt x="122" y="121"/>
                      </a:lnTo>
                      <a:lnTo>
                        <a:pt x="118" y="107"/>
                      </a:lnTo>
                      <a:lnTo>
                        <a:pt x="129" y="110"/>
                      </a:lnTo>
                      <a:lnTo>
                        <a:pt x="141" y="129"/>
                      </a:lnTo>
                      <a:lnTo>
                        <a:pt x="134" y="144"/>
                      </a:lnTo>
                      <a:lnTo>
                        <a:pt x="125" y="143"/>
                      </a:lnTo>
                      <a:lnTo>
                        <a:pt x="113" y="153"/>
                      </a:lnTo>
                      <a:lnTo>
                        <a:pt x="125" y="172"/>
                      </a:lnTo>
                      <a:lnTo>
                        <a:pt x="125" y="162"/>
                      </a:lnTo>
                      <a:lnTo>
                        <a:pt x="151" y="166"/>
                      </a:lnTo>
                      <a:lnTo>
                        <a:pt x="142" y="173"/>
                      </a:lnTo>
                      <a:lnTo>
                        <a:pt x="147" y="205"/>
                      </a:lnTo>
                      <a:lnTo>
                        <a:pt x="134" y="219"/>
                      </a:lnTo>
                      <a:lnTo>
                        <a:pt x="95" y="204"/>
                      </a:lnTo>
                      <a:lnTo>
                        <a:pt x="69" y="258"/>
                      </a:lnTo>
                      <a:lnTo>
                        <a:pt x="69" y="268"/>
                      </a:lnTo>
                      <a:lnTo>
                        <a:pt x="131" y="311"/>
                      </a:lnTo>
                      <a:lnTo>
                        <a:pt x="171" y="388"/>
                      </a:lnTo>
                      <a:lnTo>
                        <a:pt x="179" y="389"/>
                      </a:lnTo>
                      <a:lnTo>
                        <a:pt x="178" y="403"/>
                      </a:lnTo>
                      <a:lnTo>
                        <a:pt x="192" y="418"/>
                      </a:lnTo>
                      <a:lnTo>
                        <a:pt x="193" y="451"/>
                      </a:lnTo>
                      <a:lnTo>
                        <a:pt x="198" y="468"/>
                      </a:lnTo>
                      <a:lnTo>
                        <a:pt x="213" y="477"/>
                      </a:lnTo>
                      <a:lnTo>
                        <a:pt x="258" y="548"/>
                      </a:lnTo>
                      <a:lnTo>
                        <a:pt x="295" y="556"/>
                      </a:lnTo>
                      <a:lnTo>
                        <a:pt x="299" y="568"/>
                      </a:lnTo>
                      <a:lnTo>
                        <a:pt x="285" y="574"/>
                      </a:lnTo>
                      <a:lnTo>
                        <a:pt x="314" y="580"/>
                      </a:lnTo>
                      <a:lnTo>
                        <a:pt x="327" y="576"/>
                      </a:lnTo>
                      <a:lnTo>
                        <a:pt x="335" y="592"/>
                      </a:lnTo>
                      <a:lnTo>
                        <a:pt x="368" y="589"/>
                      </a:lnTo>
                      <a:lnTo>
                        <a:pt x="372" y="599"/>
                      </a:lnTo>
                      <a:lnTo>
                        <a:pt x="402" y="613"/>
                      </a:lnTo>
                      <a:lnTo>
                        <a:pt x="414" y="630"/>
                      </a:lnTo>
                      <a:lnTo>
                        <a:pt x="439" y="647"/>
                      </a:lnTo>
                      <a:lnTo>
                        <a:pt x="452" y="703"/>
                      </a:lnTo>
                      <a:lnTo>
                        <a:pt x="493" y="775"/>
                      </a:lnTo>
                      <a:lnTo>
                        <a:pt x="530" y="793"/>
                      </a:lnTo>
                      <a:lnTo>
                        <a:pt x="528" y="800"/>
                      </a:lnTo>
                      <a:lnTo>
                        <a:pt x="550" y="810"/>
                      </a:lnTo>
                      <a:lnTo>
                        <a:pt x="574" y="861"/>
                      </a:lnTo>
                      <a:lnTo>
                        <a:pt x="639" y="946"/>
                      </a:lnTo>
                      <a:lnTo>
                        <a:pt x="704" y="1088"/>
                      </a:lnTo>
                      <a:lnTo>
                        <a:pt x="697" y="1107"/>
                      </a:lnTo>
                      <a:lnTo>
                        <a:pt x="736" y="1138"/>
                      </a:lnTo>
                      <a:lnTo>
                        <a:pt x="818" y="1180"/>
                      </a:lnTo>
                      <a:lnTo>
                        <a:pt x="860" y="1226"/>
                      </a:lnTo>
                      <a:lnTo>
                        <a:pt x="868" y="1293"/>
                      </a:lnTo>
                      <a:lnTo>
                        <a:pt x="920" y="1366"/>
                      </a:lnTo>
                      <a:lnTo>
                        <a:pt x="953" y="1381"/>
                      </a:lnTo>
                      <a:lnTo>
                        <a:pt x="996" y="1504"/>
                      </a:lnTo>
                      <a:lnTo>
                        <a:pt x="1018" y="1537"/>
                      </a:lnTo>
                      <a:lnTo>
                        <a:pt x="1077" y="1585"/>
                      </a:lnTo>
                      <a:lnTo>
                        <a:pt x="1078" y="1598"/>
                      </a:lnTo>
                      <a:lnTo>
                        <a:pt x="1115" y="1615"/>
                      </a:lnTo>
                      <a:lnTo>
                        <a:pt x="1125" y="1612"/>
                      </a:lnTo>
                      <a:lnTo>
                        <a:pt x="1121" y="1583"/>
                      </a:lnTo>
                      <a:lnTo>
                        <a:pt x="1072" y="1451"/>
                      </a:lnTo>
                      <a:lnTo>
                        <a:pt x="1083" y="1402"/>
                      </a:lnTo>
                      <a:lnTo>
                        <a:pt x="1104" y="1414"/>
                      </a:lnTo>
                      <a:lnTo>
                        <a:pt x="1124" y="1413"/>
                      </a:lnTo>
                      <a:lnTo>
                        <a:pt x="1129" y="1402"/>
                      </a:lnTo>
                      <a:lnTo>
                        <a:pt x="1194" y="1367"/>
                      </a:lnTo>
                      <a:lnTo>
                        <a:pt x="1198" y="1391"/>
                      </a:lnTo>
                      <a:lnTo>
                        <a:pt x="1248" y="1421"/>
                      </a:lnTo>
                      <a:lnTo>
                        <a:pt x="1277" y="1464"/>
                      </a:lnTo>
                      <a:lnTo>
                        <a:pt x="1272" y="1435"/>
                      </a:lnTo>
                      <a:lnTo>
                        <a:pt x="1257" y="1404"/>
                      </a:lnTo>
                      <a:lnTo>
                        <a:pt x="1253" y="1371"/>
                      </a:lnTo>
                      <a:lnTo>
                        <a:pt x="1238" y="1372"/>
                      </a:lnTo>
                      <a:lnTo>
                        <a:pt x="1170" y="1310"/>
                      </a:lnTo>
                      <a:lnTo>
                        <a:pt x="1160" y="1311"/>
                      </a:lnTo>
                      <a:lnTo>
                        <a:pt x="1165" y="1324"/>
                      </a:lnTo>
                      <a:lnTo>
                        <a:pt x="1111" y="1328"/>
                      </a:lnTo>
                      <a:lnTo>
                        <a:pt x="1063" y="1277"/>
                      </a:lnTo>
                      <a:lnTo>
                        <a:pt x="1032" y="1263"/>
                      </a:lnTo>
                      <a:lnTo>
                        <a:pt x="959" y="1258"/>
                      </a:lnTo>
                      <a:lnTo>
                        <a:pt x="879" y="1176"/>
                      </a:lnTo>
                      <a:lnTo>
                        <a:pt x="829" y="1028"/>
                      </a:lnTo>
                      <a:lnTo>
                        <a:pt x="824" y="983"/>
                      </a:lnTo>
                      <a:lnTo>
                        <a:pt x="798" y="951"/>
                      </a:lnTo>
                      <a:lnTo>
                        <a:pt x="791" y="893"/>
                      </a:lnTo>
                      <a:lnTo>
                        <a:pt x="799" y="894"/>
                      </a:lnTo>
                      <a:lnTo>
                        <a:pt x="813" y="861"/>
                      </a:lnTo>
                      <a:lnTo>
                        <a:pt x="789" y="874"/>
                      </a:lnTo>
                      <a:lnTo>
                        <a:pt x="791" y="855"/>
                      </a:lnTo>
                      <a:lnTo>
                        <a:pt x="824" y="847"/>
                      </a:lnTo>
                      <a:lnTo>
                        <a:pt x="857" y="834"/>
                      </a:lnTo>
                      <a:lnTo>
                        <a:pt x="892" y="816"/>
                      </a:lnTo>
                      <a:lnTo>
                        <a:pt x="947" y="830"/>
                      </a:lnTo>
                      <a:lnTo>
                        <a:pt x="1007" y="837"/>
                      </a:lnTo>
                      <a:lnTo>
                        <a:pt x="1068" y="862"/>
                      </a:lnTo>
                      <a:lnTo>
                        <a:pt x="1031" y="830"/>
                      </a:lnTo>
                      <a:lnTo>
                        <a:pt x="972" y="821"/>
                      </a:lnTo>
                      <a:lnTo>
                        <a:pt x="898" y="777"/>
                      </a:lnTo>
                      <a:lnTo>
                        <a:pt x="889" y="754"/>
                      </a:lnTo>
                      <a:lnTo>
                        <a:pt x="780" y="693"/>
                      </a:lnTo>
                      <a:lnTo>
                        <a:pt x="681" y="624"/>
                      </a:lnTo>
                      <a:lnTo>
                        <a:pt x="596" y="532"/>
                      </a:lnTo>
                      <a:lnTo>
                        <a:pt x="555" y="506"/>
                      </a:lnTo>
                      <a:lnTo>
                        <a:pt x="527" y="497"/>
                      </a:lnTo>
                      <a:lnTo>
                        <a:pt x="541" y="492"/>
                      </a:lnTo>
                      <a:lnTo>
                        <a:pt x="519" y="474"/>
                      </a:lnTo>
                      <a:lnTo>
                        <a:pt x="505" y="454"/>
                      </a:lnTo>
                      <a:lnTo>
                        <a:pt x="488" y="450"/>
                      </a:lnTo>
                      <a:lnTo>
                        <a:pt x="498" y="476"/>
                      </a:lnTo>
                      <a:lnTo>
                        <a:pt x="490" y="480"/>
                      </a:lnTo>
                      <a:lnTo>
                        <a:pt x="474" y="466"/>
                      </a:lnTo>
                      <a:lnTo>
                        <a:pt x="467" y="435"/>
                      </a:lnTo>
                      <a:lnTo>
                        <a:pt x="443" y="420"/>
                      </a:lnTo>
                      <a:lnTo>
                        <a:pt x="430" y="423"/>
                      </a:lnTo>
                      <a:lnTo>
                        <a:pt x="359" y="342"/>
                      </a:lnTo>
                      <a:lnTo>
                        <a:pt x="338" y="288"/>
                      </a:lnTo>
                      <a:lnTo>
                        <a:pt x="366" y="323"/>
                      </a:lnTo>
                      <a:lnTo>
                        <a:pt x="368" y="309"/>
                      </a:lnTo>
                      <a:lnTo>
                        <a:pt x="352" y="281"/>
                      </a:lnTo>
                      <a:lnTo>
                        <a:pt x="312" y="230"/>
                      </a:lnTo>
                      <a:lnTo>
                        <a:pt x="291" y="217"/>
                      </a:lnTo>
                      <a:lnTo>
                        <a:pt x="298" y="231"/>
                      </a:lnTo>
                      <a:lnTo>
                        <a:pt x="292" y="235"/>
                      </a:lnTo>
                      <a:lnTo>
                        <a:pt x="276" y="218"/>
                      </a:lnTo>
                      <a:lnTo>
                        <a:pt x="226" y="184"/>
                      </a:lnTo>
                      <a:lnTo>
                        <a:pt x="224" y="158"/>
                      </a:lnTo>
                      <a:lnTo>
                        <a:pt x="239" y="168"/>
                      </a:lnTo>
                      <a:lnTo>
                        <a:pt x="233" y="170"/>
                      </a:lnTo>
                      <a:lnTo>
                        <a:pt x="257" y="193"/>
                      </a:lnTo>
                      <a:lnTo>
                        <a:pt x="263" y="185"/>
                      </a:lnTo>
                      <a:lnTo>
                        <a:pt x="224" y="147"/>
                      </a:lnTo>
                      <a:lnTo>
                        <a:pt x="197" y="145"/>
                      </a:lnTo>
                      <a:lnTo>
                        <a:pt x="194" y="134"/>
                      </a:lnTo>
                      <a:lnTo>
                        <a:pt x="173" y="119"/>
                      </a:lnTo>
                      <a:lnTo>
                        <a:pt x="160" y="121"/>
                      </a:lnTo>
                      <a:lnTo>
                        <a:pt x="125" y="77"/>
                      </a:lnTo>
                      <a:lnTo>
                        <a:pt x="118" y="52"/>
                      </a:lnTo>
                      <a:lnTo>
                        <a:pt x="95" y="27"/>
                      </a:lnTo>
                      <a:lnTo>
                        <a:pt x="67" y="2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2" name="Freeform 29"/>
                <p:cNvSpPr>
                  <a:spLocks/>
                </p:cNvSpPr>
                <p:nvPr/>
              </p:nvSpPr>
              <p:spPr bwMode="auto">
                <a:xfrm>
                  <a:off x="8799903" y="4533038"/>
                  <a:ext cx="66797" cy="217435"/>
                </a:xfrm>
                <a:custGeom>
                  <a:avLst/>
                  <a:gdLst>
                    <a:gd name="T0" fmla="*/ 2147483646 w 125"/>
                    <a:gd name="T1" fmla="*/ 2147483646 h 406"/>
                    <a:gd name="T2" fmla="*/ 2147483646 w 125"/>
                    <a:gd name="T3" fmla="*/ 2147483646 h 406"/>
                    <a:gd name="T4" fmla="*/ 2147483646 w 125"/>
                    <a:gd name="T5" fmla="*/ 2147483646 h 406"/>
                    <a:gd name="T6" fmla="*/ 2147483646 w 125"/>
                    <a:gd name="T7" fmla="*/ 2147483646 h 406"/>
                    <a:gd name="T8" fmla="*/ 2147483646 w 125"/>
                    <a:gd name="T9" fmla="*/ 2147483646 h 406"/>
                    <a:gd name="T10" fmla="*/ 2147483646 w 125"/>
                    <a:gd name="T11" fmla="*/ 2147483646 h 406"/>
                    <a:gd name="T12" fmla="*/ 2147483646 w 125"/>
                    <a:gd name="T13" fmla="*/ 2147483646 h 406"/>
                    <a:gd name="T14" fmla="*/ 2147483646 w 125"/>
                    <a:gd name="T15" fmla="*/ 2147483646 h 406"/>
                    <a:gd name="T16" fmla="*/ 2147483646 w 125"/>
                    <a:gd name="T17" fmla="*/ 2147483646 h 406"/>
                    <a:gd name="T18" fmla="*/ 2147483646 w 125"/>
                    <a:gd name="T19" fmla="*/ 2147483646 h 406"/>
                    <a:gd name="T20" fmla="*/ 2147483646 w 125"/>
                    <a:gd name="T21" fmla="*/ 2147483646 h 406"/>
                    <a:gd name="T22" fmla="*/ 2147483646 w 125"/>
                    <a:gd name="T23" fmla="*/ 2147483646 h 406"/>
                    <a:gd name="T24" fmla="*/ 0 w 125"/>
                    <a:gd name="T25" fmla="*/ 2147483646 h 406"/>
                    <a:gd name="T26" fmla="*/ 2147483646 w 125"/>
                    <a:gd name="T27" fmla="*/ 2147483646 h 406"/>
                    <a:gd name="T28" fmla="*/ 2147483646 w 125"/>
                    <a:gd name="T29" fmla="*/ 2147483646 h 406"/>
                    <a:gd name="T30" fmla="*/ 2147483646 w 125"/>
                    <a:gd name="T31" fmla="*/ 2147483646 h 406"/>
                    <a:gd name="T32" fmla="*/ 2147483646 w 125"/>
                    <a:gd name="T33" fmla="*/ 2147483646 h 406"/>
                    <a:gd name="T34" fmla="*/ 2147483646 w 125"/>
                    <a:gd name="T35" fmla="*/ 2147483646 h 406"/>
                    <a:gd name="T36" fmla="*/ 2147483646 w 125"/>
                    <a:gd name="T37" fmla="*/ 2147483646 h 406"/>
                    <a:gd name="T38" fmla="*/ 2147483646 w 125"/>
                    <a:gd name="T39" fmla="*/ 2147483646 h 406"/>
                    <a:gd name="T40" fmla="*/ 2147483646 w 125"/>
                    <a:gd name="T41" fmla="*/ 2147483646 h 406"/>
                    <a:gd name="T42" fmla="*/ 2147483646 w 125"/>
                    <a:gd name="T43" fmla="*/ 2147483646 h 406"/>
                    <a:gd name="T44" fmla="*/ 2147483646 w 125"/>
                    <a:gd name="T45" fmla="*/ 2147483646 h 406"/>
                    <a:gd name="T46" fmla="*/ 2147483646 w 125"/>
                    <a:gd name="T47" fmla="*/ 2147483646 h 406"/>
                    <a:gd name="T48" fmla="*/ 2147483646 w 125"/>
                    <a:gd name="T49" fmla="*/ 2147483646 h 406"/>
                    <a:gd name="T50" fmla="*/ 2147483646 w 125"/>
                    <a:gd name="T51" fmla="*/ 2147483646 h 406"/>
                    <a:gd name="T52" fmla="*/ 2147483646 w 125"/>
                    <a:gd name="T53" fmla="*/ 2147483646 h 406"/>
                    <a:gd name="T54" fmla="*/ 2147483646 w 125"/>
                    <a:gd name="T55" fmla="*/ 0 h 406"/>
                    <a:gd name="T56" fmla="*/ 2147483646 w 125"/>
                    <a:gd name="T57" fmla="*/ 2147483646 h 40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5"/>
                    <a:gd name="T88" fmla="*/ 0 h 406"/>
                    <a:gd name="T89" fmla="*/ 125 w 125"/>
                    <a:gd name="T90" fmla="*/ 406 h 40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5" h="406">
                      <a:moveTo>
                        <a:pt x="83" y="14"/>
                      </a:moveTo>
                      <a:lnTo>
                        <a:pt x="78" y="96"/>
                      </a:lnTo>
                      <a:lnTo>
                        <a:pt x="52" y="130"/>
                      </a:lnTo>
                      <a:lnTo>
                        <a:pt x="28" y="130"/>
                      </a:lnTo>
                      <a:lnTo>
                        <a:pt x="11" y="117"/>
                      </a:lnTo>
                      <a:lnTo>
                        <a:pt x="2" y="124"/>
                      </a:lnTo>
                      <a:lnTo>
                        <a:pt x="5" y="138"/>
                      </a:lnTo>
                      <a:lnTo>
                        <a:pt x="24" y="154"/>
                      </a:lnTo>
                      <a:lnTo>
                        <a:pt x="19" y="207"/>
                      </a:lnTo>
                      <a:lnTo>
                        <a:pt x="10" y="209"/>
                      </a:lnTo>
                      <a:lnTo>
                        <a:pt x="18" y="232"/>
                      </a:lnTo>
                      <a:lnTo>
                        <a:pt x="18" y="297"/>
                      </a:lnTo>
                      <a:lnTo>
                        <a:pt x="0" y="315"/>
                      </a:lnTo>
                      <a:lnTo>
                        <a:pt x="18" y="320"/>
                      </a:lnTo>
                      <a:lnTo>
                        <a:pt x="23" y="346"/>
                      </a:lnTo>
                      <a:lnTo>
                        <a:pt x="13" y="352"/>
                      </a:lnTo>
                      <a:lnTo>
                        <a:pt x="22" y="357"/>
                      </a:lnTo>
                      <a:lnTo>
                        <a:pt x="15" y="371"/>
                      </a:lnTo>
                      <a:lnTo>
                        <a:pt x="23" y="406"/>
                      </a:lnTo>
                      <a:lnTo>
                        <a:pt x="34" y="403"/>
                      </a:lnTo>
                      <a:lnTo>
                        <a:pt x="47" y="338"/>
                      </a:lnTo>
                      <a:lnTo>
                        <a:pt x="52" y="244"/>
                      </a:lnTo>
                      <a:lnTo>
                        <a:pt x="39" y="232"/>
                      </a:lnTo>
                      <a:lnTo>
                        <a:pt x="41" y="214"/>
                      </a:lnTo>
                      <a:lnTo>
                        <a:pt x="65" y="210"/>
                      </a:lnTo>
                      <a:lnTo>
                        <a:pt x="85" y="115"/>
                      </a:lnTo>
                      <a:lnTo>
                        <a:pt x="125" y="24"/>
                      </a:lnTo>
                      <a:lnTo>
                        <a:pt x="98" y="0"/>
                      </a:lnTo>
                      <a:lnTo>
                        <a:pt x="83" y="14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3" name="Freeform 30"/>
                <p:cNvSpPr>
                  <a:spLocks/>
                </p:cNvSpPr>
                <p:nvPr/>
              </p:nvSpPr>
              <p:spPr bwMode="auto">
                <a:xfrm>
                  <a:off x="8804674" y="3658469"/>
                  <a:ext cx="39761" cy="103080"/>
                </a:xfrm>
                <a:custGeom>
                  <a:avLst/>
                  <a:gdLst>
                    <a:gd name="T0" fmla="*/ 2147483646 w 74"/>
                    <a:gd name="T1" fmla="*/ 2147483646 h 192"/>
                    <a:gd name="T2" fmla="*/ 2147483646 w 74"/>
                    <a:gd name="T3" fmla="*/ 0 h 192"/>
                    <a:gd name="T4" fmla="*/ 2147483646 w 74"/>
                    <a:gd name="T5" fmla="*/ 2147483646 h 192"/>
                    <a:gd name="T6" fmla="*/ 2147483646 w 74"/>
                    <a:gd name="T7" fmla="*/ 2147483646 h 192"/>
                    <a:gd name="T8" fmla="*/ 2147483646 w 74"/>
                    <a:gd name="T9" fmla="*/ 2147483646 h 192"/>
                    <a:gd name="T10" fmla="*/ 2147483646 w 74"/>
                    <a:gd name="T11" fmla="*/ 2147483646 h 192"/>
                    <a:gd name="T12" fmla="*/ 2147483646 w 74"/>
                    <a:gd name="T13" fmla="*/ 2147483646 h 192"/>
                    <a:gd name="T14" fmla="*/ 2147483646 w 74"/>
                    <a:gd name="T15" fmla="*/ 2147483646 h 192"/>
                    <a:gd name="T16" fmla="*/ 2147483646 w 74"/>
                    <a:gd name="T17" fmla="*/ 2147483646 h 192"/>
                    <a:gd name="T18" fmla="*/ 2147483646 w 74"/>
                    <a:gd name="T19" fmla="*/ 2147483646 h 192"/>
                    <a:gd name="T20" fmla="*/ 2147483646 w 74"/>
                    <a:gd name="T21" fmla="*/ 2147483646 h 192"/>
                    <a:gd name="T22" fmla="*/ 0 w 74"/>
                    <a:gd name="T23" fmla="*/ 2147483646 h 192"/>
                    <a:gd name="T24" fmla="*/ 2147483646 w 74"/>
                    <a:gd name="T25" fmla="*/ 2147483646 h 19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4"/>
                    <a:gd name="T40" fmla="*/ 0 h 192"/>
                    <a:gd name="T41" fmla="*/ 74 w 74"/>
                    <a:gd name="T42" fmla="*/ 192 h 19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4" h="192">
                      <a:moveTo>
                        <a:pt x="5" y="2"/>
                      </a:moveTo>
                      <a:lnTo>
                        <a:pt x="10" y="0"/>
                      </a:lnTo>
                      <a:lnTo>
                        <a:pt x="50" y="31"/>
                      </a:lnTo>
                      <a:lnTo>
                        <a:pt x="71" y="115"/>
                      </a:lnTo>
                      <a:lnTo>
                        <a:pt x="63" y="161"/>
                      </a:lnTo>
                      <a:lnTo>
                        <a:pt x="74" y="189"/>
                      </a:lnTo>
                      <a:lnTo>
                        <a:pt x="38" y="192"/>
                      </a:lnTo>
                      <a:lnTo>
                        <a:pt x="12" y="164"/>
                      </a:lnTo>
                      <a:lnTo>
                        <a:pt x="27" y="97"/>
                      </a:lnTo>
                      <a:lnTo>
                        <a:pt x="13" y="72"/>
                      </a:lnTo>
                      <a:lnTo>
                        <a:pt x="15" y="62"/>
                      </a:lnTo>
                      <a:lnTo>
                        <a:pt x="0" y="8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" name="Freeform 31"/>
                <p:cNvSpPr>
                  <a:spLocks/>
                </p:cNvSpPr>
                <p:nvPr/>
              </p:nvSpPr>
              <p:spPr bwMode="auto">
                <a:xfrm>
                  <a:off x="8761733" y="4768190"/>
                  <a:ext cx="34989" cy="132071"/>
                </a:xfrm>
                <a:custGeom>
                  <a:avLst/>
                  <a:gdLst>
                    <a:gd name="T0" fmla="*/ 0 w 68"/>
                    <a:gd name="T1" fmla="*/ 2147483646 h 247"/>
                    <a:gd name="T2" fmla="*/ 2147483646 w 68"/>
                    <a:gd name="T3" fmla="*/ 2147483646 h 247"/>
                    <a:gd name="T4" fmla="*/ 2147483646 w 68"/>
                    <a:gd name="T5" fmla="*/ 2147483646 h 247"/>
                    <a:gd name="T6" fmla="*/ 2147483646 w 68"/>
                    <a:gd name="T7" fmla="*/ 2147483646 h 247"/>
                    <a:gd name="T8" fmla="*/ 2147483646 w 68"/>
                    <a:gd name="T9" fmla="*/ 2147483646 h 247"/>
                    <a:gd name="T10" fmla="*/ 2147483646 w 68"/>
                    <a:gd name="T11" fmla="*/ 2147483646 h 247"/>
                    <a:gd name="T12" fmla="*/ 2147483646 w 68"/>
                    <a:gd name="T13" fmla="*/ 2147483646 h 247"/>
                    <a:gd name="T14" fmla="*/ 2147483646 w 68"/>
                    <a:gd name="T15" fmla="*/ 0 h 247"/>
                    <a:gd name="T16" fmla="*/ 0 w 68"/>
                    <a:gd name="T17" fmla="*/ 2147483646 h 2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247"/>
                    <a:gd name="T29" fmla="*/ 68 w 68"/>
                    <a:gd name="T30" fmla="*/ 247 h 2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247">
                      <a:moveTo>
                        <a:pt x="0" y="32"/>
                      </a:moveTo>
                      <a:lnTo>
                        <a:pt x="3" y="144"/>
                      </a:lnTo>
                      <a:lnTo>
                        <a:pt x="19" y="247"/>
                      </a:lnTo>
                      <a:lnTo>
                        <a:pt x="51" y="242"/>
                      </a:lnTo>
                      <a:lnTo>
                        <a:pt x="28" y="211"/>
                      </a:lnTo>
                      <a:lnTo>
                        <a:pt x="32" y="74"/>
                      </a:lnTo>
                      <a:lnTo>
                        <a:pt x="68" y="19"/>
                      </a:lnTo>
                      <a:lnTo>
                        <a:pt x="58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5" name="Freeform 32"/>
                <p:cNvSpPr>
                  <a:spLocks/>
                </p:cNvSpPr>
                <p:nvPr/>
              </p:nvSpPr>
              <p:spPr bwMode="auto">
                <a:xfrm>
                  <a:off x="8876242" y="4375197"/>
                  <a:ext cx="23856" cy="117576"/>
                </a:xfrm>
                <a:custGeom>
                  <a:avLst/>
                  <a:gdLst>
                    <a:gd name="T0" fmla="*/ 2147483646 w 47"/>
                    <a:gd name="T1" fmla="*/ 0 h 220"/>
                    <a:gd name="T2" fmla="*/ 2147483646 w 47"/>
                    <a:gd name="T3" fmla="*/ 2147483646 h 220"/>
                    <a:gd name="T4" fmla="*/ 2147483646 w 47"/>
                    <a:gd name="T5" fmla="*/ 2147483646 h 220"/>
                    <a:gd name="T6" fmla="*/ 2147483646 w 47"/>
                    <a:gd name="T7" fmla="*/ 2147483646 h 220"/>
                    <a:gd name="T8" fmla="*/ 0 w 47"/>
                    <a:gd name="T9" fmla="*/ 2147483646 h 220"/>
                    <a:gd name="T10" fmla="*/ 2147483646 w 47"/>
                    <a:gd name="T11" fmla="*/ 2147483646 h 220"/>
                    <a:gd name="T12" fmla="*/ 2147483646 w 47"/>
                    <a:gd name="T13" fmla="*/ 2147483646 h 220"/>
                    <a:gd name="T14" fmla="*/ 2147483646 w 47"/>
                    <a:gd name="T15" fmla="*/ 2147483646 h 220"/>
                    <a:gd name="T16" fmla="*/ 2147483646 w 47"/>
                    <a:gd name="T17" fmla="*/ 2147483646 h 220"/>
                    <a:gd name="T18" fmla="*/ 2147483646 w 47"/>
                    <a:gd name="T19" fmla="*/ 0 h 2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220"/>
                    <a:gd name="T32" fmla="*/ 47 w 47"/>
                    <a:gd name="T33" fmla="*/ 220 h 2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220">
                      <a:moveTo>
                        <a:pt x="40" y="0"/>
                      </a:moveTo>
                      <a:lnTo>
                        <a:pt x="46" y="7"/>
                      </a:lnTo>
                      <a:lnTo>
                        <a:pt x="47" y="107"/>
                      </a:lnTo>
                      <a:lnTo>
                        <a:pt x="18" y="220"/>
                      </a:lnTo>
                      <a:lnTo>
                        <a:pt x="0" y="153"/>
                      </a:lnTo>
                      <a:lnTo>
                        <a:pt x="10" y="72"/>
                      </a:lnTo>
                      <a:lnTo>
                        <a:pt x="23" y="46"/>
                      </a:lnTo>
                      <a:lnTo>
                        <a:pt x="11" y="46"/>
                      </a:lnTo>
                      <a:lnTo>
                        <a:pt x="25" y="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" name="Freeform 33"/>
                <p:cNvSpPr>
                  <a:spLocks/>
                </p:cNvSpPr>
                <p:nvPr/>
              </p:nvSpPr>
              <p:spPr bwMode="auto">
                <a:xfrm>
                  <a:off x="8844434" y="3821142"/>
                  <a:ext cx="27036" cy="43487"/>
                </a:xfrm>
                <a:custGeom>
                  <a:avLst/>
                  <a:gdLst>
                    <a:gd name="T0" fmla="*/ 2147483646 w 50"/>
                    <a:gd name="T1" fmla="*/ 2147483646 h 81"/>
                    <a:gd name="T2" fmla="*/ 2147483646 w 50"/>
                    <a:gd name="T3" fmla="*/ 2147483646 h 81"/>
                    <a:gd name="T4" fmla="*/ 0 w 50"/>
                    <a:gd name="T5" fmla="*/ 0 h 81"/>
                    <a:gd name="T6" fmla="*/ 2147483646 w 50"/>
                    <a:gd name="T7" fmla="*/ 2147483646 h 81"/>
                    <a:gd name="T8" fmla="*/ 2147483646 w 50"/>
                    <a:gd name="T9" fmla="*/ 2147483646 h 81"/>
                    <a:gd name="T10" fmla="*/ 2147483646 w 50"/>
                    <a:gd name="T11" fmla="*/ 2147483646 h 81"/>
                    <a:gd name="T12" fmla="*/ 2147483646 w 50"/>
                    <a:gd name="T13" fmla="*/ 2147483646 h 81"/>
                    <a:gd name="T14" fmla="*/ 2147483646 w 50"/>
                    <a:gd name="T15" fmla="*/ 2147483646 h 8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0"/>
                    <a:gd name="T25" fmla="*/ 0 h 81"/>
                    <a:gd name="T26" fmla="*/ 50 w 50"/>
                    <a:gd name="T27" fmla="*/ 81 h 8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0" h="81">
                      <a:moveTo>
                        <a:pt x="42" y="81"/>
                      </a:moveTo>
                      <a:lnTo>
                        <a:pt x="19" y="70"/>
                      </a:lnTo>
                      <a:lnTo>
                        <a:pt x="0" y="0"/>
                      </a:lnTo>
                      <a:lnTo>
                        <a:pt x="13" y="1"/>
                      </a:lnTo>
                      <a:lnTo>
                        <a:pt x="27" y="29"/>
                      </a:lnTo>
                      <a:lnTo>
                        <a:pt x="50" y="46"/>
                      </a:lnTo>
                      <a:lnTo>
                        <a:pt x="50" y="70"/>
                      </a:lnTo>
                      <a:lnTo>
                        <a:pt x="42" y="81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" name="Freeform 34"/>
                <p:cNvSpPr>
                  <a:spLocks/>
                </p:cNvSpPr>
                <p:nvPr/>
              </p:nvSpPr>
              <p:spPr bwMode="auto">
                <a:xfrm>
                  <a:off x="8812626" y="3629478"/>
                  <a:ext cx="19085" cy="30601"/>
                </a:xfrm>
                <a:custGeom>
                  <a:avLst/>
                  <a:gdLst>
                    <a:gd name="T0" fmla="*/ 0 w 37"/>
                    <a:gd name="T1" fmla="*/ 2147483646 h 58"/>
                    <a:gd name="T2" fmla="*/ 2147483646 w 37"/>
                    <a:gd name="T3" fmla="*/ 2147483646 h 58"/>
                    <a:gd name="T4" fmla="*/ 2147483646 w 37"/>
                    <a:gd name="T5" fmla="*/ 2147483646 h 58"/>
                    <a:gd name="T6" fmla="*/ 2147483646 w 37"/>
                    <a:gd name="T7" fmla="*/ 2147483646 h 58"/>
                    <a:gd name="T8" fmla="*/ 2147483646 w 37"/>
                    <a:gd name="T9" fmla="*/ 0 h 58"/>
                    <a:gd name="T10" fmla="*/ 0 w 37"/>
                    <a:gd name="T11" fmla="*/ 2147483646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58"/>
                    <a:gd name="T20" fmla="*/ 37 w 37"/>
                    <a:gd name="T21" fmla="*/ 58 h 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58">
                      <a:moveTo>
                        <a:pt x="0" y="46"/>
                      </a:moveTo>
                      <a:lnTo>
                        <a:pt x="22" y="58"/>
                      </a:lnTo>
                      <a:lnTo>
                        <a:pt x="37" y="48"/>
                      </a:lnTo>
                      <a:lnTo>
                        <a:pt x="31" y="9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" name="Freeform 35"/>
                <p:cNvSpPr>
                  <a:spLocks/>
                </p:cNvSpPr>
                <p:nvPr/>
              </p:nvSpPr>
              <p:spPr bwMode="auto">
                <a:xfrm>
                  <a:off x="8916002" y="4185143"/>
                  <a:ext cx="12723" cy="64425"/>
                </a:xfrm>
                <a:custGeom>
                  <a:avLst/>
                  <a:gdLst>
                    <a:gd name="T0" fmla="*/ 2147483646 w 22"/>
                    <a:gd name="T1" fmla="*/ 0 h 119"/>
                    <a:gd name="T2" fmla="*/ 2147483646 w 22"/>
                    <a:gd name="T3" fmla="*/ 2147483646 h 119"/>
                    <a:gd name="T4" fmla="*/ 2147483646 w 22"/>
                    <a:gd name="T5" fmla="*/ 2147483646 h 119"/>
                    <a:gd name="T6" fmla="*/ 2147483646 w 22"/>
                    <a:gd name="T7" fmla="*/ 2147483646 h 119"/>
                    <a:gd name="T8" fmla="*/ 0 w 22"/>
                    <a:gd name="T9" fmla="*/ 2147483646 h 119"/>
                    <a:gd name="T10" fmla="*/ 2147483646 w 22"/>
                    <a:gd name="T11" fmla="*/ 2147483646 h 119"/>
                    <a:gd name="T12" fmla="*/ 2147483646 w 22"/>
                    <a:gd name="T13" fmla="*/ 2147483646 h 119"/>
                    <a:gd name="T14" fmla="*/ 2147483646 w 22"/>
                    <a:gd name="T15" fmla="*/ 0 h 1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"/>
                    <a:gd name="T25" fmla="*/ 0 h 119"/>
                    <a:gd name="T26" fmla="*/ 22 w 22"/>
                    <a:gd name="T27" fmla="*/ 119 h 11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" h="119">
                      <a:moveTo>
                        <a:pt x="17" y="0"/>
                      </a:moveTo>
                      <a:lnTo>
                        <a:pt x="22" y="55"/>
                      </a:lnTo>
                      <a:lnTo>
                        <a:pt x="21" y="114"/>
                      </a:lnTo>
                      <a:lnTo>
                        <a:pt x="11" y="119"/>
                      </a:lnTo>
                      <a:lnTo>
                        <a:pt x="0" y="109"/>
                      </a:lnTo>
                      <a:lnTo>
                        <a:pt x="12" y="46"/>
                      </a:lnTo>
                      <a:lnTo>
                        <a:pt x="3" y="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9" name="Freeform 36"/>
                <p:cNvSpPr>
                  <a:spLocks/>
                </p:cNvSpPr>
                <p:nvPr/>
              </p:nvSpPr>
              <p:spPr bwMode="auto">
                <a:xfrm>
                  <a:off x="8844434" y="4802014"/>
                  <a:ext cx="23856" cy="28991"/>
                </a:xfrm>
                <a:custGeom>
                  <a:avLst/>
                  <a:gdLst>
                    <a:gd name="T0" fmla="*/ 2147483646 w 44"/>
                    <a:gd name="T1" fmla="*/ 2147483646 h 54"/>
                    <a:gd name="T2" fmla="*/ 2147483646 w 44"/>
                    <a:gd name="T3" fmla="*/ 2147483646 h 54"/>
                    <a:gd name="T4" fmla="*/ 0 w 44"/>
                    <a:gd name="T5" fmla="*/ 2147483646 h 54"/>
                    <a:gd name="T6" fmla="*/ 2147483646 w 44"/>
                    <a:gd name="T7" fmla="*/ 0 h 54"/>
                    <a:gd name="T8" fmla="*/ 2147483646 w 44"/>
                    <a:gd name="T9" fmla="*/ 2147483646 h 54"/>
                    <a:gd name="T10" fmla="*/ 2147483646 w 44"/>
                    <a:gd name="T11" fmla="*/ 2147483646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54"/>
                    <a:gd name="T20" fmla="*/ 44 w 44"/>
                    <a:gd name="T21" fmla="*/ 54 h 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54">
                      <a:moveTo>
                        <a:pt x="26" y="40"/>
                      </a:moveTo>
                      <a:lnTo>
                        <a:pt x="2" y="54"/>
                      </a:lnTo>
                      <a:lnTo>
                        <a:pt x="0" y="39"/>
                      </a:lnTo>
                      <a:lnTo>
                        <a:pt x="21" y="0"/>
                      </a:lnTo>
                      <a:lnTo>
                        <a:pt x="44" y="7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0" name="Freeform 37"/>
                <p:cNvSpPr>
                  <a:spLocks/>
                </p:cNvSpPr>
                <p:nvPr/>
              </p:nvSpPr>
              <p:spPr bwMode="auto">
                <a:xfrm>
                  <a:off x="8871471" y="3922612"/>
                  <a:ext cx="14314" cy="25770"/>
                </a:xfrm>
                <a:custGeom>
                  <a:avLst/>
                  <a:gdLst>
                    <a:gd name="T0" fmla="*/ 2147483646 w 27"/>
                    <a:gd name="T1" fmla="*/ 2147483646 h 47"/>
                    <a:gd name="T2" fmla="*/ 2147483646 w 27"/>
                    <a:gd name="T3" fmla="*/ 2147483646 h 47"/>
                    <a:gd name="T4" fmla="*/ 0 w 27"/>
                    <a:gd name="T5" fmla="*/ 2147483646 h 47"/>
                    <a:gd name="T6" fmla="*/ 2147483646 w 27"/>
                    <a:gd name="T7" fmla="*/ 0 h 47"/>
                    <a:gd name="T8" fmla="*/ 2147483646 w 27"/>
                    <a:gd name="T9" fmla="*/ 2147483646 h 47"/>
                    <a:gd name="T10" fmla="*/ 2147483646 w 27"/>
                    <a:gd name="T11" fmla="*/ 2147483646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47"/>
                    <a:gd name="T20" fmla="*/ 27 w 27"/>
                    <a:gd name="T21" fmla="*/ 47 h 4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47">
                      <a:moveTo>
                        <a:pt x="27" y="40"/>
                      </a:moveTo>
                      <a:lnTo>
                        <a:pt x="9" y="4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22" y="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1" name="Freeform 40"/>
                <p:cNvSpPr>
                  <a:spLocks/>
                </p:cNvSpPr>
                <p:nvPr/>
              </p:nvSpPr>
              <p:spPr bwMode="auto">
                <a:xfrm>
                  <a:off x="8908050" y="4085284"/>
                  <a:ext cx="9542" cy="11275"/>
                </a:xfrm>
                <a:custGeom>
                  <a:avLst/>
                  <a:gdLst>
                    <a:gd name="T0" fmla="*/ 2147483646 w 19"/>
                    <a:gd name="T1" fmla="*/ 2147483646 h 22"/>
                    <a:gd name="T2" fmla="*/ 2147483646 w 19"/>
                    <a:gd name="T3" fmla="*/ 2147483646 h 22"/>
                    <a:gd name="T4" fmla="*/ 0 w 19"/>
                    <a:gd name="T5" fmla="*/ 2147483646 h 22"/>
                    <a:gd name="T6" fmla="*/ 2147483646 w 19"/>
                    <a:gd name="T7" fmla="*/ 0 h 22"/>
                    <a:gd name="T8" fmla="*/ 2147483646 w 19"/>
                    <a:gd name="T9" fmla="*/ 2147483646 h 22"/>
                    <a:gd name="T10" fmla="*/ 2147483646 w 19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22"/>
                    <a:gd name="T20" fmla="*/ 19 w 19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22">
                      <a:moveTo>
                        <a:pt x="19" y="21"/>
                      </a:moveTo>
                      <a:lnTo>
                        <a:pt x="6" y="22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1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2" name="Freeform 41"/>
                <p:cNvSpPr>
                  <a:spLocks/>
                </p:cNvSpPr>
                <p:nvPr/>
              </p:nvSpPr>
              <p:spPr bwMode="auto">
                <a:xfrm>
                  <a:off x="8869881" y="4024081"/>
                  <a:ext cx="12723" cy="8054"/>
                </a:xfrm>
                <a:custGeom>
                  <a:avLst/>
                  <a:gdLst>
                    <a:gd name="T0" fmla="*/ 2147483646 w 24"/>
                    <a:gd name="T1" fmla="*/ 0 h 17"/>
                    <a:gd name="T2" fmla="*/ 2147483646 w 24"/>
                    <a:gd name="T3" fmla="*/ 2147483646 h 17"/>
                    <a:gd name="T4" fmla="*/ 2147483646 w 24"/>
                    <a:gd name="T5" fmla="*/ 2147483646 h 17"/>
                    <a:gd name="T6" fmla="*/ 0 w 24"/>
                    <a:gd name="T7" fmla="*/ 2147483646 h 17"/>
                    <a:gd name="T8" fmla="*/ 2147483646 w 24"/>
                    <a:gd name="T9" fmla="*/ 2147483646 h 17"/>
                    <a:gd name="T10" fmla="*/ 2147483646 w 24"/>
                    <a:gd name="T11" fmla="*/ 0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7"/>
                    <a:gd name="T20" fmla="*/ 24 w 24"/>
                    <a:gd name="T21" fmla="*/ 17 h 1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7">
                      <a:moveTo>
                        <a:pt x="24" y="0"/>
                      </a:moveTo>
                      <a:lnTo>
                        <a:pt x="19" y="13"/>
                      </a:lnTo>
                      <a:lnTo>
                        <a:pt x="4" y="17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3" name="Freeform 42"/>
                <p:cNvSpPr>
                  <a:spLocks/>
                </p:cNvSpPr>
                <p:nvPr/>
              </p:nvSpPr>
              <p:spPr bwMode="auto">
                <a:xfrm>
                  <a:off x="8887375" y="4043408"/>
                  <a:ext cx="12723" cy="8054"/>
                </a:xfrm>
                <a:custGeom>
                  <a:avLst/>
                  <a:gdLst>
                    <a:gd name="T0" fmla="*/ 2147483646 w 24"/>
                    <a:gd name="T1" fmla="*/ 2147483646 h 14"/>
                    <a:gd name="T2" fmla="*/ 2147483646 w 24"/>
                    <a:gd name="T3" fmla="*/ 0 h 14"/>
                    <a:gd name="T4" fmla="*/ 2147483646 w 24"/>
                    <a:gd name="T5" fmla="*/ 2147483646 h 14"/>
                    <a:gd name="T6" fmla="*/ 0 w 24"/>
                    <a:gd name="T7" fmla="*/ 2147483646 h 14"/>
                    <a:gd name="T8" fmla="*/ 2147483646 w 24"/>
                    <a:gd name="T9" fmla="*/ 2147483646 h 14"/>
                    <a:gd name="T10" fmla="*/ 2147483646 w 24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4"/>
                    <a:gd name="T20" fmla="*/ 24 w 24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4">
                      <a:moveTo>
                        <a:pt x="24" y="9"/>
                      </a:moveTo>
                      <a:lnTo>
                        <a:pt x="14" y="0"/>
                      </a:lnTo>
                      <a:lnTo>
                        <a:pt x="2" y="3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" name="Freeform 44"/>
                <p:cNvSpPr>
                  <a:spLocks/>
                </p:cNvSpPr>
                <p:nvPr/>
              </p:nvSpPr>
              <p:spPr bwMode="auto">
                <a:xfrm>
                  <a:off x="8286202" y="4887376"/>
                  <a:ext cx="11133" cy="8054"/>
                </a:xfrm>
                <a:custGeom>
                  <a:avLst/>
                  <a:gdLst>
                    <a:gd name="T0" fmla="*/ 2147483646 w 19"/>
                    <a:gd name="T1" fmla="*/ 2147483646 h 15"/>
                    <a:gd name="T2" fmla="*/ 0 w 19"/>
                    <a:gd name="T3" fmla="*/ 2147483646 h 15"/>
                    <a:gd name="T4" fmla="*/ 2147483646 w 19"/>
                    <a:gd name="T5" fmla="*/ 0 h 15"/>
                    <a:gd name="T6" fmla="*/ 2147483646 w 19"/>
                    <a:gd name="T7" fmla="*/ 2147483646 h 15"/>
                    <a:gd name="T8" fmla="*/ 2147483646 w 19"/>
                    <a:gd name="T9" fmla="*/ 2147483646 h 15"/>
                    <a:gd name="T10" fmla="*/ 2147483646 w 19"/>
                    <a:gd name="T11" fmla="*/ 2147483646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5"/>
                    <a:gd name="T20" fmla="*/ 19 w 19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5">
                      <a:moveTo>
                        <a:pt x="6" y="12"/>
                      </a:moveTo>
                      <a:lnTo>
                        <a:pt x="0" y="1"/>
                      </a:lnTo>
                      <a:lnTo>
                        <a:pt x="13" y="0"/>
                      </a:lnTo>
                      <a:lnTo>
                        <a:pt x="19" y="4"/>
                      </a:lnTo>
                      <a:lnTo>
                        <a:pt x="19" y="15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5" name="Freeform 46"/>
                <p:cNvSpPr>
                  <a:spLocks/>
                </p:cNvSpPr>
                <p:nvPr/>
              </p:nvSpPr>
              <p:spPr bwMode="auto">
                <a:xfrm>
                  <a:off x="8912821" y="4151321"/>
                  <a:ext cx="6362" cy="11274"/>
                </a:xfrm>
                <a:custGeom>
                  <a:avLst/>
                  <a:gdLst>
                    <a:gd name="T0" fmla="*/ 2147483646 w 13"/>
                    <a:gd name="T1" fmla="*/ 2147483646 h 20"/>
                    <a:gd name="T2" fmla="*/ 2147483646 w 13"/>
                    <a:gd name="T3" fmla="*/ 0 h 20"/>
                    <a:gd name="T4" fmla="*/ 0 w 13"/>
                    <a:gd name="T5" fmla="*/ 2147483646 h 20"/>
                    <a:gd name="T6" fmla="*/ 2147483646 w 13"/>
                    <a:gd name="T7" fmla="*/ 2147483646 h 20"/>
                    <a:gd name="T8" fmla="*/ 2147483646 w 13"/>
                    <a:gd name="T9" fmla="*/ 214748364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"/>
                    <a:gd name="T16" fmla="*/ 0 h 20"/>
                    <a:gd name="T17" fmla="*/ 13 w 13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" h="20">
                      <a:moveTo>
                        <a:pt x="13" y="2"/>
                      </a:move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1" y="2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" name="Freeform 54"/>
                <p:cNvSpPr>
                  <a:spLocks/>
                </p:cNvSpPr>
                <p:nvPr/>
              </p:nvSpPr>
              <p:spPr bwMode="auto">
                <a:xfrm>
                  <a:off x="6936431" y="3159983"/>
                  <a:ext cx="1130405" cy="2017049"/>
                </a:xfrm>
                <a:custGeom>
                  <a:avLst/>
                  <a:gdLst>
                    <a:gd name="T0" fmla="*/ 2147483646 w 2132"/>
                    <a:gd name="T1" fmla="*/ 2147483646 h 3757"/>
                    <a:gd name="T2" fmla="*/ 2147483646 w 2132"/>
                    <a:gd name="T3" fmla="*/ 2147483646 h 3757"/>
                    <a:gd name="T4" fmla="*/ 2147483646 w 2132"/>
                    <a:gd name="T5" fmla="*/ 2147483646 h 3757"/>
                    <a:gd name="T6" fmla="*/ 2147483646 w 2132"/>
                    <a:gd name="T7" fmla="*/ 2147483646 h 3757"/>
                    <a:gd name="T8" fmla="*/ 2147483646 w 2132"/>
                    <a:gd name="T9" fmla="*/ 2147483646 h 3757"/>
                    <a:gd name="T10" fmla="*/ 2147483646 w 2132"/>
                    <a:gd name="T11" fmla="*/ 2147483646 h 3757"/>
                    <a:gd name="T12" fmla="*/ 2147483646 w 2132"/>
                    <a:gd name="T13" fmla="*/ 2147483646 h 3757"/>
                    <a:gd name="T14" fmla="*/ 2147483646 w 2132"/>
                    <a:gd name="T15" fmla="*/ 2147483646 h 3757"/>
                    <a:gd name="T16" fmla="*/ 2147483646 w 2132"/>
                    <a:gd name="T17" fmla="*/ 2147483646 h 3757"/>
                    <a:gd name="T18" fmla="*/ 2147483646 w 2132"/>
                    <a:gd name="T19" fmla="*/ 2147483646 h 3757"/>
                    <a:gd name="T20" fmla="*/ 2147483646 w 2132"/>
                    <a:gd name="T21" fmla="*/ 2147483646 h 3757"/>
                    <a:gd name="T22" fmla="*/ 2147483646 w 2132"/>
                    <a:gd name="T23" fmla="*/ 2147483646 h 3757"/>
                    <a:gd name="T24" fmla="*/ 2147483646 w 2132"/>
                    <a:gd name="T25" fmla="*/ 2147483646 h 3757"/>
                    <a:gd name="T26" fmla="*/ 2147483646 w 2132"/>
                    <a:gd name="T27" fmla="*/ 2147483646 h 3757"/>
                    <a:gd name="T28" fmla="*/ 2147483646 w 2132"/>
                    <a:gd name="T29" fmla="*/ 2147483646 h 3757"/>
                    <a:gd name="T30" fmla="*/ 2147483646 w 2132"/>
                    <a:gd name="T31" fmla="*/ 2147483646 h 3757"/>
                    <a:gd name="T32" fmla="*/ 2147483646 w 2132"/>
                    <a:gd name="T33" fmla="*/ 2147483646 h 3757"/>
                    <a:gd name="T34" fmla="*/ 2147483646 w 2132"/>
                    <a:gd name="T35" fmla="*/ 2147483646 h 3757"/>
                    <a:gd name="T36" fmla="*/ 2147483646 w 2132"/>
                    <a:gd name="T37" fmla="*/ 2147483646 h 3757"/>
                    <a:gd name="T38" fmla="*/ 2147483646 w 2132"/>
                    <a:gd name="T39" fmla="*/ 2147483646 h 3757"/>
                    <a:gd name="T40" fmla="*/ 2147483646 w 2132"/>
                    <a:gd name="T41" fmla="*/ 2147483646 h 3757"/>
                    <a:gd name="T42" fmla="*/ 2147483646 w 2132"/>
                    <a:gd name="T43" fmla="*/ 2147483646 h 3757"/>
                    <a:gd name="T44" fmla="*/ 2147483646 w 2132"/>
                    <a:gd name="T45" fmla="*/ 2147483646 h 3757"/>
                    <a:gd name="T46" fmla="*/ 2147483646 w 2132"/>
                    <a:gd name="T47" fmla="*/ 2147483646 h 3757"/>
                    <a:gd name="T48" fmla="*/ 2147483646 w 2132"/>
                    <a:gd name="T49" fmla="*/ 2147483646 h 3757"/>
                    <a:gd name="T50" fmla="*/ 2147483646 w 2132"/>
                    <a:gd name="T51" fmla="*/ 2147483646 h 3757"/>
                    <a:gd name="T52" fmla="*/ 2147483646 w 2132"/>
                    <a:gd name="T53" fmla="*/ 2147483646 h 3757"/>
                    <a:gd name="T54" fmla="*/ 2147483646 w 2132"/>
                    <a:gd name="T55" fmla="*/ 2147483646 h 3757"/>
                    <a:gd name="T56" fmla="*/ 2147483646 w 2132"/>
                    <a:gd name="T57" fmla="*/ 2147483646 h 3757"/>
                    <a:gd name="T58" fmla="*/ 2147483646 w 2132"/>
                    <a:gd name="T59" fmla="*/ 2147483646 h 3757"/>
                    <a:gd name="T60" fmla="*/ 2147483646 w 2132"/>
                    <a:gd name="T61" fmla="*/ 2147483646 h 3757"/>
                    <a:gd name="T62" fmla="*/ 2147483646 w 2132"/>
                    <a:gd name="T63" fmla="*/ 2147483646 h 3757"/>
                    <a:gd name="T64" fmla="*/ 2147483646 w 2132"/>
                    <a:gd name="T65" fmla="*/ 2147483646 h 3757"/>
                    <a:gd name="T66" fmla="*/ 2147483646 w 2132"/>
                    <a:gd name="T67" fmla="*/ 2147483646 h 3757"/>
                    <a:gd name="T68" fmla="*/ 2147483646 w 2132"/>
                    <a:gd name="T69" fmla="*/ 2147483646 h 3757"/>
                    <a:gd name="T70" fmla="*/ 2147483646 w 2132"/>
                    <a:gd name="T71" fmla="*/ 2147483646 h 3757"/>
                    <a:gd name="T72" fmla="*/ 2147483646 w 2132"/>
                    <a:gd name="T73" fmla="*/ 2147483646 h 3757"/>
                    <a:gd name="T74" fmla="*/ 2147483646 w 2132"/>
                    <a:gd name="T75" fmla="*/ 2147483646 h 3757"/>
                    <a:gd name="T76" fmla="*/ 2147483646 w 2132"/>
                    <a:gd name="T77" fmla="*/ 2147483646 h 3757"/>
                    <a:gd name="T78" fmla="*/ 2147483646 w 2132"/>
                    <a:gd name="T79" fmla="*/ 2147483646 h 3757"/>
                    <a:gd name="T80" fmla="*/ 2147483646 w 2132"/>
                    <a:gd name="T81" fmla="*/ 2147483646 h 3757"/>
                    <a:gd name="T82" fmla="*/ 2147483646 w 2132"/>
                    <a:gd name="T83" fmla="*/ 2147483646 h 3757"/>
                    <a:gd name="T84" fmla="*/ 2147483646 w 2132"/>
                    <a:gd name="T85" fmla="*/ 2147483646 h 3757"/>
                    <a:gd name="T86" fmla="*/ 2147483646 w 2132"/>
                    <a:gd name="T87" fmla="*/ 2147483646 h 3757"/>
                    <a:gd name="T88" fmla="*/ 2147483646 w 2132"/>
                    <a:gd name="T89" fmla="*/ 2147483646 h 3757"/>
                    <a:gd name="T90" fmla="*/ 2147483646 w 2132"/>
                    <a:gd name="T91" fmla="*/ 2147483646 h 3757"/>
                    <a:gd name="T92" fmla="*/ 2147483646 w 2132"/>
                    <a:gd name="T93" fmla="*/ 2147483646 h 3757"/>
                    <a:gd name="T94" fmla="*/ 2147483646 w 2132"/>
                    <a:gd name="T95" fmla="*/ 2147483646 h 3757"/>
                    <a:gd name="T96" fmla="*/ 2147483646 w 2132"/>
                    <a:gd name="T97" fmla="*/ 2147483646 h 3757"/>
                    <a:gd name="T98" fmla="*/ 2147483646 w 2132"/>
                    <a:gd name="T99" fmla="*/ 2147483646 h 3757"/>
                    <a:gd name="T100" fmla="*/ 2147483646 w 2132"/>
                    <a:gd name="T101" fmla="*/ 2147483646 h 3757"/>
                    <a:gd name="T102" fmla="*/ 2147483646 w 2132"/>
                    <a:gd name="T103" fmla="*/ 2147483646 h 3757"/>
                    <a:gd name="T104" fmla="*/ 2147483646 w 2132"/>
                    <a:gd name="T105" fmla="*/ 2147483646 h 3757"/>
                    <a:gd name="T106" fmla="*/ 2147483646 w 2132"/>
                    <a:gd name="T107" fmla="*/ 2147483646 h 3757"/>
                    <a:gd name="T108" fmla="*/ 2147483646 w 2132"/>
                    <a:gd name="T109" fmla="*/ 2147483646 h 3757"/>
                    <a:gd name="T110" fmla="*/ 2147483646 w 2132"/>
                    <a:gd name="T111" fmla="*/ 2147483646 h 3757"/>
                    <a:gd name="T112" fmla="*/ 2147483646 w 2132"/>
                    <a:gd name="T113" fmla="*/ 2147483646 h 375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32"/>
                    <a:gd name="T172" fmla="*/ 0 h 3757"/>
                    <a:gd name="T173" fmla="*/ 2132 w 2132"/>
                    <a:gd name="T174" fmla="*/ 3757 h 375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32" h="3757">
                      <a:moveTo>
                        <a:pt x="1424" y="3374"/>
                      </a:moveTo>
                      <a:lnTo>
                        <a:pt x="1433" y="3351"/>
                      </a:lnTo>
                      <a:lnTo>
                        <a:pt x="1464" y="3329"/>
                      </a:lnTo>
                      <a:lnTo>
                        <a:pt x="1471" y="3315"/>
                      </a:lnTo>
                      <a:lnTo>
                        <a:pt x="1452" y="3280"/>
                      </a:lnTo>
                      <a:lnTo>
                        <a:pt x="1413" y="3309"/>
                      </a:lnTo>
                      <a:lnTo>
                        <a:pt x="1373" y="3315"/>
                      </a:lnTo>
                      <a:lnTo>
                        <a:pt x="1366" y="3309"/>
                      </a:lnTo>
                      <a:lnTo>
                        <a:pt x="1345" y="3314"/>
                      </a:lnTo>
                      <a:lnTo>
                        <a:pt x="1331" y="3346"/>
                      </a:lnTo>
                      <a:lnTo>
                        <a:pt x="1299" y="3357"/>
                      </a:lnTo>
                      <a:lnTo>
                        <a:pt x="1284" y="3380"/>
                      </a:lnTo>
                      <a:lnTo>
                        <a:pt x="1262" y="3388"/>
                      </a:lnTo>
                      <a:lnTo>
                        <a:pt x="1227" y="3375"/>
                      </a:lnTo>
                      <a:lnTo>
                        <a:pt x="1216" y="3365"/>
                      </a:lnTo>
                      <a:lnTo>
                        <a:pt x="1201" y="3370"/>
                      </a:lnTo>
                      <a:lnTo>
                        <a:pt x="1196" y="3380"/>
                      </a:lnTo>
                      <a:lnTo>
                        <a:pt x="1186" y="3370"/>
                      </a:lnTo>
                      <a:lnTo>
                        <a:pt x="1149" y="3375"/>
                      </a:lnTo>
                      <a:lnTo>
                        <a:pt x="1139" y="3360"/>
                      </a:lnTo>
                      <a:lnTo>
                        <a:pt x="1108" y="3348"/>
                      </a:lnTo>
                      <a:lnTo>
                        <a:pt x="1098" y="3323"/>
                      </a:lnTo>
                      <a:lnTo>
                        <a:pt x="1063" y="3323"/>
                      </a:lnTo>
                      <a:lnTo>
                        <a:pt x="1033" y="3344"/>
                      </a:lnTo>
                      <a:lnTo>
                        <a:pt x="1017" y="3324"/>
                      </a:lnTo>
                      <a:lnTo>
                        <a:pt x="987" y="3319"/>
                      </a:lnTo>
                      <a:lnTo>
                        <a:pt x="966" y="3324"/>
                      </a:lnTo>
                      <a:lnTo>
                        <a:pt x="972" y="3344"/>
                      </a:lnTo>
                      <a:lnTo>
                        <a:pt x="966" y="3360"/>
                      </a:lnTo>
                      <a:lnTo>
                        <a:pt x="977" y="3365"/>
                      </a:lnTo>
                      <a:lnTo>
                        <a:pt x="977" y="3380"/>
                      </a:lnTo>
                      <a:lnTo>
                        <a:pt x="961" y="3375"/>
                      </a:lnTo>
                      <a:lnTo>
                        <a:pt x="941" y="3380"/>
                      </a:lnTo>
                      <a:lnTo>
                        <a:pt x="927" y="3412"/>
                      </a:lnTo>
                      <a:lnTo>
                        <a:pt x="901" y="3367"/>
                      </a:lnTo>
                      <a:lnTo>
                        <a:pt x="896" y="3352"/>
                      </a:lnTo>
                      <a:lnTo>
                        <a:pt x="866" y="3337"/>
                      </a:lnTo>
                      <a:lnTo>
                        <a:pt x="886" y="3325"/>
                      </a:lnTo>
                      <a:lnTo>
                        <a:pt x="869" y="3289"/>
                      </a:lnTo>
                      <a:lnTo>
                        <a:pt x="849" y="3274"/>
                      </a:lnTo>
                      <a:lnTo>
                        <a:pt x="839" y="3259"/>
                      </a:lnTo>
                      <a:lnTo>
                        <a:pt x="834" y="3264"/>
                      </a:lnTo>
                      <a:lnTo>
                        <a:pt x="832" y="3228"/>
                      </a:lnTo>
                      <a:lnTo>
                        <a:pt x="797" y="3218"/>
                      </a:lnTo>
                      <a:lnTo>
                        <a:pt x="787" y="3203"/>
                      </a:lnTo>
                      <a:lnTo>
                        <a:pt x="766" y="3218"/>
                      </a:lnTo>
                      <a:lnTo>
                        <a:pt x="720" y="3214"/>
                      </a:lnTo>
                      <a:lnTo>
                        <a:pt x="729" y="3182"/>
                      </a:lnTo>
                      <a:lnTo>
                        <a:pt x="719" y="3167"/>
                      </a:lnTo>
                      <a:lnTo>
                        <a:pt x="688" y="3194"/>
                      </a:lnTo>
                      <a:lnTo>
                        <a:pt x="673" y="3194"/>
                      </a:lnTo>
                      <a:lnTo>
                        <a:pt x="673" y="3136"/>
                      </a:lnTo>
                      <a:lnTo>
                        <a:pt x="651" y="3126"/>
                      </a:lnTo>
                      <a:lnTo>
                        <a:pt x="646" y="3111"/>
                      </a:lnTo>
                      <a:lnTo>
                        <a:pt x="662" y="3096"/>
                      </a:lnTo>
                      <a:lnTo>
                        <a:pt x="662" y="3070"/>
                      </a:lnTo>
                      <a:lnTo>
                        <a:pt x="681" y="3034"/>
                      </a:lnTo>
                      <a:lnTo>
                        <a:pt x="681" y="3008"/>
                      </a:lnTo>
                      <a:lnTo>
                        <a:pt x="706" y="2992"/>
                      </a:lnTo>
                      <a:lnTo>
                        <a:pt x="664" y="2931"/>
                      </a:lnTo>
                      <a:lnTo>
                        <a:pt x="674" y="2921"/>
                      </a:lnTo>
                      <a:lnTo>
                        <a:pt x="700" y="2916"/>
                      </a:lnTo>
                      <a:lnTo>
                        <a:pt x="744" y="2853"/>
                      </a:lnTo>
                      <a:lnTo>
                        <a:pt x="766" y="2848"/>
                      </a:lnTo>
                      <a:lnTo>
                        <a:pt x="751" y="2800"/>
                      </a:lnTo>
                      <a:lnTo>
                        <a:pt x="769" y="2795"/>
                      </a:lnTo>
                      <a:lnTo>
                        <a:pt x="760" y="2764"/>
                      </a:lnTo>
                      <a:lnTo>
                        <a:pt x="764" y="2741"/>
                      </a:lnTo>
                      <a:lnTo>
                        <a:pt x="813" y="2705"/>
                      </a:lnTo>
                      <a:lnTo>
                        <a:pt x="824" y="2704"/>
                      </a:lnTo>
                      <a:lnTo>
                        <a:pt x="834" y="2673"/>
                      </a:lnTo>
                      <a:lnTo>
                        <a:pt x="788" y="2648"/>
                      </a:lnTo>
                      <a:lnTo>
                        <a:pt x="788" y="2633"/>
                      </a:lnTo>
                      <a:lnTo>
                        <a:pt x="771" y="2627"/>
                      </a:lnTo>
                      <a:lnTo>
                        <a:pt x="776" y="2602"/>
                      </a:lnTo>
                      <a:lnTo>
                        <a:pt x="792" y="2597"/>
                      </a:lnTo>
                      <a:lnTo>
                        <a:pt x="873" y="2597"/>
                      </a:lnTo>
                      <a:lnTo>
                        <a:pt x="904" y="2575"/>
                      </a:lnTo>
                      <a:lnTo>
                        <a:pt x="955" y="2565"/>
                      </a:lnTo>
                      <a:lnTo>
                        <a:pt x="960" y="2550"/>
                      </a:lnTo>
                      <a:lnTo>
                        <a:pt x="945" y="2545"/>
                      </a:lnTo>
                      <a:lnTo>
                        <a:pt x="945" y="2514"/>
                      </a:lnTo>
                      <a:lnTo>
                        <a:pt x="954" y="2504"/>
                      </a:lnTo>
                      <a:lnTo>
                        <a:pt x="923" y="2504"/>
                      </a:lnTo>
                      <a:lnTo>
                        <a:pt x="908" y="2488"/>
                      </a:lnTo>
                      <a:lnTo>
                        <a:pt x="903" y="2427"/>
                      </a:lnTo>
                      <a:lnTo>
                        <a:pt x="906" y="2412"/>
                      </a:lnTo>
                      <a:lnTo>
                        <a:pt x="896" y="2402"/>
                      </a:lnTo>
                      <a:lnTo>
                        <a:pt x="891" y="2376"/>
                      </a:lnTo>
                      <a:lnTo>
                        <a:pt x="871" y="2371"/>
                      </a:lnTo>
                      <a:lnTo>
                        <a:pt x="881" y="2351"/>
                      </a:lnTo>
                      <a:lnTo>
                        <a:pt x="804" y="2335"/>
                      </a:lnTo>
                      <a:lnTo>
                        <a:pt x="789" y="2381"/>
                      </a:lnTo>
                      <a:lnTo>
                        <a:pt x="774" y="2403"/>
                      </a:lnTo>
                      <a:lnTo>
                        <a:pt x="748" y="2408"/>
                      </a:lnTo>
                      <a:lnTo>
                        <a:pt x="733" y="2423"/>
                      </a:lnTo>
                      <a:lnTo>
                        <a:pt x="713" y="2413"/>
                      </a:lnTo>
                      <a:lnTo>
                        <a:pt x="682" y="2449"/>
                      </a:lnTo>
                      <a:lnTo>
                        <a:pt x="693" y="2490"/>
                      </a:lnTo>
                      <a:lnTo>
                        <a:pt x="663" y="2506"/>
                      </a:lnTo>
                      <a:lnTo>
                        <a:pt x="663" y="2522"/>
                      </a:lnTo>
                      <a:lnTo>
                        <a:pt x="642" y="2527"/>
                      </a:lnTo>
                      <a:lnTo>
                        <a:pt x="612" y="2552"/>
                      </a:lnTo>
                      <a:lnTo>
                        <a:pt x="571" y="2564"/>
                      </a:lnTo>
                      <a:lnTo>
                        <a:pt x="567" y="2594"/>
                      </a:lnTo>
                      <a:lnTo>
                        <a:pt x="547" y="2599"/>
                      </a:lnTo>
                      <a:lnTo>
                        <a:pt x="542" y="2579"/>
                      </a:lnTo>
                      <a:lnTo>
                        <a:pt x="501" y="2610"/>
                      </a:lnTo>
                      <a:lnTo>
                        <a:pt x="491" y="2610"/>
                      </a:lnTo>
                      <a:lnTo>
                        <a:pt x="484" y="2584"/>
                      </a:lnTo>
                      <a:lnTo>
                        <a:pt x="464" y="2543"/>
                      </a:lnTo>
                      <a:lnTo>
                        <a:pt x="428" y="2504"/>
                      </a:lnTo>
                      <a:lnTo>
                        <a:pt x="382" y="2514"/>
                      </a:lnTo>
                      <a:lnTo>
                        <a:pt x="362" y="2534"/>
                      </a:lnTo>
                      <a:lnTo>
                        <a:pt x="347" y="2529"/>
                      </a:lnTo>
                      <a:lnTo>
                        <a:pt x="316" y="2529"/>
                      </a:lnTo>
                      <a:lnTo>
                        <a:pt x="311" y="2541"/>
                      </a:lnTo>
                      <a:lnTo>
                        <a:pt x="296" y="2536"/>
                      </a:lnTo>
                      <a:lnTo>
                        <a:pt x="301" y="2515"/>
                      </a:lnTo>
                      <a:lnTo>
                        <a:pt x="289" y="2485"/>
                      </a:lnTo>
                      <a:lnTo>
                        <a:pt x="294" y="2448"/>
                      </a:lnTo>
                      <a:lnTo>
                        <a:pt x="315" y="2417"/>
                      </a:lnTo>
                      <a:lnTo>
                        <a:pt x="340" y="2412"/>
                      </a:lnTo>
                      <a:lnTo>
                        <a:pt x="334" y="2351"/>
                      </a:lnTo>
                      <a:lnTo>
                        <a:pt x="319" y="2341"/>
                      </a:lnTo>
                      <a:lnTo>
                        <a:pt x="329" y="2310"/>
                      </a:lnTo>
                      <a:lnTo>
                        <a:pt x="358" y="2289"/>
                      </a:lnTo>
                      <a:lnTo>
                        <a:pt x="368" y="2253"/>
                      </a:lnTo>
                      <a:lnTo>
                        <a:pt x="384" y="2232"/>
                      </a:lnTo>
                      <a:lnTo>
                        <a:pt x="378" y="2227"/>
                      </a:lnTo>
                      <a:lnTo>
                        <a:pt x="378" y="2207"/>
                      </a:lnTo>
                      <a:lnTo>
                        <a:pt x="394" y="2191"/>
                      </a:lnTo>
                      <a:lnTo>
                        <a:pt x="419" y="2180"/>
                      </a:lnTo>
                      <a:lnTo>
                        <a:pt x="395" y="2162"/>
                      </a:lnTo>
                      <a:lnTo>
                        <a:pt x="407" y="2140"/>
                      </a:lnTo>
                      <a:lnTo>
                        <a:pt x="407" y="2125"/>
                      </a:lnTo>
                      <a:lnTo>
                        <a:pt x="427" y="2099"/>
                      </a:lnTo>
                      <a:lnTo>
                        <a:pt x="396" y="2106"/>
                      </a:lnTo>
                      <a:lnTo>
                        <a:pt x="376" y="2096"/>
                      </a:lnTo>
                      <a:lnTo>
                        <a:pt x="371" y="2075"/>
                      </a:lnTo>
                      <a:lnTo>
                        <a:pt x="345" y="2065"/>
                      </a:lnTo>
                      <a:lnTo>
                        <a:pt x="330" y="2070"/>
                      </a:lnTo>
                      <a:lnTo>
                        <a:pt x="274" y="2121"/>
                      </a:lnTo>
                      <a:lnTo>
                        <a:pt x="259" y="2116"/>
                      </a:lnTo>
                      <a:lnTo>
                        <a:pt x="228" y="2133"/>
                      </a:lnTo>
                      <a:lnTo>
                        <a:pt x="197" y="2158"/>
                      </a:lnTo>
                      <a:lnTo>
                        <a:pt x="186" y="2150"/>
                      </a:lnTo>
                      <a:lnTo>
                        <a:pt x="150" y="2060"/>
                      </a:lnTo>
                      <a:lnTo>
                        <a:pt x="139" y="1963"/>
                      </a:lnTo>
                      <a:lnTo>
                        <a:pt x="167" y="1959"/>
                      </a:lnTo>
                      <a:lnTo>
                        <a:pt x="154" y="1943"/>
                      </a:lnTo>
                      <a:lnTo>
                        <a:pt x="188" y="1939"/>
                      </a:lnTo>
                      <a:lnTo>
                        <a:pt x="176" y="1874"/>
                      </a:lnTo>
                      <a:lnTo>
                        <a:pt x="95" y="1828"/>
                      </a:lnTo>
                      <a:lnTo>
                        <a:pt x="69" y="1842"/>
                      </a:lnTo>
                      <a:lnTo>
                        <a:pt x="49" y="1832"/>
                      </a:lnTo>
                      <a:lnTo>
                        <a:pt x="52" y="1792"/>
                      </a:lnTo>
                      <a:lnTo>
                        <a:pt x="92" y="1793"/>
                      </a:lnTo>
                      <a:lnTo>
                        <a:pt x="93" y="1737"/>
                      </a:lnTo>
                      <a:lnTo>
                        <a:pt x="83" y="1712"/>
                      </a:lnTo>
                      <a:lnTo>
                        <a:pt x="98" y="1696"/>
                      </a:lnTo>
                      <a:lnTo>
                        <a:pt x="108" y="1702"/>
                      </a:lnTo>
                      <a:lnTo>
                        <a:pt x="107" y="1686"/>
                      </a:lnTo>
                      <a:lnTo>
                        <a:pt x="97" y="1676"/>
                      </a:lnTo>
                      <a:lnTo>
                        <a:pt x="61" y="1666"/>
                      </a:lnTo>
                      <a:lnTo>
                        <a:pt x="56" y="1645"/>
                      </a:lnTo>
                      <a:lnTo>
                        <a:pt x="10" y="1631"/>
                      </a:lnTo>
                      <a:lnTo>
                        <a:pt x="0" y="1616"/>
                      </a:lnTo>
                      <a:lnTo>
                        <a:pt x="15" y="1605"/>
                      </a:lnTo>
                      <a:lnTo>
                        <a:pt x="71" y="1610"/>
                      </a:lnTo>
                      <a:lnTo>
                        <a:pt x="49" y="1569"/>
                      </a:lnTo>
                      <a:lnTo>
                        <a:pt x="60" y="1564"/>
                      </a:lnTo>
                      <a:lnTo>
                        <a:pt x="60" y="1554"/>
                      </a:lnTo>
                      <a:lnTo>
                        <a:pt x="34" y="1528"/>
                      </a:lnTo>
                      <a:lnTo>
                        <a:pt x="29" y="1513"/>
                      </a:lnTo>
                      <a:lnTo>
                        <a:pt x="49" y="1508"/>
                      </a:lnTo>
                      <a:lnTo>
                        <a:pt x="55" y="1482"/>
                      </a:lnTo>
                      <a:lnTo>
                        <a:pt x="33" y="1431"/>
                      </a:lnTo>
                      <a:lnTo>
                        <a:pt x="33" y="1416"/>
                      </a:lnTo>
                      <a:lnTo>
                        <a:pt x="48" y="1411"/>
                      </a:lnTo>
                      <a:lnTo>
                        <a:pt x="58" y="1385"/>
                      </a:lnTo>
                      <a:lnTo>
                        <a:pt x="38" y="1380"/>
                      </a:lnTo>
                      <a:lnTo>
                        <a:pt x="52" y="1329"/>
                      </a:lnTo>
                      <a:lnTo>
                        <a:pt x="62" y="1324"/>
                      </a:lnTo>
                      <a:lnTo>
                        <a:pt x="72" y="1293"/>
                      </a:lnTo>
                      <a:lnTo>
                        <a:pt x="108" y="1293"/>
                      </a:lnTo>
                      <a:lnTo>
                        <a:pt x="123" y="1277"/>
                      </a:lnTo>
                      <a:lnTo>
                        <a:pt x="180" y="1267"/>
                      </a:lnTo>
                      <a:lnTo>
                        <a:pt x="210" y="1241"/>
                      </a:lnTo>
                      <a:lnTo>
                        <a:pt x="276" y="1240"/>
                      </a:lnTo>
                      <a:lnTo>
                        <a:pt x="278" y="1221"/>
                      </a:lnTo>
                      <a:lnTo>
                        <a:pt x="262" y="1195"/>
                      </a:lnTo>
                      <a:lnTo>
                        <a:pt x="260" y="1135"/>
                      </a:lnTo>
                      <a:lnTo>
                        <a:pt x="269" y="1111"/>
                      </a:lnTo>
                      <a:lnTo>
                        <a:pt x="394" y="1097"/>
                      </a:lnTo>
                      <a:lnTo>
                        <a:pt x="394" y="1070"/>
                      </a:lnTo>
                      <a:lnTo>
                        <a:pt x="432" y="1006"/>
                      </a:lnTo>
                      <a:lnTo>
                        <a:pt x="423" y="952"/>
                      </a:lnTo>
                      <a:lnTo>
                        <a:pt x="454" y="922"/>
                      </a:lnTo>
                      <a:lnTo>
                        <a:pt x="468" y="926"/>
                      </a:lnTo>
                      <a:lnTo>
                        <a:pt x="470" y="944"/>
                      </a:lnTo>
                      <a:lnTo>
                        <a:pt x="496" y="934"/>
                      </a:lnTo>
                      <a:lnTo>
                        <a:pt x="475" y="908"/>
                      </a:lnTo>
                      <a:lnTo>
                        <a:pt x="480" y="888"/>
                      </a:lnTo>
                      <a:lnTo>
                        <a:pt x="455" y="889"/>
                      </a:lnTo>
                      <a:lnTo>
                        <a:pt x="423" y="843"/>
                      </a:lnTo>
                      <a:lnTo>
                        <a:pt x="403" y="762"/>
                      </a:lnTo>
                      <a:lnTo>
                        <a:pt x="387" y="754"/>
                      </a:lnTo>
                      <a:lnTo>
                        <a:pt x="386" y="732"/>
                      </a:lnTo>
                      <a:lnTo>
                        <a:pt x="377" y="737"/>
                      </a:lnTo>
                      <a:lnTo>
                        <a:pt x="330" y="707"/>
                      </a:lnTo>
                      <a:lnTo>
                        <a:pt x="340" y="697"/>
                      </a:lnTo>
                      <a:lnTo>
                        <a:pt x="315" y="666"/>
                      </a:lnTo>
                      <a:lnTo>
                        <a:pt x="344" y="625"/>
                      </a:lnTo>
                      <a:lnTo>
                        <a:pt x="329" y="615"/>
                      </a:lnTo>
                      <a:lnTo>
                        <a:pt x="334" y="595"/>
                      </a:lnTo>
                      <a:lnTo>
                        <a:pt x="354" y="579"/>
                      </a:lnTo>
                      <a:lnTo>
                        <a:pt x="349" y="554"/>
                      </a:lnTo>
                      <a:lnTo>
                        <a:pt x="384" y="518"/>
                      </a:lnTo>
                      <a:lnTo>
                        <a:pt x="375" y="459"/>
                      </a:lnTo>
                      <a:lnTo>
                        <a:pt x="378" y="434"/>
                      </a:lnTo>
                      <a:lnTo>
                        <a:pt x="359" y="401"/>
                      </a:lnTo>
                      <a:lnTo>
                        <a:pt x="380" y="379"/>
                      </a:lnTo>
                      <a:lnTo>
                        <a:pt x="348" y="294"/>
                      </a:lnTo>
                      <a:lnTo>
                        <a:pt x="367" y="272"/>
                      </a:lnTo>
                      <a:lnTo>
                        <a:pt x="357" y="258"/>
                      </a:lnTo>
                      <a:lnTo>
                        <a:pt x="367" y="243"/>
                      </a:lnTo>
                      <a:lnTo>
                        <a:pt x="403" y="251"/>
                      </a:lnTo>
                      <a:lnTo>
                        <a:pt x="418" y="231"/>
                      </a:lnTo>
                      <a:lnTo>
                        <a:pt x="521" y="281"/>
                      </a:lnTo>
                      <a:lnTo>
                        <a:pt x="546" y="249"/>
                      </a:lnTo>
                      <a:lnTo>
                        <a:pt x="556" y="264"/>
                      </a:lnTo>
                      <a:lnTo>
                        <a:pt x="586" y="264"/>
                      </a:lnTo>
                      <a:lnTo>
                        <a:pt x="591" y="239"/>
                      </a:lnTo>
                      <a:lnTo>
                        <a:pt x="627" y="228"/>
                      </a:lnTo>
                      <a:lnTo>
                        <a:pt x="611" y="177"/>
                      </a:lnTo>
                      <a:lnTo>
                        <a:pt x="621" y="172"/>
                      </a:lnTo>
                      <a:lnTo>
                        <a:pt x="642" y="181"/>
                      </a:lnTo>
                      <a:lnTo>
                        <a:pt x="651" y="166"/>
                      </a:lnTo>
                      <a:lnTo>
                        <a:pt x="672" y="166"/>
                      </a:lnTo>
                      <a:lnTo>
                        <a:pt x="678" y="186"/>
                      </a:lnTo>
                      <a:lnTo>
                        <a:pt x="692" y="181"/>
                      </a:lnTo>
                      <a:lnTo>
                        <a:pt x="702" y="151"/>
                      </a:lnTo>
                      <a:lnTo>
                        <a:pt x="729" y="190"/>
                      </a:lnTo>
                      <a:lnTo>
                        <a:pt x="750" y="180"/>
                      </a:lnTo>
                      <a:lnTo>
                        <a:pt x="753" y="134"/>
                      </a:lnTo>
                      <a:lnTo>
                        <a:pt x="764" y="124"/>
                      </a:lnTo>
                      <a:lnTo>
                        <a:pt x="753" y="119"/>
                      </a:lnTo>
                      <a:lnTo>
                        <a:pt x="746" y="74"/>
                      </a:lnTo>
                      <a:lnTo>
                        <a:pt x="766" y="64"/>
                      </a:lnTo>
                      <a:lnTo>
                        <a:pt x="792" y="68"/>
                      </a:lnTo>
                      <a:lnTo>
                        <a:pt x="802" y="47"/>
                      </a:lnTo>
                      <a:lnTo>
                        <a:pt x="822" y="47"/>
                      </a:lnTo>
                      <a:lnTo>
                        <a:pt x="827" y="32"/>
                      </a:lnTo>
                      <a:lnTo>
                        <a:pt x="822" y="12"/>
                      </a:lnTo>
                      <a:lnTo>
                        <a:pt x="853" y="1"/>
                      </a:lnTo>
                      <a:lnTo>
                        <a:pt x="873" y="5"/>
                      </a:lnTo>
                      <a:lnTo>
                        <a:pt x="899" y="0"/>
                      </a:lnTo>
                      <a:lnTo>
                        <a:pt x="935" y="10"/>
                      </a:lnTo>
                      <a:lnTo>
                        <a:pt x="955" y="35"/>
                      </a:lnTo>
                      <a:lnTo>
                        <a:pt x="965" y="35"/>
                      </a:lnTo>
                      <a:lnTo>
                        <a:pt x="982" y="50"/>
                      </a:lnTo>
                      <a:lnTo>
                        <a:pt x="1002" y="55"/>
                      </a:lnTo>
                      <a:lnTo>
                        <a:pt x="1007" y="70"/>
                      </a:lnTo>
                      <a:lnTo>
                        <a:pt x="1043" y="101"/>
                      </a:lnTo>
                      <a:lnTo>
                        <a:pt x="1038" y="116"/>
                      </a:lnTo>
                      <a:lnTo>
                        <a:pt x="1060" y="130"/>
                      </a:lnTo>
                      <a:lnTo>
                        <a:pt x="1039" y="152"/>
                      </a:lnTo>
                      <a:lnTo>
                        <a:pt x="1070" y="171"/>
                      </a:lnTo>
                      <a:lnTo>
                        <a:pt x="1075" y="207"/>
                      </a:lnTo>
                      <a:lnTo>
                        <a:pt x="1044" y="208"/>
                      </a:lnTo>
                      <a:lnTo>
                        <a:pt x="1045" y="234"/>
                      </a:lnTo>
                      <a:lnTo>
                        <a:pt x="1020" y="269"/>
                      </a:lnTo>
                      <a:lnTo>
                        <a:pt x="1031" y="305"/>
                      </a:lnTo>
                      <a:lnTo>
                        <a:pt x="1062" y="325"/>
                      </a:lnTo>
                      <a:lnTo>
                        <a:pt x="1082" y="324"/>
                      </a:lnTo>
                      <a:lnTo>
                        <a:pt x="1093" y="334"/>
                      </a:lnTo>
                      <a:lnTo>
                        <a:pt x="1127" y="294"/>
                      </a:lnTo>
                      <a:lnTo>
                        <a:pt x="1142" y="283"/>
                      </a:lnTo>
                      <a:lnTo>
                        <a:pt x="1168" y="292"/>
                      </a:lnTo>
                      <a:lnTo>
                        <a:pt x="1188" y="282"/>
                      </a:lnTo>
                      <a:lnTo>
                        <a:pt x="1199" y="302"/>
                      </a:lnTo>
                      <a:lnTo>
                        <a:pt x="1229" y="302"/>
                      </a:lnTo>
                      <a:lnTo>
                        <a:pt x="1234" y="291"/>
                      </a:lnTo>
                      <a:lnTo>
                        <a:pt x="1265" y="286"/>
                      </a:lnTo>
                      <a:lnTo>
                        <a:pt x="1276" y="311"/>
                      </a:lnTo>
                      <a:lnTo>
                        <a:pt x="1287" y="316"/>
                      </a:lnTo>
                      <a:lnTo>
                        <a:pt x="1322" y="367"/>
                      </a:lnTo>
                      <a:lnTo>
                        <a:pt x="1315" y="393"/>
                      </a:lnTo>
                      <a:lnTo>
                        <a:pt x="1271" y="404"/>
                      </a:lnTo>
                      <a:lnTo>
                        <a:pt x="1276" y="444"/>
                      </a:lnTo>
                      <a:lnTo>
                        <a:pt x="1297" y="459"/>
                      </a:lnTo>
                      <a:lnTo>
                        <a:pt x="1275" y="500"/>
                      </a:lnTo>
                      <a:lnTo>
                        <a:pt x="1246" y="485"/>
                      </a:lnTo>
                      <a:lnTo>
                        <a:pt x="1248" y="459"/>
                      </a:lnTo>
                      <a:lnTo>
                        <a:pt x="1233" y="453"/>
                      </a:lnTo>
                      <a:lnTo>
                        <a:pt x="1219" y="473"/>
                      </a:lnTo>
                      <a:lnTo>
                        <a:pt x="1190" y="486"/>
                      </a:lnTo>
                      <a:lnTo>
                        <a:pt x="1179" y="509"/>
                      </a:lnTo>
                      <a:lnTo>
                        <a:pt x="1164" y="509"/>
                      </a:lnTo>
                      <a:lnTo>
                        <a:pt x="1142" y="527"/>
                      </a:lnTo>
                      <a:lnTo>
                        <a:pt x="1140" y="538"/>
                      </a:lnTo>
                      <a:lnTo>
                        <a:pt x="1102" y="568"/>
                      </a:lnTo>
                      <a:lnTo>
                        <a:pt x="1054" y="595"/>
                      </a:lnTo>
                      <a:lnTo>
                        <a:pt x="1029" y="643"/>
                      </a:lnTo>
                      <a:lnTo>
                        <a:pt x="992" y="665"/>
                      </a:lnTo>
                      <a:lnTo>
                        <a:pt x="964" y="707"/>
                      </a:lnTo>
                      <a:lnTo>
                        <a:pt x="940" y="795"/>
                      </a:lnTo>
                      <a:lnTo>
                        <a:pt x="951" y="862"/>
                      </a:lnTo>
                      <a:lnTo>
                        <a:pt x="943" y="941"/>
                      </a:lnTo>
                      <a:lnTo>
                        <a:pt x="919" y="980"/>
                      </a:lnTo>
                      <a:lnTo>
                        <a:pt x="909" y="1022"/>
                      </a:lnTo>
                      <a:lnTo>
                        <a:pt x="947" y="1148"/>
                      </a:lnTo>
                      <a:lnTo>
                        <a:pt x="928" y="1157"/>
                      </a:lnTo>
                      <a:lnTo>
                        <a:pt x="917" y="1196"/>
                      </a:lnTo>
                      <a:lnTo>
                        <a:pt x="926" y="1233"/>
                      </a:lnTo>
                      <a:lnTo>
                        <a:pt x="914" y="1239"/>
                      </a:lnTo>
                      <a:lnTo>
                        <a:pt x="913" y="1290"/>
                      </a:lnTo>
                      <a:lnTo>
                        <a:pt x="887" y="1323"/>
                      </a:lnTo>
                      <a:lnTo>
                        <a:pt x="899" y="1342"/>
                      </a:lnTo>
                      <a:lnTo>
                        <a:pt x="887" y="1360"/>
                      </a:lnTo>
                      <a:lnTo>
                        <a:pt x="899" y="1372"/>
                      </a:lnTo>
                      <a:lnTo>
                        <a:pt x="872" y="1409"/>
                      </a:lnTo>
                      <a:lnTo>
                        <a:pt x="880" y="1429"/>
                      </a:lnTo>
                      <a:lnTo>
                        <a:pt x="872" y="1430"/>
                      </a:lnTo>
                      <a:lnTo>
                        <a:pt x="877" y="1460"/>
                      </a:lnTo>
                      <a:lnTo>
                        <a:pt x="880" y="1490"/>
                      </a:lnTo>
                      <a:lnTo>
                        <a:pt x="869" y="1513"/>
                      </a:lnTo>
                      <a:lnTo>
                        <a:pt x="898" y="1523"/>
                      </a:lnTo>
                      <a:lnTo>
                        <a:pt x="900" y="1534"/>
                      </a:lnTo>
                      <a:lnTo>
                        <a:pt x="882" y="1542"/>
                      </a:lnTo>
                      <a:lnTo>
                        <a:pt x="877" y="1631"/>
                      </a:lnTo>
                      <a:lnTo>
                        <a:pt x="864" y="1656"/>
                      </a:lnTo>
                      <a:lnTo>
                        <a:pt x="867" y="1686"/>
                      </a:lnTo>
                      <a:lnTo>
                        <a:pt x="853" y="1689"/>
                      </a:lnTo>
                      <a:lnTo>
                        <a:pt x="841" y="1783"/>
                      </a:lnTo>
                      <a:lnTo>
                        <a:pt x="826" y="1790"/>
                      </a:lnTo>
                      <a:lnTo>
                        <a:pt x="813" y="1823"/>
                      </a:lnTo>
                      <a:lnTo>
                        <a:pt x="813" y="1886"/>
                      </a:lnTo>
                      <a:lnTo>
                        <a:pt x="801" y="1929"/>
                      </a:lnTo>
                      <a:lnTo>
                        <a:pt x="765" y="1971"/>
                      </a:lnTo>
                      <a:lnTo>
                        <a:pt x="755" y="2015"/>
                      </a:lnTo>
                      <a:lnTo>
                        <a:pt x="760" y="2052"/>
                      </a:lnTo>
                      <a:lnTo>
                        <a:pt x="783" y="2064"/>
                      </a:lnTo>
                      <a:lnTo>
                        <a:pt x="832" y="2048"/>
                      </a:lnTo>
                      <a:lnTo>
                        <a:pt x="862" y="2054"/>
                      </a:lnTo>
                      <a:lnTo>
                        <a:pt x="933" y="2005"/>
                      </a:lnTo>
                      <a:lnTo>
                        <a:pt x="945" y="1972"/>
                      </a:lnTo>
                      <a:lnTo>
                        <a:pt x="956" y="1990"/>
                      </a:lnTo>
                      <a:lnTo>
                        <a:pt x="960" y="1977"/>
                      </a:lnTo>
                      <a:lnTo>
                        <a:pt x="975" y="1982"/>
                      </a:lnTo>
                      <a:lnTo>
                        <a:pt x="989" y="2010"/>
                      </a:lnTo>
                      <a:lnTo>
                        <a:pt x="983" y="2020"/>
                      </a:lnTo>
                      <a:lnTo>
                        <a:pt x="1012" y="2056"/>
                      </a:lnTo>
                      <a:lnTo>
                        <a:pt x="1008" y="2061"/>
                      </a:lnTo>
                      <a:lnTo>
                        <a:pt x="1030" y="2092"/>
                      </a:lnTo>
                      <a:lnTo>
                        <a:pt x="1033" y="2122"/>
                      </a:lnTo>
                      <a:lnTo>
                        <a:pt x="1066" y="2142"/>
                      </a:lnTo>
                      <a:lnTo>
                        <a:pt x="1079" y="2113"/>
                      </a:lnTo>
                      <a:lnTo>
                        <a:pt x="1098" y="2103"/>
                      </a:lnTo>
                      <a:lnTo>
                        <a:pt x="1094" y="2065"/>
                      </a:lnTo>
                      <a:lnTo>
                        <a:pt x="1054" y="2051"/>
                      </a:lnTo>
                      <a:lnTo>
                        <a:pt x="1070" y="1994"/>
                      </a:lnTo>
                      <a:lnTo>
                        <a:pt x="1100" y="1972"/>
                      </a:lnTo>
                      <a:lnTo>
                        <a:pt x="1102" y="2020"/>
                      </a:lnTo>
                      <a:lnTo>
                        <a:pt x="1100" y="2037"/>
                      </a:lnTo>
                      <a:lnTo>
                        <a:pt x="1090" y="2027"/>
                      </a:lnTo>
                      <a:lnTo>
                        <a:pt x="1089" y="2051"/>
                      </a:lnTo>
                      <a:lnTo>
                        <a:pt x="1122" y="2054"/>
                      </a:lnTo>
                      <a:lnTo>
                        <a:pt x="1162" y="2031"/>
                      </a:lnTo>
                      <a:lnTo>
                        <a:pt x="1162" y="2050"/>
                      </a:lnTo>
                      <a:lnTo>
                        <a:pt x="1154" y="2060"/>
                      </a:lnTo>
                      <a:lnTo>
                        <a:pt x="1159" y="2106"/>
                      </a:lnTo>
                      <a:lnTo>
                        <a:pt x="1142" y="2119"/>
                      </a:lnTo>
                      <a:lnTo>
                        <a:pt x="1132" y="2145"/>
                      </a:lnTo>
                      <a:lnTo>
                        <a:pt x="1139" y="2154"/>
                      </a:lnTo>
                      <a:lnTo>
                        <a:pt x="1209" y="2110"/>
                      </a:lnTo>
                      <a:lnTo>
                        <a:pt x="1223" y="2074"/>
                      </a:lnTo>
                      <a:lnTo>
                        <a:pt x="1234" y="2047"/>
                      </a:lnTo>
                      <a:lnTo>
                        <a:pt x="1229" y="2010"/>
                      </a:lnTo>
                      <a:lnTo>
                        <a:pt x="1239" y="1967"/>
                      </a:lnTo>
                      <a:lnTo>
                        <a:pt x="1255" y="1991"/>
                      </a:lnTo>
                      <a:lnTo>
                        <a:pt x="1260" y="2028"/>
                      </a:lnTo>
                      <a:lnTo>
                        <a:pt x="1253" y="2073"/>
                      </a:lnTo>
                      <a:lnTo>
                        <a:pt x="1258" y="2084"/>
                      </a:lnTo>
                      <a:lnTo>
                        <a:pt x="1280" y="2068"/>
                      </a:lnTo>
                      <a:lnTo>
                        <a:pt x="1288" y="2028"/>
                      </a:lnTo>
                      <a:lnTo>
                        <a:pt x="1262" y="1972"/>
                      </a:lnTo>
                      <a:lnTo>
                        <a:pt x="1253" y="1939"/>
                      </a:lnTo>
                      <a:lnTo>
                        <a:pt x="1241" y="1945"/>
                      </a:lnTo>
                      <a:lnTo>
                        <a:pt x="1225" y="1920"/>
                      </a:lnTo>
                      <a:lnTo>
                        <a:pt x="1204" y="1907"/>
                      </a:lnTo>
                      <a:lnTo>
                        <a:pt x="1230" y="1893"/>
                      </a:lnTo>
                      <a:lnTo>
                        <a:pt x="1265" y="1888"/>
                      </a:lnTo>
                      <a:lnTo>
                        <a:pt x="1287" y="1880"/>
                      </a:lnTo>
                      <a:lnTo>
                        <a:pt x="1266" y="1900"/>
                      </a:lnTo>
                      <a:lnTo>
                        <a:pt x="1279" y="1900"/>
                      </a:lnTo>
                      <a:lnTo>
                        <a:pt x="1309" y="1870"/>
                      </a:lnTo>
                      <a:lnTo>
                        <a:pt x="1329" y="1825"/>
                      </a:lnTo>
                      <a:lnTo>
                        <a:pt x="1369" y="1838"/>
                      </a:lnTo>
                      <a:lnTo>
                        <a:pt x="1404" y="1835"/>
                      </a:lnTo>
                      <a:lnTo>
                        <a:pt x="1433" y="1846"/>
                      </a:lnTo>
                      <a:lnTo>
                        <a:pt x="1436" y="1869"/>
                      </a:lnTo>
                      <a:lnTo>
                        <a:pt x="1448" y="1879"/>
                      </a:lnTo>
                      <a:lnTo>
                        <a:pt x="1562" y="1883"/>
                      </a:lnTo>
                      <a:lnTo>
                        <a:pt x="1570" y="1894"/>
                      </a:lnTo>
                      <a:lnTo>
                        <a:pt x="1587" y="1884"/>
                      </a:lnTo>
                      <a:lnTo>
                        <a:pt x="1610" y="1894"/>
                      </a:lnTo>
                      <a:lnTo>
                        <a:pt x="1632" y="1883"/>
                      </a:lnTo>
                      <a:lnTo>
                        <a:pt x="1639" y="1885"/>
                      </a:lnTo>
                      <a:lnTo>
                        <a:pt x="1637" y="1895"/>
                      </a:lnTo>
                      <a:lnTo>
                        <a:pt x="1655" y="1898"/>
                      </a:lnTo>
                      <a:lnTo>
                        <a:pt x="1661" y="1922"/>
                      </a:lnTo>
                      <a:lnTo>
                        <a:pt x="1651" y="1929"/>
                      </a:lnTo>
                      <a:lnTo>
                        <a:pt x="1651" y="1953"/>
                      </a:lnTo>
                      <a:lnTo>
                        <a:pt x="1594" y="1958"/>
                      </a:lnTo>
                      <a:lnTo>
                        <a:pt x="1573" y="1974"/>
                      </a:lnTo>
                      <a:lnTo>
                        <a:pt x="1624" y="1967"/>
                      </a:lnTo>
                      <a:lnTo>
                        <a:pt x="1630" y="1978"/>
                      </a:lnTo>
                      <a:lnTo>
                        <a:pt x="1679" y="1974"/>
                      </a:lnTo>
                      <a:lnTo>
                        <a:pt x="1678" y="1987"/>
                      </a:lnTo>
                      <a:lnTo>
                        <a:pt x="1718" y="2023"/>
                      </a:lnTo>
                      <a:lnTo>
                        <a:pt x="1727" y="2066"/>
                      </a:lnTo>
                      <a:lnTo>
                        <a:pt x="1778" y="2078"/>
                      </a:lnTo>
                      <a:lnTo>
                        <a:pt x="1799" y="2074"/>
                      </a:lnTo>
                      <a:lnTo>
                        <a:pt x="1803" y="2079"/>
                      </a:lnTo>
                      <a:lnTo>
                        <a:pt x="1794" y="2093"/>
                      </a:lnTo>
                      <a:lnTo>
                        <a:pt x="1800" y="2121"/>
                      </a:lnTo>
                      <a:lnTo>
                        <a:pt x="1817" y="2129"/>
                      </a:lnTo>
                      <a:lnTo>
                        <a:pt x="1806" y="2172"/>
                      </a:lnTo>
                      <a:lnTo>
                        <a:pt x="1817" y="2189"/>
                      </a:lnTo>
                      <a:lnTo>
                        <a:pt x="1799" y="2235"/>
                      </a:lnTo>
                      <a:lnTo>
                        <a:pt x="1816" y="2251"/>
                      </a:lnTo>
                      <a:lnTo>
                        <a:pt x="1808" y="2273"/>
                      </a:lnTo>
                      <a:lnTo>
                        <a:pt x="1818" y="2278"/>
                      </a:lnTo>
                      <a:lnTo>
                        <a:pt x="1823" y="2270"/>
                      </a:lnTo>
                      <a:lnTo>
                        <a:pt x="1831" y="2279"/>
                      </a:lnTo>
                      <a:lnTo>
                        <a:pt x="1820" y="2311"/>
                      </a:lnTo>
                      <a:lnTo>
                        <a:pt x="1854" y="2347"/>
                      </a:lnTo>
                      <a:lnTo>
                        <a:pt x="1851" y="2367"/>
                      </a:lnTo>
                      <a:lnTo>
                        <a:pt x="1859" y="2375"/>
                      </a:lnTo>
                      <a:lnTo>
                        <a:pt x="1859" y="2402"/>
                      </a:lnTo>
                      <a:lnTo>
                        <a:pt x="1871" y="2432"/>
                      </a:lnTo>
                      <a:lnTo>
                        <a:pt x="1887" y="2450"/>
                      </a:lnTo>
                      <a:lnTo>
                        <a:pt x="1890" y="2467"/>
                      </a:lnTo>
                      <a:lnTo>
                        <a:pt x="1928" y="2496"/>
                      </a:lnTo>
                      <a:lnTo>
                        <a:pt x="1962" y="2546"/>
                      </a:lnTo>
                      <a:lnTo>
                        <a:pt x="1975" y="2538"/>
                      </a:lnTo>
                      <a:lnTo>
                        <a:pt x="1968" y="2536"/>
                      </a:lnTo>
                      <a:lnTo>
                        <a:pt x="1984" y="2533"/>
                      </a:lnTo>
                      <a:lnTo>
                        <a:pt x="1974" y="2569"/>
                      </a:lnTo>
                      <a:lnTo>
                        <a:pt x="1987" y="2612"/>
                      </a:lnTo>
                      <a:lnTo>
                        <a:pt x="2001" y="2606"/>
                      </a:lnTo>
                      <a:lnTo>
                        <a:pt x="2013" y="2630"/>
                      </a:lnTo>
                      <a:lnTo>
                        <a:pt x="2026" y="2639"/>
                      </a:lnTo>
                      <a:lnTo>
                        <a:pt x="2050" y="2693"/>
                      </a:lnTo>
                      <a:lnTo>
                        <a:pt x="2043" y="2713"/>
                      </a:lnTo>
                      <a:lnTo>
                        <a:pt x="2064" y="2714"/>
                      </a:lnTo>
                      <a:lnTo>
                        <a:pt x="2064" y="2738"/>
                      </a:lnTo>
                      <a:lnTo>
                        <a:pt x="2056" y="2751"/>
                      </a:lnTo>
                      <a:lnTo>
                        <a:pt x="2068" y="2751"/>
                      </a:lnTo>
                      <a:lnTo>
                        <a:pt x="2064" y="2774"/>
                      </a:lnTo>
                      <a:lnTo>
                        <a:pt x="2076" y="2768"/>
                      </a:lnTo>
                      <a:lnTo>
                        <a:pt x="2080" y="2783"/>
                      </a:lnTo>
                      <a:lnTo>
                        <a:pt x="2082" y="2761"/>
                      </a:lnTo>
                      <a:lnTo>
                        <a:pt x="2107" y="2773"/>
                      </a:lnTo>
                      <a:lnTo>
                        <a:pt x="2090" y="2809"/>
                      </a:lnTo>
                      <a:lnTo>
                        <a:pt x="2110" y="2857"/>
                      </a:lnTo>
                      <a:lnTo>
                        <a:pt x="2131" y="2883"/>
                      </a:lnTo>
                      <a:lnTo>
                        <a:pt x="2117" y="3015"/>
                      </a:lnTo>
                      <a:lnTo>
                        <a:pt x="2108" y="3029"/>
                      </a:lnTo>
                      <a:lnTo>
                        <a:pt x="2118" y="3028"/>
                      </a:lnTo>
                      <a:lnTo>
                        <a:pt x="2115" y="3042"/>
                      </a:lnTo>
                      <a:lnTo>
                        <a:pt x="2105" y="3064"/>
                      </a:lnTo>
                      <a:lnTo>
                        <a:pt x="2107" y="3090"/>
                      </a:lnTo>
                      <a:lnTo>
                        <a:pt x="2118" y="3111"/>
                      </a:lnTo>
                      <a:lnTo>
                        <a:pt x="2119" y="3161"/>
                      </a:lnTo>
                      <a:lnTo>
                        <a:pt x="2127" y="3170"/>
                      </a:lnTo>
                      <a:lnTo>
                        <a:pt x="2132" y="3196"/>
                      </a:lnTo>
                      <a:lnTo>
                        <a:pt x="2093" y="3200"/>
                      </a:lnTo>
                      <a:lnTo>
                        <a:pt x="2036" y="3226"/>
                      </a:lnTo>
                      <a:lnTo>
                        <a:pt x="2025" y="3190"/>
                      </a:lnTo>
                      <a:lnTo>
                        <a:pt x="2035" y="3153"/>
                      </a:lnTo>
                      <a:lnTo>
                        <a:pt x="2019" y="3112"/>
                      </a:lnTo>
                      <a:lnTo>
                        <a:pt x="1976" y="3112"/>
                      </a:lnTo>
                      <a:lnTo>
                        <a:pt x="1982" y="3087"/>
                      </a:lnTo>
                      <a:lnTo>
                        <a:pt x="1914" y="3051"/>
                      </a:lnTo>
                      <a:lnTo>
                        <a:pt x="1888" y="3056"/>
                      </a:lnTo>
                      <a:lnTo>
                        <a:pt x="1866" y="3143"/>
                      </a:lnTo>
                      <a:lnTo>
                        <a:pt x="1818" y="3164"/>
                      </a:lnTo>
                      <a:lnTo>
                        <a:pt x="1815" y="3217"/>
                      </a:lnTo>
                      <a:lnTo>
                        <a:pt x="1871" y="3217"/>
                      </a:lnTo>
                      <a:lnTo>
                        <a:pt x="1862" y="3258"/>
                      </a:lnTo>
                      <a:lnTo>
                        <a:pt x="1913" y="3247"/>
                      </a:lnTo>
                      <a:lnTo>
                        <a:pt x="1933" y="3232"/>
                      </a:lnTo>
                      <a:lnTo>
                        <a:pt x="1985" y="3258"/>
                      </a:lnTo>
                      <a:lnTo>
                        <a:pt x="1925" y="3376"/>
                      </a:lnTo>
                      <a:lnTo>
                        <a:pt x="1880" y="3382"/>
                      </a:lnTo>
                      <a:lnTo>
                        <a:pt x="1886" y="3444"/>
                      </a:lnTo>
                      <a:lnTo>
                        <a:pt x="1901" y="3455"/>
                      </a:lnTo>
                      <a:lnTo>
                        <a:pt x="1841" y="3548"/>
                      </a:lnTo>
                      <a:lnTo>
                        <a:pt x="1790" y="3569"/>
                      </a:lnTo>
                      <a:lnTo>
                        <a:pt x="1738" y="3555"/>
                      </a:lnTo>
                      <a:lnTo>
                        <a:pt x="1698" y="3595"/>
                      </a:lnTo>
                      <a:lnTo>
                        <a:pt x="1667" y="3555"/>
                      </a:lnTo>
                      <a:lnTo>
                        <a:pt x="1626" y="3570"/>
                      </a:lnTo>
                      <a:lnTo>
                        <a:pt x="1575" y="3602"/>
                      </a:lnTo>
                      <a:lnTo>
                        <a:pt x="1586" y="3653"/>
                      </a:lnTo>
                      <a:lnTo>
                        <a:pt x="1571" y="3653"/>
                      </a:lnTo>
                      <a:lnTo>
                        <a:pt x="1602" y="3703"/>
                      </a:lnTo>
                      <a:lnTo>
                        <a:pt x="1542" y="3757"/>
                      </a:lnTo>
                      <a:lnTo>
                        <a:pt x="1514" y="3659"/>
                      </a:lnTo>
                      <a:lnTo>
                        <a:pt x="1519" y="3635"/>
                      </a:lnTo>
                      <a:lnTo>
                        <a:pt x="1496" y="3617"/>
                      </a:lnTo>
                      <a:lnTo>
                        <a:pt x="1497" y="3573"/>
                      </a:lnTo>
                      <a:lnTo>
                        <a:pt x="1525" y="3520"/>
                      </a:lnTo>
                      <a:lnTo>
                        <a:pt x="1519" y="3473"/>
                      </a:lnTo>
                      <a:lnTo>
                        <a:pt x="1466" y="3441"/>
                      </a:lnTo>
                      <a:lnTo>
                        <a:pt x="1459" y="3375"/>
                      </a:lnTo>
                      <a:lnTo>
                        <a:pt x="1424" y="3374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157" name="Freeform 56"/>
                <p:cNvSpPr>
                  <a:spLocks/>
                </p:cNvSpPr>
                <p:nvPr/>
              </p:nvSpPr>
              <p:spPr bwMode="auto">
                <a:xfrm>
                  <a:off x="7452831" y="4131993"/>
                  <a:ext cx="54074" cy="62814"/>
                </a:xfrm>
                <a:custGeom>
                  <a:avLst/>
                  <a:gdLst>
                    <a:gd name="T0" fmla="*/ 2147483646 w 103"/>
                    <a:gd name="T1" fmla="*/ 2147483646 h 117"/>
                    <a:gd name="T2" fmla="*/ 2147483646 w 103"/>
                    <a:gd name="T3" fmla="*/ 0 h 117"/>
                    <a:gd name="T4" fmla="*/ 2147483646 w 103"/>
                    <a:gd name="T5" fmla="*/ 2147483646 h 117"/>
                    <a:gd name="T6" fmla="*/ 2147483646 w 103"/>
                    <a:gd name="T7" fmla="*/ 2147483646 h 117"/>
                    <a:gd name="T8" fmla="*/ 2147483646 w 103"/>
                    <a:gd name="T9" fmla="*/ 2147483646 h 117"/>
                    <a:gd name="T10" fmla="*/ 2147483646 w 103"/>
                    <a:gd name="T11" fmla="*/ 2147483646 h 117"/>
                    <a:gd name="T12" fmla="*/ 2147483646 w 103"/>
                    <a:gd name="T13" fmla="*/ 2147483646 h 117"/>
                    <a:gd name="T14" fmla="*/ 2147483646 w 103"/>
                    <a:gd name="T15" fmla="*/ 2147483646 h 117"/>
                    <a:gd name="T16" fmla="*/ 2147483646 w 103"/>
                    <a:gd name="T17" fmla="*/ 2147483646 h 117"/>
                    <a:gd name="T18" fmla="*/ 2147483646 w 103"/>
                    <a:gd name="T19" fmla="*/ 2147483646 h 117"/>
                    <a:gd name="T20" fmla="*/ 2147483646 w 103"/>
                    <a:gd name="T21" fmla="*/ 2147483646 h 117"/>
                    <a:gd name="T22" fmla="*/ 2147483646 w 103"/>
                    <a:gd name="T23" fmla="*/ 2147483646 h 117"/>
                    <a:gd name="T24" fmla="*/ 2147483646 w 103"/>
                    <a:gd name="T25" fmla="*/ 2147483646 h 117"/>
                    <a:gd name="T26" fmla="*/ 0 w 103"/>
                    <a:gd name="T27" fmla="*/ 2147483646 h 117"/>
                    <a:gd name="T28" fmla="*/ 2147483646 w 103"/>
                    <a:gd name="T29" fmla="*/ 2147483646 h 117"/>
                    <a:gd name="T30" fmla="*/ 2147483646 w 103"/>
                    <a:gd name="T31" fmla="*/ 0 h 117"/>
                    <a:gd name="T32" fmla="*/ 2147483646 w 103"/>
                    <a:gd name="T33" fmla="*/ 2147483646 h 117"/>
                    <a:gd name="T34" fmla="*/ 2147483646 w 103"/>
                    <a:gd name="T35" fmla="*/ 2147483646 h 117"/>
                    <a:gd name="T36" fmla="*/ 2147483646 w 103"/>
                    <a:gd name="T37" fmla="*/ 2147483646 h 117"/>
                    <a:gd name="T38" fmla="*/ 2147483646 w 103"/>
                    <a:gd name="T39" fmla="*/ 2147483646 h 1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03"/>
                    <a:gd name="T61" fmla="*/ 0 h 117"/>
                    <a:gd name="T62" fmla="*/ 103 w 103"/>
                    <a:gd name="T63" fmla="*/ 117 h 1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03" h="117">
                      <a:moveTo>
                        <a:pt x="74" y="2"/>
                      </a:moveTo>
                      <a:lnTo>
                        <a:pt x="88" y="0"/>
                      </a:lnTo>
                      <a:lnTo>
                        <a:pt x="89" y="9"/>
                      </a:lnTo>
                      <a:lnTo>
                        <a:pt x="84" y="18"/>
                      </a:lnTo>
                      <a:lnTo>
                        <a:pt x="103" y="59"/>
                      </a:lnTo>
                      <a:lnTo>
                        <a:pt x="91" y="69"/>
                      </a:lnTo>
                      <a:lnTo>
                        <a:pt x="93" y="90"/>
                      </a:lnTo>
                      <a:lnTo>
                        <a:pt x="87" y="112"/>
                      </a:lnTo>
                      <a:lnTo>
                        <a:pt x="26" y="88"/>
                      </a:lnTo>
                      <a:lnTo>
                        <a:pt x="28" y="103"/>
                      </a:lnTo>
                      <a:lnTo>
                        <a:pt x="22" y="117"/>
                      </a:lnTo>
                      <a:lnTo>
                        <a:pt x="13" y="97"/>
                      </a:lnTo>
                      <a:lnTo>
                        <a:pt x="10" y="45"/>
                      </a:lnTo>
                      <a:lnTo>
                        <a:pt x="0" y="25"/>
                      </a:lnTo>
                      <a:lnTo>
                        <a:pt x="6" y="14"/>
                      </a:lnTo>
                      <a:lnTo>
                        <a:pt x="47" y="0"/>
                      </a:lnTo>
                      <a:lnTo>
                        <a:pt x="63" y="4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" name="Freeform 67"/>
                <p:cNvSpPr>
                  <a:spLocks/>
                </p:cNvSpPr>
                <p:nvPr/>
              </p:nvSpPr>
              <p:spPr bwMode="auto">
                <a:xfrm>
                  <a:off x="4259302" y="2556800"/>
                  <a:ext cx="33399" cy="48319"/>
                </a:xfrm>
                <a:custGeom>
                  <a:avLst/>
                  <a:gdLst>
                    <a:gd name="T0" fmla="*/ 0 w 62"/>
                    <a:gd name="T1" fmla="*/ 2147483646 h 90"/>
                    <a:gd name="T2" fmla="*/ 2147483646 w 62"/>
                    <a:gd name="T3" fmla="*/ 2147483646 h 90"/>
                    <a:gd name="T4" fmla="*/ 2147483646 w 62"/>
                    <a:gd name="T5" fmla="*/ 2147483646 h 90"/>
                    <a:gd name="T6" fmla="*/ 2147483646 w 62"/>
                    <a:gd name="T7" fmla="*/ 0 h 90"/>
                    <a:gd name="T8" fmla="*/ 2147483646 w 62"/>
                    <a:gd name="T9" fmla="*/ 2147483646 h 90"/>
                    <a:gd name="T10" fmla="*/ 0 w 62"/>
                    <a:gd name="T11" fmla="*/ 2147483646 h 9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90"/>
                    <a:gd name="T20" fmla="*/ 62 w 62"/>
                    <a:gd name="T21" fmla="*/ 90 h 9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90">
                      <a:moveTo>
                        <a:pt x="0" y="76"/>
                      </a:moveTo>
                      <a:lnTo>
                        <a:pt x="42" y="90"/>
                      </a:lnTo>
                      <a:lnTo>
                        <a:pt x="62" y="40"/>
                      </a:lnTo>
                      <a:lnTo>
                        <a:pt x="46" y="0"/>
                      </a:lnTo>
                      <a:lnTo>
                        <a:pt x="9" y="3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9" name="Freeform 118"/>
                <p:cNvSpPr>
                  <a:spLocks/>
                </p:cNvSpPr>
                <p:nvPr/>
              </p:nvSpPr>
              <p:spPr bwMode="auto">
                <a:xfrm>
                  <a:off x="5394850" y="2229843"/>
                  <a:ext cx="4772" cy="6443"/>
                </a:xfrm>
                <a:custGeom>
                  <a:avLst/>
                  <a:gdLst>
                    <a:gd name="T0" fmla="*/ 2147483646 w 9"/>
                    <a:gd name="T1" fmla="*/ 2147483646 h 12"/>
                    <a:gd name="T2" fmla="*/ 2147483646 w 9"/>
                    <a:gd name="T3" fmla="*/ 2147483646 h 12"/>
                    <a:gd name="T4" fmla="*/ 0 w 9"/>
                    <a:gd name="T5" fmla="*/ 2147483646 h 12"/>
                    <a:gd name="T6" fmla="*/ 2147483646 w 9"/>
                    <a:gd name="T7" fmla="*/ 0 h 12"/>
                    <a:gd name="T8" fmla="*/ 2147483646 w 9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2"/>
                    <a:gd name="T17" fmla="*/ 9 w 9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2">
                      <a:moveTo>
                        <a:pt x="9" y="7"/>
                      </a:moveTo>
                      <a:lnTo>
                        <a:pt x="6" y="12"/>
                      </a:lnTo>
                      <a:lnTo>
                        <a:pt x="0" y="7"/>
                      </a:lnTo>
                      <a:lnTo>
                        <a:pt x="8" y="0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" name="Freeform 61"/>
                <p:cNvSpPr>
                  <a:spLocks/>
                </p:cNvSpPr>
                <p:nvPr/>
              </p:nvSpPr>
              <p:spPr bwMode="auto">
                <a:xfrm>
                  <a:off x="4151695" y="2095122"/>
                  <a:ext cx="1371729" cy="1314032"/>
                </a:xfrm>
                <a:custGeom>
                  <a:avLst/>
                  <a:gdLst>
                    <a:gd name="T0" fmla="*/ 2147483646 w 2589"/>
                    <a:gd name="T1" fmla="*/ 2147483646 h 2350"/>
                    <a:gd name="T2" fmla="*/ 2147483646 w 2589"/>
                    <a:gd name="T3" fmla="*/ 2147483646 h 2350"/>
                    <a:gd name="T4" fmla="*/ 2147483646 w 2589"/>
                    <a:gd name="T5" fmla="*/ 2147483646 h 2350"/>
                    <a:gd name="T6" fmla="*/ 2147483646 w 2589"/>
                    <a:gd name="T7" fmla="*/ 2147483646 h 2350"/>
                    <a:gd name="T8" fmla="*/ 2147483646 w 2589"/>
                    <a:gd name="T9" fmla="*/ 2147483646 h 2350"/>
                    <a:gd name="T10" fmla="*/ 2147483646 w 2589"/>
                    <a:gd name="T11" fmla="*/ 2147483646 h 2350"/>
                    <a:gd name="T12" fmla="*/ 2147483646 w 2589"/>
                    <a:gd name="T13" fmla="*/ 2147483646 h 2350"/>
                    <a:gd name="T14" fmla="*/ 2147483646 w 2589"/>
                    <a:gd name="T15" fmla="*/ 2147483646 h 2350"/>
                    <a:gd name="T16" fmla="*/ 2147483646 w 2589"/>
                    <a:gd name="T17" fmla="*/ 2147483646 h 2350"/>
                    <a:gd name="T18" fmla="*/ 2147483646 w 2589"/>
                    <a:gd name="T19" fmla="*/ 2147483646 h 2350"/>
                    <a:gd name="T20" fmla="*/ 2147483646 w 2589"/>
                    <a:gd name="T21" fmla="*/ 2147483646 h 2350"/>
                    <a:gd name="T22" fmla="*/ 2147483646 w 2589"/>
                    <a:gd name="T23" fmla="*/ 2147483646 h 2350"/>
                    <a:gd name="T24" fmla="*/ 2147483646 w 2589"/>
                    <a:gd name="T25" fmla="*/ 2147483646 h 2350"/>
                    <a:gd name="T26" fmla="*/ 2147483646 w 2589"/>
                    <a:gd name="T27" fmla="*/ 2147483646 h 2350"/>
                    <a:gd name="T28" fmla="*/ 2147483646 w 2589"/>
                    <a:gd name="T29" fmla="*/ 2147483646 h 2350"/>
                    <a:gd name="T30" fmla="*/ 2147483646 w 2589"/>
                    <a:gd name="T31" fmla="*/ 2147483646 h 2350"/>
                    <a:gd name="T32" fmla="*/ 2147483646 w 2589"/>
                    <a:gd name="T33" fmla="*/ 2147483646 h 2350"/>
                    <a:gd name="T34" fmla="*/ 2147483646 w 2589"/>
                    <a:gd name="T35" fmla="*/ 2147483646 h 2350"/>
                    <a:gd name="T36" fmla="*/ 2147483646 w 2589"/>
                    <a:gd name="T37" fmla="*/ 2147483646 h 2350"/>
                    <a:gd name="T38" fmla="*/ 2147483646 w 2589"/>
                    <a:gd name="T39" fmla="*/ 2147483646 h 2350"/>
                    <a:gd name="T40" fmla="*/ 2147483646 w 2589"/>
                    <a:gd name="T41" fmla="*/ 2147483646 h 2350"/>
                    <a:gd name="T42" fmla="*/ 2147483646 w 2589"/>
                    <a:gd name="T43" fmla="*/ 2147483646 h 2350"/>
                    <a:gd name="T44" fmla="*/ 2147483646 w 2589"/>
                    <a:gd name="T45" fmla="*/ 2147483646 h 2350"/>
                    <a:gd name="T46" fmla="*/ 2147483646 w 2589"/>
                    <a:gd name="T47" fmla="*/ 2147483646 h 2350"/>
                    <a:gd name="T48" fmla="*/ 2147483646 w 2589"/>
                    <a:gd name="T49" fmla="*/ 2147483646 h 2350"/>
                    <a:gd name="T50" fmla="*/ 2147483646 w 2589"/>
                    <a:gd name="T51" fmla="*/ 2147483646 h 2350"/>
                    <a:gd name="T52" fmla="*/ 2147483646 w 2589"/>
                    <a:gd name="T53" fmla="*/ 2147483646 h 2350"/>
                    <a:gd name="T54" fmla="*/ 2147483646 w 2589"/>
                    <a:gd name="T55" fmla="*/ 2147483646 h 2350"/>
                    <a:gd name="T56" fmla="*/ 2147483646 w 2589"/>
                    <a:gd name="T57" fmla="*/ 2147483646 h 2350"/>
                    <a:gd name="T58" fmla="*/ 2147483646 w 2589"/>
                    <a:gd name="T59" fmla="*/ 2147483646 h 2350"/>
                    <a:gd name="T60" fmla="*/ 2147483646 w 2589"/>
                    <a:gd name="T61" fmla="*/ 2147483646 h 2350"/>
                    <a:gd name="T62" fmla="*/ 2147483646 w 2589"/>
                    <a:gd name="T63" fmla="*/ 2147483646 h 2350"/>
                    <a:gd name="T64" fmla="*/ 2147483646 w 2589"/>
                    <a:gd name="T65" fmla="*/ 2147483646 h 2350"/>
                    <a:gd name="T66" fmla="*/ 2147483646 w 2589"/>
                    <a:gd name="T67" fmla="*/ 2147483646 h 2350"/>
                    <a:gd name="T68" fmla="*/ 2147483646 w 2589"/>
                    <a:gd name="T69" fmla="*/ 2147483646 h 2350"/>
                    <a:gd name="T70" fmla="*/ 2147483646 w 2589"/>
                    <a:gd name="T71" fmla="*/ 2147483646 h 2350"/>
                    <a:gd name="T72" fmla="*/ 2147483646 w 2589"/>
                    <a:gd name="T73" fmla="*/ 2147483646 h 2350"/>
                    <a:gd name="T74" fmla="*/ 2147483646 w 2589"/>
                    <a:gd name="T75" fmla="*/ 2147483646 h 2350"/>
                    <a:gd name="T76" fmla="*/ 2147483646 w 2589"/>
                    <a:gd name="T77" fmla="*/ 2147483646 h 2350"/>
                    <a:gd name="T78" fmla="*/ 2147483646 w 2589"/>
                    <a:gd name="T79" fmla="*/ 2147483646 h 2350"/>
                    <a:gd name="T80" fmla="*/ 2147483646 w 2589"/>
                    <a:gd name="T81" fmla="*/ 2147483646 h 2350"/>
                    <a:gd name="T82" fmla="*/ 2147483646 w 2589"/>
                    <a:gd name="T83" fmla="*/ 2147483646 h 2350"/>
                    <a:gd name="T84" fmla="*/ 2147483646 w 2589"/>
                    <a:gd name="T85" fmla="*/ 2147483646 h 2350"/>
                    <a:gd name="T86" fmla="*/ 2147483646 w 2589"/>
                    <a:gd name="T87" fmla="*/ 2147483646 h 2350"/>
                    <a:gd name="T88" fmla="*/ 2147483646 w 2589"/>
                    <a:gd name="T89" fmla="*/ 2147483646 h 2350"/>
                    <a:gd name="T90" fmla="*/ 2147483646 w 2589"/>
                    <a:gd name="T91" fmla="*/ 2147483646 h 2350"/>
                    <a:gd name="T92" fmla="*/ 2147483646 w 2589"/>
                    <a:gd name="T93" fmla="*/ 2147483646 h 2350"/>
                    <a:gd name="T94" fmla="*/ 2147483646 w 2589"/>
                    <a:gd name="T95" fmla="*/ 2147483646 h 2350"/>
                    <a:gd name="T96" fmla="*/ 2147483646 w 2589"/>
                    <a:gd name="T97" fmla="*/ 2147483646 h 2350"/>
                    <a:gd name="T98" fmla="*/ 2147483646 w 2589"/>
                    <a:gd name="T99" fmla="*/ 2147483646 h 2350"/>
                    <a:gd name="T100" fmla="*/ 2147483646 w 2589"/>
                    <a:gd name="T101" fmla="*/ 2147483646 h 2350"/>
                    <a:gd name="T102" fmla="*/ 2147483646 w 2589"/>
                    <a:gd name="T103" fmla="*/ 2147483646 h 2350"/>
                    <a:gd name="T104" fmla="*/ 2147483646 w 2589"/>
                    <a:gd name="T105" fmla="*/ 2147483646 h 2350"/>
                    <a:gd name="T106" fmla="*/ 2147483646 w 2589"/>
                    <a:gd name="T107" fmla="*/ 2147483646 h 2350"/>
                    <a:gd name="T108" fmla="*/ 2147483646 w 2589"/>
                    <a:gd name="T109" fmla="*/ 2147483646 h 2350"/>
                    <a:gd name="T110" fmla="*/ 2147483646 w 2589"/>
                    <a:gd name="T111" fmla="*/ 2147483646 h 2350"/>
                    <a:gd name="T112" fmla="*/ 2147483646 w 2589"/>
                    <a:gd name="T113" fmla="*/ 2147483646 h 23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9"/>
                    <a:gd name="T172" fmla="*/ 0 h 2350"/>
                    <a:gd name="T173" fmla="*/ 2589 w 2589"/>
                    <a:gd name="T174" fmla="*/ 2350 h 23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9" h="2350">
                      <a:moveTo>
                        <a:pt x="2133" y="1893"/>
                      </a:moveTo>
                      <a:lnTo>
                        <a:pt x="2093" y="1908"/>
                      </a:lnTo>
                      <a:lnTo>
                        <a:pt x="2103" y="1929"/>
                      </a:lnTo>
                      <a:lnTo>
                        <a:pt x="2053" y="1949"/>
                      </a:lnTo>
                      <a:lnTo>
                        <a:pt x="2057" y="1913"/>
                      </a:lnTo>
                      <a:lnTo>
                        <a:pt x="2002" y="1919"/>
                      </a:lnTo>
                      <a:lnTo>
                        <a:pt x="1992" y="1945"/>
                      </a:lnTo>
                      <a:lnTo>
                        <a:pt x="1956" y="1966"/>
                      </a:lnTo>
                      <a:lnTo>
                        <a:pt x="1918" y="1913"/>
                      </a:lnTo>
                      <a:lnTo>
                        <a:pt x="1910" y="1935"/>
                      </a:lnTo>
                      <a:lnTo>
                        <a:pt x="1854" y="1950"/>
                      </a:lnTo>
                      <a:lnTo>
                        <a:pt x="1815" y="1930"/>
                      </a:lnTo>
                      <a:lnTo>
                        <a:pt x="1820" y="1915"/>
                      </a:lnTo>
                      <a:lnTo>
                        <a:pt x="1764" y="1905"/>
                      </a:lnTo>
                      <a:lnTo>
                        <a:pt x="1692" y="1874"/>
                      </a:lnTo>
                      <a:lnTo>
                        <a:pt x="1677" y="1894"/>
                      </a:lnTo>
                      <a:lnTo>
                        <a:pt x="1672" y="1847"/>
                      </a:lnTo>
                      <a:lnTo>
                        <a:pt x="1602" y="1842"/>
                      </a:lnTo>
                      <a:lnTo>
                        <a:pt x="1591" y="1879"/>
                      </a:lnTo>
                      <a:lnTo>
                        <a:pt x="1491" y="1864"/>
                      </a:lnTo>
                      <a:lnTo>
                        <a:pt x="1455" y="1899"/>
                      </a:lnTo>
                      <a:lnTo>
                        <a:pt x="1408" y="1889"/>
                      </a:lnTo>
                      <a:lnTo>
                        <a:pt x="1408" y="1910"/>
                      </a:lnTo>
                      <a:lnTo>
                        <a:pt x="1368" y="1910"/>
                      </a:lnTo>
                      <a:lnTo>
                        <a:pt x="1357" y="1935"/>
                      </a:lnTo>
                      <a:lnTo>
                        <a:pt x="1267" y="1956"/>
                      </a:lnTo>
                      <a:lnTo>
                        <a:pt x="1190" y="2012"/>
                      </a:lnTo>
                      <a:lnTo>
                        <a:pt x="1213" y="2044"/>
                      </a:lnTo>
                      <a:lnTo>
                        <a:pt x="1128" y="2115"/>
                      </a:lnTo>
                      <a:lnTo>
                        <a:pt x="1114" y="2172"/>
                      </a:lnTo>
                      <a:lnTo>
                        <a:pt x="1085" y="2137"/>
                      </a:lnTo>
                      <a:lnTo>
                        <a:pt x="1048" y="2132"/>
                      </a:lnTo>
                      <a:lnTo>
                        <a:pt x="991" y="2203"/>
                      </a:lnTo>
                      <a:lnTo>
                        <a:pt x="917" y="2267"/>
                      </a:lnTo>
                      <a:lnTo>
                        <a:pt x="875" y="2334"/>
                      </a:lnTo>
                      <a:lnTo>
                        <a:pt x="834" y="2328"/>
                      </a:lnTo>
                      <a:lnTo>
                        <a:pt x="779" y="2350"/>
                      </a:lnTo>
                      <a:lnTo>
                        <a:pt x="750" y="2322"/>
                      </a:lnTo>
                      <a:lnTo>
                        <a:pt x="724" y="2342"/>
                      </a:lnTo>
                      <a:lnTo>
                        <a:pt x="683" y="2301"/>
                      </a:lnTo>
                      <a:lnTo>
                        <a:pt x="668" y="2342"/>
                      </a:lnTo>
                      <a:lnTo>
                        <a:pt x="648" y="2347"/>
                      </a:lnTo>
                      <a:lnTo>
                        <a:pt x="627" y="2317"/>
                      </a:lnTo>
                      <a:lnTo>
                        <a:pt x="612" y="2327"/>
                      </a:lnTo>
                      <a:lnTo>
                        <a:pt x="566" y="2301"/>
                      </a:lnTo>
                      <a:lnTo>
                        <a:pt x="532" y="2305"/>
                      </a:lnTo>
                      <a:lnTo>
                        <a:pt x="486" y="2218"/>
                      </a:lnTo>
                      <a:lnTo>
                        <a:pt x="477" y="2130"/>
                      </a:lnTo>
                      <a:lnTo>
                        <a:pt x="395" y="2125"/>
                      </a:lnTo>
                      <a:lnTo>
                        <a:pt x="390" y="2161"/>
                      </a:lnTo>
                      <a:lnTo>
                        <a:pt x="353" y="2216"/>
                      </a:lnTo>
                      <a:lnTo>
                        <a:pt x="310" y="2244"/>
                      </a:lnTo>
                      <a:lnTo>
                        <a:pt x="335" y="2254"/>
                      </a:lnTo>
                      <a:lnTo>
                        <a:pt x="293" y="2274"/>
                      </a:lnTo>
                      <a:lnTo>
                        <a:pt x="247" y="2171"/>
                      </a:lnTo>
                      <a:lnTo>
                        <a:pt x="229" y="2091"/>
                      </a:lnTo>
                      <a:lnTo>
                        <a:pt x="209" y="2068"/>
                      </a:lnTo>
                      <a:lnTo>
                        <a:pt x="232" y="2038"/>
                      </a:lnTo>
                      <a:lnTo>
                        <a:pt x="205" y="1976"/>
                      </a:lnTo>
                      <a:lnTo>
                        <a:pt x="195" y="1971"/>
                      </a:lnTo>
                      <a:lnTo>
                        <a:pt x="201" y="1930"/>
                      </a:lnTo>
                      <a:lnTo>
                        <a:pt x="222" y="1930"/>
                      </a:lnTo>
                      <a:lnTo>
                        <a:pt x="227" y="1899"/>
                      </a:lnTo>
                      <a:lnTo>
                        <a:pt x="203" y="1837"/>
                      </a:lnTo>
                      <a:lnTo>
                        <a:pt x="223" y="1801"/>
                      </a:lnTo>
                      <a:lnTo>
                        <a:pt x="182" y="1791"/>
                      </a:lnTo>
                      <a:lnTo>
                        <a:pt x="194" y="1739"/>
                      </a:lnTo>
                      <a:lnTo>
                        <a:pt x="173" y="1723"/>
                      </a:lnTo>
                      <a:lnTo>
                        <a:pt x="173" y="1744"/>
                      </a:lnTo>
                      <a:lnTo>
                        <a:pt x="158" y="1764"/>
                      </a:lnTo>
                      <a:lnTo>
                        <a:pt x="107" y="1760"/>
                      </a:lnTo>
                      <a:lnTo>
                        <a:pt x="97" y="1735"/>
                      </a:lnTo>
                      <a:lnTo>
                        <a:pt x="35" y="1709"/>
                      </a:lnTo>
                      <a:lnTo>
                        <a:pt x="23" y="1630"/>
                      </a:lnTo>
                      <a:lnTo>
                        <a:pt x="0" y="1605"/>
                      </a:lnTo>
                      <a:lnTo>
                        <a:pt x="5" y="1565"/>
                      </a:lnTo>
                      <a:lnTo>
                        <a:pt x="92" y="1499"/>
                      </a:lnTo>
                      <a:lnTo>
                        <a:pt x="153" y="1471"/>
                      </a:lnTo>
                      <a:lnTo>
                        <a:pt x="164" y="1482"/>
                      </a:lnTo>
                      <a:lnTo>
                        <a:pt x="189" y="1417"/>
                      </a:lnTo>
                      <a:lnTo>
                        <a:pt x="205" y="1350"/>
                      </a:lnTo>
                      <a:lnTo>
                        <a:pt x="169" y="1329"/>
                      </a:lnTo>
                      <a:lnTo>
                        <a:pt x="131" y="1241"/>
                      </a:lnTo>
                      <a:lnTo>
                        <a:pt x="157" y="1215"/>
                      </a:lnTo>
                      <a:lnTo>
                        <a:pt x="159" y="1198"/>
                      </a:lnTo>
                      <a:lnTo>
                        <a:pt x="190" y="1212"/>
                      </a:lnTo>
                      <a:lnTo>
                        <a:pt x="245" y="1162"/>
                      </a:lnTo>
                      <a:lnTo>
                        <a:pt x="215" y="1109"/>
                      </a:lnTo>
                      <a:lnTo>
                        <a:pt x="205" y="1113"/>
                      </a:lnTo>
                      <a:lnTo>
                        <a:pt x="141" y="1050"/>
                      </a:lnTo>
                      <a:lnTo>
                        <a:pt x="158" y="1016"/>
                      </a:lnTo>
                      <a:lnTo>
                        <a:pt x="167" y="1005"/>
                      </a:lnTo>
                      <a:lnTo>
                        <a:pt x="228" y="1036"/>
                      </a:lnTo>
                      <a:lnTo>
                        <a:pt x="271" y="1105"/>
                      </a:lnTo>
                      <a:lnTo>
                        <a:pt x="294" y="1124"/>
                      </a:lnTo>
                      <a:lnTo>
                        <a:pt x="279" y="1132"/>
                      </a:lnTo>
                      <a:lnTo>
                        <a:pt x="320" y="1230"/>
                      </a:lnTo>
                      <a:lnTo>
                        <a:pt x="409" y="1234"/>
                      </a:lnTo>
                      <a:lnTo>
                        <a:pt x="431" y="1259"/>
                      </a:lnTo>
                      <a:lnTo>
                        <a:pt x="386" y="1322"/>
                      </a:lnTo>
                      <a:lnTo>
                        <a:pt x="329" y="1345"/>
                      </a:lnTo>
                      <a:lnTo>
                        <a:pt x="308" y="1482"/>
                      </a:lnTo>
                      <a:lnTo>
                        <a:pt x="361" y="1419"/>
                      </a:lnTo>
                      <a:lnTo>
                        <a:pt x="371" y="1440"/>
                      </a:lnTo>
                      <a:lnTo>
                        <a:pt x="343" y="1522"/>
                      </a:lnTo>
                      <a:lnTo>
                        <a:pt x="299" y="1588"/>
                      </a:lnTo>
                      <a:lnTo>
                        <a:pt x="336" y="1630"/>
                      </a:lnTo>
                      <a:lnTo>
                        <a:pt x="338" y="1700"/>
                      </a:lnTo>
                      <a:lnTo>
                        <a:pt x="375" y="1717"/>
                      </a:lnTo>
                      <a:lnTo>
                        <a:pt x="380" y="1746"/>
                      </a:lnTo>
                      <a:lnTo>
                        <a:pt x="399" y="1752"/>
                      </a:lnTo>
                      <a:lnTo>
                        <a:pt x="400" y="1721"/>
                      </a:lnTo>
                      <a:lnTo>
                        <a:pt x="340" y="1607"/>
                      </a:lnTo>
                      <a:lnTo>
                        <a:pt x="336" y="1554"/>
                      </a:lnTo>
                      <a:lnTo>
                        <a:pt x="377" y="1565"/>
                      </a:lnTo>
                      <a:lnTo>
                        <a:pt x="403" y="1526"/>
                      </a:lnTo>
                      <a:lnTo>
                        <a:pt x="405" y="1430"/>
                      </a:lnTo>
                      <a:lnTo>
                        <a:pt x="387" y="1384"/>
                      </a:lnTo>
                      <a:lnTo>
                        <a:pt x="460" y="1268"/>
                      </a:lnTo>
                      <a:lnTo>
                        <a:pt x="449" y="1218"/>
                      </a:lnTo>
                      <a:lnTo>
                        <a:pt x="407" y="1206"/>
                      </a:lnTo>
                      <a:lnTo>
                        <a:pt x="389" y="1143"/>
                      </a:lnTo>
                      <a:lnTo>
                        <a:pt x="402" y="1109"/>
                      </a:lnTo>
                      <a:lnTo>
                        <a:pt x="363" y="1073"/>
                      </a:lnTo>
                      <a:lnTo>
                        <a:pt x="315" y="1048"/>
                      </a:lnTo>
                      <a:lnTo>
                        <a:pt x="324" y="971"/>
                      </a:lnTo>
                      <a:lnTo>
                        <a:pt x="348" y="935"/>
                      </a:lnTo>
                      <a:lnTo>
                        <a:pt x="349" y="901"/>
                      </a:lnTo>
                      <a:lnTo>
                        <a:pt x="334" y="889"/>
                      </a:lnTo>
                      <a:lnTo>
                        <a:pt x="356" y="886"/>
                      </a:lnTo>
                      <a:lnTo>
                        <a:pt x="335" y="869"/>
                      </a:lnTo>
                      <a:lnTo>
                        <a:pt x="353" y="868"/>
                      </a:lnTo>
                      <a:lnTo>
                        <a:pt x="349" y="832"/>
                      </a:lnTo>
                      <a:lnTo>
                        <a:pt x="372" y="808"/>
                      </a:lnTo>
                      <a:lnTo>
                        <a:pt x="376" y="778"/>
                      </a:lnTo>
                      <a:lnTo>
                        <a:pt x="523" y="810"/>
                      </a:lnTo>
                      <a:lnTo>
                        <a:pt x="660" y="822"/>
                      </a:lnTo>
                      <a:lnTo>
                        <a:pt x="685" y="841"/>
                      </a:lnTo>
                      <a:lnTo>
                        <a:pt x="704" y="819"/>
                      </a:lnTo>
                      <a:lnTo>
                        <a:pt x="790" y="822"/>
                      </a:lnTo>
                      <a:lnTo>
                        <a:pt x="794" y="842"/>
                      </a:lnTo>
                      <a:lnTo>
                        <a:pt x="715" y="888"/>
                      </a:lnTo>
                      <a:lnTo>
                        <a:pt x="789" y="889"/>
                      </a:lnTo>
                      <a:lnTo>
                        <a:pt x="816" y="854"/>
                      </a:lnTo>
                      <a:lnTo>
                        <a:pt x="806" y="823"/>
                      </a:lnTo>
                      <a:lnTo>
                        <a:pt x="807" y="785"/>
                      </a:lnTo>
                      <a:lnTo>
                        <a:pt x="831" y="801"/>
                      </a:lnTo>
                      <a:lnTo>
                        <a:pt x="829" y="786"/>
                      </a:lnTo>
                      <a:lnTo>
                        <a:pt x="794" y="771"/>
                      </a:lnTo>
                      <a:lnTo>
                        <a:pt x="792" y="735"/>
                      </a:lnTo>
                      <a:lnTo>
                        <a:pt x="766" y="720"/>
                      </a:lnTo>
                      <a:lnTo>
                        <a:pt x="755" y="704"/>
                      </a:lnTo>
                      <a:lnTo>
                        <a:pt x="759" y="694"/>
                      </a:lnTo>
                      <a:lnTo>
                        <a:pt x="774" y="703"/>
                      </a:lnTo>
                      <a:lnTo>
                        <a:pt x="773" y="687"/>
                      </a:lnTo>
                      <a:lnTo>
                        <a:pt x="788" y="685"/>
                      </a:lnTo>
                      <a:lnTo>
                        <a:pt x="816" y="703"/>
                      </a:lnTo>
                      <a:lnTo>
                        <a:pt x="811" y="715"/>
                      </a:lnTo>
                      <a:lnTo>
                        <a:pt x="820" y="730"/>
                      </a:lnTo>
                      <a:lnTo>
                        <a:pt x="838" y="715"/>
                      </a:lnTo>
                      <a:lnTo>
                        <a:pt x="835" y="689"/>
                      </a:lnTo>
                      <a:lnTo>
                        <a:pt x="819" y="690"/>
                      </a:lnTo>
                      <a:lnTo>
                        <a:pt x="810" y="678"/>
                      </a:lnTo>
                      <a:lnTo>
                        <a:pt x="816" y="666"/>
                      </a:lnTo>
                      <a:lnTo>
                        <a:pt x="788" y="642"/>
                      </a:lnTo>
                      <a:lnTo>
                        <a:pt x="765" y="634"/>
                      </a:lnTo>
                      <a:lnTo>
                        <a:pt x="761" y="620"/>
                      </a:lnTo>
                      <a:lnTo>
                        <a:pt x="779" y="614"/>
                      </a:lnTo>
                      <a:lnTo>
                        <a:pt x="787" y="591"/>
                      </a:lnTo>
                      <a:lnTo>
                        <a:pt x="806" y="610"/>
                      </a:lnTo>
                      <a:lnTo>
                        <a:pt x="822" y="653"/>
                      </a:lnTo>
                      <a:lnTo>
                        <a:pt x="842" y="625"/>
                      </a:lnTo>
                      <a:lnTo>
                        <a:pt x="847" y="602"/>
                      </a:lnTo>
                      <a:lnTo>
                        <a:pt x="875" y="565"/>
                      </a:lnTo>
                      <a:lnTo>
                        <a:pt x="885" y="582"/>
                      </a:lnTo>
                      <a:lnTo>
                        <a:pt x="900" y="568"/>
                      </a:lnTo>
                      <a:lnTo>
                        <a:pt x="871" y="551"/>
                      </a:lnTo>
                      <a:lnTo>
                        <a:pt x="858" y="551"/>
                      </a:lnTo>
                      <a:lnTo>
                        <a:pt x="852" y="539"/>
                      </a:lnTo>
                      <a:lnTo>
                        <a:pt x="864" y="531"/>
                      </a:lnTo>
                      <a:lnTo>
                        <a:pt x="890" y="536"/>
                      </a:lnTo>
                      <a:lnTo>
                        <a:pt x="919" y="553"/>
                      </a:lnTo>
                      <a:lnTo>
                        <a:pt x="1002" y="477"/>
                      </a:lnTo>
                      <a:lnTo>
                        <a:pt x="1016" y="479"/>
                      </a:lnTo>
                      <a:lnTo>
                        <a:pt x="1015" y="490"/>
                      </a:lnTo>
                      <a:lnTo>
                        <a:pt x="1034" y="493"/>
                      </a:lnTo>
                      <a:lnTo>
                        <a:pt x="1029" y="488"/>
                      </a:lnTo>
                      <a:lnTo>
                        <a:pt x="1039" y="476"/>
                      </a:lnTo>
                      <a:lnTo>
                        <a:pt x="1054" y="483"/>
                      </a:lnTo>
                      <a:lnTo>
                        <a:pt x="1049" y="468"/>
                      </a:lnTo>
                      <a:lnTo>
                        <a:pt x="1061" y="457"/>
                      </a:lnTo>
                      <a:lnTo>
                        <a:pt x="1076" y="465"/>
                      </a:lnTo>
                      <a:lnTo>
                        <a:pt x="1120" y="453"/>
                      </a:lnTo>
                      <a:lnTo>
                        <a:pt x="1118" y="462"/>
                      </a:lnTo>
                      <a:lnTo>
                        <a:pt x="1145" y="465"/>
                      </a:lnTo>
                      <a:lnTo>
                        <a:pt x="1155" y="439"/>
                      </a:lnTo>
                      <a:lnTo>
                        <a:pt x="1197" y="437"/>
                      </a:lnTo>
                      <a:lnTo>
                        <a:pt x="1289" y="421"/>
                      </a:lnTo>
                      <a:lnTo>
                        <a:pt x="1303" y="406"/>
                      </a:lnTo>
                      <a:lnTo>
                        <a:pt x="1280" y="415"/>
                      </a:lnTo>
                      <a:lnTo>
                        <a:pt x="1262" y="405"/>
                      </a:lnTo>
                      <a:lnTo>
                        <a:pt x="1256" y="420"/>
                      </a:lnTo>
                      <a:lnTo>
                        <a:pt x="1251" y="398"/>
                      </a:lnTo>
                      <a:lnTo>
                        <a:pt x="1238" y="393"/>
                      </a:lnTo>
                      <a:lnTo>
                        <a:pt x="1237" y="403"/>
                      </a:lnTo>
                      <a:lnTo>
                        <a:pt x="1225" y="415"/>
                      </a:lnTo>
                      <a:lnTo>
                        <a:pt x="1232" y="372"/>
                      </a:lnTo>
                      <a:lnTo>
                        <a:pt x="1239" y="368"/>
                      </a:lnTo>
                      <a:lnTo>
                        <a:pt x="1245" y="383"/>
                      </a:lnTo>
                      <a:lnTo>
                        <a:pt x="1250" y="366"/>
                      </a:lnTo>
                      <a:lnTo>
                        <a:pt x="1261" y="366"/>
                      </a:lnTo>
                      <a:lnTo>
                        <a:pt x="1260" y="382"/>
                      </a:lnTo>
                      <a:lnTo>
                        <a:pt x="1282" y="380"/>
                      </a:lnTo>
                      <a:lnTo>
                        <a:pt x="1280" y="363"/>
                      </a:lnTo>
                      <a:lnTo>
                        <a:pt x="1312" y="368"/>
                      </a:lnTo>
                      <a:lnTo>
                        <a:pt x="1321" y="380"/>
                      </a:lnTo>
                      <a:lnTo>
                        <a:pt x="1334" y="368"/>
                      </a:lnTo>
                      <a:lnTo>
                        <a:pt x="1331" y="363"/>
                      </a:lnTo>
                      <a:lnTo>
                        <a:pt x="1349" y="370"/>
                      </a:lnTo>
                      <a:lnTo>
                        <a:pt x="1368" y="364"/>
                      </a:lnTo>
                      <a:lnTo>
                        <a:pt x="1410" y="402"/>
                      </a:lnTo>
                      <a:lnTo>
                        <a:pt x="1423" y="401"/>
                      </a:lnTo>
                      <a:lnTo>
                        <a:pt x="1414" y="442"/>
                      </a:lnTo>
                      <a:lnTo>
                        <a:pt x="1431" y="439"/>
                      </a:lnTo>
                      <a:lnTo>
                        <a:pt x="1442" y="420"/>
                      </a:lnTo>
                      <a:lnTo>
                        <a:pt x="1452" y="431"/>
                      </a:lnTo>
                      <a:lnTo>
                        <a:pt x="1443" y="454"/>
                      </a:lnTo>
                      <a:lnTo>
                        <a:pt x="1465" y="452"/>
                      </a:lnTo>
                      <a:lnTo>
                        <a:pt x="1489" y="417"/>
                      </a:lnTo>
                      <a:lnTo>
                        <a:pt x="1487" y="440"/>
                      </a:lnTo>
                      <a:lnTo>
                        <a:pt x="1498" y="428"/>
                      </a:lnTo>
                      <a:lnTo>
                        <a:pt x="1517" y="428"/>
                      </a:lnTo>
                      <a:lnTo>
                        <a:pt x="1520" y="416"/>
                      </a:lnTo>
                      <a:lnTo>
                        <a:pt x="1509" y="412"/>
                      </a:lnTo>
                      <a:lnTo>
                        <a:pt x="1520" y="405"/>
                      </a:lnTo>
                      <a:lnTo>
                        <a:pt x="1538" y="407"/>
                      </a:lnTo>
                      <a:lnTo>
                        <a:pt x="1540" y="400"/>
                      </a:lnTo>
                      <a:lnTo>
                        <a:pt x="1530" y="397"/>
                      </a:lnTo>
                      <a:lnTo>
                        <a:pt x="1577" y="368"/>
                      </a:lnTo>
                      <a:lnTo>
                        <a:pt x="1607" y="380"/>
                      </a:lnTo>
                      <a:lnTo>
                        <a:pt x="1602" y="391"/>
                      </a:lnTo>
                      <a:lnTo>
                        <a:pt x="1621" y="402"/>
                      </a:lnTo>
                      <a:lnTo>
                        <a:pt x="1634" y="417"/>
                      </a:lnTo>
                      <a:lnTo>
                        <a:pt x="1641" y="401"/>
                      </a:lnTo>
                      <a:lnTo>
                        <a:pt x="1630" y="372"/>
                      </a:lnTo>
                      <a:lnTo>
                        <a:pt x="1594" y="342"/>
                      </a:lnTo>
                      <a:lnTo>
                        <a:pt x="1585" y="308"/>
                      </a:lnTo>
                      <a:lnTo>
                        <a:pt x="1673" y="315"/>
                      </a:lnTo>
                      <a:lnTo>
                        <a:pt x="1700" y="307"/>
                      </a:lnTo>
                      <a:lnTo>
                        <a:pt x="1714" y="322"/>
                      </a:lnTo>
                      <a:lnTo>
                        <a:pt x="1769" y="331"/>
                      </a:lnTo>
                      <a:lnTo>
                        <a:pt x="1707" y="294"/>
                      </a:lnTo>
                      <a:lnTo>
                        <a:pt x="1713" y="245"/>
                      </a:lnTo>
                      <a:lnTo>
                        <a:pt x="1695" y="215"/>
                      </a:lnTo>
                      <a:lnTo>
                        <a:pt x="1723" y="153"/>
                      </a:lnTo>
                      <a:lnTo>
                        <a:pt x="1761" y="94"/>
                      </a:lnTo>
                      <a:lnTo>
                        <a:pt x="1769" y="99"/>
                      </a:lnTo>
                      <a:lnTo>
                        <a:pt x="1784" y="54"/>
                      </a:lnTo>
                      <a:lnTo>
                        <a:pt x="1817" y="20"/>
                      </a:lnTo>
                      <a:lnTo>
                        <a:pt x="1829" y="28"/>
                      </a:lnTo>
                      <a:lnTo>
                        <a:pt x="1869" y="0"/>
                      </a:lnTo>
                      <a:lnTo>
                        <a:pt x="1875" y="17"/>
                      </a:lnTo>
                      <a:lnTo>
                        <a:pt x="1894" y="9"/>
                      </a:lnTo>
                      <a:lnTo>
                        <a:pt x="1900" y="34"/>
                      </a:lnTo>
                      <a:lnTo>
                        <a:pt x="1926" y="43"/>
                      </a:lnTo>
                      <a:lnTo>
                        <a:pt x="1947" y="36"/>
                      </a:lnTo>
                      <a:lnTo>
                        <a:pt x="1970" y="77"/>
                      </a:lnTo>
                      <a:lnTo>
                        <a:pt x="1945" y="95"/>
                      </a:lnTo>
                      <a:lnTo>
                        <a:pt x="1919" y="133"/>
                      </a:lnTo>
                      <a:lnTo>
                        <a:pt x="1896" y="136"/>
                      </a:lnTo>
                      <a:lnTo>
                        <a:pt x="1872" y="153"/>
                      </a:lnTo>
                      <a:lnTo>
                        <a:pt x="1931" y="156"/>
                      </a:lnTo>
                      <a:lnTo>
                        <a:pt x="1963" y="139"/>
                      </a:lnTo>
                      <a:lnTo>
                        <a:pt x="1952" y="179"/>
                      </a:lnTo>
                      <a:lnTo>
                        <a:pt x="1975" y="157"/>
                      </a:lnTo>
                      <a:lnTo>
                        <a:pt x="2001" y="169"/>
                      </a:lnTo>
                      <a:lnTo>
                        <a:pt x="2011" y="159"/>
                      </a:lnTo>
                      <a:lnTo>
                        <a:pt x="2044" y="174"/>
                      </a:lnTo>
                      <a:lnTo>
                        <a:pt x="2047" y="187"/>
                      </a:lnTo>
                      <a:lnTo>
                        <a:pt x="2030" y="230"/>
                      </a:lnTo>
                      <a:lnTo>
                        <a:pt x="2021" y="229"/>
                      </a:lnTo>
                      <a:lnTo>
                        <a:pt x="2021" y="252"/>
                      </a:lnTo>
                      <a:lnTo>
                        <a:pt x="2007" y="284"/>
                      </a:lnTo>
                      <a:lnTo>
                        <a:pt x="2072" y="275"/>
                      </a:lnTo>
                      <a:lnTo>
                        <a:pt x="2090" y="245"/>
                      </a:lnTo>
                      <a:lnTo>
                        <a:pt x="2079" y="224"/>
                      </a:lnTo>
                      <a:lnTo>
                        <a:pt x="2118" y="224"/>
                      </a:lnTo>
                      <a:lnTo>
                        <a:pt x="2160" y="207"/>
                      </a:lnTo>
                      <a:lnTo>
                        <a:pt x="2178" y="215"/>
                      </a:lnTo>
                      <a:lnTo>
                        <a:pt x="2183" y="230"/>
                      </a:lnTo>
                      <a:lnTo>
                        <a:pt x="2223" y="201"/>
                      </a:lnTo>
                      <a:lnTo>
                        <a:pt x="2255" y="198"/>
                      </a:lnTo>
                      <a:lnTo>
                        <a:pt x="2257" y="212"/>
                      </a:lnTo>
                      <a:lnTo>
                        <a:pt x="2278" y="206"/>
                      </a:lnTo>
                      <a:lnTo>
                        <a:pt x="2320" y="240"/>
                      </a:lnTo>
                      <a:lnTo>
                        <a:pt x="2313" y="263"/>
                      </a:lnTo>
                      <a:lnTo>
                        <a:pt x="2315" y="284"/>
                      </a:lnTo>
                      <a:lnTo>
                        <a:pt x="2327" y="250"/>
                      </a:lnTo>
                      <a:lnTo>
                        <a:pt x="2362" y="276"/>
                      </a:lnTo>
                      <a:lnTo>
                        <a:pt x="2366" y="296"/>
                      </a:lnTo>
                      <a:lnTo>
                        <a:pt x="2357" y="307"/>
                      </a:lnTo>
                      <a:lnTo>
                        <a:pt x="2369" y="312"/>
                      </a:lnTo>
                      <a:lnTo>
                        <a:pt x="2380" y="341"/>
                      </a:lnTo>
                      <a:lnTo>
                        <a:pt x="2383" y="322"/>
                      </a:lnTo>
                      <a:lnTo>
                        <a:pt x="2397" y="317"/>
                      </a:lnTo>
                      <a:lnTo>
                        <a:pt x="2376" y="299"/>
                      </a:lnTo>
                      <a:lnTo>
                        <a:pt x="2380" y="292"/>
                      </a:lnTo>
                      <a:lnTo>
                        <a:pt x="2404" y="303"/>
                      </a:lnTo>
                      <a:lnTo>
                        <a:pt x="2423" y="350"/>
                      </a:lnTo>
                      <a:lnTo>
                        <a:pt x="2418" y="355"/>
                      </a:lnTo>
                      <a:lnTo>
                        <a:pt x="2429" y="379"/>
                      </a:lnTo>
                      <a:lnTo>
                        <a:pt x="2431" y="361"/>
                      </a:lnTo>
                      <a:lnTo>
                        <a:pt x="2441" y="361"/>
                      </a:lnTo>
                      <a:lnTo>
                        <a:pt x="2450" y="377"/>
                      </a:lnTo>
                      <a:lnTo>
                        <a:pt x="2450" y="428"/>
                      </a:lnTo>
                      <a:lnTo>
                        <a:pt x="2442" y="448"/>
                      </a:lnTo>
                      <a:lnTo>
                        <a:pt x="2436" y="424"/>
                      </a:lnTo>
                      <a:lnTo>
                        <a:pt x="2367" y="395"/>
                      </a:lnTo>
                      <a:lnTo>
                        <a:pt x="2391" y="416"/>
                      </a:lnTo>
                      <a:lnTo>
                        <a:pt x="2405" y="460"/>
                      </a:lnTo>
                      <a:lnTo>
                        <a:pt x="2413" y="434"/>
                      </a:lnTo>
                      <a:lnTo>
                        <a:pt x="2436" y="463"/>
                      </a:lnTo>
                      <a:lnTo>
                        <a:pt x="2455" y="457"/>
                      </a:lnTo>
                      <a:lnTo>
                        <a:pt x="2462" y="474"/>
                      </a:lnTo>
                      <a:lnTo>
                        <a:pt x="2451" y="489"/>
                      </a:lnTo>
                      <a:lnTo>
                        <a:pt x="2468" y="493"/>
                      </a:lnTo>
                      <a:lnTo>
                        <a:pt x="2436" y="583"/>
                      </a:lnTo>
                      <a:lnTo>
                        <a:pt x="2385" y="648"/>
                      </a:lnTo>
                      <a:lnTo>
                        <a:pt x="2383" y="679"/>
                      </a:lnTo>
                      <a:lnTo>
                        <a:pt x="2355" y="675"/>
                      </a:lnTo>
                      <a:lnTo>
                        <a:pt x="2335" y="710"/>
                      </a:lnTo>
                      <a:lnTo>
                        <a:pt x="2256" y="783"/>
                      </a:lnTo>
                      <a:lnTo>
                        <a:pt x="2278" y="786"/>
                      </a:lnTo>
                      <a:lnTo>
                        <a:pt x="2248" y="845"/>
                      </a:lnTo>
                      <a:lnTo>
                        <a:pt x="2221" y="865"/>
                      </a:lnTo>
                      <a:lnTo>
                        <a:pt x="2173" y="953"/>
                      </a:lnTo>
                      <a:lnTo>
                        <a:pt x="2113" y="963"/>
                      </a:lnTo>
                      <a:lnTo>
                        <a:pt x="2121" y="971"/>
                      </a:lnTo>
                      <a:lnTo>
                        <a:pt x="2108" y="1022"/>
                      </a:lnTo>
                      <a:lnTo>
                        <a:pt x="2057" y="1056"/>
                      </a:lnTo>
                      <a:lnTo>
                        <a:pt x="2030" y="1144"/>
                      </a:lnTo>
                      <a:lnTo>
                        <a:pt x="2010" y="1162"/>
                      </a:lnTo>
                      <a:lnTo>
                        <a:pt x="2033" y="1165"/>
                      </a:lnTo>
                      <a:lnTo>
                        <a:pt x="2075" y="1110"/>
                      </a:lnTo>
                      <a:lnTo>
                        <a:pt x="2063" y="1087"/>
                      </a:lnTo>
                      <a:lnTo>
                        <a:pt x="2080" y="1065"/>
                      </a:lnTo>
                      <a:lnTo>
                        <a:pt x="2131" y="1069"/>
                      </a:lnTo>
                      <a:lnTo>
                        <a:pt x="2191" y="1042"/>
                      </a:lnTo>
                      <a:lnTo>
                        <a:pt x="2198" y="1018"/>
                      </a:lnTo>
                      <a:lnTo>
                        <a:pt x="2241" y="1014"/>
                      </a:lnTo>
                      <a:lnTo>
                        <a:pt x="2271" y="984"/>
                      </a:lnTo>
                      <a:lnTo>
                        <a:pt x="2255" y="966"/>
                      </a:lnTo>
                      <a:lnTo>
                        <a:pt x="2261" y="960"/>
                      </a:lnTo>
                      <a:lnTo>
                        <a:pt x="2285" y="976"/>
                      </a:lnTo>
                      <a:lnTo>
                        <a:pt x="2358" y="920"/>
                      </a:lnTo>
                      <a:lnTo>
                        <a:pt x="2357" y="896"/>
                      </a:lnTo>
                      <a:lnTo>
                        <a:pt x="2344" y="893"/>
                      </a:lnTo>
                      <a:lnTo>
                        <a:pt x="2304" y="921"/>
                      </a:lnTo>
                      <a:lnTo>
                        <a:pt x="2285" y="916"/>
                      </a:lnTo>
                      <a:lnTo>
                        <a:pt x="2286" y="931"/>
                      </a:lnTo>
                      <a:lnTo>
                        <a:pt x="2264" y="910"/>
                      </a:lnTo>
                      <a:lnTo>
                        <a:pt x="2289" y="846"/>
                      </a:lnTo>
                      <a:lnTo>
                        <a:pt x="2312" y="840"/>
                      </a:lnTo>
                      <a:lnTo>
                        <a:pt x="2349" y="855"/>
                      </a:lnTo>
                      <a:lnTo>
                        <a:pt x="2368" y="824"/>
                      </a:lnTo>
                      <a:lnTo>
                        <a:pt x="2385" y="818"/>
                      </a:lnTo>
                      <a:lnTo>
                        <a:pt x="2391" y="829"/>
                      </a:lnTo>
                      <a:lnTo>
                        <a:pt x="2377" y="836"/>
                      </a:lnTo>
                      <a:lnTo>
                        <a:pt x="2382" y="868"/>
                      </a:lnTo>
                      <a:lnTo>
                        <a:pt x="2362" y="883"/>
                      </a:lnTo>
                      <a:lnTo>
                        <a:pt x="2383" y="925"/>
                      </a:lnTo>
                      <a:lnTo>
                        <a:pt x="2358" y="956"/>
                      </a:lnTo>
                      <a:lnTo>
                        <a:pt x="2358" y="977"/>
                      </a:lnTo>
                      <a:lnTo>
                        <a:pt x="2318" y="988"/>
                      </a:lnTo>
                      <a:lnTo>
                        <a:pt x="2354" y="999"/>
                      </a:lnTo>
                      <a:lnTo>
                        <a:pt x="2349" y="1030"/>
                      </a:lnTo>
                      <a:lnTo>
                        <a:pt x="2374" y="1025"/>
                      </a:lnTo>
                      <a:lnTo>
                        <a:pt x="2380" y="1045"/>
                      </a:lnTo>
                      <a:lnTo>
                        <a:pt x="2382" y="1139"/>
                      </a:lnTo>
                      <a:lnTo>
                        <a:pt x="2427" y="1171"/>
                      </a:lnTo>
                      <a:lnTo>
                        <a:pt x="2426" y="1209"/>
                      </a:lnTo>
                      <a:lnTo>
                        <a:pt x="2494" y="1244"/>
                      </a:lnTo>
                      <a:lnTo>
                        <a:pt x="2516" y="1333"/>
                      </a:lnTo>
                      <a:lnTo>
                        <a:pt x="2528" y="1406"/>
                      </a:lnTo>
                      <a:lnTo>
                        <a:pt x="2563" y="1431"/>
                      </a:lnTo>
                      <a:lnTo>
                        <a:pt x="2584" y="1431"/>
                      </a:lnTo>
                      <a:lnTo>
                        <a:pt x="2589" y="1447"/>
                      </a:lnTo>
                      <a:lnTo>
                        <a:pt x="2584" y="1473"/>
                      </a:lnTo>
                      <a:lnTo>
                        <a:pt x="2424" y="1604"/>
                      </a:lnTo>
                      <a:lnTo>
                        <a:pt x="2424" y="1630"/>
                      </a:lnTo>
                      <a:lnTo>
                        <a:pt x="2445" y="1651"/>
                      </a:lnTo>
                      <a:lnTo>
                        <a:pt x="2440" y="1661"/>
                      </a:lnTo>
                      <a:lnTo>
                        <a:pt x="2395" y="1678"/>
                      </a:lnTo>
                      <a:lnTo>
                        <a:pt x="2395" y="1703"/>
                      </a:lnTo>
                      <a:lnTo>
                        <a:pt x="2380" y="1713"/>
                      </a:lnTo>
                      <a:lnTo>
                        <a:pt x="2400" y="1755"/>
                      </a:lnTo>
                      <a:lnTo>
                        <a:pt x="2396" y="1806"/>
                      </a:lnTo>
                      <a:lnTo>
                        <a:pt x="2381" y="1828"/>
                      </a:lnTo>
                      <a:lnTo>
                        <a:pt x="2360" y="1823"/>
                      </a:lnTo>
                      <a:lnTo>
                        <a:pt x="2355" y="1801"/>
                      </a:lnTo>
                      <a:lnTo>
                        <a:pt x="2316" y="1813"/>
                      </a:lnTo>
                      <a:lnTo>
                        <a:pt x="2295" y="1854"/>
                      </a:lnTo>
                      <a:lnTo>
                        <a:pt x="2160" y="1902"/>
                      </a:lnTo>
                      <a:lnTo>
                        <a:pt x="2133" y="189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1" name="Freeform 62"/>
                <p:cNvSpPr>
                  <a:spLocks/>
                </p:cNvSpPr>
                <p:nvPr/>
              </p:nvSpPr>
              <p:spPr bwMode="auto">
                <a:xfrm>
                  <a:off x="4855703" y="1780479"/>
                  <a:ext cx="170173" cy="185222"/>
                </a:xfrm>
                <a:custGeom>
                  <a:avLst/>
                  <a:gdLst>
                    <a:gd name="T0" fmla="*/ 2147483646 w 320"/>
                    <a:gd name="T1" fmla="*/ 2147483646 h 346"/>
                    <a:gd name="T2" fmla="*/ 2147483646 w 320"/>
                    <a:gd name="T3" fmla="*/ 2147483646 h 346"/>
                    <a:gd name="T4" fmla="*/ 2147483646 w 320"/>
                    <a:gd name="T5" fmla="*/ 2147483646 h 346"/>
                    <a:gd name="T6" fmla="*/ 2147483646 w 320"/>
                    <a:gd name="T7" fmla="*/ 2147483646 h 346"/>
                    <a:gd name="T8" fmla="*/ 2147483646 w 320"/>
                    <a:gd name="T9" fmla="*/ 2147483646 h 346"/>
                    <a:gd name="T10" fmla="*/ 2147483646 w 320"/>
                    <a:gd name="T11" fmla="*/ 2147483646 h 346"/>
                    <a:gd name="T12" fmla="*/ 2147483646 w 320"/>
                    <a:gd name="T13" fmla="*/ 2147483646 h 346"/>
                    <a:gd name="T14" fmla="*/ 2147483646 w 320"/>
                    <a:gd name="T15" fmla="*/ 0 h 346"/>
                    <a:gd name="T16" fmla="*/ 2147483646 w 320"/>
                    <a:gd name="T17" fmla="*/ 2147483646 h 346"/>
                    <a:gd name="T18" fmla="*/ 2147483646 w 320"/>
                    <a:gd name="T19" fmla="*/ 2147483646 h 346"/>
                    <a:gd name="T20" fmla="*/ 2147483646 w 320"/>
                    <a:gd name="T21" fmla="*/ 2147483646 h 346"/>
                    <a:gd name="T22" fmla="*/ 2147483646 w 320"/>
                    <a:gd name="T23" fmla="*/ 2147483646 h 346"/>
                    <a:gd name="T24" fmla="*/ 2147483646 w 320"/>
                    <a:gd name="T25" fmla="*/ 2147483646 h 346"/>
                    <a:gd name="T26" fmla="*/ 2147483646 w 320"/>
                    <a:gd name="T27" fmla="*/ 2147483646 h 346"/>
                    <a:gd name="T28" fmla="*/ 2147483646 w 320"/>
                    <a:gd name="T29" fmla="*/ 2147483646 h 346"/>
                    <a:gd name="T30" fmla="*/ 2147483646 w 320"/>
                    <a:gd name="T31" fmla="*/ 2147483646 h 346"/>
                    <a:gd name="T32" fmla="*/ 2147483646 w 320"/>
                    <a:gd name="T33" fmla="*/ 2147483646 h 346"/>
                    <a:gd name="T34" fmla="*/ 0 w 320"/>
                    <a:gd name="T35" fmla="*/ 2147483646 h 346"/>
                    <a:gd name="T36" fmla="*/ 2147483646 w 320"/>
                    <a:gd name="T37" fmla="*/ 2147483646 h 346"/>
                    <a:gd name="T38" fmla="*/ 2147483646 w 320"/>
                    <a:gd name="T39" fmla="*/ 2147483646 h 346"/>
                    <a:gd name="T40" fmla="*/ 2147483646 w 320"/>
                    <a:gd name="T41" fmla="*/ 2147483646 h 346"/>
                    <a:gd name="T42" fmla="*/ 2147483646 w 320"/>
                    <a:gd name="T43" fmla="*/ 2147483646 h 346"/>
                    <a:gd name="T44" fmla="*/ 2147483646 w 320"/>
                    <a:gd name="T45" fmla="*/ 2147483646 h 346"/>
                    <a:gd name="T46" fmla="*/ 2147483646 w 320"/>
                    <a:gd name="T47" fmla="*/ 2147483646 h 346"/>
                    <a:gd name="T48" fmla="*/ 2147483646 w 320"/>
                    <a:gd name="T49" fmla="*/ 2147483646 h 346"/>
                    <a:gd name="T50" fmla="*/ 2147483646 w 320"/>
                    <a:gd name="T51" fmla="*/ 2147483646 h 346"/>
                    <a:gd name="T52" fmla="*/ 2147483646 w 320"/>
                    <a:gd name="T53" fmla="*/ 2147483646 h 346"/>
                    <a:gd name="T54" fmla="*/ 2147483646 w 320"/>
                    <a:gd name="T55" fmla="*/ 2147483646 h 346"/>
                    <a:gd name="T56" fmla="*/ 2147483646 w 320"/>
                    <a:gd name="T57" fmla="*/ 2147483646 h 346"/>
                    <a:gd name="T58" fmla="*/ 2147483646 w 320"/>
                    <a:gd name="T59" fmla="*/ 2147483646 h 346"/>
                    <a:gd name="T60" fmla="*/ 2147483646 w 320"/>
                    <a:gd name="T61" fmla="*/ 2147483646 h 346"/>
                    <a:gd name="T62" fmla="*/ 2147483646 w 320"/>
                    <a:gd name="T63" fmla="*/ 2147483646 h 346"/>
                    <a:gd name="T64" fmla="*/ 2147483646 w 320"/>
                    <a:gd name="T65" fmla="*/ 2147483646 h 346"/>
                    <a:gd name="T66" fmla="*/ 2147483646 w 320"/>
                    <a:gd name="T67" fmla="*/ 2147483646 h 346"/>
                    <a:gd name="T68" fmla="*/ 2147483646 w 320"/>
                    <a:gd name="T69" fmla="*/ 2147483646 h 346"/>
                    <a:gd name="T70" fmla="*/ 2147483646 w 320"/>
                    <a:gd name="T71" fmla="*/ 2147483646 h 346"/>
                    <a:gd name="T72" fmla="*/ 2147483646 w 320"/>
                    <a:gd name="T73" fmla="*/ 2147483646 h 346"/>
                    <a:gd name="T74" fmla="*/ 2147483646 w 320"/>
                    <a:gd name="T75" fmla="*/ 2147483646 h 346"/>
                    <a:gd name="T76" fmla="*/ 2147483646 w 320"/>
                    <a:gd name="T77" fmla="*/ 2147483646 h 346"/>
                    <a:gd name="T78" fmla="*/ 2147483646 w 320"/>
                    <a:gd name="T79" fmla="*/ 2147483646 h 346"/>
                    <a:gd name="T80" fmla="*/ 2147483646 w 320"/>
                    <a:gd name="T81" fmla="*/ 2147483646 h 346"/>
                    <a:gd name="T82" fmla="*/ 2147483646 w 320"/>
                    <a:gd name="T83" fmla="*/ 2147483646 h 346"/>
                    <a:gd name="T84" fmla="*/ 2147483646 w 320"/>
                    <a:gd name="T85" fmla="*/ 2147483646 h 346"/>
                    <a:gd name="T86" fmla="*/ 2147483646 w 320"/>
                    <a:gd name="T87" fmla="*/ 2147483646 h 346"/>
                    <a:gd name="T88" fmla="*/ 2147483646 w 320"/>
                    <a:gd name="T89" fmla="*/ 2147483646 h 346"/>
                    <a:gd name="T90" fmla="*/ 2147483646 w 320"/>
                    <a:gd name="T91" fmla="*/ 2147483646 h 346"/>
                    <a:gd name="T92" fmla="*/ 2147483646 w 320"/>
                    <a:gd name="T93" fmla="*/ 2147483646 h 346"/>
                    <a:gd name="T94" fmla="*/ 2147483646 w 320"/>
                    <a:gd name="T95" fmla="*/ 2147483646 h 346"/>
                    <a:gd name="T96" fmla="*/ 2147483646 w 320"/>
                    <a:gd name="T97" fmla="*/ 2147483646 h 346"/>
                    <a:gd name="T98" fmla="*/ 2147483646 w 320"/>
                    <a:gd name="T99" fmla="*/ 2147483646 h 346"/>
                    <a:gd name="T100" fmla="*/ 2147483646 w 320"/>
                    <a:gd name="T101" fmla="*/ 2147483646 h 3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20"/>
                    <a:gd name="T154" fmla="*/ 0 h 346"/>
                    <a:gd name="T155" fmla="*/ 320 w 320"/>
                    <a:gd name="T156" fmla="*/ 346 h 3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20" h="346">
                      <a:moveTo>
                        <a:pt x="264" y="32"/>
                      </a:moveTo>
                      <a:lnTo>
                        <a:pt x="248" y="42"/>
                      </a:lnTo>
                      <a:lnTo>
                        <a:pt x="253" y="63"/>
                      </a:lnTo>
                      <a:lnTo>
                        <a:pt x="242" y="73"/>
                      </a:lnTo>
                      <a:lnTo>
                        <a:pt x="234" y="65"/>
                      </a:lnTo>
                      <a:lnTo>
                        <a:pt x="196" y="119"/>
                      </a:lnTo>
                      <a:lnTo>
                        <a:pt x="231" y="31"/>
                      </a:lnTo>
                      <a:lnTo>
                        <a:pt x="215" y="0"/>
                      </a:lnTo>
                      <a:lnTo>
                        <a:pt x="177" y="10"/>
                      </a:lnTo>
                      <a:lnTo>
                        <a:pt x="168" y="3"/>
                      </a:lnTo>
                      <a:lnTo>
                        <a:pt x="151" y="19"/>
                      </a:lnTo>
                      <a:lnTo>
                        <a:pt x="132" y="8"/>
                      </a:lnTo>
                      <a:lnTo>
                        <a:pt x="114" y="26"/>
                      </a:lnTo>
                      <a:lnTo>
                        <a:pt x="102" y="15"/>
                      </a:lnTo>
                      <a:lnTo>
                        <a:pt x="70" y="51"/>
                      </a:lnTo>
                      <a:lnTo>
                        <a:pt x="76" y="75"/>
                      </a:lnTo>
                      <a:lnTo>
                        <a:pt x="24" y="129"/>
                      </a:lnTo>
                      <a:lnTo>
                        <a:pt x="0" y="134"/>
                      </a:lnTo>
                      <a:lnTo>
                        <a:pt x="7" y="161"/>
                      </a:lnTo>
                      <a:lnTo>
                        <a:pt x="19" y="159"/>
                      </a:lnTo>
                      <a:lnTo>
                        <a:pt x="20" y="142"/>
                      </a:lnTo>
                      <a:lnTo>
                        <a:pt x="39" y="130"/>
                      </a:lnTo>
                      <a:lnTo>
                        <a:pt x="42" y="157"/>
                      </a:lnTo>
                      <a:lnTo>
                        <a:pt x="34" y="162"/>
                      </a:lnTo>
                      <a:lnTo>
                        <a:pt x="44" y="179"/>
                      </a:lnTo>
                      <a:lnTo>
                        <a:pt x="48" y="163"/>
                      </a:lnTo>
                      <a:lnTo>
                        <a:pt x="62" y="175"/>
                      </a:lnTo>
                      <a:lnTo>
                        <a:pt x="60" y="228"/>
                      </a:lnTo>
                      <a:lnTo>
                        <a:pt x="71" y="260"/>
                      </a:lnTo>
                      <a:lnTo>
                        <a:pt x="93" y="278"/>
                      </a:lnTo>
                      <a:lnTo>
                        <a:pt x="108" y="263"/>
                      </a:lnTo>
                      <a:lnTo>
                        <a:pt x="117" y="292"/>
                      </a:lnTo>
                      <a:lnTo>
                        <a:pt x="168" y="287"/>
                      </a:lnTo>
                      <a:lnTo>
                        <a:pt x="168" y="301"/>
                      </a:lnTo>
                      <a:lnTo>
                        <a:pt x="200" y="341"/>
                      </a:lnTo>
                      <a:lnTo>
                        <a:pt x="232" y="338"/>
                      </a:lnTo>
                      <a:lnTo>
                        <a:pt x="241" y="346"/>
                      </a:lnTo>
                      <a:lnTo>
                        <a:pt x="252" y="335"/>
                      </a:lnTo>
                      <a:lnTo>
                        <a:pt x="293" y="342"/>
                      </a:lnTo>
                      <a:lnTo>
                        <a:pt x="315" y="307"/>
                      </a:lnTo>
                      <a:lnTo>
                        <a:pt x="301" y="265"/>
                      </a:lnTo>
                      <a:lnTo>
                        <a:pt x="298" y="245"/>
                      </a:lnTo>
                      <a:lnTo>
                        <a:pt x="275" y="222"/>
                      </a:lnTo>
                      <a:lnTo>
                        <a:pt x="278" y="218"/>
                      </a:lnTo>
                      <a:lnTo>
                        <a:pt x="296" y="228"/>
                      </a:lnTo>
                      <a:lnTo>
                        <a:pt x="308" y="200"/>
                      </a:lnTo>
                      <a:lnTo>
                        <a:pt x="308" y="144"/>
                      </a:lnTo>
                      <a:lnTo>
                        <a:pt x="308" y="102"/>
                      </a:lnTo>
                      <a:lnTo>
                        <a:pt x="320" y="97"/>
                      </a:lnTo>
                      <a:lnTo>
                        <a:pt x="287" y="41"/>
                      </a:lnTo>
                      <a:lnTo>
                        <a:pt x="264" y="3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2" name="Freeform 63"/>
                <p:cNvSpPr>
                  <a:spLocks/>
                </p:cNvSpPr>
                <p:nvPr/>
              </p:nvSpPr>
              <p:spPr bwMode="auto">
                <a:xfrm>
                  <a:off x="5008382" y="1877116"/>
                  <a:ext cx="155860" cy="201328"/>
                </a:xfrm>
                <a:custGeom>
                  <a:avLst/>
                  <a:gdLst>
                    <a:gd name="T0" fmla="*/ 2147483646 w 292"/>
                    <a:gd name="T1" fmla="*/ 0 h 373"/>
                    <a:gd name="T2" fmla="*/ 2147483646 w 292"/>
                    <a:gd name="T3" fmla="*/ 2147483646 h 373"/>
                    <a:gd name="T4" fmla="*/ 2147483646 w 292"/>
                    <a:gd name="T5" fmla="*/ 2147483646 h 373"/>
                    <a:gd name="T6" fmla="*/ 2147483646 w 292"/>
                    <a:gd name="T7" fmla="*/ 2147483646 h 373"/>
                    <a:gd name="T8" fmla="*/ 2147483646 w 292"/>
                    <a:gd name="T9" fmla="*/ 2147483646 h 373"/>
                    <a:gd name="T10" fmla="*/ 2147483646 w 292"/>
                    <a:gd name="T11" fmla="*/ 2147483646 h 373"/>
                    <a:gd name="T12" fmla="*/ 2147483646 w 292"/>
                    <a:gd name="T13" fmla="*/ 2147483646 h 373"/>
                    <a:gd name="T14" fmla="*/ 2147483646 w 292"/>
                    <a:gd name="T15" fmla="*/ 2147483646 h 373"/>
                    <a:gd name="T16" fmla="*/ 2147483646 w 292"/>
                    <a:gd name="T17" fmla="*/ 2147483646 h 373"/>
                    <a:gd name="T18" fmla="*/ 2147483646 w 292"/>
                    <a:gd name="T19" fmla="*/ 2147483646 h 373"/>
                    <a:gd name="T20" fmla="*/ 2147483646 w 292"/>
                    <a:gd name="T21" fmla="*/ 2147483646 h 373"/>
                    <a:gd name="T22" fmla="*/ 2147483646 w 292"/>
                    <a:gd name="T23" fmla="*/ 2147483646 h 373"/>
                    <a:gd name="T24" fmla="*/ 2147483646 w 292"/>
                    <a:gd name="T25" fmla="*/ 2147483646 h 373"/>
                    <a:gd name="T26" fmla="*/ 2147483646 w 292"/>
                    <a:gd name="T27" fmla="*/ 2147483646 h 373"/>
                    <a:gd name="T28" fmla="*/ 2147483646 w 292"/>
                    <a:gd name="T29" fmla="*/ 2147483646 h 373"/>
                    <a:gd name="T30" fmla="*/ 2147483646 w 292"/>
                    <a:gd name="T31" fmla="*/ 2147483646 h 373"/>
                    <a:gd name="T32" fmla="*/ 2147483646 w 292"/>
                    <a:gd name="T33" fmla="*/ 2147483646 h 373"/>
                    <a:gd name="T34" fmla="*/ 2147483646 w 292"/>
                    <a:gd name="T35" fmla="*/ 2147483646 h 373"/>
                    <a:gd name="T36" fmla="*/ 2147483646 w 292"/>
                    <a:gd name="T37" fmla="*/ 2147483646 h 373"/>
                    <a:gd name="T38" fmla="*/ 2147483646 w 292"/>
                    <a:gd name="T39" fmla="*/ 2147483646 h 373"/>
                    <a:gd name="T40" fmla="*/ 2147483646 w 292"/>
                    <a:gd name="T41" fmla="*/ 2147483646 h 373"/>
                    <a:gd name="T42" fmla="*/ 2147483646 w 292"/>
                    <a:gd name="T43" fmla="*/ 2147483646 h 373"/>
                    <a:gd name="T44" fmla="*/ 2147483646 w 292"/>
                    <a:gd name="T45" fmla="*/ 2147483646 h 373"/>
                    <a:gd name="T46" fmla="*/ 2147483646 w 292"/>
                    <a:gd name="T47" fmla="*/ 2147483646 h 373"/>
                    <a:gd name="T48" fmla="*/ 0 w 292"/>
                    <a:gd name="T49" fmla="*/ 2147483646 h 373"/>
                    <a:gd name="T50" fmla="*/ 2147483646 w 292"/>
                    <a:gd name="T51" fmla="*/ 2147483646 h 373"/>
                    <a:gd name="T52" fmla="*/ 2147483646 w 292"/>
                    <a:gd name="T53" fmla="*/ 2147483646 h 373"/>
                    <a:gd name="T54" fmla="*/ 2147483646 w 292"/>
                    <a:gd name="T55" fmla="*/ 2147483646 h 373"/>
                    <a:gd name="T56" fmla="*/ 2147483646 w 292"/>
                    <a:gd name="T57" fmla="*/ 2147483646 h 373"/>
                    <a:gd name="T58" fmla="*/ 2147483646 w 292"/>
                    <a:gd name="T59" fmla="*/ 2147483646 h 373"/>
                    <a:gd name="T60" fmla="*/ 2147483646 w 292"/>
                    <a:gd name="T61" fmla="*/ 2147483646 h 373"/>
                    <a:gd name="T62" fmla="*/ 2147483646 w 292"/>
                    <a:gd name="T63" fmla="*/ 2147483646 h 373"/>
                    <a:gd name="T64" fmla="*/ 2147483646 w 292"/>
                    <a:gd name="T65" fmla="*/ 2147483646 h 373"/>
                    <a:gd name="T66" fmla="*/ 2147483646 w 292"/>
                    <a:gd name="T67" fmla="*/ 2147483646 h 373"/>
                    <a:gd name="T68" fmla="*/ 2147483646 w 292"/>
                    <a:gd name="T69" fmla="*/ 2147483646 h 373"/>
                    <a:gd name="T70" fmla="*/ 2147483646 w 292"/>
                    <a:gd name="T71" fmla="*/ 2147483646 h 373"/>
                    <a:gd name="T72" fmla="*/ 2147483646 w 292"/>
                    <a:gd name="T73" fmla="*/ 2147483646 h 373"/>
                    <a:gd name="T74" fmla="*/ 2147483646 w 292"/>
                    <a:gd name="T75" fmla="*/ 2147483646 h 373"/>
                    <a:gd name="T76" fmla="*/ 2147483646 w 292"/>
                    <a:gd name="T77" fmla="*/ 2147483646 h 373"/>
                    <a:gd name="T78" fmla="*/ 2147483646 w 292"/>
                    <a:gd name="T79" fmla="*/ 2147483646 h 373"/>
                    <a:gd name="T80" fmla="*/ 2147483646 w 292"/>
                    <a:gd name="T81" fmla="*/ 0 h 37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2"/>
                    <a:gd name="T124" fmla="*/ 0 h 373"/>
                    <a:gd name="T125" fmla="*/ 292 w 292"/>
                    <a:gd name="T126" fmla="*/ 373 h 37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2" h="373">
                      <a:moveTo>
                        <a:pt x="134" y="0"/>
                      </a:moveTo>
                      <a:lnTo>
                        <a:pt x="175" y="32"/>
                      </a:lnTo>
                      <a:lnTo>
                        <a:pt x="158" y="48"/>
                      </a:lnTo>
                      <a:lnTo>
                        <a:pt x="152" y="118"/>
                      </a:lnTo>
                      <a:lnTo>
                        <a:pt x="139" y="146"/>
                      </a:lnTo>
                      <a:lnTo>
                        <a:pt x="148" y="152"/>
                      </a:lnTo>
                      <a:lnTo>
                        <a:pt x="156" y="124"/>
                      </a:lnTo>
                      <a:lnTo>
                        <a:pt x="190" y="68"/>
                      </a:lnTo>
                      <a:lnTo>
                        <a:pt x="196" y="79"/>
                      </a:lnTo>
                      <a:lnTo>
                        <a:pt x="215" y="81"/>
                      </a:lnTo>
                      <a:lnTo>
                        <a:pt x="217" y="101"/>
                      </a:lnTo>
                      <a:lnTo>
                        <a:pt x="241" y="133"/>
                      </a:lnTo>
                      <a:lnTo>
                        <a:pt x="233" y="141"/>
                      </a:lnTo>
                      <a:lnTo>
                        <a:pt x="255" y="164"/>
                      </a:lnTo>
                      <a:lnTo>
                        <a:pt x="255" y="141"/>
                      </a:lnTo>
                      <a:lnTo>
                        <a:pt x="268" y="141"/>
                      </a:lnTo>
                      <a:lnTo>
                        <a:pt x="281" y="161"/>
                      </a:lnTo>
                      <a:lnTo>
                        <a:pt x="292" y="220"/>
                      </a:lnTo>
                      <a:lnTo>
                        <a:pt x="269" y="267"/>
                      </a:lnTo>
                      <a:lnTo>
                        <a:pt x="173" y="299"/>
                      </a:lnTo>
                      <a:lnTo>
                        <a:pt x="168" y="315"/>
                      </a:lnTo>
                      <a:lnTo>
                        <a:pt x="162" y="304"/>
                      </a:lnTo>
                      <a:lnTo>
                        <a:pt x="116" y="309"/>
                      </a:lnTo>
                      <a:lnTo>
                        <a:pt x="18" y="373"/>
                      </a:lnTo>
                      <a:lnTo>
                        <a:pt x="0" y="356"/>
                      </a:lnTo>
                      <a:lnTo>
                        <a:pt x="4" y="326"/>
                      </a:lnTo>
                      <a:lnTo>
                        <a:pt x="53" y="170"/>
                      </a:lnTo>
                      <a:lnTo>
                        <a:pt x="73" y="174"/>
                      </a:lnTo>
                      <a:lnTo>
                        <a:pt x="82" y="167"/>
                      </a:lnTo>
                      <a:lnTo>
                        <a:pt x="66" y="134"/>
                      </a:lnTo>
                      <a:lnTo>
                        <a:pt x="76" y="115"/>
                      </a:lnTo>
                      <a:lnTo>
                        <a:pt x="96" y="118"/>
                      </a:lnTo>
                      <a:lnTo>
                        <a:pt x="76" y="90"/>
                      </a:lnTo>
                      <a:lnTo>
                        <a:pt x="80" y="60"/>
                      </a:lnTo>
                      <a:lnTo>
                        <a:pt x="99" y="55"/>
                      </a:lnTo>
                      <a:lnTo>
                        <a:pt x="97" y="31"/>
                      </a:lnTo>
                      <a:lnTo>
                        <a:pt x="105" y="28"/>
                      </a:lnTo>
                      <a:lnTo>
                        <a:pt x="117" y="49"/>
                      </a:lnTo>
                      <a:lnTo>
                        <a:pt x="133" y="46"/>
                      </a:lnTo>
                      <a:lnTo>
                        <a:pt x="127" y="2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3" name="Freeform 64"/>
                <p:cNvSpPr>
                  <a:spLocks/>
                </p:cNvSpPr>
                <p:nvPr/>
              </p:nvSpPr>
              <p:spPr bwMode="auto">
                <a:xfrm>
                  <a:off x="4831847" y="1630690"/>
                  <a:ext cx="143136" cy="165895"/>
                </a:xfrm>
                <a:custGeom>
                  <a:avLst/>
                  <a:gdLst>
                    <a:gd name="T0" fmla="*/ 2147483646 w 271"/>
                    <a:gd name="T1" fmla="*/ 2147483646 h 310"/>
                    <a:gd name="T2" fmla="*/ 2147483646 w 271"/>
                    <a:gd name="T3" fmla="*/ 2147483646 h 310"/>
                    <a:gd name="T4" fmla="*/ 2147483646 w 271"/>
                    <a:gd name="T5" fmla="*/ 2147483646 h 310"/>
                    <a:gd name="T6" fmla="*/ 2147483646 w 271"/>
                    <a:gd name="T7" fmla="*/ 2147483646 h 310"/>
                    <a:gd name="T8" fmla="*/ 2147483646 w 271"/>
                    <a:gd name="T9" fmla="*/ 2147483646 h 310"/>
                    <a:gd name="T10" fmla="*/ 2147483646 w 271"/>
                    <a:gd name="T11" fmla="*/ 2147483646 h 310"/>
                    <a:gd name="T12" fmla="*/ 2147483646 w 271"/>
                    <a:gd name="T13" fmla="*/ 2147483646 h 310"/>
                    <a:gd name="T14" fmla="*/ 2147483646 w 271"/>
                    <a:gd name="T15" fmla="*/ 2147483646 h 310"/>
                    <a:gd name="T16" fmla="*/ 2147483646 w 271"/>
                    <a:gd name="T17" fmla="*/ 2147483646 h 310"/>
                    <a:gd name="T18" fmla="*/ 2147483646 w 271"/>
                    <a:gd name="T19" fmla="*/ 2147483646 h 310"/>
                    <a:gd name="T20" fmla="*/ 2147483646 w 271"/>
                    <a:gd name="T21" fmla="*/ 2147483646 h 310"/>
                    <a:gd name="T22" fmla="*/ 2147483646 w 271"/>
                    <a:gd name="T23" fmla="*/ 2147483646 h 310"/>
                    <a:gd name="T24" fmla="*/ 2147483646 w 271"/>
                    <a:gd name="T25" fmla="*/ 2147483646 h 310"/>
                    <a:gd name="T26" fmla="*/ 2147483646 w 271"/>
                    <a:gd name="T27" fmla="*/ 2147483646 h 310"/>
                    <a:gd name="T28" fmla="*/ 2147483646 w 271"/>
                    <a:gd name="T29" fmla="*/ 2147483646 h 310"/>
                    <a:gd name="T30" fmla="*/ 2147483646 w 271"/>
                    <a:gd name="T31" fmla="*/ 2147483646 h 310"/>
                    <a:gd name="T32" fmla="*/ 2147483646 w 271"/>
                    <a:gd name="T33" fmla="*/ 2147483646 h 310"/>
                    <a:gd name="T34" fmla="*/ 2147483646 w 271"/>
                    <a:gd name="T35" fmla="*/ 2147483646 h 310"/>
                    <a:gd name="T36" fmla="*/ 2147483646 w 271"/>
                    <a:gd name="T37" fmla="*/ 2147483646 h 310"/>
                    <a:gd name="T38" fmla="*/ 0 w 271"/>
                    <a:gd name="T39" fmla="*/ 2147483646 h 310"/>
                    <a:gd name="T40" fmla="*/ 2147483646 w 271"/>
                    <a:gd name="T41" fmla="*/ 2147483646 h 310"/>
                    <a:gd name="T42" fmla="*/ 2147483646 w 271"/>
                    <a:gd name="T43" fmla="*/ 2147483646 h 310"/>
                    <a:gd name="T44" fmla="*/ 2147483646 w 271"/>
                    <a:gd name="T45" fmla="*/ 2147483646 h 310"/>
                    <a:gd name="T46" fmla="*/ 2147483646 w 271"/>
                    <a:gd name="T47" fmla="*/ 2147483646 h 310"/>
                    <a:gd name="T48" fmla="*/ 2147483646 w 271"/>
                    <a:gd name="T49" fmla="*/ 2147483646 h 310"/>
                    <a:gd name="T50" fmla="*/ 2147483646 w 271"/>
                    <a:gd name="T51" fmla="*/ 2147483646 h 310"/>
                    <a:gd name="T52" fmla="*/ 2147483646 w 271"/>
                    <a:gd name="T53" fmla="*/ 2147483646 h 310"/>
                    <a:gd name="T54" fmla="*/ 2147483646 w 271"/>
                    <a:gd name="T55" fmla="*/ 2147483646 h 310"/>
                    <a:gd name="T56" fmla="*/ 2147483646 w 271"/>
                    <a:gd name="T57" fmla="*/ 2147483646 h 310"/>
                    <a:gd name="T58" fmla="*/ 2147483646 w 271"/>
                    <a:gd name="T59" fmla="*/ 2147483646 h 310"/>
                    <a:gd name="T60" fmla="*/ 2147483646 w 271"/>
                    <a:gd name="T61" fmla="*/ 2147483646 h 310"/>
                    <a:gd name="T62" fmla="*/ 2147483646 w 271"/>
                    <a:gd name="T63" fmla="*/ 2147483646 h 310"/>
                    <a:gd name="T64" fmla="*/ 2147483646 w 271"/>
                    <a:gd name="T65" fmla="*/ 2147483646 h 310"/>
                    <a:gd name="T66" fmla="*/ 2147483646 w 271"/>
                    <a:gd name="T67" fmla="*/ 0 h 310"/>
                    <a:gd name="T68" fmla="*/ 2147483646 w 271"/>
                    <a:gd name="T69" fmla="*/ 2147483646 h 310"/>
                    <a:gd name="T70" fmla="*/ 2147483646 w 271"/>
                    <a:gd name="T71" fmla="*/ 2147483646 h 310"/>
                    <a:gd name="T72" fmla="*/ 2147483646 w 271"/>
                    <a:gd name="T73" fmla="*/ 2147483646 h 310"/>
                    <a:gd name="T74" fmla="*/ 2147483646 w 271"/>
                    <a:gd name="T75" fmla="*/ 2147483646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1"/>
                    <a:gd name="T115" fmla="*/ 0 h 310"/>
                    <a:gd name="T116" fmla="*/ 271 w 271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1" h="310">
                      <a:moveTo>
                        <a:pt x="268" y="162"/>
                      </a:moveTo>
                      <a:lnTo>
                        <a:pt x="265" y="167"/>
                      </a:lnTo>
                      <a:lnTo>
                        <a:pt x="248" y="164"/>
                      </a:lnTo>
                      <a:lnTo>
                        <a:pt x="240" y="196"/>
                      </a:lnTo>
                      <a:lnTo>
                        <a:pt x="251" y="245"/>
                      </a:lnTo>
                      <a:lnTo>
                        <a:pt x="245" y="270"/>
                      </a:lnTo>
                      <a:lnTo>
                        <a:pt x="182" y="271"/>
                      </a:lnTo>
                      <a:lnTo>
                        <a:pt x="126" y="284"/>
                      </a:lnTo>
                      <a:lnTo>
                        <a:pt x="85" y="310"/>
                      </a:lnTo>
                      <a:lnTo>
                        <a:pt x="33" y="260"/>
                      </a:lnTo>
                      <a:lnTo>
                        <a:pt x="56" y="268"/>
                      </a:lnTo>
                      <a:lnTo>
                        <a:pt x="39" y="255"/>
                      </a:lnTo>
                      <a:lnTo>
                        <a:pt x="33" y="239"/>
                      </a:lnTo>
                      <a:lnTo>
                        <a:pt x="56" y="234"/>
                      </a:lnTo>
                      <a:lnTo>
                        <a:pt x="72" y="256"/>
                      </a:lnTo>
                      <a:lnTo>
                        <a:pt x="78" y="241"/>
                      </a:lnTo>
                      <a:lnTo>
                        <a:pt x="60" y="231"/>
                      </a:lnTo>
                      <a:lnTo>
                        <a:pt x="15" y="236"/>
                      </a:lnTo>
                      <a:lnTo>
                        <a:pt x="11" y="228"/>
                      </a:lnTo>
                      <a:lnTo>
                        <a:pt x="0" y="232"/>
                      </a:lnTo>
                      <a:lnTo>
                        <a:pt x="21" y="215"/>
                      </a:lnTo>
                      <a:lnTo>
                        <a:pt x="52" y="222"/>
                      </a:lnTo>
                      <a:lnTo>
                        <a:pt x="34" y="196"/>
                      </a:lnTo>
                      <a:lnTo>
                        <a:pt x="65" y="182"/>
                      </a:lnTo>
                      <a:lnTo>
                        <a:pt x="67" y="160"/>
                      </a:lnTo>
                      <a:lnTo>
                        <a:pt x="94" y="121"/>
                      </a:lnTo>
                      <a:lnTo>
                        <a:pt x="66" y="131"/>
                      </a:lnTo>
                      <a:lnTo>
                        <a:pt x="97" y="69"/>
                      </a:lnTo>
                      <a:lnTo>
                        <a:pt x="155" y="49"/>
                      </a:lnTo>
                      <a:lnTo>
                        <a:pt x="176" y="28"/>
                      </a:lnTo>
                      <a:lnTo>
                        <a:pt x="197" y="20"/>
                      </a:lnTo>
                      <a:lnTo>
                        <a:pt x="176" y="12"/>
                      </a:lnTo>
                      <a:lnTo>
                        <a:pt x="180" y="1"/>
                      </a:lnTo>
                      <a:lnTo>
                        <a:pt x="200" y="0"/>
                      </a:lnTo>
                      <a:lnTo>
                        <a:pt x="220" y="51"/>
                      </a:lnTo>
                      <a:lnTo>
                        <a:pt x="229" y="92"/>
                      </a:lnTo>
                      <a:lnTo>
                        <a:pt x="271" y="123"/>
                      </a:lnTo>
                      <a:lnTo>
                        <a:pt x="268" y="16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4" name="Freeform 65"/>
                <p:cNvSpPr>
                  <a:spLocks/>
                </p:cNvSpPr>
                <p:nvPr/>
              </p:nvSpPr>
              <p:spPr bwMode="auto">
                <a:xfrm>
                  <a:off x="4817534" y="1780479"/>
                  <a:ext cx="63616" cy="59593"/>
                </a:xfrm>
                <a:custGeom>
                  <a:avLst/>
                  <a:gdLst>
                    <a:gd name="T0" fmla="*/ 2147483646 w 121"/>
                    <a:gd name="T1" fmla="*/ 2147483646 h 111"/>
                    <a:gd name="T2" fmla="*/ 2147483646 w 121"/>
                    <a:gd name="T3" fmla="*/ 2147483646 h 111"/>
                    <a:gd name="T4" fmla="*/ 2147483646 w 121"/>
                    <a:gd name="T5" fmla="*/ 2147483646 h 111"/>
                    <a:gd name="T6" fmla="*/ 2147483646 w 121"/>
                    <a:gd name="T7" fmla="*/ 2147483646 h 111"/>
                    <a:gd name="T8" fmla="*/ 2147483646 w 121"/>
                    <a:gd name="T9" fmla="*/ 2147483646 h 111"/>
                    <a:gd name="T10" fmla="*/ 2147483646 w 121"/>
                    <a:gd name="T11" fmla="*/ 2147483646 h 111"/>
                    <a:gd name="T12" fmla="*/ 2147483646 w 121"/>
                    <a:gd name="T13" fmla="*/ 2147483646 h 111"/>
                    <a:gd name="T14" fmla="*/ 2147483646 w 121"/>
                    <a:gd name="T15" fmla="*/ 2147483646 h 111"/>
                    <a:gd name="T16" fmla="*/ 2147483646 w 121"/>
                    <a:gd name="T17" fmla="*/ 2147483646 h 111"/>
                    <a:gd name="T18" fmla="*/ 2147483646 w 121"/>
                    <a:gd name="T19" fmla="*/ 2147483646 h 111"/>
                    <a:gd name="T20" fmla="*/ 0 w 121"/>
                    <a:gd name="T21" fmla="*/ 2147483646 h 111"/>
                    <a:gd name="T22" fmla="*/ 2147483646 w 121"/>
                    <a:gd name="T23" fmla="*/ 0 h 111"/>
                    <a:gd name="T24" fmla="*/ 2147483646 w 121"/>
                    <a:gd name="T25" fmla="*/ 2147483646 h 111"/>
                    <a:gd name="T26" fmla="*/ 2147483646 w 121"/>
                    <a:gd name="T27" fmla="*/ 2147483646 h 111"/>
                    <a:gd name="T28" fmla="*/ 2147483646 w 121"/>
                    <a:gd name="T29" fmla="*/ 2147483646 h 1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1"/>
                    <a:gd name="T46" fmla="*/ 0 h 111"/>
                    <a:gd name="T47" fmla="*/ 121 w 121"/>
                    <a:gd name="T48" fmla="*/ 111 h 1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1" h="111">
                      <a:moveTo>
                        <a:pt x="121" y="65"/>
                      </a:moveTo>
                      <a:lnTo>
                        <a:pt x="86" y="106"/>
                      </a:lnTo>
                      <a:lnTo>
                        <a:pt x="47" y="111"/>
                      </a:lnTo>
                      <a:lnTo>
                        <a:pt x="35" y="92"/>
                      </a:lnTo>
                      <a:lnTo>
                        <a:pt x="46" y="91"/>
                      </a:lnTo>
                      <a:lnTo>
                        <a:pt x="44" y="75"/>
                      </a:lnTo>
                      <a:lnTo>
                        <a:pt x="12" y="60"/>
                      </a:lnTo>
                      <a:lnTo>
                        <a:pt x="16" y="40"/>
                      </a:lnTo>
                      <a:lnTo>
                        <a:pt x="2" y="23"/>
                      </a:lnTo>
                      <a:lnTo>
                        <a:pt x="7" y="15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95" y="26"/>
                      </a:lnTo>
                      <a:lnTo>
                        <a:pt x="112" y="37"/>
                      </a:lnTo>
                      <a:lnTo>
                        <a:pt x="121" y="6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5" name="Freeform 106"/>
                <p:cNvSpPr>
                  <a:spLocks/>
                </p:cNvSpPr>
                <p:nvPr/>
              </p:nvSpPr>
              <p:spPr bwMode="auto">
                <a:xfrm>
                  <a:off x="4885921" y="1791752"/>
                  <a:ext cx="7953" cy="12885"/>
                </a:xfrm>
                <a:custGeom>
                  <a:avLst/>
                  <a:gdLst>
                    <a:gd name="T0" fmla="*/ 0 w 15"/>
                    <a:gd name="T1" fmla="*/ 2147483646 h 24"/>
                    <a:gd name="T2" fmla="*/ 2147483646 w 15"/>
                    <a:gd name="T3" fmla="*/ 0 h 24"/>
                    <a:gd name="T4" fmla="*/ 2147483646 w 15"/>
                    <a:gd name="T5" fmla="*/ 2147483646 h 24"/>
                    <a:gd name="T6" fmla="*/ 2147483646 w 15"/>
                    <a:gd name="T7" fmla="*/ 2147483646 h 24"/>
                    <a:gd name="T8" fmla="*/ 0 w 15"/>
                    <a:gd name="T9" fmla="*/ 2147483646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4"/>
                    <a:gd name="T17" fmla="*/ 15 w 1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4">
                      <a:moveTo>
                        <a:pt x="0" y="18"/>
                      </a:moveTo>
                      <a:lnTo>
                        <a:pt x="15" y="0"/>
                      </a:lnTo>
                      <a:lnTo>
                        <a:pt x="15" y="10"/>
                      </a:lnTo>
                      <a:lnTo>
                        <a:pt x="1" y="24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6" name="Freeform 121"/>
                <p:cNvSpPr>
                  <a:spLocks/>
                </p:cNvSpPr>
                <p:nvPr/>
              </p:nvSpPr>
              <p:spPr bwMode="auto">
                <a:xfrm>
                  <a:off x="4838208" y="1735381"/>
                  <a:ext cx="1591" cy="8053"/>
                </a:xfrm>
                <a:custGeom>
                  <a:avLst/>
                  <a:gdLst>
                    <a:gd name="T0" fmla="*/ 0 w 5"/>
                    <a:gd name="T1" fmla="*/ 2147483646 h 13"/>
                    <a:gd name="T2" fmla="*/ 2147483646 w 5"/>
                    <a:gd name="T3" fmla="*/ 0 h 13"/>
                    <a:gd name="T4" fmla="*/ 2147483646 w 5"/>
                    <a:gd name="T5" fmla="*/ 2147483646 h 13"/>
                    <a:gd name="T6" fmla="*/ 2147483646 w 5"/>
                    <a:gd name="T7" fmla="*/ 2147483646 h 13"/>
                    <a:gd name="T8" fmla="*/ 0 w 5"/>
                    <a:gd name="T9" fmla="*/ 214748364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3"/>
                    <a:gd name="T17" fmla="*/ 5 w 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3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" name="Freeform 122"/>
                <p:cNvSpPr>
                  <a:spLocks/>
                </p:cNvSpPr>
                <p:nvPr/>
              </p:nvSpPr>
              <p:spPr bwMode="auto">
                <a:xfrm>
                  <a:off x="4443823" y="3083809"/>
                  <a:ext cx="1020858" cy="1358452"/>
                </a:xfrm>
                <a:custGeom>
                  <a:avLst/>
                  <a:gdLst>
                    <a:gd name="T0" fmla="*/ 2147483646 w 1925"/>
                    <a:gd name="T1" fmla="*/ 2147483646 h 2532"/>
                    <a:gd name="T2" fmla="*/ 2147483646 w 1925"/>
                    <a:gd name="T3" fmla="*/ 2147483646 h 2532"/>
                    <a:gd name="T4" fmla="*/ 2147483646 w 1925"/>
                    <a:gd name="T5" fmla="*/ 2147483646 h 2532"/>
                    <a:gd name="T6" fmla="*/ 2147483646 w 1925"/>
                    <a:gd name="T7" fmla="*/ 2147483646 h 2532"/>
                    <a:gd name="T8" fmla="*/ 2147483646 w 1925"/>
                    <a:gd name="T9" fmla="*/ 2147483646 h 2532"/>
                    <a:gd name="T10" fmla="*/ 2147483646 w 1925"/>
                    <a:gd name="T11" fmla="*/ 2147483646 h 2532"/>
                    <a:gd name="T12" fmla="*/ 2147483646 w 1925"/>
                    <a:gd name="T13" fmla="*/ 2147483646 h 2532"/>
                    <a:gd name="T14" fmla="*/ 2147483646 w 1925"/>
                    <a:gd name="T15" fmla="*/ 2147483646 h 2532"/>
                    <a:gd name="T16" fmla="*/ 2147483646 w 1925"/>
                    <a:gd name="T17" fmla="*/ 2147483646 h 2532"/>
                    <a:gd name="T18" fmla="*/ 2147483646 w 1925"/>
                    <a:gd name="T19" fmla="*/ 2147483646 h 2532"/>
                    <a:gd name="T20" fmla="*/ 2147483646 w 1925"/>
                    <a:gd name="T21" fmla="*/ 2147483646 h 2532"/>
                    <a:gd name="T22" fmla="*/ 2147483646 w 1925"/>
                    <a:gd name="T23" fmla="*/ 2147483646 h 2532"/>
                    <a:gd name="T24" fmla="*/ 2147483646 w 1925"/>
                    <a:gd name="T25" fmla="*/ 2147483646 h 2532"/>
                    <a:gd name="T26" fmla="*/ 2147483646 w 1925"/>
                    <a:gd name="T27" fmla="*/ 2147483646 h 2532"/>
                    <a:gd name="T28" fmla="*/ 2147483646 w 1925"/>
                    <a:gd name="T29" fmla="*/ 2147483646 h 2532"/>
                    <a:gd name="T30" fmla="*/ 2147483646 w 1925"/>
                    <a:gd name="T31" fmla="*/ 2147483646 h 2532"/>
                    <a:gd name="T32" fmla="*/ 2147483646 w 1925"/>
                    <a:gd name="T33" fmla="*/ 2147483646 h 2532"/>
                    <a:gd name="T34" fmla="*/ 2147483646 w 1925"/>
                    <a:gd name="T35" fmla="*/ 2147483646 h 2532"/>
                    <a:gd name="T36" fmla="*/ 2147483646 w 1925"/>
                    <a:gd name="T37" fmla="*/ 2147483646 h 2532"/>
                    <a:gd name="T38" fmla="*/ 2147483646 w 1925"/>
                    <a:gd name="T39" fmla="*/ 2147483646 h 2532"/>
                    <a:gd name="T40" fmla="*/ 2147483646 w 1925"/>
                    <a:gd name="T41" fmla="*/ 2147483646 h 2532"/>
                    <a:gd name="T42" fmla="*/ 2147483646 w 1925"/>
                    <a:gd name="T43" fmla="*/ 2147483646 h 2532"/>
                    <a:gd name="T44" fmla="*/ 2147483646 w 1925"/>
                    <a:gd name="T45" fmla="*/ 2147483646 h 2532"/>
                    <a:gd name="T46" fmla="*/ 2147483646 w 1925"/>
                    <a:gd name="T47" fmla="*/ 2147483646 h 2532"/>
                    <a:gd name="T48" fmla="*/ 2147483646 w 1925"/>
                    <a:gd name="T49" fmla="*/ 2147483646 h 2532"/>
                    <a:gd name="T50" fmla="*/ 2147483646 w 1925"/>
                    <a:gd name="T51" fmla="*/ 2147483646 h 2532"/>
                    <a:gd name="T52" fmla="*/ 2147483646 w 1925"/>
                    <a:gd name="T53" fmla="*/ 2147483646 h 2532"/>
                    <a:gd name="T54" fmla="*/ 2147483646 w 1925"/>
                    <a:gd name="T55" fmla="*/ 2147483646 h 2532"/>
                    <a:gd name="T56" fmla="*/ 2147483646 w 1925"/>
                    <a:gd name="T57" fmla="*/ 2147483646 h 2532"/>
                    <a:gd name="T58" fmla="*/ 2147483646 w 1925"/>
                    <a:gd name="T59" fmla="*/ 2147483646 h 2532"/>
                    <a:gd name="T60" fmla="*/ 2147483646 w 1925"/>
                    <a:gd name="T61" fmla="*/ 2147483646 h 2532"/>
                    <a:gd name="T62" fmla="*/ 2147483646 w 1925"/>
                    <a:gd name="T63" fmla="*/ 2147483646 h 2532"/>
                    <a:gd name="T64" fmla="*/ 2147483646 w 1925"/>
                    <a:gd name="T65" fmla="*/ 2147483646 h 2532"/>
                    <a:gd name="T66" fmla="*/ 2147483646 w 1925"/>
                    <a:gd name="T67" fmla="*/ 2147483646 h 2532"/>
                    <a:gd name="T68" fmla="*/ 2147483646 w 1925"/>
                    <a:gd name="T69" fmla="*/ 2147483646 h 2532"/>
                    <a:gd name="T70" fmla="*/ 2147483646 w 1925"/>
                    <a:gd name="T71" fmla="*/ 2147483646 h 2532"/>
                    <a:gd name="T72" fmla="*/ 2147483646 w 1925"/>
                    <a:gd name="T73" fmla="*/ 2147483646 h 2532"/>
                    <a:gd name="T74" fmla="*/ 2147483646 w 1925"/>
                    <a:gd name="T75" fmla="*/ 2147483646 h 2532"/>
                    <a:gd name="T76" fmla="*/ 2147483646 w 1925"/>
                    <a:gd name="T77" fmla="*/ 2147483646 h 2532"/>
                    <a:gd name="T78" fmla="*/ 2147483646 w 1925"/>
                    <a:gd name="T79" fmla="*/ 2147483646 h 2532"/>
                    <a:gd name="T80" fmla="*/ 2147483646 w 1925"/>
                    <a:gd name="T81" fmla="*/ 2147483646 h 2532"/>
                    <a:gd name="T82" fmla="*/ 2147483646 w 1925"/>
                    <a:gd name="T83" fmla="*/ 2147483646 h 2532"/>
                    <a:gd name="T84" fmla="*/ 2147483646 w 1925"/>
                    <a:gd name="T85" fmla="*/ 2147483646 h 2532"/>
                    <a:gd name="T86" fmla="*/ 2147483646 w 1925"/>
                    <a:gd name="T87" fmla="*/ 2147483646 h 2532"/>
                    <a:gd name="T88" fmla="*/ 2147483646 w 1925"/>
                    <a:gd name="T89" fmla="*/ 2147483646 h 2532"/>
                    <a:gd name="T90" fmla="*/ 2147483646 w 1925"/>
                    <a:gd name="T91" fmla="*/ 2147483646 h 2532"/>
                    <a:gd name="T92" fmla="*/ 2147483646 w 1925"/>
                    <a:gd name="T93" fmla="*/ 2147483646 h 2532"/>
                    <a:gd name="T94" fmla="*/ 2147483646 w 1925"/>
                    <a:gd name="T95" fmla="*/ 2147483646 h 2532"/>
                    <a:gd name="T96" fmla="*/ 2147483646 w 1925"/>
                    <a:gd name="T97" fmla="*/ 2147483646 h 2532"/>
                    <a:gd name="T98" fmla="*/ 2147483646 w 1925"/>
                    <a:gd name="T99" fmla="*/ 2147483646 h 2532"/>
                    <a:gd name="T100" fmla="*/ 2147483646 w 1925"/>
                    <a:gd name="T101" fmla="*/ 2147483646 h 2532"/>
                    <a:gd name="T102" fmla="*/ 2147483646 w 1925"/>
                    <a:gd name="T103" fmla="*/ 2147483646 h 2532"/>
                    <a:gd name="T104" fmla="*/ 2147483646 w 1925"/>
                    <a:gd name="T105" fmla="*/ 2147483646 h 2532"/>
                    <a:gd name="T106" fmla="*/ 2147483646 w 1925"/>
                    <a:gd name="T107" fmla="*/ 2147483646 h 2532"/>
                    <a:gd name="T108" fmla="*/ 2147483646 w 1925"/>
                    <a:gd name="T109" fmla="*/ 2147483646 h 2532"/>
                    <a:gd name="T110" fmla="*/ 2147483646 w 1925"/>
                    <a:gd name="T111" fmla="*/ 2147483646 h 2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925"/>
                    <a:gd name="T169" fmla="*/ 0 h 2532"/>
                    <a:gd name="T170" fmla="*/ 1925 w 1925"/>
                    <a:gd name="T171" fmla="*/ 2532 h 2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925" h="2532">
                      <a:moveTo>
                        <a:pt x="1925" y="1279"/>
                      </a:moveTo>
                      <a:lnTo>
                        <a:pt x="1868" y="1289"/>
                      </a:lnTo>
                      <a:lnTo>
                        <a:pt x="1835" y="1324"/>
                      </a:lnTo>
                      <a:lnTo>
                        <a:pt x="1787" y="1301"/>
                      </a:lnTo>
                      <a:lnTo>
                        <a:pt x="1751" y="1307"/>
                      </a:lnTo>
                      <a:lnTo>
                        <a:pt x="1777" y="1335"/>
                      </a:lnTo>
                      <a:lnTo>
                        <a:pt x="1763" y="1417"/>
                      </a:lnTo>
                      <a:lnTo>
                        <a:pt x="1778" y="1463"/>
                      </a:lnTo>
                      <a:lnTo>
                        <a:pt x="1757" y="1463"/>
                      </a:lnTo>
                      <a:lnTo>
                        <a:pt x="1747" y="1478"/>
                      </a:lnTo>
                      <a:lnTo>
                        <a:pt x="1757" y="1504"/>
                      </a:lnTo>
                      <a:lnTo>
                        <a:pt x="1732" y="1524"/>
                      </a:lnTo>
                      <a:lnTo>
                        <a:pt x="1732" y="1545"/>
                      </a:lnTo>
                      <a:lnTo>
                        <a:pt x="1800" y="1621"/>
                      </a:lnTo>
                      <a:lnTo>
                        <a:pt x="1800" y="1662"/>
                      </a:lnTo>
                      <a:lnTo>
                        <a:pt x="1769" y="1692"/>
                      </a:lnTo>
                      <a:lnTo>
                        <a:pt x="1779" y="1759"/>
                      </a:lnTo>
                      <a:lnTo>
                        <a:pt x="1740" y="1789"/>
                      </a:lnTo>
                      <a:lnTo>
                        <a:pt x="1740" y="1825"/>
                      </a:lnTo>
                      <a:lnTo>
                        <a:pt x="1673" y="1883"/>
                      </a:lnTo>
                      <a:lnTo>
                        <a:pt x="1673" y="1903"/>
                      </a:lnTo>
                      <a:lnTo>
                        <a:pt x="1627" y="1918"/>
                      </a:lnTo>
                      <a:lnTo>
                        <a:pt x="1640" y="1954"/>
                      </a:lnTo>
                      <a:lnTo>
                        <a:pt x="1597" y="1991"/>
                      </a:lnTo>
                      <a:lnTo>
                        <a:pt x="1587" y="2047"/>
                      </a:lnTo>
                      <a:lnTo>
                        <a:pt x="1607" y="2052"/>
                      </a:lnTo>
                      <a:lnTo>
                        <a:pt x="1597" y="2073"/>
                      </a:lnTo>
                      <a:lnTo>
                        <a:pt x="1636" y="2147"/>
                      </a:lnTo>
                      <a:lnTo>
                        <a:pt x="1723" y="2168"/>
                      </a:lnTo>
                      <a:lnTo>
                        <a:pt x="1738" y="2252"/>
                      </a:lnTo>
                      <a:lnTo>
                        <a:pt x="1720" y="2259"/>
                      </a:lnTo>
                      <a:lnTo>
                        <a:pt x="1687" y="2245"/>
                      </a:lnTo>
                      <a:lnTo>
                        <a:pt x="1658" y="2287"/>
                      </a:lnTo>
                      <a:lnTo>
                        <a:pt x="1680" y="2343"/>
                      </a:lnTo>
                      <a:lnTo>
                        <a:pt x="1700" y="2333"/>
                      </a:lnTo>
                      <a:lnTo>
                        <a:pt x="1731" y="2408"/>
                      </a:lnTo>
                      <a:lnTo>
                        <a:pt x="1666" y="2481"/>
                      </a:lnTo>
                      <a:lnTo>
                        <a:pt x="1681" y="2511"/>
                      </a:lnTo>
                      <a:lnTo>
                        <a:pt x="1635" y="2532"/>
                      </a:lnTo>
                      <a:lnTo>
                        <a:pt x="1615" y="2514"/>
                      </a:lnTo>
                      <a:lnTo>
                        <a:pt x="1575" y="2518"/>
                      </a:lnTo>
                      <a:lnTo>
                        <a:pt x="1575" y="2502"/>
                      </a:lnTo>
                      <a:lnTo>
                        <a:pt x="1550" y="2472"/>
                      </a:lnTo>
                      <a:lnTo>
                        <a:pt x="1528" y="2481"/>
                      </a:lnTo>
                      <a:lnTo>
                        <a:pt x="1500" y="2460"/>
                      </a:lnTo>
                      <a:lnTo>
                        <a:pt x="1477" y="2413"/>
                      </a:lnTo>
                      <a:lnTo>
                        <a:pt x="1477" y="2418"/>
                      </a:lnTo>
                      <a:lnTo>
                        <a:pt x="1477" y="2413"/>
                      </a:lnTo>
                      <a:lnTo>
                        <a:pt x="1488" y="2403"/>
                      </a:lnTo>
                      <a:lnTo>
                        <a:pt x="1482" y="2393"/>
                      </a:lnTo>
                      <a:lnTo>
                        <a:pt x="1441" y="2393"/>
                      </a:lnTo>
                      <a:lnTo>
                        <a:pt x="1431" y="2413"/>
                      </a:lnTo>
                      <a:lnTo>
                        <a:pt x="1375" y="2445"/>
                      </a:lnTo>
                      <a:lnTo>
                        <a:pt x="1379" y="2376"/>
                      </a:lnTo>
                      <a:lnTo>
                        <a:pt x="1395" y="2360"/>
                      </a:lnTo>
                      <a:lnTo>
                        <a:pt x="1374" y="2317"/>
                      </a:lnTo>
                      <a:lnTo>
                        <a:pt x="1335" y="2334"/>
                      </a:lnTo>
                      <a:lnTo>
                        <a:pt x="1264" y="2297"/>
                      </a:lnTo>
                      <a:lnTo>
                        <a:pt x="1247" y="2319"/>
                      </a:lnTo>
                      <a:lnTo>
                        <a:pt x="1182" y="2292"/>
                      </a:lnTo>
                      <a:lnTo>
                        <a:pt x="1149" y="2292"/>
                      </a:lnTo>
                      <a:lnTo>
                        <a:pt x="1089" y="2272"/>
                      </a:lnTo>
                      <a:lnTo>
                        <a:pt x="1089" y="2240"/>
                      </a:lnTo>
                      <a:lnTo>
                        <a:pt x="1039" y="2213"/>
                      </a:lnTo>
                      <a:lnTo>
                        <a:pt x="1013" y="2223"/>
                      </a:lnTo>
                      <a:lnTo>
                        <a:pt x="987" y="2296"/>
                      </a:lnTo>
                      <a:lnTo>
                        <a:pt x="930" y="2287"/>
                      </a:lnTo>
                      <a:lnTo>
                        <a:pt x="815" y="2307"/>
                      </a:lnTo>
                      <a:lnTo>
                        <a:pt x="795" y="2296"/>
                      </a:lnTo>
                      <a:lnTo>
                        <a:pt x="772" y="2315"/>
                      </a:lnTo>
                      <a:lnTo>
                        <a:pt x="744" y="2317"/>
                      </a:lnTo>
                      <a:lnTo>
                        <a:pt x="744" y="2339"/>
                      </a:lnTo>
                      <a:lnTo>
                        <a:pt x="722" y="2349"/>
                      </a:lnTo>
                      <a:lnTo>
                        <a:pt x="712" y="2334"/>
                      </a:lnTo>
                      <a:lnTo>
                        <a:pt x="650" y="2333"/>
                      </a:lnTo>
                      <a:lnTo>
                        <a:pt x="645" y="2360"/>
                      </a:lnTo>
                      <a:lnTo>
                        <a:pt x="612" y="2312"/>
                      </a:lnTo>
                      <a:lnTo>
                        <a:pt x="596" y="2338"/>
                      </a:lnTo>
                      <a:lnTo>
                        <a:pt x="574" y="2317"/>
                      </a:lnTo>
                      <a:lnTo>
                        <a:pt x="531" y="2316"/>
                      </a:lnTo>
                      <a:lnTo>
                        <a:pt x="494" y="2293"/>
                      </a:lnTo>
                      <a:lnTo>
                        <a:pt x="494" y="2223"/>
                      </a:lnTo>
                      <a:lnTo>
                        <a:pt x="502" y="2208"/>
                      </a:lnTo>
                      <a:lnTo>
                        <a:pt x="487" y="2192"/>
                      </a:lnTo>
                      <a:lnTo>
                        <a:pt x="502" y="2182"/>
                      </a:lnTo>
                      <a:lnTo>
                        <a:pt x="483" y="2141"/>
                      </a:lnTo>
                      <a:lnTo>
                        <a:pt x="499" y="2096"/>
                      </a:lnTo>
                      <a:lnTo>
                        <a:pt x="524" y="2090"/>
                      </a:lnTo>
                      <a:lnTo>
                        <a:pt x="529" y="2050"/>
                      </a:lnTo>
                      <a:lnTo>
                        <a:pt x="555" y="2024"/>
                      </a:lnTo>
                      <a:lnTo>
                        <a:pt x="539" y="2019"/>
                      </a:lnTo>
                      <a:lnTo>
                        <a:pt x="539" y="1983"/>
                      </a:lnTo>
                      <a:lnTo>
                        <a:pt x="504" y="1937"/>
                      </a:lnTo>
                      <a:lnTo>
                        <a:pt x="469" y="1917"/>
                      </a:lnTo>
                      <a:lnTo>
                        <a:pt x="402" y="1958"/>
                      </a:lnTo>
                      <a:lnTo>
                        <a:pt x="393" y="1932"/>
                      </a:lnTo>
                      <a:lnTo>
                        <a:pt x="367" y="1948"/>
                      </a:lnTo>
                      <a:lnTo>
                        <a:pt x="321" y="1911"/>
                      </a:lnTo>
                      <a:lnTo>
                        <a:pt x="321" y="1870"/>
                      </a:lnTo>
                      <a:lnTo>
                        <a:pt x="260" y="1875"/>
                      </a:lnTo>
                      <a:lnTo>
                        <a:pt x="277" y="1917"/>
                      </a:lnTo>
                      <a:lnTo>
                        <a:pt x="269" y="1931"/>
                      </a:lnTo>
                      <a:lnTo>
                        <a:pt x="235" y="1905"/>
                      </a:lnTo>
                      <a:lnTo>
                        <a:pt x="226" y="1948"/>
                      </a:lnTo>
                      <a:lnTo>
                        <a:pt x="194" y="1956"/>
                      </a:lnTo>
                      <a:lnTo>
                        <a:pt x="165" y="1995"/>
                      </a:lnTo>
                      <a:lnTo>
                        <a:pt x="106" y="1990"/>
                      </a:lnTo>
                      <a:lnTo>
                        <a:pt x="82" y="1888"/>
                      </a:lnTo>
                      <a:lnTo>
                        <a:pt x="41" y="1832"/>
                      </a:lnTo>
                      <a:lnTo>
                        <a:pt x="61" y="1786"/>
                      </a:lnTo>
                      <a:lnTo>
                        <a:pt x="97" y="1760"/>
                      </a:lnTo>
                      <a:lnTo>
                        <a:pt x="98" y="1719"/>
                      </a:lnTo>
                      <a:lnTo>
                        <a:pt x="68" y="1719"/>
                      </a:lnTo>
                      <a:lnTo>
                        <a:pt x="32" y="1678"/>
                      </a:lnTo>
                      <a:lnTo>
                        <a:pt x="22" y="1621"/>
                      </a:lnTo>
                      <a:lnTo>
                        <a:pt x="52" y="1622"/>
                      </a:lnTo>
                      <a:lnTo>
                        <a:pt x="74" y="1587"/>
                      </a:lnTo>
                      <a:lnTo>
                        <a:pt x="105" y="1582"/>
                      </a:lnTo>
                      <a:lnTo>
                        <a:pt x="130" y="1546"/>
                      </a:lnTo>
                      <a:lnTo>
                        <a:pt x="222" y="1490"/>
                      </a:lnTo>
                      <a:lnTo>
                        <a:pt x="207" y="1454"/>
                      </a:lnTo>
                      <a:lnTo>
                        <a:pt x="256" y="1340"/>
                      </a:lnTo>
                      <a:lnTo>
                        <a:pt x="291" y="1330"/>
                      </a:lnTo>
                      <a:lnTo>
                        <a:pt x="291" y="1325"/>
                      </a:lnTo>
                      <a:lnTo>
                        <a:pt x="287" y="1284"/>
                      </a:lnTo>
                      <a:lnTo>
                        <a:pt x="261" y="1274"/>
                      </a:lnTo>
                      <a:lnTo>
                        <a:pt x="292" y="1233"/>
                      </a:lnTo>
                      <a:lnTo>
                        <a:pt x="251" y="1203"/>
                      </a:lnTo>
                      <a:lnTo>
                        <a:pt x="272" y="1177"/>
                      </a:lnTo>
                      <a:lnTo>
                        <a:pt x="200" y="1171"/>
                      </a:lnTo>
                      <a:lnTo>
                        <a:pt x="202" y="1150"/>
                      </a:lnTo>
                      <a:lnTo>
                        <a:pt x="161" y="1150"/>
                      </a:lnTo>
                      <a:lnTo>
                        <a:pt x="166" y="1115"/>
                      </a:lnTo>
                      <a:lnTo>
                        <a:pt x="151" y="1105"/>
                      </a:lnTo>
                      <a:lnTo>
                        <a:pt x="135" y="1130"/>
                      </a:lnTo>
                      <a:lnTo>
                        <a:pt x="120" y="1069"/>
                      </a:lnTo>
                      <a:lnTo>
                        <a:pt x="99" y="1089"/>
                      </a:lnTo>
                      <a:lnTo>
                        <a:pt x="79" y="1074"/>
                      </a:lnTo>
                      <a:lnTo>
                        <a:pt x="89" y="1048"/>
                      </a:lnTo>
                      <a:lnTo>
                        <a:pt x="24" y="1052"/>
                      </a:lnTo>
                      <a:lnTo>
                        <a:pt x="34" y="1017"/>
                      </a:lnTo>
                      <a:lnTo>
                        <a:pt x="70" y="986"/>
                      </a:lnTo>
                      <a:lnTo>
                        <a:pt x="60" y="960"/>
                      </a:lnTo>
                      <a:lnTo>
                        <a:pt x="80" y="940"/>
                      </a:lnTo>
                      <a:lnTo>
                        <a:pt x="50" y="894"/>
                      </a:lnTo>
                      <a:lnTo>
                        <a:pt x="0" y="874"/>
                      </a:lnTo>
                      <a:lnTo>
                        <a:pt x="51" y="787"/>
                      </a:lnTo>
                      <a:lnTo>
                        <a:pt x="47" y="760"/>
                      </a:lnTo>
                      <a:lnTo>
                        <a:pt x="79" y="694"/>
                      </a:lnTo>
                      <a:lnTo>
                        <a:pt x="140" y="703"/>
                      </a:lnTo>
                      <a:lnTo>
                        <a:pt x="151" y="647"/>
                      </a:lnTo>
                      <a:lnTo>
                        <a:pt x="171" y="647"/>
                      </a:lnTo>
                      <a:lnTo>
                        <a:pt x="242" y="575"/>
                      </a:lnTo>
                      <a:lnTo>
                        <a:pt x="247" y="555"/>
                      </a:lnTo>
                      <a:lnTo>
                        <a:pt x="278" y="509"/>
                      </a:lnTo>
                      <a:lnTo>
                        <a:pt x="310" y="515"/>
                      </a:lnTo>
                      <a:lnTo>
                        <a:pt x="323" y="492"/>
                      </a:lnTo>
                      <a:lnTo>
                        <a:pt x="365" y="425"/>
                      </a:lnTo>
                      <a:lnTo>
                        <a:pt x="439" y="361"/>
                      </a:lnTo>
                      <a:lnTo>
                        <a:pt x="496" y="290"/>
                      </a:lnTo>
                      <a:lnTo>
                        <a:pt x="533" y="295"/>
                      </a:lnTo>
                      <a:lnTo>
                        <a:pt x="562" y="330"/>
                      </a:lnTo>
                      <a:lnTo>
                        <a:pt x="576" y="273"/>
                      </a:lnTo>
                      <a:lnTo>
                        <a:pt x="661" y="202"/>
                      </a:lnTo>
                      <a:lnTo>
                        <a:pt x="638" y="170"/>
                      </a:lnTo>
                      <a:lnTo>
                        <a:pt x="715" y="114"/>
                      </a:lnTo>
                      <a:lnTo>
                        <a:pt x="805" y="93"/>
                      </a:lnTo>
                      <a:lnTo>
                        <a:pt x="816" y="68"/>
                      </a:lnTo>
                      <a:lnTo>
                        <a:pt x="856" y="68"/>
                      </a:lnTo>
                      <a:lnTo>
                        <a:pt x="856" y="47"/>
                      </a:lnTo>
                      <a:lnTo>
                        <a:pt x="903" y="57"/>
                      </a:lnTo>
                      <a:lnTo>
                        <a:pt x="939" y="22"/>
                      </a:lnTo>
                      <a:lnTo>
                        <a:pt x="1039" y="37"/>
                      </a:lnTo>
                      <a:lnTo>
                        <a:pt x="1050" y="0"/>
                      </a:lnTo>
                      <a:lnTo>
                        <a:pt x="1120" y="5"/>
                      </a:lnTo>
                      <a:lnTo>
                        <a:pt x="1125" y="52"/>
                      </a:lnTo>
                      <a:lnTo>
                        <a:pt x="1140" y="32"/>
                      </a:lnTo>
                      <a:lnTo>
                        <a:pt x="1212" y="63"/>
                      </a:lnTo>
                      <a:lnTo>
                        <a:pt x="1268" y="73"/>
                      </a:lnTo>
                      <a:lnTo>
                        <a:pt x="1263" y="88"/>
                      </a:lnTo>
                      <a:lnTo>
                        <a:pt x="1302" y="108"/>
                      </a:lnTo>
                      <a:lnTo>
                        <a:pt x="1358" y="93"/>
                      </a:lnTo>
                      <a:lnTo>
                        <a:pt x="1366" y="71"/>
                      </a:lnTo>
                      <a:lnTo>
                        <a:pt x="1404" y="124"/>
                      </a:lnTo>
                      <a:lnTo>
                        <a:pt x="1440" y="103"/>
                      </a:lnTo>
                      <a:lnTo>
                        <a:pt x="1450" y="77"/>
                      </a:lnTo>
                      <a:lnTo>
                        <a:pt x="1505" y="71"/>
                      </a:lnTo>
                      <a:lnTo>
                        <a:pt x="1501" y="107"/>
                      </a:lnTo>
                      <a:lnTo>
                        <a:pt x="1551" y="87"/>
                      </a:lnTo>
                      <a:lnTo>
                        <a:pt x="1541" y="66"/>
                      </a:lnTo>
                      <a:lnTo>
                        <a:pt x="1581" y="51"/>
                      </a:lnTo>
                      <a:lnTo>
                        <a:pt x="1608" y="60"/>
                      </a:lnTo>
                      <a:lnTo>
                        <a:pt x="1593" y="89"/>
                      </a:lnTo>
                      <a:lnTo>
                        <a:pt x="1664" y="174"/>
                      </a:lnTo>
                      <a:lnTo>
                        <a:pt x="1680" y="209"/>
                      </a:lnTo>
                      <a:lnTo>
                        <a:pt x="1691" y="307"/>
                      </a:lnTo>
                      <a:lnTo>
                        <a:pt x="1686" y="393"/>
                      </a:lnTo>
                      <a:lnTo>
                        <a:pt x="1704" y="564"/>
                      </a:lnTo>
                      <a:lnTo>
                        <a:pt x="1648" y="580"/>
                      </a:lnTo>
                      <a:lnTo>
                        <a:pt x="1639" y="611"/>
                      </a:lnTo>
                      <a:lnTo>
                        <a:pt x="1598" y="638"/>
                      </a:lnTo>
                      <a:lnTo>
                        <a:pt x="1649" y="647"/>
                      </a:lnTo>
                      <a:lnTo>
                        <a:pt x="1654" y="677"/>
                      </a:lnTo>
                      <a:lnTo>
                        <a:pt x="1669" y="672"/>
                      </a:lnTo>
                      <a:lnTo>
                        <a:pt x="1680" y="714"/>
                      </a:lnTo>
                      <a:lnTo>
                        <a:pt x="1659" y="728"/>
                      </a:lnTo>
                      <a:lnTo>
                        <a:pt x="1659" y="811"/>
                      </a:lnTo>
                      <a:lnTo>
                        <a:pt x="1700" y="860"/>
                      </a:lnTo>
                      <a:lnTo>
                        <a:pt x="1706" y="932"/>
                      </a:lnTo>
                      <a:lnTo>
                        <a:pt x="1755" y="977"/>
                      </a:lnTo>
                      <a:lnTo>
                        <a:pt x="1745" y="1008"/>
                      </a:lnTo>
                      <a:lnTo>
                        <a:pt x="1729" y="1003"/>
                      </a:lnTo>
                      <a:lnTo>
                        <a:pt x="1714" y="1023"/>
                      </a:lnTo>
                      <a:lnTo>
                        <a:pt x="1719" y="1038"/>
                      </a:lnTo>
                      <a:lnTo>
                        <a:pt x="1673" y="1084"/>
                      </a:lnTo>
                      <a:lnTo>
                        <a:pt x="1700" y="1115"/>
                      </a:lnTo>
                      <a:lnTo>
                        <a:pt x="1675" y="1166"/>
                      </a:lnTo>
                      <a:lnTo>
                        <a:pt x="1654" y="1172"/>
                      </a:lnTo>
                      <a:lnTo>
                        <a:pt x="1675" y="1212"/>
                      </a:lnTo>
                      <a:lnTo>
                        <a:pt x="1700" y="1201"/>
                      </a:lnTo>
                      <a:lnTo>
                        <a:pt x="1695" y="1222"/>
                      </a:lnTo>
                      <a:lnTo>
                        <a:pt x="1751" y="1196"/>
                      </a:lnTo>
                      <a:lnTo>
                        <a:pt x="1819" y="1242"/>
                      </a:lnTo>
                      <a:lnTo>
                        <a:pt x="1890" y="1251"/>
                      </a:lnTo>
                      <a:lnTo>
                        <a:pt x="1905" y="1231"/>
                      </a:lnTo>
                      <a:lnTo>
                        <a:pt x="1925" y="127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" name="Freeform 129"/>
                <p:cNvSpPr>
                  <a:spLocks/>
                </p:cNvSpPr>
                <p:nvPr/>
              </p:nvSpPr>
              <p:spPr bwMode="auto">
                <a:xfrm>
                  <a:off x="5410754" y="2471437"/>
                  <a:ext cx="58845" cy="51540"/>
                </a:xfrm>
                <a:custGeom>
                  <a:avLst/>
                  <a:gdLst>
                    <a:gd name="T0" fmla="*/ 2147483646 w 113"/>
                    <a:gd name="T1" fmla="*/ 2147483646 h 96"/>
                    <a:gd name="T2" fmla="*/ 2147483646 w 113"/>
                    <a:gd name="T3" fmla="*/ 2147483646 h 96"/>
                    <a:gd name="T4" fmla="*/ 2147483646 w 113"/>
                    <a:gd name="T5" fmla="*/ 2147483646 h 96"/>
                    <a:gd name="T6" fmla="*/ 0 w 113"/>
                    <a:gd name="T7" fmla="*/ 2147483646 h 96"/>
                    <a:gd name="T8" fmla="*/ 2147483646 w 113"/>
                    <a:gd name="T9" fmla="*/ 2147483646 h 96"/>
                    <a:gd name="T10" fmla="*/ 2147483646 w 113"/>
                    <a:gd name="T11" fmla="*/ 2147483646 h 96"/>
                    <a:gd name="T12" fmla="*/ 2147483646 w 113"/>
                    <a:gd name="T13" fmla="*/ 2147483646 h 96"/>
                    <a:gd name="T14" fmla="*/ 2147483646 w 113"/>
                    <a:gd name="T15" fmla="*/ 2147483646 h 96"/>
                    <a:gd name="T16" fmla="*/ 2147483646 w 113"/>
                    <a:gd name="T17" fmla="*/ 0 h 96"/>
                    <a:gd name="T18" fmla="*/ 2147483646 w 113"/>
                    <a:gd name="T19" fmla="*/ 0 h 96"/>
                    <a:gd name="T20" fmla="*/ 2147483646 w 113"/>
                    <a:gd name="T21" fmla="*/ 2147483646 h 96"/>
                    <a:gd name="T22" fmla="*/ 2147483646 w 113"/>
                    <a:gd name="T23" fmla="*/ 2147483646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3"/>
                    <a:gd name="T37" fmla="*/ 0 h 96"/>
                    <a:gd name="T38" fmla="*/ 113 w 113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3" h="96">
                      <a:moveTo>
                        <a:pt x="29" y="29"/>
                      </a:moveTo>
                      <a:lnTo>
                        <a:pt x="22" y="46"/>
                      </a:lnTo>
                      <a:lnTo>
                        <a:pt x="6" y="45"/>
                      </a:lnTo>
                      <a:lnTo>
                        <a:pt x="0" y="63"/>
                      </a:lnTo>
                      <a:lnTo>
                        <a:pt x="50" y="96"/>
                      </a:lnTo>
                      <a:lnTo>
                        <a:pt x="90" y="95"/>
                      </a:lnTo>
                      <a:lnTo>
                        <a:pt x="111" y="50"/>
                      </a:lnTo>
                      <a:lnTo>
                        <a:pt x="113" y="9"/>
                      </a:lnTo>
                      <a:lnTo>
                        <a:pt x="82" y="0"/>
                      </a:lnTo>
                      <a:lnTo>
                        <a:pt x="35" y="0"/>
                      </a:lnTo>
                      <a:lnTo>
                        <a:pt x="21" y="7"/>
                      </a:lnTo>
                      <a:lnTo>
                        <a:pt x="29" y="2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9" name="Freeform 140"/>
                <p:cNvSpPr>
                  <a:spLocks/>
                </p:cNvSpPr>
                <p:nvPr/>
              </p:nvSpPr>
              <p:spPr bwMode="auto">
                <a:xfrm>
                  <a:off x="5899008" y="2442446"/>
                  <a:ext cx="9542" cy="16106"/>
                </a:xfrm>
                <a:custGeom>
                  <a:avLst/>
                  <a:gdLst>
                    <a:gd name="T0" fmla="*/ 0 w 16"/>
                    <a:gd name="T1" fmla="*/ 2147483646 h 30"/>
                    <a:gd name="T2" fmla="*/ 2147483646 w 16"/>
                    <a:gd name="T3" fmla="*/ 2147483646 h 30"/>
                    <a:gd name="T4" fmla="*/ 2147483646 w 16"/>
                    <a:gd name="T5" fmla="*/ 2147483646 h 30"/>
                    <a:gd name="T6" fmla="*/ 2147483646 w 16"/>
                    <a:gd name="T7" fmla="*/ 2147483646 h 30"/>
                    <a:gd name="T8" fmla="*/ 2147483646 w 16"/>
                    <a:gd name="T9" fmla="*/ 0 h 30"/>
                    <a:gd name="T10" fmla="*/ 0 w 16"/>
                    <a:gd name="T11" fmla="*/ 2147483646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0"/>
                    <a:gd name="T20" fmla="*/ 16 w 1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0">
                      <a:moveTo>
                        <a:pt x="0" y="13"/>
                      </a:moveTo>
                      <a:lnTo>
                        <a:pt x="2" y="25"/>
                      </a:lnTo>
                      <a:lnTo>
                        <a:pt x="16" y="30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0" name="Freeform 141"/>
                <p:cNvSpPr>
                  <a:spLocks/>
                </p:cNvSpPr>
                <p:nvPr/>
              </p:nvSpPr>
              <p:spPr bwMode="auto">
                <a:xfrm>
                  <a:off x="5961033" y="2429560"/>
                  <a:ext cx="19085" cy="6443"/>
                </a:xfrm>
                <a:custGeom>
                  <a:avLst/>
                  <a:gdLst>
                    <a:gd name="T0" fmla="*/ 0 w 35"/>
                    <a:gd name="T1" fmla="*/ 2147483646 h 13"/>
                    <a:gd name="T2" fmla="*/ 2147483646 w 35"/>
                    <a:gd name="T3" fmla="*/ 2147483646 h 13"/>
                    <a:gd name="T4" fmla="*/ 2147483646 w 35"/>
                    <a:gd name="T5" fmla="*/ 2147483646 h 13"/>
                    <a:gd name="T6" fmla="*/ 2147483646 w 35"/>
                    <a:gd name="T7" fmla="*/ 0 h 13"/>
                    <a:gd name="T8" fmla="*/ 2147483646 w 35"/>
                    <a:gd name="T9" fmla="*/ 0 h 13"/>
                    <a:gd name="T10" fmla="*/ 0 w 35"/>
                    <a:gd name="T11" fmla="*/ 2147483646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3"/>
                    <a:gd name="T20" fmla="*/ 35 w 35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3">
                      <a:moveTo>
                        <a:pt x="0" y="8"/>
                      </a:moveTo>
                      <a:lnTo>
                        <a:pt x="7" y="13"/>
                      </a:lnTo>
                      <a:lnTo>
                        <a:pt x="23" y="9"/>
                      </a:lnTo>
                      <a:lnTo>
                        <a:pt x="35" y="0"/>
                      </a:lnTo>
                      <a:lnTo>
                        <a:pt x="1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1" name="Freeform 149"/>
                <p:cNvSpPr>
                  <a:spLocks/>
                </p:cNvSpPr>
                <p:nvPr/>
              </p:nvSpPr>
              <p:spPr bwMode="auto">
                <a:xfrm>
                  <a:off x="6385671" y="2487543"/>
                  <a:ext cx="7952" cy="6443"/>
                </a:xfrm>
                <a:custGeom>
                  <a:avLst/>
                  <a:gdLst>
                    <a:gd name="T0" fmla="*/ 2147483646 w 14"/>
                    <a:gd name="T1" fmla="*/ 2147483646 h 10"/>
                    <a:gd name="T2" fmla="*/ 2147483646 w 14"/>
                    <a:gd name="T3" fmla="*/ 2147483646 h 10"/>
                    <a:gd name="T4" fmla="*/ 0 w 14"/>
                    <a:gd name="T5" fmla="*/ 2147483646 h 10"/>
                    <a:gd name="T6" fmla="*/ 2147483646 w 14"/>
                    <a:gd name="T7" fmla="*/ 0 h 10"/>
                    <a:gd name="T8" fmla="*/ 2147483646 w 14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10"/>
                    <a:gd name="T17" fmla="*/ 14 w 1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10">
                      <a:moveTo>
                        <a:pt x="13" y="1"/>
                      </a:moveTo>
                      <a:lnTo>
                        <a:pt x="14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72" name="Группа 982"/>
                <p:cNvGrpSpPr>
                  <a:grpSpLocks/>
                </p:cNvGrpSpPr>
                <p:nvPr/>
              </p:nvGrpSpPr>
              <p:grpSpPr bwMode="auto">
                <a:xfrm>
                  <a:off x="5288293" y="1817572"/>
                  <a:ext cx="2207480" cy="2654643"/>
                  <a:chOff x="5389563" y="1838325"/>
                  <a:chExt cx="2203450" cy="2616526"/>
                </a:xfrm>
                <a:solidFill>
                  <a:srgbClr val="33CCFF"/>
                </a:solidFill>
              </p:grpSpPr>
              <p:sp>
                <p:nvSpPr>
                  <p:cNvPr id="344" name="Freeform 123"/>
                  <p:cNvSpPr>
                    <a:spLocks/>
                  </p:cNvSpPr>
                  <p:nvPr/>
                </p:nvSpPr>
                <p:spPr bwMode="auto">
                  <a:xfrm>
                    <a:off x="5389563" y="1967238"/>
                    <a:ext cx="2203450" cy="2487613"/>
                  </a:xfrm>
                  <a:custGeom>
                    <a:avLst/>
                    <a:gdLst>
                      <a:gd name="T0" fmla="*/ 2147483647 w 4163"/>
                      <a:gd name="T1" fmla="*/ 2147483647 h 4700"/>
                      <a:gd name="T2" fmla="*/ 2147483647 w 4163"/>
                      <a:gd name="T3" fmla="*/ 2147483647 h 4700"/>
                      <a:gd name="T4" fmla="*/ 2147483647 w 4163"/>
                      <a:gd name="T5" fmla="*/ 2147483647 h 4700"/>
                      <a:gd name="T6" fmla="*/ 2147483647 w 4163"/>
                      <a:gd name="T7" fmla="*/ 2147483647 h 4700"/>
                      <a:gd name="T8" fmla="*/ 2147483647 w 4163"/>
                      <a:gd name="T9" fmla="*/ 2147483647 h 4700"/>
                      <a:gd name="T10" fmla="*/ 2147483647 w 4163"/>
                      <a:gd name="T11" fmla="*/ 2147483647 h 4700"/>
                      <a:gd name="T12" fmla="*/ 2147483647 w 4163"/>
                      <a:gd name="T13" fmla="*/ 2147483647 h 4700"/>
                      <a:gd name="T14" fmla="*/ 2147483647 w 4163"/>
                      <a:gd name="T15" fmla="*/ 2147483647 h 4700"/>
                      <a:gd name="T16" fmla="*/ 2147483647 w 4163"/>
                      <a:gd name="T17" fmla="*/ 2147483647 h 4700"/>
                      <a:gd name="T18" fmla="*/ 2147483647 w 4163"/>
                      <a:gd name="T19" fmla="*/ 2147483647 h 4700"/>
                      <a:gd name="T20" fmla="*/ 2147483647 w 4163"/>
                      <a:gd name="T21" fmla="*/ 2147483647 h 4700"/>
                      <a:gd name="T22" fmla="*/ 2147483647 w 4163"/>
                      <a:gd name="T23" fmla="*/ 2147483647 h 4700"/>
                      <a:gd name="T24" fmla="*/ 2147483647 w 4163"/>
                      <a:gd name="T25" fmla="*/ 2147483647 h 4700"/>
                      <a:gd name="T26" fmla="*/ 2147483647 w 4163"/>
                      <a:gd name="T27" fmla="*/ 2147483647 h 4700"/>
                      <a:gd name="T28" fmla="*/ 2147483647 w 4163"/>
                      <a:gd name="T29" fmla="*/ 2147483647 h 4700"/>
                      <a:gd name="T30" fmla="*/ 2147483647 w 4163"/>
                      <a:gd name="T31" fmla="*/ 2147483647 h 4700"/>
                      <a:gd name="T32" fmla="*/ 2147483647 w 4163"/>
                      <a:gd name="T33" fmla="*/ 2147483647 h 4700"/>
                      <a:gd name="T34" fmla="*/ 2147483647 w 4163"/>
                      <a:gd name="T35" fmla="*/ 2147483647 h 4700"/>
                      <a:gd name="T36" fmla="*/ 2147483647 w 4163"/>
                      <a:gd name="T37" fmla="*/ 2147483647 h 4700"/>
                      <a:gd name="T38" fmla="*/ 2147483647 w 4163"/>
                      <a:gd name="T39" fmla="*/ 2147483647 h 4700"/>
                      <a:gd name="T40" fmla="*/ 2147483647 w 4163"/>
                      <a:gd name="T41" fmla="*/ 2147483647 h 4700"/>
                      <a:gd name="T42" fmla="*/ 2147483647 w 4163"/>
                      <a:gd name="T43" fmla="*/ 2147483647 h 4700"/>
                      <a:gd name="T44" fmla="*/ 2147483647 w 4163"/>
                      <a:gd name="T45" fmla="*/ 2147483647 h 4700"/>
                      <a:gd name="T46" fmla="*/ 2147483647 w 4163"/>
                      <a:gd name="T47" fmla="*/ 2147483647 h 4700"/>
                      <a:gd name="T48" fmla="*/ 2147483647 w 4163"/>
                      <a:gd name="T49" fmla="*/ 2147483647 h 4700"/>
                      <a:gd name="T50" fmla="*/ 2147483647 w 4163"/>
                      <a:gd name="T51" fmla="*/ 2147483647 h 4700"/>
                      <a:gd name="T52" fmla="*/ 2147483647 w 4163"/>
                      <a:gd name="T53" fmla="*/ 2147483647 h 4700"/>
                      <a:gd name="T54" fmla="*/ 2147483647 w 4163"/>
                      <a:gd name="T55" fmla="*/ 2147483647 h 4700"/>
                      <a:gd name="T56" fmla="*/ 2147483647 w 4163"/>
                      <a:gd name="T57" fmla="*/ 2147483647 h 4700"/>
                      <a:gd name="T58" fmla="*/ 2147483647 w 4163"/>
                      <a:gd name="T59" fmla="*/ 2147483647 h 4700"/>
                      <a:gd name="T60" fmla="*/ 2147483647 w 4163"/>
                      <a:gd name="T61" fmla="*/ 2147483647 h 4700"/>
                      <a:gd name="T62" fmla="*/ 2147483647 w 4163"/>
                      <a:gd name="T63" fmla="*/ 2147483647 h 4700"/>
                      <a:gd name="T64" fmla="*/ 2147483647 w 4163"/>
                      <a:gd name="T65" fmla="*/ 2147483647 h 4700"/>
                      <a:gd name="T66" fmla="*/ 2147483647 w 4163"/>
                      <a:gd name="T67" fmla="*/ 2147483647 h 4700"/>
                      <a:gd name="T68" fmla="*/ 2147483647 w 4163"/>
                      <a:gd name="T69" fmla="*/ 2147483647 h 4700"/>
                      <a:gd name="T70" fmla="*/ 2147483647 w 4163"/>
                      <a:gd name="T71" fmla="*/ 2147483647 h 4700"/>
                      <a:gd name="T72" fmla="*/ 2147483647 w 4163"/>
                      <a:gd name="T73" fmla="*/ 2147483647 h 4700"/>
                      <a:gd name="T74" fmla="*/ 2147483647 w 4163"/>
                      <a:gd name="T75" fmla="*/ 2147483647 h 4700"/>
                      <a:gd name="T76" fmla="*/ 2147483647 w 4163"/>
                      <a:gd name="T77" fmla="*/ 2147483647 h 4700"/>
                      <a:gd name="T78" fmla="*/ 2147483647 w 4163"/>
                      <a:gd name="T79" fmla="*/ 2147483647 h 4700"/>
                      <a:gd name="T80" fmla="*/ 2147483647 w 4163"/>
                      <a:gd name="T81" fmla="*/ 2147483647 h 4700"/>
                      <a:gd name="T82" fmla="*/ 2147483647 w 4163"/>
                      <a:gd name="T83" fmla="*/ 2147483647 h 4700"/>
                      <a:gd name="T84" fmla="*/ 2147483647 w 4163"/>
                      <a:gd name="T85" fmla="*/ 2147483647 h 4700"/>
                      <a:gd name="T86" fmla="*/ 2147483647 w 4163"/>
                      <a:gd name="T87" fmla="*/ 2147483647 h 4700"/>
                      <a:gd name="T88" fmla="*/ 2147483647 w 4163"/>
                      <a:gd name="T89" fmla="*/ 2147483647 h 4700"/>
                      <a:gd name="T90" fmla="*/ 2147483647 w 4163"/>
                      <a:gd name="T91" fmla="*/ 2147483647 h 4700"/>
                      <a:gd name="T92" fmla="*/ 2147483647 w 4163"/>
                      <a:gd name="T93" fmla="*/ 2147483647 h 4700"/>
                      <a:gd name="T94" fmla="*/ 2147483647 w 4163"/>
                      <a:gd name="T95" fmla="*/ 2147483647 h 4700"/>
                      <a:gd name="T96" fmla="*/ 2147483647 w 4163"/>
                      <a:gd name="T97" fmla="*/ 2147483647 h 4700"/>
                      <a:gd name="T98" fmla="*/ 2147483647 w 4163"/>
                      <a:gd name="T99" fmla="*/ 2147483647 h 4700"/>
                      <a:gd name="T100" fmla="*/ 2147483647 w 4163"/>
                      <a:gd name="T101" fmla="*/ 2147483647 h 4700"/>
                      <a:gd name="T102" fmla="*/ 2147483647 w 4163"/>
                      <a:gd name="T103" fmla="*/ 2147483647 h 4700"/>
                      <a:gd name="T104" fmla="*/ 2147483647 w 4163"/>
                      <a:gd name="T105" fmla="*/ 2147483647 h 4700"/>
                      <a:gd name="T106" fmla="*/ 2147483647 w 4163"/>
                      <a:gd name="T107" fmla="*/ 2147483647 h 4700"/>
                      <a:gd name="T108" fmla="*/ 2147483647 w 4163"/>
                      <a:gd name="T109" fmla="*/ 2147483647 h 4700"/>
                      <a:gd name="T110" fmla="*/ 2147483647 w 4163"/>
                      <a:gd name="T111" fmla="*/ 2147483647 h 4700"/>
                      <a:gd name="T112" fmla="*/ 2147483647 w 4163"/>
                      <a:gd name="T113" fmla="*/ 2147483647 h 4700"/>
                      <a:gd name="T114" fmla="*/ 2147483647 w 4163"/>
                      <a:gd name="T115" fmla="*/ 2147483647 h 4700"/>
                      <a:gd name="T116" fmla="*/ 2147483647 w 4163"/>
                      <a:gd name="T117" fmla="*/ 2147483647 h 47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4163"/>
                      <a:gd name="T178" fmla="*/ 0 h 4700"/>
                      <a:gd name="T179" fmla="*/ 4163 w 4163"/>
                      <a:gd name="T180" fmla="*/ 4700 h 470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4163" h="4700">
                        <a:moveTo>
                          <a:pt x="3760" y="18"/>
                        </a:moveTo>
                        <a:lnTo>
                          <a:pt x="3765" y="33"/>
                        </a:lnTo>
                        <a:lnTo>
                          <a:pt x="3785" y="18"/>
                        </a:lnTo>
                        <a:lnTo>
                          <a:pt x="3836" y="18"/>
                        </a:lnTo>
                        <a:lnTo>
                          <a:pt x="3832" y="54"/>
                        </a:lnTo>
                        <a:lnTo>
                          <a:pt x="3864" y="79"/>
                        </a:lnTo>
                        <a:lnTo>
                          <a:pt x="3880" y="69"/>
                        </a:lnTo>
                        <a:lnTo>
                          <a:pt x="3900" y="83"/>
                        </a:lnTo>
                        <a:lnTo>
                          <a:pt x="3895" y="93"/>
                        </a:lnTo>
                        <a:lnTo>
                          <a:pt x="3901" y="104"/>
                        </a:lnTo>
                        <a:lnTo>
                          <a:pt x="3937" y="109"/>
                        </a:lnTo>
                        <a:lnTo>
                          <a:pt x="3947" y="134"/>
                        </a:lnTo>
                        <a:lnTo>
                          <a:pt x="3959" y="139"/>
                        </a:lnTo>
                        <a:lnTo>
                          <a:pt x="3985" y="175"/>
                        </a:lnTo>
                        <a:lnTo>
                          <a:pt x="3965" y="180"/>
                        </a:lnTo>
                        <a:lnTo>
                          <a:pt x="3950" y="195"/>
                        </a:lnTo>
                        <a:lnTo>
                          <a:pt x="3909" y="207"/>
                        </a:lnTo>
                        <a:lnTo>
                          <a:pt x="3899" y="232"/>
                        </a:lnTo>
                        <a:lnTo>
                          <a:pt x="3910" y="268"/>
                        </a:lnTo>
                        <a:lnTo>
                          <a:pt x="3906" y="294"/>
                        </a:lnTo>
                        <a:lnTo>
                          <a:pt x="3881" y="309"/>
                        </a:lnTo>
                        <a:lnTo>
                          <a:pt x="3850" y="345"/>
                        </a:lnTo>
                        <a:lnTo>
                          <a:pt x="3862" y="365"/>
                        </a:lnTo>
                        <a:lnTo>
                          <a:pt x="3841" y="375"/>
                        </a:lnTo>
                        <a:lnTo>
                          <a:pt x="3832" y="422"/>
                        </a:lnTo>
                        <a:lnTo>
                          <a:pt x="3812" y="448"/>
                        </a:lnTo>
                        <a:lnTo>
                          <a:pt x="3835" y="524"/>
                        </a:lnTo>
                        <a:lnTo>
                          <a:pt x="3871" y="518"/>
                        </a:lnTo>
                        <a:lnTo>
                          <a:pt x="3860" y="540"/>
                        </a:lnTo>
                        <a:lnTo>
                          <a:pt x="3845" y="555"/>
                        </a:lnTo>
                        <a:lnTo>
                          <a:pt x="3867" y="596"/>
                        </a:lnTo>
                        <a:lnTo>
                          <a:pt x="3892" y="595"/>
                        </a:lnTo>
                        <a:lnTo>
                          <a:pt x="3934" y="620"/>
                        </a:lnTo>
                        <a:lnTo>
                          <a:pt x="3934" y="610"/>
                        </a:lnTo>
                        <a:lnTo>
                          <a:pt x="4021" y="593"/>
                        </a:lnTo>
                        <a:lnTo>
                          <a:pt x="4067" y="614"/>
                        </a:lnTo>
                        <a:lnTo>
                          <a:pt x="4090" y="706"/>
                        </a:lnTo>
                        <a:lnTo>
                          <a:pt x="4131" y="709"/>
                        </a:lnTo>
                        <a:lnTo>
                          <a:pt x="4147" y="740"/>
                        </a:lnTo>
                        <a:lnTo>
                          <a:pt x="4163" y="740"/>
                        </a:lnTo>
                        <a:lnTo>
                          <a:pt x="4122" y="787"/>
                        </a:lnTo>
                        <a:lnTo>
                          <a:pt x="4123" y="838"/>
                        </a:lnTo>
                        <a:lnTo>
                          <a:pt x="4133" y="848"/>
                        </a:lnTo>
                        <a:lnTo>
                          <a:pt x="4130" y="864"/>
                        </a:lnTo>
                        <a:lnTo>
                          <a:pt x="4109" y="879"/>
                        </a:lnTo>
                        <a:lnTo>
                          <a:pt x="4094" y="864"/>
                        </a:lnTo>
                        <a:lnTo>
                          <a:pt x="4036" y="860"/>
                        </a:lnTo>
                        <a:lnTo>
                          <a:pt x="4053" y="899"/>
                        </a:lnTo>
                        <a:lnTo>
                          <a:pt x="4038" y="901"/>
                        </a:lnTo>
                        <a:lnTo>
                          <a:pt x="4027" y="916"/>
                        </a:lnTo>
                        <a:lnTo>
                          <a:pt x="3992" y="916"/>
                        </a:lnTo>
                        <a:lnTo>
                          <a:pt x="3978" y="947"/>
                        </a:lnTo>
                        <a:lnTo>
                          <a:pt x="3952" y="958"/>
                        </a:lnTo>
                        <a:lnTo>
                          <a:pt x="3957" y="973"/>
                        </a:lnTo>
                        <a:lnTo>
                          <a:pt x="3942" y="989"/>
                        </a:lnTo>
                        <a:lnTo>
                          <a:pt x="3911" y="984"/>
                        </a:lnTo>
                        <a:lnTo>
                          <a:pt x="3913" y="1019"/>
                        </a:lnTo>
                        <a:lnTo>
                          <a:pt x="3923" y="1040"/>
                        </a:lnTo>
                        <a:lnTo>
                          <a:pt x="3938" y="1030"/>
                        </a:lnTo>
                        <a:lnTo>
                          <a:pt x="3959" y="1054"/>
                        </a:lnTo>
                        <a:lnTo>
                          <a:pt x="3955" y="1091"/>
                        </a:lnTo>
                        <a:lnTo>
                          <a:pt x="3934" y="1081"/>
                        </a:lnTo>
                        <a:lnTo>
                          <a:pt x="3909" y="1126"/>
                        </a:lnTo>
                        <a:lnTo>
                          <a:pt x="3936" y="1137"/>
                        </a:lnTo>
                        <a:lnTo>
                          <a:pt x="3961" y="1183"/>
                        </a:lnTo>
                        <a:lnTo>
                          <a:pt x="3983" y="1193"/>
                        </a:lnTo>
                        <a:lnTo>
                          <a:pt x="3978" y="1229"/>
                        </a:lnTo>
                        <a:lnTo>
                          <a:pt x="3948" y="1274"/>
                        </a:lnTo>
                        <a:lnTo>
                          <a:pt x="3985" y="1320"/>
                        </a:lnTo>
                        <a:lnTo>
                          <a:pt x="4031" y="1339"/>
                        </a:lnTo>
                        <a:lnTo>
                          <a:pt x="4047" y="1355"/>
                        </a:lnTo>
                        <a:lnTo>
                          <a:pt x="4053" y="1390"/>
                        </a:lnTo>
                        <a:lnTo>
                          <a:pt x="4038" y="1407"/>
                        </a:lnTo>
                        <a:lnTo>
                          <a:pt x="4058" y="1411"/>
                        </a:lnTo>
                        <a:lnTo>
                          <a:pt x="4068" y="1426"/>
                        </a:lnTo>
                        <a:lnTo>
                          <a:pt x="4058" y="1447"/>
                        </a:lnTo>
                        <a:lnTo>
                          <a:pt x="4033" y="1433"/>
                        </a:lnTo>
                        <a:lnTo>
                          <a:pt x="4012" y="1453"/>
                        </a:lnTo>
                        <a:lnTo>
                          <a:pt x="4003" y="1478"/>
                        </a:lnTo>
                        <a:lnTo>
                          <a:pt x="4013" y="1494"/>
                        </a:lnTo>
                        <a:lnTo>
                          <a:pt x="3984" y="1529"/>
                        </a:lnTo>
                        <a:lnTo>
                          <a:pt x="3959" y="1551"/>
                        </a:lnTo>
                        <a:lnTo>
                          <a:pt x="3979" y="1586"/>
                        </a:lnTo>
                        <a:lnTo>
                          <a:pt x="3950" y="1607"/>
                        </a:lnTo>
                        <a:lnTo>
                          <a:pt x="3923" y="1602"/>
                        </a:lnTo>
                        <a:lnTo>
                          <a:pt x="3903" y="1582"/>
                        </a:lnTo>
                        <a:lnTo>
                          <a:pt x="3908" y="1572"/>
                        </a:lnTo>
                        <a:lnTo>
                          <a:pt x="3903" y="1561"/>
                        </a:lnTo>
                        <a:lnTo>
                          <a:pt x="3877" y="1563"/>
                        </a:lnTo>
                        <a:lnTo>
                          <a:pt x="3862" y="1573"/>
                        </a:lnTo>
                        <a:lnTo>
                          <a:pt x="3857" y="1609"/>
                        </a:lnTo>
                        <a:lnTo>
                          <a:pt x="3846" y="1614"/>
                        </a:lnTo>
                        <a:lnTo>
                          <a:pt x="3858" y="1629"/>
                        </a:lnTo>
                        <a:lnTo>
                          <a:pt x="3853" y="1639"/>
                        </a:lnTo>
                        <a:lnTo>
                          <a:pt x="3822" y="1639"/>
                        </a:lnTo>
                        <a:lnTo>
                          <a:pt x="3817" y="1660"/>
                        </a:lnTo>
                        <a:lnTo>
                          <a:pt x="3781" y="1671"/>
                        </a:lnTo>
                        <a:lnTo>
                          <a:pt x="3776" y="1661"/>
                        </a:lnTo>
                        <a:lnTo>
                          <a:pt x="3761" y="1666"/>
                        </a:lnTo>
                        <a:lnTo>
                          <a:pt x="3766" y="1691"/>
                        </a:lnTo>
                        <a:lnTo>
                          <a:pt x="3757" y="1712"/>
                        </a:lnTo>
                        <a:lnTo>
                          <a:pt x="3772" y="1732"/>
                        </a:lnTo>
                        <a:lnTo>
                          <a:pt x="3788" y="1722"/>
                        </a:lnTo>
                        <a:lnTo>
                          <a:pt x="3803" y="1727"/>
                        </a:lnTo>
                        <a:lnTo>
                          <a:pt x="3825" y="1787"/>
                        </a:lnTo>
                        <a:lnTo>
                          <a:pt x="3815" y="1804"/>
                        </a:lnTo>
                        <a:lnTo>
                          <a:pt x="3799" y="1809"/>
                        </a:lnTo>
                        <a:lnTo>
                          <a:pt x="3763" y="1778"/>
                        </a:lnTo>
                        <a:lnTo>
                          <a:pt x="3753" y="1799"/>
                        </a:lnTo>
                        <a:lnTo>
                          <a:pt x="3763" y="1819"/>
                        </a:lnTo>
                        <a:lnTo>
                          <a:pt x="3738" y="1819"/>
                        </a:lnTo>
                        <a:lnTo>
                          <a:pt x="3681" y="1859"/>
                        </a:lnTo>
                        <a:lnTo>
                          <a:pt x="3693" y="1906"/>
                        </a:lnTo>
                        <a:lnTo>
                          <a:pt x="3691" y="1933"/>
                        </a:lnTo>
                        <a:lnTo>
                          <a:pt x="3674" y="1939"/>
                        </a:lnTo>
                        <a:lnTo>
                          <a:pt x="3664" y="1973"/>
                        </a:lnTo>
                        <a:lnTo>
                          <a:pt x="3687" y="2001"/>
                        </a:lnTo>
                        <a:lnTo>
                          <a:pt x="3695" y="2001"/>
                        </a:lnTo>
                        <a:lnTo>
                          <a:pt x="3721" y="2057"/>
                        </a:lnTo>
                        <a:lnTo>
                          <a:pt x="3735" y="2109"/>
                        </a:lnTo>
                        <a:lnTo>
                          <a:pt x="3758" y="2131"/>
                        </a:lnTo>
                        <a:lnTo>
                          <a:pt x="3769" y="2131"/>
                        </a:lnTo>
                        <a:lnTo>
                          <a:pt x="3795" y="2161"/>
                        </a:lnTo>
                        <a:lnTo>
                          <a:pt x="3841" y="2191"/>
                        </a:lnTo>
                        <a:lnTo>
                          <a:pt x="3841" y="2207"/>
                        </a:lnTo>
                        <a:lnTo>
                          <a:pt x="3821" y="2232"/>
                        </a:lnTo>
                        <a:lnTo>
                          <a:pt x="3853" y="2258"/>
                        </a:lnTo>
                        <a:lnTo>
                          <a:pt x="3863" y="2299"/>
                        </a:lnTo>
                        <a:lnTo>
                          <a:pt x="3848" y="2314"/>
                        </a:lnTo>
                        <a:lnTo>
                          <a:pt x="3853" y="2329"/>
                        </a:lnTo>
                        <a:lnTo>
                          <a:pt x="3860" y="2374"/>
                        </a:lnTo>
                        <a:lnTo>
                          <a:pt x="3871" y="2379"/>
                        </a:lnTo>
                        <a:lnTo>
                          <a:pt x="3860" y="2389"/>
                        </a:lnTo>
                        <a:lnTo>
                          <a:pt x="3857" y="2435"/>
                        </a:lnTo>
                        <a:lnTo>
                          <a:pt x="3836" y="2445"/>
                        </a:lnTo>
                        <a:lnTo>
                          <a:pt x="3809" y="2406"/>
                        </a:lnTo>
                        <a:lnTo>
                          <a:pt x="3799" y="2436"/>
                        </a:lnTo>
                        <a:lnTo>
                          <a:pt x="3785" y="2441"/>
                        </a:lnTo>
                        <a:lnTo>
                          <a:pt x="3779" y="2421"/>
                        </a:lnTo>
                        <a:lnTo>
                          <a:pt x="3758" y="2421"/>
                        </a:lnTo>
                        <a:lnTo>
                          <a:pt x="3749" y="2436"/>
                        </a:lnTo>
                        <a:lnTo>
                          <a:pt x="3728" y="2427"/>
                        </a:lnTo>
                        <a:lnTo>
                          <a:pt x="3718" y="2432"/>
                        </a:lnTo>
                        <a:lnTo>
                          <a:pt x="3734" y="2483"/>
                        </a:lnTo>
                        <a:lnTo>
                          <a:pt x="3698" y="2494"/>
                        </a:lnTo>
                        <a:lnTo>
                          <a:pt x="3693" y="2519"/>
                        </a:lnTo>
                        <a:lnTo>
                          <a:pt x="3663" y="2519"/>
                        </a:lnTo>
                        <a:lnTo>
                          <a:pt x="3653" y="2504"/>
                        </a:lnTo>
                        <a:lnTo>
                          <a:pt x="3628" y="2536"/>
                        </a:lnTo>
                        <a:lnTo>
                          <a:pt x="3525" y="2486"/>
                        </a:lnTo>
                        <a:lnTo>
                          <a:pt x="3510" y="2506"/>
                        </a:lnTo>
                        <a:lnTo>
                          <a:pt x="3474" y="2498"/>
                        </a:lnTo>
                        <a:lnTo>
                          <a:pt x="3464" y="2513"/>
                        </a:lnTo>
                        <a:lnTo>
                          <a:pt x="3474" y="2527"/>
                        </a:lnTo>
                        <a:lnTo>
                          <a:pt x="3455" y="2549"/>
                        </a:lnTo>
                        <a:lnTo>
                          <a:pt x="3487" y="2634"/>
                        </a:lnTo>
                        <a:lnTo>
                          <a:pt x="3466" y="2656"/>
                        </a:lnTo>
                        <a:lnTo>
                          <a:pt x="3485" y="2689"/>
                        </a:lnTo>
                        <a:lnTo>
                          <a:pt x="3482" y="2714"/>
                        </a:lnTo>
                        <a:lnTo>
                          <a:pt x="3491" y="2773"/>
                        </a:lnTo>
                        <a:lnTo>
                          <a:pt x="3456" y="2809"/>
                        </a:lnTo>
                        <a:lnTo>
                          <a:pt x="3461" y="2834"/>
                        </a:lnTo>
                        <a:lnTo>
                          <a:pt x="3441" y="2850"/>
                        </a:lnTo>
                        <a:lnTo>
                          <a:pt x="3436" y="2870"/>
                        </a:lnTo>
                        <a:lnTo>
                          <a:pt x="3451" y="2880"/>
                        </a:lnTo>
                        <a:lnTo>
                          <a:pt x="3422" y="2921"/>
                        </a:lnTo>
                        <a:lnTo>
                          <a:pt x="3447" y="2952"/>
                        </a:lnTo>
                        <a:lnTo>
                          <a:pt x="3437" y="2962"/>
                        </a:lnTo>
                        <a:lnTo>
                          <a:pt x="3484" y="2992"/>
                        </a:lnTo>
                        <a:lnTo>
                          <a:pt x="3493" y="2987"/>
                        </a:lnTo>
                        <a:lnTo>
                          <a:pt x="3494" y="3009"/>
                        </a:lnTo>
                        <a:lnTo>
                          <a:pt x="3510" y="3017"/>
                        </a:lnTo>
                        <a:lnTo>
                          <a:pt x="3530" y="3098"/>
                        </a:lnTo>
                        <a:lnTo>
                          <a:pt x="3562" y="3144"/>
                        </a:lnTo>
                        <a:lnTo>
                          <a:pt x="3587" y="3143"/>
                        </a:lnTo>
                        <a:lnTo>
                          <a:pt x="3582" y="3163"/>
                        </a:lnTo>
                        <a:lnTo>
                          <a:pt x="3603" y="3189"/>
                        </a:lnTo>
                        <a:lnTo>
                          <a:pt x="3577" y="3199"/>
                        </a:lnTo>
                        <a:lnTo>
                          <a:pt x="3575" y="3181"/>
                        </a:lnTo>
                        <a:lnTo>
                          <a:pt x="3561" y="3177"/>
                        </a:lnTo>
                        <a:lnTo>
                          <a:pt x="3530" y="3207"/>
                        </a:lnTo>
                        <a:lnTo>
                          <a:pt x="3539" y="3261"/>
                        </a:lnTo>
                        <a:lnTo>
                          <a:pt x="3501" y="3325"/>
                        </a:lnTo>
                        <a:lnTo>
                          <a:pt x="3501" y="3352"/>
                        </a:lnTo>
                        <a:lnTo>
                          <a:pt x="3376" y="3366"/>
                        </a:lnTo>
                        <a:lnTo>
                          <a:pt x="3367" y="3390"/>
                        </a:lnTo>
                        <a:lnTo>
                          <a:pt x="3369" y="3450"/>
                        </a:lnTo>
                        <a:lnTo>
                          <a:pt x="3385" y="3476"/>
                        </a:lnTo>
                        <a:lnTo>
                          <a:pt x="3383" y="3495"/>
                        </a:lnTo>
                        <a:lnTo>
                          <a:pt x="3317" y="3496"/>
                        </a:lnTo>
                        <a:lnTo>
                          <a:pt x="3287" y="3522"/>
                        </a:lnTo>
                        <a:lnTo>
                          <a:pt x="3230" y="3532"/>
                        </a:lnTo>
                        <a:lnTo>
                          <a:pt x="3215" y="3548"/>
                        </a:lnTo>
                        <a:lnTo>
                          <a:pt x="3179" y="3548"/>
                        </a:lnTo>
                        <a:lnTo>
                          <a:pt x="3169" y="3579"/>
                        </a:lnTo>
                        <a:lnTo>
                          <a:pt x="3159" y="3584"/>
                        </a:lnTo>
                        <a:lnTo>
                          <a:pt x="3145" y="3635"/>
                        </a:lnTo>
                        <a:lnTo>
                          <a:pt x="3165" y="3640"/>
                        </a:lnTo>
                        <a:lnTo>
                          <a:pt x="3155" y="3666"/>
                        </a:lnTo>
                        <a:lnTo>
                          <a:pt x="3140" y="3671"/>
                        </a:lnTo>
                        <a:lnTo>
                          <a:pt x="3140" y="3686"/>
                        </a:lnTo>
                        <a:lnTo>
                          <a:pt x="3162" y="3737"/>
                        </a:lnTo>
                        <a:lnTo>
                          <a:pt x="3156" y="3763"/>
                        </a:lnTo>
                        <a:lnTo>
                          <a:pt x="3136" y="3768"/>
                        </a:lnTo>
                        <a:lnTo>
                          <a:pt x="3141" y="3783"/>
                        </a:lnTo>
                        <a:lnTo>
                          <a:pt x="3167" y="3809"/>
                        </a:lnTo>
                        <a:lnTo>
                          <a:pt x="3167" y="3819"/>
                        </a:lnTo>
                        <a:lnTo>
                          <a:pt x="3156" y="3824"/>
                        </a:lnTo>
                        <a:lnTo>
                          <a:pt x="3178" y="3865"/>
                        </a:lnTo>
                        <a:lnTo>
                          <a:pt x="3122" y="3860"/>
                        </a:lnTo>
                        <a:lnTo>
                          <a:pt x="3107" y="3871"/>
                        </a:lnTo>
                        <a:lnTo>
                          <a:pt x="3117" y="3886"/>
                        </a:lnTo>
                        <a:lnTo>
                          <a:pt x="3163" y="3900"/>
                        </a:lnTo>
                        <a:lnTo>
                          <a:pt x="3168" y="3921"/>
                        </a:lnTo>
                        <a:lnTo>
                          <a:pt x="3204" y="3931"/>
                        </a:lnTo>
                        <a:lnTo>
                          <a:pt x="3214" y="3941"/>
                        </a:lnTo>
                        <a:lnTo>
                          <a:pt x="3215" y="3957"/>
                        </a:lnTo>
                        <a:lnTo>
                          <a:pt x="3205" y="3951"/>
                        </a:lnTo>
                        <a:lnTo>
                          <a:pt x="3190" y="3967"/>
                        </a:lnTo>
                        <a:lnTo>
                          <a:pt x="3200" y="3992"/>
                        </a:lnTo>
                        <a:lnTo>
                          <a:pt x="3199" y="4048"/>
                        </a:lnTo>
                        <a:lnTo>
                          <a:pt x="3159" y="4047"/>
                        </a:lnTo>
                        <a:lnTo>
                          <a:pt x="3156" y="4087"/>
                        </a:lnTo>
                        <a:lnTo>
                          <a:pt x="3176" y="4097"/>
                        </a:lnTo>
                        <a:lnTo>
                          <a:pt x="3202" y="4083"/>
                        </a:lnTo>
                        <a:lnTo>
                          <a:pt x="3283" y="4129"/>
                        </a:lnTo>
                        <a:lnTo>
                          <a:pt x="3295" y="4194"/>
                        </a:lnTo>
                        <a:lnTo>
                          <a:pt x="3261" y="4198"/>
                        </a:lnTo>
                        <a:lnTo>
                          <a:pt x="3274" y="4214"/>
                        </a:lnTo>
                        <a:lnTo>
                          <a:pt x="3246" y="4218"/>
                        </a:lnTo>
                        <a:lnTo>
                          <a:pt x="3257" y="4315"/>
                        </a:lnTo>
                        <a:lnTo>
                          <a:pt x="3293" y="4405"/>
                        </a:lnTo>
                        <a:lnTo>
                          <a:pt x="3257" y="4405"/>
                        </a:lnTo>
                        <a:lnTo>
                          <a:pt x="3191" y="4453"/>
                        </a:lnTo>
                        <a:lnTo>
                          <a:pt x="3176" y="4448"/>
                        </a:lnTo>
                        <a:lnTo>
                          <a:pt x="3130" y="4468"/>
                        </a:lnTo>
                        <a:lnTo>
                          <a:pt x="3080" y="4515"/>
                        </a:lnTo>
                        <a:lnTo>
                          <a:pt x="3100" y="4536"/>
                        </a:lnTo>
                        <a:lnTo>
                          <a:pt x="3059" y="4566"/>
                        </a:lnTo>
                        <a:lnTo>
                          <a:pt x="2988" y="4547"/>
                        </a:lnTo>
                        <a:lnTo>
                          <a:pt x="2947" y="4583"/>
                        </a:lnTo>
                        <a:lnTo>
                          <a:pt x="2932" y="4573"/>
                        </a:lnTo>
                        <a:lnTo>
                          <a:pt x="2912" y="4588"/>
                        </a:lnTo>
                        <a:lnTo>
                          <a:pt x="2917" y="4613"/>
                        </a:lnTo>
                        <a:lnTo>
                          <a:pt x="2891" y="4620"/>
                        </a:lnTo>
                        <a:lnTo>
                          <a:pt x="2881" y="4604"/>
                        </a:lnTo>
                        <a:lnTo>
                          <a:pt x="2845" y="4615"/>
                        </a:lnTo>
                        <a:lnTo>
                          <a:pt x="2835" y="4635"/>
                        </a:lnTo>
                        <a:lnTo>
                          <a:pt x="2799" y="4650"/>
                        </a:lnTo>
                        <a:lnTo>
                          <a:pt x="2790" y="4676"/>
                        </a:lnTo>
                        <a:lnTo>
                          <a:pt x="2755" y="4687"/>
                        </a:lnTo>
                        <a:lnTo>
                          <a:pt x="2739" y="4682"/>
                        </a:lnTo>
                        <a:lnTo>
                          <a:pt x="2743" y="4657"/>
                        </a:lnTo>
                        <a:lnTo>
                          <a:pt x="2687" y="4657"/>
                        </a:lnTo>
                        <a:lnTo>
                          <a:pt x="2667" y="4678"/>
                        </a:lnTo>
                        <a:lnTo>
                          <a:pt x="2651" y="4658"/>
                        </a:lnTo>
                        <a:lnTo>
                          <a:pt x="2616" y="4663"/>
                        </a:lnTo>
                        <a:lnTo>
                          <a:pt x="2585" y="4689"/>
                        </a:lnTo>
                        <a:lnTo>
                          <a:pt x="2549" y="4684"/>
                        </a:lnTo>
                        <a:lnTo>
                          <a:pt x="2549" y="4696"/>
                        </a:lnTo>
                        <a:lnTo>
                          <a:pt x="2530" y="4700"/>
                        </a:lnTo>
                        <a:lnTo>
                          <a:pt x="2437" y="4640"/>
                        </a:lnTo>
                        <a:lnTo>
                          <a:pt x="2407" y="4631"/>
                        </a:lnTo>
                        <a:lnTo>
                          <a:pt x="2320" y="4652"/>
                        </a:lnTo>
                        <a:lnTo>
                          <a:pt x="2289" y="4632"/>
                        </a:lnTo>
                        <a:lnTo>
                          <a:pt x="2284" y="4663"/>
                        </a:lnTo>
                        <a:lnTo>
                          <a:pt x="2253" y="4663"/>
                        </a:lnTo>
                        <a:lnTo>
                          <a:pt x="2192" y="4638"/>
                        </a:lnTo>
                        <a:lnTo>
                          <a:pt x="2136" y="4654"/>
                        </a:lnTo>
                        <a:lnTo>
                          <a:pt x="2111" y="4618"/>
                        </a:lnTo>
                        <a:lnTo>
                          <a:pt x="2060" y="4618"/>
                        </a:lnTo>
                        <a:lnTo>
                          <a:pt x="2039" y="4606"/>
                        </a:lnTo>
                        <a:lnTo>
                          <a:pt x="1967" y="4634"/>
                        </a:lnTo>
                        <a:lnTo>
                          <a:pt x="1919" y="4684"/>
                        </a:lnTo>
                        <a:lnTo>
                          <a:pt x="1875" y="4677"/>
                        </a:lnTo>
                        <a:lnTo>
                          <a:pt x="1847" y="4639"/>
                        </a:lnTo>
                        <a:lnTo>
                          <a:pt x="1836" y="4598"/>
                        </a:lnTo>
                        <a:lnTo>
                          <a:pt x="1801" y="4569"/>
                        </a:lnTo>
                        <a:lnTo>
                          <a:pt x="1801" y="4533"/>
                        </a:lnTo>
                        <a:lnTo>
                          <a:pt x="1780" y="4538"/>
                        </a:lnTo>
                        <a:lnTo>
                          <a:pt x="1775" y="4559"/>
                        </a:lnTo>
                        <a:lnTo>
                          <a:pt x="1734" y="4513"/>
                        </a:lnTo>
                        <a:lnTo>
                          <a:pt x="1734" y="4446"/>
                        </a:lnTo>
                        <a:lnTo>
                          <a:pt x="1703" y="4385"/>
                        </a:lnTo>
                        <a:lnTo>
                          <a:pt x="1697" y="4344"/>
                        </a:lnTo>
                        <a:lnTo>
                          <a:pt x="1648" y="4293"/>
                        </a:lnTo>
                        <a:lnTo>
                          <a:pt x="1612" y="4227"/>
                        </a:lnTo>
                        <a:lnTo>
                          <a:pt x="1626" y="4201"/>
                        </a:lnTo>
                        <a:lnTo>
                          <a:pt x="1616" y="4171"/>
                        </a:lnTo>
                        <a:lnTo>
                          <a:pt x="1565" y="4176"/>
                        </a:lnTo>
                        <a:lnTo>
                          <a:pt x="1549" y="4155"/>
                        </a:lnTo>
                        <a:lnTo>
                          <a:pt x="1524" y="4161"/>
                        </a:lnTo>
                        <a:lnTo>
                          <a:pt x="1515" y="4196"/>
                        </a:lnTo>
                        <a:lnTo>
                          <a:pt x="1484" y="4186"/>
                        </a:lnTo>
                        <a:lnTo>
                          <a:pt x="1484" y="4207"/>
                        </a:lnTo>
                        <a:lnTo>
                          <a:pt x="1433" y="4201"/>
                        </a:lnTo>
                        <a:lnTo>
                          <a:pt x="1423" y="4145"/>
                        </a:lnTo>
                        <a:lnTo>
                          <a:pt x="1407" y="4120"/>
                        </a:lnTo>
                        <a:lnTo>
                          <a:pt x="1422" y="4115"/>
                        </a:lnTo>
                        <a:lnTo>
                          <a:pt x="1435" y="4084"/>
                        </a:lnTo>
                        <a:lnTo>
                          <a:pt x="1395" y="4102"/>
                        </a:lnTo>
                        <a:lnTo>
                          <a:pt x="1366" y="4066"/>
                        </a:lnTo>
                        <a:lnTo>
                          <a:pt x="1326" y="4045"/>
                        </a:lnTo>
                        <a:lnTo>
                          <a:pt x="1214" y="4024"/>
                        </a:lnTo>
                        <a:lnTo>
                          <a:pt x="1175" y="4039"/>
                        </a:lnTo>
                        <a:lnTo>
                          <a:pt x="1164" y="4111"/>
                        </a:lnTo>
                        <a:lnTo>
                          <a:pt x="1130" y="4116"/>
                        </a:lnTo>
                        <a:lnTo>
                          <a:pt x="1130" y="4167"/>
                        </a:lnTo>
                        <a:lnTo>
                          <a:pt x="1099" y="4194"/>
                        </a:lnTo>
                        <a:lnTo>
                          <a:pt x="1095" y="4240"/>
                        </a:lnTo>
                        <a:lnTo>
                          <a:pt x="1044" y="4286"/>
                        </a:lnTo>
                        <a:lnTo>
                          <a:pt x="1051" y="4321"/>
                        </a:lnTo>
                        <a:lnTo>
                          <a:pt x="1015" y="4393"/>
                        </a:lnTo>
                        <a:lnTo>
                          <a:pt x="976" y="4408"/>
                        </a:lnTo>
                        <a:lnTo>
                          <a:pt x="970" y="4434"/>
                        </a:lnTo>
                        <a:lnTo>
                          <a:pt x="960" y="4404"/>
                        </a:lnTo>
                        <a:lnTo>
                          <a:pt x="950" y="4420"/>
                        </a:lnTo>
                        <a:lnTo>
                          <a:pt x="962" y="4473"/>
                        </a:lnTo>
                        <a:lnTo>
                          <a:pt x="936" y="4454"/>
                        </a:lnTo>
                        <a:lnTo>
                          <a:pt x="935" y="4413"/>
                        </a:lnTo>
                        <a:lnTo>
                          <a:pt x="950" y="4371"/>
                        </a:lnTo>
                        <a:lnTo>
                          <a:pt x="940" y="4357"/>
                        </a:lnTo>
                        <a:lnTo>
                          <a:pt x="919" y="4372"/>
                        </a:lnTo>
                        <a:lnTo>
                          <a:pt x="904" y="4342"/>
                        </a:lnTo>
                        <a:lnTo>
                          <a:pt x="838" y="4413"/>
                        </a:lnTo>
                        <a:lnTo>
                          <a:pt x="802" y="4408"/>
                        </a:lnTo>
                        <a:lnTo>
                          <a:pt x="731" y="4420"/>
                        </a:lnTo>
                        <a:lnTo>
                          <a:pt x="736" y="4460"/>
                        </a:lnTo>
                        <a:lnTo>
                          <a:pt x="649" y="4491"/>
                        </a:lnTo>
                        <a:lnTo>
                          <a:pt x="593" y="4431"/>
                        </a:lnTo>
                        <a:lnTo>
                          <a:pt x="573" y="4431"/>
                        </a:lnTo>
                        <a:lnTo>
                          <a:pt x="567" y="4390"/>
                        </a:lnTo>
                        <a:lnTo>
                          <a:pt x="597" y="4303"/>
                        </a:lnTo>
                        <a:lnTo>
                          <a:pt x="597" y="4207"/>
                        </a:lnTo>
                        <a:lnTo>
                          <a:pt x="611" y="4110"/>
                        </a:lnTo>
                        <a:lnTo>
                          <a:pt x="641" y="4099"/>
                        </a:lnTo>
                        <a:lnTo>
                          <a:pt x="631" y="4059"/>
                        </a:lnTo>
                        <a:lnTo>
                          <a:pt x="657" y="4002"/>
                        </a:lnTo>
                        <a:lnTo>
                          <a:pt x="621" y="4008"/>
                        </a:lnTo>
                        <a:lnTo>
                          <a:pt x="606" y="3977"/>
                        </a:lnTo>
                        <a:lnTo>
                          <a:pt x="570" y="3977"/>
                        </a:lnTo>
                        <a:lnTo>
                          <a:pt x="552" y="3902"/>
                        </a:lnTo>
                        <a:lnTo>
                          <a:pt x="523" y="3851"/>
                        </a:lnTo>
                        <a:lnTo>
                          <a:pt x="553" y="3791"/>
                        </a:lnTo>
                        <a:lnTo>
                          <a:pt x="532" y="3730"/>
                        </a:lnTo>
                        <a:lnTo>
                          <a:pt x="471" y="3735"/>
                        </a:lnTo>
                        <a:lnTo>
                          <a:pt x="460" y="3709"/>
                        </a:lnTo>
                        <a:lnTo>
                          <a:pt x="504" y="3635"/>
                        </a:lnTo>
                        <a:lnTo>
                          <a:pt x="478" y="3617"/>
                        </a:lnTo>
                        <a:lnTo>
                          <a:pt x="462" y="3529"/>
                        </a:lnTo>
                        <a:lnTo>
                          <a:pt x="441" y="3524"/>
                        </a:lnTo>
                        <a:lnTo>
                          <a:pt x="421" y="3485"/>
                        </a:lnTo>
                        <a:lnTo>
                          <a:pt x="353" y="3490"/>
                        </a:lnTo>
                        <a:lnTo>
                          <a:pt x="319" y="3500"/>
                        </a:lnTo>
                        <a:lnTo>
                          <a:pt x="343" y="3439"/>
                        </a:lnTo>
                        <a:lnTo>
                          <a:pt x="369" y="3449"/>
                        </a:lnTo>
                        <a:lnTo>
                          <a:pt x="384" y="3429"/>
                        </a:lnTo>
                        <a:lnTo>
                          <a:pt x="338" y="3332"/>
                        </a:lnTo>
                        <a:lnTo>
                          <a:pt x="312" y="3342"/>
                        </a:lnTo>
                        <a:lnTo>
                          <a:pt x="297" y="3362"/>
                        </a:lnTo>
                        <a:lnTo>
                          <a:pt x="226" y="3353"/>
                        </a:lnTo>
                        <a:lnTo>
                          <a:pt x="158" y="3307"/>
                        </a:lnTo>
                        <a:lnTo>
                          <a:pt x="102" y="3333"/>
                        </a:lnTo>
                        <a:lnTo>
                          <a:pt x="107" y="3312"/>
                        </a:lnTo>
                        <a:lnTo>
                          <a:pt x="82" y="3323"/>
                        </a:lnTo>
                        <a:lnTo>
                          <a:pt x="61" y="3283"/>
                        </a:lnTo>
                        <a:lnTo>
                          <a:pt x="82" y="3277"/>
                        </a:lnTo>
                        <a:lnTo>
                          <a:pt x="107" y="3226"/>
                        </a:lnTo>
                        <a:lnTo>
                          <a:pt x="80" y="3195"/>
                        </a:lnTo>
                        <a:lnTo>
                          <a:pt x="126" y="3149"/>
                        </a:lnTo>
                        <a:lnTo>
                          <a:pt x="121" y="3134"/>
                        </a:lnTo>
                        <a:lnTo>
                          <a:pt x="136" y="3114"/>
                        </a:lnTo>
                        <a:lnTo>
                          <a:pt x="152" y="3119"/>
                        </a:lnTo>
                        <a:lnTo>
                          <a:pt x="162" y="3088"/>
                        </a:lnTo>
                        <a:lnTo>
                          <a:pt x="113" y="3043"/>
                        </a:lnTo>
                        <a:lnTo>
                          <a:pt x="107" y="2971"/>
                        </a:lnTo>
                        <a:lnTo>
                          <a:pt x="66" y="2922"/>
                        </a:lnTo>
                        <a:lnTo>
                          <a:pt x="66" y="2839"/>
                        </a:lnTo>
                        <a:lnTo>
                          <a:pt x="87" y="2825"/>
                        </a:lnTo>
                        <a:lnTo>
                          <a:pt x="76" y="2783"/>
                        </a:lnTo>
                        <a:lnTo>
                          <a:pt x="61" y="2788"/>
                        </a:lnTo>
                        <a:lnTo>
                          <a:pt x="56" y="2758"/>
                        </a:lnTo>
                        <a:lnTo>
                          <a:pt x="5" y="2749"/>
                        </a:lnTo>
                        <a:lnTo>
                          <a:pt x="46" y="2722"/>
                        </a:lnTo>
                        <a:lnTo>
                          <a:pt x="55" y="2691"/>
                        </a:lnTo>
                        <a:lnTo>
                          <a:pt x="111" y="2675"/>
                        </a:lnTo>
                        <a:lnTo>
                          <a:pt x="93" y="2504"/>
                        </a:lnTo>
                        <a:lnTo>
                          <a:pt x="98" y="2418"/>
                        </a:lnTo>
                        <a:lnTo>
                          <a:pt x="87" y="2320"/>
                        </a:lnTo>
                        <a:lnTo>
                          <a:pt x="71" y="2285"/>
                        </a:lnTo>
                        <a:lnTo>
                          <a:pt x="0" y="2200"/>
                        </a:lnTo>
                        <a:lnTo>
                          <a:pt x="15" y="2171"/>
                        </a:lnTo>
                        <a:lnTo>
                          <a:pt x="150" y="2123"/>
                        </a:lnTo>
                        <a:lnTo>
                          <a:pt x="171" y="2082"/>
                        </a:lnTo>
                        <a:lnTo>
                          <a:pt x="210" y="2070"/>
                        </a:lnTo>
                        <a:lnTo>
                          <a:pt x="215" y="2092"/>
                        </a:lnTo>
                        <a:lnTo>
                          <a:pt x="236" y="2097"/>
                        </a:lnTo>
                        <a:lnTo>
                          <a:pt x="251" y="2075"/>
                        </a:lnTo>
                        <a:lnTo>
                          <a:pt x="255" y="2024"/>
                        </a:lnTo>
                        <a:lnTo>
                          <a:pt x="235" y="1982"/>
                        </a:lnTo>
                        <a:lnTo>
                          <a:pt x="250" y="1972"/>
                        </a:lnTo>
                        <a:lnTo>
                          <a:pt x="250" y="1947"/>
                        </a:lnTo>
                        <a:lnTo>
                          <a:pt x="295" y="1930"/>
                        </a:lnTo>
                        <a:lnTo>
                          <a:pt x="300" y="1920"/>
                        </a:lnTo>
                        <a:lnTo>
                          <a:pt x="279" y="1899"/>
                        </a:lnTo>
                        <a:lnTo>
                          <a:pt x="279" y="1873"/>
                        </a:lnTo>
                        <a:lnTo>
                          <a:pt x="439" y="1742"/>
                        </a:lnTo>
                        <a:lnTo>
                          <a:pt x="444" y="1716"/>
                        </a:lnTo>
                        <a:lnTo>
                          <a:pt x="439" y="1700"/>
                        </a:lnTo>
                        <a:lnTo>
                          <a:pt x="418" y="1700"/>
                        </a:lnTo>
                        <a:lnTo>
                          <a:pt x="383" y="1675"/>
                        </a:lnTo>
                        <a:lnTo>
                          <a:pt x="371" y="1602"/>
                        </a:lnTo>
                        <a:lnTo>
                          <a:pt x="349" y="1513"/>
                        </a:lnTo>
                        <a:lnTo>
                          <a:pt x="281" y="1478"/>
                        </a:lnTo>
                        <a:lnTo>
                          <a:pt x="282" y="1440"/>
                        </a:lnTo>
                        <a:lnTo>
                          <a:pt x="237" y="1408"/>
                        </a:lnTo>
                        <a:lnTo>
                          <a:pt x="235" y="1314"/>
                        </a:lnTo>
                        <a:lnTo>
                          <a:pt x="229" y="1294"/>
                        </a:lnTo>
                        <a:lnTo>
                          <a:pt x="204" y="1299"/>
                        </a:lnTo>
                        <a:lnTo>
                          <a:pt x="209" y="1268"/>
                        </a:lnTo>
                        <a:lnTo>
                          <a:pt x="173" y="1257"/>
                        </a:lnTo>
                        <a:lnTo>
                          <a:pt x="213" y="1246"/>
                        </a:lnTo>
                        <a:lnTo>
                          <a:pt x="213" y="1225"/>
                        </a:lnTo>
                        <a:lnTo>
                          <a:pt x="238" y="1194"/>
                        </a:lnTo>
                        <a:lnTo>
                          <a:pt x="217" y="1152"/>
                        </a:lnTo>
                        <a:lnTo>
                          <a:pt x="237" y="1137"/>
                        </a:lnTo>
                        <a:lnTo>
                          <a:pt x="249" y="1151"/>
                        </a:lnTo>
                        <a:lnTo>
                          <a:pt x="277" y="1161"/>
                        </a:lnTo>
                        <a:lnTo>
                          <a:pt x="330" y="1158"/>
                        </a:lnTo>
                        <a:lnTo>
                          <a:pt x="343" y="1142"/>
                        </a:lnTo>
                        <a:lnTo>
                          <a:pt x="329" y="1092"/>
                        </a:lnTo>
                        <a:lnTo>
                          <a:pt x="333" y="1088"/>
                        </a:lnTo>
                        <a:lnTo>
                          <a:pt x="361" y="1118"/>
                        </a:lnTo>
                        <a:lnTo>
                          <a:pt x="383" y="1171"/>
                        </a:lnTo>
                        <a:lnTo>
                          <a:pt x="372" y="1202"/>
                        </a:lnTo>
                        <a:lnTo>
                          <a:pt x="405" y="1235"/>
                        </a:lnTo>
                        <a:lnTo>
                          <a:pt x="407" y="1248"/>
                        </a:lnTo>
                        <a:lnTo>
                          <a:pt x="435" y="1223"/>
                        </a:lnTo>
                        <a:lnTo>
                          <a:pt x="431" y="1216"/>
                        </a:lnTo>
                        <a:lnTo>
                          <a:pt x="421" y="1222"/>
                        </a:lnTo>
                        <a:lnTo>
                          <a:pt x="398" y="1198"/>
                        </a:lnTo>
                        <a:lnTo>
                          <a:pt x="394" y="1179"/>
                        </a:lnTo>
                        <a:lnTo>
                          <a:pt x="428" y="1160"/>
                        </a:lnTo>
                        <a:lnTo>
                          <a:pt x="473" y="1148"/>
                        </a:lnTo>
                        <a:lnTo>
                          <a:pt x="487" y="1124"/>
                        </a:lnTo>
                        <a:lnTo>
                          <a:pt x="510" y="1109"/>
                        </a:lnTo>
                        <a:lnTo>
                          <a:pt x="552" y="1110"/>
                        </a:lnTo>
                        <a:lnTo>
                          <a:pt x="571" y="1102"/>
                        </a:lnTo>
                        <a:lnTo>
                          <a:pt x="632" y="1107"/>
                        </a:lnTo>
                        <a:lnTo>
                          <a:pt x="704" y="1093"/>
                        </a:lnTo>
                        <a:lnTo>
                          <a:pt x="750" y="1104"/>
                        </a:lnTo>
                        <a:lnTo>
                          <a:pt x="747" y="1114"/>
                        </a:lnTo>
                        <a:lnTo>
                          <a:pt x="714" y="1116"/>
                        </a:lnTo>
                        <a:lnTo>
                          <a:pt x="718" y="1160"/>
                        </a:lnTo>
                        <a:lnTo>
                          <a:pt x="743" y="1183"/>
                        </a:lnTo>
                        <a:lnTo>
                          <a:pt x="802" y="1188"/>
                        </a:lnTo>
                        <a:lnTo>
                          <a:pt x="833" y="1208"/>
                        </a:lnTo>
                        <a:lnTo>
                          <a:pt x="830" y="1195"/>
                        </a:lnTo>
                        <a:lnTo>
                          <a:pt x="903" y="1185"/>
                        </a:lnTo>
                        <a:lnTo>
                          <a:pt x="1000" y="1151"/>
                        </a:lnTo>
                        <a:lnTo>
                          <a:pt x="1009" y="1126"/>
                        </a:lnTo>
                        <a:lnTo>
                          <a:pt x="1042" y="1140"/>
                        </a:lnTo>
                        <a:lnTo>
                          <a:pt x="1064" y="1124"/>
                        </a:lnTo>
                        <a:lnTo>
                          <a:pt x="1051" y="1077"/>
                        </a:lnTo>
                        <a:lnTo>
                          <a:pt x="1025" y="1037"/>
                        </a:lnTo>
                        <a:lnTo>
                          <a:pt x="1011" y="999"/>
                        </a:lnTo>
                        <a:lnTo>
                          <a:pt x="1013" y="962"/>
                        </a:lnTo>
                        <a:lnTo>
                          <a:pt x="1033" y="975"/>
                        </a:lnTo>
                        <a:lnTo>
                          <a:pt x="1048" y="964"/>
                        </a:lnTo>
                        <a:lnTo>
                          <a:pt x="1053" y="926"/>
                        </a:lnTo>
                        <a:lnTo>
                          <a:pt x="1056" y="919"/>
                        </a:lnTo>
                        <a:lnTo>
                          <a:pt x="1081" y="924"/>
                        </a:lnTo>
                        <a:lnTo>
                          <a:pt x="1112" y="936"/>
                        </a:lnTo>
                        <a:lnTo>
                          <a:pt x="1109" y="922"/>
                        </a:lnTo>
                        <a:lnTo>
                          <a:pt x="1121" y="922"/>
                        </a:lnTo>
                        <a:lnTo>
                          <a:pt x="1134" y="954"/>
                        </a:lnTo>
                        <a:lnTo>
                          <a:pt x="1136" y="943"/>
                        </a:lnTo>
                        <a:lnTo>
                          <a:pt x="1148" y="949"/>
                        </a:lnTo>
                        <a:lnTo>
                          <a:pt x="1149" y="938"/>
                        </a:lnTo>
                        <a:lnTo>
                          <a:pt x="1158" y="950"/>
                        </a:lnTo>
                        <a:lnTo>
                          <a:pt x="1163" y="973"/>
                        </a:lnTo>
                        <a:lnTo>
                          <a:pt x="1191" y="925"/>
                        </a:lnTo>
                        <a:lnTo>
                          <a:pt x="1209" y="936"/>
                        </a:lnTo>
                        <a:lnTo>
                          <a:pt x="1200" y="956"/>
                        </a:lnTo>
                        <a:lnTo>
                          <a:pt x="1226" y="958"/>
                        </a:lnTo>
                        <a:lnTo>
                          <a:pt x="1246" y="928"/>
                        </a:lnTo>
                        <a:lnTo>
                          <a:pt x="1236" y="915"/>
                        </a:lnTo>
                        <a:lnTo>
                          <a:pt x="1255" y="903"/>
                        </a:lnTo>
                        <a:lnTo>
                          <a:pt x="1273" y="913"/>
                        </a:lnTo>
                        <a:lnTo>
                          <a:pt x="1300" y="903"/>
                        </a:lnTo>
                        <a:lnTo>
                          <a:pt x="1311" y="903"/>
                        </a:lnTo>
                        <a:lnTo>
                          <a:pt x="1320" y="924"/>
                        </a:lnTo>
                        <a:lnTo>
                          <a:pt x="1336" y="912"/>
                        </a:lnTo>
                        <a:lnTo>
                          <a:pt x="1345" y="933"/>
                        </a:lnTo>
                        <a:lnTo>
                          <a:pt x="1386" y="926"/>
                        </a:lnTo>
                        <a:lnTo>
                          <a:pt x="1393" y="963"/>
                        </a:lnTo>
                        <a:lnTo>
                          <a:pt x="1404" y="938"/>
                        </a:lnTo>
                        <a:lnTo>
                          <a:pt x="1453" y="989"/>
                        </a:lnTo>
                        <a:lnTo>
                          <a:pt x="1430" y="1016"/>
                        </a:lnTo>
                        <a:lnTo>
                          <a:pt x="1464" y="1026"/>
                        </a:lnTo>
                        <a:lnTo>
                          <a:pt x="1440" y="1042"/>
                        </a:lnTo>
                        <a:lnTo>
                          <a:pt x="1454" y="1087"/>
                        </a:lnTo>
                        <a:lnTo>
                          <a:pt x="1467" y="1072"/>
                        </a:lnTo>
                        <a:lnTo>
                          <a:pt x="1506" y="1086"/>
                        </a:lnTo>
                        <a:lnTo>
                          <a:pt x="1529" y="1128"/>
                        </a:lnTo>
                        <a:lnTo>
                          <a:pt x="1520" y="1144"/>
                        </a:lnTo>
                        <a:lnTo>
                          <a:pt x="1486" y="1165"/>
                        </a:lnTo>
                        <a:lnTo>
                          <a:pt x="1464" y="1161"/>
                        </a:lnTo>
                        <a:lnTo>
                          <a:pt x="1460" y="1144"/>
                        </a:lnTo>
                        <a:lnTo>
                          <a:pt x="1393" y="1135"/>
                        </a:lnTo>
                        <a:lnTo>
                          <a:pt x="1461" y="1177"/>
                        </a:lnTo>
                        <a:lnTo>
                          <a:pt x="1519" y="1229"/>
                        </a:lnTo>
                        <a:lnTo>
                          <a:pt x="1539" y="1221"/>
                        </a:lnTo>
                        <a:lnTo>
                          <a:pt x="1518" y="1176"/>
                        </a:lnTo>
                        <a:lnTo>
                          <a:pt x="1576" y="1217"/>
                        </a:lnTo>
                        <a:lnTo>
                          <a:pt x="1533" y="1244"/>
                        </a:lnTo>
                        <a:lnTo>
                          <a:pt x="1548" y="1269"/>
                        </a:lnTo>
                        <a:lnTo>
                          <a:pt x="1556" y="1251"/>
                        </a:lnTo>
                        <a:lnTo>
                          <a:pt x="1644" y="1320"/>
                        </a:lnTo>
                        <a:lnTo>
                          <a:pt x="1653" y="1342"/>
                        </a:lnTo>
                        <a:lnTo>
                          <a:pt x="1678" y="1334"/>
                        </a:lnTo>
                        <a:lnTo>
                          <a:pt x="1697" y="1352"/>
                        </a:lnTo>
                        <a:lnTo>
                          <a:pt x="1728" y="1361"/>
                        </a:lnTo>
                        <a:lnTo>
                          <a:pt x="1737" y="1323"/>
                        </a:lnTo>
                        <a:lnTo>
                          <a:pt x="1765" y="1370"/>
                        </a:lnTo>
                        <a:lnTo>
                          <a:pt x="1788" y="1376"/>
                        </a:lnTo>
                        <a:lnTo>
                          <a:pt x="1797" y="1348"/>
                        </a:lnTo>
                        <a:lnTo>
                          <a:pt x="1754" y="1121"/>
                        </a:lnTo>
                        <a:lnTo>
                          <a:pt x="1757" y="1070"/>
                        </a:lnTo>
                        <a:lnTo>
                          <a:pt x="1863" y="1135"/>
                        </a:lnTo>
                        <a:lnTo>
                          <a:pt x="1896" y="1129"/>
                        </a:lnTo>
                        <a:lnTo>
                          <a:pt x="1936" y="1105"/>
                        </a:lnTo>
                        <a:lnTo>
                          <a:pt x="1947" y="1124"/>
                        </a:lnTo>
                        <a:lnTo>
                          <a:pt x="1937" y="1086"/>
                        </a:lnTo>
                        <a:lnTo>
                          <a:pt x="1940" y="1064"/>
                        </a:lnTo>
                        <a:lnTo>
                          <a:pt x="1955" y="1052"/>
                        </a:lnTo>
                        <a:lnTo>
                          <a:pt x="1969" y="1050"/>
                        </a:lnTo>
                        <a:lnTo>
                          <a:pt x="1960" y="1040"/>
                        </a:lnTo>
                        <a:lnTo>
                          <a:pt x="1982" y="1008"/>
                        </a:lnTo>
                        <a:lnTo>
                          <a:pt x="2024" y="1009"/>
                        </a:lnTo>
                        <a:lnTo>
                          <a:pt x="2048" y="1024"/>
                        </a:lnTo>
                        <a:lnTo>
                          <a:pt x="2044" y="1003"/>
                        </a:lnTo>
                        <a:lnTo>
                          <a:pt x="2100" y="1016"/>
                        </a:lnTo>
                        <a:lnTo>
                          <a:pt x="2099" y="1010"/>
                        </a:lnTo>
                        <a:lnTo>
                          <a:pt x="2117" y="1012"/>
                        </a:lnTo>
                        <a:lnTo>
                          <a:pt x="2127" y="1030"/>
                        </a:lnTo>
                        <a:lnTo>
                          <a:pt x="2136" y="1019"/>
                        </a:lnTo>
                        <a:lnTo>
                          <a:pt x="2145" y="1032"/>
                        </a:lnTo>
                        <a:lnTo>
                          <a:pt x="2180" y="1036"/>
                        </a:lnTo>
                        <a:lnTo>
                          <a:pt x="2186" y="1028"/>
                        </a:lnTo>
                        <a:lnTo>
                          <a:pt x="2177" y="1023"/>
                        </a:lnTo>
                        <a:lnTo>
                          <a:pt x="2151" y="1026"/>
                        </a:lnTo>
                        <a:lnTo>
                          <a:pt x="2148" y="1016"/>
                        </a:lnTo>
                        <a:lnTo>
                          <a:pt x="2173" y="1004"/>
                        </a:lnTo>
                        <a:lnTo>
                          <a:pt x="2173" y="998"/>
                        </a:lnTo>
                        <a:lnTo>
                          <a:pt x="2157" y="1000"/>
                        </a:lnTo>
                        <a:lnTo>
                          <a:pt x="2151" y="993"/>
                        </a:lnTo>
                        <a:lnTo>
                          <a:pt x="2165" y="984"/>
                        </a:lnTo>
                        <a:lnTo>
                          <a:pt x="2148" y="987"/>
                        </a:lnTo>
                        <a:lnTo>
                          <a:pt x="2131" y="979"/>
                        </a:lnTo>
                        <a:lnTo>
                          <a:pt x="2127" y="939"/>
                        </a:lnTo>
                        <a:lnTo>
                          <a:pt x="2139" y="922"/>
                        </a:lnTo>
                        <a:lnTo>
                          <a:pt x="2141" y="929"/>
                        </a:lnTo>
                        <a:lnTo>
                          <a:pt x="2153" y="921"/>
                        </a:lnTo>
                        <a:lnTo>
                          <a:pt x="2154" y="906"/>
                        </a:lnTo>
                        <a:lnTo>
                          <a:pt x="2177" y="902"/>
                        </a:lnTo>
                        <a:lnTo>
                          <a:pt x="2202" y="915"/>
                        </a:lnTo>
                        <a:lnTo>
                          <a:pt x="2204" y="926"/>
                        </a:lnTo>
                        <a:lnTo>
                          <a:pt x="2216" y="929"/>
                        </a:lnTo>
                        <a:lnTo>
                          <a:pt x="2216" y="899"/>
                        </a:lnTo>
                        <a:lnTo>
                          <a:pt x="2245" y="891"/>
                        </a:lnTo>
                        <a:lnTo>
                          <a:pt x="2245" y="873"/>
                        </a:lnTo>
                        <a:lnTo>
                          <a:pt x="2224" y="870"/>
                        </a:lnTo>
                        <a:lnTo>
                          <a:pt x="2194" y="828"/>
                        </a:lnTo>
                        <a:lnTo>
                          <a:pt x="2149" y="810"/>
                        </a:lnTo>
                        <a:lnTo>
                          <a:pt x="2158" y="806"/>
                        </a:lnTo>
                        <a:lnTo>
                          <a:pt x="2160" y="755"/>
                        </a:lnTo>
                        <a:lnTo>
                          <a:pt x="2172" y="753"/>
                        </a:lnTo>
                        <a:lnTo>
                          <a:pt x="2168" y="737"/>
                        </a:lnTo>
                        <a:lnTo>
                          <a:pt x="2128" y="755"/>
                        </a:lnTo>
                        <a:lnTo>
                          <a:pt x="2135" y="780"/>
                        </a:lnTo>
                        <a:lnTo>
                          <a:pt x="2107" y="780"/>
                        </a:lnTo>
                        <a:lnTo>
                          <a:pt x="2090" y="759"/>
                        </a:lnTo>
                        <a:lnTo>
                          <a:pt x="2093" y="703"/>
                        </a:lnTo>
                        <a:lnTo>
                          <a:pt x="2163" y="656"/>
                        </a:lnTo>
                        <a:lnTo>
                          <a:pt x="2155" y="616"/>
                        </a:lnTo>
                        <a:lnTo>
                          <a:pt x="2118" y="600"/>
                        </a:lnTo>
                        <a:lnTo>
                          <a:pt x="2103" y="583"/>
                        </a:lnTo>
                        <a:lnTo>
                          <a:pt x="2132" y="570"/>
                        </a:lnTo>
                        <a:lnTo>
                          <a:pt x="2182" y="569"/>
                        </a:lnTo>
                        <a:lnTo>
                          <a:pt x="2259" y="521"/>
                        </a:lnTo>
                        <a:lnTo>
                          <a:pt x="2357" y="470"/>
                        </a:lnTo>
                        <a:lnTo>
                          <a:pt x="2454" y="434"/>
                        </a:lnTo>
                        <a:lnTo>
                          <a:pt x="2517" y="424"/>
                        </a:lnTo>
                        <a:lnTo>
                          <a:pt x="2435" y="490"/>
                        </a:lnTo>
                        <a:lnTo>
                          <a:pt x="2398" y="494"/>
                        </a:lnTo>
                        <a:lnTo>
                          <a:pt x="2392" y="503"/>
                        </a:lnTo>
                        <a:lnTo>
                          <a:pt x="2400" y="541"/>
                        </a:lnTo>
                        <a:lnTo>
                          <a:pt x="2398" y="551"/>
                        </a:lnTo>
                        <a:lnTo>
                          <a:pt x="2389" y="550"/>
                        </a:lnTo>
                        <a:lnTo>
                          <a:pt x="2385" y="559"/>
                        </a:lnTo>
                        <a:lnTo>
                          <a:pt x="2390" y="567"/>
                        </a:lnTo>
                        <a:lnTo>
                          <a:pt x="2421" y="563"/>
                        </a:lnTo>
                        <a:lnTo>
                          <a:pt x="2417" y="551"/>
                        </a:lnTo>
                        <a:lnTo>
                          <a:pt x="2427" y="519"/>
                        </a:lnTo>
                        <a:lnTo>
                          <a:pt x="2470" y="475"/>
                        </a:lnTo>
                        <a:lnTo>
                          <a:pt x="2521" y="434"/>
                        </a:lnTo>
                        <a:lnTo>
                          <a:pt x="2528" y="461"/>
                        </a:lnTo>
                        <a:lnTo>
                          <a:pt x="2538" y="522"/>
                        </a:lnTo>
                        <a:lnTo>
                          <a:pt x="2537" y="553"/>
                        </a:lnTo>
                        <a:lnTo>
                          <a:pt x="2511" y="521"/>
                        </a:lnTo>
                        <a:lnTo>
                          <a:pt x="2520" y="504"/>
                        </a:lnTo>
                        <a:lnTo>
                          <a:pt x="2516" y="490"/>
                        </a:lnTo>
                        <a:lnTo>
                          <a:pt x="2506" y="489"/>
                        </a:lnTo>
                        <a:lnTo>
                          <a:pt x="2507" y="517"/>
                        </a:lnTo>
                        <a:lnTo>
                          <a:pt x="2486" y="488"/>
                        </a:lnTo>
                        <a:lnTo>
                          <a:pt x="2487" y="504"/>
                        </a:lnTo>
                        <a:lnTo>
                          <a:pt x="2478" y="493"/>
                        </a:lnTo>
                        <a:lnTo>
                          <a:pt x="2469" y="493"/>
                        </a:lnTo>
                        <a:lnTo>
                          <a:pt x="2468" y="500"/>
                        </a:lnTo>
                        <a:lnTo>
                          <a:pt x="2477" y="505"/>
                        </a:lnTo>
                        <a:lnTo>
                          <a:pt x="2487" y="531"/>
                        </a:lnTo>
                        <a:lnTo>
                          <a:pt x="2497" y="528"/>
                        </a:lnTo>
                        <a:lnTo>
                          <a:pt x="2516" y="553"/>
                        </a:lnTo>
                        <a:lnTo>
                          <a:pt x="2501" y="581"/>
                        </a:lnTo>
                        <a:lnTo>
                          <a:pt x="2477" y="582"/>
                        </a:lnTo>
                        <a:lnTo>
                          <a:pt x="2488" y="591"/>
                        </a:lnTo>
                        <a:lnTo>
                          <a:pt x="2502" y="591"/>
                        </a:lnTo>
                        <a:lnTo>
                          <a:pt x="2496" y="616"/>
                        </a:lnTo>
                        <a:lnTo>
                          <a:pt x="2500" y="627"/>
                        </a:lnTo>
                        <a:lnTo>
                          <a:pt x="2538" y="618"/>
                        </a:lnTo>
                        <a:lnTo>
                          <a:pt x="2557" y="546"/>
                        </a:lnTo>
                        <a:lnTo>
                          <a:pt x="2534" y="416"/>
                        </a:lnTo>
                        <a:lnTo>
                          <a:pt x="2609" y="355"/>
                        </a:lnTo>
                        <a:lnTo>
                          <a:pt x="2705" y="328"/>
                        </a:lnTo>
                        <a:lnTo>
                          <a:pt x="2746" y="340"/>
                        </a:lnTo>
                        <a:lnTo>
                          <a:pt x="2759" y="378"/>
                        </a:lnTo>
                        <a:lnTo>
                          <a:pt x="2752" y="391"/>
                        </a:lnTo>
                        <a:lnTo>
                          <a:pt x="2730" y="392"/>
                        </a:lnTo>
                        <a:lnTo>
                          <a:pt x="2723" y="385"/>
                        </a:lnTo>
                        <a:lnTo>
                          <a:pt x="2724" y="407"/>
                        </a:lnTo>
                        <a:lnTo>
                          <a:pt x="2701" y="422"/>
                        </a:lnTo>
                        <a:lnTo>
                          <a:pt x="2722" y="430"/>
                        </a:lnTo>
                        <a:lnTo>
                          <a:pt x="2722" y="449"/>
                        </a:lnTo>
                        <a:lnTo>
                          <a:pt x="2737" y="428"/>
                        </a:lnTo>
                        <a:lnTo>
                          <a:pt x="2764" y="419"/>
                        </a:lnTo>
                        <a:lnTo>
                          <a:pt x="2775" y="410"/>
                        </a:lnTo>
                        <a:lnTo>
                          <a:pt x="2787" y="392"/>
                        </a:lnTo>
                        <a:lnTo>
                          <a:pt x="2799" y="400"/>
                        </a:lnTo>
                        <a:lnTo>
                          <a:pt x="2808" y="416"/>
                        </a:lnTo>
                        <a:lnTo>
                          <a:pt x="2815" y="406"/>
                        </a:lnTo>
                        <a:lnTo>
                          <a:pt x="2830" y="388"/>
                        </a:lnTo>
                        <a:lnTo>
                          <a:pt x="2838" y="385"/>
                        </a:lnTo>
                        <a:lnTo>
                          <a:pt x="2848" y="392"/>
                        </a:lnTo>
                        <a:lnTo>
                          <a:pt x="2849" y="415"/>
                        </a:lnTo>
                        <a:lnTo>
                          <a:pt x="2854" y="443"/>
                        </a:lnTo>
                        <a:lnTo>
                          <a:pt x="2858" y="445"/>
                        </a:lnTo>
                        <a:lnTo>
                          <a:pt x="2863" y="440"/>
                        </a:lnTo>
                        <a:lnTo>
                          <a:pt x="2854" y="398"/>
                        </a:lnTo>
                        <a:lnTo>
                          <a:pt x="2857" y="388"/>
                        </a:lnTo>
                        <a:lnTo>
                          <a:pt x="2864" y="394"/>
                        </a:lnTo>
                        <a:lnTo>
                          <a:pt x="2876" y="419"/>
                        </a:lnTo>
                        <a:lnTo>
                          <a:pt x="2877" y="389"/>
                        </a:lnTo>
                        <a:lnTo>
                          <a:pt x="2889" y="380"/>
                        </a:lnTo>
                        <a:lnTo>
                          <a:pt x="2915" y="371"/>
                        </a:lnTo>
                        <a:lnTo>
                          <a:pt x="2954" y="385"/>
                        </a:lnTo>
                        <a:lnTo>
                          <a:pt x="2996" y="392"/>
                        </a:lnTo>
                        <a:lnTo>
                          <a:pt x="3002" y="400"/>
                        </a:lnTo>
                        <a:lnTo>
                          <a:pt x="2991" y="421"/>
                        </a:lnTo>
                        <a:lnTo>
                          <a:pt x="3017" y="406"/>
                        </a:lnTo>
                        <a:lnTo>
                          <a:pt x="3038" y="402"/>
                        </a:lnTo>
                        <a:lnTo>
                          <a:pt x="3058" y="380"/>
                        </a:lnTo>
                        <a:lnTo>
                          <a:pt x="3086" y="356"/>
                        </a:lnTo>
                        <a:lnTo>
                          <a:pt x="3086" y="343"/>
                        </a:lnTo>
                        <a:lnTo>
                          <a:pt x="3112" y="309"/>
                        </a:lnTo>
                        <a:lnTo>
                          <a:pt x="3146" y="229"/>
                        </a:lnTo>
                        <a:lnTo>
                          <a:pt x="3168" y="192"/>
                        </a:lnTo>
                        <a:lnTo>
                          <a:pt x="3174" y="202"/>
                        </a:lnTo>
                        <a:lnTo>
                          <a:pt x="3170" y="176"/>
                        </a:lnTo>
                        <a:lnTo>
                          <a:pt x="3232" y="106"/>
                        </a:lnTo>
                        <a:lnTo>
                          <a:pt x="3301" y="50"/>
                        </a:lnTo>
                        <a:lnTo>
                          <a:pt x="3371" y="22"/>
                        </a:lnTo>
                        <a:lnTo>
                          <a:pt x="3429" y="11"/>
                        </a:lnTo>
                        <a:lnTo>
                          <a:pt x="3469" y="22"/>
                        </a:lnTo>
                        <a:lnTo>
                          <a:pt x="3515" y="45"/>
                        </a:lnTo>
                        <a:lnTo>
                          <a:pt x="3534" y="65"/>
                        </a:lnTo>
                        <a:lnTo>
                          <a:pt x="3529" y="91"/>
                        </a:lnTo>
                        <a:lnTo>
                          <a:pt x="3542" y="78"/>
                        </a:lnTo>
                        <a:lnTo>
                          <a:pt x="3551" y="87"/>
                        </a:lnTo>
                        <a:lnTo>
                          <a:pt x="3566" y="116"/>
                        </a:lnTo>
                        <a:lnTo>
                          <a:pt x="3585" y="129"/>
                        </a:lnTo>
                        <a:lnTo>
                          <a:pt x="3605" y="151"/>
                        </a:lnTo>
                        <a:lnTo>
                          <a:pt x="3605" y="135"/>
                        </a:lnTo>
                        <a:lnTo>
                          <a:pt x="3599" y="127"/>
                        </a:lnTo>
                        <a:lnTo>
                          <a:pt x="3633" y="115"/>
                        </a:lnTo>
                        <a:lnTo>
                          <a:pt x="3646" y="114"/>
                        </a:lnTo>
                        <a:lnTo>
                          <a:pt x="3646" y="97"/>
                        </a:lnTo>
                        <a:lnTo>
                          <a:pt x="3658" y="95"/>
                        </a:lnTo>
                        <a:lnTo>
                          <a:pt x="3684" y="74"/>
                        </a:lnTo>
                        <a:lnTo>
                          <a:pt x="3714" y="106"/>
                        </a:lnTo>
                        <a:lnTo>
                          <a:pt x="3755" y="127"/>
                        </a:lnTo>
                        <a:lnTo>
                          <a:pt x="3742" y="110"/>
                        </a:lnTo>
                        <a:lnTo>
                          <a:pt x="3716" y="96"/>
                        </a:lnTo>
                        <a:lnTo>
                          <a:pt x="3712" y="69"/>
                        </a:lnTo>
                        <a:lnTo>
                          <a:pt x="3719" y="69"/>
                        </a:lnTo>
                        <a:lnTo>
                          <a:pt x="3737" y="87"/>
                        </a:lnTo>
                        <a:lnTo>
                          <a:pt x="3771" y="104"/>
                        </a:lnTo>
                        <a:lnTo>
                          <a:pt x="3769" y="93"/>
                        </a:lnTo>
                        <a:lnTo>
                          <a:pt x="3749" y="70"/>
                        </a:lnTo>
                        <a:lnTo>
                          <a:pt x="3733" y="0"/>
                        </a:lnTo>
                        <a:lnTo>
                          <a:pt x="3760" y="18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 sz="600"/>
                  </a:p>
                </p:txBody>
              </p:sp>
              <p:sp>
                <p:nvSpPr>
                  <p:cNvPr id="345" name="Freeform 126"/>
                  <p:cNvSpPr>
                    <a:spLocks/>
                  </p:cNvSpPr>
                  <p:nvPr/>
                </p:nvSpPr>
                <p:spPr bwMode="auto">
                  <a:xfrm>
                    <a:off x="6203951" y="1914525"/>
                    <a:ext cx="238125" cy="214313"/>
                  </a:xfrm>
                  <a:custGeom>
                    <a:avLst/>
                    <a:gdLst>
                      <a:gd name="T0" fmla="*/ 2147483647 w 451"/>
                      <a:gd name="T1" fmla="*/ 2147483647 h 407"/>
                      <a:gd name="T2" fmla="*/ 2147483647 w 451"/>
                      <a:gd name="T3" fmla="*/ 2147483647 h 407"/>
                      <a:gd name="T4" fmla="*/ 2147483647 w 451"/>
                      <a:gd name="T5" fmla="*/ 2147483647 h 407"/>
                      <a:gd name="T6" fmla="*/ 2147483647 w 451"/>
                      <a:gd name="T7" fmla="*/ 2147483647 h 407"/>
                      <a:gd name="T8" fmla="*/ 2147483647 w 451"/>
                      <a:gd name="T9" fmla="*/ 2147483647 h 407"/>
                      <a:gd name="T10" fmla="*/ 2147483647 w 451"/>
                      <a:gd name="T11" fmla="*/ 2147483647 h 407"/>
                      <a:gd name="T12" fmla="*/ 2147483647 w 451"/>
                      <a:gd name="T13" fmla="*/ 2147483647 h 407"/>
                      <a:gd name="T14" fmla="*/ 2147483647 w 451"/>
                      <a:gd name="T15" fmla="*/ 2147483647 h 407"/>
                      <a:gd name="T16" fmla="*/ 2147483647 w 451"/>
                      <a:gd name="T17" fmla="*/ 2147483647 h 407"/>
                      <a:gd name="T18" fmla="*/ 2147483647 w 451"/>
                      <a:gd name="T19" fmla="*/ 2147483647 h 407"/>
                      <a:gd name="T20" fmla="*/ 2147483647 w 451"/>
                      <a:gd name="T21" fmla="*/ 0 h 407"/>
                      <a:gd name="T22" fmla="*/ 2147483647 w 451"/>
                      <a:gd name="T23" fmla="*/ 2147483647 h 407"/>
                      <a:gd name="T24" fmla="*/ 2147483647 w 451"/>
                      <a:gd name="T25" fmla="*/ 2147483647 h 407"/>
                      <a:gd name="T26" fmla="*/ 2147483647 w 451"/>
                      <a:gd name="T27" fmla="*/ 2147483647 h 407"/>
                      <a:gd name="T28" fmla="*/ 2147483647 w 451"/>
                      <a:gd name="T29" fmla="*/ 2147483647 h 407"/>
                      <a:gd name="T30" fmla="*/ 2147483647 w 451"/>
                      <a:gd name="T31" fmla="*/ 2147483647 h 407"/>
                      <a:gd name="T32" fmla="*/ 2147483647 w 451"/>
                      <a:gd name="T33" fmla="*/ 2147483647 h 407"/>
                      <a:gd name="T34" fmla="*/ 2147483647 w 451"/>
                      <a:gd name="T35" fmla="*/ 2147483647 h 407"/>
                      <a:gd name="T36" fmla="*/ 2147483647 w 451"/>
                      <a:gd name="T37" fmla="*/ 2147483647 h 407"/>
                      <a:gd name="T38" fmla="*/ 2147483647 w 451"/>
                      <a:gd name="T39" fmla="*/ 2147483647 h 407"/>
                      <a:gd name="T40" fmla="*/ 2147483647 w 451"/>
                      <a:gd name="T41" fmla="*/ 2147483647 h 407"/>
                      <a:gd name="T42" fmla="*/ 2147483647 w 451"/>
                      <a:gd name="T43" fmla="*/ 2147483647 h 407"/>
                      <a:gd name="T44" fmla="*/ 2147483647 w 451"/>
                      <a:gd name="T45" fmla="*/ 2147483647 h 407"/>
                      <a:gd name="T46" fmla="*/ 2147483647 w 451"/>
                      <a:gd name="T47" fmla="*/ 2147483647 h 407"/>
                      <a:gd name="T48" fmla="*/ 2147483647 w 451"/>
                      <a:gd name="T49" fmla="*/ 2147483647 h 407"/>
                      <a:gd name="T50" fmla="*/ 2147483647 w 451"/>
                      <a:gd name="T51" fmla="*/ 2147483647 h 407"/>
                      <a:gd name="T52" fmla="*/ 2147483647 w 451"/>
                      <a:gd name="T53" fmla="*/ 2147483647 h 407"/>
                      <a:gd name="T54" fmla="*/ 2147483647 w 451"/>
                      <a:gd name="T55" fmla="*/ 2147483647 h 407"/>
                      <a:gd name="T56" fmla="*/ 2147483647 w 451"/>
                      <a:gd name="T57" fmla="*/ 2147483647 h 407"/>
                      <a:gd name="T58" fmla="*/ 2147483647 w 451"/>
                      <a:gd name="T59" fmla="*/ 2147483647 h 407"/>
                      <a:gd name="T60" fmla="*/ 2147483647 w 451"/>
                      <a:gd name="T61" fmla="*/ 2147483647 h 407"/>
                      <a:gd name="T62" fmla="*/ 2147483647 w 451"/>
                      <a:gd name="T63" fmla="*/ 2147483647 h 407"/>
                      <a:gd name="T64" fmla="*/ 2147483647 w 451"/>
                      <a:gd name="T65" fmla="*/ 2147483647 h 407"/>
                      <a:gd name="T66" fmla="*/ 0 w 451"/>
                      <a:gd name="T67" fmla="*/ 2147483647 h 407"/>
                      <a:gd name="T68" fmla="*/ 2147483647 w 451"/>
                      <a:gd name="T69" fmla="*/ 2147483647 h 407"/>
                      <a:gd name="T70" fmla="*/ 2147483647 w 451"/>
                      <a:gd name="T71" fmla="*/ 2147483647 h 407"/>
                      <a:gd name="T72" fmla="*/ 2147483647 w 451"/>
                      <a:gd name="T73" fmla="*/ 2147483647 h 40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51"/>
                      <a:gd name="T112" fmla="*/ 0 h 407"/>
                      <a:gd name="T113" fmla="*/ 451 w 451"/>
                      <a:gd name="T114" fmla="*/ 407 h 40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51" h="407">
                        <a:moveTo>
                          <a:pt x="70" y="111"/>
                        </a:moveTo>
                        <a:lnTo>
                          <a:pt x="111" y="112"/>
                        </a:lnTo>
                        <a:lnTo>
                          <a:pt x="122" y="130"/>
                        </a:lnTo>
                        <a:lnTo>
                          <a:pt x="149" y="140"/>
                        </a:lnTo>
                        <a:lnTo>
                          <a:pt x="152" y="126"/>
                        </a:lnTo>
                        <a:lnTo>
                          <a:pt x="168" y="131"/>
                        </a:lnTo>
                        <a:lnTo>
                          <a:pt x="180" y="153"/>
                        </a:lnTo>
                        <a:lnTo>
                          <a:pt x="212" y="147"/>
                        </a:lnTo>
                        <a:lnTo>
                          <a:pt x="217" y="138"/>
                        </a:lnTo>
                        <a:lnTo>
                          <a:pt x="189" y="122"/>
                        </a:lnTo>
                        <a:lnTo>
                          <a:pt x="181" y="104"/>
                        </a:lnTo>
                        <a:lnTo>
                          <a:pt x="152" y="70"/>
                        </a:lnTo>
                        <a:lnTo>
                          <a:pt x="161" y="50"/>
                        </a:lnTo>
                        <a:lnTo>
                          <a:pt x="186" y="47"/>
                        </a:lnTo>
                        <a:lnTo>
                          <a:pt x="149" y="23"/>
                        </a:lnTo>
                        <a:lnTo>
                          <a:pt x="200" y="25"/>
                        </a:lnTo>
                        <a:lnTo>
                          <a:pt x="246" y="43"/>
                        </a:lnTo>
                        <a:lnTo>
                          <a:pt x="290" y="33"/>
                        </a:lnTo>
                        <a:lnTo>
                          <a:pt x="296" y="8"/>
                        </a:lnTo>
                        <a:lnTo>
                          <a:pt x="311" y="2"/>
                        </a:lnTo>
                        <a:lnTo>
                          <a:pt x="347" y="9"/>
                        </a:lnTo>
                        <a:lnTo>
                          <a:pt x="370" y="0"/>
                        </a:lnTo>
                        <a:lnTo>
                          <a:pt x="427" y="10"/>
                        </a:lnTo>
                        <a:lnTo>
                          <a:pt x="420" y="59"/>
                        </a:lnTo>
                        <a:lnTo>
                          <a:pt x="440" y="69"/>
                        </a:lnTo>
                        <a:lnTo>
                          <a:pt x="451" y="107"/>
                        </a:lnTo>
                        <a:lnTo>
                          <a:pt x="437" y="155"/>
                        </a:lnTo>
                        <a:lnTo>
                          <a:pt x="371" y="166"/>
                        </a:lnTo>
                        <a:lnTo>
                          <a:pt x="328" y="144"/>
                        </a:lnTo>
                        <a:lnTo>
                          <a:pt x="302" y="112"/>
                        </a:lnTo>
                        <a:lnTo>
                          <a:pt x="301" y="65"/>
                        </a:lnTo>
                        <a:lnTo>
                          <a:pt x="268" y="69"/>
                        </a:lnTo>
                        <a:lnTo>
                          <a:pt x="260" y="80"/>
                        </a:lnTo>
                        <a:lnTo>
                          <a:pt x="270" y="80"/>
                        </a:lnTo>
                        <a:lnTo>
                          <a:pt x="268" y="89"/>
                        </a:lnTo>
                        <a:lnTo>
                          <a:pt x="253" y="93"/>
                        </a:lnTo>
                        <a:lnTo>
                          <a:pt x="298" y="148"/>
                        </a:lnTo>
                        <a:lnTo>
                          <a:pt x="363" y="184"/>
                        </a:lnTo>
                        <a:lnTo>
                          <a:pt x="425" y="172"/>
                        </a:lnTo>
                        <a:lnTo>
                          <a:pt x="434" y="180"/>
                        </a:lnTo>
                        <a:lnTo>
                          <a:pt x="408" y="215"/>
                        </a:lnTo>
                        <a:lnTo>
                          <a:pt x="393" y="220"/>
                        </a:lnTo>
                        <a:lnTo>
                          <a:pt x="398" y="229"/>
                        </a:lnTo>
                        <a:lnTo>
                          <a:pt x="394" y="246"/>
                        </a:lnTo>
                        <a:lnTo>
                          <a:pt x="375" y="249"/>
                        </a:lnTo>
                        <a:lnTo>
                          <a:pt x="349" y="233"/>
                        </a:lnTo>
                        <a:lnTo>
                          <a:pt x="366" y="226"/>
                        </a:lnTo>
                        <a:lnTo>
                          <a:pt x="338" y="231"/>
                        </a:lnTo>
                        <a:lnTo>
                          <a:pt x="328" y="256"/>
                        </a:lnTo>
                        <a:lnTo>
                          <a:pt x="269" y="333"/>
                        </a:lnTo>
                        <a:lnTo>
                          <a:pt x="240" y="311"/>
                        </a:lnTo>
                        <a:lnTo>
                          <a:pt x="231" y="321"/>
                        </a:lnTo>
                        <a:lnTo>
                          <a:pt x="254" y="362"/>
                        </a:lnTo>
                        <a:lnTo>
                          <a:pt x="256" y="393"/>
                        </a:lnTo>
                        <a:lnTo>
                          <a:pt x="180" y="407"/>
                        </a:lnTo>
                        <a:lnTo>
                          <a:pt x="135" y="380"/>
                        </a:lnTo>
                        <a:lnTo>
                          <a:pt x="56" y="352"/>
                        </a:lnTo>
                        <a:lnTo>
                          <a:pt x="48" y="328"/>
                        </a:lnTo>
                        <a:lnTo>
                          <a:pt x="74" y="321"/>
                        </a:lnTo>
                        <a:lnTo>
                          <a:pt x="75" y="311"/>
                        </a:lnTo>
                        <a:lnTo>
                          <a:pt x="59" y="316"/>
                        </a:lnTo>
                        <a:lnTo>
                          <a:pt x="43" y="307"/>
                        </a:lnTo>
                        <a:lnTo>
                          <a:pt x="36" y="268"/>
                        </a:lnTo>
                        <a:lnTo>
                          <a:pt x="8" y="246"/>
                        </a:lnTo>
                        <a:lnTo>
                          <a:pt x="9" y="236"/>
                        </a:lnTo>
                        <a:lnTo>
                          <a:pt x="31" y="224"/>
                        </a:lnTo>
                        <a:lnTo>
                          <a:pt x="4" y="209"/>
                        </a:lnTo>
                        <a:lnTo>
                          <a:pt x="0" y="178"/>
                        </a:lnTo>
                        <a:lnTo>
                          <a:pt x="24" y="164"/>
                        </a:lnTo>
                        <a:lnTo>
                          <a:pt x="13" y="144"/>
                        </a:lnTo>
                        <a:lnTo>
                          <a:pt x="15" y="121"/>
                        </a:lnTo>
                        <a:lnTo>
                          <a:pt x="31" y="141"/>
                        </a:lnTo>
                        <a:lnTo>
                          <a:pt x="22" y="115"/>
                        </a:lnTo>
                        <a:lnTo>
                          <a:pt x="37" y="94"/>
                        </a:lnTo>
                        <a:lnTo>
                          <a:pt x="70" y="11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600">
                      <a:latin typeface="+mn-lt"/>
                    </a:endParaRPr>
                  </a:p>
                </p:txBody>
              </p:sp>
              <p:sp>
                <p:nvSpPr>
                  <p:cNvPr id="346" name="Freeform 127"/>
                  <p:cNvSpPr>
                    <a:spLocks/>
                  </p:cNvSpPr>
                  <p:nvPr/>
                </p:nvSpPr>
                <p:spPr bwMode="auto">
                  <a:xfrm>
                    <a:off x="6450013" y="1838325"/>
                    <a:ext cx="155575" cy="93663"/>
                  </a:xfrm>
                  <a:custGeom>
                    <a:avLst/>
                    <a:gdLst>
                      <a:gd name="T0" fmla="*/ 0 w 293"/>
                      <a:gd name="T1" fmla="*/ 2147483647 h 178"/>
                      <a:gd name="T2" fmla="*/ 2147483647 w 293"/>
                      <a:gd name="T3" fmla="*/ 2147483647 h 178"/>
                      <a:gd name="T4" fmla="*/ 2147483647 w 293"/>
                      <a:gd name="T5" fmla="*/ 2147483647 h 178"/>
                      <a:gd name="T6" fmla="*/ 2147483647 w 293"/>
                      <a:gd name="T7" fmla="*/ 2147483647 h 178"/>
                      <a:gd name="T8" fmla="*/ 2147483647 w 293"/>
                      <a:gd name="T9" fmla="*/ 2147483647 h 178"/>
                      <a:gd name="T10" fmla="*/ 2147483647 w 293"/>
                      <a:gd name="T11" fmla="*/ 2147483647 h 178"/>
                      <a:gd name="T12" fmla="*/ 2147483647 w 293"/>
                      <a:gd name="T13" fmla="*/ 2147483647 h 178"/>
                      <a:gd name="T14" fmla="*/ 2147483647 w 293"/>
                      <a:gd name="T15" fmla="*/ 2147483647 h 178"/>
                      <a:gd name="T16" fmla="*/ 2147483647 w 293"/>
                      <a:gd name="T17" fmla="*/ 2147483647 h 178"/>
                      <a:gd name="T18" fmla="*/ 2147483647 w 293"/>
                      <a:gd name="T19" fmla="*/ 0 h 178"/>
                      <a:gd name="T20" fmla="*/ 2147483647 w 293"/>
                      <a:gd name="T21" fmla="*/ 2147483647 h 178"/>
                      <a:gd name="T22" fmla="*/ 2147483647 w 293"/>
                      <a:gd name="T23" fmla="*/ 2147483647 h 178"/>
                      <a:gd name="T24" fmla="*/ 2147483647 w 293"/>
                      <a:gd name="T25" fmla="*/ 2147483647 h 178"/>
                      <a:gd name="T26" fmla="*/ 2147483647 w 293"/>
                      <a:gd name="T27" fmla="*/ 2147483647 h 178"/>
                      <a:gd name="T28" fmla="*/ 2147483647 w 293"/>
                      <a:gd name="T29" fmla="*/ 2147483647 h 178"/>
                      <a:gd name="T30" fmla="*/ 2147483647 w 293"/>
                      <a:gd name="T31" fmla="*/ 2147483647 h 178"/>
                      <a:gd name="T32" fmla="*/ 2147483647 w 293"/>
                      <a:gd name="T33" fmla="*/ 2147483647 h 178"/>
                      <a:gd name="T34" fmla="*/ 2147483647 w 293"/>
                      <a:gd name="T35" fmla="*/ 2147483647 h 178"/>
                      <a:gd name="T36" fmla="*/ 2147483647 w 293"/>
                      <a:gd name="T37" fmla="*/ 2147483647 h 178"/>
                      <a:gd name="T38" fmla="*/ 2147483647 w 293"/>
                      <a:gd name="T39" fmla="*/ 2147483647 h 178"/>
                      <a:gd name="T40" fmla="*/ 2147483647 w 293"/>
                      <a:gd name="T41" fmla="*/ 2147483647 h 178"/>
                      <a:gd name="T42" fmla="*/ 2147483647 w 293"/>
                      <a:gd name="T43" fmla="*/ 2147483647 h 178"/>
                      <a:gd name="T44" fmla="*/ 0 w 293"/>
                      <a:gd name="T45" fmla="*/ 2147483647 h 17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93"/>
                      <a:gd name="T70" fmla="*/ 0 h 178"/>
                      <a:gd name="T71" fmla="*/ 293 w 293"/>
                      <a:gd name="T72" fmla="*/ 178 h 178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93" h="178">
                        <a:moveTo>
                          <a:pt x="0" y="94"/>
                        </a:moveTo>
                        <a:lnTo>
                          <a:pt x="8" y="123"/>
                        </a:lnTo>
                        <a:lnTo>
                          <a:pt x="35" y="162"/>
                        </a:lnTo>
                        <a:lnTo>
                          <a:pt x="31" y="178"/>
                        </a:lnTo>
                        <a:lnTo>
                          <a:pt x="201" y="168"/>
                        </a:lnTo>
                        <a:lnTo>
                          <a:pt x="270" y="123"/>
                        </a:lnTo>
                        <a:lnTo>
                          <a:pt x="293" y="41"/>
                        </a:lnTo>
                        <a:lnTo>
                          <a:pt x="272" y="21"/>
                        </a:lnTo>
                        <a:lnTo>
                          <a:pt x="274" y="4"/>
                        </a:lnTo>
                        <a:lnTo>
                          <a:pt x="260" y="0"/>
                        </a:lnTo>
                        <a:lnTo>
                          <a:pt x="264" y="23"/>
                        </a:lnTo>
                        <a:lnTo>
                          <a:pt x="224" y="19"/>
                        </a:lnTo>
                        <a:lnTo>
                          <a:pt x="176" y="42"/>
                        </a:lnTo>
                        <a:lnTo>
                          <a:pt x="167" y="70"/>
                        </a:lnTo>
                        <a:lnTo>
                          <a:pt x="153" y="79"/>
                        </a:lnTo>
                        <a:lnTo>
                          <a:pt x="116" y="53"/>
                        </a:lnTo>
                        <a:lnTo>
                          <a:pt x="68" y="85"/>
                        </a:lnTo>
                        <a:lnTo>
                          <a:pt x="67" y="108"/>
                        </a:lnTo>
                        <a:lnTo>
                          <a:pt x="79" y="112"/>
                        </a:lnTo>
                        <a:lnTo>
                          <a:pt x="57" y="129"/>
                        </a:lnTo>
                        <a:lnTo>
                          <a:pt x="33" y="121"/>
                        </a:lnTo>
                        <a:lnTo>
                          <a:pt x="22" y="104"/>
                        </a:lnTo>
                        <a:lnTo>
                          <a:pt x="0" y="9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600">
                      <a:latin typeface="+mn-lt"/>
                    </a:endParaRPr>
                  </a:p>
                </p:txBody>
              </p:sp>
              <p:sp>
                <p:nvSpPr>
                  <p:cNvPr id="347" name="Freeform 128"/>
                  <p:cNvSpPr>
                    <a:spLocks/>
                  </p:cNvSpPr>
                  <p:nvPr/>
                </p:nvSpPr>
                <p:spPr bwMode="auto">
                  <a:xfrm>
                    <a:off x="6438901" y="2139950"/>
                    <a:ext cx="120650" cy="103188"/>
                  </a:xfrm>
                  <a:custGeom>
                    <a:avLst/>
                    <a:gdLst>
                      <a:gd name="T0" fmla="*/ 2147483647 w 229"/>
                      <a:gd name="T1" fmla="*/ 2147483647 h 193"/>
                      <a:gd name="T2" fmla="*/ 2147483647 w 229"/>
                      <a:gd name="T3" fmla="*/ 0 h 193"/>
                      <a:gd name="T4" fmla="*/ 2147483647 w 229"/>
                      <a:gd name="T5" fmla="*/ 2147483647 h 193"/>
                      <a:gd name="T6" fmla="*/ 2147483647 w 229"/>
                      <a:gd name="T7" fmla="*/ 2147483647 h 193"/>
                      <a:gd name="T8" fmla="*/ 2147483647 w 229"/>
                      <a:gd name="T9" fmla="*/ 2147483647 h 193"/>
                      <a:gd name="T10" fmla="*/ 2147483647 w 229"/>
                      <a:gd name="T11" fmla="*/ 2147483647 h 193"/>
                      <a:gd name="T12" fmla="*/ 2147483647 w 229"/>
                      <a:gd name="T13" fmla="*/ 2147483647 h 193"/>
                      <a:gd name="T14" fmla="*/ 2147483647 w 229"/>
                      <a:gd name="T15" fmla="*/ 2147483647 h 193"/>
                      <a:gd name="T16" fmla="*/ 0 w 229"/>
                      <a:gd name="T17" fmla="*/ 2147483647 h 193"/>
                      <a:gd name="T18" fmla="*/ 2147483647 w 229"/>
                      <a:gd name="T19" fmla="*/ 2147483647 h 193"/>
                      <a:gd name="T20" fmla="*/ 2147483647 w 229"/>
                      <a:gd name="T21" fmla="*/ 2147483647 h 193"/>
                      <a:gd name="T22" fmla="*/ 2147483647 w 229"/>
                      <a:gd name="T23" fmla="*/ 2147483647 h 193"/>
                      <a:gd name="T24" fmla="*/ 2147483647 w 229"/>
                      <a:gd name="T25" fmla="*/ 2147483647 h 193"/>
                      <a:gd name="T26" fmla="*/ 2147483647 w 229"/>
                      <a:gd name="T27" fmla="*/ 2147483647 h 19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29"/>
                      <a:gd name="T43" fmla="*/ 0 h 193"/>
                      <a:gd name="T44" fmla="*/ 229 w 229"/>
                      <a:gd name="T45" fmla="*/ 193 h 19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29" h="193">
                        <a:moveTo>
                          <a:pt x="23" y="39"/>
                        </a:moveTo>
                        <a:lnTo>
                          <a:pt x="58" y="0"/>
                        </a:lnTo>
                        <a:lnTo>
                          <a:pt x="100" y="2"/>
                        </a:lnTo>
                        <a:lnTo>
                          <a:pt x="177" y="17"/>
                        </a:lnTo>
                        <a:lnTo>
                          <a:pt x="229" y="71"/>
                        </a:lnTo>
                        <a:lnTo>
                          <a:pt x="173" y="113"/>
                        </a:lnTo>
                        <a:lnTo>
                          <a:pt x="57" y="142"/>
                        </a:lnTo>
                        <a:lnTo>
                          <a:pt x="8" y="193"/>
                        </a:lnTo>
                        <a:lnTo>
                          <a:pt x="0" y="175"/>
                        </a:lnTo>
                        <a:lnTo>
                          <a:pt x="21" y="159"/>
                        </a:lnTo>
                        <a:lnTo>
                          <a:pt x="30" y="122"/>
                        </a:lnTo>
                        <a:lnTo>
                          <a:pt x="14" y="79"/>
                        </a:lnTo>
                        <a:lnTo>
                          <a:pt x="11" y="39"/>
                        </a:lnTo>
                        <a:lnTo>
                          <a:pt x="23" y="3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600">
                      <a:latin typeface="+mn-lt"/>
                    </a:endParaRPr>
                  </a:p>
                </p:txBody>
              </p:sp>
            </p:grpSp>
            <p:sp>
              <p:nvSpPr>
                <p:cNvPr id="173" name="Freeform 158"/>
                <p:cNvSpPr>
                  <a:spLocks/>
                </p:cNvSpPr>
                <p:nvPr/>
              </p:nvSpPr>
              <p:spPr bwMode="auto">
                <a:xfrm>
                  <a:off x="4926468" y="4488284"/>
                  <a:ext cx="1254242" cy="988686"/>
                </a:xfrm>
                <a:custGeom>
                  <a:avLst/>
                  <a:gdLst>
                    <a:gd name="T0" fmla="*/ 2147483646 w 2367"/>
                    <a:gd name="T1" fmla="*/ 2147483646 h 1841"/>
                    <a:gd name="T2" fmla="*/ 2147483646 w 2367"/>
                    <a:gd name="T3" fmla="*/ 2147483646 h 1841"/>
                    <a:gd name="T4" fmla="*/ 2147483646 w 2367"/>
                    <a:gd name="T5" fmla="*/ 2147483646 h 1841"/>
                    <a:gd name="T6" fmla="*/ 2147483646 w 2367"/>
                    <a:gd name="T7" fmla="*/ 2147483646 h 1841"/>
                    <a:gd name="T8" fmla="*/ 2147483646 w 2367"/>
                    <a:gd name="T9" fmla="*/ 2147483646 h 1841"/>
                    <a:gd name="T10" fmla="*/ 2147483646 w 2367"/>
                    <a:gd name="T11" fmla="*/ 2147483646 h 1841"/>
                    <a:gd name="T12" fmla="*/ 2147483646 w 2367"/>
                    <a:gd name="T13" fmla="*/ 2147483646 h 1841"/>
                    <a:gd name="T14" fmla="*/ 2147483646 w 2367"/>
                    <a:gd name="T15" fmla="*/ 2147483646 h 1841"/>
                    <a:gd name="T16" fmla="*/ 2147483646 w 2367"/>
                    <a:gd name="T17" fmla="*/ 2147483646 h 1841"/>
                    <a:gd name="T18" fmla="*/ 2147483646 w 2367"/>
                    <a:gd name="T19" fmla="*/ 2147483646 h 1841"/>
                    <a:gd name="T20" fmla="*/ 2147483646 w 2367"/>
                    <a:gd name="T21" fmla="*/ 2147483646 h 1841"/>
                    <a:gd name="T22" fmla="*/ 2147483646 w 2367"/>
                    <a:gd name="T23" fmla="*/ 2147483646 h 1841"/>
                    <a:gd name="T24" fmla="*/ 2147483646 w 2367"/>
                    <a:gd name="T25" fmla="*/ 2147483646 h 1841"/>
                    <a:gd name="T26" fmla="*/ 2147483646 w 2367"/>
                    <a:gd name="T27" fmla="*/ 2147483646 h 1841"/>
                    <a:gd name="T28" fmla="*/ 2147483646 w 2367"/>
                    <a:gd name="T29" fmla="*/ 2147483646 h 1841"/>
                    <a:gd name="T30" fmla="*/ 2147483646 w 2367"/>
                    <a:gd name="T31" fmla="*/ 2147483646 h 1841"/>
                    <a:gd name="T32" fmla="*/ 2147483646 w 2367"/>
                    <a:gd name="T33" fmla="*/ 0 h 1841"/>
                    <a:gd name="T34" fmla="*/ 2147483646 w 2367"/>
                    <a:gd name="T35" fmla="*/ 2147483646 h 1841"/>
                    <a:gd name="T36" fmla="*/ 2147483646 w 2367"/>
                    <a:gd name="T37" fmla="*/ 2147483646 h 1841"/>
                    <a:gd name="T38" fmla="*/ 2147483646 w 2367"/>
                    <a:gd name="T39" fmla="*/ 2147483646 h 1841"/>
                    <a:gd name="T40" fmla="*/ 2147483646 w 2367"/>
                    <a:gd name="T41" fmla="*/ 2147483646 h 1841"/>
                    <a:gd name="T42" fmla="*/ 2147483646 w 2367"/>
                    <a:gd name="T43" fmla="*/ 2147483646 h 1841"/>
                    <a:gd name="T44" fmla="*/ 2147483646 w 2367"/>
                    <a:gd name="T45" fmla="*/ 2147483646 h 1841"/>
                    <a:gd name="T46" fmla="*/ 2147483646 w 2367"/>
                    <a:gd name="T47" fmla="*/ 2147483646 h 1841"/>
                    <a:gd name="T48" fmla="*/ 2147483646 w 2367"/>
                    <a:gd name="T49" fmla="*/ 2147483646 h 1841"/>
                    <a:gd name="T50" fmla="*/ 2147483646 w 2367"/>
                    <a:gd name="T51" fmla="*/ 2147483646 h 1841"/>
                    <a:gd name="T52" fmla="*/ 2147483646 w 2367"/>
                    <a:gd name="T53" fmla="*/ 2147483646 h 1841"/>
                    <a:gd name="T54" fmla="*/ 2147483646 w 2367"/>
                    <a:gd name="T55" fmla="*/ 2147483646 h 1841"/>
                    <a:gd name="T56" fmla="*/ 2147483646 w 2367"/>
                    <a:gd name="T57" fmla="*/ 2147483646 h 1841"/>
                    <a:gd name="T58" fmla="*/ 2147483646 w 2367"/>
                    <a:gd name="T59" fmla="*/ 2147483646 h 1841"/>
                    <a:gd name="T60" fmla="*/ 2147483646 w 2367"/>
                    <a:gd name="T61" fmla="*/ 2147483646 h 1841"/>
                    <a:gd name="T62" fmla="*/ 2147483646 w 2367"/>
                    <a:gd name="T63" fmla="*/ 2147483646 h 1841"/>
                    <a:gd name="T64" fmla="*/ 2147483646 w 2367"/>
                    <a:gd name="T65" fmla="*/ 2147483646 h 1841"/>
                    <a:gd name="T66" fmla="*/ 2147483646 w 2367"/>
                    <a:gd name="T67" fmla="*/ 2147483646 h 1841"/>
                    <a:gd name="T68" fmla="*/ 2147483646 w 2367"/>
                    <a:gd name="T69" fmla="*/ 2147483646 h 1841"/>
                    <a:gd name="T70" fmla="*/ 2147483646 w 2367"/>
                    <a:gd name="T71" fmla="*/ 2147483646 h 1841"/>
                    <a:gd name="T72" fmla="*/ 2147483646 w 2367"/>
                    <a:gd name="T73" fmla="*/ 2147483646 h 1841"/>
                    <a:gd name="T74" fmla="*/ 2147483646 w 2367"/>
                    <a:gd name="T75" fmla="*/ 2147483646 h 1841"/>
                    <a:gd name="T76" fmla="*/ 2147483646 w 2367"/>
                    <a:gd name="T77" fmla="*/ 2147483646 h 1841"/>
                    <a:gd name="T78" fmla="*/ 2147483646 w 2367"/>
                    <a:gd name="T79" fmla="*/ 2147483646 h 1841"/>
                    <a:gd name="T80" fmla="*/ 2147483646 w 2367"/>
                    <a:gd name="T81" fmla="*/ 2147483646 h 1841"/>
                    <a:gd name="T82" fmla="*/ 2147483646 w 2367"/>
                    <a:gd name="T83" fmla="*/ 2147483646 h 1841"/>
                    <a:gd name="T84" fmla="*/ 2147483646 w 2367"/>
                    <a:gd name="T85" fmla="*/ 2147483646 h 1841"/>
                    <a:gd name="T86" fmla="*/ 2147483646 w 2367"/>
                    <a:gd name="T87" fmla="*/ 2147483646 h 1841"/>
                    <a:gd name="T88" fmla="*/ 0 w 2367"/>
                    <a:gd name="T89" fmla="*/ 2147483646 h 1841"/>
                    <a:gd name="T90" fmla="*/ 2147483646 w 2367"/>
                    <a:gd name="T91" fmla="*/ 2147483646 h 1841"/>
                    <a:gd name="T92" fmla="*/ 2147483646 w 2367"/>
                    <a:gd name="T93" fmla="*/ 2147483646 h 1841"/>
                    <a:gd name="T94" fmla="*/ 2147483646 w 2367"/>
                    <a:gd name="T95" fmla="*/ 2147483646 h 1841"/>
                    <a:gd name="T96" fmla="*/ 2147483646 w 2367"/>
                    <a:gd name="T97" fmla="*/ 2147483646 h 1841"/>
                    <a:gd name="T98" fmla="*/ 2147483646 w 2367"/>
                    <a:gd name="T99" fmla="*/ 2147483646 h 1841"/>
                    <a:gd name="T100" fmla="*/ 2147483646 w 2367"/>
                    <a:gd name="T101" fmla="*/ 2147483646 h 1841"/>
                    <a:gd name="T102" fmla="*/ 2147483646 w 2367"/>
                    <a:gd name="T103" fmla="*/ 2147483646 h 1841"/>
                    <a:gd name="T104" fmla="*/ 2147483646 w 2367"/>
                    <a:gd name="T105" fmla="*/ 2147483646 h 184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367"/>
                    <a:gd name="T160" fmla="*/ 0 h 1841"/>
                    <a:gd name="T161" fmla="*/ 2367 w 2367"/>
                    <a:gd name="T162" fmla="*/ 1841 h 184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367" h="1841">
                      <a:moveTo>
                        <a:pt x="1318" y="1767"/>
                      </a:moveTo>
                      <a:lnTo>
                        <a:pt x="1353" y="1715"/>
                      </a:lnTo>
                      <a:lnTo>
                        <a:pt x="1369" y="1715"/>
                      </a:lnTo>
                      <a:lnTo>
                        <a:pt x="1374" y="1699"/>
                      </a:lnTo>
                      <a:lnTo>
                        <a:pt x="1435" y="1684"/>
                      </a:lnTo>
                      <a:lnTo>
                        <a:pt x="1435" y="1669"/>
                      </a:lnTo>
                      <a:lnTo>
                        <a:pt x="1359" y="1638"/>
                      </a:lnTo>
                      <a:lnTo>
                        <a:pt x="1353" y="1611"/>
                      </a:lnTo>
                      <a:lnTo>
                        <a:pt x="1374" y="1581"/>
                      </a:lnTo>
                      <a:lnTo>
                        <a:pt x="1378" y="1550"/>
                      </a:lnTo>
                      <a:lnTo>
                        <a:pt x="1398" y="1545"/>
                      </a:lnTo>
                      <a:lnTo>
                        <a:pt x="1398" y="1530"/>
                      </a:lnTo>
                      <a:lnTo>
                        <a:pt x="1368" y="1504"/>
                      </a:lnTo>
                      <a:lnTo>
                        <a:pt x="1383" y="1467"/>
                      </a:lnTo>
                      <a:lnTo>
                        <a:pt x="1403" y="1472"/>
                      </a:lnTo>
                      <a:lnTo>
                        <a:pt x="1403" y="1442"/>
                      </a:lnTo>
                      <a:lnTo>
                        <a:pt x="1434" y="1452"/>
                      </a:lnTo>
                      <a:lnTo>
                        <a:pt x="1459" y="1447"/>
                      </a:lnTo>
                      <a:lnTo>
                        <a:pt x="1495" y="1467"/>
                      </a:lnTo>
                      <a:lnTo>
                        <a:pt x="1505" y="1452"/>
                      </a:lnTo>
                      <a:lnTo>
                        <a:pt x="1546" y="1435"/>
                      </a:lnTo>
                      <a:lnTo>
                        <a:pt x="1582" y="1394"/>
                      </a:lnTo>
                      <a:lnTo>
                        <a:pt x="1628" y="1389"/>
                      </a:lnTo>
                      <a:lnTo>
                        <a:pt x="1663" y="1410"/>
                      </a:lnTo>
                      <a:lnTo>
                        <a:pt x="1684" y="1400"/>
                      </a:lnTo>
                      <a:lnTo>
                        <a:pt x="1720" y="1327"/>
                      </a:lnTo>
                      <a:lnTo>
                        <a:pt x="1749" y="1322"/>
                      </a:lnTo>
                      <a:lnTo>
                        <a:pt x="1810" y="1254"/>
                      </a:lnTo>
                      <a:lnTo>
                        <a:pt x="1815" y="1239"/>
                      </a:lnTo>
                      <a:lnTo>
                        <a:pt x="1851" y="1188"/>
                      </a:lnTo>
                      <a:lnTo>
                        <a:pt x="1876" y="1203"/>
                      </a:lnTo>
                      <a:lnTo>
                        <a:pt x="1902" y="1172"/>
                      </a:lnTo>
                      <a:lnTo>
                        <a:pt x="1932" y="1167"/>
                      </a:lnTo>
                      <a:lnTo>
                        <a:pt x="1968" y="1151"/>
                      </a:lnTo>
                      <a:lnTo>
                        <a:pt x="1994" y="1120"/>
                      </a:lnTo>
                      <a:lnTo>
                        <a:pt x="2038" y="1110"/>
                      </a:lnTo>
                      <a:lnTo>
                        <a:pt x="2049" y="1079"/>
                      </a:lnTo>
                      <a:lnTo>
                        <a:pt x="2079" y="1069"/>
                      </a:lnTo>
                      <a:lnTo>
                        <a:pt x="2100" y="1042"/>
                      </a:lnTo>
                      <a:lnTo>
                        <a:pt x="2105" y="986"/>
                      </a:lnTo>
                      <a:lnTo>
                        <a:pt x="2084" y="961"/>
                      </a:lnTo>
                      <a:lnTo>
                        <a:pt x="2074" y="935"/>
                      </a:lnTo>
                      <a:lnTo>
                        <a:pt x="2054" y="940"/>
                      </a:lnTo>
                      <a:lnTo>
                        <a:pt x="2022" y="894"/>
                      </a:lnTo>
                      <a:lnTo>
                        <a:pt x="2057" y="841"/>
                      </a:lnTo>
                      <a:lnTo>
                        <a:pt x="2088" y="832"/>
                      </a:lnTo>
                      <a:lnTo>
                        <a:pt x="2115" y="789"/>
                      </a:lnTo>
                      <a:lnTo>
                        <a:pt x="2153" y="767"/>
                      </a:lnTo>
                      <a:lnTo>
                        <a:pt x="2214" y="648"/>
                      </a:lnTo>
                      <a:lnTo>
                        <a:pt x="2319" y="597"/>
                      </a:lnTo>
                      <a:lnTo>
                        <a:pt x="2358" y="583"/>
                      </a:lnTo>
                      <a:lnTo>
                        <a:pt x="2367" y="516"/>
                      </a:lnTo>
                      <a:lnTo>
                        <a:pt x="2330" y="444"/>
                      </a:lnTo>
                      <a:lnTo>
                        <a:pt x="2314" y="446"/>
                      </a:lnTo>
                      <a:lnTo>
                        <a:pt x="2270" y="409"/>
                      </a:lnTo>
                      <a:lnTo>
                        <a:pt x="2225" y="417"/>
                      </a:lnTo>
                      <a:lnTo>
                        <a:pt x="2185" y="355"/>
                      </a:lnTo>
                      <a:lnTo>
                        <a:pt x="2176" y="300"/>
                      </a:lnTo>
                      <a:lnTo>
                        <a:pt x="2156" y="277"/>
                      </a:lnTo>
                      <a:lnTo>
                        <a:pt x="2161" y="250"/>
                      </a:lnTo>
                      <a:lnTo>
                        <a:pt x="2112" y="166"/>
                      </a:lnTo>
                      <a:lnTo>
                        <a:pt x="2092" y="164"/>
                      </a:lnTo>
                      <a:lnTo>
                        <a:pt x="2103" y="131"/>
                      </a:lnTo>
                      <a:lnTo>
                        <a:pt x="2094" y="101"/>
                      </a:lnTo>
                      <a:lnTo>
                        <a:pt x="2115" y="71"/>
                      </a:lnTo>
                      <a:lnTo>
                        <a:pt x="2147" y="32"/>
                      </a:lnTo>
                      <a:lnTo>
                        <a:pt x="2163" y="23"/>
                      </a:lnTo>
                      <a:lnTo>
                        <a:pt x="2138" y="0"/>
                      </a:lnTo>
                      <a:lnTo>
                        <a:pt x="2107" y="16"/>
                      </a:lnTo>
                      <a:lnTo>
                        <a:pt x="2107" y="36"/>
                      </a:lnTo>
                      <a:lnTo>
                        <a:pt x="2031" y="62"/>
                      </a:lnTo>
                      <a:lnTo>
                        <a:pt x="2036" y="92"/>
                      </a:lnTo>
                      <a:lnTo>
                        <a:pt x="2027" y="148"/>
                      </a:lnTo>
                      <a:lnTo>
                        <a:pt x="1991" y="170"/>
                      </a:lnTo>
                      <a:lnTo>
                        <a:pt x="1986" y="185"/>
                      </a:lnTo>
                      <a:lnTo>
                        <a:pt x="1945" y="180"/>
                      </a:lnTo>
                      <a:lnTo>
                        <a:pt x="1920" y="206"/>
                      </a:lnTo>
                      <a:lnTo>
                        <a:pt x="1925" y="221"/>
                      </a:lnTo>
                      <a:lnTo>
                        <a:pt x="1910" y="231"/>
                      </a:lnTo>
                      <a:lnTo>
                        <a:pt x="1889" y="201"/>
                      </a:lnTo>
                      <a:lnTo>
                        <a:pt x="1869" y="202"/>
                      </a:lnTo>
                      <a:lnTo>
                        <a:pt x="1823" y="222"/>
                      </a:lnTo>
                      <a:lnTo>
                        <a:pt x="1808" y="212"/>
                      </a:lnTo>
                      <a:lnTo>
                        <a:pt x="1792" y="217"/>
                      </a:lnTo>
                      <a:lnTo>
                        <a:pt x="1755" y="197"/>
                      </a:lnTo>
                      <a:lnTo>
                        <a:pt x="1750" y="166"/>
                      </a:lnTo>
                      <a:lnTo>
                        <a:pt x="1740" y="161"/>
                      </a:lnTo>
                      <a:lnTo>
                        <a:pt x="1725" y="193"/>
                      </a:lnTo>
                      <a:lnTo>
                        <a:pt x="1694" y="198"/>
                      </a:lnTo>
                      <a:lnTo>
                        <a:pt x="1679" y="173"/>
                      </a:lnTo>
                      <a:lnTo>
                        <a:pt x="1663" y="173"/>
                      </a:lnTo>
                      <a:lnTo>
                        <a:pt x="1648" y="188"/>
                      </a:lnTo>
                      <a:lnTo>
                        <a:pt x="1623" y="167"/>
                      </a:lnTo>
                      <a:lnTo>
                        <a:pt x="1617" y="147"/>
                      </a:lnTo>
                      <a:lnTo>
                        <a:pt x="1597" y="157"/>
                      </a:lnTo>
                      <a:lnTo>
                        <a:pt x="1597" y="198"/>
                      </a:lnTo>
                      <a:lnTo>
                        <a:pt x="1572" y="225"/>
                      </a:lnTo>
                      <a:lnTo>
                        <a:pt x="1546" y="220"/>
                      </a:lnTo>
                      <a:lnTo>
                        <a:pt x="1515" y="220"/>
                      </a:lnTo>
                      <a:lnTo>
                        <a:pt x="1495" y="240"/>
                      </a:lnTo>
                      <a:lnTo>
                        <a:pt x="1470" y="210"/>
                      </a:lnTo>
                      <a:lnTo>
                        <a:pt x="1434" y="216"/>
                      </a:lnTo>
                      <a:lnTo>
                        <a:pt x="1419" y="241"/>
                      </a:lnTo>
                      <a:lnTo>
                        <a:pt x="1413" y="277"/>
                      </a:lnTo>
                      <a:lnTo>
                        <a:pt x="1373" y="277"/>
                      </a:lnTo>
                      <a:lnTo>
                        <a:pt x="1347" y="298"/>
                      </a:lnTo>
                      <a:lnTo>
                        <a:pt x="1332" y="298"/>
                      </a:lnTo>
                      <a:lnTo>
                        <a:pt x="1301" y="324"/>
                      </a:lnTo>
                      <a:lnTo>
                        <a:pt x="1276" y="329"/>
                      </a:lnTo>
                      <a:lnTo>
                        <a:pt x="1292" y="355"/>
                      </a:lnTo>
                      <a:lnTo>
                        <a:pt x="1277" y="370"/>
                      </a:lnTo>
                      <a:lnTo>
                        <a:pt x="1282" y="396"/>
                      </a:lnTo>
                      <a:lnTo>
                        <a:pt x="1308" y="401"/>
                      </a:lnTo>
                      <a:lnTo>
                        <a:pt x="1323" y="420"/>
                      </a:lnTo>
                      <a:lnTo>
                        <a:pt x="1333" y="440"/>
                      </a:lnTo>
                      <a:lnTo>
                        <a:pt x="1374" y="446"/>
                      </a:lnTo>
                      <a:lnTo>
                        <a:pt x="1369" y="461"/>
                      </a:lnTo>
                      <a:lnTo>
                        <a:pt x="1338" y="466"/>
                      </a:lnTo>
                      <a:lnTo>
                        <a:pt x="1324" y="486"/>
                      </a:lnTo>
                      <a:lnTo>
                        <a:pt x="1329" y="539"/>
                      </a:lnTo>
                      <a:lnTo>
                        <a:pt x="1314" y="544"/>
                      </a:lnTo>
                      <a:lnTo>
                        <a:pt x="1314" y="579"/>
                      </a:lnTo>
                      <a:lnTo>
                        <a:pt x="1341" y="630"/>
                      </a:lnTo>
                      <a:lnTo>
                        <a:pt x="1341" y="656"/>
                      </a:lnTo>
                      <a:lnTo>
                        <a:pt x="1331" y="671"/>
                      </a:lnTo>
                      <a:lnTo>
                        <a:pt x="1341" y="687"/>
                      </a:lnTo>
                      <a:lnTo>
                        <a:pt x="1331" y="699"/>
                      </a:lnTo>
                      <a:lnTo>
                        <a:pt x="1333" y="736"/>
                      </a:lnTo>
                      <a:lnTo>
                        <a:pt x="1316" y="789"/>
                      </a:lnTo>
                      <a:lnTo>
                        <a:pt x="1336" y="852"/>
                      </a:lnTo>
                      <a:lnTo>
                        <a:pt x="1320" y="935"/>
                      </a:lnTo>
                      <a:lnTo>
                        <a:pt x="1324" y="1068"/>
                      </a:lnTo>
                      <a:lnTo>
                        <a:pt x="1101" y="1276"/>
                      </a:lnTo>
                      <a:lnTo>
                        <a:pt x="879" y="1505"/>
                      </a:lnTo>
                      <a:lnTo>
                        <a:pt x="846" y="1550"/>
                      </a:lnTo>
                      <a:lnTo>
                        <a:pt x="785" y="1555"/>
                      </a:lnTo>
                      <a:lnTo>
                        <a:pt x="780" y="1570"/>
                      </a:lnTo>
                      <a:lnTo>
                        <a:pt x="759" y="1570"/>
                      </a:lnTo>
                      <a:lnTo>
                        <a:pt x="754" y="1591"/>
                      </a:lnTo>
                      <a:lnTo>
                        <a:pt x="739" y="1591"/>
                      </a:lnTo>
                      <a:lnTo>
                        <a:pt x="732" y="1530"/>
                      </a:lnTo>
                      <a:lnTo>
                        <a:pt x="686" y="1514"/>
                      </a:lnTo>
                      <a:lnTo>
                        <a:pt x="676" y="1530"/>
                      </a:lnTo>
                      <a:lnTo>
                        <a:pt x="641" y="1499"/>
                      </a:lnTo>
                      <a:lnTo>
                        <a:pt x="641" y="1448"/>
                      </a:lnTo>
                      <a:lnTo>
                        <a:pt x="625" y="1428"/>
                      </a:lnTo>
                      <a:lnTo>
                        <a:pt x="600" y="1422"/>
                      </a:lnTo>
                      <a:lnTo>
                        <a:pt x="547" y="1370"/>
                      </a:lnTo>
                      <a:lnTo>
                        <a:pt x="542" y="1345"/>
                      </a:lnTo>
                      <a:lnTo>
                        <a:pt x="527" y="1340"/>
                      </a:lnTo>
                      <a:lnTo>
                        <a:pt x="512" y="1355"/>
                      </a:lnTo>
                      <a:lnTo>
                        <a:pt x="481" y="1345"/>
                      </a:lnTo>
                      <a:lnTo>
                        <a:pt x="461" y="1356"/>
                      </a:lnTo>
                      <a:lnTo>
                        <a:pt x="440" y="1324"/>
                      </a:lnTo>
                      <a:lnTo>
                        <a:pt x="425" y="1326"/>
                      </a:lnTo>
                      <a:lnTo>
                        <a:pt x="373" y="1263"/>
                      </a:lnTo>
                      <a:lnTo>
                        <a:pt x="332" y="1238"/>
                      </a:lnTo>
                      <a:lnTo>
                        <a:pt x="306" y="1207"/>
                      </a:lnTo>
                      <a:lnTo>
                        <a:pt x="281" y="1192"/>
                      </a:lnTo>
                      <a:lnTo>
                        <a:pt x="276" y="1176"/>
                      </a:lnTo>
                      <a:lnTo>
                        <a:pt x="245" y="1151"/>
                      </a:lnTo>
                      <a:lnTo>
                        <a:pt x="250" y="1136"/>
                      </a:lnTo>
                      <a:lnTo>
                        <a:pt x="235" y="1100"/>
                      </a:lnTo>
                      <a:lnTo>
                        <a:pt x="220" y="1090"/>
                      </a:lnTo>
                      <a:lnTo>
                        <a:pt x="199" y="1115"/>
                      </a:lnTo>
                      <a:lnTo>
                        <a:pt x="173" y="1115"/>
                      </a:lnTo>
                      <a:lnTo>
                        <a:pt x="167" y="1136"/>
                      </a:lnTo>
                      <a:lnTo>
                        <a:pt x="153" y="1151"/>
                      </a:lnTo>
                      <a:lnTo>
                        <a:pt x="106" y="1167"/>
                      </a:lnTo>
                      <a:lnTo>
                        <a:pt x="106" y="1183"/>
                      </a:lnTo>
                      <a:lnTo>
                        <a:pt x="86" y="1198"/>
                      </a:lnTo>
                      <a:lnTo>
                        <a:pt x="90" y="1215"/>
                      </a:lnTo>
                      <a:lnTo>
                        <a:pt x="90" y="1239"/>
                      </a:lnTo>
                      <a:lnTo>
                        <a:pt x="67" y="1227"/>
                      </a:lnTo>
                      <a:lnTo>
                        <a:pt x="50" y="1203"/>
                      </a:lnTo>
                      <a:lnTo>
                        <a:pt x="40" y="1234"/>
                      </a:lnTo>
                      <a:lnTo>
                        <a:pt x="50" y="1239"/>
                      </a:lnTo>
                      <a:lnTo>
                        <a:pt x="25" y="1275"/>
                      </a:lnTo>
                      <a:lnTo>
                        <a:pt x="30" y="1313"/>
                      </a:lnTo>
                      <a:lnTo>
                        <a:pt x="0" y="1352"/>
                      </a:lnTo>
                      <a:lnTo>
                        <a:pt x="21" y="1357"/>
                      </a:lnTo>
                      <a:lnTo>
                        <a:pt x="39" y="1412"/>
                      </a:lnTo>
                      <a:lnTo>
                        <a:pt x="138" y="1453"/>
                      </a:lnTo>
                      <a:lnTo>
                        <a:pt x="180" y="1486"/>
                      </a:lnTo>
                      <a:lnTo>
                        <a:pt x="275" y="1491"/>
                      </a:lnTo>
                      <a:lnTo>
                        <a:pt x="355" y="1527"/>
                      </a:lnTo>
                      <a:lnTo>
                        <a:pt x="393" y="1554"/>
                      </a:lnTo>
                      <a:lnTo>
                        <a:pt x="440" y="1546"/>
                      </a:lnTo>
                      <a:lnTo>
                        <a:pt x="505" y="1587"/>
                      </a:lnTo>
                      <a:lnTo>
                        <a:pt x="495" y="1593"/>
                      </a:lnTo>
                      <a:lnTo>
                        <a:pt x="513" y="1688"/>
                      </a:lnTo>
                      <a:lnTo>
                        <a:pt x="539" y="1734"/>
                      </a:lnTo>
                      <a:lnTo>
                        <a:pt x="621" y="1804"/>
                      </a:lnTo>
                      <a:lnTo>
                        <a:pt x="661" y="1804"/>
                      </a:lnTo>
                      <a:lnTo>
                        <a:pt x="684" y="1824"/>
                      </a:lnTo>
                      <a:lnTo>
                        <a:pt x="736" y="1838"/>
                      </a:lnTo>
                      <a:lnTo>
                        <a:pt x="746" y="1831"/>
                      </a:lnTo>
                      <a:lnTo>
                        <a:pt x="782" y="1841"/>
                      </a:lnTo>
                      <a:lnTo>
                        <a:pt x="810" y="1836"/>
                      </a:lnTo>
                      <a:lnTo>
                        <a:pt x="834" y="1805"/>
                      </a:lnTo>
                      <a:lnTo>
                        <a:pt x="916" y="1764"/>
                      </a:lnTo>
                      <a:lnTo>
                        <a:pt x="940" y="1766"/>
                      </a:lnTo>
                      <a:lnTo>
                        <a:pt x="990" y="1749"/>
                      </a:lnTo>
                      <a:lnTo>
                        <a:pt x="1005" y="1757"/>
                      </a:lnTo>
                      <a:lnTo>
                        <a:pt x="1082" y="1757"/>
                      </a:lnTo>
                      <a:lnTo>
                        <a:pt x="1121" y="1772"/>
                      </a:lnTo>
                      <a:lnTo>
                        <a:pt x="1170" y="1767"/>
                      </a:lnTo>
                      <a:lnTo>
                        <a:pt x="1213" y="1787"/>
                      </a:lnTo>
                      <a:lnTo>
                        <a:pt x="1251" y="1825"/>
                      </a:lnTo>
                      <a:lnTo>
                        <a:pt x="1315" y="1836"/>
                      </a:lnTo>
                      <a:lnTo>
                        <a:pt x="1339" y="1832"/>
                      </a:lnTo>
                      <a:lnTo>
                        <a:pt x="1318" y="1767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4" name="Freeform 160"/>
                <p:cNvSpPr>
                  <a:spLocks/>
                </p:cNvSpPr>
                <p:nvPr/>
              </p:nvSpPr>
              <p:spPr bwMode="auto">
                <a:xfrm>
                  <a:off x="5625033" y="4281978"/>
                  <a:ext cx="946238" cy="1260060"/>
                </a:xfrm>
                <a:custGeom>
                  <a:avLst/>
                  <a:gdLst>
                    <a:gd name="T0" fmla="*/ 2147483646 w 1785"/>
                    <a:gd name="T1" fmla="*/ 2147483646 h 2348"/>
                    <a:gd name="T2" fmla="*/ 2147483646 w 1785"/>
                    <a:gd name="T3" fmla="*/ 2147483646 h 2348"/>
                    <a:gd name="T4" fmla="*/ 2147483646 w 1785"/>
                    <a:gd name="T5" fmla="*/ 2147483646 h 2348"/>
                    <a:gd name="T6" fmla="*/ 2147483646 w 1785"/>
                    <a:gd name="T7" fmla="*/ 2147483646 h 2348"/>
                    <a:gd name="T8" fmla="*/ 2147483646 w 1785"/>
                    <a:gd name="T9" fmla="*/ 2147483646 h 2348"/>
                    <a:gd name="T10" fmla="*/ 2147483646 w 1785"/>
                    <a:gd name="T11" fmla="*/ 2147483646 h 2348"/>
                    <a:gd name="T12" fmla="*/ 2147483646 w 1785"/>
                    <a:gd name="T13" fmla="*/ 2147483646 h 2348"/>
                    <a:gd name="T14" fmla="*/ 2147483646 w 1785"/>
                    <a:gd name="T15" fmla="*/ 2147483646 h 2348"/>
                    <a:gd name="T16" fmla="*/ 2147483646 w 1785"/>
                    <a:gd name="T17" fmla="*/ 2147483646 h 2348"/>
                    <a:gd name="T18" fmla="*/ 2147483646 w 1785"/>
                    <a:gd name="T19" fmla="*/ 2147483646 h 2348"/>
                    <a:gd name="T20" fmla="*/ 2147483646 w 1785"/>
                    <a:gd name="T21" fmla="*/ 2147483646 h 2348"/>
                    <a:gd name="T22" fmla="*/ 2147483646 w 1785"/>
                    <a:gd name="T23" fmla="*/ 2147483646 h 2348"/>
                    <a:gd name="T24" fmla="*/ 2147483646 w 1785"/>
                    <a:gd name="T25" fmla="*/ 2147483646 h 2348"/>
                    <a:gd name="T26" fmla="*/ 2147483646 w 1785"/>
                    <a:gd name="T27" fmla="*/ 2147483646 h 2348"/>
                    <a:gd name="T28" fmla="*/ 2147483646 w 1785"/>
                    <a:gd name="T29" fmla="*/ 2147483646 h 2348"/>
                    <a:gd name="T30" fmla="*/ 2147483646 w 1785"/>
                    <a:gd name="T31" fmla="*/ 2147483646 h 2348"/>
                    <a:gd name="T32" fmla="*/ 2147483646 w 1785"/>
                    <a:gd name="T33" fmla="*/ 2147483646 h 2348"/>
                    <a:gd name="T34" fmla="*/ 2147483646 w 1785"/>
                    <a:gd name="T35" fmla="*/ 2147483646 h 2348"/>
                    <a:gd name="T36" fmla="*/ 2147483646 w 1785"/>
                    <a:gd name="T37" fmla="*/ 2147483646 h 2348"/>
                    <a:gd name="T38" fmla="*/ 2147483646 w 1785"/>
                    <a:gd name="T39" fmla="*/ 2147483646 h 2348"/>
                    <a:gd name="T40" fmla="*/ 2147483646 w 1785"/>
                    <a:gd name="T41" fmla="*/ 2147483646 h 2348"/>
                    <a:gd name="T42" fmla="*/ 2147483646 w 1785"/>
                    <a:gd name="T43" fmla="*/ 2147483646 h 2348"/>
                    <a:gd name="T44" fmla="*/ 2147483646 w 1785"/>
                    <a:gd name="T45" fmla="*/ 2147483646 h 2348"/>
                    <a:gd name="T46" fmla="*/ 2147483646 w 1785"/>
                    <a:gd name="T47" fmla="*/ 2147483646 h 2348"/>
                    <a:gd name="T48" fmla="*/ 2147483646 w 1785"/>
                    <a:gd name="T49" fmla="*/ 2147483646 h 2348"/>
                    <a:gd name="T50" fmla="*/ 2147483646 w 1785"/>
                    <a:gd name="T51" fmla="*/ 2147483646 h 2348"/>
                    <a:gd name="T52" fmla="*/ 2147483646 w 1785"/>
                    <a:gd name="T53" fmla="*/ 2147483646 h 2348"/>
                    <a:gd name="T54" fmla="*/ 2147483646 w 1785"/>
                    <a:gd name="T55" fmla="*/ 2147483646 h 2348"/>
                    <a:gd name="T56" fmla="*/ 2147483646 w 1785"/>
                    <a:gd name="T57" fmla="*/ 2147483646 h 2348"/>
                    <a:gd name="T58" fmla="*/ 2147483646 w 1785"/>
                    <a:gd name="T59" fmla="*/ 2147483646 h 2348"/>
                    <a:gd name="T60" fmla="*/ 2147483646 w 1785"/>
                    <a:gd name="T61" fmla="*/ 2147483646 h 2348"/>
                    <a:gd name="T62" fmla="*/ 2147483646 w 1785"/>
                    <a:gd name="T63" fmla="*/ 2147483646 h 2348"/>
                    <a:gd name="T64" fmla="*/ 2147483646 w 1785"/>
                    <a:gd name="T65" fmla="*/ 2147483646 h 2348"/>
                    <a:gd name="T66" fmla="*/ 2147483646 w 1785"/>
                    <a:gd name="T67" fmla="*/ 2147483646 h 2348"/>
                    <a:gd name="T68" fmla="*/ 2147483646 w 1785"/>
                    <a:gd name="T69" fmla="*/ 2147483646 h 2348"/>
                    <a:gd name="T70" fmla="*/ 2147483646 w 1785"/>
                    <a:gd name="T71" fmla="*/ 2147483646 h 2348"/>
                    <a:gd name="T72" fmla="*/ 2147483646 w 1785"/>
                    <a:gd name="T73" fmla="*/ 2147483646 h 2348"/>
                    <a:gd name="T74" fmla="*/ 2147483646 w 1785"/>
                    <a:gd name="T75" fmla="*/ 2147483646 h 2348"/>
                    <a:gd name="T76" fmla="*/ 2147483646 w 1785"/>
                    <a:gd name="T77" fmla="*/ 2147483646 h 2348"/>
                    <a:gd name="T78" fmla="*/ 2147483646 w 1785"/>
                    <a:gd name="T79" fmla="*/ 2147483646 h 2348"/>
                    <a:gd name="T80" fmla="*/ 2147483646 w 1785"/>
                    <a:gd name="T81" fmla="*/ 2147483646 h 2348"/>
                    <a:gd name="T82" fmla="*/ 2147483646 w 1785"/>
                    <a:gd name="T83" fmla="*/ 2147483646 h 2348"/>
                    <a:gd name="T84" fmla="*/ 2147483646 w 1785"/>
                    <a:gd name="T85" fmla="*/ 0 h 2348"/>
                    <a:gd name="T86" fmla="*/ 2147483646 w 1785"/>
                    <a:gd name="T87" fmla="*/ 2147483646 h 2348"/>
                    <a:gd name="T88" fmla="*/ 2147483646 w 1785"/>
                    <a:gd name="T89" fmla="*/ 2147483646 h 2348"/>
                    <a:gd name="T90" fmla="*/ 2147483646 w 1785"/>
                    <a:gd name="T91" fmla="*/ 2147483646 h 2348"/>
                    <a:gd name="T92" fmla="*/ 2147483646 w 1785"/>
                    <a:gd name="T93" fmla="*/ 2147483646 h 2348"/>
                    <a:gd name="T94" fmla="*/ 2147483646 w 1785"/>
                    <a:gd name="T95" fmla="*/ 2147483646 h 2348"/>
                    <a:gd name="T96" fmla="*/ 2147483646 w 1785"/>
                    <a:gd name="T97" fmla="*/ 2147483646 h 2348"/>
                    <a:gd name="T98" fmla="*/ 2147483646 w 1785"/>
                    <a:gd name="T99" fmla="*/ 2147483646 h 2348"/>
                    <a:gd name="T100" fmla="*/ 2147483646 w 1785"/>
                    <a:gd name="T101" fmla="*/ 2147483646 h 2348"/>
                    <a:gd name="T102" fmla="*/ 2147483646 w 1785"/>
                    <a:gd name="T103" fmla="*/ 2147483646 h 2348"/>
                    <a:gd name="T104" fmla="*/ 2147483646 w 1785"/>
                    <a:gd name="T105" fmla="*/ 2147483646 h 2348"/>
                    <a:gd name="T106" fmla="*/ 2147483646 w 1785"/>
                    <a:gd name="T107" fmla="*/ 2147483646 h 2348"/>
                    <a:gd name="T108" fmla="*/ 2147483646 w 1785"/>
                    <a:gd name="T109" fmla="*/ 2147483646 h 2348"/>
                    <a:gd name="T110" fmla="*/ 2147483646 w 1785"/>
                    <a:gd name="T111" fmla="*/ 2147483646 h 2348"/>
                    <a:gd name="T112" fmla="*/ 2147483646 w 1785"/>
                    <a:gd name="T113" fmla="*/ 2147483646 h 2348"/>
                    <a:gd name="T114" fmla="*/ 2147483646 w 1785"/>
                    <a:gd name="T115" fmla="*/ 2147483646 h 2348"/>
                    <a:gd name="T116" fmla="*/ 2147483646 w 1785"/>
                    <a:gd name="T117" fmla="*/ 2147483646 h 23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5"/>
                    <a:gd name="T178" fmla="*/ 0 h 2348"/>
                    <a:gd name="T179" fmla="*/ 1785 w 1785"/>
                    <a:gd name="T180" fmla="*/ 2348 h 23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5" h="2348">
                      <a:moveTo>
                        <a:pt x="1696" y="1047"/>
                      </a:moveTo>
                      <a:lnTo>
                        <a:pt x="1645" y="1061"/>
                      </a:lnTo>
                      <a:lnTo>
                        <a:pt x="1645" y="1087"/>
                      </a:lnTo>
                      <a:lnTo>
                        <a:pt x="1590" y="1213"/>
                      </a:lnTo>
                      <a:lnTo>
                        <a:pt x="1603" y="1237"/>
                      </a:lnTo>
                      <a:lnTo>
                        <a:pt x="1631" y="1225"/>
                      </a:lnTo>
                      <a:lnTo>
                        <a:pt x="1681" y="1235"/>
                      </a:lnTo>
                      <a:lnTo>
                        <a:pt x="1686" y="1277"/>
                      </a:lnTo>
                      <a:lnTo>
                        <a:pt x="1714" y="1304"/>
                      </a:lnTo>
                      <a:lnTo>
                        <a:pt x="1716" y="1366"/>
                      </a:lnTo>
                      <a:lnTo>
                        <a:pt x="1682" y="1416"/>
                      </a:lnTo>
                      <a:lnTo>
                        <a:pt x="1654" y="1498"/>
                      </a:lnTo>
                      <a:lnTo>
                        <a:pt x="1664" y="1513"/>
                      </a:lnTo>
                      <a:lnTo>
                        <a:pt x="1634" y="1647"/>
                      </a:lnTo>
                      <a:lnTo>
                        <a:pt x="1640" y="1672"/>
                      </a:lnTo>
                      <a:lnTo>
                        <a:pt x="1635" y="1748"/>
                      </a:lnTo>
                      <a:lnTo>
                        <a:pt x="1656" y="1807"/>
                      </a:lnTo>
                      <a:lnTo>
                        <a:pt x="1651" y="1855"/>
                      </a:lnTo>
                      <a:lnTo>
                        <a:pt x="1534" y="1940"/>
                      </a:lnTo>
                      <a:lnTo>
                        <a:pt x="1514" y="1968"/>
                      </a:lnTo>
                      <a:lnTo>
                        <a:pt x="1502" y="2010"/>
                      </a:lnTo>
                      <a:lnTo>
                        <a:pt x="1373" y="2004"/>
                      </a:lnTo>
                      <a:lnTo>
                        <a:pt x="1289" y="1964"/>
                      </a:lnTo>
                      <a:lnTo>
                        <a:pt x="1216" y="1962"/>
                      </a:lnTo>
                      <a:lnTo>
                        <a:pt x="1178" y="2018"/>
                      </a:lnTo>
                      <a:lnTo>
                        <a:pt x="1120" y="2027"/>
                      </a:lnTo>
                      <a:lnTo>
                        <a:pt x="1065" y="1990"/>
                      </a:lnTo>
                      <a:lnTo>
                        <a:pt x="1012" y="1980"/>
                      </a:lnTo>
                      <a:lnTo>
                        <a:pt x="935" y="1996"/>
                      </a:lnTo>
                      <a:lnTo>
                        <a:pt x="849" y="2086"/>
                      </a:lnTo>
                      <a:lnTo>
                        <a:pt x="817" y="2115"/>
                      </a:lnTo>
                      <a:lnTo>
                        <a:pt x="805" y="2167"/>
                      </a:lnTo>
                      <a:lnTo>
                        <a:pt x="757" y="2205"/>
                      </a:lnTo>
                      <a:lnTo>
                        <a:pt x="700" y="2214"/>
                      </a:lnTo>
                      <a:lnTo>
                        <a:pt x="539" y="2300"/>
                      </a:lnTo>
                      <a:lnTo>
                        <a:pt x="496" y="2337"/>
                      </a:lnTo>
                      <a:lnTo>
                        <a:pt x="458" y="2341"/>
                      </a:lnTo>
                      <a:lnTo>
                        <a:pt x="427" y="2329"/>
                      </a:lnTo>
                      <a:lnTo>
                        <a:pt x="408" y="2341"/>
                      </a:lnTo>
                      <a:lnTo>
                        <a:pt x="302" y="2348"/>
                      </a:lnTo>
                      <a:lnTo>
                        <a:pt x="261" y="2330"/>
                      </a:lnTo>
                      <a:lnTo>
                        <a:pt x="167" y="2347"/>
                      </a:lnTo>
                      <a:lnTo>
                        <a:pt x="62" y="2282"/>
                      </a:lnTo>
                      <a:lnTo>
                        <a:pt x="42" y="2218"/>
                      </a:lnTo>
                      <a:lnTo>
                        <a:pt x="21" y="2217"/>
                      </a:lnTo>
                      <a:lnTo>
                        <a:pt x="0" y="2152"/>
                      </a:lnTo>
                      <a:lnTo>
                        <a:pt x="35" y="2100"/>
                      </a:lnTo>
                      <a:lnTo>
                        <a:pt x="51" y="2100"/>
                      </a:lnTo>
                      <a:lnTo>
                        <a:pt x="56" y="2084"/>
                      </a:lnTo>
                      <a:lnTo>
                        <a:pt x="117" y="2069"/>
                      </a:lnTo>
                      <a:lnTo>
                        <a:pt x="117" y="2054"/>
                      </a:lnTo>
                      <a:lnTo>
                        <a:pt x="41" y="2023"/>
                      </a:lnTo>
                      <a:lnTo>
                        <a:pt x="35" y="1996"/>
                      </a:lnTo>
                      <a:lnTo>
                        <a:pt x="56" y="1966"/>
                      </a:lnTo>
                      <a:lnTo>
                        <a:pt x="60" y="1935"/>
                      </a:lnTo>
                      <a:lnTo>
                        <a:pt x="80" y="1930"/>
                      </a:lnTo>
                      <a:lnTo>
                        <a:pt x="80" y="1915"/>
                      </a:lnTo>
                      <a:lnTo>
                        <a:pt x="50" y="1889"/>
                      </a:lnTo>
                      <a:lnTo>
                        <a:pt x="65" y="1852"/>
                      </a:lnTo>
                      <a:lnTo>
                        <a:pt x="85" y="1857"/>
                      </a:lnTo>
                      <a:lnTo>
                        <a:pt x="85" y="1827"/>
                      </a:lnTo>
                      <a:lnTo>
                        <a:pt x="116" y="1837"/>
                      </a:lnTo>
                      <a:lnTo>
                        <a:pt x="141" y="1832"/>
                      </a:lnTo>
                      <a:lnTo>
                        <a:pt x="177" y="1852"/>
                      </a:lnTo>
                      <a:lnTo>
                        <a:pt x="187" y="1837"/>
                      </a:lnTo>
                      <a:lnTo>
                        <a:pt x="228" y="1820"/>
                      </a:lnTo>
                      <a:lnTo>
                        <a:pt x="264" y="1779"/>
                      </a:lnTo>
                      <a:lnTo>
                        <a:pt x="310" y="1774"/>
                      </a:lnTo>
                      <a:lnTo>
                        <a:pt x="345" y="1795"/>
                      </a:lnTo>
                      <a:lnTo>
                        <a:pt x="366" y="1785"/>
                      </a:lnTo>
                      <a:lnTo>
                        <a:pt x="402" y="1712"/>
                      </a:lnTo>
                      <a:lnTo>
                        <a:pt x="431" y="1707"/>
                      </a:lnTo>
                      <a:lnTo>
                        <a:pt x="492" y="1639"/>
                      </a:lnTo>
                      <a:lnTo>
                        <a:pt x="497" y="1624"/>
                      </a:lnTo>
                      <a:lnTo>
                        <a:pt x="533" y="1573"/>
                      </a:lnTo>
                      <a:lnTo>
                        <a:pt x="558" y="1588"/>
                      </a:lnTo>
                      <a:lnTo>
                        <a:pt x="584" y="1557"/>
                      </a:lnTo>
                      <a:lnTo>
                        <a:pt x="614" y="1552"/>
                      </a:lnTo>
                      <a:lnTo>
                        <a:pt x="650" y="1536"/>
                      </a:lnTo>
                      <a:lnTo>
                        <a:pt x="676" y="1505"/>
                      </a:lnTo>
                      <a:lnTo>
                        <a:pt x="720" y="1495"/>
                      </a:lnTo>
                      <a:lnTo>
                        <a:pt x="731" y="1464"/>
                      </a:lnTo>
                      <a:lnTo>
                        <a:pt x="761" y="1454"/>
                      </a:lnTo>
                      <a:lnTo>
                        <a:pt x="782" y="1427"/>
                      </a:lnTo>
                      <a:lnTo>
                        <a:pt x="787" y="1371"/>
                      </a:lnTo>
                      <a:lnTo>
                        <a:pt x="766" y="1346"/>
                      </a:lnTo>
                      <a:lnTo>
                        <a:pt x="756" y="1320"/>
                      </a:lnTo>
                      <a:lnTo>
                        <a:pt x="736" y="1325"/>
                      </a:lnTo>
                      <a:lnTo>
                        <a:pt x="704" y="1279"/>
                      </a:lnTo>
                      <a:lnTo>
                        <a:pt x="739" y="1226"/>
                      </a:lnTo>
                      <a:lnTo>
                        <a:pt x="770" y="1217"/>
                      </a:lnTo>
                      <a:lnTo>
                        <a:pt x="797" y="1174"/>
                      </a:lnTo>
                      <a:lnTo>
                        <a:pt x="835" y="1152"/>
                      </a:lnTo>
                      <a:lnTo>
                        <a:pt x="896" y="1033"/>
                      </a:lnTo>
                      <a:lnTo>
                        <a:pt x="1001" y="982"/>
                      </a:lnTo>
                      <a:lnTo>
                        <a:pt x="1040" y="968"/>
                      </a:lnTo>
                      <a:lnTo>
                        <a:pt x="1049" y="901"/>
                      </a:lnTo>
                      <a:lnTo>
                        <a:pt x="1012" y="829"/>
                      </a:lnTo>
                      <a:lnTo>
                        <a:pt x="996" y="831"/>
                      </a:lnTo>
                      <a:lnTo>
                        <a:pt x="952" y="794"/>
                      </a:lnTo>
                      <a:lnTo>
                        <a:pt x="907" y="802"/>
                      </a:lnTo>
                      <a:lnTo>
                        <a:pt x="867" y="740"/>
                      </a:lnTo>
                      <a:lnTo>
                        <a:pt x="858" y="685"/>
                      </a:lnTo>
                      <a:lnTo>
                        <a:pt x="838" y="662"/>
                      </a:lnTo>
                      <a:lnTo>
                        <a:pt x="843" y="635"/>
                      </a:lnTo>
                      <a:lnTo>
                        <a:pt x="794" y="551"/>
                      </a:lnTo>
                      <a:lnTo>
                        <a:pt x="774" y="549"/>
                      </a:lnTo>
                      <a:lnTo>
                        <a:pt x="785" y="516"/>
                      </a:lnTo>
                      <a:lnTo>
                        <a:pt x="776" y="486"/>
                      </a:lnTo>
                      <a:lnTo>
                        <a:pt x="797" y="456"/>
                      </a:lnTo>
                      <a:lnTo>
                        <a:pt x="816" y="466"/>
                      </a:lnTo>
                      <a:lnTo>
                        <a:pt x="836" y="445"/>
                      </a:lnTo>
                      <a:lnTo>
                        <a:pt x="908" y="461"/>
                      </a:lnTo>
                      <a:lnTo>
                        <a:pt x="949" y="405"/>
                      </a:lnTo>
                      <a:lnTo>
                        <a:pt x="974" y="425"/>
                      </a:lnTo>
                      <a:lnTo>
                        <a:pt x="989" y="311"/>
                      </a:lnTo>
                      <a:lnTo>
                        <a:pt x="949" y="328"/>
                      </a:lnTo>
                      <a:lnTo>
                        <a:pt x="917" y="282"/>
                      </a:lnTo>
                      <a:lnTo>
                        <a:pt x="917" y="262"/>
                      </a:lnTo>
                      <a:lnTo>
                        <a:pt x="891" y="252"/>
                      </a:lnTo>
                      <a:lnTo>
                        <a:pt x="881" y="226"/>
                      </a:lnTo>
                      <a:lnTo>
                        <a:pt x="901" y="206"/>
                      </a:lnTo>
                      <a:lnTo>
                        <a:pt x="901" y="134"/>
                      </a:lnTo>
                      <a:lnTo>
                        <a:pt x="917" y="124"/>
                      </a:lnTo>
                      <a:lnTo>
                        <a:pt x="891" y="104"/>
                      </a:lnTo>
                      <a:lnTo>
                        <a:pt x="917" y="73"/>
                      </a:lnTo>
                      <a:lnTo>
                        <a:pt x="952" y="73"/>
                      </a:lnTo>
                      <a:lnTo>
                        <a:pt x="995" y="37"/>
                      </a:lnTo>
                      <a:lnTo>
                        <a:pt x="1063" y="0"/>
                      </a:lnTo>
                      <a:lnTo>
                        <a:pt x="1069" y="41"/>
                      </a:lnTo>
                      <a:lnTo>
                        <a:pt x="1100" y="102"/>
                      </a:lnTo>
                      <a:lnTo>
                        <a:pt x="1100" y="169"/>
                      </a:lnTo>
                      <a:lnTo>
                        <a:pt x="1141" y="215"/>
                      </a:lnTo>
                      <a:lnTo>
                        <a:pt x="1146" y="194"/>
                      </a:lnTo>
                      <a:lnTo>
                        <a:pt x="1167" y="189"/>
                      </a:lnTo>
                      <a:lnTo>
                        <a:pt x="1167" y="225"/>
                      </a:lnTo>
                      <a:lnTo>
                        <a:pt x="1202" y="254"/>
                      </a:lnTo>
                      <a:lnTo>
                        <a:pt x="1213" y="295"/>
                      </a:lnTo>
                      <a:lnTo>
                        <a:pt x="1241" y="333"/>
                      </a:lnTo>
                      <a:lnTo>
                        <a:pt x="1245" y="371"/>
                      </a:lnTo>
                      <a:lnTo>
                        <a:pt x="1265" y="397"/>
                      </a:lnTo>
                      <a:lnTo>
                        <a:pt x="1341" y="412"/>
                      </a:lnTo>
                      <a:lnTo>
                        <a:pt x="1367" y="443"/>
                      </a:lnTo>
                      <a:lnTo>
                        <a:pt x="1326" y="473"/>
                      </a:lnTo>
                      <a:lnTo>
                        <a:pt x="1358" y="535"/>
                      </a:lnTo>
                      <a:lnTo>
                        <a:pt x="1367" y="519"/>
                      </a:lnTo>
                      <a:lnTo>
                        <a:pt x="1387" y="519"/>
                      </a:lnTo>
                      <a:lnTo>
                        <a:pt x="1428" y="473"/>
                      </a:lnTo>
                      <a:lnTo>
                        <a:pt x="1474" y="462"/>
                      </a:lnTo>
                      <a:lnTo>
                        <a:pt x="1521" y="528"/>
                      </a:lnTo>
                      <a:lnTo>
                        <a:pt x="1516" y="564"/>
                      </a:lnTo>
                      <a:lnTo>
                        <a:pt x="1537" y="564"/>
                      </a:lnTo>
                      <a:lnTo>
                        <a:pt x="1566" y="523"/>
                      </a:lnTo>
                      <a:lnTo>
                        <a:pt x="1608" y="544"/>
                      </a:lnTo>
                      <a:lnTo>
                        <a:pt x="1613" y="605"/>
                      </a:lnTo>
                      <a:lnTo>
                        <a:pt x="1628" y="610"/>
                      </a:lnTo>
                      <a:lnTo>
                        <a:pt x="1623" y="625"/>
                      </a:lnTo>
                      <a:lnTo>
                        <a:pt x="1634" y="656"/>
                      </a:lnTo>
                      <a:lnTo>
                        <a:pt x="1618" y="661"/>
                      </a:lnTo>
                      <a:lnTo>
                        <a:pt x="1613" y="686"/>
                      </a:lnTo>
                      <a:lnTo>
                        <a:pt x="1619" y="717"/>
                      </a:lnTo>
                      <a:lnTo>
                        <a:pt x="1623" y="717"/>
                      </a:lnTo>
                      <a:lnTo>
                        <a:pt x="1634" y="697"/>
                      </a:lnTo>
                      <a:lnTo>
                        <a:pt x="1650" y="712"/>
                      </a:lnTo>
                      <a:lnTo>
                        <a:pt x="1645" y="722"/>
                      </a:lnTo>
                      <a:lnTo>
                        <a:pt x="1660" y="727"/>
                      </a:lnTo>
                      <a:lnTo>
                        <a:pt x="1696" y="753"/>
                      </a:lnTo>
                      <a:lnTo>
                        <a:pt x="1696" y="768"/>
                      </a:lnTo>
                      <a:lnTo>
                        <a:pt x="1681" y="783"/>
                      </a:lnTo>
                      <a:lnTo>
                        <a:pt x="1650" y="773"/>
                      </a:lnTo>
                      <a:lnTo>
                        <a:pt x="1645" y="804"/>
                      </a:lnTo>
                      <a:lnTo>
                        <a:pt x="1665" y="824"/>
                      </a:lnTo>
                      <a:lnTo>
                        <a:pt x="1665" y="875"/>
                      </a:lnTo>
                      <a:lnTo>
                        <a:pt x="1718" y="901"/>
                      </a:lnTo>
                      <a:lnTo>
                        <a:pt x="1728" y="926"/>
                      </a:lnTo>
                      <a:lnTo>
                        <a:pt x="1728" y="957"/>
                      </a:lnTo>
                      <a:lnTo>
                        <a:pt x="1758" y="967"/>
                      </a:lnTo>
                      <a:lnTo>
                        <a:pt x="1785" y="990"/>
                      </a:lnTo>
                      <a:lnTo>
                        <a:pt x="1696" y="104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" name="Freeform 157"/>
                <p:cNvSpPr>
                  <a:spLocks/>
                </p:cNvSpPr>
                <p:nvPr/>
              </p:nvSpPr>
              <p:spPr bwMode="auto">
                <a:xfrm>
                  <a:off x="4725988" y="3738563"/>
                  <a:ext cx="1462087" cy="1603375"/>
                </a:xfrm>
                <a:custGeom>
                  <a:avLst/>
                  <a:gdLst>
                    <a:gd name="T0" fmla="*/ 2147483646 w 2758"/>
                    <a:gd name="T1" fmla="*/ 2147483646 h 2988"/>
                    <a:gd name="T2" fmla="*/ 2147483646 w 2758"/>
                    <a:gd name="T3" fmla="*/ 2147483646 h 2988"/>
                    <a:gd name="T4" fmla="*/ 2147483646 w 2758"/>
                    <a:gd name="T5" fmla="*/ 2147483646 h 2988"/>
                    <a:gd name="T6" fmla="*/ 2147483646 w 2758"/>
                    <a:gd name="T7" fmla="*/ 2147483646 h 2988"/>
                    <a:gd name="T8" fmla="*/ 2147483646 w 2758"/>
                    <a:gd name="T9" fmla="*/ 2147483646 h 2988"/>
                    <a:gd name="T10" fmla="*/ 2147483646 w 2758"/>
                    <a:gd name="T11" fmla="*/ 2147483646 h 2988"/>
                    <a:gd name="T12" fmla="*/ 2147483646 w 2758"/>
                    <a:gd name="T13" fmla="*/ 2147483646 h 2988"/>
                    <a:gd name="T14" fmla="*/ 2147483646 w 2758"/>
                    <a:gd name="T15" fmla="*/ 2147483646 h 2988"/>
                    <a:gd name="T16" fmla="*/ 2147483646 w 2758"/>
                    <a:gd name="T17" fmla="*/ 2147483646 h 2988"/>
                    <a:gd name="T18" fmla="*/ 2147483646 w 2758"/>
                    <a:gd name="T19" fmla="*/ 2147483646 h 2988"/>
                    <a:gd name="T20" fmla="*/ 2147483646 w 2758"/>
                    <a:gd name="T21" fmla="*/ 2147483646 h 2988"/>
                    <a:gd name="T22" fmla="*/ 2147483646 w 2758"/>
                    <a:gd name="T23" fmla="*/ 2147483646 h 2988"/>
                    <a:gd name="T24" fmla="*/ 2147483646 w 2758"/>
                    <a:gd name="T25" fmla="*/ 2147483646 h 2988"/>
                    <a:gd name="T26" fmla="*/ 2147483646 w 2758"/>
                    <a:gd name="T27" fmla="*/ 2147483646 h 2988"/>
                    <a:gd name="T28" fmla="*/ 2147483646 w 2758"/>
                    <a:gd name="T29" fmla="*/ 2147483646 h 2988"/>
                    <a:gd name="T30" fmla="*/ 2147483646 w 2758"/>
                    <a:gd name="T31" fmla="*/ 2147483646 h 2988"/>
                    <a:gd name="T32" fmla="*/ 2147483646 w 2758"/>
                    <a:gd name="T33" fmla="*/ 2147483646 h 2988"/>
                    <a:gd name="T34" fmla="*/ 2147483646 w 2758"/>
                    <a:gd name="T35" fmla="*/ 2147483646 h 2988"/>
                    <a:gd name="T36" fmla="*/ 2147483646 w 2758"/>
                    <a:gd name="T37" fmla="*/ 2147483646 h 2988"/>
                    <a:gd name="T38" fmla="*/ 2147483646 w 2758"/>
                    <a:gd name="T39" fmla="*/ 2147483646 h 2988"/>
                    <a:gd name="T40" fmla="*/ 2147483646 w 2758"/>
                    <a:gd name="T41" fmla="*/ 2147483646 h 2988"/>
                    <a:gd name="T42" fmla="*/ 2147483646 w 2758"/>
                    <a:gd name="T43" fmla="*/ 2147483646 h 2988"/>
                    <a:gd name="T44" fmla="*/ 2147483646 w 2758"/>
                    <a:gd name="T45" fmla="*/ 2147483646 h 2988"/>
                    <a:gd name="T46" fmla="*/ 2147483646 w 2758"/>
                    <a:gd name="T47" fmla="*/ 2147483646 h 2988"/>
                    <a:gd name="T48" fmla="*/ 2147483646 w 2758"/>
                    <a:gd name="T49" fmla="*/ 2147483646 h 2988"/>
                    <a:gd name="T50" fmla="*/ 2147483646 w 2758"/>
                    <a:gd name="T51" fmla="*/ 2147483646 h 2988"/>
                    <a:gd name="T52" fmla="*/ 2147483646 w 2758"/>
                    <a:gd name="T53" fmla="*/ 2147483646 h 2988"/>
                    <a:gd name="T54" fmla="*/ 2147483646 w 2758"/>
                    <a:gd name="T55" fmla="*/ 2147483646 h 2988"/>
                    <a:gd name="T56" fmla="*/ 2147483646 w 2758"/>
                    <a:gd name="T57" fmla="*/ 2147483646 h 2988"/>
                    <a:gd name="T58" fmla="*/ 2147483646 w 2758"/>
                    <a:gd name="T59" fmla="*/ 2147483646 h 2988"/>
                    <a:gd name="T60" fmla="*/ 2147483646 w 2758"/>
                    <a:gd name="T61" fmla="*/ 2147483646 h 2988"/>
                    <a:gd name="T62" fmla="*/ 2147483646 w 2758"/>
                    <a:gd name="T63" fmla="*/ 2147483646 h 2988"/>
                    <a:gd name="T64" fmla="*/ 2147483646 w 2758"/>
                    <a:gd name="T65" fmla="*/ 2147483646 h 2988"/>
                    <a:gd name="T66" fmla="*/ 2147483646 w 2758"/>
                    <a:gd name="T67" fmla="*/ 2147483646 h 2988"/>
                    <a:gd name="T68" fmla="*/ 2147483646 w 2758"/>
                    <a:gd name="T69" fmla="*/ 2147483646 h 2988"/>
                    <a:gd name="T70" fmla="*/ 2147483646 w 2758"/>
                    <a:gd name="T71" fmla="*/ 2147483646 h 2988"/>
                    <a:gd name="T72" fmla="*/ 2147483646 w 2758"/>
                    <a:gd name="T73" fmla="*/ 2147483646 h 2988"/>
                    <a:gd name="T74" fmla="*/ 2147483646 w 2758"/>
                    <a:gd name="T75" fmla="*/ 2147483646 h 2988"/>
                    <a:gd name="T76" fmla="*/ 2147483646 w 2758"/>
                    <a:gd name="T77" fmla="*/ 2147483646 h 2988"/>
                    <a:gd name="T78" fmla="*/ 2147483646 w 2758"/>
                    <a:gd name="T79" fmla="*/ 2147483646 h 2988"/>
                    <a:gd name="T80" fmla="*/ 2147483646 w 2758"/>
                    <a:gd name="T81" fmla="*/ 2147483646 h 2988"/>
                    <a:gd name="T82" fmla="*/ 2147483646 w 2758"/>
                    <a:gd name="T83" fmla="*/ 2147483646 h 2988"/>
                    <a:gd name="T84" fmla="*/ 2147483646 w 2758"/>
                    <a:gd name="T85" fmla="*/ 2147483646 h 2988"/>
                    <a:gd name="T86" fmla="*/ 2147483646 w 2758"/>
                    <a:gd name="T87" fmla="*/ 2147483646 h 2988"/>
                    <a:gd name="T88" fmla="*/ 2147483646 w 2758"/>
                    <a:gd name="T89" fmla="*/ 2147483646 h 2988"/>
                    <a:gd name="T90" fmla="*/ 2147483646 w 2758"/>
                    <a:gd name="T91" fmla="*/ 2147483646 h 2988"/>
                    <a:gd name="T92" fmla="*/ 2147483646 w 2758"/>
                    <a:gd name="T93" fmla="*/ 2147483646 h 2988"/>
                    <a:gd name="T94" fmla="*/ 2147483646 w 2758"/>
                    <a:gd name="T95" fmla="*/ 2147483646 h 2988"/>
                    <a:gd name="T96" fmla="*/ 2147483646 w 2758"/>
                    <a:gd name="T97" fmla="*/ 2147483646 h 2988"/>
                    <a:gd name="T98" fmla="*/ 2147483646 w 2758"/>
                    <a:gd name="T99" fmla="*/ 2147483646 h 2988"/>
                    <a:gd name="T100" fmla="*/ 2147483646 w 2758"/>
                    <a:gd name="T101" fmla="*/ 2147483646 h 2988"/>
                    <a:gd name="T102" fmla="*/ 2147483646 w 2758"/>
                    <a:gd name="T103" fmla="*/ 2147483646 h 2988"/>
                    <a:gd name="T104" fmla="*/ 2147483646 w 2758"/>
                    <a:gd name="T105" fmla="*/ 2147483646 h 2988"/>
                    <a:gd name="T106" fmla="*/ 2147483646 w 2758"/>
                    <a:gd name="T107" fmla="*/ 2147483646 h 2988"/>
                    <a:gd name="T108" fmla="*/ 2147483646 w 2758"/>
                    <a:gd name="T109" fmla="*/ 2147483646 h 2988"/>
                    <a:gd name="T110" fmla="*/ 2147483646 w 2758"/>
                    <a:gd name="T111" fmla="*/ 2147483646 h 2988"/>
                    <a:gd name="T112" fmla="*/ 2147483646 w 2758"/>
                    <a:gd name="T113" fmla="*/ 2147483646 h 2988"/>
                    <a:gd name="T114" fmla="*/ 2147483646 w 2758"/>
                    <a:gd name="T115" fmla="*/ 2147483646 h 2988"/>
                    <a:gd name="T116" fmla="*/ 2147483646 w 2758"/>
                    <a:gd name="T117" fmla="*/ 2147483646 h 2988"/>
                    <a:gd name="T118" fmla="*/ 2147483646 w 2758"/>
                    <a:gd name="T119" fmla="*/ 2147483646 h 2988"/>
                    <a:gd name="T120" fmla="*/ 2147483646 w 2758"/>
                    <a:gd name="T121" fmla="*/ 2147483646 h 2988"/>
                    <a:gd name="T122" fmla="*/ 2147483646 w 2758"/>
                    <a:gd name="T123" fmla="*/ 2147483646 h 2988"/>
                    <a:gd name="T124" fmla="*/ 2147483646 w 2758"/>
                    <a:gd name="T125" fmla="*/ 2147483646 h 29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58"/>
                    <a:gd name="T190" fmla="*/ 0 h 2988"/>
                    <a:gd name="T191" fmla="*/ 2758 w 2758"/>
                    <a:gd name="T192" fmla="*/ 2988 h 29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58" h="2988">
                      <a:moveTo>
                        <a:pt x="2709" y="961"/>
                      </a:moveTo>
                      <a:lnTo>
                        <a:pt x="2673" y="895"/>
                      </a:lnTo>
                      <a:lnTo>
                        <a:pt x="2687" y="869"/>
                      </a:lnTo>
                      <a:lnTo>
                        <a:pt x="2677" y="839"/>
                      </a:lnTo>
                      <a:lnTo>
                        <a:pt x="2626" y="844"/>
                      </a:lnTo>
                      <a:lnTo>
                        <a:pt x="2610" y="823"/>
                      </a:lnTo>
                      <a:lnTo>
                        <a:pt x="2585" y="829"/>
                      </a:lnTo>
                      <a:lnTo>
                        <a:pt x="2576" y="864"/>
                      </a:lnTo>
                      <a:lnTo>
                        <a:pt x="2545" y="854"/>
                      </a:lnTo>
                      <a:lnTo>
                        <a:pt x="2545" y="875"/>
                      </a:lnTo>
                      <a:lnTo>
                        <a:pt x="2494" y="869"/>
                      </a:lnTo>
                      <a:lnTo>
                        <a:pt x="2484" y="813"/>
                      </a:lnTo>
                      <a:lnTo>
                        <a:pt x="2468" y="788"/>
                      </a:lnTo>
                      <a:lnTo>
                        <a:pt x="2483" y="783"/>
                      </a:lnTo>
                      <a:lnTo>
                        <a:pt x="2496" y="752"/>
                      </a:lnTo>
                      <a:lnTo>
                        <a:pt x="2456" y="770"/>
                      </a:lnTo>
                      <a:lnTo>
                        <a:pt x="2427" y="734"/>
                      </a:lnTo>
                      <a:lnTo>
                        <a:pt x="2387" y="713"/>
                      </a:lnTo>
                      <a:lnTo>
                        <a:pt x="2275" y="692"/>
                      </a:lnTo>
                      <a:lnTo>
                        <a:pt x="2236" y="707"/>
                      </a:lnTo>
                      <a:lnTo>
                        <a:pt x="2225" y="779"/>
                      </a:lnTo>
                      <a:lnTo>
                        <a:pt x="2191" y="784"/>
                      </a:lnTo>
                      <a:lnTo>
                        <a:pt x="2191" y="835"/>
                      </a:lnTo>
                      <a:lnTo>
                        <a:pt x="2160" y="862"/>
                      </a:lnTo>
                      <a:lnTo>
                        <a:pt x="2156" y="908"/>
                      </a:lnTo>
                      <a:lnTo>
                        <a:pt x="2105" y="954"/>
                      </a:lnTo>
                      <a:lnTo>
                        <a:pt x="2112" y="989"/>
                      </a:lnTo>
                      <a:lnTo>
                        <a:pt x="2076" y="1061"/>
                      </a:lnTo>
                      <a:lnTo>
                        <a:pt x="2037" y="1076"/>
                      </a:lnTo>
                      <a:lnTo>
                        <a:pt x="2031" y="1102"/>
                      </a:lnTo>
                      <a:lnTo>
                        <a:pt x="2021" y="1072"/>
                      </a:lnTo>
                      <a:lnTo>
                        <a:pt x="2011" y="1088"/>
                      </a:lnTo>
                      <a:lnTo>
                        <a:pt x="2023" y="1141"/>
                      </a:lnTo>
                      <a:lnTo>
                        <a:pt x="1997" y="1122"/>
                      </a:lnTo>
                      <a:lnTo>
                        <a:pt x="1996" y="1081"/>
                      </a:lnTo>
                      <a:lnTo>
                        <a:pt x="2011" y="1039"/>
                      </a:lnTo>
                      <a:lnTo>
                        <a:pt x="2001" y="1025"/>
                      </a:lnTo>
                      <a:lnTo>
                        <a:pt x="1980" y="1040"/>
                      </a:lnTo>
                      <a:lnTo>
                        <a:pt x="1965" y="1010"/>
                      </a:lnTo>
                      <a:lnTo>
                        <a:pt x="1899" y="1081"/>
                      </a:lnTo>
                      <a:lnTo>
                        <a:pt x="1863" y="1076"/>
                      </a:lnTo>
                      <a:lnTo>
                        <a:pt x="1792" y="1088"/>
                      </a:lnTo>
                      <a:lnTo>
                        <a:pt x="1797" y="1128"/>
                      </a:lnTo>
                      <a:lnTo>
                        <a:pt x="1710" y="1159"/>
                      </a:lnTo>
                      <a:lnTo>
                        <a:pt x="1654" y="1099"/>
                      </a:lnTo>
                      <a:lnTo>
                        <a:pt x="1634" y="1099"/>
                      </a:lnTo>
                      <a:lnTo>
                        <a:pt x="1628" y="1058"/>
                      </a:lnTo>
                      <a:lnTo>
                        <a:pt x="1658" y="971"/>
                      </a:lnTo>
                      <a:lnTo>
                        <a:pt x="1658" y="875"/>
                      </a:lnTo>
                      <a:lnTo>
                        <a:pt x="1672" y="778"/>
                      </a:lnTo>
                      <a:lnTo>
                        <a:pt x="1702" y="767"/>
                      </a:lnTo>
                      <a:lnTo>
                        <a:pt x="1692" y="727"/>
                      </a:lnTo>
                      <a:lnTo>
                        <a:pt x="1718" y="670"/>
                      </a:lnTo>
                      <a:lnTo>
                        <a:pt x="1682" y="676"/>
                      </a:lnTo>
                      <a:lnTo>
                        <a:pt x="1667" y="645"/>
                      </a:lnTo>
                      <a:lnTo>
                        <a:pt x="1631" y="645"/>
                      </a:lnTo>
                      <a:lnTo>
                        <a:pt x="1613" y="570"/>
                      </a:lnTo>
                      <a:lnTo>
                        <a:pt x="1584" y="519"/>
                      </a:lnTo>
                      <a:lnTo>
                        <a:pt x="1614" y="459"/>
                      </a:lnTo>
                      <a:lnTo>
                        <a:pt x="1593" y="398"/>
                      </a:lnTo>
                      <a:lnTo>
                        <a:pt x="1532" y="403"/>
                      </a:lnTo>
                      <a:lnTo>
                        <a:pt x="1521" y="377"/>
                      </a:lnTo>
                      <a:lnTo>
                        <a:pt x="1565" y="303"/>
                      </a:lnTo>
                      <a:lnTo>
                        <a:pt x="1539" y="285"/>
                      </a:lnTo>
                      <a:lnTo>
                        <a:pt x="1523" y="197"/>
                      </a:lnTo>
                      <a:lnTo>
                        <a:pt x="1502" y="192"/>
                      </a:lnTo>
                      <a:lnTo>
                        <a:pt x="1482" y="153"/>
                      </a:lnTo>
                      <a:lnTo>
                        <a:pt x="1414" y="158"/>
                      </a:lnTo>
                      <a:lnTo>
                        <a:pt x="1380" y="168"/>
                      </a:lnTo>
                      <a:lnTo>
                        <a:pt x="1404" y="107"/>
                      </a:lnTo>
                      <a:lnTo>
                        <a:pt x="1430" y="117"/>
                      </a:lnTo>
                      <a:lnTo>
                        <a:pt x="1445" y="97"/>
                      </a:lnTo>
                      <a:lnTo>
                        <a:pt x="1399" y="0"/>
                      </a:lnTo>
                      <a:lnTo>
                        <a:pt x="1373" y="10"/>
                      </a:lnTo>
                      <a:lnTo>
                        <a:pt x="1393" y="58"/>
                      </a:lnTo>
                      <a:lnTo>
                        <a:pt x="1336" y="68"/>
                      </a:lnTo>
                      <a:lnTo>
                        <a:pt x="1303" y="103"/>
                      </a:lnTo>
                      <a:lnTo>
                        <a:pt x="1255" y="80"/>
                      </a:lnTo>
                      <a:lnTo>
                        <a:pt x="1219" y="86"/>
                      </a:lnTo>
                      <a:lnTo>
                        <a:pt x="1245" y="114"/>
                      </a:lnTo>
                      <a:lnTo>
                        <a:pt x="1231" y="196"/>
                      </a:lnTo>
                      <a:lnTo>
                        <a:pt x="1246" y="242"/>
                      </a:lnTo>
                      <a:lnTo>
                        <a:pt x="1225" y="242"/>
                      </a:lnTo>
                      <a:lnTo>
                        <a:pt x="1215" y="257"/>
                      </a:lnTo>
                      <a:lnTo>
                        <a:pt x="1225" y="283"/>
                      </a:lnTo>
                      <a:lnTo>
                        <a:pt x="1200" y="303"/>
                      </a:lnTo>
                      <a:lnTo>
                        <a:pt x="1200" y="324"/>
                      </a:lnTo>
                      <a:lnTo>
                        <a:pt x="1268" y="400"/>
                      </a:lnTo>
                      <a:lnTo>
                        <a:pt x="1268" y="441"/>
                      </a:lnTo>
                      <a:lnTo>
                        <a:pt x="1237" y="471"/>
                      </a:lnTo>
                      <a:lnTo>
                        <a:pt x="1247" y="538"/>
                      </a:lnTo>
                      <a:lnTo>
                        <a:pt x="1208" y="568"/>
                      </a:lnTo>
                      <a:lnTo>
                        <a:pt x="1208" y="604"/>
                      </a:lnTo>
                      <a:lnTo>
                        <a:pt x="1141" y="662"/>
                      </a:lnTo>
                      <a:lnTo>
                        <a:pt x="1141" y="682"/>
                      </a:lnTo>
                      <a:lnTo>
                        <a:pt x="1095" y="697"/>
                      </a:lnTo>
                      <a:lnTo>
                        <a:pt x="1108" y="733"/>
                      </a:lnTo>
                      <a:lnTo>
                        <a:pt x="1065" y="770"/>
                      </a:lnTo>
                      <a:lnTo>
                        <a:pt x="1055" y="826"/>
                      </a:lnTo>
                      <a:lnTo>
                        <a:pt x="1075" y="831"/>
                      </a:lnTo>
                      <a:lnTo>
                        <a:pt x="1065" y="852"/>
                      </a:lnTo>
                      <a:lnTo>
                        <a:pt x="1104" y="926"/>
                      </a:lnTo>
                      <a:lnTo>
                        <a:pt x="1191" y="947"/>
                      </a:lnTo>
                      <a:lnTo>
                        <a:pt x="1206" y="1031"/>
                      </a:lnTo>
                      <a:lnTo>
                        <a:pt x="1188" y="1038"/>
                      </a:lnTo>
                      <a:lnTo>
                        <a:pt x="1155" y="1024"/>
                      </a:lnTo>
                      <a:lnTo>
                        <a:pt x="1126" y="1066"/>
                      </a:lnTo>
                      <a:lnTo>
                        <a:pt x="1148" y="1122"/>
                      </a:lnTo>
                      <a:lnTo>
                        <a:pt x="1168" y="1112"/>
                      </a:lnTo>
                      <a:lnTo>
                        <a:pt x="1199" y="1187"/>
                      </a:lnTo>
                      <a:lnTo>
                        <a:pt x="1134" y="1260"/>
                      </a:lnTo>
                      <a:lnTo>
                        <a:pt x="1149" y="1290"/>
                      </a:lnTo>
                      <a:lnTo>
                        <a:pt x="1103" y="1311"/>
                      </a:lnTo>
                      <a:lnTo>
                        <a:pt x="1083" y="1293"/>
                      </a:lnTo>
                      <a:lnTo>
                        <a:pt x="1043" y="1297"/>
                      </a:lnTo>
                      <a:lnTo>
                        <a:pt x="1043" y="1281"/>
                      </a:lnTo>
                      <a:lnTo>
                        <a:pt x="1018" y="1251"/>
                      </a:lnTo>
                      <a:lnTo>
                        <a:pt x="996" y="1260"/>
                      </a:lnTo>
                      <a:lnTo>
                        <a:pt x="968" y="1239"/>
                      </a:lnTo>
                      <a:lnTo>
                        <a:pt x="945" y="1192"/>
                      </a:lnTo>
                      <a:lnTo>
                        <a:pt x="945" y="1197"/>
                      </a:lnTo>
                      <a:lnTo>
                        <a:pt x="945" y="1192"/>
                      </a:lnTo>
                      <a:lnTo>
                        <a:pt x="956" y="1182"/>
                      </a:lnTo>
                      <a:lnTo>
                        <a:pt x="950" y="1172"/>
                      </a:lnTo>
                      <a:lnTo>
                        <a:pt x="909" y="1172"/>
                      </a:lnTo>
                      <a:lnTo>
                        <a:pt x="899" y="1192"/>
                      </a:lnTo>
                      <a:lnTo>
                        <a:pt x="843" y="1224"/>
                      </a:lnTo>
                      <a:lnTo>
                        <a:pt x="870" y="1294"/>
                      </a:lnTo>
                      <a:lnTo>
                        <a:pt x="834" y="1325"/>
                      </a:lnTo>
                      <a:lnTo>
                        <a:pt x="824" y="1355"/>
                      </a:lnTo>
                      <a:lnTo>
                        <a:pt x="788" y="1371"/>
                      </a:lnTo>
                      <a:lnTo>
                        <a:pt x="757" y="1422"/>
                      </a:lnTo>
                      <a:lnTo>
                        <a:pt x="722" y="1423"/>
                      </a:lnTo>
                      <a:lnTo>
                        <a:pt x="701" y="1454"/>
                      </a:lnTo>
                      <a:lnTo>
                        <a:pt x="711" y="1469"/>
                      </a:lnTo>
                      <a:lnTo>
                        <a:pt x="691" y="1494"/>
                      </a:lnTo>
                      <a:lnTo>
                        <a:pt x="664" y="1501"/>
                      </a:lnTo>
                      <a:lnTo>
                        <a:pt x="676" y="1521"/>
                      </a:lnTo>
                      <a:lnTo>
                        <a:pt x="687" y="1571"/>
                      </a:lnTo>
                      <a:lnTo>
                        <a:pt x="677" y="1594"/>
                      </a:lnTo>
                      <a:lnTo>
                        <a:pt x="644" y="1605"/>
                      </a:lnTo>
                      <a:lnTo>
                        <a:pt x="571" y="1493"/>
                      </a:lnTo>
                      <a:lnTo>
                        <a:pt x="566" y="1457"/>
                      </a:lnTo>
                      <a:lnTo>
                        <a:pt x="525" y="1457"/>
                      </a:lnTo>
                      <a:lnTo>
                        <a:pt x="500" y="1519"/>
                      </a:lnTo>
                      <a:lnTo>
                        <a:pt x="439" y="1544"/>
                      </a:lnTo>
                      <a:lnTo>
                        <a:pt x="418" y="1519"/>
                      </a:lnTo>
                      <a:lnTo>
                        <a:pt x="334" y="1520"/>
                      </a:lnTo>
                      <a:lnTo>
                        <a:pt x="252" y="1686"/>
                      </a:lnTo>
                      <a:lnTo>
                        <a:pt x="286" y="1701"/>
                      </a:lnTo>
                      <a:lnTo>
                        <a:pt x="270" y="1721"/>
                      </a:lnTo>
                      <a:lnTo>
                        <a:pt x="280" y="1732"/>
                      </a:lnTo>
                      <a:lnTo>
                        <a:pt x="297" y="1726"/>
                      </a:lnTo>
                      <a:lnTo>
                        <a:pt x="297" y="1795"/>
                      </a:lnTo>
                      <a:lnTo>
                        <a:pt x="306" y="1799"/>
                      </a:lnTo>
                      <a:lnTo>
                        <a:pt x="311" y="1830"/>
                      </a:lnTo>
                      <a:lnTo>
                        <a:pt x="264" y="1840"/>
                      </a:lnTo>
                      <a:lnTo>
                        <a:pt x="255" y="1891"/>
                      </a:lnTo>
                      <a:lnTo>
                        <a:pt x="187" y="1911"/>
                      </a:lnTo>
                      <a:lnTo>
                        <a:pt x="157" y="1952"/>
                      </a:lnTo>
                      <a:lnTo>
                        <a:pt x="163" y="2029"/>
                      </a:lnTo>
                      <a:lnTo>
                        <a:pt x="173" y="2059"/>
                      </a:lnTo>
                      <a:lnTo>
                        <a:pt x="132" y="2086"/>
                      </a:lnTo>
                      <a:lnTo>
                        <a:pt x="143" y="2163"/>
                      </a:lnTo>
                      <a:lnTo>
                        <a:pt x="112" y="2249"/>
                      </a:lnTo>
                      <a:lnTo>
                        <a:pt x="51" y="2239"/>
                      </a:lnTo>
                      <a:lnTo>
                        <a:pt x="30" y="2265"/>
                      </a:lnTo>
                      <a:lnTo>
                        <a:pt x="15" y="2260"/>
                      </a:lnTo>
                      <a:lnTo>
                        <a:pt x="0" y="2302"/>
                      </a:lnTo>
                      <a:lnTo>
                        <a:pt x="51" y="2348"/>
                      </a:lnTo>
                      <a:lnTo>
                        <a:pt x="83" y="2396"/>
                      </a:lnTo>
                      <a:lnTo>
                        <a:pt x="98" y="2427"/>
                      </a:lnTo>
                      <a:lnTo>
                        <a:pt x="130" y="2447"/>
                      </a:lnTo>
                      <a:lnTo>
                        <a:pt x="130" y="2427"/>
                      </a:lnTo>
                      <a:lnTo>
                        <a:pt x="155" y="2427"/>
                      </a:lnTo>
                      <a:lnTo>
                        <a:pt x="171" y="2447"/>
                      </a:lnTo>
                      <a:lnTo>
                        <a:pt x="222" y="2462"/>
                      </a:lnTo>
                      <a:lnTo>
                        <a:pt x="222" y="2483"/>
                      </a:lnTo>
                      <a:lnTo>
                        <a:pt x="252" y="2513"/>
                      </a:lnTo>
                      <a:lnTo>
                        <a:pt x="288" y="2508"/>
                      </a:lnTo>
                      <a:lnTo>
                        <a:pt x="303" y="2539"/>
                      </a:lnTo>
                      <a:lnTo>
                        <a:pt x="340" y="2544"/>
                      </a:lnTo>
                      <a:lnTo>
                        <a:pt x="335" y="2576"/>
                      </a:lnTo>
                      <a:lnTo>
                        <a:pt x="366" y="2575"/>
                      </a:lnTo>
                      <a:lnTo>
                        <a:pt x="417" y="2559"/>
                      </a:lnTo>
                      <a:lnTo>
                        <a:pt x="437" y="2569"/>
                      </a:lnTo>
                      <a:lnTo>
                        <a:pt x="427" y="2585"/>
                      </a:lnTo>
                      <a:lnTo>
                        <a:pt x="467" y="2612"/>
                      </a:lnTo>
                      <a:lnTo>
                        <a:pt x="463" y="2595"/>
                      </a:lnTo>
                      <a:lnTo>
                        <a:pt x="483" y="2580"/>
                      </a:lnTo>
                      <a:lnTo>
                        <a:pt x="483" y="2564"/>
                      </a:lnTo>
                      <a:lnTo>
                        <a:pt x="530" y="2548"/>
                      </a:lnTo>
                      <a:lnTo>
                        <a:pt x="544" y="2533"/>
                      </a:lnTo>
                      <a:lnTo>
                        <a:pt x="550" y="2512"/>
                      </a:lnTo>
                      <a:lnTo>
                        <a:pt x="576" y="2512"/>
                      </a:lnTo>
                      <a:lnTo>
                        <a:pt x="597" y="2487"/>
                      </a:lnTo>
                      <a:lnTo>
                        <a:pt x="612" y="2497"/>
                      </a:lnTo>
                      <a:lnTo>
                        <a:pt x="627" y="2533"/>
                      </a:lnTo>
                      <a:lnTo>
                        <a:pt x="622" y="2548"/>
                      </a:lnTo>
                      <a:lnTo>
                        <a:pt x="653" y="2573"/>
                      </a:lnTo>
                      <a:lnTo>
                        <a:pt x="658" y="2589"/>
                      </a:lnTo>
                      <a:lnTo>
                        <a:pt x="683" y="2604"/>
                      </a:lnTo>
                      <a:lnTo>
                        <a:pt x="709" y="2635"/>
                      </a:lnTo>
                      <a:lnTo>
                        <a:pt x="750" y="2660"/>
                      </a:lnTo>
                      <a:lnTo>
                        <a:pt x="802" y="2723"/>
                      </a:lnTo>
                      <a:lnTo>
                        <a:pt x="817" y="2721"/>
                      </a:lnTo>
                      <a:lnTo>
                        <a:pt x="838" y="2753"/>
                      </a:lnTo>
                      <a:lnTo>
                        <a:pt x="858" y="2742"/>
                      </a:lnTo>
                      <a:lnTo>
                        <a:pt x="889" y="2752"/>
                      </a:lnTo>
                      <a:lnTo>
                        <a:pt x="904" y="2737"/>
                      </a:lnTo>
                      <a:lnTo>
                        <a:pt x="919" y="2742"/>
                      </a:lnTo>
                      <a:lnTo>
                        <a:pt x="924" y="2767"/>
                      </a:lnTo>
                      <a:lnTo>
                        <a:pt x="977" y="2819"/>
                      </a:lnTo>
                      <a:lnTo>
                        <a:pt x="1002" y="2825"/>
                      </a:lnTo>
                      <a:lnTo>
                        <a:pt x="1018" y="2845"/>
                      </a:lnTo>
                      <a:lnTo>
                        <a:pt x="1018" y="2896"/>
                      </a:lnTo>
                      <a:lnTo>
                        <a:pt x="1053" y="2927"/>
                      </a:lnTo>
                      <a:lnTo>
                        <a:pt x="1063" y="2911"/>
                      </a:lnTo>
                      <a:lnTo>
                        <a:pt x="1109" y="2927"/>
                      </a:lnTo>
                      <a:lnTo>
                        <a:pt x="1116" y="2988"/>
                      </a:lnTo>
                      <a:lnTo>
                        <a:pt x="1131" y="2988"/>
                      </a:lnTo>
                      <a:lnTo>
                        <a:pt x="1136" y="2967"/>
                      </a:lnTo>
                      <a:lnTo>
                        <a:pt x="1157" y="2967"/>
                      </a:lnTo>
                      <a:lnTo>
                        <a:pt x="1162" y="2952"/>
                      </a:lnTo>
                      <a:lnTo>
                        <a:pt x="1223" y="2947"/>
                      </a:lnTo>
                      <a:lnTo>
                        <a:pt x="1256" y="2902"/>
                      </a:lnTo>
                      <a:lnTo>
                        <a:pt x="1478" y="2673"/>
                      </a:lnTo>
                      <a:lnTo>
                        <a:pt x="1701" y="2465"/>
                      </a:lnTo>
                      <a:lnTo>
                        <a:pt x="1697" y="2332"/>
                      </a:lnTo>
                      <a:lnTo>
                        <a:pt x="1713" y="2249"/>
                      </a:lnTo>
                      <a:lnTo>
                        <a:pt x="1693" y="2186"/>
                      </a:lnTo>
                      <a:lnTo>
                        <a:pt x="1710" y="2133"/>
                      </a:lnTo>
                      <a:lnTo>
                        <a:pt x="1708" y="2096"/>
                      </a:lnTo>
                      <a:lnTo>
                        <a:pt x="1718" y="2084"/>
                      </a:lnTo>
                      <a:lnTo>
                        <a:pt x="1708" y="2068"/>
                      </a:lnTo>
                      <a:lnTo>
                        <a:pt x="1718" y="2053"/>
                      </a:lnTo>
                      <a:lnTo>
                        <a:pt x="1718" y="2027"/>
                      </a:lnTo>
                      <a:lnTo>
                        <a:pt x="1691" y="1976"/>
                      </a:lnTo>
                      <a:lnTo>
                        <a:pt x="1691" y="1941"/>
                      </a:lnTo>
                      <a:lnTo>
                        <a:pt x="1706" y="1936"/>
                      </a:lnTo>
                      <a:lnTo>
                        <a:pt x="1701" y="1883"/>
                      </a:lnTo>
                      <a:lnTo>
                        <a:pt x="1715" y="1863"/>
                      </a:lnTo>
                      <a:lnTo>
                        <a:pt x="1746" y="1858"/>
                      </a:lnTo>
                      <a:lnTo>
                        <a:pt x="1751" y="1843"/>
                      </a:lnTo>
                      <a:lnTo>
                        <a:pt x="1710" y="1837"/>
                      </a:lnTo>
                      <a:lnTo>
                        <a:pt x="1700" y="1817"/>
                      </a:lnTo>
                      <a:lnTo>
                        <a:pt x="1685" y="1798"/>
                      </a:lnTo>
                      <a:lnTo>
                        <a:pt x="1659" y="1793"/>
                      </a:lnTo>
                      <a:lnTo>
                        <a:pt x="1654" y="1767"/>
                      </a:lnTo>
                      <a:lnTo>
                        <a:pt x="1669" y="1752"/>
                      </a:lnTo>
                      <a:lnTo>
                        <a:pt x="1653" y="1726"/>
                      </a:lnTo>
                      <a:lnTo>
                        <a:pt x="1678" y="1721"/>
                      </a:lnTo>
                      <a:lnTo>
                        <a:pt x="1709" y="1695"/>
                      </a:lnTo>
                      <a:lnTo>
                        <a:pt x="1724" y="1695"/>
                      </a:lnTo>
                      <a:lnTo>
                        <a:pt x="1750" y="1674"/>
                      </a:lnTo>
                      <a:lnTo>
                        <a:pt x="1790" y="1674"/>
                      </a:lnTo>
                      <a:lnTo>
                        <a:pt x="1796" y="1638"/>
                      </a:lnTo>
                      <a:lnTo>
                        <a:pt x="1811" y="1613"/>
                      </a:lnTo>
                      <a:lnTo>
                        <a:pt x="1847" y="1607"/>
                      </a:lnTo>
                      <a:lnTo>
                        <a:pt x="1872" y="1637"/>
                      </a:lnTo>
                      <a:lnTo>
                        <a:pt x="1892" y="1617"/>
                      </a:lnTo>
                      <a:lnTo>
                        <a:pt x="1923" y="1617"/>
                      </a:lnTo>
                      <a:lnTo>
                        <a:pt x="1949" y="1622"/>
                      </a:lnTo>
                      <a:lnTo>
                        <a:pt x="1974" y="1595"/>
                      </a:lnTo>
                      <a:lnTo>
                        <a:pt x="1974" y="1554"/>
                      </a:lnTo>
                      <a:lnTo>
                        <a:pt x="1994" y="1544"/>
                      </a:lnTo>
                      <a:lnTo>
                        <a:pt x="2000" y="1564"/>
                      </a:lnTo>
                      <a:lnTo>
                        <a:pt x="2025" y="1585"/>
                      </a:lnTo>
                      <a:lnTo>
                        <a:pt x="2040" y="1570"/>
                      </a:lnTo>
                      <a:lnTo>
                        <a:pt x="2056" y="1570"/>
                      </a:lnTo>
                      <a:lnTo>
                        <a:pt x="2071" y="1595"/>
                      </a:lnTo>
                      <a:lnTo>
                        <a:pt x="2102" y="1590"/>
                      </a:lnTo>
                      <a:lnTo>
                        <a:pt x="2117" y="1558"/>
                      </a:lnTo>
                      <a:lnTo>
                        <a:pt x="2127" y="1563"/>
                      </a:lnTo>
                      <a:lnTo>
                        <a:pt x="2132" y="1594"/>
                      </a:lnTo>
                      <a:lnTo>
                        <a:pt x="2169" y="1614"/>
                      </a:lnTo>
                      <a:lnTo>
                        <a:pt x="2185" y="1609"/>
                      </a:lnTo>
                      <a:lnTo>
                        <a:pt x="2200" y="1619"/>
                      </a:lnTo>
                      <a:lnTo>
                        <a:pt x="2246" y="1599"/>
                      </a:lnTo>
                      <a:lnTo>
                        <a:pt x="2266" y="1598"/>
                      </a:lnTo>
                      <a:lnTo>
                        <a:pt x="2287" y="1628"/>
                      </a:lnTo>
                      <a:lnTo>
                        <a:pt x="2302" y="1618"/>
                      </a:lnTo>
                      <a:lnTo>
                        <a:pt x="2297" y="1603"/>
                      </a:lnTo>
                      <a:lnTo>
                        <a:pt x="2322" y="1577"/>
                      </a:lnTo>
                      <a:lnTo>
                        <a:pt x="2363" y="1582"/>
                      </a:lnTo>
                      <a:lnTo>
                        <a:pt x="2368" y="1567"/>
                      </a:lnTo>
                      <a:lnTo>
                        <a:pt x="2404" y="1545"/>
                      </a:lnTo>
                      <a:lnTo>
                        <a:pt x="2413" y="1489"/>
                      </a:lnTo>
                      <a:lnTo>
                        <a:pt x="2408" y="1459"/>
                      </a:lnTo>
                      <a:lnTo>
                        <a:pt x="2484" y="1433"/>
                      </a:lnTo>
                      <a:lnTo>
                        <a:pt x="2484" y="1413"/>
                      </a:lnTo>
                      <a:lnTo>
                        <a:pt x="2515" y="1397"/>
                      </a:lnTo>
                      <a:lnTo>
                        <a:pt x="2540" y="1420"/>
                      </a:lnTo>
                      <a:lnTo>
                        <a:pt x="2524" y="1429"/>
                      </a:lnTo>
                      <a:lnTo>
                        <a:pt x="2492" y="1468"/>
                      </a:lnTo>
                      <a:lnTo>
                        <a:pt x="2511" y="1478"/>
                      </a:lnTo>
                      <a:lnTo>
                        <a:pt x="2531" y="1457"/>
                      </a:lnTo>
                      <a:lnTo>
                        <a:pt x="2603" y="1473"/>
                      </a:lnTo>
                      <a:lnTo>
                        <a:pt x="2644" y="1417"/>
                      </a:lnTo>
                      <a:lnTo>
                        <a:pt x="2669" y="1437"/>
                      </a:lnTo>
                      <a:lnTo>
                        <a:pt x="2684" y="1323"/>
                      </a:lnTo>
                      <a:lnTo>
                        <a:pt x="2644" y="1340"/>
                      </a:lnTo>
                      <a:lnTo>
                        <a:pt x="2612" y="1294"/>
                      </a:lnTo>
                      <a:lnTo>
                        <a:pt x="2612" y="1274"/>
                      </a:lnTo>
                      <a:lnTo>
                        <a:pt x="2586" y="1264"/>
                      </a:lnTo>
                      <a:lnTo>
                        <a:pt x="2576" y="1238"/>
                      </a:lnTo>
                      <a:lnTo>
                        <a:pt x="2596" y="1218"/>
                      </a:lnTo>
                      <a:lnTo>
                        <a:pt x="2596" y="1146"/>
                      </a:lnTo>
                      <a:lnTo>
                        <a:pt x="2612" y="1136"/>
                      </a:lnTo>
                      <a:lnTo>
                        <a:pt x="2586" y="1116"/>
                      </a:lnTo>
                      <a:lnTo>
                        <a:pt x="2612" y="1085"/>
                      </a:lnTo>
                      <a:lnTo>
                        <a:pt x="2647" y="1085"/>
                      </a:lnTo>
                      <a:lnTo>
                        <a:pt x="2690" y="1049"/>
                      </a:lnTo>
                      <a:lnTo>
                        <a:pt x="2758" y="1012"/>
                      </a:lnTo>
                      <a:lnTo>
                        <a:pt x="2709" y="961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6" name="Freeform 163"/>
                <p:cNvSpPr>
                  <a:spLocks/>
                </p:cNvSpPr>
                <p:nvPr/>
              </p:nvSpPr>
              <p:spPr bwMode="auto">
                <a:xfrm>
                  <a:off x="4154870" y="5024683"/>
                  <a:ext cx="819226" cy="499898"/>
                </a:xfrm>
                <a:custGeom>
                  <a:avLst/>
                  <a:gdLst>
                    <a:gd name="T0" fmla="*/ 2147483646 w 1545"/>
                    <a:gd name="T1" fmla="*/ 2147483646 h 932"/>
                    <a:gd name="T2" fmla="*/ 2147483646 w 1545"/>
                    <a:gd name="T3" fmla="*/ 2147483646 h 932"/>
                    <a:gd name="T4" fmla="*/ 2147483646 w 1545"/>
                    <a:gd name="T5" fmla="*/ 2147483646 h 932"/>
                    <a:gd name="T6" fmla="*/ 2147483646 w 1545"/>
                    <a:gd name="T7" fmla="*/ 2147483646 h 932"/>
                    <a:gd name="T8" fmla="*/ 2147483646 w 1545"/>
                    <a:gd name="T9" fmla="*/ 2147483646 h 932"/>
                    <a:gd name="T10" fmla="*/ 2147483646 w 1545"/>
                    <a:gd name="T11" fmla="*/ 2147483646 h 932"/>
                    <a:gd name="T12" fmla="*/ 2147483646 w 1545"/>
                    <a:gd name="T13" fmla="*/ 2147483646 h 932"/>
                    <a:gd name="T14" fmla="*/ 2147483646 w 1545"/>
                    <a:gd name="T15" fmla="*/ 2147483646 h 932"/>
                    <a:gd name="T16" fmla="*/ 2147483646 w 1545"/>
                    <a:gd name="T17" fmla="*/ 2147483646 h 932"/>
                    <a:gd name="T18" fmla="*/ 2147483646 w 1545"/>
                    <a:gd name="T19" fmla="*/ 2147483646 h 932"/>
                    <a:gd name="T20" fmla="*/ 2147483646 w 1545"/>
                    <a:gd name="T21" fmla="*/ 2147483646 h 932"/>
                    <a:gd name="T22" fmla="*/ 2147483646 w 1545"/>
                    <a:gd name="T23" fmla="*/ 2147483646 h 932"/>
                    <a:gd name="T24" fmla="*/ 2147483646 w 1545"/>
                    <a:gd name="T25" fmla="*/ 2147483646 h 932"/>
                    <a:gd name="T26" fmla="*/ 2147483646 w 1545"/>
                    <a:gd name="T27" fmla="*/ 2147483646 h 932"/>
                    <a:gd name="T28" fmla="*/ 2147483646 w 1545"/>
                    <a:gd name="T29" fmla="*/ 2147483646 h 932"/>
                    <a:gd name="T30" fmla="*/ 2147483646 w 1545"/>
                    <a:gd name="T31" fmla="*/ 2147483646 h 932"/>
                    <a:gd name="T32" fmla="*/ 2147483646 w 1545"/>
                    <a:gd name="T33" fmla="*/ 2147483646 h 932"/>
                    <a:gd name="T34" fmla="*/ 2147483646 w 1545"/>
                    <a:gd name="T35" fmla="*/ 2147483646 h 932"/>
                    <a:gd name="T36" fmla="*/ 2147483646 w 1545"/>
                    <a:gd name="T37" fmla="*/ 2147483646 h 932"/>
                    <a:gd name="T38" fmla="*/ 2147483646 w 1545"/>
                    <a:gd name="T39" fmla="*/ 2147483646 h 932"/>
                    <a:gd name="T40" fmla="*/ 2147483646 w 1545"/>
                    <a:gd name="T41" fmla="*/ 2147483646 h 932"/>
                    <a:gd name="T42" fmla="*/ 2147483646 w 1545"/>
                    <a:gd name="T43" fmla="*/ 2147483646 h 932"/>
                    <a:gd name="T44" fmla="*/ 2147483646 w 1545"/>
                    <a:gd name="T45" fmla="*/ 2147483646 h 932"/>
                    <a:gd name="T46" fmla="*/ 2147483646 w 1545"/>
                    <a:gd name="T47" fmla="*/ 2147483646 h 932"/>
                    <a:gd name="T48" fmla="*/ 2147483646 w 1545"/>
                    <a:gd name="T49" fmla="*/ 2147483646 h 932"/>
                    <a:gd name="T50" fmla="*/ 2147483646 w 1545"/>
                    <a:gd name="T51" fmla="*/ 2147483646 h 932"/>
                    <a:gd name="T52" fmla="*/ 2147483646 w 1545"/>
                    <a:gd name="T53" fmla="*/ 2147483646 h 932"/>
                    <a:gd name="T54" fmla="*/ 2147483646 w 1545"/>
                    <a:gd name="T55" fmla="*/ 2147483646 h 932"/>
                    <a:gd name="T56" fmla="*/ 2147483646 w 1545"/>
                    <a:gd name="T57" fmla="*/ 2147483646 h 932"/>
                    <a:gd name="T58" fmla="*/ 2147483646 w 1545"/>
                    <a:gd name="T59" fmla="*/ 2147483646 h 932"/>
                    <a:gd name="T60" fmla="*/ 2147483646 w 1545"/>
                    <a:gd name="T61" fmla="*/ 0 h 932"/>
                    <a:gd name="T62" fmla="*/ 2147483646 w 1545"/>
                    <a:gd name="T63" fmla="*/ 2147483646 h 932"/>
                    <a:gd name="T64" fmla="*/ 2147483646 w 1545"/>
                    <a:gd name="T65" fmla="*/ 2147483646 h 932"/>
                    <a:gd name="T66" fmla="*/ 2147483646 w 1545"/>
                    <a:gd name="T67" fmla="*/ 2147483646 h 932"/>
                    <a:gd name="T68" fmla="*/ 2147483646 w 1545"/>
                    <a:gd name="T69" fmla="*/ 2147483646 h 932"/>
                    <a:gd name="T70" fmla="*/ 2147483646 w 1545"/>
                    <a:gd name="T71" fmla="*/ 2147483646 h 932"/>
                    <a:gd name="T72" fmla="*/ 2147483646 w 1545"/>
                    <a:gd name="T73" fmla="*/ 2147483646 h 932"/>
                    <a:gd name="T74" fmla="*/ 2147483646 w 1545"/>
                    <a:gd name="T75" fmla="*/ 2147483646 h 932"/>
                    <a:gd name="T76" fmla="*/ 2147483646 w 1545"/>
                    <a:gd name="T77" fmla="*/ 2147483646 h 932"/>
                    <a:gd name="T78" fmla="*/ 2147483646 w 1545"/>
                    <a:gd name="T79" fmla="*/ 2147483646 h 932"/>
                    <a:gd name="T80" fmla="*/ 2147483646 w 1545"/>
                    <a:gd name="T81" fmla="*/ 2147483646 h 932"/>
                    <a:gd name="T82" fmla="*/ 2147483646 w 1545"/>
                    <a:gd name="T83" fmla="*/ 2147483646 h 932"/>
                    <a:gd name="T84" fmla="*/ 2147483646 w 1545"/>
                    <a:gd name="T85" fmla="*/ 2147483646 h 932"/>
                    <a:gd name="T86" fmla="*/ 2147483646 w 1545"/>
                    <a:gd name="T87" fmla="*/ 2147483646 h 932"/>
                    <a:gd name="T88" fmla="*/ 2147483646 w 1545"/>
                    <a:gd name="T89" fmla="*/ 2147483646 h 932"/>
                    <a:gd name="T90" fmla="*/ 2147483646 w 1545"/>
                    <a:gd name="T91" fmla="*/ 2147483646 h 932"/>
                    <a:gd name="T92" fmla="*/ 2147483646 w 1545"/>
                    <a:gd name="T93" fmla="*/ 2147483646 h 932"/>
                    <a:gd name="T94" fmla="*/ 2147483646 w 1545"/>
                    <a:gd name="T95" fmla="*/ 2147483646 h 932"/>
                    <a:gd name="T96" fmla="*/ 2147483646 w 1545"/>
                    <a:gd name="T97" fmla="*/ 2147483646 h 932"/>
                    <a:gd name="T98" fmla="*/ 2147483646 w 1545"/>
                    <a:gd name="T99" fmla="*/ 2147483646 h 932"/>
                    <a:gd name="T100" fmla="*/ 2147483646 w 1545"/>
                    <a:gd name="T101" fmla="*/ 2147483646 h 932"/>
                    <a:gd name="T102" fmla="*/ 2147483646 w 1545"/>
                    <a:gd name="T103" fmla="*/ 2147483646 h 932"/>
                    <a:gd name="T104" fmla="*/ 2147483646 w 1545"/>
                    <a:gd name="T105" fmla="*/ 2147483646 h 932"/>
                    <a:gd name="T106" fmla="*/ 2147483646 w 1545"/>
                    <a:gd name="T107" fmla="*/ 2147483646 h 932"/>
                    <a:gd name="T108" fmla="*/ 2147483646 w 1545"/>
                    <a:gd name="T109" fmla="*/ 2147483646 h 9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45"/>
                    <a:gd name="T166" fmla="*/ 0 h 932"/>
                    <a:gd name="T167" fmla="*/ 1545 w 1545"/>
                    <a:gd name="T168" fmla="*/ 932 h 9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45" h="932">
                      <a:moveTo>
                        <a:pt x="1040" y="846"/>
                      </a:moveTo>
                      <a:lnTo>
                        <a:pt x="941" y="848"/>
                      </a:lnTo>
                      <a:lnTo>
                        <a:pt x="838" y="835"/>
                      </a:lnTo>
                      <a:lnTo>
                        <a:pt x="827" y="818"/>
                      </a:lnTo>
                      <a:lnTo>
                        <a:pt x="778" y="810"/>
                      </a:lnTo>
                      <a:lnTo>
                        <a:pt x="756" y="768"/>
                      </a:lnTo>
                      <a:lnTo>
                        <a:pt x="751" y="708"/>
                      </a:lnTo>
                      <a:lnTo>
                        <a:pt x="689" y="681"/>
                      </a:lnTo>
                      <a:lnTo>
                        <a:pt x="568" y="659"/>
                      </a:lnTo>
                      <a:lnTo>
                        <a:pt x="569" y="626"/>
                      </a:lnTo>
                      <a:lnTo>
                        <a:pt x="540" y="619"/>
                      </a:lnTo>
                      <a:lnTo>
                        <a:pt x="526" y="638"/>
                      </a:lnTo>
                      <a:lnTo>
                        <a:pt x="481" y="597"/>
                      </a:lnTo>
                      <a:lnTo>
                        <a:pt x="453" y="626"/>
                      </a:lnTo>
                      <a:lnTo>
                        <a:pt x="398" y="620"/>
                      </a:lnTo>
                      <a:lnTo>
                        <a:pt x="376" y="647"/>
                      </a:lnTo>
                      <a:lnTo>
                        <a:pt x="306" y="681"/>
                      </a:lnTo>
                      <a:lnTo>
                        <a:pt x="248" y="685"/>
                      </a:lnTo>
                      <a:lnTo>
                        <a:pt x="221" y="714"/>
                      </a:lnTo>
                      <a:lnTo>
                        <a:pt x="204" y="705"/>
                      </a:lnTo>
                      <a:lnTo>
                        <a:pt x="123" y="732"/>
                      </a:lnTo>
                      <a:lnTo>
                        <a:pt x="107" y="754"/>
                      </a:lnTo>
                      <a:lnTo>
                        <a:pt x="69" y="755"/>
                      </a:lnTo>
                      <a:lnTo>
                        <a:pt x="59" y="687"/>
                      </a:lnTo>
                      <a:lnTo>
                        <a:pt x="44" y="693"/>
                      </a:lnTo>
                      <a:lnTo>
                        <a:pt x="38" y="682"/>
                      </a:lnTo>
                      <a:lnTo>
                        <a:pt x="64" y="662"/>
                      </a:lnTo>
                      <a:lnTo>
                        <a:pt x="74" y="626"/>
                      </a:lnTo>
                      <a:lnTo>
                        <a:pt x="89" y="652"/>
                      </a:lnTo>
                      <a:lnTo>
                        <a:pt x="120" y="642"/>
                      </a:lnTo>
                      <a:lnTo>
                        <a:pt x="14" y="440"/>
                      </a:lnTo>
                      <a:lnTo>
                        <a:pt x="21" y="415"/>
                      </a:lnTo>
                      <a:lnTo>
                        <a:pt x="0" y="376"/>
                      </a:lnTo>
                      <a:lnTo>
                        <a:pt x="72" y="361"/>
                      </a:lnTo>
                      <a:lnTo>
                        <a:pt x="82" y="381"/>
                      </a:lnTo>
                      <a:lnTo>
                        <a:pt x="103" y="376"/>
                      </a:lnTo>
                      <a:lnTo>
                        <a:pt x="133" y="402"/>
                      </a:lnTo>
                      <a:lnTo>
                        <a:pt x="195" y="356"/>
                      </a:lnTo>
                      <a:lnTo>
                        <a:pt x="195" y="310"/>
                      </a:lnTo>
                      <a:lnTo>
                        <a:pt x="232" y="274"/>
                      </a:lnTo>
                      <a:lnTo>
                        <a:pt x="286" y="272"/>
                      </a:lnTo>
                      <a:lnTo>
                        <a:pt x="316" y="304"/>
                      </a:lnTo>
                      <a:lnTo>
                        <a:pt x="327" y="339"/>
                      </a:lnTo>
                      <a:lnTo>
                        <a:pt x="362" y="334"/>
                      </a:lnTo>
                      <a:lnTo>
                        <a:pt x="454" y="361"/>
                      </a:lnTo>
                      <a:lnTo>
                        <a:pt x="485" y="386"/>
                      </a:lnTo>
                      <a:lnTo>
                        <a:pt x="569" y="390"/>
                      </a:lnTo>
                      <a:lnTo>
                        <a:pt x="711" y="302"/>
                      </a:lnTo>
                      <a:lnTo>
                        <a:pt x="721" y="261"/>
                      </a:lnTo>
                      <a:lnTo>
                        <a:pt x="788" y="168"/>
                      </a:lnTo>
                      <a:lnTo>
                        <a:pt x="814" y="158"/>
                      </a:lnTo>
                      <a:lnTo>
                        <a:pt x="824" y="170"/>
                      </a:lnTo>
                      <a:lnTo>
                        <a:pt x="860" y="97"/>
                      </a:lnTo>
                      <a:lnTo>
                        <a:pt x="850" y="77"/>
                      </a:lnTo>
                      <a:lnTo>
                        <a:pt x="943" y="56"/>
                      </a:lnTo>
                      <a:lnTo>
                        <a:pt x="958" y="73"/>
                      </a:lnTo>
                      <a:lnTo>
                        <a:pt x="1004" y="42"/>
                      </a:lnTo>
                      <a:lnTo>
                        <a:pt x="1050" y="63"/>
                      </a:lnTo>
                      <a:lnTo>
                        <a:pt x="1070" y="37"/>
                      </a:lnTo>
                      <a:lnTo>
                        <a:pt x="1085" y="47"/>
                      </a:lnTo>
                      <a:lnTo>
                        <a:pt x="1131" y="37"/>
                      </a:lnTo>
                      <a:lnTo>
                        <a:pt x="1161" y="0"/>
                      </a:lnTo>
                      <a:lnTo>
                        <a:pt x="1176" y="31"/>
                      </a:lnTo>
                      <a:lnTo>
                        <a:pt x="1208" y="51"/>
                      </a:lnTo>
                      <a:lnTo>
                        <a:pt x="1208" y="31"/>
                      </a:lnTo>
                      <a:lnTo>
                        <a:pt x="1233" y="31"/>
                      </a:lnTo>
                      <a:lnTo>
                        <a:pt x="1249" y="51"/>
                      </a:lnTo>
                      <a:lnTo>
                        <a:pt x="1300" y="66"/>
                      </a:lnTo>
                      <a:lnTo>
                        <a:pt x="1300" y="87"/>
                      </a:lnTo>
                      <a:lnTo>
                        <a:pt x="1330" y="117"/>
                      </a:lnTo>
                      <a:lnTo>
                        <a:pt x="1366" y="112"/>
                      </a:lnTo>
                      <a:lnTo>
                        <a:pt x="1381" y="143"/>
                      </a:lnTo>
                      <a:lnTo>
                        <a:pt x="1418" y="148"/>
                      </a:lnTo>
                      <a:lnTo>
                        <a:pt x="1413" y="180"/>
                      </a:lnTo>
                      <a:lnTo>
                        <a:pt x="1444" y="179"/>
                      </a:lnTo>
                      <a:lnTo>
                        <a:pt x="1495" y="163"/>
                      </a:lnTo>
                      <a:lnTo>
                        <a:pt x="1515" y="173"/>
                      </a:lnTo>
                      <a:lnTo>
                        <a:pt x="1505" y="189"/>
                      </a:lnTo>
                      <a:lnTo>
                        <a:pt x="1545" y="216"/>
                      </a:lnTo>
                      <a:lnTo>
                        <a:pt x="1545" y="240"/>
                      </a:lnTo>
                      <a:lnTo>
                        <a:pt x="1522" y="228"/>
                      </a:lnTo>
                      <a:lnTo>
                        <a:pt x="1505" y="204"/>
                      </a:lnTo>
                      <a:lnTo>
                        <a:pt x="1495" y="235"/>
                      </a:lnTo>
                      <a:lnTo>
                        <a:pt x="1505" y="240"/>
                      </a:lnTo>
                      <a:lnTo>
                        <a:pt x="1480" y="276"/>
                      </a:lnTo>
                      <a:lnTo>
                        <a:pt x="1485" y="314"/>
                      </a:lnTo>
                      <a:lnTo>
                        <a:pt x="1455" y="353"/>
                      </a:lnTo>
                      <a:lnTo>
                        <a:pt x="1476" y="358"/>
                      </a:lnTo>
                      <a:lnTo>
                        <a:pt x="1494" y="413"/>
                      </a:lnTo>
                      <a:lnTo>
                        <a:pt x="1487" y="454"/>
                      </a:lnTo>
                      <a:lnTo>
                        <a:pt x="1407" y="515"/>
                      </a:lnTo>
                      <a:lnTo>
                        <a:pt x="1393" y="557"/>
                      </a:lnTo>
                      <a:lnTo>
                        <a:pt x="1372" y="568"/>
                      </a:lnTo>
                      <a:lnTo>
                        <a:pt x="1358" y="619"/>
                      </a:lnTo>
                      <a:lnTo>
                        <a:pt x="1346" y="647"/>
                      </a:lnTo>
                      <a:lnTo>
                        <a:pt x="1369" y="681"/>
                      </a:lnTo>
                      <a:lnTo>
                        <a:pt x="1364" y="716"/>
                      </a:lnTo>
                      <a:lnTo>
                        <a:pt x="1409" y="791"/>
                      </a:lnTo>
                      <a:lnTo>
                        <a:pt x="1407" y="830"/>
                      </a:lnTo>
                      <a:lnTo>
                        <a:pt x="1342" y="900"/>
                      </a:lnTo>
                      <a:lnTo>
                        <a:pt x="1301" y="894"/>
                      </a:lnTo>
                      <a:lnTo>
                        <a:pt x="1287" y="922"/>
                      </a:lnTo>
                      <a:lnTo>
                        <a:pt x="1237" y="932"/>
                      </a:lnTo>
                      <a:lnTo>
                        <a:pt x="1209" y="898"/>
                      </a:lnTo>
                      <a:lnTo>
                        <a:pt x="1170" y="902"/>
                      </a:lnTo>
                      <a:lnTo>
                        <a:pt x="1153" y="893"/>
                      </a:lnTo>
                      <a:lnTo>
                        <a:pt x="1129" y="911"/>
                      </a:lnTo>
                      <a:lnTo>
                        <a:pt x="1105" y="884"/>
                      </a:lnTo>
                      <a:lnTo>
                        <a:pt x="1070" y="878"/>
                      </a:lnTo>
                      <a:lnTo>
                        <a:pt x="1040" y="84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" name="Freeform 164"/>
                <p:cNvSpPr>
                  <a:spLocks/>
                </p:cNvSpPr>
                <p:nvPr/>
              </p:nvSpPr>
              <p:spPr bwMode="auto">
                <a:xfrm>
                  <a:off x="4097715" y="3152049"/>
                  <a:ext cx="1090715" cy="2080527"/>
                </a:xfrm>
                <a:custGeom>
                  <a:avLst/>
                  <a:gdLst>
                    <a:gd name="T0" fmla="*/ 2147483646 w 2056"/>
                    <a:gd name="T1" fmla="*/ 2147483646 h 3878"/>
                    <a:gd name="T2" fmla="*/ 2147483646 w 2056"/>
                    <a:gd name="T3" fmla="*/ 2147483646 h 3878"/>
                    <a:gd name="T4" fmla="*/ 2147483646 w 2056"/>
                    <a:gd name="T5" fmla="*/ 2147483646 h 3878"/>
                    <a:gd name="T6" fmla="*/ 2147483646 w 2056"/>
                    <a:gd name="T7" fmla="*/ 2147483646 h 3878"/>
                    <a:gd name="T8" fmla="*/ 2147483646 w 2056"/>
                    <a:gd name="T9" fmla="*/ 2147483646 h 3878"/>
                    <a:gd name="T10" fmla="*/ 2147483646 w 2056"/>
                    <a:gd name="T11" fmla="*/ 2147483646 h 3878"/>
                    <a:gd name="T12" fmla="*/ 2147483646 w 2056"/>
                    <a:gd name="T13" fmla="*/ 2147483646 h 3878"/>
                    <a:gd name="T14" fmla="*/ 2147483646 w 2056"/>
                    <a:gd name="T15" fmla="*/ 2147483646 h 3878"/>
                    <a:gd name="T16" fmla="*/ 2147483646 w 2056"/>
                    <a:gd name="T17" fmla="*/ 2147483646 h 3878"/>
                    <a:gd name="T18" fmla="*/ 2147483646 w 2056"/>
                    <a:gd name="T19" fmla="*/ 2147483646 h 3878"/>
                    <a:gd name="T20" fmla="*/ 2147483646 w 2056"/>
                    <a:gd name="T21" fmla="*/ 2147483646 h 3878"/>
                    <a:gd name="T22" fmla="*/ 2147483646 w 2056"/>
                    <a:gd name="T23" fmla="*/ 2147483646 h 3878"/>
                    <a:gd name="T24" fmla="*/ 2147483646 w 2056"/>
                    <a:gd name="T25" fmla="*/ 2147483646 h 3878"/>
                    <a:gd name="T26" fmla="*/ 2147483646 w 2056"/>
                    <a:gd name="T27" fmla="*/ 2147483646 h 3878"/>
                    <a:gd name="T28" fmla="*/ 2147483646 w 2056"/>
                    <a:gd name="T29" fmla="*/ 2147483646 h 3878"/>
                    <a:gd name="T30" fmla="*/ 2147483646 w 2056"/>
                    <a:gd name="T31" fmla="*/ 2147483646 h 3878"/>
                    <a:gd name="T32" fmla="*/ 2147483646 w 2056"/>
                    <a:gd name="T33" fmla="*/ 2147483646 h 3878"/>
                    <a:gd name="T34" fmla="*/ 2147483646 w 2056"/>
                    <a:gd name="T35" fmla="*/ 2147483646 h 3878"/>
                    <a:gd name="T36" fmla="*/ 2147483646 w 2056"/>
                    <a:gd name="T37" fmla="*/ 2147483646 h 3878"/>
                    <a:gd name="T38" fmla="*/ 2147483646 w 2056"/>
                    <a:gd name="T39" fmla="*/ 2147483646 h 3878"/>
                    <a:gd name="T40" fmla="*/ 2147483646 w 2056"/>
                    <a:gd name="T41" fmla="*/ 2147483646 h 3878"/>
                    <a:gd name="T42" fmla="*/ 2147483646 w 2056"/>
                    <a:gd name="T43" fmla="*/ 2147483646 h 3878"/>
                    <a:gd name="T44" fmla="*/ 2147483646 w 2056"/>
                    <a:gd name="T45" fmla="*/ 2147483646 h 3878"/>
                    <a:gd name="T46" fmla="*/ 2147483646 w 2056"/>
                    <a:gd name="T47" fmla="*/ 2147483646 h 3878"/>
                    <a:gd name="T48" fmla="*/ 2147483646 w 2056"/>
                    <a:gd name="T49" fmla="*/ 2147483646 h 3878"/>
                    <a:gd name="T50" fmla="*/ 2147483646 w 2056"/>
                    <a:gd name="T51" fmla="*/ 2147483646 h 3878"/>
                    <a:gd name="T52" fmla="*/ 2147483646 w 2056"/>
                    <a:gd name="T53" fmla="*/ 2147483646 h 3878"/>
                    <a:gd name="T54" fmla="*/ 2147483646 w 2056"/>
                    <a:gd name="T55" fmla="*/ 2147483646 h 3878"/>
                    <a:gd name="T56" fmla="*/ 2147483646 w 2056"/>
                    <a:gd name="T57" fmla="*/ 2147483646 h 3878"/>
                    <a:gd name="T58" fmla="*/ 2147483646 w 2056"/>
                    <a:gd name="T59" fmla="*/ 2147483646 h 3878"/>
                    <a:gd name="T60" fmla="*/ 2147483646 w 2056"/>
                    <a:gd name="T61" fmla="*/ 2147483646 h 3878"/>
                    <a:gd name="T62" fmla="*/ 2147483646 w 2056"/>
                    <a:gd name="T63" fmla="*/ 2147483646 h 3878"/>
                    <a:gd name="T64" fmla="*/ 2147483646 w 2056"/>
                    <a:gd name="T65" fmla="*/ 2147483646 h 3878"/>
                    <a:gd name="T66" fmla="*/ 2147483646 w 2056"/>
                    <a:gd name="T67" fmla="*/ 2147483646 h 3878"/>
                    <a:gd name="T68" fmla="*/ 2147483646 w 2056"/>
                    <a:gd name="T69" fmla="*/ 2147483646 h 3878"/>
                    <a:gd name="T70" fmla="*/ 2147483646 w 2056"/>
                    <a:gd name="T71" fmla="*/ 2147483646 h 3878"/>
                    <a:gd name="T72" fmla="*/ 2147483646 w 2056"/>
                    <a:gd name="T73" fmla="*/ 2147483646 h 3878"/>
                    <a:gd name="T74" fmla="*/ 2147483646 w 2056"/>
                    <a:gd name="T75" fmla="*/ 2147483646 h 3878"/>
                    <a:gd name="T76" fmla="*/ 2147483646 w 2056"/>
                    <a:gd name="T77" fmla="*/ 2147483646 h 3878"/>
                    <a:gd name="T78" fmla="*/ 2147483646 w 2056"/>
                    <a:gd name="T79" fmla="*/ 2147483646 h 3878"/>
                    <a:gd name="T80" fmla="*/ 2147483646 w 2056"/>
                    <a:gd name="T81" fmla="*/ 2147483646 h 3878"/>
                    <a:gd name="T82" fmla="*/ 2147483646 w 2056"/>
                    <a:gd name="T83" fmla="*/ 2147483646 h 3878"/>
                    <a:gd name="T84" fmla="*/ 2147483646 w 2056"/>
                    <a:gd name="T85" fmla="*/ 2147483646 h 3878"/>
                    <a:gd name="T86" fmla="*/ 2147483646 w 2056"/>
                    <a:gd name="T87" fmla="*/ 2147483646 h 3878"/>
                    <a:gd name="T88" fmla="*/ 2147483646 w 2056"/>
                    <a:gd name="T89" fmla="*/ 2147483646 h 3878"/>
                    <a:gd name="T90" fmla="*/ 2147483646 w 2056"/>
                    <a:gd name="T91" fmla="*/ 2147483646 h 3878"/>
                    <a:gd name="T92" fmla="*/ 2147483646 w 2056"/>
                    <a:gd name="T93" fmla="*/ 2147483646 h 3878"/>
                    <a:gd name="T94" fmla="*/ 2147483646 w 2056"/>
                    <a:gd name="T95" fmla="*/ 2147483646 h 3878"/>
                    <a:gd name="T96" fmla="*/ 2147483646 w 2056"/>
                    <a:gd name="T97" fmla="*/ 2147483646 h 3878"/>
                    <a:gd name="T98" fmla="*/ 2147483646 w 2056"/>
                    <a:gd name="T99" fmla="*/ 2147483646 h 3878"/>
                    <a:gd name="T100" fmla="*/ 2147483646 w 2056"/>
                    <a:gd name="T101" fmla="*/ 2147483646 h 3878"/>
                    <a:gd name="T102" fmla="*/ 2147483646 w 2056"/>
                    <a:gd name="T103" fmla="*/ 2147483646 h 3878"/>
                    <a:gd name="T104" fmla="*/ 2147483646 w 2056"/>
                    <a:gd name="T105" fmla="*/ 2147483646 h 3878"/>
                    <a:gd name="T106" fmla="*/ 2147483646 w 2056"/>
                    <a:gd name="T107" fmla="*/ 2147483646 h 3878"/>
                    <a:gd name="T108" fmla="*/ 2147483646 w 2056"/>
                    <a:gd name="T109" fmla="*/ 2147483646 h 3878"/>
                    <a:gd name="T110" fmla="*/ 2147483646 w 2056"/>
                    <a:gd name="T111" fmla="*/ 2147483646 h 3878"/>
                    <a:gd name="T112" fmla="*/ 2147483646 w 2056"/>
                    <a:gd name="T113" fmla="*/ 2147483646 h 3878"/>
                    <a:gd name="T114" fmla="*/ 2147483646 w 2056"/>
                    <a:gd name="T115" fmla="*/ 2147483646 h 3878"/>
                    <a:gd name="T116" fmla="*/ 2147483646 w 2056"/>
                    <a:gd name="T117" fmla="*/ 2147483646 h 3878"/>
                    <a:gd name="T118" fmla="*/ 2147483646 w 2056"/>
                    <a:gd name="T119" fmla="*/ 2147483646 h 38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056"/>
                    <a:gd name="T181" fmla="*/ 0 h 3878"/>
                    <a:gd name="T182" fmla="*/ 2056 w 2056"/>
                    <a:gd name="T183" fmla="*/ 3878 h 38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056" h="3878">
                      <a:moveTo>
                        <a:pt x="297" y="0"/>
                      </a:moveTo>
                      <a:lnTo>
                        <a:pt x="307" y="5"/>
                      </a:lnTo>
                      <a:lnTo>
                        <a:pt x="334" y="67"/>
                      </a:lnTo>
                      <a:lnTo>
                        <a:pt x="311" y="97"/>
                      </a:lnTo>
                      <a:lnTo>
                        <a:pt x="331" y="120"/>
                      </a:lnTo>
                      <a:lnTo>
                        <a:pt x="349" y="200"/>
                      </a:lnTo>
                      <a:lnTo>
                        <a:pt x="395" y="303"/>
                      </a:lnTo>
                      <a:lnTo>
                        <a:pt x="437" y="283"/>
                      </a:lnTo>
                      <a:lnTo>
                        <a:pt x="412" y="273"/>
                      </a:lnTo>
                      <a:lnTo>
                        <a:pt x="455" y="245"/>
                      </a:lnTo>
                      <a:lnTo>
                        <a:pt x="492" y="190"/>
                      </a:lnTo>
                      <a:lnTo>
                        <a:pt x="497" y="154"/>
                      </a:lnTo>
                      <a:lnTo>
                        <a:pt x="579" y="159"/>
                      </a:lnTo>
                      <a:lnTo>
                        <a:pt x="588" y="247"/>
                      </a:lnTo>
                      <a:lnTo>
                        <a:pt x="634" y="334"/>
                      </a:lnTo>
                      <a:lnTo>
                        <a:pt x="668" y="330"/>
                      </a:lnTo>
                      <a:lnTo>
                        <a:pt x="714" y="356"/>
                      </a:lnTo>
                      <a:lnTo>
                        <a:pt x="729" y="346"/>
                      </a:lnTo>
                      <a:lnTo>
                        <a:pt x="750" y="376"/>
                      </a:lnTo>
                      <a:lnTo>
                        <a:pt x="770" y="371"/>
                      </a:lnTo>
                      <a:lnTo>
                        <a:pt x="785" y="330"/>
                      </a:lnTo>
                      <a:lnTo>
                        <a:pt x="826" y="371"/>
                      </a:lnTo>
                      <a:lnTo>
                        <a:pt x="852" y="351"/>
                      </a:lnTo>
                      <a:lnTo>
                        <a:pt x="881" y="379"/>
                      </a:lnTo>
                      <a:lnTo>
                        <a:pt x="936" y="357"/>
                      </a:lnTo>
                      <a:lnTo>
                        <a:pt x="977" y="363"/>
                      </a:lnTo>
                      <a:lnTo>
                        <a:pt x="964" y="386"/>
                      </a:lnTo>
                      <a:lnTo>
                        <a:pt x="932" y="380"/>
                      </a:lnTo>
                      <a:lnTo>
                        <a:pt x="901" y="426"/>
                      </a:lnTo>
                      <a:lnTo>
                        <a:pt x="896" y="446"/>
                      </a:lnTo>
                      <a:lnTo>
                        <a:pt x="825" y="518"/>
                      </a:lnTo>
                      <a:lnTo>
                        <a:pt x="805" y="518"/>
                      </a:lnTo>
                      <a:lnTo>
                        <a:pt x="794" y="574"/>
                      </a:lnTo>
                      <a:lnTo>
                        <a:pt x="733" y="565"/>
                      </a:lnTo>
                      <a:lnTo>
                        <a:pt x="701" y="631"/>
                      </a:lnTo>
                      <a:lnTo>
                        <a:pt x="705" y="658"/>
                      </a:lnTo>
                      <a:lnTo>
                        <a:pt x="654" y="745"/>
                      </a:lnTo>
                      <a:lnTo>
                        <a:pt x="704" y="765"/>
                      </a:lnTo>
                      <a:lnTo>
                        <a:pt x="734" y="811"/>
                      </a:lnTo>
                      <a:lnTo>
                        <a:pt x="714" y="831"/>
                      </a:lnTo>
                      <a:lnTo>
                        <a:pt x="724" y="857"/>
                      </a:lnTo>
                      <a:lnTo>
                        <a:pt x="688" y="888"/>
                      </a:lnTo>
                      <a:lnTo>
                        <a:pt x="678" y="923"/>
                      </a:lnTo>
                      <a:lnTo>
                        <a:pt x="743" y="919"/>
                      </a:lnTo>
                      <a:lnTo>
                        <a:pt x="733" y="945"/>
                      </a:lnTo>
                      <a:lnTo>
                        <a:pt x="753" y="960"/>
                      </a:lnTo>
                      <a:lnTo>
                        <a:pt x="774" y="940"/>
                      </a:lnTo>
                      <a:lnTo>
                        <a:pt x="789" y="1001"/>
                      </a:lnTo>
                      <a:lnTo>
                        <a:pt x="805" y="976"/>
                      </a:lnTo>
                      <a:lnTo>
                        <a:pt x="820" y="986"/>
                      </a:lnTo>
                      <a:lnTo>
                        <a:pt x="815" y="1021"/>
                      </a:lnTo>
                      <a:lnTo>
                        <a:pt x="856" y="1021"/>
                      </a:lnTo>
                      <a:lnTo>
                        <a:pt x="854" y="1042"/>
                      </a:lnTo>
                      <a:lnTo>
                        <a:pt x="926" y="1048"/>
                      </a:lnTo>
                      <a:lnTo>
                        <a:pt x="905" y="1074"/>
                      </a:lnTo>
                      <a:lnTo>
                        <a:pt x="946" y="1104"/>
                      </a:lnTo>
                      <a:lnTo>
                        <a:pt x="915" y="1145"/>
                      </a:lnTo>
                      <a:lnTo>
                        <a:pt x="941" y="1155"/>
                      </a:lnTo>
                      <a:lnTo>
                        <a:pt x="945" y="1196"/>
                      </a:lnTo>
                      <a:lnTo>
                        <a:pt x="945" y="1201"/>
                      </a:lnTo>
                      <a:lnTo>
                        <a:pt x="910" y="1211"/>
                      </a:lnTo>
                      <a:lnTo>
                        <a:pt x="861" y="1325"/>
                      </a:lnTo>
                      <a:lnTo>
                        <a:pt x="876" y="1361"/>
                      </a:lnTo>
                      <a:lnTo>
                        <a:pt x="784" y="1417"/>
                      </a:lnTo>
                      <a:lnTo>
                        <a:pt x="759" y="1453"/>
                      </a:lnTo>
                      <a:lnTo>
                        <a:pt x="728" y="1458"/>
                      </a:lnTo>
                      <a:lnTo>
                        <a:pt x="706" y="1493"/>
                      </a:lnTo>
                      <a:lnTo>
                        <a:pt x="676" y="1492"/>
                      </a:lnTo>
                      <a:lnTo>
                        <a:pt x="686" y="1549"/>
                      </a:lnTo>
                      <a:lnTo>
                        <a:pt x="722" y="1590"/>
                      </a:lnTo>
                      <a:lnTo>
                        <a:pt x="752" y="1590"/>
                      </a:lnTo>
                      <a:lnTo>
                        <a:pt x="751" y="1631"/>
                      </a:lnTo>
                      <a:lnTo>
                        <a:pt x="715" y="1657"/>
                      </a:lnTo>
                      <a:lnTo>
                        <a:pt x="695" y="1703"/>
                      </a:lnTo>
                      <a:lnTo>
                        <a:pt x="736" y="1759"/>
                      </a:lnTo>
                      <a:lnTo>
                        <a:pt x="760" y="1861"/>
                      </a:lnTo>
                      <a:lnTo>
                        <a:pt x="819" y="1866"/>
                      </a:lnTo>
                      <a:lnTo>
                        <a:pt x="848" y="1827"/>
                      </a:lnTo>
                      <a:lnTo>
                        <a:pt x="880" y="1819"/>
                      </a:lnTo>
                      <a:lnTo>
                        <a:pt x="889" y="1776"/>
                      </a:lnTo>
                      <a:lnTo>
                        <a:pt x="923" y="1802"/>
                      </a:lnTo>
                      <a:lnTo>
                        <a:pt x="931" y="1788"/>
                      </a:lnTo>
                      <a:lnTo>
                        <a:pt x="914" y="1746"/>
                      </a:lnTo>
                      <a:lnTo>
                        <a:pt x="975" y="1741"/>
                      </a:lnTo>
                      <a:lnTo>
                        <a:pt x="975" y="1782"/>
                      </a:lnTo>
                      <a:lnTo>
                        <a:pt x="1021" y="1819"/>
                      </a:lnTo>
                      <a:lnTo>
                        <a:pt x="1047" y="1803"/>
                      </a:lnTo>
                      <a:lnTo>
                        <a:pt x="1056" y="1829"/>
                      </a:lnTo>
                      <a:lnTo>
                        <a:pt x="1123" y="1788"/>
                      </a:lnTo>
                      <a:lnTo>
                        <a:pt x="1158" y="1808"/>
                      </a:lnTo>
                      <a:lnTo>
                        <a:pt x="1193" y="1854"/>
                      </a:lnTo>
                      <a:lnTo>
                        <a:pt x="1193" y="1890"/>
                      </a:lnTo>
                      <a:lnTo>
                        <a:pt x="1209" y="1895"/>
                      </a:lnTo>
                      <a:lnTo>
                        <a:pt x="1183" y="1921"/>
                      </a:lnTo>
                      <a:lnTo>
                        <a:pt x="1178" y="1961"/>
                      </a:lnTo>
                      <a:lnTo>
                        <a:pt x="1153" y="1967"/>
                      </a:lnTo>
                      <a:lnTo>
                        <a:pt x="1137" y="2012"/>
                      </a:lnTo>
                      <a:lnTo>
                        <a:pt x="1156" y="2053"/>
                      </a:lnTo>
                      <a:lnTo>
                        <a:pt x="1141" y="2063"/>
                      </a:lnTo>
                      <a:lnTo>
                        <a:pt x="1156" y="2079"/>
                      </a:lnTo>
                      <a:lnTo>
                        <a:pt x="1148" y="2094"/>
                      </a:lnTo>
                      <a:lnTo>
                        <a:pt x="1148" y="2164"/>
                      </a:lnTo>
                      <a:lnTo>
                        <a:pt x="1185" y="2187"/>
                      </a:lnTo>
                      <a:lnTo>
                        <a:pt x="1228" y="2188"/>
                      </a:lnTo>
                      <a:lnTo>
                        <a:pt x="1250" y="2209"/>
                      </a:lnTo>
                      <a:lnTo>
                        <a:pt x="1266" y="2183"/>
                      </a:lnTo>
                      <a:lnTo>
                        <a:pt x="1299" y="2231"/>
                      </a:lnTo>
                      <a:lnTo>
                        <a:pt x="1304" y="2204"/>
                      </a:lnTo>
                      <a:lnTo>
                        <a:pt x="1366" y="2205"/>
                      </a:lnTo>
                      <a:lnTo>
                        <a:pt x="1376" y="2220"/>
                      </a:lnTo>
                      <a:lnTo>
                        <a:pt x="1398" y="2210"/>
                      </a:lnTo>
                      <a:lnTo>
                        <a:pt x="1398" y="2188"/>
                      </a:lnTo>
                      <a:lnTo>
                        <a:pt x="1426" y="2186"/>
                      </a:lnTo>
                      <a:lnTo>
                        <a:pt x="1449" y="2167"/>
                      </a:lnTo>
                      <a:lnTo>
                        <a:pt x="1469" y="2178"/>
                      </a:lnTo>
                      <a:lnTo>
                        <a:pt x="1584" y="2158"/>
                      </a:lnTo>
                      <a:lnTo>
                        <a:pt x="1641" y="2167"/>
                      </a:lnTo>
                      <a:lnTo>
                        <a:pt x="1667" y="2094"/>
                      </a:lnTo>
                      <a:lnTo>
                        <a:pt x="1693" y="2084"/>
                      </a:lnTo>
                      <a:lnTo>
                        <a:pt x="1743" y="2111"/>
                      </a:lnTo>
                      <a:lnTo>
                        <a:pt x="1743" y="2143"/>
                      </a:lnTo>
                      <a:lnTo>
                        <a:pt x="1803" y="2163"/>
                      </a:lnTo>
                      <a:lnTo>
                        <a:pt x="1836" y="2163"/>
                      </a:lnTo>
                      <a:lnTo>
                        <a:pt x="1901" y="2190"/>
                      </a:lnTo>
                      <a:lnTo>
                        <a:pt x="1918" y="2168"/>
                      </a:lnTo>
                      <a:lnTo>
                        <a:pt x="1989" y="2205"/>
                      </a:lnTo>
                      <a:lnTo>
                        <a:pt x="2028" y="2188"/>
                      </a:lnTo>
                      <a:lnTo>
                        <a:pt x="2049" y="2231"/>
                      </a:lnTo>
                      <a:lnTo>
                        <a:pt x="2033" y="2247"/>
                      </a:lnTo>
                      <a:lnTo>
                        <a:pt x="2029" y="2316"/>
                      </a:lnTo>
                      <a:lnTo>
                        <a:pt x="2056" y="2386"/>
                      </a:lnTo>
                      <a:lnTo>
                        <a:pt x="2020" y="2417"/>
                      </a:lnTo>
                      <a:lnTo>
                        <a:pt x="2010" y="2447"/>
                      </a:lnTo>
                      <a:lnTo>
                        <a:pt x="1974" y="2463"/>
                      </a:lnTo>
                      <a:lnTo>
                        <a:pt x="1943" y="2514"/>
                      </a:lnTo>
                      <a:lnTo>
                        <a:pt x="1908" y="2515"/>
                      </a:lnTo>
                      <a:lnTo>
                        <a:pt x="1887" y="2546"/>
                      </a:lnTo>
                      <a:lnTo>
                        <a:pt x="1897" y="2561"/>
                      </a:lnTo>
                      <a:lnTo>
                        <a:pt x="1877" y="2586"/>
                      </a:lnTo>
                      <a:lnTo>
                        <a:pt x="1850" y="2593"/>
                      </a:lnTo>
                      <a:lnTo>
                        <a:pt x="1862" y="2613"/>
                      </a:lnTo>
                      <a:lnTo>
                        <a:pt x="1873" y="2663"/>
                      </a:lnTo>
                      <a:lnTo>
                        <a:pt x="1863" y="2686"/>
                      </a:lnTo>
                      <a:lnTo>
                        <a:pt x="1830" y="2697"/>
                      </a:lnTo>
                      <a:lnTo>
                        <a:pt x="1757" y="2585"/>
                      </a:lnTo>
                      <a:lnTo>
                        <a:pt x="1752" y="2549"/>
                      </a:lnTo>
                      <a:lnTo>
                        <a:pt x="1711" y="2549"/>
                      </a:lnTo>
                      <a:lnTo>
                        <a:pt x="1686" y="2611"/>
                      </a:lnTo>
                      <a:lnTo>
                        <a:pt x="1625" y="2636"/>
                      </a:lnTo>
                      <a:lnTo>
                        <a:pt x="1604" y="2611"/>
                      </a:lnTo>
                      <a:lnTo>
                        <a:pt x="1520" y="2612"/>
                      </a:lnTo>
                      <a:lnTo>
                        <a:pt x="1438" y="2778"/>
                      </a:lnTo>
                      <a:lnTo>
                        <a:pt x="1472" y="2793"/>
                      </a:lnTo>
                      <a:lnTo>
                        <a:pt x="1456" y="2813"/>
                      </a:lnTo>
                      <a:lnTo>
                        <a:pt x="1466" y="2824"/>
                      </a:lnTo>
                      <a:lnTo>
                        <a:pt x="1483" y="2818"/>
                      </a:lnTo>
                      <a:lnTo>
                        <a:pt x="1483" y="2887"/>
                      </a:lnTo>
                      <a:lnTo>
                        <a:pt x="1492" y="2891"/>
                      </a:lnTo>
                      <a:lnTo>
                        <a:pt x="1497" y="2922"/>
                      </a:lnTo>
                      <a:lnTo>
                        <a:pt x="1450" y="2932"/>
                      </a:lnTo>
                      <a:lnTo>
                        <a:pt x="1441" y="2983"/>
                      </a:lnTo>
                      <a:lnTo>
                        <a:pt x="1373" y="3003"/>
                      </a:lnTo>
                      <a:lnTo>
                        <a:pt x="1343" y="3044"/>
                      </a:lnTo>
                      <a:lnTo>
                        <a:pt x="1349" y="3121"/>
                      </a:lnTo>
                      <a:lnTo>
                        <a:pt x="1359" y="3151"/>
                      </a:lnTo>
                      <a:lnTo>
                        <a:pt x="1318" y="3178"/>
                      </a:lnTo>
                      <a:lnTo>
                        <a:pt x="1329" y="3255"/>
                      </a:lnTo>
                      <a:lnTo>
                        <a:pt x="1298" y="3341"/>
                      </a:lnTo>
                      <a:lnTo>
                        <a:pt x="1237" y="3331"/>
                      </a:lnTo>
                      <a:lnTo>
                        <a:pt x="1216" y="3357"/>
                      </a:lnTo>
                      <a:lnTo>
                        <a:pt x="1201" y="3352"/>
                      </a:lnTo>
                      <a:lnTo>
                        <a:pt x="1186" y="3394"/>
                      </a:lnTo>
                      <a:lnTo>
                        <a:pt x="1237" y="3440"/>
                      </a:lnTo>
                      <a:lnTo>
                        <a:pt x="1269" y="3488"/>
                      </a:lnTo>
                      <a:lnTo>
                        <a:pt x="1239" y="3525"/>
                      </a:lnTo>
                      <a:lnTo>
                        <a:pt x="1193" y="3535"/>
                      </a:lnTo>
                      <a:lnTo>
                        <a:pt x="1178" y="3525"/>
                      </a:lnTo>
                      <a:lnTo>
                        <a:pt x="1158" y="3551"/>
                      </a:lnTo>
                      <a:lnTo>
                        <a:pt x="1112" y="3530"/>
                      </a:lnTo>
                      <a:lnTo>
                        <a:pt x="1066" y="3561"/>
                      </a:lnTo>
                      <a:lnTo>
                        <a:pt x="1051" y="3544"/>
                      </a:lnTo>
                      <a:lnTo>
                        <a:pt x="958" y="3565"/>
                      </a:lnTo>
                      <a:lnTo>
                        <a:pt x="968" y="3585"/>
                      </a:lnTo>
                      <a:lnTo>
                        <a:pt x="932" y="3658"/>
                      </a:lnTo>
                      <a:lnTo>
                        <a:pt x="922" y="3646"/>
                      </a:lnTo>
                      <a:lnTo>
                        <a:pt x="896" y="3656"/>
                      </a:lnTo>
                      <a:lnTo>
                        <a:pt x="829" y="3749"/>
                      </a:lnTo>
                      <a:lnTo>
                        <a:pt x="819" y="3790"/>
                      </a:lnTo>
                      <a:lnTo>
                        <a:pt x="677" y="3878"/>
                      </a:lnTo>
                      <a:lnTo>
                        <a:pt x="593" y="3874"/>
                      </a:lnTo>
                      <a:lnTo>
                        <a:pt x="562" y="3849"/>
                      </a:lnTo>
                      <a:lnTo>
                        <a:pt x="470" y="3822"/>
                      </a:lnTo>
                      <a:lnTo>
                        <a:pt x="435" y="3827"/>
                      </a:lnTo>
                      <a:lnTo>
                        <a:pt x="424" y="3792"/>
                      </a:lnTo>
                      <a:lnTo>
                        <a:pt x="394" y="3760"/>
                      </a:lnTo>
                      <a:lnTo>
                        <a:pt x="419" y="3729"/>
                      </a:lnTo>
                      <a:lnTo>
                        <a:pt x="450" y="3678"/>
                      </a:lnTo>
                      <a:lnTo>
                        <a:pt x="492" y="3658"/>
                      </a:lnTo>
                      <a:lnTo>
                        <a:pt x="489" y="3633"/>
                      </a:lnTo>
                      <a:lnTo>
                        <a:pt x="519" y="3627"/>
                      </a:lnTo>
                      <a:lnTo>
                        <a:pt x="532" y="3595"/>
                      </a:lnTo>
                      <a:lnTo>
                        <a:pt x="534" y="3567"/>
                      </a:lnTo>
                      <a:lnTo>
                        <a:pt x="560" y="3565"/>
                      </a:lnTo>
                      <a:lnTo>
                        <a:pt x="580" y="3548"/>
                      </a:lnTo>
                      <a:lnTo>
                        <a:pt x="608" y="3503"/>
                      </a:lnTo>
                      <a:lnTo>
                        <a:pt x="575" y="3466"/>
                      </a:lnTo>
                      <a:lnTo>
                        <a:pt x="557" y="3403"/>
                      </a:lnTo>
                      <a:lnTo>
                        <a:pt x="579" y="3348"/>
                      </a:lnTo>
                      <a:lnTo>
                        <a:pt x="548" y="3248"/>
                      </a:lnTo>
                      <a:lnTo>
                        <a:pt x="516" y="3201"/>
                      </a:lnTo>
                      <a:lnTo>
                        <a:pt x="533" y="3160"/>
                      </a:lnTo>
                      <a:lnTo>
                        <a:pt x="525" y="3156"/>
                      </a:lnTo>
                      <a:lnTo>
                        <a:pt x="520" y="3141"/>
                      </a:lnTo>
                      <a:lnTo>
                        <a:pt x="479" y="3141"/>
                      </a:lnTo>
                      <a:lnTo>
                        <a:pt x="484" y="3105"/>
                      </a:lnTo>
                      <a:lnTo>
                        <a:pt x="435" y="3090"/>
                      </a:lnTo>
                      <a:lnTo>
                        <a:pt x="358" y="3081"/>
                      </a:lnTo>
                      <a:lnTo>
                        <a:pt x="328" y="3081"/>
                      </a:lnTo>
                      <a:lnTo>
                        <a:pt x="312" y="3056"/>
                      </a:lnTo>
                      <a:lnTo>
                        <a:pt x="317" y="3045"/>
                      </a:lnTo>
                      <a:lnTo>
                        <a:pt x="297" y="3030"/>
                      </a:lnTo>
                      <a:lnTo>
                        <a:pt x="288" y="2994"/>
                      </a:lnTo>
                      <a:lnTo>
                        <a:pt x="269" y="2972"/>
                      </a:lnTo>
                      <a:lnTo>
                        <a:pt x="368" y="2915"/>
                      </a:lnTo>
                      <a:lnTo>
                        <a:pt x="342" y="2815"/>
                      </a:lnTo>
                      <a:lnTo>
                        <a:pt x="301" y="2788"/>
                      </a:lnTo>
                      <a:lnTo>
                        <a:pt x="291" y="2727"/>
                      </a:lnTo>
                      <a:lnTo>
                        <a:pt x="311" y="2725"/>
                      </a:lnTo>
                      <a:lnTo>
                        <a:pt x="311" y="2686"/>
                      </a:lnTo>
                      <a:lnTo>
                        <a:pt x="333" y="2640"/>
                      </a:lnTo>
                      <a:lnTo>
                        <a:pt x="307" y="2620"/>
                      </a:lnTo>
                      <a:lnTo>
                        <a:pt x="393" y="2554"/>
                      </a:lnTo>
                      <a:lnTo>
                        <a:pt x="413" y="2511"/>
                      </a:lnTo>
                      <a:lnTo>
                        <a:pt x="423" y="2530"/>
                      </a:lnTo>
                      <a:lnTo>
                        <a:pt x="437" y="2495"/>
                      </a:lnTo>
                      <a:lnTo>
                        <a:pt x="436" y="2444"/>
                      </a:lnTo>
                      <a:lnTo>
                        <a:pt x="394" y="2440"/>
                      </a:lnTo>
                      <a:lnTo>
                        <a:pt x="297" y="2378"/>
                      </a:lnTo>
                      <a:lnTo>
                        <a:pt x="293" y="2292"/>
                      </a:lnTo>
                      <a:lnTo>
                        <a:pt x="416" y="2196"/>
                      </a:lnTo>
                      <a:lnTo>
                        <a:pt x="401" y="2128"/>
                      </a:lnTo>
                      <a:lnTo>
                        <a:pt x="325" y="2123"/>
                      </a:lnTo>
                      <a:lnTo>
                        <a:pt x="294" y="2026"/>
                      </a:lnTo>
                      <a:lnTo>
                        <a:pt x="264" y="2016"/>
                      </a:lnTo>
                      <a:lnTo>
                        <a:pt x="255" y="1965"/>
                      </a:lnTo>
                      <a:lnTo>
                        <a:pt x="153" y="1928"/>
                      </a:lnTo>
                      <a:lnTo>
                        <a:pt x="30" y="1917"/>
                      </a:lnTo>
                      <a:lnTo>
                        <a:pt x="0" y="1896"/>
                      </a:lnTo>
                      <a:lnTo>
                        <a:pt x="16" y="1830"/>
                      </a:lnTo>
                      <a:lnTo>
                        <a:pt x="37" y="1810"/>
                      </a:lnTo>
                      <a:lnTo>
                        <a:pt x="6" y="1692"/>
                      </a:lnTo>
                      <a:lnTo>
                        <a:pt x="181" y="1632"/>
                      </a:lnTo>
                      <a:lnTo>
                        <a:pt x="211" y="1600"/>
                      </a:lnTo>
                      <a:lnTo>
                        <a:pt x="176" y="1585"/>
                      </a:lnTo>
                      <a:lnTo>
                        <a:pt x="130" y="1528"/>
                      </a:lnTo>
                      <a:lnTo>
                        <a:pt x="94" y="1518"/>
                      </a:lnTo>
                      <a:lnTo>
                        <a:pt x="84" y="1482"/>
                      </a:lnTo>
                      <a:lnTo>
                        <a:pt x="90" y="1436"/>
                      </a:lnTo>
                      <a:lnTo>
                        <a:pt x="107" y="1395"/>
                      </a:lnTo>
                      <a:lnTo>
                        <a:pt x="127" y="1365"/>
                      </a:lnTo>
                      <a:lnTo>
                        <a:pt x="148" y="1354"/>
                      </a:lnTo>
                      <a:lnTo>
                        <a:pt x="265" y="1228"/>
                      </a:lnTo>
                      <a:lnTo>
                        <a:pt x="266" y="1194"/>
                      </a:lnTo>
                      <a:lnTo>
                        <a:pt x="288" y="1169"/>
                      </a:lnTo>
                      <a:lnTo>
                        <a:pt x="261" y="1162"/>
                      </a:lnTo>
                      <a:lnTo>
                        <a:pt x="264" y="1135"/>
                      </a:lnTo>
                      <a:lnTo>
                        <a:pt x="233" y="1102"/>
                      </a:lnTo>
                      <a:lnTo>
                        <a:pt x="248" y="1107"/>
                      </a:lnTo>
                      <a:lnTo>
                        <a:pt x="259" y="1051"/>
                      </a:lnTo>
                      <a:lnTo>
                        <a:pt x="342" y="1006"/>
                      </a:lnTo>
                      <a:lnTo>
                        <a:pt x="353" y="847"/>
                      </a:lnTo>
                      <a:lnTo>
                        <a:pt x="317" y="854"/>
                      </a:lnTo>
                      <a:lnTo>
                        <a:pt x="299" y="811"/>
                      </a:lnTo>
                      <a:lnTo>
                        <a:pt x="245" y="800"/>
                      </a:lnTo>
                      <a:lnTo>
                        <a:pt x="259" y="745"/>
                      </a:lnTo>
                      <a:lnTo>
                        <a:pt x="279" y="740"/>
                      </a:lnTo>
                      <a:lnTo>
                        <a:pt x="285" y="673"/>
                      </a:lnTo>
                      <a:lnTo>
                        <a:pt x="265" y="653"/>
                      </a:lnTo>
                      <a:lnTo>
                        <a:pt x="280" y="638"/>
                      </a:lnTo>
                      <a:lnTo>
                        <a:pt x="245" y="602"/>
                      </a:lnTo>
                      <a:lnTo>
                        <a:pt x="219" y="602"/>
                      </a:lnTo>
                      <a:lnTo>
                        <a:pt x="219" y="580"/>
                      </a:lnTo>
                      <a:lnTo>
                        <a:pt x="210" y="539"/>
                      </a:lnTo>
                      <a:lnTo>
                        <a:pt x="236" y="514"/>
                      </a:lnTo>
                      <a:lnTo>
                        <a:pt x="236" y="473"/>
                      </a:lnTo>
                      <a:lnTo>
                        <a:pt x="215" y="448"/>
                      </a:lnTo>
                      <a:lnTo>
                        <a:pt x="222" y="417"/>
                      </a:lnTo>
                      <a:lnTo>
                        <a:pt x="247" y="407"/>
                      </a:lnTo>
                      <a:lnTo>
                        <a:pt x="237" y="334"/>
                      </a:lnTo>
                      <a:lnTo>
                        <a:pt x="218" y="319"/>
                      </a:lnTo>
                      <a:lnTo>
                        <a:pt x="177" y="252"/>
                      </a:lnTo>
                      <a:lnTo>
                        <a:pt x="197" y="242"/>
                      </a:lnTo>
                      <a:lnTo>
                        <a:pt x="219" y="185"/>
                      </a:lnTo>
                      <a:lnTo>
                        <a:pt x="204" y="180"/>
                      </a:lnTo>
                      <a:lnTo>
                        <a:pt x="195" y="134"/>
                      </a:lnTo>
                      <a:lnTo>
                        <a:pt x="195" y="93"/>
                      </a:lnTo>
                      <a:lnTo>
                        <a:pt x="210" y="83"/>
                      </a:lnTo>
                      <a:lnTo>
                        <a:pt x="231" y="103"/>
                      </a:lnTo>
                      <a:lnTo>
                        <a:pt x="256" y="83"/>
                      </a:lnTo>
                      <a:lnTo>
                        <a:pt x="261" y="62"/>
                      </a:lnTo>
                      <a:lnTo>
                        <a:pt x="277" y="57"/>
                      </a:lnTo>
                      <a:lnTo>
                        <a:pt x="297" y="10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gradFill>
                  <a:gsLst>
                    <a:gs pos="51000">
                      <a:srgbClr val="009900"/>
                    </a:gs>
                    <a:gs pos="61000">
                      <a:srgbClr val="FFCC00"/>
                    </a:gs>
                  </a:gsLst>
                  <a:lin ang="5400000" scaled="1"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178" name="Freeform 165"/>
                <p:cNvSpPr>
                  <a:spLocks/>
                </p:cNvSpPr>
                <p:nvPr/>
              </p:nvSpPr>
              <p:spPr bwMode="auto">
                <a:xfrm>
                  <a:off x="4096128" y="4746961"/>
                  <a:ext cx="323880" cy="507833"/>
                </a:xfrm>
                <a:custGeom>
                  <a:avLst/>
                  <a:gdLst>
                    <a:gd name="T0" fmla="*/ 2147483646 w 612"/>
                    <a:gd name="T1" fmla="*/ 2147483646 h 943"/>
                    <a:gd name="T2" fmla="*/ 2147483646 w 612"/>
                    <a:gd name="T3" fmla="*/ 2147483646 h 943"/>
                    <a:gd name="T4" fmla="*/ 2147483646 w 612"/>
                    <a:gd name="T5" fmla="*/ 2147483646 h 943"/>
                    <a:gd name="T6" fmla="*/ 2147483646 w 612"/>
                    <a:gd name="T7" fmla="*/ 2147483646 h 943"/>
                    <a:gd name="T8" fmla="*/ 2147483646 w 612"/>
                    <a:gd name="T9" fmla="*/ 2147483646 h 943"/>
                    <a:gd name="T10" fmla="*/ 2147483646 w 612"/>
                    <a:gd name="T11" fmla="*/ 2147483646 h 943"/>
                    <a:gd name="T12" fmla="*/ 2147483646 w 612"/>
                    <a:gd name="T13" fmla="*/ 2147483646 h 943"/>
                    <a:gd name="T14" fmla="*/ 2147483646 w 612"/>
                    <a:gd name="T15" fmla="*/ 2147483646 h 943"/>
                    <a:gd name="T16" fmla="*/ 2147483646 w 612"/>
                    <a:gd name="T17" fmla="*/ 2147483646 h 943"/>
                    <a:gd name="T18" fmla="*/ 2147483646 w 612"/>
                    <a:gd name="T19" fmla="*/ 2147483646 h 943"/>
                    <a:gd name="T20" fmla="*/ 2147483646 w 612"/>
                    <a:gd name="T21" fmla="*/ 2147483646 h 943"/>
                    <a:gd name="T22" fmla="*/ 2147483646 w 612"/>
                    <a:gd name="T23" fmla="*/ 2147483646 h 943"/>
                    <a:gd name="T24" fmla="*/ 2147483646 w 612"/>
                    <a:gd name="T25" fmla="*/ 2147483646 h 943"/>
                    <a:gd name="T26" fmla="*/ 2147483646 w 612"/>
                    <a:gd name="T27" fmla="*/ 2147483646 h 943"/>
                    <a:gd name="T28" fmla="*/ 2147483646 w 612"/>
                    <a:gd name="T29" fmla="*/ 2147483646 h 943"/>
                    <a:gd name="T30" fmla="*/ 2147483646 w 612"/>
                    <a:gd name="T31" fmla="*/ 2147483646 h 943"/>
                    <a:gd name="T32" fmla="*/ 2147483646 w 612"/>
                    <a:gd name="T33" fmla="*/ 2147483646 h 943"/>
                    <a:gd name="T34" fmla="*/ 2147483646 w 612"/>
                    <a:gd name="T35" fmla="*/ 2147483646 h 943"/>
                    <a:gd name="T36" fmla="*/ 2147483646 w 612"/>
                    <a:gd name="T37" fmla="*/ 2147483646 h 943"/>
                    <a:gd name="T38" fmla="*/ 2147483646 w 612"/>
                    <a:gd name="T39" fmla="*/ 2147483646 h 943"/>
                    <a:gd name="T40" fmla="*/ 2147483646 w 612"/>
                    <a:gd name="T41" fmla="*/ 2147483646 h 943"/>
                    <a:gd name="T42" fmla="*/ 2147483646 w 612"/>
                    <a:gd name="T43" fmla="*/ 2147483646 h 943"/>
                    <a:gd name="T44" fmla="*/ 2147483646 w 612"/>
                    <a:gd name="T45" fmla="*/ 2147483646 h 943"/>
                    <a:gd name="T46" fmla="*/ 2147483646 w 612"/>
                    <a:gd name="T47" fmla="*/ 2147483646 h 943"/>
                    <a:gd name="T48" fmla="*/ 2147483646 w 612"/>
                    <a:gd name="T49" fmla="*/ 2147483646 h 943"/>
                    <a:gd name="T50" fmla="*/ 2147483646 w 612"/>
                    <a:gd name="T51" fmla="*/ 2147483646 h 943"/>
                    <a:gd name="T52" fmla="*/ 2147483646 w 612"/>
                    <a:gd name="T53" fmla="*/ 2147483646 h 943"/>
                    <a:gd name="T54" fmla="*/ 2147483646 w 612"/>
                    <a:gd name="T55" fmla="*/ 2147483646 h 943"/>
                    <a:gd name="T56" fmla="*/ 2147483646 w 612"/>
                    <a:gd name="T57" fmla="*/ 2147483646 h 943"/>
                    <a:gd name="T58" fmla="*/ 2147483646 w 612"/>
                    <a:gd name="T59" fmla="*/ 2147483646 h 943"/>
                    <a:gd name="T60" fmla="*/ 2147483646 w 612"/>
                    <a:gd name="T61" fmla="*/ 2147483646 h 943"/>
                    <a:gd name="T62" fmla="*/ 2147483646 w 612"/>
                    <a:gd name="T63" fmla="*/ 2147483646 h 943"/>
                    <a:gd name="T64" fmla="*/ 2147483646 w 612"/>
                    <a:gd name="T65" fmla="*/ 2147483646 h 943"/>
                    <a:gd name="T66" fmla="*/ 2147483646 w 612"/>
                    <a:gd name="T67" fmla="*/ 2147483646 h 943"/>
                    <a:gd name="T68" fmla="*/ 2147483646 w 612"/>
                    <a:gd name="T69" fmla="*/ 2147483646 h 943"/>
                    <a:gd name="T70" fmla="*/ 2147483646 w 612"/>
                    <a:gd name="T71" fmla="*/ 2147483646 h 943"/>
                    <a:gd name="T72" fmla="*/ 2147483646 w 612"/>
                    <a:gd name="T73" fmla="*/ 2147483646 h 943"/>
                    <a:gd name="T74" fmla="*/ 2147483646 w 612"/>
                    <a:gd name="T75" fmla="*/ 2147483646 h 943"/>
                    <a:gd name="T76" fmla="*/ 2147483646 w 612"/>
                    <a:gd name="T77" fmla="*/ 2147483646 h 943"/>
                    <a:gd name="T78" fmla="*/ 2147483646 w 612"/>
                    <a:gd name="T79" fmla="*/ 0 h 9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12"/>
                    <a:gd name="T121" fmla="*/ 0 h 943"/>
                    <a:gd name="T122" fmla="*/ 612 w 612"/>
                    <a:gd name="T123" fmla="*/ 943 h 9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12" h="943">
                      <a:moveTo>
                        <a:pt x="292" y="22"/>
                      </a:moveTo>
                      <a:lnTo>
                        <a:pt x="301" y="58"/>
                      </a:lnTo>
                      <a:lnTo>
                        <a:pt x="321" y="73"/>
                      </a:lnTo>
                      <a:lnTo>
                        <a:pt x="316" y="84"/>
                      </a:lnTo>
                      <a:lnTo>
                        <a:pt x="332" y="109"/>
                      </a:lnTo>
                      <a:lnTo>
                        <a:pt x="362" y="109"/>
                      </a:lnTo>
                      <a:lnTo>
                        <a:pt x="439" y="118"/>
                      </a:lnTo>
                      <a:lnTo>
                        <a:pt x="488" y="133"/>
                      </a:lnTo>
                      <a:lnTo>
                        <a:pt x="483" y="169"/>
                      </a:lnTo>
                      <a:lnTo>
                        <a:pt x="524" y="169"/>
                      </a:lnTo>
                      <a:lnTo>
                        <a:pt x="529" y="184"/>
                      </a:lnTo>
                      <a:lnTo>
                        <a:pt x="537" y="188"/>
                      </a:lnTo>
                      <a:lnTo>
                        <a:pt x="520" y="229"/>
                      </a:lnTo>
                      <a:lnTo>
                        <a:pt x="552" y="276"/>
                      </a:lnTo>
                      <a:lnTo>
                        <a:pt x="583" y="376"/>
                      </a:lnTo>
                      <a:lnTo>
                        <a:pt x="561" y="431"/>
                      </a:lnTo>
                      <a:lnTo>
                        <a:pt x="579" y="494"/>
                      </a:lnTo>
                      <a:lnTo>
                        <a:pt x="612" y="531"/>
                      </a:lnTo>
                      <a:lnTo>
                        <a:pt x="584" y="576"/>
                      </a:lnTo>
                      <a:lnTo>
                        <a:pt x="564" y="593"/>
                      </a:lnTo>
                      <a:lnTo>
                        <a:pt x="538" y="595"/>
                      </a:lnTo>
                      <a:lnTo>
                        <a:pt x="536" y="623"/>
                      </a:lnTo>
                      <a:lnTo>
                        <a:pt x="523" y="655"/>
                      </a:lnTo>
                      <a:lnTo>
                        <a:pt x="493" y="661"/>
                      </a:lnTo>
                      <a:lnTo>
                        <a:pt x="496" y="686"/>
                      </a:lnTo>
                      <a:lnTo>
                        <a:pt x="454" y="706"/>
                      </a:lnTo>
                      <a:lnTo>
                        <a:pt x="423" y="757"/>
                      </a:lnTo>
                      <a:lnTo>
                        <a:pt x="398" y="788"/>
                      </a:lnTo>
                      <a:lnTo>
                        <a:pt x="344" y="790"/>
                      </a:lnTo>
                      <a:lnTo>
                        <a:pt x="307" y="826"/>
                      </a:lnTo>
                      <a:lnTo>
                        <a:pt x="307" y="872"/>
                      </a:lnTo>
                      <a:lnTo>
                        <a:pt x="245" y="918"/>
                      </a:lnTo>
                      <a:lnTo>
                        <a:pt x="215" y="892"/>
                      </a:lnTo>
                      <a:lnTo>
                        <a:pt x="194" y="897"/>
                      </a:lnTo>
                      <a:lnTo>
                        <a:pt x="184" y="877"/>
                      </a:lnTo>
                      <a:lnTo>
                        <a:pt x="112" y="892"/>
                      </a:lnTo>
                      <a:lnTo>
                        <a:pt x="102" y="902"/>
                      </a:lnTo>
                      <a:lnTo>
                        <a:pt x="107" y="913"/>
                      </a:lnTo>
                      <a:lnTo>
                        <a:pt x="71" y="943"/>
                      </a:lnTo>
                      <a:lnTo>
                        <a:pt x="46" y="917"/>
                      </a:lnTo>
                      <a:lnTo>
                        <a:pt x="31" y="911"/>
                      </a:lnTo>
                      <a:lnTo>
                        <a:pt x="31" y="896"/>
                      </a:lnTo>
                      <a:lnTo>
                        <a:pt x="0" y="876"/>
                      </a:lnTo>
                      <a:lnTo>
                        <a:pt x="36" y="835"/>
                      </a:lnTo>
                      <a:lnTo>
                        <a:pt x="0" y="813"/>
                      </a:lnTo>
                      <a:lnTo>
                        <a:pt x="25" y="793"/>
                      </a:lnTo>
                      <a:lnTo>
                        <a:pt x="47" y="757"/>
                      </a:lnTo>
                      <a:lnTo>
                        <a:pt x="62" y="765"/>
                      </a:lnTo>
                      <a:lnTo>
                        <a:pt x="83" y="757"/>
                      </a:lnTo>
                      <a:lnTo>
                        <a:pt x="139" y="728"/>
                      </a:lnTo>
                      <a:lnTo>
                        <a:pt x="150" y="701"/>
                      </a:lnTo>
                      <a:lnTo>
                        <a:pt x="217" y="661"/>
                      </a:lnTo>
                      <a:lnTo>
                        <a:pt x="207" y="640"/>
                      </a:lnTo>
                      <a:lnTo>
                        <a:pt x="222" y="635"/>
                      </a:lnTo>
                      <a:lnTo>
                        <a:pt x="237" y="614"/>
                      </a:lnTo>
                      <a:lnTo>
                        <a:pt x="193" y="568"/>
                      </a:lnTo>
                      <a:lnTo>
                        <a:pt x="228" y="512"/>
                      </a:lnTo>
                      <a:lnTo>
                        <a:pt x="208" y="477"/>
                      </a:lnTo>
                      <a:lnTo>
                        <a:pt x="193" y="492"/>
                      </a:lnTo>
                      <a:lnTo>
                        <a:pt x="219" y="414"/>
                      </a:lnTo>
                      <a:lnTo>
                        <a:pt x="270" y="395"/>
                      </a:lnTo>
                      <a:lnTo>
                        <a:pt x="260" y="363"/>
                      </a:lnTo>
                      <a:lnTo>
                        <a:pt x="250" y="363"/>
                      </a:lnTo>
                      <a:lnTo>
                        <a:pt x="255" y="322"/>
                      </a:lnTo>
                      <a:lnTo>
                        <a:pt x="281" y="317"/>
                      </a:lnTo>
                      <a:lnTo>
                        <a:pt x="292" y="302"/>
                      </a:lnTo>
                      <a:lnTo>
                        <a:pt x="277" y="276"/>
                      </a:lnTo>
                      <a:lnTo>
                        <a:pt x="265" y="281"/>
                      </a:lnTo>
                      <a:lnTo>
                        <a:pt x="246" y="251"/>
                      </a:lnTo>
                      <a:lnTo>
                        <a:pt x="219" y="276"/>
                      </a:lnTo>
                      <a:lnTo>
                        <a:pt x="180" y="235"/>
                      </a:lnTo>
                      <a:lnTo>
                        <a:pt x="210" y="241"/>
                      </a:lnTo>
                      <a:lnTo>
                        <a:pt x="231" y="174"/>
                      </a:lnTo>
                      <a:lnTo>
                        <a:pt x="246" y="174"/>
                      </a:lnTo>
                      <a:lnTo>
                        <a:pt x="256" y="159"/>
                      </a:lnTo>
                      <a:lnTo>
                        <a:pt x="241" y="133"/>
                      </a:lnTo>
                      <a:lnTo>
                        <a:pt x="256" y="90"/>
                      </a:lnTo>
                      <a:lnTo>
                        <a:pt x="233" y="57"/>
                      </a:lnTo>
                      <a:lnTo>
                        <a:pt x="236" y="34"/>
                      </a:lnTo>
                      <a:lnTo>
                        <a:pt x="273" y="0"/>
                      </a:lnTo>
                      <a:lnTo>
                        <a:pt x="292" y="2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9" name="Freeform 166"/>
                <p:cNvSpPr>
                  <a:spLocks/>
                </p:cNvSpPr>
                <p:nvPr/>
              </p:nvSpPr>
              <p:spPr bwMode="auto">
                <a:xfrm>
                  <a:off x="2879989" y="3058417"/>
                  <a:ext cx="1330450" cy="1087080"/>
                </a:xfrm>
                <a:custGeom>
                  <a:avLst/>
                  <a:gdLst>
                    <a:gd name="T0" fmla="*/ 2147483646 w 2506"/>
                    <a:gd name="T1" fmla="*/ 2147483646 h 2025"/>
                    <a:gd name="T2" fmla="*/ 2147483646 w 2506"/>
                    <a:gd name="T3" fmla="*/ 2147483646 h 2025"/>
                    <a:gd name="T4" fmla="*/ 2147483646 w 2506"/>
                    <a:gd name="T5" fmla="*/ 2147483646 h 2025"/>
                    <a:gd name="T6" fmla="*/ 2147483646 w 2506"/>
                    <a:gd name="T7" fmla="*/ 2147483646 h 2025"/>
                    <a:gd name="T8" fmla="*/ 2147483646 w 2506"/>
                    <a:gd name="T9" fmla="*/ 2147483646 h 2025"/>
                    <a:gd name="T10" fmla="*/ 2147483646 w 2506"/>
                    <a:gd name="T11" fmla="*/ 2147483646 h 2025"/>
                    <a:gd name="T12" fmla="*/ 2147483646 w 2506"/>
                    <a:gd name="T13" fmla="*/ 2147483646 h 2025"/>
                    <a:gd name="T14" fmla="*/ 2147483646 w 2506"/>
                    <a:gd name="T15" fmla="*/ 2147483646 h 2025"/>
                    <a:gd name="T16" fmla="*/ 2147483646 w 2506"/>
                    <a:gd name="T17" fmla="*/ 2147483646 h 2025"/>
                    <a:gd name="T18" fmla="*/ 2147483646 w 2506"/>
                    <a:gd name="T19" fmla="*/ 2147483646 h 2025"/>
                    <a:gd name="T20" fmla="*/ 2147483646 w 2506"/>
                    <a:gd name="T21" fmla="*/ 2147483646 h 2025"/>
                    <a:gd name="T22" fmla="*/ 2147483646 w 2506"/>
                    <a:gd name="T23" fmla="*/ 2147483646 h 2025"/>
                    <a:gd name="T24" fmla="*/ 2147483646 w 2506"/>
                    <a:gd name="T25" fmla="*/ 2147483646 h 2025"/>
                    <a:gd name="T26" fmla="*/ 2147483646 w 2506"/>
                    <a:gd name="T27" fmla="*/ 2147483646 h 2025"/>
                    <a:gd name="T28" fmla="*/ 2147483646 w 2506"/>
                    <a:gd name="T29" fmla="*/ 2147483646 h 2025"/>
                    <a:gd name="T30" fmla="*/ 2147483646 w 2506"/>
                    <a:gd name="T31" fmla="*/ 2147483646 h 2025"/>
                    <a:gd name="T32" fmla="*/ 2147483646 w 2506"/>
                    <a:gd name="T33" fmla="*/ 2147483646 h 2025"/>
                    <a:gd name="T34" fmla="*/ 2147483646 w 2506"/>
                    <a:gd name="T35" fmla="*/ 2147483646 h 2025"/>
                    <a:gd name="T36" fmla="*/ 2147483646 w 2506"/>
                    <a:gd name="T37" fmla="*/ 2147483646 h 2025"/>
                    <a:gd name="T38" fmla="*/ 2147483646 w 2506"/>
                    <a:gd name="T39" fmla="*/ 2147483646 h 2025"/>
                    <a:gd name="T40" fmla="*/ 2147483646 w 2506"/>
                    <a:gd name="T41" fmla="*/ 2147483646 h 2025"/>
                    <a:gd name="T42" fmla="*/ 2147483646 w 2506"/>
                    <a:gd name="T43" fmla="*/ 2147483646 h 2025"/>
                    <a:gd name="T44" fmla="*/ 2147483646 w 2506"/>
                    <a:gd name="T45" fmla="*/ 2147483646 h 2025"/>
                    <a:gd name="T46" fmla="*/ 2147483646 w 2506"/>
                    <a:gd name="T47" fmla="*/ 2147483646 h 2025"/>
                    <a:gd name="T48" fmla="*/ 2147483646 w 2506"/>
                    <a:gd name="T49" fmla="*/ 2147483646 h 2025"/>
                    <a:gd name="T50" fmla="*/ 2147483646 w 2506"/>
                    <a:gd name="T51" fmla="*/ 2147483646 h 2025"/>
                    <a:gd name="T52" fmla="*/ 2147483646 w 2506"/>
                    <a:gd name="T53" fmla="*/ 2147483646 h 2025"/>
                    <a:gd name="T54" fmla="*/ 2147483646 w 2506"/>
                    <a:gd name="T55" fmla="*/ 2147483646 h 2025"/>
                    <a:gd name="T56" fmla="*/ 2147483646 w 2506"/>
                    <a:gd name="T57" fmla="*/ 2147483646 h 2025"/>
                    <a:gd name="T58" fmla="*/ 2147483646 w 2506"/>
                    <a:gd name="T59" fmla="*/ 2147483646 h 2025"/>
                    <a:gd name="T60" fmla="*/ 2147483646 w 2506"/>
                    <a:gd name="T61" fmla="*/ 2147483646 h 2025"/>
                    <a:gd name="T62" fmla="*/ 2147483646 w 2506"/>
                    <a:gd name="T63" fmla="*/ 2147483646 h 2025"/>
                    <a:gd name="T64" fmla="*/ 2147483646 w 2506"/>
                    <a:gd name="T65" fmla="*/ 2147483646 h 2025"/>
                    <a:gd name="T66" fmla="*/ 2147483646 w 2506"/>
                    <a:gd name="T67" fmla="*/ 2147483646 h 2025"/>
                    <a:gd name="T68" fmla="*/ 2147483646 w 2506"/>
                    <a:gd name="T69" fmla="*/ 2147483646 h 2025"/>
                    <a:gd name="T70" fmla="*/ 2147483646 w 2506"/>
                    <a:gd name="T71" fmla="*/ 2147483646 h 2025"/>
                    <a:gd name="T72" fmla="*/ 2147483646 w 2506"/>
                    <a:gd name="T73" fmla="*/ 2147483646 h 2025"/>
                    <a:gd name="T74" fmla="*/ 2147483646 w 2506"/>
                    <a:gd name="T75" fmla="*/ 2147483646 h 2025"/>
                    <a:gd name="T76" fmla="*/ 2147483646 w 2506"/>
                    <a:gd name="T77" fmla="*/ 2147483646 h 2025"/>
                    <a:gd name="T78" fmla="*/ 2147483646 w 2506"/>
                    <a:gd name="T79" fmla="*/ 2147483646 h 2025"/>
                    <a:gd name="T80" fmla="*/ 2147483646 w 2506"/>
                    <a:gd name="T81" fmla="*/ 2147483646 h 2025"/>
                    <a:gd name="T82" fmla="*/ 2147483646 w 2506"/>
                    <a:gd name="T83" fmla="*/ 2147483646 h 2025"/>
                    <a:gd name="T84" fmla="*/ 2147483646 w 2506"/>
                    <a:gd name="T85" fmla="*/ 2147483646 h 2025"/>
                    <a:gd name="T86" fmla="*/ 2147483646 w 2506"/>
                    <a:gd name="T87" fmla="*/ 2147483646 h 2025"/>
                    <a:gd name="T88" fmla="*/ 2147483646 w 2506"/>
                    <a:gd name="T89" fmla="*/ 2147483646 h 2025"/>
                    <a:gd name="T90" fmla="*/ 2147483646 w 2506"/>
                    <a:gd name="T91" fmla="*/ 2147483646 h 2025"/>
                    <a:gd name="T92" fmla="*/ 2147483646 w 2506"/>
                    <a:gd name="T93" fmla="*/ 2147483646 h 2025"/>
                    <a:gd name="T94" fmla="*/ 0 w 2506"/>
                    <a:gd name="T95" fmla="*/ 2147483646 h 2025"/>
                    <a:gd name="T96" fmla="*/ 2147483646 w 2506"/>
                    <a:gd name="T97" fmla="*/ 2147483646 h 2025"/>
                    <a:gd name="T98" fmla="*/ 2147483646 w 2506"/>
                    <a:gd name="T99" fmla="*/ 2147483646 h 2025"/>
                    <a:gd name="T100" fmla="*/ 2147483646 w 2506"/>
                    <a:gd name="T101" fmla="*/ 2147483646 h 2025"/>
                    <a:gd name="T102" fmla="*/ 2147483646 w 2506"/>
                    <a:gd name="T103" fmla="*/ 2147483646 h 2025"/>
                    <a:gd name="T104" fmla="*/ 2147483646 w 2506"/>
                    <a:gd name="T105" fmla="*/ 2147483646 h 20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06"/>
                    <a:gd name="T160" fmla="*/ 0 h 2025"/>
                    <a:gd name="T161" fmla="*/ 2506 w 2506"/>
                    <a:gd name="T162" fmla="*/ 2025 h 20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06" h="2025">
                      <a:moveTo>
                        <a:pt x="241" y="1577"/>
                      </a:moveTo>
                      <a:lnTo>
                        <a:pt x="255" y="1599"/>
                      </a:lnTo>
                      <a:lnTo>
                        <a:pt x="271" y="1609"/>
                      </a:lnTo>
                      <a:lnTo>
                        <a:pt x="328" y="1584"/>
                      </a:lnTo>
                      <a:lnTo>
                        <a:pt x="338" y="1543"/>
                      </a:lnTo>
                      <a:lnTo>
                        <a:pt x="379" y="1549"/>
                      </a:lnTo>
                      <a:lnTo>
                        <a:pt x="379" y="1559"/>
                      </a:lnTo>
                      <a:lnTo>
                        <a:pt x="415" y="1565"/>
                      </a:lnTo>
                      <a:lnTo>
                        <a:pt x="466" y="1556"/>
                      </a:lnTo>
                      <a:lnTo>
                        <a:pt x="471" y="1545"/>
                      </a:lnTo>
                      <a:lnTo>
                        <a:pt x="486" y="1551"/>
                      </a:lnTo>
                      <a:lnTo>
                        <a:pt x="502" y="1566"/>
                      </a:lnTo>
                      <a:lnTo>
                        <a:pt x="522" y="1571"/>
                      </a:lnTo>
                      <a:lnTo>
                        <a:pt x="600" y="1521"/>
                      </a:lnTo>
                      <a:lnTo>
                        <a:pt x="620" y="1538"/>
                      </a:lnTo>
                      <a:lnTo>
                        <a:pt x="681" y="1528"/>
                      </a:lnTo>
                      <a:lnTo>
                        <a:pt x="687" y="1512"/>
                      </a:lnTo>
                      <a:lnTo>
                        <a:pt x="687" y="1492"/>
                      </a:lnTo>
                      <a:lnTo>
                        <a:pt x="676" y="1482"/>
                      </a:lnTo>
                      <a:lnTo>
                        <a:pt x="676" y="1471"/>
                      </a:lnTo>
                      <a:lnTo>
                        <a:pt x="707" y="1477"/>
                      </a:lnTo>
                      <a:lnTo>
                        <a:pt x="717" y="1478"/>
                      </a:lnTo>
                      <a:lnTo>
                        <a:pt x="732" y="1488"/>
                      </a:lnTo>
                      <a:lnTo>
                        <a:pt x="727" y="1514"/>
                      </a:lnTo>
                      <a:lnTo>
                        <a:pt x="794" y="1519"/>
                      </a:lnTo>
                      <a:lnTo>
                        <a:pt x="789" y="1539"/>
                      </a:lnTo>
                      <a:lnTo>
                        <a:pt x="818" y="1571"/>
                      </a:lnTo>
                      <a:lnTo>
                        <a:pt x="854" y="1566"/>
                      </a:lnTo>
                      <a:lnTo>
                        <a:pt x="854" y="1591"/>
                      </a:lnTo>
                      <a:lnTo>
                        <a:pt x="889" y="1581"/>
                      </a:lnTo>
                      <a:lnTo>
                        <a:pt x="884" y="1612"/>
                      </a:lnTo>
                      <a:lnTo>
                        <a:pt x="900" y="1627"/>
                      </a:lnTo>
                      <a:lnTo>
                        <a:pt x="915" y="1659"/>
                      </a:lnTo>
                      <a:lnTo>
                        <a:pt x="929" y="1684"/>
                      </a:lnTo>
                      <a:lnTo>
                        <a:pt x="944" y="1700"/>
                      </a:lnTo>
                      <a:lnTo>
                        <a:pt x="939" y="1710"/>
                      </a:lnTo>
                      <a:lnTo>
                        <a:pt x="959" y="1766"/>
                      </a:lnTo>
                      <a:lnTo>
                        <a:pt x="949" y="1781"/>
                      </a:lnTo>
                      <a:lnTo>
                        <a:pt x="963" y="1807"/>
                      </a:lnTo>
                      <a:lnTo>
                        <a:pt x="973" y="1812"/>
                      </a:lnTo>
                      <a:lnTo>
                        <a:pt x="989" y="1802"/>
                      </a:lnTo>
                      <a:lnTo>
                        <a:pt x="999" y="1817"/>
                      </a:lnTo>
                      <a:lnTo>
                        <a:pt x="984" y="1832"/>
                      </a:lnTo>
                      <a:lnTo>
                        <a:pt x="989" y="1843"/>
                      </a:lnTo>
                      <a:lnTo>
                        <a:pt x="994" y="1858"/>
                      </a:lnTo>
                      <a:lnTo>
                        <a:pt x="999" y="1869"/>
                      </a:lnTo>
                      <a:lnTo>
                        <a:pt x="968" y="1878"/>
                      </a:lnTo>
                      <a:lnTo>
                        <a:pt x="984" y="1883"/>
                      </a:lnTo>
                      <a:lnTo>
                        <a:pt x="994" y="1883"/>
                      </a:lnTo>
                      <a:lnTo>
                        <a:pt x="1004" y="1900"/>
                      </a:lnTo>
                      <a:lnTo>
                        <a:pt x="1013" y="1910"/>
                      </a:lnTo>
                      <a:lnTo>
                        <a:pt x="1050" y="1900"/>
                      </a:lnTo>
                      <a:lnTo>
                        <a:pt x="1059" y="1931"/>
                      </a:lnTo>
                      <a:lnTo>
                        <a:pt x="1069" y="1926"/>
                      </a:lnTo>
                      <a:lnTo>
                        <a:pt x="1079" y="1936"/>
                      </a:lnTo>
                      <a:lnTo>
                        <a:pt x="1084" y="1941"/>
                      </a:lnTo>
                      <a:lnTo>
                        <a:pt x="1084" y="1951"/>
                      </a:lnTo>
                      <a:lnTo>
                        <a:pt x="1084" y="1961"/>
                      </a:lnTo>
                      <a:lnTo>
                        <a:pt x="1105" y="1968"/>
                      </a:lnTo>
                      <a:lnTo>
                        <a:pt x="1115" y="1973"/>
                      </a:lnTo>
                      <a:lnTo>
                        <a:pt x="1130" y="1978"/>
                      </a:lnTo>
                      <a:lnTo>
                        <a:pt x="1151" y="1988"/>
                      </a:lnTo>
                      <a:lnTo>
                        <a:pt x="1166" y="1993"/>
                      </a:lnTo>
                      <a:lnTo>
                        <a:pt x="1176" y="2003"/>
                      </a:lnTo>
                      <a:lnTo>
                        <a:pt x="1186" y="2008"/>
                      </a:lnTo>
                      <a:lnTo>
                        <a:pt x="1192" y="2019"/>
                      </a:lnTo>
                      <a:lnTo>
                        <a:pt x="1194" y="2025"/>
                      </a:lnTo>
                      <a:lnTo>
                        <a:pt x="1273" y="1978"/>
                      </a:lnTo>
                      <a:lnTo>
                        <a:pt x="1278" y="1922"/>
                      </a:lnTo>
                      <a:lnTo>
                        <a:pt x="1314" y="1918"/>
                      </a:lnTo>
                      <a:lnTo>
                        <a:pt x="1325" y="1892"/>
                      </a:lnTo>
                      <a:lnTo>
                        <a:pt x="1445" y="1875"/>
                      </a:lnTo>
                      <a:lnTo>
                        <a:pt x="1476" y="1772"/>
                      </a:lnTo>
                      <a:lnTo>
                        <a:pt x="1491" y="1762"/>
                      </a:lnTo>
                      <a:lnTo>
                        <a:pt x="1505" y="1707"/>
                      </a:lnTo>
                      <a:lnTo>
                        <a:pt x="1545" y="1699"/>
                      </a:lnTo>
                      <a:lnTo>
                        <a:pt x="1547" y="1649"/>
                      </a:lnTo>
                      <a:lnTo>
                        <a:pt x="1583" y="1645"/>
                      </a:lnTo>
                      <a:lnTo>
                        <a:pt x="1675" y="1692"/>
                      </a:lnTo>
                      <a:lnTo>
                        <a:pt x="1699" y="1713"/>
                      </a:lnTo>
                      <a:lnTo>
                        <a:pt x="1730" y="1702"/>
                      </a:lnTo>
                      <a:lnTo>
                        <a:pt x="1791" y="1733"/>
                      </a:lnTo>
                      <a:lnTo>
                        <a:pt x="1786" y="1764"/>
                      </a:lnTo>
                      <a:lnTo>
                        <a:pt x="1842" y="1780"/>
                      </a:lnTo>
                      <a:lnTo>
                        <a:pt x="1908" y="1775"/>
                      </a:lnTo>
                      <a:lnTo>
                        <a:pt x="1970" y="1792"/>
                      </a:lnTo>
                      <a:lnTo>
                        <a:pt x="1970" y="1822"/>
                      </a:lnTo>
                      <a:lnTo>
                        <a:pt x="1995" y="1843"/>
                      </a:lnTo>
                      <a:lnTo>
                        <a:pt x="2041" y="1838"/>
                      </a:lnTo>
                      <a:lnTo>
                        <a:pt x="2070" y="1880"/>
                      </a:lnTo>
                      <a:lnTo>
                        <a:pt x="2102" y="1875"/>
                      </a:lnTo>
                      <a:lnTo>
                        <a:pt x="2107" y="1849"/>
                      </a:lnTo>
                      <a:lnTo>
                        <a:pt x="2199" y="1798"/>
                      </a:lnTo>
                      <a:lnTo>
                        <a:pt x="2245" y="1804"/>
                      </a:lnTo>
                      <a:lnTo>
                        <a:pt x="2276" y="1860"/>
                      </a:lnTo>
                      <a:lnTo>
                        <a:pt x="2301" y="1864"/>
                      </a:lnTo>
                      <a:lnTo>
                        <a:pt x="2476" y="1804"/>
                      </a:lnTo>
                      <a:lnTo>
                        <a:pt x="2506" y="1772"/>
                      </a:lnTo>
                      <a:lnTo>
                        <a:pt x="2471" y="1757"/>
                      </a:lnTo>
                      <a:lnTo>
                        <a:pt x="2425" y="1700"/>
                      </a:lnTo>
                      <a:lnTo>
                        <a:pt x="2389" y="1690"/>
                      </a:lnTo>
                      <a:lnTo>
                        <a:pt x="2379" y="1654"/>
                      </a:lnTo>
                      <a:lnTo>
                        <a:pt x="2385" y="1608"/>
                      </a:lnTo>
                      <a:lnTo>
                        <a:pt x="2402" y="1567"/>
                      </a:lnTo>
                      <a:lnTo>
                        <a:pt x="2396" y="1554"/>
                      </a:lnTo>
                      <a:lnTo>
                        <a:pt x="2401" y="1529"/>
                      </a:lnTo>
                      <a:lnTo>
                        <a:pt x="2375" y="1534"/>
                      </a:lnTo>
                      <a:lnTo>
                        <a:pt x="2355" y="1478"/>
                      </a:lnTo>
                      <a:lnTo>
                        <a:pt x="2314" y="1498"/>
                      </a:lnTo>
                      <a:lnTo>
                        <a:pt x="2288" y="1473"/>
                      </a:lnTo>
                      <a:lnTo>
                        <a:pt x="2293" y="1463"/>
                      </a:lnTo>
                      <a:lnTo>
                        <a:pt x="2269" y="1432"/>
                      </a:lnTo>
                      <a:lnTo>
                        <a:pt x="2279" y="1412"/>
                      </a:lnTo>
                      <a:lnTo>
                        <a:pt x="2218" y="1385"/>
                      </a:lnTo>
                      <a:lnTo>
                        <a:pt x="2188" y="1405"/>
                      </a:lnTo>
                      <a:lnTo>
                        <a:pt x="2132" y="1359"/>
                      </a:lnTo>
                      <a:lnTo>
                        <a:pt x="2137" y="1329"/>
                      </a:lnTo>
                      <a:lnTo>
                        <a:pt x="2112" y="1271"/>
                      </a:lnTo>
                      <a:lnTo>
                        <a:pt x="2082" y="1271"/>
                      </a:lnTo>
                      <a:lnTo>
                        <a:pt x="2082" y="1292"/>
                      </a:lnTo>
                      <a:lnTo>
                        <a:pt x="1989" y="1327"/>
                      </a:lnTo>
                      <a:lnTo>
                        <a:pt x="1978" y="1353"/>
                      </a:lnTo>
                      <a:lnTo>
                        <a:pt x="1922" y="1336"/>
                      </a:lnTo>
                      <a:lnTo>
                        <a:pt x="1851" y="1321"/>
                      </a:lnTo>
                      <a:lnTo>
                        <a:pt x="1790" y="1330"/>
                      </a:lnTo>
                      <a:lnTo>
                        <a:pt x="1750" y="1269"/>
                      </a:lnTo>
                      <a:lnTo>
                        <a:pt x="1725" y="1233"/>
                      </a:lnTo>
                      <a:lnTo>
                        <a:pt x="1726" y="1182"/>
                      </a:lnTo>
                      <a:lnTo>
                        <a:pt x="1695" y="1160"/>
                      </a:lnTo>
                      <a:lnTo>
                        <a:pt x="1660" y="1171"/>
                      </a:lnTo>
                      <a:lnTo>
                        <a:pt x="1660" y="1145"/>
                      </a:lnTo>
                      <a:lnTo>
                        <a:pt x="1634" y="1119"/>
                      </a:lnTo>
                      <a:lnTo>
                        <a:pt x="1573" y="1093"/>
                      </a:lnTo>
                      <a:lnTo>
                        <a:pt x="1547" y="1103"/>
                      </a:lnTo>
                      <a:lnTo>
                        <a:pt x="1487" y="1077"/>
                      </a:lnTo>
                      <a:lnTo>
                        <a:pt x="1487" y="1042"/>
                      </a:lnTo>
                      <a:lnTo>
                        <a:pt x="1411" y="1010"/>
                      </a:lnTo>
                      <a:lnTo>
                        <a:pt x="1392" y="938"/>
                      </a:lnTo>
                      <a:lnTo>
                        <a:pt x="1346" y="963"/>
                      </a:lnTo>
                      <a:lnTo>
                        <a:pt x="1295" y="927"/>
                      </a:lnTo>
                      <a:lnTo>
                        <a:pt x="1285" y="942"/>
                      </a:lnTo>
                      <a:lnTo>
                        <a:pt x="1239" y="936"/>
                      </a:lnTo>
                      <a:lnTo>
                        <a:pt x="1281" y="855"/>
                      </a:lnTo>
                      <a:lnTo>
                        <a:pt x="1266" y="818"/>
                      </a:lnTo>
                      <a:lnTo>
                        <a:pt x="1225" y="808"/>
                      </a:lnTo>
                      <a:lnTo>
                        <a:pt x="1216" y="762"/>
                      </a:lnTo>
                      <a:lnTo>
                        <a:pt x="1231" y="722"/>
                      </a:lnTo>
                      <a:lnTo>
                        <a:pt x="1262" y="716"/>
                      </a:lnTo>
                      <a:lnTo>
                        <a:pt x="1268" y="686"/>
                      </a:lnTo>
                      <a:lnTo>
                        <a:pt x="1232" y="681"/>
                      </a:lnTo>
                      <a:lnTo>
                        <a:pt x="1237" y="650"/>
                      </a:lnTo>
                      <a:lnTo>
                        <a:pt x="1232" y="635"/>
                      </a:lnTo>
                      <a:lnTo>
                        <a:pt x="1217" y="640"/>
                      </a:lnTo>
                      <a:lnTo>
                        <a:pt x="1192" y="625"/>
                      </a:lnTo>
                      <a:lnTo>
                        <a:pt x="1188" y="598"/>
                      </a:lnTo>
                      <a:lnTo>
                        <a:pt x="1152" y="593"/>
                      </a:lnTo>
                      <a:lnTo>
                        <a:pt x="1142" y="567"/>
                      </a:lnTo>
                      <a:lnTo>
                        <a:pt x="1111" y="557"/>
                      </a:lnTo>
                      <a:lnTo>
                        <a:pt x="1127" y="598"/>
                      </a:lnTo>
                      <a:lnTo>
                        <a:pt x="1106" y="598"/>
                      </a:lnTo>
                      <a:lnTo>
                        <a:pt x="1106" y="613"/>
                      </a:lnTo>
                      <a:lnTo>
                        <a:pt x="1095" y="618"/>
                      </a:lnTo>
                      <a:lnTo>
                        <a:pt x="1065" y="581"/>
                      </a:lnTo>
                      <a:lnTo>
                        <a:pt x="1009" y="581"/>
                      </a:lnTo>
                      <a:lnTo>
                        <a:pt x="984" y="597"/>
                      </a:lnTo>
                      <a:lnTo>
                        <a:pt x="973" y="580"/>
                      </a:lnTo>
                      <a:lnTo>
                        <a:pt x="958" y="580"/>
                      </a:lnTo>
                      <a:lnTo>
                        <a:pt x="938" y="544"/>
                      </a:lnTo>
                      <a:lnTo>
                        <a:pt x="929" y="503"/>
                      </a:lnTo>
                      <a:lnTo>
                        <a:pt x="959" y="483"/>
                      </a:lnTo>
                      <a:lnTo>
                        <a:pt x="951" y="447"/>
                      </a:lnTo>
                      <a:lnTo>
                        <a:pt x="910" y="437"/>
                      </a:lnTo>
                      <a:lnTo>
                        <a:pt x="905" y="412"/>
                      </a:lnTo>
                      <a:lnTo>
                        <a:pt x="894" y="400"/>
                      </a:lnTo>
                      <a:lnTo>
                        <a:pt x="884" y="410"/>
                      </a:lnTo>
                      <a:lnTo>
                        <a:pt x="840" y="375"/>
                      </a:lnTo>
                      <a:lnTo>
                        <a:pt x="813" y="390"/>
                      </a:lnTo>
                      <a:lnTo>
                        <a:pt x="794" y="368"/>
                      </a:lnTo>
                      <a:lnTo>
                        <a:pt x="767" y="378"/>
                      </a:lnTo>
                      <a:lnTo>
                        <a:pt x="753" y="358"/>
                      </a:lnTo>
                      <a:lnTo>
                        <a:pt x="727" y="368"/>
                      </a:lnTo>
                      <a:lnTo>
                        <a:pt x="697" y="343"/>
                      </a:lnTo>
                      <a:lnTo>
                        <a:pt x="687" y="357"/>
                      </a:lnTo>
                      <a:lnTo>
                        <a:pt x="656" y="352"/>
                      </a:lnTo>
                      <a:lnTo>
                        <a:pt x="651" y="316"/>
                      </a:lnTo>
                      <a:lnTo>
                        <a:pt x="662" y="290"/>
                      </a:lnTo>
                      <a:lnTo>
                        <a:pt x="652" y="285"/>
                      </a:lnTo>
                      <a:lnTo>
                        <a:pt x="657" y="275"/>
                      </a:lnTo>
                      <a:lnTo>
                        <a:pt x="637" y="275"/>
                      </a:lnTo>
                      <a:lnTo>
                        <a:pt x="611" y="265"/>
                      </a:lnTo>
                      <a:lnTo>
                        <a:pt x="597" y="228"/>
                      </a:lnTo>
                      <a:lnTo>
                        <a:pt x="643" y="219"/>
                      </a:lnTo>
                      <a:lnTo>
                        <a:pt x="658" y="194"/>
                      </a:lnTo>
                      <a:lnTo>
                        <a:pt x="648" y="183"/>
                      </a:lnTo>
                      <a:lnTo>
                        <a:pt x="653" y="173"/>
                      </a:lnTo>
                      <a:lnTo>
                        <a:pt x="669" y="173"/>
                      </a:lnTo>
                      <a:lnTo>
                        <a:pt x="675" y="143"/>
                      </a:lnTo>
                      <a:lnTo>
                        <a:pt x="721" y="112"/>
                      </a:lnTo>
                      <a:lnTo>
                        <a:pt x="701" y="97"/>
                      </a:lnTo>
                      <a:lnTo>
                        <a:pt x="692" y="76"/>
                      </a:lnTo>
                      <a:lnTo>
                        <a:pt x="712" y="61"/>
                      </a:lnTo>
                      <a:lnTo>
                        <a:pt x="708" y="0"/>
                      </a:lnTo>
                      <a:lnTo>
                        <a:pt x="681" y="15"/>
                      </a:lnTo>
                      <a:lnTo>
                        <a:pt x="642" y="14"/>
                      </a:lnTo>
                      <a:lnTo>
                        <a:pt x="585" y="34"/>
                      </a:lnTo>
                      <a:lnTo>
                        <a:pt x="585" y="55"/>
                      </a:lnTo>
                      <a:lnTo>
                        <a:pt x="539" y="75"/>
                      </a:lnTo>
                      <a:lnTo>
                        <a:pt x="528" y="63"/>
                      </a:lnTo>
                      <a:lnTo>
                        <a:pt x="482" y="79"/>
                      </a:lnTo>
                      <a:lnTo>
                        <a:pt x="477" y="69"/>
                      </a:lnTo>
                      <a:lnTo>
                        <a:pt x="488" y="63"/>
                      </a:lnTo>
                      <a:lnTo>
                        <a:pt x="482" y="58"/>
                      </a:lnTo>
                      <a:lnTo>
                        <a:pt x="482" y="28"/>
                      </a:lnTo>
                      <a:lnTo>
                        <a:pt x="474" y="18"/>
                      </a:lnTo>
                      <a:lnTo>
                        <a:pt x="411" y="42"/>
                      </a:lnTo>
                      <a:lnTo>
                        <a:pt x="401" y="37"/>
                      </a:lnTo>
                      <a:lnTo>
                        <a:pt x="391" y="42"/>
                      </a:lnTo>
                      <a:lnTo>
                        <a:pt x="386" y="72"/>
                      </a:lnTo>
                      <a:lnTo>
                        <a:pt x="354" y="88"/>
                      </a:lnTo>
                      <a:lnTo>
                        <a:pt x="333" y="137"/>
                      </a:lnTo>
                      <a:lnTo>
                        <a:pt x="332" y="173"/>
                      </a:lnTo>
                      <a:lnTo>
                        <a:pt x="301" y="183"/>
                      </a:lnTo>
                      <a:lnTo>
                        <a:pt x="261" y="214"/>
                      </a:lnTo>
                      <a:lnTo>
                        <a:pt x="213" y="279"/>
                      </a:lnTo>
                      <a:lnTo>
                        <a:pt x="193" y="289"/>
                      </a:lnTo>
                      <a:lnTo>
                        <a:pt x="176" y="330"/>
                      </a:lnTo>
                      <a:lnTo>
                        <a:pt x="151" y="330"/>
                      </a:lnTo>
                      <a:lnTo>
                        <a:pt x="141" y="339"/>
                      </a:lnTo>
                      <a:lnTo>
                        <a:pt x="136" y="359"/>
                      </a:lnTo>
                      <a:lnTo>
                        <a:pt x="139" y="381"/>
                      </a:lnTo>
                      <a:lnTo>
                        <a:pt x="129" y="395"/>
                      </a:lnTo>
                      <a:lnTo>
                        <a:pt x="114" y="400"/>
                      </a:lnTo>
                      <a:lnTo>
                        <a:pt x="109" y="421"/>
                      </a:lnTo>
                      <a:lnTo>
                        <a:pt x="99" y="436"/>
                      </a:lnTo>
                      <a:lnTo>
                        <a:pt x="102" y="451"/>
                      </a:lnTo>
                      <a:lnTo>
                        <a:pt x="92" y="477"/>
                      </a:lnTo>
                      <a:lnTo>
                        <a:pt x="67" y="497"/>
                      </a:lnTo>
                      <a:lnTo>
                        <a:pt x="36" y="516"/>
                      </a:lnTo>
                      <a:lnTo>
                        <a:pt x="25" y="537"/>
                      </a:lnTo>
                      <a:lnTo>
                        <a:pt x="0" y="552"/>
                      </a:lnTo>
                      <a:lnTo>
                        <a:pt x="25" y="567"/>
                      </a:lnTo>
                      <a:lnTo>
                        <a:pt x="40" y="588"/>
                      </a:lnTo>
                      <a:lnTo>
                        <a:pt x="39" y="639"/>
                      </a:lnTo>
                      <a:lnTo>
                        <a:pt x="110" y="681"/>
                      </a:lnTo>
                      <a:lnTo>
                        <a:pt x="134" y="713"/>
                      </a:lnTo>
                      <a:lnTo>
                        <a:pt x="164" y="789"/>
                      </a:lnTo>
                      <a:lnTo>
                        <a:pt x="164" y="804"/>
                      </a:lnTo>
                      <a:lnTo>
                        <a:pt x="184" y="835"/>
                      </a:lnTo>
                      <a:lnTo>
                        <a:pt x="198" y="871"/>
                      </a:lnTo>
                      <a:lnTo>
                        <a:pt x="203" y="938"/>
                      </a:lnTo>
                      <a:lnTo>
                        <a:pt x="171" y="958"/>
                      </a:lnTo>
                      <a:lnTo>
                        <a:pt x="150" y="1085"/>
                      </a:lnTo>
                      <a:lnTo>
                        <a:pt x="139" y="1090"/>
                      </a:lnTo>
                      <a:lnTo>
                        <a:pt x="164" y="1141"/>
                      </a:lnTo>
                      <a:lnTo>
                        <a:pt x="148" y="1202"/>
                      </a:lnTo>
                      <a:lnTo>
                        <a:pt x="132" y="1238"/>
                      </a:lnTo>
                      <a:lnTo>
                        <a:pt x="111" y="1269"/>
                      </a:lnTo>
                      <a:lnTo>
                        <a:pt x="116" y="1299"/>
                      </a:lnTo>
                      <a:lnTo>
                        <a:pt x="166" y="1345"/>
                      </a:lnTo>
                      <a:lnTo>
                        <a:pt x="207" y="1377"/>
                      </a:lnTo>
                      <a:lnTo>
                        <a:pt x="202" y="1403"/>
                      </a:lnTo>
                      <a:lnTo>
                        <a:pt x="216" y="1418"/>
                      </a:lnTo>
                      <a:lnTo>
                        <a:pt x="185" y="1479"/>
                      </a:lnTo>
                      <a:lnTo>
                        <a:pt x="194" y="1545"/>
                      </a:lnTo>
                      <a:lnTo>
                        <a:pt x="216" y="1557"/>
                      </a:lnTo>
                      <a:lnTo>
                        <a:pt x="241" y="157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0" name="Freeform 167"/>
                <p:cNvSpPr>
                  <a:spLocks/>
                </p:cNvSpPr>
                <p:nvPr/>
              </p:nvSpPr>
              <p:spPr bwMode="auto">
                <a:xfrm>
                  <a:off x="3197519" y="2437909"/>
                  <a:ext cx="1087539" cy="1463193"/>
                </a:xfrm>
                <a:custGeom>
                  <a:avLst/>
                  <a:gdLst>
                    <a:gd name="T0" fmla="*/ 2147483646 w 2051"/>
                    <a:gd name="T1" fmla="*/ 2147483646 h 2727"/>
                    <a:gd name="T2" fmla="*/ 2147483646 w 2051"/>
                    <a:gd name="T3" fmla="*/ 2147483646 h 2727"/>
                    <a:gd name="T4" fmla="*/ 2147483646 w 2051"/>
                    <a:gd name="T5" fmla="*/ 2147483646 h 2727"/>
                    <a:gd name="T6" fmla="*/ 2147483646 w 2051"/>
                    <a:gd name="T7" fmla="*/ 2147483646 h 2727"/>
                    <a:gd name="T8" fmla="*/ 2147483646 w 2051"/>
                    <a:gd name="T9" fmla="*/ 2147483646 h 2727"/>
                    <a:gd name="T10" fmla="*/ 2147483646 w 2051"/>
                    <a:gd name="T11" fmla="*/ 2147483646 h 2727"/>
                    <a:gd name="T12" fmla="*/ 2147483646 w 2051"/>
                    <a:gd name="T13" fmla="*/ 2147483646 h 2727"/>
                    <a:gd name="T14" fmla="*/ 2147483646 w 2051"/>
                    <a:gd name="T15" fmla="*/ 2147483646 h 2727"/>
                    <a:gd name="T16" fmla="*/ 2147483646 w 2051"/>
                    <a:gd name="T17" fmla="*/ 2147483646 h 2727"/>
                    <a:gd name="T18" fmla="*/ 2147483646 w 2051"/>
                    <a:gd name="T19" fmla="*/ 2147483646 h 2727"/>
                    <a:gd name="T20" fmla="*/ 2147483646 w 2051"/>
                    <a:gd name="T21" fmla="*/ 2147483646 h 2727"/>
                    <a:gd name="T22" fmla="*/ 2147483646 w 2051"/>
                    <a:gd name="T23" fmla="*/ 2147483646 h 2727"/>
                    <a:gd name="T24" fmla="*/ 2147483646 w 2051"/>
                    <a:gd name="T25" fmla="*/ 2147483646 h 2727"/>
                    <a:gd name="T26" fmla="*/ 2147483646 w 2051"/>
                    <a:gd name="T27" fmla="*/ 2147483646 h 2727"/>
                    <a:gd name="T28" fmla="*/ 2147483646 w 2051"/>
                    <a:gd name="T29" fmla="*/ 2147483646 h 2727"/>
                    <a:gd name="T30" fmla="*/ 2147483646 w 2051"/>
                    <a:gd name="T31" fmla="*/ 2147483646 h 2727"/>
                    <a:gd name="T32" fmla="*/ 2147483646 w 2051"/>
                    <a:gd name="T33" fmla="*/ 2147483646 h 2727"/>
                    <a:gd name="T34" fmla="*/ 2147483646 w 2051"/>
                    <a:gd name="T35" fmla="*/ 2147483646 h 2727"/>
                    <a:gd name="T36" fmla="*/ 2147483646 w 2051"/>
                    <a:gd name="T37" fmla="*/ 2147483646 h 2727"/>
                    <a:gd name="T38" fmla="*/ 2147483646 w 2051"/>
                    <a:gd name="T39" fmla="*/ 2147483646 h 2727"/>
                    <a:gd name="T40" fmla="*/ 2147483646 w 2051"/>
                    <a:gd name="T41" fmla="*/ 2147483646 h 2727"/>
                    <a:gd name="T42" fmla="*/ 2147483646 w 2051"/>
                    <a:gd name="T43" fmla="*/ 2147483646 h 2727"/>
                    <a:gd name="T44" fmla="*/ 2147483646 w 2051"/>
                    <a:gd name="T45" fmla="*/ 2147483646 h 2727"/>
                    <a:gd name="T46" fmla="*/ 2147483646 w 2051"/>
                    <a:gd name="T47" fmla="*/ 2147483646 h 2727"/>
                    <a:gd name="T48" fmla="*/ 2147483646 w 2051"/>
                    <a:gd name="T49" fmla="*/ 2147483646 h 2727"/>
                    <a:gd name="T50" fmla="*/ 2147483646 w 2051"/>
                    <a:gd name="T51" fmla="*/ 2147483646 h 2727"/>
                    <a:gd name="T52" fmla="*/ 2147483646 w 2051"/>
                    <a:gd name="T53" fmla="*/ 2147483646 h 2727"/>
                    <a:gd name="T54" fmla="*/ 2147483646 w 2051"/>
                    <a:gd name="T55" fmla="*/ 2147483646 h 2727"/>
                    <a:gd name="T56" fmla="*/ 2147483646 w 2051"/>
                    <a:gd name="T57" fmla="*/ 2147483646 h 2727"/>
                    <a:gd name="T58" fmla="*/ 2147483646 w 2051"/>
                    <a:gd name="T59" fmla="*/ 2147483646 h 2727"/>
                    <a:gd name="T60" fmla="*/ 2147483646 w 2051"/>
                    <a:gd name="T61" fmla="*/ 2147483646 h 2727"/>
                    <a:gd name="T62" fmla="*/ 2147483646 w 2051"/>
                    <a:gd name="T63" fmla="*/ 2147483646 h 2727"/>
                    <a:gd name="T64" fmla="*/ 2147483646 w 2051"/>
                    <a:gd name="T65" fmla="*/ 2147483646 h 2727"/>
                    <a:gd name="T66" fmla="*/ 2147483646 w 2051"/>
                    <a:gd name="T67" fmla="*/ 2147483646 h 2727"/>
                    <a:gd name="T68" fmla="*/ 2147483646 w 2051"/>
                    <a:gd name="T69" fmla="*/ 2147483646 h 2727"/>
                    <a:gd name="T70" fmla="*/ 2147483646 w 2051"/>
                    <a:gd name="T71" fmla="*/ 2147483646 h 2727"/>
                    <a:gd name="T72" fmla="*/ 2147483646 w 2051"/>
                    <a:gd name="T73" fmla="*/ 2147483646 h 2727"/>
                    <a:gd name="T74" fmla="*/ 2147483646 w 2051"/>
                    <a:gd name="T75" fmla="*/ 2147483646 h 2727"/>
                    <a:gd name="T76" fmla="*/ 2147483646 w 2051"/>
                    <a:gd name="T77" fmla="*/ 2147483646 h 2727"/>
                    <a:gd name="T78" fmla="*/ 2147483646 w 2051"/>
                    <a:gd name="T79" fmla="*/ 2147483646 h 2727"/>
                    <a:gd name="T80" fmla="*/ 2147483646 w 2051"/>
                    <a:gd name="T81" fmla="*/ 2147483646 h 2727"/>
                    <a:gd name="T82" fmla="*/ 2147483646 w 2051"/>
                    <a:gd name="T83" fmla="*/ 2147483646 h 2727"/>
                    <a:gd name="T84" fmla="*/ 2147483646 w 2051"/>
                    <a:gd name="T85" fmla="*/ 2147483646 h 2727"/>
                    <a:gd name="T86" fmla="*/ 2147483646 w 2051"/>
                    <a:gd name="T87" fmla="*/ 2147483646 h 2727"/>
                    <a:gd name="T88" fmla="*/ 2147483646 w 2051"/>
                    <a:gd name="T89" fmla="*/ 2147483646 h 2727"/>
                    <a:gd name="T90" fmla="*/ 2147483646 w 2051"/>
                    <a:gd name="T91" fmla="*/ 2147483646 h 2727"/>
                    <a:gd name="T92" fmla="*/ 2147483646 w 2051"/>
                    <a:gd name="T93" fmla="*/ 2147483646 h 2727"/>
                    <a:gd name="T94" fmla="*/ 2147483646 w 2051"/>
                    <a:gd name="T95" fmla="*/ 2147483646 h 2727"/>
                    <a:gd name="T96" fmla="*/ 2147483646 w 2051"/>
                    <a:gd name="T97" fmla="*/ 2147483646 h 2727"/>
                    <a:gd name="T98" fmla="*/ 2147483646 w 2051"/>
                    <a:gd name="T99" fmla="*/ 2147483646 h 2727"/>
                    <a:gd name="T100" fmla="*/ 2147483646 w 2051"/>
                    <a:gd name="T101" fmla="*/ 2147483646 h 2727"/>
                    <a:gd name="T102" fmla="*/ 2147483646 w 2051"/>
                    <a:gd name="T103" fmla="*/ 2147483646 h 2727"/>
                    <a:gd name="T104" fmla="*/ 2147483646 w 2051"/>
                    <a:gd name="T105" fmla="*/ 2147483646 h 2727"/>
                    <a:gd name="T106" fmla="*/ 2147483646 w 2051"/>
                    <a:gd name="T107" fmla="*/ 2147483646 h 2727"/>
                    <a:gd name="T108" fmla="*/ 2147483646 w 2051"/>
                    <a:gd name="T109" fmla="*/ 2147483646 h 2727"/>
                    <a:gd name="T110" fmla="*/ 2147483646 w 2051"/>
                    <a:gd name="T111" fmla="*/ 2147483646 h 2727"/>
                    <a:gd name="T112" fmla="*/ 2147483646 w 2051"/>
                    <a:gd name="T113" fmla="*/ 2147483646 h 2727"/>
                    <a:gd name="T114" fmla="*/ 2147483646 w 2051"/>
                    <a:gd name="T115" fmla="*/ 2147483646 h 2727"/>
                    <a:gd name="T116" fmla="*/ 2147483646 w 2051"/>
                    <a:gd name="T117" fmla="*/ 2147483646 h 2727"/>
                    <a:gd name="T118" fmla="*/ 2147483646 w 2051"/>
                    <a:gd name="T119" fmla="*/ 2147483646 h 2727"/>
                    <a:gd name="T120" fmla="*/ 2147483646 w 2051"/>
                    <a:gd name="T121" fmla="*/ 2147483646 h 2727"/>
                    <a:gd name="T122" fmla="*/ 2147483646 w 2051"/>
                    <a:gd name="T123" fmla="*/ 2147483646 h 2727"/>
                    <a:gd name="T124" fmla="*/ 2147483646 w 2051"/>
                    <a:gd name="T125" fmla="*/ 2147483646 h 272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51"/>
                    <a:gd name="T190" fmla="*/ 0 h 2727"/>
                    <a:gd name="T191" fmla="*/ 2051 w 2051"/>
                    <a:gd name="T192" fmla="*/ 2727 h 272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51" h="2727">
                      <a:moveTo>
                        <a:pt x="111" y="1160"/>
                      </a:moveTo>
                      <a:lnTo>
                        <a:pt x="115" y="1221"/>
                      </a:lnTo>
                      <a:lnTo>
                        <a:pt x="95" y="1236"/>
                      </a:lnTo>
                      <a:lnTo>
                        <a:pt x="104" y="1257"/>
                      </a:lnTo>
                      <a:lnTo>
                        <a:pt x="124" y="1272"/>
                      </a:lnTo>
                      <a:lnTo>
                        <a:pt x="78" y="1303"/>
                      </a:lnTo>
                      <a:lnTo>
                        <a:pt x="72" y="1333"/>
                      </a:lnTo>
                      <a:lnTo>
                        <a:pt x="56" y="1333"/>
                      </a:lnTo>
                      <a:lnTo>
                        <a:pt x="51" y="1343"/>
                      </a:lnTo>
                      <a:lnTo>
                        <a:pt x="61" y="1354"/>
                      </a:lnTo>
                      <a:lnTo>
                        <a:pt x="46" y="1379"/>
                      </a:lnTo>
                      <a:lnTo>
                        <a:pt x="0" y="1388"/>
                      </a:lnTo>
                      <a:lnTo>
                        <a:pt x="14" y="1425"/>
                      </a:lnTo>
                      <a:lnTo>
                        <a:pt x="40" y="1435"/>
                      </a:lnTo>
                      <a:lnTo>
                        <a:pt x="60" y="1435"/>
                      </a:lnTo>
                      <a:lnTo>
                        <a:pt x="55" y="1445"/>
                      </a:lnTo>
                      <a:lnTo>
                        <a:pt x="65" y="1450"/>
                      </a:lnTo>
                      <a:lnTo>
                        <a:pt x="54" y="1476"/>
                      </a:lnTo>
                      <a:lnTo>
                        <a:pt x="59" y="1512"/>
                      </a:lnTo>
                      <a:lnTo>
                        <a:pt x="90" y="1517"/>
                      </a:lnTo>
                      <a:lnTo>
                        <a:pt x="100" y="1503"/>
                      </a:lnTo>
                      <a:lnTo>
                        <a:pt x="130" y="1528"/>
                      </a:lnTo>
                      <a:lnTo>
                        <a:pt x="156" y="1518"/>
                      </a:lnTo>
                      <a:lnTo>
                        <a:pt x="170" y="1538"/>
                      </a:lnTo>
                      <a:lnTo>
                        <a:pt x="197" y="1528"/>
                      </a:lnTo>
                      <a:lnTo>
                        <a:pt x="216" y="1550"/>
                      </a:lnTo>
                      <a:lnTo>
                        <a:pt x="243" y="1535"/>
                      </a:lnTo>
                      <a:lnTo>
                        <a:pt x="287" y="1570"/>
                      </a:lnTo>
                      <a:lnTo>
                        <a:pt x="297" y="1560"/>
                      </a:lnTo>
                      <a:lnTo>
                        <a:pt x="308" y="1572"/>
                      </a:lnTo>
                      <a:lnTo>
                        <a:pt x="313" y="1597"/>
                      </a:lnTo>
                      <a:lnTo>
                        <a:pt x="354" y="1607"/>
                      </a:lnTo>
                      <a:lnTo>
                        <a:pt x="362" y="1643"/>
                      </a:lnTo>
                      <a:lnTo>
                        <a:pt x="332" y="1663"/>
                      </a:lnTo>
                      <a:lnTo>
                        <a:pt x="341" y="1704"/>
                      </a:lnTo>
                      <a:lnTo>
                        <a:pt x="361" y="1740"/>
                      </a:lnTo>
                      <a:lnTo>
                        <a:pt x="376" y="1740"/>
                      </a:lnTo>
                      <a:lnTo>
                        <a:pt x="387" y="1757"/>
                      </a:lnTo>
                      <a:lnTo>
                        <a:pt x="412" y="1741"/>
                      </a:lnTo>
                      <a:lnTo>
                        <a:pt x="468" y="1741"/>
                      </a:lnTo>
                      <a:lnTo>
                        <a:pt x="498" y="1778"/>
                      </a:lnTo>
                      <a:lnTo>
                        <a:pt x="509" y="1773"/>
                      </a:lnTo>
                      <a:lnTo>
                        <a:pt x="509" y="1758"/>
                      </a:lnTo>
                      <a:lnTo>
                        <a:pt x="530" y="1758"/>
                      </a:lnTo>
                      <a:lnTo>
                        <a:pt x="514" y="1717"/>
                      </a:lnTo>
                      <a:lnTo>
                        <a:pt x="545" y="1727"/>
                      </a:lnTo>
                      <a:lnTo>
                        <a:pt x="555" y="1753"/>
                      </a:lnTo>
                      <a:lnTo>
                        <a:pt x="591" y="1758"/>
                      </a:lnTo>
                      <a:lnTo>
                        <a:pt x="595" y="1785"/>
                      </a:lnTo>
                      <a:lnTo>
                        <a:pt x="620" y="1800"/>
                      </a:lnTo>
                      <a:lnTo>
                        <a:pt x="635" y="1795"/>
                      </a:lnTo>
                      <a:lnTo>
                        <a:pt x="640" y="1810"/>
                      </a:lnTo>
                      <a:lnTo>
                        <a:pt x="635" y="1841"/>
                      </a:lnTo>
                      <a:lnTo>
                        <a:pt x="671" y="1846"/>
                      </a:lnTo>
                      <a:lnTo>
                        <a:pt x="665" y="1876"/>
                      </a:lnTo>
                      <a:lnTo>
                        <a:pt x="634" y="1882"/>
                      </a:lnTo>
                      <a:lnTo>
                        <a:pt x="619" y="1922"/>
                      </a:lnTo>
                      <a:lnTo>
                        <a:pt x="628" y="1968"/>
                      </a:lnTo>
                      <a:lnTo>
                        <a:pt x="669" y="1978"/>
                      </a:lnTo>
                      <a:lnTo>
                        <a:pt x="684" y="2015"/>
                      </a:lnTo>
                      <a:lnTo>
                        <a:pt x="642" y="2096"/>
                      </a:lnTo>
                      <a:lnTo>
                        <a:pt x="688" y="2102"/>
                      </a:lnTo>
                      <a:lnTo>
                        <a:pt x="698" y="2087"/>
                      </a:lnTo>
                      <a:lnTo>
                        <a:pt x="749" y="2123"/>
                      </a:lnTo>
                      <a:lnTo>
                        <a:pt x="795" y="2098"/>
                      </a:lnTo>
                      <a:lnTo>
                        <a:pt x="814" y="2170"/>
                      </a:lnTo>
                      <a:lnTo>
                        <a:pt x="890" y="2202"/>
                      </a:lnTo>
                      <a:lnTo>
                        <a:pt x="890" y="2237"/>
                      </a:lnTo>
                      <a:lnTo>
                        <a:pt x="950" y="2263"/>
                      </a:lnTo>
                      <a:lnTo>
                        <a:pt x="976" y="2253"/>
                      </a:lnTo>
                      <a:lnTo>
                        <a:pt x="1037" y="2279"/>
                      </a:lnTo>
                      <a:lnTo>
                        <a:pt x="1063" y="2305"/>
                      </a:lnTo>
                      <a:lnTo>
                        <a:pt x="1063" y="2331"/>
                      </a:lnTo>
                      <a:lnTo>
                        <a:pt x="1098" y="2320"/>
                      </a:lnTo>
                      <a:lnTo>
                        <a:pt x="1129" y="2342"/>
                      </a:lnTo>
                      <a:lnTo>
                        <a:pt x="1128" y="2393"/>
                      </a:lnTo>
                      <a:lnTo>
                        <a:pt x="1153" y="2429"/>
                      </a:lnTo>
                      <a:lnTo>
                        <a:pt x="1193" y="2490"/>
                      </a:lnTo>
                      <a:lnTo>
                        <a:pt x="1254" y="2481"/>
                      </a:lnTo>
                      <a:lnTo>
                        <a:pt x="1325" y="2496"/>
                      </a:lnTo>
                      <a:lnTo>
                        <a:pt x="1381" y="2513"/>
                      </a:lnTo>
                      <a:lnTo>
                        <a:pt x="1392" y="2487"/>
                      </a:lnTo>
                      <a:lnTo>
                        <a:pt x="1485" y="2452"/>
                      </a:lnTo>
                      <a:lnTo>
                        <a:pt x="1485" y="2431"/>
                      </a:lnTo>
                      <a:lnTo>
                        <a:pt x="1515" y="2431"/>
                      </a:lnTo>
                      <a:lnTo>
                        <a:pt x="1540" y="2489"/>
                      </a:lnTo>
                      <a:lnTo>
                        <a:pt x="1535" y="2519"/>
                      </a:lnTo>
                      <a:lnTo>
                        <a:pt x="1591" y="2565"/>
                      </a:lnTo>
                      <a:lnTo>
                        <a:pt x="1621" y="2545"/>
                      </a:lnTo>
                      <a:lnTo>
                        <a:pt x="1682" y="2572"/>
                      </a:lnTo>
                      <a:lnTo>
                        <a:pt x="1672" y="2592"/>
                      </a:lnTo>
                      <a:lnTo>
                        <a:pt x="1696" y="2623"/>
                      </a:lnTo>
                      <a:lnTo>
                        <a:pt x="1691" y="2633"/>
                      </a:lnTo>
                      <a:lnTo>
                        <a:pt x="1717" y="2658"/>
                      </a:lnTo>
                      <a:lnTo>
                        <a:pt x="1758" y="2638"/>
                      </a:lnTo>
                      <a:lnTo>
                        <a:pt x="1778" y="2694"/>
                      </a:lnTo>
                      <a:lnTo>
                        <a:pt x="1804" y="2689"/>
                      </a:lnTo>
                      <a:lnTo>
                        <a:pt x="1799" y="2714"/>
                      </a:lnTo>
                      <a:lnTo>
                        <a:pt x="1805" y="2727"/>
                      </a:lnTo>
                      <a:lnTo>
                        <a:pt x="1825" y="2697"/>
                      </a:lnTo>
                      <a:lnTo>
                        <a:pt x="1846" y="2686"/>
                      </a:lnTo>
                      <a:lnTo>
                        <a:pt x="1963" y="2560"/>
                      </a:lnTo>
                      <a:lnTo>
                        <a:pt x="1964" y="2526"/>
                      </a:lnTo>
                      <a:lnTo>
                        <a:pt x="1986" y="2501"/>
                      </a:lnTo>
                      <a:lnTo>
                        <a:pt x="1959" y="2494"/>
                      </a:lnTo>
                      <a:lnTo>
                        <a:pt x="1962" y="2467"/>
                      </a:lnTo>
                      <a:lnTo>
                        <a:pt x="1931" y="2434"/>
                      </a:lnTo>
                      <a:lnTo>
                        <a:pt x="1946" y="2439"/>
                      </a:lnTo>
                      <a:lnTo>
                        <a:pt x="1957" y="2383"/>
                      </a:lnTo>
                      <a:lnTo>
                        <a:pt x="2040" y="2338"/>
                      </a:lnTo>
                      <a:lnTo>
                        <a:pt x="2051" y="2179"/>
                      </a:lnTo>
                      <a:lnTo>
                        <a:pt x="2015" y="2186"/>
                      </a:lnTo>
                      <a:lnTo>
                        <a:pt x="1997" y="2143"/>
                      </a:lnTo>
                      <a:lnTo>
                        <a:pt x="1943" y="2132"/>
                      </a:lnTo>
                      <a:lnTo>
                        <a:pt x="1957" y="2077"/>
                      </a:lnTo>
                      <a:lnTo>
                        <a:pt x="1977" y="2072"/>
                      </a:lnTo>
                      <a:lnTo>
                        <a:pt x="1983" y="2005"/>
                      </a:lnTo>
                      <a:lnTo>
                        <a:pt x="1963" y="1985"/>
                      </a:lnTo>
                      <a:lnTo>
                        <a:pt x="1978" y="1970"/>
                      </a:lnTo>
                      <a:lnTo>
                        <a:pt x="1943" y="1934"/>
                      </a:lnTo>
                      <a:lnTo>
                        <a:pt x="1917" y="1934"/>
                      </a:lnTo>
                      <a:lnTo>
                        <a:pt x="1917" y="1912"/>
                      </a:lnTo>
                      <a:lnTo>
                        <a:pt x="1908" y="1871"/>
                      </a:lnTo>
                      <a:lnTo>
                        <a:pt x="1934" y="1846"/>
                      </a:lnTo>
                      <a:lnTo>
                        <a:pt x="1934" y="1805"/>
                      </a:lnTo>
                      <a:lnTo>
                        <a:pt x="1913" y="1780"/>
                      </a:lnTo>
                      <a:lnTo>
                        <a:pt x="1920" y="1749"/>
                      </a:lnTo>
                      <a:lnTo>
                        <a:pt x="1945" y="1739"/>
                      </a:lnTo>
                      <a:lnTo>
                        <a:pt x="1935" y="1666"/>
                      </a:lnTo>
                      <a:lnTo>
                        <a:pt x="1916" y="1651"/>
                      </a:lnTo>
                      <a:lnTo>
                        <a:pt x="1875" y="1584"/>
                      </a:lnTo>
                      <a:lnTo>
                        <a:pt x="1895" y="1574"/>
                      </a:lnTo>
                      <a:lnTo>
                        <a:pt x="1917" y="1517"/>
                      </a:lnTo>
                      <a:lnTo>
                        <a:pt x="1902" y="1512"/>
                      </a:lnTo>
                      <a:lnTo>
                        <a:pt x="1893" y="1466"/>
                      </a:lnTo>
                      <a:lnTo>
                        <a:pt x="1893" y="1425"/>
                      </a:lnTo>
                      <a:lnTo>
                        <a:pt x="1908" y="1415"/>
                      </a:lnTo>
                      <a:lnTo>
                        <a:pt x="1929" y="1435"/>
                      </a:lnTo>
                      <a:lnTo>
                        <a:pt x="1954" y="1415"/>
                      </a:lnTo>
                      <a:lnTo>
                        <a:pt x="1959" y="1394"/>
                      </a:lnTo>
                      <a:lnTo>
                        <a:pt x="1975" y="1389"/>
                      </a:lnTo>
                      <a:lnTo>
                        <a:pt x="1995" y="1342"/>
                      </a:lnTo>
                      <a:lnTo>
                        <a:pt x="1995" y="1332"/>
                      </a:lnTo>
                      <a:lnTo>
                        <a:pt x="2001" y="1291"/>
                      </a:lnTo>
                      <a:lnTo>
                        <a:pt x="2022" y="1291"/>
                      </a:lnTo>
                      <a:lnTo>
                        <a:pt x="2027" y="1260"/>
                      </a:lnTo>
                      <a:lnTo>
                        <a:pt x="2003" y="1198"/>
                      </a:lnTo>
                      <a:lnTo>
                        <a:pt x="2023" y="1162"/>
                      </a:lnTo>
                      <a:lnTo>
                        <a:pt x="1982" y="1152"/>
                      </a:lnTo>
                      <a:lnTo>
                        <a:pt x="1994" y="1100"/>
                      </a:lnTo>
                      <a:lnTo>
                        <a:pt x="1973" y="1084"/>
                      </a:lnTo>
                      <a:lnTo>
                        <a:pt x="1973" y="1105"/>
                      </a:lnTo>
                      <a:lnTo>
                        <a:pt x="1958" y="1125"/>
                      </a:lnTo>
                      <a:lnTo>
                        <a:pt x="1907" y="1121"/>
                      </a:lnTo>
                      <a:lnTo>
                        <a:pt x="1897" y="1096"/>
                      </a:lnTo>
                      <a:lnTo>
                        <a:pt x="1835" y="1070"/>
                      </a:lnTo>
                      <a:lnTo>
                        <a:pt x="1823" y="991"/>
                      </a:lnTo>
                      <a:lnTo>
                        <a:pt x="1800" y="966"/>
                      </a:lnTo>
                      <a:lnTo>
                        <a:pt x="1805" y="926"/>
                      </a:lnTo>
                      <a:lnTo>
                        <a:pt x="1892" y="860"/>
                      </a:lnTo>
                      <a:lnTo>
                        <a:pt x="1953" y="832"/>
                      </a:lnTo>
                      <a:lnTo>
                        <a:pt x="1964" y="843"/>
                      </a:lnTo>
                      <a:lnTo>
                        <a:pt x="1989" y="778"/>
                      </a:lnTo>
                      <a:lnTo>
                        <a:pt x="2005" y="711"/>
                      </a:lnTo>
                      <a:lnTo>
                        <a:pt x="1969" y="690"/>
                      </a:lnTo>
                      <a:lnTo>
                        <a:pt x="1931" y="602"/>
                      </a:lnTo>
                      <a:lnTo>
                        <a:pt x="1957" y="576"/>
                      </a:lnTo>
                      <a:lnTo>
                        <a:pt x="1959" y="559"/>
                      </a:lnTo>
                      <a:lnTo>
                        <a:pt x="1990" y="573"/>
                      </a:lnTo>
                      <a:lnTo>
                        <a:pt x="2045" y="523"/>
                      </a:lnTo>
                      <a:lnTo>
                        <a:pt x="2015" y="470"/>
                      </a:lnTo>
                      <a:lnTo>
                        <a:pt x="2005" y="474"/>
                      </a:lnTo>
                      <a:lnTo>
                        <a:pt x="1941" y="411"/>
                      </a:lnTo>
                      <a:lnTo>
                        <a:pt x="1958" y="377"/>
                      </a:lnTo>
                      <a:lnTo>
                        <a:pt x="1955" y="365"/>
                      </a:lnTo>
                      <a:lnTo>
                        <a:pt x="1927" y="363"/>
                      </a:lnTo>
                      <a:lnTo>
                        <a:pt x="1894" y="386"/>
                      </a:lnTo>
                      <a:lnTo>
                        <a:pt x="1883" y="379"/>
                      </a:lnTo>
                      <a:lnTo>
                        <a:pt x="1878" y="396"/>
                      </a:lnTo>
                      <a:lnTo>
                        <a:pt x="1861" y="409"/>
                      </a:lnTo>
                      <a:lnTo>
                        <a:pt x="1890" y="415"/>
                      </a:lnTo>
                      <a:lnTo>
                        <a:pt x="1913" y="448"/>
                      </a:lnTo>
                      <a:lnTo>
                        <a:pt x="1887" y="474"/>
                      </a:lnTo>
                      <a:lnTo>
                        <a:pt x="1857" y="467"/>
                      </a:lnTo>
                      <a:lnTo>
                        <a:pt x="1852" y="447"/>
                      </a:lnTo>
                      <a:lnTo>
                        <a:pt x="1830" y="410"/>
                      </a:lnTo>
                      <a:lnTo>
                        <a:pt x="1835" y="401"/>
                      </a:lnTo>
                      <a:lnTo>
                        <a:pt x="1806" y="393"/>
                      </a:lnTo>
                      <a:lnTo>
                        <a:pt x="1762" y="403"/>
                      </a:lnTo>
                      <a:lnTo>
                        <a:pt x="1754" y="499"/>
                      </a:lnTo>
                      <a:lnTo>
                        <a:pt x="1809" y="578"/>
                      </a:lnTo>
                      <a:lnTo>
                        <a:pt x="1811" y="569"/>
                      </a:lnTo>
                      <a:lnTo>
                        <a:pt x="1821" y="593"/>
                      </a:lnTo>
                      <a:lnTo>
                        <a:pt x="1827" y="585"/>
                      </a:lnTo>
                      <a:lnTo>
                        <a:pt x="1842" y="586"/>
                      </a:lnTo>
                      <a:lnTo>
                        <a:pt x="1841" y="577"/>
                      </a:lnTo>
                      <a:lnTo>
                        <a:pt x="1844" y="583"/>
                      </a:lnTo>
                      <a:lnTo>
                        <a:pt x="1834" y="601"/>
                      </a:lnTo>
                      <a:lnTo>
                        <a:pt x="1857" y="602"/>
                      </a:lnTo>
                      <a:lnTo>
                        <a:pt x="1846" y="644"/>
                      </a:lnTo>
                      <a:lnTo>
                        <a:pt x="1861" y="661"/>
                      </a:lnTo>
                      <a:lnTo>
                        <a:pt x="1858" y="647"/>
                      </a:lnTo>
                      <a:lnTo>
                        <a:pt x="1865" y="652"/>
                      </a:lnTo>
                      <a:lnTo>
                        <a:pt x="1862" y="662"/>
                      </a:lnTo>
                      <a:lnTo>
                        <a:pt x="1846" y="679"/>
                      </a:lnTo>
                      <a:lnTo>
                        <a:pt x="1847" y="687"/>
                      </a:lnTo>
                      <a:lnTo>
                        <a:pt x="1871" y="689"/>
                      </a:lnTo>
                      <a:lnTo>
                        <a:pt x="1875" y="678"/>
                      </a:lnTo>
                      <a:lnTo>
                        <a:pt x="1895" y="683"/>
                      </a:lnTo>
                      <a:lnTo>
                        <a:pt x="1887" y="698"/>
                      </a:lnTo>
                      <a:lnTo>
                        <a:pt x="1841" y="695"/>
                      </a:lnTo>
                      <a:lnTo>
                        <a:pt x="1816" y="624"/>
                      </a:lnTo>
                      <a:lnTo>
                        <a:pt x="1772" y="600"/>
                      </a:lnTo>
                      <a:lnTo>
                        <a:pt x="1758" y="611"/>
                      </a:lnTo>
                      <a:lnTo>
                        <a:pt x="1749" y="578"/>
                      </a:lnTo>
                      <a:lnTo>
                        <a:pt x="1709" y="569"/>
                      </a:lnTo>
                      <a:lnTo>
                        <a:pt x="1704" y="574"/>
                      </a:lnTo>
                      <a:lnTo>
                        <a:pt x="1666" y="518"/>
                      </a:lnTo>
                      <a:lnTo>
                        <a:pt x="1671" y="493"/>
                      </a:lnTo>
                      <a:lnTo>
                        <a:pt x="1688" y="490"/>
                      </a:lnTo>
                      <a:lnTo>
                        <a:pt x="1700" y="451"/>
                      </a:lnTo>
                      <a:lnTo>
                        <a:pt x="1708" y="386"/>
                      </a:lnTo>
                      <a:lnTo>
                        <a:pt x="1726" y="379"/>
                      </a:lnTo>
                      <a:lnTo>
                        <a:pt x="1768" y="324"/>
                      </a:lnTo>
                      <a:lnTo>
                        <a:pt x="1767" y="295"/>
                      </a:lnTo>
                      <a:lnTo>
                        <a:pt x="1781" y="263"/>
                      </a:lnTo>
                      <a:lnTo>
                        <a:pt x="1791" y="264"/>
                      </a:lnTo>
                      <a:lnTo>
                        <a:pt x="1781" y="221"/>
                      </a:lnTo>
                      <a:lnTo>
                        <a:pt x="1796" y="203"/>
                      </a:lnTo>
                      <a:lnTo>
                        <a:pt x="1777" y="174"/>
                      </a:lnTo>
                      <a:lnTo>
                        <a:pt x="1755" y="183"/>
                      </a:lnTo>
                      <a:lnTo>
                        <a:pt x="1756" y="218"/>
                      </a:lnTo>
                      <a:lnTo>
                        <a:pt x="1731" y="299"/>
                      </a:lnTo>
                      <a:lnTo>
                        <a:pt x="1657" y="363"/>
                      </a:lnTo>
                      <a:lnTo>
                        <a:pt x="1647" y="352"/>
                      </a:lnTo>
                      <a:lnTo>
                        <a:pt x="1596" y="359"/>
                      </a:lnTo>
                      <a:lnTo>
                        <a:pt x="1574" y="394"/>
                      </a:lnTo>
                      <a:lnTo>
                        <a:pt x="1522" y="438"/>
                      </a:lnTo>
                      <a:lnTo>
                        <a:pt x="1537" y="516"/>
                      </a:lnTo>
                      <a:lnTo>
                        <a:pt x="1532" y="596"/>
                      </a:lnTo>
                      <a:lnTo>
                        <a:pt x="1540" y="638"/>
                      </a:lnTo>
                      <a:lnTo>
                        <a:pt x="1524" y="669"/>
                      </a:lnTo>
                      <a:lnTo>
                        <a:pt x="1472" y="711"/>
                      </a:lnTo>
                      <a:lnTo>
                        <a:pt x="1450" y="726"/>
                      </a:lnTo>
                      <a:lnTo>
                        <a:pt x="1453" y="739"/>
                      </a:lnTo>
                      <a:lnTo>
                        <a:pt x="1422" y="786"/>
                      </a:lnTo>
                      <a:lnTo>
                        <a:pt x="1393" y="818"/>
                      </a:lnTo>
                      <a:lnTo>
                        <a:pt x="1401" y="861"/>
                      </a:lnTo>
                      <a:lnTo>
                        <a:pt x="1369" y="934"/>
                      </a:lnTo>
                      <a:lnTo>
                        <a:pt x="1370" y="956"/>
                      </a:lnTo>
                      <a:lnTo>
                        <a:pt x="1412" y="957"/>
                      </a:lnTo>
                      <a:lnTo>
                        <a:pt x="1432" y="986"/>
                      </a:lnTo>
                      <a:lnTo>
                        <a:pt x="1462" y="989"/>
                      </a:lnTo>
                      <a:lnTo>
                        <a:pt x="1500" y="970"/>
                      </a:lnTo>
                      <a:lnTo>
                        <a:pt x="1545" y="994"/>
                      </a:lnTo>
                      <a:lnTo>
                        <a:pt x="1571" y="1030"/>
                      </a:lnTo>
                      <a:lnTo>
                        <a:pt x="1579" y="1030"/>
                      </a:lnTo>
                      <a:lnTo>
                        <a:pt x="1586" y="1054"/>
                      </a:lnTo>
                      <a:lnTo>
                        <a:pt x="1631" y="1102"/>
                      </a:lnTo>
                      <a:lnTo>
                        <a:pt x="1628" y="1144"/>
                      </a:lnTo>
                      <a:lnTo>
                        <a:pt x="1615" y="1169"/>
                      </a:lnTo>
                      <a:lnTo>
                        <a:pt x="1619" y="1193"/>
                      </a:lnTo>
                      <a:lnTo>
                        <a:pt x="1631" y="1190"/>
                      </a:lnTo>
                      <a:lnTo>
                        <a:pt x="1630" y="1201"/>
                      </a:lnTo>
                      <a:lnTo>
                        <a:pt x="1612" y="1211"/>
                      </a:lnTo>
                      <a:lnTo>
                        <a:pt x="1611" y="1222"/>
                      </a:lnTo>
                      <a:lnTo>
                        <a:pt x="1617" y="1229"/>
                      </a:lnTo>
                      <a:lnTo>
                        <a:pt x="1625" y="1227"/>
                      </a:lnTo>
                      <a:lnTo>
                        <a:pt x="1626" y="1254"/>
                      </a:lnTo>
                      <a:lnTo>
                        <a:pt x="1614" y="1260"/>
                      </a:lnTo>
                      <a:lnTo>
                        <a:pt x="1586" y="1250"/>
                      </a:lnTo>
                      <a:lnTo>
                        <a:pt x="1555" y="1273"/>
                      </a:lnTo>
                      <a:lnTo>
                        <a:pt x="1552" y="1313"/>
                      </a:lnTo>
                      <a:lnTo>
                        <a:pt x="1541" y="1323"/>
                      </a:lnTo>
                      <a:lnTo>
                        <a:pt x="1536" y="1347"/>
                      </a:lnTo>
                      <a:lnTo>
                        <a:pt x="1561" y="1355"/>
                      </a:lnTo>
                      <a:lnTo>
                        <a:pt x="1565" y="1373"/>
                      </a:lnTo>
                      <a:lnTo>
                        <a:pt x="1588" y="1384"/>
                      </a:lnTo>
                      <a:lnTo>
                        <a:pt x="1598" y="1394"/>
                      </a:lnTo>
                      <a:lnTo>
                        <a:pt x="1605" y="1380"/>
                      </a:lnTo>
                      <a:lnTo>
                        <a:pt x="1615" y="1399"/>
                      </a:lnTo>
                      <a:lnTo>
                        <a:pt x="1603" y="1402"/>
                      </a:lnTo>
                      <a:lnTo>
                        <a:pt x="1610" y="1407"/>
                      </a:lnTo>
                      <a:lnTo>
                        <a:pt x="1626" y="1405"/>
                      </a:lnTo>
                      <a:lnTo>
                        <a:pt x="1645" y="1421"/>
                      </a:lnTo>
                      <a:lnTo>
                        <a:pt x="1634" y="1430"/>
                      </a:lnTo>
                      <a:lnTo>
                        <a:pt x="1625" y="1419"/>
                      </a:lnTo>
                      <a:lnTo>
                        <a:pt x="1592" y="1417"/>
                      </a:lnTo>
                      <a:lnTo>
                        <a:pt x="1578" y="1407"/>
                      </a:lnTo>
                      <a:lnTo>
                        <a:pt x="1565" y="1408"/>
                      </a:lnTo>
                      <a:lnTo>
                        <a:pt x="1551" y="1396"/>
                      </a:lnTo>
                      <a:lnTo>
                        <a:pt x="1543" y="1396"/>
                      </a:lnTo>
                      <a:lnTo>
                        <a:pt x="1509" y="1323"/>
                      </a:lnTo>
                      <a:lnTo>
                        <a:pt x="1524" y="1322"/>
                      </a:lnTo>
                      <a:lnTo>
                        <a:pt x="1532" y="1305"/>
                      </a:lnTo>
                      <a:lnTo>
                        <a:pt x="1532" y="1269"/>
                      </a:lnTo>
                      <a:lnTo>
                        <a:pt x="1555" y="1230"/>
                      </a:lnTo>
                      <a:lnTo>
                        <a:pt x="1573" y="1184"/>
                      </a:lnTo>
                      <a:lnTo>
                        <a:pt x="1574" y="1161"/>
                      </a:lnTo>
                      <a:lnTo>
                        <a:pt x="1560" y="1160"/>
                      </a:lnTo>
                      <a:lnTo>
                        <a:pt x="1552" y="1100"/>
                      </a:lnTo>
                      <a:lnTo>
                        <a:pt x="1564" y="1076"/>
                      </a:lnTo>
                      <a:lnTo>
                        <a:pt x="1559" y="1050"/>
                      </a:lnTo>
                      <a:lnTo>
                        <a:pt x="1506" y="1044"/>
                      </a:lnTo>
                      <a:lnTo>
                        <a:pt x="1472" y="1049"/>
                      </a:lnTo>
                      <a:lnTo>
                        <a:pt x="1448" y="1044"/>
                      </a:lnTo>
                      <a:lnTo>
                        <a:pt x="1379" y="1051"/>
                      </a:lnTo>
                      <a:lnTo>
                        <a:pt x="1348" y="1102"/>
                      </a:lnTo>
                      <a:lnTo>
                        <a:pt x="1341" y="1109"/>
                      </a:lnTo>
                      <a:lnTo>
                        <a:pt x="1350" y="1171"/>
                      </a:lnTo>
                      <a:lnTo>
                        <a:pt x="1342" y="1220"/>
                      </a:lnTo>
                      <a:lnTo>
                        <a:pt x="1314" y="1271"/>
                      </a:lnTo>
                      <a:lnTo>
                        <a:pt x="1288" y="1291"/>
                      </a:lnTo>
                      <a:lnTo>
                        <a:pt x="1253" y="1297"/>
                      </a:lnTo>
                      <a:lnTo>
                        <a:pt x="1214" y="1324"/>
                      </a:lnTo>
                      <a:lnTo>
                        <a:pt x="1209" y="1345"/>
                      </a:lnTo>
                      <a:lnTo>
                        <a:pt x="1175" y="1393"/>
                      </a:lnTo>
                      <a:lnTo>
                        <a:pt x="1158" y="1393"/>
                      </a:lnTo>
                      <a:lnTo>
                        <a:pt x="1135" y="1414"/>
                      </a:lnTo>
                      <a:lnTo>
                        <a:pt x="1096" y="1415"/>
                      </a:lnTo>
                      <a:lnTo>
                        <a:pt x="1075" y="1428"/>
                      </a:lnTo>
                      <a:lnTo>
                        <a:pt x="1029" y="1424"/>
                      </a:lnTo>
                      <a:lnTo>
                        <a:pt x="1009" y="1431"/>
                      </a:lnTo>
                      <a:lnTo>
                        <a:pt x="1012" y="1439"/>
                      </a:lnTo>
                      <a:lnTo>
                        <a:pt x="1023" y="1438"/>
                      </a:lnTo>
                      <a:lnTo>
                        <a:pt x="999" y="1477"/>
                      </a:lnTo>
                      <a:lnTo>
                        <a:pt x="949" y="1480"/>
                      </a:lnTo>
                      <a:lnTo>
                        <a:pt x="915" y="1424"/>
                      </a:lnTo>
                      <a:lnTo>
                        <a:pt x="876" y="1407"/>
                      </a:lnTo>
                      <a:lnTo>
                        <a:pt x="838" y="1398"/>
                      </a:lnTo>
                      <a:lnTo>
                        <a:pt x="776" y="1322"/>
                      </a:lnTo>
                      <a:lnTo>
                        <a:pt x="769" y="1292"/>
                      </a:lnTo>
                      <a:lnTo>
                        <a:pt x="781" y="1268"/>
                      </a:lnTo>
                      <a:lnTo>
                        <a:pt x="777" y="1260"/>
                      </a:lnTo>
                      <a:lnTo>
                        <a:pt x="758" y="1250"/>
                      </a:lnTo>
                      <a:lnTo>
                        <a:pt x="740" y="1258"/>
                      </a:lnTo>
                      <a:lnTo>
                        <a:pt x="704" y="1255"/>
                      </a:lnTo>
                      <a:lnTo>
                        <a:pt x="718" y="1236"/>
                      </a:lnTo>
                      <a:lnTo>
                        <a:pt x="737" y="1246"/>
                      </a:lnTo>
                      <a:lnTo>
                        <a:pt x="779" y="1248"/>
                      </a:lnTo>
                      <a:lnTo>
                        <a:pt x="790" y="1257"/>
                      </a:lnTo>
                      <a:lnTo>
                        <a:pt x="819" y="1272"/>
                      </a:lnTo>
                      <a:lnTo>
                        <a:pt x="855" y="1273"/>
                      </a:lnTo>
                      <a:lnTo>
                        <a:pt x="851" y="1296"/>
                      </a:lnTo>
                      <a:lnTo>
                        <a:pt x="902" y="1318"/>
                      </a:lnTo>
                      <a:lnTo>
                        <a:pt x="899" y="1332"/>
                      </a:lnTo>
                      <a:lnTo>
                        <a:pt x="875" y="1346"/>
                      </a:lnTo>
                      <a:lnTo>
                        <a:pt x="866" y="1332"/>
                      </a:lnTo>
                      <a:lnTo>
                        <a:pt x="859" y="1329"/>
                      </a:lnTo>
                      <a:lnTo>
                        <a:pt x="853" y="1342"/>
                      </a:lnTo>
                      <a:lnTo>
                        <a:pt x="884" y="1374"/>
                      </a:lnTo>
                      <a:lnTo>
                        <a:pt x="913" y="1377"/>
                      </a:lnTo>
                      <a:lnTo>
                        <a:pt x="950" y="1364"/>
                      </a:lnTo>
                      <a:lnTo>
                        <a:pt x="947" y="1371"/>
                      </a:lnTo>
                      <a:lnTo>
                        <a:pt x="964" y="1374"/>
                      </a:lnTo>
                      <a:lnTo>
                        <a:pt x="977" y="1320"/>
                      </a:lnTo>
                      <a:lnTo>
                        <a:pt x="970" y="1310"/>
                      </a:lnTo>
                      <a:lnTo>
                        <a:pt x="976" y="1306"/>
                      </a:lnTo>
                      <a:lnTo>
                        <a:pt x="984" y="1320"/>
                      </a:lnTo>
                      <a:lnTo>
                        <a:pt x="1000" y="1318"/>
                      </a:lnTo>
                      <a:lnTo>
                        <a:pt x="1005" y="1327"/>
                      </a:lnTo>
                      <a:lnTo>
                        <a:pt x="1029" y="1314"/>
                      </a:lnTo>
                      <a:lnTo>
                        <a:pt x="1040" y="1304"/>
                      </a:lnTo>
                      <a:lnTo>
                        <a:pt x="1032" y="1294"/>
                      </a:lnTo>
                      <a:lnTo>
                        <a:pt x="1041" y="1292"/>
                      </a:lnTo>
                      <a:lnTo>
                        <a:pt x="1059" y="1281"/>
                      </a:lnTo>
                      <a:lnTo>
                        <a:pt x="1060" y="1300"/>
                      </a:lnTo>
                      <a:lnTo>
                        <a:pt x="1065" y="1292"/>
                      </a:lnTo>
                      <a:lnTo>
                        <a:pt x="1066" y="1277"/>
                      </a:lnTo>
                      <a:lnTo>
                        <a:pt x="1061" y="1267"/>
                      </a:lnTo>
                      <a:lnTo>
                        <a:pt x="1079" y="1258"/>
                      </a:lnTo>
                      <a:lnTo>
                        <a:pt x="1080" y="1264"/>
                      </a:lnTo>
                      <a:lnTo>
                        <a:pt x="1088" y="1267"/>
                      </a:lnTo>
                      <a:lnTo>
                        <a:pt x="1100" y="1257"/>
                      </a:lnTo>
                      <a:lnTo>
                        <a:pt x="1103" y="1245"/>
                      </a:lnTo>
                      <a:lnTo>
                        <a:pt x="1138" y="1225"/>
                      </a:lnTo>
                      <a:lnTo>
                        <a:pt x="1151" y="1225"/>
                      </a:lnTo>
                      <a:lnTo>
                        <a:pt x="1174" y="1207"/>
                      </a:lnTo>
                      <a:lnTo>
                        <a:pt x="1180" y="1213"/>
                      </a:lnTo>
                      <a:lnTo>
                        <a:pt x="1186" y="1193"/>
                      </a:lnTo>
                      <a:lnTo>
                        <a:pt x="1194" y="1189"/>
                      </a:lnTo>
                      <a:lnTo>
                        <a:pt x="1203" y="1176"/>
                      </a:lnTo>
                      <a:lnTo>
                        <a:pt x="1204" y="1158"/>
                      </a:lnTo>
                      <a:lnTo>
                        <a:pt x="1217" y="1123"/>
                      </a:lnTo>
                      <a:lnTo>
                        <a:pt x="1236" y="1100"/>
                      </a:lnTo>
                      <a:lnTo>
                        <a:pt x="1263" y="1092"/>
                      </a:lnTo>
                      <a:lnTo>
                        <a:pt x="1279" y="1073"/>
                      </a:lnTo>
                      <a:lnTo>
                        <a:pt x="1287" y="1081"/>
                      </a:lnTo>
                      <a:lnTo>
                        <a:pt x="1297" y="1045"/>
                      </a:lnTo>
                      <a:lnTo>
                        <a:pt x="1249" y="953"/>
                      </a:lnTo>
                      <a:lnTo>
                        <a:pt x="1256" y="910"/>
                      </a:lnTo>
                      <a:lnTo>
                        <a:pt x="1313" y="823"/>
                      </a:lnTo>
                      <a:lnTo>
                        <a:pt x="1338" y="769"/>
                      </a:lnTo>
                      <a:lnTo>
                        <a:pt x="1373" y="651"/>
                      </a:lnTo>
                      <a:lnTo>
                        <a:pt x="1413" y="619"/>
                      </a:lnTo>
                      <a:lnTo>
                        <a:pt x="1420" y="592"/>
                      </a:lnTo>
                      <a:lnTo>
                        <a:pt x="1450" y="544"/>
                      </a:lnTo>
                      <a:lnTo>
                        <a:pt x="1450" y="500"/>
                      </a:lnTo>
                      <a:lnTo>
                        <a:pt x="1462" y="494"/>
                      </a:lnTo>
                      <a:lnTo>
                        <a:pt x="1444" y="380"/>
                      </a:lnTo>
                      <a:lnTo>
                        <a:pt x="1491" y="355"/>
                      </a:lnTo>
                      <a:lnTo>
                        <a:pt x="1532" y="299"/>
                      </a:lnTo>
                      <a:lnTo>
                        <a:pt x="1560" y="278"/>
                      </a:lnTo>
                      <a:lnTo>
                        <a:pt x="1603" y="199"/>
                      </a:lnTo>
                      <a:lnTo>
                        <a:pt x="1610" y="159"/>
                      </a:lnTo>
                      <a:lnTo>
                        <a:pt x="1617" y="152"/>
                      </a:lnTo>
                      <a:lnTo>
                        <a:pt x="1616" y="141"/>
                      </a:lnTo>
                      <a:lnTo>
                        <a:pt x="1592" y="115"/>
                      </a:lnTo>
                      <a:lnTo>
                        <a:pt x="1574" y="118"/>
                      </a:lnTo>
                      <a:lnTo>
                        <a:pt x="1570" y="106"/>
                      </a:lnTo>
                      <a:lnTo>
                        <a:pt x="1587" y="105"/>
                      </a:lnTo>
                      <a:lnTo>
                        <a:pt x="1568" y="83"/>
                      </a:lnTo>
                      <a:lnTo>
                        <a:pt x="1535" y="68"/>
                      </a:lnTo>
                      <a:lnTo>
                        <a:pt x="1515" y="68"/>
                      </a:lnTo>
                      <a:lnTo>
                        <a:pt x="1441" y="22"/>
                      </a:lnTo>
                      <a:lnTo>
                        <a:pt x="1458" y="16"/>
                      </a:lnTo>
                      <a:lnTo>
                        <a:pt x="1436" y="0"/>
                      </a:lnTo>
                      <a:lnTo>
                        <a:pt x="1387" y="46"/>
                      </a:lnTo>
                      <a:lnTo>
                        <a:pt x="1342" y="109"/>
                      </a:lnTo>
                      <a:lnTo>
                        <a:pt x="1338" y="128"/>
                      </a:lnTo>
                      <a:lnTo>
                        <a:pt x="1327" y="128"/>
                      </a:lnTo>
                      <a:lnTo>
                        <a:pt x="1274" y="198"/>
                      </a:lnTo>
                      <a:lnTo>
                        <a:pt x="1208" y="243"/>
                      </a:lnTo>
                      <a:lnTo>
                        <a:pt x="1110" y="271"/>
                      </a:lnTo>
                      <a:lnTo>
                        <a:pt x="1083" y="296"/>
                      </a:lnTo>
                      <a:lnTo>
                        <a:pt x="1082" y="314"/>
                      </a:lnTo>
                      <a:lnTo>
                        <a:pt x="1041" y="337"/>
                      </a:lnTo>
                      <a:lnTo>
                        <a:pt x="1035" y="365"/>
                      </a:lnTo>
                      <a:lnTo>
                        <a:pt x="1083" y="379"/>
                      </a:lnTo>
                      <a:lnTo>
                        <a:pt x="1051" y="421"/>
                      </a:lnTo>
                      <a:lnTo>
                        <a:pt x="1038" y="456"/>
                      </a:lnTo>
                      <a:lnTo>
                        <a:pt x="1021" y="463"/>
                      </a:lnTo>
                      <a:lnTo>
                        <a:pt x="1004" y="495"/>
                      </a:lnTo>
                      <a:lnTo>
                        <a:pt x="999" y="528"/>
                      </a:lnTo>
                      <a:lnTo>
                        <a:pt x="972" y="536"/>
                      </a:lnTo>
                      <a:lnTo>
                        <a:pt x="976" y="514"/>
                      </a:lnTo>
                      <a:lnTo>
                        <a:pt x="927" y="568"/>
                      </a:lnTo>
                      <a:lnTo>
                        <a:pt x="908" y="605"/>
                      </a:lnTo>
                      <a:lnTo>
                        <a:pt x="911" y="618"/>
                      </a:lnTo>
                      <a:lnTo>
                        <a:pt x="919" y="604"/>
                      </a:lnTo>
                      <a:lnTo>
                        <a:pt x="945" y="596"/>
                      </a:lnTo>
                      <a:lnTo>
                        <a:pt x="977" y="662"/>
                      </a:lnTo>
                      <a:lnTo>
                        <a:pt x="995" y="655"/>
                      </a:lnTo>
                      <a:lnTo>
                        <a:pt x="955" y="738"/>
                      </a:lnTo>
                      <a:lnTo>
                        <a:pt x="959" y="791"/>
                      </a:lnTo>
                      <a:lnTo>
                        <a:pt x="981" y="812"/>
                      </a:lnTo>
                      <a:lnTo>
                        <a:pt x="1000" y="817"/>
                      </a:lnTo>
                      <a:lnTo>
                        <a:pt x="982" y="849"/>
                      </a:lnTo>
                      <a:lnTo>
                        <a:pt x="908" y="919"/>
                      </a:lnTo>
                      <a:lnTo>
                        <a:pt x="867" y="942"/>
                      </a:lnTo>
                      <a:lnTo>
                        <a:pt x="864" y="929"/>
                      </a:lnTo>
                      <a:lnTo>
                        <a:pt x="874" y="897"/>
                      </a:lnTo>
                      <a:lnTo>
                        <a:pt x="851" y="852"/>
                      </a:lnTo>
                      <a:lnTo>
                        <a:pt x="860" y="851"/>
                      </a:lnTo>
                      <a:lnTo>
                        <a:pt x="841" y="776"/>
                      </a:lnTo>
                      <a:lnTo>
                        <a:pt x="846" y="764"/>
                      </a:lnTo>
                      <a:lnTo>
                        <a:pt x="809" y="708"/>
                      </a:lnTo>
                      <a:lnTo>
                        <a:pt x="796" y="679"/>
                      </a:lnTo>
                      <a:lnTo>
                        <a:pt x="788" y="678"/>
                      </a:lnTo>
                      <a:lnTo>
                        <a:pt x="778" y="665"/>
                      </a:lnTo>
                      <a:lnTo>
                        <a:pt x="795" y="661"/>
                      </a:lnTo>
                      <a:lnTo>
                        <a:pt x="765" y="627"/>
                      </a:lnTo>
                      <a:lnTo>
                        <a:pt x="760" y="609"/>
                      </a:lnTo>
                      <a:lnTo>
                        <a:pt x="745" y="595"/>
                      </a:lnTo>
                      <a:lnTo>
                        <a:pt x="726" y="613"/>
                      </a:lnTo>
                      <a:lnTo>
                        <a:pt x="680" y="624"/>
                      </a:lnTo>
                      <a:lnTo>
                        <a:pt x="686" y="641"/>
                      </a:lnTo>
                      <a:lnTo>
                        <a:pt x="672" y="647"/>
                      </a:lnTo>
                      <a:lnTo>
                        <a:pt x="679" y="664"/>
                      </a:lnTo>
                      <a:lnTo>
                        <a:pt x="721" y="708"/>
                      </a:lnTo>
                      <a:lnTo>
                        <a:pt x="714" y="720"/>
                      </a:lnTo>
                      <a:lnTo>
                        <a:pt x="711" y="768"/>
                      </a:lnTo>
                      <a:lnTo>
                        <a:pt x="674" y="786"/>
                      </a:lnTo>
                      <a:lnTo>
                        <a:pt x="653" y="800"/>
                      </a:lnTo>
                      <a:lnTo>
                        <a:pt x="626" y="854"/>
                      </a:lnTo>
                      <a:lnTo>
                        <a:pt x="630" y="892"/>
                      </a:lnTo>
                      <a:lnTo>
                        <a:pt x="652" y="912"/>
                      </a:lnTo>
                      <a:lnTo>
                        <a:pt x="666" y="914"/>
                      </a:lnTo>
                      <a:lnTo>
                        <a:pt x="660" y="970"/>
                      </a:lnTo>
                      <a:lnTo>
                        <a:pt x="644" y="970"/>
                      </a:lnTo>
                      <a:lnTo>
                        <a:pt x="630" y="949"/>
                      </a:lnTo>
                      <a:lnTo>
                        <a:pt x="603" y="965"/>
                      </a:lnTo>
                      <a:lnTo>
                        <a:pt x="609" y="975"/>
                      </a:lnTo>
                      <a:lnTo>
                        <a:pt x="629" y="975"/>
                      </a:lnTo>
                      <a:lnTo>
                        <a:pt x="603" y="1005"/>
                      </a:lnTo>
                      <a:lnTo>
                        <a:pt x="583" y="990"/>
                      </a:lnTo>
                      <a:lnTo>
                        <a:pt x="578" y="1010"/>
                      </a:lnTo>
                      <a:lnTo>
                        <a:pt x="517" y="1016"/>
                      </a:lnTo>
                      <a:lnTo>
                        <a:pt x="505" y="1036"/>
                      </a:lnTo>
                      <a:lnTo>
                        <a:pt x="490" y="1031"/>
                      </a:lnTo>
                      <a:lnTo>
                        <a:pt x="470" y="1072"/>
                      </a:lnTo>
                      <a:lnTo>
                        <a:pt x="424" y="1060"/>
                      </a:lnTo>
                      <a:lnTo>
                        <a:pt x="419" y="1070"/>
                      </a:lnTo>
                      <a:lnTo>
                        <a:pt x="403" y="1065"/>
                      </a:lnTo>
                      <a:lnTo>
                        <a:pt x="393" y="1081"/>
                      </a:lnTo>
                      <a:lnTo>
                        <a:pt x="357" y="1055"/>
                      </a:lnTo>
                      <a:lnTo>
                        <a:pt x="332" y="1076"/>
                      </a:lnTo>
                      <a:lnTo>
                        <a:pt x="311" y="1074"/>
                      </a:lnTo>
                      <a:lnTo>
                        <a:pt x="271" y="1095"/>
                      </a:lnTo>
                      <a:lnTo>
                        <a:pt x="269" y="1110"/>
                      </a:lnTo>
                      <a:lnTo>
                        <a:pt x="254" y="1115"/>
                      </a:lnTo>
                      <a:lnTo>
                        <a:pt x="255" y="1100"/>
                      </a:lnTo>
                      <a:lnTo>
                        <a:pt x="198" y="1130"/>
                      </a:lnTo>
                      <a:lnTo>
                        <a:pt x="203" y="1151"/>
                      </a:lnTo>
                      <a:lnTo>
                        <a:pt x="157" y="1165"/>
                      </a:lnTo>
                      <a:lnTo>
                        <a:pt x="147" y="1155"/>
                      </a:lnTo>
                      <a:lnTo>
                        <a:pt x="111" y="116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1" name="Freeform 168"/>
                <p:cNvSpPr>
                  <a:spLocks/>
                </p:cNvSpPr>
                <p:nvPr/>
              </p:nvSpPr>
              <p:spPr bwMode="auto">
                <a:xfrm>
                  <a:off x="3977801" y="2398959"/>
                  <a:ext cx="68387" cy="53150"/>
                </a:xfrm>
                <a:custGeom>
                  <a:avLst/>
                  <a:gdLst>
                    <a:gd name="T0" fmla="*/ 0 w 128"/>
                    <a:gd name="T1" fmla="*/ 2147483646 h 98"/>
                    <a:gd name="T2" fmla="*/ 2147483646 w 128"/>
                    <a:gd name="T3" fmla="*/ 2147483646 h 98"/>
                    <a:gd name="T4" fmla="*/ 2147483646 w 128"/>
                    <a:gd name="T5" fmla="*/ 2147483646 h 98"/>
                    <a:gd name="T6" fmla="*/ 2147483646 w 128"/>
                    <a:gd name="T7" fmla="*/ 0 h 98"/>
                    <a:gd name="T8" fmla="*/ 2147483646 w 128"/>
                    <a:gd name="T9" fmla="*/ 2147483646 h 98"/>
                    <a:gd name="T10" fmla="*/ 2147483646 w 128"/>
                    <a:gd name="T11" fmla="*/ 2147483646 h 98"/>
                    <a:gd name="T12" fmla="*/ 2147483646 w 128"/>
                    <a:gd name="T13" fmla="*/ 2147483646 h 98"/>
                    <a:gd name="T14" fmla="*/ 2147483646 w 128"/>
                    <a:gd name="T15" fmla="*/ 2147483646 h 98"/>
                    <a:gd name="T16" fmla="*/ 2147483646 w 128"/>
                    <a:gd name="T17" fmla="*/ 2147483646 h 98"/>
                    <a:gd name="T18" fmla="*/ 2147483646 w 128"/>
                    <a:gd name="T19" fmla="*/ 2147483646 h 98"/>
                    <a:gd name="T20" fmla="*/ 2147483646 w 128"/>
                    <a:gd name="T21" fmla="*/ 2147483646 h 98"/>
                    <a:gd name="T22" fmla="*/ 2147483646 w 128"/>
                    <a:gd name="T23" fmla="*/ 2147483646 h 98"/>
                    <a:gd name="T24" fmla="*/ 2147483646 w 128"/>
                    <a:gd name="T25" fmla="*/ 2147483646 h 98"/>
                    <a:gd name="T26" fmla="*/ 2147483646 w 128"/>
                    <a:gd name="T27" fmla="*/ 2147483646 h 98"/>
                    <a:gd name="T28" fmla="*/ 2147483646 w 128"/>
                    <a:gd name="T29" fmla="*/ 2147483646 h 98"/>
                    <a:gd name="T30" fmla="*/ 0 w 128"/>
                    <a:gd name="T31" fmla="*/ 2147483646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8"/>
                    <a:gd name="T49" fmla="*/ 0 h 98"/>
                    <a:gd name="T50" fmla="*/ 128 w 128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8" h="98">
                      <a:moveTo>
                        <a:pt x="0" y="74"/>
                      </a:moveTo>
                      <a:lnTo>
                        <a:pt x="20" y="55"/>
                      </a:lnTo>
                      <a:lnTo>
                        <a:pt x="42" y="8"/>
                      </a:lnTo>
                      <a:lnTo>
                        <a:pt x="69" y="0"/>
                      </a:lnTo>
                      <a:lnTo>
                        <a:pt x="121" y="11"/>
                      </a:lnTo>
                      <a:lnTo>
                        <a:pt x="125" y="20"/>
                      </a:lnTo>
                      <a:lnTo>
                        <a:pt x="91" y="52"/>
                      </a:lnTo>
                      <a:lnTo>
                        <a:pt x="103" y="70"/>
                      </a:lnTo>
                      <a:lnTo>
                        <a:pt x="117" y="62"/>
                      </a:lnTo>
                      <a:lnTo>
                        <a:pt x="124" y="60"/>
                      </a:lnTo>
                      <a:lnTo>
                        <a:pt x="128" y="71"/>
                      </a:lnTo>
                      <a:lnTo>
                        <a:pt x="121" y="88"/>
                      </a:lnTo>
                      <a:lnTo>
                        <a:pt x="87" y="98"/>
                      </a:lnTo>
                      <a:lnTo>
                        <a:pt x="69" y="85"/>
                      </a:lnTo>
                      <a:lnTo>
                        <a:pt x="28" y="91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2" name="Freeform 169"/>
                <p:cNvSpPr>
                  <a:spLocks/>
                </p:cNvSpPr>
                <p:nvPr/>
              </p:nvSpPr>
              <p:spPr bwMode="auto">
                <a:xfrm>
                  <a:off x="4176601" y="2595456"/>
                  <a:ext cx="58845" cy="37044"/>
                </a:xfrm>
                <a:custGeom>
                  <a:avLst/>
                  <a:gdLst>
                    <a:gd name="T0" fmla="*/ 0 w 110"/>
                    <a:gd name="T1" fmla="*/ 2147483646 h 70"/>
                    <a:gd name="T2" fmla="*/ 2147483646 w 110"/>
                    <a:gd name="T3" fmla="*/ 2147483646 h 70"/>
                    <a:gd name="T4" fmla="*/ 2147483646 w 110"/>
                    <a:gd name="T5" fmla="*/ 2147483646 h 70"/>
                    <a:gd name="T6" fmla="*/ 2147483646 w 110"/>
                    <a:gd name="T7" fmla="*/ 0 h 70"/>
                    <a:gd name="T8" fmla="*/ 2147483646 w 110"/>
                    <a:gd name="T9" fmla="*/ 2147483646 h 70"/>
                    <a:gd name="T10" fmla="*/ 2147483646 w 110"/>
                    <a:gd name="T11" fmla="*/ 2147483646 h 70"/>
                    <a:gd name="T12" fmla="*/ 2147483646 w 110"/>
                    <a:gd name="T13" fmla="*/ 2147483646 h 70"/>
                    <a:gd name="T14" fmla="*/ 2147483646 w 110"/>
                    <a:gd name="T15" fmla="*/ 2147483646 h 70"/>
                    <a:gd name="T16" fmla="*/ 2147483646 w 110"/>
                    <a:gd name="T17" fmla="*/ 2147483646 h 70"/>
                    <a:gd name="T18" fmla="*/ 0 w 110"/>
                    <a:gd name="T19" fmla="*/ 214748364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0"/>
                    <a:gd name="T31" fmla="*/ 0 h 70"/>
                    <a:gd name="T32" fmla="*/ 110 w 110"/>
                    <a:gd name="T33" fmla="*/ 70 h 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0" h="70">
                      <a:moveTo>
                        <a:pt x="0" y="45"/>
                      </a:moveTo>
                      <a:lnTo>
                        <a:pt x="36" y="19"/>
                      </a:lnTo>
                      <a:lnTo>
                        <a:pt x="43" y="9"/>
                      </a:lnTo>
                      <a:lnTo>
                        <a:pt x="78" y="0"/>
                      </a:lnTo>
                      <a:lnTo>
                        <a:pt x="110" y="36"/>
                      </a:lnTo>
                      <a:lnTo>
                        <a:pt x="106" y="46"/>
                      </a:lnTo>
                      <a:lnTo>
                        <a:pt x="73" y="57"/>
                      </a:lnTo>
                      <a:lnTo>
                        <a:pt x="56" y="70"/>
                      </a:lnTo>
                      <a:lnTo>
                        <a:pt x="8" y="64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3" name="Freeform 170"/>
                <p:cNvSpPr>
                  <a:spLocks/>
                </p:cNvSpPr>
                <p:nvPr/>
              </p:nvSpPr>
              <p:spPr bwMode="auto">
                <a:xfrm>
                  <a:off x="4114576" y="2492375"/>
                  <a:ext cx="25446" cy="37044"/>
                </a:xfrm>
                <a:custGeom>
                  <a:avLst/>
                  <a:gdLst>
                    <a:gd name="T0" fmla="*/ 0 w 49"/>
                    <a:gd name="T1" fmla="*/ 2147483646 h 71"/>
                    <a:gd name="T2" fmla="*/ 0 w 49"/>
                    <a:gd name="T3" fmla="*/ 2147483646 h 71"/>
                    <a:gd name="T4" fmla="*/ 2147483646 w 49"/>
                    <a:gd name="T5" fmla="*/ 0 h 71"/>
                    <a:gd name="T6" fmla="*/ 2147483646 w 49"/>
                    <a:gd name="T7" fmla="*/ 2147483646 h 71"/>
                    <a:gd name="T8" fmla="*/ 2147483646 w 49"/>
                    <a:gd name="T9" fmla="*/ 2147483646 h 71"/>
                    <a:gd name="T10" fmla="*/ 0 w 49"/>
                    <a:gd name="T11" fmla="*/ 2147483646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71"/>
                    <a:gd name="T20" fmla="*/ 49 w 49"/>
                    <a:gd name="T21" fmla="*/ 71 h 7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71">
                      <a:moveTo>
                        <a:pt x="0" y="46"/>
                      </a:moveTo>
                      <a:lnTo>
                        <a:pt x="0" y="22"/>
                      </a:lnTo>
                      <a:lnTo>
                        <a:pt x="35" y="0"/>
                      </a:lnTo>
                      <a:lnTo>
                        <a:pt x="49" y="17"/>
                      </a:lnTo>
                      <a:lnTo>
                        <a:pt x="17" y="7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4" name="Freeform 171"/>
                <p:cNvSpPr>
                  <a:spLocks/>
                </p:cNvSpPr>
                <p:nvPr/>
              </p:nvSpPr>
              <p:spPr bwMode="auto">
                <a:xfrm>
                  <a:off x="3613598" y="3112466"/>
                  <a:ext cx="30218" cy="46709"/>
                </a:xfrm>
                <a:custGeom>
                  <a:avLst/>
                  <a:gdLst>
                    <a:gd name="T0" fmla="*/ 0 w 57"/>
                    <a:gd name="T1" fmla="*/ 2147483646 h 87"/>
                    <a:gd name="T2" fmla="*/ 2147483646 w 57"/>
                    <a:gd name="T3" fmla="*/ 0 h 87"/>
                    <a:gd name="T4" fmla="*/ 2147483646 w 57"/>
                    <a:gd name="T5" fmla="*/ 2147483646 h 87"/>
                    <a:gd name="T6" fmla="*/ 2147483646 w 57"/>
                    <a:gd name="T7" fmla="*/ 2147483646 h 87"/>
                    <a:gd name="T8" fmla="*/ 2147483646 w 57"/>
                    <a:gd name="T9" fmla="*/ 2147483646 h 87"/>
                    <a:gd name="T10" fmla="*/ 2147483646 w 57"/>
                    <a:gd name="T11" fmla="*/ 2147483646 h 87"/>
                    <a:gd name="T12" fmla="*/ 2147483646 w 57"/>
                    <a:gd name="T13" fmla="*/ 2147483646 h 87"/>
                    <a:gd name="T14" fmla="*/ 2147483646 w 57"/>
                    <a:gd name="T15" fmla="*/ 2147483646 h 87"/>
                    <a:gd name="T16" fmla="*/ 2147483646 w 57"/>
                    <a:gd name="T17" fmla="*/ 2147483646 h 87"/>
                    <a:gd name="T18" fmla="*/ 2147483646 w 57"/>
                    <a:gd name="T19" fmla="*/ 2147483646 h 87"/>
                    <a:gd name="T20" fmla="*/ 2147483646 w 57"/>
                    <a:gd name="T21" fmla="*/ 2147483646 h 87"/>
                    <a:gd name="T22" fmla="*/ 2147483646 w 57"/>
                    <a:gd name="T23" fmla="*/ 2147483646 h 87"/>
                    <a:gd name="T24" fmla="*/ 2147483646 w 57"/>
                    <a:gd name="T25" fmla="*/ 2147483646 h 87"/>
                    <a:gd name="T26" fmla="*/ 2147483646 w 57"/>
                    <a:gd name="T27" fmla="*/ 2147483646 h 87"/>
                    <a:gd name="T28" fmla="*/ 2147483646 w 57"/>
                    <a:gd name="T29" fmla="*/ 2147483646 h 87"/>
                    <a:gd name="T30" fmla="*/ 2147483646 w 57"/>
                    <a:gd name="T31" fmla="*/ 2147483646 h 87"/>
                    <a:gd name="T32" fmla="*/ 0 w 57"/>
                    <a:gd name="T33" fmla="*/ 2147483646 h 8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7"/>
                    <a:gd name="T52" fmla="*/ 0 h 87"/>
                    <a:gd name="T53" fmla="*/ 57 w 57"/>
                    <a:gd name="T54" fmla="*/ 87 h 8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7" h="87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9" y="8"/>
                      </a:lnTo>
                      <a:lnTo>
                        <a:pt x="26" y="26"/>
                      </a:lnTo>
                      <a:lnTo>
                        <a:pt x="30" y="44"/>
                      </a:lnTo>
                      <a:lnTo>
                        <a:pt x="33" y="28"/>
                      </a:lnTo>
                      <a:lnTo>
                        <a:pt x="43" y="32"/>
                      </a:lnTo>
                      <a:lnTo>
                        <a:pt x="57" y="46"/>
                      </a:lnTo>
                      <a:lnTo>
                        <a:pt x="52" y="79"/>
                      </a:lnTo>
                      <a:lnTo>
                        <a:pt x="46" y="84"/>
                      </a:lnTo>
                      <a:lnTo>
                        <a:pt x="35" y="77"/>
                      </a:lnTo>
                      <a:lnTo>
                        <a:pt x="28" y="87"/>
                      </a:lnTo>
                      <a:lnTo>
                        <a:pt x="9" y="49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15" y="1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" name="Freeform 179"/>
                <p:cNvSpPr>
                  <a:spLocks/>
                </p:cNvSpPr>
                <p:nvPr/>
              </p:nvSpPr>
              <p:spPr bwMode="auto">
                <a:xfrm>
                  <a:off x="3653359" y="3139847"/>
                  <a:ext cx="12723" cy="11274"/>
                </a:xfrm>
                <a:custGeom>
                  <a:avLst/>
                  <a:gdLst>
                    <a:gd name="T0" fmla="*/ 2147483646 w 24"/>
                    <a:gd name="T1" fmla="*/ 2147483646 h 22"/>
                    <a:gd name="T2" fmla="*/ 0 w 24"/>
                    <a:gd name="T3" fmla="*/ 0 h 22"/>
                    <a:gd name="T4" fmla="*/ 2147483646 w 24"/>
                    <a:gd name="T5" fmla="*/ 2147483646 h 22"/>
                    <a:gd name="T6" fmla="*/ 2147483646 w 24"/>
                    <a:gd name="T7" fmla="*/ 2147483646 h 22"/>
                    <a:gd name="T8" fmla="*/ 2147483646 w 24"/>
                    <a:gd name="T9" fmla="*/ 2147483646 h 22"/>
                    <a:gd name="T10" fmla="*/ 2147483646 w 24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22"/>
                    <a:gd name="T20" fmla="*/ 24 w 24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22">
                      <a:moveTo>
                        <a:pt x="10" y="1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5" y="22"/>
                      </a:lnTo>
                      <a:lnTo>
                        <a:pt x="24" y="1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6" name="Freeform 180"/>
                <p:cNvSpPr>
                  <a:spLocks/>
                </p:cNvSpPr>
                <p:nvPr/>
              </p:nvSpPr>
              <p:spPr bwMode="auto">
                <a:xfrm>
                  <a:off x="4033464" y="2421508"/>
                  <a:ext cx="7953" cy="9664"/>
                </a:xfrm>
                <a:custGeom>
                  <a:avLst/>
                  <a:gdLst>
                    <a:gd name="T0" fmla="*/ 0 w 16"/>
                    <a:gd name="T1" fmla="*/ 2147483646 h 19"/>
                    <a:gd name="T2" fmla="*/ 2147483646 w 16"/>
                    <a:gd name="T3" fmla="*/ 2147483646 h 19"/>
                    <a:gd name="T4" fmla="*/ 2147483646 w 16"/>
                    <a:gd name="T5" fmla="*/ 2147483646 h 19"/>
                    <a:gd name="T6" fmla="*/ 2147483646 w 16"/>
                    <a:gd name="T7" fmla="*/ 0 h 19"/>
                    <a:gd name="T8" fmla="*/ 0 w 16"/>
                    <a:gd name="T9" fmla="*/ 214748364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19"/>
                    <a:gd name="T17" fmla="*/ 16 w 16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19">
                      <a:moveTo>
                        <a:pt x="0" y="15"/>
                      </a:moveTo>
                      <a:lnTo>
                        <a:pt x="3" y="19"/>
                      </a:lnTo>
                      <a:lnTo>
                        <a:pt x="15" y="6"/>
                      </a:lnTo>
                      <a:lnTo>
                        <a:pt x="1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7" name="Freeform 181"/>
                <p:cNvSpPr>
                  <a:spLocks/>
                </p:cNvSpPr>
                <p:nvPr/>
              </p:nvSpPr>
              <p:spPr bwMode="auto">
                <a:xfrm>
                  <a:off x="3612008" y="3123741"/>
                  <a:ext cx="4771" cy="6443"/>
                </a:xfrm>
                <a:custGeom>
                  <a:avLst/>
                  <a:gdLst>
                    <a:gd name="T0" fmla="*/ 2147483646 w 10"/>
                    <a:gd name="T1" fmla="*/ 2147483646 h 14"/>
                    <a:gd name="T2" fmla="*/ 2147483646 w 10"/>
                    <a:gd name="T3" fmla="*/ 2147483646 h 14"/>
                    <a:gd name="T4" fmla="*/ 2147483646 w 10"/>
                    <a:gd name="T5" fmla="*/ 2147483646 h 14"/>
                    <a:gd name="T6" fmla="*/ 0 w 10"/>
                    <a:gd name="T7" fmla="*/ 2147483646 h 14"/>
                    <a:gd name="T8" fmla="*/ 2147483646 w 10"/>
                    <a:gd name="T9" fmla="*/ 0 h 14"/>
                    <a:gd name="T10" fmla="*/ 2147483646 w 10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10" y="7"/>
                      </a:move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8" name="Freeform 184"/>
                <p:cNvSpPr>
                  <a:spLocks/>
                </p:cNvSpPr>
                <p:nvPr/>
              </p:nvSpPr>
              <p:spPr bwMode="auto">
                <a:xfrm>
                  <a:off x="3761506" y="2600287"/>
                  <a:ext cx="7952" cy="6443"/>
                </a:xfrm>
                <a:custGeom>
                  <a:avLst/>
                  <a:gdLst>
                    <a:gd name="T0" fmla="*/ 0 w 15"/>
                    <a:gd name="T1" fmla="*/ 2147483646 h 12"/>
                    <a:gd name="T2" fmla="*/ 2147483646 w 15"/>
                    <a:gd name="T3" fmla="*/ 2147483646 h 12"/>
                    <a:gd name="T4" fmla="*/ 2147483646 w 15"/>
                    <a:gd name="T5" fmla="*/ 0 h 12"/>
                    <a:gd name="T6" fmla="*/ 0 w 15"/>
                    <a:gd name="T7" fmla="*/ 2147483646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2"/>
                    <a:gd name="T14" fmla="*/ 15 w 1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2">
                      <a:moveTo>
                        <a:pt x="0" y="12"/>
                      </a:moveTo>
                      <a:lnTo>
                        <a:pt x="12" y="7"/>
                      </a:lnTo>
                      <a:lnTo>
                        <a:pt x="1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9" name="Freeform 185"/>
                <p:cNvSpPr>
                  <a:spLocks/>
                </p:cNvSpPr>
                <p:nvPr/>
              </p:nvSpPr>
              <p:spPr bwMode="auto">
                <a:xfrm>
                  <a:off x="3965940" y="4577155"/>
                  <a:ext cx="327056" cy="577659"/>
                </a:xfrm>
                <a:custGeom>
                  <a:avLst/>
                  <a:gdLst>
                    <a:gd name="T0" fmla="*/ 2147483646 w 616"/>
                    <a:gd name="T1" fmla="*/ 2147483646 h 1073"/>
                    <a:gd name="T2" fmla="*/ 2147483646 w 616"/>
                    <a:gd name="T3" fmla="*/ 2147483646 h 1073"/>
                    <a:gd name="T4" fmla="*/ 2147483646 w 616"/>
                    <a:gd name="T5" fmla="*/ 2147483646 h 1073"/>
                    <a:gd name="T6" fmla="*/ 2147483646 w 616"/>
                    <a:gd name="T7" fmla="*/ 2147483646 h 1073"/>
                    <a:gd name="T8" fmla="*/ 2147483646 w 616"/>
                    <a:gd name="T9" fmla="*/ 2147483646 h 1073"/>
                    <a:gd name="T10" fmla="*/ 2147483646 w 616"/>
                    <a:gd name="T11" fmla="*/ 2147483646 h 1073"/>
                    <a:gd name="T12" fmla="*/ 2147483646 w 616"/>
                    <a:gd name="T13" fmla="*/ 2147483646 h 1073"/>
                    <a:gd name="T14" fmla="*/ 2147483646 w 616"/>
                    <a:gd name="T15" fmla="*/ 2147483646 h 1073"/>
                    <a:gd name="T16" fmla="*/ 2147483646 w 616"/>
                    <a:gd name="T17" fmla="*/ 2147483646 h 1073"/>
                    <a:gd name="T18" fmla="*/ 2147483646 w 616"/>
                    <a:gd name="T19" fmla="*/ 2147483646 h 1073"/>
                    <a:gd name="T20" fmla="*/ 2147483646 w 616"/>
                    <a:gd name="T21" fmla="*/ 2147483646 h 1073"/>
                    <a:gd name="T22" fmla="*/ 2147483646 w 616"/>
                    <a:gd name="T23" fmla="*/ 2147483646 h 1073"/>
                    <a:gd name="T24" fmla="*/ 2147483646 w 616"/>
                    <a:gd name="T25" fmla="*/ 2147483646 h 1073"/>
                    <a:gd name="T26" fmla="*/ 2147483646 w 616"/>
                    <a:gd name="T27" fmla="*/ 2147483646 h 1073"/>
                    <a:gd name="T28" fmla="*/ 2147483646 w 616"/>
                    <a:gd name="T29" fmla="*/ 2147483646 h 1073"/>
                    <a:gd name="T30" fmla="*/ 2147483646 w 616"/>
                    <a:gd name="T31" fmla="*/ 2147483646 h 1073"/>
                    <a:gd name="T32" fmla="*/ 2147483646 w 616"/>
                    <a:gd name="T33" fmla="*/ 2147483646 h 1073"/>
                    <a:gd name="T34" fmla="*/ 2147483646 w 616"/>
                    <a:gd name="T35" fmla="*/ 2147483646 h 1073"/>
                    <a:gd name="T36" fmla="*/ 2147483646 w 616"/>
                    <a:gd name="T37" fmla="*/ 2147483646 h 1073"/>
                    <a:gd name="T38" fmla="*/ 2147483646 w 616"/>
                    <a:gd name="T39" fmla="*/ 2147483646 h 1073"/>
                    <a:gd name="T40" fmla="*/ 2147483646 w 616"/>
                    <a:gd name="T41" fmla="*/ 2147483646 h 1073"/>
                    <a:gd name="T42" fmla="*/ 2147483646 w 616"/>
                    <a:gd name="T43" fmla="*/ 2147483646 h 1073"/>
                    <a:gd name="T44" fmla="*/ 2147483646 w 616"/>
                    <a:gd name="T45" fmla="*/ 2147483646 h 1073"/>
                    <a:gd name="T46" fmla="*/ 2147483646 w 616"/>
                    <a:gd name="T47" fmla="*/ 2147483646 h 1073"/>
                    <a:gd name="T48" fmla="*/ 2147483646 w 616"/>
                    <a:gd name="T49" fmla="*/ 2147483646 h 1073"/>
                    <a:gd name="T50" fmla="*/ 2147483646 w 616"/>
                    <a:gd name="T51" fmla="*/ 2147483646 h 1073"/>
                    <a:gd name="T52" fmla="*/ 2147483646 w 616"/>
                    <a:gd name="T53" fmla="*/ 2147483646 h 1073"/>
                    <a:gd name="T54" fmla="*/ 0 w 616"/>
                    <a:gd name="T55" fmla="*/ 2147483646 h 1073"/>
                    <a:gd name="T56" fmla="*/ 0 w 616"/>
                    <a:gd name="T57" fmla="*/ 2147483646 h 1073"/>
                    <a:gd name="T58" fmla="*/ 2147483646 w 616"/>
                    <a:gd name="T59" fmla="*/ 2147483646 h 1073"/>
                    <a:gd name="T60" fmla="*/ 2147483646 w 616"/>
                    <a:gd name="T61" fmla="*/ 2147483646 h 1073"/>
                    <a:gd name="T62" fmla="*/ 2147483646 w 616"/>
                    <a:gd name="T63" fmla="*/ 2147483646 h 1073"/>
                    <a:gd name="T64" fmla="*/ 2147483646 w 616"/>
                    <a:gd name="T65" fmla="*/ 2147483646 h 1073"/>
                    <a:gd name="T66" fmla="*/ 2147483646 w 616"/>
                    <a:gd name="T67" fmla="*/ 2147483646 h 1073"/>
                    <a:gd name="T68" fmla="*/ 2147483646 w 616"/>
                    <a:gd name="T69" fmla="*/ 2147483646 h 1073"/>
                    <a:gd name="T70" fmla="*/ 2147483646 w 616"/>
                    <a:gd name="T71" fmla="*/ 2147483646 h 1073"/>
                    <a:gd name="T72" fmla="*/ 2147483646 w 616"/>
                    <a:gd name="T73" fmla="*/ 2147483646 h 1073"/>
                    <a:gd name="T74" fmla="*/ 2147483646 w 616"/>
                    <a:gd name="T75" fmla="*/ 2147483646 h 1073"/>
                    <a:gd name="T76" fmla="*/ 2147483646 w 616"/>
                    <a:gd name="T77" fmla="*/ 2147483646 h 1073"/>
                    <a:gd name="T78" fmla="*/ 2147483646 w 616"/>
                    <a:gd name="T79" fmla="*/ 2147483646 h 1073"/>
                    <a:gd name="T80" fmla="*/ 2147483646 w 616"/>
                    <a:gd name="T81" fmla="*/ 2147483646 h 1073"/>
                    <a:gd name="T82" fmla="*/ 2147483646 w 616"/>
                    <a:gd name="T83" fmla="*/ 2147483646 h 1073"/>
                    <a:gd name="T84" fmla="*/ 2147483646 w 616"/>
                    <a:gd name="T85" fmla="*/ 2147483646 h 1073"/>
                    <a:gd name="T86" fmla="*/ 2147483646 w 616"/>
                    <a:gd name="T87" fmla="*/ 2147483646 h 10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16"/>
                    <a:gd name="T133" fmla="*/ 0 h 1073"/>
                    <a:gd name="T134" fmla="*/ 616 w 616"/>
                    <a:gd name="T135" fmla="*/ 1073 h 10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16" h="1073">
                      <a:moveTo>
                        <a:pt x="383" y="1044"/>
                      </a:moveTo>
                      <a:lnTo>
                        <a:pt x="394" y="1017"/>
                      </a:lnTo>
                      <a:lnTo>
                        <a:pt x="461" y="977"/>
                      </a:lnTo>
                      <a:lnTo>
                        <a:pt x="451" y="956"/>
                      </a:lnTo>
                      <a:lnTo>
                        <a:pt x="466" y="951"/>
                      </a:lnTo>
                      <a:lnTo>
                        <a:pt x="481" y="930"/>
                      </a:lnTo>
                      <a:lnTo>
                        <a:pt x="437" y="884"/>
                      </a:lnTo>
                      <a:lnTo>
                        <a:pt x="472" y="828"/>
                      </a:lnTo>
                      <a:lnTo>
                        <a:pt x="452" y="793"/>
                      </a:lnTo>
                      <a:lnTo>
                        <a:pt x="437" y="808"/>
                      </a:lnTo>
                      <a:lnTo>
                        <a:pt x="463" y="730"/>
                      </a:lnTo>
                      <a:lnTo>
                        <a:pt x="514" y="711"/>
                      </a:lnTo>
                      <a:lnTo>
                        <a:pt x="504" y="679"/>
                      </a:lnTo>
                      <a:lnTo>
                        <a:pt x="494" y="679"/>
                      </a:lnTo>
                      <a:lnTo>
                        <a:pt x="499" y="638"/>
                      </a:lnTo>
                      <a:lnTo>
                        <a:pt x="525" y="633"/>
                      </a:lnTo>
                      <a:lnTo>
                        <a:pt x="536" y="618"/>
                      </a:lnTo>
                      <a:lnTo>
                        <a:pt x="521" y="592"/>
                      </a:lnTo>
                      <a:lnTo>
                        <a:pt x="509" y="597"/>
                      </a:lnTo>
                      <a:lnTo>
                        <a:pt x="490" y="567"/>
                      </a:lnTo>
                      <a:lnTo>
                        <a:pt x="463" y="592"/>
                      </a:lnTo>
                      <a:lnTo>
                        <a:pt x="424" y="551"/>
                      </a:lnTo>
                      <a:lnTo>
                        <a:pt x="454" y="557"/>
                      </a:lnTo>
                      <a:lnTo>
                        <a:pt x="475" y="490"/>
                      </a:lnTo>
                      <a:lnTo>
                        <a:pt x="490" y="490"/>
                      </a:lnTo>
                      <a:lnTo>
                        <a:pt x="500" y="475"/>
                      </a:lnTo>
                      <a:lnTo>
                        <a:pt x="485" y="449"/>
                      </a:lnTo>
                      <a:lnTo>
                        <a:pt x="500" y="406"/>
                      </a:lnTo>
                      <a:lnTo>
                        <a:pt x="477" y="373"/>
                      </a:lnTo>
                      <a:lnTo>
                        <a:pt x="480" y="350"/>
                      </a:lnTo>
                      <a:lnTo>
                        <a:pt x="517" y="316"/>
                      </a:lnTo>
                      <a:lnTo>
                        <a:pt x="616" y="259"/>
                      </a:lnTo>
                      <a:lnTo>
                        <a:pt x="590" y="159"/>
                      </a:lnTo>
                      <a:lnTo>
                        <a:pt x="549" y="132"/>
                      </a:lnTo>
                      <a:lnTo>
                        <a:pt x="539" y="71"/>
                      </a:lnTo>
                      <a:lnTo>
                        <a:pt x="559" y="69"/>
                      </a:lnTo>
                      <a:lnTo>
                        <a:pt x="559" y="30"/>
                      </a:lnTo>
                      <a:lnTo>
                        <a:pt x="530" y="13"/>
                      </a:lnTo>
                      <a:lnTo>
                        <a:pt x="438" y="58"/>
                      </a:lnTo>
                      <a:lnTo>
                        <a:pt x="417" y="53"/>
                      </a:lnTo>
                      <a:lnTo>
                        <a:pt x="417" y="32"/>
                      </a:lnTo>
                      <a:lnTo>
                        <a:pt x="392" y="37"/>
                      </a:lnTo>
                      <a:lnTo>
                        <a:pt x="392" y="27"/>
                      </a:lnTo>
                      <a:lnTo>
                        <a:pt x="326" y="37"/>
                      </a:lnTo>
                      <a:lnTo>
                        <a:pt x="326" y="21"/>
                      </a:lnTo>
                      <a:lnTo>
                        <a:pt x="281" y="29"/>
                      </a:lnTo>
                      <a:lnTo>
                        <a:pt x="264" y="0"/>
                      </a:lnTo>
                      <a:lnTo>
                        <a:pt x="156" y="60"/>
                      </a:lnTo>
                      <a:lnTo>
                        <a:pt x="176" y="81"/>
                      </a:lnTo>
                      <a:lnTo>
                        <a:pt x="136" y="81"/>
                      </a:lnTo>
                      <a:lnTo>
                        <a:pt x="95" y="55"/>
                      </a:lnTo>
                      <a:lnTo>
                        <a:pt x="18" y="85"/>
                      </a:lnTo>
                      <a:lnTo>
                        <a:pt x="32" y="234"/>
                      </a:lnTo>
                      <a:lnTo>
                        <a:pt x="16" y="331"/>
                      </a:lnTo>
                      <a:lnTo>
                        <a:pt x="26" y="377"/>
                      </a:lnTo>
                      <a:lnTo>
                        <a:pt x="0" y="377"/>
                      </a:lnTo>
                      <a:lnTo>
                        <a:pt x="16" y="407"/>
                      </a:lnTo>
                      <a:lnTo>
                        <a:pt x="0" y="412"/>
                      </a:lnTo>
                      <a:lnTo>
                        <a:pt x="23" y="461"/>
                      </a:lnTo>
                      <a:lnTo>
                        <a:pt x="45" y="516"/>
                      </a:lnTo>
                      <a:lnTo>
                        <a:pt x="70" y="521"/>
                      </a:lnTo>
                      <a:lnTo>
                        <a:pt x="86" y="551"/>
                      </a:lnTo>
                      <a:lnTo>
                        <a:pt x="101" y="557"/>
                      </a:lnTo>
                      <a:lnTo>
                        <a:pt x="101" y="577"/>
                      </a:lnTo>
                      <a:lnTo>
                        <a:pt x="130" y="619"/>
                      </a:lnTo>
                      <a:lnTo>
                        <a:pt x="151" y="706"/>
                      </a:lnTo>
                      <a:lnTo>
                        <a:pt x="187" y="716"/>
                      </a:lnTo>
                      <a:lnTo>
                        <a:pt x="197" y="706"/>
                      </a:lnTo>
                      <a:lnTo>
                        <a:pt x="207" y="716"/>
                      </a:lnTo>
                      <a:lnTo>
                        <a:pt x="201" y="743"/>
                      </a:lnTo>
                      <a:lnTo>
                        <a:pt x="176" y="759"/>
                      </a:lnTo>
                      <a:lnTo>
                        <a:pt x="134" y="748"/>
                      </a:lnTo>
                      <a:lnTo>
                        <a:pt x="148" y="793"/>
                      </a:lnTo>
                      <a:lnTo>
                        <a:pt x="179" y="818"/>
                      </a:lnTo>
                      <a:lnTo>
                        <a:pt x="174" y="854"/>
                      </a:lnTo>
                      <a:lnTo>
                        <a:pt x="152" y="869"/>
                      </a:lnTo>
                      <a:lnTo>
                        <a:pt x="152" y="884"/>
                      </a:lnTo>
                      <a:lnTo>
                        <a:pt x="189" y="910"/>
                      </a:lnTo>
                      <a:lnTo>
                        <a:pt x="190" y="944"/>
                      </a:lnTo>
                      <a:lnTo>
                        <a:pt x="206" y="939"/>
                      </a:lnTo>
                      <a:lnTo>
                        <a:pt x="211" y="965"/>
                      </a:lnTo>
                      <a:lnTo>
                        <a:pt x="257" y="981"/>
                      </a:lnTo>
                      <a:lnTo>
                        <a:pt x="282" y="966"/>
                      </a:lnTo>
                      <a:lnTo>
                        <a:pt x="313" y="1012"/>
                      </a:lnTo>
                      <a:lnTo>
                        <a:pt x="343" y="991"/>
                      </a:lnTo>
                      <a:lnTo>
                        <a:pt x="354" y="1017"/>
                      </a:lnTo>
                      <a:lnTo>
                        <a:pt x="333" y="1042"/>
                      </a:lnTo>
                      <a:lnTo>
                        <a:pt x="327" y="1073"/>
                      </a:lnTo>
                      <a:lnTo>
                        <a:pt x="383" y="104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0" name="Freeform 186"/>
                <p:cNvSpPr>
                  <a:spLocks/>
                </p:cNvSpPr>
                <p:nvPr/>
              </p:nvSpPr>
              <p:spPr bwMode="auto">
                <a:xfrm>
                  <a:off x="3467419" y="4756483"/>
                  <a:ext cx="609657" cy="514181"/>
                </a:xfrm>
                <a:custGeom>
                  <a:avLst/>
                  <a:gdLst>
                    <a:gd name="T0" fmla="*/ 2147483646 w 1148"/>
                    <a:gd name="T1" fmla="*/ 2147483646 h 956"/>
                    <a:gd name="T2" fmla="*/ 2147483646 w 1148"/>
                    <a:gd name="T3" fmla="*/ 2147483646 h 956"/>
                    <a:gd name="T4" fmla="*/ 2147483646 w 1148"/>
                    <a:gd name="T5" fmla="*/ 2147483646 h 956"/>
                    <a:gd name="T6" fmla="*/ 2147483646 w 1148"/>
                    <a:gd name="T7" fmla="*/ 2147483646 h 956"/>
                    <a:gd name="T8" fmla="*/ 2147483646 w 1148"/>
                    <a:gd name="T9" fmla="*/ 2147483646 h 956"/>
                    <a:gd name="T10" fmla="*/ 2147483646 w 1148"/>
                    <a:gd name="T11" fmla="*/ 2147483646 h 956"/>
                    <a:gd name="T12" fmla="*/ 2147483646 w 1148"/>
                    <a:gd name="T13" fmla="*/ 2147483646 h 956"/>
                    <a:gd name="T14" fmla="*/ 2147483646 w 1148"/>
                    <a:gd name="T15" fmla="*/ 2147483646 h 956"/>
                    <a:gd name="T16" fmla="*/ 2147483646 w 1148"/>
                    <a:gd name="T17" fmla="*/ 2147483646 h 956"/>
                    <a:gd name="T18" fmla="*/ 2147483646 w 1148"/>
                    <a:gd name="T19" fmla="*/ 2147483646 h 956"/>
                    <a:gd name="T20" fmla="*/ 2147483646 w 1148"/>
                    <a:gd name="T21" fmla="*/ 2147483646 h 956"/>
                    <a:gd name="T22" fmla="*/ 2147483646 w 1148"/>
                    <a:gd name="T23" fmla="*/ 2147483646 h 956"/>
                    <a:gd name="T24" fmla="*/ 2147483646 w 1148"/>
                    <a:gd name="T25" fmla="*/ 2147483646 h 956"/>
                    <a:gd name="T26" fmla="*/ 2147483646 w 1148"/>
                    <a:gd name="T27" fmla="*/ 2147483646 h 956"/>
                    <a:gd name="T28" fmla="*/ 2147483646 w 1148"/>
                    <a:gd name="T29" fmla="*/ 2147483646 h 956"/>
                    <a:gd name="T30" fmla="*/ 2147483646 w 1148"/>
                    <a:gd name="T31" fmla="*/ 2147483646 h 956"/>
                    <a:gd name="T32" fmla="*/ 2147483646 w 1148"/>
                    <a:gd name="T33" fmla="*/ 2147483646 h 956"/>
                    <a:gd name="T34" fmla="*/ 2147483646 w 1148"/>
                    <a:gd name="T35" fmla="*/ 2147483646 h 956"/>
                    <a:gd name="T36" fmla="*/ 2147483646 w 1148"/>
                    <a:gd name="T37" fmla="*/ 2147483646 h 956"/>
                    <a:gd name="T38" fmla="*/ 2147483646 w 1148"/>
                    <a:gd name="T39" fmla="*/ 2147483646 h 956"/>
                    <a:gd name="T40" fmla="*/ 2147483646 w 1148"/>
                    <a:gd name="T41" fmla="*/ 2147483646 h 956"/>
                    <a:gd name="T42" fmla="*/ 2147483646 w 1148"/>
                    <a:gd name="T43" fmla="*/ 2147483646 h 956"/>
                    <a:gd name="T44" fmla="*/ 2147483646 w 1148"/>
                    <a:gd name="T45" fmla="*/ 2147483646 h 956"/>
                    <a:gd name="T46" fmla="*/ 2147483646 w 1148"/>
                    <a:gd name="T47" fmla="*/ 2147483646 h 956"/>
                    <a:gd name="T48" fmla="*/ 2147483646 w 1148"/>
                    <a:gd name="T49" fmla="*/ 2147483646 h 956"/>
                    <a:gd name="T50" fmla="*/ 2147483646 w 1148"/>
                    <a:gd name="T51" fmla="*/ 2147483646 h 956"/>
                    <a:gd name="T52" fmla="*/ 2147483646 w 1148"/>
                    <a:gd name="T53" fmla="*/ 2147483646 h 956"/>
                    <a:gd name="T54" fmla="*/ 2147483646 w 1148"/>
                    <a:gd name="T55" fmla="*/ 2147483646 h 956"/>
                    <a:gd name="T56" fmla="*/ 2147483646 w 1148"/>
                    <a:gd name="T57" fmla="*/ 2147483646 h 956"/>
                    <a:gd name="T58" fmla="*/ 2147483646 w 1148"/>
                    <a:gd name="T59" fmla="*/ 2147483646 h 956"/>
                    <a:gd name="T60" fmla="*/ 2147483646 w 1148"/>
                    <a:gd name="T61" fmla="*/ 2147483646 h 956"/>
                    <a:gd name="T62" fmla="*/ 2147483646 w 1148"/>
                    <a:gd name="T63" fmla="*/ 2147483646 h 956"/>
                    <a:gd name="T64" fmla="*/ 2147483646 w 1148"/>
                    <a:gd name="T65" fmla="*/ 2147483646 h 956"/>
                    <a:gd name="T66" fmla="*/ 2147483646 w 1148"/>
                    <a:gd name="T67" fmla="*/ 2147483646 h 956"/>
                    <a:gd name="T68" fmla="*/ 2147483646 w 1148"/>
                    <a:gd name="T69" fmla="*/ 2147483646 h 956"/>
                    <a:gd name="T70" fmla="*/ 0 w 1148"/>
                    <a:gd name="T71" fmla="*/ 2147483646 h 956"/>
                    <a:gd name="T72" fmla="*/ 2147483646 w 1148"/>
                    <a:gd name="T73" fmla="*/ 2147483646 h 956"/>
                    <a:gd name="T74" fmla="*/ 2147483646 w 1148"/>
                    <a:gd name="T75" fmla="*/ 2147483646 h 956"/>
                    <a:gd name="T76" fmla="*/ 2147483646 w 1148"/>
                    <a:gd name="T77" fmla="*/ 2147483646 h 956"/>
                    <a:gd name="T78" fmla="*/ 2147483646 w 1148"/>
                    <a:gd name="T79" fmla="*/ 2147483646 h 956"/>
                    <a:gd name="T80" fmla="*/ 2147483646 w 1148"/>
                    <a:gd name="T81" fmla="*/ 2147483646 h 956"/>
                    <a:gd name="T82" fmla="*/ 2147483646 w 1148"/>
                    <a:gd name="T83" fmla="*/ 2147483646 h 956"/>
                    <a:gd name="T84" fmla="*/ 2147483646 w 1148"/>
                    <a:gd name="T85" fmla="*/ 0 h 956"/>
                    <a:gd name="T86" fmla="*/ 2147483646 w 1148"/>
                    <a:gd name="T87" fmla="*/ 2147483646 h 956"/>
                    <a:gd name="T88" fmla="*/ 2147483646 w 1148"/>
                    <a:gd name="T89" fmla="*/ 2147483646 h 956"/>
                    <a:gd name="T90" fmla="*/ 2147483646 w 1148"/>
                    <a:gd name="T91" fmla="*/ 2147483646 h 956"/>
                    <a:gd name="T92" fmla="*/ 2147483646 w 1148"/>
                    <a:gd name="T93" fmla="*/ 2147483646 h 956"/>
                    <a:gd name="T94" fmla="*/ 2147483646 w 1148"/>
                    <a:gd name="T95" fmla="*/ 2147483646 h 956"/>
                    <a:gd name="T96" fmla="*/ 2147483646 w 1148"/>
                    <a:gd name="T97" fmla="*/ 2147483646 h 956"/>
                    <a:gd name="T98" fmla="*/ 2147483646 w 1148"/>
                    <a:gd name="T99" fmla="*/ 2147483646 h 956"/>
                    <a:gd name="T100" fmla="*/ 2147483646 w 1148"/>
                    <a:gd name="T101" fmla="*/ 2147483646 h 956"/>
                    <a:gd name="T102" fmla="*/ 2147483646 w 1148"/>
                    <a:gd name="T103" fmla="*/ 2147483646 h 956"/>
                    <a:gd name="T104" fmla="*/ 2147483646 w 1148"/>
                    <a:gd name="T105" fmla="*/ 2147483646 h 956"/>
                    <a:gd name="T106" fmla="*/ 2147483646 w 1148"/>
                    <a:gd name="T107" fmla="*/ 2147483646 h 956"/>
                    <a:gd name="T108" fmla="*/ 2147483646 w 1148"/>
                    <a:gd name="T109" fmla="*/ 2147483646 h 956"/>
                    <a:gd name="T110" fmla="*/ 2147483646 w 1148"/>
                    <a:gd name="T111" fmla="*/ 2147483646 h 956"/>
                    <a:gd name="T112" fmla="*/ 2147483646 w 1148"/>
                    <a:gd name="T113" fmla="*/ 2147483646 h 956"/>
                    <a:gd name="T114" fmla="*/ 2147483646 w 1148"/>
                    <a:gd name="T115" fmla="*/ 2147483646 h 956"/>
                    <a:gd name="T116" fmla="*/ 2147483646 w 1148"/>
                    <a:gd name="T117" fmla="*/ 2147483646 h 956"/>
                    <a:gd name="T118" fmla="*/ 2147483646 w 1148"/>
                    <a:gd name="T119" fmla="*/ 2147483646 h 95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48"/>
                    <a:gd name="T181" fmla="*/ 0 h 956"/>
                    <a:gd name="T182" fmla="*/ 1148 w 1148"/>
                    <a:gd name="T183" fmla="*/ 956 h 95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48" h="956">
                      <a:moveTo>
                        <a:pt x="1130" y="577"/>
                      </a:moveTo>
                      <a:lnTo>
                        <a:pt x="1096" y="586"/>
                      </a:lnTo>
                      <a:lnTo>
                        <a:pt x="1055" y="605"/>
                      </a:lnTo>
                      <a:lnTo>
                        <a:pt x="1043" y="647"/>
                      </a:lnTo>
                      <a:lnTo>
                        <a:pt x="1059" y="667"/>
                      </a:lnTo>
                      <a:lnTo>
                        <a:pt x="1054" y="693"/>
                      </a:lnTo>
                      <a:lnTo>
                        <a:pt x="1013" y="693"/>
                      </a:lnTo>
                      <a:lnTo>
                        <a:pt x="997" y="713"/>
                      </a:lnTo>
                      <a:lnTo>
                        <a:pt x="972" y="676"/>
                      </a:lnTo>
                      <a:lnTo>
                        <a:pt x="907" y="720"/>
                      </a:lnTo>
                      <a:lnTo>
                        <a:pt x="902" y="760"/>
                      </a:lnTo>
                      <a:lnTo>
                        <a:pt x="876" y="776"/>
                      </a:lnTo>
                      <a:lnTo>
                        <a:pt x="871" y="801"/>
                      </a:lnTo>
                      <a:lnTo>
                        <a:pt x="825" y="796"/>
                      </a:lnTo>
                      <a:lnTo>
                        <a:pt x="676" y="817"/>
                      </a:lnTo>
                      <a:lnTo>
                        <a:pt x="645" y="838"/>
                      </a:lnTo>
                      <a:lnTo>
                        <a:pt x="639" y="857"/>
                      </a:lnTo>
                      <a:lnTo>
                        <a:pt x="661" y="863"/>
                      </a:lnTo>
                      <a:lnTo>
                        <a:pt x="710" y="925"/>
                      </a:lnTo>
                      <a:lnTo>
                        <a:pt x="695" y="956"/>
                      </a:lnTo>
                      <a:lnTo>
                        <a:pt x="667" y="952"/>
                      </a:lnTo>
                      <a:lnTo>
                        <a:pt x="662" y="930"/>
                      </a:lnTo>
                      <a:lnTo>
                        <a:pt x="657" y="908"/>
                      </a:lnTo>
                      <a:lnTo>
                        <a:pt x="644" y="888"/>
                      </a:lnTo>
                      <a:lnTo>
                        <a:pt x="626" y="866"/>
                      </a:lnTo>
                      <a:lnTo>
                        <a:pt x="600" y="840"/>
                      </a:lnTo>
                      <a:lnTo>
                        <a:pt x="563" y="826"/>
                      </a:lnTo>
                      <a:lnTo>
                        <a:pt x="545" y="823"/>
                      </a:lnTo>
                      <a:lnTo>
                        <a:pt x="532" y="842"/>
                      </a:lnTo>
                      <a:lnTo>
                        <a:pt x="514" y="840"/>
                      </a:lnTo>
                      <a:lnTo>
                        <a:pt x="489" y="838"/>
                      </a:lnTo>
                      <a:lnTo>
                        <a:pt x="477" y="852"/>
                      </a:lnTo>
                      <a:lnTo>
                        <a:pt x="458" y="863"/>
                      </a:lnTo>
                      <a:lnTo>
                        <a:pt x="430" y="850"/>
                      </a:lnTo>
                      <a:lnTo>
                        <a:pt x="410" y="847"/>
                      </a:lnTo>
                      <a:lnTo>
                        <a:pt x="383" y="840"/>
                      </a:lnTo>
                      <a:lnTo>
                        <a:pt x="370" y="829"/>
                      </a:lnTo>
                      <a:lnTo>
                        <a:pt x="353" y="827"/>
                      </a:lnTo>
                      <a:lnTo>
                        <a:pt x="330" y="827"/>
                      </a:lnTo>
                      <a:lnTo>
                        <a:pt x="309" y="813"/>
                      </a:lnTo>
                      <a:lnTo>
                        <a:pt x="314" y="789"/>
                      </a:lnTo>
                      <a:lnTo>
                        <a:pt x="295" y="771"/>
                      </a:lnTo>
                      <a:lnTo>
                        <a:pt x="277" y="763"/>
                      </a:lnTo>
                      <a:lnTo>
                        <a:pt x="281" y="735"/>
                      </a:lnTo>
                      <a:lnTo>
                        <a:pt x="283" y="715"/>
                      </a:lnTo>
                      <a:lnTo>
                        <a:pt x="269" y="698"/>
                      </a:lnTo>
                      <a:lnTo>
                        <a:pt x="254" y="676"/>
                      </a:lnTo>
                      <a:lnTo>
                        <a:pt x="234" y="678"/>
                      </a:lnTo>
                      <a:lnTo>
                        <a:pt x="204" y="681"/>
                      </a:lnTo>
                      <a:lnTo>
                        <a:pt x="197" y="680"/>
                      </a:lnTo>
                      <a:lnTo>
                        <a:pt x="194" y="701"/>
                      </a:lnTo>
                      <a:lnTo>
                        <a:pt x="186" y="720"/>
                      </a:lnTo>
                      <a:lnTo>
                        <a:pt x="163" y="735"/>
                      </a:lnTo>
                      <a:lnTo>
                        <a:pt x="146" y="736"/>
                      </a:lnTo>
                      <a:lnTo>
                        <a:pt x="134" y="743"/>
                      </a:lnTo>
                      <a:lnTo>
                        <a:pt x="120" y="750"/>
                      </a:lnTo>
                      <a:lnTo>
                        <a:pt x="114" y="753"/>
                      </a:lnTo>
                      <a:lnTo>
                        <a:pt x="94" y="648"/>
                      </a:lnTo>
                      <a:lnTo>
                        <a:pt x="89" y="605"/>
                      </a:lnTo>
                      <a:lnTo>
                        <a:pt x="83" y="563"/>
                      </a:lnTo>
                      <a:lnTo>
                        <a:pt x="82" y="518"/>
                      </a:lnTo>
                      <a:lnTo>
                        <a:pt x="79" y="498"/>
                      </a:lnTo>
                      <a:lnTo>
                        <a:pt x="70" y="474"/>
                      </a:lnTo>
                      <a:lnTo>
                        <a:pt x="70" y="447"/>
                      </a:lnTo>
                      <a:lnTo>
                        <a:pt x="69" y="396"/>
                      </a:lnTo>
                      <a:lnTo>
                        <a:pt x="47" y="329"/>
                      </a:lnTo>
                      <a:lnTo>
                        <a:pt x="46" y="313"/>
                      </a:lnTo>
                      <a:lnTo>
                        <a:pt x="40" y="244"/>
                      </a:lnTo>
                      <a:lnTo>
                        <a:pt x="38" y="215"/>
                      </a:lnTo>
                      <a:lnTo>
                        <a:pt x="24" y="151"/>
                      </a:lnTo>
                      <a:lnTo>
                        <a:pt x="9" y="105"/>
                      </a:lnTo>
                      <a:lnTo>
                        <a:pt x="0" y="79"/>
                      </a:lnTo>
                      <a:lnTo>
                        <a:pt x="5" y="85"/>
                      </a:lnTo>
                      <a:lnTo>
                        <a:pt x="7" y="53"/>
                      </a:lnTo>
                      <a:lnTo>
                        <a:pt x="42" y="54"/>
                      </a:lnTo>
                      <a:lnTo>
                        <a:pt x="42" y="79"/>
                      </a:lnTo>
                      <a:lnTo>
                        <a:pt x="83" y="95"/>
                      </a:lnTo>
                      <a:lnTo>
                        <a:pt x="98" y="69"/>
                      </a:lnTo>
                      <a:lnTo>
                        <a:pt x="195" y="81"/>
                      </a:lnTo>
                      <a:lnTo>
                        <a:pt x="216" y="96"/>
                      </a:lnTo>
                      <a:lnTo>
                        <a:pt x="273" y="77"/>
                      </a:lnTo>
                      <a:lnTo>
                        <a:pt x="324" y="31"/>
                      </a:lnTo>
                      <a:lnTo>
                        <a:pt x="329" y="41"/>
                      </a:lnTo>
                      <a:lnTo>
                        <a:pt x="360" y="41"/>
                      </a:lnTo>
                      <a:lnTo>
                        <a:pt x="422" y="21"/>
                      </a:lnTo>
                      <a:lnTo>
                        <a:pt x="438" y="0"/>
                      </a:lnTo>
                      <a:lnTo>
                        <a:pt x="446" y="63"/>
                      </a:lnTo>
                      <a:lnTo>
                        <a:pt x="528" y="141"/>
                      </a:lnTo>
                      <a:lnTo>
                        <a:pt x="503" y="144"/>
                      </a:lnTo>
                      <a:lnTo>
                        <a:pt x="503" y="176"/>
                      </a:lnTo>
                      <a:lnTo>
                        <a:pt x="554" y="207"/>
                      </a:lnTo>
                      <a:lnTo>
                        <a:pt x="569" y="253"/>
                      </a:lnTo>
                      <a:lnTo>
                        <a:pt x="615" y="229"/>
                      </a:lnTo>
                      <a:lnTo>
                        <a:pt x="698" y="152"/>
                      </a:lnTo>
                      <a:lnTo>
                        <a:pt x="718" y="152"/>
                      </a:lnTo>
                      <a:lnTo>
                        <a:pt x="718" y="188"/>
                      </a:lnTo>
                      <a:lnTo>
                        <a:pt x="790" y="152"/>
                      </a:lnTo>
                      <a:lnTo>
                        <a:pt x="800" y="174"/>
                      </a:lnTo>
                      <a:lnTo>
                        <a:pt x="856" y="153"/>
                      </a:lnTo>
                      <a:lnTo>
                        <a:pt x="861" y="179"/>
                      </a:lnTo>
                      <a:lnTo>
                        <a:pt x="964" y="128"/>
                      </a:lnTo>
                      <a:lnTo>
                        <a:pt x="986" y="183"/>
                      </a:lnTo>
                      <a:lnTo>
                        <a:pt x="1011" y="188"/>
                      </a:lnTo>
                      <a:lnTo>
                        <a:pt x="1027" y="218"/>
                      </a:lnTo>
                      <a:lnTo>
                        <a:pt x="1042" y="224"/>
                      </a:lnTo>
                      <a:lnTo>
                        <a:pt x="1042" y="244"/>
                      </a:lnTo>
                      <a:lnTo>
                        <a:pt x="1071" y="286"/>
                      </a:lnTo>
                      <a:lnTo>
                        <a:pt x="1092" y="373"/>
                      </a:lnTo>
                      <a:lnTo>
                        <a:pt x="1128" y="383"/>
                      </a:lnTo>
                      <a:lnTo>
                        <a:pt x="1138" y="373"/>
                      </a:lnTo>
                      <a:lnTo>
                        <a:pt x="1148" y="383"/>
                      </a:lnTo>
                      <a:lnTo>
                        <a:pt x="1142" y="410"/>
                      </a:lnTo>
                      <a:lnTo>
                        <a:pt x="1117" y="426"/>
                      </a:lnTo>
                      <a:lnTo>
                        <a:pt x="1075" y="415"/>
                      </a:lnTo>
                      <a:lnTo>
                        <a:pt x="1089" y="460"/>
                      </a:lnTo>
                      <a:lnTo>
                        <a:pt x="1120" y="485"/>
                      </a:lnTo>
                      <a:lnTo>
                        <a:pt x="1115" y="521"/>
                      </a:lnTo>
                      <a:lnTo>
                        <a:pt x="1093" y="536"/>
                      </a:lnTo>
                      <a:lnTo>
                        <a:pt x="1093" y="551"/>
                      </a:lnTo>
                      <a:lnTo>
                        <a:pt x="1130" y="577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1" name="Freeform 187"/>
                <p:cNvSpPr>
                  <a:spLocks/>
                </p:cNvSpPr>
                <p:nvPr/>
              </p:nvSpPr>
              <p:spPr bwMode="auto">
                <a:xfrm>
                  <a:off x="3340407" y="4326413"/>
                  <a:ext cx="641410" cy="564964"/>
                </a:xfrm>
                <a:custGeom>
                  <a:avLst/>
                  <a:gdLst>
                    <a:gd name="T0" fmla="*/ 2147483646 w 1214"/>
                    <a:gd name="T1" fmla="*/ 2147483646 h 1054"/>
                    <a:gd name="T2" fmla="*/ 2147483646 w 1214"/>
                    <a:gd name="T3" fmla="*/ 2147483646 h 1054"/>
                    <a:gd name="T4" fmla="*/ 2147483646 w 1214"/>
                    <a:gd name="T5" fmla="*/ 2147483646 h 1054"/>
                    <a:gd name="T6" fmla="*/ 2147483646 w 1214"/>
                    <a:gd name="T7" fmla="*/ 2147483646 h 1054"/>
                    <a:gd name="T8" fmla="*/ 2147483646 w 1214"/>
                    <a:gd name="T9" fmla="*/ 2147483646 h 1054"/>
                    <a:gd name="T10" fmla="*/ 2147483646 w 1214"/>
                    <a:gd name="T11" fmla="*/ 2147483646 h 1054"/>
                    <a:gd name="T12" fmla="*/ 2147483646 w 1214"/>
                    <a:gd name="T13" fmla="*/ 2147483646 h 1054"/>
                    <a:gd name="T14" fmla="*/ 2147483646 w 1214"/>
                    <a:gd name="T15" fmla="*/ 2147483646 h 1054"/>
                    <a:gd name="T16" fmla="*/ 2147483646 w 1214"/>
                    <a:gd name="T17" fmla="*/ 2147483646 h 1054"/>
                    <a:gd name="T18" fmla="*/ 2147483646 w 1214"/>
                    <a:gd name="T19" fmla="*/ 2147483646 h 1054"/>
                    <a:gd name="T20" fmla="*/ 2147483646 w 1214"/>
                    <a:gd name="T21" fmla="*/ 2147483646 h 1054"/>
                    <a:gd name="T22" fmla="*/ 2147483646 w 1214"/>
                    <a:gd name="T23" fmla="*/ 2147483646 h 1054"/>
                    <a:gd name="T24" fmla="*/ 2147483646 w 1214"/>
                    <a:gd name="T25" fmla="*/ 2147483646 h 1054"/>
                    <a:gd name="T26" fmla="*/ 2147483646 w 1214"/>
                    <a:gd name="T27" fmla="*/ 2147483646 h 1054"/>
                    <a:gd name="T28" fmla="*/ 2147483646 w 1214"/>
                    <a:gd name="T29" fmla="*/ 2147483646 h 1054"/>
                    <a:gd name="T30" fmla="*/ 2147483646 w 1214"/>
                    <a:gd name="T31" fmla="*/ 2147483646 h 1054"/>
                    <a:gd name="T32" fmla="*/ 2147483646 w 1214"/>
                    <a:gd name="T33" fmla="*/ 2147483646 h 1054"/>
                    <a:gd name="T34" fmla="*/ 2147483646 w 1214"/>
                    <a:gd name="T35" fmla="*/ 2147483646 h 1054"/>
                    <a:gd name="T36" fmla="*/ 2147483646 w 1214"/>
                    <a:gd name="T37" fmla="*/ 2147483646 h 1054"/>
                    <a:gd name="T38" fmla="*/ 2147483646 w 1214"/>
                    <a:gd name="T39" fmla="*/ 2147483646 h 1054"/>
                    <a:gd name="T40" fmla="*/ 2147483646 w 1214"/>
                    <a:gd name="T41" fmla="*/ 2147483646 h 1054"/>
                    <a:gd name="T42" fmla="*/ 2147483646 w 1214"/>
                    <a:gd name="T43" fmla="*/ 2147483646 h 1054"/>
                    <a:gd name="T44" fmla="*/ 2147483646 w 1214"/>
                    <a:gd name="T45" fmla="*/ 2147483646 h 1054"/>
                    <a:gd name="T46" fmla="*/ 2147483646 w 1214"/>
                    <a:gd name="T47" fmla="*/ 2147483646 h 1054"/>
                    <a:gd name="T48" fmla="*/ 2147483646 w 1214"/>
                    <a:gd name="T49" fmla="*/ 2147483646 h 1054"/>
                    <a:gd name="T50" fmla="*/ 2147483646 w 1214"/>
                    <a:gd name="T51" fmla="*/ 2147483646 h 1054"/>
                    <a:gd name="T52" fmla="*/ 2147483646 w 1214"/>
                    <a:gd name="T53" fmla="*/ 2147483646 h 1054"/>
                    <a:gd name="T54" fmla="*/ 2147483646 w 1214"/>
                    <a:gd name="T55" fmla="*/ 2147483646 h 1054"/>
                    <a:gd name="T56" fmla="*/ 2147483646 w 1214"/>
                    <a:gd name="T57" fmla="*/ 2147483646 h 1054"/>
                    <a:gd name="T58" fmla="*/ 2147483646 w 1214"/>
                    <a:gd name="T59" fmla="*/ 2147483646 h 1054"/>
                    <a:gd name="T60" fmla="*/ 2147483646 w 1214"/>
                    <a:gd name="T61" fmla="*/ 2147483646 h 1054"/>
                    <a:gd name="T62" fmla="*/ 2147483646 w 1214"/>
                    <a:gd name="T63" fmla="*/ 2147483646 h 1054"/>
                    <a:gd name="T64" fmla="*/ 2147483646 w 1214"/>
                    <a:gd name="T65" fmla="*/ 2147483646 h 1054"/>
                    <a:gd name="T66" fmla="*/ 2147483646 w 1214"/>
                    <a:gd name="T67" fmla="*/ 2147483646 h 1054"/>
                    <a:gd name="T68" fmla="*/ 2147483646 w 1214"/>
                    <a:gd name="T69" fmla="*/ 2147483646 h 1054"/>
                    <a:gd name="T70" fmla="*/ 2147483646 w 1214"/>
                    <a:gd name="T71" fmla="*/ 2147483646 h 1054"/>
                    <a:gd name="T72" fmla="*/ 2147483646 w 1214"/>
                    <a:gd name="T73" fmla="*/ 2147483646 h 1054"/>
                    <a:gd name="T74" fmla="*/ 2147483646 w 1214"/>
                    <a:gd name="T75" fmla="*/ 2147483646 h 1054"/>
                    <a:gd name="T76" fmla="*/ 2147483646 w 1214"/>
                    <a:gd name="T77" fmla="*/ 2147483646 h 1054"/>
                    <a:gd name="T78" fmla="*/ 2147483646 w 1214"/>
                    <a:gd name="T79" fmla="*/ 2147483646 h 1054"/>
                    <a:gd name="T80" fmla="*/ 2147483646 w 1214"/>
                    <a:gd name="T81" fmla="*/ 2147483646 h 1054"/>
                    <a:gd name="T82" fmla="*/ 2147483646 w 1214"/>
                    <a:gd name="T83" fmla="*/ 2147483646 h 1054"/>
                    <a:gd name="T84" fmla="*/ 2147483646 w 1214"/>
                    <a:gd name="T85" fmla="*/ 2147483646 h 1054"/>
                    <a:gd name="T86" fmla="*/ 0 w 1214"/>
                    <a:gd name="T87" fmla="*/ 2147483646 h 10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4"/>
                    <a:gd name="T133" fmla="*/ 0 h 1054"/>
                    <a:gd name="T134" fmla="*/ 1214 w 1214"/>
                    <a:gd name="T135" fmla="*/ 1054 h 10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4" h="1054">
                      <a:moveTo>
                        <a:pt x="0" y="622"/>
                      </a:moveTo>
                      <a:lnTo>
                        <a:pt x="37" y="546"/>
                      </a:lnTo>
                      <a:lnTo>
                        <a:pt x="47" y="546"/>
                      </a:lnTo>
                      <a:lnTo>
                        <a:pt x="57" y="521"/>
                      </a:lnTo>
                      <a:lnTo>
                        <a:pt x="22" y="454"/>
                      </a:lnTo>
                      <a:lnTo>
                        <a:pt x="38" y="358"/>
                      </a:lnTo>
                      <a:lnTo>
                        <a:pt x="29" y="342"/>
                      </a:lnTo>
                      <a:lnTo>
                        <a:pt x="65" y="322"/>
                      </a:lnTo>
                      <a:lnTo>
                        <a:pt x="55" y="312"/>
                      </a:lnTo>
                      <a:lnTo>
                        <a:pt x="70" y="291"/>
                      </a:lnTo>
                      <a:lnTo>
                        <a:pt x="60" y="266"/>
                      </a:lnTo>
                      <a:lnTo>
                        <a:pt x="86" y="271"/>
                      </a:lnTo>
                      <a:lnTo>
                        <a:pt x="92" y="245"/>
                      </a:lnTo>
                      <a:lnTo>
                        <a:pt x="128" y="220"/>
                      </a:lnTo>
                      <a:lnTo>
                        <a:pt x="209" y="216"/>
                      </a:lnTo>
                      <a:lnTo>
                        <a:pt x="214" y="231"/>
                      </a:lnTo>
                      <a:lnTo>
                        <a:pt x="240" y="226"/>
                      </a:lnTo>
                      <a:lnTo>
                        <a:pt x="219" y="196"/>
                      </a:lnTo>
                      <a:lnTo>
                        <a:pt x="213" y="152"/>
                      </a:lnTo>
                      <a:lnTo>
                        <a:pt x="260" y="122"/>
                      </a:lnTo>
                      <a:lnTo>
                        <a:pt x="269" y="132"/>
                      </a:lnTo>
                      <a:lnTo>
                        <a:pt x="296" y="102"/>
                      </a:lnTo>
                      <a:lnTo>
                        <a:pt x="307" y="0"/>
                      </a:lnTo>
                      <a:lnTo>
                        <a:pt x="429" y="63"/>
                      </a:lnTo>
                      <a:lnTo>
                        <a:pt x="566" y="110"/>
                      </a:lnTo>
                      <a:lnTo>
                        <a:pt x="577" y="131"/>
                      </a:lnTo>
                      <a:lnTo>
                        <a:pt x="684" y="203"/>
                      </a:lnTo>
                      <a:lnTo>
                        <a:pt x="728" y="337"/>
                      </a:lnTo>
                      <a:lnTo>
                        <a:pt x="851" y="344"/>
                      </a:lnTo>
                      <a:lnTo>
                        <a:pt x="876" y="420"/>
                      </a:lnTo>
                      <a:lnTo>
                        <a:pt x="1037" y="423"/>
                      </a:lnTo>
                      <a:lnTo>
                        <a:pt x="1071" y="405"/>
                      </a:lnTo>
                      <a:lnTo>
                        <a:pt x="1087" y="416"/>
                      </a:lnTo>
                      <a:lnTo>
                        <a:pt x="1080" y="447"/>
                      </a:lnTo>
                      <a:lnTo>
                        <a:pt x="1055" y="472"/>
                      </a:lnTo>
                      <a:lnTo>
                        <a:pt x="1065" y="483"/>
                      </a:lnTo>
                      <a:lnTo>
                        <a:pt x="1070" y="569"/>
                      </a:lnTo>
                      <a:lnTo>
                        <a:pt x="1043" y="595"/>
                      </a:lnTo>
                      <a:lnTo>
                        <a:pt x="1087" y="611"/>
                      </a:lnTo>
                      <a:lnTo>
                        <a:pt x="1135" y="551"/>
                      </a:lnTo>
                      <a:lnTo>
                        <a:pt x="1168" y="549"/>
                      </a:lnTo>
                      <a:lnTo>
                        <a:pt x="1177" y="569"/>
                      </a:lnTo>
                      <a:lnTo>
                        <a:pt x="1200" y="553"/>
                      </a:lnTo>
                      <a:lnTo>
                        <a:pt x="1214" y="702"/>
                      </a:lnTo>
                      <a:lnTo>
                        <a:pt x="1198" y="799"/>
                      </a:lnTo>
                      <a:lnTo>
                        <a:pt x="1208" y="845"/>
                      </a:lnTo>
                      <a:lnTo>
                        <a:pt x="1182" y="845"/>
                      </a:lnTo>
                      <a:lnTo>
                        <a:pt x="1198" y="875"/>
                      </a:lnTo>
                      <a:lnTo>
                        <a:pt x="1182" y="880"/>
                      </a:lnTo>
                      <a:lnTo>
                        <a:pt x="1205" y="929"/>
                      </a:lnTo>
                      <a:lnTo>
                        <a:pt x="1102" y="980"/>
                      </a:lnTo>
                      <a:lnTo>
                        <a:pt x="1097" y="954"/>
                      </a:lnTo>
                      <a:lnTo>
                        <a:pt x="1041" y="975"/>
                      </a:lnTo>
                      <a:lnTo>
                        <a:pt x="1031" y="953"/>
                      </a:lnTo>
                      <a:lnTo>
                        <a:pt x="959" y="989"/>
                      </a:lnTo>
                      <a:lnTo>
                        <a:pt x="959" y="953"/>
                      </a:lnTo>
                      <a:lnTo>
                        <a:pt x="939" y="953"/>
                      </a:lnTo>
                      <a:lnTo>
                        <a:pt x="856" y="1030"/>
                      </a:lnTo>
                      <a:lnTo>
                        <a:pt x="810" y="1054"/>
                      </a:lnTo>
                      <a:lnTo>
                        <a:pt x="795" y="1008"/>
                      </a:lnTo>
                      <a:lnTo>
                        <a:pt x="744" y="977"/>
                      </a:lnTo>
                      <a:lnTo>
                        <a:pt x="744" y="945"/>
                      </a:lnTo>
                      <a:lnTo>
                        <a:pt x="769" y="942"/>
                      </a:lnTo>
                      <a:lnTo>
                        <a:pt x="687" y="864"/>
                      </a:lnTo>
                      <a:lnTo>
                        <a:pt x="679" y="801"/>
                      </a:lnTo>
                      <a:lnTo>
                        <a:pt x="663" y="822"/>
                      </a:lnTo>
                      <a:lnTo>
                        <a:pt x="601" y="842"/>
                      </a:lnTo>
                      <a:lnTo>
                        <a:pt x="570" y="842"/>
                      </a:lnTo>
                      <a:lnTo>
                        <a:pt x="565" y="832"/>
                      </a:lnTo>
                      <a:lnTo>
                        <a:pt x="514" y="878"/>
                      </a:lnTo>
                      <a:lnTo>
                        <a:pt x="457" y="897"/>
                      </a:lnTo>
                      <a:lnTo>
                        <a:pt x="436" y="882"/>
                      </a:lnTo>
                      <a:lnTo>
                        <a:pt x="339" y="870"/>
                      </a:lnTo>
                      <a:lnTo>
                        <a:pt x="324" y="896"/>
                      </a:lnTo>
                      <a:lnTo>
                        <a:pt x="283" y="880"/>
                      </a:lnTo>
                      <a:lnTo>
                        <a:pt x="283" y="855"/>
                      </a:lnTo>
                      <a:lnTo>
                        <a:pt x="248" y="854"/>
                      </a:lnTo>
                      <a:lnTo>
                        <a:pt x="246" y="886"/>
                      </a:lnTo>
                      <a:lnTo>
                        <a:pt x="241" y="880"/>
                      </a:lnTo>
                      <a:lnTo>
                        <a:pt x="144" y="720"/>
                      </a:lnTo>
                      <a:lnTo>
                        <a:pt x="135" y="684"/>
                      </a:lnTo>
                      <a:lnTo>
                        <a:pt x="198" y="662"/>
                      </a:lnTo>
                      <a:lnTo>
                        <a:pt x="213" y="632"/>
                      </a:lnTo>
                      <a:lnTo>
                        <a:pt x="170" y="637"/>
                      </a:lnTo>
                      <a:lnTo>
                        <a:pt x="123" y="618"/>
                      </a:lnTo>
                      <a:lnTo>
                        <a:pt x="45" y="648"/>
                      </a:lnTo>
                      <a:lnTo>
                        <a:pt x="8" y="642"/>
                      </a:lnTo>
                      <a:lnTo>
                        <a:pt x="0" y="622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2" name="Freeform 188"/>
                <p:cNvSpPr>
                  <a:spLocks/>
                </p:cNvSpPr>
                <p:nvPr/>
              </p:nvSpPr>
              <p:spPr bwMode="auto">
                <a:xfrm>
                  <a:off x="3062568" y="4053452"/>
                  <a:ext cx="449305" cy="658596"/>
                </a:xfrm>
                <a:custGeom>
                  <a:avLst/>
                  <a:gdLst>
                    <a:gd name="T0" fmla="*/ 2147483646 w 847"/>
                    <a:gd name="T1" fmla="*/ 2147483646 h 1226"/>
                    <a:gd name="T2" fmla="*/ 2147483646 w 847"/>
                    <a:gd name="T3" fmla="*/ 2147483646 h 1226"/>
                    <a:gd name="T4" fmla="*/ 2147483646 w 847"/>
                    <a:gd name="T5" fmla="*/ 2147483646 h 1226"/>
                    <a:gd name="T6" fmla="*/ 2147483646 w 847"/>
                    <a:gd name="T7" fmla="*/ 2147483646 h 1226"/>
                    <a:gd name="T8" fmla="*/ 2147483646 w 847"/>
                    <a:gd name="T9" fmla="*/ 2147483646 h 1226"/>
                    <a:gd name="T10" fmla="*/ 2147483646 w 847"/>
                    <a:gd name="T11" fmla="*/ 2147483646 h 1226"/>
                    <a:gd name="T12" fmla="*/ 2147483646 w 847"/>
                    <a:gd name="T13" fmla="*/ 2147483646 h 1226"/>
                    <a:gd name="T14" fmla="*/ 2147483646 w 847"/>
                    <a:gd name="T15" fmla="*/ 2147483646 h 1226"/>
                    <a:gd name="T16" fmla="*/ 2147483646 w 847"/>
                    <a:gd name="T17" fmla="*/ 2147483646 h 1226"/>
                    <a:gd name="T18" fmla="*/ 2147483646 w 847"/>
                    <a:gd name="T19" fmla="*/ 2147483646 h 1226"/>
                    <a:gd name="T20" fmla="*/ 2147483646 w 847"/>
                    <a:gd name="T21" fmla="*/ 2147483646 h 1226"/>
                    <a:gd name="T22" fmla="*/ 2147483646 w 847"/>
                    <a:gd name="T23" fmla="*/ 2147483646 h 1226"/>
                    <a:gd name="T24" fmla="*/ 2147483646 w 847"/>
                    <a:gd name="T25" fmla="*/ 2147483646 h 1226"/>
                    <a:gd name="T26" fmla="*/ 2147483646 w 847"/>
                    <a:gd name="T27" fmla="*/ 2147483646 h 1226"/>
                    <a:gd name="T28" fmla="*/ 2147483646 w 847"/>
                    <a:gd name="T29" fmla="*/ 2147483646 h 1226"/>
                    <a:gd name="T30" fmla="*/ 2147483646 w 847"/>
                    <a:gd name="T31" fmla="*/ 2147483646 h 1226"/>
                    <a:gd name="T32" fmla="*/ 2147483646 w 847"/>
                    <a:gd name="T33" fmla="*/ 2147483646 h 1226"/>
                    <a:gd name="T34" fmla="*/ 2147483646 w 847"/>
                    <a:gd name="T35" fmla="*/ 2147483646 h 1226"/>
                    <a:gd name="T36" fmla="*/ 2147483646 w 847"/>
                    <a:gd name="T37" fmla="*/ 2147483646 h 1226"/>
                    <a:gd name="T38" fmla="*/ 2147483646 w 847"/>
                    <a:gd name="T39" fmla="*/ 2147483646 h 1226"/>
                    <a:gd name="T40" fmla="*/ 2147483646 w 847"/>
                    <a:gd name="T41" fmla="*/ 2147483646 h 1226"/>
                    <a:gd name="T42" fmla="*/ 2147483646 w 847"/>
                    <a:gd name="T43" fmla="*/ 2147483646 h 1226"/>
                    <a:gd name="T44" fmla="*/ 2147483646 w 847"/>
                    <a:gd name="T45" fmla="*/ 2147483646 h 1226"/>
                    <a:gd name="T46" fmla="*/ 2147483646 w 847"/>
                    <a:gd name="T47" fmla="*/ 2147483646 h 1226"/>
                    <a:gd name="T48" fmla="*/ 2147483646 w 847"/>
                    <a:gd name="T49" fmla="*/ 2147483646 h 1226"/>
                    <a:gd name="T50" fmla="*/ 2147483646 w 847"/>
                    <a:gd name="T51" fmla="*/ 2147483646 h 1226"/>
                    <a:gd name="T52" fmla="*/ 2147483646 w 847"/>
                    <a:gd name="T53" fmla="*/ 2147483646 h 1226"/>
                    <a:gd name="T54" fmla="*/ 2147483646 w 847"/>
                    <a:gd name="T55" fmla="*/ 2147483646 h 1226"/>
                    <a:gd name="T56" fmla="*/ 2147483646 w 847"/>
                    <a:gd name="T57" fmla="*/ 2147483646 h 1226"/>
                    <a:gd name="T58" fmla="*/ 2147483646 w 847"/>
                    <a:gd name="T59" fmla="*/ 2147483646 h 1226"/>
                    <a:gd name="T60" fmla="*/ 2147483646 w 847"/>
                    <a:gd name="T61" fmla="*/ 2147483646 h 1226"/>
                    <a:gd name="T62" fmla="*/ 2147483646 w 847"/>
                    <a:gd name="T63" fmla="*/ 2147483646 h 1226"/>
                    <a:gd name="T64" fmla="*/ 2147483646 w 847"/>
                    <a:gd name="T65" fmla="*/ 2147483646 h 1226"/>
                    <a:gd name="T66" fmla="*/ 2147483646 w 847"/>
                    <a:gd name="T67" fmla="*/ 2147483646 h 1226"/>
                    <a:gd name="T68" fmla="*/ 2147483646 w 847"/>
                    <a:gd name="T69" fmla="*/ 2147483646 h 1226"/>
                    <a:gd name="T70" fmla="*/ 2147483646 w 847"/>
                    <a:gd name="T71" fmla="*/ 2147483646 h 1226"/>
                    <a:gd name="T72" fmla="*/ 2147483646 w 847"/>
                    <a:gd name="T73" fmla="*/ 2147483646 h 1226"/>
                    <a:gd name="T74" fmla="*/ 2147483646 w 847"/>
                    <a:gd name="T75" fmla="*/ 2147483646 h 1226"/>
                    <a:gd name="T76" fmla="*/ 2147483646 w 847"/>
                    <a:gd name="T77" fmla="*/ 2147483646 h 1226"/>
                    <a:gd name="T78" fmla="*/ 2147483646 w 847"/>
                    <a:gd name="T79" fmla="*/ 2147483646 h 1226"/>
                    <a:gd name="T80" fmla="*/ 2147483646 w 847"/>
                    <a:gd name="T81" fmla="*/ 2147483646 h 1226"/>
                    <a:gd name="T82" fmla="*/ 2147483646 w 847"/>
                    <a:gd name="T83" fmla="*/ 2147483646 h 1226"/>
                    <a:gd name="T84" fmla="*/ 2147483646 w 847"/>
                    <a:gd name="T85" fmla="*/ 2147483646 h 1226"/>
                    <a:gd name="T86" fmla="*/ 2147483646 w 847"/>
                    <a:gd name="T87" fmla="*/ 2147483646 h 1226"/>
                    <a:gd name="T88" fmla="*/ 2147483646 w 847"/>
                    <a:gd name="T89" fmla="*/ 2147483646 h 1226"/>
                    <a:gd name="T90" fmla="*/ 2147483646 w 847"/>
                    <a:gd name="T91" fmla="*/ 2147483646 h 1226"/>
                    <a:gd name="T92" fmla="*/ 2147483646 w 847"/>
                    <a:gd name="T93" fmla="*/ 2147483646 h 1226"/>
                    <a:gd name="T94" fmla="*/ 2147483646 w 847"/>
                    <a:gd name="T95" fmla="*/ 2147483646 h 1226"/>
                    <a:gd name="T96" fmla="*/ 2147483646 w 847"/>
                    <a:gd name="T97" fmla="*/ 2147483646 h 1226"/>
                    <a:gd name="T98" fmla="*/ 2147483646 w 847"/>
                    <a:gd name="T99" fmla="*/ 2147483646 h 1226"/>
                    <a:gd name="T100" fmla="*/ 2147483646 w 847"/>
                    <a:gd name="T101" fmla="*/ 2147483646 h 1226"/>
                    <a:gd name="T102" fmla="*/ 2147483646 w 847"/>
                    <a:gd name="T103" fmla="*/ 2147483646 h 1226"/>
                    <a:gd name="T104" fmla="*/ 2147483646 w 847"/>
                    <a:gd name="T105" fmla="*/ 2147483646 h 1226"/>
                    <a:gd name="T106" fmla="*/ 2147483646 w 847"/>
                    <a:gd name="T107" fmla="*/ 2147483646 h 1226"/>
                    <a:gd name="T108" fmla="*/ 2147483646 w 847"/>
                    <a:gd name="T109" fmla="*/ 2147483646 h 1226"/>
                    <a:gd name="T110" fmla="*/ 2147483646 w 847"/>
                    <a:gd name="T111" fmla="*/ 2147483646 h 122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47"/>
                    <a:gd name="T169" fmla="*/ 0 h 1226"/>
                    <a:gd name="T170" fmla="*/ 847 w 847"/>
                    <a:gd name="T171" fmla="*/ 1226 h 122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47" h="1226">
                      <a:moveTo>
                        <a:pt x="400" y="76"/>
                      </a:moveTo>
                      <a:lnTo>
                        <a:pt x="381" y="97"/>
                      </a:lnTo>
                      <a:lnTo>
                        <a:pt x="379" y="114"/>
                      </a:lnTo>
                      <a:lnTo>
                        <a:pt x="437" y="130"/>
                      </a:lnTo>
                      <a:lnTo>
                        <a:pt x="451" y="151"/>
                      </a:lnTo>
                      <a:lnTo>
                        <a:pt x="540" y="206"/>
                      </a:lnTo>
                      <a:lnTo>
                        <a:pt x="572" y="190"/>
                      </a:lnTo>
                      <a:lnTo>
                        <a:pt x="602" y="190"/>
                      </a:lnTo>
                      <a:lnTo>
                        <a:pt x="693" y="243"/>
                      </a:lnTo>
                      <a:lnTo>
                        <a:pt x="781" y="213"/>
                      </a:lnTo>
                      <a:lnTo>
                        <a:pt x="837" y="188"/>
                      </a:lnTo>
                      <a:lnTo>
                        <a:pt x="847" y="225"/>
                      </a:lnTo>
                      <a:lnTo>
                        <a:pt x="812" y="234"/>
                      </a:lnTo>
                      <a:lnTo>
                        <a:pt x="815" y="264"/>
                      </a:lnTo>
                      <a:lnTo>
                        <a:pt x="790" y="280"/>
                      </a:lnTo>
                      <a:lnTo>
                        <a:pt x="826" y="341"/>
                      </a:lnTo>
                      <a:lnTo>
                        <a:pt x="809" y="397"/>
                      </a:lnTo>
                      <a:lnTo>
                        <a:pt x="829" y="510"/>
                      </a:lnTo>
                      <a:lnTo>
                        <a:pt x="818" y="612"/>
                      </a:lnTo>
                      <a:lnTo>
                        <a:pt x="791" y="642"/>
                      </a:lnTo>
                      <a:lnTo>
                        <a:pt x="782" y="632"/>
                      </a:lnTo>
                      <a:lnTo>
                        <a:pt x="735" y="662"/>
                      </a:lnTo>
                      <a:lnTo>
                        <a:pt x="741" y="706"/>
                      </a:lnTo>
                      <a:lnTo>
                        <a:pt x="762" y="736"/>
                      </a:lnTo>
                      <a:lnTo>
                        <a:pt x="736" y="741"/>
                      </a:lnTo>
                      <a:lnTo>
                        <a:pt x="731" y="726"/>
                      </a:lnTo>
                      <a:lnTo>
                        <a:pt x="650" y="730"/>
                      </a:lnTo>
                      <a:lnTo>
                        <a:pt x="614" y="755"/>
                      </a:lnTo>
                      <a:lnTo>
                        <a:pt x="608" y="781"/>
                      </a:lnTo>
                      <a:lnTo>
                        <a:pt x="582" y="776"/>
                      </a:lnTo>
                      <a:lnTo>
                        <a:pt x="592" y="801"/>
                      </a:lnTo>
                      <a:lnTo>
                        <a:pt x="577" y="822"/>
                      </a:lnTo>
                      <a:lnTo>
                        <a:pt x="587" y="832"/>
                      </a:lnTo>
                      <a:lnTo>
                        <a:pt x="551" y="852"/>
                      </a:lnTo>
                      <a:lnTo>
                        <a:pt x="560" y="868"/>
                      </a:lnTo>
                      <a:lnTo>
                        <a:pt x="544" y="964"/>
                      </a:lnTo>
                      <a:lnTo>
                        <a:pt x="579" y="1031"/>
                      </a:lnTo>
                      <a:lnTo>
                        <a:pt x="569" y="1056"/>
                      </a:lnTo>
                      <a:lnTo>
                        <a:pt x="559" y="1056"/>
                      </a:lnTo>
                      <a:lnTo>
                        <a:pt x="522" y="1132"/>
                      </a:lnTo>
                      <a:lnTo>
                        <a:pt x="530" y="1152"/>
                      </a:lnTo>
                      <a:lnTo>
                        <a:pt x="518" y="1166"/>
                      </a:lnTo>
                      <a:lnTo>
                        <a:pt x="502" y="1180"/>
                      </a:lnTo>
                      <a:lnTo>
                        <a:pt x="476" y="1179"/>
                      </a:lnTo>
                      <a:lnTo>
                        <a:pt x="458" y="1179"/>
                      </a:lnTo>
                      <a:lnTo>
                        <a:pt x="442" y="1177"/>
                      </a:lnTo>
                      <a:lnTo>
                        <a:pt x="412" y="1174"/>
                      </a:lnTo>
                      <a:lnTo>
                        <a:pt x="412" y="1185"/>
                      </a:lnTo>
                      <a:lnTo>
                        <a:pt x="378" y="1188"/>
                      </a:lnTo>
                      <a:lnTo>
                        <a:pt x="361" y="1197"/>
                      </a:lnTo>
                      <a:lnTo>
                        <a:pt x="359" y="1213"/>
                      </a:lnTo>
                      <a:lnTo>
                        <a:pt x="341" y="1226"/>
                      </a:lnTo>
                      <a:lnTo>
                        <a:pt x="332" y="1207"/>
                      </a:lnTo>
                      <a:lnTo>
                        <a:pt x="321" y="1189"/>
                      </a:lnTo>
                      <a:lnTo>
                        <a:pt x="304" y="1191"/>
                      </a:lnTo>
                      <a:lnTo>
                        <a:pt x="305" y="1174"/>
                      </a:lnTo>
                      <a:lnTo>
                        <a:pt x="286" y="1166"/>
                      </a:lnTo>
                      <a:lnTo>
                        <a:pt x="266" y="1176"/>
                      </a:lnTo>
                      <a:lnTo>
                        <a:pt x="257" y="1162"/>
                      </a:lnTo>
                      <a:lnTo>
                        <a:pt x="242" y="1175"/>
                      </a:lnTo>
                      <a:lnTo>
                        <a:pt x="234" y="1177"/>
                      </a:lnTo>
                      <a:lnTo>
                        <a:pt x="215" y="1183"/>
                      </a:lnTo>
                      <a:lnTo>
                        <a:pt x="220" y="1154"/>
                      </a:lnTo>
                      <a:lnTo>
                        <a:pt x="203" y="1149"/>
                      </a:lnTo>
                      <a:lnTo>
                        <a:pt x="213" y="1133"/>
                      </a:lnTo>
                      <a:lnTo>
                        <a:pt x="222" y="1121"/>
                      </a:lnTo>
                      <a:lnTo>
                        <a:pt x="236" y="1109"/>
                      </a:lnTo>
                      <a:lnTo>
                        <a:pt x="250" y="1100"/>
                      </a:lnTo>
                      <a:lnTo>
                        <a:pt x="270" y="1101"/>
                      </a:lnTo>
                      <a:lnTo>
                        <a:pt x="291" y="1097"/>
                      </a:lnTo>
                      <a:lnTo>
                        <a:pt x="312" y="1075"/>
                      </a:lnTo>
                      <a:lnTo>
                        <a:pt x="309" y="1065"/>
                      </a:lnTo>
                      <a:lnTo>
                        <a:pt x="295" y="1073"/>
                      </a:lnTo>
                      <a:lnTo>
                        <a:pt x="277" y="1075"/>
                      </a:lnTo>
                      <a:lnTo>
                        <a:pt x="250" y="1070"/>
                      </a:lnTo>
                      <a:lnTo>
                        <a:pt x="234" y="1059"/>
                      </a:lnTo>
                      <a:lnTo>
                        <a:pt x="224" y="1044"/>
                      </a:lnTo>
                      <a:lnTo>
                        <a:pt x="216" y="1023"/>
                      </a:lnTo>
                      <a:lnTo>
                        <a:pt x="203" y="1012"/>
                      </a:lnTo>
                      <a:lnTo>
                        <a:pt x="193" y="1007"/>
                      </a:lnTo>
                      <a:lnTo>
                        <a:pt x="182" y="1004"/>
                      </a:lnTo>
                      <a:lnTo>
                        <a:pt x="170" y="1013"/>
                      </a:lnTo>
                      <a:lnTo>
                        <a:pt x="183" y="1023"/>
                      </a:lnTo>
                      <a:lnTo>
                        <a:pt x="180" y="1038"/>
                      </a:lnTo>
                      <a:lnTo>
                        <a:pt x="162" y="1033"/>
                      </a:lnTo>
                      <a:lnTo>
                        <a:pt x="151" y="1040"/>
                      </a:lnTo>
                      <a:lnTo>
                        <a:pt x="139" y="1021"/>
                      </a:lnTo>
                      <a:lnTo>
                        <a:pt x="146" y="998"/>
                      </a:lnTo>
                      <a:lnTo>
                        <a:pt x="152" y="986"/>
                      </a:lnTo>
                      <a:lnTo>
                        <a:pt x="169" y="986"/>
                      </a:lnTo>
                      <a:lnTo>
                        <a:pt x="156" y="970"/>
                      </a:lnTo>
                      <a:lnTo>
                        <a:pt x="154" y="945"/>
                      </a:lnTo>
                      <a:lnTo>
                        <a:pt x="150" y="924"/>
                      </a:lnTo>
                      <a:lnTo>
                        <a:pt x="134" y="925"/>
                      </a:lnTo>
                      <a:lnTo>
                        <a:pt x="132" y="945"/>
                      </a:lnTo>
                      <a:lnTo>
                        <a:pt x="119" y="958"/>
                      </a:lnTo>
                      <a:lnTo>
                        <a:pt x="97" y="933"/>
                      </a:lnTo>
                      <a:lnTo>
                        <a:pt x="85" y="930"/>
                      </a:lnTo>
                      <a:lnTo>
                        <a:pt x="77" y="943"/>
                      </a:lnTo>
                      <a:lnTo>
                        <a:pt x="53" y="934"/>
                      </a:lnTo>
                      <a:lnTo>
                        <a:pt x="46" y="917"/>
                      </a:lnTo>
                      <a:lnTo>
                        <a:pt x="35" y="920"/>
                      </a:lnTo>
                      <a:lnTo>
                        <a:pt x="0" y="911"/>
                      </a:lnTo>
                      <a:lnTo>
                        <a:pt x="8" y="883"/>
                      </a:lnTo>
                      <a:lnTo>
                        <a:pt x="11" y="866"/>
                      </a:lnTo>
                      <a:lnTo>
                        <a:pt x="25" y="875"/>
                      </a:lnTo>
                      <a:lnTo>
                        <a:pt x="41" y="861"/>
                      </a:lnTo>
                      <a:lnTo>
                        <a:pt x="48" y="838"/>
                      </a:lnTo>
                      <a:lnTo>
                        <a:pt x="72" y="813"/>
                      </a:lnTo>
                      <a:lnTo>
                        <a:pt x="59" y="774"/>
                      </a:lnTo>
                      <a:lnTo>
                        <a:pt x="59" y="744"/>
                      </a:lnTo>
                      <a:lnTo>
                        <a:pt x="74" y="712"/>
                      </a:lnTo>
                      <a:lnTo>
                        <a:pt x="73" y="669"/>
                      </a:lnTo>
                      <a:lnTo>
                        <a:pt x="37" y="649"/>
                      </a:lnTo>
                      <a:lnTo>
                        <a:pt x="11" y="656"/>
                      </a:lnTo>
                      <a:lnTo>
                        <a:pt x="29" y="612"/>
                      </a:lnTo>
                      <a:lnTo>
                        <a:pt x="50" y="602"/>
                      </a:lnTo>
                      <a:lnTo>
                        <a:pt x="60" y="614"/>
                      </a:lnTo>
                      <a:lnTo>
                        <a:pt x="76" y="598"/>
                      </a:lnTo>
                      <a:lnTo>
                        <a:pt x="66" y="572"/>
                      </a:lnTo>
                      <a:lnTo>
                        <a:pt x="71" y="558"/>
                      </a:lnTo>
                      <a:lnTo>
                        <a:pt x="91" y="558"/>
                      </a:lnTo>
                      <a:lnTo>
                        <a:pt x="101" y="547"/>
                      </a:lnTo>
                      <a:lnTo>
                        <a:pt x="81" y="542"/>
                      </a:lnTo>
                      <a:lnTo>
                        <a:pt x="66" y="531"/>
                      </a:lnTo>
                      <a:lnTo>
                        <a:pt x="76" y="521"/>
                      </a:lnTo>
                      <a:lnTo>
                        <a:pt x="123" y="532"/>
                      </a:lnTo>
                      <a:lnTo>
                        <a:pt x="143" y="507"/>
                      </a:lnTo>
                      <a:lnTo>
                        <a:pt x="148" y="496"/>
                      </a:lnTo>
                      <a:lnTo>
                        <a:pt x="143" y="491"/>
                      </a:lnTo>
                      <a:lnTo>
                        <a:pt x="148" y="466"/>
                      </a:lnTo>
                      <a:lnTo>
                        <a:pt x="159" y="456"/>
                      </a:lnTo>
                      <a:lnTo>
                        <a:pt x="174" y="456"/>
                      </a:lnTo>
                      <a:lnTo>
                        <a:pt x="175" y="430"/>
                      </a:lnTo>
                      <a:lnTo>
                        <a:pt x="165" y="425"/>
                      </a:lnTo>
                      <a:lnTo>
                        <a:pt x="170" y="420"/>
                      </a:lnTo>
                      <a:lnTo>
                        <a:pt x="180" y="420"/>
                      </a:lnTo>
                      <a:lnTo>
                        <a:pt x="196" y="425"/>
                      </a:lnTo>
                      <a:lnTo>
                        <a:pt x="211" y="416"/>
                      </a:lnTo>
                      <a:lnTo>
                        <a:pt x="216" y="391"/>
                      </a:lnTo>
                      <a:lnTo>
                        <a:pt x="247" y="406"/>
                      </a:lnTo>
                      <a:lnTo>
                        <a:pt x="267" y="406"/>
                      </a:lnTo>
                      <a:lnTo>
                        <a:pt x="272" y="411"/>
                      </a:lnTo>
                      <a:lnTo>
                        <a:pt x="298" y="401"/>
                      </a:lnTo>
                      <a:lnTo>
                        <a:pt x="304" y="355"/>
                      </a:lnTo>
                      <a:lnTo>
                        <a:pt x="284" y="319"/>
                      </a:lnTo>
                      <a:lnTo>
                        <a:pt x="284" y="289"/>
                      </a:lnTo>
                      <a:lnTo>
                        <a:pt x="273" y="273"/>
                      </a:lnTo>
                      <a:lnTo>
                        <a:pt x="285" y="248"/>
                      </a:lnTo>
                      <a:lnTo>
                        <a:pt x="270" y="243"/>
                      </a:lnTo>
                      <a:lnTo>
                        <a:pt x="254" y="229"/>
                      </a:lnTo>
                      <a:lnTo>
                        <a:pt x="238" y="241"/>
                      </a:lnTo>
                      <a:lnTo>
                        <a:pt x="226" y="276"/>
                      </a:lnTo>
                      <a:lnTo>
                        <a:pt x="222" y="268"/>
                      </a:lnTo>
                      <a:lnTo>
                        <a:pt x="227" y="243"/>
                      </a:lnTo>
                      <a:lnTo>
                        <a:pt x="207" y="235"/>
                      </a:lnTo>
                      <a:lnTo>
                        <a:pt x="208" y="211"/>
                      </a:lnTo>
                      <a:lnTo>
                        <a:pt x="229" y="206"/>
                      </a:lnTo>
                      <a:lnTo>
                        <a:pt x="234" y="202"/>
                      </a:lnTo>
                      <a:lnTo>
                        <a:pt x="254" y="202"/>
                      </a:lnTo>
                      <a:lnTo>
                        <a:pt x="270" y="192"/>
                      </a:lnTo>
                      <a:lnTo>
                        <a:pt x="259" y="161"/>
                      </a:lnTo>
                      <a:lnTo>
                        <a:pt x="264" y="141"/>
                      </a:lnTo>
                      <a:lnTo>
                        <a:pt x="256" y="115"/>
                      </a:lnTo>
                      <a:lnTo>
                        <a:pt x="296" y="69"/>
                      </a:lnTo>
                      <a:lnTo>
                        <a:pt x="369" y="4"/>
                      </a:lnTo>
                      <a:lnTo>
                        <a:pt x="381" y="0"/>
                      </a:lnTo>
                      <a:lnTo>
                        <a:pt x="393" y="10"/>
                      </a:lnTo>
                      <a:lnTo>
                        <a:pt x="405" y="41"/>
                      </a:lnTo>
                      <a:lnTo>
                        <a:pt x="400" y="76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3" name="Freeform 190"/>
                <p:cNvSpPr>
                  <a:spLocks/>
                </p:cNvSpPr>
                <p:nvPr/>
              </p:nvSpPr>
              <p:spPr bwMode="auto">
                <a:xfrm>
                  <a:off x="3481707" y="3943950"/>
                  <a:ext cx="847805" cy="710965"/>
                </a:xfrm>
                <a:custGeom>
                  <a:avLst/>
                  <a:gdLst>
                    <a:gd name="T0" fmla="*/ 2147483646 w 1599"/>
                    <a:gd name="T1" fmla="*/ 2147483646 h 1326"/>
                    <a:gd name="T2" fmla="*/ 2147483646 w 1599"/>
                    <a:gd name="T3" fmla="*/ 2147483646 h 1326"/>
                    <a:gd name="T4" fmla="*/ 2147483646 w 1599"/>
                    <a:gd name="T5" fmla="*/ 2147483646 h 1326"/>
                    <a:gd name="T6" fmla="*/ 2147483646 w 1599"/>
                    <a:gd name="T7" fmla="*/ 2147483646 h 1326"/>
                    <a:gd name="T8" fmla="*/ 2147483646 w 1599"/>
                    <a:gd name="T9" fmla="*/ 2147483646 h 1326"/>
                    <a:gd name="T10" fmla="*/ 2147483646 w 1599"/>
                    <a:gd name="T11" fmla="*/ 2147483646 h 1326"/>
                    <a:gd name="T12" fmla="*/ 2147483646 w 1599"/>
                    <a:gd name="T13" fmla="*/ 2147483646 h 1326"/>
                    <a:gd name="T14" fmla="*/ 2147483646 w 1599"/>
                    <a:gd name="T15" fmla="*/ 2147483646 h 1326"/>
                    <a:gd name="T16" fmla="*/ 2147483646 w 1599"/>
                    <a:gd name="T17" fmla="*/ 2147483646 h 1326"/>
                    <a:gd name="T18" fmla="*/ 2147483646 w 1599"/>
                    <a:gd name="T19" fmla="*/ 2147483646 h 1326"/>
                    <a:gd name="T20" fmla="*/ 2147483646 w 1599"/>
                    <a:gd name="T21" fmla="*/ 2147483646 h 1326"/>
                    <a:gd name="T22" fmla="*/ 2147483646 w 1599"/>
                    <a:gd name="T23" fmla="*/ 2147483646 h 1326"/>
                    <a:gd name="T24" fmla="*/ 2147483646 w 1599"/>
                    <a:gd name="T25" fmla="*/ 2147483646 h 1326"/>
                    <a:gd name="T26" fmla="*/ 2147483646 w 1599"/>
                    <a:gd name="T27" fmla="*/ 2147483646 h 1326"/>
                    <a:gd name="T28" fmla="*/ 2147483646 w 1599"/>
                    <a:gd name="T29" fmla="*/ 2147483646 h 1326"/>
                    <a:gd name="T30" fmla="*/ 2147483646 w 1599"/>
                    <a:gd name="T31" fmla="*/ 2147483646 h 1326"/>
                    <a:gd name="T32" fmla="*/ 2147483646 w 1599"/>
                    <a:gd name="T33" fmla="*/ 2147483646 h 1326"/>
                    <a:gd name="T34" fmla="*/ 2147483646 w 1599"/>
                    <a:gd name="T35" fmla="*/ 2147483646 h 1326"/>
                    <a:gd name="T36" fmla="*/ 0 w 1599"/>
                    <a:gd name="T37" fmla="*/ 2147483646 h 1326"/>
                    <a:gd name="T38" fmla="*/ 2147483646 w 1599"/>
                    <a:gd name="T39" fmla="*/ 2147483646 h 1326"/>
                    <a:gd name="T40" fmla="*/ 2147483646 w 1599"/>
                    <a:gd name="T41" fmla="*/ 2147483646 h 1326"/>
                    <a:gd name="T42" fmla="*/ 2147483646 w 1599"/>
                    <a:gd name="T43" fmla="*/ 2147483646 h 1326"/>
                    <a:gd name="T44" fmla="*/ 2147483646 w 1599"/>
                    <a:gd name="T45" fmla="*/ 2147483646 h 1326"/>
                    <a:gd name="T46" fmla="*/ 2147483646 w 1599"/>
                    <a:gd name="T47" fmla="*/ 2147483646 h 1326"/>
                    <a:gd name="T48" fmla="*/ 2147483646 w 1599"/>
                    <a:gd name="T49" fmla="*/ 2147483646 h 1326"/>
                    <a:gd name="T50" fmla="*/ 2147483646 w 1599"/>
                    <a:gd name="T51" fmla="*/ 2147483646 h 1326"/>
                    <a:gd name="T52" fmla="*/ 2147483646 w 1599"/>
                    <a:gd name="T53" fmla="*/ 0 h 1326"/>
                    <a:gd name="T54" fmla="*/ 2147483646 w 1599"/>
                    <a:gd name="T55" fmla="*/ 2147483646 h 1326"/>
                    <a:gd name="T56" fmla="*/ 2147483646 w 1599"/>
                    <a:gd name="T57" fmla="*/ 2147483646 h 1326"/>
                    <a:gd name="T58" fmla="*/ 2147483646 w 1599"/>
                    <a:gd name="T59" fmla="*/ 2147483646 h 1326"/>
                    <a:gd name="T60" fmla="*/ 2147483646 w 1599"/>
                    <a:gd name="T61" fmla="*/ 2147483646 h 1326"/>
                    <a:gd name="T62" fmla="*/ 2147483646 w 1599"/>
                    <a:gd name="T63" fmla="*/ 2147483646 h 1326"/>
                    <a:gd name="T64" fmla="*/ 2147483646 w 1599"/>
                    <a:gd name="T65" fmla="*/ 2147483646 h 1326"/>
                    <a:gd name="T66" fmla="*/ 2147483646 w 1599"/>
                    <a:gd name="T67" fmla="*/ 2147483646 h 1326"/>
                    <a:gd name="T68" fmla="*/ 2147483646 w 1599"/>
                    <a:gd name="T69" fmla="*/ 2147483646 h 1326"/>
                    <a:gd name="T70" fmla="*/ 2147483646 w 1599"/>
                    <a:gd name="T71" fmla="*/ 2147483646 h 1326"/>
                    <a:gd name="T72" fmla="*/ 2147483646 w 1599"/>
                    <a:gd name="T73" fmla="*/ 2147483646 h 1326"/>
                    <a:gd name="T74" fmla="*/ 2147483646 w 1599"/>
                    <a:gd name="T75" fmla="*/ 2147483646 h 1326"/>
                    <a:gd name="T76" fmla="*/ 2147483646 w 1599"/>
                    <a:gd name="T77" fmla="*/ 2147483646 h 1326"/>
                    <a:gd name="T78" fmla="*/ 2147483646 w 1599"/>
                    <a:gd name="T79" fmla="*/ 2147483646 h 1326"/>
                    <a:gd name="T80" fmla="*/ 2147483646 w 1599"/>
                    <a:gd name="T81" fmla="*/ 2147483646 h 1326"/>
                    <a:gd name="T82" fmla="*/ 2147483646 w 1599"/>
                    <a:gd name="T83" fmla="*/ 2147483646 h 1326"/>
                    <a:gd name="T84" fmla="*/ 2147483646 w 1599"/>
                    <a:gd name="T85" fmla="*/ 2147483646 h 1326"/>
                    <a:gd name="T86" fmla="*/ 2147483646 w 1599"/>
                    <a:gd name="T87" fmla="*/ 2147483646 h 1326"/>
                    <a:gd name="T88" fmla="*/ 2147483646 w 1599"/>
                    <a:gd name="T89" fmla="*/ 2147483646 h 1326"/>
                    <a:gd name="T90" fmla="*/ 2147483646 w 1599"/>
                    <a:gd name="T91" fmla="*/ 2147483646 h 1326"/>
                    <a:gd name="T92" fmla="*/ 2147483646 w 1599"/>
                    <a:gd name="T93" fmla="*/ 2147483646 h 13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99"/>
                    <a:gd name="T142" fmla="*/ 0 h 1326"/>
                    <a:gd name="T143" fmla="*/ 1599 w 1599"/>
                    <a:gd name="T144" fmla="*/ 1326 h 13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99" h="1326">
                      <a:moveTo>
                        <a:pt x="1444" y="1196"/>
                      </a:moveTo>
                      <a:lnTo>
                        <a:pt x="1352" y="1241"/>
                      </a:lnTo>
                      <a:lnTo>
                        <a:pt x="1331" y="1236"/>
                      </a:lnTo>
                      <a:lnTo>
                        <a:pt x="1331" y="1215"/>
                      </a:lnTo>
                      <a:lnTo>
                        <a:pt x="1306" y="1220"/>
                      </a:lnTo>
                      <a:lnTo>
                        <a:pt x="1306" y="1210"/>
                      </a:lnTo>
                      <a:lnTo>
                        <a:pt x="1240" y="1220"/>
                      </a:lnTo>
                      <a:lnTo>
                        <a:pt x="1240" y="1204"/>
                      </a:lnTo>
                      <a:lnTo>
                        <a:pt x="1195" y="1212"/>
                      </a:lnTo>
                      <a:lnTo>
                        <a:pt x="1178" y="1183"/>
                      </a:lnTo>
                      <a:lnTo>
                        <a:pt x="1070" y="1243"/>
                      </a:lnTo>
                      <a:lnTo>
                        <a:pt x="1090" y="1264"/>
                      </a:lnTo>
                      <a:lnTo>
                        <a:pt x="1050" y="1264"/>
                      </a:lnTo>
                      <a:lnTo>
                        <a:pt x="1009" y="1238"/>
                      </a:lnTo>
                      <a:lnTo>
                        <a:pt x="932" y="1268"/>
                      </a:lnTo>
                      <a:lnTo>
                        <a:pt x="909" y="1284"/>
                      </a:lnTo>
                      <a:lnTo>
                        <a:pt x="900" y="1264"/>
                      </a:lnTo>
                      <a:lnTo>
                        <a:pt x="867" y="1266"/>
                      </a:lnTo>
                      <a:lnTo>
                        <a:pt x="819" y="1326"/>
                      </a:lnTo>
                      <a:lnTo>
                        <a:pt x="775" y="1310"/>
                      </a:lnTo>
                      <a:lnTo>
                        <a:pt x="802" y="1284"/>
                      </a:lnTo>
                      <a:lnTo>
                        <a:pt x="797" y="1198"/>
                      </a:lnTo>
                      <a:lnTo>
                        <a:pt x="787" y="1187"/>
                      </a:lnTo>
                      <a:lnTo>
                        <a:pt x="812" y="1162"/>
                      </a:lnTo>
                      <a:lnTo>
                        <a:pt x="819" y="1131"/>
                      </a:lnTo>
                      <a:lnTo>
                        <a:pt x="803" y="1120"/>
                      </a:lnTo>
                      <a:lnTo>
                        <a:pt x="769" y="1138"/>
                      </a:lnTo>
                      <a:lnTo>
                        <a:pt x="608" y="1135"/>
                      </a:lnTo>
                      <a:lnTo>
                        <a:pt x="583" y="1059"/>
                      </a:lnTo>
                      <a:lnTo>
                        <a:pt x="460" y="1052"/>
                      </a:lnTo>
                      <a:lnTo>
                        <a:pt x="416" y="918"/>
                      </a:lnTo>
                      <a:lnTo>
                        <a:pt x="309" y="846"/>
                      </a:lnTo>
                      <a:lnTo>
                        <a:pt x="298" y="825"/>
                      </a:lnTo>
                      <a:lnTo>
                        <a:pt x="161" y="778"/>
                      </a:lnTo>
                      <a:lnTo>
                        <a:pt x="39" y="715"/>
                      </a:lnTo>
                      <a:lnTo>
                        <a:pt x="19" y="602"/>
                      </a:lnTo>
                      <a:lnTo>
                        <a:pt x="36" y="546"/>
                      </a:lnTo>
                      <a:lnTo>
                        <a:pt x="0" y="485"/>
                      </a:lnTo>
                      <a:lnTo>
                        <a:pt x="25" y="469"/>
                      </a:lnTo>
                      <a:lnTo>
                        <a:pt x="22" y="439"/>
                      </a:lnTo>
                      <a:lnTo>
                        <a:pt x="57" y="430"/>
                      </a:lnTo>
                      <a:lnTo>
                        <a:pt x="47" y="393"/>
                      </a:lnTo>
                      <a:lnTo>
                        <a:pt x="61" y="380"/>
                      </a:lnTo>
                      <a:lnTo>
                        <a:pt x="140" y="333"/>
                      </a:lnTo>
                      <a:lnTo>
                        <a:pt x="145" y="277"/>
                      </a:lnTo>
                      <a:lnTo>
                        <a:pt x="181" y="273"/>
                      </a:lnTo>
                      <a:lnTo>
                        <a:pt x="192" y="247"/>
                      </a:lnTo>
                      <a:lnTo>
                        <a:pt x="312" y="230"/>
                      </a:lnTo>
                      <a:lnTo>
                        <a:pt x="343" y="127"/>
                      </a:lnTo>
                      <a:lnTo>
                        <a:pt x="358" y="117"/>
                      </a:lnTo>
                      <a:lnTo>
                        <a:pt x="372" y="62"/>
                      </a:lnTo>
                      <a:lnTo>
                        <a:pt x="412" y="54"/>
                      </a:lnTo>
                      <a:lnTo>
                        <a:pt x="414" y="4"/>
                      </a:lnTo>
                      <a:lnTo>
                        <a:pt x="450" y="0"/>
                      </a:lnTo>
                      <a:lnTo>
                        <a:pt x="542" y="47"/>
                      </a:lnTo>
                      <a:lnTo>
                        <a:pt x="566" y="68"/>
                      </a:lnTo>
                      <a:lnTo>
                        <a:pt x="597" y="57"/>
                      </a:lnTo>
                      <a:lnTo>
                        <a:pt x="658" y="88"/>
                      </a:lnTo>
                      <a:lnTo>
                        <a:pt x="653" y="119"/>
                      </a:lnTo>
                      <a:lnTo>
                        <a:pt x="709" y="135"/>
                      </a:lnTo>
                      <a:lnTo>
                        <a:pt x="775" y="130"/>
                      </a:lnTo>
                      <a:lnTo>
                        <a:pt x="837" y="147"/>
                      </a:lnTo>
                      <a:lnTo>
                        <a:pt x="837" y="177"/>
                      </a:lnTo>
                      <a:lnTo>
                        <a:pt x="862" y="198"/>
                      </a:lnTo>
                      <a:lnTo>
                        <a:pt x="908" y="193"/>
                      </a:lnTo>
                      <a:lnTo>
                        <a:pt x="937" y="235"/>
                      </a:lnTo>
                      <a:lnTo>
                        <a:pt x="969" y="230"/>
                      </a:lnTo>
                      <a:lnTo>
                        <a:pt x="974" y="204"/>
                      </a:lnTo>
                      <a:lnTo>
                        <a:pt x="1066" y="153"/>
                      </a:lnTo>
                      <a:lnTo>
                        <a:pt x="1112" y="159"/>
                      </a:lnTo>
                      <a:lnTo>
                        <a:pt x="1143" y="215"/>
                      </a:lnTo>
                      <a:lnTo>
                        <a:pt x="1168" y="219"/>
                      </a:lnTo>
                      <a:lnTo>
                        <a:pt x="1199" y="337"/>
                      </a:lnTo>
                      <a:lnTo>
                        <a:pt x="1178" y="357"/>
                      </a:lnTo>
                      <a:lnTo>
                        <a:pt x="1162" y="423"/>
                      </a:lnTo>
                      <a:lnTo>
                        <a:pt x="1192" y="444"/>
                      </a:lnTo>
                      <a:lnTo>
                        <a:pt x="1315" y="455"/>
                      </a:lnTo>
                      <a:lnTo>
                        <a:pt x="1417" y="492"/>
                      </a:lnTo>
                      <a:lnTo>
                        <a:pt x="1426" y="543"/>
                      </a:lnTo>
                      <a:lnTo>
                        <a:pt x="1456" y="553"/>
                      </a:lnTo>
                      <a:lnTo>
                        <a:pt x="1487" y="650"/>
                      </a:lnTo>
                      <a:lnTo>
                        <a:pt x="1563" y="655"/>
                      </a:lnTo>
                      <a:lnTo>
                        <a:pt x="1578" y="723"/>
                      </a:lnTo>
                      <a:lnTo>
                        <a:pt x="1455" y="819"/>
                      </a:lnTo>
                      <a:lnTo>
                        <a:pt x="1459" y="905"/>
                      </a:lnTo>
                      <a:lnTo>
                        <a:pt x="1556" y="967"/>
                      </a:lnTo>
                      <a:lnTo>
                        <a:pt x="1598" y="971"/>
                      </a:lnTo>
                      <a:lnTo>
                        <a:pt x="1599" y="1022"/>
                      </a:lnTo>
                      <a:lnTo>
                        <a:pt x="1585" y="1057"/>
                      </a:lnTo>
                      <a:lnTo>
                        <a:pt x="1575" y="1038"/>
                      </a:lnTo>
                      <a:lnTo>
                        <a:pt x="1555" y="1081"/>
                      </a:lnTo>
                      <a:lnTo>
                        <a:pt x="1469" y="1147"/>
                      </a:lnTo>
                      <a:lnTo>
                        <a:pt x="1495" y="1167"/>
                      </a:lnTo>
                      <a:lnTo>
                        <a:pt x="1473" y="1213"/>
                      </a:lnTo>
                      <a:lnTo>
                        <a:pt x="1444" y="119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4" name="Freeform 191"/>
                <p:cNvSpPr>
                  <a:spLocks/>
                </p:cNvSpPr>
                <p:nvPr/>
              </p:nvSpPr>
              <p:spPr bwMode="auto">
                <a:xfrm>
                  <a:off x="2810132" y="3850320"/>
                  <a:ext cx="703328" cy="555442"/>
                </a:xfrm>
                <a:custGeom>
                  <a:avLst/>
                  <a:gdLst>
                    <a:gd name="T0" fmla="*/ 2147483646 w 1328"/>
                    <a:gd name="T1" fmla="*/ 2147483646 h 1035"/>
                    <a:gd name="T2" fmla="*/ 2147483646 w 1328"/>
                    <a:gd name="T3" fmla="*/ 2147483646 h 1035"/>
                    <a:gd name="T4" fmla="*/ 2147483646 w 1328"/>
                    <a:gd name="T5" fmla="*/ 2147483646 h 1035"/>
                    <a:gd name="T6" fmla="*/ 2147483646 w 1328"/>
                    <a:gd name="T7" fmla="*/ 2147483646 h 1035"/>
                    <a:gd name="T8" fmla="*/ 2147483646 w 1328"/>
                    <a:gd name="T9" fmla="*/ 2147483646 h 1035"/>
                    <a:gd name="T10" fmla="*/ 2147483646 w 1328"/>
                    <a:gd name="T11" fmla="*/ 2147483646 h 1035"/>
                    <a:gd name="T12" fmla="*/ 2147483646 w 1328"/>
                    <a:gd name="T13" fmla="*/ 2147483646 h 1035"/>
                    <a:gd name="T14" fmla="*/ 2147483646 w 1328"/>
                    <a:gd name="T15" fmla="*/ 2147483646 h 1035"/>
                    <a:gd name="T16" fmla="*/ 2147483646 w 1328"/>
                    <a:gd name="T17" fmla="*/ 2147483646 h 1035"/>
                    <a:gd name="T18" fmla="*/ 2147483646 w 1328"/>
                    <a:gd name="T19" fmla="*/ 2147483646 h 1035"/>
                    <a:gd name="T20" fmla="*/ 2147483646 w 1328"/>
                    <a:gd name="T21" fmla="*/ 2147483646 h 1035"/>
                    <a:gd name="T22" fmla="*/ 2147483646 w 1328"/>
                    <a:gd name="T23" fmla="*/ 2147483646 h 1035"/>
                    <a:gd name="T24" fmla="*/ 2147483646 w 1328"/>
                    <a:gd name="T25" fmla="*/ 2147483646 h 1035"/>
                    <a:gd name="T26" fmla="*/ 2147483646 w 1328"/>
                    <a:gd name="T27" fmla="*/ 2147483646 h 1035"/>
                    <a:gd name="T28" fmla="*/ 2147483646 w 1328"/>
                    <a:gd name="T29" fmla="*/ 2147483646 h 1035"/>
                    <a:gd name="T30" fmla="*/ 2147483646 w 1328"/>
                    <a:gd name="T31" fmla="*/ 2147483646 h 1035"/>
                    <a:gd name="T32" fmla="*/ 2147483646 w 1328"/>
                    <a:gd name="T33" fmla="*/ 2147483646 h 1035"/>
                    <a:gd name="T34" fmla="*/ 2147483646 w 1328"/>
                    <a:gd name="T35" fmla="*/ 2147483646 h 1035"/>
                    <a:gd name="T36" fmla="*/ 2147483646 w 1328"/>
                    <a:gd name="T37" fmla="*/ 2147483646 h 1035"/>
                    <a:gd name="T38" fmla="*/ 2147483646 w 1328"/>
                    <a:gd name="T39" fmla="*/ 2147483646 h 1035"/>
                    <a:gd name="T40" fmla="*/ 2147483646 w 1328"/>
                    <a:gd name="T41" fmla="*/ 2147483646 h 1035"/>
                    <a:gd name="T42" fmla="*/ 2147483646 w 1328"/>
                    <a:gd name="T43" fmla="*/ 2147483646 h 1035"/>
                    <a:gd name="T44" fmla="*/ 2147483646 w 1328"/>
                    <a:gd name="T45" fmla="*/ 2147483646 h 1035"/>
                    <a:gd name="T46" fmla="*/ 2147483646 w 1328"/>
                    <a:gd name="T47" fmla="*/ 2147483646 h 1035"/>
                    <a:gd name="T48" fmla="*/ 2147483646 w 1328"/>
                    <a:gd name="T49" fmla="*/ 2147483646 h 1035"/>
                    <a:gd name="T50" fmla="*/ 2147483646 w 1328"/>
                    <a:gd name="T51" fmla="*/ 2147483646 h 1035"/>
                    <a:gd name="T52" fmla="*/ 2147483646 w 1328"/>
                    <a:gd name="T53" fmla="*/ 2147483646 h 1035"/>
                    <a:gd name="T54" fmla="*/ 2147483646 w 1328"/>
                    <a:gd name="T55" fmla="*/ 2147483646 h 1035"/>
                    <a:gd name="T56" fmla="*/ 2147483646 w 1328"/>
                    <a:gd name="T57" fmla="*/ 2147483646 h 1035"/>
                    <a:gd name="T58" fmla="*/ 2147483646 w 1328"/>
                    <a:gd name="T59" fmla="*/ 2147483646 h 1035"/>
                    <a:gd name="T60" fmla="*/ 2147483646 w 1328"/>
                    <a:gd name="T61" fmla="*/ 2147483646 h 1035"/>
                    <a:gd name="T62" fmla="*/ 2147483646 w 1328"/>
                    <a:gd name="T63" fmla="*/ 2147483646 h 1035"/>
                    <a:gd name="T64" fmla="*/ 2147483646 w 1328"/>
                    <a:gd name="T65" fmla="*/ 2147483646 h 1035"/>
                    <a:gd name="T66" fmla="*/ 2147483646 w 1328"/>
                    <a:gd name="T67" fmla="*/ 2147483646 h 1035"/>
                    <a:gd name="T68" fmla="*/ 2147483646 w 1328"/>
                    <a:gd name="T69" fmla="*/ 2147483646 h 1035"/>
                    <a:gd name="T70" fmla="*/ 2147483646 w 1328"/>
                    <a:gd name="T71" fmla="*/ 2147483646 h 1035"/>
                    <a:gd name="T72" fmla="*/ 2147483646 w 1328"/>
                    <a:gd name="T73" fmla="*/ 2147483646 h 1035"/>
                    <a:gd name="T74" fmla="*/ 2147483646 w 1328"/>
                    <a:gd name="T75" fmla="*/ 2147483646 h 1035"/>
                    <a:gd name="T76" fmla="*/ 2147483646 w 1328"/>
                    <a:gd name="T77" fmla="*/ 2147483646 h 1035"/>
                    <a:gd name="T78" fmla="*/ 2147483646 w 1328"/>
                    <a:gd name="T79" fmla="*/ 2147483646 h 1035"/>
                    <a:gd name="T80" fmla="*/ 2147483646 w 1328"/>
                    <a:gd name="T81" fmla="*/ 2147483646 h 1035"/>
                    <a:gd name="T82" fmla="*/ 2147483646 w 1328"/>
                    <a:gd name="T83" fmla="*/ 2147483646 h 1035"/>
                    <a:gd name="T84" fmla="*/ 2147483646 w 1328"/>
                    <a:gd name="T85" fmla="*/ 2147483646 h 1035"/>
                    <a:gd name="T86" fmla="*/ 2147483646 w 1328"/>
                    <a:gd name="T87" fmla="*/ 2147483646 h 1035"/>
                    <a:gd name="T88" fmla="*/ 2147483646 w 1328"/>
                    <a:gd name="T89" fmla="*/ 2147483646 h 1035"/>
                    <a:gd name="T90" fmla="*/ 2147483646 w 1328"/>
                    <a:gd name="T91" fmla="*/ 2147483646 h 1035"/>
                    <a:gd name="T92" fmla="*/ 2147483646 w 1328"/>
                    <a:gd name="T93" fmla="*/ 2147483646 h 1035"/>
                    <a:gd name="T94" fmla="*/ 2147483646 w 1328"/>
                    <a:gd name="T95" fmla="*/ 2147483646 h 10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28"/>
                    <a:gd name="T145" fmla="*/ 0 h 1035"/>
                    <a:gd name="T146" fmla="*/ 1328 w 1328"/>
                    <a:gd name="T147" fmla="*/ 1035 h 10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28" h="1035">
                      <a:moveTo>
                        <a:pt x="350" y="86"/>
                      </a:moveTo>
                      <a:lnTo>
                        <a:pt x="375" y="106"/>
                      </a:lnTo>
                      <a:lnTo>
                        <a:pt x="389" y="128"/>
                      </a:lnTo>
                      <a:lnTo>
                        <a:pt x="405" y="138"/>
                      </a:lnTo>
                      <a:lnTo>
                        <a:pt x="462" y="113"/>
                      </a:lnTo>
                      <a:lnTo>
                        <a:pt x="472" y="72"/>
                      </a:lnTo>
                      <a:lnTo>
                        <a:pt x="513" y="78"/>
                      </a:lnTo>
                      <a:lnTo>
                        <a:pt x="513" y="88"/>
                      </a:lnTo>
                      <a:lnTo>
                        <a:pt x="549" y="94"/>
                      </a:lnTo>
                      <a:lnTo>
                        <a:pt x="600" y="85"/>
                      </a:lnTo>
                      <a:lnTo>
                        <a:pt x="605" y="74"/>
                      </a:lnTo>
                      <a:lnTo>
                        <a:pt x="620" y="80"/>
                      </a:lnTo>
                      <a:lnTo>
                        <a:pt x="636" y="95"/>
                      </a:lnTo>
                      <a:lnTo>
                        <a:pt x="656" y="100"/>
                      </a:lnTo>
                      <a:lnTo>
                        <a:pt x="734" y="50"/>
                      </a:lnTo>
                      <a:lnTo>
                        <a:pt x="754" y="67"/>
                      </a:lnTo>
                      <a:lnTo>
                        <a:pt x="815" y="57"/>
                      </a:lnTo>
                      <a:lnTo>
                        <a:pt x="821" y="41"/>
                      </a:lnTo>
                      <a:lnTo>
                        <a:pt x="821" y="21"/>
                      </a:lnTo>
                      <a:lnTo>
                        <a:pt x="810" y="11"/>
                      </a:lnTo>
                      <a:lnTo>
                        <a:pt x="810" y="0"/>
                      </a:lnTo>
                      <a:lnTo>
                        <a:pt x="841" y="6"/>
                      </a:lnTo>
                      <a:lnTo>
                        <a:pt x="851" y="7"/>
                      </a:lnTo>
                      <a:lnTo>
                        <a:pt x="866" y="17"/>
                      </a:lnTo>
                      <a:lnTo>
                        <a:pt x="861" y="43"/>
                      </a:lnTo>
                      <a:lnTo>
                        <a:pt x="928" y="48"/>
                      </a:lnTo>
                      <a:lnTo>
                        <a:pt x="923" y="68"/>
                      </a:lnTo>
                      <a:lnTo>
                        <a:pt x="952" y="100"/>
                      </a:lnTo>
                      <a:lnTo>
                        <a:pt x="988" y="95"/>
                      </a:lnTo>
                      <a:lnTo>
                        <a:pt x="988" y="120"/>
                      </a:lnTo>
                      <a:lnTo>
                        <a:pt x="1023" y="110"/>
                      </a:lnTo>
                      <a:lnTo>
                        <a:pt x="1018" y="141"/>
                      </a:lnTo>
                      <a:lnTo>
                        <a:pt x="1034" y="156"/>
                      </a:lnTo>
                      <a:lnTo>
                        <a:pt x="1049" y="188"/>
                      </a:lnTo>
                      <a:lnTo>
                        <a:pt x="1063" y="213"/>
                      </a:lnTo>
                      <a:lnTo>
                        <a:pt x="1078" y="229"/>
                      </a:lnTo>
                      <a:lnTo>
                        <a:pt x="1073" y="239"/>
                      </a:lnTo>
                      <a:lnTo>
                        <a:pt x="1093" y="295"/>
                      </a:lnTo>
                      <a:lnTo>
                        <a:pt x="1083" y="310"/>
                      </a:lnTo>
                      <a:lnTo>
                        <a:pt x="1097" y="336"/>
                      </a:lnTo>
                      <a:lnTo>
                        <a:pt x="1107" y="341"/>
                      </a:lnTo>
                      <a:lnTo>
                        <a:pt x="1123" y="331"/>
                      </a:lnTo>
                      <a:lnTo>
                        <a:pt x="1133" y="346"/>
                      </a:lnTo>
                      <a:lnTo>
                        <a:pt x="1118" y="361"/>
                      </a:lnTo>
                      <a:lnTo>
                        <a:pt x="1123" y="372"/>
                      </a:lnTo>
                      <a:lnTo>
                        <a:pt x="1128" y="387"/>
                      </a:lnTo>
                      <a:lnTo>
                        <a:pt x="1133" y="398"/>
                      </a:lnTo>
                      <a:lnTo>
                        <a:pt x="1102" y="407"/>
                      </a:lnTo>
                      <a:lnTo>
                        <a:pt x="1118" y="412"/>
                      </a:lnTo>
                      <a:lnTo>
                        <a:pt x="1128" y="412"/>
                      </a:lnTo>
                      <a:lnTo>
                        <a:pt x="1138" y="429"/>
                      </a:lnTo>
                      <a:lnTo>
                        <a:pt x="1147" y="439"/>
                      </a:lnTo>
                      <a:lnTo>
                        <a:pt x="1184" y="429"/>
                      </a:lnTo>
                      <a:lnTo>
                        <a:pt x="1193" y="460"/>
                      </a:lnTo>
                      <a:lnTo>
                        <a:pt x="1203" y="455"/>
                      </a:lnTo>
                      <a:lnTo>
                        <a:pt x="1213" y="465"/>
                      </a:lnTo>
                      <a:lnTo>
                        <a:pt x="1218" y="470"/>
                      </a:lnTo>
                      <a:lnTo>
                        <a:pt x="1218" y="480"/>
                      </a:lnTo>
                      <a:lnTo>
                        <a:pt x="1218" y="490"/>
                      </a:lnTo>
                      <a:lnTo>
                        <a:pt x="1239" y="497"/>
                      </a:lnTo>
                      <a:lnTo>
                        <a:pt x="1249" y="502"/>
                      </a:lnTo>
                      <a:lnTo>
                        <a:pt x="1264" y="507"/>
                      </a:lnTo>
                      <a:lnTo>
                        <a:pt x="1285" y="517"/>
                      </a:lnTo>
                      <a:lnTo>
                        <a:pt x="1300" y="522"/>
                      </a:lnTo>
                      <a:lnTo>
                        <a:pt x="1310" y="532"/>
                      </a:lnTo>
                      <a:lnTo>
                        <a:pt x="1320" y="537"/>
                      </a:lnTo>
                      <a:lnTo>
                        <a:pt x="1326" y="548"/>
                      </a:lnTo>
                      <a:lnTo>
                        <a:pt x="1328" y="554"/>
                      </a:lnTo>
                      <a:lnTo>
                        <a:pt x="1314" y="567"/>
                      </a:lnTo>
                      <a:lnTo>
                        <a:pt x="1258" y="592"/>
                      </a:lnTo>
                      <a:lnTo>
                        <a:pt x="1170" y="622"/>
                      </a:lnTo>
                      <a:lnTo>
                        <a:pt x="1079" y="569"/>
                      </a:lnTo>
                      <a:lnTo>
                        <a:pt x="1049" y="569"/>
                      </a:lnTo>
                      <a:lnTo>
                        <a:pt x="1017" y="585"/>
                      </a:lnTo>
                      <a:lnTo>
                        <a:pt x="928" y="530"/>
                      </a:lnTo>
                      <a:lnTo>
                        <a:pt x="914" y="509"/>
                      </a:lnTo>
                      <a:lnTo>
                        <a:pt x="856" y="493"/>
                      </a:lnTo>
                      <a:lnTo>
                        <a:pt x="858" y="476"/>
                      </a:lnTo>
                      <a:lnTo>
                        <a:pt x="877" y="455"/>
                      </a:lnTo>
                      <a:lnTo>
                        <a:pt x="882" y="420"/>
                      </a:lnTo>
                      <a:lnTo>
                        <a:pt x="870" y="389"/>
                      </a:lnTo>
                      <a:lnTo>
                        <a:pt x="858" y="379"/>
                      </a:lnTo>
                      <a:lnTo>
                        <a:pt x="846" y="383"/>
                      </a:lnTo>
                      <a:lnTo>
                        <a:pt x="773" y="448"/>
                      </a:lnTo>
                      <a:lnTo>
                        <a:pt x="733" y="494"/>
                      </a:lnTo>
                      <a:lnTo>
                        <a:pt x="741" y="520"/>
                      </a:lnTo>
                      <a:lnTo>
                        <a:pt x="736" y="540"/>
                      </a:lnTo>
                      <a:lnTo>
                        <a:pt x="747" y="571"/>
                      </a:lnTo>
                      <a:lnTo>
                        <a:pt x="731" y="581"/>
                      </a:lnTo>
                      <a:lnTo>
                        <a:pt x="711" y="581"/>
                      </a:lnTo>
                      <a:lnTo>
                        <a:pt x="706" y="585"/>
                      </a:lnTo>
                      <a:lnTo>
                        <a:pt x="685" y="590"/>
                      </a:lnTo>
                      <a:lnTo>
                        <a:pt x="684" y="614"/>
                      </a:lnTo>
                      <a:lnTo>
                        <a:pt x="704" y="622"/>
                      </a:lnTo>
                      <a:lnTo>
                        <a:pt x="699" y="647"/>
                      </a:lnTo>
                      <a:lnTo>
                        <a:pt x="703" y="655"/>
                      </a:lnTo>
                      <a:lnTo>
                        <a:pt x="715" y="620"/>
                      </a:lnTo>
                      <a:lnTo>
                        <a:pt x="731" y="608"/>
                      </a:lnTo>
                      <a:lnTo>
                        <a:pt x="747" y="622"/>
                      </a:lnTo>
                      <a:lnTo>
                        <a:pt x="762" y="627"/>
                      </a:lnTo>
                      <a:lnTo>
                        <a:pt x="750" y="652"/>
                      </a:lnTo>
                      <a:lnTo>
                        <a:pt x="761" y="668"/>
                      </a:lnTo>
                      <a:lnTo>
                        <a:pt x="761" y="698"/>
                      </a:lnTo>
                      <a:lnTo>
                        <a:pt x="781" y="734"/>
                      </a:lnTo>
                      <a:lnTo>
                        <a:pt x="775" y="780"/>
                      </a:lnTo>
                      <a:lnTo>
                        <a:pt x="749" y="790"/>
                      </a:lnTo>
                      <a:lnTo>
                        <a:pt x="744" y="785"/>
                      </a:lnTo>
                      <a:lnTo>
                        <a:pt x="724" y="785"/>
                      </a:lnTo>
                      <a:lnTo>
                        <a:pt x="693" y="770"/>
                      </a:lnTo>
                      <a:lnTo>
                        <a:pt x="688" y="795"/>
                      </a:lnTo>
                      <a:lnTo>
                        <a:pt x="673" y="804"/>
                      </a:lnTo>
                      <a:lnTo>
                        <a:pt x="657" y="799"/>
                      </a:lnTo>
                      <a:lnTo>
                        <a:pt x="647" y="799"/>
                      </a:lnTo>
                      <a:lnTo>
                        <a:pt x="642" y="804"/>
                      </a:lnTo>
                      <a:lnTo>
                        <a:pt x="652" y="809"/>
                      </a:lnTo>
                      <a:lnTo>
                        <a:pt x="651" y="835"/>
                      </a:lnTo>
                      <a:lnTo>
                        <a:pt x="636" y="835"/>
                      </a:lnTo>
                      <a:lnTo>
                        <a:pt x="625" y="845"/>
                      </a:lnTo>
                      <a:lnTo>
                        <a:pt x="620" y="870"/>
                      </a:lnTo>
                      <a:lnTo>
                        <a:pt x="625" y="875"/>
                      </a:lnTo>
                      <a:lnTo>
                        <a:pt x="620" y="886"/>
                      </a:lnTo>
                      <a:lnTo>
                        <a:pt x="600" y="911"/>
                      </a:lnTo>
                      <a:lnTo>
                        <a:pt x="553" y="900"/>
                      </a:lnTo>
                      <a:lnTo>
                        <a:pt x="543" y="910"/>
                      </a:lnTo>
                      <a:lnTo>
                        <a:pt x="558" y="921"/>
                      </a:lnTo>
                      <a:lnTo>
                        <a:pt x="578" y="926"/>
                      </a:lnTo>
                      <a:lnTo>
                        <a:pt x="568" y="937"/>
                      </a:lnTo>
                      <a:lnTo>
                        <a:pt x="548" y="937"/>
                      </a:lnTo>
                      <a:lnTo>
                        <a:pt x="543" y="951"/>
                      </a:lnTo>
                      <a:lnTo>
                        <a:pt x="553" y="977"/>
                      </a:lnTo>
                      <a:lnTo>
                        <a:pt x="537" y="993"/>
                      </a:lnTo>
                      <a:lnTo>
                        <a:pt x="527" y="981"/>
                      </a:lnTo>
                      <a:lnTo>
                        <a:pt x="506" y="991"/>
                      </a:lnTo>
                      <a:lnTo>
                        <a:pt x="488" y="1035"/>
                      </a:lnTo>
                      <a:lnTo>
                        <a:pt x="466" y="1032"/>
                      </a:lnTo>
                      <a:lnTo>
                        <a:pt x="453" y="1007"/>
                      </a:lnTo>
                      <a:lnTo>
                        <a:pt x="430" y="976"/>
                      </a:lnTo>
                      <a:lnTo>
                        <a:pt x="403" y="951"/>
                      </a:lnTo>
                      <a:lnTo>
                        <a:pt x="387" y="943"/>
                      </a:lnTo>
                      <a:lnTo>
                        <a:pt x="359" y="910"/>
                      </a:lnTo>
                      <a:lnTo>
                        <a:pt x="346" y="917"/>
                      </a:lnTo>
                      <a:lnTo>
                        <a:pt x="346" y="932"/>
                      </a:lnTo>
                      <a:lnTo>
                        <a:pt x="327" y="915"/>
                      </a:lnTo>
                      <a:lnTo>
                        <a:pt x="293" y="924"/>
                      </a:lnTo>
                      <a:lnTo>
                        <a:pt x="282" y="872"/>
                      </a:lnTo>
                      <a:lnTo>
                        <a:pt x="272" y="865"/>
                      </a:lnTo>
                      <a:lnTo>
                        <a:pt x="267" y="835"/>
                      </a:lnTo>
                      <a:lnTo>
                        <a:pt x="262" y="829"/>
                      </a:lnTo>
                      <a:lnTo>
                        <a:pt x="268" y="809"/>
                      </a:lnTo>
                      <a:lnTo>
                        <a:pt x="279" y="799"/>
                      </a:lnTo>
                      <a:lnTo>
                        <a:pt x="268" y="794"/>
                      </a:lnTo>
                      <a:lnTo>
                        <a:pt x="258" y="799"/>
                      </a:lnTo>
                      <a:lnTo>
                        <a:pt x="247" y="804"/>
                      </a:lnTo>
                      <a:lnTo>
                        <a:pt x="238" y="784"/>
                      </a:lnTo>
                      <a:lnTo>
                        <a:pt x="222" y="773"/>
                      </a:lnTo>
                      <a:lnTo>
                        <a:pt x="207" y="773"/>
                      </a:lnTo>
                      <a:lnTo>
                        <a:pt x="202" y="762"/>
                      </a:lnTo>
                      <a:lnTo>
                        <a:pt x="192" y="757"/>
                      </a:lnTo>
                      <a:lnTo>
                        <a:pt x="192" y="731"/>
                      </a:lnTo>
                      <a:lnTo>
                        <a:pt x="207" y="701"/>
                      </a:lnTo>
                      <a:lnTo>
                        <a:pt x="152" y="665"/>
                      </a:lnTo>
                      <a:lnTo>
                        <a:pt x="152" y="650"/>
                      </a:lnTo>
                      <a:lnTo>
                        <a:pt x="106" y="653"/>
                      </a:lnTo>
                      <a:lnTo>
                        <a:pt x="111" y="623"/>
                      </a:lnTo>
                      <a:lnTo>
                        <a:pt x="96" y="608"/>
                      </a:lnTo>
                      <a:lnTo>
                        <a:pt x="66" y="618"/>
                      </a:lnTo>
                      <a:lnTo>
                        <a:pt x="55" y="576"/>
                      </a:lnTo>
                      <a:lnTo>
                        <a:pt x="62" y="540"/>
                      </a:lnTo>
                      <a:lnTo>
                        <a:pt x="0" y="489"/>
                      </a:lnTo>
                      <a:lnTo>
                        <a:pt x="21" y="484"/>
                      </a:lnTo>
                      <a:lnTo>
                        <a:pt x="11" y="469"/>
                      </a:lnTo>
                      <a:lnTo>
                        <a:pt x="17" y="440"/>
                      </a:lnTo>
                      <a:lnTo>
                        <a:pt x="48" y="397"/>
                      </a:lnTo>
                      <a:lnTo>
                        <a:pt x="63" y="407"/>
                      </a:lnTo>
                      <a:lnTo>
                        <a:pt x="94" y="382"/>
                      </a:lnTo>
                      <a:lnTo>
                        <a:pt x="68" y="377"/>
                      </a:lnTo>
                      <a:lnTo>
                        <a:pt x="74" y="361"/>
                      </a:lnTo>
                      <a:lnTo>
                        <a:pt x="69" y="346"/>
                      </a:lnTo>
                      <a:lnTo>
                        <a:pt x="90" y="331"/>
                      </a:lnTo>
                      <a:lnTo>
                        <a:pt x="100" y="300"/>
                      </a:lnTo>
                      <a:lnTo>
                        <a:pt x="85" y="290"/>
                      </a:lnTo>
                      <a:lnTo>
                        <a:pt x="91" y="264"/>
                      </a:lnTo>
                      <a:lnTo>
                        <a:pt x="142" y="240"/>
                      </a:lnTo>
                      <a:lnTo>
                        <a:pt x="122" y="230"/>
                      </a:lnTo>
                      <a:lnTo>
                        <a:pt x="127" y="220"/>
                      </a:lnTo>
                      <a:lnTo>
                        <a:pt x="183" y="220"/>
                      </a:lnTo>
                      <a:lnTo>
                        <a:pt x="213" y="211"/>
                      </a:lnTo>
                      <a:lnTo>
                        <a:pt x="208" y="231"/>
                      </a:lnTo>
                      <a:lnTo>
                        <a:pt x="239" y="242"/>
                      </a:lnTo>
                      <a:lnTo>
                        <a:pt x="249" y="221"/>
                      </a:lnTo>
                      <a:lnTo>
                        <a:pt x="270" y="226"/>
                      </a:lnTo>
                      <a:lnTo>
                        <a:pt x="285" y="216"/>
                      </a:lnTo>
                      <a:lnTo>
                        <a:pt x="308" y="224"/>
                      </a:lnTo>
                      <a:lnTo>
                        <a:pt x="318" y="162"/>
                      </a:lnTo>
                      <a:lnTo>
                        <a:pt x="350" y="86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" name="Freeform 199"/>
                <p:cNvSpPr>
                  <a:spLocks/>
                </p:cNvSpPr>
                <p:nvPr/>
              </p:nvSpPr>
              <p:spPr bwMode="auto">
                <a:xfrm>
                  <a:off x="3146020" y="2579349"/>
                  <a:ext cx="9542" cy="8053"/>
                </a:xfrm>
                <a:custGeom>
                  <a:avLst/>
                  <a:gdLst>
                    <a:gd name="T0" fmla="*/ 2147483646 w 17"/>
                    <a:gd name="T1" fmla="*/ 0 h 15"/>
                    <a:gd name="T2" fmla="*/ 2147483646 w 17"/>
                    <a:gd name="T3" fmla="*/ 2147483646 h 15"/>
                    <a:gd name="T4" fmla="*/ 0 w 17"/>
                    <a:gd name="T5" fmla="*/ 2147483646 h 15"/>
                    <a:gd name="T6" fmla="*/ 2147483646 w 17"/>
                    <a:gd name="T7" fmla="*/ 2147483646 h 15"/>
                    <a:gd name="T8" fmla="*/ 2147483646 w 17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5"/>
                    <a:gd name="T17" fmla="*/ 17 w 17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5">
                      <a:moveTo>
                        <a:pt x="14" y="0"/>
                      </a:moveTo>
                      <a:lnTo>
                        <a:pt x="17" y="5"/>
                      </a:lnTo>
                      <a:lnTo>
                        <a:pt x="0" y="15"/>
                      </a:lnTo>
                      <a:lnTo>
                        <a:pt x="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6" name="Freeform 209"/>
                <p:cNvSpPr>
                  <a:spLocks/>
                </p:cNvSpPr>
                <p:nvPr/>
              </p:nvSpPr>
              <p:spPr bwMode="auto">
                <a:xfrm>
                  <a:off x="3317783" y="2245949"/>
                  <a:ext cx="30218" cy="54761"/>
                </a:xfrm>
                <a:custGeom>
                  <a:avLst/>
                  <a:gdLst>
                    <a:gd name="T0" fmla="*/ 2147483646 w 56"/>
                    <a:gd name="T1" fmla="*/ 0 h 102"/>
                    <a:gd name="T2" fmla="*/ 2147483646 w 56"/>
                    <a:gd name="T3" fmla="*/ 2147483646 h 102"/>
                    <a:gd name="T4" fmla="*/ 2147483646 w 56"/>
                    <a:gd name="T5" fmla="*/ 2147483646 h 102"/>
                    <a:gd name="T6" fmla="*/ 2147483646 w 56"/>
                    <a:gd name="T7" fmla="*/ 2147483646 h 102"/>
                    <a:gd name="T8" fmla="*/ 2147483646 w 56"/>
                    <a:gd name="T9" fmla="*/ 2147483646 h 102"/>
                    <a:gd name="T10" fmla="*/ 2147483646 w 56"/>
                    <a:gd name="T11" fmla="*/ 2147483646 h 102"/>
                    <a:gd name="T12" fmla="*/ 2147483646 w 56"/>
                    <a:gd name="T13" fmla="*/ 2147483646 h 102"/>
                    <a:gd name="T14" fmla="*/ 2147483646 w 56"/>
                    <a:gd name="T15" fmla="*/ 2147483646 h 102"/>
                    <a:gd name="T16" fmla="*/ 2147483646 w 56"/>
                    <a:gd name="T17" fmla="*/ 2147483646 h 102"/>
                    <a:gd name="T18" fmla="*/ 2147483646 w 56"/>
                    <a:gd name="T19" fmla="*/ 2147483646 h 102"/>
                    <a:gd name="T20" fmla="*/ 2147483646 w 56"/>
                    <a:gd name="T21" fmla="*/ 2147483646 h 102"/>
                    <a:gd name="T22" fmla="*/ 2147483646 w 56"/>
                    <a:gd name="T23" fmla="*/ 2147483646 h 102"/>
                    <a:gd name="T24" fmla="*/ 2147483646 w 56"/>
                    <a:gd name="T25" fmla="*/ 2147483646 h 102"/>
                    <a:gd name="T26" fmla="*/ 0 w 56"/>
                    <a:gd name="T27" fmla="*/ 2147483646 h 102"/>
                    <a:gd name="T28" fmla="*/ 2147483646 w 56"/>
                    <a:gd name="T29" fmla="*/ 0 h 10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6"/>
                    <a:gd name="T46" fmla="*/ 0 h 102"/>
                    <a:gd name="T47" fmla="*/ 56 w 56"/>
                    <a:gd name="T48" fmla="*/ 102 h 10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6" h="102">
                      <a:moveTo>
                        <a:pt x="5" y="0"/>
                      </a:moveTo>
                      <a:lnTo>
                        <a:pt x="47" y="3"/>
                      </a:lnTo>
                      <a:lnTo>
                        <a:pt x="56" y="20"/>
                      </a:lnTo>
                      <a:lnTo>
                        <a:pt x="53" y="33"/>
                      </a:lnTo>
                      <a:lnTo>
                        <a:pt x="44" y="25"/>
                      </a:lnTo>
                      <a:lnTo>
                        <a:pt x="41" y="34"/>
                      </a:lnTo>
                      <a:lnTo>
                        <a:pt x="47" y="53"/>
                      </a:lnTo>
                      <a:lnTo>
                        <a:pt x="56" y="45"/>
                      </a:lnTo>
                      <a:lnTo>
                        <a:pt x="53" y="59"/>
                      </a:lnTo>
                      <a:lnTo>
                        <a:pt x="33" y="80"/>
                      </a:lnTo>
                      <a:lnTo>
                        <a:pt x="21" y="77"/>
                      </a:lnTo>
                      <a:lnTo>
                        <a:pt x="4" y="102"/>
                      </a:lnTo>
                      <a:lnTo>
                        <a:pt x="16" y="25"/>
                      </a:lnTo>
                      <a:lnTo>
                        <a:pt x="0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7" name="Freeform 212"/>
                <p:cNvSpPr>
                  <a:spLocks/>
                </p:cNvSpPr>
                <p:nvPr/>
              </p:nvSpPr>
              <p:spPr bwMode="auto">
                <a:xfrm>
                  <a:off x="3400484" y="2434393"/>
                  <a:ext cx="12723" cy="16106"/>
                </a:xfrm>
                <a:custGeom>
                  <a:avLst/>
                  <a:gdLst>
                    <a:gd name="T0" fmla="*/ 0 w 23"/>
                    <a:gd name="T1" fmla="*/ 2147483646 h 30"/>
                    <a:gd name="T2" fmla="*/ 2147483646 w 23"/>
                    <a:gd name="T3" fmla="*/ 0 h 30"/>
                    <a:gd name="T4" fmla="*/ 2147483646 w 23"/>
                    <a:gd name="T5" fmla="*/ 2147483646 h 30"/>
                    <a:gd name="T6" fmla="*/ 2147483646 w 23"/>
                    <a:gd name="T7" fmla="*/ 2147483646 h 30"/>
                    <a:gd name="T8" fmla="*/ 2147483646 w 23"/>
                    <a:gd name="T9" fmla="*/ 2147483646 h 30"/>
                    <a:gd name="T10" fmla="*/ 2147483646 w 23"/>
                    <a:gd name="T11" fmla="*/ 2147483646 h 30"/>
                    <a:gd name="T12" fmla="*/ 0 w 23"/>
                    <a:gd name="T13" fmla="*/ 2147483646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30"/>
                    <a:gd name="T23" fmla="*/ 23 w 2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30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18" y="12"/>
                      </a:lnTo>
                      <a:lnTo>
                        <a:pt x="23" y="30"/>
                      </a:lnTo>
                      <a:lnTo>
                        <a:pt x="17" y="22"/>
                      </a:lnTo>
                      <a:lnTo>
                        <a:pt x="8" y="2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8" name="Freeform 214"/>
                <p:cNvSpPr>
                  <a:spLocks/>
                </p:cNvSpPr>
                <p:nvPr/>
              </p:nvSpPr>
              <p:spPr bwMode="auto">
                <a:xfrm>
                  <a:off x="3856930" y="1938320"/>
                  <a:ext cx="11132" cy="6443"/>
                </a:xfrm>
                <a:custGeom>
                  <a:avLst/>
                  <a:gdLst>
                    <a:gd name="T0" fmla="*/ 2147483646 w 21"/>
                    <a:gd name="T1" fmla="*/ 2147483646 h 12"/>
                    <a:gd name="T2" fmla="*/ 2147483646 w 21"/>
                    <a:gd name="T3" fmla="*/ 2147483646 h 12"/>
                    <a:gd name="T4" fmla="*/ 2147483646 w 21"/>
                    <a:gd name="T5" fmla="*/ 2147483646 h 12"/>
                    <a:gd name="T6" fmla="*/ 0 w 21"/>
                    <a:gd name="T7" fmla="*/ 0 h 12"/>
                    <a:gd name="T8" fmla="*/ 2147483646 w 21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12"/>
                    <a:gd name="T17" fmla="*/ 21 w 21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12">
                      <a:moveTo>
                        <a:pt x="21" y="2"/>
                      </a:moveTo>
                      <a:lnTo>
                        <a:pt x="21" y="12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9" name="Freeform 215"/>
                <p:cNvSpPr>
                  <a:spLocks/>
                </p:cNvSpPr>
                <p:nvPr/>
              </p:nvSpPr>
              <p:spPr bwMode="auto">
                <a:xfrm>
                  <a:off x="3893509" y="1935099"/>
                  <a:ext cx="23857" cy="11274"/>
                </a:xfrm>
                <a:custGeom>
                  <a:avLst/>
                  <a:gdLst>
                    <a:gd name="T0" fmla="*/ 0 w 43"/>
                    <a:gd name="T1" fmla="*/ 0 h 22"/>
                    <a:gd name="T2" fmla="*/ 2147483646 w 43"/>
                    <a:gd name="T3" fmla="*/ 2147483646 h 22"/>
                    <a:gd name="T4" fmla="*/ 2147483646 w 43"/>
                    <a:gd name="T5" fmla="*/ 2147483646 h 22"/>
                    <a:gd name="T6" fmla="*/ 2147483646 w 43"/>
                    <a:gd name="T7" fmla="*/ 2147483646 h 22"/>
                    <a:gd name="T8" fmla="*/ 0 w 43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22"/>
                    <a:gd name="T17" fmla="*/ 43 w 43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22">
                      <a:moveTo>
                        <a:pt x="0" y="0"/>
                      </a:moveTo>
                      <a:lnTo>
                        <a:pt x="41" y="5"/>
                      </a:lnTo>
                      <a:lnTo>
                        <a:pt x="43" y="12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0" name="Freeform 192"/>
                <p:cNvSpPr>
                  <a:spLocks/>
                </p:cNvSpPr>
                <p:nvPr/>
              </p:nvSpPr>
              <p:spPr bwMode="auto">
                <a:xfrm>
                  <a:off x="2654542" y="2206210"/>
                  <a:ext cx="938300" cy="703031"/>
                </a:xfrm>
                <a:custGeom>
                  <a:avLst/>
                  <a:gdLst>
                    <a:gd name="T0" fmla="*/ 2147483646 w 1769"/>
                    <a:gd name="T1" fmla="*/ 2147483646 h 1311"/>
                    <a:gd name="T2" fmla="*/ 2147483646 w 1769"/>
                    <a:gd name="T3" fmla="*/ 2147483646 h 1311"/>
                    <a:gd name="T4" fmla="*/ 2147483646 w 1769"/>
                    <a:gd name="T5" fmla="*/ 2147483646 h 1311"/>
                    <a:gd name="T6" fmla="*/ 2147483646 w 1769"/>
                    <a:gd name="T7" fmla="*/ 2147483646 h 1311"/>
                    <a:gd name="T8" fmla="*/ 2147483646 w 1769"/>
                    <a:gd name="T9" fmla="*/ 2147483646 h 1311"/>
                    <a:gd name="T10" fmla="*/ 2147483646 w 1769"/>
                    <a:gd name="T11" fmla="*/ 2147483646 h 1311"/>
                    <a:gd name="T12" fmla="*/ 2147483646 w 1769"/>
                    <a:gd name="T13" fmla="*/ 2147483646 h 1311"/>
                    <a:gd name="T14" fmla="*/ 2147483646 w 1769"/>
                    <a:gd name="T15" fmla="*/ 2147483646 h 1311"/>
                    <a:gd name="T16" fmla="*/ 2147483646 w 1769"/>
                    <a:gd name="T17" fmla="*/ 2147483646 h 1311"/>
                    <a:gd name="T18" fmla="*/ 2147483646 w 1769"/>
                    <a:gd name="T19" fmla="*/ 2147483646 h 1311"/>
                    <a:gd name="T20" fmla="*/ 2147483646 w 1769"/>
                    <a:gd name="T21" fmla="*/ 2147483646 h 1311"/>
                    <a:gd name="T22" fmla="*/ 2147483646 w 1769"/>
                    <a:gd name="T23" fmla="*/ 2147483646 h 1311"/>
                    <a:gd name="T24" fmla="*/ 2147483646 w 1769"/>
                    <a:gd name="T25" fmla="*/ 2147483646 h 1311"/>
                    <a:gd name="T26" fmla="*/ 0 w 1769"/>
                    <a:gd name="T27" fmla="*/ 2147483646 h 1311"/>
                    <a:gd name="T28" fmla="*/ 2147483646 w 1769"/>
                    <a:gd name="T29" fmla="*/ 2147483646 h 1311"/>
                    <a:gd name="T30" fmla="*/ 2147483646 w 1769"/>
                    <a:gd name="T31" fmla="*/ 2147483646 h 1311"/>
                    <a:gd name="T32" fmla="*/ 2147483646 w 1769"/>
                    <a:gd name="T33" fmla="*/ 2147483646 h 1311"/>
                    <a:gd name="T34" fmla="*/ 2147483646 w 1769"/>
                    <a:gd name="T35" fmla="*/ 2147483646 h 1311"/>
                    <a:gd name="T36" fmla="*/ 2147483646 w 1769"/>
                    <a:gd name="T37" fmla="*/ 2147483646 h 1311"/>
                    <a:gd name="T38" fmla="*/ 2147483646 w 1769"/>
                    <a:gd name="T39" fmla="*/ 2147483646 h 1311"/>
                    <a:gd name="T40" fmla="*/ 2147483646 w 1769"/>
                    <a:gd name="T41" fmla="*/ 2147483646 h 1311"/>
                    <a:gd name="T42" fmla="*/ 2147483646 w 1769"/>
                    <a:gd name="T43" fmla="*/ 2147483646 h 1311"/>
                    <a:gd name="T44" fmla="*/ 2147483646 w 1769"/>
                    <a:gd name="T45" fmla="*/ 2147483646 h 1311"/>
                    <a:gd name="T46" fmla="*/ 2147483646 w 1769"/>
                    <a:gd name="T47" fmla="*/ 2147483646 h 1311"/>
                    <a:gd name="T48" fmla="*/ 2147483646 w 1769"/>
                    <a:gd name="T49" fmla="*/ 2147483646 h 1311"/>
                    <a:gd name="T50" fmla="*/ 2147483646 w 1769"/>
                    <a:gd name="T51" fmla="*/ 2147483646 h 1311"/>
                    <a:gd name="T52" fmla="*/ 2147483646 w 1769"/>
                    <a:gd name="T53" fmla="*/ 2147483646 h 1311"/>
                    <a:gd name="T54" fmla="*/ 2147483646 w 1769"/>
                    <a:gd name="T55" fmla="*/ 2147483646 h 1311"/>
                    <a:gd name="T56" fmla="*/ 2147483646 w 1769"/>
                    <a:gd name="T57" fmla="*/ 2147483646 h 1311"/>
                    <a:gd name="T58" fmla="*/ 2147483646 w 1769"/>
                    <a:gd name="T59" fmla="*/ 2147483646 h 1311"/>
                    <a:gd name="T60" fmla="*/ 2147483646 w 1769"/>
                    <a:gd name="T61" fmla="*/ 2147483646 h 1311"/>
                    <a:gd name="T62" fmla="*/ 2147483646 w 1769"/>
                    <a:gd name="T63" fmla="*/ 2147483646 h 1311"/>
                    <a:gd name="T64" fmla="*/ 2147483646 w 1769"/>
                    <a:gd name="T65" fmla="*/ 2147483646 h 1311"/>
                    <a:gd name="T66" fmla="*/ 2147483646 w 1769"/>
                    <a:gd name="T67" fmla="*/ 2147483646 h 1311"/>
                    <a:gd name="T68" fmla="*/ 2147483646 w 1769"/>
                    <a:gd name="T69" fmla="*/ 2147483646 h 1311"/>
                    <a:gd name="T70" fmla="*/ 2147483646 w 1769"/>
                    <a:gd name="T71" fmla="*/ 2147483646 h 1311"/>
                    <a:gd name="T72" fmla="*/ 2147483646 w 1769"/>
                    <a:gd name="T73" fmla="*/ 2147483646 h 1311"/>
                    <a:gd name="T74" fmla="*/ 2147483646 w 1769"/>
                    <a:gd name="T75" fmla="*/ 2147483646 h 1311"/>
                    <a:gd name="T76" fmla="*/ 2147483646 w 1769"/>
                    <a:gd name="T77" fmla="*/ 2147483646 h 1311"/>
                    <a:gd name="T78" fmla="*/ 2147483646 w 1769"/>
                    <a:gd name="T79" fmla="*/ 2147483646 h 1311"/>
                    <a:gd name="T80" fmla="*/ 2147483646 w 1769"/>
                    <a:gd name="T81" fmla="*/ 2147483646 h 1311"/>
                    <a:gd name="T82" fmla="*/ 2147483646 w 1769"/>
                    <a:gd name="T83" fmla="*/ 2147483646 h 1311"/>
                    <a:gd name="T84" fmla="*/ 2147483646 w 1769"/>
                    <a:gd name="T85" fmla="*/ 2147483646 h 1311"/>
                    <a:gd name="T86" fmla="*/ 2147483646 w 1769"/>
                    <a:gd name="T87" fmla="*/ 2147483646 h 1311"/>
                    <a:gd name="T88" fmla="*/ 2147483646 w 1769"/>
                    <a:gd name="T89" fmla="*/ 2147483646 h 1311"/>
                    <a:gd name="T90" fmla="*/ 2147483646 w 1769"/>
                    <a:gd name="T91" fmla="*/ 2147483646 h 1311"/>
                    <a:gd name="T92" fmla="*/ 2147483646 w 1769"/>
                    <a:gd name="T93" fmla="*/ 2147483646 h 1311"/>
                    <a:gd name="T94" fmla="*/ 2147483646 w 1769"/>
                    <a:gd name="T95" fmla="*/ 2147483646 h 1311"/>
                    <a:gd name="T96" fmla="*/ 2147483646 w 1769"/>
                    <a:gd name="T97" fmla="*/ 2147483646 h 1311"/>
                    <a:gd name="T98" fmla="*/ 2147483646 w 1769"/>
                    <a:gd name="T99" fmla="*/ 2147483646 h 1311"/>
                    <a:gd name="T100" fmla="*/ 2147483646 w 1769"/>
                    <a:gd name="T101" fmla="*/ 2147483646 h 1311"/>
                    <a:gd name="T102" fmla="*/ 2147483646 w 1769"/>
                    <a:gd name="T103" fmla="*/ 2147483646 h 1311"/>
                    <a:gd name="T104" fmla="*/ 2147483646 w 1769"/>
                    <a:gd name="T105" fmla="*/ 2147483646 h 1311"/>
                    <a:gd name="T106" fmla="*/ 2147483646 w 1769"/>
                    <a:gd name="T107" fmla="*/ 2147483646 h 1311"/>
                    <a:gd name="T108" fmla="*/ 2147483646 w 1769"/>
                    <a:gd name="T109" fmla="*/ 2147483646 h 1311"/>
                    <a:gd name="T110" fmla="*/ 2147483646 w 1769"/>
                    <a:gd name="T111" fmla="*/ 2147483646 h 1311"/>
                    <a:gd name="T112" fmla="*/ 2147483646 w 1769"/>
                    <a:gd name="T113" fmla="*/ 2147483646 h 1311"/>
                    <a:gd name="T114" fmla="*/ 2147483646 w 1769"/>
                    <a:gd name="T115" fmla="*/ 2147483646 h 1311"/>
                    <a:gd name="T116" fmla="*/ 2147483646 w 1769"/>
                    <a:gd name="T117" fmla="*/ 2147483646 h 1311"/>
                    <a:gd name="T118" fmla="*/ 2147483646 w 1769"/>
                    <a:gd name="T119" fmla="*/ 2147483646 h 1311"/>
                    <a:gd name="T120" fmla="*/ 2147483646 w 1769"/>
                    <a:gd name="T121" fmla="*/ 2147483646 h 1311"/>
                    <a:gd name="T122" fmla="*/ 2147483646 w 1769"/>
                    <a:gd name="T123" fmla="*/ 2147483646 h 1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69"/>
                    <a:gd name="T187" fmla="*/ 0 h 1311"/>
                    <a:gd name="T188" fmla="*/ 1769 w 1769"/>
                    <a:gd name="T189" fmla="*/ 1311 h 1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69" h="1311">
                      <a:moveTo>
                        <a:pt x="1703" y="1056"/>
                      </a:moveTo>
                      <a:lnTo>
                        <a:pt x="1709" y="1073"/>
                      </a:lnTo>
                      <a:lnTo>
                        <a:pt x="1695" y="1079"/>
                      </a:lnTo>
                      <a:lnTo>
                        <a:pt x="1702" y="1096"/>
                      </a:lnTo>
                      <a:lnTo>
                        <a:pt x="1744" y="1140"/>
                      </a:lnTo>
                      <a:lnTo>
                        <a:pt x="1737" y="1152"/>
                      </a:lnTo>
                      <a:lnTo>
                        <a:pt x="1734" y="1200"/>
                      </a:lnTo>
                      <a:lnTo>
                        <a:pt x="1697" y="1218"/>
                      </a:lnTo>
                      <a:lnTo>
                        <a:pt x="1686" y="1207"/>
                      </a:lnTo>
                      <a:lnTo>
                        <a:pt x="1666" y="1217"/>
                      </a:lnTo>
                      <a:lnTo>
                        <a:pt x="1634" y="1191"/>
                      </a:lnTo>
                      <a:lnTo>
                        <a:pt x="1609" y="1215"/>
                      </a:lnTo>
                      <a:lnTo>
                        <a:pt x="1577" y="1221"/>
                      </a:lnTo>
                      <a:lnTo>
                        <a:pt x="1544" y="1252"/>
                      </a:lnTo>
                      <a:lnTo>
                        <a:pt x="1527" y="1273"/>
                      </a:lnTo>
                      <a:lnTo>
                        <a:pt x="1513" y="1263"/>
                      </a:lnTo>
                      <a:lnTo>
                        <a:pt x="1496" y="1278"/>
                      </a:lnTo>
                      <a:lnTo>
                        <a:pt x="1477" y="1251"/>
                      </a:lnTo>
                      <a:lnTo>
                        <a:pt x="1415" y="1277"/>
                      </a:lnTo>
                      <a:lnTo>
                        <a:pt x="1405" y="1307"/>
                      </a:lnTo>
                      <a:lnTo>
                        <a:pt x="1263" y="1311"/>
                      </a:lnTo>
                      <a:lnTo>
                        <a:pt x="1058" y="1173"/>
                      </a:lnTo>
                      <a:lnTo>
                        <a:pt x="745" y="953"/>
                      </a:lnTo>
                      <a:lnTo>
                        <a:pt x="695" y="911"/>
                      </a:lnTo>
                      <a:lnTo>
                        <a:pt x="601" y="797"/>
                      </a:lnTo>
                      <a:lnTo>
                        <a:pt x="563" y="791"/>
                      </a:lnTo>
                      <a:lnTo>
                        <a:pt x="562" y="784"/>
                      </a:lnTo>
                      <a:lnTo>
                        <a:pt x="537" y="784"/>
                      </a:lnTo>
                      <a:lnTo>
                        <a:pt x="509" y="811"/>
                      </a:lnTo>
                      <a:lnTo>
                        <a:pt x="244" y="765"/>
                      </a:lnTo>
                      <a:lnTo>
                        <a:pt x="234" y="745"/>
                      </a:lnTo>
                      <a:lnTo>
                        <a:pt x="194" y="704"/>
                      </a:lnTo>
                      <a:lnTo>
                        <a:pt x="128" y="713"/>
                      </a:lnTo>
                      <a:lnTo>
                        <a:pt x="122" y="723"/>
                      </a:lnTo>
                      <a:lnTo>
                        <a:pt x="101" y="722"/>
                      </a:lnTo>
                      <a:lnTo>
                        <a:pt x="67" y="676"/>
                      </a:lnTo>
                      <a:lnTo>
                        <a:pt x="69" y="599"/>
                      </a:lnTo>
                      <a:lnTo>
                        <a:pt x="59" y="599"/>
                      </a:lnTo>
                      <a:lnTo>
                        <a:pt x="49" y="557"/>
                      </a:lnTo>
                      <a:lnTo>
                        <a:pt x="28" y="557"/>
                      </a:lnTo>
                      <a:lnTo>
                        <a:pt x="25" y="517"/>
                      </a:lnTo>
                      <a:lnTo>
                        <a:pt x="0" y="455"/>
                      </a:lnTo>
                      <a:lnTo>
                        <a:pt x="2" y="403"/>
                      </a:lnTo>
                      <a:lnTo>
                        <a:pt x="72" y="388"/>
                      </a:lnTo>
                      <a:lnTo>
                        <a:pt x="77" y="358"/>
                      </a:lnTo>
                      <a:lnTo>
                        <a:pt x="97" y="355"/>
                      </a:lnTo>
                      <a:lnTo>
                        <a:pt x="114" y="334"/>
                      </a:lnTo>
                      <a:lnTo>
                        <a:pt x="131" y="286"/>
                      </a:lnTo>
                      <a:lnTo>
                        <a:pt x="118" y="254"/>
                      </a:lnTo>
                      <a:lnTo>
                        <a:pt x="125" y="240"/>
                      </a:lnTo>
                      <a:lnTo>
                        <a:pt x="225" y="195"/>
                      </a:lnTo>
                      <a:lnTo>
                        <a:pt x="271" y="162"/>
                      </a:lnTo>
                      <a:lnTo>
                        <a:pt x="289" y="163"/>
                      </a:lnTo>
                      <a:lnTo>
                        <a:pt x="286" y="148"/>
                      </a:lnTo>
                      <a:lnTo>
                        <a:pt x="323" y="121"/>
                      </a:lnTo>
                      <a:lnTo>
                        <a:pt x="346" y="0"/>
                      </a:lnTo>
                      <a:lnTo>
                        <a:pt x="356" y="15"/>
                      </a:lnTo>
                      <a:lnTo>
                        <a:pt x="375" y="88"/>
                      </a:lnTo>
                      <a:lnTo>
                        <a:pt x="423" y="130"/>
                      </a:lnTo>
                      <a:lnTo>
                        <a:pt x="448" y="182"/>
                      </a:lnTo>
                      <a:lnTo>
                        <a:pt x="430" y="256"/>
                      </a:lnTo>
                      <a:lnTo>
                        <a:pt x="430" y="284"/>
                      </a:lnTo>
                      <a:lnTo>
                        <a:pt x="386" y="342"/>
                      </a:lnTo>
                      <a:lnTo>
                        <a:pt x="329" y="293"/>
                      </a:lnTo>
                      <a:lnTo>
                        <a:pt x="286" y="277"/>
                      </a:lnTo>
                      <a:lnTo>
                        <a:pt x="281" y="288"/>
                      </a:lnTo>
                      <a:lnTo>
                        <a:pt x="222" y="296"/>
                      </a:lnTo>
                      <a:lnTo>
                        <a:pt x="203" y="311"/>
                      </a:lnTo>
                      <a:lnTo>
                        <a:pt x="202" y="389"/>
                      </a:lnTo>
                      <a:lnTo>
                        <a:pt x="189" y="407"/>
                      </a:lnTo>
                      <a:lnTo>
                        <a:pt x="190" y="457"/>
                      </a:lnTo>
                      <a:lnTo>
                        <a:pt x="227" y="483"/>
                      </a:lnTo>
                      <a:lnTo>
                        <a:pt x="208" y="491"/>
                      </a:lnTo>
                      <a:lnTo>
                        <a:pt x="289" y="537"/>
                      </a:lnTo>
                      <a:lnTo>
                        <a:pt x="329" y="533"/>
                      </a:lnTo>
                      <a:lnTo>
                        <a:pt x="416" y="459"/>
                      </a:lnTo>
                      <a:lnTo>
                        <a:pt x="443" y="453"/>
                      </a:lnTo>
                      <a:lnTo>
                        <a:pt x="439" y="463"/>
                      </a:lnTo>
                      <a:lnTo>
                        <a:pt x="467" y="463"/>
                      </a:lnTo>
                      <a:lnTo>
                        <a:pt x="468" y="480"/>
                      </a:lnTo>
                      <a:lnTo>
                        <a:pt x="486" y="481"/>
                      </a:lnTo>
                      <a:lnTo>
                        <a:pt x="498" y="525"/>
                      </a:lnTo>
                      <a:lnTo>
                        <a:pt x="502" y="483"/>
                      </a:lnTo>
                      <a:lnTo>
                        <a:pt x="511" y="478"/>
                      </a:lnTo>
                      <a:lnTo>
                        <a:pt x="521" y="444"/>
                      </a:lnTo>
                      <a:lnTo>
                        <a:pt x="536" y="480"/>
                      </a:lnTo>
                      <a:lnTo>
                        <a:pt x="572" y="499"/>
                      </a:lnTo>
                      <a:lnTo>
                        <a:pt x="625" y="500"/>
                      </a:lnTo>
                      <a:lnTo>
                        <a:pt x="607" y="508"/>
                      </a:lnTo>
                      <a:lnTo>
                        <a:pt x="613" y="511"/>
                      </a:lnTo>
                      <a:lnTo>
                        <a:pt x="634" y="500"/>
                      </a:lnTo>
                      <a:lnTo>
                        <a:pt x="693" y="496"/>
                      </a:lnTo>
                      <a:lnTo>
                        <a:pt x="729" y="501"/>
                      </a:lnTo>
                      <a:lnTo>
                        <a:pt x="777" y="529"/>
                      </a:lnTo>
                      <a:lnTo>
                        <a:pt x="794" y="525"/>
                      </a:lnTo>
                      <a:lnTo>
                        <a:pt x="842" y="537"/>
                      </a:lnTo>
                      <a:lnTo>
                        <a:pt x="842" y="543"/>
                      </a:lnTo>
                      <a:lnTo>
                        <a:pt x="819" y="546"/>
                      </a:lnTo>
                      <a:lnTo>
                        <a:pt x="826" y="551"/>
                      </a:lnTo>
                      <a:lnTo>
                        <a:pt x="824" y="568"/>
                      </a:lnTo>
                      <a:lnTo>
                        <a:pt x="806" y="576"/>
                      </a:lnTo>
                      <a:lnTo>
                        <a:pt x="820" y="591"/>
                      </a:lnTo>
                      <a:lnTo>
                        <a:pt x="854" y="591"/>
                      </a:lnTo>
                      <a:lnTo>
                        <a:pt x="866" y="555"/>
                      </a:lnTo>
                      <a:lnTo>
                        <a:pt x="880" y="555"/>
                      </a:lnTo>
                      <a:lnTo>
                        <a:pt x="871" y="545"/>
                      </a:lnTo>
                      <a:lnTo>
                        <a:pt x="898" y="540"/>
                      </a:lnTo>
                      <a:lnTo>
                        <a:pt x="1008" y="561"/>
                      </a:lnTo>
                      <a:lnTo>
                        <a:pt x="1051" y="594"/>
                      </a:lnTo>
                      <a:lnTo>
                        <a:pt x="972" y="568"/>
                      </a:lnTo>
                      <a:lnTo>
                        <a:pt x="972" y="578"/>
                      </a:lnTo>
                      <a:lnTo>
                        <a:pt x="988" y="579"/>
                      </a:lnTo>
                      <a:lnTo>
                        <a:pt x="991" y="588"/>
                      </a:lnTo>
                      <a:lnTo>
                        <a:pt x="939" y="621"/>
                      </a:lnTo>
                      <a:lnTo>
                        <a:pt x="937" y="636"/>
                      </a:lnTo>
                      <a:lnTo>
                        <a:pt x="919" y="662"/>
                      </a:lnTo>
                      <a:lnTo>
                        <a:pt x="905" y="668"/>
                      </a:lnTo>
                      <a:lnTo>
                        <a:pt x="902" y="652"/>
                      </a:lnTo>
                      <a:lnTo>
                        <a:pt x="869" y="648"/>
                      </a:lnTo>
                      <a:lnTo>
                        <a:pt x="865" y="666"/>
                      </a:lnTo>
                      <a:lnTo>
                        <a:pt x="875" y="666"/>
                      </a:lnTo>
                      <a:lnTo>
                        <a:pt x="898" y="700"/>
                      </a:lnTo>
                      <a:lnTo>
                        <a:pt x="929" y="690"/>
                      </a:lnTo>
                      <a:lnTo>
                        <a:pt x="920" y="713"/>
                      </a:lnTo>
                      <a:lnTo>
                        <a:pt x="926" y="718"/>
                      </a:lnTo>
                      <a:lnTo>
                        <a:pt x="945" y="714"/>
                      </a:lnTo>
                      <a:lnTo>
                        <a:pt x="939" y="742"/>
                      </a:lnTo>
                      <a:lnTo>
                        <a:pt x="948" y="760"/>
                      </a:lnTo>
                      <a:lnTo>
                        <a:pt x="996" y="712"/>
                      </a:lnTo>
                      <a:lnTo>
                        <a:pt x="1000" y="721"/>
                      </a:lnTo>
                      <a:lnTo>
                        <a:pt x="1041" y="713"/>
                      </a:lnTo>
                      <a:lnTo>
                        <a:pt x="1069" y="732"/>
                      </a:lnTo>
                      <a:lnTo>
                        <a:pt x="1099" y="733"/>
                      </a:lnTo>
                      <a:lnTo>
                        <a:pt x="1110" y="760"/>
                      </a:lnTo>
                      <a:lnTo>
                        <a:pt x="1133" y="772"/>
                      </a:lnTo>
                      <a:lnTo>
                        <a:pt x="1162" y="819"/>
                      </a:lnTo>
                      <a:lnTo>
                        <a:pt x="1179" y="807"/>
                      </a:lnTo>
                      <a:lnTo>
                        <a:pt x="1215" y="800"/>
                      </a:lnTo>
                      <a:lnTo>
                        <a:pt x="1226" y="807"/>
                      </a:lnTo>
                      <a:lnTo>
                        <a:pt x="1252" y="798"/>
                      </a:lnTo>
                      <a:lnTo>
                        <a:pt x="1263" y="801"/>
                      </a:lnTo>
                      <a:lnTo>
                        <a:pt x="1258" y="830"/>
                      </a:lnTo>
                      <a:lnTo>
                        <a:pt x="1269" y="833"/>
                      </a:lnTo>
                      <a:lnTo>
                        <a:pt x="1266" y="814"/>
                      </a:lnTo>
                      <a:lnTo>
                        <a:pt x="1277" y="804"/>
                      </a:lnTo>
                      <a:lnTo>
                        <a:pt x="1306" y="804"/>
                      </a:lnTo>
                      <a:lnTo>
                        <a:pt x="1347" y="814"/>
                      </a:lnTo>
                      <a:lnTo>
                        <a:pt x="1348" y="833"/>
                      </a:lnTo>
                      <a:lnTo>
                        <a:pt x="1338" y="826"/>
                      </a:lnTo>
                      <a:lnTo>
                        <a:pt x="1323" y="828"/>
                      </a:lnTo>
                      <a:lnTo>
                        <a:pt x="1331" y="856"/>
                      </a:lnTo>
                      <a:lnTo>
                        <a:pt x="1326" y="894"/>
                      </a:lnTo>
                      <a:lnTo>
                        <a:pt x="1304" y="885"/>
                      </a:lnTo>
                      <a:lnTo>
                        <a:pt x="1299" y="893"/>
                      </a:lnTo>
                      <a:lnTo>
                        <a:pt x="1281" y="894"/>
                      </a:lnTo>
                      <a:lnTo>
                        <a:pt x="1280" y="907"/>
                      </a:lnTo>
                      <a:lnTo>
                        <a:pt x="1264" y="922"/>
                      </a:lnTo>
                      <a:lnTo>
                        <a:pt x="1296" y="969"/>
                      </a:lnTo>
                      <a:lnTo>
                        <a:pt x="1324" y="960"/>
                      </a:lnTo>
                      <a:lnTo>
                        <a:pt x="1341" y="918"/>
                      </a:lnTo>
                      <a:lnTo>
                        <a:pt x="1366" y="916"/>
                      </a:lnTo>
                      <a:lnTo>
                        <a:pt x="1374" y="930"/>
                      </a:lnTo>
                      <a:lnTo>
                        <a:pt x="1399" y="941"/>
                      </a:lnTo>
                      <a:lnTo>
                        <a:pt x="1452" y="922"/>
                      </a:lnTo>
                      <a:lnTo>
                        <a:pt x="1480" y="879"/>
                      </a:lnTo>
                      <a:lnTo>
                        <a:pt x="1476" y="866"/>
                      </a:lnTo>
                      <a:lnTo>
                        <a:pt x="1467" y="871"/>
                      </a:lnTo>
                      <a:lnTo>
                        <a:pt x="1458" y="867"/>
                      </a:lnTo>
                      <a:lnTo>
                        <a:pt x="1476" y="838"/>
                      </a:lnTo>
                      <a:lnTo>
                        <a:pt x="1490" y="760"/>
                      </a:lnTo>
                      <a:lnTo>
                        <a:pt x="1498" y="749"/>
                      </a:lnTo>
                      <a:lnTo>
                        <a:pt x="1523" y="758"/>
                      </a:lnTo>
                      <a:lnTo>
                        <a:pt x="1528" y="765"/>
                      </a:lnTo>
                      <a:lnTo>
                        <a:pt x="1541" y="755"/>
                      </a:lnTo>
                      <a:lnTo>
                        <a:pt x="1549" y="758"/>
                      </a:lnTo>
                      <a:lnTo>
                        <a:pt x="1551" y="742"/>
                      </a:lnTo>
                      <a:lnTo>
                        <a:pt x="1568" y="737"/>
                      </a:lnTo>
                      <a:lnTo>
                        <a:pt x="1584" y="747"/>
                      </a:lnTo>
                      <a:lnTo>
                        <a:pt x="1604" y="793"/>
                      </a:lnTo>
                      <a:lnTo>
                        <a:pt x="1681" y="848"/>
                      </a:lnTo>
                      <a:lnTo>
                        <a:pt x="1717" y="885"/>
                      </a:lnTo>
                      <a:lnTo>
                        <a:pt x="1766" y="981"/>
                      </a:lnTo>
                      <a:lnTo>
                        <a:pt x="1769" y="1015"/>
                      </a:lnTo>
                      <a:lnTo>
                        <a:pt x="1762" y="1011"/>
                      </a:lnTo>
                      <a:lnTo>
                        <a:pt x="1743" y="1038"/>
                      </a:lnTo>
                      <a:lnTo>
                        <a:pt x="1749" y="1045"/>
                      </a:lnTo>
                      <a:lnTo>
                        <a:pt x="1703" y="105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1" name="Freeform 193"/>
                <p:cNvSpPr>
                  <a:spLocks/>
                </p:cNvSpPr>
                <p:nvPr/>
              </p:nvSpPr>
              <p:spPr bwMode="auto">
                <a:xfrm>
                  <a:off x="2996522" y="2310374"/>
                  <a:ext cx="98605" cy="83753"/>
                </a:xfrm>
                <a:custGeom>
                  <a:avLst/>
                  <a:gdLst>
                    <a:gd name="T0" fmla="*/ 2147483646 w 187"/>
                    <a:gd name="T1" fmla="*/ 2147483646 h 156"/>
                    <a:gd name="T2" fmla="*/ 2147483646 w 187"/>
                    <a:gd name="T3" fmla="*/ 2147483646 h 156"/>
                    <a:gd name="T4" fmla="*/ 2147483646 w 187"/>
                    <a:gd name="T5" fmla="*/ 2147483646 h 156"/>
                    <a:gd name="T6" fmla="*/ 2147483646 w 187"/>
                    <a:gd name="T7" fmla="*/ 0 h 156"/>
                    <a:gd name="T8" fmla="*/ 2147483646 w 187"/>
                    <a:gd name="T9" fmla="*/ 2147483646 h 156"/>
                    <a:gd name="T10" fmla="*/ 2147483646 w 187"/>
                    <a:gd name="T11" fmla="*/ 2147483646 h 156"/>
                    <a:gd name="T12" fmla="*/ 2147483646 w 187"/>
                    <a:gd name="T13" fmla="*/ 2147483646 h 156"/>
                    <a:gd name="T14" fmla="*/ 2147483646 w 187"/>
                    <a:gd name="T15" fmla="*/ 2147483646 h 156"/>
                    <a:gd name="T16" fmla="*/ 2147483646 w 187"/>
                    <a:gd name="T17" fmla="*/ 2147483646 h 156"/>
                    <a:gd name="T18" fmla="*/ 2147483646 w 187"/>
                    <a:gd name="T19" fmla="*/ 2147483646 h 156"/>
                    <a:gd name="T20" fmla="*/ 2147483646 w 187"/>
                    <a:gd name="T21" fmla="*/ 2147483646 h 156"/>
                    <a:gd name="T22" fmla="*/ 0 w 187"/>
                    <a:gd name="T23" fmla="*/ 2147483646 h 156"/>
                    <a:gd name="T24" fmla="*/ 2147483646 w 187"/>
                    <a:gd name="T25" fmla="*/ 2147483646 h 156"/>
                    <a:gd name="T26" fmla="*/ 2147483646 w 187"/>
                    <a:gd name="T27" fmla="*/ 2147483646 h 1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7"/>
                    <a:gd name="T43" fmla="*/ 0 h 156"/>
                    <a:gd name="T44" fmla="*/ 187 w 187"/>
                    <a:gd name="T45" fmla="*/ 156 h 1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7" h="156">
                      <a:moveTo>
                        <a:pt x="41" y="46"/>
                      </a:moveTo>
                      <a:lnTo>
                        <a:pt x="43" y="35"/>
                      </a:lnTo>
                      <a:lnTo>
                        <a:pt x="78" y="12"/>
                      </a:lnTo>
                      <a:lnTo>
                        <a:pt x="113" y="0"/>
                      </a:lnTo>
                      <a:lnTo>
                        <a:pt x="155" y="13"/>
                      </a:lnTo>
                      <a:lnTo>
                        <a:pt x="187" y="59"/>
                      </a:lnTo>
                      <a:lnTo>
                        <a:pt x="175" y="138"/>
                      </a:lnTo>
                      <a:lnTo>
                        <a:pt x="166" y="146"/>
                      </a:lnTo>
                      <a:lnTo>
                        <a:pt x="161" y="138"/>
                      </a:lnTo>
                      <a:lnTo>
                        <a:pt x="111" y="156"/>
                      </a:lnTo>
                      <a:lnTo>
                        <a:pt x="54" y="152"/>
                      </a:lnTo>
                      <a:lnTo>
                        <a:pt x="0" y="116"/>
                      </a:lnTo>
                      <a:lnTo>
                        <a:pt x="16" y="62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2" name="Freeform 194"/>
                <p:cNvSpPr>
                  <a:spLocks/>
                </p:cNvSpPr>
                <p:nvPr/>
              </p:nvSpPr>
              <p:spPr bwMode="auto">
                <a:xfrm>
                  <a:off x="3422750" y="2493986"/>
                  <a:ext cx="58845" cy="111134"/>
                </a:xfrm>
                <a:custGeom>
                  <a:avLst/>
                  <a:gdLst>
                    <a:gd name="T0" fmla="*/ 2147483646 w 112"/>
                    <a:gd name="T1" fmla="*/ 2147483646 h 209"/>
                    <a:gd name="T2" fmla="*/ 2147483646 w 112"/>
                    <a:gd name="T3" fmla="*/ 2147483646 h 209"/>
                    <a:gd name="T4" fmla="*/ 2147483646 w 112"/>
                    <a:gd name="T5" fmla="*/ 2147483646 h 209"/>
                    <a:gd name="T6" fmla="*/ 2147483646 w 112"/>
                    <a:gd name="T7" fmla="*/ 2147483646 h 209"/>
                    <a:gd name="T8" fmla="*/ 2147483646 w 112"/>
                    <a:gd name="T9" fmla="*/ 2147483646 h 209"/>
                    <a:gd name="T10" fmla="*/ 2147483646 w 112"/>
                    <a:gd name="T11" fmla="*/ 2147483646 h 209"/>
                    <a:gd name="T12" fmla="*/ 0 w 112"/>
                    <a:gd name="T13" fmla="*/ 2147483646 h 209"/>
                    <a:gd name="T14" fmla="*/ 2147483646 w 112"/>
                    <a:gd name="T15" fmla="*/ 2147483646 h 209"/>
                    <a:gd name="T16" fmla="*/ 2147483646 w 112"/>
                    <a:gd name="T17" fmla="*/ 2147483646 h 209"/>
                    <a:gd name="T18" fmla="*/ 2147483646 w 112"/>
                    <a:gd name="T19" fmla="*/ 2147483646 h 209"/>
                    <a:gd name="T20" fmla="*/ 2147483646 w 112"/>
                    <a:gd name="T21" fmla="*/ 2147483646 h 209"/>
                    <a:gd name="T22" fmla="*/ 2147483646 w 112"/>
                    <a:gd name="T23" fmla="*/ 2147483646 h 209"/>
                    <a:gd name="T24" fmla="*/ 2147483646 w 112"/>
                    <a:gd name="T25" fmla="*/ 2147483646 h 209"/>
                    <a:gd name="T26" fmla="*/ 2147483646 w 112"/>
                    <a:gd name="T27" fmla="*/ 2147483646 h 209"/>
                    <a:gd name="T28" fmla="*/ 2147483646 w 112"/>
                    <a:gd name="T29" fmla="*/ 2147483646 h 209"/>
                    <a:gd name="T30" fmla="*/ 2147483646 w 112"/>
                    <a:gd name="T31" fmla="*/ 2147483646 h 209"/>
                    <a:gd name="T32" fmla="*/ 2147483646 w 112"/>
                    <a:gd name="T33" fmla="*/ 2147483646 h 209"/>
                    <a:gd name="T34" fmla="*/ 2147483646 w 112"/>
                    <a:gd name="T35" fmla="*/ 0 h 209"/>
                    <a:gd name="T36" fmla="*/ 2147483646 w 112"/>
                    <a:gd name="T37" fmla="*/ 2147483646 h 209"/>
                    <a:gd name="T38" fmla="*/ 2147483646 w 112"/>
                    <a:gd name="T39" fmla="*/ 2147483646 h 209"/>
                    <a:gd name="T40" fmla="*/ 2147483646 w 112"/>
                    <a:gd name="T41" fmla="*/ 2147483646 h 209"/>
                    <a:gd name="T42" fmla="*/ 2147483646 w 112"/>
                    <a:gd name="T43" fmla="*/ 2147483646 h 209"/>
                    <a:gd name="T44" fmla="*/ 2147483646 w 112"/>
                    <a:gd name="T45" fmla="*/ 2147483646 h 209"/>
                    <a:gd name="T46" fmla="*/ 2147483646 w 112"/>
                    <a:gd name="T47" fmla="*/ 2147483646 h 2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09"/>
                    <a:gd name="T74" fmla="*/ 112 w 112"/>
                    <a:gd name="T75" fmla="*/ 209 h 2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09">
                      <a:moveTo>
                        <a:pt x="54" y="204"/>
                      </a:moveTo>
                      <a:lnTo>
                        <a:pt x="28" y="184"/>
                      </a:lnTo>
                      <a:lnTo>
                        <a:pt x="27" y="156"/>
                      </a:lnTo>
                      <a:lnTo>
                        <a:pt x="37" y="156"/>
                      </a:lnTo>
                      <a:lnTo>
                        <a:pt x="14" y="103"/>
                      </a:lnTo>
                      <a:lnTo>
                        <a:pt x="10" y="126"/>
                      </a:lnTo>
                      <a:lnTo>
                        <a:pt x="0" y="84"/>
                      </a:lnTo>
                      <a:lnTo>
                        <a:pt x="11" y="51"/>
                      </a:lnTo>
                      <a:lnTo>
                        <a:pt x="22" y="39"/>
                      </a:lnTo>
                      <a:lnTo>
                        <a:pt x="13" y="34"/>
                      </a:lnTo>
                      <a:lnTo>
                        <a:pt x="18" y="28"/>
                      </a:lnTo>
                      <a:lnTo>
                        <a:pt x="15" y="17"/>
                      </a:lnTo>
                      <a:lnTo>
                        <a:pt x="23" y="17"/>
                      </a:lnTo>
                      <a:lnTo>
                        <a:pt x="34" y="41"/>
                      </a:lnTo>
                      <a:lnTo>
                        <a:pt x="39" y="39"/>
                      </a:lnTo>
                      <a:lnTo>
                        <a:pt x="33" y="6"/>
                      </a:lnTo>
                      <a:lnTo>
                        <a:pt x="50" y="11"/>
                      </a:lnTo>
                      <a:lnTo>
                        <a:pt x="62" y="0"/>
                      </a:lnTo>
                      <a:lnTo>
                        <a:pt x="92" y="9"/>
                      </a:lnTo>
                      <a:lnTo>
                        <a:pt x="89" y="74"/>
                      </a:lnTo>
                      <a:lnTo>
                        <a:pt x="112" y="154"/>
                      </a:lnTo>
                      <a:lnTo>
                        <a:pt x="98" y="189"/>
                      </a:lnTo>
                      <a:lnTo>
                        <a:pt x="79" y="209"/>
                      </a:lnTo>
                      <a:lnTo>
                        <a:pt x="54" y="20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3" name="Freeform 200"/>
                <p:cNvSpPr>
                  <a:spLocks/>
                </p:cNvSpPr>
                <p:nvPr/>
              </p:nvSpPr>
              <p:spPr bwMode="auto">
                <a:xfrm>
                  <a:off x="3538850" y="1943151"/>
                  <a:ext cx="626619" cy="222266"/>
                </a:xfrm>
                <a:custGeom>
                  <a:avLst/>
                  <a:gdLst>
                    <a:gd name="T0" fmla="*/ 2147483646 w 1181"/>
                    <a:gd name="T1" fmla="*/ 2147483646 h 413"/>
                    <a:gd name="T2" fmla="*/ 2147483646 w 1181"/>
                    <a:gd name="T3" fmla="*/ 2147483646 h 413"/>
                    <a:gd name="T4" fmla="*/ 2147483646 w 1181"/>
                    <a:gd name="T5" fmla="*/ 2147483646 h 413"/>
                    <a:gd name="T6" fmla="*/ 2147483646 w 1181"/>
                    <a:gd name="T7" fmla="*/ 2147483646 h 413"/>
                    <a:gd name="T8" fmla="*/ 2147483646 w 1181"/>
                    <a:gd name="T9" fmla="*/ 2147483646 h 413"/>
                    <a:gd name="T10" fmla="*/ 2147483646 w 1181"/>
                    <a:gd name="T11" fmla="*/ 2147483646 h 413"/>
                    <a:gd name="T12" fmla="*/ 2147483646 w 1181"/>
                    <a:gd name="T13" fmla="*/ 2147483646 h 413"/>
                    <a:gd name="T14" fmla="*/ 2147483646 w 1181"/>
                    <a:gd name="T15" fmla="*/ 2147483646 h 413"/>
                    <a:gd name="T16" fmla="*/ 2147483646 w 1181"/>
                    <a:gd name="T17" fmla="*/ 2147483646 h 413"/>
                    <a:gd name="T18" fmla="*/ 2147483646 w 1181"/>
                    <a:gd name="T19" fmla="*/ 2147483646 h 413"/>
                    <a:gd name="T20" fmla="*/ 2147483646 w 1181"/>
                    <a:gd name="T21" fmla="*/ 2147483646 h 413"/>
                    <a:gd name="T22" fmla="*/ 2147483646 w 1181"/>
                    <a:gd name="T23" fmla="*/ 2147483646 h 413"/>
                    <a:gd name="T24" fmla="*/ 2147483646 w 1181"/>
                    <a:gd name="T25" fmla="*/ 2147483646 h 413"/>
                    <a:gd name="T26" fmla="*/ 2147483646 w 1181"/>
                    <a:gd name="T27" fmla="*/ 2147483646 h 413"/>
                    <a:gd name="T28" fmla="*/ 2147483646 w 1181"/>
                    <a:gd name="T29" fmla="*/ 2147483646 h 413"/>
                    <a:gd name="T30" fmla="*/ 2147483646 w 1181"/>
                    <a:gd name="T31" fmla="*/ 2147483646 h 413"/>
                    <a:gd name="T32" fmla="*/ 2147483646 w 1181"/>
                    <a:gd name="T33" fmla="*/ 2147483646 h 413"/>
                    <a:gd name="T34" fmla="*/ 2147483646 w 1181"/>
                    <a:gd name="T35" fmla="*/ 2147483646 h 413"/>
                    <a:gd name="T36" fmla="*/ 2147483646 w 1181"/>
                    <a:gd name="T37" fmla="*/ 2147483646 h 413"/>
                    <a:gd name="T38" fmla="*/ 2147483646 w 1181"/>
                    <a:gd name="T39" fmla="*/ 2147483646 h 413"/>
                    <a:gd name="T40" fmla="*/ 2147483646 w 1181"/>
                    <a:gd name="T41" fmla="*/ 2147483646 h 413"/>
                    <a:gd name="T42" fmla="*/ 2147483646 w 1181"/>
                    <a:gd name="T43" fmla="*/ 2147483646 h 413"/>
                    <a:gd name="T44" fmla="*/ 2147483646 w 1181"/>
                    <a:gd name="T45" fmla="*/ 2147483646 h 413"/>
                    <a:gd name="T46" fmla="*/ 2147483646 w 1181"/>
                    <a:gd name="T47" fmla="*/ 2147483646 h 413"/>
                    <a:gd name="T48" fmla="*/ 2147483646 w 1181"/>
                    <a:gd name="T49" fmla="*/ 2147483646 h 413"/>
                    <a:gd name="T50" fmla="*/ 2147483646 w 1181"/>
                    <a:gd name="T51" fmla="*/ 2147483646 h 413"/>
                    <a:gd name="T52" fmla="*/ 2147483646 w 1181"/>
                    <a:gd name="T53" fmla="*/ 2147483646 h 413"/>
                    <a:gd name="T54" fmla="*/ 2147483646 w 1181"/>
                    <a:gd name="T55" fmla="*/ 2147483646 h 413"/>
                    <a:gd name="T56" fmla="*/ 2147483646 w 1181"/>
                    <a:gd name="T57" fmla="*/ 2147483646 h 413"/>
                    <a:gd name="T58" fmla="*/ 2147483646 w 1181"/>
                    <a:gd name="T59" fmla="*/ 2147483646 h 413"/>
                    <a:gd name="T60" fmla="*/ 2147483646 w 1181"/>
                    <a:gd name="T61" fmla="*/ 2147483646 h 413"/>
                    <a:gd name="T62" fmla="*/ 2147483646 w 1181"/>
                    <a:gd name="T63" fmla="*/ 2147483646 h 413"/>
                    <a:gd name="T64" fmla="*/ 2147483646 w 1181"/>
                    <a:gd name="T65" fmla="*/ 2147483646 h 413"/>
                    <a:gd name="T66" fmla="*/ 2147483646 w 1181"/>
                    <a:gd name="T67" fmla="*/ 2147483646 h 413"/>
                    <a:gd name="T68" fmla="*/ 2147483646 w 1181"/>
                    <a:gd name="T69" fmla="*/ 2147483646 h 413"/>
                    <a:gd name="T70" fmla="*/ 2147483646 w 1181"/>
                    <a:gd name="T71" fmla="*/ 2147483646 h 413"/>
                    <a:gd name="T72" fmla="*/ 2147483646 w 1181"/>
                    <a:gd name="T73" fmla="*/ 2147483646 h 413"/>
                    <a:gd name="T74" fmla="*/ 2147483646 w 1181"/>
                    <a:gd name="T75" fmla="*/ 2147483646 h 413"/>
                    <a:gd name="T76" fmla="*/ 2147483646 w 1181"/>
                    <a:gd name="T77" fmla="*/ 2147483646 h 413"/>
                    <a:gd name="T78" fmla="*/ 2147483646 w 1181"/>
                    <a:gd name="T79" fmla="*/ 2147483646 h 413"/>
                    <a:gd name="T80" fmla="*/ 2147483646 w 1181"/>
                    <a:gd name="T81" fmla="*/ 2147483646 h 413"/>
                    <a:gd name="T82" fmla="*/ 2147483646 w 1181"/>
                    <a:gd name="T83" fmla="*/ 2147483646 h 413"/>
                    <a:gd name="T84" fmla="*/ 2147483646 w 1181"/>
                    <a:gd name="T85" fmla="*/ 2147483646 h 413"/>
                    <a:gd name="T86" fmla="*/ 2147483646 w 1181"/>
                    <a:gd name="T87" fmla="*/ 2147483646 h 413"/>
                    <a:gd name="T88" fmla="*/ 2147483646 w 1181"/>
                    <a:gd name="T89" fmla="*/ 2147483646 h 413"/>
                    <a:gd name="T90" fmla="*/ 2147483646 w 1181"/>
                    <a:gd name="T91" fmla="*/ 2147483646 h 413"/>
                    <a:gd name="T92" fmla="*/ 2147483646 w 1181"/>
                    <a:gd name="T93" fmla="*/ 2147483646 h 413"/>
                    <a:gd name="T94" fmla="*/ 2147483646 w 1181"/>
                    <a:gd name="T95" fmla="*/ 2147483646 h 413"/>
                    <a:gd name="T96" fmla="*/ 2147483646 w 1181"/>
                    <a:gd name="T97" fmla="*/ 2147483646 h 413"/>
                    <a:gd name="T98" fmla="*/ 2147483646 w 1181"/>
                    <a:gd name="T99" fmla="*/ 2147483646 h 413"/>
                    <a:gd name="T100" fmla="*/ 2147483646 w 1181"/>
                    <a:gd name="T101" fmla="*/ 2147483646 h 413"/>
                    <a:gd name="T102" fmla="*/ 2147483646 w 1181"/>
                    <a:gd name="T103" fmla="*/ 2147483646 h 413"/>
                    <a:gd name="T104" fmla="*/ 2147483646 w 1181"/>
                    <a:gd name="T105" fmla="*/ 2147483646 h 413"/>
                    <a:gd name="T106" fmla="*/ 2147483646 w 1181"/>
                    <a:gd name="T107" fmla="*/ 2147483646 h 41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1"/>
                    <a:gd name="T163" fmla="*/ 0 h 413"/>
                    <a:gd name="T164" fmla="*/ 1181 w 1181"/>
                    <a:gd name="T165" fmla="*/ 413 h 41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1" h="413">
                      <a:moveTo>
                        <a:pt x="124" y="410"/>
                      </a:moveTo>
                      <a:lnTo>
                        <a:pt x="106" y="408"/>
                      </a:lnTo>
                      <a:lnTo>
                        <a:pt x="102" y="392"/>
                      </a:lnTo>
                      <a:lnTo>
                        <a:pt x="116" y="359"/>
                      </a:lnTo>
                      <a:lnTo>
                        <a:pt x="96" y="387"/>
                      </a:lnTo>
                      <a:lnTo>
                        <a:pt x="84" y="360"/>
                      </a:lnTo>
                      <a:lnTo>
                        <a:pt x="72" y="349"/>
                      </a:lnTo>
                      <a:lnTo>
                        <a:pt x="59" y="306"/>
                      </a:lnTo>
                      <a:lnTo>
                        <a:pt x="9" y="298"/>
                      </a:lnTo>
                      <a:lnTo>
                        <a:pt x="0" y="290"/>
                      </a:lnTo>
                      <a:lnTo>
                        <a:pt x="7" y="280"/>
                      </a:lnTo>
                      <a:lnTo>
                        <a:pt x="21" y="283"/>
                      </a:lnTo>
                      <a:lnTo>
                        <a:pt x="42" y="264"/>
                      </a:lnTo>
                      <a:lnTo>
                        <a:pt x="109" y="274"/>
                      </a:lnTo>
                      <a:lnTo>
                        <a:pt x="64" y="246"/>
                      </a:lnTo>
                      <a:lnTo>
                        <a:pt x="44" y="251"/>
                      </a:lnTo>
                      <a:lnTo>
                        <a:pt x="36" y="204"/>
                      </a:lnTo>
                      <a:lnTo>
                        <a:pt x="47" y="197"/>
                      </a:lnTo>
                      <a:lnTo>
                        <a:pt x="47" y="207"/>
                      </a:lnTo>
                      <a:lnTo>
                        <a:pt x="87" y="201"/>
                      </a:lnTo>
                      <a:lnTo>
                        <a:pt x="128" y="205"/>
                      </a:lnTo>
                      <a:lnTo>
                        <a:pt x="129" y="190"/>
                      </a:lnTo>
                      <a:lnTo>
                        <a:pt x="165" y="188"/>
                      </a:lnTo>
                      <a:lnTo>
                        <a:pt x="176" y="206"/>
                      </a:lnTo>
                      <a:lnTo>
                        <a:pt x="184" y="206"/>
                      </a:lnTo>
                      <a:lnTo>
                        <a:pt x="202" y="224"/>
                      </a:lnTo>
                      <a:lnTo>
                        <a:pt x="185" y="169"/>
                      </a:lnTo>
                      <a:lnTo>
                        <a:pt x="201" y="163"/>
                      </a:lnTo>
                      <a:lnTo>
                        <a:pt x="197" y="177"/>
                      </a:lnTo>
                      <a:lnTo>
                        <a:pt x="223" y="182"/>
                      </a:lnTo>
                      <a:lnTo>
                        <a:pt x="211" y="156"/>
                      </a:lnTo>
                      <a:lnTo>
                        <a:pt x="238" y="147"/>
                      </a:lnTo>
                      <a:lnTo>
                        <a:pt x="263" y="167"/>
                      </a:lnTo>
                      <a:lnTo>
                        <a:pt x="248" y="142"/>
                      </a:lnTo>
                      <a:lnTo>
                        <a:pt x="249" y="126"/>
                      </a:lnTo>
                      <a:lnTo>
                        <a:pt x="285" y="111"/>
                      </a:lnTo>
                      <a:lnTo>
                        <a:pt x="283" y="123"/>
                      </a:lnTo>
                      <a:lnTo>
                        <a:pt x="323" y="162"/>
                      </a:lnTo>
                      <a:lnTo>
                        <a:pt x="314" y="142"/>
                      </a:lnTo>
                      <a:lnTo>
                        <a:pt x="322" y="128"/>
                      </a:lnTo>
                      <a:lnTo>
                        <a:pt x="300" y="98"/>
                      </a:lnTo>
                      <a:lnTo>
                        <a:pt x="324" y="94"/>
                      </a:lnTo>
                      <a:lnTo>
                        <a:pt x="364" y="105"/>
                      </a:lnTo>
                      <a:lnTo>
                        <a:pt x="352" y="85"/>
                      </a:lnTo>
                      <a:lnTo>
                        <a:pt x="359" y="76"/>
                      </a:lnTo>
                      <a:lnTo>
                        <a:pt x="332" y="61"/>
                      </a:lnTo>
                      <a:lnTo>
                        <a:pt x="346" y="43"/>
                      </a:lnTo>
                      <a:lnTo>
                        <a:pt x="336" y="43"/>
                      </a:lnTo>
                      <a:lnTo>
                        <a:pt x="365" y="29"/>
                      </a:lnTo>
                      <a:lnTo>
                        <a:pt x="371" y="35"/>
                      </a:lnTo>
                      <a:lnTo>
                        <a:pt x="369" y="47"/>
                      </a:lnTo>
                      <a:lnTo>
                        <a:pt x="377" y="49"/>
                      </a:lnTo>
                      <a:lnTo>
                        <a:pt x="368" y="72"/>
                      </a:lnTo>
                      <a:lnTo>
                        <a:pt x="417" y="57"/>
                      </a:lnTo>
                      <a:lnTo>
                        <a:pt x="416" y="45"/>
                      </a:lnTo>
                      <a:lnTo>
                        <a:pt x="443" y="38"/>
                      </a:lnTo>
                      <a:lnTo>
                        <a:pt x="467" y="72"/>
                      </a:lnTo>
                      <a:lnTo>
                        <a:pt x="465" y="62"/>
                      </a:lnTo>
                      <a:lnTo>
                        <a:pt x="475" y="49"/>
                      </a:lnTo>
                      <a:lnTo>
                        <a:pt x="472" y="38"/>
                      </a:lnTo>
                      <a:lnTo>
                        <a:pt x="502" y="35"/>
                      </a:lnTo>
                      <a:lnTo>
                        <a:pt x="523" y="42"/>
                      </a:lnTo>
                      <a:lnTo>
                        <a:pt x="518" y="20"/>
                      </a:lnTo>
                      <a:lnTo>
                        <a:pt x="559" y="21"/>
                      </a:lnTo>
                      <a:lnTo>
                        <a:pt x="563" y="11"/>
                      </a:lnTo>
                      <a:lnTo>
                        <a:pt x="598" y="6"/>
                      </a:lnTo>
                      <a:lnTo>
                        <a:pt x="602" y="15"/>
                      </a:lnTo>
                      <a:lnTo>
                        <a:pt x="621" y="14"/>
                      </a:lnTo>
                      <a:lnTo>
                        <a:pt x="625" y="20"/>
                      </a:lnTo>
                      <a:lnTo>
                        <a:pt x="679" y="24"/>
                      </a:lnTo>
                      <a:lnTo>
                        <a:pt x="674" y="15"/>
                      </a:lnTo>
                      <a:lnTo>
                        <a:pt x="688" y="10"/>
                      </a:lnTo>
                      <a:lnTo>
                        <a:pt x="713" y="17"/>
                      </a:lnTo>
                      <a:lnTo>
                        <a:pt x="694" y="37"/>
                      </a:lnTo>
                      <a:lnTo>
                        <a:pt x="723" y="37"/>
                      </a:lnTo>
                      <a:lnTo>
                        <a:pt x="729" y="19"/>
                      </a:lnTo>
                      <a:lnTo>
                        <a:pt x="744" y="0"/>
                      </a:lnTo>
                      <a:lnTo>
                        <a:pt x="781" y="7"/>
                      </a:lnTo>
                      <a:lnTo>
                        <a:pt x="795" y="17"/>
                      </a:lnTo>
                      <a:lnTo>
                        <a:pt x="810" y="39"/>
                      </a:lnTo>
                      <a:lnTo>
                        <a:pt x="800" y="59"/>
                      </a:lnTo>
                      <a:lnTo>
                        <a:pt x="818" y="58"/>
                      </a:lnTo>
                      <a:lnTo>
                        <a:pt x="831" y="51"/>
                      </a:lnTo>
                      <a:lnTo>
                        <a:pt x="829" y="68"/>
                      </a:lnTo>
                      <a:lnTo>
                        <a:pt x="869" y="71"/>
                      </a:lnTo>
                      <a:lnTo>
                        <a:pt x="874" y="61"/>
                      </a:lnTo>
                      <a:lnTo>
                        <a:pt x="897" y="67"/>
                      </a:lnTo>
                      <a:lnTo>
                        <a:pt x="892" y="74"/>
                      </a:lnTo>
                      <a:lnTo>
                        <a:pt x="930" y="70"/>
                      </a:lnTo>
                      <a:lnTo>
                        <a:pt x="936" y="85"/>
                      </a:lnTo>
                      <a:lnTo>
                        <a:pt x="936" y="74"/>
                      </a:lnTo>
                      <a:lnTo>
                        <a:pt x="966" y="67"/>
                      </a:lnTo>
                      <a:lnTo>
                        <a:pt x="967" y="80"/>
                      </a:lnTo>
                      <a:lnTo>
                        <a:pt x="999" y="67"/>
                      </a:lnTo>
                      <a:lnTo>
                        <a:pt x="1010" y="95"/>
                      </a:lnTo>
                      <a:lnTo>
                        <a:pt x="1017" y="52"/>
                      </a:lnTo>
                      <a:lnTo>
                        <a:pt x="1038" y="38"/>
                      </a:lnTo>
                      <a:lnTo>
                        <a:pt x="1046" y="44"/>
                      </a:lnTo>
                      <a:lnTo>
                        <a:pt x="1107" y="29"/>
                      </a:lnTo>
                      <a:lnTo>
                        <a:pt x="1155" y="38"/>
                      </a:lnTo>
                      <a:lnTo>
                        <a:pt x="1181" y="70"/>
                      </a:lnTo>
                      <a:lnTo>
                        <a:pt x="1177" y="131"/>
                      </a:lnTo>
                      <a:lnTo>
                        <a:pt x="1132" y="174"/>
                      </a:lnTo>
                      <a:lnTo>
                        <a:pt x="1101" y="192"/>
                      </a:lnTo>
                      <a:lnTo>
                        <a:pt x="1096" y="206"/>
                      </a:lnTo>
                      <a:lnTo>
                        <a:pt x="1089" y="200"/>
                      </a:lnTo>
                      <a:lnTo>
                        <a:pt x="1026" y="210"/>
                      </a:lnTo>
                      <a:lnTo>
                        <a:pt x="811" y="205"/>
                      </a:lnTo>
                      <a:lnTo>
                        <a:pt x="797" y="211"/>
                      </a:lnTo>
                      <a:lnTo>
                        <a:pt x="791" y="192"/>
                      </a:lnTo>
                      <a:lnTo>
                        <a:pt x="768" y="204"/>
                      </a:lnTo>
                      <a:lnTo>
                        <a:pt x="708" y="204"/>
                      </a:lnTo>
                      <a:lnTo>
                        <a:pt x="680" y="193"/>
                      </a:lnTo>
                      <a:lnTo>
                        <a:pt x="652" y="210"/>
                      </a:lnTo>
                      <a:lnTo>
                        <a:pt x="629" y="220"/>
                      </a:lnTo>
                      <a:lnTo>
                        <a:pt x="637" y="200"/>
                      </a:lnTo>
                      <a:lnTo>
                        <a:pt x="605" y="211"/>
                      </a:lnTo>
                      <a:lnTo>
                        <a:pt x="596" y="209"/>
                      </a:lnTo>
                      <a:lnTo>
                        <a:pt x="575" y="229"/>
                      </a:lnTo>
                      <a:lnTo>
                        <a:pt x="565" y="225"/>
                      </a:lnTo>
                      <a:lnTo>
                        <a:pt x="573" y="210"/>
                      </a:lnTo>
                      <a:lnTo>
                        <a:pt x="544" y="218"/>
                      </a:lnTo>
                      <a:lnTo>
                        <a:pt x="519" y="215"/>
                      </a:lnTo>
                      <a:lnTo>
                        <a:pt x="530" y="228"/>
                      </a:lnTo>
                      <a:lnTo>
                        <a:pt x="556" y="244"/>
                      </a:lnTo>
                      <a:lnTo>
                        <a:pt x="537" y="260"/>
                      </a:lnTo>
                      <a:lnTo>
                        <a:pt x="521" y="248"/>
                      </a:lnTo>
                      <a:lnTo>
                        <a:pt x="510" y="266"/>
                      </a:lnTo>
                      <a:lnTo>
                        <a:pt x="502" y="270"/>
                      </a:lnTo>
                      <a:lnTo>
                        <a:pt x="485" y="258"/>
                      </a:lnTo>
                      <a:lnTo>
                        <a:pt x="473" y="242"/>
                      </a:lnTo>
                      <a:lnTo>
                        <a:pt x="470" y="274"/>
                      </a:lnTo>
                      <a:lnTo>
                        <a:pt x="456" y="278"/>
                      </a:lnTo>
                      <a:lnTo>
                        <a:pt x="447" y="223"/>
                      </a:lnTo>
                      <a:lnTo>
                        <a:pt x="438" y="251"/>
                      </a:lnTo>
                      <a:lnTo>
                        <a:pt x="426" y="247"/>
                      </a:lnTo>
                      <a:lnTo>
                        <a:pt x="426" y="260"/>
                      </a:lnTo>
                      <a:lnTo>
                        <a:pt x="401" y="285"/>
                      </a:lnTo>
                      <a:lnTo>
                        <a:pt x="382" y="230"/>
                      </a:lnTo>
                      <a:lnTo>
                        <a:pt x="379" y="279"/>
                      </a:lnTo>
                      <a:lnTo>
                        <a:pt x="363" y="312"/>
                      </a:lnTo>
                      <a:lnTo>
                        <a:pt x="336" y="308"/>
                      </a:lnTo>
                      <a:lnTo>
                        <a:pt x="333" y="321"/>
                      </a:lnTo>
                      <a:lnTo>
                        <a:pt x="323" y="322"/>
                      </a:lnTo>
                      <a:lnTo>
                        <a:pt x="318" y="311"/>
                      </a:lnTo>
                      <a:lnTo>
                        <a:pt x="299" y="336"/>
                      </a:lnTo>
                      <a:lnTo>
                        <a:pt x="290" y="326"/>
                      </a:lnTo>
                      <a:lnTo>
                        <a:pt x="295" y="281"/>
                      </a:lnTo>
                      <a:lnTo>
                        <a:pt x="268" y="288"/>
                      </a:lnTo>
                      <a:lnTo>
                        <a:pt x="273" y="334"/>
                      </a:lnTo>
                      <a:lnTo>
                        <a:pt x="244" y="371"/>
                      </a:lnTo>
                      <a:lnTo>
                        <a:pt x="234" y="321"/>
                      </a:lnTo>
                      <a:lnTo>
                        <a:pt x="213" y="299"/>
                      </a:lnTo>
                      <a:lnTo>
                        <a:pt x="227" y="339"/>
                      </a:lnTo>
                      <a:lnTo>
                        <a:pt x="225" y="367"/>
                      </a:lnTo>
                      <a:lnTo>
                        <a:pt x="213" y="383"/>
                      </a:lnTo>
                      <a:lnTo>
                        <a:pt x="194" y="386"/>
                      </a:lnTo>
                      <a:lnTo>
                        <a:pt x="185" y="338"/>
                      </a:lnTo>
                      <a:lnTo>
                        <a:pt x="174" y="362"/>
                      </a:lnTo>
                      <a:lnTo>
                        <a:pt x="178" y="397"/>
                      </a:lnTo>
                      <a:lnTo>
                        <a:pt x="146" y="413"/>
                      </a:lnTo>
                      <a:lnTo>
                        <a:pt x="137" y="409"/>
                      </a:lnTo>
                      <a:lnTo>
                        <a:pt x="139" y="401"/>
                      </a:lnTo>
                      <a:lnTo>
                        <a:pt x="124" y="41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4" name="Freeform 210"/>
                <p:cNvSpPr>
                  <a:spLocks/>
                </p:cNvSpPr>
                <p:nvPr/>
              </p:nvSpPr>
              <p:spPr bwMode="auto">
                <a:xfrm>
                  <a:off x="3317783" y="2094550"/>
                  <a:ext cx="271959" cy="347895"/>
                </a:xfrm>
                <a:custGeom>
                  <a:avLst/>
                  <a:gdLst>
                    <a:gd name="T0" fmla="*/ 2147483646 w 513"/>
                    <a:gd name="T1" fmla="*/ 2147483646 h 650"/>
                    <a:gd name="T2" fmla="*/ 2147483646 w 513"/>
                    <a:gd name="T3" fmla="*/ 2147483646 h 650"/>
                    <a:gd name="T4" fmla="*/ 2147483646 w 513"/>
                    <a:gd name="T5" fmla="*/ 2147483646 h 650"/>
                    <a:gd name="T6" fmla="*/ 2147483646 w 513"/>
                    <a:gd name="T7" fmla="*/ 2147483646 h 650"/>
                    <a:gd name="T8" fmla="*/ 2147483646 w 513"/>
                    <a:gd name="T9" fmla="*/ 2147483646 h 650"/>
                    <a:gd name="T10" fmla="*/ 2147483646 w 513"/>
                    <a:gd name="T11" fmla="*/ 2147483646 h 650"/>
                    <a:gd name="T12" fmla="*/ 2147483646 w 513"/>
                    <a:gd name="T13" fmla="*/ 2147483646 h 650"/>
                    <a:gd name="T14" fmla="*/ 2147483646 w 513"/>
                    <a:gd name="T15" fmla="*/ 2147483646 h 650"/>
                    <a:gd name="T16" fmla="*/ 2147483646 w 513"/>
                    <a:gd name="T17" fmla="*/ 2147483646 h 650"/>
                    <a:gd name="T18" fmla="*/ 2147483646 w 513"/>
                    <a:gd name="T19" fmla="*/ 2147483646 h 650"/>
                    <a:gd name="T20" fmla="*/ 2147483646 w 513"/>
                    <a:gd name="T21" fmla="*/ 2147483646 h 650"/>
                    <a:gd name="T22" fmla="*/ 2147483646 w 513"/>
                    <a:gd name="T23" fmla="*/ 2147483646 h 650"/>
                    <a:gd name="T24" fmla="*/ 2147483646 w 513"/>
                    <a:gd name="T25" fmla="*/ 2147483646 h 650"/>
                    <a:gd name="T26" fmla="*/ 2147483646 w 513"/>
                    <a:gd name="T27" fmla="*/ 2147483646 h 650"/>
                    <a:gd name="T28" fmla="*/ 2147483646 w 513"/>
                    <a:gd name="T29" fmla="*/ 2147483646 h 650"/>
                    <a:gd name="T30" fmla="*/ 2147483646 w 513"/>
                    <a:gd name="T31" fmla="*/ 2147483646 h 650"/>
                    <a:gd name="T32" fmla="*/ 2147483646 w 513"/>
                    <a:gd name="T33" fmla="*/ 2147483646 h 650"/>
                    <a:gd name="T34" fmla="*/ 2147483646 w 513"/>
                    <a:gd name="T35" fmla="*/ 2147483646 h 650"/>
                    <a:gd name="T36" fmla="*/ 2147483646 w 513"/>
                    <a:gd name="T37" fmla="*/ 2147483646 h 650"/>
                    <a:gd name="T38" fmla="*/ 2147483646 w 513"/>
                    <a:gd name="T39" fmla="*/ 2147483646 h 650"/>
                    <a:gd name="T40" fmla="*/ 2147483646 w 513"/>
                    <a:gd name="T41" fmla="*/ 2147483646 h 650"/>
                    <a:gd name="T42" fmla="*/ 2147483646 w 513"/>
                    <a:gd name="T43" fmla="*/ 2147483646 h 650"/>
                    <a:gd name="T44" fmla="*/ 2147483646 w 513"/>
                    <a:gd name="T45" fmla="*/ 2147483646 h 650"/>
                    <a:gd name="T46" fmla="*/ 2147483646 w 513"/>
                    <a:gd name="T47" fmla="*/ 2147483646 h 650"/>
                    <a:gd name="T48" fmla="*/ 2147483646 w 513"/>
                    <a:gd name="T49" fmla="*/ 2147483646 h 650"/>
                    <a:gd name="T50" fmla="*/ 2147483646 w 513"/>
                    <a:gd name="T51" fmla="*/ 2147483646 h 650"/>
                    <a:gd name="T52" fmla="*/ 2147483646 w 513"/>
                    <a:gd name="T53" fmla="*/ 2147483646 h 650"/>
                    <a:gd name="T54" fmla="*/ 2147483646 w 513"/>
                    <a:gd name="T55" fmla="*/ 2147483646 h 650"/>
                    <a:gd name="T56" fmla="*/ 2147483646 w 513"/>
                    <a:gd name="T57" fmla="*/ 2147483646 h 650"/>
                    <a:gd name="T58" fmla="*/ 2147483646 w 513"/>
                    <a:gd name="T59" fmla="*/ 2147483646 h 650"/>
                    <a:gd name="T60" fmla="*/ 2147483646 w 513"/>
                    <a:gd name="T61" fmla="*/ 2147483646 h 650"/>
                    <a:gd name="T62" fmla="*/ 2147483646 w 513"/>
                    <a:gd name="T63" fmla="*/ 2147483646 h 650"/>
                    <a:gd name="T64" fmla="*/ 2147483646 w 513"/>
                    <a:gd name="T65" fmla="*/ 2147483646 h 650"/>
                    <a:gd name="T66" fmla="*/ 2147483646 w 513"/>
                    <a:gd name="T67" fmla="*/ 2147483646 h 650"/>
                    <a:gd name="T68" fmla="*/ 2147483646 w 513"/>
                    <a:gd name="T69" fmla="*/ 2147483646 h 650"/>
                    <a:gd name="T70" fmla="*/ 2147483646 w 513"/>
                    <a:gd name="T71" fmla="*/ 2147483646 h 650"/>
                    <a:gd name="T72" fmla="*/ 2147483646 w 513"/>
                    <a:gd name="T73" fmla="*/ 2147483646 h 650"/>
                    <a:gd name="T74" fmla="*/ 2147483646 w 513"/>
                    <a:gd name="T75" fmla="*/ 2147483646 h 650"/>
                    <a:gd name="T76" fmla="*/ 2147483646 w 513"/>
                    <a:gd name="T77" fmla="*/ 0 h 650"/>
                    <a:gd name="T78" fmla="*/ 2147483646 w 513"/>
                    <a:gd name="T79" fmla="*/ 2147483646 h 650"/>
                    <a:gd name="T80" fmla="*/ 2147483646 w 513"/>
                    <a:gd name="T81" fmla="*/ 2147483646 h 650"/>
                    <a:gd name="T82" fmla="*/ 2147483646 w 513"/>
                    <a:gd name="T83" fmla="*/ 2147483646 h 650"/>
                    <a:gd name="T84" fmla="*/ 2147483646 w 513"/>
                    <a:gd name="T85" fmla="*/ 2147483646 h 650"/>
                    <a:gd name="T86" fmla="*/ 2147483646 w 513"/>
                    <a:gd name="T87" fmla="*/ 2147483646 h 650"/>
                    <a:gd name="T88" fmla="*/ 2147483646 w 513"/>
                    <a:gd name="T89" fmla="*/ 2147483646 h 650"/>
                    <a:gd name="T90" fmla="*/ 2147483646 w 513"/>
                    <a:gd name="T91" fmla="*/ 2147483646 h 650"/>
                    <a:gd name="T92" fmla="*/ 2147483646 w 513"/>
                    <a:gd name="T93" fmla="*/ 2147483646 h 650"/>
                    <a:gd name="T94" fmla="*/ 2147483646 w 513"/>
                    <a:gd name="T95" fmla="*/ 2147483646 h 650"/>
                    <a:gd name="T96" fmla="*/ 2147483646 w 513"/>
                    <a:gd name="T97" fmla="*/ 2147483646 h 650"/>
                    <a:gd name="T98" fmla="*/ 2147483646 w 513"/>
                    <a:gd name="T99" fmla="*/ 2147483646 h 650"/>
                    <a:gd name="T100" fmla="*/ 2147483646 w 513"/>
                    <a:gd name="T101" fmla="*/ 2147483646 h 6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13"/>
                    <a:gd name="T154" fmla="*/ 0 h 650"/>
                    <a:gd name="T155" fmla="*/ 513 w 513"/>
                    <a:gd name="T156" fmla="*/ 650 h 65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13" h="650">
                      <a:moveTo>
                        <a:pt x="235" y="634"/>
                      </a:moveTo>
                      <a:lnTo>
                        <a:pt x="220" y="644"/>
                      </a:lnTo>
                      <a:lnTo>
                        <a:pt x="197" y="644"/>
                      </a:lnTo>
                      <a:lnTo>
                        <a:pt x="176" y="600"/>
                      </a:lnTo>
                      <a:lnTo>
                        <a:pt x="176" y="623"/>
                      </a:lnTo>
                      <a:lnTo>
                        <a:pt x="189" y="641"/>
                      </a:lnTo>
                      <a:lnTo>
                        <a:pt x="189" y="650"/>
                      </a:lnTo>
                      <a:lnTo>
                        <a:pt x="172" y="628"/>
                      </a:lnTo>
                      <a:lnTo>
                        <a:pt x="162" y="591"/>
                      </a:lnTo>
                      <a:lnTo>
                        <a:pt x="171" y="587"/>
                      </a:lnTo>
                      <a:lnTo>
                        <a:pt x="148" y="579"/>
                      </a:lnTo>
                      <a:lnTo>
                        <a:pt x="137" y="593"/>
                      </a:lnTo>
                      <a:lnTo>
                        <a:pt x="144" y="604"/>
                      </a:lnTo>
                      <a:lnTo>
                        <a:pt x="152" y="596"/>
                      </a:lnTo>
                      <a:lnTo>
                        <a:pt x="148" y="616"/>
                      </a:lnTo>
                      <a:lnTo>
                        <a:pt x="123" y="586"/>
                      </a:lnTo>
                      <a:lnTo>
                        <a:pt x="119" y="568"/>
                      </a:lnTo>
                      <a:lnTo>
                        <a:pt x="113" y="581"/>
                      </a:lnTo>
                      <a:lnTo>
                        <a:pt x="109" y="582"/>
                      </a:lnTo>
                      <a:lnTo>
                        <a:pt x="100" y="567"/>
                      </a:lnTo>
                      <a:lnTo>
                        <a:pt x="114" y="573"/>
                      </a:lnTo>
                      <a:lnTo>
                        <a:pt x="118" y="565"/>
                      </a:lnTo>
                      <a:lnTo>
                        <a:pt x="111" y="549"/>
                      </a:lnTo>
                      <a:lnTo>
                        <a:pt x="111" y="565"/>
                      </a:lnTo>
                      <a:lnTo>
                        <a:pt x="104" y="548"/>
                      </a:lnTo>
                      <a:lnTo>
                        <a:pt x="105" y="540"/>
                      </a:lnTo>
                      <a:lnTo>
                        <a:pt x="83" y="511"/>
                      </a:lnTo>
                      <a:lnTo>
                        <a:pt x="92" y="536"/>
                      </a:lnTo>
                      <a:lnTo>
                        <a:pt x="76" y="555"/>
                      </a:lnTo>
                      <a:lnTo>
                        <a:pt x="61" y="554"/>
                      </a:lnTo>
                      <a:lnTo>
                        <a:pt x="64" y="499"/>
                      </a:lnTo>
                      <a:lnTo>
                        <a:pt x="56" y="485"/>
                      </a:lnTo>
                      <a:lnTo>
                        <a:pt x="56" y="513"/>
                      </a:lnTo>
                      <a:lnTo>
                        <a:pt x="46" y="509"/>
                      </a:lnTo>
                      <a:lnTo>
                        <a:pt x="41" y="479"/>
                      </a:lnTo>
                      <a:lnTo>
                        <a:pt x="33" y="480"/>
                      </a:lnTo>
                      <a:lnTo>
                        <a:pt x="25" y="460"/>
                      </a:lnTo>
                      <a:lnTo>
                        <a:pt x="26" y="446"/>
                      </a:lnTo>
                      <a:lnTo>
                        <a:pt x="19" y="452"/>
                      </a:lnTo>
                      <a:lnTo>
                        <a:pt x="9" y="431"/>
                      </a:lnTo>
                      <a:lnTo>
                        <a:pt x="0" y="431"/>
                      </a:lnTo>
                      <a:lnTo>
                        <a:pt x="2" y="419"/>
                      </a:lnTo>
                      <a:lnTo>
                        <a:pt x="14" y="415"/>
                      </a:lnTo>
                      <a:lnTo>
                        <a:pt x="25" y="429"/>
                      </a:lnTo>
                      <a:lnTo>
                        <a:pt x="36" y="417"/>
                      </a:lnTo>
                      <a:lnTo>
                        <a:pt x="40" y="391"/>
                      </a:lnTo>
                      <a:lnTo>
                        <a:pt x="49" y="379"/>
                      </a:lnTo>
                      <a:lnTo>
                        <a:pt x="50" y="386"/>
                      </a:lnTo>
                      <a:lnTo>
                        <a:pt x="55" y="392"/>
                      </a:lnTo>
                      <a:lnTo>
                        <a:pt x="64" y="391"/>
                      </a:lnTo>
                      <a:lnTo>
                        <a:pt x="63" y="401"/>
                      </a:lnTo>
                      <a:lnTo>
                        <a:pt x="67" y="403"/>
                      </a:lnTo>
                      <a:lnTo>
                        <a:pt x="70" y="397"/>
                      </a:lnTo>
                      <a:lnTo>
                        <a:pt x="79" y="402"/>
                      </a:lnTo>
                      <a:lnTo>
                        <a:pt x="76" y="406"/>
                      </a:lnTo>
                      <a:lnTo>
                        <a:pt x="78" y="411"/>
                      </a:lnTo>
                      <a:lnTo>
                        <a:pt x="91" y="416"/>
                      </a:lnTo>
                      <a:lnTo>
                        <a:pt x="95" y="406"/>
                      </a:lnTo>
                      <a:lnTo>
                        <a:pt x="88" y="400"/>
                      </a:lnTo>
                      <a:lnTo>
                        <a:pt x="88" y="389"/>
                      </a:lnTo>
                      <a:lnTo>
                        <a:pt x="96" y="388"/>
                      </a:lnTo>
                      <a:lnTo>
                        <a:pt x="95" y="386"/>
                      </a:lnTo>
                      <a:lnTo>
                        <a:pt x="87" y="386"/>
                      </a:lnTo>
                      <a:lnTo>
                        <a:pt x="84" y="379"/>
                      </a:lnTo>
                      <a:lnTo>
                        <a:pt x="82" y="378"/>
                      </a:lnTo>
                      <a:lnTo>
                        <a:pt x="73" y="384"/>
                      </a:lnTo>
                      <a:lnTo>
                        <a:pt x="68" y="351"/>
                      </a:lnTo>
                      <a:lnTo>
                        <a:pt x="96" y="347"/>
                      </a:lnTo>
                      <a:lnTo>
                        <a:pt x="123" y="336"/>
                      </a:lnTo>
                      <a:lnTo>
                        <a:pt x="81" y="342"/>
                      </a:lnTo>
                      <a:lnTo>
                        <a:pt x="67" y="335"/>
                      </a:lnTo>
                      <a:lnTo>
                        <a:pt x="67" y="319"/>
                      </a:lnTo>
                      <a:lnTo>
                        <a:pt x="84" y="319"/>
                      </a:lnTo>
                      <a:lnTo>
                        <a:pt x="110" y="290"/>
                      </a:lnTo>
                      <a:lnTo>
                        <a:pt x="83" y="303"/>
                      </a:lnTo>
                      <a:lnTo>
                        <a:pt x="84" y="289"/>
                      </a:lnTo>
                      <a:lnTo>
                        <a:pt x="60" y="300"/>
                      </a:lnTo>
                      <a:lnTo>
                        <a:pt x="73" y="282"/>
                      </a:lnTo>
                      <a:lnTo>
                        <a:pt x="58" y="286"/>
                      </a:lnTo>
                      <a:lnTo>
                        <a:pt x="58" y="270"/>
                      </a:lnTo>
                      <a:lnTo>
                        <a:pt x="70" y="258"/>
                      </a:lnTo>
                      <a:lnTo>
                        <a:pt x="72" y="247"/>
                      </a:lnTo>
                      <a:lnTo>
                        <a:pt x="60" y="253"/>
                      </a:lnTo>
                      <a:lnTo>
                        <a:pt x="44" y="252"/>
                      </a:lnTo>
                      <a:lnTo>
                        <a:pt x="47" y="236"/>
                      </a:lnTo>
                      <a:lnTo>
                        <a:pt x="40" y="245"/>
                      </a:lnTo>
                      <a:lnTo>
                        <a:pt x="28" y="253"/>
                      </a:lnTo>
                      <a:lnTo>
                        <a:pt x="13" y="225"/>
                      </a:lnTo>
                      <a:lnTo>
                        <a:pt x="14" y="190"/>
                      </a:lnTo>
                      <a:lnTo>
                        <a:pt x="44" y="147"/>
                      </a:lnTo>
                      <a:lnTo>
                        <a:pt x="124" y="113"/>
                      </a:lnTo>
                      <a:lnTo>
                        <a:pt x="124" y="142"/>
                      </a:lnTo>
                      <a:lnTo>
                        <a:pt x="134" y="138"/>
                      </a:lnTo>
                      <a:lnTo>
                        <a:pt x="125" y="157"/>
                      </a:lnTo>
                      <a:lnTo>
                        <a:pt x="142" y="164"/>
                      </a:lnTo>
                      <a:lnTo>
                        <a:pt x="144" y="146"/>
                      </a:lnTo>
                      <a:lnTo>
                        <a:pt x="171" y="124"/>
                      </a:lnTo>
                      <a:lnTo>
                        <a:pt x="174" y="133"/>
                      </a:lnTo>
                      <a:lnTo>
                        <a:pt x="189" y="116"/>
                      </a:lnTo>
                      <a:lnTo>
                        <a:pt x="198" y="131"/>
                      </a:lnTo>
                      <a:lnTo>
                        <a:pt x="202" y="110"/>
                      </a:lnTo>
                      <a:lnTo>
                        <a:pt x="215" y="100"/>
                      </a:lnTo>
                      <a:lnTo>
                        <a:pt x="250" y="104"/>
                      </a:lnTo>
                      <a:lnTo>
                        <a:pt x="231" y="91"/>
                      </a:lnTo>
                      <a:lnTo>
                        <a:pt x="237" y="83"/>
                      </a:lnTo>
                      <a:lnTo>
                        <a:pt x="262" y="88"/>
                      </a:lnTo>
                      <a:lnTo>
                        <a:pt x="253" y="73"/>
                      </a:lnTo>
                      <a:lnTo>
                        <a:pt x="232" y="58"/>
                      </a:lnTo>
                      <a:lnTo>
                        <a:pt x="236" y="43"/>
                      </a:lnTo>
                      <a:lnTo>
                        <a:pt x="267" y="32"/>
                      </a:lnTo>
                      <a:lnTo>
                        <a:pt x="294" y="40"/>
                      </a:lnTo>
                      <a:lnTo>
                        <a:pt x="304" y="59"/>
                      </a:lnTo>
                      <a:lnTo>
                        <a:pt x="314" y="62"/>
                      </a:lnTo>
                      <a:lnTo>
                        <a:pt x="309" y="34"/>
                      </a:lnTo>
                      <a:lnTo>
                        <a:pt x="325" y="35"/>
                      </a:lnTo>
                      <a:lnTo>
                        <a:pt x="333" y="12"/>
                      </a:lnTo>
                      <a:lnTo>
                        <a:pt x="369" y="0"/>
                      </a:lnTo>
                      <a:lnTo>
                        <a:pt x="387" y="6"/>
                      </a:lnTo>
                      <a:lnTo>
                        <a:pt x="401" y="26"/>
                      </a:lnTo>
                      <a:lnTo>
                        <a:pt x="471" y="28"/>
                      </a:lnTo>
                      <a:lnTo>
                        <a:pt x="475" y="64"/>
                      </a:lnTo>
                      <a:lnTo>
                        <a:pt x="495" y="87"/>
                      </a:lnTo>
                      <a:lnTo>
                        <a:pt x="498" y="111"/>
                      </a:lnTo>
                      <a:lnTo>
                        <a:pt x="513" y="123"/>
                      </a:lnTo>
                      <a:lnTo>
                        <a:pt x="503" y="147"/>
                      </a:lnTo>
                      <a:lnTo>
                        <a:pt x="466" y="139"/>
                      </a:lnTo>
                      <a:lnTo>
                        <a:pt x="480" y="151"/>
                      </a:lnTo>
                      <a:lnTo>
                        <a:pt x="486" y="164"/>
                      </a:lnTo>
                      <a:lnTo>
                        <a:pt x="473" y="166"/>
                      </a:lnTo>
                      <a:lnTo>
                        <a:pt x="445" y="148"/>
                      </a:lnTo>
                      <a:lnTo>
                        <a:pt x="445" y="156"/>
                      </a:lnTo>
                      <a:lnTo>
                        <a:pt x="467" y="174"/>
                      </a:lnTo>
                      <a:lnTo>
                        <a:pt x="443" y="193"/>
                      </a:lnTo>
                      <a:lnTo>
                        <a:pt x="406" y="173"/>
                      </a:lnTo>
                      <a:lnTo>
                        <a:pt x="410" y="203"/>
                      </a:lnTo>
                      <a:lnTo>
                        <a:pt x="402" y="211"/>
                      </a:lnTo>
                      <a:lnTo>
                        <a:pt x="394" y="199"/>
                      </a:lnTo>
                      <a:lnTo>
                        <a:pt x="373" y="217"/>
                      </a:lnTo>
                      <a:lnTo>
                        <a:pt x="366" y="207"/>
                      </a:lnTo>
                      <a:lnTo>
                        <a:pt x="360" y="225"/>
                      </a:lnTo>
                      <a:lnTo>
                        <a:pt x="345" y="221"/>
                      </a:lnTo>
                      <a:lnTo>
                        <a:pt x="347" y="235"/>
                      </a:lnTo>
                      <a:lnTo>
                        <a:pt x="323" y="257"/>
                      </a:lnTo>
                      <a:lnTo>
                        <a:pt x="322" y="275"/>
                      </a:lnTo>
                      <a:lnTo>
                        <a:pt x="294" y="304"/>
                      </a:lnTo>
                      <a:lnTo>
                        <a:pt x="272" y="312"/>
                      </a:lnTo>
                      <a:lnTo>
                        <a:pt x="281" y="335"/>
                      </a:lnTo>
                      <a:lnTo>
                        <a:pt x="248" y="380"/>
                      </a:lnTo>
                      <a:lnTo>
                        <a:pt x="221" y="453"/>
                      </a:lnTo>
                      <a:lnTo>
                        <a:pt x="218" y="555"/>
                      </a:lnTo>
                      <a:lnTo>
                        <a:pt x="216" y="591"/>
                      </a:lnTo>
                      <a:lnTo>
                        <a:pt x="231" y="614"/>
                      </a:lnTo>
                      <a:lnTo>
                        <a:pt x="235" y="63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" name="Freeform 252"/>
                <p:cNvSpPr>
                  <a:spLocks/>
                </p:cNvSpPr>
                <p:nvPr/>
              </p:nvSpPr>
              <p:spPr bwMode="auto">
                <a:xfrm>
                  <a:off x="2375116" y="3352009"/>
                  <a:ext cx="619183" cy="715727"/>
                </a:xfrm>
                <a:custGeom>
                  <a:avLst/>
                  <a:gdLst>
                    <a:gd name="T0" fmla="*/ 2147483646 w 1170"/>
                    <a:gd name="T1" fmla="*/ 2147483646 h 1332"/>
                    <a:gd name="T2" fmla="*/ 2147483646 w 1170"/>
                    <a:gd name="T3" fmla="*/ 2147483646 h 1332"/>
                    <a:gd name="T4" fmla="*/ 2147483646 w 1170"/>
                    <a:gd name="T5" fmla="*/ 2147483646 h 1332"/>
                    <a:gd name="T6" fmla="*/ 2147483646 w 1170"/>
                    <a:gd name="T7" fmla="*/ 2147483646 h 1332"/>
                    <a:gd name="T8" fmla="*/ 2147483646 w 1170"/>
                    <a:gd name="T9" fmla="*/ 2147483646 h 1332"/>
                    <a:gd name="T10" fmla="*/ 2147483646 w 1170"/>
                    <a:gd name="T11" fmla="*/ 2147483646 h 1332"/>
                    <a:gd name="T12" fmla="*/ 2147483646 w 1170"/>
                    <a:gd name="T13" fmla="*/ 2147483646 h 1332"/>
                    <a:gd name="T14" fmla="*/ 2147483646 w 1170"/>
                    <a:gd name="T15" fmla="*/ 2147483646 h 1332"/>
                    <a:gd name="T16" fmla="*/ 2147483646 w 1170"/>
                    <a:gd name="T17" fmla="*/ 2147483646 h 1332"/>
                    <a:gd name="T18" fmla="*/ 2147483646 w 1170"/>
                    <a:gd name="T19" fmla="*/ 2147483646 h 1332"/>
                    <a:gd name="T20" fmla="*/ 2147483646 w 1170"/>
                    <a:gd name="T21" fmla="*/ 2147483646 h 1332"/>
                    <a:gd name="T22" fmla="*/ 2147483646 w 1170"/>
                    <a:gd name="T23" fmla="*/ 2147483646 h 1332"/>
                    <a:gd name="T24" fmla="*/ 2147483646 w 1170"/>
                    <a:gd name="T25" fmla="*/ 2147483646 h 1332"/>
                    <a:gd name="T26" fmla="*/ 2147483646 w 1170"/>
                    <a:gd name="T27" fmla="*/ 2147483646 h 1332"/>
                    <a:gd name="T28" fmla="*/ 2147483646 w 1170"/>
                    <a:gd name="T29" fmla="*/ 2147483646 h 1332"/>
                    <a:gd name="T30" fmla="*/ 2147483646 w 1170"/>
                    <a:gd name="T31" fmla="*/ 2147483646 h 1332"/>
                    <a:gd name="T32" fmla="*/ 2147483646 w 1170"/>
                    <a:gd name="T33" fmla="*/ 2147483646 h 1332"/>
                    <a:gd name="T34" fmla="*/ 2147483646 w 1170"/>
                    <a:gd name="T35" fmla="*/ 2147483646 h 1332"/>
                    <a:gd name="T36" fmla="*/ 2147483646 w 1170"/>
                    <a:gd name="T37" fmla="*/ 2147483646 h 1332"/>
                    <a:gd name="T38" fmla="*/ 2147483646 w 1170"/>
                    <a:gd name="T39" fmla="*/ 2147483646 h 1332"/>
                    <a:gd name="T40" fmla="*/ 2147483646 w 1170"/>
                    <a:gd name="T41" fmla="*/ 2147483646 h 1332"/>
                    <a:gd name="T42" fmla="*/ 2147483646 w 1170"/>
                    <a:gd name="T43" fmla="*/ 2147483646 h 1332"/>
                    <a:gd name="T44" fmla="*/ 2147483646 w 1170"/>
                    <a:gd name="T45" fmla="*/ 2147483646 h 1332"/>
                    <a:gd name="T46" fmla="*/ 2147483646 w 1170"/>
                    <a:gd name="T47" fmla="*/ 2147483646 h 1332"/>
                    <a:gd name="T48" fmla="*/ 2147483646 w 1170"/>
                    <a:gd name="T49" fmla="*/ 2147483646 h 1332"/>
                    <a:gd name="T50" fmla="*/ 2147483646 w 1170"/>
                    <a:gd name="T51" fmla="*/ 2147483646 h 1332"/>
                    <a:gd name="T52" fmla="*/ 2147483646 w 1170"/>
                    <a:gd name="T53" fmla="*/ 2147483646 h 1332"/>
                    <a:gd name="T54" fmla="*/ 2147483646 w 1170"/>
                    <a:gd name="T55" fmla="*/ 2147483646 h 1332"/>
                    <a:gd name="T56" fmla="*/ 2147483646 w 1170"/>
                    <a:gd name="T57" fmla="*/ 2147483646 h 1332"/>
                    <a:gd name="T58" fmla="*/ 2147483646 w 1170"/>
                    <a:gd name="T59" fmla="*/ 2147483646 h 1332"/>
                    <a:gd name="T60" fmla="*/ 2147483646 w 1170"/>
                    <a:gd name="T61" fmla="*/ 2147483646 h 1332"/>
                    <a:gd name="T62" fmla="*/ 2147483646 w 1170"/>
                    <a:gd name="T63" fmla="*/ 2147483646 h 1332"/>
                    <a:gd name="T64" fmla="*/ 2147483646 w 1170"/>
                    <a:gd name="T65" fmla="*/ 2147483646 h 1332"/>
                    <a:gd name="T66" fmla="*/ 2147483646 w 1170"/>
                    <a:gd name="T67" fmla="*/ 2147483646 h 1332"/>
                    <a:gd name="T68" fmla="*/ 2147483646 w 1170"/>
                    <a:gd name="T69" fmla="*/ 2147483646 h 1332"/>
                    <a:gd name="T70" fmla="*/ 2147483646 w 1170"/>
                    <a:gd name="T71" fmla="*/ 2147483646 h 1332"/>
                    <a:gd name="T72" fmla="*/ 2147483646 w 1170"/>
                    <a:gd name="T73" fmla="*/ 2147483646 h 1332"/>
                    <a:gd name="T74" fmla="*/ 2147483646 w 1170"/>
                    <a:gd name="T75" fmla="*/ 2147483646 h 1332"/>
                    <a:gd name="T76" fmla="*/ 2147483646 w 1170"/>
                    <a:gd name="T77" fmla="*/ 2147483646 h 1332"/>
                    <a:gd name="T78" fmla="*/ 2147483646 w 1170"/>
                    <a:gd name="T79" fmla="*/ 2147483646 h 1332"/>
                    <a:gd name="T80" fmla="*/ 2147483646 w 1170"/>
                    <a:gd name="T81" fmla="*/ 2147483646 h 1332"/>
                    <a:gd name="T82" fmla="*/ 2147483646 w 1170"/>
                    <a:gd name="T83" fmla="*/ 2147483646 h 1332"/>
                    <a:gd name="T84" fmla="*/ 0 w 1170"/>
                    <a:gd name="T85" fmla="*/ 2147483646 h 1332"/>
                    <a:gd name="T86" fmla="*/ 2147483646 w 1170"/>
                    <a:gd name="T87" fmla="*/ 2147483646 h 1332"/>
                    <a:gd name="T88" fmla="*/ 2147483646 w 1170"/>
                    <a:gd name="T89" fmla="*/ 2147483646 h 13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170"/>
                    <a:gd name="T136" fmla="*/ 0 h 1332"/>
                    <a:gd name="T137" fmla="*/ 1170 w 1170"/>
                    <a:gd name="T138" fmla="*/ 1332 h 13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170" h="1332">
                      <a:moveTo>
                        <a:pt x="222" y="1015"/>
                      </a:moveTo>
                      <a:lnTo>
                        <a:pt x="258" y="1057"/>
                      </a:lnTo>
                      <a:lnTo>
                        <a:pt x="247" y="1067"/>
                      </a:lnTo>
                      <a:lnTo>
                        <a:pt x="292" y="1108"/>
                      </a:lnTo>
                      <a:lnTo>
                        <a:pt x="359" y="1145"/>
                      </a:lnTo>
                      <a:lnTo>
                        <a:pt x="393" y="1182"/>
                      </a:lnTo>
                      <a:lnTo>
                        <a:pt x="415" y="1146"/>
                      </a:lnTo>
                      <a:lnTo>
                        <a:pt x="465" y="1193"/>
                      </a:lnTo>
                      <a:lnTo>
                        <a:pt x="485" y="1249"/>
                      </a:lnTo>
                      <a:lnTo>
                        <a:pt x="495" y="1229"/>
                      </a:lnTo>
                      <a:lnTo>
                        <a:pt x="516" y="1219"/>
                      </a:lnTo>
                      <a:lnTo>
                        <a:pt x="526" y="1230"/>
                      </a:lnTo>
                      <a:lnTo>
                        <a:pt x="568" y="1200"/>
                      </a:lnTo>
                      <a:lnTo>
                        <a:pt x="599" y="1200"/>
                      </a:lnTo>
                      <a:lnTo>
                        <a:pt x="604" y="1206"/>
                      </a:lnTo>
                      <a:lnTo>
                        <a:pt x="583" y="1215"/>
                      </a:lnTo>
                      <a:lnTo>
                        <a:pt x="602" y="1226"/>
                      </a:lnTo>
                      <a:lnTo>
                        <a:pt x="629" y="1221"/>
                      </a:lnTo>
                      <a:lnTo>
                        <a:pt x="643" y="1242"/>
                      </a:lnTo>
                      <a:lnTo>
                        <a:pt x="664" y="1252"/>
                      </a:lnTo>
                      <a:lnTo>
                        <a:pt x="664" y="1272"/>
                      </a:lnTo>
                      <a:lnTo>
                        <a:pt x="699" y="1258"/>
                      </a:lnTo>
                      <a:lnTo>
                        <a:pt x="710" y="1279"/>
                      </a:lnTo>
                      <a:lnTo>
                        <a:pt x="699" y="1289"/>
                      </a:lnTo>
                      <a:lnTo>
                        <a:pt x="750" y="1331"/>
                      </a:lnTo>
                      <a:lnTo>
                        <a:pt x="771" y="1300"/>
                      </a:lnTo>
                      <a:lnTo>
                        <a:pt x="781" y="1306"/>
                      </a:lnTo>
                      <a:lnTo>
                        <a:pt x="806" y="1285"/>
                      </a:lnTo>
                      <a:lnTo>
                        <a:pt x="812" y="1295"/>
                      </a:lnTo>
                      <a:lnTo>
                        <a:pt x="822" y="1285"/>
                      </a:lnTo>
                      <a:lnTo>
                        <a:pt x="868" y="1322"/>
                      </a:lnTo>
                      <a:lnTo>
                        <a:pt x="883" y="1332"/>
                      </a:lnTo>
                      <a:lnTo>
                        <a:pt x="914" y="1307"/>
                      </a:lnTo>
                      <a:lnTo>
                        <a:pt x="888" y="1302"/>
                      </a:lnTo>
                      <a:lnTo>
                        <a:pt x="894" y="1286"/>
                      </a:lnTo>
                      <a:lnTo>
                        <a:pt x="889" y="1271"/>
                      </a:lnTo>
                      <a:lnTo>
                        <a:pt x="910" y="1256"/>
                      </a:lnTo>
                      <a:lnTo>
                        <a:pt x="920" y="1225"/>
                      </a:lnTo>
                      <a:lnTo>
                        <a:pt x="905" y="1215"/>
                      </a:lnTo>
                      <a:lnTo>
                        <a:pt x="911" y="1189"/>
                      </a:lnTo>
                      <a:lnTo>
                        <a:pt x="962" y="1165"/>
                      </a:lnTo>
                      <a:lnTo>
                        <a:pt x="942" y="1155"/>
                      </a:lnTo>
                      <a:lnTo>
                        <a:pt x="947" y="1145"/>
                      </a:lnTo>
                      <a:lnTo>
                        <a:pt x="1003" y="1145"/>
                      </a:lnTo>
                      <a:lnTo>
                        <a:pt x="1033" y="1136"/>
                      </a:lnTo>
                      <a:lnTo>
                        <a:pt x="1028" y="1156"/>
                      </a:lnTo>
                      <a:lnTo>
                        <a:pt x="1059" y="1167"/>
                      </a:lnTo>
                      <a:lnTo>
                        <a:pt x="1069" y="1146"/>
                      </a:lnTo>
                      <a:lnTo>
                        <a:pt x="1090" y="1151"/>
                      </a:lnTo>
                      <a:lnTo>
                        <a:pt x="1105" y="1141"/>
                      </a:lnTo>
                      <a:lnTo>
                        <a:pt x="1128" y="1149"/>
                      </a:lnTo>
                      <a:lnTo>
                        <a:pt x="1138" y="1087"/>
                      </a:lnTo>
                      <a:lnTo>
                        <a:pt x="1170" y="1011"/>
                      </a:lnTo>
                      <a:lnTo>
                        <a:pt x="1148" y="999"/>
                      </a:lnTo>
                      <a:lnTo>
                        <a:pt x="1139" y="933"/>
                      </a:lnTo>
                      <a:lnTo>
                        <a:pt x="1170" y="872"/>
                      </a:lnTo>
                      <a:lnTo>
                        <a:pt x="1156" y="857"/>
                      </a:lnTo>
                      <a:lnTo>
                        <a:pt x="1161" y="831"/>
                      </a:lnTo>
                      <a:lnTo>
                        <a:pt x="1120" y="799"/>
                      </a:lnTo>
                      <a:lnTo>
                        <a:pt x="1070" y="753"/>
                      </a:lnTo>
                      <a:lnTo>
                        <a:pt x="1065" y="723"/>
                      </a:lnTo>
                      <a:lnTo>
                        <a:pt x="1086" y="692"/>
                      </a:lnTo>
                      <a:lnTo>
                        <a:pt x="1102" y="656"/>
                      </a:lnTo>
                      <a:lnTo>
                        <a:pt x="1118" y="595"/>
                      </a:lnTo>
                      <a:lnTo>
                        <a:pt x="1093" y="544"/>
                      </a:lnTo>
                      <a:lnTo>
                        <a:pt x="1104" y="539"/>
                      </a:lnTo>
                      <a:lnTo>
                        <a:pt x="1125" y="412"/>
                      </a:lnTo>
                      <a:lnTo>
                        <a:pt x="1157" y="392"/>
                      </a:lnTo>
                      <a:lnTo>
                        <a:pt x="1152" y="325"/>
                      </a:lnTo>
                      <a:lnTo>
                        <a:pt x="1138" y="289"/>
                      </a:lnTo>
                      <a:lnTo>
                        <a:pt x="1118" y="258"/>
                      </a:lnTo>
                      <a:lnTo>
                        <a:pt x="1118" y="243"/>
                      </a:lnTo>
                      <a:lnTo>
                        <a:pt x="1088" y="167"/>
                      </a:lnTo>
                      <a:lnTo>
                        <a:pt x="1064" y="135"/>
                      </a:lnTo>
                      <a:lnTo>
                        <a:pt x="993" y="93"/>
                      </a:lnTo>
                      <a:lnTo>
                        <a:pt x="994" y="42"/>
                      </a:lnTo>
                      <a:lnTo>
                        <a:pt x="979" y="21"/>
                      </a:lnTo>
                      <a:lnTo>
                        <a:pt x="954" y="6"/>
                      </a:lnTo>
                      <a:lnTo>
                        <a:pt x="931" y="0"/>
                      </a:lnTo>
                      <a:lnTo>
                        <a:pt x="921" y="5"/>
                      </a:lnTo>
                      <a:lnTo>
                        <a:pt x="906" y="20"/>
                      </a:lnTo>
                      <a:lnTo>
                        <a:pt x="906" y="30"/>
                      </a:lnTo>
                      <a:lnTo>
                        <a:pt x="905" y="56"/>
                      </a:lnTo>
                      <a:lnTo>
                        <a:pt x="879" y="90"/>
                      </a:lnTo>
                      <a:lnTo>
                        <a:pt x="859" y="100"/>
                      </a:lnTo>
                      <a:lnTo>
                        <a:pt x="795" y="196"/>
                      </a:lnTo>
                      <a:lnTo>
                        <a:pt x="759" y="215"/>
                      </a:lnTo>
                      <a:lnTo>
                        <a:pt x="744" y="215"/>
                      </a:lnTo>
                      <a:lnTo>
                        <a:pt x="732" y="236"/>
                      </a:lnTo>
                      <a:lnTo>
                        <a:pt x="717" y="241"/>
                      </a:lnTo>
                      <a:lnTo>
                        <a:pt x="650" y="321"/>
                      </a:lnTo>
                      <a:lnTo>
                        <a:pt x="609" y="345"/>
                      </a:lnTo>
                      <a:lnTo>
                        <a:pt x="568" y="354"/>
                      </a:lnTo>
                      <a:lnTo>
                        <a:pt x="531" y="385"/>
                      </a:lnTo>
                      <a:lnTo>
                        <a:pt x="541" y="395"/>
                      </a:lnTo>
                      <a:lnTo>
                        <a:pt x="530" y="431"/>
                      </a:lnTo>
                      <a:lnTo>
                        <a:pt x="550" y="441"/>
                      </a:lnTo>
                      <a:lnTo>
                        <a:pt x="571" y="471"/>
                      </a:lnTo>
                      <a:lnTo>
                        <a:pt x="568" y="497"/>
                      </a:lnTo>
                      <a:lnTo>
                        <a:pt x="541" y="534"/>
                      </a:lnTo>
                      <a:lnTo>
                        <a:pt x="518" y="533"/>
                      </a:lnTo>
                      <a:lnTo>
                        <a:pt x="503" y="547"/>
                      </a:lnTo>
                      <a:lnTo>
                        <a:pt x="502" y="567"/>
                      </a:lnTo>
                      <a:lnTo>
                        <a:pt x="517" y="589"/>
                      </a:lnTo>
                      <a:lnTo>
                        <a:pt x="491" y="623"/>
                      </a:lnTo>
                      <a:lnTo>
                        <a:pt x="471" y="623"/>
                      </a:lnTo>
                      <a:lnTo>
                        <a:pt x="444" y="644"/>
                      </a:lnTo>
                      <a:lnTo>
                        <a:pt x="424" y="637"/>
                      </a:lnTo>
                      <a:lnTo>
                        <a:pt x="424" y="627"/>
                      </a:lnTo>
                      <a:lnTo>
                        <a:pt x="347" y="651"/>
                      </a:lnTo>
                      <a:lnTo>
                        <a:pt x="346" y="692"/>
                      </a:lnTo>
                      <a:lnTo>
                        <a:pt x="356" y="702"/>
                      </a:lnTo>
                      <a:lnTo>
                        <a:pt x="341" y="728"/>
                      </a:lnTo>
                      <a:lnTo>
                        <a:pt x="307" y="725"/>
                      </a:lnTo>
                      <a:lnTo>
                        <a:pt x="295" y="696"/>
                      </a:lnTo>
                      <a:lnTo>
                        <a:pt x="261" y="676"/>
                      </a:lnTo>
                      <a:lnTo>
                        <a:pt x="239" y="690"/>
                      </a:lnTo>
                      <a:lnTo>
                        <a:pt x="235" y="684"/>
                      </a:lnTo>
                      <a:lnTo>
                        <a:pt x="203" y="730"/>
                      </a:lnTo>
                      <a:lnTo>
                        <a:pt x="208" y="741"/>
                      </a:lnTo>
                      <a:lnTo>
                        <a:pt x="182" y="771"/>
                      </a:lnTo>
                      <a:lnTo>
                        <a:pt x="120" y="785"/>
                      </a:lnTo>
                      <a:lnTo>
                        <a:pt x="100" y="774"/>
                      </a:lnTo>
                      <a:lnTo>
                        <a:pt x="95" y="753"/>
                      </a:lnTo>
                      <a:lnTo>
                        <a:pt x="64" y="764"/>
                      </a:lnTo>
                      <a:lnTo>
                        <a:pt x="64" y="799"/>
                      </a:lnTo>
                      <a:lnTo>
                        <a:pt x="17" y="849"/>
                      </a:lnTo>
                      <a:lnTo>
                        <a:pt x="6" y="874"/>
                      </a:lnTo>
                      <a:lnTo>
                        <a:pt x="0" y="920"/>
                      </a:lnTo>
                      <a:lnTo>
                        <a:pt x="9" y="936"/>
                      </a:lnTo>
                      <a:lnTo>
                        <a:pt x="30" y="942"/>
                      </a:lnTo>
                      <a:lnTo>
                        <a:pt x="115" y="1005"/>
                      </a:lnTo>
                      <a:lnTo>
                        <a:pt x="120" y="1020"/>
                      </a:lnTo>
                      <a:lnTo>
                        <a:pt x="141" y="1030"/>
                      </a:lnTo>
                      <a:lnTo>
                        <a:pt x="146" y="1020"/>
                      </a:lnTo>
                      <a:lnTo>
                        <a:pt x="182" y="1030"/>
                      </a:lnTo>
                      <a:lnTo>
                        <a:pt x="222" y="1015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6" name="Freeform 253"/>
                <p:cNvSpPr>
                  <a:spLocks/>
                </p:cNvSpPr>
                <p:nvPr/>
              </p:nvSpPr>
              <p:spPr bwMode="auto">
                <a:xfrm>
                  <a:off x="1946452" y="2228429"/>
                  <a:ext cx="838278" cy="831576"/>
                </a:xfrm>
                <a:custGeom>
                  <a:avLst/>
                  <a:gdLst>
                    <a:gd name="T0" fmla="*/ 2147483646 w 1580"/>
                    <a:gd name="T1" fmla="*/ 2147483646 h 1552"/>
                    <a:gd name="T2" fmla="*/ 2147483646 w 1580"/>
                    <a:gd name="T3" fmla="*/ 2147483646 h 1552"/>
                    <a:gd name="T4" fmla="*/ 2147483646 w 1580"/>
                    <a:gd name="T5" fmla="*/ 2147483646 h 1552"/>
                    <a:gd name="T6" fmla="*/ 2147483646 w 1580"/>
                    <a:gd name="T7" fmla="*/ 2147483646 h 1552"/>
                    <a:gd name="T8" fmla="*/ 2147483646 w 1580"/>
                    <a:gd name="T9" fmla="*/ 2147483646 h 1552"/>
                    <a:gd name="T10" fmla="*/ 2147483646 w 1580"/>
                    <a:gd name="T11" fmla="*/ 2147483646 h 1552"/>
                    <a:gd name="T12" fmla="*/ 2147483646 w 1580"/>
                    <a:gd name="T13" fmla="*/ 2147483646 h 1552"/>
                    <a:gd name="T14" fmla="*/ 2147483646 w 1580"/>
                    <a:gd name="T15" fmla="*/ 2147483646 h 1552"/>
                    <a:gd name="T16" fmla="*/ 2147483646 w 1580"/>
                    <a:gd name="T17" fmla="*/ 2147483646 h 1552"/>
                    <a:gd name="T18" fmla="*/ 2147483646 w 1580"/>
                    <a:gd name="T19" fmla="*/ 2147483646 h 1552"/>
                    <a:gd name="T20" fmla="*/ 2147483646 w 1580"/>
                    <a:gd name="T21" fmla="*/ 2147483646 h 1552"/>
                    <a:gd name="T22" fmla="*/ 2147483646 w 1580"/>
                    <a:gd name="T23" fmla="*/ 2147483646 h 1552"/>
                    <a:gd name="T24" fmla="*/ 2147483646 w 1580"/>
                    <a:gd name="T25" fmla="*/ 2147483646 h 1552"/>
                    <a:gd name="T26" fmla="*/ 2147483646 w 1580"/>
                    <a:gd name="T27" fmla="*/ 2147483646 h 1552"/>
                    <a:gd name="T28" fmla="*/ 2147483646 w 1580"/>
                    <a:gd name="T29" fmla="*/ 2147483646 h 1552"/>
                    <a:gd name="T30" fmla="*/ 2147483646 w 1580"/>
                    <a:gd name="T31" fmla="*/ 2147483646 h 1552"/>
                    <a:gd name="T32" fmla="*/ 2147483646 w 1580"/>
                    <a:gd name="T33" fmla="*/ 2147483646 h 1552"/>
                    <a:gd name="T34" fmla="*/ 2147483646 w 1580"/>
                    <a:gd name="T35" fmla="*/ 2147483646 h 1552"/>
                    <a:gd name="T36" fmla="*/ 2147483646 w 1580"/>
                    <a:gd name="T37" fmla="*/ 2147483646 h 1552"/>
                    <a:gd name="T38" fmla="*/ 2147483646 w 1580"/>
                    <a:gd name="T39" fmla="*/ 2147483646 h 1552"/>
                    <a:gd name="T40" fmla="*/ 2147483646 w 1580"/>
                    <a:gd name="T41" fmla="*/ 2147483646 h 1552"/>
                    <a:gd name="T42" fmla="*/ 2147483646 w 1580"/>
                    <a:gd name="T43" fmla="*/ 2147483646 h 1552"/>
                    <a:gd name="T44" fmla="*/ 2147483646 w 1580"/>
                    <a:gd name="T45" fmla="*/ 2147483646 h 1552"/>
                    <a:gd name="T46" fmla="*/ 2147483646 w 1580"/>
                    <a:gd name="T47" fmla="*/ 2147483646 h 1552"/>
                    <a:gd name="T48" fmla="*/ 2147483646 w 1580"/>
                    <a:gd name="T49" fmla="*/ 2147483646 h 1552"/>
                    <a:gd name="T50" fmla="*/ 2147483646 w 1580"/>
                    <a:gd name="T51" fmla="*/ 2147483646 h 1552"/>
                    <a:gd name="T52" fmla="*/ 0 w 1580"/>
                    <a:gd name="T53" fmla="*/ 2147483646 h 1552"/>
                    <a:gd name="T54" fmla="*/ 2147483646 w 1580"/>
                    <a:gd name="T55" fmla="*/ 2147483646 h 1552"/>
                    <a:gd name="T56" fmla="*/ 2147483646 w 1580"/>
                    <a:gd name="T57" fmla="*/ 2147483646 h 1552"/>
                    <a:gd name="T58" fmla="*/ 2147483646 w 1580"/>
                    <a:gd name="T59" fmla="*/ 2147483646 h 1552"/>
                    <a:gd name="T60" fmla="*/ 2147483646 w 1580"/>
                    <a:gd name="T61" fmla="*/ 2147483646 h 1552"/>
                    <a:gd name="T62" fmla="*/ 2147483646 w 1580"/>
                    <a:gd name="T63" fmla="*/ 2147483646 h 1552"/>
                    <a:gd name="T64" fmla="*/ 2147483646 w 1580"/>
                    <a:gd name="T65" fmla="*/ 2147483646 h 1552"/>
                    <a:gd name="T66" fmla="*/ 2147483646 w 1580"/>
                    <a:gd name="T67" fmla="*/ 2147483646 h 1552"/>
                    <a:gd name="T68" fmla="*/ 2147483646 w 1580"/>
                    <a:gd name="T69" fmla="*/ 2147483646 h 1552"/>
                    <a:gd name="T70" fmla="*/ 2147483646 w 1580"/>
                    <a:gd name="T71" fmla="*/ 2147483646 h 1552"/>
                    <a:gd name="T72" fmla="*/ 2147483646 w 1580"/>
                    <a:gd name="T73" fmla="*/ 2147483646 h 1552"/>
                    <a:gd name="T74" fmla="*/ 2147483646 w 1580"/>
                    <a:gd name="T75" fmla="*/ 2147483646 h 1552"/>
                    <a:gd name="T76" fmla="*/ 2147483646 w 1580"/>
                    <a:gd name="T77" fmla="*/ 2147483646 h 1552"/>
                    <a:gd name="T78" fmla="*/ 2147483646 w 1580"/>
                    <a:gd name="T79" fmla="*/ 2147483646 h 1552"/>
                    <a:gd name="T80" fmla="*/ 2147483646 w 1580"/>
                    <a:gd name="T81" fmla="*/ 2147483646 h 1552"/>
                    <a:gd name="T82" fmla="*/ 2147483646 w 1580"/>
                    <a:gd name="T83" fmla="*/ 2147483646 h 1552"/>
                    <a:gd name="T84" fmla="*/ 2147483646 w 1580"/>
                    <a:gd name="T85" fmla="*/ 2147483646 h 1552"/>
                    <a:gd name="T86" fmla="*/ 2147483646 w 1580"/>
                    <a:gd name="T87" fmla="*/ 2147483646 h 1552"/>
                    <a:gd name="T88" fmla="*/ 2147483646 w 1580"/>
                    <a:gd name="T89" fmla="*/ 2147483646 h 1552"/>
                    <a:gd name="T90" fmla="*/ 2147483646 w 1580"/>
                    <a:gd name="T91" fmla="*/ 2147483646 h 1552"/>
                    <a:gd name="T92" fmla="*/ 2147483646 w 1580"/>
                    <a:gd name="T93" fmla="*/ 2147483646 h 1552"/>
                    <a:gd name="T94" fmla="*/ 2147483646 w 1580"/>
                    <a:gd name="T95" fmla="*/ 2147483646 h 1552"/>
                    <a:gd name="T96" fmla="*/ 2147483646 w 1580"/>
                    <a:gd name="T97" fmla="*/ 2147483646 h 1552"/>
                    <a:gd name="T98" fmla="*/ 2147483646 w 1580"/>
                    <a:gd name="T99" fmla="*/ 2147483646 h 1552"/>
                    <a:gd name="T100" fmla="*/ 2147483646 w 1580"/>
                    <a:gd name="T101" fmla="*/ 2147483646 h 1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0"/>
                    <a:gd name="T154" fmla="*/ 0 h 1552"/>
                    <a:gd name="T155" fmla="*/ 1580 w 1580"/>
                    <a:gd name="T156" fmla="*/ 1552 h 1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0" h="1552">
                      <a:moveTo>
                        <a:pt x="1338" y="361"/>
                      </a:moveTo>
                      <a:lnTo>
                        <a:pt x="1336" y="413"/>
                      </a:lnTo>
                      <a:lnTo>
                        <a:pt x="1361" y="475"/>
                      </a:lnTo>
                      <a:lnTo>
                        <a:pt x="1364" y="515"/>
                      </a:lnTo>
                      <a:lnTo>
                        <a:pt x="1385" y="515"/>
                      </a:lnTo>
                      <a:lnTo>
                        <a:pt x="1395" y="557"/>
                      </a:lnTo>
                      <a:lnTo>
                        <a:pt x="1405" y="557"/>
                      </a:lnTo>
                      <a:lnTo>
                        <a:pt x="1403" y="634"/>
                      </a:lnTo>
                      <a:lnTo>
                        <a:pt x="1437" y="680"/>
                      </a:lnTo>
                      <a:lnTo>
                        <a:pt x="1458" y="681"/>
                      </a:lnTo>
                      <a:lnTo>
                        <a:pt x="1464" y="671"/>
                      </a:lnTo>
                      <a:lnTo>
                        <a:pt x="1530" y="662"/>
                      </a:lnTo>
                      <a:lnTo>
                        <a:pt x="1570" y="703"/>
                      </a:lnTo>
                      <a:lnTo>
                        <a:pt x="1580" y="723"/>
                      </a:lnTo>
                      <a:lnTo>
                        <a:pt x="1444" y="865"/>
                      </a:lnTo>
                      <a:lnTo>
                        <a:pt x="1484" y="895"/>
                      </a:lnTo>
                      <a:lnTo>
                        <a:pt x="1456" y="982"/>
                      </a:lnTo>
                      <a:lnTo>
                        <a:pt x="1475" y="1028"/>
                      </a:lnTo>
                      <a:lnTo>
                        <a:pt x="1419" y="1064"/>
                      </a:lnTo>
                      <a:lnTo>
                        <a:pt x="1380" y="1006"/>
                      </a:lnTo>
                      <a:lnTo>
                        <a:pt x="1348" y="1015"/>
                      </a:lnTo>
                      <a:lnTo>
                        <a:pt x="1319" y="980"/>
                      </a:lnTo>
                      <a:lnTo>
                        <a:pt x="1288" y="995"/>
                      </a:lnTo>
                      <a:lnTo>
                        <a:pt x="1268" y="968"/>
                      </a:lnTo>
                      <a:lnTo>
                        <a:pt x="1237" y="989"/>
                      </a:lnTo>
                      <a:lnTo>
                        <a:pt x="1227" y="963"/>
                      </a:lnTo>
                      <a:lnTo>
                        <a:pt x="1238" y="943"/>
                      </a:lnTo>
                      <a:lnTo>
                        <a:pt x="1127" y="828"/>
                      </a:lnTo>
                      <a:lnTo>
                        <a:pt x="1107" y="833"/>
                      </a:lnTo>
                      <a:lnTo>
                        <a:pt x="1078" y="791"/>
                      </a:lnTo>
                      <a:lnTo>
                        <a:pt x="1032" y="776"/>
                      </a:lnTo>
                      <a:lnTo>
                        <a:pt x="1025" y="832"/>
                      </a:lnTo>
                      <a:lnTo>
                        <a:pt x="1049" y="888"/>
                      </a:lnTo>
                      <a:lnTo>
                        <a:pt x="1053" y="944"/>
                      </a:lnTo>
                      <a:lnTo>
                        <a:pt x="1033" y="995"/>
                      </a:lnTo>
                      <a:lnTo>
                        <a:pt x="1006" y="1004"/>
                      </a:lnTo>
                      <a:lnTo>
                        <a:pt x="995" y="1070"/>
                      </a:lnTo>
                      <a:lnTo>
                        <a:pt x="1005" y="1101"/>
                      </a:lnTo>
                      <a:lnTo>
                        <a:pt x="923" y="1105"/>
                      </a:lnTo>
                      <a:lnTo>
                        <a:pt x="907" y="1151"/>
                      </a:lnTo>
                      <a:lnTo>
                        <a:pt x="854" y="1195"/>
                      </a:lnTo>
                      <a:lnTo>
                        <a:pt x="865" y="1216"/>
                      </a:lnTo>
                      <a:lnTo>
                        <a:pt x="839" y="1226"/>
                      </a:lnTo>
                      <a:lnTo>
                        <a:pt x="858" y="1251"/>
                      </a:lnTo>
                      <a:lnTo>
                        <a:pt x="884" y="1237"/>
                      </a:lnTo>
                      <a:lnTo>
                        <a:pt x="919" y="1283"/>
                      </a:lnTo>
                      <a:lnTo>
                        <a:pt x="945" y="1264"/>
                      </a:lnTo>
                      <a:lnTo>
                        <a:pt x="950" y="1249"/>
                      </a:lnTo>
                      <a:lnTo>
                        <a:pt x="997" y="1218"/>
                      </a:lnTo>
                      <a:lnTo>
                        <a:pt x="1018" y="1240"/>
                      </a:lnTo>
                      <a:lnTo>
                        <a:pt x="1048" y="1235"/>
                      </a:lnTo>
                      <a:lnTo>
                        <a:pt x="1092" y="1302"/>
                      </a:lnTo>
                      <a:lnTo>
                        <a:pt x="978" y="1392"/>
                      </a:lnTo>
                      <a:lnTo>
                        <a:pt x="963" y="1376"/>
                      </a:lnTo>
                      <a:lnTo>
                        <a:pt x="880" y="1441"/>
                      </a:lnTo>
                      <a:lnTo>
                        <a:pt x="899" y="1487"/>
                      </a:lnTo>
                      <a:lnTo>
                        <a:pt x="839" y="1548"/>
                      </a:lnTo>
                      <a:lnTo>
                        <a:pt x="825" y="1552"/>
                      </a:lnTo>
                      <a:lnTo>
                        <a:pt x="822" y="1529"/>
                      </a:lnTo>
                      <a:lnTo>
                        <a:pt x="726" y="1494"/>
                      </a:lnTo>
                      <a:lnTo>
                        <a:pt x="713" y="1514"/>
                      </a:lnTo>
                      <a:lnTo>
                        <a:pt x="692" y="1494"/>
                      </a:lnTo>
                      <a:lnTo>
                        <a:pt x="704" y="1448"/>
                      </a:lnTo>
                      <a:lnTo>
                        <a:pt x="659" y="1395"/>
                      </a:lnTo>
                      <a:lnTo>
                        <a:pt x="613" y="1415"/>
                      </a:lnTo>
                      <a:lnTo>
                        <a:pt x="601" y="1434"/>
                      </a:lnTo>
                      <a:lnTo>
                        <a:pt x="597" y="1398"/>
                      </a:lnTo>
                      <a:lnTo>
                        <a:pt x="612" y="1393"/>
                      </a:lnTo>
                      <a:lnTo>
                        <a:pt x="597" y="1357"/>
                      </a:lnTo>
                      <a:lnTo>
                        <a:pt x="581" y="1347"/>
                      </a:lnTo>
                      <a:lnTo>
                        <a:pt x="571" y="1352"/>
                      </a:lnTo>
                      <a:lnTo>
                        <a:pt x="547" y="1300"/>
                      </a:lnTo>
                      <a:lnTo>
                        <a:pt x="564" y="1274"/>
                      </a:lnTo>
                      <a:lnTo>
                        <a:pt x="548" y="1239"/>
                      </a:lnTo>
                      <a:lnTo>
                        <a:pt x="497" y="1264"/>
                      </a:lnTo>
                      <a:lnTo>
                        <a:pt x="491" y="1278"/>
                      </a:lnTo>
                      <a:lnTo>
                        <a:pt x="417" y="1185"/>
                      </a:lnTo>
                      <a:lnTo>
                        <a:pt x="432" y="1166"/>
                      </a:lnTo>
                      <a:lnTo>
                        <a:pt x="396" y="1144"/>
                      </a:lnTo>
                      <a:lnTo>
                        <a:pt x="345" y="1148"/>
                      </a:lnTo>
                      <a:lnTo>
                        <a:pt x="316" y="1117"/>
                      </a:lnTo>
                      <a:lnTo>
                        <a:pt x="301" y="1117"/>
                      </a:lnTo>
                      <a:lnTo>
                        <a:pt x="301" y="1071"/>
                      </a:lnTo>
                      <a:lnTo>
                        <a:pt x="280" y="1070"/>
                      </a:lnTo>
                      <a:lnTo>
                        <a:pt x="277" y="1060"/>
                      </a:lnTo>
                      <a:lnTo>
                        <a:pt x="266" y="1060"/>
                      </a:lnTo>
                      <a:lnTo>
                        <a:pt x="256" y="1040"/>
                      </a:lnTo>
                      <a:lnTo>
                        <a:pt x="272" y="1024"/>
                      </a:lnTo>
                      <a:lnTo>
                        <a:pt x="272" y="1014"/>
                      </a:lnTo>
                      <a:lnTo>
                        <a:pt x="256" y="1019"/>
                      </a:lnTo>
                      <a:lnTo>
                        <a:pt x="241" y="1014"/>
                      </a:lnTo>
                      <a:lnTo>
                        <a:pt x="251" y="1004"/>
                      </a:lnTo>
                      <a:lnTo>
                        <a:pt x="247" y="994"/>
                      </a:lnTo>
                      <a:lnTo>
                        <a:pt x="227" y="989"/>
                      </a:lnTo>
                      <a:lnTo>
                        <a:pt x="232" y="973"/>
                      </a:lnTo>
                      <a:lnTo>
                        <a:pt x="212" y="962"/>
                      </a:lnTo>
                      <a:lnTo>
                        <a:pt x="196" y="977"/>
                      </a:lnTo>
                      <a:lnTo>
                        <a:pt x="155" y="971"/>
                      </a:lnTo>
                      <a:lnTo>
                        <a:pt x="126" y="889"/>
                      </a:lnTo>
                      <a:lnTo>
                        <a:pt x="85" y="878"/>
                      </a:lnTo>
                      <a:lnTo>
                        <a:pt x="76" y="852"/>
                      </a:lnTo>
                      <a:lnTo>
                        <a:pt x="81" y="842"/>
                      </a:lnTo>
                      <a:lnTo>
                        <a:pt x="51" y="821"/>
                      </a:lnTo>
                      <a:lnTo>
                        <a:pt x="46" y="806"/>
                      </a:lnTo>
                      <a:lnTo>
                        <a:pt x="32" y="797"/>
                      </a:lnTo>
                      <a:lnTo>
                        <a:pt x="10" y="740"/>
                      </a:lnTo>
                      <a:lnTo>
                        <a:pt x="20" y="730"/>
                      </a:lnTo>
                      <a:lnTo>
                        <a:pt x="0" y="703"/>
                      </a:lnTo>
                      <a:lnTo>
                        <a:pt x="36" y="674"/>
                      </a:lnTo>
                      <a:lnTo>
                        <a:pt x="27" y="668"/>
                      </a:lnTo>
                      <a:lnTo>
                        <a:pt x="28" y="658"/>
                      </a:lnTo>
                      <a:lnTo>
                        <a:pt x="48" y="654"/>
                      </a:lnTo>
                      <a:lnTo>
                        <a:pt x="50" y="603"/>
                      </a:lnTo>
                      <a:lnTo>
                        <a:pt x="60" y="603"/>
                      </a:lnTo>
                      <a:lnTo>
                        <a:pt x="93" y="550"/>
                      </a:lnTo>
                      <a:lnTo>
                        <a:pt x="122" y="528"/>
                      </a:lnTo>
                      <a:lnTo>
                        <a:pt x="138" y="528"/>
                      </a:lnTo>
                      <a:lnTo>
                        <a:pt x="194" y="494"/>
                      </a:lnTo>
                      <a:lnTo>
                        <a:pt x="185" y="483"/>
                      </a:lnTo>
                      <a:lnTo>
                        <a:pt x="220" y="448"/>
                      </a:lnTo>
                      <a:lnTo>
                        <a:pt x="206" y="429"/>
                      </a:lnTo>
                      <a:lnTo>
                        <a:pt x="284" y="374"/>
                      </a:lnTo>
                      <a:lnTo>
                        <a:pt x="284" y="348"/>
                      </a:lnTo>
                      <a:lnTo>
                        <a:pt x="264" y="337"/>
                      </a:lnTo>
                      <a:lnTo>
                        <a:pt x="260" y="286"/>
                      </a:lnTo>
                      <a:lnTo>
                        <a:pt x="282" y="221"/>
                      </a:lnTo>
                      <a:lnTo>
                        <a:pt x="328" y="211"/>
                      </a:lnTo>
                      <a:lnTo>
                        <a:pt x="319" y="190"/>
                      </a:lnTo>
                      <a:lnTo>
                        <a:pt x="344" y="181"/>
                      </a:lnTo>
                      <a:lnTo>
                        <a:pt x="376" y="115"/>
                      </a:lnTo>
                      <a:lnTo>
                        <a:pt x="405" y="162"/>
                      </a:lnTo>
                      <a:lnTo>
                        <a:pt x="442" y="147"/>
                      </a:lnTo>
                      <a:lnTo>
                        <a:pt x="453" y="131"/>
                      </a:lnTo>
                      <a:lnTo>
                        <a:pt x="467" y="126"/>
                      </a:lnTo>
                      <a:lnTo>
                        <a:pt x="469" y="149"/>
                      </a:lnTo>
                      <a:lnTo>
                        <a:pt x="479" y="170"/>
                      </a:lnTo>
                      <a:lnTo>
                        <a:pt x="486" y="168"/>
                      </a:lnTo>
                      <a:lnTo>
                        <a:pt x="488" y="185"/>
                      </a:lnTo>
                      <a:lnTo>
                        <a:pt x="490" y="234"/>
                      </a:lnTo>
                      <a:lnTo>
                        <a:pt x="506" y="237"/>
                      </a:lnTo>
                      <a:lnTo>
                        <a:pt x="520" y="227"/>
                      </a:lnTo>
                      <a:lnTo>
                        <a:pt x="536" y="248"/>
                      </a:lnTo>
                      <a:lnTo>
                        <a:pt x="556" y="249"/>
                      </a:lnTo>
                      <a:lnTo>
                        <a:pt x="593" y="213"/>
                      </a:lnTo>
                      <a:lnTo>
                        <a:pt x="618" y="209"/>
                      </a:lnTo>
                      <a:lnTo>
                        <a:pt x="626" y="179"/>
                      </a:lnTo>
                      <a:lnTo>
                        <a:pt x="588" y="146"/>
                      </a:lnTo>
                      <a:lnTo>
                        <a:pt x="617" y="47"/>
                      </a:lnTo>
                      <a:lnTo>
                        <a:pt x="622" y="19"/>
                      </a:lnTo>
                      <a:lnTo>
                        <a:pt x="627" y="24"/>
                      </a:lnTo>
                      <a:lnTo>
                        <a:pt x="635" y="8"/>
                      </a:lnTo>
                      <a:lnTo>
                        <a:pt x="654" y="9"/>
                      </a:lnTo>
                      <a:lnTo>
                        <a:pt x="672" y="26"/>
                      </a:lnTo>
                      <a:lnTo>
                        <a:pt x="691" y="19"/>
                      </a:lnTo>
                      <a:lnTo>
                        <a:pt x="701" y="0"/>
                      </a:lnTo>
                      <a:lnTo>
                        <a:pt x="723" y="13"/>
                      </a:lnTo>
                      <a:lnTo>
                        <a:pt x="729" y="77"/>
                      </a:lnTo>
                      <a:lnTo>
                        <a:pt x="726" y="102"/>
                      </a:lnTo>
                      <a:lnTo>
                        <a:pt x="718" y="137"/>
                      </a:lnTo>
                      <a:lnTo>
                        <a:pt x="732" y="152"/>
                      </a:lnTo>
                      <a:lnTo>
                        <a:pt x="731" y="175"/>
                      </a:lnTo>
                      <a:lnTo>
                        <a:pt x="719" y="161"/>
                      </a:lnTo>
                      <a:lnTo>
                        <a:pt x="699" y="156"/>
                      </a:lnTo>
                      <a:lnTo>
                        <a:pt x="669" y="170"/>
                      </a:lnTo>
                      <a:lnTo>
                        <a:pt x="673" y="176"/>
                      </a:lnTo>
                      <a:lnTo>
                        <a:pt x="697" y="170"/>
                      </a:lnTo>
                      <a:lnTo>
                        <a:pt x="726" y="181"/>
                      </a:lnTo>
                      <a:lnTo>
                        <a:pt x="731" y="176"/>
                      </a:lnTo>
                      <a:lnTo>
                        <a:pt x="743" y="221"/>
                      </a:lnTo>
                      <a:lnTo>
                        <a:pt x="759" y="306"/>
                      </a:lnTo>
                      <a:lnTo>
                        <a:pt x="770" y="311"/>
                      </a:lnTo>
                      <a:lnTo>
                        <a:pt x="779" y="300"/>
                      </a:lnTo>
                      <a:lnTo>
                        <a:pt x="792" y="320"/>
                      </a:lnTo>
                      <a:lnTo>
                        <a:pt x="802" y="320"/>
                      </a:lnTo>
                      <a:lnTo>
                        <a:pt x="802" y="311"/>
                      </a:lnTo>
                      <a:lnTo>
                        <a:pt x="808" y="322"/>
                      </a:lnTo>
                      <a:lnTo>
                        <a:pt x="806" y="329"/>
                      </a:lnTo>
                      <a:lnTo>
                        <a:pt x="814" y="329"/>
                      </a:lnTo>
                      <a:lnTo>
                        <a:pt x="822" y="307"/>
                      </a:lnTo>
                      <a:lnTo>
                        <a:pt x="828" y="311"/>
                      </a:lnTo>
                      <a:lnTo>
                        <a:pt x="829" y="329"/>
                      </a:lnTo>
                      <a:lnTo>
                        <a:pt x="840" y="334"/>
                      </a:lnTo>
                      <a:lnTo>
                        <a:pt x="875" y="279"/>
                      </a:lnTo>
                      <a:lnTo>
                        <a:pt x="872" y="270"/>
                      </a:lnTo>
                      <a:lnTo>
                        <a:pt x="900" y="195"/>
                      </a:lnTo>
                      <a:lnTo>
                        <a:pt x="928" y="168"/>
                      </a:lnTo>
                      <a:lnTo>
                        <a:pt x="964" y="162"/>
                      </a:lnTo>
                      <a:lnTo>
                        <a:pt x="1034" y="188"/>
                      </a:lnTo>
                      <a:lnTo>
                        <a:pt x="1078" y="182"/>
                      </a:lnTo>
                      <a:lnTo>
                        <a:pt x="1108" y="209"/>
                      </a:lnTo>
                      <a:lnTo>
                        <a:pt x="1141" y="222"/>
                      </a:lnTo>
                      <a:lnTo>
                        <a:pt x="1254" y="203"/>
                      </a:lnTo>
                      <a:lnTo>
                        <a:pt x="1260" y="241"/>
                      </a:lnTo>
                      <a:lnTo>
                        <a:pt x="1248" y="250"/>
                      </a:lnTo>
                      <a:lnTo>
                        <a:pt x="1288" y="295"/>
                      </a:lnTo>
                      <a:lnTo>
                        <a:pt x="1287" y="338"/>
                      </a:lnTo>
                      <a:lnTo>
                        <a:pt x="1237" y="346"/>
                      </a:lnTo>
                      <a:lnTo>
                        <a:pt x="1227" y="375"/>
                      </a:lnTo>
                      <a:lnTo>
                        <a:pt x="1238" y="355"/>
                      </a:lnTo>
                      <a:lnTo>
                        <a:pt x="1264" y="348"/>
                      </a:lnTo>
                      <a:lnTo>
                        <a:pt x="1283" y="360"/>
                      </a:lnTo>
                      <a:lnTo>
                        <a:pt x="1248" y="438"/>
                      </a:lnTo>
                      <a:lnTo>
                        <a:pt x="1307" y="379"/>
                      </a:lnTo>
                      <a:lnTo>
                        <a:pt x="1338" y="361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7" name="Freeform 255"/>
                <p:cNvSpPr>
                  <a:spLocks/>
                </p:cNvSpPr>
                <p:nvPr/>
              </p:nvSpPr>
              <p:spPr bwMode="auto">
                <a:xfrm>
                  <a:off x="2395349" y="2376410"/>
                  <a:ext cx="9542" cy="12885"/>
                </a:xfrm>
                <a:custGeom>
                  <a:avLst/>
                  <a:gdLst>
                    <a:gd name="T0" fmla="*/ 2147483646 w 20"/>
                    <a:gd name="T1" fmla="*/ 0 h 25"/>
                    <a:gd name="T2" fmla="*/ 2147483646 w 20"/>
                    <a:gd name="T3" fmla="*/ 2147483646 h 25"/>
                    <a:gd name="T4" fmla="*/ 2147483646 w 20"/>
                    <a:gd name="T5" fmla="*/ 2147483646 h 25"/>
                    <a:gd name="T6" fmla="*/ 0 w 20"/>
                    <a:gd name="T7" fmla="*/ 2147483646 h 25"/>
                    <a:gd name="T8" fmla="*/ 2147483646 w 20"/>
                    <a:gd name="T9" fmla="*/ 2147483646 h 25"/>
                    <a:gd name="T10" fmla="*/ 2147483646 w 20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25"/>
                    <a:gd name="T20" fmla="*/ 20 w 20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25">
                      <a:moveTo>
                        <a:pt x="20" y="0"/>
                      </a:moveTo>
                      <a:lnTo>
                        <a:pt x="18" y="13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13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8" name="Freeform 258"/>
                <p:cNvSpPr>
                  <a:spLocks/>
                </p:cNvSpPr>
                <p:nvPr/>
              </p:nvSpPr>
              <p:spPr bwMode="auto">
                <a:xfrm>
                  <a:off x="1641622" y="2452191"/>
                  <a:ext cx="630297" cy="645900"/>
                </a:xfrm>
                <a:custGeom>
                  <a:avLst/>
                  <a:gdLst>
                    <a:gd name="T0" fmla="*/ 2147483646 w 1187"/>
                    <a:gd name="T1" fmla="*/ 2147483646 h 1203"/>
                    <a:gd name="T2" fmla="*/ 2147483646 w 1187"/>
                    <a:gd name="T3" fmla="*/ 2147483646 h 1203"/>
                    <a:gd name="T4" fmla="*/ 2147483646 w 1187"/>
                    <a:gd name="T5" fmla="*/ 2147483646 h 1203"/>
                    <a:gd name="T6" fmla="*/ 2147483646 w 1187"/>
                    <a:gd name="T7" fmla="*/ 2147483646 h 1203"/>
                    <a:gd name="T8" fmla="*/ 2147483646 w 1187"/>
                    <a:gd name="T9" fmla="*/ 2147483646 h 1203"/>
                    <a:gd name="T10" fmla="*/ 2147483646 w 1187"/>
                    <a:gd name="T11" fmla="*/ 0 h 1203"/>
                    <a:gd name="T12" fmla="*/ 2147483646 w 1187"/>
                    <a:gd name="T13" fmla="*/ 2147483646 h 1203"/>
                    <a:gd name="T14" fmla="*/ 2147483646 w 1187"/>
                    <a:gd name="T15" fmla="*/ 2147483646 h 1203"/>
                    <a:gd name="T16" fmla="*/ 2147483646 w 1187"/>
                    <a:gd name="T17" fmla="*/ 2147483646 h 1203"/>
                    <a:gd name="T18" fmla="*/ 2147483646 w 1187"/>
                    <a:gd name="T19" fmla="*/ 2147483646 h 1203"/>
                    <a:gd name="T20" fmla="*/ 2147483646 w 1187"/>
                    <a:gd name="T21" fmla="*/ 2147483646 h 1203"/>
                    <a:gd name="T22" fmla="*/ 2147483646 w 1187"/>
                    <a:gd name="T23" fmla="*/ 2147483646 h 1203"/>
                    <a:gd name="T24" fmla="*/ 2147483646 w 1187"/>
                    <a:gd name="T25" fmla="*/ 2147483646 h 1203"/>
                    <a:gd name="T26" fmla="*/ 2147483646 w 1187"/>
                    <a:gd name="T27" fmla="*/ 2147483646 h 1203"/>
                    <a:gd name="T28" fmla="*/ 2147483646 w 1187"/>
                    <a:gd name="T29" fmla="*/ 2147483646 h 1203"/>
                    <a:gd name="T30" fmla="*/ 2147483646 w 1187"/>
                    <a:gd name="T31" fmla="*/ 2147483646 h 1203"/>
                    <a:gd name="T32" fmla="*/ 2147483646 w 1187"/>
                    <a:gd name="T33" fmla="*/ 2147483646 h 1203"/>
                    <a:gd name="T34" fmla="*/ 2147483646 w 1187"/>
                    <a:gd name="T35" fmla="*/ 2147483646 h 1203"/>
                    <a:gd name="T36" fmla="*/ 2147483646 w 1187"/>
                    <a:gd name="T37" fmla="*/ 2147483646 h 1203"/>
                    <a:gd name="T38" fmla="*/ 2147483646 w 1187"/>
                    <a:gd name="T39" fmla="*/ 2147483646 h 1203"/>
                    <a:gd name="T40" fmla="*/ 2147483646 w 1187"/>
                    <a:gd name="T41" fmla="*/ 2147483646 h 1203"/>
                    <a:gd name="T42" fmla="*/ 2147483646 w 1187"/>
                    <a:gd name="T43" fmla="*/ 2147483646 h 1203"/>
                    <a:gd name="T44" fmla="*/ 2147483646 w 1187"/>
                    <a:gd name="T45" fmla="*/ 2147483646 h 1203"/>
                    <a:gd name="T46" fmla="*/ 2147483646 w 1187"/>
                    <a:gd name="T47" fmla="*/ 2147483646 h 1203"/>
                    <a:gd name="T48" fmla="*/ 2147483646 w 1187"/>
                    <a:gd name="T49" fmla="*/ 2147483646 h 1203"/>
                    <a:gd name="T50" fmla="*/ 2147483646 w 1187"/>
                    <a:gd name="T51" fmla="*/ 2147483646 h 1203"/>
                    <a:gd name="T52" fmla="*/ 2147483646 w 1187"/>
                    <a:gd name="T53" fmla="*/ 2147483646 h 1203"/>
                    <a:gd name="T54" fmla="*/ 2147483646 w 1187"/>
                    <a:gd name="T55" fmla="*/ 2147483646 h 1203"/>
                    <a:gd name="T56" fmla="*/ 2147483646 w 1187"/>
                    <a:gd name="T57" fmla="*/ 2147483646 h 1203"/>
                    <a:gd name="T58" fmla="*/ 2147483646 w 1187"/>
                    <a:gd name="T59" fmla="*/ 2147483646 h 1203"/>
                    <a:gd name="T60" fmla="*/ 2147483646 w 1187"/>
                    <a:gd name="T61" fmla="*/ 2147483646 h 1203"/>
                    <a:gd name="T62" fmla="*/ 2147483646 w 1187"/>
                    <a:gd name="T63" fmla="*/ 2147483646 h 1203"/>
                    <a:gd name="T64" fmla="*/ 2147483646 w 1187"/>
                    <a:gd name="T65" fmla="*/ 2147483646 h 1203"/>
                    <a:gd name="T66" fmla="*/ 2147483646 w 1187"/>
                    <a:gd name="T67" fmla="*/ 2147483646 h 1203"/>
                    <a:gd name="T68" fmla="*/ 2147483646 w 1187"/>
                    <a:gd name="T69" fmla="*/ 2147483646 h 1203"/>
                    <a:gd name="T70" fmla="*/ 2147483646 w 1187"/>
                    <a:gd name="T71" fmla="*/ 2147483646 h 1203"/>
                    <a:gd name="T72" fmla="*/ 2147483646 w 1187"/>
                    <a:gd name="T73" fmla="*/ 2147483646 h 1203"/>
                    <a:gd name="T74" fmla="*/ 2147483646 w 1187"/>
                    <a:gd name="T75" fmla="*/ 2147483646 h 1203"/>
                    <a:gd name="T76" fmla="*/ 2147483646 w 1187"/>
                    <a:gd name="T77" fmla="*/ 2147483646 h 1203"/>
                    <a:gd name="T78" fmla="*/ 2147483646 w 1187"/>
                    <a:gd name="T79" fmla="*/ 2147483646 h 1203"/>
                    <a:gd name="T80" fmla="*/ 2147483646 w 1187"/>
                    <a:gd name="T81" fmla="*/ 2147483646 h 1203"/>
                    <a:gd name="T82" fmla="*/ 2147483646 w 1187"/>
                    <a:gd name="T83" fmla="*/ 2147483646 h 1203"/>
                    <a:gd name="T84" fmla="*/ 2147483646 w 1187"/>
                    <a:gd name="T85" fmla="*/ 2147483646 h 1203"/>
                    <a:gd name="T86" fmla="*/ 2147483646 w 1187"/>
                    <a:gd name="T87" fmla="*/ 2147483646 h 1203"/>
                    <a:gd name="T88" fmla="*/ 2147483646 w 1187"/>
                    <a:gd name="T89" fmla="*/ 2147483646 h 1203"/>
                    <a:gd name="T90" fmla="*/ 2147483646 w 1187"/>
                    <a:gd name="T91" fmla="*/ 2147483646 h 1203"/>
                    <a:gd name="T92" fmla="*/ 2147483646 w 1187"/>
                    <a:gd name="T93" fmla="*/ 2147483646 h 1203"/>
                    <a:gd name="T94" fmla="*/ 2147483646 w 1187"/>
                    <a:gd name="T95" fmla="*/ 2147483646 h 1203"/>
                    <a:gd name="T96" fmla="*/ 2147483646 w 1187"/>
                    <a:gd name="T97" fmla="*/ 2147483646 h 1203"/>
                    <a:gd name="T98" fmla="*/ 2147483646 w 1187"/>
                    <a:gd name="T99" fmla="*/ 2147483646 h 1203"/>
                    <a:gd name="T100" fmla="*/ 2147483646 w 1187"/>
                    <a:gd name="T101" fmla="*/ 2147483646 h 1203"/>
                    <a:gd name="T102" fmla="*/ 2147483646 w 1187"/>
                    <a:gd name="T103" fmla="*/ 2147483646 h 1203"/>
                    <a:gd name="T104" fmla="*/ 2147483646 w 1187"/>
                    <a:gd name="T105" fmla="*/ 2147483646 h 1203"/>
                    <a:gd name="T106" fmla="*/ 2147483646 w 1187"/>
                    <a:gd name="T107" fmla="*/ 2147483646 h 1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7"/>
                    <a:gd name="T163" fmla="*/ 0 h 1203"/>
                    <a:gd name="T164" fmla="*/ 1187 w 1187"/>
                    <a:gd name="T165" fmla="*/ 1203 h 1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7" h="1203">
                      <a:moveTo>
                        <a:pt x="21" y="194"/>
                      </a:moveTo>
                      <a:lnTo>
                        <a:pt x="62" y="175"/>
                      </a:lnTo>
                      <a:lnTo>
                        <a:pt x="113" y="206"/>
                      </a:lnTo>
                      <a:lnTo>
                        <a:pt x="139" y="176"/>
                      </a:lnTo>
                      <a:lnTo>
                        <a:pt x="159" y="192"/>
                      </a:lnTo>
                      <a:lnTo>
                        <a:pt x="191" y="182"/>
                      </a:lnTo>
                      <a:lnTo>
                        <a:pt x="190" y="192"/>
                      </a:lnTo>
                      <a:lnTo>
                        <a:pt x="211" y="176"/>
                      </a:lnTo>
                      <a:lnTo>
                        <a:pt x="196" y="156"/>
                      </a:lnTo>
                      <a:lnTo>
                        <a:pt x="216" y="142"/>
                      </a:lnTo>
                      <a:lnTo>
                        <a:pt x="237" y="147"/>
                      </a:lnTo>
                      <a:lnTo>
                        <a:pt x="242" y="137"/>
                      </a:lnTo>
                      <a:lnTo>
                        <a:pt x="232" y="120"/>
                      </a:lnTo>
                      <a:lnTo>
                        <a:pt x="228" y="86"/>
                      </a:lnTo>
                      <a:lnTo>
                        <a:pt x="243" y="96"/>
                      </a:lnTo>
                      <a:lnTo>
                        <a:pt x="260" y="71"/>
                      </a:lnTo>
                      <a:lnTo>
                        <a:pt x="321" y="57"/>
                      </a:lnTo>
                      <a:lnTo>
                        <a:pt x="368" y="0"/>
                      </a:lnTo>
                      <a:lnTo>
                        <a:pt x="419" y="20"/>
                      </a:lnTo>
                      <a:lnTo>
                        <a:pt x="572" y="28"/>
                      </a:lnTo>
                      <a:lnTo>
                        <a:pt x="593" y="23"/>
                      </a:lnTo>
                      <a:lnTo>
                        <a:pt x="617" y="28"/>
                      </a:lnTo>
                      <a:lnTo>
                        <a:pt x="617" y="44"/>
                      </a:lnTo>
                      <a:lnTo>
                        <a:pt x="637" y="50"/>
                      </a:lnTo>
                      <a:lnTo>
                        <a:pt x="645" y="86"/>
                      </a:lnTo>
                      <a:lnTo>
                        <a:pt x="636" y="91"/>
                      </a:lnTo>
                      <a:lnTo>
                        <a:pt x="668" y="132"/>
                      </a:lnTo>
                      <a:lnTo>
                        <a:pt x="635" y="185"/>
                      </a:lnTo>
                      <a:lnTo>
                        <a:pt x="625" y="185"/>
                      </a:lnTo>
                      <a:lnTo>
                        <a:pt x="623" y="236"/>
                      </a:lnTo>
                      <a:lnTo>
                        <a:pt x="603" y="240"/>
                      </a:lnTo>
                      <a:lnTo>
                        <a:pt x="602" y="250"/>
                      </a:lnTo>
                      <a:lnTo>
                        <a:pt x="611" y="256"/>
                      </a:lnTo>
                      <a:lnTo>
                        <a:pt x="575" y="285"/>
                      </a:lnTo>
                      <a:lnTo>
                        <a:pt x="595" y="312"/>
                      </a:lnTo>
                      <a:lnTo>
                        <a:pt x="585" y="322"/>
                      </a:lnTo>
                      <a:lnTo>
                        <a:pt x="607" y="379"/>
                      </a:lnTo>
                      <a:lnTo>
                        <a:pt x="621" y="388"/>
                      </a:lnTo>
                      <a:lnTo>
                        <a:pt x="626" y="403"/>
                      </a:lnTo>
                      <a:lnTo>
                        <a:pt x="656" y="424"/>
                      </a:lnTo>
                      <a:lnTo>
                        <a:pt x="651" y="434"/>
                      </a:lnTo>
                      <a:lnTo>
                        <a:pt x="660" y="460"/>
                      </a:lnTo>
                      <a:lnTo>
                        <a:pt x="701" y="471"/>
                      </a:lnTo>
                      <a:lnTo>
                        <a:pt x="730" y="553"/>
                      </a:lnTo>
                      <a:lnTo>
                        <a:pt x="771" y="559"/>
                      </a:lnTo>
                      <a:lnTo>
                        <a:pt x="787" y="544"/>
                      </a:lnTo>
                      <a:lnTo>
                        <a:pt x="807" y="555"/>
                      </a:lnTo>
                      <a:lnTo>
                        <a:pt x="802" y="571"/>
                      </a:lnTo>
                      <a:lnTo>
                        <a:pt x="822" y="576"/>
                      </a:lnTo>
                      <a:lnTo>
                        <a:pt x="826" y="586"/>
                      </a:lnTo>
                      <a:lnTo>
                        <a:pt x="816" y="596"/>
                      </a:lnTo>
                      <a:lnTo>
                        <a:pt x="831" y="601"/>
                      </a:lnTo>
                      <a:lnTo>
                        <a:pt x="847" y="596"/>
                      </a:lnTo>
                      <a:lnTo>
                        <a:pt x="847" y="606"/>
                      </a:lnTo>
                      <a:lnTo>
                        <a:pt x="831" y="622"/>
                      </a:lnTo>
                      <a:lnTo>
                        <a:pt x="841" y="642"/>
                      </a:lnTo>
                      <a:lnTo>
                        <a:pt x="852" y="642"/>
                      </a:lnTo>
                      <a:lnTo>
                        <a:pt x="855" y="652"/>
                      </a:lnTo>
                      <a:lnTo>
                        <a:pt x="876" y="653"/>
                      </a:lnTo>
                      <a:lnTo>
                        <a:pt x="876" y="699"/>
                      </a:lnTo>
                      <a:lnTo>
                        <a:pt x="891" y="699"/>
                      </a:lnTo>
                      <a:lnTo>
                        <a:pt x="920" y="730"/>
                      </a:lnTo>
                      <a:lnTo>
                        <a:pt x="971" y="726"/>
                      </a:lnTo>
                      <a:lnTo>
                        <a:pt x="1007" y="748"/>
                      </a:lnTo>
                      <a:lnTo>
                        <a:pt x="992" y="767"/>
                      </a:lnTo>
                      <a:lnTo>
                        <a:pt x="1066" y="860"/>
                      </a:lnTo>
                      <a:lnTo>
                        <a:pt x="1072" y="846"/>
                      </a:lnTo>
                      <a:lnTo>
                        <a:pt x="1123" y="821"/>
                      </a:lnTo>
                      <a:lnTo>
                        <a:pt x="1139" y="856"/>
                      </a:lnTo>
                      <a:lnTo>
                        <a:pt x="1122" y="882"/>
                      </a:lnTo>
                      <a:lnTo>
                        <a:pt x="1146" y="934"/>
                      </a:lnTo>
                      <a:lnTo>
                        <a:pt x="1156" y="929"/>
                      </a:lnTo>
                      <a:lnTo>
                        <a:pt x="1172" y="939"/>
                      </a:lnTo>
                      <a:lnTo>
                        <a:pt x="1187" y="975"/>
                      </a:lnTo>
                      <a:lnTo>
                        <a:pt x="1172" y="980"/>
                      </a:lnTo>
                      <a:lnTo>
                        <a:pt x="1176" y="1016"/>
                      </a:lnTo>
                      <a:lnTo>
                        <a:pt x="1151" y="1022"/>
                      </a:lnTo>
                      <a:lnTo>
                        <a:pt x="1146" y="1037"/>
                      </a:lnTo>
                      <a:lnTo>
                        <a:pt x="1136" y="1032"/>
                      </a:lnTo>
                      <a:lnTo>
                        <a:pt x="1070" y="1072"/>
                      </a:lnTo>
                      <a:lnTo>
                        <a:pt x="1049" y="1040"/>
                      </a:lnTo>
                      <a:lnTo>
                        <a:pt x="1034" y="1035"/>
                      </a:lnTo>
                      <a:lnTo>
                        <a:pt x="1019" y="1065"/>
                      </a:lnTo>
                      <a:lnTo>
                        <a:pt x="1043" y="1101"/>
                      </a:lnTo>
                      <a:lnTo>
                        <a:pt x="1063" y="1097"/>
                      </a:lnTo>
                      <a:lnTo>
                        <a:pt x="1068" y="1113"/>
                      </a:lnTo>
                      <a:lnTo>
                        <a:pt x="1053" y="1116"/>
                      </a:lnTo>
                      <a:lnTo>
                        <a:pt x="1043" y="1127"/>
                      </a:lnTo>
                      <a:lnTo>
                        <a:pt x="996" y="1147"/>
                      </a:lnTo>
                      <a:lnTo>
                        <a:pt x="1016" y="1183"/>
                      </a:lnTo>
                      <a:lnTo>
                        <a:pt x="991" y="1192"/>
                      </a:lnTo>
                      <a:lnTo>
                        <a:pt x="979" y="1203"/>
                      </a:lnTo>
                      <a:lnTo>
                        <a:pt x="952" y="1166"/>
                      </a:lnTo>
                      <a:lnTo>
                        <a:pt x="937" y="1170"/>
                      </a:lnTo>
                      <a:lnTo>
                        <a:pt x="927" y="1139"/>
                      </a:lnTo>
                      <a:lnTo>
                        <a:pt x="901" y="1144"/>
                      </a:lnTo>
                      <a:lnTo>
                        <a:pt x="896" y="1160"/>
                      </a:lnTo>
                      <a:lnTo>
                        <a:pt x="876" y="1169"/>
                      </a:lnTo>
                      <a:lnTo>
                        <a:pt x="845" y="1148"/>
                      </a:lnTo>
                      <a:lnTo>
                        <a:pt x="820" y="1162"/>
                      </a:lnTo>
                      <a:lnTo>
                        <a:pt x="785" y="1106"/>
                      </a:lnTo>
                      <a:lnTo>
                        <a:pt x="775" y="1111"/>
                      </a:lnTo>
                      <a:lnTo>
                        <a:pt x="760" y="1085"/>
                      </a:lnTo>
                      <a:lnTo>
                        <a:pt x="744" y="1095"/>
                      </a:lnTo>
                      <a:lnTo>
                        <a:pt x="705" y="1037"/>
                      </a:lnTo>
                      <a:lnTo>
                        <a:pt x="690" y="1027"/>
                      </a:lnTo>
                      <a:lnTo>
                        <a:pt x="695" y="1002"/>
                      </a:lnTo>
                      <a:lnTo>
                        <a:pt x="671" y="986"/>
                      </a:lnTo>
                      <a:lnTo>
                        <a:pt x="665" y="966"/>
                      </a:lnTo>
                      <a:lnTo>
                        <a:pt x="645" y="954"/>
                      </a:lnTo>
                      <a:lnTo>
                        <a:pt x="651" y="935"/>
                      </a:lnTo>
                      <a:lnTo>
                        <a:pt x="641" y="924"/>
                      </a:lnTo>
                      <a:lnTo>
                        <a:pt x="631" y="934"/>
                      </a:lnTo>
                      <a:lnTo>
                        <a:pt x="621" y="909"/>
                      </a:lnTo>
                      <a:lnTo>
                        <a:pt x="580" y="897"/>
                      </a:lnTo>
                      <a:lnTo>
                        <a:pt x="576" y="872"/>
                      </a:lnTo>
                      <a:lnTo>
                        <a:pt x="591" y="863"/>
                      </a:lnTo>
                      <a:lnTo>
                        <a:pt x="576" y="836"/>
                      </a:lnTo>
                      <a:lnTo>
                        <a:pt x="566" y="836"/>
                      </a:lnTo>
                      <a:lnTo>
                        <a:pt x="561" y="821"/>
                      </a:lnTo>
                      <a:lnTo>
                        <a:pt x="577" y="805"/>
                      </a:lnTo>
                      <a:lnTo>
                        <a:pt x="567" y="790"/>
                      </a:lnTo>
                      <a:lnTo>
                        <a:pt x="531" y="805"/>
                      </a:lnTo>
                      <a:lnTo>
                        <a:pt x="535" y="826"/>
                      </a:lnTo>
                      <a:lnTo>
                        <a:pt x="505" y="835"/>
                      </a:lnTo>
                      <a:lnTo>
                        <a:pt x="489" y="814"/>
                      </a:lnTo>
                      <a:lnTo>
                        <a:pt x="465" y="803"/>
                      </a:lnTo>
                      <a:lnTo>
                        <a:pt x="445" y="803"/>
                      </a:lnTo>
                      <a:lnTo>
                        <a:pt x="440" y="787"/>
                      </a:lnTo>
                      <a:lnTo>
                        <a:pt x="424" y="782"/>
                      </a:lnTo>
                      <a:lnTo>
                        <a:pt x="409" y="808"/>
                      </a:lnTo>
                      <a:lnTo>
                        <a:pt x="382" y="812"/>
                      </a:lnTo>
                      <a:lnTo>
                        <a:pt x="382" y="822"/>
                      </a:lnTo>
                      <a:lnTo>
                        <a:pt x="362" y="817"/>
                      </a:lnTo>
                      <a:lnTo>
                        <a:pt x="336" y="821"/>
                      </a:lnTo>
                      <a:lnTo>
                        <a:pt x="333" y="800"/>
                      </a:lnTo>
                      <a:lnTo>
                        <a:pt x="307" y="780"/>
                      </a:lnTo>
                      <a:lnTo>
                        <a:pt x="298" y="764"/>
                      </a:lnTo>
                      <a:lnTo>
                        <a:pt x="307" y="740"/>
                      </a:lnTo>
                      <a:lnTo>
                        <a:pt x="298" y="729"/>
                      </a:lnTo>
                      <a:lnTo>
                        <a:pt x="310" y="652"/>
                      </a:lnTo>
                      <a:lnTo>
                        <a:pt x="294" y="642"/>
                      </a:lnTo>
                      <a:lnTo>
                        <a:pt x="294" y="627"/>
                      </a:lnTo>
                      <a:lnTo>
                        <a:pt x="285" y="605"/>
                      </a:lnTo>
                      <a:lnTo>
                        <a:pt x="270" y="585"/>
                      </a:lnTo>
                      <a:lnTo>
                        <a:pt x="229" y="605"/>
                      </a:lnTo>
                      <a:lnTo>
                        <a:pt x="219" y="583"/>
                      </a:lnTo>
                      <a:lnTo>
                        <a:pt x="206" y="569"/>
                      </a:lnTo>
                      <a:lnTo>
                        <a:pt x="103" y="523"/>
                      </a:lnTo>
                      <a:lnTo>
                        <a:pt x="108" y="405"/>
                      </a:lnTo>
                      <a:lnTo>
                        <a:pt x="98" y="420"/>
                      </a:lnTo>
                      <a:lnTo>
                        <a:pt x="88" y="405"/>
                      </a:lnTo>
                      <a:lnTo>
                        <a:pt x="47" y="415"/>
                      </a:lnTo>
                      <a:lnTo>
                        <a:pt x="16" y="393"/>
                      </a:lnTo>
                      <a:lnTo>
                        <a:pt x="33" y="383"/>
                      </a:lnTo>
                      <a:lnTo>
                        <a:pt x="48" y="354"/>
                      </a:lnTo>
                      <a:lnTo>
                        <a:pt x="43" y="344"/>
                      </a:lnTo>
                      <a:lnTo>
                        <a:pt x="49" y="308"/>
                      </a:lnTo>
                      <a:lnTo>
                        <a:pt x="34" y="276"/>
                      </a:lnTo>
                      <a:lnTo>
                        <a:pt x="10" y="266"/>
                      </a:lnTo>
                      <a:lnTo>
                        <a:pt x="0" y="256"/>
                      </a:lnTo>
                      <a:lnTo>
                        <a:pt x="20" y="230"/>
                      </a:lnTo>
                      <a:lnTo>
                        <a:pt x="21" y="194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9" name="Freeform 259"/>
                <p:cNvSpPr>
                  <a:spLocks/>
                </p:cNvSpPr>
                <p:nvPr/>
              </p:nvSpPr>
              <p:spPr bwMode="auto">
                <a:xfrm>
                  <a:off x="2281444" y="1652355"/>
                  <a:ext cx="417552" cy="631617"/>
                </a:xfrm>
                <a:custGeom>
                  <a:avLst/>
                  <a:gdLst>
                    <a:gd name="T0" fmla="*/ 2147483646 w 787"/>
                    <a:gd name="T1" fmla="*/ 2147483646 h 1181"/>
                    <a:gd name="T2" fmla="*/ 2147483646 w 787"/>
                    <a:gd name="T3" fmla="*/ 2147483646 h 1181"/>
                    <a:gd name="T4" fmla="*/ 2147483646 w 787"/>
                    <a:gd name="T5" fmla="*/ 2147483646 h 1181"/>
                    <a:gd name="T6" fmla="*/ 2147483646 w 787"/>
                    <a:gd name="T7" fmla="*/ 2147483646 h 1181"/>
                    <a:gd name="T8" fmla="*/ 2147483646 w 787"/>
                    <a:gd name="T9" fmla="*/ 2147483646 h 1181"/>
                    <a:gd name="T10" fmla="*/ 2147483646 w 787"/>
                    <a:gd name="T11" fmla="*/ 2147483646 h 1181"/>
                    <a:gd name="T12" fmla="*/ 2147483646 w 787"/>
                    <a:gd name="T13" fmla="*/ 2147483646 h 1181"/>
                    <a:gd name="T14" fmla="*/ 2147483646 w 787"/>
                    <a:gd name="T15" fmla="*/ 2147483646 h 1181"/>
                    <a:gd name="T16" fmla="*/ 2147483646 w 787"/>
                    <a:gd name="T17" fmla="*/ 2147483646 h 1181"/>
                    <a:gd name="T18" fmla="*/ 2147483646 w 787"/>
                    <a:gd name="T19" fmla="*/ 2147483646 h 1181"/>
                    <a:gd name="T20" fmla="*/ 2147483646 w 787"/>
                    <a:gd name="T21" fmla="*/ 2147483646 h 1181"/>
                    <a:gd name="T22" fmla="*/ 2147483646 w 787"/>
                    <a:gd name="T23" fmla="*/ 2147483646 h 1181"/>
                    <a:gd name="T24" fmla="*/ 2147483646 w 787"/>
                    <a:gd name="T25" fmla="*/ 2147483646 h 1181"/>
                    <a:gd name="T26" fmla="*/ 2147483646 w 787"/>
                    <a:gd name="T27" fmla="*/ 2147483646 h 1181"/>
                    <a:gd name="T28" fmla="*/ 2147483646 w 787"/>
                    <a:gd name="T29" fmla="*/ 2147483646 h 1181"/>
                    <a:gd name="T30" fmla="*/ 2147483646 w 787"/>
                    <a:gd name="T31" fmla="*/ 2147483646 h 1181"/>
                    <a:gd name="T32" fmla="*/ 2147483646 w 787"/>
                    <a:gd name="T33" fmla="*/ 2147483646 h 1181"/>
                    <a:gd name="T34" fmla="*/ 2147483646 w 787"/>
                    <a:gd name="T35" fmla="*/ 2147483646 h 1181"/>
                    <a:gd name="T36" fmla="*/ 2147483646 w 787"/>
                    <a:gd name="T37" fmla="*/ 2147483646 h 1181"/>
                    <a:gd name="T38" fmla="*/ 2147483646 w 787"/>
                    <a:gd name="T39" fmla="*/ 2147483646 h 1181"/>
                    <a:gd name="T40" fmla="*/ 2147483646 w 787"/>
                    <a:gd name="T41" fmla="*/ 2147483646 h 1181"/>
                    <a:gd name="T42" fmla="*/ 2147483646 w 787"/>
                    <a:gd name="T43" fmla="*/ 2147483646 h 1181"/>
                    <a:gd name="T44" fmla="*/ 2147483646 w 787"/>
                    <a:gd name="T45" fmla="*/ 2147483646 h 1181"/>
                    <a:gd name="T46" fmla="*/ 2147483646 w 787"/>
                    <a:gd name="T47" fmla="*/ 2147483646 h 1181"/>
                    <a:gd name="T48" fmla="*/ 2147483646 w 787"/>
                    <a:gd name="T49" fmla="*/ 2147483646 h 1181"/>
                    <a:gd name="T50" fmla="*/ 2147483646 w 787"/>
                    <a:gd name="T51" fmla="*/ 2147483646 h 1181"/>
                    <a:gd name="T52" fmla="*/ 2147483646 w 787"/>
                    <a:gd name="T53" fmla="*/ 2147483646 h 1181"/>
                    <a:gd name="T54" fmla="*/ 2147483646 w 787"/>
                    <a:gd name="T55" fmla="*/ 2147483646 h 1181"/>
                    <a:gd name="T56" fmla="*/ 2147483646 w 787"/>
                    <a:gd name="T57" fmla="*/ 2147483646 h 1181"/>
                    <a:gd name="T58" fmla="*/ 2147483646 w 787"/>
                    <a:gd name="T59" fmla="*/ 2147483646 h 1181"/>
                    <a:gd name="T60" fmla="*/ 2147483646 w 787"/>
                    <a:gd name="T61" fmla="*/ 2147483646 h 1181"/>
                    <a:gd name="T62" fmla="*/ 2147483646 w 787"/>
                    <a:gd name="T63" fmla="*/ 2147483646 h 1181"/>
                    <a:gd name="T64" fmla="*/ 2147483646 w 787"/>
                    <a:gd name="T65" fmla="*/ 2147483646 h 1181"/>
                    <a:gd name="T66" fmla="*/ 2147483646 w 787"/>
                    <a:gd name="T67" fmla="*/ 2147483646 h 1181"/>
                    <a:gd name="T68" fmla="*/ 2147483646 w 787"/>
                    <a:gd name="T69" fmla="*/ 2147483646 h 1181"/>
                    <a:gd name="T70" fmla="*/ 2147483646 w 787"/>
                    <a:gd name="T71" fmla="*/ 2147483646 h 1181"/>
                    <a:gd name="T72" fmla="*/ 2147483646 w 787"/>
                    <a:gd name="T73" fmla="*/ 2147483646 h 1181"/>
                    <a:gd name="T74" fmla="*/ 2147483646 w 787"/>
                    <a:gd name="T75" fmla="*/ 2147483646 h 1181"/>
                    <a:gd name="T76" fmla="*/ 2147483646 w 787"/>
                    <a:gd name="T77" fmla="*/ 2147483646 h 1181"/>
                    <a:gd name="T78" fmla="*/ 2147483646 w 787"/>
                    <a:gd name="T79" fmla="*/ 2147483646 h 1181"/>
                    <a:gd name="T80" fmla="*/ 2147483646 w 787"/>
                    <a:gd name="T81" fmla="*/ 2147483646 h 1181"/>
                    <a:gd name="T82" fmla="*/ 2147483646 w 787"/>
                    <a:gd name="T83" fmla="*/ 2147483646 h 1181"/>
                    <a:gd name="T84" fmla="*/ 2147483646 w 787"/>
                    <a:gd name="T85" fmla="*/ 2147483646 h 1181"/>
                    <a:gd name="T86" fmla="*/ 2147483646 w 787"/>
                    <a:gd name="T87" fmla="*/ 2147483646 h 1181"/>
                    <a:gd name="T88" fmla="*/ 2147483646 w 787"/>
                    <a:gd name="T89" fmla="*/ 2147483646 h 1181"/>
                    <a:gd name="T90" fmla="*/ 2147483646 w 787"/>
                    <a:gd name="T91" fmla="*/ 2147483646 h 1181"/>
                    <a:gd name="T92" fmla="*/ 2147483646 w 787"/>
                    <a:gd name="T93" fmla="*/ 2147483646 h 1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87"/>
                    <a:gd name="T142" fmla="*/ 0 h 1181"/>
                    <a:gd name="T143" fmla="*/ 787 w 787"/>
                    <a:gd name="T144" fmla="*/ 1181 h 11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87" h="1181">
                      <a:moveTo>
                        <a:pt x="93" y="476"/>
                      </a:moveTo>
                      <a:lnTo>
                        <a:pt x="58" y="498"/>
                      </a:lnTo>
                      <a:lnTo>
                        <a:pt x="63" y="508"/>
                      </a:lnTo>
                      <a:lnTo>
                        <a:pt x="47" y="528"/>
                      </a:lnTo>
                      <a:lnTo>
                        <a:pt x="54" y="536"/>
                      </a:lnTo>
                      <a:lnTo>
                        <a:pt x="77" y="581"/>
                      </a:lnTo>
                      <a:lnTo>
                        <a:pt x="102" y="565"/>
                      </a:lnTo>
                      <a:lnTo>
                        <a:pt x="111" y="578"/>
                      </a:lnTo>
                      <a:lnTo>
                        <a:pt x="130" y="565"/>
                      </a:lnTo>
                      <a:lnTo>
                        <a:pt x="148" y="595"/>
                      </a:lnTo>
                      <a:lnTo>
                        <a:pt x="176" y="616"/>
                      </a:lnTo>
                      <a:lnTo>
                        <a:pt x="175" y="561"/>
                      </a:lnTo>
                      <a:lnTo>
                        <a:pt x="185" y="581"/>
                      </a:lnTo>
                      <a:lnTo>
                        <a:pt x="184" y="555"/>
                      </a:lnTo>
                      <a:lnTo>
                        <a:pt x="191" y="549"/>
                      </a:lnTo>
                      <a:lnTo>
                        <a:pt x="195" y="521"/>
                      </a:lnTo>
                      <a:lnTo>
                        <a:pt x="207" y="523"/>
                      </a:lnTo>
                      <a:lnTo>
                        <a:pt x="217" y="510"/>
                      </a:lnTo>
                      <a:lnTo>
                        <a:pt x="213" y="448"/>
                      </a:lnTo>
                      <a:lnTo>
                        <a:pt x="227" y="487"/>
                      </a:lnTo>
                      <a:lnTo>
                        <a:pt x="234" y="489"/>
                      </a:lnTo>
                      <a:lnTo>
                        <a:pt x="244" y="538"/>
                      </a:lnTo>
                      <a:lnTo>
                        <a:pt x="221" y="537"/>
                      </a:lnTo>
                      <a:lnTo>
                        <a:pt x="204" y="615"/>
                      </a:lnTo>
                      <a:lnTo>
                        <a:pt x="216" y="632"/>
                      </a:lnTo>
                      <a:lnTo>
                        <a:pt x="216" y="620"/>
                      </a:lnTo>
                      <a:lnTo>
                        <a:pt x="230" y="609"/>
                      </a:lnTo>
                      <a:lnTo>
                        <a:pt x="232" y="625"/>
                      </a:lnTo>
                      <a:lnTo>
                        <a:pt x="220" y="653"/>
                      </a:lnTo>
                      <a:lnTo>
                        <a:pt x="226" y="662"/>
                      </a:lnTo>
                      <a:lnTo>
                        <a:pt x="237" y="657"/>
                      </a:lnTo>
                      <a:lnTo>
                        <a:pt x="234" y="672"/>
                      </a:lnTo>
                      <a:lnTo>
                        <a:pt x="254" y="666"/>
                      </a:lnTo>
                      <a:lnTo>
                        <a:pt x="239" y="679"/>
                      </a:lnTo>
                      <a:lnTo>
                        <a:pt x="237" y="697"/>
                      </a:lnTo>
                      <a:lnTo>
                        <a:pt x="248" y="709"/>
                      </a:lnTo>
                      <a:lnTo>
                        <a:pt x="232" y="716"/>
                      </a:lnTo>
                      <a:lnTo>
                        <a:pt x="220" y="704"/>
                      </a:lnTo>
                      <a:lnTo>
                        <a:pt x="217" y="716"/>
                      </a:lnTo>
                      <a:lnTo>
                        <a:pt x="223" y="726"/>
                      </a:lnTo>
                      <a:lnTo>
                        <a:pt x="242" y="735"/>
                      </a:lnTo>
                      <a:lnTo>
                        <a:pt x="241" y="806"/>
                      </a:lnTo>
                      <a:lnTo>
                        <a:pt x="282" y="924"/>
                      </a:lnTo>
                      <a:lnTo>
                        <a:pt x="311" y="1038"/>
                      </a:lnTo>
                      <a:lnTo>
                        <a:pt x="348" y="1100"/>
                      </a:lnTo>
                      <a:lnTo>
                        <a:pt x="443" y="1163"/>
                      </a:lnTo>
                      <a:lnTo>
                        <a:pt x="522" y="1181"/>
                      </a:lnTo>
                      <a:lnTo>
                        <a:pt x="620" y="1168"/>
                      </a:lnTo>
                      <a:lnTo>
                        <a:pt x="661" y="1149"/>
                      </a:lnTo>
                      <a:lnTo>
                        <a:pt x="689" y="1121"/>
                      </a:lnTo>
                      <a:lnTo>
                        <a:pt x="689" y="1103"/>
                      </a:lnTo>
                      <a:lnTo>
                        <a:pt x="718" y="1078"/>
                      </a:lnTo>
                      <a:lnTo>
                        <a:pt x="727" y="1059"/>
                      </a:lnTo>
                      <a:lnTo>
                        <a:pt x="758" y="1041"/>
                      </a:lnTo>
                      <a:lnTo>
                        <a:pt x="758" y="989"/>
                      </a:lnTo>
                      <a:lnTo>
                        <a:pt x="742" y="987"/>
                      </a:lnTo>
                      <a:lnTo>
                        <a:pt x="750" y="962"/>
                      </a:lnTo>
                      <a:lnTo>
                        <a:pt x="756" y="966"/>
                      </a:lnTo>
                      <a:lnTo>
                        <a:pt x="783" y="879"/>
                      </a:lnTo>
                      <a:lnTo>
                        <a:pt x="762" y="899"/>
                      </a:lnTo>
                      <a:lnTo>
                        <a:pt x="749" y="862"/>
                      </a:lnTo>
                      <a:lnTo>
                        <a:pt x="755" y="842"/>
                      </a:lnTo>
                      <a:lnTo>
                        <a:pt x="751" y="834"/>
                      </a:lnTo>
                      <a:lnTo>
                        <a:pt x="754" y="816"/>
                      </a:lnTo>
                      <a:lnTo>
                        <a:pt x="764" y="814"/>
                      </a:lnTo>
                      <a:lnTo>
                        <a:pt x="765" y="778"/>
                      </a:lnTo>
                      <a:lnTo>
                        <a:pt x="754" y="781"/>
                      </a:lnTo>
                      <a:lnTo>
                        <a:pt x="751" y="794"/>
                      </a:lnTo>
                      <a:lnTo>
                        <a:pt x="742" y="796"/>
                      </a:lnTo>
                      <a:lnTo>
                        <a:pt x="769" y="697"/>
                      </a:lnTo>
                      <a:lnTo>
                        <a:pt x="779" y="618"/>
                      </a:lnTo>
                      <a:lnTo>
                        <a:pt x="777" y="577"/>
                      </a:lnTo>
                      <a:lnTo>
                        <a:pt x="784" y="565"/>
                      </a:lnTo>
                      <a:lnTo>
                        <a:pt x="787" y="480"/>
                      </a:lnTo>
                      <a:lnTo>
                        <a:pt x="782" y="476"/>
                      </a:lnTo>
                      <a:lnTo>
                        <a:pt x="774" y="479"/>
                      </a:lnTo>
                      <a:lnTo>
                        <a:pt x="778" y="461"/>
                      </a:lnTo>
                      <a:lnTo>
                        <a:pt x="773" y="433"/>
                      </a:lnTo>
                      <a:lnTo>
                        <a:pt x="764" y="426"/>
                      </a:lnTo>
                      <a:lnTo>
                        <a:pt x="756" y="436"/>
                      </a:lnTo>
                      <a:lnTo>
                        <a:pt x="750" y="433"/>
                      </a:lnTo>
                      <a:lnTo>
                        <a:pt x="751" y="408"/>
                      </a:lnTo>
                      <a:lnTo>
                        <a:pt x="733" y="352"/>
                      </a:lnTo>
                      <a:lnTo>
                        <a:pt x="719" y="331"/>
                      </a:lnTo>
                      <a:lnTo>
                        <a:pt x="711" y="333"/>
                      </a:lnTo>
                      <a:lnTo>
                        <a:pt x="711" y="322"/>
                      </a:lnTo>
                      <a:lnTo>
                        <a:pt x="665" y="333"/>
                      </a:lnTo>
                      <a:lnTo>
                        <a:pt x="623" y="318"/>
                      </a:lnTo>
                      <a:lnTo>
                        <a:pt x="600" y="325"/>
                      </a:lnTo>
                      <a:lnTo>
                        <a:pt x="628" y="308"/>
                      </a:lnTo>
                      <a:lnTo>
                        <a:pt x="667" y="319"/>
                      </a:lnTo>
                      <a:lnTo>
                        <a:pt x="695" y="313"/>
                      </a:lnTo>
                      <a:lnTo>
                        <a:pt x="693" y="299"/>
                      </a:lnTo>
                      <a:lnTo>
                        <a:pt x="705" y="301"/>
                      </a:lnTo>
                      <a:lnTo>
                        <a:pt x="721" y="292"/>
                      </a:lnTo>
                      <a:lnTo>
                        <a:pt x="717" y="282"/>
                      </a:lnTo>
                      <a:lnTo>
                        <a:pt x="707" y="271"/>
                      </a:lnTo>
                      <a:lnTo>
                        <a:pt x="682" y="268"/>
                      </a:lnTo>
                      <a:lnTo>
                        <a:pt x="680" y="262"/>
                      </a:lnTo>
                      <a:lnTo>
                        <a:pt x="714" y="255"/>
                      </a:lnTo>
                      <a:lnTo>
                        <a:pt x="703" y="248"/>
                      </a:lnTo>
                      <a:lnTo>
                        <a:pt x="712" y="241"/>
                      </a:lnTo>
                      <a:lnTo>
                        <a:pt x="698" y="222"/>
                      </a:lnTo>
                      <a:lnTo>
                        <a:pt x="709" y="200"/>
                      </a:lnTo>
                      <a:lnTo>
                        <a:pt x="700" y="180"/>
                      </a:lnTo>
                      <a:lnTo>
                        <a:pt x="704" y="170"/>
                      </a:lnTo>
                      <a:lnTo>
                        <a:pt x="727" y="171"/>
                      </a:lnTo>
                      <a:lnTo>
                        <a:pt x="714" y="188"/>
                      </a:lnTo>
                      <a:lnTo>
                        <a:pt x="718" y="222"/>
                      </a:lnTo>
                      <a:lnTo>
                        <a:pt x="726" y="236"/>
                      </a:lnTo>
                      <a:lnTo>
                        <a:pt x="760" y="232"/>
                      </a:lnTo>
                      <a:lnTo>
                        <a:pt x="767" y="217"/>
                      </a:lnTo>
                      <a:lnTo>
                        <a:pt x="763" y="197"/>
                      </a:lnTo>
                      <a:lnTo>
                        <a:pt x="754" y="180"/>
                      </a:lnTo>
                      <a:lnTo>
                        <a:pt x="764" y="178"/>
                      </a:lnTo>
                      <a:lnTo>
                        <a:pt x="765" y="138"/>
                      </a:lnTo>
                      <a:lnTo>
                        <a:pt x="759" y="129"/>
                      </a:lnTo>
                      <a:lnTo>
                        <a:pt x="736" y="153"/>
                      </a:lnTo>
                      <a:lnTo>
                        <a:pt x="732" y="132"/>
                      </a:lnTo>
                      <a:lnTo>
                        <a:pt x="700" y="146"/>
                      </a:lnTo>
                      <a:lnTo>
                        <a:pt x="688" y="134"/>
                      </a:lnTo>
                      <a:lnTo>
                        <a:pt x="663" y="133"/>
                      </a:lnTo>
                      <a:lnTo>
                        <a:pt x="691" y="118"/>
                      </a:lnTo>
                      <a:lnTo>
                        <a:pt x="699" y="97"/>
                      </a:lnTo>
                      <a:lnTo>
                        <a:pt x="689" y="74"/>
                      </a:lnTo>
                      <a:lnTo>
                        <a:pt x="633" y="93"/>
                      </a:lnTo>
                      <a:lnTo>
                        <a:pt x="634" y="46"/>
                      </a:lnTo>
                      <a:lnTo>
                        <a:pt x="596" y="65"/>
                      </a:lnTo>
                      <a:lnTo>
                        <a:pt x="573" y="44"/>
                      </a:lnTo>
                      <a:lnTo>
                        <a:pt x="552" y="37"/>
                      </a:lnTo>
                      <a:lnTo>
                        <a:pt x="496" y="44"/>
                      </a:lnTo>
                      <a:lnTo>
                        <a:pt x="455" y="14"/>
                      </a:lnTo>
                      <a:lnTo>
                        <a:pt x="421" y="0"/>
                      </a:lnTo>
                      <a:lnTo>
                        <a:pt x="425" y="37"/>
                      </a:lnTo>
                      <a:lnTo>
                        <a:pt x="341" y="47"/>
                      </a:lnTo>
                      <a:lnTo>
                        <a:pt x="297" y="70"/>
                      </a:lnTo>
                      <a:lnTo>
                        <a:pt x="281" y="104"/>
                      </a:lnTo>
                      <a:lnTo>
                        <a:pt x="239" y="236"/>
                      </a:lnTo>
                      <a:lnTo>
                        <a:pt x="209" y="255"/>
                      </a:lnTo>
                      <a:lnTo>
                        <a:pt x="97" y="257"/>
                      </a:lnTo>
                      <a:lnTo>
                        <a:pt x="37" y="267"/>
                      </a:lnTo>
                      <a:lnTo>
                        <a:pt x="0" y="308"/>
                      </a:lnTo>
                      <a:lnTo>
                        <a:pt x="93" y="47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0" name="Freeform 260"/>
                <p:cNvSpPr>
                  <a:spLocks/>
                </p:cNvSpPr>
                <p:nvPr/>
              </p:nvSpPr>
              <p:spPr bwMode="auto">
                <a:xfrm>
                  <a:off x="2673670" y="1836850"/>
                  <a:ext cx="7952" cy="22549"/>
                </a:xfrm>
                <a:custGeom>
                  <a:avLst/>
                  <a:gdLst>
                    <a:gd name="T0" fmla="*/ 2147483646 w 17"/>
                    <a:gd name="T1" fmla="*/ 0 h 40"/>
                    <a:gd name="T2" fmla="*/ 0 w 17"/>
                    <a:gd name="T3" fmla="*/ 2147483646 h 40"/>
                    <a:gd name="T4" fmla="*/ 2147483646 w 17"/>
                    <a:gd name="T5" fmla="*/ 2147483646 h 40"/>
                    <a:gd name="T6" fmla="*/ 2147483646 w 17"/>
                    <a:gd name="T7" fmla="*/ 2147483646 h 40"/>
                    <a:gd name="T8" fmla="*/ 2147483646 w 17"/>
                    <a:gd name="T9" fmla="*/ 2147483646 h 40"/>
                    <a:gd name="T10" fmla="*/ 2147483646 w 17"/>
                    <a:gd name="T11" fmla="*/ 2147483646 h 40"/>
                    <a:gd name="T12" fmla="*/ 2147483646 w 17"/>
                    <a:gd name="T13" fmla="*/ 0 h 40"/>
                    <a:gd name="T14" fmla="*/ 2147483646 w 17"/>
                    <a:gd name="T15" fmla="*/ 0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0"/>
                    <a:gd name="T26" fmla="*/ 17 w 17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0" y="37"/>
                      </a:lnTo>
                      <a:lnTo>
                        <a:pt x="14" y="40"/>
                      </a:lnTo>
                      <a:lnTo>
                        <a:pt x="16" y="36"/>
                      </a:lnTo>
                      <a:lnTo>
                        <a:pt x="17" y="8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1" name="Freeform 261"/>
                <p:cNvSpPr>
                  <a:spLocks/>
                </p:cNvSpPr>
                <p:nvPr/>
              </p:nvSpPr>
              <p:spPr bwMode="auto">
                <a:xfrm>
                  <a:off x="1711479" y="1815814"/>
                  <a:ext cx="654111" cy="707792"/>
                </a:xfrm>
                <a:custGeom>
                  <a:avLst/>
                  <a:gdLst>
                    <a:gd name="T0" fmla="*/ 0 w 1232"/>
                    <a:gd name="T1" fmla="*/ 2147483646 h 1316"/>
                    <a:gd name="T2" fmla="*/ 2147483646 w 1232"/>
                    <a:gd name="T3" fmla="*/ 2147483646 h 1316"/>
                    <a:gd name="T4" fmla="*/ 2147483646 w 1232"/>
                    <a:gd name="T5" fmla="*/ 2147483646 h 1316"/>
                    <a:gd name="T6" fmla="*/ 2147483646 w 1232"/>
                    <a:gd name="T7" fmla="*/ 2147483646 h 1316"/>
                    <a:gd name="T8" fmla="*/ 2147483646 w 1232"/>
                    <a:gd name="T9" fmla="*/ 2147483646 h 1316"/>
                    <a:gd name="T10" fmla="*/ 2147483646 w 1232"/>
                    <a:gd name="T11" fmla="*/ 2147483646 h 1316"/>
                    <a:gd name="T12" fmla="*/ 2147483646 w 1232"/>
                    <a:gd name="T13" fmla="*/ 2147483646 h 1316"/>
                    <a:gd name="T14" fmla="*/ 2147483646 w 1232"/>
                    <a:gd name="T15" fmla="*/ 2147483646 h 1316"/>
                    <a:gd name="T16" fmla="*/ 2147483646 w 1232"/>
                    <a:gd name="T17" fmla="*/ 2147483646 h 1316"/>
                    <a:gd name="T18" fmla="*/ 2147483646 w 1232"/>
                    <a:gd name="T19" fmla="*/ 2147483646 h 1316"/>
                    <a:gd name="T20" fmla="*/ 2147483646 w 1232"/>
                    <a:gd name="T21" fmla="*/ 2147483646 h 1316"/>
                    <a:gd name="T22" fmla="*/ 2147483646 w 1232"/>
                    <a:gd name="T23" fmla="*/ 2147483646 h 1316"/>
                    <a:gd name="T24" fmla="*/ 2147483646 w 1232"/>
                    <a:gd name="T25" fmla="*/ 2147483646 h 1316"/>
                    <a:gd name="T26" fmla="*/ 2147483646 w 1232"/>
                    <a:gd name="T27" fmla="*/ 2147483646 h 1316"/>
                    <a:gd name="T28" fmla="*/ 2147483646 w 1232"/>
                    <a:gd name="T29" fmla="*/ 2147483646 h 1316"/>
                    <a:gd name="T30" fmla="*/ 2147483646 w 1232"/>
                    <a:gd name="T31" fmla="*/ 2147483646 h 1316"/>
                    <a:gd name="T32" fmla="*/ 2147483646 w 1232"/>
                    <a:gd name="T33" fmla="*/ 2147483646 h 1316"/>
                    <a:gd name="T34" fmla="*/ 2147483646 w 1232"/>
                    <a:gd name="T35" fmla="*/ 2147483646 h 1316"/>
                    <a:gd name="T36" fmla="*/ 2147483646 w 1232"/>
                    <a:gd name="T37" fmla="*/ 2147483646 h 1316"/>
                    <a:gd name="T38" fmla="*/ 2147483646 w 1232"/>
                    <a:gd name="T39" fmla="*/ 2147483646 h 1316"/>
                    <a:gd name="T40" fmla="*/ 2147483646 w 1232"/>
                    <a:gd name="T41" fmla="*/ 2147483646 h 1316"/>
                    <a:gd name="T42" fmla="*/ 2147483646 w 1232"/>
                    <a:gd name="T43" fmla="*/ 2147483646 h 1316"/>
                    <a:gd name="T44" fmla="*/ 2147483646 w 1232"/>
                    <a:gd name="T45" fmla="*/ 2147483646 h 1316"/>
                    <a:gd name="T46" fmla="*/ 2147483646 w 1232"/>
                    <a:gd name="T47" fmla="*/ 2147483646 h 1316"/>
                    <a:gd name="T48" fmla="*/ 2147483646 w 1232"/>
                    <a:gd name="T49" fmla="*/ 2147483646 h 1316"/>
                    <a:gd name="T50" fmla="*/ 2147483646 w 1232"/>
                    <a:gd name="T51" fmla="*/ 2147483646 h 1316"/>
                    <a:gd name="T52" fmla="*/ 2147483646 w 1232"/>
                    <a:gd name="T53" fmla="*/ 2147483646 h 1316"/>
                    <a:gd name="T54" fmla="*/ 2147483646 w 1232"/>
                    <a:gd name="T55" fmla="*/ 2147483646 h 1316"/>
                    <a:gd name="T56" fmla="*/ 2147483646 w 1232"/>
                    <a:gd name="T57" fmla="*/ 2147483646 h 1316"/>
                    <a:gd name="T58" fmla="*/ 2147483646 w 1232"/>
                    <a:gd name="T59" fmla="*/ 2147483646 h 1316"/>
                    <a:gd name="T60" fmla="*/ 2147483646 w 1232"/>
                    <a:gd name="T61" fmla="*/ 2147483646 h 1316"/>
                    <a:gd name="T62" fmla="*/ 2147483646 w 1232"/>
                    <a:gd name="T63" fmla="*/ 2147483646 h 1316"/>
                    <a:gd name="T64" fmla="*/ 2147483646 w 1232"/>
                    <a:gd name="T65" fmla="*/ 2147483646 h 1316"/>
                    <a:gd name="T66" fmla="*/ 2147483646 w 1232"/>
                    <a:gd name="T67" fmla="*/ 2147483646 h 1316"/>
                    <a:gd name="T68" fmla="*/ 2147483646 w 1232"/>
                    <a:gd name="T69" fmla="*/ 2147483646 h 1316"/>
                    <a:gd name="T70" fmla="*/ 2147483646 w 1232"/>
                    <a:gd name="T71" fmla="*/ 2147483646 h 1316"/>
                    <a:gd name="T72" fmla="*/ 2147483646 w 1232"/>
                    <a:gd name="T73" fmla="*/ 2147483646 h 1316"/>
                    <a:gd name="T74" fmla="*/ 2147483646 w 1232"/>
                    <a:gd name="T75" fmla="*/ 2147483646 h 1316"/>
                    <a:gd name="T76" fmla="*/ 2147483646 w 1232"/>
                    <a:gd name="T77" fmla="*/ 2147483646 h 1316"/>
                    <a:gd name="T78" fmla="*/ 2147483646 w 1232"/>
                    <a:gd name="T79" fmla="*/ 2147483646 h 1316"/>
                    <a:gd name="T80" fmla="*/ 2147483646 w 1232"/>
                    <a:gd name="T81" fmla="*/ 2147483646 h 1316"/>
                    <a:gd name="T82" fmla="*/ 2147483646 w 1232"/>
                    <a:gd name="T83" fmla="*/ 2147483646 h 1316"/>
                    <a:gd name="T84" fmla="*/ 2147483646 w 1232"/>
                    <a:gd name="T85" fmla="*/ 2147483646 h 1316"/>
                    <a:gd name="T86" fmla="*/ 2147483646 w 1232"/>
                    <a:gd name="T87" fmla="*/ 2147483646 h 1316"/>
                    <a:gd name="T88" fmla="*/ 2147483646 w 1232"/>
                    <a:gd name="T89" fmla="*/ 2147483646 h 1316"/>
                    <a:gd name="T90" fmla="*/ 2147483646 w 1232"/>
                    <a:gd name="T91" fmla="*/ 2147483646 h 13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2"/>
                    <a:gd name="T139" fmla="*/ 0 h 1316"/>
                    <a:gd name="T140" fmla="*/ 1232 w 1232"/>
                    <a:gd name="T141" fmla="*/ 1316 h 13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2" h="1316">
                      <a:moveTo>
                        <a:pt x="14" y="572"/>
                      </a:moveTo>
                      <a:lnTo>
                        <a:pt x="10" y="596"/>
                      </a:lnTo>
                      <a:lnTo>
                        <a:pt x="0" y="607"/>
                      </a:lnTo>
                      <a:lnTo>
                        <a:pt x="20" y="645"/>
                      </a:lnTo>
                      <a:lnTo>
                        <a:pt x="93" y="983"/>
                      </a:lnTo>
                      <a:lnTo>
                        <a:pt x="189" y="993"/>
                      </a:lnTo>
                      <a:lnTo>
                        <a:pt x="199" y="1029"/>
                      </a:lnTo>
                      <a:lnTo>
                        <a:pt x="235" y="1019"/>
                      </a:lnTo>
                      <a:lnTo>
                        <a:pt x="224" y="998"/>
                      </a:lnTo>
                      <a:lnTo>
                        <a:pt x="204" y="998"/>
                      </a:lnTo>
                      <a:lnTo>
                        <a:pt x="236" y="968"/>
                      </a:lnTo>
                      <a:lnTo>
                        <a:pt x="251" y="984"/>
                      </a:lnTo>
                      <a:lnTo>
                        <a:pt x="286" y="1035"/>
                      </a:lnTo>
                      <a:lnTo>
                        <a:pt x="269" y="1056"/>
                      </a:lnTo>
                      <a:lnTo>
                        <a:pt x="330" y="1067"/>
                      </a:lnTo>
                      <a:lnTo>
                        <a:pt x="325" y="1093"/>
                      </a:lnTo>
                      <a:lnTo>
                        <a:pt x="349" y="1128"/>
                      </a:lnTo>
                      <a:lnTo>
                        <a:pt x="329" y="1154"/>
                      </a:lnTo>
                      <a:lnTo>
                        <a:pt x="346" y="1169"/>
                      </a:lnTo>
                      <a:lnTo>
                        <a:pt x="329" y="1190"/>
                      </a:lnTo>
                      <a:lnTo>
                        <a:pt x="302" y="1187"/>
                      </a:lnTo>
                      <a:lnTo>
                        <a:pt x="288" y="1204"/>
                      </a:lnTo>
                      <a:lnTo>
                        <a:pt x="441" y="1212"/>
                      </a:lnTo>
                      <a:lnTo>
                        <a:pt x="462" y="1207"/>
                      </a:lnTo>
                      <a:lnTo>
                        <a:pt x="486" y="1212"/>
                      </a:lnTo>
                      <a:lnTo>
                        <a:pt x="486" y="1228"/>
                      </a:lnTo>
                      <a:lnTo>
                        <a:pt x="506" y="1234"/>
                      </a:lnTo>
                      <a:lnTo>
                        <a:pt x="514" y="1270"/>
                      </a:lnTo>
                      <a:lnTo>
                        <a:pt x="505" y="1275"/>
                      </a:lnTo>
                      <a:lnTo>
                        <a:pt x="537" y="1316"/>
                      </a:lnTo>
                      <a:lnTo>
                        <a:pt x="566" y="1294"/>
                      </a:lnTo>
                      <a:lnTo>
                        <a:pt x="582" y="1294"/>
                      </a:lnTo>
                      <a:lnTo>
                        <a:pt x="638" y="1260"/>
                      </a:lnTo>
                      <a:lnTo>
                        <a:pt x="629" y="1249"/>
                      </a:lnTo>
                      <a:lnTo>
                        <a:pt x="664" y="1214"/>
                      </a:lnTo>
                      <a:lnTo>
                        <a:pt x="650" y="1195"/>
                      </a:lnTo>
                      <a:lnTo>
                        <a:pt x="728" y="1140"/>
                      </a:lnTo>
                      <a:lnTo>
                        <a:pt x="728" y="1114"/>
                      </a:lnTo>
                      <a:lnTo>
                        <a:pt x="708" y="1103"/>
                      </a:lnTo>
                      <a:lnTo>
                        <a:pt x="704" y="1052"/>
                      </a:lnTo>
                      <a:lnTo>
                        <a:pt x="726" y="987"/>
                      </a:lnTo>
                      <a:lnTo>
                        <a:pt x="772" y="977"/>
                      </a:lnTo>
                      <a:lnTo>
                        <a:pt x="763" y="956"/>
                      </a:lnTo>
                      <a:lnTo>
                        <a:pt x="788" y="947"/>
                      </a:lnTo>
                      <a:lnTo>
                        <a:pt x="820" y="881"/>
                      </a:lnTo>
                      <a:lnTo>
                        <a:pt x="849" y="928"/>
                      </a:lnTo>
                      <a:lnTo>
                        <a:pt x="886" y="913"/>
                      </a:lnTo>
                      <a:lnTo>
                        <a:pt x="897" y="897"/>
                      </a:lnTo>
                      <a:lnTo>
                        <a:pt x="911" y="892"/>
                      </a:lnTo>
                      <a:lnTo>
                        <a:pt x="908" y="873"/>
                      </a:lnTo>
                      <a:lnTo>
                        <a:pt x="925" y="857"/>
                      </a:lnTo>
                      <a:lnTo>
                        <a:pt x="941" y="824"/>
                      </a:lnTo>
                      <a:lnTo>
                        <a:pt x="935" y="815"/>
                      </a:lnTo>
                      <a:lnTo>
                        <a:pt x="944" y="776"/>
                      </a:lnTo>
                      <a:lnTo>
                        <a:pt x="941" y="769"/>
                      </a:lnTo>
                      <a:lnTo>
                        <a:pt x="930" y="778"/>
                      </a:lnTo>
                      <a:lnTo>
                        <a:pt x="913" y="758"/>
                      </a:lnTo>
                      <a:lnTo>
                        <a:pt x="917" y="751"/>
                      </a:lnTo>
                      <a:lnTo>
                        <a:pt x="909" y="736"/>
                      </a:lnTo>
                      <a:lnTo>
                        <a:pt x="921" y="729"/>
                      </a:lnTo>
                      <a:lnTo>
                        <a:pt x="918" y="709"/>
                      </a:lnTo>
                      <a:lnTo>
                        <a:pt x="927" y="709"/>
                      </a:lnTo>
                      <a:lnTo>
                        <a:pt x="931" y="700"/>
                      </a:lnTo>
                      <a:lnTo>
                        <a:pt x="923" y="692"/>
                      </a:lnTo>
                      <a:lnTo>
                        <a:pt x="948" y="687"/>
                      </a:lnTo>
                      <a:lnTo>
                        <a:pt x="959" y="674"/>
                      </a:lnTo>
                      <a:lnTo>
                        <a:pt x="978" y="673"/>
                      </a:lnTo>
                      <a:lnTo>
                        <a:pt x="969" y="665"/>
                      </a:lnTo>
                      <a:lnTo>
                        <a:pt x="990" y="658"/>
                      </a:lnTo>
                      <a:lnTo>
                        <a:pt x="999" y="642"/>
                      </a:lnTo>
                      <a:lnTo>
                        <a:pt x="1002" y="628"/>
                      </a:lnTo>
                      <a:lnTo>
                        <a:pt x="1018" y="626"/>
                      </a:lnTo>
                      <a:lnTo>
                        <a:pt x="1029" y="605"/>
                      </a:lnTo>
                      <a:lnTo>
                        <a:pt x="1042" y="600"/>
                      </a:lnTo>
                      <a:lnTo>
                        <a:pt x="1068" y="547"/>
                      </a:lnTo>
                      <a:lnTo>
                        <a:pt x="1070" y="553"/>
                      </a:lnTo>
                      <a:lnTo>
                        <a:pt x="1080" y="549"/>
                      </a:lnTo>
                      <a:lnTo>
                        <a:pt x="1089" y="562"/>
                      </a:lnTo>
                      <a:lnTo>
                        <a:pt x="1111" y="560"/>
                      </a:lnTo>
                      <a:lnTo>
                        <a:pt x="1157" y="524"/>
                      </a:lnTo>
                      <a:lnTo>
                        <a:pt x="1149" y="544"/>
                      </a:lnTo>
                      <a:lnTo>
                        <a:pt x="1156" y="551"/>
                      </a:lnTo>
                      <a:lnTo>
                        <a:pt x="1175" y="538"/>
                      </a:lnTo>
                      <a:lnTo>
                        <a:pt x="1175" y="525"/>
                      </a:lnTo>
                      <a:lnTo>
                        <a:pt x="1185" y="520"/>
                      </a:lnTo>
                      <a:lnTo>
                        <a:pt x="1185" y="514"/>
                      </a:lnTo>
                      <a:lnTo>
                        <a:pt x="1177" y="516"/>
                      </a:lnTo>
                      <a:lnTo>
                        <a:pt x="1199" y="494"/>
                      </a:lnTo>
                      <a:lnTo>
                        <a:pt x="1210" y="461"/>
                      </a:lnTo>
                      <a:lnTo>
                        <a:pt x="1209" y="445"/>
                      </a:lnTo>
                      <a:lnTo>
                        <a:pt x="1217" y="423"/>
                      </a:lnTo>
                      <a:lnTo>
                        <a:pt x="1207" y="415"/>
                      </a:lnTo>
                      <a:lnTo>
                        <a:pt x="1209" y="386"/>
                      </a:lnTo>
                      <a:lnTo>
                        <a:pt x="1199" y="371"/>
                      </a:lnTo>
                      <a:lnTo>
                        <a:pt x="1177" y="353"/>
                      </a:lnTo>
                      <a:lnTo>
                        <a:pt x="1177" y="344"/>
                      </a:lnTo>
                      <a:lnTo>
                        <a:pt x="1205" y="358"/>
                      </a:lnTo>
                      <a:lnTo>
                        <a:pt x="1213" y="369"/>
                      </a:lnTo>
                      <a:lnTo>
                        <a:pt x="1218" y="357"/>
                      </a:lnTo>
                      <a:lnTo>
                        <a:pt x="1232" y="368"/>
                      </a:lnTo>
                      <a:lnTo>
                        <a:pt x="1218" y="304"/>
                      </a:lnTo>
                      <a:lnTo>
                        <a:pt x="1231" y="310"/>
                      </a:lnTo>
                      <a:lnTo>
                        <a:pt x="1223" y="287"/>
                      </a:lnTo>
                      <a:lnTo>
                        <a:pt x="1205" y="257"/>
                      </a:lnTo>
                      <a:lnTo>
                        <a:pt x="1186" y="270"/>
                      </a:lnTo>
                      <a:lnTo>
                        <a:pt x="1177" y="257"/>
                      </a:lnTo>
                      <a:lnTo>
                        <a:pt x="1152" y="273"/>
                      </a:lnTo>
                      <a:lnTo>
                        <a:pt x="1129" y="228"/>
                      </a:lnTo>
                      <a:lnTo>
                        <a:pt x="1122" y="220"/>
                      </a:lnTo>
                      <a:lnTo>
                        <a:pt x="1138" y="200"/>
                      </a:lnTo>
                      <a:lnTo>
                        <a:pt x="1133" y="190"/>
                      </a:lnTo>
                      <a:lnTo>
                        <a:pt x="1168" y="168"/>
                      </a:lnTo>
                      <a:lnTo>
                        <a:pt x="1075" y="0"/>
                      </a:lnTo>
                      <a:lnTo>
                        <a:pt x="946" y="151"/>
                      </a:lnTo>
                      <a:lnTo>
                        <a:pt x="922" y="168"/>
                      </a:lnTo>
                      <a:lnTo>
                        <a:pt x="899" y="148"/>
                      </a:lnTo>
                      <a:lnTo>
                        <a:pt x="862" y="172"/>
                      </a:lnTo>
                      <a:lnTo>
                        <a:pt x="807" y="182"/>
                      </a:lnTo>
                      <a:lnTo>
                        <a:pt x="815" y="205"/>
                      </a:lnTo>
                      <a:lnTo>
                        <a:pt x="793" y="213"/>
                      </a:lnTo>
                      <a:lnTo>
                        <a:pt x="779" y="201"/>
                      </a:lnTo>
                      <a:lnTo>
                        <a:pt x="763" y="202"/>
                      </a:lnTo>
                      <a:lnTo>
                        <a:pt x="730" y="229"/>
                      </a:lnTo>
                      <a:lnTo>
                        <a:pt x="735" y="262"/>
                      </a:lnTo>
                      <a:lnTo>
                        <a:pt x="704" y="292"/>
                      </a:lnTo>
                      <a:lnTo>
                        <a:pt x="698" y="285"/>
                      </a:lnTo>
                      <a:lnTo>
                        <a:pt x="671" y="302"/>
                      </a:lnTo>
                      <a:lnTo>
                        <a:pt x="658" y="357"/>
                      </a:lnTo>
                      <a:lnTo>
                        <a:pt x="631" y="385"/>
                      </a:lnTo>
                      <a:lnTo>
                        <a:pt x="554" y="383"/>
                      </a:lnTo>
                      <a:lnTo>
                        <a:pt x="533" y="368"/>
                      </a:lnTo>
                      <a:lnTo>
                        <a:pt x="525" y="375"/>
                      </a:lnTo>
                      <a:lnTo>
                        <a:pt x="497" y="456"/>
                      </a:lnTo>
                      <a:lnTo>
                        <a:pt x="488" y="526"/>
                      </a:lnTo>
                      <a:lnTo>
                        <a:pt x="460" y="593"/>
                      </a:lnTo>
                      <a:lnTo>
                        <a:pt x="386" y="618"/>
                      </a:lnTo>
                      <a:lnTo>
                        <a:pt x="259" y="612"/>
                      </a:lnTo>
                      <a:lnTo>
                        <a:pt x="14" y="57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2" name="Freeform 262"/>
                <p:cNvSpPr>
                  <a:spLocks/>
                </p:cNvSpPr>
                <p:nvPr/>
              </p:nvSpPr>
              <p:spPr bwMode="auto">
                <a:xfrm>
                  <a:off x="2369903" y="1989860"/>
                  <a:ext cx="4772" cy="11274"/>
                </a:xfrm>
                <a:custGeom>
                  <a:avLst/>
                  <a:gdLst>
                    <a:gd name="T0" fmla="*/ 2147483646 w 9"/>
                    <a:gd name="T1" fmla="*/ 0 h 23"/>
                    <a:gd name="T2" fmla="*/ 2147483646 w 9"/>
                    <a:gd name="T3" fmla="*/ 2147483646 h 23"/>
                    <a:gd name="T4" fmla="*/ 2147483646 w 9"/>
                    <a:gd name="T5" fmla="*/ 2147483646 h 23"/>
                    <a:gd name="T6" fmla="*/ 2147483646 w 9"/>
                    <a:gd name="T7" fmla="*/ 2147483646 h 23"/>
                    <a:gd name="T8" fmla="*/ 2147483646 w 9"/>
                    <a:gd name="T9" fmla="*/ 2147483646 h 23"/>
                    <a:gd name="T10" fmla="*/ 0 w 9"/>
                    <a:gd name="T11" fmla="*/ 2147483646 h 23"/>
                    <a:gd name="T12" fmla="*/ 2147483646 w 9"/>
                    <a:gd name="T13" fmla="*/ 0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3"/>
                    <a:gd name="T23" fmla="*/ 9 w 9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3">
                      <a:moveTo>
                        <a:pt x="1" y="0"/>
                      </a:moveTo>
                      <a:lnTo>
                        <a:pt x="9" y="2"/>
                      </a:lnTo>
                      <a:lnTo>
                        <a:pt x="8" y="13"/>
                      </a:lnTo>
                      <a:lnTo>
                        <a:pt x="5" y="21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3" name="Freeform 264"/>
                <p:cNvSpPr>
                  <a:spLocks/>
                </p:cNvSpPr>
                <p:nvPr/>
              </p:nvSpPr>
              <p:spPr bwMode="auto">
                <a:xfrm>
                  <a:off x="2355590" y="2028515"/>
                  <a:ext cx="3181" cy="8053"/>
                </a:xfrm>
                <a:custGeom>
                  <a:avLst/>
                  <a:gdLst>
                    <a:gd name="T0" fmla="*/ 2147483646 w 7"/>
                    <a:gd name="T1" fmla="*/ 2147483646 h 14"/>
                    <a:gd name="T2" fmla="*/ 2147483646 w 7"/>
                    <a:gd name="T3" fmla="*/ 2147483646 h 14"/>
                    <a:gd name="T4" fmla="*/ 2147483646 w 7"/>
                    <a:gd name="T5" fmla="*/ 2147483646 h 14"/>
                    <a:gd name="T6" fmla="*/ 0 w 7"/>
                    <a:gd name="T7" fmla="*/ 2147483646 h 14"/>
                    <a:gd name="T8" fmla="*/ 0 w 7"/>
                    <a:gd name="T9" fmla="*/ 0 h 14"/>
                    <a:gd name="T10" fmla="*/ 2147483646 w 7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4"/>
                    <a:gd name="T20" fmla="*/ 7 w 7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4">
                      <a:moveTo>
                        <a:pt x="7" y="2"/>
                      </a:move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4" name="Freeform 266"/>
                <p:cNvSpPr>
                  <a:spLocks/>
                </p:cNvSpPr>
                <p:nvPr/>
              </p:nvSpPr>
              <p:spPr bwMode="auto">
                <a:xfrm>
                  <a:off x="2366722" y="2005966"/>
                  <a:ext cx="3181" cy="4831"/>
                </a:xfrm>
                <a:custGeom>
                  <a:avLst/>
                  <a:gdLst>
                    <a:gd name="T0" fmla="*/ 0 w 6"/>
                    <a:gd name="T1" fmla="*/ 0 h 8"/>
                    <a:gd name="T2" fmla="*/ 2147483646 w 6"/>
                    <a:gd name="T3" fmla="*/ 2147483646 h 8"/>
                    <a:gd name="T4" fmla="*/ 2147483646 w 6"/>
                    <a:gd name="T5" fmla="*/ 2147483646 h 8"/>
                    <a:gd name="T6" fmla="*/ 0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5" name="Freeform 267"/>
                <p:cNvSpPr>
                  <a:spLocks/>
                </p:cNvSpPr>
                <p:nvPr/>
              </p:nvSpPr>
              <p:spPr bwMode="auto">
                <a:xfrm>
                  <a:off x="2357180" y="2020461"/>
                  <a:ext cx="1591" cy="4832"/>
                </a:xfrm>
                <a:custGeom>
                  <a:avLst/>
                  <a:gdLst>
                    <a:gd name="T0" fmla="*/ 0 w 3"/>
                    <a:gd name="T1" fmla="*/ 2147483646 h 9"/>
                    <a:gd name="T2" fmla="*/ 2147483646 w 3"/>
                    <a:gd name="T3" fmla="*/ 2147483646 h 9"/>
                    <a:gd name="T4" fmla="*/ 2147483646 w 3"/>
                    <a:gd name="T5" fmla="*/ 2147483646 h 9"/>
                    <a:gd name="T6" fmla="*/ 0 w 3"/>
                    <a:gd name="T7" fmla="*/ 0 h 9"/>
                    <a:gd name="T8" fmla="*/ 0 w 3"/>
                    <a:gd name="T9" fmla="*/ 214748364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9"/>
                    <a:gd name="T17" fmla="*/ 3 w 3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9">
                      <a:moveTo>
                        <a:pt x="0" y="9"/>
                      </a:move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" name="Freeform 268"/>
                <p:cNvSpPr>
                  <a:spLocks/>
                </p:cNvSpPr>
                <p:nvPr/>
              </p:nvSpPr>
              <p:spPr bwMode="auto">
                <a:xfrm>
                  <a:off x="2369903" y="2015630"/>
                  <a:ext cx="1591" cy="1610"/>
                </a:xfrm>
                <a:custGeom>
                  <a:avLst/>
                  <a:gdLst>
                    <a:gd name="T0" fmla="*/ 0 w 4"/>
                    <a:gd name="T1" fmla="*/ 0 h 3"/>
                    <a:gd name="T2" fmla="*/ 2147483646 w 4"/>
                    <a:gd name="T3" fmla="*/ 2147483646 h 3"/>
                    <a:gd name="T4" fmla="*/ 0 w 4"/>
                    <a:gd name="T5" fmla="*/ 2147483646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7" name="Freeform 269"/>
                <p:cNvSpPr>
                  <a:spLocks/>
                </p:cNvSpPr>
                <p:nvPr/>
              </p:nvSpPr>
              <p:spPr bwMode="auto">
                <a:xfrm>
                  <a:off x="2235403" y="2615650"/>
                  <a:ext cx="1319335" cy="756987"/>
                </a:xfrm>
                <a:custGeom>
                  <a:avLst/>
                  <a:gdLst>
                    <a:gd name="T0" fmla="*/ 2147483646 w 2489"/>
                    <a:gd name="T1" fmla="*/ 2147483646 h 1412"/>
                    <a:gd name="T2" fmla="*/ 2147483646 w 2489"/>
                    <a:gd name="T3" fmla="*/ 2147483646 h 1412"/>
                    <a:gd name="T4" fmla="*/ 2147483646 w 2489"/>
                    <a:gd name="T5" fmla="*/ 2147483646 h 1412"/>
                    <a:gd name="T6" fmla="*/ 2147483646 w 2489"/>
                    <a:gd name="T7" fmla="*/ 2147483646 h 1412"/>
                    <a:gd name="T8" fmla="*/ 2147483646 w 2489"/>
                    <a:gd name="T9" fmla="*/ 2147483646 h 1412"/>
                    <a:gd name="T10" fmla="*/ 2147483646 w 2489"/>
                    <a:gd name="T11" fmla="*/ 2147483646 h 1412"/>
                    <a:gd name="T12" fmla="*/ 2147483646 w 2489"/>
                    <a:gd name="T13" fmla="*/ 2147483646 h 1412"/>
                    <a:gd name="T14" fmla="*/ 2147483646 w 2489"/>
                    <a:gd name="T15" fmla="*/ 2147483646 h 1412"/>
                    <a:gd name="T16" fmla="*/ 2147483646 w 2489"/>
                    <a:gd name="T17" fmla="*/ 2147483646 h 1412"/>
                    <a:gd name="T18" fmla="*/ 2147483646 w 2489"/>
                    <a:gd name="T19" fmla="*/ 2147483646 h 1412"/>
                    <a:gd name="T20" fmla="*/ 2147483646 w 2489"/>
                    <a:gd name="T21" fmla="*/ 2147483646 h 1412"/>
                    <a:gd name="T22" fmla="*/ 2147483646 w 2489"/>
                    <a:gd name="T23" fmla="*/ 2147483646 h 1412"/>
                    <a:gd name="T24" fmla="*/ 2147483646 w 2489"/>
                    <a:gd name="T25" fmla="*/ 2147483646 h 1412"/>
                    <a:gd name="T26" fmla="*/ 2147483646 w 2489"/>
                    <a:gd name="T27" fmla="*/ 2147483646 h 1412"/>
                    <a:gd name="T28" fmla="*/ 2147483646 w 2489"/>
                    <a:gd name="T29" fmla="*/ 2147483646 h 1412"/>
                    <a:gd name="T30" fmla="*/ 2147483646 w 2489"/>
                    <a:gd name="T31" fmla="*/ 2147483646 h 1412"/>
                    <a:gd name="T32" fmla="*/ 2147483646 w 2489"/>
                    <a:gd name="T33" fmla="*/ 2147483646 h 1412"/>
                    <a:gd name="T34" fmla="*/ 2147483646 w 2489"/>
                    <a:gd name="T35" fmla="*/ 2147483646 h 1412"/>
                    <a:gd name="T36" fmla="*/ 2147483646 w 2489"/>
                    <a:gd name="T37" fmla="*/ 2147483646 h 1412"/>
                    <a:gd name="T38" fmla="*/ 2147483646 w 2489"/>
                    <a:gd name="T39" fmla="*/ 2147483646 h 1412"/>
                    <a:gd name="T40" fmla="*/ 2147483646 w 2489"/>
                    <a:gd name="T41" fmla="*/ 2147483646 h 1412"/>
                    <a:gd name="T42" fmla="*/ 2147483646 w 2489"/>
                    <a:gd name="T43" fmla="*/ 2147483646 h 1412"/>
                    <a:gd name="T44" fmla="*/ 2147483646 w 2489"/>
                    <a:gd name="T45" fmla="*/ 2147483646 h 1412"/>
                    <a:gd name="T46" fmla="*/ 2147483646 w 2489"/>
                    <a:gd name="T47" fmla="*/ 2147483646 h 1412"/>
                    <a:gd name="T48" fmla="*/ 2147483646 w 2489"/>
                    <a:gd name="T49" fmla="*/ 2147483646 h 1412"/>
                    <a:gd name="T50" fmla="*/ 2147483646 w 2489"/>
                    <a:gd name="T51" fmla="*/ 2147483646 h 1412"/>
                    <a:gd name="T52" fmla="*/ 2147483646 w 2489"/>
                    <a:gd name="T53" fmla="*/ 2147483646 h 1412"/>
                    <a:gd name="T54" fmla="*/ 2147483646 w 2489"/>
                    <a:gd name="T55" fmla="*/ 2147483646 h 1412"/>
                    <a:gd name="T56" fmla="*/ 2147483646 w 2489"/>
                    <a:gd name="T57" fmla="*/ 2147483646 h 1412"/>
                    <a:gd name="T58" fmla="*/ 2147483646 w 2489"/>
                    <a:gd name="T59" fmla="*/ 2147483646 h 1412"/>
                    <a:gd name="T60" fmla="*/ 2147483646 w 2489"/>
                    <a:gd name="T61" fmla="*/ 2147483646 h 1412"/>
                    <a:gd name="T62" fmla="*/ 2147483646 w 2489"/>
                    <a:gd name="T63" fmla="*/ 2147483646 h 1412"/>
                    <a:gd name="T64" fmla="*/ 2147483646 w 2489"/>
                    <a:gd name="T65" fmla="*/ 2147483646 h 1412"/>
                    <a:gd name="T66" fmla="*/ 2147483646 w 2489"/>
                    <a:gd name="T67" fmla="*/ 2147483646 h 1412"/>
                    <a:gd name="T68" fmla="*/ 2147483646 w 2489"/>
                    <a:gd name="T69" fmla="*/ 2147483646 h 1412"/>
                    <a:gd name="T70" fmla="*/ 2147483646 w 2489"/>
                    <a:gd name="T71" fmla="*/ 2147483646 h 1412"/>
                    <a:gd name="T72" fmla="*/ 2147483646 w 2489"/>
                    <a:gd name="T73" fmla="*/ 2147483646 h 1412"/>
                    <a:gd name="T74" fmla="*/ 2147483646 w 2489"/>
                    <a:gd name="T75" fmla="*/ 2147483646 h 1412"/>
                    <a:gd name="T76" fmla="*/ 2147483646 w 2489"/>
                    <a:gd name="T77" fmla="*/ 2147483646 h 1412"/>
                    <a:gd name="T78" fmla="*/ 2147483646 w 2489"/>
                    <a:gd name="T79" fmla="*/ 2147483646 h 1412"/>
                    <a:gd name="T80" fmla="*/ 2147483646 w 2489"/>
                    <a:gd name="T81" fmla="*/ 2147483646 h 1412"/>
                    <a:gd name="T82" fmla="*/ 2147483646 w 2489"/>
                    <a:gd name="T83" fmla="*/ 2147483646 h 1412"/>
                    <a:gd name="T84" fmla="*/ 2147483646 w 2489"/>
                    <a:gd name="T85" fmla="*/ 2147483646 h 1412"/>
                    <a:gd name="T86" fmla="*/ 2147483646 w 2489"/>
                    <a:gd name="T87" fmla="*/ 2147483646 h 1412"/>
                    <a:gd name="T88" fmla="*/ 2147483646 w 2489"/>
                    <a:gd name="T89" fmla="*/ 2147483646 h 1412"/>
                    <a:gd name="T90" fmla="*/ 2147483646 w 2489"/>
                    <a:gd name="T91" fmla="*/ 2147483646 h 1412"/>
                    <a:gd name="T92" fmla="*/ 2147483646 w 2489"/>
                    <a:gd name="T93" fmla="*/ 2147483646 h 1412"/>
                    <a:gd name="T94" fmla="*/ 2147483646 w 2489"/>
                    <a:gd name="T95" fmla="*/ 2147483646 h 1412"/>
                    <a:gd name="T96" fmla="*/ 2147483646 w 2489"/>
                    <a:gd name="T97" fmla="*/ 2147483646 h 1412"/>
                    <a:gd name="T98" fmla="*/ 2147483646 w 2489"/>
                    <a:gd name="T99" fmla="*/ 2147483646 h 1412"/>
                    <a:gd name="T100" fmla="*/ 2147483646 w 2489"/>
                    <a:gd name="T101" fmla="*/ 2147483646 h 1412"/>
                    <a:gd name="T102" fmla="*/ 2147483646 w 2489"/>
                    <a:gd name="T103" fmla="*/ 2147483646 h 1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489"/>
                    <a:gd name="T157" fmla="*/ 0 h 1412"/>
                    <a:gd name="T158" fmla="*/ 2489 w 2489"/>
                    <a:gd name="T159" fmla="*/ 1412 h 1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489" h="1412">
                      <a:moveTo>
                        <a:pt x="148" y="822"/>
                      </a:moveTo>
                      <a:lnTo>
                        <a:pt x="137" y="856"/>
                      </a:lnTo>
                      <a:lnTo>
                        <a:pt x="111" y="866"/>
                      </a:lnTo>
                      <a:lnTo>
                        <a:pt x="122" y="897"/>
                      </a:lnTo>
                      <a:lnTo>
                        <a:pt x="100" y="912"/>
                      </a:lnTo>
                      <a:lnTo>
                        <a:pt x="74" y="906"/>
                      </a:lnTo>
                      <a:lnTo>
                        <a:pt x="34" y="936"/>
                      </a:lnTo>
                      <a:lnTo>
                        <a:pt x="39" y="952"/>
                      </a:lnTo>
                      <a:lnTo>
                        <a:pt x="2" y="976"/>
                      </a:lnTo>
                      <a:lnTo>
                        <a:pt x="31" y="1044"/>
                      </a:lnTo>
                      <a:lnTo>
                        <a:pt x="0" y="1063"/>
                      </a:lnTo>
                      <a:lnTo>
                        <a:pt x="11" y="1068"/>
                      </a:lnTo>
                      <a:lnTo>
                        <a:pt x="25" y="1115"/>
                      </a:lnTo>
                      <a:lnTo>
                        <a:pt x="9" y="1149"/>
                      </a:lnTo>
                      <a:lnTo>
                        <a:pt x="23" y="1171"/>
                      </a:lnTo>
                      <a:lnTo>
                        <a:pt x="50" y="1161"/>
                      </a:lnTo>
                      <a:lnTo>
                        <a:pt x="76" y="1105"/>
                      </a:lnTo>
                      <a:lnTo>
                        <a:pt x="108" y="1096"/>
                      </a:lnTo>
                      <a:lnTo>
                        <a:pt x="116" y="1116"/>
                      </a:lnTo>
                      <a:lnTo>
                        <a:pt x="143" y="1091"/>
                      </a:lnTo>
                      <a:lnTo>
                        <a:pt x="152" y="1112"/>
                      </a:lnTo>
                      <a:lnTo>
                        <a:pt x="162" y="1107"/>
                      </a:lnTo>
                      <a:lnTo>
                        <a:pt x="193" y="1117"/>
                      </a:lnTo>
                      <a:lnTo>
                        <a:pt x="213" y="1133"/>
                      </a:lnTo>
                      <a:lnTo>
                        <a:pt x="264" y="1124"/>
                      </a:lnTo>
                      <a:lnTo>
                        <a:pt x="280" y="1144"/>
                      </a:lnTo>
                      <a:lnTo>
                        <a:pt x="268" y="1180"/>
                      </a:lnTo>
                      <a:lnTo>
                        <a:pt x="289" y="1186"/>
                      </a:lnTo>
                      <a:lnTo>
                        <a:pt x="335" y="1171"/>
                      </a:lnTo>
                      <a:lnTo>
                        <a:pt x="351" y="1156"/>
                      </a:lnTo>
                      <a:lnTo>
                        <a:pt x="380" y="1157"/>
                      </a:lnTo>
                      <a:lnTo>
                        <a:pt x="373" y="1188"/>
                      </a:lnTo>
                      <a:lnTo>
                        <a:pt x="398" y="1179"/>
                      </a:lnTo>
                      <a:lnTo>
                        <a:pt x="398" y="1163"/>
                      </a:lnTo>
                      <a:lnTo>
                        <a:pt x="403" y="1158"/>
                      </a:lnTo>
                      <a:lnTo>
                        <a:pt x="395" y="1138"/>
                      </a:lnTo>
                      <a:lnTo>
                        <a:pt x="400" y="1133"/>
                      </a:lnTo>
                      <a:lnTo>
                        <a:pt x="379" y="1086"/>
                      </a:lnTo>
                      <a:lnTo>
                        <a:pt x="442" y="1051"/>
                      </a:lnTo>
                      <a:lnTo>
                        <a:pt x="471" y="1088"/>
                      </a:lnTo>
                      <a:lnTo>
                        <a:pt x="498" y="1073"/>
                      </a:lnTo>
                      <a:lnTo>
                        <a:pt x="517" y="1103"/>
                      </a:lnTo>
                      <a:lnTo>
                        <a:pt x="548" y="1089"/>
                      </a:lnTo>
                      <a:lnTo>
                        <a:pt x="578" y="1130"/>
                      </a:lnTo>
                      <a:lnTo>
                        <a:pt x="556" y="1156"/>
                      </a:lnTo>
                      <a:lnTo>
                        <a:pt x="587" y="1198"/>
                      </a:lnTo>
                      <a:lnTo>
                        <a:pt x="613" y="1183"/>
                      </a:lnTo>
                      <a:lnTo>
                        <a:pt x="693" y="1271"/>
                      </a:lnTo>
                      <a:lnTo>
                        <a:pt x="713" y="1251"/>
                      </a:lnTo>
                      <a:lnTo>
                        <a:pt x="724" y="1257"/>
                      </a:lnTo>
                      <a:lnTo>
                        <a:pt x="754" y="1246"/>
                      </a:lnTo>
                      <a:lnTo>
                        <a:pt x="789" y="1283"/>
                      </a:lnTo>
                      <a:lnTo>
                        <a:pt x="810" y="1263"/>
                      </a:lnTo>
                      <a:lnTo>
                        <a:pt x="845" y="1305"/>
                      </a:lnTo>
                      <a:lnTo>
                        <a:pt x="860" y="1300"/>
                      </a:lnTo>
                      <a:lnTo>
                        <a:pt x="871" y="1274"/>
                      </a:lnTo>
                      <a:lnTo>
                        <a:pt x="897" y="1264"/>
                      </a:lnTo>
                      <a:lnTo>
                        <a:pt x="906" y="1281"/>
                      </a:lnTo>
                      <a:lnTo>
                        <a:pt x="923" y="1276"/>
                      </a:lnTo>
                      <a:lnTo>
                        <a:pt x="957" y="1311"/>
                      </a:lnTo>
                      <a:lnTo>
                        <a:pt x="962" y="1306"/>
                      </a:lnTo>
                      <a:lnTo>
                        <a:pt x="1093" y="1401"/>
                      </a:lnTo>
                      <a:lnTo>
                        <a:pt x="1148" y="1412"/>
                      </a:lnTo>
                      <a:lnTo>
                        <a:pt x="1170" y="1403"/>
                      </a:lnTo>
                      <a:lnTo>
                        <a:pt x="1170" y="1393"/>
                      </a:lnTo>
                      <a:lnTo>
                        <a:pt x="1185" y="1378"/>
                      </a:lnTo>
                      <a:lnTo>
                        <a:pt x="1195" y="1373"/>
                      </a:lnTo>
                      <a:lnTo>
                        <a:pt x="1218" y="1379"/>
                      </a:lnTo>
                      <a:lnTo>
                        <a:pt x="1243" y="1364"/>
                      </a:lnTo>
                      <a:lnTo>
                        <a:pt x="1254" y="1343"/>
                      </a:lnTo>
                      <a:lnTo>
                        <a:pt x="1285" y="1324"/>
                      </a:lnTo>
                      <a:lnTo>
                        <a:pt x="1310" y="1304"/>
                      </a:lnTo>
                      <a:lnTo>
                        <a:pt x="1320" y="1278"/>
                      </a:lnTo>
                      <a:lnTo>
                        <a:pt x="1317" y="1263"/>
                      </a:lnTo>
                      <a:lnTo>
                        <a:pt x="1327" y="1248"/>
                      </a:lnTo>
                      <a:lnTo>
                        <a:pt x="1332" y="1227"/>
                      </a:lnTo>
                      <a:lnTo>
                        <a:pt x="1347" y="1222"/>
                      </a:lnTo>
                      <a:lnTo>
                        <a:pt x="1357" y="1208"/>
                      </a:lnTo>
                      <a:lnTo>
                        <a:pt x="1354" y="1186"/>
                      </a:lnTo>
                      <a:lnTo>
                        <a:pt x="1359" y="1166"/>
                      </a:lnTo>
                      <a:lnTo>
                        <a:pt x="1369" y="1157"/>
                      </a:lnTo>
                      <a:lnTo>
                        <a:pt x="1394" y="1157"/>
                      </a:lnTo>
                      <a:lnTo>
                        <a:pt x="1411" y="1116"/>
                      </a:lnTo>
                      <a:lnTo>
                        <a:pt x="1431" y="1106"/>
                      </a:lnTo>
                      <a:lnTo>
                        <a:pt x="1479" y="1041"/>
                      </a:lnTo>
                      <a:lnTo>
                        <a:pt x="1519" y="1010"/>
                      </a:lnTo>
                      <a:lnTo>
                        <a:pt x="1550" y="1000"/>
                      </a:lnTo>
                      <a:lnTo>
                        <a:pt x="1551" y="964"/>
                      </a:lnTo>
                      <a:lnTo>
                        <a:pt x="1572" y="915"/>
                      </a:lnTo>
                      <a:lnTo>
                        <a:pt x="1604" y="899"/>
                      </a:lnTo>
                      <a:lnTo>
                        <a:pt x="1609" y="869"/>
                      </a:lnTo>
                      <a:lnTo>
                        <a:pt x="1619" y="864"/>
                      </a:lnTo>
                      <a:lnTo>
                        <a:pt x="1629" y="869"/>
                      </a:lnTo>
                      <a:lnTo>
                        <a:pt x="1692" y="845"/>
                      </a:lnTo>
                      <a:lnTo>
                        <a:pt x="1700" y="855"/>
                      </a:lnTo>
                      <a:lnTo>
                        <a:pt x="1700" y="885"/>
                      </a:lnTo>
                      <a:lnTo>
                        <a:pt x="1706" y="890"/>
                      </a:lnTo>
                      <a:lnTo>
                        <a:pt x="1695" y="896"/>
                      </a:lnTo>
                      <a:lnTo>
                        <a:pt x="1700" y="906"/>
                      </a:lnTo>
                      <a:lnTo>
                        <a:pt x="1746" y="890"/>
                      </a:lnTo>
                      <a:lnTo>
                        <a:pt x="1757" y="902"/>
                      </a:lnTo>
                      <a:lnTo>
                        <a:pt x="1803" y="882"/>
                      </a:lnTo>
                      <a:lnTo>
                        <a:pt x="1803" y="861"/>
                      </a:lnTo>
                      <a:lnTo>
                        <a:pt x="1860" y="841"/>
                      </a:lnTo>
                      <a:lnTo>
                        <a:pt x="1899" y="842"/>
                      </a:lnTo>
                      <a:lnTo>
                        <a:pt x="1926" y="827"/>
                      </a:lnTo>
                      <a:lnTo>
                        <a:pt x="1962" y="822"/>
                      </a:lnTo>
                      <a:lnTo>
                        <a:pt x="1972" y="832"/>
                      </a:lnTo>
                      <a:lnTo>
                        <a:pt x="2018" y="818"/>
                      </a:lnTo>
                      <a:lnTo>
                        <a:pt x="2013" y="797"/>
                      </a:lnTo>
                      <a:lnTo>
                        <a:pt x="2070" y="767"/>
                      </a:lnTo>
                      <a:lnTo>
                        <a:pt x="2069" y="782"/>
                      </a:lnTo>
                      <a:lnTo>
                        <a:pt x="2084" y="777"/>
                      </a:lnTo>
                      <a:lnTo>
                        <a:pt x="2086" y="762"/>
                      </a:lnTo>
                      <a:lnTo>
                        <a:pt x="2126" y="741"/>
                      </a:lnTo>
                      <a:lnTo>
                        <a:pt x="2147" y="743"/>
                      </a:lnTo>
                      <a:lnTo>
                        <a:pt x="2172" y="722"/>
                      </a:lnTo>
                      <a:lnTo>
                        <a:pt x="2208" y="748"/>
                      </a:lnTo>
                      <a:lnTo>
                        <a:pt x="2218" y="732"/>
                      </a:lnTo>
                      <a:lnTo>
                        <a:pt x="2234" y="737"/>
                      </a:lnTo>
                      <a:lnTo>
                        <a:pt x="2239" y="727"/>
                      </a:lnTo>
                      <a:lnTo>
                        <a:pt x="2285" y="739"/>
                      </a:lnTo>
                      <a:lnTo>
                        <a:pt x="2305" y="698"/>
                      </a:lnTo>
                      <a:lnTo>
                        <a:pt x="2320" y="703"/>
                      </a:lnTo>
                      <a:lnTo>
                        <a:pt x="2332" y="683"/>
                      </a:lnTo>
                      <a:lnTo>
                        <a:pt x="2393" y="677"/>
                      </a:lnTo>
                      <a:lnTo>
                        <a:pt x="2398" y="657"/>
                      </a:lnTo>
                      <a:lnTo>
                        <a:pt x="2418" y="672"/>
                      </a:lnTo>
                      <a:lnTo>
                        <a:pt x="2444" y="642"/>
                      </a:lnTo>
                      <a:lnTo>
                        <a:pt x="2424" y="642"/>
                      </a:lnTo>
                      <a:lnTo>
                        <a:pt x="2418" y="632"/>
                      </a:lnTo>
                      <a:lnTo>
                        <a:pt x="2445" y="616"/>
                      </a:lnTo>
                      <a:lnTo>
                        <a:pt x="2459" y="637"/>
                      </a:lnTo>
                      <a:lnTo>
                        <a:pt x="2475" y="637"/>
                      </a:lnTo>
                      <a:lnTo>
                        <a:pt x="2481" y="581"/>
                      </a:lnTo>
                      <a:lnTo>
                        <a:pt x="2467" y="579"/>
                      </a:lnTo>
                      <a:lnTo>
                        <a:pt x="2445" y="559"/>
                      </a:lnTo>
                      <a:lnTo>
                        <a:pt x="2441" y="521"/>
                      </a:lnTo>
                      <a:lnTo>
                        <a:pt x="2468" y="467"/>
                      </a:lnTo>
                      <a:lnTo>
                        <a:pt x="2489" y="453"/>
                      </a:lnTo>
                      <a:lnTo>
                        <a:pt x="2478" y="442"/>
                      </a:lnTo>
                      <a:lnTo>
                        <a:pt x="2458" y="452"/>
                      </a:lnTo>
                      <a:lnTo>
                        <a:pt x="2426" y="426"/>
                      </a:lnTo>
                      <a:lnTo>
                        <a:pt x="2401" y="450"/>
                      </a:lnTo>
                      <a:lnTo>
                        <a:pt x="2369" y="456"/>
                      </a:lnTo>
                      <a:lnTo>
                        <a:pt x="2336" y="487"/>
                      </a:lnTo>
                      <a:lnTo>
                        <a:pt x="2319" y="508"/>
                      </a:lnTo>
                      <a:lnTo>
                        <a:pt x="2305" y="498"/>
                      </a:lnTo>
                      <a:lnTo>
                        <a:pt x="2288" y="513"/>
                      </a:lnTo>
                      <a:lnTo>
                        <a:pt x="2269" y="486"/>
                      </a:lnTo>
                      <a:lnTo>
                        <a:pt x="2207" y="512"/>
                      </a:lnTo>
                      <a:lnTo>
                        <a:pt x="2197" y="542"/>
                      </a:lnTo>
                      <a:lnTo>
                        <a:pt x="2055" y="546"/>
                      </a:lnTo>
                      <a:lnTo>
                        <a:pt x="1850" y="408"/>
                      </a:lnTo>
                      <a:lnTo>
                        <a:pt x="1537" y="188"/>
                      </a:lnTo>
                      <a:lnTo>
                        <a:pt x="1487" y="146"/>
                      </a:lnTo>
                      <a:lnTo>
                        <a:pt x="1393" y="32"/>
                      </a:lnTo>
                      <a:lnTo>
                        <a:pt x="1355" y="26"/>
                      </a:lnTo>
                      <a:lnTo>
                        <a:pt x="1354" y="19"/>
                      </a:lnTo>
                      <a:lnTo>
                        <a:pt x="1329" y="19"/>
                      </a:lnTo>
                      <a:lnTo>
                        <a:pt x="1301" y="46"/>
                      </a:lnTo>
                      <a:lnTo>
                        <a:pt x="1036" y="0"/>
                      </a:lnTo>
                      <a:lnTo>
                        <a:pt x="900" y="142"/>
                      </a:lnTo>
                      <a:lnTo>
                        <a:pt x="940" y="172"/>
                      </a:lnTo>
                      <a:lnTo>
                        <a:pt x="912" y="259"/>
                      </a:lnTo>
                      <a:lnTo>
                        <a:pt x="931" y="305"/>
                      </a:lnTo>
                      <a:lnTo>
                        <a:pt x="875" y="341"/>
                      </a:lnTo>
                      <a:lnTo>
                        <a:pt x="836" y="283"/>
                      </a:lnTo>
                      <a:lnTo>
                        <a:pt x="804" y="292"/>
                      </a:lnTo>
                      <a:lnTo>
                        <a:pt x="775" y="257"/>
                      </a:lnTo>
                      <a:lnTo>
                        <a:pt x="744" y="272"/>
                      </a:lnTo>
                      <a:lnTo>
                        <a:pt x="724" y="245"/>
                      </a:lnTo>
                      <a:lnTo>
                        <a:pt x="693" y="266"/>
                      </a:lnTo>
                      <a:lnTo>
                        <a:pt x="683" y="240"/>
                      </a:lnTo>
                      <a:lnTo>
                        <a:pt x="694" y="220"/>
                      </a:lnTo>
                      <a:lnTo>
                        <a:pt x="583" y="105"/>
                      </a:lnTo>
                      <a:lnTo>
                        <a:pt x="563" y="110"/>
                      </a:lnTo>
                      <a:lnTo>
                        <a:pt x="534" y="68"/>
                      </a:lnTo>
                      <a:lnTo>
                        <a:pt x="488" y="53"/>
                      </a:lnTo>
                      <a:lnTo>
                        <a:pt x="481" y="109"/>
                      </a:lnTo>
                      <a:lnTo>
                        <a:pt x="505" y="165"/>
                      </a:lnTo>
                      <a:lnTo>
                        <a:pt x="509" y="221"/>
                      </a:lnTo>
                      <a:lnTo>
                        <a:pt x="489" y="272"/>
                      </a:lnTo>
                      <a:lnTo>
                        <a:pt x="462" y="281"/>
                      </a:lnTo>
                      <a:lnTo>
                        <a:pt x="451" y="347"/>
                      </a:lnTo>
                      <a:lnTo>
                        <a:pt x="461" y="378"/>
                      </a:lnTo>
                      <a:lnTo>
                        <a:pt x="379" y="382"/>
                      </a:lnTo>
                      <a:lnTo>
                        <a:pt x="363" y="428"/>
                      </a:lnTo>
                      <a:lnTo>
                        <a:pt x="310" y="472"/>
                      </a:lnTo>
                      <a:lnTo>
                        <a:pt x="321" y="493"/>
                      </a:lnTo>
                      <a:lnTo>
                        <a:pt x="295" y="503"/>
                      </a:lnTo>
                      <a:lnTo>
                        <a:pt x="314" y="528"/>
                      </a:lnTo>
                      <a:lnTo>
                        <a:pt x="340" y="514"/>
                      </a:lnTo>
                      <a:lnTo>
                        <a:pt x="375" y="560"/>
                      </a:lnTo>
                      <a:lnTo>
                        <a:pt x="401" y="541"/>
                      </a:lnTo>
                      <a:lnTo>
                        <a:pt x="406" y="526"/>
                      </a:lnTo>
                      <a:lnTo>
                        <a:pt x="453" y="495"/>
                      </a:lnTo>
                      <a:lnTo>
                        <a:pt x="474" y="517"/>
                      </a:lnTo>
                      <a:lnTo>
                        <a:pt x="504" y="512"/>
                      </a:lnTo>
                      <a:lnTo>
                        <a:pt x="548" y="579"/>
                      </a:lnTo>
                      <a:lnTo>
                        <a:pt x="434" y="669"/>
                      </a:lnTo>
                      <a:lnTo>
                        <a:pt x="419" y="653"/>
                      </a:lnTo>
                      <a:lnTo>
                        <a:pt x="336" y="718"/>
                      </a:lnTo>
                      <a:lnTo>
                        <a:pt x="355" y="764"/>
                      </a:lnTo>
                      <a:lnTo>
                        <a:pt x="295" y="825"/>
                      </a:lnTo>
                      <a:lnTo>
                        <a:pt x="281" y="829"/>
                      </a:lnTo>
                      <a:lnTo>
                        <a:pt x="278" y="806"/>
                      </a:lnTo>
                      <a:lnTo>
                        <a:pt x="182" y="771"/>
                      </a:lnTo>
                      <a:lnTo>
                        <a:pt x="169" y="791"/>
                      </a:lnTo>
                      <a:lnTo>
                        <a:pt x="148" y="82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8" name="Freeform 270"/>
                <p:cNvSpPr>
                  <a:spLocks/>
                </p:cNvSpPr>
                <p:nvPr/>
              </p:nvSpPr>
              <p:spPr bwMode="auto">
                <a:xfrm>
                  <a:off x="1684489" y="2872741"/>
                  <a:ext cx="476294" cy="312634"/>
                </a:xfrm>
                <a:custGeom>
                  <a:avLst/>
                  <a:gdLst>
                    <a:gd name="T0" fmla="*/ 2147483646 w 900"/>
                    <a:gd name="T1" fmla="*/ 2147483646 h 583"/>
                    <a:gd name="T2" fmla="*/ 2147483646 w 900"/>
                    <a:gd name="T3" fmla="*/ 2147483646 h 583"/>
                    <a:gd name="T4" fmla="*/ 2147483646 w 900"/>
                    <a:gd name="T5" fmla="*/ 2147483646 h 583"/>
                    <a:gd name="T6" fmla="*/ 2147483646 w 900"/>
                    <a:gd name="T7" fmla="*/ 2147483646 h 583"/>
                    <a:gd name="T8" fmla="*/ 2147483646 w 900"/>
                    <a:gd name="T9" fmla="*/ 2147483646 h 583"/>
                    <a:gd name="T10" fmla="*/ 2147483646 w 900"/>
                    <a:gd name="T11" fmla="*/ 2147483646 h 583"/>
                    <a:gd name="T12" fmla="*/ 2147483646 w 900"/>
                    <a:gd name="T13" fmla="*/ 2147483646 h 583"/>
                    <a:gd name="T14" fmla="*/ 2147483646 w 900"/>
                    <a:gd name="T15" fmla="*/ 2147483646 h 583"/>
                    <a:gd name="T16" fmla="*/ 2147483646 w 900"/>
                    <a:gd name="T17" fmla="*/ 2147483646 h 583"/>
                    <a:gd name="T18" fmla="*/ 2147483646 w 900"/>
                    <a:gd name="T19" fmla="*/ 2147483646 h 583"/>
                    <a:gd name="T20" fmla="*/ 2147483646 w 900"/>
                    <a:gd name="T21" fmla="*/ 2147483646 h 583"/>
                    <a:gd name="T22" fmla="*/ 2147483646 w 900"/>
                    <a:gd name="T23" fmla="*/ 2147483646 h 583"/>
                    <a:gd name="T24" fmla="*/ 2147483646 w 900"/>
                    <a:gd name="T25" fmla="*/ 2147483646 h 583"/>
                    <a:gd name="T26" fmla="*/ 2147483646 w 900"/>
                    <a:gd name="T27" fmla="*/ 2147483646 h 583"/>
                    <a:gd name="T28" fmla="*/ 2147483646 w 900"/>
                    <a:gd name="T29" fmla="*/ 2147483646 h 583"/>
                    <a:gd name="T30" fmla="*/ 2147483646 w 900"/>
                    <a:gd name="T31" fmla="*/ 2147483646 h 583"/>
                    <a:gd name="T32" fmla="*/ 2147483646 w 900"/>
                    <a:gd name="T33" fmla="*/ 2147483646 h 583"/>
                    <a:gd name="T34" fmla="*/ 2147483646 w 900"/>
                    <a:gd name="T35" fmla="*/ 2147483646 h 583"/>
                    <a:gd name="T36" fmla="*/ 2147483646 w 900"/>
                    <a:gd name="T37" fmla="*/ 2147483646 h 583"/>
                    <a:gd name="T38" fmla="*/ 2147483646 w 900"/>
                    <a:gd name="T39" fmla="*/ 2147483646 h 583"/>
                    <a:gd name="T40" fmla="*/ 2147483646 w 900"/>
                    <a:gd name="T41" fmla="*/ 2147483646 h 583"/>
                    <a:gd name="T42" fmla="*/ 2147483646 w 900"/>
                    <a:gd name="T43" fmla="*/ 2147483646 h 583"/>
                    <a:gd name="T44" fmla="*/ 2147483646 w 900"/>
                    <a:gd name="T45" fmla="*/ 2147483646 h 583"/>
                    <a:gd name="T46" fmla="*/ 2147483646 w 900"/>
                    <a:gd name="T47" fmla="*/ 2147483646 h 583"/>
                    <a:gd name="T48" fmla="*/ 2147483646 w 900"/>
                    <a:gd name="T49" fmla="*/ 2147483646 h 583"/>
                    <a:gd name="T50" fmla="*/ 2147483646 w 900"/>
                    <a:gd name="T51" fmla="*/ 2147483646 h 583"/>
                    <a:gd name="T52" fmla="*/ 2147483646 w 900"/>
                    <a:gd name="T53" fmla="*/ 2147483646 h 583"/>
                    <a:gd name="T54" fmla="*/ 2147483646 w 900"/>
                    <a:gd name="T55" fmla="*/ 2147483646 h 583"/>
                    <a:gd name="T56" fmla="*/ 2147483646 w 900"/>
                    <a:gd name="T57" fmla="*/ 2147483646 h 583"/>
                    <a:gd name="T58" fmla="*/ 2147483646 w 900"/>
                    <a:gd name="T59" fmla="*/ 2147483646 h 583"/>
                    <a:gd name="T60" fmla="*/ 2147483646 w 900"/>
                    <a:gd name="T61" fmla="*/ 2147483646 h 583"/>
                    <a:gd name="T62" fmla="*/ 2147483646 w 900"/>
                    <a:gd name="T63" fmla="*/ 2147483646 h 583"/>
                    <a:gd name="T64" fmla="*/ 2147483646 w 900"/>
                    <a:gd name="T65" fmla="*/ 2147483646 h 583"/>
                    <a:gd name="T66" fmla="*/ 2147483646 w 900"/>
                    <a:gd name="T67" fmla="*/ 2147483646 h 583"/>
                    <a:gd name="T68" fmla="*/ 2147483646 w 900"/>
                    <a:gd name="T69" fmla="*/ 2147483646 h 583"/>
                    <a:gd name="T70" fmla="*/ 2147483646 w 900"/>
                    <a:gd name="T71" fmla="*/ 2147483646 h 583"/>
                    <a:gd name="T72" fmla="*/ 2147483646 w 900"/>
                    <a:gd name="T73" fmla="*/ 2147483646 h 583"/>
                    <a:gd name="T74" fmla="*/ 2147483646 w 900"/>
                    <a:gd name="T75" fmla="*/ 2147483646 h 583"/>
                    <a:gd name="T76" fmla="*/ 2147483646 w 900"/>
                    <a:gd name="T77" fmla="*/ 2147483646 h 583"/>
                    <a:gd name="T78" fmla="*/ 2147483646 w 900"/>
                    <a:gd name="T79" fmla="*/ 2147483646 h 583"/>
                    <a:gd name="T80" fmla="*/ 2147483646 w 900"/>
                    <a:gd name="T81" fmla="*/ 2147483646 h 583"/>
                    <a:gd name="T82" fmla="*/ 2147483646 w 900"/>
                    <a:gd name="T83" fmla="*/ 2147483646 h 583"/>
                    <a:gd name="T84" fmla="*/ 0 w 900"/>
                    <a:gd name="T85" fmla="*/ 2147483646 h 583"/>
                    <a:gd name="T86" fmla="*/ 2147483646 w 900"/>
                    <a:gd name="T87" fmla="*/ 2147483646 h 583"/>
                    <a:gd name="T88" fmla="*/ 2147483646 w 900"/>
                    <a:gd name="T89" fmla="*/ 2147483646 h 583"/>
                    <a:gd name="T90" fmla="*/ 2147483646 w 900"/>
                    <a:gd name="T91" fmla="*/ 2147483646 h 583"/>
                    <a:gd name="T92" fmla="*/ 2147483646 w 900"/>
                    <a:gd name="T93" fmla="*/ 2147483646 h 58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0"/>
                    <a:gd name="T142" fmla="*/ 0 h 583"/>
                    <a:gd name="T143" fmla="*/ 900 w 900"/>
                    <a:gd name="T144" fmla="*/ 583 h 58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0" h="583">
                      <a:moveTo>
                        <a:pt x="283" y="35"/>
                      </a:moveTo>
                      <a:lnTo>
                        <a:pt x="303" y="40"/>
                      </a:lnTo>
                      <a:lnTo>
                        <a:pt x="303" y="30"/>
                      </a:lnTo>
                      <a:lnTo>
                        <a:pt x="330" y="26"/>
                      </a:lnTo>
                      <a:lnTo>
                        <a:pt x="345" y="0"/>
                      </a:lnTo>
                      <a:lnTo>
                        <a:pt x="361" y="5"/>
                      </a:lnTo>
                      <a:lnTo>
                        <a:pt x="366" y="21"/>
                      </a:lnTo>
                      <a:lnTo>
                        <a:pt x="386" y="21"/>
                      </a:lnTo>
                      <a:lnTo>
                        <a:pt x="410" y="32"/>
                      </a:lnTo>
                      <a:lnTo>
                        <a:pt x="426" y="53"/>
                      </a:lnTo>
                      <a:lnTo>
                        <a:pt x="456" y="44"/>
                      </a:lnTo>
                      <a:lnTo>
                        <a:pt x="452" y="23"/>
                      </a:lnTo>
                      <a:lnTo>
                        <a:pt x="488" y="8"/>
                      </a:lnTo>
                      <a:lnTo>
                        <a:pt x="498" y="23"/>
                      </a:lnTo>
                      <a:lnTo>
                        <a:pt x="482" y="39"/>
                      </a:lnTo>
                      <a:lnTo>
                        <a:pt x="487" y="54"/>
                      </a:lnTo>
                      <a:lnTo>
                        <a:pt x="497" y="54"/>
                      </a:lnTo>
                      <a:lnTo>
                        <a:pt x="512" y="81"/>
                      </a:lnTo>
                      <a:lnTo>
                        <a:pt x="497" y="90"/>
                      </a:lnTo>
                      <a:lnTo>
                        <a:pt x="501" y="115"/>
                      </a:lnTo>
                      <a:lnTo>
                        <a:pt x="542" y="127"/>
                      </a:lnTo>
                      <a:lnTo>
                        <a:pt x="552" y="152"/>
                      </a:lnTo>
                      <a:lnTo>
                        <a:pt x="562" y="142"/>
                      </a:lnTo>
                      <a:lnTo>
                        <a:pt x="572" y="153"/>
                      </a:lnTo>
                      <a:lnTo>
                        <a:pt x="566" y="172"/>
                      </a:lnTo>
                      <a:lnTo>
                        <a:pt x="586" y="184"/>
                      </a:lnTo>
                      <a:lnTo>
                        <a:pt x="592" y="204"/>
                      </a:lnTo>
                      <a:lnTo>
                        <a:pt x="616" y="220"/>
                      </a:lnTo>
                      <a:lnTo>
                        <a:pt x="611" y="245"/>
                      </a:lnTo>
                      <a:lnTo>
                        <a:pt x="626" y="255"/>
                      </a:lnTo>
                      <a:lnTo>
                        <a:pt x="665" y="313"/>
                      </a:lnTo>
                      <a:lnTo>
                        <a:pt x="681" y="303"/>
                      </a:lnTo>
                      <a:lnTo>
                        <a:pt x="696" y="329"/>
                      </a:lnTo>
                      <a:lnTo>
                        <a:pt x="706" y="324"/>
                      </a:lnTo>
                      <a:lnTo>
                        <a:pt x="741" y="380"/>
                      </a:lnTo>
                      <a:lnTo>
                        <a:pt x="766" y="366"/>
                      </a:lnTo>
                      <a:lnTo>
                        <a:pt x="797" y="387"/>
                      </a:lnTo>
                      <a:lnTo>
                        <a:pt x="817" y="378"/>
                      </a:lnTo>
                      <a:lnTo>
                        <a:pt x="822" y="362"/>
                      </a:lnTo>
                      <a:lnTo>
                        <a:pt x="848" y="357"/>
                      </a:lnTo>
                      <a:lnTo>
                        <a:pt x="858" y="388"/>
                      </a:lnTo>
                      <a:lnTo>
                        <a:pt x="873" y="384"/>
                      </a:lnTo>
                      <a:lnTo>
                        <a:pt x="900" y="421"/>
                      </a:lnTo>
                      <a:lnTo>
                        <a:pt x="875" y="450"/>
                      </a:lnTo>
                      <a:lnTo>
                        <a:pt x="880" y="471"/>
                      </a:lnTo>
                      <a:lnTo>
                        <a:pt x="858" y="496"/>
                      </a:lnTo>
                      <a:lnTo>
                        <a:pt x="863" y="517"/>
                      </a:lnTo>
                      <a:lnTo>
                        <a:pt x="838" y="556"/>
                      </a:lnTo>
                      <a:lnTo>
                        <a:pt x="817" y="541"/>
                      </a:lnTo>
                      <a:lnTo>
                        <a:pt x="797" y="556"/>
                      </a:lnTo>
                      <a:lnTo>
                        <a:pt x="760" y="538"/>
                      </a:lnTo>
                      <a:lnTo>
                        <a:pt x="746" y="555"/>
                      </a:lnTo>
                      <a:lnTo>
                        <a:pt x="710" y="530"/>
                      </a:lnTo>
                      <a:lnTo>
                        <a:pt x="654" y="554"/>
                      </a:lnTo>
                      <a:lnTo>
                        <a:pt x="648" y="569"/>
                      </a:lnTo>
                      <a:lnTo>
                        <a:pt x="602" y="583"/>
                      </a:lnTo>
                      <a:lnTo>
                        <a:pt x="584" y="577"/>
                      </a:lnTo>
                      <a:lnTo>
                        <a:pt x="543" y="545"/>
                      </a:lnTo>
                      <a:lnTo>
                        <a:pt x="512" y="545"/>
                      </a:lnTo>
                      <a:lnTo>
                        <a:pt x="502" y="530"/>
                      </a:lnTo>
                      <a:lnTo>
                        <a:pt x="514" y="514"/>
                      </a:lnTo>
                      <a:lnTo>
                        <a:pt x="498" y="503"/>
                      </a:lnTo>
                      <a:lnTo>
                        <a:pt x="504" y="484"/>
                      </a:lnTo>
                      <a:lnTo>
                        <a:pt x="474" y="457"/>
                      </a:lnTo>
                      <a:lnTo>
                        <a:pt x="454" y="462"/>
                      </a:lnTo>
                      <a:lnTo>
                        <a:pt x="442" y="487"/>
                      </a:lnTo>
                      <a:lnTo>
                        <a:pt x="401" y="501"/>
                      </a:lnTo>
                      <a:lnTo>
                        <a:pt x="391" y="486"/>
                      </a:lnTo>
                      <a:lnTo>
                        <a:pt x="371" y="490"/>
                      </a:lnTo>
                      <a:lnTo>
                        <a:pt x="315" y="480"/>
                      </a:lnTo>
                      <a:lnTo>
                        <a:pt x="284" y="463"/>
                      </a:lnTo>
                      <a:lnTo>
                        <a:pt x="285" y="443"/>
                      </a:lnTo>
                      <a:lnTo>
                        <a:pt x="275" y="412"/>
                      </a:lnTo>
                      <a:lnTo>
                        <a:pt x="306" y="397"/>
                      </a:lnTo>
                      <a:lnTo>
                        <a:pt x="220" y="369"/>
                      </a:lnTo>
                      <a:lnTo>
                        <a:pt x="225" y="350"/>
                      </a:lnTo>
                      <a:lnTo>
                        <a:pt x="247" y="329"/>
                      </a:lnTo>
                      <a:lnTo>
                        <a:pt x="242" y="319"/>
                      </a:lnTo>
                      <a:lnTo>
                        <a:pt x="227" y="324"/>
                      </a:lnTo>
                      <a:lnTo>
                        <a:pt x="211" y="304"/>
                      </a:lnTo>
                      <a:lnTo>
                        <a:pt x="191" y="297"/>
                      </a:lnTo>
                      <a:lnTo>
                        <a:pt x="172" y="262"/>
                      </a:lnTo>
                      <a:lnTo>
                        <a:pt x="172" y="221"/>
                      </a:lnTo>
                      <a:lnTo>
                        <a:pt x="136" y="240"/>
                      </a:lnTo>
                      <a:lnTo>
                        <a:pt x="49" y="218"/>
                      </a:lnTo>
                      <a:lnTo>
                        <a:pt x="0" y="161"/>
                      </a:lnTo>
                      <a:lnTo>
                        <a:pt x="21" y="132"/>
                      </a:lnTo>
                      <a:lnTo>
                        <a:pt x="47" y="127"/>
                      </a:lnTo>
                      <a:lnTo>
                        <a:pt x="72" y="137"/>
                      </a:lnTo>
                      <a:lnTo>
                        <a:pt x="95" y="116"/>
                      </a:lnTo>
                      <a:lnTo>
                        <a:pt x="222" y="78"/>
                      </a:lnTo>
                      <a:lnTo>
                        <a:pt x="222" y="69"/>
                      </a:lnTo>
                      <a:lnTo>
                        <a:pt x="257" y="69"/>
                      </a:lnTo>
                      <a:lnTo>
                        <a:pt x="257" y="39"/>
                      </a:lnTo>
                      <a:lnTo>
                        <a:pt x="283" y="3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9" name="Freeform 271"/>
                <p:cNvSpPr>
                  <a:spLocks/>
                </p:cNvSpPr>
                <p:nvPr/>
              </p:nvSpPr>
              <p:spPr bwMode="auto">
                <a:xfrm>
                  <a:off x="2535469" y="3996321"/>
                  <a:ext cx="428665" cy="361830"/>
                </a:xfrm>
                <a:custGeom>
                  <a:avLst/>
                  <a:gdLst>
                    <a:gd name="T0" fmla="*/ 2147483646 w 812"/>
                    <a:gd name="T1" fmla="*/ 2147483646 h 674"/>
                    <a:gd name="T2" fmla="*/ 2147483646 w 812"/>
                    <a:gd name="T3" fmla="*/ 2147483646 h 674"/>
                    <a:gd name="T4" fmla="*/ 2147483646 w 812"/>
                    <a:gd name="T5" fmla="*/ 2147483646 h 674"/>
                    <a:gd name="T6" fmla="*/ 2147483646 w 812"/>
                    <a:gd name="T7" fmla="*/ 2147483646 h 674"/>
                    <a:gd name="T8" fmla="*/ 0 w 812"/>
                    <a:gd name="T9" fmla="*/ 2147483646 h 674"/>
                    <a:gd name="T10" fmla="*/ 2147483646 w 812"/>
                    <a:gd name="T11" fmla="*/ 2147483646 h 674"/>
                    <a:gd name="T12" fmla="*/ 2147483646 w 812"/>
                    <a:gd name="T13" fmla="*/ 2147483646 h 674"/>
                    <a:gd name="T14" fmla="*/ 2147483646 w 812"/>
                    <a:gd name="T15" fmla="*/ 2147483646 h 674"/>
                    <a:gd name="T16" fmla="*/ 2147483646 w 812"/>
                    <a:gd name="T17" fmla="*/ 2147483646 h 674"/>
                    <a:gd name="T18" fmla="*/ 2147483646 w 812"/>
                    <a:gd name="T19" fmla="*/ 2147483646 h 674"/>
                    <a:gd name="T20" fmla="*/ 2147483646 w 812"/>
                    <a:gd name="T21" fmla="*/ 2147483646 h 674"/>
                    <a:gd name="T22" fmla="*/ 2147483646 w 812"/>
                    <a:gd name="T23" fmla="*/ 2147483646 h 674"/>
                    <a:gd name="T24" fmla="*/ 2147483646 w 812"/>
                    <a:gd name="T25" fmla="*/ 2147483646 h 674"/>
                    <a:gd name="T26" fmla="*/ 2147483646 w 812"/>
                    <a:gd name="T27" fmla="*/ 2147483646 h 674"/>
                    <a:gd name="T28" fmla="*/ 2147483646 w 812"/>
                    <a:gd name="T29" fmla="*/ 2147483646 h 674"/>
                    <a:gd name="T30" fmla="*/ 2147483646 w 812"/>
                    <a:gd name="T31" fmla="*/ 0 h 674"/>
                    <a:gd name="T32" fmla="*/ 2147483646 w 812"/>
                    <a:gd name="T33" fmla="*/ 2147483646 h 674"/>
                    <a:gd name="T34" fmla="*/ 2147483646 w 812"/>
                    <a:gd name="T35" fmla="*/ 2147483646 h 674"/>
                    <a:gd name="T36" fmla="*/ 2147483646 w 812"/>
                    <a:gd name="T37" fmla="*/ 2147483646 h 674"/>
                    <a:gd name="T38" fmla="*/ 2147483646 w 812"/>
                    <a:gd name="T39" fmla="*/ 2147483646 h 674"/>
                    <a:gd name="T40" fmla="*/ 2147483646 w 812"/>
                    <a:gd name="T41" fmla="*/ 2147483646 h 674"/>
                    <a:gd name="T42" fmla="*/ 2147483646 w 812"/>
                    <a:gd name="T43" fmla="*/ 2147483646 h 674"/>
                    <a:gd name="T44" fmla="*/ 2147483646 w 812"/>
                    <a:gd name="T45" fmla="*/ 2147483646 h 674"/>
                    <a:gd name="T46" fmla="*/ 2147483646 w 812"/>
                    <a:gd name="T47" fmla="*/ 2147483646 h 674"/>
                    <a:gd name="T48" fmla="*/ 2147483646 w 812"/>
                    <a:gd name="T49" fmla="*/ 2147483646 h 674"/>
                    <a:gd name="T50" fmla="*/ 2147483646 w 812"/>
                    <a:gd name="T51" fmla="*/ 2147483646 h 674"/>
                    <a:gd name="T52" fmla="*/ 2147483646 w 812"/>
                    <a:gd name="T53" fmla="*/ 2147483646 h 674"/>
                    <a:gd name="T54" fmla="*/ 2147483646 w 812"/>
                    <a:gd name="T55" fmla="*/ 2147483646 h 674"/>
                    <a:gd name="T56" fmla="*/ 2147483646 w 812"/>
                    <a:gd name="T57" fmla="*/ 2147483646 h 674"/>
                    <a:gd name="T58" fmla="*/ 2147483646 w 812"/>
                    <a:gd name="T59" fmla="*/ 2147483646 h 674"/>
                    <a:gd name="T60" fmla="*/ 2147483646 w 812"/>
                    <a:gd name="T61" fmla="*/ 2147483646 h 674"/>
                    <a:gd name="T62" fmla="*/ 2147483646 w 812"/>
                    <a:gd name="T63" fmla="*/ 2147483646 h 674"/>
                    <a:gd name="T64" fmla="*/ 2147483646 w 812"/>
                    <a:gd name="T65" fmla="*/ 2147483646 h 674"/>
                    <a:gd name="T66" fmla="*/ 2147483646 w 812"/>
                    <a:gd name="T67" fmla="*/ 2147483646 h 674"/>
                    <a:gd name="T68" fmla="*/ 2147483646 w 812"/>
                    <a:gd name="T69" fmla="*/ 2147483646 h 674"/>
                    <a:gd name="T70" fmla="*/ 2147483646 w 812"/>
                    <a:gd name="T71" fmla="*/ 2147483646 h 674"/>
                    <a:gd name="T72" fmla="*/ 2147483646 w 812"/>
                    <a:gd name="T73" fmla="*/ 2147483646 h 674"/>
                    <a:gd name="T74" fmla="*/ 2147483646 w 812"/>
                    <a:gd name="T75" fmla="*/ 2147483646 h 674"/>
                    <a:gd name="T76" fmla="*/ 2147483646 w 812"/>
                    <a:gd name="T77" fmla="*/ 2147483646 h 674"/>
                    <a:gd name="T78" fmla="*/ 2147483646 w 812"/>
                    <a:gd name="T79" fmla="*/ 2147483646 h 674"/>
                    <a:gd name="T80" fmla="*/ 2147483646 w 812"/>
                    <a:gd name="T81" fmla="*/ 2147483646 h 674"/>
                    <a:gd name="T82" fmla="*/ 2147483646 w 812"/>
                    <a:gd name="T83" fmla="*/ 2147483646 h 674"/>
                    <a:gd name="T84" fmla="*/ 2147483646 w 812"/>
                    <a:gd name="T85" fmla="*/ 2147483646 h 674"/>
                    <a:gd name="T86" fmla="*/ 2147483646 w 812"/>
                    <a:gd name="T87" fmla="*/ 2147483646 h 674"/>
                    <a:gd name="T88" fmla="*/ 2147483646 w 812"/>
                    <a:gd name="T89" fmla="*/ 2147483646 h 674"/>
                    <a:gd name="T90" fmla="*/ 2147483646 w 812"/>
                    <a:gd name="T91" fmla="*/ 2147483646 h 674"/>
                    <a:gd name="T92" fmla="*/ 2147483646 w 812"/>
                    <a:gd name="T93" fmla="*/ 2147483646 h 674"/>
                    <a:gd name="T94" fmla="*/ 2147483646 w 812"/>
                    <a:gd name="T95" fmla="*/ 2147483646 h 674"/>
                    <a:gd name="T96" fmla="*/ 2147483646 w 812"/>
                    <a:gd name="T97" fmla="*/ 2147483646 h 674"/>
                    <a:gd name="T98" fmla="*/ 2147483646 w 812"/>
                    <a:gd name="T99" fmla="*/ 2147483646 h 674"/>
                    <a:gd name="T100" fmla="*/ 2147483646 w 812"/>
                    <a:gd name="T101" fmla="*/ 2147483646 h 6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2"/>
                    <a:gd name="T154" fmla="*/ 0 h 674"/>
                    <a:gd name="T155" fmla="*/ 812 w 812"/>
                    <a:gd name="T156" fmla="*/ 674 h 6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2" h="674">
                      <a:moveTo>
                        <a:pt x="86" y="483"/>
                      </a:moveTo>
                      <a:lnTo>
                        <a:pt x="71" y="473"/>
                      </a:lnTo>
                      <a:lnTo>
                        <a:pt x="96" y="442"/>
                      </a:lnTo>
                      <a:lnTo>
                        <a:pt x="101" y="447"/>
                      </a:lnTo>
                      <a:lnTo>
                        <a:pt x="122" y="438"/>
                      </a:lnTo>
                      <a:lnTo>
                        <a:pt x="123" y="391"/>
                      </a:lnTo>
                      <a:lnTo>
                        <a:pt x="82" y="386"/>
                      </a:lnTo>
                      <a:lnTo>
                        <a:pt x="57" y="349"/>
                      </a:lnTo>
                      <a:lnTo>
                        <a:pt x="6" y="334"/>
                      </a:lnTo>
                      <a:lnTo>
                        <a:pt x="0" y="313"/>
                      </a:lnTo>
                      <a:lnTo>
                        <a:pt x="21" y="303"/>
                      </a:lnTo>
                      <a:lnTo>
                        <a:pt x="17" y="288"/>
                      </a:lnTo>
                      <a:lnTo>
                        <a:pt x="22" y="252"/>
                      </a:lnTo>
                      <a:lnTo>
                        <a:pt x="63" y="268"/>
                      </a:lnTo>
                      <a:lnTo>
                        <a:pt x="78" y="262"/>
                      </a:lnTo>
                      <a:lnTo>
                        <a:pt x="74" y="217"/>
                      </a:lnTo>
                      <a:lnTo>
                        <a:pt x="120" y="208"/>
                      </a:lnTo>
                      <a:lnTo>
                        <a:pt x="161" y="213"/>
                      </a:lnTo>
                      <a:lnTo>
                        <a:pt x="166" y="202"/>
                      </a:lnTo>
                      <a:lnTo>
                        <a:pt x="156" y="192"/>
                      </a:lnTo>
                      <a:lnTo>
                        <a:pt x="176" y="177"/>
                      </a:lnTo>
                      <a:lnTo>
                        <a:pt x="188" y="146"/>
                      </a:lnTo>
                      <a:lnTo>
                        <a:pt x="173" y="121"/>
                      </a:lnTo>
                      <a:lnTo>
                        <a:pt x="193" y="116"/>
                      </a:lnTo>
                      <a:lnTo>
                        <a:pt x="173" y="100"/>
                      </a:lnTo>
                      <a:lnTo>
                        <a:pt x="188" y="85"/>
                      </a:lnTo>
                      <a:lnTo>
                        <a:pt x="184" y="49"/>
                      </a:lnTo>
                      <a:lnTo>
                        <a:pt x="194" y="29"/>
                      </a:lnTo>
                      <a:lnTo>
                        <a:pt x="215" y="19"/>
                      </a:lnTo>
                      <a:lnTo>
                        <a:pt x="225" y="30"/>
                      </a:lnTo>
                      <a:lnTo>
                        <a:pt x="267" y="0"/>
                      </a:lnTo>
                      <a:lnTo>
                        <a:pt x="298" y="0"/>
                      </a:lnTo>
                      <a:lnTo>
                        <a:pt x="303" y="6"/>
                      </a:lnTo>
                      <a:lnTo>
                        <a:pt x="282" y="15"/>
                      </a:lnTo>
                      <a:lnTo>
                        <a:pt x="301" y="26"/>
                      </a:lnTo>
                      <a:lnTo>
                        <a:pt x="328" y="21"/>
                      </a:lnTo>
                      <a:lnTo>
                        <a:pt x="342" y="42"/>
                      </a:lnTo>
                      <a:lnTo>
                        <a:pt x="363" y="52"/>
                      </a:lnTo>
                      <a:lnTo>
                        <a:pt x="363" y="72"/>
                      </a:lnTo>
                      <a:lnTo>
                        <a:pt x="398" y="58"/>
                      </a:lnTo>
                      <a:lnTo>
                        <a:pt x="409" y="79"/>
                      </a:lnTo>
                      <a:lnTo>
                        <a:pt x="398" y="89"/>
                      </a:lnTo>
                      <a:lnTo>
                        <a:pt x="449" y="131"/>
                      </a:lnTo>
                      <a:lnTo>
                        <a:pt x="470" y="100"/>
                      </a:lnTo>
                      <a:lnTo>
                        <a:pt x="480" y="106"/>
                      </a:lnTo>
                      <a:lnTo>
                        <a:pt x="505" y="85"/>
                      </a:lnTo>
                      <a:lnTo>
                        <a:pt x="511" y="95"/>
                      </a:lnTo>
                      <a:lnTo>
                        <a:pt x="521" y="85"/>
                      </a:lnTo>
                      <a:lnTo>
                        <a:pt x="567" y="122"/>
                      </a:lnTo>
                      <a:lnTo>
                        <a:pt x="536" y="165"/>
                      </a:lnTo>
                      <a:lnTo>
                        <a:pt x="530" y="194"/>
                      </a:lnTo>
                      <a:lnTo>
                        <a:pt x="540" y="209"/>
                      </a:lnTo>
                      <a:lnTo>
                        <a:pt x="519" y="214"/>
                      </a:lnTo>
                      <a:lnTo>
                        <a:pt x="581" y="265"/>
                      </a:lnTo>
                      <a:lnTo>
                        <a:pt x="574" y="301"/>
                      </a:lnTo>
                      <a:lnTo>
                        <a:pt x="585" y="343"/>
                      </a:lnTo>
                      <a:lnTo>
                        <a:pt x="615" y="333"/>
                      </a:lnTo>
                      <a:lnTo>
                        <a:pt x="630" y="348"/>
                      </a:lnTo>
                      <a:lnTo>
                        <a:pt x="625" y="378"/>
                      </a:lnTo>
                      <a:lnTo>
                        <a:pt x="671" y="375"/>
                      </a:lnTo>
                      <a:lnTo>
                        <a:pt x="671" y="390"/>
                      </a:lnTo>
                      <a:lnTo>
                        <a:pt x="726" y="426"/>
                      </a:lnTo>
                      <a:lnTo>
                        <a:pt x="711" y="456"/>
                      </a:lnTo>
                      <a:lnTo>
                        <a:pt x="711" y="482"/>
                      </a:lnTo>
                      <a:lnTo>
                        <a:pt x="721" y="487"/>
                      </a:lnTo>
                      <a:lnTo>
                        <a:pt x="726" y="498"/>
                      </a:lnTo>
                      <a:lnTo>
                        <a:pt x="741" y="498"/>
                      </a:lnTo>
                      <a:lnTo>
                        <a:pt x="757" y="509"/>
                      </a:lnTo>
                      <a:lnTo>
                        <a:pt x="766" y="529"/>
                      </a:lnTo>
                      <a:lnTo>
                        <a:pt x="777" y="524"/>
                      </a:lnTo>
                      <a:lnTo>
                        <a:pt x="787" y="519"/>
                      </a:lnTo>
                      <a:lnTo>
                        <a:pt x="798" y="524"/>
                      </a:lnTo>
                      <a:lnTo>
                        <a:pt x="787" y="534"/>
                      </a:lnTo>
                      <a:lnTo>
                        <a:pt x="781" y="554"/>
                      </a:lnTo>
                      <a:lnTo>
                        <a:pt x="786" y="560"/>
                      </a:lnTo>
                      <a:lnTo>
                        <a:pt x="791" y="590"/>
                      </a:lnTo>
                      <a:lnTo>
                        <a:pt x="801" y="597"/>
                      </a:lnTo>
                      <a:lnTo>
                        <a:pt x="812" y="649"/>
                      </a:lnTo>
                      <a:lnTo>
                        <a:pt x="792" y="650"/>
                      </a:lnTo>
                      <a:lnTo>
                        <a:pt x="772" y="639"/>
                      </a:lnTo>
                      <a:lnTo>
                        <a:pt x="762" y="646"/>
                      </a:lnTo>
                      <a:lnTo>
                        <a:pt x="745" y="674"/>
                      </a:lnTo>
                      <a:lnTo>
                        <a:pt x="720" y="672"/>
                      </a:lnTo>
                      <a:lnTo>
                        <a:pt x="704" y="655"/>
                      </a:lnTo>
                      <a:lnTo>
                        <a:pt x="687" y="665"/>
                      </a:lnTo>
                      <a:lnTo>
                        <a:pt x="620" y="654"/>
                      </a:lnTo>
                      <a:lnTo>
                        <a:pt x="457" y="606"/>
                      </a:lnTo>
                      <a:lnTo>
                        <a:pt x="439" y="585"/>
                      </a:lnTo>
                      <a:lnTo>
                        <a:pt x="431" y="594"/>
                      </a:lnTo>
                      <a:lnTo>
                        <a:pt x="420" y="589"/>
                      </a:lnTo>
                      <a:lnTo>
                        <a:pt x="406" y="570"/>
                      </a:lnTo>
                      <a:lnTo>
                        <a:pt x="393" y="579"/>
                      </a:lnTo>
                      <a:lnTo>
                        <a:pt x="368" y="576"/>
                      </a:lnTo>
                      <a:lnTo>
                        <a:pt x="345" y="597"/>
                      </a:lnTo>
                      <a:lnTo>
                        <a:pt x="317" y="600"/>
                      </a:lnTo>
                      <a:lnTo>
                        <a:pt x="306" y="577"/>
                      </a:lnTo>
                      <a:lnTo>
                        <a:pt x="248" y="571"/>
                      </a:lnTo>
                      <a:lnTo>
                        <a:pt x="192" y="552"/>
                      </a:lnTo>
                      <a:lnTo>
                        <a:pt x="182" y="554"/>
                      </a:lnTo>
                      <a:lnTo>
                        <a:pt x="159" y="533"/>
                      </a:lnTo>
                      <a:lnTo>
                        <a:pt x="145" y="537"/>
                      </a:lnTo>
                      <a:lnTo>
                        <a:pt x="90" y="507"/>
                      </a:lnTo>
                      <a:lnTo>
                        <a:pt x="86" y="483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0" name="Freeform 272"/>
                <p:cNvSpPr>
                  <a:spLocks/>
                </p:cNvSpPr>
                <p:nvPr/>
              </p:nvSpPr>
              <p:spPr bwMode="auto">
                <a:xfrm>
                  <a:off x="1694015" y="3774145"/>
                  <a:ext cx="601719" cy="769684"/>
                </a:xfrm>
                <a:custGeom>
                  <a:avLst/>
                  <a:gdLst>
                    <a:gd name="T0" fmla="*/ 2147483646 w 1135"/>
                    <a:gd name="T1" fmla="*/ 2147483646 h 1435"/>
                    <a:gd name="T2" fmla="*/ 2147483646 w 1135"/>
                    <a:gd name="T3" fmla="*/ 2147483646 h 1435"/>
                    <a:gd name="T4" fmla="*/ 2147483646 w 1135"/>
                    <a:gd name="T5" fmla="*/ 2147483646 h 1435"/>
                    <a:gd name="T6" fmla="*/ 2147483646 w 1135"/>
                    <a:gd name="T7" fmla="*/ 2147483646 h 1435"/>
                    <a:gd name="T8" fmla="*/ 2147483646 w 1135"/>
                    <a:gd name="T9" fmla="*/ 2147483646 h 1435"/>
                    <a:gd name="T10" fmla="*/ 2147483646 w 1135"/>
                    <a:gd name="T11" fmla="*/ 2147483646 h 1435"/>
                    <a:gd name="T12" fmla="*/ 2147483646 w 1135"/>
                    <a:gd name="T13" fmla="*/ 2147483646 h 1435"/>
                    <a:gd name="T14" fmla="*/ 2147483646 w 1135"/>
                    <a:gd name="T15" fmla="*/ 2147483646 h 1435"/>
                    <a:gd name="T16" fmla="*/ 2147483646 w 1135"/>
                    <a:gd name="T17" fmla="*/ 2147483646 h 1435"/>
                    <a:gd name="T18" fmla="*/ 2147483646 w 1135"/>
                    <a:gd name="T19" fmla="*/ 2147483646 h 1435"/>
                    <a:gd name="T20" fmla="*/ 2147483646 w 1135"/>
                    <a:gd name="T21" fmla="*/ 2147483646 h 1435"/>
                    <a:gd name="T22" fmla="*/ 2147483646 w 1135"/>
                    <a:gd name="T23" fmla="*/ 2147483646 h 1435"/>
                    <a:gd name="T24" fmla="*/ 2147483646 w 1135"/>
                    <a:gd name="T25" fmla="*/ 2147483646 h 1435"/>
                    <a:gd name="T26" fmla="*/ 2147483646 w 1135"/>
                    <a:gd name="T27" fmla="*/ 2147483646 h 1435"/>
                    <a:gd name="T28" fmla="*/ 2147483646 w 1135"/>
                    <a:gd name="T29" fmla="*/ 2147483646 h 1435"/>
                    <a:gd name="T30" fmla="*/ 2147483646 w 1135"/>
                    <a:gd name="T31" fmla="*/ 2147483646 h 1435"/>
                    <a:gd name="T32" fmla="*/ 2147483646 w 1135"/>
                    <a:gd name="T33" fmla="*/ 2147483646 h 1435"/>
                    <a:gd name="T34" fmla="*/ 2147483646 w 1135"/>
                    <a:gd name="T35" fmla="*/ 2147483646 h 1435"/>
                    <a:gd name="T36" fmla="*/ 2147483646 w 1135"/>
                    <a:gd name="T37" fmla="*/ 2147483646 h 1435"/>
                    <a:gd name="T38" fmla="*/ 2147483646 w 1135"/>
                    <a:gd name="T39" fmla="*/ 2147483646 h 1435"/>
                    <a:gd name="T40" fmla="*/ 2147483646 w 1135"/>
                    <a:gd name="T41" fmla="*/ 2147483646 h 1435"/>
                    <a:gd name="T42" fmla="*/ 2147483646 w 1135"/>
                    <a:gd name="T43" fmla="*/ 2147483646 h 1435"/>
                    <a:gd name="T44" fmla="*/ 2147483646 w 1135"/>
                    <a:gd name="T45" fmla="*/ 2147483646 h 1435"/>
                    <a:gd name="T46" fmla="*/ 2147483646 w 1135"/>
                    <a:gd name="T47" fmla="*/ 2147483646 h 1435"/>
                    <a:gd name="T48" fmla="*/ 2147483646 w 1135"/>
                    <a:gd name="T49" fmla="*/ 2147483646 h 1435"/>
                    <a:gd name="T50" fmla="*/ 2147483646 w 1135"/>
                    <a:gd name="T51" fmla="*/ 2147483646 h 1435"/>
                    <a:gd name="T52" fmla="*/ 0 w 1135"/>
                    <a:gd name="T53" fmla="*/ 2147483646 h 1435"/>
                    <a:gd name="T54" fmla="*/ 2147483646 w 1135"/>
                    <a:gd name="T55" fmla="*/ 2147483646 h 1435"/>
                    <a:gd name="T56" fmla="*/ 2147483646 w 1135"/>
                    <a:gd name="T57" fmla="*/ 2147483646 h 1435"/>
                    <a:gd name="T58" fmla="*/ 2147483646 w 1135"/>
                    <a:gd name="T59" fmla="*/ 2147483646 h 1435"/>
                    <a:gd name="T60" fmla="*/ 2147483646 w 1135"/>
                    <a:gd name="T61" fmla="*/ 2147483646 h 1435"/>
                    <a:gd name="T62" fmla="*/ 2147483646 w 1135"/>
                    <a:gd name="T63" fmla="*/ 2147483646 h 1435"/>
                    <a:gd name="T64" fmla="*/ 2147483646 w 1135"/>
                    <a:gd name="T65" fmla="*/ 2147483646 h 1435"/>
                    <a:gd name="T66" fmla="*/ 2147483646 w 1135"/>
                    <a:gd name="T67" fmla="*/ 2147483646 h 1435"/>
                    <a:gd name="T68" fmla="*/ 2147483646 w 1135"/>
                    <a:gd name="T69" fmla="*/ 2147483646 h 1435"/>
                    <a:gd name="T70" fmla="*/ 2147483646 w 1135"/>
                    <a:gd name="T71" fmla="*/ 2147483646 h 1435"/>
                    <a:gd name="T72" fmla="*/ 2147483646 w 1135"/>
                    <a:gd name="T73" fmla="*/ 2147483646 h 1435"/>
                    <a:gd name="T74" fmla="*/ 2147483646 w 1135"/>
                    <a:gd name="T75" fmla="*/ 2147483646 h 1435"/>
                    <a:gd name="T76" fmla="*/ 2147483646 w 1135"/>
                    <a:gd name="T77" fmla="*/ 2147483646 h 1435"/>
                    <a:gd name="T78" fmla="*/ 2147483646 w 1135"/>
                    <a:gd name="T79" fmla="*/ 2147483646 h 1435"/>
                    <a:gd name="T80" fmla="*/ 2147483646 w 1135"/>
                    <a:gd name="T81" fmla="*/ 2147483646 h 1435"/>
                    <a:gd name="T82" fmla="*/ 2147483646 w 1135"/>
                    <a:gd name="T83" fmla="*/ 2147483646 h 1435"/>
                    <a:gd name="T84" fmla="*/ 2147483646 w 1135"/>
                    <a:gd name="T85" fmla="*/ 2147483646 h 1435"/>
                    <a:gd name="T86" fmla="*/ 2147483646 w 1135"/>
                    <a:gd name="T87" fmla="*/ 2147483646 h 1435"/>
                    <a:gd name="T88" fmla="*/ 2147483646 w 1135"/>
                    <a:gd name="T89" fmla="*/ 2147483646 h 1435"/>
                    <a:gd name="T90" fmla="*/ 2147483646 w 1135"/>
                    <a:gd name="T91" fmla="*/ 2147483646 h 1435"/>
                    <a:gd name="T92" fmla="*/ 2147483646 w 1135"/>
                    <a:gd name="T93" fmla="*/ 2147483646 h 1435"/>
                    <a:gd name="T94" fmla="*/ 2147483646 w 1135"/>
                    <a:gd name="T95" fmla="*/ 2147483646 h 1435"/>
                    <a:gd name="T96" fmla="*/ 2147483646 w 1135"/>
                    <a:gd name="T97" fmla="*/ 2147483646 h 1435"/>
                    <a:gd name="T98" fmla="*/ 2147483646 w 1135"/>
                    <a:gd name="T99" fmla="*/ 2147483646 h 1435"/>
                    <a:gd name="T100" fmla="*/ 2147483646 w 1135"/>
                    <a:gd name="T101" fmla="*/ 2147483646 h 1435"/>
                    <a:gd name="T102" fmla="*/ 2147483646 w 1135"/>
                    <a:gd name="T103" fmla="*/ 2147483646 h 1435"/>
                    <a:gd name="T104" fmla="*/ 2147483646 w 1135"/>
                    <a:gd name="T105" fmla="*/ 2147483646 h 1435"/>
                    <a:gd name="T106" fmla="*/ 2147483646 w 1135"/>
                    <a:gd name="T107" fmla="*/ 2147483646 h 1435"/>
                    <a:gd name="T108" fmla="*/ 2147483646 w 1135"/>
                    <a:gd name="T109" fmla="*/ 2147483646 h 1435"/>
                    <a:gd name="T110" fmla="*/ 2147483646 w 1135"/>
                    <a:gd name="T111" fmla="*/ 2147483646 h 1435"/>
                    <a:gd name="T112" fmla="*/ 2147483646 w 1135"/>
                    <a:gd name="T113" fmla="*/ 2147483646 h 1435"/>
                    <a:gd name="T114" fmla="*/ 2147483646 w 1135"/>
                    <a:gd name="T115" fmla="*/ 2147483646 h 1435"/>
                    <a:gd name="T116" fmla="*/ 2147483646 w 1135"/>
                    <a:gd name="T117" fmla="*/ 2147483646 h 1435"/>
                    <a:gd name="T118" fmla="*/ 2147483646 w 1135"/>
                    <a:gd name="T119" fmla="*/ 2147483646 h 1435"/>
                    <a:gd name="T120" fmla="*/ 2147483646 w 1135"/>
                    <a:gd name="T121" fmla="*/ 2147483646 h 143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35"/>
                    <a:gd name="T184" fmla="*/ 0 h 1435"/>
                    <a:gd name="T185" fmla="*/ 1135 w 1135"/>
                    <a:gd name="T186" fmla="*/ 1435 h 143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35" h="1435">
                      <a:moveTo>
                        <a:pt x="1036" y="1114"/>
                      </a:moveTo>
                      <a:lnTo>
                        <a:pt x="1036" y="1125"/>
                      </a:lnTo>
                      <a:lnTo>
                        <a:pt x="1047" y="1126"/>
                      </a:lnTo>
                      <a:lnTo>
                        <a:pt x="1050" y="1152"/>
                      </a:lnTo>
                      <a:lnTo>
                        <a:pt x="1059" y="1168"/>
                      </a:lnTo>
                      <a:lnTo>
                        <a:pt x="1047" y="1182"/>
                      </a:lnTo>
                      <a:lnTo>
                        <a:pt x="1114" y="1297"/>
                      </a:lnTo>
                      <a:lnTo>
                        <a:pt x="1135" y="1356"/>
                      </a:lnTo>
                      <a:lnTo>
                        <a:pt x="1123" y="1360"/>
                      </a:lnTo>
                      <a:lnTo>
                        <a:pt x="1098" y="1390"/>
                      </a:lnTo>
                      <a:lnTo>
                        <a:pt x="1081" y="1403"/>
                      </a:lnTo>
                      <a:lnTo>
                        <a:pt x="1085" y="1408"/>
                      </a:lnTo>
                      <a:lnTo>
                        <a:pt x="1045" y="1435"/>
                      </a:lnTo>
                      <a:lnTo>
                        <a:pt x="1021" y="1432"/>
                      </a:lnTo>
                      <a:lnTo>
                        <a:pt x="952" y="1402"/>
                      </a:lnTo>
                      <a:lnTo>
                        <a:pt x="911" y="1374"/>
                      </a:lnTo>
                      <a:lnTo>
                        <a:pt x="899" y="1336"/>
                      </a:lnTo>
                      <a:lnTo>
                        <a:pt x="895" y="1300"/>
                      </a:lnTo>
                      <a:lnTo>
                        <a:pt x="862" y="1324"/>
                      </a:lnTo>
                      <a:lnTo>
                        <a:pt x="823" y="1343"/>
                      </a:lnTo>
                      <a:lnTo>
                        <a:pt x="798" y="1337"/>
                      </a:lnTo>
                      <a:lnTo>
                        <a:pt x="784" y="1314"/>
                      </a:lnTo>
                      <a:lnTo>
                        <a:pt x="793" y="1305"/>
                      </a:lnTo>
                      <a:lnTo>
                        <a:pt x="767" y="1264"/>
                      </a:lnTo>
                      <a:lnTo>
                        <a:pt x="750" y="1251"/>
                      </a:lnTo>
                      <a:lnTo>
                        <a:pt x="730" y="1227"/>
                      </a:lnTo>
                      <a:lnTo>
                        <a:pt x="732" y="1158"/>
                      </a:lnTo>
                      <a:lnTo>
                        <a:pt x="743" y="1151"/>
                      </a:lnTo>
                      <a:lnTo>
                        <a:pt x="753" y="1152"/>
                      </a:lnTo>
                      <a:lnTo>
                        <a:pt x="753" y="1130"/>
                      </a:lnTo>
                      <a:lnTo>
                        <a:pt x="742" y="1112"/>
                      </a:lnTo>
                      <a:lnTo>
                        <a:pt x="682" y="1070"/>
                      </a:lnTo>
                      <a:lnTo>
                        <a:pt x="665" y="1050"/>
                      </a:lnTo>
                      <a:lnTo>
                        <a:pt x="641" y="1093"/>
                      </a:lnTo>
                      <a:lnTo>
                        <a:pt x="622" y="1092"/>
                      </a:lnTo>
                      <a:lnTo>
                        <a:pt x="605" y="1083"/>
                      </a:lnTo>
                      <a:lnTo>
                        <a:pt x="590" y="1064"/>
                      </a:lnTo>
                      <a:lnTo>
                        <a:pt x="593" y="1031"/>
                      </a:lnTo>
                      <a:lnTo>
                        <a:pt x="581" y="1010"/>
                      </a:lnTo>
                      <a:lnTo>
                        <a:pt x="559" y="996"/>
                      </a:lnTo>
                      <a:lnTo>
                        <a:pt x="521" y="987"/>
                      </a:lnTo>
                      <a:lnTo>
                        <a:pt x="514" y="969"/>
                      </a:lnTo>
                      <a:lnTo>
                        <a:pt x="502" y="966"/>
                      </a:lnTo>
                      <a:lnTo>
                        <a:pt x="483" y="976"/>
                      </a:lnTo>
                      <a:lnTo>
                        <a:pt x="459" y="962"/>
                      </a:lnTo>
                      <a:lnTo>
                        <a:pt x="442" y="980"/>
                      </a:lnTo>
                      <a:lnTo>
                        <a:pt x="423" y="992"/>
                      </a:lnTo>
                      <a:lnTo>
                        <a:pt x="367" y="992"/>
                      </a:lnTo>
                      <a:lnTo>
                        <a:pt x="338" y="982"/>
                      </a:lnTo>
                      <a:lnTo>
                        <a:pt x="340" y="954"/>
                      </a:lnTo>
                      <a:lnTo>
                        <a:pt x="321" y="927"/>
                      </a:lnTo>
                      <a:lnTo>
                        <a:pt x="317" y="897"/>
                      </a:lnTo>
                      <a:lnTo>
                        <a:pt x="324" y="862"/>
                      </a:lnTo>
                      <a:lnTo>
                        <a:pt x="318" y="852"/>
                      </a:lnTo>
                      <a:lnTo>
                        <a:pt x="315" y="820"/>
                      </a:lnTo>
                      <a:lnTo>
                        <a:pt x="303" y="799"/>
                      </a:lnTo>
                      <a:lnTo>
                        <a:pt x="280" y="820"/>
                      </a:lnTo>
                      <a:lnTo>
                        <a:pt x="269" y="848"/>
                      </a:lnTo>
                      <a:lnTo>
                        <a:pt x="256" y="865"/>
                      </a:lnTo>
                      <a:lnTo>
                        <a:pt x="230" y="885"/>
                      </a:lnTo>
                      <a:lnTo>
                        <a:pt x="211" y="871"/>
                      </a:lnTo>
                      <a:lnTo>
                        <a:pt x="225" y="845"/>
                      </a:lnTo>
                      <a:lnTo>
                        <a:pt x="248" y="819"/>
                      </a:lnTo>
                      <a:lnTo>
                        <a:pt x="251" y="774"/>
                      </a:lnTo>
                      <a:lnTo>
                        <a:pt x="242" y="717"/>
                      </a:lnTo>
                      <a:lnTo>
                        <a:pt x="220" y="679"/>
                      </a:lnTo>
                      <a:lnTo>
                        <a:pt x="228" y="640"/>
                      </a:lnTo>
                      <a:lnTo>
                        <a:pt x="215" y="609"/>
                      </a:lnTo>
                      <a:lnTo>
                        <a:pt x="183" y="589"/>
                      </a:lnTo>
                      <a:lnTo>
                        <a:pt x="145" y="547"/>
                      </a:lnTo>
                      <a:lnTo>
                        <a:pt x="154" y="489"/>
                      </a:lnTo>
                      <a:lnTo>
                        <a:pt x="150" y="470"/>
                      </a:lnTo>
                      <a:lnTo>
                        <a:pt x="80" y="452"/>
                      </a:lnTo>
                      <a:lnTo>
                        <a:pt x="39" y="463"/>
                      </a:lnTo>
                      <a:lnTo>
                        <a:pt x="35" y="431"/>
                      </a:lnTo>
                      <a:lnTo>
                        <a:pt x="11" y="425"/>
                      </a:lnTo>
                      <a:lnTo>
                        <a:pt x="10" y="404"/>
                      </a:lnTo>
                      <a:lnTo>
                        <a:pt x="29" y="399"/>
                      </a:lnTo>
                      <a:lnTo>
                        <a:pt x="26" y="374"/>
                      </a:lnTo>
                      <a:lnTo>
                        <a:pt x="3" y="356"/>
                      </a:lnTo>
                      <a:lnTo>
                        <a:pt x="0" y="318"/>
                      </a:lnTo>
                      <a:lnTo>
                        <a:pt x="40" y="309"/>
                      </a:lnTo>
                      <a:lnTo>
                        <a:pt x="81" y="314"/>
                      </a:lnTo>
                      <a:lnTo>
                        <a:pt x="112" y="305"/>
                      </a:lnTo>
                      <a:lnTo>
                        <a:pt x="107" y="295"/>
                      </a:lnTo>
                      <a:lnTo>
                        <a:pt x="139" y="269"/>
                      </a:lnTo>
                      <a:lnTo>
                        <a:pt x="159" y="274"/>
                      </a:lnTo>
                      <a:lnTo>
                        <a:pt x="176" y="223"/>
                      </a:lnTo>
                      <a:lnTo>
                        <a:pt x="186" y="223"/>
                      </a:lnTo>
                      <a:lnTo>
                        <a:pt x="191" y="234"/>
                      </a:lnTo>
                      <a:lnTo>
                        <a:pt x="179" y="239"/>
                      </a:lnTo>
                      <a:lnTo>
                        <a:pt x="185" y="249"/>
                      </a:lnTo>
                      <a:lnTo>
                        <a:pt x="216" y="240"/>
                      </a:lnTo>
                      <a:lnTo>
                        <a:pt x="222" y="225"/>
                      </a:lnTo>
                      <a:lnTo>
                        <a:pt x="267" y="209"/>
                      </a:lnTo>
                      <a:lnTo>
                        <a:pt x="288" y="221"/>
                      </a:lnTo>
                      <a:lnTo>
                        <a:pt x="320" y="195"/>
                      </a:lnTo>
                      <a:lnTo>
                        <a:pt x="330" y="195"/>
                      </a:lnTo>
                      <a:lnTo>
                        <a:pt x="335" y="180"/>
                      </a:lnTo>
                      <a:lnTo>
                        <a:pt x="362" y="156"/>
                      </a:lnTo>
                      <a:lnTo>
                        <a:pt x="346" y="144"/>
                      </a:lnTo>
                      <a:lnTo>
                        <a:pt x="367" y="135"/>
                      </a:lnTo>
                      <a:lnTo>
                        <a:pt x="377" y="140"/>
                      </a:lnTo>
                      <a:lnTo>
                        <a:pt x="413" y="120"/>
                      </a:lnTo>
                      <a:lnTo>
                        <a:pt x="419" y="105"/>
                      </a:lnTo>
                      <a:lnTo>
                        <a:pt x="450" y="101"/>
                      </a:lnTo>
                      <a:lnTo>
                        <a:pt x="486" y="81"/>
                      </a:lnTo>
                      <a:lnTo>
                        <a:pt x="492" y="45"/>
                      </a:lnTo>
                      <a:lnTo>
                        <a:pt x="529" y="0"/>
                      </a:lnTo>
                      <a:lnTo>
                        <a:pt x="542" y="9"/>
                      </a:lnTo>
                      <a:lnTo>
                        <a:pt x="567" y="78"/>
                      </a:lnTo>
                      <a:lnTo>
                        <a:pt x="579" y="73"/>
                      </a:lnTo>
                      <a:lnTo>
                        <a:pt x="576" y="102"/>
                      </a:lnTo>
                      <a:lnTo>
                        <a:pt x="552" y="102"/>
                      </a:lnTo>
                      <a:lnTo>
                        <a:pt x="535" y="138"/>
                      </a:lnTo>
                      <a:lnTo>
                        <a:pt x="562" y="139"/>
                      </a:lnTo>
                      <a:lnTo>
                        <a:pt x="561" y="175"/>
                      </a:lnTo>
                      <a:lnTo>
                        <a:pt x="617" y="153"/>
                      </a:lnTo>
                      <a:lnTo>
                        <a:pt x="595" y="264"/>
                      </a:lnTo>
                      <a:lnTo>
                        <a:pt x="603" y="277"/>
                      </a:lnTo>
                      <a:lnTo>
                        <a:pt x="600" y="305"/>
                      </a:lnTo>
                      <a:lnTo>
                        <a:pt x="590" y="310"/>
                      </a:lnTo>
                      <a:lnTo>
                        <a:pt x="589" y="341"/>
                      </a:lnTo>
                      <a:lnTo>
                        <a:pt x="599" y="341"/>
                      </a:lnTo>
                      <a:lnTo>
                        <a:pt x="619" y="373"/>
                      </a:lnTo>
                      <a:lnTo>
                        <a:pt x="613" y="408"/>
                      </a:lnTo>
                      <a:lnTo>
                        <a:pt x="633" y="413"/>
                      </a:lnTo>
                      <a:lnTo>
                        <a:pt x="627" y="459"/>
                      </a:lnTo>
                      <a:lnTo>
                        <a:pt x="610" y="515"/>
                      </a:lnTo>
                      <a:lnTo>
                        <a:pt x="651" y="526"/>
                      </a:lnTo>
                      <a:lnTo>
                        <a:pt x="635" y="541"/>
                      </a:lnTo>
                      <a:lnTo>
                        <a:pt x="625" y="541"/>
                      </a:lnTo>
                      <a:lnTo>
                        <a:pt x="625" y="556"/>
                      </a:lnTo>
                      <a:lnTo>
                        <a:pt x="604" y="546"/>
                      </a:lnTo>
                      <a:lnTo>
                        <a:pt x="599" y="577"/>
                      </a:lnTo>
                      <a:lnTo>
                        <a:pt x="619" y="587"/>
                      </a:lnTo>
                      <a:lnTo>
                        <a:pt x="582" y="628"/>
                      </a:lnTo>
                      <a:lnTo>
                        <a:pt x="591" y="643"/>
                      </a:lnTo>
                      <a:lnTo>
                        <a:pt x="603" y="638"/>
                      </a:lnTo>
                      <a:lnTo>
                        <a:pt x="612" y="660"/>
                      </a:lnTo>
                      <a:lnTo>
                        <a:pt x="654" y="639"/>
                      </a:lnTo>
                      <a:lnTo>
                        <a:pt x="674" y="634"/>
                      </a:lnTo>
                      <a:lnTo>
                        <a:pt x="679" y="624"/>
                      </a:lnTo>
                      <a:lnTo>
                        <a:pt x="688" y="649"/>
                      </a:lnTo>
                      <a:lnTo>
                        <a:pt x="709" y="661"/>
                      </a:lnTo>
                      <a:lnTo>
                        <a:pt x="688" y="675"/>
                      </a:lnTo>
                      <a:lnTo>
                        <a:pt x="688" y="690"/>
                      </a:lnTo>
                      <a:lnTo>
                        <a:pt x="704" y="686"/>
                      </a:lnTo>
                      <a:lnTo>
                        <a:pt x="682" y="721"/>
                      </a:lnTo>
                      <a:lnTo>
                        <a:pt x="656" y="721"/>
                      </a:lnTo>
                      <a:lnTo>
                        <a:pt x="626" y="731"/>
                      </a:lnTo>
                      <a:lnTo>
                        <a:pt x="636" y="746"/>
                      </a:lnTo>
                      <a:lnTo>
                        <a:pt x="651" y="741"/>
                      </a:lnTo>
                      <a:lnTo>
                        <a:pt x="655" y="756"/>
                      </a:lnTo>
                      <a:lnTo>
                        <a:pt x="676" y="778"/>
                      </a:lnTo>
                      <a:lnTo>
                        <a:pt x="644" y="808"/>
                      </a:lnTo>
                      <a:lnTo>
                        <a:pt x="628" y="833"/>
                      </a:lnTo>
                      <a:lnTo>
                        <a:pt x="617" y="874"/>
                      </a:lnTo>
                      <a:lnTo>
                        <a:pt x="637" y="865"/>
                      </a:lnTo>
                      <a:lnTo>
                        <a:pt x="644" y="838"/>
                      </a:lnTo>
                      <a:lnTo>
                        <a:pt x="664" y="845"/>
                      </a:lnTo>
                      <a:lnTo>
                        <a:pt x="658" y="880"/>
                      </a:lnTo>
                      <a:lnTo>
                        <a:pt x="668" y="890"/>
                      </a:lnTo>
                      <a:lnTo>
                        <a:pt x="658" y="901"/>
                      </a:lnTo>
                      <a:lnTo>
                        <a:pt x="692" y="916"/>
                      </a:lnTo>
                      <a:lnTo>
                        <a:pt x="709" y="901"/>
                      </a:lnTo>
                      <a:lnTo>
                        <a:pt x="718" y="917"/>
                      </a:lnTo>
                      <a:lnTo>
                        <a:pt x="750" y="907"/>
                      </a:lnTo>
                      <a:lnTo>
                        <a:pt x="760" y="912"/>
                      </a:lnTo>
                      <a:lnTo>
                        <a:pt x="779" y="963"/>
                      </a:lnTo>
                      <a:lnTo>
                        <a:pt x="834" y="995"/>
                      </a:lnTo>
                      <a:lnTo>
                        <a:pt x="859" y="985"/>
                      </a:lnTo>
                      <a:lnTo>
                        <a:pt x="876" y="949"/>
                      </a:lnTo>
                      <a:lnTo>
                        <a:pt x="886" y="955"/>
                      </a:lnTo>
                      <a:lnTo>
                        <a:pt x="886" y="924"/>
                      </a:lnTo>
                      <a:lnTo>
                        <a:pt x="931" y="925"/>
                      </a:lnTo>
                      <a:lnTo>
                        <a:pt x="940" y="961"/>
                      </a:lnTo>
                      <a:lnTo>
                        <a:pt x="966" y="930"/>
                      </a:lnTo>
                      <a:lnTo>
                        <a:pt x="1011" y="977"/>
                      </a:lnTo>
                      <a:lnTo>
                        <a:pt x="1026" y="972"/>
                      </a:lnTo>
                      <a:lnTo>
                        <a:pt x="1062" y="1009"/>
                      </a:lnTo>
                      <a:lnTo>
                        <a:pt x="1040" y="1040"/>
                      </a:lnTo>
                      <a:lnTo>
                        <a:pt x="994" y="1049"/>
                      </a:lnTo>
                      <a:lnTo>
                        <a:pt x="988" y="1069"/>
                      </a:lnTo>
                      <a:lnTo>
                        <a:pt x="1036" y="1114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1" name="Freeform 273"/>
                <p:cNvSpPr>
                  <a:spLocks/>
                </p:cNvSpPr>
                <p:nvPr/>
              </p:nvSpPr>
              <p:spPr bwMode="auto">
                <a:xfrm>
                  <a:off x="2002018" y="3685274"/>
                  <a:ext cx="477882" cy="623681"/>
                </a:xfrm>
                <a:custGeom>
                  <a:avLst/>
                  <a:gdLst>
                    <a:gd name="T0" fmla="*/ 2147483646 w 900"/>
                    <a:gd name="T1" fmla="*/ 2147483646 h 1161"/>
                    <a:gd name="T2" fmla="*/ 2147483646 w 900"/>
                    <a:gd name="T3" fmla="*/ 2147483646 h 1161"/>
                    <a:gd name="T4" fmla="*/ 2147483646 w 900"/>
                    <a:gd name="T5" fmla="*/ 2147483646 h 1161"/>
                    <a:gd name="T6" fmla="*/ 2147483646 w 900"/>
                    <a:gd name="T7" fmla="*/ 2147483646 h 1161"/>
                    <a:gd name="T8" fmla="*/ 2147483646 w 900"/>
                    <a:gd name="T9" fmla="*/ 2147483646 h 1161"/>
                    <a:gd name="T10" fmla="*/ 2147483646 w 900"/>
                    <a:gd name="T11" fmla="*/ 2147483646 h 1161"/>
                    <a:gd name="T12" fmla="*/ 2147483646 w 900"/>
                    <a:gd name="T13" fmla="*/ 2147483646 h 1161"/>
                    <a:gd name="T14" fmla="*/ 2147483646 w 900"/>
                    <a:gd name="T15" fmla="*/ 2147483646 h 1161"/>
                    <a:gd name="T16" fmla="*/ 2147483646 w 900"/>
                    <a:gd name="T17" fmla="*/ 2147483646 h 1161"/>
                    <a:gd name="T18" fmla="*/ 2147483646 w 900"/>
                    <a:gd name="T19" fmla="*/ 2147483646 h 1161"/>
                    <a:gd name="T20" fmla="*/ 2147483646 w 900"/>
                    <a:gd name="T21" fmla="*/ 2147483646 h 1161"/>
                    <a:gd name="T22" fmla="*/ 2147483646 w 900"/>
                    <a:gd name="T23" fmla="*/ 2147483646 h 1161"/>
                    <a:gd name="T24" fmla="*/ 2147483646 w 900"/>
                    <a:gd name="T25" fmla="*/ 2147483646 h 1161"/>
                    <a:gd name="T26" fmla="*/ 2147483646 w 900"/>
                    <a:gd name="T27" fmla="*/ 2147483646 h 1161"/>
                    <a:gd name="T28" fmla="*/ 2147483646 w 900"/>
                    <a:gd name="T29" fmla="*/ 2147483646 h 1161"/>
                    <a:gd name="T30" fmla="*/ 2147483646 w 900"/>
                    <a:gd name="T31" fmla="*/ 2147483646 h 1161"/>
                    <a:gd name="T32" fmla="*/ 2147483646 w 900"/>
                    <a:gd name="T33" fmla="*/ 2147483646 h 1161"/>
                    <a:gd name="T34" fmla="*/ 2147483646 w 900"/>
                    <a:gd name="T35" fmla="*/ 2147483646 h 1161"/>
                    <a:gd name="T36" fmla="*/ 2147483646 w 900"/>
                    <a:gd name="T37" fmla="*/ 2147483646 h 1161"/>
                    <a:gd name="T38" fmla="*/ 2147483646 w 900"/>
                    <a:gd name="T39" fmla="*/ 2147483646 h 1161"/>
                    <a:gd name="T40" fmla="*/ 2147483646 w 900"/>
                    <a:gd name="T41" fmla="*/ 2147483646 h 1161"/>
                    <a:gd name="T42" fmla="*/ 2147483646 w 900"/>
                    <a:gd name="T43" fmla="*/ 2147483646 h 1161"/>
                    <a:gd name="T44" fmla="*/ 2147483646 w 900"/>
                    <a:gd name="T45" fmla="*/ 2147483646 h 1161"/>
                    <a:gd name="T46" fmla="*/ 2147483646 w 900"/>
                    <a:gd name="T47" fmla="*/ 2147483646 h 1161"/>
                    <a:gd name="T48" fmla="*/ 2147483646 w 900"/>
                    <a:gd name="T49" fmla="*/ 2147483646 h 1161"/>
                    <a:gd name="T50" fmla="*/ 2147483646 w 900"/>
                    <a:gd name="T51" fmla="*/ 2147483646 h 1161"/>
                    <a:gd name="T52" fmla="*/ 2147483646 w 900"/>
                    <a:gd name="T53" fmla="*/ 2147483646 h 1161"/>
                    <a:gd name="T54" fmla="*/ 2147483646 w 900"/>
                    <a:gd name="T55" fmla="*/ 2147483646 h 1161"/>
                    <a:gd name="T56" fmla="*/ 2147483646 w 900"/>
                    <a:gd name="T57" fmla="*/ 2147483646 h 1161"/>
                    <a:gd name="T58" fmla="*/ 2147483646 w 900"/>
                    <a:gd name="T59" fmla="*/ 2147483646 h 1161"/>
                    <a:gd name="T60" fmla="*/ 2147483646 w 900"/>
                    <a:gd name="T61" fmla="*/ 2147483646 h 1161"/>
                    <a:gd name="T62" fmla="*/ 2147483646 w 900"/>
                    <a:gd name="T63" fmla="*/ 2147483646 h 1161"/>
                    <a:gd name="T64" fmla="*/ 2147483646 w 900"/>
                    <a:gd name="T65" fmla="*/ 2147483646 h 1161"/>
                    <a:gd name="T66" fmla="*/ 2147483646 w 900"/>
                    <a:gd name="T67" fmla="*/ 2147483646 h 1161"/>
                    <a:gd name="T68" fmla="*/ 2147483646 w 900"/>
                    <a:gd name="T69" fmla="*/ 2147483646 h 1161"/>
                    <a:gd name="T70" fmla="*/ 2147483646 w 900"/>
                    <a:gd name="T71" fmla="*/ 2147483646 h 1161"/>
                    <a:gd name="T72" fmla="*/ 2147483646 w 900"/>
                    <a:gd name="T73" fmla="*/ 2147483646 h 1161"/>
                    <a:gd name="T74" fmla="*/ 2147483646 w 900"/>
                    <a:gd name="T75" fmla="*/ 2147483646 h 1161"/>
                    <a:gd name="T76" fmla="*/ 2147483646 w 900"/>
                    <a:gd name="T77" fmla="*/ 2147483646 h 1161"/>
                    <a:gd name="T78" fmla="*/ 2147483646 w 900"/>
                    <a:gd name="T79" fmla="*/ 2147483646 h 1161"/>
                    <a:gd name="T80" fmla="*/ 2147483646 w 900"/>
                    <a:gd name="T81" fmla="*/ 2147483646 h 1161"/>
                    <a:gd name="T82" fmla="*/ 2147483646 w 900"/>
                    <a:gd name="T83" fmla="*/ 2147483646 h 1161"/>
                    <a:gd name="T84" fmla="*/ 2147483646 w 900"/>
                    <a:gd name="T85" fmla="*/ 2147483646 h 1161"/>
                    <a:gd name="T86" fmla="*/ 2147483646 w 900"/>
                    <a:gd name="T87" fmla="*/ 2147483646 h 1161"/>
                    <a:gd name="T88" fmla="*/ 2147483646 w 900"/>
                    <a:gd name="T89" fmla="*/ 2147483646 h 1161"/>
                    <a:gd name="T90" fmla="*/ 2147483646 w 900"/>
                    <a:gd name="T91" fmla="*/ 2147483646 h 1161"/>
                    <a:gd name="T92" fmla="*/ 2147483646 w 900"/>
                    <a:gd name="T93" fmla="*/ 2147483646 h 1161"/>
                    <a:gd name="T94" fmla="*/ 2147483646 w 900"/>
                    <a:gd name="T95" fmla="*/ 2147483646 h 1161"/>
                    <a:gd name="T96" fmla="*/ 2147483646 w 900"/>
                    <a:gd name="T97" fmla="*/ 2147483646 h 1161"/>
                    <a:gd name="T98" fmla="*/ 2147483646 w 900"/>
                    <a:gd name="T99" fmla="*/ 2147483646 h 1161"/>
                    <a:gd name="T100" fmla="*/ 2147483646 w 900"/>
                    <a:gd name="T101" fmla="*/ 2147483646 h 1161"/>
                    <a:gd name="T102" fmla="*/ 2147483646 w 900"/>
                    <a:gd name="T103" fmla="*/ 2147483646 h 1161"/>
                    <a:gd name="T104" fmla="*/ 2147483646 w 900"/>
                    <a:gd name="T105" fmla="*/ 2147483646 h 1161"/>
                    <a:gd name="T106" fmla="*/ 2147483646 w 900"/>
                    <a:gd name="T107" fmla="*/ 2147483646 h 1161"/>
                    <a:gd name="T108" fmla="*/ 2147483646 w 900"/>
                    <a:gd name="T109" fmla="*/ 2147483646 h 1161"/>
                    <a:gd name="T110" fmla="*/ 2147483646 w 900"/>
                    <a:gd name="T111" fmla="*/ 2147483646 h 1161"/>
                    <a:gd name="T112" fmla="*/ 2147483646 w 900"/>
                    <a:gd name="T113" fmla="*/ 2147483646 h 1161"/>
                    <a:gd name="T114" fmla="*/ 2147483646 w 900"/>
                    <a:gd name="T115" fmla="*/ 2147483646 h 116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00"/>
                    <a:gd name="T175" fmla="*/ 0 h 1161"/>
                    <a:gd name="T176" fmla="*/ 900 w 900"/>
                    <a:gd name="T177" fmla="*/ 1161 h 116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00" h="1161">
                      <a:moveTo>
                        <a:pt x="304" y="55"/>
                      </a:moveTo>
                      <a:lnTo>
                        <a:pt x="352" y="113"/>
                      </a:lnTo>
                      <a:lnTo>
                        <a:pt x="315" y="127"/>
                      </a:lnTo>
                      <a:lnTo>
                        <a:pt x="295" y="128"/>
                      </a:lnTo>
                      <a:lnTo>
                        <a:pt x="275" y="150"/>
                      </a:lnTo>
                      <a:lnTo>
                        <a:pt x="259" y="148"/>
                      </a:lnTo>
                      <a:lnTo>
                        <a:pt x="254" y="143"/>
                      </a:lnTo>
                      <a:lnTo>
                        <a:pt x="203" y="153"/>
                      </a:lnTo>
                      <a:lnTo>
                        <a:pt x="198" y="143"/>
                      </a:lnTo>
                      <a:lnTo>
                        <a:pt x="166" y="130"/>
                      </a:lnTo>
                      <a:lnTo>
                        <a:pt x="160" y="180"/>
                      </a:lnTo>
                      <a:lnTo>
                        <a:pt x="152" y="221"/>
                      </a:lnTo>
                      <a:lnTo>
                        <a:pt x="125" y="249"/>
                      </a:lnTo>
                      <a:lnTo>
                        <a:pt x="99" y="254"/>
                      </a:lnTo>
                      <a:lnTo>
                        <a:pt x="68" y="271"/>
                      </a:lnTo>
                      <a:lnTo>
                        <a:pt x="35" y="319"/>
                      </a:lnTo>
                      <a:lnTo>
                        <a:pt x="13" y="430"/>
                      </a:lnTo>
                      <a:lnTo>
                        <a:pt x="21" y="443"/>
                      </a:lnTo>
                      <a:lnTo>
                        <a:pt x="18" y="471"/>
                      </a:lnTo>
                      <a:lnTo>
                        <a:pt x="8" y="476"/>
                      </a:lnTo>
                      <a:lnTo>
                        <a:pt x="7" y="507"/>
                      </a:lnTo>
                      <a:lnTo>
                        <a:pt x="17" y="507"/>
                      </a:lnTo>
                      <a:lnTo>
                        <a:pt x="37" y="539"/>
                      </a:lnTo>
                      <a:lnTo>
                        <a:pt x="31" y="574"/>
                      </a:lnTo>
                      <a:lnTo>
                        <a:pt x="51" y="579"/>
                      </a:lnTo>
                      <a:lnTo>
                        <a:pt x="45" y="625"/>
                      </a:lnTo>
                      <a:lnTo>
                        <a:pt x="28" y="681"/>
                      </a:lnTo>
                      <a:lnTo>
                        <a:pt x="69" y="692"/>
                      </a:lnTo>
                      <a:lnTo>
                        <a:pt x="53" y="707"/>
                      </a:lnTo>
                      <a:lnTo>
                        <a:pt x="43" y="707"/>
                      </a:lnTo>
                      <a:lnTo>
                        <a:pt x="43" y="722"/>
                      </a:lnTo>
                      <a:lnTo>
                        <a:pt x="22" y="712"/>
                      </a:lnTo>
                      <a:lnTo>
                        <a:pt x="17" y="743"/>
                      </a:lnTo>
                      <a:lnTo>
                        <a:pt x="37" y="753"/>
                      </a:lnTo>
                      <a:lnTo>
                        <a:pt x="0" y="794"/>
                      </a:lnTo>
                      <a:lnTo>
                        <a:pt x="9" y="809"/>
                      </a:lnTo>
                      <a:lnTo>
                        <a:pt x="21" y="804"/>
                      </a:lnTo>
                      <a:lnTo>
                        <a:pt x="30" y="826"/>
                      </a:lnTo>
                      <a:lnTo>
                        <a:pt x="72" y="805"/>
                      </a:lnTo>
                      <a:lnTo>
                        <a:pt x="92" y="800"/>
                      </a:lnTo>
                      <a:lnTo>
                        <a:pt x="97" y="790"/>
                      </a:lnTo>
                      <a:lnTo>
                        <a:pt x="106" y="815"/>
                      </a:lnTo>
                      <a:lnTo>
                        <a:pt x="127" y="827"/>
                      </a:lnTo>
                      <a:lnTo>
                        <a:pt x="106" y="841"/>
                      </a:lnTo>
                      <a:lnTo>
                        <a:pt x="106" y="856"/>
                      </a:lnTo>
                      <a:lnTo>
                        <a:pt x="122" y="852"/>
                      </a:lnTo>
                      <a:lnTo>
                        <a:pt x="100" y="887"/>
                      </a:lnTo>
                      <a:lnTo>
                        <a:pt x="74" y="887"/>
                      </a:lnTo>
                      <a:lnTo>
                        <a:pt x="44" y="897"/>
                      </a:lnTo>
                      <a:lnTo>
                        <a:pt x="54" y="912"/>
                      </a:lnTo>
                      <a:lnTo>
                        <a:pt x="69" y="907"/>
                      </a:lnTo>
                      <a:lnTo>
                        <a:pt x="73" y="922"/>
                      </a:lnTo>
                      <a:lnTo>
                        <a:pt x="94" y="944"/>
                      </a:lnTo>
                      <a:lnTo>
                        <a:pt x="62" y="974"/>
                      </a:lnTo>
                      <a:lnTo>
                        <a:pt x="46" y="999"/>
                      </a:lnTo>
                      <a:lnTo>
                        <a:pt x="35" y="1040"/>
                      </a:lnTo>
                      <a:lnTo>
                        <a:pt x="55" y="1031"/>
                      </a:lnTo>
                      <a:lnTo>
                        <a:pt x="62" y="1004"/>
                      </a:lnTo>
                      <a:lnTo>
                        <a:pt x="82" y="1011"/>
                      </a:lnTo>
                      <a:lnTo>
                        <a:pt x="76" y="1046"/>
                      </a:lnTo>
                      <a:lnTo>
                        <a:pt x="86" y="1056"/>
                      </a:lnTo>
                      <a:lnTo>
                        <a:pt x="76" y="1067"/>
                      </a:lnTo>
                      <a:lnTo>
                        <a:pt x="110" y="1082"/>
                      </a:lnTo>
                      <a:lnTo>
                        <a:pt x="127" y="1067"/>
                      </a:lnTo>
                      <a:lnTo>
                        <a:pt x="136" y="1083"/>
                      </a:lnTo>
                      <a:lnTo>
                        <a:pt x="168" y="1073"/>
                      </a:lnTo>
                      <a:lnTo>
                        <a:pt x="178" y="1078"/>
                      </a:lnTo>
                      <a:lnTo>
                        <a:pt x="197" y="1129"/>
                      </a:lnTo>
                      <a:lnTo>
                        <a:pt x="252" y="1161"/>
                      </a:lnTo>
                      <a:lnTo>
                        <a:pt x="277" y="1151"/>
                      </a:lnTo>
                      <a:lnTo>
                        <a:pt x="294" y="1115"/>
                      </a:lnTo>
                      <a:lnTo>
                        <a:pt x="304" y="1121"/>
                      </a:lnTo>
                      <a:lnTo>
                        <a:pt x="304" y="1090"/>
                      </a:lnTo>
                      <a:lnTo>
                        <a:pt x="349" y="1091"/>
                      </a:lnTo>
                      <a:lnTo>
                        <a:pt x="344" y="1070"/>
                      </a:lnTo>
                      <a:lnTo>
                        <a:pt x="328" y="1065"/>
                      </a:lnTo>
                      <a:lnTo>
                        <a:pt x="345" y="1050"/>
                      </a:lnTo>
                      <a:lnTo>
                        <a:pt x="360" y="1045"/>
                      </a:lnTo>
                      <a:lnTo>
                        <a:pt x="355" y="1019"/>
                      </a:lnTo>
                      <a:lnTo>
                        <a:pt x="382" y="979"/>
                      </a:lnTo>
                      <a:lnTo>
                        <a:pt x="429" y="958"/>
                      </a:lnTo>
                      <a:lnTo>
                        <a:pt x="424" y="953"/>
                      </a:lnTo>
                      <a:lnTo>
                        <a:pt x="440" y="917"/>
                      </a:lnTo>
                      <a:lnTo>
                        <a:pt x="476" y="878"/>
                      </a:lnTo>
                      <a:lnTo>
                        <a:pt x="472" y="863"/>
                      </a:lnTo>
                      <a:lnTo>
                        <a:pt x="555" y="803"/>
                      </a:lnTo>
                      <a:lnTo>
                        <a:pt x="601" y="798"/>
                      </a:lnTo>
                      <a:lnTo>
                        <a:pt x="623" y="783"/>
                      </a:lnTo>
                      <a:lnTo>
                        <a:pt x="632" y="809"/>
                      </a:lnTo>
                      <a:lnTo>
                        <a:pt x="657" y="834"/>
                      </a:lnTo>
                      <a:lnTo>
                        <a:pt x="683" y="805"/>
                      </a:lnTo>
                      <a:lnTo>
                        <a:pt x="669" y="778"/>
                      </a:lnTo>
                      <a:lnTo>
                        <a:pt x="787" y="699"/>
                      </a:lnTo>
                      <a:lnTo>
                        <a:pt x="762" y="694"/>
                      </a:lnTo>
                      <a:lnTo>
                        <a:pt x="753" y="673"/>
                      </a:lnTo>
                      <a:lnTo>
                        <a:pt x="717" y="688"/>
                      </a:lnTo>
                      <a:lnTo>
                        <a:pt x="685" y="692"/>
                      </a:lnTo>
                      <a:lnTo>
                        <a:pt x="675" y="702"/>
                      </a:lnTo>
                      <a:lnTo>
                        <a:pt x="604" y="685"/>
                      </a:lnTo>
                      <a:lnTo>
                        <a:pt x="593" y="695"/>
                      </a:lnTo>
                      <a:lnTo>
                        <a:pt x="573" y="685"/>
                      </a:lnTo>
                      <a:lnTo>
                        <a:pt x="579" y="660"/>
                      </a:lnTo>
                      <a:lnTo>
                        <a:pt x="544" y="648"/>
                      </a:lnTo>
                      <a:lnTo>
                        <a:pt x="498" y="657"/>
                      </a:lnTo>
                      <a:lnTo>
                        <a:pt x="499" y="616"/>
                      </a:lnTo>
                      <a:lnTo>
                        <a:pt x="509" y="596"/>
                      </a:lnTo>
                      <a:lnTo>
                        <a:pt x="491" y="499"/>
                      </a:lnTo>
                      <a:lnTo>
                        <a:pt x="517" y="484"/>
                      </a:lnTo>
                      <a:lnTo>
                        <a:pt x="534" y="438"/>
                      </a:lnTo>
                      <a:lnTo>
                        <a:pt x="574" y="429"/>
                      </a:lnTo>
                      <a:lnTo>
                        <a:pt x="629" y="491"/>
                      </a:lnTo>
                      <a:lnTo>
                        <a:pt x="624" y="512"/>
                      </a:lnTo>
                      <a:lnTo>
                        <a:pt x="599" y="507"/>
                      </a:lnTo>
                      <a:lnTo>
                        <a:pt x="574" y="542"/>
                      </a:lnTo>
                      <a:lnTo>
                        <a:pt x="577" y="567"/>
                      </a:lnTo>
                      <a:lnTo>
                        <a:pt x="592" y="563"/>
                      </a:lnTo>
                      <a:lnTo>
                        <a:pt x="586" y="542"/>
                      </a:lnTo>
                      <a:lnTo>
                        <a:pt x="593" y="525"/>
                      </a:lnTo>
                      <a:lnTo>
                        <a:pt x="627" y="541"/>
                      </a:lnTo>
                      <a:lnTo>
                        <a:pt x="616" y="562"/>
                      </a:lnTo>
                      <a:lnTo>
                        <a:pt x="630" y="583"/>
                      </a:lnTo>
                      <a:lnTo>
                        <a:pt x="615" y="597"/>
                      </a:lnTo>
                      <a:lnTo>
                        <a:pt x="630" y="619"/>
                      </a:lnTo>
                      <a:lnTo>
                        <a:pt x="666" y="609"/>
                      </a:lnTo>
                      <a:lnTo>
                        <a:pt x="673" y="583"/>
                      </a:lnTo>
                      <a:lnTo>
                        <a:pt x="652" y="568"/>
                      </a:lnTo>
                      <a:lnTo>
                        <a:pt x="652" y="553"/>
                      </a:lnTo>
                      <a:lnTo>
                        <a:pt x="667" y="558"/>
                      </a:lnTo>
                      <a:lnTo>
                        <a:pt x="678" y="537"/>
                      </a:lnTo>
                      <a:lnTo>
                        <a:pt x="713" y="549"/>
                      </a:lnTo>
                      <a:lnTo>
                        <a:pt x="716" y="573"/>
                      </a:lnTo>
                      <a:lnTo>
                        <a:pt x="798" y="568"/>
                      </a:lnTo>
                      <a:lnTo>
                        <a:pt x="796" y="558"/>
                      </a:lnTo>
                      <a:lnTo>
                        <a:pt x="801" y="553"/>
                      </a:lnTo>
                      <a:lnTo>
                        <a:pt x="842" y="574"/>
                      </a:lnTo>
                      <a:lnTo>
                        <a:pt x="857" y="549"/>
                      </a:lnTo>
                      <a:lnTo>
                        <a:pt x="837" y="532"/>
                      </a:lnTo>
                      <a:lnTo>
                        <a:pt x="863" y="503"/>
                      </a:lnTo>
                      <a:lnTo>
                        <a:pt x="854" y="488"/>
                      </a:lnTo>
                      <a:lnTo>
                        <a:pt x="869" y="482"/>
                      </a:lnTo>
                      <a:lnTo>
                        <a:pt x="874" y="462"/>
                      </a:lnTo>
                      <a:lnTo>
                        <a:pt x="900" y="447"/>
                      </a:lnTo>
                      <a:lnTo>
                        <a:pt x="886" y="411"/>
                      </a:lnTo>
                      <a:lnTo>
                        <a:pt x="850" y="401"/>
                      </a:lnTo>
                      <a:lnTo>
                        <a:pt x="845" y="411"/>
                      </a:lnTo>
                      <a:lnTo>
                        <a:pt x="824" y="401"/>
                      </a:lnTo>
                      <a:lnTo>
                        <a:pt x="819" y="386"/>
                      </a:lnTo>
                      <a:lnTo>
                        <a:pt x="734" y="323"/>
                      </a:lnTo>
                      <a:lnTo>
                        <a:pt x="713" y="317"/>
                      </a:lnTo>
                      <a:lnTo>
                        <a:pt x="704" y="301"/>
                      </a:lnTo>
                      <a:lnTo>
                        <a:pt x="710" y="255"/>
                      </a:lnTo>
                      <a:lnTo>
                        <a:pt x="698" y="253"/>
                      </a:lnTo>
                      <a:lnTo>
                        <a:pt x="669" y="270"/>
                      </a:lnTo>
                      <a:lnTo>
                        <a:pt x="628" y="249"/>
                      </a:lnTo>
                      <a:lnTo>
                        <a:pt x="629" y="193"/>
                      </a:lnTo>
                      <a:lnTo>
                        <a:pt x="644" y="188"/>
                      </a:lnTo>
                      <a:lnTo>
                        <a:pt x="646" y="178"/>
                      </a:lnTo>
                      <a:lnTo>
                        <a:pt x="615" y="167"/>
                      </a:lnTo>
                      <a:lnTo>
                        <a:pt x="615" y="178"/>
                      </a:lnTo>
                      <a:lnTo>
                        <a:pt x="579" y="161"/>
                      </a:lnTo>
                      <a:lnTo>
                        <a:pt x="579" y="125"/>
                      </a:lnTo>
                      <a:lnTo>
                        <a:pt x="591" y="110"/>
                      </a:lnTo>
                      <a:lnTo>
                        <a:pt x="520" y="88"/>
                      </a:lnTo>
                      <a:lnTo>
                        <a:pt x="509" y="73"/>
                      </a:lnTo>
                      <a:lnTo>
                        <a:pt x="489" y="68"/>
                      </a:lnTo>
                      <a:lnTo>
                        <a:pt x="474" y="46"/>
                      </a:lnTo>
                      <a:lnTo>
                        <a:pt x="470" y="0"/>
                      </a:lnTo>
                      <a:lnTo>
                        <a:pt x="444" y="11"/>
                      </a:lnTo>
                      <a:lnTo>
                        <a:pt x="429" y="11"/>
                      </a:lnTo>
                      <a:lnTo>
                        <a:pt x="424" y="30"/>
                      </a:lnTo>
                      <a:lnTo>
                        <a:pt x="380" y="41"/>
                      </a:lnTo>
                      <a:lnTo>
                        <a:pt x="333" y="30"/>
                      </a:lnTo>
                      <a:lnTo>
                        <a:pt x="304" y="40"/>
                      </a:lnTo>
                      <a:lnTo>
                        <a:pt x="304" y="5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" name="Freeform 274"/>
                <p:cNvSpPr>
                  <a:spLocks/>
                </p:cNvSpPr>
                <p:nvPr/>
              </p:nvSpPr>
              <p:spPr bwMode="auto">
                <a:xfrm>
                  <a:off x="1628921" y="3653534"/>
                  <a:ext cx="344519" cy="295177"/>
                </a:xfrm>
                <a:custGeom>
                  <a:avLst/>
                  <a:gdLst>
                    <a:gd name="T0" fmla="*/ 2147483646 w 651"/>
                    <a:gd name="T1" fmla="*/ 2147483646 h 551"/>
                    <a:gd name="T2" fmla="*/ 2147483646 w 651"/>
                    <a:gd name="T3" fmla="*/ 2147483646 h 551"/>
                    <a:gd name="T4" fmla="*/ 2147483646 w 651"/>
                    <a:gd name="T5" fmla="*/ 2147483646 h 551"/>
                    <a:gd name="T6" fmla="*/ 2147483646 w 651"/>
                    <a:gd name="T7" fmla="*/ 2147483646 h 551"/>
                    <a:gd name="T8" fmla="*/ 2147483646 w 651"/>
                    <a:gd name="T9" fmla="*/ 2147483646 h 551"/>
                    <a:gd name="T10" fmla="*/ 2147483646 w 651"/>
                    <a:gd name="T11" fmla="*/ 2147483646 h 551"/>
                    <a:gd name="T12" fmla="*/ 2147483646 w 651"/>
                    <a:gd name="T13" fmla="*/ 2147483646 h 551"/>
                    <a:gd name="T14" fmla="*/ 2147483646 w 651"/>
                    <a:gd name="T15" fmla="*/ 2147483646 h 551"/>
                    <a:gd name="T16" fmla="*/ 2147483646 w 651"/>
                    <a:gd name="T17" fmla="*/ 2147483646 h 551"/>
                    <a:gd name="T18" fmla="*/ 2147483646 w 651"/>
                    <a:gd name="T19" fmla="*/ 2147483646 h 551"/>
                    <a:gd name="T20" fmla="*/ 2147483646 w 651"/>
                    <a:gd name="T21" fmla="*/ 2147483646 h 551"/>
                    <a:gd name="T22" fmla="*/ 2147483646 w 651"/>
                    <a:gd name="T23" fmla="*/ 2147483646 h 551"/>
                    <a:gd name="T24" fmla="*/ 2147483646 w 651"/>
                    <a:gd name="T25" fmla="*/ 2147483646 h 551"/>
                    <a:gd name="T26" fmla="*/ 2147483646 w 651"/>
                    <a:gd name="T27" fmla="*/ 0 h 551"/>
                    <a:gd name="T28" fmla="*/ 2147483646 w 651"/>
                    <a:gd name="T29" fmla="*/ 2147483646 h 551"/>
                    <a:gd name="T30" fmla="*/ 2147483646 w 651"/>
                    <a:gd name="T31" fmla="*/ 2147483646 h 551"/>
                    <a:gd name="T32" fmla="*/ 2147483646 w 651"/>
                    <a:gd name="T33" fmla="*/ 2147483646 h 551"/>
                    <a:gd name="T34" fmla="*/ 2147483646 w 651"/>
                    <a:gd name="T35" fmla="*/ 2147483646 h 551"/>
                    <a:gd name="T36" fmla="*/ 2147483646 w 651"/>
                    <a:gd name="T37" fmla="*/ 2147483646 h 551"/>
                    <a:gd name="T38" fmla="*/ 2147483646 w 651"/>
                    <a:gd name="T39" fmla="*/ 2147483646 h 551"/>
                    <a:gd name="T40" fmla="*/ 2147483646 w 651"/>
                    <a:gd name="T41" fmla="*/ 2147483646 h 551"/>
                    <a:gd name="T42" fmla="*/ 2147483646 w 651"/>
                    <a:gd name="T43" fmla="*/ 2147483646 h 551"/>
                    <a:gd name="T44" fmla="*/ 2147483646 w 651"/>
                    <a:gd name="T45" fmla="*/ 2147483646 h 551"/>
                    <a:gd name="T46" fmla="*/ 2147483646 w 651"/>
                    <a:gd name="T47" fmla="*/ 2147483646 h 551"/>
                    <a:gd name="T48" fmla="*/ 2147483646 w 651"/>
                    <a:gd name="T49" fmla="*/ 2147483646 h 551"/>
                    <a:gd name="T50" fmla="*/ 2147483646 w 651"/>
                    <a:gd name="T51" fmla="*/ 2147483646 h 551"/>
                    <a:gd name="T52" fmla="*/ 2147483646 w 651"/>
                    <a:gd name="T53" fmla="*/ 2147483646 h 551"/>
                    <a:gd name="T54" fmla="*/ 2147483646 w 651"/>
                    <a:gd name="T55" fmla="*/ 2147483646 h 551"/>
                    <a:gd name="T56" fmla="*/ 2147483646 w 651"/>
                    <a:gd name="T57" fmla="*/ 2147483646 h 551"/>
                    <a:gd name="T58" fmla="*/ 2147483646 w 651"/>
                    <a:gd name="T59" fmla="*/ 2147483646 h 551"/>
                    <a:gd name="T60" fmla="*/ 2147483646 w 651"/>
                    <a:gd name="T61" fmla="*/ 2147483646 h 551"/>
                    <a:gd name="T62" fmla="*/ 2147483646 w 651"/>
                    <a:gd name="T63" fmla="*/ 2147483646 h 551"/>
                    <a:gd name="T64" fmla="*/ 2147483646 w 651"/>
                    <a:gd name="T65" fmla="*/ 2147483646 h 551"/>
                    <a:gd name="T66" fmla="*/ 2147483646 w 651"/>
                    <a:gd name="T67" fmla="*/ 2147483646 h 551"/>
                    <a:gd name="T68" fmla="*/ 2147483646 w 651"/>
                    <a:gd name="T69" fmla="*/ 2147483646 h 551"/>
                    <a:gd name="T70" fmla="*/ 2147483646 w 651"/>
                    <a:gd name="T71" fmla="*/ 2147483646 h 551"/>
                    <a:gd name="T72" fmla="*/ 2147483646 w 651"/>
                    <a:gd name="T73" fmla="*/ 2147483646 h 551"/>
                    <a:gd name="T74" fmla="*/ 2147483646 w 651"/>
                    <a:gd name="T75" fmla="*/ 2147483646 h 551"/>
                    <a:gd name="T76" fmla="*/ 2147483646 w 651"/>
                    <a:gd name="T77" fmla="*/ 2147483646 h 551"/>
                    <a:gd name="T78" fmla="*/ 2147483646 w 651"/>
                    <a:gd name="T79" fmla="*/ 2147483646 h 551"/>
                    <a:gd name="T80" fmla="*/ 2147483646 w 651"/>
                    <a:gd name="T81" fmla="*/ 2147483646 h 551"/>
                    <a:gd name="T82" fmla="*/ 2147483646 w 651"/>
                    <a:gd name="T83" fmla="*/ 2147483646 h 551"/>
                    <a:gd name="T84" fmla="*/ 2147483646 w 651"/>
                    <a:gd name="T85" fmla="*/ 2147483646 h 551"/>
                    <a:gd name="T86" fmla="*/ 2147483646 w 651"/>
                    <a:gd name="T87" fmla="*/ 2147483646 h 551"/>
                    <a:gd name="T88" fmla="*/ 2147483646 w 651"/>
                    <a:gd name="T89" fmla="*/ 2147483646 h 551"/>
                    <a:gd name="T90" fmla="*/ 2147483646 w 651"/>
                    <a:gd name="T91" fmla="*/ 2147483646 h 551"/>
                    <a:gd name="T92" fmla="*/ 2147483646 w 651"/>
                    <a:gd name="T93" fmla="*/ 2147483646 h 55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51"/>
                    <a:gd name="T142" fmla="*/ 0 h 551"/>
                    <a:gd name="T143" fmla="*/ 651 w 651"/>
                    <a:gd name="T144" fmla="*/ 551 h 55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51" h="551">
                      <a:moveTo>
                        <a:pt x="105" y="551"/>
                      </a:moveTo>
                      <a:lnTo>
                        <a:pt x="90" y="523"/>
                      </a:lnTo>
                      <a:lnTo>
                        <a:pt x="111" y="498"/>
                      </a:lnTo>
                      <a:lnTo>
                        <a:pt x="91" y="476"/>
                      </a:lnTo>
                      <a:lnTo>
                        <a:pt x="87" y="446"/>
                      </a:lnTo>
                      <a:lnTo>
                        <a:pt x="67" y="435"/>
                      </a:lnTo>
                      <a:lnTo>
                        <a:pt x="87" y="425"/>
                      </a:lnTo>
                      <a:lnTo>
                        <a:pt x="78" y="389"/>
                      </a:lnTo>
                      <a:lnTo>
                        <a:pt x="63" y="389"/>
                      </a:lnTo>
                      <a:lnTo>
                        <a:pt x="59" y="332"/>
                      </a:lnTo>
                      <a:lnTo>
                        <a:pt x="76" y="291"/>
                      </a:lnTo>
                      <a:lnTo>
                        <a:pt x="71" y="286"/>
                      </a:lnTo>
                      <a:lnTo>
                        <a:pt x="60" y="296"/>
                      </a:lnTo>
                      <a:lnTo>
                        <a:pt x="51" y="266"/>
                      </a:lnTo>
                      <a:lnTo>
                        <a:pt x="26" y="240"/>
                      </a:lnTo>
                      <a:lnTo>
                        <a:pt x="6" y="254"/>
                      </a:lnTo>
                      <a:lnTo>
                        <a:pt x="0" y="244"/>
                      </a:lnTo>
                      <a:lnTo>
                        <a:pt x="21" y="224"/>
                      </a:lnTo>
                      <a:lnTo>
                        <a:pt x="12" y="208"/>
                      </a:lnTo>
                      <a:lnTo>
                        <a:pt x="17" y="198"/>
                      </a:lnTo>
                      <a:lnTo>
                        <a:pt x="11" y="159"/>
                      </a:lnTo>
                      <a:lnTo>
                        <a:pt x="55" y="146"/>
                      </a:lnTo>
                      <a:lnTo>
                        <a:pt x="39" y="117"/>
                      </a:lnTo>
                      <a:lnTo>
                        <a:pt x="45" y="91"/>
                      </a:lnTo>
                      <a:lnTo>
                        <a:pt x="30" y="86"/>
                      </a:lnTo>
                      <a:lnTo>
                        <a:pt x="51" y="35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102" y="21"/>
                      </a:lnTo>
                      <a:lnTo>
                        <a:pt x="118" y="36"/>
                      </a:lnTo>
                      <a:lnTo>
                        <a:pt x="133" y="31"/>
                      </a:lnTo>
                      <a:lnTo>
                        <a:pt x="139" y="6"/>
                      </a:lnTo>
                      <a:lnTo>
                        <a:pt x="150" y="12"/>
                      </a:lnTo>
                      <a:lnTo>
                        <a:pt x="150" y="17"/>
                      </a:lnTo>
                      <a:lnTo>
                        <a:pt x="160" y="7"/>
                      </a:lnTo>
                      <a:lnTo>
                        <a:pt x="170" y="22"/>
                      </a:lnTo>
                      <a:lnTo>
                        <a:pt x="180" y="27"/>
                      </a:lnTo>
                      <a:lnTo>
                        <a:pt x="175" y="7"/>
                      </a:lnTo>
                      <a:lnTo>
                        <a:pt x="185" y="7"/>
                      </a:lnTo>
                      <a:lnTo>
                        <a:pt x="221" y="50"/>
                      </a:lnTo>
                      <a:lnTo>
                        <a:pt x="280" y="58"/>
                      </a:lnTo>
                      <a:lnTo>
                        <a:pt x="296" y="81"/>
                      </a:lnTo>
                      <a:lnTo>
                        <a:pt x="291" y="86"/>
                      </a:lnTo>
                      <a:lnTo>
                        <a:pt x="307" y="96"/>
                      </a:lnTo>
                      <a:lnTo>
                        <a:pt x="322" y="96"/>
                      </a:lnTo>
                      <a:lnTo>
                        <a:pt x="315" y="117"/>
                      </a:lnTo>
                      <a:lnTo>
                        <a:pt x="326" y="128"/>
                      </a:lnTo>
                      <a:lnTo>
                        <a:pt x="341" y="128"/>
                      </a:lnTo>
                      <a:lnTo>
                        <a:pt x="346" y="123"/>
                      </a:lnTo>
                      <a:lnTo>
                        <a:pt x="331" y="108"/>
                      </a:lnTo>
                      <a:lnTo>
                        <a:pt x="342" y="108"/>
                      </a:lnTo>
                      <a:lnTo>
                        <a:pt x="347" y="97"/>
                      </a:lnTo>
                      <a:lnTo>
                        <a:pt x="387" y="113"/>
                      </a:lnTo>
                      <a:lnTo>
                        <a:pt x="414" y="83"/>
                      </a:lnTo>
                      <a:lnTo>
                        <a:pt x="440" y="64"/>
                      </a:lnTo>
                      <a:lnTo>
                        <a:pt x="456" y="27"/>
                      </a:lnTo>
                      <a:lnTo>
                        <a:pt x="465" y="95"/>
                      </a:lnTo>
                      <a:lnTo>
                        <a:pt x="508" y="95"/>
                      </a:lnTo>
                      <a:lnTo>
                        <a:pt x="521" y="122"/>
                      </a:lnTo>
                      <a:lnTo>
                        <a:pt x="592" y="118"/>
                      </a:lnTo>
                      <a:lnTo>
                        <a:pt x="587" y="132"/>
                      </a:lnTo>
                      <a:lnTo>
                        <a:pt x="591" y="138"/>
                      </a:lnTo>
                      <a:lnTo>
                        <a:pt x="597" y="133"/>
                      </a:lnTo>
                      <a:lnTo>
                        <a:pt x="622" y="179"/>
                      </a:lnTo>
                      <a:lnTo>
                        <a:pt x="618" y="224"/>
                      </a:lnTo>
                      <a:lnTo>
                        <a:pt x="651" y="226"/>
                      </a:lnTo>
                      <a:lnTo>
                        <a:pt x="614" y="271"/>
                      </a:lnTo>
                      <a:lnTo>
                        <a:pt x="608" y="307"/>
                      </a:lnTo>
                      <a:lnTo>
                        <a:pt x="572" y="327"/>
                      </a:lnTo>
                      <a:lnTo>
                        <a:pt x="541" y="331"/>
                      </a:lnTo>
                      <a:lnTo>
                        <a:pt x="535" y="346"/>
                      </a:lnTo>
                      <a:lnTo>
                        <a:pt x="499" y="366"/>
                      </a:lnTo>
                      <a:lnTo>
                        <a:pt x="489" y="361"/>
                      </a:lnTo>
                      <a:lnTo>
                        <a:pt x="468" y="370"/>
                      </a:lnTo>
                      <a:lnTo>
                        <a:pt x="484" y="382"/>
                      </a:lnTo>
                      <a:lnTo>
                        <a:pt x="457" y="406"/>
                      </a:lnTo>
                      <a:lnTo>
                        <a:pt x="452" y="421"/>
                      </a:lnTo>
                      <a:lnTo>
                        <a:pt x="442" y="421"/>
                      </a:lnTo>
                      <a:lnTo>
                        <a:pt x="410" y="447"/>
                      </a:lnTo>
                      <a:lnTo>
                        <a:pt x="389" y="435"/>
                      </a:lnTo>
                      <a:lnTo>
                        <a:pt x="344" y="451"/>
                      </a:lnTo>
                      <a:lnTo>
                        <a:pt x="338" y="466"/>
                      </a:lnTo>
                      <a:lnTo>
                        <a:pt x="307" y="475"/>
                      </a:lnTo>
                      <a:lnTo>
                        <a:pt x="301" y="465"/>
                      </a:lnTo>
                      <a:lnTo>
                        <a:pt x="313" y="460"/>
                      </a:lnTo>
                      <a:lnTo>
                        <a:pt x="308" y="449"/>
                      </a:lnTo>
                      <a:lnTo>
                        <a:pt x="298" y="449"/>
                      </a:lnTo>
                      <a:lnTo>
                        <a:pt x="281" y="500"/>
                      </a:lnTo>
                      <a:lnTo>
                        <a:pt x="261" y="495"/>
                      </a:lnTo>
                      <a:lnTo>
                        <a:pt x="229" y="521"/>
                      </a:lnTo>
                      <a:lnTo>
                        <a:pt x="234" y="531"/>
                      </a:lnTo>
                      <a:lnTo>
                        <a:pt x="203" y="540"/>
                      </a:lnTo>
                      <a:lnTo>
                        <a:pt x="162" y="535"/>
                      </a:lnTo>
                      <a:lnTo>
                        <a:pt x="122" y="544"/>
                      </a:lnTo>
                      <a:lnTo>
                        <a:pt x="105" y="551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3" name="Freeform 275"/>
                <p:cNvSpPr>
                  <a:spLocks/>
                </p:cNvSpPr>
                <p:nvPr/>
              </p:nvSpPr>
              <p:spPr bwMode="auto">
                <a:xfrm>
                  <a:off x="2176660" y="3897928"/>
                  <a:ext cx="460418" cy="476093"/>
                </a:xfrm>
                <a:custGeom>
                  <a:avLst/>
                  <a:gdLst>
                    <a:gd name="T0" fmla="*/ 2147483646 w 870"/>
                    <a:gd name="T1" fmla="*/ 2147483646 h 887"/>
                    <a:gd name="T2" fmla="*/ 2147483646 w 870"/>
                    <a:gd name="T3" fmla="*/ 2147483646 h 887"/>
                    <a:gd name="T4" fmla="*/ 2147483646 w 870"/>
                    <a:gd name="T5" fmla="*/ 2147483646 h 887"/>
                    <a:gd name="T6" fmla="*/ 2147483646 w 870"/>
                    <a:gd name="T7" fmla="*/ 2147483646 h 887"/>
                    <a:gd name="T8" fmla="*/ 2147483646 w 870"/>
                    <a:gd name="T9" fmla="*/ 2147483646 h 887"/>
                    <a:gd name="T10" fmla="*/ 2147483646 w 870"/>
                    <a:gd name="T11" fmla="*/ 2147483646 h 887"/>
                    <a:gd name="T12" fmla="*/ 2147483646 w 870"/>
                    <a:gd name="T13" fmla="*/ 2147483646 h 887"/>
                    <a:gd name="T14" fmla="*/ 2147483646 w 870"/>
                    <a:gd name="T15" fmla="*/ 2147483646 h 887"/>
                    <a:gd name="T16" fmla="*/ 2147483646 w 870"/>
                    <a:gd name="T17" fmla="*/ 2147483646 h 887"/>
                    <a:gd name="T18" fmla="*/ 2147483646 w 870"/>
                    <a:gd name="T19" fmla="*/ 2147483646 h 887"/>
                    <a:gd name="T20" fmla="*/ 2147483646 w 870"/>
                    <a:gd name="T21" fmla="*/ 2147483646 h 887"/>
                    <a:gd name="T22" fmla="*/ 2147483646 w 870"/>
                    <a:gd name="T23" fmla="*/ 2147483646 h 887"/>
                    <a:gd name="T24" fmla="*/ 2147483646 w 870"/>
                    <a:gd name="T25" fmla="*/ 2147483646 h 887"/>
                    <a:gd name="T26" fmla="*/ 2147483646 w 870"/>
                    <a:gd name="T27" fmla="*/ 2147483646 h 887"/>
                    <a:gd name="T28" fmla="*/ 2147483646 w 870"/>
                    <a:gd name="T29" fmla="*/ 2147483646 h 887"/>
                    <a:gd name="T30" fmla="*/ 2147483646 w 870"/>
                    <a:gd name="T31" fmla="*/ 2147483646 h 887"/>
                    <a:gd name="T32" fmla="*/ 2147483646 w 870"/>
                    <a:gd name="T33" fmla="*/ 2147483646 h 887"/>
                    <a:gd name="T34" fmla="*/ 2147483646 w 870"/>
                    <a:gd name="T35" fmla="*/ 2147483646 h 887"/>
                    <a:gd name="T36" fmla="*/ 2147483646 w 870"/>
                    <a:gd name="T37" fmla="*/ 2147483646 h 887"/>
                    <a:gd name="T38" fmla="*/ 2147483646 w 870"/>
                    <a:gd name="T39" fmla="*/ 2147483646 h 887"/>
                    <a:gd name="T40" fmla="*/ 2147483646 w 870"/>
                    <a:gd name="T41" fmla="*/ 2147483646 h 887"/>
                    <a:gd name="T42" fmla="*/ 2147483646 w 870"/>
                    <a:gd name="T43" fmla="*/ 2147483646 h 887"/>
                    <a:gd name="T44" fmla="*/ 2147483646 w 870"/>
                    <a:gd name="T45" fmla="*/ 2147483646 h 887"/>
                    <a:gd name="T46" fmla="*/ 2147483646 w 870"/>
                    <a:gd name="T47" fmla="*/ 2147483646 h 887"/>
                    <a:gd name="T48" fmla="*/ 2147483646 w 870"/>
                    <a:gd name="T49" fmla="*/ 2147483646 h 887"/>
                    <a:gd name="T50" fmla="*/ 2147483646 w 870"/>
                    <a:gd name="T51" fmla="*/ 2147483646 h 887"/>
                    <a:gd name="T52" fmla="*/ 2147483646 w 870"/>
                    <a:gd name="T53" fmla="*/ 2147483646 h 887"/>
                    <a:gd name="T54" fmla="*/ 2147483646 w 870"/>
                    <a:gd name="T55" fmla="*/ 2147483646 h 887"/>
                    <a:gd name="T56" fmla="*/ 2147483646 w 870"/>
                    <a:gd name="T57" fmla="*/ 2147483646 h 887"/>
                    <a:gd name="T58" fmla="*/ 2147483646 w 870"/>
                    <a:gd name="T59" fmla="*/ 2147483646 h 887"/>
                    <a:gd name="T60" fmla="*/ 2147483646 w 870"/>
                    <a:gd name="T61" fmla="*/ 2147483646 h 887"/>
                    <a:gd name="T62" fmla="*/ 2147483646 w 870"/>
                    <a:gd name="T63" fmla="*/ 2147483646 h 887"/>
                    <a:gd name="T64" fmla="*/ 2147483646 w 870"/>
                    <a:gd name="T65" fmla="*/ 2147483646 h 887"/>
                    <a:gd name="T66" fmla="*/ 2147483646 w 870"/>
                    <a:gd name="T67" fmla="*/ 2147483646 h 887"/>
                    <a:gd name="T68" fmla="*/ 2147483646 w 870"/>
                    <a:gd name="T69" fmla="*/ 2147483646 h 887"/>
                    <a:gd name="T70" fmla="*/ 2147483646 w 870"/>
                    <a:gd name="T71" fmla="*/ 2147483646 h 887"/>
                    <a:gd name="T72" fmla="*/ 2147483646 w 870"/>
                    <a:gd name="T73" fmla="*/ 2147483646 h 887"/>
                    <a:gd name="T74" fmla="*/ 2147483646 w 870"/>
                    <a:gd name="T75" fmla="*/ 2147483646 h 887"/>
                    <a:gd name="T76" fmla="*/ 2147483646 w 870"/>
                    <a:gd name="T77" fmla="*/ 0 h 887"/>
                    <a:gd name="T78" fmla="*/ 2147483646 w 870"/>
                    <a:gd name="T79" fmla="*/ 2147483646 h 887"/>
                    <a:gd name="T80" fmla="*/ 2147483646 w 870"/>
                    <a:gd name="T81" fmla="*/ 2147483646 h 887"/>
                    <a:gd name="T82" fmla="*/ 2147483646 w 870"/>
                    <a:gd name="T83" fmla="*/ 2147483646 h 887"/>
                    <a:gd name="T84" fmla="*/ 2147483646 w 870"/>
                    <a:gd name="T85" fmla="*/ 2147483646 h 887"/>
                    <a:gd name="T86" fmla="*/ 2147483646 w 870"/>
                    <a:gd name="T87" fmla="*/ 2147483646 h 887"/>
                    <a:gd name="T88" fmla="*/ 2147483646 w 870"/>
                    <a:gd name="T89" fmla="*/ 2147483646 h 887"/>
                    <a:gd name="T90" fmla="*/ 2147483646 w 870"/>
                    <a:gd name="T91" fmla="*/ 2147483646 h 887"/>
                    <a:gd name="T92" fmla="*/ 2147483646 w 870"/>
                    <a:gd name="T93" fmla="*/ 2147483646 h 887"/>
                    <a:gd name="T94" fmla="*/ 2147483646 w 870"/>
                    <a:gd name="T95" fmla="*/ 2147483646 h 887"/>
                    <a:gd name="T96" fmla="*/ 2147483646 w 870"/>
                    <a:gd name="T97" fmla="*/ 2147483646 h 887"/>
                    <a:gd name="T98" fmla="*/ 2147483646 w 870"/>
                    <a:gd name="T99" fmla="*/ 2147483646 h 88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70"/>
                    <a:gd name="T151" fmla="*/ 0 h 887"/>
                    <a:gd name="T152" fmla="*/ 870 w 870"/>
                    <a:gd name="T153" fmla="*/ 887 h 88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70" h="887">
                      <a:moveTo>
                        <a:pt x="767" y="692"/>
                      </a:moveTo>
                      <a:lnTo>
                        <a:pt x="683" y="662"/>
                      </a:lnTo>
                      <a:lnTo>
                        <a:pt x="670" y="686"/>
                      </a:lnTo>
                      <a:lnTo>
                        <a:pt x="651" y="687"/>
                      </a:lnTo>
                      <a:lnTo>
                        <a:pt x="648" y="651"/>
                      </a:lnTo>
                      <a:lnTo>
                        <a:pt x="629" y="639"/>
                      </a:lnTo>
                      <a:lnTo>
                        <a:pt x="612" y="646"/>
                      </a:lnTo>
                      <a:lnTo>
                        <a:pt x="610" y="629"/>
                      </a:lnTo>
                      <a:lnTo>
                        <a:pt x="583" y="632"/>
                      </a:lnTo>
                      <a:lnTo>
                        <a:pt x="574" y="603"/>
                      </a:lnTo>
                      <a:lnTo>
                        <a:pt x="563" y="616"/>
                      </a:lnTo>
                      <a:lnTo>
                        <a:pt x="546" y="607"/>
                      </a:lnTo>
                      <a:lnTo>
                        <a:pt x="550" y="585"/>
                      </a:lnTo>
                      <a:lnTo>
                        <a:pt x="537" y="571"/>
                      </a:lnTo>
                      <a:lnTo>
                        <a:pt x="526" y="583"/>
                      </a:lnTo>
                      <a:lnTo>
                        <a:pt x="508" y="592"/>
                      </a:lnTo>
                      <a:lnTo>
                        <a:pt x="501" y="578"/>
                      </a:lnTo>
                      <a:lnTo>
                        <a:pt x="486" y="586"/>
                      </a:lnTo>
                      <a:lnTo>
                        <a:pt x="489" y="622"/>
                      </a:lnTo>
                      <a:lnTo>
                        <a:pt x="470" y="630"/>
                      </a:lnTo>
                      <a:lnTo>
                        <a:pt x="443" y="625"/>
                      </a:lnTo>
                      <a:lnTo>
                        <a:pt x="463" y="657"/>
                      </a:lnTo>
                      <a:lnTo>
                        <a:pt x="496" y="687"/>
                      </a:lnTo>
                      <a:lnTo>
                        <a:pt x="484" y="697"/>
                      </a:lnTo>
                      <a:lnTo>
                        <a:pt x="441" y="688"/>
                      </a:lnTo>
                      <a:lnTo>
                        <a:pt x="433" y="709"/>
                      </a:lnTo>
                      <a:lnTo>
                        <a:pt x="448" y="732"/>
                      </a:lnTo>
                      <a:lnTo>
                        <a:pt x="481" y="756"/>
                      </a:lnTo>
                      <a:lnTo>
                        <a:pt x="477" y="779"/>
                      </a:lnTo>
                      <a:lnTo>
                        <a:pt x="500" y="817"/>
                      </a:lnTo>
                      <a:lnTo>
                        <a:pt x="489" y="835"/>
                      </a:lnTo>
                      <a:lnTo>
                        <a:pt x="434" y="801"/>
                      </a:lnTo>
                      <a:lnTo>
                        <a:pt x="384" y="755"/>
                      </a:lnTo>
                      <a:lnTo>
                        <a:pt x="291" y="787"/>
                      </a:lnTo>
                      <a:lnTo>
                        <a:pt x="305" y="852"/>
                      </a:lnTo>
                      <a:lnTo>
                        <a:pt x="285" y="873"/>
                      </a:lnTo>
                      <a:lnTo>
                        <a:pt x="235" y="887"/>
                      </a:lnTo>
                      <a:lnTo>
                        <a:pt x="147" y="875"/>
                      </a:lnTo>
                      <a:lnTo>
                        <a:pt x="78" y="839"/>
                      </a:lnTo>
                      <a:lnTo>
                        <a:pt x="84" y="819"/>
                      </a:lnTo>
                      <a:lnTo>
                        <a:pt x="130" y="810"/>
                      </a:lnTo>
                      <a:lnTo>
                        <a:pt x="152" y="779"/>
                      </a:lnTo>
                      <a:lnTo>
                        <a:pt x="116" y="742"/>
                      </a:lnTo>
                      <a:lnTo>
                        <a:pt x="101" y="747"/>
                      </a:lnTo>
                      <a:lnTo>
                        <a:pt x="56" y="700"/>
                      </a:lnTo>
                      <a:lnTo>
                        <a:pt x="30" y="731"/>
                      </a:lnTo>
                      <a:lnTo>
                        <a:pt x="21" y="695"/>
                      </a:lnTo>
                      <a:lnTo>
                        <a:pt x="16" y="674"/>
                      </a:lnTo>
                      <a:lnTo>
                        <a:pt x="0" y="669"/>
                      </a:lnTo>
                      <a:lnTo>
                        <a:pt x="17" y="654"/>
                      </a:lnTo>
                      <a:lnTo>
                        <a:pt x="32" y="649"/>
                      </a:lnTo>
                      <a:lnTo>
                        <a:pt x="27" y="623"/>
                      </a:lnTo>
                      <a:lnTo>
                        <a:pt x="54" y="583"/>
                      </a:lnTo>
                      <a:lnTo>
                        <a:pt x="101" y="562"/>
                      </a:lnTo>
                      <a:lnTo>
                        <a:pt x="96" y="557"/>
                      </a:lnTo>
                      <a:lnTo>
                        <a:pt x="112" y="521"/>
                      </a:lnTo>
                      <a:lnTo>
                        <a:pt x="148" y="482"/>
                      </a:lnTo>
                      <a:lnTo>
                        <a:pt x="144" y="467"/>
                      </a:lnTo>
                      <a:lnTo>
                        <a:pt x="227" y="407"/>
                      </a:lnTo>
                      <a:lnTo>
                        <a:pt x="273" y="402"/>
                      </a:lnTo>
                      <a:lnTo>
                        <a:pt x="295" y="387"/>
                      </a:lnTo>
                      <a:lnTo>
                        <a:pt x="304" y="413"/>
                      </a:lnTo>
                      <a:lnTo>
                        <a:pt x="329" y="438"/>
                      </a:lnTo>
                      <a:lnTo>
                        <a:pt x="355" y="409"/>
                      </a:lnTo>
                      <a:lnTo>
                        <a:pt x="341" y="382"/>
                      </a:lnTo>
                      <a:lnTo>
                        <a:pt x="459" y="303"/>
                      </a:lnTo>
                      <a:lnTo>
                        <a:pt x="434" y="298"/>
                      </a:lnTo>
                      <a:lnTo>
                        <a:pt x="425" y="277"/>
                      </a:lnTo>
                      <a:lnTo>
                        <a:pt x="389" y="292"/>
                      </a:lnTo>
                      <a:lnTo>
                        <a:pt x="357" y="296"/>
                      </a:lnTo>
                      <a:lnTo>
                        <a:pt x="347" y="306"/>
                      </a:lnTo>
                      <a:lnTo>
                        <a:pt x="276" y="289"/>
                      </a:lnTo>
                      <a:lnTo>
                        <a:pt x="265" y="299"/>
                      </a:lnTo>
                      <a:lnTo>
                        <a:pt x="245" y="289"/>
                      </a:lnTo>
                      <a:lnTo>
                        <a:pt x="251" y="264"/>
                      </a:lnTo>
                      <a:lnTo>
                        <a:pt x="216" y="252"/>
                      </a:lnTo>
                      <a:lnTo>
                        <a:pt x="170" y="261"/>
                      </a:lnTo>
                      <a:lnTo>
                        <a:pt x="171" y="220"/>
                      </a:lnTo>
                      <a:lnTo>
                        <a:pt x="181" y="200"/>
                      </a:lnTo>
                      <a:lnTo>
                        <a:pt x="163" y="103"/>
                      </a:lnTo>
                      <a:lnTo>
                        <a:pt x="189" y="88"/>
                      </a:lnTo>
                      <a:lnTo>
                        <a:pt x="206" y="42"/>
                      </a:lnTo>
                      <a:lnTo>
                        <a:pt x="246" y="33"/>
                      </a:lnTo>
                      <a:lnTo>
                        <a:pt x="301" y="95"/>
                      </a:lnTo>
                      <a:lnTo>
                        <a:pt x="296" y="116"/>
                      </a:lnTo>
                      <a:lnTo>
                        <a:pt x="271" y="111"/>
                      </a:lnTo>
                      <a:lnTo>
                        <a:pt x="246" y="146"/>
                      </a:lnTo>
                      <a:lnTo>
                        <a:pt x="249" y="171"/>
                      </a:lnTo>
                      <a:lnTo>
                        <a:pt x="264" y="167"/>
                      </a:lnTo>
                      <a:lnTo>
                        <a:pt x="258" y="146"/>
                      </a:lnTo>
                      <a:lnTo>
                        <a:pt x="265" y="129"/>
                      </a:lnTo>
                      <a:lnTo>
                        <a:pt x="299" y="145"/>
                      </a:lnTo>
                      <a:lnTo>
                        <a:pt x="288" y="166"/>
                      </a:lnTo>
                      <a:lnTo>
                        <a:pt x="302" y="187"/>
                      </a:lnTo>
                      <a:lnTo>
                        <a:pt x="287" y="201"/>
                      </a:lnTo>
                      <a:lnTo>
                        <a:pt x="302" y="223"/>
                      </a:lnTo>
                      <a:lnTo>
                        <a:pt x="338" y="213"/>
                      </a:lnTo>
                      <a:lnTo>
                        <a:pt x="345" y="187"/>
                      </a:lnTo>
                      <a:lnTo>
                        <a:pt x="324" y="172"/>
                      </a:lnTo>
                      <a:lnTo>
                        <a:pt x="324" y="157"/>
                      </a:lnTo>
                      <a:lnTo>
                        <a:pt x="339" y="162"/>
                      </a:lnTo>
                      <a:lnTo>
                        <a:pt x="350" y="141"/>
                      </a:lnTo>
                      <a:lnTo>
                        <a:pt x="385" y="153"/>
                      </a:lnTo>
                      <a:lnTo>
                        <a:pt x="388" y="177"/>
                      </a:lnTo>
                      <a:lnTo>
                        <a:pt x="470" y="172"/>
                      </a:lnTo>
                      <a:lnTo>
                        <a:pt x="468" y="162"/>
                      </a:lnTo>
                      <a:lnTo>
                        <a:pt x="473" y="157"/>
                      </a:lnTo>
                      <a:lnTo>
                        <a:pt x="514" y="178"/>
                      </a:lnTo>
                      <a:lnTo>
                        <a:pt x="529" y="153"/>
                      </a:lnTo>
                      <a:lnTo>
                        <a:pt x="509" y="136"/>
                      </a:lnTo>
                      <a:lnTo>
                        <a:pt x="535" y="107"/>
                      </a:lnTo>
                      <a:lnTo>
                        <a:pt x="526" y="92"/>
                      </a:lnTo>
                      <a:lnTo>
                        <a:pt x="541" y="86"/>
                      </a:lnTo>
                      <a:lnTo>
                        <a:pt x="546" y="66"/>
                      </a:lnTo>
                      <a:lnTo>
                        <a:pt x="572" y="51"/>
                      </a:lnTo>
                      <a:lnTo>
                        <a:pt x="558" y="15"/>
                      </a:lnTo>
                      <a:lnTo>
                        <a:pt x="598" y="0"/>
                      </a:lnTo>
                      <a:lnTo>
                        <a:pt x="634" y="42"/>
                      </a:lnTo>
                      <a:lnTo>
                        <a:pt x="623" y="52"/>
                      </a:lnTo>
                      <a:lnTo>
                        <a:pt x="668" y="93"/>
                      </a:lnTo>
                      <a:lnTo>
                        <a:pt x="735" y="130"/>
                      </a:lnTo>
                      <a:lnTo>
                        <a:pt x="769" y="167"/>
                      </a:lnTo>
                      <a:lnTo>
                        <a:pt x="791" y="131"/>
                      </a:lnTo>
                      <a:lnTo>
                        <a:pt x="841" y="178"/>
                      </a:lnTo>
                      <a:lnTo>
                        <a:pt x="861" y="234"/>
                      </a:lnTo>
                      <a:lnTo>
                        <a:pt x="865" y="270"/>
                      </a:lnTo>
                      <a:lnTo>
                        <a:pt x="850" y="285"/>
                      </a:lnTo>
                      <a:lnTo>
                        <a:pt x="870" y="301"/>
                      </a:lnTo>
                      <a:lnTo>
                        <a:pt x="850" y="306"/>
                      </a:lnTo>
                      <a:lnTo>
                        <a:pt x="865" y="331"/>
                      </a:lnTo>
                      <a:lnTo>
                        <a:pt x="853" y="362"/>
                      </a:lnTo>
                      <a:lnTo>
                        <a:pt x="833" y="377"/>
                      </a:lnTo>
                      <a:lnTo>
                        <a:pt x="843" y="387"/>
                      </a:lnTo>
                      <a:lnTo>
                        <a:pt x="838" y="398"/>
                      </a:lnTo>
                      <a:lnTo>
                        <a:pt x="797" y="393"/>
                      </a:lnTo>
                      <a:lnTo>
                        <a:pt x="751" y="402"/>
                      </a:lnTo>
                      <a:lnTo>
                        <a:pt x="755" y="447"/>
                      </a:lnTo>
                      <a:lnTo>
                        <a:pt x="740" y="453"/>
                      </a:lnTo>
                      <a:lnTo>
                        <a:pt x="699" y="437"/>
                      </a:lnTo>
                      <a:lnTo>
                        <a:pt x="694" y="473"/>
                      </a:lnTo>
                      <a:lnTo>
                        <a:pt x="698" y="488"/>
                      </a:lnTo>
                      <a:lnTo>
                        <a:pt x="677" y="498"/>
                      </a:lnTo>
                      <a:lnTo>
                        <a:pt x="683" y="519"/>
                      </a:lnTo>
                      <a:lnTo>
                        <a:pt x="734" y="534"/>
                      </a:lnTo>
                      <a:lnTo>
                        <a:pt x="759" y="571"/>
                      </a:lnTo>
                      <a:lnTo>
                        <a:pt x="800" y="576"/>
                      </a:lnTo>
                      <a:lnTo>
                        <a:pt x="799" y="623"/>
                      </a:lnTo>
                      <a:lnTo>
                        <a:pt x="778" y="632"/>
                      </a:lnTo>
                      <a:lnTo>
                        <a:pt x="773" y="627"/>
                      </a:lnTo>
                      <a:lnTo>
                        <a:pt x="748" y="658"/>
                      </a:lnTo>
                      <a:lnTo>
                        <a:pt x="763" y="668"/>
                      </a:lnTo>
                      <a:lnTo>
                        <a:pt x="767" y="692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4" name="Freeform 276"/>
                <p:cNvSpPr>
                  <a:spLocks/>
                </p:cNvSpPr>
                <p:nvPr/>
              </p:nvSpPr>
              <p:spPr bwMode="auto">
                <a:xfrm>
                  <a:off x="1911523" y="2977482"/>
                  <a:ext cx="571553" cy="604638"/>
                </a:xfrm>
                <a:custGeom>
                  <a:avLst/>
                  <a:gdLst>
                    <a:gd name="T0" fmla="*/ 2147483646 w 1077"/>
                    <a:gd name="T1" fmla="*/ 2147483646 h 1129"/>
                    <a:gd name="T2" fmla="*/ 2147483646 w 1077"/>
                    <a:gd name="T3" fmla="*/ 2147483646 h 1129"/>
                    <a:gd name="T4" fmla="*/ 2147483646 w 1077"/>
                    <a:gd name="T5" fmla="*/ 2147483646 h 1129"/>
                    <a:gd name="T6" fmla="*/ 2147483646 w 1077"/>
                    <a:gd name="T7" fmla="*/ 2147483646 h 1129"/>
                    <a:gd name="T8" fmla="*/ 2147483646 w 1077"/>
                    <a:gd name="T9" fmla="*/ 2147483646 h 1129"/>
                    <a:gd name="T10" fmla="*/ 2147483646 w 1077"/>
                    <a:gd name="T11" fmla="*/ 2147483646 h 1129"/>
                    <a:gd name="T12" fmla="*/ 2147483646 w 1077"/>
                    <a:gd name="T13" fmla="*/ 2147483646 h 1129"/>
                    <a:gd name="T14" fmla="*/ 2147483646 w 1077"/>
                    <a:gd name="T15" fmla="*/ 2147483646 h 1129"/>
                    <a:gd name="T16" fmla="*/ 2147483646 w 1077"/>
                    <a:gd name="T17" fmla="*/ 2147483646 h 1129"/>
                    <a:gd name="T18" fmla="*/ 2147483646 w 1077"/>
                    <a:gd name="T19" fmla="*/ 2147483646 h 1129"/>
                    <a:gd name="T20" fmla="*/ 2147483646 w 1077"/>
                    <a:gd name="T21" fmla="*/ 2147483646 h 1129"/>
                    <a:gd name="T22" fmla="*/ 2147483646 w 1077"/>
                    <a:gd name="T23" fmla="*/ 2147483646 h 1129"/>
                    <a:gd name="T24" fmla="*/ 2147483646 w 1077"/>
                    <a:gd name="T25" fmla="*/ 2147483646 h 1129"/>
                    <a:gd name="T26" fmla="*/ 2147483646 w 1077"/>
                    <a:gd name="T27" fmla="*/ 2147483646 h 1129"/>
                    <a:gd name="T28" fmla="*/ 2147483646 w 1077"/>
                    <a:gd name="T29" fmla="*/ 2147483646 h 1129"/>
                    <a:gd name="T30" fmla="*/ 2147483646 w 1077"/>
                    <a:gd name="T31" fmla="*/ 2147483646 h 1129"/>
                    <a:gd name="T32" fmla="*/ 2147483646 w 1077"/>
                    <a:gd name="T33" fmla="*/ 2147483646 h 1129"/>
                    <a:gd name="T34" fmla="*/ 2147483646 w 1077"/>
                    <a:gd name="T35" fmla="*/ 2147483646 h 1129"/>
                    <a:gd name="T36" fmla="*/ 2147483646 w 1077"/>
                    <a:gd name="T37" fmla="*/ 2147483646 h 1129"/>
                    <a:gd name="T38" fmla="*/ 2147483646 w 1077"/>
                    <a:gd name="T39" fmla="*/ 2147483646 h 1129"/>
                    <a:gd name="T40" fmla="*/ 2147483646 w 1077"/>
                    <a:gd name="T41" fmla="*/ 2147483646 h 1129"/>
                    <a:gd name="T42" fmla="*/ 2147483646 w 1077"/>
                    <a:gd name="T43" fmla="*/ 2147483646 h 1129"/>
                    <a:gd name="T44" fmla="*/ 2147483646 w 1077"/>
                    <a:gd name="T45" fmla="*/ 2147483646 h 1129"/>
                    <a:gd name="T46" fmla="*/ 2147483646 w 1077"/>
                    <a:gd name="T47" fmla="*/ 2147483646 h 1129"/>
                    <a:gd name="T48" fmla="*/ 2147483646 w 1077"/>
                    <a:gd name="T49" fmla="*/ 2147483646 h 1129"/>
                    <a:gd name="T50" fmla="*/ 2147483646 w 1077"/>
                    <a:gd name="T51" fmla="*/ 2147483646 h 1129"/>
                    <a:gd name="T52" fmla="*/ 2147483646 w 1077"/>
                    <a:gd name="T53" fmla="*/ 2147483646 h 1129"/>
                    <a:gd name="T54" fmla="*/ 2147483646 w 1077"/>
                    <a:gd name="T55" fmla="*/ 2147483646 h 1129"/>
                    <a:gd name="T56" fmla="*/ 2147483646 w 1077"/>
                    <a:gd name="T57" fmla="*/ 2147483646 h 1129"/>
                    <a:gd name="T58" fmla="*/ 2147483646 w 1077"/>
                    <a:gd name="T59" fmla="*/ 2147483646 h 1129"/>
                    <a:gd name="T60" fmla="*/ 2147483646 w 1077"/>
                    <a:gd name="T61" fmla="*/ 2147483646 h 1129"/>
                    <a:gd name="T62" fmla="*/ 2147483646 w 1077"/>
                    <a:gd name="T63" fmla="*/ 2147483646 h 1129"/>
                    <a:gd name="T64" fmla="*/ 2147483646 w 1077"/>
                    <a:gd name="T65" fmla="*/ 2147483646 h 1129"/>
                    <a:gd name="T66" fmla="*/ 2147483646 w 1077"/>
                    <a:gd name="T67" fmla="*/ 2147483646 h 1129"/>
                    <a:gd name="T68" fmla="*/ 2147483646 w 1077"/>
                    <a:gd name="T69" fmla="*/ 2147483646 h 1129"/>
                    <a:gd name="T70" fmla="*/ 2147483646 w 1077"/>
                    <a:gd name="T71" fmla="*/ 2147483646 h 1129"/>
                    <a:gd name="T72" fmla="*/ 2147483646 w 1077"/>
                    <a:gd name="T73" fmla="*/ 2147483646 h 1129"/>
                    <a:gd name="T74" fmla="*/ 2147483646 w 1077"/>
                    <a:gd name="T75" fmla="*/ 2147483646 h 1129"/>
                    <a:gd name="T76" fmla="*/ 2147483646 w 1077"/>
                    <a:gd name="T77" fmla="*/ 2147483646 h 1129"/>
                    <a:gd name="T78" fmla="*/ 2147483646 w 1077"/>
                    <a:gd name="T79" fmla="*/ 2147483646 h 1129"/>
                    <a:gd name="T80" fmla="*/ 2147483646 w 1077"/>
                    <a:gd name="T81" fmla="*/ 2147483646 h 1129"/>
                    <a:gd name="T82" fmla="*/ 0 w 1077"/>
                    <a:gd name="T83" fmla="*/ 2147483646 h 1129"/>
                    <a:gd name="T84" fmla="*/ 2147483646 w 1077"/>
                    <a:gd name="T85" fmla="*/ 2147483646 h 1129"/>
                    <a:gd name="T86" fmla="*/ 2147483646 w 1077"/>
                    <a:gd name="T87" fmla="*/ 2147483646 h 1129"/>
                    <a:gd name="T88" fmla="*/ 2147483646 w 1077"/>
                    <a:gd name="T89" fmla="*/ 2147483646 h 1129"/>
                    <a:gd name="T90" fmla="*/ 2147483646 w 1077"/>
                    <a:gd name="T91" fmla="*/ 2147483646 h 1129"/>
                    <a:gd name="T92" fmla="*/ 2147483646 w 1077"/>
                    <a:gd name="T93" fmla="*/ 2147483646 h 1129"/>
                    <a:gd name="T94" fmla="*/ 2147483646 w 1077"/>
                    <a:gd name="T95" fmla="*/ 2147483646 h 1129"/>
                    <a:gd name="T96" fmla="*/ 2147483646 w 1077"/>
                    <a:gd name="T97" fmla="*/ 2147483646 h 1129"/>
                    <a:gd name="T98" fmla="*/ 2147483646 w 1077"/>
                    <a:gd name="T99" fmla="*/ 2147483646 h 1129"/>
                    <a:gd name="T100" fmla="*/ 2147483646 w 1077"/>
                    <a:gd name="T101" fmla="*/ 2147483646 h 1129"/>
                    <a:gd name="T102" fmla="*/ 2147483646 w 1077"/>
                    <a:gd name="T103" fmla="*/ 2147483646 h 1129"/>
                    <a:gd name="T104" fmla="*/ 2147483646 w 1077"/>
                    <a:gd name="T105" fmla="*/ 2147483646 h 1129"/>
                    <a:gd name="T106" fmla="*/ 2147483646 w 1077"/>
                    <a:gd name="T107" fmla="*/ 2147483646 h 1129"/>
                    <a:gd name="T108" fmla="*/ 2147483646 w 1077"/>
                    <a:gd name="T109" fmla="*/ 2147483646 h 1129"/>
                    <a:gd name="T110" fmla="*/ 2147483646 w 1077"/>
                    <a:gd name="T111" fmla="*/ 2147483646 h 1129"/>
                    <a:gd name="T112" fmla="*/ 2147483646 w 1077"/>
                    <a:gd name="T113" fmla="*/ 2147483646 h 1129"/>
                    <a:gd name="T114" fmla="*/ 2147483646 w 1077"/>
                    <a:gd name="T115" fmla="*/ 2147483646 h 1129"/>
                    <a:gd name="T116" fmla="*/ 2147483646 w 1077"/>
                    <a:gd name="T117" fmla="*/ 2147483646 h 11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77"/>
                    <a:gd name="T178" fmla="*/ 0 h 1129"/>
                    <a:gd name="T179" fmla="*/ 1077 w 1077"/>
                    <a:gd name="T180" fmla="*/ 1129 h 11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77" h="1129">
                      <a:moveTo>
                        <a:pt x="678" y="20"/>
                      </a:moveTo>
                      <a:lnTo>
                        <a:pt x="724" y="0"/>
                      </a:lnTo>
                      <a:lnTo>
                        <a:pt x="769" y="53"/>
                      </a:lnTo>
                      <a:lnTo>
                        <a:pt x="757" y="99"/>
                      </a:lnTo>
                      <a:lnTo>
                        <a:pt x="778" y="119"/>
                      </a:lnTo>
                      <a:lnTo>
                        <a:pt x="757" y="150"/>
                      </a:lnTo>
                      <a:lnTo>
                        <a:pt x="746" y="184"/>
                      </a:lnTo>
                      <a:lnTo>
                        <a:pt x="720" y="194"/>
                      </a:lnTo>
                      <a:lnTo>
                        <a:pt x="731" y="225"/>
                      </a:lnTo>
                      <a:lnTo>
                        <a:pt x="709" y="240"/>
                      </a:lnTo>
                      <a:lnTo>
                        <a:pt x="683" y="234"/>
                      </a:lnTo>
                      <a:lnTo>
                        <a:pt x="643" y="264"/>
                      </a:lnTo>
                      <a:lnTo>
                        <a:pt x="648" y="280"/>
                      </a:lnTo>
                      <a:lnTo>
                        <a:pt x="611" y="304"/>
                      </a:lnTo>
                      <a:lnTo>
                        <a:pt x="640" y="372"/>
                      </a:lnTo>
                      <a:lnTo>
                        <a:pt x="609" y="391"/>
                      </a:lnTo>
                      <a:lnTo>
                        <a:pt x="620" y="396"/>
                      </a:lnTo>
                      <a:lnTo>
                        <a:pt x="634" y="443"/>
                      </a:lnTo>
                      <a:lnTo>
                        <a:pt x="618" y="477"/>
                      </a:lnTo>
                      <a:lnTo>
                        <a:pt x="632" y="499"/>
                      </a:lnTo>
                      <a:lnTo>
                        <a:pt x="659" y="489"/>
                      </a:lnTo>
                      <a:lnTo>
                        <a:pt x="685" y="433"/>
                      </a:lnTo>
                      <a:lnTo>
                        <a:pt x="717" y="424"/>
                      </a:lnTo>
                      <a:lnTo>
                        <a:pt x="725" y="444"/>
                      </a:lnTo>
                      <a:lnTo>
                        <a:pt x="752" y="419"/>
                      </a:lnTo>
                      <a:lnTo>
                        <a:pt x="761" y="440"/>
                      </a:lnTo>
                      <a:lnTo>
                        <a:pt x="771" y="435"/>
                      </a:lnTo>
                      <a:lnTo>
                        <a:pt x="802" y="445"/>
                      </a:lnTo>
                      <a:lnTo>
                        <a:pt x="822" y="461"/>
                      </a:lnTo>
                      <a:lnTo>
                        <a:pt x="873" y="452"/>
                      </a:lnTo>
                      <a:lnTo>
                        <a:pt x="889" y="472"/>
                      </a:lnTo>
                      <a:lnTo>
                        <a:pt x="877" y="508"/>
                      </a:lnTo>
                      <a:lnTo>
                        <a:pt x="898" y="514"/>
                      </a:lnTo>
                      <a:lnTo>
                        <a:pt x="944" y="499"/>
                      </a:lnTo>
                      <a:lnTo>
                        <a:pt x="960" y="484"/>
                      </a:lnTo>
                      <a:lnTo>
                        <a:pt x="989" y="485"/>
                      </a:lnTo>
                      <a:lnTo>
                        <a:pt x="982" y="516"/>
                      </a:lnTo>
                      <a:lnTo>
                        <a:pt x="982" y="531"/>
                      </a:lnTo>
                      <a:lnTo>
                        <a:pt x="1056" y="609"/>
                      </a:lnTo>
                      <a:lnTo>
                        <a:pt x="1077" y="600"/>
                      </a:lnTo>
                      <a:lnTo>
                        <a:pt x="1076" y="641"/>
                      </a:lnTo>
                      <a:lnTo>
                        <a:pt x="1033" y="693"/>
                      </a:lnTo>
                      <a:lnTo>
                        <a:pt x="1009" y="711"/>
                      </a:lnTo>
                      <a:lnTo>
                        <a:pt x="1004" y="685"/>
                      </a:lnTo>
                      <a:lnTo>
                        <a:pt x="963" y="720"/>
                      </a:lnTo>
                      <a:lnTo>
                        <a:pt x="916" y="734"/>
                      </a:lnTo>
                      <a:lnTo>
                        <a:pt x="910" y="744"/>
                      </a:lnTo>
                      <a:lnTo>
                        <a:pt x="910" y="790"/>
                      </a:lnTo>
                      <a:lnTo>
                        <a:pt x="930" y="800"/>
                      </a:lnTo>
                      <a:lnTo>
                        <a:pt x="935" y="810"/>
                      </a:lnTo>
                      <a:lnTo>
                        <a:pt x="945" y="806"/>
                      </a:lnTo>
                      <a:lnTo>
                        <a:pt x="950" y="822"/>
                      </a:lnTo>
                      <a:lnTo>
                        <a:pt x="935" y="841"/>
                      </a:lnTo>
                      <a:lnTo>
                        <a:pt x="924" y="836"/>
                      </a:lnTo>
                      <a:lnTo>
                        <a:pt x="908" y="861"/>
                      </a:lnTo>
                      <a:lnTo>
                        <a:pt x="898" y="897"/>
                      </a:lnTo>
                      <a:lnTo>
                        <a:pt x="882" y="887"/>
                      </a:lnTo>
                      <a:lnTo>
                        <a:pt x="862" y="885"/>
                      </a:lnTo>
                      <a:lnTo>
                        <a:pt x="845" y="931"/>
                      </a:lnTo>
                      <a:lnTo>
                        <a:pt x="831" y="916"/>
                      </a:lnTo>
                      <a:lnTo>
                        <a:pt x="791" y="905"/>
                      </a:lnTo>
                      <a:lnTo>
                        <a:pt x="785" y="884"/>
                      </a:lnTo>
                      <a:lnTo>
                        <a:pt x="801" y="869"/>
                      </a:lnTo>
                      <a:lnTo>
                        <a:pt x="792" y="854"/>
                      </a:lnTo>
                      <a:lnTo>
                        <a:pt x="745" y="864"/>
                      </a:lnTo>
                      <a:lnTo>
                        <a:pt x="715" y="806"/>
                      </a:lnTo>
                      <a:lnTo>
                        <a:pt x="666" y="780"/>
                      </a:lnTo>
                      <a:lnTo>
                        <a:pt x="608" y="814"/>
                      </a:lnTo>
                      <a:lnTo>
                        <a:pt x="618" y="824"/>
                      </a:lnTo>
                      <a:lnTo>
                        <a:pt x="607" y="865"/>
                      </a:lnTo>
                      <a:lnTo>
                        <a:pt x="586" y="880"/>
                      </a:lnTo>
                      <a:lnTo>
                        <a:pt x="586" y="906"/>
                      </a:lnTo>
                      <a:lnTo>
                        <a:pt x="571" y="901"/>
                      </a:lnTo>
                      <a:lnTo>
                        <a:pt x="549" y="920"/>
                      </a:lnTo>
                      <a:lnTo>
                        <a:pt x="546" y="910"/>
                      </a:lnTo>
                      <a:lnTo>
                        <a:pt x="529" y="930"/>
                      </a:lnTo>
                      <a:lnTo>
                        <a:pt x="504" y="920"/>
                      </a:lnTo>
                      <a:lnTo>
                        <a:pt x="504" y="930"/>
                      </a:lnTo>
                      <a:lnTo>
                        <a:pt x="469" y="894"/>
                      </a:lnTo>
                      <a:lnTo>
                        <a:pt x="439" y="926"/>
                      </a:lnTo>
                      <a:lnTo>
                        <a:pt x="416" y="999"/>
                      </a:lnTo>
                      <a:lnTo>
                        <a:pt x="400" y="1004"/>
                      </a:lnTo>
                      <a:lnTo>
                        <a:pt x="368" y="1040"/>
                      </a:lnTo>
                      <a:lnTo>
                        <a:pt x="353" y="1035"/>
                      </a:lnTo>
                      <a:lnTo>
                        <a:pt x="344" y="1018"/>
                      </a:lnTo>
                      <a:lnTo>
                        <a:pt x="322" y="1044"/>
                      </a:lnTo>
                      <a:lnTo>
                        <a:pt x="316" y="1110"/>
                      </a:lnTo>
                      <a:lnTo>
                        <a:pt x="296" y="1120"/>
                      </a:lnTo>
                      <a:lnTo>
                        <a:pt x="270" y="1129"/>
                      </a:lnTo>
                      <a:lnTo>
                        <a:pt x="250" y="1093"/>
                      </a:lnTo>
                      <a:lnTo>
                        <a:pt x="256" y="1073"/>
                      </a:lnTo>
                      <a:lnTo>
                        <a:pt x="251" y="1063"/>
                      </a:lnTo>
                      <a:lnTo>
                        <a:pt x="282" y="1047"/>
                      </a:lnTo>
                      <a:lnTo>
                        <a:pt x="278" y="1022"/>
                      </a:lnTo>
                      <a:lnTo>
                        <a:pt x="266" y="1042"/>
                      </a:lnTo>
                      <a:lnTo>
                        <a:pt x="252" y="1027"/>
                      </a:lnTo>
                      <a:lnTo>
                        <a:pt x="273" y="986"/>
                      </a:lnTo>
                      <a:lnTo>
                        <a:pt x="279" y="961"/>
                      </a:lnTo>
                      <a:lnTo>
                        <a:pt x="243" y="930"/>
                      </a:lnTo>
                      <a:lnTo>
                        <a:pt x="269" y="910"/>
                      </a:lnTo>
                      <a:lnTo>
                        <a:pt x="280" y="889"/>
                      </a:lnTo>
                      <a:lnTo>
                        <a:pt x="265" y="884"/>
                      </a:lnTo>
                      <a:lnTo>
                        <a:pt x="265" y="864"/>
                      </a:lnTo>
                      <a:lnTo>
                        <a:pt x="260" y="859"/>
                      </a:lnTo>
                      <a:lnTo>
                        <a:pt x="282" y="838"/>
                      </a:lnTo>
                      <a:lnTo>
                        <a:pt x="282" y="828"/>
                      </a:lnTo>
                      <a:lnTo>
                        <a:pt x="241" y="808"/>
                      </a:lnTo>
                      <a:lnTo>
                        <a:pt x="263" y="746"/>
                      </a:lnTo>
                      <a:lnTo>
                        <a:pt x="257" y="741"/>
                      </a:lnTo>
                      <a:lnTo>
                        <a:pt x="222" y="766"/>
                      </a:lnTo>
                      <a:lnTo>
                        <a:pt x="212" y="761"/>
                      </a:lnTo>
                      <a:lnTo>
                        <a:pt x="222" y="745"/>
                      </a:lnTo>
                      <a:lnTo>
                        <a:pt x="196" y="720"/>
                      </a:lnTo>
                      <a:lnTo>
                        <a:pt x="172" y="708"/>
                      </a:lnTo>
                      <a:lnTo>
                        <a:pt x="172" y="698"/>
                      </a:lnTo>
                      <a:lnTo>
                        <a:pt x="136" y="708"/>
                      </a:lnTo>
                      <a:lnTo>
                        <a:pt x="136" y="693"/>
                      </a:lnTo>
                      <a:lnTo>
                        <a:pt x="111" y="692"/>
                      </a:lnTo>
                      <a:lnTo>
                        <a:pt x="111" y="671"/>
                      </a:lnTo>
                      <a:lnTo>
                        <a:pt x="75" y="666"/>
                      </a:lnTo>
                      <a:lnTo>
                        <a:pt x="60" y="676"/>
                      </a:lnTo>
                      <a:lnTo>
                        <a:pt x="55" y="666"/>
                      </a:lnTo>
                      <a:lnTo>
                        <a:pt x="19" y="650"/>
                      </a:lnTo>
                      <a:lnTo>
                        <a:pt x="34" y="644"/>
                      </a:lnTo>
                      <a:lnTo>
                        <a:pt x="30" y="609"/>
                      </a:lnTo>
                      <a:lnTo>
                        <a:pt x="0" y="588"/>
                      </a:lnTo>
                      <a:lnTo>
                        <a:pt x="37" y="573"/>
                      </a:lnTo>
                      <a:lnTo>
                        <a:pt x="42" y="553"/>
                      </a:lnTo>
                      <a:lnTo>
                        <a:pt x="47" y="553"/>
                      </a:lnTo>
                      <a:lnTo>
                        <a:pt x="47" y="563"/>
                      </a:lnTo>
                      <a:lnTo>
                        <a:pt x="52" y="568"/>
                      </a:lnTo>
                      <a:lnTo>
                        <a:pt x="67" y="559"/>
                      </a:lnTo>
                      <a:lnTo>
                        <a:pt x="62" y="539"/>
                      </a:lnTo>
                      <a:lnTo>
                        <a:pt x="67" y="523"/>
                      </a:lnTo>
                      <a:lnTo>
                        <a:pt x="99" y="518"/>
                      </a:lnTo>
                      <a:lnTo>
                        <a:pt x="159" y="550"/>
                      </a:lnTo>
                      <a:lnTo>
                        <a:pt x="154" y="555"/>
                      </a:lnTo>
                      <a:lnTo>
                        <a:pt x="159" y="565"/>
                      </a:lnTo>
                      <a:lnTo>
                        <a:pt x="169" y="555"/>
                      </a:lnTo>
                      <a:lnTo>
                        <a:pt x="180" y="560"/>
                      </a:lnTo>
                      <a:lnTo>
                        <a:pt x="210" y="541"/>
                      </a:lnTo>
                      <a:lnTo>
                        <a:pt x="236" y="536"/>
                      </a:lnTo>
                      <a:lnTo>
                        <a:pt x="257" y="545"/>
                      </a:lnTo>
                      <a:lnTo>
                        <a:pt x="259" y="517"/>
                      </a:lnTo>
                      <a:lnTo>
                        <a:pt x="243" y="494"/>
                      </a:lnTo>
                      <a:lnTo>
                        <a:pt x="251" y="486"/>
                      </a:lnTo>
                      <a:lnTo>
                        <a:pt x="205" y="444"/>
                      </a:lnTo>
                      <a:lnTo>
                        <a:pt x="171" y="398"/>
                      </a:lnTo>
                      <a:lnTo>
                        <a:pt x="171" y="388"/>
                      </a:lnTo>
                      <a:lnTo>
                        <a:pt x="217" y="374"/>
                      </a:lnTo>
                      <a:lnTo>
                        <a:pt x="223" y="359"/>
                      </a:lnTo>
                      <a:lnTo>
                        <a:pt x="279" y="335"/>
                      </a:lnTo>
                      <a:lnTo>
                        <a:pt x="315" y="360"/>
                      </a:lnTo>
                      <a:lnTo>
                        <a:pt x="329" y="343"/>
                      </a:lnTo>
                      <a:lnTo>
                        <a:pt x="366" y="361"/>
                      </a:lnTo>
                      <a:lnTo>
                        <a:pt x="386" y="346"/>
                      </a:lnTo>
                      <a:lnTo>
                        <a:pt x="407" y="361"/>
                      </a:lnTo>
                      <a:lnTo>
                        <a:pt x="432" y="322"/>
                      </a:lnTo>
                      <a:lnTo>
                        <a:pt x="427" y="301"/>
                      </a:lnTo>
                      <a:lnTo>
                        <a:pt x="449" y="276"/>
                      </a:lnTo>
                      <a:lnTo>
                        <a:pt x="444" y="255"/>
                      </a:lnTo>
                      <a:lnTo>
                        <a:pt x="469" y="226"/>
                      </a:lnTo>
                      <a:lnTo>
                        <a:pt x="481" y="215"/>
                      </a:lnTo>
                      <a:lnTo>
                        <a:pt x="506" y="206"/>
                      </a:lnTo>
                      <a:lnTo>
                        <a:pt x="486" y="170"/>
                      </a:lnTo>
                      <a:lnTo>
                        <a:pt x="533" y="150"/>
                      </a:lnTo>
                      <a:lnTo>
                        <a:pt x="543" y="139"/>
                      </a:lnTo>
                      <a:lnTo>
                        <a:pt x="558" y="136"/>
                      </a:lnTo>
                      <a:lnTo>
                        <a:pt x="553" y="120"/>
                      </a:lnTo>
                      <a:lnTo>
                        <a:pt x="533" y="124"/>
                      </a:lnTo>
                      <a:lnTo>
                        <a:pt x="509" y="88"/>
                      </a:lnTo>
                      <a:lnTo>
                        <a:pt x="524" y="58"/>
                      </a:lnTo>
                      <a:lnTo>
                        <a:pt x="539" y="63"/>
                      </a:lnTo>
                      <a:lnTo>
                        <a:pt x="560" y="95"/>
                      </a:lnTo>
                      <a:lnTo>
                        <a:pt x="626" y="55"/>
                      </a:lnTo>
                      <a:lnTo>
                        <a:pt x="636" y="60"/>
                      </a:lnTo>
                      <a:lnTo>
                        <a:pt x="641" y="45"/>
                      </a:lnTo>
                      <a:lnTo>
                        <a:pt x="666" y="39"/>
                      </a:lnTo>
                      <a:lnTo>
                        <a:pt x="678" y="2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" name="Freeform 277"/>
                <p:cNvSpPr>
                  <a:spLocks/>
                </p:cNvSpPr>
                <p:nvPr/>
              </p:nvSpPr>
              <p:spPr bwMode="auto">
                <a:xfrm>
                  <a:off x="2059174" y="3396444"/>
                  <a:ext cx="301654" cy="317395"/>
                </a:xfrm>
                <a:custGeom>
                  <a:avLst/>
                  <a:gdLst>
                    <a:gd name="T0" fmla="*/ 2147483646 w 566"/>
                    <a:gd name="T1" fmla="*/ 2147483646 h 595"/>
                    <a:gd name="T2" fmla="*/ 2147483646 w 566"/>
                    <a:gd name="T3" fmla="*/ 2147483646 h 595"/>
                    <a:gd name="T4" fmla="*/ 2147483646 w 566"/>
                    <a:gd name="T5" fmla="*/ 2147483646 h 595"/>
                    <a:gd name="T6" fmla="*/ 2147483646 w 566"/>
                    <a:gd name="T7" fmla="*/ 2147483646 h 595"/>
                    <a:gd name="T8" fmla="*/ 2147483646 w 566"/>
                    <a:gd name="T9" fmla="*/ 2147483646 h 595"/>
                    <a:gd name="T10" fmla="*/ 2147483646 w 566"/>
                    <a:gd name="T11" fmla="*/ 2147483646 h 595"/>
                    <a:gd name="T12" fmla="*/ 2147483646 w 566"/>
                    <a:gd name="T13" fmla="*/ 2147483646 h 595"/>
                    <a:gd name="T14" fmla="*/ 2147483646 w 566"/>
                    <a:gd name="T15" fmla="*/ 2147483646 h 595"/>
                    <a:gd name="T16" fmla="*/ 2147483646 w 566"/>
                    <a:gd name="T17" fmla="*/ 2147483646 h 595"/>
                    <a:gd name="T18" fmla="*/ 2147483646 w 566"/>
                    <a:gd name="T19" fmla="*/ 2147483646 h 595"/>
                    <a:gd name="T20" fmla="*/ 2147483646 w 566"/>
                    <a:gd name="T21" fmla="*/ 2147483646 h 595"/>
                    <a:gd name="T22" fmla="*/ 2147483646 w 566"/>
                    <a:gd name="T23" fmla="*/ 2147483646 h 595"/>
                    <a:gd name="T24" fmla="*/ 2147483646 w 566"/>
                    <a:gd name="T25" fmla="*/ 2147483646 h 595"/>
                    <a:gd name="T26" fmla="*/ 0 w 566"/>
                    <a:gd name="T27" fmla="*/ 2147483646 h 595"/>
                    <a:gd name="T28" fmla="*/ 2147483646 w 566"/>
                    <a:gd name="T29" fmla="*/ 2147483646 h 595"/>
                    <a:gd name="T30" fmla="*/ 2147483646 w 566"/>
                    <a:gd name="T31" fmla="*/ 2147483646 h 595"/>
                    <a:gd name="T32" fmla="*/ 2147483646 w 566"/>
                    <a:gd name="T33" fmla="*/ 2147483646 h 595"/>
                    <a:gd name="T34" fmla="*/ 2147483646 w 566"/>
                    <a:gd name="T35" fmla="*/ 2147483646 h 595"/>
                    <a:gd name="T36" fmla="*/ 2147483646 w 566"/>
                    <a:gd name="T37" fmla="*/ 2147483646 h 595"/>
                    <a:gd name="T38" fmla="*/ 2147483646 w 566"/>
                    <a:gd name="T39" fmla="*/ 2147483646 h 595"/>
                    <a:gd name="T40" fmla="*/ 2147483646 w 566"/>
                    <a:gd name="T41" fmla="*/ 2147483646 h 595"/>
                    <a:gd name="T42" fmla="*/ 2147483646 w 566"/>
                    <a:gd name="T43" fmla="*/ 2147483646 h 595"/>
                    <a:gd name="T44" fmla="*/ 2147483646 w 566"/>
                    <a:gd name="T45" fmla="*/ 2147483646 h 595"/>
                    <a:gd name="T46" fmla="*/ 2147483646 w 566"/>
                    <a:gd name="T47" fmla="*/ 2147483646 h 595"/>
                    <a:gd name="T48" fmla="*/ 2147483646 w 566"/>
                    <a:gd name="T49" fmla="*/ 2147483646 h 595"/>
                    <a:gd name="T50" fmla="*/ 2147483646 w 566"/>
                    <a:gd name="T51" fmla="*/ 0 h 595"/>
                    <a:gd name="T52" fmla="*/ 2147483646 w 566"/>
                    <a:gd name="T53" fmla="*/ 2147483646 h 595"/>
                    <a:gd name="T54" fmla="*/ 2147483646 w 566"/>
                    <a:gd name="T55" fmla="*/ 2147483646 h 595"/>
                    <a:gd name="T56" fmla="*/ 2147483646 w 566"/>
                    <a:gd name="T57" fmla="*/ 2147483646 h 595"/>
                    <a:gd name="T58" fmla="*/ 2147483646 w 566"/>
                    <a:gd name="T59" fmla="*/ 2147483646 h 595"/>
                    <a:gd name="T60" fmla="*/ 2147483646 w 566"/>
                    <a:gd name="T61" fmla="*/ 2147483646 h 595"/>
                    <a:gd name="T62" fmla="*/ 2147483646 w 566"/>
                    <a:gd name="T63" fmla="*/ 2147483646 h 595"/>
                    <a:gd name="T64" fmla="*/ 2147483646 w 566"/>
                    <a:gd name="T65" fmla="*/ 2147483646 h 595"/>
                    <a:gd name="T66" fmla="*/ 2147483646 w 566"/>
                    <a:gd name="T67" fmla="*/ 2147483646 h 595"/>
                    <a:gd name="T68" fmla="*/ 2147483646 w 566"/>
                    <a:gd name="T69" fmla="*/ 2147483646 h 595"/>
                    <a:gd name="T70" fmla="*/ 2147483646 w 566"/>
                    <a:gd name="T71" fmla="*/ 2147483646 h 595"/>
                    <a:gd name="T72" fmla="*/ 2147483646 w 566"/>
                    <a:gd name="T73" fmla="*/ 2147483646 h 595"/>
                    <a:gd name="T74" fmla="*/ 2147483646 w 566"/>
                    <a:gd name="T75" fmla="*/ 2147483646 h 595"/>
                    <a:gd name="T76" fmla="*/ 2147483646 w 566"/>
                    <a:gd name="T77" fmla="*/ 2147483646 h 595"/>
                    <a:gd name="T78" fmla="*/ 2147483646 w 566"/>
                    <a:gd name="T79" fmla="*/ 2147483646 h 595"/>
                    <a:gd name="T80" fmla="*/ 2147483646 w 566"/>
                    <a:gd name="T81" fmla="*/ 2147483646 h 595"/>
                    <a:gd name="T82" fmla="*/ 2147483646 w 566"/>
                    <a:gd name="T83" fmla="*/ 2147483646 h 595"/>
                    <a:gd name="T84" fmla="*/ 2147483646 w 566"/>
                    <a:gd name="T85" fmla="*/ 2147483646 h 59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66"/>
                    <a:gd name="T130" fmla="*/ 0 h 595"/>
                    <a:gd name="T131" fmla="*/ 566 w 566"/>
                    <a:gd name="T132" fmla="*/ 595 h 59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66" h="595">
                      <a:moveTo>
                        <a:pt x="193" y="531"/>
                      </a:moveTo>
                      <a:lnTo>
                        <a:pt x="198" y="542"/>
                      </a:lnTo>
                      <a:lnTo>
                        <a:pt x="223" y="516"/>
                      </a:lnTo>
                      <a:lnTo>
                        <a:pt x="225" y="501"/>
                      </a:lnTo>
                      <a:lnTo>
                        <a:pt x="204" y="486"/>
                      </a:lnTo>
                      <a:lnTo>
                        <a:pt x="199" y="496"/>
                      </a:lnTo>
                      <a:lnTo>
                        <a:pt x="179" y="501"/>
                      </a:lnTo>
                      <a:lnTo>
                        <a:pt x="179" y="465"/>
                      </a:lnTo>
                      <a:lnTo>
                        <a:pt x="189" y="450"/>
                      </a:lnTo>
                      <a:lnTo>
                        <a:pt x="231" y="424"/>
                      </a:lnTo>
                      <a:lnTo>
                        <a:pt x="221" y="404"/>
                      </a:lnTo>
                      <a:lnTo>
                        <a:pt x="190" y="399"/>
                      </a:lnTo>
                      <a:lnTo>
                        <a:pt x="190" y="419"/>
                      </a:lnTo>
                      <a:lnTo>
                        <a:pt x="139" y="423"/>
                      </a:lnTo>
                      <a:lnTo>
                        <a:pt x="153" y="459"/>
                      </a:lnTo>
                      <a:lnTo>
                        <a:pt x="148" y="474"/>
                      </a:lnTo>
                      <a:lnTo>
                        <a:pt x="128" y="454"/>
                      </a:lnTo>
                      <a:lnTo>
                        <a:pt x="129" y="492"/>
                      </a:lnTo>
                      <a:lnTo>
                        <a:pt x="101" y="484"/>
                      </a:lnTo>
                      <a:lnTo>
                        <a:pt x="105" y="460"/>
                      </a:lnTo>
                      <a:lnTo>
                        <a:pt x="75" y="443"/>
                      </a:lnTo>
                      <a:lnTo>
                        <a:pt x="87" y="433"/>
                      </a:lnTo>
                      <a:lnTo>
                        <a:pt x="72" y="428"/>
                      </a:lnTo>
                      <a:lnTo>
                        <a:pt x="50" y="452"/>
                      </a:lnTo>
                      <a:lnTo>
                        <a:pt x="35" y="447"/>
                      </a:lnTo>
                      <a:lnTo>
                        <a:pt x="41" y="427"/>
                      </a:lnTo>
                      <a:lnTo>
                        <a:pt x="26" y="432"/>
                      </a:lnTo>
                      <a:lnTo>
                        <a:pt x="0" y="406"/>
                      </a:lnTo>
                      <a:lnTo>
                        <a:pt x="12" y="368"/>
                      </a:lnTo>
                      <a:lnTo>
                        <a:pt x="26" y="358"/>
                      </a:lnTo>
                      <a:lnTo>
                        <a:pt x="17" y="340"/>
                      </a:lnTo>
                      <a:lnTo>
                        <a:pt x="37" y="330"/>
                      </a:lnTo>
                      <a:lnTo>
                        <a:pt x="43" y="264"/>
                      </a:lnTo>
                      <a:lnTo>
                        <a:pt x="65" y="238"/>
                      </a:lnTo>
                      <a:lnTo>
                        <a:pt x="74" y="255"/>
                      </a:lnTo>
                      <a:lnTo>
                        <a:pt x="89" y="260"/>
                      </a:lnTo>
                      <a:lnTo>
                        <a:pt x="121" y="224"/>
                      </a:lnTo>
                      <a:lnTo>
                        <a:pt x="137" y="219"/>
                      </a:lnTo>
                      <a:lnTo>
                        <a:pt x="160" y="146"/>
                      </a:lnTo>
                      <a:lnTo>
                        <a:pt x="190" y="114"/>
                      </a:lnTo>
                      <a:lnTo>
                        <a:pt x="225" y="150"/>
                      </a:lnTo>
                      <a:lnTo>
                        <a:pt x="225" y="140"/>
                      </a:lnTo>
                      <a:lnTo>
                        <a:pt x="250" y="150"/>
                      </a:lnTo>
                      <a:lnTo>
                        <a:pt x="267" y="130"/>
                      </a:lnTo>
                      <a:lnTo>
                        <a:pt x="270" y="140"/>
                      </a:lnTo>
                      <a:lnTo>
                        <a:pt x="292" y="121"/>
                      </a:lnTo>
                      <a:lnTo>
                        <a:pt x="307" y="126"/>
                      </a:lnTo>
                      <a:lnTo>
                        <a:pt x="307" y="100"/>
                      </a:lnTo>
                      <a:lnTo>
                        <a:pt x="328" y="85"/>
                      </a:lnTo>
                      <a:lnTo>
                        <a:pt x="339" y="44"/>
                      </a:lnTo>
                      <a:lnTo>
                        <a:pt x="329" y="34"/>
                      </a:lnTo>
                      <a:lnTo>
                        <a:pt x="387" y="0"/>
                      </a:lnTo>
                      <a:lnTo>
                        <a:pt x="436" y="26"/>
                      </a:lnTo>
                      <a:lnTo>
                        <a:pt x="466" y="84"/>
                      </a:lnTo>
                      <a:lnTo>
                        <a:pt x="513" y="74"/>
                      </a:lnTo>
                      <a:lnTo>
                        <a:pt x="522" y="89"/>
                      </a:lnTo>
                      <a:lnTo>
                        <a:pt x="506" y="104"/>
                      </a:lnTo>
                      <a:lnTo>
                        <a:pt x="512" y="125"/>
                      </a:lnTo>
                      <a:lnTo>
                        <a:pt x="552" y="136"/>
                      </a:lnTo>
                      <a:lnTo>
                        <a:pt x="566" y="151"/>
                      </a:lnTo>
                      <a:lnTo>
                        <a:pt x="551" y="187"/>
                      </a:lnTo>
                      <a:lnTo>
                        <a:pt x="536" y="187"/>
                      </a:lnTo>
                      <a:lnTo>
                        <a:pt x="529" y="248"/>
                      </a:lnTo>
                      <a:lnTo>
                        <a:pt x="487" y="293"/>
                      </a:lnTo>
                      <a:lnTo>
                        <a:pt x="467" y="303"/>
                      </a:lnTo>
                      <a:lnTo>
                        <a:pt x="472" y="318"/>
                      </a:lnTo>
                      <a:lnTo>
                        <a:pt x="452" y="322"/>
                      </a:lnTo>
                      <a:lnTo>
                        <a:pt x="455" y="338"/>
                      </a:lnTo>
                      <a:lnTo>
                        <a:pt x="440" y="343"/>
                      </a:lnTo>
                      <a:lnTo>
                        <a:pt x="450" y="363"/>
                      </a:lnTo>
                      <a:lnTo>
                        <a:pt x="425" y="368"/>
                      </a:lnTo>
                      <a:lnTo>
                        <a:pt x="439" y="443"/>
                      </a:lnTo>
                      <a:lnTo>
                        <a:pt x="380" y="468"/>
                      </a:lnTo>
                      <a:lnTo>
                        <a:pt x="348" y="446"/>
                      </a:lnTo>
                      <a:lnTo>
                        <a:pt x="329" y="452"/>
                      </a:lnTo>
                      <a:lnTo>
                        <a:pt x="324" y="483"/>
                      </a:lnTo>
                      <a:lnTo>
                        <a:pt x="339" y="478"/>
                      </a:lnTo>
                      <a:lnTo>
                        <a:pt x="334" y="551"/>
                      </a:lnTo>
                      <a:lnTo>
                        <a:pt x="319" y="551"/>
                      </a:lnTo>
                      <a:lnTo>
                        <a:pt x="314" y="570"/>
                      </a:lnTo>
                      <a:lnTo>
                        <a:pt x="270" y="581"/>
                      </a:lnTo>
                      <a:lnTo>
                        <a:pt x="223" y="570"/>
                      </a:lnTo>
                      <a:lnTo>
                        <a:pt x="194" y="580"/>
                      </a:lnTo>
                      <a:lnTo>
                        <a:pt x="194" y="595"/>
                      </a:lnTo>
                      <a:lnTo>
                        <a:pt x="142" y="531"/>
                      </a:lnTo>
                      <a:lnTo>
                        <a:pt x="193" y="531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" name="Freeform 278"/>
                <p:cNvSpPr>
                  <a:spLocks/>
                </p:cNvSpPr>
                <p:nvPr/>
              </p:nvSpPr>
              <p:spPr bwMode="auto">
                <a:xfrm>
                  <a:off x="1713067" y="3340899"/>
                  <a:ext cx="192106" cy="184089"/>
                </a:xfrm>
                <a:custGeom>
                  <a:avLst/>
                  <a:gdLst>
                    <a:gd name="T0" fmla="*/ 2147483646 w 364"/>
                    <a:gd name="T1" fmla="*/ 2147483646 h 344"/>
                    <a:gd name="T2" fmla="*/ 2147483646 w 364"/>
                    <a:gd name="T3" fmla="*/ 2147483646 h 344"/>
                    <a:gd name="T4" fmla="*/ 2147483646 w 364"/>
                    <a:gd name="T5" fmla="*/ 2147483646 h 344"/>
                    <a:gd name="T6" fmla="*/ 2147483646 w 364"/>
                    <a:gd name="T7" fmla="*/ 2147483646 h 344"/>
                    <a:gd name="T8" fmla="*/ 2147483646 w 364"/>
                    <a:gd name="T9" fmla="*/ 2147483646 h 344"/>
                    <a:gd name="T10" fmla="*/ 2147483646 w 364"/>
                    <a:gd name="T11" fmla="*/ 2147483646 h 344"/>
                    <a:gd name="T12" fmla="*/ 2147483646 w 364"/>
                    <a:gd name="T13" fmla="*/ 0 h 344"/>
                    <a:gd name="T14" fmla="*/ 2147483646 w 364"/>
                    <a:gd name="T15" fmla="*/ 2147483646 h 344"/>
                    <a:gd name="T16" fmla="*/ 2147483646 w 364"/>
                    <a:gd name="T17" fmla="*/ 2147483646 h 344"/>
                    <a:gd name="T18" fmla="*/ 2147483646 w 364"/>
                    <a:gd name="T19" fmla="*/ 2147483646 h 344"/>
                    <a:gd name="T20" fmla="*/ 2147483646 w 364"/>
                    <a:gd name="T21" fmla="*/ 2147483646 h 344"/>
                    <a:gd name="T22" fmla="*/ 2147483646 w 364"/>
                    <a:gd name="T23" fmla="*/ 2147483646 h 344"/>
                    <a:gd name="T24" fmla="*/ 2147483646 w 364"/>
                    <a:gd name="T25" fmla="*/ 2147483646 h 344"/>
                    <a:gd name="T26" fmla="*/ 2147483646 w 364"/>
                    <a:gd name="T27" fmla="*/ 2147483646 h 344"/>
                    <a:gd name="T28" fmla="*/ 2147483646 w 364"/>
                    <a:gd name="T29" fmla="*/ 2147483646 h 344"/>
                    <a:gd name="T30" fmla="*/ 2147483646 w 364"/>
                    <a:gd name="T31" fmla="*/ 2147483646 h 344"/>
                    <a:gd name="T32" fmla="*/ 2147483646 w 364"/>
                    <a:gd name="T33" fmla="*/ 2147483646 h 344"/>
                    <a:gd name="T34" fmla="*/ 2147483646 w 364"/>
                    <a:gd name="T35" fmla="*/ 2147483646 h 344"/>
                    <a:gd name="T36" fmla="*/ 2147483646 w 364"/>
                    <a:gd name="T37" fmla="*/ 2147483646 h 344"/>
                    <a:gd name="T38" fmla="*/ 2147483646 w 364"/>
                    <a:gd name="T39" fmla="*/ 2147483646 h 344"/>
                    <a:gd name="T40" fmla="*/ 2147483646 w 364"/>
                    <a:gd name="T41" fmla="*/ 2147483646 h 344"/>
                    <a:gd name="T42" fmla="*/ 2147483646 w 364"/>
                    <a:gd name="T43" fmla="*/ 2147483646 h 344"/>
                    <a:gd name="T44" fmla="*/ 2147483646 w 364"/>
                    <a:gd name="T45" fmla="*/ 2147483646 h 344"/>
                    <a:gd name="T46" fmla="*/ 2147483646 w 364"/>
                    <a:gd name="T47" fmla="*/ 2147483646 h 344"/>
                    <a:gd name="T48" fmla="*/ 2147483646 w 364"/>
                    <a:gd name="T49" fmla="*/ 2147483646 h 344"/>
                    <a:gd name="T50" fmla="*/ 2147483646 w 364"/>
                    <a:gd name="T51" fmla="*/ 2147483646 h 344"/>
                    <a:gd name="T52" fmla="*/ 2147483646 w 364"/>
                    <a:gd name="T53" fmla="*/ 2147483646 h 344"/>
                    <a:gd name="T54" fmla="*/ 2147483646 w 364"/>
                    <a:gd name="T55" fmla="*/ 2147483646 h 344"/>
                    <a:gd name="T56" fmla="*/ 2147483646 w 364"/>
                    <a:gd name="T57" fmla="*/ 2147483646 h 344"/>
                    <a:gd name="T58" fmla="*/ 2147483646 w 364"/>
                    <a:gd name="T59" fmla="*/ 2147483646 h 344"/>
                    <a:gd name="T60" fmla="*/ 2147483646 w 364"/>
                    <a:gd name="T61" fmla="*/ 2147483646 h 344"/>
                    <a:gd name="T62" fmla="*/ 2147483646 w 364"/>
                    <a:gd name="T63" fmla="*/ 2147483646 h 344"/>
                    <a:gd name="T64" fmla="*/ 2147483646 w 364"/>
                    <a:gd name="T65" fmla="*/ 2147483646 h 344"/>
                    <a:gd name="T66" fmla="*/ 2147483646 w 364"/>
                    <a:gd name="T67" fmla="*/ 2147483646 h 344"/>
                    <a:gd name="T68" fmla="*/ 2147483646 w 364"/>
                    <a:gd name="T69" fmla="*/ 2147483646 h 344"/>
                    <a:gd name="T70" fmla="*/ 2147483646 w 364"/>
                    <a:gd name="T71" fmla="*/ 2147483646 h 344"/>
                    <a:gd name="T72" fmla="*/ 2147483646 w 364"/>
                    <a:gd name="T73" fmla="*/ 2147483646 h 344"/>
                    <a:gd name="T74" fmla="*/ 2147483646 w 364"/>
                    <a:gd name="T75" fmla="*/ 2147483646 h 344"/>
                    <a:gd name="T76" fmla="*/ 2147483646 w 364"/>
                    <a:gd name="T77" fmla="*/ 2147483646 h 344"/>
                    <a:gd name="T78" fmla="*/ 2147483646 w 364"/>
                    <a:gd name="T79" fmla="*/ 2147483646 h 344"/>
                    <a:gd name="T80" fmla="*/ 0 w 364"/>
                    <a:gd name="T81" fmla="*/ 2147483646 h 344"/>
                    <a:gd name="T82" fmla="*/ 0 w 364"/>
                    <a:gd name="T83" fmla="*/ 2147483646 h 344"/>
                    <a:gd name="T84" fmla="*/ 2147483646 w 364"/>
                    <a:gd name="T85" fmla="*/ 2147483646 h 344"/>
                    <a:gd name="T86" fmla="*/ 2147483646 w 364"/>
                    <a:gd name="T87" fmla="*/ 2147483646 h 344"/>
                    <a:gd name="T88" fmla="*/ 2147483646 w 364"/>
                    <a:gd name="T89" fmla="*/ 2147483646 h 344"/>
                    <a:gd name="T90" fmla="*/ 2147483646 w 364"/>
                    <a:gd name="T91" fmla="*/ 2147483646 h 344"/>
                    <a:gd name="T92" fmla="*/ 2147483646 w 364"/>
                    <a:gd name="T93" fmla="*/ 2147483646 h 344"/>
                    <a:gd name="T94" fmla="*/ 2147483646 w 364"/>
                    <a:gd name="T95" fmla="*/ 2147483646 h 3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64"/>
                    <a:gd name="T145" fmla="*/ 0 h 344"/>
                    <a:gd name="T146" fmla="*/ 364 w 364"/>
                    <a:gd name="T147" fmla="*/ 344 h 34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64" h="344">
                      <a:moveTo>
                        <a:pt x="63" y="114"/>
                      </a:moveTo>
                      <a:lnTo>
                        <a:pt x="121" y="123"/>
                      </a:lnTo>
                      <a:lnTo>
                        <a:pt x="113" y="75"/>
                      </a:lnTo>
                      <a:lnTo>
                        <a:pt x="125" y="47"/>
                      </a:lnTo>
                      <a:lnTo>
                        <a:pt x="160" y="42"/>
                      </a:lnTo>
                      <a:lnTo>
                        <a:pt x="160" y="15"/>
                      </a:lnTo>
                      <a:lnTo>
                        <a:pt x="196" y="0"/>
                      </a:lnTo>
                      <a:lnTo>
                        <a:pt x="252" y="40"/>
                      </a:lnTo>
                      <a:lnTo>
                        <a:pt x="257" y="56"/>
                      </a:lnTo>
                      <a:lnTo>
                        <a:pt x="348" y="66"/>
                      </a:lnTo>
                      <a:lnTo>
                        <a:pt x="361" y="95"/>
                      </a:lnTo>
                      <a:lnTo>
                        <a:pt x="340" y="127"/>
                      </a:lnTo>
                      <a:lnTo>
                        <a:pt x="358" y="151"/>
                      </a:lnTo>
                      <a:lnTo>
                        <a:pt x="350" y="187"/>
                      </a:lnTo>
                      <a:lnTo>
                        <a:pt x="364" y="237"/>
                      </a:lnTo>
                      <a:lnTo>
                        <a:pt x="339" y="246"/>
                      </a:lnTo>
                      <a:lnTo>
                        <a:pt x="329" y="236"/>
                      </a:lnTo>
                      <a:lnTo>
                        <a:pt x="303" y="241"/>
                      </a:lnTo>
                      <a:lnTo>
                        <a:pt x="293" y="230"/>
                      </a:lnTo>
                      <a:lnTo>
                        <a:pt x="278" y="234"/>
                      </a:lnTo>
                      <a:lnTo>
                        <a:pt x="273" y="260"/>
                      </a:lnTo>
                      <a:lnTo>
                        <a:pt x="211" y="253"/>
                      </a:lnTo>
                      <a:lnTo>
                        <a:pt x="201" y="243"/>
                      </a:lnTo>
                      <a:lnTo>
                        <a:pt x="190" y="269"/>
                      </a:lnTo>
                      <a:lnTo>
                        <a:pt x="205" y="279"/>
                      </a:lnTo>
                      <a:lnTo>
                        <a:pt x="215" y="269"/>
                      </a:lnTo>
                      <a:lnTo>
                        <a:pt x="220" y="280"/>
                      </a:lnTo>
                      <a:lnTo>
                        <a:pt x="199" y="335"/>
                      </a:lnTo>
                      <a:lnTo>
                        <a:pt x="193" y="315"/>
                      </a:lnTo>
                      <a:lnTo>
                        <a:pt x="183" y="315"/>
                      </a:lnTo>
                      <a:lnTo>
                        <a:pt x="173" y="335"/>
                      </a:lnTo>
                      <a:lnTo>
                        <a:pt x="163" y="340"/>
                      </a:lnTo>
                      <a:lnTo>
                        <a:pt x="153" y="325"/>
                      </a:lnTo>
                      <a:lnTo>
                        <a:pt x="132" y="344"/>
                      </a:lnTo>
                      <a:lnTo>
                        <a:pt x="127" y="318"/>
                      </a:lnTo>
                      <a:lnTo>
                        <a:pt x="112" y="318"/>
                      </a:lnTo>
                      <a:lnTo>
                        <a:pt x="103" y="298"/>
                      </a:lnTo>
                      <a:lnTo>
                        <a:pt x="68" y="313"/>
                      </a:lnTo>
                      <a:lnTo>
                        <a:pt x="19" y="287"/>
                      </a:lnTo>
                      <a:lnTo>
                        <a:pt x="3" y="261"/>
                      </a:lnTo>
                      <a:lnTo>
                        <a:pt x="0" y="236"/>
                      </a:lnTo>
                      <a:lnTo>
                        <a:pt x="0" y="215"/>
                      </a:lnTo>
                      <a:lnTo>
                        <a:pt x="10" y="210"/>
                      </a:lnTo>
                      <a:lnTo>
                        <a:pt x="26" y="154"/>
                      </a:lnTo>
                      <a:lnTo>
                        <a:pt x="11" y="169"/>
                      </a:lnTo>
                      <a:lnTo>
                        <a:pt x="1" y="169"/>
                      </a:lnTo>
                      <a:lnTo>
                        <a:pt x="1" y="149"/>
                      </a:lnTo>
                      <a:lnTo>
                        <a:pt x="63" y="11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" name="Freeform 279"/>
                <p:cNvSpPr>
                  <a:spLocks/>
                </p:cNvSpPr>
                <p:nvPr/>
              </p:nvSpPr>
              <p:spPr bwMode="auto">
                <a:xfrm>
                  <a:off x="1533662" y="3109200"/>
                  <a:ext cx="515985" cy="311047"/>
                </a:xfrm>
                <a:custGeom>
                  <a:avLst/>
                  <a:gdLst>
                    <a:gd name="T0" fmla="*/ 2147483646 w 973"/>
                    <a:gd name="T1" fmla="*/ 2147483646 h 579"/>
                    <a:gd name="T2" fmla="*/ 2147483646 w 973"/>
                    <a:gd name="T3" fmla="*/ 2147483646 h 579"/>
                    <a:gd name="T4" fmla="*/ 2147483646 w 973"/>
                    <a:gd name="T5" fmla="*/ 2147483646 h 579"/>
                    <a:gd name="T6" fmla="*/ 2147483646 w 973"/>
                    <a:gd name="T7" fmla="*/ 2147483646 h 579"/>
                    <a:gd name="T8" fmla="*/ 2147483646 w 973"/>
                    <a:gd name="T9" fmla="*/ 2147483646 h 579"/>
                    <a:gd name="T10" fmla="*/ 2147483646 w 973"/>
                    <a:gd name="T11" fmla="*/ 2147483646 h 579"/>
                    <a:gd name="T12" fmla="*/ 2147483646 w 973"/>
                    <a:gd name="T13" fmla="*/ 2147483646 h 579"/>
                    <a:gd name="T14" fmla="*/ 2147483646 w 973"/>
                    <a:gd name="T15" fmla="*/ 2147483646 h 579"/>
                    <a:gd name="T16" fmla="*/ 2147483646 w 973"/>
                    <a:gd name="T17" fmla="*/ 2147483646 h 579"/>
                    <a:gd name="T18" fmla="*/ 2147483646 w 973"/>
                    <a:gd name="T19" fmla="*/ 2147483646 h 579"/>
                    <a:gd name="T20" fmla="*/ 2147483646 w 973"/>
                    <a:gd name="T21" fmla="*/ 2147483646 h 579"/>
                    <a:gd name="T22" fmla="*/ 2147483646 w 973"/>
                    <a:gd name="T23" fmla="*/ 2147483646 h 579"/>
                    <a:gd name="T24" fmla="*/ 0 w 973"/>
                    <a:gd name="T25" fmla="*/ 2147483646 h 579"/>
                    <a:gd name="T26" fmla="*/ 2147483646 w 973"/>
                    <a:gd name="T27" fmla="*/ 2147483646 h 579"/>
                    <a:gd name="T28" fmla="*/ 2147483646 w 973"/>
                    <a:gd name="T29" fmla="*/ 2147483646 h 579"/>
                    <a:gd name="T30" fmla="*/ 2147483646 w 973"/>
                    <a:gd name="T31" fmla="*/ 2147483646 h 579"/>
                    <a:gd name="T32" fmla="*/ 2147483646 w 973"/>
                    <a:gd name="T33" fmla="*/ 2147483646 h 579"/>
                    <a:gd name="T34" fmla="*/ 2147483646 w 973"/>
                    <a:gd name="T35" fmla="*/ 2147483646 h 579"/>
                    <a:gd name="T36" fmla="*/ 2147483646 w 973"/>
                    <a:gd name="T37" fmla="*/ 2147483646 h 579"/>
                    <a:gd name="T38" fmla="*/ 2147483646 w 973"/>
                    <a:gd name="T39" fmla="*/ 2147483646 h 579"/>
                    <a:gd name="T40" fmla="*/ 2147483646 w 973"/>
                    <a:gd name="T41" fmla="*/ 2147483646 h 579"/>
                    <a:gd name="T42" fmla="*/ 2147483646 w 973"/>
                    <a:gd name="T43" fmla="*/ 2147483646 h 579"/>
                    <a:gd name="T44" fmla="*/ 2147483646 w 973"/>
                    <a:gd name="T45" fmla="*/ 2147483646 h 579"/>
                    <a:gd name="T46" fmla="*/ 2147483646 w 973"/>
                    <a:gd name="T47" fmla="*/ 2147483646 h 579"/>
                    <a:gd name="T48" fmla="*/ 2147483646 w 973"/>
                    <a:gd name="T49" fmla="*/ 2147483646 h 579"/>
                    <a:gd name="T50" fmla="*/ 2147483646 w 973"/>
                    <a:gd name="T51" fmla="*/ 2147483646 h 579"/>
                    <a:gd name="T52" fmla="*/ 2147483646 w 973"/>
                    <a:gd name="T53" fmla="*/ 2147483646 h 579"/>
                    <a:gd name="T54" fmla="*/ 2147483646 w 973"/>
                    <a:gd name="T55" fmla="*/ 2147483646 h 579"/>
                    <a:gd name="T56" fmla="*/ 2147483646 w 973"/>
                    <a:gd name="T57" fmla="*/ 2147483646 h 579"/>
                    <a:gd name="T58" fmla="*/ 2147483646 w 973"/>
                    <a:gd name="T59" fmla="*/ 2147483646 h 579"/>
                    <a:gd name="T60" fmla="*/ 2147483646 w 973"/>
                    <a:gd name="T61" fmla="*/ 2147483646 h 579"/>
                    <a:gd name="T62" fmla="*/ 2147483646 w 973"/>
                    <a:gd name="T63" fmla="*/ 2147483646 h 579"/>
                    <a:gd name="T64" fmla="*/ 2147483646 w 973"/>
                    <a:gd name="T65" fmla="*/ 2147483646 h 579"/>
                    <a:gd name="T66" fmla="*/ 2147483646 w 973"/>
                    <a:gd name="T67" fmla="*/ 2147483646 h 579"/>
                    <a:gd name="T68" fmla="*/ 2147483646 w 973"/>
                    <a:gd name="T69" fmla="*/ 2147483646 h 579"/>
                    <a:gd name="T70" fmla="*/ 2147483646 w 973"/>
                    <a:gd name="T71" fmla="*/ 2147483646 h 579"/>
                    <a:gd name="T72" fmla="*/ 2147483646 w 973"/>
                    <a:gd name="T73" fmla="*/ 2147483646 h 579"/>
                    <a:gd name="T74" fmla="*/ 2147483646 w 973"/>
                    <a:gd name="T75" fmla="*/ 2147483646 h 579"/>
                    <a:gd name="T76" fmla="*/ 2147483646 w 973"/>
                    <a:gd name="T77" fmla="*/ 2147483646 h 579"/>
                    <a:gd name="T78" fmla="*/ 2147483646 w 973"/>
                    <a:gd name="T79" fmla="*/ 2147483646 h 579"/>
                    <a:gd name="T80" fmla="*/ 2147483646 w 973"/>
                    <a:gd name="T81" fmla="*/ 2147483646 h 579"/>
                    <a:gd name="T82" fmla="*/ 2147483646 w 973"/>
                    <a:gd name="T83" fmla="*/ 2147483646 h 579"/>
                    <a:gd name="T84" fmla="*/ 2147483646 w 973"/>
                    <a:gd name="T85" fmla="*/ 2147483646 h 579"/>
                    <a:gd name="T86" fmla="*/ 2147483646 w 973"/>
                    <a:gd name="T87" fmla="*/ 2147483646 h 579"/>
                    <a:gd name="T88" fmla="*/ 2147483646 w 973"/>
                    <a:gd name="T89" fmla="*/ 2147483646 h 579"/>
                    <a:gd name="T90" fmla="*/ 2147483646 w 973"/>
                    <a:gd name="T91" fmla="*/ 2147483646 h 579"/>
                    <a:gd name="T92" fmla="*/ 2147483646 w 973"/>
                    <a:gd name="T93" fmla="*/ 2147483646 h 579"/>
                    <a:gd name="T94" fmla="*/ 2147483646 w 973"/>
                    <a:gd name="T95" fmla="*/ 2147483646 h 579"/>
                    <a:gd name="T96" fmla="*/ 2147483646 w 973"/>
                    <a:gd name="T97" fmla="*/ 2147483646 h 579"/>
                    <a:gd name="T98" fmla="*/ 2147483646 w 973"/>
                    <a:gd name="T99" fmla="*/ 2147483646 h 579"/>
                    <a:gd name="T100" fmla="*/ 2147483646 w 973"/>
                    <a:gd name="T101" fmla="*/ 2147483646 h 579"/>
                    <a:gd name="T102" fmla="*/ 2147483646 w 973"/>
                    <a:gd name="T103" fmla="*/ 2147483646 h 579"/>
                    <a:gd name="T104" fmla="*/ 2147483646 w 973"/>
                    <a:gd name="T105" fmla="*/ 2147483646 h 579"/>
                    <a:gd name="T106" fmla="*/ 2147483646 w 973"/>
                    <a:gd name="T107" fmla="*/ 2147483646 h 579"/>
                    <a:gd name="T108" fmla="*/ 2147483646 w 973"/>
                    <a:gd name="T109" fmla="*/ 2147483646 h 579"/>
                    <a:gd name="T110" fmla="*/ 2147483646 w 973"/>
                    <a:gd name="T111" fmla="*/ 2147483646 h 579"/>
                    <a:gd name="T112" fmla="*/ 2147483646 w 973"/>
                    <a:gd name="T113" fmla="*/ 2147483646 h 579"/>
                    <a:gd name="T114" fmla="*/ 2147483646 w 973"/>
                    <a:gd name="T115" fmla="*/ 2147483646 h 579"/>
                    <a:gd name="T116" fmla="*/ 2147483646 w 973"/>
                    <a:gd name="T117" fmla="*/ 2147483646 h 579"/>
                    <a:gd name="T118" fmla="*/ 2147483646 w 973"/>
                    <a:gd name="T119" fmla="*/ 2147483646 h 5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3"/>
                    <a:gd name="T181" fmla="*/ 0 h 579"/>
                    <a:gd name="T182" fmla="*/ 973 w 973"/>
                    <a:gd name="T183" fmla="*/ 579 h 5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3" h="579">
                      <a:moveTo>
                        <a:pt x="553" y="10"/>
                      </a:moveTo>
                      <a:lnTo>
                        <a:pt x="552" y="20"/>
                      </a:lnTo>
                      <a:lnTo>
                        <a:pt x="501" y="14"/>
                      </a:lnTo>
                      <a:lnTo>
                        <a:pt x="491" y="55"/>
                      </a:lnTo>
                      <a:lnTo>
                        <a:pt x="450" y="64"/>
                      </a:lnTo>
                      <a:lnTo>
                        <a:pt x="419" y="38"/>
                      </a:lnTo>
                      <a:lnTo>
                        <a:pt x="389" y="27"/>
                      </a:lnTo>
                      <a:lnTo>
                        <a:pt x="389" y="16"/>
                      </a:lnTo>
                      <a:lnTo>
                        <a:pt x="358" y="32"/>
                      </a:lnTo>
                      <a:lnTo>
                        <a:pt x="363" y="47"/>
                      </a:lnTo>
                      <a:lnTo>
                        <a:pt x="322" y="61"/>
                      </a:lnTo>
                      <a:lnTo>
                        <a:pt x="302" y="46"/>
                      </a:lnTo>
                      <a:lnTo>
                        <a:pt x="292" y="56"/>
                      </a:lnTo>
                      <a:lnTo>
                        <a:pt x="292" y="122"/>
                      </a:lnTo>
                      <a:lnTo>
                        <a:pt x="255" y="106"/>
                      </a:lnTo>
                      <a:lnTo>
                        <a:pt x="216" y="120"/>
                      </a:lnTo>
                      <a:lnTo>
                        <a:pt x="156" y="113"/>
                      </a:lnTo>
                      <a:lnTo>
                        <a:pt x="116" y="130"/>
                      </a:lnTo>
                      <a:lnTo>
                        <a:pt x="99" y="149"/>
                      </a:lnTo>
                      <a:lnTo>
                        <a:pt x="86" y="140"/>
                      </a:lnTo>
                      <a:lnTo>
                        <a:pt x="37" y="148"/>
                      </a:lnTo>
                      <a:lnTo>
                        <a:pt x="11" y="167"/>
                      </a:lnTo>
                      <a:lnTo>
                        <a:pt x="6" y="178"/>
                      </a:lnTo>
                      <a:lnTo>
                        <a:pt x="16" y="178"/>
                      </a:lnTo>
                      <a:lnTo>
                        <a:pt x="16" y="183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35" y="229"/>
                      </a:lnTo>
                      <a:lnTo>
                        <a:pt x="35" y="250"/>
                      </a:lnTo>
                      <a:lnTo>
                        <a:pt x="14" y="260"/>
                      </a:lnTo>
                      <a:lnTo>
                        <a:pt x="19" y="265"/>
                      </a:lnTo>
                      <a:lnTo>
                        <a:pt x="19" y="291"/>
                      </a:lnTo>
                      <a:lnTo>
                        <a:pt x="39" y="297"/>
                      </a:lnTo>
                      <a:lnTo>
                        <a:pt x="43" y="328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4" y="334"/>
                      </a:lnTo>
                      <a:lnTo>
                        <a:pt x="109" y="359"/>
                      </a:lnTo>
                      <a:lnTo>
                        <a:pt x="99" y="370"/>
                      </a:lnTo>
                      <a:lnTo>
                        <a:pt x="118" y="405"/>
                      </a:lnTo>
                      <a:lnTo>
                        <a:pt x="112" y="431"/>
                      </a:lnTo>
                      <a:lnTo>
                        <a:pt x="127" y="431"/>
                      </a:lnTo>
                      <a:lnTo>
                        <a:pt x="127" y="441"/>
                      </a:lnTo>
                      <a:lnTo>
                        <a:pt x="112" y="456"/>
                      </a:lnTo>
                      <a:lnTo>
                        <a:pt x="111" y="482"/>
                      </a:lnTo>
                      <a:lnTo>
                        <a:pt x="146" y="519"/>
                      </a:lnTo>
                      <a:lnTo>
                        <a:pt x="126" y="518"/>
                      </a:lnTo>
                      <a:lnTo>
                        <a:pt x="131" y="528"/>
                      </a:lnTo>
                      <a:lnTo>
                        <a:pt x="151" y="534"/>
                      </a:lnTo>
                      <a:lnTo>
                        <a:pt x="155" y="560"/>
                      </a:lnTo>
                      <a:lnTo>
                        <a:pt x="176" y="575"/>
                      </a:lnTo>
                      <a:lnTo>
                        <a:pt x="181" y="560"/>
                      </a:lnTo>
                      <a:lnTo>
                        <a:pt x="207" y="535"/>
                      </a:lnTo>
                      <a:lnTo>
                        <a:pt x="228" y="525"/>
                      </a:lnTo>
                      <a:lnTo>
                        <a:pt x="223" y="541"/>
                      </a:lnTo>
                      <a:lnTo>
                        <a:pt x="248" y="525"/>
                      </a:lnTo>
                      <a:lnTo>
                        <a:pt x="253" y="535"/>
                      </a:lnTo>
                      <a:lnTo>
                        <a:pt x="330" y="516"/>
                      </a:lnTo>
                      <a:lnTo>
                        <a:pt x="345" y="538"/>
                      </a:lnTo>
                      <a:lnTo>
                        <a:pt x="325" y="547"/>
                      </a:lnTo>
                      <a:lnTo>
                        <a:pt x="313" y="557"/>
                      </a:lnTo>
                      <a:lnTo>
                        <a:pt x="339" y="579"/>
                      </a:lnTo>
                      <a:lnTo>
                        <a:pt x="401" y="544"/>
                      </a:lnTo>
                      <a:lnTo>
                        <a:pt x="459" y="553"/>
                      </a:lnTo>
                      <a:lnTo>
                        <a:pt x="451" y="505"/>
                      </a:lnTo>
                      <a:lnTo>
                        <a:pt x="463" y="477"/>
                      </a:lnTo>
                      <a:lnTo>
                        <a:pt x="498" y="472"/>
                      </a:lnTo>
                      <a:lnTo>
                        <a:pt x="498" y="445"/>
                      </a:lnTo>
                      <a:lnTo>
                        <a:pt x="534" y="430"/>
                      </a:lnTo>
                      <a:lnTo>
                        <a:pt x="529" y="379"/>
                      </a:lnTo>
                      <a:lnTo>
                        <a:pt x="571" y="357"/>
                      </a:lnTo>
                      <a:lnTo>
                        <a:pt x="556" y="342"/>
                      </a:lnTo>
                      <a:lnTo>
                        <a:pt x="562" y="321"/>
                      </a:lnTo>
                      <a:lnTo>
                        <a:pt x="552" y="316"/>
                      </a:lnTo>
                      <a:lnTo>
                        <a:pt x="562" y="301"/>
                      </a:lnTo>
                      <a:lnTo>
                        <a:pt x="598" y="317"/>
                      </a:lnTo>
                      <a:lnTo>
                        <a:pt x="649" y="292"/>
                      </a:lnTo>
                      <a:lnTo>
                        <a:pt x="674" y="319"/>
                      </a:lnTo>
                      <a:lnTo>
                        <a:pt x="695" y="314"/>
                      </a:lnTo>
                      <a:lnTo>
                        <a:pt x="714" y="340"/>
                      </a:lnTo>
                      <a:lnTo>
                        <a:pt x="751" y="325"/>
                      </a:lnTo>
                      <a:lnTo>
                        <a:pt x="756" y="305"/>
                      </a:lnTo>
                      <a:lnTo>
                        <a:pt x="761" y="305"/>
                      </a:lnTo>
                      <a:lnTo>
                        <a:pt x="761" y="315"/>
                      </a:lnTo>
                      <a:lnTo>
                        <a:pt x="766" y="320"/>
                      </a:lnTo>
                      <a:lnTo>
                        <a:pt x="781" y="311"/>
                      </a:lnTo>
                      <a:lnTo>
                        <a:pt x="776" y="291"/>
                      </a:lnTo>
                      <a:lnTo>
                        <a:pt x="781" y="275"/>
                      </a:lnTo>
                      <a:lnTo>
                        <a:pt x="813" y="270"/>
                      </a:lnTo>
                      <a:lnTo>
                        <a:pt x="873" y="302"/>
                      </a:lnTo>
                      <a:lnTo>
                        <a:pt x="868" y="307"/>
                      </a:lnTo>
                      <a:lnTo>
                        <a:pt x="873" y="317"/>
                      </a:lnTo>
                      <a:lnTo>
                        <a:pt x="883" y="307"/>
                      </a:lnTo>
                      <a:lnTo>
                        <a:pt x="894" y="312"/>
                      </a:lnTo>
                      <a:lnTo>
                        <a:pt x="924" y="293"/>
                      </a:lnTo>
                      <a:lnTo>
                        <a:pt x="950" y="288"/>
                      </a:lnTo>
                      <a:lnTo>
                        <a:pt x="971" y="297"/>
                      </a:lnTo>
                      <a:lnTo>
                        <a:pt x="973" y="269"/>
                      </a:lnTo>
                      <a:lnTo>
                        <a:pt x="957" y="246"/>
                      </a:lnTo>
                      <a:lnTo>
                        <a:pt x="965" y="238"/>
                      </a:lnTo>
                      <a:lnTo>
                        <a:pt x="919" y="196"/>
                      </a:lnTo>
                      <a:lnTo>
                        <a:pt x="885" y="150"/>
                      </a:lnTo>
                      <a:lnTo>
                        <a:pt x="885" y="140"/>
                      </a:lnTo>
                      <a:lnTo>
                        <a:pt x="867" y="134"/>
                      </a:lnTo>
                      <a:lnTo>
                        <a:pt x="826" y="102"/>
                      </a:lnTo>
                      <a:lnTo>
                        <a:pt x="795" y="102"/>
                      </a:lnTo>
                      <a:lnTo>
                        <a:pt x="785" y="87"/>
                      </a:lnTo>
                      <a:lnTo>
                        <a:pt x="797" y="71"/>
                      </a:lnTo>
                      <a:lnTo>
                        <a:pt x="781" y="60"/>
                      </a:lnTo>
                      <a:lnTo>
                        <a:pt x="787" y="41"/>
                      </a:lnTo>
                      <a:lnTo>
                        <a:pt x="757" y="14"/>
                      </a:lnTo>
                      <a:lnTo>
                        <a:pt x="737" y="19"/>
                      </a:lnTo>
                      <a:lnTo>
                        <a:pt x="725" y="44"/>
                      </a:lnTo>
                      <a:lnTo>
                        <a:pt x="684" y="58"/>
                      </a:lnTo>
                      <a:lnTo>
                        <a:pt x="674" y="43"/>
                      </a:lnTo>
                      <a:lnTo>
                        <a:pt x="654" y="47"/>
                      </a:lnTo>
                      <a:lnTo>
                        <a:pt x="598" y="37"/>
                      </a:lnTo>
                      <a:lnTo>
                        <a:pt x="567" y="20"/>
                      </a:lnTo>
                      <a:lnTo>
                        <a:pt x="568" y="0"/>
                      </a:lnTo>
                      <a:lnTo>
                        <a:pt x="553" y="1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" name="Freeform 280"/>
                <p:cNvSpPr>
                  <a:spLocks/>
                </p:cNvSpPr>
                <p:nvPr/>
              </p:nvSpPr>
              <p:spPr bwMode="auto">
                <a:xfrm>
                  <a:off x="1814676" y="3266312"/>
                  <a:ext cx="246086" cy="223763"/>
                </a:xfrm>
                <a:custGeom>
                  <a:avLst/>
                  <a:gdLst>
                    <a:gd name="T0" fmla="*/ 2147483646 w 467"/>
                    <a:gd name="T1" fmla="*/ 2147483646 h 419"/>
                    <a:gd name="T2" fmla="*/ 2147483646 w 467"/>
                    <a:gd name="T3" fmla="*/ 2147483646 h 419"/>
                    <a:gd name="T4" fmla="*/ 2147483646 w 467"/>
                    <a:gd name="T5" fmla="*/ 2147483646 h 419"/>
                    <a:gd name="T6" fmla="*/ 2147483646 w 467"/>
                    <a:gd name="T7" fmla="*/ 0 h 419"/>
                    <a:gd name="T8" fmla="*/ 2147483646 w 467"/>
                    <a:gd name="T9" fmla="*/ 2147483646 h 419"/>
                    <a:gd name="T10" fmla="*/ 2147483646 w 467"/>
                    <a:gd name="T11" fmla="*/ 2147483646 h 419"/>
                    <a:gd name="T12" fmla="*/ 2147483646 w 467"/>
                    <a:gd name="T13" fmla="*/ 2147483646 h 419"/>
                    <a:gd name="T14" fmla="*/ 2147483646 w 467"/>
                    <a:gd name="T15" fmla="*/ 2147483646 h 419"/>
                    <a:gd name="T16" fmla="*/ 2147483646 w 467"/>
                    <a:gd name="T17" fmla="*/ 2147483646 h 419"/>
                    <a:gd name="T18" fmla="*/ 2147483646 w 467"/>
                    <a:gd name="T19" fmla="*/ 2147483646 h 419"/>
                    <a:gd name="T20" fmla="*/ 2147483646 w 467"/>
                    <a:gd name="T21" fmla="*/ 2147483646 h 419"/>
                    <a:gd name="T22" fmla="*/ 2147483646 w 467"/>
                    <a:gd name="T23" fmla="*/ 2147483646 h 419"/>
                    <a:gd name="T24" fmla="*/ 2147483646 w 467"/>
                    <a:gd name="T25" fmla="*/ 2147483646 h 419"/>
                    <a:gd name="T26" fmla="*/ 2147483646 w 467"/>
                    <a:gd name="T27" fmla="*/ 2147483646 h 419"/>
                    <a:gd name="T28" fmla="*/ 2147483646 w 467"/>
                    <a:gd name="T29" fmla="*/ 2147483646 h 419"/>
                    <a:gd name="T30" fmla="*/ 2147483646 w 467"/>
                    <a:gd name="T31" fmla="*/ 2147483646 h 419"/>
                    <a:gd name="T32" fmla="*/ 2147483646 w 467"/>
                    <a:gd name="T33" fmla="*/ 2147483646 h 419"/>
                    <a:gd name="T34" fmla="*/ 2147483646 w 467"/>
                    <a:gd name="T35" fmla="*/ 2147483646 h 419"/>
                    <a:gd name="T36" fmla="*/ 2147483646 w 467"/>
                    <a:gd name="T37" fmla="*/ 2147483646 h 419"/>
                    <a:gd name="T38" fmla="*/ 2147483646 w 467"/>
                    <a:gd name="T39" fmla="*/ 2147483646 h 419"/>
                    <a:gd name="T40" fmla="*/ 2147483646 w 467"/>
                    <a:gd name="T41" fmla="*/ 2147483646 h 419"/>
                    <a:gd name="T42" fmla="*/ 2147483646 w 467"/>
                    <a:gd name="T43" fmla="*/ 2147483646 h 419"/>
                    <a:gd name="T44" fmla="*/ 2147483646 w 467"/>
                    <a:gd name="T45" fmla="*/ 2147483646 h 419"/>
                    <a:gd name="T46" fmla="*/ 2147483646 w 467"/>
                    <a:gd name="T47" fmla="*/ 2147483646 h 419"/>
                    <a:gd name="T48" fmla="*/ 2147483646 w 467"/>
                    <a:gd name="T49" fmla="*/ 2147483646 h 419"/>
                    <a:gd name="T50" fmla="*/ 2147483646 w 467"/>
                    <a:gd name="T51" fmla="*/ 2147483646 h 419"/>
                    <a:gd name="T52" fmla="*/ 2147483646 w 467"/>
                    <a:gd name="T53" fmla="*/ 2147483646 h 419"/>
                    <a:gd name="T54" fmla="*/ 2147483646 w 467"/>
                    <a:gd name="T55" fmla="*/ 2147483646 h 419"/>
                    <a:gd name="T56" fmla="*/ 2147483646 w 467"/>
                    <a:gd name="T57" fmla="*/ 2147483646 h 419"/>
                    <a:gd name="T58" fmla="*/ 2147483646 w 467"/>
                    <a:gd name="T59" fmla="*/ 2147483646 h 419"/>
                    <a:gd name="T60" fmla="*/ 2147483646 w 467"/>
                    <a:gd name="T61" fmla="*/ 2147483646 h 419"/>
                    <a:gd name="T62" fmla="*/ 2147483646 w 467"/>
                    <a:gd name="T63" fmla="*/ 2147483646 h 419"/>
                    <a:gd name="T64" fmla="*/ 2147483646 w 467"/>
                    <a:gd name="T65" fmla="*/ 2147483646 h 419"/>
                    <a:gd name="T66" fmla="*/ 2147483646 w 467"/>
                    <a:gd name="T67" fmla="*/ 2147483646 h 4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7"/>
                    <a:gd name="T103" fmla="*/ 0 h 419"/>
                    <a:gd name="T104" fmla="*/ 467 w 467"/>
                    <a:gd name="T105" fmla="*/ 419 h 4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7" h="419">
                      <a:moveTo>
                        <a:pt x="0" y="87"/>
                      </a:moveTo>
                      <a:lnTo>
                        <a:pt x="42" y="65"/>
                      </a:lnTo>
                      <a:lnTo>
                        <a:pt x="27" y="50"/>
                      </a:lnTo>
                      <a:lnTo>
                        <a:pt x="33" y="29"/>
                      </a:lnTo>
                      <a:lnTo>
                        <a:pt x="23" y="24"/>
                      </a:lnTo>
                      <a:lnTo>
                        <a:pt x="33" y="9"/>
                      </a:lnTo>
                      <a:lnTo>
                        <a:pt x="69" y="25"/>
                      </a:lnTo>
                      <a:lnTo>
                        <a:pt x="120" y="0"/>
                      </a:lnTo>
                      <a:lnTo>
                        <a:pt x="145" y="27"/>
                      </a:lnTo>
                      <a:lnTo>
                        <a:pt x="166" y="22"/>
                      </a:lnTo>
                      <a:lnTo>
                        <a:pt x="185" y="48"/>
                      </a:lnTo>
                      <a:lnTo>
                        <a:pt x="215" y="69"/>
                      </a:lnTo>
                      <a:lnTo>
                        <a:pt x="219" y="104"/>
                      </a:lnTo>
                      <a:lnTo>
                        <a:pt x="204" y="110"/>
                      </a:lnTo>
                      <a:lnTo>
                        <a:pt x="240" y="126"/>
                      </a:lnTo>
                      <a:lnTo>
                        <a:pt x="245" y="136"/>
                      </a:lnTo>
                      <a:lnTo>
                        <a:pt x="260" y="126"/>
                      </a:lnTo>
                      <a:lnTo>
                        <a:pt x="296" y="131"/>
                      </a:lnTo>
                      <a:lnTo>
                        <a:pt x="296" y="152"/>
                      </a:lnTo>
                      <a:lnTo>
                        <a:pt x="321" y="153"/>
                      </a:lnTo>
                      <a:lnTo>
                        <a:pt x="321" y="168"/>
                      </a:lnTo>
                      <a:lnTo>
                        <a:pt x="357" y="158"/>
                      </a:lnTo>
                      <a:lnTo>
                        <a:pt x="357" y="168"/>
                      </a:lnTo>
                      <a:lnTo>
                        <a:pt x="381" y="180"/>
                      </a:lnTo>
                      <a:lnTo>
                        <a:pt x="407" y="205"/>
                      </a:lnTo>
                      <a:lnTo>
                        <a:pt x="397" y="221"/>
                      </a:lnTo>
                      <a:lnTo>
                        <a:pt x="407" y="226"/>
                      </a:lnTo>
                      <a:lnTo>
                        <a:pt x="442" y="201"/>
                      </a:lnTo>
                      <a:lnTo>
                        <a:pt x="448" y="206"/>
                      </a:lnTo>
                      <a:lnTo>
                        <a:pt x="426" y="268"/>
                      </a:lnTo>
                      <a:lnTo>
                        <a:pt x="467" y="288"/>
                      </a:lnTo>
                      <a:lnTo>
                        <a:pt x="467" y="298"/>
                      </a:lnTo>
                      <a:lnTo>
                        <a:pt x="445" y="319"/>
                      </a:lnTo>
                      <a:lnTo>
                        <a:pt x="450" y="324"/>
                      </a:lnTo>
                      <a:lnTo>
                        <a:pt x="450" y="344"/>
                      </a:lnTo>
                      <a:lnTo>
                        <a:pt x="465" y="349"/>
                      </a:lnTo>
                      <a:lnTo>
                        <a:pt x="454" y="370"/>
                      </a:lnTo>
                      <a:lnTo>
                        <a:pt x="428" y="390"/>
                      </a:lnTo>
                      <a:lnTo>
                        <a:pt x="418" y="395"/>
                      </a:lnTo>
                      <a:lnTo>
                        <a:pt x="428" y="416"/>
                      </a:lnTo>
                      <a:lnTo>
                        <a:pt x="388" y="419"/>
                      </a:lnTo>
                      <a:lnTo>
                        <a:pt x="398" y="404"/>
                      </a:lnTo>
                      <a:lnTo>
                        <a:pt x="377" y="404"/>
                      </a:lnTo>
                      <a:lnTo>
                        <a:pt x="372" y="394"/>
                      </a:lnTo>
                      <a:lnTo>
                        <a:pt x="388" y="394"/>
                      </a:lnTo>
                      <a:lnTo>
                        <a:pt x="362" y="379"/>
                      </a:lnTo>
                      <a:lnTo>
                        <a:pt x="347" y="377"/>
                      </a:lnTo>
                      <a:lnTo>
                        <a:pt x="352" y="367"/>
                      </a:lnTo>
                      <a:lnTo>
                        <a:pt x="342" y="357"/>
                      </a:lnTo>
                      <a:lnTo>
                        <a:pt x="316" y="377"/>
                      </a:lnTo>
                      <a:lnTo>
                        <a:pt x="302" y="342"/>
                      </a:lnTo>
                      <a:lnTo>
                        <a:pt x="287" y="351"/>
                      </a:lnTo>
                      <a:lnTo>
                        <a:pt x="261" y="340"/>
                      </a:lnTo>
                      <a:lnTo>
                        <a:pt x="250" y="366"/>
                      </a:lnTo>
                      <a:lnTo>
                        <a:pt x="235" y="371"/>
                      </a:lnTo>
                      <a:lnTo>
                        <a:pt x="224" y="386"/>
                      </a:lnTo>
                      <a:lnTo>
                        <a:pt x="224" y="371"/>
                      </a:lnTo>
                      <a:lnTo>
                        <a:pt x="214" y="370"/>
                      </a:lnTo>
                      <a:lnTo>
                        <a:pt x="194" y="385"/>
                      </a:lnTo>
                      <a:lnTo>
                        <a:pt x="173" y="375"/>
                      </a:lnTo>
                      <a:lnTo>
                        <a:pt x="159" y="325"/>
                      </a:lnTo>
                      <a:lnTo>
                        <a:pt x="167" y="289"/>
                      </a:lnTo>
                      <a:lnTo>
                        <a:pt x="149" y="265"/>
                      </a:lnTo>
                      <a:lnTo>
                        <a:pt x="170" y="233"/>
                      </a:lnTo>
                      <a:lnTo>
                        <a:pt x="157" y="204"/>
                      </a:lnTo>
                      <a:lnTo>
                        <a:pt x="66" y="194"/>
                      </a:lnTo>
                      <a:lnTo>
                        <a:pt x="61" y="178"/>
                      </a:lnTo>
                      <a:lnTo>
                        <a:pt x="5" y="138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" name="Freeform 281"/>
                <p:cNvSpPr>
                  <a:spLocks/>
                </p:cNvSpPr>
                <p:nvPr/>
              </p:nvSpPr>
              <p:spPr bwMode="auto">
                <a:xfrm>
                  <a:off x="1736881" y="3448814"/>
                  <a:ext cx="452479" cy="418962"/>
                </a:xfrm>
                <a:custGeom>
                  <a:avLst/>
                  <a:gdLst>
                    <a:gd name="T0" fmla="*/ 2147483646 w 853"/>
                    <a:gd name="T1" fmla="*/ 2147483646 h 781"/>
                    <a:gd name="T2" fmla="*/ 2147483646 w 853"/>
                    <a:gd name="T3" fmla="*/ 2147483646 h 781"/>
                    <a:gd name="T4" fmla="*/ 2147483646 w 853"/>
                    <a:gd name="T5" fmla="*/ 2147483646 h 781"/>
                    <a:gd name="T6" fmla="*/ 2147483646 w 853"/>
                    <a:gd name="T7" fmla="*/ 2147483646 h 781"/>
                    <a:gd name="T8" fmla="*/ 2147483646 w 853"/>
                    <a:gd name="T9" fmla="*/ 2147483646 h 781"/>
                    <a:gd name="T10" fmla="*/ 2147483646 w 853"/>
                    <a:gd name="T11" fmla="*/ 2147483646 h 781"/>
                    <a:gd name="T12" fmla="*/ 2147483646 w 853"/>
                    <a:gd name="T13" fmla="*/ 2147483646 h 781"/>
                    <a:gd name="T14" fmla="*/ 2147483646 w 853"/>
                    <a:gd name="T15" fmla="*/ 2147483646 h 781"/>
                    <a:gd name="T16" fmla="*/ 2147483646 w 853"/>
                    <a:gd name="T17" fmla="*/ 2147483646 h 781"/>
                    <a:gd name="T18" fmla="*/ 2147483646 w 853"/>
                    <a:gd name="T19" fmla="*/ 2147483646 h 781"/>
                    <a:gd name="T20" fmla="*/ 2147483646 w 853"/>
                    <a:gd name="T21" fmla="*/ 2147483646 h 781"/>
                    <a:gd name="T22" fmla="*/ 2147483646 w 853"/>
                    <a:gd name="T23" fmla="*/ 2147483646 h 781"/>
                    <a:gd name="T24" fmla="*/ 2147483646 w 853"/>
                    <a:gd name="T25" fmla="*/ 2147483646 h 781"/>
                    <a:gd name="T26" fmla="*/ 2147483646 w 853"/>
                    <a:gd name="T27" fmla="*/ 2147483646 h 781"/>
                    <a:gd name="T28" fmla="*/ 2147483646 w 853"/>
                    <a:gd name="T29" fmla="*/ 2147483646 h 781"/>
                    <a:gd name="T30" fmla="*/ 2147483646 w 853"/>
                    <a:gd name="T31" fmla="*/ 0 h 781"/>
                    <a:gd name="T32" fmla="*/ 2147483646 w 853"/>
                    <a:gd name="T33" fmla="*/ 2147483646 h 781"/>
                    <a:gd name="T34" fmla="*/ 2147483646 w 853"/>
                    <a:gd name="T35" fmla="*/ 2147483646 h 781"/>
                    <a:gd name="T36" fmla="*/ 2147483646 w 853"/>
                    <a:gd name="T37" fmla="*/ 2147483646 h 781"/>
                    <a:gd name="T38" fmla="*/ 2147483646 w 853"/>
                    <a:gd name="T39" fmla="*/ 2147483646 h 781"/>
                    <a:gd name="T40" fmla="*/ 2147483646 w 853"/>
                    <a:gd name="T41" fmla="*/ 2147483646 h 781"/>
                    <a:gd name="T42" fmla="*/ 2147483646 w 853"/>
                    <a:gd name="T43" fmla="*/ 2147483646 h 781"/>
                    <a:gd name="T44" fmla="*/ 2147483646 w 853"/>
                    <a:gd name="T45" fmla="*/ 2147483646 h 781"/>
                    <a:gd name="T46" fmla="*/ 2147483646 w 853"/>
                    <a:gd name="T47" fmla="*/ 2147483646 h 781"/>
                    <a:gd name="T48" fmla="*/ 2147483646 w 853"/>
                    <a:gd name="T49" fmla="*/ 2147483646 h 781"/>
                    <a:gd name="T50" fmla="*/ 2147483646 w 853"/>
                    <a:gd name="T51" fmla="*/ 2147483646 h 781"/>
                    <a:gd name="T52" fmla="*/ 2147483646 w 853"/>
                    <a:gd name="T53" fmla="*/ 2147483646 h 781"/>
                    <a:gd name="T54" fmla="*/ 2147483646 w 853"/>
                    <a:gd name="T55" fmla="*/ 2147483646 h 781"/>
                    <a:gd name="T56" fmla="*/ 2147483646 w 853"/>
                    <a:gd name="T57" fmla="*/ 2147483646 h 781"/>
                    <a:gd name="T58" fmla="*/ 2147483646 w 853"/>
                    <a:gd name="T59" fmla="*/ 2147483646 h 781"/>
                    <a:gd name="T60" fmla="*/ 2147483646 w 853"/>
                    <a:gd name="T61" fmla="*/ 2147483646 h 781"/>
                    <a:gd name="T62" fmla="*/ 2147483646 w 853"/>
                    <a:gd name="T63" fmla="*/ 2147483646 h 781"/>
                    <a:gd name="T64" fmla="*/ 2147483646 w 853"/>
                    <a:gd name="T65" fmla="*/ 2147483646 h 781"/>
                    <a:gd name="T66" fmla="*/ 2147483646 w 853"/>
                    <a:gd name="T67" fmla="*/ 2147483646 h 781"/>
                    <a:gd name="T68" fmla="*/ 2147483646 w 853"/>
                    <a:gd name="T69" fmla="*/ 2147483646 h 781"/>
                    <a:gd name="T70" fmla="*/ 2147483646 w 853"/>
                    <a:gd name="T71" fmla="*/ 2147483646 h 781"/>
                    <a:gd name="T72" fmla="*/ 2147483646 w 853"/>
                    <a:gd name="T73" fmla="*/ 2147483646 h 781"/>
                    <a:gd name="T74" fmla="*/ 2147483646 w 853"/>
                    <a:gd name="T75" fmla="*/ 2147483646 h 781"/>
                    <a:gd name="T76" fmla="*/ 2147483646 w 853"/>
                    <a:gd name="T77" fmla="*/ 2147483646 h 781"/>
                    <a:gd name="T78" fmla="*/ 2147483646 w 853"/>
                    <a:gd name="T79" fmla="*/ 2147483646 h 781"/>
                    <a:gd name="T80" fmla="*/ 2147483646 w 853"/>
                    <a:gd name="T81" fmla="*/ 2147483646 h 781"/>
                    <a:gd name="T82" fmla="*/ 2147483646 w 853"/>
                    <a:gd name="T83" fmla="*/ 2147483646 h 781"/>
                    <a:gd name="T84" fmla="*/ 2147483646 w 853"/>
                    <a:gd name="T85" fmla="*/ 2147483646 h 781"/>
                    <a:gd name="T86" fmla="*/ 2147483646 w 853"/>
                    <a:gd name="T87" fmla="*/ 2147483646 h 781"/>
                    <a:gd name="T88" fmla="*/ 2147483646 w 853"/>
                    <a:gd name="T89" fmla="*/ 2147483646 h 781"/>
                    <a:gd name="T90" fmla="*/ 2147483646 w 853"/>
                    <a:gd name="T91" fmla="*/ 2147483646 h 781"/>
                    <a:gd name="T92" fmla="*/ 2147483646 w 853"/>
                    <a:gd name="T93" fmla="*/ 2147483646 h 7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53"/>
                    <a:gd name="T142" fmla="*/ 0 h 781"/>
                    <a:gd name="T143" fmla="*/ 853 w 853"/>
                    <a:gd name="T144" fmla="*/ 781 h 7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53" h="781">
                      <a:moveTo>
                        <a:pt x="229" y="387"/>
                      </a:moveTo>
                      <a:lnTo>
                        <a:pt x="223" y="356"/>
                      </a:lnTo>
                      <a:lnTo>
                        <a:pt x="204" y="335"/>
                      </a:lnTo>
                      <a:lnTo>
                        <a:pt x="235" y="321"/>
                      </a:lnTo>
                      <a:lnTo>
                        <a:pt x="225" y="269"/>
                      </a:lnTo>
                      <a:lnTo>
                        <a:pt x="147" y="244"/>
                      </a:lnTo>
                      <a:lnTo>
                        <a:pt x="118" y="210"/>
                      </a:lnTo>
                      <a:lnTo>
                        <a:pt x="107" y="215"/>
                      </a:lnTo>
                      <a:lnTo>
                        <a:pt x="118" y="194"/>
                      </a:lnTo>
                      <a:lnTo>
                        <a:pt x="97" y="189"/>
                      </a:lnTo>
                      <a:lnTo>
                        <a:pt x="97" y="174"/>
                      </a:lnTo>
                      <a:lnTo>
                        <a:pt x="56" y="178"/>
                      </a:lnTo>
                      <a:lnTo>
                        <a:pt x="68" y="157"/>
                      </a:lnTo>
                      <a:lnTo>
                        <a:pt x="21" y="166"/>
                      </a:lnTo>
                      <a:lnTo>
                        <a:pt x="17" y="151"/>
                      </a:lnTo>
                      <a:lnTo>
                        <a:pt x="0" y="156"/>
                      </a:lnTo>
                      <a:lnTo>
                        <a:pt x="1" y="146"/>
                      </a:lnTo>
                      <a:lnTo>
                        <a:pt x="24" y="111"/>
                      </a:lnTo>
                      <a:lnTo>
                        <a:pt x="59" y="96"/>
                      </a:lnTo>
                      <a:lnTo>
                        <a:pt x="68" y="116"/>
                      </a:lnTo>
                      <a:lnTo>
                        <a:pt x="83" y="116"/>
                      </a:lnTo>
                      <a:lnTo>
                        <a:pt x="88" y="142"/>
                      </a:lnTo>
                      <a:lnTo>
                        <a:pt x="109" y="123"/>
                      </a:lnTo>
                      <a:lnTo>
                        <a:pt x="119" y="138"/>
                      </a:lnTo>
                      <a:lnTo>
                        <a:pt x="129" y="133"/>
                      </a:lnTo>
                      <a:lnTo>
                        <a:pt x="139" y="113"/>
                      </a:lnTo>
                      <a:lnTo>
                        <a:pt x="149" y="113"/>
                      </a:lnTo>
                      <a:lnTo>
                        <a:pt x="155" y="133"/>
                      </a:lnTo>
                      <a:lnTo>
                        <a:pt x="176" y="78"/>
                      </a:lnTo>
                      <a:lnTo>
                        <a:pt x="171" y="67"/>
                      </a:lnTo>
                      <a:lnTo>
                        <a:pt x="161" y="77"/>
                      </a:lnTo>
                      <a:lnTo>
                        <a:pt x="146" y="67"/>
                      </a:lnTo>
                      <a:lnTo>
                        <a:pt x="157" y="41"/>
                      </a:lnTo>
                      <a:lnTo>
                        <a:pt x="167" y="51"/>
                      </a:lnTo>
                      <a:lnTo>
                        <a:pt x="229" y="58"/>
                      </a:lnTo>
                      <a:lnTo>
                        <a:pt x="234" y="32"/>
                      </a:lnTo>
                      <a:lnTo>
                        <a:pt x="249" y="28"/>
                      </a:lnTo>
                      <a:lnTo>
                        <a:pt x="259" y="39"/>
                      </a:lnTo>
                      <a:lnTo>
                        <a:pt x="285" y="34"/>
                      </a:lnTo>
                      <a:lnTo>
                        <a:pt x="295" y="44"/>
                      </a:lnTo>
                      <a:lnTo>
                        <a:pt x="320" y="35"/>
                      </a:lnTo>
                      <a:lnTo>
                        <a:pt x="341" y="45"/>
                      </a:lnTo>
                      <a:lnTo>
                        <a:pt x="361" y="30"/>
                      </a:lnTo>
                      <a:lnTo>
                        <a:pt x="371" y="31"/>
                      </a:lnTo>
                      <a:lnTo>
                        <a:pt x="371" y="46"/>
                      </a:lnTo>
                      <a:lnTo>
                        <a:pt x="382" y="31"/>
                      </a:lnTo>
                      <a:lnTo>
                        <a:pt x="397" y="26"/>
                      </a:lnTo>
                      <a:lnTo>
                        <a:pt x="408" y="0"/>
                      </a:lnTo>
                      <a:lnTo>
                        <a:pt x="434" y="11"/>
                      </a:lnTo>
                      <a:lnTo>
                        <a:pt x="449" y="2"/>
                      </a:lnTo>
                      <a:lnTo>
                        <a:pt x="463" y="37"/>
                      </a:lnTo>
                      <a:lnTo>
                        <a:pt x="489" y="17"/>
                      </a:lnTo>
                      <a:lnTo>
                        <a:pt x="499" y="27"/>
                      </a:lnTo>
                      <a:lnTo>
                        <a:pt x="494" y="37"/>
                      </a:lnTo>
                      <a:lnTo>
                        <a:pt x="509" y="39"/>
                      </a:lnTo>
                      <a:lnTo>
                        <a:pt x="535" y="54"/>
                      </a:lnTo>
                      <a:lnTo>
                        <a:pt x="519" y="54"/>
                      </a:lnTo>
                      <a:lnTo>
                        <a:pt x="524" y="64"/>
                      </a:lnTo>
                      <a:lnTo>
                        <a:pt x="545" y="64"/>
                      </a:lnTo>
                      <a:lnTo>
                        <a:pt x="535" y="79"/>
                      </a:lnTo>
                      <a:lnTo>
                        <a:pt x="575" y="76"/>
                      </a:lnTo>
                      <a:lnTo>
                        <a:pt x="565" y="55"/>
                      </a:lnTo>
                      <a:lnTo>
                        <a:pt x="575" y="50"/>
                      </a:lnTo>
                      <a:lnTo>
                        <a:pt x="611" y="81"/>
                      </a:lnTo>
                      <a:lnTo>
                        <a:pt x="605" y="106"/>
                      </a:lnTo>
                      <a:lnTo>
                        <a:pt x="584" y="147"/>
                      </a:lnTo>
                      <a:lnTo>
                        <a:pt x="598" y="162"/>
                      </a:lnTo>
                      <a:lnTo>
                        <a:pt x="610" y="142"/>
                      </a:lnTo>
                      <a:lnTo>
                        <a:pt x="614" y="167"/>
                      </a:lnTo>
                      <a:lnTo>
                        <a:pt x="583" y="183"/>
                      </a:lnTo>
                      <a:lnTo>
                        <a:pt x="588" y="193"/>
                      </a:lnTo>
                      <a:lnTo>
                        <a:pt x="582" y="213"/>
                      </a:lnTo>
                      <a:lnTo>
                        <a:pt x="602" y="249"/>
                      </a:lnTo>
                      <a:lnTo>
                        <a:pt x="628" y="240"/>
                      </a:lnTo>
                      <a:lnTo>
                        <a:pt x="637" y="258"/>
                      </a:lnTo>
                      <a:lnTo>
                        <a:pt x="623" y="268"/>
                      </a:lnTo>
                      <a:lnTo>
                        <a:pt x="611" y="306"/>
                      </a:lnTo>
                      <a:lnTo>
                        <a:pt x="637" y="332"/>
                      </a:lnTo>
                      <a:lnTo>
                        <a:pt x="652" y="327"/>
                      </a:lnTo>
                      <a:lnTo>
                        <a:pt x="646" y="347"/>
                      </a:lnTo>
                      <a:lnTo>
                        <a:pt x="661" y="352"/>
                      </a:lnTo>
                      <a:lnTo>
                        <a:pt x="683" y="328"/>
                      </a:lnTo>
                      <a:lnTo>
                        <a:pt x="698" y="333"/>
                      </a:lnTo>
                      <a:lnTo>
                        <a:pt x="686" y="343"/>
                      </a:lnTo>
                      <a:lnTo>
                        <a:pt x="716" y="360"/>
                      </a:lnTo>
                      <a:lnTo>
                        <a:pt x="712" y="384"/>
                      </a:lnTo>
                      <a:lnTo>
                        <a:pt x="740" y="392"/>
                      </a:lnTo>
                      <a:lnTo>
                        <a:pt x="739" y="354"/>
                      </a:lnTo>
                      <a:lnTo>
                        <a:pt x="759" y="374"/>
                      </a:lnTo>
                      <a:lnTo>
                        <a:pt x="764" y="359"/>
                      </a:lnTo>
                      <a:lnTo>
                        <a:pt x="750" y="323"/>
                      </a:lnTo>
                      <a:lnTo>
                        <a:pt x="801" y="319"/>
                      </a:lnTo>
                      <a:lnTo>
                        <a:pt x="801" y="299"/>
                      </a:lnTo>
                      <a:lnTo>
                        <a:pt x="832" y="304"/>
                      </a:lnTo>
                      <a:lnTo>
                        <a:pt x="842" y="324"/>
                      </a:lnTo>
                      <a:lnTo>
                        <a:pt x="800" y="350"/>
                      </a:lnTo>
                      <a:lnTo>
                        <a:pt x="790" y="365"/>
                      </a:lnTo>
                      <a:lnTo>
                        <a:pt x="790" y="401"/>
                      </a:lnTo>
                      <a:lnTo>
                        <a:pt x="810" y="396"/>
                      </a:lnTo>
                      <a:lnTo>
                        <a:pt x="815" y="386"/>
                      </a:lnTo>
                      <a:lnTo>
                        <a:pt x="836" y="401"/>
                      </a:lnTo>
                      <a:lnTo>
                        <a:pt x="834" y="416"/>
                      </a:lnTo>
                      <a:lnTo>
                        <a:pt x="809" y="442"/>
                      </a:lnTo>
                      <a:lnTo>
                        <a:pt x="804" y="431"/>
                      </a:lnTo>
                      <a:lnTo>
                        <a:pt x="753" y="431"/>
                      </a:lnTo>
                      <a:lnTo>
                        <a:pt x="805" y="495"/>
                      </a:lnTo>
                      <a:lnTo>
                        <a:pt x="853" y="553"/>
                      </a:lnTo>
                      <a:lnTo>
                        <a:pt x="816" y="567"/>
                      </a:lnTo>
                      <a:lnTo>
                        <a:pt x="796" y="568"/>
                      </a:lnTo>
                      <a:lnTo>
                        <a:pt x="776" y="590"/>
                      </a:lnTo>
                      <a:lnTo>
                        <a:pt x="760" y="588"/>
                      </a:lnTo>
                      <a:lnTo>
                        <a:pt x="755" y="583"/>
                      </a:lnTo>
                      <a:lnTo>
                        <a:pt x="704" y="593"/>
                      </a:lnTo>
                      <a:lnTo>
                        <a:pt x="699" y="583"/>
                      </a:lnTo>
                      <a:lnTo>
                        <a:pt x="667" y="570"/>
                      </a:lnTo>
                      <a:lnTo>
                        <a:pt x="661" y="620"/>
                      </a:lnTo>
                      <a:lnTo>
                        <a:pt x="653" y="661"/>
                      </a:lnTo>
                      <a:lnTo>
                        <a:pt x="626" y="689"/>
                      </a:lnTo>
                      <a:lnTo>
                        <a:pt x="600" y="694"/>
                      </a:lnTo>
                      <a:lnTo>
                        <a:pt x="569" y="711"/>
                      </a:lnTo>
                      <a:lnTo>
                        <a:pt x="536" y="759"/>
                      </a:lnTo>
                      <a:lnTo>
                        <a:pt x="480" y="781"/>
                      </a:lnTo>
                      <a:lnTo>
                        <a:pt x="481" y="745"/>
                      </a:lnTo>
                      <a:lnTo>
                        <a:pt x="454" y="744"/>
                      </a:lnTo>
                      <a:lnTo>
                        <a:pt x="471" y="708"/>
                      </a:lnTo>
                      <a:lnTo>
                        <a:pt x="495" y="708"/>
                      </a:lnTo>
                      <a:lnTo>
                        <a:pt x="498" y="679"/>
                      </a:lnTo>
                      <a:lnTo>
                        <a:pt x="486" y="684"/>
                      </a:lnTo>
                      <a:lnTo>
                        <a:pt x="461" y="615"/>
                      </a:lnTo>
                      <a:lnTo>
                        <a:pt x="448" y="606"/>
                      </a:lnTo>
                      <a:lnTo>
                        <a:pt x="415" y="604"/>
                      </a:lnTo>
                      <a:lnTo>
                        <a:pt x="419" y="559"/>
                      </a:lnTo>
                      <a:lnTo>
                        <a:pt x="394" y="513"/>
                      </a:lnTo>
                      <a:lnTo>
                        <a:pt x="388" y="518"/>
                      </a:lnTo>
                      <a:lnTo>
                        <a:pt x="384" y="512"/>
                      </a:lnTo>
                      <a:lnTo>
                        <a:pt x="389" y="498"/>
                      </a:lnTo>
                      <a:lnTo>
                        <a:pt x="318" y="502"/>
                      </a:lnTo>
                      <a:lnTo>
                        <a:pt x="305" y="475"/>
                      </a:lnTo>
                      <a:lnTo>
                        <a:pt x="262" y="475"/>
                      </a:lnTo>
                      <a:lnTo>
                        <a:pt x="253" y="407"/>
                      </a:lnTo>
                      <a:lnTo>
                        <a:pt x="229" y="38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" name="Freeform 282"/>
                <p:cNvSpPr>
                  <a:spLocks/>
                </p:cNvSpPr>
                <p:nvPr/>
              </p:nvSpPr>
              <p:spPr bwMode="auto">
                <a:xfrm>
                  <a:off x="1544776" y="3466271"/>
                  <a:ext cx="325468" cy="272960"/>
                </a:xfrm>
                <a:custGeom>
                  <a:avLst/>
                  <a:gdLst>
                    <a:gd name="T0" fmla="*/ 2147483646 w 615"/>
                    <a:gd name="T1" fmla="*/ 2147483646 h 505"/>
                    <a:gd name="T2" fmla="*/ 2147483646 w 615"/>
                    <a:gd name="T3" fmla="*/ 2147483646 h 505"/>
                    <a:gd name="T4" fmla="*/ 2147483646 w 615"/>
                    <a:gd name="T5" fmla="*/ 2147483646 h 505"/>
                    <a:gd name="T6" fmla="*/ 2147483646 w 615"/>
                    <a:gd name="T7" fmla="*/ 0 h 505"/>
                    <a:gd name="T8" fmla="*/ 2147483646 w 615"/>
                    <a:gd name="T9" fmla="*/ 2147483646 h 505"/>
                    <a:gd name="T10" fmla="*/ 2147483646 w 615"/>
                    <a:gd name="T11" fmla="*/ 2147483646 h 505"/>
                    <a:gd name="T12" fmla="*/ 2147483646 w 615"/>
                    <a:gd name="T13" fmla="*/ 2147483646 h 505"/>
                    <a:gd name="T14" fmla="*/ 2147483646 w 615"/>
                    <a:gd name="T15" fmla="*/ 2147483646 h 505"/>
                    <a:gd name="T16" fmla="*/ 2147483646 w 615"/>
                    <a:gd name="T17" fmla="*/ 2147483646 h 505"/>
                    <a:gd name="T18" fmla="*/ 2147483646 w 615"/>
                    <a:gd name="T19" fmla="*/ 2147483646 h 505"/>
                    <a:gd name="T20" fmla="*/ 2147483646 w 615"/>
                    <a:gd name="T21" fmla="*/ 2147483646 h 505"/>
                    <a:gd name="T22" fmla="*/ 2147483646 w 615"/>
                    <a:gd name="T23" fmla="*/ 2147483646 h 505"/>
                    <a:gd name="T24" fmla="*/ 2147483646 w 615"/>
                    <a:gd name="T25" fmla="*/ 2147483646 h 505"/>
                    <a:gd name="T26" fmla="*/ 2147483646 w 615"/>
                    <a:gd name="T27" fmla="*/ 2147483646 h 505"/>
                    <a:gd name="T28" fmla="*/ 2147483646 w 615"/>
                    <a:gd name="T29" fmla="*/ 2147483646 h 505"/>
                    <a:gd name="T30" fmla="*/ 2147483646 w 615"/>
                    <a:gd name="T31" fmla="*/ 2147483646 h 505"/>
                    <a:gd name="T32" fmla="*/ 2147483646 w 615"/>
                    <a:gd name="T33" fmla="*/ 2147483646 h 505"/>
                    <a:gd name="T34" fmla="*/ 2147483646 w 615"/>
                    <a:gd name="T35" fmla="*/ 2147483646 h 505"/>
                    <a:gd name="T36" fmla="*/ 2147483646 w 615"/>
                    <a:gd name="T37" fmla="*/ 2147483646 h 505"/>
                    <a:gd name="T38" fmla="*/ 2147483646 w 615"/>
                    <a:gd name="T39" fmla="*/ 2147483646 h 505"/>
                    <a:gd name="T40" fmla="*/ 2147483646 w 615"/>
                    <a:gd name="T41" fmla="*/ 2147483646 h 505"/>
                    <a:gd name="T42" fmla="*/ 2147483646 w 615"/>
                    <a:gd name="T43" fmla="*/ 2147483646 h 505"/>
                    <a:gd name="T44" fmla="*/ 2147483646 w 615"/>
                    <a:gd name="T45" fmla="*/ 2147483646 h 505"/>
                    <a:gd name="T46" fmla="*/ 2147483646 w 615"/>
                    <a:gd name="T47" fmla="*/ 2147483646 h 505"/>
                    <a:gd name="T48" fmla="*/ 2147483646 w 615"/>
                    <a:gd name="T49" fmla="*/ 2147483646 h 505"/>
                    <a:gd name="T50" fmla="*/ 2147483646 w 615"/>
                    <a:gd name="T51" fmla="*/ 2147483646 h 505"/>
                    <a:gd name="T52" fmla="*/ 2147483646 w 615"/>
                    <a:gd name="T53" fmla="*/ 2147483646 h 505"/>
                    <a:gd name="T54" fmla="*/ 2147483646 w 615"/>
                    <a:gd name="T55" fmla="*/ 2147483646 h 505"/>
                    <a:gd name="T56" fmla="*/ 2147483646 w 615"/>
                    <a:gd name="T57" fmla="*/ 2147483646 h 505"/>
                    <a:gd name="T58" fmla="*/ 2147483646 w 615"/>
                    <a:gd name="T59" fmla="*/ 2147483646 h 505"/>
                    <a:gd name="T60" fmla="*/ 2147483646 w 615"/>
                    <a:gd name="T61" fmla="*/ 2147483646 h 505"/>
                    <a:gd name="T62" fmla="*/ 2147483646 w 615"/>
                    <a:gd name="T63" fmla="*/ 2147483646 h 505"/>
                    <a:gd name="T64" fmla="*/ 2147483646 w 615"/>
                    <a:gd name="T65" fmla="*/ 2147483646 h 505"/>
                    <a:gd name="T66" fmla="*/ 2147483646 w 615"/>
                    <a:gd name="T67" fmla="*/ 2147483646 h 505"/>
                    <a:gd name="T68" fmla="*/ 2147483646 w 615"/>
                    <a:gd name="T69" fmla="*/ 2147483646 h 505"/>
                    <a:gd name="T70" fmla="*/ 2147483646 w 615"/>
                    <a:gd name="T71" fmla="*/ 2147483646 h 505"/>
                    <a:gd name="T72" fmla="*/ 0 w 615"/>
                    <a:gd name="T73" fmla="*/ 2147483646 h 505"/>
                    <a:gd name="T74" fmla="*/ 2147483646 w 615"/>
                    <a:gd name="T75" fmla="*/ 2147483646 h 505"/>
                    <a:gd name="T76" fmla="*/ 2147483646 w 615"/>
                    <a:gd name="T77" fmla="*/ 2147483646 h 505"/>
                    <a:gd name="T78" fmla="*/ 2147483646 w 615"/>
                    <a:gd name="T79" fmla="*/ 2147483646 h 505"/>
                    <a:gd name="T80" fmla="*/ 2147483646 w 615"/>
                    <a:gd name="T81" fmla="*/ 2147483646 h 505"/>
                    <a:gd name="T82" fmla="*/ 2147483646 w 615"/>
                    <a:gd name="T83" fmla="*/ 2147483646 h 505"/>
                    <a:gd name="T84" fmla="*/ 2147483646 w 615"/>
                    <a:gd name="T85" fmla="*/ 2147483646 h 505"/>
                    <a:gd name="T86" fmla="*/ 2147483646 w 615"/>
                    <a:gd name="T87" fmla="*/ 2147483646 h 505"/>
                    <a:gd name="T88" fmla="*/ 2147483646 w 615"/>
                    <a:gd name="T89" fmla="*/ 2147483646 h 50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15"/>
                    <a:gd name="T136" fmla="*/ 0 h 505"/>
                    <a:gd name="T137" fmla="*/ 615 w 615"/>
                    <a:gd name="T138" fmla="*/ 505 h 50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15" h="505">
                      <a:moveTo>
                        <a:pt x="140" y="57"/>
                      </a:moveTo>
                      <a:lnTo>
                        <a:pt x="213" y="53"/>
                      </a:lnTo>
                      <a:lnTo>
                        <a:pt x="249" y="81"/>
                      </a:lnTo>
                      <a:lnTo>
                        <a:pt x="269" y="70"/>
                      </a:lnTo>
                      <a:lnTo>
                        <a:pt x="265" y="49"/>
                      </a:lnTo>
                      <a:lnTo>
                        <a:pt x="291" y="40"/>
                      </a:lnTo>
                      <a:lnTo>
                        <a:pt x="275" y="29"/>
                      </a:lnTo>
                      <a:lnTo>
                        <a:pt x="318" y="0"/>
                      </a:lnTo>
                      <a:lnTo>
                        <a:pt x="321" y="25"/>
                      </a:lnTo>
                      <a:lnTo>
                        <a:pt x="337" y="51"/>
                      </a:lnTo>
                      <a:lnTo>
                        <a:pt x="386" y="77"/>
                      </a:lnTo>
                      <a:lnTo>
                        <a:pt x="363" y="112"/>
                      </a:lnTo>
                      <a:lnTo>
                        <a:pt x="362" y="122"/>
                      </a:lnTo>
                      <a:lnTo>
                        <a:pt x="379" y="117"/>
                      </a:lnTo>
                      <a:lnTo>
                        <a:pt x="383" y="132"/>
                      </a:lnTo>
                      <a:lnTo>
                        <a:pt x="430" y="123"/>
                      </a:lnTo>
                      <a:lnTo>
                        <a:pt x="418" y="144"/>
                      </a:lnTo>
                      <a:lnTo>
                        <a:pt x="459" y="140"/>
                      </a:lnTo>
                      <a:lnTo>
                        <a:pt x="459" y="155"/>
                      </a:lnTo>
                      <a:lnTo>
                        <a:pt x="480" y="160"/>
                      </a:lnTo>
                      <a:lnTo>
                        <a:pt x="469" y="181"/>
                      </a:lnTo>
                      <a:lnTo>
                        <a:pt x="480" y="176"/>
                      </a:lnTo>
                      <a:lnTo>
                        <a:pt x="509" y="210"/>
                      </a:lnTo>
                      <a:lnTo>
                        <a:pt x="587" y="235"/>
                      </a:lnTo>
                      <a:lnTo>
                        <a:pt x="597" y="287"/>
                      </a:lnTo>
                      <a:lnTo>
                        <a:pt x="566" y="301"/>
                      </a:lnTo>
                      <a:lnTo>
                        <a:pt x="585" y="322"/>
                      </a:lnTo>
                      <a:lnTo>
                        <a:pt x="591" y="353"/>
                      </a:lnTo>
                      <a:lnTo>
                        <a:pt x="615" y="373"/>
                      </a:lnTo>
                      <a:lnTo>
                        <a:pt x="599" y="410"/>
                      </a:lnTo>
                      <a:lnTo>
                        <a:pt x="573" y="429"/>
                      </a:lnTo>
                      <a:lnTo>
                        <a:pt x="546" y="459"/>
                      </a:lnTo>
                      <a:lnTo>
                        <a:pt x="506" y="443"/>
                      </a:lnTo>
                      <a:lnTo>
                        <a:pt x="501" y="454"/>
                      </a:lnTo>
                      <a:lnTo>
                        <a:pt x="490" y="454"/>
                      </a:lnTo>
                      <a:lnTo>
                        <a:pt x="505" y="469"/>
                      </a:lnTo>
                      <a:lnTo>
                        <a:pt x="500" y="474"/>
                      </a:lnTo>
                      <a:lnTo>
                        <a:pt x="485" y="474"/>
                      </a:lnTo>
                      <a:lnTo>
                        <a:pt x="474" y="463"/>
                      </a:lnTo>
                      <a:lnTo>
                        <a:pt x="481" y="442"/>
                      </a:lnTo>
                      <a:lnTo>
                        <a:pt x="466" y="442"/>
                      </a:lnTo>
                      <a:lnTo>
                        <a:pt x="450" y="432"/>
                      </a:lnTo>
                      <a:lnTo>
                        <a:pt x="455" y="427"/>
                      </a:lnTo>
                      <a:lnTo>
                        <a:pt x="439" y="404"/>
                      </a:lnTo>
                      <a:lnTo>
                        <a:pt x="380" y="396"/>
                      </a:lnTo>
                      <a:lnTo>
                        <a:pt x="344" y="353"/>
                      </a:lnTo>
                      <a:lnTo>
                        <a:pt x="334" y="353"/>
                      </a:lnTo>
                      <a:lnTo>
                        <a:pt x="339" y="373"/>
                      </a:lnTo>
                      <a:lnTo>
                        <a:pt x="329" y="368"/>
                      </a:lnTo>
                      <a:lnTo>
                        <a:pt x="319" y="353"/>
                      </a:lnTo>
                      <a:lnTo>
                        <a:pt x="309" y="363"/>
                      </a:lnTo>
                      <a:lnTo>
                        <a:pt x="309" y="358"/>
                      </a:lnTo>
                      <a:lnTo>
                        <a:pt x="298" y="352"/>
                      </a:lnTo>
                      <a:lnTo>
                        <a:pt x="292" y="377"/>
                      </a:lnTo>
                      <a:lnTo>
                        <a:pt x="277" y="382"/>
                      </a:lnTo>
                      <a:lnTo>
                        <a:pt x="261" y="367"/>
                      </a:lnTo>
                      <a:lnTo>
                        <a:pt x="253" y="346"/>
                      </a:lnTo>
                      <a:lnTo>
                        <a:pt x="242" y="346"/>
                      </a:lnTo>
                      <a:lnTo>
                        <a:pt x="210" y="381"/>
                      </a:lnTo>
                      <a:lnTo>
                        <a:pt x="189" y="432"/>
                      </a:lnTo>
                      <a:lnTo>
                        <a:pt x="204" y="437"/>
                      </a:lnTo>
                      <a:lnTo>
                        <a:pt x="198" y="463"/>
                      </a:lnTo>
                      <a:lnTo>
                        <a:pt x="214" y="492"/>
                      </a:lnTo>
                      <a:lnTo>
                        <a:pt x="170" y="505"/>
                      </a:lnTo>
                      <a:lnTo>
                        <a:pt x="167" y="478"/>
                      </a:lnTo>
                      <a:lnTo>
                        <a:pt x="147" y="463"/>
                      </a:lnTo>
                      <a:lnTo>
                        <a:pt x="111" y="466"/>
                      </a:lnTo>
                      <a:lnTo>
                        <a:pt x="117" y="441"/>
                      </a:lnTo>
                      <a:lnTo>
                        <a:pt x="101" y="446"/>
                      </a:lnTo>
                      <a:lnTo>
                        <a:pt x="91" y="456"/>
                      </a:lnTo>
                      <a:lnTo>
                        <a:pt x="66" y="434"/>
                      </a:lnTo>
                      <a:lnTo>
                        <a:pt x="26" y="414"/>
                      </a:lnTo>
                      <a:lnTo>
                        <a:pt x="20" y="399"/>
                      </a:lnTo>
                      <a:lnTo>
                        <a:pt x="0" y="397"/>
                      </a:lnTo>
                      <a:lnTo>
                        <a:pt x="10" y="387"/>
                      </a:lnTo>
                      <a:lnTo>
                        <a:pt x="1" y="357"/>
                      </a:lnTo>
                      <a:lnTo>
                        <a:pt x="42" y="348"/>
                      </a:lnTo>
                      <a:lnTo>
                        <a:pt x="42" y="332"/>
                      </a:lnTo>
                      <a:lnTo>
                        <a:pt x="94" y="292"/>
                      </a:lnTo>
                      <a:lnTo>
                        <a:pt x="96" y="276"/>
                      </a:lnTo>
                      <a:lnTo>
                        <a:pt x="116" y="257"/>
                      </a:lnTo>
                      <a:lnTo>
                        <a:pt x="122" y="227"/>
                      </a:lnTo>
                      <a:lnTo>
                        <a:pt x="117" y="205"/>
                      </a:lnTo>
                      <a:lnTo>
                        <a:pt x="107" y="195"/>
                      </a:lnTo>
                      <a:lnTo>
                        <a:pt x="129" y="169"/>
                      </a:lnTo>
                      <a:lnTo>
                        <a:pt x="129" y="159"/>
                      </a:lnTo>
                      <a:lnTo>
                        <a:pt x="139" y="145"/>
                      </a:lnTo>
                      <a:lnTo>
                        <a:pt x="135" y="108"/>
                      </a:lnTo>
                      <a:lnTo>
                        <a:pt x="145" y="104"/>
                      </a:lnTo>
                      <a:lnTo>
                        <a:pt x="152" y="72"/>
                      </a:lnTo>
                      <a:lnTo>
                        <a:pt x="140" y="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1" name="Freeform 283"/>
                <p:cNvSpPr>
                  <a:spLocks/>
                </p:cNvSpPr>
                <p:nvPr/>
              </p:nvSpPr>
              <p:spPr bwMode="auto">
                <a:xfrm>
                  <a:off x="1544776" y="2726740"/>
                  <a:ext cx="274663" cy="231699"/>
                </a:xfrm>
                <a:custGeom>
                  <a:avLst/>
                  <a:gdLst>
                    <a:gd name="T0" fmla="*/ 2147483646 w 521"/>
                    <a:gd name="T1" fmla="*/ 2147483646 h 429"/>
                    <a:gd name="T2" fmla="*/ 2147483646 w 521"/>
                    <a:gd name="T3" fmla="*/ 2147483646 h 429"/>
                    <a:gd name="T4" fmla="*/ 2147483646 w 521"/>
                    <a:gd name="T5" fmla="*/ 2147483646 h 429"/>
                    <a:gd name="T6" fmla="*/ 2147483646 w 521"/>
                    <a:gd name="T7" fmla="*/ 2147483646 h 429"/>
                    <a:gd name="T8" fmla="*/ 2147483646 w 521"/>
                    <a:gd name="T9" fmla="*/ 2147483646 h 429"/>
                    <a:gd name="T10" fmla="*/ 2147483646 w 521"/>
                    <a:gd name="T11" fmla="*/ 2147483646 h 429"/>
                    <a:gd name="T12" fmla="*/ 2147483646 w 521"/>
                    <a:gd name="T13" fmla="*/ 2147483646 h 429"/>
                    <a:gd name="T14" fmla="*/ 2147483646 w 521"/>
                    <a:gd name="T15" fmla="*/ 2147483646 h 429"/>
                    <a:gd name="T16" fmla="*/ 2147483646 w 521"/>
                    <a:gd name="T17" fmla="*/ 2147483646 h 429"/>
                    <a:gd name="T18" fmla="*/ 2147483646 w 521"/>
                    <a:gd name="T19" fmla="*/ 2147483646 h 429"/>
                    <a:gd name="T20" fmla="*/ 2147483646 w 521"/>
                    <a:gd name="T21" fmla="*/ 2147483646 h 429"/>
                    <a:gd name="T22" fmla="*/ 2147483646 w 521"/>
                    <a:gd name="T23" fmla="*/ 2147483646 h 429"/>
                    <a:gd name="T24" fmla="*/ 2147483646 w 521"/>
                    <a:gd name="T25" fmla="*/ 2147483646 h 429"/>
                    <a:gd name="T26" fmla="*/ 2147483646 w 521"/>
                    <a:gd name="T27" fmla="*/ 2147483646 h 429"/>
                    <a:gd name="T28" fmla="*/ 2147483646 w 521"/>
                    <a:gd name="T29" fmla="*/ 2147483646 h 429"/>
                    <a:gd name="T30" fmla="*/ 2147483646 w 521"/>
                    <a:gd name="T31" fmla="*/ 2147483646 h 429"/>
                    <a:gd name="T32" fmla="*/ 2147483646 w 521"/>
                    <a:gd name="T33" fmla="*/ 2147483646 h 429"/>
                    <a:gd name="T34" fmla="*/ 2147483646 w 521"/>
                    <a:gd name="T35" fmla="*/ 2147483646 h 429"/>
                    <a:gd name="T36" fmla="*/ 2147483646 w 521"/>
                    <a:gd name="T37" fmla="*/ 2147483646 h 429"/>
                    <a:gd name="T38" fmla="*/ 2147483646 w 521"/>
                    <a:gd name="T39" fmla="*/ 2147483646 h 429"/>
                    <a:gd name="T40" fmla="*/ 2147483646 w 521"/>
                    <a:gd name="T41" fmla="*/ 2147483646 h 429"/>
                    <a:gd name="T42" fmla="*/ 2147483646 w 521"/>
                    <a:gd name="T43" fmla="*/ 2147483646 h 429"/>
                    <a:gd name="T44" fmla="*/ 2147483646 w 521"/>
                    <a:gd name="T45" fmla="*/ 2147483646 h 429"/>
                    <a:gd name="T46" fmla="*/ 2147483646 w 521"/>
                    <a:gd name="T47" fmla="*/ 2147483646 h 429"/>
                    <a:gd name="T48" fmla="*/ 2147483646 w 521"/>
                    <a:gd name="T49" fmla="*/ 2147483646 h 429"/>
                    <a:gd name="T50" fmla="*/ 2147483646 w 521"/>
                    <a:gd name="T51" fmla="*/ 2147483646 h 429"/>
                    <a:gd name="T52" fmla="*/ 2147483646 w 521"/>
                    <a:gd name="T53" fmla="*/ 2147483646 h 429"/>
                    <a:gd name="T54" fmla="*/ 2147483646 w 521"/>
                    <a:gd name="T55" fmla="*/ 2147483646 h 429"/>
                    <a:gd name="T56" fmla="*/ 2147483646 w 521"/>
                    <a:gd name="T57" fmla="*/ 2147483646 h 429"/>
                    <a:gd name="T58" fmla="*/ 2147483646 w 521"/>
                    <a:gd name="T59" fmla="*/ 2147483646 h 429"/>
                    <a:gd name="T60" fmla="*/ 2147483646 w 521"/>
                    <a:gd name="T61" fmla="*/ 2147483646 h 429"/>
                    <a:gd name="T62" fmla="*/ 2147483646 w 521"/>
                    <a:gd name="T63" fmla="*/ 2147483646 h 429"/>
                    <a:gd name="T64" fmla="*/ 2147483646 w 521"/>
                    <a:gd name="T65" fmla="*/ 2147483646 h 429"/>
                    <a:gd name="T66" fmla="*/ 2147483646 w 521"/>
                    <a:gd name="T67" fmla="*/ 2147483646 h 429"/>
                    <a:gd name="T68" fmla="*/ 2147483646 w 521"/>
                    <a:gd name="T69" fmla="*/ 2147483646 h 429"/>
                    <a:gd name="T70" fmla="*/ 2147483646 w 521"/>
                    <a:gd name="T71" fmla="*/ 2147483646 h 429"/>
                    <a:gd name="T72" fmla="*/ 2147483646 w 521"/>
                    <a:gd name="T73" fmla="*/ 2147483646 h 429"/>
                    <a:gd name="T74" fmla="*/ 0 w 521"/>
                    <a:gd name="T75" fmla="*/ 2147483646 h 429"/>
                    <a:gd name="T76" fmla="*/ 2147483646 w 521"/>
                    <a:gd name="T77" fmla="*/ 2147483646 h 429"/>
                    <a:gd name="T78" fmla="*/ 2147483646 w 521"/>
                    <a:gd name="T79" fmla="*/ 2147483646 h 429"/>
                    <a:gd name="T80" fmla="*/ 2147483646 w 521"/>
                    <a:gd name="T81" fmla="*/ 2147483646 h 429"/>
                    <a:gd name="T82" fmla="*/ 2147483646 w 521"/>
                    <a:gd name="T83" fmla="*/ 2147483646 h 429"/>
                    <a:gd name="T84" fmla="*/ 2147483646 w 521"/>
                    <a:gd name="T85" fmla="*/ 2147483646 h 429"/>
                    <a:gd name="T86" fmla="*/ 2147483646 w 521"/>
                    <a:gd name="T87" fmla="*/ 2147483646 h 429"/>
                    <a:gd name="T88" fmla="*/ 2147483646 w 521"/>
                    <a:gd name="T89" fmla="*/ 2147483646 h 429"/>
                    <a:gd name="T90" fmla="*/ 2147483646 w 521"/>
                    <a:gd name="T91" fmla="*/ 2147483646 h 429"/>
                    <a:gd name="T92" fmla="*/ 2147483646 w 521"/>
                    <a:gd name="T93" fmla="*/ 2147483646 h 429"/>
                    <a:gd name="T94" fmla="*/ 2147483646 w 521"/>
                    <a:gd name="T95" fmla="*/ 2147483646 h 429"/>
                    <a:gd name="T96" fmla="*/ 2147483646 w 521"/>
                    <a:gd name="T97" fmla="*/ 2147483646 h 429"/>
                    <a:gd name="T98" fmla="*/ 2147483646 w 521"/>
                    <a:gd name="T99" fmla="*/ 2147483646 h 429"/>
                    <a:gd name="T100" fmla="*/ 2147483646 w 521"/>
                    <a:gd name="T101" fmla="*/ 2147483646 h 429"/>
                    <a:gd name="T102" fmla="*/ 2147483646 w 521"/>
                    <a:gd name="T103" fmla="*/ 2147483646 h 429"/>
                    <a:gd name="T104" fmla="*/ 2147483646 w 521"/>
                    <a:gd name="T105" fmla="*/ 2147483646 h 429"/>
                    <a:gd name="T106" fmla="*/ 2147483646 w 521"/>
                    <a:gd name="T107" fmla="*/ 2147483646 h 429"/>
                    <a:gd name="T108" fmla="*/ 2147483646 w 521"/>
                    <a:gd name="T109" fmla="*/ 2147483646 h 429"/>
                    <a:gd name="T110" fmla="*/ 2147483646 w 521"/>
                    <a:gd name="T111" fmla="*/ 2147483646 h 429"/>
                    <a:gd name="T112" fmla="*/ 2147483646 w 521"/>
                    <a:gd name="T113" fmla="*/ 2147483646 h 429"/>
                    <a:gd name="T114" fmla="*/ 2147483646 w 521"/>
                    <a:gd name="T115" fmla="*/ 2147483646 h 429"/>
                    <a:gd name="T116" fmla="*/ 2147483646 w 521"/>
                    <a:gd name="T117" fmla="*/ 2147483646 h 429"/>
                    <a:gd name="T118" fmla="*/ 2147483646 w 521"/>
                    <a:gd name="T119" fmla="*/ 2147483646 h 429"/>
                    <a:gd name="T120" fmla="*/ 2147483646 w 521"/>
                    <a:gd name="T121" fmla="*/ 0 h 429"/>
                    <a:gd name="T122" fmla="*/ 2147483646 w 521"/>
                    <a:gd name="T123" fmla="*/ 2147483646 h 429"/>
                    <a:gd name="T124" fmla="*/ 2147483646 w 521"/>
                    <a:gd name="T125" fmla="*/ 2147483646 h 4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1"/>
                    <a:gd name="T190" fmla="*/ 0 h 429"/>
                    <a:gd name="T191" fmla="*/ 521 w 521"/>
                    <a:gd name="T192" fmla="*/ 429 h 4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1" h="429">
                      <a:moveTo>
                        <a:pt x="391" y="55"/>
                      </a:moveTo>
                      <a:lnTo>
                        <a:pt x="404" y="69"/>
                      </a:lnTo>
                      <a:lnTo>
                        <a:pt x="414" y="91"/>
                      </a:lnTo>
                      <a:lnTo>
                        <a:pt x="455" y="71"/>
                      </a:lnTo>
                      <a:lnTo>
                        <a:pt x="470" y="91"/>
                      </a:lnTo>
                      <a:lnTo>
                        <a:pt x="479" y="113"/>
                      </a:lnTo>
                      <a:lnTo>
                        <a:pt x="479" y="128"/>
                      </a:lnTo>
                      <a:lnTo>
                        <a:pt x="495" y="138"/>
                      </a:lnTo>
                      <a:lnTo>
                        <a:pt x="483" y="215"/>
                      </a:lnTo>
                      <a:lnTo>
                        <a:pt x="492" y="226"/>
                      </a:lnTo>
                      <a:lnTo>
                        <a:pt x="483" y="250"/>
                      </a:lnTo>
                      <a:lnTo>
                        <a:pt x="492" y="266"/>
                      </a:lnTo>
                      <a:lnTo>
                        <a:pt x="518" y="286"/>
                      </a:lnTo>
                      <a:lnTo>
                        <a:pt x="521" y="307"/>
                      </a:lnTo>
                      <a:lnTo>
                        <a:pt x="521" y="337"/>
                      </a:lnTo>
                      <a:lnTo>
                        <a:pt x="486" y="337"/>
                      </a:lnTo>
                      <a:lnTo>
                        <a:pt x="486" y="346"/>
                      </a:lnTo>
                      <a:lnTo>
                        <a:pt x="359" y="384"/>
                      </a:lnTo>
                      <a:lnTo>
                        <a:pt x="336" y="405"/>
                      </a:lnTo>
                      <a:lnTo>
                        <a:pt x="311" y="395"/>
                      </a:lnTo>
                      <a:lnTo>
                        <a:pt x="285" y="400"/>
                      </a:lnTo>
                      <a:lnTo>
                        <a:pt x="264" y="429"/>
                      </a:lnTo>
                      <a:lnTo>
                        <a:pt x="259" y="419"/>
                      </a:lnTo>
                      <a:lnTo>
                        <a:pt x="245" y="409"/>
                      </a:lnTo>
                      <a:lnTo>
                        <a:pt x="243" y="419"/>
                      </a:lnTo>
                      <a:lnTo>
                        <a:pt x="228" y="429"/>
                      </a:lnTo>
                      <a:lnTo>
                        <a:pt x="224" y="409"/>
                      </a:lnTo>
                      <a:lnTo>
                        <a:pt x="199" y="392"/>
                      </a:lnTo>
                      <a:lnTo>
                        <a:pt x="178" y="397"/>
                      </a:lnTo>
                      <a:lnTo>
                        <a:pt x="158" y="377"/>
                      </a:lnTo>
                      <a:lnTo>
                        <a:pt x="148" y="386"/>
                      </a:lnTo>
                      <a:lnTo>
                        <a:pt x="115" y="397"/>
                      </a:lnTo>
                      <a:lnTo>
                        <a:pt x="102" y="396"/>
                      </a:lnTo>
                      <a:lnTo>
                        <a:pt x="49" y="425"/>
                      </a:lnTo>
                      <a:lnTo>
                        <a:pt x="39" y="400"/>
                      </a:lnTo>
                      <a:lnTo>
                        <a:pt x="25" y="388"/>
                      </a:lnTo>
                      <a:lnTo>
                        <a:pt x="20" y="363"/>
                      </a:lnTo>
                      <a:lnTo>
                        <a:pt x="0" y="347"/>
                      </a:lnTo>
                      <a:lnTo>
                        <a:pt x="1" y="317"/>
                      </a:lnTo>
                      <a:lnTo>
                        <a:pt x="11" y="296"/>
                      </a:lnTo>
                      <a:lnTo>
                        <a:pt x="21" y="286"/>
                      </a:lnTo>
                      <a:lnTo>
                        <a:pt x="18" y="266"/>
                      </a:lnTo>
                      <a:lnTo>
                        <a:pt x="48" y="252"/>
                      </a:lnTo>
                      <a:lnTo>
                        <a:pt x="53" y="252"/>
                      </a:lnTo>
                      <a:lnTo>
                        <a:pt x="69" y="252"/>
                      </a:lnTo>
                      <a:lnTo>
                        <a:pt x="74" y="231"/>
                      </a:lnTo>
                      <a:lnTo>
                        <a:pt x="115" y="233"/>
                      </a:lnTo>
                      <a:lnTo>
                        <a:pt x="121" y="207"/>
                      </a:lnTo>
                      <a:lnTo>
                        <a:pt x="100" y="185"/>
                      </a:lnTo>
                      <a:lnTo>
                        <a:pt x="107" y="155"/>
                      </a:lnTo>
                      <a:lnTo>
                        <a:pt x="132" y="136"/>
                      </a:lnTo>
                      <a:lnTo>
                        <a:pt x="144" y="90"/>
                      </a:lnTo>
                      <a:lnTo>
                        <a:pt x="139" y="59"/>
                      </a:lnTo>
                      <a:lnTo>
                        <a:pt x="149" y="54"/>
                      </a:lnTo>
                      <a:lnTo>
                        <a:pt x="164" y="69"/>
                      </a:lnTo>
                      <a:lnTo>
                        <a:pt x="169" y="44"/>
                      </a:lnTo>
                      <a:lnTo>
                        <a:pt x="190" y="65"/>
                      </a:lnTo>
                      <a:lnTo>
                        <a:pt x="210" y="60"/>
                      </a:lnTo>
                      <a:lnTo>
                        <a:pt x="217" y="30"/>
                      </a:lnTo>
                      <a:lnTo>
                        <a:pt x="211" y="14"/>
                      </a:lnTo>
                      <a:lnTo>
                        <a:pt x="237" y="0"/>
                      </a:lnTo>
                      <a:lnTo>
                        <a:pt x="288" y="9"/>
                      </a:lnTo>
                      <a:lnTo>
                        <a:pt x="391" y="5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2" name="Freeform 284"/>
                <p:cNvSpPr>
                  <a:spLocks/>
                </p:cNvSpPr>
                <p:nvPr/>
              </p:nvSpPr>
              <p:spPr bwMode="auto">
                <a:xfrm>
                  <a:off x="1200257" y="2477583"/>
                  <a:ext cx="498522" cy="409440"/>
                </a:xfrm>
                <a:custGeom>
                  <a:avLst/>
                  <a:gdLst>
                    <a:gd name="T0" fmla="*/ 2147483646 w 940"/>
                    <a:gd name="T1" fmla="*/ 2147483646 h 762"/>
                    <a:gd name="T2" fmla="*/ 2147483646 w 940"/>
                    <a:gd name="T3" fmla="*/ 2147483646 h 762"/>
                    <a:gd name="T4" fmla="*/ 2147483646 w 940"/>
                    <a:gd name="T5" fmla="*/ 2147483646 h 762"/>
                    <a:gd name="T6" fmla="*/ 2147483646 w 940"/>
                    <a:gd name="T7" fmla="*/ 2147483646 h 762"/>
                    <a:gd name="T8" fmla="*/ 2147483646 w 940"/>
                    <a:gd name="T9" fmla="*/ 2147483646 h 762"/>
                    <a:gd name="T10" fmla="*/ 2147483646 w 940"/>
                    <a:gd name="T11" fmla="*/ 2147483646 h 762"/>
                    <a:gd name="T12" fmla="*/ 2147483646 w 940"/>
                    <a:gd name="T13" fmla="*/ 2147483646 h 762"/>
                    <a:gd name="T14" fmla="*/ 2147483646 w 940"/>
                    <a:gd name="T15" fmla="*/ 2147483646 h 762"/>
                    <a:gd name="T16" fmla="*/ 2147483646 w 940"/>
                    <a:gd name="T17" fmla="*/ 2147483646 h 762"/>
                    <a:gd name="T18" fmla="*/ 2147483646 w 940"/>
                    <a:gd name="T19" fmla="*/ 2147483646 h 762"/>
                    <a:gd name="T20" fmla="*/ 2147483646 w 940"/>
                    <a:gd name="T21" fmla="*/ 2147483646 h 762"/>
                    <a:gd name="T22" fmla="*/ 2147483646 w 940"/>
                    <a:gd name="T23" fmla="*/ 2147483646 h 762"/>
                    <a:gd name="T24" fmla="*/ 2147483646 w 940"/>
                    <a:gd name="T25" fmla="*/ 2147483646 h 762"/>
                    <a:gd name="T26" fmla="*/ 2147483646 w 940"/>
                    <a:gd name="T27" fmla="*/ 2147483646 h 762"/>
                    <a:gd name="T28" fmla="*/ 2147483646 w 940"/>
                    <a:gd name="T29" fmla="*/ 2147483646 h 762"/>
                    <a:gd name="T30" fmla="*/ 2147483646 w 940"/>
                    <a:gd name="T31" fmla="*/ 2147483646 h 762"/>
                    <a:gd name="T32" fmla="*/ 2147483646 w 940"/>
                    <a:gd name="T33" fmla="*/ 2147483646 h 762"/>
                    <a:gd name="T34" fmla="*/ 2147483646 w 940"/>
                    <a:gd name="T35" fmla="*/ 2147483646 h 762"/>
                    <a:gd name="T36" fmla="*/ 2147483646 w 940"/>
                    <a:gd name="T37" fmla="*/ 2147483646 h 762"/>
                    <a:gd name="T38" fmla="*/ 2147483646 w 940"/>
                    <a:gd name="T39" fmla="*/ 2147483646 h 762"/>
                    <a:gd name="T40" fmla="*/ 2147483646 w 940"/>
                    <a:gd name="T41" fmla="*/ 2147483646 h 762"/>
                    <a:gd name="T42" fmla="*/ 2147483646 w 940"/>
                    <a:gd name="T43" fmla="*/ 2147483646 h 762"/>
                    <a:gd name="T44" fmla="*/ 2147483646 w 940"/>
                    <a:gd name="T45" fmla="*/ 2147483646 h 762"/>
                    <a:gd name="T46" fmla="*/ 2147483646 w 940"/>
                    <a:gd name="T47" fmla="*/ 2147483646 h 762"/>
                    <a:gd name="T48" fmla="*/ 2147483646 w 940"/>
                    <a:gd name="T49" fmla="*/ 2147483646 h 762"/>
                    <a:gd name="T50" fmla="*/ 2147483646 w 940"/>
                    <a:gd name="T51" fmla="*/ 2147483646 h 762"/>
                    <a:gd name="T52" fmla="*/ 2147483646 w 940"/>
                    <a:gd name="T53" fmla="*/ 2147483646 h 762"/>
                    <a:gd name="T54" fmla="*/ 2147483646 w 940"/>
                    <a:gd name="T55" fmla="*/ 2147483646 h 762"/>
                    <a:gd name="T56" fmla="*/ 2147483646 w 940"/>
                    <a:gd name="T57" fmla="*/ 2147483646 h 762"/>
                    <a:gd name="T58" fmla="*/ 2147483646 w 940"/>
                    <a:gd name="T59" fmla="*/ 2147483646 h 762"/>
                    <a:gd name="T60" fmla="*/ 2147483646 w 940"/>
                    <a:gd name="T61" fmla="*/ 2147483646 h 762"/>
                    <a:gd name="T62" fmla="*/ 2147483646 w 940"/>
                    <a:gd name="T63" fmla="*/ 2147483646 h 762"/>
                    <a:gd name="T64" fmla="*/ 2147483646 w 940"/>
                    <a:gd name="T65" fmla="*/ 2147483646 h 762"/>
                    <a:gd name="T66" fmla="*/ 2147483646 w 940"/>
                    <a:gd name="T67" fmla="*/ 2147483646 h 762"/>
                    <a:gd name="T68" fmla="*/ 2147483646 w 940"/>
                    <a:gd name="T69" fmla="*/ 2147483646 h 762"/>
                    <a:gd name="T70" fmla="*/ 2147483646 w 940"/>
                    <a:gd name="T71" fmla="*/ 2147483646 h 762"/>
                    <a:gd name="T72" fmla="*/ 2147483646 w 940"/>
                    <a:gd name="T73" fmla="*/ 2147483646 h 762"/>
                    <a:gd name="T74" fmla="*/ 2147483646 w 940"/>
                    <a:gd name="T75" fmla="*/ 2147483646 h 762"/>
                    <a:gd name="T76" fmla="*/ 2147483646 w 940"/>
                    <a:gd name="T77" fmla="*/ 2147483646 h 762"/>
                    <a:gd name="T78" fmla="*/ 2147483646 w 940"/>
                    <a:gd name="T79" fmla="*/ 2147483646 h 762"/>
                    <a:gd name="T80" fmla="*/ 2147483646 w 940"/>
                    <a:gd name="T81" fmla="*/ 2147483646 h 762"/>
                    <a:gd name="T82" fmla="*/ 2147483646 w 940"/>
                    <a:gd name="T83" fmla="*/ 2147483646 h 762"/>
                    <a:gd name="T84" fmla="*/ 2147483646 w 940"/>
                    <a:gd name="T85" fmla="*/ 2147483646 h 762"/>
                    <a:gd name="T86" fmla="*/ 2147483646 w 940"/>
                    <a:gd name="T87" fmla="*/ 2147483646 h 762"/>
                    <a:gd name="T88" fmla="*/ 2147483646 w 940"/>
                    <a:gd name="T89" fmla="*/ 2147483646 h 762"/>
                    <a:gd name="T90" fmla="*/ 2147483646 w 940"/>
                    <a:gd name="T91" fmla="*/ 2147483646 h 762"/>
                    <a:gd name="T92" fmla="*/ 2147483646 w 940"/>
                    <a:gd name="T93" fmla="*/ 2147483646 h 762"/>
                    <a:gd name="T94" fmla="*/ 2147483646 w 940"/>
                    <a:gd name="T95" fmla="*/ 2147483646 h 762"/>
                    <a:gd name="T96" fmla="*/ 2147483646 w 940"/>
                    <a:gd name="T97" fmla="*/ 2147483646 h 762"/>
                    <a:gd name="T98" fmla="*/ 2147483646 w 940"/>
                    <a:gd name="T99" fmla="*/ 2147483646 h 762"/>
                    <a:gd name="T100" fmla="*/ 2147483646 w 940"/>
                    <a:gd name="T101" fmla="*/ 2147483646 h 762"/>
                    <a:gd name="T102" fmla="*/ 2147483646 w 940"/>
                    <a:gd name="T103" fmla="*/ 2147483646 h 762"/>
                    <a:gd name="T104" fmla="*/ 2147483646 w 940"/>
                    <a:gd name="T105" fmla="*/ 2147483646 h 76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40"/>
                    <a:gd name="T160" fmla="*/ 0 h 762"/>
                    <a:gd name="T161" fmla="*/ 940 w 940"/>
                    <a:gd name="T162" fmla="*/ 762 h 76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40" h="762">
                      <a:moveTo>
                        <a:pt x="213" y="10"/>
                      </a:moveTo>
                      <a:lnTo>
                        <a:pt x="202" y="20"/>
                      </a:lnTo>
                      <a:lnTo>
                        <a:pt x="217" y="46"/>
                      </a:lnTo>
                      <a:lnTo>
                        <a:pt x="309" y="83"/>
                      </a:lnTo>
                      <a:lnTo>
                        <a:pt x="323" y="103"/>
                      </a:lnTo>
                      <a:lnTo>
                        <a:pt x="369" y="109"/>
                      </a:lnTo>
                      <a:lnTo>
                        <a:pt x="374" y="125"/>
                      </a:lnTo>
                      <a:lnTo>
                        <a:pt x="415" y="125"/>
                      </a:lnTo>
                      <a:lnTo>
                        <a:pt x="422" y="154"/>
                      </a:lnTo>
                      <a:lnTo>
                        <a:pt x="441" y="155"/>
                      </a:lnTo>
                      <a:lnTo>
                        <a:pt x="429" y="176"/>
                      </a:lnTo>
                      <a:lnTo>
                        <a:pt x="439" y="182"/>
                      </a:lnTo>
                      <a:lnTo>
                        <a:pt x="445" y="167"/>
                      </a:lnTo>
                      <a:lnTo>
                        <a:pt x="506" y="154"/>
                      </a:lnTo>
                      <a:lnTo>
                        <a:pt x="500" y="171"/>
                      </a:lnTo>
                      <a:lnTo>
                        <a:pt x="552" y="158"/>
                      </a:lnTo>
                      <a:lnTo>
                        <a:pt x="574" y="132"/>
                      </a:lnTo>
                      <a:lnTo>
                        <a:pt x="634" y="159"/>
                      </a:lnTo>
                      <a:lnTo>
                        <a:pt x="643" y="225"/>
                      </a:lnTo>
                      <a:lnTo>
                        <a:pt x="653" y="246"/>
                      </a:lnTo>
                      <a:lnTo>
                        <a:pt x="694" y="237"/>
                      </a:lnTo>
                      <a:lnTo>
                        <a:pt x="709" y="267"/>
                      </a:lnTo>
                      <a:lnTo>
                        <a:pt x="730" y="273"/>
                      </a:lnTo>
                      <a:lnTo>
                        <a:pt x="755" y="264"/>
                      </a:lnTo>
                      <a:lnTo>
                        <a:pt x="800" y="320"/>
                      </a:lnTo>
                      <a:lnTo>
                        <a:pt x="848" y="345"/>
                      </a:lnTo>
                      <a:lnTo>
                        <a:pt x="879" y="367"/>
                      </a:lnTo>
                      <a:lnTo>
                        <a:pt x="920" y="357"/>
                      </a:lnTo>
                      <a:lnTo>
                        <a:pt x="930" y="372"/>
                      </a:lnTo>
                      <a:lnTo>
                        <a:pt x="940" y="357"/>
                      </a:lnTo>
                      <a:lnTo>
                        <a:pt x="935" y="475"/>
                      </a:lnTo>
                      <a:lnTo>
                        <a:pt x="884" y="466"/>
                      </a:lnTo>
                      <a:lnTo>
                        <a:pt x="858" y="480"/>
                      </a:lnTo>
                      <a:lnTo>
                        <a:pt x="864" y="496"/>
                      </a:lnTo>
                      <a:lnTo>
                        <a:pt x="857" y="526"/>
                      </a:lnTo>
                      <a:lnTo>
                        <a:pt x="837" y="531"/>
                      </a:lnTo>
                      <a:lnTo>
                        <a:pt x="816" y="510"/>
                      </a:lnTo>
                      <a:lnTo>
                        <a:pt x="811" y="535"/>
                      </a:lnTo>
                      <a:lnTo>
                        <a:pt x="796" y="520"/>
                      </a:lnTo>
                      <a:lnTo>
                        <a:pt x="786" y="525"/>
                      </a:lnTo>
                      <a:lnTo>
                        <a:pt x="791" y="556"/>
                      </a:lnTo>
                      <a:lnTo>
                        <a:pt x="779" y="602"/>
                      </a:lnTo>
                      <a:lnTo>
                        <a:pt x="754" y="621"/>
                      </a:lnTo>
                      <a:lnTo>
                        <a:pt x="747" y="651"/>
                      </a:lnTo>
                      <a:lnTo>
                        <a:pt x="768" y="673"/>
                      </a:lnTo>
                      <a:lnTo>
                        <a:pt x="762" y="699"/>
                      </a:lnTo>
                      <a:lnTo>
                        <a:pt x="721" y="697"/>
                      </a:lnTo>
                      <a:lnTo>
                        <a:pt x="716" y="718"/>
                      </a:lnTo>
                      <a:lnTo>
                        <a:pt x="700" y="718"/>
                      </a:lnTo>
                      <a:lnTo>
                        <a:pt x="695" y="718"/>
                      </a:lnTo>
                      <a:lnTo>
                        <a:pt x="665" y="732"/>
                      </a:lnTo>
                      <a:lnTo>
                        <a:pt x="668" y="752"/>
                      </a:lnTo>
                      <a:lnTo>
                        <a:pt x="658" y="762"/>
                      </a:lnTo>
                      <a:lnTo>
                        <a:pt x="644" y="737"/>
                      </a:lnTo>
                      <a:lnTo>
                        <a:pt x="659" y="686"/>
                      </a:lnTo>
                      <a:lnTo>
                        <a:pt x="651" y="676"/>
                      </a:lnTo>
                      <a:lnTo>
                        <a:pt x="605" y="674"/>
                      </a:lnTo>
                      <a:lnTo>
                        <a:pt x="594" y="658"/>
                      </a:lnTo>
                      <a:lnTo>
                        <a:pt x="570" y="649"/>
                      </a:lnTo>
                      <a:lnTo>
                        <a:pt x="533" y="673"/>
                      </a:lnTo>
                      <a:lnTo>
                        <a:pt x="523" y="663"/>
                      </a:lnTo>
                      <a:lnTo>
                        <a:pt x="523" y="642"/>
                      </a:lnTo>
                      <a:lnTo>
                        <a:pt x="467" y="621"/>
                      </a:lnTo>
                      <a:lnTo>
                        <a:pt x="463" y="605"/>
                      </a:lnTo>
                      <a:lnTo>
                        <a:pt x="422" y="594"/>
                      </a:lnTo>
                      <a:lnTo>
                        <a:pt x="422" y="563"/>
                      </a:lnTo>
                      <a:lnTo>
                        <a:pt x="407" y="553"/>
                      </a:lnTo>
                      <a:lnTo>
                        <a:pt x="398" y="523"/>
                      </a:lnTo>
                      <a:lnTo>
                        <a:pt x="378" y="542"/>
                      </a:lnTo>
                      <a:lnTo>
                        <a:pt x="347" y="537"/>
                      </a:lnTo>
                      <a:lnTo>
                        <a:pt x="320" y="551"/>
                      </a:lnTo>
                      <a:lnTo>
                        <a:pt x="285" y="545"/>
                      </a:lnTo>
                      <a:lnTo>
                        <a:pt x="267" y="552"/>
                      </a:lnTo>
                      <a:lnTo>
                        <a:pt x="253" y="510"/>
                      </a:lnTo>
                      <a:lnTo>
                        <a:pt x="232" y="500"/>
                      </a:lnTo>
                      <a:lnTo>
                        <a:pt x="248" y="469"/>
                      </a:lnTo>
                      <a:lnTo>
                        <a:pt x="223" y="433"/>
                      </a:lnTo>
                      <a:lnTo>
                        <a:pt x="213" y="408"/>
                      </a:lnTo>
                      <a:lnTo>
                        <a:pt x="177" y="428"/>
                      </a:lnTo>
                      <a:lnTo>
                        <a:pt x="172" y="403"/>
                      </a:lnTo>
                      <a:lnTo>
                        <a:pt x="157" y="417"/>
                      </a:lnTo>
                      <a:lnTo>
                        <a:pt x="121" y="396"/>
                      </a:lnTo>
                      <a:lnTo>
                        <a:pt x="87" y="381"/>
                      </a:lnTo>
                      <a:lnTo>
                        <a:pt x="77" y="355"/>
                      </a:lnTo>
                      <a:lnTo>
                        <a:pt x="66" y="354"/>
                      </a:lnTo>
                      <a:lnTo>
                        <a:pt x="42" y="313"/>
                      </a:lnTo>
                      <a:lnTo>
                        <a:pt x="58" y="308"/>
                      </a:lnTo>
                      <a:lnTo>
                        <a:pt x="37" y="288"/>
                      </a:lnTo>
                      <a:lnTo>
                        <a:pt x="28" y="262"/>
                      </a:lnTo>
                      <a:lnTo>
                        <a:pt x="33" y="247"/>
                      </a:lnTo>
                      <a:lnTo>
                        <a:pt x="18" y="227"/>
                      </a:lnTo>
                      <a:lnTo>
                        <a:pt x="8" y="232"/>
                      </a:lnTo>
                      <a:lnTo>
                        <a:pt x="0" y="191"/>
                      </a:lnTo>
                      <a:lnTo>
                        <a:pt x="19" y="186"/>
                      </a:lnTo>
                      <a:lnTo>
                        <a:pt x="44" y="156"/>
                      </a:lnTo>
                      <a:lnTo>
                        <a:pt x="82" y="141"/>
                      </a:lnTo>
                      <a:lnTo>
                        <a:pt x="77" y="131"/>
                      </a:lnTo>
                      <a:lnTo>
                        <a:pt x="107" y="121"/>
                      </a:lnTo>
                      <a:lnTo>
                        <a:pt x="109" y="60"/>
                      </a:lnTo>
                      <a:lnTo>
                        <a:pt x="151" y="39"/>
                      </a:lnTo>
                      <a:lnTo>
                        <a:pt x="140" y="24"/>
                      </a:lnTo>
                      <a:lnTo>
                        <a:pt x="146" y="3"/>
                      </a:lnTo>
                      <a:lnTo>
                        <a:pt x="162" y="0"/>
                      </a:lnTo>
                      <a:lnTo>
                        <a:pt x="161" y="15"/>
                      </a:lnTo>
                      <a:lnTo>
                        <a:pt x="198" y="0"/>
                      </a:lnTo>
                      <a:lnTo>
                        <a:pt x="213" y="1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3" name="Freeform 285"/>
                <p:cNvSpPr>
                  <a:spLocks/>
                </p:cNvSpPr>
                <p:nvPr/>
              </p:nvSpPr>
              <p:spPr bwMode="auto">
                <a:xfrm>
                  <a:off x="1489208" y="2898133"/>
                  <a:ext cx="200044" cy="301525"/>
                </a:xfrm>
                <a:custGeom>
                  <a:avLst/>
                  <a:gdLst>
                    <a:gd name="T0" fmla="*/ 2147483646 w 377"/>
                    <a:gd name="T1" fmla="*/ 2147483646 h 561"/>
                    <a:gd name="T2" fmla="*/ 2147483646 w 377"/>
                    <a:gd name="T3" fmla="*/ 2147483646 h 561"/>
                    <a:gd name="T4" fmla="*/ 2147483646 w 377"/>
                    <a:gd name="T5" fmla="*/ 2147483646 h 561"/>
                    <a:gd name="T6" fmla="*/ 2147483646 w 377"/>
                    <a:gd name="T7" fmla="*/ 2147483646 h 561"/>
                    <a:gd name="T8" fmla="*/ 2147483646 w 377"/>
                    <a:gd name="T9" fmla="*/ 2147483646 h 561"/>
                    <a:gd name="T10" fmla="*/ 2147483646 w 377"/>
                    <a:gd name="T11" fmla="*/ 2147483646 h 561"/>
                    <a:gd name="T12" fmla="*/ 2147483646 w 377"/>
                    <a:gd name="T13" fmla="*/ 2147483646 h 561"/>
                    <a:gd name="T14" fmla="*/ 2147483646 w 377"/>
                    <a:gd name="T15" fmla="*/ 2147483646 h 561"/>
                    <a:gd name="T16" fmla="*/ 2147483646 w 377"/>
                    <a:gd name="T17" fmla="*/ 2147483646 h 561"/>
                    <a:gd name="T18" fmla="*/ 2147483646 w 377"/>
                    <a:gd name="T19" fmla="*/ 2147483646 h 561"/>
                    <a:gd name="T20" fmla="*/ 2147483646 w 377"/>
                    <a:gd name="T21" fmla="*/ 2147483646 h 561"/>
                    <a:gd name="T22" fmla="*/ 2147483646 w 377"/>
                    <a:gd name="T23" fmla="*/ 2147483646 h 561"/>
                    <a:gd name="T24" fmla="*/ 2147483646 w 377"/>
                    <a:gd name="T25" fmla="*/ 2147483646 h 561"/>
                    <a:gd name="T26" fmla="*/ 2147483646 w 377"/>
                    <a:gd name="T27" fmla="*/ 2147483646 h 561"/>
                    <a:gd name="T28" fmla="*/ 2147483646 w 377"/>
                    <a:gd name="T29" fmla="*/ 2147483646 h 561"/>
                    <a:gd name="T30" fmla="*/ 2147483646 w 377"/>
                    <a:gd name="T31" fmla="*/ 2147483646 h 561"/>
                    <a:gd name="T32" fmla="*/ 2147483646 w 377"/>
                    <a:gd name="T33" fmla="*/ 2147483646 h 561"/>
                    <a:gd name="T34" fmla="*/ 2147483646 w 377"/>
                    <a:gd name="T35" fmla="*/ 2147483646 h 561"/>
                    <a:gd name="T36" fmla="*/ 2147483646 w 377"/>
                    <a:gd name="T37" fmla="*/ 2147483646 h 561"/>
                    <a:gd name="T38" fmla="*/ 2147483646 w 377"/>
                    <a:gd name="T39" fmla="*/ 2147483646 h 561"/>
                    <a:gd name="T40" fmla="*/ 2147483646 w 377"/>
                    <a:gd name="T41" fmla="*/ 2147483646 h 561"/>
                    <a:gd name="T42" fmla="*/ 2147483646 w 377"/>
                    <a:gd name="T43" fmla="*/ 2147483646 h 561"/>
                    <a:gd name="T44" fmla="*/ 2147483646 w 377"/>
                    <a:gd name="T45" fmla="*/ 2147483646 h 561"/>
                    <a:gd name="T46" fmla="*/ 2147483646 w 377"/>
                    <a:gd name="T47" fmla="*/ 2147483646 h 561"/>
                    <a:gd name="T48" fmla="*/ 2147483646 w 377"/>
                    <a:gd name="T49" fmla="*/ 2147483646 h 561"/>
                    <a:gd name="T50" fmla="*/ 2147483646 w 377"/>
                    <a:gd name="T51" fmla="*/ 2147483646 h 561"/>
                    <a:gd name="T52" fmla="*/ 2147483646 w 377"/>
                    <a:gd name="T53" fmla="*/ 2147483646 h 561"/>
                    <a:gd name="T54" fmla="*/ 2147483646 w 377"/>
                    <a:gd name="T55" fmla="*/ 2147483646 h 561"/>
                    <a:gd name="T56" fmla="*/ 2147483646 w 377"/>
                    <a:gd name="T57" fmla="*/ 2147483646 h 561"/>
                    <a:gd name="T58" fmla="*/ 2147483646 w 377"/>
                    <a:gd name="T59" fmla="*/ 2147483646 h 561"/>
                    <a:gd name="T60" fmla="*/ 2147483646 w 377"/>
                    <a:gd name="T61" fmla="*/ 2147483646 h 561"/>
                    <a:gd name="T62" fmla="*/ 2147483646 w 377"/>
                    <a:gd name="T63" fmla="*/ 2147483646 h 561"/>
                    <a:gd name="T64" fmla="*/ 2147483646 w 377"/>
                    <a:gd name="T65" fmla="*/ 2147483646 h 561"/>
                    <a:gd name="T66" fmla="*/ 2147483646 w 377"/>
                    <a:gd name="T67" fmla="*/ 2147483646 h 561"/>
                    <a:gd name="T68" fmla="*/ 2147483646 w 377"/>
                    <a:gd name="T69" fmla="*/ 2147483646 h 561"/>
                    <a:gd name="T70" fmla="*/ 2147483646 w 377"/>
                    <a:gd name="T71" fmla="*/ 2147483646 h 561"/>
                    <a:gd name="T72" fmla="*/ 2147483646 w 377"/>
                    <a:gd name="T73" fmla="*/ 2147483646 h 561"/>
                    <a:gd name="T74" fmla="*/ 2147483646 w 377"/>
                    <a:gd name="T75" fmla="*/ 2147483646 h 561"/>
                    <a:gd name="T76" fmla="*/ 2147483646 w 377"/>
                    <a:gd name="T77" fmla="*/ 2147483646 h 561"/>
                    <a:gd name="T78" fmla="*/ 2147483646 w 377"/>
                    <a:gd name="T79" fmla="*/ 2147483646 h 561"/>
                    <a:gd name="T80" fmla="*/ 2147483646 w 377"/>
                    <a:gd name="T81" fmla="*/ 2147483646 h 561"/>
                    <a:gd name="T82" fmla="*/ 2147483646 w 377"/>
                    <a:gd name="T83" fmla="*/ 2147483646 h 561"/>
                    <a:gd name="T84" fmla="*/ 2147483646 w 377"/>
                    <a:gd name="T85" fmla="*/ 2147483646 h 561"/>
                    <a:gd name="T86" fmla="*/ 2147483646 w 377"/>
                    <a:gd name="T87" fmla="*/ 2147483646 h 561"/>
                    <a:gd name="T88" fmla="*/ 2147483646 w 377"/>
                    <a:gd name="T89" fmla="*/ 2147483646 h 561"/>
                    <a:gd name="T90" fmla="*/ 2147483646 w 377"/>
                    <a:gd name="T91" fmla="*/ 2147483646 h 561"/>
                    <a:gd name="T92" fmla="*/ 2147483646 w 377"/>
                    <a:gd name="T93" fmla="*/ 2147483646 h 561"/>
                    <a:gd name="T94" fmla="*/ 2147483646 w 377"/>
                    <a:gd name="T95" fmla="*/ 2147483646 h 561"/>
                    <a:gd name="T96" fmla="*/ 2147483646 w 377"/>
                    <a:gd name="T97" fmla="*/ 2147483646 h 561"/>
                    <a:gd name="T98" fmla="*/ 2147483646 w 377"/>
                    <a:gd name="T99" fmla="*/ 2147483646 h 561"/>
                    <a:gd name="T100" fmla="*/ 0 w 377"/>
                    <a:gd name="T101" fmla="*/ 2147483646 h 561"/>
                    <a:gd name="T102" fmla="*/ 2147483646 w 377"/>
                    <a:gd name="T103" fmla="*/ 2147483646 h 561"/>
                    <a:gd name="T104" fmla="*/ 2147483646 w 377"/>
                    <a:gd name="T105" fmla="*/ 2147483646 h 561"/>
                    <a:gd name="T106" fmla="*/ 2147483646 w 377"/>
                    <a:gd name="T107" fmla="*/ 2147483646 h 561"/>
                    <a:gd name="T108" fmla="*/ 2147483646 w 377"/>
                    <a:gd name="T109" fmla="*/ 2147483646 h 561"/>
                    <a:gd name="T110" fmla="*/ 2147483646 w 377"/>
                    <a:gd name="T111" fmla="*/ 0 h 561"/>
                    <a:gd name="T112" fmla="*/ 2147483646 w 377"/>
                    <a:gd name="T113" fmla="*/ 2147483646 h 5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77"/>
                    <a:gd name="T172" fmla="*/ 0 h 561"/>
                    <a:gd name="T173" fmla="*/ 377 w 377"/>
                    <a:gd name="T174" fmla="*/ 561 h 5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77" h="561">
                      <a:moveTo>
                        <a:pt x="104" y="30"/>
                      </a:moveTo>
                      <a:lnTo>
                        <a:pt x="124" y="46"/>
                      </a:lnTo>
                      <a:lnTo>
                        <a:pt x="129" y="71"/>
                      </a:lnTo>
                      <a:lnTo>
                        <a:pt x="143" y="83"/>
                      </a:lnTo>
                      <a:lnTo>
                        <a:pt x="153" y="108"/>
                      </a:lnTo>
                      <a:lnTo>
                        <a:pt x="206" y="79"/>
                      </a:lnTo>
                      <a:lnTo>
                        <a:pt x="219" y="80"/>
                      </a:lnTo>
                      <a:lnTo>
                        <a:pt x="220" y="98"/>
                      </a:lnTo>
                      <a:lnTo>
                        <a:pt x="249" y="108"/>
                      </a:lnTo>
                      <a:lnTo>
                        <a:pt x="252" y="130"/>
                      </a:lnTo>
                      <a:lnTo>
                        <a:pt x="220" y="140"/>
                      </a:lnTo>
                      <a:lnTo>
                        <a:pt x="203" y="155"/>
                      </a:lnTo>
                      <a:lnTo>
                        <a:pt x="193" y="200"/>
                      </a:lnTo>
                      <a:lnTo>
                        <a:pt x="263" y="233"/>
                      </a:lnTo>
                      <a:lnTo>
                        <a:pt x="273" y="254"/>
                      </a:lnTo>
                      <a:lnTo>
                        <a:pt x="263" y="259"/>
                      </a:lnTo>
                      <a:lnTo>
                        <a:pt x="277" y="299"/>
                      </a:lnTo>
                      <a:lnTo>
                        <a:pt x="277" y="325"/>
                      </a:lnTo>
                      <a:lnTo>
                        <a:pt x="327" y="334"/>
                      </a:lnTo>
                      <a:lnTo>
                        <a:pt x="350" y="366"/>
                      </a:lnTo>
                      <a:lnTo>
                        <a:pt x="331" y="395"/>
                      </a:lnTo>
                      <a:lnTo>
                        <a:pt x="346" y="398"/>
                      </a:lnTo>
                      <a:lnTo>
                        <a:pt x="366" y="413"/>
                      </a:lnTo>
                      <a:lnTo>
                        <a:pt x="377" y="450"/>
                      </a:lnTo>
                      <a:lnTo>
                        <a:pt x="377" y="516"/>
                      </a:lnTo>
                      <a:lnTo>
                        <a:pt x="340" y="500"/>
                      </a:lnTo>
                      <a:lnTo>
                        <a:pt x="301" y="514"/>
                      </a:lnTo>
                      <a:lnTo>
                        <a:pt x="241" y="507"/>
                      </a:lnTo>
                      <a:lnTo>
                        <a:pt x="201" y="524"/>
                      </a:lnTo>
                      <a:lnTo>
                        <a:pt x="184" y="543"/>
                      </a:lnTo>
                      <a:lnTo>
                        <a:pt x="171" y="534"/>
                      </a:lnTo>
                      <a:lnTo>
                        <a:pt x="122" y="542"/>
                      </a:lnTo>
                      <a:lnTo>
                        <a:pt x="96" y="561"/>
                      </a:lnTo>
                      <a:lnTo>
                        <a:pt x="62" y="510"/>
                      </a:lnTo>
                      <a:lnTo>
                        <a:pt x="62" y="484"/>
                      </a:lnTo>
                      <a:lnTo>
                        <a:pt x="36" y="474"/>
                      </a:lnTo>
                      <a:lnTo>
                        <a:pt x="43" y="444"/>
                      </a:lnTo>
                      <a:lnTo>
                        <a:pt x="27" y="444"/>
                      </a:lnTo>
                      <a:lnTo>
                        <a:pt x="12" y="427"/>
                      </a:lnTo>
                      <a:lnTo>
                        <a:pt x="13" y="396"/>
                      </a:lnTo>
                      <a:lnTo>
                        <a:pt x="23" y="393"/>
                      </a:lnTo>
                      <a:lnTo>
                        <a:pt x="3" y="376"/>
                      </a:lnTo>
                      <a:lnTo>
                        <a:pt x="4" y="345"/>
                      </a:lnTo>
                      <a:lnTo>
                        <a:pt x="20" y="345"/>
                      </a:lnTo>
                      <a:lnTo>
                        <a:pt x="20" y="325"/>
                      </a:lnTo>
                      <a:lnTo>
                        <a:pt x="30" y="316"/>
                      </a:lnTo>
                      <a:lnTo>
                        <a:pt x="40" y="321"/>
                      </a:lnTo>
                      <a:lnTo>
                        <a:pt x="62" y="260"/>
                      </a:lnTo>
                      <a:lnTo>
                        <a:pt x="27" y="233"/>
                      </a:lnTo>
                      <a:lnTo>
                        <a:pt x="17" y="238"/>
                      </a:lnTo>
                      <a:lnTo>
                        <a:pt x="0" y="130"/>
                      </a:lnTo>
                      <a:lnTo>
                        <a:pt x="12" y="69"/>
                      </a:lnTo>
                      <a:lnTo>
                        <a:pt x="32" y="60"/>
                      </a:lnTo>
                      <a:lnTo>
                        <a:pt x="68" y="24"/>
                      </a:lnTo>
                      <a:lnTo>
                        <a:pt x="63" y="19"/>
                      </a:lnTo>
                      <a:lnTo>
                        <a:pt x="105" y="0"/>
                      </a:lnTo>
                      <a:lnTo>
                        <a:pt x="104" y="30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4" name="Freeform 286"/>
                <p:cNvSpPr>
                  <a:spLocks/>
                </p:cNvSpPr>
                <p:nvPr/>
              </p:nvSpPr>
              <p:spPr bwMode="auto">
                <a:xfrm>
                  <a:off x="1590818" y="2929872"/>
                  <a:ext cx="255611" cy="214241"/>
                </a:xfrm>
                <a:custGeom>
                  <a:avLst/>
                  <a:gdLst>
                    <a:gd name="T0" fmla="*/ 2147483646 w 481"/>
                    <a:gd name="T1" fmla="*/ 2147483646 h 398"/>
                    <a:gd name="T2" fmla="*/ 2147483646 w 481"/>
                    <a:gd name="T3" fmla="*/ 2147483646 h 398"/>
                    <a:gd name="T4" fmla="*/ 2147483646 w 481"/>
                    <a:gd name="T5" fmla="*/ 2147483646 h 398"/>
                    <a:gd name="T6" fmla="*/ 2147483646 w 481"/>
                    <a:gd name="T7" fmla="*/ 2147483646 h 398"/>
                    <a:gd name="T8" fmla="*/ 2147483646 w 481"/>
                    <a:gd name="T9" fmla="*/ 2147483646 h 398"/>
                    <a:gd name="T10" fmla="*/ 2147483646 w 481"/>
                    <a:gd name="T11" fmla="*/ 2147483646 h 398"/>
                    <a:gd name="T12" fmla="*/ 2147483646 w 481"/>
                    <a:gd name="T13" fmla="*/ 2147483646 h 398"/>
                    <a:gd name="T14" fmla="*/ 2147483646 w 481"/>
                    <a:gd name="T15" fmla="*/ 2147483646 h 398"/>
                    <a:gd name="T16" fmla="*/ 2147483646 w 481"/>
                    <a:gd name="T17" fmla="*/ 2147483646 h 398"/>
                    <a:gd name="T18" fmla="*/ 2147483646 w 481"/>
                    <a:gd name="T19" fmla="*/ 2147483646 h 398"/>
                    <a:gd name="T20" fmla="*/ 2147483646 w 481"/>
                    <a:gd name="T21" fmla="*/ 2147483646 h 398"/>
                    <a:gd name="T22" fmla="*/ 2147483646 w 481"/>
                    <a:gd name="T23" fmla="*/ 2147483646 h 398"/>
                    <a:gd name="T24" fmla="*/ 2147483646 w 481"/>
                    <a:gd name="T25" fmla="*/ 2147483646 h 398"/>
                    <a:gd name="T26" fmla="*/ 2147483646 w 481"/>
                    <a:gd name="T27" fmla="*/ 2147483646 h 398"/>
                    <a:gd name="T28" fmla="*/ 2147483646 w 481"/>
                    <a:gd name="T29" fmla="*/ 2147483646 h 398"/>
                    <a:gd name="T30" fmla="*/ 2147483646 w 481"/>
                    <a:gd name="T31" fmla="*/ 2147483646 h 398"/>
                    <a:gd name="T32" fmla="*/ 2147483646 w 481"/>
                    <a:gd name="T33" fmla="*/ 2147483646 h 398"/>
                    <a:gd name="T34" fmla="*/ 2147483646 w 481"/>
                    <a:gd name="T35" fmla="*/ 2147483646 h 398"/>
                    <a:gd name="T36" fmla="*/ 2147483646 w 481"/>
                    <a:gd name="T37" fmla="*/ 2147483646 h 398"/>
                    <a:gd name="T38" fmla="*/ 2147483646 w 481"/>
                    <a:gd name="T39" fmla="*/ 2147483646 h 398"/>
                    <a:gd name="T40" fmla="*/ 2147483646 w 481"/>
                    <a:gd name="T41" fmla="*/ 2147483646 h 398"/>
                    <a:gd name="T42" fmla="*/ 2147483646 w 481"/>
                    <a:gd name="T43" fmla="*/ 2147483646 h 398"/>
                    <a:gd name="T44" fmla="*/ 2147483646 w 481"/>
                    <a:gd name="T45" fmla="*/ 2147483646 h 398"/>
                    <a:gd name="T46" fmla="*/ 2147483646 w 481"/>
                    <a:gd name="T47" fmla="*/ 2147483646 h 398"/>
                    <a:gd name="T48" fmla="*/ 2147483646 w 481"/>
                    <a:gd name="T49" fmla="*/ 2147483646 h 398"/>
                    <a:gd name="T50" fmla="*/ 2147483646 w 481"/>
                    <a:gd name="T51" fmla="*/ 2147483646 h 398"/>
                    <a:gd name="T52" fmla="*/ 2147483646 w 481"/>
                    <a:gd name="T53" fmla="*/ 2147483646 h 398"/>
                    <a:gd name="T54" fmla="*/ 2147483646 w 481"/>
                    <a:gd name="T55" fmla="*/ 2147483646 h 398"/>
                    <a:gd name="T56" fmla="*/ 2147483646 w 481"/>
                    <a:gd name="T57" fmla="*/ 2147483646 h 398"/>
                    <a:gd name="T58" fmla="*/ 2147483646 w 481"/>
                    <a:gd name="T59" fmla="*/ 2147483646 h 398"/>
                    <a:gd name="T60" fmla="*/ 2147483646 w 481"/>
                    <a:gd name="T61" fmla="*/ 2147483646 h 398"/>
                    <a:gd name="T62" fmla="*/ 2147483646 w 481"/>
                    <a:gd name="T63" fmla="*/ 2147483646 h 398"/>
                    <a:gd name="T64" fmla="*/ 2147483646 w 481"/>
                    <a:gd name="T65" fmla="*/ 2147483646 h 398"/>
                    <a:gd name="T66" fmla="*/ 2147483646 w 481"/>
                    <a:gd name="T67" fmla="*/ 2147483646 h 398"/>
                    <a:gd name="T68" fmla="*/ 2147483646 w 481"/>
                    <a:gd name="T69" fmla="*/ 2147483646 h 398"/>
                    <a:gd name="T70" fmla="*/ 2147483646 w 481"/>
                    <a:gd name="T71" fmla="*/ 2147483646 h 398"/>
                    <a:gd name="T72" fmla="*/ 2147483646 w 481"/>
                    <a:gd name="T73" fmla="*/ 2147483646 h 398"/>
                    <a:gd name="T74" fmla="*/ 0 w 481"/>
                    <a:gd name="T75" fmla="*/ 2147483646 h 398"/>
                    <a:gd name="T76" fmla="*/ 2147483646 w 481"/>
                    <a:gd name="T77" fmla="*/ 2147483646 h 398"/>
                    <a:gd name="T78" fmla="*/ 2147483646 w 481"/>
                    <a:gd name="T79" fmla="*/ 2147483646 h 398"/>
                    <a:gd name="T80" fmla="*/ 2147483646 w 481"/>
                    <a:gd name="T81" fmla="*/ 2147483646 h 398"/>
                    <a:gd name="T82" fmla="*/ 2147483646 w 481"/>
                    <a:gd name="T83" fmla="*/ 2147483646 h 398"/>
                    <a:gd name="T84" fmla="*/ 2147483646 w 481"/>
                    <a:gd name="T85" fmla="*/ 2147483646 h 398"/>
                    <a:gd name="T86" fmla="*/ 2147483646 w 481"/>
                    <a:gd name="T87" fmla="*/ 2147483646 h 398"/>
                    <a:gd name="T88" fmla="*/ 2147483646 w 481"/>
                    <a:gd name="T89" fmla="*/ 2147483646 h 398"/>
                    <a:gd name="T90" fmla="*/ 2147483646 w 481"/>
                    <a:gd name="T91" fmla="*/ 0 h 398"/>
                    <a:gd name="T92" fmla="*/ 2147483646 w 481"/>
                    <a:gd name="T93" fmla="*/ 2147483646 h 398"/>
                    <a:gd name="T94" fmla="*/ 2147483646 w 481"/>
                    <a:gd name="T95" fmla="*/ 2147483646 h 398"/>
                    <a:gd name="T96" fmla="*/ 2147483646 w 481"/>
                    <a:gd name="T97" fmla="*/ 2147483646 h 398"/>
                    <a:gd name="T98" fmla="*/ 2147483646 w 481"/>
                    <a:gd name="T99" fmla="*/ 2147483646 h 398"/>
                    <a:gd name="T100" fmla="*/ 2147483646 w 481"/>
                    <a:gd name="T101" fmla="*/ 2147483646 h 398"/>
                    <a:gd name="T102" fmla="*/ 2147483646 w 481"/>
                    <a:gd name="T103" fmla="*/ 2147483646 h 398"/>
                    <a:gd name="T104" fmla="*/ 2147483646 w 481"/>
                    <a:gd name="T105" fmla="*/ 2147483646 h 398"/>
                    <a:gd name="T106" fmla="*/ 2147483646 w 481"/>
                    <a:gd name="T107" fmla="*/ 2147483646 h 398"/>
                    <a:gd name="T108" fmla="*/ 2147483646 w 481"/>
                    <a:gd name="T109" fmla="*/ 2147483646 h 39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1"/>
                    <a:gd name="T166" fmla="*/ 0 h 398"/>
                    <a:gd name="T167" fmla="*/ 481 w 481"/>
                    <a:gd name="T168" fmla="*/ 398 h 39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1" h="398">
                      <a:moveTo>
                        <a:pt x="224" y="109"/>
                      </a:moveTo>
                      <a:lnTo>
                        <a:pt x="311" y="131"/>
                      </a:lnTo>
                      <a:lnTo>
                        <a:pt x="347" y="112"/>
                      </a:lnTo>
                      <a:lnTo>
                        <a:pt x="347" y="153"/>
                      </a:lnTo>
                      <a:lnTo>
                        <a:pt x="366" y="188"/>
                      </a:lnTo>
                      <a:lnTo>
                        <a:pt x="386" y="195"/>
                      </a:lnTo>
                      <a:lnTo>
                        <a:pt x="402" y="215"/>
                      </a:lnTo>
                      <a:lnTo>
                        <a:pt x="417" y="210"/>
                      </a:lnTo>
                      <a:lnTo>
                        <a:pt x="422" y="220"/>
                      </a:lnTo>
                      <a:lnTo>
                        <a:pt x="400" y="241"/>
                      </a:lnTo>
                      <a:lnTo>
                        <a:pt x="395" y="260"/>
                      </a:lnTo>
                      <a:lnTo>
                        <a:pt x="481" y="288"/>
                      </a:lnTo>
                      <a:lnTo>
                        <a:pt x="450" y="303"/>
                      </a:lnTo>
                      <a:lnTo>
                        <a:pt x="460" y="334"/>
                      </a:lnTo>
                      <a:lnTo>
                        <a:pt x="445" y="344"/>
                      </a:lnTo>
                      <a:lnTo>
                        <a:pt x="444" y="354"/>
                      </a:lnTo>
                      <a:lnTo>
                        <a:pt x="393" y="348"/>
                      </a:lnTo>
                      <a:lnTo>
                        <a:pt x="383" y="389"/>
                      </a:lnTo>
                      <a:lnTo>
                        <a:pt x="342" y="398"/>
                      </a:lnTo>
                      <a:lnTo>
                        <a:pt x="311" y="372"/>
                      </a:lnTo>
                      <a:lnTo>
                        <a:pt x="281" y="361"/>
                      </a:lnTo>
                      <a:lnTo>
                        <a:pt x="281" y="350"/>
                      </a:lnTo>
                      <a:lnTo>
                        <a:pt x="250" y="366"/>
                      </a:lnTo>
                      <a:lnTo>
                        <a:pt x="255" y="381"/>
                      </a:lnTo>
                      <a:lnTo>
                        <a:pt x="214" y="395"/>
                      </a:lnTo>
                      <a:lnTo>
                        <a:pt x="194" y="380"/>
                      </a:lnTo>
                      <a:lnTo>
                        <a:pt x="184" y="390"/>
                      </a:lnTo>
                      <a:lnTo>
                        <a:pt x="173" y="353"/>
                      </a:lnTo>
                      <a:lnTo>
                        <a:pt x="153" y="338"/>
                      </a:lnTo>
                      <a:lnTo>
                        <a:pt x="138" y="335"/>
                      </a:lnTo>
                      <a:lnTo>
                        <a:pt x="157" y="306"/>
                      </a:lnTo>
                      <a:lnTo>
                        <a:pt x="134" y="274"/>
                      </a:lnTo>
                      <a:lnTo>
                        <a:pt x="84" y="265"/>
                      </a:lnTo>
                      <a:lnTo>
                        <a:pt x="84" y="239"/>
                      </a:lnTo>
                      <a:lnTo>
                        <a:pt x="70" y="199"/>
                      </a:lnTo>
                      <a:lnTo>
                        <a:pt x="80" y="194"/>
                      </a:lnTo>
                      <a:lnTo>
                        <a:pt x="70" y="173"/>
                      </a:lnTo>
                      <a:lnTo>
                        <a:pt x="0" y="140"/>
                      </a:lnTo>
                      <a:lnTo>
                        <a:pt x="10" y="95"/>
                      </a:lnTo>
                      <a:lnTo>
                        <a:pt x="27" y="80"/>
                      </a:lnTo>
                      <a:lnTo>
                        <a:pt x="59" y="70"/>
                      </a:lnTo>
                      <a:lnTo>
                        <a:pt x="56" y="48"/>
                      </a:lnTo>
                      <a:lnTo>
                        <a:pt x="27" y="38"/>
                      </a:lnTo>
                      <a:lnTo>
                        <a:pt x="26" y="20"/>
                      </a:lnTo>
                      <a:lnTo>
                        <a:pt x="59" y="9"/>
                      </a:lnTo>
                      <a:lnTo>
                        <a:pt x="69" y="0"/>
                      </a:lnTo>
                      <a:lnTo>
                        <a:pt x="89" y="20"/>
                      </a:lnTo>
                      <a:lnTo>
                        <a:pt x="110" y="15"/>
                      </a:lnTo>
                      <a:lnTo>
                        <a:pt x="135" y="32"/>
                      </a:lnTo>
                      <a:lnTo>
                        <a:pt x="139" y="52"/>
                      </a:lnTo>
                      <a:lnTo>
                        <a:pt x="154" y="42"/>
                      </a:lnTo>
                      <a:lnTo>
                        <a:pt x="156" y="32"/>
                      </a:lnTo>
                      <a:lnTo>
                        <a:pt x="170" y="42"/>
                      </a:lnTo>
                      <a:lnTo>
                        <a:pt x="175" y="52"/>
                      </a:lnTo>
                      <a:lnTo>
                        <a:pt x="224" y="109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" name="Freeform 287"/>
                <p:cNvSpPr>
                  <a:spLocks/>
                </p:cNvSpPr>
                <p:nvPr/>
              </p:nvSpPr>
              <p:spPr bwMode="auto">
                <a:xfrm>
                  <a:off x="1289165" y="2758478"/>
                  <a:ext cx="261961" cy="341200"/>
                </a:xfrm>
                <a:custGeom>
                  <a:avLst/>
                  <a:gdLst>
                    <a:gd name="T0" fmla="*/ 2147483646 w 494"/>
                    <a:gd name="T1" fmla="*/ 2147483646 h 636"/>
                    <a:gd name="T2" fmla="*/ 0 w 494"/>
                    <a:gd name="T3" fmla="*/ 2147483646 h 636"/>
                    <a:gd name="T4" fmla="*/ 2147483646 w 494"/>
                    <a:gd name="T5" fmla="*/ 2147483646 h 636"/>
                    <a:gd name="T6" fmla="*/ 2147483646 w 494"/>
                    <a:gd name="T7" fmla="*/ 2147483646 h 636"/>
                    <a:gd name="T8" fmla="*/ 2147483646 w 494"/>
                    <a:gd name="T9" fmla="*/ 2147483646 h 636"/>
                    <a:gd name="T10" fmla="*/ 2147483646 w 494"/>
                    <a:gd name="T11" fmla="*/ 2147483646 h 636"/>
                    <a:gd name="T12" fmla="*/ 2147483646 w 494"/>
                    <a:gd name="T13" fmla="*/ 2147483646 h 636"/>
                    <a:gd name="T14" fmla="*/ 2147483646 w 494"/>
                    <a:gd name="T15" fmla="*/ 2147483646 h 636"/>
                    <a:gd name="T16" fmla="*/ 2147483646 w 494"/>
                    <a:gd name="T17" fmla="*/ 2147483646 h 636"/>
                    <a:gd name="T18" fmla="*/ 2147483646 w 494"/>
                    <a:gd name="T19" fmla="*/ 2147483646 h 636"/>
                    <a:gd name="T20" fmla="*/ 2147483646 w 494"/>
                    <a:gd name="T21" fmla="*/ 2147483646 h 636"/>
                    <a:gd name="T22" fmla="*/ 2147483646 w 494"/>
                    <a:gd name="T23" fmla="*/ 2147483646 h 636"/>
                    <a:gd name="T24" fmla="*/ 2147483646 w 494"/>
                    <a:gd name="T25" fmla="*/ 2147483646 h 636"/>
                    <a:gd name="T26" fmla="*/ 2147483646 w 494"/>
                    <a:gd name="T27" fmla="*/ 2147483646 h 636"/>
                    <a:gd name="T28" fmla="*/ 2147483646 w 494"/>
                    <a:gd name="T29" fmla="*/ 2147483646 h 636"/>
                    <a:gd name="T30" fmla="*/ 2147483646 w 494"/>
                    <a:gd name="T31" fmla="*/ 2147483646 h 636"/>
                    <a:gd name="T32" fmla="*/ 2147483646 w 494"/>
                    <a:gd name="T33" fmla="*/ 2147483646 h 636"/>
                    <a:gd name="T34" fmla="*/ 2147483646 w 494"/>
                    <a:gd name="T35" fmla="*/ 2147483646 h 636"/>
                    <a:gd name="T36" fmla="*/ 2147483646 w 494"/>
                    <a:gd name="T37" fmla="*/ 2147483646 h 636"/>
                    <a:gd name="T38" fmla="*/ 2147483646 w 494"/>
                    <a:gd name="T39" fmla="*/ 2147483646 h 636"/>
                    <a:gd name="T40" fmla="*/ 2147483646 w 494"/>
                    <a:gd name="T41" fmla="*/ 2147483646 h 636"/>
                    <a:gd name="T42" fmla="*/ 2147483646 w 494"/>
                    <a:gd name="T43" fmla="*/ 2147483646 h 636"/>
                    <a:gd name="T44" fmla="*/ 2147483646 w 494"/>
                    <a:gd name="T45" fmla="*/ 2147483646 h 636"/>
                    <a:gd name="T46" fmla="*/ 2147483646 w 494"/>
                    <a:gd name="T47" fmla="*/ 2147483646 h 636"/>
                    <a:gd name="T48" fmla="*/ 2147483646 w 494"/>
                    <a:gd name="T49" fmla="*/ 2147483646 h 636"/>
                    <a:gd name="T50" fmla="*/ 2147483646 w 494"/>
                    <a:gd name="T51" fmla="*/ 2147483646 h 636"/>
                    <a:gd name="T52" fmla="*/ 2147483646 w 494"/>
                    <a:gd name="T53" fmla="*/ 2147483646 h 636"/>
                    <a:gd name="T54" fmla="*/ 2147483646 w 494"/>
                    <a:gd name="T55" fmla="*/ 2147483646 h 636"/>
                    <a:gd name="T56" fmla="*/ 2147483646 w 494"/>
                    <a:gd name="T57" fmla="*/ 2147483646 h 636"/>
                    <a:gd name="T58" fmla="*/ 2147483646 w 494"/>
                    <a:gd name="T59" fmla="*/ 2147483646 h 636"/>
                    <a:gd name="T60" fmla="*/ 2147483646 w 494"/>
                    <a:gd name="T61" fmla="*/ 2147483646 h 636"/>
                    <a:gd name="T62" fmla="*/ 2147483646 w 494"/>
                    <a:gd name="T63" fmla="*/ 2147483646 h 636"/>
                    <a:gd name="T64" fmla="*/ 2147483646 w 494"/>
                    <a:gd name="T65" fmla="*/ 2147483646 h 636"/>
                    <a:gd name="T66" fmla="*/ 2147483646 w 494"/>
                    <a:gd name="T67" fmla="*/ 2147483646 h 636"/>
                    <a:gd name="T68" fmla="*/ 2147483646 w 494"/>
                    <a:gd name="T69" fmla="*/ 2147483646 h 636"/>
                    <a:gd name="T70" fmla="*/ 2147483646 w 494"/>
                    <a:gd name="T71" fmla="*/ 2147483646 h 636"/>
                    <a:gd name="T72" fmla="*/ 2147483646 w 494"/>
                    <a:gd name="T73" fmla="*/ 2147483646 h 636"/>
                    <a:gd name="T74" fmla="*/ 2147483646 w 494"/>
                    <a:gd name="T75" fmla="*/ 2147483646 h 636"/>
                    <a:gd name="T76" fmla="*/ 2147483646 w 494"/>
                    <a:gd name="T77" fmla="*/ 2147483646 h 636"/>
                    <a:gd name="T78" fmla="*/ 2147483646 w 494"/>
                    <a:gd name="T79" fmla="*/ 2147483646 h 6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4"/>
                    <a:gd name="T121" fmla="*/ 0 h 636"/>
                    <a:gd name="T122" fmla="*/ 494 w 494"/>
                    <a:gd name="T123" fmla="*/ 636 h 6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4" h="636">
                      <a:moveTo>
                        <a:pt x="99" y="67"/>
                      </a:moveTo>
                      <a:lnTo>
                        <a:pt x="67" y="93"/>
                      </a:lnTo>
                      <a:lnTo>
                        <a:pt x="42" y="98"/>
                      </a:lnTo>
                      <a:lnTo>
                        <a:pt x="0" y="127"/>
                      </a:lnTo>
                      <a:lnTo>
                        <a:pt x="0" y="142"/>
                      </a:lnTo>
                      <a:lnTo>
                        <a:pt x="15" y="158"/>
                      </a:lnTo>
                      <a:lnTo>
                        <a:pt x="25" y="153"/>
                      </a:lnTo>
                      <a:lnTo>
                        <a:pt x="40" y="174"/>
                      </a:lnTo>
                      <a:lnTo>
                        <a:pt x="55" y="230"/>
                      </a:lnTo>
                      <a:lnTo>
                        <a:pt x="90" y="235"/>
                      </a:lnTo>
                      <a:lnTo>
                        <a:pt x="90" y="246"/>
                      </a:lnTo>
                      <a:lnTo>
                        <a:pt x="104" y="252"/>
                      </a:lnTo>
                      <a:lnTo>
                        <a:pt x="94" y="262"/>
                      </a:lnTo>
                      <a:lnTo>
                        <a:pt x="109" y="272"/>
                      </a:lnTo>
                      <a:lnTo>
                        <a:pt x="99" y="283"/>
                      </a:lnTo>
                      <a:lnTo>
                        <a:pt x="99" y="293"/>
                      </a:lnTo>
                      <a:lnTo>
                        <a:pt x="113" y="308"/>
                      </a:lnTo>
                      <a:lnTo>
                        <a:pt x="98" y="308"/>
                      </a:lnTo>
                      <a:lnTo>
                        <a:pt x="98" y="339"/>
                      </a:lnTo>
                      <a:lnTo>
                        <a:pt x="66" y="373"/>
                      </a:lnTo>
                      <a:lnTo>
                        <a:pt x="65" y="395"/>
                      </a:lnTo>
                      <a:lnTo>
                        <a:pt x="75" y="451"/>
                      </a:lnTo>
                      <a:lnTo>
                        <a:pt x="90" y="446"/>
                      </a:lnTo>
                      <a:lnTo>
                        <a:pt x="109" y="429"/>
                      </a:lnTo>
                      <a:lnTo>
                        <a:pt x="120" y="456"/>
                      </a:lnTo>
                      <a:lnTo>
                        <a:pt x="98" y="478"/>
                      </a:lnTo>
                      <a:lnTo>
                        <a:pt x="103" y="524"/>
                      </a:lnTo>
                      <a:lnTo>
                        <a:pt x="117" y="534"/>
                      </a:lnTo>
                      <a:lnTo>
                        <a:pt x="117" y="554"/>
                      </a:lnTo>
                      <a:lnTo>
                        <a:pt x="91" y="549"/>
                      </a:lnTo>
                      <a:lnTo>
                        <a:pt x="60" y="589"/>
                      </a:lnTo>
                      <a:lnTo>
                        <a:pt x="70" y="609"/>
                      </a:lnTo>
                      <a:lnTo>
                        <a:pt x="111" y="626"/>
                      </a:lnTo>
                      <a:lnTo>
                        <a:pt x="121" y="621"/>
                      </a:lnTo>
                      <a:lnTo>
                        <a:pt x="116" y="600"/>
                      </a:lnTo>
                      <a:lnTo>
                        <a:pt x="149" y="591"/>
                      </a:lnTo>
                      <a:lnTo>
                        <a:pt x="151" y="602"/>
                      </a:lnTo>
                      <a:lnTo>
                        <a:pt x="208" y="618"/>
                      </a:lnTo>
                      <a:lnTo>
                        <a:pt x="285" y="604"/>
                      </a:lnTo>
                      <a:lnTo>
                        <a:pt x="284" y="624"/>
                      </a:lnTo>
                      <a:lnTo>
                        <a:pt x="310" y="619"/>
                      </a:lnTo>
                      <a:lnTo>
                        <a:pt x="306" y="604"/>
                      </a:lnTo>
                      <a:lnTo>
                        <a:pt x="321" y="599"/>
                      </a:lnTo>
                      <a:lnTo>
                        <a:pt x="366" y="636"/>
                      </a:lnTo>
                      <a:lnTo>
                        <a:pt x="381" y="636"/>
                      </a:lnTo>
                      <a:lnTo>
                        <a:pt x="382" y="605"/>
                      </a:lnTo>
                      <a:lnTo>
                        <a:pt x="398" y="605"/>
                      </a:lnTo>
                      <a:lnTo>
                        <a:pt x="398" y="585"/>
                      </a:lnTo>
                      <a:lnTo>
                        <a:pt x="408" y="576"/>
                      </a:lnTo>
                      <a:lnTo>
                        <a:pt x="418" y="581"/>
                      </a:lnTo>
                      <a:lnTo>
                        <a:pt x="440" y="520"/>
                      </a:lnTo>
                      <a:lnTo>
                        <a:pt x="405" y="493"/>
                      </a:lnTo>
                      <a:lnTo>
                        <a:pt x="395" y="498"/>
                      </a:lnTo>
                      <a:lnTo>
                        <a:pt x="378" y="390"/>
                      </a:lnTo>
                      <a:lnTo>
                        <a:pt x="390" y="329"/>
                      </a:lnTo>
                      <a:lnTo>
                        <a:pt x="410" y="320"/>
                      </a:lnTo>
                      <a:lnTo>
                        <a:pt x="446" y="284"/>
                      </a:lnTo>
                      <a:lnTo>
                        <a:pt x="441" y="279"/>
                      </a:lnTo>
                      <a:lnTo>
                        <a:pt x="483" y="260"/>
                      </a:lnTo>
                      <a:lnTo>
                        <a:pt x="493" y="239"/>
                      </a:lnTo>
                      <a:lnTo>
                        <a:pt x="479" y="214"/>
                      </a:lnTo>
                      <a:lnTo>
                        <a:pt x="494" y="163"/>
                      </a:lnTo>
                      <a:lnTo>
                        <a:pt x="486" y="153"/>
                      </a:lnTo>
                      <a:lnTo>
                        <a:pt x="440" y="151"/>
                      </a:lnTo>
                      <a:lnTo>
                        <a:pt x="429" y="135"/>
                      </a:lnTo>
                      <a:lnTo>
                        <a:pt x="405" y="126"/>
                      </a:lnTo>
                      <a:lnTo>
                        <a:pt x="368" y="150"/>
                      </a:lnTo>
                      <a:lnTo>
                        <a:pt x="358" y="140"/>
                      </a:lnTo>
                      <a:lnTo>
                        <a:pt x="358" y="119"/>
                      </a:lnTo>
                      <a:lnTo>
                        <a:pt x="302" y="98"/>
                      </a:lnTo>
                      <a:lnTo>
                        <a:pt x="298" y="82"/>
                      </a:lnTo>
                      <a:lnTo>
                        <a:pt x="257" y="71"/>
                      </a:lnTo>
                      <a:lnTo>
                        <a:pt x="257" y="40"/>
                      </a:lnTo>
                      <a:lnTo>
                        <a:pt x="242" y="30"/>
                      </a:lnTo>
                      <a:lnTo>
                        <a:pt x="233" y="0"/>
                      </a:lnTo>
                      <a:lnTo>
                        <a:pt x="213" y="19"/>
                      </a:lnTo>
                      <a:lnTo>
                        <a:pt x="182" y="14"/>
                      </a:lnTo>
                      <a:lnTo>
                        <a:pt x="155" y="28"/>
                      </a:lnTo>
                      <a:lnTo>
                        <a:pt x="120" y="22"/>
                      </a:lnTo>
                      <a:lnTo>
                        <a:pt x="99" y="67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" name="Freeform 288"/>
                <p:cNvSpPr>
                  <a:spLocks/>
                </p:cNvSpPr>
                <p:nvPr/>
              </p:nvSpPr>
              <p:spPr bwMode="auto">
                <a:xfrm>
                  <a:off x="1444754" y="3248854"/>
                  <a:ext cx="282602" cy="261852"/>
                </a:xfrm>
                <a:custGeom>
                  <a:avLst/>
                  <a:gdLst>
                    <a:gd name="T0" fmla="*/ 2147483646 w 533"/>
                    <a:gd name="T1" fmla="*/ 2147483646 h 487"/>
                    <a:gd name="T2" fmla="*/ 2147483646 w 533"/>
                    <a:gd name="T3" fmla="*/ 2147483646 h 487"/>
                    <a:gd name="T4" fmla="*/ 2147483646 w 533"/>
                    <a:gd name="T5" fmla="*/ 2147483646 h 487"/>
                    <a:gd name="T6" fmla="*/ 2147483646 w 533"/>
                    <a:gd name="T7" fmla="*/ 2147483646 h 487"/>
                    <a:gd name="T8" fmla="*/ 2147483646 w 533"/>
                    <a:gd name="T9" fmla="*/ 2147483646 h 487"/>
                    <a:gd name="T10" fmla="*/ 2147483646 w 533"/>
                    <a:gd name="T11" fmla="*/ 2147483646 h 487"/>
                    <a:gd name="T12" fmla="*/ 2147483646 w 533"/>
                    <a:gd name="T13" fmla="*/ 2147483646 h 487"/>
                    <a:gd name="T14" fmla="*/ 2147483646 w 533"/>
                    <a:gd name="T15" fmla="*/ 2147483646 h 487"/>
                    <a:gd name="T16" fmla="*/ 2147483646 w 533"/>
                    <a:gd name="T17" fmla="*/ 2147483646 h 487"/>
                    <a:gd name="T18" fmla="*/ 2147483646 w 533"/>
                    <a:gd name="T19" fmla="*/ 2147483646 h 487"/>
                    <a:gd name="T20" fmla="*/ 2147483646 w 533"/>
                    <a:gd name="T21" fmla="*/ 2147483646 h 487"/>
                    <a:gd name="T22" fmla="*/ 2147483646 w 533"/>
                    <a:gd name="T23" fmla="*/ 2147483646 h 487"/>
                    <a:gd name="T24" fmla="*/ 2147483646 w 533"/>
                    <a:gd name="T25" fmla="*/ 2147483646 h 487"/>
                    <a:gd name="T26" fmla="*/ 2147483646 w 533"/>
                    <a:gd name="T27" fmla="*/ 2147483646 h 487"/>
                    <a:gd name="T28" fmla="*/ 2147483646 w 533"/>
                    <a:gd name="T29" fmla="*/ 2147483646 h 487"/>
                    <a:gd name="T30" fmla="*/ 2147483646 w 533"/>
                    <a:gd name="T31" fmla="*/ 2147483646 h 487"/>
                    <a:gd name="T32" fmla="*/ 2147483646 w 533"/>
                    <a:gd name="T33" fmla="*/ 2147483646 h 487"/>
                    <a:gd name="T34" fmla="*/ 2147483646 w 533"/>
                    <a:gd name="T35" fmla="*/ 2147483646 h 487"/>
                    <a:gd name="T36" fmla="*/ 2147483646 w 533"/>
                    <a:gd name="T37" fmla="*/ 2147483646 h 487"/>
                    <a:gd name="T38" fmla="*/ 2147483646 w 533"/>
                    <a:gd name="T39" fmla="*/ 2147483646 h 487"/>
                    <a:gd name="T40" fmla="*/ 2147483646 w 533"/>
                    <a:gd name="T41" fmla="*/ 2147483646 h 487"/>
                    <a:gd name="T42" fmla="*/ 2147483646 w 533"/>
                    <a:gd name="T43" fmla="*/ 2147483646 h 487"/>
                    <a:gd name="T44" fmla="*/ 2147483646 w 533"/>
                    <a:gd name="T45" fmla="*/ 2147483646 h 487"/>
                    <a:gd name="T46" fmla="*/ 2147483646 w 533"/>
                    <a:gd name="T47" fmla="*/ 2147483646 h 487"/>
                    <a:gd name="T48" fmla="*/ 2147483646 w 533"/>
                    <a:gd name="T49" fmla="*/ 2147483646 h 487"/>
                    <a:gd name="T50" fmla="*/ 2147483646 w 533"/>
                    <a:gd name="T51" fmla="*/ 2147483646 h 487"/>
                    <a:gd name="T52" fmla="*/ 2147483646 w 533"/>
                    <a:gd name="T53" fmla="*/ 2147483646 h 487"/>
                    <a:gd name="T54" fmla="*/ 2147483646 w 533"/>
                    <a:gd name="T55" fmla="*/ 2147483646 h 487"/>
                    <a:gd name="T56" fmla="*/ 2147483646 w 533"/>
                    <a:gd name="T57" fmla="*/ 2147483646 h 487"/>
                    <a:gd name="T58" fmla="*/ 2147483646 w 533"/>
                    <a:gd name="T59" fmla="*/ 2147483646 h 487"/>
                    <a:gd name="T60" fmla="*/ 2147483646 w 533"/>
                    <a:gd name="T61" fmla="*/ 2147483646 h 487"/>
                    <a:gd name="T62" fmla="*/ 2147483646 w 533"/>
                    <a:gd name="T63" fmla="*/ 2147483646 h 487"/>
                    <a:gd name="T64" fmla="*/ 2147483646 w 533"/>
                    <a:gd name="T65" fmla="*/ 2147483646 h 487"/>
                    <a:gd name="T66" fmla="*/ 2147483646 w 533"/>
                    <a:gd name="T67" fmla="*/ 2147483646 h 487"/>
                    <a:gd name="T68" fmla="*/ 2147483646 w 533"/>
                    <a:gd name="T69" fmla="*/ 2147483646 h 487"/>
                    <a:gd name="T70" fmla="*/ 2147483646 w 533"/>
                    <a:gd name="T71" fmla="*/ 2147483646 h 487"/>
                    <a:gd name="T72" fmla="*/ 2147483646 w 533"/>
                    <a:gd name="T73" fmla="*/ 2147483646 h 487"/>
                    <a:gd name="T74" fmla="*/ 2147483646 w 533"/>
                    <a:gd name="T75" fmla="*/ 2147483646 h 487"/>
                    <a:gd name="T76" fmla="*/ 0 w 533"/>
                    <a:gd name="T77" fmla="*/ 2147483646 h 4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3"/>
                    <a:gd name="T118" fmla="*/ 0 h 487"/>
                    <a:gd name="T119" fmla="*/ 533 w 533"/>
                    <a:gd name="T120" fmla="*/ 487 h 4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3" h="487">
                      <a:moveTo>
                        <a:pt x="19" y="181"/>
                      </a:moveTo>
                      <a:lnTo>
                        <a:pt x="9" y="196"/>
                      </a:lnTo>
                      <a:lnTo>
                        <a:pt x="30" y="196"/>
                      </a:lnTo>
                      <a:lnTo>
                        <a:pt x="60" y="218"/>
                      </a:lnTo>
                      <a:lnTo>
                        <a:pt x="96" y="198"/>
                      </a:lnTo>
                      <a:lnTo>
                        <a:pt x="101" y="208"/>
                      </a:lnTo>
                      <a:lnTo>
                        <a:pt x="116" y="219"/>
                      </a:lnTo>
                      <a:lnTo>
                        <a:pt x="135" y="270"/>
                      </a:lnTo>
                      <a:lnTo>
                        <a:pt x="120" y="296"/>
                      </a:lnTo>
                      <a:lnTo>
                        <a:pt x="153" y="394"/>
                      </a:lnTo>
                      <a:lnTo>
                        <a:pt x="164" y="399"/>
                      </a:lnTo>
                      <a:lnTo>
                        <a:pt x="179" y="389"/>
                      </a:lnTo>
                      <a:lnTo>
                        <a:pt x="180" y="363"/>
                      </a:lnTo>
                      <a:lnTo>
                        <a:pt x="216" y="363"/>
                      </a:lnTo>
                      <a:lnTo>
                        <a:pt x="245" y="380"/>
                      </a:lnTo>
                      <a:lnTo>
                        <a:pt x="269" y="431"/>
                      </a:lnTo>
                      <a:lnTo>
                        <a:pt x="295" y="458"/>
                      </a:lnTo>
                      <a:lnTo>
                        <a:pt x="329" y="463"/>
                      </a:lnTo>
                      <a:lnTo>
                        <a:pt x="402" y="459"/>
                      </a:lnTo>
                      <a:lnTo>
                        <a:pt x="438" y="487"/>
                      </a:lnTo>
                      <a:lnTo>
                        <a:pt x="458" y="476"/>
                      </a:lnTo>
                      <a:lnTo>
                        <a:pt x="454" y="455"/>
                      </a:lnTo>
                      <a:lnTo>
                        <a:pt x="480" y="446"/>
                      </a:lnTo>
                      <a:lnTo>
                        <a:pt x="464" y="435"/>
                      </a:lnTo>
                      <a:lnTo>
                        <a:pt x="507" y="406"/>
                      </a:lnTo>
                      <a:lnTo>
                        <a:pt x="507" y="385"/>
                      </a:lnTo>
                      <a:lnTo>
                        <a:pt x="517" y="380"/>
                      </a:lnTo>
                      <a:lnTo>
                        <a:pt x="533" y="324"/>
                      </a:lnTo>
                      <a:lnTo>
                        <a:pt x="518" y="339"/>
                      </a:lnTo>
                      <a:lnTo>
                        <a:pt x="508" y="339"/>
                      </a:lnTo>
                      <a:lnTo>
                        <a:pt x="508" y="319"/>
                      </a:lnTo>
                      <a:lnTo>
                        <a:pt x="482" y="297"/>
                      </a:lnTo>
                      <a:lnTo>
                        <a:pt x="494" y="287"/>
                      </a:lnTo>
                      <a:lnTo>
                        <a:pt x="514" y="278"/>
                      </a:lnTo>
                      <a:lnTo>
                        <a:pt x="499" y="256"/>
                      </a:lnTo>
                      <a:lnTo>
                        <a:pt x="422" y="275"/>
                      </a:lnTo>
                      <a:lnTo>
                        <a:pt x="417" y="265"/>
                      </a:lnTo>
                      <a:lnTo>
                        <a:pt x="392" y="281"/>
                      </a:lnTo>
                      <a:lnTo>
                        <a:pt x="397" y="265"/>
                      </a:lnTo>
                      <a:lnTo>
                        <a:pt x="376" y="275"/>
                      </a:lnTo>
                      <a:lnTo>
                        <a:pt x="350" y="300"/>
                      </a:lnTo>
                      <a:lnTo>
                        <a:pt x="345" y="315"/>
                      </a:lnTo>
                      <a:lnTo>
                        <a:pt x="324" y="300"/>
                      </a:lnTo>
                      <a:lnTo>
                        <a:pt x="320" y="274"/>
                      </a:lnTo>
                      <a:lnTo>
                        <a:pt x="300" y="268"/>
                      </a:lnTo>
                      <a:lnTo>
                        <a:pt x="295" y="258"/>
                      </a:lnTo>
                      <a:lnTo>
                        <a:pt x="315" y="259"/>
                      </a:lnTo>
                      <a:lnTo>
                        <a:pt x="280" y="222"/>
                      </a:lnTo>
                      <a:lnTo>
                        <a:pt x="281" y="196"/>
                      </a:lnTo>
                      <a:lnTo>
                        <a:pt x="296" y="181"/>
                      </a:lnTo>
                      <a:lnTo>
                        <a:pt x="296" y="171"/>
                      </a:lnTo>
                      <a:lnTo>
                        <a:pt x="281" y="171"/>
                      </a:lnTo>
                      <a:lnTo>
                        <a:pt x="287" y="145"/>
                      </a:lnTo>
                      <a:lnTo>
                        <a:pt x="268" y="110"/>
                      </a:lnTo>
                      <a:lnTo>
                        <a:pt x="278" y="99"/>
                      </a:lnTo>
                      <a:lnTo>
                        <a:pt x="273" y="74"/>
                      </a:lnTo>
                      <a:lnTo>
                        <a:pt x="258" y="73"/>
                      </a:lnTo>
                      <a:lnTo>
                        <a:pt x="243" y="62"/>
                      </a:lnTo>
                      <a:lnTo>
                        <a:pt x="212" y="68"/>
                      </a:lnTo>
                      <a:lnTo>
                        <a:pt x="208" y="37"/>
                      </a:lnTo>
                      <a:lnTo>
                        <a:pt x="188" y="31"/>
                      </a:lnTo>
                      <a:lnTo>
                        <a:pt x="188" y="5"/>
                      </a:lnTo>
                      <a:lnTo>
                        <a:pt x="183" y="0"/>
                      </a:lnTo>
                      <a:lnTo>
                        <a:pt x="178" y="10"/>
                      </a:lnTo>
                      <a:lnTo>
                        <a:pt x="162" y="0"/>
                      </a:lnTo>
                      <a:lnTo>
                        <a:pt x="152" y="25"/>
                      </a:lnTo>
                      <a:lnTo>
                        <a:pt x="165" y="37"/>
                      </a:lnTo>
                      <a:lnTo>
                        <a:pt x="130" y="65"/>
                      </a:lnTo>
                      <a:lnTo>
                        <a:pt x="110" y="65"/>
                      </a:lnTo>
                      <a:lnTo>
                        <a:pt x="105" y="85"/>
                      </a:lnTo>
                      <a:lnTo>
                        <a:pt x="69" y="70"/>
                      </a:lnTo>
                      <a:lnTo>
                        <a:pt x="78" y="121"/>
                      </a:lnTo>
                      <a:lnTo>
                        <a:pt x="63" y="131"/>
                      </a:lnTo>
                      <a:lnTo>
                        <a:pt x="58" y="110"/>
                      </a:lnTo>
                      <a:lnTo>
                        <a:pt x="42" y="110"/>
                      </a:lnTo>
                      <a:lnTo>
                        <a:pt x="32" y="89"/>
                      </a:lnTo>
                      <a:lnTo>
                        <a:pt x="26" y="130"/>
                      </a:lnTo>
                      <a:lnTo>
                        <a:pt x="0" y="130"/>
                      </a:lnTo>
                      <a:lnTo>
                        <a:pt x="19" y="181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" name="Freeform 289"/>
                <p:cNvSpPr>
                  <a:spLocks/>
                </p:cNvSpPr>
                <p:nvPr/>
              </p:nvSpPr>
              <p:spPr bwMode="auto">
                <a:xfrm>
                  <a:off x="924005" y="3229811"/>
                  <a:ext cx="322292" cy="331678"/>
                </a:xfrm>
                <a:custGeom>
                  <a:avLst/>
                  <a:gdLst>
                    <a:gd name="T0" fmla="*/ 2147483646 w 608"/>
                    <a:gd name="T1" fmla="*/ 2147483646 h 618"/>
                    <a:gd name="T2" fmla="*/ 2147483646 w 608"/>
                    <a:gd name="T3" fmla="*/ 2147483646 h 618"/>
                    <a:gd name="T4" fmla="*/ 2147483646 w 608"/>
                    <a:gd name="T5" fmla="*/ 2147483646 h 618"/>
                    <a:gd name="T6" fmla="*/ 2147483646 w 608"/>
                    <a:gd name="T7" fmla="*/ 2147483646 h 618"/>
                    <a:gd name="T8" fmla="*/ 2147483646 w 608"/>
                    <a:gd name="T9" fmla="*/ 2147483646 h 618"/>
                    <a:gd name="T10" fmla="*/ 2147483646 w 608"/>
                    <a:gd name="T11" fmla="*/ 2147483646 h 618"/>
                    <a:gd name="T12" fmla="*/ 2147483646 w 608"/>
                    <a:gd name="T13" fmla="*/ 2147483646 h 618"/>
                    <a:gd name="T14" fmla="*/ 2147483646 w 608"/>
                    <a:gd name="T15" fmla="*/ 2147483646 h 618"/>
                    <a:gd name="T16" fmla="*/ 2147483646 w 608"/>
                    <a:gd name="T17" fmla="*/ 2147483646 h 618"/>
                    <a:gd name="T18" fmla="*/ 2147483646 w 608"/>
                    <a:gd name="T19" fmla="*/ 2147483646 h 618"/>
                    <a:gd name="T20" fmla="*/ 2147483646 w 608"/>
                    <a:gd name="T21" fmla="*/ 2147483646 h 618"/>
                    <a:gd name="T22" fmla="*/ 2147483646 w 608"/>
                    <a:gd name="T23" fmla="*/ 2147483646 h 618"/>
                    <a:gd name="T24" fmla="*/ 2147483646 w 608"/>
                    <a:gd name="T25" fmla="*/ 2147483646 h 618"/>
                    <a:gd name="T26" fmla="*/ 2147483646 w 608"/>
                    <a:gd name="T27" fmla="*/ 2147483646 h 618"/>
                    <a:gd name="T28" fmla="*/ 2147483646 w 608"/>
                    <a:gd name="T29" fmla="*/ 2147483646 h 618"/>
                    <a:gd name="T30" fmla="*/ 2147483646 w 608"/>
                    <a:gd name="T31" fmla="*/ 2147483646 h 618"/>
                    <a:gd name="T32" fmla="*/ 2147483646 w 608"/>
                    <a:gd name="T33" fmla="*/ 2147483646 h 618"/>
                    <a:gd name="T34" fmla="*/ 2147483646 w 608"/>
                    <a:gd name="T35" fmla="*/ 2147483646 h 618"/>
                    <a:gd name="T36" fmla="*/ 2147483646 w 608"/>
                    <a:gd name="T37" fmla="*/ 2147483646 h 618"/>
                    <a:gd name="T38" fmla="*/ 2147483646 w 608"/>
                    <a:gd name="T39" fmla="*/ 2147483646 h 618"/>
                    <a:gd name="T40" fmla="*/ 2147483646 w 608"/>
                    <a:gd name="T41" fmla="*/ 2147483646 h 618"/>
                    <a:gd name="T42" fmla="*/ 2147483646 w 608"/>
                    <a:gd name="T43" fmla="*/ 2147483646 h 618"/>
                    <a:gd name="T44" fmla="*/ 2147483646 w 608"/>
                    <a:gd name="T45" fmla="*/ 2147483646 h 618"/>
                    <a:gd name="T46" fmla="*/ 2147483646 w 608"/>
                    <a:gd name="T47" fmla="*/ 2147483646 h 618"/>
                    <a:gd name="T48" fmla="*/ 2147483646 w 608"/>
                    <a:gd name="T49" fmla="*/ 2147483646 h 618"/>
                    <a:gd name="T50" fmla="*/ 2147483646 w 608"/>
                    <a:gd name="T51" fmla="*/ 2147483646 h 618"/>
                    <a:gd name="T52" fmla="*/ 2147483646 w 608"/>
                    <a:gd name="T53" fmla="*/ 2147483646 h 618"/>
                    <a:gd name="T54" fmla="*/ 2147483646 w 608"/>
                    <a:gd name="T55" fmla="*/ 2147483646 h 618"/>
                    <a:gd name="T56" fmla="*/ 2147483646 w 608"/>
                    <a:gd name="T57" fmla="*/ 2147483646 h 618"/>
                    <a:gd name="T58" fmla="*/ 2147483646 w 608"/>
                    <a:gd name="T59" fmla="*/ 2147483646 h 618"/>
                    <a:gd name="T60" fmla="*/ 2147483646 w 608"/>
                    <a:gd name="T61" fmla="*/ 2147483646 h 618"/>
                    <a:gd name="T62" fmla="*/ 2147483646 w 608"/>
                    <a:gd name="T63" fmla="*/ 2147483646 h 618"/>
                    <a:gd name="T64" fmla="*/ 2147483646 w 608"/>
                    <a:gd name="T65" fmla="*/ 2147483646 h 618"/>
                    <a:gd name="T66" fmla="*/ 2147483646 w 608"/>
                    <a:gd name="T67" fmla="*/ 2147483646 h 618"/>
                    <a:gd name="T68" fmla="*/ 2147483646 w 608"/>
                    <a:gd name="T69" fmla="*/ 2147483646 h 618"/>
                    <a:gd name="T70" fmla="*/ 2147483646 w 608"/>
                    <a:gd name="T71" fmla="*/ 2147483646 h 618"/>
                    <a:gd name="T72" fmla="*/ 2147483646 w 608"/>
                    <a:gd name="T73" fmla="*/ 2147483646 h 618"/>
                    <a:gd name="T74" fmla="*/ 2147483646 w 608"/>
                    <a:gd name="T75" fmla="*/ 2147483646 h 618"/>
                    <a:gd name="T76" fmla="*/ 2147483646 w 608"/>
                    <a:gd name="T77" fmla="*/ 2147483646 h 618"/>
                    <a:gd name="T78" fmla="*/ 2147483646 w 608"/>
                    <a:gd name="T79" fmla="*/ 2147483646 h 618"/>
                    <a:gd name="T80" fmla="*/ 2147483646 w 608"/>
                    <a:gd name="T81" fmla="*/ 2147483646 h 618"/>
                    <a:gd name="T82" fmla="*/ 2147483646 w 608"/>
                    <a:gd name="T83" fmla="*/ 2147483646 h 618"/>
                    <a:gd name="T84" fmla="*/ 0 w 608"/>
                    <a:gd name="T85" fmla="*/ 2147483646 h 61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08"/>
                    <a:gd name="T130" fmla="*/ 0 h 618"/>
                    <a:gd name="T131" fmla="*/ 608 w 608"/>
                    <a:gd name="T132" fmla="*/ 618 h 61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08" h="618">
                      <a:moveTo>
                        <a:pt x="0" y="388"/>
                      </a:moveTo>
                      <a:lnTo>
                        <a:pt x="1" y="388"/>
                      </a:lnTo>
                      <a:lnTo>
                        <a:pt x="30" y="380"/>
                      </a:lnTo>
                      <a:lnTo>
                        <a:pt x="42" y="355"/>
                      </a:lnTo>
                      <a:lnTo>
                        <a:pt x="62" y="340"/>
                      </a:lnTo>
                      <a:lnTo>
                        <a:pt x="90" y="299"/>
                      </a:lnTo>
                      <a:lnTo>
                        <a:pt x="131" y="274"/>
                      </a:lnTo>
                      <a:lnTo>
                        <a:pt x="126" y="268"/>
                      </a:lnTo>
                      <a:lnTo>
                        <a:pt x="117" y="227"/>
                      </a:lnTo>
                      <a:lnTo>
                        <a:pt x="154" y="202"/>
                      </a:lnTo>
                      <a:lnTo>
                        <a:pt x="164" y="223"/>
                      </a:lnTo>
                      <a:lnTo>
                        <a:pt x="174" y="203"/>
                      </a:lnTo>
                      <a:lnTo>
                        <a:pt x="184" y="198"/>
                      </a:lnTo>
                      <a:lnTo>
                        <a:pt x="191" y="167"/>
                      </a:lnTo>
                      <a:lnTo>
                        <a:pt x="160" y="166"/>
                      </a:lnTo>
                      <a:lnTo>
                        <a:pt x="155" y="130"/>
                      </a:lnTo>
                      <a:lnTo>
                        <a:pt x="167" y="120"/>
                      </a:lnTo>
                      <a:lnTo>
                        <a:pt x="182" y="137"/>
                      </a:lnTo>
                      <a:lnTo>
                        <a:pt x="182" y="90"/>
                      </a:lnTo>
                      <a:lnTo>
                        <a:pt x="193" y="91"/>
                      </a:lnTo>
                      <a:lnTo>
                        <a:pt x="235" y="30"/>
                      </a:lnTo>
                      <a:lnTo>
                        <a:pt x="256" y="35"/>
                      </a:lnTo>
                      <a:lnTo>
                        <a:pt x="270" y="65"/>
                      </a:lnTo>
                      <a:lnTo>
                        <a:pt x="286" y="67"/>
                      </a:lnTo>
                      <a:lnTo>
                        <a:pt x="281" y="46"/>
                      </a:lnTo>
                      <a:lnTo>
                        <a:pt x="297" y="41"/>
                      </a:lnTo>
                      <a:lnTo>
                        <a:pt x="298" y="0"/>
                      </a:lnTo>
                      <a:lnTo>
                        <a:pt x="349" y="16"/>
                      </a:lnTo>
                      <a:lnTo>
                        <a:pt x="354" y="31"/>
                      </a:lnTo>
                      <a:lnTo>
                        <a:pt x="364" y="27"/>
                      </a:lnTo>
                      <a:lnTo>
                        <a:pt x="368" y="42"/>
                      </a:lnTo>
                      <a:lnTo>
                        <a:pt x="383" y="47"/>
                      </a:lnTo>
                      <a:lnTo>
                        <a:pt x="373" y="73"/>
                      </a:lnTo>
                      <a:lnTo>
                        <a:pt x="389" y="88"/>
                      </a:lnTo>
                      <a:lnTo>
                        <a:pt x="409" y="88"/>
                      </a:lnTo>
                      <a:lnTo>
                        <a:pt x="431" y="109"/>
                      </a:lnTo>
                      <a:lnTo>
                        <a:pt x="405" y="129"/>
                      </a:lnTo>
                      <a:lnTo>
                        <a:pt x="427" y="186"/>
                      </a:lnTo>
                      <a:lnTo>
                        <a:pt x="462" y="197"/>
                      </a:lnTo>
                      <a:lnTo>
                        <a:pt x="461" y="213"/>
                      </a:lnTo>
                      <a:lnTo>
                        <a:pt x="492" y="254"/>
                      </a:lnTo>
                      <a:lnTo>
                        <a:pt x="511" y="295"/>
                      </a:lnTo>
                      <a:lnTo>
                        <a:pt x="501" y="315"/>
                      </a:lnTo>
                      <a:lnTo>
                        <a:pt x="484" y="320"/>
                      </a:lnTo>
                      <a:lnTo>
                        <a:pt x="484" y="331"/>
                      </a:lnTo>
                      <a:lnTo>
                        <a:pt x="510" y="347"/>
                      </a:lnTo>
                      <a:lnTo>
                        <a:pt x="540" y="378"/>
                      </a:lnTo>
                      <a:lnTo>
                        <a:pt x="544" y="403"/>
                      </a:lnTo>
                      <a:lnTo>
                        <a:pt x="573" y="476"/>
                      </a:lnTo>
                      <a:lnTo>
                        <a:pt x="589" y="461"/>
                      </a:lnTo>
                      <a:lnTo>
                        <a:pt x="594" y="466"/>
                      </a:lnTo>
                      <a:lnTo>
                        <a:pt x="608" y="503"/>
                      </a:lnTo>
                      <a:lnTo>
                        <a:pt x="598" y="517"/>
                      </a:lnTo>
                      <a:lnTo>
                        <a:pt x="591" y="584"/>
                      </a:lnTo>
                      <a:lnTo>
                        <a:pt x="570" y="609"/>
                      </a:lnTo>
                      <a:lnTo>
                        <a:pt x="529" y="588"/>
                      </a:lnTo>
                      <a:lnTo>
                        <a:pt x="520" y="568"/>
                      </a:lnTo>
                      <a:lnTo>
                        <a:pt x="503" y="567"/>
                      </a:lnTo>
                      <a:lnTo>
                        <a:pt x="485" y="510"/>
                      </a:lnTo>
                      <a:lnTo>
                        <a:pt x="413" y="509"/>
                      </a:lnTo>
                      <a:lnTo>
                        <a:pt x="397" y="494"/>
                      </a:lnTo>
                      <a:lnTo>
                        <a:pt x="372" y="503"/>
                      </a:lnTo>
                      <a:lnTo>
                        <a:pt x="346" y="487"/>
                      </a:lnTo>
                      <a:lnTo>
                        <a:pt x="340" y="554"/>
                      </a:lnTo>
                      <a:lnTo>
                        <a:pt x="313" y="559"/>
                      </a:lnTo>
                      <a:lnTo>
                        <a:pt x="303" y="574"/>
                      </a:lnTo>
                      <a:lnTo>
                        <a:pt x="278" y="589"/>
                      </a:lnTo>
                      <a:lnTo>
                        <a:pt x="262" y="589"/>
                      </a:lnTo>
                      <a:lnTo>
                        <a:pt x="246" y="588"/>
                      </a:lnTo>
                      <a:lnTo>
                        <a:pt x="225" y="609"/>
                      </a:lnTo>
                      <a:lnTo>
                        <a:pt x="190" y="598"/>
                      </a:lnTo>
                      <a:lnTo>
                        <a:pt x="142" y="607"/>
                      </a:lnTo>
                      <a:lnTo>
                        <a:pt x="132" y="618"/>
                      </a:lnTo>
                      <a:lnTo>
                        <a:pt x="112" y="597"/>
                      </a:lnTo>
                      <a:lnTo>
                        <a:pt x="91" y="597"/>
                      </a:lnTo>
                      <a:lnTo>
                        <a:pt x="91" y="587"/>
                      </a:lnTo>
                      <a:lnTo>
                        <a:pt x="30" y="553"/>
                      </a:lnTo>
                      <a:lnTo>
                        <a:pt x="51" y="537"/>
                      </a:lnTo>
                      <a:lnTo>
                        <a:pt x="31" y="517"/>
                      </a:lnTo>
                      <a:lnTo>
                        <a:pt x="20" y="471"/>
                      </a:lnTo>
                      <a:lnTo>
                        <a:pt x="28" y="458"/>
                      </a:lnTo>
                      <a:lnTo>
                        <a:pt x="25" y="436"/>
                      </a:lnTo>
                      <a:lnTo>
                        <a:pt x="14" y="430"/>
                      </a:lnTo>
                      <a:lnTo>
                        <a:pt x="7" y="416"/>
                      </a:lnTo>
                      <a:lnTo>
                        <a:pt x="16" y="39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" name="Freeform 290"/>
                <p:cNvSpPr>
                  <a:spLocks/>
                </p:cNvSpPr>
                <p:nvPr/>
              </p:nvSpPr>
              <p:spPr bwMode="auto">
                <a:xfrm>
                  <a:off x="1063719" y="3123483"/>
                  <a:ext cx="242909" cy="242807"/>
                </a:xfrm>
                <a:custGeom>
                  <a:avLst/>
                  <a:gdLst>
                    <a:gd name="T0" fmla="*/ 0 w 456"/>
                    <a:gd name="T1" fmla="*/ 2147483646 h 451"/>
                    <a:gd name="T2" fmla="*/ 2147483646 w 456"/>
                    <a:gd name="T3" fmla="*/ 2147483646 h 451"/>
                    <a:gd name="T4" fmla="*/ 2147483646 w 456"/>
                    <a:gd name="T5" fmla="*/ 2147483646 h 451"/>
                    <a:gd name="T6" fmla="*/ 2147483646 w 456"/>
                    <a:gd name="T7" fmla="*/ 2147483646 h 451"/>
                    <a:gd name="T8" fmla="*/ 2147483646 w 456"/>
                    <a:gd name="T9" fmla="*/ 2147483646 h 451"/>
                    <a:gd name="T10" fmla="*/ 2147483646 w 456"/>
                    <a:gd name="T11" fmla="*/ 2147483646 h 451"/>
                    <a:gd name="T12" fmla="*/ 2147483646 w 456"/>
                    <a:gd name="T13" fmla="*/ 2147483646 h 451"/>
                    <a:gd name="T14" fmla="*/ 2147483646 w 456"/>
                    <a:gd name="T15" fmla="*/ 2147483646 h 451"/>
                    <a:gd name="T16" fmla="*/ 2147483646 w 456"/>
                    <a:gd name="T17" fmla="*/ 2147483646 h 451"/>
                    <a:gd name="T18" fmla="*/ 2147483646 w 456"/>
                    <a:gd name="T19" fmla="*/ 2147483646 h 451"/>
                    <a:gd name="T20" fmla="*/ 2147483646 w 456"/>
                    <a:gd name="T21" fmla="*/ 2147483646 h 451"/>
                    <a:gd name="T22" fmla="*/ 2147483646 w 456"/>
                    <a:gd name="T23" fmla="*/ 2147483646 h 451"/>
                    <a:gd name="T24" fmla="*/ 2147483646 w 456"/>
                    <a:gd name="T25" fmla="*/ 2147483646 h 451"/>
                    <a:gd name="T26" fmla="*/ 2147483646 w 456"/>
                    <a:gd name="T27" fmla="*/ 2147483646 h 451"/>
                    <a:gd name="T28" fmla="*/ 2147483646 w 456"/>
                    <a:gd name="T29" fmla="*/ 2147483646 h 451"/>
                    <a:gd name="T30" fmla="*/ 2147483646 w 456"/>
                    <a:gd name="T31" fmla="*/ 2147483646 h 451"/>
                    <a:gd name="T32" fmla="*/ 2147483646 w 456"/>
                    <a:gd name="T33" fmla="*/ 2147483646 h 451"/>
                    <a:gd name="T34" fmla="*/ 2147483646 w 456"/>
                    <a:gd name="T35" fmla="*/ 2147483646 h 451"/>
                    <a:gd name="T36" fmla="*/ 2147483646 w 456"/>
                    <a:gd name="T37" fmla="*/ 2147483646 h 451"/>
                    <a:gd name="T38" fmla="*/ 2147483646 w 456"/>
                    <a:gd name="T39" fmla="*/ 2147483646 h 451"/>
                    <a:gd name="T40" fmla="*/ 2147483646 w 456"/>
                    <a:gd name="T41" fmla="*/ 2147483646 h 451"/>
                    <a:gd name="T42" fmla="*/ 2147483646 w 456"/>
                    <a:gd name="T43" fmla="*/ 2147483646 h 451"/>
                    <a:gd name="T44" fmla="*/ 2147483646 w 456"/>
                    <a:gd name="T45" fmla="*/ 2147483646 h 451"/>
                    <a:gd name="T46" fmla="*/ 2147483646 w 456"/>
                    <a:gd name="T47" fmla="*/ 2147483646 h 451"/>
                    <a:gd name="T48" fmla="*/ 2147483646 w 456"/>
                    <a:gd name="T49" fmla="*/ 2147483646 h 451"/>
                    <a:gd name="T50" fmla="*/ 2147483646 w 456"/>
                    <a:gd name="T51" fmla="*/ 2147483646 h 451"/>
                    <a:gd name="T52" fmla="*/ 2147483646 w 456"/>
                    <a:gd name="T53" fmla="*/ 2147483646 h 451"/>
                    <a:gd name="T54" fmla="*/ 2147483646 w 456"/>
                    <a:gd name="T55" fmla="*/ 2147483646 h 451"/>
                    <a:gd name="T56" fmla="*/ 2147483646 w 456"/>
                    <a:gd name="T57" fmla="*/ 2147483646 h 451"/>
                    <a:gd name="T58" fmla="*/ 2147483646 w 456"/>
                    <a:gd name="T59" fmla="*/ 2147483646 h 451"/>
                    <a:gd name="T60" fmla="*/ 2147483646 w 456"/>
                    <a:gd name="T61" fmla="*/ 2147483646 h 451"/>
                    <a:gd name="T62" fmla="*/ 2147483646 w 456"/>
                    <a:gd name="T63" fmla="*/ 2147483646 h 451"/>
                    <a:gd name="T64" fmla="*/ 2147483646 w 456"/>
                    <a:gd name="T65" fmla="*/ 2147483646 h 451"/>
                    <a:gd name="T66" fmla="*/ 2147483646 w 456"/>
                    <a:gd name="T67" fmla="*/ 2147483646 h 451"/>
                    <a:gd name="T68" fmla="*/ 2147483646 w 456"/>
                    <a:gd name="T69" fmla="*/ 2147483646 h 451"/>
                    <a:gd name="T70" fmla="*/ 2147483646 w 456"/>
                    <a:gd name="T71" fmla="*/ 2147483646 h 451"/>
                    <a:gd name="T72" fmla="*/ 2147483646 w 456"/>
                    <a:gd name="T73" fmla="*/ 2147483646 h 451"/>
                    <a:gd name="T74" fmla="*/ 2147483646 w 456"/>
                    <a:gd name="T75" fmla="*/ 2147483646 h 451"/>
                    <a:gd name="T76" fmla="*/ 2147483646 w 456"/>
                    <a:gd name="T77" fmla="*/ 2147483646 h 451"/>
                    <a:gd name="T78" fmla="*/ 2147483646 w 456"/>
                    <a:gd name="T79" fmla="*/ 2147483646 h 451"/>
                    <a:gd name="T80" fmla="*/ 2147483646 w 456"/>
                    <a:gd name="T81" fmla="*/ 2147483646 h 451"/>
                    <a:gd name="T82" fmla="*/ 2147483646 w 456"/>
                    <a:gd name="T83" fmla="*/ 2147483646 h 451"/>
                    <a:gd name="T84" fmla="*/ 2147483646 w 456"/>
                    <a:gd name="T85" fmla="*/ 2147483646 h 451"/>
                    <a:gd name="T86" fmla="*/ 2147483646 w 456"/>
                    <a:gd name="T87" fmla="*/ 2147483646 h 451"/>
                    <a:gd name="T88" fmla="*/ 2147483646 w 456"/>
                    <a:gd name="T89" fmla="*/ 2147483646 h 451"/>
                    <a:gd name="T90" fmla="*/ 2147483646 w 456"/>
                    <a:gd name="T91" fmla="*/ 2147483646 h 451"/>
                    <a:gd name="T92" fmla="*/ 2147483646 w 456"/>
                    <a:gd name="T93" fmla="*/ 0 h 451"/>
                    <a:gd name="T94" fmla="*/ 2147483646 w 456"/>
                    <a:gd name="T95" fmla="*/ 2147483646 h 451"/>
                    <a:gd name="T96" fmla="*/ 2147483646 w 456"/>
                    <a:gd name="T97" fmla="*/ 2147483646 h 451"/>
                    <a:gd name="T98" fmla="*/ 2147483646 w 456"/>
                    <a:gd name="T99" fmla="*/ 2147483646 h 451"/>
                    <a:gd name="T100" fmla="*/ 2147483646 w 456"/>
                    <a:gd name="T101" fmla="*/ 2147483646 h 451"/>
                    <a:gd name="T102" fmla="*/ 2147483646 w 456"/>
                    <a:gd name="T103" fmla="*/ 2147483646 h 451"/>
                    <a:gd name="T104" fmla="*/ 2147483646 w 456"/>
                    <a:gd name="T105" fmla="*/ 2147483646 h 451"/>
                    <a:gd name="T106" fmla="*/ 2147483646 w 456"/>
                    <a:gd name="T107" fmla="*/ 2147483646 h 451"/>
                    <a:gd name="T108" fmla="*/ 2147483646 w 456"/>
                    <a:gd name="T109" fmla="*/ 2147483646 h 451"/>
                    <a:gd name="T110" fmla="*/ 2147483646 w 456"/>
                    <a:gd name="T111" fmla="*/ 2147483646 h 451"/>
                    <a:gd name="T112" fmla="*/ 2147483646 w 456"/>
                    <a:gd name="T113" fmla="*/ 2147483646 h 451"/>
                    <a:gd name="T114" fmla="*/ 0 w 456"/>
                    <a:gd name="T115" fmla="*/ 2147483646 h 4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56"/>
                    <a:gd name="T175" fmla="*/ 0 h 451"/>
                    <a:gd name="T176" fmla="*/ 456 w 456"/>
                    <a:gd name="T177" fmla="*/ 451 h 4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56" h="451">
                      <a:moveTo>
                        <a:pt x="0" y="155"/>
                      </a:moveTo>
                      <a:lnTo>
                        <a:pt x="8" y="160"/>
                      </a:lnTo>
                      <a:lnTo>
                        <a:pt x="3" y="176"/>
                      </a:lnTo>
                      <a:lnTo>
                        <a:pt x="34" y="197"/>
                      </a:lnTo>
                      <a:lnTo>
                        <a:pt x="85" y="213"/>
                      </a:lnTo>
                      <a:lnTo>
                        <a:pt x="90" y="228"/>
                      </a:lnTo>
                      <a:lnTo>
                        <a:pt x="100" y="224"/>
                      </a:lnTo>
                      <a:lnTo>
                        <a:pt x="104" y="239"/>
                      </a:lnTo>
                      <a:lnTo>
                        <a:pt x="119" y="244"/>
                      </a:lnTo>
                      <a:lnTo>
                        <a:pt x="109" y="270"/>
                      </a:lnTo>
                      <a:lnTo>
                        <a:pt x="125" y="285"/>
                      </a:lnTo>
                      <a:lnTo>
                        <a:pt x="145" y="285"/>
                      </a:lnTo>
                      <a:lnTo>
                        <a:pt x="167" y="306"/>
                      </a:lnTo>
                      <a:lnTo>
                        <a:pt x="141" y="326"/>
                      </a:lnTo>
                      <a:lnTo>
                        <a:pt x="163" y="383"/>
                      </a:lnTo>
                      <a:lnTo>
                        <a:pt x="198" y="394"/>
                      </a:lnTo>
                      <a:lnTo>
                        <a:pt x="197" y="410"/>
                      </a:lnTo>
                      <a:lnTo>
                        <a:pt x="228" y="451"/>
                      </a:lnTo>
                      <a:lnTo>
                        <a:pt x="269" y="451"/>
                      </a:lnTo>
                      <a:lnTo>
                        <a:pt x="284" y="437"/>
                      </a:lnTo>
                      <a:lnTo>
                        <a:pt x="295" y="406"/>
                      </a:lnTo>
                      <a:lnTo>
                        <a:pt x="285" y="401"/>
                      </a:lnTo>
                      <a:lnTo>
                        <a:pt x="295" y="386"/>
                      </a:lnTo>
                      <a:lnTo>
                        <a:pt x="293" y="308"/>
                      </a:lnTo>
                      <a:lnTo>
                        <a:pt x="320" y="269"/>
                      </a:lnTo>
                      <a:lnTo>
                        <a:pt x="350" y="279"/>
                      </a:lnTo>
                      <a:lnTo>
                        <a:pt x="371" y="258"/>
                      </a:lnTo>
                      <a:lnTo>
                        <a:pt x="403" y="239"/>
                      </a:lnTo>
                      <a:lnTo>
                        <a:pt x="438" y="214"/>
                      </a:lnTo>
                      <a:lnTo>
                        <a:pt x="456" y="137"/>
                      </a:lnTo>
                      <a:lnTo>
                        <a:pt x="446" y="127"/>
                      </a:lnTo>
                      <a:lnTo>
                        <a:pt x="415" y="132"/>
                      </a:lnTo>
                      <a:lnTo>
                        <a:pt x="390" y="116"/>
                      </a:lnTo>
                      <a:lnTo>
                        <a:pt x="385" y="90"/>
                      </a:lnTo>
                      <a:lnTo>
                        <a:pt x="401" y="60"/>
                      </a:lnTo>
                      <a:lnTo>
                        <a:pt x="386" y="49"/>
                      </a:lnTo>
                      <a:lnTo>
                        <a:pt x="355" y="29"/>
                      </a:lnTo>
                      <a:lnTo>
                        <a:pt x="340" y="53"/>
                      </a:lnTo>
                      <a:lnTo>
                        <a:pt x="309" y="48"/>
                      </a:lnTo>
                      <a:lnTo>
                        <a:pt x="294" y="58"/>
                      </a:lnTo>
                      <a:lnTo>
                        <a:pt x="283" y="89"/>
                      </a:lnTo>
                      <a:lnTo>
                        <a:pt x="252" y="88"/>
                      </a:lnTo>
                      <a:lnTo>
                        <a:pt x="262" y="67"/>
                      </a:lnTo>
                      <a:lnTo>
                        <a:pt x="227" y="67"/>
                      </a:lnTo>
                      <a:lnTo>
                        <a:pt x="233" y="52"/>
                      </a:lnTo>
                      <a:lnTo>
                        <a:pt x="223" y="26"/>
                      </a:lnTo>
                      <a:lnTo>
                        <a:pt x="198" y="0"/>
                      </a:lnTo>
                      <a:lnTo>
                        <a:pt x="172" y="20"/>
                      </a:lnTo>
                      <a:lnTo>
                        <a:pt x="161" y="40"/>
                      </a:lnTo>
                      <a:lnTo>
                        <a:pt x="109" y="49"/>
                      </a:lnTo>
                      <a:lnTo>
                        <a:pt x="119" y="70"/>
                      </a:lnTo>
                      <a:lnTo>
                        <a:pt x="93" y="100"/>
                      </a:lnTo>
                      <a:lnTo>
                        <a:pt x="110" y="122"/>
                      </a:lnTo>
                      <a:lnTo>
                        <a:pt x="82" y="142"/>
                      </a:lnTo>
                      <a:lnTo>
                        <a:pt x="67" y="121"/>
                      </a:lnTo>
                      <a:lnTo>
                        <a:pt x="25" y="114"/>
                      </a:lnTo>
                      <a:lnTo>
                        <a:pt x="10" y="130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" name="Freeform 291"/>
                <p:cNvSpPr>
                  <a:spLocks/>
                </p:cNvSpPr>
                <p:nvPr/>
              </p:nvSpPr>
              <p:spPr bwMode="auto">
                <a:xfrm>
                  <a:off x="1346320" y="3315507"/>
                  <a:ext cx="279426" cy="342787"/>
                </a:xfrm>
                <a:custGeom>
                  <a:avLst/>
                  <a:gdLst>
                    <a:gd name="T0" fmla="*/ 2147483646 w 528"/>
                    <a:gd name="T1" fmla="*/ 2147483646 h 639"/>
                    <a:gd name="T2" fmla="*/ 2147483646 w 528"/>
                    <a:gd name="T3" fmla="*/ 2147483646 h 639"/>
                    <a:gd name="T4" fmla="*/ 2147483646 w 528"/>
                    <a:gd name="T5" fmla="*/ 2147483646 h 639"/>
                    <a:gd name="T6" fmla="*/ 2147483646 w 528"/>
                    <a:gd name="T7" fmla="*/ 2147483646 h 639"/>
                    <a:gd name="T8" fmla="*/ 2147483646 w 528"/>
                    <a:gd name="T9" fmla="*/ 2147483646 h 639"/>
                    <a:gd name="T10" fmla="*/ 2147483646 w 528"/>
                    <a:gd name="T11" fmla="*/ 2147483646 h 639"/>
                    <a:gd name="T12" fmla="*/ 2147483646 w 528"/>
                    <a:gd name="T13" fmla="*/ 2147483646 h 639"/>
                    <a:gd name="T14" fmla="*/ 2147483646 w 528"/>
                    <a:gd name="T15" fmla="*/ 2147483646 h 639"/>
                    <a:gd name="T16" fmla="*/ 2147483646 w 528"/>
                    <a:gd name="T17" fmla="*/ 2147483646 h 639"/>
                    <a:gd name="T18" fmla="*/ 2147483646 w 528"/>
                    <a:gd name="T19" fmla="*/ 2147483646 h 639"/>
                    <a:gd name="T20" fmla="*/ 2147483646 w 528"/>
                    <a:gd name="T21" fmla="*/ 2147483646 h 639"/>
                    <a:gd name="T22" fmla="*/ 2147483646 w 528"/>
                    <a:gd name="T23" fmla="*/ 2147483646 h 639"/>
                    <a:gd name="T24" fmla="*/ 2147483646 w 528"/>
                    <a:gd name="T25" fmla="*/ 2147483646 h 639"/>
                    <a:gd name="T26" fmla="*/ 2147483646 w 528"/>
                    <a:gd name="T27" fmla="*/ 2147483646 h 639"/>
                    <a:gd name="T28" fmla="*/ 2147483646 w 528"/>
                    <a:gd name="T29" fmla="*/ 2147483646 h 639"/>
                    <a:gd name="T30" fmla="*/ 2147483646 w 528"/>
                    <a:gd name="T31" fmla="*/ 2147483646 h 639"/>
                    <a:gd name="T32" fmla="*/ 2147483646 w 528"/>
                    <a:gd name="T33" fmla="*/ 2147483646 h 639"/>
                    <a:gd name="T34" fmla="*/ 2147483646 w 528"/>
                    <a:gd name="T35" fmla="*/ 2147483646 h 639"/>
                    <a:gd name="T36" fmla="*/ 2147483646 w 528"/>
                    <a:gd name="T37" fmla="*/ 2147483646 h 639"/>
                    <a:gd name="T38" fmla="*/ 2147483646 w 528"/>
                    <a:gd name="T39" fmla="*/ 2147483646 h 639"/>
                    <a:gd name="T40" fmla="*/ 2147483646 w 528"/>
                    <a:gd name="T41" fmla="*/ 2147483646 h 639"/>
                    <a:gd name="T42" fmla="*/ 2147483646 w 528"/>
                    <a:gd name="T43" fmla="*/ 2147483646 h 639"/>
                    <a:gd name="T44" fmla="*/ 2147483646 w 528"/>
                    <a:gd name="T45" fmla="*/ 2147483646 h 639"/>
                    <a:gd name="T46" fmla="*/ 2147483646 w 528"/>
                    <a:gd name="T47" fmla="*/ 2147483646 h 639"/>
                    <a:gd name="T48" fmla="*/ 2147483646 w 528"/>
                    <a:gd name="T49" fmla="*/ 2147483646 h 639"/>
                    <a:gd name="T50" fmla="*/ 2147483646 w 528"/>
                    <a:gd name="T51" fmla="*/ 2147483646 h 639"/>
                    <a:gd name="T52" fmla="*/ 2147483646 w 528"/>
                    <a:gd name="T53" fmla="*/ 2147483646 h 639"/>
                    <a:gd name="T54" fmla="*/ 2147483646 w 528"/>
                    <a:gd name="T55" fmla="*/ 2147483646 h 639"/>
                    <a:gd name="T56" fmla="*/ 2147483646 w 528"/>
                    <a:gd name="T57" fmla="*/ 2147483646 h 639"/>
                    <a:gd name="T58" fmla="*/ 2147483646 w 528"/>
                    <a:gd name="T59" fmla="*/ 2147483646 h 639"/>
                    <a:gd name="T60" fmla="*/ 2147483646 w 528"/>
                    <a:gd name="T61" fmla="*/ 2147483646 h 639"/>
                    <a:gd name="T62" fmla="*/ 2147483646 w 528"/>
                    <a:gd name="T63" fmla="*/ 2147483646 h 639"/>
                    <a:gd name="T64" fmla="*/ 2147483646 w 528"/>
                    <a:gd name="T65" fmla="*/ 2147483646 h 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8"/>
                    <a:gd name="T100" fmla="*/ 0 h 639"/>
                    <a:gd name="T101" fmla="*/ 528 w 528"/>
                    <a:gd name="T102" fmla="*/ 639 h 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8" h="639">
                      <a:moveTo>
                        <a:pt x="187" y="6"/>
                      </a:moveTo>
                      <a:lnTo>
                        <a:pt x="206" y="57"/>
                      </a:lnTo>
                      <a:lnTo>
                        <a:pt x="196" y="72"/>
                      </a:lnTo>
                      <a:lnTo>
                        <a:pt x="217" y="72"/>
                      </a:lnTo>
                      <a:lnTo>
                        <a:pt x="247" y="94"/>
                      </a:lnTo>
                      <a:lnTo>
                        <a:pt x="283" y="74"/>
                      </a:lnTo>
                      <a:lnTo>
                        <a:pt x="288" y="84"/>
                      </a:lnTo>
                      <a:lnTo>
                        <a:pt x="303" y="95"/>
                      </a:lnTo>
                      <a:lnTo>
                        <a:pt x="322" y="146"/>
                      </a:lnTo>
                      <a:lnTo>
                        <a:pt x="307" y="172"/>
                      </a:lnTo>
                      <a:lnTo>
                        <a:pt x="340" y="270"/>
                      </a:lnTo>
                      <a:lnTo>
                        <a:pt x="351" y="275"/>
                      </a:lnTo>
                      <a:lnTo>
                        <a:pt x="366" y="265"/>
                      </a:lnTo>
                      <a:lnTo>
                        <a:pt x="367" y="239"/>
                      </a:lnTo>
                      <a:lnTo>
                        <a:pt x="403" y="239"/>
                      </a:lnTo>
                      <a:lnTo>
                        <a:pt x="432" y="256"/>
                      </a:lnTo>
                      <a:lnTo>
                        <a:pt x="456" y="307"/>
                      </a:lnTo>
                      <a:lnTo>
                        <a:pt x="482" y="334"/>
                      </a:lnTo>
                      <a:lnTo>
                        <a:pt x="516" y="339"/>
                      </a:lnTo>
                      <a:lnTo>
                        <a:pt x="528" y="354"/>
                      </a:lnTo>
                      <a:lnTo>
                        <a:pt x="521" y="386"/>
                      </a:lnTo>
                      <a:lnTo>
                        <a:pt x="511" y="390"/>
                      </a:lnTo>
                      <a:lnTo>
                        <a:pt x="515" y="427"/>
                      </a:lnTo>
                      <a:lnTo>
                        <a:pt x="505" y="441"/>
                      </a:lnTo>
                      <a:lnTo>
                        <a:pt x="505" y="451"/>
                      </a:lnTo>
                      <a:lnTo>
                        <a:pt x="483" y="477"/>
                      </a:lnTo>
                      <a:lnTo>
                        <a:pt x="493" y="487"/>
                      </a:lnTo>
                      <a:lnTo>
                        <a:pt x="498" y="509"/>
                      </a:lnTo>
                      <a:lnTo>
                        <a:pt x="492" y="539"/>
                      </a:lnTo>
                      <a:lnTo>
                        <a:pt x="472" y="558"/>
                      </a:lnTo>
                      <a:lnTo>
                        <a:pt x="470" y="574"/>
                      </a:lnTo>
                      <a:lnTo>
                        <a:pt x="418" y="614"/>
                      </a:lnTo>
                      <a:lnTo>
                        <a:pt x="418" y="630"/>
                      </a:lnTo>
                      <a:lnTo>
                        <a:pt x="377" y="639"/>
                      </a:lnTo>
                      <a:lnTo>
                        <a:pt x="362" y="618"/>
                      </a:lnTo>
                      <a:lnTo>
                        <a:pt x="373" y="598"/>
                      </a:lnTo>
                      <a:lnTo>
                        <a:pt x="271" y="575"/>
                      </a:lnTo>
                      <a:lnTo>
                        <a:pt x="260" y="590"/>
                      </a:lnTo>
                      <a:lnTo>
                        <a:pt x="236" y="560"/>
                      </a:lnTo>
                      <a:lnTo>
                        <a:pt x="246" y="544"/>
                      </a:lnTo>
                      <a:lnTo>
                        <a:pt x="185" y="523"/>
                      </a:lnTo>
                      <a:lnTo>
                        <a:pt x="186" y="507"/>
                      </a:lnTo>
                      <a:lnTo>
                        <a:pt x="171" y="502"/>
                      </a:lnTo>
                      <a:lnTo>
                        <a:pt x="159" y="517"/>
                      </a:lnTo>
                      <a:lnTo>
                        <a:pt x="150" y="492"/>
                      </a:lnTo>
                      <a:lnTo>
                        <a:pt x="160" y="472"/>
                      </a:lnTo>
                      <a:lnTo>
                        <a:pt x="141" y="424"/>
                      </a:lnTo>
                      <a:lnTo>
                        <a:pt x="131" y="440"/>
                      </a:lnTo>
                      <a:lnTo>
                        <a:pt x="95" y="440"/>
                      </a:lnTo>
                      <a:lnTo>
                        <a:pt x="66" y="382"/>
                      </a:lnTo>
                      <a:lnTo>
                        <a:pt x="66" y="357"/>
                      </a:lnTo>
                      <a:lnTo>
                        <a:pt x="57" y="349"/>
                      </a:lnTo>
                      <a:lnTo>
                        <a:pt x="21" y="345"/>
                      </a:lnTo>
                      <a:lnTo>
                        <a:pt x="16" y="299"/>
                      </a:lnTo>
                      <a:lnTo>
                        <a:pt x="0" y="287"/>
                      </a:lnTo>
                      <a:lnTo>
                        <a:pt x="23" y="279"/>
                      </a:lnTo>
                      <a:lnTo>
                        <a:pt x="58" y="285"/>
                      </a:lnTo>
                      <a:lnTo>
                        <a:pt x="71" y="172"/>
                      </a:lnTo>
                      <a:lnTo>
                        <a:pt x="92" y="135"/>
                      </a:lnTo>
                      <a:lnTo>
                        <a:pt x="113" y="118"/>
                      </a:lnTo>
                      <a:lnTo>
                        <a:pt x="112" y="62"/>
                      </a:lnTo>
                      <a:lnTo>
                        <a:pt x="102" y="29"/>
                      </a:lnTo>
                      <a:lnTo>
                        <a:pt x="111" y="20"/>
                      </a:lnTo>
                      <a:lnTo>
                        <a:pt x="131" y="15"/>
                      </a:lnTo>
                      <a:lnTo>
                        <a:pt x="136" y="0"/>
                      </a:lnTo>
                      <a:lnTo>
                        <a:pt x="172" y="5"/>
                      </a:lnTo>
                      <a:lnTo>
                        <a:pt x="187" y="6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" name="Freeform 292"/>
                <p:cNvSpPr>
                  <a:spLocks/>
                </p:cNvSpPr>
                <p:nvPr/>
              </p:nvSpPr>
              <p:spPr bwMode="auto">
                <a:xfrm>
                  <a:off x="1270113" y="3075875"/>
                  <a:ext cx="282602" cy="244394"/>
                </a:xfrm>
                <a:custGeom>
                  <a:avLst/>
                  <a:gdLst>
                    <a:gd name="T0" fmla="*/ 2147483646 w 535"/>
                    <a:gd name="T1" fmla="*/ 2147483646 h 454"/>
                    <a:gd name="T2" fmla="*/ 2147483646 w 535"/>
                    <a:gd name="T3" fmla="*/ 0 h 454"/>
                    <a:gd name="T4" fmla="*/ 2147483646 w 535"/>
                    <a:gd name="T5" fmla="*/ 2147483646 h 454"/>
                    <a:gd name="T6" fmla="*/ 2147483646 w 535"/>
                    <a:gd name="T7" fmla="*/ 2147483646 h 454"/>
                    <a:gd name="T8" fmla="*/ 2147483646 w 535"/>
                    <a:gd name="T9" fmla="*/ 2147483646 h 454"/>
                    <a:gd name="T10" fmla="*/ 2147483646 w 535"/>
                    <a:gd name="T11" fmla="*/ 2147483646 h 454"/>
                    <a:gd name="T12" fmla="*/ 2147483646 w 535"/>
                    <a:gd name="T13" fmla="*/ 2147483646 h 454"/>
                    <a:gd name="T14" fmla="*/ 2147483646 w 535"/>
                    <a:gd name="T15" fmla="*/ 2147483646 h 454"/>
                    <a:gd name="T16" fmla="*/ 2147483646 w 535"/>
                    <a:gd name="T17" fmla="*/ 2147483646 h 454"/>
                    <a:gd name="T18" fmla="*/ 2147483646 w 535"/>
                    <a:gd name="T19" fmla="*/ 2147483646 h 454"/>
                    <a:gd name="T20" fmla="*/ 2147483646 w 535"/>
                    <a:gd name="T21" fmla="*/ 2147483646 h 454"/>
                    <a:gd name="T22" fmla="*/ 2147483646 w 535"/>
                    <a:gd name="T23" fmla="*/ 2147483646 h 454"/>
                    <a:gd name="T24" fmla="*/ 2147483646 w 535"/>
                    <a:gd name="T25" fmla="*/ 2147483646 h 454"/>
                    <a:gd name="T26" fmla="*/ 2147483646 w 535"/>
                    <a:gd name="T27" fmla="*/ 2147483646 h 454"/>
                    <a:gd name="T28" fmla="*/ 2147483646 w 535"/>
                    <a:gd name="T29" fmla="*/ 2147483646 h 454"/>
                    <a:gd name="T30" fmla="*/ 2147483646 w 535"/>
                    <a:gd name="T31" fmla="*/ 2147483646 h 454"/>
                    <a:gd name="T32" fmla="*/ 2147483646 w 535"/>
                    <a:gd name="T33" fmla="*/ 2147483646 h 454"/>
                    <a:gd name="T34" fmla="*/ 2147483646 w 535"/>
                    <a:gd name="T35" fmla="*/ 2147483646 h 454"/>
                    <a:gd name="T36" fmla="*/ 2147483646 w 535"/>
                    <a:gd name="T37" fmla="*/ 2147483646 h 454"/>
                    <a:gd name="T38" fmla="*/ 2147483646 w 535"/>
                    <a:gd name="T39" fmla="*/ 2147483646 h 454"/>
                    <a:gd name="T40" fmla="*/ 2147483646 w 535"/>
                    <a:gd name="T41" fmla="*/ 2147483646 h 454"/>
                    <a:gd name="T42" fmla="*/ 2147483646 w 535"/>
                    <a:gd name="T43" fmla="*/ 2147483646 h 454"/>
                    <a:gd name="T44" fmla="*/ 2147483646 w 535"/>
                    <a:gd name="T45" fmla="*/ 2147483646 h 454"/>
                    <a:gd name="T46" fmla="*/ 2147483646 w 535"/>
                    <a:gd name="T47" fmla="*/ 2147483646 h 454"/>
                    <a:gd name="T48" fmla="*/ 2147483646 w 535"/>
                    <a:gd name="T49" fmla="*/ 2147483646 h 454"/>
                    <a:gd name="T50" fmla="*/ 2147483646 w 535"/>
                    <a:gd name="T51" fmla="*/ 2147483646 h 454"/>
                    <a:gd name="T52" fmla="*/ 2147483646 w 535"/>
                    <a:gd name="T53" fmla="*/ 2147483646 h 454"/>
                    <a:gd name="T54" fmla="*/ 2147483646 w 535"/>
                    <a:gd name="T55" fmla="*/ 2147483646 h 454"/>
                    <a:gd name="T56" fmla="*/ 2147483646 w 535"/>
                    <a:gd name="T57" fmla="*/ 2147483646 h 454"/>
                    <a:gd name="T58" fmla="*/ 2147483646 w 535"/>
                    <a:gd name="T59" fmla="*/ 2147483646 h 454"/>
                    <a:gd name="T60" fmla="*/ 2147483646 w 535"/>
                    <a:gd name="T61" fmla="*/ 2147483646 h 454"/>
                    <a:gd name="T62" fmla="*/ 2147483646 w 535"/>
                    <a:gd name="T63" fmla="*/ 2147483646 h 454"/>
                    <a:gd name="T64" fmla="*/ 2147483646 w 535"/>
                    <a:gd name="T65" fmla="*/ 2147483646 h 454"/>
                    <a:gd name="T66" fmla="*/ 2147483646 w 535"/>
                    <a:gd name="T67" fmla="*/ 2147483646 h 454"/>
                    <a:gd name="T68" fmla="*/ 2147483646 w 535"/>
                    <a:gd name="T69" fmla="*/ 2147483646 h 4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5"/>
                    <a:gd name="T106" fmla="*/ 0 h 454"/>
                    <a:gd name="T107" fmla="*/ 535 w 535"/>
                    <a:gd name="T108" fmla="*/ 454 h 4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5" h="454">
                      <a:moveTo>
                        <a:pt x="148" y="35"/>
                      </a:moveTo>
                      <a:lnTo>
                        <a:pt x="158" y="30"/>
                      </a:lnTo>
                      <a:lnTo>
                        <a:pt x="153" y="9"/>
                      </a:lnTo>
                      <a:lnTo>
                        <a:pt x="186" y="0"/>
                      </a:lnTo>
                      <a:lnTo>
                        <a:pt x="188" y="11"/>
                      </a:lnTo>
                      <a:lnTo>
                        <a:pt x="245" y="27"/>
                      </a:lnTo>
                      <a:lnTo>
                        <a:pt x="322" y="13"/>
                      </a:lnTo>
                      <a:lnTo>
                        <a:pt x="321" y="33"/>
                      </a:lnTo>
                      <a:lnTo>
                        <a:pt x="347" y="28"/>
                      </a:lnTo>
                      <a:lnTo>
                        <a:pt x="343" y="13"/>
                      </a:lnTo>
                      <a:lnTo>
                        <a:pt x="358" y="8"/>
                      </a:lnTo>
                      <a:lnTo>
                        <a:pt x="403" y="45"/>
                      </a:lnTo>
                      <a:lnTo>
                        <a:pt x="418" y="45"/>
                      </a:lnTo>
                      <a:lnTo>
                        <a:pt x="438" y="62"/>
                      </a:lnTo>
                      <a:lnTo>
                        <a:pt x="428" y="65"/>
                      </a:lnTo>
                      <a:lnTo>
                        <a:pt x="427" y="96"/>
                      </a:lnTo>
                      <a:lnTo>
                        <a:pt x="442" y="113"/>
                      </a:lnTo>
                      <a:lnTo>
                        <a:pt x="458" y="113"/>
                      </a:lnTo>
                      <a:lnTo>
                        <a:pt x="451" y="143"/>
                      </a:lnTo>
                      <a:lnTo>
                        <a:pt x="477" y="153"/>
                      </a:lnTo>
                      <a:lnTo>
                        <a:pt x="477" y="179"/>
                      </a:lnTo>
                      <a:lnTo>
                        <a:pt x="511" y="230"/>
                      </a:lnTo>
                      <a:lnTo>
                        <a:pt x="506" y="241"/>
                      </a:lnTo>
                      <a:lnTo>
                        <a:pt x="516" y="241"/>
                      </a:lnTo>
                      <a:lnTo>
                        <a:pt x="516" y="246"/>
                      </a:lnTo>
                      <a:lnTo>
                        <a:pt x="500" y="262"/>
                      </a:lnTo>
                      <a:lnTo>
                        <a:pt x="510" y="282"/>
                      </a:lnTo>
                      <a:lnTo>
                        <a:pt x="535" y="292"/>
                      </a:lnTo>
                      <a:lnTo>
                        <a:pt x="535" y="313"/>
                      </a:lnTo>
                      <a:lnTo>
                        <a:pt x="514" y="323"/>
                      </a:lnTo>
                      <a:lnTo>
                        <a:pt x="509" y="333"/>
                      </a:lnTo>
                      <a:lnTo>
                        <a:pt x="493" y="323"/>
                      </a:lnTo>
                      <a:lnTo>
                        <a:pt x="483" y="348"/>
                      </a:lnTo>
                      <a:lnTo>
                        <a:pt x="496" y="360"/>
                      </a:lnTo>
                      <a:lnTo>
                        <a:pt x="461" y="388"/>
                      </a:lnTo>
                      <a:lnTo>
                        <a:pt x="441" y="388"/>
                      </a:lnTo>
                      <a:lnTo>
                        <a:pt x="436" y="408"/>
                      </a:lnTo>
                      <a:lnTo>
                        <a:pt x="400" y="393"/>
                      </a:lnTo>
                      <a:lnTo>
                        <a:pt x="409" y="444"/>
                      </a:lnTo>
                      <a:lnTo>
                        <a:pt x="394" y="454"/>
                      </a:lnTo>
                      <a:lnTo>
                        <a:pt x="389" y="433"/>
                      </a:lnTo>
                      <a:lnTo>
                        <a:pt x="373" y="433"/>
                      </a:lnTo>
                      <a:lnTo>
                        <a:pt x="363" y="412"/>
                      </a:lnTo>
                      <a:lnTo>
                        <a:pt x="357" y="453"/>
                      </a:lnTo>
                      <a:lnTo>
                        <a:pt x="331" y="453"/>
                      </a:lnTo>
                      <a:lnTo>
                        <a:pt x="316" y="452"/>
                      </a:lnTo>
                      <a:lnTo>
                        <a:pt x="261" y="401"/>
                      </a:lnTo>
                      <a:lnTo>
                        <a:pt x="261" y="389"/>
                      </a:lnTo>
                      <a:lnTo>
                        <a:pt x="242" y="374"/>
                      </a:lnTo>
                      <a:lnTo>
                        <a:pt x="232" y="374"/>
                      </a:lnTo>
                      <a:lnTo>
                        <a:pt x="169" y="403"/>
                      </a:lnTo>
                      <a:lnTo>
                        <a:pt x="154" y="398"/>
                      </a:lnTo>
                      <a:lnTo>
                        <a:pt x="135" y="352"/>
                      </a:lnTo>
                      <a:lnTo>
                        <a:pt x="145" y="332"/>
                      </a:lnTo>
                      <a:lnTo>
                        <a:pt x="120" y="331"/>
                      </a:lnTo>
                      <a:lnTo>
                        <a:pt x="109" y="315"/>
                      </a:lnTo>
                      <a:lnTo>
                        <a:pt x="84" y="326"/>
                      </a:lnTo>
                      <a:lnTo>
                        <a:pt x="53" y="304"/>
                      </a:lnTo>
                      <a:lnTo>
                        <a:pt x="71" y="227"/>
                      </a:lnTo>
                      <a:lnTo>
                        <a:pt x="61" y="217"/>
                      </a:lnTo>
                      <a:lnTo>
                        <a:pt x="30" y="222"/>
                      </a:lnTo>
                      <a:lnTo>
                        <a:pt x="5" y="206"/>
                      </a:lnTo>
                      <a:lnTo>
                        <a:pt x="0" y="180"/>
                      </a:lnTo>
                      <a:lnTo>
                        <a:pt x="16" y="150"/>
                      </a:lnTo>
                      <a:lnTo>
                        <a:pt x="1" y="139"/>
                      </a:lnTo>
                      <a:lnTo>
                        <a:pt x="23" y="124"/>
                      </a:lnTo>
                      <a:lnTo>
                        <a:pt x="23" y="104"/>
                      </a:lnTo>
                      <a:lnTo>
                        <a:pt x="93" y="72"/>
                      </a:lnTo>
                      <a:lnTo>
                        <a:pt x="107" y="18"/>
                      </a:lnTo>
                      <a:lnTo>
                        <a:pt x="148" y="3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" name="Freeform 293"/>
                <p:cNvSpPr>
                  <a:spLocks/>
                </p:cNvSpPr>
                <p:nvPr/>
              </p:nvSpPr>
              <p:spPr bwMode="auto">
                <a:xfrm>
                  <a:off x="1181205" y="3239333"/>
                  <a:ext cx="255611" cy="261852"/>
                </a:xfrm>
                <a:custGeom>
                  <a:avLst/>
                  <a:gdLst>
                    <a:gd name="T0" fmla="*/ 2147483646 w 481"/>
                    <a:gd name="T1" fmla="*/ 2147483646 h 486"/>
                    <a:gd name="T2" fmla="*/ 2147483646 w 481"/>
                    <a:gd name="T3" fmla="*/ 2147483646 h 486"/>
                    <a:gd name="T4" fmla="*/ 2147483646 w 481"/>
                    <a:gd name="T5" fmla="*/ 2147483646 h 486"/>
                    <a:gd name="T6" fmla="*/ 0 w 481"/>
                    <a:gd name="T7" fmla="*/ 2147483646 h 486"/>
                    <a:gd name="T8" fmla="*/ 0 w 481"/>
                    <a:gd name="T9" fmla="*/ 2147483646 h 486"/>
                    <a:gd name="T10" fmla="*/ 2147483646 w 481"/>
                    <a:gd name="T11" fmla="*/ 2147483646 h 486"/>
                    <a:gd name="T12" fmla="*/ 2147483646 w 481"/>
                    <a:gd name="T13" fmla="*/ 2147483646 h 486"/>
                    <a:gd name="T14" fmla="*/ 2147483646 w 481"/>
                    <a:gd name="T15" fmla="*/ 2147483646 h 486"/>
                    <a:gd name="T16" fmla="*/ 2147483646 w 481"/>
                    <a:gd name="T17" fmla="*/ 2147483646 h 486"/>
                    <a:gd name="T18" fmla="*/ 2147483646 w 481"/>
                    <a:gd name="T19" fmla="*/ 2147483646 h 486"/>
                    <a:gd name="T20" fmla="*/ 2147483646 w 481"/>
                    <a:gd name="T21" fmla="*/ 2147483646 h 486"/>
                    <a:gd name="T22" fmla="*/ 2147483646 w 481"/>
                    <a:gd name="T23" fmla="*/ 2147483646 h 486"/>
                    <a:gd name="T24" fmla="*/ 2147483646 w 481"/>
                    <a:gd name="T25" fmla="*/ 2147483646 h 486"/>
                    <a:gd name="T26" fmla="*/ 2147483646 w 481"/>
                    <a:gd name="T27" fmla="*/ 2147483646 h 486"/>
                    <a:gd name="T28" fmla="*/ 2147483646 w 481"/>
                    <a:gd name="T29" fmla="*/ 2147483646 h 486"/>
                    <a:gd name="T30" fmla="*/ 2147483646 w 481"/>
                    <a:gd name="T31" fmla="*/ 2147483646 h 486"/>
                    <a:gd name="T32" fmla="*/ 2147483646 w 481"/>
                    <a:gd name="T33" fmla="*/ 2147483646 h 486"/>
                    <a:gd name="T34" fmla="*/ 2147483646 w 481"/>
                    <a:gd name="T35" fmla="*/ 2147483646 h 486"/>
                    <a:gd name="T36" fmla="*/ 2147483646 w 481"/>
                    <a:gd name="T37" fmla="*/ 2147483646 h 486"/>
                    <a:gd name="T38" fmla="*/ 2147483646 w 481"/>
                    <a:gd name="T39" fmla="*/ 2147483646 h 486"/>
                    <a:gd name="T40" fmla="*/ 2147483646 w 481"/>
                    <a:gd name="T41" fmla="*/ 2147483646 h 486"/>
                    <a:gd name="T42" fmla="*/ 2147483646 w 481"/>
                    <a:gd name="T43" fmla="*/ 2147483646 h 486"/>
                    <a:gd name="T44" fmla="*/ 2147483646 w 481"/>
                    <a:gd name="T45" fmla="*/ 2147483646 h 486"/>
                    <a:gd name="T46" fmla="*/ 2147483646 w 481"/>
                    <a:gd name="T47" fmla="*/ 2147483646 h 486"/>
                    <a:gd name="T48" fmla="*/ 2147483646 w 481"/>
                    <a:gd name="T49" fmla="*/ 2147483646 h 486"/>
                    <a:gd name="T50" fmla="*/ 2147483646 w 481"/>
                    <a:gd name="T51" fmla="*/ 2147483646 h 486"/>
                    <a:gd name="T52" fmla="*/ 2147483646 w 481"/>
                    <a:gd name="T53" fmla="*/ 2147483646 h 486"/>
                    <a:gd name="T54" fmla="*/ 2147483646 w 481"/>
                    <a:gd name="T55" fmla="*/ 2147483646 h 486"/>
                    <a:gd name="T56" fmla="*/ 2147483646 w 481"/>
                    <a:gd name="T57" fmla="*/ 2147483646 h 486"/>
                    <a:gd name="T58" fmla="*/ 2147483646 w 481"/>
                    <a:gd name="T59" fmla="*/ 2147483646 h 486"/>
                    <a:gd name="T60" fmla="*/ 2147483646 w 481"/>
                    <a:gd name="T61" fmla="*/ 2147483646 h 486"/>
                    <a:gd name="T62" fmla="*/ 2147483646 w 481"/>
                    <a:gd name="T63" fmla="*/ 2147483646 h 486"/>
                    <a:gd name="T64" fmla="*/ 2147483646 w 481"/>
                    <a:gd name="T65" fmla="*/ 2147483646 h 486"/>
                    <a:gd name="T66" fmla="*/ 2147483646 w 481"/>
                    <a:gd name="T67" fmla="*/ 2147483646 h 486"/>
                    <a:gd name="T68" fmla="*/ 2147483646 w 481"/>
                    <a:gd name="T69" fmla="*/ 2147483646 h 486"/>
                    <a:gd name="T70" fmla="*/ 2147483646 w 481"/>
                    <a:gd name="T71" fmla="*/ 2147483646 h 486"/>
                    <a:gd name="T72" fmla="*/ 2147483646 w 481"/>
                    <a:gd name="T73" fmla="*/ 2147483646 h 486"/>
                    <a:gd name="T74" fmla="*/ 2147483646 w 481"/>
                    <a:gd name="T75" fmla="*/ 2147483646 h 486"/>
                    <a:gd name="T76" fmla="*/ 2147483646 w 481"/>
                    <a:gd name="T77" fmla="*/ 0 h 486"/>
                    <a:gd name="T78" fmla="*/ 2147483646 w 481"/>
                    <a:gd name="T79" fmla="*/ 2147483646 h 486"/>
                    <a:gd name="T80" fmla="*/ 2147483646 w 481"/>
                    <a:gd name="T81" fmla="*/ 2147483646 h 486"/>
                    <a:gd name="T82" fmla="*/ 2147483646 w 481"/>
                    <a:gd name="T83" fmla="*/ 2147483646 h 486"/>
                    <a:gd name="T84" fmla="*/ 2147483646 w 481"/>
                    <a:gd name="T85" fmla="*/ 2147483646 h 486"/>
                    <a:gd name="T86" fmla="*/ 2147483646 w 481"/>
                    <a:gd name="T87" fmla="*/ 2147483646 h 486"/>
                    <a:gd name="T88" fmla="*/ 2147483646 w 481"/>
                    <a:gd name="T89" fmla="*/ 2147483646 h 486"/>
                    <a:gd name="T90" fmla="*/ 2147483646 w 481"/>
                    <a:gd name="T91" fmla="*/ 2147483646 h 486"/>
                    <a:gd name="T92" fmla="*/ 2147483646 w 481"/>
                    <a:gd name="T93" fmla="*/ 2147483646 h 486"/>
                    <a:gd name="T94" fmla="*/ 2147483646 w 481"/>
                    <a:gd name="T95" fmla="*/ 2147483646 h 486"/>
                    <a:gd name="T96" fmla="*/ 2147483646 w 481"/>
                    <a:gd name="T97" fmla="*/ 2147483646 h 486"/>
                    <a:gd name="T98" fmla="*/ 2147483646 w 481"/>
                    <a:gd name="T99" fmla="*/ 2147483646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81"/>
                    <a:gd name="T151" fmla="*/ 0 h 486"/>
                    <a:gd name="T152" fmla="*/ 481 w 481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81" h="486">
                      <a:moveTo>
                        <a:pt x="8" y="237"/>
                      </a:moveTo>
                      <a:lnTo>
                        <a:pt x="27" y="278"/>
                      </a:lnTo>
                      <a:lnTo>
                        <a:pt x="17" y="298"/>
                      </a:lnTo>
                      <a:lnTo>
                        <a:pt x="0" y="303"/>
                      </a:lnTo>
                      <a:lnTo>
                        <a:pt x="0" y="314"/>
                      </a:lnTo>
                      <a:lnTo>
                        <a:pt x="26" y="330"/>
                      </a:lnTo>
                      <a:lnTo>
                        <a:pt x="56" y="361"/>
                      </a:lnTo>
                      <a:lnTo>
                        <a:pt x="60" y="386"/>
                      </a:lnTo>
                      <a:lnTo>
                        <a:pt x="89" y="459"/>
                      </a:lnTo>
                      <a:lnTo>
                        <a:pt x="105" y="444"/>
                      </a:lnTo>
                      <a:lnTo>
                        <a:pt x="110" y="449"/>
                      </a:lnTo>
                      <a:lnTo>
                        <a:pt x="124" y="486"/>
                      </a:lnTo>
                      <a:lnTo>
                        <a:pt x="222" y="456"/>
                      </a:lnTo>
                      <a:lnTo>
                        <a:pt x="244" y="436"/>
                      </a:lnTo>
                      <a:lnTo>
                        <a:pt x="274" y="441"/>
                      </a:lnTo>
                      <a:lnTo>
                        <a:pt x="309" y="430"/>
                      </a:lnTo>
                      <a:lnTo>
                        <a:pt x="332" y="422"/>
                      </a:lnTo>
                      <a:lnTo>
                        <a:pt x="367" y="428"/>
                      </a:lnTo>
                      <a:lnTo>
                        <a:pt x="380" y="315"/>
                      </a:lnTo>
                      <a:lnTo>
                        <a:pt x="401" y="278"/>
                      </a:lnTo>
                      <a:lnTo>
                        <a:pt x="422" y="261"/>
                      </a:lnTo>
                      <a:lnTo>
                        <a:pt x="421" y="205"/>
                      </a:lnTo>
                      <a:lnTo>
                        <a:pt x="411" y="172"/>
                      </a:lnTo>
                      <a:lnTo>
                        <a:pt x="420" y="163"/>
                      </a:lnTo>
                      <a:lnTo>
                        <a:pt x="440" y="158"/>
                      </a:lnTo>
                      <a:lnTo>
                        <a:pt x="445" y="143"/>
                      </a:lnTo>
                      <a:lnTo>
                        <a:pt x="481" y="148"/>
                      </a:lnTo>
                      <a:lnTo>
                        <a:pt x="426" y="97"/>
                      </a:lnTo>
                      <a:lnTo>
                        <a:pt x="426" y="85"/>
                      </a:lnTo>
                      <a:lnTo>
                        <a:pt x="407" y="70"/>
                      </a:lnTo>
                      <a:lnTo>
                        <a:pt x="397" y="70"/>
                      </a:lnTo>
                      <a:lnTo>
                        <a:pt x="334" y="99"/>
                      </a:lnTo>
                      <a:lnTo>
                        <a:pt x="319" y="94"/>
                      </a:lnTo>
                      <a:lnTo>
                        <a:pt x="300" y="48"/>
                      </a:lnTo>
                      <a:lnTo>
                        <a:pt x="310" y="28"/>
                      </a:lnTo>
                      <a:lnTo>
                        <a:pt x="285" y="27"/>
                      </a:lnTo>
                      <a:lnTo>
                        <a:pt x="274" y="11"/>
                      </a:lnTo>
                      <a:lnTo>
                        <a:pt x="249" y="22"/>
                      </a:lnTo>
                      <a:lnTo>
                        <a:pt x="218" y="0"/>
                      </a:lnTo>
                      <a:lnTo>
                        <a:pt x="183" y="25"/>
                      </a:lnTo>
                      <a:lnTo>
                        <a:pt x="151" y="44"/>
                      </a:lnTo>
                      <a:lnTo>
                        <a:pt x="130" y="65"/>
                      </a:lnTo>
                      <a:lnTo>
                        <a:pt x="100" y="55"/>
                      </a:lnTo>
                      <a:lnTo>
                        <a:pt x="73" y="94"/>
                      </a:lnTo>
                      <a:lnTo>
                        <a:pt x="75" y="172"/>
                      </a:lnTo>
                      <a:lnTo>
                        <a:pt x="65" y="187"/>
                      </a:lnTo>
                      <a:lnTo>
                        <a:pt x="75" y="192"/>
                      </a:lnTo>
                      <a:lnTo>
                        <a:pt x="64" y="223"/>
                      </a:lnTo>
                      <a:lnTo>
                        <a:pt x="49" y="237"/>
                      </a:lnTo>
                      <a:lnTo>
                        <a:pt x="8" y="23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" name="Freeform 294"/>
                <p:cNvSpPr>
                  <a:spLocks/>
                </p:cNvSpPr>
                <p:nvPr/>
              </p:nvSpPr>
              <p:spPr bwMode="auto">
                <a:xfrm>
                  <a:off x="1422527" y="2093535"/>
                  <a:ext cx="473120" cy="469745"/>
                </a:xfrm>
                <a:custGeom>
                  <a:avLst/>
                  <a:gdLst>
                    <a:gd name="T0" fmla="*/ 2147483646 w 895"/>
                    <a:gd name="T1" fmla="*/ 2147483646 h 874"/>
                    <a:gd name="T2" fmla="*/ 2147483646 w 895"/>
                    <a:gd name="T3" fmla="*/ 2147483646 h 874"/>
                    <a:gd name="T4" fmla="*/ 2147483646 w 895"/>
                    <a:gd name="T5" fmla="*/ 2147483646 h 874"/>
                    <a:gd name="T6" fmla="*/ 2147483646 w 895"/>
                    <a:gd name="T7" fmla="*/ 2147483646 h 874"/>
                    <a:gd name="T8" fmla="*/ 2147483646 w 895"/>
                    <a:gd name="T9" fmla="*/ 2147483646 h 874"/>
                    <a:gd name="T10" fmla="*/ 2147483646 w 895"/>
                    <a:gd name="T11" fmla="*/ 2147483646 h 874"/>
                    <a:gd name="T12" fmla="*/ 2147483646 w 895"/>
                    <a:gd name="T13" fmla="*/ 2147483646 h 874"/>
                    <a:gd name="T14" fmla="*/ 2147483646 w 895"/>
                    <a:gd name="T15" fmla="*/ 2147483646 h 874"/>
                    <a:gd name="T16" fmla="*/ 2147483646 w 895"/>
                    <a:gd name="T17" fmla="*/ 2147483646 h 874"/>
                    <a:gd name="T18" fmla="*/ 2147483646 w 895"/>
                    <a:gd name="T19" fmla="*/ 2147483646 h 874"/>
                    <a:gd name="T20" fmla="*/ 2147483646 w 895"/>
                    <a:gd name="T21" fmla="*/ 2147483646 h 874"/>
                    <a:gd name="T22" fmla="*/ 2147483646 w 895"/>
                    <a:gd name="T23" fmla="*/ 2147483646 h 874"/>
                    <a:gd name="T24" fmla="*/ 2147483646 w 895"/>
                    <a:gd name="T25" fmla="*/ 2147483646 h 874"/>
                    <a:gd name="T26" fmla="*/ 2147483646 w 895"/>
                    <a:gd name="T27" fmla="*/ 2147483646 h 874"/>
                    <a:gd name="T28" fmla="*/ 2147483646 w 895"/>
                    <a:gd name="T29" fmla="*/ 2147483646 h 874"/>
                    <a:gd name="T30" fmla="*/ 2147483646 w 895"/>
                    <a:gd name="T31" fmla="*/ 2147483646 h 874"/>
                    <a:gd name="T32" fmla="*/ 2147483646 w 895"/>
                    <a:gd name="T33" fmla="*/ 2147483646 h 874"/>
                    <a:gd name="T34" fmla="*/ 2147483646 w 895"/>
                    <a:gd name="T35" fmla="*/ 2147483646 h 874"/>
                    <a:gd name="T36" fmla="*/ 2147483646 w 895"/>
                    <a:gd name="T37" fmla="*/ 2147483646 h 874"/>
                    <a:gd name="T38" fmla="*/ 2147483646 w 895"/>
                    <a:gd name="T39" fmla="*/ 2147483646 h 874"/>
                    <a:gd name="T40" fmla="*/ 2147483646 w 895"/>
                    <a:gd name="T41" fmla="*/ 2147483646 h 874"/>
                    <a:gd name="T42" fmla="*/ 2147483646 w 895"/>
                    <a:gd name="T43" fmla="*/ 2147483646 h 874"/>
                    <a:gd name="T44" fmla="*/ 2147483646 w 895"/>
                    <a:gd name="T45" fmla="*/ 2147483646 h 874"/>
                    <a:gd name="T46" fmla="*/ 2147483646 w 895"/>
                    <a:gd name="T47" fmla="*/ 2147483646 h 874"/>
                    <a:gd name="T48" fmla="*/ 2147483646 w 895"/>
                    <a:gd name="T49" fmla="*/ 2147483646 h 874"/>
                    <a:gd name="T50" fmla="*/ 2147483646 w 895"/>
                    <a:gd name="T51" fmla="*/ 2147483646 h 874"/>
                    <a:gd name="T52" fmla="*/ 2147483646 w 895"/>
                    <a:gd name="T53" fmla="*/ 2147483646 h 874"/>
                    <a:gd name="T54" fmla="*/ 2147483646 w 895"/>
                    <a:gd name="T55" fmla="*/ 2147483646 h 874"/>
                    <a:gd name="T56" fmla="*/ 2147483646 w 895"/>
                    <a:gd name="T57" fmla="*/ 2147483646 h 874"/>
                    <a:gd name="T58" fmla="*/ 2147483646 w 895"/>
                    <a:gd name="T59" fmla="*/ 2147483646 h 874"/>
                    <a:gd name="T60" fmla="*/ 2147483646 w 895"/>
                    <a:gd name="T61" fmla="*/ 2147483646 h 874"/>
                    <a:gd name="T62" fmla="*/ 2147483646 w 895"/>
                    <a:gd name="T63" fmla="*/ 2147483646 h 874"/>
                    <a:gd name="T64" fmla="*/ 2147483646 w 895"/>
                    <a:gd name="T65" fmla="*/ 2147483646 h 874"/>
                    <a:gd name="T66" fmla="*/ 2147483646 w 895"/>
                    <a:gd name="T67" fmla="*/ 2147483646 h 874"/>
                    <a:gd name="T68" fmla="*/ 2147483646 w 895"/>
                    <a:gd name="T69" fmla="*/ 2147483646 h 874"/>
                    <a:gd name="T70" fmla="*/ 2147483646 w 895"/>
                    <a:gd name="T71" fmla="*/ 2147483646 h 874"/>
                    <a:gd name="T72" fmla="*/ 2147483646 w 895"/>
                    <a:gd name="T73" fmla="*/ 2147483646 h 874"/>
                    <a:gd name="T74" fmla="*/ 2147483646 w 895"/>
                    <a:gd name="T75" fmla="*/ 2147483646 h 874"/>
                    <a:gd name="T76" fmla="*/ 2147483646 w 895"/>
                    <a:gd name="T77" fmla="*/ 2147483646 h 874"/>
                    <a:gd name="T78" fmla="*/ 2147483646 w 895"/>
                    <a:gd name="T79" fmla="*/ 2147483646 h 874"/>
                    <a:gd name="T80" fmla="*/ 2147483646 w 895"/>
                    <a:gd name="T81" fmla="*/ 2147483646 h 874"/>
                    <a:gd name="T82" fmla="*/ 2147483646 w 895"/>
                    <a:gd name="T83" fmla="*/ 2147483646 h 874"/>
                    <a:gd name="T84" fmla="*/ 2147483646 w 895"/>
                    <a:gd name="T85" fmla="*/ 2147483646 h 874"/>
                    <a:gd name="T86" fmla="*/ 2147483646 w 895"/>
                    <a:gd name="T87" fmla="*/ 2147483646 h 874"/>
                    <a:gd name="T88" fmla="*/ 2147483646 w 895"/>
                    <a:gd name="T89" fmla="*/ 2147483646 h 874"/>
                    <a:gd name="T90" fmla="*/ 2147483646 w 895"/>
                    <a:gd name="T91" fmla="*/ 2147483646 h 874"/>
                    <a:gd name="T92" fmla="*/ 2147483646 w 895"/>
                    <a:gd name="T93" fmla="*/ 2147483646 h 874"/>
                    <a:gd name="T94" fmla="*/ 2147483646 w 895"/>
                    <a:gd name="T95" fmla="*/ 2147483646 h 874"/>
                    <a:gd name="T96" fmla="*/ 2147483646 w 895"/>
                    <a:gd name="T97" fmla="*/ 2147483646 h 874"/>
                    <a:gd name="T98" fmla="*/ 2147483646 w 895"/>
                    <a:gd name="T99" fmla="*/ 2147483646 h 874"/>
                    <a:gd name="T100" fmla="*/ 2147483646 w 895"/>
                    <a:gd name="T101" fmla="*/ 2147483646 h 874"/>
                    <a:gd name="T102" fmla="*/ 2147483646 w 895"/>
                    <a:gd name="T103" fmla="*/ 2147483646 h 874"/>
                    <a:gd name="T104" fmla="*/ 2147483646 w 895"/>
                    <a:gd name="T105" fmla="*/ 2147483646 h 874"/>
                    <a:gd name="T106" fmla="*/ 2147483646 w 895"/>
                    <a:gd name="T107" fmla="*/ 2147483646 h 874"/>
                    <a:gd name="T108" fmla="*/ 2147483646 w 895"/>
                    <a:gd name="T109" fmla="*/ 2147483646 h 874"/>
                    <a:gd name="T110" fmla="*/ 2147483646 w 895"/>
                    <a:gd name="T111" fmla="*/ 2147483646 h 874"/>
                    <a:gd name="T112" fmla="*/ 2147483646 w 895"/>
                    <a:gd name="T113" fmla="*/ 2147483646 h 874"/>
                    <a:gd name="T114" fmla="*/ 2147483646 w 895"/>
                    <a:gd name="T115" fmla="*/ 2147483646 h 87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5"/>
                    <a:gd name="T175" fmla="*/ 0 h 874"/>
                    <a:gd name="T176" fmla="*/ 895 w 895"/>
                    <a:gd name="T177" fmla="*/ 874 h 87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5" h="874">
                      <a:moveTo>
                        <a:pt x="560" y="56"/>
                      </a:moveTo>
                      <a:lnTo>
                        <a:pt x="556" y="80"/>
                      </a:lnTo>
                      <a:lnTo>
                        <a:pt x="546" y="91"/>
                      </a:lnTo>
                      <a:lnTo>
                        <a:pt x="566" y="129"/>
                      </a:lnTo>
                      <a:lnTo>
                        <a:pt x="639" y="467"/>
                      </a:lnTo>
                      <a:lnTo>
                        <a:pt x="735" y="477"/>
                      </a:lnTo>
                      <a:lnTo>
                        <a:pt x="745" y="513"/>
                      </a:lnTo>
                      <a:lnTo>
                        <a:pt x="781" y="503"/>
                      </a:lnTo>
                      <a:lnTo>
                        <a:pt x="770" y="482"/>
                      </a:lnTo>
                      <a:lnTo>
                        <a:pt x="750" y="482"/>
                      </a:lnTo>
                      <a:lnTo>
                        <a:pt x="782" y="452"/>
                      </a:lnTo>
                      <a:lnTo>
                        <a:pt x="797" y="468"/>
                      </a:lnTo>
                      <a:lnTo>
                        <a:pt x="832" y="519"/>
                      </a:lnTo>
                      <a:lnTo>
                        <a:pt x="815" y="540"/>
                      </a:lnTo>
                      <a:lnTo>
                        <a:pt x="876" y="551"/>
                      </a:lnTo>
                      <a:lnTo>
                        <a:pt x="871" y="577"/>
                      </a:lnTo>
                      <a:lnTo>
                        <a:pt x="895" y="612"/>
                      </a:lnTo>
                      <a:lnTo>
                        <a:pt x="875" y="638"/>
                      </a:lnTo>
                      <a:lnTo>
                        <a:pt x="892" y="653"/>
                      </a:lnTo>
                      <a:lnTo>
                        <a:pt x="875" y="674"/>
                      </a:lnTo>
                      <a:lnTo>
                        <a:pt x="848" y="671"/>
                      </a:lnTo>
                      <a:lnTo>
                        <a:pt x="834" y="688"/>
                      </a:lnTo>
                      <a:lnTo>
                        <a:pt x="783" y="668"/>
                      </a:lnTo>
                      <a:lnTo>
                        <a:pt x="736" y="725"/>
                      </a:lnTo>
                      <a:lnTo>
                        <a:pt x="675" y="739"/>
                      </a:lnTo>
                      <a:lnTo>
                        <a:pt x="658" y="764"/>
                      </a:lnTo>
                      <a:lnTo>
                        <a:pt x="643" y="754"/>
                      </a:lnTo>
                      <a:lnTo>
                        <a:pt x="647" y="788"/>
                      </a:lnTo>
                      <a:lnTo>
                        <a:pt x="657" y="805"/>
                      </a:lnTo>
                      <a:lnTo>
                        <a:pt x="652" y="815"/>
                      </a:lnTo>
                      <a:lnTo>
                        <a:pt x="631" y="810"/>
                      </a:lnTo>
                      <a:lnTo>
                        <a:pt x="611" y="824"/>
                      </a:lnTo>
                      <a:lnTo>
                        <a:pt x="626" y="844"/>
                      </a:lnTo>
                      <a:lnTo>
                        <a:pt x="605" y="860"/>
                      </a:lnTo>
                      <a:lnTo>
                        <a:pt x="606" y="850"/>
                      </a:lnTo>
                      <a:lnTo>
                        <a:pt x="574" y="860"/>
                      </a:lnTo>
                      <a:lnTo>
                        <a:pt x="554" y="844"/>
                      </a:lnTo>
                      <a:lnTo>
                        <a:pt x="528" y="874"/>
                      </a:lnTo>
                      <a:lnTo>
                        <a:pt x="477" y="843"/>
                      </a:lnTo>
                      <a:lnTo>
                        <a:pt x="436" y="862"/>
                      </a:lnTo>
                      <a:lnTo>
                        <a:pt x="424" y="848"/>
                      </a:lnTo>
                      <a:lnTo>
                        <a:pt x="429" y="833"/>
                      </a:lnTo>
                      <a:lnTo>
                        <a:pt x="410" y="776"/>
                      </a:lnTo>
                      <a:lnTo>
                        <a:pt x="394" y="770"/>
                      </a:lnTo>
                      <a:lnTo>
                        <a:pt x="399" y="750"/>
                      </a:lnTo>
                      <a:lnTo>
                        <a:pt x="384" y="745"/>
                      </a:lnTo>
                      <a:lnTo>
                        <a:pt x="416" y="704"/>
                      </a:lnTo>
                      <a:lnTo>
                        <a:pt x="407" y="674"/>
                      </a:lnTo>
                      <a:lnTo>
                        <a:pt x="375" y="674"/>
                      </a:lnTo>
                      <a:lnTo>
                        <a:pt x="387" y="658"/>
                      </a:lnTo>
                      <a:lnTo>
                        <a:pt x="382" y="633"/>
                      </a:lnTo>
                      <a:lnTo>
                        <a:pt x="361" y="626"/>
                      </a:lnTo>
                      <a:lnTo>
                        <a:pt x="295" y="637"/>
                      </a:lnTo>
                      <a:lnTo>
                        <a:pt x="300" y="621"/>
                      </a:lnTo>
                      <a:lnTo>
                        <a:pt x="290" y="621"/>
                      </a:lnTo>
                      <a:lnTo>
                        <a:pt x="295" y="591"/>
                      </a:lnTo>
                      <a:lnTo>
                        <a:pt x="316" y="575"/>
                      </a:lnTo>
                      <a:lnTo>
                        <a:pt x="316" y="540"/>
                      </a:lnTo>
                      <a:lnTo>
                        <a:pt x="297" y="503"/>
                      </a:lnTo>
                      <a:lnTo>
                        <a:pt x="240" y="518"/>
                      </a:lnTo>
                      <a:lnTo>
                        <a:pt x="209" y="517"/>
                      </a:lnTo>
                      <a:lnTo>
                        <a:pt x="194" y="506"/>
                      </a:lnTo>
                      <a:lnTo>
                        <a:pt x="195" y="476"/>
                      </a:lnTo>
                      <a:lnTo>
                        <a:pt x="123" y="485"/>
                      </a:lnTo>
                      <a:lnTo>
                        <a:pt x="88" y="449"/>
                      </a:lnTo>
                      <a:lnTo>
                        <a:pt x="88" y="434"/>
                      </a:lnTo>
                      <a:lnTo>
                        <a:pt x="68" y="434"/>
                      </a:lnTo>
                      <a:lnTo>
                        <a:pt x="22" y="458"/>
                      </a:lnTo>
                      <a:lnTo>
                        <a:pt x="17" y="438"/>
                      </a:lnTo>
                      <a:lnTo>
                        <a:pt x="1" y="427"/>
                      </a:lnTo>
                      <a:lnTo>
                        <a:pt x="3" y="346"/>
                      </a:lnTo>
                      <a:lnTo>
                        <a:pt x="23" y="351"/>
                      </a:lnTo>
                      <a:lnTo>
                        <a:pt x="35" y="305"/>
                      </a:lnTo>
                      <a:lnTo>
                        <a:pt x="15" y="244"/>
                      </a:lnTo>
                      <a:lnTo>
                        <a:pt x="0" y="228"/>
                      </a:lnTo>
                      <a:lnTo>
                        <a:pt x="5" y="208"/>
                      </a:lnTo>
                      <a:lnTo>
                        <a:pt x="31" y="198"/>
                      </a:lnTo>
                      <a:lnTo>
                        <a:pt x="23" y="154"/>
                      </a:lnTo>
                      <a:lnTo>
                        <a:pt x="88" y="144"/>
                      </a:lnTo>
                      <a:lnTo>
                        <a:pt x="93" y="156"/>
                      </a:lnTo>
                      <a:lnTo>
                        <a:pt x="124" y="163"/>
                      </a:lnTo>
                      <a:lnTo>
                        <a:pt x="135" y="152"/>
                      </a:lnTo>
                      <a:lnTo>
                        <a:pt x="144" y="132"/>
                      </a:lnTo>
                      <a:lnTo>
                        <a:pt x="181" y="110"/>
                      </a:lnTo>
                      <a:lnTo>
                        <a:pt x="204" y="111"/>
                      </a:lnTo>
                      <a:lnTo>
                        <a:pt x="193" y="130"/>
                      </a:lnTo>
                      <a:lnTo>
                        <a:pt x="193" y="148"/>
                      </a:lnTo>
                      <a:lnTo>
                        <a:pt x="216" y="140"/>
                      </a:lnTo>
                      <a:lnTo>
                        <a:pt x="241" y="147"/>
                      </a:lnTo>
                      <a:lnTo>
                        <a:pt x="236" y="171"/>
                      </a:lnTo>
                      <a:lnTo>
                        <a:pt x="258" y="193"/>
                      </a:lnTo>
                      <a:lnTo>
                        <a:pt x="271" y="184"/>
                      </a:lnTo>
                      <a:lnTo>
                        <a:pt x="295" y="193"/>
                      </a:lnTo>
                      <a:lnTo>
                        <a:pt x="309" y="211"/>
                      </a:lnTo>
                      <a:lnTo>
                        <a:pt x="323" y="249"/>
                      </a:lnTo>
                      <a:lnTo>
                        <a:pt x="327" y="291"/>
                      </a:lnTo>
                      <a:lnTo>
                        <a:pt x="341" y="304"/>
                      </a:lnTo>
                      <a:lnTo>
                        <a:pt x="351" y="296"/>
                      </a:lnTo>
                      <a:lnTo>
                        <a:pt x="350" y="269"/>
                      </a:lnTo>
                      <a:lnTo>
                        <a:pt x="366" y="244"/>
                      </a:lnTo>
                      <a:lnTo>
                        <a:pt x="365" y="220"/>
                      </a:lnTo>
                      <a:lnTo>
                        <a:pt x="341" y="194"/>
                      </a:lnTo>
                      <a:lnTo>
                        <a:pt x="330" y="156"/>
                      </a:lnTo>
                      <a:lnTo>
                        <a:pt x="350" y="120"/>
                      </a:lnTo>
                      <a:lnTo>
                        <a:pt x="345" y="92"/>
                      </a:lnTo>
                      <a:lnTo>
                        <a:pt x="365" y="68"/>
                      </a:lnTo>
                      <a:lnTo>
                        <a:pt x="374" y="69"/>
                      </a:lnTo>
                      <a:lnTo>
                        <a:pt x="362" y="91"/>
                      </a:lnTo>
                      <a:lnTo>
                        <a:pt x="373" y="92"/>
                      </a:lnTo>
                      <a:lnTo>
                        <a:pt x="392" y="69"/>
                      </a:lnTo>
                      <a:lnTo>
                        <a:pt x="416" y="74"/>
                      </a:lnTo>
                      <a:lnTo>
                        <a:pt x="421" y="69"/>
                      </a:lnTo>
                      <a:lnTo>
                        <a:pt x="397" y="50"/>
                      </a:lnTo>
                      <a:lnTo>
                        <a:pt x="357" y="47"/>
                      </a:lnTo>
                      <a:lnTo>
                        <a:pt x="334" y="0"/>
                      </a:lnTo>
                      <a:lnTo>
                        <a:pt x="404" y="10"/>
                      </a:lnTo>
                      <a:lnTo>
                        <a:pt x="560" y="56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3" name="Freeform 295"/>
                <p:cNvSpPr>
                  <a:spLocks/>
                </p:cNvSpPr>
                <p:nvPr/>
              </p:nvSpPr>
              <p:spPr bwMode="auto">
                <a:xfrm>
                  <a:off x="1541303" y="2120320"/>
                  <a:ext cx="7952" cy="11275"/>
                </a:xfrm>
                <a:custGeom>
                  <a:avLst/>
                  <a:gdLst>
                    <a:gd name="T0" fmla="*/ 0 w 14"/>
                    <a:gd name="T1" fmla="*/ 2147483646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0 h 21"/>
                    <a:gd name="T8" fmla="*/ 2147483646 w 14"/>
                    <a:gd name="T9" fmla="*/ 2147483646 h 21"/>
                    <a:gd name="T10" fmla="*/ 0 w 14"/>
                    <a:gd name="T11" fmla="*/ 2147483646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17"/>
                      </a:moveTo>
                      <a:lnTo>
                        <a:pt x="13" y="21"/>
                      </a:lnTo>
                      <a:lnTo>
                        <a:pt x="14" y="6"/>
                      </a:lnTo>
                      <a:lnTo>
                        <a:pt x="9" y="0"/>
                      </a:lnTo>
                      <a:lnTo>
                        <a:pt x="1" y="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" name="Freeform 296"/>
                <p:cNvSpPr>
                  <a:spLocks/>
                </p:cNvSpPr>
                <p:nvPr/>
              </p:nvSpPr>
              <p:spPr bwMode="auto">
                <a:xfrm>
                  <a:off x="1601739" y="2215348"/>
                  <a:ext cx="7952" cy="11274"/>
                </a:xfrm>
                <a:custGeom>
                  <a:avLst/>
                  <a:gdLst>
                    <a:gd name="T0" fmla="*/ 0 w 14"/>
                    <a:gd name="T1" fmla="*/ 0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2147483646 h 21"/>
                    <a:gd name="T8" fmla="*/ 2147483646 w 14"/>
                    <a:gd name="T9" fmla="*/ 2147483646 h 21"/>
                    <a:gd name="T10" fmla="*/ 0 w 14"/>
                    <a:gd name="T11" fmla="*/ 0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0"/>
                      </a:moveTo>
                      <a:lnTo>
                        <a:pt x="11" y="6"/>
                      </a:lnTo>
                      <a:lnTo>
                        <a:pt x="14" y="16"/>
                      </a:lnTo>
                      <a:lnTo>
                        <a:pt x="7" y="21"/>
                      </a:lnTo>
                      <a:lnTo>
                        <a:pt x="2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" name="Freeform 297"/>
                <p:cNvSpPr>
                  <a:spLocks/>
                </p:cNvSpPr>
                <p:nvPr/>
              </p:nvSpPr>
              <p:spPr bwMode="auto">
                <a:xfrm>
                  <a:off x="1595377" y="2138038"/>
                  <a:ext cx="3181" cy="4831"/>
                </a:xfrm>
                <a:custGeom>
                  <a:avLst/>
                  <a:gdLst>
                    <a:gd name="T0" fmla="*/ 2147483646 w 7"/>
                    <a:gd name="T1" fmla="*/ 2147483646 h 10"/>
                    <a:gd name="T2" fmla="*/ 0 w 7"/>
                    <a:gd name="T3" fmla="*/ 2147483646 h 10"/>
                    <a:gd name="T4" fmla="*/ 2147483646 w 7"/>
                    <a:gd name="T5" fmla="*/ 2147483646 h 10"/>
                    <a:gd name="T6" fmla="*/ 2147483646 w 7"/>
                    <a:gd name="T7" fmla="*/ 0 h 10"/>
                    <a:gd name="T8" fmla="*/ 2147483646 w 7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0"/>
                    <a:gd name="T17" fmla="*/ 7 w 7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0">
                      <a:moveTo>
                        <a:pt x="5" y="1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" name="Freeform 298"/>
                <p:cNvSpPr>
                  <a:spLocks/>
                </p:cNvSpPr>
                <p:nvPr/>
              </p:nvSpPr>
              <p:spPr bwMode="auto">
                <a:xfrm>
                  <a:off x="1596967" y="2144480"/>
                  <a:ext cx="1591" cy="8053"/>
                </a:xfrm>
                <a:custGeom>
                  <a:avLst/>
                  <a:gdLst>
                    <a:gd name="T0" fmla="*/ 2147483646 w 4"/>
                    <a:gd name="T1" fmla="*/ 0 h 15"/>
                    <a:gd name="T2" fmla="*/ 2147483646 w 4"/>
                    <a:gd name="T3" fmla="*/ 2147483646 h 15"/>
                    <a:gd name="T4" fmla="*/ 0 w 4"/>
                    <a:gd name="T5" fmla="*/ 2147483646 h 15"/>
                    <a:gd name="T6" fmla="*/ 2147483646 w 4"/>
                    <a:gd name="T7" fmla="*/ 2147483646 h 15"/>
                    <a:gd name="T8" fmla="*/ 2147483646 w 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5"/>
                    <a:gd name="T17" fmla="*/ 4 w 4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5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0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" name="Freeform 299"/>
                <p:cNvSpPr>
                  <a:spLocks/>
                </p:cNvSpPr>
                <p:nvPr/>
              </p:nvSpPr>
              <p:spPr bwMode="auto">
                <a:xfrm>
                  <a:off x="1298690" y="2326821"/>
                  <a:ext cx="369921" cy="336439"/>
                </a:xfrm>
                <a:custGeom>
                  <a:avLst/>
                  <a:gdLst>
                    <a:gd name="T0" fmla="*/ 2147483646 w 698"/>
                    <a:gd name="T1" fmla="*/ 0 h 627"/>
                    <a:gd name="T2" fmla="*/ 2147483646 w 698"/>
                    <a:gd name="T3" fmla="*/ 2147483646 h 627"/>
                    <a:gd name="T4" fmla="*/ 2147483646 w 698"/>
                    <a:gd name="T5" fmla="*/ 2147483646 h 627"/>
                    <a:gd name="T6" fmla="*/ 2147483646 w 698"/>
                    <a:gd name="T7" fmla="*/ 2147483646 h 627"/>
                    <a:gd name="T8" fmla="*/ 2147483646 w 698"/>
                    <a:gd name="T9" fmla="*/ 2147483646 h 627"/>
                    <a:gd name="T10" fmla="*/ 2147483646 w 698"/>
                    <a:gd name="T11" fmla="*/ 2147483646 h 627"/>
                    <a:gd name="T12" fmla="*/ 2147483646 w 698"/>
                    <a:gd name="T13" fmla="*/ 2147483646 h 627"/>
                    <a:gd name="T14" fmla="*/ 2147483646 w 698"/>
                    <a:gd name="T15" fmla="*/ 2147483646 h 627"/>
                    <a:gd name="T16" fmla="*/ 2147483646 w 698"/>
                    <a:gd name="T17" fmla="*/ 2147483646 h 627"/>
                    <a:gd name="T18" fmla="*/ 2147483646 w 698"/>
                    <a:gd name="T19" fmla="*/ 2147483646 h 627"/>
                    <a:gd name="T20" fmla="*/ 2147483646 w 698"/>
                    <a:gd name="T21" fmla="*/ 2147483646 h 627"/>
                    <a:gd name="T22" fmla="*/ 2147483646 w 698"/>
                    <a:gd name="T23" fmla="*/ 2147483646 h 627"/>
                    <a:gd name="T24" fmla="*/ 2147483646 w 698"/>
                    <a:gd name="T25" fmla="*/ 2147483646 h 627"/>
                    <a:gd name="T26" fmla="*/ 2147483646 w 698"/>
                    <a:gd name="T27" fmla="*/ 2147483646 h 627"/>
                    <a:gd name="T28" fmla="*/ 2147483646 w 698"/>
                    <a:gd name="T29" fmla="*/ 2147483646 h 627"/>
                    <a:gd name="T30" fmla="*/ 2147483646 w 698"/>
                    <a:gd name="T31" fmla="*/ 2147483646 h 627"/>
                    <a:gd name="T32" fmla="*/ 2147483646 w 698"/>
                    <a:gd name="T33" fmla="*/ 2147483646 h 627"/>
                    <a:gd name="T34" fmla="*/ 2147483646 w 698"/>
                    <a:gd name="T35" fmla="*/ 2147483646 h 627"/>
                    <a:gd name="T36" fmla="*/ 2147483646 w 698"/>
                    <a:gd name="T37" fmla="*/ 2147483646 h 627"/>
                    <a:gd name="T38" fmla="*/ 2147483646 w 698"/>
                    <a:gd name="T39" fmla="*/ 2147483646 h 627"/>
                    <a:gd name="T40" fmla="*/ 2147483646 w 698"/>
                    <a:gd name="T41" fmla="*/ 2147483646 h 627"/>
                    <a:gd name="T42" fmla="*/ 2147483646 w 698"/>
                    <a:gd name="T43" fmla="*/ 2147483646 h 627"/>
                    <a:gd name="T44" fmla="*/ 2147483646 w 698"/>
                    <a:gd name="T45" fmla="*/ 2147483646 h 627"/>
                    <a:gd name="T46" fmla="*/ 2147483646 w 698"/>
                    <a:gd name="T47" fmla="*/ 2147483646 h 627"/>
                    <a:gd name="T48" fmla="*/ 2147483646 w 698"/>
                    <a:gd name="T49" fmla="*/ 2147483646 h 627"/>
                    <a:gd name="T50" fmla="*/ 2147483646 w 698"/>
                    <a:gd name="T51" fmla="*/ 2147483646 h 627"/>
                    <a:gd name="T52" fmla="*/ 2147483646 w 698"/>
                    <a:gd name="T53" fmla="*/ 2147483646 h 627"/>
                    <a:gd name="T54" fmla="*/ 2147483646 w 698"/>
                    <a:gd name="T55" fmla="*/ 2147483646 h 627"/>
                    <a:gd name="T56" fmla="*/ 2147483646 w 698"/>
                    <a:gd name="T57" fmla="*/ 2147483646 h 627"/>
                    <a:gd name="T58" fmla="*/ 2147483646 w 698"/>
                    <a:gd name="T59" fmla="*/ 2147483646 h 627"/>
                    <a:gd name="T60" fmla="*/ 2147483646 w 698"/>
                    <a:gd name="T61" fmla="*/ 2147483646 h 627"/>
                    <a:gd name="T62" fmla="*/ 2147483646 w 698"/>
                    <a:gd name="T63" fmla="*/ 2147483646 h 627"/>
                    <a:gd name="T64" fmla="*/ 2147483646 w 698"/>
                    <a:gd name="T65" fmla="*/ 2147483646 h 627"/>
                    <a:gd name="T66" fmla="*/ 2147483646 w 698"/>
                    <a:gd name="T67" fmla="*/ 2147483646 h 627"/>
                    <a:gd name="T68" fmla="*/ 2147483646 w 698"/>
                    <a:gd name="T69" fmla="*/ 2147483646 h 627"/>
                    <a:gd name="T70" fmla="*/ 2147483646 w 698"/>
                    <a:gd name="T71" fmla="*/ 2147483646 h 627"/>
                    <a:gd name="T72" fmla="*/ 2147483646 w 698"/>
                    <a:gd name="T73" fmla="*/ 2147483646 h 627"/>
                    <a:gd name="T74" fmla="*/ 2147483646 w 698"/>
                    <a:gd name="T75" fmla="*/ 2147483646 h 627"/>
                    <a:gd name="T76" fmla="*/ 2147483646 w 698"/>
                    <a:gd name="T77" fmla="*/ 2147483646 h 627"/>
                    <a:gd name="T78" fmla="*/ 2147483646 w 698"/>
                    <a:gd name="T79" fmla="*/ 2147483646 h 627"/>
                    <a:gd name="T80" fmla="*/ 2147483646 w 698"/>
                    <a:gd name="T81" fmla="*/ 2147483646 h 627"/>
                    <a:gd name="T82" fmla="*/ 2147483646 w 698"/>
                    <a:gd name="T83" fmla="*/ 2147483646 h 6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8"/>
                    <a:gd name="T127" fmla="*/ 0 h 627"/>
                    <a:gd name="T128" fmla="*/ 698 w 698"/>
                    <a:gd name="T129" fmla="*/ 627 h 6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8" h="627">
                      <a:moveTo>
                        <a:pt x="256" y="24"/>
                      </a:moveTo>
                      <a:lnTo>
                        <a:pt x="302" y="0"/>
                      </a:lnTo>
                      <a:lnTo>
                        <a:pt x="322" y="0"/>
                      </a:lnTo>
                      <a:lnTo>
                        <a:pt x="322" y="15"/>
                      </a:lnTo>
                      <a:lnTo>
                        <a:pt x="357" y="51"/>
                      </a:lnTo>
                      <a:lnTo>
                        <a:pt x="429" y="42"/>
                      </a:lnTo>
                      <a:lnTo>
                        <a:pt x="428" y="72"/>
                      </a:lnTo>
                      <a:lnTo>
                        <a:pt x="443" y="83"/>
                      </a:lnTo>
                      <a:lnTo>
                        <a:pt x="474" y="84"/>
                      </a:lnTo>
                      <a:lnTo>
                        <a:pt x="531" y="69"/>
                      </a:lnTo>
                      <a:lnTo>
                        <a:pt x="550" y="106"/>
                      </a:lnTo>
                      <a:lnTo>
                        <a:pt x="550" y="141"/>
                      </a:lnTo>
                      <a:lnTo>
                        <a:pt x="529" y="157"/>
                      </a:lnTo>
                      <a:lnTo>
                        <a:pt x="524" y="187"/>
                      </a:lnTo>
                      <a:lnTo>
                        <a:pt x="534" y="187"/>
                      </a:lnTo>
                      <a:lnTo>
                        <a:pt x="529" y="203"/>
                      </a:lnTo>
                      <a:lnTo>
                        <a:pt x="595" y="192"/>
                      </a:lnTo>
                      <a:lnTo>
                        <a:pt x="616" y="199"/>
                      </a:lnTo>
                      <a:lnTo>
                        <a:pt x="621" y="224"/>
                      </a:lnTo>
                      <a:lnTo>
                        <a:pt x="609" y="240"/>
                      </a:lnTo>
                      <a:lnTo>
                        <a:pt x="641" y="240"/>
                      </a:lnTo>
                      <a:lnTo>
                        <a:pt x="650" y="270"/>
                      </a:lnTo>
                      <a:lnTo>
                        <a:pt x="618" y="311"/>
                      </a:lnTo>
                      <a:lnTo>
                        <a:pt x="633" y="316"/>
                      </a:lnTo>
                      <a:lnTo>
                        <a:pt x="628" y="336"/>
                      </a:lnTo>
                      <a:lnTo>
                        <a:pt x="644" y="342"/>
                      </a:lnTo>
                      <a:lnTo>
                        <a:pt x="663" y="399"/>
                      </a:lnTo>
                      <a:lnTo>
                        <a:pt x="658" y="414"/>
                      </a:lnTo>
                      <a:lnTo>
                        <a:pt x="670" y="428"/>
                      </a:lnTo>
                      <a:lnTo>
                        <a:pt x="669" y="464"/>
                      </a:lnTo>
                      <a:lnTo>
                        <a:pt x="649" y="490"/>
                      </a:lnTo>
                      <a:lnTo>
                        <a:pt x="659" y="500"/>
                      </a:lnTo>
                      <a:lnTo>
                        <a:pt x="683" y="510"/>
                      </a:lnTo>
                      <a:lnTo>
                        <a:pt x="698" y="542"/>
                      </a:lnTo>
                      <a:lnTo>
                        <a:pt x="692" y="578"/>
                      </a:lnTo>
                      <a:lnTo>
                        <a:pt x="697" y="588"/>
                      </a:lnTo>
                      <a:lnTo>
                        <a:pt x="682" y="617"/>
                      </a:lnTo>
                      <a:lnTo>
                        <a:pt x="665" y="627"/>
                      </a:lnTo>
                      <a:lnTo>
                        <a:pt x="617" y="602"/>
                      </a:lnTo>
                      <a:lnTo>
                        <a:pt x="572" y="546"/>
                      </a:lnTo>
                      <a:lnTo>
                        <a:pt x="547" y="555"/>
                      </a:lnTo>
                      <a:lnTo>
                        <a:pt x="526" y="549"/>
                      </a:lnTo>
                      <a:lnTo>
                        <a:pt x="511" y="519"/>
                      </a:lnTo>
                      <a:lnTo>
                        <a:pt x="470" y="528"/>
                      </a:lnTo>
                      <a:lnTo>
                        <a:pt x="460" y="507"/>
                      </a:lnTo>
                      <a:lnTo>
                        <a:pt x="451" y="441"/>
                      </a:lnTo>
                      <a:lnTo>
                        <a:pt x="391" y="414"/>
                      </a:lnTo>
                      <a:lnTo>
                        <a:pt x="369" y="440"/>
                      </a:lnTo>
                      <a:lnTo>
                        <a:pt x="317" y="453"/>
                      </a:lnTo>
                      <a:lnTo>
                        <a:pt x="323" y="436"/>
                      </a:lnTo>
                      <a:lnTo>
                        <a:pt x="262" y="449"/>
                      </a:lnTo>
                      <a:lnTo>
                        <a:pt x="256" y="464"/>
                      </a:lnTo>
                      <a:lnTo>
                        <a:pt x="246" y="458"/>
                      </a:lnTo>
                      <a:lnTo>
                        <a:pt x="258" y="437"/>
                      </a:lnTo>
                      <a:lnTo>
                        <a:pt x="239" y="436"/>
                      </a:lnTo>
                      <a:lnTo>
                        <a:pt x="232" y="407"/>
                      </a:lnTo>
                      <a:lnTo>
                        <a:pt x="191" y="407"/>
                      </a:lnTo>
                      <a:lnTo>
                        <a:pt x="186" y="391"/>
                      </a:lnTo>
                      <a:lnTo>
                        <a:pt x="140" y="385"/>
                      </a:lnTo>
                      <a:lnTo>
                        <a:pt x="126" y="365"/>
                      </a:lnTo>
                      <a:lnTo>
                        <a:pt x="34" y="328"/>
                      </a:lnTo>
                      <a:lnTo>
                        <a:pt x="19" y="302"/>
                      </a:lnTo>
                      <a:lnTo>
                        <a:pt x="30" y="292"/>
                      </a:lnTo>
                      <a:lnTo>
                        <a:pt x="15" y="282"/>
                      </a:lnTo>
                      <a:lnTo>
                        <a:pt x="0" y="256"/>
                      </a:lnTo>
                      <a:lnTo>
                        <a:pt x="42" y="220"/>
                      </a:lnTo>
                      <a:lnTo>
                        <a:pt x="62" y="220"/>
                      </a:lnTo>
                      <a:lnTo>
                        <a:pt x="57" y="190"/>
                      </a:lnTo>
                      <a:lnTo>
                        <a:pt x="72" y="185"/>
                      </a:lnTo>
                      <a:lnTo>
                        <a:pt x="73" y="169"/>
                      </a:lnTo>
                      <a:lnTo>
                        <a:pt x="130" y="176"/>
                      </a:lnTo>
                      <a:lnTo>
                        <a:pt x="119" y="150"/>
                      </a:lnTo>
                      <a:lnTo>
                        <a:pt x="167" y="125"/>
                      </a:lnTo>
                      <a:lnTo>
                        <a:pt x="167" y="104"/>
                      </a:lnTo>
                      <a:lnTo>
                        <a:pt x="156" y="94"/>
                      </a:lnTo>
                      <a:lnTo>
                        <a:pt x="161" y="74"/>
                      </a:lnTo>
                      <a:lnTo>
                        <a:pt x="142" y="58"/>
                      </a:lnTo>
                      <a:lnTo>
                        <a:pt x="158" y="58"/>
                      </a:lnTo>
                      <a:lnTo>
                        <a:pt x="168" y="53"/>
                      </a:lnTo>
                      <a:lnTo>
                        <a:pt x="168" y="33"/>
                      </a:lnTo>
                      <a:lnTo>
                        <a:pt x="163" y="18"/>
                      </a:lnTo>
                      <a:lnTo>
                        <a:pt x="195" y="4"/>
                      </a:lnTo>
                      <a:lnTo>
                        <a:pt x="209" y="19"/>
                      </a:lnTo>
                      <a:lnTo>
                        <a:pt x="251" y="4"/>
                      </a:lnTo>
                      <a:lnTo>
                        <a:pt x="256" y="2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" name="Freeform 300"/>
                <p:cNvSpPr>
                  <a:spLocks/>
                </p:cNvSpPr>
                <p:nvPr/>
              </p:nvSpPr>
              <p:spPr bwMode="auto">
                <a:xfrm>
                  <a:off x="1138338" y="2169709"/>
                  <a:ext cx="303242" cy="411028"/>
                </a:xfrm>
                <a:custGeom>
                  <a:avLst/>
                  <a:gdLst>
                    <a:gd name="T0" fmla="*/ 2147483646 w 569"/>
                    <a:gd name="T1" fmla="*/ 2147483646 h 765"/>
                    <a:gd name="T2" fmla="*/ 2147483646 w 569"/>
                    <a:gd name="T3" fmla="*/ 2147483646 h 765"/>
                    <a:gd name="T4" fmla="*/ 2147483646 w 569"/>
                    <a:gd name="T5" fmla="*/ 2147483646 h 765"/>
                    <a:gd name="T6" fmla="*/ 2147483646 w 569"/>
                    <a:gd name="T7" fmla="*/ 2147483646 h 765"/>
                    <a:gd name="T8" fmla="*/ 2147483646 w 569"/>
                    <a:gd name="T9" fmla="*/ 2147483646 h 765"/>
                    <a:gd name="T10" fmla="*/ 2147483646 w 569"/>
                    <a:gd name="T11" fmla="*/ 2147483646 h 765"/>
                    <a:gd name="T12" fmla="*/ 2147483646 w 569"/>
                    <a:gd name="T13" fmla="*/ 2147483646 h 765"/>
                    <a:gd name="T14" fmla="*/ 2147483646 w 569"/>
                    <a:gd name="T15" fmla="*/ 2147483646 h 765"/>
                    <a:gd name="T16" fmla="*/ 2147483646 w 569"/>
                    <a:gd name="T17" fmla="*/ 2147483646 h 765"/>
                    <a:gd name="T18" fmla="*/ 2147483646 w 569"/>
                    <a:gd name="T19" fmla="*/ 2147483646 h 765"/>
                    <a:gd name="T20" fmla="*/ 2147483646 w 569"/>
                    <a:gd name="T21" fmla="*/ 2147483646 h 765"/>
                    <a:gd name="T22" fmla="*/ 2147483646 w 569"/>
                    <a:gd name="T23" fmla="*/ 2147483646 h 765"/>
                    <a:gd name="T24" fmla="*/ 2147483646 w 569"/>
                    <a:gd name="T25" fmla="*/ 2147483646 h 765"/>
                    <a:gd name="T26" fmla="*/ 2147483646 w 569"/>
                    <a:gd name="T27" fmla="*/ 2147483646 h 765"/>
                    <a:gd name="T28" fmla="*/ 2147483646 w 569"/>
                    <a:gd name="T29" fmla="*/ 2147483646 h 765"/>
                    <a:gd name="T30" fmla="*/ 2147483646 w 569"/>
                    <a:gd name="T31" fmla="*/ 2147483646 h 765"/>
                    <a:gd name="T32" fmla="*/ 2147483646 w 569"/>
                    <a:gd name="T33" fmla="*/ 2147483646 h 765"/>
                    <a:gd name="T34" fmla="*/ 2147483646 w 569"/>
                    <a:gd name="T35" fmla="*/ 2147483646 h 765"/>
                    <a:gd name="T36" fmla="*/ 2147483646 w 569"/>
                    <a:gd name="T37" fmla="*/ 2147483646 h 765"/>
                    <a:gd name="T38" fmla="*/ 2147483646 w 569"/>
                    <a:gd name="T39" fmla="*/ 2147483646 h 765"/>
                    <a:gd name="T40" fmla="*/ 2147483646 w 569"/>
                    <a:gd name="T41" fmla="*/ 2147483646 h 765"/>
                    <a:gd name="T42" fmla="*/ 2147483646 w 569"/>
                    <a:gd name="T43" fmla="*/ 2147483646 h 765"/>
                    <a:gd name="T44" fmla="*/ 2147483646 w 569"/>
                    <a:gd name="T45" fmla="*/ 2147483646 h 765"/>
                    <a:gd name="T46" fmla="*/ 2147483646 w 569"/>
                    <a:gd name="T47" fmla="*/ 2147483646 h 765"/>
                    <a:gd name="T48" fmla="*/ 2147483646 w 569"/>
                    <a:gd name="T49" fmla="*/ 2147483646 h 765"/>
                    <a:gd name="T50" fmla="*/ 2147483646 w 569"/>
                    <a:gd name="T51" fmla="*/ 2147483646 h 765"/>
                    <a:gd name="T52" fmla="*/ 2147483646 w 569"/>
                    <a:gd name="T53" fmla="*/ 2147483646 h 765"/>
                    <a:gd name="T54" fmla="*/ 2147483646 w 569"/>
                    <a:gd name="T55" fmla="*/ 2147483646 h 765"/>
                    <a:gd name="T56" fmla="*/ 2147483646 w 569"/>
                    <a:gd name="T57" fmla="*/ 2147483646 h 765"/>
                    <a:gd name="T58" fmla="*/ 2147483646 w 569"/>
                    <a:gd name="T59" fmla="*/ 2147483646 h 765"/>
                    <a:gd name="T60" fmla="*/ 2147483646 w 569"/>
                    <a:gd name="T61" fmla="*/ 2147483646 h 765"/>
                    <a:gd name="T62" fmla="*/ 2147483646 w 569"/>
                    <a:gd name="T63" fmla="*/ 2147483646 h 765"/>
                    <a:gd name="T64" fmla="*/ 2147483646 w 569"/>
                    <a:gd name="T65" fmla="*/ 2147483646 h 765"/>
                    <a:gd name="T66" fmla="*/ 2147483646 w 569"/>
                    <a:gd name="T67" fmla="*/ 2147483646 h 765"/>
                    <a:gd name="T68" fmla="*/ 2147483646 w 569"/>
                    <a:gd name="T69" fmla="*/ 2147483646 h 765"/>
                    <a:gd name="T70" fmla="*/ 2147483646 w 569"/>
                    <a:gd name="T71" fmla="*/ 2147483646 h 765"/>
                    <a:gd name="T72" fmla="*/ 2147483646 w 569"/>
                    <a:gd name="T73" fmla="*/ 2147483646 h 765"/>
                    <a:gd name="T74" fmla="*/ 2147483646 w 569"/>
                    <a:gd name="T75" fmla="*/ 2147483646 h 7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9"/>
                    <a:gd name="T115" fmla="*/ 0 h 765"/>
                    <a:gd name="T116" fmla="*/ 569 w 569"/>
                    <a:gd name="T117" fmla="*/ 765 h 7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9" h="765">
                      <a:moveTo>
                        <a:pt x="87" y="642"/>
                      </a:moveTo>
                      <a:lnTo>
                        <a:pt x="85" y="603"/>
                      </a:lnTo>
                      <a:lnTo>
                        <a:pt x="38" y="569"/>
                      </a:lnTo>
                      <a:lnTo>
                        <a:pt x="34" y="553"/>
                      </a:lnTo>
                      <a:lnTo>
                        <a:pt x="0" y="540"/>
                      </a:lnTo>
                      <a:lnTo>
                        <a:pt x="4" y="521"/>
                      </a:lnTo>
                      <a:lnTo>
                        <a:pt x="27" y="509"/>
                      </a:lnTo>
                      <a:lnTo>
                        <a:pt x="46" y="489"/>
                      </a:lnTo>
                      <a:lnTo>
                        <a:pt x="30" y="450"/>
                      </a:lnTo>
                      <a:lnTo>
                        <a:pt x="14" y="440"/>
                      </a:lnTo>
                      <a:lnTo>
                        <a:pt x="30" y="394"/>
                      </a:lnTo>
                      <a:lnTo>
                        <a:pt x="18" y="378"/>
                      </a:lnTo>
                      <a:lnTo>
                        <a:pt x="13" y="343"/>
                      </a:lnTo>
                      <a:lnTo>
                        <a:pt x="53" y="326"/>
                      </a:lnTo>
                      <a:lnTo>
                        <a:pt x="107" y="289"/>
                      </a:lnTo>
                      <a:lnTo>
                        <a:pt x="138" y="245"/>
                      </a:lnTo>
                      <a:lnTo>
                        <a:pt x="124" y="228"/>
                      </a:lnTo>
                      <a:lnTo>
                        <a:pt x="139" y="214"/>
                      </a:lnTo>
                      <a:lnTo>
                        <a:pt x="187" y="205"/>
                      </a:lnTo>
                      <a:lnTo>
                        <a:pt x="214" y="206"/>
                      </a:lnTo>
                      <a:lnTo>
                        <a:pt x="234" y="183"/>
                      </a:lnTo>
                      <a:lnTo>
                        <a:pt x="254" y="139"/>
                      </a:lnTo>
                      <a:lnTo>
                        <a:pt x="252" y="114"/>
                      </a:lnTo>
                      <a:lnTo>
                        <a:pt x="274" y="114"/>
                      </a:lnTo>
                      <a:lnTo>
                        <a:pt x="300" y="106"/>
                      </a:lnTo>
                      <a:lnTo>
                        <a:pt x="334" y="127"/>
                      </a:lnTo>
                      <a:lnTo>
                        <a:pt x="357" y="113"/>
                      </a:lnTo>
                      <a:lnTo>
                        <a:pt x="391" y="70"/>
                      </a:lnTo>
                      <a:lnTo>
                        <a:pt x="433" y="56"/>
                      </a:lnTo>
                      <a:lnTo>
                        <a:pt x="493" y="6"/>
                      </a:lnTo>
                      <a:lnTo>
                        <a:pt x="523" y="0"/>
                      </a:lnTo>
                      <a:lnTo>
                        <a:pt x="557" y="12"/>
                      </a:lnTo>
                      <a:lnTo>
                        <a:pt x="565" y="56"/>
                      </a:lnTo>
                      <a:lnTo>
                        <a:pt x="539" y="66"/>
                      </a:lnTo>
                      <a:lnTo>
                        <a:pt x="534" y="86"/>
                      </a:lnTo>
                      <a:lnTo>
                        <a:pt x="549" y="102"/>
                      </a:lnTo>
                      <a:lnTo>
                        <a:pt x="569" y="163"/>
                      </a:lnTo>
                      <a:lnTo>
                        <a:pt x="557" y="209"/>
                      </a:lnTo>
                      <a:lnTo>
                        <a:pt x="537" y="204"/>
                      </a:lnTo>
                      <a:lnTo>
                        <a:pt x="535" y="285"/>
                      </a:lnTo>
                      <a:lnTo>
                        <a:pt x="551" y="296"/>
                      </a:lnTo>
                      <a:lnTo>
                        <a:pt x="509" y="311"/>
                      </a:lnTo>
                      <a:lnTo>
                        <a:pt x="495" y="296"/>
                      </a:lnTo>
                      <a:lnTo>
                        <a:pt x="463" y="310"/>
                      </a:lnTo>
                      <a:lnTo>
                        <a:pt x="468" y="325"/>
                      </a:lnTo>
                      <a:lnTo>
                        <a:pt x="468" y="345"/>
                      </a:lnTo>
                      <a:lnTo>
                        <a:pt x="458" y="350"/>
                      </a:lnTo>
                      <a:lnTo>
                        <a:pt x="442" y="350"/>
                      </a:lnTo>
                      <a:lnTo>
                        <a:pt x="461" y="366"/>
                      </a:lnTo>
                      <a:lnTo>
                        <a:pt x="456" y="386"/>
                      </a:lnTo>
                      <a:lnTo>
                        <a:pt x="467" y="396"/>
                      </a:lnTo>
                      <a:lnTo>
                        <a:pt x="467" y="417"/>
                      </a:lnTo>
                      <a:lnTo>
                        <a:pt x="419" y="442"/>
                      </a:lnTo>
                      <a:lnTo>
                        <a:pt x="430" y="468"/>
                      </a:lnTo>
                      <a:lnTo>
                        <a:pt x="373" y="461"/>
                      </a:lnTo>
                      <a:lnTo>
                        <a:pt x="372" y="477"/>
                      </a:lnTo>
                      <a:lnTo>
                        <a:pt x="357" y="482"/>
                      </a:lnTo>
                      <a:lnTo>
                        <a:pt x="362" y="512"/>
                      </a:lnTo>
                      <a:lnTo>
                        <a:pt x="342" y="512"/>
                      </a:lnTo>
                      <a:lnTo>
                        <a:pt x="300" y="548"/>
                      </a:lnTo>
                      <a:lnTo>
                        <a:pt x="315" y="574"/>
                      </a:lnTo>
                      <a:lnTo>
                        <a:pt x="278" y="589"/>
                      </a:lnTo>
                      <a:lnTo>
                        <a:pt x="279" y="574"/>
                      </a:lnTo>
                      <a:lnTo>
                        <a:pt x="263" y="577"/>
                      </a:lnTo>
                      <a:lnTo>
                        <a:pt x="257" y="598"/>
                      </a:lnTo>
                      <a:lnTo>
                        <a:pt x="268" y="613"/>
                      </a:lnTo>
                      <a:lnTo>
                        <a:pt x="226" y="634"/>
                      </a:lnTo>
                      <a:lnTo>
                        <a:pt x="224" y="695"/>
                      </a:lnTo>
                      <a:lnTo>
                        <a:pt x="194" y="705"/>
                      </a:lnTo>
                      <a:lnTo>
                        <a:pt x="199" y="715"/>
                      </a:lnTo>
                      <a:lnTo>
                        <a:pt x="161" y="730"/>
                      </a:lnTo>
                      <a:lnTo>
                        <a:pt x="136" y="760"/>
                      </a:lnTo>
                      <a:lnTo>
                        <a:pt x="117" y="765"/>
                      </a:lnTo>
                      <a:lnTo>
                        <a:pt x="85" y="719"/>
                      </a:lnTo>
                      <a:lnTo>
                        <a:pt x="75" y="724"/>
                      </a:lnTo>
                      <a:lnTo>
                        <a:pt x="56" y="719"/>
                      </a:lnTo>
                      <a:lnTo>
                        <a:pt x="87" y="64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" name="Freeform 301"/>
                <p:cNvSpPr>
                  <a:spLocks/>
                </p:cNvSpPr>
                <p:nvPr/>
              </p:nvSpPr>
              <p:spPr bwMode="auto">
                <a:xfrm>
                  <a:off x="725549" y="1904685"/>
                  <a:ext cx="141301" cy="220589"/>
                </a:xfrm>
                <a:custGeom>
                  <a:avLst/>
                  <a:gdLst>
                    <a:gd name="T0" fmla="*/ 2147483646 w 269"/>
                    <a:gd name="T1" fmla="*/ 2147483646 h 410"/>
                    <a:gd name="T2" fmla="*/ 2147483646 w 269"/>
                    <a:gd name="T3" fmla="*/ 2147483646 h 410"/>
                    <a:gd name="T4" fmla="*/ 2147483646 w 269"/>
                    <a:gd name="T5" fmla="*/ 2147483646 h 410"/>
                    <a:gd name="T6" fmla="*/ 2147483646 w 269"/>
                    <a:gd name="T7" fmla="*/ 2147483646 h 410"/>
                    <a:gd name="T8" fmla="*/ 2147483646 w 269"/>
                    <a:gd name="T9" fmla="*/ 2147483646 h 410"/>
                    <a:gd name="T10" fmla="*/ 2147483646 w 269"/>
                    <a:gd name="T11" fmla="*/ 2147483646 h 410"/>
                    <a:gd name="T12" fmla="*/ 2147483646 w 269"/>
                    <a:gd name="T13" fmla="*/ 2147483646 h 410"/>
                    <a:gd name="T14" fmla="*/ 2147483646 w 269"/>
                    <a:gd name="T15" fmla="*/ 2147483646 h 410"/>
                    <a:gd name="T16" fmla="*/ 2147483646 w 269"/>
                    <a:gd name="T17" fmla="*/ 2147483646 h 410"/>
                    <a:gd name="T18" fmla="*/ 2147483646 w 269"/>
                    <a:gd name="T19" fmla="*/ 2147483646 h 410"/>
                    <a:gd name="T20" fmla="*/ 2147483646 w 269"/>
                    <a:gd name="T21" fmla="*/ 2147483646 h 410"/>
                    <a:gd name="T22" fmla="*/ 2147483646 w 269"/>
                    <a:gd name="T23" fmla="*/ 2147483646 h 410"/>
                    <a:gd name="T24" fmla="*/ 2147483646 w 269"/>
                    <a:gd name="T25" fmla="*/ 2147483646 h 410"/>
                    <a:gd name="T26" fmla="*/ 2147483646 w 269"/>
                    <a:gd name="T27" fmla="*/ 2147483646 h 410"/>
                    <a:gd name="T28" fmla="*/ 2147483646 w 269"/>
                    <a:gd name="T29" fmla="*/ 2147483646 h 410"/>
                    <a:gd name="T30" fmla="*/ 2147483646 w 269"/>
                    <a:gd name="T31" fmla="*/ 2147483646 h 410"/>
                    <a:gd name="T32" fmla="*/ 2147483646 w 269"/>
                    <a:gd name="T33" fmla="*/ 2147483646 h 410"/>
                    <a:gd name="T34" fmla="*/ 2147483646 w 269"/>
                    <a:gd name="T35" fmla="*/ 2147483646 h 410"/>
                    <a:gd name="T36" fmla="*/ 2147483646 w 269"/>
                    <a:gd name="T37" fmla="*/ 2147483646 h 410"/>
                    <a:gd name="T38" fmla="*/ 2147483646 w 269"/>
                    <a:gd name="T39" fmla="*/ 2147483646 h 410"/>
                    <a:gd name="T40" fmla="*/ 2147483646 w 269"/>
                    <a:gd name="T41" fmla="*/ 2147483646 h 410"/>
                    <a:gd name="T42" fmla="*/ 2147483646 w 269"/>
                    <a:gd name="T43" fmla="*/ 2147483646 h 410"/>
                    <a:gd name="T44" fmla="*/ 2147483646 w 269"/>
                    <a:gd name="T45" fmla="*/ 2147483646 h 410"/>
                    <a:gd name="T46" fmla="*/ 2147483646 w 269"/>
                    <a:gd name="T47" fmla="*/ 2147483646 h 410"/>
                    <a:gd name="T48" fmla="*/ 2147483646 w 269"/>
                    <a:gd name="T49" fmla="*/ 0 h 410"/>
                    <a:gd name="T50" fmla="*/ 2147483646 w 269"/>
                    <a:gd name="T51" fmla="*/ 2147483646 h 410"/>
                    <a:gd name="T52" fmla="*/ 2147483646 w 269"/>
                    <a:gd name="T53" fmla="*/ 2147483646 h 410"/>
                    <a:gd name="T54" fmla="*/ 2147483646 w 269"/>
                    <a:gd name="T55" fmla="*/ 2147483646 h 410"/>
                    <a:gd name="T56" fmla="*/ 2147483646 w 269"/>
                    <a:gd name="T57" fmla="*/ 2147483646 h 410"/>
                    <a:gd name="T58" fmla="*/ 2147483646 w 269"/>
                    <a:gd name="T59" fmla="*/ 2147483646 h 410"/>
                    <a:gd name="T60" fmla="*/ 2147483646 w 269"/>
                    <a:gd name="T61" fmla="*/ 2147483646 h 410"/>
                    <a:gd name="T62" fmla="*/ 2147483646 w 269"/>
                    <a:gd name="T63" fmla="*/ 2147483646 h 410"/>
                    <a:gd name="T64" fmla="*/ 2147483646 w 269"/>
                    <a:gd name="T65" fmla="*/ 2147483646 h 410"/>
                    <a:gd name="T66" fmla="*/ 2147483646 w 269"/>
                    <a:gd name="T67" fmla="*/ 2147483646 h 410"/>
                    <a:gd name="T68" fmla="*/ 2147483646 w 269"/>
                    <a:gd name="T69" fmla="*/ 2147483646 h 410"/>
                    <a:gd name="T70" fmla="*/ 2147483646 w 269"/>
                    <a:gd name="T71" fmla="*/ 2147483646 h 410"/>
                    <a:gd name="T72" fmla="*/ 0 w 269"/>
                    <a:gd name="T73" fmla="*/ 2147483646 h 410"/>
                    <a:gd name="T74" fmla="*/ 2147483646 w 269"/>
                    <a:gd name="T75" fmla="*/ 2147483646 h 410"/>
                    <a:gd name="T76" fmla="*/ 2147483646 w 269"/>
                    <a:gd name="T77" fmla="*/ 2147483646 h 410"/>
                    <a:gd name="T78" fmla="*/ 2147483646 w 269"/>
                    <a:gd name="T79" fmla="*/ 2147483646 h 410"/>
                    <a:gd name="T80" fmla="*/ 2147483646 w 269"/>
                    <a:gd name="T81" fmla="*/ 2147483646 h 410"/>
                    <a:gd name="T82" fmla="*/ 2147483646 w 269"/>
                    <a:gd name="T83" fmla="*/ 2147483646 h 4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9"/>
                    <a:gd name="T127" fmla="*/ 0 h 410"/>
                    <a:gd name="T128" fmla="*/ 269 w 269"/>
                    <a:gd name="T129" fmla="*/ 410 h 4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9" h="410">
                      <a:moveTo>
                        <a:pt x="133" y="410"/>
                      </a:moveTo>
                      <a:lnTo>
                        <a:pt x="144" y="391"/>
                      </a:lnTo>
                      <a:lnTo>
                        <a:pt x="157" y="365"/>
                      </a:lnTo>
                      <a:lnTo>
                        <a:pt x="244" y="338"/>
                      </a:lnTo>
                      <a:lnTo>
                        <a:pt x="269" y="324"/>
                      </a:lnTo>
                      <a:lnTo>
                        <a:pt x="264" y="299"/>
                      </a:lnTo>
                      <a:lnTo>
                        <a:pt x="241" y="250"/>
                      </a:lnTo>
                      <a:lnTo>
                        <a:pt x="252" y="193"/>
                      </a:lnTo>
                      <a:lnTo>
                        <a:pt x="252" y="145"/>
                      </a:lnTo>
                      <a:lnTo>
                        <a:pt x="234" y="125"/>
                      </a:lnTo>
                      <a:lnTo>
                        <a:pt x="193" y="150"/>
                      </a:lnTo>
                      <a:lnTo>
                        <a:pt x="180" y="147"/>
                      </a:lnTo>
                      <a:lnTo>
                        <a:pt x="161" y="128"/>
                      </a:lnTo>
                      <a:lnTo>
                        <a:pt x="158" y="92"/>
                      </a:lnTo>
                      <a:lnTo>
                        <a:pt x="151" y="79"/>
                      </a:lnTo>
                      <a:lnTo>
                        <a:pt x="151" y="72"/>
                      </a:lnTo>
                      <a:lnTo>
                        <a:pt x="235" y="95"/>
                      </a:lnTo>
                      <a:lnTo>
                        <a:pt x="232" y="83"/>
                      </a:lnTo>
                      <a:lnTo>
                        <a:pt x="193" y="74"/>
                      </a:lnTo>
                      <a:lnTo>
                        <a:pt x="164" y="64"/>
                      </a:lnTo>
                      <a:lnTo>
                        <a:pt x="144" y="45"/>
                      </a:lnTo>
                      <a:lnTo>
                        <a:pt x="144" y="27"/>
                      </a:lnTo>
                      <a:lnTo>
                        <a:pt x="132" y="16"/>
                      </a:lnTo>
                      <a:lnTo>
                        <a:pt x="128" y="4"/>
                      </a:lnTo>
                      <a:lnTo>
                        <a:pt x="109" y="0"/>
                      </a:lnTo>
                      <a:lnTo>
                        <a:pt x="84" y="11"/>
                      </a:lnTo>
                      <a:lnTo>
                        <a:pt x="59" y="9"/>
                      </a:lnTo>
                      <a:lnTo>
                        <a:pt x="59" y="16"/>
                      </a:lnTo>
                      <a:lnTo>
                        <a:pt x="74" y="32"/>
                      </a:lnTo>
                      <a:lnTo>
                        <a:pt x="74" y="45"/>
                      </a:lnTo>
                      <a:lnTo>
                        <a:pt x="83" y="62"/>
                      </a:lnTo>
                      <a:lnTo>
                        <a:pt x="79" y="68"/>
                      </a:lnTo>
                      <a:lnTo>
                        <a:pt x="44" y="41"/>
                      </a:lnTo>
                      <a:lnTo>
                        <a:pt x="46" y="37"/>
                      </a:lnTo>
                      <a:lnTo>
                        <a:pt x="41" y="34"/>
                      </a:lnTo>
                      <a:lnTo>
                        <a:pt x="26" y="32"/>
                      </a:lnTo>
                      <a:lnTo>
                        <a:pt x="0" y="12"/>
                      </a:lnTo>
                      <a:lnTo>
                        <a:pt x="30" y="151"/>
                      </a:lnTo>
                      <a:lnTo>
                        <a:pt x="44" y="179"/>
                      </a:lnTo>
                      <a:lnTo>
                        <a:pt x="76" y="280"/>
                      </a:lnTo>
                      <a:lnTo>
                        <a:pt x="113" y="354"/>
                      </a:lnTo>
                      <a:lnTo>
                        <a:pt x="133" y="41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" name="Freeform 302"/>
                <p:cNvSpPr>
                  <a:spLocks/>
                </p:cNvSpPr>
                <p:nvPr/>
              </p:nvSpPr>
              <p:spPr bwMode="auto">
                <a:xfrm>
                  <a:off x="727017" y="1893222"/>
                  <a:ext cx="25446" cy="16106"/>
                </a:xfrm>
                <a:custGeom>
                  <a:avLst/>
                  <a:gdLst>
                    <a:gd name="T0" fmla="*/ 2147483646 w 48"/>
                    <a:gd name="T1" fmla="*/ 0 h 32"/>
                    <a:gd name="T2" fmla="*/ 0 w 48"/>
                    <a:gd name="T3" fmla="*/ 2147483646 h 32"/>
                    <a:gd name="T4" fmla="*/ 2147483646 w 48"/>
                    <a:gd name="T5" fmla="*/ 2147483646 h 32"/>
                    <a:gd name="T6" fmla="*/ 2147483646 w 48"/>
                    <a:gd name="T7" fmla="*/ 2147483646 h 32"/>
                    <a:gd name="T8" fmla="*/ 2147483646 w 48"/>
                    <a:gd name="T9" fmla="*/ 2147483646 h 32"/>
                    <a:gd name="T10" fmla="*/ 2147483646 w 4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32"/>
                    <a:gd name="T20" fmla="*/ 48 w 4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3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42" y="32"/>
                      </a:lnTo>
                      <a:lnTo>
                        <a:pt x="48" y="32"/>
                      </a:lnTo>
                      <a:lnTo>
                        <a:pt x="48" y="2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1" name="Freeform 303"/>
                <p:cNvSpPr>
                  <a:spLocks/>
                </p:cNvSpPr>
                <p:nvPr/>
              </p:nvSpPr>
              <p:spPr bwMode="auto">
                <a:xfrm>
                  <a:off x="885902" y="3490075"/>
                  <a:ext cx="506459" cy="498311"/>
                </a:xfrm>
                <a:custGeom>
                  <a:avLst/>
                  <a:gdLst>
                    <a:gd name="T0" fmla="*/ 2147483646 w 954"/>
                    <a:gd name="T1" fmla="*/ 2147483646 h 926"/>
                    <a:gd name="T2" fmla="*/ 2147483646 w 954"/>
                    <a:gd name="T3" fmla="*/ 2147483646 h 926"/>
                    <a:gd name="T4" fmla="*/ 2147483646 w 954"/>
                    <a:gd name="T5" fmla="*/ 2147483646 h 926"/>
                    <a:gd name="T6" fmla="*/ 2147483646 w 954"/>
                    <a:gd name="T7" fmla="*/ 2147483646 h 926"/>
                    <a:gd name="T8" fmla="*/ 2147483646 w 954"/>
                    <a:gd name="T9" fmla="*/ 2147483646 h 926"/>
                    <a:gd name="T10" fmla="*/ 2147483646 w 954"/>
                    <a:gd name="T11" fmla="*/ 2147483646 h 926"/>
                    <a:gd name="T12" fmla="*/ 2147483646 w 954"/>
                    <a:gd name="T13" fmla="*/ 2147483646 h 926"/>
                    <a:gd name="T14" fmla="*/ 2147483646 w 954"/>
                    <a:gd name="T15" fmla="*/ 2147483646 h 926"/>
                    <a:gd name="T16" fmla="*/ 2147483646 w 954"/>
                    <a:gd name="T17" fmla="*/ 2147483646 h 926"/>
                    <a:gd name="T18" fmla="*/ 2147483646 w 954"/>
                    <a:gd name="T19" fmla="*/ 2147483646 h 926"/>
                    <a:gd name="T20" fmla="*/ 2147483646 w 954"/>
                    <a:gd name="T21" fmla="*/ 2147483646 h 926"/>
                    <a:gd name="T22" fmla="*/ 2147483646 w 954"/>
                    <a:gd name="T23" fmla="*/ 2147483646 h 926"/>
                    <a:gd name="T24" fmla="*/ 2147483646 w 954"/>
                    <a:gd name="T25" fmla="*/ 2147483646 h 926"/>
                    <a:gd name="T26" fmla="*/ 2147483646 w 954"/>
                    <a:gd name="T27" fmla="*/ 2147483646 h 926"/>
                    <a:gd name="T28" fmla="*/ 2147483646 w 954"/>
                    <a:gd name="T29" fmla="*/ 2147483646 h 926"/>
                    <a:gd name="T30" fmla="*/ 2147483646 w 954"/>
                    <a:gd name="T31" fmla="*/ 2147483646 h 926"/>
                    <a:gd name="T32" fmla="*/ 2147483646 w 954"/>
                    <a:gd name="T33" fmla="*/ 2147483646 h 926"/>
                    <a:gd name="T34" fmla="*/ 2147483646 w 954"/>
                    <a:gd name="T35" fmla="*/ 2147483646 h 926"/>
                    <a:gd name="T36" fmla="*/ 2147483646 w 954"/>
                    <a:gd name="T37" fmla="*/ 2147483646 h 926"/>
                    <a:gd name="T38" fmla="*/ 2147483646 w 954"/>
                    <a:gd name="T39" fmla="*/ 2147483646 h 926"/>
                    <a:gd name="T40" fmla="*/ 2147483646 w 954"/>
                    <a:gd name="T41" fmla="*/ 2147483646 h 926"/>
                    <a:gd name="T42" fmla="*/ 2147483646 w 954"/>
                    <a:gd name="T43" fmla="*/ 2147483646 h 926"/>
                    <a:gd name="T44" fmla="*/ 2147483646 w 954"/>
                    <a:gd name="T45" fmla="*/ 2147483646 h 926"/>
                    <a:gd name="T46" fmla="*/ 2147483646 w 954"/>
                    <a:gd name="T47" fmla="*/ 2147483646 h 926"/>
                    <a:gd name="T48" fmla="*/ 2147483646 w 954"/>
                    <a:gd name="T49" fmla="*/ 2147483646 h 926"/>
                    <a:gd name="T50" fmla="*/ 2147483646 w 954"/>
                    <a:gd name="T51" fmla="*/ 2147483646 h 926"/>
                    <a:gd name="T52" fmla="*/ 2147483646 w 954"/>
                    <a:gd name="T53" fmla="*/ 2147483646 h 926"/>
                    <a:gd name="T54" fmla="*/ 0 w 954"/>
                    <a:gd name="T55" fmla="*/ 2147483646 h 926"/>
                    <a:gd name="T56" fmla="*/ 2147483646 w 954"/>
                    <a:gd name="T57" fmla="*/ 2147483646 h 926"/>
                    <a:gd name="T58" fmla="*/ 2147483646 w 954"/>
                    <a:gd name="T59" fmla="*/ 2147483646 h 926"/>
                    <a:gd name="T60" fmla="*/ 2147483646 w 954"/>
                    <a:gd name="T61" fmla="*/ 2147483646 h 926"/>
                    <a:gd name="T62" fmla="*/ 2147483646 w 954"/>
                    <a:gd name="T63" fmla="*/ 2147483646 h 926"/>
                    <a:gd name="T64" fmla="*/ 2147483646 w 954"/>
                    <a:gd name="T65" fmla="*/ 2147483646 h 926"/>
                    <a:gd name="T66" fmla="*/ 2147483646 w 954"/>
                    <a:gd name="T67" fmla="*/ 2147483646 h 926"/>
                    <a:gd name="T68" fmla="*/ 2147483646 w 954"/>
                    <a:gd name="T69" fmla="*/ 2147483646 h 926"/>
                    <a:gd name="T70" fmla="*/ 2147483646 w 954"/>
                    <a:gd name="T71" fmla="*/ 2147483646 h 926"/>
                    <a:gd name="T72" fmla="*/ 2147483646 w 954"/>
                    <a:gd name="T73" fmla="*/ 2147483646 h 926"/>
                    <a:gd name="T74" fmla="*/ 2147483646 w 954"/>
                    <a:gd name="T75" fmla="*/ 2147483646 h 926"/>
                    <a:gd name="T76" fmla="*/ 2147483646 w 954"/>
                    <a:gd name="T77" fmla="*/ 2147483646 h 926"/>
                    <a:gd name="T78" fmla="*/ 2147483646 w 954"/>
                    <a:gd name="T79" fmla="*/ 2147483646 h 926"/>
                    <a:gd name="T80" fmla="*/ 2147483646 w 954"/>
                    <a:gd name="T81" fmla="*/ 0 h 926"/>
                    <a:gd name="T82" fmla="*/ 2147483646 w 954"/>
                    <a:gd name="T83" fmla="*/ 2147483646 h 926"/>
                    <a:gd name="T84" fmla="*/ 2147483646 w 954"/>
                    <a:gd name="T85" fmla="*/ 2147483646 h 926"/>
                    <a:gd name="T86" fmla="*/ 2147483646 w 954"/>
                    <a:gd name="T87" fmla="*/ 2147483646 h 926"/>
                    <a:gd name="T88" fmla="*/ 2147483646 w 954"/>
                    <a:gd name="T89" fmla="*/ 2147483646 h 926"/>
                    <a:gd name="T90" fmla="*/ 2147483646 w 954"/>
                    <a:gd name="T91" fmla="*/ 2147483646 h 926"/>
                    <a:gd name="T92" fmla="*/ 2147483646 w 954"/>
                    <a:gd name="T93" fmla="*/ 2147483646 h 926"/>
                    <a:gd name="T94" fmla="*/ 2147483646 w 954"/>
                    <a:gd name="T95" fmla="*/ 2147483646 h 926"/>
                    <a:gd name="T96" fmla="*/ 2147483646 w 954"/>
                    <a:gd name="T97" fmla="*/ 2147483646 h 926"/>
                    <a:gd name="T98" fmla="*/ 2147483646 w 954"/>
                    <a:gd name="T99" fmla="*/ 2147483646 h 926"/>
                    <a:gd name="T100" fmla="*/ 2147483646 w 954"/>
                    <a:gd name="T101" fmla="*/ 2147483646 h 926"/>
                    <a:gd name="T102" fmla="*/ 2147483646 w 954"/>
                    <a:gd name="T103" fmla="*/ 2147483646 h 926"/>
                    <a:gd name="T104" fmla="*/ 2147483646 w 954"/>
                    <a:gd name="T105" fmla="*/ 2147483646 h 9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54"/>
                    <a:gd name="T160" fmla="*/ 0 h 926"/>
                    <a:gd name="T161" fmla="*/ 954 w 954"/>
                    <a:gd name="T162" fmla="*/ 926 h 9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54" h="926">
                      <a:moveTo>
                        <a:pt x="834" y="521"/>
                      </a:moveTo>
                      <a:lnTo>
                        <a:pt x="843" y="546"/>
                      </a:lnTo>
                      <a:lnTo>
                        <a:pt x="822" y="567"/>
                      </a:lnTo>
                      <a:lnTo>
                        <a:pt x="841" y="587"/>
                      </a:lnTo>
                      <a:lnTo>
                        <a:pt x="857" y="582"/>
                      </a:lnTo>
                      <a:lnTo>
                        <a:pt x="872" y="599"/>
                      </a:lnTo>
                      <a:lnTo>
                        <a:pt x="899" y="588"/>
                      </a:lnTo>
                      <a:lnTo>
                        <a:pt x="913" y="609"/>
                      </a:lnTo>
                      <a:lnTo>
                        <a:pt x="896" y="665"/>
                      </a:lnTo>
                      <a:lnTo>
                        <a:pt x="917" y="670"/>
                      </a:lnTo>
                      <a:lnTo>
                        <a:pt x="927" y="682"/>
                      </a:lnTo>
                      <a:lnTo>
                        <a:pt x="910" y="712"/>
                      </a:lnTo>
                      <a:lnTo>
                        <a:pt x="925" y="712"/>
                      </a:lnTo>
                      <a:lnTo>
                        <a:pt x="954" y="736"/>
                      </a:lnTo>
                      <a:lnTo>
                        <a:pt x="933" y="738"/>
                      </a:lnTo>
                      <a:lnTo>
                        <a:pt x="897" y="772"/>
                      </a:lnTo>
                      <a:lnTo>
                        <a:pt x="851" y="777"/>
                      </a:lnTo>
                      <a:lnTo>
                        <a:pt x="818" y="778"/>
                      </a:lnTo>
                      <a:lnTo>
                        <a:pt x="784" y="782"/>
                      </a:lnTo>
                      <a:lnTo>
                        <a:pt x="756" y="804"/>
                      </a:lnTo>
                      <a:lnTo>
                        <a:pt x="733" y="838"/>
                      </a:lnTo>
                      <a:lnTo>
                        <a:pt x="725" y="873"/>
                      </a:lnTo>
                      <a:lnTo>
                        <a:pt x="715" y="895"/>
                      </a:lnTo>
                      <a:lnTo>
                        <a:pt x="687" y="902"/>
                      </a:lnTo>
                      <a:lnTo>
                        <a:pt x="656" y="895"/>
                      </a:lnTo>
                      <a:lnTo>
                        <a:pt x="617" y="906"/>
                      </a:lnTo>
                      <a:lnTo>
                        <a:pt x="580" y="926"/>
                      </a:lnTo>
                      <a:lnTo>
                        <a:pt x="561" y="872"/>
                      </a:lnTo>
                      <a:lnTo>
                        <a:pt x="567" y="851"/>
                      </a:lnTo>
                      <a:lnTo>
                        <a:pt x="547" y="809"/>
                      </a:lnTo>
                      <a:lnTo>
                        <a:pt x="531" y="814"/>
                      </a:lnTo>
                      <a:lnTo>
                        <a:pt x="443" y="813"/>
                      </a:lnTo>
                      <a:lnTo>
                        <a:pt x="445" y="798"/>
                      </a:lnTo>
                      <a:lnTo>
                        <a:pt x="419" y="782"/>
                      </a:lnTo>
                      <a:lnTo>
                        <a:pt x="408" y="803"/>
                      </a:lnTo>
                      <a:lnTo>
                        <a:pt x="394" y="771"/>
                      </a:lnTo>
                      <a:lnTo>
                        <a:pt x="368" y="776"/>
                      </a:lnTo>
                      <a:lnTo>
                        <a:pt x="341" y="796"/>
                      </a:lnTo>
                      <a:lnTo>
                        <a:pt x="306" y="801"/>
                      </a:lnTo>
                      <a:lnTo>
                        <a:pt x="294" y="812"/>
                      </a:lnTo>
                      <a:lnTo>
                        <a:pt x="260" y="775"/>
                      </a:lnTo>
                      <a:lnTo>
                        <a:pt x="287" y="749"/>
                      </a:lnTo>
                      <a:lnTo>
                        <a:pt x="271" y="729"/>
                      </a:lnTo>
                      <a:lnTo>
                        <a:pt x="256" y="729"/>
                      </a:lnTo>
                      <a:lnTo>
                        <a:pt x="244" y="749"/>
                      </a:lnTo>
                      <a:lnTo>
                        <a:pt x="244" y="775"/>
                      </a:lnTo>
                      <a:lnTo>
                        <a:pt x="202" y="785"/>
                      </a:lnTo>
                      <a:lnTo>
                        <a:pt x="193" y="743"/>
                      </a:lnTo>
                      <a:lnTo>
                        <a:pt x="90" y="741"/>
                      </a:lnTo>
                      <a:lnTo>
                        <a:pt x="63" y="777"/>
                      </a:lnTo>
                      <a:lnTo>
                        <a:pt x="53" y="777"/>
                      </a:lnTo>
                      <a:lnTo>
                        <a:pt x="54" y="736"/>
                      </a:lnTo>
                      <a:lnTo>
                        <a:pt x="14" y="704"/>
                      </a:lnTo>
                      <a:lnTo>
                        <a:pt x="29" y="694"/>
                      </a:lnTo>
                      <a:lnTo>
                        <a:pt x="30" y="684"/>
                      </a:lnTo>
                      <a:lnTo>
                        <a:pt x="0" y="669"/>
                      </a:lnTo>
                      <a:lnTo>
                        <a:pt x="48" y="592"/>
                      </a:lnTo>
                      <a:lnTo>
                        <a:pt x="49" y="545"/>
                      </a:lnTo>
                      <a:lnTo>
                        <a:pt x="5" y="488"/>
                      </a:lnTo>
                      <a:lnTo>
                        <a:pt x="72" y="463"/>
                      </a:lnTo>
                      <a:lnTo>
                        <a:pt x="84" y="448"/>
                      </a:lnTo>
                      <a:lnTo>
                        <a:pt x="144" y="457"/>
                      </a:lnTo>
                      <a:lnTo>
                        <a:pt x="168" y="483"/>
                      </a:lnTo>
                      <a:lnTo>
                        <a:pt x="234" y="424"/>
                      </a:lnTo>
                      <a:lnTo>
                        <a:pt x="234" y="409"/>
                      </a:lnTo>
                      <a:lnTo>
                        <a:pt x="214" y="393"/>
                      </a:lnTo>
                      <a:lnTo>
                        <a:pt x="230" y="378"/>
                      </a:lnTo>
                      <a:lnTo>
                        <a:pt x="210" y="341"/>
                      </a:lnTo>
                      <a:lnTo>
                        <a:pt x="243" y="296"/>
                      </a:lnTo>
                      <a:lnTo>
                        <a:pt x="284" y="281"/>
                      </a:lnTo>
                      <a:lnTo>
                        <a:pt x="311" y="266"/>
                      </a:lnTo>
                      <a:lnTo>
                        <a:pt x="317" y="199"/>
                      </a:lnTo>
                      <a:lnTo>
                        <a:pt x="307" y="189"/>
                      </a:lnTo>
                      <a:lnTo>
                        <a:pt x="303" y="157"/>
                      </a:lnTo>
                      <a:lnTo>
                        <a:pt x="318" y="154"/>
                      </a:lnTo>
                      <a:lnTo>
                        <a:pt x="315" y="122"/>
                      </a:lnTo>
                      <a:lnTo>
                        <a:pt x="335" y="102"/>
                      </a:lnTo>
                      <a:lnTo>
                        <a:pt x="352" y="102"/>
                      </a:lnTo>
                      <a:lnTo>
                        <a:pt x="377" y="87"/>
                      </a:lnTo>
                      <a:lnTo>
                        <a:pt x="387" y="72"/>
                      </a:lnTo>
                      <a:lnTo>
                        <a:pt x="414" y="67"/>
                      </a:lnTo>
                      <a:lnTo>
                        <a:pt x="420" y="0"/>
                      </a:lnTo>
                      <a:lnTo>
                        <a:pt x="446" y="16"/>
                      </a:lnTo>
                      <a:lnTo>
                        <a:pt x="471" y="7"/>
                      </a:lnTo>
                      <a:lnTo>
                        <a:pt x="487" y="22"/>
                      </a:lnTo>
                      <a:lnTo>
                        <a:pt x="559" y="23"/>
                      </a:lnTo>
                      <a:lnTo>
                        <a:pt x="577" y="80"/>
                      </a:lnTo>
                      <a:lnTo>
                        <a:pt x="594" y="81"/>
                      </a:lnTo>
                      <a:lnTo>
                        <a:pt x="603" y="101"/>
                      </a:lnTo>
                      <a:lnTo>
                        <a:pt x="644" y="122"/>
                      </a:lnTo>
                      <a:lnTo>
                        <a:pt x="656" y="210"/>
                      </a:lnTo>
                      <a:lnTo>
                        <a:pt x="692" y="236"/>
                      </a:lnTo>
                      <a:lnTo>
                        <a:pt x="702" y="226"/>
                      </a:lnTo>
                      <a:lnTo>
                        <a:pt x="712" y="247"/>
                      </a:lnTo>
                      <a:lnTo>
                        <a:pt x="743" y="252"/>
                      </a:lnTo>
                      <a:lnTo>
                        <a:pt x="728" y="262"/>
                      </a:lnTo>
                      <a:lnTo>
                        <a:pt x="737" y="277"/>
                      </a:lnTo>
                      <a:lnTo>
                        <a:pt x="757" y="273"/>
                      </a:lnTo>
                      <a:lnTo>
                        <a:pt x="778" y="289"/>
                      </a:lnTo>
                      <a:lnTo>
                        <a:pt x="783" y="319"/>
                      </a:lnTo>
                      <a:lnTo>
                        <a:pt x="822" y="367"/>
                      </a:lnTo>
                      <a:lnTo>
                        <a:pt x="804" y="448"/>
                      </a:lnTo>
                      <a:lnTo>
                        <a:pt x="794" y="443"/>
                      </a:lnTo>
                      <a:lnTo>
                        <a:pt x="778" y="479"/>
                      </a:lnTo>
                      <a:lnTo>
                        <a:pt x="792" y="520"/>
                      </a:lnTo>
                      <a:lnTo>
                        <a:pt x="834" y="52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dirty="0"/>
                </a:p>
              </p:txBody>
            </p:sp>
            <p:sp>
              <p:nvSpPr>
                <p:cNvPr id="252" name="Freeform 304"/>
                <p:cNvSpPr>
                  <a:spLocks/>
                </p:cNvSpPr>
                <p:nvPr/>
              </p:nvSpPr>
              <p:spPr bwMode="auto">
                <a:xfrm>
                  <a:off x="1225659" y="3469445"/>
                  <a:ext cx="462005" cy="533224"/>
                </a:xfrm>
                <a:custGeom>
                  <a:avLst/>
                  <a:gdLst>
                    <a:gd name="T0" fmla="*/ 2147483646 w 869"/>
                    <a:gd name="T1" fmla="*/ 2147483646 h 993"/>
                    <a:gd name="T2" fmla="*/ 2147483646 w 869"/>
                    <a:gd name="T3" fmla="*/ 2147483646 h 993"/>
                    <a:gd name="T4" fmla="*/ 2147483646 w 869"/>
                    <a:gd name="T5" fmla="*/ 2147483646 h 993"/>
                    <a:gd name="T6" fmla="*/ 2147483646 w 869"/>
                    <a:gd name="T7" fmla="*/ 2147483646 h 993"/>
                    <a:gd name="T8" fmla="*/ 2147483646 w 869"/>
                    <a:gd name="T9" fmla="*/ 2147483646 h 993"/>
                    <a:gd name="T10" fmla="*/ 2147483646 w 869"/>
                    <a:gd name="T11" fmla="*/ 2147483646 h 993"/>
                    <a:gd name="T12" fmla="*/ 2147483646 w 869"/>
                    <a:gd name="T13" fmla="*/ 2147483646 h 993"/>
                    <a:gd name="T14" fmla="*/ 2147483646 w 869"/>
                    <a:gd name="T15" fmla="*/ 2147483646 h 993"/>
                    <a:gd name="T16" fmla="*/ 2147483646 w 869"/>
                    <a:gd name="T17" fmla="*/ 2147483646 h 993"/>
                    <a:gd name="T18" fmla="*/ 2147483646 w 869"/>
                    <a:gd name="T19" fmla="*/ 2147483646 h 993"/>
                    <a:gd name="T20" fmla="*/ 2147483646 w 869"/>
                    <a:gd name="T21" fmla="*/ 0 h 993"/>
                    <a:gd name="T22" fmla="*/ 2147483646 w 869"/>
                    <a:gd name="T23" fmla="*/ 2147483646 h 993"/>
                    <a:gd name="T24" fmla="*/ 2147483646 w 869"/>
                    <a:gd name="T25" fmla="*/ 2147483646 h 993"/>
                    <a:gd name="T26" fmla="*/ 2147483646 w 869"/>
                    <a:gd name="T27" fmla="*/ 2147483646 h 993"/>
                    <a:gd name="T28" fmla="*/ 2147483646 w 869"/>
                    <a:gd name="T29" fmla="*/ 2147483646 h 993"/>
                    <a:gd name="T30" fmla="*/ 2147483646 w 869"/>
                    <a:gd name="T31" fmla="*/ 2147483646 h 993"/>
                    <a:gd name="T32" fmla="*/ 2147483646 w 869"/>
                    <a:gd name="T33" fmla="*/ 2147483646 h 993"/>
                    <a:gd name="T34" fmla="*/ 2147483646 w 869"/>
                    <a:gd name="T35" fmla="*/ 2147483646 h 993"/>
                    <a:gd name="T36" fmla="*/ 2147483646 w 869"/>
                    <a:gd name="T37" fmla="*/ 2147483646 h 993"/>
                    <a:gd name="T38" fmla="*/ 2147483646 w 869"/>
                    <a:gd name="T39" fmla="*/ 2147483646 h 993"/>
                    <a:gd name="T40" fmla="*/ 2147483646 w 869"/>
                    <a:gd name="T41" fmla="*/ 2147483646 h 993"/>
                    <a:gd name="T42" fmla="*/ 2147483646 w 869"/>
                    <a:gd name="T43" fmla="*/ 2147483646 h 993"/>
                    <a:gd name="T44" fmla="*/ 2147483646 w 869"/>
                    <a:gd name="T45" fmla="*/ 2147483646 h 993"/>
                    <a:gd name="T46" fmla="*/ 2147483646 w 869"/>
                    <a:gd name="T47" fmla="*/ 2147483646 h 993"/>
                    <a:gd name="T48" fmla="*/ 2147483646 w 869"/>
                    <a:gd name="T49" fmla="*/ 2147483646 h 993"/>
                    <a:gd name="T50" fmla="*/ 2147483646 w 869"/>
                    <a:gd name="T51" fmla="*/ 2147483646 h 993"/>
                    <a:gd name="T52" fmla="*/ 2147483646 w 869"/>
                    <a:gd name="T53" fmla="*/ 2147483646 h 993"/>
                    <a:gd name="T54" fmla="*/ 2147483646 w 869"/>
                    <a:gd name="T55" fmla="*/ 2147483646 h 993"/>
                    <a:gd name="T56" fmla="*/ 2147483646 w 869"/>
                    <a:gd name="T57" fmla="*/ 2147483646 h 993"/>
                    <a:gd name="T58" fmla="*/ 2147483646 w 869"/>
                    <a:gd name="T59" fmla="*/ 2147483646 h 993"/>
                    <a:gd name="T60" fmla="*/ 2147483646 w 869"/>
                    <a:gd name="T61" fmla="*/ 2147483646 h 993"/>
                    <a:gd name="T62" fmla="*/ 2147483646 w 869"/>
                    <a:gd name="T63" fmla="*/ 2147483646 h 993"/>
                    <a:gd name="T64" fmla="*/ 2147483646 w 869"/>
                    <a:gd name="T65" fmla="*/ 2147483646 h 993"/>
                    <a:gd name="T66" fmla="*/ 2147483646 w 869"/>
                    <a:gd name="T67" fmla="*/ 2147483646 h 993"/>
                    <a:gd name="T68" fmla="*/ 2147483646 w 869"/>
                    <a:gd name="T69" fmla="*/ 2147483646 h 993"/>
                    <a:gd name="T70" fmla="*/ 2147483646 w 869"/>
                    <a:gd name="T71" fmla="*/ 2147483646 h 993"/>
                    <a:gd name="T72" fmla="*/ 2147483646 w 869"/>
                    <a:gd name="T73" fmla="*/ 2147483646 h 993"/>
                    <a:gd name="T74" fmla="*/ 2147483646 w 869"/>
                    <a:gd name="T75" fmla="*/ 2147483646 h 993"/>
                    <a:gd name="T76" fmla="*/ 2147483646 w 869"/>
                    <a:gd name="T77" fmla="*/ 2147483646 h 993"/>
                    <a:gd name="T78" fmla="*/ 2147483646 w 869"/>
                    <a:gd name="T79" fmla="*/ 2147483646 h 993"/>
                    <a:gd name="T80" fmla="*/ 2147483646 w 869"/>
                    <a:gd name="T81" fmla="*/ 2147483646 h 993"/>
                    <a:gd name="T82" fmla="*/ 2147483646 w 869"/>
                    <a:gd name="T83" fmla="*/ 2147483646 h 993"/>
                    <a:gd name="T84" fmla="*/ 2147483646 w 869"/>
                    <a:gd name="T85" fmla="*/ 2147483646 h 993"/>
                    <a:gd name="T86" fmla="*/ 2147483646 w 869"/>
                    <a:gd name="T87" fmla="*/ 2147483646 h 993"/>
                    <a:gd name="T88" fmla="*/ 2147483646 w 869"/>
                    <a:gd name="T89" fmla="*/ 2147483646 h 993"/>
                    <a:gd name="T90" fmla="*/ 2147483646 w 869"/>
                    <a:gd name="T91" fmla="*/ 2147483646 h 993"/>
                    <a:gd name="T92" fmla="*/ 2147483646 w 869"/>
                    <a:gd name="T93" fmla="*/ 2147483646 h 993"/>
                    <a:gd name="T94" fmla="*/ 2147483646 w 869"/>
                    <a:gd name="T95" fmla="*/ 2147483646 h 993"/>
                    <a:gd name="T96" fmla="*/ 2147483646 w 869"/>
                    <a:gd name="T97" fmla="*/ 2147483646 h 993"/>
                    <a:gd name="T98" fmla="*/ 2147483646 w 869"/>
                    <a:gd name="T99" fmla="*/ 2147483646 h 993"/>
                    <a:gd name="T100" fmla="*/ 2147483646 w 869"/>
                    <a:gd name="T101" fmla="*/ 2147483646 h 993"/>
                    <a:gd name="T102" fmla="*/ 2147483646 w 869"/>
                    <a:gd name="T103" fmla="*/ 2147483646 h 993"/>
                    <a:gd name="T104" fmla="*/ 2147483646 w 869"/>
                    <a:gd name="T105" fmla="*/ 2147483646 h 993"/>
                    <a:gd name="T106" fmla="*/ 2147483646 w 869"/>
                    <a:gd name="T107" fmla="*/ 2147483646 h 993"/>
                    <a:gd name="T108" fmla="*/ 2147483646 w 869"/>
                    <a:gd name="T109" fmla="*/ 2147483646 h 993"/>
                    <a:gd name="T110" fmla="*/ 2147483646 w 869"/>
                    <a:gd name="T111" fmla="*/ 2147483646 h 9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69"/>
                    <a:gd name="T169" fmla="*/ 0 h 993"/>
                    <a:gd name="T170" fmla="*/ 869 w 869"/>
                    <a:gd name="T171" fmla="*/ 993 h 9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69" h="993">
                      <a:moveTo>
                        <a:pt x="134" y="519"/>
                      </a:moveTo>
                      <a:lnTo>
                        <a:pt x="150" y="483"/>
                      </a:lnTo>
                      <a:lnTo>
                        <a:pt x="160" y="488"/>
                      </a:lnTo>
                      <a:lnTo>
                        <a:pt x="178" y="407"/>
                      </a:lnTo>
                      <a:lnTo>
                        <a:pt x="139" y="359"/>
                      </a:lnTo>
                      <a:lnTo>
                        <a:pt x="134" y="329"/>
                      </a:lnTo>
                      <a:lnTo>
                        <a:pt x="113" y="313"/>
                      </a:lnTo>
                      <a:lnTo>
                        <a:pt x="93" y="317"/>
                      </a:lnTo>
                      <a:lnTo>
                        <a:pt x="84" y="302"/>
                      </a:lnTo>
                      <a:lnTo>
                        <a:pt x="99" y="292"/>
                      </a:lnTo>
                      <a:lnTo>
                        <a:pt x="68" y="287"/>
                      </a:lnTo>
                      <a:lnTo>
                        <a:pt x="58" y="266"/>
                      </a:lnTo>
                      <a:lnTo>
                        <a:pt x="48" y="276"/>
                      </a:lnTo>
                      <a:lnTo>
                        <a:pt x="12" y="250"/>
                      </a:lnTo>
                      <a:lnTo>
                        <a:pt x="0" y="162"/>
                      </a:lnTo>
                      <a:lnTo>
                        <a:pt x="21" y="137"/>
                      </a:lnTo>
                      <a:lnTo>
                        <a:pt x="28" y="70"/>
                      </a:lnTo>
                      <a:lnTo>
                        <a:pt x="38" y="56"/>
                      </a:lnTo>
                      <a:lnTo>
                        <a:pt x="136" y="26"/>
                      </a:lnTo>
                      <a:lnTo>
                        <a:pt x="158" y="6"/>
                      </a:lnTo>
                      <a:lnTo>
                        <a:pt x="188" y="11"/>
                      </a:lnTo>
                      <a:lnTo>
                        <a:pt x="223" y="0"/>
                      </a:lnTo>
                      <a:lnTo>
                        <a:pt x="239" y="12"/>
                      </a:lnTo>
                      <a:lnTo>
                        <a:pt x="244" y="58"/>
                      </a:lnTo>
                      <a:lnTo>
                        <a:pt x="280" y="62"/>
                      </a:lnTo>
                      <a:lnTo>
                        <a:pt x="289" y="70"/>
                      </a:lnTo>
                      <a:lnTo>
                        <a:pt x="289" y="95"/>
                      </a:lnTo>
                      <a:lnTo>
                        <a:pt x="318" y="153"/>
                      </a:lnTo>
                      <a:lnTo>
                        <a:pt x="354" y="153"/>
                      </a:lnTo>
                      <a:lnTo>
                        <a:pt x="364" y="137"/>
                      </a:lnTo>
                      <a:lnTo>
                        <a:pt x="383" y="185"/>
                      </a:lnTo>
                      <a:lnTo>
                        <a:pt x="373" y="205"/>
                      </a:lnTo>
                      <a:lnTo>
                        <a:pt x="382" y="230"/>
                      </a:lnTo>
                      <a:lnTo>
                        <a:pt x="394" y="215"/>
                      </a:lnTo>
                      <a:lnTo>
                        <a:pt x="409" y="220"/>
                      </a:lnTo>
                      <a:lnTo>
                        <a:pt x="408" y="236"/>
                      </a:lnTo>
                      <a:lnTo>
                        <a:pt x="469" y="257"/>
                      </a:lnTo>
                      <a:lnTo>
                        <a:pt x="459" y="273"/>
                      </a:lnTo>
                      <a:lnTo>
                        <a:pt x="483" y="303"/>
                      </a:lnTo>
                      <a:lnTo>
                        <a:pt x="494" y="288"/>
                      </a:lnTo>
                      <a:lnTo>
                        <a:pt x="596" y="311"/>
                      </a:lnTo>
                      <a:lnTo>
                        <a:pt x="585" y="331"/>
                      </a:lnTo>
                      <a:lnTo>
                        <a:pt x="600" y="352"/>
                      </a:lnTo>
                      <a:lnTo>
                        <a:pt x="609" y="382"/>
                      </a:lnTo>
                      <a:lnTo>
                        <a:pt x="599" y="392"/>
                      </a:lnTo>
                      <a:lnTo>
                        <a:pt x="619" y="394"/>
                      </a:lnTo>
                      <a:lnTo>
                        <a:pt x="625" y="409"/>
                      </a:lnTo>
                      <a:lnTo>
                        <a:pt x="665" y="429"/>
                      </a:lnTo>
                      <a:lnTo>
                        <a:pt x="690" y="451"/>
                      </a:lnTo>
                      <a:lnTo>
                        <a:pt x="700" y="441"/>
                      </a:lnTo>
                      <a:lnTo>
                        <a:pt x="716" y="436"/>
                      </a:lnTo>
                      <a:lnTo>
                        <a:pt x="710" y="461"/>
                      </a:lnTo>
                      <a:lnTo>
                        <a:pt x="746" y="458"/>
                      </a:lnTo>
                      <a:lnTo>
                        <a:pt x="766" y="473"/>
                      </a:lnTo>
                      <a:lnTo>
                        <a:pt x="769" y="500"/>
                      </a:lnTo>
                      <a:lnTo>
                        <a:pt x="775" y="539"/>
                      </a:lnTo>
                      <a:lnTo>
                        <a:pt x="770" y="549"/>
                      </a:lnTo>
                      <a:lnTo>
                        <a:pt x="779" y="565"/>
                      </a:lnTo>
                      <a:lnTo>
                        <a:pt x="758" y="585"/>
                      </a:lnTo>
                      <a:lnTo>
                        <a:pt x="764" y="595"/>
                      </a:lnTo>
                      <a:lnTo>
                        <a:pt x="784" y="581"/>
                      </a:lnTo>
                      <a:lnTo>
                        <a:pt x="809" y="607"/>
                      </a:lnTo>
                      <a:lnTo>
                        <a:pt x="818" y="637"/>
                      </a:lnTo>
                      <a:lnTo>
                        <a:pt x="829" y="627"/>
                      </a:lnTo>
                      <a:lnTo>
                        <a:pt x="834" y="632"/>
                      </a:lnTo>
                      <a:lnTo>
                        <a:pt x="817" y="673"/>
                      </a:lnTo>
                      <a:lnTo>
                        <a:pt x="821" y="730"/>
                      </a:lnTo>
                      <a:lnTo>
                        <a:pt x="836" y="730"/>
                      </a:lnTo>
                      <a:lnTo>
                        <a:pt x="845" y="766"/>
                      </a:lnTo>
                      <a:lnTo>
                        <a:pt x="825" y="776"/>
                      </a:lnTo>
                      <a:lnTo>
                        <a:pt x="845" y="787"/>
                      </a:lnTo>
                      <a:lnTo>
                        <a:pt x="849" y="817"/>
                      </a:lnTo>
                      <a:lnTo>
                        <a:pt x="869" y="839"/>
                      </a:lnTo>
                      <a:lnTo>
                        <a:pt x="848" y="864"/>
                      </a:lnTo>
                      <a:lnTo>
                        <a:pt x="863" y="892"/>
                      </a:lnTo>
                      <a:lnTo>
                        <a:pt x="855" y="912"/>
                      </a:lnTo>
                      <a:lnTo>
                        <a:pt x="835" y="913"/>
                      </a:lnTo>
                      <a:lnTo>
                        <a:pt x="838" y="899"/>
                      </a:lnTo>
                      <a:lnTo>
                        <a:pt x="779" y="918"/>
                      </a:lnTo>
                      <a:lnTo>
                        <a:pt x="758" y="920"/>
                      </a:lnTo>
                      <a:lnTo>
                        <a:pt x="730" y="903"/>
                      </a:lnTo>
                      <a:lnTo>
                        <a:pt x="664" y="889"/>
                      </a:lnTo>
                      <a:lnTo>
                        <a:pt x="647" y="867"/>
                      </a:lnTo>
                      <a:lnTo>
                        <a:pt x="609" y="876"/>
                      </a:lnTo>
                      <a:lnTo>
                        <a:pt x="607" y="894"/>
                      </a:lnTo>
                      <a:lnTo>
                        <a:pt x="501" y="891"/>
                      </a:lnTo>
                      <a:lnTo>
                        <a:pt x="487" y="867"/>
                      </a:lnTo>
                      <a:lnTo>
                        <a:pt x="477" y="875"/>
                      </a:lnTo>
                      <a:lnTo>
                        <a:pt x="417" y="961"/>
                      </a:lnTo>
                      <a:lnTo>
                        <a:pt x="413" y="984"/>
                      </a:lnTo>
                      <a:lnTo>
                        <a:pt x="394" y="993"/>
                      </a:lnTo>
                      <a:lnTo>
                        <a:pt x="329" y="966"/>
                      </a:lnTo>
                      <a:lnTo>
                        <a:pt x="315" y="941"/>
                      </a:lnTo>
                      <a:lnTo>
                        <a:pt x="320" y="928"/>
                      </a:lnTo>
                      <a:lnTo>
                        <a:pt x="330" y="924"/>
                      </a:lnTo>
                      <a:lnTo>
                        <a:pt x="341" y="813"/>
                      </a:lnTo>
                      <a:lnTo>
                        <a:pt x="335" y="778"/>
                      </a:lnTo>
                      <a:lnTo>
                        <a:pt x="310" y="776"/>
                      </a:lnTo>
                      <a:lnTo>
                        <a:pt x="281" y="752"/>
                      </a:lnTo>
                      <a:lnTo>
                        <a:pt x="266" y="752"/>
                      </a:lnTo>
                      <a:lnTo>
                        <a:pt x="283" y="722"/>
                      </a:lnTo>
                      <a:lnTo>
                        <a:pt x="273" y="710"/>
                      </a:lnTo>
                      <a:lnTo>
                        <a:pt x="252" y="705"/>
                      </a:lnTo>
                      <a:lnTo>
                        <a:pt x="269" y="649"/>
                      </a:lnTo>
                      <a:lnTo>
                        <a:pt x="255" y="628"/>
                      </a:lnTo>
                      <a:lnTo>
                        <a:pt x="228" y="639"/>
                      </a:lnTo>
                      <a:lnTo>
                        <a:pt x="213" y="622"/>
                      </a:lnTo>
                      <a:lnTo>
                        <a:pt x="197" y="627"/>
                      </a:lnTo>
                      <a:lnTo>
                        <a:pt x="178" y="607"/>
                      </a:lnTo>
                      <a:lnTo>
                        <a:pt x="199" y="586"/>
                      </a:lnTo>
                      <a:lnTo>
                        <a:pt x="190" y="561"/>
                      </a:lnTo>
                      <a:lnTo>
                        <a:pt x="148" y="560"/>
                      </a:lnTo>
                      <a:lnTo>
                        <a:pt x="134" y="519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3" name="Freeform 305"/>
                <p:cNvSpPr>
                  <a:spLocks/>
                </p:cNvSpPr>
                <p:nvPr/>
              </p:nvSpPr>
              <p:spPr bwMode="auto">
                <a:xfrm>
                  <a:off x="1012914" y="2555346"/>
                  <a:ext cx="339757" cy="280894"/>
                </a:xfrm>
                <a:custGeom>
                  <a:avLst/>
                  <a:gdLst>
                    <a:gd name="T0" fmla="*/ 2147483646 w 638"/>
                    <a:gd name="T1" fmla="*/ 2147483646 h 524"/>
                    <a:gd name="T2" fmla="*/ 2147483646 w 638"/>
                    <a:gd name="T3" fmla="*/ 2147483646 h 524"/>
                    <a:gd name="T4" fmla="*/ 2147483646 w 638"/>
                    <a:gd name="T5" fmla="*/ 2147483646 h 524"/>
                    <a:gd name="T6" fmla="*/ 2147483646 w 638"/>
                    <a:gd name="T7" fmla="*/ 2147483646 h 524"/>
                    <a:gd name="T8" fmla="*/ 2147483646 w 638"/>
                    <a:gd name="T9" fmla="*/ 2147483646 h 524"/>
                    <a:gd name="T10" fmla="*/ 2147483646 w 638"/>
                    <a:gd name="T11" fmla="*/ 2147483646 h 524"/>
                    <a:gd name="T12" fmla="*/ 2147483646 w 638"/>
                    <a:gd name="T13" fmla="*/ 2147483646 h 524"/>
                    <a:gd name="T14" fmla="*/ 2147483646 w 638"/>
                    <a:gd name="T15" fmla="*/ 2147483646 h 524"/>
                    <a:gd name="T16" fmla="*/ 2147483646 w 638"/>
                    <a:gd name="T17" fmla="*/ 2147483646 h 524"/>
                    <a:gd name="T18" fmla="*/ 2147483646 w 638"/>
                    <a:gd name="T19" fmla="*/ 2147483646 h 524"/>
                    <a:gd name="T20" fmla="*/ 2147483646 w 638"/>
                    <a:gd name="T21" fmla="*/ 2147483646 h 524"/>
                    <a:gd name="T22" fmla="*/ 2147483646 w 638"/>
                    <a:gd name="T23" fmla="*/ 2147483646 h 524"/>
                    <a:gd name="T24" fmla="*/ 2147483646 w 638"/>
                    <a:gd name="T25" fmla="*/ 2147483646 h 524"/>
                    <a:gd name="T26" fmla="*/ 2147483646 w 638"/>
                    <a:gd name="T27" fmla="*/ 2147483646 h 524"/>
                    <a:gd name="T28" fmla="*/ 2147483646 w 638"/>
                    <a:gd name="T29" fmla="*/ 2147483646 h 524"/>
                    <a:gd name="T30" fmla="*/ 2147483646 w 638"/>
                    <a:gd name="T31" fmla="*/ 2147483646 h 524"/>
                    <a:gd name="T32" fmla="*/ 2147483646 w 638"/>
                    <a:gd name="T33" fmla="*/ 2147483646 h 524"/>
                    <a:gd name="T34" fmla="*/ 2147483646 w 638"/>
                    <a:gd name="T35" fmla="*/ 2147483646 h 524"/>
                    <a:gd name="T36" fmla="*/ 2147483646 w 638"/>
                    <a:gd name="T37" fmla="*/ 2147483646 h 524"/>
                    <a:gd name="T38" fmla="*/ 2147483646 w 638"/>
                    <a:gd name="T39" fmla="*/ 2147483646 h 524"/>
                    <a:gd name="T40" fmla="*/ 2147483646 w 638"/>
                    <a:gd name="T41" fmla="*/ 2147483646 h 524"/>
                    <a:gd name="T42" fmla="*/ 2147483646 w 638"/>
                    <a:gd name="T43" fmla="*/ 2147483646 h 524"/>
                    <a:gd name="T44" fmla="*/ 2147483646 w 638"/>
                    <a:gd name="T45" fmla="*/ 2147483646 h 524"/>
                    <a:gd name="T46" fmla="*/ 2147483646 w 638"/>
                    <a:gd name="T47" fmla="*/ 2147483646 h 524"/>
                    <a:gd name="T48" fmla="*/ 2147483646 w 638"/>
                    <a:gd name="T49" fmla="*/ 2147483646 h 524"/>
                    <a:gd name="T50" fmla="*/ 2147483646 w 638"/>
                    <a:gd name="T51" fmla="*/ 2147483646 h 524"/>
                    <a:gd name="T52" fmla="*/ 2147483646 w 638"/>
                    <a:gd name="T53" fmla="*/ 2147483646 h 524"/>
                    <a:gd name="T54" fmla="*/ 2147483646 w 638"/>
                    <a:gd name="T55" fmla="*/ 2147483646 h 524"/>
                    <a:gd name="T56" fmla="*/ 2147483646 w 638"/>
                    <a:gd name="T57" fmla="*/ 2147483646 h 524"/>
                    <a:gd name="T58" fmla="*/ 2147483646 w 638"/>
                    <a:gd name="T59" fmla="*/ 2147483646 h 524"/>
                    <a:gd name="T60" fmla="*/ 2147483646 w 638"/>
                    <a:gd name="T61" fmla="*/ 2147483646 h 524"/>
                    <a:gd name="T62" fmla="*/ 2147483646 w 638"/>
                    <a:gd name="T63" fmla="*/ 2147483646 h 524"/>
                    <a:gd name="T64" fmla="*/ 2147483646 w 638"/>
                    <a:gd name="T65" fmla="*/ 2147483646 h 524"/>
                    <a:gd name="T66" fmla="*/ 2147483646 w 638"/>
                    <a:gd name="T67" fmla="*/ 2147483646 h 524"/>
                    <a:gd name="T68" fmla="*/ 2147483646 w 638"/>
                    <a:gd name="T69" fmla="*/ 2147483646 h 524"/>
                    <a:gd name="T70" fmla="*/ 2147483646 w 638"/>
                    <a:gd name="T71" fmla="*/ 2147483646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8"/>
                    <a:gd name="T109" fmla="*/ 0 h 524"/>
                    <a:gd name="T110" fmla="*/ 638 w 638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8" h="524">
                      <a:moveTo>
                        <a:pt x="292" y="0"/>
                      </a:moveTo>
                      <a:lnTo>
                        <a:pt x="311" y="5"/>
                      </a:lnTo>
                      <a:lnTo>
                        <a:pt x="321" y="0"/>
                      </a:lnTo>
                      <a:lnTo>
                        <a:pt x="353" y="46"/>
                      </a:lnTo>
                      <a:lnTo>
                        <a:pt x="361" y="87"/>
                      </a:lnTo>
                      <a:lnTo>
                        <a:pt x="371" y="82"/>
                      </a:lnTo>
                      <a:lnTo>
                        <a:pt x="386" y="102"/>
                      </a:lnTo>
                      <a:lnTo>
                        <a:pt x="381" y="117"/>
                      </a:lnTo>
                      <a:lnTo>
                        <a:pt x="390" y="143"/>
                      </a:lnTo>
                      <a:lnTo>
                        <a:pt x="411" y="163"/>
                      </a:lnTo>
                      <a:lnTo>
                        <a:pt x="395" y="168"/>
                      </a:lnTo>
                      <a:lnTo>
                        <a:pt x="419" y="209"/>
                      </a:lnTo>
                      <a:lnTo>
                        <a:pt x="430" y="210"/>
                      </a:lnTo>
                      <a:lnTo>
                        <a:pt x="440" y="236"/>
                      </a:lnTo>
                      <a:lnTo>
                        <a:pt x="474" y="251"/>
                      </a:lnTo>
                      <a:lnTo>
                        <a:pt x="510" y="272"/>
                      </a:lnTo>
                      <a:lnTo>
                        <a:pt x="525" y="258"/>
                      </a:lnTo>
                      <a:lnTo>
                        <a:pt x="530" y="283"/>
                      </a:lnTo>
                      <a:lnTo>
                        <a:pt x="566" y="263"/>
                      </a:lnTo>
                      <a:lnTo>
                        <a:pt x="576" y="288"/>
                      </a:lnTo>
                      <a:lnTo>
                        <a:pt x="601" y="324"/>
                      </a:lnTo>
                      <a:lnTo>
                        <a:pt x="585" y="355"/>
                      </a:lnTo>
                      <a:lnTo>
                        <a:pt x="606" y="365"/>
                      </a:lnTo>
                      <a:lnTo>
                        <a:pt x="620" y="407"/>
                      </a:lnTo>
                      <a:lnTo>
                        <a:pt x="638" y="400"/>
                      </a:lnTo>
                      <a:lnTo>
                        <a:pt x="617" y="445"/>
                      </a:lnTo>
                      <a:lnTo>
                        <a:pt x="585" y="471"/>
                      </a:lnTo>
                      <a:lnTo>
                        <a:pt x="560" y="476"/>
                      </a:lnTo>
                      <a:lnTo>
                        <a:pt x="518" y="505"/>
                      </a:lnTo>
                      <a:lnTo>
                        <a:pt x="518" y="520"/>
                      </a:lnTo>
                      <a:lnTo>
                        <a:pt x="511" y="517"/>
                      </a:lnTo>
                      <a:lnTo>
                        <a:pt x="496" y="520"/>
                      </a:lnTo>
                      <a:lnTo>
                        <a:pt x="455" y="520"/>
                      </a:lnTo>
                      <a:lnTo>
                        <a:pt x="419" y="514"/>
                      </a:lnTo>
                      <a:lnTo>
                        <a:pt x="414" y="519"/>
                      </a:lnTo>
                      <a:lnTo>
                        <a:pt x="389" y="524"/>
                      </a:lnTo>
                      <a:lnTo>
                        <a:pt x="368" y="513"/>
                      </a:lnTo>
                      <a:lnTo>
                        <a:pt x="353" y="487"/>
                      </a:lnTo>
                      <a:lnTo>
                        <a:pt x="338" y="503"/>
                      </a:lnTo>
                      <a:lnTo>
                        <a:pt x="323" y="503"/>
                      </a:lnTo>
                      <a:lnTo>
                        <a:pt x="307" y="481"/>
                      </a:lnTo>
                      <a:lnTo>
                        <a:pt x="298" y="445"/>
                      </a:lnTo>
                      <a:lnTo>
                        <a:pt x="273" y="420"/>
                      </a:lnTo>
                      <a:lnTo>
                        <a:pt x="257" y="420"/>
                      </a:lnTo>
                      <a:lnTo>
                        <a:pt x="232" y="449"/>
                      </a:lnTo>
                      <a:lnTo>
                        <a:pt x="175" y="458"/>
                      </a:lnTo>
                      <a:lnTo>
                        <a:pt x="134" y="458"/>
                      </a:lnTo>
                      <a:lnTo>
                        <a:pt x="134" y="448"/>
                      </a:lnTo>
                      <a:lnTo>
                        <a:pt x="118" y="446"/>
                      </a:lnTo>
                      <a:lnTo>
                        <a:pt x="113" y="462"/>
                      </a:lnTo>
                      <a:lnTo>
                        <a:pt x="83" y="462"/>
                      </a:lnTo>
                      <a:lnTo>
                        <a:pt x="78" y="457"/>
                      </a:lnTo>
                      <a:lnTo>
                        <a:pt x="37" y="450"/>
                      </a:lnTo>
                      <a:lnTo>
                        <a:pt x="32" y="455"/>
                      </a:lnTo>
                      <a:lnTo>
                        <a:pt x="0" y="462"/>
                      </a:lnTo>
                      <a:lnTo>
                        <a:pt x="29" y="395"/>
                      </a:lnTo>
                      <a:lnTo>
                        <a:pt x="47" y="388"/>
                      </a:lnTo>
                      <a:lnTo>
                        <a:pt x="37" y="324"/>
                      </a:lnTo>
                      <a:lnTo>
                        <a:pt x="23" y="301"/>
                      </a:lnTo>
                      <a:lnTo>
                        <a:pt x="20" y="286"/>
                      </a:lnTo>
                      <a:lnTo>
                        <a:pt x="74" y="284"/>
                      </a:lnTo>
                      <a:lnTo>
                        <a:pt x="79" y="260"/>
                      </a:lnTo>
                      <a:lnTo>
                        <a:pt x="65" y="227"/>
                      </a:lnTo>
                      <a:lnTo>
                        <a:pt x="61" y="196"/>
                      </a:lnTo>
                      <a:lnTo>
                        <a:pt x="79" y="180"/>
                      </a:lnTo>
                      <a:lnTo>
                        <a:pt x="116" y="134"/>
                      </a:lnTo>
                      <a:lnTo>
                        <a:pt x="133" y="129"/>
                      </a:lnTo>
                      <a:lnTo>
                        <a:pt x="147" y="65"/>
                      </a:lnTo>
                      <a:lnTo>
                        <a:pt x="210" y="57"/>
                      </a:lnTo>
                      <a:lnTo>
                        <a:pt x="228" y="46"/>
                      </a:lnTo>
                      <a:lnTo>
                        <a:pt x="245" y="23"/>
                      </a:lnTo>
                      <a:lnTo>
                        <a:pt x="269" y="1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" name="Freeform 306"/>
                <p:cNvSpPr>
                  <a:spLocks/>
                </p:cNvSpPr>
                <p:nvPr/>
              </p:nvSpPr>
              <p:spPr bwMode="auto">
                <a:xfrm>
                  <a:off x="849385" y="2729913"/>
                  <a:ext cx="261962" cy="279308"/>
                </a:xfrm>
                <a:custGeom>
                  <a:avLst/>
                  <a:gdLst>
                    <a:gd name="T0" fmla="*/ 2147483646 w 497"/>
                    <a:gd name="T1" fmla="*/ 2147483646 h 519"/>
                    <a:gd name="T2" fmla="*/ 2147483646 w 497"/>
                    <a:gd name="T3" fmla="*/ 2147483646 h 519"/>
                    <a:gd name="T4" fmla="*/ 2147483646 w 497"/>
                    <a:gd name="T5" fmla="*/ 2147483646 h 519"/>
                    <a:gd name="T6" fmla="*/ 2147483646 w 497"/>
                    <a:gd name="T7" fmla="*/ 2147483646 h 519"/>
                    <a:gd name="T8" fmla="*/ 2147483646 w 497"/>
                    <a:gd name="T9" fmla="*/ 2147483646 h 519"/>
                    <a:gd name="T10" fmla="*/ 0 w 497"/>
                    <a:gd name="T11" fmla="*/ 2147483646 h 519"/>
                    <a:gd name="T12" fmla="*/ 2147483646 w 497"/>
                    <a:gd name="T13" fmla="*/ 2147483646 h 519"/>
                    <a:gd name="T14" fmla="*/ 2147483646 w 497"/>
                    <a:gd name="T15" fmla="*/ 2147483646 h 519"/>
                    <a:gd name="T16" fmla="*/ 2147483646 w 497"/>
                    <a:gd name="T17" fmla="*/ 2147483646 h 519"/>
                    <a:gd name="T18" fmla="*/ 2147483646 w 497"/>
                    <a:gd name="T19" fmla="*/ 2147483646 h 519"/>
                    <a:gd name="T20" fmla="*/ 2147483646 w 497"/>
                    <a:gd name="T21" fmla="*/ 2147483646 h 519"/>
                    <a:gd name="T22" fmla="*/ 2147483646 w 497"/>
                    <a:gd name="T23" fmla="*/ 2147483646 h 519"/>
                    <a:gd name="T24" fmla="*/ 2147483646 w 497"/>
                    <a:gd name="T25" fmla="*/ 2147483646 h 519"/>
                    <a:gd name="T26" fmla="*/ 2147483646 w 497"/>
                    <a:gd name="T27" fmla="*/ 2147483646 h 519"/>
                    <a:gd name="T28" fmla="*/ 2147483646 w 497"/>
                    <a:gd name="T29" fmla="*/ 2147483646 h 519"/>
                    <a:gd name="T30" fmla="*/ 2147483646 w 497"/>
                    <a:gd name="T31" fmla="*/ 2147483646 h 519"/>
                    <a:gd name="T32" fmla="*/ 2147483646 w 497"/>
                    <a:gd name="T33" fmla="*/ 2147483646 h 519"/>
                    <a:gd name="T34" fmla="*/ 2147483646 w 497"/>
                    <a:gd name="T35" fmla="*/ 2147483646 h 519"/>
                    <a:gd name="T36" fmla="*/ 2147483646 w 497"/>
                    <a:gd name="T37" fmla="*/ 2147483646 h 519"/>
                    <a:gd name="T38" fmla="*/ 2147483646 w 497"/>
                    <a:gd name="T39" fmla="*/ 2147483646 h 519"/>
                    <a:gd name="T40" fmla="*/ 2147483646 w 497"/>
                    <a:gd name="T41" fmla="*/ 2147483646 h 519"/>
                    <a:gd name="T42" fmla="*/ 2147483646 w 497"/>
                    <a:gd name="T43" fmla="*/ 2147483646 h 519"/>
                    <a:gd name="T44" fmla="*/ 2147483646 w 497"/>
                    <a:gd name="T45" fmla="*/ 2147483646 h 519"/>
                    <a:gd name="T46" fmla="*/ 2147483646 w 497"/>
                    <a:gd name="T47" fmla="*/ 2147483646 h 519"/>
                    <a:gd name="T48" fmla="*/ 2147483646 w 497"/>
                    <a:gd name="T49" fmla="*/ 2147483646 h 519"/>
                    <a:gd name="T50" fmla="*/ 2147483646 w 497"/>
                    <a:gd name="T51" fmla="*/ 2147483646 h 519"/>
                    <a:gd name="T52" fmla="*/ 2147483646 w 497"/>
                    <a:gd name="T53" fmla="*/ 2147483646 h 519"/>
                    <a:gd name="T54" fmla="*/ 2147483646 w 497"/>
                    <a:gd name="T55" fmla="*/ 2147483646 h 519"/>
                    <a:gd name="T56" fmla="*/ 2147483646 w 497"/>
                    <a:gd name="T57" fmla="*/ 2147483646 h 519"/>
                    <a:gd name="T58" fmla="*/ 2147483646 w 497"/>
                    <a:gd name="T59" fmla="*/ 2147483646 h 519"/>
                    <a:gd name="T60" fmla="*/ 2147483646 w 497"/>
                    <a:gd name="T61" fmla="*/ 2147483646 h 519"/>
                    <a:gd name="T62" fmla="*/ 2147483646 w 497"/>
                    <a:gd name="T63" fmla="*/ 2147483646 h 519"/>
                    <a:gd name="T64" fmla="*/ 2147483646 w 497"/>
                    <a:gd name="T65" fmla="*/ 2147483646 h 5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97"/>
                    <a:gd name="T100" fmla="*/ 0 h 519"/>
                    <a:gd name="T101" fmla="*/ 497 w 497"/>
                    <a:gd name="T102" fmla="*/ 519 h 5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97" h="519">
                      <a:moveTo>
                        <a:pt x="292" y="118"/>
                      </a:moveTo>
                      <a:lnTo>
                        <a:pt x="270" y="112"/>
                      </a:lnTo>
                      <a:lnTo>
                        <a:pt x="257" y="120"/>
                      </a:lnTo>
                      <a:lnTo>
                        <a:pt x="205" y="84"/>
                      </a:lnTo>
                      <a:lnTo>
                        <a:pt x="192" y="63"/>
                      </a:lnTo>
                      <a:lnTo>
                        <a:pt x="205" y="19"/>
                      </a:lnTo>
                      <a:lnTo>
                        <a:pt x="180" y="0"/>
                      </a:lnTo>
                      <a:lnTo>
                        <a:pt x="137" y="4"/>
                      </a:lnTo>
                      <a:lnTo>
                        <a:pt x="116" y="55"/>
                      </a:lnTo>
                      <a:lnTo>
                        <a:pt x="79" y="70"/>
                      </a:lnTo>
                      <a:lnTo>
                        <a:pt x="51" y="106"/>
                      </a:lnTo>
                      <a:lnTo>
                        <a:pt x="0" y="158"/>
                      </a:lnTo>
                      <a:lnTo>
                        <a:pt x="11" y="203"/>
                      </a:lnTo>
                      <a:lnTo>
                        <a:pt x="29" y="217"/>
                      </a:lnTo>
                      <a:lnTo>
                        <a:pt x="77" y="212"/>
                      </a:lnTo>
                      <a:lnTo>
                        <a:pt x="102" y="264"/>
                      </a:lnTo>
                      <a:lnTo>
                        <a:pt x="106" y="287"/>
                      </a:lnTo>
                      <a:lnTo>
                        <a:pt x="130" y="286"/>
                      </a:lnTo>
                      <a:lnTo>
                        <a:pt x="150" y="292"/>
                      </a:lnTo>
                      <a:lnTo>
                        <a:pt x="157" y="329"/>
                      </a:lnTo>
                      <a:lnTo>
                        <a:pt x="183" y="369"/>
                      </a:lnTo>
                      <a:lnTo>
                        <a:pt x="190" y="396"/>
                      </a:lnTo>
                      <a:lnTo>
                        <a:pt x="160" y="436"/>
                      </a:lnTo>
                      <a:lnTo>
                        <a:pt x="122" y="509"/>
                      </a:lnTo>
                      <a:lnTo>
                        <a:pt x="143" y="514"/>
                      </a:lnTo>
                      <a:lnTo>
                        <a:pt x="143" y="504"/>
                      </a:lnTo>
                      <a:lnTo>
                        <a:pt x="139" y="494"/>
                      </a:lnTo>
                      <a:lnTo>
                        <a:pt x="159" y="489"/>
                      </a:lnTo>
                      <a:lnTo>
                        <a:pt x="185" y="499"/>
                      </a:lnTo>
                      <a:lnTo>
                        <a:pt x="177" y="514"/>
                      </a:lnTo>
                      <a:lnTo>
                        <a:pt x="222" y="519"/>
                      </a:lnTo>
                      <a:lnTo>
                        <a:pt x="257" y="498"/>
                      </a:lnTo>
                      <a:lnTo>
                        <a:pt x="268" y="487"/>
                      </a:lnTo>
                      <a:lnTo>
                        <a:pt x="273" y="487"/>
                      </a:lnTo>
                      <a:lnTo>
                        <a:pt x="319" y="479"/>
                      </a:lnTo>
                      <a:lnTo>
                        <a:pt x="340" y="458"/>
                      </a:lnTo>
                      <a:lnTo>
                        <a:pt x="335" y="443"/>
                      </a:lnTo>
                      <a:lnTo>
                        <a:pt x="340" y="433"/>
                      </a:lnTo>
                      <a:lnTo>
                        <a:pt x="371" y="427"/>
                      </a:lnTo>
                      <a:lnTo>
                        <a:pt x="381" y="448"/>
                      </a:lnTo>
                      <a:lnTo>
                        <a:pt x="401" y="444"/>
                      </a:lnTo>
                      <a:lnTo>
                        <a:pt x="401" y="454"/>
                      </a:lnTo>
                      <a:lnTo>
                        <a:pt x="417" y="454"/>
                      </a:lnTo>
                      <a:lnTo>
                        <a:pt x="408" y="429"/>
                      </a:lnTo>
                      <a:lnTo>
                        <a:pt x="433" y="424"/>
                      </a:lnTo>
                      <a:lnTo>
                        <a:pt x="444" y="413"/>
                      </a:lnTo>
                      <a:lnTo>
                        <a:pt x="450" y="378"/>
                      </a:lnTo>
                      <a:lnTo>
                        <a:pt x="435" y="342"/>
                      </a:lnTo>
                      <a:lnTo>
                        <a:pt x="436" y="306"/>
                      </a:lnTo>
                      <a:lnTo>
                        <a:pt x="463" y="295"/>
                      </a:lnTo>
                      <a:lnTo>
                        <a:pt x="497" y="272"/>
                      </a:lnTo>
                      <a:lnTo>
                        <a:pt x="488" y="241"/>
                      </a:lnTo>
                      <a:lnTo>
                        <a:pt x="495" y="231"/>
                      </a:lnTo>
                      <a:lnTo>
                        <a:pt x="474" y="220"/>
                      </a:lnTo>
                      <a:lnTo>
                        <a:pt x="464" y="189"/>
                      </a:lnTo>
                      <a:lnTo>
                        <a:pt x="474" y="184"/>
                      </a:lnTo>
                      <a:lnTo>
                        <a:pt x="486" y="133"/>
                      </a:lnTo>
                      <a:lnTo>
                        <a:pt x="445" y="133"/>
                      </a:lnTo>
                      <a:lnTo>
                        <a:pt x="445" y="123"/>
                      </a:lnTo>
                      <a:lnTo>
                        <a:pt x="429" y="121"/>
                      </a:lnTo>
                      <a:lnTo>
                        <a:pt x="424" y="137"/>
                      </a:lnTo>
                      <a:lnTo>
                        <a:pt x="394" y="137"/>
                      </a:lnTo>
                      <a:lnTo>
                        <a:pt x="389" y="132"/>
                      </a:lnTo>
                      <a:lnTo>
                        <a:pt x="348" y="125"/>
                      </a:lnTo>
                      <a:lnTo>
                        <a:pt x="343" y="130"/>
                      </a:lnTo>
                      <a:lnTo>
                        <a:pt x="311" y="137"/>
                      </a:lnTo>
                      <a:lnTo>
                        <a:pt x="292" y="118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" name="Freeform 307"/>
                <p:cNvSpPr>
                  <a:spLocks/>
                </p:cNvSpPr>
                <p:nvPr/>
              </p:nvSpPr>
              <p:spPr bwMode="auto">
                <a:xfrm>
                  <a:off x="1079595" y="2780696"/>
                  <a:ext cx="269901" cy="211068"/>
                </a:xfrm>
                <a:custGeom>
                  <a:avLst/>
                  <a:gdLst>
                    <a:gd name="T0" fmla="*/ 2147483646 w 507"/>
                    <a:gd name="T1" fmla="*/ 2147483646 h 391"/>
                    <a:gd name="T2" fmla="*/ 2147483646 w 507"/>
                    <a:gd name="T3" fmla="*/ 0 h 391"/>
                    <a:gd name="T4" fmla="*/ 2147483646 w 507"/>
                    <a:gd name="T5" fmla="*/ 0 h 391"/>
                    <a:gd name="T6" fmla="*/ 2147483646 w 507"/>
                    <a:gd name="T7" fmla="*/ 2147483646 h 391"/>
                    <a:gd name="T8" fmla="*/ 2147483646 w 507"/>
                    <a:gd name="T9" fmla="*/ 2147483646 h 391"/>
                    <a:gd name="T10" fmla="*/ 2147483646 w 507"/>
                    <a:gd name="T11" fmla="*/ 2147483646 h 391"/>
                    <a:gd name="T12" fmla="*/ 2147483646 w 507"/>
                    <a:gd name="T13" fmla="*/ 2147483646 h 391"/>
                    <a:gd name="T14" fmla="*/ 2147483646 w 507"/>
                    <a:gd name="T15" fmla="*/ 2147483646 h 391"/>
                    <a:gd name="T16" fmla="*/ 2147483646 w 507"/>
                    <a:gd name="T17" fmla="*/ 2147483646 h 391"/>
                    <a:gd name="T18" fmla="*/ 2147483646 w 507"/>
                    <a:gd name="T19" fmla="*/ 2147483646 h 391"/>
                    <a:gd name="T20" fmla="*/ 2147483646 w 507"/>
                    <a:gd name="T21" fmla="*/ 2147483646 h 391"/>
                    <a:gd name="T22" fmla="*/ 2147483646 w 507"/>
                    <a:gd name="T23" fmla="*/ 2147483646 h 391"/>
                    <a:gd name="T24" fmla="*/ 2147483646 w 507"/>
                    <a:gd name="T25" fmla="*/ 2147483646 h 391"/>
                    <a:gd name="T26" fmla="*/ 2147483646 w 507"/>
                    <a:gd name="T27" fmla="*/ 2147483646 h 391"/>
                    <a:gd name="T28" fmla="*/ 2147483646 w 507"/>
                    <a:gd name="T29" fmla="*/ 2147483646 h 391"/>
                    <a:gd name="T30" fmla="*/ 2147483646 w 507"/>
                    <a:gd name="T31" fmla="*/ 2147483646 h 391"/>
                    <a:gd name="T32" fmla="*/ 2147483646 w 507"/>
                    <a:gd name="T33" fmla="*/ 2147483646 h 391"/>
                    <a:gd name="T34" fmla="*/ 2147483646 w 507"/>
                    <a:gd name="T35" fmla="*/ 2147483646 h 391"/>
                    <a:gd name="T36" fmla="*/ 2147483646 w 507"/>
                    <a:gd name="T37" fmla="*/ 2147483646 h 391"/>
                    <a:gd name="T38" fmla="*/ 2147483646 w 507"/>
                    <a:gd name="T39" fmla="*/ 2147483646 h 391"/>
                    <a:gd name="T40" fmla="*/ 2147483646 w 507"/>
                    <a:gd name="T41" fmla="*/ 2147483646 h 391"/>
                    <a:gd name="T42" fmla="*/ 2147483646 w 507"/>
                    <a:gd name="T43" fmla="*/ 2147483646 h 391"/>
                    <a:gd name="T44" fmla="*/ 2147483646 w 507"/>
                    <a:gd name="T45" fmla="*/ 2147483646 h 391"/>
                    <a:gd name="T46" fmla="*/ 2147483646 w 507"/>
                    <a:gd name="T47" fmla="*/ 2147483646 h 391"/>
                    <a:gd name="T48" fmla="*/ 2147483646 w 507"/>
                    <a:gd name="T49" fmla="*/ 2147483646 h 391"/>
                    <a:gd name="T50" fmla="*/ 2147483646 w 507"/>
                    <a:gd name="T51" fmla="*/ 2147483646 h 391"/>
                    <a:gd name="T52" fmla="*/ 2147483646 w 507"/>
                    <a:gd name="T53" fmla="*/ 2147483646 h 391"/>
                    <a:gd name="T54" fmla="*/ 2147483646 w 507"/>
                    <a:gd name="T55" fmla="*/ 2147483646 h 391"/>
                    <a:gd name="T56" fmla="*/ 2147483646 w 507"/>
                    <a:gd name="T57" fmla="*/ 2147483646 h 391"/>
                    <a:gd name="T58" fmla="*/ 2147483646 w 507"/>
                    <a:gd name="T59" fmla="*/ 2147483646 h 391"/>
                    <a:gd name="T60" fmla="*/ 2147483646 w 507"/>
                    <a:gd name="T61" fmla="*/ 2147483646 h 391"/>
                    <a:gd name="T62" fmla="*/ 2147483646 w 507"/>
                    <a:gd name="T63" fmla="*/ 2147483646 h 391"/>
                    <a:gd name="T64" fmla="*/ 2147483646 w 507"/>
                    <a:gd name="T65" fmla="*/ 2147483646 h 391"/>
                    <a:gd name="T66" fmla="*/ 2147483646 w 507"/>
                    <a:gd name="T67" fmla="*/ 2147483646 h 391"/>
                    <a:gd name="T68" fmla="*/ 2147483646 w 507"/>
                    <a:gd name="T69" fmla="*/ 2147483646 h 391"/>
                    <a:gd name="T70" fmla="*/ 2147483646 w 507"/>
                    <a:gd name="T71" fmla="*/ 2147483646 h 391"/>
                    <a:gd name="T72" fmla="*/ 2147483646 w 507"/>
                    <a:gd name="T73" fmla="*/ 2147483646 h 391"/>
                    <a:gd name="T74" fmla="*/ 2147483646 w 507"/>
                    <a:gd name="T75" fmla="*/ 2147483646 h 391"/>
                    <a:gd name="T76" fmla="*/ 2147483646 w 507"/>
                    <a:gd name="T77" fmla="*/ 2147483646 h 391"/>
                    <a:gd name="T78" fmla="*/ 2147483646 w 507"/>
                    <a:gd name="T79" fmla="*/ 2147483646 h 391"/>
                    <a:gd name="T80" fmla="*/ 2147483646 w 507"/>
                    <a:gd name="T81" fmla="*/ 2147483646 h 391"/>
                    <a:gd name="T82" fmla="*/ 2147483646 w 507"/>
                    <a:gd name="T83" fmla="*/ 2147483646 h 391"/>
                    <a:gd name="T84" fmla="*/ 2147483646 w 507"/>
                    <a:gd name="T85" fmla="*/ 2147483646 h 391"/>
                    <a:gd name="T86" fmla="*/ 2147483646 w 507"/>
                    <a:gd name="T87" fmla="*/ 2147483646 h 391"/>
                    <a:gd name="T88" fmla="*/ 2147483646 w 507"/>
                    <a:gd name="T89" fmla="*/ 2147483646 h 391"/>
                    <a:gd name="T90" fmla="*/ 2147483646 w 507"/>
                    <a:gd name="T91" fmla="*/ 2147483646 h 391"/>
                    <a:gd name="T92" fmla="*/ 2147483646 w 507"/>
                    <a:gd name="T93" fmla="*/ 2147483646 h 391"/>
                    <a:gd name="T94" fmla="*/ 2147483646 w 507"/>
                    <a:gd name="T95" fmla="*/ 2147483646 h 391"/>
                    <a:gd name="T96" fmla="*/ 2147483646 w 507"/>
                    <a:gd name="T97" fmla="*/ 2147483646 h 391"/>
                    <a:gd name="T98" fmla="*/ 2147483646 w 507"/>
                    <a:gd name="T99" fmla="*/ 2147483646 h 391"/>
                    <a:gd name="T100" fmla="*/ 2147483646 w 507"/>
                    <a:gd name="T101" fmla="*/ 2147483646 h 391"/>
                    <a:gd name="T102" fmla="*/ 2147483646 w 507"/>
                    <a:gd name="T103" fmla="*/ 2147483646 h 391"/>
                    <a:gd name="T104" fmla="*/ 0 w 507"/>
                    <a:gd name="T105" fmla="*/ 2147483646 h 391"/>
                    <a:gd name="T106" fmla="*/ 2147483646 w 507"/>
                    <a:gd name="T107" fmla="*/ 2147483646 h 391"/>
                    <a:gd name="T108" fmla="*/ 2147483646 w 507"/>
                    <a:gd name="T109" fmla="*/ 2147483646 h 391"/>
                    <a:gd name="T110" fmla="*/ 2147483646 w 507"/>
                    <a:gd name="T111" fmla="*/ 2147483646 h 391"/>
                    <a:gd name="T112" fmla="*/ 2147483646 w 507"/>
                    <a:gd name="T113" fmla="*/ 2147483646 h 391"/>
                    <a:gd name="T114" fmla="*/ 2147483646 w 507"/>
                    <a:gd name="T115" fmla="*/ 2147483646 h 391"/>
                    <a:gd name="T116" fmla="*/ 2147483646 w 507"/>
                    <a:gd name="T117" fmla="*/ 2147483646 h 391"/>
                    <a:gd name="T118" fmla="*/ 2147483646 w 507"/>
                    <a:gd name="T119" fmla="*/ 2147483646 h 391"/>
                    <a:gd name="T120" fmla="*/ 2147483646 w 507"/>
                    <a:gd name="T121" fmla="*/ 2147483646 h 391"/>
                    <a:gd name="T122" fmla="*/ 2147483646 w 507"/>
                    <a:gd name="T123" fmla="*/ 2147483646 h 391"/>
                    <a:gd name="T124" fmla="*/ 2147483646 w 507"/>
                    <a:gd name="T125" fmla="*/ 2147483646 h 39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7"/>
                    <a:gd name="T190" fmla="*/ 0 h 391"/>
                    <a:gd name="T191" fmla="*/ 507 w 507"/>
                    <a:gd name="T192" fmla="*/ 391 h 39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7" h="391">
                      <a:moveTo>
                        <a:pt x="108" y="29"/>
                      </a:moveTo>
                      <a:lnTo>
                        <a:pt x="133" y="0"/>
                      </a:lnTo>
                      <a:lnTo>
                        <a:pt x="149" y="0"/>
                      </a:lnTo>
                      <a:lnTo>
                        <a:pt x="174" y="25"/>
                      </a:lnTo>
                      <a:lnTo>
                        <a:pt x="183" y="61"/>
                      </a:lnTo>
                      <a:lnTo>
                        <a:pt x="199" y="83"/>
                      </a:lnTo>
                      <a:lnTo>
                        <a:pt x="214" y="83"/>
                      </a:lnTo>
                      <a:lnTo>
                        <a:pt x="229" y="67"/>
                      </a:lnTo>
                      <a:lnTo>
                        <a:pt x="244" y="93"/>
                      </a:lnTo>
                      <a:lnTo>
                        <a:pt x="265" y="104"/>
                      </a:lnTo>
                      <a:lnTo>
                        <a:pt x="290" y="99"/>
                      </a:lnTo>
                      <a:lnTo>
                        <a:pt x="295" y="94"/>
                      </a:lnTo>
                      <a:lnTo>
                        <a:pt x="331" y="100"/>
                      </a:lnTo>
                      <a:lnTo>
                        <a:pt x="372" y="100"/>
                      </a:lnTo>
                      <a:lnTo>
                        <a:pt x="387" y="97"/>
                      </a:lnTo>
                      <a:lnTo>
                        <a:pt x="394" y="100"/>
                      </a:lnTo>
                      <a:lnTo>
                        <a:pt x="409" y="116"/>
                      </a:lnTo>
                      <a:lnTo>
                        <a:pt x="419" y="111"/>
                      </a:lnTo>
                      <a:lnTo>
                        <a:pt x="434" y="132"/>
                      </a:lnTo>
                      <a:lnTo>
                        <a:pt x="449" y="188"/>
                      </a:lnTo>
                      <a:lnTo>
                        <a:pt x="484" y="193"/>
                      </a:lnTo>
                      <a:lnTo>
                        <a:pt x="484" y="204"/>
                      </a:lnTo>
                      <a:lnTo>
                        <a:pt x="498" y="210"/>
                      </a:lnTo>
                      <a:lnTo>
                        <a:pt x="488" y="220"/>
                      </a:lnTo>
                      <a:lnTo>
                        <a:pt x="503" y="230"/>
                      </a:lnTo>
                      <a:lnTo>
                        <a:pt x="493" y="241"/>
                      </a:lnTo>
                      <a:lnTo>
                        <a:pt x="493" y="251"/>
                      </a:lnTo>
                      <a:lnTo>
                        <a:pt x="507" y="266"/>
                      </a:lnTo>
                      <a:lnTo>
                        <a:pt x="492" y="266"/>
                      </a:lnTo>
                      <a:lnTo>
                        <a:pt x="492" y="297"/>
                      </a:lnTo>
                      <a:lnTo>
                        <a:pt x="460" y="331"/>
                      </a:lnTo>
                      <a:lnTo>
                        <a:pt x="459" y="353"/>
                      </a:lnTo>
                      <a:lnTo>
                        <a:pt x="406" y="372"/>
                      </a:lnTo>
                      <a:lnTo>
                        <a:pt x="392" y="347"/>
                      </a:lnTo>
                      <a:lnTo>
                        <a:pt x="362" y="345"/>
                      </a:lnTo>
                      <a:lnTo>
                        <a:pt x="361" y="372"/>
                      </a:lnTo>
                      <a:lnTo>
                        <a:pt x="335" y="391"/>
                      </a:lnTo>
                      <a:lnTo>
                        <a:pt x="320" y="376"/>
                      </a:lnTo>
                      <a:lnTo>
                        <a:pt x="315" y="350"/>
                      </a:lnTo>
                      <a:lnTo>
                        <a:pt x="239" y="303"/>
                      </a:lnTo>
                      <a:lnTo>
                        <a:pt x="228" y="339"/>
                      </a:lnTo>
                      <a:lnTo>
                        <a:pt x="182" y="327"/>
                      </a:lnTo>
                      <a:lnTo>
                        <a:pt x="172" y="332"/>
                      </a:lnTo>
                      <a:lnTo>
                        <a:pt x="162" y="363"/>
                      </a:lnTo>
                      <a:lnTo>
                        <a:pt x="139" y="359"/>
                      </a:lnTo>
                      <a:lnTo>
                        <a:pt x="105" y="352"/>
                      </a:lnTo>
                      <a:lnTo>
                        <a:pt x="105" y="341"/>
                      </a:lnTo>
                      <a:lnTo>
                        <a:pt x="60" y="340"/>
                      </a:lnTo>
                      <a:lnTo>
                        <a:pt x="65" y="330"/>
                      </a:lnTo>
                      <a:lnTo>
                        <a:pt x="19" y="329"/>
                      </a:lnTo>
                      <a:lnTo>
                        <a:pt x="9" y="318"/>
                      </a:lnTo>
                      <a:lnTo>
                        <a:pt x="15" y="283"/>
                      </a:lnTo>
                      <a:lnTo>
                        <a:pt x="0" y="247"/>
                      </a:lnTo>
                      <a:lnTo>
                        <a:pt x="1" y="211"/>
                      </a:lnTo>
                      <a:lnTo>
                        <a:pt x="28" y="200"/>
                      </a:lnTo>
                      <a:lnTo>
                        <a:pt x="62" y="177"/>
                      </a:lnTo>
                      <a:lnTo>
                        <a:pt x="53" y="146"/>
                      </a:lnTo>
                      <a:lnTo>
                        <a:pt x="60" y="136"/>
                      </a:lnTo>
                      <a:lnTo>
                        <a:pt x="39" y="125"/>
                      </a:lnTo>
                      <a:lnTo>
                        <a:pt x="29" y="94"/>
                      </a:lnTo>
                      <a:lnTo>
                        <a:pt x="39" y="89"/>
                      </a:lnTo>
                      <a:lnTo>
                        <a:pt x="51" y="38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6" name="Freeform 308"/>
                <p:cNvSpPr>
                  <a:spLocks/>
                </p:cNvSpPr>
                <p:nvPr/>
              </p:nvSpPr>
              <p:spPr bwMode="auto">
                <a:xfrm>
                  <a:off x="987511" y="2950502"/>
                  <a:ext cx="195280" cy="250742"/>
                </a:xfrm>
                <a:custGeom>
                  <a:avLst/>
                  <a:gdLst>
                    <a:gd name="T0" fmla="*/ 2147483646 w 371"/>
                    <a:gd name="T1" fmla="*/ 2147483646 h 463"/>
                    <a:gd name="T2" fmla="*/ 2147483646 w 371"/>
                    <a:gd name="T3" fmla="*/ 2147483646 h 463"/>
                    <a:gd name="T4" fmla="*/ 2147483646 w 371"/>
                    <a:gd name="T5" fmla="*/ 2147483646 h 463"/>
                    <a:gd name="T6" fmla="*/ 2147483646 w 371"/>
                    <a:gd name="T7" fmla="*/ 2147483646 h 463"/>
                    <a:gd name="T8" fmla="*/ 2147483646 w 371"/>
                    <a:gd name="T9" fmla="*/ 2147483646 h 463"/>
                    <a:gd name="T10" fmla="*/ 2147483646 w 371"/>
                    <a:gd name="T11" fmla="*/ 2147483646 h 463"/>
                    <a:gd name="T12" fmla="*/ 2147483646 w 371"/>
                    <a:gd name="T13" fmla="*/ 2147483646 h 463"/>
                    <a:gd name="T14" fmla="*/ 2147483646 w 371"/>
                    <a:gd name="T15" fmla="*/ 2147483646 h 463"/>
                    <a:gd name="T16" fmla="*/ 2147483646 w 371"/>
                    <a:gd name="T17" fmla="*/ 2147483646 h 463"/>
                    <a:gd name="T18" fmla="*/ 2147483646 w 371"/>
                    <a:gd name="T19" fmla="*/ 2147483646 h 463"/>
                    <a:gd name="T20" fmla="*/ 2147483646 w 371"/>
                    <a:gd name="T21" fmla="*/ 2147483646 h 463"/>
                    <a:gd name="T22" fmla="*/ 2147483646 w 371"/>
                    <a:gd name="T23" fmla="*/ 2147483646 h 463"/>
                    <a:gd name="T24" fmla="*/ 2147483646 w 371"/>
                    <a:gd name="T25" fmla="*/ 2147483646 h 463"/>
                    <a:gd name="T26" fmla="*/ 2147483646 w 371"/>
                    <a:gd name="T27" fmla="*/ 0 h 463"/>
                    <a:gd name="T28" fmla="*/ 2147483646 w 371"/>
                    <a:gd name="T29" fmla="*/ 2147483646 h 463"/>
                    <a:gd name="T30" fmla="*/ 2147483646 w 371"/>
                    <a:gd name="T31" fmla="*/ 2147483646 h 463"/>
                    <a:gd name="T32" fmla="*/ 2147483646 w 371"/>
                    <a:gd name="T33" fmla="*/ 2147483646 h 463"/>
                    <a:gd name="T34" fmla="*/ 2147483646 w 371"/>
                    <a:gd name="T35" fmla="*/ 2147483646 h 463"/>
                    <a:gd name="T36" fmla="*/ 2147483646 w 371"/>
                    <a:gd name="T37" fmla="*/ 2147483646 h 463"/>
                    <a:gd name="T38" fmla="*/ 2147483646 w 371"/>
                    <a:gd name="T39" fmla="*/ 2147483646 h 463"/>
                    <a:gd name="T40" fmla="*/ 2147483646 w 371"/>
                    <a:gd name="T41" fmla="*/ 2147483646 h 463"/>
                    <a:gd name="T42" fmla="*/ 2147483646 w 371"/>
                    <a:gd name="T43" fmla="*/ 2147483646 h 463"/>
                    <a:gd name="T44" fmla="*/ 2147483646 w 371"/>
                    <a:gd name="T45" fmla="*/ 2147483646 h 463"/>
                    <a:gd name="T46" fmla="*/ 2147483646 w 371"/>
                    <a:gd name="T47" fmla="*/ 2147483646 h 463"/>
                    <a:gd name="T48" fmla="*/ 2147483646 w 371"/>
                    <a:gd name="T49" fmla="*/ 2147483646 h 463"/>
                    <a:gd name="T50" fmla="*/ 2147483646 w 371"/>
                    <a:gd name="T51" fmla="*/ 2147483646 h 463"/>
                    <a:gd name="T52" fmla="*/ 2147483646 w 371"/>
                    <a:gd name="T53" fmla="*/ 2147483646 h 463"/>
                    <a:gd name="T54" fmla="*/ 2147483646 w 371"/>
                    <a:gd name="T55" fmla="*/ 2147483646 h 463"/>
                    <a:gd name="T56" fmla="*/ 2147483646 w 371"/>
                    <a:gd name="T57" fmla="*/ 2147483646 h 463"/>
                    <a:gd name="T58" fmla="*/ 2147483646 w 371"/>
                    <a:gd name="T59" fmla="*/ 2147483646 h 463"/>
                    <a:gd name="T60" fmla="*/ 2147483646 w 371"/>
                    <a:gd name="T61" fmla="*/ 2147483646 h 463"/>
                    <a:gd name="T62" fmla="*/ 2147483646 w 371"/>
                    <a:gd name="T63" fmla="*/ 2147483646 h 463"/>
                    <a:gd name="T64" fmla="*/ 2147483646 w 371"/>
                    <a:gd name="T65" fmla="*/ 2147483646 h 463"/>
                    <a:gd name="T66" fmla="*/ 2147483646 w 371"/>
                    <a:gd name="T67" fmla="*/ 2147483646 h 463"/>
                    <a:gd name="T68" fmla="*/ 2147483646 w 371"/>
                    <a:gd name="T69" fmla="*/ 2147483646 h 463"/>
                    <a:gd name="T70" fmla="*/ 2147483646 w 371"/>
                    <a:gd name="T71" fmla="*/ 2147483646 h 463"/>
                    <a:gd name="T72" fmla="*/ 2147483646 w 371"/>
                    <a:gd name="T73" fmla="*/ 2147483646 h 463"/>
                    <a:gd name="T74" fmla="*/ 2147483646 w 371"/>
                    <a:gd name="T75" fmla="*/ 2147483646 h 463"/>
                    <a:gd name="T76" fmla="*/ 2147483646 w 371"/>
                    <a:gd name="T77" fmla="*/ 2147483646 h 463"/>
                    <a:gd name="T78" fmla="*/ 2147483646 w 371"/>
                    <a:gd name="T79" fmla="*/ 2147483646 h 463"/>
                    <a:gd name="T80" fmla="*/ 2147483646 w 371"/>
                    <a:gd name="T81" fmla="*/ 2147483646 h 463"/>
                    <a:gd name="T82" fmla="*/ 2147483646 w 371"/>
                    <a:gd name="T83" fmla="*/ 2147483646 h 463"/>
                    <a:gd name="T84" fmla="*/ 2147483646 w 371"/>
                    <a:gd name="T85" fmla="*/ 2147483646 h 463"/>
                    <a:gd name="T86" fmla="*/ 2147483646 w 371"/>
                    <a:gd name="T87" fmla="*/ 2147483646 h 463"/>
                    <a:gd name="T88" fmla="*/ 2147483646 w 371"/>
                    <a:gd name="T89" fmla="*/ 2147483646 h 463"/>
                    <a:gd name="T90" fmla="*/ 2147483646 w 371"/>
                    <a:gd name="T91" fmla="*/ 2147483646 h 463"/>
                    <a:gd name="T92" fmla="*/ 2147483646 w 371"/>
                    <a:gd name="T93" fmla="*/ 2147483646 h 463"/>
                    <a:gd name="T94" fmla="*/ 2147483646 w 371"/>
                    <a:gd name="T95" fmla="*/ 2147483646 h 463"/>
                    <a:gd name="T96" fmla="*/ 2147483646 w 371"/>
                    <a:gd name="T97" fmla="*/ 2147483646 h 463"/>
                    <a:gd name="T98" fmla="*/ 2147483646 w 371"/>
                    <a:gd name="T99" fmla="*/ 2147483646 h 463"/>
                    <a:gd name="T100" fmla="*/ 2147483646 w 371"/>
                    <a:gd name="T101" fmla="*/ 2147483646 h 463"/>
                    <a:gd name="T102" fmla="*/ 2147483646 w 371"/>
                    <a:gd name="T103" fmla="*/ 2147483646 h 463"/>
                    <a:gd name="T104" fmla="*/ 0 w 371"/>
                    <a:gd name="T105" fmla="*/ 2147483646 h 463"/>
                    <a:gd name="T106" fmla="*/ 2147483646 w 371"/>
                    <a:gd name="T107" fmla="*/ 2147483646 h 463"/>
                    <a:gd name="T108" fmla="*/ 2147483646 w 371"/>
                    <a:gd name="T109" fmla="*/ 2147483646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71"/>
                    <a:gd name="T166" fmla="*/ 0 h 463"/>
                    <a:gd name="T167" fmla="*/ 371 w 371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71" h="463">
                      <a:moveTo>
                        <a:pt x="7" y="74"/>
                      </a:moveTo>
                      <a:lnTo>
                        <a:pt x="12" y="74"/>
                      </a:lnTo>
                      <a:lnTo>
                        <a:pt x="58" y="66"/>
                      </a:lnTo>
                      <a:lnTo>
                        <a:pt x="79" y="45"/>
                      </a:lnTo>
                      <a:lnTo>
                        <a:pt x="74" y="30"/>
                      </a:lnTo>
                      <a:lnTo>
                        <a:pt x="79" y="20"/>
                      </a:lnTo>
                      <a:lnTo>
                        <a:pt x="110" y="14"/>
                      </a:lnTo>
                      <a:lnTo>
                        <a:pt x="120" y="35"/>
                      </a:lnTo>
                      <a:lnTo>
                        <a:pt x="140" y="31"/>
                      </a:lnTo>
                      <a:lnTo>
                        <a:pt x="140" y="41"/>
                      </a:lnTo>
                      <a:lnTo>
                        <a:pt x="156" y="41"/>
                      </a:lnTo>
                      <a:lnTo>
                        <a:pt x="147" y="16"/>
                      </a:lnTo>
                      <a:lnTo>
                        <a:pt x="172" y="11"/>
                      </a:lnTo>
                      <a:lnTo>
                        <a:pt x="183" y="0"/>
                      </a:lnTo>
                      <a:lnTo>
                        <a:pt x="193" y="11"/>
                      </a:lnTo>
                      <a:lnTo>
                        <a:pt x="239" y="12"/>
                      </a:lnTo>
                      <a:lnTo>
                        <a:pt x="234" y="22"/>
                      </a:lnTo>
                      <a:lnTo>
                        <a:pt x="279" y="23"/>
                      </a:lnTo>
                      <a:lnTo>
                        <a:pt x="279" y="34"/>
                      </a:lnTo>
                      <a:lnTo>
                        <a:pt x="313" y="41"/>
                      </a:lnTo>
                      <a:lnTo>
                        <a:pt x="306" y="55"/>
                      </a:lnTo>
                      <a:lnTo>
                        <a:pt x="338" y="81"/>
                      </a:lnTo>
                      <a:lnTo>
                        <a:pt x="318" y="134"/>
                      </a:lnTo>
                      <a:lnTo>
                        <a:pt x="306" y="182"/>
                      </a:lnTo>
                      <a:lnTo>
                        <a:pt x="322" y="188"/>
                      </a:lnTo>
                      <a:lnTo>
                        <a:pt x="341" y="239"/>
                      </a:lnTo>
                      <a:lnTo>
                        <a:pt x="371" y="266"/>
                      </a:lnTo>
                      <a:lnTo>
                        <a:pt x="344" y="290"/>
                      </a:lnTo>
                      <a:lnTo>
                        <a:pt x="355" y="300"/>
                      </a:lnTo>
                      <a:lnTo>
                        <a:pt x="344" y="321"/>
                      </a:lnTo>
                      <a:lnTo>
                        <a:pt x="318" y="341"/>
                      </a:lnTo>
                      <a:lnTo>
                        <a:pt x="307" y="361"/>
                      </a:lnTo>
                      <a:lnTo>
                        <a:pt x="255" y="370"/>
                      </a:lnTo>
                      <a:lnTo>
                        <a:pt x="265" y="391"/>
                      </a:lnTo>
                      <a:lnTo>
                        <a:pt x="239" y="421"/>
                      </a:lnTo>
                      <a:lnTo>
                        <a:pt x="256" y="443"/>
                      </a:lnTo>
                      <a:lnTo>
                        <a:pt x="228" y="463"/>
                      </a:lnTo>
                      <a:lnTo>
                        <a:pt x="213" y="442"/>
                      </a:lnTo>
                      <a:lnTo>
                        <a:pt x="171" y="435"/>
                      </a:lnTo>
                      <a:lnTo>
                        <a:pt x="156" y="451"/>
                      </a:lnTo>
                      <a:lnTo>
                        <a:pt x="135" y="446"/>
                      </a:lnTo>
                      <a:lnTo>
                        <a:pt x="142" y="425"/>
                      </a:lnTo>
                      <a:lnTo>
                        <a:pt x="110" y="419"/>
                      </a:lnTo>
                      <a:lnTo>
                        <a:pt x="116" y="378"/>
                      </a:lnTo>
                      <a:lnTo>
                        <a:pt x="112" y="352"/>
                      </a:lnTo>
                      <a:lnTo>
                        <a:pt x="102" y="337"/>
                      </a:lnTo>
                      <a:lnTo>
                        <a:pt x="98" y="266"/>
                      </a:lnTo>
                      <a:lnTo>
                        <a:pt x="105" y="245"/>
                      </a:lnTo>
                      <a:lnTo>
                        <a:pt x="91" y="221"/>
                      </a:lnTo>
                      <a:lnTo>
                        <a:pt x="35" y="178"/>
                      </a:lnTo>
                      <a:lnTo>
                        <a:pt x="45" y="173"/>
                      </a:lnTo>
                      <a:lnTo>
                        <a:pt x="46" y="137"/>
                      </a:lnTo>
                      <a:lnTo>
                        <a:pt x="0" y="100"/>
                      </a:lnTo>
                      <a:lnTo>
                        <a:pt x="17" y="80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" name="Freeform 309"/>
                <p:cNvSpPr>
                  <a:spLocks/>
                </p:cNvSpPr>
                <p:nvPr/>
              </p:nvSpPr>
              <p:spPr bwMode="auto">
                <a:xfrm>
                  <a:off x="1149452" y="2942569"/>
                  <a:ext cx="203219" cy="228524"/>
                </a:xfrm>
                <a:custGeom>
                  <a:avLst/>
                  <a:gdLst>
                    <a:gd name="T0" fmla="*/ 2147483646 w 382"/>
                    <a:gd name="T1" fmla="*/ 2147483646 h 425"/>
                    <a:gd name="T2" fmla="*/ 2147483646 w 382"/>
                    <a:gd name="T3" fmla="*/ 2147483646 h 425"/>
                    <a:gd name="T4" fmla="*/ 2147483646 w 382"/>
                    <a:gd name="T5" fmla="*/ 2147483646 h 425"/>
                    <a:gd name="T6" fmla="*/ 2147483646 w 382"/>
                    <a:gd name="T7" fmla="*/ 2147483646 h 425"/>
                    <a:gd name="T8" fmla="*/ 2147483646 w 382"/>
                    <a:gd name="T9" fmla="*/ 0 h 425"/>
                    <a:gd name="T10" fmla="*/ 2147483646 w 382"/>
                    <a:gd name="T11" fmla="*/ 2147483646 h 425"/>
                    <a:gd name="T12" fmla="*/ 2147483646 w 382"/>
                    <a:gd name="T13" fmla="*/ 2147483646 h 425"/>
                    <a:gd name="T14" fmla="*/ 2147483646 w 382"/>
                    <a:gd name="T15" fmla="*/ 2147483646 h 425"/>
                    <a:gd name="T16" fmla="*/ 2147483646 w 382"/>
                    <a:gd name="T17" fmla="*/ 2147483646 h 425"/>
                    <a:gd name="T18" fmla="*/ 2147483646 w 382"/>
                    <a:gd name="T19" fmla="*/ 2147483646 h 425"/>
                    <a:gd name="T20" fmla="*/ 2147483646 w 382"/>
                    <a:gd name="T21" fmla="*/ 2147483646 h 425"/>
                    <a:gd name="T22" fmla="*/ 2147483646 w 382"/>
                    <a:gd name="T23" fmla="*/ 2147483646 h 425"/>
                    <a:gd name="T24" fmla="*/ 2147483646 w 382"/>
                    <a:gd name="T25" fmla="*/ 2147483646 h 425"/>
                    <a:gd name="T26" fmla="*/ 2147483646 w 382"/>
                    <a:gd name="T27" fmla="*/ 2147483646 h 425"/>
                    <a:gd name="T28" fmla="*/ 2147483646 w 382"/>
                    <a:gd name="T29" fmla="*/ 2147483646 h 425"/>
                    <a:gd name="T30" fmla="*/ 2147483646 w 382"/>
                    <a:gd name="T31" fmla="*/ 2147483646 h 425"/>
                    <a:gd name="T32" fmla="*/ 2147483646 w 382"/>
                    <a:gd name="T33" fmla="*/ 2147483646 h 425"/>
                    <a:gd name="T34" fmla="*/ 2147483646 w 382"/>
                    <a:gd name="T35" fmla="*/ 2147483646 h 425"/>
                    <a:gd name="T36" fmla="*/ 2147483646 w 382"/>
                    <a:gd name="T37" fmla="*/ 2147483646 h 425"/>
                    <a:gd name="T38" fmla="*/ 2147483646 w 382"/>
                    <a:gd name="T39" fmla="*/ 2147483646 h 425"/>
                    <a:gd name="T40" fmla="*/ 2147483646 w 382"/>
                    <a:gd name="T41" fmla="*/ 2147483646 h 425"/>
                    <a:gd name="T42" fmla="*/ 2147483646 w 382"/>
                    <a:gd name="T43" fmla="*/ 2147483646 h 425"/>
                    <a:gd name="T44" fmla="*/ 2147483646 w 382"/>
                    <a:gd name="T45" fmla="*/ 2147483646 h 425"/>
                    <a:gd name="T46" fmla="*/ 2147483646 w 382"/>
                    <a:gd name="T47" fmla="*/ 2147483646 h 425"/>
                    <a:gd name="T48" fmla="*/ 2147483646 w 382"/>
                    <a:gd name="T49" fmla="*/ 2147483646 h 425"/>
                    <a:gd name="T50" fmla="*/ 2147483646 w 382"/>
                    <a:gd name="T51" fmla="*/ 2147483646 h 425"/>
                    <a:gd name="T52" fmla="*/ 2147483646 w 382"/>
                    <a:gd name="T53" fmla="*/ 2147483646 h 425"/>
                    <a:gd name="T54" fmla="*/ 2147483646 w 382"/>
                    <a:gd name="T55" fmla="*/ 2147483646 h 425"/>
                    <a:gd name="T56" fmla="*/ 2147483646 w 382"/>
                    <a:gd name="T57" fmla="*/ 2147483646 h 425"/>
                    <a:gd name="T58" fmla="*/ 2147483646 w 382"/>
                    <a:gd name="T59" fmla="*/ 2147483646 h 425"/>
                    <a:gd name="T60" fmla="*/ 2147483646 w 382"/>
                    <a:gd name="T61" fmla="*/ 2147483646 h 425"/>
                    <a:gd name="T62" fmla="*/ 2147483646 w 382"/>
                    <a:gd name="T63" fmla="*/ 2147483646 h 425"/>
                    <a:gd name="T64" fmla="*/ 2147483646 w 382"/>
                    <a:gd name="T65" fmla="*/ 2147483646 h 425"/>
                    <a:gd name="T66" fmla="*/ 2147483646 w 382"/>
                    <a:gd name="T67" fmla="*/ 2147483646 h 425"/>
                    <a:gd name="T68" fmla="*/ 2147483646 w 382"/>
                    <a:gd name="T69" fmla="*/ 2147483646 h 425"/>
                    <a:gd name="T70" fmla="*/ 2147483646 w 382"/>
                    <a:gd name="T71" fmla="*/ 2147483646 h 425"/>
                    <a:gd name="T72" fmla="*/ 2147483646 w 382"/>
                    <a:gd name="T73" fmla="*/ 2147483646 h 425"/>
                    <a:gd name="T74" fmla="*/ 2147483646 w 382"/>
                    <a:gd name="T75" fmla="*/ 2147483646 h 425"/>
                    <a:gd name="T76" fmla="*/ 2147483646 w 382"/>
                    <a:gd name="T77" fmla="*/ 2147483646 h 425"/>
                    <a:gd name="T78" fmla="*/ 2147483646 w 382"/>
                    <a:gd name="T79" fmla="*/ 2147483646 h 425"/>
                    <a:gd name="T80" fmla="*/ 2147483646 w 382"/>
                    <a:gd name="T81" fmla="*/ 2147483646 h 425"/>
                    <a:gd name="T82" fmla="*/ 2147483646 w 382"/>
                    <a:gd name="T83" fmla="*/ 2147483646 h 425"/>
                    <a:gd name="T84" fmla="*/ 2147483646 w 382"/>
                    <a:gd name="T85" fmla="*/ 2147483646 h 425"/>
                    <a:gd name="T86" fmla="*/ 2147483646 w 382"/>
                    <a:gd name="T87" fmla="*/ 2147483646 h 425"/>
                    <a:gd name="T88" fmla="*/ 0 w 382"/>
                    <a:gd name="T89" fmla="*/ 2147483646 h 425"/>
                    <a:gd name="T90" fmla="*/ 2147483646 w 382"/>
                    <a:gd name="T91" fmla="*/ 2147483646 h 425"/>
                    <a:gd name="T92" fmla="*/ 2147483646 w 382"/>
                    <a:gd name="T93" fmla="*/ 2147483646 h 425"/>
                    <a:gd name="T94" fmla="*/ 0 w 382"/>
                    <a:gd name="T95" fmla="*/ 2147483646 h 425"/>
                    <a:gd name="T96" fmla="*/ 2147483646 w 382"/>
                    <a:gd name="T97" fmla="*/ 2147483646 h 425"/>
                    <a:gd name="T98" fmla="*/ 2147483646 w 382"/>
                    <a:gd name="T99" fmla="*/ 2147483646 h 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82"/>
                    <a:gd name="T151" fmla="*/ 0 h 425"/>
                    <a:gd name="T152" fmla="*/ 382 w 382"/>
                    <a:gd name="T153" fmla="*/ 425 h 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82" h="425">
                      <a:moveTo>
                        <a:pt x="30" y="60"/>
                      </a:moveTo>
                      <a:lnTo>
                        <a:pt x="40" y="29"/>
                      </a:lnTo>
                      <a:lnTo>
                        <a:pt x="50" y="24"/>
                      </a:lnTo>
                      <a:lnTo>
                        <a:pt x="96" y="36"/>
                      </a:lnTo>
                      <a:lnTo>
                        <a:pt x="107" y="0"/>
                      </a:lnTo>
                      <a:lnTo>
                        <a:pt x="183" y="47"/>
                      </a:lnTo>
                      <a:lnTo>
                        <a:pt x="188" y="73"/>
                      </a:lnTo>
                      <a:lnTo>
                        <a:pt x="203" y="88"/>
                      </a:lnTo>
                      <a:lnTo>
                        <a:pt x="229" y="69"/>
                      </a:lnTo>
                      <a:lnTo>
                        <a:pt x="230" y="42"/>
                      </a:lnTo>
                      <a:lnTo>
                        <a:pt x="260" y="44"/>
                      </a:lnTo>
                      <a:lnTo>
                        <a:pt x="274" y="69"/>
                      </a:lnTo>
                      <a:lnTo>
                        <a:pt x="327" y="50"/>
                      </a:lnTo>
                      <a:lnTo>
                        <a:pt x="337" y="106"/>
                      </a:lnTo>
                      <a:lnTo>
                        <a:pt x="352" y="101"/>
                      </a:lnTo>
                      <a:lnTo>
                        <a:pt x="371" y="84"/>
                      </a:lnTo>
                      <a:lnTo>
                        <a:pt x="382" y="111"/>
                      </a:lnTo>
                      <a:lnTo>
                        <a:pt x="360" y="133"/>
                      </a:lnTo>
                      <a:lnTo>
                        <a:pt x="365" y="179"/>
                      </a:lnTo>
                      <a:lnTo>
                        <a:pt x="379" y="189"/>
                      </a:lnTo>
                      <a:lnTo>
                        <a:pt x="379" y="209"/>
                      </a:lnTo>
                      <a:lnTo>
                        <a:pt x="353" y="204"/>
                      </a:lnTo>
                      <a:lnTo>
                        <a:pt x="322" y="244"/>
                      </a:lnTo>
                      <a:lnTo>
                        <a:pt x="332" y="264"/>
                      </a:lnTo>
                      <a:lnTo>
                        <a:pt x="318" y="318"/>
                      </a:lnTo>
                      <a:lnTo>
                        <a:pt x="248" y="350"/>
                      </a:lnTo>
                      <a:lnTo>
                        <a:pt x="248" y="370"/>
                      </a:lnTo>
                      <a:lnTo>
                        <a:pt x="226" y="385"/>
                      </a:lnTo>
                      <a:lnTo>
                        <a:pt x="195" y="365"/>
                      </a:lnTo>
                      <a:lnTo>
                        <a:pt x="180" y="389"/>
                      </a:lnTo>
                      <a:lnTo>
                        <a:pt x="149" y="384"/>
                      </a:lnTo>
                      <a:lnTo>
                        <a:pt x="134" y="394"/>
                      </a:lnTo>
                      <a:lnTo>
                        <a:pt x="123" y="425"/>
                      </a:lnTo>
                      <a:lnTo>
                        <a:pt x="92" y="424"/>
                      </a:lnTo>
                      <a:lnTo>
                        <a:pt x="102" y="403"/>
                      </a:lnTo>
                      <a:lnTo>
                        <a:pt x="67" y="403"/>
                      </a:lnTo>
                      <a:lnTo>
                        <a:pt x="73" y="388"/>
                      </a:lnTo>
                      <a:lnTo>
                        <a:pt x="63" y="362"/>
                      </a:lnTo>
                      <a:lnTo>
                        <a:pt x="38" y="336"/>
                      </a:lnTo>
                      <a:lnTo>
                        <a:pt x="49" y="315"/>
                      </a:lnTo>
                      <a:lnTo>
                        <a:pt x="38" y="305"/>
                      </a:lnTo>
                      <a:lnTo>
                        <a:pt x="65" y="281"/>
                      </a:lnTo>
                      <a:lnTo>
                        <a:pt x="35" y="254"/>
                      </a:lnTo>
                      <a:lnTo>
                        <a:pt x="16" y="203"/>
                      </a:lnTo>
                      <a:lnTo>
                        <a:pt x="0" y="197"/>
                      </a:lnTo>
                      <a:lnTo>
                        <a:pt x="12" y="149"/>
                      </a:lnTo>
                      <a:lnTo>
                        <a:pt x="32" y="96"/>
                      </a:lnTo>
                      <a:lnTo>
                        <a:pt x="0" y="70"/>
                      </a:lnTo>
                      <a:lnTo>
                        <a:pt x="7" y="56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8" name="Freeform 310"/>
                <p:cNvSpPr>
                  <a:spLocks/>
                </p:cNvSpPr>
                <p:nvPr/>
              </p:nvSpPr>
              <p:spPr bwMode="auto">
                <a:xfrm>
                  <a:off x="677919" y="3866189"/>
                  <a:ext cx="420727" cy="482441"/>
                </a:xfrm>
                <a:custGeom>
                  <a:avLst/>
                  <a:gdLst>
                    <a:gd name="T0" fmla="*/ 2147483646 w 796"/>
                    <a:gd name="T1" fmla="*/ 2147483646 h 899"/>
                    <a:gd name="T2" fmla="*/ 2147483646 w 796"/>
                    <a:gd name="T3" fmla="*/ 2147483646 h 899"/>
                    <a:gd name="T4" fmla="*/ 2147483646 w 796"/>
                    <a:gd name="T5" fmla="*/ 2147483646 h 899"/>
                    <a:gd name="T6" fmla="*/ 2147483646 w 796"/>
                    <a:gd name="T7" fmla="*/ 2147483646 h 899"/>
                    <a:gd name="T8" fmla="*/ 2147483646 w 796"/>
                    <a:gd name="T9" fmla="*/ 2147483646 h 899"/>
                    <a:gd name="T10" fmla="*/ 2147483646 w 796"/>
                    <a:gd name="T11" fmla="*/ 2147483646 h 899"/>
                    <a:gd name="T12" fmla="*/ 2147483646 w 796"/>
                    <a:gd name="T13" fmla="*/ 2147483646 h 899"/>
                    <a:gd name="T14" fmla="*/ 2147483646 w 796"/>
                    <a:gd name="T15" fmla="*/ 2147483646 h 899"/>
                    <a:gd name="T16" fmla="*/ 2147483646 w 796"/>
                    <a:gd name="T17" fmla="*/ 2147483646 h 899"/>
                    <a:gd name="T18" fmla="*/ 2147483646 w 796"/>
                    <a:gd name="T19" fmla="*/ 2147483646 h 899"/>
                    <a:gd name="T20" fmla="*/ 2147483646 w 796"/>
                    <a:gd name="T21" fmla="*/ 2147483646 h 899"/>
                    <a:gd name="T22" fmla="*/ 2147483646 w 796"/>
                    <a:gd name="T23" fmla="*/ 0 h 899"/>
                    <a:gd name="T24" fmla="*/ 2147483646 w 796"/>
                    <a:gd name="T25" fmla="*/ 2147483646 h 899"/>
                    <a:gd name="T26" fmla="*/ 2147483646 w 796"/>
                    <a:gd name="T27" fmla="*/ 2147483646 h 899"/>
                    <a:gd name="T28" fmla="*/ 2147483646 w 796"/>
                    <a:gd name="T29" fmla="*/ 2147483646 h 899"/>
                    <a:gd name="T30" fmla="*/ 2147483646 w 796"/>
                    <a:gd name="T31" fmla="*/ 2147483646 h 899"/>
                    <a:gd name="T32" fmla="*/ 2147483646 w 796"/>
                    <a:gd name="T33" fmla="*/ 2147483646 h 899"/>
                    <a:gd name="T34" fmla="*/ 2147483646 w 796"/>
                    <a:gd name="T35" fmla="*/ 2147483646 h 899"/>
                    <a:gd name="T36" fmla="*/ 2147483646 w 796"/>
                    <a:gd name="T37" fmla="*/ 2147483646 h 899"/>
                    <a:gd name="T38" fmla="*/ 2147483646 w 796"/>
                    <a:gd name="T39" fmla="*/ 2147483646 h 899"/>
                    <a:gd name="T40" fmla="*/ 2147483646 w 796"/>
                    <a:gd name="T41" fmla="*/ 2147483646 h 899"/>
                    <a:gd name="T42" fmla="*/ 2147483646 w 796"/>
                    <a:gd name="T43" fmla="*/ 2147483646 h 899"/>
                    <a:gd name="T44" fmla="*/ 2147483646 w 796"/>
                    <a:gd name="T45" fmla="*/ 2147483646 h 899"/>
                    <a:gd name="T46" fmla="*/ 2147483646 w 796"/>
                    <a:gd name="T47" fmla="*/ 2147483646 h 899"/>
                    <a:gd name="T48" fmla="*/ 2147483646 w 796"/>
                    <a:gd name="T49" fmla="*/ 2147483646 h 899"/>
                    <a:gd name="T50" fmla="*/ 2147483646 w 796"/>
                    <a:gd name="T51" fmla="*/ 2147483646 h 899"/>
                    <a:gd name="T52" fmla="*/ 2147483646 w 796"/>
                    <a:gd name="T53" fmla="*/ 2147483646 h 899"/>
                    <a:gd name="T54" fmla="*/ 2147483646 w 796"/>
                    <a:gd name="T55" fmla="*/ 2147483646 h 899"/>
                    <a:gd name="T56" fmla="*/ 2147483646 w 796"/>
                    <a:gd name="T57" fmla="*/ 2147483646 h 899"/>
                    <a:gd name="T58" fmla="*/ 2147483646 w 796"/>
                    <a:gd name="T59" fmla="*/ 2147483646 h 899"/>
                    <a:gd name="T60" fmla="*/ 2147483646 w 796"/>
                    <a:gd name="T61" fmla="*/ 2147483646 h 899"/>
                    <a:gd name="T62" fmla="*/ 2147483646 w 796"/>
                    <a:gd name="T63" fmla="*/ 2147483646 h 899"/>
                    <a:gd name="T64" fmla="*/ 2147483646 w 796"/>
                    <a:gd name="T65" fmla="*/ 2147483646 h 899"/>
                    <a:gd name="T66" fmla="*/ 2147483646 w 796"/>
                    <a:gd name="T67" fmla="*/ 2147483646 h 899"/>
                    <a:gd name="T68" fmla="*/ 2147483646 w 796"/>
                    <a:gd name="T69" fmla="*/ 2147483646 h 899"/>
                    <a:gd name="T70" fmla="*/ 2147483646 w 796"/>
                    <a:gd name="T71" fmla="*/ 2147483646 h 899"/>
                    <a:gd name="T72" fmla="*/ 2147483646 w 796"/>
                    <a:gd name="T73" fmla="*/ 2147483646 h 899"/>
                    <a:gd name="T74" fmla="*/ 2147483646 w 796"/>
                    <a:gd name="T75" fmla="*/ 2147483646 h 899"/>
                    <a:gd name="T76" fmla="*/ 2147483646 w 796"/>
                    <a:gd name="T77" fmla="*/ 2147483646 h 899"/>
                    <a:gd name="T78" fmla="*/ 2147483646 w 796"/>
                    <a:gd name="T79" fmla="*/ 2147483646 h 899"/>
                    <a:gd name="T80" fmla="*/ 2147483646 w 796"/>
                    <a:gd name="T81" fmla="*/ 2147483646 h 899"/>
                    <a:gd name="T82" fmla="*/ 2147483646 w 796"/>
                    <a:gd name="T83" fmla="*/ 2147483646 h 899"/>
                    <a:gd name="T84" fmla="*/ 2147483646 w 796"/>
                    <a:gd name="T85" fmla="*/ 2147483646 h 899"/>
                    <a:gd name="T86" fmla="*/ 2147483646 w 796"/>
                    <a:gd name="T87" fmla="*/ 2147483646 h 899"/>
                    <a:gd name="T88" fmla="*/ 2147483646 w 796"/>
                    <a:gd name="T89" fmla="*/ 2147483646 h 899"/>
                    <a:gd name="T90" fmla="*/ 2147483646 w 796"/>
                    <a:gd name="T91" fmla="*/ 2147483646 h 899"/>
                    <a:gd name="T92" fmla="*/ 2147483646 w 796"/>
                    <a:gd name="T93" fmla="*/ 2147483646 h 899"/>
                    <a:gd name="T94" fmla="*/ 2147483646 w 796"/>
                    <a:gd name="T95" fmla="*/ 2147483646 h 899"/>
                    <a:gd name="T96" fmla="*/ 2147483646 w 796"/>
                    <a:gd name="T97" fmla="*/ 2147483646 h 899"/>
                    <a:gd name="T98" fmla="*/ 2147483646 w 796"/>
                    <a:gd name="T99" fmla="*/ 2147483646 h 899"/>
                    <a:gd name="T100" fmla="*/ 2147483646 w 796"/>
                    <a:gd name="T101" fmla="*/ 2147483646 h 899"/>
                    <a:gd name="T102" fmla="*/ 2147483646 w 796"/>
                    <a:gd name="T103" fmla="*/ 2147483646 h 899"/>
                    <a:gd name="T104" fmla="*/ 2147483646 w 796"/>
                    <a:gd name="T105" fmla="*/ 2147483646 h 899"/>
                    <a:gd name="T106" fmla="*/ 2147483646 w 796"/>
                    <a:gd name="T107" fmla="*/ 2147483646 h 899"/>
                    <a:gd name="T108" fmla="*/ 2147483646 w 796"/>
                    <a:gd name="T109" fmla="*/ 2147483646 h 899"/>
                    <a:gd name="T110" fmla="*/ 2147483646 w 796"/>
                    <a:gd name="T111" fmla="*/ 2147483646 h 899"/>
                    <a:gd name="T112" fmla="*/ 2147483646 w 796"/>
                    <a:gd name="T113" fmla="*/ 2147483646 h 899"/>
                    <a:gd name="T114" fmla="*/ 2147483646 w 796"/>
                    <a:gd name="T115" fmla="*/ 2147483646 h 899"/>
                    <a:gd name="T116" fmla="*/ 2147483646 w 796"/>
                    <a:gd name="T117" fmla="*/ 2147483646 h 89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96"/>
                    <a:gd name="T178" fmla="*/ 0 h 899"/>
                    <a:gd name="T179" fmla="*/ 796 w 796"/>
                    <a:gd name="T180" fmla="*/ 899 h 89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96" h="899">
                      <a:moveTo>
                        <a:pt x="256" y="620"/>
                      </a:moveTo>
                      <a:lnTo>
                        <a:pt x="222" y="537"/>
                      </a:lnTo>
                      <a:lnTo>
                        <a:pt x="239" y="499"/>
                      </a:lnTo>
                      <a:lnTo>
                        <a:pt x="210" y="446"/>
                      </a:lnTo>
                      <a:lnTo>
                        <a:pt x="222" y="378"/>
                      </a:lnTo>
                      <a:lnTo>
                        <a:pt x="236" y="350"/>
                      </a:lnTo>
                      <a:lnTo>
                        <a:pt x="202" y="281"/>
                      </a:lnTo>
                      <a:lnTo>
                        <a:pt x="196" y="228"/>
                      </a:lnTo>
                      <a:lnTo>
                        <a:pt x="185" y="189"/>
                      </a:lnTo>
                      <a:lnTo>
                        <a:pt x="190" y="166"/>
                      </a:lnTo>
                      <a:lnTo>
                        <a:pt x="106" y="163"/>
                      </a:lnTo>
                      <a:lnTo>
                        <a:pt x="70" y="148"/>
                      </a:lnTo>
                      <a:lnTo>
                        <a:pt x="60" y="131"/>
                      </a:lnTo>
                      <a:lnTo>
                        <a:pt x="82" y="106"/>
                      </a:lnTo>
                      <a:lnTo>
                        <a:pt x="61" y="91"/>
                      </a:lnTo>
                      <a:lnTo>
                        <a:pt x="34" y="116"/>
                      </a:lnTo>
                      <a:lnTo>
                        <a:pt x="0" y="49"/>
                      </a:lnTo>
                      <a:lnTo>
                        <a:pt x="11" y="28"/>
                      </a:lnTo>
                      <a:lnTo>
                        <a:pt x="37" y="28"/>
                      </a:lnTo>
                      <a:lnTo>
                        <a:pt x="57" y="60"/>
                      </a:lnTo>
                      <a:lnTo>
                        <a:pt x="79" y="35"/>
                      </a:lnTo>
                      <a:lnTo>
                        <a:pt x="103" y="65"/>
                      </a:lnTo>
                      <a:lnTo>
                        <a:pt x="120" y="24"/>
                      </a:lnTo>
                      <a:lnTo>
                        <a:pt x="144" y="0"/>
                      </a:lnTo>
                      <a:lnTo>
                        <a:pt x="157" y="32"/>
                      </a:lnTo>
                      <a:lnTo>
                        <a:pt x="175" y="50"/>
                      </a:lnTo>
                      <a:lnTo>
                        <a:pt x="198" y="135"/>
                      </a:lnTo>
                      <a:lnTo>
                        <a:pt x="205" y="137"/>
                      </a:lnTo>
                      <a:lnTo>
                        <a:pt x="227" y="253"/>
                      </a:lnTo>
                      <a:lnTo>
                        <a:pt x="242" y="258"/>
                      </a:lnTo>
                      <a:lnTo>
                        <a:pt x="279" y="237"/>
                      </a:lnTo>
                      <a:lnTo>
                        <a:pt x="284" y="248"/>
                      </a:lnTo>
                      <a:lnTo>
                        <a:pt x="278" y="268"/>
                      </a:lnTo>
                      <a:lnTo>
                        <a:pt x="293" y="274"/>
                      </a:lnTo>
                      <a:lnTo>
                        <a:pt x="321" y="217"/>
                      </a:lnTo>
                      <a:lnTo>
                        <a:pt x="342" y="223"/>
                      </a:lnTo>
                      <a:lnTo>
                        <a:pt x="347" y="212"/>
                      </a:lnTo>
                      <a:lnTo>
                        <a:pt x="394" y="223"/>
                      </a:lnTo>
                      <a:lnTo>
                        <a:pt x="398" y="228"/>
                      </a:lnTo>
                      <a:lnTo>
                        <a:pt x="420" y="223"/>
                      </a:lnTo>
                      <a:lnTo>
                        <a:pt x="420" y="208"/>
                      </a:lnTo>
                      <a:lnTo>
                        <a:pt x="457" y="188"/>
                      </a:lnTo>
                      <a:lnTo>
                        <a:pt x="520" y="137"/>
                      </a:lnTo>
                      <a:lnTo>
                        <a:pt x="515" y="131"/>
                      </a:lnTo>
                      <a:lnTo>
                        <a:pt x="527" y="116"/>
                      </a:lnTo>
                      <a:lnTo>
                        <a:pt x="511" y="106"/>
                      </a:lnTo>
                      <a:lnTo>
                        <a:pt x="495" y="126"/>
                      </a:lnTo>
                      <a:lnTo>
                        <a:pt x="474" y="116"/>
                      </a:lnTo>
                      <a:lnTo>
                        <a:pt x="443" y="131"/>
                      </a:lnTo>
                      <a:lnTo>
                        <a:pt x="434" y="110"/>
                      </a:lnTo>
                      <a:lnTo>
                        <a:pt x="445" y="79"/>
                      </a:lnTo>
                      <a:lnTo>
                        <a:pt x="455" y="79"/>
                      </a:lnTo>
                      <a:lnTo>
                        <a:pt x="482" y="43"/>
                      </a:lnTo>
                      <a:lnTo>
                        <a:pt x="585" y="45"/>
                      </a:lnTo>
                      <a:lnTo>
                        <a:pt x="594" y="87"/>
                      </a:lnTo>
                      <a:lnTo>
                        <a:pt x="636" y="77"/>
                      </a:lnTo>
                      <a:lnTo>
                        <a:pt x="636" y="51"/>
                      </a:lnTo>
                      <a:lnTo>
                        <a:pt x="648" y="31"/>
                      </a:lnTo>
                      <a:lnTo>
                        <a:pt x="663" y="31"/>
                      </a:lnTo>
                      <a:lnTo>
                        <a:pt x="679" y="51"/>
                      </a:lnTo>
                      <a:lnTo>
                        <a:pt x="652" y="77"/>
                      </a:lnTo>
                      <a:lnTo>
                        <a:pt x="686" y="114"/>
                      </a:lnTo>
                      <a:lnTo>
                        <a:pt x="698" y="103"/>
                      </a:lnTo>
                      <a:lnTo>
                        <a:pt x="733" y="98"/>
                      </a:lnTo>
                      <a:lnTo>
                        <a:pt x="737" y="139"/>
                      </a:lnTo>
                      <a:lnTo>
                        <a:pt x="727" y="149"/>
                      </a:lnTo>
                      <a:lnTo>
                        <a:pt x="760" y="222"/>
                      </a:lnTo>
                      <a:lnTo>
                        <a:pt x="730" y="242"/>
                      </a:lnTo>
                      <a:lnTo>
                        <a:pt x="718" y="273"/>
                      </a:lnTo>
                      <a:lnTo>
                        <a:pt x="714" y="361"/>
                      </a:lnTo>
                      <a:lnTo>
                        <a:pt x="724" y="376"/>
                      </a:lnTo>
                      <a:lnTo>
                        <a:pt x="796" y="393"/>
                      </a:lnTo>
                      <a:lnTo>
                        <a:pt x="796" y="408"/>
                      </a:lnTo>
                      <a:lnTo>
                        <a:pt x="735" y="403"/>
                      </a:lnTo>
                      <a:lnTo>
                        <a:pt x="700" y="505"/>
                      </a:lnTo>
                      <a:lnTo>
                        <a:pt x="710" y="520"/>
                      </a:lnTo>
                      <a:lnTo>
                        <a:pt x="699" y="537"/>
                      </a:lnTo>
                      <a:lnTo>
                        <a:pt x="714" y="552"/>
                      </a:lnTo>
                      <a:lnTo>
                        <a:pt x="708" y="588"/>
                      </a:lnTo>
                      <a:lnTo>
                        <a:pt x="693" y="583"/>
                      </a:lnTo>
                      <a:lnTo>
                        <a:pt x="681" y="593"/>
                      </a:lnTo>
                      <a:lnTo>
                        <a:pt x="666" y="583"/>
                      </a:lnTo>
                      <a:lnTo>
                        <a:pt x="630" y="593"/>
                      </a:lnTo>
                      <a:lnTo>
                        <a:pt x="625" y="603"/>
                      </a:lnTo>
                      <a:lnTo>
                        <a:pt x="605" y="582"/>
                      </a:lnTo>
                      <a:lnTo>
                        <a:pt x="564" y="571"/>
                      </a:lnTo>
                      <a:lnTo>
                        <a:pt x="562" y="587"/>
                      </a:lnTo>
                      <a:lnTo>
                        <a:pt x="583" y="617"/>
                      </a:lnTo>
                      <a:lnTo>
                        <a:pt x="571" y="622"/>
                      </a:lnTo>
                      <a:lnTo>
                        <a:pt x="571" y="654"/>
                      </a:lnTo>
                      <a:lnTo>
                        <a:pt x="591" y="670"/>
                      </a:lnTo>
                      <a:lnTo>
                        <a:pt x="560" y="680"/>
                      </a:lnTo>
                      <a:lnTo>
                        <a:pt x="554" y="705"/>
                      </a:lnTo>
                      <a:lnTo>
                        <a:pt x="496" y="721"/>
                      </a:lnTo>
                      <a:lnTo>
                        <a:pt x="485" y="746"/>
                      </a:lnTo>
                      <a:lnTo>
                        <a:pt x="536" y="768"/>
                      </a:lnTo>
                      <a:lnTo>
                        <a:pt x="556" y="798"/>
                      </a:lnTo>
                      <a:lnTo>
                        <a:pt x="529" y="804"/>
                      </a:lnTo>
                      <a:lnTo>
                        <a:pt x="524" y="819"/>
                      </a:lnTo>
                      <a:lnTo>
                        <a:pt x="533" y="853"/>
                      </a:lnTo>
                      <a:lnTo>
                        <a:pt x="497" y="879"/>
                      </a:lnTo>
                      <a:lnTo>
                        <a:pt x="506" y="862"/>
                      </a:lnTo>
                      <a:lnTo>
                        <a:pt x="491" y="875"/>
                      </a:lnTo>
                      <a:lnTo>
                        <a:pt x="495" y="855"/>
                      </a:lnTo>
                      <a:lnTo>
                        <a:pt x="477" y="875"/>
                      </a:lnTo>
                      <a:lnTo>
                        <a:pt x="443" y="893"/>
                      </a:lnTo>
                      <a:lnTo>
                        <a:pt x="437" y="890"/>
                      </a:lnTo>
                      <a:lnTo>
                        <a:pt x="425" y="899"/>
                      </a:lnTo>
                      <a:lnTo>
                        <a:pt x="388" y="898"/>
                      </a:lnTo>
                      <a:lnTo>
                        <a:pt x="392" y="884"/>
                      </a:lnTo>
                      <a:lnTo>
                        <a:pt x="381" y="883"/>
                      </a:lnTo>
                      <a:lnTo>
                        <a:pt x="380" y="865"/>
                      </a:lnTo>
                      <a:lnTo>
                        <a:pt x="361" y="864"/>
                      </a:lnTo>
                      <a:lnTo>
                        <a:pt x="351" y="847"/>
                      </a:lnTo>
                      <a:lnTo>
                        <a:pt x="346" y="795"/>
                      </a:lnTo>
                      <a:lnTo>
                        <a:pt x="290" y="712"/>
                      </a:lnTo>
                      <a:lnTo>
                        <a:pt x="269" y="707"/>
                      </a:lnTo>
                      <a:lnTo>
                        <a:pt x="249" y="677"/>
                      </a:lnTo>
                      <a:lnTo>
                        <a:pt x="256" y="62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" name="Freeform 311"/>
                <p:cNvSpPr>
                  <a:spLocks/>
                </p:cNvSpPr>
                <p:nvPr/>
              </p:nvSpPr>
              <p:spPr bwMode="auto">
                <a:xfrm>
                  <a:off x="935119" y="3904276"/>
                  <a:ext cx="265138" cy="442767"/>
                </a:xfrm>
                <a:custGeom>
                  <a:avLst/>
                  <a:gdLst>
                    <a:gd name="T0" fmla="*/ 2147483646 w 503"/>
                    <a:gd name="T1" fmla="*/ 2147483646 h 824"/>
                    <a:gd name="T2" fmla="*/ 2147483646 w 503"/>
                    <a:gd name="T3" fmla="*/ 2147483646 h 824"/>
                    <a:gd name="T4" fmla="*/ 2147483646 w 503"/>
                    <a:gd name="T5" fmla="*/ 2147483646 h 824"/>
                    <a:gd name="T6" fmla="*/ 2147483646 w 503"/>
                    <a:gd name="T7" fmla="*/ 2147483646 h 824"/>
                    <a:gd name="T8" fmla="*/ 2147483646 w 503"/>
                    <a:gd name="T9" fmla="*/ 2147483646 h 824"/>
                    <a:gd name="T10" fmla="*/ 2147483646 w 503"/>
                    <a:gd name="T11" fmla="*/ 2147483646 h 824"/>
                    <a:gd name="T12" fmla="*/ 2147483646 w 503"/>
                    <a:gd name="T13" fmla="*/ 2147483646 h 824"/>
                    <a:gd name="T14" fmla="*/ 2147483646 w 503"/>
                    <a:gd name="T15" fmla="*/ 2147483646 h 824"/>
                    <a:gd name="T16" fmla="*/ 2147483646 w 503"/>
                    <a:gd name="T17" fmla="*/ 2147483646 h 824"/>
                    <a:gd name="T18" fmla="*/ 2147483646 w 503"/>
                    <a:gd name="T19" fmla="*/ 2147483646 h 824"/>
                    <a:gd name="T20" fmla="*/ 2147483646 w 503"/>
                    <a:gd name="T21" fmla="*/ 2147483646 h 824"/>
                    <a:gd name="T22" fmla="*/ 2147483646 w 503"/>
                    <a:gd name="T23" fmla="*/ 2147483646 h 824"/>
                    <a:gd name="T24" fmla="*/ 2147483646 w 503"/>
                    <a:gd name="T25" fmla="*/ 2147483646 h 824"/>
                    <a:gd name="T26" fmla="*/ 2147483646 w 503"/>
                    <a:gd name="T27" fmla="*/ 2147483646 h 824"/>
                    <a:gd name="T28" fmla="*/ 2147483646 w 503"/>
                    <a:gd name="T29" fmla="*/ 2147483646 h 824"/>
                    <a:gd name="T30" fmla="*/ 0 w 503"/>
                    <a:gd name="T31" fmla="*/ 2147483646 h 824"/>
                    <a:gd name="T32" fmla="*/ 2147483646 w 503"/>
                    <a:gd name="T33" fmla="*/ 2147483646 h 824"/>
                    <a:gd name="T34" fmla="*/ 2147483646 w 503"/>
                    <a:gd name="T35" fmla="*/ 2147483646 h 824"/>
                    <a:gd name="T36" fmla="*/ 2147483646 w 503"/>
                    <a:gd name="T37" fmla="*/ 2147483646 h 824"/>
                    <a:gd name="T38" fmla="*/ 2147483646 w 503"/>
                    <a:gd name="T39" fmla="*/ 2147483646 h 824"/>
                    <a:gd name="T40" fmla="*/ 2147483646 w 503"/>
                    <a:gd name="T41" fmla="*/ 2147483646 h 824"/>
                    <a:gd name="T42" fmla="*/ 2147483646 w 503"/>
                    <a:gd name="T43" fmla="*/ 2147483646 h 824"/>
                    <a:gd name="T44" fmla="*/ 2147483646 w 503"/>
                    <a:gd name="T45" fmla="*/ 2147483646 h 824"/>
                    <a:gd name="T46" fmla="*/ 2147483646 w 503"/>
                    <a:gd name="T47" fmla="*/ 2147483646 h 824"/>
                    <a:gd name="T48" fmla="*/ 2147483646 w 503"/>
                    <a:gd name="T49" fmla="*/ 2147483646 h 824"/>
                    <a:gd name="T50" fmla="*/ 2147483646 w 503"/>
                    <a:gd name="T51" fmla="*/ 2147483646 h 824"/>
                    <a:gd name="T52" fmla="*/ 2147483646 w 503"/>
                    <a:gd name="T53" fmla="*/ 2147483646 h 824"/>
                    <a:gd name="T54" fmla="*/ 2147483646 w 503"/>
                    <a:gd name="T55" fmla="*/ 2147483646 h 824"/>
                    <a:gd name="T56" fmla="*/ 2147483646 w 503"/>
                    <a:gd name="T57" fmla="*/ 2147483646 h 824"/>
                    <a:gd name="T58" fmla="*/ 2147483646 w 503"/>
                    <a:gd name="T59" fmla="*/ 2147483646 h 824"/>
                    <a:gd name="T60" fmla="*/ 2147483646 w 503"/>
                    <a:gd name="T61" fmla="*/ 2147483646 h 824"/>
                    <a:gd name="T62" fmla="*/ 2147483646 w 503"/>
                    <a:gd name="T63" fmla="*/ 2147483646 h 824"/>
                    <a:gd name="T64" fmla="*/ 2147483646 w 503"/>
                    <a:gd name="T65" fmla="*/ 2147483646 h 824"/>
                    <a:gd name="T66" fmla="*/ 2147483646 w 503"/>
                    <a:gd name="T67" fmla="*/ 2147483646 h 824"/>
                    <a:gd name="T68" fmla="*/ 2147483646 w 503"/>
                    <a:gd name="T69" fmla="*/ 2147483646 h 824"/>
                    <a:gd name="T70" fmla="*/ 2147483646 w 503"/>
                    <a:gd name="T71" fmla="*/ 2147483646 h 824"/>
                    <a:gd name="T72" fmla="*/ 2147483646 w 503"/>
                    <a:gd name="T73" fmla="*/ 2147483646 h 824"/>
                    <a:gd name="T74" fmla="*/ 2147483646 w 503"/>
                    <a:gd name="T75" fmla="*/ 2147483646 h 824"/>
                    <a:gd name="T76" fmla="*/ 2147483646 w 503"/>
                    <a:gd name="T77" fmla="*/ 2147483646 h 824"/>
                    <a:gd name="T78" fmla="*/ 2147483646 w 503"/>
                    <a:gd name="T79" fmla="*/ 2147483646 h 824"/>
                    <a:gd name="T80" fmla="*/ 2147483646 w 503"/>
                    <a:gd name="T81" fmla="*/ 2147483646 h 824"/>
                    <a:gd name="T82" fmla="*/ 2147483646 w 503"/>
                    <a:gd name="T83" fmla="*/ 2147483646 h 824"/>
                    <a:gd name="T84" fmla="*/ 2147483646 w 503"/>
                    <a:gd name="T85" fmla="*/ 2147483646 h 824"/>
                    <a:gd name="T86" fmla="*/ 2147483646 w 503"/>
                    <a:gd name="T87" fmla="*/ 2147483646 h 824"/>
                    <a:gd name="T88" fmla="*/ 2147483646 w 503"/>
                    <a:gd name="T89" fmla="*/ 2147483646 h 824"/>
                    <a:gd name="T90" fmla="*/ 2147483646 w 503"/>
                    <a:gd name="T91" fmla="*/ 2147483646 h 82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3"/>
                    <a:gd name="T139" fmla="*/ 0 h 824"/>
                    <a:gd name="T140" fmla="*/ 503 w 503"/>
                    <a:gd name="T141" fmla="*/ 824 h 82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3" h="824">
                      <a:moveTo>
                        <a:pt x="248" y="25"/>
                      </a:moveTo>
                      <a:lnTo>
                        <a:pt x="252" y="66"/>
                      </a:lnTo>
                      <a:lnTo>
                        <a:pt x="242" y="76"/>
                      </a:lnTo>
                      <a:lnTo>
                        <a:pt x="275" y="149"/>
                      </a:lnTo>
                      <a:lnTo>
                        <a:pt x="245" y="169"/>
                      </a:lnTo>
                      <a:lnTo>
                        <a:pt x="233" y="200"/>
                      </a:lnTo>
                      <a:lnTo>
                        <a:pt x="229" y="288"/>
                      </a:lnTo>
                      <a:lnTo>
                        <a:pt x="239" y="303"/>
                      </a:lnTo>
                      <a:lnTo>
                        <a:pt x="311" y="320"/>
                      </a:lnTo>
                      <a:lnTo>
                        <a:pt x="311" y="335"/>
                      </a:lnTo>
                      <a:lnTo>
                        <a:pt x="250" y="330"/>
                      </a:lnTo>
                      <a:lnTo>
                        <a:pt x="215" y="432"/>
                      </a:lnTo>
                      <a:lnTo>
                        <a:pt x="225" y="447"/>
                      </a:lnTo>
                      <a:lnTo>
                        <a:pt x="214" y="464"/>
                      </a:lnTo>
                      <a:lnTo>
                        <a:pt x="229" y="479"/>
                      </a:lnTo>
                      <a:lnTo>
                        <a:pt x="223" y="515"/>
                      </a:lnTo>
                      <a:lnTo>
                        <a:pt x="208" y="510"/>
                      </a:lnTo>
                      <a:lnTo>
                        <a:pt x="196" y="520"/>
                      </a:lnTo>
                      <a:lnTo>
                        <a:pt x="181" y="510"/>
                      </a:lnTo>
                      <a:lnTo>
                        <a:pt x="145" y="520"/>
                      </a:lnTo>
                      <a:lnTo>
                        <a:pt x="140" y="530"/>
                      </a:lnTo>
                      <a:lnTo>
                        <a:pt x="120" y="509"/>
                      </a:lnTo>
                      <a:lnTo>
                        <a:pt x="79" y="498"/>
                      </a:lnTo>
                      <a:lnTo>
                        <a:pt x="77" y="514"/>
                      </a:lnTo>
                      <a:lnTo>
                        <a:pt x="98" y="544"/>
                      </a:lnTo>
                      <a:lnTo>
                        <a:pt x="86" y="549"/>
                      </a:lnTo>
                      <a:lnTo>
                        <a:pt x="86" y="581"/>
                      </a:lnTo>
                      <a:lnTo>
                        <a:pt x="106" y="597"/>
                      </a:lnTo>
                      <a:lnTo>
                        <a:pt x="75" y="607"/>
                      </a:lnTo>
                      <a:lnTo>
                        <a:pt x="69" y="632"/>
                      </a:lnTo>
                      <a:lnTo>
                        <a:pt x="11" y="648"/>
                      </a:lnTo>
                      <a:lnTo>
                        <a:pt x="0" y="673"/>
                      </a:lnTo>
                      <a:lnTo>
                        <a:pt x="51" y="695"/>
                      </a:lnTo>
                      <a:lnTo>
                        <a:pt x="71" y="725"/>
                      </a:lnTo>
                      <a:lnTo>
                        <a:pt x="44" y="731"/>
                      </a:lnTo>
                      <a:lnTo>
                        <a:pt x="39" y="746"/>
                      </a:lnTo>
                      <a:lnTo>
                        <a:pt x="48" y="780"/>
                      </a:lnTo>
                      <a:lnTo>
                        <a:pt x="62" y="759"/>
                      </a:lnTo>
                      <a:lnTo>
                        <a:pt x="70" y="761"/>
                      </a:lnTo>
                      <a:lnTo>
                        <a:pt x="69" y="770"/>
                      </a:lnTo>
                      <a:lnTo>
                        <a:pt x="76" y="762"/>
                      </a:lnTo>
                      <a:lnTo>
                        <a:pt x="74" y="775"/>
                      </a:lnTo>
                      <a:lnTo>
                        <a:pt x="84" y="762"/>
                      </a:lnTo>
                      <a:lnTo>
                        <a:pt x="93" y="743"/>
                      </a:lnTo>
                      <a:lnTo>
                        <a:pt x="98" y="757"/>
                      </a:lnTo>
                      <a:lnTo>
                        <a:pt x="107" y="743"/>
                      </a:lnTo>
                      <a:lnTo>
                        <a:pt x="108" y="719"/>
                      </a:lnTo>
                      <a:lnTo>
                        <a:pt x="127" y="717"/>
                      </a:lnTo>
                      <a:lnTo>
                        <a:pt x="126" y="764"/>
                      </a:lnTo>
                      <a:lnTo>
                        <a:pt x="160" y="769"/>
                      </a:lnTo>
                      <a:lnTo>
                        <a:pt x="165" y="779"/>
                      </a:lnTo>
                      <a:lnTo>
                        <a:pt x="182" y="787"/>
                      </a:lnTo>
                      <a:lnTo>
                        <a:pt x="196" y="797"/>
                      </a:lnTo>
                      <a:lnTo>
                        <a:pt x="210" y="789"/>
                      </a:lnTo>
                      <a:lnTo>
                        <a:pt x="271" y="797"/>
                      </a:lnTo>
                      <a:lnTo>
                        <a:pt x="267" y="824"/>
                      </a:lnTo>
                      <a:lnTo>
                        <a:pt x="285" y="813"/>
                      </a:lnTo>
                      <a:lnTo>
                        <a:pt x="279" y="808"/>
                      </a:lnTo>
                      <a:lnTo>
                        <a:pt x="310" y="777"/>
                      </a:lnTo>
                      <a:lnTo>
                        <a:pt x="301" y="815"/>
                      </a:lnTo>
                      <a:lnTo>
                        <a:pt x="311" y="803"/>
                      </a:lnTo>
                      <a:lnTo>
                        <a:pt x="313" y="812"/>
                      </a:lnTo>
                      <a:lnTo>
                        <a:pt x="347" y="811"/>
                      </a:lnTo>
                      <a:lnTo>
                        <a:pt x="384" y="794"/>
                      </a:lnTo>
                      <a:lnTo>
                        <a:pt x="390" y="783"/>
                      </a:lnTo>
                      <a:lnTo>
                        <a:pt x="378" y="715"/>
                      </a:lnTo>
                      <a:lnTo>
                        <a:pt x="370" y="708"/>
                      </a:lnTo>
                      <a:lnTo>
                        <a:pt x="372" y="694"/>
                      </a:lnTo>
                      <a:lnTo>
                        <a:pt x="380" y="694"/>
                      </a:lnTo>
                      <a:lnTo>
                        <a:pt x="384" y="668"/>
                      </a:lnTo>
                      <a:lnTo>
                        <a:pt x="406" y="672"/>
                      </a:lnTo>
                      <a:lnTo>
                        <a:pt x="417" y="704"/>
                      </a:lnTo>
                      <a:lnTo>
                        <a:pt x="440" y="715"/>
                      </a:lnTo>
                      <a:lnTo>
                        <a:pt x="480" y="620"/>
                      </a:lnTo>
                      <a:lnTo>
                        <a:pt x="502" y="516"/>
                      </a:lnTo>
                      <a:lnTo>
                        <a:pt x="503" y="468"/>
                      </a:lnTo>
                      <a:lnTo>
                        <a:pt x="445" y="367"/>
                      </a:lnTo>
                      <a:lnTo>
                        <a:pt x="418" y="379"/>
                      </a:lnTo>
                      <a:lnTo>
                        <a:pt x="423" y="334"/>
                      </a:lnTo>
                      <a:lnTo>
                        <a:pt x="484" y="275"/>
                      </a:lnTo>
                      <a:lnTo>
                        <a:pt x="456" y="173"/>
                      </a:lnTo>
                      <a:lnTo>
                        <a:pt x="487" y="155"/>
                      </a:lnTo>
                      <a:lnTo>
                        <a:pt x="468" y="101"/>
                      </a:lnTo>
                      <a:lnTo>
                        <a:pt x="474" y="80"/>
                      </a:lnTo>
                      <a:lnTo>
                        <a:pt x="454" y="38"/>
                      </a:lnTo>
                      <a:lnTo>
                        <a:pt x="438" y="43"/>
                      </a:lnTo>
                      <a:lnTo>
                        <a:pt x="350" y="42"/>
                      </a:lnTo>
                      <a:lnTo>
                        <a:pt x="352" y="27"/>
                      </a:lnTo>
                      <a:lnTo>
                        <a:pt x="326" y="11"/>
                      </a:lnTo>
                      <a:lnTo>
                        <a:pt x="315" y="32"/>
                      </a:lnTo>
                      <a:lnTo>
                        <a:pt x="301" y="0"/>
                      </a:lnTo>
                      <a:lnTo>
                        <a:pt x="275" y="5"/>
                      </a:lnTo>
                      <a:lnTo>
                        <a:pt x="248" y="2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" name="Freeform 316"/>
                <p:cNvSpPr>
                  <a:spLocks/>
                </p:cNvSpPr>
                <p:nvPr/>
              </p:nvSpPr>
              <p:spPr bwMode="auto">
                <a:xfrm>
                  <a:off x="461999" y="4131214"/>
                  <a:ext cx="176230" cy="150764"/>
                </a:xfrm>
                <a:custGeom>
                  <a:avLst/>
                  <a:gdLst>
                    <a:gd name="T0" fmla="*/ 2147483646 w 335"/>
                    <a:gd name="T1" fmla="*/ 2147483646 h 277"/>
                    <a:gd name="T2" fmla="*/ 2147483646 w 335"/>
                    <a:gd name="T3" fmla="*/ 2147483646 h 277"/>
                    <a:gd name="T4" fmla="*/ 2147483646 w 335"/>
                    <a:gd name="T5" fmla="*/ 2147483646 h 277"/>
                    <a:gd name="T6" fmla="*/ 2147483646 w 335"/>
                    <a:gd name="T7" fmla="*/ 2147483646 h 277"/>
                    <a:gd name="T8" fmla="*/ 0 w 335"/>
                    <a:gd name="T9" fmla="*/ 2147483646 h 277"/>
                    <a:gd name="T10" fmla="*/ 2147483646 w 335"/>
                    <a:gd name="T11" fmla="*/ 2147483646 h 277"/>
                    <a:gd name="T12" fmla="*/ 2147483646 w 335"/>
                    <a:gd name="T13" fmla="*/ 0 h 277"/>
                    <a:gd name="T14" fmla="*/ 2147483646 w 335"/>
                    <a:gd name="T15" fmla="*/ 2147483646 h 277"/>
                    <a:gd name="T16" fmla="*/ 2147483646 w 335"/>
                    <a:gd name="T17" fmla="*/ 2147483646 h 277"/>
                    <a:gd name="T18" fmla="*/ 2147483646 w 335"/>
                    <a:gd name="T19" fmla="*/ 2147483646 h 277"/>
                    <a:gd name="T20" fmla="*/ 2147483646 w 335"/>
                    <a:gd name="T21" fmla="*/ 2147483646 h 277"/>
                    <a:gd name="T22" fmla="*/ 2147483646 w 335"/>
                    <a:gd name="T23" fmla="*/ 2147483646 h 277"/>
                    <a:gd name="T24" fmla="*/ 2147483646 w 335"/>
                    <a:gd name="T25" fmla="*/ 2147483646 h 277"/>
                    <a:gd name="T26" fmla="*/ 2147483646 w 335"/>
                    <a:gd name="T27" fmla="*/ 2147483646 h 277"/>
                    <a:gd name="T28" fmla="*/ 2147483646 w 335"/>
                    <a:gd name="T29" fmla="*/ 2147483646 h 277"/>
                    <a:gd name="T30" fmla="*/ 2147483646 w 335"/>
                    <a:gd name="T31" fmla="*/ 2147483646 h 277"/>
                    <a:gd name="T32" fmla="*/ 2147483646 w 335"/>
                    <a:gd name="T33" fmla="*/ 2147483646 h 277"/>
                    <a:gd name="T34" fmla="*/ 2147483646 w 335"/>
                    <a:gd name="T35" fmla="*/ 2147483646 h 277"/>
                    <a:gd name="T36" fmla="*/ 2147483646 w 335"/>
                    <a:gd name="T37" fmla="*/ 2147483646 h 277"/>
                    <a:gd name="T38" fmla="*/ 2147483646 w 335"/>
                    <a:gd name="T39" fmla="*/ 2147483646 h 277"/>
                    <a:gd name="T40" fmla="*/ 2147483646 w 335"/>
                    <a:gd name="T41" fmla="*/ 2147483646 h 277"/>
                    <a:gd name="T42" fmla="*/ 2147483646 w 335"/>
                    <a:gd name="T43" fmla="*/ 2147483646 h 277"/>
                    <a:gd name="T44" fmla="*/ 2147483646 w 335"/>
                    <a:gd name="T45" fmla="*/ 2147483646 h 277"/>
                    <a:gd name="T46" fmla="*/ 2147483646 w 335"/>
                    <a:gd name="T47" fmla="*/ 2147483646 h 277"/>
                    <a:gd name="T48" fmla="*/ 2147483646 w 335"/>
                    <a:gd name="T49" fmla="*/ 2147483646 h 277"/>
                    <a:gd name="T50" fmla="*/ 2147483646 w 335"/>
                    <a:gd name="T51" fmla="*/ 2147483646 h 277"/>
                    <a:gd name="T52" fmla="*/ 2147483646 w 335"/>
                    <a:gd name="T53" fmla="*/ 2147483646 h 277"/>
                    <a:gd name="T54" fmla="*/ 2147483646 w 335"/>
                    <a:gd name="T55" fmla="*/ 2147483646 h 277"/>
                    <a:gd name="T56" fmla="*/ 2147483646 w 335"/>
                    <a:gd name="T57" fmla="*/ 2147483646 h 277"/>
                    <a:gd name="T58" fmla="*/ 2147483646 w 335"/>
                    <a:gd name="T59" fmla="*/ 2147483646 h 277"/>
                    <a:gd name="T60" fmla="*/ 2147483646 w 335"/>
                    <a:gd name="T61" fmla="*/ 2147483646 h 277"/>
                    <a:gd name="T62" fmla="*/ 2147483646 w 335"/>
                    <a:gd name="T63" fmla="*/ 2147483646 h 277"/>
                    <a:gd name="T64" fmla="*/ 2147483646 w 335"/>
                    <a:gd name="T65" fmla="*/ 2147483646 h 2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277"/>
                    <a:gd name="T101" fmla="*/ 335 w 335"/>
                    <a:gd name="T102" fmla="*/ 277 h 2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277">
                      <a:moveTo>
                        <a:pt x="49" y="216"/>
                      </a:moveTo>
                      <a:lnTo>
                        <a:pt x="40" y="178"/>
                      </a:lnTo>
                      <a:lnTo>
                        <a:pt x="38" y="118"/>
                      </a:lnTo>
                      <a:lnTo>
                        <a:pt x="15" y="65"/>
                      </a:lnTo>
                      <a:lnTo>
                        <a:pt x="0" y="42"/>
                      </a:lnTo>
                      <a:lnTo>
                        <a:pt x="17" y="21"/>
                      </a:lnTo>
                      <a:lnTo>
                        <a:pt x="61" y="0"/>
                      </a:lnTo>
                      <a:lnTo>
                        <a:pt x="97" y="12"/>
                      </a:lnTo>
                      <a:lnTo>
                        <a:pt x="118" y="1"/>
                      </a:lnTo>
                      <a:lnTo>
                        <a:pt x="149" y="17"/>
                      </a:lnTo>
                      <a:lnTo>
                        <a:pt x="215" y="44"/>
                      </a:lnTo>
                      <a:lnTo>
                        <a:pt x="204" y="74"/>
                      </a:lnTo>
                      <a:lnTo>
                        <a:pt x="237" y="89"/>
                      </a:lnTo>
                      <a:lnTo>
                        <a:pt x="253" y="124"/>
                      </a:lnTo>
                      <a:lnTo>
                        <a:pt x="275" y="126"/>
                      </a:lnTo>
                      <a:lnTo>
                        <a:pt x="299" y="147"/>
                      </a:lnTo>
                      <a:lnTo>
                        <a:pt x="304" y="169"/>
                      </a:lnTo>
                      <a:lnTo>
                        <a:pt x="335" y="189"/>
                      </a:lnTo>
                      <a:lnTo>
                        <a:pt x="298" y="199"/>
                      </a:lnTo>
                      <a:lnTo>
                        <a:pt x="281" y="209"/>
                      </a:lnTo>
                      <a:lnTo>
                        <a:pt x="287" y="225"/>
                      </a:lnTo>
                      <a:lnTo>
                        <a:pt x="243" y="277"/>
                      </a:lnTo>
                      <a:lnTo>
                        <a:pt x="224" y="271"/>
                      </a:lnTo>
                      <a:lnTo>
                        <a:pt x="230" y="253"/>
                      </a:lnTo>
                      <a:lnTo>
                        <a:pt x="225" y="235"/>
                      </a:lnTo>
                      <a:lnTo>
                        <a:pt x="181" y="257"/>
                      </a:lnTo>
                      <a:lnTo>
                        <a:pt x="155" y="250"/>
                      </a:lnTo>
                      <a:lnTo>
                        <a:pt x="156" y="220"/>
                      </a:lnTo>
                      <a:lnTo>
                        <a:pt x="120" y="225"/>
                      </a:lnTo>
                      <a:lnTo>
                        <a:pt x="114" y="235"/>
                      </a:lnTo>
                      <a:lnTo>
                        <a:pt x="62" y="240"/>
                      </a:lnTo>
                      <a:lnTo>
                        <a:pt x="60" y="225"/>
                      </a:lnTo>
                      <a:lnTo>
                        <a:pt x="49" y="21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" name="Freeform 317"/>
                <p:cNvSpPr>
                  <a:spLocks/>
                </p:cNvSpPr>
                <p:nvPr/>
              </p:nvSpPr>
              <p:spPr bwMode="auto">
                <a:xfrm>
                  <a:off x="396906" y="3985211"/>
                  <a:ext cx="177817" cy="169807"/>
                </a:xfrm>
                <a:custGeom>
                  <a:avLst/>
                  <a:gdLst>
                    <a:gd name="T0" fmla="*/ 2147483646 w 337"/>
                    <a:gd name="T1" fmla="*/ 2147483646 h 317"/>
                    <a:gd name="T2" fmla="*/ 2147483646 w 337"/>
                    <a:gd name="T3" fmla="*/ 2147483646 h 317"/>
                    <a:gd name="T4" fmla="*/ 2147483646 w 337"/>
                    <a:gd name="T5" fmla="*/ 2147483646 h 317"/>
                    <a:gd name="T6" fmla="*/ 2147483646 w 337"/>
                    <a:gd name="T7" fmla="*/ 2147483646 h 317"/>
                    <a:gd name="T8" fmla="*/ 2147483646 w 337"/>
                    <a:gd name="T9" fmla="*/ 2147483646 h 317"/>
                    <a:gd name="T10" fmla="*/ 2147483646 w 337"/>
                    <a:gd name="T11" fmla="*/ 2147483646 h 317"/>
                    <a:gd name="T12" fmla="*/ 2147483646 w 337"/>
                    <a:gd name="T13" fmla="*/ 2147483646 h 317"/>
                    <a:gd name="T14" fmla="*/ 2147483646 w 337"/>
                    <a:gd name="T15" fmla="*/ 2147483646 h 317"/>
                    <a:gd name="T16" fmla="*/ 2147483646 w 337"/>
                    <a:gd name="T17" fmla="*/ 2147483646 h 317"/>
                    <a:gd name="T18" fmla="*/ 2147483646 w 337"/>
                    <a:gd name="T19" fmla="*/ 2147483646 h 317"/>
                    <a:gd name="T20" fmla="*/ 2147483646 w 337"/>
                    <a:gd name="T21" fmla="*/ 2147483646 h 317"/>
                    <a:gd name="T22" fmla="*/ 2147483646 w 337"/>
                    <a:gd name="T23" fmla="*/ 2147483646 h 317"/>
                    <a:gd name="T24" fmla="*/ 2147483646 w 337"/>
                    <a:gd name="T25" fmla="*/ 2147483646 h 317"/>
                    <a:gd name="T26" fmla="*/ 2147483646 w 337"/>
                    <a:gd name="T27" fmla="*/ 2147483646 h 317"/>
                    <a:gd name="T28" fmla="*/ 2147483646 w 337"/>
                    <a:gd name="T29" fmla="*/ 2147483646 h 317"/>
                    <a:gd name="T30" fmla="*/ 2147483646 w 337"/>
                    <a:gd name="T31" fmla="*/ 2147483646 h 317"/>
                    <a:gd name="T32" fmla="*/ 2147483646 w 337"/>
                    <a:gd name="T33" fmla="*/ 2147483646 h 317"/>
                    <a:gd name="T34" fmla="*/ 2147483646 w 337"/>
                    <a:gd name="T35" fmla="*/ 2147483646 h 317"/>
                    <a:gd name="T36" fmla="*/ 2147483646 w 337"/>
                    <a:gd name="T37" fmla="*/ 2147483646 h 317"/>
                    <a:gd name="T38" fmla="*/ 2147483646 w 337"/>
                    <a:gd name="T39" fmla="*/ 2147483646 h 317"/>
                    <a:gd name="T40" fmla="*/ 2147483646 w 337"/>
                    <a:gd name="T41" fmla="*/ 2147483646 h 317"/>
                    <a:gd name="T42" fmla="*/ 2147483646 w 337"/>
                    <a:gd name="T43" fmla="*/ 2147483646 h 317"/>
                    <a:gd name="T44" fmla="*/ 2147483646 w 337"/>
                    <a:gd name="T45" fmla="*/ 2147483646 h 317"/>
                    <a:gd name="T46" fmla="*/ 2147483646 w 337"/>
                    <a:gd name="T47" fmla="*/ 2147483646 h 317"/>
                    <a:gd name="T48" fmla="*/ 2147483646 w 337"/>
                    <a:gd name="T49" fmla="*/ 2147483646 h 317"/>
                    <a:gd name="T50" fmla="*/ 2147483646 w 337"/>
                    <a:gd name="T51" fmla="*/ 2147483646 h 317"/>
                    <a:gd name="T52" fmla="*/ 2147483646 w 337"/>
                    <a:gd name="T53" fmla="*/ 2147483646 h 317"/>
                    <a:gd name="T54" fmla="*/ 2147483646 w 337"/>
                    <a:gd name="T55" fmla="*/ 2147483646 h 317"/>
                    <a:gd name="T56" fmla="*/ 2147483646 w 337"/>
                    <a:gd name="T57" fmla="*/ 2147483646 h 317"/>
                    <a:gd name="T58" fmla="*/ 2147483646 w 337"/>
                    <a:gd name="T59" fmla="*/ 2147483646 h 317"/>
                    <a:gd name="T60" fmla="*/ 2147483646 w 337"/>
                    <a:gd name="T61" fmla="*/ 0 h 317"/>
                    <a:gd name="T62" fmla="*/ 2147483646 w 337"/>
                    <a:gd name="T63" fmla="*/ 2147483646 h 317"/>
                    <a:gd name="T64" fmla="*/ 2147483646 w 337"/>
                    <a:gd name="T65" fmla="*/ 2147483646 h 317"/>
                    <a:gd name="T66" fmla="*/ 2147483646 w 337"/>
                    <a:gd name="T67" fmla="*/ 2147483646 h 317"/>
                    <a:gd name="T68" fmla="*/ 2147483646 w 337"/>
                    <a:gd name="T69" fmla="*/ 2147483646 h 317"/>
                    <a:gd name="T70" fmla="*/ 0 w 337"/>
                    <a:gd name="T71" fmla="*/ 2147483646 h 317"/>
                    <a:gd name="T72" fmla="*/ 2147483646 w 337"/>
                    <a:gd name="T73" fmla="*/ 2147483646 h 317"/>
                    <a:gd name="T74" fmla="*/ 2147483646 w 337"/>
                    <a:gd name="T75" fmla="*/ 2147483646 h 317"/>
                    <a:gd name="T76" fmla="*/ 2147483646 w 337"/>
                    <a:gd name="T77" fmla="*/ 2147483646 h 317"/>
                    <a:gd name="T78" fmla="*/ 2147483646 w 337"/>
                    <a:gd name="T79" fmla="*/ 2147483646 h 317"/>
                    <a:gd name="T80" fmla="*/ 2147483646 w 337"/>
                    <a:gd name="T81" fmla="*/ 2147483646 h 317"/>
                    <a:gd name="T82" fmla="*/ 2147483646 w 337"/>
                    <a:gd name="T83" fmla="*/ 2147483646 h 317"/>
                    <a:gd name="T84" fmla="*/ 2147483646 w 337"/>
                    <a:gd name="T85" fmla="*/ 2147483646 h 3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37"/>
                    <a:gd name="T130" fmla="*/ 0 h 317"/>
                    <a:gd name="T131" fmla="*/ 337 w 337"/>
                    <a:gd name="T132" fmla="*/ 317 h 3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37" h="317">
                      <a:moveTo>
                        <a:pt x="139" y="296"/>
                      </a:moveTo>
                      <a:lnTo>
                        <a:pt x="183" y="275"/>
                      </a:lnTo>
                      <a:lnTo>
                        <a:pt x="219" y="287"/>
                      </a:lnTo>
                      <a:lnTo>
                        <a:pt x="240" y="276"/>
                      </a:lnTo>
                      <a:lnTo>
                        <a:pt x="240" y="260"/>
                      </a:lnTo>
                      <a:lnTo>
                        <a:pt x="256" y="266"/>
                      </a:lnTo>
                      <a:lnTo>
                        <a:pt x="272" y="256"/>
                      </a:lnTo>
                      <a:lnTo>
                        <a:pt x="267" y="245"/>
                      </a:lnTo>
                      <a:lnTo>
                        <a:pt x="272" y="229"/>
                      </a:lnTo>
                      <a:lnTo>
                        <a:pt x="247" y="224"/>
                      </a:lnTo>
                      <a:lnTo>
                        <a:pt x="248" y="199"/>
                      </a:lnTo>
                      <a:lnTo>
                        <a:pt x="238" y="182"/>
                      </a:lnTo>
                      <a:lnTo>
                        <a:pt x="264" y="177"/>
                      </a:lnTo>
                      <a:lnTo>
                        <a:pt x="290" y="178"/>
                      </a:lnTo>
                      <a:lnTo>
                        <a:pt x="321" y="199"/>
                      </a:lnTo>
                      <a:lnTo>
                        <a:pt x="337" y="178"/>
                      </a:lnTo>
                      <a:lnTo>
                        <a:pt x="322" y="168"/>
                      </a:lnTo>
                      <a:lnTo>
                        <a:pt x="307" y="162"/>
                      </a:lnTo>
                      <a:lnTo>
                        <a:pt x="296" y="136"/>
                      </a:lnTo>
                      <a:lnTo>
                        <a:pt x="287" y="121"/>
                      </a:lnTo>
                      <a:lnTo>
                        <a:pt x="287" y="106"/>
                      </a:lnTo>
                      <a:lnTo>
                        <a:pt x="294" y="79"/>
                      </a:lnTo>
                      <a:lnTo>
                        <a:pt x="273" y="64"/>
                      </a:lnTo>
                      <a:lnTo>
                        <a:pt x="226" y="69"/>
                      </a:lnTo>
                      <a:lnTo>
                        <a:pt x="206" y="79"/>
                      </a:lnTo>
                      <a:lnTo>
                        <a:pt x="174" y="74"/>
                      </a:lnTo>
                      <a:lnTo>
                        <a:pt x="164" y="84"/>
                      </a:lnTo>
                      <a:lnTo>
                        <a:pt x="133" y="67"/>
                      </a:lnTo>
                      <a:lnTo>
                        <a:pt x="133" y="47"/>
                      </a:lnTo>
                      <a:lnTo>
                        <a:pt x="119" y="6"/>
                      </a:lnTo>
                      <a:lnTo>
                        <a:pt x="109" y="0"/>
                      </a:lnTo>
                      <a:lnTo>
                        <a:pt x="87" y="27"/>
                      </a:lnTo>
                      <a:lnTo>
                        <a:pt x="77" y="15"/>
                      </a:lnTo>
                      <a:lnTo>
                        <a:pt x="60" y="32"/>
                      </a:lnTo>
                      <a:lnTo>
                        <a:pt x="25" y="30"/>
                      </a:lnTo>
                      <a:lnTo>
                        <a:pt x="0" y="60"/>
                      </a:lnTo>
                      <a:lnTo>
                        <a:pt x="12" y="93"/>
                      </a:lnTo>
                      <a:lnTo>
                        <a:pt x="7" y="120"/>
                      </a:lnTo>
                      <a:lnTo>
                        <a:pt x="44" y="187"/>
                      </a:lnTo>
                      <a:lnTo>
                        <a:pt x="51" y="227"/>
                      </a:lnTo>
                      <a:lnTo>
                        <a:pt x="90" y="283"/>
                      </a:lnTo>
                      <a:lnTo>
                        <a:pt x="122" y="317"/>
                      </a:lnTo>
                      <a:lnTo>
                        <a:pt x="139" y="29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2" name="Freeform 318"/>
                <p:cNvSpPr>
                  <a:spLocks/>
                </p:cNvSpPr>
                <p:nvPr/>
              </p:nvSpPr>
              <p:spPr bwMode="auto">
                <a:xfrm>
                  <a:off x="522330" y="3858254"/>
                  <a:ext cx="290540" cy="452289"/>
                </a:xfrm>
                <a:custGeom>
                  <a:avLst/>
                  <a:gdLst>
                    <a:gd name="T0" fmla="*/ 2147483646 w 549"/>
                    <a:gd name="T1" fmla="*/ 2147483646 h 841"/>
                    <a:gd name="T2" fmla="*/ 2147483646 w 549"/>
                    <a:gd name="T3" fmla="*/ 2147483646 h 841"/>
                    <a:gd name="T4" fmla="*/ 2147483646 w 549"/>
                    <a:gd name="T5" fmla="*/ 2147483646 h 841"/>
                    <a:gd name="T6" fmla="*/ 2147483646 w 549"/>
                    <a:gd name="T7" fmla="*/ 2147483646 h 841"/>
                    <a:gd name="T8" fmla="*/ 2147483646 w 549"/>
                    <a:gd name="T9" fmla="*/ 2147483646 h 841"/>
                    <a:gd name="T10" fmla="*/ 2147483646 w 549"/>
                    <a:gd name="T11" fmla="*/ 2147483646 h 841"/>
                    <a:gd name="T12" fmla="*/ 2147483646 w 549"/>
                    <a:gd name="T13" fmla="*/ 2147483646 h 841"/>
                    <a:gd name="T14" fmla="*/ 2147483646 w 549"/>
                    <a:gd name="T15" fmla="*/ 2147483646 h 841"/>
                    <a:gd name="T16" fmla="*/ 2147483646 w 549"/>
                    <a:gd name="T17" fmla="*/ 0 h 841"/>
                    <a:gd name="T18" fmla="*/ 2147483646 w 549"/>
                    <a:gd name="T19" fmla="*/ 2147483646 h 841"/>
                    <a:gd name="T20" fmla="*/ 2147483646 w 549"/>
                    <a:gd name="T21" fmla="*/ 2147483646 h 841"/>
                    <a:gd name="T22" fmla="*/ 2147483646 w 549"/>
                    <a:gd name="T23" fmla="*/ 2147483646 h 841"/>
                    <a:gd name="T24" fmla="*/ 2147483646 w 549"/>
                    <a:gd name="T25" fmla="*/ 2147483646 h 841"/>
                    <a:gd name="T26" fmla="*/ 2147483646 w 549"/>
                    <a:gd name="T27" fmla="*/ 2147483646 h 841"/>
                    <a:gd name="T28" fmla="*/ 2147483646 w 549"/>
                    <a:gd name="T29" fmla="*/ 2147483646 h 841"/>
                    <a:gd name="T30" fmla="*/ 2147483646 w 549"/>
                    <a:gd name="T31" fmla="*/ 2147483646 h 841"/>
                    <a:gd name="T32" fmla="*/ 2147483646 w 549"/>
                    <a:gd name="T33" fmla="*/ 2147483646 h 841"/>
                    <a:gd name="T34" fmla="*/ 2147483646 w 549"/>
                    <a:gd name="T35" fmla="*/ 2147483646 h 841"/>
                    <a:gd name="T36" fmla="*/ 2147483646 w 549"/>
                    <a:gd name="T37" fmla="*/ 2147483646 h 841"/>
                    <a:gd name="T38" fmla="*/ 2147483646 w 549"/>
                    <a:gd name="T39" fmla="*/ 2147483646 h 841"/>
                    <a:gd name="T40" fmla="*/ 2147483646 w 549"/>
                    <a:gd name="T41" fmla="*/ 2147483646 h 841"/>
                    <a:gd name="T42" fmla="*/ 2147483646 w 549"/>
                    <a:gd name="T43" fmla="*/ 2147483646 h 841"/>
                    <a:gd name="T44" fmla="*/ 2147483646 w 549"/>
                    <a:gd name="T45" fmla="*/ 2147483646 h 841"/>
                    <a:gd name="T46" fmla="*/ 2147483646 w 549"/>
                    <a:gd name="T47" fmla="*/ 2147483646 h 841"/>
                    <a:gd name="T48" fmla="*/ 2147483646 w 549"/>
                    <a:gd name="T49" fmla="*/ 2147483646 h 841"/>
                    <a:gd name="T50" fmla="*/ 2147483646 w 549"/>
                    <a:gd name="T51" fmla="*/ 2147483646 h 841"/>
                    <a:gd name="T52" fmla="*/ 2147483646 w 549"/>
                    <a:gd name="T53" fmla="*/ 2147483646 h 841"/>
                    <a:gd name="T54" fmla="*/ 2147483646 w 549"/>
                    <a:gd name="T55" fmla="*/ 2147483646 h 841"/>
                    <a:gd name="T56" fmla="*/ 2147483646 w 549"/>
                    <a:gd name="T57" fmla="*/ 2147483646 h 841"/>
                    <a:gd name="T58" fmla="*/ 2147483646 w 549"/>
                    <a:gd name="T59" fmla="*/ 2147483646 h 841"/>
                    <a:gd name="T60" fmla="*/ 2147483646 w 549"/>
                    <a:gd name="T61" fmla="*/ 2147483646 h 841"/>
                    <a:gd name="T62" fmla="*/ 2147483646 w 549"/>
                    <a:gd name="T63" fmla="*/ 2147483646 h 841"/>
                    <a:gd name="T64" fmla="*/ 2147483646 w 549"/>
                    <a:gd name="T65" fmla="*/ 2147483646 h 841"/>
                    <a:gd name="T66" fmla="*/ 2147483646 w 549"/>
                    <a:gd name="T67" fmla="*/ 2147483646 h 841"/>
                    <a:gd name="T68" fmla="*/ 2147483646 w 549"/>
                    <a:gd name="T69" fmla="*/ 2147483646 h 841"/>
                    <a:gd name="T70" fmla="*/ 2147483646 w 549"/>
                    <a:gd name="T71" fmla="*/ 2147483646 h 841"/>
                    <a:gd name="T72" fmla="*/ 2147483646 w 549"/>
                    <a:gd name="T73" fmla="*/ 2147483646 h 841"/>
                    <a:gd name="T74" fmla="*/ 2147483646 w 549"/>
                    <a:gd name="T75" fmla="*/ 2147483646 h 841"/>
                    <a:gd name="T76" fmla="*/ 2147483646 w 549"/>
                    <a:gd name="T77" fmla="*/ 2147483646 h 841"/>
                    <a:gd name="T78" fmla="*/ 2147483646 w 549"/>
                    <a:gd name="T79" fmla="*/ 2147483646 h 841"/>
                    <a:gd name="T80" fmla="*/ 2147483646 w 549"/>
                    <a:gd name="T81" fmla="*/ 2147483646 h 841"/>
                    <a:gd name="T82" fmla="*/ 2147483646 w 549"/>
                    <a:gd name="T83" fmla="*/ 2147483646 h 841"/>
                    <a:gd name="T84" fmla="*/ 2147483646 w 549"/>
                    <a:gd name="T85" fmla="*/ 2147483646 h 841"/>
                    <a:gd name="T86" fmla="*/ 2147483646 w 549"/>
                    <a:gd name="T87" fmla="*/ 2147483646 h 841"/>
                    <a:gd name="T88" fmla="*/ 2147483646 w 549"/>
                    <a:gd name="T89" fmla="*/ 2147483646 h 841"/>
                    <a:gd name="T90" fmla="*/ 2147483646 w 549"/>
                    <a:gd name="T91" fmla="*/ 2147483646 h 841"/>
                    <a:gd name="T92" fmla="*/ 2147483646 w 549"/>
                    <a:gd name="T93" fmla="*/ 2147483646 h 841"/>
                    <a:gd name="T94" fmla="*/ 2147483646 w 549"/>
                    <a:gd name="T95" fmla="*/ 2147483646 h 841"/>
                    <a:gd name="T96" fmla="*/ 2147483646 w 549"/>
                    <a:gd name="T97" fmla="*/ 2147483646 h 8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9"/>
                    <a:gd name="T148" fmla="*/ 0 h 841"/>
                    <a:gd name="T149" fmla="*/ 549 w 549"/>
                    <a:gd name="T150" fmla="*/ 841 h 8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9" h="841">
                      <a:moveTo>
                        <a:pt x="35" y="299"/>
                      </a:moveTo>
                      <a:lnTo>
                        <a:pt x="21" y="263"/>
                      </a:lnTo>
                      <a:lnTo>
                        <a:pt x="33" y="216"/>
                      </a:lnTo>
                      <a:lnTo>
                        <a:pt x="43" y="226"/>
                      </a:lnTo>
                      <a:lnTo>
                        <a:pt x="102" y="205"/>
                      </a:lnTo>
                      <a:lnTo>
                        <a:pt x="92" y="195"/>
                      </a:lnTo>
                      <a:lnTo>
                        <a:pt x="93" y="154"/>
                      </a:lnTo>
                      <a:lnTo>
                        <a:pt x="120" y="129"/>
                      </a:lnTo>
                      <a:lnTo>
                        <a:pt x="99" y="107"/>
                      </a:lnTo>
                      <a:lnTo>
                        <a:pt x="126" y="77"/>
                      </a:lnTo>
                      <a:lnTo>
                        <a:pt x="139" y="31"/>
                      </a:lnTo>
                      <a:lnTo>
                        <a:pt x="134" y="15"/>
                      </a:lnTo>
                      <a:lnTo>
                        <a:pt x="155" y="0"/>
                      </a:lnTo>
                      <a:lnTo>
                        <a:pt x="186" y="26"/>
                      </a:lnTo>
                      <a:lnTo>
                        <a:pt x="196" y="36"/>
                      </a:lnTo>
                      <a:lnTo>
                        <a:pt x="216" y="36"/>
                      </a:lnTo>
                      <a:lnTo>
                        <a:pt x="223" y="5"/>
                      </a:lnTo>
                      <a:lnTo>
                        <a:pt x="233" y="0"/>
                      </a:lnTo>
                      <a:lnTo>
                        <a:pt x="252" y="32"/>
                      </a:lnTo>
                      <a:lnTo>
                        <a:pt x="264" y="27"/>
                      </a:lnTo>
                      <a:lnTo>
                        <a:pt x="278" y="52"/>
                      </a:lnTo>
                      <a:lnTo>
                        <a:pt x="293" y="63"/>
                      </a:lnTo>
                      <a:lnTo>
                        <a:pt x="327" y="130"/>
                      </a:lnTo>
                      <a:lnTo>
                        <a:pt x="354" y="105"/>
                      </a:lnTo>
                      <a:lnTo>
                        <a:pt x="375" y="120"/>
                      </a:lnTo>
                      <a:lnTo>
                        <a:pt x="353" y="145"/>
                      </a:lnTo>
                      <a:lnTo>
                        <a:pt x="363" y="162"/>
                      </a:lnTo>
                      <a:lnTo>
                        <a:pt x="399" y="177"/>
                      </a:lnTo>
                      <a:lnTo>
                        <a:pt x="483" y="180"/>
                      </a:lnTo>
                      <a:lnTo>
                        <a:pt x="478" y="203"/>
                      </a:lnTo>
                      <a:lnTo>
                        <a:pt x="489" y="242"/>
                      </a:lnTo>
                      <a:lnTo>
                        <a:pt x="495" y="295"/>
                      </a:lnTo>
                      <a:lnTo>
                        <a:pt x="529" y="364"/>
                      </a:lnTo>
                      <a:lnTo>
                        <a:pt x="515" y="392"/>
                      </a:lnTo>
                      <a:lnTo>
                        <a:pt x="503" y="460"/>
                      </a:lnTo>
                      <a:lnTo>
                        <a:pt x="532" y="513"/>
                      </a:lnTo>
                      <a:lnTo>
                        <a:pt x="515" y="551"/>
                      </a:lnTo>
                      <a:lnTo>
                        <a:pt x="549" y="634"/>
                      </a:lnTo>
                      <a:lnTo>
                        <a:pt x="542" y="691"/>
                      </a:lnTo>
                      <a:lnTo>
                        <a:pt x="510" y="702"/>
                      </a:lnTo>
                      <a:lnTo>
                        <a:pt x="498" y="727"/>
                      </a:lnTo>
                      <a:lnTo>
                        <a:pt x="463" y="727"/>
                      </a:lnTo>
                      <a:lnTo>
                        <a:pt x="447" y="727"/>
                      </a:lnTo>
                      <a:lnTo>
                        <a:pt x="432" y="705"/>
                      </a:lnTo>
                      <a:lnTo>
                        <a:pt x="400" y="726"/>
                      </a:lnTo>
                      <a:lnTo>
                        <a:pt x="400" y="737"/>
                      </a:lnTo>
                      <a:lnTo>
                        <a:pt x="415" y="742"/>
                      </a:lnTo>
                      <a:lnTo>
                        <a:pt x="414" y="753"/>
                      </a:lnTo>
                      <a:lnTo>
                        <a:pt x="392" y="773"/>
                      </a:lnTo>
                      <a:lnTo>
                        <a:pt x="373" y="753"/>
                      </a:lnTo>
                      <a:lnTo>
                        <a:pt x="348" y="741"/>
                      </a:lnTo>
                      <a:lnTo>
                        <a:pt x="336" y="758"/>
                      </a:lnTo>
                      <a:lnTo>
                        <a:pt x="362" y="783"/>
                      </a:lnTo>
                      <a:lnTo>
                        <a:pt x="381" y="804"/>
                      </a:lnTo>
                      <a:lnTo>
                        <a:pt x="366" y="825"/>
                      </a:lnTo>
                      <a:lnTo>
                        <a:pt x="350" y="825"/>
                      </a:lnTo>
                      <a:lnTo>
                        <a:pt x="334" y="825"/>
                      </a:lnTo>
                      <a:lnTo>
                        <a:pt x="317" y="841"/>
                      </a:lnTo>
                      <a:lnTo>
                        <a:pt x="288" y="819"/>
                      </a:lnTo>
                      <a:lnTo>
                        <a:pt x="298" y="798"/>
                      </a:lnTo>
                      <a:lnTo>
                        <a:pt x="289" y="783"/>
                      </a:lnTo>
                      <a:lnTo>
                        <a:pt x="273" y="788"/>
                      </a:lnTo>
                      <a:lnTo>
                        <a:pt x="278" y="798"/>
                      </a:lnTo>
                      <a:lnTo>
                        <a:pt x="261" y="814"/>
                      </a:lnTo>
                      <a:lnTo>
                        <a:pt x="231" y="819"/>
                      </a:lnTo>
                      <a:lnTo>
                        <a:pt x="205" y="804"/>
                      </a:lnTo>
                      <a:lnTo>
                        <a:pt x="225" y="787"/>
                      </a:lnTo>
                      <a:lnTo>
                        <a:pt x="232" y="767"/>
                      </a:lnTo>
                      <a:lnTo>
                        <a:pt x="182" y="709"/>
                      </a:lnTo>
                      <a:lnTo>
                        <a:pt x="219" y="699"/>
                      </a:lnTo>
                      <a:lnTo>
                        <a:pt x="188" y="679"/>
                      </a:lnTo>
                      <a:lnTo>
                        <a:pt x="183" y="657"/>
                      </a:lnTo>
                      <a:lnTo>
                        <a:pt x="159" y="636"/>
                      </a:lnTo>
                      <a:lnTo>
                        <a:pt x="137" y="634"/>
                      </a:lnTo>
                      <a:lnTo>
                        <a:pt x="121" y="599"/>
                      </a:lnTo>
                      <a:lnTo>
                        <a:pt x="88" y="584"/>
                      </a:lnTo>
                      <a:lnTo>
                        <a:pt x="99" y="554"/>
                      </a:lnTo>
                      <a:lnTo>
                        <a:pt x="33" y="527"/>
                      </a:lnTo>
                      <a:lnTo>
                        <a:pt x="2" y="511"/>
                      </a:lnTo>
                      <a:lnTo>
                        <a:pt x="2" y="495"/>
                      </a:lnTo>
                      <a:lnTo>
                        <a:pt x="18" y="501"/>
                      </a:lnTo>
                      <a:lnTo>
                        <a:pt x="34" y="491"/>
                      </a:lnTo>
                      <a:lnTo>
                        <a:pt x="29" y="480"/>
                      </a:lnTo>
                      <a:lnTo>
                        <a:pt x="34" y="464"/>
                      </a:lnTo>
                      <a:lnTo>
                        <a:pt x="9" y="459"/>
                      </a:lnTo>
                      <a:lnTo>
                        <a:pt x="10" y="434"/>
                      </a:lnTo>
                      <a:lnTo>
                        <a:pt x="0" y="417"/>
                      </a:lnTo>
                      <a:lnTo>
                        <a:pt x="26" y="412"/>
                      </a:lnTo>
                      <a:lnTo>
                        <a:pt x="52" y="413"/>
                      </a:lnTo>
                      <a:lnTo>
                        <a:pt x="83" y="434"/>
                      </a:lnTo>
                      <a:lnTo>
                        <a:pt x="99" y="413"/>
                      </a:lnTo>
                      <a:lnTo>
                        <a:pt x="84" y="403"/>
                      </a:lnTo>
                      <a:lnTo>
                        <a:pt x="69" y="397"/>
                      </a:lnTo>
                      <a:lnTo>
                        <a:pt x="58" y="371"/>
                      </a:lnTo>
                      <a:lnTo>
                        <a:pt x="49" y="356"/>
                      </a:lnTo>
                      <a:lnTo>
                        <a:pt x="49" y="341"/>
                      </a:lnTo>
                      <a:lnTo>
                        <a:pt x="56" y="314"/>
                      </a:lnTo>
                      <a:lnTo>
                        <a:pt x="35" y="299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3" name="Freeform 319"/>
                <p:cNvSpPr>
                  <a:spLocks/>
                </p:cNvSpPr>
                <p:nvPr/>
              </p:nvSpPr>
              <p:spPr bwMode="auto">
                <a:xfrm>
                  <a:off x="825572" y="3125070"/>
                  <a:ext cx="200044" cy="312635"/>
                </a:xfrm>
                <a:custGeom>
                  <a:avLst/>
                  <a:gdLst>
                    <a:gd name="T0" fmla="*/ 2147483646 w 379"/>
                    <a:gd name="T1" fmla="*/ 2147483646 h 584"/>
                    <a:gd name="T2" fmla="*/ 2147483646 w 379"/>
                    <a:gd name="T3" fmla="*/ 2147483646 h 584"/>
                    <a:gd name="T4" fmla="*/ 2147483646 w 379"/>
                    <a:gd name="T5" fmla="*/ 2147483646 h 584"/>
                    <a:gd name="T6" fmla="*/ 0 w 379"/>
                    <a:gd name="T7" fmla="*/ 2147483646 h 584"/>
                    <a:gd name="T8" fmla="*/ 2147483646 w 379"/>
                    <a:gd name="T9" fmla="*/ 2147483646 h 584"/>
                    <a:gd name="T10" fmla="*/ 2147483646 w 379"/>
                    <a:gd name="T11" fmla="*/ 2147483646 h 584"/>
                    <a:gd name="T12" fmla="*/ 2147483646 w 379"/>
                    <a:gd name="T13" fmla="*/ 2147483646 h 584"/>
                    <a:gd name="T14" fmla="*/ 2147483646 w 379"/>
                    <a:gd name="T15" fmla="*/ 2147483646 h 584"/>
                    <a:gd name="T16" fmla="*/ 2147483646 w 379"/>
                    <a:gd name="T17" fmla="*/ 2147483646 h 584"/>
                    <a:gd name="T18" fmla="*/ 2147483646 w 379"/>
                    <a:gd name="T19" fmla="*/ 2147483646 h 584"/>
                    <a:gd name="T20" fmla="*/ 2147483646 w 379"/>
                    <a:gd name="T21" fmla="*/ 2147483646 h 584"/>
                    <a:gd name="T22" fmla="*/ 2147483646 w 379"/>
                    <a:gd name="T23" fmla="*/ 2147483646 h 584"/>
                    <a:gd name="T24" fmla="*/ 2147483646 w 379"/>
                    <a:gd name="T25" fmla="*/ 2147483646 h 584"/>
                    <a:gd name="T26" fmla="*/ 2147483646 w 379"/>
                    <a:gd name="T27" fmla="*/ 2147483646 h 584"/>
                    <a:gd name="T28" fmla="*/ 2147483646 w 379"/>
                    <a:gd name="T29" fmla="*/ 2147483646 h 584"/>
                    <a:gd name="T30" fmla="*/ 2147483646 w 379"/>
                    <a:gd name="T31" fmla="*/ 2147483646 h 584"/>
                    <a:gd name="T32" fmla="*/ 2147483646 w 379"/>
                    <a:gd name="T33" fmla="*/ 2147483646 h 584"/>
                    <a:gd name="T34" fmla="*/ 2147483646 w 379"/>
                    <a:gd name="T35" fmla="*/ 2147483646 h 584"/>
                    <a:gd name="T36" fmla="*/ 2147483646 w 379"/>
                    <a:gd name="T37" fmla="*/ 2147483646 h 584"/>
                    <a:gd name="T38" fmla="*/ 2147483646 w 379"/>
                    <a:gd name="T39" fmla="*/ 2147483646 h 584"/>
                    <a:gd name="T40" fmla="*/ 2147483646 w 379"/>
                    <a:gd name="T41" fmla="*/ 2147483646 h 584"/>
                    <a:gd name="T42" fmla="*/ 2147483646 w 379"/>
                    <a:gd name="T43" fmla="*/ 2147483646 h 584"/>
                    <a:gd name="T44" fmla="*/ 2147483646 w 379"/>
                    <a:gd name="T45" fmla="*/ 2147483646 h 584"/>
                    <a:gd name="T46" fmla="*/ 2147483646 w 379"/>
                    <a:gd name="T47" fmla="*/ 2147483646 h 584"/>
                    <a:gd name="T48" fmla="*/ 2147483646 w 379"/>
                    <a:gd name="T49" fmla="*/ 2147483646 h 584"/>
                    <a:gd name="T50" fmla="*/ 2147483646 w 379"/>
                    <a:gd name="T51" fmla="*/ 2147483646 h 584"/>
                    <a:gd name="T52" fmla="*/ 2147483646 w 379"/>
                    <a:gd name="T53" fmla="*/ 2147483646 h 584"/>
                    <a:gd name="T54" fmla="*/ 2147483646 w 379"/>
                    <a:gd name="T55" fmla="*/ 2147483646 h 584"/>
                    <a:gd name="T56" fmla="*/ 2147483646 w 379"/>
                    <a:gd name="T57" fmla="*/ 2147483646 h 584"/>
                    <a:gd name="T58" fmla="*/ 2147483646 w 379"/>
                    <a:gd name="T59" fmla="*/ 2147483646 h 584"/>
                    <a:gd name="T60" fmla="*/ 2147483646 w 379"/>
                    <a:gd name="T61" fmla="*/ 2147483646 h 584"/>
                    <a:gd name="T62" fmla="*/ 2147483646 w 379"/>
                    <a:gd name="T63" fmla="*/ 0 h 5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9"/>
                    <a:gd name="T97" fmla="*/ 0 h 584"/>
                    <a:gd name="T98" fmla="*/ 379 w 379"/>
                    <a:gd name="T99" fmla="*/ 584 h 5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9" h="584">
                      <a:moveTo>
                        <a:pt x="79" y="0"/>
                      </a:moveTo>
                      <a:lnTo>
                        <a:pt x="64" y="15"/>
                      </a:lnTo>
                      <a:lnTo>
                        <a:pt x="49" y="46"/>
                      </a:lnTo>
                      <a:lnTo>
                        <a:pt x="36" y="51"/>
                      </a:lnTo>
                      <a:lnTo>
                        <a:pt x="22" y="51"/>
                      </a:lnTo>
                      <a:lnTo>
                        <a:pt x="9" y="64"/>
                      </a:lnTo>
                      <a:lnTo>
                        <a:pt x="10" y="80"/>
                      </a:lnTo>
                      <a:lnTo>
                        <a:pt x="0" y="104"/>
                      </a:lnTo>
                      <a:lnTo>
                        <a:pt x="6" y="120"/>
                      </a:lnTo>
                      <a:lnTo>
                        <a:pt x="32" y="127"/>
                      </a:lnTo>
                      <a:lnTo>
                        <a:pt x="52" y="161"/>
                      </a:lnTo>
                      <a:lnTo>
                        <a:pt x="47" y="186"/>
                      </a:lnTo>
                      <a:lnTo>
                        <a:pt x="57" y="240"/>
                      </a:lnTo>
                      <a:lnTo>
                        <a:pt x="66" y="249"/>
                      </a:lnTo>
                      <a:lnTo>
                        <a:pt x="101" y="268"/>
                      </a:lnTo>
                      <a:lnTo>
                        <a:pt x="121" y="289"/>
                      </a:lnTo>
                      <a:lnTo>
                        <a:pt x="147" y="302"/>
                      </a:lnTo>
                      <a:lnTo>
                        <a:pt x="159" y="315"/>
                      </a:lnTo>
                      <a:lnTo>
                        <a:pt x="149" y="324"/>
                      </a:lnTo>
                      <a:lnTo>
                        <a:pt x="152" y="348"/>
                      </a:lnTo>
                      <a:lnTo>
                        <a:pt x="142" y="365"/>
                      </a:lnTo>
                      <a:lnTo>
                        <a:pt x="129" y="375"/>
                      </a:lnTo>
                      <a:lnTo>
                        <a:pt x="124" y="395"/>
                      </a:lnTo>
                      <a:lnTo>
                        <a:pt x="133" y="407"/>
                      </a:lnTo>
                      <a:lnTo>
                        <a:pt x="125" y="421"/>
                      </a:lnTo>
                      <a:lnTo>
                        <a:pt x="120" y="440"/>
                      </a:lnTo>
                      <a:lnTo>
                        <a:pt x="143" y="449"/>
                      </a:lnTo>
                      <a:lnTo>
                        <a:pt x="148" y="444"/>
                      </a:lnTo>
                      <a:lnTo>
                        <a:pt x="162" y="449"/>
                      </a:lnTo>
                      <a:lnTo>
                        <a:pt x="168" y="501"/>
                      </a:lnTo>
                      <a:lnTo>
                        <a:pt x="180" y="515"/>
                      </a:lnTo>
                      <a:lnTo>
                        <a:pt x="181" y="548"/>
                      </a:lnTo>
                      <a:lnTo>
                        <a:pt x="189" y="584"/>
                      </a:lnTo>
                      <a:lnTo>
                        <a:pt x="218" y="576"/>
                      </a:lnTo>
                      <a:lnTo>
                        <a:pt x="230" y="551"/>
                      </a:lnTo>
                      <a:lnTo>
                        <a:pt x="250" y="536"/>
                      </a:lnTo>
                      <a:lnTo>
                        <a:pt x="278" y="495"/>
                      </a:lnTo>
                      <a:lnTo>
                        <a:pt x="319" y="470"/>
                      </a:lnTo>
                      <a:lnTo>
                        <a:pt x="314" y="464"/>
                      </a:lnTo>
                      <a:lnTo>
                        <a:pt x="305" y="423"/>
                      </a:lnTo>
                      <a:lnTo>
                        <a:pt x="342" y="398"/>
                      </a:lnTo>
                      <a:lnTo>
                        <a:pt x="352" y="419"/>
                      </a:lnTo>
                      <a:lnTo>
                        <a:pt x="362" y="399"/>
                      </a:lnTo>
                      <a:lnTo>
                        <a:pt x="372" y="394"/>
                      </a:lnTo>
                      <a:lnTo>
                        <a:pt x="379" y="363"/>
                      </a:lnTo>
                      <a:lnTo>
                        <a:pt x="348" y="362"/>
                      </a:lnTo>
                      <a:lnTo>
                        <a:pt x="343" y="326"/>
                      </a:lnTo>
                      <a:lnTo>
                        <a:pt x="355" y="316"/>
                      </a:lnTo>
                      <a:lnTo>
                        <a:pt x="370" y="333"/>
                      </a:lnTo>
                      <a:lnTo>
                        <a:pt x="370" y="286"/>
                      </a:lnTo>
                      <a:lnTo>
                        <a:pt x="366" y="235"/>
                      </a:lnTo>
                      <a:lnTo>
                        <a:pt x="347" y="224"/>
                      </a:lnTo>
                      <a:lnTo>
                        <a:pt x="327" y="198"/>
                      </a:lnTo>
                      <a:lnTo>
                        <a:pt x="321" y="177"/>
                      </a:lnTo>
                      <a:lnTo>
                        <a:pt x="301" y="167"/>
                      </a:lnTo>
                      <a:lnTo>
                        <a:pt x="292" y="152"/>
                      </a:lnTo>
                      <a:lnTo>
                        <a:pt x="241" y="140"/>
                      </a:lnTo>
                      <a:lnTo>
                        <a:pt x="180" y="103"/>
                      </a:lnTo>
                      <a:lnTo>
                        <a:pt x="161" y="47"/>
                      </a:lnTo>
                      <a:lnTo>
                        <a:pt x="151" y="42"/>
                      </a:lnTo>
                      <a:lnTo>
                        <a:pt x="120" y="56"/>
                      </a:lnTo>
                      <a:lnTo>
                        <a:pt x="115" y="46"/>
                      </a:lnTo>
                      <a:lnTo>
                        <a:pt x="89" y="2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4" name="Freeform 320"/>
                <p:cNvSpPr>
                  <a:spLocks/>
                </p:cNvSpPr>
                <p:nvPr/>
              </p:nvSpPr>
              <p:spPr bwMode="auto">
                <a:xfrm>
                  <a:off x="344514" y="3574186"/>
                  <a:ext cx="323880" cy="455462"/>
                </a:xfrm>
                <a:custGeom>
                  <a:avLst/>
                  <a:gdLst>
                    <a:gd name="T0" fmla="*/ 2147483646 w 613"/>
                    <a:gd name="T1" fmla="*/ 2147483646 h 849"/>
                    <a:gd name="T2" fmla="*/ 2147483646 w 613"/>
                    <a:gd name="T3" fmla="*/ 2147483646 h 849"/>
                    <a:gd name="T4" fmla="*/ 2147483646 w 613"/>
                    <a:gd name="T5" fmla="*/ 2147483646 h 849"/>
                    <a:gd name="T6" fmla="*/ 2147483646 w 613"/>
                    <a:gd name="T7" fmla="*/ 2147483646 h 849"/>
                    <a:gd name="T8" fmla="*/ 2147483646 w 613"/>
                    <a:gd name="T9" fmla="*/ 2147483646 h 849"/>
                    <a:gd name="T10" fmla="*/ 2147483646 w 613"/>
                    <a:gd name="T11" fmla="*/ 2147483646 h 849"/>
                    <a:gd name="T12" fmla="*/ 2147483646 w 613"/>
                    <a:gd name="T13" fmla="*/ 2147483646 h 849"/>
                    <a:gd name="T14" fmla="*/ 2147483646 w 613"/>
                    <a:gd name="T15" fmla="*/ 2147483646 h 849"/>
                    <a:gd name="T16" fmla="*/ 2147483646 w 613"/>
                    <a:gd name="T17" fmla="*/ 2147483646 h 849"/>
                    <a:gd name="T18" fmla="*/ 2147483646 w 613"/>
                    <a:gd name="T19" fmla="*/ 2147483646 h 849"/>
                    <a:gd name="T20" fmla="*/ 2147483646 w 613"/>
                    <a:gd name="T21" fmla="*/ 2147483646 h 849"/>
                    <a:gd name="T22" fmla="*/ 2147483646 w 613"/>
                    <a:gd name="T23" fmla="*/ 2147483646 h 849"/>
                    <a:gd name="T24" fmla="*/ 2147483646 w 613"/>
                    <a:gd name="T25" fmla="*/ 2147483646 h 849"/>
                    <a:gd name="T26" fmla="*/ 2147483646 w 613"/>
                    <a:gd name="T27" fmla="*/ 2147483646 h 849"/>
                    <a:gd name="T28" fmla="*/ 2147483646 w 613"/>
                    <a:gd name="T29" fmla="*/ 2147483646 h 849"/>
                    <a:gd name="T30" fmla="*/ 2147483646 w 613"/>
                    <a:gd name="T31" fmla="*/ 2147483646 h 849"/>
                    <a:gd name="T32" fmla="*/ 2147483646 w 613"/>
                    <a:gd name="T33" fmla="*/ 2147483646 h 849"/>
                    <a:gd name="T34" fmla="*/ 2147483646 w 613"/>
                    <a:gd name="T35" fmla="*/ 2147483646 h 849"/>
                    <a:gd name="T36" fmla="*/ 2147483646 w 613"/>
                    <a:gd name="T37" fmla="*/ 2147483646 h 849"/>
                    <a:gd name="T38" fmla="*/ 2147483646 w 613"/>
                    <a:gd name="T39" fmla="*/ 2147483646 h 849"/>
                    <a:gd name="T40" fmla="*/ 2147483646 w 613"/>
                    <a:gd name="T41" fmla="*/ 2147483646 h 849"/>
                    <a:gd name="T42" fmla="*/ 2147483646 w 613"/>
                    <a:gd name="T43" fmla="*/ 2147483646 h 849"/>
                    <a:gd name="T44" fmla="*/ 2147483646 w 613"/>
                    <a:gd name="T45" fmla="*/ 2147483646 h 849"/>
                    <a:gd name="T46" fmla="*/ 2147483646 w 613"/>
                    <a:gd name="T47" fmla="*/ 2147483646 h 849"/>
                    <a:gd name="T48" fmla="*/ 2147483646 w 613"/>
                    <a:gd name="T49" fmla="*/ 2147483646 h 849"/>
                    <a:gd name="T50" fmla="*/ 2147483646 w 613"/>
                    <a:gd name="T51" fmla="*/ 2147483646 h 849"/>
                    <a:gd name="T52" fmla="*/ 2147483646 w 613"/>
                    <a:gd name="T53" fmla="*/ 2147483646 h 849"/>
                    <a:gd name="T54" fmla="*/ 2147483646 w 613"/>
                    <a:gd name="T55" fmla="*/ 2147483646 h 849"/>
                    <a:gd name="T56" fmla="*/ 2147483646 w 613"/>
                    <a:gd name="T57" fmla="*/ 0 h 849"/>
                    <a:gd name="T58" fmla="*/ 2147483646 w 613"/>
                    <a:gd name="T59" fmla="*/ 2147483646 h 849"/>
                    <a:gd name="T60" fmla="*/ 2147483646 w 613"/>
                    <a:gd name="T61" fmla="*/ 2147483646 h 849"/>
                    <a:gd name="T62" fmla="*/ 2147483646 w 613"/>
                    <a:gd name="T63" fmla="*/ 2147483646 h 849"/>
                    <a:gd name="T64" fmla="*/ 2147483646 w 613"/>
                    <a:gd name="T65" fmla="*/ 2147483646 h 849"/>
                    <a:gd name="T66" fmla="*/ 2147483646 w 613"/>
                    <a:gd name="T67" fmla="*/ 2147483646 h 849"/>
                    <a:gd name="T68" fmla="*/ 2147483646 w 613"/>
                    <a:gd name="T69" fmla="*/ 2147483646 h 849"/>
                    <a:gd name="T70" fmla="*/ 2147483646 w 613"/>
                    <a:gd name="T71" fmla="*/ 2147483646 h 849"/>
                    <a:gd name="T72" fmla="*/ 2147483646 w 613"/>
                    <a:gd name="T73" fmla="*/ 2147483646 h 849"/>
                    <a:gd name="T74" fmla="*/ 2147483646 w 613"/>
                    <a:gd name="T75" fmla="*/ 2147483646 h 849"/>
                    <a:gd name="T76" fmla="*/ 2147483646 w 613"/>
                    <a:gd name="T77" fmla="*/ 2147483646 h 849"/>
                    <a:gd name="T78" fmla="*/ 2147483646 w 613"/>
                    <a:gd name="T79" fmla="*/ 2147483646 h 849"/>
                    <a:gd name="T80" fmla="*/ 2147483646 w 613"/>
                    <a:gd name="T81" fmla="*/ 2147483646 h 849"/>
                    <a:gd name="T82" fmla="*/ 2147483646 w 613"/>
                    <a:gd name="T83" fmla="*/ 2147483646 h 849"/>
                    <a:gd name="T84" fmla="*/ 2147483646 w 613"/>
                    <a:gd name="T85" fmla="*/ 2147483646 h 849"/>
                    <a:gd name="T86" fmla="*/ 2147483646 w 613"/>
                    <a:gd name="T87" fmla="*/ 2147483646 h 849"/>
                    <a:gd name="T88" fmla="*/ 2147483646 w 613"/>
                    <a:gd name="T89" fmla="*/ 2147483646 h 849"/>
                    <a:gd name="T90" fmla="*/ 2147483646 w 613"/>
                    <a:gd name="T91" fmla="*/ 2147483646 h 849"/>
                    <a:gd name="T92" fmla="*/ 2147483646 w 613"/>
                    <a:gd name="T93" fmla="*/ 2147483646 h 849"/>
                    <a:gd name="T94" fmla="*/ 2147483646 w 613"/>
                    <a:gd name="T95" fmla="*/ 2147483646 h 849"/>
                    <a:gd name="T96" fmla="*/ 2147483646 w 613"/>
                    <a:gd name="T97" fmla="*/ 2147483646 h 849"/>
                    <a:gd name="T98" fmla="*/ 2147483646 w 613"/>
                    <a:gd name="T99" fmla="*/ 2147483646 h 849"/>
                    <a:gd name="T100" fmla="*/ 2147483646 w 613"/>
                    <a:gd name="T101" fmla="*/ 2147483646 h 849"/>
                    <a:gd name="T102" fmla="*/ 2147483646 w 613"/>
                    <a:gd name="T103" fmla="*/ 2147483646 h 849"/>
                    <a:gd name="T104" fmla="*/ 2147483646 w 613"/>
                    <a:gd name="T105" fmla="*/ 2147483646 h 849"/>
                    <a:gd name="T106" fmla="*/ 2147483646 w 613"/>
                    <a:gd name="T107" fmla="*/ 2147483646 h 849"/>
                    <a:gd name="T108" fmla="*/ 2147483646 w 613"/>
                    <a:gd name="T109" fmla="*/ 2147483646 h 849"/>
                    <a:gd name="T110" fmla="*/ 2147483646 w 613"/>
                    <a:gd name="T111" fmla="*/ 2147483646 h 849"/>
                    <a:gd name="T112" fmla="*/ 2147483646 w 613"/>
                    <a:gd name="T113" fmla="*/ 2147483646 h 849"/>
                    <a:gd name="T114" fmla="*/ 2147483646 w 613"/>
                    <a:gd name="T115" fmla="*/ 2147483646 h 849"/>
                    <a:gd name="T116" fmla="*/ 2147483646 w 613"/>
                    <a:gd name="T117" fmla="*/ 2147483646 h 849"/>
                    <a:gd name="T118" fmla="*/ 2147483646 w 613"/>
                    <a:gd name="T119" fmla="*/ 2147483646 h 849"/>
                    <a:gd name="T120" fmla="*/ 2147483646 w 613"/>
                    <a:gd name="T121" fmla="*/ 2147483646 h 849"/>
                    <a:gd name="T122" fmla="*/ 2147483646 w 613"/>
                    <a:gd name="T123" fmla="*/ 2147483646 h 849"/>
                    <a:gd name="T124" fmla="*/ 2147483646 w 613"/>
                    <a:gd name="T125" fmla="*/ 2147483646 h 84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13"/>
                    <a:gd name="T190" fmla="*/ 0 h 849"/>
                    <a:gd name="T191" fmla="*/ 613 w 613"/>
                    <a:gd name="T192" fmla="*/ 849 h 84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13" h="849">
                      <a:moveTo>
                        <a:pt x="8" y="682"/>
                      </a:moveTo>
                      <a:lnTo>
                        <a:pt x="18" y="608"/>
                      </a:lnTo>
                      <a:lnTo>
                        <a:pt x="28" y="536"/>
                      </a:lnTo>
                      <a:lnTo>
                        <a:pt x="34" y="508"/>
                      </a:lnTo>
                      <a:lnTo>
                        <a:pt x="47" y="477"/>
                      </a:lnTo>
                      <a:lnTo>
                        <a:pt x="42" y="446"/>
                      </a:lnTo>
                      <a:lnTo>
                        <a:pt x="22" y="387"/>
                      </a:lnTo>
                      <a:lnTo>
                        <a:pt x="19" y="371"/>
                      </a:lnTo>
                      <a:lnTo>
                        <a:pt x="31" y="321"/>
                      </a:lnTo>
                      <a:lnTo>
                        <a:pt x="24" y="309"/>
                      </a:lnTo>
                      <a:lnTo>
                        <a:pt x="23" y="295"/>
                      </a:lnTo>
                      <a:lnTo>
                        <a:pt x="13" y="289"/>
                      </a:lnTo>
                      <a:lnTo>
                        <a:pt x="6" y="256"/>
                      </a:lnTo>
                      <a:lnTo>
                        <a:pt x="24" y="196"/>
                      </a:lnTo>
                      <a:lnTo>
                        <a:pt x="27" y="141"/>
                      </a:lnTo>
                      <a:lnTo>
                        <a:pt x="9" y="82"/>
                      </a:lnTo>
                      <a:lnTo>
                        <a:pt x="17" y="56"/>
                      </a:lnTo>
                      <a:lnTo>
                        <a:pt x="28" y="68"/>
                      </a:lnTo>
                      <a:lnTo>
                        <a:pt x="54" y="95"/>
                      </a:lnTo>
                      <a:lnTo>
                        <a:pt x="65" y="95"/>
                      </a:lnTo>
                      <a:lnTo>
                        <a:pt x="57" y="66"/>
                      </a:lnTo>
                      <a:lnTo>
                        <a:pt x="66" y="65"/>
                      </a:lnTo>
                      <a:lnTo>
                        <a:pt x="60" y="47"/>
                      </a:lnTo>
                      <a:lnTo>
                        <a:pt x="71" y="51"/>
                      </a:lnTo>
                      <a:lnTo>
                        <a:pt x="88" y="89"/>
                      </a:lnTo>
                      <a:lnTo>
                        <a:pt x="96" y="116"/>
                      </a:lnTo>
                      <a:lnTo>
                        <a:pt x="91" y="114"/>
                      </a:lnTo>
                      <a:lnTo>
                        <a:pt x="77" y="117"/>
                      </a:lnTo>
                      <a:lnTo>
                        <a:pt x="62" y="116"/>
                      </a:lnTo>
                      <a:lnTo>
                        <a:pt x="75" y="130"/>
                      </a:lnTo>
                      <a:lnTo>
                        <a:pt x="83" y="151"/>
                      </a:lnTo>
                      <a:lnTo>
                        <a:pt x="87" y="144"/>
                      </a:lnTo>
                      <a:lnTo>
                        <a:pt x="92" y="145"/>
                      </a:lnTo>
                      <a:lnTo>
                        <a:pt x="91" y="117"/>
                      </a:lnTo>
                      <a:lnTo>
                        <a:pt x="97" y="117"/>
                      </a:lnTo>
                      <a:lnTo>
                        <a:pt x="126" y="155"/>
                      </a:lnTo>
                      <a:lnTo>
                        <a:pt x="166" y="149"/>
                      </a:lnTo>
                      <a:lnTo>
                        <a:pt x="193" y="130"/>
                      </a:lnTo>
                      <a:lnTo>
                        <a:pt x="204" y="132"/>
                      </a:lnTo>
                      <a:lnTo>
                        <a:pt x="231" y="147"/>
                      </a:lnTo>
                      <a:lnTo>
                        <a:pt x="269" y="128"/>
                      </a:lnTo>
                      <a:lnTo>
                        <a:pt x="314" y="122"/>
                      </a:lnTo>
                      <a:lnTo>
                        <a:pt x="318" y="144"/>
                      </a:lnTo>
                      <a:lnTo>
                        <a:pt x="310" y="141"/>
                      </a:lnTo>
                      <a:lnTo>
                        <a:pt x="296" y="154"/>
                      </a:lnTo>
                      <a:lnTo>
                        <a:pt x="305" y="160"/>
                      </a:lnTo>
                      <a:lnTo>
                        <a:pt x="361" y="135"/>
                      </a:lnTo>
                      <a:lnTo>
                        <a:pt x="347" y="154"/>
                      </a:lnTo>
                      <a:lnTo>
                        <a:pt x="348" y="197"/>
                      </a:lnTo>
                      <a:lnTo>
                        <a:pt x="357" y="196"/>
                      </a:lnTo>
                      <a:lnTo>
                        <a:pt x="365" y="146"/>
                      </a:lnTo>
                      <a:lnTo>
                        <a:pt x="376" y="95"/>
                      </a:lnTo>
                      <a:lnTo>
                        <a:pt x="371" y="79"/>
                      </a:lnTo>
                      <a:lnTo>
                        <a:pt x="361" y="85"/>
                      </a:lnTo>
                      <a:lnTo>
                        <a:pt x="360" y="75"/>
                      </a:lnTo>
                      <a:lnTo>
                        <a:pt x="370" y="49"/>
                      </a:lnTo>
                      <a:lnTo>
                        <a:pt x="392" y="28"/>
                      </a:lnTo>
                      <a:lnTo>
                        <a:pt x="398" y="0"/>
                      </a:lnTo>
                      <a:lnTo>
                        <a:pt x="407" y="42"/>
                      </a:lnTo>
                      <a:lnTo>
                        <a:pt x="435" y="67"/>
                      </a:lnTo>
                      <a:lnTo>
                        <a:pt x="454" y="72"/>
                      </a:lnTo>
                      <a:lnTo>
                        <a:pt x="449" y="85"/>
                      </a:lnTo>
                      <a:lnTo>
                        <a:pt x="454" y="108"/>
                      </a:lnTo>
                      <a:lnTo>
                        <a:pt x="469" y="118"/>
                      </a:lnTo>
                      <a:lnTo>
                        <a:pt x="477" y="105"/>
                      </a:lnTo>
                      <a:lnTo>
                        <a:pt x="465" y="93"/>
                      </a:lnTo>
                      <a:lnTo>
                        <a:pt x="467" y="84"/>
                      </a:lnTo>
                      <a:lnTo>
                        <a:pt x="488" y="73"/>
                      </a:lnTo>
                      <a:lnTo>
                        <a:pt x="506" y="94"/>
                      </a:lnTo>
                      <a:lnTo>
                        <a:pt x="491" y="107"/>
                      </a:lnTo>
                      <a:lnTo>
                        <a:pt x="500" y="122"/>
                      </a:lnTo>
                      <a:lnTo>
                        <a:pt x="515" y="132"/>
                      </a:lnTo>
                      <a:lnTo>
                        <a:pt x="490" y="147"/>
                      </a:lnTo>
                      <a:lnTo>
                        <a:pt x="500" y="174"/>
                      </a:lnTo>
                      <a:lnTo>
                        <a:pt x="524" y="195"/>
                      </a:lnTo>
                      <a:lnTo>
                        <a:pt x="539" y="184"/>
                      </a:lnTo>
                      <a:lnTo>
                        <a:pt x="565" y="205"/>
                      </a:lnTo>
                      <a:lnTo>
                        <a:pt x="585" y="237"/>
                      </a:lnTo>
                      <a:lnTo>
                        <a:pt x="610" y="278"/>
                      </a:lnTo>
                      <a:lnTo>
                        <a:pt x="593" y="298"/>
                      </a:lnTo>
                      <a:lnTo>
                        <a:pt x="566" y="318"/>
                      </a:lnTo>
                      <a:lnTo>
                        <a:pt x="576" y="329"/>
                      </a:lnTo>
                      <a:lnTo>
                        <a:pt x="560" y="364"/>
                      </a:lnTo>
                      <a:lnTo>
                        <a:pt x="545" y="369"/>
                      </a:lnTo>
                      <a:lnTo>
                        <a:pt x="559" y="401"/>
                      </a:lnTo>
                      <a:lnTo>
                        <a:pt x="569" y="401"/>
                      </a:lnTo>
                      <a:lnTo>
                        <a:pt x="589" y="422"/>
                      </a:lnTo>
                      <a:lnTo>
                        <a:pt x="578" y="437"/>
                      </a:lnTo>
                      <a:lnTo>
                        <a:pt x="608" y="454"/>
                      </a:lnTo>
                      <a:lnTo>
                        <a:pt x="613" y="459"/>
                      </a:lnTo>
                      <a:lnTo>
                        <a:pt x="592" y="489"/>
                      </a:lnTo>
                      <a:lnTo>
                        <a:pt x="570" y="530"/>
                      </a:lnTo>
                      <a:lnTo>
                        <a:pt x="560" y="535"/>
                      </a:lnTo>
                      <a:lnTo>
                        <a:pt x="553" y="566"/>
                      </a:lnTo>
                      <a:lnTo>
                        <a:pt x="533" y="566"/>
                      </a:lnTo>
                      <a:lnTo>
                        <a:pt x="523" y="556"/>
                      </a:lnTo>
                      <a:lnTo>
                        <a:pt x="492" y="530"/>
                      </a:lnTo>
                      <a:lnTo>
                        <a:pt x="471" y="545"/>
                      </a:lnTo>
                      <a:lnTo>
                        <a:pt x="476" y="561"/>
                      </a:lnTo>
                      <a:lnTo>
                        <a:pt x="463" y="607"/>
                      </a:lnTo>
                      <a:lnTo>
                        <a:pt x="436" y="637"/>
                      </a:lnTo>
                      <a:lnTo>
                        <a:pt x="457" y="659"/>
                      </a:lnTo>
                      <a:lnTo>
                        <a:pt x="430" y="684"/>
                      </a:lnTo>
                      <a:lnTo>
                        <a:pt x="429" y="725"/>
                      </a:lnTo>
                      <a:lnTo>
                        <a:pt x="439" y="735"/>
                      </a:lnTo>
                      <a:lnTo>
                        <a:pt x="380" y="756"/>
                      </a:lnTo>
                      <a:lnTo>
                        <a:pt x="370" y="746"/>
                      </a:lnTo>
                      <a:lnTo>
                        <a:pt x="358" y="793"/>
                      </a:lnTo>
                      <a:lnTo>
                        <a:pt x="372" y="829"/>
                      </a:lnTo>
                      <a:lnTo>
                        <a:pt x="325" y="834"/>
                      </a:lnTo>
                      <a:lnTo>
                        <a:pt x="305" y="844"/>
                      </a:lnTo>
                      <a:lnTo>
                        <a:pt x="273" y="839"/>
                      </a:lnTo>
                      <a:lnTo>
                        <a:pt x="263" y="849"/>
                      </a:lnTo>
                      <a:lnTo>
                        <a:pt x="232" y="832"/>
                      </a:lnTo>
                      <a:lnTo>
                        <a:pt x="232" y="812"/>
                      </a:lnTo>
                      <a:lnTo>
                        <a:pt x="218" y="771"/>
                      </a:lnTo>
                      <a:lnTo>
                        <a:pt x="208" y="765"/>
                      </a:lnTo>
                      <a:lnTo>
                        <a:pt x="186" y="792"/>
                      </a:lnTo>
                      <a:lnTo>
                        <a:pt x="176" y="780"/>
                      </a:lnTo>
                      <a:lnTo>
                        <a:pt x="159" y="797"/>
                      </a:lnTo>
                      <a:lnTo>
                        <a:pt x="124" y="795"/>
                      </a:lnTo>
                      <a:lnTo>
                        <a:pt x="99" y="825"/>
                      </a:lnTo>
                      <a:lnTo>
                        <a:pt x="74" y="770"/>
                      </a:lnTo>
                      <a:lnTo>
                        <a:pt x="43" y="743"/>
                      </a:lnTo>
                      <a:lnTo>
                        <a:pt x="0" y="734"/>
                      </a:lnTo>
                      <a:lnTo>
                        <a:pt x="8" y="68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5" name="Freeform 321"/>
                <p:cNvSpPr>
                  <a:spLocks/>
                </p:cNvSpPr>
                <p:nvPr/>
              </p:nvSpPr>
              <p:spPr bwMode="auto">
                <a:xfrm>
                  <a:off x="854149" y="2991764"/>
                  <a:ext cx="228621" cy="285656"/>
                </a:xfrm>
                <a:custGeom>
                  <a:avLst/>
                  <a:gdLst>
                    <a:gd name="T0" fmla="*/ 2147483646 w 430"/>
                    <a:gd name="T1" fmla="*/ 2147483646 h 535"/>
                    <a:gd name="T2" fmla="*/ 2147483646 w 430"/>
                    <a:gd name="T3" fmla="*/ 2147483646 h 535"/>
                    <a:gd name="T4" fmla="*/ 2147483646 w 430"/>
                    <a:gd name="T5" fmla="*/ 2147483646 h 535"/>
                    <a:gd name="T6" fmla="*/ 2147483646 w 430"/>
                    <a:gd name="T7" fmla="*/ 2147483646 h 535"/>
                    <a:gd name="T8" fmla="*/ 2147483646 w 430"/>
                    <a:gd name="T9" fmla="*/ 0 h 535"/>
                    <a:gd name="T10" fmla="*/ 2147483646 w 430"/>
                    <a:gd name="T11" fmla="*/ 2147483646 h 535"/>
                    <a:gd name="T12" fmla="*/ 2147483646 w 430"/>
                    <a:gd name="T13" fmla="*/ 2147483646 h 535"/>
                    <a:gd name="T14" fmla="*/ 2147483646 w 430"/>
                    <a:gd name="T15" fmla="*/ 2147483646 h 535"/>
                    <a:gd name="T16" fmla="*/ 2147483646 w 430"/>
                    <a:gd name="T17" fmla="*/ 2147483646 h 535"/>
                    <a:gd name="T18" fmla="*/ 2147483646 w 430"/>
                    <a:gd name="T19" fmla="*/ 2147483646 h 535"/>
                    <a:gd name="T20" fmla="*/ 2147483646 w 430"/>
                    <a:gd name="T21" fmla="*/ 2147483646 h 535"/>
                    <a:gd name="T22" fmla="*/ 2147483646 w 430"/>
                    <a:gd name="T23" fmla="*/ 2147483646 h 535"/>
                    <a:gd name="T24" fmla="*/ 2147483646 w 430"/>
                    <a:gd name="T25" fmla="*/ 2147483646 h 535"/>
                    <a:gd name="T26" fmla="*/ 2147483646 w 430"/>
                    <a:gd name="T27" fmla="*/ 2147483646 h 535"/>
                    <a:gd name="T28" fmla="*/ 2147483646 w 430"/>
                    <a:gd name="T29" fmla="*/ 2147483646 h 535"/>
                    <a:gd name="T30" fmla="*/ 2147483646 w 430"/>
                    <a:gd name="T31" fmla="*/ 2147483646 h 535"/>
                    <a:gd name="T32" fmla="*/ 2147483646 w 430"/>
                    <a:gd name="T33" fmla="*/ 2147483646 h 535"/>
                    <a:gd name="T34" fmla="*/ 2147483646 w 430"/>
                    <a:gd name="T35" fmla="*/ 2147483646 h 535"/>
                    <a:gd name="T36" fmla="*/ 2147483646 w 430"/>
                    <a:gd name="T37" fmla="*/ 2147483646 h 535"/>
                    <a:gd name="T38" fmla="*/ 2147483646 w 430"/>
                    <a:gd name="T39" fmla="*/ 2147483646 h 535"/>
                    <a:gd name="T40" fmla="*/ 2147483646 w 430"/>
                    <a:gd name="T41" fmla="*/ 2147483646 h 535"/>
                    <a:gd name="T42" fmla="*/ 2147483646 w 430"/>
                    <a:gd name="T43" fmla="*/ 2147483646 h 535"/>
                    <a:gd name="T44" fmla="*/ 2147483646 w 430"/>
                    <a:gd name="T45" fmla="*/ 2147483646 h 535"/>
                    <a:gd name="T46" fmla="*/ 2147483646 w 430"/>
                    <a:gd name="T47" fmla="*/ 2147483646 h 535"/>
                    <a:gd name="T48" fmla="*/ 2147483646 w 430"/>
                    <a:gd name="T49" fmla="*/ 2147483646 h 535"/>
                    <a:gd name="T50" fmla="*/ 2147483646 w 430"/>
                    <a:gd name="T51" fmla="*/ 2147483646 h 535"/>
                    <a:gd name="T52" fmla="*/ 2147483646 w 430"/>
                    <a:gd name="T53" fmla="*/ 2147483646 h 535"/>
                    <a:gd name="T54" fmla="*/ 2147483646 w 430"/>
                    <a:gd name="T55" fmla="*/ 2147483646 h 535"/>
                    <a:gd name="T56" fmla="*/ 0 w 430"/>
                    <a:gd name="T57" fmla="*/ 2147483646 h 535"/>
                    <a:gd name="T58" fmla="*/ 2147483646 w 430"/>
                    <a:gd name="T59" fmla="*/ 2147483646 h 535"/>
                    <a:gd name="T60" fmla="*/ 2147483646 w 430"/>
                    <a:gd name="T61" fmla="*/ 2147483646 h 535"/>
                    <a:gd name="T62" fmla="*/ 2147483646 w 430"/>
                    <a:gd name="T63" fmla="*/ 2147483646 h 5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0"/>
                    <a:gd name="T97" fmla="*/ 0 h 535"/>
                    <a:gd name="T98" fmla="*/ 430 w 430"/>
                    <a:gd name="T99" fmla="*/ 535 h 5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0" h="535">
                      <a:moveTo>
                        <a:pt x="111" y="22"/>
                      </a:moveTo>
                      <a:lnTo>
                        <a:pt x="132" y="27"/>
                      </a:lnTo>
                      <a:lnTo>
                        <a:pt x="132" y="17"/>
                      </a:lnTo>
                      <a:lnTo>
                        <a:pt x="128" y="7"/>
                      </a:lnTo>
                      <a:lnTo>
                        <a:pt x="148" y="2"/>
                      </a:lnTo>
                      <a:lnTo>
                        <a:pt x="174" y="12"/>
                      </a:lnTo>
                      <a:lnTo>
                        <a:pt x="166" y="27"/>
                      </a:lnTo>
                      <a:lnTo>
                        <a:pt x="211" y="32"/>
                      </a:lnTo>
                      <a:lnTo>
                        <a:pt x="246" y="11"/>
                      </a:lnTo>
                      <a:lnTo>
                        <a:pt x="257" y="0"/>
                      </a:lnTo>
                      <a:lnTo>
                        <a:pt x="267" y="6"/>
                      </a:lnTo>
                      <a:lnTo>
                        <a:pt x="250" y="26"/>
                      </a:lnTo>
                      <a:lnTo>
                        <a:pt x="296" y="63"/>
                      </a:lnTo>
                      <a:lnTo>
                        <a:pt x="295" y="99"/>
                      </a:lnTo>
                      <a:lnTo>
                        <a:pt x="285" y="104"/>
                      </a:lnTo>
                      <a:lnTo>
                        <a:pt x="341" y="147"/>
                      </a:lnTo>
                      <a:lnTo>
                        <a:pt x="355" y="171"/>
                      </a:lnTo>
                      <a:lnTo>
                        <a:pt x="348" y="192"/>
                      </a:lnTo>
                      <a:lnTo>
                        <a:pt x="352" y="263"/>
                      </a:lnTo>
                      <a:lnTo>
                        <a:pt x="362" y="278"/>
                      </a:lnTo>
                      <a:lnTo>
                        <a:pt x="366" y="304"/>
                      </a:lnTo>
                      <a:lnTo>
                        <a:pt x="360" y="345"/>
                      </a:lnTo>
                      <a:lnTo>
                        <a:pt x="392" y="351"/>
                      </a:lnTo>
                      <a:lnTo>
                        <a:pt x="385" y="372"/>
                      </a:lnTo>
                      <a:lnTo>
                        <a:pt x="406" y="377"/>
                      </a:lnTo>
                      <a:lnTo>
                        <a:pt x="396" y="402"/>
                      </a:lnTo>
                      <a:lnTo>
                        <a:pt x="404" y="407"/>
                      </a:lnTo>
                      <a:lnTo>
                        <a:pt x="399" y="423"/>
                      </a:lnTo>
                      <a:lnTo>
                        <a:pt x="430" y="444"/>
                      </a:lnTo>
                      <a:lnTo>
                        <a:pt x="429" y="485"/>
                      </a:lnTo>
                      <a:lnTo>
                        <a:pt x="413" y="490"/>
                      </a:lnTo>
                      <a:lnTo>
                        <a:pt x="418" y="511"/>
                      </a:lnTo>
                      <a:lnTo>
                        <a:pt x="402" y="509"/>
                      </a:lnTo>
                      <a:lnTo>
                        <a:pt x="388" y="479"/>
                      </a:lnTo>
                      <a:lnTo>
                        <a:pt x="367" y="474"/>
                      </a:lnTo>
                      <a:lnTo>
                        <a:pt x="325" y="535"/>
                      </a:lnTo>
                      <a:lnTo>
                        <a:pt x="314" y="534"/>
                      </a:lnTo>
                      <a:lnTo>
                        <a:pt x="310" y="483"/>
                      </a:lnTo>
                      <a:lnTo>
                        <a:pt x="291" y="472"/>
                      </a:lnTo>
                      <a:lnTo>
                        <a:pt x="271" y="446"/>
                      </a:lnTo>
                      <a:lnTo>
                        <a:pt x="265" y="425"/>
                      </a:lnTo>
                      <a:lnTo>
                        <a:pt x="245" y="415"/>
                      </a:lnTo>
                      <a:lnTo>
                        <a:pt x="236" y="400"/>
                      </a:lnTo>
                      <a:lnTo>
                        <a:pt x="185" y="388"/>
                      </a:lnTo>
                      <a:lnTo>
                        <a:pt x="124" y="351"/>
                      </a:lnTo>
                      <a:lnTo>
                        <a:pt x="105" y="295"/>
                      </a:lnTo>
                      <a:lnTo>
                        <a:pt x="95" y="290"/>
                      </a:lnTo>
                      <a:lnTo>
                        <a:pt x="64" y="304"/>
                      </a:lnTo>
                      <a:lnTo>
                        <a:pt x="59" y="294"/>
                      </a:lnTo>
                      <a:lnTo>
                        <a:pt x="33" y="268"/>
                      </a:lnTo>
                      <a:lnTo>
                        <a:pt x="23" y="248"/>
                      </a:lnTo>
                      <a:lnTo>
                        <a:pt x="51" y="241"/>
                      </a:lnTo>
                      <a:lnTo>
                        <a:pt x="51" y="204"/>
                      </a:lnTo>
                      <a:lnTo>
                        <a:pt x="60" y="190"/>
                      </a:lnTo>
                      <a:lnTo>
                        <a:pt x="52" y="169"/>
                      </a:lnTo>
                      <a:lnTo>
                        <a:pt x="18" y="150"/>
                      </a:lnTo>
                      <a:lnTo>
                        <a:pt x="18" y="106"/>
                      </a:lnTo>
                      <a:lnTo>
                        <a:pt x="0" y="80"/>
                      </a:lnTo>
                      <a:lnTo>
                        <a:pt x="14" y="60"/>
                      </a:lnTo>
                      <a:lnTo>
                        <a:pt x="29" y="53"/>
                      </a:lnTo>
                      <a:lnTo>
                        <a:pt x="55" y="45"/>
                      </a:lnTo>
                      <a:lnTo>
                        <a:pt x="83" y="18"/>
                      </a:lnTo>
                      <a:lnTo>
                        <a:pt x="98" y="17"/>
                      </a:lnTo>
                      <a:lnTo>
                        <a:pt x="111" y="2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" name="Freeform 322"/>
                <p:cNvSpPr>
                  <a:spLocks/>
                </p:cNvSpPr>
                <p:nvPr/>
              </p:nvSpPr>
              <p:spPr bwMode="auto">
                <a:xfrm>
                  <a:off x="398493" y="3766209"/>
                  <a:ext cx="131776" cy="207894"/>
                </a:xfrm>
                <a:custGeom>
                  <a:avLst/>
                  <a:gdLst>
                    <a:gd name="T0" fmla="*/ 2147483646 w 249"/>
                    <a:gd name="T1" fmla="*/ 2147483646 h 386"/>
                    <a:gd name="T2" fmla="*/ 2147483646 w 249"/>
                    <a:gd name="T3" fmla="*/ 2147483646 h 386"/>
                    <a:gd name="T4" fmla="*/ 2147483646 w 249"/>
                    <a:gd name="T5" fmla="*/ 2147483646 h 386"/>
                    <a:gd name="T6" fmla="*/ 2147483646 w 249"/>
                    <a:gd name="T7" fmla="*/ 2147483646 h 386"/>
                    <a:gd name="T8" fmla="*/ 2147483646 w 249"/>
                    <a:gd name="T9" fmla="*/ 2147483646 h 386"/>
                    <a:gd name="T10" fmla="*/ 2147483646 w 249"/>
                    <a:gd name="T11" fmla="*/ 2147483646 h 386"/>
                    <a:gd name="T12" fmla="*/ 2147483646 w 249"/>
                    <a:gd name="T13" fmla="*/ 0 h 386"/>
                    <a:gd name="T14" fmla="*/ 2147483646 w 249"/>
                    <a:gd name="T15" fmla="*/ 2147483646 h 386"/>
                    <a:gd name="T16" fmla="*/ 2147483646 w 249"/>
                    <a:gd name="T17" fmla="*/ 2147483646 h 386"/>
                    <a:gd name="T18" fmla="*/ 2147483646 w 249"/>
                    <a:gd name="T19" fmla="*/ 2147483646 h 386"/>
                    <a:gd name="T20" fmla="*/ 2147483646 w 249"/>
                    <a:gd name="T21" fmla="*/ 2147483646 h 386"/>
                    <a:gd name="T22" fmla="*/ 2147483646 w 249"/>
                    <a:gd name="T23" fmla="*/ 2147483646 h 386"/>
                    <a:gd name="T24" fmla="*/ 2147483646 w 249"/>
                    <a:gd name="T25" fmla="*/ 2147483646 h 386"/>
                    <a:gd name="T26" fmla="*/ 2147483646 w 249"/>
                    <a:gd name="T27" fmla="*/ 2147483646 h 386"/>
                    <a:gd name="T28" fmla="*/ 2147483646 w 249"/>
                    <a:gd name="T29" fmla="*/ 2147483646 h 386"/>
                    <a:gd name="T30" fmla="*/ 2147483646 w 249"/>
                    <a:gd name="T31" fmla="*/ 2147483646 h 386"/>
                    <a:gd name="T32" fmla="*/ 2147483646 w 249"/>
                    <a:gd name="T33" fmla="*/ 2147483646 h 386"/>
                    <a:gd name="T34" fmla="*/ 2147483646 w 249"/>
                    <a:gd name="T35" fmla="*/ 2147483646 h 386"/>
                    <a:gd name="T36" fmla="*/ 2147483646 w 249"/>
                    <a:gd name="T37" fmla="*/ 2147483646 h 386"/>
                    <a:gd name="T38" fmla="*/ 2147483646 w 249"/>
                    <a:gd name="T39" fmla="*/ 2147483646 h 386"/>
                    <a:gd name="T40" fmla="*/ 2147483646 w 249"/>
                    <a:gd name="T41" fmla="*/ 2147483646 h 386"/>
                    <a:gd name="T42" fmla="*/ 2147483646 w 249"/>
                    <a:gd name="T43" fmla="*/ 2147483646 h 386"/>
                    <a:gd name="T44" fmla="*/ 2147483646 w 249"/>
                    <a:gd name="T45" fmla="*/ 2147483646 h 386"/>
                    <a:gd name="T46" fmla="*/ 2147483646 w 249"/>
                    <a:gd name="T47" fmla="*/ 2147483646 h 386"/>
                    <a:gd name="T48" fmla="*/ 2147483646 w 249"/>
                    <a:gd name="T49" fmla="*/ 2147483646 h 386"/>
                    <a:gd name="T50" fmla="*/ 2147483646 w 249"/>
                    <a:gd name="T51" fmla="*/ 2147483646 h 386"/>
                    <a:gd name="T52" fmla="*/ 2147483646 w 249"/>
                    <a:gd name="T53" fmla="*/ 2147483646 h 386"/>
                    <a:gd name="T54" fmla="*/ 2147483646 w 249"/>
                    <a:gd name="T55" fmla="*/ 2147483646 h 386"/>
                    <a:gd name="T56" fmla="*/ 2147483646 w 249"/>
                    <a:gd name="T57" fmla="*/ 2147483646 h 386"/>
                    <a:gd name="T58" fmla="*/ 2147483646 w 249"/>
                    <a:gd name="T59" fmla="*/ 2147483646 h 386"/>
                    <a:gd name="T60" fmla="*/ 2147483646 w 249"/>
                    <a:gd name="T61" fmla="*/ 2147483646 h 386"/>
                    <a:gd name="T62" fmla="*/ 2147483646 w 249"/>
                    <a:gd name="T63" fmla="*/ 2147483646 h 386"/>
                    <a:gd name="T64" fmla="*/ 2147483646 w 249"/>
                    <a:gd name="T65" fmla="*/ 2147483646 h 386"/>
                    <a:gd name="T66" fmla="*/ 2147483646 w 249"/>
                    <a:gd name="T67" fmla="*/ 2147483646 h 386"/>
                    <a:gd name="T68" fmla="*/ 2147483646 w 249"/>
                    <a:gd name="T69" fmla="*/ 2147483646 h 386"/>
                    <a:gd name="T70" fmla="*/ 0 w 249"/>
                    <a:gd name="T71" fmla="*/ 2147483646 h 386"/>
                    <a:gd name="T72" fmla="*/ 2147483646 w 249"/>
                    <a:gd name="T73" fmla="*/ 2147483646 h 386"/>
                    <a:gd name="T74" fmla="*/ 2147483646 w 249"/>
                    <a:gd name="T75" fmla="*/ 2147483646 h 386"/>
                    <a:gd name="T76" fmla="*/ 2147483646 w 249"/>
                    <a:gd name="T77" fmla="*/ 2147483646 h 386"/>
                    <a:gd name="T78" fmla="*/ 2147483646 w 249"/>
                    <a:gd name="T79" fmla="*/ 2147483646 h 386"/>
                    <a:gd name="T80" fmla="*/ 2147483646 w 249"/>
                    <a:gd name="T81" fmla="*/ 2147483646 h 386"/>
                    <a:gd name="T82" fmla="*/ 2147483646 w 249"/>
                    <a:gd name="T83" fmla="*/ 2147483646 h 386"/>
                    <a:gd name="T84" fmla="*/ 2147483646 w 249"/>
                    <a:gd name="T85" fmla="*/ 2147483646 h 386"/>
                    <a:gd name="T86" fmla="*/ 2147483646 w 249"/>
                    <a:gd name="T87" fmla="*/ 2147483646 h 386"/>
                    <a:gd name="T88" fmla="*/ 2147483646 w 249"/>
                    <a:gd name="T89" fmla="*/ 2147483646 h 386"/>
                    <a:gd name="T90" fmla="*/ 2147483646 w 249"/>
                    <a:gd name="T91" fmla="*/ 2147483646 h 386"/>
                    <a:gd name="T92" fmla="*/ 2147483646 w 249"/>
                    <a:gd name="T93" fmla="*/ 2147483646 h 386"/>
                    <a:gd name="T94" fmla="*/ 2147483646 w 249"/>
                    <a:gd name="T95" fmla="*/ 2147483646 h 386"/>
                    <a:gd name="T96" fmla="*/ 2147483646 w 249"/>
                    <a:gd name="T97" fmla="*/ 2147483646 h 386"/>
                    <a:gd name="T98" fmla="*/ 2147483646 w 249"/>
                    <a:gd name="T99" fmla="*/ 2147483646 h 386"/>
                    <a:gd name="T100" fmla="*/ 2147483646 w 249"/>
                    <a:gd name="T101" fmla="*/ 2147483646 h 38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386"/>
                    <a:gd name="T155" fmla="*/ 249 w 249"/>
                    <a:gd name="T156" fmla="*/ 386 h 38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386">
                      <a:moveTo>
                        <a:pt x="149" y="104"/>
                      </a:moveTo>
                      <a:lnTo>
                        <a:pt x="133" y="139"/>
                      </a:lnTo>
                      <a:lnTo>
                        <a:pt x="106" y="134"/>
                      </a:lnTo>
                      <a:lnTo>
                        <a:pt x="87" y="98"/>
                      </a:lnTo>
                      <a:lnTo>
                        <a:pt x="71" y="82"/>
                      </a:lnTo>
                      <a:lnTo>
                        <a:pt x="64" y="10"/>
                      </a:lnTo>
                      <a:lnTo>
                        <a:pt x="79" y="0"/>
                      </a:lnTo>
                      <a:lnTo>
                        <a:pt x="82" y="11"/>
                      </a:lnTo>
                      <a:lnTo>
                        <a:pt x="105" y="24"/>
                      </a:lnTo>
                      <a:lnTo>
                        <a:pt x="105" y="59"/>
                      </a:lnTo>
                      <a:lnTo>
                        <a:pt x="124" y="80"/>
                      </a:lnTo>
                      <a:lnTo>
                        <a:pt x="196" y="93"/>
                      </a:lnTo>
                      <a:lnTo>
                        <a:pt x="212" y="103"/>
                      </a:lnTo>
                      <a:lnTo>
                        <a:pt x="205" y="125"/>
                      </a:lnTo>
                      <a:lnTo>
                        <a:pt x="249" y="187"/>
                      </a:lnTo>
                      <a:lnTo>
                        <a:pt x="246" y="187"/>
                      </a:lnTo>
                      <a:lnTo>
                        <a:pt x="239" y="258"/>
                      </a:lnTo>
                      <a:lnTo>
                        <a:pt x="222" y="295"/>
                      </a:lnTo>
                      <a:lnTo>
                        <a:pt x="173" y="352"/>
                      </a:lnTo>
                      <a:lnTo>
                        <a:pt x="168" y="337"/>
                      </a:lnTo>
                      <a:lnTo>
                        <a:pt x="190" y="326"/>
                      </a:lnTo>
                      <a:lnTo>
                        <a:pt x="200" y="310"/>
                      </a:lnTo>
                      <a:lnTo>
                        <a:pt x="202" y="284"/>
                      </a:lnTo>
                      <a:lnTo>
                        <a:pt x="175" y="295"/>
                      </a:lnTo>
                      <a:lnTo>
                        <a:pt x="159" y="295"/>
                      </a:lnTo>
                      <a:lnTo>
                        <a:pt x="138" y="330"/>
                      </a:lnTo>
                      <a:lnTo>
                        <a:pt x="93" y="339"/>
                      </a:lnTo>
                      <a:lnTo>
                        <a:pt x="61" y="371"/>
                      </a:lnTo>
                      <a:lnTo>
                        <a:pt x="45" y="370"/>
                      </a:lnTo>
                      <a:lnTo>
                        <a:pt x="29" y="386"/>
                      </a:lnTo>
                      <a:lnTo>
                        <a:pt x="14" y="365"/>
                      </a:lnTo>
                      <a:lnTo>
                        <a:pt x="22" y="330"/>
                      </a:lnTo>
                      <a:lnTo>
                        <a:pt x="14" y="315"/>
                      </a:lnTo>
                      <a:lnTo>
                        <a:pt x="15" y="289"/>
                      </a:lnTo>
                      <a:lnTo>
                        <a:pt x="1" y="292"/>
                      </a:lnTo>
                      <a:lnTo>
                        <a:pt x="0" y="277"/>
                      </a:lnTo>
                      <a:lnTo>
                        <a:pt x="34" y="261"/>
                      </a:lnTo>
                      <a:lnTo>
                        <a:pt x="33" y="287"/>
                      </a:lnTo>
                      <a:lnTo>
                        <a:pt x="70" y="292"/>
                      </a:lnTo>
                      <a:lnTo>
                        <a:pt x="85" y="282"/>
                      </a:lnTo>
                      <a:lnTo>
                        <a:pt x="83" y="236"/>
                      </a:lnTo>
                      <a:lnTo>
                        <a:pt x="125" y="205"/>
                      </a:lnTo>
                      <a:lnTo>
                        <a:pt x="130" y="210"/>
                      </a:lnTo>
                      <a:lnTo>
                        <a:pt x="147" y="195"/>
                      </a:lnTo>
                      <a:lnTo>
                        <a:pt x="194" y="190"/>
                      </a:lnTo>
                      <a:lnTo>
                        <a:pt x="205" y="148"/>
                      </a:lnTo>
                      <a:lnTo>
                        <a:pt x="180" y="143"/>
                      </a:lnTo>
                      <a:lnTo>
                        <a:pt x="175" y="133"/>
                      </a:lnTo>
                      <a:lnTo>
                        <a:pt x="165" y="133"/>
                      </a:lnTo>
                      <a:lnTo>
                        <a:pt x="167" y="98"/>
                      </a:lnTo>
                      <a:lnTo>
                        <a:pt x="149" y="10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7" name="Freeform 323"/>
                <p:cNvSpPr>
                  <a:spLocks/>
                </p:cNvSpPr>
                <p:nvPr/>
              </p:nvSpPr>
              <p:spPr bwMode="auto">
                <a:xfrm>
                  <a:off x="603300" y="3526576"/>
                  <a:ext cx="458830" cy="485615"/>
                </a:xfrm>
                <a:custGeom>
                  <a:avLst/>
                  <a:gdLst>
                    <a:gd name="T0" fmla="*/ 2147483646 w 867"/>
                    <a:gd name="T1" fmla="*/ 2147483646 h 906"/>
                    <a:gd name="T2" fmla="*/ 2147483646 w 867"/>
                    <a:gd name="T3" fmla="*/ 2147483646 h 906"/>
                    <a:gd name="T4" fmla="*/ 2147483646 w 867"/>
                    <a:gd name="T5" fmla="*/ 2147483646 h 906"/>
                    <a:gd name="T6" fmla="*/ 2147483646 w 867"/>
                    <a:gd name="T7" fmla="*/ 2147483646 h 906"/>
                    <a:gd name="T8" fmla="*/ 2147483646 w 867"/>
                    <a:gd name="T9" fmla="*/ 2147483646 h 906"/>
                    <a:gd name="T10" fmla="*/ 2147483646 w 867"/>
                    <a:gd name="T11" fmla="*/ 2147483646 h 906"/>
                    <a:gd name="T12" fmla="*/ 2147483646 w 867"/>
                    <a:gd name="T13" fmla="*/ 2147483646 h 906"/>
                    <a:gd name="T14" fmla="*/ 2147483646 w 867"/>
                    <a:gd name="T15" fmla="*/ 2147483646 h 906"/>
                    <a:gd name="T16" fmla="*/ 2147483646 w 867"/>
                    <a:gd name="T17" fmla="*/ 2147483646 h 906"/>
                    <a:gd name="T18" fmla="*/ 2147483646 w 867"/>
                    <a:gd name="T19" fmla="*/ 2147483646 h 906"/>
                    <a:gd name="T20" fmla="*/ 2147483646 w 867"/>
                    <a:gd name="T21" fmla="*/ 2147483646 h 906"/>
                    <a:gd name="T22" fmla="*/ 2147483646 w 867"/>
                    <a:gd name="T23" fmla="*/ 2147483646 h 906"/>
                    <a:gd name="T24" fmla="*/ 2147483646 w 867"/>
                    <a:gd name="T25" fmla="*/ 2147483646 h 906"/>
                    <a:gd name="T26" fmla="*/ 2147483646 w 867"/>
                    <a:gd name="T27" fmla="*/ 2147483646 h 906"/>
                    <a:gd name="T28" fmla="*/ 2147483646 w 867"/>
                    <a:gd name="T29" fmla="*/ 2147483646 h 906"/>
                    <a:gd name="T30" fmla="*/ 2147483646 w 867"/>
                    <a:gd name="T31" fmla="*/ 2147483646 h 906"/>
                    <a:gd name="T32" fmla="*/ 2147483646 w 867"/>
                    <a:gd name="T33" fmla="*/ 2147483646 h 906"/>
                    <a:gd name="T34" fmla="*/ 2147483646 w 867"/>
                    <a:gd name="T35" fmla="*/ 2147483646 h 906"/>
                    <a:gd name="T36" fmla="*/ 2147483646 w 867"/>
                    <a:gd name="T37" fmla="*/ 2147483646 h 906"/>
                    <a:gd name="T38" fmla="*/ 2147483646 w 867"/>
                    <a:gd name="T39" fmla="*/ 2147483646 h 906"/>
                    <a:gd name="T40" fmla="*/ 2147483646 w 867"/>
                    <a:gd name="T41" fmla="*/ 2147483646 h 906"/>
                    <a:gd name="T42" fmla="*/ 2147483646 w 867"/>
                    <a:gd name="T43" fmla="*/ 2147483646 h 906"/>
                    <a:gd name="T44" fmla="*/ 2147483646 w 867"/>
                    <a:gd name="T45" fmla="*/ 2147483646 h 906"/>
                    <a:gd name="T46" fmla="*/ 2147483646 w 867"/>
                    <a:gd name="T47" fmla="*/ 2147483646 h 906"/>
                    <a:gd name="T48" fmla="*/ 2147483646 w 867"/>
                    <a:gd name="T49" fmla="*/ 2147483646 h 906"/>
                    <a:gd name="T50" fmla="*/ 2147483646 w 867"/>
                    <a:gd name="T51" fmla="*/ 2147483646 h 906"/>
                    <a:gd name="T52" fmla="*/ 2147483646 w 867"/>
                    <a:gd name="T53" fmla="*/ 2147483646 h 906"/>
                    <a:gd name="T54" fmla="*/ 2147483646 w 867"/>
                    <a:gd name="T55" fmla="*/ 2147483646 h 906"/>
                    <a:gd name="T56" fmla="*/ 2147483646 w 867"/>
                    <a:gd name="T57" fmla="*/ 2147483646 h 906"/>
                    <a:gd name="T58" fmla="*/ 2147483646 w 867"/>
                    <a:gd name="T59" fmla="*/ 2147483646 h 906"/>
                    <a:gd name="T60" fmla="*/ 2147483646 w 867"/>
                    <a:gd name="T61" fmla="*/ 2147483646 h 906"/>
                    <a:gd name="T62" fmla="*/ 2147483646 w 867"/>
                    <a:gd name="T63" fmla="*/ 2147483646 h 906"/>
                    <a:gd name="T64" fmla="*/ 2147483646 w 867"/>
                    <a:gd name="T65" fmla="*/ 2147483646 h 906"/>
                    <a:gd name="T66" fmla="*/ 2147483646 w 867"/>
                    <a:gd name="T67" fmla="*/ 2147483646 h 906"/>
                    <a:gd name="T68" fmla="*/ 2147483646 w 867"/>
                    <a:gd name="T69" fmla="*/ 2147483646 h 906"/>
                    <a:gd name="T70" fmla="*/ 2147483646 w 867"/>
                    <a:gd name="T71" fmla="*/ 2147483646 h 906"/>
                    <a:gd name="T72" fmla="*/ 2147483646 w 867"/>
                    <a:gd name="T73" fmla="*/ 2147483646 h 906"/>
                    <a:gd name="T74" fmla="*/ 2147483646 w 867"/>
                    <a:gd name="T75" fmla="*/ 2147483646 h 906"/>
                    <a:gd name="T76" fmla="*/ 2147483646 w 867"/>
                    <a:gd name="T77" fmla="*/ 2147483646 h 906"/>
                    <a:gd name="T78" fmla="*/ 2147483646 w 867"/>
                    <a:gd name="T79" fmla="*/ 2147483646 h 906"/>
                    <a:gd name="T80" fmla="*/ 2147483646 w 867"/>
                    <a:gd name="T81" fmla="*/ 2147483646 h 906"/>
                    <a:gd name="T82" fmla="*/ 2147483646 w 867"/>
                    <a:gd name="T83" fmla="*/ 2147483646 h 906"/>
                    <a:gd name="T84" fmla="*/ 2147483646 w 867"/>
                    <a:gd name="T85" fmla="*/ 2147483646 h 906"/>
                    <a:gd name="T86" fmla="*/ 2147483646 w 867"/>
                    <a:gd name="T87" fmla="*/ 2147483646 h 9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67"/>
                    <a:gd name="T133" fmla="*/ 0 h 906"/>
                    <a:gd name="T134" fmla="*/ 867 w 867"/>
                    <a:gd name="T135" fmla="*/ 906 h 9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67" h="906">
                      <a:moveTo>
                        <a:pt x="61" y="99"/>
                      </a:moveTo>
                      <a:lnTo>
                        <a:pt x="74" y="81"/>
                      </a:lnTo>
                      <a:lnTo>
                        <a:pt x="78" y="68"/>
                      </a:lnTo>
                      <a:lnTo>
                        <a:pt x="134" y="61"/>
                      </a:lnTo>
                      <a:lnTo>
                        <a:pt x="194" y="98"/>
                      </a:lnTo>
                      <a:lnTo>
                        <a:pt x="232" y="95"/>
                      </a:lnTo>
                      <a:lnTo>
                        <a:pt x="298" y="183"/>
                      </a:lnTo>
                      <a:lnTo>
                        <a:pt x="367" y="165"/>
                      </a:lnTo>
                      <a:lnTo>
                        <a:pt x="410" y="165"/>
                      </a:lnTo>
                      <a:lnTo>
                        <a:pt x="405" y="137"/>
                      </a:lnTo>
                      <a:lnTo>
                        <a:pt x="436" y="118"/>
                      </a:lnTo>
                      <a:lnTo>
                        <a:pt x="447" y="70"/>
                      </a:lnTo>
                      <a:lnTo>
                        <a:pt x="468" y="61"/>
                      </a:lnTo>
                      <a:lnTo>
                        <a:pt x="497" y="89"/>
                      </a:lnTo>
                      <a:lnTo>
                        <a:pt x="512" y="90"/>
                      </a:lnTo>
                      <a:lnTo>
                        <a:pt x="507" y="52"/>
                      </a:lnTo>
                      <a:lnTo>
                        <a:pt x="518" y="12"/>
                      </a:lnTo>
                      <a:lnTo>
                        <a:pt x="549" y="34"/>
                      </a:lnTo>
                      <a:lnTo>
                        <a:pt x="603" y="31"/>
                      </a:lnTo>
                      <a:lnTo>
                        <a:pt x="636" y="0"/>
                      </a:lnTo>
                      <a:lnTo>
                        <a:pt x="697" y="34"/>
                      </a:lnTo>
                      <a:lnTo>
                        <a:pt x="697" y="44"/>
                      </a:lnTo>
                      <a:lnTo>
                        <a:pt x="718" y="44"/>
                      </a:lnTo>
                      <a:lnTo>
                        <a:pt x="738" y="65"/>
                      </a:lnTo>
                      <a:lnTo>
                        <a:pt x="748" y="54"/>
                      </a:lnTo>
                      <a:lnTo>
                        <a:pt x="796" y="45"/>
                      </a:lnTo>
                      <a:lnTo>
                        <a:pt x="831" y="56"/>
                      </a:lnTo>
                      <a:lnTo>
                        <a:pt x="852" y="35"/>
                      </a:lnTo>
                      <a:lnTo>
                        <a:pt x="867" y="36"/>
                      </a:lnTo>
                      <a:lnTo>
                        <a:pt x="847" y="56"/>
                      </a:lnTo>
                      <a:lnTo>
                        <a:pt x="850" y="88"/>
                      </a:lnTo>
                      <a:lnTo>
                        <a:pt x="835" y="91"/>
                      </a:lnTo>
                      <a:lnTo>
                        <a:pt x="839" y="123"/>
                      </a:lnTo>
                      <a:lnTo>
                        <a:pt x="849" y="133"/>
                      </a:lnTo>
                      <a:lnTo>
                        <a:pt x="843" y="200"/>
                      </a:lnTo>
                      <a:lnTo>
                        <a:pt x="816" y="215"/>
                      </a:lnTo>
                      <a:lnTo>
                        <a:pt x="775" y="230"/>
                      </a:lnTo>
                      <a:lnTo>
                        <a:pt x="742" y="275"/>
                      </a:lnTo>
                      <a:lnTo>
                        <a:pt x="762" y="312"/>
                      </a:lnTo>
                      <a:lnTo>
                        <a:pt x="746" y="327"/>
                      </a:lnTo>
                      <a:lnTo>
                        <a:pt x="766" y="343"/>
                      </a:lnTo>
                      <a:lnTo>
                        <a:pt x="766" y="358"/>
                      </a:lnTo>
                      <a:lnTo>
                        <a:pt x="700" y="417"/>
                      </a:lnTo>
                      <a:lnTo>
                        <a:pt x="676" y="391"/>
                      </a:lnTo>
                      <a:lnTo>
                        <a:pt x="616" y="382"/>
                      </a:lnTo>
                      <a:lnTo>
                        <a:pt x="604" y="397"/>
                      </a:lnTo>
                      <a:lnTo>
                        <a:pt x="537" y="422"/>
                      </a:lnTo>
                      <a:lnTo>
                        <a:pt x="581" y="479"/>
                      </a:lnTo>
                      <a:lnTo>
                        <a:pt x="580" y="526"/>
                      </a:lnTo>
                      <a:lnTo>
                        <a:pt x="532" y="603"/>
                      </a:lnTo>
                      <a:lnTo>
                        <a:pt x="562" y="618"/>
                      </a:lnTo>
                      <a:lnTo>
                        <a:pt x="561" y="628"/>
                      </a:lnTo>
                      <a:lnTo>
                        <a:pt x="546" y="638"/>
                      </a:lnTo>
                      <a:lnTo>
                        <a:pt x="586" y="670"/>
                      </a:lnTo>
                      <a:lnTo>
                        <a:pt x="585" y="711"/>
                      </a:lnTo>
                      <a:lnTo>
                        <a:pt x="574" y="742"/>
                      </a:lnTo>
                      <a:lnTo>
                        <a:pt x="583" y="763"/>
                      </a:lnTo>
                      <a:lnTo>
                        <a:pt x="614" y="748"/>
                      </a:lnTo>
                      <a:lnTo>
                        <a:pt x="635" y="758"/>
                      </a:lnTo>
                      <a:lnTo>
                        <a:pt x="651" y="738"/>
                      </a:lnTo>
                      <a:lnTo>
                        <a:pt x="667" y="748"/>
                      </a:lnTo>
                      <a:lnTo>
                        <a:pt x="655" y="763"/>
                      </a:lnTo>
                      <a:lnTo>
                        <a:pt x="660" y="769"/>
                      </a:lnTo>
                      <a:lnTo>
                        <a:pt x="597" y="820"/>
                      </a:lnTo>
                      <a:lnTo>
                        <a:pt x="560" y="840"/>
                      </a:lnTo>
                      <a:lnTo>
                        <a:pt x="560" y="855"/>
                      </a:lnTo>
                      <a:lnTo>
                        <a:pt x="538" y="860"/>
                      </a:lnTo>
                      <a:lnTo>
                        <a:pt x="534" y="855"/>
                      </a:lnTo>
                      <a:lnTo>
                        <a:pt x="487" y="844"/>
                      </a:lnTo>
                      <a:lnTo>
                        <a:pt x="482" y="855"/>
                      </a:lnTo>
                      <a:lnTo>
                        <a:pt x="461" y="849"/>
                      </a:lnTo>
                      <a:lnTo>
                        <a:pt x="433" y="906"/>
                      </a:lnTo>
                      <a:lnTo>
                        <a:pt x="418" y="900"/>
                      </a:lnTo>
                      <a:lnTo>
                        <a:pt x="424" y="880"/>
                      </a:lnTo>
                      <a:lnTo>
                        <a:pt x="419" y="869"/>
                      </a:lnTo>
                      <a:lnTo>
                        <a:pt x="382" y="890"/>
                      </a:lnTo>
                      <a:lnTo>
                        <a:pt x="367" y="885"/>
                      </a:lnTo>
                      <a:lnTo>
                        <a:pt x="345" y="769"/>
                      </a:lnTo>
                      <a:lnTo>
                        <a:pt x="338" y="767"/>
                      </a:lnTo>
                      <a:lnTo>
                        <a:pt x="315" y="682"/>
                      </a:lnTo>
                      <a:lnTo>
                        <a:pt x="297" y="664"/>
                      </a:lnTo>
                      <a:lnTo>
                        <a:pt x="284" y="632"/>
                      </a:lnTo>
                      <a:lnTo>
                        <a:pt x="260" y="656"/>
                      </a:lnTo>
                      <a:lnTo>
                        <a:pt x="243" y="697"/>
                      </a:lnTo>
                      <a:lnTo>
                        <a:pt x="219" y="667"/>
                      </a:lnTo>
                      <a:lnTo>
                        <a:pt x="197" y="692"/>
                      </a:lnTo>
                      <a:lnTo>
                        <a:pt x="177" y="660"/>
                      </a:lnTo>
                      <a:lnTo>
                        <a:pt x="151" y="660"/>
                      </a:lnTo>
                      <a:lnTo>
                        <a:pt x="140" y="681"/>
                      </a:lnTo>
                      <a:lnTo>
                        <a:pt x="125" y="670"/>
                      </a:lnTo>
                      <a:lnTo>
                        <a:pt x="111" y="645"/>
                      </a:lnTo>
                      <a:lnTo>
                        <a:pt x="99" y="650"/>
                      </a:lnTo>
                      <a:lnTo>
                        <a:pt x="80" y="618"/>
                      </a:lnTo>
                      <a:lnTo>
                        <a:pt x="102" y="577"/>
                      </a:lnTo>
                      <a:lnTo>
                        <a:pt x="123" y="547"/>
                      </a:lnTo>
                      <a:lnTo>
                        <a:pt x="118" y="542"/>
                      </a:lnTo>
                      <a:lnTo>
                        <a:pt x="88" y="525"/>
                      </a:lnTo>
                      <a:lnTo>
                        <a:pt x="99" y="510"/>
                      </a:lnTo>
                      <a:lnTo>
                        <a:pt x="79" y="489"/>
                      </a:lnTo>
                      <a:lnTo>
                        <a:pt x="69" y="489"/>
                      </a:lnTo>
                      <a:lnTo>
                        <a:pt x="55" y="457"/>
                      </a:lnTo>
                      <a:lnTo>
                        <a:pt x="70" y="452"/>
                      </a:lnTo>
                      <a:lnTo>
                        <a:pt x="86" y="417"/>
                      </a:lnTo>
                      <a:lnTo>
                        <a:pt x="76" y="406"/>
                      </a:lnTo>
                      <a:lnTo>
                        <a:pt x="103" y="386"/>
                      </a:lnTo>
                      <a:lnTo>
                        <a:pt x="120" y="366"/>
                      </a:lnTo>
                      <a:lnTo>
                        <a:pt x="95" y="325"/>
                      </a:lnTo>
                      <a:lnTo>
                        <a:pt x="75" y="293"/>
                      </a:lnTo>
                      <a:lnTo>
                        <a:pt x="49" y="272"/>
                      </a:lnTo>
                      <a:lnTo>
                        <a:pt x="34" y="283"/>
                      </a:lnTo>
                      <a:lnTo>
                        <a:pt x="10" y="262"/>
                      </a:lnTo>
                      <a:lnTo>
                        <a:pt x="0" y="235"/>
                      </a:lnTo>
                      <a:lnTo>
                        <a:pt x="25" y="220"/>
                      </a:lnTo>
                      <a:lnTo>
                        <a:pt x="10" y="210"/>
                      </a:lnTo>
                      <a:lnTo>
                        <a:pt x="1" y="195"/>
                      </a:lnTo>
                      <a:lnTo>
                        <a:pt x="16" y="182"/>
                      </a:lnTo>
                      <a:lnTo>
                        <a:pt x="43" y="200"/>
                      </a:lnTo>
                      <a:lnTo>
                        <a:pt x="58" y="198"/>
                      </a:lnTo>
                      <a:lnTo>
                        <a:pt x="90" y="218"/>
                      </a:lnTo>
                      <a:lnTo>
                        <a:pt x="102" y="221"/>
                      </a:lnTo>
                      <a:lnTo>
                        <a:pt x="116" y="244"/>
                      </a:lnTo>
                      <a:lnTo>
                        <a:pt x="126" y="238"/>
                      </a:lnTo>
                      <a:lnTo>
                        <a:pt x="136" y="219"/>
                      </a:lnTo>
                      <a:lnTo>
                        <a:pt x="151" y="198"/>
                      </a:lnTo>
                      <a:lnTo>
                        <a:pt x="122" y="179"/>
                      </a:lnTo>
                      <a:lnTo>
                        <a:pt x="115" y="195"/>
                      </a:lnTo>
                      <a:lnTo>
                        <a:pt x="80" y="154"/>
                      </a:lnTo>
                      <a:lnTo>
                        <a:pt x="66" y="135"/>
                      </a:lnTo>
                      <a:lnTo>
                        <a:pt x="111" y="150"/>
                      </a:lnTo>
                      <a:lnTo>
                        <a:pt x="106" y="139"/>
                      </a:lnTo>
                      <a:lnTo>
                        <a:pt x="57" y="119"/>
                      </a:lnTo>
                      <a:lnTo>
                        <a:pt x="28" y="105"/>
                      </a:lnTo>
                      <a:lnTo>
                        <a:pt x="61" y="9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8" name="Freeform 324"/>
                <p:cNvSpPr>
                  <a:spLocks/>
                </p:cNvSpPr>
                <p:nvPr/>
              </p:nvSpPr>
              <p:spPr bwMode="auto">
                <a:xfrm>
                  <a:off x="557258" y="4229607"/>
                  <a:ext cx="322293" cy="479268"/>
                </a:xfrm>
                <a:custGeom>
                  <a:avLst/>
                  <a:gdLst>
                    <a:gd name="T0" fmla="*/ 2147483646 w 608"/>
                    <a:gd name="T1" fmla="*/ 2147483646 h 892"/>
                    <a:gd name="T2" fmla="*/ 2147483646 w 608"/>
                    <a:gd name="T3" fmla="*/ 2147483646 h 892"/>
                    <a:gd name="T4" fmla="*/ 2147483646 w 608"/>
                    <a:gd name="T5" fmla="*/ 2147483646 h 892"/>
                    <a:gd name="T6" fmla="*/ 2147483646 w 608"/>
                    <a:gd name="T7" fmla="*/ 2147483646 h 892"/>
                    <a:gd name="T8" fmla="*/ 0 w 608"/>
                    <a:gd name="T9" fmla="*/ 2147483646 h 892"/>
                    <a:gd name="T10" fmla="*/ 2147483646 w 608"/>
                    <a:gd name="T11" fmla="*/ 2147483646 h 892"/>
                    <a:gd name="T12" fmla="*/ 2147483646 w 608"/>
                    <a:gd name="T13" fmla="*/ 2147483646 h 892"/>
                    <a:gd name="T14" fmla="*/ 2147483646 w 608"/>
                    <a:gd name="T15" fmla="*/ 2147483646 h 892"/>
                    <a:gd name="T16" fmla="*/ 2147483646 w 608"/>
                    <a:gd name="T17" fmla="*/ 2147483646 h 892"/>
                    <a:gd name="T18" fmla="*/ 2147483646 w 608"/>
                    <a:gd name="T19" fmla="*/ 2147483646 h 892"/>
                    <a:gd name="T20" fmla="*/ 2147483646 w 608"/>
                    <a:gd name="T21" fmla="*/ 2147483646 h 892"/>
                    <a:gd name="T22" fmla="*/ 2147483646 w 608"/>
                    <a:gd name="T23" fmla="*/ 2147483646 h 892"/>
                    <a:gd name="T24" fmla="*/ 2147483646 w 608"/>
                    <a:gd name="T25" fmla="*/ 2147483646 h 892"/>
                    <a:gd name="T26" fmla="*/ 2147483646 w 608"/>
                    <a:gd name="T27" fmla="*/ 2147483646 h 892"/>
                    <a:gd name="T28" fmla="*/ 2147483646 w 608"/>
                    <a:gd name="T29" fmla="*/ 2147483646 h 892"/>
                    <a:gd name="T30" fmla="*/ 2147483646 w 608"/>
                    <a:gd name="T31" fmla="*/ 2147483646 h 892"/>
                    <a:gd name="T32" fmla="*/ 2147483646 w 608"/>
                    <a:gd name="T33" fmla="*/ 2147483646 h 892"/>
                    <a:gd name="T34" fmla="*/ 2147483646 w 608"/>
                    <a:gd name="T35" fmla="*/ 2147483646 h 892"/>
                    <a:gd name="T36" fmla="*/ 2147483646 w 608"/>
                    <a:gd name="T37" fmla="*/ 2147483646 h 892"/>
                    <a:gd name="T38" fmla="*/ 2147483646 w 608"/>
                    <a:gd name="T39" fmla="*/ 2147483646 h 892"/>
                    <a:gd name="T40" fmla="*/ 2147483646 w 608"/>
                    <a:gd name="T41" fmla="*/ 2147483646 h 892"/>
                    <a:gd name="T42" fmla="*/ 2147483646 w 608"/>
                    <a:gd name="T43" fmla="*/ 2147483646 h 892"/>
                    <a:gd name="T44" fmla="*/ 2147483646 w 608"/>
                    <a:gd name="T45" fmla="*/ 2147483646 h 892"/>
                    <a:gd name="T46" fmla="*/ 2147483646 w 608"/>
                    <a:gd name="T47" fmla="*/ 2147483646 h 892"/>
                    <a:gd name="T48" fmla="*/ 2147483646 w 608"/>
                    <a:gd name="T49" fmla="*/ 2147483646 h 892"/>
                    <a:gd name="T50" fmla="*/ 2147483646 w 608"/>
                    <a:gd name="T51" fmla="*/ 2147483646 h 892"/>
                    <a:gd name="T52" fmla="*/ 2147483646 w 608"/>
                    <a:gd name="T53" fmla="*/ 2147483646 h 892"/>
                    <a:gd name="T54" fmla="*/ 2147483646 w 608"/>
                    <a:gd name="T55" fmla="*/ 2147483646 h 892"/>
                    <a:gd name="T56" fmla="*/ 2147483646 w 608"/>
                    <a:gd name="T57" fmla="*/ 2147483646 h 892"/>
                    <a:gd name="T58" fmla="*/ 2147483646 w 608"/>
                    <a:gd name="T59" fmla="*/ 2147483646 h 892"/>
                    <a:gd name="T60" fmla="*/ 2147483646 w 608"/>
                    <a:gd name="T61" fmla="*/ 2147483646 h 892"/>
                    <a:gd name="T62" fmla="*/ 2147483646 w 608"/>
                    <a:gd name="T63" fmla="*/ 2147483646 h 892"/>
                    <a:gd name="T64" fmla="*/ 2147483646 w 608"/>
                    <a:gd name="T65" fmla="*/ 2147483646 h 892"/>
                    <a:gd name="T66" fmla="*/ 2147483646 w 608"/>
                    <a:gd name="T67" fmla="*/ 2147483646 h 892"/>
                    <a:gd name="T68" fmla="*/ 2147483646 w 608"/>
                    <a:gd name="T69" fmla="*/ 2147483646 h 892"/>
                    <a:gd name="T70" fmla="*/ 2147483646 w 608"/>
                    <a:gd name="T71" fmla="*/ 2147483646 h 892"/>
                    <a:gd name="T72" fmla="*/ 2147483646 w 608"/>
                    <a:gd name="T73" fmla="*/ 2147483646 h 892"/>
                    <a:gd name="T74" fmla="*/ 2147483646 w 608"/>
                    <a:gd name="T75" fmla="*/ 2147483646 h 892"/>
                    <a:gd name="T76" fmla="*/ 2147483646 w 608"/>
                    <a:gd name="T77" fmla="*/ 2147483646 h 892"/>
                    <a:gd name="T78" fmla="*/ 2147483646 w 608"/>
                    <a:gd name="T79" fmla="*/ 2147483646 h 892"/>
                    <a:gd name="T80" fmla="*/ 2147483646 w 608"/>
                    <a:gd name="T81" fmla="*/ 2147483646 h 892"/>
                    <a:gd name="T82" fmla="*/ 2147483646 w 608"/>
                    <a:gd name="T83" fmla="*/ 2147483646 h 8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08"/>
                    <a:gd name="T127" fmla="*/ 0 h 892"/>
                    <a:gd name="T128" fmla="*/ 608 w 608"/>
                    <a:gd name="T129" fmla="*/ 892 h 8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08" h="892">
                      <a:moveTo>
                        <a:pt x="251" y="892"/>
                      </a:moveTo>
                      <a:lnTo>
                        <a:pt x="205" y="885"/>
                      </a:lnTo>
                      <a:lnTo>
                        <a:pt x="191" y="877"/>
                      </a:lnTo>
                      <a:lnTo>
                        <a:pt x="163" y="888"/>
                      </a:lnTo>
                      <a:lnTo>
                        <a:pt x="93" y="891"/>
                      </a:lnTo>
                      <a:lnTo>
                        <a:pt x="65" y="855"/>
                      </a:lnTo>
                      <a:lnTo>
                        <a:pt x="45" y="818"/>
                      </a:lnTo>
                      <a:lnTo>
                        <a:pt x="73" y="655"/>
                      </a:lnTo>
                      <a:lnTo>
                        <a:pt x="55" y="637"/>
                      </a:lnTo>
                      <a:lnTo>
                        <a:pt x="0" y="457"/>
                      </a:lnTo>
                      <a:lnTo>
                        <a:pt x="14" y="440"/>
                      </a:lnTo>
                      <a:lnTo>
                        <a:pt x="32" y="448"/>
                      </a:lnTo>
                      <a:lnTo>
                        <a:pt x="61" y="428"/>
                      </a:lnTo>
                      <a:lnTo>
                        <a:pt x="117" y="408"/>
                      </a:lnTo>
                      <a:lnTo>
                        <a:pt x="126" y="419"/>
                      </a:lnTo>
                      <a:lnTo>
                        <a:pt x="143" y="403"/>
                      </a:lnTo>
                      <a:lnTo>
                        <a:pt x="185" y="414"/>
                      </a:lnTo>
                      <a:lnTo>
                        <a:pt x="184" y="425"/>
                      </a:lnTo>
                      <a:lnTo>
                        <a:pt x="199" y="430"/>
                      </a:lnTo>
                      <a:lnTo>
                        <a:pt x="221" y="408"/>
                      </a:lnTo>
                      <a:lnTo>
                        <a:pt x="217" y="398"/>
                      </a:lnTo>
                      <a:lnTo>
                        <a:pt x="244" y="378"/>
                      </a:lnTo>
                      <a:lnTo>
                        <a:pt x="270" y="347"/>
                      </a:lnTo>
                      <a:lnTo>
                        <a:pt x="282" y="326"/>
                      </a:lnTo>
                      <a:lnTo>
                        <a:pt x="288" y="333"/>
                      </a:lnTo>
                      <a:lnTo>
                        <a:pt x="390" y="317"/>
                      </a:lnTo>
                      <a:lnTo>
                        <a:pt x="399" y="297"/>
                      </a:lnTo>
                      <a:lnTo>
                        <a:pt x="361" y="280"/>
                      </a:lnTo>
                      <a:lnTo>
                        <a:pt x="378" y="254"/>
                      </a:lnTo>
                      <a:lnTo>
                        <a:pt x="357" y="243"/>
                      </a:lnTo>
                      <a:lnTo>
                        <a:pt x="316" y="243"/>
                      </a:lnTo>
                      <a:lnTo>
                        <a:pt x="328" y="212"/>
                      </a:lnTo>
                      <a:lnTo>
                        <a:pt x="297" y="180"/>
                      </a:lnTo>
                      <a:lnTo>
                        <a:pt x="284" y="134"/>
                      </a:lnTo>
                      <a:lnTo>
                        <a:pt x="300" y="134"/>
                      </a:lnTo>
                      <a:lnTo>
                        <a:pt x="315" y="113"/>
                      </a:lnTo>
                      <a:lnTo>
                        <a:pt x="296" y="92"/>
                      </a:lnTo>
                      <a:lnTo>
                        <a:pt x="270" y="67"/>
                      </a:lnTo>
                      <a:lnTo>
                        <a:pt x="282" y="50"/>
                      </a:lnTo>
                      <a:lnTo>
                        <a:pt x="307" y="62"/>
                      </a:lnTo>
                      <a:lnTo>
                        <a:pt x="326" y="82"/>
                      </a:lnTo>
                      <a:lnTo>
                        <a:pt x="348" y="62"/>
                      </a:lnTo>
                      <a:lnTo>
                        <a:pt x="349" y="51"/>
                      </a:lnTo>
                      <a:lnTo>
                        <a:pt x="334" y="46"/>
                      </a:lnTo>
                      <a:lnTo>
                        <a:pt x="334" y="35"/>
                      </a:lnTo>
                      <a:lnTo>
                        <a:pt x="366" y="14"/>
                      </a:lnTo>
                      <a:lnTo>
                        <a:pt x="381" y="36"/>
                      </a:lnTo>
                      <a:lnTo>
                        <a:pt x="397" y="36"/>
                      </a:lnTo>
                      <a:lnTo>
                        <a:pt x="432" y="36"/>
                      </a:lnTo>
                      <a:lnTo>
                        <a:pt x="444" y="11"/>
                      </a:lnTo>
                      <a:lnTo>
                        <a:pt x="476" y="0"/>
                      </a:lnTo>
                      <a:lnTo>
                        <a:pt x="496" y="30"/>
                      </a:lnTo>
                      <a:lnTo>
                        <a:pt x="517" y="35"/>
                      </a:lnTo>
                      <a:lnTo>
                        <a:pt x="573" y="118"/>
                      </a:lnTo>
                      <a:lnTo>
                        <a:pt x="578" y="170"/>
                      </a:lnTo>
                      <a:lnTo>
                        <a:pt x="588" y="187"/>
                      </a:lnTo>
                      <a:lnTo>
                        <a:pt x="607" y="188"/>
                      </a:lnTo>
                      <a:lnTo>
                        <a:pt x="608" y="206"/>
                      </a:lnTo>
                      <a:lnTo>
                        <a:pt x="592" y="203"/>
                      </a:lnTo>
                      <a:lnTo>
                        <a:pt x="597" y="216"/>
                      </a:lnTo>
                      <a:lnTo>
                        <a:pt x="565" y="217"/>
                      </a:lnTo>
                      <a:lnTo>
                        <a:pt x="570" y="207"/>
                      </a:lnTo>
                      <a:lnTo>
                        <a:pt x="552" y="213"/>
                      </a:lnTo>
                      <a:lnTo>
                        <a:pt x="539" y="232"/>
                      </a:lnTo>
                      <a:lnTo>
                        <a:pt x="532" y="222"/>
                      </a:lnTo>
                      <a:lnTo>
                        <a:pt x="539" y="282"/>
                      </a:lnTo>
                      <a:lnTo>
                        <a:pt x="529" y="301"/>
                      </a:lnTo>
                      <a:lnTo>
                        <a:pt x="528" y="326"/>
                      </a:lnTo>
                      <a:lnTo>
                        <a:pt x="502" y="402"/>
                      </a:lnTo>
                      <a:lnTo>
                        <a:pt x="441" y="459"/>
                      </a:lnTo>
                      <a:lnTo>
                        <a:pt x="529" y="415"/>
                      </a:lnTo>
                      <a:lnTo>
                        <a:pt x="532" y="425"/>
                      </a:lnTo>
                      <a:lnTo>
                        <a:pt x="463" y="465"/>
                      </a:lnTo>
                      <a:lnTo>
                        <a:pt x="416" y="495"/>
                      </a:lnTo>
                      <a:lnTo>
                        <a:pt x="427" y="503"/>
                      </a:lnTo>
                      <a:lnTo>
                        <a:pt x="365" y="546"/>
                      </a:lnTo>
                      <a:lnTo>
                        <a:pt x="355" y="598"/>
                      </a:lnTo>
                      <a:lnTo>
                        <a:pt x="334" y="633"/>
                      </a:lnTo>
                      <a:lnTo>
                        <a:pt x="339" y="661"/>
                      </a:lnTo>
                      <a:lnTo>
                        <a:pt x="323" y="707"/>
                      </a:lnTo>
                      <a:lnTo>
                        <a:pt x="316" y="762"/>
                      </a:lnTo>
                      <a:lnTo>
                        <a:pt x="293" y="842"/>
                      </a:lnTo>
                      <a:lnTo>
                        <a:pt x="306" y="883"/>
                      </a:lnTo>
                      <a:lnTo>
                        <a:pt x="251" y="89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" name="Freeform 327"/>
                <p:cNvSpPr>
                  <a:spLocks/>
                </p:cNvSpPr>
                <p:nvPr/>
              </p:nvSpPr>
              <p:spPr bwMode="auto">
                <a:xfrm>
                  <a:off x="485815" y="4239128"/>
                  <a:ext cx="160352" cy="125372"/>
                </a:xfrm>
                <a:custGeom>
                  <a:avLst/>
                  <a:gdLst>
                    <a:gd name="T0" fmla="*/ 2147483646 w 301"/>
                    <a:gd name="T1" fmla="*/ 2147483646 h 234"/>
                    <a:gd name="T2" fmla="*/ 2147483646 w 301"/>
                    <a:gd name="T3" fmla="*/ 2147483646 h 234"/>
                    <a:gd name="T4" fmla="*/ 2147483646 w 301"/>
                    <a:gd name="T5" fmla="*/ 2147483646 h 234"/>
                    <a:gd name="T6" fmla="*/ 2147483646 w 301"/>
                    <a:gd name="T7" fmla="*/ 2147483646 h 234"/>
                    <a:gd name="T8" fmla="*/ 2147483646 w 301"/>
                    <a:gd name="T9" fmla="*/ 2147483646 h 234"/>
                    <a:gd name="T10" fmla="*/ 2147483646 w 301"/>
                    <a:gd name="T11" fmla="*/ 2147483646 h 234"/>
                    <a:gd name="T12" fmla="*/ 2147483646 w 301"/>
                    <a:gd name="T13" fmla="*/ 2147483646 h 234"/>
                    <a:gd name="T14" fmla="*/ 2147483646 w 301"/>
                    <a:gd name="T15" fmla="*/ 2147483646 h 234"/>
                    <a:gd name="T16" fmla="*/ 2147483646 w 301"/>
                    <a:gd name="T17" fmla="*/ 2147483646 h 234"/>
                    <a:gd name="T18" fmla="*/ 2147483646 w 301"/>
                    <a:gd name="T19" fmla="*/ 2147483646 h 234"/>
                    <a:gd name="T20" fmla="*/ 2147483646 w 301"/>
                    <a:gd name="T21" fmla="*/ 2147483646 h 234"/>
                    <a:gd name="T22" fmla="*/ 2147483646 w 301"/>
                    <a:gd name="T23" fmla="*/ 2147483646 h 234"/>
                    <a:gd name="T24" fmla="*/ 2147483646 w 301"/>
                    <a:gd name="T25" fmla="*/ 2147483646 h 234"/>
                    <a:gd name="T26" fmla="*/ 2147483646 w 301"/>
                    <a:gd name="T27" fmla="*/ 0 h 234"/>
                    <a:gd name="T28" fmla="*/ 2147483646 w 301"/>
                    <a:gd name="T29" fmla="*/ 2147483646 h 234"/>
                    <a:gd name="T30" fmla="*/ 2147483646 w 301"/>
                    <a:gd name="T31" fmla="*/ 2147483646 h 234"/>
                    <a:gd name="T32" fmla="*/ 2147483646 w 301"/>
                    <a:gd name="T33" fmla="*/ 2147483646 h 234"/>
                    <a:gd name="T34" fmla="*/ 2147483646 w 301"/>
                    <a:gd name="T35" fmla="*/ 2147483646 h 234"/>
                    <a:gd name="T36" fmla="*/ 2147483646 w 301"/>
                    <a:gd name="T37" fmla="*/ 2147483646 h 234"/>
                    <a:gd name="T38" fmla="*/ 2147483646 w 301"/>
                    <a:gd name="T39" fmla="*/ 2147483646 h 234"/>
                    <a:gd name="T40" fmla="*/ 2147483646 w 301"/>
                    <a:gd name="T41" fmla="*/ 2147483646 h 234"/>
                    <a:gd name="T42" fmla="*/ 2147483646 w 301"/>
                    <a:gd name="T43" fmla="*/ 2147483646 h 234"/>
                    <a:gd name="T44" fmla="*/ 2147483646 w 301"/>
                    <a:gd name="T45" fmla="*/ 2147483646 h 234"/>
                    <a:gd name="T46" fmla="*/ 2147483646 w 301"/>
                    <a:gd name="T47" fmla="*/ 2147483646 h 234"/>
                    <a:gd name="T48" fmla="*/ 2147483646 w 301"/>
                    <a:gd name="T49" fmla="*/ 2147483646 h 234"/>
                    <a:gd name="T50" fmla="*/ 2147483646 w 301"/>
                    <a:gd name="T51" fmla="*/ 2147483646 h 234"/>
                    <a:gd name="T52" fmla="*/ 2147483646 w 301"/>
                    <a:gd name="T53" fmla="*/ 2147483646 h 234"/>
                    <a:gd name="T54" fmla="*/ 2147483646 w 301"/>
                    <a:gd name="T55" fmla="*/ 2147483646 h 234"/>
                    <a:gd name="T56" fmla="*/ 2147483646 w 301"/>
                    <a:gd name="T57" fmla="*/ 2147483646 h 234"/>
                    <a:gd name="T58" fmla="*/ 2147483646 w 301"/>
                    <a:gd name="T59" fmla="*/ 2147483646 h 234"/>
                    <a:gd name="T60" fmla="*/ 2147483646 w 301"/>
                    <a:gd name="T61" fmla="*/ 2147483646 h 234"/>
                    <a:gd name="T62" fmla="*/ 2147483646 w 301"/>
                    <a:gd name="T63" fmla="*/ 2147483646 h 234"/>
                    <a:gd name="T64" fmla="*/ 2147483646 w 301"/>
                    <a:gd name="T65" fmla="*/ 2147483646 h 234"/>
                    <a:gd name="T66" fmla="*/ 0 w 301"/>
                    <a:gd name="T67" fmla="*/ 2147483646 h 234"/>
                    <a:gd name="T68" fmla="*/ 2147483646 w 301"/>
                    <a:gd name="T69" fmla="*/ 2147483646 h 234"/>
                    <a:gd name="T70" fmla="*/ 2147483646 w 301"/>
                    <a:gd name="T71" fmla="*/ 2147483646 h 234"/>
                    <a:gd name="T72" fmla="*/ 2147483646 w 301"/>
                    <a:gd name="T73" fmla="*/ 2147483646 h 234"/>
                    <a:gd name="T74" fmla="*/ 2147483646 w 301"/>
                    <a:gd name="T75" fmla="*/ 2147483646 h 234"/>
                    <a:gd name="T76" fmla="*/ 2147483646 w 301"/>
                    <a:gd name="T77" fmla="*/ 2147483646 h 23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1"/>
                    <a:gd name="T118" fmla="*/ 0 h 234"/>
                    <a:gd name="T119" fmla="*/ 301 w 301"/>
                    <a:gd name="T120" fmla="*/ 234 h 23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1" h="234">
                      <a:moveTo>
                        <a:pt x="13" y="26"/>
                      </a:moveTo>
                      <a:lnTo>
                        <a:pt x="15" y="41"/>
                      </a:lnTo>
                      <a:lnTo>
                        <a:pt x="67" y="36"/>
                      </a:lnTo>
                      <a:lnTo>
                        <a:pt x="73" y="26"/>
                      </a:lnTo>
                      <a:lnTo>
                        <a:pt x="109" y="21"/>
                      </a:lnTo>
                      <a:lnTo>
                        <a:pt x="108" y="51"/>
                      </a:lnTo>
                      <a:lnTo>
                        <a:pt x="134" y="58"/>
                      </a:lnTo>
                      <a:lnTo>
                        <a:pt x="178" y="36"/>
                      </a:lnTo>
                      <a:lnTo>
                        <a:pt x="183" y="54"/>
                      </a:lnTo>
                      <a:lnTo>
                        <a:pt x="177" y="72"/>
                      </a:lnTo>
                      <a:lnTo>
                        <a:pt x="196" y="78"/>
                      </a:lnTo>
                      <a:lnTo>
                        <a:pt x="240" y="26"/>
                      </a:lnTo>
                      <a:lnTo>
                        <a:pt x="234" y="10"/>
                      </a:lnTo>
                      <a:lnTo>
                        <a:pt x="251" y="0"/>
                      </a:lnTo>
                      <a:lnTo>
                        <a:pt x="301" y="58"/>
                      </a:lnTo>
                      <a:lnTo>
                        <a:pt x="294" y="78"/>
                      </a:lnTo>
                      <a:lnTo>
                        <a:pt x="274" y="95"/>
                      </a:lnTo>
                      <a:lnTo>
                        <a:pt x="247" y="93"/>
                      </a:lnTo>
                      <a:lnTo>
                        <a:pt x="237" y="83"/>
                      </a:lnTo>
                      <a:lnTo>
                        <a:pt x="243" y="78"/>
                      </a:lnTo>
                      <a:lnTo>
                        <a:pt x="228" y="63"/>
                      </a:lnTo>
                      <a:lnTo>
                        <a:pt x="201" y="88"/>
                      </a:lnTo>
                      <a:lnTo>
                        <a:pt x="212" y="93"/>
                      </a:lnTo>
                      <a:lnTo>
                        <a:pt x="210" y="105"/>
                      </a:lnTo>
                      <a:lnTo>
                        <a:pt x="183" y="120"/>
                      </a:lnTo>
                      <a:lnTo>
                        <a:pt x="189" y="135"/>
                      </a:lnTo>
                      <a:lnTo>
                        <a:pt x="199" y="130"/>
                      </a:lnTo>
                      <a:lnTo>
                        <a:pt x="191" y="198"/>
                      </a:lnTo>
                      <a:lnTo>
                        <a:pt x="143" y="234"/>
                      </a:lnTo>
                      <a:lnTo>
                        <a:pt x="124" y="203"/>
                      </a:lnTo>
                      <a:lnTo>
                        <a:pt x="113" y="203"/>
                      </a:lnTo>
                      <a:lnTo>
                        <a:pt x="69" y="175"/>
                      </a:lnTo>
                      <a:lnTo>
                        <a:pt x="21" y="166"/>
                      </a:lnTo>
                      <a:lnTo>
                        <a:pt x="0" y="142"/>
                      </a:lnTo>
                      <a:lnTo>
                        <a:pt x="5" y="114"/>
                      </a:lnTo>
                      <a:lnTo>
                        <a:pt x="19" y="106"/>
                      </a:lnTo>
                      <a:lnTo>
                        <a:pt x="16" y="63"/>
                      </a:lnTo>
                      <a:lnTo>
                        <a:pt x="2" y="17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" name="Freeform 328"/>
                <p:cNvSpPr>
                  <a:spLocks/>
                </p:cNvSpPr>
                <p:nvPr/>
              </p:nvSpPr>
              <p:spPr bwMode="auto">
                <a:xfrm>
                  <a:off x="546100" y="4273550"/>
                  <a:ext cx="222250" cy="185738"/>
                </a:xfrm>
                <a:custGeom>
                  <a:avLst/>
                  <a:gdLst>
                    <a:gd name="T0" fmla="*/ 2147483646 w 421"/>
                    <a:gd name="T1" fmla="*/ 2147483646 h 349"/>
                    <a:gd name="T2" fmla="*/ 2147483646 w 421"/>
                    <a:gd name="T3" fmla="*/ 2147483646 h 349"/>
                    <a:gd name="T4" fmla="*/ 2147483646 w 421"/>
                    <a:gd name="T5" fmla="*/ 2147483646 h 349"/>
                    <a:gd name="T6" fmla="*/ 2147483646 w 421"/>
                    <a:gd name="T7" fmla="*/ 2147483646 h 349"/>
                    <a:gd name="T8" fmla="*/ 2147483646 w 421"/>
                    <a:gd name="T9" fmla="*/ 2147483646 h 349"/>
                    <a:gd name="T10" fmla="*/ 0 w 421"/>
                    <a:gd name="T11" fmla="*/ 2147483646 h 349"/>
                    <a:gd name="T12" fmla="*/ 2147483646 w 421"/>
                    <a:gd name="T13" fmla="*/ 2147483646 h 349"/>
                    <a:gd name="T14" fmla="*/ 2147483646 w 421"/>
                    <a:gd name="T15" fmla="*/ 2147483646 h 349"/>
                    <a:gd name="T16" fmla="*/ 2147483646 w 421"/>
                    <a:gd name="T17" fmla="*/ 2147483646 h 349"/>
                    <a:gd name="T18" fmla="*/ 2147483646 w 421"/>
                    <a:gd name="T19" fmla="*/ 2147483646 h 349"/>
                    <a:gd name="T20" fmla="*/ 2147483646 w 421"/>
                    <a:gd name="T21" fmla="*/ 2147483646 h 349"/>
                    <a:gd name="T22" fmla="*/ 2147483646 w 421"/>
                    <a:gd name="T23" fmla="*/ 2147483646 h 349"/>
                    <a:gd name="T24" fmla="*/ 2147483646 w 421"/>
                    <a:gd name="T25" fmla="*/ 2147483646 h 349"/>
                    <a:gd name="T26" fmla="*/ 2147483646 w 421"/>
                    <a:gd name="T27" fmla="*/ 2147483646 h 349"/>
                    <a:gd name="T28" fmla="*/ 2147483646 w 421"/>
                    <a:gd name="T29" fmla="*/ 2147483646 h 349"/>
                    <a:gd name="T30" fmla="*/ 2147483646 w 421"/>
                    <a:gd name="T31" fmla="*/ 0 h 349"/>
                    <a:gd name="T32" fmla="*/ 2147483646 w 421"/>
                    <a:gd name="T33" fmla="*/ 2147483646 h 349"/>
                    <a:gd name="T34" fmla="*/ 2147483646 w 421"/>
                    <a:gd name="T35" fmla="*/ 2147483646 h 349"/>
                    <a:gd name="T36" fmla="*/ 2147483646 w 421"/>
                    <a:gd name="T37" fmla="*/ 2147483646 h 349"/>
                    <a:gd name="T38" fmla="*/ 2147483646 w 421"/>
                    <a:gd name="T39" fmla="*/ 2147483646 h 349"/>
                    <a:gd name="T40" fmla="*/ 2147483646 w 421"/>
                    <a:gd name="T41" fmla="*/ 2147483646 h 349"/>
                    <a:gd name="T42" fmla="*/ 2147483646 w 421"/>
                    <a:gd name="T43" fmla="*/ 2147483646 h 349"/>
                    <a:gd name="T44" fmla="*/ 2147483646 w 421"/>
                    <a:gd name="T45" fmla="*/ 2147483646 h 349"/>
                    <a:gd name="T46" fmla="*/ 2147483646 w 421"/>
                    <a:gd name="T47" fmla="*/ 2147483646 h 349"/>
                    <a:gd name="T48" fmla="*/ 2147483646 w 421"/>
                    <a:gd name="T49" fmla="*/ 2147483646 h 349"/>
                    <a:gd name="T50" fmla="*/ 2147483646 w 421"/>
                    <a:gd name="T51" fmla="*/ 2147483646 h 349"/>
                    <a:gd name="T52" fmla="*/ 2147483646 w 421"/>
                    <a:gd name="T53" fmla="*/ 2147483646 h 349"/>
                    <a:gd name="T54" fmla="*/ 2147483646 w 421"/>
                    <a:gd name="T55" fmla="*/ 2147483646 h 349"/>
                    <a:gd name="T56" fmla="*/ 2147483646 w 421"/>
                    <a:gd name="T57" fmla="*/ 2147483646 h 349"/>
                    <a:gd name="T58" fmla="*/ 2147483646 w 421"/>
                    <a:gd name="T59" fmla="*/ 2147483646 h 349"/>
                    <a:gd name="T60" fmla="*/ 2147483646 w 421"/>
                    <a:gd name="T61" fmla="*/ 2147483646 h 349"/>
                    <a:gd name="T62" fmla="*/ 2147483646 w 421"/>
                    <a:gd name="T63" fmla="*/ 2147483646 h 349"/>
                    <a:gd name="T64" fmla="*/ 2147483646 w 421"/>
                    <a:gd name="T65" fmla="*/ 2147483646 h 349"/>
                    <a:gd name="T66" fmla="*/ 2147483646 w 421"/>
                    <a:gd name="T67" fmla="*/ 2147483646 h 349"/>
                    <a:gd name="T68" fmla="*/ 2147483646 w 421"/>
                    <a:gd name="T69" fmla="*/ 2147483646 h 349"/>
                    <a:gd name="T70" fmla="*/ 2147483646 w 421"/>
                    <a:gd name="T71" fmla="*/ 2147483646 h 349"/>
                    <a:gd name="T72" fmla="*/ 2147483646 w 421"/>
                    <a:gd name="T73" fmla="*/ 2147483646 h 349"/>
                    <a:gd name="T74" fmla="*/ 2147483646 w 421"/>
                    <a:gd name="T75" fmla="*/ 2147483646 h 349"/>
                    <a:gd name="T76" fmla="*/ 2147483646 w 421"/>
                    <a:gd name="T77" fmla="*/ 2147483646 h 349"/>
                    <a:gd name="T78" fmla="*/ 2147483646 w 421"/>
                    <a:gd name="T79" fmla="*/ 2147483646 h 349"/>
                    <a:gd name="T80" fmla="*/ 2147483646 w 421"/>
                    <a:gd name="T81" fmla="*/ 2147483646 h 349"/>
                    <a:gd name="T82" fmla="*/ 2147483646 w 421"/>
                    <a:gd name="T83" fmla="*/ 2147483646 h 349"/>
                    <a:gd name="T84" fmla="*/ 2147483646 w 421"/>
                    <a:gd name="T85" fmla="*/ 2147483646 h 349"/>
                    <a:gd name="T86" fmla="*/ 2147483646 w 421"/>
                    <a:gd name="T87" fmla="*/ 2147483646 h 349"/>
                    <a:gd name="T88" fmla="*/ 2147483646 w 421"/>
                    <a:gd name="T89" fmla="*/ 2147483646 h 349"/>
                    <a:gd name="T90" fmla="*/ 2147483646 w 421"/>
                    <a:gd name="T91" fmla="*/ 2147483646 h 349"/>
                    <a:gd name="T92" fmla="*/ 2147483646 w 421"/>
                    <a:gd name="T93" fmla="*/ 2147483646 h 349"/>
                    <a:gd name="T94" fmla="*/ 2147483646 w 421"/>
                    <a:gd name="T95" fmla="*/ 2147483646 h 349"/>
                    <a:gd name="T96" fmla="*/ 2147483646 w 421"/>
                    <a:gd name="T97" fmla="*/ 2147483646 h 349"/>
                    <a:gd name="T98" fmla="*/ 2147483646 w 421"/>
                    <a:gd name="T99" fmla="*/ 2147483646 h 349"/>
                    <a:gd name="T100" fmla="*/ 2147483646 w 421"/>
                    <a:gd name="T101" fmla="*/ 2147483646 h 349"/>
                    <a:gd name="T102" fmla="*/ 2147483646 w 421"/>
                    <a:gd name="T103" fmla="*/ 2147483646 h 34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21"/>
                    <a:gd name="T157" fmla="*/ 0 h 349"/>
                    <a:gd name="T158" fmla="*/ 421 w 421"/>
                    <a:gd name="T159" fmla="*/ 349 h 34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21" h="349">
                      <a:moveTo>
                        <a:pt x="86" y="303"/>
                      </a:moveTo>
                      <a:lnTo>
                        <a:pt x="62" y="261"/>
                      </a:lnTo>
                      <a:lnTo>
                        <a:pt x="63" y="222"/>
                      </a:lnTo>
                      <a:lnTo>
                        <a:pt x="48" y="196"/>
                      </a:lnTo>
                      <a:lnTo>
                        <a:pt x="4" y="176"/>
                      </a:lnTo>
                      <a:lnTo>
                        <a:pt x="0" y="140"/>
                      </a:lnTo>
                      <a:lnTo>
                        <a:pt x="11" y="140"/>
                      </a:lnTo>
                      <a:lnTo>
                        <a:pt x="30" y="171"/>
                      </a:lnTo>
                      <a:lnTo>
                        <a:pt x="78" y="135"/>
                      </a:lnTo>
                      <a:lnTo>
                        <a:pt x="86" y="67"/>
                      </a:lnTo>
                      <a:lnTo>
                        <a:pt x="76" y="72"/>
                      </a:lnTo>
                      <a:lnTo>
                        <a:pt x="70" y="57"/>
                      </a:lnTo>
                      <a:lnTo>
                        <a:pt x="97" y="42"/>
                      </a:lnTo>
                      <a:lnTo>
                        <a:pt x="99" y="30"/>
                      </a:lnTo>
                      <a:lnTo>
                        <a:pt x="88" y="25"/>
                      </a:lnTo>
                      <a:lnTo>
                        <a:pt x="115" y="0"/>
                      </a:lnTo>
                      <a:lnTo>
                        <a:pt x="130" y="15"/>
                      </a:lnTo>
                      <a:lnTo>
                        <a:pt x="124" y="20"/>
                      </a:lnTo>
                      <a:lnTo>
                        <a:pt x="134" y="30"/>
                      </a:lnTo>
                      <a:lnTo>
                        <a:pt x="161" y="32"/>
                      </a:lnTo>
                      <a:lnTo>
                        <a:pt x="187" y="47"/>
                      </a:lnTo>
                      <a:lnTo>
                        <a:pt x="217" y="42"/>
                      </a:lnTo>
                      <a:lnTo>
                        <a:pt x="234" y="26"/>
                      </a:lnTo>
                      <a:lnTo>
                        <a:pt x="229" y="16"/>
                      </a:lnTo>
                      <a:lnTo>
                        <a:pt x="245" y="11"/>
                      </a:lnTo>
                      <a:lnTo>
                        <a:pt x="254" y="26"/>
                      </a:lnTo>
                      <a:lnTo>
                        <a:pt x="244" y="47"/>
                      </a:lnTo>
                      <a:lnTo>
                        <a:pt x="273" y="69"/>
                      </a:lnTo>
                      <a:lnTo>
                        <a:pt x="290" y="53"/>
                      </a:lnTo>
                      <a:lnTo>
                        <a:pt x="306" y="53"/>
                      </a:lnTo>
                      <a:lnTo>
                        <a:pt x="319" y="99"/>
                      </a:lnTo>
                      <a:lnTo>
                        <a:pt x="350" y="131"/>
                      </a:lnTo>
                      <a:lnTo>
                        <a:pt x="338" y="162"/>
                      </a:lnTo>
                      <a:lnTo>
                        <a:pt x="379" y="162"/>
                      </a:lnTo>
                      <a:lnTo>
                        <a:pt x="400" y="173"/>
                      </a:lnTo>
                      <a:lnTo>
                        <a:pt x="383" y="199"/>
                      </a:lnTo>
                      <a:lnTo>
                        <a:pt x="421" y="216"/>
                      </a:lnTo>
                      <a:lnTo>
                        <a:pt x="412" y="236"/>
                      </a:lnTo>
                      <a:lnTo>
                        <a:pt x="310" y="252"/>
                      </a:lnTo>
                      <a:lnTo>
                        <a:pt x="304" y="245"/>
                      </a:lnTo>
                      <a:lnTo>
                        <a:pt x="292" y="266"/>
                      </a:lnTo>
                      <a:lnTo>
                        <a:pt x="266" y="297"/>
                      </a:lnTo>
                      <a:lnTo>
                        <a:pt x="239" y="317"/>
                      </a:lnTo>
                      <a:lnTo>
                        <a:pt x="243" y="327"/>
                      </a:lnTo>
                      <a:lnTo>
                        <a:pt x="221" y="349"/>
                      </a:lnTo>
                      <a:lnTo>
                        <a:pt x="206" y="344"/>
                      </a:lnTo>
                      <a:lnTo>
                        <a:pt x="207" y="333"/>
                      </a:lnTo>
                      <a:lnTo>
                        <a:pt x="165" y="322"/>
                      </a:lnTo>
                      <a:lnTo>
                        <a:pt x="148" y="338"/>
                      </a:lnTo>
                      <a:lnTo>
                        <a:pt x="139" y="327"/>
                      </a:lnTo>
                      <a:lnTo>
                        <a:pt x="83" y="347"/>
                      </a:lnTo>
                      <a:lnTo>
                        <a:pt x="86" y="30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1" name="Rectangle 330"/>
                <p:cNvSpPr>
                  <a:spLocks noChangeArrowheads="1"/>
                </p:cNvSpPr>
                <p:nvPr/>
              </p:nvSpPr>
              <p:spPr bwMode="auto">
                <a:xfrm>
                  <a:off x="8356180" y="4776242"/>
                  <a:ext cx="203987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err="1" smtClean="0">
                      <a:latin typeface="Times New Roman" panose="02020603050405020304" pitchFamily="18" charset="0"/>
                    </a:rPr>
                    <a:t>Южно</a:t>
                  </a:r>
                  <a:r>
                    <a:rPr lang="ru-RU" sz="600" dirty="0" smtClean="0">
                      <a:latin typeface="Times New Roman" panose="02020603050405020304" pitchFamily="18" charset="0"/>
                    </a:rPr>
                    <a:t>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72" name="Rectangle 339"/>
                <p:cNvSpPr>
                  <a:spLocks noChangeArrowheads="1"/>
                </p:cNvSpPr>
                <p:nvPr/>
              </p:nvSpPr>
              <p:spPr bwMode="auto">
                <a:xfrm>
                  <a:off x="8257575" y="4864827"/>
                  <a:ext cx="41800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Сахалинск</a:t>
                  </a:r>
                </a:p>
              </p:txBody>
            </p:sp>
            <p:sp>
              <p:nvSpPr>
                <p:cNvPr id="273" name="Rectangle 347"/>
                <p:cNvSpPr>
                  <a:spLocks noChangeArrowheads="1"/>
                </p:cNvSpPr>
                <p:nvPr/>
              </p:nvSpPr>
              <p:spPr bwMode="auto">
                <a:xfrm>
                  <a:off x="8192368" y="3360502"/>
                  <a:ext cx="436741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Петропавловск–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74" name="Rectangle 356"/>
                <p:cNvSpPr>
                  <a:spLocks noChangeArrowheads="1"/>
                </p:cNvSpPr>
                <p:nvPr/>
              </p:nvSpPr>
              <p:spPr bwMode="auto">
                <a:xfrm>
                  <a:off x="7686621" y="3036767"/>
                  <a:ext cx="33747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Магадан</a:t>
                  </a:r>
                </a:p>
              </p:txBody>
            </p:sp>
            <p:sp>
              <p:nvSpPr>
                <p:cNvPr id="275" name="Rectangle 366"/>
                <p:cNvSpPr>
                  <a:spLocks noChangeArrowheads="1"/>
                </p:cNvSpPr>
                <p:nvPr/>
              </p:nvSpPr>
              <p:spPr bwMode="auto">
                <a:xfrm>
                  <a:off x="8485002" y="3463583"/>
                  <a:ext cx="46977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Камчатский</a:t>
                  </a:r>
                </a:p>
              </p:txBody>
            </p:sp>
            <p:sp>
              <p:nvSpPr>
                <p:cNvPr id="276" name="Rectangle 375"/>
                <p:cNvSpPr>
                  <a:spLocks noChangeArrowheads="1"/>
                </p:cNvSpPr>
                <p:nvPr/>
              </p:nvSpPr>
              <p:spPr bwMode="auto">
                <a:xfrm>
                  <a:off x="7797951" y="5467202"/>
                  <a:ext cx="50429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Владивосток</a:t>
                  </a:r>
                </a:p>
              </p:txBody>
            </p:sp>
            <p:sp>
              <p:nvSpPr>
                <p:cNvPr id="277" name="Rectangle 383"/>
                <p:cNvSpPr>
                  <a:spLocks noChangeArrowheads="1"/>
                </p:cNvSpPr>
                <p:nvPr/>
              </p:nvSpPr>
              <p:spPr bwMode="auto">
                <a:xfrm>
                  <a:off x="7797951" y="1659680"/>
                  <a:ext cx="35281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Анадырь</a:t>
                  </a:r>
                </a:p>
              </p:txBody>
            </p:sp>
            <p:sp>
              <p:nvSpPr>
                <p:cNvPr id="278" name="Rectangle 392"/>
                <p:cNvSpPr>
                  <a:spLocks noChangeArrowheads="1"/>
                </p:cNvSpPr>
                <p:nvPr/>
              </p:nvSpPr>
              <p:spPr bwMode="auto">
                <a:xfrm>
                  <a:off x="6687847" y="4893819"/>
                  <a:ext cx="55414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Благовещенск</a:t>
                  </a:r>
                </a:p>
              </p:txBody>
            </p:sp>
            <p:sp>
              <p:nvSpPr>
                <p:cNvPr id="279" name="Rectangle 401"/>
                <p:cNvSpPr>
                  <a:spLocks noChangeArrowheads="1"/>
                </p:cNvSpPr>
                <p:nvPr/>
              </p:nvSpPr>
              <p:spPr bwMode="auto">
                <a:xfrm>
                  <a:off x="7479868" y="4787517"/>
                  <a:ext cx="41417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Хабаровск</a:t>
                  </a:r>
                </a:p>
              </p:txBody>
            </p:sp>
            <p:sp>
              <p:nvSpPr>
                <p:cNvPr id="280" name="Rectangle 411"/>
                <p:cNvSpPr>
                  <a:spLocks noChangeArrowheads="1"/>
                </p:cNvSpPr>
                <p:nvPr/>
              </p:nvSpPr>
              <p:spPr bwMode="auto">
                <a:xfrm>
                  <a:off x="6678304" y="3569882"/>
                  <a:ext cx="27611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Якутск</a:t>
                  </a:r>
                </a:p>
              </p:txBody>
            </p:sp>
            <p:sp>
              <p:nvSpPr>
                <p:cNvPr id="281" name="Rectangle 420"/>
                <p:cNvSpPr>
                  <a:spLocks noChangeArrowheads="1"/>
                </p:cNvSpPr>
                <p:nvPr/>
              </p:nvSpPr>
              <p:spPr bwMode="auto">
                <a:xfrm>
                  <a:off x="6096218" y="5048440"/>
                  <a:ext cx="18983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Чита</a:t>
                  </a:r>
                </a:p>
              </p:txBody>
            </p:sp>
            <p:sp>
              <p:nvSpPr>
                <p:cNvPr id="282" name="Rectangle 429"/>
                <p:cNvSpPr>
                  <a:spLocks noChangeArrowheads="1"/>
                </p:cNvSpPr>
                <p:nvPr/>
              </p:nvSpPr>
              <p:spPr bwMode="auto">
                <a:xfrm>
                  <a:off x="5601603" y="5108034"/>
                  <a:ext cx="271983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Улан–Удэ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83" name="Rectangle 438"/>
                <p:cNvSpPr>
                  <a:spLocks noChangeArrowheads="1"/>
                </p:cNvSpPr>
                <p:nvPr/>
              </p:nvSpPr>
              <p:spPr bwMode="auto">
                <a:xfrm>
                  <a:off x="5186507" y="5066157"/>
                  <a:ext cx="32788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Иркутск</a:t>
                  </a:r>
                </a:p>
              </p:txBody>
            </p:sp>
            <p:sp>
              <p:nvSpPr>
                <p:cNvPr id="28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78778" y="3014218"/>
                  <a:ext cx="339392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Дудинка</a:t>
                  </a:r>
                </a:p>
              </p:txBody>
            </p:sp>
            <p:sp>
              <p:nvSpPr>
                <p:cNvPr id="285" name="Rectangle 456"/>
                <p:cNvSpPr>
                  <a:spLocks noChangeArrowheads="1"/>
                </p:cNvSpPr>
                <p:nvPr/>
              </p:nvSpPr>
              <p:spPr bwMode="auto">
                <a:xfrm>
                  <a:off x="4936812" y="3883957"/>
                  <a:ext cx="18791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Тура</a:t>
                  </a:r>
                </a:p>
              </p:txBody>
            </p:sp>
            <p:sp>
              <p:nvSpPr>
                <p:cNvPr id="286" name="Rectangle 465"/>
                <p:cNvSpPr>
                  <a:spLocks noChangeArrowheads="1"/>
                </p:cNvSpPr>
                <p:nvPr/>
              </p:nvSpPr>
              <p:spPr bwMode="auto">
                <a:xfrm>
                  <a:off x="4384944" y="4644173"/>
                  <a:ext cx="45635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Красноярск</a:t>
                  </a:r>
                </a:p>
              </p:txBody>
            </p:sp>
            <p:sp>
              <p:nvSpPr>
                <p:cNvPr id="287" name="Rectangle 474"/>
                <p:cNvSpPr>
                  <a:spLocks noChangeArrowheads="1"/>
                </p:cNvSpPr>
                <p:nvPr/>
              </p:nvSpPr>
              <p:spPr bwMode="auto">
                <a:xfrm>
                  <a:off x="4618734" y="5280369"/>
                  <a:ext cx="26652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Кызыл</a:t>
                  </a:r>
                </a:p>
              </p:txBody>
            </p:sp>
            <p:sp>
              <p:nvSpPr>
                <p:cNvPr id="288" name="Rectangle 483"/>
                <p:cNvSpPr>
                  <a:spLocks noChangeArrowheads="1"/>
                </p:cNvSpPr>
                <p:nvPr/>
              </p:nvSpPr>
              <p:spPr bwMode="auto">
                <a:xfrm>
                  <a:off x="3936451" y="4412241"/>
                  <a:ext cx="24351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Томск</a:t>
                  </a:r>
                </a:p>
              </p:txBody>
            </p:sp>
            <p:sp>
              <p:nvSpPr>
                <p:cNvPr id="289" name="Rectangle 492"/>
                <p:cNvSpPr>
                  <a:spLocks noChangeArrowheads="1"/>
                </p:cNvSpPr>
                <p:nvPr/>
              </p:nvSpPr>
              <p:spPr bwMode="auto">
                <a:xfrm>
                  <a:off x="4028692" y="4755304"/>
                  <a:ext cx="38157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Кемерово</a:t>
                  </a:r>
                </a:p>
              </p:txBody>
            </p:sp>
            <p:sp>
              <p:nvSpPr>
                <p:cNvPr id="290" name="Rectangle 501"/>
                <p:cNvSpPr>
                  <a:spLocks noChangeArrowheads="1"/>
                </p:cNvSpPr>
                <p:nvPr/>
              </p:nvSpPr>
              <p:spPr bwMode="auto">
                <a:xfrm>
                  <a:off x="3039463" y="3602096"/>
                  <a:ext cx="478585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Ханты–</a:t>
                  </a:r>
                  <a:r>
                    <a:rPr lang="ru-RU" sz="600" dirty="0" err="1" smtClean="0">
                      <a:latin typeface="Times New Roman" panose="02020603050405020304" pitchFamily="18" charset="0"/>
                    </a:rPr>
                    <a:t>Мансийск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91" name="Rectangle 517"/>
                <p:cNvSpPr>
                  <a:spLocks noChangeArrowheads="1"/>
                </p:cNvSpPr>
                <p:nvPr/>
              </p:nvSpPr>
              <p:spPr bwMode="auto">
                <a:xfrm>
                  <a:off x="3146021" y="4402463"/>
                  <a:ext cx="20900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Омск</a:t>
                  </a:r>
                </a:p>
              </p:txBody>
            </p:sp>
            <p:sp>
              <p:nvSpPr>
                <p:cNvPr id="292" name="Rectangle 527"/>
                <p:cNvSpPr>
                  <a:spLocks noChangeArrowheads="1"/>
                </p:cNvSpPr>
                <p:nvPr/>
              </p:nvSpPr>
              <p:spPr bwMode="auto">
                <a:xfrm>
                  <a:off x="3359134" y="4891286"/>
                  <a:ext cx="32213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Барнаул</a:t>
                  </a:r>
                </a:p>
              </p:txBody>
            </p:sp>
            <p:sp>
              <p:nvSpPr>
                <p:cNvPr id="293" name="Rectangle 531"/>
                <p:cNvSpPr>
                  <a:spLocks noChangeArrowheads="1"/>
                </p:cNvSpPr>
                <p:nvPr/>
              </p:nvSpPr>
              <p:spPr bwMode="auto">
                <a:xfrm>
                  <a:off x="3132866" y="4620933"/>
                  <a:ext cx="51963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Новосибирск</a:t>
                  </a:r>
                </a:p>
              </p:txBody>
            </p:sp>
            <p:sp>
              <p:nvSpPr>
                <p:cNvPr id="294" name="Rectangle 537"/>
                <p:cNvSpPr>
                  <a:spLocks noChangeArrowheads="1"/>
                </p:cNvSpPr>
                <p:nvPr/>
              </p:nvSpPr>
              <p:spPr bwMode="auto">
                <a:xfrm>
                  <a:off x="2451014" y="3007777"/>
                  <a:ext cx="44293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Сыктывкар</a:t>
                  </a:r>
                </a:p>
              </p:txBody>
            </p:sp>
            <p:sp>
              <p:nvSpPr>
                <p:cNvPr id="295" name="Rectangle 546"/>
                <p:cNvSpPr>
                  <a:spLocks noChangeArrowheads="1"/>
                </p:cNvSpPr>
                <p:nvPr/>
              </p:nvSpPr>
              <p:spPr bwMode="auto">
                <a:xfrm>
                  <a:off x="3357543" y="3052873"/>
                  <a:ext cx="36623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Салехард</a:t>
                  </a:r>
                </a:p>
              </p:txBody>
            </p:sp>
            <p:sp>
              <p:nvSpPr>
                <p:cNvPr id="296" name="Rectangle 555"/>
                <p:cNvSpPr>
                  <a:spLocks noChangeArrowheads="1"/>
                </p:cNvSpPr>
                <p:nvPr/>
              </p:nvSpPr>
              <p:spPr bwMode="auto">
                <a:xfrm>
                  <a:off x="2917001" y="4003145"/>
                  <a:ext cx="31446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Тюмень</a:t>
                  </a:r>
                </a:p>
              </p:txBody>
            </p:sp>
            <p:sp>
              <p:nvSpPr>
                <p:cNvPr id="297" name="Rectangle 564"/>
                <p:cNvSpPr>
                  <a:spLocks noChangeArrowheads="1"/>
                </p:cNvSpPr>
                <p:nvPr/>
              </p:nvSpPr>
              <p:spPr bwMode="auto">
                <a:xfrm>
                  <a:off x="2473280" y="3769603"/>
                  <a:ext cx="54264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Екатеринбург</a:t>
                  </a:r>
                </a:p>
              </p:txBody>
            </p:sp>
            <p:sp>
              <p:nvSpPr>
                <p:cNvPr id="298" name="Rectangle 581"/>
                <p:cNvSpPr>
                  <a:spLocks noChangeArrowheads="1"/>
                </p:cNvSpPr>
                <p:nvPr/>
              </p:nvSpPr>
              <p:spPr bwMode="auto">
                <a:xfrm>
                  <a:off x="2368312" y="4146488"/>
                  <a:ext cx="41800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Челябинск</a:t>
                  </a:r>
                </a:p>
              </p:txBody>
            </p:sp>
            <p:sp>
              <p:nvSpPr>
                <p:cNvPr id="299" name="Rectangle 582"/>
                <p:cNvSpPr>
                  <a:spLocks noChangeArrowheads="1"/>
                </p:cNvSpPr>
                <p:nvPr/>
              </p:nvSpPr>
              <p:spPr bwMode="auto">
                <a:xfrm>
                  <a:off x="2384218" y="3555389"/>
                  <a:ext cx="25310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Пермь</a:t>
                  </a:r>
                </a:p>
              </p:txBody>
            </p:sp>
            <p:sp>
              <p:nvSpPr>
                <p:cNvPr id="300" name="Rectangle 591"/>
                <p:cNvSpPr>
                  <a:spLocks noChangeArrowheads="1"/>
                </p:cNvSpPr>
                <p:nvPr/>
              </p:nvSpPr>
              <p:spPr bwMode="auto">
                <a:xfrm>
                  <a:off x="2447832" y="1817522"/>
                  <a:ext cx="40650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Мурманск</a:t>
                  </a:r>
                </a:p>
              </p:txBody>
            </p:sp>
            <p:sp>
              <p:nvSpPr>
                <p:cNvPr id="301" name="Rectangle 600"/>
                <p:cNvSpPr>
                  <a:spLocks noChangeArrowheads="1"/>
                </p:cNvSpPr>
                <p:nvPr/>
              </p:nvSpPr>
              <p:spPr bwMode="auto">
                <a:xfrm>
                  <a:off x="2311057" y="2381242"/>
                  <a:ext cx="50045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Архангельск</a:t>
                  </a:r>
                </a:p>
              </p:txBody>
            </p:sp>
            <p:sp>
              <p:nvSpPr>
                <p:cNvPr id="302" name="Rectangle 615"/>
                <p:cNvSpPr>
                  <a:spLocks noChangeArrowheads="1"/>
                </p:cNvSpPr>
                <p:nvPr/>
              </p:nvSpPr>
              <p:spPr bwMode="auto">
                <a:xfrm>
                  <a:off x="1894835" y="2208331"/>
                  <a:ext cx="53689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Петрозаводск</a:t>
                  </a:r>
                </a:p>
              </p:txBody>
            </p:sp>
            <p:sp>
              <p:nvSpPr>
                <p:cNvPr id="303" name="Rectangle 619"/>
                <p:cNvSpPr>
                  <a:spLocks noChangeArrowheads="1"/>
                </p:cNvSpPr>
                <p:nvPr/>
              </p:nvSpPr>
              <p:spPr bwMode="auto">
                <a:xfrm>
                  <a:off x="1868925" y="2706588"/>
                  <a:ext cx="324052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Вологда</a:t>
                  </a:r>
                </a:p>
              </p:txBody>
            </p:sp>
            <p:sp>
              <p:nvSpPr>
                <p:cNvPr id="304" name="Rectangle 628"/>
                <p:cNvSpPr>
                  <a:spLocks noChangeArrowheads="1"/>
                </p:cNvSpPr>
                <p:nvPr/>
              </p:nvSpPr>
              <p:spPr bwMode="auto">
                <a:xfrm>
                  <a:off x="1655813" y="2816112"/>
                  <a:ext cx="41225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Ярославль</a:t>
                  </a:r>
                </a:p>
              </p:txBody>
            </p:sp>
            <p:sp>
              <p:nvSpPr>
                <p:cNvPr id="305" name="Rectangle 637"/>
                <p:cNvSpPr>
                  <a:spLocks noChangeArrowheads="1"/>
                </p:cNvSpPr>
                <p:nvPr/>
              </p:nvSpPr>
              <p:spPr bwMode="auto">
                <a:xfrm>
                  <a:off x="1789404" y="2915969"/>
                  <a:ext cx="37774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Кострома</a:t>
                  </a:r>
                </a:p>
              </p:txBody>
            </p:sp>
            <p:sp>
              <p:nvSpPr>
                <p:cNvPr id="306" name="Rectangle 646"/>
                <p:cNvSpPr>
                  <a:spLocks noChangeArrowheads="1"/>
                </p:cNvSpPr>
                <p:nvPr/>
              </p:nvSpPr>
              <p:spPr bwMode="auto">
                <a:xfrm>
                  <a:off x="1722608" y="3777656"/>
                  <a:ext cx="28570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Самара</a:t>
                  </a:r>
                </a:p>
              </p:txBody>
            </p:sp>
            <p:sp>
              <p:nvSpPr>
                <p:cNvPr id="307" name="Rectangle 655"/>
                <p:cNvSpPr>
                  <a:spLocks noChangeArrowheads="1"/>
                </p:cNvSpPr>
                <p:nvPr/>
              </p:nvSpPr>
              <p:spPr bwMode="auto">
                <a:xfrm>
                  <a:off x="2072499" y="3951603"/>
                  <a:ext cx="164902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Уфа</a:t>
                  </a:r>
                </a:p>
              </p:txBody>
            </p:sp>
            <p:sp>
              <p:nvSpPr>
                <p:cNvPr id="308" name="Rectangle 664"/>
                <p:cNvSpPr>
                  <a:spLocks noChangeArrowheads="1"/>
                </p:cNvSpPr>
                <p:nvPr/>
              </p:nvSpPr>
              <p:spPr bwMode="auto">
                <a:xfrm>
                  <a:off x="1891193" y="3463583"/>
                  <a:ext cx="27036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Казань</a:t>
                  </a:r>
                </a:p>
              </p:txBody>
            </p:sp>
            <p:sp>
              <p:nvSpPr>
                <p:cNvPr id="309" name="Rectangle 673"/>
                <p:cNvSpPr>
                  <a:spLocks noChangeArrowheads="1"/>
                </p:cNvSpPr>
                <p:nvPr/>
              </p:nvSpPr>
              <p:spPr bwMode="auto">
                <a:xfrm>
                  <a:off x="1628775" y="3234873"/>
                  <a:ext cx="46977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Н.Новгород</a:t>
                  </a:r>
                </a:p>
              </p:txBody>
            </p:sp>
            <p:sp>
              <p:nvSpPr>
                <p:cNvPr id="310" name="Rectangle 682"/>
                <p:cNvSpPr>
                  <a:spLocks noChangeArrowheads="1"/>
                </p:cNvSpPr>
                <p:nvPr/>
              </p:nvSpPr>
              <p:spPr bwMode="auto">
                <a:xfrm>
                  <a:off x="1636726" y="3556998"/>
                  <a:ext cx="41992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Ульяновск</a:t>
                  </a:r>
                </a:p>
              </p:txBody>
            </p:sp>
            <p:sp>
              <p:nvSpPr>
                <p:cNvPr id="311" name="Rectangle 691"/>
                <p:cNvSpPr>
                  <a:spLocks noChangeArrowheads="1"/>
                </p:cNvSpPr>
                <p:nvPr/>
              </p:nvSpPr>
              <p:spPr bwMode="auto">
                <a:xfrm>
                  <a:off x="1552436" y="3015829"/>
                  <a:ext cx="39691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Владимир</a:t>
                  </a:r>
                </a:p>
              </p:txBody>
            </p:sp>
            <p:sp>
              <p:nvSpPr>
                <p:cNvPr id="312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82045" y="4085513"/>
                  <a:ext cx="37965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Оренбург</a:t>
                  </a:r>
                </a:p>
              </p:txBody>
            </p:sp>
            <p:sp>
              <p:nvSpPr>
                <p:cNvPr id="313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01348" y="2392515"/>
                  <a:ext cx="37965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Новгород</a:t>
                  </a:r>
                </a:p>
              </p:txBody>
            </p:sp>
            <p:sp>
              <p:nvSpPr>
                <p:cNvPr id="314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80672" y="3674575"/>
                  <a:ext cx="31829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Саратов</a:t>
                  </a:r>
                </a:p>
              </p:txBody>
            </p:sp>
            <p:sp>
              <p:nvSpPr>
                <p:cNvPr id="315" name="Rectangle 727"/>
                <p:cNvSpPr>
                  <a:spLocks noChangeArrowheads="1"/>
                </p:cNvSpPr>
                <p:nvPr/>
              </p:nvSpPr>
              <p:spPr bwMode="auto">
                <a:xfrm>
                  <a:off x="1339321" y="3125350"/>
                  <a:ext cx="26269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Рязань</a:t>
                  </a:r>
                </a:p>
              </p:txBody>
            </p:sp>
            <p:sp>
              <p:nvSpPr>
                <p:cNvPr id="316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33157" y="3450697"/>
                  <a:ext cx="23393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Пенза</a:t>
                  </a:r>
                </a:p>
              </p:txBody>
            </p:sp>
            <p:sp>
              <p:nvSpPr>
                <p:cNvPr id="317" name="Rectangle 746"/>
                <p:cNvSpPr>
                  <a:spLocks noChangeArrowheads="1"/>
                </p:cNvSpPr>
                <p:nvPr/>
              </p:nvSpPr>
              <p:spPr bwMode="auto">
                <a:xfrm>
                  <a:off x="1345683" y="1960869"/>
                  <a:ext cx="192219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Санкт–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318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82065" y="2055895"/>
                  <a:ext cx="41033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Петербург</a:t>
                  </a:r>
                </a:p>
              </p:txBody>
            </p:sp>
            <p:sp>
              <p:nvSpPr>
                <p:cNvPr id="319" name="Rectangle 763"/>
                <p:cNvSpPr>
                  <a:spLocks noChangeArrowheads="1"/>
                </p:cNvSpPr>
                <p:nvPr/>
              </p:nvSpPr>
              <p:spPr bwMode="auto">
                <a:xfrm>
                  <a:off x="1356818" y="2613173"/>
                  <a:ext cx="22817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Тверь</a:t>
                  </a:r>
                </a:p>
              </p:txBody>
            </p:sp>
            <p:sp>
              <p:nvSpPr>
                <p:cNvPr id="320" name="Freeform 772"/>
                <p:cNvSpPr>
                  <a:spLocks/>
                </p:cNvSpPr>
                <p:nvPr/>
              </p:nvSpPr>
              <p:spPr bwMode="auto">
                <a:xfrm>
                  <a:off x="1406119" y="2893421"/>
                  <a:ext cx="39761" cy="38655"/>
                </a:xfrm>
                <a:custGeom>
                  <a:avLst/>
                  <a:gdLst>
                    <a:gd name="T0" fmla="*/ 2147483646 w 74"/>
                    <a:gd name="T1" fmla="*/ 2147483646 h 73"/>
                    <a:gd name="T2" fmla="*/ 2147483646 w 74"/>
                    <a:gd name="T3" fmla="*/ 2147483646 h 73"/>
                    <a:gd name="T4" fmla="*/ 2147483646 w 74"/>
                    <a:gd name="T5" fmla="*/ 2147483646 h 73"/>
                    <a:gd name="T6" fmla="*/ 2147483646 w 74"/>
                    <a:gd name="T7" fmla="*/ 2147483646 h 73"/>
                    <a:gd name="T8" fmla="*/ 2147483646 w 74"/>
                    <a:gd name="T9" fmla="*/ 2147483646 h 73"/>
                    <a:gd name="T10" fmla="*/ 2147483646 w 74"/>
                    <a:gd name="T11" fmla="*/ 2147483646 h 73"/>
                    <a:gd name="T12" fmla="*/ 2147483646 w 74"/>
                    <a:gd name="T13" fmla="*/ 2147483646 h 73"/>
                    <a:gd name="T14" fmla="*/ 2147483646 w 74"/>
                    <a:gd name="T15" fmla="*/ 0 h 73"/>
                    <a:gd name="T16" fmla="*/ 2147483646 w 74"/>
                    <a:gd name="T17" fmla="*/ 0 h 73"/>
                    <a:gd name="T18" fmla="*/ 2147483646 w 74"/>
                    <a:gd name="T19" fmla="*/ 2147483646 h 73"/>
                    <a:gd name="T20" fmla="*/ 2147483646 w 74"/>
                    <a:gd name="T21" fmla="*/ 2147483646 h 73"/>
                    <a:gd name="T22" fmla="*/ 2147483646 w 74"/>
                    <a:gd name="T23" fmla="*/ 2147483646 h 73"/>
                    <a:gd name="T24" fmla="*/ 2147483646 w 74"/>
                    <a:gd name="T25" fmla="*/ 2147483646 h 73"/>
                    <a:gd name="T26" fmla="*/ 2147483646 w 74"/>
                    <a:gd name="T27" fmla="*/ 2147483646 h 73"/>
                    <a:gd name="T28" fmla="*/ 2147483646 w 74"/>
                    <a:gd name="T29" fmla="*/ 2147483646 h 73"/>
                    <a:gd name="T30" fmla="*/ 0 w 74"/>
                    <a:gd name="T31" fmla="*/ 2147483646 h 73"/>
                    <a:gd name="T32" fmla="*/ 0 w 74"/>
                    <a:gd name="T33" fmla="*/ 2147483646 h 73"/>
                    <a:gd name="T34" fmla="*/ 2147483646 w 74"/>
                    <a:gd name="T35" fmla="*/ 2147483646 h 73"/>
                    <a:gd name="T36" fmla="*/ 2147483646 w 74"/>
                    <a:gd name="T37" fmla="*/ 2147483646 h 73"/>
                    <a:gd name="T38" fmla="*/ 2147483646 w 74"/>
                    <a:gd name="T39" fmla="*/ 2147483646 h 73"/>
                    <a:gd name="T40" fmla="*/ 2147483646 w 74"/>
                    <a:gd name="T41" fmla="*/ 2147483646 h 73"/>
                    <a:gd name="T42" fmla="*/ 2147483646 w 74"/>
                    <a:gd name="T43" fmla="*/ 2147483646 h 73"/>
                    <a:gd name="T44" fmla="*/ 2147483646 w 74"/>
                    <a:gd name="T45" fmla="*/ 2147483646 h 73"/>
                    <a:gd name="T46" fmla="*/ 2147483646 w 74"/>
                    <a:gd name="T47" fmla="*/ 2147483646 h 73"/>
                    <a:gd name="T48" fmla="*/ 2147483646 w 74"/>
                    <a:gd name="T49" fmla="*/ 2147483646 h 73"/>
                    <a:gd name="T50" fmla="*/ 2147483646 w 74"/>
                    <a:gd name="T51" fmla="*/ 2147483646 h 73"/>
                    <a:gd name="T52" fmla="*/ 2147483646 w 74"/>
                    <a:gd name="T53" fmla="*/ 2147483646 h 73"/>
                    <a:gd name="T54" fmla="*/ 2147483646 w 74"/>
                    <a:gd name="T55" fmla="*/ 2147483646 h 73"/>
                    <a:gd name="T56" fmla="*/ 2147483646 w 74"/>
                    <a:gd name="T57" fmla="*/ 2147483646 h 73"/>
                    <a:gd name="T58" fmla="*/ 2147483646 w 74"/>
                    <a:gd name="T59" fmla="*/ 2147483646 h 73"/>
                    <a:gd name="T60" fmla="*/ 2147483646 w 74"/>
                    <a:gd name="T61" fmla="*/ 2147483646 h 73"/>
                    <a:gd name="T62" fmla="*/ 2147483646 w 74"/>
                    <a:gd name="T63" fmla="*/ 2147483646 h 73"/>
                    <a:gd name="T64" fmla="*/ 2147483646 w 74"/>
                    <a:gd name="T65" fmla="*/ 2147483646 h 7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3"/>
                    <a:gd name="T101" fmla="*/ 74 w 74"/>
                    <a:gd name="T102" fmla="*/ 73 h 7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3">
                      <a:moveTo>
                        <a:pt x="74" y="34"/>
                      </a:moveTo>
                      <a:lnTo>
                        <a:pt x="72" y="26"/>
                      </a:lnTo>
                      <a:lnTo>
                        <a:pt x="70" y="21"/>
                      </a:lnTo>
                      <a:lnTo>
                        <a:pt x="66" y="15"/>
                      </a:lnTo>
                      <a:lnTo>
                        <a:pt x="58" y="7"/>
                      </a:lnTo>
                      <a:lnTo>
                        <a:pt x="52" y="3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1" y="3"/>
                      </a:lnTo>
                      <a:lnTo>
                        <a:pt x="15" y="7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7"/>
                      </a:lnTo>
                      <a:lnTo>
                        <a:pt x="3" y="52"/>
                      </a:lnTo>
                      <a:lnTo>
                        <a:pt x="7" y="58"/>
                      </a:lnTo>
                      <a:lnTo>
                        <a:pt x="15" y="66"/>
                      </a:lnTo>
                      <a:lnTo>
                        <a:pt x="21" y="70"/>
                      </a:lnTo>
                      <a:lnTo>
                        <a:pt x="26" y="72"/>
                      </a:lnTo>
                      <a:lnTo>
                        <a:pt x="34" y="73"/>
                      </a:lnTo>
                      <a:lnTo>
                        <a:pt x="39" y="73"/>
                      </a:lnTo>
                      <a:lnTo>
                        <a:pt x="47" y="72"/>
                      </a:lnTo>
                      <a:lnTo>
                        <a:pt x="52" y="70"/>
                      </a:lnTo>
                      <a:lnTo>
                        <a:pt x="58" y="66"/>
                      </a:lnTo>
                      <a:lnTo>
                        <a:pt x="66" y="58"/>
                      </a:lnTo>
                      <a:lnTo>
                        <a:pt x="70" y="52"/>
                      </a:lnTo>
                      <a:lnTo>
                        <a:pt x="72" y="47"/>
                      </a:lnTo>
                      <a:lnTo>
                        <a:pt x="74" y="39"/>
                      </a:lnTo>
                      <a:lnTo>
                        <a:pt x="74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1" name="Freeform 773"/>
                <p:cNvSpPr>
                  <a:spLocks/>
                </p:cNvSpPr>
                <p:nvPr/>
              </p:nvSpPr>
              <p:spPr bwMode="auto">
                <a:xfrm>
                  <a:off x="1415661" y="2903085"/>
                  <a:ext cx="19085" cy="19328"/>
                </a:xfrm>
                <a:custGeom>
                  <a:avLst/>
                  <a:gdLst>
                    <a:gd name="T0" fmla="*/ 0 w 35"/>
                    <a:gd name="T1" fmla="*/ 2147483646 h 35"/>
                    <a:gd name="T2" fmla="*/ 2147483646 w 35"/>
                    <a:gd name="T3" fmla="*/ 0 h 35"/>
                    <a:gd name="T4" fmla="*/ 2147483646 w 35"/>
                    <a:gd name="T5" fmla="*/ 2147483646 h 35"/>
                    <a:gd name="T6" fmla="*/ 2147483646 w 35"/>
                    <a:gd name="T7" fmla="*/ 2147483646 h 35"/>
                    <a:gd name="T8" fmla="*/ 0 w 35"/>
                    <a:gd name="T9" fmla="*/ 2147483646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"/>
                    <a:gd name="T16" fmla="*/ 0 h 35"/>
                    <a:gd name="T17" fmla="*/ 35 w 35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" h="35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35" y="17"/>
                      </a:lnTo>
                      <a:lnTo>
                        <a:pt x="18" y="3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2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47079" y="2782287"/>
                  <a:ext cx="40075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МОСКВА</a:t>
                  </a:r>
                </a:p>
              </p:txBody>
            </p:sp>
            <p:sp>
              <p:nvSpPr>
                <p:cNvPr id="323" name="Rectangle 783"/>
                <p:cNvSpPr>
                  <a:spLocks noChangeArrowheads="1"/>
                </p:cNvSpPr>
                <p:nvPr/>
              </p:nvSpPr>
              <p:spPr bwMode="auto">
                <a:xfrm>
                  <a:off x="1231173" y="3294469"/>
                  <a:ext cx="28953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Тамбов</a:t>
                  </a:r>
                </a:p>
              </p:txBody>
            </p:sp>
            <p:sp>
              <p:nvSpPr>
                <p:cNvPr id="324" name="Rectangle 800"/>
                <p:cNvSpPr>
                  <a:spLocks noChangeArrowheads="1"/>
                </p:cNvSpPr>
                <p:nvPr/>
              </p:nvSpPr>
              <p:spPr bwMode="auto">
                <a:xfrm>
                  <a:off x="1030276" y="4228857"/>
                  <a:ext cx="41225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Астрахань</a:t>
                  </a:r>
                </a:p>
              </p:txBody>
            </p:sp>
            <p:sp>
              <p:nvSpPr>
                <p:cNvPr id="325" name="Rectangle 801"/>
                <p:cNvSpPr>
                  <a:spLocks noChangeArrowheads="1"/>
                </p:cNvSpPr>
                <p:nvPr/>
              </p:nvSpPr>
              <p:spPr bwMode="auto">
                <a:xfrm>
                  <a:off x="1056228" y="3801815"/>
                  <a:ext cx="40842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Волгоград</a:t>
                  </a:r>
                </a:p>
              </p:txBody>
            </p:sp>
            <p:sp>
              <p:nvSpPr>
                <p:cNvPr id="326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9411" y="2986836"/>
                  <a:ext cx="19941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Орел</a:t>
                  </a:r>
                </a:p>
              </p:txBody>
            </p:sp>
            <p:sp>
              <p:nvSpPr>
                <p:cNvPr id="327" name="Rectangle 821"/>
                <p:cNvSpPr>
                  <a:spLocks noChangeArrowheads="1"/>
                </p:cNvSpPr>
                <p:nvPr/>
              </p:nvSpPr>
              <p:spPr bwMode="auto">
                <a:xfrm>
                  <a:off x="712165" y="1814871"/>
                  <a:ext cx="51771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Калининград</a:t>
                  </a:r>
                </a:p>
              </p:txBody>
            </p:sp>
            <p:sp>
              <p:nvSpPr>
                <p:cNvPr id="328" name="Rectangle 836"/>
                <p:cNvSpPr>
                  <a:spLocks noChangeArrowheads="1"/>
                </p:cNvSpPr>
                <p:nvPr/>
              </p:nvSpPr>
              <p:spPr bwMode="auto">
                <a:xfrm>
                  <a:off x="792661" y="2586828"/>
                  <a:ext cx="38541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Смоленск</a:t>
                  </a:r>
                </a:p>
              </p:txBody>
            </p:sp>
            <p:sp>
              <p:nvSpPr>
                <p:cNvPr id="329" name="Rectangle 845"/>
                <p:cNvSpPr>
                  <a:spLocks noChangeArrowheads="1"/>
                </p:cNvSpPr>
                <p:nvPr/>
              </p:nvSpPr>
              <p:spPr bwMode="auto">
                <a:xfrm>
                  <a:off x="978124" y="2297489"/>
                  <a:ext cx="24160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Псков</a:t>
                  </a:r>
                </a:p>
              </p:txBody>
            </p:sp>
            <p:sp>
              <p:nvSpPr>
                <p:cNvPr id="330" name="Rectangle 846"/>
                <p:cNvSpPr>
                  <a:spLocks noChangeArrowheads="1"/>
                </p:cNvSpPr>
                <p:nvPr/>
              </p:nvSpPr>
              <p:spPr bwMode="auto">
                <a:xfrm>
                  <a:off x="722244" y="3341175"/>
                  <a:ext cx="366261" cy="1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Воронеж</a:t>
                  </a:r>
                </a:p>
              </p:txBody>
            </p:sp>
            <p:sp>
              <p:nvSpPr>
                <p:cNvPr id="331" name="Rectangle 863"/>
                <p:cNvSpPr>
                  <a:spLocks noChangeArrowheads="1"/>
                </p:cNvSpPr>
                <p:nvPr/>
              </p:nvSpPr>
              <p:spPr bwMode="auto">
                <a:xfrm>
                  <a:off x="651620" y="4523490"/>
                  <a:ext cx="42567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Махачкала</a:t>
                  </a:r>
                </a:p>
              </p:txBody>
            </p:sp>
            <p:sp>
              <p:nvSpPr>
                <p:cNvPr id="332" name="Rectangle 864"/>
                <p:cNvSpPr>
                  <a:spLocks noChangeArrowheads="1"/>
                </p:cNvSpPr>
                <p:nvPr/>
              </p:nvSpPr>
              <p:spPr bwMode="auto">
                <a:xfrm>
                  <a:off x="595013" y="3987037"/>
                  <a:ext cx="46210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Ставрополь</a:t>
                  </a:r>
                </a:p>
              </p:txBody>
            </p:sp>
            <p:sp>
              <p:nvSpPr>
                <p:cNvPr id="333" name="Rectangle 873"/>
                <p:cNvSpPr>
                  <a:spLocks noChangeArrowheads="1"/>
                </p:cNvSpPr>
                <p:nvPr/>
              </p:nvSpPr>
              <p:spPr bwMode="auto">
                <a:xfrm>
                  <a:off x="830393" y="4093338"/>
                  <a:ext cx="27803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Элиста</a:t>
                  </a:r>
                </a:p>
              </p:txBody>
            </p:sp>
            <p:sp>
              <p:nvSpPr>
                <p:cNvPr id="334" name="Rectangle 890"/>
                <p:cNvSpPr>
                  <a:spLocks noChangeArrowheads="1"/>
                </p:cNvSpPr>
                <p:nvPr/>
              </p:nvSpPr>
              <p:spPr bwMode="auto">
                <a:xfrm>
                  <a:off x="651278" y="3595422"/>
                  <a:ext cx="232755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на–Дону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335" name="Rectangle 898"/>
                <p:cNvSpPr>
                  <a:spLocks noChangeArrowheads="1"/>
                </p:cNvSpPr>
                <p:nvPr/>
              </p:nvSpPr>
              <p:spPr bwMode="auto">
                <a:xfrm>
                  <a:off x="655250" y="3500627"/>
                  <a:ext cx="214448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Ростов–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336" name="Rectangle 908"/>
                <p:cNvSpPr>
                  <a:spLocks noChangeArrowheads="1"/>
                </p:cNvSpPr>
                <p:nvPr/>
              </p:nvSpPr>
              <p:spPr bwMode="auto">
                <a:xfrm>
                  <a:off x="572748" y="3194724"/>
                  <a:ext cx="36240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Белгород</a:t>
                  </a:r>
                </a:p>
              </p:txBody>
            </p:sp>
            <p:sp>
              <p:nvSpPr>
                <p:cNvPr id="337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978" y="2770782"/>
                  <a:ext cx="27611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Брянск</a:t>
                  </a:r>
                </a:p>
              </p:txBody>
            </p:sp>
            <p:sp>
              <p:nvSpPr>
                <p:cNvPr id="338" name="Rectangle 926"/>
                <p:cNvSpPr>
                  <a:spLocks noChangeArrowheads="1"/>
                </p:cNvSpPr>
                <p:nvPr/>
              </p:nvSpPr>
              <p:spPr bwMode="auto">
                <a:xfrm>
                  <a:off x="723411" y="3017440"/>
                  <a:ext cx="23776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Курск</a:t>
                  </a:r>
                </a:p>
              </p:txBody>
            </p:sp>
            <p:sp>
              <p:nvSpPr>
                <p:cNvPr id="339" name="Rectangle 935"/>
                <p:cNvSpPr>
                  <a:spLocks noChangeArrowheads="1"/>
                </p:cNvSpPr>
                <p:nvPr/>
              </p:nvSpPr>
              <p:spPr bwMode="auto">
                <a:xfrm>
                  <a:off x="174431" y="3687460"/>
                  <a:ext cx="41609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Краснодар</a:t>
                  </a:r>
                </a:p>
              </p:txBody>
            </p:sp>
            <p:sp>
              <p:nvSpPr>
                <p:cNvPr id="340" name="Rectangle 944"/>
                <p:cNvSpPr>
                  <a:spLocks noChangeArrowheads="1"/>
                </p:cNvSpPr>
                <p:nvPr/>
              </p:nvSpPr>
              <p:spPr bwMode="auto">
                <a:xfrm>
                  <a:off x="279948" y="4357596"/>
                  <a:ext cx="34322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Грозный</a:t>
                  </a:r>
                </a:p>
              </p:txBody>
            </p:sp>
            <p:sp>
              <p:nvSpPr>
                <p:cNvPr id="341" name="Rectangle 953"/>
                <p:cNvSpPr>
                  <a:spLocks noChangeArrowheads="1"/>
                </p:cNvSpPr>
                <p:nvPr/>
              </p:nvSpPr>
              <p:spPr bwMode="auto">
                <a:xfrm>
                  <a:off x="44414" y="4233311"/>
                  <a:ext cx="49278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Владикавказ</a:t>
                  </a:r>
                </a:p>
              </p:txBody>
            </p:sp>
            <p:sp>
              <p:nvSpPr>
                <p:cNvPr id="342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049" y="4141771"/>
                  <a:ext cx="33555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Нальчик</a:t>
                  </a:r>
                </a:p>
              </p:txBody>
            </p:sp>
            <p:sp>
              <p:nvSpPr>
                <p:cNvPr id="343" name="Полилиния 342"/>
                <p:cNvSpPr/>
                <p:nvPr/>
              </p:nvSpPr>
              <p:spPr bwMode="auto">
                <a:xfrm>
                  <a:off x="546898" y="4272512"/>
                  <a:ext cx="85451" cy="114067"/>
                </a:xfrm>
                <a:custGeom>
                  <a:avLst/>
                  <a:gdLst>
                    <a:gd name="connsiteX0" fmla="*/ 654844 w 671513"/>
                    <a:gd name="connsiteY0" fmla="*/ 119063 h 809763"/>
                    <a:gd name="connsiteX1" fmla="*/ 659606 w 671513"/>
                    <a:gd name="connsiteY1" fmla="*/ 145256 h 809763"/>
                    <a:gd name="connsiteX2" fmla="*/ 664369 w 671513"/>
                    <a:gd name="connsiteY2" fmla="*/ 152400 h 809763"/>
                    <a:gd name="connsiteX3" fmla="*/ 671513 w 671513"/>
                    <a:gd name="connsiteY3" fmla="*/ 192881 h 809763"/>
                    <a:gd name="connsiteX4" fmla="*/ 664369 w 671513"/>
                    <a:gd name="connsiteY4" fmla="*/ 221456 h 809763"/>
                    <a:gd name="connsiteX5" fmla="*/ 652463 w 671513"/>
                    <a:gd name="connsiteY5" fmla="*/ 242888 h 809763"/>
                    <a:gd name="connsiteX6" fmla="*/ 650081 w 671513"/>
                    <a:gd name="connsiteY6" fmla="*/ 266700 h 809763"/>
                    <a:gd name="connsiteX7" fmla="*/ 647700 w 671513"/>
                    <a:gd name="connsiteY7" fmla="*/ 276225 h 809763"/>
                    <a:gd name="connsiteX8" fmla="*/ 645319 w 671513"/>
                    <a:gd name="connsiteY8" fmla="*/ 288131 h 809763"/>
                    <a:gd name="connsiteX9" fmla="*/ 642938 w 671513"/>
                    <a:gd name="connsiteY9" fmla="*/ 295275 h 809763"/>
                    <a:gd name="connsiteX10" fmla="*/ 638175 w 671513"/>
                    <a:gd name="connsiteY10" fmla="*/ 314325 h 809763"/>
                    <a:gd name="connsiteX11" fmla="*/ 635794 w 671513"/>
                    <a:gd name="connsiteY11" fmla="*/ 338138 h 809763"/>
                    <a:gd name="connsiteX12" fmla="*/ 640556 w 671513"/>
                    <a:gd name="connsiteY12" fmla="*/ 361950 h 809763"/>
                    <a:gd name="connsiteX13" fmla="*/ 640556 w 671513"/>
                    <a:gd name="connsiteY13" fmla="*/ 431006 h 809763"/>
                    <a:gd name="connsiteX14" fmla="*/ 638175 w 671513"/>
                    <a:gd name="connsiteY14" fmla="*/ 440531 h 809763"/>
                    <a:gd name="connsiteX15" fmla="*/ 631031 w 671513"/>
                    <a:gd name="connsiteY15" fmla="*/ 450056 h 809763"/>
                    <a:gd name="connsiteX16" fmla="*/ 619125 w 671513"/>
                    <a:gd name="connsiteY16" fmla="*/ 464344 h 809763"/>
                    <a:gd name="connsiteX17" fmla="*/ 616744 w 671513"/>
                    <a:gd name="connsiteY17" fmla="*/ 471488 h 809763"/>
                    <a:gd name="connsiteX18" fmla="*/ 607219 w 671513"/>
                    <a:gd name="connsiteY18" fmla="*/ 485775 h 809763"/>
                    <a:gd name="connsiteX19" fmla="*/ 600075 w 671513"/>
                    <a:gd name="connsiteY19" fmla="*/ 507206 h 809763"/>
                    <a:gd name="connsiteX20" fmla="*/ 597694 w 671513"/>
                    <a:gd name="connsiteY20" fmla="*/ 514350 h 809763"/>
                    <a:gd name="connsiteX21" fmla="*/ 585788 w 671513"/>
                    <a:gd name="connsiteY21" fmla="*/ 531019 h 809763"/>
                    <a:gd name="connsiteX22" fmla="*/ 578644 w 671513"/>
                    <a:gd name="connsiteY22" fmla="*/ 554831 h 809763"/>
                    <a:gd name="connsiteX23" fmla="*/ 561975 w 671513"/>
                    <a:gd name="connsiteY23" fmla="*/ 576263 h 809763"/>
                    <a:gd name="connsiteX24" fmla="*/ 554831 w 671513"/>
                    <a:gd name="connsiteY24" fmla="*/ 581025 h 809763"/>
                    <a:gd name="connsiteX25" fmla="*/ 542925 w 671513"/>
                    <a:gd name="connsiteY25" fmla="*/ 592931 h 809763"/>
                    <a:gd name="connsiteX26" fmla="*/ 535781 w 671513"/>
                    <a:gd name="connsiteY26" fmla="*/ 600075 h 809763"/>
                    <a:gd name="connsiteX27" fmla="*/ 521494 w 671513"/>
                    <a:gd name="connsiteY27" fmla="*/ 607219 h 809763"/>
                    <a:gd name="connsiteX28" fmla="*/ 511969 w 671513"/>
                    <a:gd name="connsiteY28" fmla="*/ 614363 h 809763"/>
                    <a:gd name="connsiteX29" fmla="*/ 507206 w 671513"/>
                    <a:gd name="connsiteY29" fmla="*/ 621506 h 809763"/>
                    <a:gd name="connsiteX30" fmla="*/ 492919 w 671513"/>
                    <a:gd name="connsiteY30" fmla="*/ 631031 h 809763"/>
                    <a:gd name="connsiteX31" fmla="*/ 485775 w 671513"/>
                    <a:gd name="connsiteY31" fmla="*/ 638175 h 809763"/>
                    <a:gd name="connsiteX32" fmla="*/ 478631 w 671513"/>
                    <a:gd name="connsiteY32" fmla="*/ 642938 h 809763"/>
                    <a:gd name="connsiteX33" fmla="*/ 476250 w 671513"/>
                    <a:gd name="connsiteY33" fmla="*/ 650081 h 809763"/>
                    <a:gd name="connsiteX34" fmla="*/ 466725 w 671513"/>
                    <a:gd name="connsiteY34" fmla="*/ 657225 h 809763"/>
                    <a:gd name="connsiteX35" fmla="*/ 459581 w 671513"/>
                    <a:gd name="connsiteY35" fmla="*/ 664369 h 809763"/>
                    <a:gd name="connsiteX36" fmla="*/ 442913 w 671513"/>
                    <a:gd name="connsiteY36" fmla="*/ 676275 h 809763"/>
                    <a:gd name="connsiteX37" fmla="*/ 431006 w 671513"/>
                    <a:gd name="connsiteY37" fmla="*/ 685800 h 809763"/>
                    <a:gd name="connsiteX38" fmla="*/ 419100 w 671513"/>
                    <a:gd name="connsiteY38" fmla="*/ 695325 h 809763"/>
                    <a:gd name="connsiteX39" fmla="*/ 404813 w 671513"/>
                    <a:gd name="connsiteY39" fmla="*/ 707231 h 809763"/>
                    <a:gd name="connsiteX40" fmla="*/ 397669 w 671513"/>
                    <a:gd name="connsiteY40" fmla="*/ 709613 h 809763"/>
                    <a:gd name="connsiteX41" fmla="*/ 388144 w 671513"/>
                    <a:gd name="connsiteY41" fmla="*/ 714375 h 809763"/>
                    <a:gd name="connsiteX42" fmla="*/ 373856 w 671513"/>
                    <a:gd name="connsiteY42" fmla="*/ 723900 h 809763"/>
                    <a:gd name="connsiteX43" fmla="*/ 366713 w 671513"/>
                    <a:gd name="connsiteY43" fmla="*/ 728663 h 809763"/>
                    <a:gd name="connsiteX44" fmla="*/ 359569 w 671513"/>
                    <a:gd name="connsiteY44" fmla="*/ 735806 h 809763"/>
                    <a:gd name="connsiteX45" fmla="*/ 352425 w 671513"/>
                    <a:gd name="connsiteY45" fmla="*/ 738188 h 809763"/>
                    <a:gd name="connsiteX46" fmla="*/ 345281 w 671513"/>
                    <a:gd name="connsiteY46" fmla="*/ 742950 h 809763"/>
                    <a:gd name="connsiteX47" fmla="*/ 333375 w 671513"/>
                    <a:gd name="connsiteY47" fmla="*/ 752475 h 809763"/>
                    <a:gd name="connsiteX48" fmla="*/ 328613 w 671513"/>
                    <a:gd name="connsiteY48" fmla="*/ 759619 h 809763"/>
                    <a:gd name="connsiteX49" fmla="*/ 314325 w 671513"/>
                    <a:gd name="connsiteY49" fmla="*/ 769144 h 809763"/>
                    <a:gd name="connsiteX50" fmla="*/ 307181 w 671513"/>
                    <a:gd name="connsiteY50" fmla="*/ 773906 h 809763"/>
                    <a:gd name="connsiteX51" fmla="*/ 292894 w 671513"/>
                    <a:gd name="connsiteY51" fmla="*/ 783431 h 809763"/>
                    <a:gd name="connsiteX52" fmla="*/ 288131 w 671513"/>
                    <a:gd name="connsiteY52" fmla="*/ 790575 h 809763"/>
                    <a:gd name="connsiteX53" fmla="*/ 273844 w 671513"/>
                    <a:gd name="connsiteY53" fmla="*/ 792956 h 809763"/>
                    <a:gd name="connsiteX54" fmla="*/ 266700 w 671513"/>
                    <a:gd name="connsiteY54" fmla="*/ 797719 h 809763"/>
                    <a:gd name="connsiteX55" fmla="*/ 252413 w 671513"/>
                    <a:gd name="connsiteY55" fmla="*/ 802481 h 809763"/>
                    <a:gd name="connsiteX56" fmla="*/ 238125 w 671513"/>
                    <a:gd name="connsiteY56" fmla="*/ 809625 h 809763"/>
                    <a:gd name="connsiteX57" fmla="*/ 230981 w 671513"/>
                    <a:gd name="connsiteY57" fmla="*/ 795338 h 809763"/>
                    <a:gd name="connsiteX58" fmla="*/ 223838 w 671513"/>
                    <a:gd name="connsiteY58" fmla="*/ 790575 h 809763"/>
                    <a:gd name="connsiteX59" fmla="*/ 211931 w 671513"/>
                    <a:gd name="connsiteY59" fmla="*/ 778669 h 809763"/>
                    <a:gd name="connsiteX60" fmla="*/ 200025 w 671513"/>
                    <a:gd name="connsiteY60" fmla="*/ 766763 h 809763"/>
                    <a:gd name="connsiteX61" fmla="*/ 192881 w 671513"/>
                    <a:gd name="connsiteY61" fmla="*/ 752475 h 809763"/>
                    <a:gd name="connsiteX62" fmla="*/ 185738 w 671513"/>
                    <a:gd name="connsiteY62" fmla="*/ 750094 h 809763"/>
                    <a:gd name="connsiteX63" fmla="*/ 166688 w 671513"/>
                    <a:gd name="connsiteY63" fmla="*/ 745331 h 809763"/>
                    <a:gd name="connsiteX64" fmla="*/ 159544 w 671513"/>
                    <a:gd name="connsiteY64" fmla="*/ 742950 h 809763"/>
                    <a:gd name="connsiteX65" fmla="*/ 147638 w 671513"/>
                    <a:gd name="connsiteY65" fmla="*/ 740569 h 809763"/>
                    <a:gd name="connsiteX66" fmla="*/ 138113 w 671513"/>
                    <a:gd name="connsiteY66" fmla="*/ 738188 h 809763"/>
                    <a:gd name="connsiteX67" fmla="*/ 126206 w 671513"/>
                    <a:gd name="connsiteY67" fmla="*/ 735806 h 809763"/>
                    <a:gd name="connsiteX68" fmla="*/ 111919 w 671513"/>
                    <a:gd name="connsiteY68" fmla="*/ 728663 h 809763"/>
                    <a:gd name="connsiteX69" fmla="*/ 90488 w 671513"/>
                    <a:gd name="connsiteY69" fmla="*/ 723900 h 809763"/>
                    <a:gd name="connsiteX70" fmla="*/ 83344 w 671513"/>
                    <a:gd name="connsiteY70" fmla="*/ 719138 h 809763"/>
                    <a:gd name="connsiteX71" fmla="*/ 80963 w 671513"/>
                    <a:gd name="connsiteY71" fmla="*/ 711994 h 809763"/>
                    <a:gd name="connsiteX72" fmla="*/ 52388 w 671513"/>
                    <a:gd name="connsiteY72" fmla="*/ 697706 h 809763"/>
                    <a:gd name="connsiteX73" fmla="*/ 38100 w 671513"/>
                    <a:gd name="connsiteY73" fmla="*/ 695325 h 809763"/>
                    <a:gd name="connsiteX74" fmla="*/ 23813 w 671513"/>
                    <a:gd name="connsiteY74" fmla="*/ 685800 h 809763"/>
                    <a:gd name="connsiteX75" fmla="*/ 19050 w 671513"/>
                    <a:gd name="connsiteY75" fmla="*/ 671513 h 809763"/>
                    <a:gd name="connsiteX76" fmla="*/ 16669 w 671513"/>
                    <a:gd name="connsiteY76" fmla="*/ 661988 h 809763"/>
                    <a:gd name="connsiteX77" fmla="*/ 11906 w 671513"/>
                    <a:gd name="connsiteY77" fmla="*/ 638175 h 809763"/>
                    <a:gd name="connsiteX78" fmla="*/ 7144 w 671513"/>
                    <a:gd name="connsiteY78" fmla="*/ 573881 h 809763"/>
                    <a:gd name="connsiteX79" fmla="*/ 2381 w 671513"/>
                    <a:gd name="connsiteY79" fmla="*/ 559594 h 809763"/>
                    <a:gd name="connsiteX80" fmla="*/ 0 w 671513"/>
                    <a:gd name="connsiteY80" fmla="*/ 552450 h 809763"/>
                    <a:gd name="connsiteX81" fmla="*/ 2381 w 671513"/>
                    <a:gd name="connsiteY81" fmla="*/ 542925 h 809763"/>
                    <a:gd name="connsiteX82" fmla="*/ 19050 w 671513"/>
                    <a:gd name="connsiteY82" fmla="*/ 545306 h 809763"/>
                    <a:gd name="connsiteX83" fmla="*/ 40481 w 671513"/>
                    <a:gd name="connsiteY83" fmla="*/ 542925 h 809763"/>
                    <a:gd name="connsiteX84" fmla="*/ 47625 w 671513"/>
                    <a:gd name="connsiteY84" fmla="*/ 540544 h 809763"/>
                    <a:gd name="connsiteX85" fmla="*/ 57150 w 671513"/>
                    <a:gd name="connsiteY85" fmla="*/ 554831 h 809763"/>
                    <a:gd name="connsiteX86" fmla="*/ 64294 w 671513"/>
                    <a:gd name="connsiteY86" fmla="*/ 559594 h 809763"/>
                    <a:gd name="connsiteX87" fmla="*/ 73819 w 671513"/>
                    <a:gd name="connsiteY87" fmla="*/ 571500 h 809763"/>
                    <a:gd name="connsiteX88" fmla="*/ 83344 w 671513"/>
                    <a:gd name="connsiteY88" fmla="*/ 583406 h 809763"/>
                    <a:gd name="connsiteX89" fmla="*/ 88106 w 671513"/>
                    <a:gd name="connsiteY89" fmla="*/ 590550 h 809763"/>
                    <a:gd name="connsiteX90" fmla="*/ 95250 w 671513"/>
                    <a:gd name="connsiteY90" fmla="*/ 595313 h 809763"/>
                    <a:gd name="connsiteX91" fmla="*/ 102394 w 671513"/>
                    <a:gd name="connsiteY91" fmla="*/ 616744 h 809763"/>
                    <a:gd name="connsiteX92" fmla="*/ 107156 w 671513"/>
                    <a:gd name="connsiteY92" fmla="*/ 635794 h 809763"/>
                    <a:gd name="connsiteX93" fmla="*/ 114300 w 671513"/>
                    <a:gd name="connsiteY93" fmla="*/ 640556 h 809763"/>
                    <a:gd name="connsiteX94" fmla="*/ 126206 w 671513"/>
                    <a:gd name="connsiteY94" fmla="*/ 652463 h 809763"/>
                    <a:gd name="connsiteX95" fmla="*/ 154781 w 671513"/>
                    <a:gd name="connsiteY95" fmla="*/ 638175 h 809763"/>
                    <a:gd name="connsiteX96" fmla="*/ 161925 w 671513"/>
                    <a:gd name="connsiteY96" fmla="*/ 635794 h 809763"/>
                    <a:gd name="connsiteX97" fmla="*/ 183356 w 671513"/>
                    <a:gd name="connsiteY97" fmla="*/ 621506 h 809763"/>
                    <a:gd name="connsiteX98" fmla="*/ 190500 w 671513"/>
                    <a:gd name="connsiteY98" fmla="*/ 616744 h 809763"/>
                    <a:gd name="connsiteX99" fmla="*/ 207169 w 671513"/>
                    <a:gd name="connsiteY99" fmla="*/ 600075 h 809763"/>
                    <a:gd name="connsiteX100" fmla="*/ 211931 w 671513"/>
                    <a:gd name="connsiteY100" fmla="*/ 592931 h 809763"/>
                    <a:gd name="connsiteX101" fmla="*/ 226219 w 671513"/>
                    <a:gd name="connsiteY101" fmla="*/ 588169 h 809763"/>
                    <a:gd name="connsiteX102" fmla="*/ 240506 w 671513"/>
                    <a:gd name="connsiteY102" fmla="*/ 583406 h 809763"/>
                    <a:gd name="connsiteX103" fmla="*/ 247650 w 671513"/>
                    <a:gd name="connsiteY103" fmla="*/ 578644 h 809763"/>
                    <a:gd name="connsiteX104" fmla="*/ 259556 w 671513"/>
                    <a:gd name="connsiteY104" fmla="*/ 569119 h 809763"/>
                    <a:gd name="connsiteX105" fmla="*/ 266700 w 671513"/>
                    <a:gd name="connsiteY105" fmla="*/ 564356 h 809763"/>
                    <a:gd name="connsiteX106" fmla="*/ 280988 w 671513"/>
                    <a:gd name="connsiteY106" fmla="*/ 559594 h 809763"/>
                    <a:gd name="connsiteX107" fmla="*/ 292894 w 671513"/>
                    <a:gd name="connsiteY107" fmla="*/ 550069 h 809763"/>
                    <a:gd name="connsiteX108" fmla="*/ 307181 w 671513"/>
                    <a:gd name="connsiteY108" fmla="*/ 540544 h 809763"/>
                    <a:gd name="connsiteX109" fmla="*/ 311944 w 671513"/>
                    <a:gd name="connsiteY109" fmla="*/ 533400 h 809763"/>
                    <a:gd name="connsiteX110" fmla="*/ 316706 w 671513"/>
                    <a:gd name="connsiteY110" fmla="*/ 514350 h 809763"/>
                    <a:gd name="connsiteX111" fmla="*/ 321469 w 671513"/>
                    <a:gd name="connsiteY111" fmla="*/ 469106 h 809763"/>
                    <a:gd name="connsiteX112" fmla="*/ 326231 w 671513"/>
                    <a:gd name="connsiteY112" fmla="*/ 454819 h 809763"/>
                    <a:gd name="connsiteX113" fmla="*/ 328613 w 671513"/>
                    <a:gd name="connsiteY113" fmla="*/ 447675 h 809763"/>
                    <a:gd name="connsiteX114" fmla="*/ 330994 w 671513"/>
                    <a:gd name="connsiteY114" fmla="*/ 423863 h 809763"/>
                    <a:gd name="connsiteX115" fmla="*/ 333375 w 671513"/>
                    <a:gd name="connsiteY115" fmla="*/ 416719 h 809763"/>
                    <a:gd name="connsiteX116" fmla="*/ 342900 w 671513"/>
                    <a:gd name="connsiteY116" fmla="*/ 383381 h 809763"/>
                    <a:gd name="connsiteX117" fmla="*/ 345281 w 671513"/>
                    <a:gd name="connsiteY117" fmla="*/ 347663 h 809763"/>
                    <a:gd name="connsiteX118" fmla="*/ 347663 w 671513"/>
                    <a:gd name="connsiteY118" fmla="*/ 340519 h 809763"/>
                    <a:gd name="connsiteX119" fmla="*/ 350044 w 671513"/>
                    <a:gd name="connsiteY119" fmla="*/ 323850 h 809763"/>
                    <a:gd name="connsiteX120" fmla="*/ 352425 w 671513"/>
                    <a:gd name="connsiteY120" fmla="*/ 280988 h 809763"/>
                    <a:gd name="connsiteX121" fmla="*/ 354806 w 671513"/>
                    <a:gd name="connsiteY121" fmla="*/ 261938 h 809763"/>
                    <a:gd name="connsiteX122" fmla="*/ 347663 w 671513"/>
                    <a:gd name="connsiteY122" fmla="*/ 257175 h 809763"/>
                    <a:gd name="connsiteX123" fmla="*/ 340519 w 671513"/>
                    <a:gd name="connsiteY123" fmla="*/ 259556 h 809763"/>
                    <a:gd name="connsiteX124" fmla="*/ 333375 w 671513"/>
                    <a:gd name="connsiteY124" fmla="*/ 264319 h 809763"/>
                    <a:gd name="connsiteX125" fmla="*/ 319088 w 671513"/>
                    <a:gd name="connsiteY125" fmla="*/ 269081 h 809763"/>
                    <a:gd name="connsiteX126" fmla="*/ 311944 w 671513"/>
                    <a:gd name="connsiteY126" fmla="*/ 271463 h 809763"/>
                    <a:gd name="connsiteX127" fmla="*/ 314325 w 671513"/>
                    <a:gd name="connsiteY127" fmla="*/ 264319 h 809763"/>
                    <a:gd name="connsiteX128" fmla="*/ 309563 w 671513"/>
                    <a:gd name="connsiteY128" fmla="*/ 250031 h 809763"/>
                    <a:gd name="connsiteX129" fmla="*/ 297656 w 671513"/>
                    <a:gd name="connsiteY129" fmla="*/ 228600 h 809763"/>
                    <a:gd name="connsiteX130" fmla="*/ 290513 w 671513"/>
                    <a:gd name="connsiteY130" fmla="*/ 223838 h 809763"/>
                    <a:gd name="connsiteX131" fmla="*/ 292894 w 671513"/>
                    <a:gd name="connsiteY131" fmla="*/ 216694 h 809763"/>
                    <a:gd name="connsiteX132" fmla="*/ 300038 w 671513"/>
                    <a:gd name="connsiteY132" fmla="*/ 214313 h 809763"/>
                    <a:gd name="connsiteX133" fmla="*/ 307181 w 671513"/>
                    <a:gd name="connsiteY133" fmla="*/ 209550 h 809763"/>
                    <a:gd name="connsiteX134" fmla="*/ 314325 w 671513"/>
                    <a:gd name="connsiteY134" fmla="*/ 202406 h 809763"/>
                    <a:gd name="connsiteX135" fmla="*/ 321469 w 671513"/>
                    <a:gd name="connsiteY135" fmla="*/ 200025 h 809763"/>
                    <a:gd name="connsiteX136" fmla="*/ 335756 w 671513"/>
                    <a:gd name="connsiteY136" fmla="*/ 192881 h 809763"/>
                    <a:gd name="connsiteX137" fmla="*/ 350044 w 671513"/>
                    <a:gd name="connsiteY137" fmla="*/ 190500 h 809763"/>
                    <a:gd name="connsiteX138" fmla="*/ 364331 w 671513"/>
                    <a:gd name="connsiteY138" fmla="*/ 185738 h 809763"/>
                    <a:gd name="connsiteX139" fmla="*/ 371475 w 671513"/>
                    <a:gd name="connsiteY139" fmla="*/ 180975 h 809763"/>
                    <a:gd name="connsiteX140" fmla="*/ 376238 w 671513"/>
                    <a:gd name="connsiteY140" fmla="*/ 173831 h 809763"/>
                    <a:gd name="connsiteX141" fmla="*/ 383381 w 671513"/>
                    <a:gd name="connsiteY141" fmla="*/ 171450 h 809763"/>
                    <a:gd name="connsiteX142" fmla="*/ 390525 w 671513"/>
                    <a:gd name="connsiteY142" fmla="*/ 166688 h 809763"/>
                    <a:gd name="connsiteX143" fmla="*/ 392906 w 671513"/>
                    <a:gd name="connsiteY143" fmla="*/ 159544 h 809763"/>
                    <a:gd name="connsiteX144" fmla="*/ 397669 w 671513"/>
                    <a:gd name="connsiteY144" fmla="*/ 152400 h 809763"/>
                    <a:gd name="connsiteX145" fmla="*/ 407194 w 671513"/>
                    <a:gd name="connsiteY145" fmla="*/ 130969 h 809763"/>
                    <a:gd name="connsiteX146" fmla="*/ 409575 w 671513"/>
                    <a:gd name="connsiteY146" fmla="*/ 111919 h 809763"/>
                    <a:gd name="connsiteX147" fmla="*/ 395288 w 671513"/>
                    <a:gd name="connsiteY147" fmla="*/ 107156 h 809763"/>
                    <a:gd name="connsiteX148" fmla="*/ 381000 w 671513"/>
                    <a:gd name="connsiteY148" fmla="*/ 102394 h 809763"/>
                    <a:gd name="connsiteX149" fmla="*/ 371475 w 671513"/>
                    <a:gd name="connsiteY149" fmla="*/ 100013 h 809763"/>
                    <a:gd name="connsiteX150" fmla="*/ 369094 w 671513"/>
                    <a:gd name="connsiteY150" fmla="*/ 92869 h 809763"/>
                    <a:gd name="connsiteX151" fmla="*/ 359569 w 671513"/>
                    <a:gd name="connsiteY151" fmla="*/ 83344 h 809763"/>
                    <a:gd name="connsiteX152" fmla="*/ 373856 w 671513"/>
                    <a:gd name="connsiteY152" fmla="*/ 78581 h 809763"/>
                    <a:gd name="connsiteX153" fmla="*/ 390525 w 671513"/>
                    <a:gd name="connsiteY153" fmla="*/ 71438 h 809763"/>
                    <a:gd name="connsiteX154" fmla="*/ 407194 w 671513"/>
                    <a:gd name="connsiteY154" fmla="*/ 54769 h 809763"/>
                    <a:gd name="connsiteX155" fmla="*/ 416719 w 671513"/>
                    <a:gd name="connsiteY155" fmla="*/ 40481 h 809763"/>
                    <a:gd name="connsiteX156" fmla="*/ 421481 w 671513"/>
                    <a:gd name="connsiteY156" fmla="*/ 33338 h 809763"/>
                    <a:gd name="connsiteX157" fmla="*/ 428625 w 671513"/>
                    <a:gd name="connsiteY157" fmla="*/ 30956 h 809763"/>
                    <a:gd name="connsiteX158" fmla="*/ 433388 w 671513"/>
                    <a:gd name="connsiteY158" fmla="*/ 23813 h 809763"/>
                    <a:gd name="connsiteX159" fmla="*/ 447675 w 671513"/>
                    <a:gd name="connsiteY159" fmla="*/ 14288 h 809763"/>
                    <a:gd name="connsiteX160" fmla="*/ 464344 w 671513"/>
                    <a:gd name="connsiteY160" fmla="*/ 7144 h 809763"/>
                    <a:gd name="connsiteX161" fmla="*/ 473869 w 671513"/>
                    <a:gd name="connsiteY161" fmla="*/ 0 h 809763"/>
                    <a:gd name="connsiteX162" fmla="*/ 492919 w 671513"/>
                    <a:gd name="connsiteY162" fmla="*/ 11906 h 809763"/>
                    <a:gd name="connsiteX163" fmla="*/ 507206 w 671513"/>
                    <a:gd name="connsiteY163" fmla="*/ 21431 h 809763"/>
                    <a:gd name="connsiteX164" fmla="*/ 519113 w 671513"/>
                    <a:gd name="connsiteY164" fmla="*/ 33338 h 809763"/>
                    <a:gd name="connsiteX165" fmla="*/ 531019 w 671513"/>
                    <a:gd name="connsiteY165" fmla="*/ 45244 h 809763"/>
                    <a:gd name="connsiteX166" fmla="*/ 523875 w 671513"/>
                    <a:gd name="connsiteY166" fmla="*/ 61913 h 809763"/>
                    <a:gd name="connsiteX167" fmla="*/ 516731 w 671513"/>
                    <a:gd name="connsiteY167" fmla="*/ 64294 h 809763"/>
                    <a:gd name="connsiteX168" fmla="*/ 514350 w 671513"/>
                    <a:gd name="connsiteY168" fmla="*/ 71438 h 809763"/>
                    <a:gd name="connsiteX169" fmla="*/ 521494 w 671513"/>
                    <a:gd name="connsiteY169" fmla="*/ 85725 h 809763"/>
                    <a:gd name="connsiteX170" fmla="*/ 528638 w 671513"/>
                    <a:gd name="connsiteY170" fmla="*/ 90488 h 809763"/>
                    <a:gd name="connsiteX171" fmla="*/ 535781 w 671513"/>
                    <a:gd name="connsiteY171" fmla="*/ 97631 h 809763"/>
                    <a:gd name="connsiteX172" fmla="*/ 540544 w 671513"/>
                    <a:gd name="connsiteY172" fmla="*/ 104775 h 809763"/>
                    <a:gd name="connsiteX173" fmla="*/ 547688 w 671513"/>
                    <a:gd name="connsiteY173" fmla="*/ 107156 h 809763"/>
                    <a:gd name="connsiteX174" fmla="*/ 554831 w 671513"/>
                    <a:gd name="connsiteY174" fmla="*/ 111919 h 809763"/>
                    <a:gd name="connsiteX175" fmla="*/ 569119 w 671513"/>
                    <a:gd name="connsiteY175" fmla="*/ 109538 h 809763"/>
                    <a:gd name="connsiteX176" fmla="*/ 592931 w 671513"/>
                    <a:gd name="connsiteY176" fmla="*/ 107156 h 809763"/>
                    <a:gd name="connsiteX177" fmla="*/ 611981 w 671513"/>
                    <a:gd name="connsiteY177" fmla="*/ 109538 h 809763"/>
                    <a:gd name="connsiteX178" fmla="*/ 628650 w 671513"/>
                    <a:gd name="connsiteY178" fmla="*/ 114300 h 809763"/>
                    <a:gd name="connsiteX179" fmla="*/ 635794 w 671513"/>
                    <a:gd name="connsiteY179" fmla="*/ 119063 h 809763"/>
                    <a:gd name="connsiteX180" fmla="*/ 654844 w 671513"/>
                    <a:gd name="connsiteY180" fmla="*/ 119063 h 809763"/>
                    <a:gd name="connsiteX0" fmla="*/ 655988 w 672657"/>
                    <a:gd name="connsiteY0" fmla="*/ 119063 h 809763"/>
                    <a:gd name="connsiteX1" fmla="*/ 660750 w 672657"/>
                    <a:gd name="connsiteY1" fmla="*/ 145256 h 809763"/>
                    <a:gd name="connsiteX2" fmla="*/ 665513 w 672657"/>
                    <a:gd name="connsiteY2" fmla="*/ 152400 h 809763"/>
                    <a:gd name="connsiteX3" fmla="*/ 672657 w 672657"/>
                    <a:gd name="connsiteY3" fmla="*/ 192881 h 809763"/>
                    <a:gd name="connsiteX4" fmla="*/ 665513 w 672657"/>
                    <a:gd name="connsiteY4" fmla="*/ 221456 h 809763"/>
                    <a:gd name="connsiteX5" fmla="*/ 653607 w 672657"/>
                    <a:gd name="connsiteY5" fmla="*/ 242888 h 809763"/>
                    <a:gd name="connsiteX6" fmla="*/ 651225 w 672657"/>
                    <a:gd name="connsiteY6" fmla="*/ 266700 h 809763"/>
                    <a:gd name="connsiteX7" fmla="*/ 648844 w 672657"/>
                    <a:gd name="connsiteY7" fmla="*/ 276225 h 809763"/>
                    <a:gd name="connsiteX8" fmla="*/ 646463 w 672657"/>
                    <a:gd name="connsiteY8" fmla="*/ 288131 h 809763"/>
                    <a:gd name="connsiteX9" fmla="*/ 644082 w 672657"/>
                    <a:gd name="connsiteY9" fmla="*/ 295275 h 809763"/>
                    <a:gd name="connsiteX10" fmla="*/ 639319 w 672657"/>
                    <a:gd name="connsiteY10" fmla="*/ 314325 h 809763"/>
                    <a:gd name="connsiteX11" fmla="*/ 636938 w 672657"/>
                    <a:gd name="connsiteY11" fmla="*/ 338138 h 809763"/>
                    <a:gd name="connsiteX12" fmla="*/ 641700 w 672657"/>
                    <a:gd name="connsiteY12" fmla="*/ 361950 h 809763"/>
                    <a:gd name="connsiteX13" fmla="*/ 641700 w 672657"/>
                    <a:gd name="connsiteY13" fmla="*/ 431006 h 809763"/>
                    <a:gd name="connsiteX14" fmla="*/ 639319 w 672657"/>
                    <a:gd name="connsiteY14" fmla="*/ 440531 h 809763"/>
                    <a:gd name="connsiteX15" fmla="*/ 632175 w 672657"/>
                    <a:gd name="connsiteY15" fmla="*/ 450056 h 809763"/>
                    <a:gd name="connsiteX16" fmla="*/ 620269 w 672657"/>
                    <a:gd name="connsiteY16" fmla="*/ 464344 h 809763"/>
                    <a:gd name="connsiteX17" fmla="*/ 617888 w 672657"/>
                    <a:gd name="connsiteY17" fmla="*/ 471488 h 809763"/>
                    <a:gd name="connsiteX18" fmla="*/ 608363 w 672657"/>
                    <a:gd name="connsiteY18" fmla="*/ 485775 h 809763"/>
                    <a:gd name="connsiteX19" fmla="*/ 601219 w 672657"/>
                    <a:gd name="connsiteY19" fmla="*/ 507206 h 809763"/>
                    <a:gd name="connsiteX20" fmla="*/ 598838 w 672657"/>
                    <a:gd name="connsiteY20" fmla="*/ 514350 h 809763"/>
                    <a:gd name="connsiteX21" fmla="*/ 586932 w 672657"/>
                    <a:gd name="connsiteY21" fmla="*/ 531019 h 809763"/>
                    <a:gd name="connsiteX22" fmla="*/ 579788 w 672657"/>
                    <a:gd name="connsiteY22" fmla="*/ 554831 h 809763"/>
                    <a:gd name="connsiteX23" fmla="*/ 563119 w 672657"/>
                    <a:gd name="connsiteY23" fmla="*/ 576263 h 809763"/>
                    <a:gd name="connsiteX24" fmla="*/ 555975 w 672657"/>
                    <a:gd name="connsiteY24" fmla="*/ 581025 h 809763"/>
                    <a:gd name="connsiteX25" fmla="*/ 544069 w 672657"/>
                    <a:gd name="connsiteY25" fmla="*/ 592931 h 809763"/>
                    <a:gd name="connsiteX26" fmla="*/ 536925 w 672657"/>
                    <a:gd name="connsiteY26" fmla="*/ 600075 h 809763"/>
                    <a:gd name="connsiteX27" fmla="*/ 522638 w 672657"/>
                    <a:gd name="connsiteY27" fmla="*/ 607219 h 809763"/>
                    <a:gd name="connsiteX28" fmla="*/ 513113 w 672657"/>
                    <a:gd name="connsiteY28" fmla="*/ 614363 h 809763"/>
                    <a:gd name="connsiteX29" fmla="*/ 508350 w 672657"/>
                    <a:gd name="connsiteY29" fmla="*/ 621506 h 809763"/>
                    <a:gd name="connsiteX30" fmla="*/ 494063 w 672657"/>
                    <a:gd name="connsiteY30" fmla="*/ 631031 h 809763"/>
                    <a:gd name="connsiteX31" fmla="*/ 486919 w 672657"/>
                    <a:gd name="connsiteY31" fmla="*/ 638175 h 809763"/>
                    <a:gd name="connsiteX32" fmla="*/ 479775 w 672657"/>
                    <a:gd name="connsiteY32" fmla="*/ 642938 h 809763"/>
                    <a:gd name="connsiteX33" fmla="*/ 477394 w 672657"/>
                    <a:gd name="connsiteY33" fmla="*/ 650081 h 809763"/>
                    <a:gd name="connsiteX34" fmla="*/ 467869 w 672657"/>
                    <a:gd name="connsiteY34" fmla="*/ 657225 h 809763"/>
                    <a:gd name="connsiteX35" fmla="*/ 460725 w 672657"/>
                    <a:gd name="connsiteY35" fmla="*/ 664369 h 809763"/>
                    <a:gd name="connsiteX36" fmla="*/ 444057 w 672657"/>
                    <a:gd name="connsiteY36" fmla="*/ 676275 h 809763"/>
                    <a:gd name="connsiteX37" fmla="*/ 432150 w 672657"/>
                    <a:gd name="connsiteY37" fmla="*/ 685800 h 809763"/>
                    <a:gd name="connsiteX38" fmla="*/ 420244 w 672657"/>
                    <a:gd name="connsiteY38" fmla="*/ 695325 h 809763"/>
                    <a:gd name="connsiteX39" fmla="*/ 405957 w 672657"/>
                    <a:gd name="connsiteY39" fmla="*/ 707231 h 809763"/>
                    <a:gd name="connsiteX40" fmla="*/ 398813 w 672657"/>
                    <a:gd name="connsiteY40" fmla="*/ 709613 h 809763"/>
                    <a:gd name="connsiteX41" fmla="*/ 389288 w 672657"/>
                    <a:gd name="connsiteY41" fmla="*/ 714375 h 809763"/>
                    <a:gd name="connsiteX42" fmla="*/ 375000 w 672657"/>
                    <a:gd name="connsiteY42" fmla="*/ 723900 h 809763"/>
                    <a:gd name="connsiteX43" fmla="*/ 367857 w 672657"/>
                    <a:gd name="connsiteY43" fmla="*/ 728663 h 809763"/>
                    <a:gd name="connsiteX44" fmla="*/ 360713 w 672657"/>
                    <a:gd name="connsiteY44" fmla="*/ 735806 h 809763"/>
                    <a:gd name="connsiteX45" fmla="*/ 353569 w 672657"/>
                    <a:gd name="connsiteY45" fmla="*/ 738188 h 809763"/>
                    <a:gd name="connsiteX46" fmla="*/ 346425 w 672657"/>
                    <a:gd name="connsiteY46" fmla="*/ 742950 h 809763"/>
                    <a:gd name="connsiteX47" fmla="*/ 334519 w 672657"/>
                    <a:gd name="connsiteY47" fmla="*/ 752475 h 809763"/>
                    <a:gd name="connsiteX48" fmla="*/ 329757 w 672657"/>
                    <a:gd name="connsiteY48" fmla="*/ 759619 h 809763"/>
                    <a:gd name="connsiteX49" fmla="*/ 315469 w 672657"/>
                    <a:gd name="connsiteY49" fmla="*/ 769144 h 809763"/>
                    <a:gd name="connsiteX50" fmla="*/ 308325 w 672657"/>
                    <a:gd name="connsiteY50" fmla="*/ 773906 h 809763"/>
                    <a:gd name="connsiteX51" fmla="*/ 294038 w 672657"/>
                    <a:gd name="connsiteY51" fmla="*/ 783431 h 809763"/>
                    <a:gd name="connsiteX52" fmla="*/ 289275 w 672657"/>
                    <a:gd name="connsiteY52" fmla="*/ 790575 h 809763"/>
                    <a:gd name="connsiteX53" fmla="*/ 274988 w 672657"/>
                    <a:gd name="connsiteY53" fmla="*/ 792956 h 809763"/>
                    <a:gd name="connsiteX54" fmla="*/ 267844 w 672657"/>
                    <a:gd name="connsiteY54" fmla="*/ 797719 h 809763"/>
                    <a:gd name="connsiteX55" fmla="*/ 253557 w 672657"/>
                    <a:gd name="connsiteY55" fmla="*/ 802481 h 809763"/>
                    <a:gd name="connsiteX56" fmla="*/ 239269 w 672657"/>
                    <a:gd name="connsiteY56" fmla="*/ 809625 h 809763"/>
                    <a:gd name="connsiteX57" fmla="*/ 232125 w 672657"/>
                    <a:gd name="connsiteY57" fmla="*/ 795338 h 809763"/>
                    <a:gd name="connsiteX58" fmla="*/ 224982 w 672657"/>
                    <a:gd name="connsiteY58" fmla="*/ 790575 h 809763"/>
                    <a:gd name="connsiteX59" fmla="*/ 213075 w 672657"/>
                    <a:gd name="connsiteY59" fmla="*/ 778669 h 809763"/>
                    <a:gd name="connsiteX60" fmla="*/ 201169 w 672657"/>
                    <a:gd name="connsiteY60" fmla="*/ 766763 h 809763"/>
                    <a:gd name="connsiteX61" fmla="*/ 194025 w 672657"/>
                    <a:gd name="connsiteY61" fmla="*/ 752475 h 809763"/>
                    <a:gd name="connsiteX62" fmla="*/ 186882 w 672657"/>
                    <a:gd name="connsiteY62" fmla="*/ 750094 h 809763"/>
                    <a:gd name="connsiteX63" fmla="*/ 167832 w 672657"/>
                    <a:gd name="connsiteY63" fmla="*/ 745331 h 809763"/>
                    <a:gd name="connsiteX64" fmla="*/ 160688 w 672657"/>
                    <a:gd name="connsiteY64" fmla="*/ 742950 h 809763"/>
                    <a:gd name="connsiteX65" fmla="*/ 148782 w 672657"/>
                    <a:gd name="connsiteY65" fmla="*/ 740569 h 809763"/>
                    <a:gd name="connsiteX66" fmla="*/ 139257 w 672657"/>
                    <a:gd name="connsiteY66" fmla="*/ 738188 h 809763"/>
                    <a:gd name="connsiteX67" fmla="*/ 127350 w 672657"/>
                    <a:gd name="connsiteY67" fmla="*/ 735806 h 809763"/>
                    <a:gd name="connsiteX68" fmla="*/ 113063 w 672657"/>
                    <a:gd name="connsiteY68" fmla="*/ 728663 h 809763"/>
                    <a:gd name="connsiteX69" fmla="*/ 91632 w 672657"/>
                    <a:gd name="connsiteY69" fmla="*/ 723900 h 809763"/>
                    <a:gd name="connsiteX70" fmla="*/ 84488 w 672657"/>
                    <a:gd name="connsiteY70" fmla="*/ 719138 h 809763"/>
                    <a:gd name="connsiteX71" fmla="*/ 82107 w 672657"/>
                    <a:gd name="connsiteY71" fmla="*/ 711994 h 809763"/>
                    <a:gd name="connsiteX72" fmla="*/ 53532 w 672657"/>
                    <a:gd name="connsiteY72" fmla="*/ 697706 h 809763"/>
                    <a:gd name="connsiteX73" fmla="*/ 39244 w 672657"/>
                    <a:gd name="connsiteY73" fmla="*/ 695325 h 809763"/>
                    <a:gd name="connsiteX74" fmla="*/ 24957 w 672657"/>
                    <a:gd name="connsiteY74" fmla="*/ 685800 h 809763"/>
                    <a:gd name="connsiteX75" fmla="*/ 20194 w 672657"/>
                    <a:gd name="connsiteY75" fmla="*/ 671513 h 809763"/>
                    <a:gd name="connsiteX76" fmla="*/ 17813 w 672657"/>
                    <a:gd name="connsiteY76" fmla="*/ 661988 h 809763"/>
                    <a:gd name="connsiteX77" fmla="*/ 13050 w 672657"/>
                    <a:gd name="connsiteY77" fmla="*/ 638175 h 809763"/>
                    <a:gd name="connsiteX78" fmla="*/ 8288 w 672657"/>
                    <a:gd name="connsiteY78" fmla="*/ 573881 h 809763"/>
                    <a:gd name="connsiteX79" fmla="*/ 3525 w 672657"/>
                    <a:gd name="connsiteY79" fmla="*/ 559594 h 809763"/>
                    <a:gd name="connsiteX80" fmla="*/ 1144 w 672657"/>
                    <a:gd name="connsiteY80" fmla="*/ 552450 h 809763"/>
                    <a:gd name="connsiteX81" fmla="*/ 3525 w 672657"/>
                    <a:gd name="connsiteY81" fmla="*/ 542925 h 809763"/>
                    <a:gd name="connsiteX82" fmla="*/ 41625 w 672657"/>
                    <a:gd name="connsiteY82" fmla="*/ 542925 h 809763"/>
                    <a:gd name="connsiteX83" fmla="*/ 48769 w 672657"/>
                    <a:gd name="connsiteY83" fmla="*/ 540544 h 809763"/>
                    <a:gd name="connsiteX84" fmla="*/ 58294 w 672657"/>
                    <a:gd name="connsiteY84" fmla="*/ 554831 h 809763"/>
                    <a:gd name="connsiteX85" fmla="*/ 65438 w 672657"/>
                    <a:gd name="connsiteY85" fmla="*/ 559594 h 809763"/>
                    <a:gd name="connsiteX86" fmla="*/ 74963 w 672657"/>
                    <a:gd name="connsiteY86" fmla="*/ 571500 h 809763"/>
                    <a:gd name="connsiteX87" fmla="*/ 84488 w 672657"/>
                    <a:gd name="connsiteY87" fmla="*/ 583406 h 809763"/>
                    <a:gd name="connsiteX88" fmla="*/ 89250 w 672657"/>
                    <a:gd name="connsiteY88" fmla="*/ 590550 h 809763"/>
                    <a:gd name="connsiteX89" fmla="*/ 96394 w 672657"/>
                    <a:gd name="connsiteY89" fmla="*/ 595313 h 809763"/>
                    <a:gd name="connsiteX90" fmla="*/ 103538 w 672657"/>
                    <a:gd name="connsiteY90" fmla="*/ 616744 h 809763"/>
                    <a:gd name="connsiteX91" fmla="*/ 108300 w 672657"/>
                    <a:gd name="connsiteY91" fmla="*/ 635794 h 809763"/>
                    <a:gd name="connsiteX92" fmla="*/ 115444 w 672657"/>
                    <a:gd name="connsiteY92" fmla="*/ 640556 h 809763"/>
                    <a:gd name="connsiteX93" fmla="*/ 127350 w 672657"/>
                    <a:gd name="connsiteY93" fmla="*/ 652463 h 809763"/>
                    <a:gd name="connsiteX94" fmla="*/ 155925 w 672657"/>
                    <a:gd name="connsiteY94" fmla="*/ 638175 h 809763"/>
                    <a:gd name="connsiteX95" fmla="*/ 163069 w 672657"/>
                    <a:gd name="connsiteY95" fmla="*/ 635794 h 809763"/>
                    <a:gd name="connsiteX96" fmla="*/ 184500 w 672657"/>
                    <a:gd name="connsiteY96" fmla="*/ 621506 h 809763"/>
                    <a:gd name="connsiteX97" fmla="*/ 191644 w 672657"/>
                    <a:gd name="connsiteY97" fmla="*/ 616744 h 809763"/>
                    <a:gd name="connsiteX98" fmla="*/ 208313 w 672657"/>
                    <a:gd name="connsiteY98" fmla="*/ 600075 h 809763"/>
                    <a:gd name="connsiteX99" fmla="*/ 213075 w 672657"/>
                    <a:gd name="connsiteY99" fmla="*/ 592931 h 809763"/>
                    <a:gd name="connsiteX100" fmla="*/ 227363 w 672657"/>
                    <a:gd name="connsiteY100" fmla="*/ 588169 h 809763"/>
                    <a:gd name="connsiteX101" fmla="*/ 241650 w 672657"/>
                    <a:gd name="connsiteY101" fmla="*/ 583406 h 809763"/>
                    <a:gd name="connsiteX102" fmla="*/ 248794 w 672657"/>
                    <a:gd name="connsiteY102" fmla="*/ 578644 h 809763"/>
                    <a:gd name="connsiteX103" fmla="*/ 260700 w 672657"/>
                    <a:gd name="connsiteY103" fmla="*/ 569119 h 809763"/>
                    <a:gd name="connsiteX104" fmla="*/ 267844 w 672657"/>
                    <a:gd name="connsiteY104" fmla="*/ 564356 h 809763"/>
                    <a:gd name="connsiteX105" fmla="*/ 282132 w 672657"/>
                    <a:gd name="connsiteY105" fmla="*/ 559594 h 809763"/>
                    <a:gd name="connsiteX106" fmla="*/ 294038 w 672657"/>
                    <a:gd name="connsiteY106" fmla="*/ 550069 h 809763"/>
                    <a:gd name="connsiteX107" fmla="*/ 308325 w 672657"/>
                    <a:gd name="connsiteY107" fmla="*/ 540544 h 809763"/>
                    <a:gd name="connsiteX108" fmla="*/ 313088 w 672657"/>
                    <a:gd name="connsiteY108" fmla="*/ 533400 h 809763"/>
                    <a:gd name="connsiteX109" fmla="*/ 317850 w 672657"/>
                    <a:gd name="connsiteY109" fmla="*/ 514350 h 809763"/>
                    <a:gd name="connsiteX110" fmla="*/ 322613 w 672657"/>
                    <a:gd name="connsiteY110" fmla="*/ 469106 h 809763"/>
                    <a:gd name="connsiteX111" fmla="*/ 327375 w 672657"/>
                    <a:gd name="connsiteY111" fmla="*/ 454819 h 809763"/>
                    <a:gd name="connsiteX112" fmla="*/ 329757 w 672657"/>
                    <a:gd name="connsiteY112" fmla="*/ 447675 h 809763"/>
                    <a:gd name="connsiteX113" fmla="*/ 332138 w 672657"/>
                    <a:gd name="connsiteY113" fmla="*/ 423863 h 809763"/>
                    <a:gd name="connsiteX114" fmla="*/ 334519 w 672657"/>
                    <a:gd name="connsiteY114" fmla="*/ 416719 h 809763"/>
                    <a:gd name="connsiteX115" fmla="*/ 344044 w 672657"/>
                    <a:gd name="connsiteY115" fmla="*/ 383381 h 809763"/>
                    <a:gd name="connsiteX116" fmla="*/ 346425 w 672657"/>
                    <a:gd name="connsiteY116" fmla="*/ 347663 h 809763"/>
                    <a:gd name="connsiteX117" fmla="*/ 348807 w 672657"/>
                    <a:gd name="connsiteY117" fmla="*/ 340519 h 809763"/>
                    <a:gd name="connsiteX118" fmla="*/ 351188 w 672657"/>
                    <a:gd name="connsiteY118" fmla="*/ 323850 h 809763"/>
                    <a:gd name="connsiteX119" fmla="*/ 353569 w 672657"/>
                    <a:gd name="connsiteY119" fmla="*/ 280988 h 809763"/>
                    <a:gd name="connsiteX120" fmla="*/ 355950 w 672657"/>
                    <a:gd name="connsiteY120" fmla="*/ 261938 h 809763"/>
                    <a:gd name="connsiteX121" fmla="*/ 348807 w 672657"/>
                    <a:gd name="connsiteY121" fmla="*/ 257175 h 809763"/>
                    <a:gd name="connsiteX122" fmla="*/ 341663 w 672657"/>
                    <a:gd name="connsiteY122" fmla="*/ 259556 h 809763"/>
                    <a:gd name="connsiteX123" fmla="*/ 334519 w 672657"/>
                    <a:gd name="connsiteY123" fmla="*/ 264319 h 809763"/>
                    <a:gd name="connsiteX124" fmla="*/ 320232 w 672657"/>
                    <a:gd name="connsiteY124" fmla="*/ 269081 h 809763"/>
                    <a:gd name="connsiteX125" fmla="*/ 313088 w 672657"/>
                    <a:gd name="connsiteY125" fmla="*/ 271463 h 809763"/>
                    <a:gd name="connsiteX126" fmla="*/ 315469 w 672657"/>
                    <a:gd name="connsiteY126" fmla="*/ 264319 h 809763"/>
                    <a:gd name="connsiteX127" fmla="*/ 310707 w 672657"/>
                    <a:gd name="connsiteY127" fmla="*/ 250031 h 809763"/>
                    <a:gd name="connsiteX128" fmla="*/ 298800 w 672657"/>
                    <a:gd name="connsiteY128" fmla="*/ 228600 h 809763"/>
                    <a:gd name="connsiteX129" fmla="*/ 291657 w 672657"/>
                    <a:gd name="connsiteY129" fmla="*/ 223838 h 809763"/>
                    <a:gd name="connsiteX130" fmla="*/ 294038 w 672657"/>
                    <a:gd name="connsiteY130" fmla="*/ 216694 h 809763"/>
                    <a:gd name="connsiteX131" fmla="*/ 301182 w 672657"/>
                    <a:gd name="connsiteY131" fmla="*/ 214313 h 809763"/>
                    <a:gd name="connsiteX132" fmla="*/ 308325 w 672657"/>
                    <a:gd name="connsiteY132" fmla="*/ 209550 h 809763"/>
                    <a:gd name="connsiteX133" fmla="*/ 315469 w 672657"/>
                    <a:gd name="connsiteY133" fmla="*/ 202406 h 809763"/>
                    <a:gd name="connsiteX134" fmla="*/ 322613 w 672657"/>
                    <a:gd name="connsiteY134" fmla="*/ 200025 h 809763"/>
                    <a:gd name="connsiteX135" fmla="*/ 336900 w 672657"/>
                    <a:gd name="connsiteY135" fmla="*/ 192881 h 809763"/>
                    <a:gd name="connsiteX136" fmla="*/ 351188 w 672657"/>
                    <a:gd name="connsiteY136" fmla="*/ 190500 h 809763"/>
                    <a:gd name="connsiteX137" fmla="*/ 365475 w 672657"/>
                    <a:gd name="connsiteY137" fmla="*/ 185738 h 809763"/>
                    <a:gd name="connsiteX138" fmla="*/ 372619 w 672657"/>
                    <a:gd name="connsiteY138" fmla="*/ 180975 h 809763"/>
                    <a:gd name="connsiteX139" fmla="*/ 377382 w 672657"/>
                    <a:gd name="connsiteY139" fmla="*/ 173831 h 809763"/>
                    <a:gd name="connsiteX140" fmla="*/ 384525 w 672657"/>
                    <a:gd name="connsiteY140" fmla="*/ 171450 h 809763"/>
                    <a:gd name="connsiteX141" fmla="*/ 391669 w 672657"/>
                    <a:gd name="connsiteY141" fmla="*/ 166688 h 809763"/>
                    <a:gd name="connsiteX142" fmla="*/ 394050 w 672657"/>
                    <a:gd name="connsiteY142" fmla="*/ 159544 h 809763"/>
                    <a:gd name="connsiteX143" fmla="*/ 398813 w 672657"/>
                    <a:gd name="connsiteY143" fmla="*/ 152400 h 809763"/>
                    <a:gd name="connsiteX144" fmla="*/ 408338 w 672657"/>
                    <a:gd name="connsiteY144" fmla="*/ 130969 h 809763"/>
                    <a:gd name="connsiteX145" fmla="*/ 410719 w 672657"/>
                    <a:gd name="connsiteY145" fmla="*/ 111919 h 809763"/>
                    <a:gd name="connsiteX146" fmla="*/ 396432 w 672657"/>
                    <a:gd name="connsiteY146" fmla="*/ 107156 h 809763"/>
                    <a:gd name="connsiteX147" fmla="*/ 382144 w 672657"/>
                    <a:gd name="connsiteY147" fmla="*/ 102394 h 809763"/>
                    <a:gd name="connsiteX148" fmla="*/ 372619 w 672657"/>
                    <a:gd name="connsiteY148" fmla="*/ 100013 h 809763"/>
                    <a:gd name="connsiteX149" fmla="*/ 370238 w 672657"/>
                    <a:gd name="connsiteY149" fmla="*/ 92869 h 809763"/>
                    <a:gd name="connsiteX150" fmla="*/ 360713 w 672657"/>
                    <a:gd name="connsiteY150" fmla="*/ 83344 h 809763"/>
                    <a:gd name="connsiteX151" fmla="*/ 375000 w 672657"/>
                    <a:gd name="connsiteY151" fmla="*/ 78581 h 809763"/>
                    <a:gd name="connsiteX152" fmla="*/ 391669 w 672657"/>
                    <a:gd name="connsiteY152" fmla="*/ 71438 h 809763"/>
                    <a:gd name="connsiteX153" fmla="*/ 408338 w 672657"/>
                    <a:gd name="connsiteY153" fmla="*/ 54769 h 809763"/>
                    <a:gd name="connsiteX154" fmla="*/ 417863 w 672657"/>
                    <a:gd name="connsiteY154" fmla="*/ 40481 h 809763"/>
                    <a:gd name="connsiteX155" fmla="*/ 422625 w 672657"/>
                    <a:gd name="connsiteY155" fmla="*/ 33338 h 809763"/>
                    <a:gd name="connsiteX156" fmla="*/ 429769 w 672657"/>
                    <a:gd name="connsiteY156" fmla="*/ 30956 h 809763"/>
                    <a:gd name="connsiteX157" fmla="*/ 434532 w 672657"/>
                    <a:gd name="connsiteY157" fmla="*/ 23813 h 809763"/>
                    <a:gd name="connsiteX158" fmla="*/ 448819 w 672657"/>
                    <a:gd name="connsiteY158" fmla="*/ 14288 h 809763"/>
                    <a:gd name="connsiteX159" fmla="*/ 465488 w 672657"/>
                    <a:gd name="connsiteY159" fmla="*/ 7144 h 809763"/>
                    <a:gd name="connsiteX160" fmla="*/ 475013 w 672657"/>
                    <a:gd name="connsiteY160" fmla="*/ 0 h 809763"/>
                    <a:gd name="connsiteX161" fmla="*/ 494063 w 672657"/>
                    <a:gd name="connsiteY161" fmla="*/ 11906 h 809763"/>
                    <a:gd name="connsiteX162" fmla="*/ 508350 w 672657"/>
                    <a:gd name="connsiteY162" fmla="*/ 21431 h 809763"/>
                    <a:gd name="connsiteX163" fmla="*/ 520257 w 672657"/>
                    <a:gd name="connsiteY163" fmla="*/ 33338 h 809763"/>
                    <a:gd name="connsiteX164" fmla="*/ 532163 w 672657"/>
                    <a:gd name="connsiteY164" fmla="*/ 45244 h 809763"/>
                    <a:gd name="connsiteX165" fmla="*/ 525019 w 672657"/>
                    <a:gd name="connsiteY165" fmla="*/ 61913 h 809763"/>
                    <a:gd name="connsiteX166" fmla="*/ 517875 w 672657"/>
                    <a:gd name="connsiteY166" fmla="*/ 64294 h 809763"/>
                    <a:gd name="connsiteX167" fmla="*/ 515494 w 672657"/>
                    <a:gd name="connsiteY167" fmla="*/ 71438 h 809763"/>
                    <a:gd name="connsiteX168" fmla="*/ 522638 w 672657"/>
                    <a:gd name="connsiteY168" fmla="*/ 85725 h 809763"/>
                    <a:gd name="connsiteX169" fmla="*/ 529782 w 672657"/>
                    <a:gd name="connsiteY169" fmla="*/ 90488 h 809763"/>
                    <a:gd name="connsiteX170" fmla="*/ 536925 w 672657"/>
                    <a:gd name="connsiteY170" fmla="*/ 97631 h 809763"/>
                    <a:gd name="connsiteX171" fmla="*/ 541688 w 672657"/>
                    <a:gd name="connsiteY171" fmla="*/ 104775 h 809763"/>
                    <a:gd name="connsiteX172" fmla="*/ 548832 w 672657"/>
                    <a:gd name="connsiteY172" fmla="*/ 107156 h 809763"/>
                    <a:gd name="connsiteX173" fmla="*/ 555975 w 672657"/>
                    <a:gd name="connsiteY173" fmla="*/ 111919 h 809763"/>
                    <a:gd name="connsiteX174" fmla="*/ 570263 w 672657"/>
                    <a:gd name="connsiteY174" fmla="*/ 109538 h 809763"/>
                    <a:gd name="connsiteX175" fmla="*/ 594075 w 672657"/>
                    <a:gd name="connsiteY175" fmla="*/ 107156 h 809763"/>
                    <a:gd name="connsiteX176" fmla="*/ 613125 w 672657"/>
                    <a:gd name="connsiteY176" fmla="*/ 109538 h 809763"/>
                    <a:gd name="connsiteX177" fmla="*/ 629794 w 672657"/>
                    <a:gd name="connsiteY177" fmla="*/ 114300 h 809763"/>
                    <a:gd name="connsiteX178" fmla="*/ 636938 w 672657"/>
                    <a:gd name="connsiteY178" fmla="*/ 119063 h 809763"/>
                    <a:gd name="connsiteX179" fmla="*/ 655988 w 672657"/>
                    <a:gd name="connsiteY179" fmla="*/ 119063 h 809763"/>
                    <a:gd name="connsiteX0" fmla="*/ 656501 w 673170"/>
                    <a:gd name="connsiteY0" fmla="*/ 119063 h 809763"/>
                    <a:gd name="connsiteX1" fmla="*/ 661263 w 673170"/>
                    <a:gd name="connsiteY1" fmla="*/ 145256 h 809763"/>
                    <a:gd name="connsiteX2" fmla="*/ 666026 w 673170"/>
                    <a:gd name="connsiteY2" fmla="*/ 152400 h 809763"/>
                    <a:gd name="connsiteX3" fmla="*/ 673170 w 673170"/>
                    <a:gd name="connsiteY3" fmla="*/ 192881 h 809763"/>
                    <a:gd name="connsiteX4" fmla="*/ 666026 w 673170"/>
                    <a:gd name="connsiteY4" fmla="*/ 221456 h 809763"/>
                    <a:gd name="connsiteX5" fmla="*/ 654120 w 673170"/>
                    <a:gd name="connsiteY5" fmla="*/ 242888 h 809763"/>
                    <a:gd name="connsiteX6" fmla="*/ 651738 w 673170"/>
                    <a:gd name="connsiteY6" fmla="*/ 266700 h 809763"/>
                    <a:gd name="connsiteX7" fmla="*/ 649357 w 673170"/>
                    <a:gd name="connsiteY7" fmla="*/ 276225 h 809763"/>
                    <a:gd name="connsiteX8" fmla="*/ 646976 w 673170"/>
                    <a:gd name="connsiteY8" fmla="*/ 288131 h 809763"/>
                    <a:gd name="connsiteX9" fmla="*/ 644595 w 673170"/>
                    <a:gd name="connsiteY9" fmla="*/ 295275 h 809763"/>
                    <a:gd name="connsiteX10" fmla="*/ 639832 w 673170"/>
                    <a:gd name="connsiteY10" fmla="*/ 314325 h 809763"/>
                    <a:gd name="connsiteX11" fmla="*/ 637451 w 673170"/>
                    <a:gd name="connsiteY11" fmla="*/ 338138 h 809763"/>
                    <a:gd name="connsiteX12" fmla="*/ 642213 w 673170"/>
                    <a:gd name="connsiteY12" fmla="*/ 361950 h 809763"/>
                    <a:gd name="connsiteX13" fmla="*/ 642213 w 673170"/>
                    <a:gd name="connsiteY13" fmla="*/ 431006 h 809763"/>
                    <a:gd name="connsiteX14" fmla="*/ 639832 w 673170"/>
                    <a:gd name="connsiteY14" fmla="*/ 440531 h 809763"/>
                    <a:gd name="connsiteX15" fmla="*/ 632688 w 673170"/>
                    <a:gd name="connsiteY15" fmla="*/ 450056 h 809763"/>
                    <a:gd name="connsiteX16" fmla="*/ 620782 w 673170"/>
                    <a:gd name="connsiteY16" fmla="*/ 464344 h 809763"/>
                    <a:gd name="connsiteX17" fmla="*/ 618401 w 673170"/>
                    <a:gd name="connsiteY17" fmla="*/ 471488 h 809763"/>
                    <a:gd name="connsiteX18" fmla="*/ 608876 w 673170"/>
                    <a:gd name="connsiteY18" fmla="*/ 485775 h 809763"/>
                    <a:gd name="connsiteX19" fmla="*/ 601732 w 673170"/>
                    <a:gd name="connsiteY19" fmla="*/ 507206 h 809763"/>
                    <a:gd name="connsiteX20" fmla="*/ 599351 w 673170"/>
                    <a:gd name="connsiteY20" fmla="*/ 514350 h 809763"/>
                    <a:gd name="connsiteX21" fmla="*/ 587445 w 673170"/>
                    <a:gd name="connsiteY21" fmla="*/ 531019 h 809763"/>
                    <a:gd name="connsiteX22" fmla="*/ 580301 w 673170"/>
                    <a:gd name="connsiteY22" fmla="*/ 554831 h 809763"/>
                    <a:gd name="connsiteX23" fmla="*/ 563632 w 673170"/>
                    <a:gd name="connsiteY23" fmla="*/ 576263 h 809763"/>
                    <a:gd name="connsiteX24" fmla="*/ 556488 w 673170"/>
                    <a:gd name="connsiteY24" fmla="*/ 581025 h 809763"/>
                    <a:gd name="connsiteX25" fmla="*/ 544582 w 673170"/>
                    <a:gd name="connsiteY25" fmla="*/ 592931 h 809763"/>
                    <a:gd name="connsiteX26" fmla="*/ 537438 w 673170"/>
                    <a:gd name="connsiteY26" fmla="*/ 600075 h 809763"/>
                    <a:gd name="connsiteX27" fmla="*/ 523151 w 673170"/>
                    <a:gd name="connsiteY27" fmla="*/ 607219 h 809763"/>
                    <a:gd name="connsiteX28" fmla="*/ 513626 w 673170"/>
                    <a:gd name="connsiteY28" fmla="*/ 614363 h 809763"/>
                    <a:gd name="connsiteX29" fmla="*/ 508863 w 673170"/>
                    <a:gd name="connsiteY29" fmla="*/ 621506 h 809763"/>
                    <a:gd name="connsiteX30" fmla="*/ 494576 w 673170"/>
                    <a:gd name="connsiteY30" fmla="*/ 631031 h 809763"/>
                    <a:gd name="connsiteX31" fmla="*/ 487432 w 673170"/>
                    <a:gd name="connsiteY31" fmla="*/ 638175 h 809763"/>
                    <a:gd name="connsiteX32" fmla="*/ 480288 w 673170"/>
                    <a:gd name="connsiteY32" fmla="*/ 642938 h 809763"/>
                    <a:gd name="connsiteX33" fmla="*/ 477907 w 673170"/>
                    <a:gd name="connsiteY33" fmla="*/ 650081 h 809763"/>
                    <a:gd name="connsiteX34" fmla="*/ 468382 w 673170"/>
                    <a:gd name="connsiteY34" fmla="*/ 657225 h 809763"/>
                    <a:gd name="connsiteX35" fmla="*/ 461238 w 673170"/>
                    <a:gd name="connsiteY35" fmla="*/ 664369 h 809763"/>
                    <a:gd name="connsiteX36" fmla="*/ 444570 w 673170"/>
                    <a:gd name="connsiteY36" fmla="*/ 676275 h 809763"/>
                    <a:gd name="connsiteX37" fmla="*/ 432663 w 673170"/>
                    <a:gd name="connsiteY37" fmla="*/ 685800 h 809763"/>
                    <a:gd name="connsiteX38" fmla="*/ 420757 w 673170"/>
                    <a:gd name="connsiteY38" fmla="*/ 695325 h 809763"/>
                    <a:gd name="connsiteX39" fmla="*/ 406470 w 673170"/>
                    <a:gd name="connsiteY39" fmla="*/ 707231 h 809763"/>
                    <a:gd name="connsiteX40" fmla="*/ 399326 w 673170"/>
                    <a:gd name="connsiteY40" fmla="*/ 709613 h 809763"/>
                    <a:gd name="connsiteX41" fmla="*/ 389801 w 673170"/>
                    <a:gd name="connsiteY41" fmla="*/ 714375 h 809763"/>
                    <a:gd name="connsiteX42" fmla="*/ 375513 w 673170"/>
                    <a:gd name="connsiteY42" fmla="*/ 723900 h 809763"/>
                    <a:gd name="connsiteX43" fmla="*/ 368370 w 673170"/>
                    <a:gd name="connsiteY43" fmla="*/ 728663 h 809763"/>
                    <a:gd name="connsiteX44" fmla="*/ 361226 w 673170"/>
                    <a:gd name="connsiteY44" fmla="*/ 735806 h 809763"/>
                    <a:gd name="connsiteX45" fmla="*/ 354082 w 673170"/>
                    <a:gd name="connsiteY45" fmla="*/ 738188 h 809763"/>
                    <a:gd name="connsiteX46" fmla="*/ 346938 w 673170"/>
                    <a:gd name="connsiteY46" fmla="*/ 742950 h 809763"/>
                    <a:gd name="connsiteX47" fmla="*/ 335032 w 673170"/>
                    <a:gd name="connsiteY47" fmla="*/ 752475 h 809763"/>
                    <a:gd name="connsiteX48" fmla="*/ 330270 w 673170"/>
                    <a:gd name="connsiteY48" fmla="*/ 759619 h 809763"/>
                    <a:gd name="connsiteX49" fmla="*/ 315982 w 673170"/>
                    <a:gd name="connsiteY49" fmla="*/ 769144 h 809763"/>
                    <a:gd name="connsiteX50" fmla="*/ 308838 w 673170"/>
                    <a:gd name="connsiteY50" fmla="*/ 773906 h 809763"/>
                    <a:gd name="connsiteX51" fmla="*/ 294551 w 673170"/>
                    <a:gd name="connsiteY51" fmla="*/ 783431 h 809763"/>
                    <a:gd name="connsiteX52" fmla="*/ 289788 w 673170"/>
                    <a:gd name="connsiteY52" fmla="*/ 790575 h 809763"/>
                    <a:gd name="connsiteX53" fmla="*/ 275501 w 673170"/>
                    <a:gd name="connsiteY53" fmla="*/ 792956 h 809763"/>
                    <a:gd name="connsiteX54" fmla="*/ 268357 w 673170"/>
                    <a:gd name="connsiteY54" fmla="*/ 797719 h 809763"/>
                    <a:gd name="connsiteX55" fmla="*/ 254070 w 673170"/>
                    <a:gd name="connsiteY55" fmla="*/ 802481 h 809763"/>
                    <a:gd name="connsiteX56" fmla="*/ 239782 w 673170"/>
                    <a:gd name="connsiteY56" fmla="*/ 809625 h 809763"/>
                    <a:gd name="connsiteX57" fmla="*/ 232638 w 673170"/>
                    <a:gd name="connsiteY57" fmla="*/ 795338 h 809763"/>
                    <a:gd name="connsiteX58" fmla="*/ 225495 w 673170"/>
                    <a:gd name="connsiteY58" fmla="*/ 790575 h 809763"/>
                    <a:gd name="connsiteX59" fmla="*/ 213588 w 673170"/>
                    <a:gd name="connsiteY59" fmla="*/ 778669 h 809763"/>
                    <a:gd name="connsiteX60" fmla="*/ 201682 w 673170"/>
                    <a:gd name="connsiteY60" fmla="*/ 766763 h 809763"/>
                    <a:gd name="connsiteX61" fmla="*/ 194538 w 673170"/>
                    <a:gd name="connsiteY61" fmla="*/ 752475 h 809763"/>
                    <a:gd name="connsiteX62" fmla="*/ 187395 w 673170"/>
                    <a:gd name="connsiteY62" fmla="*/ 750094 h 809763"/>
                    <a:gd name="connsiteX63" fmla="*/ 168345 w 673170"/>
                    <a:gd name="connsiteY63" fmla="*/ 745331 h 809763"/>
                    <a:gd name="connsiteX64" fmla="*/ 161201 w 673170"/>
                    <a:gd name="connsiteY64" fmla="*/ 742950 h 809763"/>
                    <a:gd name="connsiteX65" fmla="*/ 149295 w 673170"/>
                    <a:gd name="connsiteY65" fmla="*/ 740569 h 809763"/>
                    <a:gd name="connsiteX66" fmla="*/ 139770 w 673170"/>
                    <a:gd name="connsiteY66" fmla="*/ 738188 h 809763"/>
                    <a:gd name="connsiteX67" fmla="*/ 127863 w 673170"/>
                    <a:gd name="connsiteY67" fmla="*/ 735806 h 809763"/>
                    <a:gd name="connsiteX68" fmla="*/ 113576 w 673170"/>
                    <a:gd name="connsiteY68" fmla="*/ 728663 h 809763"/>
                    <a:gd name="connsiteX69" fmla="*/ 92145 w 673170"/>
                    <a:gd name="connsiteY69" fmla="*/ 723900 h 809763"/>
                    <a:gd name="connsiteX70" fmla="*/ 85001 w 673170"/>
                    <a:gd name="connsiteY70" fmla="*/ 719138 h 809763"/>
                    <a:gd name="connsiteX71" fmla="*/ 82620 w 673170"/>
                    <a:gd name="connsiteY71" fmla="*/ 711994 h 809763"/>
                    <a:gd name="connsiteX72" fmla="*/ 54045 w 673170"/>
                    <a:gd name="connsiteY72" fmla="*/ 697706 h 809763"/>
                    <a:gd name="connsiteX73" fmla="*/ 39757 w 673170"/>
                    <a:gd name="connsiteY73" fmla="*/ 695325 h 809763"/>
                    <a:gd name="connsiteX74" fmla="*/ 25470 w 673170"/>
                    <a:gd name="connsiteY74" fmla="*/ 685800 h 809763"/>
                    <a:gd name="connsiteX75" fmla="*/ 20707 w 673170"/>
                    <a:gd name="connsiteY75" fmla="*/ 671513 h 809763"/>
                    <a:gd name="connsiteX76" fmla="*/ 18326 w 673170"/>
                    <a:gd name="connsiteY76" fmla="*/ 661988 h 809763"/>
                    <a:gd name="connsiteX77" fmla="*/ 13563 w 673170"/>
                    <a:gd name="connsiteY77" fmla="*/ 638175 h 809763"/>
                    <a:gd name="connsiteX78" fmla="*/ 8801 w 673170"/>
                    <a:gd name="connsiteY78" fmla="*/ 573881 h 809763"/>
                    <a:gd name="connsiteX79" fmla="*/ 4038 w 673170"/>
                    <a:gd name="connsiteY79" fmla="*/ 559594 h 809763"/>
                    <a:gd name="connsiteX80" fmla="*/ 1657 w 673170"/>
                    <a:gd name="connsiteY80" fmla="*/ 552450 h 809763"/>
                    <a:gd name="connsiteX81" fmla="*/ 4038 w 673170"/>
                    <a:gd name="connsiteY81" fmla="*/ 542925 h 809763"/>
                    <a:gd name="connsiteX82" fmla="*/ 49282 w 673170"/>
                    <a:gd name="connsiteY82" fmla="*/ 540544 h 809763"/>
                    <a:gd name="connsiteX83" fmla="*/ 58807 w 673170"/>
                    <a:gd name="connsiteY83" fmla="*/ 554831 h 809763"/>
                    <a:gd name="connsiteX84" fmla="*/ 65951 w 673170"/>
                    <a:gd name="connsiteY84" fmla="*/ 559594 h 809763"/>
                    <a:gd name="connsiteX85" fmla="*/ 75476 w 673170"/>
                    <a:gd name="connsiteY85" fmla="*/ 571500 h 809763"/>
                    <a:gd name="connsiteX86" fmla="*/ 85001 w 673170"/>
                    <a:gd name="connsiteY86" fmla="*/ 583406 h 809763"/>
                    <a:gd name="connsiteX87" fmla="*/ 89763 w 673170"/>
                    <a:gd name="connsiteY87" fmla="*/ 590550 h 809763"/>
                    <a:gd name="connsiteX88" fmla="*/ 96907 w 673170"/>
                    <a:gd name="connsiteY88" fmla="*/ 595313 h 809763"/>
                    <a:gd name="connsiteX89" fmla="*/ 104051 w 673170"/>
                    <a:gd name="connsiteY89" fmla="*/ 616744 h 809763"/>
                    <a:gd name="connsiteX90" fmla="*/ 108813 w 673170"/>
                    <a:gd name="connsiteY90" fmla="*/ 635794 h 809763"/>
                    <a:gd name="connsiteX91" fmla="*/ 115957 w 673170"/>
                    <a:gd name="connsiteY91" fmla="*/ 640556 h 809763"/>
                    <a:gd name="connsiteX92" fmla="*/ 127863 w 673170"/>
                    <a:gd name="connsiteY92" fmla="*/ 652463 h 809763"/>
                    <a:gd name="connsiteX93" fmla="*/ 156438 w 673170"/>
                    <a:gd name="connsiteY93" fmla="*/ 638175 h 809763"/>
                    <a:gd name="connsiteX94" fmla="*/ 163582 w 673170"/>
                    <a:gd name="connsiteY94" fmla="*/ 635794 h 809763"/>
                    <a:gd name="connsiteX95" fmla="*/ 185013 w 673170"/>
                    <a:gd name="connsiteY95" fmla="*/ 621506 h 809763"/>
                    <a:gd name="connsiteX96" fmla="*/ 192157 w 673170"/>
                    <a:gd name="connsiteY96" fmla="*/ 616744 h 809763"/>
                    <a:gd name="connsiteX97" fmla="*/ 208826 w 673170"/>
                    <a:gd name="connsiteY97" fmla="*/ 600075 h 809763"/>
                    <a:gd name="connsiteX98" fmla="*/ 213588 w 673170"/>
                    <a:gd name="connsiteY98" fmla="*/ 592931 h 809763"/>
                    <a:gd name="connsiteX99" fmla="*/ 227876 w 673170"/>
                    <a:gd name="connsiteY99" fmla="*/ 588169 h 809763"/>
                    <a:gd name="connsiteX100" fmla="*/ 242163 w 673170"/>
                    <a:gd name="connsiteY100" fmla="*/ 583406 h 809763"/>
                    <a:gd name="connsiteX101" fmla="*/ 249307 w 673170"/>
                    <a:gd name="connsiteY101" fmla="*/ 578644 h 809763"/>
                    <a:gd name="connsiteX102" fmla="*/ 261213 w 673170"/>
                    <a:gd name="connsiteY102" fmla="*/ 569119 h 809763"/>
                    <a:gd name="connsiteX103" fmla="*/ 268357 w 673170"/>
                    <a:gd name="connsiteY103" fmla="*/ 564356 h 809763"/>
                    <a:gd name="connsiteX104" fmla="*/ 282645 w 673170"/>
                    <a:gd name="connsiteY104" fmla="*/ 559594 h 809763"/>
                    <a:gd name="connsiteX105" fmla="*/ 294551 w 673170"/>
                    <a:gd name="connsiteY105" fmla="*/ 550069 h 809763"/>
                    <a:gd name="connsiteX106" fmla="*/ 308838 w 673170"/>
                    <a:gd name="connsiteY106" fmla="*/ 540544 h 809763"/>
                    <a:gd name="connsiteX107" fmla="*/ 313601 w 673170"/>
                    <a:gd name="connsiteY107" fmla="*/ 533400 h 809763"/>
                    <a:gd name="connsiteX108" fmla="*/ 318363 w 673170"/>
                    <a:gd name="connsiteY108" fmla="*/ 514350 h 809763"/>
                    <a:gd name="connsiteX109" fmla="*/ 323126 w 673170"/>
                    <a:gd name="connsiteY109" fmla="*/ 469106 h 809763"/>
                    <a:gd name="connsiteX110" fmla="*/ 327888 w 673170"/>
                    <a:gd name="connsiteY110" fmla="*/ 454819 h 809763"/>
                    <a:gd name="connsiteX111" fmla="*/ 330270 w 673170"/>
                    <a:gd name="connsiteY111" fmla="*/ 447675 h 809763"/>
                    <a:gd name="connsiteX112" fmla="*/ 332651 w 673170"/>
                    <a:gd name="connsiteY112" fmla="*/ 423863 h 809763"/>
                    <a:gd name="connsiteX113" fmla="*/ 335032 w 673170"/>
                    <a:gd name="connsiteY113" fmla="*/ 416719 h 809763"/>
                    <a:gd name="connsiteX114" fmla="*/ 344557 w 673170"/>
                    <a:gd name="connsiteY114" fmla="*/ 383381 h 809763"/>
                    <a:gd name="connsiteX115" fmla="*/ 346938 w 673170"/>
                    <a:gd name="connsiteY115" fmla="*/ 347663 h 809763"/>
                    <a:gd name="connsiteX116" fmla="*/ 349320 w 673170"/>
                    <a:gd name="connsiteY116" fmla="*/ 340519 h 809763"/>
                    <a:gd name="connsiteX117" fmla="*/ 351701 w 673170"/>
                    <a:gd name="connsiteY117" fmla="*/ 323850 h 809763"/>
                    <a:gd name="connsiteX118" fmla="*/ 354082 w 673170"/>
                    <a:gd name="connsiteY118" fmla="*/ 280988 h 809763"/>
                    <a:gd name="connsiteX119" fmla="*/ 356463 w 673170"/>
                    <a:gd name="connsiteY119" fmla="*/ 261938 h 809763"/>
                    <a:gd name="connsiteX120" fmla="*/ 349320 w 673170"/>
                    <a:gd name="connsiteY120" fmla="*/ 257175 h 809763"/>
                    <a:gd name="connsiteX121" fmla="*/ 342176 w 673170"/>
                    <a:gd name="connsiteY121" fmla="*/ 259556 h 809763"/>
                    <a:gd name="connsiteX122" fmla="*/ 335032 w 673170"/>
                    <a:gd name="connsiteY122" fmla="*/ 264319 h 809763"/>
                    <a:gd name="connsiteX123" fmla="*/ 320745 w 673170"/>
                    <a:gd name="connsiteY123" fmla="*/ 269081 h 809763"/>
                    <a:gd name="connsiteX124" fmla="*/ 313601 w 673170"/>
                    <a:gd name="connsiteY124" fmla="*/ 271463 h 809763"/>
                    <a:gd name="connsiteX125" fmla="*/ 315982 w 673170"/>
                    <a:gd name="connsiteY125" fmla="*/ 264319 h 809763"/>
                    <a:gd name="connsiteX126" fmla="*/ 311220 w 673170"/>
                    <a:gd name="connsiteY126" fmla="*/ 250031 h 809763"/>
                    <a:gd name="connsiteX127" fmla="*/ 299313 w 673170"/>
                    <a:gd name="connsiteY127" fmla="*/ 228600 h 809763"/>
                    <a:gd name="connsiteX128" fmla="*/ 292170 w 673170"/>
                    <a:gd name="connsiteY128" fmla="*/ 223838 h 809763"/>
                    <a:gd name="connsiteX129" fmla="*/ 294551 w 673170"/>
                    <a:gd name="connsiteY129" fmla="*/ 216694 h 809763"/>
                    <a:gd name="connsiteX130" fmla="*/ 301695 w 673170"/>
                    <a:gd name="connsiteY130" fmla="*/ 214313 h 809763"/>
                    <a:gd name="connsiteX131" fmla="*/ 308838 w 673170"/>
                    <a:gd name="connsiteY131" fmla="*/ 209550 h 809763"/>
                    <a:gd name="connsiteX132" fmla="*/ 315982 w 673170"/>
                    <a:gd name="connsiteY132" fmla="*/ 202406 h 809763"/>
                    <a:gd name="connsiteX133" fmla="*/ 323126 w 673170"/>
                    <a:gd name="connsiteY133" fmla="*/ 200025 h 809763"/>
                    <a:gd name="connsiteX134" fmla="*/ 337413 w 673170"/>
                    <a:gd name="connsiteY134" fmla="*/ 192881 h 809763"/>
                    <a:gd name="connsiteX135" fmla="*/ 351701 w 673170"/>
                    <a:gd name="connsiteY135" fmla="*/ 190500 h 809763"/>
                    <a:gd name="connsiteX136" fmla="*/ 365988 w 673170"/>
                    <a:gd name="connsiteY136" fmla="*/ 185738 h 809763"/>
                    <a:gd name="connsiteX137" fmla="*/ 373132 w 673170"/>
                    <a:gd name="connsiteY137" fmla="*/ 180975 h 809763"/>
                    <a:gd name="connsiteX138" fmla="*/ 377895 w 673170"/>
                    <a:gd name="connsiteY138" fmla="*/ 173831 h 809763"/>
                    <a:gd name="connsiteX139" fmla="*/ 385038 w 673170"/>
                    <a:gd name="connsiteY139" fmla="*/ 171450 h 809763"/>
                    <a:gd name="connsiteX140" fmla="*/ 392182 w 673170"/>
                    <a:gd name="connsiteY140" fmla="*/ 166688 h 809763"/>
                    <a:gd name="connsiteX141" fmla="*/ 394563 w 673170"/>
                    <a:gd name="connsiteY141" fmla="*/ 159544 h 809763"/>
                    <a:gd name="connsiteX142" fmla="*/ 399326 w 673170"/>
                    <a:gd name="connsiteY142" fmla="*/ 152400 h 809763"/>
                    <a:gd name="connsiteX143" fmla="*/ 408851 w 673170"/>
                    <a:gd name="connsiteY143" fmla="*/ 130969 h 809763"/>
                    <a:gd name="connsiteX144" fmla="*/ 411232 w 673170"/>
                    <a:gd name="connsiteY144" fmla="*/ 111919 h 809763"/>
                    <a:gd name="connsiteX145" fmla="*/ 396945 w 673170"/>
                    <a:gd name="connsiteY145" fmla="*/ 107156 h 809763"/>
                    <a:gd name="connsiteX146" fmla="*/ 382657 w 673170"/>
                    <a:gd name="connsiteY146" fmla="*/ 102394 h 809763"/>
                    <a:gd name="connsiteX147" fmla="*/ 373132 w 673170"/>
                    <a:gd name="connsiteY147" fmla="*/ 100013 h 809763"/>
                    <a:gd name="connsiteX148" fmla="*/ 370751 w 673170"/>
                    <a:gd name="connsiteY148" fmla="*/ 92869 h 809763"/>
                    <a:gd name="connsiteX149" fmla="*/ 361226 w 673170"/>
                    <a:gd name="connsiteY149" fmla="*/ 83344 h 809763"/>
                    <a:gd name="connsiteX150" fmla="*/ 375513 w 673170"/>
                    <a:gd name="connsiteY150" fmla="*/ 78581 h 809763"/>
                    <a:gd name="connsiteX151" fmla="*/ 392182 w 673170"/>
                    <a:gd name="connsiteY151" fmla="*/ 71438 h 809763"/>
                    <a:gd name="connsiteX152" fmla="*/ 408851 w 673170"/>
                    <a:gd name="connsiteY152" fmla="*/ 54769 h 809763"/>
                    <a:gd name="connsiteX153" fmla="*/ 418376 w 673170"/>
                    <a:gd name="connsiteY153" fmla="*/ 40481 h 809763"/>
                    <a:gd name="connsiteX154" fmla="*/ 423138 w 673170"/>
                    <a:gd name="connsiteY154" fmla="*/ 33338 h 809763"/>
                    <a:gd name="connsiteX155" fmla="*/ 430282 w 673170"/>
                    <a:gd name="connsiteY155" fmla="*/ 30956 h 809763"/>
                    <a:gd name="connsiteX156" fmla="*/ 435045 w 673170"/>
                    <a:gd name="connsiteY156" fmla="*/ 23813 h 809763"/>
                    <a:gd name="connsiteX157" fmla="*/ 449332 w 673170"/>
                    <a:gd name="connsiteY157" fmla="*/ 14288 h 809763"/>
                    <a:gd name="connsiteX158" fmla="*/ 466001 w 673170"/>
                    <a:gd name="connsiteY158" fmla="*/ 7144 h 809763"/>
                    <a:gd name="connsiteX159" fmla="*/ 475526 w 673170"/>
                    <a:gd name="connsiteY159" fmla="*/ 0 h 809763"/>
                    <a:gd name="connsiteX160" fmla="*/ 494576 w 673170"/>
                    <a:gd name="connsiteY160" fmla="*/ 11906 h 809763"/>
                    <a:gd name="connsiteX161" fmla="*/ 508863 w 673170"/>
                    <a:gd name="connsiteY161" fmla="*/ 21431 h 809763"/>
                    <a:gd name="connsiteX162" fmla="*/ 520770 w 673170"/>
                    <a:gd name="connsiteY162" fmla="*/ 33338 h 809763"/>
                    <a:gd name="connsiteX163" fmla="*/ 532676 w 673170"/>
                    <a:gd name="connsiteY163" fmla="*/ 45244 h 809763"/>
                    <a:gd name="connsiteX164" fmla="*/ 525532 w 673170"/>
                    <a:gd name="connsiteY164" fmla="*/ 61913 h 809763"/>
                    <a:gd name="connsiteX165" fmla="*/ 518388 w 673170"/>
                    <a:gd name="connsiteY165" fmla="*/ 64294 h 809763"/>
                    <a:gd name="connsiteX166" fmla="*/ 516007 w 673170"/>
                    <a:gd name="connsiteY166" fmla="*/ 71438 h 809763"/>
                    <a:gd name="connsiteX167" fmla="*/ 523151 w 673170"/>
                    <a:gd name="connsiteY167" fmla="*/ 85725 h 809763"/>
                    <a:gd name="connsiteX168" fmla="*/ 530295 w 673170"/>
                    <a:gd name="connsiteY168" fmla="*/ 90488 h 809763"/>
                    <a:gd name="connsiteX169" fmla="*/ 537438 w 673170"/>
                    <a:gd name="connsiteY169" fmla="*/ 97631 h 809763"/>
                    <a:gd name="connsiteX170" fmla="*/ 542201 w 673170"/>
                    <a:gd name="connsiteY170" fmla="*/ 104775 h 809763"/>
                    <a:gd name="connsiteX171" fmla="*/ 549345 w 673170"/>
                    <a:gd name="connsiteY171" fmla="*/ 107156 h 809763"/>
                    <a:gd name="connsiteX172" fmla="*/ 556488 w 673170"/>
                    <a:gd name="connsiteY172" fmla="*/ 111919 h 809763"/>
                    <a:gd name="connsiteX173" fmla="*/ 570776 w 673170"/>
                    <a:gd name="connsiteY173" fmla="*/ 109538 h 809763"/>
                    <a:gd name="connsiteX174" fmla="*/ 594588 w 673170"/>
                    <a:gd name="connsiteY174" fmla="*/ 107156 h 809763"/>
                    <a:gd name="connsiteX175" fmla="*/ 613638 w 673170"/>
                    <a:gd name="connsiteY175" fmla="*/ 109538 h 809763"/>
                    <a:gd name="connsiteX176" fmla="*/ 630307 w 673170"/>
                    <a:gd name="connsiteY176" fmla="*/ 114300 h 809763"/>
                    <a:gd name="connsiteX177" fmla="*/ 637451 w 673170"/>
                    <a:gd name="connsiteY177" fmla="*/ 119063 h 809763"/>
                    <a:gd name="connsiteX178" fmla="*/ 656501 w 673170"/>
                    <a:gd name="connsiteY178" fmla="*/ 119063 h 809763"/>
                    <a:gd name="connsiteX0" fmla="*/ 656734 w 673403"/>
                    <a:gd name="connsiteY0" fmla="*/ 119063 h 809763"/>
                    <a:gd name="connsiteX1" fmla="*/ 661496 w 673403"/>
                    <a:gd name="connsiteY1" fmla="*/ 145256 h 809763"/>
                    <a:gd name="connsiteX2" fmla="*/ 666259 w 673403"/>
                    <a:gd name="connsiteY2" fmla="*/ 152400 h 809763"/>
                    <a:gd name="connsiteX3" fmla="*/ 673403 w 673403"/>
                    <a:gd name="connsiteY3" fmla="*/ 192881 h 809763"/>
                    <a:gd name="connsiteX4" fmla="*/ 666259 w 673403"/>
                    <a:gd name="connsiteY4" fmla="*/ 221456 h 809763"/>
                    <a:gd name="connsiteX5" fmla="*/ 654353 w 673403"/>
                    <a:gd name="connsiteY5" fmla="*/ 242888 h 809763"/>
                    <a:gd name="connsiteX6" fmla="*/ 651971 w 673403"/>
                    <a:gd name="connsiteY6" fmla="*/ 266700 h 809763"/>
                    <a:gd name="connsiteX7" fmla="*/ 649590 w 673403"/>
                    <a:gd name="connsiteY7" fmla="*/ 276225 h 809763"/>
                    <a:gd name="connsiteX8" fmla="*/ 647209 w 673403"/>
                    <a:gd name="connsiteY8" fmla="*/ 288131 h 809763"/>
                    <a:gd name="connsiteX9" fmla="*/ 644828 w 673403"/>
                    <a:gd name="connsiteY9" fmla="*/ 295275 h 809763"/>
                    <a:gd name="connsiteX10" fmla="*/ 640065 w 673403"/>
                    <a:gd name="connsiteY10" fmla="*/ 314325 h 809763"/>
                    <a:gd name="connsiteX11" fmla="*/ 637684 w 673403"/>
                    <a:gd name="connsiteY11" fmla="*/ 338138 h 809763"/>
                    <a:gd name="connsiteX12" fmla="*/ 642446 w 673403"/>
                    <a:gd name="connsiteY12" fmla="*/ 361950 h 809763"/>
                    <a:gd name="connsiteX13" fmla="*/ 642446 w 673403"/>
                    <a:gd name="connsiteY13" fmla="*/ 431006 h 809763"/>
                    <a:gd name="connsiteX14" fmla="*/ 640065 w 673403"/>
                    <a:gd name="connsiteY14" fmla="*/ 440531 h 809763"/>
                    <a:gd name="connsiteX15" fmla="*/ 632921 w 673403"/>
                    <a:gd name="connsiteY15" fmla="*/ 450056 h 809763"/>
                    <a:gd name="connsiteX16" fmla="*/ 621015 w 673403"/>
                    <a:gd name="connsiteY16" fmla="*/ 464344 h 809763"/>
                    <a:gd name="connsiteX17" fmla="*/ 618634 w 673403"/>
                    <a:gd name="connsiteY17" fmla="*/ 471488 h 809763"/>
                    <a:gd name="connsiteX18" fmla="*/ 609109 w 673403"/>
                    <a:gd name="connsiteY18" fmla="*/ 485775 h 809763"/>
                    <a:gd name="connsiteX19" fmla="*/ 601965 w 673403"/>
                    <a:gd name="connsiteY19" fmla="*/ 507206 h 809763"/>
                    <a:gd name="connsiteX20" fmla="*/ 599584 w 673403"/>
                    <a:gd name="connsiteY20" fmla="*/ 514350 h 809763"/>
                    <a:gd name="connsiteX21" fmla="*/ 587678 w 673403"/>
                    <a:gd name="connsiteY21" fmla="*/ 531019 h 809763"/>
                    <a:gd name="connsiteX22" fmla="*/ 580534 w 673403"/>
                    <a:gd name="connsiteY22" fmla="*/ 554831 h 809763"/>
                    <a:gd name="connsiteX23" fmla="*/ 563865 w 673403"/>
                    <a:gd name="connsiteY23" fmla="*/ 576263 h 809763"/>
                    <a:gd name="connsiteX24" fmla="*/ 556721 w 673403"/>
                    <a:gd name="connsiteY24" fmla="*/ 581025 h 809763"/>
                    <a:gd name="connsiteX25" fmla="*/ 544815 w 673403"/>
                    <a:gd name="connsiteY25" fmla="*/ 592931 h 809763"/>
                    <a:gd name="connsiteX26" fmla="*/ 537671 w 673403"/>
                    <a:gd name="connsiteY26" fmla="*/ 600075 h 809763"/>
                    <a:gd name="connsiteX27" fmla="*/ 523384 w 673403"/>
                    <a:gd name="connsiteY27" fmla="*/ 607219 h 809763"/>
                    <a:gd name="connsiteX28" fmla="*/ 513859 w 673403"/>
                    <a:gd name="connsiteY28" fmla="*/ 614363 h 809763"/>
                    <a:gd name="connsiteX29" fmla="*/ 509096 w 673403"/>
                    <a:gd name="connsiteY29" fmla="*/ 621506 h 809763"/>
                    <a:gd name="connsiteX30" fmla="*/ 494809 w 673403"/>
                    <a:gd name="connsiteY30" fmla="*/ 631031 h 809763"/>
                    <a:gd name="connsiteX31" fmla="*/ 487665 w 673403"/>
                    <a:gd name="connsiteY31" fmla="*/ 638175 h 809763"/>
                    <a:gd name="connsiteX32" fmla="*/ 480521 w 673403"/>
                    <a:gd name="connsiteY32" fmla="*/ 642938 h 809763"/>
                    <a:gd name="connsiteX33" fmla="*/ 478140 w 673403"/>
                    <a:gd name="connsiteY33" fmla="*/ 650081 h 809763"/>
                    <a:gd name="connsiteX34" fmla="*/ 468615 w 673403"/>
                    <a:gd name="connsiteY34" fmla="*/ 657225 h 809763"/>
                    <a:gd name="connsiteX35" fmla="*/ 461471 w 673403"/>
                    <a:gd name="connsiteY35" fmla="*/ 664369 h 809763"/>
                    <a:gd name="connsiteX36" fmla="*/ 444803 w 673403"/>
                    <a:gd name="connsiteY36" fmla="*/ 676275 h 809763"/>
                    <a:gd name="connsiteX37" fmla="*/ 432896 w 673403"/>
                    <a:gd name="connsiteY37" fmla="*/ 685800 h 809763"/>
                    <a:gd name="connsiteX38" fmla="*/ 420990 w 673403"/>
                    <a:gd name="connsiteY38" fmla="*/ 695325 h 809763"/>
                    <a:gd name="connsiteX39" fmla="*/ 406703 w 673403"/>
                    <a:gd name="connsiteY39" fmla="*/ 707231 h 809763"/>
                    <a:gd name="connsiteX40" fmla="*/ 399559 w 673403"/>
                    <a:gd name="connsiteY40" fmla="*/ 709613 h 809763"/>
                    <a:gd name="connsiteX41" fmla="*/ 390034 w 673403"/>
                    <a:gd name="connsiteY41" fmla="*/ 714375 h 809763"/>
                    <a:gd name="connsiteX42" fmla="*/ 375746 w 673403"/>
                    <a:gd name="connsiteY42" fmla="*/ 723900 h 809763"/>
                    <a:gd name="connsiteX43" fmla="*/ 368603 w 673403"/>
                    <a:gd name="connsiteY43" fmla="*/ 728663 h 809763"/>
                    <a:gd name="connsiteX44" fmla="*/ 361459 w 673403"/>
                    <a:gd name="connsiteY44" fmla="*/ 735806 h 809763"/>
                    <a:gd name="connsiteX45" fmla="*/ 354315 w 673403"/>
                    <a:gd name="connsiteY45" fmla="*/ 738188 h 809763"/>
                    <a:gd name="connsiteX46" fmla="*/ 347171 w 673403"/>
                    <a:gd name="connsiteY46" fmla="*/ 742950 h 809763"/>
                    <a:gd name="connsiteX47" fmla="*/ 335265 w 673403"/>
                    <a:gd name="connsiteY47" fmla="*/ 752475 h 809763"/>
                    <a:gd name="connsiteX48" fmla="*/ 330503 w 673403"/>
                    <a:gd name="connsiteY48" fmla="*/ 759619 h 809763"/>
                    <a:gd name="connsiteX49" fmla="*/ 316215 w 673403"/>
                    <a:gd name="connsiteY49" fmla="*/ 769144 h 809763"/>
                    <a:gd name="connsiteX50" fmla="*/ 309071 w 673403"/>
                    <a:gd name="connsiteY50" fmla="*/ 773906 h 809763"/>
                    <a:gd name="connsiteX51" fmla="*/ 294784 w 673403"/>
                    <a:gd name="connsiteY51" fmla="*/ 783431 h 809763"/>
                    <a:gd name="connsiteX52" fmla="*/ 290021 w 673403"/>
                    <a:gd name="connsiteY52" fmla="*/ 790575 h 809763"/>
                    <a:gd name="connsiteX53" fmla="*/ 275734 w 673403"/>
                    <a:gd name="connsiteY53" fmla="*/ 792956 h 809763"/>
                    <a:gd name="connsiteX54" fmla="*/ 268590 w 673403"/>
                    <a:gd name="connsiteY54" fmla="*/ 797719 h 809763"/>
                    <a:gd name="connsiteX55" fmla="*/ 254303 w 673403"/>
                    <a:gd name="connsiteY55" fmla="*/ 802481 h 809763"/>
                    <a:gd name="connsiteX56" fmla="*/ 240015 w 673403"/>
                    <a:gd name="connsiteY56" fmla="*/ 809625 h 809763"/>
                    <a:gd name="connsiteX57" fmla="*/ 232871 w 673403"/>
                    <a:gd name="connsiteY57" fmla="*/ 795338 h 809763"/>
                    <a:gd name="connsiteX58" fmla="*/ 225728 w 673403"/>
                    <a:gd name="connsiteY58" fmla="*/ 790575 h 809763"/>
                    <a:gd name="connsiteX59" fmla="*/ 213821 w 673403"/>
                    <a:gd name="connsiteY59" fmla="*/ 778669 h 809763"/>
                    <a:gd name="connsiteX60" fmla="*/ 201915 w 673403"/>
                    <a:gd name="connsiteY60" fmla="*/ 766763 h 809763"/>
                    <a:gd name="connsiteX61" fmla="*/ 194771 w 673403"/>
                    <a:gd name="connsiteY61" fmla="*/ 752475 h 809763"/>
                    <a:gd name="connsiteX62" fmla="*/ 187628 w 673403"/>
                    <a:gd name="connsiteY62" fmla="*/ 750094 h 809763"/>
                    <a:gd name="connsiteX63" fmla="*/ 168578 w 673403"/>
                    <a:gd name="connsiteY63" fmla="*/ 745331 h 809763"/>
                    <a:gd name="connsiteX64" fmla="*/ 161434 w 673403"/>
                    <a:gd name="connsiteY64" fmla="*/ 742950 h 809763"/>
                    <a:gd name="connsiteX65" fmla="*/ 149528 w 673403"/>
                    <a:gd name="connsiteY65" fmla="*/ 740569 h 809763"/>
                    <a:gd name="connsiteX66" fmla="*/ 140003 w 673403"/>
                    <a:gd name="connsiteY66" fmla="*/ 738188 h 809763"/>
                    <a:gd name="connsiteX67" fmla="*/ 128096 w 673403"/>
                    <a:gd name="connsiteY67" fmla="*/ 735806 h 809763"/>
                    <a:gd name="connsiteX68" fmla="*/ 113809 w 673403"/>
                    <a:gd name="connsiteY68" fmla="*/ 728663 h 809763"/>
                    <a:gd name="connsiteX69" fmla="*/ 92378 w 673403"/>
                    <a:gd name="connsiteY69" fmla="*/ 723900 h 809763"/>
                    <a:gd name="connsiteX70" fmla="*/ 85234 w 673403"/>
                    <a:gd name="connsiteY70" fmla="*/ 719138 h 809763"/>
                    <a:gd name="connsiteX71" fmla="*/ 82853 w 673403"/>
                    <a:gd name="connsiteY71" fmla="*/ 711994 h 809763"/>
                    <a:gd name="connsiteX72" fmla="*/ 54278 w 673403"/>
                    <a:gd name="connsiteY72" fmla="*/ 697706 h 809763"/>
                    <a:gd name="connsiteX73" fmla="*/ 39990 w 673403"/>
                    <a:gd name="connsiteY73" fmla="*/ 695325 h 809763"/>
                    <a:gd name="connsiteX74" fmla="*/ 25703 w 673403"/>
                    <a:gd name="connsiteY74" fmla="*/ 685800 h 809763"/>
                    <a:gd name="connsiteX75" fmla="*/ 20940 w 673403"/>
                    <a:gd name="connsiteY75" fmla="*/ 671513 h 809763"/>
                    <a:gd name="connsiteX76" fmla="*/ 18559 w 673403"/>
                    <a:gd name="connsiteY76" fmla="*/ 661988 h 809763"/>
                    <a:gd name="connsiteX77" fmla="*/ 13796 w 673403"/>
                    <a:gd name="connsiteY77" fmla="*/ 638175 h 809763"/>
                    <a:gd name="connsiteX78" fmla="*/ 9034 w 673403"/>
                    <a:gd name="connsiteY78" fmla="*/ 573881 h 809763"/>
                    <a:gd name="connsiteX79" fmla="*/ 4271 w 673403"/>
                    <a:gd name="connsiteY79" fmla="*/ 559594 h 809763"/>
                    <a:gd name="connsiteX80" fmla="*/ 1890 w 673403"/>
                    <a:gd name="connsiteY80" fmla="*/ 552450 h 809763"/>
                    <a:gd name="connsiteX81" fmla="*/ 4271 w 673403"/>
                    <a:gd name="connsiteY81" fmla="*/ 539343 h 809763"/>
                    <a:gd name="connsiteX82" fmla="*/ 49515 w 673403"/>
                    <a:gd name="connsiteY82" fmla="*/ 540544 h 809763"/>
                    <a:gd name="connsiteX83" fmla="*/ 59040 w 673403"/>
                    <a:gd name="connsiteY83" fmla="*/ 554831 h 809763"/>
                    <a:gd name="connsiteX84" fmla="*/ 66184 w 673403"/>
                    <a:gd name="connsiteY84" fmla="*/ 559594 h 809763"/>
                    <a:gd name="connsiteX85" fmla="*/ 75709 w 673403"/>
                    <a:gd name="connsiteY85" fmla="*/ 571500 h 809763"/>
                    <a:gd name="connsiteX86" fmla="*/ 85234 w 673403"/>
                    <a:gd name="connsiteY86" fmla="*/ 583406 h 809763"/>
                    <a:gd name="connsiteX87" fmla="*/ 89996 w 673403"/>
                    <a:gd name="connsiteY87" fmla="*/ 590550 h 809763"/>
                    <a:gd name="connsiteX88" fmla="*/ 97140 w 673403"/>
                    <a:gd name="connsiteY88" fmla="*/ 595313 h 809763"/>
                    <a:gd name="connsiteX89" fmla="*/ 104284 w 673403"/>
                    <a:gd name="connsiteY89" fmla="*/ 616744 h 809763"/>
                    <a:gd name="connsiteX90" fmla="*/ 109046 w 673403"/>
                    <a:gd name="connsiteY90" fmla="*/ 635794 h 809763"/>
                    <a:gd name="connsiteX91" fmla="*/ 116190 w 673403"/>
                    <a:gd name="connsiteY91" fmla="*/ 640556 h 809763"/>
                    <a:gd name="connsiteX92" fmla="*/ 128096 w 673403"/>
                    <a:gd name="connsiteY92" fmla="*/ 652463 h 809763"/>
                    <a:gd name="connsiteX93" fmla="*/ 156671 w 673403"/>
                    <a:gd name="connsiteY93" fmla="*/ 638175 h 809763"/>
                    <a:gd name="connsiteX94" fmla="*/ 163815 w 673403"/>
                    <a:gd name="connsiteY94" fmla="*/ 635794 h 809763"/>
                    <a:gd name="connsiteX95" fmla="*/ 185246 w 673403"/>
                    <a:gd name="connsiteY95" fmla="*/ 621506 h 809763"/>
                    <a:gd name="connsiteX96" fmla="*/ 192390 w 673403"/>
                    <a:gd name="connsiteY96" fmla="*/ 616744 h 809763"/>
                    <a:gd name="connsiteX97" fmla="*/ 209059 w 673403"/>
                    <a:gd name="connsiteY97" fmla="*/ 600075 h 809763"/>
                    <a:gd name="connsiteX98" fmla="*/ 213821 w 673403"/>
                    <a:gd name="connsiteY98" fmla="*/ 592931 h 809763"/>
                    <a:gd name="connsiteX99" fmla="*/ 228109 w 673403"/>
                    <a:gd name="connsiteY99" fmla="*/ 588169 h 809763"/>
                    <a:gd name="connsiteX100" fmla="*/ 242396 w 673403"/>
                    <a:gd name="connsiteY100" fmla="*/ 583406 h 809763"/>
                    <a:gd name="connsiteX101" fmla="*/ 249540 w 673403"/>
                    <a:gd name="connsiteY101" fmla="*/ 578644 h 809763"/>
                    <a:gd name="connsiteX102" fmla="*/ 261446 w 673403"/>
                    <a:gd name="connsiteY102" fmla="*/ 569119 h 809763"/>
                    <a:gd name="connsiteX103" fmla="*/ 268590 w 673403"/>
                    <a:gd name="connsiteY103" fmla="*/ 564356 h 809763"/>
                    <a:gd name="connsiteX104" fmla="*/ 282878 w 673403"/>
                    <a:gd name="connsiteY104" fmla="*/ 559594 h 809763"/>
                    <a:gd name="connsiteX105" fmla="*/ 294784 w 673403"/>
                    <a:gd name="connsiteY105" fmla="*/ 550069 h 809763"/>
                    <a:gd name="connsiteX106" fmla="*/ 309071 w 673403"/>
                    <a:gd name="connsiteY106" fmla="*/ 540544 h 809763"/>
                    <a:gd name="connsiteX107" fmla="*/ 313834 w 673403"/>
                    <a:gd name="connsiteY107" fmla="*/ 533400 h 809763"/>
                    <a:gd name="connsiteX108" fmla="*/ 318596 w 673403"/>
                    <a:gd name="connsiteY108" fmla="*/ 514350 h 809763"/>
                    <a:gd name="connsiteX109" fmla="*/ 323359 w 673403"/>
                    <a:gd name="connsiteY109" fmla="*/ 469106 h 809763"/>
                    <a:gd name="connsiteX110" fmla="*/ 328121 w 673403"/>
                    <a:gd name="connsiteY110" fmla="*/ 454819 h 809763"/>
                    <a:gd name="connsiteX111" fmla="*/ 330503 w 673403"/>
                    <a:gd name="connsiteY111" fmla="*/ 447675 h 809763"/>
                    <a:gd name="connsiteX112" fmla="*/ 332884 w 673403"/>
                    <a:gd name="connsiteY112" fmla="*/ 423863 h 809763"/>
                    <a:gd name="connsiteX113" fmla="*/ 335265 w 673403"/>
                    <a:gd name="connsiteY113" fmla="*/ 416719 h 809763"/>
                    <a:gd name="connsiteX114" fmla="*/ 344790 w 673403"/>
                    <a:gd name="connsiteY114" fmla="*/ 383381 h 809763"/>
                    <a:gd name="connsiteX115" fmla="*/ 347171 w 673403"/>
                    <a:gd name="connsiteY115" fmla="*/ 347663 h 809763"/>
                    <a:gd name="connsiteX116" fmla="*/ 349553 w 673403"/>
                    <a:gd name="connsiteY116" fmla="*/ 340519 h 809763"/>
                    <a:gd name="connsiteX117" fmla="*/ 351934 w 673403"/>
                    <a:gd name="connsiteY117" fmla="*/ 323850 h 809763"/>
                    <a:gd name="connsiteX118" fmla="*/ 354315 w 673403"/>
                    <a:gd name="connsiteY118" fmla="*/ 280988 h 809763"/>
                    <a:gd name="connsiteX119" fmla="*/ 356696 w 673403"/>
                    <a:gd name="connsiteY119" fmla="*/ 261938 h 809763"/>
                    <a:gd name="connsiteX120" fmla="*/ 349553 w 673403"/>
                    <a:gd name="connsiteY120" fmla="*/ 257175 h 809763"/>
                    <a:gd name="connsiteX121" fmla="*/ 342409 w 673403"/>
                    <a:gd name="connsiteY121" fmla="*/ 259556 h 809763"/>
                    <a:gd name="connsiteX122" fmla="*/ 335265 w 673403"/>
                    <a:gd name="connsiteY122" fmla="*/ 264319 h 809763"/>
                    <a:gd name="connsiteX123" fmla="*/ 320978 w 673403"/>
                    <a:gd name="connsiteY123" fmla="*/ 269081 h 809763"/>
                    <a:gd name="connsiteX124" fmla="*/ 313834 w 673403"/>
                    <a:gd name="connsiteY124" fmla="*/ 271463 h 809763"/>
                    <a:gd name="connsiteX125" fmla="*/ 316215 w 673403"/>
                    <a:gd name="connsiteY125" fmla="*/ 264319 h 809763"/>
                    <a:gd name="connsiteX126" fmla="*/ 311453 w 673403"/>
                    <a:gd name="connsiteY126" fmla="*/ 250031 h 809763"/>
                    <a:gd name="connsiteX127" fmla="*/ 299546 w 673403"/>
                    <a:gd name="connsiteY127" fmla="*/ 228600 h 809763"/>
                    <a:gd name="connsiteX128" fmla="*/ 292403 w 673403"/>
                    <a:gd name="connsiteY128" fmla="*/ 223838 h 809763"/>
                    <a:gd name="connsiteX129" fmla="*/ 294784 w 673403"/>
                    <a:gd name="connsiteY129" fmla="*/ 216694 h 809763"/>
                    <a:gd name="connsiteX130" fmla="*/ 301928 w 673403"/>
                    <a:gd name="connsiteY130" fmla="*/ 214313 h 809763"/>
                    <a:gd name="connsiteX131" fmla="*/ 309071 w 673403"/>
                    <a:gd name="connsiteY131" fmla="*/ 209550 h 809763"/>
                    <a:gd name="connsiteX132" fmla="*/ 316215 w 673403"/>
                    <a:gd name="connsiteY132" fmla="*/ 202406 h 809763"/>
                    <a:gd name="connsiteX133" fmla="*/ 323359 w 673403"/>
                    <a:gd name="connsiteY133" fmla="*/ 200025 h 809763"/>
                    <a:gd name="connsiteX134" fmla="*/ 337646 w 673403"/>
                    <a:gd name="connsiteY134" fmla="*/ 192881 h 809763"/>
                    <a:gd name="connsiteX135" fmla="*/ 351934 w 673403"/>
                    <a:gd name="connsiteY135" fmla="*/ 190500 h 809763"/>
                    <a:gd name="connsiteX136" fmla="*/ 366221 w 673403"/>
                    <a:gd name="connsiteY136" fmla="*/ 185738 h 809763"/>
                    <a:gd name="connsiteX137" fmla="*/ 373365 w 673403"/>
                    <a:gd name="connsiteY137" fmla="*/ 180975 h 809763"/>
                    <a:gd name="connsiteX138" fmla="*/ 378128 w 673403"/>
                    <a:gd name="connsiteY138" fmla="*/ 173831 h 809763"/>
                    <a:gd name="connsiteX139" fmla="*/ 385271 w 673403"/>
                    <a:gd name="connsiteY139" fmla="*/ 171450 h 809763"/>
                    <a:gd name="connsiteX140" fmla="*/ 392415 w 673403"/>
                    <a:gd name="connsiteY140" fmla="*/ 166688 h 809763"/>
                    <a:gd name="connsiteX141" fmla="*/ 394796 w 673403"/>
                    <a:gd name="connsiteY141" fmla="*/ 159544 h 809763"/>
                    <a:gd name="connsiteX142" fmla="*/ 399559 w 673403"/>
                    <a:gd name="connsiteY142" fmla="*/ 152400 h 809763"/>
                    <a:gd name="connsiteX143" fmla="*/ 409084 w 673403"/>
                    <a:gd name="connsiteY143" fmla="*/ 130969 h 809763"/>
                    <a:gd name="connsiteX144" fmla="*/ 411465 w 673403"/>
                    <a:gd name="connsiteY144" fmla="*/ 111919 h 809763"/>
                    <a:gd name="connsiteX145" fmla="*/ 397178 w 673403"/>
                    <a:gd name="connsiteY145" fmla="*/ 107156 h 809763"/>
                    <a:gd name="connsiteX146" fmla="*/ 382890 w 673403"/>
                    <a:gd name="connsiteY146" fmla="*/ 102394 h 809763"/>
                    <a:gd name="connsiteX147" fmla="*/ 373365 w 673403"/>
                    <a:gd name="connsiteY147" fmla="*/ 100013 h 809763"/>
                    <a:gd name="connsiteX148" fmla="*/ 370984 w 673403"/>
                    <a:gd name="connsiteY148" fmla="*/ 92869 h 809763"/>
                    <a:gd name="connsiteX149" fmla="*/ 361459 w 673403"/>
                    <a:gd name="connsiteY149" fmla="*/ 83344 h 809763"/>
                    <a:gd name="connsiteX150" fmla="*/ 375746 w 673403"/>
                    <a:gd name="connsiteY150" fmla="*/ 78581 h 809763"/>
                    <a:gd name="connsiteX151" fmla="*/ 392415 w 673403"/>
                    <a:gd name="connsiteY151" fmla="*/ 71438 h 809763"/>
                    <a:gd name="connsiteX152" fmla="*/ 409084 w 673403"/>
                    <a:gd name="connsiteY152" fmla="*/ 54769 h 809763"/>
                    <a:gd name="connsiteX153" fmla="*/ 418609 w 673403"/>
                    <a:gd name="connsiteY153" fmla="*/ 40481 h 809763"/>
                    <a:gd name="connsiteX154" fmla="*/ 423371 w 673403"/>
                    <a:gd name="connsiteY154" fmla="*/ 33338 h 809763"/>
                    <a:gd name="connsiteX155" fmla="*/ 430515 w 673403"/>
                    <a:gd name="connsiteY155" fmla="*/ 30956 h 809763"/>
                    <a:gd name="connsiteX156" fmla="*/ 435278 w 673403"/>
                    <a:gd name="connsiteY156" fmla="*/ 23813 h 809763"/>
                    <a:gd name="connsiteX157" fmla="*/ 449565 w 673403"/>
                    <a:gd name="connsiteY157" fmla="*/ 14288 h 809763"/>
                    <a:gd name="connsiteX158" fmla="*/ 466234 w 673403"/>
                    <a:gd name="connsiteY158" fmla="*/ 7144 h 809763"/>
                    <a:gd name="connsiteX159" fmla="*/ 475759 w 673403"/>
                    <a:gd name="connsiteY159" fmla="*/ 0 h 809763"/>
                    <a:gd name="connsiteX160" fmla="*/ 494809 w 673403"/>
                    <a:gd name="connsiteY160" fmla="*/ 11906 h 809763"/>
                    <a:gd name="connsiteX161" fmla="*/ 509096 w 673403"/>
                    <a:gd name="connsiteY161" fmla="*/ 21431 h 809763"/>
                    <a:gd name="connsiteX162" fmla="*/ 521003 w 673403"/>
                    <a:gd name="connsiteY162" fmla="*/ 33338 h 809763"/>
                    <a:gd name="connsiteX163" fmla="*/ 532909 w 673403"/>
                    <a:gd name="connsiteY163" fmla="*/ 45244 h 809763"/>
                    <a:gd name="connsiteX164" fmla="*/ 525765 w 673403"/>
                    <a:gd name="connsiteY164" fmla="*/ 61913 h 809763"/>
                    <a:gd name="connsiteX165" fmla="*/ 518621 w 673403"/>
                    <a:gd name="connsiteY165" fmla="*/ 64294 h 809763"/>
                    <a:gd name="connsiteX166" fmla="*/ 516240 w 673403"/>
                    <a:gd name="connsiteY166" fmla="*/ 71438 h 809763"/>
                    <a:gd name="connsiteX167" fmla="*/ 523384 w 673403"/>
                    <a:gd name="connsiteY167" fmla="*/ 85725 h 809763"/>
                    <a:gd name="connsiteX168" fmla="*/ 530528 w 673403"/>
                    <a:gd name="connsiteY168" fmla="*/ 90488 h 809763"/>
                    <a:gd name="connsiteX169" fmla="*/ 537671 w 673403"/>
                    <a:gd name="connsiteY169" fmla="*/ 97631 h 809763"/>
                    <a:gd name="connsiteX170" fmla="*/ 542434 w 673403"/>
                    <a:gd name="connsiteY170" fmla="*/ 104775 h 809763"/>
                    <a:gd name="connsiteX171" fmla="*/ 549578 w 673403"/>
                    <a:gd name="connsiteY171" fmla="*/ 107156 h 809763"/>
                    <a:gd name="connsiteX172" fmla="*/ 556721 w 673403"/>
                    <a:gd name="connsiteY172" fmla="*/ 111919 h 809763"/>
                    <a:gd name="connsiteX173" fmla="*/ 571009 w 673403"/>
                    <a:gd name="connsiteY173" fmla="*/ 109538 h 809763"/>
                    <a:gd name="connsiteX174" fmla="*/ 594821 w 673403"/>
                    <a:gd name="connsiteY174" fmla="*/ 107156 h 809763"/>
                    <a:gd name="connsiteX175" fmla="*/ 613871 w 673403"/>
                    <a:gd name="connsiteY175" fmla="*/ 109538 h 809763"/>
                    <a:gd name="connsiteX176" fmla="*/ 630540 w 673403"/>
                    <a:gd name="connsiteY176" fmla="*/ 114300 h 809763"/>
                    <a:gd name="connsiteX177" fmla="*/ 637684 w 673403"/>
                    <a:gd name="connsiteY177" fmla="*/ 119063 h 809763"/>
                    <a:gd name="connsiteX178" fmla="*/ 656734 w 673403"/>
                    <a:gd name="connsiteY178" fmla="*/ 119063 h 809763"/>
                    <a:gd name="connsiteX0" fmla="*/ 655999 w 672668"/>
                    <a:gd name="connsiteY0" fmla="*/ 119063 h 809763"/>
                    <a:gd name="connsiteX1" fmla="*/ 660761 w 672668"/>
                    <a:gd name="connsiteY1" fmla="*/ 145256 h 809763"/>
                    <a:gd name="connsiteX2" fmla="*/ 665524 w 672668"/>
                    <a:gd name="connsiteY2" fmla="*/ 152400 h 809763"/>
                    <a:gd name="connsiteX3" fmla="*/ 672668 w 672668"/>
                    <a:gd name="connsiteY3" fmla="*/ 192881 h 809763"/>
                    <a:gd name="connsiteX4" fmla="*/ 665524 w 672668"/>
                    <a:gd name="connsiteY4" fmla="*/ 221456 h 809763"/>
                    <a:gd name="connsiteX5" fmla="*/ 653618 w 672668"/>
                    <a:gd name="connsiteY5" fmla="*/ 242888 h 809763"/>
                    <a:gd name="connsiteX6" fmla="*/ 651236 w 672668"/>
                    <a:gd name="connsiteY6" fmla="*/ 266700 h 809763"/>
                    <a:gd name="connsiteX7" fmla="*/ 648855 w 672668"/>
                    <a:gd name="connsiteY7" fmla="*/ 276225 h 809763"/>
                    <a:gd name="connsiteX8" fmla="*/ 646474 w 672668"/>
                    <a:gd name="connsiteY8" fmla="*/ 288131 h 809763"/>
                    <a:gd name="connsiteX9" fmla="*/ 644093 w 672668"/>
                    <a:gd name="connsiteY9" fmla="*/ 295275 h 809763"/>
                    <a:gd name="connsiteX10" fmla="*/ 639330 w 672668"/>
                    <a:gd name="connsiteY10" fmla="*/ 314325 h 809763"/>
                    <a:gd name="connsiteX11" fmla="*/ 636949 w 672668"/>
                    <a:gd name="connsiteY11" fmla="*/ 338138 h 809763"/>
                    <a:gd name="connsiteX12" fmla="*/ 641711 w 672668"/>
                    <a:gd name="connsiteY12" fmla="*/ 361950 h 809763"/>
                    <a:gd name="connsiteX13" fmla="*/ 641711 w 672668"/>
                    <a:gd name="connsiteY13" fmla="*/ 431006 h 809763"/>
                    <a:gd name="connsiteX14" fmla="*/ 639330 w 672668"/>
                    <a:gd name="connsiteY14" fmla="*/ 440531 h 809763"/>
                    <a:gd name="connsiteX15" fmla="*/ 632186 w 672668"/>
                    <a:gd name="connsiteY15" fmla="*/ 450056 h 809763"/>
                    <a:gd name="connsiteX16" fmla="*/ 620280 w 672668"/>
                    <a:gd name="connsiteY16" fmla="*/ 464344 h 809763"/>
                    <a:gd name="connsiteX17" fmla="*/ 617899 w 672668"/>
                    <a:gd name="connsiteY17" fmla="*/ 471488 h 809763"/>
                    <a:gd name="connsiteX18" fmla="*/ 608374 w 672668"/>
                    <a:gd name="connsiteY18" fmla="*/ 485775 h 809763"/>
                    <a:gd name="connsiteX19" fmla="*/ 601230 w 672668"/>
                    <a:gd name="connsiteY19" fmla="*/ 507206 h 809763"/>
                    <a:gd name="connsiteX20" fmla="*/ 598849 w 672668"/>
                    <a:gd name="connsiteY20" fmla="*/ 514350 h 809763"/>
                    <a:gd name="connsiteX21" fmla="*/ 586943 w 672668"/>
                    <a:gd name="connsiteY21" fmla="*/ 531019 h 809763"/>
                    <a:gd name="connsiteX22" fmla="*/ 579799 w 672668"/>
                    <a:gd name="connsiteY22" fmla="*/ 554831 h 809763"/>
                    <a:gd name="connsiteX23" fmla="*/ 563130 w 672668"/>
                    <a:gd name="connsiteY23" fmla="*/ 576263 h 809763"/>
                    <a:gd name="connsiteX24" fmla="*/ 555986 w 672668"/>
                    <a:gd name="connsiteY24" fmla="*/ 581025 h 809763"/>
                    <a:gd name="connsiteX25" fmla="*/ 544080 w 672668"/>
                    <a:gd name="connsiteY25" fmla="*/ 592931 h 809763"/>
                    <a:gd name="connsiteX26" fmla="*/ 536936 w 672668"/>
                    <a:gd name="connsiteY26" fmla="*/ 600075 h 809763"/>
                    <a:gd name="connsiteX27" fmla="*/ 522649 w 672668"/>
                    <a:gd name="connsiteY27" fmla="*/ 607219 h 809763"/>
                    <a:gd name="connsiteX28" fmla="*/ 513124 w 672668"/>
                    <a:gd name="connsiteY28" fmla="*/ 614363 h 809763"/>
                    <a:gd name="connsiteX29" fmla="*/ 508361 w 672668"/>
                    <a:gd name="connsiteY29" fmla="*/ 621506 h 809763"/>
                    <a:gd name="connsiteX30" fmla="*/ 494074 w 672668"/>
                    <a:gd name="connsiteY30" fmla="*/ 631031 h 809763"/>
                    <a:gd name="connsiteX31" fmla="*/ 486930 w 672668"/>
                    <a:gd name="connsiteY31" fmla="*/ 638175 h 809763"/>
                    <a:gd name="connsiteX32" fmla="*/ 479786 w 672668"/>
                    <a:gd name="connsiteY32" fmla="*/ 642938 h 809763"/>
                    <a:gd name="connsiteX33" fmla="*/ 477405 w 672668"/>
                    <a:gd name="connsiteY33" fmla="*/ 650081 h 809763"/>
                    <a:gd name="connsiteX34" fmla="*/ 467880 w 672668"/>
                    <a:gd name="connsiteY34" fmla="*/ 657225 h 809763"/>
                    <a:gd name="connsiteX35" fmla="*/ 460736 w 672668"/>
                    <a:gd name="connsiteY35" fmla="*/ 664369 h 809763"/>
                    <a:gd name="connsiteX36" fmla="*/ 444068 w 672668"/>
                    <a:gd name="connsiteY36" fmla="*/ 676275 h 809763"/>
                    <a:gd name="connsiteX37" fmla="*/ 432161 w 672668"/>
                    <a:gd name="connsiteY37" fmla="*/ 685800 h 809763"/>
                    <a:gd name="connsiteX38" fmla="*/ 420255 w 672668"/>
                    <a:gd name="connsiteY38" fmla="*/ 695325 h 809763"/>
                    <a:gd name="connsiteX39" fmla="*/ 405968 w 672668"/>
                    <a:gd name="connsiteY39" fmla="*/ 707231 h 809763"/>
                    <a:gd name="connsiteX40" fmla="*/ 398824 w 672668"/>
                    <a:gd name="connsiteY40" fmla="*/ 709613 h 809763"/>
                    <a:gd name="connsiteX41" fmla="*/ 389299 w 672668"/>
                    <a:gd name="connsiteY41" fmla="*/ 714375 h 809763"/>
                    <a:gd name="connsiteX42" fmla="*/ 375011 w 672668"/>
                    <a:gd name="connsiteY42" fmla="*/ 723900 h 809763"/>
                    <a:gd name="connsiteX43" fmla="*/ 367868 w 672668"/>
                    <a:gd name="connsiteY43" fmla="*/ 728663 h 809763"/>
                    <a:gd name="connsiteX44" fmla="*/ 360724 w 672668"/>
                    <a:gd name="connsiteY44" fmla="*/ 735806 h 809763"/>
                    <a:gd name="connsiteX45" fmla="*/ 353580 w 672668"/>
                    <a:gd name="connsiteY45" fmla="*/ 738188 h 809763"/>
                    <a:gd name="connsiteX46" fmla="*/ 346436 w 672668"/>
                    <a:gd name="connsiteY46" fmla="*/ 742950 h 809763"/>
                    <a:gd name="connsiteX47" fmla="*/ 334530 w 672668"/>
                    <a:gd name="connsiteY47" fmla="*/ 752475 h 809763"/>
                    <a:gd name="connsiteX48" fmla="*/ 329768 w 672668"/>
                    <a:gd name="connsiteY48" fmla="*/ 759619 h 809763"/>
                    <a:gd name="connsiteX49" fmla="*/ 315480 w 672668"/>
                    <a:gd name="connsiteY49" fmla="*/ 769144 h 809763"/>
                    <a:gd name="connsiteX50" fmla="*/ 308336 w 672668"/>
                    <a:gd name="connsiteY50" fmla="*/ 773906 h 809763"/>
                    <a:gd name="connsiteX51" fmla="*/ 294049 w 672668"/>
                    <a:gd name="connsiteY51" fmla="*/ 783431 h 809763"/>
                    <a:gd name="connsiteX52" fmla="*/ 289286 w 672668"/>
                    <a:gd name="connsiteY52" fmla="*/ 790575 h 809763"/>
                    <a:gd name="connsiteX53" fmla="*/ 274999 w 672668"/>
                    <a:gd name="connsiteY53" fmla="*/ 792956 h 809763"/>
                    <a:gd name="connsiteX54" fmla="*/ 267855 w 672668"/>
                    <a:gd name="connsiteY54" fmla="*/ 797719 h 809763"/>
                    <a:gd name="connsiteX55" fmla="*/ 253568 w 672668"/>
                    <a:gd name="connsiteY55" fmla="*/ 802481 h 809763"/>
                    <a:gd name="connsiteX56" fmla="*/ 239280 w 672668"/>
                    <a:gd name="connsiteY56" fmla="*/ 809625 h 809763"/>
                    <a:gd name="connsiteX57" fmla="*/ 232136 w 672668"/>
                    <a:gd name="connsiteY57" fmla="*/ 795338 h 809763"/>
                    <a:gd name="connsiteX58" fmla="*/ 224993 w 672668"/>
                    <a:gd name="connsiteY58" fmla="*/ 790575 h 809763"/>
                    <a:gd name="connsiteX59" fmla="*/ 213086 w 672668"/>
                    <a:gd name="connsiteY59" fmla="*/ 778669 h 809763"/>
                    <a:gd name="connsiteX60" fmla="*/ 201180 w 672668"/>
                    <a:gd name="connsiteY60" fmla="*/ 766763 h 809763"/>
                    <a:gd name="connsiteX61" fmla="*/ 194036 w 672668"/>
                    <a:gd name="connsiteY61" fmla="*/ 752475 h 809763"/>
                    <a:gd name="connsiteX62" fmla="*/ 186893 w 672668"/>
                    <a:gd name="connsiteY62" fmla="*/ 750094 h 809763"/>
                    <a:gd name="connsiteX63" fmla="*/ 167843 w 672668"/>
                    <a:gd name="connsiteY63" fmla="*/ 745331 h 809763"/>
                    <a:gd name="connsiteX64" fmla="*/ 160699 w 672668"/>
                    <a:gd name="connsiteY64" fmla="*/ 742950 h 809763"/>
                    <a:gd name="connsiteX65" fmla="*/ 148793 w 672668"/>
                    <a:gd name="connsiteY65" fmla="*/ 740569 h 809763"/>
                    <a:gd name="connsiteX66" fmla="*/ 139268 w 672668"/>
                    <a:gd name="connsiteY66" fmla="*/ 738188 h 809763"/>
                    <a:gd name="connsiteX67" fmla="*/ 127361 w 672668"/>
                    <a:gd name="connsiteY67" fmla="*/ 735806 h 809763"/>
                    <a:gd name="connsiteX68" fmla="*/ 113074 w 672668"/>
                    <a:gd name="connsiteY68" fmla="*/ 728663 h 809763"/>
                    <a:gd name="connsiteX69" fmla="*/ 91643 w 672668"/>
                    <a:gd name="connsiteY69" fmla="*/ 723900 h 809763"/>
                    <a:gd name="connsiteX70" fmla="*/ 84499 w 672668"/>
                    <a:gd name="connsiteY70" fmla="*/ 719138 h 809763"/>
                    <a:gd name="connsiteX71" fmla="*/ 82118 w 672668"/>
                    <a:gd name="connsiteY71" fmla="*/ 711994 h 809763"/>
                    <a:gd name="connsiteX72" fmla="*/ 53543 w 672668"/>
                    <a:gd name="connsiteY72" fmla="*/ 697706 h 809763"/>
                    <a:gd name="connsiteX73" fmla="*/ 39255 w 672668"/>
                    <a:gd name="connsiteY73" fmla="*/ 695325 h 809763"/>
                    <a:gd name="connsiteX74" fmla="*/ 24968 w 672668"/>
                    <a:gd name="connsiteY74" fmla="*/ 685800 h 809763"/>
                    <a:gd name="connsiteX75" fmla="*/ 20205 w 672668"/>
                    <a:gd name="connsiteY75" fmla="*/ 671513 h 809763"/>
                    <a:gd name="connsiteX76" fmla="*/ 17824 w 672668"/>
                    <a:gd name="connsiteY76" fmla="*/ 661988 h 809763"/>
                    <a:gd name="connsiteX77" fmla="*/ 13061 w 672668"/>
                    <a:gd name="connsiteY77" fmla="*/ 638175 h 809763"/>
                    <a:gd name="connsiteX78" fmla="*/ 8299 w 672668"/>
                    <a:gd name="connsiteY78" fmla="*/ 573881 h 809763"/>
                    <a:gd name="connsiteX79" fmla="*/ 3536 w 672668"/>
                    <a:gd name="connsiteY79" fmla="*/ 559594 h 809763"/>
                    <a:gd name="connsiteX80" fmla="*/ 3536 w 672668"/>
                    <a:gd name="connsiteY80" fmla="*/ 539343 h 809763"/>
                    <a:gd name="connsiteX81" fmla="*/ 48780 w 672668"/>
                    <a:gd name="connsiteY81" fmla="*/ 540544 h 809763"/>
                    <a:gd name="connsiteX82" fmla="*/ 58305 w 672668"/>
                    <a:gd name="connsiteY82" fmla="*/ 554831 h 809763"/>
                    <a:gd name="connsiteX83" fmla="*/ 65449 w 672668"/>
                    <a:gd name="connsiteY83" fmla="*/ 559594 h 809763"/>
                    <a:gd name="connsiteX84" fmla="*/ 74974 w 672668"/>
                    <a:gd name="connsiteY84" fmla="*/ 571500 h 809763"/>
                    <a:gd name="connsiteX85" fmla="*/ 84499 w 672668"/>
                    <a:gd name="connsiteY85" fmla="*/ 583406 h 809763"/>
                    <a:gd name="connsiteX86" fmla="*/ 89261 w 672668"/>
                    <a:gd name="connsiteY86" fmla="*/ 590550 h 809763"/>
                    <a:gd name="connsiteX87" fmla="*/ 96405 w 672668"/>
                    <a:gd name="connsiteY87" fmla="*/ 595313 h 809763"/>
                    <a:gd name="connsiteX88" fmla="*/ 103549 w 672668"/>
                    <a:gd name="connsiteY88" fmla="*/ 616744 h 809763"/>
                    <a:gd name="connsiteX89" fmla="*/ 108311 w 672668"/>
                    <a:gd name="connsiteY89" fmla="*/ 635794 h 809763"/>
                    <a:gd name="connsiteX90" fmla="*/ 115455 w 672668"/>
                    <a:gd name="connsiteY90" fmla="*/ 640556 h 809763"/>
                    <a:gd name="connsiteX91" fmla="*/ 127361 w 672668"/>
                    <a:gd name="connsiteY91" fmla="*/ 652463 h 809763"/>
                    <a:gd name="connsiteX92" fmla="*/ 155936 w 672668"/>
                    <a:gd name="connsiteY92" fmla="*/ 638175 h 809763"/>
                    <a:gd name="connsiteX93" fmla="*/ 163080 w 672668"/>
                    <a:gd name="connsiteY93" fmla="*/ 635794 h 809763"/>
                    <a:gd name="connsiteX94" fmla="*/ 184511 w 672668"/>
                    <a:gd name="connsiteY94" fmla="*/ 621506 h 809763"/>
                    <a:gd name="connsiteX95" fmla="*/ 191655 w 672668"/>
                    <a:gd name="connsiteY95" fmla="*/ 616744 h 809763"/>
                    <a:gd name="connsiteX96" fmla="*/ 208324 w 672668"/>
                    <a:gd name="connsiteY96" fmla="*/ 600075 h 809763"/>
                    <a:gd name="connsiteX97" fmla="*/ 213086 w 672668"/>
                    <a:gd name="connsiteY97" fmla="*/ 592931 h 809763"/>
                    <a:gd name="connsiteX98" fmla="*/ 227374 w 672668"/>
                    <a:gd name="connsiteY98" fmla="*/ 588169 h 809763"/>
                    <a:gd name="connsiteX99" fmla="*/ 241661 w 672668"/>
                    <a:gd name="connsiteY99" fmla="*/ 583406 h 809763"/>
                    <a:gd name="connsiteX100" fmla="*/ 248805 w 672668"/>
                    <a:gd name="connsiteY100" fmla="*/ 578644 h 809763"/>
                    <a:gd name="connsiteX101" fmla="*/ 260711 w 672668"/>
                    <a:gd name="connsiteY101" fmla="*/ 569119 h 809763"/>
                    <a:gd name="connsiteX102" fmla="*/ 267855 w 672668"/>
                    <a:gd name="connsiteY102" fmla="*/ 564356 h 809763"/>
                    <a:gd name="connsiteX103" fmla="*/ 282143 w 672668"/>
                    <a:gd name="connsiteY103" fmla="*/ 559594 h 809763"/>
                    <a:gd name="connsiteX104" fmla="*/ 294049 w 672668"/>
                    <a:gd name="connsiteY104" fmla="*/ 550069 h 809763"/>
                    <a:gd name="connsiteX105" fmla="*/ 308336 w 672668"/>
                    <a:gd name="connsiteY105" fmla="*/ 540544 h 809763"/>
                    <a:gd name="connsiteX106" fmla="*/ 313099 w 672668"/>
                    <a:gd name="connsiteY106" fmla="*/ 533400 h 809763"/>
                    <a:gd name="connsiteX107" fmla="*/ 317861 w 672668"/>
                    <a:gd name="connsiteY107" fmla="*/ 514350 h 809763"/>
                    <a:gd name="connsiteX108" fmla="*/ 322624 w 672668"/>
                    <a:gd name="connsiteY108" fmla="*/ 469106 h 809763"/>
                    <a:gd name="connsiteX109" fmla="*/ 327386 w 672668"/>
                    <a:gd name="connsiteY109" fmla="*/ 454819 h 809763"/>
                    <a:gd name="connsiteX110" fmla="*/ 329768 w 672668"/>
                    <a:gd name="connsiteY110" fmla="*/ 447675 h 809763"/>
                    <a:gd name="connsiteX111" fmla="*/ 332149 w 672668"/>
                    <a:gd name="connsiteY111" fmla="*/ 423863 h 809763"/>
                    <a:gd name="connsiteX112" fmla="*/ 334530 w 672668"/>
                    <a:gd name="connsiteY112" fmla="*/ 416719 h 809763"/>
                    <a:gd name="connsiteX113" fmla="*/ 344055 w 672668"/>
                    <a:gd name="connsiteY113" fmla="*/ 383381 h 809763"/>
                    <a:gd name="connsiteX114" fmla="*/ 346436 w 672668"/>
                    <a:gd name="connsiteY114" fmla="*/ 347663 h 809763"/>
                    <a:gd name="connsiteX115" fmla="*/ 348818 w 672668"/>
                    <a:gd name="connsiteY115" fmla="*/ 340519 h 809763"/>
                    <a:gd name="connsiteX116" fmla="*/ 351199 w 672668"/>
                    <a:gd name="connsiteY116" fmla="*/ 323850 h 809763"/>
                    <a:gd name="connsiteX117" fmla="*/ 353580 w 672668"/>
                    <a:gd name="connsiteY117" fmla="*/ 280988 h 809763"/>
                    <a:gd name="connsiteX118" fmla="*/ 355961 w 672668"/>
                    <a:gd name="connsiteY118" fmla="*/ 261938 h 809763"/>
                    <a:gd name="connsiteX119" fmla="*/ 348818 w 672668"/>
                    <a:gd name="connsiteY119" fmla="*/ 257175 h 809763"/>
                    <a:gd name="connsiteX120" fmla="*/ 341674 w 672668"/>
                    <a:gd name="connsiteY120" fmla="*/ 259556 h 809763"/>
                    <a:gd name="connsiteX121" fmla="*/ 334530 w 672668"/>
                    <a:gd name="connsiteY121" fmla="*/ 264319 h 809763"/>
                    <a:gd name="connsiteX122" fmla="*/ 320243 w 672668"/>
                    <a:gd name="connsiteY122" fmla="*/ 269081 h 809763"/>
                    <a:gd name="connsiteX123" fmla="*/ 313099 w 672668"/>
                    <a:gd name="connsiteY123" fmla="*/ 271463 h 809763"/>
                    <a:gd name="connsiteX124" fmla="*/ 315480 w 672668"/>
                    <a:gd name="connsiteY124" fmla="*/ 264319 h 809763"/>
                    <a:gd name="connsiteX125" fmla="*/ 310718 w 672668"/>
                    <a:gd name="connsiteY125" fmla="*/ 250031 h 809763"/>
                    <a:gd name="connsiteX126" fmla="*/ 298811 w 672668"/>
                    <a:gd name="connsiteY126" fmla="*/ 228600 h 809763"/>
                    <a:gd name="connsiteX127" fmla="*/ 291668 w 672668"/>
                    <a:gd name="connsiteY127" fmla="*/ 223838 h 809763"/>
                    <a:gd name="connsiteX128" fmla="*/ 294049 w 672668"/>
                    <a:gd name="connsiteY128" fmla="*/ 216694 h 809763"/>
                    <a:gd name="connsiteX129" fmla="*/ 301193 w 672668"/>
                    <a:gd name="connsiteY129" fmla="*/ 214313 h 809763"/>
                    <a:gd name="connsiteX130" fmla="*/ 308336 w 672668"/>
                    <a:gd name="connsiteY130" fmla="*/ 209550 h 809763"/>
                    <a:gd name="connsiteX131" fmla="*/ 315480 w 672668"/>
                    <a:gd name="connsiteY131" fmla="*/ 202406 h 809763"/>
                    <a:gd name="connsiteX132" fmla="*/ 322624 w 672668"/>
                    <a:gd name="connsiteY132" fmla="*/ 200025 h 809763"/>
                    <a:gd name="connsiteX133" fmla="*/ 336911 w 672668"/>
                    <a:gd name="connsiteY133" fmla="*/ 192881 h 809763"/>
                    <a:gd name="connsiteX134" fmla="*/ 351199 w 672668"/>
                    <a:gd name="connsiteY134" fmla="*/ 190500 h 809763"/>
                    <a:gd name="connsiteX135" fmla="*/ 365486 w 672668"/>
                    <a:gd name="connsiteY135" fmla="*/ 185738 h 809763"/>
                    <a:gd name="connsiteX136" fmla="*/ 372630 w 672668"/>
                    <a:gd name="connsiteY136" fmla="*/ 180975 h 809763"/>
                    <a:gd name="connsiteX137" fmla="*/ 377393 w 672668"/>
                    <a:gd name="connsiteY137" fmla="*/ 173831 h 809763"/>
                    <a:gd name="connsiteX138" fmla="*/ 384536 w 672668"/>
                    <a:gd name="connsiteY138" fmla="*/ 171450 h 809763"/>
                    <a:gd name="connsiteX139" fmla="*/ 391680 w 672668"/>
                    <a:gd name="connsiteY139" fmla="*/ 166688 h 809763"/>
                    <a:gd name="connsiteX140" fmla="*/ 394061 w 672668"/>
                    <a:gd name="connsiteY140" fmla="*/ 159544 h 809763"/>
                    <a:gd name="connsiteX141" fmla="*/ 398824 w 672668"/>
                    <a:gd name="connsiteY141" fmla="*/ 152400 h 809763"/>
                    <a:gd name="connsiteX142" fmla="*/ 408349 w 672668"/>
                    <a:gd name="connsiteY142" fmla="*/ 130969 h 809763"/>
                    <a:gd name="connsiteX143" fmla="*/ 410730 w 672668"/>
                    <a:gd name="connsiteY143" fmla="*/ 111919 h 809763"/>
                    <a:gd name="connsiteX144" fmla="*/ 396443 w 672668"/>
                    <a:gd name="connsiteY144" fmla="*/ 107156 h 809763"/>
                    <a:gd name="connsiteX145" fmla="*/ 382155 w 672668"/>
                    <a:gd name="connsiteY145" fmla="*/ 102394 h 809763"/>
                    <a:gd name="connsiteX146" fmla="*/ 372630 w 672668"/>
                    <a:gd name="connsiteY146" fmla="*/ 100013 h 809763"/>
                    <a:gd name="connsiteX147" fmla="*/ 370249 w 672668"/>
                    <a:gd name="connsiteY147" fmla="*/ 92869 h 809763"/>
                    <a:gd name="connsiteX148" fmla="*/ 360724 w 672668"/>
                    <a:gd name="connsiteY148" fmla="*/ 83344 h 809763"/>
                    <a:gd name="connsiteX149" fmla="*/ 375011 w 672668"/>
                    <a:gd name="connsiteY149" fmla="*/ 78581 h 809763"/>
                    <a:gd name="connsiteX150" fmla="*/ 391680 w 672668"/>
                    <a:gd name="connsiteY150" fmla="*/ 71438 h 809763"/>
                    <a:gd name="connsiteX151" fmla="*/ 408349 w 672668"/>
                    <a:gd name="connsiteY151" fmla="*/ 54769 h 809763"/>
                    <a:gd name="connsiteX152" fmla="*/ 417874 w 672668"/>
                    <a:gd name="connsiteY152" fmla="*/ 40481 h 809763"/>
                    <a:gd name="connsiteX153" fmla="*/ 422636 w 672668"/>
                    <a:gd name="connsiteY153" fmla="*/ 33338 h 809763"/>
                    <a:gd name="connsiteX154" fmla="*/ 429780 w 672668"/>
                    <a:gd name="connsiteY154" fmla="*/ 30956 h 809763"/>
                    <a:gd name="connsiteX155" fmla="*/ 434543 w 672668"/>
                    <a:gd name="connsiteY155" fmla="*/ 23813 h 809763"/>
                    <a:gd name="connsiteX156" fmla="*/ 448830 w 672668"/>
                    <a:gd name="connsiteY156" fmla="*/ 14288 h 809763"/>
                    <a:gd name="connsiteX157" fmla="*/ 465499 w 672668"/>
                    <a:gd name="connsiteY157" fmla="*/ 7144 h 809763"/>
                    <a:gd name="connsiteX158" fmla="*/ 475024 w 672668"/>
                    <a:gd name="connsiteY158" fmla="*/ 0 h 809763"/>
                    <a:gd name="connsiteX159" fmla="*/ 494074 w 672668"/>
                    <a:gd name="connsiteY159" fmla="*/ 11906 h 809763"/>
                    <a:gd name="connsiteX160" fmla="*/ 508361 w 672668"/>
                    <a:gd name="connsiteY160" fmla="*/ 21431 h 809763"/>
                    <a:gd name="connsiteX161" fmla="*/ 520268 w 672668"/>
                    <a:gd name="connsiteY161" fmla="*/ 33338 h 809763"/>
                    <a:gd name="connsiteX162" fmla="*/ 532174 w 672668"/>
                    <a:gd name="connsiteY162" fmla="*/ 45244 h 809763"/>
                    <a:gd name="connsiteX163" fmla="*/ 525030 w 672668"/>
                    <a:gd name="connsiteY163" fmla="*/ 61913 h 809763"/>
                    <a:gd name="connsiteX164" fmla="*/ 517886 w 672668"/>
                    <a:gd name="connsiteY164" fmla="*/ 64294 h 809763"/>
                    <a:gd name="connsiteX165" fmla="*/ 515505 w 672668"/>
                    <a:gd name="connsiteY165" fmla="*/ 71438 h 809763"/>
                    <a:gd name="connsiteX166" fmla="*/ 522649 w 672668"/>
                    <a:gd name="connsiteY166" fmla="*/ 85725 h 809763"/>
                    <a:gd name="connsiteX167" fmla="*/ 529793 w 672668"/>
                    <a:gd name="connsiteY167" fmla="*/ 90488 h 809763"/>
                    <a:gd name="connsiteX168" fmla="*/ 536936 w 672668"/>
                    <a:gd name="connsiteY168" fmla="*/ 97631 h 809763"/>
                    <a:gd name="connsiteX169" fmla="*/ 541699 w 672668"/>
                    <a:gd name="connsiteY169" fmla="*/ 104775 h 809763"/>
                    <a:gd name="connsiteX170" fmla="*/ 548843 w 672668"/>
                    <a:gd name="connsiteY170" fmla="*/ 107156 h 809763"/>
                    <a:gd name="connsiteX171" fmla="*/ 555986 w 672668"/>
                    <a:gd name="connsiteY171" fmla="*/ 111919 h 809763"/>
                    <a:gd name="connsiteX172" fmla="*/ 570274 w 672668"/>
                    <a:gd name="connsiteY172" fmla="*/ 109538 h 809763"/>
                    <a:gd name="connsiteX173" fmla="*/ 594086 w 672668"/>
                    <a:gd name="connsiteY173" fmla="*/ 107156 h 809763"/>
                    <a:gd name="connsiteX174" fmla="*/ 613136 w 672668"/>
                    <a:gd name="connsiteY174" fmla="*/ 109538 h 809763"/>
                    <a:gd name="connsiteX175" fmla="*/ 629805 w 672668"/>
                    <a:gd name="connsiteY175" fmla="*/ 114300 h 809763"/>
                    <a:gd name="connsiteX176" fmla="*/ 636949 w 672668"/>
                    <a:gd name="connsiteY176" fmla="*/ 119063 h 809763"/>
                    <a:gd name="connsiteX177" fmla="*/ 655999 w 672668"/>
                    <a:gd name="connsiteY177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54769 w 669132"/>
                    <a:gd name="connsiteY81" fmla="*/ 554831 h 809763"/>
                    <a:gd name="connsiteX82" fmla="*/ 61913 w 669132"/>
                    <a:gd name="connsiteY82" fmla="*/ 559594 h 809763"/>
                    <a:gd name="connsiteX83" fmla="*/ 71438 w 669132"/>
                    <a:gd name="connsiteY83" fmla="*/ 571500 h 809763"/>
                    <a:gd name="connsiteX84" fmla="*/ 80963 w 669132"/>
                    <a:gd name="connsiteY84" fmla="*/ 583406 h 809763"/>
                    <a:gd name="connsiteX85" fmla="*/ 85725 w 669132"/>
                    <a:gd name="connsiteY85" fmla="*/ 590550 h 809763"/>
                    <a:gd name="connsiteX86" fmla="*/ 92869 w 669132"/>
                    <a:gd name="connsiteY86" fmla="*/ 595313 h 809763"/>
                    <a:gd name="connsiteX87" fmla="*/ 100013 w 669132"/>
                    <a:gd name="connsiteY87" fmla="*/ 616744 h 809763"/>
                    <a:gd name="connsiteX88" fmla="*/ 104775 w 669132"/>
                    <a:gd name="connsiteY88" fmla="*/ 635794 h 809763"/>
                    <a:gd name="connsiteX89" fmla="*/ 111919 w 669132"/>
                    <a:gd name="connsiteY89" fmla="*/ 640556 h 809763"/>
                    <a:gd name="connsiteX90" fmla="*/ 123825 w 669132"/>
                    <a:gd name="connsiteY90" fmla="*/ 652463 h 809763"/>
                    <a:gd name="connsiteX91" fmla="*/ 152400 w 669132"/>
                    <a:gd name="connsiteY91" fmla="*/ 638175 h 809763"/>
                    <a:gd name="connsiteX92" fmla="*/ 159544 w 669132"/>
                    <a:gd name="connsiteY92" fmla="*/ 635794 h 809763"/>
                    <a:gd name="connsiteX93" fmla="*/ 180975 w 669132"/>
                    <a:gd name="connsiteY93" fmla="*/ 621506 h 809763"/>
                    <a:gd name="connsiteX94" fmla="*/ 188119 w 669132"/>
                    <a:gd name="connsiteY94" fmla="*/ 616744 h 809763"/>
                    <a:gd name="connsiteX95" fmla="*/ 204788 w 669132"/>
                    <a:gd name="connsiteY95" fmla="*/ 600075 h 809763"/>
                    <a:gd name="connsiteX96" fmla="*/ 209550 w 669132"/>
                    <a:gd name="connsiteY96" fmla="*/ 592931 h 809763"/>
                    <a:gd name="connsiteX97" fmla="*/ 223838 w 669132"/>
                    <a:gd name="connsiteY97" fmla="*/ 588169 h 809763"/>
                    <a:gd name="connsiteX98" fmla="*/ 238125 w 669132"/>
                    <a:gd name="connsiteY98" fmla="*/ 583406 h 809763"/>
                    <a:gd name="connsiteX99" fmla="*/ 245269 w 669132"/>
                    <a:gd name="connsiteY99" fmla="*/ 578644 h 809763"/>
                    <a:gd name="connsiteX100" fmla="*/ 257175 w 669132"/>
                    <a:gd name="connsiteY100" fmla="*/ 569119 h 809763"/>
                    <a:gd name="connsiteX101" fmla="*/ 264319 w 669132"/>
                    <a:gd name="connsiteY101" fmla="*/ 564356 h 809763"/>
                    <a:gd name="connsiteX102" fmla="*/ 278607 w 669132"/>
                    <a:gd name="connsiteY102" fmla="*/ 559594 h 809763"/>
                    <a:gd name="connsiteX103" fmla="*/ 290513 w 669132"/>
                    <a:gd name="connsiteY103" fmla="*/ 550069 h 809763"/>
                    <a:gd name="connsiteX104" fmla="*/ 304800 w 669132"/>
                    <a:gd name="connsiteY104" fmla="*/ 540544 h 809763"/>
                    <a:gd name="connsiteX105" fmla="*/ 309563 w 669132"/>
                    <a:gd name="connsiteY105" fmla="*/ 533400 h 809763"/>
                    <a:gd name="connsiteX106" fmla="*/ 314325 w 669132"/>
                    <a:gd name="connsiteY106" fmla="*/ 514350 h 809763"/>
                    <a:gd name="connsiteX107" fmla="*/ 319088 w 669132"/>
                    <a:gd name="connsiteY107" fmla="*/ 469106 h 809763"/>
                    <a:gd name="connsiteX108" fmla="*/ 323850 w 669132"/>
                    <a:gd name="connsiteY108" fmla="*/ 454819 h 809763"/>
                    <a:gd name="connsiteX109" fmla="*/ 326232 w 669132"/>
                    <a:gd name="connsiteY109" fmla="*/ 447675 h 809763"/>
                    <a:gd name="connsiteX110" fmla="*/ 328613 w 669132"/>
                    <a:gd name="connsiteY110" fmla="*/ 423863 h 809763"/>
                    <a:gd name="connsiteX111" fmla="*/ 330994 w 669132"/>
                    <a:gd name="connsiteY111" fmla="*/ 416719 h 809763"/>
                    <a:gd name="connsiteX112" fmla="*/ 340519 w 669132"/>
                    <a:gd name="connsiteY112" fmla="*/ 383381 h 809763"/>
                    <a:gd name="connsiteX113" fmla="*/ 342900 w 669132"/>
                    <a:gd name="connsiteY113" fmla="*/ 347663 h 809763"/>
                    <a:gd name="connsiteX114" fmla="*/ 345282 w 669132"/>
                    <a:gd name="connsiteY114" fmla="*/ 340519 h 809763"/>
                    <a:gd name="connsiteX115" fmla="*/ 347663 w 669132"/>
                    <a:gd name="connsiteY115" fmla="*/ 323850 h 809763"/>
                    <a:gd name="connsiteX116" fmla="*/ 350044 w 669132"/>
                    <a:gd name="connsiteY116" fmla="*/ 280988 h 809763"/>
                    <a:gd name="connsiteX117" fmla="*/ 352425 w 669132"/>
                    <a:gd name="connsiteY117" fmla="*/ 261938 h 809763"/>
                    <a:gd name="connsiteX118" fmla="*/ 345282 w 669132"/>
                    <a:gd name="connsiteY118" fmla="*/ 257175 h 809763"/>
                    <a:gd name="connsiteX119" fmla="*/ 338138 w 669132"/>
                    <a:gd name="connsiteY119" fmla="*/ 259556 h 809763"/>
                    <a:gd name="connsiteX120" fmla="*/ 330994 w 669132"/>
                    <a:gd name="connsiteY120" fmla="*/ 264319 h 809763"/>
                    <a:gd name="connsiteX121" fmla="*/ 316707 w 669132"/>
                    <a:gd name="connsiteY121" fmla="*/ 269081 h 809763"/>
                    <a:gd name="connsiteX122" fmla="*/ 309563 w 669132"/>
                    <a:gd name="connsiteY122" fmla="*/ 271463 h 809763"/>
                    <a:gd name="connsiteX123" fmla="*/ 311944 w 669132"/>
                    <a:gd name="connsiteY123" fmla="*/ 264319 h 809763"/>
                    <a:gd name="connsiteX124" fmla="*/ 307182 w 669132"/>
                    <a:gd name="connsiteY124" fmla="*/ 250031 h 809763"/>
                    <a:gd name="connsiteX125" fmla="*/ 295275 w 669132"/>
                    <a:gd name="connsiteY125" fmla="*/ 228600 h 809763"/>
                    <a:gd name="connsiteX126" fmla="*/ 288132 w 669132"/>
                    <a:gd name="connsiteY126" fmla="*/ 223838 h 809763"/>
                    <a:gd name="connsiteX127" fmla="*/ 290513 w 669132"/>
                    <a:gd name="connsiteY127" fmla="*/ 216694 h 809763"/>
                    <a:gd name="connsiteX128" fmla="*/ 297657 w 669132"/>
                    <a:gd name="connsiteY128" fmla="*/ 214313 h 809763"/>
                    <a:gd name="connsiteX129" fmla="*/ 304800 w 669132"/>
                    <a:gd name="connsiteY129" fmla="*/ 209550 h 809763"/>
                    <a:gd name="connsiteX130" fmla="*/ 311944 w 669132"/>
                    <a:gd name="connsiteY130" fmla="*/ 202406 h 809763"/>
                    <a:gd name="connsiteX131" fmla="*/ 319088 w 669132"/>
                    <a:gd name="connsiteY131" fmla="*/ 200025 h 809763"/>
                    <a:gd name="connsiteX132" fmla="*/ 333375 w 669132"/>
                    <a:gd name="connsiteY132" fmla="*/ 192881 h 809763"/>
                    <a:gd name="connsiteX133" fmla="*/ 347663 w 669132"/>
                    <a:gd name="connsiteY133" fmla="*/ 190500 h 809763"/>
                    <a:gd name="connsiteX134" fmla="*/ 361950 w 669132"/>
                    <a:gd name="connsiteY134" fmla="*/ 185738 h 809763"/>
                    <a:gd name="connsiteX135" fmla="*/ 369094 w 669132"/>
                    <a:gd name="connsiteY135" fmla="*/ 180975 h 809763"/>
                    <a:gd name="connsiteX136" fmla="*/ 373857 w 669132"/>
                    <a:gd name="connsiteY136" fmla="*/ 173831 h 809763"/>
                    <a:gd name="connsiteX137" fmla="*/ 381000 w 669132"/>
                    <a:gd name="connsiteY137" fmla="*/ 171450 h 809763"/>
                    <a:gd name="connsiteX138" fmla="*/ 388144 w 669132"/>
                    <a:gd name="connsiteY138" fmla="*/ 166688 h 809763"/>
                    <a:gd name="connsiteX139" fmla="*/ 390525 w 669132"/>
                    <a:gd name="connsiteY139" fmla="*/ 159544 h 809763"/>
                    <a:gd name="connsiteX140" fmla="*/ 395288 w 669132"/>
                    <a:gd name="connsiteY140" fmla="*/ 152400 h 809763"/>
                    <a:gd name="connsiteX141" fmla="*/ 404813 w 669132"/>
                    <a:gd name="connsiteY141" fmla="*/ 130969 h 809763"/>
                    <a:gd name="connsiteX142" fmla="*/ 407194 w 669132"/>
                    <a:gd name="connsiteY142" fmla="*/ 111919 h 809763"/>
                    <a:gd name="connsiteX143" fmla="*/ 392907 w 669132"/>
                    <a:gd name="connsiteY143" fmla="*/ 107156 h 809763"/>
                    <a:gd name="connsiteX144" fmla="*/ 378619 w 669132"/>
                    <a:gd name="connsiteY144" fmla="*/ 102394 h 809763"/>
                    <a:gd name="connsiteX145" fmla="*/ 369094 w 669132"/>
                    <a:gd name="connsiteY145" fmla="*/ 100013 h 809763"/>
                    <a:gd name="connsiteX146" fmla="*/ 366713 w 669132"/>
                    <a:gd name="connsiteY146" fmla="*/ 92869 h 809763"/>
                    <a:gd name="connsiteX147" fmla="*/ 357188 w 669132"/>
                    <a:gd name="connsiteY147" fmla="*/ 83344 h 809763"/>
                    <a:gd name="connsiteX148" fmla="*/ 371475 w 669132"/>
                    <a:gd name="connsiteY148" fmla="*/ 78581 h 809763"/>
                    <a:gd name="connsiteX149" fmla="*/ 388144 w 669132"/>
                    <a:gd name="connsiteY149" fmla="*/ 71438 h 809763"/>
                    <a:gd name="connsiteX150" fmla="*/ 404813 w 669132"/>
                    <a:gd name="connsiteY150" fmla="*/ 54769 h 809763"/>
                    <a:gd name="connsiteX151" fmla="*/ 414338 w 669132"/>
                    <a:gd name="connsiteY151" fmla="*/ 40481 h 809763"/>
                    <a:gd name="connsiteX152" fmla="*/ 419100 w 669132"/>
                    <a:gd name="connsiteY152" fmla="*/ 33338 h 809763"/>
                    <a:gd name="connsiteX153" fmla="*/ 426244 w 669132"/>
                    <a:gd name="connsiteY153" fmla="*/ 30956 h 809763"/>
                    <a:gd name="connsiteX154" fmla="*/ 431007 w 669132"/>
                    <a:gd name="connsiteY154" fmla="*/ 23813 h 809763"/>
                    <a:gd name="connsiteX155" fmla="*/ 445294 w 669132"/>
                    <a:gd name="connsiteY155" fmla="*/ 14288 h 809763"/>
                    <a:gd name="connsiteX156" fmla="*/ 461963 w 669132"/>
                    <a:gd name="connsiteY156" fmla="*/ 7144 h 809763"/>
                    <a:gd name="connsiteX157" fmla="*/ 471488 w 669132"/>
                    <a:gd name="connsiteY157" fmla="*/ 0 h 809763"/>
                    <a:gd name="connsiteX158" fmla="*/ 490538 w 669132"/>
                    <a:gd name="connsiteY158" fmla="*/ 11906 h 809763"/>
                    <a:gd name="connsiteX159" fmla="*/ 504825 w 669132"/>
                    <a:gd name="connsiteY159" fmla="*/ 21431 h 809763"/>
                    <a:gd name="connsiteX160" fmla="*/ 516732 w 669132"/>
                    <a:gd name="connsiteY160" fmla="*/ 33338 h 809763"/>
                    <a:gd name="connsiteX161" fmla="*/ 528638 w 669132"/>
                    <a:gd name="connsiteY161" fmla="*/ 45244 h 809763"/>
                    <a:gd name="connsiteX162" fmla="*/ 521494 w 669132"/>
                    <a:gd name="connsiteY162" fmla="*/ 61913 h 809763"/>
                    <a:gd name="connsiteX163" fmla="*/ 514350 w 669132"/>
                    <a:gd name="connsiteY163" fmla="*/ 64294 h 809763"/>
                    <a:gd name="connsiteX164" fmla="*/ 511969 w 669132"/>
                    <a:gd name="connsiteY164" fmla="*/ 71438 h 809763"/>
                    <a:gd name="connsiteX165" fmla="*/ 519113 w 669132"/>
                    <a:gd name="connsiteY165" fmla="*/ 85725 h 809763"/>
                    <a:gd name="connsiteX166" fmla="*/ 526257 w 669132"/>
                    <a:gd name="connsiteY166" fmla="*/ 90488 h 809763"/>
                    <a:gd name="connsiteX167" fmla="*/ 533400 w 669132"/>
                    <a:gd name="connsiteY167" fmla="*/ 97631 h 809763"/>
                    <a:gd name="connsiteX168" fmla="*/ 538163 w 669132"/>
                    <a:gd name="connsiteY168" fmla="*/ 104775 h 809763"/>
                    <a:gd name="connsiteX169" fmla="*/ 545307 w 669132"/>
                    <a:gd name="connsiteY169" fmla="*/ 107156 h 809763"/>
                    <a:gd name="connsiteX170" fmla="*/ 552450 w 669132"/>
                    <a:gd name="connsiteY170" fmla="*/ 111919 h 809763"/>
                    <a:gd name="connsiteX171" fmla="*/ 566738 w 669132"/>
                    <a:gd name="connsiteY171" fmla="*/ 109538 h 809763"/>
                    <a:gd name="connsiteX172" fmla="*/ 590550 w 669132"/>
                    <a:gd name="connsiteY172" fmla="*/ 107156 h 809763"/>
                    <a:gd name="connsiteX173" fmla="*/ 609600 w 669132"/>
                    <a:gd name="connsiteY173" fmla="*/ 109538 h 809763"/>
                    <a:gd name="connsiteX174" fmla="*/ 626269 w 669132"/>
                    <a:gd name="connsiteY174" fmla="*/ 114300 h 809763"/>
                    <a:gd name="connsiteX175" fmla="*/ 633413 w 669132"/>
                    <a:gd name="connsiteY175" fmla="*/ 119063 h 809763"/>
                    <a:gd name="connsiteX176" fmla="*/ 652463 w 669132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61913 w 669132"/>
                    <a:gd name="connsiteY81" fmla="*/ 559594 h 809763"/>
                    <a:gd name="connsiteX82" fmla="*/ 71438 w 669132"/>
                    <a:gd name="connsiteY82" fmla="*/ 571500 h 809763"/>
                    <a:gd name="connsiteX83" fmla="*/ 80963 w 669132"/>
                    <a:gd name="connsiteY83" fmla="*/ 583406 h 809763"/>
                    <a:gd name="connsiteX84" fmla="*/ 85725 w 669132"/>
                    <a:gd name="connsiteY84" fmla="*/ 590550 h 809763"/>
                    <a:gd name="connsiteX85" fmla="*/ 92869 w 669132"/>
                    <a:gd name="connsiteY85" fmla="*/ 595313 h 809763"/>
                    <a:gd name="connsiteX86" fmla="*/ 100013 w 669132"/>
                    <a:gd name="connsiteY86" fmla="*/ 616744 h 809763"/>
                    <a:gd name="connsiteX87" fmla="*/ 104775 w 669132"/>
                    <a:gd name="connsiteY87" fmla="*/ 635794 h 809763"/>
                    <a:gd name="connsiteX88" fmla="*/ 111919 w 669132"/>
                    <a:gd name="connsiteY88" fmla="*/ 640556 h 809763"/>
                    <a:gd name="connsiteX89" fmla="*/ 123825 w 669132"/>
                    <a:gd name="connsiteY89" fmla="*/ 652463 h 809763"/>
                    <a:gd name="connsiteX90" fmla="*/ 152400 w 669132"/>
                    <a:gd name="connsiteY90" fmla="*/ 638175 h 809763"/>
                    <a:gd name="connsiteX91" fmla="*/ 159544 w 669132"/>
                    <a:gd name="connsiteY91" fmla="*/ 635794 h 809763"/>
                    <a:gd name="connsiteX92" fmla="*/ 180975 w 669132"/>
                    <a:gd name="connsiteY92" fmla="*/ 621506 h 809763"/>
                    <a:gd name="connsiteX93" fmla="*/ 188119 w 669132"/>
                    <a:gd name="connsiteY93" fmla="*/ 616744 h 809763"/>
                    <a:gd name="connsiteX94" fmla="*/ 204788 w 669132"/>
                    <a:gd name="connsiteY94" fmla="*/ 600075 h 809763"/>
                    <a:gd name="connsiteX95" fmla="*/ 209550 w 669132"/>
                    <a:gd name="connsiteY95" fmla="*/ 592931 h 809763"/>
                    <a:gd name="connsiteX96" fmla="*/ 223838 w 669132"/>
                    <a:gd name="connsiteY96" fmla="*/ 588169 h 809763"/>
                    <a:gd name="connsiteX97" fmla="*/ 238125 w 669132"/>
                    <a:gd name="connsiteY97" fmla="*/ 583406 h 809763"/>
                    <a:gd name="connsiteX98" fmla="*/ 245269 w 669132"/>
                    <a:gd name="connsiteY98" fmla="*/ 578644 h 809763"/>
                    <a:gd name="connsiteX99" fmla="*/ 257175 w 669132"/>
                    <a:gd name="connsiteY99" fmla="*/ 569119 h 809763"/>
                    <a:gd name="connsiteX100" fmla="*/ 264319 w 669132"/>
                    <a:gd name="connsiteY100" fmla="*/ 564356 h 809763"/>
                    <a:gd name="connsiteX101" fmla="*/ 278607 w 669132"/>
                    <a:gd name="connsiteY101" fmla="*/ 559594 h 809763"/>
                    <a:gd name="connsiteX102" fmla="*/ 290513 w 669132"/>
                    <a:gd name="connsiteY102" fmla="*/ 550069 h 809763"/>
                    <a:gd name="connsiteX103" fmla="*/ 304800 w 669132"/>
                    <a:gd name="connsiteY103" fmla="*/ 540544 h 809763"/>
                    <a:gd name="connsiteX104" fmla="*/ 309563 w 669132"/>
                    <a:gd name="connsiteY104" fmla="*/ 533400 h 809763"/>
                    <a:gd name="connsiteX105" fmla="*/ 314325 w 669132"/>
                    <a:gd name="connsiteY105" fmla="*/ 514350 h 809763"/>
                    <a:gd name="connsiteX106" fmla="*/ 319088 w 669132"/>
                    <a:gd name="connsiteY106" fmla="*/ 469106 h 809763"/>
                    <a:gd name="connsiteX107" fmla="*/ 323850 w 669132"/>
                    <a:gd name="connsiteY107" fmla="*/ 454819 h 809763"/>
                    <a:gd name="connsiteX108" fmla="*/ 326232 w 669132"/>
                    <a:gd name="connsiteY108" fmla="*/ 447675 h 809763"/>
                    <a:gd name="connsiteX109" fmla="*/ 328613 w 669132"/>
                    <a:gd name="connsiteY109" fmla="*/ 423863 h 809763"/>
                    <a:gd name="connsiteX110" fmla="*/ 330994 w 669132"/>
                    <a:gd name="connsiteY110" fmla="*/ 416719 h 809763"/>
                    <a:gd name="connsiteX111" fmla="*/ 340519 w 669132"/>
                    <a:gd name="connsiteY111" fmla="*/ 383381 h 809763"/>
                    <a:gd name="connsiteX112" fmla="*/ 342900 w 669132"/>
                    <a:gd name="connsiteY112" fmla="*/ 347663 h 809763"/>
                    <a:gd name="connsiteX113" fmla="*/ 345282 w 669132"/>
                    <a:gd name="connsiteY113" fmla="*/ 340519 h 809763"/>
                    <a:gd name="connsiteX114" fmla="*/ 347663 w 669132"/>
                    <a:gd name="connsiteY114" fmla="*/ 323850 h 809763"/>
                    <a:gd name="connsiteX115" fmla="*/ 350044 w 669132"/>
                    <a:gd name="connsiteY115" fmla="*/ 280988 h 809763"/>
                    <a:gd name="connsiteX116" fmla="*/ 352425 w 669132"/>
                    <a:gd name="connsiteY116" fmla="*/ 261938 h 809763"/>
                    <a:gd name="connsiteX117" fmla="*/ 345282 w 669132"/>
                    <a:gd name="connsiteY117" fmla="*/ 257175 h 809763"/>
                    <a:gd name="connsiteX118" fmla="*/ 338138 w 669132"/>
                    <a:gd name="connsiteY118" fmla="*/ 259556 h 809763"/>
                    <a:gd name="connsiteX119" fmla="*/ 330994 w 669132"/>
                    <a:gd name="connsiteY119" fmla="*/ 264319 h 809763"/>
                    <a:gd name="connsiteX120" fmla="*/ 316707 w 669132"/>
                    <a:gd name="connsiteY120" fmla="*/ 269081 h 809763"/>
                    <a:gd name="connsiteX121" fmla="*/ 309563 w 669132"/>
                    <a:gd name="connsiteY121" fmla="*/ 271463 h 809763"/>
                    <a:gd name="connsiteX122" fmla="*/ 311944 w 669132"/>
                    <a:gd name="connsiteY122" fmla="*/ 264319 h 809763"/>
                    <a:gd name="connsiteX123" fmla="*/ 307182 w 669132"/>
                    <a:gd name="connsiteY123" fmla="*/ 250031 h 809763"/>
                    <a:gd name="connsiteX124" fmla="*/ 295275 w 669132"/>
                    <a:gd name="connsiteY124" fmla="*/ 228600 h 809763"/>
                    <a:gd name="connsiteX125" fmla="*/ 288132 w 669132"/>
                    <a:gd name="connsiteY125" fmla="*/ 223838 h 809763"/>
                    <a:gd name="connsiteX126" fmla="*/ 290513 w 669132"/>
                    <a:gd name="connsiteY126" fmla="*/ 216694 h 809763"/>
                    <a:gd name="connsiteX127" fmla="*/ 297657 w 669132"/>
                    <a:gd name="connsiteY127" fmla="*/ 214313 h 809763"/>
                    <a:gd name="connsiteX128" fmla="*/ 304800 w 669132"/>
                    <a:gd name="connsiteY128" fmla="*/ 209550 h 809763"/>
                    <a:gd name="connsiteX129" fmla="*/ 311944 w 669132"/>
                    <a:gd name="connsiteY129" fmla="*/ 202406 h 809763"/>
                    <a:gd name="connsiteX130" fmla="*/ 319088 w 669132"/>
                    <a:gd name="connsiteY130" fmla="*/ 200025 h 809763"/>
                    <a:gd name="connsiteX131" fmla="*/ 333375 w 669132"/>
                    <a:gd name="connsiteY131" fmla="*/ 192881 h 809763"/>
                    <a:gd name="connsiteX132" fmla="*/ 347663 w 669132"/>
                    <a:gd name="connsiteY132" fmla="*/ 190500 h 809763"/>
                    <a:gd name="connsiteX133" fmla="*/ 361950 w 669132"/>
                    <a:gd name="connsiteY133" fmla="*/ 185738 h 809763"/>
                    <a:gd name="connsiteX134" fmla="*/ 369094 w 669132"/>
                    <a:gd name="connsiteY134" fmla="*/ 180975 h 809763"/>
                    <a:gd name="connsiteX135" fmla="*/ 373857 w 669132"/>
                    <a:gd name="connsiteY135" fmla="*/ 173831 h 809763"/>
                    <a:gd name="connsiteX136" fmla="*/ 381000 w 669132"/>
                    <a:gd name="connsiteY136" fmla="*/ 171450 h 809763"/>
                    <a:gd name="connsiteX137" fmla="*/ 388144 w 669132"/>
                    <a:gd name="connsiteY137" fmla="*/ 166688 h 809763"/>
                    <a:gd name="connsiteX138" fmla="*/ 390525 w 669132"/>
                    <a:gd name="connsiteY138" fmla="*/ 159544 h 809763"/>
                    <a:gd name="connsiteX139" fmla="*/ 395288 w 669132"/>
                    <a:gd name="connsiteY139" fmla="*/ 152400 h 809763"/>
                    <a:gd name="connsiteX140" fmla="*/ 404813 w 669132"/>
                    <a:gd name="connsiteY140" fmla="*/ 130969 h 809763"/>
                    <a:gd name="connsiteX141" fmla="*/ 407194 w 669132"/>
                    <a:gd name="connsiteY141" fmla="*/ 111919 h 809763"/>
                    <a:gd name="connsiteX142" fmla="*/ 392907 w 669132"/>
                    <a:gd name="connsiteY142" fmla="*/ 107156 h 809763"/>
                    <a:gd name="connsiteX143" fmla="*/ 378619 w 669132"/>
                    <a:gd name="connsiteY143" fmla="*/ 102394 h 809763"/>
                    <a:gd name="connsiteX144" fmla="*/ 369094 w 669132"/>
                    <a:gd name="connsiteY144" fmla="*/ 100013 h 809763"/>
                    <a:gd name="connsiteX145" fmla="*/ 366713 w 669132"/>
                    <a:gd name="connsiteY145" fmla="*/ 92869 h 809763"/>
                    <a:gd name="connsiteX146" fmla="*/ 357188 w 669132"/>
                    <a:gd name="connsiteY146" fmla="*/ 83344 h 809763"/>
                    <a:gd name="connsiteX147" fmla="*/ 371475 w 669132"/>
                    <a:gd name="connsiteY147" fmla="*/ 78581 h 809763"/>
                    <a:gd name="connsiteX148" fmla="*/ 388144 w 669132"/>
                    <a:gd name="connsiteY148" fmla="*/ 71438 h 809763"/>
                    <a:gd name="connsiteX149" fmla="*/ 404813 w 669132"/>
                    <a:gd name="connsiteY149" fmla="*/ 54769 h 809763"/>
                    <a:gd name="connsiteX150" fmla="*/ 414338 w 669132"/>
                    <a:gd name="connsiteY150" fmla="*/ 40481 h 809763"/>
                    <a:gd name="connsiteX151" fmla="*/ 419100 w 669132"/>
                    <a:gd name="connsiteY151" fmla="*/ 33338 h 809763"/>
                    <a:gd name="connsiteX152" fmla="*/ 426244 w 669132"/>
                    <a:gd name="connsiteY152" fmla="*/ 30956 h 809763"/>
                    <a:gd name="connsiteX153" fmla="*/ 431007 w 669132"/>
                    <a:gd name="connsiteY153" fmla="*/ 23813 h 809763"/>
                    <a:gd name="connsiteX154" fmla="*/ 445294 w 669132"/>
                    <a:gd name="connsiteY154" fmla="*/ 14288 h 809763"/>
                    <a:gd name="connsiteX155" fmla="*/ 461963 w 669132"/>
                    <a:gd name="connsiteY155" fmla="*/ 7144 h 809763"/>
                    <a:gd name="connsiteX156" fmla="*/ 471488 w 669132"/>
                    <a:gd name="connsiteY156" fmla="*/ 0 h 809763"/>
                    <a:gd name="connsiteX157" fmla="*/ 490538 w 669132"/>
                    <a:gd name="connsiteY157" fmla="*/ 11906 h 809763"/>
                    <a:gd name="connsiteX158" fmla="*/ 504825 w 669132"/>
                    <a:gd name="connsiteY158" fmla="*/ 21431 h 809763"/>
                    <a:gd name="connsiteX159" fmla="*/ 516732 w 669132"/>
                    <a:gd name="connsiteY159" fmla="*/ 33338 h 809763"/>
                    <a:gd name="connsiteX160" fmla="*/ 528638 w 669132"/>
                    <a:gd name="connsiteY160" fmla="*/ 45244 h 809763"/>
                    <a:gd name="connsiteX161" fmla="*/ 521494 w 669132"/>
                    <a:gd name="connsiteY161" fmla="*/ 61913 h 809763"/>
                    <a:gd name="connsiteX162" fmla="*/ 514350 w 669132"/>
                    <a:gd name="connsiteY162" fmla="*/ 64294 h 809763"/>
                    <a:gd name="connsiteX163" fmla="*/ 511969 w 669132"/>
                    <a:gd name="connsiteY163" fmla="*/ 71438 h 809763"/>
                    <a:gd name="connsiteX164" fmla="*/ 519113 w 669132"/>
                    <a:gd name="connsiteY164" fmla="*/ 85725 h 809763"/>
                    <a:gd name="connsiteX165" fmla="*/ 526257 w 669132"/>
                    <a:gd name="connsiteY165" fmla="*/ 90488 h 809763"/>
                    <a:gd name="connsiteX166" fmla="*/ 533400 w 669132"/>
                    <a:gd name="connsiteY166" fmla="*/ 97631 h 809763"/>
                    <a:gd name="connsiteX167" fmla="*/ 538163 w 669132"/>
                    <a:gd name="connsiteY167" fmla="*/ 104775 h 809763"/>
                    <a:gd name="connsiteX168" fmla="*/ 545307 w 669132"/>
                    <a:gd name="connsiteY168" fmla="*/ 107156 h 809763"/>
                    <a:gd name="connsiteX169" fmla="*/ 552450 w 669132"/>
                    <a:gd name="connsiteY169" fmla="*/ 111919 h 809763"/>
                    <a:gd name="connsiteX170" fmla="*/ 566738 w 669132"/>
                    <a:gd name="connsiteY170" fmla="*/ 109538 h 809763"/>
                    <a:gd name="connsiteX171" fmla="*/ 590550 w 669132"/>
                    <a:gd name="connsiteY171" fmla="*/ 107156 h 809763"/>
                    <a:gd name="connsiteX172" fmla="*/ 609600 w 669132"/>
                    <a:gd name="connsiteY172" fmla="*/ 109538 h 809763"/>
                    <a:gd name="connsiteX173" fmla="*/ 626269 w 669132"/>
                    <a:gd name="connsiteY173" fmla="*/ 114300 h 809763"/>
                    <a:gd name="connsiteX174" fmla="*/ 633413 w 669132"/>
                    <a:gd name="connsiteY174" fmla="*/ 119063 h 809763"/>
                    <a:gd name="connsiteX175" fmla="*/ 652463 w 669132"/>
                    <a:gd name="connsiteY17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71438 w 669132"/>
                    <a:gd name="connsiteY81" fmla="*/ 571500 h 809763"/>
                    <a:gd name="connsiteX82" fmla="*/ 80963 w 669132"/>
                    <a:gd name="connsiteY82" fmla="*/ 583406 h 809763"/>
                    <a:gd name="connsiteX83" fmla="*/ 85725 w 669132"/>
                    <a:gd name="connsiteY83" fmla="*/ 590550 h 809763"/>
                    <a:gd name="connsiteX84" fmla="*/ 92869 w 669132"/>
                    <a:gd name="connsiteY84" fmla="*/ 595313 h 809763"/>
                    <a:gd name="connsiteX85" fmla="*/ 100013 w 669132"/>
                    <a:gd name="connsiteY85" fmla="*/ 616744 h 809763"/>
                    <a:gd name="connsiteX86" fmla="*/ 104775 w 669132"/>
                    <a:gd name="connsiteY86" fmla="*/ 635794 h 809763"/>
                    <a:gd name="connsiteX87" fmla="*/ 111919 w 669132"/>
                    <a:gd name="connsiteY87" fmla="*/ 640556 h 809763"/>
                    <a:gd name="connsiteX88" fmla="*/ 123825 w 669132"/>
                    <a:gd name="connsiteY88" fmla="*/ 652463 h 809763"/>
                    <a:gd name="connsiteX89" fmla="*/ 152400 w 669132"/>
                    <a:gd name="connsiteY89" fmla="*/ 638175 h 809763"/>
                    <a:gd name="connsiteX90" fmla="*/ 159544 w 669132"/>
                    <a:gd name="connsiteY90" fmla="*/ 635794 h 809763"/>
                    <a:gd name="connsiteX91" fmla="*/ 180975 w 669132"/>
                    <a:gd name="connsiteY91" fmla="*/ 621506 h 809763"/>
                    <a:gd name="connsiteX92" fmla="*/ 188119 w 669132"/>
                    <a:gd name="connsiteY92" fmla="*/ 616744 h 809763"/>
                    <a:gd name="connsiteX93" fmla="*/ 204788 w 669132"/>
                    <a:gd name="connsiteY93" fmla="*/ 600075 h 809763"/>
                    <a:gd name="connsiteX94" fmla="*/ 209550 w 669132"/>
                    <a:gd name="connsiteY94" fmla="*/ 592931 h 809763"/>
                    <a:gd name="connsiteX95" fmla="*/ 223838 w 669132"/>
                    <a:gd name="connsiteY95" fmla="*/ 588169 h 809763"/>
                    <a:gd name="connsiteX96" fmla="*/ 238125 w 669132"/>
                    <a:gd name="connsiteY96" fmla="*/ 583406 h 809763"/>
                    <a:gd name="connsiteX97" fmla="*/ 245269 w 669132"/>
                    <a:gd name="connsiteY97" fmla="*/ 578644 h 809763"/>
                    <a:gd name="connsiteX98" fmla="*/ 257175 w 669132"/>
                    <a:gd name="connsiteY98" fmla="*/ 569119 h 809763"/>
                    <a:gd name="connsiteX99" fmla="*/ 264319 w 669132"/>
                    <a:gd name="connsiteY99" fmla="*/ 564356 h 809763"/>
                    <a:gd name="connsiteX100" fmla="*/ 278607 w 669132"/>
                    <a:gd name="connsiteY100" fmla="*/ 559594 h 809763"/>
                    <a:gd name="connsiteX101" fmla="*/ 290513 w 669132"/>
                    <a:gd name="connsiteY101" fmla="*/ 550069 h 809763"/>
                    <a:gd name="connsiteX102" fmla="*/ 304800 w 669132"/>
                    <a:gd name="connsiteY102" fmla="*/ 540544 h 809763"/>
                    <a:gd name="connsiteX103" fmla="*/ 309563 w 669132"/>
                    <a:gd name="connsiteY103" fmla="*/ 533400 h 809763"/>
                    <a:gd name="connsiteX104" fmla="*/ 314325 w 669132"/>
                    <a:gd name="connsiteY104" fmla="*/ 514350 h 809763"/>
                    <a:gd name="connsiteX105" fmla="*/ 319088 w 669132"/>
                    <a:gd name="connsiteY105" fmla="*/ 469106 h 809763"/>
                    <a:gd name="connsiteX106" fmla="*/ 323850 w 669132"/>
                    <a:gd name="connsiteY106" fmla="*/ 454819 h 809763"/>
                    <a:gd name="connsiteX107" fmla="*/ 326232 w 669132"/>
                    <a:gd name="connsiteY107" fmla="*/ 447675 h 809763"/>
                    <a:gd name="connsiteX108" fmla="*/ 328613 w 669132"/>
                    <a:gd name="connsiteY108" fmla="*/ 423863 h 809763"/>
                    <a:gd name="connsiteX109" fmla="*/ 330994 w 669132"/>
                    <a:gd name="connsiteY109" fmla="*/ 416719 h 809763"/>
                    <a:gd name="connsiteX110" fmla="*/ 340519 w 669132"/>
                    <a:gd name="connsiteY110" fmla="*/ 383381 h 809763"/>
                    <a:gd name="connsiteX111" fmla="*/ 342900 w 669132"/>
                    <a:gd name="connsiteY111" fmla="*/ 347663 h 809763"/>
                    <a:gd name="connsiteX112" fmla="*/ 345282 w 669132"/>
                    <a:gd name="connsiteY112" fmla="*/ 340519 h 809763"/>
                    <a:gd name="connsiteX113" fmla="*/ 347663 w 669132"/>
                    <a:gd name="connsiteY113" fmla="*/ 323850 h 809763"/>
                    <a:gd name="connsiteX114" fmla="*/ 350044 w 669132"/>
                    <a:gd name="connsiteY114" fmla="*/ 280988 h 809763"/>
                    <a:gd name="connsiteX115" fmla="*/ 352425 w 669132"/>
                    <a:gd name="connsiteY115" fmla="*/ 261938 h 809763"/>
                    <a:gd name="connsiteX116" fmla="*/ 345282 w 669132"/>
                    <a:gd name="connsiteY116" fmla="*/ 257175 h 809763"/>
                    <a:gd name="connsiteX117" fmla="*/ 338138 w 669132"/>
                    <a:gd name="connsiteY117" fmla="*/ 259556 h 809763"/>
                    <a:gd name="connsiteX118" fmla="*/ 330994 w 669132"/>
                    <a:gd name="connsiteY118" fmla="*/ 264319 h 809763"/>
                    <a:gd name="connsiteX119" fmla="*/ 316707 w 669132"/>
                    <a:gd name="connsiteY119" fmla="*/ 269081 h 809763"/>
                    <a:gd name="connsiteX120" fmla="*/ 309563 w 669132"/>
                    <a:gd name="connsiteY120" fmla="*/ 271463 h 809763"/>
                    <a:gd name="connsiteX121" fmla="*/ 311944 w 669132"/>
                    <a:gd name="connsiteY121" fmla="*/ 264319 h 809763"/>
                    <a:gd name="connsiteX122" fmla="*/ 307182 w 669132"/>
                    <a:gd name="connsiteY122" fmla="*/ 250031 h 809763"/>
                    <a:gd name="connsiteX123" fmla="*/ 295275 w 669132"/>
                    <a:gd name="connsiteY123" fmla="*/ 228600 h 809763"/>
                    <a:gd name="connsiteX124" fmla="*/ 288132 w 669132"/>
                    <a:gd name="connsiteY124" fmla="*/ 223838 h 809763"/>
                    <a:gd name="connsiteX125" fmla="*/ 290513 w 669132"/>
                    <a:gd name="connsiteY125" fmla="*/ 216694 h 809763"/>
                    <a:gd name="connsiteX126" fmla="*/ 297657 w 669132"/>
                    <a:gd name="connsiteY126" fmla="*/ 214313 h 809763"/>
                    <a:gd name="connsiteX127" fmla="*/ 304800 w 669132"/>
                    <a:gd name="connsiteY127" fmla="*/ 209550 h 809763"/>
                    <a:gd name="connsiteX128" fmla="*/ 311944 w 669132"/>
                    <a:gd name="connsiteY128" fmla="*/ 202406 h 809763"/>
                    <a:gd name="connsiteX129" fmla="*/ 319088 w 669132"/>
                    <a:gd name="connsiteY129" fmla="*/ 200025 h 809763"/>
                    <a:gd name="connsiteX130" fmla="*/ 333375 w 669132"/>
                    <a:gd name="connsiteY130" fmla="*/ 192881 h 809763"/>
                    <a:gd name="connsiteX131" fmla="*/ 347663 w 669132"/>
                    <a:gd name="connsiteY131" fmla="*/ 190500 h 809763"/>
                    <a:gd name="connsiteX132" fmla="*/ 361950 w 669132"/>
                    <a:gd name="connsiteY132" fmla="*/ 185738 h 809763"/>
                    <a:gd name="connsiteX133" fmla="*/ 369094 w 669132"/>
                    <a:gd name="connsiteY133" fmla="*/ 180975 h 809763"/>
                    <a:gd name="connsiteX134" fmla="*/ 373857 w 669132"/>
                    <a:gd name="connsiteY134" fmla="*/ 173831 h 809763"/>
                    <a:gd name="connsiteX135" fmla="*/ 381000 w 669132"/>
                    <a:gd name="connsiteY135" fmla="*/ 171450 h 809763"/>
                    <a:gd name="connsiteX136" fmla="*/ 388144 w 669132"/>
                    <a:gd name="connsiteY136" fmla="*/ 166688 h 809763"/>
                    <a:gd name="connsiteX137" fmla="*/ 390525 w 669132"/>
                    <a:gd name="connsiteY137" fmla="*/ 159544 h 809763"/>
                    <a:gd name="connsiteX138" fmla="*/ 395288 w 669132"/>
                    <a:gd name="connsiteY138" fmla="*/ 152400 h 809763"/>
                    <a:gd name="connsiteX139" fmla="*/ 404813 w 669132"/>
                    <a:gd name="connsiteY139" fmla="*/ 130969 h 809763"/>
                    <a:gd name="connsiteX140" fmla="*/ 407194 w 669132"/>
                    <a:gd name="connsiteY140" fmla="*/ 111919 h 809763"/>
                    <a:gd name="connsiteX141" fmla="*/ 392907 w 669132"/>
                    <a:gd name="connsiteY141" fmla="*/ 107156 h 809763"/>
                    <a:gd name="connsiteX142" fmla="*/ 378619 w 669132"/>
                    <a:gd name="connsiteY142" fmla="*/ 102394 h 809763"/>
                    <a:gd name="connsiteX143" fmla="*/ 369094 w 669132"/>
                    <a:gd name="connsiteY143" fmla="*/ 100013 h 809763"/>
                    <a:gd name="connsiteX144" fmla="*/ 366713 w 669132"/>
                    <a:gd name="connsiteY144" fmla="*/ 92869 h 809763"/>
                    <a:gd name="connsiteX145" fmla="*/ 357188 w 669132"/>
                    <a:gd name="connsiteY145" fmla="*/ 83344 h 809763"/>
                    <a:gd name="connsiteX146" fmla="*/ 371475 w 669132"/>
                    <a:gd name="connsiteY146" fmla="*/ 78581 h 809763"/>
                    <a:gd name="connsiteX147" fmla="*/ 388144 w 669132"/>
                    <a:gd name="connsiteY147" fmla="*/ 71438 h 809763"/>
                    <a:gd name="connsiteX148" fmla="*/ 404813 w 669132"/>
                    <a:gd name="connsiteY148" fmla="*/ 54769 h 809763"/>
                    <a:gd name="connsiteX149" fmla="*/ 414338 w 669132"/>
                    <a:gd name="connsiteY149" fmla="*/ 40481 h 809763"/>
                    <a:gd name="connsiteX150" fmla="*/ 419100 w 669132"/>
                    <a:gd name="connsiteY150" fmla="*/ 33338 h 809763"/>
                    <a:gd name="connsiteX151" fmla="*/ 426244 w 669132"/>
                    <a:gd name="connsiteY151" fmla="*/ 30956 h 809763"/>
                    <a:gd name="connsiteX152" fmla="*/ 431007 w 669132"/>
                    <a:gd name="connsiteY152" fmla="*/ 23813 h 809763"/>
                    <a:gd name="connsiteX153" fmla="*/ 445294 w 669132"/>
                    <a:gd name="connsiteY153" fmla="*/ 14288 h 809763"/>
                    <a:gd name="connsiteX154" fmla="*/ 461963 w 669132"/>
                    <a:gd name="connsiteY154" fmla="*/ 7144 h 809763"/>
                    <a:gd name="connsiteX155" fmla="*/ 471488 w 669132"/>
                    <a:gd name="connsiteY155" fmla="*/ 0 h 809763"/>
                    <a:gd name="connsiteX156" fmla="*/ 490538 w 669132"/>
                    <a:gd name="connsiteY156" fmla="*/ 11906 h 809763"/>
                    <a:gd name="connsiteX157" fmla="*/ 504825 w 669132"/>
                    <a:gd name="connsiteY157" fmla="*/ 21431 h 809763"/>
                    <a:gd name="connsiteX158" fmla="*/ 516732 w 669132"/>
                    <a:gd name="connsiteY158" fmla="*/ 33338 h 809763"/>
                    <a:gd name="connsiteX159" fmla="*/ 528638 w 669132"/>
                    <a:gd name="connsiteY159" fmla="*/ 45244 h 809763"/>
                    <a:gd name="connsiteX160" fmla="*/ 521494 w 669132"/>
                    <a:gd name="connsiteY160" fmla="*/ 61913 h 809763"/>
                    <a:gd name="connsiteX161" fmla="*/ 514350 w 669132"/>
                    <a:gd name="connsiteY161" fmla="*/ 64294 h 809763"/>
                    <a:gd name="connsiteX162" fmla="*/ 511969 w 669132"/>
                    <a:gd name="connsiteY162" fmla="*/ 71438 h 809763"/>
                    <a:gd name="connsiteX163" fmla="*/ 519113 w 669132"/>
                    <a:gd name="connsiteY163" fmla="*/ 85725 h 809763"/>
                    <a:gd name="connsiteX164" fmla="*/ 526257 w 669132"/>
                    <a:gd name="connsiteY164" fmla="*/ 90488 h 809763"/>
                    <a:gd name="connsiteX165" fmla="*/ 533400 w 669132"/>
                    <a:gd name="connsiteY165" fmla="*/ 97631 h 809763"/>
                    <a:gd name="connsiteX166" fmla="*/ 538163 w 669132"/>
                    <a:gd name="connsiteY166" fmla="*/ 104775 h 809763"/>
                    <a:gd name="connsiteX167" fmla="*/ 545307 w 669132"/>
                    <a:gd name="connsiteY167" fmla="*/ 107156 h 809763"/>
                    <a:gd name="connsiteX168" fmla="*/ 552450 w 669132"/>
                    <a:gd name="connsiteY168" fmla="*/ 111919 h 809763"/>
                    <a:gd name="connsiteX169" fmla="*/ 566738 w 669132"/>
                    <a:gd name="connsiteY169" fmla="*/ 109538 h 809763"/>
                    <a:gd name="connsiteX170" fmla="*/ 590550 w 669132"/>
                    <a:gd name="connsiteY170" fmla="*/ 107156 h 809763"/>
                    <a:gd name="connsiteX171" fmla="*/ 609600 w 669132"/>
                    <a:gd name="connsiteY171" fmla="*/ 109538 h 809763"/>
                    <a:gd name="connsiteX172" fmla="*/ 626269 w 669132"/>
                    <a:gd name="connsiteY172" fmla="*/ 114300 h 809763"/>
                    <a:gd name="connsiteX173" fmla="*/ 633413 w 669132"/>
                    <a:gd name="connsiteY173" fmla="*/ 119063 h 809763"/>
                    <a:gd name="connsiteX174" fmla="*/ 652463 w 669132"/>
                    <a:gd name="connsiteY17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0963 w 669132"/>
                    <a:gd name="connsiteY81" fmla="*/ 583406 h 809763"/>
                    <a:gd name="connsiteX82" fmla="*/ 85725 w 669132"/>
                    <a:gd name="connsiteY82" fmla="*/ 590550 h 809763"/>
                    <a:gd name="connsiteX83" fmla="*/ 92869 w 669132"/>
                    <a:gd name="connsiteY83" fmla="*/ 595313 h 809763"/>
                    <a:gd name="connsiteX84" fmla="*/ 100013 w 669132"/>
                    <a:gd name="connsiteY84" fmla="*/ 616744 h 809763"/>
                    <a:gd name="connsiteX85" fmla="*/ 104775 w 669132"/>
                    <a:gd name="connsiteY85" fmla="*/ 635794 h 809763"/>
                    <a:gd name="connsiteX86" fmla="*/ 111919 w 669132"/>
                    <a:gd name="connsiteY86" fmla="*/ 640556 h 809763"/>
                    <a:gd name="connsiteX87" fmla="*/ 123825 w 669132"/>
                    <a:gd name="connsiteY87" fmla="*/ 652463 h 809763"/>
                    <a:gd name="connsiteX88" fmla="*/ 152400 w 669132"/>
                    <a:gd name="connsiteY88" fmla="*/ 638175 h 809763"/>
                    <a:gd name="connsiteX89" fmla="*/ 159544 w 669132"/>
                    <a:gd name="connsiteY89" fmla="*/ 635794 h 809763"/>
                    <a:gd name="connsiteX90" fmla="*/ 180975 w 669132"/>
                    <a:gd name="connsiteY90" fmla="*/ 621506 h 809763"/>
                    <a:gd name="connsiteX91" fmla="*/ 188119 w 669132"/>
                    <a:gd name="connsiteY91" fmla="*/ 616744 h 809763"/>
                    <a:gd name="connsiteX92" fmla="*/ 204788 w 669132"/>
                    <a:gd name="connsiteY92" fmla="*/ 600075 h 809763"/>
                    <a:gd name="connsiteX93" fmla="*/ 209550 w 669132"/>
                    <a:gd name="connsiteY93" fmla="*/ 592931 h 809763"/>
                    <a:gd name="connsiteX94" fmla="*/ 223838 w 669132"/>
                    <a:gd name="connsiteY94" fmla="*/ 588169 h 809763"/>
                    <a:gd name="connsiteX95" fmla="*/ 238125 w 669132"/>
                    <a:gd name="connsiteY95" fmla="*/ 583406 h 809763"/>
                    <a:gd name="connsiteX96" fmla="*/ 245269 w 669132"/>
                    <a:gd name="connsiteY96" fmla="*/ 578644 h 809763"/>
                    <a:gd name="connsiteX97" fmla="*/ 257175 w 669132"/>
                    <a:gd name="connsiteY97" fmla="*/ 569119 h 809763"/>
                    <a:gd name="connsiteX98" fmla="*/ 264319 w 669132"/>
                    <a:gd name="connsiteY98" fmla="*/ 564356 h 809763"/>
                    <a:gd name="connsiteX99" fmla="*/ 278607 w 669132"/>
                    <a:gd name="connsiteY99" fmla="*/ 559594 h 809763"/>
                    <a:gd name="connsiteX100" fmla="*/ 290513 w 669132"/>
                    <a:gd name="connsiteY100" fmla="*/ 550069 h 809763"/>
                    <a:gd name="connsiteX101" fmla="*/ 304800 w 669132"/>
                    <a:gd name="connsiteY101" fmla="*/ 540544 h 809763"/>
                    <a:gd name="connsiteX102" fmla="*/ 309563 w 669132"/>
                    <a:gd name="connsiteY102" fmla="*/ 533400 h 809763"/>
                    <a:gd name="connsiteX103" fmla="*/ 314325 w 669132"/>
                    <a:gd name="connsiteY103" fmla="*/ 514350 h 809763"/>
                    <a:gd name="connsiteX104" fmla="*/ 319088 w 669132"/>
                    <a:gd name="connsiteY104" fmla="*/ 469106 h 809763"/>
                    <a:gd name="connsiteX105" fmla="*/ 323850 w 669132"/>
                    <a:gd name="connsiteY105" fmla="*/ 454819 h 809763"/>
                    <a:gd name="connsiteX106" fmla="*/ 326232 w 669132"/>
                    <a:gd name="connsiteY106" fmla="*/ 447675 h 809763"/>
                    <a:gd name="connsiteX107" fmla="*/ 328613 w 669132"/>
                    <a:gd name="connsiteY107" fmla="*/ 423863 h 809763"/>
                    <a:gd name="connsiteX108" fmla="*/ 330994 w 669132"/>
                    <a:gd name="connsiteY108" fmla="*/ 416719 h 809763"/>
                    <a:gd name="connsiteX109" fmla="*/ 340519 w 669132"/>
                    <a:gd name="connsiteY109" fmla="*/ 383381 h 809763"/>
                    <a:gd name="connsiteX110" fmla="*/ 342900 w 669132"/>
                    <a:gd name="connsiteY110" fmla="*/ 347663 h 809763"/>
                    <a:gd name="connsiteX111" fmla="*/ 345282 w 669132"/>
                    <a:gd name="connsiteY111" fmla="*/ 340519 h 809763"/>
                    <a:gd name="connsiteX112" fmla="*/ 347663 w 669132"/>
                    <a:gd name="connsiteY112" fmla="*/ 323850 h 809763"/>
                    <a:gd name="connsiteX113" fmla="*/ 350044 w 669132"/>
                    <a:gd name="connsiteY113" fmla="*/ 280988 h 809763"/>
                    <a:gd name="connsiteX114" fmla="*/ 352425 w 669132"/>
                    <a:gd name="connsiteY114" fmla="*/ 261938 h 809763"/>
                    <a:gd name="connsiteX115" fmla="*/ 345282 w 669132"/>
                    <a:gd name="connsiteY115" fmla="*/ 257175 h 809763"/>
                    <a:gd name="connsiteX116" fmla="*/ 338138 w 669132"/>
                    <a:gd name="connsiteY116" fmla="*/ 259556 h 809763"/>
                    <a:gd name="connsiteX117" fmla="*/ 330994 w 669132"/>
                    <a:gd name="connsiteY117" fmla="*/ 264319 h 809763"/>
                    <a:gd name="connsiteX118" fmla="*/ 316707 w 669132"/>
                    <a:gd name="connsiteY118" fmla="*/ 269081 h 809763"/>
                    <a:gd name="connsiteX119" fmla="*/ 309563 w 669132"/>
                    <a:gd name="connsiteY119" fmla="*/ 271463 h 809763"/>
                    <a:gd name="connsiteX120" fmla="*/ 311944 w 669132"/>
                    <a:gd name="connsiteY120" fmla="*/ 264319 h 809763"/>
                    <a:gd name="connsiteX121" fmla="*/ 307182 w 669132"/>
                    <a:gd name="connsiteY121" fmla="*/ 250031 h 809763"/>
                    <a:gd name="connsiteX122" fmla="*/ 295275 w 669132"/>
                    <a:gd name="connsiteY122" fmla="*/ 228600 h 809763"/>
                    <a:gd name="connsiteX123" fmla="*/ 288132 w 669132"/>
                    <a:gd name="connsiteY123" fmla="*/ 223838 h 809763"/>
                    <a:gd name="connsiteX124" fmla="*/ 290513 w 669132"/>
                    <a:gd name="connsiteY124" fmla="*/ 216694 h 809763"/>
                    <a:gd name="connsiteX125" fmla="*/ 297657 w 669132"/>
                    <a:gd name="connsiteY125" fmla="*/ 214313 h 809763"/>
                    <a:gd name="connsiteX126" fmla="*/ 304800 w 669132"/>
                    <a:gd name="connsiteY126" fmla="*/ 209550 h 809763"/>
                    <a:gd name="connsiteX127" fmla="*/ 311944 w 669132"/>
                    <a:gd name="connsiteY127" fmla="*/ 202406 h 809763"/>
                    <a:gd name="connsiteX128" fmla="*/ 319088 w 669132"/>
                    <a:gd name="connsiteY128" fmla="*/ 200025 h 809763"/>
                    <a:gd name="connsiteX129" fmla="*/ 333375 w 669132"/>
                    <a:gd name="connsiteY129" fmla="*/ 192881 h 809763"/>
                    <a:gd name="connsiteX130" fmla="*/ 347663 w 669132"/>
                    <a:gd name="connsiteY130" fmla="*/ 190500 h 809763"/>
                    <a:gd name="connsiteX131" fmla="*/ 361950 w 669132"/>
                    <a:gd name="connsiteY131" fmla="*/ 185738 h 809763"/>
                    <a:gd name="connsiteX132" fmla="*/ 369094 w 669132"/>
                    <a:gd name="connsiteY132" fmla="*/ 180975 h 809763"/>
                    <a:gd name="connsiteX133" fmla="*/ 373857 w 669132"/>
                    <a:gd name="connsiteY133" fmla="*/ 173831 h 809763"/>
                    <a:gd name="connsiteX134" fmla="*/ 381000 w 669132"/>
                    <a:gd name="connsiteY134" fmla="*/ 171450 h 809763"/>
                    <a:gd name="connsiteX135" fmla="*/ 388144 w 669132"/>
                    <a:gd name="connsiteY135" fmla="*/ 166688 h 809763"/>
                    <a:gd name="connsiteX136" fmla="*/ 390525 w 669132"/>
                    <a:gd name="connsiteY136" fmla="*/ 159544 h 809763"/>
                    <a:gd name="connsiteX137" fmla="*/ 395288 w 669132"/>
                    <a:gd name="connsiteY137" fmla="*/ 152400 h 809763"/>
                    <a:gd name="connsiteX138" fmla="*/ 404813 w 669132"/>
                    <a:gd name="connsiteY138" fmla="*/ 130969 h 809763"/>
                    <a:gd name="connsiteX139" fmla="*/ 407194 w 669132"/>
                    <a:gd name="connsiteY139" fmla="*/ 111919 h 809763"/>
                    <a:gd name="connsiteX140" fmla="*/ 392907 w 669132"/>
                    <a:gd name="connsiteY140" fmla="*/ 107156 h 809763"/>
                    <a:gd name="connsiteX141" fmla="*/ 378619 w 669132"/>
                    <a:gd name="connsiteY141" fmla="*/ 102394 h 809763"/>
                    <a:gd name="connsiteX142" fmla="*/ 369094 w 669132"/>
                    <a:gd name="connsiteY142" fmla="*/ 100013 h 809763"/>
                    <a:gd name="connsiteX143" fmla="*/ 366713 w 669132"/>
                    <a:gd name="connsiteY143" fmla="*/ 92869 h 809763"/>
                    <a:gd name="connsiteX144" fmla="*/ 357188 w 669132"/>
                    <a:gd name="connsiteY144" fmla="*/ 83344 h 809763"/>
                    <a:gd name="connsiteX145" fmla="*/ 371475 w 669132"/>
                    <a:gd name="connsiteY145" fmla="*/ 78581 h 809763"/>
                    <a:gd name="connsiteX146" fmla="*/ 388144 w 669132"/>
                    <a:gd name="connsiteY146" fmla="*/ 71438 h 809763"/>
                    <a:gd name="connsiteX147" fmla="*/ 404813 w 669132"/>
                    <a:gd name="connsiteY147" fmla="*/ 54769 h 809763"/>
                    <a:gd name="connsiteX148" fmla="*/ 414338 w 669132"/>
                    <a:gd name="connsiteY148" fmla="*/ 40481 h 809763"/>
                    <a:gd name="connsiteX149" fmla="*/ 419100 w 669132"/>
                    <a:gd name="connsiteY149" fmla="*/ 33338 h 809763"/>
                    <a:gd name="connsiteX150" fmla="*/ 426244 w 669132"/>
                    <a:gd name="connsiteY150" fmla="*/ 30956 h 809763"/>
                    <a:gd name="connsiteX151" fmla="*/ 431007 w 669132"/>
                    <a:gd name="connsiteY151" fmla="*/ 23813 h 809763"/>
                    <a:gd name="connsiteX152" fmla="*/ 445294 w 669132"/>
                    <a:gd name="connsiteY152" fmla="*/ 14288 h 809763"/>
                    <a:gd name="connsiteX153" fmla="*/ 461963 w 669132"/>
                    <a:gd name="connsiteY153" fmla="*/ 7144 h 809763"/>
                    <a:gd name="connsiteX154" fmla="*/ 471488 w 669132"/>
                    <a:gd name="connsiteY154" fmla="*/ 0 h 809763"/>
                    <a:gd name="connsiteX155" fmla="*/ 490538 w 669132"/>
                    <a:gd name="connsiteY155" fmla="*/ 11906 h 809763"/>
                    <a:gd name="connsiteX156" fmla="*/ 504825 w 669132"/>
                    <a:gd name="connsiteY156" fmla="*/ 21431 h 809763"/>
                    <a:gd name="connsiteX157" fmla="*/ 516732 w 669132"/>
                    <a:gd name="connsiteY157" fmla="*/ 33338 h 809763"/>
                    <a:gd name="connsiteX158" fmla="*/ 528638 w 669132"/>
                    <a:gd name="connsiteY158" fmla="*/ 45244 h 809763"/>
                    <a:gd name="connsiteX159" fmla="*/ 521494 w 669132"/>
                    <a:gd name="connsiteY159" fmla="*/ 61913 h 809763"/>
                    <a:gd name="connsiteX160" fmla="*/ 514350 w 669132"/>
                    <a:gd name="connsiteY160" fmla="*/ 64294 h 809763"/>
                    <a:gd name="connsiteX161" fmla="*/ 511969 w 669132"/>
                    <a:gd name="connsiteY161" fmla="*/ 71438 h 809763"/>
                    <a:gd name="connsiteX162" fmla="*/ 519113 w 669132"/>
                    <a:gd name="connsiteY162" fmla="*/ 85725 h 809763"/>
                    <a:gd name="connsiteX163" fmla="*/ 526257 w 669132"/>
                    <a:gd name="connsiteY163" fmla="*/ 90488 h 809763"/>
                    <a:gd name="connsiteX164" fmla="*/ 533400 w 669132"/>
                    <a:gd name="connsiteY164" fmla="*/ 97631 h 809763"/>
                    <a:gd name="connsiteX165" fmla="*/ 538163 w 669132"/>
                    <a:gd name="connsiteY165" fmla="*/ 104775 h 809763"/>
                    <a:gd name="connsiteX166" fmla="*/ 545307 w 669132"/>
                    <a:gd name="connsiteY166" fmla="*/ 107156 h 809763"/>
                    <a:gd name="connsiteX167" fmla="*/ 552450 w 669132"/>
                    <a:gd name="connsiteY167" fmla="*/ 111919 h 809763"/>
                    <a:gd name="connsiteX168" fmla="*/ 566738 w 669132"/>
                    <a:gd name="connsiteY168" fmla="*/ 109538 h 809763"/>
                    <a:gd name="connsiteX169" fmla="*/ 590550 w 669132"/>
                    <a:gd name="connsiteY169" fmla="*/ 107156 h 809763"/>
                    <a:gd name="connsiteX170" fmla="*/ 609600 w 669132"/>
                    <a:gd name="connsiteY170" fmla="*/ 109538 h 809763"/>
                    <a:gd name="connsiteX171" fmla="*/ 626269 w 669132"/>
                    <a:gd name="connsiteY171" fmla="*/ 114300 h 809763"/>
                    <a:gd name="connsiteX172" fmla="*/ 633413 w 669132"/>
                    <a:gd name="connsiteY172" fmla="*/ 119063 h 809763"/>
                    <a:gd name="connsiteX173" fmla="*/ 652463 w 669132"/>
                    <a:gd name="connsiteY17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5725 w 669132"/>
                    <a:gd name="connsiteY81" fmla="*/ 590550 h 809763"/>
                    <a:gd name="connsiteX82" fmla="*/ 92869 w 669132"/>
                    <a:gd name="connsiteY82" fmla="*/ 595313 h 809763"/>
                    <a:gd name="connsiteX83" fmla="*/ 100013 w 669132"/>
                    <a:gd name="connsiteY83" fmla="*/ 616744 h 809763"/>
                    <a:gd name="connsiteX84" fmla="*/ 104775 w 669132"/>
                    <a:gd name="connsiteY84" fmla="*/ 635794 h 809763"/>
                    <a:gd name="connsiteX85" fmla="*/ 111919 w 669132"/>
                    <a:gd name="connsiteY85" fmla="*/ 640556 h 809763"/>
                    <a:gd name="connsiteX86" fmla="*/ 123825 w 669132"/>
                    <a:gd name="connsiteY86" fmla="*/ 652463 h 809763"/>
                    <a:gd name="connsiteX87" fmla="*/ 152400 w 669132"/>
                    <a:gd name="connsiteY87" fmla="*/ 638175 h 809763"/>
                    <a:gd name="connsiteX88" fmla="*/ 159544 w 669132"/>
                    <a:gd name="connsiteY88" fmla="*/ 635794 h 809763"/>
                    <a:gd name="connsiteX89" fmla="*/ 180975 w 669132"/>
                    <a:gd name="connsiteY89" fmla="*/ 621506 h 809763"/>
                    <a:gd name="connsiteX90" fmla="*/ 188119 w 669132"/>
                    <a:gd name="connsiteY90" fmla="*/ 616744 h 809763"/>
                    <a:gd name="connsiteX91" fmla="*/ 204788 w 669132"/>
                    <a:gd name="connsiteY91" fmla="*/ 600075 h 809763"/>
                    <a:gd name="connsiteX92" fmla="*/ 209550 w 669132"/>
                    <a:gd name="connsiteY92" fmla="*/ 592931 h 809763"/>
                    <a:gd name="connsiteX93" fmla="*/ 223838 w 669132"/>
                    <a:gd name="connsiteY93" fmla="*/ 588169 h 809763"/>
                    <a:gd name="connsiteX94" fmla="*/ 238125 w 669132"/>
                    <a:gd name="connsiteY94" fmla="*/ 583406 h 809763"/>
                    <a:gd name="connsiteX95" fmla="*/ 245269 w 669132"/>
                    <a:gd name="connsiteY95" fmla="*/ 578644 h 809763"/>
                    <a:gd name="connsiteX96" fmla="*/ 257175 w 669132"/>
                    <a:gd name="connsiteY96" fmla="*/ 569119 h 809763"/>
                    <a:gd name="connsiteX97" fmla="*/ 264319 w 669132"/>
                    <a:gd name="connsiteY97" fmla="*/ 564356 h 809763"/>
                    <a:gd name="connsiteX98" fmla="*/ 278607 w 669132"/>
                    <a:gd name="connsiteY98" fmla="*/ 559594 h 809763"/>
                    <a:gd name="connsiteX99" fmla="*/ 290513 w 669132"/>
                    <a:gd name="connsiteY99" fmla="*/ 550069 h 809763"/>
                    <a:gd name="connsiteX100" fmla="*/ 304800 w 669132"/>
                    <a:gd name="connsiteY100" fmla="*/ 540544 h 809763"/>
                    <a:gd name="connsiteX101" fmla="*/ 309563 w 669132"/>
                    <a:gd name="connsiteY101" fmla="*/ 533400 h 809763"/>
                    <a:gd name="connsiteX102" fmla="*/ 314325 w 669132"/>
                    <a:gd name="connsiteY102" fmla="*/ 514350 h 809763"/>
                    <a:gd name="connsiteX103" fmla="*/ 319088 w 669132"/>
                    <a:gd name="connsiteY103" fmla="*/ 469106 h 809763"/>
                    <a:gd name="connsiteX104" fmla="*/ 323850 w 669132"/>
                    <a:gd name="connsiteY104" fmla="*/ 454819 h 809763"/>
                    <a:gd name="connsiteX105" fmla="*/ 326232 w 669132"/>
                    <a:gd name="connsiteY105" fmla="*/ 447675 h 809763"/>
                    <a:gd name="connsiteX106" fmla="*/ 328613 w 669132"/>
                    <a:gd name="connsiteY106" fmla="*/ 423863 h 809763"/>
                    <a:gd name="connsiteX107" fmla="*/ 330994 w 669132"/>
                    <a:gd name="connsiteY107" fmla="*/ 416719 h 809763"/>
                    <a:gd name="connsiteX108" fmla="*/ 340519 w 669132"/>
                    <a:gd name="connsiteY108" fmla="*/ 383381 h 809763"/>
                    <a:gd name="connsiteX109" fmla="*/ 342900 w 669132"/>
                    <a:gd name="connsiteY109" fmla="*/ 347663 h 809763"/>
                    <a:gd name="connsiteX110" fmla="*/ 345282 w 669132"/>
                    <a:gd name="connsiteY110" fmla="*/ 340519 h 809763"/>
                    <a:gd name="connsiteX111" fmla="*/ 347663 w 669132"/>
                    <a:gd name="connsiteY111" fmla="*/ 323850 h 809763"/>
                    <a:gd name="connsiteX112" fmla="*/ 350044 w 669132"/>
                    <a:gd name="connsiteY112" fmla="*/ 280988 h 809763"/>
                    <a:gd name="connsiteX113" fmla="*/ 352425 w 669132"/>
                    <a:gd name="connsiteY113" fmla="*/ 261938 h 809763"/>
                    <a:gd name="connsiteX114" fmla="*/ 345282 w 669132"/>
                    <a:gd name="connsiteY114" fmla="*/ 257175 h 809763"/>
                    <a:gd name="connsiteX115" fmla="*/ 338138 w 669132"/>
                    <a:gd name="connsiteY115" fmla="*/ 259556 h 809763"/>
                    <a:gd name="connsiteX116" fmla="*/ 330994 w 669132"/>
                    <a:gd name="connsiteY116" fmla="*/ 264319 h 809763"/>
                    <a:gd name="connsiteX117" fmla="*/ 316707 w 669132"/>
                    <a:gd name="connsiteY117" fmla="*/ 269081 h 809763"/>
                    <a:gd name="connsiteX118" fmla="*/ 309563 w 669132"/>
                    <a:gd name="connsiteY118" fmla="*/ 271463 h 809763"/>
                    <a:gd name="connsiteX119" fmla="*/ 311944 w 669132"/>
                    <a:gd name="connsiteY119" fmla="*/ 264319 h 809763"/>
                    <a:gd name="connsiteX120" fmla="*/ 307182 w 669132"/>
                    <a:gd name="connsiteY120" fmla="*/ 250031 h 809763"/>
                    <a:gd name="connsiteX121" fmla="*/ 295275 w 669132"/>
                    <a:gd name="connsiteY121" fmla="*/ 228600 h 809763"/>
                    <a:gd name="connsiteX122" fmla="*/ 288132 w 669132"/>
                    <a:gd name="connsiteY122" fmla="*/ 223838 h 809763"/>
                    <a:gd name="connsiteX123" fmla="*/ 290513 w 669132"/>
                    <a:gd name="connsiteY123" fmla="*/ 216694 h 809763"/>
                    <a:gd name="connsiteX124" fmla="*/ 297657 w 669132"/>
                    <a:gd name="connsiteY124" fmla="*/ 214313 h 809763"/>
                    <a:gd name="connsiteX125" fmla="*/ 304800 w 669132"/>
                    <a:gd name="connsiteY125" fmla="*/ 209550 h 809763"/>
                    <a:gd name="connsiteX126" fmla="*/ 311944 w 669132"/>
                    <a:gd name="connsiteY126" fmla="*/ 202406 h 809763"/>
                    <a:gd name="connsiteX127" fmla="*/ 319088 w 669132"/>
                    <a:gd name="connsiteY127" fmla="*/ 200025 h 809763"/>
                    <a:gd name="connsiteX128" fmla="*/ 333375 w 669132"/>
                    <a:gd name="connsiteY128" fmla="*/ 192881 h 809763"/>
                    <a:gd name="connsiteX129" fmla="*/ 347663 w 669132"/>
                    <a:gd name="connsiteY129" fmla="*/ 190500 h 809763"/>
                    <a:gd name="connsiteX130" fmla="*/ 361950 w 669132"/>
                    <a:gd name="connsiteY130" fmla="*/ 185738 h 809763"/>
                    <a:gd name="connsiteX131" fmla="*/ 369094 w 669132"/>
                    <a:gd name="connsiteY131" fmla="*/ 180975 h 809763"/>
                    <a:gd name="connsiteX132" fmla="*/ 373857 w 669132"/>
                    <a:gd name="connsiteY132" fmla="*/ 173831 h 809763"/>
                    <a:gd name="connsiteX133" fmla="*/ 381000 w 669132"/>
                    <a:gd name="connsiteY133" fmla="*/ 171450 h 809763"/>
                    <a:gd name="connsiteX134" fmla="*/ 388144 w 669132"/>
                    <a:gd name="connsiteY134" fmla="*/ 166688 h 809763"/>
                    <a:gd name="connsiteX135" fmla="*/ 390525 w 669132"/>
                    <a:gd name="connsiteY135" fmla="*/ 159544 h 809763"/>
                    <a:gd name="connsiteX136" fmla="*/ 395288 w 669132"/>
                    <a:gd name="connsiteY136" fmla="*/ 152400 h 809763"/>
                    <a:gd name="connsiteX137" fmla="*/ 404813 w 669132"/>
                    <a:gd name="connsiteY137" fmla="*/ 130969 h 809763"/>
                    <a:gd name="connsiteX138" fmla="*/ 407194 w 669132"/>
                    <a:gd name="connsiteY138" fmla="*/ 111919 h 809763"/>
                    <a:gd name="connsiteX139" fmla="*/ 392907 w 669132"/>
                    <a:gd name="connsiteY139" fmla="*/ 107156 h 809763"/>
                    <a:gd name="connsiteX140" fmla="*/ 378619 w 669132"/>
                    <a:gd name="connsiteY140" fmla="*/ 102394 h 809763"/>
                    <a:gd name="connsiteX141" fmla="*/ 369094 w 669132"/>
                    <a:gd name="connsiteY141" fmla="*/ 100013 h 809763"/>
                    <a:gd name="connsiteX142" fmla="*/ 366713 w 669132"/>
                    <a:gd name="connsiteY142" fmla="*/ 92869 h 809763"/>
                    <a:gd name="connsiteX143" fmla="*/ 357188 w 669132"/>
                    <a:gd name="connsiteY143" fmla="*/ 83344 h 809763"/>
                    <a:gd name="connsiteX144" fmla="*/ 371475 w 669132"/>
                    <a:gd name="connsiteY144" fmla="*/ 78581 h 809763"/>
                    <a:gd name="connsiteX145" fmla="*/ 388144 w 669132"/>
                    <a:gd name="connsiteY145" fmla="*/ 71438 h 809763"/>
                    <a:gd name="connsiteX146" fmla="*/ 404813 w 669132"/>
                    <a:gd name="connsiteY146" fmla="*/ 54769 h 809763"/>
                    <a:gd name="connsiteX147" fmla="*/ 414338 w 669132"/>
                    <a:gd name="connsiteY147" fmla="*/ 40481 h 809763"/>
                    <a:gd name="connsiteX148" fmla="*/ 419100 w 669132"/>
                    <a:gd name="connsiteY148" fmla="*/ 33338 h 809763"/>
                    <a:gd name="connsiteX149" fmla="*/ 426244 w 669132"/>
                    <a:gd name="connsiteY149" fmla="*/ 30956 h 809763"/>
                    <a:gd name="connsiteX150" fmla="*/ 431007 w 669132"/>
                    <a:gd name="connsiteY150" fmla="*/ 23813 h 809763"/>
                    <a:gd name="connsiteX151" fmla="*/ 445294 w 669132"/>
                    <a:gd name="connsiteY151" fmla="*/ 14288 h 809763"/>
                    <a:gd name="connsiteX152" fmla="*/ 461963 w 669132"/>
                    <a:gd name="connsiteY152" fmla="*/ 7144 h 809763"/>
                    <a:gd name="connsiteX153" fmla="*/ 471488 w 669132"/>
                    <a:gd name="connsiteY153" fmla="*/ 0 h 809763"/>
                    <a:gd name="connsiteX154" fmla="*/ 490538 w 669132"/>
                    <a:gd name="connsiteY154" fmla="*/ 11906 h 809763"/>
                    <a:gd name="connsiteX155" fmla="*/ 504825 w 669132"/>
                    <a:gd name="connsiteY155" fmla="*/ 21431 h 809763"/>
                    <a:gd name="connsiteX156" fmla="*/ 516732 w 669132"/>
                    <a:gd name="connsiteY156" fmla="*/ 33338 h 809763"/>
                    <a:gd name="connsiteX157" fmla="*/ 528638 w 669132"/>
                    <a:gd name="connsiteY157" fmla="*/ 45244 h 809763"/>
                    <a:gd name="connsiteX158" fmla="*/ 521494 w 669132"/>
                    <a:gd name="connsiteY158" fmla="*/ 61913 h 809763"/>
                    <a:gd name="connsiteX159" fmla="*/ 514350 w 669132"/>
                    <a:gd name="connsiteY159" fmla="*/ 64294 h 809763"/>
                    <a:gd name="connsiteX160" fmla="*/ 511969 w 669132"/>
                    <a:gd name="connsiteY160" fmla="*/ 71438 h 809763"/>
                    <a:gd name="connsiteX161" fmla="*/ 519113 w 669132"/>
                    <a:gd name="connsiteY161" fmla="*/ 85725 h 809763"/>
                    <a:gd name="connsiteX162" fmla="*/ 526257 w 669132"/>
                    <a:gd name="connsiteY162" fmla="*/ 90488 h 809763"/>
                    <a:gd name="connsiteX163" fmla="*/ 533400 w 669132"/>
                    <a:gd name="connsiteY163" fmla="*/ 97631 h 809763"/>
                    <a:gd name="connsiteX164" fmla="*/ 538163 w 669132"/>
                    <a:gd name="connsiteY164" fmla="*/ 104775 h 809763"/>
                    <a:gd name="connsiteX165" fmla="*/ 545307 w 669132"/>
                    <a:gd name="connsiteY165" fmla="*/ 107156 h 809763"/>
                    <a:gd name="connsiteX166" fmla="*/ 552450 w 669132"/>
                    <a:gd name="connsiteY166" fmla="*/ 111919 h 809763"/>
                    <a:gd name="connsiteX167" fmla="*/ 566738 w 669132"/>
                    <a:gd name="connsiteY167" fmla="*/ 109538 h 809763"/>
                    <a:gd name="connsiteX168" fmla="*/ 590550 w 669132"/>
                    <a:gd name="connsiteY168" fmla="*/ 107156 h 809763"/>
                    <a:gd name="connsiteX169" fmla="*/ 609600 w 669132"/>
                    <a:gd name="connsiteY169" fmla="*/ 109538 h 809763"/>
                    <a:gd name="connsiteX170" fmla="*/ 626269 w 669132"/>
                    <a:gd name="connsiteY170" fmla="*/ 114300 h 809763"/>
                    <a:gd name="connsiteX171" fmla="*/ 633413 w 669132"/>
                    <a:gd name="connsiteY171" fmla="*/ 119063 h 809763"/>
                    <a:gd name="connsiteX172" fmla="*/ 652463 w 669132"/>
                    <a:gd name="connsiteY17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92869 w 669132"/>
                    <a:gd name="connsiteY81" fmla="*/ 595313 h 809763"/>
                    <a:gd name="connsiteX82" fmla="*/ 100013 w 669132"/>
                    <a:gd name="connsiteY82" fmla="*/ 616744 h 809763"/>
                    <a:gd name="connsiteX83" fmla="*/ 104775 w 669132"/>
                    <a:gd name="connsiteY83" fmla="*/ 635794 h 809763"/>
                    <a:gd name="connsiteX84" fmla="*/ 111919 w 669132"/>
                    <a:gd name="connsiteY84" fmla="*/ 640556 h 809763"/>
                    <a:gd name="connsiteX85" fmla="*/ 123825 w 669132"/>
                    <a:gd name="connsiteY85" fmla="*/ 652463 h 809763"/>
                    <a:gd name="connsiteX86" fmla="*/ 152400 w 669132"/>
                    <a:gd name="connsiteY86" fmla="*/ 638175 h 809763"/>
                    <a:gd name="connsiteX87" fmla="*/ 159544 w 669132"/>
                    <a:gd name="connsiteY87" fmla="*/ 635794 h 809763"/>
                    <a:gd name="connsiteX88" fmla="*/ 180975 w 669132"/>
                    <a:gd name="connsiteY88" fmla="*/ 621506 h 809763"/>
                    <a:gd name="connsiteX89" fmla="*/ 188119 w 669132"/>
                    <a:gd name="connsiteY89" fmla="*/ 616744 h 809763"/>
                    <a:gd name="connsiteX90" fmla="*/ 204788 w 669132"/>
                    <a:gd name="connsiteY90" fmla="*/ 600075 h 809763"/>
                    <a:gd name="connsiteX91" fmla="*/ 209550 w 669132"/>
                    <a:gd name="connsiteY91" fmla="*/ 592931 h 809763"/>
                    <a:gd name="connsiteX92" fmla="*/ 223838 w 669132"/>
                    <a:gd name="connsiteY92" fmla="*/ 588169 h 809763"/>
                    <a:gd name="connsiteX93" fmla="*/ 238125 w 669132"/>
                    <a:gd name="connsiteY93" fmla="*/ 583406 h 809763"/>
                    <a:gd name="connsiteX94" fmla="*/ 245269 w 669132"/>
                    <a:gd name="connsiteY94" fmla="*/ 578644 h 809763"/>
                    <a:gd name="connsiteX95" fmla="*/ 257175 w 669132"/>
                    <a:gd name="connsiteY95" fmla="*/ 569119 h 809763"/>
                    <a:gd name="connsiteX96" fmla="*/ 264319 w 669132"/>
                    <a:gd name="connsiteY96" fmla="*/ 564356 h 809763"/>
                    <a:gd name="connsiteX97" fmla="*/ 278607 w 669132"/>
                    <a:gd name="connsiteY97" fmla="*/ 559594 h 809763"/>
                    <a:gd name="connsiteX98" fmla="*/ 290513 w 669132"/>
                    <a:gd name="connsiteY98" fmla="*/ 550069 h 809763"/>
                    <a:gd name="connsiteX99" fmla="*/ 304800 w 669132"/>
                    <a:gd name="connsiteY99" fmla="*/ 540544 h 809763"/>
                    <a:gd name="connsiteX100" fmla="*/ 309563 w 669132"/>
                    <a:gd name="connsiteY100" fmla="*/ 533400 h 809763"/>
                    <a:gd name="connsiteX101" fmla="*/ 314325 w 669132"/>
                    <a:gd name="connsiteY101" fmla="*/ 514350 h 809763"/>
                    <a:gd name="connsiteX102" fmla="*/ 319088 w 669132"/>
                    <a:gd name="connsiteY102" fmla="*/ 469106 h 809763"/>
                    <a:gd name="connsiteX103" fmla="*/ 323850 w 669132"/>
                    <a:gd name="connsiteY103" fmla="*/ 454819 h 809763"/>
                    <a:gd name="connsiteX104" fmla="*/ 326232 w 669132"/>
                    <a:gd name="connsiteY104" fmla="*/ 447675 h 809763"/>
                    <a:gd name="connsiteX105" fmla="*/ 328613 w 669132"/>
                    <a:gd name="connsiteY105" fmla="*/ 423863 h 809763"/>
                    <a:gd name="connsiteX106" fmla="*/ 330994 w 669132"/>
                    <a:gd name="connsiteY106" fmla="*/ 416719 h 809763"/>
                    <a:gd name="connsiteX107" fmla="*/ 340519 w 669132"/>
                    <a:gd name="connsiteY107" fmla="*/ 383381 h 809763"/>
                    <a:gd name="connsiteX108" fmla="*/ 342900 w 669132"/>
                    <a:gd name="connsiteY108" fmla="*/ 347663 h 809763"/>
                    <a:gd name="connsiteX109" fmla="*/ 345282 w 669132"/>
                    <a:gd name="connsiteY109" fmla="*/ 340519 h 809763"/>
                    <a:gd name="connsiteX110" fmla="*/ 347663 w 669132"/>
                    <a:gd name="connsiteY110" fmla="*/ 323850 h 809763"/>
                    <a:gd name="connsiteX111" fmla="*/ 350044 w 669132"/>
                    <a:gd name="connsiteY111" fmla="*/ 280988 h 809763"/>
                    <a:gd name="connsiteX112" fmla="*/ 352425 w 669132"/>
                    <a:gd name="connsiteY112" fmla="*/ 261938 h 809763"/>
                    <a:gd name="connsiteX113" fmla="*/ 345282 w 669132"/>
                    <a:gd name="connsiteY113" fmla="*/ 257175 h 809763"/>
                    <a:gd name="connsiteX114" fmla="*/ 338138 w 669132"/>
                    <a:gd name="connsiteY114" fmla="*/ 259556 h 809763"/>
                    <a:gd name="connsiteX115" fmla="*/ 330994 w 669132"/>
                    <a:gd name="connsiteY115" fmla="*/ 264319 h 809763"/>
                    <a:gd name="connsiteX116" fmla="*/ 316707 w 669132"/>
                    <a:gd name="connsiteY116" fmla="*/ 269081 h 809763"/>
                    <a:gd name="connsiteX117" fmla="*/ 309563 w 669132"/>
                    <a:gd name="connsiteY117" fmla="*/ 271463 h 809763"/>
                    <a:gd name="connsiteX118" fmla="*/ 311944 w 669132"/>
                    <a:gd name="connsiteY118" fmla="*/ 264319 h 809763"/>
                    <a:gd name="connsiteX119" fmla="*/ 307182 w 669132"/>
                    <a:gd name="connsiteY119" fmla="*/ 250031 h 809763"/>
                    <a:gd name="connsiteX120" fmla="*/ 295275 w 669132"/>
                    <a:gd name="connsiteY120" fmla="*/ 228600 h 809763"/>
                    <a:gd name="connsiteX121" fmla="*/ 288132 w 669132"/>
                    <a:gd name="connsiteY121" fmla="*/ 223838 h 809763"/>
                    <a:gd name="connsiteX122" fmla="*/ 290513 w 669132"/>
                    <a:gd name="connsiteY122" fmla="*/ 216694 h 809763"/>
                    <a:gd name="connsiteX123" fmla="*/ 297657 w 669132"/>
                    <a:gd name="connsiteY123" fmla="*/ 214313 h 809763"/>
                    <a:gd name="connsiteX124" fmla="*/ 304800 w 669132"/>
                    <a:gd name="connsiteY124" fmla="*/ 209550 h 809763"/>
                    <a:gd name="connsiteX125" fmla="*/ 311944 w 669132"/>
                    <a:gd name="connsiteY125" fmla="*/ 202406 h 809763"/>
                    <a:gd name="connsiteX126" fmla="*/ 319088 w 669132"/>
                    <a:gd name="connsiteY126" fmla="*/ 200025 h 809763"/>
                    <a:gd name="connsiteX127" fmla="*/ 333375 w 669132"/>
                    <a:gd name="connsiteY127" fmla="*/ 192881 h 809763"/>
                    <a:gd name="connsiteX128" fmla="*/ 347663 w 669132"/>
                    <a:gd name="connsiteY128" fmla="*/ 190500 h 809763"/>
                    <a:gd name="connsiteX129" fmla="*/ 361950 w 669132"/>
                    <a:gd name="connsiteY129" fmla="*/ 185738 h 809763"/>
                    <a:gd name="connsiteX130" fmla="*/ 369094 w 669132"/>
                    <a:gd name="connsiteY130" fmla="*/ 180975 h 809763"/>
                    <a:gd name="connsiteX131" fmla="*/ 373857 w 669132"/>
                    <a:gd name="connsiteY131" fmla="*/ 173831 h 809763"/>
                    <a:gd name="connsiteX132" fmla="*/ 381000 w 669132"/>
                    <a:gd name="connsiteY132" fmla="*/ 171450 h 809763"/>
                    <a:gd name="connsiteX133" fmla="*/ 388144 w 669132"/>
                    <a:gd name="connsiteY133" fmla="*/ 166688 h 809763"/>
                    <a:gd name="connsiteX134" fmla="*/ 390525 w 669132"/>
                    <a:gd name="connsiteY134" fmla="*/ 159544 h 809763"/>
                    <a:gd name="connsiteX135" fmla="*/ 395288 w 669132"/>
                    <a:gd name="connsiteY135" fmla="*/ 152400 h 809763"/>
                    <a:gd name="connsiteX136" fmla="*/ 404813 w 669132"/>
                    <a:gd name="connsiteY136" fmla="*/ 130969 h 809763"/>
                    <a:gd name="connsiteX137" fmla="*/ 407194 w 669132"/>
                    <a:gd name="connsiteY137" fmla="*/ 111919 h 809763"/>
                    <a:gd name="connsiteX138" fmla="*/ 392907 w 669132"/>
                    <a:gd name="connsiteY138" fmla="*/ 107156 h 809763"/>
                    <a:gd name="connsiteX139" fmla="*/ 378619 w 669132"/>
                    <a:gd name="connsiteY139" fmla="*/ 102394 h 809763"/>
                    <a:gd name="connsiteX140" fmla="*/ 369094 w 669132"/>
                    <a:gd name="connsiteY140" fmla="*/ 100013 h 809763"/>
                    <a:gd name="connsiteX141" fmla="*/ 366713 w 669132"/>
                    <a:gd name="connsiteY141" fmla="*/ 92869 h 809763"/>
                    <a:gd name="connsiteX142" fmla="*/ 357188 w 669132"/>
                    <a:gd name="connsiteY142" fmla="*/ 83344 h 809763"/>
                    <a:gd name="connsiteX143" fmla="*/ 371475 w 669132"/>
                    <a:gd name="connsiteY143" fmla="*/ 78581 h 809763"/>
                    <a:gd name="connsiteX144" fmla="*/ 388144 w 669132"/>
                    <a:gd name="connsiteY144" fmla="*/ 71438 h 809763"/>
                    <a:gd name="connsiteX145" fmla="*/ 404813 w 669132"/>
                    <a:gd name="connsiteY145" fmla="*/ 54769 h 809763"/>
                    <a:gd name="connsiteX146" fmla="*/ 414338 w 669132"/>
                    <a:gd name="connsiteY146" fmla="*/ 40481 h 809763"/>
                    <a:gd name="connsiteX147" fmla="*/ 419100 w 669132"/>
                    <a:gd name="connsiteY147" fmla="*/ 33338 h 809763"/>
                    <a:gd name="connsiteX148" fmla="*/ 426244 w 669132"/>
                    <a:gd name="connsiteY148" fmla="*/ 30956 h 809763"/>
                    <a:gd name="connsiteX149" fmla="*/ 431007 w 669132"/>
                    <a:gd name="connsiteY149" fmla="*/ 23813 h 809763"/>
                    <a:gd name="connsiteX150" fmla="*/ 445294 w 669132"/>
                    <a:gd name="connsiteY150" fmla="*/ 14288 h 809763"/>
                    <a:gd name="connsiteX151" fmla="*/ 461963 w 669132"/>
                    <a:gd name="connsiteY151" fmla="*/ 7144 h 809763"/>
                    <a:gd name="connsiteX152" fmla="*/ 471488 w 669132"/>
                    <a:gd name="connsiteY152" fmla="*/ 0 h 809763"/>
                    <a:gd name="connsiteX153" fmla="*/ 490538 w 669132"/>
                    <a:gd name="connsiteY153" fmla="*/ 11906 h 809763"/>
                    <a:gd name="connsiteX154" fmla="*/ 504825 w 669132"/>
                    <a:gd name="connsiteY154" fmla="*/ 21431 h 809763"/>
                    <a:gd name="connsiteX155" fmla="*/ 516732 w 669132"/>
                    <a:gd name="connsiteY155" fmla="*/ 33338 h 809763"/>
                    <a:gd name="connsiteX156" fmla="*/ 528638 w 669132"/>
                    <a:gd name="connsiteY156" fmla="*/ 45244 h 809763"/>
                    <a:gd name="connsiteX157" fmla="*/ 521494 w 669132"/>
                    <a:gd name="connsiteY157" fmla="*/ 61913 h 809763"/>
                    <a:gd name="connsiteX158" fmla="*/ 514350 w 669132"/>
                    <a:gd name="connsiteY158" fmla="*/ 64294 h 809763"/>
                    <a:gd name="connsiteX159" fmla="*/ 511969 w 669132"/>
                    <a:gd name="connsiteY159" fmla="*/ 71438 h 809763"/>
                    <a:gd name="connsiteX160" fmla="*/ 519113 w 669132"/>
                    <a:gd name="connsiteY160" fmla="*/ 85725 h 809763"/>
                    <a:gd name="connsiteX161" fmla="*/ 526257 w 669132"/>
                    <a:gd name="connsiteY161" fmla="*/ 90488 h 809763"/>
                    <a:gd name="connsiteX162" fmla="*/ 533400 w 669132"/>
                    <a:gd name="connsiteY162" fmla="*/ 97631 h 809763"/>
                    <a:gd name="connsiteX163" fmla="*/ 538163 w 669132"/>
                    <a:gd name="connsiteY163" fmla="*/ 104775 h 809763"/>
                    <a:gd name="connsiteX164" fmla="*/ 545307 w 669132"/>
                    <a:gd name="connsiteY164" fmla="*/ 107156 h 809763"/>
                    <a:gd name="connsiteX165" fmla="*/ 552450 w 669132"/>
                    <a:gd name="connsiteY165" fmla="*/ 111919 h 809763"/>
                    <a:gd name="connsiteX166" fmla="*/ 566738 w 669132"/>
                    <a:gd name="connsiteY166" fmla="*/ 109538 h 809763"/>
                    <a:gd name="connsiteX167" fmla="*/ 590550 w 669132"/>
                    <a:gd name="connsiteY167" fmla="*/ 107156 h 809763"/>
                    <a:gd name="connsiteX168" fmla="*/ 609600 w 669132"/>
                    <a:gd name="connsiteY168" fmla="*/ 109538 h 809763"/>
                    <a:gd name="connsiteX169" fmla="*/ 626269 w 669132"/>
                    <a:gd name="connsiteY169" fmla="*/ 114300 h 809763"/>
                    <a:gd name="connsiteX170" fmla="*/ 633413 w 669132"/>
                    <a:gd name="connsiteY170" fmla="*/ 119063 h 809763"/>
                    <a:gd name="connsiteX171" fmla="*/ 652463 w 669132"/>
                    <a:gd name="connsiteY17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24980 w 669132"/>
                    <a:gd name="connsiteY83" fmla="*/ 659628 h 809763"/>
                    <a:gd name="connsiteX84" fmla="*/ 152400 w 669132"/>
                    <a:gd name="connsiteY84" fmla="*/ 638175 h 809763"/>
                    <a:gd name="connsiteX85" fmla="*/ 159544 w 669132"/>
                    <a:gd name="connsiteY85" fmla="*/ 635794 h 809763"/>
                    <a:gd name="connsiteX86" fmla="*/ 180975 w 669132"/>
                    <a:gd name="connsiteY86" fmla="*/ 621506 h 809763"/>
                    <a:gd name="connsiteX87" fmla="*/ 188119 w 669132"/>
                    <a:gd name="connsiteY87" fmla="*/ 616744 h 809763"/>
                    <a:gd name="connsiteX88" fmla="*/ 204788 w 669132"/>
                    <a:gd name="connsiteY88" fmla="*/ 600075 h 809763"/>
                    <a:gd name="connsiteX89" fmla="*/ 209550 w 669132"/>
                    <a:gd name="connsiteY89" fmla="*/ 592931 h 809763"/>
                    <a:gd name="connsiteX90" fmla="*/ 223838 w 669132"/>
                    <a:gd name="connsiteY90" fmla="*/ 588169 h 809763"/>
                    <a:gd name="connsiteX91" fmla="*/ 238125 w 669132"/>
                    <a:gd name="connsiteY91" fmla="*/ 583406 h 809763"/>
                    <a:gd name="connsiteX92" fmla="*/ 245269 w 669132"/>
                    <a:gd name="connsiteY92" fmla="*/ 578644 h 809763"/>
                    <a:gd name="connsiteX93" fmla="*/ 257175 w 669132"/>
                    <a:gd name="connsiteY93" fmla="*/ 569119 h 809763"/>
                    <a:gd name="connsiteX94" fmla="*/ 264319 w 669132"/>
                    <a:gd name="connsiteY94" fmla="*/ 564356 h 809763"/>
                    <a:gd name="connsiteX95" fmla="*/ 278607 w 669132"/>
                    <a:gd name="connsiteY95" fmla="*/ 559594 h 809763"/>
                    <a:gd name="connsiteX96" fmla="*/ 290513 w 669132"/>
                    <a:gd name="connsiteY96" fmla="*/ 550069 h 809763"/>
                    <a:gd name="connsiteX97" fmla="*/ 304800 w 669132"/>
                    <a:gd name="connsiteY97" fmla="*/ 540544 h 809763"/>
                    <a:gd name="connsiteX98" fmla="*/ 309563 w 669132"/>
                    <a:gd name="connsiteY98" fmla="*/ 533400 h 809763"/>
                    <a:gd name="connsiteX99" fmla="*/ 314325 w 669132"/>
                    <a:gd name="connsiteY99" fmla="*/ 514350 h 809763"/>
                    <a:gd name="connsiteX100" fmla="*/ 319088 w 669132"/>
                    <a:gd name="connsiteY100" fmla="*/ 469106 h 809763"/>
                    <a:gd name="connsiteX101" fmla="*/ 323850 w 669132"/>
                    <a:gd name="connsiteY101" fmla="*/ 454819 h 809763"/>
                    <a:gd name="connsiteX102" fmla="*/ 326232 w 669132"/>
                    <a:gd name="connsiteY102" fmla="*/ 447675 h 809763"/>
                    <a:gd name="connsiteX103" fmla="*/ 328613 w 669132"/>
                    <a:gd name="connsiteY103" fmla="*/ 423863 h 809763"/>
                    <a:gd name="connsiteX104" fmla="*/ 330994 w 669132"/>
                    <a:gd name="connsiteY104" fmla="*/ 416719 h 809763"/>
                    <a:gd name="connsiteX105" fmla="*/ 340519 w 669132"/>
                    <a:gd name="connsiteY105" fmla="*/ 383381 h 809763"/>
                    <a:gd name="connsiteX106" fmla="*/ 342900 w 669132"/>
                    <a:gd name="connsiteY106" fmla="*/ 347663 h 809763"/>
                    <a:gd name="connsiteX107" fmla="*/ 345282 w 669132"/>
                    <a:gd name="connsiteY107" fmla="*/ 340519 h 809763"/>
                    <a:gd name="connsiteX108" fmla="*/ 347663 w 669132"/>
                    <a:gd name="connsiteY108" fmla="*/ 323850 h 809763"/>
                    <a:gd name="connsiteX109" fmla="*/ 350044 w 669132"/>
                    <a:gd name="connsiteY109" fmla="*/ 280988 h 809763"/>
                    <a:gd name="connsiteX110" fmla="*/ 352425 w 669132"/>
                    <a:gd name="connsiteY110" fmla="*/ 261938 h 809763"/>
                    <a:gd name="connsiteX111" fmla="*/ 345282 w 669132"/>
                    <a:gd name="connsiteY111" fmla="*/ 257175 h 809763"/>
                    <a:gd name="connsiteX112" fmla="*/ 338138 w 669132"/>
                    <a:gd name="connsiteY112" fmla="*/ 259556 h 809763"/>
                    <a:gd name="connsiteX113" fmla="*/ 330994 w 669132"/>
                    <a:gd name="connsiteY113" fmla="*/ 264319 h 809763"/>
                    <a:gd name="connsiteX114" fmla="*/ 316707 w 669132"/>
                    <a:gd name="connsiteY114" fmla="*/ 269081 h 809763"/>
                    <a:gd name="connsiteX115" fmla="*/ 309563 w 669132"/>
                    <a:gd name="connsiteY115" fmla="*/ 271463 h 809763"/>
                    <a:gd name="connsiteX116" fmla="*/ 311944 w 669132"/>
                    <a:gd name="connsiteY116" fmla="*/ 264319 h 809763"/>
                    <a:gd name="connsiteX117" fmla="*/ 307182 w 669132"/>
                    <a:gd name="connsiteY117" fmla="*/ 250031 h 809763"/>
                    <a:gd name="connsiteX118" fmla="*/ 295275 w 669132"/>
                    <a:gd name="connsiteY118" fmla="*/ 228600 h 809763"/>
                    <a:gd name="connsiteX119" fmla="*/ 288132 w 669132"/>
                    <a:gd name="connsiteY119" fmla="*/ 223838 h 809763"/>
                    <a:gd name="connsiteX120" fmla="*/ 290513 w 669132"/>
                    <a:gd name="connsiteY120" fmla="*/ 216694 h 809763"/>
                    <a:gd name="connsiteX121" fmla="*/ 297657 w 669132"/>
                    <a:gd name="connsiteY121" fmla="*/ 214313 h 809763"/>
                    <a:gd name="connsiteX122" fmla="*/ 304800 w 669132"/>
                    <a:gd name="connsiteY122" fmla="*/ 209550 h 809763"/>
                    <a:gd name="connsiteX123" fmla="*/ 311944 w 669132"/>
                    <a:gd name="connsiteY123" fmla="*/ 202406 h 809763"/>
                    <a:gd name="connsiteX124" fmla="*/ 319088 w 669132"/>
                    <a:gd name="connsiteY124" fmla="*/ 200025 h 809763"/>
                    <a:gd name="connsiteX125" fmla="*/ 333375 w 669132"/>
                    <a:gd name="connsiteY125" fmla="*/ 192881 h 809763"/>
                    <a:gd name="connsiteX126" fmla="*/ 347663 w 669132"/>
                    <a:gd name="connsiteY126" fmla="*/ 190500 h 809763"/>
                    <a:gd name="connsiteX127" fmla="*/ 361950 w 669132"/>
                    <a:gd name="connsiteY127" fmla="*/ 185738 h 809763"/>
                    <a:gd name="connsiteX128" fmla="*/ 369094 w 669132"/>
                    <a:gd name="connsiteY128" fmla="*/ 180975 h 809763"/>
                    <a:gd name="connsiteX129" fmla="*/ 373857 w 669132"/>
                    <a:gd name="connsiteY129" fmla="*/ 173831 h 809763"/>
                    <a:gd name="connsiteX130" fmla="*/ 381000 w 669132"/>
                    <a:gd name="connsiteY130" fmla="*/ 171450 h 809763"/>
                    <a:gd name="connsiteX131" fmla="*/ 388144 w 669132"/>
                    <a:gd name="connsiteY131" fmla="*/ 166688 h 809763"/>
                    <a:gd name="connsiteX132" fmla="*/ 390525 w 669132"/>
                    <a:gd name="connsiteY132" fmla="*/ 159544 h 809763"/>
                    <a:gd name="connsiteX133" fmla="*/ 395288 w 669132"/>
                    <a:gd name="connsiteY133" fmla="*/ 152400 h 809763"/>
                    <a:gd name="connsiteX134" fmla="*/ 404813 w 669132"/>
                    <a:gd name="connsiteY134" fmla="*/ 130969 h 809763"/>
                    <a:gd name="connsiteX135" fmla="*/ 407194 w 669132"/>
                    <a:gd name="connsiteY135" fmla="*/ 111919 h 809763"/>
                    <a:gd name="connsiteX136" fmla="*/ 392907 w 669132"/>
                    <a:gd name="connsiteY136" fmla="*/ 107156 h 809763"/>
                    <a:gd name="connsiteX137" fmla="*/ 378619 w 669132"/>
                    <a:gd name="connsiteY137" fmla="*/ 102394 h 809763"/>
                    <a:gd name="connsiteX138" fmla="*/ 369094 w 669132"/>
                    <a:gd name="connsiteY138" fmla="*/ 100013 h 809763"/>
                    <a:gd name="connsiteX139" fmla="*/ 366713 w 669132"/>
                    <a:gd name="connsiteY139" fmla="*/ 92869 h 809763"/>
                    <a:gd name="connsiteX140" fmla="*/ 357188 w 669132"/>
                    <a:gd name="connsiteY140" fmla="*/ 83344 h 809763"/>
                    <a:gd name="connsiteX141" fmla="*/ 371475 w 669132"/>
                    <a:gd name="connsiteY141" fmla="*/ 78581 h 809763"/>
                    <a:gd name="connsiteX142" fmla="*/ 388144 w 669132"/>
                    <a:gd name="connsiteY142" fmla="*/ 71438 h 809763"/>
                    <a:gd name="connsiteX143" fmla="*/ 404813 w 669132"/>
                    <a:gd name="connsiteY143" fmla="*/ 54769 h 809763"/>
                    <a:gd name="connsiteX144" fmla="*/ 414338 w 669132"/>
                    <a:gd name="connsiteY144" fmla="*/ 40481 h 809763"/>
                    <a:gd name="connsiteX145" fmla="*/ 419100 w 669132"/>
                    <a:gd name="connsiteY145" fmla="*/ 33338 h 809763"/>
                    <a:gd name="connsiteX146" fmla="*/ 426244 w 669132"/>
                    <a:gd name="connsiteY146" fmla="*/ 30956 h 809763"/>
                    <a:gd name="connsiteX147" fmla="*/ 431007 w 669132"/>
                    <a:gd name="connsiteY147" fmla="*/ 23813 h 809763"/>
                    <a:gd name="connsiteX148" fmla="*/ 445294 w 669132"/>
                    <a:gd name="connsiteY148" fmla="*/ 14288 h 809763"/>
                    <a:gd name="connsiteX149" fmla="*/ 461963 w 669132"/>
                    <a:gd name="connsiteY149" fmla="*/ 7144 h 809763"/>
                    <a:gd name="connsiteX150" fmla="*/ 471488 w 669132"/>
                    <a:gd name="connsiteY150" fmla="*/ 0 h 809763"/>
                    <a:gd name="connsiteX151" fmla="*/ 490538 w 669132"/>
                    <a:gd name="connsiteY151" fmla="*/ 11906 h 809763"/>
                    <a:gd name="connsiteX152" fmla="*/ 504825 w 669132"/>
                    <a:gd name="connsiteY152" fmla="*/ 21431 h 809763"/>
                    <a:gd name="connsiteX153" fmla="*/ 516732 w 669132"/>
                    <a:gd name="connsiteY153" fmla="*/ 33338 h 809763"/>
                    <a:gd name="connsiteX154" fmla="*/ 528638 w 669132"/>
                    <a:gd name="connsiteY154" fmla="*/ 45244 h 809763"/>
                    <a:gd name="connsiteX155" fmla="*/ 521494 w 669132"/>
                    <a:gd name="connsiteY155" fmla="*/ 61913 h 809763"/>
                    <a:gd name="connsiteX156" fmla="*/ 514350 w 669132"/>
                    <a:gd name="connsiteY156" fmla="*/ 64294 h 809763"/>
                    <a:gd name="connsiteX157" fmla="*/ 511969 w 669132"/>
                    <a:gd name="connsiteY157" fmla="*/ 71438 h 809763"/>
                    <a:gd name="connsiteX158" fmla="*/ 519113 w 669132"/>
                    <a:gd name="connsiteY158" fmla="*/ 85725 h 809763"/>
                    <a:gd name="connsiteX159" fmla="*/ 526257 w 669132"/>
                    <a:gd name="connsiteY159" fmla="*/ 90488 h 809763"/>
                    <a:gd name="connsiteX160" fmla="*/ 533400 w 669132"/>
                    <a:gd name="connsiteY160" fmla="*/ 97631 h 809763"/>
                    <a:gd name="connsiteX161" fmla="*/ 538163 w 669132"/>
                    <a:gd name="connsiteY161" fmla="*/ 104775 h 809763"/>
                    <a:gd name="connsiteX162" fmla="*/ 545307 w 669132"/>
                    <a:gd name="connsiteY162" fmla="*/ 107156 h 809763"/>
                    <a:gd name="connsiteX163" fmla="*/ 552450 w 669132"/>
                    <a:gd name="connsiteY163" fmla="*/ 111919 h 809763"/>
                    <a:gd name="connsiteX164" fmla="*/ 566738 w 669132"/>
                    <a:gd name="connsiteY164" fmla="*/ 109538 h 809763"/>
                    <a:gd name="connsiteX165" fmla="*/ 590550 w 669132"/>
                    <a:gd name="connsiteY165" fmla="*/ 107156 h 809763"/>
                    <a:gd name="connsiteX166" fmla="*/ 609600 w 669132"/>
                    <a:gd name="connsiteY166" fmla="*/ 109538 h 809763"/>
                    <a:gd name="connsiteX167" fmla="*/ 626269 w 669132"/>
                    <a:gd name="connsiteY167" fmla="*/ 114300 h 809763"/>
                    <a:gd name="connsiteX168" fmla="*/ 633413 w 669132"/>
                    <a:gd name="connsiteY168" fmla="*/ 119063 h 809763"/>
                    <a:gd name="connsiteX169" fmla="*/ 652463 w 669132"/>
                    <a:gd name="connsiteY16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24980 w 669132"/>
                    <a:gd name="connsiteY82" fmla="*/ 659628 h 809763"/>
                    <a:gd name="connsiteX83" fmla="*/ 152400 w 669132"/>
                    <a:gd name="connsiteY83" fmla="*/ 638175 h 809763"/>
                    <a:gd name="connsiteX84" fmla="*/ 159544 w 669132"/>
                    <a:gd name="connsiteY84" fmla="*/ 635794 h 809763"/>
                    <a:gd name="connsiteX85" fmla="*/ 180975 w 669132"/>
                    <a:gd name="connsiteY85" fmla="*/ 621506 h 809763"/>
                    <a:gd name="connsiteX86" fmla="*/ 188119 w 669132"/>
                    <a:gd name="connsiteY86" fmla="*/ 616744 h 809763"/>
                    <a:gd name="connsiteX87" fmla="*/ 204788 w 669132"/>
                    <a:gd name="connsiteY87" fmla="*/ 600075 h 809763"/>
                    <a:gd name="connsiteX88" fmla="*/ 209550 w 669132"/>
                    <a:gd name="connsiteY88" fmla="*/ 592931 h 809763"/>
                    <a:gd name="connsiteX89" fmla="*/ 223838 w 669132"/>
                    <a:gd name="connsiteY89" fmla="*/ 588169 h 809763"/>
                    <a:gd name="connsiteX90" fmla="*/ 238125 w 669132"/>
                    <a:gd name="connsiteY90" fmla="*/ 583406 h 809763"/>
                    <a:gd name="connsiteX91" fmla="*/ 245269 w 669132"/>
                    <a:gd name="connsiteY91" fmla="*/ 578644 h 809763"/>
                    <a:gd name="connsiteX92" fmla="*/ 257175 w 669132"/>
                    <a:gd name="connsiteY92" fmla="*/ 569119 h 809763"/>
                    <a:gd name="connsiteX93" fmla="*/ 264319 w 669132"/>
                    <a:gd name="connsiteY93" fmla="*/ 564356 h 809763"/>
                    <a:gd name="connsiteX94" fmla="*/ 278607 w 669132"/>
                    <a:gd name="connsiteY94" fmla="*/ 559594 h 809763"/>
                    <a:gd name="connsiteX95" fmla="*/ 290513 w 669132"/>
                    <a:gd name="connsiteY95" fmla="*/ 550069 h 809763"/>
                    <a:gd name="connsiteX96" fmla="*/ 304800 w 669132"/>
                    <a:gd name="connsiteY96" fmla="*/ 540544 h 809763"/>
                    <a:gd name="connsiteX97" fmla="*/ 309563 w 669132"/>
                    <a:gd name="connsiteY97" fmla="*/ 533400 h 809763"/>
                    <a:gd name="connsiteX98" fmla="*/ 314325 w 669132"/>
                    <a:gd name="connsiteY98" fmla="*/ 514350 h 809763"/>
                    <a:gd name="connsiteX99" fmla="*/ 319088 w 669132"/>
                    <a:gd name="connsiteY99" fmla="*/ 469106 h 809763"/>
                    <a:gd name="connsiteX100" fmla="*/ 323850 w 669132"/>
                    <a:gd name="connsiteY100" fmla="*/ 454819 h 809763"/>
                    <a:gd name="connsiteX101" fmla="*/ 326232 w 669132"/>
                    <a:gd name="connsiteY101" fmla="*/ 447675 h 809763"/>
                    <a:gd name="connsiteX102" fmla="*/ 328613 w 669132"/>
                    <a:gd name="connsiteY102" fmla="*/ 423863 h 809763"/>
                    <a:gd name="connsiteX103" fmla="*/ 330994 w 669132"/>
                    <a:gd name="connsiteY103" fmla="*/ 416719 h 809763"/>
                    <a:gd name="connsiteX104" fmla="*/ 340519 w 669132"/>
                    <a:gd name="connsiteY104" fmla="*/ 383381 h 809763"/>
                    <a:gd name="connsiteX105" fmla="*/ 342900 w 669132"/>
                    <a:gd name="connsiteY105" fmla="*/ 347663 h 809763"/>
                    <a:gd name="connsiteX106" fmla="*/ 345282 w 669132"/>
                    <a:gd name="connsiteY106" fmla="*/ 340519 h 809763"/>
                    <a:gd name="connsiteX107" fmla="*/ 347663 w 669132"/>
                    <a:gd name="connsiteY107" fmla="*/ 323850 h 809763"/>
                    <a:gd name="connsiteX108" fmla="*/ 350044 w 669132"/>
                    <a:gd name="connsiteY108" fmla="*/ 280988 h 809763"/>
                    <a:gd name="connsiteX109" fmla="*/ 352425 w 669132"/>
                    <a:gd name="connsiteY109" fmla="*/ 261938 h 809763"/>
                    <a:gd name="connsiteX110" fmla="*/ 345282 w 669132"/>
                    <a:gd name="connsiteY110" fmla="*/ 257175 h 809763"/>
                    <a:gd name="connsiteX111" fmla="*/ 338138 w 669132"/>
                    <a:gd name="connsiteY111" fmla="*/ 259556 h 809763"/>
                    <a:gd name="connsiteX112" fmla="*/ 330994 w 669132"/>
                    <a:gd name="connsiteY112" fmla="*/ 264319 h 809763"/>
                    <a:gd name="connsiteX113" fmla="*/ 316707 w 669132"/>
                    <a:gd name="connsiteY113" fmla="*/ 269081 h 809763"/>
                    <a:gd name="connsiteX114" fmla="*/ 309563 w 669132"/>
                    <a:gd name="connsiteY114" fmla="*/ 271463 h 809763"/>
                    <a:gd name="connsiteX115" fmla="*/ 311944 w 669132"/>
                    <a:gd name="connsiteY115" fmla="*/ 264319 h 809763"/>
                    <a:gd name="connsiteX116" fmla="*/ 307182 w 669132"/>
                    <a:gd name="connsiteY116" fmla="*/ 250031 h 809763"/>
                    <a:gd name="connsiteX117" fmla="*/ 295275 w 669132"/>
                    <a:gd name="connsiteY117" fmla="*/ 228600 h 809763"/>
                    <a:gd name="connsiteX118" fmla="*/ 288132 w 669132"/>
                    <a:gd name="connsiteY118" fmla="*/ 223838 h 809763"/>
                    <a:gd name="connsiteX119" fmla="*/ 290513 w 669132"/>
                    <a:gd name="connsiteY119" fmla="*/ 216694 h 809763"/>
                    <a:gd name="connsiteX120" fmla="*/ 297657 w 669132"/>
                    <a:gd name="connsiteY120" fmla="*/ 214313 h 809763"/>
                    <a:gd name="connsiteX121" fmla="*/ 304800 w 669132"/>
                    <a:gd name="connsiteY121" fmla="*/ 209550 h 809763"/>
                    <a:gd name="connsiteX122" fmla="*/ 311944 w 669132"/>
                    <a:gd name="connsiteY122" fmla="*/ 202406 h 809763"/>
                    <a:gd name="connsiteX123" fmla="*/ 319088 w 669132"/>
                    <a:gd name="connsiteY123" fmla="*/ 200025 h 809763"/>
                    <a:gd name="connsiteX124" fmla="*/ 333375 w 669132"/>
                    <a:gd name="connsiteY124" fmla="*/ 192881 h 809763"/>
                    <a:gd name="connsiteX125" fmla="*/ 347663 w 669132"/>
                    <a:gd name="connsiteY125" fmla="*/ 190500 h 809763"/>
                    <a:gd name="connsiteX126" fmla="*/ 361950 w 669132"/>
                    <a:gd name="connsiteY126" fmla="*/ 185738 h 809763"/>
                    <a:gd name="connsiteX127" fmla="*/ 369094 w 669132"/>
                    <a:gd name="connsiteY127" fmla="*/ 180975 h 809763"/>
                    <a:gd name="connsiteX128" fmla="*/ 373857 w 669132"/>
                    <a:gd name="connsiteY128" fmla="*/ 173831 h 809763"/>
                    <a:gd name="connsiteX129" fmla="*/ 381000 w 669132"/>
                    <a:gd name="connsiteY129" fmla="*/ 171450 h 809763"/>
                    <a:gd name="connsiteX130" fmla="*/ 388144 w 669132"/>
                    <a:gd name="connsiteY130" fmla="*/ 166688 h 809763"/>
                    <a:gd name="connsiteX131" fmla="*/ 390525 w 669132"/>
                    <a:gd name="connsiteY131" fmla="*/ 159544 h 809763"/>
                    <a:gd name="connsiteX132" fmla="*/ 395288 w 669132"/>
                    <a:gd name="connsiteY132" fmla="*/ 152400 h 809763"/>
                    <a:gd name="connsiteX133" fmla="*/ 404813 w 669132"/>
                    <a:gd name="connsiteY133" fmla="*/ 130969 h 809763"/>
                    <a:gd name="connsiteX134" fmla="*/ 407194 w 669132"/>
                    <a:gd name="connsiteY134" fmla="*/ 111919 h 809763"/>
                    <a:gd name="connsiteX135" fmla="*/ 392907 w 669132"/>
                    <a:gd name="connsiteY135" fmla="*/ 107156 h 809763"/>
                    <a:gd name="connsiteX136" fmla="*/ 378619 w 669132"/>
                    <a:gd name="connsiteY136" fmla="*/ 102394 h 809763"/>
                    <a:gd name="connsiteX137" fmla="*/ 369094 w 669132"/>
                    <a:gd name="connsiteY137" fmla="*/ 100013 h 809763"/>
                    <a:gd name="connsiteX138" fmla="*/ 366713 w 669132"/>
                    <a:gd name="connsiteY138" fmla="*/ 92869 h 809763"/>
                    <a:gd name="connsiteX139" fmla="*/ 357188 w 669132"/>
                    <a:gd name="connsiteY139" fmla="*/ 83344 h 809763"/>
                    <a:gd name="connsiteX140" fmla="*/ 371475 w 669132"/>
                    <a:gd name="connsiteY140" fmla="*/ 78581 h 809763"/>
                    <a:gd name="connsiteX141" fmla="*/ 388144 w 669132"/>
                    <a:gd name="connsiteY141" fmla="*/ 71438 h 809763"/>
                    <a:gd name="connsiteX142" fmla="*/ 404813 w 669132"/>
                    <a:gd name="connsiteY142" fmla="*/ 54769 h 809763"/>
                    <a:gd name="connsiteX143" fmla="*/ 414338 w 669132"/>
                    <a:gd name="connsiteY143" fmla="*/ 40481 h 809763"/>
                    <a:gd name="connsiteX144" fmla="*/ 419100 w 669132"/>
                    <a:gd name="connsiteY144" fmla="*/ 33338 h 809763"/>
                    <a:gd name="connsiteX145" fmla="*/ 426244 w 669132"/>
                    <a:gd name="connsiteY145" fmla="*/ 30956 h 809763"/>
                    <a:gd name="connsiteX146" fmla="*/ 431007 w 669132"/>
                    <a:gd name="connsiteY146" fmla="*/ 23813 h 809763"/>
                    <a:gd name="connsiteX147" fmla="*/ 445294 w 669132"/>
                    <a:gd name="connsiteY147" fmla="*/ 14288 h 809763"/>
                    <a:gd name="connsiteX148" fmla="*/ 461963 w 669132"/>
                    <a:gd name="connsiteY148" fmla="*/ 7144 h 809763"/>
                    <a:gd name="connsiteX149" fmla="*/ 471488 w 669132"/>
                    <a:gd name="connsiteY149" fmla="*/ 0 h 809763"/>
                    <a:gd name="connsiteX150" fmla="*/ 490538 w 669132"/>
                    <a:gd name="connsiteY150" fmla="*/ 11906 h 809763"/>
                    <a:gd name="connsiteX151" fmla="*/ 504825 w 669132"/>
                    <a:gd name="connsiteY151" fmla="*/ 21431 h 809763"/>
                    <a:gd name="connsiteX152" fmla="*/ 516732 w 669132"/>
                    <a:gd name="connsiteY152" fmla="*/ 33338 h 809763"/>
                    <a:gd name="connsiteX153" fmla="*/ 528638 w 669132"/>
                    <a:gd name="connsiteY153" fmla="*/ 45244 h 809763"/>
                    <a:gd name="connsiteX154" fmla="*/ 521494 w 669132"/>
                    <a:gd name="connsiteY154" fmla="*/ 61913 h 809763"/>
                    <a:gd name="connsiteX155" fmla="*/ 514350 w 669132"/>
                    <a:gd name="connsiteY155" fmla="*/ 64294 h 809763"/>
                    <a:gd name="connsiteX156" fmla="*/ 511969 w 669132"/>
                    <a:gd name="connsiteY156" fmla="*/ 71438 h 809763"/>
                    <a:gd name="connsiteX157" fmla="*/ 519113 w 669132"/>
                    <a:gd name="connsiteY157" fmla="*/ 85725 h 809763"/>
                    <a:gd name="connsiteX158" fmla="*/ 526257 w 669132"/>
                    <a:gd name="connsiteY158" fmla="*/ 90488 h 809763"/>
                    <a:gd name="connsiteX159" fmla="*/ 533400 w 669132"/>
                    <a:gd name="connsiteY159" fmla="*/ 97631 h 809763"/>
                    <a:gd name="connsiteX160" fmla="*/ 538163 w 669132"/>
                    <a:gd name="connsiteY160" fmla="*/ 104775 h 809763"/>
                    <a:gd name="connsiteX161" fmla="*/ 545307 w 669132"/>
                    <a:gd name="connsiteY161" fmla="*/ 107156 h 809763"/>
                    <a:gd name="connsiteX162" fmla="*/ 552450 w 669132"/>
                    <a:gd name="connsiteY162" fmla="*/ 111919 h 809763"/>
                    <a:gd name="connsiteX163" fmla="*/ 566738 w 669132"/>
                    <a:gd name="connsiteY163" fmla="*/ 109538 h 809763"/>
                    <a:gd name="connsiteX164" fmla="*/ 590550 w 669132"/>
                    <a:gd name="connsiteY164" fmla="*/ 107156 h 809763"/>
                    <a:gd name="connsiteX165" fmla="*/ 609600 w 669132"/>
                    <a:gd name="connsiteY165" fmla="*/ 109538 h 809763"/>
                    <a:gd name="connsiteX166" fmla="*/ 626269 w 669132"/>
                    <a:gd name="connsiteY166" fmla="*/ 114300 h 809763"/>
                    <a:gd name="connsiteX167" fmla="*/ 633413 w 669132"/>
                    <a:gd name="connsiteY167" fmla="*/ 119063 h 809763"/>
                    <a:gd name="connsiteX168" fmla="*/ 652463 w 669132"/>
                    <a:gd name="connsiteY16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20675 w 669132"/>
                    <a:gd name="connsiteY96" fmla="*/ 520321 h 809763"/>
                    <a:gd name="connsiteX97" fmla="*/ 319088 w 669132"/>
                    <a:gd name="connsiteY97" fmla="*/ 469106 h 809763"/>
                    <a:gd name="connsiteX98" fmla="*/ 323850 w 669132"/>
                    <a:gd name="connsiteY98" fmla="*/ 454819 h 809763"/>
                    <a:gd name="connsiteX99" fmla="*/ 326232 w 669132"/>
                    <a:gd name="connsiteY99" fmla="*/ 447675 h 809763"/>
                    <a:gd name="connsiteX100" fmla="*/ 328613 w 669132"/>
                    <a:gd name="connsiteY100" fmla="*/ 423863 h 809763"/>
                    <a:gd name="connsiteX101" fmla="*/ 330994 w 669132"/>
                    <a:gd name="connsiteY101" fmla="*/ 416719 h 809763"/>
                    <a:gd name="connsiteX102" fmla="*/ 340519 w 669132"/>
                    <a:gd name="connsiteY102" fmla="*/ 383381 h 809763"/>
                    <a:gd name="connsiteX103" fmla="*/ 342900 w 669132"/>
                    <a:gd name="connsiteY103" fmla="*/ 347663 h 809763"/>
                    <a:gd name="connsiteX104" fmla="*/ 345282 w 669132"/>
                    <a:gd name="connsiteY104" fmla="*/ 340519 h 809763"/>
                    <a:gd name="connsiteX105" fmla="*/ 347663 w 669132"/>
                    <a:gd name="connsiteY105" fmla="*/ 323850 h 809763"/>
                    <a:gd name="connsiteX106" fmla="*/ 350044 w 669132"/>
                    <a:gd name="connsiteY106" fmla="*/ 280988 h 809763"/>
                    <a:gd name="connsiteX107" fmla="*/ 352425 w 669132"/>
                    <a:gd name="connsiteY107" fmla="*/ 261938 h 809763"/>
                    <a:gd name="connsiteX108" fmla="*/ 345282 w 669132"/>
                    <a:gd name="connsiteY108" fmla="*/ 257175 h 809763"/>
                    <a:gd name="connsiteX109" fmla="*/ 338138 w 669132"/>
                    <a:gd name="connsiteY109" fmla="*/ 259556 h 809763"/>
                    <a:gd name="connsiteX110" fmla="*/ 330994 w 669132"/>
                    <a:gd name="connsiteY110" fmla="*/ 264319 h 809763"/>
                    <a:gd name="connsiteX111" fmla="*/ 316707 w 669132"/>
                    <a:gd name="connsiteY111" fmla="*/ 269081 h 809763"/>
                    <a:gd name="connsiteX112" fmla="*/ 309563 w 669132"/>
                    <a:gd name="connsiteY112" fmla="*/ 271463 h 809763"/>
                    <a:gd name="connsiteX113" fmla="*/ 311944 w 669132"/>
                    <a:gd name="connsiteY113" fmla="*/ 264319 h 809763"/>
                    <a:gd name="connsiteX114" fmla="*/ 307182 w 669132"/>
                    <a:gd name="connsiteY114" fmla="*/ 250031 h 809763"/>
                    <a:gd name="connsiteX115" fmla="*/ 295275 w 669132"/>
                    <a:gd name="connsiteY115" fmla="*/ 228600 h 809763"/>
                    <a:gd name="connsiteX116" fmla="*/ 288132 w 669132"/>
                    <a:gd name="connsiteY116" fmla="*/ 223838 h 809763"/>
                    <a:gd name="connsiteX117" fmla="*/ 290513 w 669132"/>
                    <a:gd name="connsiteY117" fmla="*/ 216694 h 809763"/>
                    <a:gd name="connsiteX118" fmla="*/ 297657 w 669132"/>
                    <a:gd name="connsiteY118" fmla="*/ 214313 h 809763"/>
                    <a:gd name="connsiteX119" fmla="*/ 304800 w 669132"/>
                    <a:gd name="connsiteY119" fmla="*/ 209550 h 809763"/>
                    <a:gd name="connsiteX120" fmla="*/ 311944 w 669132"/>
                    <a:gd name="connsiteY120" fmla="*/ 202406 h 809763"/>
                    <a:gd name="connsiteX121" fmla="*/ 319088 w 669132"/>
                    <a:gd name="connsiteY121" fmla="*/ 200025 h 809763"/>
                    <a:gd name="connsiteX122" fmla="*/ 333375 w 669132"/>
                    <a:gd name="connsiteY122" fmla="*/ 192881 h 809763"/>
                    <a:gd name="connsiteX123" fmla="*/ 347663 w 669132"/>
                    <a:gd name="connsiteY123" fmla="*/ 190500 h 809763"/>
                    <a:gd name="connsiteX124" fmla="*/ 361950 w 669132"/>
                    <a:gd name="connsiteY124" fmla="*/ 185738 h 809763"/>
                    <a:gd name="connsiteX125" fmla="*/ 369094 w 669132"/>
                    <a:gd name="connsiteY125" fmla="*/ 180975 h 809763"/>
                    <a:gd name="connsiteX126" fmla="*/ 373857 w 669132"/>
                    <a:gd name="connsiteY126" fmla="*/ 173831 h 809763"/>
                    <a:gd name="connsiteX127" fmla="*/ 381000 w 669132"/>
                    <a:gd name="connsiteY127" fmla="*/ 171450 h 809763"/>
                    <a:gd name="connsiteX128" fmla="*/ 388144 w 669132"/>
                    <a:gd name="connsiteY128" fmla="*/ 166688 h 809763"/>
                    <a:gd name="connsiteX129" fmla="*/ 390525 w 669132"/>
                    <a:gd name="connsiteY129" fmla="*/ 159544 h 809763"/>
                    <a:gd name="connsiteX130" fmla="*/ 395288 w 669132"/>
                    <a:gd name="connsiteY130" fmla="*/ 152400 h 809763"/>
                    <a:gd name="connsiteX131" fmla="*/ 404813 w 669132"/>
                    <a:gd name="connsiteY131" fmla="*/ 130969 h 809763"/>
                    <a:gd name="connsiteX132" fmla="*/ 407194 w 669132"/>
                    <a:gd name="connsiteY132" fmla="*/ 111919 h 809763"/>
                    <a:gd name="connsiteX133" fmla="*/ 392907 w 669132"/>
                    <a:gd name="connsiteY133" fmla="*/ 107156 h 809763"/>
                    <a:gd name="connsiteX134" fmla="*/ 378619 w 669132"/>
                    <a:gd name="connsiteY134" fmla="*/ 102394 h 809763"/>
                    <a:gd name="connsiteX135" fmla="*/ 369094 w 669132"/>
                    <a:gd name="connsiteY135" fmla="*/ 100013 h 809763"/>
                    <a:gd name="connsiteX136" fmla="*/ 366713 w 669132"/>
                    <a:gd name="connsiteY136" fmla="*/ 92869 h 809763"/>
                    <a:gd name="connsiteX137" fmla="*/ 357188 w 669132"/>
                    <a:gd name="connsiteY137" fmla="*/ 83344 h 809763"/>
                    <a:gd name="connsiteX138" fmla="*/ 371475 w 669132"/>
                    <a:gd name="connsiteY138" fmla="*/ 78581 h 809763"/>
                    <a:gd name="connsiteX139" fmla="*/ 388144 w 669132"/>
                    <a:gd name="connsiteY139" fmla="*/ 71438 h 809763"/>
                    <a:gd name="connsiteX140" fmla="*/ 404813 w 669132"/>
                    <a:gd name="connsiteY140" fmla="*/ 54769 h 809763"/>
                    <a:gd name="connsiteX141" fmla="*/ 414338 w 669132"/>
                    <a:gd name="connsiteY141" fmla="*/ 40481 h 809763"/>
                    <a:gd name="connsiteX142" fmla="*/ 419100 w 669132"/>
                    <a:gd name="connsiteY142" fmla="*/ 33338 h 809763"/>
                    <a:gd name="connsiteX143" fmla="*/ 426244 w 669132"/>
                    <a:gd name="connsiteY143" fmla="*/ 30956 h 809763"/>
                    <a:gd name="connsiteX144" fmla="*/ 431007 w 669132"/>
                    <a:gd name="connsiteY144" fmla="*/ 23813 h 809763"/>
                    <a:gd name="connsiteX145" fmla="*/ 445294 w 669132"/>
                    <a:gd name="connsiteY145" fmla="*/ 14288 h 809763"/>
                    <a:gd name="connsiteX146" fmla="*/ 461963 w 669132"/>
                    <a:gd name="connsiteY146" fmla="*/ 7144 h 809763"/>
                    <a:gd name="connsiteX147" fmla="*/ 471488 w 669132"/>
                    <a:gd name="connsiteY147" fmla="*/ 0 h 809763"/>
                    <a:gd name="connsiteX148" fmla="*/ 490538 w 669132"/>
                    <a:gd name="connsiteY148" fmla="*/ 11906 h 809763"/>
                    <a:gd name="connsiteX149" fmla="*/ 504825 w 669132"/>
                    <a:gd name="connsiteY149" fmla="*/ 21431 h 809763"/>
                    <a:gd name="connsiteX150" fmla="*/ 516732 w 669132"/>
                    <a:gd name="connsiteY150" fmla="*/ 33338 h 809763"/>
                    <a:gd name="connsiteX151" fmla="*/ 528638 w 669132"/>
                    <a:gd name="connsiteY151" fmla="*/ 45244 h 809763"/>
                    <a:gd name="connsiteX152" fmla="*/ 521494 w 669132"/>
                    <a:gd name="connsiteY152" fmla="*/ 61913 h 809763"/>
                    <a:gd name="connsiteX153" fmla="*/ 514350 w 669132"/>
                    <a:gd name="connsiteY153" fmla="*/ 64294 h 809763"/>
                    <a:gd name="connsiteX154" fmla="*/ 511969 w 669132"/>
                    <a:gd name="connsiteY154" fmla="*/ 71438 h 809763"/>
                    <a:gd name="connsiteX155" fmla="*/ 519113 w 669132"/>
                    <a:gd name="connsiteY155" fmla="*/ 85725 h 809763"/>
                    <a:gd name="connsiteX156" fmla="*/ 526257 w 669132"/>
                    <a:gd name="connsiteY156" fmla="*/ 90488 h 809763"/>
                    <a:gd name="connsiteX157" fmla="*/ 533400 w 669132"/>
                    <a:gd name="connsiteY157" fmla="*/ 97631 h 809763"/>
                    <a:gd name="connsiteX158" fmla="*/ 538163 w 669132"/>
                    <a:gd name="connsiteY158" fmla="*/ 104775 h 809763"/>
                    <a:gd name="connsiteX159" fmla="*/ 545307 w 669132"/>
                    <a:gd name="connsiteY159" fmla="*/ 107156 h 809763"/>
                    <a:gd name="connsiteX160" fmla="*/ 552450 w 669132"/>
                    <a:gd name="connsiteY160" fmla="*/ 111919 h 809763"/>
                    <a:gd name="connsiteX161" fmla="*/ 566738 w 669132"/>
                    <a:gd name="connsiteY161" fmla="*/ 109538 h 809763"/>
                    <a:gd name="connsiteX162" fmla="*/ 590550 w 669132"/>
                    <a:gd name="connsiteY162" fmla="*/ 107156 h 809763"/>
                    <a:gd name="connsiteX163" fmla="*/ 609600 w 669132"/>
                    <a:gd name="connsiteY163" fmla="*/ 109538 h 809763"/>
                    <a:gd name="connsiteX164" fmla="*/ 626269 w 669132"/>
                    <a:gd name="connsiteY164" fmla="*/ 114300 h 809763"/>
                    <a:gd name="connsiteX165" fmla="*/ 633413 w 669132"/>
                    <a:gd name="connsiteY165" fmla="*/ 119063 h 809763"/>
                    <a:gd name="connsiteX166" fmla="*/ 652463 w 669132"/>
                    <a:gd name="connsiteY16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20675 w 669132"/>
                    <a:gd name="connsiteY95" fmla="*/ 520321 h 809763"/>
                    <a:gd name="connsiteX96" fmla="*/ 319088 w 669132"/>
                    <a:gd name="connsiteY96" fmla="*/ 469106 h 809763"/>
                    <a:gd name="connsiteX97" fmla="*/ 323850 w 669132"/>
                    <a:gd name="connsiteY97" fmla="*/ 454819 h 809763"/>
                    <a:gd name="connsiteX98" fmla="*/ 326232 w 669132"/>
                    <a:gd name="connsiteY98" fmla="*/ 447675 h 809763"/>
                    <a:gd name="connsiteX99" fmla="*/ 328613 w 669132"/>
                    <a:gd name="connsiteY99" fmla="*/ 423863 h 809763"/>
                    <a:gd name="connsiteX100" fmla="*/ 330994 w 669132"/>
                    <a:gd name="connsiteY100" fmla="*/ 416719 h 809763"/>
                    <a:gd name="connsiteX101" fmla="*/ 340519 w 669132"/>
                    <a:gd name="connsiteY101" fmla="*/ 383381 h 809763"/>
                    <a:gd name="connsiteX102" fmla="*/ 342900 w 669132"/>
                    <a:gd name="connsiteY102" fmla="*/ 347663 h 809763"/>
                    <a:gd name="connsiteX103" fmla="*/ 345282 w 669132"/>
                    <a:gd name="connsiteY103" fmla="*/ 340519 h 809763"/>
                    <a:gd name="connsiteX104" fmla="*/ 347663 w 669132"/>
                    <a:gd name="connsiteY104" fmla="*/ 323850 h 809763"/>
                    <a:gd name="connsiteX105" fmla="*/ 350044 w 669132"/>
                    <a:gd name="connsiteY105" fmla="*/ 280988 h 809763"/>
                    <a:gd name="connsiteX106" fmla="*/ 352425 w 669132"/>
                    <a:gd name="connsiteY106" fmla="*/ 261938 h 809763"/>
                    <a:gd name="connsiteX107" fmla="*/ 345282 w 669132"/>
                    <a:gd name="connsiteY107" fmla="*/ 257175 h 809763"/>
                    <a:gd name="connsiteX108" fmla="*/ 338138 w 669132"/>
                    <a:gd name="connsiteY108" fmla="*/ 259556 h 809763"/>
                    <a:gd name="connsiteX109" fmla="*/ 330994 w 669132"/>
                    <a:gd name="connsiteY109" fmla="*/ 264319 h 809763"/>
                    <a:gd name="connsiteX110" fmla="*/ 316707 w 669132"/>
                    <a:gd name="connsiteY110" fmla="*/ 269081 h 809763"/>
                    <a:gd name="connsiteX111" fmla="*/ 309563 w 669132"/>
                    <a:gd name="connsiteY111" fmla="*/ 271463 h 809763"/>
                    <a:gd name="connsiteX112" fmla="*/ 311944 w 669132"/>
                    <a:gd name="connsiteY112" fmla="*/ 264319 h 809763"/>
                    <a:gd name="connsiteX113" fmla="*/ 307182 w 669132"/>
                    <a:gd name="connsiteY113" fmla="*/ 250031 h 809763"/>
                    <a:gd name="connsiteX114" fmla="*/ 295275 w 669132"/>
                    <a:gd name="connsiteY114" fmla="*/ 228600 h 809763"/>
                    <a:gd name="connsiteX115" fmla="*/ 288132 w 669132"/>
                    <a:gd name="connsiteY115" fmla="*/ 223838 h 809763"/>
                    <a:gd name="connsiteX116" fmla="*/ 290513 w 669132"/>
                    <a:gd name="connsiteY116" fmla="*/ 216694 h 809763"/>
                    <a:gd name="connsiteX117" fmla="*/ 297657 w 669132"/>
                    <a:gd name="connsiteY117" fmla="*/ 214313 h 809763"/>
                    <a:gd name="connsiteX118" fmla="*/ 304800 w 669132"/>
                    <a:gd name="connsiteY118" fmla="*/ 209550 h 809763"/>
                    <a:gd name="connsiteX119" fmla="*/ 311944 w 669132"/>
                    <a:gd name="connsiteY119" fmla="*/ 202406 h 809763"/>
                    <a:gd name="connsiteX120" fmla="*/ 319088 w 669132"/>
                    <a:gd name="connsiteY120" fmla="*/ 200025 h 809763"/>
                    <a:gd name="connsiteX121" fmla="*/ 333375 w 669132"/>
                    <a:gd name="connsiteY121" fmla="*/ 192881 h 809763"/>
                    <a:gd name="connsiteX122" fmla="*/ 347663 w 669132"/>
                    <a:gd name="connsiteY122" fmla="*/ 190500 h 809763"/>
                    <a:gd name="connsiteX123" fmla="*/ 361950 w 669132"/>
                    <a:gd name="connsiteY123" fmla="*/ 185738 h 809763"/>
                    <a:gd name="connsiteX124" fmla="*/ 369094 w 669132"/>
                    <a:gd name="connsiteY124" fmla="*/ 180975 h 809763"/>
                    <a:gd name="connsiteX125" fmla="*/ 373857 w 669132"/>
                    <a:gd name="connsiteY125" fmla="*/ 173831 h 809763"/>
                    <a:gd name="connsiteX126" fmla="*/ 381000 w 669132"/>
                    <a:gd name="connsiteY126" fmla="*/ 171450 h 809763"/>
                    <a:gd name="connsiteX127" fmla="*/ 388144 w 669132"/>
                    <a:gd name="connsiteY127" fmla="*/ 166688 h 809763"/>
                    <a:gd name="connsiteX128" fmla="*/ 390525 w 669132"/>
                    <a:gd name="connsiteY128" fmla="*/ 159544 h 809763"/>
                    <a:gd name="connsiteX129" fmla="*/ 395288 w 669132"/>
                    <a:gd name="connsiteY129" fmla="*/ 152400 h 809763"/>
                    <a:gd name="connsiteX130" fmla="*/ 404813 w 669132"/>
                    <a:gd name="connsiteY130" fmla="*/ 130969 h 809763"/>
                    <a:gd name="connsiteX131" fmla="*/ 407194 w 669132"/>
                    <a:gd name="connsiteY131" fmla="*/ 111919 h 809763"/>
                    <a:gd name="connsiteX132" fmla="*/ 392907 w 669132"/>
                    <a:gd name="connsiteY132" fmla="*/ 107156 h 809763"/>
                    <a:gd name="connsiteX133" fmla="*/ 378619 w 669132"/>
                    <a:gd name="connsiteY133" fmla="*/ 102394 h 809763"/>
                    <a:gd name="connsiteX134" fmla="*/ 369094 w 669132"/>
                    <a:gd name="connsiteY134" fmla="*/ 100013 h 809763"/>
                    <a:gd name="connsiteX135" fmla="*/ 366713 w 669132"/>
                    <a:gd name="connsiteY135" fmla="*/ 92869 h 809763"/>
                    <a:gd name="connsiteX136" fmla="*/ 357188 w 669132"/>
                    <a:gd name="connsiteY136" fmla="*/ 83344 h 809763"/>
                    <a:gd name="connsiteX137" fmla="*/ 371475 w 669132"/>
                    <a:gd name="connsiteY137" fmla="*/ 78581 h 809763"/>
                    <a:gd name="connsiteX138" fmla="*/ 388144 w 669132"/>
                    <a:gd name="connsiteY138" fmla="*/ 71438 h 809763"/>
                    <a:gd name="connsiteX139" fmla="*/ 404813 w 669132"/>
                    <a:gd name="connsiteY139" fmla="*/ 54769 h 809763"/>
                    <a:gd name="connsiteX140" fmla="*/ 414338 w 669132"/>
                    <a:gd name="connsiteY140" fmla="*/ 40481 h 809763"/>
                    <a:gd name="connsiteX141" fmla="*/ 419100 w 669132"/>
                    <a:gd name="connsiteY141" fmla="*/ 33338 h 809763"/>
                    <a:gd name="connsiteX142" fmla="*/ 426244 w 669132"/>
                    <a:gd name="connsiteY142" fmla="*/ 30956 h 809763"/>
                    <a:gd name="connsiteX143" fmla="*/ 431007 w 669132"/>
                    <a:gd name="connsiteY143" fmla="*/ 23813 h 809763"/>
                    <a:gd name="connsiteX144" fmla="*/ 445294 w 669132"/>
                    <a:gd name="connsiteY144" fmla="*/ 14288 h 809763"/>
                    <a:gd name="connsiteX145" fmla="*/ 461963 w 669132"/>
                    <a:gd name="connsiteY145" fmla="*/ 7144 h 809763"/>
                    <a:gd name="connsiteX146" fmla="*/ 471488 w 669132"/>
                    <a:gd name="connsiteY146" fmla="*/ 0 h 809763"/>
                    <a:gd name="connsiteX147" fmla="*/ 490538 w 669132"/>
                    <a:gd name="connsiteY147" fmla="*/ 11906 h 809763"/>
                    <a:gd name="connsiteX148" fmla="*/ 504825 w 669132"/>
                    <a:gd name="connsiteY148" fmla="*/ 21431 h 809763"/>
                    <a:gd name="connsiteX149" fmla="*/ 516732 w 669132"/>
                    <a:gd name="connsiteY149" fmla="*/ 33338 h 809763"/>
                    <a:gd name="connsiteX150" fmla="*/ 528638 w 669132"/>
                    <a:gd name="connsiteY150" fmla="*/ 45244 h 809763"/>
                    <a:gd name="connsiteX151" fmla="*/ 521494 w 669132"/>
                    <a:gd name="connsiteY151" fmla="*/ 61913 h 809763"/>
                    <a:gd name="connsiteX152" fmla="*/ 514350 w 669132"/>
                    <a:gd name="connsiteY152" fmla="*/ 64294 h 809763"/>
                    <a:gd name="connsiteX153" fmla="*/ 511969 w 669132"/>
                    <a:gd name="connsiteY153" fmla="*/ 71438 h 809763"/>
                    <a:gd name="connsiteX154" fmla="*/ 519113 w 669132"/>
                    <a:gd name="connsiteY154" fmla="*/ 85725 h 809763"/>
                    <a:gd name="connsiteX155" fmla="*/ 526257 w 669132"/>
                    <a:gd name="connsiteY155" fmla="*/ 90488 h 809763"/>
                    <a:gd name="connsiteX156" fmla="*/ 533400 w 669132"/>
                    <a:gd name="connsiteY156" fmla="*/ 97631 h 809763"/>
                    <a:gd name="connsiteX157" fmla="*/ 538163 w 669132"/>
                    <a:gd name="connsiteY157" fmla="*/ 104775 h 809763"/>
                    <a:gd name="connsiteX158" fmla="*/ 545307 w 669132"/>
                    <a:gd name="connsiteY158" fmla="*/ 107156 h 809763"/>
                    <a:gd name="connsiteX159" fmla="*/ 552450 w 669132"/>
                    <a:gd name="connsiteY159" fmla="*/ 111919 h 809763"/>
                    <a:gd name="connsiteX160" fmla="*/ 566738 w 669132"/>
                    <a:gd name="connsiteY160" fmla="*/ 109538 h 809763"/>
                    <a:gd name="connsiteX161" fmla="*/ 590550 w 669132"/>
                    <a:gd name="connsiteY161" fmla="*/ 107156 h 809763"/>
                    <a:gd name="connsiteX162" fmla="*/ 609600 w 669132"/>
                    <a:gd name="connsiteY162" fmla="*/ 109538 h 809763"/>
                    <a:gd name="connsiteX163" fmla="*/ 626269 w 669132"/>
                    <a:gd name="connsiteY163" fmla="*/ 114300 h 809763"/>
                    <a:gd name="connsiteX164" fmla="*/ 633413 w 669132"/>
                    <a:gd name="connsiteY164" fmla="*/ 119063 h 809763"/>
                    <a:gd name="connsiteX165" fmla="*/ 652463 w 669132"/>
                    <a:gd name="connsiteY16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320675 w 669132"/>
                    <a:gd name="connsiteY94" fmla="*/ 520321 h 809763"/>
                    <a:gd name="connsiteX95" fmla="*/ 319088 w 669132"/>
                    <a:gd name="connsiteY95" fmla="*/ 469106 h 809763"/>
                    <a:gd name="connsiteX96" fmla="*/ 323850 w 669132"/>
                    <a:gd name="connsiteY96" fmla="*/ 454819 h 809763"/>
                    <a:gd name="connsiteX97" fmla="*/ 326232 w 669132"/>
                    <a:gd name="connsiteY97" fmla="*/ 447675 h 809763"/>
                    <a:gd name="connsiteX98" fmla="*/ 328613 w 669132"/>
                    <a:gd name="connsiteY98" fmla="*/ 423863 h 809763"/>
                    <a:gd name="connsiteX99" fmla="*/ 330994 w 669132"/>
                    <a:gd name="connsiteY99" fmla="*/ 416719 h 809763"/>
                    <a:gd name="connsiteX100" fmla="*/ 340519 w 669132"/>
                    <a:gd name="connsiteY100" fmla="*/ 383381 h 809763"/>
                    <a:gd name="connsiteX101" fmla="*/ 342900 w 669132"/>
                    <a:gd name="connsiteY101" fmla="*/ 347663 h 809763"/>
                    <a:gd name="connsiteX102" fmla="*/ 345282 w 669132"/>
                    <a:gd name="connsiteY102" fmla="*/ 340519 h 809763"/>
                    <a:gd name="connsiteX103" fmla="*/ 347663 w 669132"/>
                    <a:gd name="connsiteY103" fmla="*/ 323850 h 809763"/>
                    <a:gd name="connsiteX104" fmla="*/ 350044 w 669132"/>
                    <a:gd name="connsiteY104" fmla="*/ 280988 h 809763"/>
                    <a:gd name="connsiteX105" fmla="*/ 352425 w 669132"/>
                    <a:gd name="connsiteY105" fmla="*/ 261938 h 809763"/>
                    <a:gd name="connsiteX106" fmla="*/ 345282 w 669132"/>
                    <a:gd name="connsiteY106" fmla="*/ 257175 h 809763"/>
                    <a:gd name="connsiteX107" fmla="*/ 338138 w 669132"/>
                    <a:gd name="connsiteY107" fmla="*/ 259556 h 809763"/>
                    <a:gd name="connsiteX108" fmla="*/ 330994 w 669132"/>
                    <a:gd name="connsiteY108" fmla="*/ 264319 h 809763"/>
                    <a:gd name="connsiteX109" fmla="*/ 316707 w 669132"/>
                    <a:gd name="connsiteY109" fmla="*/ 269081 h 809763"/>
                    <a:gd name="connsiteX110" fmla="*/ 309563 w 669132"/>
                    <a:gd name="connsiteY110" fmla="*/ 271463 h 809763"/>
                    <a:gd name="connsiteX111" fmla="*/ 311944 w 669132"/>
                    <a:gd name="connsiteY111" fmla="*/ 264319 h 809763"/>
                    <a:gd name="connsiteX112" fmla="*/ 307182 w 669132"/>
                    <a:gd name="connsiteY112" fmla="*/ 250031 h 809763"/>
                    <a:gd name="connsiteX113" fmla="*/ 295275 w 669132"/>
                    <a:gd name="connsiteY113" fmla="*/ 228600 h 809763"/>
                    <a:gd name="connsiteX114" fmla="*/ 288132 w 669132"/>
                    <a:gd name="connsiteY114" fmla="*/ 223838 h 809763"/>
                    <a:gd name="connsiteX115" fmla="*/ 290513 w 669132"/>
                    <a:gd name="connsiteY115" fmla="*/ 216694 h 809763"/>
                    <a:gd name="connsiteX116" fmla="*/ 297657 w 669132"/>
                    <a:gd name="connsiteY116" fmla="*/ 214313 h 809763"/>
                    <a:gd name="connsiteX117" fmla="*/ 304800 w 669132"/>
                    <a:gd name="connsiteY117" fmla="*/ 209550 h 809763"/>
                    <a:gd name="connsiteX118" fmla="*/ 311944 w 669132"/>
                    <a:gd name="connsiteY118" fmla="*/ 202406 h 809763"/>
                    <a:gd name="connsiteX119" fmla="*/ 319088 w 669132"/>
                    <a:gd name="connsiteY119" fmla="*/ 200025 h 809763"/>
                    <a:gd name="connsiteX120" fmla="*/ 333375 w 669132"/>
                    <a:gd name="connsiteY120" fmla="*/ 192881 h 809763"/>
                    <a:gd name="connsiteX121" fmla="*/ 347663 w 669132"/>
                    <a:gd name="connsiteY121" fmla="*/ 190500 h 809763"/>
                    <a:gd name="connsiteX122" fmla="*/ 361950 w 669132"/>
                    <a:gd name="connsiteY122" fmla="*/ 185738 h 809763"/>
                    <a:gd name="connsiteX123" fmla="*/ 369094 w 669132"/>
                    <a:gd name="connsiteY123" fmla="*/ 180975 h 809763"/>
                    <a:gd name="connsiteX124" fmla="*/ 373857 w 669132"/>
                    <a:gd name="connsiteY124" fmla="*/ 173831 h 809763"/>
                    <a:gd name="connsiteX125" fmla="*/ 381000 w 669132"/>
                    <a:gd name="connsiteY125" fmla="*/ 171450 h 809763"/>
                    <a:gd name="connsiteX126" fmla="*/ 388144 w 669132"/>
                    <a:gd name="connsiteY126" fmla="*/ 166688 h 809763"/>
                    <a:gd name="connsiteX127" fmla="*/ 390525 w 669132"/>
                    <a:gd name="connsiteY127" fmla="*/ 159544 h 809763"/>
                    <a:gd name="connsiteX128" fmla="*/ 395288 w 669132"/>
                    <a:gd name="connsiteY128" fmla="*/ 152400 h 809763"/>
                    <a:gd name="connsiteX129" fmla="*/ 404813 w 669132"/>
                    <a:gd name="connsiteY129" fmla="*/ 130969 h 809763"/>
                    <a:gd name="connsiteX130" fmla="*/ 407194 w 669132"/>
                    <a:gd name="connsiteY130" fmla="*/ 111919 h 809763"/>
                    <a:gd name="connsiteX131" fmla="*/ 392907 w 669132"/>
                    <a:gd name="connsiteY131" fmla="*/ 107156 h 809763"/>
                    <a:gd name="connsiteX132" fmla="*/ 378619 w 669132"/>
                    <a:gd name="connsiteY132" fmla="*/ 102394 h 809763"/>
                    <a:gd name="connsiteX133" fmla="*/ 369094 w 669132"/>
                    <a:gd name="connsiteY133" fmla="*/ 100013 h 809763"/>
                    <a:gd name="connsiteX134" fmla="*/ 366713 w 669132"/>
                    <a:gd name="connsiteY134" fmla="*/ 92869 h 809763"/>
                    <a:gd name="connsiteX135" fmla="*/ 357188 w 669132"/>
                    <a:gd name="connsiteY135" fmla="*/ 83344 h 809763"/>
                    <a:gd name="connsiteX136" fmla="*/ 371475 w 669132"/>
                    <a:gd name="connsiteY136" fmla="*/ 78581 h 809763"/>
                    <a:gd name="connsiteX137" fmla="*/ 388144 w 669132"/>
                    <a:gd name="connsiteY137" fmla="*/ 71438 h 809763"/>
                    <a:gd name="connsiteX138" fmla="*/ 404813 w 669132"/>
                    <a:gd name="connsiteY138" fmla="*/ 54769 h 809763"/>
                    <a:gd name="connsiteX139" fmla="*/ 414338 w 669132"/>
                    <a:gd name="connsiteY139" fmla="*/ 40481 h 809763"/>
                    <a:gd name="connsiteX140" fmla="*/ 419100 w 669132"/>
                    <a:gd name="connsiteY140" fmla="*/ 33338 h 809763"/>
                    <a:gd name="connsiteX141" fmla="*/ 426244 w 669132"/>
                    <a:gd name="connsiteY141" fmla="*/ 30956 h 809763"/>
                    <a:gd name="connsiteX142" fmla="*/ 431007 w 669132"/>
                    <a:gd name="connsiteY142" fmla="*/ 23813 h 809763"/>
                    <a:gd name="connsiteX143" fmla="*/ 445294 w 669132"/>
                    <a:gd name="connsiteY143" fmla="*/ 14288 h 809763"/>
                    <a:gd name="connsiteX144" fmla="*/ 461963 w 669132"/>
                    <a:gd name="connsiteY144" fmla="*/ 7144 h 809763"/>
                    <a:gd name="connsiteX145" fmla="*/ 471488 w 669132"/>
                    <a:gd name="connsiteY145" fmla="*/ 0 h 809763"/>
                    <a:gd name="connsiteX146" fmla="*/ 490538 w 669132"/>
                    <a:gd name="connsiteY146" fmla="*/ 11906 h 809763"/>
                    <a:gd name="connsiteX147" fmla="*/ 504825 w 669132"/>
                    <a:gd name="connsiteY147" fmla="*/ 21431 h 809763"/>
                    <a:gd name="connsiteX148" fmla="*/ 516732 w 669132"/>
                    <a:gd name="connsiteY148" fmla="*/ 33338 h 809763"/>
                    <a:gd name="connsiteX149" fmla="*/ 528638 w 669132"/>
                    <a:gd name="connsiteY149" fmla="*/ 45244 h 809763"/>
                    <a:gd name="connsiteX150" fmla="*/ 521494 w 669132"/>
                    <a:gd name="connsiteY150" fmla="*/ 61913 h 809763"/>
                    <a:gd name="connsiteX151" fmla="*/ 514350 w 669132"/>
                    <a:gd name="connsiteY151" fmla="*/ 64294 h 809763"/>
                    <a:gd name="connsiteX152" fmla="*/ 511969 w 669132"/>
                    <a:gd name="connsiteY152" fmla="*/ 71438 h 809763"/>
                    <a:gd name="connsiteX153" fmla="*/ 519113 w 669132"/>
                    <a:gd name="connsiteY153" fmla="*/ 85725 h 809763"/>
                    <a:gd name="connsiteX154" fmla="*/ 526257 w 669132"/>
                    <a:gd name="connsiteY154" fmla="*/ 90488 h 809763"/>
                    <a:gd name="connsiteX155" fmla="*/ 533400 w 669132"/>
                    <a:gd name="connsiteY155" fmla="*/ 97631 h 809763"/>
                    <a:gd name="connsiteX156" fmla="*/ 538163 w 669132"/>
                    <a:gd name="connsiteY156" fmla="*/ 104775 h 809763"/>
                    <a:gd name="connsiteX157" fmla="*/ 545307 w 669132"/>
                    <a:gd name="connsiteY157" fmla="*/ 107156 h 809763"/>
                    <a:gd name="connsiteX158" fmla="*/ 552450 w 669132"/>
                    <a:gd name="connsiteY158" fmla="*/ 111919 h 809763"/>
                    <a:gd name="connsiteX159" fmla="*/ 566738 w 669132"/>
                    <a:gd name="connsiteY159" fmla="*/ 109538 h 809763"/>
                    <a:gd name="connsiteX160" fmla="*/ 590550 w 669132"/>
                    <a:gd name="connsiteY160" fmla="*/ 107156 h 809763"/>
                    <a:gd name="connsiteX161" fmla="*/ 609600 w 669132"/>
                    <a:gd name="connsiteY161" fmla="*/ 109538 h 809763"/>
                    <a:gd name="connsiteX162" fmla="*/ 626269 w 669132"/>
                    <a:gd name="connsiteY162" fmla="*/ 114300 h 809763"/>
                    <a:gd name="connsiteX163" fmla="*/ 633413 w 669132"/>
                    <a:gd name="connsiteY163" fmla="*/ 119063 h 809763"/>
                    <a:gd name="connsiteX164" fmla="*/ 652463 w 669132"/>
                    <a:gd name="connsiteY16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320675 w 669132"/>
                    <a:gd name="connsiteY93" fmla="*/ 520321 h 809763"/>
                    <a:gd name="connsiteX94" fmla="*/ 319088 w 669132"/>
                    <a:gd name="connsiteY94" fmla="*/ 469106 h 809763"/>
                    <a:gd name="connsiteX95" fmla="*/ 323850 w 669132"/>
                    <a:gd name="connsiteY95" fmla="*/ 454819 h 809763"/>
                    <a:gd name="connsiteX96" fmla="*/ 326232 w 669132"/>
                    <a:gd name="connsiteY96" fmla="*/ 447675 h 809763"/>
                    <a:gd name="connsiteX97" fmla="*/ 328613 w 669132"/>
                    <a:gd name="connsiteY97" fmla="*/ 423863 h 809763"/>
                    <a:gd name="connsiteX98" fmla="*/ 330994 w 669132"/>
                    <a:gd name="connsiteY98" fmla="*/ 416719 h 809763"/>
                    <a:gd name="connsiteX99" fmla="*/ 340519 w 669132"/>
                    <a:gd name="connsiteY99" fmla="*/ 383381 h 809763"/>
                    <a:gd name="connsiteX100" fmla="*/ 342900 w 669132"/>
                    <a:gd name="connsiteY100" fmla="*/ 347663 h 809763"/>
                    <a:gd name="connsiteX101" fmla="*/ 345282 w 669132"/>
                    <a:gd name="connsiteY101" fmla="*/ 340519 h 809763"/>
                    <a:gd name="connsiteX102" fmla="*/ 347663 w 669132"/>
                    <a:gd name="connsiteY102" fmla="*/ 323850 h 809763"/>
                    <a:gd name="connsiteX103" fmla="*/ 350044 w 669132"/>
                    <a:gd name="connsiteY103" fmla="*/ 280988 h 809763"/>
                    <a:gd name="connsiteX104" fmla="*/ 352425 w 669132"/>
                    <a:gd name="connsiteY104" fmla="*/ 261938 h 809763"/>
                    <a:gd name="connsiteX105" fmla="*/ 345282 w 669132"/>
                    <a:gd name="connsiteY105" fmla="*/ 257175 h 809763"/>
                    <a:gd name="connsiteX106" fmla="*/ 338138 w 669132"/>
                    <a:gd name="connsiteY106" fmla="*/ 259556 h 809763"/>
                    <a:gd name="connsiteX107" fmla="*/ 330994 w 669132"/>
                    <a:gd name="connsiteY107" fmla="*/ 264319 h 809763"/>
                    <a:gd name="connsiteX108" fmla="*/ 316707 w 669132"/>
                    <a:gd name="connsiteY108" fmla="*/ 269081 h 809763"/>
                    <a:gd name="connsiteX109" fmla="*/ 309563 w 669132"/>
                    <a:gd name="connsiteY109" fmla="*/ 271463 h 809763"/>
                    <a:gd name="connsiteX110" fmla="*/ 311944 w 669132"/>
                    <a:gd name="connsiteY110" fmla="*/ 264319 h 809763"/>
                    <a:gd name="connsiteX111" fmla="*/ 307182 w 669132"/>
                    <a:gd name="connsiteY111" fmla="*/ 250031 h 809763"/>
                    <a:gd name="connsiteX112" fmla="*/ 295275 w 669132"/>
                    <a:gd name="connsiteY112" fmla="*/ 228600 h 809763"/>
                    <a:gd name="connsiteX113" fmla="*/ 288132 w 669132"/>
                    <a:gd name="connsiteY113" fmla="*/ 223838 h 809763"/>
                    <a:gd name="connsiteX114" fmla="*/ 290513 w 669132"/>
                    <a:gd name="connsiteY114" fmla="*/ 216694 h 809763"/>
                    <a:gd name="connsiteX115" fmla="*/ 297657 w 669132"/>
                    <a:gd name="connsiteY115" fmla="*/ 214313 h 809763"/>
                    <a:gd name="connsiteX116" fmla="*/ 304800 w 669132"/>
                    <a:gd name="connsiteY116" fmla="*/ 209550 h 809763"/>
                    <a:gd name="connsiteX117" fmla="*/ 311944 w 669132"/>
                    <a:gd name="connsiteY117" fmla="*/ 202406 h 809763"/>
                    <a:gd name="connsiteX118" fmla="*/ 319088 w 669132"/>
                    <a:gd name="connsiteY118" fmla="*/ 200025 h 809763"/>
                    <a:gd name="connsiteX119" fmla="*/ 333375 w 669132"/>
                    <a:gd name="connsiteY119" fmla="*/ 192881 h 809763"/>
                    <a:gd name="connsiteX120" fmla="*/ 347663 w 669132"/>
                    <a:gd name="connsiteY120" fmla="*/ 190500 h 809763"/>
                    <a:gd name="connsiteX121" fmla="*/ 361950 w 669132"/>
                    <a:gd name="connsiteY121" fmla="*/ 185738 h 809763"/>
                    <a:gd name="connsiteX122" fmla="*/ 369094 w 669132"/>
                    <a:gd name="connsiteY122" fmla="*/ 180975 h 809763"/>
                    <a:gd name="connsiteX123" fmla="*/ 373857 w 669132"/>
                    <a:gd name="connsiteY123" fmla="*/ 173831 h 809763"/>
                    <a:gd name="connsiteX124" fmla="*/ 381000 w 669132"/>
                    <a:gd name="connsiteY124" fmla="*/ 171450 h 809763"/>
                    <a:gd name="connsiteX125" fmla="*/ 388144 w 669132"/>
                    <a:gd name="connsiteY125" fmla="*/ 166688 h 809763"/>
                    <a:gd name="connsiteX126" fmla="*/ 390525 w 669132"/>
                    <a:gd name="connsiteY126" fmla="*/ 159544 h 809763"/>
                    <a:gd name="connsiteX127" fmla="*/ 395288 w 669132"/>
                    <a:gd name="connsiteY127" fmla="*/ 152400 h 809763"/>
                    <a:gd name="connsiteX128" fmla="*/ 404813 w 669132"/>
                    <a:gd name="connsiteY128" fmla="*/ 130969 h 809763"/>
                    <a:gd name="connsiteX129" fmla="*/ 407194 w 669132"/>
                    <a:gd name="connsiteY129" fmla="*/ 111919 h 809763"/>
                    <a:gd name="connsiteX130" fmla="*/ 392907 w 669132"/>
                    <a:gd name="connsiteY130" fmla="*/ 107156 h 809763"/>
                    <a:gd name="connsiteX131" fmla="*/ 378619 w 669132"/>
                    <a:gd name="connsiteY131" fmla="*/ 102394 h 809763"/>
                    <a:gd name="connsiteX132" fmla="*/ 369094 w 669132"/>
                    <a:gd name="connsiteY132" fmla="*/ 100013 h 809763"/>
                    <a:gd name="connsiteX133" fmla="*/ 366713 w 669132"/>
                    <a:gd name="connsiteY133" fmla="*/ 92869 h 809763"/>
                    <a:gd name="connsiteX134" fmla="*/ 357188 w 669132"/>
                    <a:gd name="connsiteY134" fmla="*/ 83344 h 809763"/>
                    <a:gd name="connsiteX135" fmla="*/ 371475 w 669132"/>
                    <a:gd name="connsiteY135" fmla="*/ 78581 h 809763"/>
                    <a:gd name="connsiteX136" fmla="*/ 388144 w 669132"/>
                    <a:gd name="connsiteY136" fmla="*/ 71438 h 809763"/>
                    <a:gd name="connsiteX137" fmla="*/ 404813 w 669132"/>
                    <a:gd name="connsiteY137" fmla="*/ 54769 h 809763"/>
                    <a:gd name="connsiteX138" fmla="*/ 414338 w 669132"/>
                    <a:gd name="connsiteY138" fmla="*/ 40481 h 809763"/>
                    <a:gd name="connsiteX139" fmla="*/ 419100 w 669132"/>
                    <a:gd name="connsiteY139" fmla="*/ 33338 h 809763"/>
                    <a:gd name="connsiteX140" fmla="*/ 426244 w 669132"/>
                    <a:gd name="connsiteY140" fmla="*/ 30956 h 809763"/>
                    <a:gd name="connsiteX141" fmla="*/ 431007 w 669132"/>
                    <a:gd name="connsiteY141" fmla="*/ 23813 h 809763"/>
                    <a:gd name="connsiteX142" fmla="*/ 445294 w 669132"/>
                    <a:gd name="connsiteY142" fmla="*/ 14288 h 809763"/>
                    <a:gd name="connsiteX143" fmla="*/ 461963 w 669132"/>
                    <a:gd name="connsiteY143" fmla="*/ 7144 h 809763"/>
                    <a:gd name="connsiteX144" fmla="*/ 471488 w 669132"/>
                    <a:gd name="connsiteY144" fmla="*/ 0 h 809763"/>
                    <a:gd name="connsiteX145" fmla="*/ 490538 w 669132"/>
                    <a:gd name="connsiteY145" fmla="*/ 11906 h 809763"/>
                    <a:gd name="connsiteX146" fmla="*/ 504825 w 669132"/>
                    <a:gd name="connsiteY146" fmla="*/ 21431 h 809763"/>
                    <a:gd name="connsiteX147" fmla="*/ 516732 w 669132"/>
                    <a:gd name="connsiteY147" fmla="*/ 33338 h 809763"/>
                    <a:gd name="connsiteX148" fmla="*/ 528638 w 669132"/>
                    <a:gd name="connsiteY148" fmla="*/ 45244 h 809763"/>
                    <a:gd name="connsiteX149" fmla="*/ 521494 w 669132"/>
                    <a:gd name="connsiteY149" fmla="*/ 61913 h 809763"/>
                    <a:gd name="connsiteX150" fmla="*/ 514350 w 669132"/>
                    <a:gd name="connsiteY150" fmla="*/ 64294 h 809763"/>
                    <a:gd name="connsiteX151" fmla="*/ 511969 w 669132"/>
                    <a:gd name="connsiteY151" fmla="*/ 71438 h 809763"/>
                    <a:gd name="connsiteX152" fmla="*/ 519113 w 669132"/>
                    <a:gd name="connsiteY152" fmla="*/ 85725 h 809763"/>
                    <a:gd name="connsiteX153" fmla="*/ 526257 w 669132"/>
                    <a:gd name="connsiteY153" fmla="*/ 90488 h 809763"/>
                    <a:gd name="connsiteX154" fmla="*/ 533400 w 669132"/>
                    <a:gd name="connsiteY154" fmla="*/ 97631 h 809763"/>
                    <a:gd name="connsiteX155" fmla="*/ 538163 w 669132"/>
                    <a:gd name="connsiteY155" fmla="*/ 104775 h 809763"/>
                    <a:gd name="connsiteX156" fmla="*/ 545307 w 669132"/>
                    <a:gd name="connsiteY156" fmla="*/ 107156 h 809763"/>
                    <a:gd name="connsiteX157" fmla="*/ 552450 w 669132"/>
                    <a:gd name="connsiteY157" fmla="*/ 111919 h 809763"/>
                    <a:gd name="connsiteX158" fmla="*/ 566738 w 669132"/>
                    <a:gd name="connsiteY158" fmla="*/ 109538 h 809763"/>
                    <a:gd name="connsiteX159" fmla="*/ 590550 w 669132"/>
                    <a:gd name="connsiteY159" fmla="*/ 107156 h 809763"/>
                    <a:gd name="connsiteX160" fmla="*/ 609600 w 669132"/>
                    <a:gd name="connsiteY160" fmla="*/ 109538 h 809763"/>
                    <a:gd name="connsiteX161" fmla="*/ 626269 w 669132"/>
                    <a:gd name="connsiteY161" fmla="*/ 114300 h 809763"/>
                    <a:gd name="connsiteX162" fmla="*/ 633413 w 669132"/>
                    <a:gd name="connsiteY162" fmla="*/ 119063 h 809763"/>
                    <a:gd name="connsiteX163" fmla="*/ 652463 w 669132"/>
                    <a:gd name="connsiteY16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320675 w 669132"/>
                    <a:gd name="connsiteY92" fmla="*/ 520321 h 809763"/>
                    <a:gd name="connsiteX93" fmla="*/ 319088 w 669132"/>
                    <a:gd name="connsiteY93" fmla="*/ 469106 h 809763"/>
                    <a:gd name="connsiteX94" fmla="*/ 323850 w 669132"/>
                    <a:gd name="connsiteY94" fmla="*/ 454819 h 809763"/>
                    <a:gd name="connsiteX95" fmla="*/ 326232 w 669132"/>
                    <a:gd name="connsiteY95" fmla="*/ 447675 h 809763"/>
                    <a:gd name="connsiteX96" fmla="*/ 328613 w 669132"/>
                    <a:gd name="connsiteY96" fmla="*/ 423863 h 809763"/>
                    <a:gd name="connsiteX97" fmla="*/ 330994 w 669132"/>
                    <a:gd name="connsiteY97" fmla="*/ 416719 h 809763"/>
                    <a:gd name="connsiteX98" fmla="*/ 340519 w 669132"/>
                    <a:gd name="connsiteY98" fmla="*/ 383381 h 809763"/>
                    <a:gd name="connsiteX99" fmla="*/ 342900 w 669132"/>
                    <a:gd name="connsiteY99" fmla="*/ 347663 h 809763"/>
                    <a:gd name="connsiteX100" fmla="*/ 345282 w 669132"/>
                    <a:gd name="connsiteY100" fmla="*/ 340519 h 809763"/>
                    <a:gd name="connsiteX101" fmla="*/ 347663 w 669132"/>
                    <a:gd name="connsiteY101" fmla="*/ 323850 h 809763"/>
                    <a:gd name="connsiteX102" fmla="*/ 350044 w 669132"/>
                    <a:gd name="connsiteY102" fmla="*/ 280988 h 809763"/>
                    <a:gd name="connsiteX103" fmla="*/ 352425 w 669132"/>
                    <a:gd name="connsiteY103" fmla="*/ 261938 h 809763"/>
                    <a:gd name="connsiteX104" fmla="*/ 345282 w 669132"/>
                    <a:gd name="connsiteY104" fmla="*/ 257175 h 809763"/>
                    <a:gd name="connsiteX105" fmla="*/ 338138 w 669132"/>
                    <a:gd name="connsiteY105" fmla="*/ 259556 h 809763"/>
                    <a:gd name="connsiteX106" fmla="*/ 330994 w 669132"/>
                    <a:gd name="connsiteY106" fmla="*/ 264319 h 809763"/>
                    <a:gd name="connsiteX107" fmla="*/ 316707 w 669132"/>
                    <a:gd name="connsiteY107" fmla="*/ 269081 h 809763"/>
                    <a:gd name="connsiteX108" fmla="*/ 309563 w 669132"/>
                    <a:gd name="connsiteY108" fmla="*/ 271463 h 809763"/>
                    <a:gd name="connsiteX109" fmla="*/ 311944 w 669132"/>
                    <a:gd name="connsiteY109" fmla="*/ 264319 h 809763"/>
                    <a:gd name="connsiteX110" fmla="*/ 307182 w 669132"/>
                    <a:gd name="connsiteY110" fmla="*/ 250031 h 809763"/>
                    <a:gd name="connsiteX111" fmla="*/ 295275 w 669132"/>
                    <a:gd name="connsiteY111" fmla="*/ 228600 h 809763"/>
                    <a:gd name="connsiteX112" fmla="*/ 288132 w 669132"/>
                    <a:gd name="connsiteY112" fmla="*/ 223838 h 809763"/>
                    <a:gd name="connsiteX113" fmla="*/ 290513 w 669132"/>
                    <a:gd name="connsiteY113" fmla="*/ 216694 h 809763"/>
                    <a:gd name="connsiteX114" fmla="*/ 297657 w 669132"/>
                    <a:gd name="connsiteY114" fmla="*/ 214313 h 809763"/>
                    <a:gd name="connsiteX115" fmla="*/ 304800 w 669132"/>
                    <a:gd name="connsiteY115" fmla="*/ 209550 h 809763"/>
                    <a:gd name="connsiteX116" fmla="*/ 311944 w 669132"/>
                    <a:gd name="connsiteY116" fmla="*/ 202406 h 809763"/>
                    <a:gd name="connsiteX117" fmla="*/ 319088 w 669132"/>
                    <a:gd name="connsiteY117" fmla="*/ 200025 h 809763"/>
                    <a:gd name="connsiteX118" fmla="*/ 333375 w 669132"/>
                    <a:gd name="connsiteY118" fmla="*/ 192881 h 809763"/>
                    <a:gd name="connsiteX119" fmla="*/ 347663 w 669132"/>
                    <a:gd name="connsiteY119" fmla="*/ 190500 h 809763"/>
                    <a:gd name="connsiteX120" fmla="*/ 361950 w 669132"/>
                    <a:gd name="connsiteY120" fmla="*/ 185738 h 809763"/>
                    <a:gd name="connsiteX121" fmla="*/ 369094 w 669132"/>
                    <a:gd name="connsiteY121" fmla="*/ 180975 h 809763"/>
                    <a:gd name="connsiteX122" fmla="*/ 373857 w 669132"/>
                    <a:gd name="connsiteY122" fmla="*/ 173831 h 809763"/>
                    <a:gd name="connsiteX123" fmla="*/ 381000 w 669132"/>
                    <a:gd name="connsiteY123" fmla="*/ 171450 h 809763"/>
                    <a:gd name="connsiteX124" fmla="*/ 388144 w 669132"/>
                    <a:gd name="connsiteY124" fmla="*/ 166688 h 809763"/>
                    <a:gd name="connsiteX125" fmla="*/ 390525 w 669132"/>
                    <a:gd name="connsiteY125" fmla="*/ 159544 h 809763"/>
                    <a:gd name="connsiteX126" fmla="*/ 395288 w 669132"/>
                    <a:gd name="connsiteY126" fmla="*/ 152400 h 809763"/>
                    <a:gd name="connsiteX127" fmla="*/ 404813 w 669132"/>
                    <a:gd name="connsiteY127" fmla="*/ 130969 h 809763"/>
                    <a:gd name="connsiteX128" fmla="*/ 407194 w 669132"/>
                    <a:gd name="connsiteY128" fmla="*/ 111919 h 809763"/>
                    <a:gd name="connsiteX129" fmla="*/ 392907 w 669132"/>
                    <a:gd name="connsiteY129" fmla="*/ 107156 h 809763"/>
                    <a:gd name="connsiteX130" fmla="*/ 378619 w 669132"/>
                    <a:gd name="connsiteY130" fmla="*/ 102394 h 809763"/>
                    <a:gd name="connsiteX131" fmla="*/ 369094 w 669132"/>
                    <a:gd name="connsiteY131" fmla="*/ 100013 h 809763"/>
                    <a:gd name="connsiteX132" fmla="*/ 366713 w 669132"/>
                    <a:gd name="connsiteY132" fmla="*/ 92869 h 809763"/>
                    <a:gd name="connsiteX133" fmla="*/ 357188 w 669132"/>
                    <a:gd name="connsiteY133" fmla="*/ 83344 h 809763"/>
                    <a:gd name="connsiteX134" fmla="*/ 371475 w 669132"/>
                    <a:gd name="connsiteY134" fmla="*/ 78581 h 809763"/>
                    <a:gd name="connsiteX135" fmla="*/ 388144 w 669132"/>
                    <a:gd name="connsiteY135" fmla="*/ 71438 h 809763"/>
                    <a:gd name="connsiteX136" fmla="*/ 404813 w 669132"/>
                    <a:gd name="connsiteY136" fmla="*/ 54769 h 809763"/>
                    <a:gd name="connsiteX137" fmla="*/ 414338 w 669132"/>
                    <a:gd name="connsiteY137" fmla="*/ 40481 h 809763"/>
                    <a:gd name="connsiteX138" fmla="*/ 419100 w 669132"/>
                    <a:gd name="connsiteY138" fmla="*/ 33338 h 809763"/>
                    <a:gd name="connsiteX139" fmla="*/ 426244 w 669132"/>
                    <a:gd name="connsiteY139" fmla="*/ 30956 h 809763"/>
                    <a:gd name="connsiteX140" fmla="*/ 431007 w 669132"/>
                    <a:gd name="connsiteY140" fmla="*/ 23813 h 809763"/>
                    <a:gd name="connsiteX141" fmla="*/ 445294 w 669132"/>
                    <a:gd name="connsiteY141" fmla="*/ 14288 h 809763"/>
                    <a:gd name="connsiteX142" fmla="*/ 461963 w 669132"/>
                    <a:gd name="connsiteY142" fmla="*/ 7144 h 809763"/>
                    <a:gd name="connsiteX143" fmla="*/ 471488 w 669132"/>
                    <a:gd name="connsiteY143" fmla="*/ 0 h 809763"/>
                    <a:gd name="connsiteX144" fmla="*/ 490538 w 669132"/>
                    <a:gd name="connsiteY144" fmla="*/ 11906 h 809763"/>
                    <a:gd name="connsiteX145" fmla="*/ 504825 w 669132"/>
                    <a:gd name="connsiteY145" fmla="*/ 21431 h 809763"/>
                    <a:gd name="connsiteX146" fmla="*/ 516732 w 669132"/>
                    <a:gd name="connsiteY146" fmla="*/ 33338 h 809763"/>
                    <a:gd name="connsiteX147" fmla="*/ 528638 w 669132"/>
                    <a:gd name="connsiteY147" fmla="*/ 45244 h 809763"/>
                    <a:gd name="connsiteX148" fmla="*/ 521494 w 669132"/>
                    <a:gd name="connsiteY148" fmla="*/ 61913 h 809763"/>
                    <a:gd name="connsiteX149" fmla="*/ 514350 w 669132"/>
                    <a:gd name="connsiteY149" fmla="*/ 64294 h 809763"/>
                    <a:gd name="connsiteX150" fmla="*/ 511969 w 669132"/>
                    <a:gd name="connsiteY150" fmla="*/ 71438 h 809763"/>
                    <a:gd name="connsiteX151" fmla="*/ 519113 w 669132"/>
                    <a:gd name="connsiteY151" fmla="*/ 85725 h 809763"/>
                    <a:gd name="connsiteX152" fmla="*/ 526257 w 669132"/>
                    <a:gd name="connsiteY152" fmla="*/ 90488 h 809763"/>
                    <a:gd name="connsiteX153" fmla="*/ 533400 w 669132"/>
                    <a:gd name="connsiteY153" fmla="*/ 97631 h 809763"/>
                    <a:gd name="connsiteX154" fmla="*/ 538163 w 669132"/>
                    <a:gd name="connsiteY154" fmla="*/ 104775 h 809763"/>
                    <a:gd name="connsiteX155" fmla="*/ 545307 w 669132"/>
                    <a:gd name="connsiteY155" fmla="*/ 107156 h 809763"/>
                    <a:gd name="connsiteX156" fmla="*/ 552450 w 669132"/>
                    <a:gd name="connsiteY156" fmla="*/ 111919 h 809763"/>
                    <a:gd name="connsiteX157" fmla="*/ 566738 w 669132"/>
                    <a:gd name="connsiteY157" fmla="*/ 109538 h 809763"/>
                    <a:gd name="connsiteX158" fmla="*/ 590550 w 669132"/>
                    <a:gd name="connsiteY158" fmla="*/ 107156 h 809763"/>
                    <a:gd name="connsiteX159" fmla="*/ 609600 w 669132"/>
                    <a:gd name="connsiteY159" fmla="*/ 109538 h 809763"/>
                    <a:gd name="connsiteX160" fmla="*/ 626269 w 669132"/>
                    <a:gd name="connsiteY160" fmla="*/ 114300 h 809763"/>
                    <a:gd name="connsiteX161" fmla="*/ 633413 w 669132"/>
                    <a:gd name="connsiteY161" fmla="*/ 119063 h 809763"/>
                    <a:gd name="connsiteX162" fmla="*/ 652463 w 669132"/>
                    <a:gd name="connsiteY16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320675 w 669132"/>
                    <a:gd name="connsiteY91" fmla="*/ 520321 h 809763"/>
                    <a:gd name="connsiteX92" fmla="*/ 319088 w 669132"/>
                    <a:gd name="connsiteY92" fmla="*/ 469106 h 809763"/>
                    <a:gd name="connsiteX93" fmla="*/ 323850 w 669132"/>
                    <a:gd name="connsiteY93" fmla="*/ 454819 h 809763"/>
                    <a:gd name="connsiteX94" fmla="*/ 326232 w 669132"/>
                    <a:gd name="connsiteY94" fmla="*/ 447675 h 809763"/>
                    <a:gd name="connsiteX95" fmla="*/ 328613 w 669132"/>
                    <a:gd name="connsiteY95" fmla="*/ 423863 h 809763"/>
                    <a:gd name="connsiteX96" fmla="*/ 330994 w 669132"/>
                    <a:gd name="connsiteY96" fmla="*/ 416719 h 809763"/>
                    <a:gd name="connsiteX97" fmla="*/ 340519 w 669132"/>
                    <a:gd name="connsiteY97" fmla="*/ 383381 h 809763"/>
                    <a:gd name="connsiteX98" fmla="*/ 342900 w 669132"/>
                    <a:gd name="connsiteY98" fmla="*/ 347663 h 809763"/>
                    <a:gd name="connsiteX99" fmla="*/ 345282 w 669132"/>
                    <a:gd name="connsiteY99" fmla="*/ 340519 h 809763"/>
                    <a:gd name="connsiteX100" fmla="*/ 347663 w 669132"/>
                    <a:gd name="connsiteY100" fmla="*/ 323850 h 809763"/>
                    <a:gd name="connsiteX101" fmla="*/ 350044 w 669132"/>
                    <a:gd name="connsiteY101" fmla="*/ 280988 h 809763"/>
                    <a:gd name="connsiteX102" fmla="*/ 352425 w 669132"/>
                    <a:gd name="connsiteY102" fmla="*/ 261938 h 809763"/>
                    <a:gd name="connsiteX103" fmla="*/ 345282 w 669132"/>
                    <a:gd name="connsiteY103" fmla="*/ 257175 h 809763"/>
                    <a:gd name="connsiteX104" fmla="*/ 338138 w 669132"/>
                    <a:gd name="connsiteY104" fmla="*/ 259556 h 809763"/>
                    <a:gd name="connsiteX105" fmla="*/ 330994 w 669132"/>
                    <a:gd name="connsiteY105" fmla="*/ 264319 h 809763"/>
                    <a:gd name="connsiteX106" fmla="*/ 316707 w 669132"/>
                    <a:gd name="connsiteY106" fmla="*/ 269081 h 809763"/>
                    <a:gd name="connsiteX107" fmla="*/ 309563 w 669132"/>
                    <a:gd name="connsiteY107" fmla="*/ 271463 h 809763"/>
                    <a:gd name="connsiteX108" fmla="*/ 311944 w 669132"/>
                    <a:gd name="connsiteY108" fmla="*/ 264319 h 809763"/>
                    <a:gd name="connsiteX109" fmla="*/ 307182 w 669132"/>
                    <a:gd name="connsiteY109" fmla="*/ 250031 h 809763"/>
                    <a:gd name="connsiteX110" fmla="*/ 295275 w 669132"/>
                    <a:gd name="connsiteY110" fmla="*/ 228600 h 809763"/>
                    <a:gd name="connsiteX111" fmla="*/ 288132 w 669132"/>
                    <a:gd name="connsiteY111" fmla="*/ 223838 h 809763"/>
                    <a:gd name="connsiteX112" fmla="*/ 290513 w 669132"/>
                    <a:gd name="connsiteY112" fmla="*/ 216694 h 809763"/>
                    <a:gd name="connsiteX113" fmla="*/ 297657 w 669132"/>
                    <a:gd name="connsiteY113" fmla="*/ 214313 h 809763"/>
                    <a:gd name="connsiteX114" fmla="*/ 304800 w 669132"/>
                    <a:gd name="connsiteY114" fmla="*/ 209550 h 809763"/>
                    <a:gd name="connsiteX115" fmla="*/ 311944 w 669132"/>
                    <a:gd name="connsiteY115" fmla="*/ 202406 h 809763"/>
                    <a:gd name="connsiteX116" fmla="*/ 319088 w 669132"/>
                    <a:gd name="connsiteY116" fmla="*/ 200025 h 809763"/>
                    <a:gd name="connsiteX117" fmla="*/ 333375 w 669132"/>
                    <a:gd name="connsiteY117" fmla="*/ 192881 h 809763"/>
                    <a:gd name="connsiteX118" fmla="*/ 347663 w 669132"/>
                    <a:gd name="connsiteY118" fmla="*/ 190500 h 809763"/>
                    <a:gd name="connsiteX119" fmla="*/ 361950 w 669132"/>
                    <a:gd name="connsiteY119" fmla="*/ 185738 h 809763"/>
                    <a:gd name="connsiteX120" fmla="*/ 369094 w 669132"/>
                    <a:gd name="connsiteY120" fmla="*/ 180975 h 809763"/>
                    <a:gd name="connsiteX121" fmla="*/ 373857 w 669132"/>
                    <a:gd name="connsiteY121" fmla="*/ 173831 h 809763"/>
                    <a:gd name="connsiteX122" fmla="*/ 381000 w 669132"/>
                    <a:gd name="connsiteY122" fmla="*/ 171450 h 809763"/>
                    <a:gd name="connsiteX123" fmla="*/ 388144 w 669132"/>
                    <a:gd name="connsiteY123" fmla="*/ 166688 h 809763"/>
                    <a:gd name="connsiteX124" fmla="*/ 390525 w 669132"/>
                    <a:gd name="connsiteY124" fmla="*/ 159544 h 809763"/>
                    <a:gd name="connsiteX125" fmla="*/ 395288 w 669132"/>
                    <a:gd name="connsiteY125" fmla="*/ 152400 h 809763"/>
                    <a:gd name="connsiteX126" fmla="*/ 404813 w 669132"/>
                    <a:gd name="connsiteY126" fmla="*/ 130969 h 809763"/>
                    <a:gd name="connsiteX127" fmla="*/ 407194 w 669132"/>
                    <a:gd name="connsiteY127" fmla="*/ 111919 h 809763"/>
                    <a:gd name="connsiteX128" fmla="*/ 392907 w 669132"/>
                    <a:gd name="connsiteY128" fmla="*/ 107156 h 809763"/>
                    <a:gd name="connsiteX129" fmla="*/ 378619 w 669132"/>
                    <a:gd name="connsiteY129" fmla="*/ 102394 h 809763"/>
                    <a:gd name="connsiteX130" fmla="*/ 369094 w 669132"/>
                    <a:gd name="connsiteY130" fmla="*/ 100013 h 809763"/>
                    <a:gd name="connsiteX131" fmla="*/ 366713 w 669132"/>
                    <a:gd name="connsiteY131" fmla="*/ 92869 h 809763"/>
                    <a:gd name="connsiteX132" fmla="*/ 357188 w 669132"/>
                    <a:gd name="connsiteY132" fmla="*/ 83344 h 809763"/>
                    <a:gd name="connsiteX133" fmla="*/ 371475 w 669132"/>
                    <a:gd name="connsiteY133" fmla="*/ 78581 h 809763"/>
                    <a:gd name="connsiteX134" fmla="*/ 388144 w 669132"/>
                    <a:gd name="connsiteY134" fmla="*/ 71438 h 809763"/>
                    <a:gd name="connsiteX135" fmla="*/ 404813 w 669132"/>
                    <a:gd name="connsiteY135" fmla="*/ 54769 h 809763"/>
                    <a:gd name="connsiteX136" fmla="*/ 414338 w 669132"/>
                    <a:gd name="connsiteY136" fmla="*/ 40481 h 809763"/>
                    <a:gd name="connsiteX137" fmla="*/ 419100 w 669132"/>
                    <a:gd name="connsiteY137" fmla="*/ 33338 h 809763"/>
                    <a:gd name="connsiteX138" fmla="*/ 426244 w 669132"/>
                    <a:gd name="connsiteY138" fmla="*/ 30956 h 809763"/>
                    <a:gd name="connsiteX139" fmla="*/ 431007 w 669132"/>
                    <a:gd name="connsiteY139" fmla="*/ 23813 h 809763"/>
                    <a:gd name="connsiteX140" fmla="*/ 445294 w 669132"/>
                    <a:gd name="connsiteY140" fmla="*/ 14288 h 809763"/>
                    <a:gd name="connsiteX141" fmla="*/ 461963 w 669132"/>
                    <a:gd name="connsiteY141" fmla="*/ 7144 h 809763"/>
                    <a:gd name="connsiteX142" fmla="*/ 471488 w 669132"/>
                    <a:gd name="connsiteY142" fmla="*/ 0 h 809763"/>
                    <a:gd name="connsiteX143" fmla="*/ 490538 w 669132"/>
                    <a:gd name="connsiteY143" fmla="*/ 11906 h 809763"/>
                    <a:gd name="connsiteX144" fmla="*/ 504825 w 669132"/>
                    <a:gd name="connsiteY144" fmla="*/ 21431 h 809763"/>
                    <a:gd name="connsiteX145" fmla="*/ 516732 w 669132"/>
                    <a:gd name="connsiteY145" fmla="*/ 33338 h 809763"/>
                    <a:gd name="connsiteX146" fmla="*/ 528638 w 669132"/>
                    <a:gd name="connsiteY146" fmla="*/ 45244 h 809763"/>
                    <a:gd name="connsiteX147" fmla="*/ 521494 w 669132"/>
                    <a:gd name="connsiteY147" fmla="*/ 61913 h 809763"/>
                    <a:gd name="connsiteX148" fmla="*/ 514350 w 669132"/>
                    <a:gd name="connsiteY148" fmla="*/ 64294 h 809763"/>
                    <a:gd name="connsiteX149" fmla="*/ 511969 w 669132"/>
                    <a:gd name="connsiteY149" fmla="*/ 71438 h 809763"/>
                    <a:gd name="connsiteX150" fmla="*/ 519113 w 669132"/>
                    <a:gd name="connsiteY150" fmla="*/ 85725 h 809763"/>
                    <a:gd name="connsiteX151" fmla="*/ 526257 w 669132"/>
                    <a:gd name="connsiteY151" fmla="*/ 90488 h 809763"/>
                    <a:gd name="connsiteX152" fmla="*/ 533400 w 669132"/>
                    <a:gd name="connsiteY152" fmla="*/ 97631 h 809763"/>
                    <a:gd name="connsiteX153" fmla="*/ 538163 w 669132"/>
                    <a:gd name="connsiteY153" fmla="*/ 104775 h 809763"/>
                    <a:gd name="connsiteX154" fmla="*/ 545307 w 669132"/>
                    <a:gd name="connsiteY154" fmla="*/ 107156 h 809763"/>
                    <a:gd name="connsiteX155" fmla="*/ 552450 w 669132"/>
                    <a:gd name="connsiteY155" fmla="*/ 111919 h 809763"/>
                    <a:gd name="connsiteX156" fmla="*/ 566738 w 669132"/>
                    <a:gd name="connsiteY156" fmla="*/ 109538 h 809763"/>
                    <a:gd name="connsiteX157" fmla="*/ 590550 w 669132"/>
                    <a:gd name="connsiteY157" fmla="*/ 107156 h 809763"/>
                    <a:gd name="connsiteX158" fmla="*/ 609600 w 669132"/>
                    <a:gd name="connsiteY158" fmla="*/ 109538 h 809763"/>
                    <a:gd name="connsiteX159" fmla="*/ 626269 w 669132"/>
                    <a:gd name="connsiteY159" fmla="*/ 114300 h 809763"/>
                    <a:gd name="connsiteX160" fmla="*/ 633413 w 669132"/>
                    <a:gd name="connsiteY160" fmla="*/ 119063 h 809763"/>
                    <a:gd name="connsiteX161" fmla="*/ 652463 w 669132"/>
                    <a:gd name="connsiteY16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320675 w 669132"/>
                    <a:gd name="connsiteY90" fmla="*/ 520321 h 809763"/>
                    <a:gd name="connsiteX91" fmla="*/ 319088 w 669132"/>
                    <a:gd name="connsiteY91" fmla="*/ 469106 h 809763"/>
                    <a:gd name="connsiteX92" fmla="*/ 323850 w 669132"/>
                    <a:gd name="connsiteY92" fmla="*/ 454819 h 809763"/>
                    <a:gd name="connsiteX93" fmla="*/ 326232 w 669132"/>
                    <a:gd name="connsiteY93" fmla="*/ 447675 h 809763"/>
                    <a:gd name="connsiteX94" fmla="*/ 328613 w 669132"/>
                    <a:gd name="connsiteY94" fmla="*/ 423863 h 809763"/>
                    <a:gd name="connsiteX95" fmla="*/ 330994 w 669132"/>
                    <a:gd name="connsiteY95" fmla="*/ 416719 h 809763"/>
                    <a:gd name="connsiteX96" fmla="*/ 340519 w 669132"/>
                    <a:gd name="connsiteY96" fmla="*/ 383381 h 809763"/>
                    <a:gd name="connsiteX97" fmla="*/ 342900 w 669132"/>
                    <a:gd name="connsiteY97" fmla="*/ 347663 h 809763"/>
                    <a:gd name="connsiteX98" fmla="*/ 345282 w 669132"/>
                    <a:gd name="connsiteY98" fmla="*/ 340519 h 809763"/>
                    <a:gd name="connsiteX99" fmla="*/ 347663 w 669132"/>
                    <a:gd name="connsiteY99" fmla="*/ 323850 h 809763"/>
                    <a:gd name="connsiteX100" fmla="*/ 350044 w 669132"/>
                    <a:gd name="connsiteY100" fmla="*/ 280988 h 809763"/>
                    <a:gd name="connsiteX101" fmla="*/ 352425 w 669132"/>
                    <a:gd name="connsiteY101" fmla="*/ 261938 h 809763"/>
                    <a:gd name="connsiteX102" fmla="*/ 345282 w 669132"/>
                    <a:gd name="connsiteY102" fmla="*/ 257175 h 809763"/>
                    <a:gd name="connsiteX103" fmla="*/ 338138 w 669132"/>
                    <a:gd name="connsiteY103" fmla="*/ 259556 h 809763"/>
                    <a:gd name="connsiteX104" fmla="*/ 330994 w 669132"/>
                    <a:gd name="connsiteY104" fmla="*/ 264319 h 809763"/>
                    <a:gd name="connsiteX105" fmla="*/ 316707 w 669132"/>
                    <a:gd name="connsiteY105" fmla="*/ 269081 h 809763"/>
                    <a:gd name="connsiteX106" fmla="*/ 309563 w 669132"/>
                    <a:gd name="connsiteY106" fmla="*/ 271463 h 809763"/>
                    <a:gd name="connsiteX107" fmla="*/ 311944 w 669132"/>
                    <a:gd name="connsiteY107" fmla="*/ 264319 h 809763"/>
                    <a:gd name="connsiteX108" fmla="*/ 307182 w 669132"/>
                    <a:gd name="connsiteY108" fmla="*/ 250031 h 809763"/>
                    <a:gd name="connsiteX109" fmla="*/ 295275 w 669132"/>
                    <a:gd name="connsiteY109" fmla="*/ 228600 h 809763"/>
                    <a:gd name="connsiteX110" fmla="*/ 288132 w 669132"/>
                    <a:gd name="connsiteY110" fmla="*/ 223838 h 809763"/>
                    <a:gd name="connsiteX111" fmla="*/ 290513 w 669132"/>
                    <a:gd name="connsiteY111" fmla="*/ 216694 h 809763"/>
                    <a:gd name="connsiteX112" fmla="*/ 297657 w 669132"/>
                    <a:gd name="connsiteY112" fmla="*/ 214313 h 809763"/>
                    <a:gd name="connsiteX113" fmla="*/ 304800 w 669132"/>
                    <a:gd name="connsiteY113" fmla="*/ 209550 h 809763"/>
                    <a:gd name="connsiteX114" fmla="*/ 311944 w 669132"/>
                    <a:gd name="connsiteY114" fmla="*/ 202406 h 809763"/>
                    <a:gd name="connsiteX115" fmla="*/ 319088 w 669132"/>
                    <a:gd name="connsiteY115" fmla="*/ 200025 h 809763"/>
                    <a:gd name="connsiteX116" fmla="*/ 333375 w 669132"/>
                    <a:gd name="connsiteY116" fmla="*/ 192881 h 809763"/>
                    <a:gd name="connsiteX117" fmla="*/ 347663 w 669132"/>
                    <a:gd name="connsiteY117" fmla="*/ 190500 h 809763"/>
                    <a:gd name="connsiteX118" fmla="*/ 361950 w 669132"/>
                    <a:gd name="connsiteY118" fmla="*/ 185738 h 809763"/>
                    <a:gd name="connsiteX119" fmla="*/ 369094 w 669132"/>
                    <a:gd name="connsiteY119" fmla="*/ 180975 h 809763"/>
                    <a:gd name="connsiteX120" fmla="*/ 373857 w 669132"/>
                    <a:gd name="connsiteY120" fmla="*/ 173831 h 809763"/>
                    <a:gd name="connsiteX121" fmla="*/ 381000 w 669132"/>
                    <a:gd name="connsiteY121" fmla="*/ 171450 h 809763"/>
                    <a:gd name="connsiteX122" fmla="*/ 388144 w 669132"/>
                    <a:gd name="connsiteY122" fmla="*/ 166688 h 809763"/>
                    <a:gd name="connsiteX123" fmla="*/ 390525 w 669132"/>
                    <a:gd name="connsiteY123" fmla="*/ 159544 h 809763"/>
                    <a:gd name="connsiteX124" fmla="*/ 395288 w 669132"/>
                    <a:gd name="connsiteY124" fmla="*/ 152400 h 809763"/>
                    <a:gd name="connsiteX125" fmla="*/ 404813 w 669132"/>
                    <a:gd name="connsiteY125" fmla="*/ 130969 h 809763"/>
                    <a:gd name="connsiteX126" fmla="*/ 407194 w 669132"/>
                    <a:gd name="connsiteY126" fmla="*/ 111919 h 809763"/>
                    <a:gd name="connsiteX127" fmla="*/ 392907 w 669132"/>
                    <a:gd name="connsiteY127" fmla="*/ 107156 h 809763"/>
                    <a:gd name="connsiteX128" fmla="*/ 378619 w 669132"/>
                    <a:gd name="connsiteY128" fmla="*/ 102394 h 809763"/>
                    <a:gd name="connsiteX129" fmla="*/ 369094 w 669132"/>
                    <a:gd name="connsiteY129" fmla="*/ 100013 h 809763"/>
                    <a:gd name="connsiteX130" fmla="*/ 366713 w 669132"/>
                    <a:gd name="connsiteY130" fmla="*/ 92869 h 809763"/>
                    <a:gd name="connsiteX131" fmla="*/ 357188 w 669132"/>
                    <a:gd name="connsiteY131" fmla="*/ 83344 h 809763"/>
                    <a:gd name="connsiteX132" fmla="*/ 371475 w 669132"/>
                    <a:gd name="connsiteY132" fmla="*/ 78581 h 809763"/>
                    <a:gd name="connsiteX133" fmla="*/ 388144 w 669132"/>
                    <a:gd name="connsiteY133" fmla="*/ 71438 h 809763"/>
                    <a:gd name="connsiteX134" fmla="*/ 404813 w 669132"/>
                    <a:gd name="connsiteY134" fmla="*/ 54769 h 809763"/>
                    <a:gd name="connsiteX135" fmla="*/ 414338 w 669132"/>
                    <a:gd name="connsiteY135" fmla="*/ 40481 h 809763"/>
                    <a:gd name="connsiteX136" fmla="*/ 419100 w 669132"/>
                    <a:gd name="connsiteY136" fmla="*/ 33338 h 809763"/>
                    <a:gd name="connsiteX137" fmla="*/ 426244 w 669132"/>
                    <a:gd name="connsiteY137" fmla="*/ 30956 h 809763"/>
                    <a:gd name="connsiteX138" fmla="*/ 431007 w 669132"/>
                    <a:gd name="connsiteY138" fmla="*/ 23813 h 809763"/>
                    <a:gd name="connsiteX139" fmla="*/ 445294 w 669132"/>
                    <a:gd name="connsiteY139" fmla="*/ 14288 h 809763"/>
                    <a:gd name="connsiteX140" fmla="*/ 461963 w 669132"/>
                    <a:gd name="connsiteY140" fmla="*/ 7144 h 809763"/>
                    <a:gd name="connsiteX141" fmla="*/ 471488 w 669132"/>
                    <a:gd name="connsiteY141" fmla="*/ 0 h 809763"/>
                    <a:gd name="connsiteX142" fmla="*/ 490538 w 669132"/>
                    <a:gd name="connsiteY142" fmla="*/ 11906 h 809763"/>
                    <a:gd name="connsiteX143" fmla="*/ 504825 w 669132"/>
                    <a:gd name="connsiteY143" fmla="*/ 21431 h 809763"/>
                    <a:gd name="connsiteX144" fmla="*/ 516732 w 669132"/>
                    <a:gd name="connsiteY144" fmla="*/ 33338 h 809763"/>
                    <a:gd name="connsiteX145" fmla="*/ 528638 w 669132"/>
                    <a:gd name="connsiteY145" fmla="*/ 45244 h 809763"/>
                    <a:gd name="connsiteX146" fmla="*/ 521494 w 669132"/>
                    <a:gd name="connsiteY146" fmla="*/ 61913 h 809763"/>
                    <a:gd name="connsiteX147" fmla="*/ 514350 w 669132"/>
                    <a:gd name="connsiteY147" fmla="*/ 64294 h 809763"/>
                    <a:gd name="connsiteX148" fmla="*/ 511969 w 669132"/>
                    <a:gd name="connsiteY148" fmla="*/ 71438 h 809763"/>
                    <a:gd name="connsiteX149" fmla="*/ 519113 w 669132"/>
                    <a:gd name="connsiteY149" fmla="*/ 85725 h 809763"/>
                    <a:gd name="connsiteX150" fmla="*/ 526257 w 669132"/>
                    <a:gd name="connsiteY150" fmla="*/ 90488 h 809763"/>
                    <a:gd name="connsiteX151" fmla="*/ 533400 w 669132"/>
                    <a:gd name="connsiteY151" fmla="*/ 97631 h 809763"/>
                    <a:gd name="connsiteX152" fmla="*/ 538163 w 669132"/>
                    <a:gd name="connsiteY152" fmla="*/ 104775 h 809763"/>
                    <a:gd name="connsiteX153" fmla="*/ 545307 w 669132"/>
                    <a:gd name="connsiteY153" fmla="*/ 107156 h 809763"/>
                    <a:gd name="connsiteX154" fmla="*/ 552450 w 669132"/>
                    <a:gd name="connsiteY154" fmla="*/ 111919 h 809763"/>
                    <a:gd name="connsiteX155" fmla="*/ 566738 w 669132"/>
                    <a:gd name="connsiteY155" fmla="*/ 109538 h 809763"/>
                    <a:gd name="connsiteX156" fmla="*/ 590550 w 669132"/>
                    <a:gd name="connsiteY156" fmla="*/ 107156 h 809763"/>
                    <a:gd name="connsiteX157" fmla="*/ 609600 w 669132"/>
                    <a:gd name="connsiteY157" fmla="*/ 109538 h 809763"/>
                    <a:gd name="connsiteX158" fmla="*/ 626269 w 669132"/>
                    <a:gd name="connsiteY158" fmla="*/ 114300 h 809763"/>
                    <a:gd name="connsiteX159" fmla="*/ 633413 w 669132"/>
                    <a:gd name="connsiteY159" fmla="*/ 119063 h 809763"/>
                    <a:gd name="connsiteX160" fmla="*/ 652463 w 669132"/>
                    <a:gd name="connsiteY16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320675 w 669132"/>
                    <a:gd name="connsiteY89" fmla="*/ 520321 h 809763"/>
                    <a:gd name="connsiteX90" fmla="*/ 319088 w 669132"/>
                    <a:gd name="connsiteY90" fmla="*/ 469106 h 809763"/>
                    <a:gd name="connsiteX91" fmla="*/ 323850 w 669132"/>
                    <a:gd name="connsiteY91" fmla="*/ 454819 h 809763"/>
                    <a:gd name="connsiteX92" fmla="*/ 326232 w 669132"/>
                    <a:gd name="connsiteY92" fmla="*/ 447675 h 809763"/>
                    <a:gd name="connsiteX93" fmla="*/ 328613 w 669132"/>
                    <a:gd name="connsiteY93" fmla="*/ 423863 h 809763"/>
                    <a:gd name="connsiteX94" fmla="*/ 330994 w 669132"/>
                    <a:gd name="connsiteY94" fmla="*/ 416719 h 809763"/>
                    <a:gd name="connsiteX95" fmla="*/ 340519 w 669132"/>
                    <a:gd name="connsiteY95" fmla="*/ 383381 h 809763"/>
                    <a:gd name="connsiteX96" fmla="*/ 342900 w 669132"/>
                    <a:gd name="connsiteY96" fmla="*/ 347663 h 809763"/>
                    <a:gd name="connsiteX97" fmla="*/ 345282 w 669132"/>
                    <a:gd name="connsiteY97" fmla="*/ 340519 h 809763"/>
                    <a:gd name="connsiteX98" fmla="*/ 347663 w 669132"/>
                    <a:gd name="connsiteY98" fmla="*/ 323850 h 809763"/>
                    <a:gd name="connsiteX99" fmla="*/ 350044 w 669132"/>
                    <a:gd name="connsiteY99" fmla="*/ 280988 h 809763"/>
                    <a:gd name="connsiteX100" fmla="*/ 352425 w 669132"/>
                    <a:gd name="connsiteY100" fmla="*/ 261938 h 809763"/>
                    <a:gd name="connsiteX101" fmla="*/ 345282 w 669132"/>
                    <a:gd name="connsiteY101" fmla="*/ 257175 h 809763"/>
                    <a:gd name="connsiteX102" fmla="*/ 338138 w 669132"/>
                    <a:gd name="connsiteY102" fmla="*/ 259556 h 809763"/>
                    <a:gd name="connsiteX103" fmla="*/ 330994 w 669132"/>
                    <a:gd name="connsiteY103" fmla="*/ 264319 h 809763"/>
                    <a:gd name="connsiteX104" fmla="*/ 316707 w 669132"/>
                    <a:gd name="connsiteY104" fmla="*/ 269081 h 809763"/>
                    <a:gd name="connsiteX105" fmla="*/ 309563 w 669132"/>
                    <a:gd name="connsiteY105" fmla="*/ 271463 h 809763"/>
                    <a:gd name="connsiteX106" fmla="*/ 311944 w 669132"/>
                    <a:gd name="connsiteY106" fmla="*/ 264319 h 809763"/>
                    <a:gd name="connsiteX107" fmla="*/ 307182 w 669132"/>
                    <a:gd name="connsiteY107" fmla="*/ 250031 h 809763"/>
                    <a:gd name="connsiteX108" fmla="*/ 295275 w 669132"/>
                    <a:gd name="connsiteY108" fmla="*/ 228600 h 809763"/>
                    <a:gd name="connsiteX109" fmla="*/ 288132 w 669132"/>
                    <a:gd name="connsiteY109" fmla="*/ 223838 h 809763"/>
                    <a:gd name="connsiteX110" fmla="*/ 290513 w 669132"/>
                    <a:gd name="connsiteY110" fmla="*/ 216694 h 809763"/>
                    <a:gd name="connsiteX111" fmla="*/ 297657 w 669132"/>
                    <a:gd name="connsiteY111" fmla="*/ 214313 h 809763"/>
                    <a:gd name="connsiteX112" fmla="*/ 304800 w 669132"/>
                    <a:gd name="connsiteY112" fmla="*/ 209550 h 809763"/>
                    <a:gd name="connsiteX113" fmla="*/ 311944 w 669132"/>
                    <a:gd name="connsiteY113" fmla="*/ 202406 h 809763"/>
                    <a:gd name="connsiteX114" fmla="*/ 319088 w 669132"/>
                    <a:gd name="connsiteY114" fmla="*/ 200025 h 809763"/>
                    <a:gd name="connsiteX115" fmla="*/ 333375 w 669132"/>
                    <a:gd name="connsiteY115" fmla="*/ 192881 h 809763"/>
                    <a:gd name="connsiteX116" fmla="*/ 347663 w 669132"/>
                    <a:gd name="connsiteY116" fmla="*/ 190500 h 809763"/>
                    <a:gd name="connsiteX117" fmla="*/ 361950 w 669132"/>
                    <a:gd name="connsiteY117" fmla="*/ 185738 h 809763"/>
                    <a:gd name="connsiteX118" fmla="*/ 369094 w 669132"/>
                    <a:gd name="connsiteY118" fmla="*/ 180975 h 809763"/>
                    <a:gd name="connsiteX119" fmla="*/ 373857 w 669132"/>
                    <a:gd name="connsiteY119" fmla="*/ 173831 h 809763"/>
                    <a:gd name="connsiteX120" fmla="*/ 381000 w 669132"/>
                    <a:gd name="connsiteY120" fmla="*/ 171450 h 809763"/>
                    <a:gd name="connsiteX121" fmla="*/ 388144 w 669132"/>
                    <a:gd name="connsiteY121" fmla="*/ 166688 h 809763"/>
                    <a:gd name="connsiteX122" fmla="*/ 390525 w 669132"/>
                    <a:gd name="connsiteY122" fmla="*/ 159544 h 809763"/>
                    <a:gd name="connsiteX123" fmla="*/ 395288 w 669132"/>
                    <a:gd name="connsiteY123" fmla="*/ 152400 h 809763"/>
                    <a:gd name="connsiteX124" fmla="*/ 404813 w 669132"/>
                    <a:gd name="connsiteY124" fmla="*/ 130969 h 809763"/>
                    <a:gd name="connsiteX125" fmla="*/ 407194 w 669132"/>
                    <a:gd name="connsiteY125" fmla="*/ 111919 h 809763"/>
                    <a:gd name="connsiteX126" fmla="*/ 392907 w 669132"/>
                    <a:gd name="connsiteY126" fmla="*/ 107156 h 809763"/>
                    <a:gd name="connsiteX127" fmla="*/ 378619 w 669132"/>
                    <a:gd name="connsiteY127" fmla="*/ 102394 h 809763"/>
                    <a:gd name="connsiteX128" fmla="*/ 369094 w 669132"/>
                    <a:gd name="connsiteY128" fmla="*/ 100013 h 809763"/>
                    <a:gd name="connsiteX129" fmla="*/ 366713 w 669132"/>
                    <a:gd name="connsiteY129" fmla="*/ 92869 h 809763"/>
                    <a:gd name="connsiteX130" fmla="*/ 357188 w 669132"/>
                    <a:gd name="connsiteY130" fmla="*/ 83344 h 809763"/>
                    <a:gd name="connsiteX131" fmla="*/ 371475 w 669132"/>
                    <a:gd name="connsiteY131" fmla="*/ 78581 h 809763"/>
                    <a:gd name="connsiteX132" fmla="*/ 388144 w 669132"/>
                    <a:gd name="connsiteY132" fmla="*/ 71438 h 809763"/>
                    <a:gd name="connsiteX133" fmla="*/ 404813 w 669132"/>
                    <a:gd name="connsiteY133" fmla="*/ 54769 h 809763"/>
                    <a:gd name="connsiteX134" fmla="*/ 414338 w 669132"/>
                    <a:gd name="connsiteY134" fmla="*/ 40481 h 809763"/>
                    <a:gd name="connsiteX135" fmla="*/ 419100 w 669132"/>
                    <a:gd name="connsiteY135" fmla="*/ 33338 h 809763"/>
                    <a:gd name="connsiteX136" fmla="*/ 426244 w 669132"/>
                    <a:gd name="connsiteY136" fmla="*/ 30956 h 809763"/>
                    <a:gd name="connsiteX137" fmla="*/ 431007 w 669132"/>
                    <a:gd name="connsiteY137" fmla="*/ 23813 h 809763"/>
                    <a:gd name="connsiteX138" fmla="*/ 445294 w 669132"/>
                    <a:gd name="connsiteY138" fmla="*/ 14288 h 809763"/>
                    <a:gd name="connsiteX139" fmla="*/ 461963 w 669132"/>
                    <a:gd name="connsiteY139" fmla="*/ 7144 h 809763"/>
                    <a:gd name="connsiteX140" fmla="*/ 471488 w 669132"/>
                    <a:gd name="connsiteY140" fmla="*/ 0 h 809763"/>
                    <a:gd name="connsiteX141" fmla="*/ 490538 w 669132"/>
                    <a:gd name="connsiteY141" fmla="*/ 11906 h 809763"/>
                    <a:gd name="connsiteX142" fmla="*/ 504825 w 669132"/>
                    <a:gd name="connsiteY142" fmla="*/ 21431 h 809763"/>
                    <a:gd name="connsiteX143" fmla="*/ 516732 w 669132"/>
                    <a:gd name="connsiteY143" fmla="*/ 33338 h 809763"/>
                    <a:gd name="connsiteX144" fmla="*/ 528638 w 669132"/>
                    <a:gd name="connsiteY144" fmla="*/ 45244 h 809763"/>
                    <a:gd name="connsiteX145" fmla="*/ 521494 w 669132"/>
                    <a:gd name="connsiteY145" fmla="*/ 61913 h 809763"/>
                    <a:gd name="connsiteX146" fmla="*/ 514350 w 669132"/>
                    <a:gd name="connsiteY146" fmla="*/ 64294 h 809763"/>
                    <a:gd name="connsiteX147" fmla="*/ 511969 w 669132"/>
                    <a:gd name="connsiteY147" fmla="*/ 71438 h 809763"/>
                    <a:gd name="connsiteX148" fmla="*/ 519113 w 669132"/>
                    <a:gd name="connsiteY148" fmla="*/ 85725 h 809763"/>
                    <a:gd name="connsiteX149" fmla="*/ 526257 w 669132"/>
                    <a:gd name="connsiteY149" fmla="*/ 90488 h 809763"/>
                    <a:gd name="connsiteX150" fmla="*/ 533400 w 669132"/>
                    <a:gd name="connsiteY150" fmla="*/ 97631 h 809763"/>
                    <a:gd name="connsiteX151" fmla="*/ 538163 w 669132"/>
                    <a:gd name="connsiteY151" fmla="*/ 104775 h 809763"/>
                    <a:gd name="connsiteX152" fmla="*/ 545307 w 669132"/>
                    <a:gd name="connsiteY152" fmla="*/ 107156 h 809763"/>
                    <a:gd name="connsiteX153" fmla="*/ 552450 w 669132"/>
                    <a:gd name="connsiteY153" fmla="*/ 111919 h 809763"/>
                    <a:gd name="connsiteX154" fmla="*/ 566738 w 669132"/>
                    <a:gd name="connsiteY154" fmla="*/ 109538 h 809763"/>
                    <a:gd name="connsiteX155" fmla="*/ 590550 w 669132"/>
                    <a:gd name="connsiteY155" fmla="*/ 107156 h 809763"/>
                    <a:gd name="connsiteX156" fmla="*/ 609600 w 669132"/>
                    <a:gd name="connsiteY156" fmla="*/ 109538 h 809763"/>
                    <a:gd name="connsiteX157" fmla="*/ 626269 w 669132"/>
                    <a:gd name="connsiteY157" fmla="*/ 114300 h 809763"/>
                    <a:gd name="connsiteX158" fmla="*/ 633413 w 669132"/>
                    <a:gd name="connsiteY158" fmla="*/ 119063 h 809763"/>
                    <a:gd name="connsiteX159" fmla="*/ 652463 w 669132"/>
                    <a:gd name="connsiteY15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320675 w 669132"/>
                    <a:gd name="connsiteY88" fmla="*/ 520321 h 809763"/>
                    <a:gd name="connsiteX89" fmla="*/ 319088 w 669132"/>
                    <a:gd name="connsiteY89" fmla="*/ 469106 h 809763"/>
                    <a:gd name="connsiteX90" fmla="*/ 323850 w 669132"/>
                    <a:gd name="connsiteY90" fmla="*/ 454819 h 809763"/>
                    <a:gd name="connsiteX91" fmla="*/ 326232 w 669132"/>
                    <a:gd name="connsiteY91" fmla="*/ 447675 h 809763"/>
                    <a:gd name="connsiteX92" fmla="*/ 328613 w 669132"/>
                    <a:gd name="connsiteY92" fmla="*/ 423863 h 809763"/>
                    <a:gd name="connsiteX93" fmla="*/ 330994 w 669132"/>
                    <a:gd name="connsiteY93" fmla="*/ 416719 h 809763"/>
                    <a:gd name="connsiteX94" fmla="*/ 340519 w 669132"/>
                    <a:gd name="connsiteY94" fmla="*/ 383381 h 809763"/>
                    <a:gd name="connsiteX95" fmla="*/ 342900 w 669132"/>
                    <a:gd name="connsiteY95" fmla="*/ 347663 h 809763"/>
                    <a:gd name="connsiteX96" fmla="*/ 345282 w 669132"/>
                    <a:gd name="connsiteY96" fmla="*/ 340519 h 809763"/>
                    <a:gd name="connsiteX97" fmla="*/ 347663 w 669132"/>
                    <a:gd name="connsiteY97" fmla="*/ 323850 h 809763"/>
                    <a:gd name="connsiteX98" fmla="*/ 350044 w 669132"/>
                    <a:gd name="connsiteY98" fmla="*/ 280988 h 809763"/>
                    <a:gd name="connsiteX99" fmla="*/ 352425 w 669132"/>
                    <a:gd name="connsiteY99" fmla="*/ 261938 h 809763"/>
                    <a:gd name="connsiteX100" fmla="*/ 345282 w 669132"/>
                    <a:gd name="connsiteY100" fmla="*/ 257175 h 809763"/>
                    <a:gd name="connsiteX101" fmla="*/ 338138 w 669132"/>
                    <a:gd name="connsiteY101" fmla="*/ 259556 h 809763"/>
                    <a:gd name="connsiteX102" fmla="*/ 330994 w 669132"/>
                    <a:gd name="connsiteY102" fmla="*/ 264319 h 809763"/>
                    <a:gd name="connsiteX103" fmla="*/ 316707 w 669132"/>
                    <a:gd name="connsiteY103" fmla="*/ 269081 h 809763"/>
                    <a:gd name="connsiteX104" fmla="*/ 309563 w 669132"/>
                    <a:gd name="connsiteY104" fmla="*/ 271463 h 809763"/>
                    <a:gd name="connsiteX105" fmla="*/ 311944 w 669132"/>
                    <a:gd name="connsiteY105" fmla="*/ 264319 h 809763"/>
                    <a:gd name="connsiteX106" fmla="*/ 307182 w 669132"/>
                    <a:gd name="connsiteY106" fmla="*/ 250031 h 809763"/>
                    <a:gd name="connsiteX107" fmla="*/ 295275 w 669132"/>
                    <a:gd name="connsiteY107" fmla="*/ 228600 h 809763"/>
                    <a:gd name="connsiteX108" fmla="*/ 288132 w 669132"/>
                    <a:gd name="connsiteY108" fmla="*/ 223838 h 809763"/>
                    <a:gd name="connsiteX109" fmla="*/ 290513 w 669132"/>
                    <a:gd name="connsiteY109" fmla="*/ 216694 h 809763"/>
                    <a:gd name="connsiteX110" fmla="*/ 297657 w 669132"/>
                    <a:gd name="connsiteY110" fmla="*/ 214313 h 809763"/>
                    <a:gd name="connsiteX111" fmla="*/ 304800 w 669132"/>
                    <a:gd name="connsiteY111" fmla="*/ 209550 h 809763"/>
                    <a:gd name="connsiteX112" fmla="*/ 311944 w 669132"/>
                    <a:gd name="connsiteY112" fmla="*/ 202406 h 809763"/>
                    <a:gd name="connsiteX113" fmla="*/ 319088 w 669132"/>
                    <a:gd name="connsiteY113" fmla="*/ 200025 h 809763"/>
                    <a:gd name="connsiteX114" fmla="*/ 333375 w 669132"/>
                    <a:gd name="connsiteY114" fmla="*/ 192881 h 809763"/>
                    <a:gd name="connsiteX115" fmla="*/ 347663 w 669132"/>
                    <a:gd name="connsiteY115" fmla="*/ 190500 h 809763"/>
                    <a:gd name="connsiteX116" fmla="*/ 361950 w 669132"/>
                    <a:gd name="connsiteY116" fmla="*/ 185738 h 809763"/>
                    <a:gd name="connsiteX117" fmla="*/ 369094 w 669132"/>
                    <a:gd name="connsiteY117" fmla="*/ 180975 h 809763"/>
                    <a:gd name="connsiteX118" fmla="*/ 373857 w 669132"/>
                    <a:gd name="connsiteY118" fmla="*/ 173831 h 809763"/>
                    <a:gd name="connsiteX119" fmla="*/ 381000 w 669132"/>
                    <a:gd name="connsiteY119" fmla="*/ 171450 h 809763"/>
                    <a:gd name="connsiteX120" fmla="*/ 388144 w 669132"/>
                    <a:gd name="connsiteY120" fmla="*/ 166688 h 809763"/>
                    <a:gd name="connsiteX121" fmla="*/ 390525 w 669132"/>
                    <a:gd name="connsiteY121" fmla="*/ 159544 h 809763"/>
                    <a:gd name="connsiteX122" fmla="*/ 395288 w 669132"/>
                    <a:gd name="connsiteY122" fmla="*/ 152400 h 809763"/>
                    <a:gd name="connsiteX123" fmla="*/ 404813 w 669132"/>
                    <a:gd name="connsiteY123" fmla="*/ 130969 h 809763"/>
                    <a:gd name="connsiteX124" fmla="*/ 407194 w 669132"/>
                    <a:gd name="connsiteY124" fmla="*/ 111919 h 809763"/>
                    <a:gd name="connsiteX125" fmla="*/ 392907 w 669132"/>
                    <a:gd name="connsiteY125" fmla="*/ 107156 h 809763"/>
                    <a:gd name="connsiteX126" fmla="*/ 378619 w 669132"/>
                    <a:gd name="connsiteY126" fmla="*/ 102394 h 809763"/>
                    <a:gd name="connsiteX127" fmla="*/ 369094 w 669132"/>
                    <a:gd name="connsiteY127" fmla="*/ 100013 h 809763"/>
                    <a:gd name="connsiteX128" fmla="*/ 366713 w 669132"/>
                    <a:gd name="connsiteY128" fmla="*/ 92869 h 809763"/>
                    <a:gd name="connsiteX129" fmla="*/ 357188 w 669132"/>
                    <a:gd name="connsiteY129" fmla="*/ 83344 h 809763"/>
                    <a:gd name="connsiteX130" fmla="*/ 371475 w 669132"/>
                    <a:gd name="connsiteY130" fmla="*/ 78581 h 809763"/>
                    <a:gd name="connsiteX131" fmla="*/ 388144 w 669132"/>
                    <a:gd name="connsiteY131" fmla="*/ 71438 h 809763"/>
                    <a:gd name="connsiteX132" fmla="*/ 404813 w 669132"/>
                    <a:gd name="connsiteY132" fmla="*/ 54769 h 809763"/>
                    <a:gd name="connsiteX133" fmla="*/ 414338 w 669132"/>
                    <a:gd name="connsiteY133" fmla="*/ 40481 h 809763"/>
                    <a:gd name="connsiteX134" fmla="*/ 419100 w 669132"/>
                    <a:gd name="connsiteY134" fmla="*/ 33338 h 809763"/>
                    <a:gd name="connsiteX135" fmla="*/ 426244 w 669132"/>
                    <a:gd name="connsiteY135" fmla="*/ 30956 h 809763"/>
                    <a:gd name="connsiteX136" fmla="*/ 431007 w 669132"/>
                    <a:gd name="connsiteY136" fmla="*/ 23813 h 809763"/>
                    <a:gd name="connsiteX137" fmla="*/ 445294 w 669132"/>
                    <a:gd name="connsiteY137" fmla="*/ 14288 h 809763"/>
                    <a:gd name="connsiteX138" fmla="*/ 461963 w 669132"/>
                    <a:gd name="connsiteY138" fmla="*/ 7144 h 809763"/>
                    <a:gd name="connsiteX139" fmla="*/ 471488 w 669132"/>
                    <a:gd name="connsiteY139" fmla="*/ 0 h 809763"/>
                    <a:gd name="connsiteX140" fmla="*/ 490538 w 669132"/>
                    <a:gd name="connsiteY140" fmla="*/ 11906 h 809763"/>
                    <a:gd name="connsiteX141" fmla="*/ 504825 w 669132"/>
                    <a:gd name="connsiteY141" fmla="*/ 21431 h 809763"/>
                    <a:gd name="connsiteX142" fmla="*/ 516732 w 669132"/>
                    <a:gd name="connsiteY142" fmla="*/ 33338 h 809763"/>
                    <a:gd name="connsiteX143" fmla="*/ 528638 w 669132"/>
                    <a:gd name="connsiteY143" fmla="*/ 45244 h 809763"/>
                    <a:gd name="connsiteX144" fmla="*/ 521494 w 669132"/>
                    <a:gd name="connsiteY144" fmla="*/ 61913 h 809763"/>
                    <a:gd name="connsiteX145" fmla="*/ 514350 w 669132"/>
                    <a:gd name="connsiteY145" fmla="*/ 64294 h 809763"/>
                    <a:gd name="connsiteX146" fmla="*/ 511969 w 669132"/>
                    <a:gd name="connsiteY146" fmla="*/ 71438 h 809763"/>
                    <a:gd name="connsiteX147" fmla="*/ 519113 w 669132"/>
                    <a:gd name="connsiteY147" fmla="*/ 85725 h 809763"/>
                    <a:gd name="connsiteX148" fmla="*/ 526257 w 669132"/>
                    <a:gd name="connsiteY148" fmla="*/ 90488 h 809763"/>
                    <a:gd name="connsiteX149" fmla="*/ 533400 w 669132"/>
                    <a:gd name="connsiteY149" fmla="*/ 97631 h 809763"/>
                    <a:gd name="connsiteX150" fmla="*/ 538163 w 669132"/>
                    <a:gd name="connsiteY150" fmla="*/ 104775 h 809763"/>
                    <a:gd name="connsiteX151" fmla="*/ 545307 w 669132"/>
                    <a:gd name="connsiteY151" fmla="*/ 107156 h 809763"/>
                    <a:gd name="connsiteX152" fmla="*/ 552450 w 669132"/>
                    <a:gd name="connsiteY152" fmla="*/ 111919 h 809763"/>
                    <a:gd name="connsiteX153" fmla="*/ 566738 w 669132"/>
                    <a:gd name="connsiteY153" fmla="*/ 109538 h 809763"/>
                    <a:gd name="connsiteX154" fmla="*/ 590550 w 669132"/>
                    <a:gd name="connsiteY154" fmla="*/ 107156 h 809763"/>
                    <a:gd name="connsiteX155" fmla="*/ 609600 w 669132"/>
                    <a:gd name="connsiteY155" fmla="*/ 109538 h 809763"/>
                    <a:gd name="connsiteX156" fmla="*/ 626269 w 669132"/>
                    <a:gd name="connsiteY156" fmla="*/ 114300 h 809763"/>
                    <a:gd name="connsiteX157" fmla="*/ 633413 w 669132"/>
                    <a:gd name="connsiteY157" fmla="*/ 119063 h 809763"/>
                    <a:gd name="connsiteX158" fmla="*/ 652463 w 669132"/>
                    <a:gd name="connsiteY15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320675 w 669132"/>
                    <a:gd name="connsiteY87" fmla="*/ 520321 h 809763"/>
                    <a:gd name="connsiteX88" fmla="*/ 319088 w 669132"/>
                    <a:gd name="connsiteY88" fmla="*/ 469106 h 809763"/>
                    <a:gd name="connsiteX89" fmla="*/ 323850 w 669132"/>
                    <a:gd name="connsiteY89" fmla="*/ 454819 h 809763"/>
                    <a:gd name="connsiteX90" fmla="*/ 326232 w 669132"/>
                    <a:gd name="connsiteY90" fmla="*/ 447675 h 809763"/>
                    <a:gd name="connsiteX91" fmla="*/ 328613 w 669132"/>
                    <a:gd name="connsiteY91" fmla="*/ 423863 h 809763"/>
                    <a:gd name="connsiteX92" fmla="*/ 330994 w 669132"/>
                    <a:gd name="connsiteY92" fmla="*/ 416719 h 809763"/>
                    <a:gd name="connsiteX93" fmla="*/ 340519 w 669132"/>
                    <a:gd name="connsiteY93" fmla="*/ 383381 h 809763"/>
                    <a:gd name="connsiteX94" fmla="*/ 342900 w 669132"/>
                    <a:gd name="connsiteY94" fmla="*/ 347663 h 809763"/>
                    <a:gd name="connsiteX95" fmla="*/ 345282 w 669132"/>
                    <a:gd name="connsiteY95" fmla="*/ 340519 h 809763"/>
                    <a:gd name="connsiteX96" fmla="*/ 347663 w 669132"/>
                    <a:gd name="connsiteY96" fmla="*/ 323850 h 809763"/>
                    <a:gd name="connsiteX97" fmla="*/ 350044 w 669132"/>
                    <a:gd name="connsiteY97" fmla="*/ 280988 h 809763"/>
                    <a:gd name="connsiteX98" fmla="*/ 352425 w 669132"/>
                    <a:gd name="connsiteY98" fmla="*/ 261938 h 809763"/>
                    <a:gd name="connsiteX99" fmla="*/ 345282 w 669132"/>
                    <a:gd name="connsiteY99" fmla="*/ 257175 h 809763"/>
                    <a:gd name="connsiteX100" fmla="*/ 338138 w 669132"/>
                    <a:gd name="connsiteY100" fmla="*/ 259556 h 809763"/>
                    <a:gd name="connsiteX101" fmla="*/ 330994 w 669132"/>
                    <a:gd name="connsiteY101" fmla="*/ 264319 h 809763"/>
                    <a:gd name="connsiteX102" fmla="*/ 316707 w 669132"/>
                    <a:gd name="connsiteY102" fmla="*/ 269081 h 809763"/>
                    <a:gd name="connsiteX103" fmla="*/ 309563 w 669132"/>
                    <a:gd name="connsiteY103" fmla="*/ 271463 h 809763"/>
                    <a:gd name="connsiteX104" fmla="*/ 311944 w 669132"/>
                    <a:gd name="connsiteY104" fmla="*/ 264319 h 809763"/>
                    <a:gd name="connsiteX105" fmla="*/ 307182 w 669132"/>
                    <a:gd name="connsiteY105" fmla="*/ 250031 h 809763"/>
                    <a:gd name="connsiteX106" fmla="*/ 295275 w 669132"/>
                    <a:gd name="connsiteY106" fmla="*/ 228600 h 809763"/>
                    <a:gd name="connsiteX107" fmla="*/ 288132 w 669132"/>
                    <a:gd name="connsiteY107" fmla="*/ 223838 h 809763"/>
                    <a:gd name="connsiteX108" fmla="*/ 290513 w 669132"/>
                    <a:gd name="connsiteY108" fmla="*/ 216694 h 809763"/>
                    <a:gd name="connsiteX109" fmla="*/ 297657 w 669132"/>
                    <a:gd name="connsiteY109" fmla="*/ 214313 h 809763"/>
                    <a:gd name="connsiteX110" fmla="*/ 304800 w 669132"/>
                    <a:gd name="connsiteY110" fmla="*/ 209550 h 809763"/>
                    <a:gd name="connsiteX111" fmla="*/ 311944 w 669132"/>
                    <a:gd name="connsiteY111" fmla="*/ 202406 h 809763"/>
                    <a:gd name="connsiteX112" fmla="*/ 319088 w 669132"/>
                    <a:gd name="connsiteY112" fmla="*/ 200025 h 809763"/>
                    <a:gd name="connsiteX113" fmla="*/ 333375 w 669132"/>
                    <a:gd name="connsiteY113" fmla="*/ 192881 h 809763"/>
                    <a:gd name="connsiteX114" fmla="*/ 347663 w 669132"/>
                    <a:gd name="connsiteY114" fmla="*/ 190500 h 809763"/>
                    <a:gd name="connsiteX115" fmla="*/ 361950 w 669132"/>
                    <a:gd name="connsiteY115" fmla="*/ 185738 h 809763"/>
                    <a:gd name="connsiteX116" fmla="*/ 369094 w 669132"/>
                    <a:gd name="connsiteY116" fmla="*/ 180975 h 809763"/>
                    <a:gd name="connsiteX117" fmla="*/ 373857 w 669132"/>
                    <a:gd name="connsiteY117" fmla="*/ 173831 h 809763"/>
                    <a:gd name="connsiteX118" fmla="*/ 381000 w 669132"/>
                    <a:gd name="connsiteY118" fmla="*/ 171450 h 809763"/>
                    <a:gd name="connsiteX119" fmla="*/ 388144 w 669132"/>
                    <a:gd name="connsiteY119" fmla="*/ 166688 h 809763"/>
                    <a:gd name="connsiteX120" fmla="*/ 390525 w 669132"/>
                    <a:gd name="connsiteY120" fmla="*/ 159544 h 809763"/>
                    <a:gd name="connsiteX121" fmla="*/ 395288 w 669132"/>
                    <a:gd name="connsiteY121" fmla="*/ 152400 h 809763"/>
                    <a:gd name="connsiteX122" fmla="*/ 404813 w 669132"/>
                    <a:gd name="connsiteY122" fmla="*/ 130969 h 809763"/>
                    <a:gd name="connsiteX123" fmla="*/ 407194 w 669132"/>
                    <a:gd name="connsiteY123" fmla="*/ 111919 h 809763"/>
                    <a:gd name="connsiteX124" fmla="*/ 392907 w 669132"/>
                    <a:gd name="connsiteY124" fmla="*/ 107156 h 809763"/>
                    <a:gd name="connsiteX125" fmla="*/ 378619 w 669132"/>
                    <a:gd name="connsiteY125" fmla="*/ 102394 h 809763"/>
                    <a:gd name="connsiteX126" fmla="*/ 369094 w 669132"/>
                    <a:gd name="connsiteY126" fmla="*/ 100013 h 809763"/>
                    <a:gd name="connsiteX127" fmla="*/ 366713 w 669132"/>
                    <a:gd name="connsiteY127" fmla="*/ 92869 h 809763"/>
                    <a:gd name="connsiteX128" fmla="*/ 357188 w 669132"/>
                    <a:gd name="connsiteY128" fmla="*/ 83344 h 809763"/>
                    <a:gd name="connsiteX129" fmla="*/ 371475 w 669132"/>
                    <a:gd name="connsiteY129" fmla="*/ 78581 h 809763"/>
                    <a:gd name="connsiteX130" fmla="*/ 388144 w 669132"/>
                    <a:gd name="connsiteY130" fmla="*/ 71438 h 809763"/>
                    <a:gd name="connsiteX131" fmla="*/ 404813 w 669132"/>
                    <a:gd name="connsiteY131" fmla="*/ 54769 h 809763"/>
                    <a:gd name="connsiteX132" fmla="*/ 414338 w 669132"/>
                    <a:gd name="connsiteY132" fmla="*/ 40481 h 809763"/>
                    <a:gd name="connsiteX133" fmla="*/ 419100 w 669132"/>
                    <a:gd name="connsiteY133" fmla="*/ 33338 h 809763"/>
                    <a:gd name="connsiteX134" fmla="*/ 426244 w 669132"/>
                    <a:gd name="connsiteY134" fmla="*/ 30956 h 809763"/>
                    <a:gd name="connsiteX135" fmla="*/ 431007 w 669132"/>
                    <a:gd name="connsiteY135" fmla="*/ 23813 h 809763"/>
                    <a:gd name="connsiteX136" fmla="*/ 445294 w 669132"/>
                    <a:gd name="connsiteY136" fmla="*/ 14288 h 809763"/>
                    <a:gd name="connsiteX137" fmla="*/ 461963 w 669132"/>
                    <a:gd name="connsiteY137" fmla="*/ 7144 h 809763"/>
                    <a:gd name="connsiteX138" fmla="*/ 471488 w 669132"/>
                    <a:gd name="connsiteY138" fmla="*/ 0 h 809763"/>
                    <a:gd name="connsiteX139" fmla="*/ 490538 w 669132"/>
                    <a:gd name="connsiteY139" fmla="*/ 11906 h 809763"/>
                    <a:gd name="connsiteX140" fmla="*/ 504825 w 669132"/>
                    <a:gd name="connsiteY140" fmla="*/ 21431 h 809763"/>
                    <a:gd name="connsiteX141" fmla="*/ 516732 w 669132"/>
                    <a:gd name="connsiteY141" fmla="*/ 33338 h 809763"/>
                    <a:gd name="connsiteX142" fmla="*/ 528638 w 669132"/>
                    <a:gd name="connsiteY142" fmla="*/ 45244 h 809763"/>
                    <a:gd name="connsiteX143" fmla="*/ 521494 w 669132"/>
                    <a:gd name="connsiteY143" fmla="*/ 61913 h 809763"/>
                    <a:gd name="connsiteX144" fmla="*/ 514350 w 669132"/>
                    <a:gd name="connsiteY144" fmla="*/ 64294 h 809763"/>
                    <a:gd name="connsiteX145" fmla="*/ 511969 w 669132"/>
                    <a:gd name="connsiteY145" fmla="*/ 71438 h 809763"/>
                    <a:gd name="connsiteX146" fmla="*/ 519113 w 669132"/>
                    <a:gd name="connsiteY146" fmla="*/ 85725 h 809763"/>
                    <a:gd name="connsiteX147" fmla="*/ 526257 w 669132"/>
                    <a:gd name="connsiteY147" fmla="*/ 90488 h 809763"/>
                    <a:gd name="connsiteX148" fmla="*/ 533400 w 669132"/>
                    <a:gd name="connsiteY148" fmla="*/ 97631 h 809763"/>
                    <a:gd name="connsiteX149" fmla="*/ 538163 w 669132"/>
                    <a:gd name="connsiteY149" fmla="*/ 104775 h 809763"/>
                    <a:gd name="connsiteX150" fmla="*/ 545307 w 669132"/>
                    <a:gd name="connsiteY150" fmla="*/ 107156 h 809763"/>
                    <a:gd name="connsiteX151" fmla="*/ 552450 w 669132"/>
                    <a:gd name="connsiteY151" fmla="*/ 111919 h 809763"/>
                    <a:gd name="connsiteX152" fmla="*/ 566738 w 669132"/>
                    <a:gd name="connsiteY152" fmla="*/ 109538 h 809763"/>
                    <a:gd name="connsiteX153" fmla="*/ 590550 w 669132"/>
                    <a:gd name="connsiteY153" fmla="*/ 107156 h 809763"/>
                    <a:gd name="connsiteX154" fmla="*/ 609600 w 669132"/>
                    <a:gd name="connsiteY154" fmla="*/ 109538 h 809763"/>
                    <a:gd name="connsiteX155" fmla="*/ 626269 w 669132"/>
                    <a:gd name="connsiteY155" fmla="*/ 114300 h 809763"/>
                    <a:gd name="connsiteX156" fmla="*/ 633413 w 669132"/>
                    <a:gd name="connsiteY156" fmla="*/ 119063 h 809763"/>
                    <a:gd name="connsiteX157" fmla="*/ 652463 w 669132"/>
                    <a:gd name="connsiteY15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320675 w 669132"/>
                    <a:gd name="connsiteY86" fmla="*/ 520321 h 809763"/>
                    <a:gd name="connsiteX87" fmla="*/ 319088 w 669132"/>
                    <a:gd name="connsiteY87" fmla="*/ 469106 h 809763"/>
                    <a:gd name="connsiteX88" fmla="*/ 323850 w 669132"/>
                    <a:gd name="connsiteY88" fmla="*/ 454819 h 809763"/>
                    <a:gd name="connsiteX89" fmla="*/ 326232 w 669132"/>
                    <a:gd name="connsiteY89" fmla="*/ 447675 h 809763"/>
                    <a:gd name="connsiteX90" fmla="*/ 328613 w 669132"/>
                    <a:gd name="connsiteY90" fmla="*/ 423863 h 809763"/>
                    <a:gd name="connsiteX91" fmla="*/ 330994 w 669132"/>
                    <a:gd name="connsiteY91" fmla="*/ 416719 h 809763"/>
                    <a:gd name="connsiteX92" fmla="*/ 340519 w 669132"/>
                    <a:gd name="connsiteY92" fmla="*/ 383381 h 809763"/>
                    <a:gd name="connsiteX93" fmla="*/ 342900 w 669132"/>
                    <a:gd name="connsiteY93" fmla="*/ 347663 h 809763"/>
                    <a:gd name="connsiteX94" fmla="*/ 345282 w 669132"/>
                    <a:gd name="connsiteY94" fmla="*/ 340519 h 809763"/>
                    <a:gd name="connsiteX95" fmla="*/ 347663 w 669132"/>
                    <a:gd name="connsiteY95" fmla="*/ 323850 h 809763"/>
                    <a:gd name="connsiteX96" fmla="*/ 350044 w 669132"/>
                    <a:gd name="connsiteY96" fmla="*/ 280988 h 809763"/>
                    <a:gd name="connsiteX97" fmla="*/ 352425 w 669132"/>
                    <a:gd name="connsiteY97" fmla="*/ 261938 h 809763"/>
                    <a:gd name="connsiteX98" fmla="*/ 345282 w 669132"/>
                    <a:gd name="connsiteY98" fmla="*/ 257175 h 809763"/>
                    <a:gd name="connsiteX99" fmla="*/ 338138 w 669132"/>
                    <a:gd name="connsiteY99" fmla="*/ 259556 h 809763"/>
                    <a:gd name="connsiteX100" fmla="*/ 330994 w 669132"/>
                    <a:gd name="connsiteY100" fmla="*/ 264319 h 809763"/>
                    <a:gd name="connsiteX101" fmla="*/ 316707 w 669132"/>
                    <a:gd name="connsiteY101" fmla="*/ 269081 h 809763"/>
                    <a:gd name="connsiteX102" fmla="*/ 309563 w 669132"/>
                    <a:gd name="connsiteY102" fmla="*/ 271463 h 809763"/>
                    <a:gd name="connsiteX103" fmla="*/ 311944 w 669132"/>
                    <a:gd name="connsiteY103" fmla="*/ 264319 h 809763"/>
                    <a:gd name="connsiteX104" fmla="*/ 307182 w 669132"/>
                    <a:gd name="connsiteY104" fmla="*/ 250031 h 809763"/>
                    <a:gd name="connsiteX105" fmla="*/ 295275 w 669132"/>
                    <a:gd name="connsiteY105" fmla="*/ 228600 h 809763"/>
                    <a:gd name="connsiteX106" fmla="*/ 288132 w 669132"/>
                    <a:gd name="connsiteY106" fmla="*/ 223838 h 809763"/>
                    <a:gd name="connsiteX107" fmla="*/ 290513 w 669132"/>
                    <a:gd name="connsiteY107" fmla="*/ 216694 h 809763"/>
                    <a:gd name="connsiteX108" fmla="*/ 297657 w 669132"/>
                    <a:gd name="connsiteY108" fmla="*/ 214313 h 809763"/>
                    <a:gd name="connsiteX109" fmla="*/ 304800 w 669132"/>
                    <a:gd name="connsiteY109" fmla="*/ 209550 h 809763"/>
                    <a:gd name="connsiteX110" fmla="*/ 311944 w 669132"/>
                    <a:gd name="connsiteY110" fmla="*/ 202406 h 809763"/>
                    <a:gd name="connsiteX111" fmla="*/ 319088 w 669132"/>
                    <a:gd name="connsiteY111" fmla="*/ 200025 h 809763"/>
                    <a:gd name="connsiteX112" fmla="*/ 333375 w 669132"/>
                    <a:gd name="connsiteY112" fmla="*/ 192881 h 809763"/>
                    <a:gd name="connsiteX113" fmla="*/ 347663 w 669132"/>
                    <a:gd name="connsiteY113" fmla="*/ 190500 h 809763"/>
                    <a:gd name="connsiteX114" fmla="*/ 361950 w 669132"/>
                    <a:gd name="connsiteY114" fmla="*/ 185738 h 809763"/>
                    <a:gd name="connsiteX115" fmla="*/ 369094 w 669132"/>
                    <a:gd name="connsiteY115" fmla="*/ 180975 h 809763"/>
                    <a:gd name="connsiteX116" fmla="*/ 373857 w 669132"/>
                    <a:gd name="connsiteY116" fmla="*/ 173831 h 809763"/>
                    <a:gd name="connsiteX117" fmla="*/ 381000 w 669132"/>
                    <a:gd name="connsiteY117" fmla="*/ 171450 h 809763"/>
                    <a:gd name="connsiteX118" fmla="*/ 388144 w 669132"/>
                    <a:gd name="connsiteY118" fmla="*/ 166688 h 809763"/>
                    <a:gd name="connsiteX119" fmla="*/ 390525 w 669132"/>
                    <a:gd name="connsiteY119" fmla="*/ 159544 h 809763"/>
                    <a:gd name="connsiteX120" fmla="*/ 395288 w 669132"/>
                    <a:gd name="connsiteY120" fmla="*/ 152400 h 809763"/>
                    <a:gd name="connsiteX121" fmla="*/ 404813 w 669132"/>
                    <a:gd name="connsiteY121" fmla="*/ 130969 h 809763"/>
                    <a:gd name="connsiteX122" fmla="*/ 407194 w 669132"/>
                    <a:gd name="connsiteY122" fmla="*/ 111919 h 809763"/>
                    <a:gd name="connsiteX123" fmla="*/ 392907 w 669132"/>
                    <a:gd name="connsiteY123" fmla="*/ 107156 h 809763"/>
                    <a:gd name="connsiteX124" fmla="*/ 378619 w 669132"/>
                    <a:gd name="connsiteY124" fmla="*/ 102394 h 809763"/>
                    <a:gd name="connsiteX125" fmla="*/ 369094 w 669132"/>
                    <a:gd name="connsiteY125" fmla="*/ 100013 h 809763"/>
                    <a:gd name="connsiteX126" fmla="*/ 366713 w 669132"/>
                    <a:gd name="connsiteY126" fmla="*/ 92869 h 809763"/>
                    <a:gd name="connsiteX127" fmla="*/ 357188 w 669132"/>
                    <a:gd name="connsiteY127" fmla="*/ 83344 h 809763"/>
                    <a:gd name="connsiteX128" fmla="*/ 371475 w 669132"/>
                    <a:gd name="connsiteY128" fmla="*/ 78581 h 809763"/>
                    <a:gd name="connsiteX129" fmla="*/ 388144 w 669132"/>
                    <a:gd name="connsiteY129" fmla="*/ 71438 h 809763"/>
                    <a:gd name="connsiteX130" fmla="*/ 404813 w 669132"/>
                    <a:gd name="connsiteY130" fmla="*/ 54769 h 809763"/>
                    <a:gd name="connsiteX131" fmla="*/ 414338 w 669132"/>
                    <a:gd name="connsiteY131" fmla="*/ 40481 h 809763"/>
                    <a:gd name="connsiteX132" fmla="*/ 419100 w 669132"/>
                    <a:gd name="connsiteY132" fmla="*/ 33338 h 809763"/>
                    <a:gd name="connsiteX133" fmla="*/ 426244 w 669132"/>
                    <a:gd name="connsiteY133" fmla="*/ 30956 h 809763"/>
                    <a:gd name="connsiteX134" fmla="*/ 431007 w 669132"/>
                    <a:gd name="connsiteY134" fmla="*/ 23813 h 809763"/>
                    <a:gd name="connsiteX135" fmla="*/ 445294 w 669132"/>
                    <a:gd name="connsiteY135" fmla="*/ 14288 h 809763"/>
                    <a:gd name="connsiteX136" fmla="*/ 461963 w 669132"/>
                    <a:gd name="connsiteY136" fmla="*/ 7144 h 809763"/>
                    <a:gd name="connsiteX137" fmla="*/ 471488 w 669132"/>
                    <a:gd name="connsiteY137" fmla="*/ 0 h 809763"/>
                    <a:gd name="connsiteX138" fmla="*/ 490538 w 669132"/>
                    <a:gd name="connsiteY138" fmla="*/ 11906 h 809763"/>
                    <a:gd name="connsiteX139" fmla="*/ 504825 w 669132"/>
                    <a:gd name="connsiteY139" fmla="*/ 21431 h 809763"/>
                    <a:gd name="connsiteX140" fmla="*/ 516732 w 669132"/>
                    <a:gd name="connsiteY140" fmla="*/ 33338 h 809763"/>
                    <a:gd name="connsiteX141" fmla="*/ 528638 w 669132"/>
                    <a:gd name="connsiteY141" fmla="*/ 45244 h 809763"/>
                    <a:gd name="connsiteX142" fmla="*/ 521494 w 669132"/>
                    <a:gd name="connsiteY142" fmla="*/ 61913 h 809763"/>
                    <a:gd name="connsiteX143" fmla="*/ 514350 w 669132"/>
                    <a:gd name="connsiteY143" fmla="*/ 64294 h 809763"/>
                    <a:gd name="connsiteX144" fmla="*/ 511969 w 669132"/>
                    <a:gd name="connsiteY144" fmla="*/ 71438 h 809763"/>
                    <a:gd name="connsiteX145" fmla="*/ 519113 w 669132"/>
                    <a:gd name="connsiteY145" fmla="*/ 85725 h 809763"/>
                    <a:gd name="connsiteX146" fmla="*/ 526257 w 669132"/>
                    <a:gd name="connsiteY146" fmla="*/ 90488 h 809763"/>
                    <a:gd name="connsiteX147" fmla="*/ 533400 w 669132"/>
                    <a:gd name="connsiteY147" fmla="*/ 97631 h 809763"/>
                    <a:gd name="connsiteX148" fmla="*/ 538163 w 669132"/>
                    <a:gd name="connsiteY148" fmla="*/ 104775 h 809763"/>
                    <a:gd name="connsiteX149" fmla="*/ 545307 w 669132"/>
                    <a:gd name="connsiteY149" fmla="*/ 107156 h 809763"/>
                    <a:gd name="connsiteX150" fmla="*/ 552450 w 669132"/>
                    <a:gd name="connsiteY150" fmla="*/ 111919 h 809763"/>
                    <a:gd name="connsiteX151" fmla="*/ 566738 w 669132"/>
                    <a:gd name="connsiteY151" fmla="*/ 109538 h 809763"/>
                    <a:gd name="connsiteX152" fmla="*/ 590550 w 669132"/>
                    <a:gd name="connsiteY152" fmla="*/ 107156 h 809763"/>
                    <a:gd name="connsiteX153" fmla="*/ 609600 w 669132"/>
                    <a:gd name="connsiteY153" fmla="*/ 109538 h 809763"/>
                    <a:gd name="connsiteX154" fmla="*/ 626269 w 669132"/>
                    <a:gd name="connsiteY154" fmla="*/ 114300 h 809763"/>
                    <a:gd name="connsiteX155" fmla="*/ 633413 w 669132"/>
                    <a:gd name="connsiteY155" fmla="*/ 119063 h 809763"/>
                    <a:gd name="connsiteX156" fmla="*/ 652463 w 669132"/>
                    <a:gd name="connsiteY15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320675 w 669132"/>
                    <a:gd name="connsiteY85" fmla="*/ 520321 h 809763"/>
                    <a:gd name="connsiteX86" fmla="*/ 319088 w 669132"/>
                    <a:gd name="connsiteY86" fmla="*/ 469106 h 809763"/>
                    <a:gd name="connsiteX87" fmla="*/ 323850 w 669132"/>
                    <a:gd name="connsiteY87" fmla="*/ 454819 h 809763"/>
                    <a:gd name="connsiteX88" fmla="*/ 326232 w 669132"/>
                    <a:gd name="connsiteY88" fmla="*/ 447675 h 809763"/>
                    <a:gd name="connsiteX89" fmla="*/ 328613 w 669132"/>
                    <a:gd name="connsiteY89" fmla="*/ 423863 h 809763"/>
                    <a:gd name="connsiteX90" fmla="*/ 330994 w 669132"/>
                    <a:gd name="connsiteY90" fmla="*/ 416719 h 809763"/>
                    <a:gd name="connsiteX91" fmla="*/ 340519 w 669132"/>
                    <a:gd name="connsiteY91" fmla="*/ 383381 h 809763"/>
                    <a:gd name="connsiteX92" fmla="*/ 342900 w 669132"/>
                    <a:gd name="connsiteY92" fmla="*/ 347663 h 809763"/>
                    <a:gd name="connsiteX93" fmla="*/ 345282 w 669132"/>
                    <a:gd name="connsiteY93" fmla="*/ 340519 h 809763"/>
                    <a:gd name="connsiteX94" fmla="*/ 347663 w 669132"/>
                    <a:gd name="connsiteY94" fmla="*/ 323850 h 809763"/>
                    <a:gd name="connsiteX95" fmla="*/ 350044 w 669132"/>
                    <a:gd name="connsiteY95" fmla="*/ 280988 h 809763"/>
                    <a:gd name="connsiteX96" fmla="*/ 352425 w 669132"/>
                    <a:gd name="connsiteY96" fmla="*/ 261938 h 809763"/>
                    <a:gd name="connsiteX97" fmla="*/ 345282 w 669132"/>
                    <a:gd name="connsiteY97" fmla="*/ 257175 h 809763"/>
                    <a:gd name="connsiteX98" fmla="*/ 338138 w 669132"/>
                    <a:gd name="connsiteY98" fmla="*/ 259556 h 809763"/>
                    <a:gd name="connsiteX99" fmla="*/ 330994 w 669132"/>
                    <a:gd name="connsiteY99" fmla="*/ 264319 h 809763"/>
                    <a:gd name="connsiteX100" fmla="*/ 316707 w 669132"/>
                    <a:gd name="connsiteY100" fmla="*/ 269081 h 809763"/>
                    <a:gd name="connsiteX101" fmla="*/ 309563 w 669132"/>
                    <a:gd name="connsiteY101" fmla="*/ 271463 h 809763"/>
                    <a:gd name="connsiteX102" fmla="*/ 311944 w 669132"/>
                    <a:gd name="connsiteY102" fmla="*/ 264319 h 809763"/>
                    <a:gd name="connsiteX103" fmla="*/ 307182 w 669132"/>
                    <a:gd name="connsiteY103" fmla="*/ 250031 h 809763"/>
                    <a:gd name="connsiteX104" fmla="*/ 295275 w 669132"/>
                    <a:gd name="connsiteY104" fmla="*/ 228600 h 809763"/>
                    <a:gd name="connsiteX105" fmla="*/ 288132 w 669132"/>
                    <a:gd name="connsiteY105" fmla="*/ 223838 h 809763"/>
                    <a:gd name="connsiteX106" fmla="*/ 290513 w 669132"/>
                    <a:gd name="connsiteY106" fmla="*/ 216694 h 809763"/>
                    <a:gd name="connsiteX107" fmla="*/ 297657 w 669132"/>
                    <a:gd name="connsiteY107" fmla="*/ 214313 h 809763"/>
                    <a:gd name="connsiteX108" fmla="*/ 304800 w 669132"/>
                    <a:gd name="connsiteY108" fmla="*/ 209550 h 809763"/>
                    <a:gd name="connsiteX109" fmla="*/ 311944 w 669132"/>
                    <a:gd name="connsiteY109" fmla="*/ 202406 h 809763"/>
                    <a:gd name="connsiteX110" fmla="*/ 319088 w 669132"/>
                    <a:gd name="connsiteY110" fmla="*/ 200025 h 809763"/>
                    <a:gd name="connsiteX111" fmla="*/ 333375 w 669132"/>
                    <a:gd name="connsiteY111" fmla="*/ 192881 h 809763"/>
                    <a:gd name="connsiteX112" fmla="*/ 347663 w 669132"/>
                    <a:gd name="connsiteY112" fmla="*/ 190500 h 809763"/>
                    <a:gd name="connsiteX113" fmla="*/ 361950 w 669132"/>
                    <a:gd name="connsiteY113" fmla="*/ 185738 h 809763"/>
                    <a:gd name="connsiteX114" fmla="*/ 369094 w 669132"/>
                    <a:gd name="connsiteY114" fmla="*/ 180975 h 809763"/>
                    <a:gd name="connsiteX115" fmla="*/ 373857 w 669132"/>
                    <a:gd name="connsiteY115" fmla="*/ 173831 h 809763"/>
                    <a:gd name="connsiteX116" fmla="*/ 381000 w 669132"/>
                    <a:gd name="connsiteY116" fmla="*/ 171450 h 809763"/>
                    <a:gd name="connsiteX117" fmla="*/ 388144 w 669132"/>
                    <a:gd name="connsiteY117" fmla="*/ 166688 h 809763"/>
                    <a:gd name="connsiteX118" fmla="*/ 390525 w 669132"/>
                    <a:gd name="connsiteY118" fmla="*/ 159544 h 809763"/>
                    <a:gd name="connsiteX119" fmla="*/ 395288 w 669132"/>
                    <a:gd name="connsiteY119" fmla="*/ 152400 h 809763"/>
                    <a:gd name="connsiteX120" fmla="*/ 404813 w 669132"/>
                    <a:gd name="connsiteY120" fmla="*/ 130969 h 809763"/>
                    <a:gd name="connsiteX121" fmla="*/ 407194 w 669132"/>
                    <a:gd name="connsiteY121" fmla="*/ 111919 h 809763"/>
                    <a:gd name="connsiteX122" fmla="*/ 392907 w 669132"/>
                    <a:gd name="connsiteY122" fmla="*/ 107156 h 809763"/>
                    <a:gd name="connsiteX123" fmla="*/ 378619 w 669132"/>
                    <a:gd name="connsiteY123" fmla="*/ 102394 h 809763"/>
                    <a:gd name="connsiteX124" fmla="*/ 369094 w 669132"/>
                    <a:gd name="connsiteY124" fmla="*/ 100013 h 809763"/>
                    <a:gd name="connsiteX125" fmla="*/ 366713 w 669132"/>
                    <a:gd name="connsiteY125" fmla="*/ 92869 h 809763"/>
                    <a:gd name="connsiteX126" fmla="*/ 357188 w 669132"/>
                    <a:gd name="connsiteY126" fmla="*/ 83344 h 809763"/>
                    <a:gd name="connsiteX127" fmla="*/ 371475 w 669132"/>
                    <a:gd name="connsiteY127" fmla="*/ 78581 h 809763"/>
                    <a:gd name="connsiteX128" fmla="*/ 388144 w 669132"/>
                    <a:gd name="connsiteY128" fmla="*/ 71438 h 809763"/>
                    <a:gd name="connsiteX129" fmla="*/ 404813 w 669132"/>
                    <a:gd name="connsiteY129" fmla="*/ 54769 h 809763"/>
                    <a:gd name="connsiteX130" fmla="*/ 414338 w 669132"/>
                    <a:gd name="connsiteY130" fmla="*/ 40481 h 809763"/>
                    <a:gd name="connsiteX131" fmla="*/ 419100 w 669132"/>
                    <a:gd name="connsiteY131" fmla="*/ 33338 h 809763"/>
                    <a:gd name="connsiteX132" fmla="*/ 426244 w 669132"/>
                    <a:gd name="connsiteY132" fmla="*/ 30956 h 809763"/>
                    <a:gd name="connsiteX133" fmla="*/ 431007 w 669132"/>
                    <a:gd name="connsiteY133" fmla="*/ 23813 h 809763"/>
                    <a:gd name="connsiteX134" fmla="*/ 445294 w 669132"/>
                    <a:gd name="connsiteY134" fmla="*/ 14288 h 809763"/>
                    <a:gd name="connsiteX135" fmla="*/ 461963 w 669132"/>
                    <a:gd name="connsiteY135" fmla="*/ 7144 h 809763"/>
                    <a:gd name="connsiteX136" fmla="*/ 471488 w 669132"/>
                    <a:gd name="connsiteY136" fmla="*/ 0 h 809763"/>
                    <a:gd name="connsiteX137" fmla="*/ 490538 w 669132"/>
                    <a:gd name="connsiteY137" fmla="*/ 11906 h 809763"/>
                    <a:gd name="connsiteX138" fmla="*/ 504825 w 669132"/>
                    <a:gd name="connsiteY138" fmla="*/ 21431 h 809763"/>
                    <a:gd name="connsiteX139" fmla="*/ 516732 w 669132"/>
                    <a:gd name="connsiteY139" fmla="*/ 33338 h 809763"/>
                    <a:gd name="connsiteX140" fmla="*/ 528638 w 669132"/>
                    <a:gd name="connsiteY140" fmla="*/ 45244 h 809763"/>
                    <a:gd name="connsiteX141" fmla="*/ 521494 w 669132"/>
                    <a:gd name="connsiteY141" fmla="*/ 61913 h 809763"/>
                    <a:gd name="connsiteX142" fmla="*/ 514350 w 669132"/>
                    <a:gd name="connsiteY142" fmla="*/ 64294 h 809763"/>
                    <a:gd name="connsiteX143" fmla="*/ 511969 w 669132"/>
                    <a:gd name="connsiteY143" fmla="*/ 71438 h 809763"/>
                    <a:gd name="connsiteX144" fmla="*/ 519113 w 669132"/>
                    <a:gd name="connsiteY144" fmla="*/ 85725 h 809763"/>
                    <a:gd name="connsiteX145" fmla="*/ 526257 w 669132"/>
                    <a:gd name="connsiteY145" fmla="*/ 90488 h 809763"/>
                    <a:gd name="connsiteX146" fmla="*/ 533400 w 669132"/>
                    <a:gd name="connsiteY146" fmla="*/ 97631 h 809763"/>
                    <a:gd name="connsiteX147" fmla="*/ 538163 w 669132"/>
                    <a:gd name="connsiteY147" fmla="*/ 104775 h 809763"/>
                    <a:gd name="connsiteX148" fmla="*/ 545307 w 669132"/>
                    <a:gd name="connsiteY148" fmla="*/ 107156 h 809763"/>
                    <a:gd name="connsiteX149" fmla="*/ 552450 w 669132"/>
                    <a:gd name="connsiteY149" fmla="*/ 111919 h 809763"/>
                    <a:gd name="connsiteX150" fmla="*/ 566738 w 669132"/>
                    <a:gd name="connsiteY150" fmla="*/ 109538 h 809763"/>
                    <a:gd name="connsiteX151" fmla="*/ 590550 w 669132"/>
                    <a:gd name="connsiteY151" fmla="*/ 107156 h 809763"/>
                    <a:gd name="connsiteX152" fmla="*/ 609600 w 669132"/>
                    <a:gd name="connsiteY152" fmla="*/ 109538 h 809763"/>
                    <a:gd name="connsiteX153" fmla="*/ 626269 w 669132"/>
                    <a:gd name="connsiteY153" fmla="*/ 114300 h 809763"/>
                    <a:gd name="connsiteX154" fmla="*/ 633413 w 669132"/>
                    <a:gd name="connsiteY154" fmla="*/ 119063 h 809763"/>
                    <a:gd name="connsiteX155" fmla="*/ 652463 w 669132"/>
                    <a:gd name="connsiteY15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320675 w 669132"/>
                    <a:gd name="connsiteY84" fmla="*/ 520321 h 809763"/>
                    <a:gd name="connsiteX85" fmla="*/ 319088 w 669132"/>
                    <a:gd name="connsiteY85" fmla="*/ 469106 h 809763"/>
                    <a:gd name="connsiteX86" fmla="*/ 323850 w 669132"/>
                    <a:gd name="connsiteY86" fmla="*/ 454819 h 809763"/>
                    <a:gd name="connsiteX87" fmla="*/ 326232 w 669132"/>
                    <a:gd name="connsiteY87" fmla="*/ 447675 h 809763"/>
                    <a:gd name="connsiteX88" fmla="*/ 328613 w 669132"/>
                    <a:gd name="connsiteY88" fmla="*/ 423863 h 809763"/>
                    <a:gd name="connsiteX89" fmla="*/ 330994 w 669132"/>
                    <a:gd name="connsiteY89" fmla="*/ 416719 h 809763"/>
                    <a:gd name="connsiteX90" fmla="*/ 340519 w 669132"/>
                    <a:gd name="connsiteY90" fmla="*/ 383381 h 809763"/>
                    <a:gd name="connsiteX91" fmla="*/ 342900 w 669132"/>
                    <a:gd name="connsiteY91" fmla="*/ 347663 h 809763"/>
                    <a:gd name="connsiteX92" fmla="*/ 345282 w 669132"/>
                    <a:gd name="connsiteY92" fmla="*/ 340519 h 809763"/>
                    <a:gd name="connsiteX93" fmla="*/ 347663 w 669132"/>
                    <a:gd name="connsiteY93" fmla="*/ 323850 h 809763"/>
                    <a:gd name="connsiteX94" fmla="*/ 350044 w 669132"/>
                    <a:gd name="connsiteY94" fmla="*/ 280988 h 809763"/>
                    <a:gd name="connsiteX95" fmla="*/ 352425 w 669132"/>
                    <a:gd name="connsiteY95" fmla="*/ 261938 h 809763"/>
                    <a:gd name="connsiteX96" fmla="*/ 345282 w 669132"/>
                    <a:gd name="connsiteY96" fmla="*/ 257175 h 809763"/>
                    <a:gd name="connsiteX97" fmla="*/ 338138 w 669132"/>
                    <a:gd name="connsiteY97" fmla="*/ 259556 h 809763"/>
                    <a:gd name="connsiteX98" fmla="*/ 330994 w 669132"/>
                    <a:gd name="connsiteY98" fmla="*/ 264319 h 809763"/>
                    <a:gd name="connsiteX99" fmla="*/ 316707 w 669132"/>
                    <a:gd name="connsiteY99" fmla="*/ 269081 h 809763"/>
                    <a:gd name="connsiteX100" fmla="*/ 309563 w 669132"/>
                    <a:gd name="connsiteY100" fmla="*/ 271463 h 809763"/>
                    <a:gd name="connsiteX101" fmla="*/ 311944 w 669132"/>
                    <a:gd name="connsiteY101" fmla="*/ 264319 h 809763"/>
                    <a:gd name="connsiteX102" fmla="*/ 307182 w 669132"/>
                    <a:gd name="connsiteY102" fmla="*/ 250031 h 809763"/>
                    <a:gd name="connsiteX103" fmla="*/ 295275 w 669132"/>
                    <a:gd name="connsiteY103" fmla="*/ 228600 h 809763"/>
                    <a:gd name="connsiteX104" fmla="*/ 288132 w 669132"/>
                    <a:gd name="connsiteY104" fmla="*/ 223838 h 809763"/>
                    <a:gd name="connsiteX105" fmla="*/ 290513 w 669132"/>
                    <a:gd name="connsiteY105" fmla="*/ 216694 h 809763"/>
                    <a:gd name="connsiteX106" fmla="*/ 297657 w 669132"/>
                    <a:gd name="connsiteY106" fmla="*/ 214313 h 809763"/>
                    <a:gd name="connsiteX107" fmla="*/ 304800 w 669132"/>
                    <a:gd name="connsiteY107" fmla="*/ 209550 h 809763"/>
                    <a:gd name="connsiteX108" fmla="*/ 311944 w 669132"/>
                    <a:gd name="connsiteY108" fmla="*/ 202406 h 809763"/>
                    <a:gd name="connsiteX109" fmla="*/ 319088 w 669132"/>
                    <a:gd name="connsiteY109" fmla="*/ 200025 h 809763"/>
                    <a:gd name="connsiteX110" fmla="*/ 333375 w 669132"/>
                    <a:gd name="connsiteY110" fmla="*/ 192881 h 809763"/>
                    <a:gd name="connsiteX111" fmla="*/ 347663 w 669132"/>
                    <a:gd name="connsiteY111" fmla="*/ 190500 h 809763"/>
                    <a:gd name="connsiteX112" fmla="*/ 361950 w 669132"/>
                    <a:gd name="connsiteY112" fmla="*/ 185738 h 809763"/>
                    <a:gd name="connsiteX113" fmla="*/ 369094 w 669132"/>
                    <a:gd name="connsiteY113" fmla="*/ 180975 h 809763"/>
                    <a:gd name="connsiteX114" fmla="*/ 373857 w 669132"/>
                    <a:gd name="connsiteY114" fmla="*/ 173831 h 809763"/>
                    <a:gd name="connsiteX115" fmla="*/ 381000 w 669132"/>
                    <a:gd name="connsiteY115" fmla="*/ 171450 h 809763"/>
                    <a:gd name="connsiteX116" fmla="*/ 388144 w 669132"/>
                    <a:gd name="connsiteY116" fmla="*/ 166688 h 809763"/>
                    <a:gd name="connsiteX117" fmla="*/ 390525 w 669132"/>
                    <a:gd name="connsiteY117" fmla="*/ 159544 h 809763"/>
                    <a:gd name="connsiteX118" fmla="*/ 395288 w 669132"/>
                    <a:gd name="connsiteY118" fmla="*/ 152400 h 809763"/>
                    <a:gd name="connsiteX119" fmla="*/ 404813 w 669132"/>
                    <a:gd name="connsiteY119" fmla="*/ 130969 h 809763"/>
                    <a:gd name="connsiteX120" fmla="*/ 407194 w 669132"/>
                    <a:gd name="connsiteY120" fmla="*/ 111919 h 809763"/>
                    <a:gd name="connsiteX121" fmla="*/ 392907 w 669132"/>
                    <a:gd name="connsiteY121" fmla="*/ 107156 h 809763"/>
                    <a:gd name="connsiteX122" fmla="*/ 378619 w 669132"/>
                    <a:gd name="connsiteY122" fmla="*/ 102394 h 809763"/>
                    <a:gd name="connsiteX123" fmla="*/ 369094 w 669132"/>
                    <a:gd name="connsiteY123" fmla="*/ 100013 h 809763"/>
                    <a:gd name="connsiteX124" fmla="*/ 366713 w 669132"/>
                    <a:gd name="connsiteY124" fmla="*/ 92869 h 809763"/>
                    <a:gd name="connsiteX125" fmla="*/ 357188 w 669132"/>
                    <a:gd name="connsiteY125" fmla="*/ 83344 h 809763"/>
                    <a:gd name="connsiteX126" fmla="*/ 371475 w 669132"/>
                    <a:gd name="connsiteY126" fmla="*/ 78581 h 809763"/>
                    <a:gd name="connsiteX127" fmla="*/ 388144 w 669132"/>
                    <a:gd name="connsiteY127" fmla="*/ 71438 h 809763"/>
                    <a:gd name="connsiteX128" fmla="*/ 404813 w 669132"/>
                    <a:gd name="connsiteY128" fmla="*/ 54769 h 809763"/>
                    <a:gd name="connsiteX129" fmla="*/ 414338 w 669132"/>
                    <a:gd name="connsiteY129" fmla="*/ 40481 h 809763"/>
                    <a:gd name="connsiteX130" fmla="*/ 419100 w 669132"/>
                    <a:gd name="connsiteY130" fmla="*/ 33338 h 809763"/>
                    <a:gd name="connsiteX131" fmla="*/ 426244 w 669132"/>
                    <a:gd name="connsiteY131" fmla="*/ 30956 h 809763"/>
                    <a:gd name="connsiteX132" fmla="*/ 431007 w 669132"/>
                    <a:gd name="connsiteY132" fmla="*/ 23813 h 809763"/>
                    <a:gd name="connsiteX133" fmla="*/ 445294 w 669132"/>
                    <a:gd name="connsiteY133" fmla="*/ 14288 h 809763"/>
                    <a:gd name="connsiteX134" fmla="*/ 461963 w 669132"/>
                    <a:gd name="connsiteY134" fmla="*/ 7144 h 809763"/>
                    <a:gd name="connsiteX135" fmla="*/ 471488 w 669132"/>
                    <a:gd name="connsiteY135" fmla="*/ 0 h 809763"/>
                    <a:gd name="connsiteX136" fmla="*/ 490538 w 669132"/>
                    <a:gd name="connsiteY136" fmla="*/ 11906 h 809763"/>
                    <a:gd name="connsiteX137" fmla="*/ 504825 w 669132"/>
                    <a:gd name="connsiteY137" fmla="*/ 21431 h 809763"/>
                    <a:gd name="connsiteX138" fmla="*/ 516732 w 669132"/>
                    <a:gd name="connsiteY138" fmla="*/ 33338 h 809763"/>
                    <a:gd name="connsiteX139" fmla="*/ 528638 w 669132"/>
                    <a:gd name="connsiteY139" fmla="*/ 45244 h 809763"/>
                    <a:gd name="connsiteX140" fmla="*/ 521494 w 669132"/>
                    <a:gd name="connsiteY140" fmla="*/ 61913 h 809763"/>
                    <a:gd name="connsiteX141" fmla="*/ 514350 w 669132"/>
                    <a:gd name="connsiteY141" fmla="*/ 64294 h 809763"/>
                    <a:gd name="connsiteX142" fmla="*/ 511969 w 669132"/>
                    <a:gd name="connsiteY142" fmla="*/ 71438 h 809763"/>
                    <a:gd name="connsiteX143" fmla="*/ 519113 w 669132"/>
                    <a:gd name="connsiteY143" fmla="*/ 85725 h 809763"/>
                    <a:gd name="connsiteX144" fmla="*/ 526257 w 669132"/>
                    <a:gd name="connsiteY144" fmla="*/ 90488 h 809763"/>
                    <a:gd name="connsiteX145" fmla="*/ 533400 w 669132"/>
                    <a:gd name="connsiteY145" fmla="*/ 97631 h 809763"/>
                    <a:gd name="connsiteX146" fmla="*/ 538163 w 669132"/>
                    <a:gd name="connsiteY146" fmla="*/ 104775 h 809763"/>
                    <a:gd name="connsiteX147" fmla="*/ 545307 w 669132"/>
                    <a:gd name="connsiteY147" fmla="*/ 107156 h 809763"/>
                    <a:gd name="connsiteX148" fmla="*/ 552450 w 669132"/>
                    <a:gd name="connsiteY148" fmla="*/ 111919 h 809763"/>
                    <a:gd name="connsiteX149" fmla="*/ 566738 w 669132"/>
                    <a:gd name="connsiteY149" fmla="*/ 109538 h 809763"/>
                    <a:gd name="connsiteX150" fmla="*/ 590550 w 669132"/>
                    <a:gd name="connsiteY150" fmla="*/ 107156 h 809763"/>
                    <a:gd name="connsiteX151" fmla="*/ 609600 w 669132"/>
                    <a:gd name="connsiteY151" fmla="*/ 109538 h 809763"/>
                    <a:gd name="connsiteX152" fmla="*/ 626269 w 669132"/>
                    <a:gd name="connsiteY152" fmla="*/ 114300 h 809763"/>
                    <a:gd name="connsiteX153" fmla="*/ 633413 w 669132"/>
                    <a:gd name="connsiteY153" fmla="*/ 119063 h 809763"/>
                    <a:gd name="connsiteX154" fmla="*/ 652463 w 669132"/>
                    <a:gd name="connsiteY15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320675 w 669132"/>
                    <a:gd name="connsiteY83" fmla="*/ 520321 h 809763"/>
                    <a:gd name="connsiteX84" fmla="*/ 319088 w 669132"/>
                    <a:gd name="connsiteY84" fmla="*/ 469106 h 809763"/>
                    <a:gd name="connsiteX85" fmla="*/ 323850 w 669132"/>
                    <a:gd name="connsiteY85" fmla="*/ 454819 h 809763"/>
                    <a:gd name="connsiteX86" fmla="*/ 326232 w 669132"/>
                    <a:gd name="connsiteY86" fmla="*/ 447675 h 809763"/>
                    <a:gd name="connsiteX87" fmla="*/ 328613 w 669132"/>
                    <a:gd name="connsiteY87" fmla="*/ 423863 h 809763"/>
                    <a:gd name="connsiteX88" fmla="*/ 330994 w 669132"/>
                    <a:gd name="connsiteY88" fmla="*/ 416719 h 809763"/>
                    <a:gd name="connsiteX89" fmla="*/ 340519 w 669132"/>
                    <a:gd name="connsiteY89" fmla="*/ 383381 h 809763"/>
                    <a:gd name="connsiteX90" fmla="*/ 342900 w 669132"/>
                    <a:gd name="connsiteY90" fmla="*/ 347663 h 809763"/>
                    <a:gd name="connsiteX91" fmla="*/ 345282 w 669132"/>
                    <a:gd name="connsiteY91" fmla="*/ 340519 h 809763"/>
                    <a:gd name="connsiteX92" fmla="*/ 347663 w 669132"/>
                    <a:gd name="connsiteY92" fmla="*/ 323850 h 809763"/>
                    <a:gd name="connsiteX93" fmla="*/ 350044 w 669132"/>
                    <a:gd name="connsiteY93" fmla="*/ 280988 h 809763"/>
                    <a:gd name="connsiteX94" fmla="*/ 352425 w 669132"/>
                    <a:gd name="connsiteY94" fmla="*/ 261938 h 809763"/>
                    <a:gd name="connsiteX95" fmla="*/ 345282 w 669132"/>
                    <a:gd name="connsiteY95" fmla="*/ 257175 h 809763"/>
                    <a:gd name="connsiteX96" fmla="*/ 338138 w 669132"/>
                    <a:gd name="connsiteY96" fmla="*/ 259556 h 809763"/>
                    <a:gd name="connsiteX97" fmla="*/ 330994 w 669132"/>
                    <a:gd name="connsiteY97" fmla="*/ 264319 h 809763"/>
                    <a:gd name="connsiteX98" fmla="*/ 316707 w 669132"/>
                    <a:gd name="connsiteY98" fmla="*/ 269081 h 809763"/>
                    <a:gd name="connsiteX99" fmla="*/ 309563 w 669132"/>
                    <a:gd name="connsiteY99" fmla="*/ 271463 h 809763"/>
                    <a:gd name="connsiteX100" fmla="*/ 311944 w 669132"/>
                    <a:gd name="connsiteY100" fmla="*/ 264319 h 809763"/>
                    <a:gd name="connsiteX101" fmla="*/ 307182 w 669132"/>
                    <a:gd name="connsiteY101" fmla="*/ 250031 h 809763"/>
                    <a:gd name="connsiteX102" fmla="*/ 295275 w 669132"/>
                    <a:gd name="connsiteY102" fmla="*/ 228600 h 809763"/>
                    <a:gd name="connsiteX103" fmla="*/ 288132 w 669132"/>
                    <a:gd name="connsiteY103" fmla="*/ 223838 h 809763"/>
                    <a:gd name="connsiteX104" fmla="*/ 290513 w 669132"/>
                    <a:gd name="connsiteY104" fmla="*/ 216694 h 809763"/>
                    <a:gd name="connsiteX105" fmla="*/ 297657 w 669132"/>
                    <a:gd name="connsiteY105" fmla="*/ 214313 h 809763"/>
                    <a:gd name="connsiteX106" fmla="*/ 304800 w 669132"/>
                    <a:gd name="connsiteY106" fmla="*/ 209550 h 809763"/>
                    <a:gd name="connsiteX107" fmla="*/ 311944 w 669132"/>
                    <a:gd name="connsiteY107" fmla="*/ 202406 h 809763"/>
                    <a:gd name="connsiteX108" fmla="*/ 319088 w 669132"/>
                    <a:gd name="connsiteY108" fmla="*/ 200025 h 809763"/>
                    <a:gd name="connsiteX109" fmla="*/ 333375 w 669132"/>
                    <a:gd name="connsiteY109" fmla="*/ 192881 h 809763"/>
                    <a:gd name="connsiteX110" fmla="*/ 347663 w 669132"/>
                    <a:gd name="connsiteY110" fmla="*/ 190500 h 809763"/>
                    <a:gd name="connsiteX111" fmla="*/ 361950 w 669132"/>
                    <a:gd name="connsiteY111" fmla="*/ 185738 h 809763"/>
                    <a:gd name="connsiteX112" fmla="*/ 369094 w 669132"/>
                    <a:gd name="connsiteY112" fmla="*/ 180975 h 809763"/>
                    <a:gd name="connsiteX113" fmla="*/ 373857 w 669132"/>
                    <a:gd name="connsiteY113" fmla="*/ 173831 h 809763"/>
                    <a:gd name="connsiteX114" fmla="*/ 381000 w 669132"/>
                    <a:gd name="connsiteY114" fmla="*/ 171450 h 809763"/>
                    <a:gd name="connsiteX115" fmla="*/ 388144 w 669132"/>
                    <a:gd name="connsiteY115" fmla="*/ 166688 h 809763"/>
                    <a:gd name="connsiteX116" fmla="*/ 390525 w 669132"/>
                    <a:gd name="connsiteY116" fmla="*/ 159544 h 809763"/>
                    <a:gd name="connsiteX117" fmla="*/ 395288 w 669132"/>
                    <a:gd name="connsiteY117" fmla="*/ 152400 h 809763"/>
                    <a:gd name="connsiteX118" fmla="*/ 404813 w 669132"/>
                    <a:gd name="connsiteY118" fmla="*/ 130969 h 809763"/>
                    <a:gd name="connsiteX119" fmla="*/ 407194 w 669132"/>
                    <a:gd name="connsiteY119" fmla="*/ 111919 h 809763"/>
                    <a:gd name="connsiteX120" fmla="*/ 392907 w 669132"/>
                    <a:gd name="connsiteY120" fmla="*/ 107156 h 809763"/>
                    <a:gd name="connsiteX121" fmla="*/ 378619 w 669132"/>
                    <a:gd name="connsiteY121" fmla="*/ 102394 h 809763"/>
                    <a:gd name="connsiteX122" fmla="*/ 369094 w 669132"/>
                    <a:gd name="connsiteY122" fmla="*/ 100013 h 809763"/>
                    <a:gd name="connsiteX123" fmla="*/ 366713 w 669132"/>
                    <a:gd name="connsiteY123" fmla="*/ 92869 h 809763"/>
                    <a:gd name="connsiteX124" fmla="*/ 357188 w 669132"/>
                    <a:gd name="connsiteY124" fmla="*/ 83344 h 809763"/>
                    <a:gd name="connsiteX125" fmla="*/ 371475 w 669132"/>
                    <a:gd name="connsiteY125" fmla="*/ 78581 h 809763"/>
                    <a:gd name="connsiteX126" fmla="*/ 388144 w 669132"/>
                    <a:gd name="connsiteY126" fmla="*/ 71438 h 809763"/>
                    <a:gd name="connsiteX127" fmla="*/ 404813 w 669132"/>
                    <a:gd name="connsiteY127" fmla="*/ 54769 h 809763"/>
                    <a:gd name="connsiteX128" fmla="*/ 414338 w 669132"/>
                    <a:gd name="connsiteY128" fmla="*/ 40481 h 809763"/>
                    <a:gd name="connsiteX129" fmla="*/ 419100 w 669132"/>
                    <a:gd name="connsiteY129" fmla="*/ 33338 h 809763"/>
                    <a:gd name="connsiteX130" fmla="*/ 426244 w 669132"/>
                    <a:gd name="connsiteY130" fmla="*/ 30956 h 809763"/>
                    <a:gd name="connsiteX131" fmla="*/ 431007 w 669132"/>
                    <a:gd name="connsiteY131" fmla="*/ 23813 h 809763"/>
                    <a:gd name="connsiteX132" fmla="*/ 445294 w 669132"/>
                    <a:gd name="connsiteY132" fmla="*/ 14288 h 809763"/>
                    <a:gd name="connsiteX133" fmla="*/ 461963 w 669132"/>
                    <a:gd name="connsiteY133" fmla="*/ 7144 h 809763"/>
                    <a:gd name="connsiteX134" fmla="*/ 471488 w 669132"/>
                    <a:gd name="connsiteY134" fmla="*/ 0 h 809763"/>
                    <a:gd name="connsiteX135" fmla="*/ 490538 w 669132"/>
                    <a:gd name="connsiteY135" fmla="*/ 11906 h 809763"/>
                    <a:gd name="connsiteX136" fmla="*/ 504825 w 669132"/>
                    <a:gd name="connsiteY136" fmla="*/ 21431 h 809763"/>
                    <a:gd name="connsiteX137" fmla="*/ 516732 w 669132"/>
                    <a:gd name="connsiteY137" fmla="*/ 33338 h 809763"/>
                    <a:gd name="connsiteX138" fmla="*/ 528638 w 669132"/>
                    <a:gd name="connsiteY138" fmla="*/ 45244 h 809763"/>
                    <a:gd name="connsiteX139" fmla="*/ 521494 w 669132"/>
                    <a:gd name="connsiteY139" fmla="*/ 61913 h 809763"/>
                    <a:gd name="connsiteX140" fmla="*/ 514350 w 669132"/>
                    <a:gd name="connsiteY140" fmla="*/ 64294 h 809763"/>
                    <a:gd name="connsiteX141" fmla="*/ 511969 w 669132"/>
                    <a:gd name="connsiteY141" fmla="*/ 71438 h 809763"/>
                    <a:gd name="connsiteX142" fmla="*/ 519113 w 669132"/>
                    <a:gd name="connsiteY142" fmla="*/ 85725 h 809763"/>
                    <a:gd name="connsiteX143" fmla="*/ 526257 w 669132"/>
                    <a:gd name="connsiteY143" fmla="*/ 90488 h 809763"/>
                    <a:gd name="connsiteX144" fmla="*/ 533400 w 669132"/>
                    <a:gd name="connsiteY144" fmla="*/ 97631 h 809763"/>
                    <a:gd name="connsiteX145" fmla="*/ 538163 w 669132"/>
                    <a:gd name="connsiteY145" fmla="*/ 104775 h 809763"/>
                    <a:gd name="connsiteX146" fmla="*/ 545307 w 669132"/>
                    <a:gd name="connsiteY146" fmla="*/ 107156 h 809763"/>
                    <a:gd name="connsiteX147" fmla="*/ 552450 w 669132"/>
                    <a:gd name="connsiteY147" fmla="*/ 111919 h 809763"/>
                    <a:gd name="connsiteX148" fmla="*/ 566738 w 669132"/>
                    <a:gd name="connsiteY148" fmla="*/ 109538 h 809763"/>
                    <a:gd name="connsiteX149" fmla="*/ 590550 w 669132"/>
                    <a:gd name="connsiteY149" fmla="*/ 107156 h 809763"/>
                    <a:gd name="connsiteX150" fmla="*/ 609600 w 669132"/>
                    <a:gd name="connsiteY150" fmla="*/ 109538 h 809763"/>
                    <a:gd name="connsiteX151" fmla="*/ 626269 w 669132"/>
                    <a:gd name="connsiteY151" fmla="*/ 114300 h 809763"/>
                    <a:gd name="connsiteX152" fmla="*/ 633413 w 669132"/>
                    <a:gd name="connsiteY152" fmla="*/ 119063 h 809763"/>
                    <a:gd name="connsiteX153" fmla="*/ 652463 w 669132"/>
                    <a:gd name="connsiteY15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9525 w 669132"/>
                    <a:gd name="connsiteY75" fmla="*/ 638175 h 809763"/>
                    <a:gd name="connsiteX76" fmla="*/ 4763 w 669132"/>
                    <a:gd name="connsiteY76" fmla="*/ 573881 h 809763"/>
                    <a:gd name="connsiteX77" fmla="*/ 0 w 669132"/>
                    <a:gd name="connsiteY77" fmla="*/ 539343 h 809763"/>
                    <a:gd name="connsiteX78" fmla="*/ 45244 w 669132"/>
                    <a:gd name="connsiteY78" fmla="*/ 540544 h 809763"/>
                    <a:gd name="connsiteX79" fmla="*/ 124980 w 669132"/>
                    <a:gd name="connsiteY79" fmla="*/ 659628 h 809763"/>
                    <a:gd name="connsiteX80" fmla="*/ 320675 w 669132"/>
                    <a:gd name="connsiteY80" fmla="*/ 520321 h 809763"/>
                    <a:gd name="connsiteX81" fmla="*/ 319088 w 669132"/>
                    <a:gd name="connsiteY81" fmla="*/ 469106 h 809763"/>
                    <a:gd name="connsiteX82" fmla="*/ 323850 w 669132"/>
                    <a:gd name="connsiteY82" fmla="*/ 454819 h 809763"/>
                    <a:gd name="connsiteX83" fmla="*/ 326232 w 669132"/>
                    <a:gd name="connsiteY83" fmla="*/ 447675 h 809763"/>
                    <a:gd name="connsiteX84" fmla="*/ 328613 w 669132"/>
                    <a:gd name="connsiteY84" fmla="*/ 423863 h 809763"/>
                    <a:gd name="connsiteX85" fmla="*/ 330994 w 669132"/>
                    <a:gd name="connsiteY85" fmla="*/ 416719 h 809763"/>
                    <a:gd name="connsiteX86" fmla="*/ 340519 w 669132"/>
                    <a:gd name="connsiteY86" fmla="*/ 383381 h 809763"/>
                    <a:gd name="connsiteX87" fmla="*/ 342900 w 669132"/>
                    <a:gd name="connsiteY87" fmla="*/ 347663 h 809763"/>
                    <a:gd name="connsiteX88" fmla="*/ 345282 w 669132"/>
                    <a:gd name="connsiteY88" fmla="*/ 340519 h 809763"/>
                    <a:gd name="connsiteX89" fmla="*/ 347663 w 669132"/>
                    <a:gd name="connsiteY89" fmla="*/ 323850 h 809763"/>
                    <a:gd name="connsiteX90" fmla="*/ 350044 w 669132"/>
                    <a:gd name="connsiteY90" fmla="*/ 280988 h 809763"/>
                    <a:gd name="connsiteX91" fmla="*/ 352425 w 669132"/>
                    <a:gd name="connsiteY91" fmla="*/ 261938 h 809763"/>
                    <a:gd name="connsiteX92" fmla="*/ 345282 w 669132"/>
                    <a:gd name="connsiteY92" fmla="*/ 257175 h 809763"/>
                    <a:gd name="connsiteX93" fmla="*/ 338138 w 669132"/>
                    <a:gd name="connsiteY93" fmla="*/ 259556 h 809763"/>
                    <a:gd name="connsiteX94" fmla="*/ 330994 w 669132"/>
                    <a:gd name="connsiteY94" fmla="*/ 264319 h 809763"/>
                    <a:gd name="connsiteX95" fmla="*/ 316707 w 669132"/>
                    <a:gd name="connsiteY95" fmla="*/ 269081 h 809763"/>
                    <a:gd name="connsiteX96" fmla="*/ 309563 w 669132"/>
                    <a:gd name="connsiteY96" fmla="*/ 271463 h 809763"/>
                    <a:gd name="connsiteX97" fmla="*/ 311944 w 669132"/>
                    <a:gd name="connsiteY97" fmla="*/ 264319 h 809763"/>
                    <a:gd name="connsiteX98" fmla="*/ 307182 w 669132"/>
                    <a:gd name="connsiteY98" fmla="*/ 250031 h 809763"/>
                    <a:gd name="connsiteX99" fmla="*/ 295275 w 669132"/>
                    <a:gd name="connsiteY99" fmla="*/ 228600 h 809763"/>
                    <a:gd name="connsiteX100" fmla="*/ 288132 w 669132"/>
                    <a:gd name="connsiteY100" fmla="*/ 223838 h 809763"/>
                    <a:gd name="connsiteX101" fmla="*/ 290513 w 669132"/>
                    <a:gd name="connsiteY101" fmla="*/ 216694 h 809763"/>
                    <a:gd name="connsiteX102" fmla="*/ 297657 w 669132"/>
                    <a:gd name="connsiteY102" fmla="*/ 214313 h 809763"/>
                    <a:gd name="connsiteX103" fmla="*/ 304800 w 669132"/>
                    <a:gd name="connsiteY103" fmla="*/ 209550 h 809763"/>
                    <a:gd name="connsiteX104" fmla="*/ 311944 w 669132"/>
                    <a:gd name="connsiteY104" fmla="*/ 202406 h 809763"/>
                    <a:gd name="connsiteX105" fmla="*/ 319088 w 669132"/>
                    <a:gd name="connsiteY105" fmla="*/ 200025 h 809763"/>
                    <a:gd name="connsiteX106" fmla="*/ 333375 w 669132"/>
                    <a:gd name="connsiteY106" fmla="*/ 192881 h 809763"/>
                    <a:gd name="connsiteX107" fmla="*/ 347663 w 669132"/>
                    <a:gd name="connsiteY107" fmla="*/ 190500 h 809763"/>
                    <a:gd name="connsiteX108" fmla="*/ 361950 w 669132"/>
                    <a:gd name="connsiteY108" fmla="*/ 185738 h 809763"/>
                    <a:gd name="connsiteX109" fmla="*/ 369094 w 669132"/>
                    <a:gd name="connsiteY109" fmla="*/ 180975 h 809763"/>
                    <a:gd name="connsiteX110" fmla="*/ 373857 w 669132"/>
                    <a:gd name="connsiteY110" fmla="*/ 173831 h 809763"/>
                    <a:gd name="connsiteX111" fmla="*/ 381000 w 669132"/>
                    <a:gd name="connsiteY111" fmla="*/ 171450 h 809763"/>
                    <a:gd name="connsiteX112" fmla="*/ 388144 w 669132"/>
                    <a:gd name="connsiteY112" fmla="*/ 166688 h 809763"/>
                    <a:gd name="connsiteX113" fmla="*/ 390525 w 669132"/>
                    <a:gd name="connsiteY113" fmla="*/ 159544 h 809763"/>
                    <a:gd name="connsiteX114" fmla="*/ 395288 w 669132"/>
                    <a:gd name="connsiteY114" fmla="*/ 152400 h 809763"/>
                    <a:gd name="connsiteX115" fmla="*/ 404813 w 669132"/>
                    <a:gd name="connsiteY115" fmla="*/ 130969 h 809763"/>
                    <a:gd name="connsiteX116" fmla="*/ 407194 w 669132"/>
                    <a:gd name="connsiteY116" fmla="*/ 111919 h 809763"/>
                    <a:gd name="connsiteX117" fmla="*/ 392907 w 669132"/>
                    <a:gd name="connsiteY117" fmla="*/ 107156 h 809763"/>
                    <a:gd name="connsiteX118" fmla="*/ 378619 w 669132"/>
                    <a:gd name="connsiteY118" fmla="*/ 102394 h 809763"/>
                    <a:gd name="connsiteX119" fmla="*/ 369094 w 669132"/>
                    <a:gd name="connsiteY119" fmla="*/ 100013 h 809763"/>
                    <a:gd name="connsiteX120" fmla="*/ 366713 w 669132"/>
                    <a:gd name="connsiteY120" fmla="*/ 92869 h 809763"/>
                    <a:gd name="connsiteX121" fmla="*/ 357188 w 669132"/>
                    <a:gd name="connsiteY121" fmla="*/ 83344 h 809763"/>
                    <a:gd name="connsiteX122" fmla="*/ 371475 w 669132"/>
                    <a:gd name="connsiteY122" fmla="*/ 78581 h 809763"/>
                    <a:gd name="connsiteX123" fmla="*/ 388144 w 669132"/>
                    <a:gd name="connsiteY123" fmla="*/ 71438 h 809763"/>
                    <a:gd name="connsiteX124" fmla="*/ 404813 w 669132"/>
                    <a:gd name="connsiteY124" fmla="*/ 54769 h 809763"/>
                    <a:gd name="connsiteX125" fmla="*/ 414338 w 669132"/>
                    <a:gd name="connsiteY125" fmla="*/ 40481 h 809763"/>
                    <a:gd name="connsiteX126" fmla="*/ 419100 w 669132"/>
                    <a:gd name="connsiteY126" fmla="*/ 33338 h 809763"/>
                    <a:gd name="connsiteX127" fmla="*/ 426244 w 669132"/>
                    <a:gd name="connsiteY127" fmla="*/ 30956 h 809763"/>
                    <a:gd name="connsiteX128" fmla="*/ 431007 w 669132"/>
                    <a:gd name="connsiteY128" fmla="*/ 23813 h 809763"/>
                    <a:gd name="connsiteX129" fmla="*/ 445294 w 669132"/>
                    <a:gd name="connsiteY129" fmla="*/ 14288 h 809763"/>
                    <a:gd name="connsiteX130" fmla="*/ 461963 w 669132"/>
                    <a:gd name="connsiteY130" fmla="*/ 7144 h 809763"/>
                    <a:gd name="connsiteX131" fmla="*/ 471488 w 669132"/>
                    <a:gd name="connsiteY131" fmla="*/ 0 h 809763"/>
                    <a:gd name="connsiteX132" fmla="*/ 490538 w 669132"/>
                    <a:gd name="connsiteY132" fmla="*/ 11906 h 809763"/>
                    <a:gd name="connsiteX133" fmla="*/ 504825 w 669132"/>
                    <a:gd name="connsiteY133" fmla="*/ 21431 h 809763"/>
                    <a:gd name="connsiteX134" fmla="*/ 516732 w 669132"/>
                    <a:gd name="connsiteY134" fmla="*/ 33338 h 809763"/>
                    <a:gd name="connsiteX135" fmla="*/ 528638 w 669132"/>
                    <a:gd name="connsiteY135" fmla="*/ 45244 h 809763"/>
                    <a:gd name="connsiteX136" fmla="*/ 521494 w 669132"/>
                    <a:gd name="connsiteY136" fmla="*/ 61913 h 809763"/>
                    <a:gd name="connsiteX137" fmla="*/ 514350 w 669132"/>
                    <a:gd name="connsiteY137" fmla="*/ 64294 h 809763"/>
                    <a:gd name="connsiteX138" fmla="*/ 511969 w 669132"/>
                    <a:gd name="connsiteY138" fmla="*/ 71438 h 809763"/>
                    <a:gd name="connsiteX139" fmla="*/ 519113 w 669132"/>
                    <a:gd name="connsiteY139" fmla="*/ 85725 h 809763"/>
                    <a:gd name="connsiteX140" fmla="*/ 526257 w 669132"/>
                    <a:gd name="connsiteY140" fmla="*/ 90488 h 809763"/>
                    <a:gd name="connsiteX141" fmla="*/ 533400 w 669132"/>
                    <a:gd name="connsiteY141" fmla="*/ 97631 h 809763"/>
                    <a:gd name="connsiteX142" fmla="*/ 538163 w 669132"/>
                    <a:gd name="connsiteY142" fmla="*/ 104775 h 809763"/>
                    <a:gd name="connsiteX143" fmla="*/ 545307 w 669132"/>
                    <a:gd name="connsiteY143" fmla="*/ 107156 h 809763"/>
                    <a:gd name="connsiteX144" fmla="*/ 552450 w 669132"/>
                    <a:gd name="connsiteY144" fmla="*/ 111919 h 809763"/>
                    <a:gd name="connsiteX145" fmla="*/ 566738 w 669132"/>
                    <a:gd name="connsiteY145" fmla="*/ 109538 h 809763"/>
                    <a:gd name="connsiteX146" fmla="*/ 590550 w 669132"/>
                    <a:gd name="connsiteY146" fmla="*/ 107156 h 809763"/>
                    <a:gd name="connsiteX147" fmla="*/ 609600 w 669132"/>
                    <a:gd name="connsiteY147" fmla="*/ 109538 h 809763"/>
                    <a:gd name="connsiteX148" fmla="*/ 626269 w 669132"/>
                    <a:gd name="connsiteY148" fmla="*/ 114300 h 809763"/>
                    <a:gd name="connsiteX149" fmla="*/ 633413 w 669132"/>
                    <a:gd name="connsiteY149" fmla="*/ 119063 h 809763"/>
                    <a:gd name="connsiteX150" fmla="*/ 652463 w 669132"/>
                    <a:gd name="connsiteY15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4763 w 669132"/>
                    <a:gd name="connsiteY75" fmla="*/ 573881 h 809763"/>
                    <a:gd name="connsiteX76" fmla="*/ 0 w 669132"/>
                    <a:gd name="connsiteY76" fmla="*/ 539343 h 809763"/>
                    <a:gd name="connsiteX77" fmla="*/ 45244 w 669132"/>
                    <a:gd name="connsiteY77" fmla="*/ 540544 h 809763"/>
                    <a:gd name="connsiteX78" fmla="*/ 124980 w 669132"/>
                    <a:gd name="connsiteY78" fmla="*/ 659628 h 809763"/>
                    <a:gd name="connsiteX79" fmla="*/ 320675 w 669132"/>
                    <a:gd name="connsiteY79" fmla="*/ 520321 h 809763"/>
                    <a:gd name="connsiteX80" fmla="*/ 319088 w 669132"/>
                    <a:gd name="connsiteY80" fmla="*/ 469106 h 809763"/>
                    <a:gd name="connsiteX81" fmla="*/ 323850 w 669132"/>
                    <a:gd name="connsiteY81" fmla="*/ 454819 h 809763"/>
                    <a:gd name="connsiteX82" fmla="*/ 326232 w 669132"/>
                    <a:gd name="connsiteY82" fmla="*/ 447675 h 809763"/>
                    <a:gd name="connsiteX83" fmla="*/ 328613 w 669132"/>
                    <a:gd name="connsiteY83" fmla="*/ 423863 h 809763"/>
                    <a:gd name="connsiteX84" fmla="*/ 330994 w 669132"/>
                    <a:gd name="connsiteY84" fmla="*/ 416719 h 809763"/>
                    <a:gd name="connsiteX85" fmla="*/ 340519 w 669132"/>
                    <a:gd name="connsiteY85" fmla="*/ 383381 h 809763"/>
                    <a:gd name="connsiteX86" fmla="*/ 342900 w 669132"/>
                    <a:gd name="connsiteY86" fmla="*/ 347663 h 809763"/>
                    <a:gd name="connsiteX87" fmla="*/ 345282 w 669132"/>
                    <a:gd name="connsiteY87" fmla="*/ 340519 h 809763"/>
                    <a:gd name="connsiteX88" fmla="*/ 347663 w 669132"/>
                    <a:gd name="connsiteY88" fmla="*/ 323850 h 809763"/>
                    <a:gd name="connsiteX89" fmla="*/ 350044 w 669132"/>
                    <a:gd name="connsiteY89" fmla="*/ 280988 h 809763"/>
                    <a:gd name="connsiteX90" fmla="*/ 352425 w 669132"/>
                    <a:gd name="connsiteY90" fmla="*/ 261938 h 809763"/>
                    <a:gd name="connsiteX91" fmla="*/ 345282 w 669132"/>
                    <a:gd name="connsiteY91" fmla="*/ 257175 h 809763"/>
                    <a:gd name="connsiteX92" fmla="*/ 338138 w 669132"/>
                    <a:gd name="connsiteY92" fmla="*/ 259556 h 809763"/>
                    <a:gd name="connsiteX93" fmla="*/ 330994 w 669132"/>
                    <a:gd name="connsiteY93" fmla="*/ 264319 h 809763"/>
                    <a:gd name="connsiteX94" fmla="*/ 316707 w 669132"/>
                    <a:gd name="connsiteY94" fmla="*/ 269081 h 809763"/>
                    <a:gd name="connsiteX95" fmla="*/ 309563 w 669132"/>
                    <a:gd name="connsiteY95" fmla="*/ 271463 h 809763"/>
                    <a:gd name="connsiteX96" fmla="*/ 311944 w 669132"/>
                    <a:gd name="connsiteY96" fmla="*/ 264319 h 809763"/>
                    <a:gd name="connsiteX97" fmla="*/ 307182 w 669132"/>
                    <a:gd name="connsiteY97" fmla="*/ 250031 h 809763"/>
                    <a:gd name="connsiteX98" fmla="*/ 295275 w 669132"/>
                    <a:gd name="connsiteY98" fmla="*/ 228600 h 809763"/>
                    <a:gd name="connsiteX99" fmla="*/ 288132 w 669132"/>
                    <a:gd name="connsiteY99" fmla="*/ 223838 h 809763"/>
                    <a:gd name="connsiteX100" fmla="*/ 290513 w 669132"/>
                    <a:gd name="connsiteY100" fmla="*/ 216694 h 809763"/>
                    <a:gd name="connsiteX101" fmla="*/ 297657 w 669132"/>
                    <a:gd name="connsiteY101" fmla="*/ 214313 h 809763"/>
                    <a:gd name="connsiteX102" fmla="*/ 304800 w 669132"/>
                    <a:gd name="connsiteY102" fmla="*/ 209550 h 809763"/>
                    <a:gd name="connsiteX103" fmla="*/ 311944 w 669132"/>
                    <a:gd name="connsiteY103" fmla="*/ 202406 h 809763"/>
                    <a:gd name="connsiteX104" fmla="*/ 319088 w 669132"/>
                    <a:gd name="connsiteY104" fmla="*/ 200025 h 809763"/>
                    <a:gd name="connsiteX105" fmla="*/ 333375 w 669132"/>
                    <a:gd name="connsiteY105" fmla="*/ 192881 h 809763"/>
                    <a:gd name="connsiteX106" fmla="*/ 347663 w 669132"/>
                    <a:gd name="connsiteY106" fmla="*/ 190500 h 809763"/>
                    <a:gd name="connsiteX107" fmla="*/ 361950 w 669132"/>
                    <a:gd name="connsiteY107" fmla="*/ 185738 h 809763"/>
                    <a:gd name="connsiteX108" fmla="*/ 369094 w 669132"/>
                    <a:gd name="connsiteY108" fmla="*/ 180975 h 809763"/>
                    <a:gd name="connsiteX109" fmla="*/ 373857 w 669132"/>
                    <a:gd name="connsiteY109" fmla="*/ 173831 h 809763"/>
                    <a:gd name="connsiteX110" fmla="*/ 381000 w 669132"/>
                    <a:gd name="connsiteY110" fmla="*/ 171450 h 809763"/>
                    <a:gd name="connsiteX111" fmla="*/ 388144 w 669132"/>
                    <a:gd name="connsiteY111" fmla="*/ 166688 h 809763"/>
                    <a:gd name="connsiteX112" fmla="*/ 390525 w 669132"/>
                    <a:gd name="connsiteY112" fmla="*/ 159544 h 809763"/>
                    <a:gd name="connsiteX113" fmla="*/ 395288 w 669132"/>
                    <a:gd name="connsiteY113" fmla="*/ 152400 h 809763"/>
                    <a:gd name="connsiteX114" fmla="*/ 404813 w 669132"/>
                    <a:gd name="connsiteY114" fmla="*/ 130969 h 809763"/>
                    <a:gd name="connsiteX115" fmla="*/ 407194 w 669132"/>
                    <a:gd name="connsiteY115" fmla="*/ 111919 h 809763"/>
                    <a:gd name="connsiteX116" fmla="*/ 392907 w 669132"/>
                    <a:gd name="connsiteY116" fmla="*/ 107156 h 809763"/>
                    <a:gd name="connsiteX117" fmla="*/ 378619 w 669132"/>
                    <a:gd name="connsiteY117" fmla="*/ 102394 h 809763"/>
                    <a:gd name="connsiteX118" fmla="*/ 369094 w 669132"/>
                    <a:gd name="connsiteY118" fmla="*/ 100013 h 809763"/>
                    <a:gd name="connsiteX119" fmla="*/ 366713 w 669132"/>
                    <a:gd name="connsiteY119" fmla="*/ 92869 h 809763"/>
                    <a:gd name="connsiteX120" fmla="*/ 357188 w 669132"/>
                    <a:gd name="connsiteY120" fmla="*/ 83344 h 809763"/>
                    <a:gd name="connsiteX121" fmla="*/ 371475 w 669132"/>
                    <a:gd name="connsiteY121" fmla="*/ 78581 h 809763"/>
                    <a:gd name="connsiteX122" fmla="*/ 388144 w 669132"/>
                    <a:gd name="connsiteY122" fmla="*/ 71438 h 809763"/>
                    <a:gd name="connsiteX123" fmla="*/ 404813 w 669132"/>
                    <a:gd name="connsiteY123" fmla="*/ 54769 h 809763"/>
                    <a:gd name="connsiteX124" fmla="*/ 414338 w 669132"/>
                    <a:gd name="connsiteY124" fmla="*/ 40481 h 809763"/>
                    <a:gd name="connsiteX125" fmla="*/ 419100 w 669132"/>
                    <a:gd name="connsiteY125" fmla="*/ 33338 h 809763"/>
                    <a:gd name="connsiteX126" fmla="*/ 426244 w 669132"/>
                    <a:gd name="connsiteY126" fmla="*/ 30956 h 809763"/>
                    <a:gd name="connsiteX127" fmla="*/ 431007 w 669132"/>
                    <a:gd name="connsiteY127" fmla="*/ 23813 h 809763"/>
                    <a:gd name="connsiteX128" fmla="*/ 445294 w 669132"/>
                    <a:gd name="connsiteY128" fmla="*/ 14288 h 809763"/>
                    <a:gd name="connsiteX129" fmla="*/ 461963 w 669132"/>
                    <a:gd name="connsiteY129" fmla="*/ 7144 h 809763"/>
                    <a:gd name="connsiteX130" fmla="*/ 471488 w 669132"/>
                    <a:gd name="connsiteY130" fmla="*/ 0 h 809763"/>
                    <a:gd name="connsiteX131" fmla="*/ 490538 w 669132"/>
                    <a:gd name="connsiteY131" fmla="*/ 11906 h 809763"/>
                    <a:gd name="connsiteX132" fmla="*/ 504825 w 669132"/>
                    <a:gd name="connsiteY132" fmla="*/ 21431 h 809763"/>
                    <a:gd name="connsiteX133" fmla="*/ 516732 w 669132"/>
                    <a:gd name="connsiteY133" fmla="*/ 33338 h 809763"/>
                    <a:gd name="connsiteX134" fmla="*/ 528638 w 669132"/>
                    <a:gd name="connsiteY134" fmla="*/ 45244 h 809763"/>
                    <a:gd name="connsiteX135" fmla="*/ 521494 w 669132"/>
                    <a:gd name="connsiteY135" fmla="*/ 61913 h 809763"/>
                    <a:gd name="connsiteX136" fmla="*/ 514350 w 669132"/>
                    <a:gd name="connsiteY136" fmla="*/ 64294 h 809763"/>
                    <a:gd name="connsiteX137" fmla="*/ 511969 w 669132"/>
                    <a:gd name="connsiteY137" fmla="*/ 71438 h 809763"/>
                    <a:gd name="connsiteX138" fmla="*/ 519113 w 669132"/>
                    <a:gd name="connsiteY138" fmla="*/ 85725 h 809763"/>
                    <a:gd name="connsiteX139" fmla="*/ 526257 w 669132"/>
                    <a:gd name="connsiteY139" fmla="*/ 90488 h 809763"/>
                    <a:gd name="connsiteX140" fmla="*/ 533400 w 669132"/>
                    <a:gd name="connsiteY140" fmla="*/ 97631 h 809763"/>
                    <a:gd name="connsiteX141" fmla="*/ 538163 w 669132"/>
                    <a:gd name="connsiteY141" fmla="*/ 104775 h 809763"/>
                    <a:gd name="connsiteX142" fmla="*/ 545307 w 669132"/>
                    <a:gd name="connsiteY142" fmla="*/ 107156 h 809763"/>
                    <a:gd name="connsiteX143" fmla="*/ 552450 w 669132"/>
                    <a:gd name="connsiteY143" fmla="*/ 111919 h 809763"/>
                    <a:gd name="connsiteX144" fmla="*/ 566738 w 669132"/>
                    <a:gd name="connsiteY144" fmla="*/ 109538 h 809763"/>
                    <a:gd name="connsiteX145" fmla="*/ 590550 w 669132"/>
                    <a:gd name="connsiteY145" fmla="*/ 107156 h 809763"/>
                    <a:gd name="connsiteX146" fmla="*/ 609600 w 669132"/>
                    <a:gd name="connsiteY146" fmla="*/ 109538 h 809763"/>
                    <a:gd name="connsiteX147" fmla="*/ 626269 w 669132"/>
                    <a:gd name="connsiteY147" fmla="*/ 114300 h 809763"/>
                    <a:gd name="connsiteX148" fmla="*/ 633413 w 669132"/>
                    <a:gd name="connsiteY148" fmla="*/ 119063 h 809763"/>
                    <a:gd name="connsiteX149" fmla="*/ 652463 w 669132"/>
                    <a:gd name="connsiteY149" fmla="*/ 119063 h 809763"/>
                    <a:gd name="connsiteX0" fmla="*/ 653359 w 670028"/>
                    <a:gd name="connsiteY0" fmla="*/ 119063 h 809763"/>
                    <a:gd name="connsiteX1" fmla="*/ 658121 w 670028"/>
                    <a:gd name="connsiteY1" fmla="*/ 145256 h 809763"/>
                    <a:gd name="connsiteX2" fmla="*/ 662884 w 670028"/>
                    <a:gd name="connsiteY2" fmla="*/ 152400 h 809763"/>
                    <a:gd name="connsiteX3" fmla="*/ 670028 w 670028"/>
                    <a:gd name="connsiteY3" fmla="*/ 192881 h 809763"/>
                    <a:gd name="connsiteX4" fmla="*/ 662884 w 670028"/>
                    <a:gd name="connsiteY4" fmla="*/ 221456 h 809763"/>
                    <a:gd name="connsiteX5" fmla="*/ 650978 w 670028"/>
                    <a:gd name="connsiteY5" fmla="*/ 242888 h 809763"/>
                    <a:gd name="connsiteX6" fmla="*/ 648596 w 670028"/>
                    <a:gd name="connsiteY6" fmla="*/ 266700 h 809763"/>
                    <a:gd name="connsiteX7" fmla="*/ 646215 w 670028"/>
                    <a:gd name="connsiteY7" fmla="*/ 276225 h 809763"/>
                    <a:gd name="connsiteX8" fmla="*/ 643834 w 670028"/>
                    <a:gd name="connsiteY8" fmla="*/ 288131 h 809763"/>
                    <a:gd name="connsiteX9" fmla="*/ 641453 w 670028"/>
                    <a:gd name="connsiteY9" fmla="*/ 295275 h 809763"/>
                    <a:gd name="connsiteX10" fmla="*/ 636690 w 670028"/>
                    <a:gd name="connsiteY10" fmla="*/ 314325 h 809763"/>
                    <a:gd name="connsiteX11" fmla="*/ 634309 w 670028"/>
                    <a:gd name="connsiteY11" fmla="*/ 338138 h 809763"/>
                    <a:gd name="connsiteX12" fmla="*/ 639071 w 670028"/>
                    <a:gd name="connsiteY12" fmla="*/ 361950 h 809763"/>
                    <a:gd name="connsiteX13" fmla="*/ 639071 w 670028"/>
                    <a:gd name="connsiteY13" fmla="*/ 431006 h 809763"/>
                    <a:gd name="connsiteX14" fmla="*/ 636690 w 670028"/>
                    <a:gd name="connsiteY14" fmla="*/ 440531 h 809763"/>
                    <a:gd name="connsiteX15" fmla="*/ 629546 w 670028"/>
                    <a:gd name="connsiteY15" fmla="*/ 450056 h 809763"/>
                    <a:gd name="connsiteX16" fmla="*/ 617640 w 670028"/>
                    <a:gd name="connsiteY16" fmla="*/ 464344 h 809763"/>
                    <a:gd name="connsiteX17" fmla="*/ 615259 w 670028"/>
                    <a:gd name="connsiteY17" fmla="*/ 471488 h 809763"/>
                    <a:gd name="connsiteX18" fmla="*/ 605734 w 670028"/>
                    <a:gd name="connsiteY18" fmla="*/ 485775 h 809763"/>
                    <a:gd name="connsiteX19" fmla="*/ 598590 w 670028"/>
                    <a:gd name="connsiteY19" fmla="*/ 507206 h 809763"/>
                    <a:gd name="connsiteX20" fmla="*/ 596209 w 670028"/>
                    <a:gd name="connsiteY20" fmla="*/ 514350 h 809763"/>
                    <a:gd name="connsiteX21" fmla="*/ 584303 w 670028"/>
                    <a:gd name="connsiteY21" fmla="*/ 531019 h 809763"/>
                    <a:gd name="connsiteX22" fmla="*/ 577159 w 670028"/>
                    <a:gd name="connsiteY22" fmla="*/ 554831 h 809763"/>
                    <a:gd name="connsiteX23" fmla="*/ 560490 w 670028"/>
                    <a:gd name="connsiteY23" fmla="*/ 576263 h 809763"/>
                    <a:gd name="connsiteX24" fmla="*/ 553346 w 670028"/>
                    <a:gd name="connsiteY24" fmla="*/ 581025 h 809763"/>
                    <a:gd name="connsiteX25" fmla="*/ 541440 w 670028"/>
                    <a:gd name="connsiteY25" fmla="*/ 592931 h 809763"/>
                    <a:gd name="connsiteX26" fmla="*/ 534296 w 670028"/>
                    <a:gd name="connsiteY26" fmla="*/ 600075 h 809763"/>
                    <a:gd name="connsiteX27" fmla="*/ 520009 w 670028"/>
                    <a:gd name="connsiteY27" fmla="*/ 607219 h 809763"/>
                    <a:gd name="connsiteX28" fmla="*/ 510484 w 670028"/>
                    <a:gd name="connsiteY28" fmla="*/ 614363 h 809763"/>
                    <a:gd name="connsiteX29" fmla="*/ 505721 w 670028"/>
                    <a:gd name="connsiteY29" fmla="*/ 621506 h 809763"/>
                    <a:gd name="connsiteX30" fmla="*/ 491434 w 670028"/>
                    <a:gd name="connsiteY30" fmla="*/ 631031 h 809763"/>
                    <a:gd name="connsiteX31" fmla="*/ 484290 w 670028"/>
                    <a:gd name="connsiteY31" fmla="*/ 638175 h 809763"/>
                    <a:gd name="connsiteX32" fmla="*/ 477146 w 670028"/>
                    <a:gd name="connsiteY32" fmla="*/ 642938 h 809763"/>
                    <a:gd name="connsiteX33" fmla="*/ 474765 w 670028"/>
                    <a:gd name="connsiteY33" fmla="*/ 650081 h 809763"/>
                    <a:gd name="connsiteX34" fmla="*/ 465240 w 670028"/>
                    <a:gd name="connsiteY34" fmla="*/ 657225 h 809763"/>
                    <a:gd name="connsiteX35" fmla="*/ 458096 w 670028"/>
                    <a:gd name="connsiteY35" fmla="*/ 664369 h 809763"/>
                    <a:gd name="connsiteX36" fmla="*/ 441428 w 670028"/>
                    <a:gd name="connsiteY36" fmla="*/ 676275 h 809763"/>
                    <a:gd name="connsiteX37" fmla="*/ 429521 w 670028"/>
                    <a:gd name="connsiteY37" fmla="*/ 685800 h 809763"/>
                    <a:gd name="connsiteX38" fmla="*/ 417615 w 670028"/>
                    <a:gd name="connsiteY38" fmla="*/ 695325 h 809763"/>
                    <a:gd name="connsiteX39" fmla="*/ 403328 w 670028"/>
                    <a:gd name="connsiteY39" fmla="*/ 707231 h 809763"/>
                    <a:gd name="connsiteX40" fmla="*/ 396184 w 670028"/>
                    <a:gd name="connsiteY40" fmla="*/ 709613 h 809763"/>
                    <a:gd name="connsiteX41" fmla="*/ 386659 w 670028"/>
                    <a:gd name="connsiteY41" fmla="*/ 714375 h 809763"/>
                    <a:gd name="connsiteX42" fmla="*/ 372371 w 670028"/>
                    <a:gd name="connsiteY42" fmla="*/ 723900 h 809763"/>
                    <a:gd name="connsiteX43" fmla="*/ 365228 w 670028"/>
                    <a:gd name="connsiteY43" fmla="*/ 728663 h 809763"/>
                    <a:gd name="connsiteX44" fmla="*/ 358084 w 670028"/>
                    <a:gd name="connsiteY44" fmla="*/ 735806 h 809763"/>
                    <a:gd name="connsiteX45" fmla="*/ 350940 w 670028"/>
                    <a:gd name="connsiteY45" fmla="*/ 738188 h 809763"/>
                    <a:gd name="connsiteX46" fmla="*/ 343796 w 670028"/>
                    <a:gd name="connsiteY46" fmla="*/ 742950 h 809763"/>
                    <a:gd name="connsiteX47" fmla="*/ 331890 w 670028"/>
                    <a:gd name="connsiteY47" fmla="*/ 752475 h 809763"/>
                    <a:gd name="connsiteX48" fmla="*/ 327128 w 670028"/>
                    <a:gd name="connsiteY48" fmla="*/ 759619 h 809763"/>
                    <a:gd name="connsiteX49" fmla="*/ 312840 w 670028"/>
                    <a:gd name="connsiteY49" fmla="*/ 769144 h 809763"/>
                    <a:gd name="connsiteX50" fmla="*/ 305696 w 670028"/>
                    <a:gd name="connsiteY50" fmla="*/ 773906 h 809763"/>
                    <a:gd name="connsiteX51" fmla="*/ 291409 w 670028"/>
                    <a:gd name="connsiteY51" fmla="*/ 783431 h 809763"/>
                    <a:gd name="connsiteX52" fmla="*/ 286646 w 670028"/>
                    <a:gd name="connsiteY52" fmla="*/ 790575 h 809763"/>
                    <a:gd name="connsiteX53" fmla="*/ 272359 w 670028"/>
                    <a:gd name="connsiteY53" fmla="*/ 792956 h 809763"/>
                    <a:gd name="connsiteX54" fmla="*/ 265215 w 670028"/>
                    <a:gd name="connsiteY54" fmla="*/ 797719 h 809763"/>
                    <a:gd name="connsiteX55" fmla="*/ 250928 w 670028"/>
                    <a:gd name="connsiteY55" fmla="*/ 802481 h 809763"/>
                    <a:gd name="connsiteX56" fmla="*/ 236640 w 670028"/>
                    <a:gd name="connsiteY56" fmla="*/ 809625 h 809763"/>
                    <a:gd name="connsiteX57" fmla="*/ 229496 w 670028"/>
                    <a:gd name="connsiteY57" fmla="*/ 795338 h 809763"/>
                    <a:gd name="connsiteX58" fmla="*/ 222353 w 670028"/>
                    <a:gd name="connsiteY58" fmla="*/ 790575 h 809763"/>
                    <a:gd name="connsiteX59" fmla="*/ 210446 w 670028"/>
                    <a:gd name="connsiteY59" fmla="*/ 778669 h 809763"/>
                    <a:gd name="connsiteX60" fmla="*/ 198540 w 670028"/>
                    <a:gd name="connsiteY60" fmla="*/ 766763 h 809763"/>
                    <a:gd name="connsiteX61" fmla="*/ 191396 w 670028"/>
                    <a:gd name="connsiteY61" fmla="*/ 752475 h 809763"/>
                    <a:gd name="connsiteX62" fmla="*/ 184253 w 670028"/>
                    <a:gd name="connsiteY62" fmla="*/ 750094 h 809763"/>
                    <a:gd name="connsiteX63" fmla="*/ 165203 w 670028"/>
                    <a:gd name="connsiteY63" fmla="*/ 745331 h 809763"/>
                    <a:gd name="connsiteX64" fmla="*/ 158059 w 670028"/>
                    <a:gd name="connsiteY64" fmla="*/ 742950 h 809763"/>
                    <a:gd name="connsiteX65" fmla="*/ 146153 w 670028"/>
                    <a:gd name="connsiteY65" fmla="*/ 740569 h 809763"/>
                    <a:gd name="connsiteX66" fmla="*/ 136628 w 670028"/>
                    <a:gd name="connsiteY66" fmla="*/ 738188 h 809763"/>
                    <a:gd name="connsiteX67" fmla="*/ 124721 w 670028"/>
                    <a:gd name="connsiteY67" fmla="*/ 735806 h 809763"/>
                    <a:gd name="connsiteX68" fmla="*/ 110434 w 670028"/>
                    <a:gd name="connsiteY68" fmla="*/ 728663 h 809763"/>
                    <a:gd name="connsiteX69" fmla="*/ 89003 w 670028"/>
                    <a:gd name="connsiteY69" fmla="*/ 723900 h 809763"/>
                    <a:gd name="connsiteX70" fmla="*/ 81859 w 670028"/>
                    <a:gd name="connsiteY70" fmla="*/ 719138 h 809763"/>
                    <a:gd name="connsiteX71" fmla="*/ 79478 w 670028"/>
                    <a:gd name="connsiteY71" fmla="*/ 711994 h 809763"/>
                    <a:gd name="connsiteX72" fmla="*/ 50903 w 670028"/>
                    <a:gd name="connsiteY72" fmla="*/ 697706 h 809763"/>
                    <a:gd name="connsiteX73" fmla="*/ 36615 w 670028"/>
                    <a:gd name="connsiteY73" fmla="*/ 695325 h 809763"/>
                    <a:gd name="connsiteX74" fmla="*/ 17565 w 670028"/>
                    <a:gd name="connsiteY74" fmla="*/ 679872 h 809763"/>
                    <a:gd name="connsiteX75" fmla="*/ 896 w 670028"/>
                    <a:gd name="connsiteY75" fmla="*/ 539343 h 809763"/>
                    <a:gd name="connsiteX76" fmla="*/ 46140 w 670028"/>
                    <a:gd name="connsiteY76" fmla="*/ 540544 h 809763"/>
                    <a:gd name="connsiteX77" fmla="*/ 125876 w 670028"/>
                    <a:gd name="connsiteY77" fmla="*/ 659628 h 809763"/>
                    <a:gd name="connsiteX78" fmla="*/ 321571 w 670028"/>
                    <a:gd name="connsiteY78" fmla="*/ 520321 h 809763"/>
                    <a:gd name="connsiteX79" fmla="*/ 319984 w 670028"/>
                    <a:gd name="connsiteY79" fmla="*/ 469106 h 809763"/>
                    <a:gd name="connsiteX80" fmla="*/ 324746 w 670028"/>
                    <a:gd name="connsiteY80" fmla="*/ 454819 h 809763"/>
                    <a:gd name="connsiteX81" fmla="*/ 327128 w 670028"/>
                    <a:gd name="connsiteY81" fmla="*/ 447675 h 809763"/>
                    <a:gd name="connsiteX82" fmla="*/ 329509 w 670028"/>
                    <a:gd name="connsiteY82" fmla="*/ 423863 h 809763"/>
                    <a:gd name="connsiteX83" fmla="*/ 331890 w 670028"/>
                    <a:gd name="connsiteY83" fmla="*/ 416719 h 809763"/>
                    <a:gd name="connsiteX84" fmla="*/ 341415 w 670028"/>
                    <a:gd name="connsiteY84" fmla="*/ 383381 h 809763"/>
                    <a:gd name="connsiteX85" fmla="*/ 343796 w 670028"/>
                    <a:gd name="connsiteY85" fmla="*/ 347663 h 809763"/>
                    <a:gd name="connsiteX86" fmla="*/ 346178 w 670028"/>
                    <a:gd name="connsiteY86" fmla="*/ 340519 h 809763"/>
                    <a:gd name="connsiteX87" fmla="*/ 348559 w 670028"/>
                    <a:gd name="connsiteY87" fmla="*/ 323850 h 809763"/>
                    <a:gd name="connsiteX88" fmla="*/ 350940 w 670028"/>
                    <a:gd name="connsiteY88" fmla="*/ 280988 h 809763"/>
                    <a:gd name="connsiteX89" fmla="*/ 353321 w 670028"/>
                    <a:gd name="connsiteY89" fmla="*/ 261938 h 809763"/>
                    <a:gd name="connsiteX90" fmla="*/ 346178 w 670028"/>
                    <a:gd name="connsiteY90" fmla="*/ 257175 h 809763"/>
                    <a:gd name="connsiteX91" fmla="*/ 339034 w 670028"/>
                    <a:gd name="connsiteY91" fmla="*/ 259556 h 809763"/>
                    <a:gd name="connsiteX92" fmla="*/ 331890 w 670028"/>
                    <a:gd name="connsiteY92" fmla="*/ 264319 h 809763"/>
                    <a:gd name="connsiteX93" fmla="*/ 317603 w 670028"/>
                    <a:gd name="connsiteY93" fmla="*/ 269081 h 809763"/>
                    <a:gd name="connsiteX94" fmla="*/ 310459 w 670028"/>
                    <a:gd name="connsiteY94" fmla="*/ 271463 h 809763"/>
                    <a:gd name="connsiteX95" fmla="*/ 312840 w 670028"/>
                    <a:gd name="connsiteY95" fmla="*/ 264319 h 809763"/>
                    <a:gd name="connsiteX96" fmla="*/ 308078 w 670028"/>
                    <a:gd name="connsiteY96" fmla="*/ 250031 h 809763"/>
                    <a:gd name="connsiteX97" fmla="*/ 296171 w 670028"/>
                    <a:gd name="connsiteY97" fmla="*/ 228600 h 809763"/>
                    <a:gd name="connsiteX98" fmla="*/ 289028 w 670028"/>
                    <a:gd name="connsiteY98" fmla="*/ 223838 h 809763"/>
                    <a:gd name="connsiteX99" fmla="*/ 291409 w 670028"/>
                    <a:gd name="connsiteY99" fmla="*/ 216694 h 809763"/>
                    <a:gd name="connsiteX100" fmla="*/ 298553 w 670028"/>
                    <a:gd name="connsiteY100" fmla="*/ 214313 h 809763"/>
                    <a:gd name="connsiteX101" fmla="*/ 305696 w 670028"/>
                    <a:gd name="connsiteY101" fmla="*/ 209550 h 809763"/>
                    <a:gd name="connsiteX102" fmla="*/ 312840 w 670028"/>
                    <a:gd name="connsiteY102" fmla="*/ 202406 h 809763"/>
                    <a:gd name="connsiteX103" fmla="*/ 319984 w 670028"/>
                    <a:gd name="connsiteY103" fmla="*/ 200025 h 809763"/>
                    <a:gd name="connsiteX104" fmla="*/ 334271 w 670028"/>
                    <a:gd name="connsiteY104" fmla="*/ 192881 h 809763"/>
                    <a:gd name="connsiteX105" fmla="*/ 348559 w 670028"/>
                    <a:gd name="connsiteY105" fmla="*/ 190500 h 809763"/>
                    <a:gd name="connsiteX106" fmla="*/ 362846 w 670028"/>
                    <a:gd name="connsiteY106" fmla="*/ 185738 h 809763"/>
                    <a:gd name="connsiteX107" fmla="*/ 369990 w 670028"/>
                    <a:gd name="connsiteY107" fmla="*/ 180975 h 809763"/>
                    <a:gd name="connsiteX108" fmla="*/ 374753 w 670028"/>
                    <a:gd name="connsiteY108" fmla="*/ 173831 h 809763"/>
                    <a:gd name="connsiteX109" fmla="*/ 381896 w 670028"/>
                    <a:gd name="connsiteY109" fmla="*/ 171450 h 809763"/>
                    <a:gd name="connsiteX110" fmla="*/ 389040 w 670028"/>
                    <a:gd name="connsiteY110" fmla="*/ 166688 h 809763"/>
                    <a:gd name="connsiteX111" fmla="*/ 391421 w 670028"/>
                    <a:gd name="connsiteY111" fmla="*/ 159544 h 809763"/>
                    <a:gd name="connsiteX112" fmla="*/ 396184 w 670028"/>
                    <a:gd name="connsiteY112" fmla="*/ 152400 h 809763"/>
                    <a:gd name="connsiteX113" fmla="*/ 405709 w 670028"/>
                    <a:gd name="connsiteY113" fmla="*/ 130969 h 809763"/>
                    <a:gd name="connsiteX114" fmla="*/ 408090 w 670028"/>
                    <a:gd name="connsiteY114" fmla="*/ 111919 h 809763"/>
                    <a:gd name="connsiteX115" fmla="*/ 393803 w 670028"/>
                    <a:gd name="connsiteY115" fmla="*/ 107156 h 809763"/>
                    <a:gd name="connsiteX116" fmla="*/ 379515 w 670028"/>
                    <a:gd name="connsiteY116" fmla="*/ 102394 h 809763"/>
                    <a:gd name="connsiteX117" fmla="*/ 369990 w 670028"/>
                    <a:gd name="connsiteY117" fmla="*/ 100013 h 809763"/>
                    <a:gd name="connsiteX118" fmla="*/ 367609 w 670028"/>
                    <a:gd name="connsiteY118" fmla="*/ 92869 h 809763"/>
                    <a:gd name="connsiteX119" fmla="*/ 358084 w 670028"/>
                    <a:gd name="connsiteY119" fmla="*/ 83344 h 809763"/>
                    <a:gd name="connsiteX120" fmla="*/ 372371 w 670028"/>
                    <a:gd name="connsiteY120" fmla="*/ 78581 h 809763"/>
                    <a:gd name="connsiteX121" fmla="*/ 389040 w 670028"/>
                    <a:gd name="connsiteY121" fmla="*/ 71438 h 809763"/>
                    <a:gd name="connsiteX122" fmla="*/ 405709 w 670028"/>
                    <a:gd name="connsiteY122" fmla="*/ 54769 h 809763"/>
                    <a:gd name="connsiteX123" fmla="*/ 415234 w 670028"/>
                    <a:gd name="connsiteY123" fmla="*/ 40481 h 809763"/>
                    <a:gd name="connsiteX124" fmla="*/ 419996 w 670028"/>
                    <a:gd name="connsiteY124" fmla="*/ 33338 h 809763"/>
                    <a:gd name="connsiteX125" fmla="*/ 427140 w 670028"/>
                    <a:gd name="connsiteY125" fmla="*/ 30956 h 809763"/>
                    <a:gd name="connsiteX126" fmla="*/ 431903 w 670028"/>
                    <a:gd name="connsiteY126" fmla="*/ 23813 h 809763"/>
                    <a:gd name="connsiteX127" fmla="*/ 446190 w 670028"/>
                    <a:gd name="connsiteY127" fmla="*/ 14288 h 809763"/>
                    <a:gd name="connsiteX128" fmla="*/ 462859 w 670028"/>
                    <a:gd name="connsiteY128" fmla="*/ 7144 h 809763"/>
                    <a:gd name="connsiteX129" fmla="*/ 472384 w 670028"/>
                    <a:gd name="connsiteY129" fmla="*/ 0 h 809763"/>
                    <a:gd name="connsiteX130" fmla="*/ 491434 w 670028"/>
                    <a:gd name="connsiteY130" fmla="*/ 11906 h 809763"/>
                    <a:gd name="connsiteX131" fmla="*/ 505721 w 670028"/>
                    <a:gd name="connsiteY131" fmla="*/ 21431 h 809763"/>
                    <a:gd name="connsiteX132" fmla="*/ 517628 w 670028"/>
                    <a:gd name="connsiteY132" fmla="*/ 33338 h 809763"/>
                    <a:gd name="connsiteX133" fmla="*/ 529534 w 670028"/>
                    <a:gd name="connsiteY133" fmla="*/ 45244 h 809763"/>
                    <a:gd name="connsiteX134" fmla="*/ 522390 w 670028"/>
                    <a:gd name="connsiteY134" fmla="*/ 61913 h 809763"/>
                    <a:gd name="connsiteX135" fmla="*/ 515246 w 670028"/>
                    <a:gd name="connsiteY135" fmla="*/ 64294 h 809763"/>
                    <a:gd name="connsiteX136" fmla="*/ 512865 w 670028"/>
                    <a:gd name="connsiteY136" fmla="*/ 71438 h 809763"/>
                    <a:gd name="connsiteX137" fmla="*/ 520009 w 670028"/>
                    <a:gd name="connsiteY137" fmla="*/ 85725 h 809763"/>
                    <a:gd name="connsiteX138" fmla="*/ 527153 w 670028"/>
                    <a:gd name="connsiteY138" fmla="*/ 90488 h 809763"/>
                    <a:gd name="connsiteX139" fmla="*/ 534296 w 670028"/>
                    <a:gd name="connsiteY139" fmla="*/ 97631 h 809763"/>
                    <a:gd name="connsiteX140" fmla="*/ 539059 w 670028"/>
                    <a:gd name="connsiteY140" fmla="*/ 104775 h 809763"/>
                    <a:gd name="connsiteX141" fmla="*/ 546203 w 670028"/>
                    <a:gd name="connsiteY141" fmla="*/ 107156 h 809763"/>
                    <a:gd name="connsiteX142" fmla="*/ 553346 w 670028"/>
                    <a:gd name="connsiteY142" fmla="*/ 111919 h 809763"/>
                    <a:gd name="connsiteX143" fmla="*/ 567634 w 670028"/>
                    <a:gd name="connsiteY143" fmla="*/ 109538 h 809763"/>
                    <a:gd name="connsiteX144" fmla="*/ 591446 w 670028"/>
                    <a:gd name="connsiteY144" fmla="*/ 107156 h 809763"/>
                    <a:gd name="connsiteX145" fmla="*/ 610496 w 670028"/>
                    <a:gd name="connsiteY145" fmla="*/ 109538 h 809763"/>
                    <a:gd name="connsiteX146" fmla="*/ 627165 w 670028"/>
                    <a:gd name="connsiteY146" fmla="*/ 114300 h 809763"/>
                    <a:gd name="connsiteX147" fmla="*/ 634309 w 670028"/>
                    <a:gd name="connsiteY147" fmla="*/ 119063 h 809763"/>
                    <a:gd name="connsiteX148" fmla="*/ 653359 w 670028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16669 w 669132"/>
                    <a:gd name="connsiteY73" fmla="*/ 679872 h 809763"/>
                    <a:gd name="connsiteX74" fmla="*/ 0 w 669132"/>
                    <a:gd name="connsiteY74" fmla="*/ 539343 h 809763"/>
                    <a:gd name="connsiteX75" fmla="*/ 45244 w 669132"/>
                    <a:gd name="connsiteY75" fmla="*/ 540544 h 809763"/>
                    <a:gd name="connsiteX76" fmla="*/ 124980 w 669132"/>
                    <a:gd name="connsiteY76" fmla="*/ 659628 h 809763"/>
                    <a:gd name="connsiteX77" fmla="*/ 320675 w 669132"/>
                    <a:gd name="connsiteY77" fmla="*/ 520321 h 809763"/>
                    <a:gd name="connsiteX78" fmla="*/ 319088 w 669132"/>
                    <a:gd name="connsiteY78" fmla="*/ 469106 h 809763"/>
                    <a:gd name="connsiteX79" fmla="*/ 323850 w 669132"/>
                    <a:gd name="connsiteY79" fmla="*/ 454819 h 809763"/>
                    <a:gd name="connsiteX80" fmla="*/ 326232 w 669132"/>
                    <a:gd name="connsiteY80" fmla="*/ 447675 h 809763"/>
                    <a:gd name="connsiteX81" fmla="*/ 328613 w 669132"/>
                    <a:gd name="connsiteY81" fmla="*/ 423863 h 809763"/>
                    <a:gd name="connsiteX82" fmla="*/ 330994 w 669132"/>
                    <a:gd name="connsiteY82" fmla="*/ 416719 h 809763"/>
                    <a:gd name="connsiteX83" fmla="*/ 340519 w 669132"/>
                    <a:gd name="connsiteY83" fmla="*/ 383381 h 809763"/>
                    <a:gd name="connsiteX84" fmla="*/ 342900 w 669132"/>
                    <a:gd name="connsiteY84" fmla="*/ 347663 h 809763"/>
                    <a:gd name="connsiteX85" fmla="*/ 345282 w 669132"/>
                    <a:gd name="connsiteY85" fmla="*/ 340519 h 809763"/>
                    <a:gd name="connsiteX86" fmla="*/ 347663 w 669132"/>
                    <a:gd name="connsiteY86" fmla="*/ 323850 h 809763"/>
                    <a:gd name="connsiteX87" fmla="*/ 350044 w 669132"/>
                    <a:gd name="connsiteY87" fmla="*/ 280988 h 809763"/>
                    <a:gd name="connsiteX88" fmla="*/ 352425 w 669132"/>
                    <a:gd name="connsiteY88" fmla="*/ 261938 h 809763"/>
                    <a:gd name="connsiteX89" fmla="*/ 345282 w 669132"/>
                    <a:gd name="connsiteY89" fmla="*/ 257175 h 809763"/>
                    <a:gd name="connsiteX90" fmla="*/ 338138 w 669132"/>
                    <a:gd name="connsiteY90" fmla="*/ 259556 h 809763"/>
                    <a:gd name="connsiteX91" fmla="*/ 330994 w 669132"/>
                    <a:gd name="connsiteY91" fmla="*/ 264319 h 809763"/>
                    <a:gd name="connsiteX92" fmla="*/ 316707 w 669132"/>
                    <a:gd name="connsiteY92" fmla="*/ 269081 h 809763"/>
                    <a:gd name="connsiteX93" fmla="*/ 309563 w 669132"/>
                    <a:gd name="connsiteY93" fmla="*/ 271463 h 809763"/>
                    <a:gd name="connsiteX94" fmla="*/ 311944 w 669132"/>
                    <a:gd name="connsiteY94" fmla="*/ 264319 h 809763"/>
                    <a:gd name="connsiteX95" fmla="*/ 307182 w 669132"/>
                    <a:gd name="connsiteY95" fmla="*/ 250031 h 809763"/>
                    <a:gd name="connsiteX96" fmla="*/ 295275 w 669132"/>
                    <a:gd name="connsiteY96" fmla="*/ 228600 h 809763"/>
                    <a:gd name="connsiteX97" fmla="*/ 288132 w 669132"/>
                    <a:gd name="connsiteY97" fmla="*/ 223838 h 809763"/>
                    <a:gd name="connsiteX98" fmla="*/ 290513 w 669132"/>
                    <a:gd name="connsiteY98" fmla="*/ 216694 h 809763"/>
                    <a:gd name="connsiteX99" fmla="*/ 297657 w 669132"/>
                    <a:gd name="connsiteY99" fmla="*/ 214313 h 809763"/>
                    <a:gd name="connsiteX100" fmla="*/ 304800 w 669132"/>
                    <a:gd name="connsiteY100" fmla="*/ 209550 h 809763"/>
                    <a:gd name="connsiteX101" fmla="*/ 311944 w 669132"/>
                    <a:gd name="connsiteY101" fmla="*/ 202406 h 809763"/>
                    <a:gd name="connsiteX102" fmla="*/ 319088 w 669132"/>
                    <a:gd name="connsiteY102" fmla="*/ 200025 h 809763"/>
                    <a:gd name="connsiteX103" fmla="*/ 333375 w 669132"/>
                    <a:gd name="connsiteY103" fmla="*/ 192881 h 809763"/>
                    <a:gd name="connsiteX104" fmla="*/ 347663 w 669132"/>
                    <a:gd name="connsiteY104" fmla="*/ 190500 h 809763"/>
                    <a:gd name="connsiteX105" fmla="*/ 361950 w 669132"/>
                    <a:gd name="connsiteY105" fmla="*/ 185738 h 809763"/>
                    <a:gd name="connsiteX106" fmla="*/ 369094 w 669132"/>
                    <a:gd name="connsiteY106" fmla="*/ 180975 h 809763"/>
                    <a:gd name="connsiteX107" fmla="*/ 373857 w 669132"/>
                    <a:gd name="connsiteY107" fmla="*/ 173831 h 809763"/>
                    <a:gd name="connsiteX108" fmla="*/ 381000 w 669132"/>
                    <a:gd name="connsiteY108" fmla="*/ 171450 h 809763"/>
                    <a:gd name="connsiteX109" fmla="*/ 388144 w 669132"/>
                    <a:gd name="connsiteY109" fmla="*/ 166688 h 809763"/>
                    <a:gd name="connsiteX110" fmla="*/ 390525 w 669132"/>
                    <a:gd name="connsiteY110" fmla="*/ 159544 h 809763"/>
                    <a:gd name="connsiteX111" fmla="*/ 395288 w 669132"/>
                    <a:gd name="connsiteY111" fmla="*/ 152400 h 809763"/>
                    <a:gd name="connsiteX112" fmla="*/ 404813 w 669132"/>
                    <a:gd name="connsiteY112" fmla="*/ 130969 h 809763"/>
                    <a:gd name="connsiteX113" fmla="*/ 407194 w 669132"/>
                    <a:gd name="connsiteY113" fmla="*/ 111919 h 809763"/>
                    <a:gd name="connsiteX114" fmla="*/ 392907 w 669132"/>
                    <a:gd name="connsiteY114" fmla="*/ 107156 h 809763"/>
                    <a:gd name="connsiteX115" fmla="*/ 378619 w 669132"/>
                    <a:gd name="connsiteY115" fmla="*/ 102394 h 809763"/>
                    <a:gd name="connsiteX116" fmla="*/ 369094 w 669132"/>
                    <a:gd name="connsiteY116" fmla="*/ 100013 h 809763"/>
                    <a:gd name="connsiteX117" fmla="*/ 366713 w 669132"/>
                    <a:gd name="connsiteY117" fmla="*/ 92869 h 809763"/>
                    <a:gd name="connsiteX118" fmla="*/ 357188 w 669132"/>
                    <a:gd name="connsiteY118" fmla="*/ 83344 h 809763"/>
                    <a:gd name="connsiteX119" fmla="*/ 371475 w 669132"/>
                    <a:gd name="connsiteY119" fmla="*/ 78581 h 809763"/>
                    <a:gd name="connsiteX120" fmla="*/ 388144 w 669132"/>
                    <a:gd name="connsiteY120" fmla="*/ 71438 h 809763"/>
                    <a:gd name="connsiteX121" fmla="*/ 404813 w 669132"/>
                    <a:gd name="connsiteY121" fmla="*/ 54769 h 809763"/>
                    <a:gd name="connsiteX122" fmla="*/ 414338 w 669132"/>
                    <a:gd name="connsiteY122" fmla="*/ 40481 h 809763"/>
                    <a:gd name="connsiteX123" fmla="*/ 419100 w 669132"/>
                    <a:gd name="connsiteY123" fmla="*/ 33338 h 809763"/>
                    <a:gd name="connsiteX124" fmla="*/ 426244 w 669132"/>
                    <a:gd name="connsiteY124" fmla="*/ 30956 h 809763"/>
                    <a:gd name="connsiteX125" fmla="*/ 431007 w 669132"/>
                    <a:gd name="connsiteY125" fmla="*/ 23813 h 809763"/>
                    <a:gd name="connsiteX126" fmla="*/ 445294 w 669132"/>
                    <a:gd name="connsiteY126" fmla="*/ 14288 h 809763"/>
                    <a:gd name="connsiteX127" fmla="*/ 461963 w 669132"/>
                    <a:gd name="connsiteY127" fmla="*/ 7144 h 809763"/>
                    <a:gd name="connsiteX128" fmla="*/ 471488 w 669132"/>
                    <a:gd name="connsiteY128" fmla="*/ 0 h 809763"/>
                    <a:gd name="connsiteX129" fmla="*/ 490538 w 669132"/>
                    <a:gd name="connsiteY129" fmla="*/ 11906 h 809763"/>
                    <a:gd name="connsiteX130" fmla="*/ 504825 w 669132"/>
                    <a:gd name="connsiteY130" fmla="*/ 21431 h 809763"/>
                    <a:gd name="connsiteX131" fmla="*/ 516732 w 669132"/>
                    <a:gd name="connsiteY131" fmla="*/ 33338 h 809763"/>
                    <a:gd name="connsiteX132" fmla="*/ 528638 w 669132"/>
                    <a:gd name="connsiteY132" fmla="*/ 45244 h 809763"/>
                    <a:gd name="connsiteX133" fmla="*/ 521494 w 669132"/>
                    <a:gd name="connsiteY133" fmla="*/ 61913 h 809763"/>
                    <a:gd name="connsiteX134" fmla="*/ 514350 w 669132"/>
                    <a:gd name="connsiteY134" fmla="*/ 64294 h 809763"/>
                    <a:gd name="connsiteX135" fmla="*/ 511969 w 669132"/>
                    <a:gd name="connsiteY135" fmla="*/ 71438 h 809763"/>
                    <a:gd name="connsiteX136" fmla="*/ 519113 w 669132"/>
                    <a:gd name="connsiteY136" fmla="*/ 85725 h 809763"/>
                    <a:gd name="connsiteX137" fmla="*/ 526257 w 669132"/>
                    <a:gd name="connsiteY137" fmla="*/ 90488 h 809763"/>
                    <a:gd name="connsiteX138" fmla="*/ 533400 w 669132"/>
                    <a:gd name="connsiteY138" fmla="*/ 97631 h 809763"/>
                    <a:gd name="connsiteX139" fmla="*/ 538163 w 669132"/>
                    <a:gd name="connsiteY139" fmla="*/ 104775 h 809763"/>
                    <a:gd name="connsiteX140" fmla="*/ 545307 w 669132"/>
                    <a:gd name="connsiteY140" fmla="*/ 107156 h 809763"/>
                    <a:gd name="connsiteX141" fmla="*/ 552450 w 669132"/>
                    <a:gd name="connsiteY141" fmla="*/ 111919 h 809763"/>
                    <a:gd name="connsiteX142" fmla="*/ 566738 w 669132"/>
                    <a:gd name="connsiteY142" fmla="*/ 109538 h 809763"/>
                    <a:gd name="connsiteX143" fmla="*/ 590550 w 669132"/>
                    <a:gd name="connsiteY143" fmla="*/ 107156 h 809763"/>
                    <a:gd name="connsiteX144" fmla="*/ 609600 w 669132"/>
                    <a:gd name="connsiteY144" fmla="*/ 109538 h 809763"/>
                    <a:gd name="connsiteX145" fmla="*/ 626269 w 669132"/>
                    <a:gd name="connsiteY145" fmla="*/ 114300 h 809763"/>
                    <a:gd name="connsiteX146" fmla="*/ 633413 w 669132"/>
                    <a:gd name="connsiteY146" fmla="*/ 119063 h 809763"/>
                    <a:gd name="connsiteX147" fmla="*/ 652463 w 669132"/>
                    <a:gd name="connsiteY14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16669 w 669132"/>
                    <a:gd name="connsiteY72" fmla="*/ 679872 h 809763"/>
                    <a:gd name="connsiteX73" fmla="*/ 0 w 669132"/>
                    <a:gd name="connsiteY73" fmla="*/ 539343 h 809763"/>
                    <a:gd name="connsiteX74" fmla="*/ 45244 w 669132"/>
                    <a:gd name="connsiteY74" fmla="*/ 540544 h 809763"/>
                    <a:gd name="connsiteX75" fmla="*/ 124980 w 669132"/>
                    <a:gd name="connsiteY75" fmla="*/ 659628 h 809763"/>
                    <a:gd name="connsiteX76" fmla="*/ 320675 w 669132"/>
                    <a:gd name="connsiteY76" fmla="*/ 520321 h 809763"/>
                    <a:gd name="connsiteX77" fmla="*/ 319088 w 669132"/>
                    <a:gd name="connsiteY77" fmla="*/ 469106 h 809763"/>
                    <a:gd name="connsiteX78" fmla="*/ 323850 w 669132"/>
                    <a:gd name="connsiteY78" fmla="*/ 454819 h 809763"/>
                    <a:gd name="connsiteX79" fmla="*/ 326232 w 669132"/>
                    <a:gd name="connsiteY79" fmla="*/ 447675 h 809763"/>
                    <a:gd name="connsiteX80" fmla="*/ 328613 w 669132"/>
                    <a:gd name="connsiteY80" fmla="*/ 423863 h 809763"/>
                    <a:gd name="connsiteX81" fmla="*/ 330994 w 669132"/>
                    <a:gd name="connsiteY81" fmla="*/ 416719 h 809763"/>
                    <a:gd name="connsiteX82" fmla="*/ 340519 w 669132"/>
                    <a:gd name="connsiteY82" fmla="*/ 383381 h 809763"/>
                    <a:gd name="connsiteX83" fmla="*/ 342900 w 669132"/>
                    <a:gd name="connsiteY83" fmla="*/ 347663 h 809763"/>
                    <a:gd name="connsiteX84" fmla="*/ 345282 w 669132"/>
                    <a:gd name="connsiteY84" fmla="*/ 340519 h 809763"/>
                    <a:gd name="connsiteX85" fmla="*/ 347663 w 669132"/>
                    <a:gd name="connsiteY85" fmla="*/ 323850 h 809763"/>
                    <a:gd name="connsiteX86" fmla="*/ 350044 w 669132"/>
                    <a:gd name="connsiteY86" fmla="*/ 280988 h 809763"/>
                    <a:gd name="connsiteX87" fmla="*/ 352425 w 669132"/>
                    <a:gd name="connsiteY87" fmla="*/ 261938 h 809763"/>
                    <a:gd name="connsiteX88" fmla="*/ 345282 w 669132"/>
                    <a:gd name="connsiteY88" fmla="*/ 257175 h 809763"/>
                    <a:gd name="connsiteX89" fmla="*/ 338138 w 669132"/>
                    <a:gd name="connsiteY89" fmla="*/ 259556 h 809763"/>
                    <a:gd name="connsiteX90" fmla="*/ 330994 w 669132"/>
                    <a:gd name="connsiteY90" fmla="*/ 264319 h 809763"/>
                    <a:gd name="connsiteX91" fmla="*/ 316707 w 669132"/>
                    <a:gd name="connsiteY91" fmla="*/ 269081 h 809763"/>
                    <a:gd name="connsiteX92" fmla="*/ 309563 w 669132"/>
                    <a:gd name="connsiteY92" fmla="*/ 271463 h 809763"/>
                    <a:gd name="connsiteX93" fmla="*/ 311944 w 669132"/>
                    <a:gd name="connsiteY93" fmla="*/ 264319 h 809763"/>
                    <a:gd name="connsiteX94" fmla="*/ 307182 w 669132"/>
                    <a:gd name="connsiteY94" fmla="*/ 250031 h 809763"/>
                    <a:gd name="connsiteX95" fmla="*/ 295275 w 669132"/>
                    <a:gd name="connsiteY95" fmla="*/ 228600 h 809763"/>
                    <a:gd name="connsiteX96" fmla="*/ 288132 w 669132"/>
                    <a:gd name="connsiteY96" fmla="*/ 223838 h 809763"/>
                    <a:gd name="connsiteX97" fmla="*/ 290513 w 669132"/>
                    <a:gd name="connsiteY97" fmla="*/ 216694 h 809763"/>
                    <a:gd name="connsiteX98" fmla="*/ 297657 w 669132"/>
                    <a:gd name="connsiteY98" fmla="*/ 214313 h 809763"/>
                    <a:gd name="connsiteX99" fmla="*/ 304800 w 669132"/>
                    <a:gd name="connsiteY99" fmla="*/ 209550 h 809763"/>
                    <a:gd name="connsiteX100" fmla="*/ 311944 w 669132"/>
                    <a:gd name="connsiteY100" fmla="*/ 202406 h 809763"/>
                    <a:gd name="connsiteX101" fmla="*/ 319088 w 669132"/>
                    <a:gd name="connsiteY101" fmla="*/ 200025 h 809763"/>
                    <a:gd name="connsiteX102" fmla="*/ 333375 w 669132"/>
                    <a:gd name="connsiteY102" fmla="*/ 192881 h 809763"/>
                    <a:gd name="connsiteX103" fmla="*/ 347663 w 669132"/>
                    <a:gd name="connsiteY103" fmla="*/ 190500 h 809763"/>
                    <a:gd name="connsiteX104" fmla="*/ 361950 w 669132"/>
                    <a:gd name="connsiteY104" fmla="*/ 185738 h 809763"/>
                    <a:gd name="connsiteX105" fmla="*/ 369094 w 669132"/>
                    <a:gd name="connsiteY105" fmla="*/ 180975 h 809763"/>
                    <a:gd name="connsiteX106" fmla="*/ 373857 w 669132"/>
                    <a:gd name="connsiteY106" fmla="*/ 173831 h 809763"/>
                    <a:gd name="connsiteX107" fmla="*/ 381000 w 669132"/>
                    <a:gd name="connsiteY107" fmla="*/ 171450 h 809763"/>
                    <a:gd name="connsiteX108" fmla="*/ 388144 w 669132"/>
                    <a:gd name="connsiteY108" fmla="*/ 166688 h 809763"/>
                    <a:gd name="connsiteX109" fmla="*/ 390525 w 669132"/>
                    <a:gd name="connsiteY109" fmla="*/ 159544 h 809763"/>
                    <a:gd name="connsiteX110" fmla="*/ 395288 w 669132"/>
                    <a:gd name="connsiteY110" fmla="*/ 152400 h 809763"/>
                    <a:gd name="connsiteX111" fmla="*/ 404813 w 669132"/>
                    <a:gd name="connsiteY111" fmla="*/ 130969 h 809763"/>
                    <a:gd name="connsiteX112" fmla="*/ 407194 w 669132"/>
                    <a:gd name="connsiteY112" fmla="*/ 111919 h 809763"/>
                    <a:gd name="connsiteX113" fmla="*/ 392907 w 669132"/>
                    <a:gd name="connsiteY113" fmla="*/ 107156 h 809763"/>
                    <a:gd name="connsiteX114" fmla="*/ 378619 w 669132"/>
                    <a:gd name="connsiteY114" fmla="*/ 102394 h 809763"/>
                    <a:gd name="connsiteX115" fmla="*/ 369094 w 669132"/>
                    <a:gd name="connsiteY115" fmla="*/ 100013 h 809763"/>
                    <a:gd name="connsiteX116" fmla="*/ 366713 w 669132"/>
                    <a:gd name="connsiteY116" fmla="*/ 92869 h 809763"/>
                    <a:gd name="connsiteX117" fmla="*/ 357188 w 669132"/>
                    <a:gd name="connsiteY117" fmla="*/ 83344 h 809763"/>
                    <a:gd name="connsiteX118" fmla="*/ 371475 w 669132"/>
                    <a:gd name="connsiteY118" fmla="*/ 78581 h 809763"/>
                    <a:gd name="connsiteX119" fmla="*/ 388144 w 669132"/>
                    <a:gd name="connsiteY119" fmla="*/ 71438 h 809763"/>
                    <a:gd name="connsiteX120" fmla="*/ 404813 w 669132"/>
                    <a:gd name="connsiteY120" fmla="*/ 54769 h 809763"/>
                    <a:gd name="connsiteX121" fmla="*/ 414338 w 669132"/>
                    <a:gd name="connsiteY121" fmla="*/ 40481 h 809763"/>
                    <a:gd name="connsiteX122" fmla="*/ 419100 w 669132"/>
                    <a:gd name="connsiteY122" fmla="*/ 33338 h 809763"/>
                    <a:gd name="connsiteX123" fmla="*/ 426244 w 669132"/>
                    <a:gd name="connsiteY123" fmla="*/ 30956 h 809763"/>
                    <a:gd name="connsiteX124" fmla="*/ 431007 w 669132"/>
                    <a:gd name="connsiteY124" fmla="*/ 23813 h 809763"/>
                    <a:gd name="connsiteX125" fmla="*/ 445294 w 669132"/>
                    <a:gd name="connsiteY125" fmla="*/ 14288 h 809763"/>
                    <a:gd name="connsiteX126" fmla="*/ 461963 w 669132"/>
                    <a:gd name="connsiteY126" fmla="*/ 7144 h 809763"/>
                    <a:gd name="connsiteX127" fmla="*/ 471488 w 669132"/>
                    <a:gd name="connsiteY127" fmla="*/ 0 h 809763"/>
                    <a:gd name="connsiteX128" fmla="*/ 490538 w 669132"/>
                    <a:gd name="connsiteY128" fmla="*/ 11906 h 809763"/>
                    <a:gd name="connsiteX129" fmla="*/ 504825 w 669132"/>
                    <a:gd name="connsiteY129" fmla="*/ 21431 h 809763"/>
                    <a:gd name="connsiteX130" fmla="*/ 516732 w 669132"/>
                    <a:gd name="connsiteY130" fmla="*/ 33338 h 809763"/>
                    <a:gd name="connsiteX131" fmla="*/ 528638 w 669132"/>
                    <a:gd name="connsiteY131" fmla="*/ 45244 h 809763"/>
                    <a:gd name="connsiteX132" fmla="*/ 521494 w 669132"/>
                    <a:gd name="connsiteY132" fmla="*/ 61913 h 809763"/>
                    <a:gd name="connsiteX133" fmla="*/ 514350 w 669132"/>
                    <a:gd name="connsiteY133" fmla="*/ 64294 h 809763"/>
                    <a:gd name="connsiteX134" fmla="*/ 511969 w 669132"/>
                    <a:gd name="connsiteY134" fmla="*/ 71438 h 809763"/>
                    <a:gd name="connsiteX135" fmla="*/ 519113 w 669132"/>
                    <a:gd name="connsiteY135" fmla="*/ 85725 h 809763"/>
                    <a:gd name="connsiteX136" fmla="*/ 526257 w 669132"/>
                    <a:gd name="connsiteY136" fmla="*/ 90488 h 809763"/>
                    <a:gd name="connsiteX137" fmla="*/ 533400 w 669132"/>
                    <a:gd name="connsiteY137" fmla="*/ 97631 h 809763"/>
                    <a:gd name="connsiteX138" fmla="*/ 538163 w 669132"/>
                    <a:gd name="connsiteY138" fmla="*/ 104775 h 809763"/>
                    <a:gd name="connsiteX139" fmla="*/ 545307 w 669132"/>
                    <a:gd name="connsiteY139" fmla="*/ 107156 h 809763"/>
                    <a:gd name="connsiteX140" fmla="*/ 552450 w 669132"/>
                    <a:gd name="connsiteY140" fmla="*/ 111919 h 809763"/>
                    <a:gd name="connsiteX141" fmla="*/ 566738 w 669132"/>
                    <a:gd name="connsiteY141" fmla="*/ 109538 h 809763"/>
                    <a:gd name="connsiteX142" fmla="*/ 590550 w 669132"/>
                    <a:gd name="connsiteY142" fmla="*/ 107156 h 809763"/>
                    <a:gd name="connsiteX143" fmla="*/ 609600 w 669132"/>
                    <a:gd name="connsiteY143" fmla="*/ 109538 h 809763"/>
                    <a:gd name="connsiteX144" fmla="*/ 626269 w 669132"/>
                    <a:gd name="connsiteY144" fmla="*/ 114300 h 809763"/>
                    <a:gd name="connsiteX145" fmla="*/ 633413 w 669132"/>
                    <a:gd name="connsiteY145" fmla="*/ 119063 h 809763"/>
                    <a:gd name="connsiteX146" fmla="*/ 652463 w 669132"/>
                    <a:gd name="connsiteY14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16669 w 669132"/>
                    <a:gd name="connsiteY71" fmla="*/ 679872 h 809763"/>
                    <a:gd name="connsiteX72" fmla="*/ 0 w 669132"/>
                    <a:gd name="connsiteY72" fmla="*/ 539343 h 809763"/>
                    <a:gd name="connsiteX73" fmla="*/ 45244 w 669132"/>
                    <a:gd name="connsiteY73" fmla="*/ 540544 h 809763"/>
                    <a:gd name="connsiteX74" fmla="*/ 124980 w 669132"/>
                    <a:gd name="connsiteY74" fmla="*/ 659628 h 809763"/>
                    <a:gd name="connsiteX75" fmla="*/ 320675 w 669132"/>
                    <a:gd name="connsiteY75" fmla="*/ 520321 h 809763"/>
                    <a:gd name="connsiteX76" fmla="*/ 319088 w 669132"/>
                    <a:gd name="connsiteY76" fmla="*/ 469106 h 809763"/>
                    <a:gd name="connsiteX77" fmla="*/ 323850 w 669132"/>
                    <a:gd name="connsiteY77" fmla="*/ 454819 h 809763"/>
                    <a:gd name="connsiteX78" fmla="*/ 326232 w 669132"/>
                    <a:gd name="connsiteY78" fmla="*/ 447675 h 809763"/>
                    <a:gd name="connsiteX79" fmla="*/ 328613 w 669132"/>
                    <a:gd name="connsiteY79" fmla="*/ 423863 h 809763"/>
                    <a:gd name="connsiteX80" fmla="*/ 330994 w 669132"/>
                    <a:gd name="connsiteY80" fmla="*/ 416719 h 809763"/>
                    <a:gd name="connsiteX81" fmla="*/ 340519 w 669132"/>
                    <a:gd name="connsiteY81" fmla="*/ 383381 h 809763"/>
                    <a:gd name="connsiteX82" fmla="*/ 342900 w 669132"/>
                    <a:gd name="connsiteY82" fmla="*/ 347663 h 809763"/>
                    <a:gd name="connsiteX83" fmla="*/ 345282 w 669132"/>
                    <a:gd name="connsiteY83" fmla="*/ 340519 h 809763"/>
                    <a:gd name="connsiteX84" fmla="*/ 347663 w 669132"/>
                    <a:gd name="connsiteY84" fmla="*/ 323850 h 809763"/>
                    <a:gd name="connsiteX85" fmla="*/ 350044 w 669132"/>
                    <a:gd name="connsiteY85" fmla="*/ 280988 h 809763"/>
                    <a:gd name="connsiteX86" fmla="*/ 352425 w 669132"/>
                    <a:gd name="connsiteY86" fmla="*/ 261938 h 809763"/>
                    <a:gd name="connsiteX87" fmla="*/ 345282 w 669132"/>
                    <a:gd name="connsiteY87" fmla="*/ 257175 h 809763"/>
                    <a:gd name="connsiteX88" fmla="*/ 338138 w 669132"/>
                    <a:gd name="connsiteY88" fmla="*/ 259556 h 809763"/>
                    <a:gd name="connsiteX89" fmla="*/ 330994 w 669132"/>
                    <a:gd name="connsiteY89" fmla="*/ 264319 h 809763"/>
                    <a:gd name="connsiteX90" fmla="*/ 316707 w 669132"/>
                    <a:gd name="connsiteY90" fmla="*/ 269081 h 809763"/>
                    <a:gd name="connsiteX91" fmla="*/ 309563 w 669132"/>
                    <a:gd name="connsiteY91" fmla="*/ 271463 h 809763"/>
                    <a:gd name="connsiteX92" fmla="*/ 311944 w 669132"/>
                    <a:gd name="connsiteY92" fmla="*/ 264319 h 809763"/>
                    <a:gd name="connsiteX93" fmla="*/ 307182 w 669132"/>
                    <a:gd name="connsiteY93" fmla="*/ 250031 h 809763"/>
                    <a:gd name="connsiteX94" fmla="*/ 295275 w 669132"/>
                    <a:gd name="connsiteY94" fmla="*/ 228600 h 809763"/>
                    <a:gd name="connsiteX95" fmla="*/ 288132 w 669132"/>
                    <a:gd name="connsiteY95" fmla="*/ 223838 h 809763"/>
                    <a:gd name="connsiteX96" fmla="*/ 290513 w 669132"/>
                    <a:gd name="connsiteY96" fmla="*/ 216694 h 809763"/>
                    <a:gd name="connsiteX97" fmla="*/ 297657 w 669132"/>
                    <a:gd name="connsiteY97" fmla="*/ 214313 h 809763"/>
                    <a:gd name="connsiteX98" fmla="*/ 304800 w 669132"/>
                    <a:gd name="connsiteY98" fmla="*/ 209550 h 809763"/>
                    <a:gd name="connsiteX99" fmla="*/ 311944 w 669132"/>
                    <a:gd name="connsiteY99" fmla="*/ 202406 h 809763"/>
                    <a:gd name="connsiteX100" fmla="*/ 319088 w 669132"/>
                    <a:gd name="connsiteY100" fmla="*/ 200025 h 809763"/>
                    <a:gd name="connsiteX101" fmla="*/ 333375 w 669132"/>
                    <a:gd name="connsiteY101" fmla="*/ 192881 h 809763"/>
                    <a:gd name="connsiteX102" fmla="*/ 347663 w 669132"/>
                    <a:gd name="connsiteY102" fmla="*/ 190500 h 809763"/>
                    <a:gd name="connsiteX103" fmla="*/ 361950 w 669132"/>
                    <a:gd name="connsiteY103" fmla="*/ 185738 h 809763"/>
                    <a:gd name="connsiteX104" fmla="*/ 369094 w 669132"/>
                    <a:gd name="connsiteY104" fmla="*/ 180975 h 809763"/>
                    <a:gd name="connsiteX105" fmla="*/ 373857 w 669132"/>
                    <a:gd name="connsiteY105" fmla="*/ 173831 h 809763"/>
                    <a:gd name="connsiteX106" fmla="*/ 381000 w 669132"/>
                    <a:gd name="connsiteY106" fmla="*/ 171450 h 809763"/>
                    <a:gd name="connsiteX107" fmla="*/ 388144 w 669132"/>
                    <a:gd name="connsiteY107" fmla="*/ 166688 h 809763"/>
                    <a:gd name="connsiteX108" fmla="*/ 390525 w 669132"/>
                    <a:gd name="connsiteY108" fmla="*/ 159544 h 809763"/>
                    <a:gd name="connsiteX109" fmla="*/ 395288 w 669132"/>
                    <a:gd name="connsiteY109" fmla="*/ 152400 h 809763"/>
                    <a:gd name="connsiteX110" fmla="*/ 404813 w 669132"/>
                    <a:gd name="connsiteY110" fmla="*/ 130969 h 809763"/>
                    <a:gd name="connsiteX111" fmla="*/ 407194 w 669132"/>
                    <a:gd name="connsiteY111" fmla="*/ 111919 h 809763"/>
                    <a:gd name="connsiteX112" fmla="*/ 392907 w 669132"/>
                    <a:gd name="connsiteY112" fmla="*/ 107156 h 809763"/>
                    <a:gd name="connsiteX113" fmla="*/ 378619 w 669132"/>
                    <a:gd name="connsiteY113" fmla="*/ 102394 h 809763"/>
                    <a:gd name="connsiteX114" fmla="*/ 369094 w 669132"/>
                    <a:gd name="connsiteY114" fmla="*/ 100013 h 809763"/>
                    <a:gd name="connsiteX115" fmla="*/ 366713 w 669132"/>
                    <a:gd name="connsiteY115" fmla="*/ 92869 h 809763"/>
                    <a:gd name="connsiteX116" fmla="*/ 357188 w 669132"/>
                    <a:gd name="connsiteY116" fmla="*/ 83344 h 809763"/>
                    <a:gd name="connsiteX117" fmla="*/ 371475 w 669132"/>
                    <a:gd name="connsiteY117" fmla="*/ 78581 h 809763"/>
                    <a:gd name="connsiteX118" fmla="*/ 388144 w 669132"/>
                    <a:gd name="connsiteY118" fmla="*/ 71438 h 809763"/>
                    <a:gd name="connsiteX119" fmla="*/ 404813 w 669132"/>
                    <a:gd name="connsiteY119" fmla="*/ 54769 h 809763"/>
                    <a:gd name="connsiteX120" fmla="*/ 414338 w 669132"/>
                    <a:gd name="connsiteY120" fmla="*/ 40481 h 809763"/>
                    <a:gd name="connsiteX121" fmla="*/ 419100 w 669132"/>
                    <a:gd name="connsiteY121" fmla="*/ 33338 h 809763"/>
                    <a:gd name="connsiteX122" fmla="*/ 426244 w 669132"/>
                    <a:gd name="connsiteY122" fmla="*/ 30956 h 809763"/>
                    <a:gd name="connsiteX123" fmla="*/ 431007 w 669132"/>
                    <a:gd name="connsiteY123" fmla="*/ 23813 h 809763"/>
                    <a:gd name="connsiteX124" fmla="*/ 445294 w 669132"/>
                    <a:gd name="connsiteY124" fmla="*/ 14288 h 809763"/>
                    <a:gd name="connsiteX125" fmla="*/ 461963 w 669132"/>
                    <a:gd name="connsiteY125" fmla="*/ 7144 h 809763"/>
                    <a:gd name="connsiteX126" fmla="*/ 471488 w 669132"/>
                    <a:gd name="connsiteY126" fmla="*/ 0 h 809763"/>
                    <a:gd name="connsiteX127" fmla="*/ 490538 w 669132"/>
                    <a:gd name="connsiteY127" fmla="*/ 11906 h 809763"/>
                    <a:gd name="connsiteX128" fmla="*/ 504825 w 669132"/>
                    <a:gd name="connsiteY128" fmla="*/ 21431 h 809763"/>
                    <a:gd name="connsiteX129" fmla="*/ 516732 w 669132"/>
                    <a:gd name="connsiteY129" fmla="*/ 33338 h 809763"/>
                    <a:gd name="connsiteX130" fmla="*/ 528638 w 669132"/>
                    <a:gd name="connsiteY130" fmla="*/ 45244 h 809763"/>
                    <a:gd name="connsiteX131" fmla="*/ 521494 w 669132"/>
                    <a:gd name="connsiteY131" fmla="*/ 61913 h 809763"/>
                    <a:gd name="connsiteX132" fmla="*/ 514350 w 669132"/>
                    <a:gd name="connsiteY132" fmla="*/ 64294 h 809763"/>
                    <a:gd name="connsiteX133" fmla="*/ 511969 w 669132"/>
                    <a:gd name="connsiteY133" fmla="*/ 71438 h 809763"/>
                    <a:gd name="connsiteX134" fmla="*/ 519113 w 669132"/>
                    <a:gd name="connsiteY134" fmla="*/ 85725 h 809763"/>
                    <a:gd name="connsiteX135" fmla="*/ 526257 w 669132"/>
                    <a:gd name="connsiteY135" fmla="*/ 90488 h 809763"/>
                    <a:gd name="connsiteX136" fmla="*/ 533400 w 669132"/>
                    <a:gd name="connsiteY136" fmla="*/ 97631 h 809763"/>
                    <a:gd name="connsiteX137" fmla="*/ 538163 w 669132"/>
                    <a:gd name="connsiteY137" fmla="*/ 104775 h 809763"/>
                    <a:gd name="connsiteX138" fmla="*/ 545307 w 669132"/>
                    <a:gd name="connsiteY138" fmla="*/ 107156 h 809763"/>
                    <a:gd name="connsiteX139" fmla="*/ 552450 w 669132"/>
                    <a:gd name="connsiteY139" fmla="*/ 111919 h 809763"/>
                    <a:gd name="connsiteX140" fmla="*/ 566738 w 669132"/>
                    <a:gd name="connsiteY140" fmla="*/ 109538 h 809763"/>
                    <a:gd name="connsiteX141" fmla="*/ 590550 w 669132"/>
                    <a:gd name="connsiteY141" fmla="*/ 107156 h 809763"/>
                    <a:gd name="connsiteX142" fmla="*/ 609600 w 669132"/>
                    <a:gd name="connsiteY142" fmla="*/ 109538 h 809763"/>
                    <a:gd name="connsiteX143" fmla="*/ 626269 w 669132"/>
                    <a:gd name="connsiteY143" fmla="*/ 114300 h 809763"/>
                    <a:gd name="connsiteX144" fmla="*/ 633413 w 669132"/>
                    <a:gd name="connsiteY144" fmla="*/ 119063 h 809763"/>
                    <a:gd name="connsiteX145" fmla="*/ 652463 w 669132"/>
                    <a:gd name="connsiteY14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0963 w 669132"/>
                    <a:gd name="connsiteY69" fmla="*/ 719138 h 809763"/>
                    <a:gd name="connsiteX70" fmla="*/ 16669 w 669132"/>
                    <a:gd name="connsiteY70" fmla="*/ 679872 h 809763"/>
                    <a:gd name="connsiteX71" fmla="*/ 0 w 669132"/>
                    <a:gd name="connsiteY71" fmla="*/ 539343 h 809763"/>
                    <a:gd name="connsiteX72" fmla="*/ 45244 w 669132"/>
                    <a:gd name="connsiteY72" fmla="*/ 540544 h 809763"/>
                    <a:gd name="connsiteX73" fmla="*/ 124980 w 669132"/>
                    <a:gd name="connsiteY73" fmla="*/ 659628 h 809763"/>
                    <a:gd name="connsiteX74" fmla="*/ 320675 w 669132"/>
                    <a:gd name="connsiteY74" fmla="*/ 520321 h 809763"/>
                    <a:gd name="connsiteX75" fmla="*/ 319088 w 669132"/>
                    <a:gd name="connsiteY75" fmla="*/ 469106 h 809763"/>
                    <a:gd name="connsiteX76" fmla="*/ 323850 w 669132"/>
                    <a:gd name="connsiteY76" fmla="*/ 454819 h 809763"/>
                    <a:gd name="connsiteX77" fmla="*/ 326232 w 669132"/>
                    <a:gd name="connsiteY77" fmla="*/ 447675 h 809763"/>
                    <a:gd name="connsiteX78" fmla="*/ 328613 w 669132"/>
                    <a:gd name="connsiteY78" fmla="*/ 423863 h 809763"/>
                    <a:gd name="connsiteX79" fmla="*/ 330994 w 669132"/>
                    <a:gd name="connsiteY79" fmla="*/ 416719 h 809763"/>
                    <a:gd name="connsiteX80" fmla="*/ 340519 w 669132"/>
                    <a:gd name="connsiteY80" fmla="*/ 383381 h 809763"/>
                    <a:gd name="connsiteX81" fmla="*/ 342900 w 669132"/>
                    <a:gd name="connsiteY81" fmla="*/ 347663 h 809763"/>
                    <a:gd name="connsiteX82" fmla="*/ 345282 w 669132"/>
                    <a:gd name="connsiteY82" fmla="*/ 340519 h 809763"/>
                    <a:gd name="connsiteX83" fmla="*/ 347663 w 669132"/>
                    <a:gd name="connsiteY83" fmla="*/ 323850 h 809763"/>
                    <a:gd name="connsiteX84" fmla="*/ 350044 w 669132"/>
                    <a:gd name="connsiteY84" fmla="*/ 280988 h 809763"/>
                    <a:gd name="connsiteX85" fmla="*/ 352425 w 669132"/>
                    <a:gd name="connsiteY85" fmla="*/ 261938 h 809763"/>
                    <a:gd name="connsiteX86" fmla="*/ 345282 w 669132"/>
                    <a:gd name="connsiteY86" fmla="*/ 257175 h 809763"/>
                    <a:gd name="connsiteX87" fmla="*/ 338138 w 669132"/>
                    <a:gd name="connsiteY87" fmla="*/ 259556 h 809763"/>
                    <a:gd name="connsiteX88" fmla="*/ 330994 w 669132"/>
                    <a:gd name="connsiteY88" fmla="*/ 264319 h 809763"/>
                    <a:gd name="connsiteX89" fmla="*/ 316707 w 669132"/>
                    <a:gd name="connsiteY89" fmla="*/ 269081 h 809763"/>
                    <a:gd name="connsiteX90" fmla="*/ 309563 w 669132"/>
                    <a:gd name="connsiteY90" fmla="*/ 271463 h 809763"/>
                    <a:gd name="connsiteX91" fmla="*/ 311944 w 669132"/>
                    <a:gd name="connsiteY91" fmla="*/ 264319 h 809763"/>
                    <a:gd name="connsiteX92" fmla="*/ 307182 w 669132"/>
                    <a:gd name="connsiteY92" fmla="*/ 250031 h 809763"/>
                    <a:gd name="connsiteX93" fmla="*/ 295275 w 669132"/>
                    <a:gd name="connsiteY93" fmla="*/ 228600 h 809763"/>
                    <a:gd name="connsiteX94" fmla="*/ 288132 w 669132"/>
                    <a:gd name="connsiteY94" fmla="*/ 223838 h 809763"/>
                    <a:gd name="connsiteX95" fmla="*/ 290513 w 669132"/>
                    <a:gd name="connsiteY95" fmla="*/ 216694 h 809763"/>
                    <a:gd name="connsiteX96" fmla="*/ 297657 w 669132"/>
                    <a:gd name="connsiteY96" fmla="*/ 214313 h 809763"/>
                    <a:gd name="connsiteX97" fmla="*/ 304800 w 669132"/>
                    <a:gd name="connsiteY97" fmla="*/ 209550 h 809763"/>
                    <a:gd name="connsiteX98" fmla="*/ 311944 w 669132"/>
                    <a:gd name="connsiteY98" fmla="*/ 202406 h 809763"/>
                    <a:gd name="connsiteX99" fmla="*/ 319088 w 669132"/>
                    <a:gd name="connsiteY99" fmla="*/ 200025 h 809763"/>
                    <a:gd name="connsiteX100" fmla="*/ 333375 w 669132"/>
                    <a:gd name="connsiteY100" fmla="*/ 192881 h 809763"/>
                    <a:gd name="connsiteX101" fmla="*/ 347663 w 669132"/>
                    <a:gd name="connsiteY101" fmla="*/ 190500 h 809763"/>
                    <a:gd name="connsiteX102" fmla="*/ 361950 w 669132"/>
                    <a:gd name="connsiteY102" fmla="*/ 185738 h 809763"/>
                    <a:gd name="connsiteX103" fmla="*/ 369094 w 669132"/>
                    <a:gd name="connsiteY103" fmla="*/ 180975 h 809763"/>
                    <a:gd name="connsiteX104" fmla="*/ 373857 w 669132"/>
                    <a:gd name="connsiteY104" fmla="*/ 173831 h 809763"/>
                    <a:gd name="connsiteX105" fmla="*/ 381000 w 669132"/>
                    <a:gd name="connsiteY105" fmla="*/ 171450 h 809763"/>
                    <a:gd name="connsiteX106" fmla="*/ 388144 w 669132"/>
                    <a:gd name="connsiteY106" fmla="*/ 166688 h 809763"/>
                    <a:gd name="connsiteX107" fmla="*/ 390525 w 669132"/>
                    <a:gd name="connsiteY107" fmla="*/ 159544 h 809763"/>
                    <a:gd name="connsiteX108" fmla="*/ 395288 w 669132"/>
                    <a:gd name="connsiteY108" fmla="*/ 152400 h 809763"/>
                    <a:gd name="connsiteX109" fmla="*/ 404813 w 669132"/>
                    <a:gd name="connsiteY109" fmla="*/ 130969 h 809763"/>
                    <a:gd name="connsiteX110" fmla="*/ 407194 w 669132"/>
                    <a:gd name="connsiteY110" fmla="*/ 111919 h 809763"/>
                    <a:gd name="connsiteX111" fmla="*/ 392907 w 669132"/>
                    <a:gd name="connsiteY111" fmla="*/ 107156 h 809763"/>
                    <a:gd name="connsiteX112" fmla="*/ 378619 w 669132"/>
                    <a:gd name="connsiteY112" fmla="*/ 102394 h 809763"/>
                    <a:gd name="connsiteX113" fmla="*/ 369094 w 669132"/>
                    <a:gd name="connsiteY113" fmla="*/ 100013 h 809763"/>
                    <a:gd name="connsiteX114" fmla="*/ 366713 w 669132"/>
                    <a:gd name="connsiteY114" fmla="*/ 92869 h 809763"/>
                    <a:gd name="connsiteX115" fmla="*/ 357188 w 669132"/>
                    <a:gd name="connsiteY115" fmla="*/ 83344 h 809763"/>
                    <a:gd name="connsiteX116" fmla="*/ 371475 w 669132"/>
                    <a:gd name="connsiteY116" fmla="*/ 78581 h 809763"/>
                    <a:gd name="connsiteX117" fmla="*/ 388144 w 669132"/>
                    <a:gd name="connsiteY117" fmla="*/ 71438 h 809763"/>
                    <a:gd name="connsiteX118" fmla="*/ 404813 w 669132"/>
                    <a:gd name="connsiteY118" fmla="*/ 54769 h 809763"/>
                    <a:gd name="connsiteX119" fmla="*/ 414338 w 669132"/>
                    <a:gd name="connsiteY119" fmla="*/ 40481 h 809763"/>
                    <a:gd name="connsiteX120" fmla="*/ 419100 w 669132"/>
                    <a:gd name="connsiteY120" fmla="*/ 33338 h 809763"/>
                    <a:gd name="connsiteX121" fmla="*/ 426244 w 669132"/>
                    <a:gd name="connsiteY121" fmla="*/ 30956 h 809763"/>
                    <a:gd name="connsiteX122" fmla="*/ 431007 w 669132"/>
                    <a:gd name="connsiteY122" fmla="*/ 23813 h 809763"/>
                    <a:gd name="connsiteX123" fmla="*/ 445294 w 669132"/>
                    <a:gd name="connsiteY123" fmla="*/ 14288 h 809763"/>
                    <a:gd name="connsiteX124" fmla="*/ 461963 w 669132"/>
                    <a:gd name="connsiteY124" fmla="*/ 7144 h 809763"/>
                    <a:gd name="connsiteX125" fmla="*/ 471488 w 669132"/>
                    <a:gd name="connsiteY125" fmla="*/ 0 h 809763"/>
                    <a:gd name="connsiteX126" fmla="*/ 490538 w 669132"/>
                    <a:gd name="connsiteY126" fmla="*/ 11906 h 809763"/>
                    <a:gd name="connsiteX127" fmla="*/ 504825 w 669132"/>
                    <a:gd name="connsiteY127" fmla="*/ 21431 h 809763"/>
                    <a:gd name="connsiteX128" fmla="*/ 516732 w 669132"/>
                    <a:gd name="connsiteY128" fmla="*/ 33338 h 809763"/>
                    <a:gd name="connsiteX129" fmla="*/ 528638 w 669132"/>
                    <a:gd name="connsiteY129" fmla="*/ 45244 h 809763"/>
                    <a:gd name="connsiteX130" fmla="*/ 521494 w 669132"/>
                    <a:gd name="connsiteY130" fmla="*/ 61913 h 809763"/>
                    <a:gd name="connsiteX131" fmla="*/ 514350 w 669132"/>
                    <a:gd name="connsiteY131" fmla="*/ 64294 h 809763"/>
                    <a:gd name="connsiteX132" fmla="*/ 511969 w 669132"/>
                    <a:gd name="connsiteY132" fmla="*/ 71438 h 809763"/>
                    <a:gd name="connsiteX133" fmla="*/ 519113 w 669132"/>
                    <a:gd name="connsiteY133" fmla="*/ 85725 h 809763"/>
                    <a:gd name="connsiteX134" fmla="*/ 526257 w 669132"/>
                    <a:gd name="connsiteY134" fmla="*/ 90488 h 809763"/>
                    <a:gd name="connsiteX135" fmla="*/ 533400 w 669132"/>
                    <a:gd name="connsiteY135" fmla="*/ 97631 h 809763"/>
                    <a:gd name="connsiteX136" fmla="*/ 538163 w 669132"/>
                    <a:gd name="connsiteY136" fmla="*/ 104775 h 809763"/>
                    <a:gd name="connsiteX137" fmla="*/ 545307 w 669132"/>
                    <a:gd name="connsiteY137" fmla="*/ 107156 h 809763"/>
                    <a:gd name="connsiteX138" fmla="*/ 552450 w 669132"/>
                    <a:gd name="connsiteY138" fmla="*/ 111919 h 809763"/>
                    <a:gd name="connsiteX139" fmla="*/ 566738 w 669132"/>
                    <a:gd name="connsiteY139" fmla="*/ 109538 h 809763"/>
                    <a:gd name="connsiteX140" fmla="*/ 590550 w 669132"/>
                    <a:gd name="connsiteY140" fmla="*/ 107156 h 809763"/>
                    <a:gd name="connsiteX141" fmla="*/ 609600 w 669132"/>
                    <a:gd name="connsiteY141" fmla="*/ 109538 h 809763"/>
                    <a:gd name="connsiteX142" fmla="*/ 626269 w 669132"/>
                    <a:gd name="connsiteY142" fmla="*/ 114300 h 809763"/>
                    <a:gd name="connsiteX143" fmla="*/ 633413 w 669132"/>
                    <a:gd name="connsiteY143" fmla="*/ 119063 h 809763"/>
                    <a:gd name="connsiteX144" fmla="*/ 652463 w 669132"/>
                    <a:gd name="connsiteY14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16669 w 669132"/>
                    <a:gd name="connsiteY69" fmla="*/ 679872 h 809763"/>
                    <a:gd name="connsiteX70" fmla="*/ 0 w 669132"/>
                    <a:gd name="connsiteY70" fmla="*/ 539343 h 809763"/>
                    <a:gd name="connsiteX71" fmla="*/ 45244 w 669132"/>
                    <a:gd name="connsiteY71" fmla="*/ 540544 h 809763"/>
                    <a:gd name="connsiteX72" fmla="*/ 124980 w 669132"/>
                    <a:gd name="connsiteY72" fmla="*/ 659628 h 809763"/>
                    <a:gd name="connsiteX73" fmla="*/ 320675 w 669132"/>
                    <a:gd name="connsiteY73" fmla="*/ 520321 h 809763"/>
                    <a:gd name="connsiteX74" fmla="*/ 319088 w 669132"/>
                    <a:gd name="connsiteY74" fmla="*/ 469106 h 809763"/>
                    <a:gd name="connsiteX75" fmla="*/ 323850 w 669132"/>
                    <a:gd name="connsiteY75" fmla="*/ 454819 h 809763"/>
                    <a:gd name="connsiteX76" fmla="*/ 326232 w 669132"/>
                    <a:gd name="connsiteY76" fmla="*/ 447675 h 809763"/>
                    <a:gd name="connsiteX77" fmla="*/ 328613 w 669132"/>
                    <a:gd name="connsiteY77" fmla="*/ 423863 h 809763"/>
                    <a:gd name="connsiteX78" fmla="*/ 330994 w 669132"/>
                    <a:gd name="connsiteY78" fmla="*/ 416719 h 809763"/>
                    <a:gd name="connsiteX79" fmla="*/ 340519 w 669132"/>
                    <a:gd name="connsiteY79" fmla="*/ 383381 h 809763"/>
                    <a:gd name="connsiteX80" fmla="*/ 342900 w 669132"/>
                    <a:gd name="connsiteY80" fmla="*/ 347663 h 809763"/>
                    <a:gd name="connsiteX81" fmla="*/ 345282 w 669132"/>
                    <a:gd name="connsiteY81" fmla="*/ 340519 h 809763"/>
                    <a:gd name="connsiteX82" fmla="*/ 347663 w 669132"/>
                    <a:gd name="connsiteY82" fmla="*/ 323850 h 809763"/>
                    <a:gd name="connsiteX83" fmla="*/ 350044 w 669132"/>
                    <a:gd name="connsiteY83" fmla="*/ 280988 h 809763"/>
                    <a:gd name="connsiteX84" fmla="*/ 352425 w 669132"/>
                    <a:gd name="connsiteY84" fmla="*/ 261938 h 809763"/>
                    <a:gd name="connsiteX85" fmla="*/ 345282 w 669132"/>
                    <a:gd name="connsiteY85" fmla="*/ 257175 h 809763"/>
                    <a:gd name="connsiteX86" fmla="*/ 338138 w 669132"/>
                    <a:gd name="connsiteY86" fmla="*/ 259556 h 809763"/>
                    <a:gd name="connsiteX87" fmla="*/ 330994 w 669132"/>
                    <a:gd name="connsiteY87" fmla="*/ 264319 h 809763"/>
                    <a:gd name="connsiteX88" fmla="*/ 316707 w 669132"/>
                    <a:gd name="connsiteY88" fmla="*/ 269081 h 809763"/>
                    <a:gd name="connsiteX89" fmla="*/ 309563 w 669132"/>
                    <a:gd name="connsiteY89" fmla="*/ 271463 h 809763"/>
                    <a:gd name="connsiteX90" fmla="*/ 311944 w 669132"/>
                    <a:gd name="connsiteY90" fmla="*/ 264319 h 809763"/>
                    <a:gd name="connsiteX91" fmla="*/ 307182 w 669132"/>
                    <a:gd name="connsiteY91" fmla="*/ 250031 h 809763"/>
                    <a:gd name="connsiteX92" fmla="*/ 295275 w 669132"/>
                    <a:gd name="connsiteY92" fmla="*/ 228600 h 809763"/>
                    <a:gd name="connsiteX93" fmla="*/ 288132 w 669132"/>
                    <a:gd name="connsiteY93" fmla="*/ 223838 h 809763"/>
                    <a:gd name="connsiteX94" fmla="*/ 290513 w 669132"/>
                    <a:gd name="connsiteY94" fmla="*/ 216694 h 809763"/>
                    <a:gd name="connsiteX95" fmla="*/ 297657 w 669132"/>
                    <a:gd name="connsiteY95" fmla="*/ 214313 h 809763"/>
                    <a:gd name="connsiteX96" fmla="*/ 304800 w 669132"/>
                    <a:gd name="connsiteY96" fmla="*/ 209550 h 809763"/>
                    <a:gd name="connsiteX97" fmla="*/ 311944 w 669132"/>
                    <a:gd name="connsiteY97" fmla="*/ 202406 h 809763"/>
                    <a:gd name="connsiteX98" fmla="*/ 319088 w 669132"/>
                    <a:gd name="connsiteY98" fmla="*/ 200025 h 809763"/>
                    <a:gd name="connsiteX99" fmla="*/ 333375 w 669132"/>
                    <a:gd name="connsiteY99" fmla="*/ 192881 h 809763"/>
                    <a:gd name="connsiteX100" fmla="*/ 347663 w 669132"/>
                    <a:gd name="connsiteY100" fmla="*/ 190500 h 809763"/>
                    <a:gd name="connsiteX101" fmla="*/ 361950 w 669132"/>
                    <a:gd name="connsiteY101" fmla="*/ 185738 h 809763"/>
                    <a:gd name="connsiteX102" fmla="*/ 369094 w 669132"/>
                    <a:gd name="connsiteY102" fmla="*/ 180975 h 809763"/>
                    <a:gd name="connsiteX103" fmla="*/ 373857 w 669132"/>
                    <a:gd name="connsiteY103" fmla="*/ 173831 h 809763"/>
                    <a:gd name="connsiteX104" fmla="*/ 381000 w 669132"/>
                    <a:gd name="connsiteY104" fmla="*/ 171450 h 809763"/>
                    <a:gd name="connsiteX105" fmla="*/ 388144 w 669132"/>
                    <a:gd name="connsiteY105" fmla="*/ 166688 h 809763"/>
                    <a:gd name="connsiteX106" fmla="*/ 390525 w 669132"/>
                    <a:gd name="connsiteY106" fmla="*/ 159544 h 809763"/>
                    <a:gd name="connsiteX107" fmla="*/ 395288 w 669132"/>
                    <a:gd name="connsiteY107" fmla="*/ 152400 h 809763"/>
                    <a:gd name="connsiteX108" fmla="*/ 404813 w 669132"/>
                    <a:gd name="connsiteY108" fmla="*/ 130969 h 809763"/>
                    <a:gd name="connsiteX109" fmla="*/ 407194 w 669132"/>
                    <a:gd name="connsiteY109" fmla="*/ 111919 h 809763"/>
                    <a:gd name="connsiteX110" fmla="*/ 392907 w 669132"/>
                    <a:gd name="connsiteY110" fmla="*/ 107156 h 809763"/>
                    <a:gd name="connsiteX111" fmla="*/ 378619 w 669132"/>
                    <a:gd name="connsiteY111" fmla="*/ 102394 h 809763"/>
                    <a:gd name="connsiteX112" fmla="*/ 369094 w 669132"/>
                    <a:gd name="connsiteY112" fmla="*/ 100013 h 809763"/>
                    <a:gd name="connsiteX113" fmla="*/ 366713 w 669132"/>
                    <a:gd name="connsiteY113" fmla="*/ 92869 h 809763"/>
                    <a:gd name="connsiteX114" fmla="*/ 357188 w 669132"/>
                    <a:gd name="connsiteY114" fmla="*/ 83344 h 809763"/>
                    <a:gd name="connsiteX115" fmla="*/ 371475 w 669132"/>
                    <a:gd name="connsiteY115" fmla="*/ 78581 h 809763"/>
                    <a:gd name="connsiteX116" fmla="*/ 388144 w 669132"/>
                    <a:gd name="connsiteY116" fmla="*/ 71438 h 809763"/>
                    <a:gd name="connsiteX117" fmla="*/ 404813 w 669132"/>
                    <a:gd name="connsiteY117" fmla="*/ 54769 h 809763"/>
                    <a:gd name="connsiteX118" fmla="*/ 414338 w 669132"/>
                    <a:gd name="connsiteY118" fmla="*/ 40481 h 809763"/>
                    <a:gd name="connsiteX119" fmla="*/ 419100 w 669132"/>
                    <a:gd name="connsiteY119" fmla="*/ 33338 h 809763"/>
                    <a:gd name="connsiteX120" fmla="*/ 426244 w 669132"/>
                    <a:gd name="connsiteY120" fmla="*/ 30956 h 809763"/>
                    <a:gd name="connsiteX121" fmla="*/ 431007 w 669132"/>
                    <a:gd name="connsiteY121" fmla="*/ 23813 h 809763"/>
                    <a:gd name="connsiteX122" fmla="*/ 445294 w 669132"/>
                    <a:gd name="connsiteY122" fmla="*/ 14288 h 809763"/>
                    <a:gd name="connsiteX123" fmla="*/ 461963 w 669132"/>
                    <a:gd name="connsiteY123" fmla="*/ 7144 h 809763"/>
                    <a:gd name="connsiteX124" fmla="*/ 471488 w 669132"/>
                    <a:gd name="connsiteY124" fmla="*/ 0 h 809763"/>
                    <a:gd name="connsiteX125" fmla="*/ 490538 w 669132"/>
                    <a:gd name="connsiteY125" fmla="*/ 11906 h 809763"/>
                    <a:gd name="connsiteX126" fmla="*/ 504825 w 669132"/>
                    <a:gd name="connsiteY126" fmla="*/ 21431 h 809763"/>
                    <a:gd name="connsiteX127" fmla="*/ 516732 w 669132"/>
                    <a:gd name="connsiteY127" fmla="*/ 33338 h 809763"/>
                    <a:gd name="connsiteX128" fmla="*/ 528638 w 669132"/>
                    <a:gd name="connsiteY128" fmla="*/ 45244 h 809763"/>
                    <a:gd name="connsiteX129" fmla="*/ 521494 w 669132"/>
                    <a:gd name="connsiteY129" fmla="*/ 61913 h 809763"/>
                    <a:gd name="connsiteX130" fmla="*/ 514350 w 669132"/>
                    <a:gd name="connsiteY130" fmla="*/ 64294 h 809763"/>
                    <a:gd name="connsiteX131" fmla="*/ 511969 w 669132"/>
                    <a:gd name="connsiteY131" fmla="*/ 71438 h 809763"/>
                    <a:gd name="connsiteX132" fmla="*/ 519113 w 669132"/>
                    <a:gd name="connsiteY132" fmla="*/ 85725 h 809763"/>
                    <a:gd name="connsiteX133" fmla="*/ 526257 w 669132"/>
                    <a:gd name="connsiteY133" fmla="*/ 90488 h 809763"/>
                    <a:gd name="connsiteX134" fmla="*/ 533400 w 669132"/>
                    <a:gd name="connsiteY134" fmla="*/ 97631 h 809763"/>
                    <a:gd name="connsiteX135" fmla="*/ 538163 w 669132"/>
                    <a:gd name="connsiteY135" fmla="*/ 104775 h 809763"/>
                    <a:gd name="connsiteX136" fmla="*/ 545307 w 669132"/>
                    <a:gd name="connsiteY136" fmla="*/ 107156 h 809763"/>
                    <a:gd name="connsiteX137" fmla="*/ 552450 w 669132"/>
                    <a:gd name="connsiteY137" fmla="*/ 111919 h 809763"/>
                    <a:gd name="connsiteX138" fmla="*/ 566738 w 669132"/>
                    <a:gd name="connsiteY138" fmla="*/ 109538 h 809763"/>
                    <a:gd name="connsiteX139" fmla="*/ 590550 w 669132"/>
                    <a:gd name="connsiteY139" fmla="*/ 107156 h 809763"/>
                    <a:gd name="connsiteX140" fmla="*/ 609600 w 669132"/>
                    <a:gd name="connsiteY140" fmla="*/ 109538 h 809763"/>
                    <a:gd name="connsiteX141" fmla="*/ 626269 w 669132"/>
                    <a:gd name="connsiteY141" fmla="*/ 114300 h 809763"/>
                    <a:gd name="connsiteX142" fmla="*/ 633413 w 669132"/>
                    <a:gd name="connsiteY142" fmla="*/ 119063 h 809763"/>
                    <a:gd name="connsiteX143" fmla="*/ 652463 w 669132"/>
                    <a:gd name="connsiteY14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4307 w 669132"/>
                    <a:gd name="connsiteY61" fmla="*/ 745331 h 809763"/>
                    <a:gd name="connsiteX62" fmla="*/ 157163 w 669132"/>
                    <a:gd name="connsiteY62" fmla="*/ 742950 h 809763"/>
                    <a:gd name="connsiteX63" fmla="*/ 145257 w 669132"/>
                    <a:gd name="connsiteY63" fmla="*/ 740569 h 809763"/>
                    <a:gd name="connsiteX64" fmla="*/ 135732 w 669132"/>
                    <a:gd name="connsiteY64" fmla="*/ 738188 h 809763"/>
                    <a:gd name="connsiteX65" fmla="*/ 123825 w 669132"/>
                    <a:gd name="connsiteY65" fmla="*/ 735806 h 809763"/>
                    <a:gd name="connsiteX66" fmla="*/ 109538 w 669132"/>
                    <a:gd name="connsiteY66" fmla="*/ 728663 h 809763"/>
                    <a:gd name="connsiteX67" fmla="*/ 16669 w 669132"/>
                    <a:gd name="connsiteY67" fmla="*/ 679872 h 809763"/>
                    <a:gd name="connsiteX68" fmla="*/ 0 w 669132"/>
                    <a:gd name="connsiteY68" fmla="*/ 539343 h 809763"/>
                    <a:gd name="connsiteX69" fmla="*/ 45244 w 669132"/>
                    <a:gd name="connsiteY69" fmla="*/ 540544 h 809763"/>
                    <a:gd name="connsiteX70" fmla="*/ 124980 w 669132"/>
                    <a:gd name="connsiteY70" fmla="*/ 659628 h 809763"/>
                    <a:gd name="connsiteX71" fmla="*/ 320675 w 669132"/>
                    <a:gd name="connsiteY71" fmla="*/ 520321 h 809763"/>
                    <a:gd name="connsiteX72" fmla="*/ 319088 w 669132"/>
                    <a:gd name="connsiteY72" fmla="*/ 469106 h 809763"/>
                    <a:gd name="connsiteX73" fmla="*/ 323850 w 669132"/>
                    <a:gd name="connsiteY73" fmla="*/ 454819 h 809763"/>
                    <a:gd name="connsiteX74" fmla="*/ 326232 w 669132"/>
                    <a:gd name="connsiteY74" fmla="*/ 447675 h 809763"/>
                    <a:gd name="connsiteX75" fmla="*/ 328613 w 669132"/>
                    <a:gd name="connsiteY75" fmla="*/ 423863 h 809763"/>
                    <a:gd name="connsiteX76" fmla="*/ 330994 w 669132"/>
                    <a:gd name="connsiteY76" fmla="*/ 416719 h 809763"/>
                    <a:gd name="connsiteX77" fmla="*/ 340519 w 669132"/>
                    <a:gd name="connsiteY77" fmla="*/ 383381 h 809763"/>
                    <a:gd name="connsiteX78" fmla="*/ 342900 w 669132"/>
                    <a:gd name="connsiteY78" fmla="*/ 347663 h 809763"/>
                    <a:gd name="connsiteX79" fmla="*/ 345282 w 669132"/>
                    <a:gd name="connsiteY79" fmla="*/ 340519 h 809763"/>
                    <a:gd name="connsiteX80" fmla="*/ 347663 w 669132"/>
                    <a:gd name="connsiteY80" fmla="*/ 323850 h 809763"/>
                    <a:gd name="connsiteX81" fmla="*/ 350044 w 669132"/>
                    <a:gd name="connsiteY81" fmla="*/ 280988 h 809763"/>
                    <a:gd name="connsiteX82" fmla="*/ 352425 w 669132"/>
                    <a:gd name="connsiteY82" fmla="*/ 261938 h 809763"/>
                    <a:gd name="connsiteX83" fmla="*/ 345282 w 669132"/>
                    <a:gd name="connsiteY83" fmla="*/ 257175 h 809763"/>
                    <a:gd name="connsiteX84" fmla="*/ 338138 w 669132"/>
                    <a:gd name="connsiteY84" fmla="*/ 259556 h 809763"/>
                    <a:gd name="connsiteX85" fmla="*/ 330994 w 669132"/>
                    <a:gd name="connsiteY85" fmla="*/ 264319 h 809763"/>
                    <a:gd name="connsiteX86" fmla="*/ 316707 w 669132"/>
                    <a:gd name="connsiteY86" fmla="*/ 269081 h 809763"/>
                    <a:gd name="connsiteX87" fmla="*/ 309563 w 669132"/>
                    <a:gd name="connsiteY87" fmla="*/ 271463 h 809763"/>
                    <a:gd name="connsiteX88" fmla="*/ 311944 w 669132"/>
                    <a:gd name="connsiteY88" fmla="*/ 264319 h 809763"/>
                    <a:gd name="connsiteX89" fmla="*/ 307182 w 669132"/>
                    <a:gd name="connsiteY89" fmla="*/ 250031 h 809763"/>
                    <a:gd name="connsiteX90" fmla="*/ 295275 w 669132"/>
                    <a:gd name="connsiteY90" fmla="*/ 228600 h 809763"/>
                    <a:gd name="connsiteX91" fmla="*/ 288132 w 669132"/>
                    <a:gd name="connsiteY91" fmla="*/ 223838 h 809763"/>
                    <a:gd name="connsiteX92" fmla="*/ 290513 w 669132"/>
                    <a:gd name="connsiteY92" fmla="*/ 216694 h 809763"/>
                    <a:gd name="connsiteX93" fmla="*/ 297657 w 669132"/>
                    <a:gd name="connsiteY93" fmla="*/ 214313 h 809763"/>
                    <a:gd name="connsiteX94" fmla="*/ 304800 w 669132"/>
                    <a:gd name="connsiteY94" fmla="*/ 209550 h 809763"/>
                    <a:gd name="connsiteX95" fmla="*/ 311944 w 669132"/>
                    <a:gd name="connsiteY95" fmla="*/ 202406 h 809763"/>
                    <a:gd name="connsiteX96" fmla="*/ 319088 w 669132"/>
                    <a:gd name="connsiteY96" fmla="*/ 200025 h 809763"/>
                    <a:gd name="connsiteX97" fmla="*/ 333375 w 669132"/>
                    <a:gd name="connsiteY97" fmla="*/ 192881 h 809763"/>
                    <a:gd name="connsiteX98" fmla="*/ 347663 w 669132"/>
                    <a:gd name="connsiteY98" fmla="*/ 190500 h 809763"/>
                    <a:gd name="connsiteX99" fmla="*/ 361950 w 669132"/>
                    <a:gd name="connsiteY99" fmla="*/ 185738 h 809763"/>
                    <a:gd name="connsiteX100" fmla="*/ 369094 w 669132"/>
                    <a:gd name="connsiteY100" fmla="*/ 180975 h 809763"/>
                    <a:gd name="connsiteX101" fmla="*/ 373857 w 669132"/>
                    <a:gd name="connsiteY101" fmla="*/ 173831 h 809763"/>
                    <a:gd name="connsiteX102" fmla="*/ 381000 w 669132"/>
                    <a:gd name="connsiteY102" fmla="*/ 171450 h 809763"/>
                    <a:gd name="connsiteX103" fmla="*/ 388144 w 669132"/>
                    <a:gd name="connsiteY103" fmla="*/ 166688 h 809763"/>
                    <a:gd name="connsiteX104" fmla="*/ 390525 w 669132"/>
                    <a:gd name="connsiteY104" fmla="*/ 159544 h 809763"/>
                    <a:gd name="connsiteX105" fmla="*/ 395288 w 669132"/>
                    <a:gd name="connsiteY105" fmla="*/ 152400 h 809763"/>
                    <a:gd name="connsiteX106" fmla="*/ 404813 w 669132"/>
                    <a:gd name="connsiteY106" fmla="*/ 130969 h 809763"/>
                    <a:gd name="connsiteX107" fmla="*/ 407194 w 669132"/>
                    <a:gd name="connsiteY107" fmla="*/ 111919 h 809763"/>
                    <a:gd name="connsiteX108" fmla="*/ 392907 w 669132"/>
                    <a:gd name="connsiteY108" fmla="*/ 107156 h 809763"/>
                    <a:gd name="connsiteX109" fmla="*/ 378619 w 669132"/>
                    <a:gd name="connsiteY109" fmla="*/ 102394 h 809763"/>
                    <a:gd name="connsiteX110" fmla="*/ 369094 w 669132"/>
                    <a:gd name="connsiteY110" fmla="*/ 100013 h 809763"/>
                    <a:gd name="connsiteX111" fmla="*/ 366713 w 669132"/>
                    <a:gd name="connsiteY111" fmla="*/ 92869 h 809763"/>
                    <a:gd name="connsiteX112" fmla="*/ 357188 w 669132"/>
                    <a:gd name="connsiteY112" fmla="*/ 83344 h 809763"/>
                    <a:gd name="connsiteX113" fmla="*/ 371475 w 669132"/>
                    <a:gd name="connsiteY113" fmla="*/ 78581 h 809763"/>
                    <a:gd name="connsiteX114" fmla="*/ 388144 w 669132"/>
                    <a:gd name="connsiteY114" fmla="*/ 71438 h 809763"/>
                    <a:gd name="connsiteX115" fmla="*/ 404813 w 669132"/>
                    <a:gd name="connsiteY115" fmla="*/ 54769 h 809763"/>
                    <a:gd name="connsiteX116" fmla="*/ 414338 w 669132"/>
                    <a:gd name="connsiteY116" fmla="*/ 40481 h 809763"/>
                    <a:gd name="connsiteX117" fmla="*/ 419100 w 669132"/>
                    <a:gd name="connsiteY117" fmla="*/ 33338 h 809763"/>
                    <a:gd name="connsiteX118" fmla="*/ 426244 w 669132"/>
                    <a:gd name="connsiteY118" fmla="*/ 30956 h 809763"/>
                    <a:gd name="connsiteX119" fmla="*/ 431007 w 669132"/>
                    <a:gd name="connsiteY119" fmla="*/ 23813 h 809763"/>
                    <a:gd name="connsiteX120" fmla="*/ 445294 w 669132"/>
                    <a:gd name="connsiteY120" fmla="*/ 14288 h 809763"/>
                    <a:gd name="connsiteX121" fmla="*/ 461963 w 669132"/>
                    <a:gd name="connsiteY121" fmla="*/ 7144 h 809763"/>
                    <a:gd name="connsiteX122" fmla="*/ 471488 w 669132"/>
                    <a:gd name="connsiteY122" fmla="*/ 0 h 809763"/>
                    <a:gd name="connsiteX123" fmla="*/ 490538 w 669132"/>
                    <a:gd name="connsiteY123" fmla="*/ 11906 h 809763"/>
                    <a:gd name="connsiteX124" fmla="*/ 504825 w 669132"/>
                    <a:gd name="connsiteY124" fmla="*/ 21431 h 809763"/>
                    <a:gd name="connsiteX125" fmla="*/ 516732 w 669132"/>
                    <a:gd name="connsiteY125" fmla="*/ 33338 h 809763"/>
                    <a:gd name="connsiteX126" fmla="*/ 528638 w 669132"/>
                    <a:gd name="connsiteY126" fmla="*/ 45244 h 809763"/>
                    <a:gd name="connsiteX127" fmla="*/ 521494 w 669132"/>
                    <a:gd name="connsiteY127" fmla="*/ 61913 h 809763"/>
                    <a:gd name="connsiteX128" fmla="*/ 514350 w 669132"/>
                    <a:gd name="connsiteY128" fmla="*/ 64294 h 809763"/>
                    <a:gd name="connsiteX129" fmla="*/ 511969 w 669132"/>
                    <a:gd name="connsiteY129" fmla="*/ 71438 h 809763"/>
                    <a:gd name="connsiteX130" fmla="*/ 519113 w 669132"/>
                    <a:gd name="connsiteY130" fmla="*/ 85725 h 809763"/>
                    <a:gd name="connsiteX131" fmla="*/ 526257 w 669132"/>
                    <a:gd name="connsiteY131" fmla="*/ 90488 h 809763"/>
                    <a:gd name="connsiteX132" fmla="*/ 533400 w 669132"/>
                    <a:gd name="connsiteY132" fmla="*/ 97631 h 809763"/>
                    <a:gd name="connsiteX133" fmla="*/ 538163 w 669132"/>
                    <a:gd name="connsiteY133" fmla="*/ 104775 h 809763"/>
                    <a:gd name="connsiteX134" fmla="*/ 545307 w 669132"/>
                    <a:gd name="connsiteY134" fmla="*/ 107156 h 809763"/>
                    <a:gd name="connsiteX135" fmla="*/ 552450 w 669132"/>
                    <a:gd name="connsiteY135" fmla="*/ 111919 h 809763"/>
                    <a:gd name="connsiteX136" fmla="*/ 566738 w 669132"/>
                    <a:gd name="connsiteY136" fmla="*/ 109538 h 809763"/>
                    <a:gd name="connsiteX137" fmla="*/ 590550 w 669132"/>
                    <a:gd name="connsiteY137" fmla="*/ 107156 h 809763"/>
                    <a:gd name="connsiteX138" fmla="*/ 609600 w 669132"/>
                    <a:gd name="connsiteY138" fmla="*/ 109538 h 809763"/>
                    <a:gd name="connsiteX139" fmla="*/ 626269 w 669132"/>
                    <a:gd name="connsiteY139" fmla="*/ 114300 h 809763"/>
                    <a:gd name="connsiteX140" fmla="*/ 633413 w 669132"/>
                    <a:gd name="connsiteY140" fmla="*/ 119063 h 809763"/>
                    <a:gd name="connsiteX141" fmla="*/ 652463 w 669132"/>
                    <a:gd name="connsiteY14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57163 w 669132"/>
                    <a:gd name="connsiteY61" fmla="*/ 742950 h 809763"/>
                    <a:gd name="connsiteX62" fmla="*/ 145257 w 669132"/>
                    <a:gd name="connsiteY62" fmla="*/ 740569 h 809763"/>
                    <a:gd name="connsiteX63" fmla="*/ 135732 w 669132"/>
                    <a:gd name="connsiteY63" fmla="*/ 738188 h 809763"/>
                    <a:gd name="connsiteX64" fmla="*/ 123825 w 669132"/>
                    <a:gd name="connsiteY64" fmla="*/ 735806 h 809763"/>
                    <a:gd name="connsiteX65" fmla="*/ 109538 w 669132"/>
                    <a:gd name="connsiteY65" fmla="*/ 728663 h 809763"/>
                    <a:gd name="connsiteX66" fmla="*/ 16669 w 669132"/>
                    <a:gd name="connsiteY66" fmla="*/ 679872 h 809763"/>
                    <a:gd name="connsiteX67" fmla="*/ 0 w 669132"/>
                    <a:gd name="connsiteY67" fmla="*/ 539343 h 809763"/>
                    <a:gd name="connsiteX68" fmla="*/ 45244 w 669132"/>
                    <a:gd name="connsiteY68" fmla="*/ 540544 h 809763"/>
                    <a:gd name="connsiteX69" fmla="*/ 124980 w 669132"/>
                    <a:gd name="connsiteY69" fmla="*/ 659628 h 809763"/>
                    <a:gd name="connsiteX70" fmla="*/ 320675 w 669132"/>
                    <a:gd name="connsiteY70" fmla="*/ 520321 h 809763"/>
                    <a:gd name="connsiteX71" fmla="*/ 319088 w 669132"/>
                    <a:gd name="connsiteY71" fmla="*/ 469106 h 809763"/>
                    <a:gd name="connsiteX72" fmla="*/ 323850 w 669132"/>
                    <a:gd name="connsiteY72" fmla="*/ 454819 h 809763"/>
                    <a:gd name="connsiteX73" fmla="*/ 326232 w 669132"/>
                    <a:gd name="connsiteY73" fmla="*/ 447675 h 809763"/>
                    <a:gd name="connsiteX74" fmla="*/ 328613 w 669132"/>
                    <a:gd name="connsiteY74" fmla="*/ 423863 h 809763"/>
                    <a:gd name="connsiteX75" fmla="*/ 330994 w 669132"/>
                    <a:gd name="connsiteY75" fmla="*/ 416719 h 809763"/>
                    <a:gd name="connsiteX76" fmla="*/ 340519 w 669132"/>
                    <a:gd name="connsiteY76" fmla="*/ 383381 h 809763"/>
                    <a:gd name="connsiteX77" fmla="*/ 342900 w 669132"/>
                    <a:gd name="connsiteY77" fmla="*/ 347663 h 809763"/>
                    <a:gd name="connsiteX78" fmla="*/ 345282 w 669132"/>
                    <a:gd name="connsiteY78" fmla="*/ 340519 h 809763"/>
                    <a:gd name="connsiteX79" fmla="*/ 347663 w 669132"/>
                    <a:gd name="connsiteY79" fmla="*/ 323850 h 809763"/>
                    <a:gd name="connsiteX80" fmla="*/ 350044 w 669132"/>
                    <a:gd name="connsiteY80" fmla="*/ 280988 h 809763"/>
                    <a:gd name="connsiteX81" fmla="*/ 352425 w 669132"/>
                    <a:gd name="connsiteY81" fmla="*/ 261938 h 809763"/>
                    <a:gd name="connsiteX82" fmla="*/ 345282 w 669132"/>
                    <a:gd name="connsiteY82" fmla="*/ 257175 h 809763"/>
                    <a:gd name="connsiteX83" fmla="*/ 338138 w 669132"/>
                    <a:gd name="connsiteY83" fmla="*/ 259556 h 809763"/>
                    <a:gd name="connsiteX84" fmla="*/ 330994 w 669132"/>
                    <a:gd name="connsiteY84" fmla="*/ 264319 h 809763"/>
                    <a:gd name="connsiteX85" fmla="*/ 316707 w 669132"/>
                    <a:gd name="connsiteY85" fmla="*/ 269081 h 809763"/>
                    <a:gd name="connsiteX86" fmla="*/ 309563 w 669132"/>
                    <a:gd name="connsiteY86" fmla="*/ 271463 h 809763"/>
                    <a:gd name="connsiteX87" fmla="*/ 311944 w 669132"/>
                    <a:gd name="connsiteY87" fmla="*/ 264319 h 809763"/>
                    <a:gd name="connsiteX88" fmla="*/ 307182 w 669132"/>
                    <a:gd name="connsiteY88" fmla="*/ 250031 h 809763"/>
                    <a:gd name="connsiteX89" fmla="*/ 295275 w 669132"/>
                    <a:gd name="connsiteY89" fmla="*/ 228600 h 809763"/>
                    <a:gd name="connsiteX90" fmla="*/ 288132 w 669132"/>
                    <a:gd name="connsiteY90" fmla="*/ 223838 h 809763"/>
                    <a:gd name="connsiteX91" fmla="*/ 290513 w 669132"/>
                    <a:gd name="connsiteY91" fmla="*/ 216694 h 809763"/>
                    <a:gd name="connsiteX92" fmla="*/ 297657 w 669132"/>
                    <a:gd name="connsiteY92" fmla="*/ 214313 h 809763"/>
                    <a:gd name="connsiteX93" fmla="*/ 304800 w 669132"/>
                    <a:gd name="connsiteY93" fmla="*/ 209550 h 809763"/>
                    <a:gd name="connsiteX94" fmla="*/ 311944 w 669132"/>
                    <a:gd name="connsiteY94" fmla="*/ 202406 h 809763"/>
                    <a:gd name="connsiteX95" fmla="*/ 319088 w 669132"/>
                    <a:gd name="connsiteY95" fmla="*/ 200025 h 809763"/>
                    <a:gd name="connsiteX96" fmla="*/ 333375 w 669132"/>
                    <a:gd name="connsiteY96" fmla="*/ 192881 h 809763"/>
                    <a:gd name="connsiteX97" fmla="*/ 347663 w 669132"/>
                    <a:gd name="connsiteY97" fmla="*/ 190500 h 809763"/>
                    <a:gd name="connsiteX98" fmla="*/ 361950 w 669132"/>
                    <a:gd name="connsiteY98" fmla="*/ 185738 h 809763"/>
                    <a:gd name="connsiteX99" fmla="*/ 369094 w 669132"/>
                    <a:gd name="connsiteY99" fmla="*/ 180975 h 809763"/>
                    <a:gd name="connsiteX100" fmla="*/ 373857 w 669132"/>
                    <a:gd name="connsiteY100" fmla="*/ 173831 h 809763"/>
                    <a:gd name="connsiteX101" fmla="*/ 381000 w 669132"/>
                    <a:gd name="connsiteY101" fmla="*/ 171450 h 809763"/>
                    <a:gd name="connsiteX102" fmla="*/ 388144 w 669132"/>
                    <a:gd name="connsiteY102" fmla="*/ 166688 h 809763"/>
                    <a:gd name="connsiteX103" fmla="*/ 390525 w 669132"/>
                    <a:gd name="connsiteY103" fmla="*/ 159544 h 809763"/>
                    <a:gd name="connsiteX104" fmla="*/ 395288 w 669132"/>
                    <a:gd name="connsiteY104" fmla="*/ 152400 h 809763"/>
                    <a:gd name="connsiteX105" fmla="*/ 404813 w 669132"/>
                    <a:gd name="connsiteY105" fmla="*/ 130969 h 809763"/>
                    <a:gd name="connsiteX106" fmla="*/ 407194 w 669132"/>
                    <a:gd name="connsiteY106" fmla="*/ 111919 h 809763"/>
                    <a:gd name="connsiteX107" fmla="*/ 392907 w 669132"/>
                    <a:gd name="connsiteY107" fmla="*/ 107156 h 809763"/>
                    <a:gd name="connsiteX108" fmla="*/ 378619 w 669132"/>
                    <a:gd name="connsiteY108" fmla="*/ 102394 h 809763"/>
                    <a:gd name="connsiteX109" fmla="*/ 369094 w 669132"/>
                    <a:gd name="connsiteY109" fmla="*/ 100013 h 809763"/>
                    <a:gd name="connsiteX110" fmla="*/ 366713 w 669132"/>
                    <a:gd name="connsiteY110" fmla="*/ 92869 h 809763"/>
                    <a:gd name="connsiteX111" fmla="*/ 357188 w 669132"/>
                    <a:gd name="connsiteY111" fmla="*/ 83344 h 809763"/>
                    <a:gd name="connsiteX112" fmla="*/ 371475 w 669132"/>
                    <a:gd name="connsiteY112" fmla="*/ 78581 h 809763"/>
                    <a:gd name="connsiteX113" fmla="*/ 388144 w 669132"/>
                    <a:gd name="connsiteY113" fmla="*/ 71438 h 809763"/>
                    <a:gd name="connsiteX114" fmla="*/ 404813 w 669132"/>
                    <a:gd name="connsiteY114" fmla="*/ 54769 h 809763"/>
                    <a:gd name="connsiteX115" fmla="*/ 414338 w 669132"/>
                    <a:gd name="connsiteY115" fmla="*/ 40481 h 809763"/>
                    <a:gd name="connsiteX116" fmla="*/ 419100 w 669132"/>
                    <a:gd name="connsiteY116" fmla="*/ 33338 h 809763"/>
                    <a:gd name="connsiteX117" fmla="*/ 426244 w 669132"/>
                    <a:gd name="connsiteY117" fmla="*/ 30956 h 809763"/>
                    <a:gd name="connsiteX118" fmla="*/ 431007 w 669132"/>
                    <a:gd name="connsiteY118" fmla="*/ 23813 h 809763"/>
                    <a:gd name="connsiteX119" fmla="*/ 445294 w 669132"/>
                    <a:gd name="connsiteY119" fmla="*/ 14288 h 809763"/>
                    <a:gd name="connsiteX120" fmla="*/ 461963 w 669132"/>
                    <a:gd name="connsiteY120" fmla="*/ 7144 h 809763"/>
                    <a:gd name="connsiteX121" fmla="*/ 471488 w 669132"/>
                    <a:gd name="connsiteY121" fmla="*/ 0 h 809763"/>
                    <a:gd name="connsiteX122" fmla="*/ 490538 w 669132"/>
                    <a:gd name="connsiteY122" fmla="*/ 11906 h 809763"/>
                    <a:gd name="connsiteX123" fmla="*/ 504825 w 669132"/>
                    <a:gd name="connsiteY123" fmla="*/ 21431 h 809763"/>
                    <a:gd name="connsiteX124" fmla="*/ 516732 w 669132"/>
                    <a:gd name="connsiteY124" fmla="*/ 33338 h 809763"/>
                    <a:gd name="connsiteX125" fmla="*/ 528638 w 669132"/>
                    <a:gd name="connsiteY125" fmla="*/ 45244 h 809763"/>
                    <a:gd name="connsiteX126" fmla="*/ 521494 w 669132"/>
                    <a:gd name="connsiteY126" fmla="*/ 61913 h 809763"/>
                    <a:gd name="connsiteX127" fmla="*/ 514350 w 669132"/>
                    <a:gd name="connsiteY127" fmla="*/ 64294 h 809763"/>
                    <a:gd name="connsiteX128" fmla="*/ 511969 w 669132"/>
                    <a:gd name="connsiteY128" fmla="*/ 71438 h 809763"/>
                    <a:gd name="connsiteX129" fmla="*/ 519113 w 669132"/>
                    <a:gd name="connsiteY129" fmla="*/ 85725 h 809763"/>
                    <a:gd name="connsiteX130" fmla="*/ 526257 w 669132"/>
                    <a:gd name="connsiteY130" fmla="*/ 90488 h 809763"/>
                    <a:gd name="connsiteX131" fmla="*/ 533400 w 669132"/>
                    <a:gd name="connsiteY131" fmla="*/ 97631 h 809763"/>
                    <a:gd name="connsiteX132" fmla="*/ 538163 w 669132"/>
                    <a:gd name="connsiteY132" fmla="*/ 104775 h 809763"/>
                    <a:gd name="connsiteX133" fmla="*/ 545307 w 669132"/>
                    <a:gd name="connsiteY133" fmla="*/ 107156 h 809763"/>
                    <a:gd name="connsiteX134" fmla="*/ 552450 w 669132"/>
                    <a:gd name="connsiteY134" fmla="*/ 111919 h 809763"/>
                    <a:gd name="connsiteX135" fmla="*/ 566738 w 669132"/>
                    <a:gd name="connsiteY135" fmla="*/ 109538 h 809763"/>
                    <a:gd name="connsiteX136" fmla="*/ 590550 w 669132"/>
                    <a:gd name="connsiteY136" fmla="*/ 107156 h 809763"/>
                    <a:gd name="connsiteX137" fmla="*/ 609600 w 669132"/>
                    <a:gd name="connsiteY137" fmla="*/ 109538 h 809763"/>
                    <a:gd name="connsiteX138" fmla="*/ 626269 w 669132"/>
                    <a:gd name="connsiteY138" fmla="*/ 114300 h 809763"/>
                    <a:gd name="connsiteX139" fmla="*/ 633413 w 669132"/>
                    <a:gd name="connsiteY139" fmla="*/ 119063 h 809763"/>
                    <a:gd name="connsiteX140" fmla="*/ 652463 w 669132"/>
                    <a:gd name="connsiteY14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35732 w 669132"/>
                    <a:gd name="connsiteY62" fmla="*/ 738188 h 809763"/>
                    <a:gd name="connsiteX63" fmla="*/ 123825 w 669132"/>
                    <a:gd name="connsiteY63" fmla="*/ 735806 h 809763"/>
                    <a:gd name="connsiteX64" fmla="*/ 109538 w 669132"/>
                    <a:gd name="connsiteY64" fmla="*/ 728663 h 809763"/>
                    <a:gd name="connsiteX65" fmla="*/ 16669 w 669132"/>
                    <a:gd name="connsiteY65" fmla="*/ 679872 h 809763"/>
                    <a:gd name="connsiteX66" fmla="*/ 0 w 669132"/>
                    <a:gd name="connsiteY66" fmla="*/ 539343 h 809763"/>
                    <a:gd name="connsiteX67" fmla="*/ 45244 w 669132"/>
                    <a:gd name="connsiteY67" fmla="*/ 540544 h 809763"/>
                    <a:gd name="connsiteX68" fmla="*/ 124980 w 669132"/>
                    <a:gd name="connsiteY68" fmla="*/ 659628 h 809763"/>
                    <a:gd name="connsiteX69" fmla="*/ 320675 w 669132"/>
                    <a:gd name="connsiteY69" fmla="*/ 520321 h 809763"/>
                    <a:gd name="connsiteX70" fmla="*/ 319088 w 669132"/>
                    <a:gd name="connsiteY70" fmla="*/ 469106 h 809763"/>
                    <a:gd name="connsiteX71" fmla="*/ 323850 w 669132"/>
                    <a:gd name="connsiteY71" fmla="*/ 454819 h 809763"/>
                    <a:gd name="connsiteX72" fmla="*/ 326232 w 669132"/>
                    <a:gd name="connsiteY72" fmla="*/ 447675 h 809763"/>
                    <a:gd name="connsiteX73" fmla="*/ 328613 w 669132"/>
                    <a:gd name="connsiteY73" fmla="*/ 423863 h 809763"/>
                    <a:gd name="connsiteX74" fmla="*/ 330994 w 669132"/>
                    <a:gd name="connsiteY74" fmla="*/ 416719 h 809763"/>
                    <a:gd name="connsiteX75" fmla="*/ 340519 w 669132"/>
                    <a:gd name="connsiteY75" fmla="*/ 383381 h 809763"/>
                    <a:gd name="connsiteX76" fmla="*/ 342900 w 669132"/>
                    <a:gd name="connsiteY76" fmla="*/ 347663 h 809763"/>
                    <a:gd name="connsiteX77" fmla="*/ 345282 w 669132"/>
                    <a:gd name="connsiteY77" fmla="*/ 340519 h 809763"/>
                    <a:gd name="connsiteX78" fmla="*/ 347663 w 669132"/>
                    <a:gd name="connsiteY78" fmla="*/ 323850 h 809763"/>
                    <a:gd name="connsiteX79" fmla="*/ 350044 w 669132"/>
                    <a:gd name="connsiteY79" fmla="*/ 280988 h 809763"/>
                    <a:gd name="connsiteX80" fmla="*/ 352425 w 669132"/>
                    <a:gd name="connsiteY80" fmla="*/ 261938 h 809763"/>
                    <a:gd name="connsiteX81" fmla="*/ 345282 w 669132"/>
                    <a:gd name="connsiteY81" fmla="*/ 257175 h 809763"/>
                    <a:gd name="connsiteX82" fmla="*/ 338138 w 669132"/>
                    <a:gd name="connsiteY82" fmla="*/ 259556 h 809763"/>
                    <a:gd name="connsiteX83" fmla="*/ 330994 w 669132"/>
                    <a:gd name="connsiteY83" fmla="*/ 264319 h 809763"/>
                    <a:gd name="connsiteX84" fmla="*/ 316707 w 669132"/>
                    <a:gd name="connsiteY84" fmla="*/ 269081 h 809763"/>
                    <a:gd name="connsiteX85" fmla="*/ 309563 w 669132"/>
                    <a:gd name="connsiteY85" fmla="*/ 271463 h 809763"/>
                    <a:gd name="connsiteX86" fmla="*/ 311944 w 669132"/>
                    <a:gd name="connsiteY86" fmla="*/ 264319 h 809763"/>
                    <a:gd name="connsiteX87" fmla="*/ 307182 w 669132"/>
                    <a:gd name="connsiteY87" fmla="*/ 250031 h 809763"/>
                    <a:gd name="connsiteX88" fmla="*/ 295275 w 669132"/>
                    <a:gd name="connsiteY88" fmla="*/ 228600 h 809763"/>
                    <a:gd name="connsiteX89" fmla="*/ 288132 w 669132"/>
                    <a:gd name="connsiteY89" fmla="*/ 223838 h 809763"/>
                    <a:gd name="connsiteX90" fmla="*/ 290513 w 669132"/>
                    <a:gd name="connsiteY90" fmla="*/ 216694 h 809763"/>
                    <a:gd name="connsiteX91" fmla="*/ 297657 w 669132"/>
                    <a:gd name="connsiteY91" fmla="*/ 214313 h 809763"/>
                    <a:gd name="connsiteX92" fmla="*/ 304800 w 669132"/>
                    <a:gd name="connsiteY92" fmla="*/ 209550 h 809763"/>
                    <a:gd name="connsiteX93" fmla="*/ 311944 w 669132"/>
                    <a:gd name="connsiteY93" fmla="*/ 202406 h 809763"/>
                    <a:gd name="connsiteX94" fmla="*/ 319088 w 669132"/>
                    <a:gd name="connsiteY94" fmla="*/ 200025 h 809763"/>
                    <a:gd name="connsiteX95" fmla="*/ 333375 w 669132"/>
                    <a:gd name="connsiteY95" fmla="*/ 192881 h 809763"/>
                    <a:gd name="connsiteX96" fmla="*/ 347663 w 669132"/>
                    <a:gd name="connsiteY96" fmla="*/ 190500 h 809763"/>
                    <a:gd name="connsiteX97" fmla="*/ 361950 w 669132"/>
                    <a:gd name="connsiteY97" fmla="*/ 185738 h 809763"/>
                    <a:gd name="connsiteX98" fmla="*/ 369094 w 669132"/>
                    <a:gd name="connsiteY98" fmla="*/ 180975 h 809763"/>
                    <a:gd name="connsiteX99" fmla="*/ 373857 w 669132"/>
                    <a:gd name="connsiteY99" fmla="*/ 173831 h 809763"/>
                    <a:gd name="connsiteX100" fmla="*/ 381000 w 669132"/>
                    <a:gd name="connsiteY100" fmla="*/ 171450 h 809763"/>
                    <a:gd name="connsiteX101" fmla="*/ 388144 w 669132"/>
                    <a:gd name="connsiteY101" fmla="*/ 166688 h 809763"/>
                    <a:gd name="connsiteX102" fmla="*/ 390525 w 669132"/>
                    <a:gd name="connsiteY102" fmla="*/ 159544 h 809763"/>
                    <a:gd name="connsiteX103" fmla="*/ 395288 w 669132"/>
                    <a:gd name="connsiteY103" fmla="*/ 152400 h 809763"/>
                    <a:gd name="connsiteX104" fmla="*/ 404813 w 669132"/>
                    <a:gd name="connsiteY104" fmla="*/ 130969 h 809763"/>
                    <a:gd name="connsiteX105" fmla="*/ 407194 w 669132"/>
                    <a:gd name="connsiteY105" fmla="*/ 111919 h 809763"/>
                    <a:gd name="connsiteX106" fmla="*/ 392907 w 669132"/>
                    <a:gd name="connsiteY106" fmla="*/ 107156 h 809763"/>
                    <a:gd name="connsiteX107" fmla="*/ 378619 w 669132"/>
                    <a:gd name="connsiteY107" fmla="*/ 102394 h 809763"/>
                    <a:gd name="connsiteX108" fmla="*/ 369094 w 669132"/>
                    <a:gd name="connsiteY108" fmla="*/ 100013 h 809763"/>
                    <a:gd name="connsiteX109" fmla="*/ 366713 w 669132"/>
                    <a:gd name="connsiteY109" fmla="*/ 92869 h 809763"/>
                    <a:gd name="connsiteX110" fmla="*/ 357188 w 669132"/>
                    <a:gd name="connsiteY110" fmla="*/ 83344 h 809763"/>
                    <a:gd name="connsiteX111" fmla="*/ 371475 w 669132"/>
                    <a:gd name="connsiteY111" fmla="*/ 78581 h 809763"/>
                    <a:gd name="connsiteX112" fmla="*/ 388144 w 669132"/>
                    <a:gd name="connsiteY112" fmla="*/ 71438 h 809763"/>
                    <a:gd name="connsiteX113" fmla="*/ 404813 w 669132"/>
                    <a:gd name="connsiteY113" fmla="*/ 54769 h 809763"/>
                    <a:gd name="connsiteX114" fmla="*/ 414338 w 669132"/>
                    <a:gd name="connsiteY114" fmla="*/ 40481 h 809763"/>
                    <a:gd name="connsiteX115" fmla="*/ 419100 w 669132"/>
                    <a:gd name="connsiteY115" fmla="*/ 33338 h 809763"/>
                    <a:gd name="connsiteX116" fmla="*/ 426244 w 669132"/>
                    <a:gd name="connsiteY116" fmla="*/ 30956 h 809763"/>
                    <a:gd name="connsiteX117" fmla="*/ 431007 w 669132"/>
                    <a:gd name="connsiteY117" fmla="*/ 23813 h 809763"/>
                    <a:gd name="connsiteX118" fmla="*/ 445294 w 669132"/>
                    <a:gd name="connsiteY118" fmla="*/ 14288 h 809763"/>
                    <a:gd name="connsiteX119" fmla="*/ 461963 w 669132"/>
                    <a:gd name="connsiteY119" fmla="*/ 7144 h 809763"/>
                    <a:gd name="connsiteX120" fmla="*/ 471488 w 669132"/>
                    <a:gd name="connsiteY120" fmla="*/ 0 h 809763"/>
                    <a:gd name="connsiteX121" fmla="*/ 490538 w 669132"/>
                    <a:gd name="connsiteY121" fmla="*/ 11906 h 809763"/>
                    <a:gd name="connsiteX122" fmla="*/ 504825 w 669132"/>
                    <a:gd name="connsiteY122" fmla="*/ 21431 h 809763"/>
                    <a:gd name="connsiteX123" fmla="*/ 516732 w 669132"/>
                    <a:gd name="connsiteY123" fmla="*/ 33338 h 809763"/>
                    <a:gd name="connsiteX124" fmla="*/ 528638 w 669132"/>
                    <a:gd name="connsiteY124" fmla="*/ 45244 h 809763"/>
                    <a:gd name="connsiteX125" fmla="*/ 521494 w 669132"/>
                    <a:gd name="connsiteY125" fmla="*/ 61913 h 809763"/>
                    <a:gd name="connsiteX126" fmla="*/ 514350 w 669132"/>
                    <a:gd name="connsiteY126" fmla="*/ 64294 h 809763"/>
                    <a:gd name="connsiteX127" fmla="*/ 511969 w 669132"/>
                    <a:gd name="connsiteY127" fmla="*/ 71438 h 809763"/>
                    <a:gd name="connsiteX128" fmla="*/ 519113 w 669132"/>
                    <a:gd name="connsiteY128" fmla="*/ 85725 h 809763"/>
                    <a:gd name="connsiteX129" fmla="*/ 526257 w 669132"/>
                    <a:gd name="connsiteY129" fmla="*/ 90488 h 809763"/>
                    <a:gd name="connsiteX130" fmla="*/ 533400 w 669132"/>
                    <a:gd name="connsiteY130" fmla="*/ 97631 h 809763"/>
                    <a:gd name="connsiteX131" fmla="*/ 538163 w 669132"/>
                    <a:gd name="connsiteY131" fmla="*/ 104775 h 809763"/>
                    <a:gd name="connsiteX132" fmla="*/ 545307 w 669132"/>
                    <a:gd name="connsiteY132" fmla="*/ 107156 h 809763"/>
                    <a:gd name="connsiteX133" fmla="*/ 552450 w 669132"/>
                    <a:gd name="connsiteY133" fmla="*/ 111919 h 809763"/>
                    <a:gd name="connsiteX134" fmla="*/ 566738 w 669132"/>
                    <a:gd name="connsiteY134" fmla="*/ 109538 h 809763"/>
                    <a:gd name="connsiteX135" fmla="*/ 590550 w 669132"/>
                    <a:gd name="connsiteY135" fmla="*/ 107156 h 809763"/>
                    <a:gd name="connsiteX136" fmla="*/ 609600 w 669132"/>
                    <a:gd name="connsiteY136" fmla="*/ 109538 h 809763"/>
                    <a:gd name="connsiteX137" fmla="*/ 626269 w 669132"/>
                    <a:gd name="connsiteY137" fmla="*/ 114300 h 809763"/>
                    <a:gd name="connsiteX138" fmla="*/ 633413 w 669132"/>
                    <a:gd name="connsiteY138" fmla="*/ 119063 h 809763"/>
                    <a:gd name="connsiteX139" fmla="*/ 652463 w 669132"/>
                    <a:gd name="connsiteY13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09538 w 669132"/>
                    <a:gd name="connsiteY63" fmla="*/ 728663 h 809763"/>
                    <a:gd name="connsiteX64" fmla="*/ 16669 w 669132"/>
                    <a:gd name="connsiteY64" fmla="*/ 679872 h 809763"/>
                    <a:gd name="connsiteX65" fmla="*/ 0 w 669132"/>
                    <a:gd name="connsiteY65" fmla="*/ 539343 h 809763"/>
                    <a:gd name="connsiteX66" fmla="*/ 45244 w 669132"/>
                    <a:gd name="connsiteY66" fmla="*/ 540544 h 809763"/>
                    <a:gd name="connsiteX67" fmla="*/ 124980 w 669132"/>
                    <a:gd name="connsiteY67" fmla="*/ 659628 h 809763"/>
                    <a:gd name="connsiteX68" fmla="*/ 320675 w 669132"/>
                    <a:gd name="connsiteY68" fmla="*/ 520321 h 809763"/>
                    <a:gd name="connsiteX69" fmla="*/ 319088 w 669132"/>
                    <a:gd name="connsiteY69" fmla="*/ 469106 h 809763"/>
                    <a:gd name="connsiteX70" fmla="*/ 323850 w 669132"/>
                    <a:gd name="connsiteY70" fmla="*/ 454819 h 809763"/>
                    <a:gd name="connsiteX71" fmla="*/ 326232 w 669132"/>
                    <a:gd name="connsiteY71" fmla="*/ 447675 h 809763"/>
                    <a:gd name="connsiteX72" fmla="*/ 328613 w 669132"/>
                    <a:gd name="connsiteY72" fmla="*/ 423863 h 809763"/>
                    <a:gd name="connsiteX73" fmla="*/ 330994 w 669132"/>
                    <a:gd name="connsiteY73" fmla="*/ 416719 h 809763"/>
                    <a:gd name="connsiteX74" fmla="*/ 340519 w 669132"/>
                    <a:gd name="connsiteY74" fmla="*/ 383381 h 809763"/>
                    <a:gd name="connsiteX75" fmla="*/ 342900 w 669132"/>
                    <a:gd name="connsiteY75" fmla="*/ 347663 h 809763"/>
                    <a:gd name="connsiteX76" fmla="*/ 345282 w 669132"/>
                    <a:gd name="connsiteY76" fmla="*/ 340519 h 809763"/>
                    <a:gd name="connsiteX77" fmla="*/ 347663 w 669132"/>
                    <a:gd name="connsiteY77" fmla="*/ 323850 h 809763"/>
                    <a:gd name="connsiteX78" fmla="*/ 350044 w 669132"/>
                    <a:gd name="connsiteY78" fmla="*/ 280988 h 809763"/>
                    <a:gd name="connsiteX79" fmla="*/ 352425 w 669132"/>
                    <a:gd name="connsiteY79" fmla="*/ 261938 h 809763"/>
                    <a:gd name="connsiteX80" fmla="*/ 345282 w 669132"/>
                    <a:gd name="connsiteY80" fmla="*/ 257175 h 809763"/>
                    <a:gd name="connsiteX81" fmla="*/ 338138 w 669132"/>
                    <a:gd name="connsiteY81" fmla="*/ 259556 h 809763"/>
                    <a:gd name="connsiteX82" fmla="*/ 330994 w 669132"/>
                    <a:gd name="connsiteY82" fmla="*/ 264319 h 809763"/>
                    <a:gd name="connsiteX83" fmla="*/ 316707 w 669132"/>
                    <a:gd name="connsiteY83" fmla="*/ 269081 h 809763"/>
                    <a:gd name="connsiteX84" fmla="*/ 309563 w 669132"/>
                    <a:gd name="connsiteY84" fmla="*/ 271463 h 809763"/>
                    <a:gd name="connsiteX85" fmla="*/ 311944 w 669132"/>
                    <a:gd name="connsiteY85" fmla="*/ 264319 h 809763"/>
                    <a:gd name="connsiteX86" fmla="*/ 307182 w 669132"/>
                    <a:gd name="connsiteY86" fmla="*/ 250031 h 809763"/>
                    <a:gd name="connsiteX87" fmla="*/ 295275 w 669132"/>
                    <a:gd name="connsiteY87" fmla="*/ 228600 h 809763"/>
                    <a:gd name="connsiteX88" fmla="*/ 288132 w 669132"/>
                    <a:gd name="connsiteY88" fmla="*/ 223838 h 809763"/>
                    <a:gd name="connsiteX89" fmla="*/ 290513 w 669132"/>
                    <a:gd name="connsiteY89" fmla="*/ 216694 h 809763"/>
                    <a:gd name="connsiteX90" fmla="*/ 297657 w 669132"/>
                    <a:gd name="connsiteY90" fmla="*/ 214313 h 809763"/>
                    <a:gd name="connsiteX91" fmla="*/ 304800 w 669132"/>
                    <a:gd name="connsiteY91" fmla="*/ 209550 h 809763"/>
                    <a:gd name="connsiteX92" fmla="*/ 311944 w 669132"/>
                    <a:gd name="connsiteY92" fmla="*/ 202406 h 809763"/>
                    <a:gd name="connsiteX93" fmla="*/ 319088 w 669132"/>
                    <a:gd name="connsiteY93" fmla="*/ 200025 h 809763"/>
                    <a:gd name="connsiteX94" fmla="*/ 333375 w 669132"/>
                    <a:gd name="connsiteY94" fmla="*/ 192881 h 809763"/>
                    <a:gd name="connsiteX95" fmla="*/ 347663 w 669132"/>
                    <a:gd name="connsiteY95" fmla="*/ 190500 h 809763"/>
                    <a:gd name="connsiteX96" fmla="*/ 361950 w 669132"/>
                    <a:gd name="connsiteY96" fmla="*/ 185738 h 809763"/>
                    <a:gd name="connsiteX97" fmla="*/ 369094 w 669132"/>
                    <a:gd name="connsiteY97" fmla="*/ 180975 h 809763"/>
                    <a:gd name="connsiteX98" fmla="*/ 373857 w 669132"/>
                    <a:gd name="connsiteY98" fmla="*/ 173831 h 809763"/>
                    <a:gd name="connsiteX99" fmla="*/ 381000 w 669132"/>
                    <a:gd name="connsiteY99" fmla="*/ 171450 h 809763"/>
                    <a:gd name="connsiteX100" fmla="*/ 388144 w 669132"/>
                    <a:gd name="connsiteY100" fmla="*/ 166688 h 809763"/>
                    <a:gd name="connsiteX101" fmla="*/ 390525 w 669132"/>
                    <a:gd name="connsiteY101" fmla="*/ 159544 h 809763"/>
                    <a:gd name="connsiteX102" fmla="*/ 395288 w 669132"/>
                    <a:gd name="connsiteY102" fmla="*/ 152400 h 809763"/>
                    <a:gd name="connsiteX103" fmla="*/ 404813 w 669132"/>
                    <a:gd name="connsiteY103" fmla="*/ 130969 h 809763"/>
                    <a:gd name="connsiteX104" fmla="*/ 407194 w 669132"/>
                    <a:gd name="connsiteY104" fmla="*/ 111919 h 809763"/>
                    <a:gd name="connsiteX105" fmla="*/ 392907 w 669132"/>
                    <a:gd name="connsiteY105" fmla="*/ 107156 h 809763"/>
                    <a:gd name="connsiteX106" fmla="*/ 378619 w 669132"/>
                    <a:gd name="connsiteY106" fmla="*/ 102394 h 809763"/>
                    <a:gd name="connsiteX107" fmla="*/ 369094 w 669132"/>
                    <a:gd name="connsiteY107" fmla="*/ 100013 h 809763"/>
                    <a:gd name="connsiteX108" fmla="*/ 366713 w 669132"/>
                    <a:gd name="connsiteY108" fmla="*/ 92869 h 809763"/>
                    <a:gd name="connsiteX109" fmla="*/ 357188 w 669132"/>
                    <a:gd name="connsiteY109" fmla="*/ 83344 h 809763"/>
                    <a:gd name="connsiteX110" fmla="*/ 371475 w 669132"/>
                    <a:gd name="connsiteY110" fmla="*/ 78581 h 809763"/>
                    <a:gd name="connsiteX111" fmla="*/ 388144 w 669132"/>
                    <a:gd name="connsiteY111" fmla="*/ 71438 h 809763"/>
                    <a:gd name="connsiteX112" fmla="*/ 404813 w 669132"/>
                    <a:gd name="connsiteY112" fmla="*/ 54769 h 809763"/>
                    <a:gd name="connsiteX113" fmla="*/ 414338 w 669132"/>
                    <a:gd name="connsiteY113" fmla="*/ 40481 h 809763"/>
                    <a:gd name="connsiteX114" fmla="*/ 419100 w 669132"/>
                    <a:gd name="connsiteY114" fmla="*/ 33338 h 809763"/>
                    <a:gd name="connsiteX115" fmla="*/ 426244 w 669132"/>
                    <a:gd name="connsiteY115" fmla="*/ 30956 h 809763"/>
                    <a:gd name="connsiteX116" fmla="*/ 431007 w 669132"/>
                    <a:gd name="connsiteY116" fmla="*/ 23813 h 809763"/>
                    <a:gd name="connsiteX117" fmla="*/ 445294 w 669132"/>
                    <a:gd name="connsiteY117" fmla="*/ 14288 h 809763"/>
                    <a:gd name="connsiteX118" fmla="*/ 461963 w 669132"/>
                    <a:gd name="connsiteY118" fmla="*/ 7144 h 809763"/>
                    <a:gd name="connsiteX119" fmla="*/ 471488 w 669132"/>
                    <a:gd name="connsiteY119" fmla="*/ 0 h 809763"/>
                    <a:gd name="connsiteX120" fmla="*/ 490538 w 669132"/>
                    <a:gd name="connsiteY120" fmla="*/ 11906 h 809763"/>
                    <a:gd name="connsiteX121" fmla="*/ 504825 w 669132"/>
                    <a:gd name="connsiteY121" fmla="*/ 21431 h 809763"/>
                    <a:gd name="connsiteX122" fmla="*/ 516732 w 669132"/>
                    <a:gd name="connsiteY122" fmla="*/ 33338 h 809763"/>
                    <a:gd name="connsiteX123" fmla="*/ 528638 w 669132"/>
                    <a:gd name="connsiteY123" fmla="*/ 45244 h 809763"/>
                    <a:gd name="connsiteX124" fmla="*/ 521494 w 669132"/>
                    <a:gd name="connsiteY124" fmla="*/ 61913 h 809763"/>
                    <a:gd name="connsiteX125" fmla="*/ 514350 w 669132"/>
                    <a:gd name="connsiteY125" fmla="*/ 64294 h 809763"/>
                    <a:gd name="connsiteX126" fmla="*/ 511969 w 669132"/>
                    <a:gd name="connsiteY126" fmla="*/ 71438 h 809763"/>
                    <a:gd name="connsiteX127" fmla="*/ 519113 w 669132"/>
                    <a:gd name="connsiteY127" fmla="*/ 85725 h 809763"/>
                    <a:gd name="connsiteX128" fmla="*/ 526257 w 669132"/>
                    <a:gd name="connsiteY128" fmla="*/ 90488 h 809763"/>
                    <a:gd name="connsiteX129" fmla="*/ 533400 w 669132"/>
                    <a:gd name="connsiteY129" fmla="*/ 97631 h 809763"/>
                    <a:gd name="connsiteX130" fmla="*/ 538163 w 669132"/>
                    <a:gd name="connsiteY130" fmla="*/ 104775 h 809763"/>
                    <a:gd name="connsiteX131" fmla="*/ 545307 w 669132"/>
                    <a:gd name="connsiteY131" fmla="*/ 107156 h 809763"/>
                    <a:gd name="connsiteX132" fmla="*/ 552450 w 669132"/>
                    <a:gd name="connsiteY132" fmla="*/ 111919 h 809763"/>
                    <a:gd name="connsiteX133" fmla="*/ 566738 w 669132"/>
                    <a:gd name="connsiteY133" fmla="*/ 109538 h 809763"/>
                    <a:gd name="connsiteX134" fmla="*/ 590550 w 669132"/>
                    <a:gd name="connsiteY134" fmla="*/ 107156 h 809763"/>
                    <a:gd name="connsiteX135" fmla="*/ 609600 w 669132"/>
                    <a:gd name="connsiteY135" fmla="*/ 109538 h 809763"/>
                    <a:gd name="connsiteX136" fmla="*/ 626269 w 669132"/>
                    <a:gd name="connsiteY136" fmla="*/ 114300 h 809763"/>
                    <a:gd name="connsiteX137" fmla="*/ 633413 w 669132"/>
                    <a:gd name="connsiteY137" fmla="*/ 119063 h 809763"/>
                    <a:gd name="connsiteX138" fmla="*/ 652463 w 669132"/>
                    <a:gd name="connsiteY13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6669 w 669132"/>
                    <a:gd name="connsiteY63" fmla="*/ 679872 h 809763"/>
                    <a:gd name="connsiteX64" fmla="*/ 0 w 669132"/>
                    <a:gd name="connsiteY64" fmla="*/ 539343 h 809763"/>
                    <a:gd name="connsiteX65" fmla="*/ 45244 w 669132"/>
                    <a:gd name="connsiteY65" fmla="*/ 540544 h 809763"/>
                    <a:gd name="connsiteX66" fmla="*/ 124980 w 669132"/>
                    <a:gd name="connsiteY66" fmla="*/ 659628 h 809763"/>
                    <a:gd name="connsiteX67" fmla="*/ 320675 w 669132"/>
                    <a:gd name="connsiteY67" fmla="*/ 520321 h 809763"/>
                    <a:gd name="connsiteX68" fmla="*/ 319088 w 669132"/>
                    <a:gd name="connsiteY68" fmla="*/ 469106 h 809763"/>
                    <a:gd name="connsiteX69" fmla="*/ 323850 w 669132"/>
                    <a:gd name="connsiteY69" fmla="*/ 454819 h 809763"/>
                    <a:gd name="connsiteX70" fmla="*/ 326232 w 669132"/>
                    <a:gd name="connsiteY70" fmla="*/ 447675 h 809763"/>
                    <a:gd name="connsiteX71" fmla="*/ 328613 w 669132"/>
                    <a:gd name="connsiteY71" fmla="*/ 423863 h 809763"/>
                    <a:gd name="connsiteX72" fmla="*/ 330994 w 669132"/>
                    <a:gd name="connsiteY72" fmla="*/ 416719 h 809763"/>
                    <a:gd name="connsiteX73" fmla="*/ 340519 w 669132"/>
                    <a:gd name="connsiteY73" fmla="*/ 383381 h 809763"/>
                    <a:gd name="connsiteX74" fmla="*/ 342900 w 669132"/>
                    <a:gd name="connsiteY74" fmla="*/ 347663 h 809763"/>
                    <a:gd name="connsiteX75" fmla="*/ 345282 w 669132"/>
                    <a:gd name="connsiteY75" fmla="*/ 340519 h 809763"/>
                    <a:gd name="connsiteX76" fmla="*/ 347663 w 669132"/>
                    <a:gd name="connsiteY76" fmla="*/ 323850 h 809763"/>
                    <a:gd name="connsiteX77" fmla="*/ 350044 w 669132"/>
                    <a:gd name="connsiteY77" fmla="*/ 280988 h 809763"/>
                    <a:gd name="connsiteX78" fmla="*/ 352425 w 669132"/>
                    <a:gd name="connsiteY78" fmla="*/ 261938 h 809763"/>
                    <a:gd name="connsiteX79" fmla="*/ 345282 w 669132"/>
                    <a:gd name="connsiteY79" fmla="*/ 257175 h 809763"/>
                    <a:gd name="connsiteX80" fmla="*/ 338138 w 669132"/>
                    <a:gd name="connsiteY80" fmla="*/ 259556 h 809763"/>
                    <a:gd name="connsiteX81" fmla="*/ 330994 w 669132"/>
                    <a:gd name="connsiteY81" fmla="*/ 264319 h 809763"/>
                    <a:gd name="connsiteX82" fmla="*/ 316707 w 669132"/>
                    <a:gd name="connsiteY82" fmla="*/ 269081 h 809763"/>
                    <a:gd name="connsiteX83" fmla="*/ 309563 w 669132"/>
                    <a:gd name="connsiteY83" fmla="*/ 271463 h 809763"/>
                    <a:gd name="connsiteX84" fmla="*/ 311944 w 669132"/>
                    <a:gd name="connsiteY84" fmla="*/ 264319 h 809763"/>
                    <a:gd name="connsiteX85" fmla="*/ 307182 w 669132"/>
                    <a:gd name="connsiteY85" fmla="*/ 250031 h 809763"/>
                    <a:gd name="connsiteX86" fmla="*/ 295275 w 669132"/>
                    <a:gd name="connsiteY86" fmla="*/ 228600 h 809763"/>
                    <a:gd name="connsiteX87" fmla="*/ 288132 w 669132"/>
                    <a:gd name="connsiteY87" fmla="*/ 223838 h 809763"/>
                    <a:gd name="connsiteX88" fmla="*/ 290513 w 669132"/>
                    <a:gd name="connsiteY88" fmla="*/ 216694 h 809763"/>
                    <a:gd name="connsiteX89" fmla="*/ 297657 w 669132"/>
                    <a:gd name="connsiteY89" fmla="*/ 214313 h 809763"/>
                    <a:gd name="connsiteX90" fmla="*/ 304800 w 669132"/>
                    <a:gd name="connsiteY90" fmla="*/ 209550 h 809763"/>
                    <a:gd name="connsiteX91" fmla="*/ 311944 w 669132"/>
                    <a:gd name="connsiteY91" fmla="*/ 202406 h 809763"/>
                    <a:gd name="connsiteX92" fmla="*/ 319088 w 669132"/>
                    <a:gd name="connsiteY92" fmla="*/ 200025 h 809763"/>
                    <a:gd name="connsiteX93" fmla="*/ 333375 w 669132"/>
                    <a:gd name="connsiteY93" fmla="*/ 192881 h 809763"/>
                    <a:gd name="connsiteX94" fmla="*/ 347663 w 669132"/>
                    <a:gd name="connsiteY94" fmla="*/ 190500 h 809763"/>
                    <a:gd name="connsiteX95" fmla="*/ 361950 w 669132"/>
                    <a:gd name="connsiteY95" fmla="*/ 185738 h 809763"/>
                    <a:gd name="connsiteX96" fmla="*/ 369094 w 669132"/>
                    <a:gd name="connsiteY96" fmla="*/ 180975 h 809763"/>
                    <a:gd name="connsiteX97" fmla="*/ 373857 w 669132"/>
                    <a:gd name="connsiteY97" fmla="*/ 173831 h 809763"/>
                    <a:gd name="connsiteX98" fmla="*/ 381000 w 669132"/>
                    <a:gd name="connsiteY98" fmla="*/ 171450 h 809763"/>
                    <a:gd name="connsiteX99" fmla="*/ 388144 w 669132"/>
                    <a:gd name="connsiteY99" fmla="*/ 166688 h 809763"/>
                    <a:gd name="connsiteX100" fmla="*/ 390525 w 669132"/>
                    <a:gd name="connsiteY100" fmla="*/ 159544 h 809763"/>
                    <a:gd name="connsiteX101" fmla="*/ 395288 w 669132"/>
                    <a:gd name="connsiteY101" fmla="*/ 152400 h 809763"/>
                    <a:gd name="connsiteX102" fmla="*/ 404813 w 669132"/>
                    <a:gd name="connsiteY102" fmla="*/ 130969 h 809763"/>
                    <a:gd name="connsiteX103" fmla="*/ 407194 w 669132"/>
                    <a:gd name="connsiteY103" fmla="*/ 111919 h 809763"/>
                    <a:gd name="connsiteX104" fmla="*/ 392907 w 669132"/>
                    <a:gd name="connsiteY104" fmla="*/ 107156 h 809763"/>
                    <a:gd name="connsiteX105" fmla="*/ 378619 w 669132"/>
                    <a:gd name="connsiteY105" fmla="*/ 102394 h 809763"/>
                    <a:gd name="connsiteX106" fmla="*/ 369094 w 669132"/>
                    <a:gd name="connsiteY106" fmla="*/ 100013 h 809763"/>
                    <a:gd name="connsiteX107" fmla="*/ 366713 w 669132"/>
                    <a:gd name="connsiteY107" fmla="*/ 92869 h 809763"/>
                    <a:gd name="connsiteX108" fmla="*/ 357188 w 669132"/>
                    <a:gd name="connsiteY108" fmla="*/ 83344 h 809763"/>
                    <a:gd name="connsiteX109" fmla="*/ 371475 w 669132"/>
                    <a:gd name="connsiteY109" fmla="*/ 78581 h 809763"/>
                    <a:gd name="connsiteX110" fmla="*/ 388144 w 669132"/>
                    <a:gd name="connsiteY110" fmla="*/ 71438 h 809763"/>
                    <a:gd name="connsiteX111" fmla="*/ 404813 w 669132"/>
                    <a:gd name="connsiteY111" fmla="*/ 54769 h 809763"/>
                    <a:gd name="connsiteX112" fmla="*/ 414338 w 669132"/>
                    <a:gd name="connsiteY112" fmla="*/ 40481 h 809763"/>
                    <a:gd name="connsiteX113" fmla="*/ 419100 w 669132"/>
                    <a:gd name="connsiteY113" fmla="*/ 33338 h 809763"/>
                    <a:gd name="connsiteX114" fmla="*/ 426244 w 669132"/>
                    <a:gd name="connsiteY114" fmla="*/ 30956 h 809763"/>
                    <a:gd name="connsiteX115" fmla="*/ 431007 w 669132"/>
                    <a:gd name="connsiteY115" fmla="*/ 23813 h 809763"/>
                    <a:gd name="connsiteX116" fmla="*/ 445294 w 669132"/>
                    <a:gd name="connsiteY116" fmla="*/ 14288 h 809763"/>
                    <a:gd name="connsiteX117" fmla="*/ 461963 w 669132"/>
                    <a:gd name="connsiteY117" fmla="*/ 7144 h 809763"/>
                    <a:gd name="connsiteX118" fmla="*/ 471488 w 669132"/>
                    <a:gd name="connsiteY118" fmla="*/ 0 h 809763"/>
                    <a:gd name="connsiteX119" fmla="*/ 490538 w 669132"/>
                    <a:gd name="connsiteY119" fmla="*/ 11906 h 809763"/>
                    <a:gd name="connsiteX120" fmla="*/ 504825 w 669132"/>
                    <a:gd name="connsiteY120" fmla="*/ 21431 h 809763"/>
                    <a:gd name="connsiteX121" fmla="*/ 516732 w 669132"/>
                    <a:gd name="connsiteY121" fmla="*/ 33338 h 809763"/>
                    <a:gd name="connsiteX122" fmla="*/ 528638 w 669132"/>
                    <a:gd name="connsiteY122" fmla="*/ 45244 h 809763"/>
                    <a:gd name="connsiteX123" fmla="*/ 521494 w 669132"/>
                    <a:gd name="connsiteY123" fmla="*/ 61913 h 809763"/>
                    <a:gd name="connsiteX124" fmla="*/ 514350 w 669132"/>
                    <a:gd name="connsiteY124" fmla="*/ 64294 h 809763"/>
                    <a:gd name="connsiteX125" fmla="*/ 511969 w 669132"/>
                    <a:gd name="connsiteY125" fmla="*/ 71438 h 809763"/>
                    <a:gd name="connsiteX126" fmla="*/ 519113 w 669132"/>
                    <a:gd name="connsiteY126" fmla="*/ 85725 h 809763"/>
                    <a:gd name="connsiteX127" fmla="*/ 526257 w 669132"/>
                    <a:gd name="connsiteY127" fmla="*/ 90488 h 809763"/>
                    <a:gd name="connsiteX128" fmla="*/ 533400 w 669132"/>
                    <a:gd name="connsiteY128" fmla="*/ 97631 h 809763"/>
                    <a:gd name="connsiteX129" fmla="*/ 538163 w 669132"/>
                    <a:gd name="connsiteY129" fmla="*/ 104775 h 809763"/>
                    <a:gd name="connsiteX130" fmla="*/ 545307 w 669132"/>
                    <a:gd name="connsiteY130" fmla="*/ 107156 h 809763"/>
                    <a:gd name="connsiteX131" fmla="*/ 552450 w 669132"/>
                    <a:gd name="connsiteY131" fmla="*/ 111919 h 809763"/>
                    <a:gd name="connsiteX132" fmla="*/ 566738 w 669132"/>
                    <a:gd name="connsiteY132" fmla="*/ 109538 h 809763"/>
                    <a:gd name="connsiteX133" fmla="*/ 590550 w 669132"/>
                    <a:gd name="connsiteY133" fmla="*/ 107156 h 809763"/>
                    <a:gd name="connsiteX134" fmla="*/ 609600 w 669132"/>
                    <a:gd name="connsiteY134" fmla="*/ 109538 h 809763"/>
                    <a:gd name="connsiteX135" fmla="*/ 626269 w 669132"/>
                    <a:gd name="connsiteY135" fmla="*/ 114300 h 809763"/>
                    <a:gd name="connsiteX136" fmla="*/ 633413 w 669132"/>
                    <a:gd name="connsiteY136" fmla="*/ 119063 h 809763"/>
                    <a:gd name="connsiteX137" fmla="*/ 652463 w 669132"/>
                    <a:gd name="connsiteY13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6669 w 669132"/>
                    <a:gd name="connsiteY62" fmla="*/ 679872 h 809763"/>
                    <a:gd name="connsiteX63" fmla="*/ 0 w 669132"/>
                    <a:gd name="connsiteY63" fmla="*/ 539343 h 809763"/>
                    <a:gd name="connsiteX64" fmla="*/ 45244 w 669132"/>
                    <a:gd name="connsiteY64" fmla="*/ 540544 h 809763"/>
                    <a:gd name="connsiteX65" fmla="*/ 124980 w 669132"/>
                    <a:gd name="connsiteY65" fmla="*/ 659628 h 809763"/>
                    <a:gd name="connsiteX66" fmla="*/ 320675 w 669132"/>
                    <a:gd name="connsiteY66" fmla="*/ 520321 h 809763"/>
                    <a:gd name="connsiteX67" fmla="*/ 319088 w 669132"/>
                    <a:gd name="connsiteY67" fmla="*/ 469106 h 809763"/>
                    <a:gd name="connsiteX68" fmla="*/ 323850 w 669132"/>
                    <a:gd name="connsiteY68" fmla="*/ 454819 h 809763"/>
                    <a:gd name="connsiteX69" fmla="*/ 326232 w 669132"/>
                    <a:gd name="connsiteY69" fmla="*/ 447675 h 809763"/>
                    <a:gd name="connsiteX70" fmla="*/ 328613 w 669132"/>
                    <a:gd name="connsiteY70" fmla="*/ 423863 h 809763"/>
                    <a:gd name="connsiteX71" fmla="*/ 330994 w 669132"/>
                    <a:gd name="connsiteY71" fmla="*/ 416719 h 809763"/>
                    <a:gd name="connsiteX72" fmla="*/ 340519 w 669132"/>
                    <a:gd name="connsiteY72" fmla="*/ 383381 h 809763"/>
                    <a:gd name="connsiteX73" fmla="*/ 342900 w 669132"/>
                    <a:gd name="connsiteY73" fmla="*/ 347663 h 809763"/>
                    <a:gd name="connsiteX74" fmla="*/ 345282 w 669132"/>
                    <a:gd name="connsiteY74" fmla="*/ 340519 h 809763"/>
                    <a:gd name="connsiteX75" fmla="*/ 347663 w 669132"/>
                    <a:gd name="connsiteY75" fmla="*/ 323850 h 809763"/>
                    <a:gd name="connsiteX76" fmla="*/ 350044 w 669132"/>
                    <a:gd name="connsiteY76" fmla="*/ 280988 h 809763"/>
                    <a:gd name="connsiteX77" fmla="*/ 352425 w 669132"/>
                    <a:gd name="connsiteY77" fmla="*/ 261938 h 809763"/>
                    <a:gd name="connsiteX78" fmla="*/ 345282 w 669132"/>
                    <a:gd name="connsiteY78" fmla="*/ 257175 h 809763"/>
                    <a:gd name="connsiteX79" fmla="*/ 338138 w 669132"/>
                    <a:gd name="connsiteY79" fmla="*/ 259556 h 809763"/>
                    <a:gd name="connsiteX80" fmla="*/ 330994 w 669132"/>
                    <a:gd name="connsiteY80" fmla="*/ 264319 h 809763"/>
                    <a:gd name="connsiteX81" fmla="*/ 316707 w 669132"/>
                    <a:gd name="connsiteY81" fmla="*/ 269081 h 809763"/>
                    <a:gd name="connsiteX82" fmla="*/ 309563 w 669132"/>
                    <a:gd name="connsiteY82" fmla="*/ 271463 h 809763"/>
                    <a:gd name="connsiteX83" fmla="*/ 311944 w 669132"/>
                    <a:gd name="connsiteY83" fmla="*/ 264319 h 809763"/>
                    <a:gd name="connsiteX84" fmla="*/ 307182 w 669132"/>
                    <a:gd name="connsiteY84" fmla="*/ 250031 h 809763"/>
                    <a:gd name="connsiteX85" fmla="*/ 295275 w 669132"/>
                    <a:gd name="connsiteY85" fmla="*/ 228600 h 809763"/>
                    <a:gd name="connsiteX86" fmla="*/ 288132 w 669132"/>
                    <a:gd name="connsiteY86" fmla="*/ 223838 h 809763"/>
                    <a:gd name="connsiteX87" fmla="*/ 290513 w 669132"/>
                    <a:gd name="connsiteY87" fmla="*/ 216694 h 809763"/>
                    <a:gd name="connsiteX88" fmla="*/ 297657 w 669132"/>
                    <a:gd name="connsiteY88" fmla="*/ 214313 h 809763"/>
                    <a:gd name="connsiteX89" fmla="*/ 304800 w 669132"/>
                    <a:gd name="connsiteY89" fmla="*/ 209550 h 809763"/>
                    <a:gd name="connsiteX90" fmla="*/ 311944 w 669132"/>
                    <a:gd name="connsiteY90" fmla="*/ 202406 h 809763"/>
                    <a:gd name="connsiteX91" fmla="*/ 319088 w 669132"/>
                    <a:gd name="connsiteY91" fmla="*/ 200025 h 809763"/>
                    <a:gd name="connsiteX92" fmla="*/ 333375 w 669132"/>
                    <a:gd name="connsiteY92" fmla="*/ 192881 h 809763"/>
                    <a:gd name="connsiteX93" fmla="*/ 347663 w 669132"/>
                    <a:gd name="connsiteY93" fmla="*/ 190500 h 809763"/>
                    <a:gd name="connsiteX94" fmla="*/ 361950 w 669132"/>
                    <a:gd name="connsiteY94" fmla="*/ 185738 h 809763"/>
                    <a:gd name="connsiteX95" fmla="*/ 369094 w 669132"/>
                    <a:gd name="connsiteY95" fmla="*/ 180975 h 809763"/>
                    <a:gd name="connsiteX96" fmla="*/ 373857 w 669132"/>
                    <a:gd name="connsiteY96" fmla="*/ 173831 h 809763"/>
                    <a:gd name="connsiteX97" fmla="*/ 381000 w 669132"/>
                    <a:gd name="connsiteY97" fmla="*/ 171450 h 809763"/>
                    <a:gd name="connsiteX98" fmla="*/ 388144 w 669132"/>
                    <a:gd name="connsiteY98" fmla="*/ 166688 h 809763"/>
                    <a:gd name="connsiteX99" fmla="*/ 390525 w 669132"/>
                    <a:gd name="connsiteY99" fmla="*/ 159544 h 809763"/>
                    <a:gd name="connsiteX100" fmla="*/ 395288 w 669132"/>
                    <a:gd name="connsiteY100" fmla="*/ 152400 h 809763"/>
                    <a:gd name="connsiteX101" fmla="*/ 404813 w 669132"/>
                    <a:gd name="connsiteY101" fmla="*/ 130969 h 809763"/>
                    <a:gd name="connsiteX102" fmla="*/ 407194 w 669132"/>
                    <a:gd name="connsiteY102" fmla="*/ 111919 h 809763"/>
                    <a:gd name="connsiteX103" fmla="*/ 392907 w 669132"/>
                    <a:gd name="connsiteY103" fmla="*/ 107156 h 809763"/>
                    <a:gd name="connsiteX104" fmla="*/ 378619 w 669132"/>
                    <a:gd name="connsiteY104" fmla="*/ 102394 h 809763"/>
                    <a:gd name="connsiteX105" fmla="*/ 369094 w 669132"/>
                    <a:gd name="connsiteY105" fmla="*/ 100013 h 809763"/>
                    <a:gd name="connsiteX106" fmla="*/ 366713 w 669132"/>
                    <a:gd name="connsiteY106" fmla="*/ 92869 h 809763"/>
                    <a:gd name="connsiteX107" fmla="*/ 357188 w 669132"/>
                    <a:gd name="connsiteY107" fmla="*/ 83344 h 809763"/>
                    <a:gd name="connsiteX108" fmla="*/ 371475 w 669132"/>
                    <a:gd name="connsiteY108" fmla="*/ 78581 h 809763"/>
                    <a:gd name="connsiteX109" fmla="*/ 388144 w 669132"/>
                    <a:gd name="connsiteY109" fmla="*/ 71438 h 809763"/>
                    <a:gd name="connsiteX110" fmla="*/ 404813 w 669132"/>
                    <a:gd name="connsiteY110" fmla="*/ 54769 h 809763"/>
                    <a:gd name="connsiteX111" fmla="*/ 414338 w 669132"/>
                    <a:gd name="connsiteY111" fmla="*/ 40481 h 809763"/>
                    <a:gd name="connsiteX112" fmla="*/ 419100 w 669132"/>
                    <a:gd name="connsiteY112" fmla="*/ 33338 h 809763"/>
                    <a:gd name="connsiteX113" fmla="*/ 426244 w 669132"/>
                    <a:gd name="connsiteY113" fmla="*/ 30956 h 809763"/>
                    <a:gd name="connsiteX114" fmla="*/ 431007 w 669132"/>
                    <a:gd name="connsiteY114" fmla="*/ 23813 h 809763"/>
                    <a:gd name="connsiteX115" fmla="*/ 445294 w 669132"/>
                    <a:gd name="connsiteY115" fmla="*/ 14288 h 809763"/>
                    <a:gd name="connsiteX116" fmla="*/ 461963 w 669132"/>
                    <a:gd name="connsiteY116" fmla="*/ 7144 h 809763"/>
                    <a:gd name="connsiteX117" fmla="*/ 471488 w 669132"/>
                    <a:gd name="connsiteY117" fmla="*/ 0 h 809763"/>
                    <a:gd name="connsiteX118" fmla="*/ 490538 w 669132"/>
                    <a:gd name="connsiteY118" fmla="*/ 11906 h 809763"/>
                    <a:gd name="connsiteX119" fmla="*/ 504825 w 669132"/>
                    <a:gd name="connsiteY119" fmla="*/ 21431 h 809763"/>
                    <a:gd name="connsiteX120" fmla="*/ 516732 w 669132"/>
                    <a:gd name="connsiteY120" fmla="*/ 33338 h 809763"/>
                    <a:gd name="connsiteX121" fmla="*/ 528638 w 669132"/>
                    <a:gd name="connsiteY121" fmla="*/ 45244 h 809763"/>
                    <a:gd name="connsiteX122" fmla="*/ 521494 w 669132"/>
                    <a:gd name="connsiteY122" fmla="*/ 61913 h 809763"/>
                    <a:gd name="connsiteX123" fmla="*/ 514350 w 669132"/>
                    <a:gd name="connsiteY123" fmla="*/ 64294 h 809763"/>
                    <a:gd name="connsiteX124" fmla="*/ 511969 w 669132"/>
                    <a:gd name="connsiteY124" fmla="*/ 71438 h 809763"/>
                    <a:gd name="connsiteX125" fmla="*/ 519113 w 669132"/>
                    <a:gd name="connsiteY125" fmla="*/ 85725 h 809763"/>
                    <a:gd name="connsiteX126" fmla="*/ 526257 w 669132"/>
                    <a:gd name="connsiteY126" fmla="*/ 90488 h 809763"/>
                    <a:gd name="connsiteX127" fmla="*/ 533400 w 669132"/>
                    <a:gd name="connsiteY127" fmla="*/ 97631 h 809763"/>
                    <a:gd name="connsiteX128" fmla="*/ 538163 w 669132"/>
                    <a:gd name="connsiteY128" fmla="*/ 104775 h 809763"/>
                    <a:gd name="connsiteX129" fmla="*/ 545307 w 669132"/>
                    <a:gd name="connsiteY129" fmla="*/ 107156 h 809763"/>
                    <a:gd name="connsiteX130" fmla="*/ 552450 w 669132"/>
                    <a:gd name="connsiteY130" fmla="*/ 111919 h 809763"/>
                    <a:gd name="connsiteX131" fmla="*/ 566738 w 669132"/>
                    <a:gd name="connsiteY131" fmla="*/ 109538 h 809763"/>
                    <a:gd name="connsiteX132" fmla="*/ 590550 w 669132"/>
                    <a:gd name="connsiteY132" fmla="*/ 107156 h 809763"/>
                    <a:gd name="connsiteX133" fmla="*/ 609600 w 669132"/>
                    <a:gd name="connsiteY133" fmla="*/ 109538 h 809763"/>
                    <a:gd name="connsiteX134" fmla="*/ 626269 w 669132"/>
                    <a:gd name="connsiteY134" fmla="*/ 114300 h 809763"/>
                    <a:gd name="connsiteX135" fmla="*/ 633413 w 669132"/>
                    <a:gd name="connsiteY135" fmla="*/ 119063 h 809763"/>
                    <a:gd name="connsiteX136" fmla="*/ 652463 w 669132"/>
                    <a:gd name="connsiteY13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290513 w 669132"/>
                    <a:gd name="connsiteY50" fmla="*/ 783431 h 809763"/>
                    <a:gd name="connsiteX51" fmla="*/ 285750 w 669132"/>
                    <a:gd name="connsiteY51" fmla="*/ 790575 h 809763"/>
                    <a:gd name="connsiteX52" fmla="*/ 271463 w 669132"/>
                    <a:gd name="connsiteY52" fmla="*/ 792956 h 809763"/>
                    <a:gd name="connsiteX53" fmla="*/ 264319 w 669132"/>
                    <a:gd name="connsiteY53" fmla="*/ 797719 h 809763"/>
                    <a:gd name="connsiteX54" fmla="*/ 250032 w 669132"/>
                    <a:gd name="connsiteY54" fmla="*/ 802481 h 809763"/>
                    <a:gd name="connsiteX55" fmla="*/ 235744 w 669132"/>
                    <a:gd name="connsiteY55" fmla="*/ 809625 h 809763"/>
                    <a:gd name="connsiteX56" fmla="*/ 228600 w 669132"/>
                    <a:gd name="connsiteY56" fmla="*/ 795338 h 809763"/>
                    <a:gd name="connsiteX57" fmla="*/ 221457 w 669132"/>
                    <a:gd name="connsiteY57" fmla="*/ 790575 h 809763"/>
                    <a:gd name="connsiteX58" fmla="*/ 209550 w 669132"/>
                    <a:gd name="connsiteY58" fmla="*/ 778669 h 809763"/>
                    <a:gd name="connsiteX59" fmla="*/ 198582 w 669132"/>
                    <a:gd name="connsiteY59" fmla="*/ 759042 h 809763"/>
                    <a:gd name="connsiteX60" fmla="*/ 16669 w 669132"/>
                    <a:gd name="connsiteY60" fmla="*/ 679872 h 809763"/>
                    <a:gd name="connsiteX61" fmla="*/ 0 w 669132"/>
                    <a:gd name="connsiteY61" fmla="*/ 539343 h 809763"/>
                    <a:gd name="connsiteX62" fmla="*/ 45244 w 669132"/>
                    <a:gd name="connsiteY62" fmla="*/ 540544 h 809763"/>
                    <a:gd name="connsiteX63" fmla="*/ 124980 w 669132"/>
                    <a:gd name="connsiteY63" fmla="*/ 659628 h 809763"/>
                    <a:gd name="connsiteX64" fmla="*/ 320675 w 669132"/>
                    <a:gd name="connsiteY64" fmla="*/ 520321 h 809763"/>
                    <a:gd name="connsiteX65" fmla="*/ 319088 w 669132"/>
                    <a:gd name="connsiteY65" fmla="*/ 469106 h 809763"/>
                    <a:gd name="connsiteX66" fmla="*/ 323850 w 669132"/>
                    <a:gd name="connsiteY66" fmla="*/ 454819 h 809763"/>
                    <a:gd name="connsiteX67" fmla="*/ 326232 w 669132"/>
                    <a:gd name="connsiteY67" fmla="*/ 447675 h 809763"/>
                    <a:gd name="connsiteX68" fmla="*/ 328613 w 669132"/>
                    <a:gd name="connsiteY68" fmla="*/ 423863 h 809763"/>
                    <a:gd name="connsiteX69" fmla="*/ 330994 w 669132"/>
                    <a:gd name="connsiteY69" fmla="*/ 416719 h 809763"/>
                    <a:gd name="connsiteX70" fmla="*/ 340519 w 669132"/>
                    <a:gd name="connsiteY70" fmla="*/ 383381 h 809763"/>
                    <a:gd name="connsiteX71" fmla="*/ 342900 w 669132"/>
                    <a:gd name="connsiteY71" fmla="*/ 347663 h 809763"/>
                    <a:gd name="connsiteX72" fmla="*/ 345282 w 669132"/>
                    <a:gd name="connsiteY72" fmla="*/ 340519 h 809763"/>
                    <a:gd name="connsiteX73" fmla="*/ 347663 w 669132"/>
                    <a:gd name="connsiteY73" fmla="*/ 323850 h 809763"/>
                    <a:gd name="connsiteX74" fmla="*/ 350044 w 669132"/>
                    <a:gd name="connsiteY74" fmla="*/ 280988 h 809763"/>
                    <a:gd name="connsiteX75" fmla="*/ 352425 w 669132"/>
                    <a:gd name="connsiteY75" fmla="*/ 261938 h 809763"/>
                    <a:gd name="connsiteX76" fmla="*/ 345282 w 669132"/>
                    <a:gd name="connsiteY76" fmla="*/ 257175 h 809763"/>
                    <a:gd name="connsiteX77" fmla="*/ 338138 w 669132"/>
                    <a:gd name="connsiteY77" fmla="*/ 259556 h 809763"/>
                    <a:gd name="connsiteX78" fmla="*/ 330994 w 669132"/>
                    <a:gd name="connsiteY78" fmla="*/ 264319 h 809763"/>
                    <a:gd name="connsiteX79" fmla="*/ 316707 w 669132"/>
                    <a:gd name="connsiteY79" fmla="*/ 269081 h 809763"/>
                    <a:gd name="connsiteX80" fmla="*/ 309563 w 669132"/>
                    <a:gd name="connsiteY80" fmla="*/ 271463 h 809763"/>
                    <a:gd name="connsiteX81" fmla="*/ 311944 w 669132"/>
                    <a:gd name="connsiteY81" fmla="*/ 264319 h 809763"/>
                    <a:gd name="connsiteX82" fmla="*/ 307182 w 669132"/>
                    <a:gd name="connsiteY82" fmla="*/ 250031 h 809763"/>
                    <a:gd name="connsiteX83" fmla="*/ 295275 w 669132"/>
                    <a:gd name="connsiteY83" fmla="*/ 228600 h 809763"/>
                    <a:gd name="connsiteX84" fmla="*/ 288132 w 669132"/>
                    <a:gd name="connsiteY84" fmla="*/ 223838 h 809763"/>
                    <a:gd name="connsiteX85" fmla="*/ 290513 w 669132"/>
                    <a:gd name="connsiteY85" fmla="*/ 216694 h 809763"/>
                    <a:gd name="connsiteX86" fmla="*/ 297657 w 669132"/>
                    <a:gd name="connsiteY86" fmla="*/ 214313 h 809763"/>
                    <a:gd name="connsiteX87" fmla="*/ 304800 w 669132"/>
                    <a:gd name="connsiteY87" fmla="*/ 209550 h 809763"/>
                    <a:gd name="connsiteX88" fmla="*/ 311944 w 669132"/>
                    <a:gd name="connsiteY88" fmla="*/ 202406 h 809763"/>
                    <a:gd name="connsiteX89" fmla="*/ 319088 w 669132"/>
                    <a:gd name="connsiteY89" fmla="*/ 200025 h 809763"/>
                    <a:gd name="connsiteX90" fmla="*/ 333375 w 669132"/>
                    <a:gd name="connsiteY90" fmla="*/ 192881 h 809763"/>
                    <a:gd name="connsiteX91" fmla="*/ 347663 w 669132"/>
                    <a:gd name="connsiteY91" fmla="*/ 190500 h 809763"/>
                    <a:gd name="connsiteX92" fmla="*/ 361950 w 669132"/>
                    <a:gd name="connsiteY92" fmla="*/ 185738 h 809763"/>
                    <a:gd name="connsiteX93" fmla="*/ 369094 w 669132"/>
                    <a:gd name="connsiteY93" fmla="*/ 180975 h 809763"/>
                    <a:gd name="connsiteX94" fmla="*/ 373857 w 669132"/>
                    <a:gd name="connsiteY94" fmla="*/ 173831 h 809763"/>
                    <a:gd name="connsiteX95" fmla="*/ 381000 w 669132"/>
                    <a:gd name="connsiteY95" fmla="*/ 171450 h 809763"/>
                    <a:gd name="connsiteX96" fmla="*/ 388144 w 669132"/>
                    <a:gd name="connsiteY96" fmla="*/ 166688 h 809763"/>
                    <a:gd name="connsiteX97" fmla="*/ 390525 w 669132"/>
                    <a:gd name="connsiteY97" fmla="*/ 159544 h 809763"/>
                    <a:gd name="connsiteX98" fmla="*/ 395288 w 669132"/>
                    <a:gd name="connsiteY98" fmla="*/ 152400 h 809763"/>
                    <a:gd name="connsiteX99" fmla="*/ 404813 w 669132"/>
                    <a:gd name="connsiteY99" fmla="*/ 130969 h 809763"/>
                    <a:gd name="connsiteX100" fmla="*/ 407194 w 669132"/>
                    <a:gd name="connsiteY100" fmla="*/ 111919 h 809763"/>
                    <a:gd name="connsiteX101" fmla="*/ 392907 w 669132"/>
                    <a:gd name="connsiteY101" fmla="*/ 107156 h 809763"/>
                    <a:gd name="connsiteX102" fmla="*/ 378619 w 669132"/>
                    <a:gd name="connsiteY102" fmla="*/ 102394 h 809763"/>
                    <a:gd name="connsiteX103" fmla="*/ 369094 w 669132"/>
                    <a:gd name="connsiteY103" fmla="*/ 100013 h 809763"/>
                    <a:gd name="connsiteX104" fmla="*/ 366713 w 669132"/>
                    <a:gd name="connsiteY104" fmla="*/ 92869 h 809763"/>
                    <a:gd name="connsiteX105" fmla="*/ 357188 w 669132"/>
                    <a:gd name="connsiteY105" fmla="*/ 83344 h 809763"/>
                    <a:gd name="connsiteX106" fmla="*/ 371475 w 669132"/>
                    <a:gd name="connsiteY106" fmla="*/ 78581 h 809763"/>
                    <a:gd name="connsiteX107" fmla="*/ 388144 w 669132"/>
                    <a:gd name="connsiteY107" fmla="*/ 71438 h 809763"/>
                    <a:gd name="connsiteX108" fmla="*/ 404813 w 669132"/>
                    <a:gd name="connsiteY108" fmla="*/ 54769 h 809763"/>
                    <a:gd name="connsiteX109" fmla="*/ 414338 w 669132"/>
                    <a:gd name="connsiteY109" fmla="*/ 40481 h 809763"/>
                    <a:gd name="connsiteX110" fmla="*/ 419100 w 669132"/>
                    <a:gd name="connsiteY110" fmla="*/ 33338 h 809763"/>
                    <a:gd name="connsiteX111" fmla="*/ 426244 w 669132"/>
                    <a:gd name="connsiteY111" fmla="*/ 30956 h 809763"/>
                    <a:gd name="connsiteX112" fmla="*/ 431007 w 669132"/>
                    <a:gd name="connsiteY112" fmla="*/ 23813 h 809763"/>
                    <a:gd name="connsiteX113" fmla="*/ 445294 w 669132"/>
                    <a:gd name="connsiteY113" fmla="*/ 14288 h 809763"/>
                    <a:gd name="connsiteX114" fmla="*/ 461963 w 669132"/>
                    <a:gd name="connsiteY114" fmla="*/ 7144 h 809763"/>
                    <a:gd name="connsiteX115" fmla="*/ 471488 w 669132"/>
                    <a:gd name="connsiteY115" fmla="*/ 0 h 809763"/>
                    <a:gd name="connsiteX116" fmla="*/ 490538 w 669132"/>
                    <a:gd name="connsiteY116" fmla="*/ 11906 h 809763"/>
                    <a:gd name="connsiteX117" fmla="*/ 504825 w 669132"/>
                    <a:gd name="connsiteY117" fmla="*/ 21431 h 809763"/>
                    <a:gd name="connsiteX118" fmla="*/ 516732 w 669132"/>
                    <a:gd name="connsiteY118" fmla="*/ 33338 h 809763"/>
                    <a:gd name="connsiteX119" fmla="*/ 528638 w 669132"/>
                    <a:gd name="connsiteY119" fmla="*/ 45244 h 809763"/>
                    <a:gd name="connsiteX120" fmla="*/ 521494 w 669132"/>
                    <a:gd name="connsiteY120" fmla="*/ 61913 h 809763"/>
                    <a:gd name="connsiteX121" fmla="*/ 514350 w 669132"/>
                    <a:gd name="connsiteY121" fmla="*/ 64294 h 809763"/>
                    <a:gd name="connsiteX122" fmla="*/ 511969 w 669132"/>
                    <a:gd name="connsiteY122" fmla="*/ 71438 h 809763"/>
                    <a:gd name="connsiteX123" fmla="*/ 519113 w 669132"/>
                    <a:gd name="connsiteY123" fmla="*/ 85725 h 809763"/>
                    <a:gd name="connsiteX124" fmla="*/ 526257 w 669132"/>
                    <a:gd name="connsiteY124" fmla="*/ 90488 h 809763"/>
                    <a:gd name="connsiteX125" fmla="*/ 533400 w 669132"/>
                    <a:gd name="connsiteY125" fmla="*/ 97631 h 809763"/>
                    <a:gd name="connsiteX126" fmla="*/ 538163 w 669132"/>
                    <a:gd name="connsiteY126" fmla="*/ 104775 h 809763"/>
                    <a:gd name="connsiteX127" fmla="*/ 545307 w 669132"/>
                    <a:gd name="connsiteY127" fmla="*/ 107156 h 809763"/>
                    <a:gd name="connsiteX128" fmla="*/ 552450 w 669132"/>
                    <a:gd name="connsiteY128" fmla="*/ 111919 h 809763"/>
                    <a:gd name="connsiteX129" fmla="*/ 566738 w 669132"/>
                    <a:gd name="connsiteY129" fmla="*/ 109538 h 809763"/>
                    <a:gd name="connsiteX130" fmla="*/ 590550 w 669132"/>
                    <a:gd name="connsiteY130" fmla="*/ 107156 h 809763"/>
                    <a:gd name="connsiteX131" fmla="*/ 609600 w 669132"/>
                    <a:gd name="connsiteY131" fmla="*/ 109538 h 809763"/>
                    <a:gd name="connsiteX132" fmla="*/ 626269 w 669132"/>
                    <a:gd name="connsiteY132" fmla="*/ 114300 h 809763"/>
                    <a:gd name="connsiteX133" fmla="*/ 633413 w 669132"/>
                    <a:gd name="connsiteY133" fmla="*/ 119063 h 809763"/>
                    <a:gd name="connsiteX134" fmla="*/ 652463 w 669132"/>
                    <a:gd name="connsiteY13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8600 w 669132"/>
                    <a:gd name="connsiteY55" fmla="*/ 795338 h 812136"/>
                    <a:gd name="connsiteX56" fmla="*/ 221457 w 669132"/>
                    <a:gd name="connsiteY56" fmla="*/ 790575 h 812136"/>
                    <a:gd name="connsiteX57" fmla="*/ 209550 w 669132"/>
                    <a:gd name="connsiteY57" fmla="*/ 778669 h 812136"/>
                    <a:gd name="connsiteX58" fmla="*/ 198582 w 669132"/>
                    <a:gd name="connsiteY58" fmla="*/ 759042 h 812136"/>
                    <a:gd name="connsiteX59" fmla="*/ 16669 w 669132"/>
                    <a:gd name="connsiteY59" fmla="*/ 679872 h 812136"/>
                    <a:gd name="connsiteX60" fmla="*/ 0 w 669132"/>
                    <a:gd name="connsiteY60" fmla="*/ 539343 h 812136"/>
                    <a:gd name="connsiteX61" fmla="*/ 45244 w 669132"/>
                    <a:gd name="connsiteY61" fmla="*/ 540544 h 812136"/>
                    <a:gd name="connsiteX62" fmla="*/ 124980 w 669132"/>
                    <a:gd name="connsiteY62" fmla="*/ 659628 h 812136"/>
                    <a:gd name="connsiteX63" fmla="*/ 320675 w 669132"/>
                    <a:gd name="connsiteY63" fmla="*/ 520321 h 812136"/>
                    <a:gd name="connsiteX64" fmla="*/ 319088 w 669132"/>
                    <a:gd name="connsiteY64" fmla="*/ 469106 h 812136"/>
                    <a:gd name="connsiteX65" fmla="*/ 323850 w 669132"/>
                    <a:gd name="connsiteY65" fmla="*/ 454819 h 812136"/>
                    <a:gd name="connsiteX66" fmla="*/ 326232 w 669132"/>
                    <a:gd name="connsiteY66" fmla="*/ 447675 h 812136"/>
                    <a:gd name="connsiteX67" fmla="*/ 328613 w 669132"/>
                    <a:gd name="connsiteY67" fmla="*/ 423863 h 812136"/>
                    <a:gd name="connsiteX68" fmla="*/ 330994 w 669132"/>
                    <a:gd name="connsiteY68" fmla="*/ 416719 h 812136"/>
                    <a:gd name="connsiteX69" fmla="*/ 340519 w 669132"/>
                    <a:gd name="connsiteY69" fmla="*/ 383381 h 812136"/>
                    <a:gd name="connsiteX70" fmla="*/ 342900 w 669132"/>
                    <a:gd name="connsiteY70" fmla="*/ 347663 h 812136"/>
                    <a:gd name="connsiteX71" fmla="*/ 345282 w 669132"/>
                    <a:gd name="connsiteY71" fmla="*/ 340519 h 812136"/>
                    <a:gd name="connsiteX72" fmla="*/ 347663 w 669132"/>
                    <a:gd name="connsiteY72" fmla="*/ 323850 h 812136"/>
                    <a:gd name="connsiteX73" fmla="*/ 350044 w 669132"/>
                    <a:gd name="connsiteY73" fmla="*/ 280988 h 812136"/>
                    <a:gd name="connsiteX74" fmla="*/ 352425 w 669132"/>
                    <a:gd name="connsiteY74" fmla="*/ 261938 h 812136"/>
                    <a:gd name="connsiteX75" fmla="*/ 345282 w 669132"/>
                    <a:gd name="connsiteY75" fmla="*/ 257175 h 812136"/>
                    <a:gd name="connsiteX76" fmla="*/ 338138 w 669132"/>
                    <a:gd name="connsiteY76" fmla="*/ 259556 h 812136"/>
                    <a:gd name="connsiteX77" fmla="*/ 330994 w 669132"/>
                    <a:gd name="connsiteY77" fmla="*/ 264319 h 812136"/>
                    <a:gd name="connsiteX78" fmla="*/ 316707 w 669132"/>
                    <a:gd name="connsiteY78" fmla="*/ 269081 h 812136"/>
                    <a:gd name="connsiteX79" fmla="*/ 309563 w 669132"/>
                    <a:gd name="connsiteY79" fmla="*/ 271463 h 812136"/>
                    <a:gd name="connsiteX80" fmla="*/ 311944 w 669132"/>
                    <a:gd name="connsiteY80" fmla="*/ 264319 h 812136"/>
                    <a:gd name="connsiteX81" fmla="*/ 307182 w 669132"/>
                    <a:gd name="connsiteY81" fmla="*/ 250031 h 812136"/>
                    <a:gd name="connsiteX82" fmla="*/ 295275 w 669132"/>
                    <a:gd name="connsiteY82" fmla="*/ 228600 h 812136"/>
                    <a:gd name="connsiteX83" fmla="*/ 288132 w 669132"/>
                    <a:gd name="connsiteY83" fmla="*/ 223838 h 812136"/>
                    <a:gd name="connsiteX84" fmla="*/ 290513 w 669132"/>
                    <a:gd name="connsiteY84" fmla="*/ 216694 h 812136"/>
                    <a:gd name="connsiteX85" fmla="*/ 297657 w 669132"/>
                    <a:gd name="connsiteY85" fmla="*/ 214313 h 812136"/>
                    <a:gd name="connsiteX86" fmla="*/ 304800 w 669132"/>
                    <a:gd name="connsiteY86" fmla="*/ 209550 h 812136"/>
                    <a:gd name="connsiteX87" fmla="*/ 311944 w 669132"/>
                    <a:gd name="connsiteY87" fmla="*/ 202406 h 812136"/>
                    <a:gd name="connsiteX88" fmla="*/ 319088 w 669132"/>
                    <a:gd name="connsiteY88" fmla="*/ 200025 h 812136"/>
                    <a:gd name="connsiteX89" fmla="*/ 333375 w 669132"/>
                    <a:gd name="connsiteY89" fmla="*/ 192881 h 812136"/>
                    <a:gd name="connsiteX90" fmla="*/ 347663 w 669132"/>
                    <a:gd name="connsiteY90" fmla="*/ 190500 h 812136"/>
                    <a:gd name="connsiteX91" fmla="*/ 361950 w 669132"/>
                    <a:gd name="connsiteY91" fmla="*/ 185738 h 812136"/>
                    <a:gd name="connsiteX92" fmla="*/ 369094 w 669132"/>
                    <a:gd name="connsiteY92" fmla="*/ 180975 h 812136"/>
                    <a:gd name="connsiteX93" fmla="*/ 373857 w 669132"/>
                    <a:gd name="connsiteY93" fmla="*/ 173831 h 812136"/>
                    <a:gd name="connsiteX94" fmla="*/ 381000 w 669132"/>
                    <a:gd name="connsiteY94" fmla="*/ 171450 h 812136"/>
                    <a:gd name="connsiteX95" fmla="*/ 388144 w 669132"/>
                    <a:gd name="connsiteY95" fmla="*/ 166688 h 812136"/>
                    <a:gd name="connsiteX96" fmla="*/ 390525 w 669132"/>
                    <a:gd name="connsiteY96" fmla="*/ 159544 h 812136"/>
                    <a:gd name="connsiteX97" fmla="*/ 395288 w 669132"/>
                    <a:gd name="connsiteY97" fmla="*/ 152400 h 812136"/>
                    <a:gd name="connsiteX98" fmla="*/ 404813 w 669132"/>
                    <a:gd name="connsiteY98" fmla="*/ 130969 h 812136"/>
                    <a:gd name="connsiteX99" fmla="*/ 407194 w 669132"/>
                    <a:gd name="connsiteY99" fmla="*/ 111919 h 812136"/>
                    <a:gd name="connsiteX100" fmla="*/ 392907 w 669132"/>
                    <a:gd name="connsiteY100" fmla="*/ 107156 h 812136"/>
                    <a:gd name="connsiteX101" fmla="*/ 378619 w 669132"/>
                    <a:gd name="connsiteY101" fmla="*/ 102394 h 812136"/>
                    <a:gd name="connsiteX102" fmla="*/ 369094 w 669132"/>
                    <a:gd name="connsiteY102" fmla="*/ 100013 h 812136"/>
                    <a:gd name="connsiteX103" fmla="*/ 366713 w 669132"/>
                    <a:gd name="connsiteY103" fmla="*/ 92869 h 812136"/>
                    <a:gd name="connsiteX104" fmla="*/ 357188 w 669132"/>
                    <a:gd name="connsiteY104" fmla="*/ 83344 h 812136"/>
                    <a:gd name="connsiteX105" fmla="*/ 371475 w 669132"/>
                    <a:gd name="connsiteY105" fmla="*/ 78581 h 812136"/>
                    <a:gd name="connsiteX106" fmla="*/ 388144 w 669132"/>
                    <a:gd name="connsiteY106" fmla="*/ 71438 h 812136"/>
                    <a:gd name="connsiteX107" fmla="*/ 404813 w 669132"/>
                    <a:gd name="connsiteY107" fmla="*/ 54769 h 812136"/>
                    <a:gd name="connsiteX108" fmla="*/ 414338 w 669132"/>
                    <a:gd name="connsiteY108" fmla="*/ 40481 h 812136"/>
                    <a:gd name="connsiteX109" fmla="*/ 419100 w 669132"/>
                    <a:gd name="connsiteY109" fmla="*/ 33338 h 812136"/>
                    <a:gd name="connsiteX110" fmla="*/ 426244 w 669132"/>
                    <a:gd name="connsiteY110" fmla="*/ 30956 h 812136"/>
                    <a:gd name="connsiteX111" fmla="*/ 431007 w 669132"/>
                    <a:gd name="connsiteY111" fmla="*/ 23813 h 812136"/>
                    <a:gd name="connsiteX112" fmla="*/ 445294 w 669132"/>
                    <a:gd name="connsiteY112" fmla="*/ 14288 h 812136"/>
                    <a:gd name="connsiteX113" fmla="*/ 461963 w 669132"/>
                    <a:gd name="connsiteY113" fmla="*/ 7144 h 812136"/>
                    <a:gd name="connsiteX114" fmla="*/ 471488 w 669132"/>
                    <a:gd name="connsiteY114" fmla="*/ 0 h 812136"/>
                    <a:gd name="connsiteX115" fmla="*/ 490538 w 669132"/>
                    <a:gd name="connsiteY115" fmla="*/ 11906 h 812136"/>
                    <a:gd name="connsiteX116" fmla="*/ 504825 w 669132"/>
                    <a:gd name="connsiteY116" fmla="*/ 21431 h 812136"/>
                    <a:gd name="connsiteX117" fmla="*/ 516732 w 669132"/>
                    <a:gd name="connsiteY117" fmla="*/ 33338 h 812136"/>
                    <a:gd name="connsiteX118" fmla="*/ 528638 w 669132"/>
                    <a:gd name="connsiteY118" fmla="*/ 45244 h 812136"/>
                    <a:gd name="connsiteX119" fmla="*/ 521494 w 669132"/>
                    <a:gd name="connsiteY119" fmla="*/ 61913 h 812136"/>
                    <a:gd name="connsiteX120" fmla="*/ 514350 w 669132"/>
                    <a:gd name="connsiteY120" fmla="*/ 64294 h 812136"/>
                    <a:gd name="connsiteX121" fmla="*/ 511969 w 669132"/>
                    <a:gd name="connsiteY121" fmla="*/ 71438 h 812136"/>
                    <a:gd name="connsiteX122" fmla="*/ 519113 w 669132"/>
                    <a:gd name="connsiteY122" fmla="*/ 85725 h 812136"/>
                    <a:gd name="connsiteX123" fmla="*/ 526257 w 669132"/>
                    <a:gd name="connsiteY123" fmla="*/ 90488 h 812136"/>
                    <a:gd name="connsiteX124" fmla="*/ 533400 w 669132"/>
                    <a:gd name="connsiteY124" fmla="*/ 97631 h 812136"/>
                    <a:gd name="connsiteX125" fmla="*/ 538163 w 669132"/>
                    <a:gd name="connsiteY125" fmla="*/ 104775 h 812136"/>
                    <a:gd name="connsiteX126" fmla="*/ 545307 w 669132"/>
                    <a:gd name="connsiteY126" fmla="*/ 107156 h 812136"/>
                    <a:gd name="connsiteX127" fmla="*/ 552450 w 669132"/>
                    <a:gd name="connsiteY127" fmla="*/ 111919 h 812136"/>
                    <a:gd name="connsiteX128" fmla="*/ 566738 w 669132"/>
                    <a:gd name="connsiteY128" fmla="*/ 109538 h 812136"/>
                    <a:gd name="connsiteX129" fmla="*/ 590550 w 669132"/>
                    <a:gd name="connsiteY129" fmla="*/ 107156 h 812136"/>
                    <a:gd name="connsiteX130" fmla="*/ 609600 w 669132"/>
                    <a:gd name="connsiteY130" fmla="*/ 109538 h 812136"/>
                    <a:gd name="connsiteX131" fmla="*/ 626269 w 669132"/>
                    <a:gd name="connsiteY131" fmla="*/ 114300 h 812136"/>
                    <a:gd name="connsiteX132" fmla="*/ 633413 w 669132"/>
                    <a:gd name="connsiteY132" fmla="*/ 119063 h 812136"/>
                    <a:gd name="connsiteX133" fmla="*/ 652463 w 669132"/>
                    <a:gd name="connsiteY13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1457 w 669132"/>
                    <a:gd name="connsiteY55" fmla="*/ 790575 h 812136"/>
                    <a:gd name="connsiteX56" fmla="*/ 209550 w 669132"/>
                    <a:gd name="connsiteY56" fmla="*/ 778669 h 812136"/>
                    <a:gd name="connsiteX57" fmla="*/ 198582 w 669132"/>
                    <a:gd name="connsiteY57" fmla="*/ 759042 h 812136"/>
                    <a:gd name="connsiteX58" fmla="*/ 16669 w 669132"/>
                    <a:gd name="connsiteY58" fmla="*/ 679872 h 812136"/>
                    <a:gd name="connsiteX59" fmla="*/ 0 w 669132"/>
                    <a:gd name="connsiteY59" fmla="*/ 539343 h 812136"/>
                    <a:gd name="connsiteX60" fmla="*/ 45244 w 669132"/>
                    <a:gd name="connsiteY60" fmla="*/ 540544 h 812136"/>
                    <a:gd name="connsiteX61" fmla="*/ 124980 w 669132"/>
                    <a:gd name="connsiteY61" fmla="*/ 659628 h 812136"/>
                    <a:gd name="connsiteX62" fmla="*/ 320675 w 669132"/>
                    <a:gd name="connsiteY62" fmla="*/ 520321 h 812136"/>
                    <a:gd name="connsiteX63" fmla="*/ 319088 w 669132"/>
                    <a:gd name="connsiteY63" fmla="*/ 469106 h 812136"/>
                    <a:gd name="connsiteX64" fmla="*/ 323850 w 669132"/>
                    <a:gd name="connsiteY64" fmla="*/ 454819 h 812136"/>
                    <a:gd name="connsiteX65" fmla="*/ 326232 w 669132"/>
                    <a:gd name="connsiteY65" fmla="*/ 447675 h 812136"/>
                    <a:gd name="connsiteX66" fmla="*/ 328613 w 669132"/>
                    <a:gd name="connsiteY66" fmla="*/ 423863 h 812136"/>
                    <a:gd name="connsiteX67" fmla="*/ 330994 w 669132"/>
                    <a:gd name="connsiteY67" fmla="*/ 416719 h 812136"/>
                    <a:gd name="connsiteX68" fmla="*/ 340519 w 669132"/>
                    <a:gd name="connsiteY68" fmla="*/ 383381 h 812136"/>
                    <a:gd name="connsiteX69" fmla="*/ 342900 w 669132"/>
                    <a:gd name="connsiteY69" fmla="*/ 347663 h 812136"/>
                    <a:gd name="connsiteX70" fmla="*/ 345282 w 669132"/>
                    <a:gd name="connsiteY70" fmla="*/ 340519 h 812136"/>
                    <a:gd name="connsiteX71" fmla="*/ 347663 w 669132"/>
                    <a:gd name="connsiteY71" fmla="*/ 323850 h 812136"/>
                    <a:gd name="connsiteX72" fmla="*/ 350044 w 669132"/>
                    <a:gd name="connsiteY72" fmla="*/ 280988 h 812136"/>
                    <a:gd name="connsiteX73" fmla="*/ 352425 w 669132"/>
                    <a:gd name="connsiteY73" fmla="*/ 261938 h 812136"/>
                    <a:gd name="connsiteX74" fmla="*/ 345282 w 669132"/>
                    <a:gd name="connsiteY74" fmla="*/ 257175 h 812136"/>
                    <a:gd name="connsiteX75" fmla="*/ 338138 w 669132"/>
                    <a:gd name="connsiteY75" fmla="*/ 259556 h 812136"/>
                    <a:gd name="connsiteX76" fmla="*/ 330994 w 669132"/>
                    <a:gd name="connsiteY76" fmla="*/ 264319 h 812136"/>
                    <a:gd name="connsiteX77" fmla="*/ 316707 w 669132"/>
                    <a:gd name="connsiteY77" fmla="*/ 269081 h 812136"/>
                    <a:gd name="connsiteX78" fmla="*/ 309563 w 669132"/>
                    <a:gd name="connsiteY78" fmla="*/ 271463 h 812136"/>
                    <a:gd name="connsiteX79" fmla="*/ 311944 w 669132"/>
                    <a:gd name="connsiteY79" fmla="*/ 264319 h 812136"/>
                    <a:gd name="connsiteX80" fmla="*/ 307182 w 669132"/>
                    <a:gd name="connsiteY80" fmla="*/ 250031 h 812136"/>
                    <a:gd name="connsiteX81" fmla="*/ 295275 w 669132"/>
                    <a:gd name="connsiteY81" fmla="*/ 228600 h 812136"/>
                    <a:gd name="connsiteX82" fmla="*/ 288132 w 669132"/>
                    <a:gd name="connsiteY82" fmla="*/ 223838 h 812136"/>
                    <a:gd name="connsiteX83" fmla="*/ 290513 w 669132"/>
                    <a:gd name="connsiteY83" fmla="*/ 216694 h 812136"/>
                    <a:gd name="connsiteX84" fmla="*/ 297657 w 669132"/>
                    <a:gd name="connsiteY84" fmla="*/ 214313 h 812136"/>
                    <a:gd name="connsiteX85" fmla="*/ 304800 w 669132"/>
                    <a:gd name="connsiteY85" fmla="*/ 209550 h 812136"/>
                    <a:gd name="connsiteX86" fmla="*/ 311944 w 669132"/>
                    <a:gd name="connsiteY86" fmla="*/ 202406 h 812136"/>
                    <a:gd name="connsiteX87" fmla="*/ 319088 w 669132"/>
                    <a:gd name="connsiteY87" fmla="*/ 200025 h 812136"/>
                    <a:gd name="connsiteX88" fmla="*/ 333375 w 669132"/>
                    <a:gd name="connsiteY88" fmla="*/ 192881 h 812136"/>
                    <a:gd name="connsiteX89" fmla="*/ 347663 w 669132"/>
                    <a:gd name="connsiteY89" fmla="*/ 190500 h 812136"/>
                    <a:gd name="connsiteX90" fmla="*/ 361950 w 669132"/>
                    <a:gd name="connsiteY90" fmla="*/ 185738 h 812136"/>
                    <a:gd name="connsiteX91" fmla="*/ 369094 w 669132"/>
                    <a:gd name="connsiteY91" fmla="*/ 180975 h 812136"/>
                    <a:gd name="connsiteX92" fmla="*/ 373857 w 669132"/>
                    <a:gd name="connsiteY92" fmla="*/ 173831 h 812136"/>
                    <a:gd name="connsiteX93" fmla="*/ 381000 w 669132"/>
                    <a:gd name="connsiteY93" fmla="*/ 171450 h 812136"/>
                    <a:gd name="connsiteX94" fmla="*/ 388144 w 669132"/>
                    <a:gd name="connsiteY94" fmla="*/ 166688 h 812136"/>
                    <a:gd name="connsiteX95" fmla="*/ 390525 w 669132"/>
                    <a:gd name="connsiteY95" fmla="*/ 159544 h 812136"/>
                    <a:gd name="connsiteX96" fmla="*/ 395288 w 669132"/>
                    <a:gd name="connsiteY96" fmla="*/ 152400 h 812136"/>
                    <a:gd name="connsiteX97" fmla="*/ 404813 w 669132"/>
                    <a:gd name="connsiteY97" fmla="*/ 130969 h 812136"/>
                    <a:gd name="connsiteX98" fmla="*/ 407194 w 669132"/>
                    <a:gd name="connsiteY98" fmla="*/ 111919 h 812136"/>
                    <a:gd name="connsiteX99" fmla="*/ 392907 w 669132"/>
                    <a:gd name="connsiteY99" fmla="*/ 107156 h 812136"/>
                    <a:gd name="connsiteX100" fmla="*/ 378619 w 669132"/>
                    <a:gd name="connsiteY100" fmla="*/ 102394 h 812136"/>
                    <a:gd name="connsiteX101" fmla="*/ 369094 w 669132"/>
                    <a:gd name="connsiteY101" fmla="*/ 100013 h 812136"/>
                    <a:gd name="connsiteX102" fmla="*/ 366713 w 669132"/>
                    <a:gd name="connsiteY102" fmla="*/ 92869 h 812136"/>
                    <a:gd name="connsiteX103" fmla="*/ 357188 w 669132"/>
                    <a:gd name="connsiteY103" fmla="*/ 83344 h 812136"/>
                    <a:gd name="connsiteX104" fmla="*/ 371475 w 669132"/>
                    <a:gd name="connsiteY104" fmla="*/ 78581 h 812136"/>
                    <a:gd name="connsiteX105" fmla="*/ 388144 w 669132"/>
                    <a:gd name="connsiteY105" fmla="*/ 71438 h 812136"/>
                    <a:gd name="connsiteX106" fmla="*/ 404813 w 669132"/>
                    <a:gd name="connsiteY106" fmla="*/ 54769 h 812136"/>
                    <a:gd name="connsiteX107" fmla="*/ 414338 w 669132"/>
                    <a:gd name="connsiteY107" fmla="*/ 40481 h 812136"/>
                    <a:gd name="connsiteX108" fmla="*/ 419100 w 669132"/>
                    <a:gd name="connsiteY108" fmla="*/ 33338 h 812136"/>
                    <a:gd name="connsiteX109" fmla="*/ 426244 w 669132"/>
                    <a:gd name="connsiteY109" fmla="*/ 30956 h 812136"/>
                    <a:gd name="connsiteX110" fmla="*/ 431007 w 669132"/>
                    <a:gd name="connsiteY110" fmla="*/ 23813 h 812136"/>
                    <a:gd name="connsiteX111" fmla="*/ 445294 w 669132"/>
                    <a:gd name="connsiteY111" fmla="*/ 14288 h 812136"/>
                    <a:gd name="connsiteX112" fmla="*/ 461963 w 669132"/>
                    <a:gd name="connsiteY112" fmla="*/ 7144 h 812136"/>
                    <a:gd name="connsiteX113" fmla="*/ 471488 w 669132"/>
                    <a:gd name="connsiteY113" fmla="*/ 0 h 812136"/>
                    <a:gd name="connsiteX114" fmla="*/ 490538 w 669132"/>
                    <a:gd name="connsiteY114" fmla="*/ 11906 h 812136"/>
                    <a:gd name="connsiteX115" fmla="*/ 504825 w 669132"/>
                    <a:gd name="connsiteY115" fmla="*/ 21431 h 812136"/>
                    <a:gd name="connsiteX116" fmla="*/ 516732 w 669132"/>
                    <a:gd name="connsiteY116" fmla="*/ 33338 h 812136"/>
                    <a:gd name="connsiteX117" fmla="*/ 528638 w 669132"/>
                    <a:gd name="connsiteY117" fmla="*/ 45244 h 812136"/>
                    <a:gd name="connsiteX118" fmla="*/ 521494 w 669132"/>
                    <a:gd name="connsiteY118" fmla="*/ 61913 h 812136"/>
                    <a:gd name="connsiteX119" fmla="*/ 514350 w 669132"/>
                    <a:gd name="connsiteY119" fmla="*/ 64294 h 812136"/>
                    <a:gd name="connsiteX120" fmla="*/ 511969 w 669132"/>
                    <a:gd name="connsiteY120" fmla="*/ 71438 h 812136"/>
                    <a:gd name="connsiteX121" fmla="*/ 519113 w 669132"/>
                    <a:gd name="connsiteY121" fmla="*/ 85725 h 812136"/>
                    <a:gd name="connsiteX122" fmla="*/ 526257 w 669132"/>
                    <a:gd name="connsiteY122" fmla="*/ 90488 h 812136"/>
                    <a:gd name="connsiteX123" fmla="*/ 533400 w 669132"/>
                    <a:gd name="connsiteY123" fmla="*/ 97631 h 812136"/>
                    <a:gd name="connsiteX124" fmla="*/ 538163 w 669132"/>
                    <a:gd name="connsiteY124" fmla="*/ 104775 h 812136"/>
                    <a:gd name="connsiteX125" fmla="*/ 545307 w 669132"/>
                    <a:gd name="connsiteY125" fmla="*/ 107156 h 812136"/>
                    <a:gd name="connsiteX126" fmla="*/ 552450 w 669132"/>
                    <a:gd name="connsiteY126" fmla="*/ 111919 h 812136"/>
                    <a:gd name="connsiteX127" fmla="*/ 566738 w 669132"/>
                    <a:gd name="connsiteY127" fmla="*/ 109538 h 812136"/>
                    <a:gd name="connsiteX128" fmla="*/ 590550 w 669132"/>
                    <a:gd name="connsiteY128" fmla="*/ 107156 h 812136"/>
                    <a:gd name="connsiteX129" fmla="*/ 609600 w 669132"/>
                    <a:gd name="connsiteY129" fmla="*/ 109538 h 812136"/>
                    <a:gd name="connsiteX130" fmla="*/ 626269 w 669132"/>
                    <a:gd name="connsiteY130" fmla="*/ 114300 h 812136"/>
                    <a:gd name="connsiteX131" fmla="*/ 633413 w 669132"/>
                    <a:gd name="connsiteY131" fmla="*/ 119063 h 812136"/>
                    <a:gd name="connsiteX132" fmla="*/ 652463 w 669132"/>
                    <a:gd name="connsiteY13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3850 w 669132"/>
                    <a:gd name="connsiteY61" fmla="*/ 454819 h 812136"/>
                    <a:gd name="connsiteX62" fmla="*/ 326232 w 669132"/>
                    <a:gd name="connsiteY62" fmla="*/ 447675 h 812136"/>
                    <a:gd name="connsiteX63" fmla="*/ 328613 w 669132"/>
                    <a:gd name="connsiteY63" fmla="*/ 423863 h 812136"/>
                    <a:gd name="connsiteX64" fmla="*/ 330994 w 669132"/>
                    <a:gd name="connsiteY64" fmla="*/ 416719 h 812136"/>
                    <a:gd name="connsiteX65" fmla="*/ 340519 w 669132"/>
                    <a:gd name="connsiteY65" fmla="*/ 383381 h 812136"/>
                    <a:gd name="connsiteX66" fmla="*/ 342900 w 669132"/>
                    <a:gd name="connsiteY66" fmla="*/ 347663 h 812136"/>
                    <a:gd name="connsiteX67" fmla="*/ 345282 w 669132"/>
                    <a:gd name="connsiteY67" fmla="*/ 340519 h 812136"/>
                    <a:gd name="connsiteX68" fmla="*/ 347663 w 669132"/>
                    <a:gd name="connsiteY68" fmla="*/ 323850 h 812136"/>
                    <a:gd name="connsiteX69" fmla="*/ 350044 w 669132"/>
                    <a:gd name="connsiteY69" fmla="*/ 280988 h 812136"/>
                    <a:gd name="connsiteX70" fmla="*/ 352425 w 669132"/>
                    <a:gd name="connsiteY70" fmla="*/ 261938 h 812136"/>
                    <a:gd name="connsiteX71" fmla="*/ 345282 w 669132"/>
                    <a:gd name="connsiteY71" fmla="*/ 257175 h 812136"/>
                    <a:gd name="connsiteX72" fmla="*/ 338138 w 669132"/>
                    <a:gd name="connsiteY72" fmla="*/ 259556 h 812136"/>
                    <a:gd name="connsiteX73" fmla="*/ 330994 w 669132"/>
                    <a:gd name="connsiteY73" fmla="*/ 264319 h 812136"/>
                    <a:gd name="connsiteX74" fmla="*/ 316707 w 669132"/>
                    <a:gd name="connsiteY74" fmla="*/ 269081 h 812136"/>
                    <a:gd name="connsiteX75" fmla="*/ 309563 w 669132"/>
                    <a:gd name="connsiteY75" fmla="*/ 271463 h 812136"/>
                    <a:gd name="connsiteX76" fmla="*/ 311944 w 669132"/>
                    <a:gd name="connsiteY76" fmla="*/ 264319 h 812136"/>
                    <a:gd name="connsiteX77" fmla="*/ 307182 w 669132"/>
                    <a:gd name="connsiteY77" fmla="*/ 250031 h 812136"/>
                    <a:gd name="connsiteX78" fmla="*/ 295275 w 669132"/>
                    <a:gd name="connsiteY78" fmla="*/ 228600 h 812136"/>
                    <a:gd name="connsiteX79" fmla="*/ 288132 w 669132"/>
                    <a:gd name="connsiteY79" fmla="*/ 223838 h 812136"/>
                    <a:gd name="connsiteX80" fmla="*/ 290513 w 669132"/>
                    <a:gd name="connsiteY80" fmla="*/ 216694 h 812136"/>
                    <a:gd name="connsiteX81" fmla="*/ 297657 w 669132"/>
                    <a:gd name="connsiteY81" fmla="*/ 214313 h 812136"/>
                    <a:gd name="connsiteX82" fmla="*/ 304800 w 669132"/>
                    <a:gd name="connsiteY82" fmla="*/ 209550 h 812136"/>
                    <a:gd name="connsiteX83" fmla="*/ 311944 w 669132"/>
                    <a:gd name="connsiteY83" fmla="*/ 202406 h 812136"/>
                    <a:gd name="connsiteX84" fmla="*/ 319088 w 669132"/>
                    <a:gd name="connsiteY84" fmla="*/ 200025 h 812136"/>
                    <a:gd name="connsiteX85" fmla="*/ 333375 w 669132"/>
                    <a:gd name="connsiteY85" fmla="*/ 192881 h 812136"/>
                    <a:gd name="connsiteX86" fmla="*/ 347663 w 669132"/>
                    <a:gd name="connsiteY86" fmla="*/ 190500 h 812136"/>
                    <a:gd name="connsiteX87" fmla="*/ 361950 w 669132"/>
                    <a:gd name="connsiteY87" fmla="*/ 185738 h 812136"/>
                    <a:gd name="connsiteX88" fmla="*/ 369094 w 669132"/>
                    <a:gd name="connsiteY88" fmla="*/ 180975 h 812136"/>
                    <a:gd name="connsiteX89" fmla="*/ 373857 w 669132"/>
                    <a:gd name="connsiteY89" fmla="*/ 173831 h 812136"/>
                    <a:gd name="connsiteX90" fmla="*/ 381000 w 669132"/>
                    <a:gd name="connsiteY90" fmla="*/ 171450 h 812136"/>
                    <a:gd name="connsiteX91" fmla="*/ 388144 w 669132"/>
                    <a:gd name="connsiteY91" fmla="*/ 166688 h 812136"/>
                    <a:gd name="connsiteX92" fmla="*/ 390525 w 669132"/>
                    <a:gd name="connsiteY92" fmla="*/ 159544 h 812136"/>
                    <a:gd name="connsiteX93" fmla="*/ 395288 w 669132"/>
                    <a:gd name="connsiteY93" fmla="*/ 152400 h 812136"/>
                    <a:gd name="connsiteX94" fmla="*/ 404813 w 669132"/>
                    <a:gd name="connsiteY94" fmla="*/ 130969 h 812136"/>
                    <a:gd name="connsiteX95" fmla="*/ 407194 w 669132"/>
                    <a:gd name="connsiteY95" fmla="*/ 111919 h 812136"/>
                    <a:gd name="connsiteX96" fmla="*/ 392907 w 669132"/>
                    <a:gd name="connsiteY96" fmla="*/ 107156 h 812136"/>
                    <a:gd name="connsiteX97" fmla="*/ 378619 w 669132"/>
                    <a:gd name="connsiteY97" fmla="*/ 102394 h 812136"/>
                    <a:gd name="connsiteX98" fmla="*/ 369094 w 669132"/>
                    <a:gd name="connsiteY98" fmla="*/ 100013 h 812136"/>
                    <a:gd name="connsiteX99" fmla="*/ 366713 w 669132"/>
                    <a:gd name="connsiteY99" fmla="*/ 92869 h 812136"/>
                    <a:gd name="connsiteX100" fmla="*/ 357188 w 669132"/>
                    <a:gd name="connsiteY100" fmla="*/ 83344 h 812136"/>
                    <a:gd name="connsiteX101" fmla="*/ 371475 w 669132"/>
                    <a:gd name="connsiteY101" fmla="*/ 78581 h 812136"/>
                    <a:gd name="connsiteX102" fmla="*/ 388144 w 669132"/>
                    <a:gd name="connsiteY102" fmla="*/ 71438 h 812136"/>
                    <a:gd name="connsiteX103" fmla="*/ 404813 w 669132"/>
                    <a:gd name="connsiteY103" fmla="*/ 54769 h 812136"/>
                    <a:gd name="connsiteX104" fmla="*/ 414338 w 669132"/>
                    <a:gd name="connsiteY104" fmla="*/ 40481 h 812136"/>
                    <a:gd name="connsiteX105" fmla="*/ 419100 w 669132"/>
                    <a:gd name="connsiteY105" fmla="*/ 33338 h 812136"/>
                    <a:gd name="connsiteX106" fmla="*/ 426244 w 669132"/>
                    <a:gd name="connsiteY106" fmla="*/ 30956 h 812136"/>
                    <a:gd name="connsiteX107" fmla="*/ 431007 w 669132"/>
                    <a:gd name="connsiteY107" fmla="*/ 23813 h 812136"/>
                    <a:gd name="connsiteX108" fmla="*/ 445294 w 669132"/>
                    <a:gd name="connsiteY108" fmla="*/ 14288 h 812136"/>
                    <a:gd name="connsiteX109" fmla="*/ 461963 w 669132"/>
                    <a:gd name="connsiteY109" fmla="*/ 7144 h 812136"/>
                    <a:gd name="connsiteX110" fmla="*/ 471488 w 669132"/>
                    <a:gd name="connsiteY110" fmla="*/ 0 h 812136"/>
                    <a:gd name="connsiteX111" fmla="*/ 490538 w 669132"/>
                    <a:gd name="connsiteY111" fmla="*/ 11906 h 812136"/>
                    <a:gd name="connsiteX112" fmla="*/ 504825 w 669132"/>
                    <a:gd name="connsiteY112" fmla="*/ 21431 h 812136"/>
                    <a:gd name="connsiteX113" fmla="*/ 516732 w 669132"/>
                    <a:gd name="connsiteY113" fmla="*/ 33338 h 812136"/>
                    <a:gd name="connsiteX114" fmla="*/ 528638 w 669132"/>
                    <a:gd name="connsiteY114" fmla="*/ 45244 h 812136"/>
                    <a:gd name="connsiteX115" fmla="*/ 521494 w 669132"/>
                    <a:gd name="connsiteY115" fmla="*/ 61913 h 812136"/>
                    <a:gd name="connsiteX116" fmla="*/ 514350 w 669132"/>
                    <a:gd name="connsiteY116" fmla="*/ 64294 h 812136"/>
                    <a:gd name="connsiteX117" fmla="*/ 511969 w 669132"/>
                    <a:gd name="connsiteY117" fmla="*/ 71438 h 812136"/>
                    <a:gd name="connsiteX118" fmla="*/ 519113 w 669132"/>
                    <a:gd name="connsiteY118" fmla="*/ 85725 h 812136"/>
                    <a:gd name="connsiteX119" fmla="*/ 526257 w 669132"/>
                    <a:gd name="connsiteY119" fmla="*/ 90488 h 812136"/>
                    <a:gd name="connsiteX120" fmla="*/ 533400 w 669132"/>
                    <a:gd name="connsiteY120" fmla="*/ 97631 h 812136"/>
                    <a:gd name="connsiteX121" fmla="*/ 538163 w 669132"/>
                    <a:gd name="connsiteY121" fmla="*/ 104775 h 812136"/>
                    <a:gd name="connsiteX122" fmla="*/ 545307 w 669132"/>
                    <a:gd name="connsiteY122" fmla="*/ 107156 h 812136"/>
                    <a:gd name="connsiteX123" fmla="*/ 552450 w 669132"/>
                    <a:gd name="connsiteY123" fmla="*/ 111919 h 812136"/>
                    <a:gd name="connsiteX124" fmla="*/ 566738 w 669132"/>
                    <a:gd name="connsiteY124" fmla="*/ 109538 h 812136"/>
                    <a:gd name="connsiteX125" fmla="*/ 590550 w 669132"/>
                    <a:gd name="connsiteY125" fmla="*/ 107156 h 812136"/>
                    <a:gd name="connsiteX126" fmla="*/ 609600 w 669132"/>
                    <a:gd name="connsiteY126" fmla="*/ 109538 h 812136"/>
                    <a:gd name="connsiteX127" fmla="*/ 626269 w 669132"/>
                    <a:gd name="connsiteY127" fmla="*/ 114300 h 812136"/>
                    <a:gd name="connsiteX128" fmla="*/ 633413 w 669132"/>
                    <a:gd name="connsiteY128" fmla="*/ 119063 h 812136"/>
                    <a:gd name="connsiteX129" fmla="*/ 652463 w 669132"/>
                    <a:gd name="connsiteY12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6232 w 669132"/>
                    <a:gd name="connsiteY61" fmla="*/ 447675 h 812136"/>
                    <a:gd name="connsiteX62" fmla="*/ 328613 w 669132"/>
                    <a:gd name="connsiteY62" fmla="*/ 423863 h 812136"/>
                    <a:gd name="connsiteX63" fmla="*/ 330994 w 669132"/>
                    <a:gd name="connsiteY63" fmla="*/ 416719 h 812136"/>
                    <a:gd name="connsiteX64" fmla="*/ 340519 w 669132"/>
                    <a:gd name="connsiteY64" fmla="*/ 383381 h 812136"/>
                    <a:gd name="connsiteX65" fmla="*/ 342900 w 669132"/>
                    <a:gd name="connsiteY65" fmla="*/ 347663 h 812136"/>
                    <a:gd name="connsiteX66" fmla="*/ 345282 w 669132"/>
                    <a:gd name="connsiteY66" fmla="*/ 340519 h 812136"/>
                    <a:gd name="connsiteX67" fmla="*/ 347663 w 669132"/>
                    <a:gd name="connsiteY67" fmla="*/ 323850 h 812136"/>
                    <a:gd name="connsiteX68" fmla="*/ 350044 w 669132"/>
                    <a:gd name="connsiteY68" fmla="*/ 280988 h 812136"/>
                    <a:gd name="connsiteX69" fmla="*/ 352425 w 669132"/>
                    <a:gd name="connsiteY69" fmla="*/ 261938 h 812136"/>
                    <a:gd name="connsiteX70" fmla="*/ 345282 w 669132"/>
                    <a:gd name="connsiteY70" fmla="*/ 257175 h 812136"/>
                    <a:gd name="connsiteX71" fmla="*/ 338138 w 669132"/>
                    <a:gd name="connsiteY71" fmla="*/ 259556 h 812136"/>
                    <a:gd name="connsiteX72" fmla="*/ 330994 w 669132"/>
                    <a:gd name="connsiteY72" fmla="*/ 264319 h 812136"/>
                    <a:gd name="connsiteX73" fmla="*/ 316707 w 669132"/>
                    <a:gd name="connsiteY73" fmla="*/ 269081 h 812136"/>
                    <a:gd name="connsiteX74" fmla="*/ 309563 w 669132"/>
                    <a:gd name="connsiteY74" fmla="*/ 271463 h 812136"/>
                    <a:gd name="connsiteX75" fmla="*/ 311944 w 669132"/>
                    <a:gd name="connsiteY75" fmla="*/ 264319 h 812136"/>
                    <a:gd name="connsiteX76" fmla="*/ 307182 w 669132"/>
                    <a:gd name="connsiteY76" fmla="*/ 250031 h 812136"/>
                    <a:gd name="connsiteX77" fmla="*/ 295275 w 669132"/>
                    <a:gd name="connsiteY77" fmla="*/ 228600 h 812136"/>
                    <a:gd name="connsiteX78" fmla="*/ 288132 w 669132"/>
                    <a:gd name="connsiteY78" fmla="*/ 223838 h 812136"/>
                    <a:gd name="connsiteX79" fmla="*/ 290513 w 669132"/>
                    <a:gd name="connsiteY79" fmla="*/ 216694 h 812136"/>
                    <a:gd name="connsiteX80" fmla="*/ 297657 w 669132"/>
                    <a:gd name="connsiteY80" fmla="*/ 214313 h 812136"/>
                    <a:gd name="connsiteX81" fmla="*/ 304800 w 669132"/>
                    <a:gd name="connsiteY81" fmla="*/ 209550 h 812136"/>
                    <a:gd name="connsiteX82" fmla="*/ 311944 w 669132"/>
                    <a:gd name="connsiteY82" fmla="*/ 202406 h 812136"/>
                    <a:gd name="connsiteX83" fmla="*/ 319088 w 669132"/>
                    <a:gd name="connsiteY83" fmla="*/ 200025 h 812136"/>
                    <a:gd name="connsiteX84" fmla="*/ 333375 w 669132"/>
                    <a:gd name="connsiteY84" fmla="*/ 192881 h 812136"/>
                    <a:gd name="connsiteX85" fmla="*/ 347663 w 669132"/>
                    <a:gd name="connsiteY85" fmla="*/ 190500 h 812136"/>
                    <a:gd name="connsiteX86" fmla="*/ 361950 w 669132"/>
                    <a:gd name="connsiteY86" fmla="*/ 185738 h 812136"/>
                    <a:gd name="connsiteX87" fmla="*/ 369094 w 669132"/>
                    <a:gd name="connsiteY87" fmla="*/ 180975 h 812136"/>
                    <a:gd name="connsiteX88" fmla="*/ 373857 w 669132"/>
                    <a:gd name="connsiteY88" fmla="*/ 173831 h 812136"/>
                    <a:gd name="connsiteX89" fmla="*/ 381000 w 669132"/>
                    <a:gd name="connsiteY89" fmla="*/ 171450 h 812136"/>
                    <a:gd name="connsiteX90" fmla="*/ 388144 w 669132"/>
                    <a:gd name="connsiteY90" fmla="*/ 166688 h 812136"/>
                    <a:gd name="connsiteX91" fmla="*/ 390525 w 669132"/>
                    <a:gd name="connsiteY91" fmla="*/ 159544 h 812136"/>
                    <a:gd name="connsiteX92" fmla="*/ 395288 w 669132"/>
                    <a:gd name="connsiteY92" fmla="*/ 152400 h 812136"/>
                    <a:gd name="connsiteX93" fmla="*/ 404813 w 669132"/>
                    <a:gd name="connsiteY93" fmla="*/ 130969 h 812136"/>
                    <a:gd name="connsiteX94" fmla="*/ 407194 w 669132"/>
                    <a:gd name="connsiteY94" fmla="*/ 111919 h 812136"/>
                    <a:gd name="connsiteX95" fmla="*/ 392907 w 669132"/>
                    <a:gd name="connsiteY95" fmla="*/ 107156 h 812136"/>
                    <a:gd name="connsiteX96" fmla="*/ 378619 w 669132"/>
                    <a:gd name="connsiteY96" fmla="*/ 102394 h 812136"/>
                    <a:gd name="connsiteX97" fmla="*/ 369094 w 669132"/>
                    <a:gd name="connsiteY97" fmla="*/ 100013 h 812136"/>
                    <a:gd name="connsiteX98" fmla="*/ 366713 w 669132"/>
                    <a:gd name="connsiteY98" fmla="*/ 92869 h 812136"/>
                    <a:gd name="connsiteX99" fmla="*/ 357188 w 669132"/>
                    <a:gd name="connsiteY99" fmla="*/ 83344 h 812136"/>
                    <a:gd name="connsiteX100" fmla="*/ 371475 w 669132"/>
                    <a:gd name="connsiteY100" fmla="*/ 78581 h 812136"/>
                    <a:gd name="connsiteX101" fmla="*/ 388144 w 669132"/>
                    <a:gd name="connsiteY101" fmla="*/ 71438 h 812136"/>
                    <a:gd name="connsiteX102" fmla="*/ 404813 w 669132"/>
                    <a:gd name="connsiteY102" fmla="*/ 54769 h 812136"/>
                    <a:gd name="connsiteX103" fmla="*/ 414338 w 669132"/>
                    <a:gd name="connsiteY103" fmla="*/ 40481 h 812136"/>
                    <a:gd name="connsiteX104" fmla="*/ 419100 w 669132"/>
                    <a:gd name="connsiteY104" fmla="*/ 33338 h 812136"/>
                    <a:gd name="connsiteX105" fmla="*/ 426244 w 669132"/>
                    <a:gd name="connsiteY105" fmla="*/ 30956 h 812136"/>
                    <a:gd name="connsiteX106" fmla="*/ 431007 w 669132"/>
                    <a:gd name="connsiteY106" fmla="*/ 23813 h 812136"/>
                    <a:gd name="connsiteX107" fmla="*/ 445294 w 669132"/>
                    <a:gd name="connsiteY107" fmla="*/ 14288 h 812136"/>
                    <a:gd name="connsiteX108" fmla="*/ 461963 w 669132"/>
                    <a:gd name="connsiteY108" fmla="*/ 7144 h 812136"/>
                    <a:gd name="connsiteX109" fmla="*/ 471488 w 669132"/>
                    <a:gd name="connsiteY109" fmla="*/ 0 h 812136"/>
                    <a:gd name="connsiteX110" fmla="*/ 490538 w 669132"/>
                    <a:gd name="connsiteY110" fmla="*/ 11906 h 812136"/>
                    <a:gd name="connsiteX111" fmla="*/ 504825 w 669132"/>
                    <a:gd name="connsiteY111" fmla="*/ 21431 h 812136"/>
                    <a:gd name="connsiteX112" fmla="*/ 516732 w 669132"/>
                    <a:gd name="connsiteY112" fmla="*/ 33338 h 812136"/>
                    <a:gd name="connsiteX113" fmla="*/ 528638 w 669132"/>
                    <a:gd name="connsiteY113" fmla="*/ 45244 h 812136"/>
                    <a:gd name="connsiteX114" fmla="*/ 521494 w 669132"/>
                    <a:gd name="connsiteY114" fmla="*/ 61913 h 812136"/>
                    <a:gd name="connsiteX115" fmla="*/ 514350 w 669132"/>
                    <a:gd name="connsiteY115" fmla="*/ 64294 h 812136"/>
                    <a:gd name="connsiteX116" fmla="*/ 511969 w 669132"/>
                    <a:gd name="connsiteY116" fmla="*/ 71438 h 812136"/>
                    <a:gd name="connsiteX117" fmla="*/ 519113 w 669132"/>
                    <a:gd name="connsiteY117" fmla="*/ 85725 h 812136"/>
                    <a:gd name="connsiteX118" fmla="*/ 526257 w 669132"/>
                    <a:gd name="connsiteY118" fmla="*/ 90488 h 812136"/>
                    <a:gd name="connsiteX119" fmla="*/ 533400 w 669132"/>
                    <a:gd name="connsiteY119" fmla="*/ 97631 h 812136"/>
                    <a:gd name="connsiteX120" fmla="*/ 538163 w 669132"/>
                    <a:gd name="connsiteY120" fmla="*/ 104775 h 812136"/>
                    <a:gd name="connsiteX121" fmla="*/ 545307 w 669132"/>
                    <a:gd name="connsiteY121" fmla="*/ 107156 h 812136"/>
                    <a:gd name="connsiteX122" fmla="*/ 552450 w 669132"/>
                    <a:gd name="connsiteY122" fmla="*/ 111919 h 812136"/>
                    <a:gd name="connsiteX123" fmla="*/ 566738 w 669132"/>
                    <a:gd name="connsiteY123" fmla="*/ 109538 h 812136"/>
                    <a:gd name="connsiteX124" fmla="*/ 590550 w 669132"/>
                    <a:gd name="connsiteY124" fmla="*/ 107156 h 812136"/>
                    <a:gd name="connsiteX125" fmla="*/ 609600 w 669132"/>
                    <a:gd name="connsiteY125" fmla="*/ 109538 h 812136"/>
                    <a:gd name="connsiteX126" fmla="*/ 626269 w 669132"/>
                    <a:gd name="connsiteY126" fmla="*/ 114300 h 812136"/>
                    <a:gd name="connsiteX127" fmla="*/ 633413 w 669132"/>
                    <a:gd name="connsiteY127" fmla="*/ 119063 h 812136"/>
                    <a:gd name="connsiteX128" fmla="*/ 652463 w 669132"/>
                    <a:gd name="connsiteY12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2900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7663 w 669132"/>
                    <a:gd name="connsiteY63" fmla="*/ 323850 h 812136"/>
                    <a:gd name="connsiteX64" fmla="*/ 350044 w 669132"/>
                    <a:gd name="connsiteY64" fmla="*/ 280988 h 812136"/>
                    <a:gd name="connsiteX65" fmla="*/ 352425 w 669132"/>
                    <a:gd name="connsiteY65" fmla="*/ 261938 h 812136"/>
                    <a:gd name="connsiteX66" fmla="*/ 345282 w 669132"/>
                    <a:gd name="connsiteY66" fmla="*/ 257175 h 812136"/>
                    <a:gd name="connsiteX67" fmla="*/ 338138 w 669132"/>
                    <a:gd name="connsiteY67" fmla="*/ 259556 h 812136"/>
                    <a:gd name="connsiteX68" fmla="*/ 330994 w 669132"/>
                    <a:gd name="connsiteY68" fmla="*/ 264319 h 812136"/>
                    <a:gd name="connsiteX69" fmla="*/ 316707 w 669132"/>
                    <a:gd name="connsiteY69" fmla="*/ 269081 h 812136"/>
                    <a:gd name="connsiteX70" fmla="*/ 309563 w 669132"/>
                    <a:gd name="connsiteY70" fmla="*/ 271463 h 812136"/>
                    <a:gd name="connsiteX71" fmla="*/ 311944 w 669132"/>
                    <a:gd name="connsiteY71" fmla="*/ 264319 h 812136"/>
                    <a:gd name="connsiteX72" fmla="*/ 307182 w 669132"/>
                    <a:gd name="connsiteY72" fmla="*/ 250031 h 812136"/>
                    <a:gd name="connsiteX73" fmla="*/ 295275 w 669132"/>
                    <a:gd name="connsiteY73" fmla="*/ 228600 h 812136"/>
                    <a:gd name="connsiteX74" fmla="*/ 288132 w 669132"/>
                    <a:gd name="connsiteY74" fmla="*/ 223838 h 812136"/>
                    <a:gd name="connsiteX75" fmla="*/ 290513 w 669132"/>
                    <a:gd name="connsiteY75" fmla="*/ 216694 h 812136"/>
                    <a:gd name="connsiteX76" fmla="*/ 297657 w 669132"/>
                    <a:gd name="connsiteY76" fmla="*/ 214313 h 812136"/>
                    <a:gd name="connsiteX77" fmla="*/ 304800 w 669132"/>
                    <a:gd name="connsiteY77" fmla="*/ 209550 h 812136"/>
                    <a:gd name="connsiteX78" fmla="*/ 311944 w 669132"/>
                    <a:gd name="connsiteY78" fmla="*/ 202406 h 812136"/>
                    <a:gd name="connsiteX79" fmla="*/ 319088 w 669132"/>
                    <a:gd name="connsiteY79" fmla="*/ 200025 h 812136"/>
                    <a:gd name="connsiteX80" fmla="*/ 333375 w 669132"/>
                    <a:gd name="connsiteY80" fmla="*/ 192881 h 812136"/>
                    <a:gd name="connsiteX81" fmla="*/ 347663 w 669132"/>
                    <a:gd name="connsiteY81" fmla="*/ 190500 h 812136"/>
                    <a:gd name="connsiteX82" fmla="*/ 361950 w 669132"/>
                    <a:gd name="connsiteY82" fmla="*/ 185738 h 812136"/>
                    <a:gd name="connsiteX83" fmla="*/ 369094 w 669132"/>
                    <a:gd name="connsiteY83" fmla="*/ 180975 h 812136"/>
                    <a:gd name="connsiteX84" fmla="*/ 373857 w 669132"/>
                    <a:gd name="connsiteY84" fmla="*/ 173831 h 812136"/>
                    <a:gd name="connsiteX85" fmla="*/ 381000 w 669132"/>
                    <a:gd name="connsiteY85" fmla="*/ 171450 h 812136"/>
                    <a:gd name="connsiteX86" fmla="*/ 388144 w 669132"/>
                    <a:gd name="connsiteY86" fmla="*/ 166688 h 812136"/>
                    <a:gd name="connsiteX87" fmla="*/ 390525 w 669132"/>
                    <a:gd name="connsiteY87" fmla="*/ 159544 h 812136"/>
                    <a:gd name="connsiteX88" fmla="*/ 395288 w 669132"/>
                    <a:gd name="connsiteY88" fmla="*/ 152400 h 812136"/>
                    <a:gd name="connsiteX89" fmla="*/ 404813 w 669132"/>
                    <a:gd name="connsiteY89" fmla="*/ 130969 h 812136"/>
                    <a:gd name="connsiteX90" fmla="*/ 407194 w 669132"/>
                    <a:gd name="connsiteY90" fmla="*/ 111919 h 812136"/>
                    <a:gd name="connsiteX91" fmla="*/ 392907 w 669132"/>
                    <a:gd name="connsiteY91" fmla="*/ 107156 h 812136"/>
                    <a:gd name="connsiteX92" fmla="*/ 378619 w 669132"/>
                    <a:gd name="connsiteY92" fmla="*/ 102394 h 812136"/>
                    <a:gd name="connsiteX93" fmla="*/ 369094 w 669132"/>
                    <a:gd name="connsiteY93" fmla="*/ 100013 h 812136"/>
                    <a:gd name="connsiteX94" fmla="*/ 366713 w 669132"/>
                    <a:gd name="connsiteY94" fmla="*/ 92869 h 812136"/>
                    <a:gd name="connsiteX95" fmla="*/ 357188 w 669132"/>
                    <a:gd name="connsiteY95" fmla="*/ 83344 h 812136"/>
                    <a:gd name="connsiteX96" fmla="*/ 371475 w 669132"/>
                    <a:gd name="connsiteY96" fmla="*/ 78581 h 812136"/>
                    <a:gd name="connsiteX97" fmla="*/ 388144 w 669132"/>
                    <a:gd name="connsiteY97" fmla="*/ 71438 h 812136"/>
                    <a:gd name="connsiteX98" fmla="*/ 404813 w 669132"/>
                    <a:gd name="connsiteY98" fmla="*/ 54769 h 812136"/>
                    <a:gd name="connsiteX99" fmla="*/ 414338 w 669132"/>
                    <a:gd name="connsiteY99" fmla="*/ 40481 h 812136"/>
                    <a:gd name="connsiteX100" fmla="*/ 419100 w 669132"/>
                    <a:gd name="connsiteY100" fmla="*/ 33338 h 812136"/>
                    <a:gd name="connsiteX101" fmla="*/ 426244 w 669132"/>
                    <a:gd name="connsiteY101" fmla="*/ 30956 h 812136"/>
                    <a:gd name="connsiteX102" fmla="*/ 431007 w 669132"/>
                    <a:gd name="connsiteY102" fmla="*/ 23813 h 812136"/>
                    <a:gd name="connsiteX103" fmla="*/ 445294 w 669132"/>
                    <a:gd name="connsiteY103" fmla="*/ 14288 h 812136"/>
                    <a:gd name="connsiteX104" fmla="*/ 461963 w 669132"/>
                    <a:gd name="connsiteY104" fmla="*/ 7144 h 812136"/>
                    <a:gd name="connsiteX105" fmla="*/ 471488 w 669132"/>
                    <a:gd name="connsiteY105" fmla="*/ 0 h 812136"/>
                    <a:gd name="connsiteX106" fmla="*/ 490538 w 669132"/>
                    <a:gd name="connsiteY106" fmla="*/ 11906 h 812136"/>
                    <a:gd name="connsiteX107" fmla="*/ 504825 w 669132"/>
                    <a:gd name="connsiteY107" fmla="*/ 21431 h 812136"/>
                    <a:gd name="connsiteX108" fmla="*/ 516732 w 669132"/>
                    <a:gd name="connsiteY108" fmla="*/ 33338 h 812136"/>
                    <a:gd name="connsiteX109" fmla="*/ 528638 w 669132"/>
                    <a:gd name="connsiteY109" fmla="*/ 45244 h 812136"/>
                    <a:gd name="connsiteX110" fmla="*/ 521494 w 669132"/>
                    <a:gd name="connsiteY110" fmla="*/ 61913 h 812136"/>
                    <a:gd name="connsiteX111" fmla="*/ 514350 w 669132"/>
                    <a:gd name="connsiteY111" fmla="*/ 64294 h 812136"/>
                    <a:gd name="connsiteX112" fmla="*/ 511969 w 669132"/>
                    <a:gd name="connsiteY112" fmla="*/ 71438 h 812136"/>
                    <a:gd name="connsiteX113" fmla="*/ 519113 w 669132"/>
                    <a:gd name="connsiteY113" fmla="*/ 85725 h 812136"/>
                    <a:gd name="connsiteX114" fmla="*/ 526257 w 669132"/>
                    <a:gd name="connsiteY114" fmla="*/ 90488 h 812136"/>
                    <a:gd name="connsiteX115" fmla="*/ 533400 w 669132"/>
                    <a:gd name="connsiteY115" fmla="*/ 97631 h 812136"/>
                    <a:gd name="connsiteX116" fmla="*/ 538163 w 669132"/>
                    <a:gd name="connsiteY116" fmla="*/ 104775 h 812136"/>
                    <a:gd name="connsiteX117" fmla="*/ 545307 w 669132"/>
                    <a:gd name="connsiteY117" fmla="*/ 107156 h 812136"/>
                    <a:gd name="connsiteX118" fmla="*/ 552450 w 669132"/>
                    <a:gd name="connsiteY118" fmla="*/ 111919 h 812136"/>
                    <a:gd name="connsiteX119" fmla="*/ 566738 w 669132"/>
                    <a:gd name="connsiteY119" fmla="*/ 109538 h 812136"/>
                    <a:gd name="connsiteX120" fmla="*/ 590550 w 669132"/>
                    <a:gd name="connsiteY120" fmla="*/ 107156 h 812136"/>
                    <a:gd name="connsiteX121" fmla="*/ 609600 w 669132"/>
                    <a:gd name="connsiteY121" fmla="*/ 109538 h 812136"/>
                    <a:gd name="connsiteX122" fmla="*/ 626269 w 669132"/>
                    <a:gd name="connsiteY122" fmla="*/ 114300 h 812136"/>
                    <a:gd name="connsiteX123" fmla="*/ 633413 w 669132"/>
                    <a:gd name="connsiteY123" fmla="*/ 119063 h 812136"/>
                    <a:gd name="connsiteX124" fmla="*/ 652463 w 669132"/>
                    <a:gd name="connsiteY12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2425 w 669132"/>
                    <a:gd name="connsiteY64" fmla="*/ 261938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1848 w 669132"/>
                    <a:gd name="connsiteY64" fmla="*/ 255370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45282 w 669132"/>
                    <a:gd name="connsiteY64" fmla="*/ 257175 h 812136"/>
                    <a:gd name="connsiteX65" fmla="*/ 338138 w 669132"/>
                    <a:gd name="connsiteY65" fmla="*/ 259556 h 812136"/>
                    <a:gd name="connsiteX66" fmla="*/ 330994 w 669132"/>
                    <a:gd name="connsiteY66" fmla="*/ 264319 h 812136"/>
                    <a:gd name="connsiteX67" fmla="*/ 316707 w 669132"/>
                    <a:gd name="connsiteY67" fmla="*/ 269081 h 812136"/>
                    <a:gd name="connsiteX68" fmla="*/ 309563 w 669132"/>
                    <a:gd name="connsiteY68" fmla="*/ 271463 h 812136"/>
                    <a:gd name="connsiteX69" fmla="*/ 311944 w 669132"/>
                    <a:gd name="connsiteY69" fmla="*/ 264319 h 812136"/>
                    <a:gd name="connsiteX70" fmla="*/ 307182 w 669132"/>
                    <a:gd name="connsiteY70" fmla="*/ 250031 h 812136"/>
                    <a:gd name="connsiteX71" fmla="*/ 295275 w 669132"/>
                    <a:gd name="connsiteY71" fmla="*/ 228600 h 812136"/>
                    <a:gd name="connsiteX72" fmla="*/ 288132 w 669132"/>
                    <a:gd name="connsiteY72" fmla="*/ 223838 h 812136"/>
                    <a:gd name="connsiteX73" fmla="*/ 290513 w 669132"/>
                    <a:gd name="connsiteY73" fmla="*/ 216694 h 812136"/>
                    <a:gd name="connsiteX74" fmla="*/ 297657 w 669132"/>
                    <a:gd name="connsiteY74" fmla="*/ 214313 h 812136"/>
                    <a:gd name="connsiteX75" fmla="*/ 304800 w 669132"/>
                    <a:gd name="connsiteY75" fmla="*/ 209550 h 812136"/>
                    <a:gd name="connsiteX76" fmla="*/ 311944 w 669132"/>
                    <a:gd name="connsiteY76" fmla="*/ 202406 h 812136"/>
                    <a:gd name="connsiteX77" fmla="*/ 319088 w 669132"/>
                    <a:gd name="connsiteY77" fmla="*/ 200025 h 812136"/>
                    <a:gd name="connsiteX78" fmla="*/ 333375 w 669132"/>
                    <a:gd name="connsiteY78" fmla="*/ 192881 h 812136"/>
                    <a:gd name="connsiteX79" fmla="*/ 347663 w 669132"/>
                    <a:gd name="connsiteY79" fmla="*/ 190500 h 812136"/>
                    <a:gd name="connsiteX80" fmla="*/ 361950 w 669132"/>
                    <a:gd name="connsiteY80" fmla="*/ 185738 h 812136"/>
                    <a:gd name="connsiteX81" fmla="*/ 369094 w 669132"/>
                    <a:gd name="connsiteY81" fmla="*/ 180975 h 812136"/>
                    <a:gd name="connsiteX82" fmla="*/ 373857 w 669132"/>
                    <a:gd name="connsiteY82" fmla="*/ 173831 h 812136"/>
                    <a:gd name="connsiteX83" fmla="*/ 381000 w 669132"/>
                    <a:gd name="connsiteY83" fmla="*/ 171450 h 812136"/>
                    <a:gd name="connsiteX84" fmla="*/ 388144 w 669132"/>
                    <a:gd name="connsiteY84" fmla="*/ 166688 h 812136"/>
                    <a:gd name="connsiteX85" fmla="*/ 390525 w 669132"/>
                    <a:gd name="connsiteY85" fmla="*/ 159544 h 812136"/>
                    <a:gd name="connsiteX86" fmla="*/ 395288 w 669132"/>
                    <a:gd name="connsiteY86" fmla="*/ 152400 h 812136"/>
                    <a:gd name="connsiteX87" fmla="*/ 404813 w 669132"/>
                    <a:gd name="connsiteY87" fmla="*/ 130969 h 812136"/>
                    <a:gd name="connsiteX88" fmla="*/ 407194 w 669132"/>
                    <a:gd name="connsiteY88" fmla="*/ 111919 h 812136"/>
                    <a:gd name="connsiteX89" fmla="*/ 392907 w 669132"/>
                    <a:gd name="connsiteY89" fmla="*/ 107156 h 812136"/>
                    <a:gd name="connsiteX90" fmla="*/ 378619 w 669132"/>
                    <a:gd name="connsiteY90" fmla="*/ 102394 h 812136"/>
                    <a:gd name="connsiteX91" fmla="*/ 369094 w 669132"/>
                    <a:gd name="connsiteY91" fmla="*/ 100013 h 812136"/>
                    <a:gd name="connsiteX92" fmla="*/ 366713 w 669132"/>
                    <a:gd name="connsiteY92" fmla="*/ 92869 h 812136"/>
                    <a:gd name="connsiteX93" fmla="*/ 357188 w 669132"/>
                    <a:gd name="connsiteY93" fmla="*/ 83344 h 812136"/>
                    <a:gd name="connsiteX94" fmla="*/ 371475 w 669132"/>
                    <a:gd name="connsiteY94" fmla="*/ 78581 h 812136"/>
                    <a:gd name="connsiteX95" fmla="*/ 388144 w 669132"/>
                    <a:gd name="connsiteY95" fmla="*/ 71438 h 812136"/>
                    <a:gd name="connsiteX96" fmla="*/ 404813 w 669132"/>
                    <a:gd name="connsiteY96" fmla="*/ 54769 h 812136"/>
                    <a:gd name="connsiteX97" fmla="*/ 414338 w 669132"/>
                    <a:gd name="connsiteY97" fmla="*/ 40481 h 812136"/>
                    <a:gd name="connsiteX98" fmla="*/ 419100 w 669132"/>
                    <a:gd name="connsiteY98" fmla="*/ 33338 h 812136"/>
                    <a:gd name="connsiteX99" fmla="*/ 426244 w 669132"/>
                    <a:gd name="connsiteY99" fmla="*/ 30956 h 812136"/>
                    <a:gd name="connsiteX100" fmla="*/ 431007 w 669132"/>
                    <a:gd name="connsiteY100" fmla="*/ 23813 h 812136"/>
                    <a:gd name="connsiteX101" fmla="*/ 445294 w 669132"/>
                    <a:gd name="connsiteY101" fmla="*/ 14288 h 812136"/>
                    <a:gd name="connsiteX102" fmla="*/ 461963 w 669132"/>
                    <a:gd name="connsiteY102" fmla="*/ 7144 h 812136"/>
                    <a:gd name="connsiteX103" fmla="*/ 471488 w 669132"/>
                    <a:gd name="connsiteY103" fmla="*/ 0 h 812136"/>
                    <a:gd name="connsiteX104" fmla="*/ 490538 w 669132"/>
                    <a:gd name="connsiteY104" fmla="*/ 11906 h 812136"/>
                    <a:gd name="connsiteX105" fmla="*/ 504825 w 669132"/>
                    <a:gd name="connsiteY105" fmla="*/ 21431 h 812136"/>
                    <a:gd name="connsiteX106" fmla="*/ 516732 w 669132"/>
                    <a:gd name="connsiteY106" fmla="*/ 33338 h 812136"/>
                    <a:gd name="connsiteX107" fmla="*/ 528638 w 669132"/>
                    <a:gd name="connsiteY107" fmla="*/ 45244 h 812136"/>
                    <a:gd name="connsiteX108" fmla="*/ 521494 w 669132"/>
                    <a:gd name="connsiteY108" fmla="*/ 61913 h 812136"/>
                    <a:gd name="connsiteX109" fmla="*/ 514350 w 669132"/>
                    <a:gd name="connsiteY109" fmla="*/ 64294 h 812136"/>
                    <a:gd name="connsiteX110" fmla="*/ 511969 w 669132"/>
                    <a:gd name="connsiteY110" fmla="*/ 71438 h 812136"/>
                    <a:gd name="connsiteX111" fmla="*/ 519113 w 669132"/>
                    <a:gd name="connsiteY111" fmla="*/ 85725 h 812136"/>
                    <a:gd name="connsiteX112" fmla="*/ 526257 w 669132"/>
                    <a:gd name="connsiteY112" fmla="*/ 90488 h 812136"/>
                    <a:gd name="connsiteX113" fmla="*/ 533400 w 669132"/>
                    <a:gd name="connsiteY113" fmla="*/ 97631 h 812136"/>
                    <a:gd name="connsiteX114" fmla="*/ 538163 w 669132"/>
                    <a:gd name="connsiteY114" fmla="*/ 104775 h 812136"/>
                    <a:gd name="connsiteX115" fmla="*/ 545307 w 669132"/>
                    <a:gd name="connsiteY115" fmla="*/ 107156 h 812136"/>
                    <a:gd name="connsiteX116" fmla="*/ 552450 w 669132"/>
                    <a:gd name="connsiteY116" fmla="*/ 111919 h 812136"/>
                    <a:gd name="connsiteX117" fmla="*/ 566738 w 669132"/>
                    <a:gd name="connsiteY117" fmla="*/ 109538 h 812136"/>
                    <a:gd name="connsiteX118" fmla="*/ 590550 w 669132"/>
                    <a:gd name="connsiteY118" fmla="*/ 107156 h 812136"/>
                    <a:gd name="connsiteX119" fmla="*/ 609600 w 669132"/>
                    <a:gd name="connsiteY119" fmla="*/ 109538 h 812136"/>
                    <a:gd name="connsiteX120" fmla="*/ 626269 w 669132"/>
                    <a:gd name="connsiteY120" fmla="*/ 114300 h 812136"/>
                    <a:gd name="connsiteX121" fmla="*/ 633413 w 669132"/>
                    <a:gd name="connsiteY121" fmla="*/ 119063 h 812136"/>
                    <a:gd name="connsiteX122" fmla="*/ 652463 w 669132"/>
                    <a:gd name="connsiteY12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8138 w 669132"/>
                    <a:gd name="connsiteY64" fmla="*/ 259556 h 812136"/>
                    <a:gd name="connsiteX65" fmla="*/ 330994 w 669132"/>
                    <a:gd name="connsiteY65" fmla="*/ 264319 h 812136"/>
                    <a:gd name="connsiteX66" fmla="*/ 316707 w 669132"/>
                    <a:gd name="connsiteY66" fmla="*/ 269081 h 812136"/>
                    <a:gd name="connsiteX67" fmla="*/ 309563 w 669132"/>
                    <a:gd name="connsiteY67" fmla="*/ 271463 h 812136"/>
                    <a:gd name="connsiteX68" fmla="*/ 311944 w 669132"/>
                    <a:gd name="connsiteY68" fmla="*/ 264319 h 812136"/>
                    <a:gd name="connsiteX69" fmla="*/ 307182 w 669132"/>
                    <a:gd name="connsiteY69" fmla="*/ 250031 h 812136"/>
                    <a:gd name="connsiteX70" fmla="*/ 295275 w 669132"/>
                    <a:gd name="connsiteY70" fmla="*/ 228600 h 812136"/>
                    <a:gd name="connsiteX71" fmla="*/ 288132 w 669132"/>
                    <a:gd name="connsiteY71" fmla="*/ 223838 h 812136"/>
                    <a:gd name="connsiteX72" fmla="*/ 290513 w 669132"/>
                    <a:gd name="connsiteY72" fmla="*/ 216694 h 812136"/>
                    <a:gd name="connsiteX73" fmla="*/ 297657 w 669132"/>
                    <a:gd name="connsiteY73" fmla="*/ 214313 h 812136"/>
                    <a:gd name="connsiteX74" fmla="*/ 304800 w 669132"/>
                    <a:gd name="connsiteY74" fmla="*/ 209550 h 812136"/>
                    <a:gd name="connsiteX75" fmla="*/ 311944 w 669132"/>
                    <a:gd name="connsiteY75" fmla="*/ 202406 h 812136"/>
                    <a:gd name="connsiteX76" fmla="*/ 319088 w 669132"/>
                    <a:gd name="connsiteY76" fmla="*/ 200025 h 812136"/>
                    <a:gd name="connsiteX77" fmla="*/ 333375 w 669132"/>
                    <a:gd name="connsiteY77" fmla="*/ 192881 h 812136"/>
                    <a:gd name="connsiteX78" fmla="*/ 347663 w 669132"/>
                    <a:gd name="connsiteY78" fmla="*/ 190500 h 812136"/>
                    <a:gd name="connsiteX79" fmla="*/ 361950 w 669132"/>
                    <a:gd name="connsiteY79" fmla="*/ 185738 h 812136"/>
                    <a:gd name="connsiteX80" fmla="*/ 369094 w 669132"/>
                    <a:gd name="connsiteY80" fmla="*/ 180975 h 812136"/>
                    <a:gd name="connsiteX81" fmla="*/ 373857 w 669132"/>
                    <a:gd name="connsiteY81" fmla="*/ 173831 h 812136"/>
                    <a:gd name="connsiteX82" fmla="*/ 381000 w 669132"/>
                    <a:gd name="connsiteY82" fmla="*/ 171450 h 812136"/>
                    <a:gd name="connsiteX83" fmla="*/ 388144 w 669132"/>
                    <a:gd name="connsiteY83" fmla="*/ 166688 h 812136"/>
                    <a:gd name="connsiteX84" fmla="*/ 390525 w 669132"/>
                    <a:gd name="connsiteY84" fmla="*/ 159544 h 812136"/>
                    <a:gd name="connsiteX85" fmla="*/ 395288 w 669132"/>
                    <a:gd name="connsiteY85" fmla="*/ 152400 h 812136"/>
                    <a:gd name="connsiteX86" fmla="*/ 404813 w 669132"/>
                    <a:gd name="connsiteY86" fmla="*/ 130969 h 812136"/>
                    <a:gd name="connsiteX87" fmla="*/ 407194 w 669132"/>
                    <a:gd name="connsiteY87" fmla="*/ 111919 h 812136"/>
                    <a:gd name="connsiteX88" fmla="*/ 392907 w 669132"/>
                    <a:gd name="connsiteY88" fmla="*/ 107156 h 812136"/>
                    <a:gd name="connsiteX89" fmla="*/ 378619 w 669132"/>
                    <a:gd name="connsiteY89" fmla="*/ 102394 h 812136"/>
                    <a:gd name="connsiteX90" fmla="*/ 369094 w 669132"/>
                    <a:gd name="connsiteY90" fmla="*/ 100013 h 812136"/>
                    <a:gd name="connsiteX91" fmla="*/ 366713 w 669132"/>
                    <a:gd name="connsiteY91" fmla="*/ 92869 h 812136"/>
                    <a:gd name="connsiteX92" fmla="*/ 357188 w 669132"/>
                    <a:gd name="connsiteY92" fmla="*/ 83344 h 812136"/>
                    <a:gd name="connsiteX93" fmla="*/ 371475 w 669132"/>
                    <a:gd name="connsiteY93" fmla="*/ 78581 h 812136"/>
                    <a:gd name="connsiteX94" fmla="*/ 388144 w 669132"/>
                    <a:gd name="connsiteY94" fmla="*/ 71438 h 812136"/>
                    <a:gd name="connsiteX95" fmla="*/ 404813 w 669132"/>
                    <a:gd name="connsiteY95" fmla="*/ 54769 h 812136"/>
                    <a:gd name="connsiteX96" fmla="*/ 414338 w 669132"/>
                    <a:gd name="connsiteY96" fmla="*/ 40481 h 812136"/>
                    <a:gd name="connsiteX97" fmla="*/ 419100 w 669132"/>
                    <a:gd name="connsiteY97" fmla="*/ 33338 h 812136"/>
                    <a:gd name="connsiteX98" fmla="*/ 426244 w 669132"/>
                    <a:gd name="connsiteY98" fmla="*/ 30956 h 812136"/>
                    <a:gd name="connsiteX99" fmla="*/ 431007 w 669132"/>
                    <a:gd name="connsiteY99" fmla="*/ 23813 h 812136"/>
                    <a:gd name="connsiteX100" fmla="*/ 445294 w 669132"/>
                    <a:gd name="connsiteY100" fmla="*/ 14288 h 812136"/>
                    <a:gd name="connsiteX101" fmla="*/ 461963 w 669132"/>
                    <a:gd name="connsiteY101" fmla="*/ 7144 h 812136"/>
                    <a:gd name="connsiteX102" fmla="*/ 471488 w 669132"/>
                    <a:gd name="connsiteY102" fmla="*/ 0 h 812136"/>
                    <a:gd name="connsiteX103" fmla="*/ 490538 w 669132"/>
                    <a:gd name="connsiteY103" fmla="*/ 11906 h 812136"/>
                    <a:gd name="connsiteX104" fmla="*/ 504825 w 669132"/>
                    <a:gd name="connsiteY104" fmla="*/ 21431 h 812136"/>
                    <a:gd name="connsiteX105" fmla="*/ 516732 w 669132"/>
                    <a:gd name="connsiteY105" fmla="*/ 33338 h 812136"/>
                    <a:gd name="connsiteX106" fmla="*/ 528638 w 669132"/>
                    <a:gd name="connsiteY106" fmla="*/ 45244 h 812136"/>
                    <a:gd name="connsiteX107" fmla="*/ 521494 w 669132"/>
                    <a:gd name="connsiteY107" fmla="*/ 61913 h 812136"/>
                    <a:gd name="connsiteX108" fmla="*/ 514350 w 669132"/>
                    <a:gd name="connsiteY108" fmla="*/ 64294 h 812136"/>
                    <a:gd name="connsiteX109" fmla="*/ 511969 w 669132"/>
                    <a:gd name="connsiteY109" fmla="*/ 71438 h 812136"/>
                    <a:gd name="connsiteX110" fmla="*/ 519113 w 669132"/>
                    <a:gd name="connsiteY110" fmla="*/ 85725 h 812136"/>
                    <a:gd name="connsiteX111" fmla="*/ 526257 w 669132"/>
                    <a:gd name="connsiteY111" fmla="*/ 90488 h 812136"/>
                    <a:gd name="connsiteX112" fmla="*/ 533400 w 669132"/>
                    <a:gd name="connsiteY112" fmla="*/ 97631 h 812136"/>
                    <a:gd name="connsiteX113" fmla="*/ 538163 w 669132"/>
                    <a:gd name="connsiteY113" fmla="*/ 104775 h 812136"/>
                    <a:gd name="connsiteX114" fmla="*/ 545307 w 669132"/>
                    <a:gd name="connsiteY114" fmla="*/ 107156 h 812136"/>
                    <a:gd name="connsiteX115" fmla="*/ 552450 w 669132"/>
                    <a:gd name="connsiteY115" fmla="*/ 111919 h 812136"/>
                    <a:gd name="connsiteX116" fmla="*/ 566738 w 669132"/>
                    <a:gd name="connsiteY116" fmla="*/ 109538 h 812136"/>
                    <a:gd name="connsiteX117" fmla="*/ 590550 w 669132"/>
                    <a:gd name="connsiteY117" fmla="*/ 107156 h 812136"/>
                    <a:gd name="connsiteX118" fmla="*/ 609600 w 669132"/>
                    <a:gd name="connsiteY118" fmla="*/ 109538 h 812136"/>
                    <a:gd name="connsiteX119" fmla="*/ 626269 w 669132"/>
                    <a:gd name="connsiteY119" fmla="*/ 114300 h 812136"/>
                    <a:gd name="connsiteX120" fmla="*/ 633413 w 669132"/>
                    <a:gd name="connsiteY120" fmla="*/ 119063 h 812136"/>
                    <a:gd name="connsiteX121" fmla="*/ 652463 w 669132"/>
                    <a:gd name="connsiteY12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0994 w 669132"/>
                    <a:gd name="connsiteY64" fmla="*/ 264319 h 812136"/>
                    <a:gd name="connsiteX65" fmla="*/ 316707 w 669132"/>
                    <a:gd name="connsiteY65" fmla="*/ 269081 h 812136"/>
                    <a:gd name="connsiteX66" fmla="*/ 309563 w 669132"/>
                    <a:gd name="connsiteY66" fmla="*/ 271463 h 812136"/>
                    <a:gd name="connsiteX67" fmla="*/ 311944 w 669132"/>
                    <a:gd name="connsiteY67" fmla="*/ 264319 h 812136"/>
                    <a:gd name="connsiteX68" fmla="*/ 307182 w 669132"/>
                    <a:gd name="connsiteY68" fmla="*/ 250031 h 812136"/>
                    <a:gd name="connsiteX69" fmla="*/ 295275 w 669132"/>
                    <a:gd name="connsiteY69" fmla="*/ 228600 h 812136"/>
                    <a:gd name="connsiteX70" fmla="*/ 288132 w 669132"/>
                    <a:gd name="connsiteY70" fmla="*/ 223838 h 812136"/>
                    <a:gd name="connsiteX71" fmla="*/ 290513 w 669132"/>
                    <a:gd name="connsiteY71" fmla="*/ 216694 h 812136"/>
                    <a:gd name="connsiteX72" fmla="*/ 297657 w 669132"/>
                    <a:gd name="connsiteY72" fmla="*/ 214313 h 812136"/>
                    <a:gd name="connsiteX73" fmla="*/ 304800 w 669132"/>
                    <a:gd name="connsiteY73" fmla="*/ 209550 h 812136"/>
                    <a:gd name="connsiteX74" fmla="*/ 311944 w 669132"/>
                    <a:gd name="connsiteY74" fmla="*/ 202406 h 812136"/>
                    <a:gd name="connsiteX75" fmla="*/ 319088 w 669132"/>
                    <a:gd name="connsiteY75" fmla="*/ 200025 h 812136"/>
                    <a:gd name="connsiteX76" fmla="*/ 333375 w 669132"/>
                    <a:gd name="connsiteY76" fmla="*/ 192881 h 812136"/>
                    <a:gd name="connsiteX77" fmla="*/ 347663 w 669132"/>
                    <a:gd name="connsiteY77" fmla="*/ 190500 h 812136"/>
                    <a:gd name="connsiteX78" fmla="*/ 361950 w 669132"/>
                    <a:gd name="connsiteY78" fmla="*/ 185738 h 812136"/>
                    <a:gd name="connsiteX79" fmla="*/ 369094 w 669132"/>
                    <a:gd name="connsiteY79" fmla="*/ 180975 h 812136"/>
                    <a:gd name="connsiteX80" fmla="*/ 373857 w 669132"/>
                    <a:gd name="connsiteY80" fmla="*/ 173831 h 812136"/>
                    <a:gd name="connsiteX81" fmla="*/ 381000 w 669132"/>
                    <a:gd name="connsiteY81" fmla="*/ 171450 h 812136"/>
                    <a:gd name="connsiteX82" fmla="*/ 388144 w 669132"/>
                    <a:gd name="connsiteY82" fmla="*/ 166688 h 812136"/>
                    <a:gd name="connsiteX83" fmla="*/ 390525 w 669132"/>
                    <a:gd name="connsiteY83" fmla="*/ 159544 h 812136"/>
                    <a:gd name="connsiteX84" fmla="*/ 395288 w 669132"/>
                    <a:gd name="connsiteY84" fmla="*/ 152400 h 812136"/>
                    <a:gd name="connsiteX85" fmla="*/ 404813 w 669132"/>
                    <a:gd name="connsiteY85" fmla="*/ 130969 h 812136"/>
                    <a:gd name="connsiteX86" fmla="*/ 407194 w 669132"/>
                    <a:gd name="connsiteY86" fmla="*/ 111919 h 812136"/>
                    <a:gd name="connsiteX87" fmla="*/ 392907 w 669132"/>
                    <a:gd name="connsiteY87" fmla="*/ 107156 h 812136"/>
                    <a:gd name="connsiteX88" fmla="*/ 378619 w 669132"/>
                    <a:gd name="connsiteY88" fmla="*/ 102394 h 812136"/>
                    <a:gd name="connsiteX89" fmla="*/ 369094 w 669132"/>
                    <a:gd name="connsiteY89" fmla="*/ 100013 h 812136"/>
                    <a:gd name="connsiteX90" fmla="*/ 366713 w 669132"/>
                    <a:gd name="connsiteY90" fmla="*/ 92869 h 812136"/>
                    <a:gd name="connsiteX91" fmla="*/ 357188 w 669132"/>
                    <a:gd name="connsiteY91" fmla="*/ 83344 h 812136"/>
                    <a:gd name="connsiteX92" fmla="*/ 371475 w 669132"/>
                    <a:gd name="connsiteY92" fmla="*/ 78581 h 812136"/>
                    <a:gd name="connsiteX93" fmla="*/ 388144 w 669132"/>
                    <a:gd name="connsiteY93" fmla="*/ 71438 h 812136"/>
                    <a:gd name="connsiteX94" fmla="*/ 404813 w 669132"/>
                    <a:gd name="connsiteY94" fmla="*/ 54769 h 812136"/>
                    <a:gd name="connsiteX95" fmla="*/ 414338 w 669132"/>
                    <a:gd name="connsiteY95" fmla="*/ 40481 h 812136"/>
                    <a:gd name="connsiteX96" fmla="*/ 419100 w 669132"/>
                    <a:gd name="connsiteY96" fmla="*/ 33338 h 812136"/>
                    <a:gd name="connsiteX97" fmla="*/ 426244 w 669132"/>
                    <a:gd name="connsiteY97" fmla="*/ 30956 h 812136"/>
                    <a:gd name="connsiteX98" fmla="*/ 431007 w 669132"/>
                    <a:gd name="connsiteY98" fmla="*/ 23813 h 812136"/>
                    <a:gd name="connsiteX99" fmla="*/ 445294 w 669132"/>
                    <a:gd name="connsiteY99" fmla="*/ 14288 h 812136"/>
                    <a:gd name="connsiteX100" fmla="*/ 461963 w 669132"/>
                    <a:gd name="connsiteY100" fmla="*/ 7144 h 812136"/>
                    <a:gd name="connsiteX101" fmla="*/ 471488 w 669132"/>
                    <a:gd name="connsiteY101" fmla="*/ 0 h 812136"/>
                    <a:gd name="connsiteX102" fmla="*/ 490538 w 669132"/>
                    <a:gd name="connsiteY102" fmla="*/ 11906 h 812136"/>
                    <a:gd name="connsiteX103" fmla="*/ 504825 w 669132"/>
                    <a:gd name="connsiteY103" fmla="*/ 21431 h 812136"/>
                    <a:gd name="connsiteX104" fmla="*/ 516732 w 669132"/>
                    <a:gd name="connsiteY104" fmla="*/ 33338 h 812136"/>
                    <a:gd name="connsiteX105" fmla="*/ 528638 w 669132"/>
                    <a:gd name="connsiteY105" fmla="*/ 45244 h 812136"/>
                    <a:gd name="connsiteX106" fmla="*/ 521494 w 669132"/>
                    <a:gd name="connsiteY106" fmla="*/ 61913 h 812136"/>
                    <a:gd name="connsiteX107" fmla="*/ 514350 w 669132"/>
                    <a:gd name="connsiteY107" fmla="*/ 64294 h 812136"/>
                    <a:gd name="connsiteX108" fmla="*/ 511969 w 669132"/>
                    <a:gd name="connsiteY108" fmla="*/ 71438 h 812136"/>
                    <a:gd name="connsiteX109" fmla="*/ 519113 w 669132"/>
                    <a:gd name="connsiteY109" fmla="*/ 85725 h 812136"/>
                    <a:gd name="connsiteX110" fmla="*/ 526257 w 669132"/>
                    <a:gd name="connsiteY110" fmla="*/ 90488 h 812136"/>
                    <a:gd name="connsiteX111" fmla="*/ 533400 w 669132"/>
                    <a:gd name="connsiteY111" fmla="*/ 97631 h 812136"/>
                    <a:gd name="connsiteX112" fmla="*/ 538163 w 669132"/>
                    <a:gd name="connsiteY112" fmla="*/ 104775 h 812136"/>
                    <a:gd name="connsiteX113" fmla="*/ 545307 w 669132"/>
                    <a:gd name="connsiteY113" fmla="*/ 107156 h 812136"/>
                    <a:gd name="connsiteX114" fmla="*/ 552450 w 669132"/>
                    <a:gd name="connsiteY114" fmla="*/ 111919 h 812136"/>
                    <a:gd name="connsiteX115" fmla="*/ 566738 w 669132"/>
                    <a:gd name="connsiteY115" fmla="*/ 109538 h 812136"/>
                    <a:gd name="connsiteX116" fmla="*/ 590550 w 669132"/>
                    <a:gd name="connsiteY116" fmla="*/ 107156 h 812136"/>
                    <a:gd name="connsiteX117" fmla="*/ 609600 w 669132"/>
                    <a:gd name="connsiteY117" fmla="*/ 109538 h 812136"/>
                    <a:gd name="connsiteX118" fmla="*/ 626269 w 669132"/>
                    <a:gd name="connsiteY118" fmla="*/ 114300 h 812136"/>
                    <a:gd name="connsiteX119" fmla="*/ 633413 w 669132"/>
                    <a:gd name="connsiteY119" fmla="*/ 119063 h 812136"/>
                    <a:gd name="connsiteX120" fmla="*/ 652463 w 669132"/>
                    <a:gd name="connsiteY12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6707 w 669132"/>
                    <a:gd name="connsiteY64" fmla="*/ 269081 h 812136"/>
                    <a:gd name="connsiteX65" fmla="*/ 309563 w 669132"/>
                    <a:gd name="connsiteY65" fmla="*/ 271463 h 812136"/>
                    <a:gd name="connsiteX66" fmla="*/ 311944 w 669132"/>
                    <a:gd name="connsiteY66" fmla="*/ 264319 h 812136"/>
                    <a:gd name="connsiteX67" fmla="*/ 307182 w 669132"/>
                    <a:gd name="connsiteY67" fmla="*/ 250031 h 812136"/>
                    <a:gd name="connsiteX68" fmla="*/ 295275 w 669132"/>
                    <a:gd name="connsiteY68" fmla="*/ 228600 h 812136"/>
                    <a:gd name="connsiteX69" fmla="*/ 288132 w 669132"/>
                    <a:gd name="connsiteY69" fmla="*/ 223838 h 812136"/>
                    <a:gd name="connsiteX70" fmla="*/ 290513 w 669132"/>
                    <a:gd name="connsiteY70" fmla="*/ 216694 h 812136"/>
                    <a:gd name="connsiteX71" fmla="*/ 297657 w 669132"/>
                    <a:gd name="connsiteY71" fmla="*/ 214313 h 812136"/>
                    <a:gd name="connsiteX72" fmla="*/ 304800 w 669132"/>
                    <a:gd name="connsiteY72" fmla="*/ 209550 h 812136"/>
                    <a:gd name="connsiteX73" fmla="*/ 311944 w 669132"/>
                    <a:gd name="connsiteY73" fmla="*/ 202406 h 812136"/>
                    <a:gd name="connsiteX74" fmla="*/ 319088 w 669132"/>
                    <a:gd name="connsiteY74" fmla="*/ 200025 h 812136"/>
                    <a:gd name="connsiteX75" fmla="*/ 333375 w 669132"/>
                    <a:gd name="connsiteY75" fmla="*/ 192881 h 812136"/>
                    <a:gd name="connsiteX76" fmla="*/ 347663 w 669132"/>
                    <a:gd name="connsiteY76" fmla="*/ 190500 h 812136"/>
                    <a:gd name="connsiteX77" fmla="*/ 361950 w 669132"/>
                    <a:gd name="connsiteY77" fmla="*/ 185738 h 812136"/>
                    <a:gd name="connsiteX78" fmla="*/ 369094 w 669132"/>
                    <a:gd name="connsiteY78" fmla="*/ 180975 h 812136"/>
                    <a:gd name="connsiteX79" fmla="*/ 373857 w 669132"/>
                    <a:gd name="connsiteY79" fmla="*/ 173831 h 812136"/>
                    <a:gd name="connsiteX80" fmla="*/ 381000 w 669132"/>
                    <a:gd name="connsiteY80" fmla="*/ 171450 h 812136"/>
                    <a:gd name="connsiteX81" fmla="*/ 388144 w 669132"/>
                    <a:gd name="connsiteY81" fmla="*/ 166688 h 812136"/>
                    <a:gd name="connsiteX82" fmla="*/ 390525 w 669132"/>
                    <a:gd name="connsiteY82" fmla="*/ 159544 h 812136"/>
                    <a:gd name="connsiteX83" fmla="*/ 395288 w 669132"/>
                    <a:gd name="connsiteY83" fmla="*/ 152400 h 812136"/>
                    <a:gd name="connsiteX84" fmla="*/ 404813 w 669132"/>
                    <a:gd name="connsiteY84" fmla="*/ 130969 h 812136"/>
                    <a:gd name="connsiteX85" fmla="*/ 407194 w 669132"/>
                    <a:gd name="connsiteY85" fmla="*/ 111919 h 812136"/>
                    <a:gd name="connsiteX86" fmla="*/ 392907 w 669132"/>
                    <a:gd name="connsiteY86" fmla="*/ 107156 h 812136"/>
                    <a:gd name="connsiteX87" fmla="*/ 378619 w 669132"/>
                    <a:gd name="connsiteY87" fmla="*/ 102394 h 812136"/>
                    <a:gd name="connsiteX88" fmla="*/ 369094 w 669132"/>
                    <a:gd name="connsiteY88" fmla="*/ 100013 h 812136"/>
                    <a:gd name="connsiteX89" fmla="*/ 366713 w 669132"/>
                    <a:gd name="connsiteY89" fmla="*/ 92869 h 812136"/>
                    <a:gd name="connsiteX90" fmla="*/ 357188 w 669132"/>
                    <a:gd name="connsiteY90" fmla="*/ 83344 h 812136"/>
                    <a:gd name="connsiteX91" fmla="*/ 371475 w 669132"/>
                    <a:gd name="connsiteY91" fmla="*/ 78581 h 812136"/>
                    <a:gd name="connsiteX92" fmla="*/ 388144 w 669132"/>
                    <a:gd name="connsiteY92" fmla="*/ 71438 h 812136"/>
                    <a:gd name="connsiteX93" fmla="*/ 404813 w 669132"/>
                    <a:gd name="connsiteY93" fmla="*/ 54769 h 812136"/>
                    <a:gd name="connsiteX94" fmla="*/ 414338 w 669132"/>
                    <a:gd name="connsiteY94" fmla="*/ 40481 h 812136"/>
                    <a:gd name="connsiteX95" fmla="*/ 419100 w 669132"/>
                    <a:gd name="connsiteY95" fmla="*/ 33338 h 812136"/>
                    <a:gd name="connsiteX96" fmla="*/ 426244 w 669132"/>
                    <a:gd name="connsiteY96" fmla="*/ 30956 h 812136"/>
                    <a:gd name="connsiteX97" fmla="*/ 431007 w 669132"/>
                    <a:gd name="connsiteY97" fmla="*/ 23813 h 812136"/>
                    <a:gd name="connsiteX98" fmla="*/ 445294 w 669132"/>
                    <a:gd name="connsiteY98" fmla="*/ 14288 h 812136"/>
                    <a:gd name="connsiteX99" fmla="*/ 461963 w 669132"/>
                    <a:gd name="connsiteY99" fmla="*/ 7144 h 812136"/>
                    <a:gd name="connsiteX100" fmla="*/ 471488 w 669132"/>
                    <a:gd name="connsiteY100" fmla="*/ 0 h 812136"/>
                    <a:gd name="connsiteX101" fmla="*/ 490538 w 669132"/>
                    <a:gd name="connsiteY101" fmla="*/ 11906 h 812136"/>
                    <a:gd name="connsiteX102" fmla="*/ 504825 w 669132"/>
                    <a:gd name="connsiteY102" fmla="*/ 21431 h 812136"/>
                    <a:gd name="connsiteX103" fmla="*/ 516732 w 669132"/>
                    <a:gd name="connsiteY103" fmla="*/ 33338 h 812136"/>
                    <a:gd name="connsiteX104" fmla="*/ 528638 w 669132"/>
                    <a:gd name="connsiteY104" fmla="*/ 45244 h 812136"/>
                    <a:gd name="connsiteX105" fmla="*/ 521494 w 669132"/>
                    <a:gd name="connsiteY105" fmla="*/ 61913 h 812136"/>
                    <a:gd name="connsiteX106" fmla="*/ 514350 w 669132"/>
                    <a:gd name="connsiteY106" fmla="*/ 64294 h 812136"/>
                    <a:gd name="connsiteX107" fmla="*/ 511969 w 669132"/>
                    <a:gd name="connsiteY107" fmla="*/ 71438 h 812136"/>
                    <a:gd name="connsiteX108" fmla="*/ 519113 w 669132"/>
                    <a:gd name="connsiteY108" fmla="*/ 85725 h 812136"/>
                    <a:gd name="connsiteX109" fmla="*/ 526257 w 669132"/>
                    <a:gd name="connsiteY109" fmla="*/ 90488 h 812136"/>
                    <a:gd name="connsiteX110" fmla="*/ 533400 w 669132"/>
                    <a:gd name="connsiteY110" fmla="*/ 97631 h 812136"/>
                    <a:gd name="connsiteX111" fmla="*/ 538163 w 669132"/>
                    <a:gd name="connsiteY111" fmla="*/ 104775 h 812136"/>
                    <a:gd name="connsiteX112" fmla="*/ 545307 w 669132"/>
                    <a:gd name="connsiteY112" fmla="*/ 107156 h 812136"/>
                    <a:gd name="connsiteX113" fmla="*/ 552450 w 669132"/>
                    <a:gd name="connsiteY113" fmla="*/ 111919 h 812136"/>
                    <a:gd name="connsiteX114" fmla="*/ 566738 w 669132"/>
                    <a:gd name="connsiteY114" fmla="*/ 109538 h 812136"/>
                    <a:gd name="connsiteX115" fmla="*/ 590550 w 669132"/>
                    <a:gd name="connsiteY115" fmla="*/ 107156 h 812136"/>
                    <a:gd name="connsiteX116" fmla="*/ 609600 w 669132"/>
                    <a:gd name="connsiteY116" fmla="*/ 109538 h 812136"/>
                    <a:gd name="connsiteX117" fmla="*/ 626269 w 669132"/>
                    <a:gd name="connsiteY117" fmla="*/ 114300 h 812136"/>
                    <a:gd name="connsiteX118" fmla="*/ 633413 w 669132"/>
                    <a:gd name="connsiteY118" fmla="*/ 119063 h 812136"/>
                    <a:gd name="connsiteX119" fmla="*/ 652463 w 669132"/>
                    <a:gd name="connsiteY11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07182 w 669132"/>
                    <a:gd name="connsiteY65" fmla="*/ 250031 h 812136"/>
                    <a:gd name="connsiteX66" fmla="*/ 295275 w 669132"/>
                    <a:gd name="connsiteY66" fmla="*/ 228600 h 812136"/>
                    <a:gd name="connsiteX67" fmla="*/ 288132 w 669132"/>
                    <a:gd name="connsiteY67" fmla="*/ 223838 h 812136"/>
                    <a:gd name="connsiteX68" fmla="*/ 290513 w 669132"/>
                    <a:gd name="connsiteY68" fmla="*/ 216694 h 812136"/>
                    <a:gd name="connsiteX69" fmla="*/ 297657 w 669132"/>
                    <a:gd name="connsiteY69" fmla="*/ 214313 h 812136"/>
                    <a:gd name="connsiteX70" fmla="*/ 304800 w 669132"/>
                    <a:gd name="connsiteY70" fmla="*/ 209550 h 812136"/>
                    <a:gd name="connsiteX71" fmla="*/ 311944 w 669132"/>
                    <a:gd name="connsiteY71" fmla="*/ 202406 h 812136"/>
                    <a:gd name="connsiteX72" fmla="*/ 319088 w 669132"/>
                    <a:gd name="connsiteY72" fmla="*/ 200025 h 812136"/>
                    <a:gd name="connsiteX73" fmla="*/ 333375 w 669132"/>
                    <a:gd name="connsiteY73" fmla="*/ 192881 h 812136"/>
                    <a:gd name="connsiteX74" fmla="*/ 347663 w 669132"/>
                    <a:gd name="connsiteY74" fmla="*/ 190500 h 812136"/>
                    <a:gd name="connsiteX75" fmla="*/ 361950 w 669132"/>
                    <a:gd name="connsiteY75" fmla="*/ 185738 h 812136"/>
                    <a:gd name="connsiteX76" fmla="*/ 369094 w 669132"/>
                    <a:gd name="connsiteY76" fmla="*/ 180975 h 812136"/>
                    <a:gd name="connsiteX77" fmla="*/ 373857 w 669132"/>
                    <a:gd name="connsiteY77" fmla="*/ 173831 h 812136"/>
                    <a:gd name="connsiteX78" fmla="*/ 381000 w 669132"/>
                    <a:gd name="connsiteY78" fmla="*/ 171450 h 812136"/>
                    <a:gd name="connsiteX79" fmla="*/ 388144 w 669132"/>
                    <a:gd name="connsiteY79" fmla="*/ 166688 h 812136"/>
                    <a:gd name="connsiteX80" fmla="*/ 390525 w 669132"/>
                    <a:gd name="connsiteY80" fmla="*/ 159544 h 812136"/>
                    <a:gd name="connsiteX81" fmla="*/ 395288 w 669132"/>
                    <a:gd name="connsiteY81" fmla="*/ 152400 h 812136"/>
                    <a:gd name="connsiteX82" fmla="*/ 404813 w 669132"/>
                    <a:gd name="connsiteY82" fmla="*/ 130969 h 812136"/>
                    <a:gd name="connsiteX83" fmla="*/ 407194 w 669132"/>
                    <a:gd name="connsiteY83" fmla="*/ 111919 h 812136"/>
                    <a:gd name="connsiteX84" fmla="*/ 392907 w 669132"/>
                    <a:gd name="connsiteY84" fmla="*/ 107156 h 812136"/>
                    <a:gd name="connsiteX85" fmla="*/ 378619 w 669132"/>
                    <a:gd name="connsiteY85" fmla="*/ 102394 h 812136"/>
                    <a:gd name="connsiteX86" fmla="*/ 369094 w 669132"/>
                    <a:gd name="connsiteY86" fmla="*/ 100013 h 812136"/>
                    <a:gd name="connsiteX87" fmla="*/ 366713 w 669132"/>
                    <a:gd name="connsiteY87" fmla="*/ 92869 h 812136"/>
                    <a:gd name="connsiteX88" fmla="*/ 357188 w 669132"/>
                    <a:gd name="connsiteY88" fmla="*/ 83344 h 812136"/>
                    <a:gd name="connsiteX89" fmla="*/ 371475 w 669132"/>
                    <a:gd name="connsiteY89" fmla="*/ 78581 h 812136"/>
                    <a:gd name="connsiteX90" fmla="*/ 388144 w 669132"/>
                    <a:gd name="connsiteY90" fmla="*/ 71438 h 812136"/>
                    <a:gd name="connsiteX91" fmla="*/ 404813 w 669132"/>
                    <a:gd name="connsiteY91" fmla="*/ 54769 h 812136"/>
                    <a:gd name="connsiteX92" fmla="*/ 414338 w 669132"/>
                    <a:gd name="connsiteY92" fmla="*/ 40481 h 812136"/>
                    <a:gd name="connsiteX93" fmla="*/ 419100 w 669132"/>
                    <a:gd name="connsiteY93" fmla="*/ 33338 h 812136"/>
                    <a:gd name="connsiteX94" fmla="*/ 426244 w 669132"/>
                    <a:gd name="connsiteY94" fmla="*/ 30956 h 812136"/>
                    <a:gd name="connsiteX95" fmla="*/ 431007 w 669132"/>
                    <a:gd name="connsiteY95" fmla="*/ 23813 h 812136"/>
                    <a:gd name="connsiteX96" fmla="*/ 445294 w 669132"/>
                    <a:gd name="connsiteY96" fmla="*/ 14288 h 812136"/>
                    <a:gd name="connsiteX97" fmla="*/ 461963 w 669132"/>
                    <a:gd name="connsiteY97" fmla="*/ 7144 h 812136"/>
                    <a:gd name="connsiteX98" fmla="*/ 471488 w 669132"/>
                    <a:gd name="connsiteY98" fmla="*/ 0 h 812136"/>
                    <a:gd name="connsiteX99" fmla="*/ 490538 w 669132"/>
                    <a:gd name="connsiteY99" fmla="*/ 11906 h 812136"/>
                    <a:gd name="connsiteX100" fmla="*/ 504825 w 669132"/>
                    <a:gd name="connsiteY100" fmla="*/ 21431 h 812136"/>
                    <a:gd name="connsiteX101" fmla="*/ 516732 w 669132"/>
                    <a:gd name="connsiteY101" fmla="*/ 33338 h 812136"/>
                    <a:gd name="connsiteX102" fmla="*/ 528638 w 669132"/>
                    <a:gd name="connsiteY102" fmla="*/ 45244 h 812136"/>
                    <a:gd name="connsiteX103" fmla="*/ 521494 w 669132"/>
                    <a:gd name="connsiteY103" fmla="*/ 61913 h 812136"/>
                    <a:gd name="connsiteX104" fmla="*/ 514350 w 669132"/>
                    <a:gd name="connsiteY104" fmla="*/ 64294 h 812136"/>
                    <a:gd name="connsiteX105" fmla="*/ 511969 w 669132"/>
                    <a:gd name="connsiteY105" fmla="*/ 71438 h 812136"/>
                    <a:gd name="connsiteX106" fmla="*/ 519113 w 669132"/>
                    <a:gd name="connsiteY106" fmla="*/ 85725 h 812136"/>
                    <a:gd name="connsiteX107" fmla="*/ 526257 w 669132"/>
                    <a:gd name="connsiteY107" fmla="*/ 90488 h 812136"/>
                    <a:gd name="connsiteX108" fmla="*/ 533400 w 669132"/>
                    <a:gd name="connsiteY108" fmla="*/ 97631 h 812136"/>
                    <a:gd name="connsiteX109" fmla="*/ 538163 w 669132"/>
                    <a:gd name="connsiteY109" fmla="*/ 104775 h 812136"/>
                    <a:gd name="connsiteX110" fmla="*/ 545307 w 669132"/>
                    <a:gd name="connsiteY110" fmla="*/ 107156 h 812136"/>
                    <a:gd name="connsiteX111" fmla="*/ 552450 w 669132"/>
                    <a:gd name="connsiteY111" fmla="*/ 111919 h 812136"/>
                    <a:gd name="connsiteX112" fmla="*/ 566738 w 669132"/>
                    <a:gd name="connsiteY112" fmla="*/ 109538 h 812136"/>
                    <a:gd name="connsiteX113" fmla="*/ 590550 w 669132"/>
                    <a:gd name="connsiteY113" fmla="*/ 107156 h 812136"/>
                    <a:gd name="connsiteX114" fmla="*/ 609600 w 669132"/>
                    <a:gd name="connsiteY114" fmla="*/ 109538 h 812136"/>
                    <a:gd name="connsiteX115" fmla="*/ 626269 w 669132"/>
                    <a:gd name="connsiteY115" fmla="*/ 114300 h 812136"/>
                    <a:gd name="connsiteX116" fmla="*/ 633413 w 669132"/>
                    <a:gd name="connsiteY116" fmla="*/ 119063 h 812136"/>
                    <a:gd name="connsiteX117" fmla="*/ 652463 w 669132"/>
                    <a:gd name="connsiteY11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95275 w 669132"/>
                    <a:gd name="connsiteY65" fmla="*/ 228600 h 812136"/>
                    <a:gd name="connsiteX66" fmla="*/ 288132 w 669132"/>
                    <a:gd name="connsiteY66" fmla="*/ 223838 h 812136"/>
                    <a:gd name="connsiteX67" fmla="*/ 290513 w 669132"/>
                    <a:gd name="connsiteY67" fmla="*/ 216694 h 812136"/>
                    <a:gd name="connsiteX68" fmla="*/ 297657 w 669132"/>
                    <a:gd name="connsiteY68" fmla="*/ 214313 h 812136"/>
                    <a:gd name="connsiteX69" fmla="*/ 304800 w 669132"/>
                    <a:gd name="connsiteY69" fmla="*/ 209550 h 812136"/>
                    <a:gd name="connsiteX70" fmla="*/ 311944 w 669132"/>
                    <a:gd name="connsiteY70" fmla="*/ 202406 h 812136"/>
                    <a:gd name="connsiteX71" fmla="*/ 319088 w 669132"/>
                    <a:gd name="connsiteY71" fmla="*/ 200025 h 812136"/>
                    <a:gd name="connsiteX72" fmla="*/ 333375 w 669132"/>
                    <a:gd name="connsiteY72" fmla="*/ 192881 h 812136"/>
                    <a:gd name="connsiteX73" fmla="*/ 347663 w 669132"/>
                    <a:gd name="connsiteY73" fmla="*/ 190500 h 812136"/>
                    <a:gd name="connsiteX74" fmla="*/ 361950 w 669132"/>
                    <a:gd name="connsiteY74" fmla="*/ 185738 h 812136"/>
                    <a:gd name="connsiteX75" fmla="*/ 369094 w 669132"/>
                    <a:gd name="connsiteY75" fmla="*/ 180975 h 812136"/>
                    <a:gd name="connsiteX76" fmla="*/ 373857 w 669132"/>
                    <a:gd name="connsiteY76" fmla="*/ 173831 h 812136"/>
                    <a:gd name="connsiteX77" fmla="*/ 381000 w 669132"/>
                    <a:gd name="connsiteY77" fmla="*/ 171450 h 812136"/>
                    <a:gd name="connsiteX78" fmla="*/ 388144 w 669132"/>
                    <a:gd name="connsiteY78" fmla="*/ 166688 h 812136"/>
                    <a:gd name="connsiteX79" fmla="*/ 390525 w 669132"/>
                    <a:gd name="connsiteY79" fmla="*/ 159544 h 812136"/>
                    <a:gd name="connsiteX80" fmla="*/ 395288 w 669132"/>
                    <a:gd name="connsiteY80" fmla="*/ 152400 h 812136"/>
                    <a:gd name="connsiteX81" fmla="*/ 404813 w 669132"/>
                    <a:gd name="connsiteY81" fmla="*/ 130969 h 812136"/>
                    <a:gd name="connsiteX82" fmla="*/ 407194 w 669132"/>
                    <a:gd name="connsiteY82" fmla="*/ 111919 h 812136"/>
                    <a:gd name="connsiteX83" fmla="*/ 392907 w 669132"/>
                    <a:gd name="connsiteY83" fmla="*/ 107156 h 812136"/>
                    <a:gd name="connsiteX84" fmla="*/ 378619 w 669132"/>
                    <a:gd name="connsiteY84" fmla="*/ 102394 h 812136"/>
                    <a:gd name="connsiteX85" fmla="*/ 369094 w 669132"/>
                    <a:gd name="connsiteY85" fmla="*/ 100013 h 812136"/>
                    <a:gd name="connsiteX86" fmla="*/ 366713 w 669132"/>
                    <a:gd name="connsiteY86" fmla="*/ 92869 h 812136"/>
                    <a:gd name="connsiteX87" fmla="*/ 357188 w 669132"/>
                    <a:gd name="connsiteY87" fmla="*/ 83344 h 812136"/>
                    <a:gd name="connsiteX88" fmla="*/ 371475 w 669132"/>
                    <a:gd name="connsiteY88" fmla="*/ 78581 h 812136"/>
                    <a:gd name="connsiteX89" fmla="*/ 388144 w 669132"/>
                    <a:gd name="connsiteY89" fmla="*/ 71438 h 812136"/>
                    <a:gd name="connsiteX90" fmla="*/ 404813 w 669132"/>
                    <a:gd name="connsiteY90" fmla="*/ 54769 h 812136"/>
                    <a:gd name="connsiteX91" fmla="*/ 414338 w 669132"/>
                    <a:gd name="connsiteY91" fmla="*/ 40481 h 812136"/>
                    <a:gd name="connsiteX92" fmla="*/ 419100 w 669132"/>
                    <a:gd name="connsiteY92" fmla="*/ 33338 h 812136"/>
                    <a:gd name="connsiteX93" fmla="*/ 426244 w 669132"/>
                    <a:gd name="connsiteY93" fmla="*/ 30956 h 812136"/>
                    <a:gd name="connsiteX94" fmla="*/ 431007 w 669132"/>
                    <a:gd name="connsiteY94" fmla="*/ 23813 h 812136"/>
                    <a:gd name="connsiteX95" fmla="*/ 445294 w 669132"/>
                    <a:gd name="connsiteY95" fmla="*/ 14288 h 812136"/>
                    <a:gd name="connsiteX96" fmla="*/ 461963 w 669132"/>
                    <a:gd name="connsiteY96" fmla="*/ 7144 h 812136"/>
                    <a:gd name="connsiteX97" fmla="*/ 471488 w 669132"/>
                    <a:gd name="connsiteY97" fmla="*/ 0 h 812136"/>
                    <a:gd name="connsiteX98" fmla="*/ 490538 w 669132"/>
                    <a:gd name="connsiteY98" fmla="*/ 11906 h 812136"/>
                    <a:gd name="connsiteX99" fmla="*/ 504825 w 669132"/>
                    <a:gd name="connsiteY99" fmla="*/ 21431 h 812136"/>
                    <a:gd name="connsiteX100" fmla="*/ 516732 w 669132"/>
                    <a:gd name="connsiteY100" fmla="*/ 33338 h 812136"/>
                    <a:gd name="connsiteX101" fmla="*/ 528638 w 669132"/>
                    <a:gd name="connsiteY101" fmla="*/ 45244 h 812136"/>
                    <a:gd name="connsiteX102" fmla="*/ 521494 w 669132"/>
                    <a:gd name="connsiteY102" fmla="*/ 61913 h 812136"/>
                    <a:gd name="connsiteX103" fmla="*/ 514350 w 669132"/>
                    <a:gd name="connsiteY103" fmla="*/ 64294 h 812136"/>
                    <a:gd name="connsiteX104" fmla="*/ 511969 w 669132"/>
                    <a:gd name="connsiteY104" fmla="*/ 71438 h 812136"/>
                    <a:gd name="connsiteX105" fmla="*/ 519113 w 669132"/>
                    <a:gd name="connsiteY105" fmla="*/ 85725 h 812136"/>
                    <a:gd name="connsiteX106" fmla="*/ 526257 w 669132"/>
                    <a:gd name="connsiteY106" fmla="*/ 90488 h 812136"/>
                    <a:gd name="connsiteX107" fmla="*/ 533400 w 669132"/>
                    <a:gd name="connsiteY107" fmla="*/ 97631 h 812136"/>
                    <a:gd name="connsiteX108" fmla="*/ 538163 w 669132"/>
                    <a:gd name="connsiteY108" fmla="*/ 104775 h 812136"/>
                    <a:gd name="connsiteX109" fmla="*/ 545307 w 669132"/>
                    <a:gd name="connsiteY109" fmla="*/ 107156 h 812136"/>
                    <a:gd name="connsiteX110" fmla="*/ 552450 w 669132"/>
                    <a:gd name="connsiteY110" fmla="*/ 111919 h 812136"/>
                    <a:gd name="connsiteX111" fmla="*/ 566738 w 669132"/>
                    <a:gd name="connsiteY111" fmla="*/ 109538 h 812136"/>
                    <a:gd name="connsiteX112" fmla="*/ 590550 w 669132"/>
                    <a:gd name="connsiteY112" fmla="*/ 107156 h 812136"/>
                    <a:gd name="connsiteX113" fmla="*/ 609600 w 669132"/>
                    <a:gd name="connsiteY113" fmla="*/ 109538 h 812136"/>
                    <a:gd name="connsiteX114" fmla="*/ 626269 w 669132"/>
                    <a:gd name="connsiteY114" fmla="*/ 114300 h 812136"/>
                    <a:gd name="connsiteX115" fmla="*/ 633413 w 669132"/>
                    <a:gd name="connsiteY115" fmla="*/ 119063 h 812136"/>
                    <a:gd name="connsiteX116" fmla="*/ 652463 w 669132"/>
                    <a:gd name="connsiteY11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87049 w 669132"/>
                    <a:gd name="connsiteY66" fmla="*/ 213709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04800 w 669132"/>
                    <a:gd name="connsiteY66" fmla="*/ 209550 h 812136"/>
                    <a:gd name="connsiteX67" fmla="*/ 311944 w 669132"/>
                    <a:gd name="connsiteY67" fmla="*/ 202406 h 812136"/>
                    <a:gd name="connsiteX68" fmla="*/ 319088 w 669132"/>
                    <a:gd name="connsiteY68" fmla="*/ 200025 h 812136"/>
                    <a:gd name="connsiteX69" fmla="*/ 333375 w 669132"/>
                    <a:gd name="connsiteY69" fmla="*/ 192881 h 812136"/>
                    <a:gd name="connsiteX70" fmla="*/ 347663 w 669132"/>
                    <a:gd name="connsiteY70" fmla="*/ 190500 h 812136"/>
                    <a:gd name="connsiteX71" fmla="*/ 361950 w 669132"/>
                    <a:gd name="connsiteY71" fmla="*/ 185738 h 812136"/>
                    <a:gd name="connsiteX72" fmla="*/ 369094 w 669132"/>
                    <a:gd name="connsiteY72" fmla="*/ 180975 h 812136"/>
                    <a:gd name="connsiteX73" fmla="*/ 373857 w 669132"/>
                    <a:gd name="connsiteY73" fmla="*/ 173831 h 812136"/>
                    <a:gd name="connsiteX74" fmla="*/ 381000 w 669132"/>
                    <a:gd name="connsiteY74" fmla="*/ 171450 h 812136"/>
                    <a:gd name="connsiteX75" fmla="*/ 388144 w 669132"/>
                    <a:gd name="connsiteY75" fmla="*/ 166688 h 812136"/>
                    <a:gd name="connsiteX76" fmla="*/ 390525 w 669132"/>
                    <a:gd name="connsiteY76" fmla="*/ 159544 h 812136"/>
                    <a:gd name="connsiteX77" fmla="*/ 395288 w 669132"/>
                    <a:gd name="connsiteY77" fmla="*/ 152400 h 812136"/>
                    <a:gd name="connsiteX78" fmla="*/ 404813 w 669132"/>
                    <a:gd name="connsiteY78" fmla="*/ 130969 h 812136"/>
                    <a:gd name="connsiteX79" fmla="*/ 407194 w 669132"/>
                    <a:gd name="connsiteY79" fmla="*/ 111919 h 812136"/>
                    <a:gd name="connsiteX80" fmla="*/ 392907 w 669132"/>
                    <a:gd name="connsiteY80" fmla="*/ 107156 h 812136"/>
                    <a:gd name="connsiteX81" fmla="*/ 378619 w 669132"/>
                    <a:gd name="connsiteY81" fmla="*/ 102394 h 812136"/>
                    <a:gd name="connsiteX82" fmla="*/ 369094 w 669132"/>
                    <a:gd name="connsiteY82" fmla="*/ 100013 h 812136"/>
                    <a:gd name="connsiteX83" fmla="*/ 366713 w 669132"/>
                    <a:gd name="connsiteY83" fmla="*/ 92869 h 812136"/>
                    <a:gd name="connsiteX84" fmla="*/ 357188 w 669132"/>
                    <a:gd name="connsiteY84" fmla="*/ 83344 h 812136"/>
                    <a:gd name="connsiteX85" fmla="*/ 371475 w 669132"/>
                    <a:gd name="connsiteY85" fmla="*/ 78581 h 812136"/>
                    <a:gd name="connsiteX86" fmla="*/ 388144 w 669132"/>
                    <a:gd name="connsiteY86" fmla="*/ 71438 h 812136"/>
                    <a:gd name="connsiteX87" fmla="*/ 404813 w 669132"/>
                    <a:gd name="connsiteY87" fmla="*/ 54769 h 812136"/>
                    <a:gd name="connsiteX88" fmla="*/ 414338 w 669132"/>
                    <a:gd name="connsiteY88" fmla="*/ 40481 h 812136"/>
                    <a:gd name="connsiteX89" fmla="*/ 419100 w 669132"/>
                    <a:gd name="connsiteY89" fmla="*/ 33338 h 812136"/>
                    <a:gd name="connsiteX90" fmla="*/ 426244 w 669132"/>
                    <a:gd name="connsiteY90" fmla="*/ 30956 h 812136"/>
                    <a:gd name="connsiteX91" fmla="*/ 431007 w 669132"/>
                    <a:gd name="connsiteY91" fmla="*/ 23813 h 812136"/>
                    <a:gd name="connsiteX92" fmla="*/ 445294 w 669132"/>
                    <a:gd name="connsiteY92" fmla="*/ 14288 h 812136"/>
                    <a:gd name="connsiteX93" fmla="*/ 461963 w 669132"/>
                    <a:gd name="connsiteY93" fmla="*/ 7144 h 812136"/>
                    <a:gd name="connsiteX94" fmla="*/ 471488 w 669132"/>
                    <a:gd name="connsiteY94" fmla="*/ 0 h 812136"/>
                    <a:gd name="connsiteX95" fmla="*/ 490538 w 669132"/>
                    <a:gd name="connsiteY95" fmla="*/ 11906 h 812136"/>
                    <a:gd name="connsiteX96" fmla="*/ 504825 w 669132"/>
                    <a:gd name="connsiteY96" fmla="*/ 21431 h 812136"/>
                    <a:gd name="connsiteX97" fmla="*/ 516732 w 669132"/>
                    <a:gd name="connsiteY97" fmla="*/ 33338 h 812136"/>
                    <a:gd name="connsiteX98" fmla="*/ 528638 w 669132"/>
                    <a:gd name="connsiteY98" fmla="*/ 45244 h 812136"/>
                    <a:gd name="connsiteX99" fmla="*/ 521494 w 669132"/>
                    <a:gd name="connsiteY99" fmla="*/ 61913 h 812136"/>
                    <a:gd name="connsiteX100" fmla="*/ 514350 w 669132"/>
                    <a:gd name="connsiteY100" fmla="*/ 64294 h 812136"/>
                    <a:gd name="connsiteX101" fmla="*/ 511969 w 669132"/>
                    <a:gd name="connsiteY101" fmla="*/ 71438 h 812136"/>
                    <a:gd name="connsiteX102" fmla="*/ 519113 w 669132"/>
                    <a:gd name="connsiteY102" fmla="*/ 85725 h 812136"/>
                    <a:gd name="connsiteX103" fmla="*/ 526257 w 669132"/>
                    <a:gd name="connsiteY103" fmla="*/ 90488 h 812136"/>
                    <a:gd name="connsiteX104" fmla="*/ 533400 w 669132"/>
                    <a:gd name="connsiteY104" fmla="*/ 97631 h 812136"/>
                    <a:gd name="connsiteX105" fmla="*/ 538163 w 669132"/>
                    <a:gd name="connsiteY105" fmla="*/ 104775 h 812136"/>
                    <a:gd name="connsiteX106" fmla="*/ 545307 w 669132"/>
                    <a:gd name="connsiteY106" fmla="*/ 107156 h 812136"/>
                    <a:gd name="connsiteX107" fmla="*/ 552450 w 669132"/>
                    <a:gd name="connsiteY107" fmla="*/ 111919 h 812136"/>
                    <a:gd name="connsiteX108" fmla="*/ 566738 w 669132"/>
                    <a:gd name="connsiteY108" fmla="*/ 109538 h 812136"/>
                    <a:gd name="connsiteX109" fmla="*/ 590550 w 669132"/>
                    <a:gd name="connsiteY109" fmla="*/ 107156 h 812136"/>
                    <a:gd name="connsiteX110" fmla="*/ 609600 w 669132"/>
                    <a:gd name="connsiteY110" fmla="*/ 109538 h 812136"/>
                    <a:gd name="connsiteX111" fmla="*/ 626269 w 669132"/>
                    <a:gd name="connsiteY111" fmla="*/ 114300 h 812136"/>
                    <a:gd name="connsiteX112" fmla="*/ 633413 w 669132"/>
                    <a:gd name="connsiteY112" fmla="*/ 119063 h 812136"/>
                    <a:gd name="connsiteX113" fmla="*/ 652463 w 669132"/>
                    <a:gd name="connsiteY11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1944 w 669132"/>
                    <a:gd name="connsiteY66" fmla="*/ 202406 h 812136"/>
                    <a:gd name="connsiteX67" fmla="*/ 319088 w 669132"/>
                    <a:gd name="connsiteY67" fmla="*/ 200025 h 812136"/>
                    <a:gd name="connsiteX68" fmla="*/ 333375 w 669132"/>
                    <a:gd name="connsiteY68" fmla="*/ 192881 h 812136"/>
                    <a:gd name="connsiteX69" fmla="*/ 347663 w 669132"/>
                    <a:gd name="connsiteY69" fmla="*/ 190500 h 812136"/>
                    <a:gd name="connsiteX70" fmla="*/ 361950 w 669132"/>
                    <a:gd name="connsiteY70" fmla="*/ 185738 h 812136"/>
                    <a:gd name="connsiteX71" fmla="*/ 369094 w 669132"/>
                    <a:gd name="connsiteY71" fmla="*/ 180975 h 812136"/>
                    <a:gd name="connsiteX72" fmla="*/ 373857 w 669132"/>
                    <a:gd name="connsiteY72" fmla="*/ 173831 h 812136"/>
                    <a:gd name="connsiteX73" fmla="*/ 381000 w 669132"/>
                    <a:gd name="connsiteY73" fmla="*/ 171450 h 812136"/>
                    <a:gd name="connsiteX74" fmla="*/ 388144 w 669132"/>
                    <a:gd name="connsiteY74" fmla="*/ 166688 h 812136"/>
                    <a:gd name="connsiteX75" fmla="*/ 390525 w 669132"/>
                    <a:gd name="connsiteY75" fmla="*/ 159544 h 812136"/>
                    <a:gd name="connsiteX76" fmla="*/ 395288 w 669132"/>
                    <a:gd name="connsiteY76" fmla="*/ 152400 h 812136"/>
                    <a:gd name="connsiteX77" fmla="*/ 404813 w 669132"/>
                    <a:gd name="connsiteY77" fmla="*/ 130969 h 812136"/>
                    <a:gd name="connsiteX78" fmla="*/ 407194 w 669132"/>
                    <a:gd name="connsiteY78" fmla="*/ 111919 h 812136"/>
                    <a:gd name="connsiteX79" fmla="*/ 392907 w 669132"/>
                    <a:gd name="connsiteY79" fmla="*/ 107156 h 812136"/>
                    <a:gd name="connsiteX80" fmla="*/ 378619 w 669132"/>
                    <a:gd name="connsiteY80" fmla="*/ 102394 h 812136"/>
                    <a:gd name="connsiteX81" fmla="*/ 369094 w 669132"/>
                    <a:gd name="connsiteY81" fmla="*/ 100013 h 812136"/>
                    <a:gd name="connsiteX82" fmla="*/ 366713 w 669132"/>
                    <a:gd name="connsiteY82" fmla="*/ 92869 h 812136"/>
                    <a:gd name="connsiteX83" fmla="*/ 357188 w 669132"/>
                    <a:gd name="connsiteY83" fmla="*/ 83344 h 812136"/>
                    <a:gd name="connsiteX84" fmla="*/ 371475 w 669132"/>
                    <a:gd name="connsiteY84" fmla="*/ 78581 h 812136"/>
                    <a:gd name="connsiteX85" fmla="*/ 388144 w 669132"/>
                    <a:gd name="connsiteY85" fmla="*/ 71438 h 812136"/>
                    <a:gd name="connsiteX86" fmla="*/ 404813 w 669132"/>
                    <a:gd name="connsiteY86" fmla="*/ 54769 h 812136"/>
                    <a:gd name="connsiteX87" fmla="*/ 414338 w 669132"/>
                    <a:gd name="connsiteY87" fmla="*/ 40481 h 812136"/>
                    <a:gd name="connsiteX88" fmla="*/ 419100 w 669132"/>
                    <a:gd name="connsiteY88" fmla="*/ 33338 h 812136"/>
                    <a:gd name="connsiteX89" fmla="*/ 426244 w 669132"/>
                    <a:gd name="connsiteY89" fmla="*/ 30956 h 812136"/>
                    <a:gd name="connsiteX90" fmla="*/ 431007 w 669132"/>
                    <a:gd name="connsiteY90" fmla="*/ 23813 h 812136"/>
                    <a:gd name="connsiteX91" fmla="*/ 445294 w 669132"/>
                    <a:gd name="connsiteY91" fmla="*/ 14288 h 812136"/>
                    <a:gd name="connsiteX92" fmla="*/ 461963 w 669132"/>
                    <a:gd name="connsiteY92" fmla="*/ 7144 h 812136"/>
                    <a:gd name="connsiteX93" fmla="*/ 471488 w 669132"/>
                    <a:gd name="connsiteY93" fmla="*/ 0 h 812136"/>
                    <a:gd name="connsiteX94" fmla="*/ 490538 w 669132"/>
                    <a:gd name="connsiteY94" fmla="*/ 11906 h 812136"/>
                    <a:gd name="connsiteX95" fmla="*/ 504825 w 669132"/>
                    <a:gd name="connsiteY95" fmla="*/ 21431 h 812136"/>
                    <a:gd name="connsiteX96" fmla="*/ 516732 w 669132"/>
                    <a:gd name="connsiteY96" fmla="*/ 33338 h 812136"/>
                    <a:gd name="connsiteX97" fmla="*/ 528638 w 669132"/>
                    <a:gd name="connsiteY97" fmla="*/ 45244 h 812136"/>
                    <a:gd name="connsiteX98" fmla="*/ 521494 w 669132"/>
                    <a:gd name="connsiteY98" fmla="*/ 61913 h 812136"/>
                    <a:gd name="connsiteX99" fmla="*/ 514350 w 669132"/>
                    <a:gd name="connsiteY99" fmla="*/ 64294 h 812136"/>
                    <a:gd name="connsiteX100" fmla="*/ 511969 w 669132"/>
                    <a:gd name="connsiteY100" fmla="*/ 71438 h 812136"/>
                    <a:gd name="connsiteX101" fmla="*/ 519113 w 669132"/>
                    <a:gd name="connsiteY101" fmla="*/ 85725 h 812136"/>
                    <a:gd name="connsiteX102" fmla="*/ 526257 w 669132"/>
                    <a:gd name="connsiteY102" fmla="*/ 90488 h 812136"/>
                    <a:gd name="connsiteX103" fmla="*/ 533400 w 669132"/>
                    <a:gd name="connsiteY103" fmla="*/ 97631 h 812136"/>
                    <a:gd name="connsiteX104" fmla="*/ 538163 w 669132"/>
                    <a:gd name="connsiteY104" fmla="*/ 104775 h 812136"/>
                    <a:gd name="connsiteX105" fmla="*/ 545307 w 669132"/>
                    <a:gd name="connsiteY105" fmla="*/ 107156 h 812136"/>
                    <a:gd name="connsiteX106" fmla="*/ 552450 w 669132"/>
                    <a:gd name="connsiteY106" fmla="*/ 111919 h 812136"/>
                    <a:gd name="connsiteX107" fmla="*/ 566738 w 669132"/>
                    <a:gd name="connsiteY107" fmla="*/ 109538 h 812136"/>
                    <a:gd name="connsiteX108" fmla="*/ 590550 w 669132"/>
                    <a:gd name="connsiteY108" fmla="*/ 107156 h 812136"/>
                    <a:gd name="connsiteX109" fmla="*/ 609600 w 669132"/>
                    <a:gd name="connsiteY109" fmla="*/ 109538 h 812136"/>
                    <a:gd name="connsiteX110" fmla="*/ 626269 w 669132"/>
                    <a:gd name="connsiteY110" fmla="*/ 114300 h 812136"/>
                    <a:gd name="connsiteX111" fmla="*/ 633413 w 669132"/>
                    <a:gd name="connsiteY111" fmla="*/ 119063 h 812136"/>
                    <a:gd name="connsiteX112" fmla="*/ 652463 w 669132"/>
                    <a:gd name="connsiteY11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9088 w 669132"/>
                    <a:gd name="connsiteY66" fmla="*/ 200025 h 812136"/>
                    <a:gd name="connsiteX67" fmla="*/ 333375 w 669132"/>
                    <a:gd name="connsiteY67" fmla="*/ 192881 h 812136"/>
                    <a:gd name="connsiteX68" fmla="*/ 347663 w 669132"/>
                    <a:gd name="connsiteY68" fmla="*/ 190500 h 812136"/>
                    <a:gd name="connsiteX69" fmla="*/ 361950 w 669132"/>
                    <a:gd name="connsiteY69" fmla="*/ 185738 h 812136"/>
                    <a:gd name="connsiteX70" fmla="*/ 369094 w 669132"/>
                    <a:gd name="connsiteY70" fmla="*/ 180975 h 812136"/>
                    <a:gd name="connsiteX71" fmla="*/ 373857 w 669132"/>
                    <a:gd name="connsiteY71" fmla="*/ 173831 h 812136"/>
                    <a:gd name="connsiteX72" fmla="*/ 381000 w 669132"/>
                    <a:gd name="connsiteY72" fmla="*/ 171450 h 812136"/>
                    <a:gd name="connsiteX73" fmla="*/ 388144 w 669132"/>
                    <a:gd name="connsiteY73" fmla="*/ 166688 h 812136"/>
                    <a:gd name="connsiteX74" fmla="*/ 390525 w 669132"/>
                    <a:gd name="connsiteY74" fmla="*/ 159544 h 812136"/>
                    <a:gd name="connsiteX75" fmla="*/ 395288 w 669132"/>
                    <a:gd name="connsiteY75" fmla="*/ 152400 h 812136"/>
                    <a:gd name="connsiteX76" fmla="*/ 404813 w 669132"/>
                    <a:gd name="connsiteY76" fmla="*/ 130969 h 812136"/>
                    <a:gd name="connsiteX77" fmla="*/ 407194 w 669132"/>
                    <a:gd name="connsiteY77" fmla="*/ 111919 h 812136"/>
                    <a:gd name="connsiteX78" fmla="*/ 392907 w 669132"/>
                    <a:gd name="connsiteY78" fmla="*/ 107156 h 812136"/>
                    <a:gd name="connsiteX79" fmla="*/ 378619 w 669132"/>
                    <a:gd name="connsiteY79" fmla="*/ 102394 h 812136"/>
                    <a:gd name="connsiteX80" fmla="*/ 369094 w 669132"/>
                    <a:gd name="connsiteY80" fmla="*/ 100013 h 812136"/>
                    <a:gd name="connsiteX81" fmla="*/ 366713 w 669132"/>
                    <a:gd name="connsiteY81" fmla="*/ 92869 h 812136"/>
                    <a:gd name="connsiteX82" fmla="*/ 357188 w 669132"/>
                    <a:gd name="connsiteY82" fmla="*/ 83344 h 812136"/>
                    <a:gd name="connsiteX83" fmla="*/ 371475 w 669132"/>
                    <a:gd name="connsiteY83" fmla="*/ 78581 h 812136"/>
                    <a:gd name="connsiteX84" fmla="*/ 388144 w 669132"/>
                    <a:gd name="connsiteY84" fmla="*/ 71438 h 812136"/>
                    <a:gd name="connsiteX85" fmla="*/ 404813 w 669132"/>
                    <a:gd name="connsiteY85" fmla="*/ 54769 h 812136"/>
                    <a:gd name="connsiteX86" fmla="*/ 414338 w 669132"/>
                    <a:gd name="connsiteY86" fmla="*/ 40481 h 812136"/>
                    <a:gd name="connsiteX87" fmla="*/ 419100 w 669132"/>
                    <a:gd name="connsiteY87" fmla="*/ 33338 h 812136"/>
                    <a:gd name="connsiteX88" fmla="*/ 426244 w 669132"/>
                    <a:gd name="connsiteY88" fmla="*/ 30956 h 812136"/>
                    <a:gd name="connsiteX89" fmla="*/ 431007 w 669132"/>
                    <a:gd name="connsiteY89" fmla="*/ 23813 h 812136"/>
                    <a:gd name="connsiteX90" fmla="*/ 445294 w 669132"/>
                    <a:gd name="connsiteY90" fmla="*/ 14288 h 812136"/>
                    <a:gd name="connsiteX91" fmla="*/ 461963 w 669132"/>
                    <a:gd name="connsiteY91" fmla="*/ 7144 h 812136"/>
                    <a:gd name="connsiteX92" fmla="*/ 471488 w 669132"/>
                    <a:gd name="connsiteY92" fmla="*/ 0 h 812136"/>
                    <a:gd name="connsiteX93" fmla="*/ 490538 w 669132"/>
                    <a:gd name="connsiteY93" fmla="*/ 11906 h 812136"/>
                    <a:gd name="connsiteX94" fmla="*/ 504825 w 669132"/>
                    <a:gd name="connsiteY94" fmla="*/ 21431 h 812136"/>
                    <a:gd name="connsiteX95" fmla="*/ 516732 w 669132"/>
                    <a:gd name="connsiteY95" fmla="*/ 33338 h 812136"/>
                    <a:gd name="connsiteX96" fmla="*/ 528638 w 669132"/>
                    <a:gd name="connsiteY96" fmla="*/ 45244 h 812136"/>
                    <a:gd name="connsiteX97" fmla="*/ 521494 w 669132"/>
                    <a:gd name="connsiteY97" fmla="*/ 61913 h 812136"/>
                    <a:gd name="connsiteX98" fmla="*/ 514350 w 669132"/>
                    <a:gd name="connsiteY98" fmla="*/ 64294 h 812136"/>
                    <a:gd name="connsiteX99" fmla="*/ 511969 w 669132"/>
                    <a:gd name="connsiteY99" fmla="*/ 71438 h 812136"/>
                    <a:gd name="connsiteX100" fmla="*/ 519113 w 669132"/>
                    <a:gd name="connsiteY100" fmla="*/ 85725 h 812136"/>
                    <a:gd name="connsiteX101" fmla="*/ 526257 w 669132"/>
                    <a:gd name="connsiteY101" fmla="*/ 90488 h 812136"/>
                    <a:gd name="connsiteX102" fmla="*/ 533400 w 669132"/>
                    <a:gd name="connsiteY102" fmla="*/ 97631 h 812136"/>
                    <a:gd name="connsiteX103" fmla="*/ 538163 w 669132"/>
                    <a:gd name="connsiteY103" fmla="*/ 104775 h 812136"/>
                    <a:gd name="connsiteX104" fmla="*/ 545307 w 669132"/>
                    <a:gd name="connsiteY104" fmla="*/ 107156 h 812136"/>
                    <a:gd name="connsiteX105" fmla="*/ 552450 w 669132"/>
                    <a:gd name="connsiteY105" fmla="*/ 111919 h 812136"/>
                    <a:gd name="connsiteX106" fmla="*/ 566738 w 669132"/>
                    <a:gd name="connsiteY106" fmla="*/ 109538 h 812136"/>
                    <a:gd name="connsiteX107" fmla="*/ 590550 w 669132"/>
                    <a:gd name="connsiteY107" fmla="*/ 107156 h 812136"/>
                    <a:gd name="connsiteX108" fmla="*/ 609600 w 669132"/>
                    <a:gd name="connsiteY108" fmla="*/ 109538 h 812136"/>
                    <a:gd name="connsiteX109" fmla="*/ 626269 w 669132"/>
                    <a:gd name="connsiteY109" fmla="*/ 114300 h 812136"/>
                    <a:gd name="connsiteX110" fmla="*/ 633413 w 669132"/>
                    <a:gd name="connsiteY110" fmla="*/ 119063 h 812136"/>
                    <a:gd name="connsiteX111" fmla="*/ 652463 w 669132"/>
                    <a:gd name="connsiteY11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33375 w 669132"/>
                    <a:gd name="connsiteY66" fmla="*/ 192881 h 812136"/>
                    <a:gd name="connsiteX67" fmla="*/ 347663 w 669132"/>
                    <a:gd name="connsiteY67" fmla="*/ 190500 h 812136"/>
                    <a:gd name="connsiteX68" fmla="*/ 361950 w 669132"/>
                    <a:gd name="connsiteY68" fmla="*/ 185738 h 812136"/>
                    <a:gd name="connsiteX69" fmla="*/ 369094 w 669132"/>
                    <a:gd name="connsiteY69" fmla="*/ 180975 h 812136"/>
                    <a:gd name="connsiteX70" fmla="*/ 373857 w 669132"/>
                    <a:gd name="connsiteY70" fmla="*/ 173831 h 812136"/>
                    <a:gd name="connsiteX71" fmla="*/ 381000 w 669132"/>
                    <a:gd name="connsiteY71" fmla="*/ 171450 h 812136"/>
                    <a:gd name="connsiteX72" fmla="*/ 388144 w 669132"/>
                    <a:gd name="connsiteY72" fmla="*/ 166688 h 812136"/>
                    <a:gd name="connsiteX73" fmla="*/ 390525 w 669132"/>
                    <a:gd name="connsiteY73" fmla="*/ 159544 h 812136"/>
                    <a:gd name="connsiteX74" fmla="*/ 395288 w 669132"/>
                    <a:gd name="connsiteY74" fmla="*/ 152400 h 812136"/>
                    <a:gd name="connsiteX75" fmla="*/ 404813 w 669132"/>
                    <a:gd name="connsiteY75" fmla="*/ 130969 h 812136"/>
                    <a:gd name="connsiteX76" fmla="*/ 407194 w 669132"/>
                    <a:gd name="connsiteY76" fmla="*/ 111919 h 812136"/>
                    <a:gd name="connsiteX77" fmla="*/ 392907 w 669132"/>
                    <a:gd name="connsiteY77" fmla="*/ 107156 h 812136"/>
                    <a:gd name="connsiteX78" fmla="*/ 378619 w 669132"/>
                    <a:gd name="connsiteY78" fmla="*/ 102394 h 812136"/>
                    <a:gd name="connsiteX79" fmla="*/ 369094 w 669132"/>
                    <a:gd name="connsiteY79" fmla="*/ 100013 h 812136"/>
                    <a:gd name="connsiteX80" fmla="*/ 366713 w 669132"/>
                    <a:gd name="connsiteY80" fmla="*/ 92869 h 812136"/>
                    <a:gd name="connsiteX81" fmla="*/ 357188 w 669132"/>
                    <a:gd name="connsiteY81" fmla="*/ 83344 h 812136"/>
                    <a:gd name="connsiteX82" fmla="*/ 371475 w 669132"/>
                    <a:gd name="connsiteY82" fmla="*/ 78581 h 812136"/>
                    <a:gd name="connsiteX83" fmla="*/ 388144 w 669132"/>
                    <a:gd name="connsiteY83" fmla="*/ 71438 h 812136"/>
                    <a:gd name="connsiteX84" fmla="*/ 404813 w 669132"/>
                    <a:gd name="connsiteY84" fmla="*/ 54769 h 812136"/>
                    <a:gd name="connsiteX85" fmla="*/ 414338 w 669132"/>
                    <a:gd name="connsiteY85" fmla="*/ 40481 h 812136"/>
                    <a:gd name="connsiteX86" fmla="*/ 419100 w 669132"/>
                    <a:gd name="connsiteY86" fmla="*/ 33338 h 812136"/>
                    <a:gd name="connsiteX87" fmla="*/ 426244 w 669132"/>
                    <a:gd name="connsiteY87" fmla="*/ 30956 h 812136"/>
                    <a:gd name="connsiteX88" fmla="*/ 431007 w 669132"/>
                    <a:gd name="connsiteY88" fmla="*/ 23813 h 812136"/>
                    <a:gd name="connsiteX89" fmla="*/ 445294 w 669132"/>
                    <a:gd name="connsiteY89" fmla="*/ 14288 h 812136"/>
                    <a:gd name="connsiteX90" fmla="*/ 461963 w 669132"/>
                    <a:gd name="connsiteY90" fmla="*/ 7144 h 812136"/>
                    <a:gd name="connsiteX91" fmla="*/ 471488 w 669132"/>
                    <a:gd name="connsiteY91" fmla="*/ 0 h 812136"/>
                    <a:gd name="connsiteX92" fmla="*/ 490538 w 669132"/>
                    <a:gd name="connsiteY92" fmla="*/ 11906 h 812136"/>
                    <a:gd name="connsiteX93" fmla="*/ 504825 w 669132"/>
                    <a:gd name="connsiteY93" fmla="*/ 21431 h 812136"/>
                    <a:gd name="connsiteX94" fmla="*/ 516732 w 669132"/>
                    <a:gd name="connsiteY94" fmla="*/ 33338 h 812136"/>
                    <a:gd name="connsiteX95" fmla="*/ 528638 w 669132"/>
                    <a:gd name="connsiteY95" fmla="*/ 45244 h 812136"/>
                    <a:gd name="connsiteX96" fmla="*/ 521494 w 669132"/>
                    <a:gd name="connsiteY96" fmla="*/ 61913 h 812136"/>
                    <a:gd name="connsiteX97" fmla="*/ 514350 w 669132"/>
                    <a:gd name="connsiteY97" fmla="*/ 64294 h 812136"/>
                    <a:gd name="connsiteX98" fmla="*/ 511969 w 669132"/>
                    <a:gd name="connsiteY98" fmla="*/ 71438 h 812136"/>
                    <a:gd name="connsiteX99" fmla="*/ 519113 w 669132"/>
                    <a:gd name="connsiteY99" fmla="*/ 85725 h 812136"/>
                    <a:gd name="connsiteX100" fmla="*/ 526257 w 669132"/>
                    <a:gd name="connsiteY100" fmla="*/ 90488 h 812136"/>
                    <a:gd name="connsiteX101" fmla="*/ 533400 w 669132"/>
                    <a:gd name="connsiteY101" fmla="*/ 97631 h 812136"/>
                    <a:gd name="connsiteX102" fmla="*/ 538163 w 669132"/>
                    <a:gd name="connsiteY102" fmla="*/ 104775 h 812136"/>
                    <a:gd name="connsiteX103" fmla="*/ 545307 w 669132"/>
                    <a:gd name="connsiteY103" fmla="*/ 107156 h 812136"/>
                    <a:gd name="connsiteX104" fmla="*/ 552450 w 669132"/>
                    <a:gd name="connsiteY104" fmla="*/ 111919 h 812136"/>
                    <a:gd name="connsiteX105" fmla="*/ 566738 w 669132"/>
                    <a:gd name="connsiteY105" fmla="*/ 109538 h 812136"/>
                    <a:gd name="connsiteX106" fmla="*/ 590550 w 669132"/>
                    <a:gd name="connsiteY106" fmla="*/ 107156 h 812136"/>
                    <a:gd name="connsiteX107" fmla="*/ 609600 w 669132"/>
                    <a:gd name="connsiteY107" fmla="*/ 109538 h 812136"/>
                    <a:gd name="connsiteX108" fmla="*/ 626269 w 669132"/>
                    <a:gd name="connsiteY108" fmla="*/ 114300 h 812136"/>
                    <a:gd name="connsiteX109" fmla="*/ 633413 w 669132"/>
                    <a:gd name="connsiteY109" fmla="*/ 119063 h 812136"/>
                    <a:gd name="connsiteX110" fmla="*/ 652463 w 669132"/>
                    <a:gd name="connsiteY11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69094 w 669132"/>
                    <a:gd name="connsiteY68" fmla="*/ 180975 h 812136"/>
                    <a:gd name="connsiteX69" fmla="*/ 373857 w 669132"/>
                    <a:gd name="connsiteY69" fmla="*/ 173831 h 812136"/>
                    <a:gd name="connsiteX70" fmla="*/ 381000 w 669132"/>
                    <a:gd name="connsiteY70" fmla="*/ 171450 h 812136"/>
                    <a:gd name="connsiteX71" fmla="*/ 388144 w 669132"/>
                    <a:gd name="connsiteY71" fmla="*/ 166688 h 812136"/>
                    <a:gd name="connsiteX72" fmla="*/ 390525 w 669132"/>
                    <a:gd name="connsiteY72" fmla="*/ 159544 h 812136"/>
                    <a:gd name="connsiteX73" fmla="*/ 395288 w 669132"/>
                    <a:gd name="connsiteY73" fmla="*/ 152400 h 812136"/>
                    <a:gd name="connsiteX74" fmla="*/ 404813 w 669132"/>
                    <a:gd name="connsiteY74" fmla="*/ 130969 h 812136"/>
                    <a:gd name="connsiteX75" fmla="*/ 407194 w 669132"/>
                    <a:gd name="connsiteY75" fmla="*/ 111919 h 812136"/>
                    <a:gd name="connsiteX76" fmla="*/ 392907 w 669132"/>
                    <a:gd name="connsiteY76" fmla="*/ 107156 h 812136"/>
                    <a:gd name="connsiteX77" fmla="*/ 378619 w 669132"/>
                    <a:gd name="connsiteY77" fmla="*/ 102394 h 812136"/>
                    <a:gd name="connsiteX78" fmla="*/ 369094 w 669132"/>
                    <a:gd name="connsiteY78" fmla="*/ 100013 h 812136"/>
                    <a:gd name="connsiteX79" fmla="*/ 366713 w 669132"/>
                    <a:gd name="connsiteY79" fmla="*/ 92869 h 812136"/>
                    <a:gd name="connsiteX80" fmla="*/ 357188 w 669132"/>
                    <a:gd name="connsiteY80" fmla="*/ 83344 h 812136"/>
                    <a:gd name="connsiteX81" fmla="*/ 371475 w 669132"/>
                    <a:gd name="connsiteY81" fmla="*/ 78581 h 812136"/>
                    <a:gd name="connsiteX82" fmla="*/ 388144 w 669132"/>
                    <a:gd name="connsiteY82" fmla="*/ 71438 h 812136"/>
                    <a:gd name="connsiteX83" fmla="*/ 404813 w 669132"/>
                    <a:gd name="connsiteY83" fmla="*/ 54769 h 812136"/>
                    <a:gd name="connsiteX84" fmla="*/ 414338 w 669132"/>
                    <a:gd name="connsiteY84" fmla="*/ 40481 h 812136"/>
                    <a:gd name="connsiteX85" fmla="*/ 419100 w 669132"/>
                    <a:gd name="connsiteY85" fmla="*/ 33338 h 812136"/>
                    <a:gd name="connsiteX86" fmla="*/ 426244 w 669132"/>
                    <a:gd name="connsiteY86" fmla="*/ 30956 h 812136"/>
                    <a:gd name="connsiteX87" fmla="*/ 431007 w 669132"/>
                    <a:gd name="connsiteY87" fmla="*/ 23813 h 812136"/>
                    <a:gd name="connsiteX88" fmla="*/ 445294 w 669132"/>
                    <a:gd name="connsiteY88" fmla="*/ 14288 h 812136"/>
                    <a:gd name="connsiteX89" fmla="*/ 461963 w 669132"/>
                    <a:gd name="connsiteY89" fmla="*/ 7144 h 812136"/>
                    <a:gd name="connsiteX90" fmla="*/ 471488 w 669132"/>
                    <a:gd name="connsiteY90" fmla="*/ 0 h 812136"/>
                    <a:gd name="connsiteX91" fmla="*/ 490538 w 669132"/>
                    <a:gd name="connsiteY91" fmla="*/ 11906 h 812136"/>
                    <a:gd name="connsiteX92" fmla="*/ 504825 w 669132"/>
                    <a:gd name="connsiteY92" fmla="*/ 21431 h 812136"/>
                    <a:gd name="connsiteX93" fmla="*/ 516732 w 669132"/>
                    <a:gd name="connsiteY93" fmla="*/ 33338 h 812136"/>
                    <a:gd name="connsiteX94" fmla="*/ 528638 w 669132"/>
                    <a:gd name="connsiteY94" fmla="*/ 45244 h 812136"/>
                    <a:gd name="connsiteX95" fmla="*/ 521494 w 669132"/>
                    <a:gd name="connsiteY95" fmla="*/ 61913 h 812136"/>
                    <a:gd name="connsiteX96" fmla="*/ 514350 w 669132"/>
                    <a:gd name="connsiteY96" fmla="*/ 64294 h 812136"/>
                    <a:gd name="connsiteX97" fmla="*/ 511969 w 669132"/>
                    <a:gd name="connsiteY97" fmla="*/ 71438 h 812136"/>
                    <a:gd name="connsiteX98" fmla="*/ 519113 w 669132"/>
                    <a:gd name="connsiteY98" fmla="*/ 85725 h 812136"/>
                    <a:gd name="connsiteX99" fmla="*/ 526257 w 669132"/>
                    <a:gd name="connsiteY99" fmla="*/ 90488 h 812136"/>
                    <a:gd name="connsiteX100" fmla="*/ 533400 w 669132"/>
                    <a:gd name="connsiteY100" fmla="*/ 97631 h 812136"/>
                    <a:gd name="connsiteX101" fmla="*/ 538163 w 669132"/>
                    <a:gd name="connsiteY101" fmla="*/ 104775 h 812136"/>
                    <a:gd name="connsiteX102" fmla="*/ 545307 w 669132"/>
                    <a:gd name="connsiteY102" fmla="*/ 107156 h 812136"/>
                    <a:gd name="connsiteX103" fmla="*/ 552450 w 669132"/>
                    <a:gd name="connsiteY103" fmla="*/ 111919 h 812136"/>
                    <a:gd name="connsiteX104" fmla="*/ 566738 w 669132"/>
                    <a:gd name="connsiteY104" fmla="*/ 109538 h 812136"/>
                    <a:gd name="connsiteX105" fmla="*/ 590550 w 669132"/>
                    <a:gd name="connsiteY105" fmla="*/ 107156 h 812136"/>
                    <a:gd name="connsiteX106" fmla="*/ 609600 w 669132"/>
                    <a:gd name="connsiteY106" fmla="*/ 109538 h 812136"/>
                    <a:gd name="connsiteX107" fmla="*/ 626269 w 669132"/>
                    <a:gd name="connsiteY107" fmla="*/ 114300 h 812136"/>
                    <a:gd name="connsiteX108" fmla="*/ 633413 w 669132"/>
                    <a:gd name="connsiteY108" fmla="*/ 119063 h 812136"/>
                    <a:gd name="connsiteX109" fmla="*/ 652463 w 669132"/>
                    <a:gd name="connsiteY10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73857 w 669132"/>
                    <a:gd name="connsiteY68" fmla="*/ 173831 h 812136"/>
                    <a:gd name="connsiteX69" fmla="*/ 381000 w 669132"/>
                    <a:gd name="connsiteY69" fmla="*/ 171450 h 812136"/>
                    <a:gd name="connsiteX70" fmla="*/ 388144 w 669132"/>
                    <a:gd name="connsiteY70" fmla="*/ 166688 h 812136"/>
                    <a:gd name="connsiteX71" fmla="*/ 390525 w 669132"/>
                    <a:gd name="connsiteY71" fmla="*/ 159544 h 812136"/>
                    <a:gd name="connsiteX72" fmla="*/ 395288 w 669132"/>
                    <a:gd name="connsiteY72" fmla="*/ 152400 h 812136"/>
                    <a:gd name="connsiteX73" fmla="*/ 404813 w 669132"/>
                    <a:gd name="connsiteY73" fmla="*/ 130969 h 812136"/>
                    <a:gd name="connsiteX74" fmla="*/ 407194 w 669132"/>
                    <a:gd name="connsiteY74" fmla="*/ 111919 h 812136"/>
                    <a:gd name="connsiteX75" fmla="*/ 392907 w 669132"/>
                    <a:gd name="connsiteY75" fmla="*/ 107156 h 812136"/>
                    <a:gd name="connsiteX76" fmla="*/ 378619 w 669132"/>
                    <a:gd name="connsiteY76" fmla="*/ 102394 h 812136"/>
                    <a:gd name="connsiteX77" fmla="*/ 369094 w 669132"/>
                    <a:gd name="connsiteY77" fmla="*/ 100013 h 812136"/>
                    <a:gd name="connsiteX78" fmla="*/ 366713 w 669132"/>
                    <a:gd name="connsiteY78" fmla="*/ 92869 h 812136"/>
                    <a:gd name="connsiteX79" fmla="*/ 357188 w 669132"/>
                    <a:gd name="connsiteY79" fmla="*/ 83344 h 812136"/>
                    <a:gd name="connsiteX80" fmla="*/ 371475 w 669132"/>
                    <a:gd name="connsiteY80" fmla="*/ 78581 h 812136"/>
                    <a:gd name="connsiteX81" fmla="*/ 388144 w 669132"/>
                    <a:gd name="connsiteY81" fmla="*/ 71438 h 812136"/>
                    <a:gd name="connsiteX82" fmla="*/ 404813 w 669132"/>
                    <a:gd name="connsiteY82" fmla="*/ 54769 h 812136"/>
                    <a:gd name="connsiteX83" fmla="*/ 414338 w 669132"/>
                    <a:gd name="connsiteY83" fmla="*/ 40481 h 812136"/>
                    <a:gd name="connsiteX84" fmla="*/ 419100 w 669132"/>
                    <a:gd name="connsiteY84" fmla="*/ 33338 h 812136"/>
                    <a:gd name="connsiteX85" fmla="*/ 426244 w 669132"/>
                    <a:gd name="connsiteY85" fmla="*/ 30956 h 812136"/>
                    <a:gd name="connsiteX86" fmla="*/ 431007 w 669132"/>
                    <a:gd name="connsiteY86" fmla="*/ 23813 h 812136"/>
                    <a:gd name="connsiteX87" fmla="*/ 445294 w 669132"/>
                    <a:gd name="connsiteY87" fmla="*/ 14288 h 812136"/>
                    <a:gd name="connsiteX88" fmla="*/ 461963 w 669132"/>
                    <a:gd name="connsiteY88" fmla="*/ 7144 h 812136"/>
                    <a:gd name="connsiteX89" fmla="*/ 471488 w 669132"/>
                    <a:gd name="connsiteY89" fmla="*/ 0 h 812136"/>
                    <a:gd name="connsiteX90" fmla="*/ 490538 w 669132"/>
                    <a:gd name="connsiteY90" fmla="*/ 11906 h 812136"/>
                    <a:gd name="connsiteX91" fmla="*/ 504825 w 669132"/>
                    <a:gd name="connsiteY91" fmla="*/ 21431 h 812136"/>
                    <a:gd name="connsiteX92" fmla="*/ 516732 w 669132"/>
                    <a:gd name="connsiteY92" fmla="*/ 33338 h 812136"/>
                    <a:gd name="connsiteX93" fmla="*/ 528638 w 669132"/>
                    <a:gd name="connsiteY93" fmla="*/ 45244 h 812136"/>
                    <a:gd name="connsiteX94" fmla="*/ 521494 w 669132"/>
                    <a:gd name="connsiteY94" fmla="*/ 61913 h 812136"/>
                    <a:gd name="connsiteX95" fmla="*/ 514350 w 669132"/>
                    <a:gd name="connsiteY95" fmla="*/ 64294 h 812136"/>
                    <a:gd name="connsiteX96" fmla="*/ 511969 w 669132"/>
                    <a:gd name="connsiteY96" fmla="*/ 71438 h 812136"/>
                    <a:gd name="connsiteX97" fmla="*/ 519113 w 669132"/>
                    <a:gd name="connsiteY97" fmla="*/ 85725 h 812136"/>
                    <a:gd name="connsiteX98" fmla="*/ 526257 w 669132"/>
                    <a:gd name="connsiteY98" fmla="*/ 90488 h 812136"/>
                    <a:gd name="connsiteX99" fmla="*/ 533400 w 669132"/>
                    <a:gd name="connsiteY99" fmla="*/ 97631 h 812136"/>
                    <a:gd name="connsiteX100" fmla="*/ 538163 w 669132"/>
                    <a:gd name="connsiteY100" fmla="*/ 104775 h 812136"/>
                    <a:gd name="connsiteX101" fmla="*/ 545307 w 669132"/>
                    <a:gd name="connsiteY101" fmla="*/ 107156 h 812136"/>
                    <a:gd name="connsiteX102" fmla="*/ 552450 w 669132"/>
                    <a:gd name="connsiteY102" fmla="*/ 111919 h 812136"/>
                    <a:gd name="connsiteX103" fmla="*/ 566738 w 669132"/>
                    <a:gd name="connsiteY103" fmla="*/ 109538 h 812136"/>
                    <a:gd name="connsiteX104" fmla="*/ 590550 w 669132"/>
                    <a:gd name="connsiteY104" fmla="*/ 107156 h 812136"/>
                    <a:gd name="connsiteX105" fmla="*/ 609600 w 669132"/>
                    <a:gd name="connsiteY105" fmla="*/ 109538 h 812136"/>
                    <a:gd name="connsiteX106" fmla="*/ 626269 w 669132"/>
                    <a:gd name="connsiteY106" fmla="*/ 114300 h 812136"/>
                    <a:gd name="connsiteX107" fmla="*/ 633413 w 669132"/>
                    <a:gd name="connsiteY107" fmla="*/ 119063 h 812136"/>
                    <a:gd name="connsiteX108" fmla="*/ 652463 w 669132"/>
                    <a:gd name="connsiteY10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73857 w 669132"/>
                    <a:gd name="connsiteY67" fmla="*/ 173831 h 812136"/>
                    <a:gd name="connsiteX68" fmla="*/ 381000 w 669132"/>
                    <a:gd name="connsiteY68" fmla="*/ 171450 h 812136"/>
                    <a:gd name="connsiteX69" fmla="*/ 388144 w 669132"/>
                    <a:gd name="connsiteY69" fmla="*/ 166688 h 812136"/>
                    <a:gd name="connsiteX70" fmla="*/ 390525 w 669132"/>
                    <a:gd name="connsiteY70" fmla="*/ 159544 h 812136"/>
                    <a:gd name="connsiteX71" fmla="*/ 395288 w 669132"/>
                    <a:gd name="connsiteY71" fmla="*/ 152400 h 812136"/>
                    <a:gd name="connsiteX72" fmla="*/ 404813 w 669132"/>
                    <a:gd name="connsiteY72" fmla="*/ 130969 h 812136"/>
                    <a:gd name="connsiteX73" fmla="*/ 407194 w 669132"/>
                    <a:gd name="connsiteY73" fmla="*/ 111919 h 812136"/>
                    <a:gd name="connsiteX74" fmla="*/ 392907 w 669132"/>
                    <a:gd name="connsiteY74" fmla="*/ 107156 h 812136"/>
                    <a:gd name="connsiteX75" fmla="*/ 378619 w 669132"/>
                    <a:gd name="connsiteY75" fmla="*/ 102394 h 812136"/>
                    <a:gd name="connsiteX76" fmla="*/ 369094 w 669132"/>
                    <a:gd name="connsiteY76" fmla="*/ 100013 h 812136"/>
                    <a:gd name="connsiteX77" fmla="*/ 366713 w 669132"/>
                    <a:gd name="connsiteY77" fmla="*/ 92869 h 812136"/>
                    <a:gd name="connsiteX78" fmla="*/ 357188 w 669132"/>
                    <a:gd name="connsiteY78" fmla="*/ 83344 h 812136"/>
                    <a:gd name="connsiteX79" fmla="*/ 371475 w 669132"/>
                    <a:gd name="connsiteY79" fmla="*/ 78581 h 812136"/>
                    <a:gd name="connsiteX80" fmla="*/ 388144 w 669132"/>
                    <a:gd name="connsiteY80" fmla="*/ 71438 h 812136"/>
                    <a:gd name="connsiteX81" fmla="*/ 404813 w 669132"/>
                    <a:gd name="connsiteY81" fmla="*/ 54769 h 812136"/>
                    <a:gd name="connsiteX82" fmla="*/ 414338 w 669132"/>
                    <a:gd name="connsiteY82" fmla="*/ 40481 h 812136"/>
                    <a:gd name="connsiteX83" fmla="*/ 419100 w 669132"/>
                    <a:gd name="connsiteY83" fmla="*/ 33338 h 812136"/>
                    <a:gd name="connsiteX84" fmla="*/ 426244 w 669132"/>
                    <a:gd name="connsiteY84" fmla="*/ 30956 h 812136"/>
                    <a:gd name="connsiteX85" fmla="*/ 431007 w 669132"/>
                    <a:gd name="connsiteY85" fmla="*/ 23813 h 812136"/>
                    <a:gd name="connsiteX86" fmla="*/ 445294 w 669132"/>
                    <a:gd name="connsiteY86" fmla="*/ 14288 h 812136"/>
                    <a:gd name="connsiteX87" fmla="*/ 461963 w 669132"/>
                    <a:gd name="connsiteY87" fmla="*/ 7144 h 812136"/>
                    <a:gd name="connsiteX88" fmla="*/ 471488 w 669132"/>
                    <a:gd name="connsiteY88" fmla="*/ 0 h 812136"/>
                    <a:gd name="connsiteX89" fmla="*/ 490538 w 669132"/>
                    <a:gd name="connsiteY89" fmla="*/ 11906 h 812136"/>
                    <a:gd name="connsiteX90" fmla="*/ 504825 w 669132"/>
                    <a:gd name="connsiteY90" fmla="*/ 21431 h 812136"/>
                    <a:gd name="connsiteX91" fmla="*/ 516732 w 669132"/>
                    <a:gd name="connsiteY91" fmla="*/ 33338 h 812136"/>
                    <a:gd name="connsiteX92" fmla="*/ 528638 w 669132"/>
                    <a:gd name="connsiteY92" fmla="*/ 45244 h 812136"/>
                    <a:gd name="connsiteX93" fmla="*/ 521494 w 669132"/>
                    <a:gd name="connsiteY93" fmla="*/ 61913 h 812136"/>
                    <a:gd name="connsiteX94" fmla="*/ 514350 w 669132"/>
                    <a:gd name="connsiteY94" fmla="*/ 64294 h 812136"/>
                    <a:gd name="connsiteX95" fmla="*/ 511969 w 669132"/>
                    <a:gd name="connsiteY95" fmla="*/ 71438 h 812136"/>
                    <a:gd name="connsiteX96" fmla="*/ 519113 w 669132"/>
                    <a:gd name="connsiteY96" fmla="*/ 85725 h 812136"/>
                    <a:gd name="connsiteX97" fmla="*/ 526257 w 669132"/>
                    <a:gd name="connsiteY97" fmla="*/ 90488 h 812136"/>
                    <a:gd name="connsiteX98" fmla="*/ 533400 w 669132"/>
                    <a:gd name="connsiteY98" fmla="*/ 97631 h 812136"/>
                    <a:gd name="connsiteX99" fmla="*/ 538163 w 669132"/>
                    <a:gd name="connsiteY99" fmla="*/ 104775 h 812136"/>
                    <a:gd name="connsiteX100" fmla="*/ 545307 w 669132"/>
                    <a:gd name="connsiteY100" fmla="*/ 107156 h 812136"/>
                    <a:gd name="connsiteX101" fmla="*/ 552450 w 669132"/>
                    <a:gd name="connsiteY101" fmla="*/ 111919 h 812136"/>
                    <a:gd name="connsiteX102" fmla="*/ 566738 w 669132"/>
                    <a:gd name="connsiteY102" fmla="*/ 109538 h 812136"/>
                    <a:gd name="connsiteX103" fmla="*/ 590550 w 669132"/>
                    <a:gd name="connsiteY103" fmla="*/ 107156 h 812136"/>
                    <a:gd name="connsiteX104" fmla="*/ 609600 w 669132"/>
                    <a:gd name="connsiteY104" fmla="*/ 109538 h 812136"/>
                    <a:gd name="connsiteX105" fmla="*/ 626269 w 669132"/>
                    <a:gd name="connsiteY105" fmla="*/ 114300 h 812136"/>
                    <a:gd name="connsiteX106" fmla="*/ 633413 w 669132"/>
                    <a:gd name="connsiteY106" fmla="*/ 119063 h 812136"/>
                    <a:gd name="connsiteX107" fmla="*/ 652463 w 669132"/>
                    <a:gd name="connsiteY10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1000 w 669132"/>
                    <a:gd name="connsiteY67" fmla="*/ 171450 h 812136"/>
                    <a:gd name="connsiteX68" fmla="*/ 388144 w 669132"/>
                    <a:gd name="connsiteY68" fmla="*/ 166688 h 812136"/>
                    <a:gd name="connsiteX69" fmla="*/ 390525 w 669132"/>
                    <a:gd name="connsiteY69" fmla="*/ 159544 h 812136"/>
                    <a:gd name="connsiteX70" fmla="*/ 395288 w 669132"/>
                    <a:gd name="connsiteY70" fmla="*/ 152400 h 812136"/>
                    <a:gd name="connsiteX71" fmla="*/ 404813 w 669132"/>
                    <a:gd name="connsiteY71" fmla="*/ 130969 h 812136"/>
                    <a:gd name="connsiteX72" fmla="*/ 407194 w 669132"/>
                    <a:gd name="connsiteY72" fmla="*/ 111919 h 812136"/>
                    <a:gd name="connsiteX73" fmla="*/ 392907 w 669132"/>
                    <a:gd name="connsiteY73" fmla="*/ 107156 h 812136"/>
                    <a:gd name="connsiteX74" fmla="*/ 378619 w 669132"/>
                    <a:gd name="connsiteY74" fmla="*/ 102394 h 812136"/>
                    <a:gd name="connsiteX75" fmla="*/ 369094 w 669132"/>
                    <a:gd name="connsiteY75" fmla="*/ 100013 h 812136"/>
                    <a:gd name="connsiteX76" fmla="*/ 366713 w 669132"/>
                    <a:gd name="connsiteY76" fmla="*/ 92869 h 812136"/>
                    <a:gd name="connsiteX77" fmla="*/ 357188 w 669132"/>
                    <a:gd name="connsiteY77" fmla="*/ 83344 h 812136"/>
                    <a:gd name="connsiteX78" fmla="*/ 371475 w 669132"/>
                    <a:gd name="connsiteY78" fmla="*/ 78581 h 812136"/>
                    <a:gd name="connsiteX79" fmla="*/ 388144 w 669132"/>
                    <a:gd name="connsiteY79" fmla="*/ 71438 h 812136"/>
                    <a:gd name="connsiteX80" fmla="*/ 404813 w 669132"/>
                    <a:gd name="connsiteY80" fmla="*/ 54769 h 812136"/>
                    <a:gd name="connsiteX81" fmla="*/ 414338 w 669132"/>
                    <a:gd name="connsiteY81" fmla="*/ 40481 h 812136"/>
                    <a:gd name="connsiteX82" fmla="*/ 419100 w 669132"/>
                    <a:gd name="connsiteY82" fmla="*/ 33338 h 812136"/>
                    <a:gd name="connsiteX83" fmla="*/ 426244 w 669132"/>
                    <a:gd name="connsiteY83" fmla="*/ 30956 h 812136"/>
                    <a:gd name="connsiteX84" fmla="*/ 431007 w 669132"/>
                    <a:gd name="connsiteY84" fmla="*/ 23813 h 812136"/>
                    <a:gd name="connsiteX85" fmla="*/ 445294 w 669132"/>
                    <a:gd name="connsiteY85" fmla="*/ 14288 h 812136"/>
                    <a:gd name="connsiteX86" fmla="*/ 461963 w 669132"/>
                    <a:gd name="connsiteY86" fmla="*/ 7144 h 812136"/>
                    <a:gd name="connsiteX87" fmla="*/ 471488 w 669132"/>
                    <a:gd name="connsiteY87" fmla="*/ 0 h 812136"/>
                    <a:gd name="connsiteX88" fmla="*/ 490538 w 669132"/>
                    <a:gd name="connsiteY88" fmla="*/ 11906 h 812136"/>
                    <a:gd name="connsiteX89" fmla="*/ 504825 w 669132"/>
                    <a:gd name="connsiteY89" fmla="*/ 21431 h 812136"/>
                    <a:gd name="connsiteX90" fmla="*/ 516732 w 669132"/>
                    <a:gd name="connsiteY90" fmla="*/ 33338 h 812136"/>
                    <a:gd name="connsiteX91" fmla="*/ 528638 w 669132"/>
                    <a:gd name="connsiteY91" fmla="*/ 45244 h 812136"/>
                    <a:gd name="connsiteX92" fmla="*/ 521494 w 669132"/>
                    <a:gd name="connsiteY92" fmla="*/ 61913 h 812136"/>
                    <a:gd name="connsiteX93" fmla="*/ 514350 w 669132"/>
                    <a:gd name="connsiteY93" fmla="*/ 64294 h 812136"/>
                    <a:gd name="connsiteX94" fmla="*/ 511969 w 669132"/>
                    <a:gd name="connsiteY94" fmla="*/ 71438 h 812136"/>
                    <a:gd name="connsiteX95" fmla="*/ 519113 w 669132"/>
                    <a:gd name="connsiteY95" fmla="*/ 85725 h 812136"/>
                    <a:gd name="connsiteX96" fmla="*/ 526257 w 669132"/>
                    <a:gd name="connsiteY96" fmla="*/ 90488 h 812136"/>
                    <a:gd name="connsiteX97" fmla="*/ 533400 w 669132"/>
                    <a:gd name="connsiteY97" fmla="*/ 97631 h 812136"/>
                    <a:gd name="connsiteX98" fmla="*/ 538163 w 669132"/>
                    <a:gd name="connsiteY98" fmla="*/ 104775 h 812136"/>
                    <a:gd name="connsiteX99" fmla="*/ 545307 w 669132"/>
                    <a:gd name="connsiteY99" fmla="*/ 107156 h 812136"/>
                    <a:gd name="connsiteX100" fmla="*/ 552450 w 669132"/>
                    <a:gd name="connsiteY100" fmla="*/ 111919 h 812136"/>
                    <a:gd name="connsiteX101" fmla="*/ 566738 w 669132"/>
                    <a:gd name="connsiteY101" fmla="*/ 109538 h 812136"/>
                    <a:gd name="connsiteX102" fmla="*/ 590550 w 669132"/>
                    <a:gd name="connsiteY102" fmla="*/ 107156 h 812136"/>
                    <a:gd name="connsiteX103" fmla="*/ 609600 w 669132"/>
                    <a:gd name="connsiteY103" fmla="*/ 109538 h 812136"/>
                    <a:gd name="connsiteX104" fmla="*/ 626269 w 669132"/>
                    <a:gd name="connsiteY104" fmla="*/ 114300 h 812136"/>
                    <a:gd name="connsiteX105" fmla="*/ 633413 w 669132"/>
                    <a:gd name="connsiteY105" fmla="*/ 119063 h 812136"/>
                    <a:gd name="connsiteX106" fmla="*/ 652463 w 669132"/>
                    <a:gd name="connsiteY10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8144 w 669132"/>
                    <a:gd name="connsiteY67" fmla="*/ 166688 h 812136"/>
                    <a:gd name="connsiteX68" fmla="*/ 390525 w 669132"/>
                    <a:gd name="connsiteY68" fmla="*/ 159544 h 812136"/>
                    <a:gd name="connsiteX69" fmla="*/ 395288 w 669132"/>
                    <a:gd name="connsiteY69" fmla="*/ 152400 h 812136"/>
                    <a:gd name="connsiteX70" fmla="*/ 404813 w 669132"/>
                    <a:gd name="connsiteY70" fmla="*/ 130969 h 812136"/>
                    <a:gd name="connsiteX71" fmla="*/ 407194 w 669132"/>
                    <a:gd name="connsiteY71" fmla="*/ 111919 h 812136"/>
                    <a:gd name="connsiteX72" fmla="*/ 392907 w 669132"/>
                    <a:gd name="connsiteY72" fmla="*/ 107156 h 812136"/>
                    <a:gd name="connsiteX73" fmla="*/ 378619 w 669132"/>
                    <a:gd name="connsiteY73" fmla="*/ 102394 h 812136"/>
                    <a:gd name="connsiteX74" fmla="*/ 369094 w 669132"/>
                    <a:gd name="connsiteY74" fmla="*/ 100013 h 812136"/>
                    <a:gd name="connsiteX75" fmla="*/ 366713 w 669132"/>
                    <a:gd name="connsiteY75" fmla="*/ 92869 h 812136"/>
                    <a:gd name="connsiteX76" fmla="*/ 357188 w 669132"/>
                    <a:gd name="connsiteY76" fmla="*/ 83344 h 812136"/>
                    <a:gd name="connsiteX77" fmla="*/ 371475 w 669132"/>
                    <a:gd name="connsiteY77" fmla="*/ 78581 h 812136"/>
                    <a:gd name="connsiteX78" fmla="*/ 388144 w 669132"/>
                    <a:gd name="connsiteY78" fmla="*/ 71438 h 812136"/>
                    <a:gd name="connsiteX79" fmla="*/ 404813 w 669132"/>
                    <a:gd name="connsiteY79" fmla="*/ 54769 h 812136"/>
                    <a:gd name="connsiteX80" fmla="*/ 414338 w 669132"/>
                    <a:gd name="connsiteY80" fmla="*/ 40481 h 812136"/>
                    <a:gd name="connsiteX81" fmla="*/ 419100 w 669132"/>
                    <a:gd name="connsiteY81" fmla="*/ 33338 h 812136"/>
                    <a:gd name="connsiteX82" fmla="*/ 426244 w 669132"/>
                    <a:gd name="connsiteY82" fmla="*/ 30956 h 812136"/>
                    <a:gd name="connsiteX83" fmla="*/ 431007 w 669132"/>
                    <a:gd name="connsiteY83" fmla="*/ 23813 h 812136"/>
                    <a:gd name="connsiteX84" fmla="*/ 445294 w 669132"/>
                    <a:gd name="connsiteY84" fmla="*/ 14288 h 812136"/>
                    <a:gd name="connsiteX85" fmla="*/ 461963 w 669132"/>
                    <a:gd name="connsiteY85" fmla="*/ 7144 h 812136"/>
                    <a:gd name="connsiteX86" fmla="*/ 471488 w 669132"/>
                    <a:gd name="connsiteY86" fmla="*/ 0 h 812136"/>
                    <a:gd name="connsiteX87" fmla="*/ 490538 w 669132"/>
                    <a:gd name="connsiteY87" fmla="*/ 11906 h 812136"/>
                    <a:gd name="connsiteX88" fmla="*/ 504825 w 669132"/>
                    <a:gd name="connsiteY88" fmla="*/ 21431 h 812136"/>
                    <a:gd name="connsiteX89" fmla="*/ 516732 w 669132"/>
                    <a:gd name="connsiteY89" fmla="*/ 33338 h 812136"/>
                    <a:gd name="connsiteX90" fmla="*/ 528638 w 669132"/>
                    <a:gd name="connsiteY90" fmla="*/ 45244 h 812136"/>
                    <a:gd name="connsiteX91" fmla="*/ 521494 w 669132"/>
                    <a:gd name="connsiteY91" fmla="*/ 61913 h 812136"/>
                    <a:gd name="connsiteX92" fmla="*/ 514350 w 669132"/>
                    <a:gd name="connsiteY92" fmla="*/ 64294 h 812136"/>
                    <a:gd name="connsiteX93" fmla="*/ 511969 w 669132"/>
                    <a:gd name="connsiteY93" fmla="*/ 71438 h 812136"/>
                    <a:gd name="connsiteX94" fmla="*/ 519113 w 669132"/>
                    <a:gd name="connsiteY94" fmla="*/ 85725 h 812136"/>
                    <a:gd name="connsiteX95" fmla="*/ 526257 w 669132"/>
                    <a:gd name="connsiteY95" fmla="*/ 90488 h 812136"/>
                    <a:gd name="connsiteX96" fmla="*/ 533400 w 669132"/>
                    <a:gd name="connsiteY96" fmla="*/ 97631 h 812136"/>
                    <a:gd name="connsiteX97" fmla="*/ 538163 w 669132"/>
                    <a:gd name="connsiteY97" fmla="*/ 104775 h 812136"/>
                    <a:gd name="connsiteX98" fmla="*/ 545307 w 669132"/>
                    <a:gd name="connsiteY98" fmla="*/ 107156 h 812136"/>
                    <a:gd name="connsiteX99" fmla="*/ 552450 w 669132"/>
                    <a:gd name="connsiteY99" fmla="*/ 111919 h 812136"/>
                    <a:gd name="connsiteX100" fmla="*/ 566738 w 669132"/>
                    <a:gd name="connsiteY100" fmla="*/ 109538 h 812136"/>
                    <a:gd name="connsiteX101" fmla="*/ 590550 w 669132"/>
                    <a:gd name="connsiteY101" fmla="*/ 107156 h 812136"/>
                    <a:gd name="connsiteX102" fmla="*/ 609600 w 669132"/>
                    <a:gd name="connsiteY102" fmla="*/ 109538 h 812136"/>
                    <a:gd name="connsiteX103" fmla="*/ 626269 w 669132"/>
                    <a:gd name="connsiteY103" fmla="*/ 114300 h 812136"/>
                    <a:gd name="connsiteX104" fmla="*/ 633413 w 669132"/>
                    <a:gd name="connsiteY104" fmla="*/ 119063 h 812136"/>
                    <a:gd name="connsiteX105" fmla="*/ 652463 w 669132"/>
                    <a:gd name="connsiteY10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0525 w 669132"/>
                    <a:gd name="connsiteY67" fmla="*/ 159544 h 812136"/>
                    <a:gd name="connsiteX68" fmla="*/ 395288 w 669132"/>
                    <a:gd name="connsiteY68" fmla="*/ 152400 h 812136"/>
                    <a:gd name="connsiteX69" fmla="*/ 404813 w 669132"/>
                    <a:gd name="connsiteY69" fmla="*/ 130969 h 812136"/>
                    <a:gd name="connsiteX70" fmla="*/ 407194 w 669132"/>
                    <a:gd name="connsiteY70" fmla="*/ 111919 h 812136"/>
                    <a:gd name="connsiteX71" fmla="*/ 392907 w 669132"/>
                    <a:gd name="connsiteY71" fmla="*/ 107156 h 812136"/>
                    <a:gd name="connsiteX72" fmla="*/ 378619 w 669132"/>
                    <a:gd name="connsiteY72" fmla="*/ 102394 h 812136"/>
                    <a:gd name="connsiteX73" fmla="*/ 369094 w 669132"/>
                    <a:gd name="connsiteY73" fmla="*/ 100013 h 812136"/>
                    <a:gd name="connsiteX74" fmla="*/ 366713 w 669132"/>
                    <a:gd name="connsiteY74" fmla="*/ 92869 h 812136"/>
                    <a:gd name="connsiteX75" fmla="*/ 357188 w 669132"/>
                    <a:gd name="connsiteY75" fmla="*/ 83344 h 812136"/>
                    <a:gd name="connsiteX76" fmla="*/ 371475 w 669132"/>
                    <a:gd name="connsiteY76" fmla="*/ 78581 h 812136"/>
                    <a:gd name="connsiteX77" fmla="*/ 388144 w 669132"/>
                    <a:gd name="connsiteY77" fmla="*/ 71438 h 812136"/>
                    <a:gd name="connsiteX78" fmla="*/ 404813 w 669132"/>
                    <a:gd name="connsiteY78" fmla="*/ 54769 h 812136"/>
                    <a:gd name="connsiteX79" fmla="*/ 414338 w 669132"/>
                    <a:gd name="connsiteY79" fmla="*/ 40481 h 812136"/>
                    <a:gd name="connsiteX80" fmla="*/ 419100 w 669132"/>
                    <a:gd name="connsiteY80" fmla="*/ 33338 h 812136"/>
                    <a:gd name="connsiteX81" fmla="*/ 426244 w 669132"/>
                    <a:gd name="connsiteY81" fmla="*/ 30956 h 812136"/>
                    <a:gd name="connsiteX82" fmla="*/ 431007 w 669132"/>
                    <a:gd name="connsiteY82" fmla="*/ 23813 h 812136"/>
                    <a:gd name="connsiteX83" fmla="*/ 445294 w 669132"/>
                    <a:gd name="connsiteY83" fmla="*/ 14288 h 812136"/>
                    <a:gd name="connsiteX84" fmla="*/ 461963 w 669132"/>
                    <a:gd name="connsiteY84" fmla="*/ 7144 h 812136"/>
                    <a:gd name="connsiteX85" fmla="*/ 471488 w 669132"/>
                    <a:gd name="connsiteY85" fmla="*/ 0 h 812136"/>
                    <a:gd name="connsiteX86" fmla="*/ 490538 w 669132"/>
                    <a:gd name="connsiteY86" fmla="*/ 11906 h 812136"/>
                    <a:gd name="connsiteX87" fmla="*/ 504825 w 669132"/>
                    <a:gd name="connsiteY87" fmla="*/ 21431 h 812136"/>
                    <a:gd name="connsiteX88" fmla="*/ 516732 w 669132"/>
                    <a:gd name="connsiteY88" fmla="*/ 33338 h 812136"/>
                    <a:gd name="connsiteX89" fmla="*/ 528638 w 669132"/>
                    <a:gd name="connsiteY89" fmla="*/ 45244 h 812136"/>
                    <a:gd name="connsiteX90" fmla="*/ 521494 w 669132"/>
                    <a:gd name="connsiteY90" fmla="*/ 61913 h 812136"/>
                    <a:gd name="connsiteX91" fmla="*/ 514350 w 669132"/>
                    <a:gd name="connsiteY91" fmla="*/ 64294 h 812136"/>
                    <a:gd name="connsiteX92" fmla="*/ 511969 w 669132"/>
                    <a:gd name="connsiteY92" fmla="*/ 71438 h 812136"/>
                    <a:gd name="connsiteX93" fmla="*/ 519113 w 669132"/>
                    <a:gd name="connsiteY93" fmla="*/ 85725 h 812136"/>
                    <a:gd name="connsiteX94" fmla="*/ 526257 w 669132"/>
                    <a:gd name="connsiteY94" fmla="*/ 90488 h 812136"/>
                    <a:gd name="connsiteX95" fmla="*/ 533400 w 669132"/>
                    <a:gd name="connsiteY95" fmla="*/ 97631 h 812136"/>
                    <a:gd name="connsiteX96" fmla="*/ 538163 w 669132"/>
                    <a:gd name="connsiteY96" fmla="*/ 104775 h 812136"/>
                    <a:gd name="connsiteX97" fmla="*/ 545307 w 669132"/>
                    <a:gd name="connsiteY97" fmla="*/ 107156 h 812136"/>
                    <a:gd name="connsiteX98" fmla="*/ 552450 w 669132"/>
                    <a:gd name="connsiteY98" fmla="*/ 111919 h 812136"/>
                    <a:gd name="connsiteX99" fmla="*/ 566738 w 669132"/>
                    <a:gd name="connsiteY99" fmla="*/ 109538 h 812136"/>
                    <a:gd name="connsiteX100" fmla="*/ 590550 w 669132"/>
                    <a:gd name="connsiteY100" fmla="*/ 107156 h 812136"/>
                    <a:gd name="connsiteX101" fmla="*/ 609600 w 669132"/>
                    <a:gd name="connsiteY101" fmla="*/ 109538 h 812136"/>
                    <a:gd name="connsiteX102" fmla="*/ 626269 w 669132"/>
                    <a:gd name="connsiteY102" fmla="*/ 114300 h 812136"/>
                    <a:gd name="connsiteX103" fmla="*/ 633413 w 669132"/>
                    <a:gd name="connsiteY103" fmla="*/ 119063 h 812136"/>
                    <a:gd name="connsiteX104" fmla="*/ 652463 w 669132"/>
                    <a:gd name="connsiteY10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2400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92907 w 669132"/>
                    <a:gd name="connsiteY68" fmla="*/ 107156 h 812136"/>
                    <a:gd name="connsiteX69" fmla="*/ 378619 w 669132"/>
                    <a:gd name="connsiteY69" fmla="*/ 102394 h 812136"/>
                    <a:gd name="connsiteX70" fmla="*/ 369094 w 669132"/>
                    <a:gd name="connsiteY70" fmla="*/ 100013 h 812136"/>
                    <a:gd name="connsiteX71" fmla="*/ 366713 w 669132"/>
                    <a:gd name="connsiteY71" fmla="*/ 92869 h 812136"/>
                    <a:gd name="connsiteX72" fmla="*/ 357188 w 669132"/>
                    <a:gd name="connsiteY72" fmla="*/ 83344 h 812136"/>
                    <a:gd name="connsiteX73" fmla="*/ 371475 w 669132"/>
                    <a:gd name="connsiteY73" fmla="*/ 78581 h 812136"/>
                    <a:gd name="connsiteX74" fmla="*/ 388144 w 669132"/>
                    <a:gd name="connsiteY74" fmla="*/ 71438 h 812136"/>
                    <a:gd name="connsiteX75" fmla="*/ 404813 w 669132"/>
                    <a:gd name="connsiteY75" fmla="*/ 54769 h 812136"/>
                    <a:gd name="connsiteX76" fmla="*/ 414338 w 669132"/>
                    <a:gd name="connsiteY76" fmla="*/ 40481 h 812136"/>
                    <a:gd name="connsiteX77" fmla="*/ 419100 w 669132"/>
                    <a:gd name="connsiteY77" fmla="*/ 33338 h 812136"/>
                    <a:gd name="connsiteX78" fmla="*/ 426244 w 669132"/>
                    <a:gd name="connsiteY78" fmla="*/ 30956 h 812136"/>
                    <a:gd name="connsiteX79" fmla="*/ 431007 w 669132"/>
                    <a:gd name="connsiteY79" fmla="*/ 23813 h 812136"/>
                    <a:gd name="connsiteX80" fmla="*/ 445294 w 669132"/>
                    <a:gd name="connsiteY80" fmla="*/ 14288 h 812136"/>
                    <a:gd name="connsiteX81" fmla="*/ 461963 w 669132"/>
                    <a:gd name="connsiteY81" fmla="*/ 7144 h 812136"/>
                    <a:gd name="connsiteX82" fmla="*/ 471488 w 669132"/>
                    <a:gd name="connsiteY82" fmla="*/ 0 h 812136"/>
                    <a:gd name="connsiteX83" fmla="*/ 490538 w 669132"/>
                    <a:gd name="connsiteY83" fmla="*/ 11906 h 812136"/>
                    <a:gd name="connsiteX84" fmla="*/ 504825 w 669132"/>
                    <a:gd name="connsiteY84" fmla="*/ 21431 h 812136"/>
                    <a:gd name="connsiteX85" fmla="*/ 516732 w 669132"/>
                    <a:gd name="connsiteY85" fmla="*/ 33338 h 812136"/>
                    <a:gd name="connsiteX86" fmla="*/ 528638 w 669132"/>
                    <a:gd name="connsiteY86" fmla="*/ 45244 h 812136"/>
                    <a:gd name="connsiteX87" fmla="*/ 521494 w 669132"/>
                    <a:gd name="connsiteY87" fmla="*/ 61913 h 812136"/>
                    <a:gd name="connsiteX88" fmla="*/ 514350 w 669132"/>
                    <a:gd name="connsiteY88" fmla="*/ 64294 h 812136"/>
                    <a:gd name="connsiteX89" fmla="*/ 511969 w 669132"/>
                    <a:gd name="connsiteY89" fmla="*/ 71438 h 812136"/>
                    <a:gd name="connsiteX90" fmla="*/ 519113 w 669132"/>
                    <a:gd name="connsiteY90" fmla="*/ 85725 h 812136"/>
                    <a:gd name="connsiteX91" fmla="*/ 526257 w 669132"/>
                    <a:gd name="connsiteY91" fmla="*/ 90488 h 812136"/>
                    <a:gd name="connsiteX92" fmla="*/ 533400 w 669132"/>
                    <a:gd name="connsiteY92" fmla="*/ 97631 h 812136"/>
                    <a:gd name="connsiteX93" fmla="*/ 538163 w 669132"/>
                    <a:gd name="connsiteY93" fmla="*/ 104775 h 812136"/>
                    <a:gd name="connsiteX94" fmla="*/ 545307 w 669132"/>
                    <a:gd name="connsiteY94" fmla="*/ 107156 h 812136"/>
                    <a:gd name="connsiteX95" fmla="*/ 552450 w 669132"/>
                    <a:gd name="connsiteY95" fmla="*/ 111919 h 812136"/>
                    <a:gd name="connsiteX96" fmla="*/ 566738 w 669132"/>
                    <a:gd name="connsiteY96" fmla="*/ 109538 h 812136"/>
                    <a:gd name="connsiteX97" fmla="*/ 590550 w 669132"/>
                    <a:gd name="connsiteY97" fmla="*/ 107156 h 812136"/>
                    <a:gd name="connsiteX98" fmla="*/ 609600 w 669132"/>
                    <a:gd name="connsiteY98" fmla="*/ 109538 h 812136"/>
                    <a:gd name="connsiteX99" fmla="*/ 626269 w 669132"/>
                    <a:gd name="connsiteY99" fmla="*/ 114300 h 812136"/>
                    <a:gd name="connsiteX100" fmla="*/ 633413 w 669132"/>
                    <a:gd name="connsiteY100" fmla="*/ 119063 h 812136"/>
                    <a:gd name="connsiteX101" fmla="*/ 652463 w 669132"/>
                    <a:gd name="connsiteY10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78619 w 669132"/>
                    <a:gd name="connsiteY68" fmla="*/ 102394 h 812136"/>
                    <a:gd name="connsiteX69" fmla="*/ 369094 w 669132"/>
                    <a:gd name="connsiteY69" fmla="*/ 100013 h 812136"/>
                    <a:gd name="connsiteX70" fmla="*/ 366713 w 669132"/>
                    <a:gd name="connsiteY70" fmla="*/ 92869 h 812136"/>
                    <a:gd name="connsiteX71" fmla="*/ 357188 w 669132"/>
                    <a:gd name="connsiteY71" fmla="*/ 83344 h 812136"/>
                    <a:gd name="connsiteX72" fmla="*/ 371475 w 669132"/>
                    <a:gd name="connsiteY72" fmla="*/ 78581 h 812136"/>
                    <a:gd name="connsiteX73" fmla="*/ 388144 w 669132"/>
                    <a:gd name="connsiteY73" fmla="*/ 71438 h 812136"/>
                    <a:gd name="connsiteX74" fmla="*/ 404813 w 669132"/>
                    <a:gd name="connsiteY74" fmla="*/ 54769 h 812136"/>
                    <a:gd name="connsiteX75" fmla="*/ 414338 w 669132"/>
                    <a:gd name="connsiteY75" fmla="*/ 40481 h 812136"/>
                    <a:gd name="connsiteX76" fmla="*/ 419100 w 669132"/>
                    <a:gd name="connsiteY76" fmla="*/ 33338 h 812136"/>
                    <a:gd name="connsiteX77" fmla="*/ 426244 w 669132"/>
                    <a:gd name="connsiteY77" fmla="*/ 30956 h 812136"/>
                    <a:gd name="connsiteX78" fmla="*/ 431007 w 669132"/>
                    <a:gd name="connsiteY78" fmla="*/ 23813 h 812136"/>
                    <a:gd name="connsiteX79" fmla="*/ 445294 w 669132"/>
                    <a:gd name="connsiteY79" fmla="*/ 14288 h 812136"/>
                    <a:gd name="connsiteX80" fmla="*/ 461963 w 669132"/>
                    <a:gd name="connsiteY80" fmla="*/ 7144 h 812136"/>
                    <a:gd name="connsiteX81" fmla="*/ 471488 w 669132"/>
                    <a:gd name="connsiteY81" fmla="*/ 0 h 812136"/>
                    <a:gd name="connsiteX82" fmla="*/ 490538 w 669132"/>
                    <a:gd name="connsiteY82" fmla="*/ 11906 h 812136"/>
                    <a:gd name="connsiteX83" fmla="*/ 504825 w 669132"/>
                    <a:gd name="connsiteY83" fmla="*/ 21431 h 812136"/>
                    <a:gd name="connsiteX84" fmla="*/ 516732 w 669132"/>
                    <a:gd name="connsiteY84" fmla="*/ 33338 h 812136"/>
                    <a:gd name="connsiteX85" fmla="*/ 528638 w 669132"/>
                    <a:gd name="connsiteY85" fmla="*/ 45244 h 812136"/>
                    <a:gd name="connsiteX86" fmla="*/ 521494 w 669132"/>
                    <a:gd name="connsiteY86" fmla="*/ 61913 h 812136"/>
                    <a:gd name="connsiteX87" fmla="*/ 514350 w 669132"/>
                    <a:gd name="connsiteY87" fmla="*/ 64294 h 812136"/>
                    <a:gd name="connsiteX88" fmla="*/ 511969 w 669132"/>
                    <a:gd name="connsiteY88" fmla="*/ 71438 h 812136"/>
                    <a:gd name="connsiteX89" fmla="*/ 519113 w 669132"/>
                    <a:gd name="connsiteY89" fmla="*/ 85725 h 812136"/>
                    <a:gd name="connsiteX90" fmla="*/ 526257 w 669132"/>
                    <a:gd name="connsiteY90" fmla="*/ 90488 h 812136"/>
                    <a:gd name="connsiteX91" fmla="*/ 533400 w 669132"/>
                    <a:gd name="connsiteY91" fmla="*/ 97631 h 812136"/>
                    <a:gd name="connsiteX92" fmla="*/ 538163 w 669132"/>
                    <a:gd name="connsiteY92" fmla="*/ 104775 h 812136"/>
                    <a:gd name="connsiteX93" fmla="*/ 545307 w 669132"/>
                    <a:gd name="connsiteY93" fmla="*/ 107156 h 812136"/>
                    <a:gd name="connsiteX94" fmla="*/ 552450 w 669132"/>
                    <a:gd name="connsiteY94" fmla="*/ 111919 h 812136"/>
                    <a:gd name="connsiteX95" fmla="*/ 566738 w 669132"/>
                    <a:gd name="connsiteY95" fmla="*/ 109538 h 812136"/>
                    <a:gd name="connsiteX96" fmla="*/ 590550 w 669132"/>
                    <a:gd name="connsiteY96" fmla="*/ 107156 h 812136"/>
                    <a:gd name="connsiteX97" fmla="*/ 609600 w 669132"/>
                    <a:gd name="connsiteY97" fmla="*/ 109538 h 812136"/>
                    <a:gd name="connsiteX98" fmla="*/ 626269 w 669132"/>
                    <a:gd name="connsiteY98" fmla="*/ 114300 h 812136"/>
                    <a:gd name="connsiteX99" fmla="*/ 633413 w 669132"/>
                    <a:gd name="connsiteY99" fmla="*/ 119063 h 812136"/>
                    <a:gd name="connsiteX100" fmla="*/ 652463 w 669132"/>
                    <a:gd name="connsiteY10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9094 w 669132"/>
                    <a:gd name="connsiteY68" fmla="*/ 100013 h 812136"/>
                    <a:gd name="connsiteX69" fmla="*/ 366713 w 669132"/>
                    <a:gd name="connsiteY69" fmla="*/ 92869 h 812136"/>
                    <a:gd name="connsiteX70" fmla="*/ 357188 w 669132"/>
                    <a:gd name="connsiteY70" fmla="*/ 83344 h 812136"/>
                    <a:gd name="connsiteX71" fmla="*/ 371475 w 669132"/>
                    <a:gd name="connsiteY71" fmla="*/ 78581 h 812136"/>
                    <a:gd name="connsiteX72" fmla="*/ 388144 w 669132"/>
                    <a:gd name="connsiteY72" fmla="*/ 71438 h 812136"/>
                    <a:gd name="connsiteX73" fmla="*/ 404813 w 669132"/>
                    <a:gd name="connsiteY73" fmla="*/ 54769 h 812136"/>
                    <a:gd name="connsiteX74" fmla="*/ 414338 w 669132"/>
                    <a:gd name="connsiteY74" fmla="*/ 40481 h 812136"/>
                    <a:gd name="connsiteX75" fmla="*/ 419100 w 669132"/>
                    <a:gd name="connsiteY75" fmla="*/ 33338 h 812136"/>
                    <a:gd name="connsiteX76" fmla="*/ 426244 w 669132"/>
                    <a:gd name="connsiteY76" fmla="*/ 30956 h 812136"/>
                    <a:gd name="connsiteX77" fmla="*/ 431007 w 669132"/>
                    <a:gd name="connsiteY77" fmla="*/ 23813 h 812136"/>
                    <a:gd name="connsiteX78" fmla="*/ 445294 w 669132"/>
                    <a:gd name="connsiteY78" fmla="*/ 14288 h 812136"/>
                    <a:gd name="connsiteX79" fmla="*/ 461963 w 669132"/>
                    <a:gd name="connsiteY79" fmla="*/ 7144 h 812136"/>
                    <a:gd name="connsiteX80" fmla="*/ 471488 w 669132"/>
                    <a:gd name="connsiteY80" fmla="*/ 0 h 812136"/>
                    <a:gd name="connsiteX81" fmla="*/ 490538 w 669132"/>
                    <a:gd name="connsiteY81" fmla="*/ 11906 h 812136"/>
                    <a:gd name="connsiteX82" fmla="*/ 504825 w 669132"/>
                    <a:gd name="connsiteY82" fmla="*/ 21431 h 812136"/>
                    <a:gd name="connsiteX83" fmla="*/ 516732 w 669132"/>
                    <a:gd name="connsiteY83" fmla="*/ 33338 h 812136"/>
                    <a:gd name="connsiteX84" fmla="*/ 528638 w 669132"/>
                    <a:gd name="connsiteY84" fmla="*/ 45244 h 812136"/>
                    <a:gd name="connsiteX85" fmla="*/ 521494 w 669132"/>
                    <a:gd name="connsiteY85" fmla="*/ 61913 h 812136"/>
                    <a:gd name="connsiteX86" fmla="*/ 514350 w 669132"/>
                    <a:gd name="connsiteY86" fmla="*/ 64294 h 812136"/>
                    <a:gd name="connsiteX87" fmla="*/ 511969 w 669132"/>
                    <a:gd name="connsiteY87" fmla="*/ 71438 h 812136"/>
                    <a:gd name="connsiteX88" fmla="*/ 519113 w 669132"/>
                    <a:gd name="connsiteY88" fmla="*/ 85725 h 812136"/>
                    <a:gd name="connsiteX89" fmla="*/ 526257 w 669132"/>
                    <a:gd name="connsiteY89" fmla="*/ 90488 h 812136"/>
                    <a:gd name="connsiteX90" fmla="*/ 533400 w 669132"/>
                    <a:gd name="connsiteY90" fmla="*/ 97631 h 812136"/>
                    <a:gd name="connsiteX91" fmla="*/ 538163 w 669132"/>
                    <a:gd name="connsiteY91" fmla="*/ 104775 h 812136"/>
                    <a:gd name="connsiteX92" fmla="*/ 545307 w 669132"/>
                    <a:gd name="connsiteY92" fmla="*/ 107156 h 812136"/>
                    <a:gd name="connsiteX93" fmla="*/ 552450 w 669132"/>
                    <a:gd name="connsiteY93" fmla="*/ 111919 h 812136"/>
                    <a:gd name="connsiteX94" fmla="*/ 566738 w 669132"/>
                    <a:gd name="connsiteY94" fmla="*/ 109538 h 812136"/>
                    <a:gd name="connsiteX95" fmla="*/ 590550 w 669132"/>
                    <a:gd name="connsiteY95" fmla="*/ 107156 h 812136"/>
                    <a:gd name="connsiteX96" fmla="*/ 609600 w 669132"/>
                    <a:gd name="connsiteY96" fmla="*/ 109538 h 812136"/>
                    <a:gd name="connsiteX97" fmla="*/ 626269 w 669132"/>
                    <a:gd name="connsiteY97" fmla="*/ 114300 h 812136"/>
                    <a:gd name="connsiteX98" fmla="*/ 633413 w 669132"/>
                    <a:gd name="connsiteY98" fmla="*/ 119063 h 812136"/>
                    <a:gd name="connsiteX99" fmla="*/ 652463 w 669132"/>
                    <a:gd name="connsiteY9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6713 w 669132"/>
                    <a:gd name="connsiteY68" fmla="*/ 92869 h 812136"/>
                    <a:gd name="connsiteX69" fmla="*/ 357188 w 669132"/>
                    <a:gd name="connsiteY69" fmla="*/ 83344 h 812136"/>
                    <a:gd name="connsiteX70" fmla="*/ 371475 w 669132"/>
                    <a:gd name="connsiteY70" fmla="*/ 78581 h 812136"/>
                    <a:gd name="connsiteX71" fmla="*/ 388144 w 669132"/>
                    <a:gd name="connsiteY71" fmla="*/ 71438 h 812136"/>
                    <a:gd name="connsiteX72" fmla="*/ 404813 w 669132"/>
                    <a:gd name="connsiteY72" fmla="*/ 54769 h 812136"/>
                    <a:gd name="connsiteX73" fmla="*/ 414338 w 669132"/>
                    <a:gd name="connsiteY73" fmla="*/ 40481 h 812136"/>
                    <a:gd name="connsiteX74" fmla="*/ 419100 w 669132"/>
                    <a:gd name="connsiteY74" fmla="*/ 33338 h 812136"/>
                    <a:gd name="connsiteX75" fmla="*/ 426244 w 669132"/>
                    <a:gd name="connsiteY75" fmla="*/ 30956 h 812136"/>
                    <a:gd name="connsiteX76" fmla="*/ 431007 w 669132"/>
                    <a:gd name="connsiteY76" fmla="*/ 23813 h 812136"/>
                    <a:gd name="connsiteX77" fmla="*/ 445294 w 669132"/>
                    <a:gd name="connsiteY77" fmla="*/ 14288 h 812136"/>
                    <a:gd name="connsiteX78" fmla="*/ 461963 w 669132"/>
                    <a:gd name="connsiteY78" fmla="*/ 7144 h 812136"/>
                    <a:gd name="connsiteX79" fmla="*/ 471488 w 669132"/>
                    <a:gd name="connsiteY79" fmla="*/ 0 h 812136"/>
                    <a:gd name="connsiteX80" fmla="*/ 490538 w 669132"/>
                    <a:gd name="connsiteY80" fmla="*/ 11906 h 812136"/>
                    <a:gd name="connsiteX81" fmla="*/ 504825 w 669132"/>
                    <a:gd name="connsiteY81" fmla="*/ 21431 h 812136"/>
                    <a:gd name="connsiteX82" fmla="*/ 516732 w 669132"/>
                    <a:gd name="connsiteY82" fmla="*/ 33338 h 812136"/>
                    <a:gd name="connsiteX83" fmla="*/ 528638 w 669132"/>
                    <a:gd name="connsiteY83" fmla="*/ 45244 h 812136"/>
                    <a:gd name="connsiteX84" fmla="*/ 521494 w 669132"/>
                    <a:gd name="connsiteY84" fmla="*/ 61913 h 812136"/>
                    <a:gd name="connsiteX85" fmla="*/ 514350 w 669132"/>
                    <a:gd name="connsiteY85" fmla="*/ 64294 h 812136"/>
                    <a:gd name="connsiteX86" fmla="*/ 511969 w 669132"/>
                    <a:gd name="connsiteY86" fmla="*/ 71438 h 812136"/>
                    <a:gd name="connsiteX87" fmla="*/ 519113 w 669132"/>
                    <a:gd name="connsiteY87" fmla="*/ 85725 h 812136"/>
                    <a:gd name="connsiteX88" fmla="*/ 526257 w 669132"/>
                    <a:gd name="connsiteY88" fmla="*/ 90488 h 812136"/>
                    <a:gd name="connsiteX89" fmla="*/ 533400 w 669132"/>
                    <a:gd name="connsiteY89" fmla="*/ 97631 h 812136"/>
                    <a:gd name="connsiteX90" fmla="*/ 538163 w 669132"/>
                    <a:gd name="connsiteY90" fmla="*/ 104775 h 812136"/>
                    <a:gd name="connsiteX91" fmla="*/ 545307 w 669132"/>
                    <a:gd name="connsiteY91" fmla="*/ 107156 h 812136"/>
                    <a:gd name="connsiteX92" fmla="*/ 552450 w 669132"/>
                    <a:gd name="connsiteY92" fmla="*/ 111919 h 812136"/>
                    <a:gd name="connsiteX93" fmla="*/ 566738 w 669132"/>
                    <a:gd name="connsiteY93" fmla="*/ 109538 h 812136"/>
                    <a:gd name="connsiteX94" fmla="*/ 590550 w 669132"/>
                    <a:gd name="connsiteY94" fmla="*/ 107156 h 812136"/>
                    <a:gd name="connsiteX95" fmla="*/ 609600 w 669132"/>
                    <a:gd name="connsiteY95" fmla="*/ 109538 h 812136"/>
                    <a:gd name="connsiteX96" fmla="*/ 626269 w 669132"/>
                    <a:gd name="connsiteY96" fmla="*/ 114300 h 812136"/>
                    <a:gd name="connsiteX97" fmla="*/ 633413 w 669132"/>
                    <a:gd name="connsiteY97" fmla="*/ 119063 h 812136"/>
                    <a:gd name="connsiteX98" fmla="*/ 652463 w 669132"/>
                    <a:gd name="connsiteY9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71475 w 669132"/>
                    <a:gd name="connsiteY69" fmla="*/ 78581 h 812136"/>
                    <a:gd name="connsiteX70" fmla="*/ 388144 w 669132"/>
                    <a:gd name="connsiteY70" fmla="*/ 71438 h 812136"/>
                    <a:gd name="connsiteX71" fmla="*/ 404813 w 669132"/>
                    <a:gd name="connsiteY71" fmla="*/ 54769 h 812136"/>
                    <a:gd name="connsiteX72" fmla="*/ 414338 w 669132"/>
                    <a:gd name="connsiteY72" fmla="*/ 40481 h 812136"/>
                    <a:gd name="connsiteX73" fmla="*/ 419100 w 669132"/>
                    <a:gd name="connsiteY73" fmla="*/ 33338 h 812136"/>
                    <a:gd name="connsiteX74" fmla="*/ 426244 w 669132"/>
                    <a:gd name="connsiteY74" fmla="*/ 30956 h 812136"/>
                    <a:gd name="connsiteX75" fmla="*/ 431007 w 669132"/>
                    <a:gd name="connsiteY75" fmla="*/ 23813 h 812136"/>
                    <a:gd name="connsiteX76" fmla="*/ 445294 w 669132"/>
                    <a:gd name="connsiteY76" fmla="*/ 14288 h 812136"/>
                    <a:gd name="connsiteX77" fmla="*/ 461963 w 669132"/>
                    <a:gd name="connsiteY77" fmla="*/ 7144 h 812136"/>
                    <a:gd name="connsiteX78" fmla="*/ 471488 w 669132"/>
                    <a:gd name="connsiteY78" fmla="*/ 0 h 812136"/>
                    <a:gd name="connsiteX79" fmla="*/ 490538 w 669132"/>
                    <a:gd name="connsiteY79" fmla="*/ 11906 h 812136"/>
                    <a:gd name="connsiteX80" fmla="*/ 504825 w 669132"/>
                    <a:gd name="connsiteY80" fmla="*/ 21431 h 812136"/>
                    <a:gd name="connsiteX81" fmla="*/ 516732 w 669132"/>
                    <a:gd name="connsiteY81" fmla="*/ 33338 h 812136"/>
                    <a:gd name="connsiteX82" fmla="*/ 528638 w 669132"/>
                    <a:gd name="connsiteY82" fmla="*/ 45244 h 812136"/>
                    <a:gd name="connsiteX83" fmla="*/ 521494 w 669132"/>
                    <a:gd name="connsiteY83" fmla="*/ 61913 h 812136"/>
                    <a:gd name="connsiteX84" fmla="*/ 514350 w 669132"/>
                    <a:gd name="connsiteY84" fmla="*/ 64294 h 812136"/>
                    <a:gd name="connsiteX85" fmla="*/ 511969 w 669132"/>
                    <a:gd name="connsiteY85" fmla="*/ 71438 h 812136"/>
                    <a:gd name="connsiteX86" fmla="*/ 519113 w 669132"/>
                    <a:gd name="connsiteY86" fmla="*/ 85725 h 812136"/>
                    <a:gd name="connsiteX87" fmla="*/ 526257 w 669132"/>
                    <a:gd name="connsiteY87" fmla="*/ 90488 h 812136"/>
                    <a:gd name="connsiteX88" fmla="*/ 533400 w 669132"/>
                    <a:gd name="connsiteY88" fmla="*/ 97631 h 812136"/>
                    <a:gd name="connsiteX89" fmla="*/ 538163 w 669132"/>
                    <a:gd name="connsiteY89" fmla="*/ 104775 h 812136"/>
                    <a:gd name="connsiteX90" fmla="*/ 545307 w 669132"/>
                    <a:gd name="connsiteY90" fmla="*/ 107156 h 812136"/>
                    <a:gd name="connsiteX91" fmla="*/ 552450 w 669132"/>
                    <a:gd name="connsiteY91" fmla="*/ 111919 h 812136"/>
                    <a:gd name="connsiteX92" fmla="*/ 566738 w 669132"/>
                    <a:gd name="connsiteY92" fmla="*/ 109538 h 812136"/>
                    <a:gd name="connsiteX93" fmla="*/ 590550 w 669132"/>
                    <a:gd name="connsiteY93" fmla="*/ 107156 h 812136"/>
                    <a:gd name="connsiteX94" fmla="*/ 609600 w 669132"/>
                    <a:gd name="connsiteY94" fmla="*/ 109538 h 812136"/>
                    <a:gd name="connsiteX95" fmla="*/ 626269 w 669132"/>
                    <a:gd name="connsiteY95" fmla="*/ 114300 h 812136"/>
                    <a:gd name="connsiteX96" fmla="*/ 633413 w 669132"/>
                    <a:gd name="connsiteY96" fmla="*/ 119063 h 812136"/>
                    <a:gd name="connsiteX97" fmla="*/ 652463 w 669132"/>
                    <a:gd name="connsiteY9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88144 w 669132"/>
                    <a:gd name="connsiteY69" fmla="*/ 71438 h 812136"/>
                    <a:gd name="connsiteX70" fmla="*/ 404813 w 669132"/>
                    <a:gd name="connsiteY70" fmla="*/ 54769 h 812136"/>
                    <a:gd name="connsiteX71" fmla="*/ 414338 w 669132"/>
                    <a:gd name="connsiteY71" fmla="*/ 40481 h 812136"/>
                    <a:gd name="connsiteX72" fmla="*/ 419100 w 669132"/>
                    <a:gd name="connsiteY72" fmla="*/ 33338 h 812136"/>
                    <a:gd name="connsiteX73" fmla="*/ 426244 w 669132"/>
                    <a:gd name="connsiteY73" fmla="*/ 30956 h 812136"/>
                    <a:gd name="connsiteX74" fmla="*/ 431007 w 669132"/>
                    <a:gd name="connsiteY74" fmla="*/ 23813 h 812136"/>
                    <a:gd name="connsiteX75" fmla="*/ 445294 w 669132"/>
                    <a:gd name="connsiteY75" fmla="*/ 14288 h 812136"/>
                    <a:gd name="connsiteX76" fmla="*/ 461963 w 669132"/>
                    <a:gd name="connsiteY76" fmla="*/ 7144 h 812136"/>
                    <a:gd name="connsiteX77" fmla="*/ 471488 w 669132"/>
                    <a:gd name="connsiteY77" fmla="*/ 0 h 812136"/>
                    <a:gd name="connsiteX78" fmla="*/ 490538 w 669132"/>
                    <a:gd name="connsiteY78" fmla="*/ 11906 h 812136"/>
                    <a:gd name="connsiteX79" fmla="*/ 504825 w 669132"/>
                    <a:gd name="connsiteY79" fmla="*/ 21431 h 812136"/>
                    <a:gd name="connsiteX80" fmla="*/ 516732 w 669132"/>
                    <a:gd name="connsiteY80" fmla="*/ 33338 h 812136"/>
                    <a:gd name="connsiteX81" fmla="*/ 528638 w 669132"/>
                    <a:gd name="connsiteY81" fmla="*/ 45244 h 812136"/>
                    <a:gd name="connsiteX82" fmla="*/ 521494 w 669132"/>
                    <a:gd name="connsiteY82" fmla="*/ 61913 h 812136"/>
                    <a:gd name="connsiteX83" fmla="*/ 514350 w 669132"/>
                    <a:gd name="connsiteY83" fmla="*/ 64294 h 812136"/>
                    <a:gd name="connsiteX84" fmla="*/ 511969 w 669132"/>
                    <a:gd name="connsiteY84" fmla="*/ 71438 h 812136"/>
                    <a:gd name="connsiteX85" fmla="*/ 519113 w 669132"/>
                    <a:gd name="connsiteY85" fmla="*/ 85725 h 812136"/>
                    <a:gd name="connsiteX86" fmla="*/ 526257 w 669132"/>
                    <a:gd name="connsiteY86" fmla="*/ 90488 h 812136"/>
                    <a:gd name="connsiteX87" fmla="*/ 533400 w 669132"/>
                    <a:gd name="connsiteY87" fmla="*/ 97631 h 812136"/>
                    <a:gd name="connsiteX88" fmla="*/ 538163 w 669132"/>
                    <a:gd name="connsiteY88" fmla="*/ 104775 h 812136"/>
                    <a:gd name="connsiteX89" fmla="*/ 545307 w 669132"/>
                    <a:gd name="connsiteY89" fmla="*/ 107156 h 812136"/>
                    <a:gd name="connsiteX90" fmla="*/ 552450 w 669132"/>
                    <a:gd name="connsiteY90" fmla="*/ 111919 h 812136"/>
                    <a:gd name="connsiteX91" fmla="*/ 566738 w 669132"/>
                    <a:gd name="connsiteY91" fmla="*/ 109538 h 812136"/>
                    <a:gd name="connsiteX92" fmla="*/ 590550 w 669132"/>
                    <a:gd name="connsiteY92" fmla="*/ 107156 h 812136"/>
                    <a:gd name="connsiteX93" fmla="*/ 609600 w 669132"/>
                    <a:gd name="connsiteY93" fmla="*/ 109538 h 812136"/>
                    <a:gd name="connsiteX94" fmla="*/ 626269 w 669132"/>
                    <a:gd name="connsiteY94" fmla="*/ 114300 h 812136"/>
                    <a:gd name="connsiteX95" fmla="*/ 633413 w 669132"/>
                    <a:gd name="connsiteY95" fmla="*/ 119063 h 812136"/>
                    <a:gd name="connsiteX96" fmla="*/ 652463 w 669132"/>
                    <a:gd name="connsiteY9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04813 w 669132"/>
                    <a:gd name="connsiteY69" fmla="*/ 54769 h 812136"/>
                    <a:gd name="connsiteX70" fmla="*/ 414338 w 669132"/>
                    <a:gd name="connsiteY70" fmla="*/ 40481 h 812136"/>
                    <a:gd name="connsiteX71" fmla="*/ 419100 w 669132"/>
                    <a:gd name="connsiteY71" fmla="*/ 33338 h 812136"/>
                    <a:gd name="connsiteX72" fmla="*/ 426244 w 669132"/>
                    <a:gd name="connsiteY72" fmla="*/ 30956 h 812136"/>
                    <a:gd name="connsiteX73" fmla="*/ 431007 w 669132"/>
                    <a:gd name="connsiteY73" fmla="*/ 23813 h 812136"/>
                    <a:gd name="connsiteX74" fmla="*/ 445294 w 669132"/>
                    <a:gd name="connsiteY74" fmla="*/ 14288 h 812136"/>
                    <a:gd name="connsiteX75" fmla="*/ 461963 w 669132"/>
                    <a:gd name="connsiteY75" fmla="*/ 7144 h 812136"/>
                    <a:gd name="connsiteX76" fmla="*/ 471488 w 669132"/>
                    <a:gd name="connsiteY76" fmla="*/ 0 h 812136"/>
                    <a:gd name="connsiteX77" fmla="*/ 490538 w 669132"/>
                    <a:gd name="connsiteY77" fmla="*/ 11906 h 812136"/>
                    <a:gd name="connsiteX78" fmla="*/ 504825 w 669132"/>
                    <a:gd name="connsiteY78" fmla="*/ 21431 h 812136"/>
                    <a:gd name="connsiteX79" fmla="*/ 516732 w 669132"/>
                    <a:gd name="connsiteY79" fmla="*/ 33338 h 812136"/>
                    <a:gd name="connsiteX80" fmla="*/ 528638 w 669132"/>
                    <a:gd name="connsiteY80" fmla="*/ 45244 h 812136"/>
                    <a:gd name="connsiteX81" fmla="*/ 521494 w 669132"/>
                    <a:gd name="connsiteY81" fmla="*/ 61913 h 812136"/>
                    <a:gd name="connsiteX82" fmla="*/ 514350 w 669132"/>
                    <a:gd name="connsiteY82" fmla="*/ 64294 h 812136"/>
                    <a:gd name="connsiteX83" fmla="*/ 511969 w 669132"/>
                    <a:gd name="connsiteY83" fmla="*/ 71438 h 812136"/>
                    <a:gd name="connsiteX84" fmla="*/ 519113 w 669132"/>
                    <a:gd name="connsiteY84" fmla="*/ 85725 h 812136"/>
                    <a:gd name="connsiteX85" fmla="*/ 526257 w 669132"/>
                    <a:gd name="connsiteY85" fmla="*/ 90488 h 812136"/>
                    <a:gd name="connsiteX86" fmla="*/ 533400 w 669132"/>
                    <a:gd name="connsiteY86" fmla="*/ 97631 h 812136"/>
                    <a:gd name="connsiteX87" fmla="*/ 538163 w 669132"/>
                    <a:gd name="connsiteY87" fmla="*/ 104775 h 812136"/>
                    <a:gd name="connsiteX88" fmla="*/ 545307 w 669132"/>
                    <a:gd name="connsiteY88" fmla="*/ 107156 h 812136"/>
                    <a:gd name="connsiteX89" fmla="*/ 552450 w 669132"/>
                    <a:gd name="connsiteY89" fmla="*/ 111919 h 812136"/>
                    <a:gd name="connsiteX90" fmla="*/ 566738 w 669132"/>
                    <a:gd name="connsiteY90" fmla="*/ 109538 h 812136"/>
                    <a:gd name="connsiteX91" fmla="*/ 590550 w 669132"/>
                    <a:gd name="connsiteY91" fmla="*/ 107156 h 812136"/>
                    <a:gd name="connsiteX92" fmla="*/ 609600 w 669132"/>
                    <a:gd name="connsiteY92" fmla="*/ 109538 h 812136"/>
                    <a:gd name="connsiteX93" fmla="*/ 626269 w 669132"/>
                    <a:gd name="connsiteY93" fmla="*/ 114300 h 812136"/>
                    <a:gd name="connsiteX94" fmla="*/ 633413 w 669132"/>
                    <a:gd name="connsiteY94" fmla="*/ 119063 h 812136"/>
                    <a:gd name="connsiteX95" fmla="*/ 652463 w 669132"/>
                    <a:gd name="connsiteY9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4338 w 669132"/>
                    <a:gd name="connsiteY69" fmla="*/ 40481 h 812136"/>
                    <a:gd name="connsiteX70" fmla="*/ 419100 w 669132"/>
                    <a:gd name="connsiteY70" fmla="*/ 33338 h 812136"/>
                    <a:gd name="connsiteX71" fmla="*/ 426244 w 669132"/>
                    <a:gd name="connsiteY71" fmla="*/ 30956 h 812136"/>
                    <a:gd name="connsiteX72" fmla="*/ 431007 w 669132"/>
                    <a:gd name="connsiteY72" fmla="*/ 23813 h 812136"/>
                    <a:gd name="connsiteX73" fmla="*/ 445294 w 669132"/>
                    <a:gd name="connsiteY73" fmla="*/ 14288 h 812136"/>
                    <a:gd name="connsiteX74" fmla="*/ 461963 w 669132"/>
                    <a:gd name="connsiteY74" fmla="*/ 7144 h 812136"/>
                    <a:gd name="connsiteX75" fmla="*/ 471488 w 669132"/>
                    <a:gd name="connsiteY75" fmla="*/ 0 h 812136"/>
                    <a:gd name="connsiteX76" fmla="*/ 490538 w 669132"/>
                    <a:gd name="connsiteY76" fmla="*/ 11906 h 812136"/>
                    <a:gd name="connsiteX77" fmla="*/ 504825 w 669132"/>
                    <a:gd name="connsiteY77" fmla="*/ 21431 h 812136"/>
                    <a:gd name="connsiteX78" fmla="*/ 516732 w 669132"/>
                    <a:gd name="connsiteY78" fmla="*/ 33338 h 812136"/>
                    <a:gd name="connsiteX79" fmla="*/ 528638 w 669132"/>
                    <a:gd name="connsiteY79" fmla="*/ 45244 h 812136"/>
                    <a:gd name="connsiteX80" fmla="*/ 521494 w 669132"/>
                    <a:gd name="connsiteY80" fmla="*/ 61913 h 812136"/>
                    <a:gd name="connsiteX81" fmla="*/ 514350 w 669132"/>
                    <a:gd name="connsiteY81" fmla="*/ 64294 h 812136"/>
                    <a:gd name="connsiteX82" fmla="*/ 511969 w 669132"/>
                    <a:gd name="connsiteY82" fmla="*/ 71438 h 812136"/>
                    <a:gd name="connsiteX83" fmla="*/ 519113 w 669132"/>
                    <a:gd name="connsiteY83" fmla="*/ 85725 h 812136"/>
                    <a:gd name="connsiteX84" fmla="*/ 526257 w 669132"/>
                    <a:gd name="connsiteY84" fmla="*/ 90488 h 812136"/>
                    <a:gd name="connsiteX85" fmla="*/ 533400 w 669132"/>
                    <a:gd name="connsiteY85" fmla="*/ 97631 h 812136"/>
                    <a:gd name="connsiteX86" fmla="*/ 538163 w 669132"/>
                    <a:gd name="connsiteY86" fmla="*/ 104775 h 812136"/>
                    <a:gd name="connsiteX87" fmla="*/ 545307 w 669132"/>
                    <a:gd name="connsiteY87" fmla="*/ 107156 h 812136"/>
                    <a:gd name="connsiteX88" fmla="*/ 552450 w 669132"/>
                    <a:gd name="connsiteY88" fmla="*/ 111919 h 812136"/>
                    <a:gd name="connsiteX89" fmla="*/ 566738 w 669132"/>
                    <a:gd name="connsiteY89" fmla="*/ 109538 h 812136"/>
                    <a:gd name="connsiteX90" fmla="*/ 590550 w 669132"/>
                    <a:gd name="connsiteY90" fmla="*/ 107156 h 812136"/>
                    <a:gd name="connsiteX91" fmla="*/ 609600 w 669132"/>
                    <a:gd name="connsiteY91" fmla="*/ 109538 h 812136"/>
                    <a:gd name="connsiteX92" fmla="*/ 626269 w 669132"/>
                    <a:gd name="connsiteY92" fmla="*/ 114300 h 812136"/>
                    <a:gd name="connsiteX93" fmla="*/ 633413 w 669132"/>
                    <a:gd name="connsiteY93" fmla="*/ 119063 h 812136"/>
                    <a:gd name="connsiteX94" fmla="*/ 652463 w 669132"/>
                    <a:gd name="connsiteY9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9100 w 669132"/>
                    <a:gd name="connsiteY69" fmla="*/ 33338 h 812136"/>
                    <a:gd name="connsiteX70" fmla="*/ 426244 w 669132"/>
                    <a:gd name="connsiteY70" fmla="*/ 30956 h 812136"/>
                    <a:gd name="connsiteX71" fmla="*/ 431007 w 669132"/>
                    <a:gd name="connsiteY71" fmla="*/ 23813 h 812136"/>
                    <a:gd name="connsiteX72" fmla="*/ 445294 w 669132"/>
                    <a:gd name="connsiteY72" fmla="*/ 14288 h 812136"/>
                    <a:gd name="connsiteX73" fmla="*/ 461963 w 669132"/>
                    <a:gd name="connsiteY73" fmla="*/ 7144 h 812136"/>
                    <a:gd name="connsiteX74" fmla="*/ 471488 w 669132"/>
                    <a:gd name="connsiteY74" fmla="*/ 0 h 812136"/>
                    <a:gd name="connsiteX75" fmla="*/ 490538 w 669132"/>
                    <a:gd name="connsiteY75" fmla="*/ 11906 h 812136"/>
                    <a:gd name="connsiteX76" fmla="*/ 504825 w 669132"/>
                    <a:gd name="connsiteY76" fmla="*/ 21431 h 812136"/>
                    <a:gd name="connsiteX77" fmla="*/ 516732 w 669132"/>
                    <a:gd name="connsiteY77" fmla="*/ 33338 h 812136"/>
                    <a:gd name="connsiteX78" fmla="*/ 528638 w 669132"/>
                    <a:gd name="connsiteY78" fmla="*/ 45244 h 812136"/>
                    <a:gd name="connsiteX79" fmla="*/ 521494 w 669132"/>
                    <a:gd name="connsiteY79" fmla="*/ 61913 h 812136"/>
                    <a:gd name="connsiteX80" fmla="*/ 514350 w 669132"/>
                    <a:gd name="connsiteY80" fmla="*/ 64294 h 812136"/>
                    <a:gd name="connsiteX81" fmla="*/ 511969 w 669132"/>
                    <a:gd name="connsiteY81" fmla="*/ 71438 h 812136"/>
                    <a:gd name="connsiteX82" fmla="*/ 519113 w 669132"/>
                    <a:gd name="connsiteY82" fmla="*/ 85725 h 812136"/>
                    <a:gd name="connsiteX83" fmla="*/ 526257 w 669132"/>
                    <a:gd name="connsiteY83" fmla="*/ 90488 h 812136"/>
                    <a:gd name="connsiteX84" fmla="*/ 533400 w 669132"/>
                    <a:gd name="connsiteY84" fmla="*/ 97631 h 812136"/>
                    <a:gd name="connsiteX85" fmla="*/ 538163 w 669132"/>
                    <a:gd name="connsiteY85" fmla="*/ 104775 h 812136"/>
                    <a:gd name="connsiteX86" fmla="*/ 545307 w 669132"/>
                    <a:gd name="connsiteY86" fmla="*/ 107156 h 812136"/>
                    <a:gd name="connsiteX87" fmla="*/ 552450 w 669132"/>
                    <a:gd name="connsiteY87" fmla="*/ 111919 h 812136"/>
                    <a:gd name="connsiteX88" fmla="*/ 566738 w 669132"/>
                    <a:gd name="connsiteY88" fmla="*/ 109538 h 812136"/>
                    <a:gd name="connsiteX89" fmla="*/ 590550 w 669132"/>
                    <a:gd name="connsiteY89" fmla="*/ 107156 h 812136"/>
                    <a:gd name="connsiteX90" fmla="*/ 609600 w 669132"/>
                    <a:gd name="connsiteY90" fmla="*/ 109538 h 812136"/>
                    <a:gd name="connsiteX91" fmla="*/ 626269 w 669132"/>
                    <a:gd name="connsiteY91" fmla="*/ 114300 h 812136"/>
                    <a:gd name="connsiteX92" fmla="*/ 633413 w 669132"/>
                    <a:gd name="connsiteY92" fmla="*/ 119063 h 812136"/>
                    <a:gd name="connsiteX93" fmla="*/ 652463 w 669132"/>
                    <a:gd name="connsiteY9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26244 w 669132"/>
                    <a:gd name="connsiteY69" fmla="*/ 30956 h 812136"/>
                    <a:gd name="connsiteX70" fmla="*/ 431007 w 669132"/>
                    <a:gd name="connsiteY70" fmla="*/ 23813 h 812136"/>
                    <a:gd name="connsiteX71" fmla="*/ 445294 w 669132"/>
                    <a:gd name="connsiteY71" fmla="*/ 14288 h 812136"/>
                    <a:gd name="connsiteX72" fmla="*/ 461963 w 669132"/>
                    <a:gd name="connsiteY72" fmla="*/ 7144 h 812136"/>
                    <a:gd name="connsiteX73" fmla="*/ 471488 w 669132"/>
                    <a:gd name="connsiteY73" fmla="*/ 0 h 812136"/>
                    <a:gd name="connsiteX74" fmla="*/ 490538 w 669132"/>
                    <a:gd name="connsiteY74" fmla="*/ 11906 h 812136"/>
                    <a:gd name="connsiteX75" fmla="*/ 504825 w 669132"/>
                    <a:gd name="connsiteY75" fmla="*/ 21431 h 812136"/>
                    <a:gd name="connsiteX76" fmla="*/ 516732 w 669132"/>
                    <a:gd name="connsiteY76" fmla="*/ 33338 h 812136"/>
                    <a:gd name="connsiteX77" fmla="*/ 528638 w 669132"/>
                    <a:gd name="connsiteY77" fmla="*/ 45244 h 812136"/>
                    <a:gd name="connsiteX78" fmla="*/ 521494 w 669132"/>
                    <a:gd name="connsiteY78" fmla="*/ 61913 h 812136"/>
                    <a:gd name="connsiteX79" fmla="*/ 514350 w 669132"/>
                    <a:gd name="connsiteY79" fmla="*/ 64294 h 812136"/>
                    <a:gd name="connsiteX80" fmla="*/ 511969 w 669132"/>
                    <a:gd name="connsiteY80" fmla="*/ 71438 h 812136"/>
                    <a:gd name="connsiteX81" fmla="*/ 519113 w 669132"/>
                    <a:gd name="connsiteY81" fmla="*/ 85725 h 812136"/>
                    <a:gd name="connsiteX82" fmla="*/ 526257 w 669132"/>
                    <a:gd name="connsiteY82" fmla="*/ 90488 h 812136"/>
                    <a:gd name="connsiteX83" fmla="*/ 533400 w 669132"/>
                    <a:gd name="connsiteY83" fmla="*/ 97631 h 812136"/>
                    <a:gd name="connsiteX84" fmla="*/ 538163 w 669132"/>
                    <a:gd name="connsiteY84" fmla="*/ 104775 h 812136"/>
                    <a:gd name="connsiteX85" fmla="*/ 545307 w 669132"/>
                    <a:gd name="connsiteY85" fmla="*/ 107156 h 812136"/>
                    <a:gd name="connsiteX86" fmla="*/ 552450 w 669132"/>
                    <a:gd name="connsiteY86" fmla="*/ 111919 h 812136"/>
                    <a:gd name="connsiteX87" fmla="*/ 566738 w 669132"/>
                    <a:gd name="connsiteY87" fmla="*/ 109538 h 812136"/>
                    <a:gd name="connsiteX88" fmla="*/ 590550 w 669132"/>
                    <a:gd name="connsiteY88" fmla="*/ 107156 h 812136"/>
                    <a:gd name="connsiteX89" fmla="*/ 609600 w 669132"/>
                    <a:gd name="connsiteY89" fmla="*/ 109538 h 812136"/>
                    <a:gd name="connsiteX90" fmla="*/ 626269 w 669132"/>
                    <a:gd name="connsiteY90" fmla="*/ 114300 h 812136"/>
                    <a:gd name="connsiteX91" fmla="*/ 633413 w 669132"/>
                    <a:gd name="connsiteY91" fmla="*/ 119063 h 812136"/>
                    <a:gd name="connsiteX92" fmla="*/ 652463 w 669132"/>
                    <a:gd name="connsiteY9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31007 w 669132"/>
                    <a:gd name="connsiteY69" fmla="*/ 23813 h 812136"/>
                    <a:gd name="connsiteX70" fmla="*/ 445294 w 669132"/>
                    <a:gd name="connsiteY70" fmla="*/ 14288 h 812136"/>
                    <a:gd name="connsiteX71" fmla="*/ 461963 w 669132"/>
                    <a:gd name="connsiteY71" fmla="*/ 7144 h 812136"/>
                    <a:gd name="connsiteX72" fmla="*/ 471488 w 669132"/>
                    <a:gd name="connsiteY72" fmla="*/ 0 h 812136"/>
                    <a:gd name="connsiteX73" fmla="*/ 490538 w 669132"/>
                    <a:gd name="connsiteY73" fmla="*/ 11906 h 812136"/>
                    <a:gd name="connsiteX74" fmla="*/ 504825 w 669132"/>
                    <a:gd name="connsiteY74" fmla="*/ 21431 h 812136"/>
                    <a:gd name="connsiteX75" fmla="*/ 516732 w 669132"/>
                    <a:gd name="connsiteY75" fmla="*/ 33338 h 812136"/>
                    <a:gd name="connsiteX76" fmla="*/ 528638 w 669132"/>
                    <a:gd name="connsiteY76" fmla="*/ 45244 h 812136"/>
                    <a:gd name="connsiteX77" fmla="*/ 521494 w 669132"/>
                    <a:gd name="connsiteY77" fmla="*/ 61913 h 812136"/>
                    <a:gd name="connsiteX78" fmla="*/ 514350 w 669132"/>
                    <a:gd name="connsiteY78" fmla="*/ 64294 h 812136"/>
                    <a:gd name="connsiteX79" fmla="*/ 511969 w 669132"/>
                    <a:gd name="connsiteY79" fmla="*/ 71438 h 812136"/>
                    <a:gd name="connsiteX80" fmla="*/ 519113 w 669132"/>
                    <a:gd name="connsiteY80" fmla="*/ 85725 h 812136"/>
                    <a:gd name="connsiteX81" fmla="*/ 526257 w 669132"/>
                    <a:gd name="connsiteY81" fmla="*/ 90488 h 812136"/>
                    <a:gd name="connsiteX82" fmla="*/ 533400 w 669132"/>
                    <a:gd name="connsiteY82" fmla="*/ 97631 h 812136"/>
                    <a:gd name="connsiteX83" fmla="*/ 538163 w 669132"/>
                    <a:gd name="connsiteY83" fmla="*/ 104775 h 812136"/>
                    <a:gd name="connsiteX84" fmla="*/ 545307 w 669132"/>
                    <a:gd name="connsiteY84" fmla="*/ 107156 h 812136"/>
                    <a:gd name="connsiteX85" fmla="*/ 552450 w 669132"/>
                    <a:gd name="connsiteY85" fmla="*/ 111919 h 812136"/>
                    <a:gd name="connsiteX86" fmla="*/ 566738 w 669132"/>
                    <a:gd name="connsiteY86" fmla="*/ 109538 h 812136"/>
                    <a:gd name="connsiteX87" fmla="*/ 590550 w 669132"/>
                    <a:gd name="connsiteY87" fmla="*/ 107156 h 812136"/>
                    <a:gd name="connsiteX88" fmla="*/ 609600 w 669132"/>
                    <a:gd name="connsiteY88" fmla="*/ 109538 h 812136"/>
                    <a:gd name="connsiteX89" fmla="*/ 626269 w 669132"/>
                    <a:gd name="connsiteY89" fmla="*/ 114300 h 812136"/>
                    <a:gd name="connsiteX90" fmla="*/ 633413 w 669132"/>
                    <a:gd name="connsiteY90" fmla="*/ 119063 h 812136"/>
                    <a:gd name="connsiteX91" fmla="*/ 652463 w 669132"/>
                    <a:gd name="connsiteY9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45294 w 669132"/>
                    <a:gd name="connsiteY69" fmla="*/ 14288 h 812136"/>
                    <a:gd name="connsiteX70" fmla="*/ 461963 w 669132"/>
                    <a:gd name="connsiteY70" fmla="*/ 7144 h 812136"/>
                    <a:gd name="connsiteX71" fmla="*/ 471488 w 669132"/>
                    <a:gd name="connsiteY71" fmla="*/ 0 h 812136"/>
                    <a:gd name="connsiteX72" fmla="*/ 490538 w 669132"/>
                    <a:gd name="connsiteY72" fmla="*/ 11906 h 812136"/>
                    <a:gd name="connsiteX73" fmla="*/ 504825 w 669132"/>
                    <a:gd name="connsiteY73" fmla="*/ 21431 h 812136"/>
                    <a:gd name="connsiteX74" fmla="*/ 516732 w 669132"/>
                    <a:gd name="connsiteY74" fmla="*/ 33338 h 812136"/>
                    <a:gd name="connsiteX75" fmla="*/ 528638 w 669132"/>
                    <a:gd name="connsiteY75" fmla="*/ 45244 h 812136"/>
                    <a:gd name="connsiteX76" fmla="*/ 521494 w 669132"/>
                    <a:gd name="connsiteY76" fmla="*/ 61913 h 812136"/>
                    <a:gd name="connsiteX77" fmla="*/ 514350 w 669132"/>
                    <a:gd name="connsiteY77" fmla="*/ 64294 h 812136"/>
                    <a:gd name="connsiteX78" fmla="*/ 511969 w 669132"/>
                    <a:gd name="connsiteY78" fmla="*/ 71438 h 812136"/>
                    <a:gd name="connsiteX79" fmla="*/ 519113 w 669132"/>
                    <a:gd name="connsiteY79" fmla="*/ 85725 h 812136"/>
                    <a:gd name="connsiteX80" fmla="*/ 526257 w 669132"/>
                    <a:gd name="connsiteY80" fmla="*/ 90488 h 812136"/>
                    <a:gd name="connsiteX81" fmla="*/ 533400 w 669132"/>
                    <a:gd name="connsiteY81" fmla="*/ 97631 h 812136"/>
                    <a:gd name="connsiteX82" fmla="*/ 538163 w 669132"/>
                    <a:gd name="connsiteY82" fmla="*/ 104775 h 812136"/>
                    <a:gd name="connsiteX83" fmla="*/ 545307 w 669132"/>
                    <a:gd name="connsiteY83" fmla="*/ 107156 h 812136"/>
                    <a:gd name="connsiteX84" fmla="*/ 552450 w 669132"/>
                    <a:gd name="connsiteY84" fmla="*/ 111919 h 812136"/>
                    <a:gd name="connsiteX85" fmla="*/ 566738 w 669132"/>
                    <a:gd name="connsiteY85" fmla="*/ 109538 h 812136"/>
                    <a:gd name="connsiteX86" fmla="*/ 590550 w 669132"/>
                    <a:gd name="connsiteY86" fmla="*/ 107156 h 812136"/>
                    <a:gd name="connsiteX87" fmla="*/ 609600 w 669132"/>
                    <a:gd name="connsiteY87" fmla="*/ 109538 h 812136"/>
                    <a:gd name="connsiteX88" fmla="*/ 626269 w 669132"/>
                    <a:gd name="connsiteY88" fmla="*/ 114300 h 812136"/>
                    <a:gd name="connsiteX89" fmla="*/ 633413 w 669132"/>
                    <a:gd name="connsiteY89" fmla="*/ 119063 h 812136"/>
                    <a:gd name="connsiteX90" fmla="*/ 652463 w 669132"/>
                    <a:gd name="connsiteY90" fmla="*/ 119063 h 812136"/>
                    <a:gd name="connsiteX0" fmla="*/ 652463 w 669132"/>
                    <a:gd name="connsiteY0" fmla="*/ 119836 h 812909"/>
                    <a:gd name="connsiteX1" fmla="*/ 657225 w 669132"/>
                    <a:gd name="connsiteY1" fmla="*/ 146029 h 812909"/>
                    <a:gd name="connsiteX2" fmla="*/ 661988 w 669132"/>
                    <a:gd name="connsiteY2" fmla="*/ 153173 h 812909"/>
                    <a:gd name="connsiteX3" fmla="*/ 669132 w 669132"/>
                    <a:gd name="connsiteY3" fmla="*/ 193654 h 812909"/>
                    <a:gd name="connsiteX4" fmla="*/ 661988 w 669132"/>
                    <a:gd name="connsiteY4" fmla="*/ 222229 h 812909"/>
                    <a:gd name="connsiteX5" fmla="*/ 650082 w 669132"/>
                    <a:gd name="connsiteY5" fmla="*/ 243661 h 812909"/>
                    <a:gd name="connsiteX6" fmla="*/ 647700 w 669132"/>
                    <a:gd name="connsiteY6" fmla="*/ 267473 h 812909"/>
                    <a:gd name="connsiteX7" fmla="*/ 645319 w 669132"/>
                    <a:gd name="connsiteY7" fmla="*/ 276998 h 812909"/>
                    <a:gd name="connsiteX8" fmla="*/ 642938 w 669132"/>
                    <a:gd name="connsiteY8" fmla="*/ 288904 h 812909"/>
                    <a:gd name="connsiteX9" fmla="*/ 640557 w 669132"/>
                    <a:gd name="connsiteY9" fmla="*/ 296048 h 812909"/>
                    <a:gd name="connsiteX10" fmla="*/ 635794 w 669132"/>
                    <a:gd name="connsiteY10" fmla="*/ 315098 h 812909"/>
                    <a:gd name="connsiteX11" fmla="*/ 633413 w 669132"/>
                    <a:gd name="connsiteY11" fmla="*/ 338911 h 812909"/>
                    <a:gd name="connsiteX12" fmla="*/ 638175 w 669132"/>
                    <a:gd name="connsiteY12" fmla="*/ 362723 h 812909"/>
                    <a:gd name="connsiteX13" fmla="*/ 638175 w 669132"/>
                    <a:gd name="connsiteY13" fmla="*/ 431779 h 812909"/>
                    <a:gd name="connsiteX14" fmla="*/ 635794 w 669132"/>
                    <a:gd name="connsiteY14" fmla="*/ 441304 h 812909"/>
                    <a:gd name="connsiteX15" fmla="*/ 628650 w 669132"/>
                    <a:gd name="connsiteY15" fmla="*/ 450829 h 812909"/>
                    <a:gd name="connsiteX16" fmla="*/ 616744 w 669132"/>
                    <a:gd name="connsiteY16" fmla="*/ 465117 h 812909"/>
                    <a:gd name="connsiteX17" fmla="*/ 614363 w 669132"/>
                    <a:gd name="connsiteY17" fmla="*/ 472261 h 812909"/>
                    <a:gd name="connsiteX18" fmla="*/ 604838 w 669132"/>
                    <a:gd name="connsiteY18" fmla="*/ 486548 h 812909"/>
                    <a:gd name="connsiteX19" fmla="*/ 597694 w 669132"/>
                    <a:gd name="connsiteY19" fmla="*/ 507979 h 812909"/>
                    <a:gd name="connsiteX20" fmla="*/ 595313 w 669132"/>
                    <a:gd name="connsiteY20" fmla="*/ 515123 h 812909"/>
                    <a:gd name="connsiteX21" fmla="*/ 583407 w 669132"/>
                    <a:gd name="connsiteY21" fmla="*/ 531792 h 812909"/>
                    <a:gd name="connsiteX22" fmla="*/ 576263 w 669132"/>
                    <a:gd name="connsiteY22" fmla="*/ 555604 h 812909"/>
                    <a:gd name="connsiteX23" fmla="*/ 559594 w 669132"/>
                    <a:gd name="connsiteY23" fmla="*/ 577036 h 812909"/>
                    <a:gd name="connsiteX24" fmla="*/ 552450 w 669132"/>
                    <a:gd name="connsiteY24" fmla="*/ 581798 h 812909"/>
                    <a:gd name="connsiteX25" fmla="*/ 540544 w 669132"/>
                    <a:gd name="connsiteY25" fmla="*/ 593704 h 812909"/>
                    <a:gd name="connsiteX26" fmla="*/ 533400 w 669132"/>
                    <a:gd name="connsiteY26" fmla="*/ 600848 h 812909"/>
                    <a:gd name="connsiteX27" fmla="*/ 519113 w 669132"/>
                    <a:gd name="connsiteY27" fmla="*/ 607992 h 812909"/>
                    <a:gd name="connsiteX28" fmla="*/ 509588 w 669132"/>
                    <a:gd name="connsiteY28" fmla="*/ 615136 h 812909"/>
                    <a:gd name="connsiteX29" fmla="*/ 504825 w 669132"/>
                    <a:gd name="connsiteY29" fmla="*/ 622279 h 812909"/>
                    <a:gd name="connsiteX30" fmla="*/ 490538 w 669132"/>
                    <a:gd name="connsiteY30" fmla="*/ 631804 h 812909"/>
                    <a:gd name="connsiteX31" fmla="*/ 483394 w 669132"/>
                    <a:gd name="connsiteY31" fmla="*/ 638948 h 812909"/>
                    <a:gd name="connsiteX32" fmla="*/ 476250 w 669132"/>
                    <a:gd name="connsiteY32" fmla="*/ 643711 h 812909"/>
                    <a:gd name="connsiteX33" fmla="*/ 473869 w 669132"/>
                    <a:gd name="connsiteY33" fmla="*/ 650854 h 812909"/>
                    <a:gd name="connsiteX34" fmla="*/ 464344 w 669132"/>
                    <a:gd name="connsiteY34" fmla="*/ 657998 h 812909"/>
                    <a:gd name="connsiteX35" fmla="*/ 457200 w 669132"/>
                    <a:gd name="connsiteY35" fmla="*/ 665142 h 812909"/>
                    <a:gd name="connsiteX36" fmla="*/ 440532 w 669132"/>
                    <a:gd name="connsiteY36" fmla="*/ 677048 h 812909"/>
                    <a:gd name="connsiteX37" fmla="*/ 428625 w 669132"/>
                    <a:gd name="connsiteY37" fmla="*/ 686573 h 812909"/>
                    <a:gd name="connsiteX38" fmla="*/ 416719 w 669132"/>
                    <a:gd name="connsiteY38" fmla="*/ 696098 h 812909"/>
                    <a:gd name="connsiteX39" fmla="*/ 402432 w 669132"/>
                    <a:gd name="connsiteY39" fmla="*/ 708004 h 812909"/>
                    <a:gd name="connsiteX40" fmla="*/ 395288 w 669132"/>
                    <a:gd name="connsiteY40" fmla="*/ 710386 h 812909"/>
                    <a:gd name="connsiteX41" fmla="*/ 385763 w 669132"/>
                    <a:gd name="connsiteY41" fmla="*/ 715148 h 812909"/>
                    <a:gd name="connsiteX42" fmla="*/ 371475 w 669132"/>
                    <a:gd name="connsiteY42" fmla="*/ 724673 h 812909"/>
                    <a:gd name="connsiteX43" fmla="*/ 364332 w 669132"/>
                    <a:gd name="connsiteY43" fmla="*/ 729436 h 812909"/>
                    <a:gd name="connsiteX44" fmla="*/ 357188 w 669132"/>
                    <a:gd name="connsiteY44" fmla="*/ 736579 h 812909"/>
                    <a:gd name="connsiteX45" fmla="*/ 350044 w 669132"/>
                    <a:gd name="connsiteY45" fmla="*/ 738961 h 812909"/>
                    <a:gd name="connsiteX46" fmla="*/ 342900 w 669132"/>
                    <a:gd name="connsiteY46" fmla="*/ 743723 h 812909"/>
                    <a:gd name="connsiteX47" fmla="*/ 326232 w 669132"/>
                    <a:gd name="connsiteY47" fmla="*/ 760392 h 812909"/>
                    <a:gd name="connsiteX48" fmla="*/ 311944 w 669132"/>
                    <a:gd name="connsiteY48" fmla="*/ 769917 h 812909"/>
                    <a:gd name="connsiteX49" fmla="*/ 290513 w 669132"/>
                    <a:gd name="connsiteY49" fmla="*/ 784204 h 812909"/>
                    <a:gd name="connsiteX50" fmla="*/ 285750 w 669132"/>
                    <a:gd name="connsiteY50" fmla="*/ 791348 h 812909"/>
                    <a:gd name="connsiteX51" fmla="*/ 271463 w 669132"/>
                    <a:gd name="connsiteY51" fmla="*/ 793729 h 812909"/>
                    <a:gd name="connsiteX52" fmla="*/ 264319 w 669132"/>
                    <a:gd name="connsiteY52" fmla="*/ 798492 h 812909"/>
                    <a:gd name="connsiteX53" fmla="*/ 250032 w 669132"/>
                    <a:gd name="connsiteY53" fmla="*/ 803254 h 812909"/>
                    <a:gd name="connsiteX54" fmla="*/ 229394 w 669132"/>
                    <a:gd name="connsiteY54" fmla="*/ 812786 h 812909"/>
                    <a:gd name="connsiteX55" fmla="*/ 198582 w 669132"/>
                    <a:gd name="connsiteY55" fmla="*/ 759815 h 812909"/>
                    <a:gd name="connsiteX56" fmla="*/ 16669 w 669132"/>
                    <a:gd name="connsiteY56" fmla="*/ 680645 h 812909"/>
                    <a:gd name="connsiteX57" fmla="*/ 0 w 669132"/>
                    <a:gd name="connsiteY57" fmla="*/ 540116 h 812909"/>
                    <a:gd name="connsiteX58" fmla="*/ 45244 w 669132"/>
                    <a:gd name="connsiteY58" fmla="*/ 541317 h 812909"/>
                    <a:gd name="connsiteX59" fmla="*/ 124980 w 669132"/>
                    <a:gd name="connsiteY59" fmla="*/ 660401 h 812909"/>
                    <a:gd name="connsiteX60" fmla="*/ 320675 w 669132"/>
                    <a:gd name="connsiteY60" fmla="*/ 521094 h 812909"/>
                    <a:gd name="connsiteX61" fmla="*/ 332726 w 669132"/>
                    <a:gd name="connsiteY61" fmla="*/ 417492 h 812909"/>
                    <a:gd name="connsiteX62" fmla="*/ 340591 w 669132"/>
                    <a:gd name="connsiteY62" fmla="*/ 348436 h 812909"/>
                    <a:gd name="connsiteX63" fmla="*/ 351848 w 669132"/>
                    <a:gd name="connsiteY63" fmla="*/ 256143 h 812909"/>
                    <a:gd name="connsiteX64" fmla="*/ 311295 w 669132"/>
                    <a:gd name="connsiteY64" fmla="*/ 274027 h 812909"/>
                    <a:gd name="connsiteX65" fmla="*/ 287049 w 669132"/>
                    <a:gd name="connsiteY65" fmla="*/ 214482 h 812909"/>
                    <a:gd name="connsiteX66" fmla="*/ 395288 w 669132"/>
                    <a:gd name="connsiteY66" fmla="*/ 157950 h 812909"/>
                    <a:gd name="connsiteX67" fmla="*/ 407194 w 669132"/>
                    <a:gd name="connsiteY67" fmla="*/ 112692 h 812909"/>
                    <a:gd name="connsiteX68" fmla="*/ 357188 w 669132"/>
                    <a:gd name="connsiteY68" fmla="*/ 84117 h 812909"/>
                    <a:gd name="connsiteX69" fmla="*/ 461963 w 669132"/>
                    <a:gd name="connsiteY69" fmla="*/ 7917 h 812909"/>
                    <a:gd name="connsiteX70" fmla="*/ 471488 w 669132"/>
                    <a:gd name="connsiteY70" fmla="*/ 773 h 812909"/>
                    <a:gd name="connsiteX71" fmla="*/ 490538 w 669132"/>
                    <a:gd name="connsiteY71" fmla="*/ 12679 h 812909"/>
                    <a:gd name="connsiteX72" fmla="*/ 504825 w 669132"/>
                    <a:gd name="connsiteY72" fmla="*/ 22204 h 812909"/>
                    <a:gd name="connsiteX73" fmla="*/ 516732 w 669132"/>
                    <a:gd name="connsiteY73" fmla="*/ 34111 h 812909"/>
                    <a:gd name="connsiteX74" fmla="*/ 528638 w 669132"/>
                    <a:gd name="connsiteY74" fmla="*/ 46017 h 812909"/>
                    <a:gd name="connsiteX75" fmla="*/ 521494 w 669132"/>
                    <a:gd name="connsiteY75" fmla="*/ 62686 h 812909"/>
                    <a:gd name="connsiteX76" fmla="*/ 514350 w 669132"/>
                    <a:gd name="connsiteY76" fmla="*/ 65067 h 812909"/>
                    <a:gd name="connsiteX77" fmla="*/ 511969 w 669132"/>
                    <a:gd name="connsiteY77" fmla="*/ 72211 h 812909"/>
                    <a:gd name="connsiteX78" fmla="*/ 519113 w 669132"/>
                    <a:gd name="connsiteY78" fmla="*/ 86498 h 812909"/>
                    <a:gd name="connsiteX79" fmla="*/ 526257 w 669132"/>
                    <a:gd name="connsiteY79" fmla="*/ 91261 h 812909"/>
                    <a:gd name="connsiteX80" fmla="*/ 533400 w 669132"/>
                    <a:gd name="connsiteY80" fmla="*/ 98404 h 812909"/>
                    <a:gd name="connsiteX81" fmla="*/ 538163 w 669132"/>
                    <a:gd name="connsiteY81" fmla="*/ 105548 h 812909"/>
                    <a:gd name="connsiteX82" fmla="*/ 545307 w 669132"/>
                    <a:gd name="connsiteY82" fmla="*/ 107929 h 812909"/>
                    <a:gd name="connsiteX83" fmla="*/ 552450 w 669132"/>
                    <a:gd name="connsiteY83" fmla="*/ 112692 h 812909"/>
                    <a:gd name="connsiteX84" fmla="*/ 566738 w 669132"/>
                    <a:gd name="connsiteY84" fmla="*/ 110311 h 812909"/>
                    <a:gd name="connsiteX85" fmla="*/ 590550 w 669132"/>
                    <a:gd name="connsiteY85" fmla="*/ 107929 h 812909"/>
                    <a:gd name="connsiteX86" fmla="*/ 609600 w 669132"/>
                    <a:gd name="connsiteY86" fmla="*/ 110311 h 812909"/>
                    <a:gd name="connsiteX87" fmla="*/ 626269 w 669132"/>
                    <a:gd name="connsiteY87" fmla="*/ 115073 h 812909"/>
                    <a:gd name="connsiteX88" fmla="*/ 633413 w 669132"/>
                    <a:gd name="connsiteY88" fmla="*/ 119836 h 812909"/>
                    <a:gd name="connsiteX89" fmla="*/ 652463 w 669132"/>
                    <a:gd name="connsiteY89" fmla="*/ 119836 h 812909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28638 w 669132"/>
                    <a:gd name="connsiteY72" fmla="*/ 53006 h 819898"/>
                    <a:gd name="connsiteX73" fmla="*/ 521494 w 669132"/>
                    <a:gd name="connsiteY73" fmla="*/ 69675 h 819898"/>
                    <a:gd name="connsiteX74" fmla="*/ 514350 w 669132"/>
                    <a:gd name="connsiteY74" fmla="*/ 72056 h 819898"/>
                    <a:gd name="connsiteX75" fmla="*/ 511969 w 669132"/>
                    <a:gd name="connsiteY75" fmla="*/ 79200 h 819898"/>
                    <a:gd name="connsiteX76" fmla="*/ 519113 w 669132"/>
                    <a:gd name="connsiteY76" fmla="*/ 93487 h 819898"/>
                    <a:gd name="connsiteX77" fmla="*/ 526257 w 669132"/>
                    <a:gd name="connsiteY77" fmla="*/ 98250 h 819898"/>
                    <a:gd name="connsiteX78" fmla="*/ 533400 w 669132"/>
                    <a:gd name="connsiteY78" fmla="*/ 105393 h 819898"/>
                    <a:gd name="connsiteX79" fmla="*/ 538163 w 669132"/>
                    <a:gd name="connsiteY79" fmla="*/ 112537 h 819898"/>
                    <a:gd name="connsiteX80" fmla="*/ 545307 w 669132"/>
                    <a:gd name="connsiteY80" fmla="*/ 114918 h 819898"/>
                    <a:gd name="connsiteX81" fmla="*/ 552450 w 669132"/>
                    <a:gd name="connsiteY81" fmla="*/ 119681 h 819898"/>
                    <a:gd name="connsiteX82" fmla="*/ 566738 w 669132"/>
                    <a:gd name="connsiteY82" fmla="*/ 117300 h 819898"/>
                    <a:gd name="connsiteX83" fmla="*/ 590550 w 669132"/>
                    <a:gd name="connsiteY83" fmla="*/ 114918 h 819898"/>
                    <a:gd name="connsiteX84" fmla="*/ 609600 w 669132"/>
                    <a:gd name="connsiteY84" fmla="*/ 117300 h 819898"/>
                    <a:gd name="connsiteX85" fmla="*/ 626269 w 669132"/>
                    <a:gd name="connsiteY85" fmla="*/ 122062 h 819898"/>
                    <a:gd name="connsiteX86" fmla="*/ 633413 w 669132"/>
                    <a:gd name="connsiteY86" fmla="*/ 126825 h 819898"/>
                    <a:gd name="connsiteX87" fmla="*/ 652463 w 669132"/>
                    <a:gd name="connsiteY87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21494 w 669132"/>
                    <a:gd name="connsiteY71" fmla="*/ 70443 h 820666"/>
                    <a:gd name="connsiteX72" fmla="*/ 514350 w 669132"/>
                    <a:gd name="connsiteY72" fmla="*/ 72824 h 820666"/>
                    <a:gd name="connsiteX73" fmla="*/ 511969 w 669132"/>
                    <a:gd name="connsiteY73" fmla="*/ 79968 h 820666"/>
                    <a:gd name="connsiteX74" fmla="*/ 519113 w 669132"/>
                    <a:gd name="connsiteY74" fmla="*/ 94255 h 820666"/>
                    <a:gd name="connsiteX75" fmla="*/ 526257 w 669132"/>
                    <a:gd name="connsiteY75" fmla="*/ 99018 h 820666"/>
                    <a:gd name="connsiteX76" fmla="*/ 533400 w 669132"/>
                    <a:gd name="connsiteY76" fmla="*/ 106161 h 820666"/>
                    <a:gd name="connsiteX77" fmla="*/ 538163 w 669132"/>
                    <a:gd name="connsiteY77" fmla="*/ 113305 h 820666"/>
                    <a:gd name="connsiteX78" fmla="*/ 545307 w 669132"/>
                    <a:gd name="connsiteY78" fmla="*/ 115686 h 820666"/>
                    <a:gd name="connsiteX79" fmla="*/ 552450 w 669132"/>
                    <a:gd name="connsiteY79" fmla="*/ 120449 h 820666"/>
                    <a:gd name="connsiteX80" fmla="*/ 566738 w 669132"/>
                    <a:gd name="connsiteY80" fmla="*/ 118068 h 820666"/>
                    <a:gd name="connsiteX81" fmla="*/ 590550 w 669132"/>
                    <a:gd name="connsiteY81" fmla="*/ 115686 h 820666"/>
                    <a:gd name="connsiteX82" fmla="*/ 609600 w 669132"/>
                    <a:gd name="connsiteY82" fmla="*/ 118068 h 820666"/>
                    <a:gd name="connsiteX83" fmla="*/ 626269 w 669132"/>
                    <a:gd name="connsiteY83" fmla="*/ 122830 h 820666"/>
                    <a:gd name="connsiteX84" fmla="*/ 633413 w 669132"/>
                    <a:gd name="connsiteY84" fmla="*/ 127593 h 820666"/>
                    <a:gd name="connsiteX85" fmla="*/ 652463 w 669132"/>
                    <a:gd name="connsiteY85" fmla="*/ 127593 h 820666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14350 w 669132"/>
                    <a:gd name="connsiteY71" fmla="*/ 72824 h 820666"/>
                    <a:gd name="connsiteX72" fmla="*/ 511969 w 669132"/>
                    <a:gd name="connsiteY72" fmla="*/ 79968 h 820666"/>
                    <a:gd name="connsiteX73" fmla="*/ 519113 w 669132"/>
                    <a:gd name="connsiteY73" fmla="*/ 94255 h 820666"/>
                    <a:gd name="connsiteX74" fmla="*/ 526257 w 669132"/>
                    <a:gd name="connsiteY74" fmla="*/ 99018 h 820666"/>
                    <a:gd name="connsiteX75" fmla="*/ 533400 w 669132"/>
                    <a:gd name="connsiteY75" fmla="*/ 106161 h 820666"/>
                    <a:gd name="connsiteX76" fmla="*/ 538163 w 669132"/>
                    <a:gd name="connsiteY76" fmla="*/ 113305 h 820666"/>
                    <a:gd name="connsiteX77" fmla="*/ 545307 w 669132"/>
                    <a:gd name="connsiteY77" fmla="*/ 115686 h 820666"/>
                    <a:gd name="connsiteX78" fmla="*/ 552450 w 669132"/>
                    <a:gd name="connsiteY78" fmla="*/ 120449 h 820666"/>
                    <a:gd name="connsiteX79" fmla="*/ 566738 w 669132"/>
                    <a:gd name="connsiteY79" fmla="*/ 118068 h 820666"/>
                    <a:gd name="connsiteX80" fmla="*/ 590550 w 669132"/>
                    <a:gd name="connsiteY80" fmla="*/ 115686 h 820666"/>
                    <a:gd name="connsiteX81" fmla="*/ 609600 w 669132"/>
                    <a:gd name="connsiteY81" fmla="*/ 118068 h 820666"/>
                    <a:gd name="connsiteX82" fmla="*/ 626269 w 669132"/>
                    <a:gd name="connsiteY82" fmla="*/ 122830 h 820666"/>
                    <a:gd name="connsiteX83" fmla="*/ 633413 w 669132"/>
                    <a:gd name="connsiteY83" fmla="*/ 127593 h 820666"/>
                    <a:gd name="connsiteX84" fmla="*/ 652463 w 669132"/>
                    <a:gd name="connsiteY84" fmla="*/ 127593 h 82066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8638 w 669132"/>
                    <a:gd name="connsiteY70" fmla="*/ 53006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9154 w 669132"/>
                    <a:gd name="connsiteY71" fmla="*/ 77429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26257 w 669132"/>
                    <a:gd name="connsiteY72" fmla="*/ 98250 h 819898"/>
                    <a:gd name="connsiteX73" fmla="*/ 533400 w 669132"/>
                    <a:gd name="connsiteY73" fmla="*/ 105393 h 819898"/>
                    <a:gd name="connsiteX74" fmla="*/ 538163 w 669132"/>
                    <a:gd name="connsiteY74" fmla="*/ 112537 h 819898"/>
                    <a:gd name="connsiteX75" fmla="*/ 545307 w 669132"/>
                    <a:gd name="connsiteY75" fmla="*/ 114918 h 819898"/>
                    <a:gd name="connsiteX76" fmla="*/ 552450 w 669132"/>
                    <a:gd name="connsiteY76" fmla="*/ 119681 h 819898"/>
                    <a:gd name="connsiteX77" fmla="*/ 566738 w 669132"/>
                    <a:gd name="connsiteY77" fmla="*/ 117300 h 819898"/>
                    <a:gd name="connsiteX78" fmla="*/ 590550 w 669132"/>
                    <a:gd name="connsiteY78" fmla="*/ 114918 h 819898"/>
                    <a:gd name="connsiteX79" fmla="*/ 609600 w 669132"/>
                    <a:gd name="connsiteY79" fmla="*/ 117300 h 819898"/>
                    <a:gd name="connsiteX80" fmla="*/ 626269 w 669132"/>
                    <a:gd name="connsiteY80" fmla="*/ 122062 h 819898"/>
                    <a:gd name="connsiteX81" fmla="*/ 633413 w 669132"/>
                    <a:gd name="connsiteY81" fmla="*/ 126825 h 819898"/>
                    <a:gd name="connsiteX82" fmla="*/ 652463 w 669132"/>
                    <a:gd name="connsiteY82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3400 w 669132"/>
                    <a:gd name="connsiteY72" fmla="*/ 105393 h 819898"/>
                    <a:gd name="connsiteX73" fmla="*/ 538163 w 669132"/>
                    <a:gd name="connsiteY73" fmla="*/ 112537 h 819898"/>
                    <a:gd name="connsiteX74" fmla="*/ 545307 w 669132"/>
                    <a:gd name="connsiteY74" fmla="*/ 114918 h 819898"/>
                    <a:gd name="connsiteX75" fmla="*/ 552450 w 669132"/>
                    <a:gd name="connsiteY75" fmla="*/ 119681 h 819898"/>
                    <a:gd name="connsiteX76" fmla="*/ 566738 w 669132"/>
                    <a:gd name="connsiteY76" fmla="*/ 117300 h 819898"/>
                    <a:gd name="connsiteX77" fmla="*/ 590550 w 669132"/>
                    <a:gd name="connsiteY77" fmla="*/ 114918 h 819898"/>
                    <a:gd name="connsiteX78" fmla="*/ 609600 w 669132"/>
                    <a:gd name="connsiteY78" fmla="*/ 117300 h 819898"/>
                    <a:gd name="connsiteX79" fmla="*/ 626269 w 669132"/>
                    <a:gd name="connsiteY79" fmla="*/ 122062 h 819898"/>
                    <a:gd name="connsiteX80" fmla="*/ 633413 w 669132"/>
                    <a:gd name="connsiteY80" fmla="*/ 126825 h 819898"/>
                    <a:gd name="connsiteX81" fmla="*/ 652463 w 669132"/>
                    <a:gd name="connsiteY81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8163 w 669132"/>
                    <a:gd name="connsiteY72" fmla="*/ 112537 h 819898"/>
                    <a:gd name="connsiteX73" fmla="*/ 545307 w 669132"/>
                    <a:gd name="connsiteY73" fmla="*/ 114918 h 819898"/>
                    <a:gd name="connsiteX74" fmla="*/ 552450 w 669132"/>
                    <a:gd name="connsiteY74" fmla="*/ 119681 h 819898"/>
                    <a:gd name="connsiteX75" fmla="*/ 566738 w 669132"/>
                    <a:gd name="connsiteY75" fmla="*/ 117300 h 819898"/>
                    <a:gd name="connsiteX76" fmla="*/ 590550 w 669132"/>
                    <a:gd name="connsiteY76" fmla="*/ 114918 h 819898"/>
                    <a:gd name="connsiteX77" fmla="*/ 609600 w 669132"/>
                    <a:gd name="connsiteY77" fmla="*/ 117300 h 819898"/>
                    <a:gd name="connsiteX78" fmla="*/ 626269 w 669132"/>
                    <a:gd name="connsiteY78" fmla="*/ 122062 h 819898"/>
                    <a:gd name="connsiteX79" fmla="*/ 633413 w 669132"/>
                    <a:gd name="connsiteY79" fmla="*/ 126825 h 819898"/>
                    <a:gd name="connsiteX80" fmla="*/ 652463 w 669132"/>
                    <a:gd name="connsiteY80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5350 w 669132"/>
                    <a:gd name="connsiteY79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55350 w 669132"/>
                    <a:gd name="connsiteY78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55350 w 669132"/>
                    <a:gd name="connsiteY77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655350 w 669132"/>
                    <a:gd name="connsiteY75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66738 w 669132"/>
                    <a:gd name="connsiteY73" fmla="*/ 117300 h 819898"/>
                    <a:gd name="connsiteX74" fmla="*/ 655350 w 669132"/>
                    <a:gd name="connsiteY74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669132" h="819898">
                      <a:moveTo>
                        <a:pt x="655350" y="125034"/>
                      </a:moveTo>
                      <a:cubicBezTo>
                        <a:pt x="657260" y="140937"/>
                        <a:pt x="656119" y="147163"/>
                        <a:pt x="657225" y="153018"/>
                      </a:cubicBezTo>
                      <a:cubicBezTo>
                        <a:pt x="658331" y="158873"/>
                        <a:pt x="660400" y="157781"/>
                        <a:pt x="661988" y="160162"/>
                      </a:cubicBezTo>
                      <a:cubicBezTo>
                        <a:pt x="669522" y="182767"/>
                        <a:pt x="666295" y="169450"/>
                        <a:pt x="669132" y="200643"/>
                      </a:cubicBezTo>
                      <a:cubicBezTo>
                        <a:pt x="667942" y="207782"/>
                        <a:pt x="666179" y="222931"/>
                        <a:pt x="661988" y="229218"/>
                      </a:cubicBezTo>
                      <a:cubicBezTo>
                        <a:pt x="651071" y="245595"/>
                        <a:pt x="654273" y="238076"/>
                        <a:pt x="650082" y="250650"/>
                      </a:cubicBezTo>
                      <a:cubicBezTo>
                        <a:pt x="649288" y="258587"/>
                        <a:pt x="648828" y="266565"/>
                        <a:pt x="647700" y="274462"/>
                      </a:cubicBezTo>
                      <a:cubicBezTo>
                        <a:pt x="647237" y="277702"/>
                        <a:pt x="646029" y="280792"/>
                        <a:pt x="645319" y="283987"/>
                      </a:cubicBezTo>
                      <a:cubicBezTo>
                        <a:pt x="644441" y="287938"/>
                        <a:pt x="643920" y="291967"/>
                        <a:pt x="642938" y="295893"/>
                      </a:cubicBezTo>
                      <a:cubicBezTo>
                        <a:pt x="642329" y="298328"/>
                        <a:pt x="641166" y="300602"/>
                        <a:pt x="640557" y="303037"/>
                      </a:cubicBezTo>
                      <a:lnTo>
                        <a:pt x="635794" y="322087"/>
                      </a:lnTo>
                      <a:cubicBezTo>
                        <a:pt x="635000" y="330025"/>
                        <a:pt x="633413" y="337923"/>
                        <a:pt x="633413" y="345900"/>
                      </a:cubicBezTo>
                      <a:cubicBezTo>
                        <a:pt x="633413" y="351738"/>
                        <a:pt x="636602" y="363419"/>
                        <a:pt x="638175" y="369712"/>
                      </a:cubicBezTo>
                      <a:cubicBezTo>
                        <a:pt x="640891" y="405011"/>
                        <a:pt x="641992" y="400599"/>
                        <a:pt x="638175" y="438768"/>
                      </a:cubicBezTo>
                      <a:cubicBezTo>
                        <a:pt x="637849" y="442024"/>
                        <a:pt x="637258" y="445366"/>
                        <a:pt x="635794" y="448293"/>
                      </a:cubicBezTo>
                      <a:cubicBezTo>
                        <a:pt x="634019" y="451843"/>
                        <a:pt x="630957" y="454588"/>
                        <a:pt x="628650" y="457818"/>
                      </a:cubicBezTo>
                      <a:cubicBezTo>
                        <a:pt x="620360" y="469424"/>
                        <a:pt x="627865" y="460985"/>
                        <a:pt x="616744" y="472106"/>
                      </a:cubicBezTo>
                      <a:cubicBezTo>
                        <a:pt x="615950" y="474487"/>
                        <a:pt x="615582" y="477056"/>
                        <a:pt x="614363" y="479250"/>
                      </a:cubicBezTo>
                      <a:cubicBezTo>
                        <a:pt x="611583" y="484253"/>
                        <a:pt x="606648" y="488107"/>
                        <a:pt x="604838" y="493537"/>
                      </a:cubicBezTo>
                      <a:lnTo>
                        <a:pt x="597694" y="514968"/>
                      </a:lnTo>
                      <a:cubicBezTo>
                        <a:pt x="596900" y="517349"/>
                        <a:pt x="596705" y="520024"/>
                        <a:pt x="595313" y="522112"/>
                      </a:cubicBezTo>
                      <a:cubicBezTo>
                        <a:pt x="588349" y="532558"/>
                        <a:pt x="592267" y="526966"/>
                        <a:pt x="583407" y="538781"/>
                      </a:cubicBezTo>
                      <a:cubicBezTo>
                        <a:pt x="582076" y="544103"/>
                        <a:pt x="578580" y="559118"/>
                        <a:pt x="576263" y="562593"/>
                      </a:cubicBezTo>
                      <a:cubicBezTo>
                        <a:pt x="569626" y="572549"/>
                        <a:pt x="567987" y="577031"/>
                        <a:pt x="559594" y="584025"/>
                      </a:cubicBezTo>
                      <a:cubicBezTo>
                        <a:pt x="557395" y="585857"/>
                        <a:pt x="554831" y="587200"/>
                        <a:pt x="552450" y="588787"/>
                      </a:cubicBezTo>
                      <a:cubicBezTo>
                        <a:pt x="543720" y="601884"/>
                        <a:pt x="552450" y="590772"/>
                        <a:pt x="540544" y="600693"/>
                      </a:cubicBezTo>
                      <a:cubicBezTo>
                        <a:pt x="537957" y="602849"/>
                        <a:pt x="535987" y="605681"/>
                        <a:pt x="533400" y="607837"/>
                      </a:cubicBezTo>
                      <a:cubicBezTo>
                        <a:pt x="527244" y="612968"/>
                        <a:pt x="526275" y="612594"/>
                        <a:pt x="519113" y="614981"/>
                      </a:cubicBezTo>
                      <a:cubicBezTo>
                        <a:pt x="515938" y="617362"/>
                        <a:pt x="512394" y="619319"/>
                        <a:pt x="509588" y="622125"/>
                      </a:cubicBezTo>
                      <a:cubicBezTo>
                        <a:pt x="507564" y="624149"/>
                        <a:pt x="506979" y="627384"/>
                        <a:pt x="504825" y="629268"/>
                      </a:cubicBezTo>
                      <a:cubicBezTo>
                        <a:pt x="500517" y="633037"/>
                        <a:pt x="495300" y="635618"/>
                        <a:pt x="490538" y="638793"/>
                      </a:cubicBezTo>
                      <a:cubicBezTo>
                        <a:pt x="487736" y="640661"/>
                        <a:pt x="485981" y="643781"/>
                        <a:pt x="483394" y="645937"/>
                      </a:cubicBezTo>
                      <a:cubicBezTo>
                        <a:pt x="481195" y="647769"/>
                        <a:pt x="478631" y="649112"/>
                        <a:pt x="476250" y="650700"/>
                      </a:cubicBezTo>
                      <a:cubicBezTo>
                        <a:pt x="475456" y="653081"/>
                        <a:pt x="475476" y="655915"/>
                        <a:pt x="473869" y="657843"/>
                      </a:cubicBezTo>
                      <a:cubicBezTo>
                        <a:pt x="471328" y="660892"/>
                        <a:pt x="467357" y="662404"/>
                        <a:pt x="464344" y="664987"/>
                      </a:cubicBezTo>
                      <a:cubicBezTo>
                        <a:pt x="461787" y="667179"/>
                        <a:pt x="459787" y="669975"/>
                        <a:pt x="457200" y="672131"/>
                      </a:cubicBezTo>
                      <a:cubicBezTo>
                        <a:pt x="449085" y="678893"/>
                        <a:pt x="449114" y="675455"/>
                        <a:pt x="440532" y="684037"/>
                      </a:cubicBezTo>
                      <a:cubicBezTo>
                        <a:pt x="429761" y="694808"/>
                        <a:pt x="442532" y="688927"/>
                        <a:pt x="428625" y="693562"/>
                      </a:cubicBezTo>
                      <a:cubicBezTo>
                        <a:pt x="420597" y="705605"/>
                        <a:pt x="428221" y="697336"/>
                        <a:pt x="416719" y="703087"/>
                      </a:cubicBezTo>
                      <a:cubicBezTo>
                        <a:pt x="401141" y="710876"/>
                        <a:pt x="418226" y="704463"/>
                        <a:pt x="402432" y="714993"/>
                      </a:cubicBezTo>
                      <a:cubicBezTo>
                        <a:pt x="400343" y="716385"/>
                        <a:pt x="397595" y="716386"/>
                        <a:pt x="395288" y="717375"/>
                      </a:cubicBezTo>
                      <a:cubicBezTo>
                        <a:pt x="392025" y="718773"/>
                        <a:pt x="388807" y="720311"/>
                        <a:pt x="385763" y="722137"/>
                      </a:cubicBezTo>
                      <a:cubicBezTo>
                        <a:pt x="380855" y="725082"/>
                        <a:pt x="376238" y="728487"/>
                        <a:pt x="371475" y="731662"/>
                      </a:cubicBezTo>
                      <a:cubicBezTo>
                        <a:pt x="369094" y="733249"/>
                        <a:pt x="366356" y="734402"/>
                        <a:pt x="364332" y="736425"/>
                      </a:cubicBezTo>
                      <a:cubicBezTo>
                        <a:pt x="361951" y="738806"/>
                        <a:pt x="359990" y="741700"/>
                        <a:pt x="357188" y="743568"/>
                      </a:cubicBezTo>
                      <a:cubicBezTo>
                        <a:pt x="355099" y="744960"/>
                        <a:pt x="352289" y="744827"/>
                        <a:pt x="350044" y="745950"/>
                      </a:cubicBezTo>
                      <a:cubicBezTo>
                        <a:pt x="347484" y="747230"/>
                        <a:pt x="345281" y="749125"/>
                        <a:pt x="342900" y="750712"/>
                      </a:cubicBezTo>
                      <a:cubicBezTo>
                        <a:pt x="338931" y="754284"/>
                        <a:pt x="331391" y="763015"/>
                        <a:pt x="326232" y="767381"/>
                      </a:cubicBezTo>
                      <a:cubicBezTo>
                        <a:pt x="321073" y="771747"/>
                        <a:pt x="316707" y="773731"/>
                        <a:pt x="311944" y="776906"/>
                      </a:cubicBezTo>
                      <a:lnTo>
                        <a:pt x="290513" y="791193"/>
                      </a:lnTo>
                      <a:cubicBezTo>
                        <a:pt x="288132" y="792781"/>
                        <a:pt x="288310" y="797057"/>
                        <a:pt x="285750" y="798337"/>
                      </a:cubicBezTo>
                      <a:cubicBezTo>
                        <a:pt x="281432" y="800496"/>
                        <a:pt x="276225" y="799924"/>
                        <a:pt x="271463" y="800718"/>
                      </a:cubicBezTo>
                      <a:cubicBezTo>
                        <a:pt x="269082" y="802306"/>
                        <a:pt x="266934" y="804319"/>
                        <a:pt x="264319" y="805481"/>
                      </a:cubicBezTo>
                      <a:cubicBezTo>
                        <a:pt x="259732" y="807520"/>
                        <a:pt x="255853" y="807861"/>
                        <a:pt x="250032" y="810243"/>
                      </a:cubicBezTo>
                      <a:cubicBezTo>
                        <a:pt x="244211" y="812625"/>
                        <a:pt x="232476" y="821008"/>
                        <a:pt x="229394" y="819775"/>
                      </a:cubicBezTo>
                      <a:cubicBezTo>
                        <a:pt x="217932" y="801788"/>
                        <a:pt x="214407" y="797783"/>
                        <a:pt x="198582" y="766804"/>
                      </a:cubicBezTo>
                      <a:cubicBezTo>
                        <a:pt x="120249" y="733620"/>
                        <a:pt x="81518" y="715891"/>
                        <a:pt x="16669" y="687634"/>
                      </a:cubicBezTo>
                      <a:cubicBezTo>
                        <a:pt x="10139" y="631187"/>
                        <a:pt x="7938" y="607941"/>
                        <a:pt x="0" y="547105"/>
                      </a:cubicBezTo>
                      <a:lnTo>
                        <a:pt x="45244" y="548306"/>
                      </a:lnTo>
                      <a:cubicBezTo>
                        <a:pt x="66074" y="568353"/>
                        <a:pt x="72988" y="591727"/>
                        <a:pt x="124980" y="667390"/>
                      </a:cubicBezTo>
                      <a:cubicBezTo>
                        <a:pt x="210720" y="603119"/>
                        <a:pt x="245025" y="580734"/>
                        <a:pt x="320675" y="528083"/>
                      </a:cubicBezTo>
                      <a:cubicBezTo>
                        <a:pt x="326722" y="465507"/>
                        <a:pt x="329450" y="454206"/>
                        <a:pt x="332726" y="424481"/>
                      </a:cubicBezTo>
                      <a:cubicBezTo>
                        <a:pt x="335927" y="395441"/>
                        <a:pt x="337404" y="382316"/>
                        <a:pt x="340591" y="355425"/>
                      </a:cubicBezTo>
                      <a:cubicBezTo>
                        <a:pt x="343778" y="328534"/>
                        <a:pt x="351246" y="280012"/>
                        <a:pt x="351848" y="263132"/>
                      </a:cubicBezTo>
                      <a:cubicBezTo>
                        <a:pt x="339749" y="267747"/>
                        <a:pt x="324297" y="274747"/>
                        <a:pt x="311295" y="281016"/>
                      </a:cubicBezTo>
                      <a:cubicBezTo>
                        <a:pt x="302227" y="259146"/>
                        <a:pt x="292786" y="233682"/>
                        <a:pt x="287049" y="221471"/>
                      </a:cubicBezTo>
                      <a:cubicBezTo>
                        <a:pt x="332223" y="198543"/>
                        <a:pt x="374507" y="177535"/>
                        <a:pt x="397020" y="164939"/>
                      </a:cubicBezTo>
                      <a:cubicBezTo>
                        <a:pt x="403188" y="133644"/>
                        <a:pt x="400555" y="133777"/>
                        <a:pt x="406040" y="117293"/>
                      </a:cubicBezTo>
                      <a:cubicBezTo>
                        <a:pt x="384474" y="107011"/>
                        <a:pt x="371801" y="100842"/>
                        <a:pt x="361229" y="97674"/>
                      </a:cubicBezTo>
                      <a:cubicBezTo>
                        <a:pt x="380605" y="79618"/>
                        <a:pt x="433098" y="33997"/>
                        <a:pt x="470911" y="0"/>
                      </a:cubicBezTo>
                      <a:cubicBezTo>
                        <a:pt x="495348" y="25394"/>
                        <a:pt x="519631" y="47961"/>
                        <a:pt x="530948" y="58976"/>
                      </a:cubicBezTo>
                      <a:cubicBezTo>
                        <a:pt x="519137" y="69194"/>
                        <a:pt x="518283" y="68286"/>
                        <a:pt x="507422" y="78026"/>
                      </a:cubicBezTo>
                      <a:cubicBezTo>
                        <a:pt x="523094" y="92127"/>
                        <a:pt x="540111" y="110962"/>
                        <a:pt x="547616" y="117904"/>
                      </a:cubicBezTo>
                      <a:cubicBezTo>
                        <a:pt x="574003" y="117977"/>
                        <a:pt x="612450" y="122266"/>
                        <a:pt x="655350" y="125034"/>
                      </a:cubicBezTo>
                      <a:close/>
                    </a:path>
                  </a:pathLst>
                </a:custGeom>
                <a:solidFill>
                  <a:srgbClr val="0099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600"/>
                </a:p>
              </p:txBody>
            </p:sp>
          </p:grpSp>
          <p:sp>
            <p:nvSpPr>
              <p:cNvPr id="131" name="Freeform 189"/>
              <p:cNvSpPr>
                <a:spLocks/>
              </p:cNvSpPr>
              <p:nvPr/>
            </p:nvSpPr>
            <p:spPr bwMode="auto">
              <a:xfrm>
                <a:off x="3805238" y="5065713"/>
                <a:ext cx="412750" cy="425450"/>
              </a:xfrm>
              <a:custGeom>
                <a:avLst/>
                <a:gdLst>
                  <a:gd name="T0" fmla="*/ 2147483646 w 778"/>
                  <a:gd name="T1" fmla="*/ 2147483646 h 792"/>
                  <a:gd name="T2" fmla="*/ 2147483646 w 778"/>
                  <a:gd name="T3" fmla="*/ 2147483646 h 792"/>
                  <a:gd name="T4" fmla="*/ 2147483646 w 778"/>
                  <a:gd name="T5" fmla="*/ 2147483646 h 792"/>
                  <a:gd name="T6" fmla="*/ 2147483646 w 778"/>
                  <a:gd name="T7" fmla="*/ 2147483646 h 792"/>
                  <a:gd name="T8" fmla="*/ 2147483646 w 778"/>
                  <a:gd name="T9" fmla="*/ 2147483646 h 792"/>
                  <a:gd name="T10" fmla="*/ 2147483646 w 778"/>
                  <a:gd name="T11" fmla="*/ 2147483646 h 792"/>
                  <a:gd name="T12" fmla="*/ 2147483646 w 778"/>
                  <a:gd name="T13" fmla="*/ 2147483646 h 792"/>
                  <a:gd name="T14" fmla="*/ 2147483646 w 778"/>
                  <a:gd name="T15" fmla="*/ 2147483646 h 792"/>
                  <a:gd name="T16" fmla="*/ 2147483646 w 778"/>
                  <a:gd name="T17" fmla="*/ 2147483646 h 792"/>
                  <a:gd name="T18" fmla="*/ 2147483646 w 778"/>
                  <a:gd name="T19" fmla="*/ 2147483646 h 792"/>
                  <a:gd name="T20" fmla="*/ 2147483646 w 778"/>
                  <a:gd name="T21" fmla="*/ 2147483646 h 792"/>
                  <a:gd name="T22" fmla="*/ 2147483646 w 778"/>
                  <a:gd name="T23" fmla="*/ 2147483646 h 792"/>
                  <a:gd name="T24" fmla="*/ 2147483646 w 778"/>
                  <a:gd name="T25" fmla="*/ 2147483646 h 792"/>
                  <a:gd name="T26" fmla="*/ 2147483646 w 778"/>
                  <a:gd name="T27" fmla="*/ 2147483646 h 792"/>
                  <a:gd name="T28" fmla="*/ 2147483646 w 778"/>
                  <a:gd name="T29" fmla="*/ 2147483646 h 792"/>
                  <a:gd name="T30" fmla="*/ 2147483646 w 778"/>
                  <a:gd name="T31" fmla="*/ 2147483646 h 792"/>
                  <a:gd name="T32" fmla="*/ 2147483646 w 778"/>
                  <a:gd name="T33" fmla="*/ 2147483646 h 792"/>
                  <a:gd name="T34" fmla="*/ 2147483646 w 778"/>
                  <a:gd name="T35" fmla="*/ 2147483646 h 792"/>
                  <a:gd name="T36" fmla="*/ 2147483646 w 778"/>
                  <a:gd name="T37" fmla="*/ 2147483646 h 792"/>
                  <a:gd name="T38" fmla="*/ 2147483646 w 778"/>
                  <a:gd name="T39" fmla="*/ 2147483646 h 792"/>
                  <a:gd name="T40" fmla="*/ 2147483646 w 778"/>
                  <a:gd name="T41" fmla="*/ 2147483646 h 792"/>
                  <a:gd name="T42" fmla="*/ 2147483646 w 778"/>
                  <a:gd name="T43" fmla="*/ 2147483646 h 792"/>
                  <a:gd name="T44" fmla="*/ 2147483646 w 778"/>
                  <a:gd name="T45" fmla="*/ 2147483646 h 792"/>
                  <a:gd name="T46" fmla="*/ 2147483646 w 778"/>
                  <a:gd name="T47" fmla="*/ 2147483646 h 792"/>
                  <a:gd name="T48" fmla="*/ 2147483646 w 778"/>
                  <a:gd name="T49" fmla="*/ 2147483646 h 792"/>
                  <a:gd name="T50" fmla="*/ 2147483646 w 778"/>
                  <a:gd name="T51" fmla="*/ 2147483646 h 792"/>
                  <a:gd name="T52" fmla="*/ 2147483646 w 778"/>
                  <a:gd name="T53" fmla="*/ 2147483646 h 792"/>
                  <a:gd name="T54" fmla="*/ 2147483646 w 778"/>
                  <a:gd name="T55" fmla="*/ 2147483646 h 792"/>
                  <a:gd name="T56" fmla="*/ 2147483646 w 778"/>
                  <a:gd name="T57" fmla="*/ 2147483646 h 792"/>
                  <a:gd name="T58" fmla="*/ 2147483646 w 778"/>
                  <a:gd name="T59" fmla="*/ 2147483646 h 792"/>
                  <a:gd name="T60" fmla="*/ 2147483646 w 778"/>
                  <a:gd name="T61" fmla="*/ 2147483646 h 792"/>
                  <a:gd name="T62" fmla="*/ 2147483646 w 778"/>
                  <a:gd name="T63" fmla="*/ 2147483646 h 792"/>
                  <a:gd name="T64" fmla="*/ 2147483646 w 778"/>
                  <a:gd name="T65" fmla="*/ 2147483646 h 792"/>
                  <a:gd name="T66" fmla="*/ 2147483646 w 778"/>
                  <a:gd name="T67" fmla="*/ 2147483646 h 792"/>
                  <a:gd name="T68" fmla="*/ 2147483646 w 778"/>
                  <a:gd name="T69" fmla="*/ 2147483646 h 792"/>
                  <a:gd name="T70" fmla="*/ 2147483646 w 778"/>
                  <a:gd name="T71" fmla="*/ 2147483646 h 792"/>
                  <a:gd name="T72" fmla="*/ 2147483646 w 778"/>
                  <a:gd name="T73" fmla="*/ 2147483646 h 792"/>
                  <a:gd name="T74" fmla="*/ 2147483646 w 778"/>
                  <a:gd name="T75" fmla="*/ 2147483646 h 792"/>
                  <a:gd name="T76" fmla="*/ 2147483646 w 778"/>
                  <a:gd name="T77" fmla="*/ 2147483646 h 792"/>
                  <a:gd name="T78" fmla="*/ 2147483646 w 778"/>
                  <a:gd name="T79" fmla="*/ 2147483646 h 7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8"/>
                  <a:gd name="T121" fmla="*/ 0 h 792"/>
                  <a:gd name="T122" fmla="*/ 778 w 778"/>
                  <a:gd name="T123" fmla="*/ 792 h 79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8" h="792">
                    <a:moveTo>
                      <a:pt x="716" y="687"/>
                    </a:moveTo>
                    <a:lnTo>
                      <a:pt x="716" y="731"/>
                    </a:lnTo>
                    <a:lnTo>
                      <a:pt x="671" y="743"/>
                    </a:lnTo>
                    <a:lnTo>
                      <a:pt x="656" y="737"/>
                    </a:lnTo>
                    <a:lnTo>
                      <a:pt x="644" y="750"/>
                    </a:lnTo>
                    <a:lnTo>
                      <a:pt x="612" y="763"/>
                    </a:lnTo>
                    <a:lnTo>
                      <a:pt x="597" y="751"/>
                    </a:lnTo>
                    <a:lnTo>
                      <a:pt x="589" y="768"/>
                    </a:lnTo>
                    <a:lnTo>
                      <a:pt x="571" y="765"/>
                    </a:lnTo>
                    <a:lnTo>
                      <a:pt x="563" y="748"/>
                    </a:lnTo>
                    <a:lnTo>
                      <a:pt x="509" y="742"/>
                    </a:lnTo>
                    <a:lnTo>
                      <a:pt x="459" y="792"/>
                    </a:lnTo>
                    <a:lnTo>
                      <a:pt x="422" y="780"/>
                    </a:lnTo>
                    <a:lnTo>
                      <a:pt x="404" y="777"/>
                    </a:lnTo>
                    <a:lnTo>
                      <a:pt x="370" y="756"/>
                    </a:lnTo>
                    <a:lnTo>
                      <a:pt x="352" y="695"/>
                    </a:lnTo>
                    <a:lnTo>
                      <a:pt x="343" y="677"/>
                    </a:lnTo>
                    <a:lnTo>
                      <a:pt x="360" y="658"/>
                    </a:lnTo>
                    <a:lnTo>
                      <a:pt x="352" y="638"/>
                    </a:lnTo>
                    <a:lnTo>
                      <a:pt x="270" y="686"/>
                    </a:lnTo>
                    <a:lnTo>
                      <a:pt x="142" y="638"/>
                    </a:lnTo>
                    <a:lnTo>
                      <a:pt x="126" y="570"/>
                    </a:lnTo>
                    <a:lnTo>
                      <a:pt x="116" y="516"/>
                    </a:lnTo>
                    <a:lnTo>
                      <a:pt x="73" y="474"/>
                    </a:lnTo>
                    <a:lnTo>
                      <a:pt x="31" y="453"/>
                    </a:lnTo>
                    <a:lnTo>
                      <a:pt x="36" y="402"/>
                    </a:lnTo>
                    <a:lnTo>
                      <a:pt x="28" y="375"/>
                    </a:lnTo>
                    <a:lnTo>
                      <a:pt x="56" y="379"/>
                    </a:lnTo>
                    <a:lnTo>
                      <a:pt x="71" y="348"/>
                    </a:lnTo>
                    <a:lnTo>
                      <a:pt x="22" y="286"/>
                    </a:lnTo>
                    <a:lnTo>
                      <a:pt x="0" y="280"/>
                    </a:lnTo>
                    <a:lnTo>
                      <a:pt x="6" y="261"/>
                    </a:lnTo>
                    <a:lnTo>
                      <a:pt x="37" y="240"/>
                    </a:lnTo>
                    <a:lnTo>
                      <a:pt x="186" y="219"/>
                    </a:lnTo>
                    <a:lnTo>
                      <a:pt x="232" y="224"/>
                    </a:lnTo>
                    <a:lnTo>
                      <a:pt x="237" y="199"/>
                    </a:lnTo>
                    <a:lnTo>
                      <a:pt x="263" y="183"/>
                    </a:lnTo>
                    <a:lnTo>
                      <a:pt x="268" y="143"/>
                    </a:lnTo>
                    <a:lnTo>
                      <a:pt x="333" y="99"/>
                    </a:lnTo>
                    <a:lnTo>
                      <a:pt x="358" y="136"/>
                    </a:lnTo>
                    <a:lnTo>
                      <a:pt x="374" y="116"/>
                    </a:lnTo>
                    <a:lnTo>
                      <a:pt x="415" y="116"/>
                    </a:lnTo>
                    <a:lnTo>
                      <a:pt x="420" y="90"/>
                    </a:lnTo>
                    <a:lnTo>
                      <a:pt x="404" y="70"/>
                    </a:lnTo>
                    <a:lnTo>
                      <a:pt x="416" y="28"/>
                    </a:lnTo>
                    <a:lnTo>
                      <a:pt x="457" y="9"/>
                    </a:lnTo>
                    <a:lnTo>
                      <a:pt x="491" y="0"/>
                    </a:lnTo>
                    <a:lnTo>
                      <a:pt x="492" y="34"/>
                    </a:lnTo>
                    <a:lnTo>
                      <a:pt x="508" y="29"/>
                    </a:lnTo>
                    <a:lnTo>
                      <a:pt x="513" y="55"/>
                    </a:lnTo>
                    <a:lnTo>
                      <a:pt x="559" y="71"/>
                    </a:lnTo>
                    <a:lnTo>
                      <a:pt x="584" y="56"/>
                    </a:lnTo>
                    <a:lnTo>
                      <a:pt x="615" y="102"/>
                    </a:lnTo>
                    <a:lnTo>
                      <a:pt x="645" y="81"/>
                    </a:lnTo>
                    <a:lnTo>
                      <a:pt x="656" y="107"/>
                    </a:lnTo>
                    <a:lnTo>
                      <a:pt x="635" y="132"/>
                    </a:lnTo>
                    <a:lnTo>
                      <a:pt x="629" y="163"/>
                    </a:lnTo>
                    <a:lnTo>
                      <a:pt x="608" y="171"/>
                    </a:lnTo>
                    <a:lnTo>
                      <a:pt x="593" y="163"/>
                    </a:lnTo>
                    <a:lnTo>
                      <a:pt x="571" y="199"/>
                    </a:lnTo>
                    <a:lnTo>
                      <a:pt x="546" y="219"/>
                    </a:lnTo>
                    <a:lnTo>
                      <a:pt x="582" y="241"/>
                    </a:lnTo>
                    <a:lnTo>
                      <a:pt x="546" y="282"/>
                    </a:lnTo>
                    <a:lnTo>
                      <a:pt x="577" y="302"/>
                    </a:lnTo>
                    <a:lnTo>
                      <a:pt x="577" y="317"/>
                    </a:lnTo>
                    <a:lnTo>
                      <a:pt x="592" y="323"/>
                    </a:lnTo>
                    <a:lnTo>
                      <a:pt x="617" y="349"/>
                    </a:lnTo>
                    <a:lnTo>
                      <a:pt x="653" y="319"/>
                    </a:lnTo>
                    <a:lnTo>
                      <a:pt x="648" y="308"/>
                    </a:lnTo>
                    <a:lnTo>
                      <a:pt x="658" y="298"/>
                    </a:lnTo>
                    <a:lnTo>
                      <a:pt x="679" y="337"/>
                    </a:lnTo>
                    <a:lnTo>
                      <a:pt x="672" y="362"/>
                    </a:lnTo>
                    <a:lnTo>
                      <a:pt x="778" y="564"/>
                    </a:lnTo>
                    <a:lnTo>
                      <a:pt x="747" y="574"/>
                    </a:lnTo>
                    <a:lnTo>
                      <a:pt x="732" y="548"/>
                    </a:lnTo>
                    <a:lnTo>
                      <a:pt x="722" y="584"/>
                    </a:lnTo>
                    <a:lnTo>
                      <a:pt x="696" y="604"/>
                    </a:lnTo>
                    <a:lnTo>
                      <a:pt x="702" y="615"/>
                    </a:lnTo>
                    <a:lnTo>
                      <a:pt x="717" y="609"/>
                    </a:lnTo>
                    <a:lnTo>
                      <a:pt x="727" y="677"/>
                    </a:lnTo>
                    <a:lnTo>
                      <a:pt x="716" y="687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127" name="Freeform 1325"/>
            <p:cNvSpPr>
              <a:spLocks noChangeAspect="1"/>
            </p:cNvSpPr>
            <p:nvPr/>
          </p:nvSpPr>
          <p:spPr bwMode="auto">
            <a:xfrm>
              <a:off x="120080" y="3308071"/>
              <a:ext cx="247650" cy="280987"/>
            </a:xfrm>
            <a:custGeom>
              <a:avLst/>
              <a:gdLst>
                <a:gd name="T0" fmla="*/ 2147483646 w 202"/>
                <a:gd name="T1" fmla="*/ 2147483646 h 230"/>
                <a:gd name="T2" fmla="*/ 2147483646 w 202"/>
                <a:gd name="T3" fmla="*/ 2147483646 h 230"/>
                <a:gd name="T4" fmla="*/ 2147483646 w 202"/>
                <a:gd name="T5" fmla="*/ 2147483646 h 230"/>
                <a:gd name="T6" fmla="*/ 2147483646 w 202"/>
                <a:gd name="T7" fmla="*/ 2147483646 h 230"/>
                <a:gd name="T8" fmla="*/ 2147483646 w 202"/>
                <a:gd name="T9" fmla="*/ 2147483646 h 230"/>
                <a:gd name="T10" fmla="*/ 2147483646 w 202"/>
                <a:gd name="T11" fmla="*/ 2147483646 h 230"/>
                <a:gd name="T12" fmla="*/ 2147483646 w 202"/>
                <a:gd name="T13" fmla="*/ 2147483646 h 230"/>
                <a:gd name="T14" fmla="*/ 2147483646 w 202"/>
                <a:gd name="T15" fmla="*/ 2147483646 h 230"/>
                <a:gd name="T16" fmla="*/ 2147483646 w 202"/>
                <a:gd name="T17" fmla="*/ 2147483646 h 230"/>
                <a:gd name="T18" fmla="*/ 2147483646 w 202"/>
                <a:gd name="T19" fmla="*/ 2147483646 h 230"/>
                <a:gd name="T20" fmla="*/ 2147483646 w 202"/>
                <a:gd name="T21" fmla="*/ 2147483646 h 230"/>
                <a:gd name="T22" fmla="*/ 2147483646 w 202"/>
                <a:gd name="T23" fmla="*/ 2147483646 h 230"/>
                <a:gd name="T24" fmla="*/ 2147483646 w 202"/>
                <a:gd name="T25" fmla="*/ 2147483646 h 230"/>
                <a:gd name="T26" fmla="*/ 2147483646 w 202"/>
                <a:gd name="T27" fmla="*/ 2147483646 h 230"/>
                <a:gd name="T28" fmla="*/ 2147483646 w 202"/>
                <a:gd name="T29" fmla="*/ 2147483646 h 230"/>
                <a:gd name="T30" fmla="*/ 2147483646 w 202"/>
                <a:gd name="T31" fmla="*/ 2147483646 h 230"/>
                <a:gd name="T32" fmla="*/ 2147483646 w 202"/>
                <a:gd name="T33" fmla="*/ 2147483646 h 230"/>
                <a:gd name="T34" fmla="*/ 2147483646 w 202"/>
                <a:gd name="T35" fmla="*/ 2147483646 h 230"/>
                <a:gd name="T36" fmla="*/ 2147483646 w 202"/>
                <a:gd name="T37" fmla="*/ 2147483646 h 230"/>
                <a:gd name="T38" fmla="*/ 2147483646 w 202"/>
                <a:gd name="T39" fmla="*/ 2147483646 h 230"/>
                <a:gd name="T40" fmla="*/ 2147483646 w 202"/>
                <a:gd name="T41" fmla="*/ 2147483646 h 230"/>
                <a:gd name="T42" fmla="*/ 2147483646 w 202"/>
                <a:gd name="T43" fmla="*/ 2147483646 h 230"/>
                <a:gd name="T44" fmla="*/ 2147483646 w 202"/>
                <a:gd name="T45" fmla="*/ 2147483646 h 230"/>
                <a:gd name="T46" fmla="*/ 2147483646 w 202"/>
                <a:gd name="T47" fmla="*/ 2147483646 h 230"/>
                <a:gd name="T48" fmla="*/ 2147483646 w 202"/>
                <a:gd name="T49" fmla="*/ 2147483646 h 230"/>
                <a:gd name="T50" fmla="*/ 2147483646 w 202"/>
                <a:gd name="T51" fmla="*/ 2147483646 h 230"/>
                <a:gd name="T52" fmla="*/ 2147483646 w 202"/>
                <a:gd name="T53" fmla="*/ 2147483646 h 230"/>
                <a:gd name="T54" fmla="*/ 2147483646 w 202"/>
                <a:gd name="T55" fmla="*/ 2147483646 h 230"/>
                <a:gd name="T56" fmla="*/ 2147483646 w 202"/>
                <a:gd name="T57" fmla="*/ 2147483646 h 230"/>
                <a:gd name="T58" fmla="*/ 2147483646 w 202"/>
                <a:gd name="T59" fmla="*/ 2147483646 h 230"/>
                <a:gd name="T60" fmla="*/ 2147483646 w 202"/>
                <a:gd name="T61" fmla="*/ 2147483646 h 230"/>
                <a:gd name="T62" fmla="*/ 2147483646 w 202"/>
                <a:gd name="T63" fmla="*/ 2147483646 h 230"/>
                <a:gd name="T64" fmla="*/ 2147483646 w 202"/>
                <a:gd name="T65" fmla="*/ 2147483646 h 230"/>
                <a:gd name="T66" fmla="*/ 2147483646 w 202"/>
                <a:gd name="T67" fmla="*/ 2147483646 h 230"/>
                <a:gd name="T68" fmla="*/ 2147483646 w 202"/>
                <a:gd name="T69" fmla="*/ 2147483646 h 230"/>
                <a:gd name="T70" fmla="*/ 2147483646 w 202"/>
                <a:gd name="T71" fmla="*/ 2147483646 h 230"/>
                <a:gd name="T72" fmla="*/ 2147483646 w 202"/>
                <a:gd name="T73" fmla="*/ 2147483646 h 230"/>
                <a:gd name="T74" fmla="*/ 2147483646 w 202"/>
                <a:gd name="T75" fmla="*/ 2147483646 h 230"/>
                <a:gd name="T76" fmla="*/ 2147483646 w 202"/>
                <a:gd name="T77" fmla="*/ 2147483646 h 230"/>
                <a:gd name="T78" fmla="*/ 2147483646 w 202"/>
                <a:gd name="T79" fmla="*/ 2147483646 h 230"/>
                <a:gd name="T80" fmla="*/ 2147483646 w 202"/>
                <a:gd name="T81" fmla="*/ 2147483646 h 230"/>
                <a:gd name="T82" fmla="*/ 2147483646 w 202"/>
                <a:gd name="T83" fmla="*/ 2147483646 h 230"/>
                <a:gd name="T84" fmla="*/ 2147483646 w 202"/>
                <a:gd name="T85" fmla="*/ 2147483646 h 230"/>
                <a:gd name="T86" fmla="*/ 2147483646 w 202"/>
                <a:gd name="T87" fmla="*/ 2147483646 h 230"/>
                <a:gd name="T88" fmla="*/ 2147483646 w 202"/>
                <a:gd name="T89" fmla="*/ 2147483646 h 230"/>
                <a:gd name="T90" fmla="*/ 2147483646 w 202"/>
                <a:gd name="T91" fmla="*/ 2147483646 h 230"/>
                <a:gd name="T92" fmla="*/ 2147483646 w 202"/>
                <a:gd name="T93" fmla="*/ 0 h 230"/>
                <a:gd name="T94" fmla="*/ 2147483646 w 202"/>
                <a:gd name="T95" fmla="*/ 2147483646 h 230"/>
                <a:gd name="T96" fmla="*/ 2147483646 w 202"/>
                <a:gd name="T97" fmla="*/ 2147483646 h 230"/>
                <a:gd name="T98" fmla="*/ 2147483646 w 202"/>
                <a:gd name="T99" fmla="*/ 2147483646 h 230"/>
                <a:gd name="T100" fmla="*/ 2147483646 w 202"/>
                <a:gd name="T101" fmla="*/ 2147483646 h 230"/>
                <a:gd name="T102" fmla="*/ 2147483646 w 202"/>
                <a:gd name="T103" fmla="*/ 2147483646 h 230"/>
                <a:gd name="T104" fmla="*/ 2147483646 w 202"/>
                <a:gd name="T105" fmla="*/ 2147483646 h 2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30">
                  <a:moveTo>
                    <a:pt x="128" y="17"/>
                  </a:moveTo>
                  <a:lnTo>
                    <a:pt x="131" y="20"/>
                  </a:lnTo>
                  <a:lnTo>
                    <a:pt x="134" y="17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37" y="34"/>
                  </a:lnTo>
                  <a:lnTo>
                    <a:pt x="134" y="37"/>
                  </a:lnTo>
                  <a:lnTo>
                    <a:pt x="137" y="42"/>
                  </a:lnTo>
                  <a:lnTo>
                    <a:pt x="140" y="39"/>
                  </a:lnTo>
                  <a:lnTo>
                    <a:pt x="140" y="37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5" y="54"/>
                  </a:lnTo>
                  <a:lnTo>
                    <a:pt x="151" y="62"/>
                  </a:lnTo>
                  <a:lnTo>
                    <a:pt x="151" y="65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8" y="79"/>
                  </a:lnTo>
                  <a:lnTo>
                    <a:pt x="154" y="79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82"/>
                  </a:lnTo>
                  <a:lnTo>
                    <a:pt x="151" y="85"/>
                  </a:lnTo>
                  <a:lnTo>
                    <a:pt x="145" y="82"/>
                  </a:lnTo>
                  <a:lnTo>
                    <a:pt x="137" y="82"/>
                  </a:lnTo>
                  <a:lnTo>
                    <a:pt x="145" y="91"/>
                  </a:lnTo>
                  <a:lnTo>
                    <a:pt x="148" y="102"/>
                  </a:lnTo>
                  <a:lnTo>
                    <a:pt x="148" y="113"/>
                  </a:lnTo>
                  <a:lnTo>
                    <a:pt x="148" y="119"/>
                  </a:lnTo>
                  <a:lnTo>
                    <a:pt x="148" y="128"/>
                  </a:lnTo>
                  <a:lnTo>
                    <a:pt x="145" y="131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37" y="133"/>
                  </a:lnTo>
                  <a:lnTo>
                    <a:pt x="134" y="133"/>
                  </a:lnTo>
                  <a:lnTo>
                    <a:pt x="134" y="139"/>
                  </a:lnTo>
                  <a:lnTo>
                    <a:pt x="131" y="145"/>
                  </a:lnTo>
                  <a:lnTo>
                    <a:pt x="134" y="145"/>
                  </a:lnTo>
                  <a:lnTo>
                    <a:pt x="140" y="159"/>
                  </a:lnTo>
                  <a:lnTo>
                    <a:pt x="142" y="156"/>
                  </a:lnTo>
                  <a:lnTo>
                    <a:pt x="145" y="142"/>
                  </a:lnTo>
                  <a:lnTo>
                    <a:pt x="148" y="133"/>
                  </a:lnTo>
                  <a:lnTo>
                    <a:pt x="151" y="128"/>
                  </a:lnTo>
                  <a:lnTo>
                    <a:pt x="151" y="122"/>
                  </a:lnTo>
                  <a:lnTo>
                    <a:pt x="154" y="116"/>
                  </a:lnTo>
                  <a:lnTo>
                    <a:pt x="154" y="113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4" y="122"/>
                  </a:lnTo>
                  <a:lnTo>
                    <a:pt x="145" y="145"/>
                  </a:lnTo>
                  <a:lnTo>
                    <a:pt x="145" y="150"/>
                  </a:lnTo>
                  <a:lnTo>
                    <a:pt x="145" y="156"/>
                  </a:lnTo>
                  <a:lnTo>
                    <a:pt x="145" y="165"/>
                  </a:lnTo>
                  <a:lnTo>
                    <a:pt x="148" y="167"/>
                  </a:lnTo>
                  <a:lnTo>
                    <a:pt x="157" y="173"/>
                  </a:lnTo>
                  <a:lnTo>
                    <a:pt x="171" y="179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85" y="190"/>
                  </a:lnTo>
                  <a:lnTo>
                    <a:pt x="194" y="196"/>
                  </a:lnTo>
                  <a:lnTo>
                    <a:pt x="199" y="207"/>
                  </a:lnTo>
                  <a:lnTo>
                    <a:pt x="202" y="216"/>
                  </a:lnTo>
                  <a:lnTo>
                    <a:pt x="202" y="219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19"/>
                  </a:lnTo>
                  <a:lnTo>
                    <a:pt x="194" y="216"/>
                  </a:lnTo>
                  <a:lnTo>
                    <a:pt x="191" y="216"/>
                  </a:lnTo>
                  <a:lnTo>
                    <a:pt x="185" y="216"/>
                  </a:lnTo>
                  <a:lnTo>
                    <a:pt x="179" y="219"/>
                  </a:lnTo>
                  <a:lnTo>
                    <a:pt x="174" y="222"/>
                  </a:lnTo>
                  <a:lnTo>
                    <a:pt x="174" y="224"/>
                  </a:lnTo>
                  <a:lnTo>
                    <a:pt x="171" y="227"/>
                  </a:lnTo>
                  <a:lnTo>
                    <a:pt x="171" y="230"/>
                  </a:lnTo>
                  <a:lnTo>
                    <a:pt x="157" y="222"/>
                  </a:lnTo>
                  <a:lnTo>
                    <a:pt x="154" y="216"/>
                  </a:lnTo>
                  <a:lnTo>
                    <a:pt x="148" y="210"/>
                  </a:lnTo>
                  <a:lnTo>
                    <a:pt x="145" y="210"/>
                  </a:lnTo>
                  <a:lnTo>
                    <a:pt x="140" y="204"/>
                  </a:lnTo>
                  <a:lnTo>
                    <a:pt x="140" y="202"/>
                  </a:lnTo>
                  <a:lnTo>
                    <a:pt x="140" y="199"/>
                  </a:lnTo>
                  <a:lnTo>
                    <a:pt x="140" y="196"/>
                  </a:lnTo>
                  <a:lnTo>
                    <a:pt x="140" y="190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7" y="182"/>
                  </a:lnTo>
                  <a:lnTo>
                    <a:pt x="137" y="179"/>
                  </a:lnTo>
                  <a:lnTo>
                    <a:pt x="134" y="179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11" y="173"/>
                  </a:lnTo>
                  <a:lnTo>
                    <a:pt x="100" y="170"/>
                  </a:lnTo>
                  <a:lnTo>
                    <a:pt x="100" y="173"/>
                  </a:lnTo>
                  <a:lnTo>
                    <a:pt x="97" y="173"/>
                  </a:lnTo>
                  <a:lnTo>
                    <a:pt x="94" y="173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88" y="165"/>
                  </a:lnTo>
                  <a:lnTo>
                    <a:pt x="77" y="153"/>
                  </a:lnTo>
                  <a:lnTo>
                    <a:pt x="63" y="148"/>
                  </a:lnTo>
                  <a:lnTo>
                    <a:pt x="60" y="145"/>
                  </a:lnTo>
                  <a:lnTo>
                    <a:pt x="57" y="145"/>
                  </a:lnTo>
                  <a:lnTo>
                    <a:pt x="51" y="148"/>
                  </a:lnTo>
                  <a:lnTo>
                    <a:pt x="49" y="148"/>
                  </a:lnTo>
                  <a:lnTo>
                    <a:pt x="46" y="148"/>
                  </a:lnTo>
                  <a:lnTo>
                    <a:pt x="40" y="148"/>
                  </a:lnTo>
                  <a:lnTo>
                    <a:pt x="23" y="145"/>
                  </a:lnTo>
                  <a:lnTo>
                    <a:pt x="14" y="142"/>
                  </a:lnTo>
                  <a:lnTo>
                    <a:pt x="12" y="139"/>
                  </a:lnTo>
                  <a:lnTo>
                    <a:pt x="12" y="136"/>
                  </a:lnTo>
                  <a:lnTo>
                    <a:pt x="9" y="131"/>
                  </a:lnTo>
                  <a:lnTo>
                    <a:pt x="6" y="131"/>
                  </a:lnTo>
                  <a:lnTo>
                    <a:pt x="3" y="125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3" y="94"/>
                  </a:lnTo>
                  <a:lnTo>
                    <a:pt x="9" y="99"/>
                  </a:lnTo>
                  <a:lnTo>
                    <a:pt x="14" y="102"/>
                  </a:lnTo>
                  <a:lnTo>
                    <a:pt x="17" y="9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5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9" y="62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3" y="57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3" y="39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0" y="2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7" y="5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1" y="11"/>
                  </a:lnTo>
                  <a:lnTo>
                    <a:pt x="83" y="17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94" y="22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3" y="25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20" y="37"/>
                  </a:lnTo>
                  <a:lnTo>
                    <a:pt x="120" y="34"/>
                  </a:lnTo>
                  <a:lnTo>
                    <a:pt x="120" y="31"/>
                  </a:lnTo>
                  <a:lnTo>
                    <a:pt x="120" y="28"/>
                  </a:lnTo>
                  <a:lnTo>
                    <a:pt x="120" y="25"/>
                  </a:lnTo>
                  <a:lnTo>
                    <a:pt x="125" y="22"/>
                  </a:lnTo>
                  <a:lnTo>
                    <a:pt x="128" y="17"/>
                  </a:lnTo>
                  <a:close/>
                </a:path>
              </a:pathLst>
            </a:custGeom>
            <a:solidFill>
              <a:srgbClr val="009900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935"/>
            <p:cNvSpPr>
              <a:spLocks noChangeArrowheads="1"/>
            </p:cNvSpPr>
            <p:nvPr/>
          </p:nvSpPr>
          <p:spPr bwMode="auto">
            <a:xfrm>
              <a:off x="78805" y="3295372"/>
              <a:ext cx="544560" cy="116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6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Симферополь</a:t>
              </a:r>
            </a:p>
          </p:txBody>
        </p:sp>
        <p:sp>
          <p:nvSpPr>
            <p:cNvPr id="129" name="Rectangle 935"/>
            <p:cNvSpPr>
              <a:spLocks noChangeArrowheads="1"/>
            </p:cNvSpPr>
            <p:nvPr/>
          </p:nvSpPr>
          <p:spPr bwMode="auto">
            <a:xfrm>
              <a:off x="3807" y="3409671"/>
              <a:ext cx="496624" cy="116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6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Севастополь</a:t>
              </a:r>
            </a:p>
          </p:txBody>
        </p:sp>
      </p:grpSp>
      <p:sp>
        <p:nvSpPr>
          <p:cNvPr id="348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7б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Группа 246"/>
          <p:cNvGrpSpPr>
            <a:grpSpLocks/>
          </p:cNvGrpSpPr>
          <p:nvPr/>
        </p:nvGrpSpPr>
        <p:grpSpPr bwMode="auto">
          <a:xfrm>
            <a:off x="525051" y="580725"/>
            <a:ext cx="11141899" cy="5696550"/>
            <a:chOff x="3807" y="944563"/>
            <a:chExt cx="8950974" cy="4822825"/>
          </a:xfrm>
        </p:grpSpPr>
        <p:grpSp>
          <p:nvGrpSpPr>
            <p:cNvPr id="17" name="Группа 4"/>
            <p:cNvGrpSpPr>
              <a:grpSpLocks/>
            </p:cNvGrpSpPr>
            <p:nvPr/>
          </p:nvGrpSpPr>
          <p:grpSpPr bwMode="auto">
            <a:xfrm>
              <a:off x="44414" y="944563"/>
              <a:ext cx="8910367" cy="4822825"/>
              <a:chOff x="44414" y="944563"/>
              <a:chExt cx="8910367" cy="4822825"/>
            </a:xfrm>
          </p:grpSpPr>
          <p:grpSp>
            <p:nvGrpSpPr>
              <p:cNvPr id="21" name="Группа 1"/>
              <p:cNvGrpSpPr>
                <a:grpSpLocks noChangeAspect="1"/>
              </p:cNvGrpSpPr>
              <p:nvPr/>
            </p:nvGrpSpPr>
            <p:grpSpPr bwMode="auto">
              <a:xfrm>
                <a:off x="44414" y="944563"/>
                <a:ext cx="8910367" cy="4822825"/>
                <a:chOff x="44414" y="944563"/>
                <a:chExt cx="8910367" cy="4822825"/>
              </a:xfrm>
            </p:grpSpPr>
            <p:sp>
              <p:nvSpPr>
                <p:cNvPr id="23" name="Freeform 251"/>
                <p:cNvSpPr>
                  <a:spLocks/>
                </p:cNvSpPr>
                <p:nvPr/>
              </p:nvSpPr>
              <p:spPr bwMode="auto">
                <a:xfrm>
                  <a:off x="2232228" y="3180999"/>
                  <a:ext cx="622358" cy="650277"/>
                </a:xfrm>
                <a:custGeom>
                  <a:avLst/>
                  <a:gdLst>
                    <a:gd name="T0" fmla="*/ 2147483646 w 10000"/>
                    <a:gd name="T1" fmla="*/ 2147483646 h 11896"/>
                    <a:gd name="T2" fmla="*/ 2147483646 w 10000"/>
                    <a:gd name="T3" fmla="*/ 2147483646 h 11896"/>
                    <a:gd name="T4" fmla="*/ 2147483646 w 10000"/>
                    <a:gd name="T5" fmla="*/ 2147483646 h 11896"/>
                    <a:gd name="T6" fmla="*/ 2147483646 w 10000"/>
                    <a:gd name="T7" fmla="*/ 2147483646 h 11896"/>
                    <a:gd name="T8" fmla="*/ 2147483646 w 10000"/>
                    <a:gd name="T9" fmla="*/ 2147483646 h 11896"/>
                    <a:gd name="T10" fmla="*/ 2147483646 w 10000"/>
                    <a:gd name="T11" fmla="*/ 2147483646 h 11896"/>
                    <a:gd name="T12" fmla="*/ 2147483646 w 10000"/>
                    <a:gd name="T13" fmla="*/ 2147483646 h 11896"/>
                    <a:gd name="T14" fmla="*/ 2147483646 w 10000"/>
                    <a:gd name="T15" fmla="*/ 2147483646 h 11896"/>
                    <a:gd name="T16" fmla="*/ 2147483646 w 10000"/>
                    <a:gd name="T17" fmla="*/ 2147483646 h 11896"/>
                    <a:gd name="T18" fmla="*/ 2147483646 w 10000"/>
                    <a:gd name="T19" fmla="*/ 2147483646 h 11896"/>
                    <a:gd name="T20" fmla="*/ 2147483646 w 10000"/>
                    <a:gd name="T21" fmla="*/ 2147483646 h 11896"/>
                    <a:gd name="T22" fmla="*/ 2147483646 w 10000"/>
                    <a:gd name="T23" fmla="*/ 2147483646 h 11896"/>
                    <a:gd name="T24" fmla="*/ 2147483646 w 10000"/>
                    <a:gd name="T25" fmla="*/ 2147483646 h 11896"/>
                    <a:gd name="T26" fmla="*/ 2147483646 w 10000"/>
                    <a:gd name="T27" fmla="*/ 2147483646 h 11896"/>
                    <a:gd name="T28" fmla="*/ 2147483646 w 10000"/>
                    <a:gd name="T29" fmla="*/ 2147483646 h 11896"/>
                    <a:gd name="T30" fmla="*/ 2147483646 w 10000"/>
                    <a:gd name="T31" fmla="*/ 2147483646 h 11896"/>
                    <a:gd name="T32" fmla="*/ 2147483646 w 10000"/>
                    <a:gd name="T33" fmla="*/ 2147483646 h 11896"/>
                    <a:gd name="T34" fmla="*/ 2147483646 w 10000"/>
                    <a:gd name="T35" fmla="*/ 2147483646 h 11896"/>
                    <a:gd name="T36" fmla="*/ 2147483646 w 10000"/>
                    <a:gd name="T37" fmla="*/ 2147483646 h 11896"/>
                    <a:gd name="T38" fmla="*/ 2147483646 w 10000"/>
                    <a:gd name="T39" fmla="*/ 2147483646 h 11896"/>
                    <a:gd name="T40" fmla="*/ 2147483646 w 10000"/>
                    <a:gd name="T41" fmla="*/ 2147483646 h 11896"/>
                    <a:gd name="T42" fmla="*/ 2147483646 w 10000"/>
                    <a:gd name="T43" fmla="*/ 2147483646 h 11896"/>
                    <a:gd name="T44" fmla="*/ 2147483646 w 10000"/>
                    <a:gd name="T45" fmla="*/ 2147483646 h 11896"/>
                    <a:gd name="T46" fmla="*/ 2147483646 w 10000"/>
                    <a:gd name="T47" fmla="*/ 2147483646 h 11896"/>
                    <a:gd name="T48" fmla="*/ 2147483646 w 10000"/>
                    <a:gd name="T49" fmla="*/ 2147483646 h 11896"/>
                    <a:gd name="T50" fmla="*/ 2147483646 w 10000"/>
                    <a:gd name="T51" fmla="*/ 2147483646 h 11896"/>
                    <a:gd name="T52" fmla="*/ 2147483646 w 10000"/>
                    <a:gd name="T53" fmla="*/ 2147483646 h 11896"/>
                    <a:gd name="T54" fmla="*/ 2147483646 w 10000"/>
                    <a:gd name="T55" fmla="*/ 2147483646 h 11896"/>
                    <a:gd name="T56" fmla="*/ 2147483646 w 10000"/>
                    <a:gd name="T57" fmla="*/ 2147483646 h 11896"/>
                    <a:gd name="T58" fmla="*/ 2147483646 w 10000"/>
                    <a:gd name="T59" fmla="*/ 2147483646 h 11896"/>
                    <a:gd name="T60" fmla="*/ 2147483646 w 10000"/>
                    <a:gd name="T61" fmla="*/ 2147483646 h 11896"/>
                    <a:gd name="T62" fmla="*/ 2147483646 w 10000"/>
                    <a:gd name="T63" fmla="*/ 2147483646 h 11896"/>
                    <a:gd name="T64" fmla="*/ 2147483646 w 10000"/>
                    <a:gd name="T65" fmla="*/ 2147483646 h 11896"/>
                    <a:gd name="T66" fmla="*/ 2147483646 w 10000"/>
                    <a:gd name="T67" fmla="*/ 2147483646 h 11896"/>
                    <a:gd name="T68" fmla="*/ 2147483646 w 10000"/>
                    <a:gd name="T69" fmla="*/ 2147483646 h 11896"/>
                    <a:gd name="T70" fmla="*/ 2147483646 w 10000"/>
                    <a:gd name="T71" fmla="*/ 2147483646 h 11896"/>
                    <a:gd name="T72" fmla="*/ 2147483646 w 10000"/>
                    <a:gd name="T73" fmla="*/ 2147483646 h 11896"/>
                    <a:gd name="T74" fmla="*/ 2147483646 w 10000"/>
                    <a:gd name="T75" fmla="*/ 2147483646 h 11896"/>
                    <a:gd name="T76" fmla="*/ 2147483646 w 10000"/>
                    <a:gd name="T77" fmla="*/ 2147483646 h 11896"/>
                    <a:gd name="T78" fmla="*/ 2147483646 w 10000"/>
                    <a:gd name="T79" fmla="*/ 2147483646 h 11896"/>
                    <a:gd name="T80" fmla="*/ 2147483646 w 10000"/>
                    <a:gd name="T81" fmla="*/ 2147483646 h 11896"/>
                    <a:gd name="T82" fmla="*/ 2147483646 w 10000"/>
                    <a:gd name="T83" fmla="*/ 2147483646 h 11896"/>
                    <a:gd name="T84" fmla="*/ 2147483646 w 10000"/>
                    <a:gd name="T85" fmla="*/ 2147483646 h 11896"/>
                    <a:gd name="T86" fmla="*/ 2147483646 w 10000"/>
                    <a:gd name="T87" fmla="*/ 2147483646 h 11896"/>
                    <a:gd name="T88" fmla="*/ 2147483646 w 10000"/>
                    <a:gd name="T89" fmla="*/ 2147483646 h 11896"/>
                    <a:gd name="T90" fmla="*/ 2147483646 w 10000"/>
                    <a:gd name="T91" fmla="*/ 2147483646 h 11896"/>
                    <a:gd name="T92" fmla="*/ 2147483646 w 10000"/>
                    <a:gd name="T93" fmla="*/ 2147483646 h 11896"/>
                    <a:gd name="T94" fmla="*/ 2147483646 w 10000"/>
                    <a:gd name="T95" fmla="*/ 2147483646 h 11896"/>
                    <a:gd name="T96" fmla="*/ 2147483646 w 10000"/>
                    <a:gd name="T97" fmla="*/ 2147483646 h 11896"/>
                    <a:gd name="T98" fmla="*/ 2147483646 w 10000"/>
                    <a:gd name="T99" fmla="*/ 2147483646 h 11896"/>
                    <a:gd name="T100" fmla="*/ 2147483646 w 10000"/>
                    <a:gd name="T101" fmla="*/ 2147483646 h 11896"/>
                    <a:gd name="T102" fmla="*/ 2147483646 w 10000"/>
                    <a:gd name="T103" fmla="*/ 2147483646 h 11896"/>
                    <a:gd name="T104" fmla="*/ 2147483646 w 10000"/>
                    <a:gd name="T105" fmla="*/ 2147483646 h 11896"/>
                    <a:gd name="T106" fmla="*/ 2147483646 w 10000"/>
                    <a:gd name="T107" fmla="*/ 2147483646 h 11896"/>
                    <a:gd name="T108" fmla="*/ 2147483646 w 10000"/>
                    <a:gd name="T109" fmla="*/ 2147483646 h 11896"/>
                    <a:gd name="T110" fmla="*/ 2147483646 w 10000"/>
                    <a:gd name="T111" fmla="*/ 2147483646 h 11896"/>
                    <a:gd name="T112" fmla="*/ 2147483646 w 10000"/>
                    <a:gd name="T113" fmla="*/ 2147483646 h 11896"/>
                    <a:gd name="T114" fmla="*/ 2147483646 w 10000"/>
                    <a:gd name="T115" fmla="*/ 2147483646 h 11896"/>
                    <a:gd name="T116" fmla="*/ 2147483646 w 10000"/>
                    <a:gd name="T117" fmla="*/ 2147483646 h 11896"/>
                    <a:gd name="T118" fmla="*/ 2147483646 w 10000"/>
                    <a:gd name="T119" fmla="*/ 2147483646 h 11896"/>
                    <a:gd name="T120" fmla="*/ 2147483646 w 10000"/>
                    <a:gd name="T121" fmla="*/ 2147483646 h 11896"/>
                    <a:gd name="T122" fmla="*/ 2147483646 w 10000"/>
                    <a:gd name="T123" fmla="*/ 2147483646 h 11896"/>
                    <a:gd name="T124" fmla="*/ 2147483646 w 10000"/>
                    <a:gd name="T125" fmla="*/ 2147483646 h 1189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1896">
                      <a:moveTo>
                        <a:pt x="2882" y="4337"/>
                      </a:moveTo>
                      <a:cubicBezTo>
                        <a:pt x="3041" y="4189"/>
                        <a:pt x="2775" y="4159"/>
                        <a:pt x="2854" y="4167"/>
                      </a:cubicBezTo>
                      <a:cubicBezTo>
                        <a:pt x="2908" y="4108"/>
                        <a:pt x="2890" y="4246"/>
                        <a:pt x="2630" y="4050"/>
                      </a:cubicBezTo>
                      <a:cubicBezTo>
                        <a:pt x="2771" y="3885"/>
                        <a:pt x="2432" y="4204"/>
                        <a:pt x="2573" y="3505"/>
                      </a:cubicBezTo>
                      <a:cubicBezTo>
                        <a:pt x="2835" y="3302"/>
                        <a:pt x="2486" y="3519"/>
                        <a:pt x="3070" y="3245"/>
                      </a:cubicBezTo>
                      <a:lnTo>
                        <a:pt x="3415" y="3048"/>
                      </a:lnTo>
                      <a:cubicBezTo>
                        <a:pt x="3440" y="3034"/>
                        <a:pt x="3390" y="3302"/>
                        <a:pt x="3415" y="3288"/>
                      </a:cubicBezTo>
                      <a:lnTo>
                        <a:pt x="3855" y="2874"/>
                      </a:lnTo>
                      <a:lnTo>
                        <a:pt x="4046" y="2613"/>
                      </a:lnTo>
                      <a:cubicBezTo>
                        <a:pt x="4040" y="2453"/>
                        <a:pt x="4033" y="2293"/>
                        <a:pt x="4027" y="2133"/>
                      </a:cubicBezTo>
                      <a:lnTo>
                        <a:pt x="3759" y="2352"/>
                      </a:lnTo>
                      <a:lnTo>
                        <a:pt x="3090" y="1392"/>
                      </a:lnTo>
                      <a:lnTo>
                        <a:pt x="3319" y="1263"/>
                      </a:lnTo>
                      <a:cubicBezTo>
                        <a:pt x="3325" y="1212"/>
                        <a:pt x="3332" y="1052"/>
                        <a:pt x="3338" y="1001"/>
                      </a:cubicBezTo>
                      <a:cubicBezTo>
                        <a:pt x="3364" y="921"/>
                        <a:pt x="3485" y="950"/>
                        <a:pt x="3511" y="870"/>
                      </a:cubicBezTo>
                      <a:cubicBezTo>
                        <a:pt x="3453" y="681"/>
                        <a:pt x="3281" y="493"/>
                        <a:pt x="3223" y="304"/>
                      </a:cubicBezTo>
                      <a:lnTo>
                        <a:pt x="3817" y="0"/>
                      </a:lnTo>
                      <a:lnTo>
                        <a:pt x="4142" y="391"/>
                      </a:lnTo>
                      <a:cubicBezTo>
                        <a:pt x="4174" y="340"/>
                        <a:pt x="4244" y="246"/>
                        <a:pt x="4276" y="195"/>
                      </a:cubicBezTo>
                      <a:lnTo>
                        <a:pt x="4486" y="500"/>
                      </a:lnTo>
                      <a:lnTo>
                        <a:pt x="4696" y="348"/>
                      </a:lnTo>
                      <a:cubicBezTo>
                        <a:pt x="4779" y="479"/>
                        <a:pt x="4863" y="609"/>
                        <a:pt x="4946" y="740"/>
                      </a:cubicBezTo>
                      <a:lnTo>
                        <a:pt x="4754" y="979"/>
                      </a:lnTo>
                      <a:lnTo>
                        <a:pt x="5060" y="1437"/>
                      </a:lnTo>
                      <a:lnTo>
                        <a:pt x="5252" y="1263"/>
                      </a:lnTo>
                      <a:lnTo>
                        <a:pt x="5960" y="2155"/>
                      </a:lnTo>
                      <a:lnTo>
                        <a:pt x="6114" y="1945"/>
                      </a:lnTo>
                      <a:cubicBezTo>
                        <a:pt x="6145" y="1965"/>
                        <a:pt x="6176" y="1984"/>
                        <a:pt x="6207" y="2004"/>
                      </a:cubicBezTo>
                      <a:lnTo>
                        <a:pt x="6463" y="1896"/>
                      </a:lnTo>
                      <a:lnTo>
                        <a:pt x="6760" y="2260"/>
                      </a:lnTo>
                      <a:lnTo>
                        <a:pt x="6939" y="2063"/>
                      </a:lnTo>
                      <a:lnTo>
                        <a:pt x="7236" y="2477"/>
                      </a:lnTo>
                      <a:lnTo>
                        <a:pt x="7364" y="2427"/>
                      </a:lnTo>
                      <a:lnTo>
                        <a:pt x="7457" y="2172"/>
                      </a:lnTo>
                      <a:lnTo>
                        <a:pt x="7679" y="2073"/>
                      </a:lnTo>
                      <a:cubicBezTo>
                        <a:pt x="7704" y="2129"/>
                        <a:pt x="7730" y="2184"/>
                        <a:pt x="7755" y="2240"/>
                      </a:cubicBezTo>
                      <a:lnTo>
                        <a:pt x="7900" y="2191"/>
                      </a:lnTo>
                      <a:lnTo>
                        <a:pt x="8189" y="2536"/>
                      </a:lnTo>
                      <a:cubicBezTo>
                        <a:pt x="8203" y="2520"/>
                        <a:pt x="8217" y="2503"/>
                        <a:pt x="8231" y="2487"/>
                      </a:cubicBezTo>
                      <a:lnTo>
                        <a:pt x="9345" y="3422"/>
                      </a:lnTo>
                      <a:lnTo>
                        <a:pt x="9813" y="3530"/>
                      </a:lnTo>
                      <a:lnTo>
                        <a:pt x="10000" y="3441"/>
                      </a:lnTo>
                      <a:cubicBezTo>
                        <a:pt x="9997" y="3526"/>
                        <a:pt x="9994" y="3612"/>
                        <a:pt x="9991" y="3697"/>
                      </a:cubicBezTo>
                      <a:lnTo>
                        <a:pt x="9770" y="4032"/>
                      </a:lnTo>
                      <a:lnTo>
                        <a:pt x="9600" y="4130"/>
                      </a:lnTo>
                      <a:lnTo>
                        <a:pt x="9056" y="5075"/>
                      </a:lnTo>
                      <a:lnTo>
                        <a:pt x="8750" y="5262"/>
                      </a:lnTo>
                      <a:lnTo>
                        <a:pt x="8622" y="5262"/>
                      </a:lnTo>
                      <a:lnTo>
                        <a:pt x="8520" y="5469"/>
                      </a:lnTo>
                      <a:lnTo>
                        <a:pt x="8393" y="5518"/>
                      </a:lnTo>
                      <a:lnTo>
                        <a:pt x="7823" y="6305"/>
                      </a:lnTo>
                      <a:lnTo>
                        <a:pt x="7474" y="6542"/>
                      </a:lnTo>
                      <a:lnTo>
                        <a:pt x="7126" y="6630"/>
                      </a:lnTo>
                      <a:lnTo>
                        <a:pt x="6811" y="6935"/>
                      </a:lnTo>
                      <a:cubicBezTo>
                        <a:pt x="6839" y="6968"/>
                        <a:pt x="6868" y="7001"/>
                        <a:pt x="6896" y="7034"/>
                      </a:cubicBezTo>
                      <a:lnTo>
                        <a:pt x="6803" y="7388"/>
                      </a:lnTo>
                      <a:lnTo>
                        <a:pt x="6973" y="7487"/>
                      </a:lnTo>
                      <a:lnTo>
                        <a:pt x="7151" y="7782"/>
                      </a:lnTo>
                      <a:cubicBezTo>
                        <a:pt x="7143" y="7867"/>
                        <a:pt x="7134" y="7953"/>
                        <a:pt x="7126" y="8038"/>
                      </a:cubicBezTo>
                      <a:cubicBezTo>
                        <a:pt x="7049" y="8159"/>
                        <a:pt x="6973" y="8281"/>
                        <a:pt x="6896" y="8402"/>
                      </a:cubicBezTo>
                      <a:lnTo>
                        <a:pt x="6701" y="8392"/>
                      </a:lnTo>
                      <a:lnTo>
                        <a:pt x="6573" y="8530"/>
                      </a:lnTo>
                      <a:cubicBezTo>
                        <a:pt x="6570" y="8596"/>
                        <a:pt x="6568" y="8661"/>
                        <a:pt x="6565" y="8727"/>
                      </a:cubicBezTo>
                      <a:cubicBezTo>
                        <a:pt x="6607" y="8799"/>
                        <a:pt x="6650" y="8871"/>
                        <a:pt x="6692" y="8943"/>
                      </a:cubicBezTo>
                      <a:lnTo>
                        <a:pt x="6471" y="9278"/>
                      </a:lnTo>
                      <a:lnTo>
                        <a:pt x="6301" y="9278"/>
                      </a:lnTo>
                      <a:lnTo>
                        <a:pt x="6071" y="9485"/>
                      </a:lnTo>
                      <a:lnTo>
                        <a:pt x="5901" y="9416"/>
                      </a:lnTo>
                      <a:lnTo>
                        <a:pt x="5901" y="9317"/>
                      </a:lnTo>
                      <a:lnTo>
                        <a:pt x="5247" y="9553"/>
                      </a:lnTo>
                      <a:cubicBezTo>
                        <a:pt x="5244" y="9688"/>
                        <a:pt x="5241" y="9822"/>
                        <a:pt x="5238" y="9957"/>
                      </a:cubicBezTo>
                      <a:cubicBezTo>
                        <a:pt x="5266" y="9990"/>
                        <a:pt x="5295" y="10022"/>
                        <a:pt x="5323" y="10055"/>
                      </a:cubicBezTo>
                      <a:lnTo>
                        <a:pt x="5196" y="10311"/>
                      </a:lnTo>
                      <a:lnTo>
                        <a:pt x="4906" y="10282"/>
                      </a:lnTo>
                      <a:lnTo>
                        <a:pt x="4804" y="9996"/>
                      </a:lnTo>
                      <a:lnTo>
                        <a:pt x="4515" y="9800"/>
                      </a:lnTo>
                      <a:lnTo>
                        <a:pt x="4328" y="9937"/>
                      </a:lnTo>
                      <a:cubicBezTo>
                        <a:pt x="4317" y="9917"/>
                        <a:pt x="4305" y="9898"/>
                        <a:pt x="4294" y="9878"/>
                      </a:cubicBezTo>
                      <a:lnTo>
                        <a:pt x="4022" y="10331"/>
                      </a:lnTo>
                      <a:cubicBezTo>
                        <a:pt x="4036" y="10367"/>
                        <a:pt x="4051" y="10403"/>
                        <a:pt x="4065" y="10439"/>
                      </a:cubicBezTo>
                      <a:lnTo>
                        <a:pt x="3844" y="10735"/>
                      </a:lnTo>
                      <a:lnTo>
                        <a:pt x="3316" y="10872"/>
                      </a:lnTo>
                      <a:lnTo>
                        <a:pt x="3146" y="10764"/>
                      </a:lnTo>
                      <a:lnTo>
                        <a:pt x="3104" y="10557"/>
                      </a:lnTo>
                      <a:lnTo>
                        <a:pt x="2840" y="10666"/>
                      </a:lnTo>
                      <a:lnTo>
                        <a:pt x="2840" y="11010"/>
                      </a:lnTo>
                      <a:lnTo>
                        <a:pt x="2440" y="11502"/>
                      </a:lnTo>
                      <a:lnTo>
                        <a:pt x="2347" y="11748"/>
                      </a:lnTo>
                      <a:lnTo>
                        <a:pt x="2245" y="11729"/>
                      </a:lnTo>
                      <a:lnTo>
                        <a:pt x="1998" y="11896"/>
                      </a:lnTo>
                      <a:lnTo>
                        <a:pt x="1650" y="11689"/>
                      </a:lnTo>
                      <a:cubicBezTo>
                        <a:pt x="1653" y="11505"/>
                        <a:pt x="1655" y="11322"/>
                        <a:pt x="1658" y="11138"/>
                      </a:cubicBezTo>
                      <a:cubicBezTo>
                        <a:pt x="1701" y="11122"/>
                        <a:pt x="1743" y="11105"/>
                        <a:pt x="1786" y="11089"/>
                      </a:cubicBezTo>
                      <a:cubicBezTo>
                        <a:pt x="1792" y="11056"/>
                        <a:pt x="1797" y="11023"/>
                        <a:pt x="1803" y="10990"/>
                      </a:cubicBezTo>
                      <a:lnTo>
                        <a:pt x="1539" y="10882"/>
                      </a:lnTo>
                      <a:lnTo>
                        <a:pt x="1539" y="10990"/>
                      </a:lnTo>
                      <a:lnTo>
                        <a:pt x="1233" y="10823"/>
                      </a:lnTo>
                      <a:lnTo>
                        <a:pt x="1233" y="10469"/>
                      </a:lnTo>
                      <a:lnTo>
                        <a:pt x="1335" y="10321"/>
                      </a:lnTo>
                      <a:lnTo>
                        <a:pt x="731" y="10105"/>
                      </a:lnTo>
                      <a:cubicBezTo>
                        <a:pt x="700" y="10056"/>
                        <a:pt x="669" y="10006"/>
                        <a:pt x="638" y="9957"/>
                      </a:cubicBezTo>
                      <a:lnTo>
                        <a:pt x="468" y="9908"/>
                      </a:lnTo>
                      <a:cubicBezTo>
                        <a:pt x="425" y="9836"/>
                        <a:pt x="383" y="9763"/>
                        <a:pt x="340" y="9691"/>
                      </a:cubicBezTo>
                      <a:cubicBezTo>
                        <a:pt x="329" y="9540"/>
                        <a:pt x="317" y="9390"/>
                        <a:pt x="306" y="9239"/>
                      </a:cubicBezTo>
                      <a:lnTo>
                        <a:pt x="85" y="9347"/>
                      </a:lnTo>
                      <a:cubicBezTo>
                        <a:pt x="99" y="9107"/>
                        <a:pt x="114" y="8868"/>
                        <a:pt x="128" y="8628"/>
                      </a:cubicBezTo>
                      <a:cubicBezTo>
                        <a:pt x="85" y="8644"/>
                        <a:pt x="43" y="8661"/>
                        <a:pt x="0" y="8677"/>
                      </a:cubicBezTo>
                      <a:cubicBezTo>
                        <a:pt x="14" y="8575"/>
                        <a:pt x="29" y="8474"/>
                        <a:pt x="43" y="8372"/>
                      </a:cubicBezTo>
                      <a:lnTo>
                        <a:pt x="204" y="8313"/>
                      </a:lnTo>
                      <a:lnTo>
                        <a:pt x="476" y="8530"/>
                      </a:lnTo>
                      <a:lnTo>
                        <a:pt x="978" y="8284"/>
                      </a:lnTo>
                      <a:cubicBezTo>
                        <a:pt x="938" y="8038"/>
                        <a:pt x="899" y="7792"/>
                        <a:pt x="859" y="7546"/>
                      </a:cubicBezTo>
                      <a:lnTo>
                        <a:pt x="1071" y="7496"/>
                      </a:lnTo>
                      <a:cubicBezTo>
                        <a:pt x="1043" y="7431"/>
                        <a:pt x="1014" y="7365"/>
                        <a:pt x="986" y="7300"/>
                      </a:cubicBezTo>
                      <a:lnTo>
                        <a:pt x="1114" y="7250"/>
                      </a:lnTo>
                      <a:cubicBezTo>
                        <a:pt x="1105" y="7198"/>
                        <a:pt x="1097" y="7145"/>
                        <a:pt x="1088" y="7093"/>
                      </a:cubicBezTo>
                      <a:lnTo>
                        <a:pt x="1259" y="7053"/>
                      </a:lnTo>
                      <a:cubicBezTo>
                        <a:pt x="1245" y="7004"/>
                        <a:pt x="1230" y="6955"/>
                        <a:pt x="1216" y="6906"/>
                      </a:cubicBezTo>
                      <a:lnTo>
                        <a:pt x="1386" y="6807"/>
                      </a:lnTo>
                      <a:lnTo>
                        <a:pt x="1743" y="6365"/>
                      </a:lnTo>
                      <a:cubicBezTo>
                        <a:pt x="1763" y="6165"/>
                        <a:pt x="1783" y="5964"/>
                        <a:pt x="1803" y="5764"/>
                      </a:cubicBezTo>
                      <a:lnTo>
                        <a:pt x="1930" y="5764"/>
                      </a:lnTo>
                      <a:cubicBezTo>
                        <a:pt x="1973" y="5646"/>
                        <a:pt x="2015" y="5528"/>
                        <a:pt x="2058" y="5410"/>
                      </a:cubicBezTo>
                      <a:lnTo>
                        <a:pt x="2259" y="4805"/>
                      </a:lnTo>
                      <a:lnTo>
                        <a:pt x="2487" y="5064"/>
                      </a:lnTo>
                      <a:cubicBezTo>
                        <a:pt x="2526" y="4908"/>
                        <a:pt x="2566" y="4751"/>
                        <a:pt x="2605" y="4595"/>
                      </a:cubicBezTo>
                      <a:cubicBezTo>
                        <a:pt x="2627" y="4567"/>
                        <a:pt x="2860" y="4365"/>
                        <a:pt x="2882" y="4337"/>
                      </a:cubicBez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" name="Freeform 27"/>
                <p:cNvSpPr>
                  <a:spLocks/>
                </p:cNvSpPr>
                <p:nvPr/>
              </p:nvSpPr>
              <p:spPr bwMode="auto">
                <a:xfrm>
                  <a:off x="7634996" y="4800919"/>
                  <a:ext cx="442955" cy="966469"/>
                </a:xfrm>
                <a:custGeom>
                  <a:avLst/>
                  <a:gdLst>
                    <a:gd name="T0" fmla="*/ 2147483646 w 855"/>
                    <a:gd name="T1" fmla="*/ 2147483646 h 1864"/>
                    <a:gd name="T2" fmla="*/ 2147483646 w 855"/>
                    <a:gd name="T3" fmla="*/ 2147483646 h 1864"/>
                    <a:gd name="T4" fmla="*/ 2147483646 w 855"/>
                    <a:gd name="T5" fmla="*/ 2147483646 h 1864"/>
                    <a:gd name="T6" fmla="*/ 2147483646 w 855"/>
                    <a:gd name="T7" fmla="*/ 2147483646 h 1864"/>
                    <a:gd name="T8" fmla="*/ 2147483646 w 855"/>
                    <a:gd name="T9" fmla="*/ 2147483646 h 1864"/>
                    <a:gd name="T10" fmla="*/ 2147483646 w 855"/>
                    <a:gd name="T11" fmla="*/ 2147483646 h 1864"/>
                    <a:gd name="T12" fmla="*/ 2147483646 w 855"/>
                    <a:gd name="T13" fmla="*/ 2147483646 h 1864"/>
                    <a:gd name="T14" fmla="*/ 2147483646 w 855"/>
                    <a:gd name="T15" fmla="*/ 2147483646 h 1864"/>
                    <a:gd name="T16" fmla="*/ 2147483646 w 855"/>
                    <a:gd name="T17" fmla="*/ 2147483646 h 1864"/>
                    <a:gd name="T18" fmla="*/ 2147483646 w 855"/>
                    <a:gd name="T19" fmla="*/ 2147483646 h 1864"/>
                    <a:gd name="T20" fmla="*/ 2147483646 w 855"/>
                    <a:gd name="T21" fmla="*/ 2147483646 h 1864"/>
                    <a:gd name="T22" fmla="*/ 2147483646 w 855"/>
                    <a:gd name="T23" fmla="*/ 2147483646 h 1864"/>
                    <a:gd name="T24" fmla="*/ 2147483646 w 855"/>
                    <a:gd name="T25" fmla="*/ 2147483646 h 1864"/>
                    <a:gd name="T26" fmla="*/ 2147483646 w 855"/>
                    <a:gd name="T27" fmla="*/ 2147483646 h 1864"/>
                    <a:gd name="T28" fmla="*/ 2147483646 w 855"/>
                    <a:gd name="T29" fmla="*/ 2147483646 h 1864"/>
                    <a:gd name="T30" fmla="*/ 2147483646 w 855"/>
                    <a:gd name="T31" fmla="*/ 2147483646 h 1864"/>
                    <a:gd name="T32" fmla="*/ 2147483646 w 855"/>
                    <a:gd name="T33" fmla="*/ 2147483646 h 1864"/>
                    <a:gd name="T34" fmla="*/ 2147483646 w 855"/>
                    <a:gd name="T35" fmla="*/ 2147483646 h 1864"/>
                    <a:gd name="T36" fmla="*/ 2147483646 w 855"/>
                    <a:gd name="T37" fmla="*/ 2147483646 h 1864"/>
                    <a:gd name="T38" fmla="*/ 2147483646 w 855"/>
                    <a:gd name="T39" fmla="*/ 2147483646 h 1864"/>
                    <a:gd name="T40" fmla="*/ 2147483646 w 855"/>
                    <a:gd name="T41" fmla="*/ 2147483646 h 1864"/>
                    <a:gd name="T42" fmla="*/ 2147483646 w 855"/>
                    <a:gd name="T43" fmla="*/ 2147483646 h 1864"/>
                    <a:gd name="T44" fmla="*/ 2147483646 w 855"/>
                    <a:gd name="T45" fmla="*/ 0 h 1864"/>
                    <a:gd name="T46" fmla="*/ 2147483646 w 855"/>
                    <a:gd name="T47" fmla="*/ 2147483646 h 1864"/>
                    <a:gd name="T48" fmla="*/ 2147483646 w 855"/>
                    <a:gd name="T49" fmla="*/ 2147483646 h 1864"/>
                    <a:gd name="T50" fmla="*/ 2147483646 w 855"/>
                    <a:gd name="T51" fmla="*/ 2147483646 h 1864"/>
                    <a:gd name="T52" fmla="*/ 2147483646 w 855"/>
                    <a:gd name="T53" fmla="*/ 2147483646 h 1864"/>
                    <a:gd name="T54" fmla="*/ 2147483646 w 855"/>
                    <a:gd name="T55" fmla="*/ 2147483646 h 1864"/>
                    <a:gd name="T56" fmla="*/ 2147483646 w 855"/>
                    <a:gd name="T57" fmla="*/ 2147483646 h 1864"/>
                    <a:gd name="T58" fmla="*/ 2147483646 w 855"/>
                    <a:gd name="T59" fmla="*/ 2147483646 h 1864"/>
                    <a:gd name="T60" fmla="*/ 2147483646 w 855"/>
                    <a:gd name="T61" fmla="*/ 2147483646 h 1864"/>
                    <a:gd name="T62" fmla="*/ 2147483646 w 855"/>
                    <a:gd name="T63" fmla="*/ 2147483646 h 1864"/>
                    <a:gd name="T64" fmla="*/ 2147483646 w 855"/>
                    <a:gd name="T65" fmla="*/ 2147483646 h 1864"/>
                    <a:gd name="T66" fmla="*/ 2147483646 w 855"/>
                    <a:gd name="T67" fmla="*/ 2147483646 h 1864"/>
                    <a:gd name="T68" fmla="*/ 2147483646 w 855"/>
                    <a:gd name="T69" fmla="*/ 2147483646 h 1864"/>
                    <a:gd name="T70" fmla="*/ 2147483646 w 855"/>
                    <a:gd name="T71" fmla="*/ 2147483646 h 1864"/>
                    <a:gd name="T72" fmla="*/ 2147483646 w 855"/>
                    <a:gd name="T73" fmla="*/ 2147483646 h 1864"/>
                    <a:gd name="T74" fmla="*/ 2147483646 w 855"/>
                    <a:gd name="T75" fmla="*/ 2147483646 h 1864"/>
                    <a:gd name="T76" fmla="*/ 2147483646 w 855"/>
                    <a:gd name="T77" fmla="*/ 2147483646 h 1864"/>
                    <a:gd name="T78" fmla="*/ 2147483646 w 855"/>
                    <a:gd name="T79" fmla="*/ 2147483646 h 1864"/>
                    <a:gd name="T80" fmla="*/ 2147483646 w 855"/>
                    <a:gd name="T81" fmla="*/ 2147483646 h 1864"/>
                    <a:gd name="T82" fmla="*/ 2147483646 w 855"/>
                    <a:gd name="T83" fmla="*/ 2147483646 h 1864"/>
                    <a:gd name="T84" fmla="*/ 2147483646 w 855"/>
                    <a:gd name="T85" fmla="*/ 2147483646 h 1864"/>
                    <a:gd name="T86" fmla="*/ 2147483646 w 855"/>
                    <a:gd name="T87" fmla="*/ 2147483646 h 1864"/>
                    <a:gd name="T88" fmla="*/ 2147483646 w 855"/>
                    <a:gd name="T89" fmla="*/ 2147483646 h 1864"/>
                    <a:gd name="T90" fmla="*/ 2147483646 w 855"/>
                    <a:gd name="T91" fmla="*/ 2147483646 h 1864"/>
                    <a:gd name="T92" fmla="*/ 2147483646 w 855"/>
                    <a:gd name="T93" fmla="*/ 2147483646 h 1864"/>
                    <a:gd name="T94" fmla="*/ 2147483646 w 855"/>
                    <a:gd name="T95" fmla="*/ 2147483646 h 1864"/>
                    <a:gd name="T96" fmla="*/ 2147483646 w 855"/>
                    <a:gd name="T97" fmla="*/ 2147483646 h 1864"/>
                    <a:gd name="T98" fmla="*/ 2147483646 w 855"/>
                    <a:gd name="T99" fmla="*/ 2147483646 h 1864"/>
                    <a:gd name="T100" fmla="*/ 2147483646 w 855"/>
                    <a:gd name="T101" fmla="*/ 2147483646 h 1864"/>
                    <a:gd name="T102" fmla="*/ 2147483646 w 855"/>
                    <a:gd name="T103" fmla="*/ 2147483646 h 1864"/>
                    <a:gd name="T104" fmla="*/ 2147483646 w 855"/>
                    <a:gd name="T105" fmla="*/ 2147483646 h 1864"/>
                    <a:gd name="T106" fmla="*/ 2147483646 w 855"/>
                    <a:gd name="T107" fmla="*/ 2147483646 h 18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5"/>
                    <a:gd name="T163" fmla="*/ 0 h 1864"/>
                    <a:gd name="T164" fmla="*/ 855 w 855"/>
                    <a:gd name="T165" fmla="*/ 1864 h 18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5" h="1864">
                      <a:moveTo>
                        <a:pt x="232" y="1864"/>
                      </a:moveTo>
                      <a:lnTo>
                        <a:pt x="195" y="1796"/>
                      </a:lnTo>
                      <a:lnTo>
                        <a:pt x="152" y="1769"/>
                      </a:lnTo>
                      <a:lnTo>
                        <a:pt x="236" y="1681"/>
                      </a:lnTo>
                      <a:lnTo>
                        <a:pt x="216" y="1645"/>
                      </a:lnTo>
                      <a:lnTo>
                        <a:pt x="226" y="1630"/>
                      </a:lnTo>
                      <a:lnTo>
                        <a:pt x="212" y="1575"/>
                      </a:lnTo>
                      <a:lnTo>
                        <a:pt x="179" y="1538"/>
                      </a:lnTo>
                      <a:lnTo>
                        <a:pt x="129" y="1418"/>
                      </a:lnTo>
                      <a:lnTo>
                        <a:pt x="50" y="1321"/>
                      </a:lnTo>
                      <a:lnTo>
                        <a:pt x="0" y="1294"/>
                      </a:lnTo>
                      <a:lnTo>
                        <a:pt x="72" y="1214"/>
                      </a:lnTo>
                      <a:lnTo>
                        <a:pt x="77" y="1146"/>
                      </a:lnTo>
                      <a:lnTo>
                        <a:pt x="96" y="1121"/>
                      </a:lnTo>
                      <a:lnTo>
                        <a:pt x="263" y="1122"/>
                      </a:lnTo>
                      <a:lnTo>
                        <a:pt x="291" y="1092"/>
                      </a:lnTo>
                      <a:lnTo>
                        <a:pt x="278" y="936"/>
                      </a:lnTo>
                      <a:lnTo>
                        <a:pt x="264" y="918"/>
                      </a:lnTo>
                      <a:lnTo>
                        <a:pt x="254" y="824"/>
                      </a:lnTo>
                      <a:lnTo>
                        <a:pt x="275" y="788"/>
                      </a:lnTo>
                      <a:lnTo>
                        <a:pt x="238" y="746"/>
                      </a:lnTo>
                      <a:lnTo>
                        <a:pt x="238" y="706"/>
                      </a:lnTo>
                      <a:lnTo>
                        <a:pt x="298" y="652"/>
                      </a:lnTo>
                      <a:lnTo>
                        <a:pt x="267" y="602"/>
                      </a:lnTo>
                      <a:lnTo>
                        <a:pt x="282" y="602"/>
                      </a:lnTo>
                      <a:lnTo>
                        <a:pt x="271" y="551"/>
                      </a:lnTo>
                      <a:lnTo>
                        <a:pt x="322" y="519"/>
                      </a:lnTo>
                      <a:lnTo>
                        <a:pt x="363" y="504"/>
                      </a:lnTo>
                      <a:lnTo>
                        <a:pt x="394" y="544"/>
                      </a:lnTo>
                      <a:lnTo>
                        <a:pt x="434" y="504"/>
                      </a:lnTo>
                      <a:lnTo>
                        <a:pt x="486" y="518"/>
                      </a:lnTo>
                      <a:lnTo>
                        <a:pt x="537" y="497"/>
                      </a:lnTo>
                      <a:lnTo>
                        <a:pt x="597" y="404"/>
                      </a:lnTo>
                      <a:lnTo>
                        <a:pt x="582" y="393"/>
                      </a:lnTo>
                      <a:lnTo>
                        <a:pt x="576" y="331"/>
                      </a:lnTo>
                      <a:lnTo>
                        <a:pt x="621" y="325"/>
                      </a:lnTo>
                      <a:lnTo>
                        <a:pt x="681" y="207"/>
                      </a:lnTo>
                      <a:lnTo>
                        <a:pt x="629" y="181"/>
                      </a:lnTo>
                      <a:lnTo>
                        <a:pt x="609" y="196"/>
                      </a:lnTo>
                      <a:lnTo>
                        <a:pt x="558" y="207"/>
                      </a:lnTo>
                      <a:lnTo>
                        <a:pt x="567" y="166"/>
                      </a:lnTo>
                      <a:lnTo>
                        <a:pt x="511" y="166"/>
                      </a:lnTo>
                      <a:lnTo>
                        <a:pt x="514" y="113"/>
                      </a:lnTo>
                      <a:lnTo>
                        <a:pt x="562" y="92"/>
                      </a:lnTo>
                      <a:lnTo>
                        <a:pt x="584" y="5"/>
                      </a:lnTo>
                      <a:lnTo>
                        <a:pt x="610" y="0"/>
                      </a:lnTo>
                      <a:lnTo>
                        <a:pt x="678" y="36"/>
                      </a:lnTo>
                      <a:lnTo>
                        <a:pt x="672" y="61"/>
                      </a:lnTo>
                      <a:lnTo>
                        <a:pt x="715" y="61"/>
                      </a:lnTo>
                      <a:lnTo>
                        <a:pt x="731" y="102"/>
                      </a:lnTo>
                      <a:lnTo>
                        <a:pt x="721" y="139"/>
                      </a:lnTo>
                      <a:lnTo>
                        <a:pt x="732" y="175"/>
                      </a:lnTo>
                      <a:lnTo>
                        <a:pt x="789" y="149"/>
                      </a:lnTo>
                      <a:lnTo>
                        <a:pt x="828" y="145"/>
                      </a:lnTo>
                      <a:lnTo>
                        <a:pt x="828" y="155"/>
                      </a:lnTo>
                      <a:lnTo>
                        <a:pt x="818" y="159"/>
                      </a:lnTo>
                      <a:lnTo>
                        <a:pt x="813" y="249"/>
                      </a:lnTo>
                      <a:lnTo>
                        <a:pt x="838" y="422"/>
                      </a:lnTo>
                      <a:lnTo>
                        <a:pt x="855" y="445"/>
                      </a:lnTo>
                      <a:lnTo>
                        <a:pt x="838" y="597"/>
                      </a:lnTo>
                      <a:lnTo>
                        <a:pt x="796" y="794"/>
                      </a:lnTo>
                      <a:lnTo>
                        <a:pt x="796" y="868"/>
                      </a:lnTo>
                      <a:lnTo>
                        <a:pt x="778" y="886"/>
                      </a:lnTo>
                      <a:lnTo>
                        <a:pt x="794" y="885"/>
                      </a:lnTo>
                      <a:lnTo>
                        <a:pt x="795" y="937"/>
                      </a:lnTo>
                      <a:lnTo>
                        <a:pt x="766" y="1001"/>
                      </a:lnTo>
                      <a:lnTo>
                        <a:pt x="772" y="1074"/>
                      </a:lnTo>
                      <a:lnTo>
                        <a:pt x="771" y="1173"/>
                      </a:lnTo>
                      <a:lnTo>
                        <a:pt x="759" y="1169"/>
                      </a:lnTo>
                      <a:lnTo>
                        <a:pt x="769" y="1220"/>
                      </a:lnTo>
                      <a:lnTo>
                        <a:pt x="736" y="1291"/>
                      </a:lnTo>
                      <a:lnTo>
                        <a:pt x="736" y="1308"/>
                      </a:lnTo>
                      <a:lnTo>
                        <a:pt x="685" y="1396"/>
                      </a:lnTo>
                      <a:lnTo>
                        <a:pt x="661" y="1473"/>
                      </a:lnTo>
                      <a:lnTo>
                        <a:pt x="648" y="1464"/>
                      </a:lnTo>
                      <a:lnTo>
                        <a:pt x="567" y="1569"/>
                      </a:lnTo>
                      <a:lnTo>
                        <a:pt x="547" y="1580"/>
                      </a:lnTo>
                      <a:lnTo>
                        <a:pt x="546" y="1557"/>
                      </a:lnTo>
                      <a:lnTo>
                        <a:pt x="525" y="1546"/>
                      </a:lnTo>
                      <a:lnTo>
                        <a:pt x="523" y="1579"/>
                      </a:lnTo>
                      <a:lnTo>
                        <a:pt x="479" y="1553"/>
                      </a:lnTo>
                      <a:lnTo>
                        <a:pt x="457" y="1580"/>
                      </a:lnTo>
                      <a:lnTo>
                        <a:pt x="426" y="1562"/>
                      </a:lnTo>
                      <a:lnTo>
                        <a:pt x="423" y="1603"/>
                      </a:lnTo>
                      <a:lnTo>
                        <a:pt x="416" y="1600"/>
                      </a:lnTo>
                      <a:lnTo>
                        <a:pt x="384" y="1506"/>
                      </a:lnTo>
                      <a:lnTo>
                        <a:pt x="371" y="1500"/>
                      </a:lnTo>
                      <a:lnTo>
                        <a:pt x="356" y="1584"/>
                      </a:lnTo>
                      <a:lnTo>
                        <a:pt x="323" y="1593"/>
                      </a:lnTo>
                      <a:lnTo>
                        <a:pt x="319" y="1570"/>
                      </a:lnTo>
                      <a:lnTo>
                        <a:pt x="341" y="1521"/>
                      </a:lnTo>
                      <a:lnTo>
                        <a:pt x="315" y="1529"/>
                      </a:lnTo>
                      <a:lnTo>
                        <a:pt x="294" y="1551"/>
                      </a:lnTo>
                      <a:lnTo>
                        <a:pt x="312" y="1583"/>
                      </a:lnTo>
                      <a:lnTo>
                        <a:pt x="291" y="1593"/>
                      </a:lnTo>
                      <a:lnTo>
                        <a:pt x="285" y="1740"/>
                      </a:lnTo>
                      <a:lnTo>
                        <a:pt x="275" y="1751"/>
                      </a:lnTo>
                      <a:lnTo>
                        <a:pt x="266" y="1727"/>
                      </a:lnTo>
                      <a:lnTo>
                        <a:pt x="238" y="1762"/>
                      </a:lnTo>
                      <a:lnTo>
                        <a:pt x="212" y="1764"/>
                      </a:lnTo>
                      <a:lnTo>
                        <a:pt x="232" y="1756"/>
                      </a:lnTo>
                      <a:lnTo>
                        <a:pt x="211" y="1750"/>
                      </a:lnTo>
                      <a:lnTo>
                        <a:pt x="190" y="1764"/>
                      </a:lnTo>
                      <a:lnTo>
                        <a:pt x="203" y="1785"/>
                      </a:lnTo>
                      <a:lnTo>
                        <a:pt x="211" y="1774"/>
                      </a:lnTo>
                      <a:lnTo>
                        <a:pt x="236" y="1792"/>
                      </a:lnTo>
                      <a:lnTo>
                        <a:pt x="241" y="1854"/>
                      </a:lnTo>
                      <a:lnTo>
                        <a:pt x="232" y="186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" name="Freeform 7"/>
                <p:cNvSpPr>
                  <a:spLocks/>
                </p:cNvSpPr>
                <p:nvPr/>
              </p:nvSpPr>
              <p:spPr bwMode="auto">
                <a:xfrm>
                  <a:off x="7760421" y="1888815"/>
                  <a:ext cx="724582" cy="1405653"/>
                </a:xfrm>
                <a:custGeom>
                  <a:avLst/>
                  <a:gdLst>
                    <a:gd name="T0" fmla="*/ 2147483646 w 10233"/>
                    <a:gd name="T1" fmla="*/ 2147483646 h 10000"/>
                    <a:gd name="T2" fmla="*/ 2147483646 w 10233"/>
                    <a:gd name="T3" fmla="*/ 2147483646 h 10000"/>
                    <a:gd name="T4" fmla="*/ 2147483646 w 10233"/>
                    <a:gd name="T5" fmla="*/ 2147483646 h 10000"/>
                    <a:gd name="T6" fmla="*/ 2147483646 w 10233"/>
                    <a:gd name="T7" fmla="*/ 2147483646 h 10000"/>
                    <a:gd name="T8" fmla="*/ 2147483646 w 10233"/>
                    <a:gd name="T9" fmla="*/ 2147483646 h 10000"/>
                    <a:gd name="T10" fmla="*/ 2147483646 w 10233"/>
                    <a:gd name="T11" fmla="*/ 2147483646 h 10000"/>
                    <a:gd name="T12" fmla="*/ 2147483646 w 10233"/>
                    <a:gd name="T13" fmla="*/ 2147483646 h 10000"/>
                    <a:gd name="T14" fmla="*/ 2147483646 w 10233"/>
                    <a:gd name="T15" fmla="*/ 2147483646 h 10000"/>
                    <a:gd name="T16" fmla="*/ 2147483646 w 10233"/>
                    <a:gd name="T17" fmla="*/ 2147483646 h 10000"/>
                    <a:gd name="T18" fmla="*/ 2147483646 w 10233"/>
                    <a:gd name="T19" fmla="*/ 2147483646 h 10000"/>
                    <a:gd name="T20" fmla="*/ 2147483646 w 10233"/>
                    <a:gd name="T21" fmla="*/ 2147483646 h 10000"/>
                    <a:gd name="T22" fmla="*/ 2147483646 w 10233"/>
                    <a:gd name="T23" fmla="*/ 2147483646 h 10000"/>
                    <a:gd name="T24" fmla="*/ 2147483646 w 10233"/>
                    <a:gd name="T25" fmla="*/ 2147483646 h 10000"/>
                    <a:gd name="T26" fmla="*/ 2147483646 w 10233"/>
                    <a:gd name="T27" fmla="*/ 2147483646 h 10000"/>
                    <a:gd name="T28" fmla="*/ 2147483646 w 10233"/>
                    <a:gd name="T29" fmla="*/ 2147483646 h 10000"/>
                    <a:gd name="T30" fmla="*/ 2147483646 w 10233"/>
                    <a:gd name="T31" fmla="*/ 2147483646 h 10000"/>
                    <a:gd name="T32" fmla="*/ 2147483646 w 10233"/>
                    <a:gd name="T33" fmla="*/ 2147483646 h 10000"/>
                    <a:gd name="T34" fmla="*/ 2147483646 w 10233"/>
                    <a:gd name="T35" fmla="*/ 2147483646 h 10000"/>
                    <a:gd name="T36" fmla="*/ 2147483646 w 10233"/>
                    <a:gd name="T37" fmla="*/ 2147483646 h 10000"/>
                    <a:gd name="T38" fmla="*/ 2147483646 w 10233"/>
                    <a:gd name="T39" fmla="*/ 2147483646 h 10000"/>
                    <a:gd name="T40" fmla="*/ 2147483646 w 10233"/>
                    <a:gd name="T41" fmla="*/ 2147483646 h 10000"/>
                    <a:gd name="T42" fmla="*/ 2147483646 w 10233"/>
                    <a:gd name="T43" fmla="*/ 2147483646 h 10000"/>
                    <a:gd name="T44" fmla="*/ 2147483646 w 10233"/>
                    <a:gd name="T45" fmla="*/ 2147483646 h 10000"/>
                    <a:gd name="T46" fmla="*/ 2147483646 w 10233"/>
                    <a:gd name="T47" fmla="*/ 2147483646 h 10000"/>
                    <a:gd name="T48" fmla="*/ 2147483646 w 10233"/>
                    <a:gd name="T49" fmla="*/ 2147483646 h 10000"/>
                    <a:gd name="T50" fmla="*/ 2147483646 w 10233"/>
                    <a:gd name="T51" fmla="*/ 2147483646 h 10000"/>
                    <a:gd name="T52" fmla="*/ 2147483646 w 10233"/>
                    <a:gd name="T53" fmla="*/ 2147483646 h 10000"/>
                    <a:gd name="T54" fmla="*/ 2147483646 w 10233"/>
                    <a:gd name="T55" fmla="*/ 2147483646 h 10000"/>
                    <a:gd name="T56" fmla="*/ 2147483646 w 10233"/>
                    <a:gd name="T57" fmla="*/ 2147483646 h 10000"/>
                    <a:gd name="T58" fmla="*/ 2147483646 w 10233"/>
                    <a:gd name="T59" fmla="*/ 2147483646 h 10000"/>
                    <a:gd name="T60" fmla="*/ 2147483646 w 10233"/>
                    <a:gd name="T61" fmla="*/ 2147483646 h 10000"/>
                    <a:gd name="T62" fmla="*/ 2147483646 w 10233"/>
                    <a:gd name="T63" fmla="*/ 2147483646 h 10000"/>
                    <a:gd name="T64" fmla="*/ 2147483646 w 10233"/>
                    <a:gd name="T65" fmla="*/ 2147483646 h 10000"/>
                    <a:gd name="T66" fmla="*/ 2147483646 w 10233"/>
                    <a:gd name="T67" fmla="*/ 2147483646 h 10000"/>
                    <a:gd name="T68" fmla="*/ 2147483646 w 10233"/>
                    <a:gd name="T69" fmla="*/ 2147483646 h 10000"/>
                    <a:gd name="T70" fmla="*/ 2147483646 w 10233"/>
                    <a:gd name="T71" fmla="*/ 2147483646 h 10000"/>
                    <a:gd name="T72" fmla="*/ 2147483646 w 10233"/>
                    <a:gd name="T73" fmla="*/ 2147483646 h 10000"/>
                    <a:gd name="T74" fmla="*/ 2147483646 w 10233"/>
                    <a:gd name="T75" fmla="*/ 2147483646 h 10000"/>
                    <a:gd name="T76" fmla="*/ 2147483646 w 10233"/>
                    <a:gd name="T77" fmla="*/ 2147483646 h 10000"/>
                    <a:gd name="T78" fmla="*/ 2147483646 w 10233"/>
                    <a:gd name="T79" fmla="*/ 2147483646 h 10000"/>
                    <a:gd name="T80" fmla="*/ 2147483646 w 10233"/>
                    <a:gd name="T81" fmla="*/ 2147483646 h 10000"/>
                    <a:gd name="T82" fmla="*/ 2147483646 w 10233"/>
                    <a:gd name="T83" fmla="*/ 2147483646 h 10000"/>
                    <a:gd name="T84" fmla="*/ 2147483646 w 10233"/>
                    <a:gd name="T85" fmla="*/ 2147483646 h 10000"/>
                    <a:gd name="T86" fmla="*/ 2147483646 w 10233"/>
                    <a:gd name="T87" fmla="*/ 2147483646 h 10000"/>
                    <a:gd name="T88" fmla="*/ 2147483646 w 10233"/>
                    <a:gd name="T89" fmla="*/ 2147483646 h 10000"/>
                    <a:gd name="T90" fmla="*/ 2147483646 w 10233"/>
                    <a:gd name="T91" fmla="*/ 2147483646 h 10000"/>
                    <a:gd name="T92" fmla="*/ 2147483646 w 10233"/>
                    <a:gd name="T93" fmla="*/ 2147483646 h 10000"/>
                    <a:gd name="T94" fmla="*/ 2147483646 w 10233"/>
                    <a:gd name="T95" fmla="*/ 2147483646 h 10000"/>
                    <a:gd name="T96" fmla="*/ 2147483646 w 10233"/>
                    <a:gd name="T97" fmla="*/ 2147483646 h 10000"/>
                    <a:gd name="T98" fmla="*/ 2147483646 w 10233"/>
                    <a:gd name="T99" fmla="*/ 2147483646 h 10000"/>
                    <a:gd name="T100" fmla="*/ 2147483646 w 10233"/>
                    <a:gd name="T101" fmla="*/ 2147483646 h 10000"/>
                    <a:gd name="T102" fmla="*/ 2147483646 w 10233"/>
                    <a:gd name="T103" fmla="*/ 2147483646 h 10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233" h="10000">
                      <a:moveTo>
                        <a:pt x="10233" y="6594"/>
                      </a:moveTo>
                      <a:lnTo>
                        <a:pt x="9904" y="6199"/>
                      </a:lnTo>
                      <a:lnTo>
                        <a:pt x="9704" y="6102"/>
                      </a:lnTo>
                      <a:lnTo>
                        <a:pt x="9186" y="6234"/>
                      </a:lnTo>
                      <a:cubicBezTo>
                        <a:pt x="9174" y="6270"/>
                        <a:pt x="9161" y="6306"/>
                        <a:pt x="9149" y="6342"/>
                      </a:cubicBezTo>
                      <a:lnTo>
                        <a:pt x="9393" y="6442"/>
                      </a:lnTo>
                      <a:cubicBezTo>
                        <a:pt x="9381" y="6458"/>
                        <a:pt x="9368" y="6473"/>
                        <a:pt x="9356" y="6489"/>
                      </a:cubicBezTo>
                      <a:lnTo>
                        <a:pt x="9215" y="6454"/>
                      </a:lnTo>
                      <a:lnTo>
                        <a:pt x="8823" y="6512"/>
                      </a:lnTo>
                      <a:lnTo>
                        <a:pt x="8275" y="6203"/>
                      </a:lnTo>
                      <a:lnTo>
                        <a:pt x="7987" y="5742"/>
                      </a:lnTo>
                      <a:cubicBezTo>
                        <a:pt x="7982" y="5758"/>
                        <a:pt x="7977" y="5773"/>
                        <a:pt x="7972" y="5789"/>
                      </a:cubicBezTo>
                      <a:cubicBezTo>
                        <a:pt x="7952" y="5753"/>
                        <a:pt x="7933" y="5717"/>
                        <a:pt x="7913" y="5681"/>
                      </a:cubicBezTo>
                      <a:cubicBezTo>
                        <a:pt x="7935" y="5692"/>
                        <a:pt x="7957" y="5704"/>
                        <a:pt x="7979" y="5715"/>
                      </a:cubicBezTo>
                      <a:cubicBezTo>
                        <a:pt x="7964" y="5664"/>
                        <a:pt x="7950" y="5612"/>
                        <a:pt x="7935" y="5561"/>
                      </a:cubicBezTo>
                      <a:lnTo>
                        <a:pt x="7868" y="5561"/>
                      </a:lnTo>
                      <a:lnTo>
                        <a:pt x="7883" y="5588"/>
                      </a:lnTo>
                      <a:lnTo>
                        <a:pt x="7683" y="5572"/>
                      </a:lnTo>
                      <a:cubicBezTo>
                        <a:pt x="7688" y="5557"/>
                        <a:pt x="7693" y="5541"/>
                        <a:pt x="7698" y="5526"/>
                      </a:cubicBezTo>
                      <a:lnTo>
                        <a:pt x="7905" y="5491"/>
                      </a:lnTo>
                      <a:lnTo>
                        <a:pt x="7979" y="5518"/>
                      </a:lnTo>
                      <a:cubicBezTo>
                        <a:pt x="7952" y="5497"/>
                        <a:pt x="7925" y="5477"/>
                        <a:pt x="7898" y="5456"/>
                      </a:cubicBezTo>
                      <a:lnTo>
                        <a:pt x="7631" y="5452"/>
                      </a:lnTo>
                      <a:cubicBezTo>
                        <a:pt x="7634" y="5424"/>
                        <a:pt x="7636" y="5395"/>
                        <a:pt x="7639" y="5367"/>
                      </a:cubicBezTo>
                      <a:lnTo>
                        <a:pt x="7765" y="5383"/>
                      </a:lnTo>
                      <a:cubicBezTo>
                        <a:pt x="7760" y="5375"/>
                        <a:pt x="7755" y="5368"/>
                        <a:pt x="7750" y="5360"/>
                      </a:cubicBezTo>
                      <a:lnTo>
                        <a:pt x="7476" y="5267"/>
                      </a:lnTo>
                      <a:lnTo>
                        <a:pt x="7306" y="5275"/>
                      </a:lnTo>
                      <a:cubicBezTo>
                        <a:pt x="7279" y="5254"/>
                        <a:pt x="7251" y="5234"/>
                        <a:pt x="7224" y="5213"/>
                      </a:cubicBezTo>
                      <a:cubicBezTo>
                        <a:pt x="7236" y="5192"/>
                        <a:pt x="7249" y="5172"/>
                        <a:pt x="7261" y="5151"/>
                      </a:cubicBezTo>
                      <a:lnTo>
                        <a:pt x="7054" y="5093"/>
                      </a:lnTo>
                      <a:lnTo>
                        <a:pt x="6958" y="4985"/>
                      </a:lnTo>
                      <a:cubicBezTo>
                        <a:pt x="6978" y="4951"/>
                        <a:pt x="6997" y="4918"/>
                        <a:pt x="7017" y="4884"/>
                      </a:cubicBezTo>
                      <a:lnTo>
                        <a:pt x="6943" y="4822"/>
                      </a:lnTo>
                      <a:cubicBezTo>
                        <a:pt x="6945" y="4789"/>
                        <a:pt x="6948" y="4755"/>
                        <a:pt x="6950" y="4722"/>
                      </a:cubicBezTo>
                      <a:lnTo>
                        <a:pt x="7187" y="4679"/>
                      </a:lnTo>
                      <a:cubicBezTo>
                        <a:pt x="7199" y="4662"/>
                        <a:pt x="7212" y="4646"/>
                        <a:pt x="7224" y="4629"/>
                      </a:cubicBezTo>
                      <a:lnTo>
                        <a:pt x="7076" y="4590"/>
                      </a:lnTo>
                      <a:cubicBezTo>
                        <a:pt x="7081" y="4567"/>
                        <a:pt x="7086" y="4543"/>
                        <a:pt x="7091" y="4520"/>
                      </a:cubicBezTo>
                      <a:lnTo>
                        <a:pt x="7387" y="4505"/>
                      </a:lnTo>
                      <a:lnTo>
                        <a:pt x="7698" y="4536"/>
                      </a:lnTo>
                      <a:cubicBezTo>
                        <a:pt x="7710" y="4508"/>
                        <a:pt x="7723" y="4479"/>
                        <a:pt x="7735" y="4451"/>
                      </a:cubicBezTo>
                      <a:lnTo>
                        <a:pt x="7609" y="4312"/>
                      </a:lnTo>
                      <a:lnTo>
                        <a:pt x="7432" y="4292"/>
                      </a:lnTo>
                      <a:cubicBezTo>
                        <a:pt x="7412" y="4313"/>
                        <a:pt x="7392" y="4333"/>
                        <a:pt x="7372" y="4354"/>
                      </a:cubicBezTo>
                      <a:cubicBezTo>
                        <a:pt x="7367" y="4312"/>
                        <a:pt x="7363" y="4269"/>
                        <a:pt x="7358" y="4227"/>
                      </a:cubicBezTo>
                      <a:cubicBezTo>
                        <a:pt x="7383" y="4237"/>
                        <a:pt x="7407" y="4248"/>
                        <a:pt x="7432" y="4258"/>
                      </a:cubicBezTo>
                      <a:cubicBezTo>
                        <a:pt x="7447" y="4244"/>
                        <a:pt x="7461" y="4229"/>
                        <a:pt x="7476" y="4215"/>
                      </a:cubicBezTo>
                      <a:cubicBezTo>
                        <a:pt x="7446" y="4166"/>
                        <a:pt x="7417" y="4117"/>
                        <a:pt x="7387" y="4068"/>
                      </a:cubicBezTo>
                      <a:lnTo>
                        <a:pt x="7469" y="4068"/>
                      </a:lnTo>
                      <a:cubicBezTo>
                        <a:pt x="7437" y="3944"/>
                        <a:pt x="7404" y="3821"/>
                        <a:pt x="7372" y="3697"/>
                      </a:cubicBezTo>
                      <a:lnTo>
                        <a:pt x="7779" y="3801"/>
                      </a:lnTo>
                      <a:lnTo>
                        <a:pt x="7987" y="3952"/>
                      </a:lnTo>
                      <a:lnTo>
                        <a:pt x="8283" y="4037"/>
                      </a:lnTo>
                      <a:lnTo>
                        <a:pt x="8335" y="3979"/>
                      </a:lnTo>
                      <a:lnTo>
                        <a:pt x="8142" y="3681"/>
                      </a:lnTo>
                      <a:lnTo>
                        <a:pt x="7950" y="3457"/>
                      </a:lnTo>
                      <a:lnTo>
                        <a:pt x="7816" y="3430"/>
                      </a:lnTo>
                      <a:lnTo>
                        <a:pt x="7987" y="3357"/>
                      </a:lnTo>
                      <a:cubicBezTo>
                        <a:pt x="8049" y="3174"/>
                        <a:pt x="8110" y="2990"/>
                        <a:pt x="8172" y="2807"/>
                      </a:cubicBezTo>
                      <a:lnTo>
                        <a:pt x="8335" y="2749"/>
                      </a:lnTo>
                      <a:lnTo>
                        <a:pt x="8549" y="2556"/>
                      </a:lnTo>
                      <a:lnTo>
                        <a:pt x="9104" y="2475"/>
                      </a:lnTo>
                      <a:lnTo>
                        <a:pt x="9548" y="2498"/>
                      </a:lnTo>
                      <a:lnTo>
                        <a:pt x="9904" y="2425"/>
                      </a:lnTo>
                      <a:cubicBezTo>
                        <a:pt x="9887" y="2399"/>
                        <a:pt x="9869" y="2373"/>
                        <a:pt x="9852" y="2347"/>
                      </a:cubicBezTo>
                      <a:lnTo>
                        <a:pt x="9563" y="2266"/>
                      </a:lnTo>
                      <a:cubicBezTo>
                        <a:pt x="9514" y="2218"/>
                        <a:pt x="9464" y="2171"/>
                        <a:pt x="9415" y="2123"/>
                      </a:cubicBezTo>
                      <a:lnTo>
                        <a:pt x="9208" y="2115"/>
                      </a:lnTo>
                      <a:lnTo>
                        <a:pt x="9319" y="2065"/>
                      </a:lnTo>
                      <a:cubicBezTo>
                        <a:pt x="9304" y="1981"/>
                        <a:pt x="9290" y="1898"/>
                        <a:pt x="9275" y="1814"/>
                      </a:cubicBezTo>
                      <a:cubicBezTo>
                        <a:pt x="9211" y="1718"/>
                        <a:pt x="9146" y="1623"/>
                        <a:pt x="9082" y="1527"/>
                      </a:cubicBezTo>
                      <a:cubicBezTo>
                        <a:pt x="9104" y="1504"/>
                        <a:pt x="9127" y="1481"/>
                        <a:pt x="9149" y="1458"/>
                      </a:cubicBezTo>
                      <a:lnTo>
                        <a:pt x="9016" y="1361"/>
                      </a:lnTo>
                      <a:lnTo>
                        <a:pt x="9178" y="1384"/>
                      </a:lnTo>
                      <a:lnTo>
                        <a:pt x="9067" y="1299"/>
                      </a:lnTo>
                      <a:lnTo>
                        <a:pt x="8942" y="1295"/>
                      </a:lnTo>
                      <a:cubicBezTo>
                        <a:pt x="8974" y="1264"/>
                        <a:pt x="9006" y="1234"/>
                        <a:pt x="9038" y="1203"/>
                      </a:cubicBezTo>
                      <a:lnTo>
                        <a:pt x="8949" y="1137"/>
                      </a:lnTo>
                      <a:lnTo>
                        <a:pt x="8801" y="1156"/>
                      </a:lnTo>
                      <a:lnTo>
                        <a:pt x="8875" y="1079"/>
                      </a:lnTo>
                      <a:cubicBezTo>
                        <a:pt x="8865" y="1040"/>
                        <a:pt x="8855" y="1002"/>
                        <a:pt x="8845" y="963"/>
                      </a:cubicBezTo>
                      <a:lnTo>
                        <a:pt x="8742" y="951"/>
                      </a:lnTo>
                      <a:lnTo>
                        <a:pt x="8845" y="878"/>
                      </a:lnTo>
                      <a:lnTo>
                        <a:pt x="8594" y="905"/>
                      </a:lnTo>
                      <a:lnTo>
                        <a:pt x="8594" y="828"/>
                      </a:lnTo>
                      <a:lnTo>
                        <a:pt x="8742" y="781"/>
                      </a:lnTo>
                      <a:lnTo>
                        <a:pt x="8742" y="669"/>
                      </a:lnTo>
                      <a:cubicBezTo>
                        <a:pt x="8702" y="659"/>
                        <a:pt x="8663" y="648"/>
                        <a:pt x="8623" y="638"/>
                      </a:cubicBezTo>
                      <a:cubicBezTo>
                        <a:pt x="8645" y="617"/>
                        <a:pt x="8668" y="597"/>
                        <a:pt x="8690" y="576"/>
                      </a:cubicBezTo>
                      <a:lnTo>
                        <a:pt x="8453" y="495"/>
                      </a:lnTo>
                      <a:cubicBezTo>
                        <a:pt x="8458" y="472"/>
                        <a:pt x="8463" y="448"/>
                        <a:pt x="8468" y="425"/>
                      </a:cubicBezTo>
                      <a:lnTo>
                        <a:pt x="8623" y="398"/>
                      </a:lnTo>
                      <a:cubicBezTo>
                        <a:pt x="8598" y="357"/>
                        <a:pt x="8574" y="316"/>
                        <a:pt x="8549" y="275"/>
                      </a:cubicBezTo>
                      <a:lnTo>
                        <a:pt x="8468" y="305"/>
                      </a:lnTo>
                      <a:lnTo>
                        <a:pt x="8468" y="209"/>
                      </a:lnTo>
                      <a:cubicBezTo>
                        <a:pt x="8495" y="213"/>
                        <a:pt x="8522" y="216"/>
                        <a:pt x="8549" y="220"/>
                      </a:cubicBezTo>
                      <a:cubicBezTo>
                        <a:pt x="8556" y="192"/>
                        <a:pt x="8564" y="163"/>
                        <a:pt x="8571" y="135"/>
                      </a:cubicBezTo>
                      <a:lnTo>
                        <a:pt x="8187" y="85"/>
                      </a:lnTo>
                      <a:lnTo>
                        <a:pt x="8038" y="128"/>
                      </a:lnTo>
                      <a:lnTo>
                        <a:pt x="7809" y="73"/>
                      </a:lnTo>
                      <a:lnTo>
                        <a:pt x="7698" y="112"/>
                      </a:lnTo>
                      <a:cubicBezTo>
                        <a:pt x="7681" y="79"/>
                        <a:pt x="7663" y="45"/>
                        <a:pt x="7646" y="12"/>
                      </a:cubicBezTo>
                      <a:lnTo>
                        <a:pt x="7498" y="0"/>
                      </a:lnTo>
                      <a:lnTo>
                        <a:pt x="7321" y="39"/>
                      </a:lnTo>
                      <a:lnTo>
                        <a:pt x="7165" y="143"/>
                      </a:lnTo>
                      <a:cubicBezTo>
                        <a:pt x="7185" y="260"/>
                        <a:pt x="7204" y="378"/>
                        <a:pt x="7224" y="495"/>
                      </a:cubicBezTo>
                      <a:lnTo>
                        <a:pt x="6995" y="557"/>
                      </a:lnTo>
                      <a:cubicBezTo>
                        <a:pt x="7000" y="609"/>
                        <a:pt x="7005" y="660"/>
                        <a:pt x="7010" y="712"/>
                      </a:cubicBezTo>
                      <a:lnTo>
                        <a:pt x="6854" y="719"/>
                      </a:lnTo>
                      <a:cubicBezTo>
                        <a:pt x="6844" y="791"/>
                        <a:pt x="6835" y="864"/>
                        <a:pt x="6825" y="936"/>
                      </a:cubicBezTo>
                      <a:lnTo>
                        <a:pt x="6751" y="1052"/>
                      </a:lnTo>
                      <a:lnTo>
                        <a:pt x="6677" y="1013"/>
                      </a:lnTo>
                      <a:lnTo>
                        <a:pt x="6647" y="1133"/>
                      </a:lnTo>
                      <a:lnTo>
                        <a:pt x="6721" y="1210"/>
                      </a:lnTo>
                      <a:lnTo>
                        <a:pt x="6506" y="1315"/>
                      </a:lnTo>
                      <a:lnTo>
                        <a:pt x="6358" y="1493"/>
                      </a:lnTo>
                      <a:lnTo>
                        <a:pt x="5899" y="1381"/>
                      </a:lnTo>
                      <a:lnTo>
                        <a:pt x="5714" y="1384"/>
                      </a:lnTo>
                      <a:cubicBezTo>
                        <a:pt x="5702" y="1397"/>
                        <a:pt x="5689" y="1410"/>
                        <a:pt x="5677" y="1423"/>
                      </a:cubicBezTo>
                      <a:lnTo>
                        <a:pt x="5300" y="1446"/>
                      </a:lnTo>
                      <a:lnTo>
                        <a:pt x="5070" y="1512"/>
                      </a:lnTo>
                      <a:lnTo>
                        <a:pt x="4782" y="1690"/>
                      </a:lnTo>
                      <a:lnTo>
                        <a:pt x="4552" y="1756"/>
                      </a:lnTo>
                      <a:lnTo>
                        <a:pt x="4441" y="1616"/>
                      </a:lnTo>
                      <a:cubicBezTo>
                        <a:pt x="4466" y="1610"/>
                        <a:pt x="4490" y="1603"/>
                        <a:pt x="4515" y="1597"/>
                      </a:cubicBezTo>
                      <a:cubicBezTo>
                        <a:pt x="4513" y="1576"/>
                        <a:pt x="4510" y="1556"/>
                        <a:pt x="4508" y="1535"/>
                      </a:cubicBezTo>
                      <a:lnTo>
                        <a:pt x="4389" y="1516"/>
                      </a:lnTo>
                      <a:cubicBezTo>
                        <a:pt x="4332" y="1413"/>
                        <a:pt x="4276" y="1309"/>
                        <a:pt x="4219" y="1206"/>
                      </a:cubicBezTo>
                      <a:lnTo>
                        <a:pt x="4071" y="1067"/>
                      </a:lnTo>
                      <a:lnTo>
                        <a:pt x="3694" y="1052"/>
                      </a:lnTo>
                      <a:lnTo>
                        <a:pt x="3501" y="1191"/>
                      </a:lnTo>
                      <a:lnTo>
                        <a:pt x="3168" y="1176"/>
                      </a:lnTo>
                      <a:lnTo>
                        <a:pt x="2746" y="1203"/>
                      </a:lnTo>
                      <a:lnTo>
                        <a:pt x="2605" y="1381"/>
                      </a:lnTo>
                      <a:lnTo>
                        <a:pt x="1932" y="1427"/>
                      </a:lnTo>
                      <a:cubicBezTo>
                        <a:pt x="1922" y="1486"/>
                        <a:pt x="1912" y="1546"/>
                        <a:pt x="1902" y="1605"/>
                      </a:cubicBezTo>
                      <a:lnTo>
                        <a:pt x="1525" y="1787"/>
                      </a:lnTo>
                      <a:cubicBezTo>
                        <a:pt x="1515" y="1820"/>
                        <a:pt x="1505" y="1854"/>
                        <a:pt x="1495" y="1887"/>
                      </a:cubicBezTo>
                      <a:lnTo>
                        <a:pt x="1155" y="1872"/>
                      </a:lnTo>
                      <a:lnTo>
                        <a:pt x="814" y="2015"/>
                      </a:lnTo>
                      <a:lnTo>
                        <a:pt x="977" y="2088"/>
                      </a:lnTo>
                      <a:lnTo>
                        <a:pt x="896" y="2127"/>
                      </a:lnTo>
                      <a:lnTo>
                        <a:pt x="296" y="2239"/>
                      </a:lnTo>
                      <a:cubicBezTo>
                        <a:pt x="298" y="2258"/>
                        <a:pt x="301" y="2278"/>
                        <a:pt x="303" y="2297"/>
                      </a:cubicBezTo>
                      <a:lnTo>
                        <a:pt x="155" y="2394"/>
                      </a:lnTo>
                      <a:lnTo>
                        <a:pt x="0" y="2421"/>
                      </a:lnTo>
                      <a:cubicBezTo>
                        <a:pt x="30" y="2484"/>
                        <a:pt x="59" y="2547"/>
                        <a:pt x="89" y="2610"/>
                      </a:cubicBezTo>
                      <a:lnTo>
                        <a:pt x="274" y="2610"/>
                      </a:lnTo>
                      <a:lnTo>
                        <a:pt x="400" y="2691"/>
                      </a:lnTo>
                      <a:lnTo>
                        <a:pt x="703" y="2726"/>
                      </a:lnTo>
                      <a:lnTo>
                        <a:pt x="1014" y="2885"/>
                      </a:lnTo>
                      <a:lnTo>
                        <a:pt x="836" y="2931"/>
                      </a:lnTo>
                      <a:cubicBezTo>
                        <a:pt x="848" y="2975"/>
                        <a:pt x="861" y="3019"/>
                        <a:pt x="873" y="3063"/>
                      </a:cubicBezTo>
                      <a:lnTo>
                        <a:pt x="1170" y="3055"/>
                      </a:lnTo>
                      <a:lnTo>
                        <a:pt x="1362" y="3136"/>
                      </a:lnTo>
                      <a:lnTo>
                        <a:pt x="1295" y="3233"/>
                      </a:lnTo>
                      <a:lnTo>
                        <a:pt x="1525" y="3252"/>
                      </a:lnTo>
                      <a:lnTo>
                        <a:pt x="1628" y="3210"/>
                      </a:lnTo>
                      <a:lnTo>
                        <a:pt x="1865" y="3268"/>
                      </a:lnTo>
                      <a:cubicBezTo>
                        <a:pt x="1868" y="3321"/>
                        <a:pt x="1870" y="3373"/>
                        <a:pt x="1873" y="3426"/>
                      </a:cubicBezTo>
                      <a:lnTo>
                        <a:pt x="2139" y="3461"/>
                      </a:lnTo>
                      <a:cubicBezTo>
                        <a:pt x="2151" y="3487"/>
                        <a:pt x="2164" y="3512"/>
                        <a:pt x="2176" y="3538"/>
                      </a:cubicBezTo>
                      <a:cubicBezTo>
                        <a:pt x="2149" y="3559"/>
                        <a:pt x="2122" y="3579"/>
                        <a:pt x="2095" y="3600"/>
                      </a:cubicBezTo>
                      <a:cubicBezTo>
                        <a:pt x="2125" y="3619"/>
                        <a:pt x="2154" y="3639"/>
                        <a:pt x="2184" y="3658"/>
                      </a:cubicBezTo>
                      <a:lnTo>
                        <a:pt x="2073" y="3735"/>
                      </a:lnTo>
                      <a:lnTo>
                        <a:pt x="2309" y="3836"/>
                      </a:lnTo>
                      <a:lnTo>
                        <a:pt x="2672" y="3770"/>
                      </a:lnTo>
                      <a:lnTo>
                        <a:pt x="2798" y="3809"/>
                      </a:lnTo>
                      <a:lnTo>
                        <a:pt x="2865" y="3770"/>
                      </a:lnTo>
                      <a:lnTo>
                        <a:pt x="3064" y="3886"/>
                      </a:lnTo>
                      <a:lnTo>
                        <a:pt x="3412" y="4002"/>
                      </a:lnTo>
                      <a:lnTo>
                        <a:pt x="3235" y="4238"/>
                      </a:lnTo>
                      <a:lnTo>
                        <a:pt x="3523" y="4157"/>
                      </a:lnTo>
                      <a:lnTo>
                        <a:pt x="3723" y="4234"/>
                      </a:lnTo>
                      <a:cubicBezTo>
                        <a:pt x="3698" y="4253"/>
                        <a:pt x="3674" y="4273"/>
                        <a:pt x="3649" y="4292"/>
                      </a:cubicBezTo>
                      <a:lnTo>
                        <a:pt x="4049" y="4408"/>
                      </a:lnTo>
                      <a:lnTo>
                        <a:pt x="4234" y="4381"/>
                      </a:lnTo>
                      <a:cubicBezTo>
                        <a:pt x="4246" y="4368"/>
                        <a:pt x="4259" y="4356"/>
                        <a:pt x="4271" y="4343"/>
                      </a:cubicBezTo>
                      <a:lnTo>
                        <a:pt x="4078" y="4343"/>
                      </a:lnTo>
                      <a:cubicBezTo>
                        <a:pt x="4108" y="4311"/>
                        <a:pt x="4137" y="4278"/>
                        <a:pt x="4167" y="4246"/>
                      </a:cubicBezTo>
                      <a:lnTo>
                        <a:pt x="4508" y="4308"/>
                      </a:lnTo>
                      <a:cubicBezTo>
                        <a:pt x="4481" y="4247"/>
                        <a:pt x="4453" y="4187"/>
                        <a:pt x="4426" y="4126"/>
                      </a:cubicBezTo>
                      <a:lnTo>
                        <a:pt x="4249" y="4095"/>
                      </a:lnTo>
                      <a:lnTo>
                        <a:pt x="4078" y="4184"/>
                      </a:lnTo>
                      <a:lnTo>
                        <a:pt x="3856" y="3968"/>
                      </a:lnTo>
                      <a:lnTo>
                        <a:pt x="3612" y="3925"/>
                      </a:lnTo>
                      <a:lnTo>
                        <a:pt x="3501" y="3766"/>
                      </a:lnTo>
                      <a:lnTo>
                        <a:pt x="3346" y="3786"/>
                      </a:lnTo>
                      <a:cubicBezTo>
                        <a:pt x="3351" y="3697"/>
                        <a:pt x="3355" y="3608"/>
                        <a:pt x="3360" y="3519"/>
                      </a:cubicBezTo>
                      <a:cubicBezTo>
                        <a:pt x="3400" y="3491"/>
                        <a:pt x="3439" y="3462"/>
                        <a:pt x="3479" y="3434"/>
                      </a:cubicBezTo>
                      <a:cubicBezTo>
                        <a:pt x="3472" y="3391"/>
                        <a:pt x="3464" y="3349"/>
                        <a:pt x="3457" y="3306"/>
                      </a:cubicBezTo>
                      <a:lnTo>
                        <a:pt x="3612" y="3198"/>
                      </a:lnTo>
                      <a:lnTo>
                        <a:pt x="3834" y="3194"/>
                      </a:lnTo>
                      <a:lnTo>
                        <a:pt x="4027" y="3136"/>
                      </a:lnTo>
                      <a:lnTo>
                        <a:pt x="4152" y="3016"/>
                      </a:lnTo>
                      <a:lnTo>
                        <a:pt x="4352" y="2939"/>
                      </a:lnTo>
                      <a:cubicBezTo>
                        <a:pt x="4364" y="2945"/>
                        <a:pt x="4377" y="2952"/>
                        <a:pt x="4389" y="2958"/>
                      </a:cubicBezTo>
                      <a:cubicBezTo>
                        <a:pt x="4350" y="2979"/>
                        <a:pt x="4310" y="2999"/>
                        <a:pt x="4271" y="3020"/>
                      </a:cubicBezTo>
                      <a:lnTo>
                        <a:pt x="4167" y="3125"/>
                      </a:lnTo>
                      <a:lnTo>
                        <a:pt x="4486" y="3140"/>
                      </a:lnTo>
                      <a:lnTo>
                        <a:pt x="4138" y="3198"/>
                      </a:lnTo>
                      <a:lnTo>
                        <a:pt x="3908" y="3291"/>
                      </a:lnTo>
                      <a:cubicBezTo>
                        <a:pt x="3928" y="3379"/>
                        <a:pt x="3947" y="3466"/>
                        <a:pt x="3967" y="3554"/>
                      </a:cubicBezTo>
                      <a:lnTo>
                        <a:pt x="4167" y="3662"/>
                      </a:lnTo>
                      <a:lnTo>
                        <a:pt x="4685" y="3859"/>
                      </a:lnTo>
                      <a:lnTo>
                        <a:pt x="4685" y="3944"/>
                      </a:lnTo>
                      <a:lnTo>
                        <a:pt x="4930" y="4091"/>
                      </a:lnTo>
                      <a:lnTo>
                        <a:pt x="4989" y="4029"/>
                      </a:lnTo>
                      <a:lnTo>
                        <a:pt x="5189" y="4053"/>
                      </a:lnTo>
                      <a:lnTo>
                        <a:pt x="5352" y="4381"/>
                      </a:lnTo>
                      <a:lnTo>
                        <a:pt x="5603" y="4335"/>
                      </a:lnTo>
                      <a:lnTo>
                        <a:pt x="5707" y="4374"/>
                      </a:lnTo>
                      <a:cubicBezTo>
                        <a:pt x="5685" y="4397"/>
                        <a:pt x="5662" y="4420"/>
                        <a:pt x="5640" y="4443"/>
                      </a:cubicBezTo>
                      <a:cubicBezTo>
                        <a:pt x="5643" y="4462"/>
                        <a:pt x="5645" y="4482"/>
                        <a:pt x="5648" y="4501"/>
                      </a:cubicBezTo>
                      <a:lnTo>
                        <a:pt x="5729" y="4609"/>
                      </a:lnTo>
                      <a:lnTo>
                        <a:pt x="5574" y="4571"/>
                      </a:lnTo>
                      <a:lnTo>
                        <a:pt x="5514" y="4625"/>
                      </a:lnTo>
                      <a:lnTo>
                        <a:pt x="5603" y="4648"/>
                      </a:lnTo>
                      <a:lnTo>
                        <a:pt x="5551" y="4679"/>
                      </a:lnTo>
                      <a:cubicBezTo>
                        <a:pt x="5526" y="4678"/>
                        <a:pt x="5502" y="4676"/>
                        <a:pt x="5477" y="4675"/>
                      </a:cubicBezTo>
                      <a:cubicBezTo>
                        <a:pt x="5457" y="4697"/>
                        <a:pt x="5438" y="4719"/>
                        <a:pt x="5418" y="4741"/>
                      </a:cubicBezTo>
                      <a:lnTo>
                        <a:pt x="5566" y="4849"/>
                      </a:lnTo>
                      <a:lnTo>
                        <a:pt x="5448" y="4930"/>
                      </a:lnTo>
                      <a:lnTo>
                        <a:pt x="5522" y="4992"/>
                      </a:lnTo>
                      <a:cubicBezTo>
                        <a:pt x="5505" y="5031"/>
                        <a:pt x="5487" y="5069"/>
                        <a:pt x="5470" y="5108"/>
                      </a:cubicBezTo>
                      <a:lnTo>
                        <a:pt x="5485" y="5267"/>
                      </a:lnTo>
                      <a:lnTo>
                        <a:pt x="5648" y="5309"/>
                      </a:lnTo>
                      <a:lnTo>
                        <a:pt x="5759" y="5437"/>
                      </a:lnTo>
                      <a:cubicBezTo>
                        <a:pt x="5754" y="5485"/>
                        <a:pt x="5749" y="5532"/>
                        <a:pt x="5744" y="5580"/>
                      </a:cubicBezTo>
                      <a:cubicBezTo>
                        <a:pt x="5801" y="5700"/>
                        <a:pt x="5857" y="5820"/>
                        <a:pt x="5914" y="5940"/>
                      </a:cubicBezTo>
                      <a:lnTo>
                        <a:pt x="6025" y="6048"/>
                      </a:lnTo>
                      <a:cubicBezTo>
                        <a:pt x="5998" y="6089"/>
                        <a:pt x="5971" y="6131"/>
                        <a:pt x="5944" y="6172"/>
                      </a:cubicBezTo>
                      <a:lnTo>
                        <a:pt x="6232" y="6775"/>
                      </a:lnTo>
                      <a:lnTo>
                        <a:pt x="6380" y="6794"/>
                      </a:lnTo>
                      <a:lnTo>
                        <a:pt x="6543" y="7173"/>
                      </a:lnTo>
                      <a:lnTo>
                        <a:pt x="6677" y="7204"/>
                      </a:lnTo>
                      <a:lnTo>
                        <a:pt x="6595" y="7235"/>
                      </a:lnTo>
                      <a:cubicBezTo>
                        <a:pt x="6622" y="7423"/>
                        <a:pt x="6650" y="7612"/>
                        <a:pt x="6677" y="7800"/>
                      </a:cubicBezTo>
                      <a:lnTo>
                        <a:pt x="6802" y="7765"/>
                      </a:lnTo>
                      <a:lnTo>
                        <a:pt x="6891" y="7827"/>
                      </a:lnTo>
                      <a:lnTo>
                        <a:pt x="6736" y="7831"/>
                      </a:lnTo>
                      <a:lnTo>
                        <a:pt x="6603" y="7958"/>
                      </a:lnTo>
                      <a:lnTo>
                        <a:pt x="6425" y="8001"/>
                      </a:lnTo>
                      <a:cubicBezTo>
                        <a:pt x="6442" y="8045"/>
                        <a:pt x="6460" y="8088"/>
                        <a:pt x="6477" y="8132"/>
                      </a:cubicBezTo>
                      <a:lnTo>
                        <a:pt x="6580" y="8190"/>
                      </a:lnTo>
                      <a:cubicBezTo>
                        <a:pt x="6546" y="8234"/>
                        <a:pt x="6511" y="8278"/>
                        <a:pt x="6477" y="8322"/>
                      </a:cubicBezTo>
                      <a:lnTo>
                        <a:pt x="6129" y="8349"/>
                      </a:lnTo>
                      <a:lnTo>
                        <a:pt x="6195" y="8457"/>
                      </a:lnTo>
                      <a:lnTo>
                        <a:pt x="6277" y="8500"/>
                      </a:lnTo>
                      <a:lnTo>
                        <a:pt x="6536" y="8500"/>
                      </a:lnTo>
                      <a:lnTo>
                        <a:pt x="6839" y="8627"/>
                      </a:lnTo>
                      <a:lnTo>
                        <a:pt x="7047" y="8913"/>
                      </a:lnTo>
                      <a:lnTo>
                        <a:pt x="6913" y="8910"/>
                      </a:lnTo>
                      <a:lnTo>
                        <a:pt x="7054" y="9033"/>
                      </a:lnTo>
                      <a:cubicBezTo>
                        <a:pt x="7034" y="9076"/>
                        <a:pt x="7015" y="9118"/>
                        <a:pt x="6995" y="9161"/>
                      </a:cubicBezTo>
                      <a:lnTo>
                        <a:pt x="7113" y="9246"/>
                      </a:lnTo>
                      <a:cubicBezTo>
                        <a:pt x="7108" y="9265"/>
                        <a:pt x="7103" y="9285"/>
                        <a:pt x="7098" y="9304"/>
                      </a:cubicBezTo>
                      <a:lnTo>
                        <a:pt x="6980" y="9207"/>
                      </a:lnTo>
                      <a:lnTo>
                        <a:pt x="7128" y="9408"/>
                      </a:lnTo>
                      <a:lnTo>
                        <a:pt x="7957" y="10000"/>
                      </a:lnTo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" name="Freeform 9"/>
                <p:cNvSpPr>
                  <a:spLocks/>
                </p:cNvSpPr>
                <p:nvPr/>
              </p:nvSpPr>
              <p:spPr bwMode="auto">
                <a:xfrm>
                  <a:off x="8322182" y="2791805"/>
                  <a:ext cx="505139" cy="822055"/>
                </a:xfrm>
                <a:custGeom>
                  <a:avLst/>
                  <a:gdLst>
                    <a:gd name="T0" fmla="*/ 2147483646 w 10000"/>
                    <a:gd name="T1" fmla="*/ 2147483646 h 10000"/>
                    <a:gd name="T2" fmla="*/ 2147483646 w 10000"/>
                    <a:gd name="T3" fmla="*/ 2147483646 h 10000"/>
                    <a:gd name="T4" fmla="*/ 2147483646 w 10000"/>
                    <a:gd name="T5" fmla="*/ 2147483646 h 10000"/>
                    <a:gd name="T6" fmla="*/ 2147483646 w 10000"/>
                    <a:gd name="T7" fmla="*/ 2147483646 h 10000"/>
                    <a:gd name="T8" fmla="*/ 2147483646 w 10000"/>
                    <a:gd name="T9" fmla="*/ 2147483646 h 10000"/>
                    <a:gd name="T10" fmla="*/ 2147483646 w 10000"/>
                    <a:gd name="T11" fmla="*/ 2147483646 h 10000"/>
                    <a:gd name="T12" fmla="*/ 2147483646 w 10000"/>
                    <a:gd name="T13" fmla="*/ 2147483646 h 10000"/>
                    <a:gd name="T14" fmla="*/ 2147483646 w 10000"/>
                    <a:gd name="T15" fmla="*/ 2147483646 h 10000"/>
                    <a:gd name="T16" fmla="*/ 2147483646 w 10000"/>
                    <a:gd name="T17" fmla="*/ 2147483646 h 10000"/>
                    <a:gd name="T18" fmla="*/ 2147483646 w 10000"/>
                    <a:gd name="T19" fmla="*/ 2147483646 h 10000"/>
                    <a:gd name="T20" fmla="*/ 2147483646 w 10000"/>
                    <a:gd name="T21" fmla="*/ 2147483646 h 10000"/>
                    <a:gd name="T22" fmla="*/ 2147483646 w 10000"/>
                    <a:gd name="T23" fmla="*/ 2147483646 h 10000"/>
                    <a:gd name="T24" fmla="*/ 2147483646 w 10000"/>
                    <a:gd name="T25" fmla="*/ 2147483646 h 10000"/>
                    <a:gd name="T26" fmla="*/ 2147483646 w 10000"/>
                    <a:gd name="T27" fmla="*/ 2147483646 h 10000"/>
                    <a:gd name="T28" fmla="*/ 2147483646 w 10000"/>
                    <a:gd name="T29" fmla="*/ 2147483646 h 10000"/>
                    <a:gd name="T30" fmla="*/ 2147483646 w 10000"/>
                    <a:gd name="T31" fmla="*/ 2147483646 h 10000"/>
                    <a:gd name="T32" fmla="*/ 2147483646 w 10000"/>
                    <a:gd name="T33" fmla="*/ 2147483646 h 10000"/>
                    <a:gd name="T34" fmla="*/ 2147483646 w 10000"/>
                    <a:gd name="T35" fmla="*/ 2147483646 h 10000"/>
                    <a:gd name="T36" fmla="*/ 2147483646 w 10000"/>
                    <a:gd name="T37" fmla="*/ 2147483646 h 10000"/>
                    <a:gd name="T38" fmla="*/ 2147483646 w 10000"/>
                    <a:gd name="T39" fmla="*/ 2147483646 h 10000"/>
                    <a:gd name="T40" fmla="*/ 2147483646 w 10000"/>
                    <a:gd name="T41" fmla="*/ 2147483646 h 10000"/>
                    <a:gd name="T42" fmla="*/ 2147483646 w 10000"/>
                    <a:gd name="T43" fmla="*/ 2147483646 h 10000"/>
                    <a:gd name="T44" fmla="*/ 2147483646 w 10000"/>
                    <a:gd name="T45" fmla="*/ 2147483646 h 10000"/>
                    <a:gd name="T46" fmla="*/ 2147483646 w 10000"/>
                    <a:gd name="T47" fmla="*/ 2147483646 h 10000"/>
                    <a:gd name="T48" fmla="*/ 2147483646 w 10000"/>
                    <a:gd name="T49" fmla="*/ 2147483646 h 10000"/>
                    <a:gd name="T50" fmla="*/ 2147483646 w 10000"/>
                    <a:gd name="T51" fmla="*/ 2147483646 h 10000"/>
                    <a:gd name="T52" fmla="*/ 2147483646 w 10000"/>
                    <a:gd name="T53" fmla="*/ 2147483646 h 10000"/>
                    <a:gd name="T54" fmla="*/ 2147483646 w 10000"/>
                    <a:gd name="T55" fmla="*/ 2147483646 h 10000"/>
                    <a:gd name="T56" fmla="*/ 2147483646 w 10000"/>
                    <a:gd name="T57" fmla="*/ 2147483646 h 10000"/>
                    <a:gd name="T58" fmla="*/ 2147483646 w 10000"/>
                    <a:gd name="T59" fmla="*/ 2147483646 h 10000"/>
                    <a:gd name="T60" fmla="*/ 2147483646 w 10000"/>
                    <a:gd name="T61" fmla="*/ 2147483646 h 10000"/>
                    <a:gd name="T62" fmla="*/ 2147483646 w 10000"/>
                    <a:gd name="T63" fmla="*/ 2147483646 h 10000"/>
                    <a:gd name="T64" fmla="*/ 2147483646 w 10000"/>
                    <a:gd name="T65" fmla="*/ 2147483646 h 10000"/>
                    <a:gd name="T66" fmla="*/ 0 w 10000"/>
                    <a:gd name="T67" fmla="*/ 2147483646 h 100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10000">
                      <a:moveTo>
                        <a:pt x="2943" y="0"/>
                      </a:moveTo>
                      <a:lnTo>
                        <a:pt x="3540" y="170"/>
                      </a:lnTo>
                      <a:lnTo>
                        <a:pt x="4265" y="484"/>
                      </a:lnTo>
                      <a:lnTo>
                        <a:pt x="4532" y="157"/>
                      </a:lnTo>
                      <a:lnTo>
                        <a:pt x="5032" y="444"/>
                      </a:lnTo>
                      <a:lnTo>
                        <a:pt x="5480" y="523"/>
                      </a:lnTo>
                      <a:lnTo>
                        <a:pt x="5714" y="706"/>
                      </a:lnTo>
                      <a:cubicBezTo>
                        <a:pt x="5725" y="793"/>
                        <a:pt x="5735" y="880"/>
                        <a:pt x="5746" y="967"/>
                      </a:cubicBezTo>
                      <a:lnTo>
                        <a:pt x="5011" y="1052"/>
                      </a:lnTo>
                      <a:cubicBezTo>
                        <a:pt x="4975" y="863"/>
                        <a:pt x="4940" y="673"/>
                        <a:pt x="4904" y="484"/>
                      </a:cubicBezTo>
                      <a:cubicBezTo>
                        <a:pt x="4879" y="482"/>
                        <a:pt x="4855" y="479"/>
                        <a:pt x="4830" y="477"/>
                      </a:cubicBezTo>
                      <a:cubicBezTo>
                        <a:pt x="4823" y="540"/>
                        <a:pt x="4816" y="604"/>
                        <a:pt x="4808" y="667"/>
                      </a:cubicBezTo>
                      <a:lnTo>
                        <a:pt x="4605" y="706"/>
                      </a:lnTo>
                      <a:cubicBezTo>
                        <a:pt x="4609" y="830"/>
                        <a:pt x="4612" y="954"/>
                        <a:pt x="4616" y="1078"/>
                      </a:cubicBezTo>
                      <a:lnTo>
                        <a:pt x="4968" y="1065"/>
                      </a:lnTo>
                      <a:cubicBezTo>
                        <a:pt x="4950" y="1222"/>
                        <a:pt x="4933" y="1379"/>
                        <a:pt x="4915" y="1536"/>
                      </a:cubicBezTo>
                      <a:lnTo>
                        <a:pt x="5725" y="2229"/>
                      </a:lnTo>
                      <a:lnTo>
                        <a:pt x="6503" y="2516"/>
                      </a:lnTo>
                      <a:lnTo>
                        <a:pt x="7281" y="2523"/>
                      </a:lnTo>
                      <a:lnTo>
                        <a:pt x="7772" y="3085"/>
                      </a:lnTo>
                      <a:lnTo>
                        <a:pt x="7389" y="3431"/>
                      </a:lnTo>
                      <a:lnTo>
                        <a:pt x="6962" y="3458"/>
                      </a:lnTo>
                      <a:lnTo>
                        <a:pt x="6834" y="3608"/>
                      </a:lnTo>
                      <a:cubicBezTo>
                        <a:pt x="6852" y="3917"/>
                        <a:pt x="6869" y="4227"/>
                        <a:pt x="6887" y="4536"/>
                      </a:cubicBezTo>
                      <a:lnTo>
                        <a:pt x="7591" y="5150"/>
                      </a:lnTo>
                      <a:lnTo>
                        <a:pt x="7879" y="5216"/>
                      </a:lnTo>
                      <a:cubicBezTo>
                        <a:pt x="7886" y="5212"/>
                        <a:pt x="7893" y="5207"/>
                        <a:pt x="7900" y="5203"/>
                      </a:cubicBezTo>
                      <a:lnTo>
                        <a:pt x="7750" y="5124"/>
                      </a:lnTo>
                      <a:lnTo>
                        <a:pt x="7975" y="5170"/>
                      </a:lnTo>
                      <a:lnTo>
                        <a:pt x="8167" y="5268"/>
                      </a:lnTo>
                      <a:lnTo>
                        <a:pt x="7964" y="5346"/>
                      </a:lnTo>
                      <a:lnTo>
                        <a:pt x="8123" y="5333"/>
                      </a:lnTo>
                      <a:lnTo>
                        <a:pt x="8486" y="5418"/>
                      </a:lnTo>
                      <a:cubicBezTo>
                        <a:pt x="8529" y="5459"/>
                        <a:pt x="8571" y="5501"/>
                        <a:pt x="8614" y="5542"/>
                      </a:cubicBezTo>
                      <a:cubicBezTo>
                        <a:pt x="8650" y="5538"/>
                        <a:pt x="8685" y="5533"/>
                        <a:pt x="8721" y="5529"/>
                      </a:cubicBezTo>
                      <a:cubicBezTo>
                        <a:pt x="8692" y="5512"/>
                        <a:pt x="8664" y="5494"/>
                        <a:pt x="8636" y="5477"/>
                      </a:cubicBezTo>
                      <a:lnTo>
                        <a:pt x="8636" y="5418"/>
                      </a:lnTo>
                      <a:lnTo>
                        <a:pt x="8966" y="5529"/>
                      </a:lnTo>
                      <a:lnTo>
                        <a:pt x="8582" y="5627"/>
                      </a:lnTo>
                      <a:lnTo>
                        <a:pt x="8390" y="5621"/>
                      </a:lnTo>
                      <a:lnTo>
                        <a:pt x="8241" y="5804"/>
                      </a:lnTo>
                      <a:cubicBezTo>
                        <a:pt x="8252" y="5839"/>
                        <a:pt x="8262" y="5873"/>
                        <a:pt x="8273" y="5908"/>
                      </a:cubicBezTo>
                      <a:lnTo>
                        <a:pt x="8123" y="6268"/>
                      </a:lnTo>
                      <a:cubicBezTo>
                        <a:pt x="8145" y="6390"/>
                        <a:pt x="8167" y="6512"/>
                        <a:pt x="8188" y="6634"/>
                      </a:cubicBezTo>
                      <a:lnTo>
                        <a:pt x="7996" y="6608"/>
                      </a:lnTo>
                      <a:lnTo>
                        <a:pt x="7772" y="6608"/>
                      </a:lnTo>
                      <a:cubicBezTo>
                        <a:pt x="7747" y="6654"/>
                        <a:pt x="7722" y="6699"/>
                        <a:pt x="7698" y="6745"/>
                      </a:cubicBezTo>
                      <a:lnTo>
                        <a:pt x="7942" y="6837"/>
                      </a:lnTo>
                      <a:cubicBezTo>
                        <a:pt x="7954" y="6819"/>
                        <a:pt x="7964" y="6802"/>
                        <a:pt x="7975" y="6784"/>
                      </a:cubicBezTo>
                      <a:cubicBezTo>
                        <a:pt x="7949" y="6780"/>
                        <a:pt x="7925" y="6775"/>
                        <a:pt x="7900" y="6771"/>
                      </a:cubicBezTo>
                      <a:lnTo>
                        <a:pt x="8134" y="6725"/>
                      </a:lnTo>
                      <a:lnTo>
                        <a:pt x="8263" y="6954"/>
                      </a:lnTo>
                      <a:lnTo>
                        <a:pt x="8444" y="6967"/>
                      </a:lnTo>
                      <a:cubicBezTo>
                        <a:pt x="8455" y="7032"/>
                        <a:pt x="8465" y="7098"/>
                        <a:pt x="8476" y="7163"/>
                      </a:cubicBezTo>
                      <a:lnTo>
                        <a:pt x="9168" y="7314"/>
                      </a:lnTo>
                      <a:lnTo>
                        <a:pt x="9531" y="7850"/>
                      </a:lnTo>
                      <a:cubicBezTo>
                        <a:pt x="9687" y="8567"/>
                        <a:pt x="9844" y="9283"/>
                        <a:pt x="10000" y="10000"/>
                      </a:cubicBezTo>
                      <a:lnTo>
                        <a:pt x="8955" y="9706"/>
                      </a:lnTo>
                      <a:lnTo>
                        <a:pt x="7836" y="9118"/>
                      </a:lnTo>
                      <a:lnTo>
                        <a:pt x="6599" y="8739"/>
                      </a:lnTo>
                      <a:lnTo>
                        <a:pt x="6599" y="8686"/>
                      </a:lnTo>
                      <a:lnTo>
                        <a:pt x="6780" y="8712"/>
                      </a:lnTo>
                      <a:lnTo>
                        <a:pt x="6780" y="8595"/>
                      </a:lnTo>
                      <a:lnTo>
                        <a:pt x="6482" y="8608"/>
                      </a:lnTo>
                      <a:cubicBezTo>
                        <a:pt x="6486" y="8636"/>
                        <a:pt x="6489" y="8665"/>
                        <a:pt x="6493" y="8693"/>
                      </a:cubicBezTo>
                      <a:lnTo>
                        <a:pt x="6067" y="8575"/>
                      </a:lnTo>
                      <a:lnTo>
                        <a:pt x="757" y="6458"/>
                      </a:lnTo>
                      <a:lnTo>
                        <a:pt x="0" y="5902"/>
                      </a:lnTo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27" name="Freeform 12"/>
                <p:cNvSpPr>
                  <a:spLocks/>
                </p:cNvSpPr>
                <p:nvPr/>
              </p:nvSpPr>
              <p:spPr bwMode="auto">
                <a:xfrm>
                  <a:off x="7231734" y="2160188"/>
                  <a:ext cx="850979" cy="1210864"/>
                </a:xfrm>
                <a:custGeom>
                  <a:avLst/>
                  <a:gdLst>
                    <a:gd name="T0" fmla="*/ 2147483646 w 1606"/>
                    <a:gd name="T1" fmla="*/ 2147483646 h 2254"/>
                    <a:gd name="T2" fmla="*/ 2147483646 w 1606"/>
                    <a:gd name="T3" fmla="*/ 2147483646 h 2254"/>
                    <a:gd name="T4" fmla="*/ 2147483646 w 1606"/>
                    <a:gd name="T5" fmla="*/ 2147483646 h 2254"/>
                    <a:gd name="T6" fmla="*/ 2147483646 w 1606"/>
                    <a:gd name="T7" fmla="*/ 2147483646 h 2254"/>
                    <a:gd name="T8" fmla="*/ 2147483646 w 1606"/>
                    <a:gd name="T9" fmla="*/ 2147483646 h 2254"/>
                    <a:gd name="T10" fmla="*/ 2147483646 w 1606"/>
                    <a:gd name="T11" fmla="*/ 2147483646 h 2254"/>
                    <a:gd name="T12" fmla="*/ 2147483646 w 1606"/>
                    <a:gd name="T13" fmla="*/ 2147483646 h 2254"/>
                    <a:gd name="T14" fmla="*/ 2147483646 w 1606"/>
                    <a:gd name="T15" fmla="*/ 2147483646 h 2254"/>
                    <a:gd name="T16" fmla="*/ 2147483646 w 1606"/>
                    <a:gd name="T17" fmla="*/ 2147483646 h 2254"/>
                    <a:gd name="T18" fmla="*/ 2147483646 w 1606"/>
                    <a:gd name="T19" fmla="*/ 2147483646 h 2254"/>
                    <a:gd name="T20" fmla="*/ 2147483646 w 1606"/>
                    <a:gd name="T21" fmla="*/ 2147483646 h 2254"/>
                    <a:gd name="T22" fmla="*/ 2147483646 w 1606"/>
                    <a:gd name="T23" fmla="*/ 2147483646 h 2254"/>
                    <a:gd name="T24" fmla="*/ 2147483646 w 1606"/>
                    <a:gd name="T25" fmla="*/ 2147483646 h 2254"/>
                    <a:gd name="T26" fmla="*/ 2147483646 w 1606"/>
                    <a:gd name="T27" fmla="*/ 2147483646 h 2254"/>
                    <a:gd name="T28" fmla="*/ 2147483646 w 1606"/>
                    <a:gd name="T29" fmla="*/ 2147483646 h 2254"/>
                    <a:gd name="T30" fmla="*/ 2147483646 w 1606"/>
                    <a:gd name="T31" fmla="*/ 2147483646 h 2254"/>
                    <a:gd name="T32" fmla="*/ 2147483646 w 1606"/>
                    <a:gd name="T33" fmla="*/ 2147483646 h 2254"/>
                    <a:gd name="T34" fmla="*/ 2147483646 w 1606"/>
                    <a:gd name="T35" fmla="*/ 2147483646 h 2254"/>
                    <a:gd name="T36" fmla="*/ 2147483646 w 1606"/>
                    <a:gd name="T37" fmla="*/ 2147483646 h 2254"/>
                    <a:gd name="T38" fmla="*/ 2147483646 w 1606"/>
                    <a:gd name="T39" fmla="*/ 2147483646 h 2254"/>
                    <a:gd name="T40" fmla="*/ 2147483646 w 1606"/>
                    <a:gd name="T41" fmla="*/ 2147483646 h 2254"/>
                    <a:gd name="T42" fmla="*/ 2147483646 w 1606"/>
                    <a:gd name="T43" fmla="*/ 2147483646 h 2254"/>
                    <a:gd name="T44" fmla="*/ 2147483646 w 1606"/>
                    <a:gd name="T45" fmla="*/ 2147483646 h 2254"/>
                    <a:gd name="T46" fmla="*/ 2147483646 w 1606"/>
                    <a:gd name="T47" fmla="*/ 2147483646 h 2254"/>
                    <a:gd name="T48" fmla="*/ 2147483646 w 1606"/>
                    <a:gd name="T49" fmla="*/ 2147483646 h 2254"/>
                    <a:gd name="T50" fmla="*/ 2147483646 w 1606"/>
                    <a:gd name="T51" fmla="*/ 2147483646 h 2254"/>
                    <a:gd name="T52" fmla="*/ 2147483646 w 1606"/>
                    <a:gd name="T53" fmla="*/ 2147483646 h 2254"/>
                    <a:gd name="T54" fmla="*/ 2147483646 w 1606"/>
                    <a:gd name="T55" fmla="*/ 2147483646 h 2254"/>
                    <a:gd name="T56" fmla="*/ 2147483646 w 1606"/>
                    <a:gd name="T57" fmla="*/ 2147483646 h 2254"/>
                    <a:gd name="T58" fmla="*/ 2147483646 w 1606"/>
                    <a:gd name="T59" fmla="*/ 2147483646 h 2254"/>
                    <a:gd name="T60" fmla="*/ 2147483646 w 1606"/>
                    <a:gd name="T61" fmla="*/ 2147483646 h 2254"/>
                    <a:gd name="T62" fmla="*/ 2147483646 w 1606"/>
                    <a:gd name="T63" fmla="*/ 2147483646 h 2254"/>
                    <a:gd name="T64" fmla="*/ 2147483646 w 1606"/>
                    <a:gd name="T65" fmla="*/ 2147483646 h 2254"/>
                    <a:gd name="T66" fmla="*/ 2147483646 w 1606"/>
                    <a:gd name="T67" fmla="*/ 2147483646 h 2254"/>
                    <a:gd name="T68" fmla="*/ 2147483646 w 1606"/>
                    <a:gd name="T69" fmla="*/ 2147483646 h 2254"/>
                    <a:gd name="T70" fmla="*/ 2147483646 w 1606"/>
                    <a:gd name="T71" fmla="*/ 2147483646 h 2254"/>
                    <a:gd name="T72" fmla="*/ 2147483646 w 1606"/>
                    <a:gd name="T73" fmla="*/ 2147483646 h 2254"/>
                    <a:gd name="T74" fmla="*/ 2147483646 w 1606"/>
                    <a:gd name="T75" fmla="*/ 2147483646 h 2254"/>
                    <a:gd name="T76" fmla="*/ 2147483646 w 1606"/>
                    <a:gd name="T77" fmla="*/ 2147483646 h 2254"/>
                    <a:gd name="T78" fmla="*/ 2147483646 w 1606"/>
                    <a:gd name="T79" fmla="*/ 2147483646 h 2254"/>
                    <a:gd name="T80" fmla="*/ 2147483646 w 1606"/>
                    <a:gd name="T81" fmla="*/ 2147483646 h 2254"/>
                    <a:gd name="T82" fmla="*/ 2147483646 w 1606"/>
                    <a:gd name="T83" fmla="*/ 2147483646 h 2254"/>
                    <a:gd name="T84" fmla="*/ 0 w 1606"/>
                    <a:gd name="T85" fmla="*/ 2147483646 h 2254"/>
                    <a:gd name="T86" fmla="*/ 2147483646 w 1606"/>
                    <a:gd name="T87" fmla="*/ 2147483646 h 2254"/>
                    <a:gd name="T88" fmla="*/ 2147483646 w 1606"/>
                    <a:gd name="T89" fmla="*/ 2147483646 h 2254"/>
                    <a:gd name="T90" fmla="*/ 2147483646 w 1606"/>
                    <a:gd name="T91" fmla="*/ 2147483646 h 2254"/>
                    <a:gd name="T92" fmla="*/ 2147483646 w 1606"/>
                    <a:gd name="T93" fmla="*/ 2147483646 h 2254"/>
                    <a:gd name="T94" fmla="*/ 2147483646 w 1606"/>
                    <a:gd name="T95" fmla="*/ 2147483646 h 2254"/>
                    <a:gd name="T96" fmla="*/ 2147483646 w 1606"/>
                    <a:gd name="T97" fmla="*/ 2147483646 h 2254"/>
                    <a:gd name="T98" fmla="*/ 2147483646 w 1606"/>
                    <a:gd name="T99" fmla="*/ 2147483646 h 2254"/>
                    <a:gd name="T100" fmla="*/ 2147483646 w 1606"/>
                    <a:gd name="T101" fmla="*/ 2147483646 h 2254"/>
                    <a:gd name="T102" fmla="*/ 2147483646 w 1606"/>
                    <a:gd name="T103" fmla="*/ 2147483646 h 2254"/>
                    <a:gd name="T104" fmla="*/ 2147483646 w 1606"/>
                    <a:gd name="T105" fmla="*/ 2147483646 h 2254"/>
                    <a:gd name="T106" fmla="*/ 2147483646 w 1606"/>
                    <a:gd name="T107" fmla="*/ 2147483646 h 2254"/>
                    <a:gd name="T108" fmla="*/ 2147483646 w 1606"/>
                    <a:gd name="T109" fmla="*/ 2147483646 h 2254"/>
                    <a:gd name="T110" fmla="*/ 2147483646 w 1606"/>
                    <a:gd name="T111" fmla="*/ 2147483646 h 22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06"/>
                    <a:gd name="T169" fmla="*/ 0 h 2254"/>
                    <a:gd name="T170" fmla="*/ 1606 w 1606"/>
                    <a:gd name="T171" fmla="*/ 2254 h 22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06" h="2254">
                      <a:moveTo>
                        <a:pt x="467" y="315"/>
                      </a:moveTo>
                      <a:lnTo>
                        <a:pt x="503" y="305"/>
                      </a:lnTo>
                      <a:lnTo>
                        <a:pt x="523" y="280"/>
                      </a:lnTo>
                      <a:lnTo>
                        <a:pt x="503" y="239"/>
                      </a:lnTo>
                      <a:lnTo>
                        <a:pt x="491" y="230"/>
                      </a:lnTo>
                      <a:lnTo>
                        <a:pt x="602" y="202"/>
                      </a:lnTo>
                      <a:lnTo>
                        <a:pt x="656" y="201"/>
                      </a:lnTo>
                      <a:lnTo>
                        <a:pt x="773" y="160"/>
                      </a:lnTo>
                      <a:lnTo>
                        <a:pt x="814" y="115"/>
                      </a:lnTo>
                      <a:lnTo>
                        <a:pt x="823" y="88"/>
                      </a:lnTo>
                      <a:lnTo>
                        <a:pt x="847" y="82"/>
                      </a:lnTo>
                      <a:lnTo>
                        <a:pt x="886" y="37"/>
                      </a:lnTo>
                      <a:lnTo>
                        <a:pt x="909" y="44"/>
                      </a:lnTo>
                      <a:lnTo>
                        <a:pt x="1020" y="0"/>
                      </a:lnTo>
                      <a:lnTo>
                        <a:pt x="1118" y="42"/>
                      </a:lnTo>
                      <a:lnTo>
                        <a:pt x="1037" y="71"/>
                      </a:lnTo>
                      <a:lnTo>
                        <a:pt x="1038" y="86"/>
                      </a:lnTo>
                      <a:lnTo>
                        <a:pt x="1018" y="111"/>
                      </a:lnTo>
                      <a:lnTo>
                        <a:pt x="997" y="118"/>
                      </a:lnTo>
                      <a:lnTo>
                        <a:pt x="1009" y="167"/>
                      </a:lnTo>
                      <a:lnTo>
                        <a:pt x="1034" y="167"/>
                      </a:lnTo>
                      <a:lnTo>
                        <a:pt x="1051" y="188"/>
                      </a:lnTo>
                      <a:lnTo>
                        <a:pt x="1092" y="197"/>
                      </a:lnTo>
                      <a:lnTo>
                        <a:pt x="1134" y="238"/>
                      </a:lnTo>
                      <a:lnTo>
                        <a:pt x="1110" y="250"/>
                      </a:lnTo>
                      <a:lnTo>
                        <a:pt x="1115" y="284"/>
                      </a:lnTo>
                      <a:lnTo>
                        <a:pt x="1155" y="282"/>
                      </a:lnTo>
                      <a:lnTo>
                        <a:pt x="1181" y="303"/>
                      </a:lnTo>
                      <a:lnTo>
                        <a:pt x="1172" y="328"/>
                      </a:lnTo>
                      <a:lnTo>
                        <a:pt x="1203" y="333"/>
                      </a:lnTo>
                      <a:lnTo>
                        <a:pt x="1217" y="322"/>
                      </a:lnTo>
                      <a:lnTo>
                        <a:pt x="1249" y="337"/>
                      </a:lnTo>
                      <a:lnTo>
                        <a:pt x="1250" y="378"/>
                      </a:lnTo>
                      <a:lnTo>
                        <a:pt x="1286" y="387"/>
                      </a:lnTo>
                      <a:lnTo>
                        <a:pt x="1291" y="407"/>
                      </a:lnTo>
                      <a:lnTo>
                        <a:pt x="1280" y="423"/>
                      </a:lnTo>
                      <a:lnTo>
                        <a:pt x="1292" y="438"/>
                      </a:lnTo>
                      <a:lnTo>
                        <a:pt x="1277" y="458"/>
                      </a:lnTo>
                      <a:lnTo>
                        <a:pt x="1309" y="484"/>
                      </a:lnTo>
                      <a:lnTo>
                        <a:pt x="1358" y="467"/>
                      </a:lnTo>
                      <a:lnTo>
                        <a:pt x="1375" y="477"/>
                      </a:lnTo>
                      <a:lnTo>
                        <a:pt x="1384" y="467"/>
                      </a:lnTo>
                      <a:lnTo>
                        <a:pt x="1411" y="497"/>
                      </a:lnTo>
                      <a:lnTo>
                        <a:pt x="1458" y="527"/>
                      </a:lnTo>
                      <a:lnTo>
                        <a:pt x="1434" y="588"/>
                      </a:lnTo>
                      <a:lnTo>
                        <a:pt x="1473" y="567"/>
                      </a:lnTo>
                      <a:lnTo>
                        <a:pt x="1500" y="587"/>
                      </a:lnTo>
                      <a:lnTo>
                        <a:pt x="1490" y="602"/>
                      </a:lnTo>
                      <a:lnTo>
                        <a:pt x="1544" y="632"/>
                      </a:lnTo>
                      <a:lnTo>
                        <a:pt x="1547" y="671"/>
                      </a:lnTo>
                      <a:lnTo>
                        <a:pt x="1556" y="675"/>
                      </a:lnTo>
                      <a:lnTo>
                        <a:pt x="1562" y="710"/>
                      </a:lnTo>
                      <a:lnTo>
                        <a:pt x="1550" y="713"/>
                      </a:lnTo>
                      <a:lnTo>
                        <a:pt x="1569" y="724"/>
                      </a:lnTo>
                      <a:lnTo>
                        <a:pt x="1560" y="732"/>
                      </a:lnTo>
                      <a:lnTo>
                        <a:pt x="1564" y="755"/>
                      </a:lnTo>
                      <a:lnTo>
                        <a:pt x="1574" y="761"/>
                      </a:lnTo>
                      <a:lnTo>
                        <a:pt x="1573" y="790"/>
                      </a:lnTo>
                      <a:lnTo>
                        <a:pt x="1581" y="791"/>
                      </a:lnTo>
                      <a:lnTo>
                        <a:pt x="1588" y="878"/>
                      </a:lnTo>
                      <a:lnTo>
                        <a:pt x="1606" y="900"/>
                      </a:lnTo>
                      <a:lnTo>
                        <a:pt x="1593" y="935"/>
                      </a:lnTo>
                      <a:lnTo>
                        <a:pt x="1578" y="935"/>
                      </a:lnTo>
                      <a:lnTo>
                        <a:pt x="1595" y="972"/>
                      </a:lnTo>
                      <a:lnTo>
                        <a:pt x="1574" y="968"/>
                      </a:lnTo>
                      <a:lnTo>
                        <a:pt x="1562" y="945"/>
                      </a:lnTo>
                      <a:lnTo>
                        <a:pt x="1552" y="945"/>
                      </a:lnTo>
                      <a:lnTo>
                        <a:pt x="1543" y="920"/>
                      </a:lnTo>
                      <a:lnTo>
                        <a:pt x="1550" y="916"/>
                      </a:lnTo>
                      <a:lnTo>
                        <a:pt x="1537" y="897"/>
                      </a:lnTo>
                      <a:lnTo>
                        <a:pt x="1528" y="896"/>
                      </a:lnTo>
                      <a:lnTo>
                        <a:pt x="1516" y="916"/>
                      </a:lnTo>
                      <a:lnTo>
                        <a:pt x="1515" y="959"/>
                      </a:lnTo>
                      <a:lnTo>
                        <a:pt x="1506" y="965"/>
                      </a:lnTo>
                      <a:lnTo>
                        <a:pt x="1493" y="935"/>
                      </a:lnTo>
                      <a:lnTo>
                        <a:pt x="1462" y="901"/>
                      </a:lnTo>
                      <a:lnTo>
                        <a:pt x="1455" y="903"/>
                      </a:lnTo>
                      <a:lnTo>
                        <a:pt x="1453" y="920"/>
                      </a:lnTo>
                      <a:lnTo>
                        <a:pt x="1442" y="907"/>
                      </a:lnTo>
                      <a:lnTo>
                        <a:pt x="1441" y="879"/>
                      </a:lnTo>
                      <a:lnTo>
                        <a:pt x="1451" y="874"/>
                      </a:lnTo>
                      <a:lnTo>
                        <a:pt x="1442" y="861"/>
                      </a:lnTo>
                      <a:lnTo>
                        <a:pt x="1423" y="865"/>
                      </a:lnTo>
                      <a:lnTo>
                        <a:pt x="1407" y="814"/>
                      </a:lnTo>
                      <a:lnTo>
                        <a:pt x="1397" y="814"/>
                      </a:lnTo>
                      <a:lnTo>
                        <a:pt x="1393" y="798"/>
                      </a:lnTo>
                      <a:lnTo>
                        <a:pt x="1363" y="780"/>
                      </a:lnTo>
                      <a:lnTo>
                        <a:pt x="1358" y="814"/>
                      </a:lnTo>
                      <a:lnTo>
                        <a:pt x="1371" y="841"/>
                      </a:lnTo>
                      <a:lnTo>
                        <a:pt x="1370" y="855"/>
                      </a:lnTo>
                      <a:lnTo>
                        <a:pt x="1358" y="859"/>
                      </a:lnTo>
                      <a:lnTo>
                        <a:pt x="1362" y="882"/>
                      </a:lnTo>
                      <a:lnTo>
                        <a:pt x="1356" y="883"/>
                      </a:lnTo>
                      <a:lnTo>
                        <a:pt x="1334" y="860"/>
                      </a:lnTo>
                      <a:lnTo>
                        <a:pt x="1333" y="869"/>
                      </a:lnTo>
                      <a:lnTo>
                        <a:pt x="1324" y="874"/>
                      </a:lnTo>
                      <a:lnTo>
                        <a:pt x="1303" y="863"/>
                      </a:lnTo>
                      <a:lnTo>
                        <a:pt x="1278" y="891"/>
                      </a:lnTo>
                      <a:lnTo>
                        <a:pt x="1280" y="924"/>
                      </a:lnTo>
                      <a:lnTo>
                        <a:pt x="1261" y="939"/>
                      </a:lnTo>
                      <a:lnTo>
                        <a:pt x="1266" y="947"/>
                      </a:lnTo>
                      <a:lnTo>
                        <a:pt x="1247" y="961"/>
                      </a:lnTo>
                      <a:lnTo>
                        <a:pt x="1247" y="998"/>
                      </a:lnTo>
                      <a:lnTo>
                        <a:pt x="1219" y="1012"/>
                      </a:lnTo>
                      <a:lnTo>
                        <a:pt x="1200" y="1032"/>
                      </a:lnTo>
                      <a:lnTo>
                        <a:pt x="1201" y="1050"/>
                      </a:lnTo>
                      <a:lnTo>
                        <a:pt x="1210" y="1053"/>
                      </a:lnTo>
                      <a:lnTo>
                        <a:pt x="1192" y="1090"/>
                      </a:lnTo>
                      <a:lnTo>
                        <a:pt x="1200" y="1116"/>
                      </a:lnTo>
                      <a:lnTo>
                        <a:pt x="1196" y="1141"/>
                      </a:lnTo>
                      <a:lnTo>
                        <a:pt x="1217" y="1170"/>
                      </a:lnTo>
                      <a:lnTo>
                        <a:pt x="1240" y="1187"/>
                      </a:lnTo>
                      <a:lnTo>
                        <a:pt x="1235" y="1204"/>
                      </a:lnTo>
                      <a:lnTo>
                        <a:pt x="1242" y="1294"/>
                      </a:lnTo>
                      <a:lnTo>
                        <a:pt x="1273" y="1323"/>
                      </a:lnTo>
                      <a:lnTo>
                        <a:pt x="1264" y="1326"/>
                      </a:lnTo>
                      <a:lnTo>
                        <a:pt x="1273" y="1383"/>
                      </a:lnTo>
                      <a:lnTo>
                        <a:pt x="1264" y="1402"/>
                      </a:lnTo>
                      <a:lnTo>
                        <a:pt x="1260" y="1449"/>
                      </a:lnTo>
                      <a:lnTo>
                        <a:pt x="1275" y="1527"/>
                      </a:lnTo>
                      <a:lnTo>
                        <a:pt x="1288" y="1550"/>
                      </a:lnTo>
                      <a:lnTo>
                        <a:pt x="1273" y="1535"/>
                      </a:lnTo>
                      <a:lnTo>
                        <a:pt x="1270" y="1536"/>
                      </a:lnTo>
                      <a:lnTo>
                        <a:pt x="1275" y="1546"/>
                      </a:lnTo>
                      <a:lnTo>
                        <a:pt x="1302" y="1565"/>
                      </a:lnTo>
                      <a:lnTo>
                        <a:pt x="1307" y="1583"/>
                      </a:lnTo>
                      <a:lnTo>
                        <a:pt x="1294" y="1573"/>
                      </a:lnTo>
                      <a:lnTo>
                        <a:pt x="1293" y="1596"/>
                      </a:lnTo>
                      <a:lnTo>
                        <a:pt x="1344" y="1624"/>
                      </a:lnTo>
                      <a:lnTo>
                        <a:pt x="1328" y="1623"/>
                      </a:lnTo>
                      <a:lnTo>
                        <a:pt x="1347" y="1667"/>
                      </a:lnTo>
                      <a:lnTo>
                        <a:pt x="1362" y="1647"/>
                      </a:lnTo>
                      <a:lnTo>
                        <a:pt x="1358" y="1638"/>
                      </a:lnTo>
                      <a:lnTo>
                        <a:pt x="1377" y="1644"/>
                      </a:lnTo>
                      <a:lnTo>
                        <a:pt x="1375" y="1634"/>
                      </a:lnTo>
                      <a:lnTo>
                        <a:pt x="1360" y="1624"/>
                      </a:lnTo>
                      <a:lnTo>
                        <a:pt x="1377" y="1610"/>
                      </a:lnTo>
                      <a:lnTo>
                        <a:pt x="1402" y="1604"/>
                      </a:lnTo>
                      <a:lnTo>
                        <a:pt x="1408" y="1593"/>
                      </a:lnTo>
                      <a:lnTo>
                        <a:pt x="1446" y="1587"/>
                      </a:lnTo>
                      <a:lnTo>
                        <a:pt x="1451" y="1601"/>
                      </a:lnTo>
                      <a:lnTo>
                        <a:pt x="1474" y="1615"/>
                      </a:lnTo>
                      <a:lnTo>
                        <a:pt x="1454" y="1638"/>
                      </a:lnTo>
                      <a:lnTo>
                        <a:pt x="1453" y="1656"/>
                      </a:lnTo>
                      <a:lnTo>
                        <a:pt x="1407" y="1680"/>
                      </a:lnTo>
                      <a:lnTo>
                        <a:pt x="1419" y="1697"/>
                      </a:lnTo>
                      <a:lnTo>
                        <a:pt x="1411" y="1739"/>
                      </a:lnTo>
                      <a:lnTo>
                        <a:pt x="1380" y="1734"/>
                      </a:lnTo>
                      <a:lnTo>
                        <a:pt x="1357" y="1741"/>
                      </a:lnTo>
                      <a:lnTo>
                        <a:pt x="1358" y="1731"/>
                      </a:lnTo>
                      <a:lnTo>
                        <a:pt x="1348" y="1748"/>
                      </a:lnTo>
                      <a:lnTo>
                        <a:pt x="1325" y="1759"/>
                      </a:lnTo>
                      <a:lnTo>
                        <a:pt x="1330" y="1781"/>
                      </a:lnTo>
                      <a:lnTo>
                        <a:pt x="1340" y="1780"/>
                      </a:lnTo>
                      <a:lnTo>
                        <a:pt x="1347" y="1788"/>
                      </a:lnTo>
                      <a:lnTo>
                        <a:pt x="1325" y="1822"/>
                      </a:lnTo>
                      <a:lnTo>
                        <a:pt x="1329" y="1869"/>
                      </a:lnTo>
                      <a:lnTo>
                        <a:pt x="1274" y="1873"/>
                      </a:lnTo>
                      <a:lnTo>
                        <a:pt x="1270" y="1942"/>
                      </a:lnTo>
                      <a:lnTo>
                        <a:pt x="1228" y="1977"/>
                      </a:lnTo>
                      <a:lnTo>
                        <a:pt x="1227" y="1986"/>
                      </a:lnTo>
                      <a:lnTo>
                        <a:pt x="1200" y="1986"/>
                      </a:lnTo>
                      <a:lnTo>
                        <a:pt x="1157" y="1967"/>
                      </a:lnTo>
                      <a:lnTo>
                        <a:pt x="1177" y="1947"/>
                      </a:lnTo>
                      <a:lnTo>
                        <a:pt x="1175" y="1935"/>
                      </a:lnTo>
                      <a:lnTo>
                        <a:pt x="1235" y="1875"/>
                      </a:lnTo>
                      <a:lnTo>
                        <a:pt x="1236" y="1851"/>
                      </a:lnTo>
                      <a:lnTo>
                        <a:pt x="1218" y="1852"/>
                      </a:lnTo>
                      <a:lnTo>
                        <a:pt x="1204" y="1875"/>
                      </a:lnTo>
                      <a:lnTo>
                        <a:pt x="1180" y="1879"/>
                      </a:lnTo>
                      <a:lnTo>
                        <a:pt x="1173" y="1870"/>
                      </a:lnTo>
                      <a:lnTo>
                        <a:pt x="1110" y="1869"/>
                      </a:lnTo>
                      <a:lnTo>
                        <a:pt x="1092" y="1887"/>
                      </a:lnTo>
                      <a:lnTo>
                        <a:pt x="1079" y="1912"/>
                      </a:lnTo>
                      <a:lnTo>
                        <a:pt x="1088" y="1910"/>
                      </a:lnTo>
                      <a:lnTo>
                        <a:pt x="1082" y="1945"/>
                      </a:lnTo>
                      <a:lnTo>
                        <a:pt x="1065" y="1940"/>
                      </a:lnTo>
                      <a:lnTo>
                        <a:pt x="1050" y="1950"/>
                      </a:lnTo>
                      <a:lnTo>
                        <a:pt x="1059" y="1931"/>
                      </a:lnTo>
                      <a:lnTo>
                        <a:pt x="1014" y="1942"/>
                      </a:lnTo>
                      <a:lnTo>
                        <a:pt x="979" y="1954"/>
                      </a:lnTo>
                      <a:lnTo>
                        <a:pt x="987" y="1959"/>
                      </a:lnTo>
                      <a:lnTo>
                        <a:pt x="942" y="1973"/>
                      </a:lnTo>
                      <a:lnTo>
                        <a:pt x="916" y="2000"/>
                      </a:lnTo>
                      <a:lnTo>
                        <a:pt x="925" y="2010"/>
                      </a:lnTo>
                      <a:lnTo>
                        <a:pt x="909" y="2038"/>
                      </a:lnTo>
                      <a:lnTo>
                        <a:pt x="927" y="2052"/>
                      </a:lnTo>
                      <a:lnTo>
                        <a:pt x="948" y="2052"/>
                      </a:lnTo>
                      <a:lnTo>
                        <a:pt x="923" y="2079"/>
                      </a:lnTo>
                      <a:lnTo>
                        <a:pt x="904" y="2075"/>
                      </a:lnTo>
                      <a:lnTo>
                        <a:pt x="916" y="2110"/>
                      </a:lnTo>
                      <a:lnTo>
                        <a:pt x="934" y="2095"/>
                      </a:lnTo>
                      <a:lnTo>
                        <a:pt x="962" y="2118"/>
                      </a:lnTo>
                      <a:lnTo>
                        <a:pt x="941" y="2120"/>
                      </a:lnTo>
                      <a:lnTo>
                        <a:pt x="944" y="2135"/>
                      </a:lnTo>
                      <a:lnTo>
                        <a:pt x="907" y="2151"/>
                      </a:lnTo>
                      <a:lnTo>
                        <a:pt x="879" y="2135"/>
                      </a:lnTo>
                      <a:lnTo>
                        <a:pt x="847" y="2169"/>
                      </a:lnTo>
                      <a:lnTo>
                        <a:pt x="857" y="2204"/>
                      </a:lnTo>
                      <a:lnTo>
                        <a:pt x="839" y="2228"/>
                      </a:lnTo>
                      <a:lnTo>
                        <a:pt x="805" y="2228"/>
                      </a:lnTo>
                      <a:lnTo>
                        <a:pt x="797" y="2243"/>
                      </a:lnTo>
                      <a:lnTo>
                        <a:pt x="787" y="2235"/>
                      </a:lnTo>
                      <a:lnTo>
                        <a:pt x="758" y="2254"/>
                      </a:lnTo>
                      <a:lnTo>
                        <a:pt x="765" y="2228"/>
                      </a:lnTo>
                      <a:lnTo>
                        <a:pt x="730" y="2177"/>
                      </a:lnTo>
                      <a:lnTo>
                        <a:pt x="719" y="2172"/>
                      </a:lnTo>
                      <a:lnTo>
                        <a:pt x="708" y="2147"/>
                      </a:lnTo>
                      <a:lnTo>
                        <a:pt x="677" y="2152"/>
                      </a:lnTo>
                      <a:lnTo>
                        <a:pt x="672" y="2163"/>
                      </a:lnTo>
                      <a:lnTo>
                        <a:pt x="642" y="2163"/>
                      </a:lnTo>
                      <a:lnTo>
                        <a:pt x="631" y="2143"/>
                      </a:lnTo>
                      <a:lnTo>
                        <a:pt x="611" y="2153"/>
                      </a:lnTo>
                      <a:lnTo>
                        <a:pt x="585" y="2144"/>
                      </a:lnTo>
                      <a:lnTo>
                        <a:pt x="570" y="2155"/>
                      </a:lnTo>
                      <a:lnTo>
                        <a:pt x="536" y="2195"/>
                      </a:lnTo>
                      <a:lnTo>
                        <a:pt x="525" y="2185"/>
                      </a:lnTo>
                      <a:lnTo>
                        <a:pt x="505" y="2186"/>
                      </a:lnTo>
                      <a:lnTo>
                        <a:pt x="474" y="2166"/>
                      </a:lnTo>
                      <a:lnTo>
                        <a:pt x="463" y="2130"/>
                      </a:lnTo>
                      <a:lnTo>
                        <a:pt x="488" y="2095"/>
                      </a:lnTo>
                      <a:lnTo>
                        <a:pt x="487" y="2069"/>
                      </a:lnTo>
                      <a:lnTo>
                        <a:pt x="518" y="2068"/>
                      </a:lnTo>
                      <a:lnTo>
                        <a:pt x="513" y="2032"/>
                      </a:lnTo>
                      <a:lnTo>
                        <a:pt x="482" y="2013"/>
                      </a:lnTo>
                      <a:lnTo>
                        <a:pt x="503" y="1991"/>
                      </a:lnTo>
                      <a:lnTo>
                        <a:pt x="481" y="1977"/>
                      </a:lnTo>
                      <a:lnTo>
                        <a:pt x="486" y="1962"/>
                      </a:lnTo>
                      <a:lnTo>
                        <a:pt x="450" y="1931"/>
                      </a:lnTo>
                      <a:lnTo>
                        <a:pt x="445" y="1916"/>
                      </a:lnTo>
                      <a:lnTo>
                        <a:pt x="425" y="1911"/>
                      </a:lnTo>
                      <a:lnTo>
                        <a:pt x="408" y="1896"/>
                      </a:lnTo>
                      <a:lnTo>
                        <a:pt x="398" y="1896"/>
                      </a:lnTo>
                      <a:lnTo>
                        <a:pt x="378" y="1871"/>
                      </a:lnTo>
                      <a:lnTo>
                        <a:pt x="342" y="1861"/>
                      </a:lnTo>
                      <a:lnTo>
                        <a:pt x="316" y="1866"/>
                      </a:lnTo>
                      <a:lnTo>
                        <a:pt x="296" y="1862"/>
                      </a:lnTo>
                      <a:lnTo>
                        <a:pt x="265" y="1873"/>
                      </a:lnTo>
                      <a:lnTo>
                        <a:pt x="270" y="1893"/>
                      </a:lnTo>
                      <a:lnTo>
                        <a:pt x="265" y="1908"/>
                      </a:lnTo>
                      <a:lnTo>
                        <a:pt x="245" y="1908"/>
                      </a:lnTo>
                      <a:lnTo>
                        <a:pt x="235" y="1929"/>
                      </a:lnTo>
                      <a:lnTo>
                        <a:pt x="209" y="1925"/>
                      </a:lnTo>
                      <a:lnTo>
                        <a:pt x="189" y="1935"/>
                      </a:lnTo>
                      <a:lnTo>
                        <a:pt x="184" y="1920"/>
                      </a:lnTo>
                      <a:lnTo>
                        <a:pt x="199" y="1905"/>
                      </a:lnTo>
                      <a:lnTo>
                        <a:pt x="189" y="1864"/>
                      </a:lnTo>
                      <a:lnTo>
                        <a:pt x="157" y="1838"/>
                      </a:lnTo>
                      <a:lnTo>
                        <a:pt x="177" y="1813"/>
                      </a:lnTo>
                      <a:lnTo>
                        <a:pt x="177" y="1797"/>
                      </a:lnTo>
                      <a:lnTo>
                        <a:pt x="131" y="1767"/>
                      </a:lnTo>
                      <a:lnTo>
                        <a:pt x="105" y="1737"/>
                      </a:lnTo>
                      <a:lnTo>
                        <a:pt x="94" y="1737"/>
                      </a:lnTo>
                      <a:lnTo>
                        <a:pt x="71" y="1715"/>
                      </a:lnTo>
                      <a:lnTo>
                        <a:pt x="57" y="1663"/>
                      </a:lnTo>
                      <a:lnTo>
                        <a:pt x="31" y="1607"/>
                      </a:lnTo>
                      <a:lnTo>
                        <a:pt x="23" y="1607"/>
                      </a:lnTo>
                      <a:lnTo>
                        <a:pt x="0" y="1579"/>
                      </a:lnTo>
                      <a:lnTo>
                        <a:pt x="10" y="1545"/>
                      </a:lnTo>
                      <a:lnTo>
                        <a:pt x="27" y="1539"/>
                      </a:lnTo>
                      <a:lnTo>
                        <a:pt x="29" y="1512"/>
                      </a:lnTo>
                      <a:lnTo>
                        <a:pt x="17" y="1465"/>
                      </a:lnTo>
                      <a:lnTo>
                        <a:pt x="74" y="1425"/>
                      </a:lnTo>
                      <a:lnTo>
                        <a:pt x="99" y="1425"/>
                      </a:lnTo>
                      <a:lnTo>
                        <a:pt x="89" y="1405"/>
                      </a:lnTo>
                      <a:lnTo>
                        <a:pt x="99" y="1384"/>
                      </a:lnTo>
                      <a:lnTo>
                        <a:pt x="135" y="1415"/>
                      </a:lnTo>
                      <a:lnTo>
                        <a:pt x="151" y="1410"/>
                      </a:lnTo>
                      <a:lnTo>
                        <a:pt x="161" y="1393"/>
                      </a:lnTo>
                      <a:lnTo>
                        <a:pt x="139" y="1333"/>
                      </a:lnTo>
                      <a:lnTo>
                        <a:pt x="124" y="1328"/>
                      </a:lnTo>
                      <a:lnTo>
                        <a:pt x="108" y="1338"/>
                      </a:lnTo>
                      <a:lnTo>
                        <a:pt x="93" y="1318"/>
                      </a:lnTo>
                      <a:lnTo>
                        <a:pt x="102" y="1297"/>
                      </a:lnTo>
                      <a:lnTo>
                        <a:pt x="97" y="1272"/>
                      </a:lnTo>
                      <a:lnTo>
                        <a:pt x="112" y="1267"/>
                      </a:lnTo>
                      <a:lnTo>
                        <a:pt x="117" y="1277"/>
                      </a:lnTo>
                      <a:lnTo>
                        <a:pt x="153" y="1266"/>
                      </a:lnTo>
                      <a:lnTo>
                        <a:pt x="158" y="1245"/>
                      </a:lnTo>
                      <a:lnTo>
                        <a:pt x="189" y="1245"/>
                      </a:lnTo>
                      <a:lnTo>
                        <a:pt x="194" y="1235"/>
                      </a:lnTo>
                      <a:lnTo>
                        <a:pt x="182" y="1220"/>
                      </a:lnTo>
                      <a:lnTo>
                        <a:pt x="193" y="1215"/>
                      </a:lnTo>
                      <a:lnTo>
                        <a:pt x="198" y="1179"/>
                      </a:lnTo>
                      <a:lnTo>
                        <a:pt x="213" y="1169"/>
                      </a:lnTo>
                      <a:lnTo>
                        <a:pt x="239" y="1167"/>
                      </a:lnTo>
                      <a:lnTo>
                        <a:pt x="244" y="1178"/>
                      </a:lnTo>
                      <a:lnTo>
                        <a:pt x="239" y="1188"/>
                      </a:lnTo>
                      <a:lnTo>
                        <a:pt x="259" y="1208"/>
                      </a:lnTo>
                      <a:lnTo>
                        <a:pt x="286" y="1213"/>
                      </a:lnTo>
                      <a:lnTo>
                        <a:pt x="315" y="1192"/>
                      </a:lnTo>
                      <a:lnTo>
                        <a:pt x="295" y="1157"/>
                      </a:lnTo>
                      <a:lnTo>
                        <a:pt x="320" y="1135"/>
                      </a:lnTo>
                      <a:lnTo>
                        <a:pt x="349" y="1100"/>
                      </a:lnTo>
                      <a:lnTo>
                        <a:pt x="339" y="1084"/>
                      </a:lnTo>
                      <a:lnTo>
                        <a:pt x="348" y="1059"/>
                      </a:lnTo>
                      <a:lnTo>
                        <a:pt x="369" y="1039"/>
                      </a:lnTo>
                      <a:lnTo>
                        <a:pt x="394" y="1053"/>
                      </a:lnTo>
                      <a:lnTo>
                        <a:pt x="404" y="1032"/>
                      </a:lnTo>
                      <a:lnTo>
                        <a:pt x="394" y="1017"/>
                      </a:lnTo>
                      <a:lnTo>
                        <a:pt x="374" y="1013"/>
                      </a:lnTo>
                      <a:lnTo>
                        <a:pt x="389" y="996"/>
                      </a:lnTo>
                      <a:lnTo>
                        <a:pt x="383" y="961"/>
                      </a:lnTo>
                      <a:lnTo>
                        <a:pt x="367" y="945"/>
                      </a:lnTo>
                      <a:lnTo>
                        <a:pt x="321" y="926"/>
                      </a:lnTo>
                      <a:lnTo>
                        <a:pt x="284" y="880"/>
                      </a:lnTo>
                      <a:lnTo>
                        <a:pt x="314" y="835"/>
                      </a:lnTo>
                      <a:lnTo>
                        <a:pt x="319" y="799"/>
                      </a:lnTo>
                      <a:lnTo>
                        <a:pt x="297" y="789"/>
                      </a:lnTo>
                      <a:lnTo>
                        <a:pt x="272" y="743"/>
                      </a:lnTo>
                      <a:lnTo>
                        <a:pt x="245" y="732"/>
                      </a:lnTo>
                      <a:lnTo>
                        <a:pt x="270" y="687"/>
                      </a:lnTo>
                      <a:lnTo>
                        <a:pt x="291" y="697"/>
                      </a:lnTo>
                      <a:lnTo>
                        <a:pt x="295" y="660"/>
                      </a:lnTo>
                      <a:lnTo>
                        <a:pt x="274" y="636"/>
                      </a:lnTo>
                      <a:lnTo>
                        <a:pt x="259" y="646"/>
                      </a:lnTo>
                      <a:lnTo>
                        <a:pt x="249" y="625"/>
                      </a:lnTo>
                      <a:lnTo>
                        <a:pt x="247" y="590"/>
                      </a:lnTo>
                      <a:lnTo>
                        <a:pt x="278" y="595"/>
                      </a:lnTo>
                      <a:lnTo>
                        <a:pt x="293" y="579"/>
                      </a:lnTo>
                      <a:lnTo>
                        <a:pt x="288" y="564"/>
                      </a:lnTo>
                      <a:lnTo>
                        <a:pt x="314" y="553"/>
                      </a:lnTo>
                      <a:lnTo>
                        <a:pt x="328" y="522"/>
                      </a:lnTo>
                      <a:lnTo>
                        <a:pt x="363" y="522"/>
                      </a:lnTo>
                      <a:lnTo>
                        <a:pt x="374" y="507"/>
                      </a:lnTo>
                      <a:lnTo>
                        <a:pt x="389" y="505"/>
                      </a:lnTo>
                      <a:lnTo>
                        <a:pt x="372" y="466"/>
                      </a:lnTo>
                      <a:lnTo>
                        <a:pt x="430" y="470"/>
                      </a:lnTo>
                      <a:lnTo>
                        <a:pt x="445" y="485"/>
                      </a:lnTo>
                      <a:lnTo>
                        <a:pt x="466" y="470"/>
                      </a:lnTo>
                      <a:lnTo>
                        <a:pt x="469" y="454"/>
                      </a:lnTo>
                      <a:lnTo>
                        <a:pt x="459" y="444"/>
                      </a:lnTo>
                      <a:lnTo>
                        <a:pt x="458" y="393"/>
                      </a:lnTo>
                      <a:lnTo>
                        <a:pt x="499" y="346"/>
                      </a:lnTo>
                      <a:lnTo>
                        <a:pt x="483" y="346"/>
                      </a:lnTo>
                      <a:lnTo>
                        <a:pt x="467" y="31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dirty="0"/>
                </a:p>
              </p:txBody>
            </p:sp>
            <p:sp>
              <p:nvSpPr>
                <p:cNvPr id="28" name="Freeform 14"/>
                <p:cNvSpPr>
                  <a:spLocks/>
                </p:cNvSpPr>
                <p:nvPr/>
              </p:nvSpPr>
              <p:spPr bwMode="auto">
                <a:xfrm>
                  <a:off x="7268250" y="944563"/>
                  <a:ext cx="1158984" cy="1385432"/>
                </a:xfrm>
                <a:custGeom>
                  <a:avLst/>
                  <a:gdLst>
                    <a:gd name="T0" fmla="*/ 2147483646 w 2187"/>
                    <a:gd name="T1" fmla="*/ 2147483646 h 2581"/>
                    <a:gd name="T2" fmla="*/ 2147483646 w 2187"/>
                    <a:gd name="T3" fmla="*/ 2147483646 h 2581"/>
                    <a:gd name="T4" fmla="*/ 2147483646 w 2187"/>
                    <a:gd name="T5" fmla="*/ 2147483646 h 2581"/>
                    <a:gd name="T6" fmla="*/ 2147483646 w 2187"/>
                    <a:gd name="T7" fmla="*/ 2147483646 h 2581"/>
                    <a:gd name="T8" fmla="*/ 2147483646 w 2187"/>
                    <a:gd name="T9" fmla="*/ 2147483646 h 2581"/>
                    <a:gd name="T10" fmla="*/ 2147483646 w 2187"/>
                    <a:gd name="T11" fmla="*/ 2147483646 h 2581"/>
                    <a:gd name="T12" fmla="*/ 2147483646 w 2187"/>
                    <a:gd name="T13" fmla="*/ 2147483646 h 2581"/>
                    <a:gd name="T14" fmla="*/ 2147483646 w 2187"/>
                    <a:gd name="T15" fmla="*/ 2147483646 h 2581"/>
                    <a:gd name="T16" fmla="*/ 2147483646 w 2187"/>
                    <a:gd name="T17" fmla="*/ 2147483646 h 2581"/>
                    <a:gd name="T18" fmla="*/ 2147483646 w 2187"/>
                    <a:gd name="T19" fmla="*/ 2147483646 h 2581"/>
                    <a:gd name="T20" fmla="*/ 2147483646 w 2187"/>
                    <a:gd name="T21" fmla="*/ 2147483646 h 2581"/>
                    <a:gd name="T22" fmla="*/ 2147483646 w 2187"/>
                    <a:gd name="T23" fmla="*/ 2147483646 h 2581"/>
                    <a:gd name="T24" fmla="*/ 2147483646 w 2187"/>
                    <a:gd name="T25" fmla="*/ 2147483646 h 2581"/>
                    <a:gd name="T26" fmla="*/ 2147483646 w 2187"/>
                    <a:gd name="T27" fmla="*/ 2147483646 h 2581"/>
                    <a:gd name="T28" fmla="*/ 2147483646 w 2187"/>
                    <a:gd name="T29" fmla="*/ 2147483646 h 2581"/>
                    <a:gd name="T30" fmla="*/ 2147483646 w 2187"/>
                    <a:gd name="T31" fmla="*/ 2147483646 h 2581"/>
                    <a:gd name="T32" fmla="*/ 2147483646 w 2187"/>
                    <a:gd name="T33" fmla="*/ 2147483646 h 2581"/>
                    <a:gd name="T34" fmla="*/ 2147483646 w 2187"/>
                    <a:gd name="T35" fmla="*/ 2147483646 h 2581"/>
                    <a:gd name="T36" fmla="*/ 2147483646 w 2187"/>
                    <a:gd name="T37" fmla="*/ 2147483646 h 2581"/>
                    <a:gd name="T38" fmla="*/ 2147483646 w 2187"/>
                    <a:gd name="T39" fmla="*/ 2147483646 h 2581"/>
                    <a:gd name="T40" fmla="*/ 2147483646 w 2187"/>
                    <a:gd name="T41" fmla="*/ 2147483646 h 2581"/>
                    <a:gd name="T42" fmla="*/ 2147483646 w 2187"/>
                    <a:gd name="T43" fmla="*/ 2147483646 h 2581"/>
                    <a:gd name="T44" fmla="*/ 2147483646 w 2187"/>
                    <a:gd name="T45" fmla="*/ 2147483646 h 2581"/>
                    <a:gd name="T46" fmla="*/ 2147483646 w 2187"/>
                    <a:gd name="T47" fmla="*/ 2147483646 h 2581"/>
                    <a:gd name="T48" fmla="*/ 2147483646 w 2187"/>
                    <a:gd name="T49" fmla="*/ 2147483646 h 2581"/>
                    <a:gd name="T50" fmla="*/ 2147483646 w 2187"/>
                    <a:gd name="T51" fmla="*/ 2147483646 h 2581"/>
                    <a:gd name="T52" fmla="*/ 2147483646 w 2187"/>
                    <a:gd name="T53" fmla="*/ 2147483646 h 2581"/>
                    <a:gd name="T54" fmla="*/ 2147483646 w 2187"/>
                    <a:gd name="T55" fmla="*/ 2147483646 h 2581"/>
                    <a:gd name="T56" fmla="*/ 2147483646 w 2187"/>
                    <a:gd name="T57" fmla="*/ 2147483646 h 2581"/>
                    <a:gd name="T58" fmla="*/ 2147483646 w 2187"/>
                    <a:gd name="T59" fmla="*/ 2147483646 h 2581"/>
                    <a:gd name="T60" fmla="*/ 2147483646 w 2187"/>
                    <a:gd name="T61" fmla="*/ 2147483646 h 2581"/>
                    <a:gd name="T62" fmla="*/ 2147483646 w 2187"/>
                    <a:gd name="T63" fmla="*/ 2147483646 h 2581"/>
                    <a:gd name="T64" fmla="*/ 2147483646 w 2187"/>
                    <a:gd name="T65" fmla="*/ 2147483646 h 2581"/>
                    <a:gd name="T66" fmla="*/ 2147483646 w 2187"/>
                    <a:gd name="T67" fmla="*/ 2147483646 h 2581"/>
                    <a:gd name="T68" fmla="*/ 2147483646 w 2187"/>
                    <a:gd name="T69" fmla="*/ 2147483646 h 2581"/>
                    <a:gd name="T70" fmla="*/ 2147483646 w 2187"/>
                    <a:gd name="T71" fmla="*/ 2147483646 h 2581"/>
                    <a:gd name="T72" fmla="*/ 2147483646 w 2187"/>
                    <a:gd name="T73" fmla="*/ 2147483646 h 2581"/>
                    <a:gd name="T74" fmla="*/ 2147483646 w 2187"/>
                    <a:gd name="T75" fmla="*/ 2147483646 h 2581"/>
                    <a:gd name="T76" fmla="*/ 2147483646 w 2187"/>
                    <a:gd name="T77" fmla="*/ 2147483646 h 2581"/>
                    <a:gd name="T78" fmla="*/ 2147483646 w 2187"/>
                    <a:gd name="T79" fmla="*/ 2147483646 h 2581"/>
                    <a:gd name="T80" fmla="*/ 2147483646 w 2187"/>
                    <a:gd name="T81" fmla="*/ 2147483646 h 2581"/>
                    <a:gd name="T82" fmla="*/ 2147483646 w 2187"/>
                    <a:gd name="T83" fmla="*/ 2147483646 h 2581"/>
                    <a:gd name="T84" fmla="*/ 2147483646 w 2187"/>
                    <a:gd name="T85" fmla="*/ 2147483646 h 2581"/>
                    <a:gd name="T86" fmla="*/ 2147483646 w 2187"/>
                    <a:gd name="T87" fmla="*/ 2147483646 h 2581"/>
                    <a:gd name="T88" fmla="*/ 2147483646 w 2187"/>
                    <a:gd name="T89" fmla="*/ 2147483646 h 2581"/>
                    <a:gd name="T90" fmla="*/ 2147483646 w 2187"/>
                    <a:gd name="T91" fmla="*/ 2147483646 h 2581"/>
                    <a:gd name="T92" fmla="*/ 2147483646 w 2187"/>
                    <a:gd name="T93" fmla="*/ 2147483646 h 2581"/>
                    <a:gd name="T94" fmla="*/ 2147483646 w 2187"/>
                    <a:gd name="T95" fmla="*/ 2147483646 h 2581"/>
                    <a:gd name="T96" fmla="*/ 2147483646 w 2187"/>
                    <a:gd name="T97" fmla="*/ 2147483646 h 2581"/>
                    <a:gd name="T98" fmla="*/ 2147483646 w 2187"/>
                    <a:gd name="T99" fmla="*/ 2147483646 h 2581"/>
                    <a:gd name="T100" fmla="*/ 2147483646 w 2187"/>
                    <a:gd name="T101" fmla="*/ 2147483646 h 2581"/>
                    <a:gd name="T102" fmla="*/ 2147483646 w 2187"/>
                    <a:gd name="T103" fmla="*/ 2147483646 h 2581"/>
                    <a:gd name="T104" fmla="*/ 2147483646 w 2187"/>
                    <a:gd name="T105" fmla="*/ 2147483646 h 2581"/>
                    <a:gd name="T106" fmla="*/ 2147483646 w 2187"/>
                    <a:gd name="T107" fmla="*/ 2147483646 h 2581"/>
                    <a:gd name="T108" fmla="*/ 2147483646 w 2187"/>
                    <a:gd name="T109" fmla="*/ 2147483646 h 2581"/>
                    <a:gd name="T110" fmla="*/ 2147483646 w 2187"/>
                    <a:gd name="T111" fmla="*/ 2147483646 h 25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7"/>
                    <a:gd name="T169" fmla="*/ 0 h 2581"/>
                    <a:gd name="T170" fmla="*/ 2187 w 2187"/>
                    <a:gd name="T171" fmla="*/ 2581 h 25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7" h="2581">
                      <a:moveTo>
                        <a:pt x="2086" y="1793"/>
                      </a:moveTo>
                      <a:lnTo>
                        <a:pt x="2034" y="1780"/>
                      </a:lnTo>
                      <a:lnTo>
                        <a:pt x="2014" y="1791"/>
                      </a:lnTo>
                      <a:lnTo>
                        <a:pt x="1983" y="1777"/>
                      </a:lnTo>
                      <a:lnTo>
                        <a:pt x="1968" y="1787"/>
                      </a:lnTo>
                      <a:lnTo>
                        <a:pt x="1961" y="1761"/>
                      </a:lnTo>
                      <a:lnTo>
                        <a:pt x="1941" y="1758"/>
                      </a:lnTo>
                      <a:lnTo>
                        <a:pt x="1917" y="1768"/>
                      </a:lnTo>
                      <a:lnTo>
                        <a:pt x="1896" y="1795"/>
                      </a:lnTo>
                      <a:lnTo>
                        <a:pt x="1904" y="1886"/>
                      </a:lnTo>
                      <a:lnTo>
                        <a:pt x="1873" y="1902"/>
                      </a:lnTo>
                      <a:lnTo>
                        <a:pt x="1875" y="1942"/>
                      </a:lnTo>
                      <a:lnTo>
                        <a:pt x="1854" y="1944"/>
                      </a:lnTo>
                      <a:lnTo>
                        <a:pt x="1850" y="2000"/>
                      </a:lnTo>
                      <a:lnTo>
                        <a:pt x="1840" y="2030"/>
                      </a:lnTo>
                      <a:lnTo>
                        <a:pt x="1830" y="2020"/>
                      </a:lnTo>
                      <a:lnTo>
                        <a:pt x="1826" y="2051"/>
                      </a:lnTo>
                      <a:lnTo>
                        <a:pt x="1836" y="2071"/>
                      </a:lnTo>
                      <a:lnTo>
                        <a:pt x="1807" y="2098"/>
                      </a:lnTo>
                      <a:lnTo>
                        <a:pt x="1787" y="2144"/>
                      </a:lnTo>
                      <a:lnTo>
                        <a:pt x="1725" y="2115"/>
                      </a:lnTo>
                      <a:lnTo>
                        <a:pt x="1700" y="2116"/>
                      </a:lnTo>
                      <a:lnTo>
                        <a:pt x="1695" y="2126"/>
                      </a:lnTo>
                      <a:lnTo>
                        <a:pt x="1644" y="2132"/>
                      </a:lnTo>
                      <a:lnTo>
                        <a:pt x="1613" y="2149"/>
                      </a:lnTo>
                      <a:lnTo>
                        <a:pt x="1574" y="2195"/>
                      </a:lnTo>
                      <a:lnTo>
                        <a:pt x="1543" y="2212"/>
                      </a:lnTo>
                      <a:lnTo>
                        <a:pt x="1528" y="2176"/>
                      </a:lnTo>
                      <a:lnTo>
                        <a:pt x="1538" y="2171"/>
                      </a:lnTo>
                      <a:lnTo>
                        <a:pt x="1537" y="2155"/>
                      </a:lnTo>
                      <a:lnTo>
                        <a:pt x="1521" y="2150"/>
                      </a:lnTo>
                      <a:lnTo>
                        <a:pt x="1498" y="2070"/>
                      </a:lnTo>
                      <a:lnTo>
                        <a:pt x="1478" y="2034"/>
                      </a:lnTo>
                      <a:lnTo>
                        <a:pt x="1427" y="2030"/>
                      </a:lnTo>
                      <a:lnTo>
                        <a:pt x="1401" y="2066"/>
                      </a:lnTo>
                      <a:lnTo>
                        <a:pt x="1356" y="2062"/>
                      </a:lnTo>
                      <a:lnTo>
                        <a:pt x="1299" y="2069"/>
                      </a:lnTo>
                      <a:lnTo>
                        <a:pt x="1280" y="2115"/>
                      </a:lnTo>
                      <a:lnTo>
                        <a:pt x="1189" y="2127"/>
                      </a:lnTo>
                      <a:lnTo>
                        <a:pt x="1185" y="2173"/>
                      </a:lnTo>
                      <a:lnTo>
                        <a:pt x="1134" y="2220"/>
                      </a:lnTo>
                      <a:lnTo>
                        <a:pt x="1130" y="2246"/>
                      </a:lnTo>
                      <a:lnTo>
                        <a:pt x="1084" y="2242"/>
                      </a:lnTo>
                      <a:lnTo>
                        <a:pt x="1038" y="2279"/>
                      </a:lnTo>
                      <a:lnTo>
                        <a:pt x="1060" y="2298"/>
                      </a:lnTo>
                      <a:lnTo>
                        <a:pt x="1049" y="2308"/>
                      </a:lnTo>
                      <a:lnTo>
                        <a:pt x="951" y="2266"/>
                      </a:lnTo>
                      <a:lnTo>
                        <a:pt x="840" y="2310"/>
                      </a:lnTo>
                      <a:lnTo>
                        <a:pt x="817" y="2303"/>
                      </a:lnTo>
                      <a:lnTo>
                        <a:pt x="778" y="2348"/>
                      </a:lnTo>
                      <a:lnTo>
                        <a:pt x="754" y="2354"/>
                      </a:lnTo>
                      <a:lnTo>
                        <a:pt x="745" y="2381"/>
                      </a:lnTo>
                      <a:lnTo>
                        <a:pt x="704" y="2426"/>
                      </a:lnTo>
                      <a:lnTo>
                        <a:pt x="587" y="2467"/>
                      </a:lnTo>
                      <a:lnTo>
                        <a:pt x="533" y="2468"/>
                      </a:lnTo>
                      <a:lnTo>
                        <a:pt x="422" y="2496"/>
                      </a:lnTo>
                      <a:lnTo>
                        <a:pt x="434" y="2505"/>
                      </a:lnTo>
                      <a:lnTo>
                        <a:pt x="454" y="2546"/>
                      </a:lnTo>
                      <a:lnTo>
                        <a:pt x="434" y="2571"/>
                      </a:lnTo>
                      <a:lnTo>
                        <a:pt x="398" y="2581"/>
                      </a:lnTo>
                      <a:lnTo>
                        <a:pt x="357" y="2578"/>
                      </a:lnTo>
                      <a:lnTo>
                        <a:pt x="334" y="2486"/>
                      </a:lnTo>
                      <a:lnTo>
                        <a:pt x="288" y="2465"/>
                      </a:lnTo>
                      <a:lnTo>
                        <a:pt x="201" y="2482"/>
                      </a:lnTo>
                      <a:lnTo>
                        <a:pt x="201" y="2492"/>
                      </a:lnTo>
                      <a:lnTo>
                        <a:pt x="159" y="2467"/>
                      </a:lnTo>
                      <a:lnTo>
                        <a:pt x="134" y="2468"/>
                      </a:lnTo>
                      <a:lnTo>
                        <a:pt x="112" y="2427"/>
                      </a:lnTo>
                      <a:lnTo>
                        <a:pt x="127" y="2412"/>
                      </a:lnTo>
                      <a:lnTo>
                        <a:pt x="138" y="2390"/>
                      </a:lnTo>
                      <a:lnTo>
                        <a:pt x="102" y="2396"/>
                      </a:lnTo>
                      <a:lnTo>
                        <a:pt x="79" y="2320"/>
                      </a:lnTo>
                      <a:lnTo>
                        <a:pt x="99" y="2294"/>
                      </a:lnTo>
                      <a:lnTo>
                        <a:pt x="108" y="2247"/>
                      </a:lnTo>
                      <a:lnTo>
                        <a:pt x="129" y="2237"/>
                      </a:lnTo>
                      <a:lnTo>
                        <a:pt x="117" y="2217"/>
                      </a:lnTo>
                      <a:lnTo>
                        <a:pt x="148" y="2181"/>
                      </a:lnTo>
                      <a:lnTo>
                        <a:pt x="173" y="2166"/>
                      </a:lnTo>
                      <a:lnTo>
                        <a:pt x="177" y="2140"/>
                      </a:lnTo>
                      <a:lnTo>
                        <a:pt x="166" y="2104"/>
                      </a:lnTo>
                      <a:lnTo>
                        <a:pt x="176" y="2079"/>
                      </a:lnTo>
                      <a:lnTo>
                        <a:pt x="217" y="2067"/>
                      </a:lnTo>
                      <a:lnTo>
                        <a:pt x="232" y="2052"/>
                      </a:lnTo>
                      <a:lnTo>
                        <a:pt x="252" y="2047"/>
                      </a:lnTo>
                      <a:lnTo>
                        <a:pt x="226" y="2011"/>
                      </a:lnTo>
                      <a:lnTo>
                        <a:pt x="214" y="2006"/>
                      </a:lnTo>
                      <a:lnTo>
                        <a:pt x="204" y="1981"/>
                      </a:lnTo>
                      <a:lnTo>
                        <a:pt x="168" y="1976"/>
                      </a:lnTo>
                      <a:lnTo>
                        <a:pt x="162" y="1965"/>
                      </a:lnTo>
                      <a:lnTo>
                        <a:pt x="167" y="1955"/>
                      </a:lnTo>
                      <a:lnTo>
                        <a:pt x="147" y="1941"/>
                      </a:lnTo>
                      <a:lnTo>
                        <a:pt x="131" y="1951"/>
                      </a:lnTo>
                      <a:lnTo>
                        <a:pt x="99" y="1926"/>
                      </a:lnTo>
                      <a:lnTo>
                        <a:pt x="103" y="1890"/>
                      </a:lnTo>
                      <a:lnTo>
                        <a:pt x="52" y="1890"/>
                      </a:lnTo>
                      <a:lnTo>
                        <a:pt x="32" y="1905"/>
                      </a:lnTo>
                      <a:lnTo>
                        <a:pt x="27" y="1890"/>
                      </a:lnTo>
                      <a:lnTo>
                        <a:pt x="0" y="1872"/>
                      </a:lnTo>
                      <a:lnTo>
                        <a:pt x="2" y="1854"/>
                      </a:lnTo>
                      <a:lnTo>
                        <a:pt x="14" y="1837"/>
                      </a:lnTo>
                      <a:lnTo>
                        <a:pt x="28" y="1829"/>
                      </a:lnTo>
                      <a:lnTo>
                        <a:pt x="41" y="1788"/>
                      </a:lnTo>
                      <a:lnTo>
                        <a:pt x="67" y="1760"/>
                      </a:lnTo>
                      <a:lnTo>
                        <a:pt x="61" y="1728"/>
                      </a:lnTo>
                      <a:lnTo>
                        <a:pt x="124" y="1724"/>
                      </a:lnTo>
                      <a:lnTo>
                        <a:pt x="139" y="1691"/>
                      </a:lnTo>
                      <a:lnTo>
                        <a:pt x="159" y="1666"/>
                      </a:lnTo>
                      <a:lnTo>
                        <a:pt x="164" y="1650"/>
                      </a:lnTo>
                      <a:lnTo>
                        <a:pt x="203" y="1622"/>
                      </a:lnTo>
                      <a:lnTo>
                        <a:pt x="212" y="1606"/>
                      </a:lnTo>
                      <a:lnTo>
                        <a:pt x="228" y="1588"/>
                      </a:lnTo>
                      <a:lnTo>
                        <a:pt x="237" y="1547"/>
                      </a:lnTo>
                      <a:lnTo>
                        <a:pt x="217" y="1510"/>
                      </a:lnTo>
                      <a:lnTo>
                        <a:pt x="214" y="1485"/>
                      </a:lnTo>
                      <a:lnTo>
                        <a:pt x="241" y="1479"/>
                      </a:lnTo>
                      <a:lnTo>
                        <a:pt x="249" y="1490"/>
                      </a:lnTo>
                      <a:lnTo>
                        <a:pt x="277" y="1481"/>
                      </a:lnTo>
                      <a:lnTo>
                        <a:pt x="338" y="1519"/>
                      </a:lnTo>
                      <a:lnTo>
                        <a:pt x="366" y="1496"/>
                      </a:lnTo>
                      <a:lnTo>
                        <a:pt x="402" y="1479"/>
                      </a:lnTo>
                      <a:lnTo>
                        <a:pt x="417" y="1463"/>
                      </a:lnTo>
                      <a:lnTo>
                        <a:pt x="445" y="1465"/>
                      </a:lnTo>
                      <a:lnTo>
                        <a:pt x="458" y="1479"/>
                      </a:lnTo>
                      <a:lnTo>
                        <a:pt x="490" y="1477"/>
                      </a:lnTo>
                      <a:lnTo>
                        <a:pt x="513" y="1425"/>
                      </a:lnTo>
                      <a:lnTo>
                        <a:pt x="523" y="1417"/>
                      </a:lnTo>
                      <a:lnTo>
                        <a:pt x="541" y="1413"/>
                      </a:lnTo>
                      <a:lnTo>
                        <a:pt x="501" y="1407"/>
                      </a:lnTo>
                      <a:lnTo>
                        <a:pt x="501" y="1391"/>
                      </a:lnTo>
                      <a:lnTo>
                        <a:pt x="516" y="1398"/>
                      </a:lnTo>
                      <a:lnTo>
                        <a:pt x="523" y="1393"/>
                      </a:lnTo>
                      <a:lnTo>
                        <a:pt x="497" y="1380"/>
                      </a:lnTo>
                      <a:lnTo>
                        <a:pt x="478" y="1338"/>
                      </a:lnTo>
                      <a:lnTo>
                        <a:pt x="423" y="1329"/>
                      </a:lnTo>
                      <a:lnTo>
                        <a:pt x="421" y="1333"/>
                      </a:lnTo>
                      <a:lnTo>
                        <a:pt x="408" y="1325"/>
                      </a:lnTo>
                      <a:lnTo>
                        <a:pt x="363" y="1323"/>
                      </a:lnTo>
                      <a:lnTo>
                        <a:pt x="357" y="1352"/>
                      </a:lnTo>
                      <a:lnTo>
                        <a:pt x="342" y="1352"/>
                      </a:lnTo>
                      <a:lnTo>
                        <a:pt x="324" y="1329"/>
                      </a:lnTo>
                      <a:lnTo>
                        <a:pt x="333" y="1307"/>
                      </a:lnTo>
                      <a:lnTo>
                        <a:pt x="270" y="1272"/>
                      </a:lnTo>
                      <a:lnTo>
                        <a:pt x="265" y="1274"/>
                      </a:lnTo>
                      <a:lnTo>
                        <a:pt x="247" y="1269"/>
                      </a:lnTo>
                      <a:lnTo>
                        <a:pt x="297" y="1213"/>
                      </a:lnTo>
                      <a:lnTo>
                        <a:pt x="360" y="1149"/>
                      </a:lnTo>
                      <a:lnTo>
                        <a:pt x="366" y="1134"/>
                      </a:lnTo>
                      <a:lnTo>
                        <a:pt x="389" y="1126"/>
                      </a:lnTo>
                      <a:lnTo>
                        <a:pt x="414" y="1107"/>
                      </a:lnTo>
                      <a:lnTo>
                        <a:pt x="423" y="1116"/>
                      </a:lnTo>
                      <a:lnTo>
                        <a:pt x="422" y="1096"/>
                      </a:lnTo>
                      <a:lnTo>
                        <a:pt x="407" y="1093"/>
                      </a:lnTo>
                      <a:lnTo>
                        <a:pt x="407" y="1097"/>
                      </a:lnTo>
                      <a:lnTo>
                        <a:pt x="397" y="1105"/>
                      </a:lnTo>
                      <a:lnTo>
                        <a:pt x="395" y="1091"/>
                      </a:lnTo>
                      <a:lnTo>
                        <a:pt x="408" y="1076"/>
                      </a:lnTo>
                      <a:lnTo>
                        <a:pt x="426" y="1075"/>
                      </a:lnTo>
                      <a:lnTo>
                        <a:pt x="430" y="1038"/>
                      </a:lnTo>
                      <a:lnTo>
                        <a:pt x="474" y="963"/>
                      </a:lnTo>
                      <a:lnTo>
                        <a:pt x="486" y="903"/>
                      </a:lnTo>
                      <a:lnTo>
                        <a:pt x="532" y="888"/>
                      </a:lnTo>
                      <a:lnTo>
                        <a:pt x="611" y="814"/>
                      </a:lnTo>
                      <a:lnTo>
                        <a:pt x="650" y="786"/>
                      </a:lnTo>
                      <a:lnTo>
                        <a:pt x="652" y="774"/>
                      </a:lnTo>
                      <a:lnTo>
                        <a:pt x="672" y="745"/>
                      </a:lnTo>
                      <a:lnTo>
                        <a:pt x="701" y="727"/>
                      </a:lnTo>
                      <a:lnTo>
                        <a:pt x="701" y="741"/>
                      </a:lnTo>
                      <a:lnTo>
                        <a:pt x="714" y="732"/>
                      </a:lnTo>
                      <a:lnTo>
                        <a:pt x="714" y="727"/>
                      </a:lnTo>
                      <a:lnTo>
                        <a:pt x="715" y="726"/>
                      </a:lnTo>
                      <a:lnTo>
                        <a:pt x="783" y="694"/>
                      </a:lnTo>
                      <a:lnTo>
                        <a:pt x="793" y="696"/>
                      </a:lnTo>
                      <a:lnTo>
                        <a:pt x="769" y="710"/>
                      </a:lnTo>
                      <a:lnTo>
                        <a:pt x="797" y="707"/>
                      </a:lnTo>
                      <a:lnTo>
                        <a:pt x="807" y="686"/>
                      </a:lnTo>
                      <a:lnTo>
                        <a:pt x="829" y="668"/>
                      </a:lnTo>
                      <a:lnTo>
                        <a:pt x="826" y="649"/>
                      </a:lnTo>
                      <a:lnTo>
                        <a:pt x="851" y="644"/>
                      </a:lnTo>
                      <a:lnTo>
                        <a:pt x="885" y="620"/>
                      </a:lnTo>
                      <a:lnTo>
                        <a:pt x="907" y="616"/>
                      </a:lnTo>
                      <a:lnTo>
                        <a:pt x="926" y="621"/>
                      </a:lnTo>
                      <a:lnTo>
                        <a:pt x="968" y="579"/>
                      </a:lnTo>
                      <a:lnTo>
                        <a:pt x="995" y="574"/>
                      </a:lnTo>
                      <a:lnTo>
                        <a:pt x="1005" y="585"/>
                      </a:lnTo>
                      <a:lnTo>
                        <a:pt x="1013" y="580"/>
                      </a:lnTo>
                      <a:lnTo>
                        <a:pt x="1005" y="569"/>
                      </a:lnTo>
                      <a:lnTo>
                        <a:pt x="1009" y="554"/>
                      </a:lnTo>
                      <a:lnTo>
                        <a:pt x="1016" y="552"/>
                      </a:lnTo>
                      <a:lnTo>
                        <a:pt x="1020" y="561"/>
                      </a:lnTo>
                      <a:lnTo>
                        <a:pt x="1038" y="559"/>
                      </a:lnTo>
                      <a:lnTo>
                        <a:pt x="1032" y="551"/>
                      </a:lnTo>
                      <a:lnTo>
                        <a:pt x="1032" y="531"/>
                      </a:lnTo>
                      <a:lnTo>
                        <a:pt x="1048" y="522"/>
                      </a:lnTo>
                      <a:lnTo>
                        <a:pt x="1046" y="528"/>
                      </a:lnTo>
                      <a:lnTo>
                        <a:pt x="1065" y="526"/>
                      </a:lnTo>
                      <a:lnTo>
                        <a:pt x="1058" y="518"/>
                      </a:lnTo>
                      <a:lnTo>
                        <a:pt x="1075" y="505"/>
                      </a:lnTo>
                      <a:lnTo>
                        <a:pt x="1093" y="504"/>
                      </a:lnTo>
                      <a:lnTo>
                        <a:pt x="1095" y="513"/>
                      </a:lnTo>
                      <a:lnTo>
                        <a:pt x="1131" y="481"/>
                      </a:lnTo>
                      <a:lnTo>
                        <a:pt x="1131" y="471"/>
                      </a:lnTo>
                      <a:lnTo>
                        <a:pt x="1122" y="471"/>
                      </a:lnTo>
                      <a:lnTo>
                        <a:pt x="1135" y="457"/>
                      </a:lnTo>
                      <a:lnTo>
                        <a:pt x="1148" y="452"/>
                      </a:lnTo>
                      <a:lnTo>
                        <a:pt x="1173" y="463"/>
                      </a:lnTo>
                      <a:lnTo>
                        <a:pt x="1168" y="476"/>
                      </a:lnTo>
                      <a:lnTo>
                        <a:pt x="1176" y="495"/>
                      </a:lnTo>
                      <a:lnTo>
                        <a:pt x="1196" y="462"/>
                      </a:lnTo>
                      <a:lnTo>
                        <a:pt x="1210" y="458"/>
                      </a:lnTo>
                      <a:lnTo>
                        <a:pt x="1237" y="432"/>
                      </a:lnTo>
                      <a:lnTo>
                        <a:pt x="1201" y="440"/>
                      </a:lnTo>
                      <a:lnTo>
                        <a:pt x="1178" y="458"/>
                      </a:lnTo>
                      <a:lnTo>
                        <a:pt x="1167" y="438"/>
                      </a:lnTo>
                      <a:lnTo>
                        <a:pt x="1200" y="407"/>
                      </a:lnTo>
                      <a:lnTo>
                        <a:pt x="1232" y="401"/>
                      </a:lnTo>
                      <a:lnTo>
                        <a:pt x="1257" y="409"/>
                      </a:lnTo>
                      <a:lnTo>
                        <a:pt x="1275" y="431"/>
                      </a:lnTo>
                      <a:lnTo>
                        <a:pt x="1279" y="417"/>
                      </a:lnTo>
                      <a:lnTo>
                        <a:pt x="1265" y="389"/>
                      </a:lnTo>
                      <a:lnTo>
                        <a:pt x="1299" y="383"/>
                      </a:lnTo>
                      <a:lnTo>
                        <a:pt x="1311" y="386"/>
                      </a:lnTo>
                      <a:lnTo>
                        <a:pt x="1301" y="389"/>
                      </a:lnTo>
                      <a:lnTo>
                        <a:pt x="1312" y="399"/>
                      </a:lnTo>
                      <a:lnTo>
                        <a:pt x="1348" y="412"/>
                      </a:lnTo>
                      <a:lnTo>
                        <a:pt x="1381" y="404"/>
                      </a:lnTo>
                      <a:lnTo>
                        <a:pt x="1424" y="415"/>
                      </a:lnTo>
                      <a:lnTo>
                        <a:pt x="1423" y="430"/>
                      </a:lnTo>
                      <a:lnTo>
                        <a:pt x="1442" y="435"/>
                      </a:lnTo>
                      <a:lnTo>
                        <a:pt x="1482" y="403"/>
                      </a:lnTo>
                      <a:lnTo>
                        <a:pt x="1493" y="415"/>
                      </a:lnTo>
                      <a:lnTo>
                        <a:pt x="1526" y="412"/>
                      </a:lnTo>
                      <a:lnTo>
                        <a:pt x="1493" y="381"/>
                      </a:lnTo>
                      <a:lnTo>
                        <a:pt x="1497" y="367"/>
                      </a:lnTo>
                      <a:lnTo>
                        <a:pt x="1532" y="375"/>
                      </a:lnTo>
                      <a:lnTo>
                        <a:pt x="1535" y="383"/>
                      </a:lnTo>
                      <a:lnTo>
                        <a:pt x="1549" y="379"/>
                      </a:lnTo>
                      <a:lnTo>
                        <a:pt x="1520" y="347"/>
                      </a:lnTo>
                      <a:lnTo>
                        <a:pt x="1493" y="353"/>
                      </a:lnTo>
                      <a:lnTo>
                        <a:pt x="1478" y="374"/>
                      </a:lnTo>
                      <a:lnTo>
                        <a:pt x="1479" y="388"/>
                      </a:lnTo>
                      <a:lnTo>
                        <a:pt x="1467" y="383"/>
                      </a:lnTo>
                      <a:lnTo>
                        <a:pt x="1449" y="351"/>
                      </a:lnTo>
                      <a:lnTo>
                        <a:pt x="1394" y="342"/>
                      </a:lnTo>
                      <a:lnTo>
                        <a:pt x="1376" y="365"/>
                      </a:lnTo>
                      <a:lnTo>
                        <a:pt x="1370" y="357"/>
                      </a:lnTo>
                      <a:lnTo>
                        <a:pt x="1370" y="371"/>
                      </a:lnTo>
                      <a:lnTo>
                        <a:pt x="1366" y="376"/>
                      </a:lnTo>
                      <a:lnTo>
                        <a:pt x="1359" y="360"/>
                      </a:lnTo>
                      <a:lnTo>
                        <a:pt x="1358" y="381"/>
                      </a:lnTo>
                      <a:lnTo>
                        <a:pt x="1353" y="383"/>
                      </a:lnTo>
                      <a:lnTo>
                        <a:pt x="1356" y="342"/>
                      </a:lnTo>
                      <a:lnTo>
                        <a:pt x="1370" y="301"/>
                      </a:lnTo>
                      <a:lnTo>
                        <a:pt x="1361" y="301"/>
                      </a:lnTo>
                      <a:lnTo>
                        <a:pt x="1381" y="277"/>
                      </a:lnTo>
                      <a:lnTo>
                        <a:pt x="1385" y="259"/>
                      </a:lnTo>
                      <a:lnTo>
                        <a:pt x="1408" y="282"/>
                      </a:lnTo>
                      <a:lnTo>
                        <a:pt x="1433" y="286"/>
                      </a:lnTo>
                      <a:lnTo>
                        <a:pt x="1433" y="272"/>
                      </a:lnTo>
                      <a:lnTo>
                        <a:pt x="1419" y="276"/>
                      </a:lnTo>
                      <a:lnTo>
                        <a:pt x="1407" y="260"/>
                      </a:lnTo>
                      <a:lnTo>
                        <a:pt x="1431" y="230"/>
                      </a:lnTo>
                      <a:lnTo>
                        <a:pt x="1428" y="207"/>
                      </a:lnTo>
                      <a:lnTo>
                        <a:pt x="1403" y="239"/>
                      </a:lnTo>
                      <a:lnTo>
                        <a:pt x="1442" y="140"/>
                      </a:lnTo>
                      <a:lnTo>
                        <a:pt x="1496" y="124"/>
                      </a:lnTo>
                      <a:lnTo>
                        <a:pt x="1510" y="128"/>
                      </a:lnTo>
                      <a:lnTo>
                        <a:pt x="1608" y="64"/>
                      </a:lnTo>
                      <a:lnTo>
                        <a:pt x="1623" y="82"/>
                      </a:lnTo>
                      <a:lnTo>
                        <a:pt x="1617" y="49"/>
                      </a:lnTo>
                      <a:lnTo>
                        <a:pt x="1645" y="37"/>
                      </a:lnTo>
                      <a:lnTo>
                        <a:pt x="1650" y="51"/>
                      </a:lnTo>
                      <a:lnTo>
                        <a:pt x="1655" y="18"/>
                      </a:lnTo>
                      <a:lnTo>
                        <a:pt x="1671" y="0"/>
                      </a:lnTo>
                      <a:lnTo>
                        <a:pt x="1694" y="6"/>
                      </a:lnTo>
                      <a:lnTo>
                        <a:pt x="1680" y="26"/>
                      </a:lnTo>
                      <a:lnTo>
                        <a:pt x="1691" y="70"/>
                      </a:lnTo>
                      <a:lnTo>
                        <a:pt x="1755" y="98"/>
                      </a:lnTo>
                      <a:lnTo>
                        <a:pt x="1759" y="122"/>
                      </a:lnTo>
                      <a:lnTo>
                        <a:pt x="1728" y="159"/>
                      </a:lnTo>
                      <a:lnTo>
                        <a:pt x="1694" y="175"/>
                      </a:lnTo>
                      <a:lnTo>
                        <a:pt x="1722" y="176"/>
                      </a:lnTo>
                      <a:lnTo>
                        <a:pt x="1747" y="153"/>
                      </a:lnTo>
                      <a:lnTo>
                        <a:pt x="1769" y="151"/>
                      </a:lnTo>
                      <a:lnTo>
                        <a:pt x="1780" y="163"/>
                      </a:lnTo>
                      <a:lnTo>
                        <a:pt x="1762" y="188"/>
                      </a:lnTo>
                      <a:lnTo>
                        <a:pt x="1745" y="256"/>
                      </a:lnTo>
                      <a:lnTo>
                        <a:pt x="1714" y="265"/>
                      </a:lnTo>
                      <a:lnTo>
                        <a:pt x="1696" y="309"/>
                      </a:lnTo>
                      <a:lnTo>
                        <a:pt x="1724" y="278"/>
                      </a:lnTo>
                      <a:lnTo>
                        <a:pt x="1761" y="281"/>
                      </a:lnTo>
                      <a:lnTo>
                        <a:pt x="1765" y="255"/>
                      </a:lnTo>
                      <a:lnTo>
                        <a:pt x="1805" y="279"/>
                      </a:lnTo>
                      <a:lnTo>
                        <a:pt x="1796" y="315"/>
                      </a:lnTo>
                      <a:lnTo>
                        <a:pt x="1807" y="307"/>
                      </a:lnTo>
                      <a:lnTo>
                        <a:pt x="1819" y="281"/>
                      </a:lnTo>
                      <a:lnTo>
                        <a:pt x="1849" y="277"/>
                      </a:lnTo>
                      <a:lnTo>
                        <a:pt x="1876" y="328"/>
                      </a:lnTo>
                      <a:lnTo>
                        <a:pt x="1885" y="388"/>
                      </a:lnTo>
                      <a:lnTo>
                        <a:pt x="1887" y="365"/>
                      </a:lnTo>
                      <a:lnTo>
                        <a:pt x="1905" y="358"/>
                      </a:lnTo>
                      <a:lnTo>
                        <a:pt x="1921" y="386"/>
                      </a:lnTo>
                      <a:lnTo>
                        <a:pt x="1938" y="378"/>
                      </a:lnTo>
                      <a:lnTo>
                        <a:pt x="1935" y="362"/>
                      </a:lnTo>
                      <a:lnTo>
                        <a:pt x="1951" y="339"/>
                      </a:lnTo>
                      <a:lnTo>
                        <a:pt x="1989" y="325"/>
                      </a:lnTo>
                      <a:lnTo>
                        <a:pt x="1984" y="362"/>
                      </a:lnTo>
                      <a:lnTo>
                        <a:pt x="1958" y="372"/>
                      </a:lnTo>
                      <a:lnTo>
                        <a:pt x="1959" y="388"/>
                      </a:lnTo>
                      <a:lnTo>
                        <a:pt x="1987" y="384"/>
                      </a:lnTo>
                      <a:lnTo>
                        <a:pt x="2006" y="409"/>
                      </a:lnTo>
                      <a:lnTo>
                        <a:pt x="1984" y="435"/>
                      </a:lnTo>
                      <a:lnTo>
                        <a:pt x="1964" y="415"/>
                      </a:lnTo>
                      <a:lnTo>
                        <a:pt x="1922" y="417"/>
                      </a:lnTo>
                      <a:lnTo>
                        <a:pt x="1966" y="438"/>
                      </a:lnTo>
                      <a:lnTo>
                        <a:pt x="1969" y="459"/>
                      </a:lnTo>
                      <a:lnTo>
                        <a:pt x="1935" y="491"/>
                      </a:lnTo>
                      <a:lnTo>
                        <a:pt x="1886" y="505"/>
                      </a:lnTo>
                      <a:lnTo>
                        <a:pt x="1885" y="515"/>
                      </a:lnTo>
                      <a:lnTo>
                        <a:pt x="1827" y="556"/>
                      </a:lnTo>
                      <a:lnTo>
                        <a:pt x="1844" y="566"/>
                      </a:lnTo>
                      <a:lnTo>
                        <a:pt x="1830" y="603"/>
                      </a:lnTo>
                      <a:lnTo>
                        <a:pt x="1802" y="607"/>
                      </a:lnTo>
                      <a:lnTo>
                        <a:pt x="1788" y="622"/>
                      </a:lnTo>
                      <a:lnTo>
                        <a:pt x="1756" y="621"/>
                      </a:lnTo>
                      <a:lnTo>
                        <a:pt x="1687" y="605"/>
                      </a:lnTo>
                      <a:lnTo>
                        <a:pt x="1645" y="643"/>
                      </a:lnTo>
                      <a:lnTo>
                        <a:pt x="1632" y="642"/>
                      </a:lnTo>
                      <a:lnTo>
                        <a:pt x="1609" y="689"/>
                      </a:lnTo>
                      <a:lnTo>
                        <a:pt x="1620" y="753"/>
                      </a:lnTo>
                      <a:lnTo>
                        <a:pt x="1593" y="826"/>
                      </a:lnTo>
                      <a:lnTo>
                        <a:pt x="1542" y="810"/>
                      </a:lnTo>
                      <a:lnTo>
                        <a:pt x="1488" y="828"/>
                      </a:lnTo>
                      <a:lnTo>
                        <a:pt x="1459" y="825"/>
                      </a:lnTo>
                      <a:lnTo>
                        <a:pt x="1472" y="807"/>
                      </a:lnTo>
                      <a:lnTo>
                        <a:pt x="1430" y="770"/>
                      </a:lnTo>
                      <a:lnTo>
                        <a:pt x="1400" y="763"/>
                      </a:lnTo>
                      <a:lnTo>
                        <a:pt x="1430" y="798"/>
                      </a:lnTo>
                      <a:lnTo>
                        <a:pt x="1424" y="821"/>
                      </a:lnTo>
                      <a:lnTo>
                        <a:pt x="1393" y="811"/>
                      </a:lnTo>
                      <a:lnTo>
                        <a:pt x="1380" y="816"/>
                      </a:lnTo>
                      <a:lnTo>
                        <a:pt x="1401" y="824"/>
                      </a:lnTo>
                      <a:lnTo>
                        <a:pt x="1389" y="834"/>
                      </a:lnTo>
                      <a:lnTo>
                        <a:pt x="1423" y="843"/>
                      </a:lnTo>
                      <a:lnTo>
                        <a:pt x="1427" y="862"/>
                      </a:lnTo>
                      <a:lnTo>
                        <a:pt x="1413" y="876"/>
                      </a:lnTo>
                      <a:lnTo>
                        <a:pt x="1472" y="908"/>
                      </a:lnTo>
                      <a:lnTo>
                        <a:pt x="1530" y="892"/>
                      </a:lnTo>
                      <a:lnTo>
                        <a:pt x="1561" y="899"/>
                      </a:lnTo>
                      <a:lnTo>
                        <a:pt x="1570" y="917"/>
                      </a:lnTo>
                      <a:lnTo>
                        <a:pt x="1558" y="960"/>
                      </a:lnTo>
                      <a:lnTo>
                        <a:pt x="1571" y="981"/>
                      </a:lnTo>
                      <a:lnTo>
                        <a:pt x="1583" y="964"/>
                      </a:lnTo>
                      <a:lnTo>
                        <a:pt x="1569" y="954"/>
                      </a:lnTo>
                      <a:lnTo>
                        <a:pt x="1575" y="925"/>
                      </a:lnTo>
                      <a:lnTo>
                        <a:pt x="1612" y="946"/>
                      </a:lnTo>
                      <a:lnTo>
                        <a:pt x="1641" y="1023"/>
                      </a:lnTo>
                      <a:lnTo>
                        <a:pt x="1665" y="1060"/>
                      </a:lnTo>
                      <a:lnTo>
                        <a:pt x="1668" y="1098"/>
                      </a:lnTo>
                      <a:lnTo>
                        <a:pt x="1686" y="1144"/>
                      </a:lnTo>
                      <a:lnTo>
                        <a:pt x="1687" y="1159"/>
                      </a:lnTo>
                      <a:lnTo>
                        <a:pt x="1680" y="1166"/>
                      </a:lnTo>
                      <a:lnTo>
                        <a:pt x="1674" y="1162"/>
                      </a:lnTo>
                      <a:lnTo>
                        <a:pt x="1677" y="1144"/>
                      </a:lnTo>
                      <a:lnTo>
                        <a:pt x="1671" y="1135"/>
                      </a:lnTo>
                      <a:lnTo>
                        <a:pt x="1649" y="1195"/>
                      </a:lnTo>
                      <a:lnTo>
                        <a:pt x="1620" y="1236"/>
                      </a:lnTo>
                      <a:lnTo>
                        <a:pt x="1590" y="1241"/>
                      </a:lnTo>
                      <a:lnTo>
                        <a:pt x="1577" y="1232"/>
                      </a:lnTo>
                      <a:lnTo>
                        <a:pt x="1557" y="1246"/>
                      </a:lnTo>
                      <a:lnTo>
                        <a:pt x="1520" y="1260"/>
                      </a:lnTo>
                      <a:lnTo>
                        <a:pt x="1514" y="1295"/>
                      </a:lnTo>
                      <a:lnTo>
                        <a:pt x="1497" y="1310"/>
                      </a:lnTo>
                      <a:lnTo>
                        <a:pt x="1507" y="1319"/>
                      </a:lnTo>
                      <a:lnTo>
                        <a:pt x="1528" y="1300"/>
                      </a:lnTo>
                      <a:lnTo>
                        <a:pt x="1529" y="1264"/>
                      </a:lnTo>
                      <a:lnTo>
                        <a:pt x="1589" y="1252"/>
                      </a:lnTo>
                      <a:lnTo>
                        <a:pt x="1588" y="1278"/>
                      </a:lnTo>
                      <a:lnTo>
                        <a:pt x="1562" y="1298"/>
                      </a:lnTo>
                      <a:lnTo>
                        <a:pt x="1565" y="1326"/>
                      </a:lnTo>
                      <a:lnTo>
                        <a:pt x="1544" y="1328"/>
                      </a:lnTo>
                      <a:lnTo>
                        <a:pt x="1521" y="1357"/>
                      </a:lnTo>
                      <a:lnTo>
                        <a:pt x="1580" y="1344"/>
                      </a:lnTo>
                      <a:lnTo>
                        <a:pt x="1599" y="1385"/>
                      </a:lnTo>
                      <a:lnTo>
                        <a:pt x="1590" y="1334"/>
                      </a:lnTo>
                      <a:lnTo>
                        <a:pt x="1623" y="1316"/>
                      </a:lnTo>
                      <a:lnTo>
                        <a:pt x="1603" y="1279"/>
                      </a:lnTo>
                      <a:lnTo>
                        <a:pt x="1603" y="1259"/>
                      </a:lnTo>
                      <a:lnTo>
                        <a:pt x="1614" y="1244"/>
                      </a:lnTo>
                      <a:lnTo>
                        <a:pt x="1655" y="1272"/>
                      </a:lnTo>
                      <a:lnTo>
                        <a:pt x="1752" y="1249"/>
                      </a:lnTo>
                      <a:lnTo>
                        <a:pt x="1729" y="1205"/>
                      </a:lnTo>
                      <a:lnTo>
                        <a:pt x="1706" y="1210"/>
                      </a:lnTo>
                      <a:lnTo>
                        <a:pt x="1700" y="1205"/>
                      </a:lnTo>
                      <a:lnTo>
                        <a:pt x="1725" y="1200"/>
                      </a:lnTo>
                      <a:lnTo>
                        <a:pt x="1798" y="1200"/>
                      </a:lnTo>
                      <a:lnTo>
                        <a:pt x="1793" y="1214"/>
                      </a:lnTo>
                      <a:lnTo>
                        <a:pt x="1805" y="1223"/>
                      </a:lnTo>
                      <a:lnTo>
                        <a:pt x="1816" y="1204"/>
                      </a:lnTo>
                      <a:lnTo>
                        <a:pt x="1806" y="1200"/>
                      </a:lnTo>
                      <a:lnTo>
                        <a:pt x="1817" y="1195"/>
                      </a:lnTo>
                      <a:lnTo>
                        <a:pt x="1891" y="1213"/>
                      </a:lnTo>
                      <a:lnTo>
                        <a:pt x="1881" y="1227"/>
                      </a:lnTo>
                      <a:lnTo>
                        <a:pt x="1891" y="1228"/>
                      </a:lnTo>
                      <a:lnTo>
                        <a:pt x="1882" y="1240"/>
                      </a:lnTo>
                      <a:lnTo>
                        <a:pt x="1878" y="1258"/>
                      </a:lnTo>
                      <a:lnTo>
                        <a:pt x="1887" y="1272"/>
                      </a:lnTo>
                      <a:lnTo>
                        <a:pt x="1898" y="1258"/>
                      </a:lnTo>
                      <a:lnTo>
                        <a:pt x="1893" y="1250"/>
                      </a:lnTo>
                      <a:lnTo>
                        <a:pt x="1903" y="1233"/>
                      </a:lnTo>
                      <a:lnTo>
                        <a:pt x="1918" y="1235"/>
                      </a:lnTo>
                      <a:lnTo>
                        <a:pt x="1929" y="1250"/>
                      </a:lnTo>
                      <a:lnTo>
                        <a:pt x="1940" y="1237"/>
                      </a:lnTo>
                      <a:lnTo>
                        <a:pt x="1924" y="1227"/>
                      </a:lnTo>
                      <a:lnTo>
                        <a:pt x="1907" y="1222"/>
                      </a:lnTo>
                      <a:lnTo>
                        <a:pt x="1955" y="1222"/>
                      </a:lnTo>
                      <a:lnTo>
                        <a:pt x="1947" y="1227"/>
                      </a:lnTo>
                      <a:lnTo>
                        <a:pt x="1949" y="1233"/>
                      </a:lnTo>
                      <a:lnTo>
                        <a:pt x="2020" y="1195"/>
                      </a:lnTo>
                      <a:lnTo>
                        <a:pt x="2035" y="1198"/>
                      </a:lnTo>
                      <a:lnTo>
                        <a:pt x="2042" y="1221"/>
                      </a:lnTo>
                      <a:lnTo>
                        <a:pt x="2029" y="1228"/>
                      </a:lnTo>
                      <a:lnTo>
                        <a:pt x="2030" y="1241"/>
                      </a:lnTo>
                      <a:lnTo>
                        <a:pt x="2042" y="1251"/>
                      </a:lnTo>
                      <a:lnTo>
                        <a:pt x="2046" y="1244"/>
                      </a:lnTo>
                      <a:lnTo>
                        <a:pt x="2037" y="1231"/>
                      </a:lnTo>
                      <a:lnTo>
                        <a:pt x="2063" y="1228"/>
                      </a:lnTo>
                      <a:lnTo>
                        <a:pt x="2072" y="1212"/>
                      </a:lnTo>
                      <a:lnTo>
                        <a:pt x="2128" y="1214"/>
                      </a:lnTo>
                      <a:lnTo>
                        <a:pt x="2135" y="1235"/>
                      </a:lnTo>
                      <a:lnTo>
                        <a:pt x="2153" y="1256"/>
                      </a:lnTo>
                      <a:lnTo>
                        <a:pt x="2144" y="1278"/>
                      </a:lnTo>
                      <a:lnTo>
                        <a:pt x="2187" y="1296"/>
                      </a:lnTo>
                      <a:lnTo>
                        <a:pt x="2160" y="1315"/>
                      </a:lnTo>
                      <a:lnTo>
                        <a:pt x="2091" y="1380"/>
                      </a:lnTo>
                      <a:lnTo>
                        <a:pt x="2071" y="1411"/>
                      </a:lnTo>
                      <a:lnTo>
                        <a:pt x="2053" y="1406"/>
                      </a:lnTo>
                      <a:lnTo>
                        <a:pt x="2051" y="1413"/>
                      </a:lnTo>
                      <a:lnTo>
                        <a:pt x="2063" y="1421"/>
                      </a:lnTo>
                      <a:lnTo>
                        <a:pt x="2056" y="1440"/>
                      </a:lnTo>
                      <a:lnTo>
                        <a:pt x="2051" y="1504"/>
                      </a:lnTo>
                      <a:lnTo>
                        <a:pt x="2038" y="1508"/>
                      </a:lnTo>
                      <a:lnTo>
                        <a:pt x="2052" y="1524"/>
                      </a:lnTo>
                      <a:lnTo>
                        <a:pt x="2057" y="1497"/>
                      </a:lnTo>
                      <a:lnTo>
                        <a:pt x="2070" y="1560"/>
                      </a:lnTo>
                      <a:lnTo>
                        <a:pt x="2077" y="1682"/>
                      </a:lnTo>
                      <a:lnTo>
                        <a:pt x="2076" y="1682"/>
                      </a:lnTo>
                      <a:lnTo>
                        <a:pt x="2070" y="1684"/>
                      </a:lnTo>
                      <a:lnTo>
                        <a:pt x="2061" y="1681"/>
                      </a:lnTo>
                      <a:lnTo>
                        <a:pt x="2072" y="1689"/>
                      </a:lnTo>
                      <a:lnTo>
                        <a:pt x="2081" y="1710"/>
                      </a:lnTo>
                      <a:lnTo>
                        <a:pt x="2086" y="1749"/>
                      </a:lnTo>
                      <a:lnTo>
                        <a:pt x="2079" y="1743"/>
                      </a:lnTo>
                      <a:lnTo>
                        <a:pt x="2070" y="1755"/>
                      </a:lnTo>
                      <a:lnTo>
                        <a:pt x="2086" y="1759"/>
                      </a:lnTo>
                      <a:lnTo>
                        <a:pt x="2086" y="1793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" name="Freeform 15"/>
                <p:cNvSpPr>
                  <a:spLocks/>
                </p:cNvSpPr>
                <p:nvPr/>
              </p:nvSpPr>
              <p:spPr bwMode="auto">
                <a:xfrm>
                  <a:off x="7403529" y="1118511"/>
                  <a:ext cx="82701" cy="164284"/>
                </a:xfrm>
                <a:custGeom>
                  <a:avLst/>
                  <a:gdLst>
                    <a:gd name="T0" fmla="*/ 2147483646 w 156"/>
                    <a:gd name="T1" fmla="*/ 2147483646 h 307"/>
                    <a:gd name="T2" fmla="*/ 2147483646 w 156"/>
                    <a:gd name="T3" fmla="*/ 2147483646 h 307"/>
                    <a:gd name="T4" fmla="*/ 2147483646 w 156"/>
                    <a:gd name="T5" fmla="*/ 2147483646 h 307"/>
                    <a:gd name="T6" fmla="*/ 2147483646 w 156"/>
                    <a:gd name="T7" fmla="*/ 2147483646 h 307"/>
                    <a:gd name="T8" fmla="*/ 2147483646 w 156"/>
                    <a:gd name="T9" fmla="*/ 2147483646 h 307"/>
                    <a:gd name="T10" fmla="*/ 2147483646 w 156"/>
                    <a:gd name="T11" fmla="*/ 2147483646 h 307"/>
                    <a:gd name="T12" fmla="*/ 2147483646 w 156"/>
                    <a:gd name="T13" fmla="*/ 2147483646 h 307"/>
                    <a:gd name="T14" fmla="*/ 2147483646 w 156"/>
                    <a:gd name="T15" fmla="*/ 2147483646 h 307"/>
                    <a:gd name="T16" fmla="*/ 2147483646 w 156"/>
                    <a:gd name="T17" fmla="*/ 2147483646 h 307"/>
                    <a:gd name="T18" fmla="*/ 2147483646 w 156"/>
                    <a:gd name="T19" fmla="*/ 2147483646 h 307"/>
                    <a:gd name="T20" fmla="*/ 2147483646 w 156"/>
                    <a:gd name="T21" fmla="*/ 2147483646 h 307"/>
                    <a:gd name="T22" fmla="*/ 2147483646 w 156"/>
                    <a:gd name="T23" fmla="*/ 2147483646 h 307"/>
                    <a:gd name="T24" fmla="*/ 0 w 156"/>
                    <a:gd name="T25" fmla="*/ 2147483646 h 307"/>
                    <a:gd name="T26" fmla="*/ 2147483646 w 156"/>
                    <a:gd name="T27" fmla="*/ 2147483646 h 307"/>
                    <a:gd name="T28" fmla="*/ 2147483646 w 156"/>
                    <a:gd name="T29" fmla="*/ 2147483646 h 307"/>
                    <a:gd name="T30" fmla="*/ 2147483646 w 156"/>
                    <a:gd name="T31" fmla="*/ 2147483646 h 307"/>
                    <a:gd name="T32" fmla="*/ 2147483646 w 156"/>
                    <a:gd name="T33" fmla="*/ 2147483646 h 307"/>
                    <a:gd name="T34" fmla="*/ 2147483646 w 156"/>
                    <a:gd name="T35" fmla="*/ 2147483646 h 307"/>
                    <a:gd name="T36" fmla="*/ 2147483646 w 156"/>
                    <a:gd name="T37" fmla="*/ 2147483646 h 307"/>
                    <a:gd name="T38" fmla="*/ 2147483646 w 156"/>
                    <a:gd name="T39" fmla="*/ 2147483646 h 307"/>
                    <a:gd name="T40" fmla="*/ 2147483646 w 156"/>
                    <a:gd name="T41" fmla="*/ 2147483646 h 307"/>
                    <a:gd name="T42" fmla="*/ 2147483646 w 156"/>
                    <a:gd name="T43" fmla="*/ 0 h 307"/>
                    <a:gd name="T44" fmla="*/ 2147483646 w 156"/>
                    <a:gd name="T45" fmla="*/ 2147483646 h 30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6"/>
                    <a:gd name="T70" fmla="*/ 0 h 307"/>
                    <a:gd name="T71" fmla="*/ 156 w 156"/>
                    <a:gd name="T72" fmla="*/ 307 h 30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6" h="307">
                      <a:moveTo>
                        <a:pt x="124" y="1"/>
                      </a:moveTo>
                      <a:lnTo>
                        <a:pt x="141" y="20"/>
                      </a:lnTo>
                      <a:lnTo>
                        <a:pt x="155" y="54"/>
                      </a:lnTo>
                      <a:lnTo>
                        <a:pt x="156" y="92"/>
                      </a:lnTo>
                      <a:lnTo>
                        <a:pt x="151" y="105"/>
                      </a:lnTo>
                      <a:lnTo>
                        <a:pt x="149" y="165"/>
                      </a:lnTo>
                      <a:lnTo>
                        <a:pt x="118" y="199"/>
                      </a:lnTo>
                      <a:lnTo>
                        <a:pt x="128" y="237"/>
                      </a:lnTo>
                      <a:lnTo>
                        <a:pt x="119" y="261"/>
                      </a:lnTo>
                      <a:lnTo>
                        <a:pt x="123" y="307"/>
                      </a:lnTo>
                      <a:lnTo>
                        <a:pt x="59" y="293"/>
                      </a:lnTo>
                      <a:lnTo>
                        <a:pt x="24" y="226"/>
                      </a:lnTo>
                      <a:lnTo>
                        <a:pt x="0" y="134"/>
                      </a:lnTo>
                      <a:lnTo>
                        <a:pt x="13" y="93"/>
                      </a:lnTo>
                      <a:lnTo>
                        <a:pt x="33" y="51"/>
                      </a:lnTo>
                      <a:lnTo>
                        <a:pt x="59" y="34"/>
                      </a:lnTo>
                      <a:lnTo>
                        <a:pt x="86" y="26"/>
                      </a:lnTo>
                      <a:lnTo>
                        <a:pt x="81" y="23"/>
                      </a:lnTo>
                      <a:lnTo>
                        <a:pt x="83" y="18"/>
                      </a:lnTo>
                      <a:lnTo>
                        <a:pt x="100" y="19"/>
                      </a:lnTo>
                      <a:lnTo>
                        <a:pt x="111" y="14"/>
                      </a:lnTo>
                      <a:lnTo>
                        <a:pt x="115" y="0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" name="Freeform 25"/>
                <p:cNvSpPr>
                  <a:spLocks/>
                </p:cNvSpPr>
                <p:nvPr/>
              </p:nvSpPr>
              <p:spPr bwMode="auto">
                <a:xfrm>
                  <a:off x="6282320" y="4269281"/>
                  <a:ext cx="1162158" cy="812533"/>
                </a:xfrm>
                <a:custGeom>
                  <a:avLst/>
                  <a:gdLst>
                    <a:gd name="T0" fmla="*/ 2147483646 w 2192"/>
                    <a:gd name="T1" fmla="*/ 2147483646 h 1516"/>
                    <a:gd name="T2" fmla="*/ 2147483646 w 2192"/>
                    <a:gd name="T3" fmla="*/ 2147483646 h 1516"/>
                    <a:gd name="T4" fmla="*/ 2147483646 w 2192"/>
                    <a:gd name="T5" fmla="*/ 2147483646 h 1516"/>
                    <a:gd name="T6" fmla="*/ 2147483646 w 2192"/>
                    <a:gd name="T7" fmla="*/ 2147483646 h 1516"/>
                    <a:gd name="T8" fmla="*/ 2147483646 w 2192"/>
                    <a:gd name="T9" fmla="*/ 2147483646 h 1516"/>
                    <a:gd name="T10" fmla="*/ 2147483646 w 2192"/>
                    <a:gd name="T11" fmla="*/ 2147483646 h 1516"/>
                    <a:gd name="T12" fmla="*/ 2147483646 w 2192"/>
                    <a:gd name="T13" fmla="*/ 2147483646 h 1516"/>
                    <a:gd name="T14" fmla="*/ 2147483646 w 2192"/>
                    <a:gd name="T15" fmla="*/ 2147483646 h 1516"/>
                    <a:gd name="T16" fmla="*/ 2147483646 w 2192"/>
                    <a:gd name="T17" fmla="*/ 2147483646 h 1516"/>
                    <a:gd name="T18" fmla="*/ 2147483646 w 2192"/>
                    <a:gd name="T19" fmla="*/ 2147483646 h 1516"/>
                    <a:gd name="T20" fmla="*/ 2147483646 w 2192"/>
                    <a:gd name="T21" fmla="*/ 2147483646 h 1516"/>
                    <a:gd name="T22" fmla="*/ 2147483646 w 2192"/>
                    <a:gd name="T23" fmla="*/ 2147483646 h 1516"/>
                    <a:gd name="T24" fmla="*/ 2147483646 w 2192"/>
                    <a:gd name="T25" fmla="*/ 2147483646 h 1516"/>
                    <a:gd name="T26" fmla="*/ 2147483646 w 2192"/>
                    <a:gd name="T27" fmla="*/ 2147483646 h 1516"/>
                    <a:gd name="T28" fmla="*/ 2147483646 w 2192"/>
                    <a:gd name="T29" fmla="*/ 2147483646 h 1516"/>
                    <a:gd name="T30" fmla="*/ 2147483646 w 2192"/>
                    <a:gd name="T31" fmla="*/ 2147483646 h 1516"/>
                    <a:gd name="T32" fmla="*/ 2147483646 w 2192"/>
                    <a:gd name="T33" fmla="*/ 2147483646 h 1516"/>
                    <a:gd name="T34" fmla="*/ 2147483646 w 2192"/>
                    <a:gd name="T35" fmla="*/ 2147483646 h 1516"/>
                    <a:gd name="T36" fmla="*/ 2147483646 w 2192"/>
                    <a:gd name="T37" fmla="*/ 2147483646 h 1516"/>
                    <a:gd name="T38" fmla="*/ 2147483646 w 2192"/>
                    <a:gd name="T39" fmla="*/ 2147483646 h 1516"/>
                    <a:gd name="T40" fmla="*/ 2147483646 w 2192"/>
                    <a:gd name="T41" fmla="*/ 2147483646 h 1516"/>
                    <a:gd name="T42" fmla="*/ 2147483646 w 2192"/>
                    <a:gd name="T43" fmla="*/ 2147483646 h 1516"/>
                    <a:gd name="T44" fmla="*/ 2147483646 w 2192"/>
                    <a:gd name="T45" fmla="*/ 2147483646 h 1516"/>
                    <a:gd name="T46" fmla="*/ 2147483646 w 2192"/>
                    <a:gd name="T47" fmla="*/ 2147483646 h 1516"/>
                    <a:gd name="T48" fmla="*/ 2147483646 w 2192"/>
                    <a:gd name="T49" fmla="*/ 2147483646 h 1516"/>
                    <a:gd name="T50" fmla="*/ 2147483646 w 2192"/>
                    <a:gd name="T51" fmla="*/ 2147483646 h 1516"/>
                    <a:gd name="T52" fmla="*/ 2147483646 w 2192"/>
                    <a:gd name="T53" fmla="*/ 2147483646 h 1516"/>
                    <a:gd name="T54" fmla="*/ 2147483646 w 2192"/>
                    <a:gd name="T55" fmla="*/ 2147483646 h 1516"/>
                    <a:gd name="T56" fmla="*/ 2147483646 w 2192"/>
                    <a:gd name="T57" fmla="*/ 2147483646 h 1516"/>
                    <a:gd name="T58" fmla="*/ 2147483646 w 2192"/>
                    <a:gd name="T59" fmla="*/ 2147483646 h 1516"/>
                    <a:gd name="T60" fmla="*/ 2147483646 w 2192"/>
                    <a:gd name="T61" fmla="*/ 2147483646 h 1516"/>
                    <a:gd name="T62" fmla="*/ 2147483646 w 2192"/>
                    <a:gd name="T63" fmla="*/ 2147483646 h 1516"/>
                    <a:gd name="T64" fmla="*/ 2147483646 w 2192"/>
                    <a:gd name="T65" fmla="*/ 2147483646 h 1516"/>
                    <a:gd name="T66" fmla="*/ 2147483646 w 2192"/>
                    <a:gd name="T67" fmla="*/ 2147483646 h 1516"/>
                    <a:gd name="T68" fmla="*/ 2147483646 w 2192"/>
                    <a:gd name="T69" fmla="*/ 2147483646 h 1516"/>
                    <a:gd name="T70" fmla="*/ 2147483646 w 2192"/>
                    <a:gd name="T71" fmla="*/ 2147483646 h 1516"/>
                    <a:gd name="T72" fmla="*/ 2147483646 w 2192"/>
                    <a:gd name="T73" fmla="*/ 2147483646 h 1516"/>
                    <a:gd name="T74" fmla="*/ 2147483646 w 2192"/>
                    <a:gd name="T75" fmla="*/ 2147483646 h 1516"/>
                    <a:gd name="T76" fmla="*/ 2147483646 w 2192"/>
                    <a:gd name="T77" fmla="*/ 2147483646 h 1516"/>
                    <a:gd name="T78" fmla="*/ 2147483646 w 2192"/>
                    <a:gd name="T79" fmla="*/ 2147483646 h 1516"/>
                    <a:gd name="T80" fmla="*/ 2147483646 w 2192"/>
                    <a:gd name="T81" fmla="*/ 2147483646 h 1516"/>
                    <a:gd name="T82" fmla="*/ 2147483646 w 2192"/>
                    <a:gd name="T83" fmla="*/ 2147483646 h 1516"/>
                    <a:gd name="T84" fmla="*/ 2147483646 w 2192"/>
                    <a:gd name="T85" fmla="*/ 2147483646 h 1516"/>
                    <a:gd name="T86" fmla="*/ 2147483646 w 2192"/>
                    <a:gd name="T87" fmla="*/ 2147483646 h 1516"/>
                    <a:gd name="T88" fmla="*/ 2147483646 w 2192"/>
                    <a:gd name="T89" fmla="*/ 2147483646 h 1516"/>
                    <a:gd name="T90" fmla="*/ 2147483646 w 2192"/>
                    <a:gd name="T91" fmla="*/ 2147483646 h 1516"/>
                    <a:gd name="T92" fmla="*/ 2147483646 w 2192"/>
                    <a:gd name="T93" fmla="*/ 2147483646 h 1516"/>
                    <a:gd name="T94" fmla="*/ 2147483646 w 2192"/>
                    <a:gd name="T95" fmla="*/ 2147483646 h 1516"/>
                    <a:gd name="T96" fmla="*/ 2147483646 w 2192"/>
                    <a:gd name="T97" fmla="*/ 2147483646 h 1516"/>
                    <a:gd name="T98" fmla="*/ 2147483646 w 2192"/>
                    <a:gd name="T99" fmla="*/ 2147483646 h 1516"/>
                    <a:gd name="T100" fmla="*/ 2147483646 w 2192"/>
                    <a:gd name="T101" fmla="*/ 2147483646 h 1516"/>
                    <a:gd name="T102" fmla="*/ 2147483646 w 2192"/>
                    <a:gd name="T103" fmla="*/ 2147483646 h 1516"/>
                    <a:gd name="T104" fmla="*/ 2147483646 w 2192"/>
                    <a:gd name="T105" fmla="*/ 2147483646 h 1516"/>
                    <a:gd name="T106" fmla="*/ 2147483646 w 2192"/>
                    <a:gd name="T107" fmla="*/ 2147483646 h 1516"/>
                    <a:gd name="T108" fmla="*/ 2147483646 w 2192"/>
                    <a:gd name="T109" fmla="*/ 2147483646 h 1516"/>
                    <a:gd name="T110" fmla="*/ 2147483646 w 2192"/>
                    <a:gd name="T111" fmla="*/ 2147483646 h 1516"/>
                    <a:gd name="T112" fmla="*/ 2147483646 w 2192"/>
                    <a:gd name="T113" fmla="*/ 2147483646 h 1516"/>
                    <a:gd name="T114" fmla="*/ 2147483646 w 2192"/>
                    <a:gd name="T115" fmla="*/ 2147483646 h 1516"/>
                    <a:gd name="T116" fmla="*/ 2147483646 w 2192"/>
                    <a:gd name="T117" fmla="*/ 2147483646 h 1516"/>
                    <a:gd name="T118" fmla="*/ 2147483646 w 2192"/>
                    <a:gd name="T119" fmla="*/ 2147483646 h 151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92"/>
                    <a:gd name="T181" fmla="*/ 0 h 1516"/>
                    <a:gd name="T182" fmla="*/ 2192 w 2192"/>
                    <a:gd name="T183" fmla="*/ 1516 h 151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92" h="1516">
                      <a:moveTo>
                        <a:pt x="583" y="983"/>
                      </a:moveTo>
                      <a:lnTo>
                        <a:pt x="609" y="987"/>
                      </a:lnTo>
                      <a:lnTo>
                        <a:pt x="715" y="922"/>
                      </a:lnTo>
                      <a:lnTo>
                        <a:pt x="746" y="912"/>
                      </a:lnTo>
                      <a:lnTo>
                        <a:pt x="820" y="929"/>
                      </a:lnTo>
                      <a:lnTo>
                        <a:pt x="841" y="918"/>
                      </a:lnTo>
                      <a:lnTo>
                        <a:pt x="862" y="936"/>
                      </a:lnTo>
                      <a:lnTo>
                        <a:pt x="928" y="946"/>
                      </a:lnTo>
                      <a:lnTo>
                        <a:pt x="942" y="940"/>
                      </a:lnTo>
                      <a:lnTo>
                        <a:pt x="956" y="914"/>
                      </a:lnTo>
                      <a:lnTo>
                        <a:pt x="1016" y="911"/>
                      </a:lnTo>
                      <a:lnTo>
                        <a:pt x="1051" y="926"/>
                      </a:lnTo>
                      <a:lnTo>
                        <a:pt x="1049" y="949"/>
                      </a:lnTo>
                      <a:lnTo>
                        <a:pt x="1104" y="946"/>
                      </a:lnTo>
                      <a:lnTo>
                        <a:pt x="1123" y="962"/>
                      </a:lnTo>
                      <a:lnTo>
                        <a:pt x="1117" y="983"/>
                      </a:lnTo>
                      <a:lnTo>
                        <a:pt x="1204" y="1022"/>
                      </a:lnTo>
                      <a:lnTo>
                        <a:pt x="1195" y="1055"/>
                      </a:lnTo>
                      <a:lnTo>
                        <a:pt x="1233" y="1065"/>
                      </a:lnTo>
                      <a:lnTo>
                        <a:pt x="1238" y="1107"/>
                      </a:lnTo>
                      <a:lnTo>
                        <a:pt x="1289" y="1140"/>
                      </a:lnTo>
                      <a:lnTo>
                        <a:pt x="1298" y="1163"/>
                      </a:lnTo>
                      <a:lnTo>
                        <a:pt x="1325" y="1191"/>
                      </a:lnTo>
                      <a:lnTo>
                        <a:pt x="1343" y="1194"/>
                      </a:lnTo>
                      <a:lnTo>
                        <a:pt x="1344" y="1227"/>
                      </a:lnTo>
                      <a:lnTo>
                        <a:pt x="1385" y="1265"/>
                      </a:lnTo>
                      <a:lnTo>
                        <a:pt x="1440" y="1291"/>
                      </a:lnTo>
                      <a:lnTo>
                        <a:pt x="1474" y="1326"/>
                      </a:lnTo>
                      <a:lnTo>
                        <a:pt x="1505" y="1389"/>
                      </a:lnTo>
                      <a:lnTo>
                        <a:pt x="1531" y="1397"/>
                      </a:lnTo>
                      <a:lnTo>
                        <a:pt x="1575" y="1483"/>
                      </a:lnTo>
                      <a:lnTo>
                        <a:pt x="1649" y="1516"/>
                      </a:lnTo>
                      <a:lnTo>
                        <a:pt x="1755" y="1455"/>
                      </a:lnTo>
                      <a:lnTo>
                        <a:pt x="1771" y="1478"/>
                      </a:lnTo>
                      <a:lnTo>
                        <a:pt x="1822" y="1485"/>
                      </a:lnTo>
                      <a:lnTo>
                        <a:pt x="1855" y="1464"/>
                      </a:lnTo>
                      <a:lnTo>
                        <a:pt x="1855" y="1445"/>
                      </a:lnTo>
                      <a:lnTo>
                        <a:pt x="1924" y="1463"/>
                      </a:lnTo>
                      <a:lnTo>
                        <a:pt x="1982" y="1501"/>
                      </a:lnTo>
                      <a:lnTo>
                        <a:pt x="2031" y="1499"/>
                      </a:lnTo>
                      <a:lnTo>
                        <a:pt x="2040" y="1459"/>
                      </a:lnTo>
                      <a:lnTo>
                        <a:pt x="2066" y="1449"/>
                      </a:lnTo>
                      <a:lnTo>
                        <a:pt x="2061" y="1423"/>
                      </a:lnTo>
                      <a:lnTo>
                        <a:pt x="2133" y="1357"/>
                      </a:lnTo>
                      <a:lnTo>
                        <a:pt x="2149" y="1362"/>
                      </a:lnTo>
                      <a:lnTo>
                        <a:pt x="2159" y="1347"/>
                      </a:lnTo>
                      <a:lnTo>
                        <a:pt x="2133" y="1302"/>
                      </a:lnTo>
                      <a:lnTo>
                        <a:pt x="2128" y="1287"/>
                      </a:lnTo>
                      <a:lnTo>
                        <a:pt x="2098" y="1272"/>
                      </a:lnTo>
                      <a:lnTo>
                        <a:pt x="2118" y="1260"/>
                      </a:lnTo>
                      <a:lnTo>
                        <a:pt x="2101" y="1224"/>
                      </a:lnTo>
                      <a:lnTo>
                        <a:pt x="2081" y="1209"/>
                      </a:lnTo>
                      <a:lnTo>
                        <a:pt x="2071" y="1194"/>
                      </a:lnTo>
                      <a:lnTo>
                        <a:pt x="2066" y="1199"/>
                      </a:lnTo>
                      <a:lnTo>
                        <a:pt x="2064" y="1163"/>
                      </a:lnTo>
                      <a:lnTo>
                        <a:pt x="2029" y="1153"/>
                      </a:lnTo>
                      <a:lnTo>
                        <a:pt x="2019" y="1138"/>
                      </a:lnTo>
                      <a:lnTo>
                        <a:pt x="1998" y="1153"/>
                      </a:lnTo>
                      <a:lnTo>
                        <a:pt x="1952" y="1149"/>
                      </a:lnTo>
                      <a:lnTo>
                        <a:pt x="1961" y="1117"/>
                      </a:lnTo>
                      <a:lnTo>
                        <a:pt x="1951" y="1102"/>
                      </a:lnTo>
                      <a:lnTo>
                        <a:pt x="1920" y="1129"/>
                      </a:lnTo>
                      <a:lnTo>
                        <a:pt x="1905" y="1129"/>
                      </a:lnTo>
                      <a:lnTo>
                        <a:pt x="1905" y="1071"/>
                      </a:lnTo>
                      <a:lnTo>
                        <a:pt x="1883" y="1061"/>
                      </a:lnTo>
                      <a:lnTo>
                        <a:pt x="1878" y="1046"/>
                      </a:lnTo>
                      <a:lnTo>
                        <a:pt x="1894" y="1031"/>
                      </a:lnTo>
                      <a:lnTo>
                        <a:pt x="1894" y="1005"/>
                      </a:lnTo>
                      <a:lnTo>
                        <a:pt x="1913" y="969"/>
                      </a:lnTo>
                      <a:lnTo>
                        <a:pt x="1913" y="943"/>
                      </a:lnTo>
                      <a:lnTo>
                        <a:pt x="1938" y="927"/>
                      </a:lnTo>
                      <a:lnTo>
                        <a:pt x="1896" y="866"/>
                      </a:lnTo>
                      <a:lnTo>
                        <a:pt x="1906" y="856"/>
                      </a:lnTo>
                      <a:lnTo>
                        <a:pt x="1932" y="851"/>
                      </a:lnTo>
                      <a:lnTo>
                        <a:pt x="1976" y="788"/>
                      </a:lnTo>
                      <a:lnTo>
                        <a:pt x="1998" y="783"/>
                      </a:lnTo>
                      <a:lnTo>
                        <a:pt x="1983" y="735"/>
                      </a:lnTo>
                      <a:lnTo>
                        <a:pt x="2001" y="730"/>
                      </a:lnTo>
                      <a:lnTo>
                        <a:pt x="1992" y="699"/>
                      </a:lnTo>
                      <a:lnTo>
                        <a:pt x="1996" y="676"/>
                      </a:lnTo>
                      <a:lnTo>
                        <a:pt x="2045" y="640"/>
                      </a:lnTo>
                      <a:lnTo>
                        <a:pt x="2056" y="639"/>
                      </a:lnTo>
                      <a:lnTo>
                        <a:pt x="2066" y="608"/>
                      </a:lnTo>
                      <a:lnTo>
                        <a:pt x="2020" y="583"/>
                      </a:lnTo>
                      <a:lnTo>
                        <a:pt x="2020" y="568"/>
                      </a:lnTo>
                      <a:lnTo>
                        <a:pt x="2003" y="562"/>
                      </a:lnTo>
                      <a:lnTo>
                        <a:pt x="2008" y="537"/>
                      </a:lnTo>
                      <a:lnTo>
                        <a:pt x="2024" y="532"/>
                      </a:lnTo>
                      <a:lnTo>
                        <a:pt x="2105" y="532"/>
                      </a:lnTo>
                      <a:lnTo>
                        <a:pt x="2136" y="510"/>
                      </a:lnTo>
                      <a:lnTo>
                        <a:pt x="2187" y="500"/>
                      </a:lnTo>
                      <a:lnTo>
                        <a:pt x="2192" y="485"/>
                      </a:lnTo>
                      <a:lnTo>
                        <a:pt x="2177" y="480"/>
                      </a:lnTo>
                      <a:lnTo>
                        <a:pt x="2177" y="449"/>
                      </a:lnTo>
                      <a:lnTo>
                        <a:pt x="2186" y="439"/>
                      </a:lnTo>
                      <a:lnTo>
                        <a:pt x="2155" y="439"/>
                      </a:lnTo>
                      <a:lnTo>
                        <a:pt x="2140" y="423"/>
                      </a:lnTo>
                      <a:lnTo>
                        <a:pt x="2135" y="362"/>
                      </a:lnTo>
                      <a:lnTo>
                        <a:pt x="2138" y="347"/>
                      </a:lnTo>
                      <a:lnTo>
                        <a:pt x="2128" y="337"/>
                      </a:lnTo>
                      <a:lnTo>
                        <a:pt x="2123" y="311"/>
                      </a:lnTo>
                      <a:lnTo>
                        <a:pt x="2103" y="306"/>
                      </a:lnTo>
                      <a:lnTo>
                        <a:pt x="2113" y="286"/>
                      </a:lnTo>
                      <a:lnTo>
                        <a:pt x="2036" y="270"/>
                      </a:lnTo>
                      <a:lnTo>
                        <a:pt x="2021" y="316"/>
                      </a:lnTo>
                      <a:lnTo>
                        <a:pt x="2006" y="338"/>
                      </a:lnTo>
                      <a:lnTo>
                        <a:pt x="1980" y="343"/>
                      </a:lnTo>
                      <a:lnTo>
                        <a:pt x="1965" y="358"/>
                      </a:lnTo>
                      <a:lnTo>
                        <a:pt x="1945" y="348"/>
                      </a:lnTo>
                      <a:lnTo>
                        <a:pt x="1914" y="384"/>
                      </a:lnTo>
                      <a:lnTo>
                        <a:pt x="1925" y="425"/>
                      </a:lnTo>
                      <a:lnTo>
                        <a:pt x="1895" y="441"/>
                      </a:lnTo>
                      <a:lnTo>
                        <a:pt x="1895" y="457"/>
                      </a:lnTo>
                      <a:lnTo>
                        <a:pt x="1874" y="462"/>
                      </a:lnTo>
                      <a:lnTo>
                        <a:pt x="1844" y="487"/>
                      </a:lnTo>
                      <a:lnTo>
                        <a:pt x="1803" y="499"/>
                      </a:lnTo>
                      <a:lnTo>
                        <a:pt x="1799" y="529"/>
                      </a:lnTo>
                      <a:lnTo>
                        <a:pt x="1779" y="534"/>
                      </a:lnTo>
                      <a:lnTo>
                        <a:pt x="1774" y="514"/>
                      </a:lnTo>
                      <a:lnTo>
                        <a:pt x="1733" y="545"/>
                      </a:lnTo>
                      <a:lnTo>
                        <a:pt x="1723" y="545"/>
                      </a:lnTo>
                      <a:lnTo>
                        <a:pt x="1716" y="519"/>
                      </a:lnTo>
                      <a:lnTo>
                        <a:pt x="1696" y="478"/>
                      </a:lnTo>
                      <a:lnTo>
                        <a:pt x="1660" y="439"/>
                      </a:lnTo>
                      <a:lnTo>
                        <a:pt x="1614" y="449"/>
                      </a:lnTo>
                      <a:lnTo>
                        <a:pt x="1594" y="469"/>
                      </a:lnTo>
                      <a:lnTo>
                        <a:pt x="1579" y="464"/>
                      </a:lnTo>
                      <a:lnTo>
                        <a:pt x="1548" y="464"/>
                      </a:lnTo>
                      <a:lnTo>
                        <a:pt x="1543" y="476"/>
                      </a:lnTo>
                      <a:lnTo>
                        <a:pt x="1528" y="471"/>
                      </a:lnTo>
                      <a:lnTo>
                        <a:pt x="1533" y="450"/>
                      </a:lnTo>
                      <a:lnTo>
                        <a:pt x="1521" y="420"/>
                      </a:lnTo>
                      <a:lnTo>
                        <a:pt x="1526" y="383"/>
                      </a:lnTo>
                      <a:lnTo>
                        <a:pt x="1547" y="352"/>
                      </a:lnTo>
                      <a:lnTo>
                        <a:pt x="1572" y="347"/>
                      </a:lnTo>
                      <a:lnTo>
                        <a:pt x="1566" y="286"/>
                      </a:lnTo>
                      <a:lnTo>
                        <a:pt x="1551" y="276"/>
                      </a:lnTo>
                      <a:lnTo>
                        <a:pt x="1561" y="245"/>
                      </a:lnTo>
                      <a:lnTo>
                        <a:pt x="1590" y="224"/>
                      </a:lnTo>
                      <a:lnTo>
                        <a:pt x="1600" y="188"/>
                      </a:lnTo>
                      <a:lnTo>
                        <a:pt x="1616" y="167"/>
                      </a:lnTo>
                      <a:lnTo>
                        <a:pt x="1610" y="162"/>
                      </a:lnTo>
                      <a:lnTo>
                        <a:pt x="1610" y="142"/>
                      </a:lnTo>
                      <a:lnTo>
                        <a:pt x="1626" y="126"/>
                      </a:lnTo>
                      <a:lnTo>
                        <a:pt x="1651" y="115"/>
                      </a:lnTo>
                      <a:lnTo>
                        <a:pt x="1627" y="97"/>
                      </a:lnTo>
                      <a:lnTo>
                        <a:pt x="1639" y="75"/>
                      </a:lnTo>
                      <a:lnTo>
                        <a:pt x="1639" y="60"/>
                      </a:lnTo>
                      <a:lnTo>
                        <a:pt x="1659" y="34"/>
                      </a:lnTo>
                      <a:lnTo>
                        <a:pt x="1628" y="41"/>
                      </a:lnTo>
                      <a:lnTo>
                        <a:pt x="1608" y="31"/>
                      </a:lnTo>
                      <a:lnTo>
                        <a:pt x="1603" y="10"/>
                      </a:lnTo>
                      <a:lnTo>
                        <a:pt x="1577" y="0"/>
                      </a:lnTo>
                      <a:lnTo>
                        <a:pt x="1562" y="5"/>
                      </a:lnTo>
                      <a:lnTo>
                        <a:pt x="1506" y="56"/>
                      </a:lnTo>
                      <a:lnTo>
                        <a:pt x="1491" y="51"/>
                      </a:lnTo>
                      <a:lnTo>
                        <a:pt x="1460" y="68"/>
                      </a:lnTo>
                      <a:lnTo>
                        <a:pt x="1429" y="93"/>
                      </a:lnTo>
                      <a:lnTo>
                        <a:pt x="1418" y="85"/>
                      </a:lnTo>
                      <a:lnTo>
                        <a:pt x="1382" y="85"/>
                      </a:lnTo>
                      <a:lnTo>
                        <a:pt x="1316" y="133"/>
                      </a:lnTo>
                      <a:lnTo>
                        <a:pt x="1301" y="128"/>
                      </a:lnTo>
                      <a:lnTo>
                        <a:pt x="1255" y="148"/>
                      </a:lnTo>
                      <a:lnTo>
                        <a:pt x="1205" y="195"/>
                      </a:lnTo>
                      <a:lnTo>
                        <a:pt x="1225" y="216"/>
                      </a:lnTo>
                      <a:lnTo>
                        <a:pt x="1184" y="246"/>
                      </a:lnTo>
                      <a:lnTo>
                        <a:pt x="1113" y="227"/>
                      </a:lnTo>
                      <a:lnTo>
                        <a:pt x="1072" y="263"/>
                      </a:lnTo>
                      <a:lnTo>
                        <a:pt x="1057" y="253"/>
                      </a:lnTo>
                      <a:lnTo>
                        <a:pt x="1037" y="268"/>
                      </a:lnTo>
                      <a:lnTo>
                        <a:pt x="1042" y="293"/>
                      </a:lnTo>
                      <a:lnTo>
                        <a:pt x="1016" y="300"/>
                      </a:lnTo>
                      <a:lnTo>
                        <a:pt x="1006" y="284"/>
                      </a:lnTo>
                      <a:lnTo>
                        <a:pt x="970" y="295"/>
                      </a:lnTo>
                      <a:lnTo>
                        <a:pt x="960" y="315"/>
                      </a:lnTo>
                      <a:lnTo>
                        <a:pt x="924" y="330"/>
                      </a:lnTo>
                      <a:lnTo>
                        <a:pt x="915" y="356"/>
                      </a:lnTo>
                      <a:lnTo>
                        <a:pt x="880" y="367"/>
                      </a:lnTo>
                      <a:lnTo>
                        <a:pt x="864" y="362"/>
                      </a:lnTo>
                      <a:lnTo>
                        <a:pt x="868" y="337"/>
                      </a:lnTo>
                      <a:lnTo>
                        <a:pt x="812" y="337"/>
                      </a:lnTo>
                      <a:lnTo>
                        <a:pt x="792" y="358"/>
                      </a:lnTo>
                      <a:lnTo>
                        <a:pt x="776" y="338"/>
                      </a:lnTo>
                      <a:lnTo>
                        <a:pt x="741" y="343"/>
                      </a:lnTo>
                      <a:lnTo>
                        <a:pt x="710" y="369"/>
                      </a:lnTo>
                      <a:lnTo>
                        <a:pt x="674" y="364"/>
                      </a:lnTo>
                      <a:lnTo>
                        <a:pt x="674" y="376"/>
                      </a:lnTo>
                      <a:lnTo>
                        <a:pt x="655" y="380"/>
                      </a:lnTo>
                      <a:lnTo>
                        <a:pt x="562" y="320"/>
                      </a:lnTo>
                      <a:lnTo>
                        <a:pt x="532" y="311"/>
                      </a:lnTo>
                      <a:lnTo>
                        <a:pt x="445" y="332"/>
                      </a:lnTo>
                      <a:lnTo>
                        <a:pt x="414" y="312"/>
                      </a:lnTo>
                      <a:lnTo>
                        <a:pt x="409" y="343"/>
                      </a:lnTo>
                      <a:lnTo>
                        <a:pt x="378" y="343"/>
                      </a:lnTo>
                      <a:lnTo>
                        <a:pt x="317" y="318"/>
                      </a:lnTo>
                      <a:lnTo>
                        <a:pt x="261" y="334"/>
                      </a:lnTo>
                      <a:lnTo>
                        <a:pt x="236" y="298"/>
                      </a:lnTo>
                      <a:lnTo>
                        <a:pt x="185" y="298"/>
                      </a:lnTo>
                      <a:lnTo>
                        <a:pt x="164" y="286"/>
                      </a:lnTo>
                      <a:lnTo>
                        <a:pt x="92" y="314"/>
                      </a:lnTo>
                      <a:lnTo>
                        <a:pt x="44" y="364"/>
                      </a:lnTo>
                      <a:lnTo>
                        <a:pt x="0" y="357"/>
                      </a:lnTo>
                      <a:lnTo>
                        <a:pt x="4" y="395"/>
                      </a:lnTo>
                      <a:lnTo>
                        <a:pt x="24" y="421"/>
                      </a:lnTo>
                      <a:lnTo>
                        <a:pt x="100" y="436"/>
                      </a:lnTo>
                      <a:lnTo>
                        <a:pt x="126" y="467"/>
                      </a:lnTo>
                      <a:lnTo>
                        <a:pt x="85" y="497"/>
                      </a:lnTo>
                      <a:lnTo>
                        <a:pt x="117" y="559"/>
                      </a:lnTo>
                      <a:lnTo>
                        <a:pt x="126" y="543"/>
                      </a:lnTo>
                      <a:lnTo>
                        <a:pt x="146" y="543"/>
                      </a:lnTo>
                      <a:lnTo>
                        <a:pt x="187" y="497"/>
                      </a:lnTo>
                      <a:lnTo>
                        <a:pt x="233" y="486"/>
                      </a:lnTo>
                      <a:lnTo>
                        <a:pt x="280" y="552"/>
                      </a:lnTo>
                      <a:lnTo>
                        <a:pt x="275" y="588"/>
                      </a:lnTo>
                      <a:lnTo>
                        <a:pt x="296" y="588"/>
                      </a:lnTo>
                      <a:lnTo>
                        <a:pt x="325" y="547"/>
                      </a:lnTo>
                      <a:lnTo>
                        <a:pt x="367" y="568"/>
                      </a:lnTo>
                      <a:lnTo>
                        <a:pt x="372" y="629"/>
                      </a:lnTo>
                      <a:lnTo>
                        <a:pt x="387" y="634"/>
                      </a:lnTo>
                      <a:lnTo>
                        <a:pt x="382" y="649"/>
                      </a:lnTo>
                      <a:lnTo>
                        <a:pt x="393" y="680"/>
                      </a:lnTo>
                      <a:lnTo>
                        <a:pt x="377" y="685"/>
                      </a:lnTo>
                      <a:lnTo>
                        <a:pt x="372" y="710"/>
                      </a:lnTo>
                      <a:lnTo>
                        <a:pt x="378" y="741"/>
                      </a:lnTo>
                      <a:lnTo>
                        <a:pt x="382" y="741"/>
                      </a:lnTo>
                      <a:lnTo>
                        <a:pt x="393" y="721"/>
                      </a:lnTo>
                      <a:lnTo>
                        <a:pt x="409" y="736"/>
                      </a:lnTo>
                      <a:lnTo>
                        <a:pt x="404" y="746"/>
                      </a:lnTo>
                      <a:lnTo>
                        <a:pt x="419" y="751"/>
                      </a:lnTo>
                      <a:lnTo>
                        <a:pt x="455" y="777"/>
                      </a:lnTo>
                      <a:lnTo>
                        <a:pt x="455" y="792"/>
                      </a:lnTo>
                      <a:lnTo>
                        <a:pt x="440" y="807"/>
                      </a:lnTo>
                      <a:lnTo>
                        <a:pt x="409" y="797"/>
                      </a:lnTo>
                      <a:lnTo>
                        <a:pt x="404" y="828"/>
                      </a:lnTo>
                      <a:lnTo>
                        <a:pt x="424" y="848"/>
                      </a:lnTo>
                      <a:lnTo>
                        <a:pt x="424" y="899"/>
                      </a:lnTo>
                      <a:lnTo>
                        <a:pt x="477" y="925"/>
                      </a:lnTo>
                      <a:lnTo>
                        <a:pt x="487" y="950"/>
                      </a:lnTo>
                      <a:lnTo>
                        <a:pt x="487" y="981"/>
                      </a:lnTo>
                      <a:lnTo>
                        <a:pt x="517" y="991"/>
                      </a:lnTo>
                      <a:lnTo>
                        <a:pt x="544" y="1014"/>
                      </a:lnTo>
                      <a:lnTo>
                        <a:pt x="583" y="98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" name="Freeform 26"/>
                <p:cNvSpPr>
                  <a:spLocks/>
                </p:cNvSpPr>
                <p:nvPr/>
              </p:nvSpPr>
              <p:spPr bwMode="auto">
                <a:xfrm>
                  <a:off x="7358745" y="4921529"/>
                  <a:ext cx="357221" cy="257090"/>
                </a:xfrm>
                <a:custGeom>
                  <a:avLst/>
                  <a:gdLst>
                    <a:gd name="T0" fmla="*/ 2147483646 w 672"/>
                    <a:gd name="T1" fmla="*/ 2147483646 h 479"/>
                    <a:gd name="T2" fmla="*/ 2147483646 w 672"/>
                    <a:gd name="T3" fmla="*/ 2147483646 h 479"/>
                    <a:gd name="T4" fmla="*/ 2147483646 w 672"/>
                    <a:gd name="T5" fmla="*/ 2147483646 h 479"/>
                    <a:gd name="T6" fmla="*/ 2147483646 w 672"/>
                    <a:gd name="T7" fmla="*/ 2147483646 h 479"/>
                    <a:gd name="T8" fmla="*/ 2147483646 w 672"/>
                    <a:gd name="T9" fmla="*/ 2147483646 h 479"/>
                    <a:gd name="T10" fmla="*/ 2147483646 w 672"/>
                    <a:gd name="T11" fmla="*/ 2147483646 h 479"/>
                    <a:gd name="T12" fmla="*/ 2147483646 w 672"/>
                    <a:gd name="T13" fmla="*/ 2147483646 h 479"/>
                    <a:gd name="T14" fmla="*/ 2147483646 w 672"/>
                    <a:gd name="T15" fmla="*/ 2147483646 h 479"/>
                    <a:gd name="T16" fmla="*/ 2147483646 w 672"/>
                    <a:gd name="T17" fmla="*/ 2147483646 h 479"/>
                    <a:gd name="T18" fmla="*/ 2147483646 w 672"/>
                    <a:gd name="T19" fmla="*/ 2147483646 h 479"/>
                    <a:gd name="T20" fmla="*/ 2147483646 w 672"/>
                    <a:gd name="T21" fmla="*/ 2147483646 h 479"/>
                    <a:gd name="T22" fmla="*/ 2147483646 w 672"/>
                    <a:gd name="T23" fmla="*/ 2147483646 h 479"/>
                    <a:gd name="T24" fmla="*/ 2147483646 w 672"/>
                    <a:gd name="T25" fmla="*/ 2147483646 h 479"/>
                    <a:gd name="T26" fmla="*/ 2147483646 w 672"/>
                    <a:gd name="T27" fmla="*/ 2147483646 h 479"/>
                    <a:gd name="T28" fmla="*/ 2147483646 w 672"/>
                    <a:gd name="T29" fmla="*/ 2147483646 h 479"/>
                    <a:gd name="T30" fmla="*/ 2147483646 w 672"/>
                    <a:gd name="T31" fmla="*/ 2147483646 h 479"/>
                    <a:gd name="T32" fmla="*/ 2147483646 w 672"/>
                    <a:gd name="T33" fmla="*/ 2147483646 h 479"/>
                    <a:gd name="T34" fmla="*/ 2147483646 w 672"/>
                    <a:gd name="T35" fmla="*/ 2147483646 h 479"/>
                    <a:gd name="T36" fmla="*/ 0 w 672"/>
                    <a:gd name="T37" fmla="*/ 2147483646 h 479"/>
                    <a:gd name="T38" fmla="*/ 2147483646 w 672"/>
                    <a:gd name="T39" fmla="*/ 2147483646 h 479"/>
                    <a:gd name="T40" fmla="*/ 2147483646 w 672"/>
                    <a:gd name="T41" fmla="*/ 2147483646 h 479"/>
                    <a:gd name="T42" fmla="*/ 2147483646 w 672"/>
                    <a:gd name="T43" fmla="*/ 2147483646 h 479"/>
                    <a:gd name="T44" fmla="*/ 2147483646 w 672"/>
                    <a:gd name="T45" fmla="*/ 2147483646 h 479"/>
                    <a:gd name="T46" fmla="*/ 2147483646 w 672"/>
                    <a:gd name="T47" fmla="*/ 2147483646 h 479"/>
                    <a:gd name="T48" fmla="*/ 2147483646 w 672"/>
                    <a:gd name="T49" fmla="*/ 2147483646 h 479"/>
                    <a:gd name="T50" fmla="*/ 2147483646 w 672"/>
                    <a:gd name="T51" fmla="*/ 2147483646 h 479"/>
                    <a:gd name="T52" fmla="*/ 2147483646 w 672"/>
                    <a:gd name="T53" fmla="*/ 2147483646 h 479"/>
                    <a:gd name="T54" fmla="*/ 2147483646 w 672"/>
                    <a:gd name="T55" fmla="*/ 2147483646 h 479"/>
                    <a:gd name="T56" fmla="*/ 2147483646 w 672"/>
                    <a:gd name="T57" fmla="*/ 2147483646 h 479"/>
                    <a:gd name="T58" fmla="*/ 2147483646 w 672"/>
                    <a:gd name="T59" fmla="*/ 2147483646 h 479"/>
                    <a:gd name="T60" fmla="*/ 2147483646 w 672"/>
                    <a:gd name="T61" fmla="*/ 2147483646 h 479"/>
                    <a:gd name="T62" fmla="*/ 2147483646 w 672"/>
                    <a:gd name="T63" fmla="*/ 2147483646 h 479"/>
                    <a:gd name="T64" fmla="*/ 2147483646 w 672"/>
                    <a:gd name="T65" fmla="*/ 2147483646 h 479"/>
                    <a:gd name="T66" fmla="*/ 2147483646 w 672"/>
                    <a:gd name="T67" fmla="*/ 2147483646 h 479"/>
                    <a:gd name="T68" fmla="*/ 2147483646 w 672"/>
                    <a:gd name="T69" fmla="*/ 2147483646 h 479"/>
                    <a:gd name="T70" fmla="*/ 2147483646 w 672"/>
                    <a:gd name="T71" fmla="*/ 2147483646 h 479"/>
                    <a:gd name="T72" fmla="*/ 2147483646 w 672"/>
                    <a:gd name="T73" fmla="*/ 2147483646 h 479"/>
                    <a:gd name="T74" fmla="*/ 2147483646 w 672"/>
                    <a:gd name="T75" fmla="*/ 2147483646 h 479"/>
                    <a:gd name="T76" fmla="*/ 2147483646 w 672"/>
                    <a:gd name="T77" fmla="*/ 2147483646 h 479"/>
                    <a:gd name="T78" fmla="*/ 2147483646 w 672"/>
                    <a:gd name="T79" fmla="*/ 2147483646 h 479"/>
                    <a:gd name="T80" fmla="*/ 2147483646 w 672"/>
                    <a:gd name="T81" fmla="*/ 2147483646 h 479"/>
                    <a:gd name="T82" fmla="*/ 2147483646 w 672"/>
                    <a:gd name="T83" fmla="*/ 2147483646 h 479"/>
                    <a:gd name="T84" fmla="*/ 2147483646 w 672"/>
                    <a:gd name="T85" fmla="*/ 2147483646 h 479"/>
                    <a:gd name="T86" fmla="*/ 2147483646 w 672"/>
                    <a:gd name="T87" fmla="*/ 2147483646 h 479"/>
                    <a:gd name="T88" fmla="*/ 2147483646 w 672"/>
                    <a:gd name="T89" fmla="*/ 2147483646 h 479"/>
                    <a:gd name="T90" fmla="*/ 2147483646 w 672"/>
                    <a:gd name="T91" fmla="*/ 2147483646 h 479"/>
                    <a:gd name="T92" fmla="*/ 2147483646 w 672"/>
                    <a:gd name="T93" fmla="*/ 2147483646 h 479"/>
                    <a:gd name="T94" fmla="*/ 2147483646 w 672"/>
                    <a:gd name="T95" fmla="*/ 2147483646 h 479"/>
                    <a:gd name="T96" fmla="*/ 2147483646 w 672"/>
                    <a:gd name="T97" fmla="*/ 2147483646 h 479"/>
                    <a:gd name="T98" fmla="*/ 2147483646 w 672"/>
                    <a:gd name="T99" fmla="*/ 2147483646 h 479"/>
                    <a:gd name="T100" fmla="*/ 2147483646 w 672"/>
                    <a:gd name="T101" fmla="*/ 2147483646 h 479"/>
                    <a:gd name="T102" fmla="*/ 2147483646 w 672"/>
                    <a:gd name="T103" fmla="*/ 2147483646 h 479"/>
                    <a:gd name="T104" fmla="*/ 2147483646 w 672"/>
                    <a:gd name="T105" fmla="*/ 2147483646 h 479"/>
                    <a:gd name="T106" fmla="*/ 2147483646 w 672"/>
                    <a:gd name="T107" fmla="*/ 0 h 479"/>
                    <a:gd name="T108" fmla="*/ 2147483646 w 672"/>
                    <a:gd name="T109" fmla="*/ 2147483646 h 479"/>
                    <a:gd name="T110" fmla="*/ 2147483646 w 672"/>
                    <a:gd name="T111" fmla="*/ 2147483646 h 479"/>
                    <a:gd name="T112" fmla="*/ 2147483646 w 672"/>
                    <a:gd name="T113" fmla="*/ 2147483646 h 479"/>
                    <a:gd name="T114" fmla="*/ 2147483646 w 672"/>
                    <a:gd name="T115" fmla="*/ 2147483646 h 479"/>
                    <a:gd name="T116" fmla="*/ 2147483646 w 672"/>
                    <a:gd name="T117" fmla="*/ 2147483646 h 479"/>
                    <a:gd name="T118" fmla="*/ 2147483646 w 672"/>
                    <a:gd name="T119" fmla="*/ 2147483646 h 479"/>
                    <a:gd name="T120" fmla="*/ 2147483646 w 672"/>
                    <a:gd name="T121" fmla="*/ 2147483646 h 479"/>
                    <a:gd name="T122" fmla="*/ 2147483646 w 672"/>
                    <a:gd name="T123" fmla="*/ 2147483646 h 479"/>
                    <a:gd name="T124" fmla="*/ 2147483646 w 672"/>
                    <a:gd name="T125" fmla="*/ 2147483646 h 4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2"/>
                    <a:gd name="T190" fmla="*/ 0 h 479"/>
                    <a:gd name="T191" fmla="*/ 672 w 672"/>
                    <a:gd name="T192" fmla="*/ 479 h 4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2" h="479">
                      <a:moveTo>
                        <a:pt x="462" y="243"/>
                      </a:moveTo>
                      <a:lnTo>
                        <a:pt x="447" y="287"/>
                      </a:lnTo>
                      <a:lnTo>
                        <a:pt x="429" y="323"/>
                      </a:lnTo>
                      <a:lnTo>
                        <a:pt x="417" y="373"/>
                      </a:lnTo>
                      <a:lnTo>
                        <a:pt x="384" y="389"/>
                      </a:lnTo>
                      <a:lnTo>
                        <a:pt x="374" y="406"/>
                      </a:lnTo>
                      <a:lnTo>
                        <a:pt x="299" y="448"/>
                      </a:lnTo>
                      <a:lnTo>
                        <a:pt x="282" y="440"/>
                      </a:lnTo>
                      <a:lnTo>
                        <a:pt x="224" y="479"/>
                      </a:lnTo>
                      <a:lnTo>
                        <a:pt x="193" y="463"/>
                      </a:lnTo>
                      <a:lnTo>
                        <a:pt x="178" y="444"/>
                      </a:lnTo>
                      <a:lnTo>
                        <a:pt x="129" y="424"/>
                      </a:lnTo>
                      <a:lnTo>
                        <a:pt x="132" y="383"/>
                      </a:lnTo>
                      <a:lnTo>
                        <a:pt x="106" y="335"/>
                      </a:lnTo>
                      <a:lnTo>
                        <a:pt x="85" y="347"/>
                      </a:lnTo>
                      <a:lnTo>
                        <a:pt x="59" y="328"/>
                      </a:lnTo>
                      <a:lnTo>
                        <a:pt x="50" y="273"/>
                      </a:lnTo>
                      <a:lnTo>
                        <a:pt x="22" y="282"/>
                      </a:lnTo>
                      <a:lnTo>
                        <a:pt x="0" y="284"/>
                      </a:lnTo>
                      <a:lnTo>
                        <a:pt x="9" y="244"/>
                      </a:lnTo>
                      <a:lnTo>
                        <a:pt x="35" y="234"/>
                      </a:lnTo>
                      <a:lnTo>
                        <a:pt x="30" y="208"/>
                      </a:lnTo>
                      <a:lnTo>
                        <a:pt x="102" y="142"/>
                      </a:lnTo>
                      <a:lnTo>
                        <a:pt x="118" y="147"/>
                      </a:lnTo>
                      <a:lnTo>
                        <a:pt x="128" y="132"/>
                      </a:lnTo>
                      <a:lnTo>
                        <a:pt x="142" y="100"/>
                      </a:lnTo>
                      <a:lnTo>
                        <a:pt x="162" y="95"/>
                      </a:lnTo>
                      <a:lnTo>
                        <a:pt x="178" y="100"/>
                      </a:lnTo>
                      <a:lnTo>
                        <a:pt x="178" y="85"/>
                      </a:lnTo>
                      <a:lnTo>
                        <a:pt x="167" y="80"/>
                      </a:lnTo>
                      <a:lnTo>
                        <a:pt x="173" y="64"/>
                      </a:lnTo>
                      <a:lnTo>
                        <a:pt x="167" y="44"/>
                      </a:lnTo>
                      <a:lnTo>
                        <a:pt x="188" y="39"/>
                      </a:lnTo>
                      <a:lnTo>
                        <a:pt x="218" y="44"/>
                      </a:lnTo>
                      <a:lnTo>
                        <a:pt x="234" y="64"/>
                      </a:lnTo>
                      <a:lnTo>
                        <a:pt x="264" y="43"/>
                      </a:lnTo>
                      <a:lnTo>
                        <a:pt x="299" y="43"/>
                      </a:lnTo>
                      <a:lnTo>
                        <a:pt x="309" y="68"/>
                      </a:lnTo>
                      <a:lnTo>
                        <a:pt x="340" y="80"/>
                      </a:lnTo>
                      <a:lnTo>
                        <a:pt x="350" y="95"/>
                      </a:lnTo>
                      <a:lnTo>
                        <a:pt x="387" y="90"/>
                      </a:lnTo>
                      <a:lnTo>
                        <a:pt x="397" y="100"/>
                      </a:lnTo>
                      <a:lnTo>
                        <a:pt x="402" y="90"/>
                      </a:lnTo>
                      <a:lnTo>
                        <a:pt x="417" y="85"/>
                      </a:lnTo>
                      <a:lnTo>
                        <a:pt x="428" y="95"/>
                      </a:lnTo>
                      <a:lnTo>
                        <a:pt x="463" y="108"/>
                      </a:lnTo>
                      <a:lnTo>
                        <a:pt x="485" y="100"/>
                      </a:lnTo>
                      <a:lnTo>
                        <a:pt x="500" y="77"/>
                      </a:lnTo>
                      <a:lnTo>
                        <a:pt x="532" y="66"/>
                      </a:lnTo>
                      <a:lnTo>
                        <a:pt x="546" y="34"/>
                      </a:lnTo>
                      <a:lnTo>
                        <a:pt x="567" y="29"/>
                      </a:lnTo>
                      <a:lnTo>
                        <a:pt x="574" y="35"/>
                      </a:lnTo>
                      <a:lnTo>
                        <a:pt x="614" y="29"/>
                      </a:lnTo>
                      <a:lnTo>
                        <a:pt x="653" y="0"/>
                      </a:lnTo>
                      <a:lnTo>
                        <a:pt x="672" y="35"/>
                      </a:lnTo>
                      <a:lnTo>
                        <a:pt x="665" y="49"/>
                      </a:lnTo>
                      <a:lnTo>
                        <a:pt x="634" y="71"/>
                      </a:lnTo>
                      <a:lnTo>
                        <a:pt x="625" y="94"/>
                      </a:lnTo>
                      <a:lnTo>
                        <a:pt x="565" y="145"/>
                      </a:lnTo>
                      <a:lnTo>
                        <a:pt x="540" y="183"/>
                      </a:lnTo>
                      <a:lnTo>
                        <a:pt x="517" y="197"/>
                      </a:lnTo>
                      <a:lnTo>
                        <a:pt x="493" y="230"/>
                      </a:lnTo>
                      <a:lnTo>
                        <a:pt x="462" y="24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" name="Freeform 28"/>
                <p:cNvSpPr>
                  <a:spLocks/>
                </p:cNvSpPr>
                <p:nvPr/>
              </p:nvSpPr>
              <p:spPr bwMode="auto">
                <a:xfrm>
                  <a:off x="7782648" y="4004256"/>
                  <a:ext cx="676339" cy="868077"/>
                </a:xfrm>
                <a:custGeom>
                  <a:avLst/>
                  <a:gdLst>
                    <a:gd name="T0" fmla="*/ 2147483646 w 1277"/>
                    <a:gd name="T1" fmla="*/ 2147483646 h 1615"/>
                    <a:gd name="T2" fmla="*/ 2147483646 w 1277"/>
                    <a:gd name="T3" fmla="*/ 2147483646 h 1615"/>
                    <a:gd name="T4" fmla="*/ 2147483646 w 1277"/>
                    <a:gd name="T5" fmla="*/ 2147483646 h 1615"/>
                    <a:gd name="T6" fmla="*/ 2147483646 w 1277"/>
                    <a:gd name="T7" fmla="*/ 2147483646 h 1615"/>
                    <a:gd name="T8" fmla="*/ 2147483646 w 1277"/>
                    <a:gd name="T9" fmla="*/ 2147483646 h 1615"/>
                    <a:gd name="T10" fmla="*/ 2147483646 w 1277"/>
                    <a:gd name="T11" fmla="*/ 2147483646 h 1615"/>
                    <a:gd name="T12" fmla="*/ 2147483646 w 1277"/>
                    <a:gd name="T13" fmla="*/ 2147483646 h 1615"/>
                    <a:gd name="T14" fmla="*/ 2147483646 w 1277"/>
                    <a:gd name="T15" fmla="*/ 2147483646 h 1615"/>
                    <a:gd name="T16" fmla="*/ 2147483646 w 1277"/>
                    <a:gd name="T17" fmla="*/ 2147483646 h 1615"/>
                    <a:gd name="T18" fmla="*/ 2147483646 w 1277"/>
                    <a:gd name="T19" fmla="*/ 2147483646 h 1615"/>
                    <a:gd name="T20" fmla="*/ 2147483646 w 1277"/>
                    <a:gd name="T21" fmla="*/ 2147483646 h 1615"/>
                    <a:gd name="T22" fmla="*/ 2147483646 w 1277"/>
                    <a:gd name="T23" fmla="*/ 2147483646 h 1615"/>
                    <a:gd name="T24" fmla="*/ 2147483646 w 1277"/>
                    <a:gd name="T25" fmla="*/ 2147483646 h 1615"/>
                    <a:gd name="T26" fmla="*/ 2147483646 w 1277"/>
                    <a:gd name="T27" fmla="*/ 2147483646 h 1615"/>
                    <a:gd name="T28" fmla="*/ 2147483646 w 1277"/>
                    <a:gd name="T29" fmla="*/ 2147483646 h 1615"/>
                    <a:gd name="T30" fmla="*/ 2147483646 w 1277"/>
                    <a:gd name="T31" fmla="*/ 2147483646 h 1615"/>
                    <a:gd name="T32" fmla="*/ 2147483646 w 1277"/>
                    <a:gd name="T33" fmla="*/ 2147483646 h 1615"/>
                    <a:gd name="T34" fmla="*/ 2147483646 w 1277"/>
                    <a:gd name="T35" fmla="*/ 2147483646 h 1615"/>
                    <a:gd name="T36" fmla="*/ 2147483646 w 1277"/>
                    <a:gd name="T37" fmla="*/ 2147483646 h 1615"/>
                    <a:gd name="T38" fmla="*/ 2147483646 w 1277"/>
                    <a:gd name="T39" fmla="*/ 2147483646 h 1615"/>
                    <a:gd name="T40" fmla="*/ 2147483646 w 1277"/>
                    <a:gd name="T41" fmla="*/ 2147483646 h 1615"/>
                    <a:gd name="T42" fmla="*/ 2147483646 w 1277"/>
                    <a:gd name="T43" fmla="*/ 2147483646 h 1615"/>
                    <a:gd name="T44" fmla="*/ 2147483646 w 1277"/>
                    <a:gd name="T45" fmla="*/ 2147483646 h 1615"/>
                    <a:gd name="T46" fmla="*/ 2147483646 w 1277"/>
                    <a:gd name="T47" fmla="*/ 2147483646 h 1615"/>
                    <a:gd name="T48" fmla="*/ 2147483646 w 1277"/>
                    <a:gd name="T49" fmla="*/ 2147483646 h 1615"/>
                    <a:gd name="T50" fmla="*/ 2147483646 w 1277"/>
                    <a:gd name="T51" fmla="*/ 2147483646 h 1615"/>
                    <a:gd name="T52" fmla="*/ 2147483646 w 1277"/>
                    <a:gd name="T53" fmla="*/ 2147483646 h 1615"/>
                    <a:gd name="T54" fmla="*/ 2147483646 w 1277"/>
                    <a:gd name="T55" fmla="*/ 2147483646 h 1615"/>
                    <a:gd name="T56" fmla="*/ 2147483646 w 1277"/>
                    <a:gd name="T57" fmla="*/ 2147483646 h 1615"/>
                    <a:gd name="T58" fmla="*/ 2147483646 w 1277"/>
                    <a:gd name="T59" fmla="*/ 2147483646 h 1615"/>
                    <a:gd name="T60" fmla="*/ 2147483646 w 1277"/>
                    <a:gd name="T61" fmla="*/ 2147483646 h 1615"/>
                    <a:gd name="T62" fmla="*/ 2147483646 w 1277"/>
                    <a:gd name="T63" fmla="*/ 2147483646 h 1615"/>
                    <a:gd name="T64" fmla="*/ 2147483646 w 1277"/>
                    <a:gd name="T65" fmla="*/ 2147483646 h 1615"/>
                    <a:gd name="T66" fmla="*/ 2147483646 w 1277"/>
                    <a:gd name="T67" fmla="*/ 2147483646 h 1615"/>
                    <a:gd name="T68" fmla="*/ 2147483646 w 1277"/>
                    <a:gd name="T69" fmla="*/ 2147483646 h 1615"/>
                    <a:gd name="T70" fmla="*/ 2147483646 w 1277"/>
                    <a:gd name="T71" fmla="*/ 2147483646 h 1615"/>
                    <a:gd name="T72" fmla="*/ 2147483646 w 1277"/>
                    <a:gd name="T73" fmla="*/ 2147483646 h 1615"/>
                    <a:gd name="T74" fmla="*/ 2147483646 w 1277"/>
                    <a:gd name="T75" fmla="*/ 2147483646 h 1615"/>
                    <a:gd name="T76" fmla="*/ 2147483646 w 1277"/>
                    <a:gd name="T77" fmla="*/ 2147483646 h 1615"/>
                    <a:gd name="T78" fmla="*/ 2147483646 w 1277"/>
                    <a:gd name="T79" fmla="*/ 2147483646 h 1615"/>
                    <a:gd name="T80" fmla="*/ 2147483646 w 1277"/>
                    <a:gd name="T81" fmla="*/ 2147483646 h 1615"/>
                    <a:gd name="T82" fmla="*/ 2147483646 w 1277"/>
                    <a:gd name="T83" fmla="*/ 2147483646 h 1615"/>
                    <a:gd name="T84" fmla="*/ 2147483646 w 1277"/>
                    <a:gd name="T85" fmla="*/ 2147483646 h 1615"/>
                    <a:gd name="T86" fmla="*/ 2147483646 w 1277"/>
                    <a:gd name="T87" fmla="*/ 2147483646 h 1615"/>
                    <a:gd name="T88" fmla="*/ 2147483646 w 1277"/>
                    <a:gd name="T89" fmla="*/ 2147483646 h 1615"/>
                    <a:gd name="T90" fmla="*/ 2147483646 w 1277"/>
                    <a:gd name="T91" fmla="*/ 2147483646 h 1615"/>
                    <a:gd name="T92" fmla="*/ 2147483646 w 1277"/>
                    <a:gd name="T93" fmla="*/ 2147483646 h 1615"/>
                    <a:gd name="T94" fmla="*/ 2147483646 w 1277"/>
                    <a:gd name="T95" fmla="*/ 2147483646 h 1615"/>
                    <a:gd name="T96" fmla="*/ 2147483646 w 1277"/>
                    <a:gd name="T97" fmla="*/ 2147483646 h 16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7"/>
                    <a:gd name="T148" fmla="*/ 0 h 1615"/>
                    <a:gd name="T149" fmla="*/ 1277 w 1277"/>
                    <a:gd name="T150" fmla="*/ 1615 h 16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7" h="1615">
                      <a:moveTo>
                        <a:pt x="39" y="0"/>
                      </a:moveTo>
                      <a:lnTo>
                        <a:pt x="31" y="8"/>
                      </a:lnTo>
                      <a:lnTo>
                        <a:pt x="35" y="24"/>
                      </a:lnTo>
                      <a:lnTo>
                        <a:pt x="44" y="29"/>
                      </a:lnTo>
                      <a:lnTo>
                        <a:pt x="40" y="50"/>
                      </a:lnTo>
                      <a:lnTo>
                        <a:pt x="28" y="42"/>
                      </a:lnTo>
                      <a:lnTo>
                        <a:pt x="0" y="55"/>
                      </a:lnTo>
                      <a:lnTo>
                        <a:pt x="35" y="71"/>
                      </a:lnTo>
                      <a:lnTo>
                        <a:pt x="102" y="94"/>
                      </a:lnTo>
                      <a:lnTo>
                        <a:pt x="110" y="130"/>
                      </a:lnTo>
                      <a:lnTo>
                        <a:pt x="118" y="135"/>
                      </a:lnTo>
                      <a:lnTo>
                        <a:pt x="122" y="121"/>
                      </a:lnTo>
                      <a:lnTo>
                        <a:pt x="118" y="107"/>
                      </a:lnTo>
                      <a:lnTo>
                        <a:pt x="129" y="110"/>
                      </a:lnTo>
                      <a:lnTo>
                        <a:pt x="141" y="129"/>
                      </a:lnTo>
                      <a:lnTo>
                        <a:pt x="134" y="144"/>
                      </a:lnTo>
                      <a:lnTo>
                        <a:pt x="125" y="143"/>
                      </a:lnTo>
                      <a:lnTo>
                        <a:pt x="113" y="153"/>
                      </a:lnTo>
                      <a:lnTo>
                        <a:pt x="125" y="172"/>
                      </a:lnTo>
                      <a:lnTo>
                        <a:pt x="125" y="162"/>
                      </a:lnTo>
                      <a:lnTo>
                        <a:pt x="151" y="166"/>
                      </a:lnTo>
                      <a:lnTo>
                        <a:pt x="142" y="173"/>
                      </a:lnTo>
                      <a:lnTo>
                        <a:pt x="147" y="205"/>
                      </a:lnTo>
                      <a:lnTo>
                        <a:pt x="134" y="219"/>
                      </a:lnTo>
                      <a:lnTo>
                        <a:pt x="95" y="204"/>
                      </a:lnTo>
                      <a:lnTo>
                        <a:pt x="69" y="258"/>
                      </a:lnTo>
                      <a:lnTo>
                        <a:pt x="69" y="268"/>
                      </a:lnTo>
                      <a:lnTo>
                        <a:pt x="131" y="311"/>
                      </a:lnTo>
                      <a:lnTo>
                        <a:pt x="171" y="388"/>
                      </a:lnTo>
                      <a:lnTo>
                        <a:pt x="179" y="389"/>
                      </a:lnTo>
                      <a:lnTo>
                        <a:pt x="178" y="403"/>
                      </a:lnTo>
                      <a:lnTo>
                        <a:pt x="192" y="418"/>
                      </a:lnTo>
                      <a:lnTo>
                        <a:pt x="193" y="451"/>
                      </a:lnTo>
                      <a:lnTo>
                        <a:pt x="198" y="468"/>
                      </a:lnTo>
                      <a:lnTo>
                        <a:pt x="213" y="477"/>
                      </a:lnTo>
                      <a:lnTo>
                        <a:pt x="258" y="548"/>
                      </a:lnTo>
                      <a:lnTo>
                        <a:pt x="295" y="556"/>
                      </a:lnTo>
                      <a:lnTo>
                        <a:pt x="299" y="568"/>
                      </a:lnTo>
                      <a:lnTo>
                        <a:pt x="285" y="574"/>
                      </a:lnTo>
                      <a:lnTo>
                        <a:pt x="314" y="580"/>
                      </a:lnTo>
                      <a:lnTo>
                        <a:pt x="327" y="576"/>
                      </a:lnTo>
                      <a:lnTo>
                        <a:pt x="335" y="592"/>
                      </a:lnTo>
                      <a:lnTo>
                        <a:pt x="368" y="589"/>
                      </a:lnTo>
                      <a:lnTo>
                        <a:pt x="372" y="599"/>
                      </a:lnTo>
                      <a:lnTo>
                        <a:pt x="402" y="613"/>
                      </a:lnTo>
                      <a:lnTo>
                        <a:pt x="414" y="630"/>
                      </a:lnTo>
                      <a:lnTo>
                        <a:pt x="439" y="647"/>
                      </a:lnTo>
                      <a:lnTo>
                        <a:pt x="452" y="703"/>
                      </a:lnTo>
                      <a:lnTo>
                        <a:pt x="493" y="775"/>
                      </a:lnTo>
                      <a:lnTo>
                        <a:pt x="530" y="793"/>
                      </a:lnTo>
                      <a:lnTo>
                        <a:pt x="528" y="800"/>
                      </a:lnTo>
                      <a:lnTo>
                        <a:pt x="550" y="810"/>
                      </a:lnTo>
                      <a:lnTo>
                        <a:pt x="574" y="861"/>
                      </a:lnTo>
                      <a:lnTo>
                        <a:pt x="639" y="946"/>
                      </a:lnTo>
                      <a:lnTo>
                        <a:pt x="704" y="1088"/>
                      </a:lnTo>
                      <a:lnTo>
                        <a:pt x="697" y="1107"/>
                      </a:lnTo>
                      <a:lnTo>
                        <a:pt x="736" y="1138"/>
                      </a:lnTo>
                      <a:lnTo>
                        <a:pt x="818" y="1180"/>
                      </a:lnTo>
                      <a:lnTo>
                        <a:pt x="860" y="1226"/>
                      </a:lnTo>
                      <a:lnTo>
                        <a:pt x="868" y="1293"/>
                      </a:lnTo>
                      <a:lnTo>
                        <a:pt x="920" y="1366"/>
                      </a:lnTo>
                      <a:lnTo>
                        <a:pt x="953" y="1381"/>
                      </a:lnTo>
                      <a:lnTo>
                        <a:pt x="996" y="1504"/>
                      </a:lnTo>
                      <a:lnTo>
                        <a:pt x="1018" y="1537"/>
                      </a:lnTo>
                      <a:lnTo>
                        <a:pt x="1077" y="1585"/>
                      </a:lnTo>
                      <a:lnTo>
                        <a:pt x="1078" y="1598"/>
                      </a:lnTo>
                      <a:lnTo>
                        <a:pt x="1115" y="1615"/>
                      </a:lnTo>
                      <a:lnTo>
                        <a:pt x="1125" y="1612"/>
                      </a:lnTo>
                      <a:lnTo>
                        <a:pt x="1121" y="1583"/>
                      </a:lnTo>
                      <a:lnTo>
                        <a:pt x="1072" y="1451"/>
                      </a:lnTo>
                      <a:lnTo>
                        <a:pt x="1083" y="1402"/>
                      </a:lnTo>
                      <a:lnTo>
                        <a:pt x="1104" y="1414"/>
                      </a:lnTo>
                      <a:lnTo>
                        <a:pt x="1124" y="1413"/>
                      </a:lnTo>
                      <a:lnTo>
                        <a:pt x="1129" y="1402"/>
                      </a:lnTo>
                      <a:lnTo>
                        <a:pt x="1194" y="1367"/>
                      </a:lnTo>
                      <a:lnTo>
                        <a:pt x="1198" y="1391"/>
                      </a:lnTo>
                      <a:lnTo>
                        <a:pt x="1248" y="1421"/>
                      </a:lnTo>
                      <a:lnTo>
                        <a:pt x="1277" y="1464"/>
                      </a:lnTo>
                      <a:lnTo>
                        <a:pt x="1272" y="1435"/>
                      </a:lnTo>
                      <a:lnTo>
                        <a:pt x="1257" y="1404"/>
                      </a:lnTo>
                      <a:lnTo>
                        <a:pt x="1253" y="1371"/>
                      </a:lnTo>
                      <a:lnTo>
                        <a:pt x="1238" y="1372"/>
                      </a:lnTo>
                      <a:lnTo>
                        <a:pt x="1170" y="1310"/>
                      </a:lnTo>
                      <a:lnTo>
                        <a:pt x="1160" y="1311"/>
                      </a:lnTo>
                      <a:lnTo>
                        <a:pt x="1165" y="1324"/>
                      </a:lnTo>
                      <a:lnTo>
                        <a:pt x="1111" y="1328"/>
                      </a:lnTo>
                      <a:lnTo>
                        <a:pt x="1063" y="1277"/>
                      </a:lnTo>
                      <a:lnTo>
                        <a:pt x="1032" y="1263"/>
                      </a:lnTo>
                      <a:lnTo>
                        <a:pt x="959" y="1258"/>
                      </a:lnTo>
                      <a:lnTo>
                        <a:pt x="879" y="1176"/>
                      </a:lnTo>
                      <a:lnTo>
                        <a:pt x="829" y="1028"/>
                      </a:lnTo>
                      <a:lnTo>
                        <a:pt x="824" y="983"/>
                      </a:lnTo>
                      <a:lnTo>
                        <a:pt x="798" y="951"/>
                      </a:lnTo>
                      <a:lnTo>
                        <a:pt x="791" y="893"/>
                      </a:lnTo>
                      <a:lnTo>
                        <a:pt x="799" y="894"/>
                      </a:lnTo>
                      <a:lnTo>
                        <a:pt x="813" y="861"/>
                      </a:lnTo>
                      <a:lnTo>
                        <a:pt x="789" y="874"/>
                      </a:lnTo>
                      <a:lnTo>
                        <a:pt x="791" y="855"/>
                      </a:lnTo>
                      <a:lnTo>
                        <a:pt x="824" y="847"/>
                      </a:lnTo>
                      <a:lnTo>
                        <a:pt x="857" y="834"/>
                      </a:lnTo>
                      <a:lnTo>
                        <a:pt x="892" y="816"/>
                      </a:lnTo>
                      <a:lnTo>
                        <a:pt x="947" y="830"/>
                      </a:lnTo>
                      <a:lnTo>
                        <a:pt x="1007" y="837"/>
                      </a:lnTo>
                      <a:lnTo>
                        <a:pt x="1068" y="862"/>
                      </a:lnTo>
                      <a:lnTo>
                        <a:pt x="1031" y="830"/>
                      </a:lnTo>
                      <a:lnTo>
                        <a:pt x="972" y="821"/>
                      </a:lnTo>
                      <a:lnTo>
                        <a:pt x="898" y="777"/>
                      </a:lnTo>
                      <a:lnTo>
                        <a:pt x="889" y="754"/>
                      </a:lnTo>
                      <a:lnTo>
                        <a:pt x="780" y="693"/>
                      </a:lnTo>
                      <a:lnTo>
                        <a:pt x="681" y="624"/>
                      </a:lnTo>
                      <a:lnTo>
                        <a:pt x="596" y="532"/>
                      </a:lnTo>
                      <a:lnTo>
                        <a:pt x="555" y="506"/>
                      </a:lnTo>
                      <a:lnTo>
                        <a:pt x="527" y="497"/>
                      </a:lnTo>
                      <a:lnTo>
                        <a:pt x="541" y="492"/>
                      </a:lnTo>
                      <a:lnTo>
                        <a:pt x="519" y="474"/>
                      </a:lnTo>
                      <a:lnTo>
                        <a:pt x="505" y="454"/>
                      </a:lnTo>
                      <a:lnTo>
                        <a:pt x="488" y="450"/>
                      </a:lnTo>
                      <a:lnTo>
                        <a:pt x="498" y="476"/>
                      </a:lnTo>
                      <a:lnTo>
                        <a:pt x="490" y="480"/>
                      </a:lnTo>
                      <a:lnTo>
                        <a:pt x="474" y="466"/>
                      </a:lnTo>
                      <a:lnTo>
                        <a:pt x="467" y="435"/>
                      </a:lnTo>
                      <a:lnTo>
                        <a:pt x="443" y="420"/>
                      </a:lnTo>
                      <a:lnTo>
                        <a:pt x="430" y="423"/>
                      </a:lnTo>
                      <a:lnTo>
                        <a:pt x="359" y="342"/>
                      </a:lnTo>
                      <a:lnTo>
                        <a:pt x="338" y="288"/>
                      </a:lnTo>
                      <a:lnTo>
                        <a:pt x="366" y="323"/>
                      </a:lnTo>
                      <a:lnTo>
                        <a:pt x="368" y="309"/>
                      </a:lnTo>
                      <a:lnTo>
                        <a:pt x="352" y="281"/>
                      </a:lnTo>
                      <a:lnTo>
                        <a:pt x="312" y="230"/>
                      </a:lnTo>
                      <a:lnTo>
                        <a:pt x="291" y="217"/>
                      </a:lnTo>
                      <a:lnTo>
                        <a:pt x="298" y="231"/>
                      </a:lnTo>
                      <a:lnTo>
                        <a:pt x="292" y="235"/>
                      </a:lnTo>
                      <a:lnTo>
                        <a:pt x="276" y="218"/>
                      </a:lnTo>
                      <a:lnTo>
                        <a:pt x="226" y="184"/>
                      </a:lnTo>
                      <a:lnTo>
                        <a:pt x="224" y="158"/>
                      </a:lnTo>
                      <a:lnTo>
                        <a:pt x="239" y="168"/>
                      </a:lnTo>
                      <a:lnTo>
                        <a:pt x="233" y="170"/>
                      </a:lnTo>
                      <a:lnTo>
                        <a:pt x="257" y="193"/>
                      </a:lnTo>
                      <a:lnTo>
                        <a:pt x="263" y="185"/>
                      </a:lnTo>
                      <a:lnTo>
                        <a:pt x="224" y="147"/>
                      </a:lnTo>
                      <a:lnTo>
                        <a:pt x="197" y="145"/>
                      </a:lnTo>
                      <a:lnTo>
                        <a:pt x="194" y="134"/>
                      </a:lnTo>
                      <a:lnTo>
                        <a:pt x="173" y="119"/>
                      </a:lnTo>
                      <a:lnTo>
                        <a:pt x="160" y="121"/>
                      </a:lnTo>
                      <a:lnTo>
                        <a:pt x="125" y="77"/>
                      </a:lnTo>
                      <a:lnTo>
                        <a:pt x="118" y="52"/>
                      </a:lnTo>
                      <a:lnTo>
                        <a:pt x="95" y="27"/>
                      </a:lnTo>
                      <a:lnTo>
                        <a:pt x="67" y="2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3" name="Freeform 29"/>
                <p:cNvSpPr>
                  <a:spLocks/>
                </p:cNvSpPr>
                <p:nvPr/>
              </p:nvSpPr>
              <p:spPr bwMode="auto">
                <a:xfrm>
                  <a:off x="8799903" y="4533038"/>
                  <a:ext cx="66797" cy="217435"/>
                </a:xfrm>
                <a:custGeom>
                  <a:avLst/>
                  <a:gdLst>
                    <a:gd name="T0" fmla="*/ 2147483646 w 125"/>
                    <a:gd name="T1" fmla="*/ 2147483646 h 406"/>
                    <a:gd name="T2" fmla="*/ 2147483646 w 125"/>
                    <a:gd name="T3" fmla="*/ 2147483646 h 406"/>
                    <a:gd name="T4" fmla="*/ 2147483646 w 125"/>
                    <a:gd name="T5" fmla="*/ 2147483646 h 406"/>
                    <a:gd name="T6" fmla="*/ 2147483646 w 125"/>
                    <a:gd name="T7" fmla="*/ 2147483646 h 406"/>
                    <a:gd name="T8" fmla="*/ 2147483646 w 125"/>
                    <a:gd name="T9" fmla="*/ 2147483646 h 406"/>
                    <a:gd name="T10" fmla="*/ 2147483646 w 125"/>
                    <a:gd name="T11" fmla="*/ 2147483646 h 406"/>
                    <a:gd name="T12" fmla="*/ 2147483646 w 125"/>
                    <a:gd name="T13" fmla="*/ 2147483646 h 406"/>
                    <a:gd name="T14" fmla="*/ 2147483646 w 125"/>
                    <a:gd name="T15" fmla="*/ 2147483646 h 406"/>
                    <a:gd name="T16" fmla="*/ 2147483646 w 125"/>
                    <a:gd name="T17" fmla="*/ 2147483646 h 406"/>
                    <a:gd name="T18" fmla="*/ 2147483646 w 125"/>
                    <a:gd name="T19" fmla="*/ 2147483646 h 406"/>
                    <a:gd name="T20" fmla="*/ 2147483646 w 125"/>
                    <a:gd name="T21" fmla="*/ 2147483646 h 406"/>
                    <a:gd name="T22" fmla="*/ 2147483646 w 125"/>
                    <a:gd name="T23" fmla="*/ 2147483646 h 406"/>
                    <a:gd name="T24" fmla="*/ 0 w 125"/>
                    <a:gd name="T25" fmla="*/ 2147483646 h 406"/>
                    <a:gd name="T26" fmla="*/ 2147483646 w 125"/>
                    <a:gd name="T27" fmla="*/ 2147483646 h 406"/>
                    <a:gd name="T28" fmla="*/ 2147483646 w 125"/>
                    <a:gd name="T29" fmla="*/ 2147483646 h 406"/>
                    <a:gd name="T30" fmla="*/ 2147483646 w 125"/>
                    <a:gd name="T31" fmla="*/ 2147483646 h 406"/>
                    <a:gd name="T32" fmla="*/ 2147483646 w 125"/>
                    <a:gd name="T33" fmla="*/ 2147483646 h 406"/>
                    <a:gd name="T34" fmla="*/ 2147483646 w 125"/>
                    <a:gd name="T35" fmla="*/ 2147483646 h 406"/>
                    <a:gd name="T36" fmla="*/ 2147483646 w 125"/>
                    <a:gd name="T37" fmla="*/ 2147483646 h 406"/>
                    <a:gd name="T38" fmla="*/ 2147483646 w 125"/>
                    <a:gd name="T39" fmla="*/ 2147483646 h 406"/>
                    <a:gd name="T40" fmla="*/ 2147483646 w 125"/>
                    <a:gd name="T41" fmla="*/ 2147483646 h 406"/>
                    <a:gd name="T42" fmla="*/ 2147483646 w 125"/>
                    <a:gd name="T43" fmla="*/ 2147483646 h 406"/>
                    <a:gd name="T44" fmla="*/ 2147483646 w 125"/>
                    <a:gd name="T45" fmla="*/ 2147483646 h 406"/>
                    <a:gd name="T46" fmla="*/ 2147483646 w 125"/>
                    <a:gd name="T47" fmla="*/ 2147483646 h 406"/>
                    <a:gd name="T48" fmla="*/ 2147483646 w 125"/>
                    <a:gd name="T49" fmla="*/ 2147483646 h 406"/>
                    <a:gd name="T50" fmla="*/ 2147483646 w 125"/>
                    <a:gd name="T51" fmla="*/ 2147483646 h 406"/>
                    <a:gd name="T52" fmla="*/ 2147483646 w 125"/>
                    <a:gd name="T53" fmla="*/ 2147483646 h 406"/>
                    <a:gd name="T54" fmla="*/ 2147483646 w 125"/>
                    <a:gd name="T55" fmla="*/ 0 h 406"/>
                    <a:gd name="T56" fmla="*/ 2147483646 w 125"/>
                    <a:gd name="T57" fmla="*/ 2147483646 h 40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5"/>
                    <a:gd name="T88" fmla="*/ 0 h 406"/>
                    <a:gd name="T89" fmla="*/ 125 w 125"/>
                    <a:gd name="T90" fmla="*/ 406 h 40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5" h="406">
                      <a:moveTo>
                        <a:pt x="83" y="14"/>
                      </a:moveTo>
                      <a:lnTo>
                        <a:pt x="78" y="96"/>
                      </a:lnTo>
                      <a:lnTo>
                        <a:pt x="52" y="130"/>
                      </a:lnTo>
                      <a:lnTo>
                        <a:pt x="28" y="130"/>
                      </a:lnTo>
                      <a:lnTo>
                        <a:pt x="11" y="117"/>
                      </a:lnTo>
                      <a:lnTo>
                        <a:pt x="2" y="124"/>
                      </a:lnTo>
                      <a:lnTo>
                        <a:pt x="5" y="138"/>
                      </a:lnTo>
                      <a:lnTo>
                        <a:pt x="24" y="154"/>
                      </a:lnTo>
                      <a:lnTo>
                        <a:pt x="19" y="207"/>
                      </a:lnTo>
                      <a:lnTo>
                        <a:pt x="10" y="209"/>
                      </a:lnTo>
                      <a:lnTo>
                        <a:pt x="18" y="232"/>
                      </a:lnTo>
                      <a:lnTo>
                        <a:pt x="18" y="297"/>
                      </a:lnTo>
                      <a:lnTo>
                        <a:pt x="0" y="315"/>
                      </a:lnTo>
                      <a:lnTo>
                        <a:pt x="18" y="320"/>
                      </a:lnTo>
                      <a:lnTo>
                        <a:pt x="23" y="346"/>
                      </a:lnTo>
                      <a:lnTo>
                        <a:pt x="13" y="352"/>
                      </a:lnTo>
                      <a:lnTo>
                        <a:pt x="22" y="357"/>
                      </a:lnTo>
                      <a:lnTo>
                        <a:pt x="15" y="371"/>
                      </a:lnTo>
                      <a:lnTo>
                        <a:pt x="23" y="406"/>
                      </a:lnTo>
                      <a:lnTo>
                        <a:pt x="34" y="403"/>
                      </a:lnTo>
                      <a:lnTo>
                        <a:pt x="47" y="338"/>
                      </a:lnTo>
                      <a:lnTo>
                        <a:pt x="52" y="244"/>
                      </a:lnTo>
                      <a:lnTo>
                        <a:pt x="39" y="232"/>
                      </a:lnTo>
                      <a:lnTo>
                        <a:pt x="41" y="214"/>
                      </a:lnTo>
                      <a:lnTo>
                        <a:pt x="65" y="210"/>
                      </a:lnTo>
                      <a:lnTo>
                        <a:pt x="85" y="115"/>
                      </a:lnTo>
                      <a:lnTo>
                        <a:pt x="125" y="24"/>
                      </a:lnTo>
                      <a:lnTo>
                        <a:pt x="98" y="0"/>
                      </a:lnTo>
                      <a:lnTo>
                        <a:pt x="83" y="14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4" name="Freeform 30"/>
                <p:cNvSpPr>
                  <a:spLocks/>
                </p:cNvSpPr>
                <p:nvPr/>
              </p:nvSpPr>
              <p:spPr bwMode="auto">
                <a:xfrm>
                  <a:off x="8804674" y="3658469"/>
                  <a:ext cx="39761" cy="103080"/>
                </a:xfrm>
                <a:custGeom>
                  <a:avLst/>
                  <a:gdLst>
                    <a:gd name="T0" fmla="*/ 2147483646 w 74"/>
                    <a:gd name="T1" fmla="*/ 2147483646 h 192"/>
                    <a:gd name="T2" fmla="*/ 2147483646 w 74"/>
                    <a:gd name="T3" fmla="*/ 0 h 192"/>
                    <a:gd name="T4" fmla="*/ 2147483646 w 74"/>
                    <a:gd name="T5" fmla="*/ 2147483646 h 192"/>
                    <a:gd name="T6" fmla="*/ 2147483646 w 74"/>
                    <a:gd name="T7" fmla="*/ 2147483646 h 192"/>
                    <a:gd name="T8" fmla="*/ 2147483646 w 74"/>
                    <a:gd name="T9" fmla="*/ 2147483646 h 192"/>
                    <a:gd name="T10" fmla="*/ 2147483646 w 74"/>
                    <a:gd name="T11" fmla="*/ 2147483646 h 192"/>
                    <a:gd name="T12" fmla="*/ 2147483646 w 74"/>
                    <a:gd name="T13" fmla="*/ 2147483646 h 192"/>
                    <a:gd name="T14" fmla="*/ 2147483646 w 74"/>
                    <a:gd name="T15" fmla="*/ 2147483646 h 192"/>
                    <a:gd name="T16" fmla="*/ 2147483646 w 74"/>
                    <a:gd name="T17" fmla="*/ 2147483646 h 192"/>
                    <a:gd name="T18" fmla="*/ 2147483646 w 74"/>
                    <a:gd name="T19" fmla="*/ 2147483646 h 192"/>
                    <a:gd name="T20" fmla="*/ 2147483646 w 74"/>
                    <a:gd name="T21" fmla="*/ 2147483646 h 192"/>
                    <a:gd name="T22" fmla="*/ 0 w 74"/>
                    <a:gd name="T23" fmla="*/ 2147483646 h 192"/>
                    <a:gd name="T24" fmla="*/ 2147483646 w 74"/>
                    <a:gd name="T25" fmla="*/ 2147483646 h 19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4"/>
                    <a:gd name="T40" fmla="*/ 0 h 192"/>
                    <a:gd name="T41" fmla="*/ 74 w 74"/>
                    <a:gd name="T42" fmla="*/ 192 h 19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4" h="192">
                      <a:moveTo>
                        <a:pt x="5" y="2"/>
                      </a:moveTo>
                      <a:lnTo>
                        <a:pt x="10" y="0"/>
                      </a:lnTo>
                      <a:lnTo>
                        <a:pt x="50" y="31"/>
                      </a:lnTo>
                      <a:lnTo>
                        <a:pt x="71" y="115"/>
                      </a:lnTo>
                      <a:lnTo>
                        <a:pt x="63" y="161"/>
                      </a:lnTo>
                      <a:lnTo>
                        <a:pt x="74" y="189"/>
                      </a:lnTo>
                      <a:lnTo>
                        <a:pt x="38" y="192"/>
                      </a:lnTo>
                      <a:lnTo>
                        <a:pt x="12" y="164"/>
                      </a:lnTo>
                      <a:lnTo>
                        <a:pt x="27" y="97"/>
                      </a:lnTo>
                      <a:lnTo>
                        <a:pt x="13" y="72"/>
                      </a:lnTo>
                      <a:lnTo>
                        <a:pt x="15" y="62"/>
                      </a:lnTo>
                      <a:lnTo>
                        <a:pt x="0" y="8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" name="Freeform 31"/>
                <p:cNvSpPr>
                  <a:spLocks/>
                </p:cNvSpPr>
                <p:nvPr/>
              </p:nvSpPr>
              <p:spPr bwMode="auto">
                <a:xfrm>
                  <a:off x="8761733" y="4768190"/>
                  <a:ext cx="34989" cy="132071"/>
                </a:xfrm>
                <a:custGeom>
                  <a:avLst/>
                  <a:gdLst>
                    <a:gd name="T0" fmla="*/ 0 w 68"/>
                    <a:gd name="T1" fmla="*/ 2147483646 h 247"/>
                    <a:gd name="T2" fmla="*/ 2147483646 w 68"/>
                    <a:gd name="T3" fmla="*/ 2147483646 h 247"/>
                    <a:gd name="T4" fmla="*/ 2147483646 w 68"/>
                    <a:gd name="T5" fmla="*/ 2147483646 h 247"/>
                    <a:gd name="T6" fmla="*/ 2147483646 w 68"/>
                    <a:gd name="T7" fmla="*/ 2147483646 h 247"/>
                    <a:gd name="T8" fmla="*/ 2147483646 w 68"/>
                    <a:gd name="T9" fmla="*/ 2147483646 h 247"/>
                    <a:gd name="T10" fmla="*/ 2147483646 w 68"/>
                    <a:gd name="T11" fmla="*/ 2147483646 h 247"/>
                    <a:gd name="T12" fmla="*/ 2147483646 w 68"/>
                    <a:gd name="T13" fmla="*/ 2147483646 h 247"/>
                    <a:gd name="T14" fmla="*/ 2147483646 w 68"/>
                    <a:gd name="T15" fmla="*/ 0 h 247"/>
                    <a:gd name="T16" fmla="*/ 0 w 68"/>
                    <a:gd name="T17" fmla="*/ 2147483646 h 2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247"/>
                    <a:gd name="T29" fmla="*/ 68 w 68"/>
                    <a:gd name="T30" fmla="*/ 247 h 2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247">
                      <a:moveTo>
                        <a:pt x="0" y="32"/>
                      </a:moveTo>
                      <a:lnTo>
                        <a:pt x="3" y="144"/>
                      </a:lnTo>
                      <a:lnTo>
                        <a:pt x="19" y="247"/>
                      </a:lnTo>
                      <a:lnTo>
                        <a:pt x="51" y="242"/>
                      </a:lnTo>
                      <a:lnTo>
                        <a:pt x="28" y="211"/>
                      </a:lnTo>
                      <a:lnTo>
                        <a:pt x="32" y="74"/>
                      </a:lnTo>
                      <a:lnTo>
                        <a:pt x="68" y="19"/>
                      </a:lnTo>
                      <a:lnTo>
                        <a:pt x="58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" name="Freeform 32"/>
                <p:cNvSpPr>
                  <a:spLocks/>
                </p:cNvSpPr>
                <p:nvPr/>
              </p:nvSpPr>
              <p:spPr bwMode="auto">
                <a:xfrm>
                  <a:off x="8876242" y="4375197"/>
                  <a:ext cx="23856" cy="117576"/>
                </a:xfrm>
                <a:custGeom>
                  <a:avLst/>
                  <a:gdLst>
                    <a:gd name="T0" fmla="*/ 2147483646 w 47"/>
                    <a:gd name="T1" fmla="*/ 0 h 220"/>
                    <a:gd name="T2" fmla="*/ 2147483646 w 47"/>
                    <a:gd name="T3" fmla="*/ 2147483646 h 220"/>
                    <a:gd name="T4" fmla="*/ 2147483646 w 47"/>
                    <a:gd name="T5" fmla="*/ 2147483646 h 220"/>
                    <a:gd name="T6" fmla="*/ 2147483646 w 47"/>
                    <a:gd name="T7" fmla="*/ 2147483646 h 220"/>
                    <a:gd name="T8" fmla="*/ 0 w 47"/>
                    <a:gd name="T9" fmla="*/ 2147483646 h 220"/>
                    <a:gd name="T10" fmla="*/ 2147483646 w 47"/>
                    <a:gd name="T11" fmla="*/ 2147483646 h 220"/>
                    <a:gd name="T12" fmla="*/ 2147483646 w 47"/>
                    <a:gd name="T13" fmla="*/ 2147483646 h 220"/>
                    <a:gd name="T14" fmla="*/ 2147483646 w 47"/>
                    <a:gd name="T15" fmla="*/ 2147483646 h 220"/>
                    <a:gd name="T16" fmla="*/ 2147483646 w 47"/>
                    <a:gd name="T17" fmla="*/ 2147483646 h 220"/>
                    <a:gd name="T18" fmla="*/ 2147483646 w 47"/>
                    <a:gd name="T19" fmla="*/ 0 h 2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220"/>
                    <a:gd name="T32" fmla="*/ 47 w 47"/>
                    <a:gd name="T33" fmla="*/ 220 h 2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220">
                      <a:moveTo>
                        <a:pt x="40" y="0"/>
                      </a:moveTo>
                      <a:lnTo>
                        <a:pt x="46" y="7"/>
                      </a:lnTo>
                      <a:lnTo>
                        <a:pt x="47" y="107"/>
                      </a:lnTo>
                      <a:lnTo>
                        <a:pt x="18" y="220"/>
                      </a:lnTo>
                      <a:lnTo>
                        <a:pt x="0" y="153"/>
                      </a:lnTo>
                      <a:lnTo>
                        <a:pt x="10" y="72"/>
                      </a:lnTo>
                      <a:lnTo>
                        <a:pt x="23" y="46"/>
                      </a:lnTo>
                      <a:lnTo>
                        <a:pt x="11" y="46"/>
                      </a:lnTo>
                      <a:lnTo>
                        <a:pt x="25" y="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" name="Freeform 33"/>
                <p:cNvSpPr>
                  <a:spLocks/>
                </p:cNvSpPr>
                <p:nvPr/>
              </p:nvSpPr>
              <p:spPr bwMode="auto">
                <a:xfrm>
                  <a:off x="8844434" y="3821142"/>
                  <a:ext cx="27036" cy="43487"/>
                </a:xfrm>
                <a:custGeom>
                  <a:avLst/>
                  <a:gdLst>
                    <a:gd name="T0" fmla="*/ 2147483646 w 50"/>
                    <a:gd name="T1" fmla="*/ 2147483646 h 81"/>
                    <a:gd name="T2" fmla="*/ 2147483646 w 50"/>
                    <a:gd name="T3" fmla="*/ 2147483646 h 81"/>
                    <a:gd name="T4" fmla="*/ 0 w 50"/>
                    <a:gd name="T5" fmla="*/ 0 h 81"/>
                    <a:gd name="T6" fmla="*/ 2147483646 w 50"/>
                    <a:gd name="T7" fmla="*/ 2147483646 h 81"/>
                    <a:gd name="T8" fmla="*/ 2147483646 w 50"/>
                    <a:gd name="T9" fmla="*/ 2147483646 h 81"/>
                    <a:gd name="T10" fmla="*/ 2147483646 w 50"/>
                    <a:gd name="T11" fmla="*/ 2147483646 h 81"/>
                    <a:gd name="T12" fmla="*/ 2147483646 w 50"/>
                    <a:gd name="T13" fmla="*/ 2147483646 h 81"/>
                    <a:gd name="T14" fmla="*/ 2147483646 w 50"/>
                    <a:gd name="T15" fmla="*/ 2147483646 h 8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0"/>
                    <a:gd name="T25" fmla="*/ 0 h 81"/>
                    <a:gd name="T26" fmla="*/ 50 w 50"/>
                    <a:gd name="T27" fmla="*/ 81 h 8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0" h="81">
                      <a:moveTo>
                        <a:pt x="42" y="81"/>
                      </a:moveTo>
                      <a:lnTo>
                        <a:pt x="19" y="70"/>
                      </a:lnTo>
                      <a:lnTo>
                        <a:pt x="0" y="0"/>
                      </a:lnTo>
                      <a:lnTo>
                        <a:pt x="13" y="1"/>
                      </a:lnTo>
                      <a:lnTo>
                        <a:pt x="27" y="29"/>
                      </a:lnTo>
                      <a:lnTo>
                        <a:pt x="50" y="46"/>
                      </a:lnTo>
                      <a:lnTo>
                        <a:pt x="50" y="70"/>
                      </a:lnTo>
                      <a:lnTo>
                        <a:pt x="42" y="81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" name="Freeform 34"/>
                <p:cNvSpPr>
                  <a:spLocks/>
                </p:cNvSpPr>
                <p:nvPr/>
              </p:nvSpPr>
              <p:spPr bwMode="auto">
                <a:xfrm>
                  <a:off x="8812626" y="3629478"/>
                  <a:ext cx="19085" cy="30601"/>
                </a:xfrm>
                <a:custGeom>
                  <a:avLst/>
                  <a:gdLst>
                    <a:gd name="T0" fmla="*/ 0 w 37"/>
                    <a:gd name="T1" fmla="*/ 2147483646 h 58"/>
                    <a:gd name="T2" fmla="*/ 2147483646 w 37"/>
                    <a:gd name="T3" fmla="*/ 2147483646 h 58"/>
                    <a:gd name="T4" fmla="*/ 2147483646 w 37"/>
                    <a:gd name="T5" fmla="*/ 2147483646 h 58"/>
                    <a:gd name="T6" fmla="*/ 2147483646 w 37"/>
                    <a:gd name="T7" fmla="*/ 2147483646 h 58"/>
                    <a:gd name="T8" fmla="*/ 2147483646 w 37"/>
                    <a:gd name="T9" fmla="*/ 0 h 58"/>
                    <a:gd name="T10" fmla="*/ 0 w 37"/>
                    <a:gd name="T11" fmla="*/ 2147483646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58"/>
                    <a:gd name="T20" fmla="*/ 37 w 37"/>
                    <a:gd name="T21" fmla="*/ 58 h 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58">
                      <a:moveTo>
                        <a:pt x="0" y="46"/>
                      </a:moveTo>
                      <a:lnTo>
                        <a:pt x="22" y="58"/>
                      </a:lnTo>
                      <a:lnTo>
                        <a:pt x="37" y="48"/>
                      </a:lnTo>
                      <a:lnTo>
                        <a:pt x="31" y="9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9" name="Freeform 35"/>
                <p:cNvSpPr>
                  <a:spLocks/>
                </p:cNvSpPr>
                <p:nvPr/>
              </p:nvSpPr>
              <p:spPr bwMode="auto">
                <a:xfrm>
                  <a:off x="8916002" y="4185143"/>
                  <a:ext cx="12723" cy="64425"/>
                </a:xfrm>
                <a:custGeom>
                  <a:avLst/>
                  <a:gdLst>
                    <a:gd name="T0" fmla="*/ 2147483646 w 22"/>
                    <a:gd name="T1" fmla="*/ 0 h 119"/>
                    <a:gd name="T2" fmla="*/ 2147483646 w 22"/>
                    <a:gd name="T3" fmla="*/ 2147483646 h 119"/>
                    <a:gd name="T4" fmla="*/ 2147483646 w 22"/>
                    <a:gd name="T5" fmla="*/ 2147483646 h 119"/>
                    <a:gd name="T6" fmla="*/ 2147483646 w 22"/>
                    <a:gd name="T7" fmla="*/ 2147483646 h 119"/>
                    <a:gd name="T8" fmla="*/ 0 w 22"/>
                    <a:gd name="T9" fmla="*/ 2147483646 h 119"/>
                    <a:gd name="T10" fmla="*/ 2147483646 w 22"/>
                    <a:gd name="T11" fmla="*/ 2147483646 h 119"/>
                    <a:gd name="T12" fmla="*/ 2147483646 w 22"/>
                    <a:gd name="T13" fmla="*/ 2147483646 h 119"/>
                    <a:gd name="T14" fmla="*/ 2147483646 w 22"/>
                    <a:gd name="T15" fmla="*/ 0 h 1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"/>
                    <a:gd name="T25" fmla="*/ 0 h 119"/>
                    <a:gd name="T26" fmla="*/ 22 w 22"/>
                    <a:gd name="T27" fmla="*/ 119 h 11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" h="119">
                      <a:moveTo>
                        <a:pt x="17" y="0"/>
                      </a:moveTo>
                      <a:lnTo>
                        <a:pt x="22" y="55"/>
                      </a:lnTo>
                      <a:lnTo>
                        <a:pt x="21" y="114"/>
                      </a:lnTo>
                      <a:lnTo>
                        <a:pt x="11" y="119"/>
                      </a:lnTo>
                      <a:lnTo>
                        <a:pt x="0" y="109"/>
                      </a:lnTo>
                      <a:lnTo>
                        <a:pt x="12" y="46"/>
                      </a:lnTo>
                      <a:lnTo>
                        <a:pt x="3" y="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0" name="Freeform 36"/>
                <p:cNvSpPr>
                  <a:spLocks/>
                </p:cNvSpPr>
                <p:nvPr/>
              </p:nvSpPr>
              <p:spPr bwMode="auto">
                <a:xfrm>
                  <a:off x="8844434" y="4802014"/>
                  <a:ext cx="23856" cy="28991"/>
                </a:xfrm>
                <a:custGeom>
                  <a:avLst/>
                  <a:gdLst>
                    <a:gd name="T0" fmla="*/ 2147483646 w 44"/>
                    <a:gd name="T1" fmla="*/ 2147483646 h 54"/>
                    <a:gd name="T2" fmla="*/ 2147483646 w 44"/>
                    <a:gd name="T3" fmla="*/ 2147483646 h 54"/>
                    <a:gd name="T4" fmla="*/ 0 w 44"/>
                    <a:gd name="T5" fmla="*/ 2147483646 h 54"/>
                    <a:gd name="T6" fmla="*/ 2147483646 w 44"/>
                    <a:gd name="T7" fmla="*/ 0 h 54"/>
                    <a:gd name="T8" fmla="*/ 2147483646 w 44"/>
                    <a:gd name="T9" fmla="*/ 2147483646 h 54"/>
                    <a:gd name="T10" fmla="*/ 2147483646 w 44"/>
                    <a:gd name="T11" fmla="*/ 2147483646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54"/>
                    <a:gd name="T20" fmla="*/ 44 w 44"/>
                    <a:gd name="T21" fmla="*/ 54 h 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54">
                      <a:moveTo>
                        <a:pt x="26" y="40"/>
                      </a:moveTo>
                      <a:lnTo>
                        <a:pt x="2" y="54"/>
                      </a:lnTo>
                      <a:lnTo>
                        <a:pt x="0" y="39"/>
                      </a:lnTo>
                      <a:lnTo>
                        <a:pt x="21" y="0"/>
                      </a:lnTo>
                      <a:lnTo>
                        <a:pt x="44" y="7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1" name="Freeform 37"/>
                <p:cNvSpPr>
                  <a:spLocks/>
                </p:cNvSpPr>
                <p:nvPr/>
              </p:nvSpPr>
              <p:spPr bwMode="auto">
                <a:xfrm>
                  <a:off x="8871471" y="3922612"/>
                  <a:ext cx="14314" cy="25770"/>
                </a:xfrm>
                <a:custGeom>
                  <a:avLst/>
                  <a:gdLst>
                    <a:gd name="T0" fmla="*/ 2147483646 w 27"/>
                    <a:gd name="T1" fmla="*/ 2147483646 h 47"/>
                    <a:gd name="T2" fmla="*/ 2147483646 w 27"/>
                    <a:gd name="T3" fmla="*/ 2147483646 h 47"/>
                    <a:gd name="T4" fmla="*/ 0 w 27"/>
                    <a:gd name="T5" fmla="*/ 2147483646 h 47"/>
                    <a:gd name="T6" fmla="*/ 2147483646 w 27"/>
                    <a:gd name="T7" fmla="*/ 0 h 47"/>
                    <a:gd name="T8" fmla="*/ 2147483646 w 27"/>
                    <a:gd name="T9" fmla="*/ 2147483646 h 47"/>
                    <a:gd name="T10" fmla="*/ 2147483646 w 27"/>
                    <a:gd name="T11" fmla="*/ 2147483646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47"/>
                    <a:gd name="T20" fmla="*/ 27 w 27"/>
                    <a:gd name="T21" fmla="*/ 47 h 4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47">
                      <a:moveTo>
                        <a:pt x="27" y="40"/>
                      </a:moveTo>
                      <a:lnTo>
                        <a:pt x="9" y="4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22" y="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" name="Freeform 40"/>
                <p:cNvSpPr>
                  <a:spLocks/>
                </p:cNvSpPr>
                <p:nvPr/>
              </p:nvSpPr>
              <p:spPr bwMode="auto">
                <a:xfrm>
                  <a:off x="8908050" y="4085284"/>
                  <a:ext cx="9542" cy="11275"/>
                </a:xfrm>
                <a:custGeom>
                  <a:avLst/>
                  <a:gdLst>
                    <a:gd name="T0" fmla="*/ 2147483646 w 19"/>
                    <a:gd name="T1" fmla="*/ 2147483646 h 22"/>
                    <a:gd name="T2" fmla="*/ 2147483646 w 19"/>
                    <a:gd name="T3" fmla="*/ 2147483646 h 22"/>
                    <a:gd name="T4" fmla="*/ 0 w 19"/>
                    <a:gd name="T5" fmla="*/ 2147483646 h 22"/>
                    <a:gd name="T6" fmla="*/ 2147483646 w 19"/>
                    <a:gd name="T7" fmla="*/ 0 h 22"/>
                    <a:gd name="T8" fmla="*/ 2147483646 w 19"/>
                    <a:gd name="T9" fmla="*/ 2147483646 h 22"/>
                    <a:gd name="T10" fmla="*/ 2147483646 w 19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22"/>
                    <a:gd name="T20" fmla="*/ 19 w 19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22">
                      <a:moveTo>
                        <a:pt x="19" y="21"/>
                      </a:moveTo>
                      <a:lnTo>
                        <a:pt x="6" y="22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1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3" name="Freeform 41"/>
                <p:cNvSpPr>
                  <a:spLocks/>
                </p:cNvSpPr>
                <p:nvPr/>
              </p:nvSpPr>
              <p:spPr bwMode="auto">
                <a:xfrm>
                  <a:off x="8869881" y="4024081"/>
                  <a:ext cx="12723" cy="8054"/>
                </a:xfrm>
                <a:custGeom>
                  <a:avLst/>
                  <a:gdLst>
                    <a:gd name="T0" fmla="*/ 2147483646 w 24"/>
                    <a:gd name="T1" fmla="*/ 0 h 17"/>
                    <a:gd name="T2" fmla="*/ 2147483646 w 24"/>
                    <a:gd name="T3" fmla="*/ 2147483646 h 17"/>
                    <a:gd name="T4" fmla="*/ 2147483646 w 24"/>
                    <a:gd name="T5" fmla="*/ 2147483646 h 17"/>
                    <a:gd name="T6" fmla="*/ 0 w 24"/>
                    <a:gd name="T7" fmla="*/ 2147483646 h 17"/>
                    <a:gd name="T8" fmla="*/ 2147483646 w 24"/>
                    <a:gd name="T9" fmla="*/ 2147483646 h 17"/>
                    <a:gd name="T10" fmla="*/ 2147483646 w 24"/>
                    <a:gd name="T11" fmla="*/ 0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7"/>
                    <a:gd name="T20" fmla="*/ 24 w 24"/>
                    <a:gd name="T21" fmla="*/ 17 h 1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7">
                      <a:moveTo>
                        <a:pt x="24" y="0"/>
                      </a:moveTo>
                      <a:lnTo>
                        <a:pt x="19" y="13"/>
                      </a:lnTo>
                      <a:lnTo>
                        <a:pt x="4" y="17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" name="Freeform 42"/>
                <p:cNvSpPr>
                  <a:spLocks/>
                </p:cNvSpPr>
                <p:nvPr/>
              </p:nvSpPr>
              <p:spPr bwMode="auto">
                <a:xfrm>
                  <a:off x="8887375" y="4043408"/>
                  <a:ext cx="12723" cy="8054"/>
                </a:xfrm>
                <a:custGeom>
                  <a:avLst/>
                  <a:gdLst>
                    <a:gd name="T0" fmla="*/ 2147483646 w 24"/>
                    <a:gd name="T1" fmla="*/ 2147483646 h 14"/>
                    <a:gd name="T2" fmla="*/ 2147483646 w 24"/>
                    <a:gd name="T3" fmla="*/ 0 h 14"/>
                    <a:gd name="T4" fmla="*/ 2147483646 w 24"/>
                    <a:gd name="T5" fmla="*/ 2147483646 h 14"/>
                    <a:gd name="T6" fmla="*/ 0 w 24"/>
                    <a:gd name="T7" fmla="*/ 2147483646 h 14"/>
                    <a:gd name="T8" fmla="*/ 2147483646 w 24"/>
                    <a:gd name="T9" fmla="*/ 2147483646 h 14"/>
                    <a:gd name="T10" fmla="*/ 2147483646 w 24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4"/>
                    <a:gd name="T20" fmla="*/ 24 w 24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4">
                      <a:moveTo>
                        <a:pt x="24" y="9"/>
                      </a:moveTo>
                      <a:lnTo>
                        <a:pt x="14" y="0"/>
                      </a:lnTo>
                      <a:lnTo>
                        <a:pt x="2" y="3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" name="Freeform 44"/>
                <p:cNvSpPr>
                  <a:spLocks/>
                </p:cNvSpPr>
                <p:nvPr/>
              </p:nvSpPr>
              <p:spPr bwMode="auto">
                <a:xfrm>
                  <a:off x="8286202" y="4887376"/>
                  <a:ext cx="11133" cy="8054"/>
                </a:xfrm>
                <a:custGeom>
                  <a:avLst/>
                  <a:gdLst>
                    <a:gd name="T0" fmla="*/ 2147483646 w 19"/>
                    <a:gd name="T1" fmla="*/ 2147483646 h 15"/>
                    <a:gd name="T2" fmla="*/ 0 w 19"/>
                    <a:gd name="T3" fmla="*/ 2147483646 h 15"/>
                    <a:gd name="T4" fmla="*/ 2147483646 w 19"/>
                    <a:gd name="T5" fmla="*/ 0 h 15"/>
                    <a:gd name="T6" fmla="*/ 2147483646 w 19"/>
                    <a:gd name="T7" fmla="*/ 2147483646 h 15"/>
                    <a:gd name="T8" fmla="*/ 2147483646 w 19"/>
                    <a:gd name="T9" fmla="*/ 2147483646 h 15"/>
                    <a:gd name="T10" fmla="*/ 2147483646 w 19"/>
                    <a:gd name="T11" fmla="*/ 2147483646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5"/>
                    <a:gd name="T20" fmla="*/ 19 w 19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5">
                      <a:moveTo>
                        <a:pt x="6" y="12"/>
                      </a:moveTo>
                      <a:lnTo>
                        <a:pt x="0" y="1"/>
                      </a:lnTo>
                      <a:lnTo>
                        <a:pt x="13" y="0"/>
                      </a:lnTo>
                      <a:lnTo>
                        <a:pt x="19" y="4"/>
                      </a:lnTo>
                      <a:lnTo>
                        <a:pt x="19" y="15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6" name="Freeform 46"/>
                <p:cNvSpPr>
                  <a:spLocks/>
                </p:cNvSpPr>
                <p:nvPr/>
              </p:nvSpPr>
              <p:spPr bwMode="auto">
                <a:xfrm>
                  <a:off x="8912821" y="4151321"/>
                  <a:ext cx="6362" cy="11274"/>
                </a:xfrm>
                <a:custGeom>
                  <a:avLst/>
                  <a:gdLst>
                    <a:gd name="T0" fmla="*/ 2147483646 w 13"/>
                    <a:gd name="T1" fmla="*/ 2147483646 h 20"/>
                    <a:gd name="T2" fmla="*/ 2147483646 w 13"/>
                    <a:gd name="T3" fmla="*/ 0 h 20"/>
                    <a:gd name="T4" fmla="*/ 0 w 13"/>
                    <a:gd name="T5" fmla="*/ 2147483646 h 20"/>
                    <a:gd name="T6" fmla="*/ 2147483646 w 13"/>
                    <a:gd name="T7" fmla="*/ 2147483646 h 20"/>
                    <a:gd name="T8" fmla="*/ 2147483646 w 13"/>
                    <a:gd name="T9" fmla="*/ 214748364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"/>
                    <a:gd name="T16" fmla="*/ 0 h 20"/>
                    <a:gd name="T17" fmla="*/ 13 w 13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" h="20">
                      <a:moveTo>
                        <a:pt x="13" y="2"/>
                      </a:move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1" y="2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7" name="Freeform 54"/>
                <p:cNvSpPr>
                  <a:spLocks/>
                </p:cNvSpPr>
                <p:nvPr/>
              </p:nvSpPr>
              <p:spPr bwMode="auto">
                <a:xfrm>
                  <a:off x="6936431" y="3159983"/>
                  <a:ext cx="1130405" cy="2017049"/>
                </a:xfrm>
                <a:custGeom>
                  <a:avLst/>
                  <a:gdLst>
                    <a:gd name="T0" fmla="*/ 2147483646 w 2132"/>
                    <a:gd name="T1" fmla="*/ 2147483646 h 3757"/>
                    <a:gd name="T2" fmla="*/ 2147483646 w 2132"/>
                    <a:gd name="T3" fmla="*/ 2147483646 h 3757"/>
                    <a:gd name="T4" fmla="*/ 2147483646 w 2132"/>
                    <a:gd name="T5" fmla="*/ 2147483646 h 3757"/>
                    <a:gd name="T6" fmla="*/ 2147483646 w 2132"/>
                    <a:gd name="T7" fmla="*/ 2147483646 h 3757"/>
                    <a:gd name="T8" fmla="*/ 2147483646 w 2132"/>
                    <a:gd name="T9" fmla="*/ 2147483646 h 3757"/>
                    <a:gd name="T10" fmla="*/ 2147483646 w 2132"/>
                    <a:gd name="T11" fmla="*/ 2147483646 h 3757"/>
                    <a:gd name="T12" fmla="*/ 2147483646 w 2132"/>
                    <a:gd name="T13" fmla="*/ 2147483646 h 3757"/>
                    <a:gd name="T14" fmla="*/ 2147483646 w 2132"/>
                    <a:gd name="T15" fmla="*/ 2147483646 h 3757"/>
                    <a:gd name="T16" fmla="*/ 2147483646 w 2132"/>
                    <a:gd name="T17" fmla="*/ 2147483646 h 3757"/>
                    <a:gd name="T18" fmla="*/ 2147483646 w 2132"/>
                    <a:gd name="T19" fmla="*/ 2147483646 h 3757"/>
                    <a:gd name="T20" fmla="*/ 2147483646 w 2132"/>
                    <a:gd name="T21" fmla="*/ 2147483646 h 3757"/>
                    <a:gd name="T22" fmla="*/ 2147483646 w 2132"/>
                    <a:gd name="T23" fmla="*/ 2147483646 h 3757"/>
                    <a:gd name="T24" fmla="*/ 2147483646 w 2132"/>
                    <a:gd name="T25" fmla="*/ 2147483646 h 3757"/>
                    <a:gd name="T26" fmla="*/ 2147483646 w 2132"/>
                    <a:gd name="T27" fmla="*/ 2147483646 h 3757"/>
                    <a:gd name="T28" fmla="*/ 2147483646 w 2132"/>
                    <a:gd name="T29" fmla="*/ 2147483646 h 3757"/>
                    <a:gd name="T30" fmla="*/ 2147483646 w 2132"/>
                    <a:gd name="T31" fmla="*/ 2147483646 h 3757"/>
                    <a:gd name="T32" fmla="*/ 2147483646 w 2132"/>
                    <a:gd name="T33" fmla="*/ 2147483646 h 3757"/>
                    <a:gd name="T34" fmla="*/ 2147483646 w 2132"/>
                    <a:gd name="T35" fmla="*/ 2147483646 h 3757"/>
                    <a:gd name="T36" fmla="*/ 2147483646 w 2132"/>
                    <a:gd name="T37" fmla="*/ 2147483646 h 3757"/>
                    <a:gd name="T38" fmla="*/ 2147483646 w 2132"/>
                    <a:gd name="T39" fmla="*/ 2147483646 h 3757"/>
                    <a:gd name="T40" fmla="*/ 2147483646 w 2132"/>
                    <a:gd name="T41" fmla="*/ 2147483646 h 3757"/>
                    <a:gd name="T42" fmla="*/ 2147483646 w 2132"/>
                    <a:gd name="T43" fmla="*/ 2147483646 h 3757"/>
                    <a:gd name="T44" fmla="*/ 2147483646 w 2132"/>
                    <a:gd name="T45" fmla="*/ 2147483646 h 3757"/>
                    <a:gd name="T46" fmla="*/ 2147483646 w 2132"/>
                    <a:gd name="T47" fmla="*/ 2147483646 h 3757"/>
                    <a:gd name="T48" fmla="*/ 2147483646 w 2132"/>
                    <a:gd name="T49" fmla="*/ 2147483646 h 3757"/>
                    <a:gd name="T50" fmla="*/ 2147483646 w 2132"/>
                    <a:gd name="T51" fmla="*/ 2147483646 h 3757"/>
                    <a:gd name="T52" fmla="*/ 2147483646 w 2132"/>
                    <a:gd name="T53" fmla="*/ 2147483646 h 3757"/>
                    <a:gd name="T54" fmla="*/ 2147483646 w 2132"/>
                    <a:gd name="T55" fmla="*/ 2147483646 h 3757"/>
                    <a:gd name="T56" fmla="*/ 2147483646 w 2132"/>
                    <a:gd name="T57" fmla="*/ 2147483646 h 3757"/>
                    <a:gd name="T58" fmla="*/ 2147483646 w 2132"/>
                    <a:gd name="T59" fmla="*/ 2147483646 h 3757"/>
                    <a:gd name="T60" fmla="*/ 2147483646 w 2132"/>
                    <a:gd name="T61" fmla="*/ 2147483646 h 3757"/>
                    <a:gd name="T62" fmla="*/ 2147483646 w 2132"/>
                    <a:gd name="T63" fmla="*/ 2147483646 h 3757"/>
                    <a:gd name="T64" fmla="*/ 2147483646 w 2132"/>
                    <a:gd name="T65" fmla="*/ 2147483646 h 3757"/>
                    <a:gd name="T66" fmla="*/ 2147483646 w 2132"/>
                    <a:gd name="T67" fmla="*/ 2147483646 h 3757"/>
                    <a:gd name="T68" fmla="*/ 2147483646 w 2132"/>
                    <a:gd name="T69" fmla="*/ 2147483646 h 3757"/>
                    <a:gd name="T70" fmla="*/ 2147483646 w 2132"/>
                    <a:gd name="T71" fmla="*/ 2147483646 h 3757"/>
                    <a:gd name="T72" fmla="*/ 2147483646 w 2132"/>
                    <a:gd name="T73" fmla="*/ 2147483646 h 3757"/>
                    <a:gd name="T74" fmla="*/ 2147483646 w 2132"/>
                    <a:gd name="T75" fmla="*/ 2147483646 h 3757"/>
                    <a:gd name="T76" fmla="*/ 2147483646 w 2132"/>
                    <a:gd name="T77" fmla="*/ 2147483646 h 3757"/>
                    <a:gd name="T78" fmla="*/ 2147483646 w 2132"/>
                    <a:gd name="T79" fmla="*/ 2147483646 h 3757"/>
                    <a:gd name="T80" fmla="*/ 2147483646 w 2132"/>
                    <a:gd name="T81" fmla="*/ 2147483646 h 3757"/>
                    <a:gd name="T82" fmla="*/ 2147483646 w 2132"/>
                    <a:gd name="T83" fmla="*/ 2147483646 h 3757"/>
                    <a:gd name="T84" fmla="*/ 2147483646 w 2132"/>
                    <a:gd name="T85" fmla="*/ 2147483646 h 3757"/>
                    <a:gd name="T86" fmla="*/ 2147483646 w 2132"/>
                    <a:gd name="T87" fmla="*/ 2147483646 h 3757"/>
                    <a:gd name="T88" fmla="*/ 2147483646 w 2132"/>
                    <a:gd name="T89" fmla="*/ 2147483646 h 3757"/>
                    <a:gd name="T90" fmla="*/ 2147483646 w 2132"/>
                    <a:gd name="T91" fmla="*/ 2147483646 h 3757"/>
                    <a:gd name="T92" fmla="*/ 2147483646 w 2132"/>
                    <a:gd name="T93" fmla="*/ 2147483646 h 3757"/>
                    <a:gd name="T94" fmla="*/ 2147483646 w 2132"/>
                    <a:gd name="T95" fmla="*/ 2147483646 h 3757"/>
                    <a:gd name="T96" fmla="*/ 2147483646 w 2132"/>
                    <a:gd name="T97" fmla="*/ 2147483646 h 3757"/>
                    <a:gd name="T98" fmla="*/ 2147483646 w 2132"/>
                    <a:gd name="T99" fmla="*/ 2147483646 h 3757"/>
                    <a:gd name="T100" fmla="*/ 2147483646 w 2132"/>
                    <a:gd name="T101" fmla="*/ 2147483646 h 3757"/>
                    <a:gd name="T102" fmla="*/ 2147483646 w 2132"/>
                    <a:gd name="T103" fmla="*/ 2147483646 h 3757"/>
                    <a:gd name="T104" fmla="*/ 2147483646 w 2132"/>
                    <a:gd name="T105" fmla="*/ 2147483646 h 3757"/>
                    <a:gd name="T106" fmla="*/ 2147483646 w 2132"/>
                    <a:gd name="T107" fmla="*/ 2147483646 h 3757"/>
                    <a:gd name="T108" fmla="*/ 2147483646 w 2132"/>
                    <a:gd name="T109" fmla="*/ 2147483646 h 3757"/>
                    <a:gd name="T110" fmla="*/ 2147483646 w 2132"/>
                    <a:gd name="T111" fmla="*/ 2147483646 h 3757"/>
                    <a:gd name="T112" fmla="*/ 2147483646 w 2132"/>
                    <a:gd name="T113" fmla="*/ 2147483646 h 375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32"/>
                    <a:gd name="T172" fmla="*/ 0 h 3757"/>
                    <a:gd name="T173" fmla="*/ 2132 w 2132"/>
                    <a:gd name="T174" fmla="*/ 3757 h 375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32" h="3757">
                      <a:moveTo>
                        <a:pt x="1424" y="3374"/>
                      </a:moveTo>
                      <a:lnTo>
                        <a:pt x="1433" y="3351"/>
                      </a:lnTo>
                      <a:lnTo>
                        <a:pt x="1464" y="3329"/>
                      </a:lnTo>
                      <a:lnTo>
                        <a:pt x="1471" y="3315"/>
                      </a:lnTo>
                      <a:lnTo>
                        <a:pt x="1452" y="3280"/>
                      </a:lnTo>
                      <a:lnTo>
                        <a:pt x="1413" y="3309"/>
                      </a:lnTo>
                      <a:lnTo>
                        <a:pt x="1373" y="3315"/>
                      </a:lnTo>
                      <a:lnTo>
                        <a:pt x="1366" y="3309"/>
                      </a:lnTo>
                      <a:lnTo>
                        <a:pt x="1345" y="3314"/>
                      </a:lnTo>
                      <a:lnTo>
                        <a:pt x="1331" y="3346"/>
                      </a:lnTo>
                      <a:lnTo>
                        <a:pt x="1299" y="3357"/>
                      </a:lnTo>
                      <a:lnTo>
                        <a:pt x="1284" y="3380"/>
                      </a:lnTo>
                      <a:lnTo>
                        <a:pt x="1262" y="3388"/>
                      </a:lnTo>
                      <a:lnTo>
                        <a:pt x="1227" y="3375"/>
                      </a:lnTo>
                      <a:lnTo>
                        <a:pt x="1216" y="3365"/>
                      </a:lnTo>
                      <a:lnTo>
                        <a:pt x="1201" y="3370"/>
                      </a:lnTo>
                      <a:lnTo>
                        <a:pt x="1196" y="3380"/>
                      </a:lnTo>
                      <a:lnTo>
                        <a:pt x="1186" y="3370"/>
                      </a:lnTo>
                      <a:lnTo>
                        <a:pt x="1149" y="3375"/>
                      </a:lnTo>
                      <a:lnTo>
                        <a:pt x="1139" y="3360"/>
                      </a:lnTo>
                      <a:lnTo>
                        <a:pt x="1108" y="3348"/>
                      </a:lnTo>
                      <a:lnTo>
                        <a:pt x="1098" y="3323"/>
                      </a:lnTo>
                      <a:lnTo>
                        <a:pt x="1063" y="3323"/>
                      </a:lnTo>
                      <a:lnTo>
                        <a:pt x="1033" y="3344"/>
                      </a:lnTo>
                      <a:lnTo>
                        <a:pt x="1017" y="3324"/>
                      </a:lnTo>
                      <a:lnTo>
                        <a:pt x="987" y="3319"/>
                      </a:lnTo>
                      <a:lnTo>
                        <a:pt x="966" y="3324"/>
                      </a:lnTo>
                      <a:lnTo>
                        <a:pt x="972" y="3344"/>
                      </a:lnTo>
                      <a:lnTo>
                        <a:pt x="966" y="3360"/>
                      </a:lnTo>
                      <a:lnTo>
                        <a:pt x="977" y="3365"/>
                      </a:lnTo>
                      <a:lnTo>
                        <a:pt x="977" y="3380"/>
                      </a:lnTo>
                      <a:lnTo>
                        <a:pt x="961" y="3375"/>
                      </a:lnTo>
                      <a:lnTo>
                        <a:pt x="941" y="3380"/>
                      </a:lnTo>
                      <a:lnTo>
                        <a:pt x="927" y="3412"/>
                      </a:lnTo>
                      <a:lnTo>
                        <a:pt x="901" y="3367"/>
                      </a:lnTo>
                      <a:lnTo>
                        <a:pt x="896" y="3352"/>
                      </a:lnTo>
                      <a:lnTo>
                        <a:pt x="866" y="3337"/>
                      </a:lnTo>
                      <a:lnTo>
                        <a:pt x="886" y="3325"/>
                      </a:lnTo>
                      <a:lnTo>
                        <a:pt x="869" y="3289"/>
                      </a:lnTo>
                      <a:lnTo>
                        <a:pt x="849" y="3274"/>
                      </a:lnTo>
                      <a:lnTo>
                        <a:pt x="839" y="3259"/>
                      </a:lnTo>
                      <a:lnTo>
                        <a:pt x="834" y="3264"/>
                      </a:lnTo>
                      <a:lnTo>
                        <a:pt x="832" y="3228"/>
                      </a:lnTo>
                      <a:lnTo>
                        <a:pt x="797" y="3218"/>
                      </a:lnTo>
                      <a:lnTo>
                        <a:pt x="787" y="3203"/>
                      </a:lnTo>
                      <a:lnTo>
                        <a:pt x="766" y="3218"/>
                      </a:lnTo>
                      <a:lnTo>
                        <a:pt x="720" y="3214"/>
                      </a:lnTo>
                      <a:lnTo>
                        <a:pt x="729" y="3182"/>
                      </a:lnTo>
                      <a:lnTo>
                        <a:pt x="719" y="3167"/>
                      </a:lnTo>
                      <a:lnTo>
                        <a:pt x="688" y="3194"/>
                      </a:lnTo>
                      <a:lnTo>
                        <a:pt x="673" y="3194"/>
                      </a:lnTo>
                      <a:lnTo>
                        <a:pt x="673" y="3136"/>
                      </a:lnTo>
                      <a:lnTo>
                        <a:pt x="651" y="3126"/>
                      </a:lnTo>
                      <a:lnTo>
                        <a:pt x="646" y="3111"/>
                      </a:lnTo>
                      <a:lnTo>
                        <a:pt x="662" y="3096"/>
                      </a:lnTo>
                      <a:lnTo>
                        <a:pt x="662" y="3070"/>
                      </a:lnTo>
                      <a:lnTo>
                        <a:pt x="681" y="3034"/>
                      </a:lnTo>
                      <a:lnTo>
                        <a:pt x="681" y="3008"/>
                      </a:lnTo>
                      <a:lnTo>
                        <a:pt x="706" y="2992"/>
                      </a:lnTo>
                      <a:lnTo>
                        <a:pt x="664" y="2931"/>
                      </a:lnTo>
                      <a:lnTo>
                        <a:pt x="674" y="2921"/>
                      </a:lnTo>
                      <a:lnTo>
                        <a:pt x="700" y="2916"/>
                      </a:lnTo>
                      <a:lnTo>
                        <a:pt x="744" y="2853"/>
                      </a:lnTo>
                      <a:lnTo>
                        <a:pt x="766" y="2848"/>
                      </a:lnTo>
                      <a:lnTo>
                        <a:pt x="751" y="2800"/>
                      </a:lnTo>
                      <a:lnTo>
                        <a:pt x="769" y="2795"/>
                      </a:lnTo>
                      <a:lnTo>
                        <a:pt x="760" y="2764"/>
                      </a:lnTo>
                      <a:lnTo>
                        <a:pt x="764" y="2741"/>
                      </a:lnTo>
                      <a:lnTo>
                        <a:pt x="813" y="2705"/>
                      </a:lnTo>
                      <a:lnTo>
                        <a:pt x="824" y="2704"/>
                      </a:lnTo>
                      <a:lnTo>
                        <a:pt x="834" y="2673"/>
                      </a:lnTo>
                      <a:lnTo>
                        <a:pt x="788" y="2648"/>
                      </a:lnTo>
                      <a:lnTo>
                        <a:pt x="788" y="2633"/>
                      </a:lnTo>
                      <a:lnTo>
                        <a:pt x="771" y="2627"/>
                      </a:lnTo>
                      <a:lnTo>
                        <a:pt x="776" y="2602"/>
                      </a:lnTo>
                      <a:lnTo>
                        <a:pt x="792" y="2597"/>
                      </a:lnTo>
                      <a:lnTo>
                        <a:pt x="873" y="2597"/>
                      </a:lnTo>
                      <a:lnTo>
                        <a:pt x="904" y="2575"/>
                      </a:lnTo>
                      <a:lnTo>
                        <a:pt x="955" y="2565"/>
                      </a:lnTo>
                      <a:lnTo>
                        <a:pt x="960" y="2550"/>
                      </a:lnTo>
                      <a:lnTo>
                        <a:pt x="945" y="2545"/>
                      </a:lnTo>
                      <a:lnTo>
                        <a:pt x="945" y="2514"/>
                      </a:lnTo>
                      <a:lnTo>
                        <a:pt x="954" y="2504"/>
                      </a:lnTo>
                      <a:lnTo>
                        <a:pt x="923" y="2504"/>
                      </a:lnTo>
                      <a:lnTo>
                        <a:pt x="908" y="2488"/>
                      </a:lnTo>
                      <a:lnTo>
                        <a:pt x="903" y="2427"/>
                      </a:lnTo>
                      <a:lnTo>
                        <a:pt x="906" y="2412"/>
                      </a:lnTo>
                      <a:lnTo>
                        <a:pt x="896" y="2402"/>
                      </a:lnTo>
                      <a:lnTo>
                        <a:pt x="891" y="2376"/>
                      </a:lnTo>
                      <a:lnTo>
                        <a:pt x="871" y="2371"/>
                      </a:lnTo>
                      <a:lnTo>
                        <a:pt x="881" y="2351"/>
                      </a:lnTo>
                      <a:lnTo>
                        <a:pt x="804" y="2335"/>
                      </a:lnTo>
                      <a:lnTo>
                        <a:pt x="789" y="2381"/>
                      </a:lnTo>
                      <a:lnTo>
                        <a:pt x="774" y="2403"/>
                      </a:lnTo>
                      <a:lnTo>
                        <a:pt x="748" y="2408"/>
                      </a:lnTo>
                      <a:lnTo>
                        <a:pt x="733" y="2423"/>
                      </a:lnTo>
                      <a:lnTo>
                        <a:pt x="713" y="2413"/>
                      </a:lnTo>
                      <a:lnTo>
                        <a:pt x="682" y="2449"/>
                      </a:lnTo>
                      <a:lnTo>
                        <a:pt x="693" y="2490"/>
                      </a:lnTo>
                      <a:lnTo>
                        <a:pt x="663" y="2506"/>
                      </a:lnTo>
                      <a:lnTo>
                        <a:pt x="663" y="2522"/>
                      </a:lnTo>
                      <a:lnTo>
                        <a:pt x="642" y="2527"/>
                      </a:lnTo>
                      <a:lnTo>
                        <a:pt x="612" y="2552"/>
                      </a:lnTo>
                      <a:lnTo>
                        <a:pt x="571" y="2564"/>
                      </a:lnTo>
                      <a:lnTo>
                        <a:pt x="567" y="2594"/>
                      </a:lnTo>
                      <a:lnTo>
                        <a:pt x="547" y="2599"/>
                      </a:lnTo>
                      <a:lnTo>
                        <a:pt x="542" y="2579"/>
                      </a:lnTo>
                      <a:lnTo>
                        <a:pt x="501" y="2610"/>
                      </a:lnTo>
                      <a:lnTo>
                        <a:pt x="491" y="2610"/>
                      </a:lnTo>
                      <a:lnTo>
                        <a:pt x="484" y="2584"/>
                      </a:lnTo>
                      <a:lnTo>
                        <a:pt x="464" y="2543"/>
                      </a:lnTo>
                      <a:lnTo>
                        <a:pt x="428" y="2504"/>
                      </a:lnTo>
                      <a:lnTo>
                        <a:pt x="382" y="2514"/>
                      </a:lnTo>
                      <a:lnTo>
                        <a:pt x="362" y="2534"/>
                      </a:lnTo>
                      <a:lnTo>
                        <a:pt x="347" y="2529"/>
                      </a:lnTo>
                      <a:lnTo>
                        <a:pt x="316" y="2529"/>
                      </a:lnTo>
                      <a:lnTo>
                        <a:pt x="311" y="2541"/>
                      </a:lnTo>
                      <a:lnTo>
                        <a:pt x="296" y="2536"/>
                      </a:lnTo>
                      <a:lnTo>
                        <a:pt x="301" y="2515"/>
                      </a:lnTo>
                      <a:lnTo>
                        <a:pt x="289" y="2485"/>
                      </a:lnTo>
                      <a:lnTo>
                        <a:pt x="294" y="2448"/>
                      </a:lnTo>
                      <a:lnTo>
                        <a:pt x="315" y="2417"/>
                      </a:lnTo>
                      <a:lnTo>
                        <a:pt x="340" y="2412"/>
                      </a:lnTo>
                      <a:lnTo>
                        <a:pt x="334" y="2351"/>
                      </a:lnTo>
                      <a:lnTo>
                        <a:pt x="319" y="2341"/>
                      </a:lnTo>
                      <a:lnTo>
                        <a:pt x="329" y="2310"/>
                      </a:lnTo>
                      <a:lnTo>
                        <a:pt x="358" y="2289"/>
                      </a:lnTo>
                      <a:lnTo>
                        <a:pt x="368" y="2253"/>
                      </a:lnTo>
                      <a:lnTo>
                        <a:pt x="384" y="2232"/>
                      </a:lnTo>
                      <a:lnTo>
                        <a:pt x="378" y="2227"/>
                      </a:lnTo>
                      <a:lnTo>
                        <a:pt x="378" y="2207"/>
                      </a:lnTo>
                      <a:lnTo>
                        <a:pt x="394" y="2191"/>
                      </a:lnTo>
                      <a:lnTo>
                        <a:pt x="419" y="2180"/>
                      </a:lnTo>
                      <a:lnTo>
                        <a:pt x="395" y="2162"/>
                      </a:lnTo>
                      <a:lnTo>
                        <a:pt x="407" y="2140"/>
                      </a:lnTo>
                      <a:lnTo>
                        <a:pt x="407" y="2125"/>
                      </a:lnTo>
                      <a:lnTo>
                        <a:pt x="427" y="2099"/>
                      </a:lnTo>
                      <a:lnTo>
                        <a:pt x="396" y="2106"/>
                      </a:lnTo>
                      <a:lnTo>
                        <a:pt x="376" y="2096"/>
                      </a:lnTo>
                      <a:lnTo>
                        <a:pt x="371" y="2075"/>
                      </a:lnTo>
                      <a:lnTo>
                        <a:pt x="345" y="2065"/>
                      </a:lnTo>
                      <a:lnTo>
                        <a:pt x="330" y="2070"/>
                      </a:lnTo>
                      <a:lnTo>
                        <a:pt x="274" y="2121"/>
                      </a:lnTo>
                      <a:lnTo>
                        <a:pt x="259" y="2116"/>
                      </a:lnTo>
                      <a:lnTo>
                        <a:pt x="228" y="2133"/>
                      </a:lnTo>
                      <a:lnTo>
                        <a:pt x="197" y="2158"/>
                      </a:lnTo>
                      <a:lnTo>
                        <a:pt x="186" y="2150"/>
                      </a:lnTo>
                      <a:lnTo>
                        <a:pt x="150" y="2060"/>
                      </a:lnTo>
                      <a:lnTo>
                        <a:pt x="139" y="1963"/>
                      </a:lnTo>
                      <a:lnTo>
                        <a:pt x="167" y="1959"/>
                      </a:lnTo>
                      <a:lnTo>
                        <a:pt x="154" y="1943"/>
                      </a:lnTo>
                      <a:lnTo>
                        <a:pt x="188" y="1939"/>
                      </a:lnTo>
                      <a:lnTo>
                        <a:pt x="176" y="1874"/>
                      </a:lnTo>
                      <a:lnTo>
                        <a:pt x="95" y="1828"/>
                      </a:lnTo>
                      <a:lnTo>
                        <a:pt x="69" y="1842"/>
                      </a:lnTo>
                      <a:lnTo>
                        <a:pt x="49" y="1832"/>
                      </a:lnTo>
                      <a:lnTo>
                        <a:pt x="52" y="1792"/>
                      </a:lnTo>
                      <a:lnTo>
                        <a:pt x="92" y="1793"/>
                      </a:lnTo>
                      <a:lnTo>
                        <a:pt x="93" y="1737"/>
                      </a:lnTo>
                      <a:lnTo>
                        <a:pt x="83" y="1712"/>
                      </a:lnTo>
                      <a:lnTo>
                        <a:pt x="98" y="1696"/>
                      </a:lnTo>
                      <a:lnTo>
                        <a:pt x="108" y="1702"/>
                      </a:lnTo>
                      <a:lnTo>
                        <a:pt x="107" y="1686"/>
                      </a:lnTo>
                      <a:lnTo>
                        <a:pt x="97" y="1676"/>
                      </a:lnTo>
                      <a:lnTo>
                        <a:pt x="61" y="1666"/>
                      </a:lnTo>
                      <a:lnTo>
                        <a:pt x="56" y="1645"/>
                      </a:lnTo>
                      <a:lnTo>
                        <a:pt x="10" y="1631"/>
                      </a:lnTo>
                      <a:lnTo>
                        <a:pt x="0" y="1616"/>
                      </a:lnTo>
                      <a:lnTo>
                        <a:pt x="15" y="1605"/>
                      </a:lnTo>
                      <a:lnTo>
                        <a:pt x="71" y="1610"/>
                      </a:lnTo>
                      <a:lnTo>
                        <a:pt x="49" y="1569"/>
                      </a:lnTo>
                      <a:lnTo>
                        <a:pt x="60" y="1564"/>
                      </a:lnTo>
                      <a:lnTo>
                        <a:pt x="60" y="1554"/>
                      </a:lnTo>
                      <a:lnTo>
                        <a:pt x="34" y="1528"/>
                      </a:lnTo>
                      <a:lnTo>
                        <a:pt x="29" y="1513"/>
                      </a:lnTo>
                      <a:lnTo>
                        <a:pt x="49" y="1508"/>
                      </a:lnTo>
                      <a:lnTo>
                        <a:pt x="55" y="1482"/>
                      </a:lnTo>
                      <a:lnTo>
                        <a:pt x="33" y="1431"/>
                      </a:lnTo>
                      <a:lnTo>
                        <a:pt x="33" y="1416"/>
                      </a:lnTo>
                      <a:lnTo>
                        <a:pt x="48" y="1411"/>
                      </a:lnTo>
                      <a:lnTo>
                        <a:pt x="58" y="1385"/>
                      </a:lnTo>
                      <a:lnTo>
                        <a:pt x="38" y="1380"/>
                      </a:lnTo>
                      <a:lnTo>
                        <a:pt x="52" y="1329"/>
                      </a:lnTo>
                      <a:lnTo>
                        <a:pt x="62" y="1324"/>
                      </a:lnTo>
                      <a:lnTo>
                        <a:pt x="72" y="1293"/>
                      </a:lnTo>
                      <a:lnTo>
                        <a:pt x="108" y="1293"/>
                      </a:lnTo>
                      <a:lnTo>
                        <a:pt x="123" y="1277"/>
                      </a:lnTo>
                      <a:lnTo>
                        <a:pt x="180" y="1267"/>
                      </a:lnTo>
                      <a:lnTo>
                        <a:pt x="210" y="1241"/>
                      </a:lnTo>
                      <a:lnTo>
                        <a:pt x="276" y="1240"/>
                      </a:lnTo>
                      <a:lnTo>
                        <a:pt x="278" y="1221"/>
                      </a:lnTo>
                      <a:lnTo>
                        <a:pt x="262" y="1195"/>
                      </a:lnTo>
                      <a:lnTo>
                        <a:pt x="260" y="1135"/>
                      </a:lnTo>
                      <a:lnTo>
                        <a:pt x="269" y="1111"/>
                      </a:lnTo>
                      <a:lnTo>
                        <a:pt x="394" y="1097"/>
                      </a:lnTo>
                      <a:lnTo>
                        <a:pt x="394" y="1070"/>
                      </a:lnTo>
                      <a:lnTo>
                        <a:pt x="432" y="1006"/>
                      </a:lnTo>
                      <a:lnTo>
                        <a:pt x="423" y="952"/>
                      </a:lnTo>
                      <a:lnTo>
                        <a:pt x="454" y="922"/>
                      </a:lnTo>
                      <a:lnTo>
                        <a:pt x="468" y="926"/>
                      </a:lnTo>
                      <a:lnTo>
                        <a:pt x="470" y="944"/>
                      </a:lnTo>
                      <a:lnTo>
                        <a:pt x="496" y="934"/>
                      </a:lnTo>
                      <a:lnTo>
                        <a:pt x="475" y="908"/>
                      </a:lnTo>
                      <a:lnTo>
                        <a:pt x="480" y="888"/>
                      </a:lnTo>
                      <a:lnTo>
                        <a:pt x="455" y="889"/>
                      </a:lnTo>
                      <a:lnTo>
                        <a:pt x="423" y="843"/>
                      </a:lnTo>
                      <a:lnTo>
                        <a:pt x="403" y="762"/>
                      </a:lnTo>
                      <a:lnTo>
                        <a:pt x="387" y="754"/>
                      </a:lnTo>
                      <a:lnTo>
                        <a:pt x="386" y="732"/>
                      </a:lnTo>
                      <a:lnTo>
                        <a:pt x="377" y="737"/>
                      </a:lnTo>
                      <a:lnTo>
                        <a:pt x="330" y="707"/>
                      </a:lnTo>
                      <a:lnTo>
                        <a:pt x="340" y="697"/>
                      </a:lnTo>
                      <a:lnTo>
                        <a:pt x="315" y="666"/>
                      </a:lnTo>
                      <a:lnTo>
                        <a:pt x="344" y="625"/>
                      </a:lnTo>
                      <a:lnTo>
                        <a:pt x="329" y="615"/>
                      </a:lnTo>
                      <a:lnTo>
                        <a:pt x="334" y="595"/>
                      </a:lnTo>
                      <a:lnTo>
                        <a:pt x="354" y="579"/>
                      </a:lnTo>
                      <a:lnTo>
                        <a:pt x="349" y="554"/>
                      </a:lnTo>
                      <a:lnTo>
                        <a:pt x="384" y="518"/>
                      </a:lnTo>
                      <a:lnTo>
                        <a:pt x="375" y="459"/>
                      </a:lnTo>
                      <a:lnTo>
                        <a:pt x="378" y="434"/>
                      </a:lnTo>
                      <a:lnTo>
                        <a:pt x="359" y="401"/>
                      </a:lnTo>
                      <a:lnTo>
                        <a:pt x="380" y="379"/>
                      </a:lnTo>
                      <a:lnTo>
                        <a:pt x="348" y="294"/>
                      </a:lnTo>
                      <a:lnTo>
                        <a:pt x="367" y="272"/>
                      </a:lnTo>
                      <a:lnTo>
                        <a:pt x="357" y="258"/>
                      </a:lnTo>
                      <a:lnTo>
                        <a:pt x="367" y="243"/>
                      </a:lnTo>
                      <a:lnTo>
                        <a:pt x="403" y="251"/>
                      </a:lnTo>
                      <a:lnTo>
                        <a:pt x="418" y="231"/>
                      </a:lnTo>
                      <a:lnTo>
                        <a:pt x="521" y="281"/>
                      </a:lnTo>
                      <a:lnTo>
                        <a:pt x="546" y="249"/>
                      </a:lnTo>
                      <a:lnTo>
                        <a:pt x="556" y="264"/>
                      </a:lnTo>
                      <a:lnTo>
                        <a:pt x="586" y="264"/>
                      </a:lnTo>
                      <a:lnTo>
                        <a:pt x="591" y="239"/>
                      </a:lnTo>
                      <a:lnTo>
                        <a:pt x="627" y="228"/>
                      </a:lnTo>
                      <a:lnTo>
                        <a:pt x="611" y="177"/>
                      </a:lnTo>
                      <a:lnTo>
                        <a:pt x="621" y="172"/>
                      </a:lnTo>
                      <a:lnTo>
                        <a:pt x="642" y="181"/>
                      </a:lnTo>
                      <a:lnTo>
                        <a:pt x="651" y="166"/>
                      </a:lnTo>
                      <a:lnTo>
                        <a:pt x="672" y="166"/>
                      </a:lnTo>
                      <a:lnTo>
                        <a:pt x="678" y="186"/>
                      </a:lnTo>
                      <a:lnTo>
                        <a:pt x="692" y="181"/>
                      </a:lnTo>
                      <a:lnTo>
                        <a:pt x="702" y="151"/>
                      </a:lnTo>
                      <a:lnTo>
                        <a:pt x="729" y="190"/>
                      </a:lnTo>
                      <a:lnTo>
                        <a:pt x="750" y="180"/>
                      </a:lnTo>
                      <a:lnTo>
                        <a:pt x="753" y="134"/>
                      </a:lnTo>
                      <a:lnTo>
                        <a:pt x="764" y="124"/>
                      </a:lnTo>
                      <a:lnTo>
                        <a:pt x="753" y="119"/>
                      </a:lnTo>
                      <a:lnTo>
                        <a:pt x="746" y="74"/>
                      </a:lnTo>
                      <a:lnTo>
                        <a:pt x="766" y="64"/>
                      </a:lnTo>
                      <a:lnTo>
                        <a:pt x="792" y="68"/>
                      </a:lnTo>
                      <a:lnTo>
                        <a:pt x="802" y="47"/>
                      </a:lnTo>
                      <a:lnTo>
                        <a:pt x="822" y="47"/>
                      </a:lnTo>
                      <a:lnTo>
                        <a:pt x="827" y="32"/>
                      </a:lnTo>
                      <a:lnTo>
                        <a:pt x="822" y="12"/>
                      </a:lnTo>
                      <a:lnTo>
                        <a:pt x="853" y="1"/>
                      </a:lnTo>
                      <a:lnTo>
                        <a:pt x="873" y="5"/>
                      </a:lnTo>
                      <a:lnTo>
                        <a:pt x="899" y="0"/>
                      </a:lnTo>
                      <a:lnTo>
                        <a:pt x="935" y="10"/>
                      </a:lnTo>
                      <a:lnTo>
                        <a:pt x="955" y="35"/>
                      </a:lnTo>
                      <a:lnTo>
                        <a:pt x="965" y="35"/>
                      </a:lnTo>
                      <a:lnTo>
                        <a:pt x="982" y="50"/>
                      </a:lnTo>
                      <a:lnTo>
                        <a:pt x="1002" y="55"/>
                      </a:lnTo>
                      <a:lnTo>
                        <a:pt x="1007" y="70"/>
                      </a:lnTo>
                      <a:lnTo>
                        <a:pt x="1043" y="101"/>
                      </a:lnTo>
                      <a:lnTo>
                        <a:pt x="1038" y="116"/>
                      </a:lnTo>
                      <a:lnTo>
                        <a:pt x="1060" y="130"/>
                      </a:lnTo>
                      <a:lnTo>
                        <a:pt x="1039" y="152"/>
                      </a:lnTo>
                      <a:lnTo>
                        <a:pt x="1070" y="171"/>
                      </a:lnTo>
                      <a:lnTo>
                        <a:pt x="1075" y="207"/>
                      </a:lnTo>
                      <a:lnTo>
                        <a:pt x="1044" y="208"/>
                      </a:lnTo>
                      <a:lnTo>
                        <a:pt x="1045" y="234"/>
                      </a:lnTo>
                      <a:lnTo>
                        <a:pt x="1020" y="269"/>
                      </a:lnTo>
                      <a:lnTo>
                        <a:pt x="1031" y="305"/>
                      </a:lnTo>
                      <a:lnTo>
                        <a:pt x="1062" y="325"/>
                      </a:lnTo>
                      <a:lnTo>
                        <a:pt x="1082" y="324"/>
                      </a:lnTo>
                      <a:lnTo>
                        <a:pt x="1093" y="334"/>
                      </a:lnTo>
                      <a:lnTo>
                        <a:pt x="1127" y="294"/>
                      </a:lnTo>
                      <a:lnTo>
                        <a:pt x="1142" y="283"/>
                      </a:lnTo>
                      <a:lnTo>
                        <a:pt x="1168" y="292"/>
                      </a:lnTo>
                      <a:lnTo>
                        <a:pt x="1188" y="282"/>
                      </a:lnTo>
                      <a:lnTo>
                        <a:pt x="1199" y="302"/>
                      </a:lnTo>
                      <a:lnTo>
                        <a:pt x="1229" y="302"/>
                      </a:lnTo>
                      <a:lnTo>
                        <a:pt x="1234" y="291"/>
                      </a:lnTo>
                      <a:lnTo>
                        <a:pt x="1265" y="286"/>
                      </a:lnTo>
                      <a:lnTo>
                        <a:pt x="1276" y="311"/>
                      </a:lnTo>
                      <a:lnTo>
                        <a:pt x="1287" y="316"/>
                      </a:lnTo>
                      <a:lnTo>
                        <a:pt x="1322" y="367"/>
                      </a:lnTo>
                      <a:lnTo>
                        <a:pt x="1315" y="393"/>
                      </a:lnTo>
                      <a:lnTo>
                        <a:pt x="1271" y="404"/>
                      </a:lnTo>
                      <a:lnTo>
                        <a:pt x="1276" y="444"/>
                      </a:lnTo>
                      <a:lnTo>
                        <a:pt x="1297" y="459"/>
                      </a:lnTo>
                      <a:lnTo>
                        <a:pt x="1275" y="500"/>
                      </a:lnTo>
                      <a:lnTo>
                        <a:pt x="1246" y="485"/>
                      </a:lnTo>
                      <a:lnTo>
                        <a:pt x="1248" y="459"/>
                      </a:lnTo>
                      <a:lnTo>
                        <a:pt x="1233" y="453"/>
                      </a:lnTo>
                      <a:lnTo>
                        <a:pt x="1219" y="473"/>
                      </a:lnTo>
                      <a:lnTo>
                        <a:pt x="1190" y="486"/>
                      </a:lnTo>
                      <a:lnTo>
                        <a:pt x="1179" y="509"/>
                      </a:lnTo>
                      <a:lnTo>
                        <a:pt x="1164" y="509"/>
                      </a:lnTo>
                      <a:lnTo>
                        <a:pt x="1142" y="527"/>
                      </a:lnTo>
                      <a:lnTo>
                        <a:pt x="1140" y="538"/>
                      </a:lnTo>
                      <a:lnTo>
                        <a:pt x="1102" y="568"/>
                      </a:lnTo>
                      <a:lnTo>
                        <a:pt x="1054" y="595"/>
                      </a:lnTo>
                      <a:lnTo>
                        <a:pt x="1029" y="643"/>
                      </a:lnTo>
                      <a:lnTo>
                        <a:pt x="992" y="665"/>
                      </a:lnTo>
                      <a:lnTo>
                        <a:pt x="964" y="707"/>
                      </a:lnTo>
                      <a:lnTo>
                        <a:pt x="940" y="795"/>
                      </a:lnTo>
                      <a:lnTo>
                        <a:pt x="951" y="862"/>
                      </a:lnTo>
                      <a:lnTo>
                        <a:pt x="943" y="941"/>
                      </a:lnTo>
                      <a:lnTo>
                        <a:pt x="919" y="980"/>
                      </a:lnTo>
                      <a:lnTo>
                        <a:pt x="909" y="1022"/>
                      </a:lnTo>
                      <a:lnTo>
                        <a:pt x="947" y="1148"/>
                      </a:lnTo>
                      <a:lnTo>
                        <a:pt x="928" y="1157"/>
                      </a:lnTo>
                      <a:lnTo>
                        <a:pt x="917" y="1196"/>
                      </a:lnTo>
                      <a:lnTo>
                        <a:pt x="926" y="1233"/>
                      </a:lnTo>
                      <a:lnTo>
                        <a:pt x="914" y="1239"/>
                      </a:lnTo>
                      <a:lnTo>
                        <a:pt x="913" y="1290"/>
                      </a:lnTo>
                      <a:lnTo>
                        <a:pt x="887" y="1323"/>
                      </a:lnTo>
                      <a:lnTo>
                        <a:pt x="899" y="1342"/>
                      </a:lnTo>
                      <a:lnTo>
                        <a:pt x="887" y="1360"/>
                      </a:lnTo>
                      <a:lnTo>
                        <a:pt x="899" y="1372"/>
                      </a:lnTo>
                      <a:lnTo>
                        <a:pt x="872" y="1409"/>
                      </a:lnTo>
                      <a:lnTo>
                        <a:pt x="880" y="1429"/>
                      </a:lnTo>
                      <a:lnTo>
                        <a:pt x="872" y="1430"/>
                      </a:lnTo>
                      <a:lnTo>
                        <a:pt x="877" y="1460"/>
                      </a:lnTo>
                      <a:lnTo>
                        <a:pt x="880" y="1490"/>
                      </a:lnTo>
                      <a:lnTo>
                        <a:pt x="869" y="1513"/>
                      </a:lnTo>
                      <a:lnTo>
                        <a:pt x="898" y="1523"/>
                      </a:lnTo>
                      <a:lnTo>
                        <a:pt x="900" y="1534"/>
                      </a:lnTo>
                      <a:lnTo>
                        <a:pt x="882" y="1542"/>
                      </a:lnTo>
                      <a:lnTo>
                        <a:pt x="877" y="1631"/>
                      </a:lnTo>
                      <a:lnTo>
                        <a:pt x="864" y="1656"/>
                      </a:lnTo>
                      <a:lnTo>
                        <a:pt x="867" y="1686"/>
                      </a:lnTo>
                      <a:lnTo>
                        <a:pt x="853" y="1689"/>
                      </a:lnTo>
                      <a:lnTo>
                        <a:pt x="841" y="1783"/>
                      </a:lnTo>
                      <a:lnTo>
                        <a:pt x="826" y="1790"/>
                      </a:lnTo>
                      <a:lnTo>
                        <a:pt x="813" y="1823"/>
                      </a:lnTo>
                      <a:lnTo>
                        <a:pt x="813" y="1886"/>
                      </a:lnTo>
                      <a:lnTo>
                        <a:pt x="801" y="1929"/>
                      </a:lnTo>
                      <a:lnTo>
                        <a:pt x="765" y="1971"/>
                      </a:lnTo>
                      <a:lnTo>
                        <a:pt x="755" y="2015"/>
                      </a:lnTo>
                      <a:lnTo>
                        <a:pt x="760" y="2052"/>
                      </a:lnTo>
                      <a:lnTo>
                        <a:pt x="783" y="2064"/>
                      </a:lnTo>
                      <a:lnTo>
                        <a:pt x="832" y="2048"/>
                      </a:lnTo>
                      <a:lnTo>
                        <a:pt x="862" y="2054"/>
                      </a:lnTo>
                      <a:lnTo>
                        <a:pt x="933" y="2005"/>
                      </a:lnTo>
                      <a:lnTo>
                        <a:pt x="945" y="1972"/>
                      </a:lnTo>
                      <a:lnTo>
                        <a:pt x="956" y="1990"/>
                      </a:lnTo>
                      <a:lnTo>
                        <a:pt x="960" y="1977"/>
                      </a:lnTo>
                      <a:lnTo>
                        <a:pt x="975" y="1982"/>
                      </a:lnTo>
                      <a:lnTo>
                        <a:pt x="989" y="2010"/>
                      </a:lnTo>
                      <a:lnTo>
                        <a:pt x="983" y="2020"/>
                      </a:lnTo>
                      <a:lnTo>
                        <a:pt x="1012" y="2056"/>
                      </a:lnTo>
                      <a:lnTo>
                        <a:pt x="1008" y="2061"/>
                      </a:lnTo>
                      <a:lnTo>
                        <a:pt x="1030" y="2092"/>
                      </a:lnTo>
                      <a:lnTo>
                        <a:pt x="1033" y="2122"/>
                      </a:lnTo>
                      <a:lnTo>
                        <a:pt x="1066" y="2142"/>
                      </a:lnTo>
                      <a:lnTo>
                        <a:pt x="1079" y="2113"/>
                      </a:lnTo>
                      <a:lnTo>
                        <a:pt x="1098" y="2103"/>
                      </a:lnTo>
                      <a:lnTo>
                        <a:pt x="1094" y="2065"/>
                      </a:lnTo>
                      <a:lnTo>
                        <a:pt x="1054" y="2051"/>
                      </a:lnTo>
                      <a:lnTo>
                        <a:pt x="1070" y="1994"/>
                      </a:lnTo>
                      <a:lnTo>
                        <a:pt x="1100" y="1972"/>
                      </a:lnTo>
                      <a:lnTo>
                        <a:pt x="1102" y="2020"/>
                      </a:lnTo>
                      <a:lnTo>
                        <a:pt x="1100" y="2037"/>
                      </a:lnTo>
                      <a:lnTo>
                        <a:pt x="1090" y="2027"/>
                      </a:lnTo>
                      <a:lnTo>
                        <a:pt x="1089" y="2051"/>
                      </a:lnTo>
                      <a:lnTo>
                        <a:pt x="1122" y="2054"/>
                      </a:lnTo>
                      <a:lnTo>
                        <a:pt x="1162" y="2031"/>
                      </a:lnTo>
                      <a:lnTo>
                        <a:pt x="1162" y="2050"/>
                      </a:lnTo>
                      <a:lnTo>
                        <a:pt x="1154" y="2060"/>
                      </a:lnTo>
                      <a:lnTo>
                        <a:pt x="1159" y="2106"/>
                      </a:lnTo>
                      <a:lnTo>
                        <a:pt x="1142" y="2119"/>
                      </a:lnTo>
                      <a:lnTo>
                        <a:pt x="1132" y="2145"/>
                      </a:lnTo>
                      <a:lnTo>
                        <a:pt x="1139" y="2154"/>
                      </a:lnTo>
                      <a:lnTo>
                        <a:pt x="1209" y="2110"/>
                      </a:lnTo>
                      <a:lnTo>
                        <a:pt x="1223" y="2074"/>
                      </a:lnTo>
                      <a:lnTo>
                        <a:pt x="1234" y="2047"/>
                      </a:lnTo>
                      <a:lnTo>
                        <a:pt x="1229" y="2010"/>
                      </a:lnTo>
                      <a:lnTo>
                        <a:pt x="1239" y="1967"/>
                      </a:lnTo>
                      <a:lnTo>
                        <a:pt x="1255" y="1991"/>
                      </a:lnTo>
                      <a:lnTo>
                        <a:pt x="1260" y="2028"/>
                      </a:lnTo>
                      <a:lnTo>
                        <a:pt x="1253" y="2073"/>
                      </a:lnTo>
                      <a:lnTo>
                        <a:pt x="1258" y="2084"/>
                      </a:lnTo>
                      <a:lnTo>
                        <a:pt x="1280" y="2068"/>
                      </a:lnTo>
                      <a:lnTo>
                        <a:pt x="1288" y="2028"/>
                      </a:lnTo>
                      <a:lnTo>
                        <a:pt x="1262" y="1972"/>
                      </a:lnTo>
                      <a:lnTo>
                        <a:pt x="1253" y="1939"/>
                      </a:lnTo>
                      <a:lnTo>
                        <a:pt x="1241" y="1945"/>
                      </a:lnTo>
                      <a:lnTo>
                        <a:pt x="1225" y="1920"/>
                      </a:lnTo>
                      <a:lnTo>
                        <a:pt x="1204" y="1907"/>
                      </a:lnTo>
                      <a:lnTo>
                        <a:pt x="1230" y="1893"/>
                      </a:lnTo>
                      <a:lnTo>
                        <a:pt x="1265" y="1888"/>
                      </a:lnTo>
                      <a:lnTo>
                        <a:pt x="1287" y="1880"/>
                      </a:lnTo>
                      <a:lnTo>
                        <a:pt x="1266" y="1900"/>
                      </a:lnTo>
                      <a:lnTo>
                        <a:pt x="1279" y="1900"/>
                      </a:lnTo>
                      <a:lnTo>
                        <a:pt x="1309" y="1870"/>
                      </a:lnTo>
                      <a:lnTo>
                        <a:pt x="1329" y="1825"/>
                      </a:lnTo>
                      <a:lnTo>
                        <a:pt x="1369" y="1838"/>
                      </a:lnTo>
                      <a:lnTo>
                        <a:pt x="1404" y="1835"/>
                      </a:lnTo>
                      <a:lnTo>
                        <a:pt x="1433" y="1846"/>
                      </a:lnTo>
                      <a:lnTo>
                        <a:pt x="1436" y="1869"/>
                      </a:lnTo>
                      <a:lnTo>
                        <a:pt x="1448" y="1879"/>
                      </a:lnTo>
                      <a:lnTo>
                        <a:pt x="1562" y="1883"/>
                      </a:lnTo>
                      <a:lnTo>
                        <a:pt x="1570" y="1894"/>
                      </a:lnTo>
                      <a:lnTo>
                        <a:pt x="1587" y="1884"/>
                      </a:lnTo>
                      <a:lnTo>
                        <a:pt x="1610" y="1894"/>
                      </a:lnTo>
                      <a:lnTo>
                        <a:pt x="1632" y="1883"/>
                      </a:lnTo>
                      <a:lnTo>
                        <a:pt x="1639" y="1885"/>
                      </a:lnTo>
                      <a:lnTo>
                        <a:pt x="1637" y="1895"/>
                      </a:lnTo>
                      <a:lnTo>
                        <a:pt x="1655" y="1898"/>
                      </a:lnTo>
                      <a:lnTo>
                        <a:pt x="1661" y="1922"/>
                      </a:lnTo>
                      <a:lnTo>
                        <a:pt x="1651" y="1929"/>
                      </a:lnTo>
                      <a:lnTo>
                        <a:pt x="1651" y="1953"/>
                      </a:lnTo>
                      <a:lnTo>
                        <a:pt x="1594" y="1958"/>
                      </a:lnTo>
                      <a:lnTo>
                        <a:pt x="1573" y="1974"/>
                      </a:lnTo>
                      <a:lnTo>
                        <a:pt x="1624" y="1967"/>
                      </a:lnTo>
                      <a:lnTo>
                        <a:pt x="1630" y="1978"/>
                      </a:lnTo>
                      <a:lnTo>
                        <a:pt x="1679" y="1974"/>
                      </a:lnTo>
                      <a:lnTo>
                        <a:pt x="1678" y="1987"/>
                      </a:lnTo>
                      <a:lnTo>
                        <a:pt x="1718" y="2023"/>
                      </a:lnTo>
                      <a:lnTo>
                        <a:pt x="1727" y="2066"/>
                      </a:lnTo>
                      <a:lnTo>
                        <a:pt x="1778" y="2078"/>
                      </a:lnTo>
                      <a:lnTo>
                        <a:pt x="1799" y="2074"/>
                      </a:lnTo>
                      <a:lnTo>
                        <a:pt x="1803" y="2079"/>
                      </a:lnTo>
                      <a:lnTo>
                        <a:pt x="1794" y="2093"/>
                      </a:lnTo>
                      <a:lnTo>
                        <a:pt x="1800" y="2121"/>
                      </a:lnTo>
                      <a:lnTo>
                        <a:pt x="1817" y="2129"/>
                      </a:lnTo>
                      <a:lnTo>
                        <a:pt x="1806" y="2172"/>
                      </a:lnTo>
                      <a:lnTo>
                        <a:pt x="1817" y="2189"/>
                      </a:lnTo>
                      <a:lnTo>
                        <a:pt x="1799" y="2235"/>
                      </a:lnTo>
                      <a:lnTo>
                        <a:pt x="1816" y="2251"/>
                      </a:lnTo>
                      <a:lnTo>
                        <a:pt x="1808" y="2273"/>
                      </a:lnTo>
                      <a:lnTo>
                        <a:pt x="1818" y="2278"/>
                      </a:lnTo>
                      <a:lnTo>
                        <a:pt x="1823" y="2270"/>
                      </a:lnTo>
                      <a:lnTo>
                        <a:pt x="1831" y="2279"/>
                      </a:lnTo>
                      <a:lnTo>
                        <a:pt x="1820" y="2311"/>
                      </a:lnTo>
                      <a:lnTo>
                        <a:pt x="1854" y="2347"/>
                      </a:lnTo>
                      <a:lnTo>
                        <a:pt x="1851" y="2367"/>
                      </a:lnTo>
                      <a:lnTo>
                        <a:pt x="1859" y="2375"/>
                      </a:lnTo>
                      <a:lnTo>
                        <a:pt x="1859" y="2402"/>
                      </a:lnTo>
                      <a:lnTo>
                        <a:pt x="1871" y="2432"/>
                      </a:lnTo>
                      <a:lnTo>
                        <a:pt x="1887" y="2450"/>
                      </a:lnTo>
                      <a:lnTo>
                        <a:pt x="1890" y="2467"/>
                      </a:lnTo>
                      <a:lnTo>
                        <a:pt x="1928" y="2496"/>
                      </a:lnTo>
                      <a:lnTo>
                        <a:pt x="1962" y="2546"/>
                      </a:lnTo>
                      <a:lnTo>
                        <a:pt x="1975" y="2538"/>
                      </a:lnTo>
                      <a:lnTo>
                        <a:pt x="1968" y="2536"/>
                      </a:lnTo>
                      <a:lnTo>
                        <a:pt x="1984" y="2533"/>
                      </a:lnTo>
                      <a:lnTo>
                        <a:pt x="1974" y="2569"/>
                      </a:lnTo>
                      <a:lnTo>
                        <a:pt x="1987" y="2612"/>
                      </a:lnTo>
                      <a:lnTo>
                        <a:pt x="2001" y="2606"/>
                      </a:lnTo>
                      <a:lnTo>
                        <a:pt x="2013" y="2630"/>
                      </a:lnTo>
                      <a:lnTo>
                        <a:pt x="2026" y="2639"/>
                      </a:lnTo>
                      <a:lnTo>
                        <a:pt x="2050" y="2693"/>
                      </a:lnTo>
                      <a:lnTo>
                        <a:pt x="2043" y="2713"/>
                      </a:lnTo>
                      <a:lnTo>
                        <a:pt x="2064" y="2714"/>
                      </a:lnTo>
                      <a:lnTo>
                        <a:pt x="2064" y="2738"/>
                      </a:lnTo>
                      <a:lnTo>
                        <a:pt x="2056" y="2751"/>
                      </a:lnTo>
                      <a:lnTo>
                        <a:pt x="2068" y="2751"/>
                      </a:lnTo>
                      <a:lnTo>
                        <a:pt x="2064" y="2774"/>
                      </a:lnTo>
                      <a:lnTo>
                        <a:pt x="2076" y="2768"/>
                      </a:lnTo>
                      <a:lnTo>
                        <a:pt x="2080" y="2783"/>
                      </a:lnTo>
                      <a:lnTo>
                        <a:pt x="2082" y="2761"/>
                      </a:lnTo>
                      <a:lnTo>
                        <a:pt x="2107" y="2773"/>
                      </a:lnTo>
                      <a:lnTo>
                        <a:pt x="2090" y="2809"/>
                      </a:lnTo>
                      <a:lnTo>
                        <a:pt x="2110" y="2857"/>
                      </a:lnTo>
                      <a:lnTo>
                        <a:pt x="2131" y="2883"/>
                      </a:lnTo>
                      <a:lnTo>
                        <a:pt x="2117" y="3015"/>
                      </a:lnTo>
                      <a:lnTo>
                        <a:pt x="2108" y="3029"/>
                      </a:lnTo>
                      <a:lnTo>
                        <a:pt x="2118" y="3028"/>
                      </a:lnTo>
                      <a:lnTo>
                        <a:pt x="2115" y="3042"/>
                      </a:lnTo>
                      <a:lnTo>
                        <a:pt x="2105" y="3064"/>
                      </a:lnTo>
                      <a:lnTo>
                        <a:pt x="2107" y="3090"/>
                      </a:lnTo>
                      <a:lnTo>
                        <a:pt x="2118" y="3111"/>
                      </a:lnTo>
                      <a:lnTo>
                        <a:pt x="2119" y="3161"/>
                      </a:lnTo>
                      <a:lnTo>
                        <a:pt x="2127" y="3170"/>
                      </a:lnTo>
                      <a:lnTo>
                        <a:pt x="2132" y="3196"/>
                      </a:lnTo>
                      <a:lnTo>
                        <a:pt x="2093" y="3200"/>
                      </a:lnTo>
                      <a:lnTo>
                        <a:pt x="2036" y="3226"/>
                      </a:lnTo>
                      <a:lnTo>
                        <a:pt x="2025" y="3190"/>
                      </a:lnTo>
                      <a:lnTo>
                        <a:pt x="2035" y="3153"/>
                      </a:lnTo>
                      <a:lnTo>
                        <a:pt x="2019" y="3112"/>
                      </a:lnTo>
                      <a:lnTo>
                        <a:pt x="1976" y="3112"/>
                      </a:lnTo>
                      <a:lnTo>
                        <a:pt x="1982" y="3087"/>
                      </a:lnTo>
                      <a:lnTo>
                        <a:pt x="1914" y="3051"/>
                      </a:lnTo>
                      <a:lnTo>
                        <a:pt x="1888" y="3056"/>
                      </a:lnTo>
                      <a:lnTo>
                        <a:pt x="1866" y="3143"/>
                      </a:lnTo>
                      <a:lnTo>
                        <a:pt x="1818" y="3164"/>
                      </a:lnTo>
                      <a:lnTo>
                        <a:pt x="1815" y="3217"/>
                      </a:lnTo>
                      <a:lnTo>
                        <a:pt x="1871" y="3217"/>
                      </a:lnTo>
                      <a:lnTo>
                        <a:pt x="1862" y="3258"/>
                      </a:lnTo>
                      <a:lnTo>
                        <a:pt x="1913" y="3247"/>
                      </a:lnTo>
                      <a:lnTo>
                        <a:pt x="1933" y="3232"/>
                      </a:lnTo>
                      <a:lnTo>
                        <a:pt x="1985" y="3258"/>
                      </a:lnTo>
                      <a:lnTo>
                        <a:pt x="1925" y="3376"/>
                      </a:lnTo>
                      <a:lnTo>
                        <a:pt x="1880" y="3382"/>
                      </a:lnTo>
                      <a:lnTo>
                        <a:pt x="1886" y="3444"/>
                      </a:lnTo>
                      <a:lnTo>
                        <a:pt x="1901" y="3455"/>
                      </a:lnTo>
                      <a:lnTo>
                        <a:pt x="1841" y="3548"/>
                      </a:lnTo>
                      <a:lnTo>
                        <a:pt x="1790" y="3569"/>
                      </a:lnTo>
                      <a:lnTo>
                        <a:pt x="1738" y="3555"/>
                      </a:lnTo>
                      <a:lnTo>
                        <a:pt x="1698" y="3595"/>
                      </a:lnTo>
                      <a:lnTo>
                        <a:pt x="1667" y="3555"/>
                      </a:lnTo>
                      <a:lnTo>
                        <a:pt x="1626" y="3570"/>
                      </a:lnTo>
                      <a:lnTo>
                        <a:pt x="1575" y="3602"/>
                      </a:lnTo>
                      <a:lnTo>
                        <a:pt x="1586" y="3653"/>
                      </a:lnTo>
                      <a:lnTo>
                        <a:pt x="1571" y="3653"/>
                      </a:lnTo>
                      <a:lnTo>
                        <a:pt x="1602" y="3703"/>
                      </a:lnTo>
                      <a:lnTo>
                        <a:pt x="1542" y="3757"/>
                      </a:lnTo>
                      <a:lnTo>
                        <a:pt x="1514" y="3659"/>
                      </a:lnTo>
                      <a:lnTo>
                        <a:pt x="1519" y="3635"/>
                      </a:lnTo>
                      <a:lnTo>
                        <a:pt x="1496" y="3617"/>
                      </a:lnTo>
                      <a:lnTo>
                        <a:pt x="1497" y="3573"/>
                      </a:lnTo>
                      <a:lnTo>
                        <a:pt x="1525" y="3520"/>
                      </a:lnTo>
                      <a:lnTo>
                        <a:pt x="1519" y="3473"/>
                      </a:lnTo>
                      <a:lnTo>
                        <a:pt x="1466" y="3441"/>
                      </a:lnTo>
                      <a:lnTo>
                        <a:pt x="1459" y="3375"/>
                      </a:lnTo>
                      <a:lnTo>
                        <a:pt x="1424" y="337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F0000"/>
                    </a:gs>
                    <a:gs pos="100000">
                      <a:srgbClr val="FF781D"/>
                    </a:gs>
                  </a:gsLst>
                  <a:lin ang="162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48" name="Freeform 56"/>
                <p:cNvSpPr>
                  <a:spLocks/>
                </p:cNvSpPr>
                <p:nvPr/>
              </p:nvSpPr>
              <p:spPr bwMode="auto">
                <a:xfrm>
                  <a:off x="7452831" y="4131993"/>
                  <a:ext cx="54074" cy="62814"/>
                </a:xfrm>
                <a:custGeom>
                  <a:avLst/>
                  <a:gdLst>
                    <a:gd name="T0" fmla="*/ 2147483646 w 103"/>
                    <a:gd name="T1" fmla="*/ 2147483646 h 117"/>
                    <a:gd name="T2" fmla="*/ 2147483646 w 103"/>
                    <a:gd name="T3" fmla="*/ 0 h 117"/>
                    <a:gd name="T4" fmla="*/ 2147483646 w 103"/>
                    <a:gd name="T5" fmla="*/ 2147483646 h 117"/>
                    <a:gd name="T6" fmla="*/ 2147483646 w 103"/>
                    <a:gd name="T7" fmla="*/ 2147483646 h 117"/>
                    <a:gd name="T8" fmla="*/ 2147483646 w 103"/>
                    <a:gd name="T9" fmla="*/ 2147483646 h 117"/>
                    <a:gd name="T10" fmla="*/ 2147483646 w 103"/>
                    <a:gd name="T11" fmla="*/ 2147483646 h 117"/>
                    <a:gd name="T12" fmla="*/ 2147483646 w 103"/>
                    <a:gd name="T13" fmla="*/ 2147483646 h 117"/>
                    <a:gd name="T14" fmla="*/ 2147483646 w 103"/>
                    <a:gd name="T15" fmla="*/ 2147483646 h 117"/>
                    <a:gd name="T16" fmla="*/ 2147483646 w 103"/>
                    <a:gd name="T17" fmla="*/ 2147483646 h 117"/>
                    <a:gd name="T18" fmla="*/ 2147483646 w 103"/>
                    <a:gd name="T19" fmla="*/ 2147483646 h 117"/>
                    <a:gd name="T20" fmla="*/ 2147483646 w 103"/>
                    <a:gd name="T21" fmla="*/ 2147483646 h 117"/>
                    <a:gd name="T22" fmla="*/ 2147483646 w 103"/>
                    <a:gd name="T23" fmla="*/ 2147483646 h 117"/>
                    <a:gd name="T24" fmla="*/ 2147483646 w 103"/>
                    <a:gd name="T25" fmla="*/ 2147483646 h 117"/>
                    <a:gd name="T26" fmla="*/ 0 w 103"/>
                    <a:gd name="T27" fmla="*/ 2147483646 h 117"/>
                    <a:gd name="T28" fmla="*/ 2147483646 w 103"/>
                    <a:gd name="T29" fmla="*/ 2147483646 h 117"/>
                    <a:gd name="T30" fmla="*/ 2147483646 w 103"/>
                    <a:gd name="T31" fmla="*/ 0 h 117"/>
                    <a:gd name="T32" fmla="*/ 2147483646 w 103"/>
                    <a:gd name="T33" fmla="*/ 2147483646 h 117"/>
                    <a:gd name="T34" fmla="*/ 2147483646 w 103"/>
                    <a:gd name="T35" fmla="*/ 2147483646 h 117"/>
                    <a:gd name="T36" fmla="*/ 2147483646 w 103"/>
                    <a:gd name="T37" fmla="*/ 2147483646 h 117"/>
                    <a:gd name="T38" fmla="*/ 2147483646 w 103"/>
                    <a:gd name="T39" fmla="*/ 2147483646 h 1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03"/>
                    <a:gd name="T61" fmla="*/ 0 h 117"/>
                    <a:gd name="T62" fmla="*/ 103 w 103"/>
                    <a:gd name="T63" fmla="*/ 117 h 1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03" h="117">
                      <a:moveTo>
                        <a:pt x="74" y="2"/>
                      </a:moveTo>
                      <a:lnTo>
                        <a:pt x="88" y="0"/>
                      </a:lnTo>
                      <a:lnTo>
                        <a:pt x="89" y="9"/>
                      </a:lnTo>
                      <a:lnTo>
                        <a:pt x="84" y="18"/>
                      </a:lnTo>
                      <a:lnTo>
                        <a:pt x="103" y="59"/>
                      </a:lnTo>
                      <a:lnTo>
                        <a:pt x="91" y="69"/>
                      </a:lnTo>
                      <a:lnTo>
                        <a:pt x="93" y="90"/>
                      </a:lnTo>
                      <a:lnTo>
                        <a:pt x="87" y="112"/>
                      </a:lnTo>
                      <a:lnTo>
                        <a:pt x="26" y="88"/>
                      </a:lnTo>
                      <a:lnTo>
                        <a:pt x="28" y="103"/>
                      </a:lnTo>
                      <a:lnTo>
                        <a:pt x="22" y="117"/>
                      </a:lnTo>
                      <a:lnTo>
                        <a:pt x="13" y="97"/>
                      </a:lnTo>
                      <a:lnTo>
                        <a:pt x="10" y="45"/>
                      </a:lnTo>
                      <a:lnTo>
                        <a:pt x="0" y="25"/>
                      </a:lnTo>
                      <a:lnTo>
                        <a:pt x="6" y="14"/>
                      </a:lnTo>
                      <a:lnTo>
                        <a:pt x="47" y="0"/>
                      </a:lnTo>
                      <a:lnTo>
                        <a:pt x="63" y="4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9" name="Freeform 67"/>
                <p:cNvSpPr>
                  <a:spLocks/>
                </p:cNvSpPr>
                <p:nvPr/>
              </p:nvSpPr>
              <p:spPr bwMode="auto">
                <a:xfrm>
                  <a:off x="4259302" y="2556800"/>
                  <a:ext cx="33399" cy="48319"/>
                </a:xfrm>
                <a:custGeom>
                  <a:avLst/>
                  <a:gdLst>
                    <a:gd name="T0" fmla="*/ 0 w 62"/>
                    <a:gd name="T1" fmla="*/ 2147483646 h 90"/>
                    <a:gd name="T2" fmla="*/ 2147483646 w 62"/>
                    <a:gd name="T3" fmla="*/ 2147483646 h 90"/>
                    <a:gd name="T4" fmla="*/ 2147483646 w 62"/>
                    <a:gd name="T5" fmla="*/ 2147483646 h 90"/>
                    <a:gd name="T6" fmla="*/ 2147483646 w 62"/>
                    <a:gd name="T7" fmla="*/ 0 h 90"/>
                    <a:gd name="T8" fmla="*/ 2147483646 w 62"/>
                    <a:gd name="T9" fmla="*/ 2147483646 h 90"/>
                    <a:gd name="T10" fmla="*/ 0 w 62"/>
                    <a:gd name="T11" fmla="*/ 2147483646 h 9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90"/>
                    <a:gd name="T20" fmla="*/ 62 w 62"/>
                    <a:gd name="T21" fmla="*/ 90 h 9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90">
                      <a:moveTo>
                        <a:pt x="0" y="76"/>
                      </a:moveTo>
                      <a:lnTo>
                        <a:pt x="42" y="90"/>
                      </a:lnTo>
                      <a:lnTo>
                        <a:pt x="62" y="40"/>
                      </a:lnTo>
                      <a:lnTo>
                        <a:pt x="46" y="0"/>
                      </a:lnTo>
                      <a:lnTo>
                        <a:pt x="9" y="3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0" name="Freeform 118"/>
                <p:cNvSpPr>
                  <a:spLocks/>
                </p:cNvSpPr>
                <p:nvPr/>
              </p:nvSpPr>
              <p:spPr bwMode="auto">
                <a:xfrm>
                  <a:off x="5394850" y="2229843"/>
                  <a:ext cx="4772" cy="6443"/>
                </a:xfrm>
                <a:custGeom>
                  <a:avLst/>
                  <a:gdLst>
                    <a:gd name="T0" fmla="*/ 2147483646 w 9"/>
                    <a:gd name="T1" fmla="*/ 2147483646 h 12"/>
                    <a:gd name="T2" fmla="*/ 2147483646 w 9"/>
                    <a:gd name="T3" fmla="*/ 2147483646 h 12"/>
                    <a:gd name="T4" fmla="*/ 0 w 9"/>
                    <a:gd name="T5" fmla="*/ 2147483646 h 12"/>
                    <a:gd name="T6" fmla="*/ 2147483646 w 9"/>
                    <a:gd name="T7" fmla="*/ 0 h 12"/>
                    <a:gd name="T8" fmla="*/ 2147483646 w 9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2"/>
                    <a:gd name="T17" fmla="*/ 9 w 9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2">
                      <a:moveTo>
                        <a:pt x="9" y="7"/>
                      </a:moveTo>
                      <a:lnTo>
                        <a:pt x="6" y="12"/>
                      </a:lnTo>
                      <a:lnTo>
                        <a:pt x="0" y="7"/>
                      </a:lnTo>
                      <a:lnTo>
                        <a:pt x="8" y="0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1" name="Freeform 61"/>
                <p:cNvSpPr>
                  <a:spLocks/>
                </p:cNvSpPr>
                <p:nvPr/>
              </p:nvSpPr>
              <p:spPr bwMode="auto">
                <a:xfrm>
                  <a:off x="4151695" y="2095122"/>
                  <a:ext cx="1371729" cy="1314032"/>
                </a:xfrm>
                <a:custGeom>
                  <a:avLst/>
                  <a:gdLst>
                    <a:gd name="T0" fmla="*/ 2147483646 w 2589"/>
                    <a:gd name="T1" fmla="*/ 2147483646 h 2350"/>
                    <a:gd name="T2" fmla="*/ 2147483646 w 2589"/>
                    <a:gd name="T3" fmla="*/ 2147483646 h 2350"/>
                    <a:gd name="T4" fmla="*/ 2147483646 w 2589"/>
                    <a:gd name="T5" fmla="*/ 2147483646 h 2350"/>
                    <a:gd name="T6" fmla="*/ 2147483646 w 2589"/>
                    <a:gd name="T7" fmla="*/ 2147483646 h 2350"/>
                    <a:gd name="T8" fmla="*/ 2147483646 w 2589"/>
                    <a:gd name="T9" fmla="*/ 2147483646 h 2350"/>
                    <a:gd name="T10" fmla="*/ 2147483646 w 2589"/>
                    <a:gd name="T11" fmla="*/ 2147483646 h 2350"/>
                    <a:gd name="T12" fmla="*/ 2147483646 w 2589"/>
                    <a:gd name="T13" fmla="*/ 2147483646 h 2350"/>
                    <a:gd name="T14" fmla="*/ 2147483646 w 2589"/>
                    <a:gd name="T15" fmla="*/ 2147483646 h 2350"/>
                    <a:gd name="T16" fmla="*/ 2147483646 w 2589"/>
                    <a:gd name="T17" fmla="*/ 2147483646 h 2350"/>
                    <a:gd name="T18" fmla="*/ 2147483646 w 2589"/>
                    <a:gd name="T19" fmla="*/ 2147483646 h 2350"/>
                    <a:gd name="T20" fmla="*/ 2147483646 w 2589"/>
                    <a:gd name="T21" fmla="*/ 2147483646 h 2350"/>
                    <a:gd name="T22" fmla="*/ 2147483646 w 2589"/>
                    <a:gd name="T23" fmla="*/ 2147483646 h 2350"/>
                    <a:gd name="T24" fmla="*/ 2147483646 w 2589"/>
                    <a:gd name="T25" fmla="*/ 2147483646 h 2350"/>
                    <a:gd name="T26" fmla="*/ 2147483646 w 2589"/>
                    <a:gd name="T27" fmla="*/ 2147483646 h 2350"/>
                    <a:gd name="T28" fmla="*/ 2147483646 w 2589"/>
                    <a:gd name="T29" fmla="*/ 2147483646 h 2350"/>
                    <a:gd name="T30" fmla="*/ 2147483646 w 2589"/>
                    <a:gd name="T31" fmla="*/ 2147483646 h 2350"/>
                    <a:gd name="T32" fmla="*/ 2147483646 w 2589"/>
                    <a:gd name="T33" fmla="*/ 2147483646 h 2350"/>
                    <a:gd name="T34" fmla="*/ 2147483646 w 2589"/>
                    <a:gd name="T35" fmla="*/ 2147483646 h 2350"/>
                    <a:gd name="T36" fmla="*/ 2147483646 w 2589"/>
                    <a:gd name="T37" fmla="*/ 2147483646 h 2350"/>
                    <a:gd name="T38" fmla="*/ 2147483646 w 2589"/>
                    <a:gd name="T39" fmla="*/ 2147483646 h 2350"/>
                    <a:gd name="T40" fmla="*/ 2147483646 w 2589"/>
                    <a:gd name="T41" fmla="*/ 2147483646 h 2350"/>
                    <a:gd name="T42" fmla="*/ 2147483646 w 2589"/>
                    <a:gd name="T43" fmla="*/ 2147483646 h 2350"/>
                    <a:gd name="T44" fmla="*/ 2147483646 w 2589"/>
                    <a:gd name="T45" fmla="*/ 2147483646 h 2350"/>
                    <a:gd name="T46" fmla="*/ 2147483646 w 2589"/>
                    <a:gd name="T47" fmla="*/ 2147483646 h 2350"/>
                    <a:gd name="T48" fmla="*/ 2147483646 w 2589"/>
                    <a:gd name="T49" fmla="*/ 2147483646 h 2350"/>
                    <a:gd name="T50" fmla="*/ 2147483646 w 2589"/>
                    <a:gd name="T51" fmla="*/ 2147483646 h 2350"/>
                    <a:gd name="T52" fmla="*/ 2147483646 w 2589"/>
                    <a:gd name="T53" fmla="*/ 2147483646 h 2350"/>
                    <a:gd name="T54" fmla="*/ 2147483646 w 2589"/>
                    <a:gd name="T55" fmla="*/ 2147483646 h 2350"/>
                    <a:gd name="T56" fmla="*/ 2147483646 w 2589"/>
                    <a:gd name="T57" fmla="*/ 2147483646 h 2350"/>
                    <a:gd name="T58" fmla="*/ 2147483646 w 2589"/>
                    <a:gd name="T59" fmla="*/ 2147483646 h 2350"/>
                    <a:gd name="T60" fmla="*/ 2147483646 w 2589"/>
                    <a:gd name="T61" fmla="*/ 2147483646 h 2350"/>
                    <a:gd name="T62" fmla="*/ 2147483646 w 2589"/>
                    <a:gd name="T63" fmla="*/ 2147483646 h 2350"/>
                    <a:gd name="T64" fmla="*/ 2147483646 w 2589"/>
                    <a:gd name="T65" fmla="*/ 2147483646 h 2350"/>
                    <a:gd name="T66" fmla="*/ 2147483646 w 2589"/>
                    <a:gd name="T67" fmla="*/ 2147483646 h 2350"/>
                    <a:gd name="T68" fmla="*/ 2147483646 w 2589"/>
                    <a:gd name="T69" fmla="*/ 2147483646 h 2350"/>
                    <a:gd name="T70" fmla="*/ 2147483646 w 2589"/>
                    <a:gd name="T71" fmla="*/ 2147483646 h 2350"/>
                    <a:gd name="T72" fmla="*/ 2147483646 w 2589"/>
                    <a:gd name="T73" fmla="*/ 2147483646 h 2350"/>
                    <a:gd name="T74" fmla="*/ 2147483646 w 2589"/>
                    <a:gd name="T75" fmla="*/ 2147483646 h 2350"/>
                    <a:gd name="T76" fmla="*/ 2147483646 w 2589"/>
                    <a:gd name="T77" fmla="*/ 2147483646 h 2350"/>
                    <a:gd name="T78" fmla="*/ 2147483646 w 2589"/>
                    <a:gd name="T79" fmla="*/ 2147483646 h 2350"/>
                    <a:gd name="T80" fmla="*/ 2147483646 w 2589"/>
                    <a:gd name="T81" fmla="*/ 2147483646 h 2350"/>
                    <a:gd name="T82" fmla="*/ 2147483646 w 2589"/>
                    <a:gd name="T83" fmla="*/ 2147483646 h 2350"/>
                    <a:gd name="T84" fmla="*/ 2147483646 w 2589"/>
                    <a:gd name="T85" fmla="*/ 2147483646 h 2350"/>
                    <a:gd name="T86" fmla="*/ 2147483646 w 2589"/>
                    <a:gd name="T87" fmla="*/ 2147483646 h 2350"/>
                    <a:gd name="T88" fmla="*/ 2147483646 w 2589"/>
                    <a:gd name="T89" fmla="*/ 2147483646 h 2350"/>
                    <a:gd name="T90" fmla="*/ 2147483646 w 2589"/>
                    <a:gd name="T91" fmla="*/ 2147483646 h 2350"/>
                    <a:gd name="T92" fmla="*/ 2147483646 w 2589"/>
                    <a:gd name="T93" fmla="*/ 2147483646 h 2350"/>
                    <a:gd name="T94" fmla="*/ 2147483646 w 2589"/>
                    <a:gd name="T95" fmla="*/ 2147483646 h 2350"/>
                    <a:gd name="T96" fmla="*/ 2147483646 w 2589"/>
                    <a:gd name="T97" fmla="*/ 2147483646 h 2350"/>
                    <a:gd name="T98" fmla="*/ 2147483646 w 2589"/>
                    <a:gd name="T99" fmla="*/ 2147483646 h 2350"/>
                    <a:gd name="T100" fmla="*/ 2147483646 w 2589"/>
                    <a:gd name="T101" fmla="*/ 2147483646 h 2350"/>
                    <a:gd name="T102" fmla="*/ 2147483646 w 2589"/>
                    <a:gd name="T103" fmla="*/ 2147483646 h 2350"/>
                    <a:gd name="T104" fmla="*/ 2147483646 w 2589"/>
                    <a:gd name="T105" fmla="*/ 2147483646 h 2350"/>
                    <a:gd name="T106" fmla="*/ 2147483646 w 2589"/>
                    <a:gd name="T107" fmla="*/ 2147483646 h 2350"/>
                    <a:gd name="T108" fmla="*/ 2147483646 w 2589"/>
                    <a:gd name="T109" fmla="*/ 2147483646 h 2350"/>
                    <a:gd name="T110" fmla="*/ 2147483646 w 2589"/>
                    <a:gd name="T111" fmla="*/ 2147483646 h 2350"/>
                    <a:gd name="T112" fmla="*/ 2147483646 w 2589"/>
                    <a:gd name="T113" fmla="*/ 2147483646 h 23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9"/>
                    <a:gd name="T172" fmla="*/ 0 h 2350"/>
                    <a:gd name="T173" fmla="*/ 2589 w 2589"/>
                    <a:gd name="T174" fmla="*/ 2350 h 23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9" h="2350">
                      <a:moveTo>
                        <a:pt x="2133" y="1893"/>
                      </a:moveTo>
                      <a:lnTo>
                        <a:pt x="2093" y="1908"/>
                      </a:lnTo>
                      <a:lnTo>
                        <a:pt x="2103" y="1929"/>
                      </a:lnTo>
                      <a:lnTo>
                        <a:pt x="2053" y="1949"/>
                      </a:lnTo>
                      <a:lnTo>
                        <a:pt x="2057" y="1913"/>
                      </a:lnTo>
                      <a:lnTo>
                        <a:pt x="2002" y="1919"/>
                      </a:lnTo>
                      <a:lnTo>
                        <a:pt x="1992" y="1945"/>
                      </a:lnTo>
                      <a:lnTo>
                        <a:pt x="1956" y="1966"/>
                      </a:lnTo>
                      <a:lnTo>
                        <a:pt x="1918" y="1913"/>
                      </a:lnTo>
                      <a:lnTo>
                        <a:pt x="1910" y="1935"/>
                      </a:lnTo>
                      <a:lnTo>
                        <a:pt x="1854" y="1950"/>
                      </a:lnTo>
                      <a:lnTo>
                        <a:pt x="1815" y="1930"/>
                      </a:lnTo>
                      <a:lnTo>
                        <a:pt x="1820" y="1915"/>
                      </a:lnTo>
                      <a:lnTo>
                        <a:pt x="1764" y="1905"/>
                      </a:lnTo>
                      <a:lnTo>
                        <a:pt x="1692" y="1874"/>
                      </a:lnTo>
                      <a:lnTo>
                        <a:pt x="1677" y="1894"/>
                      </a:lnTo>
                      <a:lnTo>
                        <a:pt x="1672" y="1847"/>
                      </a:lnTo>
                      <a:lnTo>
                        <a:pt x="1602" y="1842"/>
                      </a:lnTo>
                      <a:lnTo>
                        <a:pt x="1591" y="1879"/>
                      </a:lnTo>
                      <a:lnTo>
                        <a:pt x="1491" y="1864"/>
                      </a:lnTo>
                      <a:lnTo>
                        <a:pt x="1455" y="1899"/>
                      </a:lnTo>
                      <a:lnTo>
                        <a:pt x="1408" y="1889"/>
                      </a:lnTo>
                      <a:lnTo>
                        <a:pt x="1408" y="1910"/>
                      </a:lnTo>
                      <a:lnTo>
                        <a:pt x="1368" y="1910"/>
                      </a:lnTo>
                      <a:lnTo>
                        <a:pt x="1357" y="1935"/>
                      </a:lnTo>
                      <a:lnTo>
                        <a:pt x="1267" y="1956"/>
                      </a:lnTo>
                      <a:lnTo>
                        <a:pt x="1190" y="2012"/>
                      </a:lnTo>
                      <a:lnTo>
                        <a:pt x="1213" y="2044"/>
                      </a:lnTo>
                      <a:lnTo>
                        <a:pt x="1128" y="2115"/>
                      </a:lnTo>
                      <a:lnTo>
                        <a:pt x="1114" y="2172"/>
                      </a:lnTo>
                      <a:lnTo>
                        <a:pt x="1085" y="2137"/>
                      </a:lnTo>
                      <a:lnTo>
                        <a:pt x="1048" y="2132"/>
                      </a:lnTo>
                      <a:lnTo>
                        <a:pt x="991" y="2203"/>
                      </a:lnTo>
                      <a:lnTo>
                        <a:pt x="917" y="2267"/>
                      </a:lnTo>
                      <a:lnTo>
                        <a:pt x="875" y="2334"/>
                      </a:lnTo>
                      <a:lnTo>
                        <a:pt x="834" y="2328"/>
                      </a:lnTo>
                      <a:lnTo>
                        <a:pt x="779" y="2350"/>
                      </a:lnTo>
                      <a:lnTo>
                        <a:pt x="750" y="2322"/>
                      </a:lnTo>
                      <a:lnTo>
                        <a:pt x="724" y="2342"/>
                      </a:lnTo>
                      <a:lnTo>
                        <a:pt x="683" y="2301"/>
                      </a:lnTo>
                      <a:lnTo>
                        <a:pt x="668" y="2342"/>
                      </a:lnTo>
                      <a:lnTo>
                        <a:pt x="648" y="2347"/>
                      </a:lnTo>
                      <a:lnTo>
                        <a:pt x="627" y="2317"/>
                      </a:lnTo>
                      <a:lnTo>
                        <a:pt x="612" y="2327"/>
                      </a:lnTo>
                      <a:lnTo>
                        <a:pt x="566" y="2301"/>
                      </a:lnTo>
                      <a:lnTo>
                        <a:pt x="532" y="2305"/>
                      </a:lnTo>
                      <a:lnTo>
                        <a:pt x="486" y="2218"/>
                      </a:lnTo>
                      <a:lnTo>
                        <a:pt x="477" y="2130"/>
                      </a:lnTo>
                      <a:lnTo>
                        <a:pt x="395" y="2125"/>
                      </a:lnTo>
                      <a:lnTo>
                        <a:pt x="390" y="2161"/>
                      </a:lnTo>
                      <a:lnTo>
                        <a:pt x="353" y="2216"/>
                      </a:lnTo>
                      <a:lnTo>
                        <a:pt x="310" y="2244"/>
                      </a:lnTo>
                      <a:lnTo>
                        <a:pt x="335" y="2254"/>
                      </a:lnTo>
                      <a:lnTo>
                        <a:pt x="293" y="2274"/>
                      </a:lnTo>
                      <a:lnTo>
                        <a:pt x="247" y="2171"/>
                      </a:lnTo>
                      <a:lnTo>
                        <a:pt x="229" y="2091"/>
                      </a:lnTo>
                      <a:lnTo>
                        <a:pt x="209" y="2068"/>
                      </a:lnTo>
                      <a:lnTo>
                        <a:pt x="232" y="2038"/>
                      </a:lnTo>
                      <a:lnTo>
                        <a:pt x="205" y="1976"/>
                      </a:lnTo>
                      <a:lnTo>
                        <a:pt x="195" y="1971"/>
                      </a:lnTo>
                      <a:lnTo>
                        <a:pt x="201" y="1930"/>
                      </a:lnTo>
                      <a:lnTo>
                        <a:pt x="222" y="1930"/>
                      </a:lnTo>
                      <a:lnTo>
                        <a:pt x="227" y="1899"/>
                      </a:lnTo>
                      <a:lnTo>
                        <a:pt x="203" y="1837"/>
                      </a:lnTo>
                      <a:lnTo>
                        <a:pt x="223" y="1801"/>
                      </a:lnTo>
                      <a:lnTo>
                        <a:pt x="182" y="1791"/>
                      </a:lnTo>
                      <a:lnTo>
                        <a:pt x="194" y="1739"/>
                      </a:lnTo>
                      <a:lnTo>
                        <a:pt x="173" y="1723"/>
                      </a:lnTo>
                      <a:lnTo>
                        <a:pt x="173" y="1744"/>
                      </a:lnTo>
                      <a:lnTo>
                        <a:pt x="158" y="1764"/>
                      </a:lnTo>
                      <a:lnTo>
                        <a:pt x="107" y="1760"/>
                      </a:lnTo>
                      <a:lnTo>
                        <a:pt x="97" y="1735"/>
                      </a:lnTo>
                      <a:lnTo>
                        <a:pt x="35" y="1709"/>
                      </a:lnTo>
                      <a:lnTo>
                        <a:pt x="23" y="1630"/>
                      </a:lnTo>
                      <a:lnTo>
                        <a:pt x="0" y="1605"/>
                      </a:lnTo>
                      <a:lnTo>
                        <a:pt x="5" y="1565"/>
                      </a:lnTo>
                      <a:lnTo>
                        <a:pt x="92" y="1499"/>
                      </a:lnTo>
                      <a:lnTo>
                        <a:pt x="153" y="1471"/>
                      </a:lnTo>
                      <a:lnTo>
                        <a:pt x="164" y="1482"/>
                      </a:lnTo>
                      <a:lnTo>
                        <a:pt x="189" y="1417"/>
                      </a:lnTo>
                      <a:lnTo>
                        <a:pt x="205" y="1350"/>
                      </a:lnTo>
                      <a:lnTo>
                        <a:pt x="169" y="1329"/>
                      </a:lnTo>
                      <a:lnTo>
                        <a:pt x="131" y="1241"/>
                      </a:lnTo>
                      <a:lnTo>
                        <a:pt x="157" y="1215"/>
                      </a:lnTo>
                      <a:lnTo>
                        <a:pt x="159" y="1198"/>
                      </a:lnTo>
                      <a:lnTo>
                        <a:pt x="190" y="1212"/>
                      </a:lnTo>
                      <a:lnTo>
                        <a:pt x="245" y="1162"/>
                      </a:lnTo>
                      <a:lnTo>
                        <a:pt x="215" y="1109"/>
                      </a:lnTo>
                      <a:lnTo>
                        <a:pt x="205" y="1113"/>
                      </a:lnTo>
                      <a:lnTo>
                        <a:pt x="141" y="1050"/>
                      </a:lnTo>
                      <a:lnTo>
                        <a:pt x="158" y="1016"/>
                      </a:lnTo>
                      <a:lnTo>
                        <a:pt x="167" y="1005"/>
                      </a:lnTo>
                      <a:lnTo>
                        <a:pt x="228" y="1036"/>
                      </a:lnTo>
                      <a:lnTo>
                        <a:pt x="271" y="1105"/>
                      </a:lnTo>
                      <a:lnTo>
                        <a:pt x="294" y="1124"/>
                      </a:lnTo>
                      <a:lnTo>
                        <a:pt x="279" y="1132"/>
                      </a:lnTo>
                      <a:lnTo>
                        <a:pt x="320" y="1230"/>
                      </a:lnTo>
                      <a:lnTo>
                        <a:pt x="409" y="1234"/>
                      </a:lnTo>
                      <a:lnTo>
                        <a:pt x="431" y="1259"/>
                      </a:lnTo>
                      <a:lnTo>
                        <a:pt x="386" y="1322"/>
                      </a:lnTo>
                      <a:lnTo>
                        <a:pt x="329" y="1345"/>
                      </a:lnTo>
                      <a:lnTo>
                        <a:pt x="308" y="1482"/>
                      </a:lnTo>
                      <a:lnTo>
                        <a:pt x="361" y="1419"/>
                      </a:lnTo>
                      <a:lnTo>
                        <a:pt x="371" y="1440"/>
                      </a:lnTo>
                      <a:lnTo>
                        <a:pt x="343" y="1522"/>
                      </a:lnTo>
                      <a:lnTo>
                        <a:pt x="299" y="1588"/>
                      </a:lnTo>
                      <a:lnTo>
                        <a:pt x="336" y="1630"/>
                      </a:lnTo>
                      <a:lnTo>
                        <a:pt x="338" y="1700"/>
                      </a:lnTo>
                      <a:lnTo>
                        <a:pt x="375" y="1717"/>
                      </a:lnTo>
                      <a:lnTo>
                        <a:pt x="380" y="1746"/>
                      </a:lnTo>
                      <a:lnTo>
                        <a:pt x="399" y="1752"/>
                      </a:lnTo>
                      <a:lnTo>
                        <a:pt x="400" y="1721"/>
                      </a:lnTo>
                      <a:lnTo>
                        <a:pt x="340" y="1607"/>
                      </a:lnTo>
                      <a:lnTo>
                        <a:pt x="336" y="1554"/>
                      </a:lnTo>
                      <a:lnTo>
                        <a:pt x="377" y="1565"/>
                      </a:lnTo>
                      <a:lnTo>
                        <a:pt x="403" y="1526"/>
                      </a:lnTo>
                      <a:lnTo>
                        <a:pt x="405" y="1430"/>
                      </a:lnTo>
                      <a:lnTo>
                        <a:pt x="387" y="1384"/>
                      </a:lnTo>
                      <a:lnTo>
                        <a:pt x="460" y="1268"/>
                      </a:lnTo>
                      <a:lnTo>
                        <a:pt x="449" y="1218"/>
                      </a:lnTo>
                      <a:lnTo>
                        <a:pt x="407" y="1206"/>
                      </a:lnTo>
                      <a:lnTo>
                        <a:pt x="389" y="1143"/>
                      </a:lnTo>
                      <a:lnTo>
                        <a:pt x="402" y="1109"/>
                      </a:lnTo>
                      <a:lnTo>
                        <a:pt x="363" y="1073"/>
                      </a:lnTo>
                      <a:lnTo>
                        <a:pt x="315" y="1048"/>
                      </a:lnTo>
                      <a:lnTo>
                        <a:pt x="324" y="971"/>
                      </a:lnTo>
                      <a:lnTo>
                        <a:pt x="348" y="935"/>
                      </a:lnTo>
                      <a:lnTo>
                        <a:pt x="349" y="901"/>
                      </a:lnTo>
                      <a:lnTo>
                        <a:pt x="334" y="889"/>
                      </a:lnTo>
                      <a:lnTo>
                        <a:pt x="356" y="886"/>
                      </a:lnTo>
                      <a:lnTo>
                        <a:pt x="335" y="869"/>
                      </a:lnTo>
                      <a:lnTo>
                        <a:pt x="353" y="868"/>
                      </a:lnTo>
                      <a:lnTo>
                        <a:pt x="349" y="832"/>
                      </a:lnTo>
                      <a:lnTo>
                        <a:pt x="372" y="808"/>
                      </a:lnTo>
                      <a:lnTo>
                        <a:pt x="376" y="778"/>
                      </a:lnTo>
                      <a:lnTo>
                        <a:pt x="523" y="810"/>
                      </a:lnTo>
                      <a:lnTo>
                        <a:pt x="660" y="822"/>
                      </a:lnTo>
                      <a:lnTo>
                        <a:pt x="685" y="841"/>
                      </a:lnTo>
                      <a:lnTo>
                        <a:pt x="704" y="819"/>
                      </a:lnTo>
                      <a:lnTo>
                        <a:pt x="790" y="822"/>
                      </a:lnTo>
                      <a:lnTo>
                        <a:pt x="794" y="842"/>
                      </a:lnTo>
                      <a:lnTo>
                        <a:pt x="715" y="888"/>
                      </a:lnTo>
                      <a:lnTo>
                        <a:pt x="789" y="889"/>
                      </a:lnTo>
                      <a:lnTo>
                        <a:pt x="816" y="854"/>
                      </a:lnTo>
                      <a:lnTo>
                        <a:pt x="806" y="823"/>
                      </a:lnTo>
                      <a:lnTo>
                        <a:pt x="807" y="785"/>
                      </a:lnTo>
                      <a:lnTo>
                        <a:pt x="831" y="801"/>
                      </a:lnTo>
                      <a:lnTo>
                        <a:pt x="829" y="786"/>
                      </a:lnTo>
                      <a:lnTo>
                        <a:pt x="794" y="771"/>
                      </a:lnTo>
                      <a:lnTo>
                        <a:pt x="792" y="735"/>
                      </a:lnTo>
                      <a:lnTo>
                        <a:pt x="766" y="720"/>
                      </a:lnTo>
                      <a:lnTo>
                        <a:pt x="755" y="704"/>
                      </a:lnTo>
                      <a:lnTo>
                        <a:pt x="759" y="694"/>
                      </a:lnTo>
                      <a:lnTo>
                        <a:pt x="774" y="703"/>
                      </a:lnTo>
                      <a:lnTo>
                        <a:pt x="773" y="687"/>
                      </a:lnTo>
                      <a:lnTo>
                        <a:pt x="788" y="685"/>
                      </a:lnTo>
                      <a:lnTo>
                        <a:pt x="816" y="703"/>
                      </a:lnTo>
                      <a:lnTo>
                        <a:pt x="811" y="715"/>
                      </a:lnTo>
                      <a:lnTo>
                        <a:pt x="820" y="730"/>
                      </a:lnTo>
                      <a:lnTo>
                        <a:pt x="838" y="715"/>
                      </a:lnTo>
                      <a:lnTo>
                        <a:pt x="835" y="689"/>
                      </a:lnTo>
                      <a:lnTo>
                        <a:pt x="819" y="690"/>
                      </a:lnTo>
                      <a:lnTo>
                        <a:pt x="810" y="678"/>
                      </a:lnTo>
                      <a:lnTo>
                        <a:pt x="816" y="666"/>
                      </a:lnTo>
                      <a:lnTo>
                        <a:pt x="788" y="642"/>
                      </a:lnTo>
                      <a:lnTo>
                        <a:pt x="765" y="634"/>
                      </a:lnTo>
                      <a:lnTo>
                        <a:pt x="761" y="620"/>
                      </a:lnTo>
                      <a:lnTo>
                        <a:pt x="779" y="614"/>
                      </a:lnTo>
                      <a:lnTo>
                        <a:pt x="787" y="591"/>
                      </a:lnTo>
                      <a:lnTo>
                        <a:pt x="806" y="610"/>
                      </a:lnTo>
                      <a:lnTo>
                        <a:pt x="822" y="653"/>
                      </a:lnTo>
                      <a:lnTo>
                        <a:pt x="842" y="625"/>
                      </a:lnTo>
                      <a:lnTo>
                        <a:pt x="847" y="602"/>
                      </a:lnTo>
                      <a:lnTo>
                        <a:pt x="875" y="565"/>
                      </a:lnTo>
                      <a:lnTo>
                        <a:pt x="885" y="582"/>
                      </a:lnTo>
                      <a:lnTo>
                        <a:pt x="900" y="568"/>
                      </a:lnTo>
                      <a:lnTo>
                        <a:pt x="871" y="551"/>
                      </a:lnTo>
                      <a:lnTo>
                        <a:pt x="858" y="551"/>
                      </a:lnTo>
                      <a:lnTo>
                        <a:pt x="852" y="539"/>
                      </a:lnTo>
                      <a:lnTo>
                        <a:pt x="864" y="531"/>
                      </a:lnTo>
                      <a:lnTo>
                        <a:pt x="890" y="536"/>
                      </a:lnTo>
                      <a:lnTo>
                        <a:pt x="919" y="553"/>
                      </a:lnTo>
                      <a:lnTo>
                        <a:pt x="1002" y="477"/>
                      </a:lnTo>
                      <a:lnTo>
                        <a:pt x="1016" y="479"/>
                      </a:lnTo>
                      <a:lnTo>
                        <a:pt x="1015" y="490"/>
                      </a:lnTo>
                      <a:lnTo>
                        <a:pt x="1034" y="493"/>
                      </a:lnTo>
                      <a:lnTo>
                        <a:pt x="1029" y="488"/>
                      </a:lnTo>
                      <a:lnTo>
                        <a:pt x="1039" y="476"/>
                      </a:lnTo>
                      <a:lnTo>
                        <a:pt x="1054" y="483"/>
                      </a:lnTo>
                      <a:lnTo>
                        <a:pt x="1049" y="468"/>
                      </a:lnTo>
                      <a:lnTo>
                        <a:pt x="1061" y="457"/>
                      </a:lnTo>
                      <a:lnTo>
                        <a:pt x="1076" y="465"/>
                      </a:lnTo>
                      <a:lnTo>
                        <a:pt x="1120" y="453"/>
                      </a:lnTo>
                      <a:lnTo>
                        <a:pt x="1118" y="462"/>
                      </a:lnTo>
                      <a:lnTo>
                        <a:pt x="1145" y="465"/>
                      </a:lnTo>
                      <a:lnTo>
                        <a:pt x="1155" y="439"/>
                      </a:lnTo>
                      <a:lnTo>
                        <a:pt x="1197" y="437"/>
                      </a:lnTo>
                      <a:lnTo>
                        <a:pt x="1289" y="421"/>
                      </a:lnTo>
                      <a:lnTo>
                        <a:pt x="1303" y="406"/>
                      </a:lnTo>
                      <a:lnTo>
                        <a:pt x="1280" y="415"/>
                      </a:lnTo>
                      <a:lnTo>
                        <a:pt x="1262" y="405"/>
                      </a:lnTo>
                      <a:lnTo>
                        <a:pt x="1256" y="420"/>
                      </a:lnTo>
                      <a:lnTo>
                        <a:pt x="1251" y="398"/>
                      </a:lnTo>
                      <a:lnTo>
                        <a:pt x="1238" y="393"/>
                      </a:lnTo>
                      <a:lnTo>
                        <a:pt x="1237" y="403"/>
                      </a:lnTo>
                      <a:lnTo>
                        <a:pt x="1225" y="415"/>
                      </a:lnTo>
                      <a:lnTo>
                        <a:pt x="1232" y="372"/>
                      </a:lnTo>
                      <a:lnTo>
                        <a:pt x="1239" y="368"/>
                      </a:lnTo>
                      <a:lnTo>
                        <a:pt x="1245" y="383"/>
                      </a:lnTo>
                      <a:lnTo>
                        <a:pt x="1250" y="366"/>
                      </a:lnTo>
                      <a:lnTo>
                        <a:pt x="1261" y="366"/>
                      </a:lnTo>
                      <a:lnTo>
                        <a:pt x="1260" y="382"/>
                      </a:lnTo>
                      <a:lnTo>
                        <a:pt x="1282" y="380"/>
                      </a:lnTo>
                      <a:lnTo>
                        <a:pt x="1280" y="363"/>
                      </a:lnTo>
                      <a:lnTo>
                        <a:pt x="1312" y="368"/>
                      </a:lnTo>
                      <a:lnTo>
                        <a:pt x="1321" y="380"/>
                      </a:lnTo>
                      <a:lnTo>
                        <a:pt x="1334" y="368"/>
                      </a:lnTo>
                      <a:lnTo>
                        <a:pt x="1331" y="363"/>
                      </a:lnTo>
                      <a:lnTo>
                        <a:pt x="1349" y="370"/>
                      </a:lnTo>
                      <a:lnTo>
                        <a:pt x="1368" y="364"/>
                      </a:lnTo>
                      <a:lnTo>
                        <a:pt x="1410" y="402"/>
                      </a:lnTo>
                      <a:lnTo>
                        <a:pt x="1423" y="401"/>
                      </a:lnTo>
                      <a:lnTo>
                        <a:pt x="1414" y="442"/>
                      </a:lnTo>
                      <a:lnTo>
                        <a:pt x="1431" y="439"/>
                      </a:lnTo>
                      <a:lnTo>
                        <a:pt x="1442" y="420"/>
                      </a:lnTo>
                      <a:lnTo>
                        <a:pt x="1452" y="431"/>
                      </a:lnTo>
                      <a:lnTo>
                        <a:pt x="1443" y="454"/>
                      </a:lnTo>
                      <a:lnTo>
                        <a:pt x="1465" y="452"/>
                      </a:lnTo>
                      <a:lnTo>
                        <a:pt x="1489" y="417"/>
                      </a:lnTo>
                      <a:lnTo>
                        <a:pt x="1487" y="440"/>
                      </a:lnTo>
                      <a:lnTo>
                        <a:pt x="1498" y="428"/>
                      </a:lnTo>
                      <a:lnTo>
                        <a:pt x="1517" y="428"/>
                      </a:lnTo>
                      <a:lnTo>
                        <a:pt x="1520" y="416"/>
                      </a:lnTo>
                      <a:lnTo>
                        <a:pt x="1509" y="412"/>
                      </a:lnTo>
                      <a:lnTo>
                        <a:pt x="1520" y="405"/>
                      </a:lnTo>
                      <a:lnTo>
                        <a:pt x="1538" y="407"/>
                      </a:lnTo>
                      <a:lnTo>
                        <a:pt x="1540" y="400"/>
                      </a:lnTo>
                      <a:lnTo>
                        <a:pt x="1530" y="397"/>
                      </a:lnTo>
                      <a:lnTo>
                        <a:pt x="1577" y="368"/>
                      </a:lnTo>
                      <a:lnTo>
                        <a:pt x="1607" y="380"/>
                      </a:lnTo>
                      <a:lnTo>
                        <a:pt x="1602" y="391"/>
                      </a:lnTo>
                      <a:lnTo>
                        <a:pt x="1621" y="402"/>
                      </a:lnTo>
                      <a:lnTo>
                        <a:pt x="1634" y="417"/>
                      </a:lnTo>
                      <a:lnTo>
                        <a:pt x="1641" y="401"/>
                      </a:lnTo>
                      <a:lnTo>
                        <a:pt x="1630" y="372"/>
                      </a:lnTo>
                      <a:lnTo>
                        <a:pt x="1594" y="342"/>
                      </a:lnTo>
                      <a:lnTo>
                        <a:pt x="1585" y="308"/>
                      </a:lnTo>
                      <a:lnTo>
                        <a:pt x="1673" y="315"/>
                      </a:lnTo>
                      <a:lnTo>
                        <a:pt x="1700" y="307"/>
                      </a:lnTo>
                      <a:lnTo>
                        <a:pt x="1714" y="322"/>
                      </a:lnTo>
                      <a:lnTo>
                        <a:pt x="1769" y="331"/>
                      </a:lnTo>
                      <a:lnTo>
                        <a:pt x="1707" y="294"/>
                      </a:lnTo>
                      <a:lnTo>
                        <a:pt x="1713" y="245"/>
                      </a:lnTo>
                      <a:lnTo>
                        <a:pt x="1695" y="215"/>
                      </a:lnTo>
                      <a:lnTo>
                        <a:pt x="1723" y="153"/>
                      </a:lnTo>
                      <a:lnTo>
                        <a:pt x="1761" y="94"/>
                      </a:lnTo>
                      <a:lnTo>
                        <a:pt x="1769" y="99"/>
                      </a:lnTo>
                      <a:lnTo>
                        <a:pt x="1784" y="54"/>
                      </a:lnTo>
                      <a:lnTo>
                        <a:pt x="1817" y="20"/>
                      </a:lnTo>
                      <a:lnTo>
                        <a:pt x="1829" y="28"/>
                      </a:lnTo>
                      <a:lnTo>
                        <a:pt x="1869" y="0"/>
                      </a:lnTo>
                      <a:lnTo>
                        <a:pt x="1875" y="17"/>
                      </a:lnTo>
                      <a:lnTo>
                        <a:pt x="1894" y="9"/>
                      </a:lnTo>
                      <a:lnTo>
                        <a:pt x="1900" y="34"/>
                      </a:lnTo>
                      <a:lnTo>
                        <a:pt x="1926" y="43"/>
                      </a:lnTo>
                      <a:lnTo>
                        <a:pt x="1947" y="36"/>
                      </a:lnTo>
                      <a:lnTo>
                        <a:pt x="1970" y="77"/>
                      </a:lnTo>
                      <a:lnTo>
                        <a:pt x="1945" y="95"/>
                      </a:lnTo>
                      <a:lnTo>
                        <a:pt x="1919" y="133"/>
                      </a:lnTo>
                      <a:lnTo>
                        <a:pt x="1896" y="136"/>
                      </a:lnTo>
                      <a:lnTo>
                        <a:pt x="1872" y="153"/>
                      </a:lnTo>
                      <a:lnTo>
                        <a:pt x="1931" y="156"/>
                      </a:lnTo>
                      <a:lnTo>
                        <a:pt x="1963" y="139"/>
                      </a:lnTo>
                      <a:lnTo>
                        <a:pt x="1952" y="179"/>
                      </a:lnTo>
                      <a:lnTo>
                        <a:pt x="1975" y="157"/>
                      </a:lnTo>
                      <a:lnTo>
                        <a:pt x="2001" y="169"/>
                      </a:lnTo>
                      <a:lnTo>
                        <a:pt x="2011" y="159"/>
                      </a:lnTo>
                      <a:lnTo>
                        <a:pt x="2044" y="174"/>
                      </a:lnTo>
                      <a:lnTo>
                        <a:pt x="2047" y="187"/>
                      </a:lnTo>
                      <a:lnTo>
                        <a:pt x="2030" y="230"/>
                      </a:lnTo>
                      <a:lnTo>
                        <a:pt x="2021" y="229"/>
                      </a:lnTo>
                      <a:lnTo>
                        <a:pt x="2021" y="252"/>
                      </a:lnTo>
                      <a:lnTo>
                        <a:pt x="2007" y="284"/>
                      </a:lnTo>
                      <a:lnTo>
                        <a:pt x="2072" y="275"/>
                      </a:lnTo>
                      <a:lnTo>
                        <a:pt x="2090" y="245"/>
                      </a:lnTo>
                      <a:lnTo>
                        <a:pt x="2079" y="224"/>
                      </a:lnTo>
                      <a:lnTo>
                        <a:pt x="2118" y="224"/>
                      </a:lnTo>
                      <a:lnTo>
                        <a:pt x="2160" y="207"/>
                      </a:lnTo>
                      <a:lnTo>
                        <a:pt x="2178" y="215"/>
                      </a:lnTo>
                      <a:lnTo>
                        <a:pt x="2183" y="230"/>
                      </a:lnTo>
                      <a:lnTo>
                        <a:pt x="2223" y="201"/>
                      </a:lnTo>
                      <a:lnTo>
                        <a:pt x="2255" y="198"/>
                      </a:lnTo>
                      <a:lnTo>
                        <a:pt x="2257" y="212"/>
                      </a:lnTo>
                      <a:lnTo>
                        <a:pt x="2278" y="206"/>
                      </a:lnTo>
                      <a:lnTo>
                        <a:pt x="2320" y="240"/>
                      </a:lnTo>
                      <a:lnTo>
                        <a:pt x="2313" y="263"/>
                      </a:lnTo>
                      <a:lnTo>
                        <a:pt x="2315" y="284"/>
                      </a:lnTo>
                      <a:lnTo>
                        <a:pt x="2327" y="250"/>
                      </a:lnTo>
                      <a:lnTo>
                        <a:pt x="2362" y="276"/>
                      </a:lnTo>
                      <a:lnTo>
                        <a:pt x="2366" y="296"/>
                      </a:lnTo>
                      <a:lnTo>
                        <a:pt x="2357" y="307"/>
                      </a:lnTo>
                      <a:lnTo>
                        <a:pt x="2369" y="312"/>
                      </a:lnTo>
                      <a:lnTo>
                        <a:pt x="2380" y="341"/>
                      </a:lnTo>
                      <a:lnTo>
                        <a:pt x="2383" y="322"/>
                      </a:lnTo>
                      <a:lnTo>
                        <a:pt x="2397" y="317"/>
                      </a:lnTo>
                      <a:lnTo>
                        <a:pt x="2376" y="299"/>
                      </a:lnTo>
                      <a:lnTo>
                        <a:pt x="2380" y="292"/>
                      </a:lnTo>
                      <a:lnTo>
                        <a:pt x="2404" y="303"/>
                      </a:lnTo>
                      <a:lnTo>
                        <a:pt x="2423" y="350"/>
                      </a:lnTo>
                      <a:lnTo>
                        <a:pt x="2418" y="355"/>
                      </a:lnTo>
                      <a:lnTo>
                        <a:pt x="2429" y="379"/>
                      </a:lnTo>
                      <a:lnTo>
                        <a:pt x="2431" y="361"/>
                      </a:lnTo>
                      <a:lnTo>
                        <a:pt x="2441" y="361"/>
                      </a:lnTo>
                      <a:lnTo>
                        <a:pt x="2450" y="377"/>
                      </a:lnTo>
                      <a:lnTo>
                        <a:pt x="2450" y="428"/>
                      </a:lnTo>
                      <a:lnTo>
                        <a:pt x="2442" y="448"/>
                      </a:lnTo>
                      <a:lnTo>
                        <a:pt x="2436" y="424"/>
                      </a:lnTo>
                      <a:lnTo>
                        <a:pt x="2367" y="395"/>
                      </a:lnTo>
                      <a:lnTo>
                        <a:pt x="2391" y="416"/>
                      </a:lnTo>
                      <a:lnTo>
                        <a:pt x="2405" y="460"/>
                      </a:lnTo>
                      <a:lnTo>
                        <a:pt x="2413" y="434"/>
                      </a:lnTo>
                      <a:lnTo>
                        <a:pt x="2436" y="463"/>
                      </a:lnTo>
                      <a:lnTo>
                        <a:pt x="2455" y="457"/>
                      </a:lnTo>
                      <a:lnTo>
                        <a:pt x="2462" y="474"/>
                      </a:lnTo>
                      <a:lnTo>
                        <a:pt x="2451" y="489"/>
                      </a:lnTo>
                      <a:lnTo>
                        <a:pt x="2468" y="493"/>
                      </a:lnTo>
                      <a:lnTo>
                        <a:pt x="2436" y="583"/>
                      </a:lnTo>
                      <a:lnTo>
                        <a:pt x="2385" y="648"/>
                      </a:lnTo>
                      <a:lnTo>
                        <a:pt x="2383" y="679"/>
                      </a:lnTo>
                      <a:lnTo>
                        <a:pt x="2355" y="675"/>
                      </a:lnTo>
                      <a:lnTo>
                        <a:pt x="2335" y="710"/>
                      </a:lnTo>
                      <a:lnTo>
                        <a:pt x="2256" y="783"/>
                      </a:lnTo>
                      <a:lnTo>
                        <a:pt x="2278" y="786"/>
                      </a:lnTo>
                      <a:lnTo>
                        <a:pt x="2248" y="845"/>
                      </a:lnTo>
                      <a:lnTo>
                        <a:pt x="2221" y="865"/>
                      </a:lnTo>
                      <a:lnTo>
                        <a:pt x="2173" y="953"/>
                      </a:lnTo>
                      <a:lnTo>
                        <a:pt x="2113" y="963"/>
                      </a:lnTo>
                      <a:lnTo>
                        <a:pt x="2121" y="971"/>
                      </a:lnTo>
                      <a:lnTo>
                        <a:pt x="2108" y="1022"/>
                      </a:lnTo>
                      <a:lnTo>
                        <a:pt x="2057" y="1056"/>
                      </a:lnTo>
                      <a:lnTo>
                        <a:pt x="2030" y="1144"/>
                      </a:lnTo>
                      <a:lnTo>
                        <a:pt x="2010" y="1162"/>
                      </a:lnTo>
                      <a:lnTo>
                        <a:pt x="2033" y="1165"/>
                      </a:lnTo>
                      <a:lnTo>
                        <a:pt x="2075" y="1110"/>
                      </a:lnTo>
                      <a:lnTo>
                        <a:pt x="2063" y="1087"/>
                      </a:lnTo>
                      <a:lnTo>
                        <a:pt x="2080" y="1065"/>
                      </a:lnTo>
                      <a:lnTo>
                        <a:pt x="2131" y="1069"/>
                      </a:lnTo>
                      <a:lnTo>
                        <a:pt x="2191" y="1042"/>
                      </a:lnTo>
                      <a:lnTo>
                        <a:pt x="2198" y="1018"/>
                      </a:lnTo>
                      <a:lnTo>
                        <a:pt x="2241" y="1014"/>
                      </a:lnTo>
                      <a:lnTo>
                        <a:pt x="2271" y="984"/>
                      </a:lnTo>
                      <a:lnTo>
                        <a:pt x="2255" y="966"/>
                      </a:lnTo>
                      <a:lnTo>
                        <a:pt x="2261" y="960"/>
                      </a:lnTo>
                      <a:lnTo>
                        <a:pt x="2285" y="976"/>
                      </a:lnTo>
                      <a:lnTo>
                        <a:pt x="2358" y="920"/>
                      </a:lnTo>
                      <a:lnTo>
                        <a:pt x="2357" y="896"/>
                      </a:lnTo>
                      <a:lnTo>
                        <a:pt x="2344" y="893"/>
                      </a:lnTo>
                      <a:lnTo>
                        <a:pt x="2304" y="921"/>
                      </a:lnTo>
                      <a:lnTo>
                        <a:pt x="2285" y="916"/>
                      </a:lnTo>
                      <a:lnTo>
                        <a:pt x="2286" y="931"/>
                      </a:lnTo>
                      <a:lnTo>
                        <a:pt x="2264" y="910"/>
                      </a:lnTo>
                      <a:lnTo>
                        <a:pt x="2289" y="846"/>
                      </a:lnTo>
                      <a:lnTo>
                        <a:pt x="2312" y="840"/>
                      </a:lnTo>
                      <a:lnTo>
                        <a:pt x="2349" y="855"/>
                      </a:lnTo>
                      <a:lnTo>
                        <a:pt x="2368" y="824"/>
                      </a:lnTo>
                      <a:lnTo>
                        <a:pt x="2385" y="818"/>
                      </a:lnTo>
                      <a:lnTo>
                        <a:pt x="2391" y="829"/>
                      </a:lnTo>
                      <a:lnTo>
                        <a:pt x="2377" y="836"/>
                      </a:lnTo>
                      <a:lnTo>
                        <a:pt x="2382" y="868"/>
                      </a:lnTo>
                      <a:lnTo>
                        <a:pt x="2362" y="883"/>
                      </a:lnTo>
                      <a:lnTo>
                        <a:pt x="2383" y="925"/>
                      </a:lnTo>
                      <a:lnTo>
                        <a:pt x="2358" y="956"/>
                      </a:lnTo>
                      <a:lnTo>
                        <a:pt x="2358" y="977"/>
                      </a:lnTo>
                      <a:lnTo>
                        <a:pt x="2318" y="988"/>
                      </a:lnTo>
                      <a:lnTo>
                        <a:pt x="2354" y="999"/>
                      </a:lnTo>
                      <a:lnTo>
                        <a:pt x="2349" y="1030"/>
                      </a:lnTo>
                      <a:lnTo>
                        <a:pt x="2374" y="1025"/>
                      </a:lnTo>
                      <a:lnTo>
                        <a:pt x="2380" y="1045"/>
                      </a:lnTo>
                      <a:lnTo>
                        <a:pt x="2382" y="1139"/>
                      </a:lnTo>
                      <a:lnTo>
                        <a:pt x="2427" y="1171"/>
                      </a:lnTo>
                      <a:lnTo>
                        <a:pt x="2426" y="1209"/>
                      </a:lnTo>
                      <a:lnTo>
                        <a:pt x="2494" y="1244"/>
                      </a:lnTo>
                      <a:lnTo>
                        <a:pt x="2516" y="1333"/>
                      </a:lnTo>
                      <a:lnTo>
                        <a:pt x="2528" y="1406"/>
                      </a:lnTo>
                      <a:lnTo>
                        <a:pt x="2563" y="1431"/>
                      </a:lnTo>
                      <a:lnTo>
                        <a:pt x="2584" y="1431"/>
                      </a:lnTo>
                      <a:lnTo>
                        <a:pt x="2589" y="1447"/>
                      </a:lnTo>
                      <a:lnTo>
                        <a:pt x="2584" y="1473"/>
                      </a:lnTo>
                      <a:lnTo>
                        <a:pt x="2424" y="1604"/>
                      </a:lnTo>
                      <a:lnTo>
                        <a:pt x="2424" y="1630"/>
                      </a:lnTo>
                      <a:lnTo>
                        <a:pt x="2445" y="1651"/>
                      </a:lnTo>
                      <a:lnTo>
                        <a:pt x="2440" y="1661"/>
                      </a:lnTo>
                      <a:lnTo>
                        <a:pt x="2395" y="1678"/>
                      </a:lnTo>
                      <a:lnTo>
                        <a:pt x="2395" y="1703"/>
                      </a:lnTo>
                      <a:lnTo>
                        <a:pt x="2380" y="1713"/>
                      </a:lnTo>
                      <a:lnTo>
                        <a:pt x="2400" y="1755"/>
                      </a:lnTo>
                      <a:lnTo>
                        <a:pt x="2396" y="1806"/>
                      </a:lnTo>
                      <a:lnTo>
                        <a:pt x="2381" y="1828"/>
                      </a:lnTo>
                      <a:lnTo>
                        <a:pt x="2360" y="1823"/>
                      </a:lnTo>
                      <a:lnTo>
                        <a:pt x="2355" y="1801"/>
                      </a:lnTo>
                      <a:lnTo>
                        <a:pt x="2316" y="1813"/>
                      </a:lnTo>
                      <a:lnTo>
                        <a:pt x="2295" y="1854"/>
                      </a:lnTo>
                      <a:lnTo>
                        <a:pt x="2160" y="1902"/>
                      </a:lnTo>
                      <a:lnTo>
                        <a:pt x="2133" y="1893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2" name="Freeform 62"/>
                <p:cNvSpPr>
                  <a:spLocks/>
                </p:cNvSpPr>
                <p:nvPr/>
              </p:nvSpPr>
              <p:spPr bwMode="auto">
                <a:xfrm>
                  <a:off x="4855703" y="1780479"/>
                  <a:ext cx="170173" cy="185222"/>
                </a:xfrm>
                <a:custGeom>
                  <a:avLst/>
                  <a:gdLst>
                    <a:gd name="T0" fmla="*/ 2147483646 w 320"/>
                    <a:gd name="T1" fmla="*/ 2147483646 h 346"/>
                    <a:gd name="T2" fmla="*/ 2147483646 w 320"/>
                    <a:gd name="T3" fmla="*/ 2147483646 h 346"/>
                    <a:gd name="T4" fmla="*/ 2147483646 w 320"/>
                    <a:gd name="T5" fmla="*/ 2147483646 h 346"/>
                    <a:gd name="T6" fmla="*/ 2147483646 w 320"/>
                    <a:gd name="T7" fmla="*/ 2147483646 h 346"/>
                    <a:gd name="T8" fmla="*/ 2147483646 w 320"/>
                    <a:gd name="T9" fmla="*/ 2147483646 h 346"/>
                    <a:gd name="T10" fmla="*/ 2147483646 w 320"/>
                    <a:gd name="T11" fmla="*/ 2147483646 h 346"/>
                    <a:gd name="T12" fmla="*/ 2147483646 w 320"/>
                    <a:gd name="T13" fmla="*/ 2147483646 h 346"/>
                    <a:gd name="T14" fmla="*/ 2147483646 w 320"/>
                    <a:gd name="T15" fmla="*/ 0 h 346"/>
                    <a:gd name="T16" fmla="*/ 2147483646 w 320"/>
                    <a:gd name="T17" fmla="*/ 2147483646 h 346"/>
                    <a:gd name="T18" fmla="*/ 2147483646 w 320"/>
                    <a:gd name="T19" fmla="*/ 2147483646 h 346"/>
                    <a:gd name="T20" fmla="*/ 2147483646 w 320"/>
                    <a:gd name="T21" fmla="*/ 2147483646 h 346"/>
                    <a:gd name="T22" fmla="*/ 2147483646 w 320"/>
                    <a:gd name="T23" fmla="*/ 2147483646 h 346"/>
                    <a:gd name="T24" fmla="*/ 2147483646 w 320"/>
                    <a:gd name="T25" fmla="*/ 2147483646 h 346"/>
                    <a:gd name="T26" fmla="*/ 2147483646 w 320"/>
                    <a:gd name="T27" fmla="*/ 2147483646 h 346"/>
                    <a:gd name="T28" fmla="*/ 2147483646 w 320"/>
                    <a:gd name="T29" fmla="*/ 2147483646 h 346"/>
                    <a:gd name="T30" fmla="*/ 2147483646 w 320"/>
                    <a:gd name="T31" fmla="*/ 2147483646 h 346"/>
                    <a:gd name="T32" fmla="*/ 2147483646 w 320"/>
                    <a:gd name="T33" fmla="*/ 2147483646 h 346"/>
                    <a:gd name="T34" fmla="*/ 0 w 320"/>
                    <a:gd name="T35" fmla="*/ 2147483646 h 346"/>
                    <a:gd name="T36" fmla="*/ 2147483646 w 320"/>
                    <a:gd name="T37" fmla="*/ 2147483646 h 346"/>
                    <a:gd name="T38" fmla="*/ 2147483646 w 320"/>
                    <a:gd name="T39" fmla="*/ 2147483646 h 346"/>
                    <a:gd name="T40" fmla="*/ 2147483646 w 320"/>
                    <a:gd name="T41" fmla="*/ 2147483646 h 346"/>
                    <a:gd name="T42" fmla="*/ 2147483646 w 320"/>
                    <a:gd name="T43" fmla="*/ 2147483646 h 346"/>
                    <a:gd name="T44" fmla="*/ 2147483646 w 320"/>
                    <a:gd name="T45" fmla="*/ 2147483646 h 346"/>
                    <a:gd name="T46" fmla="*/ 2147483646 w 320"/>
                    <a:gd name="T47" fmla="*/ 2147483646 h 346"/>
                    <a:gd name="T48" fmla="*/ 2147483646 w 320"/>
                    <a:gd name="T49" fmla="*/ 2147483646 h 346"/>
                    <a:gd name="T50" fmla="*/ 2147483646 w 320"/>
                    <a:gd name="T51" fmla="*/ 2147483646 h 346"/>
                    <a:gd name="T52" fmla="*/ 2147483646 w 320"/>
                    <a:gd name="T53" fmla="*/ 2147483646 h 346"/>
                    <a:gd name="T54" fmla="*/ 2147483646 w 320"/>
                    <a:gd name="T55" fmla="*/ 2147483646 h 346"/>
                    <a:gd name="T56" fmla="*/ 2147483646 w 320"/>
                    <a:gd name="T57" fmla="*/ 2147483646 h 346"/>
                    <a:gd name="T58" fmla="*/ 2147483646 w 320"/>
                    <a:gd name="T59" fmla="*/ 2147483646 h 346"/>
                    <a:gd name="T60" fmla="*/ 2147483646 w 320"/>
                    <a:gd name="T61" fmla="*/ 2147483646 h 346"/>
                    <a:gd name="T62" fmla="*/ 2147483646 w 320"/>
                    <a:gd name="T63" fmla="*/ 2147483646 h 346"/>
                    <a:gd name="T64" fmla="*/ 2147483646 w 320"/>
                    <a:gd name="T65" fmla="*/ 2147483646 h 346"/>
                    <a:gd name="T66" fmla="*/ 2147483646 w 320"/>
                    <a:gd name="T67" fmla="*/ 2147483646 h 346"/>
                    <a:gd name="T68" fmla="*/ 2147483646 w 320"/>
                    <a:gd name="T69" fmla="*/ 2147483646 h 346"/>
                    <a:gd name="T70" fmla="*/ 2147483646 w 320"/>
                    <a:gd name="T71" fmla="*/ 2147483646 h 346"/>
                    <a:gd name="T72" fmla="*/ 2147483646 w 320"/>
                    <a:gd name="T73" fmla="*/ 2147483646 h 346"/>
                    <a:gd name="T74" fmla="*/ 2147483646 w 320"/>
                    <a:gd name="T75" fmla="*/ 2147483646 h 346"/>
                    <a:gd name="T76" fmla="*/ 2147483646 w 320"/>
                    <a:gd name="T77" fmla="*/ 2147483646 h 346"/>
                    <a:gd name="T78" fmla="*/ 2147483646 w 320"/>
                    <a:gd name="T79" fmla="*/ 2147483646 h 346"/>
                    <a:gd name="T80" fmla="*/ 2147483646 w 320"/>
                    <a:gd name="T81" fmla="*/ 2147483646 h 346"/>
                    <a:gd name="T82" fmla="*/ 2147483646 w 320"/>
                    <a:gd name="T83" fmla="*/ 2147483646 h 346"/>
                    <a:gd name="T84" fmla="*/ 2147483646 w 320"/>
                    <a:gd name="T85" fmla="*/ 2147483646 h 346"/>
                    <a:gd name="T86" fmla="*/ 2147483646 w 320"/>
                    <a:gd name="T87" fmla="*/ 2147483646 h 346"/>
                    <a:gd name="T88" fmla="*/ 2147483646 w 320"/>
                    <a:gd name="T89" fmla="*/ 2147483646 h 346"/>
                    <a:gd name="T90" fmla="*/ 2147483646 w 320"/>
                    <a:gd name="T91" fmla="*/ 2147483646 h 346"/>
                    <a:gd name="T92" fmla="*/ 2147483646 w 320"/>
                    <a:gd name="T93" fmla="*/ 2147483646 h 346"/>
                    <a:gd name="T94" fmla="*/ 2147483646 w 320"/>
                    <a:gd name="T95" fmla="*/ 2147483646 h 346"/>
                    <a:gd name="T96" fmla="*/ 2147483646 w 320"/>
                    <a:gd name="T97" fmla="*/ 2147483646 h 346"/>
                    <a:gd name="T98" fmla="*/ 2147483646 w 320"/>
                    <a:gd name="T99" fmla="*/ 2147483646 h 346"/>
                    <a:gd name="T100" fmla="*/ 2147483646 w 320"/>
                    <a:gd name="T101" fmla="*/ 2147483646 h 3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20"/>
                    <a:gd name="T154" fmla="*/ 0 h 346"/>
                    <a:gd name="T155" fmla="*/ 320 w 320"/>
                    <a:gd name="T156" fmla="*/ 346 h 3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20" h="346">
                      <a:moveTo>
                        <a:pt x="264" y="32"/>
                      </a:moveTo>
                      <a:lnTo>
                        <a:pt x="248" y="42"/>
                      </a:lnTo>
                      <a:lnTo>
                        <a:pt x="253" y="63"/>
                      </a:lnTo>
                      <a:lnTo>
                        <a:pt x="242" y="73"/>
                      </a:lnTo>
                      <a:lnTo>
                        <a:pt x="234" y="65"/>
                      </a:lnTo>
                      <a:lnTo>
                        <a:pt x="196" y="119"/>
                      </a:lnTo>
                      <a:lnTo>
                        <a:pt x="231" y="31"/>
                      </a:lnTo>
                      <a:lnTo>
                        <a:pt x="215" y="0"/>
                      </a:lnTo>
                      <a:lnTo>
                        <a:pt x="177" y="10"/>
                      </a:lnTo>
                      <a:lnTo>
                        <a:pt x="168" y="3"/>
                      </a:lnTo>
                      <a:lnTo>
                        <a:pt x="151" y="19"/>
                      </a:lnTo>
                      <a:lnTo>
                        <a:pt x="132" y="8"/>
                      </a:lnTo>
                      <a:lnTo>
                        <a:pt x="114" y="26"/>
                      </a:lnTo>
                      <a:lnTo>
                        <a:pt x="102" y="15"/>
                      </a:lnTo>
                      <a:lnTo>
                        <a:pt x="70" y="51"/>
                      </a:lnTo>
                      <a:lnTo>
                        <a:pt x="76" y="75"/>
                      </a:lnTo>
                      <a:lnTo>
                        <a:pt x="24" y="129"/>
                      </a:lnTo>
                      <a:lnTo>
                        <a:pt x="0" y="134"/>
                      </a:lnTo>
                      <a:lnTo>
                        <a:pt x="7" y="161"/>
                      </a:lnTo>
                      <a:lnTo>
                        <a:pt x="19" y="159"/>
                      </a:lnTo>
                      <a:lnTo>
                        <a:pt x="20" y="142"/>
                      </a:lnTo>
                      <a:lnTo>
                        <a:pt x="39" y="130"/>
                      </a:lnTo>
                      <a:lnTo>
                        <a:pt x="42" y="157"/>
                      </a:lnTo>
                      <a:lnTo>
                        <a:pt x="34" y="162"/>
                      </a:lnTo>
                      <a:lnTo>
                        <a:pt x="44" y="179"/>
                      </a:lnTo>
                      <a:lnTo>
                        <a:pt x="48" y="163"/>
                      </a:lnTo>
                      <a:lnTo>
                        <a:pt x="62" y="175"/>
                      </a:lnTo>
                      <a:lnTo>
                        <a:pt x="60" y="228"/>
                      </a:lnTo>
                      <a:lnTo>
                        <a:pt x="71" y="260"/>
                      </a:lnTo>
                      <a:lnTo>
                        <a:pt x="93" y="278"/>
                      </a:lnTo>
                      <a:lnTo>
                        <a:pt x="108" y="263"/>
                      </a:lnTo>
                      <a:lnTo>
                        <a:pt x="117" y="292"/>
                      </a:lnTo>
                      <a:lnTo>
                        <a:pt x="168" y="287"/>
                      </a:lnTo>
                      <a:lnTo>
                        <a:pt x="168" y="301"/>
                      </a:lnTo>
                      <a:lnTo>
                        <a:pt x="200" y="341"/>
                      </a:lnTo>
                      <a:lnTo>
                        <a:pt x="232" y="338"/>
                      </a:lnTo>
                      <a:lnTo>
                        <a:pt x="241" y="346"/>
                      </a:lnTo>
                      <a:lnTo>
                        <a:pt x="252" y="335"/>
                      </a:lnTo>
                      <a:lnTo>
                        <a:pt x="293" y="342"/>
                      </a:lnTo>
                      <a:lnTo>
                        <a:pt x="315" y="307"/>
                      </a:lnTo>
                      <a:lnTo>
                        <a:pt x="301" y="265"/>
                      </a:lnTo>
                      <a:lnTo>
                        <a:pt x="298" y="245"/>
                      </a:lnTo>
                      <a:lnTo>
                        <a:pt x="275" y="222"/>
                      </a:lnTo>
                      <a:lnTo>
                        <a:pt x="278" y="218"/>
                      </a:lnTo>
                      <a:lnTo>
                        <a:pt x="296" y="228"/>
                      </a:lnTo>
                      <a:lnTo>
                        <a:pt x="308" y="200"/>
                      </a:lnTo>
                      <a:lnTo>
                        <a:pt x="308" y="144"/>
                      </a:lnTo>
                      <a:lnTo>
                        <a:pt x="308" y="102"/>
                      </a:lnTo>
                      <a:lnTo>
                        <a:pt x="320" y="97"/>
                      </a:lnTo>
                      <a:lnTo>
                        <a:pt x="287" y="41"/>
                      </a:lnTo>
                      <a:lnTo>
                        <a:pt x="264" y="32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" name="Freeform 63"/>
                <p:cNvSpPr>
                  <a:spLocks/>
                </p:cNvSpPr>
                <p:nvPr/>
              </p:nvSpPr>
              <p:spPr bwMode="auto">
                <a:xfrm>
                  <a:off x="5008382" y="1877116"/>
                  <a:ext cx="155860" cy="201328"/>
                </a:xfrm>
                <a:custGeom>
                  <a:avLst/>
                  <a:gdLst>
                    <a:gd name="T0" fmla="*/ 2147483646 w 292"/>
                    <a:gd name="T1" fmla="*/ 0 h 373"/>
                    <a:gd name="T2" fmla="*/ 2147483646 w 292"/>
                    <a:gd name="T3" fmla="*/ 2147483646 h 373"/>
                    <a:gd name="T4" fmla="*/ 2147483646 w 292"/>
                    <a:gd name="T5" fmla="*/ 2147483646 h 373"/>
                    <a:gd name="T6" fmla="*/ 2147483646 w 292"/>
                    <a:gd name="T7" fmla="*/ 2147483646 h 373"/>
                    <a:gd name="T8" fmla="*/ 2147483646 w 292"/>
                    <a:gd name="T9" fmla="*/ 2147483646 h 373"/>
                    <a:gd name="T10" fmla="*/ 2147483646 w 292"/>
                    <a:gd name="T11" fmla="*/ 2147483646 h 373"/>
                    <a:gd name="T12" fmla="*/ 2147483646 w 292"/>
                    <a:gd name="T13" fmla="*/ 2147483646 h 373"/>
                    <a:gd name="T14" fmla="*/ 2147483646 w 292"/>
                    <a:gd name="T15" fmla="*/ 2147483646 h 373"/>
                    <a:gd name="T16" fmla="*/ 2147483646 w 292"/>
                    <a:gd name="T17" fmla="*/ 2147483646 h 373"/>
                    <a:gd name="T18" fmla="*/ 2147483646 w 292"/>
                    <a:gd name="T19" fmla="*/ 2147483646 h 373"/>
                    <a:gd name="T20" fmla="*/ 2147483646 w 292"/>
                    <a:gd name="T21" fmla="*/ 2147483646 h 373"/>
                    <a:gd name="T22" fmla="*/ 2147483646 w 292"/>
                    <a:gd name="T23" fmla="*/ 2147483646 h 373"/>
                    <a:gd name="T24" fmla="*/ 2147483646 w 292"/>
                    <a:gd name="T25" fmla="*/ 2147483646 h 373"/>
                    <a:gd name="T26" fmla="*/ 2147483646 w 292"/>
                    <a:gd name="T27" fmla="*/ 2147483646 h 373"/>
                    <a:gd name="T28" fmla="*/ 2147483646 w 292"/>
                    <a:gd name="T29" fmla="*/ 2147483646 h 373"/>
                    <a:gd name="T30" fmla="*/ 2147483646 w 292"/>
                    <a:gd name="T31" fmla="*/ 2147483646 h 373"/>
                    <a:gd name="T32" fmla="*/ 2147483646 w 292"/>
                    <a:gd name="T33" fmla="*/ 2147483646 h 373"/>
                    <a:gd name="T34" fmla="*/ 2147483646 w 292"/>
                    <a:gd name="T35" fmla="*/ 2147483646 h 373"/>
                    <a:gd name="T36" fmla="*/ 2147483646 w 292"/>
                    <a:gd name="T37" fmla="*/ 2147483646 h 373"/>
                    <a:gd name="T38" fmla="*/ 2147483646 w 292"/>
                    <a:gd name="T39" fmla="*/ 2147483646 h 373"/>
                    <a:gd name="T40" fmla="*/ 2147483646 w 292"/>
                    <a:gd name="T41" fmla="*/ 2147483646 h 373"/>
                    <a:gd name="T42" fmla="*/ 2147483646 w 292"/>
                    <a:gd name="T43" fmla="*/ 2147483646 h 373"/>
                    <a:gd name="T44" fmla="*/ 2147483646 w 292"/>
                    <a:gd name="T45" fmla="*/ 2147483646 h 373"/>
                    <a:gd name="T46" fmla="*/ 2147483646 w 292"/>
                    <a:gd name="T47" fmla="*/ 2147483646 h 373"/>
                    <a:gd name="T48" fmla="*/ 0 w 292"/>
                    <a:gd name="T49" fmla="*/ 2147483646 h 373"/>
                    <a:gd name="T50" fmla="*/ 2147483646 w 292"/>
                    <a:gd name="T51" fmla="*/ 2147483646 h 373"/>
                    <a:gd name="T52" fmla="*/ 2147483646 w 292"/>
                    <a:gd name="T53" fmla="*/ 2147483646 h 373"/>
                    <a:gd name="T54" fmla="*/ 2147483646 w 292"/>
                    <a:gd name="T55" fmla="*/ 2147483646 h 373"/>
                    <a:gd name="T56" fmla="*/ 2147483646 w 292"/>
                    <a:gd name="T57" fmla="*/ 2147483646 h 373"/>
                    <a:gd name="T58" fmla="*/ 2147483646 w 292"/>
                    <a:gd name="T59" fmla="*/ 2147483646 h 373"/>
                    <a:gd name="T60" fmla="*/ 2147483646 w 292"/>
                    <a:gd name="T61" fmla="*/ 2147483646 h 373"/>
                    <a:gd name="T62" fmla="*/ 2147483646 w 292"/>
                    <a:gd name="T63" fmla="*/ 2147483646 h 373"/>
                    <a:gd name="T64" fmla="*/ 2147483646 w 292"/>
                    <a:gd name="T65" fmla="*/ 2147483646 h 373"/>
                    <a:gd name="T66" fmla="*/ 2147483646 w 292"/>
                    <a:gd name="T67" fmla="*/ 2147483646 h 373"/>
                    <a:gd name="T68" fmla="*/ 2147483646 w 292"/>
                    <a:gd name="T69" fmla="*/ 2147483646 h 373"/>
                    <a:gd name="T70" fmla="*/ 2147483646 w 292"/>
                    <a:gd name="T71" fmla="*/ 2147483646 h 373"/>
                    <a:gd name="T72" fmla="*/ 2147483646 w 292"/>
                    <a:gd name="T73" fmla="*/ 2147483646 h 373"/>
                    <a:gd name="T74" fmla="*/ 2147483646 w 292"/>
                    <a:gd name="T75" fmla="*/ 2147483646 h 373"/>
                    <a:gd name="T76" fmla="*/ 2147483646 w 292"/>
                    <a:gd name="T77" fmla="*/ 2147483646 h 373"/>
                    <a:gd name="T78" fmla="*/ 2147483646 w 292"/>
                    <a:gd name="T79" fmla="*/ 2147483646 h 373"/>
                    <a:gd name="T80" fmla="*/ 2147483646 w 292"/>
                    <a:gd name="T81" fmla="*/ 0 h 37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2"/>
                    <a:gd name="T124" fmla="*/ 0 h 373"/>
                    <a:gd name="T125" fmla="*/ 292 w 292"/>
                    <a:gd name="T126" fmla="*/ 373 h 37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2" h="373">
                      <a:moveTo>
                        <a:pt x="134" y="0"/>
                      </a:moveTo>
                      <a:lnTo>
                        <a:pt x="175" y="32"/>
                      </a:lnTo>
                      <a:lnTo>
                        <a:pt x="158" y="48"/>
                      </a:lnTo>
                      <a:lnTo>
                        <a:pt x="152" y="118"/>
                      </a:lnTo>
                      <a:lnTo>
                        <a:pt x="139" y="146"/>
                      </a:lnTo>
                      <a:lnTo>
                        <a:pt x="148" y="152"/>
                      </a:lnTo>
                      <a:lnTo>
                        <a:pt x="156" y="124"/>
                      </a:lnTo>
                      <a:lnTo>
                        <a:pt x="190" y="68"/>
                      </a:lnTo>
                      <a:lnTo>
                        <a:pt x="196" y="79"/>
                      </a:lnTo>
                      <a:lnTo>
                        <a:pt x="215" y="81"/>
                      </a:lnTo>
                      <a:lnTo>
                        <a:pt x="217" y="101"/>
                      </a:lnTo>
                      <a:lnTo>
                        <a:pt x="241" y="133"/>
                      </a:lnTo>
                      <a:lnTo>
                        <a:pt x="233" y="141"/>
                      </a:lnTo>
                      <a:lnTo>
                        <a:pt x="255" y="164"/>
                      </a:lnTo>
                      <a:lnTo>
                        <a:pt x="255" y="141"/>
                      </a:lnTo>
                      <a:lnTo>
                        <a:pt x="268" y="141"/>
                      </a:lnTo>
                      <a:lnTo>
                        <a:pt x="281" y="161"/>
                      </a:lnTo>
                      <a:lnTo>
                        <a:pt x="292" y="220"/>
                      </a:lnTo>
                      <a:lnTo>
                        <a:pt x="269" y="267"/>
                      </a:lnTo>
                      <a:lnTo>
                        <a:pt x="173" y="299"/>
                      </a:lnTo>
                      <a:lnTo>
                        <a:pt x="168" y="315"/>
                      </a:lnTo>
                      <a:lnTo>
                        <a:pt x="162" y="304"/>
                      </a:lnTo>
                      <a:lnTo>
                        <a:pt x="116" y="309"/>
                      </a:lnTo>
                      <a:lnTo>
                        <a:pt x="18" y="373"/>
                      </a:lnTo>
                      <a:lnTo>
                        <a:pt x="0" y="356"/>
                      </a:lnTo>
                      <a:lnTo>
                        <a:pt x="4" y="326"/>
                      </a:lnTo>
                      <a:lnTo>
                        <a:pt x="53" y="170"/>
                      </a:lnTo>
                      <a:lnTo>
                        <a:pt x="73" y="174"/>
                      </a:lnTo>
                      <a:lnTo>
                        <a:pt x="82" y="167"/>
                      </a:lnTo>
                      <a:lnTo>
                        <a:pt x="66" y="134"/>
                      </a:lnTo>
                      <a:lnTo>
                        <a:pt x="76" y="115"/>
                      </a:lnTo>
                      <a:lnTo>
                        <a:pt x="96" y="118"/>
                      </a:lnTo>
                      <a:lnTo>
                        <a:pt x="76" y="90"/>
                      </a:lnTo>
                      <a:lnTo>
                        <a:pt x="80" y="60"/>
                      </a:lnTo>
                      <a:lnTo>
                        <a:pt x="99" y="55"/>
                      </a:lnTo>
                      <a:lnTo>
                        <a:pt x="97" y="31"/>
                      </a:lnTo>
                      <a:lnTo>
                        <a:pt x="105" y="28"/>
                      </a:lnTo>
                      <a:lnTo>
                        <a:pt x="117" y="49"/>
                      </a:lnTo>
                      <a:lnTo>
                        <a:pt x="133" y="46"/>
                      </a:lnTo>
                      <a:lnTo>
                        <a:pt x="127" y="2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" name="Freeform 64"/>
                <p:cNvSpPr>
                  <a:spLocks/>
                </p:cNvSpPr>
                <p:nvPr/>
              </p:nvSpPr>
              <p:spPr bwMode="auto">
                <a:xfrm>
                  <a:off x="4831847" y="1630690"/>
                  <a:ext cx="143136" cy="165895"/>
                </a:xfrm>
                <a:custGeom>
                  <a:avLst/>
                  <a:gdLst>
                    <a:gd name="T0" fmla="*/ 2147483646 w 271"/>
                    <a:gd name="T1" fmla="*/ 2147483646 h 310"/>
                    <a:gd name="T2" fmla="*/ 2147483646 w 271"/>
                    <a:gd name="T3" fmla="*/ 2147483646 h 310"/>
                    <a:gd name="T4" fmla="*/ 2147483646 w 271"/>
                    <a:gd name="T5" fmla="*/ 2147483646 h 310"/>
                    <a:gd name="T6" fmla="*/ 2147483646 w 271"/>
                    <a:gd name="T7" fmla="*/ 2147483646 h 310"/>
                    <a:gd name="T8" fmla="*/ 2147483646 w 271"/>
                    <a:gd name="T9" fmla="*/ 2147483646 h 310"/>
                    <a:gd name="T10" fmla="*/ 2147483646 w 271"/>
                    <a:gd name="T11" fmla="*/ 2147483646 h 310"/>
                    <a:gd name="T12" fmla="*/ 2147483646 w 271"/>
                    <a:gd name="T13" fmla="*/ 2147483646 h 310"/>
                    <a:gd name="T14" fmla="*/ 2147483646 w 271"/>
                    <a:gd name="T15" fmla="*/ 2147483646 h 310"/>
                    <a:gd name="T16" fmla="*/ 2147483646 w 271"/>
                    <a:gd name="T17" fmla="*/ 2147483646 h 310"/>
                    <a:gd name="T18" fmla="*/ 2147483646 w 271"/>
                    <a:gd name="T19" fmla="*/ 2147483646 h 310"/>
                    <a:gd name="T20" fmla="*/ 2147483646 w 271"/>
                    <a:gd name="T21" fmla="*/ 2147483646 h 310"/>
                    <a:gd name="T22" fmla="*/ 2147483646 w 271"/>
                    <a:gd name="T23" fmla="*/ 2147483646 h 310"/>
                    <a:gd name="T24" fmla="*/ 2147483646 w 271"/>
                    <a:gd name="T25" fmla="*/ 2147483646 h 310"/>
                    <a:gd name="T26" fmla="*/ 2147483646 w 271"/>
                    <a:gd name="T27" fmla="*/ 2147483646 h 310"/>
                    <a:gd name="T28" fmla="*/ 2147483646 w 271"/>
                    <a:gd name="T29" fmla="*/ 2147483646 h 310"/>
                    <a:gd name="T30" fmla="*/ 2147483646 w 271"/>
                    <a:gd name="T31" fmla="*/ 2147483646 h 310"/>
                    <a:gd name="T32" fmla="*/ 2147483646 w 271"/>
                    <a:gd name="T33" fmla="*/ 2147483646 h 310"/>
                    <a:gd name="T34" fmla="*/ 2147483646 w 271"/>
                    <a:gd name="T35" fmla="*/ 2147483646 h 310"/>
                    <a:gd name="T36" fmla="*/ 2147483646 w 271"/>
                    <a:gd name="T37" fmla="*/ 2147483646 h 310"/>
                    <a:gd name="T38" fmla="*/ 0 w 271"/>
                    <a:gd name="T39" fmla="*/ 2147483646 h 310"/>
                    <a:gd name="T40" fmla="*/ 2147483646 w 271"/>
                    <a:gd name="T41" fmla="*/ 2147483646 h 310"/>
                    <a:gd name="T42" fmla="*/ 2147483646 w 271"/>
                    <a:gd name="T43" fmla="*/ 2147483646 h 310"/>
                    <a:gd name="T44" fmla="*/ 2147483646 w 271"/>
                    <a:gd name="T45" fmla="*/ 2147483646 h 310"/>
                    <a:gd name="T46" fmla="*/ 2147483646 w 271"/>
                    <a:gd name="T47" fmla="*/ 2147483646 h 310"/>
                    <a:gd name="T48" fmla="*/ 2147483646 w 271"/>
                    <a:gd name="T49" fmla="*/ 2147483646 h 310"/>
                    <a:gd name="T50" fmla="*/ 2147483646 w 271"/>
                    <a:gd name="T51" fmla="*/ 2147483646 h 310"/>
                    <a:gd name="T52" fmla="*/ 2147483646 w 271"/>
                    <a:gd name="T53" fmla="*/ 2147483646 h 310"/>
                    <a:gd name="T54" fmla="*/ 2147483646 w 271"/>
                    <a:gd name="T55" fmla="*/ 2147483646 h 310"/>
                    <a:gd name="T56" fmla="*/ 2147483646 w 271"/>
                    <a:gd name="T57" fmla="*/ 2147483646 h 310"/>
                    <a:gd name="T58" fmla="*/ 2147483646 w 271"/>
                    <a:gd name="T59" fmla="*/ 2147483646 h 310"/>
                    <a:gd name="T60" fmla="*/ 2147483646 w 271"/>
                    <a:gd name="T61" fmla="*/ 2147483646 h 310"/>
                    <a:gd name="T62" fmla="*/ 2147483646 w 271"/>
                    <a:gd name="T63" fmla="*/ 2147483646 h 310"/>
                    <a:gd name="T64" fmla="*/ 2147483646 w 271"/>
                    <a:gd name="T65" fmla="*/ 2147483646 h 310"/>
                    <a:gd name="T66" fmla="*/ 2147483646 w 271"/>
                    <a:gd name="T67" fmla="*/ 0 h 310"/>
                    <a:gd name="T68" fmla="*/ 2147483646 w 271"/>
                    <a:gd name="T69" fmla="*/ 2147483646 h 310"/>
                    <a:gd name="T70" fmla="*/ 2147483646 w 271"/>
                    <a:gd name="T71" fmla="*/ 2147483646 h 310"/>
                    <a:gd name="T72" fmla="*/ 2147483646 w 271"/>
                    <a:gd name="T73" fmla="*/ 2147483646 h 310"/>
                    <a:gd name="T74" fmla="*/ 2147483646 w 271"/>
                    <a:gd name="T75" fmla="*/ 2147483646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1"/>
                    <a:gd name="T115" fmla="*/ 0 h 310"/>
                    <a:gd name="T116" fmla="*/ 271 w 271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1" h="310">
                      <a:moveTo>
                        <a:pt x="268" y="162"/>
                      </a:moveTo>
                      <a:lnTo>
                        <a:pt x="265" y="167"/>
                      </a:lnTo>
                      <a:lnTo>
                        <a:pt x="248" y="164"/>
                      </a:lnTo>
                      <a:lnTo>
                        <a:pt x="240" y="196"/>
                      </a:lnTo>
                      <a:lnTo>
                        <a:pt x="251" y="245"/>
                      </a:lnTo>
                      <a:lnTo>
                        <a:pt x="245" y="270"/>
                      </a:lnTo>
                      <a:lnTo>
                        <a:pt x="182" y="271"/>
                      </a:lnTo>
                      <a:lnTo>
                        <a:pt x="126" y="284"/>
                      </a:lnTo>
                      <a:lnTo>
                        <a:pt x="85" y="310"/>
                      </a:lnTo>
                      <a:lnTo>
                        <a:pt x="33" y="260"/>
                      </a:lnTo>
                      <a:lnTo>
                        <a:pt x="56" y="268"/>
                      </a:lnTo>
                      <a:lnTo>
                        <a:pt x="39" y="255"/>
                      </a:lnTo>
                      <a:lnTo>
                        <a:pt x="33" y="239"/>
                      </a:lnTo>
                      <a:lnTo>
                        <a:pt x="56" y="234"/>
                      </a:lnTo>
                      <a:lnTo>
                        <a:pt x="72" y="256"/>
                      </a:lnTo>
                      <a:lnTo>
                        <a:pt x="78" y="241"/>
                      </a:lnTo>
                      <a:lnTo>
                        <a:pt x="60" y="231"/>
                      </a:lnTo>
                      <a:lnTo>
                        <a:pt x="15" y="236"/>
                      </a:lnTo>
                      <a:lnTo>
                        <a:pt x="11" y="228"/>
                      </a:lnTo>
                      <a:lnTo>
                        <a:pt x="0" y="232"/>
                      </a:lnTo>
                      <a:lnTo>
                        <a:pt x="21" y="215"/>
                      </a:lnTo>
                      <a:lnTo>
                        <a:pt x="52" y="222"/>
                      </a:lnTo>
                      <a:lnTo>
                        <a:pt x="34" y="196"/>
                      </a:lnTo>
                      <a:lnTo>
                        <a:pt x="65" y="182"/>
                      </a:lnTo>
                      <a:lnTo>
                        <a:pt x="67" y="160"/>
                      </a:lnTo>
                      <a:lnTo>
                        <a:pt x="94" y="121"/>
                      </a:lnTo>
                      <a:lnTo>
                        <a:pt x="66" y="131"/>
                      </a:lnTo>
                      <a:lnTo>
                        <a:pt x="97" y="69"/>
                      </a:lnTo>
                      <a:lnTo>
                        <a:pt x="155" y="49"/>
                      </a:lnTo>
                      <a:lnTo>
                        <a:pt x="176" y="28"/>
                      </a:lnTo>
                      <a:lnTo>
                        <a:pt x="197" y="20"/>
                      </a:lnTo>
                      <a:lnTo>
                        <a:pt x="176" y="12"/>
                      </a:lnTo>
                      <a:lnTo>
                        <a:pt x="180" y="1"/>
                      </a:lnTo>
                      <a:lnTo>
                        <a:pt x="200" y="0"/>
                      </a:lnTo>
                      <a:lnTo>
                        <a:pt x="220" y="51"/>
                      </a:lnTo>
                      <a:lnTo>
                        <a:pt x="229" y="92"/>
                      </a:lnTo>
                      <a:lnTo>
                        <a:pt x="271" y="123"/>
                      </a:lnTo>
                      <a:lnTo>
                        <a:pt x="268" y="162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" name="Freeform 65"/>
                <p:cNvSpPr>
                  <a:spLocks/>
                </p:cNvSpPr>
                <p:nvPr/>
              </p:nvSpPr>
              <p:spPr bwMode="auto">
                <a:xfrm>
                  <a:off x="4817534" y="1780479"/>
                  <a:ext cx="63616" cy="59593"/>
                </a:xfrm>
                <a:custGeom>
                  <a:avLst/>
                  <a:gdLst>
                    <a:gd name="T0" fmla="*/ 2147483646 w 121"/>
                    <a:gd name="T1" fmla="*/ 2147483646 h 111"/>
                    <a:gd name="T2" fmla="*/ 2147483646 w 121"/>
                    <a:gd name="T3" fmla="*/ 2147483646 h 111"/>
                    <a:gd name="T4" fmla="*/ 2147483646 w 121"/>
                    <a:gd name="T5" fmla="*/ 2147483646 h 111"/>
                    <a:gd name="T6" fmla="*/ 2147483646 w 121"/>
                    <a:gd name="T7" fmla="*/ 2147483646 h 111"/>
                    <a:gd name="T8" fmla="*/ 2147483646 w 121"/>
                    <a:gd name="T9" fmla="*/ 2147483646 h 111"/>
                    <a:gd name="T10" fmla="*/ 2147483646 w 121"/>
                    <a:gd name="T11" fmla="*/ 2147483646 h 111"/>
                    <a:gd name="T12" fmla="*/ 2147483646 w 121"/>
                    <a:gd name="T13" fmla="*/ 2147483646 h 111"/>
                    <a:gd name="T14" fmla="*/ 2147483646 w 121"/>
                    <a:gd name="T15" fmla="*/ 2147483646 h 111"/>
                    <a:gd name="T16" fmla="*/ 2147483646 w 121"/>
                    <a:gd name="T17" fmla="*/ 2147483646 h 111"/>
                    <a:gd name="T18" fmla="*/ 2147483646 w 121"/>
                    <a:gd name="T19" fmla="*/ 2147483646 h 111"/>
                    <a:gd name="T20" fmla="*/ 0 w 121"/>
                    <a:gd name="T21" fmla="*/ 2147483646 h 111"/>
                    <a:gd name="T22" fmla="*/ 2147483646 w 121"/>
                    <a:gd name="T23" fmla="*/ 0 h 111"/>
                    <a:gd name="T24" fmla="*/ 2147483646 w 121"/>
                    <a:gd name="T25" fmla="*/ 2147483646 h 111"/>
                    <a:gd name="T26" fmla="*/ 2147483646 w 121"/>
                    <a:gd name="T27" fmla="*/ 2147483646 h 111"/>
                    <a:gd name="T28" fmla="*/ 2147483646 w 121"/>
                    <a:gd name="T29" fmla="*/ 2147483646 h 1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1"/>
                    <a:gd name="T46" fmla="*/ 0 h 111"/>
                    <a:gd name="T47" fmla="*/ 121 w 121"/>
                    <a:gd name="T48" fmla="*/ 111 h 1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1" h="111">
                      <a:moveTo>
                        <a:pt x="121" y="65"/>
                      </a:moveTo>
                      <a:lnTo>
                        <a:pt x="86" y="106"/>
                      </a:lnTo>
                      <a:lnTo>
                        <a:pt x="47" y="111"/>
                      </a:lnTo>
                      <a:lnTo>
                        <a:pt x="35" y="92"/>
                      </a:lnTo>
                      <a:lnTo>
                        <a:pt x="46" y="91"/>
                      </a:lnTo>
                      <a:lnTo>
                        <a:pt x="44" y="75"/>
                      </a:lnTo>
                      <a:lnTo>
                        <a:pt x="12" y="60"/>
                      </a:lnTo>
                      <a:lnTo>
                        <a:pt x="16" y="40"/>
                      </a:lnTo>
                      <a:lnTo>
                        <a:pt x="2" y="23"/>
                      </a:lnTo>
                      <a:lnTo>
                        <a:pt x="7" y="15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95" y="26"/>
                      </a:lnTo>
                      <a:lnTo>
                        <a:pt x="112" y="37"/>
                      </a:lnTo>
                      <a:lnTo>
                        <a:pt x="121" y="6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" name="Freeform 106"/>
                <p:cNvSpPr>
                  <a:spLocks/>
                </p:cNvSpPr>
                <p:nvPr/>
              </p:nvSpPr>
              <p:spPr bwMode="auto">
                <a:xfrm>
                  <a:off x="4885921" y="1791752"/>
                  <a:ext cx="7953" cy="12885"/>
                </a:xfrm>
                <a:custGeom>
                  <a:avLst/>
                  <a:gdLst>
                    <a:gd name="T0" fmla="*/ 0 w 15"/>
                    <a:gd name="T1" fmla="*/ 2147483646 h 24"/>
                    <a:gd name="T2" fmla="*/ 2147483646 w 15"/>
                    <a:gd name="T3" fmla="*/ 0 h 24"/>
                    <a:gd name="T4" fmla="*/ 2147483646 w 15"/>
                    <a:gd name="T5" fmla="*/ 2147483646 h 24"/>
                    <a:gd name="T6" fmla="*/ 2147483646 w 15"/>
                    <a:gd name="T7" fmla="*/ 2147483646 h 24"/>
                    <a:gd name="T8" fmla="*/ 0 w 15"/>
                    <a:gd name="T9" fmla="*/ 2147483646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4"/>
                    <a:gd name="T17" fmla="*/ 15 w 1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4">
                      <a:moveTo>
                        <a:pt x="0" y="18"/>
                      </a:moveTo>
                      <a:lnTo>
                        <a:pt x="15" y="0"/>
                      </a:lnTo>
                      <a:lnTo>
                        <a:pt x="15" y="10"/>
                      </a:lnTo>
                      <a:lnTo>
                        <a:pt x="1" y="24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" name="Freeform 121"/>
                <p:cNvSpPr>
                  <a:spLocks/>
                </p:cNvSpPr>
                <p:nvPr/>
              </p:nvSpPr>
              <p:spPr bwMode="auto">
                <a:xfrm>
                  <a:off x="4838208" y="1735381"/>
                  <a:ext cx="1591" cy="8053"/>
                </a:xfrm>
                <a:custGeom>
                  <a:avLst/>
                  <a:gdLst>
                    <a:gd name="T0" fmla="*/ 0 w 5"/>
                    <a:gd name="T1" fmla="*/ 2147483646 h 13"/>
                    <a:gd name="T2" fmla="*/ 2147483646 w 5"/>
                    <a:gd name="T3" fmla="*/ 0 h 13"/>
                    <a:gd name="T4" fmla="*/ 2147483646 w 5"/>
                    <a:gd name="T5" fmla="*/ 2147483646 h 13"/>
                    <a:gd name="T6" fmla="*/ 2147483646 w 5"/>
                    <a:gd name="T7" fmla="*/ 2147483646 h 13"/>
                    <a:gd name="T8" fmla="*/ 0 w 5"/>
                    <a:gd name="T9" fmla="*/ 214748364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3"/>
                    <a:gd name="T17" fmla="*/ 5 w 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3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8" name="Freeform 122"/>
                <p:cNvSpPr>
                  <a:spLocks/>
                </p:cNvSpPr>
                <p:nvPr/>
              </p:nvSpPr>
              <p:spPr bwMode="auto">
                <a:xfrm>
                  <a:off x="4443823" y="3083809"/>
                  <a:ext cx="1020858" cy="1358452"/>
                </a:xfrm>
                <a:custGeom>
                  <a:avLst/>
                  <a:gdLst>
                    <a:gd name="T0" fmla="*/ 2147483646 w 1925"/>
                    <a:gd name="T1" fmla="*/ 2147483646 h 2532"/>
                    <a:gd name="T2" fmla="*/ 2147483646 w 1925"/>
                    <a:gd name="T3" fmla="*/ 2147483646 h 2532"/>
                    <a:gd name="T4" fmla="*/ 2147483646 w 1925"/>
                    <a:gd name="T5" fmla="*/ 2147483646 h 2532"/>
                    <a:gd name="T6" fmla="*/ 2147483646 w 1925"/>
                    <a:gd name="T7" fmla="*/ 2147483646 h 2532"/>
                    <a:gd name="T8" fmla="*/ 2147483646 w 1925"/>
                    <a:gd name="T9" fmla="*/ 2147483646 h 2532"/>
                    <a:gd name="T10" fmla="*/ 2147483646 w 1925"/>
                    <a:gd name="T11" fmla="*/ 2147483646 h 2532"/>
                    <a:gd name="T12" fmla="*/ 2147483646 w 1925"/>
                    <a:gd name="T13" fmla="*/ 2147483646 h 2532"/>
                    <a:gd name="T14" fmla="*/ 2147483646 w 1925"/>
                    <a:gd name="T15" fmla="*/ 2147483646 h 2532"/>
                    <a:gd name="T16" fmla="*/ 2147483646 w 1925"/>
                    <a:gd name="T17" fmla="*/ 2147483646 h 2532"/>
                    <a:gd name="T18" fmla="*/ 2147483646 w 1925"/>
                    <a:gd name="T19" fmla="*/ 2147483646 h 2532"/>
                    <a:gd name="T20" fmla="*/ 2147483646 w 1925"/>
                    <a:gd name="T21" fmla="*/ 2147483646 h 2532"/>
                    <a:gd name="T22" fmla="*/ 2147483646 w 1925"/>
                    <a:gd name="T23" fmla="*/ 2147483646 h 2532"/>
                    <a:gd name="T24" fmla="*/ 2147483646 w 1925"/>
                    <a:gd name="T25" fmla="*/ 2147483646 h 2532"/>
                    <a:gd name="T26" fmla="*/ 2147483646 w 1925"/>
                    <a:gd name="T27" fmla="*/ 2147483646 h 2532"/>
                    <a:gd name="T28" fmla="*/ 2147483646 w 1925"/>
                    <a:gd name="T29" fmla="*/ 2147483646 h 2532"/>
                    <a:gd name="T30" fmla="*/ 2147483646 w 1925"/>
                    <a:gd name="T31" fmla="*/ 2147483646 h 2532"/>
                    <a:gd name="T32" fmla="*/ 2147483646 w 1925"/>
                    <a:gd name="T33" fmla="*/ 2147483646 h 2532"/>
                    <a:gd name="T34" fmla="*/ 2147483646 w 1925"/>
                    <a:gd name="T35" fmla="*/ 2147483646 h 2532"/>
                    <a:gd name="T36" fmla="*/ 2147483646 w 1925"/>
                    <a:gd name="T37" fmla="*/ 2147483646 h 2532"/>
                    <a:gd name="T38" fmla="*/ 2147483646 w 1925"/>
                    <a:gd name="T39" fmla="*/ 2147483646 h 2532"/>
                    <a:gd name="T40" fmla="*/ 2147483646 w 1925"/>
                    <a:gd name="T41" fmla="*/ 2147483646 h 2532"/>
                    <a:gd name="T42" fmla="*/ 2147483646 w 1925"/>
                    <a:gd name="T43" fmla="*/ 2147483646 h 2532"/>
                    <a:gd name="T44" fmla="*/ 2147483646 w 1925"/>
                    <a:gd name="T45" fmla="*/ 2147483646 h 2532"/>
                    <a:gd name="T46" fmla="*/ 2147483646 w 1925"/>
                    <a:gd name="T47" fmla="*/ 2147483646 h 2532"/>
                    <a:gd name="T48" fmla="*/ 2147483646 w 1925"/>
                    <a:gd name="T49" fmla="*/ 2147483646 h 2532"/>
                    <a:gd name="T50" fmla="*/ 2147483646 w 1925"/>
                    <a:gd name="T51" fmla="*/ 2147483646 h 2532"/>
                    <a:gd name="T52" fmla="*/ 2147483646 w 1925"/>
                    <a:gd name="T53" fmla="*/ 2147483646 h 2532"/>
                    <a:gd name="T54" fmla="*/ 2147483646 w 1925"/>
                    <a:gd name="T55" fmla="*/ 2147483646 h 2532"/>
                    <a:gd name="T56" fmla="*/ 2147483646 w 1925"/>
                    <a:gd name="T57" fmla="*/ 2147483646 h 2532"/>
                    <a:gd name="T58" fmla="*/ 2147483646 w 1925"/>
                    <a:gd name="T59" fmla="*/ 2147483646 h 2532"/>
                    <a:gd name="T60" fmla="*/ 2147483646 w 1925"/>
                    <a:gd name="T61" fmla="*/ 2147483646 h 2532"/>
                    <a:gd name="T62" fmla="*/ 2147483646 w 1925"/>
                    <a:gd name="T63" fmla="*/ 2147483646 h 2532"/>
                    <a:gd name="T64" fmla="*/ 2147483646 w 1925"/>
                    <a:gd name="T65" fmla="*/ 2147483646 h 2532"/>
                    <a:gd name="T66" fmla="*/ 2147483646 w 1925"/>
                    <a:gd name="T67" fmla="*/ 2147483646 h 2532"/>
                    <a:gd name="T68" fmla="*/ 2147483646 w 1925"/>
                    <a:gd name="T69" fmla="*/ 2147483646 h 2532"/>
                    <a:gd name="T70" fmla="*/ 2147483646 w 1925"/>
                    <a:gd name="T71" fmla="*/ 2147483646 h 2532"/>
                    <a:gd name="T72" fmla="*/ 2147483646 w 1925"/>
                    <a:gd name="T73" fmla="*/ 2147483646 h 2532"/>
                    <a:gd name="T74" fmla="*/ 2147483646 w 1925"/>
                    <a:gd name="T75" fmla="*/ 2147483646 h 2532"/>
                    <a:gd name="T76" fmla="*/ 2147483646 w 1925"/>
                    <a:gd name="T77" fmla="*/ 2147483646 h 2532"/>
                    <a:gd name="T78" fmla="*/ 2147483646 w 1925"/>
                    <a:gd name="T79" fmla="*/ 2147483646 h 2532"/>
                    <a:gd name="T80" fmla="*/ 2147483646 w 1925"/>
                    <a:gd name="T81" fmla="*/ 2147483646 h 2532"/>
                    <a:gd name="T82" fmla="*/ 2147483646 w 1925"/>
                    <a:gd name="T83" fmla="*/ 2147483646 h 2532"/>
                    <a:gd name="T84" fmla="*/ 2147483646 w 1925"/>
                    <a:gd name="T85" fmla="*/ 2147483646 h 2532"/>
                    <a:gd name="T86" fmla="*/ 2147483646 w 1925"/>
                    <a:gd name="T87" fmla="*/ 2147483646 h 2532"/>
                    <a:gd name="T88" fmla="*/ 2147483646 w 1925"/>
                    <a:gd name="T89" fmla="*/ 2147483646 h 2532"/>
                    <a:gd name="T90" fmla="*/ 2147483646 w 1925"/>
                    <a:gd name="T91" fmla="*/ 2147483646 h 2532"/>
                    <a:gd name="T92" fmla="*/ 2147483646 w 1925"/>
                    <a:gd name="T93" fmla="*/ 2147483646 h 2532"/>
                    <a:gd name="T94" fmla="*/ 2147483646 w 1925"/>
                    <a:gd name="T95" fmla="*/ 2147483646 h 2532"/>
                    <a:gd name="T96" fmla="*/ 2147483646 w 1925"/>
                    <a:gd name="T97" fmla="*/ 2147483646 h 2532"/>
                    <a:gd name="T98" fmla="*/ 2147483646 w 1925"/>
                    <a:gd name="T99" fmla="*/ 2147483646 h 2532"/>
                    <a:gd name="T100" fmla="*/ 2147483646 w 1925"/>
                    <a:gd name="T101" fmla="*/ 2147483646 h 2532"/>
                    <a:gd name="T102" fmla="*/ 2147483646 w 1925"/>
                    <a:gd name="T103" fmla="*/ 2147483646 h 2532"/>
                    <a:gd name="T104" fmla="*/ 2147483646 w 1925"/>
                    <a:gd name="T105" fmla="*/ 2147483646 h 2532"/>
                    <a:gd name="T106" fmla="*/ 2147483646 w 1925"/>
                    <a:gd name="T107" fmla="*/ 2147483646 h 2532"/>
                    <a:gd name="T108" fmla="*/ 2147483646 w 1925"/>
                    <a:gd name="T109" fmla="*/ 2147483646 h 2532"/>
                    <a:gd name="T110" fmla="*/ 2147483646 w 1925"/>
                    <a:gd name="T111" fmla="*/ 2147483646 h 2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925"/>
                    <a:gd name="T169" fmla="*/ 0 h 2532"/>
                    <a:gd name="T170" fmla="*/ 1925 w 1925"/>
                    <a:gd name="T171" fmla="*/ 2532 h 2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925" h="2532">
                      <a:moveTo>
                        <a:pt x="1925" y="1279"/>
                      </a:moveTo>
                      <a:lnTo>
                        <a:pt x="1868" y="1289"/>
                      </a:lnTo>
                      <a:lnTo>
                        <a:pt x="1835" y="1324"/>
                      </a:lnTo>
                      <a:lnTo>
                        <a:pt x="1787" y="1301"/>
                      </a:lnTo>
                      <a:lnTo>
                        <a:pt x="1751" y="1307"/>
                      </a:lnTo>
                      <a:lnTo>
                        <a:pt x="1777" y="1335"/>
                      </a:lnTo>
                      <a:lnTo>
                        <a:pt x="1763" y="1417"/>
                      </a:lnTo>
                      <a:lnTo>
                        <a:pt x="1778" y="1463"/>
                      </a:lnTo>
                      <a:lnTo>
                        <a:pt x="1757" y="1463"/>
                      </a:lnTo>
                      <a:lnTo>
                        <a:pt x="1747" y="1478"/>
                      </a:lnTo>
                      <a:lnTo>
                        <a:pt x="1757" y="1504"/>
                      </a:lnTo>
                      <a:lnTo>
                        <a:pt x="1732" y="1524"/>
                      </a:lnTo>
                      <a:lnTo>
                        <a:pt x="1732" y="1545"/>
                      </a:lnTo>
                      <a:lnTo>
                        <a:pt x="1800" y="1621"/>
                      </a:lnTo>
                      <a:lnTo>
                        <a:pt x="1800" y="1662"/>
                      </a:lnTo>
                      <a:lnTo>
                        <a:pt x="1769" y="1692"/>
                      </a:lnTo>
                      <a:lnTo>
                        <a:pt x="1779" y="1759"/>
                      </a:lnTo>
                      <a:lnTo>
                        <a:pt x="1740" y="1789"/>
                      </a:lnTo>
                      <a:lnTo>
                        <a:pt x="1740" y="1825"/>
                      </a:lnTo>
                      <a:lnTo>
                        <a:pt x="1673" y="1883"/>
                      </a:lnTo>
                      <a:lnTo>
                        <a:pt x="1673" y="1903"/>
                      </a:lnTo>
                      <a:lnTo>
                        <a:pt x="1627" y="1918"/>
                      </a:lnTo>
                      <a:lnTo>
                        <a:pt x="1640" y="1954"/>
                      </a:lnTo>
                      <a:lnTo>
                        <a:pt x="1597" y="1991"/>
                      </a:lnTo>
                      <a:lnTo>
                        <a:pt x="1587" y="2047"/>
                      </a:lnTo>
                      <a:lnTo>
                        <a:pt x="1607" y="2052"/>
                      </a:lnTo>
                      <a:lnTo>
                        <a:pt x="1597" y="2073"/>
                      </a:lnTo>
                      <a:lnTo>
                        <a:pt x="1636" y="2147"/>
                      </a:lnTo>
                      <a:lnTo>
                        <a:pt x="1723" y="2168"/>
                      </a:lnTo>
                      <a:lnTo>
                        <a:pt x="1738" y="2252"/>
                      </a:lnTo>
                      <a:lnTo>
                        <a:pt x="1720" y="2259"/>
                      </a:lnTo>
                      <a:lnTo>
                        <a:pt x="1687" y="2245"/>
                      </a:lnTo>
                      <a:lnTo>
                        <a:pt x="1658" y="2287"/>
                      </a:lnTo>
                      <a:lnTo>
                        <a:pt x="1680" y="2343"/>
                      </a:lnTo>
                      <a:lnTo>
                        <a:pt x="1700" y="2333"/>
                      </a:lnTo>
                      <a:lnTo>
                        <a:pt x="1731" y="2408"/>
                      </a:lnTo>
                      <a:lnTo>
                        <a:pt x="1666" y="2481"/>
                      </a:lnTo>
                      <a:lnTo>
                        <a:pt x="1681" y="2511"/>
                      </a:lnTo>
                      <a:lnTo>
                        <a:pt x="1635" y="2532"/>
                      </a:lnTo>
                      <a:lnTo>
                        <a:pt x="1615" y="2514"/>
                      </a:lnTo>
                      <a:lnTo>
                        <a:pt x="1575" y="2518"/>
                      </a:lnTo>
                      <a:lnTo>
                        <a:pt x="1575" y="2502"/>
                      </a:lnTo>
                      <a:lnTo>
                        <a:pt x="1550" y="2472"/>
                      </a:lnTo>
                      <a:lnTo>
                        <a:pt x="1528" y="2481"/>
                      </a:lnTo>
                      <a:lnTo>
                        <a:pt x="1500" y="2460"/>
                      </a:lnTo>
                      <a:lnTo>
                        <a:pt x="1477" y="2413"/>
                      </a:lnTo>
                      <a:lnTo>
                        <a:pt x="1477" y="2418"/>
                      </a:lnTo>
                      <a:lnTo>
                        <a:pt x="1477" y="2413"/>
                      </a:lnTo>
                      <a:lnTo>
                        <a:pt x="1488" y="2403"/>
                      </a:lnTo>
                      <a:lnTo>
                        <a:pt x="1482" y="2393"/>
                      </a:lnTo>
                      <a:lnTo>
                        <a:pt x="1441" y="2393"/>
                      </a:lnTo>
                      <a:lnTo>
                        <a:pt x="1431" y="2413"/>
                      </a:lnTo>
                      <a:lnTo>
                        <a:pt x="1375" y="2445"/>
                      </a:lnTo>
                      <a:lnTo>
                        <a:pt x="1379" y="2376"/>
                      </a:lnTo>
                      <a:lnTo>
                        <a:pt x="1395" y="2360"/>
                      </a:lnTo>
                      <a:lnTo>
                        <a:pt x="1374" y="2317"/>
                      </a:lnTo>
                      <a:lnTo>
                        <a:pt x="1335" y="2334"/>
                      </a:lnTo>
                      <a:lnTo>
                        <a:pt x="1264" y="2297"/>
                      </a:lnTo>
                      <a:lnTo>
                        <a:pt x="1247" y="2319"/>
                      </a:lnTo>
                      <a:lnTo>
                        <a:pt x="1182" y="2292"/>
                      </a:lnTo>
                      <a:lnTo>
                        <a:pt x="1149" y="2292"/>
                      </a:lnTo>
                      <a:lnTo>
                        <a:pt x="1089" y="2272"/>
                      </a:lnTo>
                      <a:lnTo>
                        <a:pt x="1089" y="2240"/>
                      </a:lnTo>
                      <a:lnTo>
                        <a:pt x="1039" y="2213"/>
                      </a:lnTo>
                      <a:lnTo>
                        <a:pt x="1013" y="2223"/>
                      </a:lnTo>
                      <a:lnTo>
                        <a:pt x="987" y="2296"/>
                      </a:lnTo>
                      <a:lnTo>
                        <a:pt x="930" y="2287"/>
                      </a:lnTo>
                      <a:lnTo>
                        <a:pt x="815" y="2307"/>
                      </a:lnTo>
                      <a:lnTo>
                        <a:pt x="795" y="2296"/>
                      </a:lnTo>
                      <a:lnTo>
                        <a:pt x="772" y="2315"/>
                      </a:lnTo>
                      <a:lnTo>
                        <a:pt x="744" y="2317"/>
                      </a:lnTo>
                      <a:lnTo>
                        <a:pt x="744" y="2339"/>
                      </a:lnTo>
                      <a:lnTo>
                        <a:pt x="722" y="2349"/>
                      </a:lnTo>
                      <a:lnTo>
                        <a:pt x="712" y="2334"/>
                      </a:lnTo>
                      <a:lnTo>
                        <a:pt x="650" y="2333"/>
                      </a:lnTo>
                      <a:lnTo>
                        <a:pt x="645" y="2360"/>
                      </a:lnTo>
                      <a:lnTo>
                        <a:pt x="612" y="2312"/>
                      </a:lnTo>
                      <a:lnTo>
                        <a:pt x="596" y="2338"/>
                      </a:lnTo>
                      <a:lnTo>
                        <a:pt x="574" y="2317"/>
                      </a:lnTo>
                      <a:lnTo>
                        <a:pt x="531" y="2316"/>
                      </a:lnTo>
                      <a:lnTo>
                        <a:pt x="494" y="2293"/>
                      </a:lnTo>
                      <a:lnTo>
                        <a:pt x="494" y="2223"/>
                      </a:lnTo>
                      <a:lnTo>
                        <a:pt x="502" y="2208"/>
                      </a:lnTo>
                      <a:lnTo>
                        <a:pt x="487" y="2192"/>
                      </a:lnTo>
                      <a:lnTo>
                        <a:pt x="502" y="2182"/>
                      </a:lnTo>
                      <a:lnTo>
                        <a:pt x="483" y="2141"/>
                      </a:lnTo>
                      <a:lnTo>
                        <a:pt x="499" y="2096"/>
                      </a:lnTo>
                      <a:lnTo>
                        <a:pt x="524" y="2090"/>
                      </a:lnTo>
                      <a:lnTo>
                        <a:pt x="529" y="2050"/>
                      </a:lnTo>
                      <a:lnTo>
                        <a:pt x="555" y="2024"/>
                      </a:lnTo>
                      <a:lnTo>
                        <a:pt x="539" y="2019"/>
                      </a:lnTo>
                      <a:lnTo>
                        <a:pt x="539" y="1983"/>
                      </a:lnTo>
                      <a:lnTo>
                        <a:pt x="504" y="1937"/>
                      </a:lnTo>
                      <a:lnTo>
                        <a:pt x="469" y="1917"/>
                      </a:lnTo>
                      <a:lnTo>
                        <a:pt x="402" y="1958"/>
                      </a:lnTo>
                      <a:lnTo>
                        <a:pt x="393" y="1932"/>
                      </a:lnTo>
                      <a:lnTo>
                        <a:pt x="367" y="1948"/>
                      </a:lnTo>
                      <a:lnTo>
                        <a:pt x="321" y="1911"/>
                      </a:lnTo>
                      <a:lnTo>
                        <a:pt x="321" y="1870"/>
                      </a:lnTo>
                      <a:lnTo>
                        <a:pt x="260" y="1875"/>
                      </a:lnTo>
                      <a:lnTo>
                        <a:pt x="277" y="1917"/>
                      </a:lnTo>
                      <a:lnTo>
                        <a:pt x="269" y="1931"/>
                      </a:lnTo>
                      <a:lnTo>
                        <a:pt x="235" y="1905"/>
                      </a:lnTo>
                      <a:lnTo>
                        <a:pt x="226" y="1948"/>
                      </a:lnTo>
                      <a:lnTo>
                        <a:pt x="194" y="1956"/>
                      </a:lnTo>
                      <a:lnTo>
                        <a:pt x="165" y="1995"/>
                      </a:lnTo>
                      <a:lnTo>
                        <a:pt x="106" y="1990"/>
                      </a:lnTo>
                      <a:lnTo>
                        <a:pt x="82" y="1888"/>
                      </a:lnTo>
                      <a:lnTo>
                        <a:pt x="41" y="1832"/>
                      </a:lnTo>
                      <a:lnTo>
                        <a:pt x="61" y="1786"/>
                      </a:lnTo>
                      <a:lnTo>
                        <a:pt x="97" y="1760"/>
                      </a:lnTo>
                      <a:lnTo>
                        <a:pt x="98" y="1719"/>
                      </a:lnTo>
                      <a:lnTo>
                        <a:pt x="68" y="1719"/>
                      </a:lnTo>
                      <a:lnTo>
                        <a:pt x="32" y="1678"/>
                      </a:lnTo>
                      <a:lnTo>
                        <a:pt x="22" y="1621"/>
                      </a:lnTo>
                      <a:lnTo>
                        <a:pt x="52" y="1622"/>
                      </a:lnTo>
                      <a:lnTo>
                        <a:pt x="74" y="1587"/>
                      </a:lnTo>
                      <a:lnTo>
                        <a:pt x="105" y="1582"/>
                      </a:lnTo>
                      <a:lnTo>
                        <a:pt x="130" y="1546"/>
                      </a:lnTo>
                      <a:lnTo>
                        <a:pt x="222" y="1490"/>
                      </a:lnTo>
                      <a:lnTo>
                        <a:pt x="207" y="1454"/>
                      </a:lnTo>
                      <a:lnTo>
                        <a:pt x="256" y="1340"/>
                      </a:lnTo>
                      <a:lnTo>
                        <a:pt x="291" y="1330"/>
                      </a:lnTo>
                      <a:lnTo>
                        <a:pt x="291" y="1325"/>
                      </a:lnTo>
                      <a:lnTo>
                        <a:pt x="287" y="1284"/>
                      </a:lnTo>
                      <a:lnTo>
                        <a:pt x="261" y="1274"/>
                      </a:lnTo>
                      <a:lnTo>
                        <a:pt x="292" y="1233"/>
                      </a:lnTo>
                      <a:lnTo>
                        <a:pt x="251" y="1203"/>
                      </a:lnTo>
                      <a:lnTo>
                        <a:pt x="272" y="1177"/>
                      </a:lnTo>
                      <a:lnTo>
                        <a:pt x="200" y="1171"/>
                      </a:lnTo>
                      <a:lnTo>
                        <a:pt x="202" y="1150"/>
                      </a:lnTo>
                      <a:lnTo>
                        <a:pt x="161" y="1150"/>
                      </a:lnTo>
                      <a:lnTo>
                        <a:pt x="166" y="1115"/>
                      </a:lnTo>
                      <a:lnTo>
                        <a:pt x="151" y="1105"/>
                      </a:lnTo>
                      <a:lnTo>
                        <a:pt x="135" y="1130"/>
                      </a:lnTo>
                      <a:lnTo>
                        <a:pt x="120" y="1069"/>
                      </a:lnTo>
                      <a:lnTo>
                        <a:pt x="99" y="1089"/>
                      </a:lnTo>
                      <a:lnTo>
                        <a:pt x="79" y="1074"/>
                      </a:lnTo>
                      <a:lnTo>
                        <a:pt x="89" y="1048"/>
                      </a:lnTo>
                      <a:lnTo>
                        <a:pt x="24" y="1052"/>
                      </a:lnTo>
                      <a:lnTo>
                        <a:pt x="34" y="1017"/>
                      </a:lnTo>
                      <a:lnTo>
                        <a:pt x="70" y="986"/>
                      </a:lnTo>
                      <a:lnTo>
                        <a:pt x="60" y="960"/>
                      </a:lnTo>
                      <a:lnTo>
                        <a:pt x="80" y="940"/>
                      </a:lnTo>
                      <a:lnTo>
                        <a:pt x="50" y="894"/>
                      </a:lnTo>
                      <a:lnTo>
                        <a:pt x="0" y="874"/>
                      </a:lnTo>
                      <a:lnTo>
                        <a:pt x="51" y="787"/>
                      </a:lnTo>
                      <a:lnTo>
                        <a:pt x="47" y="760"/>
                      </a:lnTo>
                      <a:lnTo>
                        <a:pt x="79" y="694"/>
                      </a:lnTo>
                      <a:lnTo>
                        <a:pt x="140" y="703"/>
                      </a:lnTo>
                      <a:lnTo>
                        <a:pt x="151" y="647"/>
                      </a:lnTo>
                      <a:lnTo>
                        <a:pt x="171" y="647"/>
                      </a:lnTo>
                      <a:lnTo>
                        <a:pt x="242" y="575"/>
                      </a:lnTo>
                      <a:lnTo>
                        <a:pt x="247" y="555"/>
                      </a:lnTo>
                      <a:lnTo>
                        <a:pt x="278" y="509"/>
                      </a:lnTo>
                      <a:lnTo>
                        <a:pt x="310" y="515"/>
                      </a:lnTo>
                      <a:lnTo>
                        <a:pt x="323" y="492"/>
                      </a:lnTo>
                      <a:lnTo>
                        <a:pt x="365" y="425"/>
                      </a:lnTo>
                      <a:lnTo>
                        <a:pt x="439" y="361"/>
                      </a:lnTo>
                      <a:lnTo>
                        <a:pt x="496" y="290"/>
                      </a:lnTo>
                      <a:lnTo>
                        <a:pt x="533" y="295"/>
                      </a:lnTo>
                      <a:lnTo>
                        <a:pt x="562" y="330"/>
                      </a:lnTo>
                      <a:lnTo>
                        <a:pt x="576" y="273"/>
                      </a:lnTo>
                      <a:lnTo>
                        <a:pt x="661" y="202"/>
                      </a:lnTo>
                      <a:lnTo>
                        <a:pt x="638" y="170"/>
                      </a:lnTo>
                      <a:lnTo>
                        <a:pt x="715" y="114"/>
                      </a:lnTo>
                      <a:lnTo>
                        <a:pt x="805" y="93"/>
                      </a:lnTo>
                      <a:lnTo>
                        <a:pt x="816" y="68"/>
                      </a:lnTo>
                      <a:lnTo>
                        <a:pt x="856" y="68"/>
                      </a:lnTo>
                      <a:lnTo>
                        <a:pt x="856" y="47"/>
                      </a:lnTo>
                      <a:lnTo>
                        <a:pt x="903" y="57"/>
                      </a:lnTo>
                      <a:lnTo>
                        <a:pt x="939" y="22"/>
                      </a:lnTo>
                      <a:lnTo>
                        <a:pt x="1039" y="37"/>
                      </a:lnTo>
                      <a:lnTo>
                        <a:pt x="1050" y="0"/>
                      </a:lnTo>
                      <a:lnTo>
                        <a:pt x="1120" y="5"/>
                      </a:lnTo>
                      <a:lnTo>
                        <a:pt x="1125" y="52"/>
                      </a:lnTo>
                      <a:lnTo>
                        <a:pt x="1140" y="32"/>
                      </a:lnTo>
                      <a:lnTo>
                        <a:pt x="1212" y="63"/>
                      </a:lnTo>
                      <a:lnTo>
                        <a:pt x="1268" y="73"/>
                      </a:lnTo>
                      <a:lnTo>
                        <a:pt x="1263" y="88"/>
                      </a:lnTo>
                      <a:lnTo>
                        <a:pt x="1302" y="108"/>
                      </a:lnTo>
                      <a:lnTo>
                        <a:pt x="1358" y="93"/>
                      </a:lnTo>
                      <a:lnTo>
                        <a:pt x="1366" y="71"/>
                      </a:lnTo>
                      <a:lnTo>
                        <a:pt x="1404" y="124"/>
                      </a:lnTo>
                      <a:lnTo>
                        <a:pt x="1440" y="103"/>
                      </a:lnTo>
                      <a:lnTo>
                        <a:pt x="1450" y="77"/>
                      </a:lnTo>
                      <a:lnTo>
                        <a:pt x="1505" y="71"/>
                      </a:lnTo>
                      <a:lnTo>
                        <a:pt x="1501" y="107"/>
                      </a:lnTo>
                      <a:lnTo>
                        <a:pt x="1551" y="87"/>
                      </a:lnTo>
                      <a:lnTo>
                        <a:pt x="1541" y="66"/>
                      </a:lnTo>
                      <a:lnTo>
                        <a:pt x="1581" y="51"/>
                      </a:lnTo>
                      <a:lnTo>
                        <a:pt x="1608" y="60"/>
                      </a:lnTo>
                      <a:lnTo>
                        <a:pt x="1593" y="89"/>
                      </a:lnTo>
                      <a:lnTo>
                        <a:pt x="1664" y="174"/>
                      </a:lnTo>
                      <a:lnTo>
                        <a:pt x="1680" y="209"/>
                      </a:lnTo>
                      <a:lnTo>
                        <a:pt x="1691" y="307"/>
                      </a:lnTo>
                      <a:lnTo>
                        <a:pt x="1686" y="393"/>
                      </a:lnTo>
                      <a:lnTo>
                        <a:pt x="1704" y="564"/>
                      </a:lnTo>
                      <a:lnTo>
                        <a:pt x="1648" y="580"/>
                      </a:lnTo>
                      <a:lnTo>
                        <a:pt x="1639" y="611"/>
                      </a:lnTo>
                      <a:lnTo>
                        <a:pt x="1598" y="638"/>
                      </a:lnTo>
                      <a:lnTo>
                        <a:pt x="1649" y="647"/>
                      </a:lnTo>
                      <a:lnTo>
                        <a:pt x="1654" y="677"/>
                      </a:lnTo>
                      <a:lnTo>
                        <a:pt x="1669" y="672"/>
                      </a:lnTo>
                      <a:lnTo>
                        <a:pt x="1680" y="714"/>
                      </a:lnTo>
                      <a:lnTo>
                        <a:pt x="1659" y="728"/>
                      </a:lnTo>
                      <a:lnTo>
                        <a:pt x="1659" y="811"/>
                      </a:lnTo>
                      <a:lnTo>
                        <a:pt x="1700" y="860"/>
                      </a:lnTo>
                      <a:lnTo>
                        <a:pt x="1706" y="932"/>
                      </a:lnTo>
                      <a:lnTo>
                        <a:pt x="1755" y="977"/>
                      </a:lnTo>
                      <a:lnTo>
                        <a:pt x="1745" y="1008"/>
                      </a:lnTo>
                      <a:lnTo>
                        <a:pt x="1729" y="1003"/>
                      </a:lnTo>
                      <a:lnTo>
                        <a:pt x="1714" y="1023"/>
                      </a:lnTo>
                      <a:lnTo>
                        <a:pt x="1719" y="1038"/>
                      </a:lnTo>
                      <a:lnTo>
                        <a:pt x="1673" y="1084"/>
                      </a:lnTo>
                      <a:lnTo>
                        <a:pt x="1700" y="1115"/>
                      </a:lnTo>
                      <a:lnTo>
                        <a:pt x="1675" y="1166"/>
                      </a:lnTo>
                      <a:lnTo>
                        <a:pt x="1654" y="1172"/>
                      </a:lnTo>
                      <a:lnTo>
                        <a:pt x="1675" y="1212"/>
                      </a:lnTo>
                      <a:lnTo>
                        <a:pt x="1700" y="1201"/>
                      </a:lnTo>
                      <a:lnTo>
                        <a:pt x="1695" y="1222"/>
                      </a:lnTo>
                      <a:lnTo>
                        <a:pt x="1751" y="1196"/>
                      </a:lnTo>
                      <a:lnTo>
                        <a:pt x="1819" y="1242"/>
                      </a:lnTo>
                      <a:lnTo>
                        <a:pt x="1890" y="1251"/>
                      </a:lnTo>
                      <a:lnTo>
                        <a:pt x="1905" y="1231"/>
                      </a:lnTo>
                      <a:lnTo>
                        <a:pt x="1925" y="1279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9" name="Freeform 129"/>
                <p:cNvSpPr>
                  <a:spLocks/>
                </p:cNvSpPr>
                <p:nvPr/>
              </p:nvSpPr>
              <p:spPr bwMode="auto">
                <a:xfrm>
                  <a:off x="5410754" y="2471437"/>
                  <a:ext cx="58845" cy="51540"/>
                </a:xfrm>
                <a:custGeom>
                  <a:avLst/>
                  <a:gdLst>
                    <a:gd name="T0" fmla="*/ 2147483646 w 113"/>
                    <a:gd name="T1" fmla="*/ 2147483646 h 96"/>
                    <a:gd name="T2" fmla="*/ 2147483646 w 113"/>
                    <a:gd name="T3" fmla="*/ 2147483646 h 96"/>
                    <a:gd name="T4" fmla="*/ 2147483646 w 113"/>
                    <a:gd name="T5" fmla="*/ 2147483646 h 96"/>
                    <a:gd name="T6" fmla="*/ 0 w 113"/>
                    <a:gd name="T7" fmla="*/ 2147483646 h 96"/>
                    <a:gd name="T8" fmla="*/ 2147483646 w 113"/>
                    <a:gd name="T9" fmla="*/ 2147483646 h 96"/>
                    <a:gd name="T10" fmla="*/ 2147483646 w 113"/>
                    <a:gd name="T11" fmla="*/ 2147483646 h 96"/>
                    <a:gd name="T12" fmla="*/ 2147483646 w 113"/>
                    <a:gd name="T13" fmla="*/ 2147483646 h 96"/>
                    <a:gd name="T14" fmla="*/ 2147483646 w 113"/>
                    <a:gd name="T15" fmla="*/ 2147483646 h 96"/>
                    <a:gd name="T16" fmla="*/ 2147483646 w 113"/>
                    <a:gd name="T17" fmla="*/ 0 h 96"/>
                    <a:gd name="T18" fmla="*/ 2147483646 w 113"/>
                    <a:gd name="T19" fmla="*/ 0 h 96"/>
                    <a:gd name="T20" fmla="*/ 2147483646 w 113"/>
                    <a:gd name="T21" fmla="*/ 2147483646 h 96"/>
                    <a:gd name="T22" fmla="*/ 2147483646 w 113"/>
                    <a:gd name="T23" fmla="*/ 2147483646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3"/>
                    <a:gd name="T37" fmla="*/ 0 h 96"/>
                    <a:gd name="T38" fmla="*/ 113 w 113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3" h="96">
                      <a:moveTo>
                        <a:pt x="29" y="29"/>
                      </a:moveTo>
                      <a:lnTo>
                        <a:pt x="22" y="46"/>
                      </a:lnTo>
                      <a:lnTo>
                        <a:pt x="6" y="45"/>
                      </a:lnTo>
                      <a:lnTo>
                        <a:pt x="0" y="63"/>
                      </a:lnTo>
                      <a:lnTo>
                        <a:pt x="50" y="96"/>
                      </a:lnTo>
                      <a:lnTo>
                        <a:pt x="90" y="95"/>
                      </a:lnTo>
                      <a:lnTo>
                        <a:pt x="111" y="50"/>
                      </a:lnTo>
                      <a:lnTo>
                        <a:pt x="113" y="9"/>
                      </a:lnTo>
                      <a:lnTo>
                        <a:pt x="82" y="0"/>
                      </a:lnTo>
                      <a:lnTo>
                        <a:pt x="35" y="0"/>
                      </a:lnTo>
                      <a:lnTo>
                        <a:pt x="21" y="7"/>
                      </a:lnTo>
                      <a:lnTo>
                        <a:pt x="29" y="2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0" name="Freeform 140"/>
                <p:cNvSpPr>
                  <a:spLocks/>
                </p:cNvSpPr>
                <p:nvPr/>
              </p:nvSpPr>
              <p:spPr bwMode="auto">
                <a:xfrm>
                  <a:off x="5899008" y="2442446"/>
                  <a:ext cx="9542" cy="16106"/>
                </a:xfrm>
                <a:custGeom>
                  <a:avLst/>
                  <a:gdLst>
                    <a:gd name="T0" fmla="*/ 0 w 16"/>
                    <a:gd name="T1" fmla="*/ 2147483646 h 30"/>
                    <a:gd name="T2" fmla="*/ 2147483646 w 16"/>
                    <a:gd name="T3" fmla="*/ 2147483646 h 30"/>
                    <a:gd name="T4" fmla="*/ 2147483646 w 16"/>
                    <a:gd name="T5" fmla="*/ 2147483646 h 30"/>
                    <a:gd name="T6" fmla="*/ 2147483646 w 16"/>
                    <a:gd name="T7" fmla="*/ 2147483646 h 30"/>
                    <a:gd name="T8" fmla="*/ 2147483646 w 16"/>
                    <a:gd name="T9" fmla="*/ 0 h 30"/>
                    <a:gd name="T10" fmla="*/ 0 w 16"/>
                    <a:gd name="T11" fmla="*/ 2147483646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0"/>
                    <a:gd name="T20" fmla="*/ 16 w 1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0">
                      <a:moveTo>
                        <a:pt x="0" y="13"/>
                      </a:moveTo>
                      <a:lnTo>
                        <a:pt x="2" y="25"/>
                      </a:lnTo>
                      <a:lnTo>
                        <a:pt x="16" y="30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1" name="Freeform 141"/>
                <p:cNvSpPr>
                  <a:spLocks/>
                </p:cNvSpPr>
                <p:nvPr/>
              </p:nvSpPr>
              <p:spPr bwMode="auto">
                <a:xfrm>
                  <a:off x="5961033" y="2429560"/>
                  <a:ext cx="19085" cy="6443"/>
                </a:xfrm>
                <a:custGeom>
                  <a:avLst/>
                  <a:gdLst>
                    <a:gd name="T0" fmla="*/ 0 w 35"/>
                    <a:gd name="T1" fmla="*/ 2147483646 h 13"/>
                    <a:gd name="T2" fmla="*/ 2147483646 w 35"/>
                    <a:gd name="T3" fmla="*/ 2147483646 h 13"/>
                    <a:gd name="T4" fmla="*/ 2147483646 w 35"/>
                    <a:gd name="T5" fmla="*/ 2147483646 h 13"/>
                    <a:gd name="T6" fmla="*/ 2147483646 w 35"/>
                    <a:gd name="T7" fmla="*/ 0 h 13"/>
                    <a:gd name="T8" fmla="*/ 2147483646 w 35"/>
                    <a:gd name="T9" fmla="*/ 0 h 13"/>
                    <a:gd name="T10" fmla="*/ 0 w 35"/>
                    <a:gd name="T11" fmla="*/ 2147483646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3"/>
                    <a:gd name="T20" fmla="*/ 35 w 35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3">
                      <a:moveTo>
                        <a:pt x="0" y="8"/>
                      </a:moveTo>
                      <a:lnTo>
                        <a:pt x="7" y="13"/>
                      </a:lnTo>
                      <a:lnTo>
                        <a:pt x="23" y="9"/>
                      </a:lnTo>
                      <a:lnTo>
                        <a:pt x="35" y="0"/>
                      </a:lnTo>
                      <a:lnTo>
                        <a:pt x="1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2" name="Freeform 149"/>
                <p:cNvSpPr>
                  <a:spLocks/>
                </p:cNvSpPr>
                <p:nvPr/>
              </p:nvSpPr>
              <p:spPr bwMode="auto">
                <a:xfrm>
                  <a:off x="6385671" y="2487543"/>
                  <a:ext cx="7952" cy="6443"/>
                </a:xfrm>
                <a:custGeom>
                  <a:avLst/>
                  <a:gdLst>
                    <a:gd name="T0" fmla="*/ 2147483646 w 14"/>
                    <a:gd name="T1" fmla="*/ 2147483646 h 10"/>
                    <a:gd name="T2" fmla="*/ 2147483646 w 14"/>
                    <a:gd name="T3" fmla="*/ 2147483646 h 10"/>
                    <a:gd name="T4" fmla="*/ 0 w 14"/>
                    <a:gd name="T5" fmla="*/ 2147483646 h 10"/>
                    <a:gd name="T6" fmla="*/ 2147483646 w 14"/>
                    <a:gd name="T7" fmla="*/ 0 h 10"/>
                    <a:gd name="T8" fmla="*/ 2147483646 w 14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10"/>
                    <a:gd name="T17" fmla="*/ 14 w 1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10">
                      <a:moveTo>
                        <a:pt x="13" y="1"/>
                      </a:moveTo>
                      <a:lnTo>
                        <a:pt x="14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63" name="Группа 982"/>
                <p:cNvGrpSpPr>
                  <a:grpSpLocks/>
                </p:cNvGrpSpPr>
                <p:nvPr/>
              </p:nvGrpSpPr>
              <p:grpSpPr bwMode="auto">
                <a:xfrm>
                  <a:off x="5288293" y="1817572"/>
                  <a:ext cx="2207480" cy="2654643"/>
                  <a:chOff x="5389563" y="1838325"/>
                  <a:chExt cx="2203450" cy="2616526"/>
                </a:xfrm>
                <a:solidFill>
                  <a:srgbClr val="33CCFF"/>
                </a:solidFill>
              </p:grpSpPr>
              <p:sp>
                <p:nvSpPr>
                  <p:cNvPr id="235" name="Freeform 123"/>
                  <p:cNvSpPr>
                    <a:spLocks/>
                  </p:cNvSpPr>
                  <p:nvPr/>
                </p:nvSpPr>
                <p:spPr bwMode="auto">
                  <a:xfrm>
                    <a:off x="5389563" y="1967238"/>
                    <a:ext cx="2203450" cy="2487613"/>
                  </a:xfrm>
                  <a:custGeom>
                    <a:avLst/>
                    <a:gdLst>
                      <a:gd name="T0" fmla="*/ 2147483647 w 4163"/>
                      <a:gd name="T1" fmla="*/ 2147483647 h 4700"/>
                      <a:gd name="T2" fmla="*/ 2147483647 w 4163"/>
                      <a:gd name="T3" fmla="*/ 2147483647 h 4700"/>
                      <a:gd name="T4" fmla="*/ 2147483647 w 4163"/>
                      <a:gd name="T5" fmla="*/ 2147483647 h 4700"/>
                      <a:gd name="T6" fmla="*/ 2147483647 w 4163"/>
                      <a:gd name="T7" fmla="*/ 2147483647 h 4700"/>
                      <a:gd name="T8" fmla="*/ 2147483647 w 4163"/>
                      <a:gd name="T9" fmla="*/ 2147483647 h 4700"/>
                      <a:gd name="T10" fmla="*/ 2147483647 w 4163"/>
                      <a:gd name="T11" fmla="*/ 2147483647 h 4700"/>
                      <a:gd name="T12" fmla="*/ 2147483647 w 4163"/>
                      <a:gd name="T13" fmla="*/ 2147483647 h 4700"/>
                      <a:gd name="T14" fmla="*/ 2147483647 w 4163"/>
                      <a:gd name="T15" fmla="*/ 2147483647 h 4700"/>
                      <a:gd name="T16" fmla="*/ 2147483647 w 4163"/>
                      <a:gd name="T17" fmla="*/ 2147483647 h 4700"/>
                      <a:gd name="T18" fmla="*/ 2147483647 w 4163"/>
                      <a:gd name="T19" fmla="*/ 2147483647 h 4700"/>
                      <a:gd name="T20" fmla="*/ 2147483647 w 4163"/>
                      <a:gd name="T21" fmla="*/ 2147483647 h 4700"/>
                      <a:gd name="T22" fmla="*/ 2147483647 w 4163"/>
                      <a:gd name="T23" fmla="*/ 2147483647 h 4700"/>
                      <a:gd name="T24" fmla="*/ 2147483647 w 4163"/>
                      <a:gd name="T25" fmla="*/ 2147483647 h 4700"/>
                      <a:gd name="T26" fmla="*/ 2147483647 w 4163"/>
                      <a:gd name="T27" fmla="*/ 2147483647 h 4700"/>
                      <a:gd name="T28" fmla="*/ 2147483647 w 4163"/>
                      <a:gd name="T29" fmla="*/ 2147483647 h 4700"/>
                      <a:gd name="T30" fmla="*/ 2147483647 w 4163"/>
                      <a:gd name="T31" fmla="*/ 2147483647 h 4700"/>
                      <a:gd name="T32" fmla="*/ 2147483647 w 4163"/>
                      <a:gd name="T33" fmla="*/ 2147483647 h 4700"/>
                      <a:gd name="T34" fmla="*/ 2147483647 w 4163"/>
                      <a:gd name="T35" fmla="*/ 2147483647 h 4700"/>
                      <a:gd name="T36" fmla="*/ 2147483647 w 4163"/>
                      <a:gd name="T37" fmla="*/ 2147483647 h 4700"/>
                      <a:gd name="T38" fmla="*/ 2147483647 w 4163"/>
                      <a:gd name="T39" fmla="*/ 2147483647 h 4700"/>
                      <a:gd name="T40" fmla="*/ 2147483647 w 4163"/>
                      <a:gd name="T41" fmla="*/ 2147483647 h 4700"/>
                      <a:gd name="T42" fmla="*/ 2147483647 w 4163"/>
                      <a:gd name="T43" fmla="*/ 2147483647 h 4700"/>
                      <a:gd name="T44" fmla="*/ 2147483647 w 4163"/>
                      <a:gd name="T45" fmla="*/ 2147483647 h 4700"/>
                      <a:gd name="T46" fmla="*/ 2147483647 w 4163"/>
                      <a:gd name="T47" fmla="*/ 2147483647 h 4700"/>
                      <a:gd name="T48" fmla="*/ 2147483647 w 4163"/>
                      <a:gd name="T49" fmla="*/ 2147483647 h 4700"/>
                      <a:gd name="T50" fmla="*/ 2147483647 w 4163"/>
                      <a:gd name="T51" fmla="*/ 2147483647 h 4700"/>
                      <a:gd name="T52" fmla="*/ 2147483647 w 4163"/>
                      <a:gd name="T53" fmla="*/ 2147483647 h 4700"/>
                      <a:gd name="T54" fmla="*/ 2147483647 w 4163"/>
                      <a:gd name="T55" fmla="*/ 2147483647 h 4700"/>
                      <a:gd name="T56" fmla="*/ 2147483647 w 4163"/>
                      <a:gd name="T57" fmla="*/ 2147483647 h 4700"/>
                      <a:gd name="T58" fmla="*/ 2147483647 w 4163"/>
                      <a:gd name="T59" fmla="*/ 2147483647 h 4700"/>
                      <a:gd name="T60" fmla="*/ 2147483647 w 4163"/>
                      <a:gd name="T61" fmla="*/ 2147483647 h 4700"/>
                      <a:gd name="T62" fmla="*/ 2147483647 w 4163"/>
                      <a:gd name="T63" fmla="*/ 2147483647 h 4700"/>
                      <a:gd name="T64" fmla="*/ 2147483647 w 4163"/>
                      <a:gd name="T65" fmla="*/ 2147483647 h 4700"/>
                      <a:gd name="T66" fmla="*/ 2147483647 w 4163"/>
                      <a:gd name="T67" fmla="*/ 2147483647 h 4700"/>
                      <a:gd name="T68" fmla="*/ 2147483647 w 4163"/>
                      <a:gd name="T69" fmla="*/ 2147483647 h 4700"/>
                      <a:gd name="T70" fmla="*/ 2147483647 w 4163"/>
                      <a:gd name="T71" fmla="*/ 2147483647 h 4700"/>
                      <a:gd name="T72" fmla="*/ 2147483647 w 4163"/>
                      <a:gd name="T73" fmla="*/ 2147483647 h 4700"/>
                      <a:gd name="T74" fmla="*/ 2147483647 w 4163"/>
                      <a:gd name="T75" fmla="*/ 2147483647 h 4700"/>
                      <a:gd name="T76" fmla="*/ 2147483647 w 4163"/>
                      <a:gd name="T77" fmla="*/ 2147483647 h 4700"/>
                      <a:gd name="T78" fmla="*/ 2147483647 w 4163"/>
                      <a:gd name="T79" fmla="*/ 2147483647 h 4700"/>
                      <a:gd name="T80" fmla="*/ 2147483647 w 4163"/>
                      <a:gd name="T81" fmla="*/ 2147483647 h 4700"/>
                      <a:gd name="T82" fmla="*/ 2147483647 w 4163"/>
                      <a:gd name="T83" fmla="*/ 2147483647 h 4700"/>
                      <a:gd name="T84" fmla="*/ 2147483647 w 4163"/>
                      <a:gd name="T85" fmla="*/ 2147483647 h 4700"/>
                      <a:gd name="T86" fmla="*/ 2147483647 w 4163"/>
                      <a:gd name="T87" fmla="*/ 2147483647 h 4700"/>
                      <a:gd name="T88" fmla="*/ 2147483647 w 4163"/>
                      <a:gd name="T89" fmla="*/ 2147483647 h 4700"/>
                      <a:gd name="T90" fmla="*/ 2147483647 w 4163"/>
                      <a:gd name="T91" fmla="*/ 2147483647 h 4700"/>
                      <a:gd name="T92" fmla="*/ 2147483647 w 4163"/>
                      <a:gd name="T93" fmla="*/ 2147483647 h 4700"/>
                      <a:gd name="T94" fmla="*/ 2147483647 w 4163"/>
                      <a:gd name="T95" fmla="*/ 2147483647 h 4700"/>
                      <a:gd name="T96" fmla="*/ 2147483647 w 4163"/>
                      <a:gd name="T97" fmla="*/ 2147483647 h 4700"/>
                      <a:gd name="T98" fmla="*/ 2147483647 w 4163"/>
                      <a:gd name="T99" fmla="*/ 2147483647 h 4700"/>
                      <a:gd name="T100" fmla="*/ 2147483647 w 4163"/>
                      <a:gd name="T101" fmla="*/ 2147483647 h 4700"/>
                      <a:gd name="T102" fmla="*/ 2147483647 w 4163"/>
                      <a:gd name="T103" fmla="*/ 2147483647 h 4700"/>
                      <a:gd name="T104" fmla="*/ 2147483647 w 4163"/>
                      <a:gd name="T105" fmla="*/ 2147483647 h 4700"/>
                      <a:gd name="T106" fmla="*/ 2147483647 w 4163"/>
                      <a:gd name="T107" fmla="*/ 2147483647 h 4700"/>
                      <a:gd name="T108" fmla="*/ 2147483647 w 4163"/>
                      <a:gd name="T109" fmla="*/ 2147483647 h 4700"/>
                      <a:gd name="T110" fmla="*/ 2147483647 w 4163"/>
                      <a:gd name="T111" fmla="*/ 2147483647 h 4700"/>
                      <a:gd name="T112" fmla="*/ 2147483647 w 4163"/>
                      <a:gd name="T113" fmla="*/ 2147483647 h 4700"/>
                      <a:gd name="T114" fmla="*/ 2147483647 w 4163"/>
                      <a:gd name="T115" fmla="*/ 2147483647 h 4700"/>
                      <a:gd name="T116" fmla="*/ 2147483647 w 4163"/>
                      <a:gd name="T117" fmla="*/ 2147483647 h 47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4163"/>
                      <a:gd name="T178" fmla="*/ 0 h 4700"/>
                      <a:gd name="T179" fmla="*/ 4163 w 4163"/>
                      <a:gd name="T180" fmla="*/ 4700 h 470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4163" h="4700">
                        <a:moveTo>
                          <a:pt x="3760" y="18"/>
                        </a:moveTo>
                        <a:lnTo>
                          <a:pt x="3765" y="33"/>
                        </a:lnTo>
                        <a:lnTo>
                          <a:pt x="3785" y="18"/>
                        </a:lnTo>
                        <a:lnTo>
                          <a:pt x="3836" y="18"/>
                        </a:lnTo>
                        <a:lnTo>
                          <a:pt x="3832" y="54"/>
                        </a:lnTo>
                        <a:lnTo>
                          <a:pt x="3864" y="79"/>
                        </a:lnTo>
                        <a:lnTo>
                          <a:pt x="3880" y="69"/>
                        </a:lnTo>
                        <a:lnTo>
                          <a:pt x="3900" y="83"/>
                        </a:lnTo>
                        <a:lnTo>
                          <a:pt x="3895" y="93"/>
                        </a:lnTo>
                        <a:lnTo>
                          <a:pt x="3901" y="104"/>
                        </a:lnTo>
                        <a:lnTo>
                          <a:pt x="3937" y="109"/>
                        </a:lnTo>
                        <a:lnTo>
                          <a:pt x="3947" y="134"/>
                        </a:lnTo>
                        <a:lnTo>
                          <a:pt x="3959" y="139"/>
                        </a:lnTo>
                        <a:lnTo>
                          <a:pt x="3985" y="175"/>
                        </a:lnTo>
                        <a:lnTo>
                          <a:pt x="3965" y="180"/>
                        </a:lnTo>
                        <a:lnTo>
                          <a:pt x="3950" y="195"/>
                        </a:lnTo>
                        <a:lnTo>
                          <a:pt x="3909" y="207"/>
                        </a:lnTo>
                        <a:lnTo>
                          <a:pt x="3899" y="232"/>
                        </a:lnTo>
                        <a:lnTo>
                          <a:pt x="3910" y="268"/>
                        </a:lnTo>
                        <a:lnTo>
                          <a:pt x="3906" y="294"/>
                        </a:lnTo>
                        <a:lnTo>
                          <a:pt x="3881" y="309"/>
                        </a:lnTo>
                        <a:lnTo>
                          <a:pt x="3850" y="345"/>
                        </a:lnTo>
                        <a:lnTo>
                          <a:pt x="3862" y="365"/>
                        </a:lnTo>
                        <a:lnTo>
                          <a:pt x="3841" y="375"/>
                        </a:lnTo>
                        <a:lnTo>
                          <a:pt x="3832" y="422"/>
                        </a:lnTo>
                        <a:lnTo>
                          <a:pt x="3812" y="448"/>
                        </a:lnTo>
                        <a:lnTo>
                          <a:pt x="3835" y="524"/>
                        </a:lnTo>
                        <a:lnTo>
                          <a:pt x="3871" y="518"/>
                        </a:lnTo>
                        <a:lnTo>
                          <a:pt x="3860" y="540"/>
                        </a:lnTo>
                        <a:lnTo>
                          <a:pt x="3845" y="555"/>
                        </a:lnTo>
                        <a:lnTo>
                          <a:pt x="3867" y="596"/>
                        </a:lnTo>
                        <a:lnTo>
                          <a:pt x="3892" y="595"/>
                        </a:lnTo>
                        <a:lnTo>
                          <a:pt x="3934" y="620"/>
                        </a:lnTo>
                        <a:lnTo>
                          <a:pt x="3934" y="610"/>
                        </a:lnTo>
                        <a:lnTo>
                          <a:pt x="4021" y="593"/>
                        </a:lnTo>
                        <a:lnTo>
                          <a:pt x="4067" y="614"/>
                        </a:lnTo>
                        <a:lnTo>
                          <a:pt x="4090" y="706"/>
                        </a:lnTo>
                        <a:lnTo>
                          <a:pt x="4131" y="709"/>
                        </a:lnTo>
                        <a:lnTo>
                          <a:pt x="4147" y="740"/>
                        </a:lnTo>
                        <a:lnTo>
                          <a:pt x="4163" y="740"/>
                        </a:lnTo>
                        <a:lnTo>
                          <a:pt x="4122" y="787"/>
                        </a:lnTo>
                        <a:lnTo>
                          <a:pt x="4123" y="838"/>
                        </a:lnTo>
                        <a:lnTo>
                          <a:pt x="4133" y="848"/>
                        </a:lnTo>
                        <a:lnTo>
                          <a:pt x="4130" y="864"/>
                        </a:lnTo>
                        <a:lnTo>
                          <a:pt x="4109" y="879"/>
                        </a:lnTo>
                        <a:lnTo>
                          <a:pt x="4094" y="864"/>
                        </a:lnTo>
                        <a:lnTo>
                          <a:pt x="4036" y="860"/>
                        </a:lnTo>
                        <a:lnTo>
                          <a:pt x="4053" y="899"/>
                        </a:lnTo>
                        <a:lnTo>
                          <a:pt x="4038" y="901"/>
                        </a:lnTo>
                        <a:lnTo>
                          <a:pt x="4027" y="916"/>
                        </a:lnTo>
                        <a:lnTo>
                          <a:pt x="3992" y="916"/>
                        </a:lnTo>
                        <a:lnTo>
                          <a:pt x="3978" y="947"/>
                        </a:lnTo>
                        <a:lnTo>
                          <a:pt x="3952" y="958"/>
                        </a:lnTo>
                        <a:lnTo>
                          <a:pt x="3957" y="973"/>
                        </a:lnTo>
                        <a:lnTo>
                          <a:pt x="3942" y="989"/>
                        </a:lnTo>
                        <a:lnTo>
                          <a:pt x="3911" y="984"/>
                        </a:lnTo>
                        <a:lnTo>
                          <a:pt x="3913" y="1019"/>
                        </a:lnTo>
                        <a:lnTo>
                          <a:pt x="3923" y="1040"/>
                        </a:lnTo>
                        <a:lnTo>
                          <a:pt x="3938" y="1030"/>
                        </a:lnTo>
                        <a:lnTo>
                          <a:pt x="3959" y="1054"/>
                        </a:lnTo>
                        <a:lnTo>
                          <a:pt x="3955" y="1091"/>
                        </a:lnTo>
                        <a:lnTo>
                          <a:pt x="3934" y="1081"/>
                        </a:lnTo>
                        <a:lnTo>
                          <a:pt x="3909" y="1126"/>
                        </a:lnTo>
                        <a:lnTo>
                          <a:pt x="3936" y="1137"/>
                        </a:lnTo>
                        <a:lnTo>
                          <a:pt x="3961" y="1183"/>
                        </a:lnTo>
                        <a:lnTo>
                          <a:pt x="3983" y="1193"/>
                        </a:lnTo>
                        <a:lnTo>
                          <a:pt x="3978" y="1229"/>
                        </a:lnTo>
                        <a:lnTo>
                          <a:pt x="3948" y="1274"/>
                        </a:lnTo>
                        <a:lnTo>
                          <a:pt x="3985" y="1320"/>
                        </a:lnTo>
                        <a:lnTo>
                          <a:pt x="4031" y="1339"/>
                        </a:lnTo>
                        <a:lnTo>
                          <a:pt x="4047" y="1355"/>
                        </a:lnTo>
                        <a:lnTo>
                          <a:pt x="4053" y="1390"/>
                        </a:lnTo>
                        <a:lnTo>
                          <a:pt x="4038" y="1407"/>
                        </a:lnTo>
                        <a:lnTo>
                          <a:pt x="4058" y="1411"/>
                        </a:lnTo>
                        <a:lnTo>
                          <a:pt x="4068" y="1426"/>
                        </a:lnTo>
                        <a:lnTo>
                          <a:pt x="4058" y="1447"/>
                        </a:lnTo>
                        <a:lnTo>
                          <a:pt x="4033" y="1433"/>
                        </a:lnTo>
                        <a:lnTo>
                          <a:pt x="4012" y="1453"/>
                        </a:lnTo>
                        <a:lnTo>
                          <a:pt x="4003" y="1478"/>
                        </a:lnTo>
                        <a:lnTo>
                          <a:pt x="4013" y="1494"/>
                        </a:lnTo>
                        <a:lnTo>
                          <a:pt x="3984" y="1529"/>
                        </a:lnTo>
                        <a:lnTo>
                          <a:pt x="3959" y="1551"/>
                        </a:lnTo>
                        <a:lnTo>
                          <a:pt x="3979" y="1586"/>
                        </a:lnTo>
                        <a:lnTo>
                          <a:pt x="3950" y="1607"/>
                        </a:lnTo>
                        <a:lnTo>
                          <a:pt x="3923" y="1602"/>
                        </a:lnTo>
                        <a:lnTo>
                          <a:pt x="3903" y="1582"/>
                        </a:lnTo>
                        <a:lnTo>
                          <a:pt x="3908" y="1572"/>
                        </a:lnTo>
                        <a:lnTo>
                          <a:pt x="3903" y="1561"/>
                        </a:lnTo>
                        <a:lnTo>
                          <a:pt x="3877" y="1563"/>
                        </a:lnTo>
                        <a:lnTo>
                          <a:pt x="3862" y="1573"/>
                        </a:lnTo>
                        <a:lnTo>
                          <a:pt x="3857" y="1609"/>
                        </a:lnTo>
                        <a:lnTo>
                          <a:pt x="3846" y="1614"/>
                        </a:lnTo>
                        <a:lnTo>
                          <a:pt x="3858" y="1629"/>
                        </a:lnTo>
                        <a:lnTo>
                          <a:pt x="3853" y="1639"/>
                        </a:lnTo>
                        <a:lnTo>
                          <a:pt x="3822" y="1639"/>
                        </a:lnTo>
                        <a:lnTo>
                          <a:pt x="3817" y="1660"/>
                        </a:lnTo>
                        <a:lnTo>
                          <a:pt x="3781" y="1671"/>
                        </a:lnTo>
                        <a:lnTo>
                          <a:pt x="3776" y="1661"/>
                        </a:lnTo>
                        <a:lnTo>
                          <a:pt x="3761" y="1666"/>
                        </a:lnTo>
                        <a:lnTo>
                          <a:pt x="3766" y="1691"/>
                        </a:lnTo>
                        <a:lnTo>
                          <a:pt x="3757" y="1712"/>
                        </a:lnTo>
                        <a:lnTo>
                          <a:pt x="3772" y="1732"/>
                        </a:lnTo>
                        <a:lnTo>
                          <a:pt x="3788" y="1722"/>
                        </a:lnTo>
                        <a:lnTo>
                          <a:pt x="3803" y="1727"/>
                        </a:lnTo>
                        <a:lnTo>
                          <a:pt x="3825" y="1787"/>
                        </a:lnTo>
                        <a:lnTo>
                          <a:pt x="3815" y="1804"/>
                        </a:lnTo>
                        <a:lnTo>
                          <a:pt x="3799" y="1809"/>
                        </a:lnTo>
                        <a:lnTo>
                          <a:pt x="3763" y="1778"/>
                        </a:lnTo>
                        <a:lnTo>
                          <a:pt x="3753" y="1799"/>
                        </a:lnTo>
                        <a:lnTo>
                          <a:pt x="3763" y="1819"/>
                        </a:lnTo>
                        <a:lnTo>
                          <a:pt x="3738" y="1819"/>
                        </a:lnTo>
                        <a:lnTo>
                          <a:pt x="3681" y="1859"/>
                        </a:lnTo>
                        <a:lnTo>
                          <a:pt x="3693" y="1906"/>
                        </a:lnTo>
                        <a:lnTo>
                          <a:pt x="3691" y="1933"/>
                        </a:lnTo>
                        <a:lnTo>
                          <a:pt x="3674" y="1939"/>
                        </a:lnTo>
                        <a:lnTo>
                          <a:pt x="3664" y="1973"/>
                        </a:lnTo>
                        <a:lnTo>
                          <a:pt x="3687" y="2001"/>
                        </a:lnTo>
                        <a:lnTo>
                          <a:pt x="3695" y="2001"/>
                        </a:lnTo>
                        <a:lnTo>
                          <a:pt x="3721" y="2057"/>
                        </a:lnTo>
                        <a:lnTo>
                          <a:pt x="3735" y="2109"/>
                        </a:lnTo>
                        <a:lnTo>
                          <a:pt x="3758" y="2131"/>
                        </a:lnTo>
                        <a:lnTo>
                          <a:pt x="3769" y="2131"/>
                        </a:lnTo>
                        <a:lnTo>
                          <a:pt x="3795" y="2161"/>
                        </a:lnTo>
                        <a:lnTo>
                          <a:pt x="3841" y="2191"/>
                        </a:lnTo>
                        <a:lnTo>
                          <a:pt x="3841" y="2207"/>
                        </a:lnTo>
                        <a:lnTo>
                          <a:pt x="3821" y="2232"/>
                        </a:lnTo>
                        <a:lnTo>
                          <a:pt x="3853" y="2258"/>
                        </a:lnTo>
                        <a:lnTo>
                          <a:pt x="3863" y="2299"/>
                        </a:lnTo>
                        <a:lnTo>
                          <a:pt x="3848" y="2314"/>
                        </a:lnTo>
                        <a:lnTo>
                          <a:pt x="3853" y="2329"/>
                        </a:lnTo>
                        <a:lnTo>
                          <a:pt x="3860" y="2374"/>
                        </a:lnTo>
                        <a:lnTo>
                          <a:pt x="3871" y="2379"/>
                        </a:lnTo>
                        <a:lnTo>
                          <a:pt x="3860" y="2389"/>
                        </a:lnTo>
                        <a:lnTo>
                          <a:pt x="3857" y="2435"/>
                        </a:lnTo>
                        <a:lnTo>
                          <a:pt x="3836" y="2445"/>
                        </a:lnTo>
                        <a:lnTo>
                          <a:pt x="3809" y="2406"/>
                        </a:lnTo>
                        <a:lnTo>
                          <a:pt x="3799" y="2436"/>
                        </a:lnTo>
                        <a:lnTo>
                          <a:pt x="3785" y="2441"/>
                        </a:lnTo>
                        <a:lnTo>
                          <a:pt x="3779" y="2421"/>
                        </a:lnTo>
                        <a:lnTo>
                          <a:pt x="3758" y="2421"/>
                        </a:lnTo>
                        <a:lnTo>
                          <a:pt x="3749" y="2436"/>
                        </a:lnTo>
                        <a:lnTo>
                          <a:pt x="3728" y="2427"/>
                        </a:lnTo>
                        <a:lnTo>
                          <a:pt x="3718" y="2432"/>
                        </a:lnTo>
                        <a:lnTo>
                          <a:pt x="3734" y="2483"/>
                        </a:lnTo>
                        <a:lnTo>
                          <a:pt x="3698" y="2494"/>
                        </a:lnTo>
                        <a:lnTo>
                          <a:pt x="3693" y="2519"/>
                        </a:lnTo>
                        <a:lnTo>
                          <a:pt x="3663" y="2519"/>
                        </a:lnTo>
                        <a:lnTo>
                          <a:pt x="3653" y="2504"/>
                        </a:lnTo>
                        <a:lnTo>
                          <a:pt x="3628" y="2536"/>
                        </a:lnTo>
                        <a:lnTo>
                          <a:pt x="3525" y="2486"/>
                        </a:lnTo>
                        <a:lnTo>
                          <a:pt x="3510" y="2506"/>
                        </a:lnTo>
                        <a:lnTo>
                          <a:pt x="3474" y="2498"/>
                        </a:lnTo>
                        <a:lnTo>
                          <a:pt x="3464" y="2513"/>
                        </a:lnTo>
                        <a:lnTo>
                          <a:pt x="3474" y="2527"/>
                        </a:lnTo>
                        <a:lnTo>
                          <a:pt x="3455" y="2549"/>
                        </a:lnTo>
                        <a:lnTo>
                          <a:pt x="3487" y="2634"/>
                        </a:lnTo>
                        <a:lnTo>
                          <a:pt x="3466" y="2656"/>
                        </a:lnTo>
                        <a:lnTo>
                          <a:pt x="3485" y="2689"/>
                        </a:lnTo>
                        <a:lnTo>
                          <a:pt x="3482" y="2714"/>
                        </a:lnTo>
                        <a:lnTo>
                          <a:pt x="3491" y="2773"/>
                        </a:lnTo>
                        <a:lnTo>
                          <a:pt x="3456" y="2809"/>
                        </a:lnTo>
                        <a:lnTo>
                          <a:pt x="3461" y="2834"/>
                        </a:lnTo>
                        <a:lnTo>
                          <a:pt x="3441" y="2850"/>
                        </a:lnTo>
                        <a:lnTo>
                          <a:pt x="3436" y="2870"/>
                        </a:lnTo>
                        <a:lnTo>
                          <a:pt x="3451" y="2880"/>
                        </a:lnTo>
                        <a:lnTo>
                          <a:pt x="3422" y="2921"/>
                        </a:lnTo>
                        <a:lnTo>
                          <a:pt x="3447" y="2952"/>
                        </a:lnTo>
                        <a:lnTo>
                          <a:pt x="3437" y="2962"/>
                        </a:lnTo>
                        <a:lnTo>
                          <a:pt x="3484" y="2992"/>
                        </a:lnTo>
                        <a:lnTo>
                          <a:pt x="3493" y="2987"/>
                        </a:lnTo>
                        <a:lnTo>
                          <a:pt x="3494" y="3009"/>
                        </a:lnTo>
                        <a:lnTo>
                          <a:pt x="3510" y="3017"/>
                        </a:lnTo>
                        <a:lnTo>
                          <a:pt x="3530" y="3098"/>
                        </a:lnTo>
                        <a:lnTo>
                          <a:pt x="3562" y="3144"/>
                        </a:lnTo>
                        <a:lnTo>
                          <a:pt x="3587" y="3143"/>
                        </a:lnTo>
                        <a:lnTo>
                          <a:pt x="3582" y="3163"/>
                        </a:lnTo>
                        <a:lnTo>
                          <a:pt x="3603" y="3189"/>
                        </a:lnTo>
                        <a:lnTo>
                          <a:pt x="3577" y="3199"/>
                        </a:lnTo>
                        <a:lnTo>
                          <a:pt x="3575" y="3181"/>
                        </a:lnTo>
                        <a:lnTo>
                          <a:pt x="3561" y="3177"/>
                        </a:lnTo>
                        <a:lnTo>
                          <a:pt x="3530" y="3207"/>
                        </a:lnTo>
                        <a:lnTo>
                          <a:pt x="3539" y="3261"/>
                        </a:lnTo>
                        <a:lnTo>
                          <a:pt x="3501" y="3325"/>
                        </a:lnTo>
                        <a:lnTo>
                          <a:pt x="3501" y="3352"/>
                        </a:lnTo>
                        <a:lnTo>
                          <a:pt x="3376" y="3366"/>
                        </a:lnTo>
                        <a:lnTo>
                          <a:pt x="3367" y="3390"/>
                        </a:lnTo>
                        <a:lnTo>
                          <a:pt x="3369" y="3450"/>
                        </a:lnTo>
                        <a:lnTo>
                          <a:pt x="3385" y="3476"/>
                        </a:lnTo>
                        <a:lnTo>
                          <a:pt x="3383" y="3495"/>
                        </a:lnTo>
                        <a:lnTo>
                          <a:pt x="3317" y="3496"/>
                        </a:lnTo>
                        <a:lnTo>
                          <a:pt x="3287" y="3522"/>
                        </a:lnTo>
                        <a:lnTo>
                          <a:pt x="3230" y="3532"/>
                        </a:lnTo>
                        <a:lnTo>
                          <a:pt x="3215" y="3548"/>
                        </a:lnTo>
                        <a:lnTo>
                          <a:pt x="3179" y="3548"/>
                        </a:lnTo>
                        <a:lnTo>
                          <a:pt x="3169" y="3579"/>
                        </a:lnTo>
                        <a:lnTo>
                          <a:pt x="3159" y="3584"/>
                        </a:lnTo>
                        <a:lnTo>
                          <a:pt x="3145" y="3635"/>
                        </a:lnTo>
                        <a:lnTo>
                          <a:pt x="3165" y="3640"/>
                        </a:lnTo>
                        <a:lnTo>
                          <a:pt x="3155" y="3666"/>
                        </a:lnTo>
                        <a:lnTo>
                          <a:pt x="3140" y="3671"/>
                        </a:lnTo>
                        <a:lnTo>
                          <a:pt x="3140" y="3686"/>
                        </a:lnTo>
                        <a:lnTo>
                          <a:pt x="3162" y="3737"/>
                        </a:lnTo>
                        <a:lnTo>
                          <a:pt x="3156" y="3763"/>
                        </a:lnTo>
                        <a:lnTo>
                          <a:pt x="3136" y="3768"/>
                        </a:lnTo>
                        <a:lnTo>
                          <a:pt x="3141" y="3783"/>
                        </a:lnTo>
                        <a:lnTo>
                          <a:pt x="3167" y="3809"/>
                        </a:lnTo>
                        <a:lnTo>
                          <a:pt x="3167" y="3819"/>
                        </a:lnTo>
                        <a:lnTo>
                          <a:pt x="3156" y="3824"/>
                        </a:lnTo>
                        <a:lnTo>
                          <a:pt x="3178" y="3865"/>
                        </a:lnTo>
                        <a:lnTo>
                          <a:pt x="3122" y="3860"/>
                        </a:lnTo>
                        <a:lnTo>
                          <a:pt x="3107" y="3871"/>
                        </a:lnTo>
                        <a:lnTo>
                          <a:pt x="3117" y="3886"/>
                        </a:lnTo>
                        <a:lnTo>
                          <a:pt x="3163" y="3900"/>
                        </a:lnTo>
                        <a:lnTo>
                          <a:pt x="3168" y="3921"/>
                        </a:lnTo>
                        <a:lnTo>
                          <a:pt x="3204" y="3931"/>
                        </a:lnTo>
                        <a:lnTo>
                          <a:pt x="3214" y="3941"/>
                        </a:lnTo>
                        <a:lnTo>
                          <a:pt x="3215" y="3957"/>
                        </a:lnTo>
                        <a:lnTo>
                          <a:pt x="3205" y="3951"/>
                        </a:lnTo>
                        <a:lnTo>
                          <a:pt x="3190" y="3967"/>
                        </a:lnTo>
                        <a:lnTo>
                          <a:pt x="3200" y="3992"/>
                        </a:lnTo>
                        <a:lnTo>
                          <a:pt x="3199" y="4048"/>
                        </a:lnTo>
                        <a:lnTo>
                          <a:pt x="3159" y="4047"/>
                        </a:lnTo>
                        <a:lnTo>
                          <a:pt x="3156" y="4087"/>
                        </a:lnTo>
                        <a:lnTo>
                          <a:pt x="3176" y="4097"/>
                        </a:lnTo>
                        <a:lnTo>
                          <a:pt x="3202" y="4083"/>
                        </a:lnTo>
                        <a:lnTo>
                          <a:pt x="3283" y="4129"/>
                        </a:lnTo>
                        <a:lnTo>
                          <a:pt x="3295" y="4194"/>
                        </a:lnTo>
                        <a:lnTo>
                          <a:pt x="3261" y="4198"/>
                        </a:lnTo>
                        <a:lnTo>
                          <a:pt x="3274" y="4214"/>
                        </a:lnTo>
                        <a:lnTo>
                          <a:pt x="3246" y="4218"/>
                        </a:lnTo>
                        <a:lnTo>
                          <a:pt x="3257" y="4315"/>
                        </a:lnTo>
                        <a:lnTo>
                          <a:pt x="3293" y="4405"/>
                        </a:lnTo>
                        <a:lnTo>
                          <a:pt x="3257" y="4405"/>
                        </a:lnTo>
                        <a:lnTo>
                          <a:pt x="3191" y="4453"/>
                        </a:lnTo>
                        <a:lnTo>
                          <a:pt x="3176" y="4448"/>
                        </a:lnTo>
                        <a:lnTo>
                          <a:pt x="3130" y="4468"/>
                        </a:lnTo>
                        <a:lnTo>
                          <a:pt x="3080" y="4515"/>
                        </a:lnTo>
                        <a:lnTo>
                          <a:pt x="3100" y="4536"/>
                        </a:lnTo>
                        <a:lnTo>
                          <a:pt x="3059" y="4566"/>
                        </a:lnTo>
                        <a:lnTo>
                          <a:pt x="2988" y="4547"/>
                        </a:lnTo>
                        <a:lnTo>
                          <a:pt x="2947" y="4583"/>
                        </a:lnTo>
                        <a:lnTo>
                          <a:pt x="2932" y="4573"/>
                        </a:lnTo>
                        <a:lnTo>
                          <a:pt x="2912" y="4588"/>
                        </a:lnTo>
                        <a:lnTo>
                          <a:pt x="2917" y="4613"/>
                        </a:lnTo>
                        <a:lnTo>
                          <a:pt x="2891" y="4620"/>
                        </a:lnTo>
                        <a:lnTo>
                          <a:pt x="2881" y="4604"/>
                        </a:lnTo>
                        <a:lnTo>
                          <a:pt x="2845" y="4615"/>
                        </a:lnTo>
                        <a:lnTo>
                          <a:pt x="2835" y="4635"/>
                        </a:lnTo>
                        <a:lnTo>
                          <a:pt x="2799" y="4650"/>
                        </a:lnTo>
                        <a:lnTo>
                          <a:pt x="2790" y="4676"/>
                        </a:lnTo>
                        <a:lnTo>
                          <a:pt x="2755" y="4687"/>
                        </a:lnTo>
                        <a:lnTo>
                          <a:pt x="2739" y="4682"/>
                        </a:lnTo>
                        <a:lnTo>
                          <a:pt x="2743" y="4657"/>
                        </a:lnTo>
                        <a:lnTo>
                          <a:pt x="2687" y="4657"/>
                        </a:lnTo>
                        <a:lnTo>
                          <a:pt x="2667" y="4678"/>
                        </a:lnTo>
                        <a:lnTo>
                          <a:pt x="2651" y="4658"/>
                        </a:lnTo>
                        <a:lnTo>
                          <a:pt x="2616" y="4663"/>
                        </a:lnTo>
                        <a:lnTo>
                          <a:pt x="2585" y="4689"/>
                        </a:lnTo>
                        <a:lnTo>
                          <a:pt x="2549" y="4684"/>
                        </a:lnTo>
                        <a:lnTo>
                          <a:pt x="2549" y="4696"/>
                        </a:lnTo>
                        <a:lnTo>
                          <a:pt x="2530" y="4700"/>
                        </a:lnTo>
                        <a:lnTo>
                          <a:pt x="2437" y="4640"/>
                        </a:lnTo>
                        <a:lnTo>
                          <a:pt x="2407" y="4631"/>
                        </a:lnTo>
                        <a:lnTo>
                          <a:pt x="2320" y="4652"/>
                        </a:lnTo>
                        <a:lnTo>
                          <a:pt x="2289" y="4632"/>
                        </a:lnTo>
                        <a:lnTo>
                          <a:pt x="2284" y="4663"/>
                        </a:lnTo>
                        <a:lnTo>
                          <a:pt x="2253" y="4663"/>
                        </a:lnTo>
                        <a:lnTo>
                          <a:pt x="2192" y="4638"/>
                        </a:lnTo>
                        <a:lnTo>
                          <a:pt x="2136" y="4654"/>
                        </a:lnTo>
                        <a:lnTo>
                          <a:pt x="2111" y="4618"/>
                        </a:lnTo>
                        <a:lnTo>
                          <a:pt x="2060" y="4618"/>
                        </a:lnTo>
                        <a:lnTo>
                          <a:pt x="2039" y="4606"/>
                        </a:lnTo>
                        <a:lnTo>
                          <a:pt x="1967" y="4634"/>
                        </a:lnTo>
                        <a:lnTo>
                          <a:pt x="1919" y="4684"/>
                        </a:lnTo>
                        <a:lnTo>
                          <a:pt x="1875" y="4677"/>
                        </a:lnTo>
                        <a:lnTo>
                          <a:pt x="1847" y="4639"/>
                        </a:lnTo>
                        <a:lnTo>
                          <a:pt x="1836" y="4598"/>
                        </a:lnTo>
                        <a:lnTo>
                          <a:pt x="1801" y="4569"/>
                        </a:lnTo>
                        <a:lnTo>
                          <a:pt x="1801" y="4533"/>
                        </a:lnTo>
                        <a:lnTo>
                          <a:pt x="1780" y="4538"/>
                        </a:lnTo>
                        <a:lnTo>
                          <a:pt x="1775" y="4559"/>
                        </a:lnTo>
                        <a:lnTo>
                          <a:pt x="1734" y="4513"/>
                        </a:lnTo>
                        <a:lnTo>
                          <a:pt x="1734" y="4446"/>
                        </a:lnTo>
                        <a:lnTo>
                          <a:pt x="1703" y="4385"/>
                        </a:lnTo>
                        <a:lnTo>
                          <a:pt x="1697" y="4344"/>
                        </a:lnTo>
                        <a:lnTo>
                          <a:pt x="1648" y="4293"/>
                        </a:lnTo>
                        <a:lnTo>
                          <a:pt x="1612" y="4227"/>
                        </a:lnTo>
                        <a:lnTo>
                          <a:pt x="1626" y="4201"/>
                        </a:lnTo>
                        <a:lnTo>
                          <a:pt x="1616" y="4171"/>
                        </a:lnTo>
                        <a:lnTo>
                          <a:pt x="1565" y="4176"/>
                        </a:lnTo>
                        <a:lnTo>
                          <a:pt x="1549" y="4155"/>
                        </a:lnTo>
                        <a:lnTo>
                          <a:pt x="1524" y="4161"/>
                        </a:lnTo>
                        <a:lnTo>
                          <a:pt x="1515" y="4196"/>
                        </a:lnTo>
                        <a:lnTo>
                          <a:pt x="1484" y="4186"/>
                        </a:lnTo>
                        <a:lnTo>
                          <a:pt x="1484" y="4207"/>
                        </a:lnTo>
                        <a:lnTo>
                          <a:pt x="1433" y="4201"/>
                        </a:lnTo>
                        <a:lnTo>
                          <a:pt x="1423" y="4145"/>
                        </a:lnTo>
                        <a:lnTo>
                          <a:pt x="1407" y="4120"/>
                        </a:lnTo>
                        <a:lnTo>
                          <a:pt x="1422" y="4115"/>
                        </a:lnTo>
                        <a:lnTo>
                          <a:pt x="1435" y="4084"/>
                        </a:lnTo>
                        <a:lnTo>
                          <a:pt x="1395" y="4102"/>
                        </a:lnTo>
                        <a:lnTo>
                          <a:pt x="1366" y="4066"/>
                        </a:lnTo>
                        <a:lnTo>
                          <a:pt x="1326" y="4045"/>
                        </a:lnTo>
                        <a:lnTo>
                          <a:pt x="1214" y="4024"/>
                        </a:lnTo>
                        <a:lnTo>
                          <a:pt x="1175" y="4039"/>
                        </a:lnTo>
                        <a:lnTo>
                          <a:pt x="1164" y="4111"/>
                        </a:lnTo>
                        <a:lnTo>
                          <a:pt x="1130" y="4116"/>
                        </a:lnTo>
                        <a:lnTo>
                          <a:pt x="1130" y="4167"/>
                        </a:lnTo>
                        <a:lnTo>
                          <a:pt x="1099" y="4194"/>
                        </a:lnTo>
                        <a:lnTo>
                          <a:pt x="1095" y="4240"/>
                        </a:lnTo>
                        <a:lnTo>
                          <a:pt x="1044" y="4286"/>
                        </a:lnTo>
                        <a:lnTo>
                          <a:pt x="1051" y="4321"/>
                        </a:lnTo>
                        <a:lnTo>
                          <a:pt x="1015" y="4393"/>
                        </a:lnTo>
                        <a:lnTo>
                          <a:pt x="976" y="4408"/>
                        </a:lnTo>
                        <a:lnTo>
                          <a:pt x="970" y="4434"/>
                        </a:lnTo>
                        <a:lnTo>
                          <a:pt x="960" y="4404"/>
                        </a:lnTo>
                        <a:lnTo>
                          <a:pt x="950" y="4420"/>
                        </a:lnTo>
                        <a:lnTo>
                          <a:pt x="962" y="4473"/>
                        </a:lnTo>
                        <a:lnTo>
                          <a:pt x="936" y="4454"/>
                        </a:lnTo>
                        <a:lnTo>
                          <a:pt x="935" y="4413"/>
                        </a:lnTo>
                        <a:lnTo>
                          <a:pt x="950" y="4371"/>
                        </a:lnTo>
                        <a:lnTo>
                          <a:pt x="940" y="4357"/>
                        </a:lnTo>
                        <a:lnTo>
                          <a:pt x="919" y="4372"/>
                        </a:lnTo>
                        <a:lnTo>
                          <a:pt x="904" y="4342"/>
                        </a:lnTo>
                        <a:lnTo>
                          <a:pt x="838" y="4413"/>
                        </a:lnTo>
                        <a:lnTo>
                          <a:pt x="802" y="4408"/>
                        </a:lnTo>
                        <a:lnTo>
                          <a:pt x="731" y="4420"/>
                        </a:lnTo>
                        <a:lnTo>
                          <a:pt x="736" y="4460"/>
                        </a:lnTo>
                        <a:lnTo>
                          <a:pt x="649" y="4491"/>
                        </a:lnTo>
                        <a:lnTo>
                          <a:pt x="593" y="4431"/>
                        </a:lnTo>
                        <a:lnTo>
                          <a:pt x="573" y="4431"/>
                        </a:lnTo>
                        <a:lnTo>
                          <a:pt x="567" y="4390"/>
                        </a:lnTo>
                        <a:lnTo>
                          <a:pt x="597" y="4303"/>
                        </a:lnTo>
                        <a:lnTo>
                          <a:pt x="597" y="4207"/>
                        </a:lnTo>
                        <a:lnTo>
                          <a:pt x="611" y="4110"/>
                        </a:lnTo>
                        <a:lnTo>
                          <a:pt x="641" y="4099"/>
                        </a:lnTo>
                        <a:lnTo>
                          <a:pt x="631" y="4059"/>
                        </a:lnTo>
                        <a:lnTo>
                          <a:pt x="657" y="4002"/>
                        </a:lnTo>
                        <a:lnTo>
                          <a:pt x="621" y="4008"/>
                        </a:lnTo>
                        <a:lnTo>
                          <a:pt x="606" y="3977"/>
                        </a:lnTo>
                        <a:lnTo>
                          <a:pt x="570" y="3977"/>
                        </a:lnTo>
                        <a:lnTo>
                          <a:pt x="552" y="3902"/>
                        </a:lnTo>
                        <a:lnTo>
                          <a:pt x="523" y="3851"/>
                        </a:lnTo>
                        <a:lnTo>
                          <a:pt x="553" y="3791"/>
                        </a:lnTo>
                        <a:lnTo>
                          <a:pt x="532" y="3730"/>
                        </a:lnTo>
                        <a:lnTo>
                          <a:pt x="471" y="3735"/>
                        </a:lnTo>
                        <a:lnTo>
                          <a:pt x="460" y="3709"/>
                        </a:lnTo>
                        <a:lnTo>
                          <a:pt x="504" y="3635"/>
                        </a:lnTo>
                        <a:lnTo>
                          <a:pt x="478" y="3617"/>
                        </a:lnTo>
                        <a:lnTo>
                          <a:pt x="462" y="3529"/>
                        </a:lnTo>
                        <a:lnTo>
                          <a:pt x="441" y="3524"/>
                        </a:lnTo>
                        <a:lnTo>
                          <a:pt x="421" y="3485"/>
                        </a:lnTo>
                        <a:lnTo>
                          <a:pt x="353" y="3490"/>
                        </a:lnTo>
                        <a:lnTo>
                          <a:pt x="319" y="3500"/>
                        </a:lnTo>
                        <a:lnTo>
                          <a:pt x="343" y="3439"/>
                        </a:lnTo>
                        <a:lnTo>
                          <a:pt x="369" y="3449"/>
                        </a:lnTo>
                        <a:lnTo>
                          <a:pt x="384" y="3429"/>
                        </a:lnTo>
                        <a:lnTo>
                          <a:pt x="338" y="3332"/>
                        </a:lnTo>
                        <a:lnTo>
                          <a:pt x="312" y="3342"/>
                        </a:lnTo>
                        <a:lnTo>
                          <a:pt x="297" y="3362"/>
                        </a:lnTo>
                        <a:lnTo>
                          <a:pt x="226" y="3353"/>
                        </a:lnTo>
                        <a:lnTo>
                          <a:pt x="158" y="3307"/>
                        </a:lnTo>
                        <a:lnTo>
                          <a:pt x="102" y="3333"/>
                        </a:lnTo>
                        <a:lnTo>
                          <a:pt x="107" y="3312"/>
                        </a:lnTo>
                        <a:lnTo>
                          <a:pt x="82" y="3323"/>
                        </a:lnTo>
                        <a:lnTo>
                          <a:pt x="61" y="3283"/>
                        </a:lnTo>
                        <a:lnTo>
                          <a:pt x="82" y="3277"/>
                        </a:lnTo>
                        <a:lnTo>
                          <a:pt x="107" y="3226"/>
                        </a:lnTo>
                        <a:lnTo>
                          <a:pt x="80" y="3195"/>
                        </a:lnTo>
                        <a:lnTo>
                          <a:pt x="126" y="3149"/>
                        </a:lnTo>
                        <a:lnTo>
                          <a:pt x="121" y="3134"/>
                        </a:lnTo>
                        <a:lnTo>
                          <a:pt x="136" y="3114"/>
                        </a:lnTo>
                        <a:lnTo>
                          <a:pt x="152" y="3119"/>
                        </a:lnTo>
                        <a:lnTo>
                          <a:pt x="162" y="3088"/>
                        </a:lnTo>
                        <a:lnTo>
                          <a:pt x="113" y="3043"/>
                        </a:lnTo>
                        <a:lnTo>
                          <a:pt x="107" y="2971"/>
                        </a:lnTo>
                        <a:lnTo>
                          <a:pt x="66" y="2922"/>
                        </a:lnTo>
                        <a:lnTo>
                          <a:pt x="66" y="2839"/>
                        </a:lnTo>
                        <a:lnTo>
                          <a:pt x="87" y="2825"/>
                        </a:lnTo>
                        <a:lnTo>
                          <a:pt x="76" y="2783"/>
                        </a:lnTo>
                        <a:lnTo>
                          <a:pt x="61" y="2788"/>
                        </a:lnTo>
                        <a:lnTo>
                          <a:pt x="56" y="2758"/>
                        </a:lnTo>
                        <a:lnTo>
                          <a:pt x="5" y="2749"/>
                        </a:lnTo>
                        <a:lnTo>
                          <a:pt x="46" y="2722"/>
                        </a:lnTo>
                        <a:lnTo>
                          <a:pt x="55" y="2691"/>
                        </a:lnTo>
                        <a:lnTo>
                          <a:pt x="111" y="2675"/>
                        </a:lnTo>
                        <a:lnTo>
                          <a:pt x="93" y="2504"/>
                        </a:lnTo>
                        <a:lnTo>
                          <a:pt x="98" y="2418"/>
                        </a:lnTo>
                        <a:lnTo>
                          <a:pt x="87" y="2320"/>
                        </a:lnTo>
                        <a:lnTo>
                          <a:pt x="71" y="2285"/>
                        </a:lnTo>
                        <a:lnTo>
                          <a:pt x="0" y="2200"/>
                        </a:lnTo>
                        <a:lnTo>
                          <a:pt x="15" y="2171"/>
                        </a:lnTo>
                        <a:lnTo>
                          <a:pt x="150" y="2123"/>
                        </a:lnTo>
                        <a:lnTo>
                          <a:pt x="171" y="2082"/>
                        </a:lnTo>
                        <a:lnTo>
                          <a:pt x="210" y="2070"/>
                        </a:lnTo>
                        <a:lnTo>
                          <a:pt x="215" y="2092"/>
                        </a:lnTo>
                        <a:lnTo>
                          <a:pt x="236" y="2097"/>
                        </a:lnTo>
                        <a:lnTo>
                          <a:pt x="251" y="2075"/>
                        </a:lnTo>
                        <a:lnTo>
                          <a:pt x="255" y="2024"/>
                        </a:lnTo>
                        <a:lnTo>
                          <a:pt x="235" y="1982"/>
                        </a:lnTo>
                        <a:lnTo>
                          <a:pt x="250" y="1972"/>
                        </a:lnTo>
                        <a:lnTo>
                          <a:pt x="250" y="1947"/>
                        </a:lnTo>
                        <a:lnTo>
                          <a:pt x="295" y="1930"/>
                        </a:lnTo>
                        <a:lnTo>
                          <a:pt x="300" y="1920"/>
                        </a:lnTo>
                        <a:lnTo>
                          <a:pt x="279" y="1899"/>
                        </a:lnTo>
                        <a:lnTo>
                          <a:pt x="279" y="1873"/>
                        </a:lnTo>
                        <a:lnTo>
                          <a:pt x="439" y="1742"/>
                        </a:lnTo>
                        <a:lnTo>
                          <a:pt x="444" y="1716"/>
                        </a:lnTo>
                        <a:lnTo>
                          <a:pt x="439" y="1700"/>
                        </a:lnTo>
                        <a:lnTo>
                          <a:pt x="418" y="1700"/>
                        </a:lnTo>
                        <a:lnTo>
                          <a:pt x="383" y="1675"/>
                        </a:lnTo>
                        <a:lnTo>
                          <a:pt x="371" y="1602"/>
                        </a:lnTo>
                        <a:lnTo>
                          <a:pt x="349" y="1513"/>
                        </a:lnTo>
                        <a:lnTo>
                          <a:pt x="281" y="1478"/>
                        </a:lnTo>
                        <a:lnTo>
                          <a:pt x="282" y="1440"/>
                        </a:lnTo>
                        <a:lnTo>
                          <a:pt x="237" y="1408"/>
                        </a:lnTo>
                        <a:lnTo>
                          <a:pt x="235" y="1314"/>
                        </a:lnTo>
                        <a:lnTo>
                          <a:pt x="229" y="1294"/>
                        </a:lnTo>
                        <a:lnTo>
                          <a:pt x="204" y="1299"/>
                        </a:lnTo>
                        <a:lnTo>
                          <a:pt x="209" y="1268"/>
                        </a:lnTo>
                        <a:lnTo>
                          <a:pt x="173" y="1257"/>
                        </a:lnTo>
                        <a:lnTo>
                          <a:pt x="213" y="1246"/>
                        </a:lnTo>
                        <a:lnTo>
                          <a:pt x="213" y="1225"/>
                        </a:lnTo>
                        <a:lnTo>
                          <a:pt x="238" y="1194"/>
                        </a:lnTo>
                        <a:lnTo>
                          <a:pt x="217" y="1152"/>
                        </a:lnTo>
                        <a:lnTo>
                          <a:pt x="237" y="1137"/>
                        </a:lnTo>
                        <a:lnTo>
                          <a:pt x="249" y="1151"/>
                        </a:lnTo>
                        <a:lnTo>
                          <a:pt x="277" y="1161"/>
                        </a:lnTo>
                        <a:lnTo>
                          <a:pt x="330" y="1158"/>
                        </a:lnTo>
                        <a:lnTo>
                          <a:pt x="343" y="1142"/>
                        </a:lnTo>
                        <a:lnTo>
                          <a:pt x="329" y="1092"/>
                        </a:lnTo>
                        <a:lnTo>
                          <a:pt x="333" y="1088"/>
                        </a:lnTo>
                        <a:lnTo>
                          <a:pt x="361" y="1118"/>
                        </a:lnTo>
                        <a:lnTo>
                          <a:pt x="383" y="1171"/>
                        </a:lnTo>
                        <a:lnTo>
                          <a:pt x="372" y="1202"/>
                        </a:lnTo>
                        <a:lnTo>
                          <a:pt x="405" y="1235"/>
                        </a:lnTo>
                        <a:lnTo>
                          <a:pt x="407" y="1248"/>
                        </a:lnTo>
                        <a:lnTo>
                          <a:pt x="435" y="1223"/>
                        </a:lnTo>
                        <a:lnTo>
                          <a:pt x="431" y="1216"/>
                        </a:lnTo>
                        <a:lnTo>
                          <a:pt x="421" y="1222"/>
                        </a:lnTo>
                        <a:lnTo>
                          <a:pt x="398" y="1198"/>
                        </a:lnTo>
                        <a:lnTo>
                          <a:pt x="394" y="1179"/>
                        </a:lnTo>
                        <a:lnTo>
                          <a:pt x="428" y="1160"/>
                        </a:lnTo>
                        <a:lnTo>
                          <a:pt x="473" y="1148"/>
                        </a:lnTo>
                        <a:lnTo>
                          <a:pt x="487" y="1124"/>
                        </a:lnTo>
                        <a:lnTo>
                          <a:pt x="510" y="1109"/>
                        </a:lnTo>
                        <a:lnTo>
                          <a:pt x="552" y="1110"/>
                        </a:lnTo>
                        <a:lnTo>
                          <a:pt x="571" y="1102"/>
                        </a:lnTo>
                        <a:lnTo>
                          <a:pt x="632" y="1107"/>
                        </a:lnTo>
                        <a:lnTo>
                          <a:pt x="704" y="1093"/>
                        </a:lnTo>
                        <a:lnTo>
                          <a:pt x="750" y="1104"/>
                        </a:lnTo>
                        <a:lnTo>
                          <a:pt x="747" y="1114"/>
                        </a:lnTo>
                        <a:lnTo>
                          <a:pt x="714" y="1116"/>
                        </a:lnTo>
                        <a:lnTo>
                          <a:pt x="718" y="1160"/>
                        </a:lnTo>
                        <a:lnTo>
                          <a:pt x="743" y="1183"/>
                        </a:lnTo>
                        <a:lnTo>
                          <a:pt x="802" y="1188"/>
                        </a:lnTo>
                        <a:lnTo>
                          <a:pt x="833" y="1208"/>
                        </a:lnTo>
                        <a:lnTo>
                          <a:pt x="830" y="1195"/>
                        </a:lnTo>
                        <a:lnTo>
                          <a:pt x="903" y="1185"/>
                        </a:lnTo>
                        <a:lnTo>
                          <a:pt x="1000" y="1151"/>
                        </a:lnTo>
                        <a:lnTo>
                          <a:pt x="1009" y="1126"/>
                        </a:lnTo>
                        <a:lnTo>
                          <a:pt x="1042" y="1140"/>
                        </a:lnTo>
                        <a:lnTo>
                          <a:pt x="1064" y="1124"/>
                        </a:lnTo>
                        <a:lnTo>
                          <a:pt x="1051" y="1077"/>
                        </a:lnTo>
                        <a:lnTo>
                          <a:pt x="1025" y="1037"/>
                        </a:lnTo>
                        <a:lnTo>
                          <a:pt x="1011" y="999"/>
                        </a:lnTo>
                        <a:lnTo>
                          <a:pt x="1013" y="962"/>
                        </a:lnTo>
                        <a:lnTo>
                          <a:pt x="1033" y="975"/>
                        </a:lnTo>
                        <a:lnTo>
                          <a:pt x="1048" y="964"/>
                        </a:lnTo>
                        <a:lnTo>
                          <a:pt x="1053" y="926"/>
                        </a:lnTo>
                        <a:lnTo>
                          <a:pt x="1056" y="919"/>
                        </a:lnTo>
                        <a:lnTo>
                          <a:pt x="1081" y="924"/>
                        </a:lnTo>
                        <a:lnTo>
                          <a:pt x="1112" y="936"/>
                        </a:lnTo>
                        <a:lnTo>
                          <a:pt x="1109" y="922"/>
                        </a:lnTo>
                        <a:lnTo>
                          <a:pt x="1121" y="922"/>
                        </a:lnTo>
                        <a:lnTo>
                          <a:pt x="1134" y="954"/>
                        </a:lnTo>
                        <a:lnTo>
                          <a:pt x="1136" y="943"/>
                        </a:lnTo>
                        <a:lnTo>
                          <a:pt x="1148" y="949"/>
                        </a:lnTo>
                        <a:lnTo>
                          <a:pt x="1149" y="938"/>
                        </a:lnTo>
                        <a:lnTo>
                          <a:pt x="1158" y="950"/>
                        </a:lnTo>
                        <a:lnTo>
                          <a:pt x="1163" y="973"/>
                        </a:lnTo>
                        <a:lnTo>
                          <a:pt x="1191" y="925"/>
                        </a:lnTo>
                        <a:lnTo>
                          <a:pt x="1209" y="936"/>
                        </a:lnTo>
                        <a:lnTo>
                          <a:pt x="1200" y="956"/>
                        </a:lnTo>
                        <a:lnTo>
                          <a:pt x="1226" y="958"/>
                        </a:lnTo>
                        <a:lnTo>
                          <a:pt x="1246" y="928"/>
                        </a:lnTo>
                        <a:lnTo>
                          <a:pt x="1236" y="915"/>
                        </a:lnTo>
                        <a:lnTo>
                          <a:pt x="1255" y="903"/>
                        </a:lnTo>
                        <a:lnTo>
                          <a:pt x="1273" y="913"/>
                        </a:lnTo>
                        <a:lnTo>
                          <a:pt x="1300" y="903"/>
                        </a:lnTo>
                        <a:lnTo>
                          <a:pt x="1311" y="903"/>
                        </a:lnTo>
                        <a:lnTo>
                          <a:pt x="1320" y="924"/>
                        </a:lnTo>
                        <a:lnTo>
                          <a:pt x="1336" y="912"/>
                        </a:lnTo>
                        <a:lnTo>
                          <a:pt x="1345" y="933"/>
                        </a:lnTo>
                        <a:lnTo>
                          <a:pt x="1386" y="926"/>
                        </a:lnTo>
                        <a:lnTo>
                          <a:pt x="1393" y="963"/>
                        </a:lnTo>
                        <a:lnTo>
                          <a:pt x="1404" y="938"/>
                        </a:lnTo>
                        <a:lnTo>
                          <a:pt x="1453" y="989"/>
                        </a:lnTo>
                        <a:lnTo>
                          <a:pt x="1430" y="1016"/>
                        </a:lnTo>
                        <a:lnTo>
                          <a:pt x="1464" y="1026"/>
                        </a:lnTo>
                        <a:lnTo>
                          <a:pt x="1440" y="1042"/>
                        </a:lnTo>
                        <a:lnTo>
                          <a:pt x="1454" y="1087"/>
                        </a:lnTo>
                        <a:lnTo>
                          <a:pt x="1467" y="1072"/>
                        </a:lnTo>
                        <a:lnTo>
                          <a:pt x="1506" y="1086"/>
                        </a:lnTo>
                        <a:lnTo>
                          <a:pt x="1529" y="1128"/>
                        </a:lnTo>
                        <a:lnTo>
                          <a:pt x="1520" y="1144"/>
                        </a:lnTo>
                        <a:lnTo>
                          <a:pt x="1486" y="1165"/>
                        </a:lnTo>
                        <a:lnTo>
                          <a:pt x="1464" y="1161"/>
                        </a:lnTo>
                        <a:lnTo>
                          <a:pt x="1460" y="1144"/>
                        </a:lnTo>
                        <a:lnTo>
                          <a:pt x="1393" y="1135"/>
                        </a:lnTo>
                        <a:lnTo>
                          <a:pt x="1461" y="1177"/>
                        </a:lnTo>
                        <a:lnTo>
                          <a:pt x="1519" y="1229"/>
                        </a:lnTo>
                        <a:lnTo>
                          <a:pt x="1539" y="1221"/>
                        </a:lnTo>
                        <a:lnTo>
                          <a:pt x="1518" y="1176"/>
                        </a:lnTo>
                        <a:lnTo>
                          <a:pt x="1576" y="1217"/>
                        </a:lnTo>
                        <a:lnTo>
                          <a:pt x="1533" y="1244"/>
                        </a:lnTo>
                        <a:lnTo>
                          <a:pt x="1548" y="1269"/>
                        </a:lnTo>
                        <a:lnTo>
                          <a:pt x="1556" y="1251"/>
                        </a:lnTo>
                        <a:lnTo>
                          <a:pt x="1644" y="1320"/>
                        </a:lnTo>
                        <a:lnTo>
                          <a:pt x="1653" y="1342"/>
                        </a:lnTo>
                        <a:lnTo>
                          <a:pt x="1678" y="1334"/>
                        </a:lnTo>
                        <a:lnTo>
                          <a:pt x="1697" y="1352"/>
                        </a:lnTo>
                        <a:lnTo>
                          <a:pt x="1728" y="1361"/>
                        </a:lnTo>
                        <a:lnTo>
                          <a:pt x="1737" y="1323"/>
                        </a:lnTo>
                        <a:lnTo>
                          <a:pt x="1765" y="1370"/>
                        </a:lnTo>
                        <a:lnTo>
                          <a:pt x="1788" y="1376"/>
                        </a:lnTo>
                        <a:lnTo>
                          <a:pt x="1797" y="1348"/>
                        </a:lnTo>
                        <a:lnTo>
                          <a:pt x="1754" y="1121"/>
                        </a:lnTo>
                        <a:lnTo>
                          <a:pt x="1757" y="1070"/>
                        </a:lnTo>
                        <a:lnTo>
                          <a:pt x="1863" y="1135"/>
                        </a:lnTo>
                        <a:lnTo>
                          <a:pt x="1896" y="1129"/>
                        </a:lnTo>
                        <a:lnTo>
                          <a:pt x="1936" y="1105"/>
                        </a:lnTo>
                        <a:lnTo>
                          <a:pt x="1947" y="1124"/>
                        </a:lnTo>
                        <a:lnTo>
                          <a:pt x="1937" y="1086"/>
                        </a:lnTo>
                        <a:lnTo>
                          <a:pt x="1940" y="1064"/>
                        </a:lnTo>
                        <a:lnTo>
                          <a:pt x="1955" y="1052"/>
                        </a:lnTo>
                        <a:lnTo>
                          <a:pt x="1969" y="1050"/>
                        </a:lnTo>
                        <a:lnTo>
                          <a:pt x="1960" y="1040"/>
                        </a:lnTo>
                        <a:lnTo>
                          <a:pt x="1982" y="1008"/>
                        </a:lnTo>
                        <a:lnTo>
                          <a:pt x="2024" y="1009"/>
                        </a:lnTo>
                        <a:lnTo>
                          <a:pt x="2048" y="1024"/>
                        </a:lnTo>
                        <a:lnTo>
                          <a:pt x="2044" y="1003"/>
                        </a:lnTo>
                        <a:lnTo>
                          <a:pt x="2100" y="1016"/>
                        </a:lnTo>
                        <a:lnTo>
                          <a:pt x="2099" y="1010"/>
                        </a:lnTo>
                        <a:lnTo>
                          <a:pt x="2117" y="1012"/>
                        </a:lnTo>
                        <a:lnTo>
                          <a:pt x="2127" y="1030"/>
                        </a:lnTo>
                        <a:lnTo>
                          <a:pt x="2136" y="1019"/>
                        </a:lnTo>
                        <a:lnTo>
                          <a:pt x="2145" y="1032"/>
                        </a:lnTo>
                        <a:lnTo>
                          <a:pt x="2180" y="1036"/>
                        </a:lnTo>
                        <a:lnTo>
                          <a:pt x="2186" y="1028"/>
                        </a:lnTo>
                        <a:lnTo>
                          <a:pt x="2177" y="1023"/>
                        </a:lnTo>
                        <a:lnTo>
                          <a:pt x="2151" y="1026"/>
                        </a:lnTo>
                        <a:lnTo>
                          <a:pt x="2148" y="1016"/>
                        </a:lnTo>
                        <a:lnTo>
                          <a:pt x="2173" y="1004"/>
                        </a:lnTo>
                        <a:lnTo>
                          <a:pt x="2173" y="998"/>
                        </a:lnTo>
                        <a:lnTo>
                          <a:pt x="2157" y="1000"/>
                        </a:lnTo>
                        <a:lnTo>
                          <a:pt x="2151" y="993"/>
                        </a:lnTo>
                        <a:lnTo>
                          <a:pt x="2165" y="984"/>
                        </a:lnTo>
                        <a:lnTo>
                          <a:pt x="2148" y="987"/>
                        </a:lnTo>
                        <a:lnTo>
                          <a:pt x="2131" y="979"/>
                        </a:lnTo>
                        <a:lnTo>
                          <a:pt x="2127" y="939"/>
                        </a:lnTo>
                        <a:lnTo>
                          <a:pt x="2139" y="922"/>
                        </a:lnTo>
                        <a:lnTo>
                          <a:pt x="2141" y="929"/>
                        </a:lnTo>
                        <a:lnTo>
                          <a:pt x="2153" y="921"/>
                        </a:lnTo>
                        <a:lnTo>
                          <a:pt x="2154" y="906"/>
                        </a:lnTo>
                        <a:lnTo>
                          <a:pt x="2177" y="902"/>
                        </a:lnTo>
                        <a:lnTo>
                          <a:pt x="2202" y="915"/>
                        </a:lnTo>
                        <a:lnTo>
                          <a:pt x="2204" y="926"/>
                        </a:lnTo>
                        <a:lnTo>
                          <a:pt x="2216" y="929"/>
                        </a:lnTo>
                        <a:lnTo>
                          <a:pt x="2216" y="899"/>
                        </a:lnTo>
                        <a:lnTo>
                          <a:pt x="2245" y="891"/>
                        </a:lnTo>
                        <a:lnTo>
                          <a:pt x="2245" y="873"/>
                        </a:lnTo>
                        <a:lnTo>
                          <a:pt x="2224" y="870"/>
                        </a:lnTo>
                        <a:lnTo>
                          <a:pt x="2194" y="828"/>
                        </a:lnTo>
                        <a:lnTo>
                          <a:pt x="2149" y="810"/>
                        </a:lnTo>
                        <a:lnTo>
                          <a:pt x="2158" y="806"/>
                        </a:lnTo>
                        <a:lnTo>
                          <a:pt x="2160" y="755"/>
                        </a:lnTo>
                        <a:lnTo>
                          <a:pt x="2172" y="753"/>
                        </a:lnTo>
                        <a:lnTo>
                          <a:pt x="2168" y="737"/>
                        </a:lnTo>
                        <a:lnTo>
                          <a:pt x="2128" y="755"/>
                        </a:lnTo>
                        <a:lnTo>
                          <a:pt x="2135" y="780"/>
                        </a:lnTo>
                        <a:lnTo>
                          <a:pt x="2107" y="780"/>
                        </a:lnTo>
                        <a:lnTo>
                          <a:pt x="2090" y="759"/>
                        </a:lnTo>
                        <a:lnTo>
                          <a:pt x="2093" y="703"/>
                        </a:lnTo>
                        <a:lnTo>
                          <a:pt x="2163" y="656"/>
                        </a:lnTo>
                        <a:lnTo>
                          <a:pt x="2155" y="616"/>
                        </a:lnTo>
                        <a:lnTo>
                          <a:pt x="2118" y="600"/>
                        </a:lnTo>
                        <a:lnTo>
                          <a:pt x="2103" y="583"/>
                        </a:lnTo>
                        <a:lnTo>
                          <a:pt x="2132" y="570"/>
                        </a:lnTo>
                        <a:lnTo>
                          <a:pt x="2182" y="569"/>
                        </a:lnTo>
                        <a:lnTo>
                          <a:pt x="2259" y="521"/>
                        </a:lnTo>
                        <a:lnTo>
                          <a:pt x="2357" y="470"/>
                        </a:lnTo>
                        <a:lnTo>
                          <a:pt x="2454" y="434"/>
                        </a:lnTo>
                        <a:lnTo>
                          <a:pt x="2517" y="424"/>
                        </a:lnTo>
                        <a:lnTo>
                          <a:pt x="2435" y="490"/>
                        </a:lnTo>
                        <a:lnTo>
                          <a:pt x="2398" y="494"/>
                        </a:lnTo>
                        <a:lnTo>
                          <a:pt x="2392" y="503"/>
                        </a:lnTo>
                        <a:lnTo>
                          <a:pt x="2400" y="541"/>
                        </a:lnTo>
                        <a:lnTo>
                          <a:pt x="2398" y="551"/>
                        </a:lnTo>
                        <a:lnTo>
                          <a:pt x="2389" y="550"/>
                        </a:lnTo>
                        <a:lnTo>
                          <a:pt x="2385" y="559"/>
                        </a:lnTo>
                        <a:lnTo>
                          <a:pt x="2390" y="567"/>
                        </a:lnTo>
                        <a:lnTo>
                          <a:pt x="2421" y="563"/>
                        </a:lnTo>
                        <a:lnTo>
                          <a:pt x="2417" y="551"/>
                        </a:lnTo>
                        <a:lnTo>
                          <a:pt x="2427" y="519"/>
                        </a:lnTo>
                        <a:lnTo>
                          <a:pt x="2470" y="475"/>
                        </a:lnTo>
                        <a:lnTo>
                          <a:pt x="2521" y="434"/>
                        </a:lnTo>
                        <a:lnTo>
                          <a:pt x="2528" y="461"/>
                        </a:lnTo>
                        <a:lnTo>
                          <a:pt x="2538" y="522"/>
                        </a:lnTo>
                        <a:lnTo>
                          <a:pt x="2537" y="553"/>
                        </a:lnTo>
                        <a:lnTo>
                          <a:pt x="2511" y="521"/>
                        </a:lnTo>
                        <a:lnTo>
                          <a:pt x="2520" y="504"/>
                        </a:lnTo>
                        <a:lnTo>
                          <a:pt x="2516" y="490"/>
                        </a:lnTo>
                        <a:lnTo>
                          <a:pt x="2506" y="489"/>
                        </a:lnTo>
                        <a:lnTo>
                          <a:pt x="2507" y="517"/>
                        </a:lnTo>
                        <a:lnTo>
                          <a:pt x="2486" y="488"/>
                        </a:lnTo>
                        <a:lnTo>
                          <a:pt x="2487" y="504"/>
                        </a:lnTo>
                        <a:lnTo>
                          <a:pt x="2478" y="493"/>
                        </a:lnTo>
                        <a:lnTo>
                          <a:pt x="2469" y="493"/>
                        </a:lnTo>
                        <a:lnTo>
                          <a:pt x="2468" y="500"/>
                        </a:lnTo>
                        <a:lnTo>
                          <a:pt x="2477" y="505"/>
                        </a:lnTo>
                        <a:lnTo>
                          <a:pt x="2487" y="531"/>
                        </a:lnTo>
                        <a:lnTo>
                          <a:pt x="2497" y="528"/>
                        </a:lnTo>
                        <a:lnTo>
                          <a:pt x="2516" y="553"/>
                        </a:lnTo>
                        <a:lnTo>
                          <a:pt x="2501" y="581"/>
                        </a:lnTo>
                        <a:lnTo>
                          <a:pt x="2477" y="582"/>
                        </a:lnTo>
                        <a:lnTo>
                          <a:pt x="2488" y="591"/>
                        </a:lnTo>
                        <a:lnTo>
                          <a:pt x="2502" y="591"/>
                        </a:lnTo>
                        <a:lnTo>
                          <a:pt x="2496" y="616"/>
                        </a:lnTo>
                        <a:lnTo>
                          <a:pt x="2500" y="627"/>
                        </a:lnTo>
                        <a:lnTo>
                          <a:pt x="2538" y="618"/>
                        </a:lnTo>
                        <a:lnTo>
                          <a:pt x="2557" y="546"/>
                        </a:lnTo>
                        <a:lnTo>
                          <a:pt x="2534" y="416"/>
                        </a:lnTo>
                        <a:lnTo>
                          <a:pt x="2609" y="355"/>
                        </a:lnTo>
                        <a:lnTo>
                          <a:pt x="2705" y="328"/>
                        </a:lnTo>
                        <a:lnTo>
                          <a:pt x="2746" y="340"/>
                        </a:lnTo>
                        <a:lnTo>
                          <a:pt x="2759" y="378"/>
                        </a:lnTo>
                        <a:lnTo>
                          <a:pt x="2752" y="391"/>
                        </a:lnTo>
                        <a:lnTo>
                          <a:pt x="2730" y="392"/>
                        </a:lnTo>
                        <a:lnTo>
                          <a:pt x="2723" y="385"/>
                        </a:lnTo>
                        <a:lnTo>
                          <a:pt x="2724" y="407"/>
                        </a:lnTo>
                        <a:lnTo>
                          <a:pt x="2701" y="422"/>
                        </a:lnTo>
                        <a:lnTo>
                          <a:pt x="2722" y="430"/>
                        </a:lnTo>
                        <a:lnTo>
                          <a:pt x="2722" y="449"/>
                        </a:lnTo>
                        <a:lnTo>
                          <a:pt x="2737" y="428"/>
                        </a:lnTo>
                        <a:lnTo>
                          <a:pt x="2764" y="419"/>
                        </a:lnTo>
                        <a:lnTo>
                          <a:pt x="2775" y="410"/>
                        </a:lnTo>
                        <a:lnTo>
                          <a:pt x="2787" y="392"/>
                        </a:lnTo>
                        <a:lnTo>
                          <a:pt x="2799" y="400"/>
                        </a:lnTo>
                        <a:lnTo>
                          <a:pt x="2808" y="416"/>
                        </a:lnTo>
                        <a:lnTo>
                          <a:pt x="2815" y="406"/>
                        </a:lnTo>
                        <a:lnTo>
                          <a:pt x="2830" y="388"/>
                        </a:lnTo>
                        <a:lnTo>
                          <a:pt x="2838" y="385"/>
                        </a:lnTo>
                        <a:lnTo>
                          <a:pt x="2848" y="392"/>
                        </a:lnTo>
                        <a:lnTo>
                          <a:pt x="2849" y="415"/>
                        </a:lnTo>
                        <a:lnTo>
                          <a:pt x="2854" y="443"/>
                        </a:lnTo>
                        <a:lnTo>
                          <a:pt x="2858" y="445"/>
                        </a:lnTo>
                        <a:lnTo>
                          <a:pt x="2863" y="440"/>
                        </a:lnTo>
                        <a:lnTo>
                          <a:pt x="2854" y="398"/>
                        </a:lnTo>
                        <a:lnTo>
                          <a:pt x="2857" y="388"/>
                        </a:lnTo>
                        <a:lnTo>
                          <a:pt x="2864" y="394"/>
                        </a:lnTo>
                        <a:lnTo>
                          <a:pt x="2876" y="419"/>
                        </a:lnTo>
                        <a:lnTo>
                          <a:pt x="2877" y="389"/>
                        </a:lnTo>
                        <a:lnTo>
                          <a:pt x="2889" y="380"/>
                        </a:lnTo>
                        <a:lnTo>
                          <a:pt x="2915" y="371"/>
                        </a:lnTo>
                        <a:lnTo>
                          <a:pt x="2954" y="385"/>
                        </a:lnTo>
                        <a:lnTo>
                          <a:pt x="2996" y="392"/>
                        </a:lnTo>
                        <a:lnTo>
                          <a:pt x="3002" y="400"/>
                        </a:lnTo>
                        <a:lnTo>
                          <a:pt x="2991" y="421"/>
                        </a:lnTo>
                        <a:lnTo>
                          <a:pt x="3017" y="406"/>
                        </a:lnTo>
                        <a:lnTo>
                          <a:pt x="3038" y="402"/>
                        </a:lnTo>
                        <a:lnTo>
                          <a:pt x="3058" y="380"/>
                        </a:lnTo>
                        <a:lnTo>
                          <a:pt x="3086" y="356"/>
                        </a:lnTo>
                        <a:lnTo>
                          <a:pt x="3086" y="343"/>
                        </a:lnTo>
                        <a:lnTo>
                          <a:pt x="3112" y="309"/>
                        </a:lnTo>
                        <a:lnTo>
                          <a:pt x="3146" y="229"/>
                        </a:lnTo>
                        <a:lnTo>
                          <a:pt x="3168" y="192"/>
                        </a:lnTo>
                        <a:lnTo>
                          <a:pt x="3174" y="202"/>
                        </a:lnTo>
                        <a:lnTo>
                          <a:pt x="3170" y="176"/>
                        </a:lnTo>
                        <a:lnTo>
                          <a:pt x="3232" y="106"/>
                        </a:lnTo>
                        <a:lnTo>
                          <a:pt x="3301" y="50"/>
                        </a:lnTo>
                        <a:lnTo>
                          <a:pt x="3371" y="22"/>
                        </a:lnTo>
                        <a:lnTo>
                          <a:pt x="3429" y="11"/>
                        </a:lnTo>
                        <a:lnTo>
                          <a:pt x="3469" y="22"/>
                        </a:lnTo>
                        <a:lnTo>
                          <a:pt x="3515" y="45"/>
                        </a:lnTo>
                        <a:lnTo>
                          <a:pt x="3534" y="65"/>
                        </a:lnTo>
                        <a:lnTo>
                          <a:pt x="3529" y="91"/>
                        </a:lnTo>
                        <a:lnTo>
                          <a:pt x="3542" y="78"/>
                        </a:lnTo>
                        <a:lnTo>
                          <a:pt x="3551" y="87"/>
                        </a:lnTo>
                        <a:lnTo>
                          <a:pt x="3566" y="116"/>
                        </a:lnTo>
                        <a:lnTo>
                          <a:pt x="3585" y="129"/>
                        </a:lnTo>
                        <a:lnTo>
                          <a:pt x="3605" y="151"/>
                        </a:lnTo>
                        <a:lnTo>
                          <a:pt x="3605" y="135"/>
                        </a:lnTo>
                        <a:lnTo>
                          <a:pt x="3599" y="127"/>
                        </a:lnTo>
                        <a:lnTo>
                          <a:pt x="3633" y="115"/>
                        </a:lnTo>
                        <a:lnTo>
                          <a:pt x="3646" y="114"/>
                        </a:lnTo>
                        <a:lnTo>
                          <a:pt x="3646" y="97"/>
                        </a:lnTo>
                        <a:lnTo>
                          <a:pt x="3658" y="95"/>
                        </a:lnTo>
                        <a:lnTo>
                          <a:pt x="3684" y="74"/>
                        </a:lnTo>
                        <a:lnTo>
                          <a:pt x="3714" y="106"/>
                        </a:lnTo>
                        <a:lnTo>
                          <a:pt x="3755" y="127"/>
                        </a:lnTo>
                        <a:lnTo>
                          <a:pt x="3742" y="110"/>
                        </a:lnTo>
                        <a:lnTo>
                          <a:pt x="3716" y="96"/>
                        </a:lnTo>
                        <a:lnTo>
                          <a:pt x="3712" y="69"/>
                        </a:lnTo>
                        <a:lnTo>
                          <a:pt x="3719" y="69"/>
                        </a:lnTo>
                        <a:lnTo>
                          <a:pt x="3737" y="87"/>
                        </a:lnTo>
                        <a:lnTo>
                          <a:pt x="3771" y="104"/>
                        </a:lnTo>
                        <a:lnTo>
                          <a:pt x="3769" y="93"/>
                        </a:lnTo>
                        <a:lnTo>
                          <a:pt x="3749" y="70"/>
                        </a:lnTo>
                        <a:lnTo>
                          <a:pt x="3733" y="0"/>
                        </a:lnTo>
                        <a:lnTo>
                          <a:pt x="3760" y="18"/>
                        </a:lnTo>
                        <a:close/>
                      </a:path>
                    </a:pathLst>
                  </a:custGeom>
                  <a:solidFill>
                    <a:srgbClr val="FFFF99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 sz="600"/>
                  </a:p>
                </p:txBody>
              </p:sp>
              <p:sp>
                <p:nvSpPr>
                  <p:cNvPr id="236" name="Freeform 126"/>
                  <p:cNvSpPr>
                    <a:spLocks/>
                  </p:cNvSpPr>
                  <p:nvPr/>
                </p:nvSpPr>
                <p:spPr bwMode="auto">
                  <a:xfrm>
                    <a:off x="6203951" y="1914525"/>
                    <a:ext cx="238125" cy="214313"/>
                  </a:xfrm>
                  <a:custGeom>
                    <a:avLst/>
                    <a:gdLst>
                      <a:gd name="T0" fmla="*/ 2147483647 w 451"/>
                      <a:gd name="T1" fmla="*/ 2147483647 h 407"/>
                      <a:gd name="T2" fmla="*/ 2147483647 w 451"/>
                      <a:gd name="T3" fmla="*/ 2147483647 h 407"/>
                      <a:gd name="T4" fmla="*/ 2147483647 w 451"/>
                      <a:gd name="T5" fmla="*/ 2147483647 h 407"/>
                      <a:gd name="T6" fmla="*/ 2147483647 w 451"/>
                      <a:gd name="T7" fmla="*/ 2147483647 h 407"/>
                      <a:gd name="T8" fmla="*/ 2147483647 w 451"/>
                      <a:gd name="T9" fmla="*/ 2147483647 h 407"/>
                      <a:gd name="T10" fmla="*/ 2147483647 w 451"/>
                      <a:gd name="T11" fmla="*/ 2147483647 h 407"/>
                      <a:gd name="T12" fmla="*/ 2147483647 w 451"/>
                      <a:gd name="T13" fmla="*/ 2147483647 h 407"/>
                      <a:gd name="T14" fmla="*/ 2147483647 w 451"/>
                      <a:gd name="T15" fmla="*/ 2147483647 h 407"/>
                      <a:gd name="T16" fmla="*/ 2147483647 w 451"/>
                      <a:gd name="T17" fmla="*/ 2147483647 h 407"/>
                      <a:gd name="T18" fmla="*/ 2147483647 w 451"/>
                      <a:gd name="T19" fmla="*/ 2147483647 h 407"/>
                      <a:gd name="T20" fmla="*/ 2147483647 w 451"/>
                      <a:gd name="T21" fmla="*/ 0 h 407"/>
                      <a:gd name="T22" fmla="*/ 2147483647 w 451"/>
                      <a:gd name="T23" fmla="*/ 2147483647 h 407"/>
                      <a:gd name="T24" fmla="*/ 2147483647 w 451"/>
                      <a:gd name="T25" fmla="*/ 2147483647 h 407"/>
                      <a:gd name="T26" fmla="*/ 2147483647 w 451"/>
                      <a:gd name="T27" fmla="*/ 2147483647 h 407"/>
                      <a:gd name="T28" fmla="*/ 2147483647 w 451"/>
                      <a:gd name="T29" fmla="*/ 2147483647 h 407"/>
                      <a:gd name="T30" fmla="*/ 2147483647 w 451"/>
                      <a:gd name="T31" fmla="*/ 2147483647 h 407"/>
                      <a:gd name="T32" fmla="*/ 2147483647 w 451"/>
                      <a:gd name="T33" fmla="*/ 2147483647 h 407"/>
                      <a:gd name="T34" fmla="*/ 2147483647 w 451"/>
                      <a:gd name="T35" fmla="*/ 2147483647 h 407"/>
                      <a:gd name="T36" fmla="*/ 2147483647 w 451"/>
                      <a:gd name="T37" fmla="*/ 2147483647 h 407"/>
                      <a:gd name="T38" fmla="*/ 2147483647 w 451"/>
                      <a:gd name="T39" fmla="*/ 2147483647 h 407"/>
                      <a:gd name="T40" fmla="*/ 2147483647 w 451"/>
                      <a:gd name="T41" fmla="*/ 2147483647 h 407"/>
                      <a:gd name="T42" fmla="*/ 2147483647 w 451"/>
                      <a:gd name="T43" fmla="*/ 2147483647 h 407"/>
                      <a:gd name="T44" fmla="*/ 2147483647 w 451"/>
                      <a:gd name="T45" fmla="*/ 2147483647 h 407"/>
                      <a:gd name="T46" fmla="*/ 2147483647 w 451"/>
                      <a:gd name="T47" fmla="*/ 2147483647 h 407"/>
                      <a:gd name="T48" fmla="*/ 2147483647 w 451"/>
                      <a:gd name="T49" fmla="*/ 2147483647 h 407"/>
                      <a:gd name="T50" fmla="*/ 2147483647 w 451"/>
                      <a:gd name="T51" fmla="*/ 2147483647 h 407"/>
                      <a:gd name="T52" fmla="*/ 2147483647 w 451"/>
                      <a:gd name="T53" fmla="*/ 2147483647 h 407"/>
                      <a:gd name="T54" fmla="*/ 2147483647 w 451"/>
                      <a:gd name="T55" fmla="*/ 2147483647 h 407"/>
                      <a:gd name="T56" fmla="*/ 2147483647 w 451"/>
                      <a:gd name="T57" fmla="*/ 2147483647 h 407"/>
                      <a:gd name="T58" fmla="*/ 2147483647 w 451"/>
                      <a:gd name="T59" fmla="*/ 2147483647 h 407"/>
                      <a:gd name="T60" fmla="*/ 2147483647 w 451"/>
                      <a:gd name="T61" fmla="*/ 2147483647 h 407"/>
                      <a:gd name="T62" fmla="*/ 2147483647 w 451"/>
                      <a:gd name="T63" fmla="*/ 2147483647 h 407"/>
                      <a:gd name="T64" fmla="*/ 2147483647 w 451"/>
                      <a:gd name="T65" fmla="*/ 2147483647 h 407"/>
                      <a:gd name="T66" fmla="*/ 0 w 451"/>
                      <a:gd name="T67" fmla="*/ 2147483647 h 407"/>
                      <a:gd name="T68" fmla="*/ 2147483647 w 451"/>
                      <a:gd name="T69" fmla="*/ 2147483647 h 407"/>
                      <a:gd name="T70" fmla="*/ 2147483647 w 451"/>
                      <a:gd name="T71" fmla="*/ 2147483647 h 407"/>
                      <a:gd name="T72" fmla="*/ 2147483647 w 451"/>
                      <a:gd name="T73" fmla="*/ 2147483647 h 40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51"/>
                      <a:gd name="T112" fmla="*/ 0 h 407"/>
                      <a:gd name="T113" fmla="*/ 451 w 451"/>
                      <a:gd name="T114" fmla="*/ 407 h 40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51" h="407">
                        <a:moveTo>
                          <a:pt x="70" y="111"/>
                        </a:moveTo>
                        <a:lnTo>
                          <a:pt x="111" y="112"/>
                        </a:lnTo>
                        <a:lnTo>
                          <a:pt x="122" y="130"/>
                        </a:lnTo>
                        <a:lnTo>
                          <a:pt x="149" y="140"/>
                        </a:lnTo>
                        <a:lnTo>
                          <a:pt x="152" y="126"/>
                        </a:lnTo>
                        <a:lnTo>
                          <a:pt x="168" y="131"/>
                        </a:lnTo>
                        <a:lnTo>
                          <a:pt x="180" y="153"/>
                        </a:lnTo>
                        <a:lnTo>
                          <a:pt x="212" y="147"/>
                        </a:lnTo>
                        <a:lnTo>
                          <a:pt x="217" y="138"/>
                        </a:lnTo>
                        <a:lnTo>
                          <a:pt x="189" y="122"/>
                        </a:lnTo>
                        <a:lnTo>
                          <a:pt x="181" y="104"/>
                        </a:lnTo>
                        <a:lnTo>
                          <a:pt x="152" y="70"/>
                        </a:lnTo>
                        <a:lnTo>
                          <a:pt x="161" y="50"/>
                        </a:lnTo>
                        <a:lnTo>
                          <a:pt x="186" y="47"/>
                        </a:lnTo>
                        <a:lnTo>
                          <a:pt x="149" y="23"/>
                        </a:lnTo>
                        <a:lnTo>
                          <a:pt x="200" y="25"/>
                        </a:lnTo>
                        <a:lnTo>
                          <a:pt x="246" y="43"/>
                        </a:lnTo>
                        <a:lnTo>
                          <a:pt x="290" y="33"/>
                        </a:lnTo>
                        <a:lnTo>
                          <a:pt x="296" y="8"/>
                        </a:lnTo>
                        <a:lnTo>
                          <a:pt x="311" y="2"/>
                        </a:lnTo>
                        <a:lnTo>
                          <a:pt x="347" y="9"/>
                        </a:lnTo>
                        <a:lnTo>
                          <a:pt x="370" y="0"/>
                        </a:lnTo>
                        <a:lnTo>
                          <a:pt x="427" y="10"/>
                        </a:lnTo>
                        <a:lnTo>
                          <a:pt x="420" y="59"/>
                        </a:lnTo>
                        <a:lnTo>
                          <a:pt x="440" y="69"/>
                        </a:lnTo>
                        <a:lnTo>
                          <a:pt x="451" y="107"/>
                        </a:lnTo>
                        <a:lnTo>
                          <a:pt x="437" y="155"/>
                        </a:lnTo>
                        <a:lnTo>
                          <a:pt x="371" y="166"/>
                        </a:lnTo>
                        <a:lnTo>
                          <a:pt x="328" y="144"/>
                        </a:lnTo>
                        <a:lnTo>
                          <a:pt x="302" y="112"/>
                        </a:lnTo>
                        <a:lnTo>
                          <a:pt x="301" y="65"/>
                        </a:lnTo>
                        <a:lnTo>
                          <a:pt x="268" y="69"/>
                        </a:lnTo>
                        <a:lnTo>
                          <a:pt x="260" y="80"/>
                        </a:lnTo>
                        <a:lnTo>
                          <a:pt x="270" y="80"/>
                        </a:lnTo>
                        <a:lnTo>
                          <a:pt x="268" y="89"/>
                        </a:lnTo>
                        <a:lnTo>
                          <a:pt x="253" y="93"/>
                        </a:lnTo>
                        <a:lnTo>
                          <a:pt x="298" y="148"/>
                        </a:lnTo>
                        <a:lnTo>
                          <a:pt x="363" y="184"/>
                        </a:lnTo>
                        <a:lnTo>
                          <a:pt x="425" y="172"/>
                        </a:lnTo>
                        <a:lnTo>
                          <a:pt x="434" y="180"/>
                        </a:lnTo>
                        <a:lnTo>
                          <a:pt x="408" y="215"/>
                        </a:lnTo>
                        <a:lnTo>
                          <a:pt x="393" y="220"/>
                        </a:lnTo>
                        <a:lnTo>
                          <a:pt x="398" y="229"/>
                        </a:lnTo>
                        <a:lnTo>
                          <a:pt x="394" y="246"/>
                        </a:lnTo>
                        <a:lnTo>
                          <a:pt x="375" y="249"/>
                        </a:lnTo>
                        <a:lnTo>
                          <a:pt x="349" y="233"/>
                        </a:lnTo>
                        <a:lnTo>
                          <a:pt x="366" y="226"/>
                        </a:lnTo>
                        <a:lnTo>
                          <a:pt x="338" y="231"/>
                        </a:lnTo>
                        <a:lnTo>
                          <a:pt x="328" y="256"/>
                        </a:lnTo>
                        <a:lnTo>
                          <a:pt x="269" y="333"/>
                        </a:lnTo>
                        <a:lnTo>
                          <a:pt x="240" y="311"/>
                        </a:lnTo>
                        <a:lnTo>
                          <a:pt x="231" y="321"/>
                        </a:lnTo>
                        <a:lnTo>
                          <a:pt x="254" y="362"/>
                        </a:lnTo>
                        <a:lnTo>
                          <a:pt x="256" y="393"/>
                        </a:lnTo>
                        <a:lnTo>
                          <a:pt x="180" y="407"/>
                        </a:lnTo>
                        <a:lnTo>
                          <a:pt x="135" y="380"/>
                        </a:lnTo>
                        <a:lnTo>
                          <a:pt x="56" y="352"/>
                        </a:lnTo>
                        <a:lnTo>
                          <a:pt x="48" y="328"/>
                        </a:lnTo>
                        <a:lnTo>
                          <a:pt x="74" y="321"/>
                        </a:lnTo>
                        <a:lnTo>
                          <a:pt x="75" y="311"/>
                        </a:lnTo>
                        <a:lnTo>
                          <a:pt x="59" y="316"/>
                        </a:lnTo>
                        <a:lnTo>
                          <a:pt x="43" y="307"/>
                        </a:lnTo>
                        <a:lnTo>
                          <a:pt x="36" y="268"/>
                        </a:lnTo>
                        <a:lnTo>
                          <a:pt x="8" y="246"/>
                        </a:lnTo>
                        <a:lnTo>
                          <a:pt x="9" y="236"/>
                        </a:lnTo>
                        <a:lnTo>
                          <a:pt x="31" y="224"/>
                        </a:lnTo>
                        <a:lnTo>
                          <a:pt x="4" y="209"/>
                        </a:lnTo>
                        <a:lnTo>
                          <a:pt x="0" y="178"/>
                        </a:lnTo>
                        <a:lnTo>
                          <a:pt x="24" y="164"/>
                        </a:lnTo>
                        <a:lnTo>
                          <a:pt x="13" y="144"/>
                        </a:lnTo>
                        <a:lnTo>
                          <a:pt x="15" y="121"/>
                        </a:lnTo>
                        <a:lnTo>
                          <a:pt x="31" y="141"/>
                        </a:lnTo>
                        <a:lnTo>
                          <a:pt x="22" y="115"/>
                        </a:lnTo>
                        <a:lnTo>
                          <a:pt x="37" y="94"/>
                        </a:lnTo>
                        <a:lnTo>
                          <a:pt x="70" y="111"/>
                        </a:lnTo>
                        <a:close/>
                      </a:path>
                    </a:pathLst>
                  </a:custGeom>
                  <a:solidFill>
                    <a:srgbClr val="FF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600">
                      <a:latin typeface="+mn-lt"/>
                    </a:endParaRPr>
                  </a:p>
                </p:txBody>
              </p:sp>
              <p:sp>
                <p:nvSpPr>
                  <p:cNvPr id="237" name="Freeform 127"/>
                  <p:cNvSpPr>
                    <a:spLocks/>
                  </p:cNvSpPr>
                  <p:nvPr/>
                </p:nvSpPr>
                <p:spPr bwMode="auto">
                  <a:xfrm>
                    <a:off x="6450013" y="1838325"/>
                    <a:ext cx="155575" cy="93663"/>
                  </a:xfrm>
                  <a:custGeom>
                    <a:avLst/>
                    <a:gdLst>
                      <a:gd name="T0" fmla="*/ 0 w 293"/>
                      <a:gd name="T1" fmla="*/ 2147483647 h 178"/>
                      <a:gd name="T2" fmla="*/ 2147483647 w 293"/>
                      <a:gd name="T3" fmla="*/ 2147483647 h 178"/>
                      <a:gd name="T4" fmla="*/ 2147483647 w 293"/>
                      <a:gd name="T5" fmla="*/ 2147483647 h 178"/>
                      <a:gd name="T6" fmla="*/ 2147483647 w 293"/>
                      <a:gd name="T7" fmla="*/ 2147483647 h 178"/>
                      <a:gd name="T8" fmla="*/ 2147483647 w 293"/>
                      <a:gd name="T9" fmla="*/ 2147483647 h 178"/>
                      <a:gd name="T10" fmla="*/ 2147483647 w 293"/>
                      <a:gd name="T11" fmla="*/ 2147483647 h 178"/>
                      <a:gd name="T12" fmla="*/ 2147483647 w 293"/>
                      <a:gd name="T13" fmla="*/ 2147483647 h 178"/>
                      <a:gd name="T14" fmla="*/ 2147483647 w 293"/>
                      <a:gd name="T15" fmla="*/ 2147483647 h 178"/>
                      <a:gd name="T16" fmla="*/ 2147483647 w 293"/>
                      <a:gd name="T17" fmla="*/ 2147483647 h 178"/>
                      <a:gd name="T18" fmla="*/ 2147483647 w 293"/>
                      <a:gd name="T19" fmla="*/ 0 h 178"/>
                      <a:gd name="T20" fmla="*/ 2147483647 w 293"/>
                      <a:gd name="T21" fmla="*/ 2147483647 h 178"/>
                      <a:gd name="T22" fmla="*/ 2147483647 w 293"/>
                      <a:gd name="T23" fmla="*/ 2147483647 h 178"/>
                      <a:gd name="T24" fmla="*/ 2147483647 w 293"/>
                      <a:gd name="T25" fmla="*/ 2147483647 h 178"/>
                      <a:gd name="T26" fmla="*/ 2147483647 w 293"/>
                      <a:gd name="T27" fmla="*/ 2147483647 h 178"/>
                      <a:gd name="T28" fmla="*/ 2147483647 w 293"/>
                      <a:gd name="T29" fmla="*/ 2147483647 h 178"/>
                      <a:gd name="T30" fmla="*/ 2147483647 w 293"/>
                      <a:gd name="T31" fmla="*/ 2147483647 h 178"/>
                      <a:gd name="T32" fmla="*/ 2147483647 w 293"/>
                      <a:gd name="T33" fmla="*/ 2147483647 h 178"/>
                      <a:gd name="T34" fmla="*/ 2147483647 w 293"/>
                      <a:gd name="T35" fmla="*/ 2147483647 h 178"/>
                      <a:gd name="T36" fmla="*/ 2147483647 w 293"/>
                      <a:gd name="T37" fmla="*/ 2147483647 h 178"/>
                      <a:gd name="T38" fmla="*/ 2147483647 w 293"/>
                      <a:gd name="T39" fmla="*/ 2147483647 h 178"/>
                      <a:gd name="T40" fmla="*/ 2147483647 w 293"/>
                      <a:gd name="T41" fmla="*/ 2147483647 h 178"/>
                      <a:gd name="T42" fmla="*/ 2147483647 w 293"/>
                      <a:gd name="T43" fmla="*/ 2147483647 h 178"/>
                      <a:gd name="T44" fmla="*/ 0 w 293"/>
                      <a:gd name="T45" fmla="*/ 2147483647 h 17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93"/>
                      <a:gd name="T70" fmla="*/ 0 h 178"/>
                      <a:gd name="T71" fmla="*/ 293 w 293"/>
                      <a:gd name="T72" fmla="*/ 178 h 178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93" h="178">
                        <a:moveTo>
                          <a:pt x="0" y="94"/>
                        </a:moveTo>
                        <a:lnTo>
                          <a:pt x="8" y="123"/>
                        </a:lnTo>
                        <a:lnTo>
                          <a:pt x="35" y="162"/>
                        </a:lnTo>
                        <a:lnTo>
                          <a:pt x="31" y="178"/>
                        </a:lnTo>
                        <a:lnTo>
                          <a:pt x="201" y="168"/>
                        </a:lnTo>
                        <a:lnTo>
                          <a:pt x="270" y="123"/>
                        </a:lnTo>
                        <a:lnTo>
                          <a:pt x="293" y="41"/>
                        </a:lnTo>
                        <a:lnTo>
                          <a:pt x="272" y="21"/>
                        </a:lnTo>
                        <a:lnTo>
                          <a:pt x="274" y="4"/>
                        </a:lnTo>
                        <a:lnTo>
                          <a:pt x="260" y="0"/>
                        </a:lnTo>
                        <a:lnTo>
                          <a:pt x="264" y="23"/>
                        </a:lnTo>
                        <a:lnTo>
                          <a:pt x="224" y="19"/>
                        </a:lnTo>
                        <a:lnTo>
                          <a:pt x="176" y="42"/>
                        </a:lnTo>
                        <a:lnTo>
                          <a:pt x="167" y="70"/>
                        </a:lnTo>
                        <a:lnTo>
                          <a:pt x="153" y="79"/>
                        </a:lnTo>
                        <a:lnTo>
                          <a:pt x="116" y="53"/>
                        </a:lnTo>
                        <a:lnTo>
                          <a:pt x="68" y="85"/>
                        </a:lnTo>
                        <a:lnTo>
                          <a:pt x="67" y="108"/>
                        </a:lnTo>
                        <a:lnTo>
                          <a:pt x="79" y="112"/>
                        </a:lnTo>
                        <a:lnTo>
                          <a:pt x="57" y="129"/>
                        </a:lnTo>
                        <a:lnTo>
                          <a:pt x="33" y="121"/>
                        </a:lnTo>
                        <a:lnTo>
                          <a:pt x="22" y="104"/>
                        </a:lnTo>
                        <a:lnTo>
                          <a:pt x="0" y="94"/>
                        </a:lnTo>
                        <a:close/>
                      </a:path>
                    </a:pathLst>
                  </a:custGeom>
                  <a:solidFill>
                    <a:srgbClr val="FF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600">
                      <a:latin typeface="+mn-lt"/>
                    </a:endParaRPr>
                  </a:p>
                </p:txBody>
              </p:sp>
              <p:sp>
                <p:nvSpPr>
                  <p:cNvPr id="238" name="Freeform 128"/>
                  <p:cNvSpPr>
                    <a:spLocks/>
                  </p:cNvSpPr>
                  <p:nvPr/>
                </p:nvSpPr>
                <p:spPr bwMode="auto">
                  <a:xfrm>
                    <a:off x="6438901" y="2139950"/>
                    <a:ext cx="120650" cy="103188"/>
                  </a:xfrm>
                  <a:custGeom>
                    <a:avLst/>
                    <a:gdLst>
                      <a:gd name="T0" fmla="*/ 2147483647 w 229"/>
                      <a:gd name="T1" fmla="*/ 2147483647 h 193"/>
                      <a:gd name="T2" fmla="*/ 2147483647 w 229"/>
                      <a:gd name="T3" fmla="*/ 0 h 193"/>
                      <a:gd name="T4" fmla="*/ 2147483647 w 229"/>
                      <a:gd name="T5" fmla="*/ 2147483647 h 193"/>
                      <a:gd name="T6" fmla="*/ 2147483647 w 229"/>
                      <a:gd name="T7" fmla="*/ 2147483647 h 193"/>
                      <a:gd name="T8" fmla="*/ 2147483647 w 229"/>
                      <a:gd name="T9" fmla="*/ 2147483647 h 193"/>
                      <a:gd name="T10" fmla="*/ 2147483647 w 229"/>
                      <a:gd name="T11" fmla="*/ 2147483647 h 193"/>
                      <a:gd name="T12" fmla="*/ 2147483647 w 229"/>
                      <a:gd name="T13" fmla="*/ 2147483647 h 193"/>
                      <a:gd name="T14" fmla="*/ 2147483647 w 229"/>
                      <a:gd name="T15" fmla="*/ 2147483647 h 193"/>
                      <a:gd name="T16" fmla="*/ 0 w 229"/>
                      <a:gd name="T17" fmla="*/ 2147483647 h 193"/>
                      <a:gd name="T18" fmla="*/ 2147483647 w 229"/>
                      <a:gd name="T19" fmla="*/ 2147483647 h 193"/>
                      <a:gd name="T20" fmla="*/ 2147483647 w 229"/>
                      <a:gd name="T21" fmla="*/ 2147483647 h 193"/>
                      <a:gd name="T22" fmla="*/ 2147483647 w 229"/>
                      <a:gd name="T23" fmla="*/ 2147483647 h 193"/>
                      <a:gd name="T24" fmla="*/ 2147483647 w 229"/>
                      <a:gd name="T25" fmla="*/ 2147483647 h 193"/>
                      <a:gd name="T26" fmla="*/ 2147483647 w 229"/>
                      <a:gd name="T27" fmla="*/ 2147483647 h 19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29"/>
                      <a:gd name="T43" fmla="*/ 0 h 193"/>
                      <a:gd name="T44" fmla="*/ 229 w 229"/>
                      <a:gd name="T45" fmla="*/ 193 h 19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29" h="193">
                        <a:moveTo>
                          <a:pt x="23" y="39"/>
                        </a:moveTo>
                        <a:lnTo>
                          <a:pt x="58" y="0"/>
                        </a:lnTo>
                        <a:lnTo>
                          <a:pt x="100" y="2"/>
                        </a:lnTo>
                        <a:lnTo>
                          <a:pt x="177" y="17"/>
                        </a:lnTo>
                        <a:lnTo>
                          <a:pt x="229" y="71"/>
                        </a:lnTo>
                        <a:lnTo>
                          <a:pt x="173" y="113"/>
                        </a:lnTo>
                        <a:lnTo>
                          <a:pt x="57" y="142"/>
                        </a:lnTo>
                        <a:lnTo>
                          <a:pt x="8" y="193"/>
                        </a:lnTo>
                        <a:lnTo>
                          <a:pt x="0" y="175"/>
                        </a:lnTo>
                        <a:lnTo>
                          <a:pt x="21" y="159"/>
                        </a:lnTo>
                        <a:lnTo>
                          <a:pt x="30" y="122"/>
                        </a:lnTo>
                        <a:lnTo>
                          <a:pt x="14" y="79"/>
                        </a:lnTo>
                        <a:lnTo>
                          <a:pt x="11" y="39"/>
                        </a:lnTo>
                        <a:lnTo>
                          <a:pt x="23" y="39"/>
                        </a:lnTo>
                        <a:close/>
                      </a:path>
                    </a:pathLst>
                  </a:custGeom>
                  <a:solidFill>
                    <a:srgbClr val="FF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600">
                      <a:latin typeface="+mn-lt"/>
                    </a:endParaRPr>
                  </a:p>
                </p:txBody>
              </p:sp>
            </p:grpSp>
            <p:sp>
              <p:nvSpPr>
                <p:cNvPr id="64" name="Freeform 158"/>
                <p:cNvSpPr>
                  <a:spLocks/>
                </p:cNvSpPr>
                <p:nvPr/>
              </p:nvSpPr>
              <p:spPr bwMode="auto">
                <a:xfrm>
                  <a:off x="4926468" y="4488284"/>
                  <a:ext cx="1254242" cy="988686"/>
                </a:xfrm>
                <a:custGeom>
                  <a:avLst/>
                  <a:gdLst>
                    <a:gd name="T0" fmla="*/ 2147483646 w 2367"/>
                    <a:gd name="T1" fmla="*/ 2147483646 h 1841"/>
                    <a:gd name="T2" fmla="*/ 2147483646 w 2367"/>
                    <a:gd name="T3" fmla="*/ 2147483646 h 1841"/>
                    <a:gd name="T4" fmla="*/ 2147483646 w 2367"/>
                    <a:gd name="T5" fmla="*/ 2147483646 h 1841"/>
                    <a:gd name="T6" fmla="*/ 2147483646 w 2367"/>
                    <a:gd name="T7" fmla="*/ 2147483646 h 1841"/>
                    <a:gd name="T8" fmla="*/ 2147483646 w 2367"/>
                    <a:gd name="T9" fmla="*/ 2147483646 h 1841"/>
                    <a:gd name="T10" fmla="*/ 2147483646 w 2367"/>
                    <a:gd name="T11" fmla="*/ 2147483646 h 1841"/>
                    <a:gd name="T12" fmla="*/ 2147483646 w 2367"/>
                    <a:gd name="T13" fmla="*/ 2147483646 h 1841"/>
                    <a:gd name="T14" fmla="*/ 2147483646 w 2367"/>
                    <a:gd name="T15" fmla="*/ 2147483646 h 1841"/>
                    <a:gd name="T16" fmla="*/ 2147483646 w 2367"/>
                    <a:gd name="T17" fmla="*/ 2147483646 h 1841"/>
                    <a:gd name="T18" fmla="*/ 2147483646 w 2367"/>
                    <a:gd name="T19" fmla="*/ 2147483646 h 1841"/>
                    <a:gd name="T20" fmla="*/ 2147483646 w 2367"/>
                    <a:gd name="T21" fmla="*/ 2147483646 h 1841"/>
                    <a:gd name="T22" fmla="*/ 2147483646 w 2367"/>
                    <a:gd name="T23" fmla="*/ 2147483646 h 1841"/>
                    <a:gd name="T24" fmla="*/ 2147483646 w 2367"/>
                    <a:gd name="T25" fmla="*/ 2147483646 h 1841"/>
                    <a:gd name="T26" fmla="*/ 2147483646 w 2367"/>
                    <a:gd name="T27" fmla="*/ 2147483646 h 1841"/>
                    <a:gd name="T28" fmla="*/ 2147483646 w 2367"/>
                    <a:gd name="T29" fmla="*/ 2147483646 h 1841"/>
                    <a:gd name="T30" fmla="*/ 2147483646 w 2367"/>
                    <a:gd name="T31" fmla="*/ 2147483646 h 1841"/>
                    <a:gd name="T32" fmla="*/ 2147483646 w 2367"/>
                    <a:gd name="T33" fmla="*/ 0 h 1841"/>
                    <a:gd name="T34" fmla="*/ 2147483646 w 2367"/>
                    <a:gd name="T35" fmla="*/ 2147483646 h 1841"/>
                    <a:gd name="T36" fmla="*/ 2147483646 w 2367"/>
                    <a:gd name="T37" fmla="*/ 2147483646 h 1841"/>
                    <a:gd name="T38" fmla="*/ 2147483646 w 2367"/>
                    <a:gd name="T39" fmla="*/ 2147483646 h 1841"/>
                    <a:gd name="T40" fmla="*/ 2147483646 w 2367"/>
                    <a:gd name="T41" fmla="*/ 2147483646 h 1841"/>
                    <a:gd name="T42" fmla="*/ 2147483646 w 2367"/>
                    <a:gd name="T43" fmla="*/ 2147483646 h 1841"/>
                    <a:gd name="T44" fmla="*/ 2147483646 w 2367"/>
                    <a:gd name="T45" fmla="*/ 2147483646 h 1841"/>
                    <a:gd name="T46" fmla="*/ 2147483646 w 2367"/>
                    <a:gd name="T47" fmla="*/ 2147483646 h 1841"/>
                    <a:gd name="T48" fmla="*/ 2147483646 w 2367"/>
                    <a:gd name="T49" fmla="*/ 2147483646 h 1841"/>
                    <a:gd name="T50" fmla="*/ 2147483646 w 2367"/>
                    <a:gd name="T51" fmla="*/ 2147483646 h 1841"/>
                    <a:gd name="T52" fmla="*/ 2147483646 w 2367"/>
                    <a:gd name="T53" fmla="*/ 2147483646 h 1841"/>
                    <a:gd name="T54" fmla="*/ 2147483646 w 2367"/>
                    <a:gd name="T55" fmla="*/ 2147483646 h 1841"/>
                    <a:gd name="T56" fmla="*/ 2147483646 w 2367"/>
                    <a:gd name="T57" fmla="*/ 2147483646 h 1841"/>
                    <a:gd name="T58" fmla="*/ 2147483646 w 2367"/>
                    <a:gd name="T59" fmla="*/ 2147483646 h 1841"/>
                    <a:gd name="T60" fmla="*/ 2147483646 w 2367"/>
                    <a:gd name="T61" fmla="*/ 2147483646 h 1841"/>
                    <a:gd name="T62" fmla="*/ 2147483646 w 2367"/>
                    <a:gd name="T63" fmla="*/ 2147483646 h 1841"/>
                    <a:gd name="T64" fmla="*/ 2147483646 w 2367"/>
                    <a:gd name="T65" fmla="*/ 2147483646 h 1841"/>
                    <a:gd name="T66" fmla="*/ 2147483646 w 2367"/>
                    <a:gd name="T67" fmla="*/ 2147483646 h 1841"/>
                    <a:gd name="T68" fmla="*/ 2147483646 w 2367"/>
                    <a:gd name="T69" fmla="*/ 2147483646 h 1841"/>
                    <a:gd name="T70" fmla="*/ 2147483646 w 2367"/>
                    <a:gd name="T71" fmla="*/ 2147483646 h 1841"/>
                    <a:gd name="T72" fmla="*/ 2147483646 w 2367"/>
                    <a:gd name="T73" fmla="*/ 2147483646 h 1841"/>
                    <a:gd name="T74" fmla="*/ 2147483646 w 2367"/>
                    <a:gd name="T75" fmla="*/ 2147483646 h 1841"/>
                    <a:gd name="T76" fmla="*/ 2147483646 w 2367"/>
                    <a:gd name="T77" fmla="*/ 2147483646 h 1841"/>
                    <a:gd name="T78" fmla="*/ 2147483646 w 2367"/>
                    <a:gd name="T79" fmla="*/ 2147483646 h 1841"/>
                    <a:gd name="T80" fmla="*/ 2147483646 w 2367"/>
                    <a:gd name="T81" fmla="*/ 2147483646 h 1841"/>
                    <a:gd name="T82" fmla="*/ 2147483646 w 2367"/>
                    <a:gd name="T83" fmla="*/ 2147483646 h 1841"/>
                    <a:gd name="T84" fmla="*/ 2147483646 w 2367"/>
                    <a:gd name="T85" fmla="*/ 2147483646 h 1841"/>
                    <a:gd name="T86" fmla="*/ 2147483646 w 2367"/>
                    <a:gd name="T87" fmla="*/ 2147483646 h 1841"/>
                    <a:gd name="T88" fmla="*/ 0 w 2367"/>
                    <a:gd name="T89" fmla="*/ 2147483646 h 1841"/>
                    <a:gd name="T90" fmla="*/ 2147483646 w 2367"/>
                    <a:gd name="T91" fmla="*/ 2147483646 h 1841"/>
                    <a:gd name="T92" fmla="*/ 2147483646 w 2367"/>
                    <a:gd name="T93" fmla="*/ 2147483646 h 1841"/>
                    <a:gd name="T94" fmla="*/ 2147483646 w 2367"/>
                    <a:gd name="T95" fmla="*/ 2147483646 h 1841"/>
                    <a:gd name="T96" fmla="*/ 2147483646 w 2367"/>
                    <a:gd name="T97" fmla="*/ 2147483646 h 1841"/>
                    <a:gd name="T98" fmla="*/ 2147483646 w 2367"/>
                    <a:gd name="T99" fmla="*/ 2147483646 h 1841"/>
                    <a:gd name="T100" fmla="*/ 2147483646 w 2367"/>
                    <a:gd name="T101" fmla="*/ 2147483646 h 1841"/>
                    <a:gd name="T102" fmla="*/ 2147483646 w 2367"/>
                    <a:gd name="T103" fmla="*/ 2147483646 h 1841"/>
                    <a:gd name="T104" fmla="*/ 2147483646 w 2367"/>
                    <a:gd name="T105" fmla="*/ 2147483646 h 184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367"/>
                    <a:gd name="T160" fmla="*/ 0 h 1841"/>
                    <a:gd name="T161" fmla="*/ 2367 w 2367"/>
                    <a:gd name="T162" fmla="*/ 1841 h 184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367" h="1841">
                      <a:moveTo>
                        <a:pt x="1318" y="1767"/>
                      </a:moveTo>
                      <a:lnTo>
                        <a:pt x="1353" y="1715"/>
                      </a:lnTo>
                      <a:lnTo>
                        <a:pt x="1369" y="1715"/>
                      </a:lnTo>
                      <a:lnTo>
                        <a:pt x="1374" y="1699"/>
                      </a:lnTo>
                      <a:lnTo>
                        <a:pt x="1435" y="1684"/>
                      </a:lnTo>
                      <a:lnTo>
                        <a:pt x="1435" y="1669"/>
                      </a:lnTo>
                      <a:lnTo>
                        <a:pt x="1359" y="1638"/>
                      </a:lnTo>
                      <a:lnTo>
                        <a:pt x="1353" y="1611"/>
                      </a:lnTo>
                      <a:lnTo>
                        <a:pt x="1374" y="1581"/>
                      </a:lnTo>
                      <a:lnTo>
                        <a:pt x="1378" y="1550"/>
                      </a:lnTo>
                      <a:lnTo>
                        <a:pt x="1398" y="1545"/>
                      </a:lnTo>
                      <a:lnTo>
                        <a:pt x="1398" y="1530"/>
                      </a:lnTo>
                      <a:lnTo>
                        <a:pt x="1368" y="1504"/>
                      </a:lnTo>
                      <a:lnTo>
                        <a:pt x="1383" y="1467"/>
                      </a:lnTo>
                      <a:lnTo>
                        <a:pt x="1403" y="1472"/>
                      </a:lnTo>
                      <a:lnTo>
                        <a:pt x="1403" y="1442"/>
                      </a:lnTo>
                      <a:lnTo>
                        <a:pt x="1434" y="1452"/>
                      </a:lnTo>
                      <a:lnTo>
                        <a:pt x="1459" y="1447"/>
                      </a:lnTo>
                      <a:lnTo>
                        <a:pt x="1495" y="1467"/>
                      </a:lnTo>
                      <a:lnTo>
                        <a:pt x="1505" y="1452"/>
                      </a:lnTo>
                      <a:lnTo>
                        <a:pt x="1546" y="1435"/>
                      </a:lnTo>
                      <a:lnTo>
                        <a:pt x="1582" y="1394"/>
                      </a:lnTo>
                      <a:lnTo>
                        <a:pt x="1628" y="1389"/>
                      </a:lnTo>
                      <a:lnTo>
                        <a:pt x="1663" y="1410"/>
                      </a:lnTo>
                      <a:lnTo>
                        <a:pt x="1684" y="1400"/>
                      </a:lnTo>
                      <a:lnTo>
                        <a:pt x="1720" y="1327"/>
                      </a:lnTo>
                      <a:lnTo>
                        <a:pt x="1749" y="1322"/>
                      </a:lnTo>
                      <a:lnTo>
                        <a:pt x="1810" y="1254"/>
                      </a:lnTo>
                      <a:lnTo>
                        <a:pt x="1815" y="1239"/>
                      </a:lnTo>
                      <a:lnTo>
                        <a:pt x="1851" y="1188"/>
                      </a:lnTo>
                      <a:lnTo>
                        <a:pt x="1876" y="1203"/>
                      </a:lnTo>
                      <a:lnTo>
                        <a:pt x="1902" y="1172"/>
                      </a:lnTo>
                      <a:lnTo>
                        <a:pt x="1932" y="1167"/>
                      </a:lnTo>
                      <a:lnTo>
                        <a:pt x="1968" y="1151"/>
                      </a:lnTo>
                      <a:lnTo>
                        <a:pt x="1994" y="1120"/>
                      </a:lnTo>
                      <a:lnTo>
                        <a:pt x="2038" y="1110"/>
                      </a:lnTo>
                      <a:lnTo>
                        <a:pt x="2049" y="1079"/>
                      </a:lnTo>
                      <a:lnTo>
                        <a:pt x="2079" y="1069"/>
                      </a:lnTo>
                      <a:lnTo>
                        <a:pt x="2100" y="1042"/>
                      </a:lnTo>
                      <a:lnTo>
                        <a:pt x="2105" y="986"/>
                      </a:lnTo>
                      <a:lnTo>
                        <a:pt x="2084" y="961"/>
                      </a:lnTo>
                      <a:lnTo>
                        <a:pt x="2074" y="935"/>
                      </a:lnTo>
                      <a:lnTo>
                        <a:pt x="2054" y="940"/>
                      </a:lnTo>
                      <a:lnTo>
                        <a:pt x="2022" y="894"/>
                      </a:lnTo>
                      <a:lnTo>
                        <a:pt x="2057" y="841"/>
                      </a:lnTo>
                      <a:lnTo>
                        <a:pt x="2088" y="832"/>
                      </a:lnTo>
                      <a:lnTo>
                        <a:pt x="2115" y="789"/>
                      </a:lnTo>
                      <a:lnTo>
                        <a:pt x="2153" y="767"/>
                      </a:lnTo>
                      <a:lnTo>
                        <a:pt x="2214" y="648"/>
                      </a:lnTo>
                      <a:lnTo>
                        <a:pt x="2319" y="597"/>
                      </a:lnTo>
                      <a:lnTo>
                        <a:pt x="2358" y="583"/>
                      </a:lnTo>
                      <a:lnTo>
                        <a:pt x="2367" y="516"/>
                      </a:lnTo>
                      <a:lnTo>
                        <a:pt x="2330" y="444"/>
                      </a:lnTo>
                      <a:lnTo>
                        <a:pt x="2314" y="446"/>
                      </a:lnTo>
                      <a:lnTo>
                        <a:pt x="2270" y="409"/>
                      </a:lnTo>
                      <a:lnTo>
                        <a:pt x="2225" y="417"/>
                      </a:lnTo>
                      <a:lnTo>
                        <a:pt x="2185" y="355"/>
                      </a:lnTo>
                      <a:lnTo>
                        <a:pt x="2176" y="300"/>
                      </a:lnTo>
                      <a:lnTo>
                        <a:pt x="2156" y="277"/>
                      </a:lnTo>
                      <a:lnTo>
                        <a:pt x="2161" y="250"/>
                      </a:lnTo>
                      <a:lnTo>
                        <a:pt x="2112" y="166"/>
                      </a:lnTo>
                      <a:lnTo>
                        <a:pt x="2092" y="164"/>
                      </a:lnTo>
                      <a:lnTo>
                        <a:pt x="2103" y="131"/>
                      </a:lnTo>
                      <a:lnTo>
                        <a:pt x="2094" y="101"/>
                      </a:lnTo>
                      <a:lnTo>
                        <a:pt x="2115" y="71"/>
                      </a:lnTo>
                      <a:lnTo>
                        <a:pt x="2147" y="32"/>
                      </a:lnTo>
                      <a:lnTo>
                        <a:pt x="2163" y="23"/>
                      </a:lnTo>
                      <a:lnTo>
                        <a:pt x="2138" y="0"/>
                      </a:lnTo>
                      <a:lnTo>
                        <a:pt x="2107" y="16"/>
                      </a:lnTo>
                      <a:lnTo>
                        <a:pt x="2107" y="36"/>
                      </a:lnTo>
                      <a:lnTo>
                        <a:pt x="2031" y="62"/>
                      </a:lnTo>
                      <a:lnTo>
                        <a:pt x="2036" y="92"/>
                      </a:lnTo>
                      <a:lnTo>
                        <a:pt x="2027" y="148"/>
                      </a:lnTo>
                      <a:lnTo>
                        <a:pt x="1991" y="170"/>
                      </a:lnTo>
                      <a:lnTo>
                        <a:pt x="1986" y="185"/>
                      </a:lnTo>
                      <a:lnTo>
                        <a:pt x="1945" y="180"/>
                      </a:lnTo>
                      <a:lnTo>
                        <a:pt x="1920" y="206"/>
                      </a:lnTo>
                      <a:lnTo>
                        <a:pt x="1925" y="221"/>
                      </a:lnTo>
                      <a:lnTo>
                        <a:pt x="1910" y="231"/>
                      </a:lnTo>
                      <a:lnTo>
                        <a:pt x="1889" y="201"/>
                      </a:lnTo>
                      <a:lnTo>
                        <a:pt x="1869" y="202"/>
                      </a:lnTo>
                      <a:lnTo>
                        <a:pt x="1823" y="222"/>
                      </a:lnTo>
                      <a:lnTo>
                        <a:pt x="1808" y="212"/>
                      </a:lnTo>
                      <a:lnTo>
                        <a:pt x="1792" y="217"/>
                      </a:lnTo>
                      <a:lnTo>
                        <a:pt x="1755" y="197"/>
                      </a:lnTo>
                      <a:lnTo>
                        <a:pt x="1750" y="166"/>
                      </a:lnTo>
                      <a:lnTo>
                        <a:pt x="1740" y="161"/>
                      </a:lnTo>
                      <a:lnTo>
                        <a:pt x="1725" y="193"/>
                      </a:lnTo>
                      <a:lnTo>
                        <a:pt x="1694" y="198"/>
                      </a:lnTo>
                      <a:lnTo>
                        <a:pt x="1679" y="173"/>
                      </a:lnTo>
                      <a:lnTo>
                        <a:pt x="1663" y="173"/>
                      </a:lnTo>
                      <a:lnTo>
                        <a:pt x="1648" y="188"/>
                      </a:lnTo>
                      <a:lnTo>
                        <a:pt x="1623" y="167"/>
                      </a:lnTo>
                      <a:lnTo>
                        <a:pt x="1617" y="147"/>
                      </a:lnTo>
                      <a:lnTo>
                        <a:pt x="1597" y="157"/>
                      </a:lnTo>
                      <a:lnTo>
                        <a:pt x="1597" y="198"/>
                      </a:lnTo>
                      <a:lnTo>
                        <a:pt x="1572" y="225"/>
                      </a:lnTo>
                      <a:lnTo>
                        <a:pt x="1546" y="220"/>
                      </a:lnTo>
                      <a:lnTo>
                        <a:pt x="1515" y="220"/>
                      </a:lnTo>
                      <a:lnTo>
                        <a:pt x="1495" y="240"/>
                      </a:lnTo>
                      <a:lnTo>
                        <a:pt x="1470" y="210"/>
                      </a:lnTo>
                      <a:lnTo>
                        <a:pt x="1434" y="216"/>
                      </a:lnTo>
                      <a:lnTo>
                        <a:pt x="1419" y="241"/>
                      </a:lnTo>
                      <a:lnTo>
                        <a:pt x="1413" y="277"/>
                      </a:lnTo>
                      <a:lnTo>
                        <a:pt x="1373" y="277"/>
                      </a:lnTo>
                      <a:lnTo>
                        <a:pt x="1347" y="298"/>
                      </a:lnTo>
                      <a:lnTo>
                        <a:pt x="1332" y="298"/>
                      </a:lnTo>
                      <a:lnTo>
                        <a:pt x="1301" y="324"/>
                      </a:lnTo>
                      <a:lnTo>
                        <a:pt x="1276" y="329"/>
                      </a:lnTo>
                      <a:lnTo>
                        <a:pt x="1292" y="355"/>
                      </a:lnTo>
                      <a:lnTo>
                        <a:pt x="1277" y="370"/>
                      </a:lnTo>
                      <a:lnTo>
                        <a:pt x="1282" y="396"/>
                      </a:lnTo>
                      <a:lnTo>
                        <a:pt x="1308" y="401"/>
                      </a:lnTo>
                      <a:lnTo>
                        <a:pt x="1323" y="420"/>
                      </a:lnTo>
                      <a:lnTo>
                        <a:pt x="1333" y="440"/>
                      </a:lnTo>
                      <a:lnTo>
                        <a:pt x="1374" y="446"/>
                      </a:lnTo>
                      <a:lnTo>
                        <a:pt x="1369" y="461"/>
                      </a:lnTo>
                      <a:lnTo>
                        <a:pt x="1338" y="466"/>
                      </a:lnTo>
                      <a:lnTo>
                        <a:pt x="1324" y="486"/>
                      </a:lnTo>
                      <a:lnTo>
                        <a:pt x="1329" y="539"/>
                      </a:lnTo>
                      <a:lnTo>
                        <a:pt x="1314" y="544"/>
                      </a:lnTo>
                      <a:lnTo>
                        <a:pt x="1314" y="579"/>
                      </a:lnTo>
                      <a:lnTo>
                        <a:pt x="1341" y="630"/>
                      </a:lnTo>
                      <a:lnTo>
                        <a:pt x="1341" y="656"/>
                      </a:lnTo>
                      <a:lnTo>
                        <a:pt x="1331" y="671"/>
                      </a:lnTo>
                      <a:lnTo>
                        <a:pt x="1341" y="687"/>
                      </a:lnTo>
                      <a:lnTo>
                        <a:pt x="1331" y="699"/>
                      </a:lnTo>
                      <a:lnTo>
                        <a:pt x="1333" y="736"/>
                      </a:lnTo>
                      <a:lnTo>
                        <a:pt x="1316" y="789"/>
                      </a:lnTo>
                      <a:lnTo>
                        <a:pt x="1336" y="852"/>
                      </a:lnTo>
                      <a:lnTo>
                        <a:pt x="1320" y="935"/>
                      </a:lnTo>
                      <a:lnTo>
                        <a:pt x="1324" y="1068"/>
                      </a:lnTo>
                      <a:lnTo>
                        <a:pt x="1101" y="1276"/>
                      </a:lnTo>
                      <a:lnTo>
                        <a:pt x="879" y="1505"/>
                      </a:lnTo>
                      <a:lnTo>
                        <a:pt x="846" y="1550"/>
                      </a:lnTo>
                      <a:lnTo>
                        <a:pt x="785" y="1555"/>
                      </a:lnTo>
                      <a:lnTo>
                        <a:pt x="780" y="1570"/>
                      </a:lnTo>
                      <a:lnTo>
                        <a:pt x="759" y="1570"/>
                      </a:lnTo>
                      <a:lnTo>
                        <a:pt x="754" y="1591"/>
                      </a:lnTo>
                      <a:lnTo>
                        <a:pt x="739" y="1591"/>
                      </a:lnTo>
                      <a:lnTo>
                        <a:pt x="732" y="1530"/>
                      </a:lnTo>
                      <a:lnTo>
                        <a:pt x="686" y="1514"/>
                      </a:lnTo>
                      <a:lnTo>
                        <a:pt x="676" y="1530"/>
                      </a:lnTo>
                      <a:lnTo>
                        <a:pt x="641" y="1499"/>
                      </a:lnTo>
                      <a:lnTo>
                        <a:pt x="641" y="1448"/>
                      </a:lnTo>
                      <a:lnTo>
                        <a:pt x="625" y="1428"/>
                      </a:lnTo>
                      <a:lnTo>
                        <a:pt x="600" y="1422"/>
                      </a:lnTo>
                      <a:lnTo>
                        <a:pt x="547" y="1370"/>
                      </a:lnTo>
                      <a:lnTo>
                        <a:pt x="542" y="1345"/>
                      </a:lnTo>
                      <a:lnTo>
                        <a:pt x="527" y="1340"/>
                      </a:lnTo>
                      <a:lnTo>
                        <a:pt x="512" y="1355"/>
                      </a:lnTo>
                      <a:lnTo>
                        <a:pt x="481" y="1345"/>
                      </a:lnTo>
                      <a:lnTo>
                        <a:pt x="461" y="1356"/>
                      </a:lnTo>
                      <a:lnTo>
                        <a:pt x="440" y="1324"/>
                      </a:lnTo>
                      <a:lnTo>
                        <a:pt x="425" y="1326"/>
                      </a:lnTo>
                      <a:lnTo>
                        <a:pt x="373" y="1263"/>
                      </a:lnTo>
                      <a:lnTo>
                        <a:pt x="332" y="1238"/>
                      </a:lnTo>
                      <a:lnTo>
                        <a:pt x="306" y="1207"/>
                      </a:lnTo>
                      <a:lnTo>
                        <a:pt x="281" y="1192"/>
                      </a:lnTo>
                      <a:lnTo>
                        <a:pt x="276" y="1176"/>
                      </a:lnTo>
                      <a:lnTo>
                        <a:pt x="245" y="1151"/>
                      </a:lnTo>
                      <a:lnTo>
                        <a:pt x="250" y="1136"/>
                      </a:lnTo>
                      <a:lnTo>
                        <a:pt x="235" y="1100"/>
                      </a:lnTo>
                      <a:lnTo>
                        <a:pt x="220" y="1090"/>
                      </a:lnTo>
                      <a:lnTo>
                        <a:pt x="199" y="1115"/>
                      </a:lnTo>
                      <a:lnTo>
                        <a:pt x="173" y="1115"/>
                      </a:lnTo>
                      <a:lnTo>
                        <a:pt x="167" y="1136"/>
                      </a:lnTo>
                      <a:lnTo>
                        <a:pt x="153" y="1151"/>
                      </a:lnTo>
                      <a:lnTo>
                        <a:pt x="106" y="1167"/>
                      </a:lnTo>
                      <a:lnTo>
                        <a:pt x="106" y="1183"/>
                      </a:lnTo>
                      <a:lnTo>
                        <a:pt x="86" y="1198"/>
                      </a:lnTo>
                      <a:lnTo>
                        <a:pt x="90" y="1215"/>
                      </a:lnTo>
                      <a:lnTo>
                        <a:pt x="90" y="1239"/>
                      </a:lnTo>
                      <a:lnTo>
                        <a:pt x="67" y="1227"/>
                      </a:lnTo>
                      <a:lnTo>
                        <a:pt x="50" y="1203"/>
                      </a:lnTo>
                      <a:lnTo>
                        <a:pt x="40" y="1234"/>
                      </a:lnTo>
                      <a:lnTo>
                        <a:pt x="50" y="1239"/>
                      </a:lnTo>
                      <a:lnTo>
                        <a:pt x="25" y="1275"/>
                      </a:lnTo>
                      <a:lnTo>
                        <a:pt x="30" y="1313"/>
                      </a:lnTo>
                      <a:lnTo>
                        <a:pt x="0" y="1352"/>
                      </a:lnTo>
                      <a:lnTo>
                        <a:pt x="21" y="1357"/>
                      </a:lnTo>
                      <a:lnTo>
                        <a:pt x="39" y="1412"/>
                      </a:lnTo>
                      <a:lnTo>
                        <a:pt x="138" y="1453"/>
                      </a:lnTo>
                      <a:lnTo>
                        <a:pt x="180" y="1486"/>
                      </a:lnTo>
                      <a:lnTo>
                        <a:pt x="275" y="1491"/>
                      </a:lnTo>
                      <a:lnTo>
                        <a:pt x="355" y="1527"/>
                      </a:lnTo>
                      <a:lnTo>
                        <a:pt x="393" y="1554"/>
                      </a:lnTo>
                      <a:lnTo>
                        <a:pt x="440" y="1546"/>
                      </a:lnTo>
                      <a:lnTo>
                        <a:pt x="505" y="1587"/>
                      </a:lnTo>
                      <a:lnTo>
                        <a:pt x="495" y="1593"/>
                      </a:lnTo>
                      <a:lnTo>
                        <a:pt x="513" y="1688"/>
                      </a:lnTo>
                      <a:lnTo>
                        <a:pt x="539" y="1734"/>
                      </a:lnTo>
                      <a:lnTo>
                        <a:pt x="621" y="1804"/>
                      </a:lnTo>
                      <a:lnTo>
                        <a:pt x="661" y="1804"/>
                      </a:lnTo>
                      <a:lnTo>
                        <a:pt x="684" y="1824"/>
                      </a:lnTo>
                      <a:lnTo>
                        <a:pt x="736" y="1838"/>
                      </a:lnTo>
                      <a:lnTo>
                        <a:pt x="746" y="1831"/>
                      </a:lnTo>
                      <a:lnTo>
                        <a:pt x="782" y="1841"/>
                      </a:lnTo>
                      <a:lnTo>
                        <a:pt x="810" y="1836"/>
                      </a:lnTo>
                      <a:lnTo>
                        <a:pt x="834" y="1805"/>
                      </a:lnTo>
                      <a:lnTo>
                        <a:pt x="916" y="1764"/>
                      </a:lnTo>
                      <a:lnTo>
                        <a:pt x="940" y="1766"/>
                      </a:lnTo>
                      <a:lnTo>
                        <a:pt x="990" y="1749"/>
                      </a:lnTo>
                      <a:lnTo>
                        <a:pt x="1005" y="1757"/>
                      </a:lnTo>
                      <a:lnTo>
                        <a:pt x="1082" y="1757"/>
                      </a:lnTo>
                      <a:lnTo>
                        <a:pt x="1121" y="1772"/>
                      </a:lnTo>
                      <a:lnTo>
                        <a:pt x="1170" y="1767"/>
                      </a:lnTo>
                      <a:lnTo>
                        <a:pt x="1213" y="1787"/>
                      </a:lnTo>
                      <a:lnTo>
                        <a:pt x="1251" y="1825"/>
                      </a:lnTo>
                      <a:lnTo>
                        <a:pt x="1315" y="1836"/>
                      </a:lnTo>
                      <a:lnTo>
                        <a:pt x="1339" y="1832"/>
                      </a:lnTo>
                      <a:lnTo>
                        <a:pt x="1318" y="176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" name="Freeform 160"/>
                <p:cNvSpPr>
                  <a:spLocks/>
                </p:cNvSpPr>
                <p:nvPr/>
              </p:nvSpPr>
              <p:spPr bwMode="auto">
                <a:xfrm>
                  <a:off x="5625033" y="4281978"/>
                  <a:ext cx="946238" cy="1260060"/>
                </a:xfrm>
                <a:custGeom>
                  <a:avLst/>
                  <a:gdLst>
                    <a:gd name="T0" fmla="*/ 2147483646 w 1785"/>
                    <a:gd name="T1" fmla="*/ 2147483646 h 2348"/>
                    <a:gd name="T2" fmla="*/ 2147483646 w 1785"/>
                    <a:gd name="T3" fmla="*/ 2147483646 h 2348"/>
                    <a:gd name="T4" fmla="*/ 2147483646 w 1785"/>
                    <a:gd name="T5" fmla="*/ 2147483646 h 2348"/>
                    <a:gd name="T6" fmla="*/ 2147483646 w 1785"/>
                    <a:gd name="T7" fmla="*/ 2147483646 h 2348"/>
                    <a:gd name="T8" fmla="*/ 2147483646 w 1785"/>
                    <a:gd name="T9" fmla="*/ 2147483646 h 2348"/>
                    <a:gd name="T10" fmla="*/ 2147483646 w 1785"/>
                    <a:gd name="T11" fmla="*/ 2147483646 h 2348"/>
                    <a:gd name="T12" fmla="*/ 2147483646 w 1785"/>
                    <a:gd name="T13" fmla="*/ 2147483646 h 2348"/>
                    <a:gd name="T14" fmla="*/ 2147483646 w 1785"/>
                    <a:gd name="T15" fmla="*/ 2147483646 h 2348"/>
                    <a:gd name="T16" fmla="*/ 2147483646 w 1785"/>
                    <a:gd name="T17" fmla="*/ 2147483646 h 2348"/>
                    <a:gd name="T18" fmla="*/ 2147483646 w 1785"/>
                    <a:gd name="T19" fmla="*/ 2147483646 h 2348"/>
                    <a:gd name="T20" fmla="*/ 2147483646 w 1785"/>
                    <a:gd name="T21" fmla="*/ 2147483646 h 2348"/>
                    <a:gd name="T22" fmla="*/ 2147483646 w 1785"/>
                    <a:gd name="T23" fmla="*/ 2147483646 h 2348"/>
                    <a:gd name="T24" fmla="*/ 2147483646 w 1785"/>
                    <a:gd name="T25" fmla="*/ 2147483646 h 2348"/>
                    <a:gd name="T26" fmla="*/ 2147483646 w 1785"/>
                    <a:gd name="T27" fmla="*/ 2147483646 h 2348"/>
                    <a:gd name="T28" fmla="*/ 2147483646 w 1785"/>
                    <a:gd name="T29" fmla="*/ 2147483646 h 2348"/>
                    <a:gd name="T30" fmla="*/ 2147483646 w 1785"/>
                    <a:gd name="T31" fmla="*/ 2147483646 h 2348"/>
                    <a:gd name="T32" fmla="*/ 2147483646 w 1785"/>
                    <a:gd name="T33" fmla="*/ 2147483646 h 2348"/>
                    <a:gd name="T34" fmla="*/ 2147483646 w 1785"/>
                    <a:gd name="T35" fmla="*/ 2147483646 h 2348"/>
                    <a:gd name="T36" fmla="*/ 2147483646 w 1785"/>
                    <a:gd name="T37" fmla="*/ 2147483646 h 2348"/>
                    <a:gd name="T38" fmla="*/ 2147483646 w 1785"/>
                    <a:gd name="T39" fmla="*/ 2147483646 h 2348"/>
                    <a:gd name="T40" fmla="*/ 2147483646 w 1785"/>
                    <a:gd name="T41" fmla="*/ 2147483646 h 2348"/>
                    <a:gd name="T42" fmla="*/ 2147483646 w 1785"/>
                    <a:gd name="T43" fmla="*/ 2147483646 h 2348"/>
                    <a:gd name="T44" fmla="*/ 2147483646 w 1785"/>
                    <a:gd name="T45" fmla="*/ 2147483646 h 2348"/>
                    <a:gd name="T46" fmla="*/ 2147483646 w 1785"/>
                    <a:gd name="T47" fmla="*/ 2147483646 h 2348"/>
                    <a:gd name="T48" fmla="*/ 2147483646 w 1785"/>
                    <a:gd name="T49" fmla="*/ 2147483646 h 2348"/>
                    <a:gd name="T50" fmla="*/ 2147483646 w 1785"/>
                    <a:gd name="T51" fmla="*/ 2147483646 h 2348"/>
                    <a:gd name="T52" fmla="*/ 2147483646 w 1785"/>
                    <a:gd name="T53" fmla="*/ 2147483646 h 2348"/>
                    <a:gd name="T54" fmla="*/ 2147483646 w 1785"/>
                    <a:gd name="T55" fmla="*/ 2147483646 h 2348"/>
                    <a:gd name="T56" fmla="*/ 2147483646 w 1785"/>
                    <a:gd name="T57" fmla="*/ 2147483646 h 2348"/>
                    <a:gd name="T58" fmla="*/ 2147483646 w 1785"/>
                    <a:gd name="T59" fmla="*/ 2147483646 h 2348"/>
                    <a:gd name="T60" fmla="*/ 2147483646 w 1785"/>
                    <a:gd name="T61" fmla="*/ 2147483646 h 2348"/>
                    <a:gd name="T62" fmla="*/ 2147483646 w 1785"/>
                    <a:gd name="T63" fmla="*/ 2147483646 h 2348"/>
                    <a:gd name="T64" fmla="*/ 2147483646 w 1785"/>
                    <a:gd name="T65" fmla="*/ 2147483646 h 2348"/>
                    <a:gd name="T66" fmla="*/ 2147483646 w 1785"/>
                    <a:gd name="T67" fmla="*/ 2147483646 h 2348"/>
                    <a:gd name="T68" fmla="*/ 2147483646 w 1785"/>
                    <a:gd name="T69" fmla="*/ 2147483646 h 2348"/>
                    <a:gd name="T70" fmla="*/ 2147483646 w 1785"/>
                    <a:gd name="T71" fmla="*/ 2147483646 h 2348"/>
                    <a:gd name="T72" fmla="*/ 2147483646 w 1785"/>
                    <a:gd name="T73" fmla="*/ 2147483646 h 2348"/>
                    <a:gd name="T74" fmla="*/ 2147483646 w 1785"/>
                    <a:gd name="T75" fmla="*/ 2147483646 h 2348"/>
                    <a:gd name="T76" fmla="*/ 2147483646 w 1785"/>
                    <a:gd name="T77" fmla="*/ 2147483646 h 2348"/>
                    <a:gd name="T78" fmla="*/ 2147483646 w 1785"/>
                    <a:gd name="T79" fmla="*/ 2147483646 h 2348"/>
                    <a:gd name="T80" fmla="*/ 2147483646 w 1785"/>
                    <a:gd name="T81" fmla="*/ 2147483646 h 2348"/>
                    <a:gd name="T82" fmla="*/ 2147483646 w 1785"/>
                    <a:gd name="T83" fmla="*/ 2147483646 h 2348"/>
                    <a:gd name="T84" fmla="*/ 2147483646 w 1785"/>
                    <a:gd name="T85" fmla="*/ 0 h 2348"/>
                    <a:gd name="T86" fmla="*/ 2147483646 w 1785"/>
                    <a:gd name="T87" fmla="*/ 2147483646 h 2348"/>
                    <a:gd name="T88" fmla="*/ 2147483646 w 1785"/>
                    <a:gd name="T89" fmla="*/ 2147483646 h 2348"/>
                    <a:gd name="T90" fmla="*/ 2147483646 w 1785"/>
                    <a:gd name="T91" fmla="*/ 2147483646 h 2348"/>
                    <a:gd name="T92" fmla="*/ 2147483646 w 1785"/>
                    <a:gd name="T93" fmla="*/ 2147483646 h 2348"/>
                    <a:gd name="T94" fmla="*/ 2147483646 w 1785"/>
                    <a:gd name="T95" fmla="*/ 2147483646 h 2348"/>
                    <a:gd name="T96" fmla="*/ 2147483646 w 1785"/>
                    <a:gd name="T97" fmla="*/ 2147483646 h 2348"/>
                    <a:gd name="T98" fmla="*/ 2147483646 w 1785"/>
                    <a:gd name="T99" fmla="*/ 2147483646 h 2348"/>
                    <a:gd name="T100" fmla="*/ 2147483646 w 1785"/>
                    <a:gd name="T101" fmla="*/ 2147483646 h 2348"/>
                    <a:gd name="T102" fmla="*/ 2147483646 w 1785"/>
                    <a:gd name="T103" fmla="*/ 2147483646 h 2348"/>
                    <a:gd name="T104" fmla="*/ 2147483646 w 1785"/>
                    <a:gd name="T105" fmla="*/ 2147483646 h 2348"/>
                    <a:gd name="T106" fmla="*/ 2147483646 w 1785"/>
                    <a:gd name="T107" fmla="*/ 2147483646 h 2348"/>
                    <a:gd name="T108" fmla="*/ 2147483646 w 1785"/>
                    <a:gd name="T109" fmla="*/ 2147483646 h 2348"/>
                    <a:gd name="T110" fmla="*/ 2147483646 w 1785"/>
                    <a:gd name="T111" fmla="*/ 2147483646 h 2348"/>
                    <a:gd name="T112" fmla="*/ 2147483646 w 1785"/>
                    <a:gd name="T113" fmla="*/ 2147483646 h 2348"/>
                    <a:gd name="T114" fmla="*/ 2147483646 w 1785"/>
                    <a:gd name="T115" fmla="*/ 2147483646 h 2348"/>
                    <a:gd name="T116" fmla="*/ 2147483646 w 1785"/>
                    <a:gd name="T117" fmla="*/ 2147483646 h 23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5"/>
                    <a:gd name="T178" fmla="*/ 0 h 2348"/>
                    <a:gd name="T179" fmla="*/ 1785 w 1785"/>
                    <a:gd name="T180" fmla="*/ 2348 h 23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5" h="2348">
                      <a:moveTo>
                        <a:pt x="1696" y="1047"/>
                      </a:moveTo>
                      <a:lnTo>
                        <a:pt x="1645" y="1061"/>
                      </a:lnTo>
                      <a:lnTo>
                        <a:pt x="1645" y="1087"/>
                      </a:lnTo>
                      <a:lnTo>
                        <a:pt x="1590" y="1213"/>
                      </a:lnTo>
                      <a:lnTo>
                        <a:pt x="1603" y="1237"/>
                      </a:lnTo>
                      <a:lnTo>
                        <a:pt x="1631" y="1225"/>
                      </a:lnTo>
                      <a:lnTo>
                        <a:pt x="1681" y="1235"/>
                      </a:lnTo>
                      <a:lnTo>
                        <a:pt x="1686" y="1277"/>
                      </a:lnTo>
                      <a:lnTo>
                        <a:pt x="1714" y="1304"/>
                      </a:lnTo>
                      <a:lnTo>
                        <a:pt x="1716" y="1366"/>
                      </a:lnTo>
                      <a:lnTo>
                        <a:pt x="1682" y="1416"/>
                      </a:lnTo>
                      <a:lnTo>
                        <a:pt x="1654" y="1498"/>
                      </a:lnTo>
                      <a:lnTo>
                        <a:pt x="1664" y="1513"/>
                      </a:lnTo>
                      <a:lnTo>
                        <a:pt x="1634" y="1647"/>
                      </a:lnTo>
                      <a:lnTo>
                        <a:pt x="1640" y="1672"/>
                      </a:lnTo>
                      <a:lnTo>
                        <a:pt x="1635" y="1748"/>
                      </a:lnTo>
                      <a:lnTo>
                        <a:pt x="1656" y="1807"/>
                      </a:lnTo>
                      <a:lnTo>
                        <a:pt x="1651" y="1855"/>
                      </a:lnTo>
                      <a:lnTo>
                        <a:pt x="1534" y="1940"/>
                      </a:lnTo>
                      <a:lnTo>
                        <a:pt x="1514" y="1968"/>
                      </a:lnTo>
                      <a:lnTo>
                        <a:pt x="1502" y="2010"/>
                      </a:lnTo>
                      <a:lnTo>
                        <a:pt x="1373" y="2004"/>
                      </a:lnTo>
                      <a:lnTo>
                        <a:pt x="1289" y="1964"/>
                      </a:lnTo>
                      <a:lnTo>
                        <a:pt x="1216" y="1962"/>
                      </a:lnTo>
                      <a:lnTo>
                        <a:pt x="1178" y="2018"/>
                      </a:lnTo>
                      <a:lnTo>
                        <a:pt x="1120" y="2027"/>
                      </a:lnTo>
                      <a:lnTo>
                        <a:pt x="1065" y="1990"/>
                      </a:lnTo>
                      <a:lnTo>
                        <a:pt x="1012" y="1980"/>
                      </a:lnTo>
                      <a:lnTo>
                        <a:pt x="935" y="1996"/>
                      </a:lnTo>
                      <a:lnTo>
                        <a:pt x="849" y="2086"/>
                      </a:lnTo>
                      <a:lnTo>
                        <a:pt x="817" y="2115"/>
                      </a:lnTo>
                      <a:lnTo>
                        <a:pt x="805" y="2167"/>
                      </a:lnTo>
                      <a:lnTo>
                        <a:pt x="757" y="2205"/>
                      </a:lnTo>
                      <a:lnTo>
                        <a:pt x="700" y="2214"/>
                      </a:lnTo>
                      <a:lnTo>
                        <a:pt x="539" y="2300"/>
                      </a:lnTo>
                      <a:lnTo>
                        <a:pt x="496" y="2337"/>
                      </a:lnTo>
                      <a:lnTo>
                        <a:pt x="458" y="2341"/>
                      </a:lnTo>
                      <a:lnTo>
                        <a:pt x="427" y="2329"/>
                      </a:lnTo>
                      <a:lnTo>
                        <a:pt x="408" y="2341"/>
                      </a:lnTo>
                      <a:lnTo>
                        <a:pt x="302" y="2348"/>
                      </a:lnTo>
                      <a:lnTo>
                        <a:pt x="261" y="2330"/>
                      </a:lnTo>
                      <a:lnTo>
                        <a:pt x="167" y="2347"/>
                      </a:lnTo>
                      <a:lnTo>
                        <a:pt x="62" y="2282"/>
                      </a:lnTo>
                      <a:lnTo>
                        <a:pt x="42" y="2218"/>
                      </a:lnTo>
                      <a:lnTo>
                        <a:pt x="21" y="2217"/>
                      </a:lnTo>
                      <a:lnTo>
                        <a:pt x="0" y="2152"/>
                      </a:lnTo>
                      <a:lnTo>
                        <a:pt x="35" y="2100"/>
                      </a:lnTo>
                      <a:lnTo>
                        <a:pt x="51" y="2100"/>
                      </a:lnTo>
                      <a:lnTo>
                        <a:pt x="56" y="2084"/>
                      </a:lnTo>
                      <a:lnTo>
                        <a:pt x="117" y="2069"/>
                      </a:lnTo>
                      <a:lnTo>
                        <a:pt x="117" y="2054"/>
                      </a:lnTo>
                      <a:lnTo>
                        <a:pt x="41" y="2023"/>
                      </a:lnTo>
                      <a:lnTo>
                        <a:pt x="35" y="1996"/>
                      </a:lnTo>
                      <a:lnTo>
                        <a:pt x="56" y="1966"/>
                      </a:lnTo>
                      <a:lnTo>
                        <a:pt x="60" y="1935"/>
                      </a:lnTo>
                      <a:lnTo>
                        <a:pt x="80" y="1930"/>
                      </a:lnTo>
                      <a:lnTo>
                        <a:pt x="80" y="1915"/>
                      </a:lnTo>
                      <a:lnTo>
                        <a:pt x="50" y="1889"/>
                      </a:lnTo>
                      <a:lnTo>
                        <a:pt x="65" y="1852"/>
                      </a:lnTo>
                      <a:lnTo>
                        <a:pt x="85" y="1857"/>
                      </a:lnTo>
                      <a:lnTo>
                        <a:pt x="85" y="1827"/>
                      </a:lnTo>
                      <a:lnTo>
                        <a:pt x="116" y="1837"/>
                      </a:lnTo>
                      <a:lnTo>
                        <a:pt x="141" y="1832"/>
                      </a:lnTo>
                      <a:lnTo>
                        <a:pt x="177" y="1852"/>
                      </a:lnTo>
                      <a:lnTo>
                        <a:pt x="187" y="1837"/>
                      </a:lnTo>
                      <a:lnTo>
                        <a:pt x="228" y="1820"/>
                      </a:lnTo>
                      <a:lnTo>
                        <a:pt x="264" y="1779"/>
                      </a:lnTo>
                      <a:lnTo>
                        <a:pt x="310" y="1774"/>
                      </a:lnTo>
                      <a:lnTo>
                        <a:pt x="345" y="1795"/>
                      </a:lnTo>
                      <a:lnTo>
                        <a:pt x="366" y="1785"/>
                      </a:lnTo>
                      <a:lnTo>
                        <a:pt x="402" y="1712"/>
                      </a:lnTo>
                      <a:lnTo>
                        <a:pt x="431" y="1707"/>
                      </a:lnTo>
                      <a:lnTo>
                        <a:pt x="492" y="1639"/>
                      </a:lnTo>
                      <a:lnTo>
                        <a:pt x="497" y="1624"/>
                      </a:lnTo>
                      <a:lnTo>
                        <a:pt x="533" y="1573"/>
                      </a:lnTo>
                      <a:lnTo>
                        <a:pt x="558" y="1588"/>
                      </a:lnTo>
                      <a:lnTo>
                        <a:pt x="584" y="1557"/>
                      </a:lnTo>
                      <a:lnTo>
                        <a:pt x="614" y="1552"/>
                      </a:lnTo>
                      <a:lnTo>
                        <a:pt x="650" y="1536"/>
                      </a:lnTo>
                      <a:lnTo>
                        <a:pt x="676" y="1505"/>
                      </a:lnTo>
                      <a:lnTo>
                        <a:pt x="720" y="1495"/>
                      </a:lnTo>
                      <a:lnTo>
                        <a:pt x="731" y="1464"/>
                      </a:lnTo>
                      <a:lnTo>
                        <a:pt x="761" y="1454"/>
                      </a:lnTo>
                      <a:lnTo>
                        <a:pt x="782" y="1427"/>
                      </a:lnTo>
                      <a:lnTo>
                        <a:pt x="787" y="1371"/>
                      </a:lnTo>
                      <a:lnTo>
                        <a:pt x="766" y="1346"/>
                      </a:lnTo>
                      <a:lnTo>
                        <a:pt x="756" y="1320"/>
                      </a:lnTo>
                      <a:lnTo>
                        <a:pt x="736" y="1325"/>
                      </a:lnTo>
                      <a:lnTo>
                        <a:pt x="704" y="1279"/>
                      </a:lnTo>
                      <a:lnTo>
                        <a:pt x="739" y="1226"/>
                      </a:lnTo>
                      <a:lnTo>
                        <a:pt x="770" y="1217"/>
                      </a:lnTo>
                      <a:lnTo>
                        <a:pt x="797" y="1174"/>
                      </a:lnTo>
                      <a:lnTo>
                        <a:pt x="835" y="1152"/>
                      </a:lnTo>
                      <a:lnTo>
                        <a:pt x="896" y="1033"/>
                      </a:lnTo>
                      <a:lnTo>
                        <a:pt x="1001" y="982"/>
                      </a:lnTo>
                      <a:lnTo>
                        <a:pt x="1040" y="968"/>
                      </a:lnTo>
                      <a:lnTo>
                        <a:pt x="1049" y="901"/>
                      </a:lnTo>
                      <a:lnTo>
                        <a:pt x="1012" y="829"/>
                      </a:lnTo>
                      <a:lnTo>
                        <a:pt x="996" y="831"/>
                      </a:lnTo>
                      <a:lnTo>
                        <a:pt x="952" y="794"/>
                      </a:lnTo>
                      <a:lnTo>
                        <a:pt x="907" y="802"/>
                      </a:lnTo>
                      <a:lnTo>
                        <a:pt x="867" y="740"/>
                      </a:lnTo>
                      <a:lnTo>
                        <a:pt x="858" y="685"/>
                      </a:lnTo>
                      <a:lnTo>
                        <a:pt x="838" y="662"/>
                      </a:lnTo>
                      <a:lnTo>
                        <a:pt x="843" y="635"/>
                      </a:lnTo>
                      <a:lnTo>
                        <a:pt x="794" y="551"/>
                      </a:lnTo>
                      <a:lnTo>
                        <a:pt x="774" y="549"/>
                      </a:lnTo>
                      <a:lnTo>
                        <a:pt x="785" y="516"/>
                      </a:lnTo>
                      <a:lnTo>
                        <a:pt x="776" y="486"/>
                      </a:lnTo>
                      <a:lnTo>
                        <a:pt x="797" y="456"/>
                      </a:lnTo>
                      <a:lnTo>
                        <a:pt x="816" y="466"/>
                      </a:lnTo>
                      <a:lnTo>
                        <a:pt x="836" y="445"/>
                      </a:lnTo>
                      <a:lnTo>
                        <a:pt x="908" y="461"/>
                      </a:lnTo>
                      <a:lnTo>
                        <a:pt x="949" y="405"/>
                      </a:lnTo>
                      <a:lnTo>
                        <a:pt x="974" y="425"/>
                      </a:lnTo>
                      <a:lnTo>
                        <a:pt x="989" y="311"/>
                      </a:lnTo>
                      <a:lnTo>
                        <a:pt x="949" y="328"/>
                      </a:lnTo>
                      <a:lnTo>
                        <a:pt x="917" y="282"/>
                      </a:lnTo>
                      <a:lnTo>
                        <a:pt x="917" y="262"/>
                      </a:lnTo>
                      <a:lnTo>
                        <a:pt x="891" y="252"/>
                      </a:lnTo>
                      <a:lnTo>
                        <a:pt x="881" y="226"/>
                      </a:lnTo>
                      <a:lnTo>
                        <a:pt x="901" y="206"/>
                      </a:lnTo>
                      <a:lnTo>
                        <a:pt x="901" y="134"/>
                      </a:lnTo>
                      <a:lnTo>
                        <a:pt x="917" y="124"/>
                      </a:lnTo>
                      <a:lnTo>
                        <a:pt x="891" y="104"/>
                      </a:lnTo>
                      <a:lnTo>
                        <a:pt x="917" y="73"/>
                      </a:lnTo>
                      <a:lnTo>
                        <a:pt x="952" y="73"/>
                      </a:lnTo>
                      <a:lnTo>
                        <a:pt x="995" y="37"/>
                      </a:lnTo>
                      <a:lnTo>
                        <a:pt x="1063" y="0"/>
                      </a:lnTo>
                      <a:lnTo>
                        <a:pt x="1069" y="41"/>
                      </a:lnTo>
                      <a:lnTo>
                        <a:pt x="1100" y="102"/>
                      </a:lnTo>
                      <a:lnTo>
                        <a:pt x="1100" y="169"/>
                      </a:lnTo>
                      <a:lnTo>
                        <a:pt x="1141" y="215"/>
                      </a:lnTo>
                      <a:lnTo>
                        <a:pt x="1146" y="194"/>
                      </a:lnTo>
                      <a:lnTo>
                        <a:pt x="1167" y="189"/>
                      </a:lnTo>
                      <a:lnTo>
                        <a:pt x="1167" y="225"/>
                      </a:lnTo>
                      <a:lnTo>
                        <a:pt x="1202" y="254"/>
                      </a:lnTo>
                      <a:lnTo>
                        <a:pt x="1213" y="295"/>
                      </a:lnTo>
                      <a:lnTo>
                        <a:pt x="1241" y="333"/>
                      </a:lnTo>
                      <a:lnTo>
                        <a:pt x="1245" y="371"/>
                      </a:lnTo>
                      <a:lnTo>
                        <a:pt x="1265" y="397"/>
                      </a:lnTo>
                      <a:lnTo>
                        <a:pt x="1341" y="412"/>
                      </a:lnTo>
                      <a:lnTo>
                        <a:pt x="1367" y="443"/>
                      </a:lnTo>
                      <a:lnTo>
                        <a:pt x="1326" y="473"/>
                      </a:lnTo>
                      <a:lnTo>
                        <a:pt x="1358" y="535"/>
                      </a:lnTo>
                      <a:lnTo>
                        <a:pt x="1367" y="519"/>
                      </a:lnTo>
                      <a:lnTo>
                        <a:pt x="1387" y="519"/>
                      </a:lnTo>
                      <a:lnTo>
                        <a:pt x="1428" y="473"/>
                      </a:lnTo>
                      <a:lnTo>
                        <a:pt x="1474" y="462"/>
                      </a:lnTo>
                      <a:lnTo>
                        <a:pt x="1521" y="528"/>
                      </a:lnTo>
                      <a:lnTo>
                        <a:pt x="1516" y="564"/>
                      </a:lnTo>
                      <a:lnTo>
                        <a:pt x="1537" y="564"/>
                      </a:lnTo>
                      <a:lnTo>
                        <a:pt x="1566" y="523"/>
                      </a:lnTo>
                      <a:lnTo>
                        <a:pt x="1608" y="544"/>
                      </a:lnTo>
                      <a:lnTo>
                        <a:pt x="1613" y="605"/>
                      </a:lnTo>
                      <a:lnTo>
                        <a:pt x="1628" y="610"/>
                      </a:lnTo>
                      <a:lnTo>
                        <a:pt x="1623" y="625"/>
                      </a:lnTo>
                      <a:lnTo>
                        <a:pt x="1634" y="656"/>
                      </a:lnTo>
                      <a:lnTo>
                        <a:pt x="1618" y="661"/>
                      </a:lnTo>
                      <a:lnTo>
                        <a:pt x="1613" y="686"/>
                      </a:lnTo>
                      <a:lnTo>
                        <a:pt x="1619" y="717"/>
                      </a:lnTo>
                      <a:lnTo>
                        <a:pt x="1623" y="717"/>
                      </a:lnTo>
                      <a:lnTo>
                        <a:pt x="1634" y="697"/>
                      </a:lnTo>
                      <a:lnTo>
                        <a:pt x="1650" y="712"/>
                      </a:lnTo>
                      <a:lnTo>
                        <a:pt x="1645" y="722"/>
                      </a:lnTo>
                      <a:lnTo>
                        <a:pt x="1660" y="727"/>
                      </a:lnTo>
                      <a:lnTo>
                        <a:pt x="1696" y="753"/>
                      </a:lnTo>
                      <a:lnTo>
                        <a:pt x="1696" y="768"/>
                      </a:lnTo>
                      <a:lnTo>
                        <a:pt x="1681" y="783"/>
                      </a:lnTo>
                      <a:lnTo>
                        <a:pt x="1650" y="773"/>
                      </a:lnTo>
                      <a:lnTo>
                        <a:pt x="1645" y="804"/>
                      </a:lnTo>
                      <a:lnTo>
                        <a:pt x="1665" y="824"/>
                      </a:lnTo>
                      <a:lnTo>
                        <a:pt x="1665" y="875"/>
                      </a:lnTo>
                      <a:lnTo>
                        <a:pt x="1718" y="901"/>
                      </a:lnTo>
                      <a:lnTo>
                        <a:pt x="1728" y="926"/>
                      </a:lnTo>
                      <a:lnTo>
                        <a:pt x="1728" y="957"/>
                      </a:lnTo>
                      <a:lnTo>
                        <a:pt x="1758" y="967"/>
                      </a:lnTo>
                      <a:lnTo>
                        <a:pt x="1785" y="990"/>
                      </a:lnTo>
                      <a:lnTo>
                        <a:pt x="1696" y="104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" name="Freeform 157"/>
                <p:cNvSpPr>
                  <a:spLocks/>
                </p:cNvSpPr>
                <p:nvPr/>
              </p:nvSpPr>
              <p:spPr bwMode="auto">
                <a:xfrm>
                  <a:off x="4725988" y="3738563"/>
                  <a:ext cx="1462087" cy="1603375"/>
                </a:xfrm>
                <a:custGeom>
                  <a:avLst/>
                  <a:gdLst>
                    <a:gd name="T0" fmla="*/ 2147483646 w 2758"/>
                    <a:gd name="T1" fmla="*/ 2147483646 h 2988"/>
                    <a:gd name="T2" fmla="*/ 2147483646 w 2758"/>
                    <a:gd name="T3" fmla="*/ 2147483646 h 2988"/>
                    <a:gd name="T4" fmla="*/ 2147483646 w 2758"/>
                    <a:gd name="T5" fmla="*/ 2147483646 h 2988"/>
                    <a:gd name="T6" fmla="*/ 2147483646 w 2758"/>
                    <a:gd name="T7" fmla="*/ 2147483646 h 2988"/>
                    <a:gd name="T8" fmla="*/ 2147483646 w 2758"/>
                    <a:gd name="T9" fmla="*/ 2147483646 h 2988"/>
                    <a:gd name="T10" fmla="*/ 2147483646 w 2758"/>
                    <a:gd name="T11" fmla="*/ 2147483646 h 2988"/>
                    <a:gd name="T12" fmla="*/ 2147483646 w 2758"/>
                    <a:gd name="T13" fmla="*/ 2147483646 h 2988"/>
                    <a:gd name="T14" fmla="*/ 2147483646 w 2758"/>
                    <a:gd name="T15" fmla="*/ 2147483646 h 2988"/>
                    <a:gd name="T16" fmla="*/ 2147483646 w 2758"/>
                    <a:gd name="T17" fmla="*/ 2147483646 h 2988"/>
                    <a:gd name="T18" fmla="*/ 2147483646 w 2758"/>
                    <a:gd name="T19" fmla="*/ 2147483646 h 2988"/>
                    <a:gd name="T20" fmla="*/ 2147483646 w 2758"/>
                    <a:gd name="T21" fmla="*/ 2147483646 h 2988"/>
                    <a:gd name="T22" fmla="*/ 2147483646 w 2758"/>
                    <a:gd name="T23" fmla="*/ 2147483646 h 2988"/>
                    <a:gd name="T24" fmla="*/ 2147483646 w 2758"/>
                    <a:gd name="T25" fmla="*/ 2147483646 h 2988"/>
                    <a:gd name="T26" fmla="*/ 2147483646 w 2758"/>
                    <a:gd name="T27" fmla="*/ 2147483646 h 2988"/>
                    <a:gd name="T28" fmla="*/ 2147483646 w 2758"/>
                    <a:gd name="T29" fmla="*/ 2147483646 h 2988"/>
                    <a:gd name="T30" fmla="*/ 2147483646 w 2758"/>
                    <a:gd name="T31" fmla="*/ 2147483646 h 2988"/>
                    <a:gd name="T32" fmla="*/ 2147483646 w 2758"/>
                    <a:gd name="T33" fmla="*/ 2147483646 h 2988"/>
                    <a:gd name="T34" fmla="*/ 2147483646 w 2758"/>
                    <a:gd name="T35" fmla="*/ 2147483646 h 2988"/>
                    <a:gd name="T36" fmla="*/ 2147483646 w 2758"/>
                    <a:gd name="T37" fmla="*/ 2147483646 h 2988"/>
                    <a:gd name="T38" fmla="*/ 2147483646 w 2758"/>
                    <a:gd name="T39" fmla="*/ 2147483646 h 2988"/>
                    <a:gd name="T40" fmla="*/ 2147483646 w 2758"/>
                    <a:gd name="T41" fmla="*/ 2147483646 h 2988"/>
                    <a:gd name="T42" fmla="*/ 2147483646 w 2758"/>
                    <a:gd name="T43" fmla="*/ 2147483646 h 2988"/>
                    <a:gd name="T44" fmla="*/ 2147483646 w 2758"/>
                    <a:gd name="T45" fmla="*/ 2147483646 h 2988"/>
                    <a:gd name="T46" fmla="*/ 2147483646 w 2758"/>
                    <a:gd name="T47" fmla="*/ 2147483646 h 2988"/>
                    <a:gd name="T48" fmla="*/ 2147483646 w 2758"/>
                    <a:gd name="T49" fmla="*/ 2147483646 h 2988"/>
                    <a:gd name="T50" fmla="*/ 2147483646 w 2758"/>
                    <a:gd name="T51" fmla="*/ 2147483646 h 2988"/>
                    <a:gd name="T52" fmla="*/ 2147483646 w 2758"/>
                    <a:gd name="T53" fmla="*/ 2147483646 h 2988"/>
                    <a:gd name="T54" fmla="*/ 2147483646 w 2758"/>
                    <a:gd name="T55" fmla="*/ 2147483646 h 2988"/>
                    <a:gd name="T56" fmla="*/ 2147483646 w 2758"/>
                    <a:gd name="T57" fmla="*/ 2147483646 h 2988"/>
                    <a:gd name="T58" fmla="*/ 2147483646 w 2758"/>
                    <a:gd name="T59" fmla="*/ 2147483646 h 2988"/>
                    <a:gd name="T60" fmla="*/ 2147483646 w 2758"/>
                    <a:gd name="T61" fmla="*/ 2147483646 h 2988"/>
                    <a:gd name="T62" fmla="*/ 2147483646 w 2758"/>
                    <a:gd name="T63" fmla="*/ 2147483646 h 2988"/>
                    <a:gd name="T64" fmla="*/ 2147483646 w 2758"/>
                    <a:gd name="T65" fmla="*/ 2147483646 h 2988"/>
                    <a:gd name="T66" fmla="*/ 2147483646 w 2758"/>
                    <a:gd name="T67" fmla="*/ 2147483646 h 2988"/>
                    <a:gd name="T68" fmla="*/ 2147483646 w 2758"/>
                    <a:gd name="T69" fmla="*/ 2147483646 h 2988"/>
                    <a:gd name="T70" fmla="*/ 2147483646 w 2758"/>
                    <a:gd name="T71" fmla="*/ 2147483646 h 2988"/>
                    <a:gd name="T72" fmla="*/ 2147483646 w 2758"/>
                    <a:gd name="T73" fmla="*/ 2147483646 h 2988"/>
                    <a:gd name="T74" fmla="*/ 2147483646 w 2758"/>
                    <a:gd name="T75" fmla="*/ 2147483646 h 2988"/>
                    <a:gd name="T76" fmla="*/ 2147483646 w 2758"/>
                    <a:gd name="T77" fmla="*/ 2147483646 h 2988"/>
                    <a:gd name="T78" fmla="*/ 2147483646 w 2758"/>
                    <a:gd name="T79" fmla="*/ 2147483646 h 2988"/>
                    <a:gd name="T80" fmla="*/ 2147483646 w 2758"/>
                    <a:gd name="T81" fmla="*/ 2147483646 h 2988"/>
                    <a:gd name="T82" fmla="*/ 2147483646 w 2758"/>
                    <a:gd name="T83" fmla="*/ 2147483646 h 2988"/>
                    <a:gd name="T84" fmla="*/ 2147483646 w 2758"/>
                    <a:gd name="T85" fmla="*/ 2147483646 h 2988"/>
                    <a:gd name="T86" fmla="*/ 2147483646 w 2758"/>
                    <a:gd name="T87" fmla="*/ 2147483646 h 2988"/>
                    <a:gd name="T88" fmla="*/ 2147483646 w 2758"/>
                    <a:gd name="T89" fmla="*/ 2147483646 h 2988"/>
                    <a:gd name="T90" fmla="*/ 2147483646 w 2758"/>
                    <a:gd name="T91" fmla="*/ 2147483646 h 2988"/>
                    <a:gd name="T92" fmla="*/ 2147483646 w 2758"/>
                    <a:gd name="T93" fmla="*/ 2147483646 h 2988"/>
                    <a:gd name="T94" fmla="*/ 2147483646 w 2758"/>
                    <a:gd name="T95" fmla="*/ 2147483646 h 2988"/>
                    <a:gd name="T96" fmla="*/ 2147483646 w 2758"/>
                    <a:gd name="T97" fmla="*/ 2147483646 h 2988"/>
                    <a:gd name="T98" fmla="*/ 2147483646 w 2758"/>
                    <a:gd name="T99" fmla="*/ 2147483646 h 2988"/>
                    <a:gd name="T100" fmla="*/ 2147483646 w 2758"/>
                    <a:gd name="T101" fmla="*/ 2147483646 h 2988"/>
                    <a:gd name="T102" fmla="*/ 2147483646 w 2758"/>
                    <a:gd name="T103" fmla="*/ 2147483646 h 2988"/>
                    <a:gd name="T104" fmla="*/ 2147483646 w 2758"/>
                    <a:gd name="T105" fmla="*/ 2147483646 h 2988"/>
                    <a:gd name="T106" fmla="*/ 2147483646 w 2758"/>
                    <a:gd name="T107" fmla="*/ 2147483646 h 2988"/>
                    <a:gd name="T108" fmla="*/ 2147483646 w 2758"/>
                    <a:gd name="T109" fmla="*/ 2147483646 h 2988"/>
                    <a:gd name="T110" fmla="*/ 2147483646 w 2758"/>
                    <a:gd name="T111" fmla="*/ 2147483646 h 2988"/>
                    <a:gd name="T112" fmla="*/ 2147483646 w 2758"/>
                    <a:gd name="T113" fmla="*/ 2147483646 h 2988"/>
                    <a:gd name="T114" fmla="*/ 2147483646 w 2758"/>
                    <a:gd name="T115" fmla="*/ 2147483646 h 2988"/>
                    <a:gd name="T116" fmla="*/ 2147483646 w 2758"/>
                    <a:gd name="T117" fmla="*/ 2147483646 h 2988"/>
                    <a:gd name="T118" fmla="*/ 2147483646 w 2758"/>
                    <a:gd name="T119" fmla="*/ 2147483646 h 2988"/>
                    <a:gd name="T120" fmla="*/ 2147483646 w 2758"/>
                    <a:gd name="T121" fmla="*/ 2147483646 h 2988"/>
                    <a:gd name="T122" fmla="*/ 2147483646 w 2758"/>
                    <a:gd name="T123" fmla="*/ 2147483646 h 2988"/>
                    <a:gd name="T124" fmla="*/ 2147483646 w 2758"/>
                    <a:gd name="T125" fmla="*/ 2147483646 h 29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58"/>
                    <a:gd name="T190" fmla="*/ 0 h 2988"/>
                    <a:gd name="T191" fmla="*/ 2758 w 2758"/>
                    <a:gd name="T192" fmla="*/ 2988 h 29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58" h="2988">
                      <a:moveTo>
                        <a:pt x="2709" y="961"/>
                      </a:moveTo>
                      <a:lnTo>
                        <a:pt x="2673" y="895"/>
                      </a:lnTo>
                      <a:lnTo>
                        <a:pt x="2687" y="869"/>
                      </a:lnTo>
                      <a:lnTo>
                        <a:pt x="2677" y="839"/>
                      </a:lnTo>
                      <a:lnTo>
                        <a:pt x="2626" y="844"/>
                      </a:lnTo>
                      <a:lnTo>
                        <a:pt x="2610" y="823"/>
                      </a:lnTo>
                      <a:lnTo>
                        <a:pt x="2585" y="829"/>
                      </a:lnTo>
                      <a:lnTo>
                        <a:pt x="2576" y="864"/>
                      </a:lnTo>
                      <a:lnTo>
                        <a:pt x="2545" y="854"/>
                      </a:lnTo>
                      <a:lnTo>
                        <a:pt x="2545" y="875"/>
                      </a:lnTo>
                      <a:lnTo>
                        <a:pt x="2494" y="869"/>
                      </a:lnTo>
                      <a:lnTo>
                        <a:pt x="2484" y="813"/>
                      </a:lnTo>
                      <a:lnTo>
                        <a:pt x="2468" y="788"/>
                      </a:lnTo>
                      <a:lnTo>
                        <a:pt x="2483" y="783"/>
                      </a:lnTo>
                      <a:lnTo>
                        <a:pt x="2496" y="752"/>
                      </a:lnTo>
                      <a:lnTo>
                        <a:pt x="2456" y="770"/>
                      </a:lnTo>
                      <a:lnTo>
                        <a:pt x="2427" y="734"/>
                      </a:lnTo>
                      <a:lnTo>
                        <a:pt x="2387" y="713"/>
                      </a:lnTo>
                      <a:lnTo>
                        <a:pt x="2275" y="692"/>
                      </a:lnTo>
                      <a:lnTo>
                        <a:pt x="2236" y="707"/>
                      </a:lnTo>
                      <a:lnTo>
                        <a:pt x="2225" y="779"/>
                      </a:lnTo>
                      <a:lnTo>
                        <a:pt x="2191" y="784"/>
                      </a:lnTo>
                      <a:lnTo>
                        <a:pt x="2191" y="835"/>
                      </a:lnTo>
                      <a:lnTo>
                        <a:pt x="2160" y="862"/>
                      </a:lnTo>
                      <a:lnTo>
                        <a:pt x="2156" y="908"/>
                      </a:lnTo>
                      <a:lnTo>
                        <a:pt x="2105" y="954"/>
                      </a:lnTo>
                      <a:lnTo>
                        <a:pt x="2112" y="989"/>
                      </a:lnTo>
                      <a:lnTo>
                        <a:pt x="2076" y="1061"/>
                      </a:lnTo>
                      <a:lnTo>
                        <a:pt x="2037" y="1076"/>
                      </a:lnTo>
                      <a:lnTo>
                        <a:pt x="2031" y="1102"/>
                      </a:lnTo>
                      <a:lnTo>
                        <a:pt x="2021" y="1072"/>
                      </a:lnTo>
                      <a:lnTo>
                        <a:pt x="2011" y="1088"/>
                      </a:lnTo>
                      <a:lnTo>
                        <a:pt x="2023" y="1141"/>
                      </a:lnTo>
                      <a:lnTo>
                        <a:pt x="1997" y="1122"/>
                      </a:lnTo>
                      <a:lnTo>
                        <a:pt x="1996" y="1081"/>
                      </a:lnTo>
                      <a:lnTo>
                        <a:pt x="2011" y="1039"/>
                      </a:lnTo>
                      <a:lnTo>
                        <a:pt x="2001" y="1025"/>
                      </a:lnTo>
                      <a:lnTo>
                        <a:pt x="1980" y="1040"/>
                      </a:lnTo>
                      <a:lnTo>
                        <a:pt x="1965" y="1010"/>
                      </a:lnTo>
                      <a:lnTo>
                        <a:pt x="1899" y="1081"/>
                      </a:lnTo>
                      <a:lnTo>
                        <a:pt x="1863" y="1076"/>
                      </a:lnTo>
                      <a:lnTo>
                        <a:pt x="1792" y="1088"/>
                      </a:lnTo>
                      <a:lnTo>
                        <a:pt x="1797" y="1128"/>
                      </a:lnTo>
                      <a:lnTo>
                        <a:pt x="1710" y="1159"/>
                      </a:lnTo>
                      <a:lnTo>
                        <a:pt x="1654" y="1099"/>
                      </a:lnTo>
                      <a:lnTo>
                        <a:pt x="1634" y="1099"/>
                      </a:lnTo>
                      <a:lnTo>
                        <a:pt x="1628" y="1058"/>
                      </a:lnTo>
                      <a:lnTo>
                        <a:pt x="1658" y="971"/>
                      </a:lnTo>
                      <a:lnTo>
                        <a:pt x="1658" y="875"/>
                      </a:lnTo>
                      <a:lnTo>
                        <a:pt x="1672" y="778"/>
                      </a:lnTo>
                      <a:lnTo>
                        <a:pt x="1702" y="767"/>
                      </a:lnTo>
                      <a:lnTo>
                        <a:pt x="1692" y="727"/>
                      </a:lnTo>
                      <a:lnTo>
                        <a:pt x="1718" y="670"/>
                      </a:lnTo>
                      <a:lnTo>
                        <a:pt x="1682" y="676"/>
                      </a:lnTo>
                      <a:lnTo>
                        <a:pt x="1667" y="645"/>
                      </a:lnTo>
                      <a:lnTo>
                        <a:pt x="1631" y="645"/>
                      </a:lnTo>
                      <a:lnTo>
                        <a:pt x="1613" y="570"/>
                      </a:lnTo>
                      <a:lnTo>
                        <a:pt x="1584" y="519"/>
                      </a:lnTo>
                      <a:lnTo>
                        <a:pt x="1614" y="459"/>
                      </a:lnTo>
                      <a:lnTo>
                        <a:pt x="1593" y="398"/>
                      </a:lnTo>
                      <a:lnTo>
                        <a:pt x="1532" y="403"/>
                      </a:lnTo>
                      <a:lnTo>
                        <a:pt x="1521" y="377"/>
                      </a:lnTo>
                      <a:lnTo>
                        <a:pt x="1565" y="303"/>
                      </a:lnTo>
                      <a:lnTo>
                        <a:pt x="1539" y="285"/>
                      </a:lnTo>
                      <a:lnTo>
                        <a:pt x="1523" y="197"/>
                      </a:lnTo>
                      <a:lnTo>
                        <a:pt x="1502" y="192"/>
                      </a:lnTo>
                      <a:lnTo>
                        <a:pt x="1482" y="153"/>
                      </a:lnTo>
                      <a:lnTo>
                        <a:pt x="1414" y="158"/>
                      </a:lnTo>
                      <a:lnTo>
                        <a:pt x="1380" y="168"/>
                      </a:lnTo>
                      <a:lnTo>
                        <a:pt x="1404" y="107"/>
                      </a:lnTo>
                      <a:lnTo>
                        <a:pt x="1430" y="117"/>
                      </a:lnTo>
                      <a:lnTo>
                        <a:pt x="1445" y="97"/>
                      </a:lnTo>
                      <a:lnTo>
                        <a:pt x="1399" y="0"/>
                      </a:lnTo>
                      <a:lnTo>
                        <a:pt x="1373" y="10"/>
                      </a:lnTo>
                      <a:lnTo>
                        <a:pt x="1393" y="58"/>
                      </a:lnTo>
                      <a:lnTo>
                        <a:pt x="1336" y="68"/>
                      </a:lnTo>
                      <a:lnTo>
                        <a:pt x="1303" y="103"/>
                      </a:lnTo>
                      <a:lnTo>
                        <a:pt x="1255" y="80"/>
                      </a:lnTo>
                      <a:lnTo>
                        <a:pt x="1219" y="86"/>
                      </a:lnTo>
                      <a:lnTo>
                        <a:pt x="1245" y="114"/>
                      </a:lnTo>
                      <a:lnTo>
                        <a:pt x="1231" y="196"/>
                      </a:lnTo>
                      <a:lnTo>
                        <a:pt x="1246" y="242"/>
                      </a:lnTo>
                      <a:lnTo>
                        <a:pt x="1225" y="242"/>
                      </a:lnTo>
                      <a:lnTo>
                        <a:pt x="1215" y="257"/>
                      </a:lnTo>
                      <a:lnTo>
                        <a:pt x="1225" y="283"/>
                      </a:lnTo>
                      <a:lnTo>
                        <a:pt x="1200" y="303"/>
                      </a:lnTo>
                      <a:lnTo>
                        <a:pt x="1200" y="324"/>
                      </a:lnTo>
                      <a:lnTo>
                        <a:pt x="1268" y="400"/>
                      </a:lnTo>
                      <a:lnTo>
                        <a:pt x="1268" y="441"/>
                      </a:lnTo>
                      <a:lnTo>
                        <a:pt x="1237" y="471"/>
                      </a:lnTo>
                      <a:lnTo>
                        <a:pt x="1247" y="538"/>
                      </a:lnTo>
                      <a:lnTo>
                        <a:pt x="1208" y="568"/>
                      </a:lnTo>
                      <a:lnTo>
                        <a:pt x="1208" y="604"/>
                      </a:lnTo>
                      <a:lnTo>
                        <a:pt x="1141" y="662"/>
                      </a:lnTo>
                      <a:lnTo>
                        <a:pt x="1141" y="682"/>
                      </a:lnTo>
                      <a:lnTo>
                        <a:pt x="1095" y="697"/>
                      </a:lnTo>
                      <a:lnTo>
                        <a:pt x="1108" y="733"/>
                      </a:lnTo>
                      <a:lnTo>
                        <a:pt x="1065" y="770"/>
                      </a:lnTo>
                      <a:lnTo>
                        <a:pt x="1055" y="826"/>
                      </a:lnTo>
                      <a:lnTo>
                        <a:pt x="1075" y="831"/>
                      </a:lnTo>
                      <a:lnTo>
                        <a:pt x="1065" y="852"/>
                      </a:lnTo>
                      <a:lnTo>
                        <a:pt x="1104" y="926"/>
                      </a:lnTo>
                      <a:lnTo>
                        <a:pt x="1191" y="947"/>
                      </a:lnTo>
                      <a:lnTo>
                        <a:pt x="1206" y="1031"/>
                      </a:lnTo>
                      <a:lnTo>
                        <a:pt x="1188" y="1038"/>
                      </a:lnTo>
                      <a:lnTo>
                        <a:pt x="1155" y="1024"/>
                      </a:lnTo>
                      <a:lnTo>
                        <a:pt x="1126" y="1066"/>
                      </a:lnTo>
                      <a:lnTo>
                        <a:pt x="1148" y="1122"/>
                      </a:lnTo>
                      <a:lnTo>
                        <a:pt x="1168" y="1112"/>
                      </a:lnTo>
                      <a:lnTo>
                        <a:pt x="1199" y="1187"/>
                      </a:lnTo>
                      <a:lnTo>
                        <a:pt x="1134" y="1260"/>
                      </a:lnTo>
                      <a:lnTo>
                        <a:pt x="1149" y="1290"/>
                      </a:lnTo>
                      <a:lnTo>
                        <a:pt x="1103" y="1311"/>
                      </a:lnTo>
                      <a:lnTo>
                        <a:pt x="1083" y="1293"/>
                      </a:lnTo>
                      <a:lnTo>
                        <a:pt x="1043" y="1297"/>
                      </a:lnTo>
                      <a:lnTo>
                        <a:pt x="1043" y="1281"/>
                      </a:lnTo>
                      <a:lnTo>
                        <a:pt x="1018" y="1251"/>
                      </a:lnTo>
                      <a:lnTo>
                        <a:pt x="996" y="1260"/>
                      </a:lnTo>
                      <a:lnTo>
                        <a:pt x="968" y="1239"/>
                      </a:lnTo>
                      <a:lnTo>
                        <a:pt x="945" y="1192"/>
                      </a:lnTo>
                      <a:lnTo>
                        <a:pt x="945" y="1197"/>
                      </a:lnTo>
                      <a:lnTo>
                        <a:pt x="945" y="1192"/>
                      </a:lnTo>
                      <a:lnTo>
                        <a:pt x="956" y="1182"/>
                      </a:lnTo>
                      <a:lnTo>
                        <a:pt x="950" y="1172"/>
                      </a:lnTo>
                      <a:lnTo>
                        <a:pt x="909" y="1172"/>
                      </a:lnTo>
                      <a:lnTo>
                        <a:pt x="899" y="1192"/>
                      </a:lnTo>
                      <a:lnTo>
                        <a:pt x="843" y="1224"/>
                      </a:lnTo>
                      <a:lnTo>
                        <a:pt x="870" y="1294"/>
                      </a:lnTo>
                      <a:lnTo>
                        <a:pt x="834" y="1325"/>
                      </a:lnTo>
                      <a:lnTo>
                        <a:pt x="824" y="1355"/>
                      </a:lnTo>
                      <a:lnTo>
                        <a:pt x="788" y="1371"/>
                      </a:lnTo>
                      <a:lnTo>
                        <a:pt x="757" y="1422"/>
                      </a:lnTo>
                      <a:lnTo>
                        <a:pt x="722" y="1423"/>
                      </a:lnTo>
                      <a:lnTo>
                        <a:pt x="701" y="1454"/>
                      </a:lnTo>
                      <a:lnTo>
                        <a:pt x="711" y="1469"/>
                      </a:lnTo>
                      <a:lnTo>
                        <a:pt x="691" y="1494"/>
                      </a:lnTo>
                      <a:lnTo>
                        <a:pt x="664" y="1501"/>
                      </a:lnTo>
                      <a:lnTo>
                        <a:pt x="676" y="1521"/>
                      </a:lnTo>
                      <a:lnTo>
                        <a:pt x="687" y="1571"/>
                      </a:lnTo>
                      <a:lnTo>
                        <a:pt x="677" y="1594"/>
                      </a:lnTo>
                      <a:lnTo>
                        <a:pt x="644" y="1605"/>
                      </a:lnTo>
                      <a:lnTo>
                        <a:pt x="571" y="1493"/>
                      </a:lnTo>
                      <a:lnTo>
                        <a:pt x="566" y="1457"/>
                      </a:lnTo>
                      <a:lnTo>
                        <a:pt x="525" y="1457"/>
                      </a:lnTo>
                      <a:lnTo>
                        <a:pt x="500" y="1519"/>
                      </a:lnTo>
                      <a:lnTo>
                        <a:pt x="439" y="1544"/>
                      </a:lnTo>
                      <a:lnTo>
                        <a:pt x="418" y="1519"/>
                      </a:lnTo>
                      <a:lnTo>
                        <a:pt x="334" y="1520"/>
                      </a:lnTo>
                      <a:lnTo>
                        <a:pt x="252" y="1686"/>
                      </a:lnTo>
                      <a:lnTo>
                        <a:pt x="286" y="1701"/>
                      </a:lnTo>
                      <a:lnTo>
                        <a:pt x="270" y="1721"/>
                      </a:lnTo>
                      <a:lnTo>
                        <a:pt x="280" y="1732"/>
                      </a:lnTo>
                      <a:lnTo>
                        <a:pt x="297" y="1726"/>
                      </a:lnTo>
                      <a:lnTo>
                        <a:pt x="297" y="1795"/>
                      </a:lnTo>
                      <a:lnTo>
                        <a:pt x="306" y="1799"/>
                      </a:lnTo>
                      <a:lnTo>
                        <a:pt x="311" y="1830"/>
                      </a:lnTo>
                      <a:lnTo>
                        <a:pt x="264" y="1840"/>
                      </a:lnTo>
                      <a:lnTo>
                        <a:pt x="255" y="1891"/>
                      </a:lnTo>
                      <a:lnTo>
                        <a:pt x="187" y="1911"/>
                      </a:lnTo>
                      <a:lnTo>
                        <a:pt x="157" y="1952"/>
                      </a:lnTo>
                      <a:lnTo>
                        <a:pt x="163" y="2029"/>
                      </a:lnTo>
                      <a:lnTo>
                        <a:pt x="173" y="2059"/>
                      </a:lnTo>
                      <a:lnTo>
                        <a:pt x="132" y="2086"/>
                      </a:lnTo>
                      <a:lnTo>
                        <a:pt x="143" y="2163"/>
                      </a:lnTo>
                      <a:lnTo>
                        <a:pt x="112" y="2249"/>
                      </a:lnTo>
                      <a:lnTo>
                        <a:pt x="51" y="2239"/>
                      </a:lnTo>
                      <a:lnTo>
                        <a:pt x="30" y="2265"/>
                      </a:lnTo>
                      <a:lnTo>
                        <a:pt x="15" y="2260"/>
                      </a:lnTo>
                      <a:lnTo>
                        <a:pt x="0" y="2302"/>
                      </a:lnTo>
                      <a:lnTo>
                        <a:pt x="51" y="2348"/>
                      </a:lnTo>
                      <a:lnTo>
                        <a:pt x="83" y="2396"/>
                      </a:lnTo>
                      <a:lnTo>
                        <a:pt x="98" y="2427"/>
                      </a:lnTo>
                      <a:lnTo>
                        <a:pt x="130" y="2447"/>
                      </a:lnTo>
                      <a:lnTo>
                        <a:pt x="130" y="2427"/>
                      </a:lnTo>
                      <a:lnTo>
                        <a:pt x="155" y="2427"/>
                      </a:lnTo>
                      <a:lnTo>
                        <a:pt x="171" y="2447"/>
                      </a:lnTo>
                      <a:lnTo>
                        <a:pt x="222" y="2462"/>
                      </a:lnTo>
                      <a:lnTo>
                        <a:pt x="222" y="2483"/>
                      </a:lnTo>
                      <a:lnTo>
                        <a:pt x="252" y="2513"/>
                      </a:lnTo>
                      <a:lnTo>
                        <a:pt x="288" y="2508"/>
                      </a:lnTo>
                      <a:lnTo>
                        <a:pt x="303" y="2539"/>
                      </a:lnTo>
                      <a:lnTo>
                        <a:pt x="340" y="2544"/>
                      </a:lnTo>
                      <a:lnTo>
                        <a:pt x="335" y="2576"/>
                      </a:lnTo>
                      <a:lnTo>
                        <a:pt x="366" y="2575"/>
                      </a:lnTo>
                      <a:lnTo>
                        <a:pt x="417" y="2559"/>
                      </a:lnTo>
                      <a:lnTo>
                        <a:pt x="437" y="2569"/>
                      </a:lnTo>
                      <a:lnTo>
                        <a:pt x="427" y="2585"/>
                      </a:lnTo>
                      <a:lnTo>
                        <a:pt x="467" y="2612"/>
                      </a:lnTo>
                      <a:lnTo>
                        <a:pt x="463" y="2595"/>
                      </a:lnTo>
                      <a:lnTo>
                        <a:pt x="483" y="2580"/>
                      </a:lnTo>
                      <a:lnTo>
                        <a:pt x="483" y="2564"/>
                      </a:lnTo>
                      <a:lnTo>
                        <a:pt x="530" y="2548"/>
                      </a:lnTo>
                      <a:lnTo>
                        <a:pt x="544" y="2533"/>
                      </a:lnTo>
                      <a:lnTo>
                        <a:pt x="550" y="2512"/>
                      </a:lnTo>
                      <a:lnTo>
                        <a:pt x="576" y="2512"/>
                      </a:lnTo>
                      <a:lnTo>
                        <a:pt x="597" y="2487"/>
                      </a:lnTo>
                      <a:lnTo>
                        <a:pt x="612" y="2497"/>
                      </a:lnTo>
                      <a:lnTo>
                        <a:pt x="627" y="2533"/>
                      </a:lnTo>
                      <a:lnTo>
                        <a:pt x="622" y="2548"/>
                      </a:lnTo>
                      <a:lnTo>
                        <a:pt x="653" y="2573"/>
                      </a:lnTo>
                      <a:lnTo>
                        <a:pt x="658" y="2589"/>
                      </a:lnTo>
                      <a:lnTo>
                        <a:pt x="683" y="2604"/>
                      </a:lnTo>
                      <a:lnTo>
                        <a:pt x="709" y="2635"/>
                      </a:lnTo>
                      <a:lnTo>
                        <a:pt x="750" y="2660"/>
                      </a:lnTo>
                      <a:lnTo>
                        <a:pt x="802" y="2723"/>
                      </a:lnTo>
                      <a:lnTo>
                        <a:pt x="817" y="2721"/>
                      </a:lnTo>
                      <a:lnTo>
                        <a:pt x="838" y="2753"/>
                      </a:lnTo>
                      <a:lnTo>
                        <a:pt x="858" y="2742"/>
                      </a:lnTo>
                      <a:lnTo>
                        <a:pt x="889" y="2752"/>
                      </a:lnTo>
                      <a:lnTo>
                        <a:pt x="904" y="2737"/>
                      </a:lnTo>
                      <a:lnTo>
                        <a:pt x="919" y="2742"/>
                      </a:lnTo>
                      <a:lnTo>
                        <a:pt x="924" y="2767"/>
                      </a:lnTo>
                      <a:lnTo>
                        <a:pt x="977" y="2819"/>
                      </a:lnTo>
                      <a:lnTo>
                        <a:pt x="1002" y="2825"/>
                      </a:lnTo>
                      <a:lnTo>
                        <a:pt x="1018" y="2845"/>
                      </a:lnTo>
                      <a:lnTo>
                        <a:pt x="1018" y="2896"/>
                      </a:lnTo>
                      <a:lnTo>
                        <a:pt x="1053" y="2927"/>
                      </a:lnTo>
                      <a:lnTo>
                        <a:pt x="1063" y="2911"/>
                      </a:lnTo>
                      <a:lnTo>
                        <a:pt x="1109" y="2927"/>
                      </a:lnTo>
                      <a:lnTo>
                        <a:pt x="1116" y="2988"/>
                      </a:lnTo>
                      <a:lnTo>
                        <a:pt x="1131" y="2988"/>
                      </a:lnTo>
                      <a:lnTo>
                        <a:pt x="1136" y="2967"/>
                      </a:lnTo>
                      <a:lnTo>
                        <a:pt x="1157" y="2967"/>
                      </a:lnTo>
                      <a:lnTo>
                        <a:pt x="1162" y="2952"/>
                      </a:lnTo>
                      <a:lnTo>
                        <a:pt x="1223" y="2947"/>
                      </a:lnTo>
                      <a:lnTo>
                        <a:pt x="1256" y="2902"/>
                      </a:lnTo>
                      <a:lnTo>
                        <a:pt x="1478" y="2673"/>
                      </a:lnTo>
                      <a:lnTo>
                        <a:pt x="1701" y="2465"/>
                      </a:lnTo>
                      <a:lnTo>
                        <a:pt x="1697" y="2332"/>
                      </a:lnTo>
                      <a:lnTo>
                        <a:pt x="1713" y="2249"/>
                      </a:lnTo>
                      <a:lnTo>
                        <a:pt x="1693" y="2186"/>
                      </a:lnTo>
                      <a:lnTo>
                        <a:pt x="1710" y="2133"/>
                      </a:lnTo>
                      <a:lnTo>
                        <a:pt x="1708" y="2096"/>
                      </a:lnTo>
                      <a:lnTo>
                        <a:pt x="1718" y="2084"/>
                      </a:lnTo>
                      <a:lnTo>
                        <a:pt x="1708" y="2068"/>
                      </a:lnTo>
                      <a:lnTo>
                        <a:pt x="1718" y="2053"/>
                      </a:lnTo>
                      <a:lnTo>
                        <a:pt x="1718" y="2027"/>
                      </a:lnTo>
                      <a:lnTo>
                        <a:pt x="1691" y="1976"/>
                      </a:lnTo>
                      <a:lnTo>
                        <a:pt x="1691" y="1941"/>
                      </a:lnTo>
                      <a:lnTo>
                        <a:pt x="1706" y="1936"/>
                      </a:lnTo>
                      <a:lnTo>
                        <a:pt x="1701" y="1883"/>
                      </a:lnTo>
                      <a:lnTo>
                        <a:pt x="1715" y="1863"/>
                      </a:lnTo>
                      <a:lnTo>
                        <a:pt x="1746" y="1858"/>
                      </a:lnTo>
                      <a:lnTo>
                        <a:pt x="1751" y="1843"/>
                      </a:lnTo>
                      <a:lnTo>
                        <a:pt x="1710" y="1837"/>
                      </a:lnTo>
                      <a:lnTo>
                        <a:pt x="1700" y="1817"/>
                      </a:lnTo>
                      <a:lnTo>
                        <a:pt x="1685" y="1798"/>
                      </a:lnTo>
                      <a:lnTo>
                        <a:pt x="1659" y="1793"/>
                      </a:lnTo>
                      <a:lnTo>
                        <a:pt x="1654" y="1767"/>
                      </a:lnTo>
                      <a:lnTo>
                        <a:pt x="1669" y="1752"/>
                      </a:lnTo>
                      <a:lnTo>
                        <a:pt x="1653" y="1726"/>
                      </a:lnTo>
                      <a:lnTo>
                        <a:pt x="1678" y="1721"/>
                      </a:lnTo>
                      <a:lnTo>
                        <a:pt x="1709" y="1695"/>
                      </a:lnTo>
                      <a:lnTo>
                        <a:pt x="1724" y="1695"/>
                      </a:lnTo>
                      <a:lnTo>
                        <a:pt x="1750" y="1674"/>
                      </a:lnTo>
                      <a:lnTo>
                        <a:pt x="1790" y="1674"/>
                      </a:lnTo>
                      <a:lnTo>
                        <a:pt x="1796" y="1638"/>
                      </a:lnTo>
                      <a:lnTo>
                        <a:pt x="1811" y="1613"/>
                      </a:lnTo>
                      <a:lnTo>
                        <a:pt x="1847" y="1607"/>
                      </a:lnTo>
                      <a:lnTo>
                        <a:pt x="1872" y="1637"/>
                      </a:lnTo>
                      <a:lnTo>
                        <a:pt x="1892" y="1617"/>
                      </a:lnTo>
                      <a:lnTo>
                        <a:pt x="1923" y="1617"/>
                      </a:lnTo>
                      <a:lnTo>
                        <a:pt x="1949" y="1622"/>
                      </a:lnTo>
                      <a:lnTo>
                        <a:pt x="1974" y="1595"/>
                      </a:lnTo>
                      <a:lnTo>
                        <a:pt x="1974" y="1554"/>
                      </a:lnTo>
                      <a:lnTo>
                        <a:pt x="1994" y="1544"/>
                      </a:lnTo>
                      <a:lnTo>
                        <a:pt x="2000" y="1564"/>
                      </a:lnTo>
                      <a:lnTo>
                        <a:pt x="2025" y="1585"/>
                      </a:lnTo>
                      <a:lnTo>
                        <a:pt x="2040" y="1570"/>
                      </a:lnTo>
                      <a:lnTo>
                        <a:pt x="2056" y="1570"/>
                      </a:lnTo>
                      <a:lnTo>
                        <a:pt x="2071" y="1595"/>
                      </a:lnTo>
                      <a:lnTo>
                        <a:pt x="2102" y="1590"/>
                      </a:lnTo>
                      <a:lnTo>
                        <a:pt x="2117" y="1558"/>
                      </a:lnTo>
                      <a:lnTo>
                        <a:pt x="2127" y="1563"/>
                      </a:lnTo>
                      <a:lnTo>
                        <a:pt x="2132" y="1594"/>
                      </a:lnTo>
                      <a:lnTo>
                        <a:pt x="2169" y="1614"/>
                      </a:lnTo>
                      <a:lnTo>
                        <a:pt x="2185" y="1609"/>
                      </a:lnTo>
                      <a:lnTo>
                        <a:pt x="2200" y="1619"/>
                      </a:lnTo>
                      <a:lnTo>
                        <a:pt x="2246" y="1599"/>
                      </a:lnTo>
                      <a:lnTo>
                        <a:pt x="2266" y="1598"/>
                      </a:lnTo>
                      <a:lnTo>
                        <a:pt x="2287" y="1628"/>
                      </a:lnTo>
                      <a:lnTo>
                        <a:pt x="2302" y="1618"/>
                      </a:lnTo>
                      <a:lnTo>
                        <a:pt x="2297" y="1603"/>
                      </a:lnTo>
                      <a:lnTo>
                        <a:pt x="2322" y="1577"/>
                      </a:lnTo>
                      <a:lnTo>
                        <a:pt x="2363" y="1582"/>
                      </a:lnTo>
                      <a:lnTo>
                        <a:pt x="2368" y="1567"/>
                      </a:lnTo>
                      <a:lnTo>
                        <a:pt x="2404" y="1545"/>
                      </a:lnTo>
                      <a:lnTo>
                        <a:pt x="2413" y="1489"/>
                      </a:lnTo>
                      <a:lnTo>
                        <a:pt x="2408" y="1459"/>
                      </a:lnTo>
                      <a:lnTo>
                        <a:pt x="2484" y="1433"/>
                      </a:lnTo>
                      <a:lnTo>
                        <a:pt x="2484" y="1413"/>
                      </a:lnTo>
                      <a:lnTo>
                        <a:pt x="2515" y="1397"/>
                      </a:lnTo>
                      <a:lnTo>
                        <a:pt x="2540" y="1420"/>
                      </a:lnTo>
                      <a:lnTo>
                        <a:pt x="2524" y="1429"/>
                      </a:lnTo>
                      <a:lnTo>
                        <a:pt x="2492" y="1468"/>
                      </a:lnTo>
                      <a:lnTo>
                        <a:pt x="2511" y="1478"/>
                      </a:lnTo>
                      <a:lnTo>
                        <a:pt x="2531" y="1457"/>
                      </a:lnTo>
                      <a:lnTo>
                        <a:pt x="2603" y="1473"/>
                      </a:lnTo>
                      <a:lnTo>
                        <a:pt x="2644" y="1417"/>
                      </a:lnTo>
                      <a:lnTo>
                        <a:pt x="2669" y="1437"/>
                      </a:lnTo>
                      <a:lnTo>
                        <a:pt x="2684" y="1323"/>
                      </a:lnTo>
                      <a:lnTo>
                        <a:pt x="2644" y="1340"/>
                      </a:lnTo>
                      <a:lnTo>
                        <a:pt x="2612" y="1294"/>
                      </a:lnTo>
                      <a:lnTo>
                        <a:pt x="2612" y="1274"/>
                      </a:lnTo>
                      <a:lnTo>
                        <a:pt x="2586" y="1264"/>
                      </a:lnTo>
                      <a:lnTo>
                        <a:pt x="2576" y="1238"/>
                      </a:lnTo>
                      <a:lnTo>
                        <a:pt x="2596" y="1218"/>
                      </a:lnTo>
                      <a:lnTo>
                        <a:pt x="2596" y="1146"/>
                      </a:lnTo>
                      <a:lnTo>
                        <a:pt x="2612" y="1136"/>
                      </a:lnTo>
                      <a:lnTo>
                        <a:pt x="2586" y="1116"/>
                      </a:lnTo>
                      <a:lnTo>
                        <a:pt x="2612" y="1085"/>
                      </a:lnTo>
                      <a:lnTo>
                        <a:pt x="2647" y="1085"/>
                      </a:lnTo>
                      <a:lnTo>
                        <a:pt x="2690" y="1049"/>
                      </a:lnTo>
                      <a:lnTo>
                        <a:pt x="2758" y="1012"/>
                      </a:lnTo>
                      <a:lnTo>
                        <a:pt x="2709" y="961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7" name="Freeform 163"/>
                <p:cNvSpPr>
                  <a:spLocks/>
                </p:cNvSpPr>
                <p:nvPr/>
              </p:nvSpPr>
              <p:spPr bwMode="auto">
                <a:xfrm>
                  <a:off x="4154870" y="5024683"/>
                  <a:ext cx="819226" cy="499898"/>
                </a:xfrm>
                <a:custGeom>
                  <a:avLst/>
                  <a:gdLst>
                    <a:gd name="T0" fmla="*/ 2147483646 w 1545"/>
                    <a:gd name="T1" fmla="*/ 2147483646 h 932"/>
                    <a:gd name="T2" fmla="*/ 2147483646 w 1545"/>
                    <a:gd name="T3" fmla="*/ 2147483646 h 932"/>
                    <a:gd name="T4" fmla="*/ 2147483646 w 1545"/>
                    <a:gd name="T5" fmla="*/ 2147483646 h 932"/>
                    <a:gd name="T6" fmla="*/ 2147483646 w 1545"/>
                    <a:gd name="T7" fmla="*/ 2147483646 h 932"/>
                    <a:gd name="T8" fmla="*/ 2147483646 w 1545"/>
                    <a:gd name="T9" fmla="*/ 2147483646 h 932"/>
                    <a:gd name="T10" fmla="*/ 2147483646 w 1545"/>
                    <a:gd name="T11" fmla="*/ 2147483646 h 932"/>
                    <a:gd name="T12" fmla="*/ 2147483646 w 1545"/>
                    <a:gd name="T13" fmla="*/ 2147483646 h 932"/>
                    <a:gd name="T14" fmla="*/ 2147483646 w 1545"/>
                    <a:gd name="T15" fmla="*/ 2147483646 h 932"/>
                    <a:gd name="T16" fmla="*/ 2147483646 w 1545"/>
                    <a:gd name="T17" fmla="*/ 2147483646 h 932"/>
                    <a:gd name="T18" fmla="*/ 2147483646 w 1545"/>
                    <a:gd name="T19" fmla="*/ 2147483646 h 932"/>
                    <a:gd name="T20" fmla="*/ 2147483646 w 1545"/>
                    <a:gd name="T21" fmla="*/ 2147483646 h 932"/>
                    <a:gd name="T22" fmla="*/ 2147483646 w 1545"/>
                    <a:gd name="T23" fmla="*/ 2147483646 h 932"/>
                    <a:gd name="T24" fmla="*/ 2147483646 w 1545"/>
                    <a:gd name="T25" fmla="*/ 2147483646 h 932"/>
                    <a:gd name="T26" fmla="*/ 2147483646 w 1545"/>
                    <a:gd name="T27" fmla="*/ 2147483646 h 932"/>
                    <a:gd name="T28" fmla="*/ 2147483646 w 1545"/>
                    <a:gd name="T29" fmla="*/ 2147483646 h 932"/>
                    <a:gd name="T30" fmla="*/ 2147483646 w 1545"/>
                    <a:gd name="T31" fmla="*/ 2147483646 h 932"/>
                    <a:gd name="T32" fmla="*/ 2147483646 w 1545"/>
                    <a:gd name="T33" fmla="*/ 2147483646 h 932"/>
                    <a:gd name="T34" fmla="*/ 2147483646 w 1545"/>
                    <a:gd name="T35" fmla="*/ 2147483646 h 932"/>
                    <a:gd name="T36" fmla="*/ 2147483646 w 1545"/>
                    <a:gd name="T37" fmla="*/ 2147483646 h 932"/>
                    <a:gd name="T38" fmla="*/ 2147483646 w 1545"/>
                    <a:gd name="T39" fmla="*/ 2147483646 h 932"/>
                    <a:gd name="T40" fmla="*/ 2147483646 w 1545"/>
                    <a:gd name="T41" fmla="*/ 2147483646 h 932"/>
                    <a:gd name="T42" fmla="*/ 2147483646 w 1545"/>
                    <a:gd name="T43" fmla="*/ 2147483646 h 932"/>
                    <a:gd name="T44" fmla="*/ 2147483646 w 1545"/>
                    <a:gd name="T45" fmla="*/ 2147483646 h 932"/>
                    <a:gd name="T46" fmla="*/ 2147483646 w 1545"/>
                    <a:gd name="T47" fmla="*/ 2147483646 h 932"/>
                    <a:gd name="T48" fmla="*/ 2147483646 w 1545"/>
                    <a:gd name="T49" fmla="*/ 2147483646 h 932"/>
                    <a:gd name="T50" fmla="*/ 2147483646 w 1545"/>
                    <a:gd name="T51" fmla="*/ 2147483646 h 932"/>
                    <a:gd name="T52" fmla="*/ 2147483646 w 1545"/>
                    <a:gd name="T53" fmla="*/ 2147483646 h 932"/>
                    <a:gd name="T54" fmla="*/ 2147483646 w 1545"/>
                    <a:gd name="T55" fmla="*/ 2147483646 h 932"/>
                    <a:gd name="T56" fmla="*/ 2147483646 w 1545"/>
                    <a:gd name="T57" fmla="*/ 2147483646 h 932"/>
                    <a:gd name="T58" fmla="*/ 2147483646 w 1545"/>
                    <a:gd name="T59" fmla="*/ 2147483646 h 932"/>
                    <a:gd name="T60" fmla="*/ 2147483646 w 1545"/>
                    <a:gd name="T61" fmla="*/ 0 h 932"/>
                    <a:gd name="T62" fmla="*/ 2147483646 w 1545"/>
                    <a:gd name="T63" fmla="*/ 2147483646 h 932"/>
                    <a:gd name="T64" fmla="*/ 2147483646 w 1545"/>
                    <a:gd name="T65" fmla="*/ 2147483646 h 932"/>
                    <a:gd name="T66" fmla="*/ 2147483646 w 1545"/>
                    <a:gd name="T67" fmla="*/ 2147483646 h 932"/>
                    <a:gd name="T68" fmla="*/ 2147483646 w 1545"/>
                    <a:gd name="T69" fmla="*/ 2147483646 h 932"/>
                    <a:gd name="T70" fmla="*/ 2147483646 w 1545"/>
                    <a:gd name="T71" fmla="*/ 2147483646 h 932"/>
                    <a:gd name="T72" fmla="*/ 2147483646 w 1545"/>
                    <a:gd name="T73" fmla="*/ 2147483646 h 932"/>
                    <a:gd name="T74" fmla="*/ 2147483646 w 1545"/>
                    <a:gd name="T75" fmla="*/ 2147483646 h 932"/>
                    <a:gd name="T76" fmla="*/ 2147483646 w 1545"/>
                    <a:gd name="T77" fmla="*/ 2147483646 h 932"/>
                    <a:gd name="T78" fmla="*/ 2147483646 w 1545"/>
                    <a:gd name="T79" fmla="*/ 2147483646 h 932"/>
                    <a:gd name="T80" fmla="*/ 2147483646 w 1545"/>
                    <a:gd name="T81" fmla="*/ 2147483646 h 932"/>
                    <a:gd name="T82" fmla="*/ 2147483646 w 1545"/>
                    <a:gd name="T83" fmla="*/ 2147483646 h 932"/>
                    <a:gd name="T84" fmla="*/ 2147483646 w 1545"/>
                    <a:gd name="T85" fmla="*/ 2147483646 h 932"/>
                    <a:gd name="T86" fmla="*/ 2147483646 w 1545"/>
                    <a:gd name="T87" fmla="*/ 2147483646 h 932"/>
                    <a:gd name="T88" fmla="*/ 2147483646 w 1545"/>
                    <a:gd name="T89" fmla="*/ 2147483646 h 932"/>
                    <a:gd name="T90" fmla="*/ 2147483646 w 1545"/>
                    <a:gd name="T91" fmla="*/ 2147483646 h 932"/>
                    <a:gd name="T92" fmla="*/ 2147483646 w 1545"/>
                    <a:gd name="T93" fmla="*/ 2147483646 h 932"/>
                    <a:gd name="T94" fmla="*/ 2147483646 w 1545"/>
                    <a:gd name="T95" fmla="*/ 2147483646 h 932"/>
                    <a:gd name="T96" fmla="*/ 2147483646 w 1545"/>
                    <a:gd name="T97" fmla="*/ 2147483646 h 932"/>
                    <a:gd name="T98" fmla="*/ 2147483646 w 1545"/>
                    <a:gd name="T99" fmla="*/ 2147483646 h 932"/>
                    <a:gd name="T100" fmla="*/ 2147483646 w 1545"/>
                    <a:gd name="T101" fmla="*/ 2147483646 h 932"/>
                    <a:gd name="T102" fmla="*/ 2147483646 w 1545"/>
                    <a:gd name="T103" fmla="*/ 2147483646 h 932"/>
                    <a:gd name="T104" fmla="*/ 2147483646 w 1545"/>
                    <a:gd name="T105" fmla="*/ 2147483646 h 932"/>
                    <a:gd name="T106" fmla="*/ 2147483646 w 1545"/>
                    <a:gd name="T107" fmla="*/ 2147483646 h 932"/>
                    <a:gd name="T108" fmla="*/ 2147483646 w 1545"/>
                    <a:gd name="T109" fmla="*/ 2147483646 h 9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45"/>
                    <a:gd name="T166" fmla="*/ 0 h 932"/>
                    <a:gd name="T167" fmla="*/ 1545 w 1545"/>
                    <a:gd name="T168" fmla="*/ 932 h 9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45" h="932">
                      <a:moveTo>
                        <a:pt x="1040" y="846"/>
                      </a:moveTo>
                      <a:lnTo>
                        <a:pt x="941" y="848"/>
                      </a:lnTo>
                      <a:lnTo>
                        <a:pt x="838" y="835"/>
                      </a:lnTo>
                      <a:lnTo>
                        <a:pt x="827" y="818"/>
                      </a:lnTo>
                      <a:lnTo>
                        <a:pt x="778" y="810"/>
                      </a:lnTo>
                      <a:lnTo>
                        <a:pt x="756" y="768"/>
                      </a:lnTo>
                      <a:lnTo>
                        <a:pt x="751" y="708"/>
                      </a:lnTo>
                      <a:lnTo>
                        <a:pt x="689" y="681"/>
                      </a:lnTo>
                      <a:lnTo>
                        <a:pt x="568" y="659"/>
                      </a:lnTo>
                      <a:lnTo>
                        <a:pt x="569" y="626"/>
                      </a:lnTo>
                      <a:lnTo>
                        <a:pt x="540" y="619"/>
                      </a:lnTo>
                      <a:lnTo>
                        <a:pt x="526" y="638"/>
                      </a:lnTo>
                      <a:lnTo>
                        <a:pt x="481" y="597"/>
                      </a:lnTo>
                      <a:lnTo>
                        <a:pt x="453" y="626"/>
                      </a:lnTo>
                      <a:lnTo>
                        <a:pt x="398" y="620"/>
                      </a:lnTo>
                      <a:lnTo>
                        <a:pt x="376" y="647"/>
                      </a:lnTo>
                      <a:lnTo>
                        <a:pt x="306" y="681"/>
                      </a:lnTo>
                      <a:lnTo>
                        <a:pt x="248" y="685"/>
                      </a:lnTo>
                      <a:lnTo>
                        <a:pt x="221" y="714"/>
                      </a:lnTo>
                      <a:lnTo>
                        <a:pt x="204" y="705"/>
                      </a:lnTo>
                      <a:lnTo>
                        <a:pt x="123" y="732"/>
                      </a:lnTo>
                      <a:lnTo>
                        <a:pt x="107" y="754"/>
                      </a:lnTo>
                      <a:lnTo>
                        <a:pt x="69" y="755"/>
                      </a:lnTo>
                      <a:lnTo>
                        <a:pt x="59" y="687"/>
                      </a:lnTo>
                      <a:lnTo>
                        <a:pt x="44" y="693"/>
                      </a:lnTo>
                      <a:lnTo>
                        <a:pt x="38" y="682"/>
                      </a:lnTo>
                      <a:lnTo>
                        <a:pt x="64" y="662"/>
                      </a:lnTo>
                      <a:lnTo>
                        <a:pt x="74" y="626"/>
                      </a:lnTo>
                      <a:lnTo>
                        <a:pt x="89" y="652"/>
                      </a:lnTo>
                      <a:lnTo>
                        <a:pt x="120" y="642"/>
                      </a:lnTo>
                      <a:lnTo>
                        <a:pt x="14" y="440"/>
                      </a:lnTo>
                      <a:lnTo>
                        <a:pt x="21" y="415"/>
                      </a:lnTo>
                      <a:lnTo>
                        <a:pt x="0" y="376"/>
                      </a:lnTo>
                      <a:lnTo>
                        <a:pt x="72" y="361"/>
                      </a:lnTo>
                      <a:lnTo>
                        <a:pt x="82" y="381"/>
                      </a:lnTo>
                      <a:lnTo>
                        <a:pt x="103" y="376"/>
                      </a:lnTo>
                      <a:lnTo>
                        <a:pt x="133" y="402"/>
                      </a:lnTo>
                      <a:lnTo>
                        <a:pt x="195" y="356"/>
                      </a:lnTo>
                      <a:lnTo>
                        <a:pt x="195" y="310"/>
                      </a:lnTo>
                      <a:lnTo>
                        <a:pt x="232" y="274"/>
                      </a:lnTo>
                      <a:lnTo>
                        <a:pt x="286" y="272"/>
                      </a:lnTo>
                      <a:lnTo>
                        <a:pt x="316" y="304"/>
                      </a:lnTo>
                      <a:lnTo>
                        <a:pt x="327" y="339"/>
                      </a:lnTo>
                      <a:lnTo>
                        <a:pt x="362" y="334"/>
                      </a:lnTo>
                      <a:lnTo>
                        <a:pt x="454" y="361"/>
                      </a:lnTo>
                      <a:lnTo>
                        <a:pt x="485" y="386"/>
                      </a:lnTo>
                      <a:lnTo>
                        <a:pt x="569" y="390"/>
                      </a:lnTo>
                      <a:lnTo>
                        <a:pt x="711" y="302"/>
                      </a:lnTo>
                      <a:lnTo>
                        <a:pt x="721" y="261"/>
                      </a:lnTo>
                      <a:lnTo>
                        <a:pt x="788" y="168"/>
                      </a:lnTo>
                      <a:lnTo>
                        <a:pt x="814" y="158"/>
                      </a:lnTo>
                      <a:lnTo>
                        <a:pt x="824" y="170"/>
                      </a:lnTo>
                      <a:lnTo>
                        <a:pt x="860" y="97"/>
                      </a:lnTo>
                      <a:lnTo>
                        <a:pt x="850" y="77"/>
                      </a:lnTo>
                      <a:lnTo>
                        <a:pt x="943" y="56"/>
                      </a:lnTo>
                      <a:lnTo>
                        <a:pt x="958" y="73"/>
                      </a:lnTo>
                      <a:lnTo>
                        <a:pt x="1004" y="42"/>
                      </a:lnTo>
                      <a:lnTo>
                        <a:pt x="1050" y="63"/>
                      </a:lnTo>
                      <a:lnTo>
                        <a:pt x="1070" y="37"/>
                      </a:lnTo>
                      <a:lnTo>
                        <a:pt x="1085" y="47"/>
                      </a:lnTo>
                      <a:lnTo>
                        <a:pt x="1131" y="37"/>
                      </a:lnTo>
                      <a:lnTo>
                        <a:pt x="1161" y="0"/>
                      </a:lnTo>
                      <a:lnTo>
                        <a:pt x="1176" y="31"/>
                      </a:lnTo>
                      <a:lnTo>
                        <a:pt x="1208" y="51"/>
                      </a:lnTo>
                      <a:lnTo>
                        <a:pt x="1208" y="31"/>
                      </a:lnTo>
                      <a:lnTo>
                        <a:pt x="1233" y="31"/>
                      </a:lnTo>
                      <a:lnTo>
                        <a:pt x="1249" y="51"/>
                      </a:lnTo>
                      <a:lnTo>
                        <a:pt x="1300" y="66"/>
                      </a:lnTo>
                      <a:lnTo>
                        <a:pt x="1300" y="87"/>
                      </a:lnTo>
                      <a:lnTo>
                        <a:pt x="1330" y="117"/>
                      </a:lnTo>
                      <a:lnTo>
                        <a:pt x="1366" y="112"/>
                      </a:lnTo>
                      <a:lnTo>
                        <a:pt x="1381" y="143"/>
                      </a:lnTo>
                      <a:lnTo>
                        <a:pt x="1418" y="148"/>
                      </a:lnTo>
                      <a:lnTo>
                        <a:pt x="1413" y="180"/>
                      </a:lnTo>
                      <a:lnTo>
                        <a:pt x="1444" y="179"/>
                      </a:lnTo>
                      <a:lnTo>
                        <a:pt x="1495" y="163"/>
                      </a:lnTo>
                      <a:lnTo>
                        <a:pt x="1515" y="173"/>
                      </a:lnTo>
                      <a:lnTo>
                        <a:pt x="1505" y="189"/>
                      </a:lnTo>
                      <a:lnTo>
                        <a:pt x="1545" y="216"/>
                      </a:lnTo>
                      <a:lnTo>
                        <a:pt x="1545" y="240"/>
                      </a:lnTo>
                      <a:lnTo>
                        <a:pt x="1522" y="228"/>
                      </a:lnTo>
                      <a:lnTo>
                        <a:pt x="1505" y="204"/>
                      </a:lnTo>
                      <a:lnTo>
                        <a:pt x="1495" y="235"/>
                      </a:lnTo>
                      <a:lnTo>
                        <a:pt x="1505" y="240"/>
                      </a:lnTo>
                      <a:lnTo>
                        <a:pt x="1480" y="276"/>
                      </a:lnTo>
                      <a:lnTo>
                        <a:pt x="1485" y="314"/>
                      </a:lnTo>
                      <a:lnTo>
                        <a:pt x="1455" y="353"/>
                      </a:lnTo>
                      <a:lnTo>
                        <a:pt x="1476" y="358"/>
                      </a:lnTo>
                      <a:lnTo>
                        <a:pt x="1494" y="413"/>
                      </a:lnTo>
                      <a:lnTo>
                        <a:pt x="1487" y="454"/>
                      </a:lnTo>
                      <a:lnTo>
                        <a:pt x="1407" y="515"/>
                      </a:lnTo>
                      <a:lnTo>
                        <a:pt x="1393" y="557"/>
                      </a:lnTo>
                      <a:lnTo>
                        <a:pt x="1372" y="568"/>
                      </a:lnTo>
                      <a:lnTo>
                        <a:pt x="1358" y="619"/>
                      </a:lnTo>
                      <a:lnTo>
                        <a:pt x="1346" y="647"/>
                      </a:lnTo>
                      <a:lnTo>
                        <a:pt x="1369" y="681"/>
                      </a:lnTo>
                      <a:lnTo>
                        <a:pt x="1364" y="716"/>
                      </a:lnTo>
                      <a:lnTo>
                        <a:pt x="1409" y="791"/>
                      </a:lnTo>
                      <a:lnTo>
                        <a:pt x="1407" y="830"/>
                      </a:lnTo>
                      <a:lnTo>
                        <a:pt x="1342" y="900"/>
                      </a:lnTo>
                      <a:lnTo>
                        <a:pt x="1301" y="894"/>
                      </a:lnTo>
                      <a:lnTo>
                        <a:pt x="1287" y="922"/>
                      </a:lnTo>
                      <a:lnTo>
                        <a:pt x="1237" y="932"/>
                      </a:lnTo>
                      <a:lnTo>
                        <a:pt x="1209" y="898"/>
                      </a:lnTo>
                      <a:lnTo>
                        <a:pt x="1170" y="902"/>
                      </a:lnTo>
                      <a:lnTo>
                        <a:pt x="1153" y="893"/>
                      </a:lnTo>
                      <a:lnTo>
                        <a:pt x="1129" y="911"/>
                      </a:lnTo>
                      <a:lnTo>
                        <a:pt x="1105" y="884"/>
                      </a:lnTo>
                      <a:lnTo>
                        <a:pt x="1070" y="878"/>
                      </a:lnTo>
                      <a:lnTo>
                        <a:pt x="1040" y="84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8" name="Freeform 164"/>
                <p:cNvSpPr>
                  <a:spLocks/>
                </p:cNvSpPr>
                <p:nvPr/>
              </p:nvSpPr>
              <p:spPr bwMode="auto">
                <a:xfrm>
                  <a:off x="4097715" y="3152049"/>
                  <a:ext cx="1090715" cy="2080527"/>
                </a:xfrm>
                <a:custGeom>
                  <a:avLst/>
                  <a:gdLst>
                    <a:gd name="T0" fmla="*/ 2147483646 w 2056"/>
                    <a:gd name="T1" fmla="*/ 2147483646 h 3878"/>
                    <a:gd name="T2" fmla="*/ 2147483646 w 2056"/>
                    <a:gd name="T3" fmla="*/ 2147483646 h 3878"/>
                    <a:gd name="T4" fmla="*/ 2147483646 w 2056"/>
                    <a:gd name="T5" fmla="*/ 2147483646 h 3878"/>
                    <a:gd name="T6" fmla="*/ 2147483646 w 2056"/>
                    <a:gd name="T7" fmla="*/ 2147483646 h 3878"/>
                    <a:gd name="T8" fmla="*/ 2147483646 w 2056"/>
                    <a:gd name="T9" fmla="*/ 2147483646 h 3878"/>
                    <a:gd name="T10" fmla="*/ 2147483646 w 2056"/>
                    <a:gd name="T11" fmla="*/ 2147483646 h 3878"/>
                    <a:gd name="T12" fmla="*/ 2147483646 w 2056"/>
                    <a:gd name="T13" fmla="*/ 2147483646 h 3878"/>
                    <a:gd name="T14" fmla="*/ 2147483646 w 2056"/>
                    <a:gd name="T15" fmla="*/ 2147483646 h 3878"/>
                    <a:gd name="T16" fmla="*/ 2147483646 w 2056"/>
                    <a:gd name="T17" fmla="*/ 2147483646 h 3878"/>
                    <a:gd name="T18" fmla="*/ 2147483646 w 2056"/>
                    <a:gd name="T19" fmla="*/ 2147483646 h 3878"/>
                    <a:gd name="T20" fmla="*/ 2147483646 w 2056"/>
                    <a:gd name="T21" fmla="*/ 2147483646 h 3878"/>
                    <a:gd name="T22" fmla="*/ 2147483646 w 2056"/>
                    <a:gd name="T23" fmla="*/ 2147483646 h 3878"/>
                    <a:gd name="T24" fmla="*/ 2147483646 w 2056"/>
                    <a:gd name="T25" fmla="*/ 2147483646 h 3878"/>
                    <a:gd name="T26" fmla="*/ 2147483646 w 2056"/>
                    <a:gd name="T27" fmla="*/ 2147483646 h 3878"/>
                    <a:gd name="T28" fmla="*/ 2147483646 w 2056"/>
                    <a:gd name="T29" fmla="*/ 2147483646 h 3878"/>
                    <a:gd name="T30" fmla="*/ 2147483646 w 2056"/>
                    <a:gd name="T31" fmla="*/ 2147483646 h 3878"/>
                    <a:gd name="T32" fmla="*/ 2147483646 w 2056"/>
                    <a:gd name="T33" fmla="*/ 2147483646 h 3878"/>
                    <a:gd name="T34" fmla="*/ 2147483646 w 2056"/>
                    <a:gd name="T35" fmla="*/ 2147483646 h 3878"/>
                    <a:gd name="T36" fmla="*/ 2147483646 w 2056"/>
                    <a:gd name="T37" fmla="*/ 2147483646 h 3878"/>
                    <a:gd name="T38" fmla="*/ 2147483646 w 2056"/>
                    <a:gd name="T39" fmla="*/ 2147483646 h 3878"/>
                    <a:gd name="T40" fmla="*/ 2147483646 w 2056"/>
                    <a:gd name="T41" fmla="*/ 2147483646 h 3878"/>
                    <a:gd name="T42" fmla="*/ 2147483646 w 2056"/>
                    <a:gd name="T43" fmla="*/ 2147483646 h 3878"/>
                    <a:gd name="T44" fmla="*/ 2147483646 w 2056"/>
                    <a:gd name="T45" fmla="*/ 2147483646 h 3878"/>
                    <a:gd name="T46" fmla="*/ 2147483646 w 2056"/>
                    <a:gd name="T47" fmla="*/ 2147483646 h 3878"/>
                    <a:gd name="T48" fmla="*/ 2147483646 w 2056"/>
                    <a:gd name="T49" fmla="*/ 2147483646 h 3878"/>
                    <a:gd name="T50" fmla="*/ 2147483646 w 2056"/>
                    <a:gd name="T51" fmla="*/ 2147483646 h 3878"/>
                    <a:gd name="T52" fmla="*/ 2147483646 w 2056"/>
                    <a:gd name="T53" fmla="*/ 2147483646 h 3878"/>
                    <a:gd name="T54" fmla="*/ 2147483646 w 2056"/>
                    <a:gd name="T55" fmla="*/ 2147483646 h 3878"/>
                    <a:gd name="T56" fmla="*/ 2147483646 w 2056"/>
                    <a:gd name="T57" fmla="*/ 2147483646 h 3878"/>
                    <a:gd name="T58" fmla="*/ 2147483646 w 2056"/>
                    <a:gd name="T59" fmla="*/ 2147483646 h 3878"/>
                    <a:gd name="T60" fmla="*/ 2147483646 w 2056"/>
                    <a:gd name="T61" fmla="*/ 2147483646 h 3878"/>
                    <a:gd name="T62" fmla="*/ 2147483646 w 2056"/>
                    <a:gd name="T63" fmla="*/ 2147483646 h 3878"/>
                    <a:gd name="T64" fmla="*/ 2147483646 w 2056"/>
                    <a:gd name="T65" fmla="*/ 2147483646 h 3878"/>
                    <a:gd name="T66" fmla="*/ 2147483646 w 2056"/>
                    <a:gd name="T67" fmla="*/ 2147483646 h 3878"/>
                    <a:gd name="T68" fmla="*/ 2147483646 w 2056"/>
                    <a:gd name="T69" fmla="*/ 2147483646 h 3878"/>
                    <a:gd name="T70" fmla="*/ 2147483646 w 2056"/>
                    <a:gd name="T71" fmla="*/ 2147483646 h 3878"/>
                    <a:gd name="T72" fmla="*/ 2147483646 w 2056"/>
                    <a:gd name="T73" fmla="*/ 2147483646 h 3878"/>
                    <a:gd name="T74" fmla="*/ 2147483646 w 2056"/>
                    <a:gd name="T75" fmla="*/ 2147483646 h 3878"/>
                    <a:gd name="T76" fmla="*/ 2147483646 w 2056"/>
                    <a:gd name="T77" fmla="*/ 2147483646 h 3878"/>
                    <a:gd name="T78" fmla="*/ 2147483646 w 2056"/>
                    <a:gd name="T79" fmla="*/ 2147483646 h 3878"/>
                    <a:gd name="T80" fmla="*/ 2147483646 w 2056"/>
                    <a:gd name="T81" fmla="*/ 2147483646 h 3878"/>
                    <a:gd name="T82" fmla="*/ 2147483646 w 2056"/>
                    <a:gd name="T83" fmla="*/ 2147483646 h 3878"/>
                    <a:gd name="T84" fmla="*/ 2147483646 w 2056"/>
                    <a:gd name="T85" fmla="*/ 2147483646 h 3878"/>
                    <a:gd name="T86" fmla="*/ 2147483646 w 2056"/>
                    <a:gd name="T87" fmla="*/ 2147483646 h 3878"/>
                    <a:gd name="T88" fmla="*/ 2147483646 w 2056"/>
                    <a:gd name="T89" fmla="*/ 2147483646 h 3878"/>
                    <a:gd name="T90" fmla="*/ 2147483646 w 2056"/>
                    <a:gd name="T91" fmla="*/ 2147483646 h 3878"/>
                    <a:gd name="T92" fmla="*/ 2147483646 w 2056"/>
                    <a:gd name="T93" fmla="*/ 2147483646 h 3878"/>
                    <a:gd name="T94" fmla="*/ 2147483646 w 2056"/>
                    <a:gd name="T95" fmla="*/ 2147483646 h 3878"/>
                    <a:gd name="T96" fmla="*/ 2147483646 w 2056"/>
                    <a:gd name="T97" fmla="*/ 2147483646 h 3878"/>
                    <a:gd name="T98" fmla="*/ 2147483646 w 2056"/>
                    <a:gd name="T99" fmla="*/ 2147483646 h 3878"/>
                    <a:gd name="T100" fmla="*/ 2147483646 w 2056"/>
                    <a:gd name="T101" fmla="*/ 2147483646 h 3878"/>
                    <a:gd name="T102" fmla="*/ 2147483646 w 2056"/>
                    <a:gd name="T103" fmla="*/ 2147483646 h 3878"/>
                    <a:gd name="T104" fmla="*/ 2147483646 w 2056"/>
                    <a:gd name="T105" fmla="*/ 2147483646 h 3878"/>
                    <a:gd name="T106" fmla="*/ 2147483646 w 2056"/>
                    <a:gd name="T107" fmla="*/ 2147483646 h 3878"/>
                    <a:gd name="T108" fmla="*/ 2147483646 w 2056"/>
                    <a:gd name="T109" fmla="*/ 2147483646 h 3878"/>
                    <a:gd name="T110" fmla="*/ 2147483646 w 2056"/>
                    <a:gd name="T111" fmla="*/ 2147483646 h 3878"/>
                    <a:gd name="T112" fmla="*/ 2147483646 w 2056"/>
                    <a:gd name="T113" fmla="*/ 2147483646 h 3878"/>
                    <a:gd name="T114" fmla="*/ 2147483646 w 2056"/>
                    <a:gd name="T115" fmla="*/ 2147483646 h 3878"/>
                    <a:gd name="T116" fmla="*/ 2147483646 w 2056"/>
                    <a:gd name="T117" fmla="*/ 2147483646 h 3878"/>
                    <a:gd name="T118" fmla="*/ 2147483646 w 2056"/>
                    <a:gd name="T119" fmla="*/ 2147483646 h 38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056"/>
                    <a:gd name="T181" fmla="*/ 0 h 3878"/>
                    <a:gd name="T182" fmla="*/ 2056 w 2056"/>
                    <a:gd name="T183" fmla="*/ 3878 h 38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056" h="3878">
                      <a:moveTo>
                        <a:pt x="297" y="0"/>
                      </a:moveTo>
                      <a:lnTo>
                        <a:pt x="307" y="5"/>
                      </a:lnTo>
                      <a:lnTo>
                        <a:pt x="334" y="67"/>
                      </a:lnTo>
                      <a:lnTo>
                        <a:pt x="311" y="97"/>
                      </a:lnTo>
                      <a:lnTo>
                        <a:pt x="331" y="120"/>
                      </a:lnTo>
                      <a:lnTo>
                        <a:pt x="349" y="200"/>
                      </a:lnTo>
                      <a:lnTo>
                        <a:pt x="395" y="303"/>
                      </a:lnTo>
                      <a:lnTo>
                        <a:pt x="437" y="283"/>
                      </a:lnTo>
                      <a:lnTo>
                        <a:pt x="412" y="273"/>
                      </a:lnTo>
                      <a:lnTo>
                        <a:pt x="455" y="245"/>
                      </a:lnTo>
                      <a:lnTo>
                        <a:pt x="492" y="190"/>
                      </a:lnTo>
                      <a:lnTo>
                        <a:pt x="497" y="154"/>
                      </a:lnTo>
                      <a:lnTo>
                        <a:pt x="579" y="159"/>
                      </a:lnTo>
                      <a:lnTo>
                        <a:pt x="588" y="247"/>
                      </a:lnTo>
                      <a:lnTo>
                        <a:pt x="634" y="334"/>
                      </a:lnTo>
                      <a:lnTo>
                        <a:pt x="668" y="330"/>
                      </a:lnTo>
                      <a:lnTo>
                        <a:pt x="714" y="356"/>
                      </a:lnTo>
                      <a:lnTo>
                        <a:pt x="729" y="346"/>
                      </a:lnTo>
                      <a:lnTo>
                        <a:pt x="750" y="376"/>
                      </a:lnTo>
                      <a:lnTo>
                        <a:pt x="770" y="371"/>
                      </a:lnTo>
                      <a:lnTo>
                        <a:pt x="785" y="330"/>
                      </a:lnTo>
                      <a:lnTo>
                        <a:pt x="826" y="371"/>
                      </a:lnTo>
                      <a:lnTo>
                        <a:pt x="852" y="351"/>
                      </a:lnTo>
                      <a:lnTo>
                        <a:pt x="881" y="379"/>
                      </a:lnTo>
                      <a:lnTo>
                        <a:pt x="936" y="357"/>
                      </a:lnTo>
                      <a:lnTo>
                        <a:pt x="977" y="363"/>
                      </a:lnTo>
                      <a:lnTo>
                        <a:pt x="964" y="386"/>
                      </a:lnTo>
                      <a:lnTo>
                        <a:pt x="932" y="380"/>
                      </a:lnTo>
                      <a:lnTo>
                        <a:pt x="901" y="426"/>
                      </a:lnTo>
                      <a:lnTo>
                        <a:pt x="896" y="446"/>
                      </a:lnTo>
                      <a:lnTo>
                        <a:pt x="825" y="518"/>
                      </a:lnTo>
                      <a:lnTo>
                        <a:pt x="805" y="518"/>
                      </a:lnTo>
                      <a:lnTo>
                        <a:pt x="794" y="574"/>
                      </a:lnTo>
                      <a:lnTo>
                        <a:pt x="733" y="565"/>
                      </a:lnTo>
                      <a:lnTo>
                        <a:pt x="701" y="631"/>
                      </a:lnTo>
                      <a:lnTo>
                        <a:pt x="705" y="658"/>
                      </a:lnTo>
                      <a:lnTo>
                        <a:pt x="654" y="745"/>
                      </a:lnTo>
                      <a:lnTo>
                        <a:pt x="704" y="765"/>
                      </a:lnTo>
                      <a:lnTo>
                        <a:pt x="734" y="811"/>
                      </a:lnTo>
                      <a:lnTo>
                        <a:pt x="714" y="831"/>
                      </a:lnTo>
                      <a:lnTo>
                        <a:pt x="724" y="857"/>
                      </a:lnTo>
                      <a:lnTo>
                        <a:pt x="688" y="888"/>
                      </a:lnTo>
                      <a:lnTo>
                        <a:pt x="678" y="923"/>
                      </a:lnTo>
                      <a:lnTo>
                        <a:pt x="743" y="919"/>
                      </a:lnTo>
                      <a:lnTo>
                        <a:pt x="733" y="945"/>
                      </a:lnTo>
                      <a:lnTo>
                        <a:pt x="753" y="960"/>
                      </a:lnTo>
                      <a:lnTo>
                        <a:pt x="774" y="940"/>
                      </a:lnTo>
                      <a:lnTo>
                        <a:pt x="789" y="1001"/>
                      </a:lnTo>
                      <a:lnTo>
                        <a:pt x="805" y="976"/>
                      </a:lnTo>
                      <a:lnTo>
                        <a:pt x="820" y="986"/>
                      </a:lnTo>
                      <a:lnTo>
                        <a:pt x="815" y="1021"/>
                      </a:lnTo>
                      <a:lnTo>
                        <a:pt x="856" y="1021"/>
                      </a:lnTo>
                      <a:lnTo>
                        <a:pt x="854" y="1042"/>
                      </a:lnTo>
                      <a:lnTo>
                        <a:pt x="926" y="1048"/>
                      </a:lnTo>
                      <a:lnTo>
                        <a:pt x="905" y="1074"/>
                      </a:lnTo>
                      <a:lnTo>
                        <a:pt x="946" y="1104"/>
                      </a:lnTo>
                      <a:lnTo>
                        <a:pt x="915" y="1145"/>
                      </a:lnTo>
                      <a:lnTo>
                        <a:pt x="941" y="1155"/>
                      </a:lnTo>
                      <a:lnTo>
                        <a:pt x="945" y="1196"/>
                      </a:lnTo>
                      <a:lnTo>
                        <a:pt x="945" y="1201"/>
                      </a:lnTo>
                      <a:lnTo>
                        <a:pt x="910" y="1211"/>
                      </a:lnTo>
                      <a:lnTo>
                        <a:pt x="861" y="1325"/>
                      </a:lnTo>
                      <a:lnTo>
                        <a:pt x="876" y="1361"/>
                      </a:lnTo>
                      <a:lnTo>
                        <a:pt x="784" y="1417"/>
                      </a:lnTo>
                      <a:lnTo>
                        <a:pt x="759" y="1453"/>
                      </a:lnTo>
                      <a:lnTo>
                        <a:pt x="728" y="1458"/>
                      </a:lnTo>
                      <a:lnTo>
                        <a:pt x="706" y="1493"/>
                      </a:lnTo>
                      <a:lnTo>
                        <a:pt x="676" y="1492"/>
                      </a:lnTo>
                      <a:lnTo>
                        <a:pt x="686" y="1549"/>
                      </a:lnTo>
                      <a:lnTo>
                        <a:pt x="722" y="1590"/>
                      </a:lnTo>
                      <a:lnTo>
                        <a:pt x="752" y="1590"/>
                      </a:lnTo>
                      <a:lnTo>
                        <a:pt x="751" y="1631"/>
                      </a:lnTo>
                      <a:lnTo>
                        <a:pt x="715" y="1657"/>
                      </a:lnTo>
                      <a:lnTo>
                        <a:pt x="695" y="1703"/>
                      </a:lnTo>
                      <a:lnTo>
                        <a:pt x="736" y="1759"/>
                      </a:lnTo>
                      <a:lnTo>
                        <a:pt x="760" y="1861"/>
                      </a:lnTo>
                      <a:lnTo>
                        <a:pt x="819" y="1866"/>
                      </a:lnTo>
                      <a:lnTo>
                        <a:pt x="848" y="1827"/>
                      </a:lnTo>
                      <a:lnTo>
                        <a:pt x="880" y="1819"/>
                      </a:lnTo>
                      <a:lnTo>
                        <a:pt x="889" y="1776"/>
                      </a:lnTo>
                      <a:lnTo>
                        <a:pt x="923" y="1802"/>
                      </a:lnTo>
                      <a:lnTo>
                        <a:pt x="931" y="1788"/>
                      </a:lnTo>
                      <a:lnTo>
                        <a:pt x="914" y="1746"/>
                      </a:lnTo>
                      <a:lnTo>
                        <a:pt x="975" y="1741"/>
                      </a:lnTo>
                      <a:lnTo>
                        <a:pt x="975" y="1782"/>
                      </a:lnTo>
                      <a:lnTo>
                        <a:pt x="1021" y="1819"/>
                      </a:lnTo>
                      <a:lnTo>
                        <a:pt x="1047" y="1803"/>
                      </a:lnTo>
                      <a:lnTo>
                        <a:pt x="1056" y="1829"/>
                      </a:lnTo>
                      <a:lnTo>
                        <a:pt x="1123" y="1788"/>
                      </a:lnTo>
                      <a:lnTo>
                        <a:pt x="1158" y="1808"/>
                      </a:lnTo>
                      <a:lnTo>
                        <a:pt x="1193" y="1854"/>
                      </a:lnTo>
                      <a:lnTo>
                        <a:pt x="1193" y="1890"/>
                      </a:lnTo>
                      <a:lnTo>
                        <a:pt x="1209" y="1895"/>
                      </a:lnTo>
                      <a:lnTo>
                        <a:pt x="1183" y="1921"/>
                      </a:lnTo>
                      <a:lnTo>
                        <a:pt x="1178" y="1961"/>
                      </a:lnTo>
                      <a:lnTo>
                        <a:pt x="1153" y="1967"/>
                      </a:lnTo>
                      <a:lnTo>
                        <a:pt x="1137" y="2012"/>
                      </a:lnTo>
                      <a:lnTo>
                        <a:pt x="1156" y="2053"/>
                      </a:lnTo>
                      <a:lnTo>
                        <a:pt x="1141" y="2063"/>
                      </a:lnTo>
                      <a:lnTo>
                        <a:pt x="1156" y="2079"/>
                      </a:lnTo>
                      <a:lnTo>
                        <a:pt x="1148" y="2094"/>
                      </a:lnTo>
                      <a:lnTo>
                        <a:pt x="1148" y="2164"/>
                      </a:lnTo>
                      <a:lnTo>
                        <a:pt x="1185" y="2187"/>
                      </a:lnTo>
                      <a:lnTo>
                        <a:pt x="1228" y="2188"/>
                      </a:lnTo>
                      <a:lnTo>
                        <a:pt x="1250" y="2209"/>
                      </a:lnTo>
                      <a:lnTo>
                        <a:pt x="1266" y="2183"/>
                      </a:lnTo>
                      <a:lnTo>
                        <a:pt x="1299" y="2231"/>
                      </a:lnTo>
                      <a:lnTo>
                        <a:pt x="1304" y="2204"/>
                      </a:lnTo>
                      <a:lnTo>
                        <a:pt x="1366" y="2205"/>
                      </a:lnTo>
                      <a:lnTo>
                        <a:pt x="1376" y="2220"/>
                      </a:lnTo>
                      <a:lnTo>
                        <a:pt x="1398" y="2210"/>
                      </a:lnTo>
                      <a:lnTo>
                        <a:pt x="1398" y="2188"/>
                      </a:lnTo>
                      <a:lnTo>
                        <a:pt x="1426" y="2186"/>
                      </a:lnTo>
                      <a:lnTo>
                        <a:pt x="1449" y="2167"/>
                      </a:lnTo>
                      <a:lnTo>
                        <a:pt x="1469" y="2178"/>
                      </a:lnTo>
                      <a:lnTo>
                        <a:pt x="1584" y="2158"/>
                      </a:lnTo>
                      <a:lnTo>
                        <a:pt x="1641" y="2167"/>
                      </a:lnTo>
                      <a:lnTo>
                        <a:pt x="1667" y="2094"/>
                      </a:lnTo>
                      <a:lnTo>
                        <a:pt x="1693" y="2084"/>
                      </a:lnTo>
                      <a:lnTo>
                        <a:pt x="1743" y="2111"/>
                      </a:lnTo>
                      <a:lnTo>
                        <a:pt x="1743" y="2143"/>
                      </a:lnTo>
                      <a:lnTo>
                        <a:pt x="1803" y="2163"/>
                      </a:lnTo>
                      <a:lnTo>
                        <a:pt x="1836" y="2163"/>
                      </a:lnTo>
                      <a:lnTo>
                        <a:pt x="1901" y="2190"/>
                      </a:lnTo>
                      <a:lnTo>
                        <a:pt x="1918" y="2168"/>
                      </a:lnTo>
                      <a:lnTo>
                        <a:pt x="1989" y="2205"/>
                      </a:lnTo>
                      <a:lnTo>
                        <a:pt x="2028" y="2188"/>
                      </a:lnTo>
                      <a:lnTo>
                        <a:pt x="2049" y="2231"/>
                      </a:lnTo>
                      <a:lnTo>
                        <a:pt x="2033" y="2247"/>
                      </a:lnTo>
                      <a:lnTo>
                        <a:pt x="2029" y="2316"/>
                      </a:lnTo>
                      <a:lnTo>
                        <a:pt x="2056" y="2386"/>
                      </a:lnTo>
                      <a:lnTo>
                        <a:pt x="2020" y="2417"/>
                      </a:lnTo>
                      <a:lnTo>
                        <a:pt x="2010" y="2447"/>
                      </a:lnTo>
                      <a:lnTo>
                        <a:pt x="1974" y="2463"/>
                      </a:lnTo>
                      <a:lnTo>
                        <a:pt x="1943" y="2514"/>
                      </a:lnTo>
                      <a:lnTo>
                        <a:pt x="1908" y="2515"/>
                      </a:lnTo>
                      <a:lnTo>
                        <a:pt x="1887" y="2546"/>
                      </a:lnTo>
                      <a:lnTo>
                        <a:pt x="1897" y="2561"/>
                      </a:lnTo>
                      <a:lnTo>
                        <a:pt x="1877" y="2586"/>
                      </a:lnTo>
                      <a:lnTo>
                        <a:pt x="1850" y="2593"/>
                      </a:lnTo>
                      <a:lnTo>
                        <a:pt x="1862" y="2613"/>
                      </a:lnTo>
                      <a:lnTo>
                        <a:pt x="1873" y="2663"/>
                      </a:lnTo>
                      <a:lnTo>
                        <a:pt x="1863" y="2686"/>
                      </a:lnTo>
                      <a:lnTo>
                        <a:pt x="1830" y="2697"/>
                      </a:lnTo>
                      <a:lnTo>
                        <a:pt x="1757" y="2585"/>
                      </a:lnTo>
                      <a:lnTo>
                        <a:pt x="1752" y="2549"/>
                      </a:lnTo>
                      <a:lnTo>
                        <a:pt x="1711" y="2549"/>
                      </a:lnTo>
                      <a:lnTo>
                        <a:pt x="1686" y="2611"/>
                      </a:lnTo>
                      <a:lnTo>
                        <a:pt x="1625" y="2636"/>
                      </a:lnTo>
                      <a:lnTo>
                        <a:pt x="1604" y="2611"/>
                      </a:lnTo>
                      <a:lnTo>
                        <a:pt x="1520" y="2612"/>
                      </a:lnTo>
                      <a:lnTo>
                        <a:pt x="1438" y="2778"/>
                      </a:lnTo>
                      <a:lnTo>
                        <a:pt x="1472" y="2793"/>
                      </a:lnTo>
                      <a:lnTo>
                        <a:pt x="1456" y="2813"/>
                      </a:lnTo>
                      <a:lnTo>
                        <a:pt x="1466" y="2824"/>
                      </a:lnTo>
                      <a:lnTo>
                        <a:pt x="1483" y="2818"/>
                      </a:lnTo>
                      <a:lnTo>
                        <a:pt x="1483" y="2887"/>
                      </a:lnTo>
                      <a:lnTo>
                        <a:pt x="1492" y="2891"/>
                      </a:lnTo>
                      <a:lnTo>
                        <a:pt x="1497" y="2922"/>
                      </a:lnTo>
                      <a:lnTo>
                        <a:pt x="1450" y="2932"/>
                      </a:lnTo>
                      <a:lnTo>
                        <a:pt x="1441" y="2983"/>
                      </a:lnTo>
                      <a:lnTo>
                        <a:pt x="1373" y="3003"/>
                      </a:lnTo>
                      <a:lnTo>
                        <a:pt x="1343" y="3044"/>
                      </a:lnTo>
                      <a:lnTo>
                        <a:pt x="1349" y="3121"/>
                      </a:lnTo>
                      <a:lnTo>
                        <a:pt x="1359" y="3151"/>
                      </a:lnTo>
                      <a:lnTo>
                        <a:pt x="1318" y="3178"/>
                      </a:lnTo>
                      <a:lnTo>
                        <a:pt x="1329" y="3255"/>
                      </a:lnTo>
                      <a:lnTo>
                        <a:pt x="1298" y="3341"/>
                      </a:lnTo>
                      <a:lnTo>
                        <a:pt x="1237" y="3331"/>
                      </a:lnTo>
                      <a:lnTo>
                        <a:pt x="1216" y="3357"/>
                      </a:lnTo>
                      <a:lnTo>
                        <a:pt x="1201" y="3352"/>
                      </a:lnTo>
                      <a:lnTo>
                        <a:pt x="1186" y="3394"/>
                      </a:lnTo>
                      <a:lnTo>
                        <a:pt x="1237" y="3440"/>
                      </a:lnTo>
                      <a:lnTo>
                        <a:pt x="1269" y="3488"/>
                      </a:lnTo>
                      <a:lnTo>
                        <a:pt x="1239" y="3525"/>
                      </a:lnTo>
                      <a:lnTo>
                        <a:pt x="1193" y="3535"/>
                      </a:lnTo>
                      <a:lnTo>
                        <a:pt x="1178" y="3525"/>
                      </a:lnTo>
                      <a:lnTo>
                        <a:pt x="1158" y="3551"/>
                      </a:lnTo>
                      <a:lnTo>
                        <a:pt x="1112" y="3530"/>
                      </a:lnTo>
                      <a:lnTo>
                        <a:pt x="1066" y="3561"/>
                      </a:lnTo>
                      <a:lnTo>
                        <a:pt x="1051" y="3544"/>
                      </a:lnTo>
                      <a:lnTo>
                        <a:pt x="958" y="3565"/>
                      </a:lnTo>
                      <a:lnTo>
                        <a:pt x="968" y="3585"/>
                      </a:lnTo>
                      <a:lnTo>
                        <a:pt x="932" y="3658"/>
                      </a:lnTo>
                      <a:lnTo>
                        <a:pt x="922" y="3646"/>
                      </a:lnTo>
                      <a:lnTo>
                        <a:pt x="896" y="3656"/>
                      </a:lnTo>
                      <a:lnTo>
                        <a:pt x="829" y="3749"/>
                      </a:lnTo>
                      <a:lnTo>
                        <a:pt x="819" y="3790"/>
                      </a:lnTo>
                      <a:lnTo>
                        <a:pt x="677" y="3878"/>
                      </a:lnTo>
                      <a:lnTo>
                        <a:pt x="593" y="3874"/>
                      </a:lnTo>
                      <a:lnTo>
                        <a:pt x="562" y="3849"/>
                      </a:lnTo>
                      <a:lnTo>
                        <a:pt x="470" y="3822"/>
                      </a:lnTo>
                      <a:lnTo>
                        <a:pt x="435" y="3827"/>
                      </a:lnTo>
                      <a:lnTo>
                        <a:pt x="424" y="3792"/>
                      </a:lnTo>
                      <a:lnTo>
                        <a:pt x="394" y="3760"/>
                      </a:lnTo>
                      <a:lnTo>
                        <a:pt x="419" y="3729"/>
                      </a:lnTo>
                      <a:lnTo>
                        <a:pt x="450" y="3678"/>
                      </a:lnTo>
                      <a:lnTo>
                        <a:pt x="492" y="3658"/>
                      </a:lnTo>
                      <a:lnTo>
                        <a:pt x="489" y="3633"/>
                      </a:lnTo>
                      <a:lnTo>
                        <a:pt x="519" y="3627"/>
                      </a:lnTo>
                      <a:lnTo>
                        <a:pt x="532" y="3595"/>
                      </a:lnTo>
                      <a:lnTo>
                        <a:pt x="534" y="3567"/>
                      </a:lnTo>
                      <a:lnTo>
                        <a:pt x="560" y="3565"/>
                      </a:lnTo>
                      <a:lnTo>
                        <a:pt x="580" y="3548"/>
                      </a:lnTo>
                      <a:lnTo>
                        <a:pt x="608" y="3503"/>
                      </a:lnTo>
                      <a:lnTo>
                        <a:pt x="575" y="3466"/>
                      </a:lnTo>
                      <a:lnTo>
                        <a:pt x="557" y="3403"/>
                      </a:lnTo>
                      <a:lnTo>
                        <a:pt x="579" y="3348"/>
                      </a:lnTo>
                      <a:lnTo>
                        <a:pt x="548" y="3248"/>
                      </a:lnTo>
                      <a:lnTo>
                        <a:pt x="516" y="3201"/>
                      </a:lnTo>
                      <a:lnTo>
                        <a:pt x="533" y="3160"/>
                      </a:lnTo>
                      <a:lnTo>
                        <a:pt x="525" y="3156"/>
                      </a:lnTo>
                      <a:lnTo>
                        <a:pt x="520" y="3141"/>
                      </a:lnTo>
                      <a:lnTo>
                        <a:pt x="479" y="3141"/>
                      </a:lnTo>
                      <a:lnTo>
                        <a:pt x="484" y="3105"/>
                      </a:lnTo>
                      <a:lnTo>
                        <a:pt x="435" y="3090"/>
                      </a:lnTo>
                      <a:lnTo>
                        <a:pt x="358" y="3081"/>
                      </a:lnTo>
                      <a:lnTo>
                        <a:pt x="328" y="3081"/>
                      </a:lnTo>
                      <a:lnTo>
                        <a:pt x="312" y="3056"/>
                      </a:lnTo>
                      <a:lnTo>
                        <a:pt x="317" y="3045"/>
                      </a:lnTo>
                      <a:lnTo>
                        <a:pt x="297" y="3030"/>
                      </a:lnTo>
                      <a:lnTo>
                        <a:pt x="288" y="2994"/>
                      </a:lnTo>
                      <a:lnTo>
                        <a:pt x="269" y="2972"/>
                      </a:lnTo>
                      <a:lnTo>
                        <a:pt x="368" y="2915"/>
                      </a:lnTo>
                      <a:lnTo>
                        <a:pt x="342" y="2815"/>
                      </a:lnTo>
                      <a:lnTo>
                        <a:pt x="301" y="2788"/>
                      </a:lnTo>
                      <a:lnTo>
                        <a:pt x="291" y="2727"/>
                      </a:lnTo>
                      <a:lnTo>
                        <a:pt x="311" y="2725"/>
                      </a:lnTo>
                      <a:lnTo>
                        <a:pt x="311" y="2686"/>
                      </a:lnTo>
                      <a:lnTo>
                        <a:pt x="333" y="2640"/>
                      </a:lnTo>
                      <a:lnTo>
                        <a:pt x="307" y="2620"/>
                      </a:lnTo>
                      <a:lnTo>
                        <a:pt x="393" y="2554"/>
                      </a:lnTo>
                      <a:lnTo>
                        <a:pt x="413" y="2511"/>
                      </a:lnTo>
                      <a:lnTo>
                        <a:pt x="423" y="2530"/>
                      </a:lnTo>
                      <a:lnTo>
                        <a:pt x="437" y="2495"/>
                      </a:lnTo>
                      <a:lnTo>
                        <a:pt x="436" y="2444"/>
                      </a:lnTo>
                      <a:lnTo>
                        <a:pt x="394" y="2440"/>
                      </a:lnTo>
                      <a:lnTo>
                        <a:pt x="297" y="2378"/>
                      </a:lnTo>
                      <a:lnTo>
                        <a:pt x="293" y="2292"/>
                      </a:lnTo>
                      <a:lnTo>
                        <a:pt x="416" y="2196"/>
                      </a:lnTo>
                      <a:lnTo>
                        <a:pt x="401" y="2128"/>
                      </a:lnTo>
                      <a:lnTo>
                        <a:pt x="325" y="2123"/>
                      </a:lnTo>
                      <a:lnTo>
                        <a:pt x="294" y="2026"/>
                      </a:lnTo>
                      <a:lnTo>
                        <a:pt x="264" y="2016"/>
                      </a:lnTo>
                      <a:lnTo>
                        <a:pt x="255" y="1965"/>
                      </a:lnTo>
                      <a:lnTo>
                        <a:pt x="153" y="1928"/>
                      </a:lnTo>
                      <a:lnTo>
                        <a:pt x="30" y="1917"/>
                      </a:lnTo>
                      <a:lnTo>
                        <a:pt x="0" y="1896"/>
                      </a:lnTo>
                      <a:lnTo>
                        <a:pt x="16" y="1830"/>
                      </a:lnTo>
                      <a:lnTo>
                        <a:pt x="37" y="1810"/>
                      </a:lnTo>
                      <a:lnTo>
                        <a:pt x="6" y="1692"/>
                      </a:lnTo>
                      <a:lnTo>
                        <a:pt x="181" y="1632"/>
                      </a:lnTo>
                      <a:lnTo>
                        <a:pt x="211" y="1600"/>
                      </a:lnTo>
                      <a:lnTo>
                        <a:pt x="176" y="1585"/>
                      </a:lnTo>
                      <a:lnTo>
                        <a:pt x="130" y="1528"/>
                      </a:lnTo>
                      <a:lnTo>
                        <a:pt x="94" y="1518"/>
                      </a:lnTo>
                      <a:lnTo>
                        <a:pt x="84" y="1482"/>
                      </a:lnTo>
                      <a:lnTo>
                        <a:pt x="90" y="1436"/>
                      </a:lnTo>
                      <a:lnTo>
                        <a:pt x="107" y="1395"/>
                      </a:lnTo>
                      <a:lnTo>
                        <a:pt x="127" y="1365"/>
                      </a:lnTo>
                      <a:lnTo>
                        <a:pt x="148" y="1354"/>
                      </a:lnTo>
                      <a:lnTo>
                        <a:pt x="265" y="1228"/>
                      </a:lnTo>
                      <a:lnTo>
                        <a:pt x="266" y="1194"/>
                      </a:lnTo>
                      <a:lnTo>
                        <a:pt x="288" y="1169"/>
                      </a:lnTo>
                      <a:lnTo>
                        <a:pt x="261" y="1162"/>
                      </a:lnTo>
                      <a:lnTo>
                        <a:pt x="264" y="1135"/>
                      </a:lnTo>
                      <a:lnTo>
                        <a:pt x="233" y="1102"/>
                      </a:lnTo>
                      <a:lnTo>
                        <a:pt x="248" y="1107"/>
                      </a:lnTo>
                      <a:lnTo>
                        <a:pt x="259" y="1051"/>
                      </a:lnTo>
                      <a:lnTo>
                        <a:pt x="342" y="1006"/>
                      </a:lnTo>
                      <a:lnTo>
                        <a:pt x="353" y="847"/>
                      </a:lnTo>
                      <a:lnTo>
                        <a:pt x="317" y="854"/>
                      </a:lnTo>
                      <a:lnTo>
                        <a:pt x="299" y="811"/>
                      </a:lnTo>
                      <a:lnTo>
                        <a:pt x="245" y="800"/>
                      </a:lnTo>
                      <a:lnTo>
                        <a:pt x="259" y="745"/>
                      </a:lnTo>
                      <a:lnTo>
                        <a:pt x="279" y="740"/>
                      </a:lnTo>
                      <a:lnTo>
                        <a:pt x="285" y="673"/>
                      </a:lnTo>
                      <a:lnTo>
                        <a:pt x="265" y="653"/>
                      </a:lnTo>
                      <a:lnTo>
                        <a:pt x="280" y="638"/>
                      </a:lnTo>
                      <a:lnTo>
                        <a:pt x="245" y="602"/>
                      </a:lnTo>
                      <a:lnTo>
                        <a:pt x="219" y="602"/>
                      </a:lnTo>
                      <a:lnTo>
                        <a:pt x="219" y="580"/>
                      </a:lnTo>
                      <a:lnTo>
                        <a:pt x="210" y="539"/>
                      </a:lnTo>
                      <a:lnTo>
                        <a:pt x="236" y="514"/>
                      </a:lnTo>
                      <a:lnTo>
                        <a:pt x="236" y="473"/>
                      </a:lnTo>
                      <a:lnTo>
                        <a:pt x="215" y="448"/>
                      </a:lnTo>
                      <a:lnTo>
                        <a:pt x="222" y="417"/>
                      </a:lnTo>
                      <a:lnTo>
                        <a:pt x="247" y="407"/>
                      </a:lnTo>
                      <a:lnTo>
                        <a:pt x="237" y="334"/>
                      </a:lnTo>
                      <a:lnTo>
                        <a:pt x="218" y="319"/>
                      </a:lnTo>
                      <a:lnTo>
                        <a:pt x="177" y="252"/>
                      </a:lnTo>
                      <a:lnTo>
                        <a:pt x="197" y="242"/>
                      </a:lnTo>
                      <a:lnTo>
                        <a:pt x="219" y="185"/>
                      </a:lnTo>
                      <a:lnTo>
                        <a:pt x="204" y="180"/>
                      </a:lnTo>
                      <a:lnTo>
                        <a:pt x="195" y="134"/>
                      </a:lnTo>
                      <a:lnTo>
                        <a:pt x="195" y="93"/>
                      </a:lnTo>
                      <a:lnTo>
                        <a:pt x="210" y="83"/>
                      </a:lnTo>
                      <a:lnTo>
                        <a:pt x="231" y="103"/>
                      </a:lnTo>
                      <a:lnTo>
                        <a:pt x="256" y="83"/>
                      </a:lnTo>
                      <a:lnTo>
                        <a:pt x="261" y="62"/>
                      </a:lnTo>
                      <a:lnTo>
                        <a:pt x="277" y="57"/>
                      </a:lnTo>
                      <a:lnTo>
                        <a:pt x="297" y="10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69" name="Freeform 165"/>
                <p:cNvSpPr>
                  <a:spLocks/>
                </p:cNvSpPr>
                <p:nvPr/>
              </p:nvSpPr>
              <p:spPr bwMode="auto">
                <a:xfrm>
                  <a:off x="4096128" y="4746961"/>
                  <a:ext cx="323880" cy="507833"/>
                </a:xfrm>
                <a:custGeom>
                  <a:avLst/>
                  <a:gdLst>
                    <a:gd name="T0" fmla="*/ 2147483646 w 612"/>
                    <a:gd name="T1" fmla="*/ 2147483646 h 943"/>
                    <a:gd name="T2" fmla="*/ 2147483646 w 612"/>
                    <a:gd name="T3" fmla="*/ 2147483646 h 943"/>
                    <a:gd name="T4" fmla="*/ 2147483646 w 612"/>
                    <a:gd name="T5" fmla="*/ 2147483646 h 943"/>
                    <a:gd name="T6" fmla="*/ 2147483646 w 612"/>
                    <a:gd name="T7" fmla="*/ 2147483646 h 943"/>
                    <a:gd name="T8" fmla="*/ 2147483646 w 612"/>
                    <a:gd name="T9" fmla="*/ 2147483646 h 943"/>
                    <a:gd name="T10" fmla="*/ 2147483646 w 612"/>
                    <a:gd name="T11" fmla="*/ 2147483646 h 943"/>
                    <a:gd name="T12" fmla="*/ 2147483646 w 612"/>
                    <a:gd name="T13" fmla="*/ 2147483646 h 943"/>
                    <a:gd name="T14" fmla="*/ 2147483646 w 612"/>
                    <a:gd name="T15" fmla="*/ 2147483646 h 943"/>
                    <a:gd name="T16" fmla="*/ 2147483646 w 612"/>
                    <a:gd name="T17" fmla="*/ 2147483646 h 943"/>
                    <a:gd name="T18" fmla="*/ 2147483646 w 612"/>
                    <a:gd name="T19" fmla="*/ 2147483646 h 943"/>
                    <a:gd name="T20" fmla="*/ 2147483646 w 612"/>
                    <a:gd name="T21" fmla="*/ 2147483646 h 943"/>
                    <a:gd name="T22" fmla="*/ 2147483646 w 612"/>
                    <a:gd name="T23" fmla="*/ 2147483646 h 943"/>
                    <a:gd name="T24" fmla="*/ 2147483646 w 612"/>
                    <a:gd name="T25" fmla="*/ 2147483646 h 943"/>
                    <a:gd name="T26" fmla="*/ 2147483646 w 612"/>
                    <a:gd name="T27" fmla="*/ 2147483646 h 943"/>
                    <a:gd name="T28" fmla="*/ 2147483646 w 612"/>
                    <a:gd name="T29" fmla="*/ 2147483646 h 943"/>
                    <a:gd name="T30" fmla="*/ 2147483646 w 612"/>
                    <a:gd name="T31" fmla="*/ 2147483646 h 943"/>
                    <a:gd name="T32" fmla="*/ 2147483646 w 612"/>
                    <a:gd name="T33" fmla="*/ 2147483646 h 943"/>
                    <a:gd name="T34" fmla="*/ 2147483646 w 612"/>
                    <a:gd name="T35" fmla="*/ 2147483646 h 943"/>
                    <a:gd name="T36" fmla="*/ 2147483646 w 612"/>
                    <a:gd name="T37" fmla="*/ 2147483646 h 943"/>
                    <a:gd name="T38" fmla="*/ 2147483646 w 612"/>
                    <a:gd name="T39" fmla="*/ 2147483646 h 943"/>
                    <a:gd name="T40" fmla="*/ 2147483646 w 612"/>
                    <a:gd name="T41" fmla="*/ 2147483646 h 943"/>
                    <a:gd name="T42" fmla="*/ 2147483646 w 612"/>
                    <a:gd name="T43" fmla="*/ 2147483646 h 943"/>
                    <a:gd name="T44" fmla="*/ 2147483646 w 612"/>
                    <a:gd name="T45" fmla="*/ 2147483646 h 943"/>
                    <a:gd name="T46" fmla="*/ 2147483646 w 612"/>
                    <a:gd name="T47" fmla="*/ 2147483646 h 943"/>
                    <a:gd name="T48" fmla="*/ 2147483646 w 612"/>
                    <a:gd name="T49" fmla="*/ 2147483646 h 943"/>
                    <a:gd name="T50" fmla="*/ 2147483646 w 612"/>
                    <a:gd name="T51" fmla="*/ 2147483646 h 943"/>
                    <a:gd name="T52" fmla="*/ 2147483646 w 612"/>
                    <a:gd name="T53" fmla="*/ 2147483646 h 943"/>
                    <a:gd name="T54" fmla="*/ 2147483646 w 612"/>
                    <a:gd name="T55" fmla="*/ 2147483646 h 943"/>
                    <a:gd name="T56" fmla="*/ 2147483646 w 612"/>
                    <a:gd name="T57" fmla="*/ 2147483646 h 943"/>
                    <a:gd name="T58" fmla="*/ 2147483646 w 612"/>
                    <a:gd name="T59" fmla="*/ 2147483646 h 943"/>
                    <a:gd name="T60" fmla="*/ 2147483646 w 612"/>
                    <a:gd name="T61" fmla="*/ 2147483646 h 943"/>
                    <a:gd name="T62" fmla="*/ 2147483646 w 612"/>
                    <a:gd name="T63" fmla="*/ 2147483646 h 943"/>
                    <a:gd name="T64" fmla="*/ 2147483646 w 612"/>
                    <a:gd name="T65" fmla="*/ 2147483646 h 943"/>
                    <a:gd name="T66" fmla="*/ 2147483646 w 612"/>
                    <a:gd name="T67" fmla="*/ 2147483646 h 943"/>
                    <a:gd name="T68" fmla="*/ 2147483646 w 612"/>
                    <a:gd name="T69" fmla="*/ 2147483646 h 943"/>
                    <a:gd name="T70" fmla="*/ 2147483646 w 612"/>
                    <a:gd name="T71" fmla="*/ 2147483646 h 943"/>
                    <a:gd name="T72" fmla="*/ 2147483646 w 612"/>
                    <a:gd name="T73" fmla="*/ 2147483646 h 943"/>
                    <a:gd name="T74" fmla="*/ 2147483646 w 612"/>
                    <a:gd name="T75" fmla="*/ 2147483646 h 943"/>
                    <a:gd name="T76" fmla="*/ 2147483646 w 612"/>
                    <a:gd name="T77" fmla="*/ 2147483646 h 943"/>
                    <a:gd name="T78" fmla="*/ 2147483646 w 612"/>
                    <a:gd name="T79" fmla="*/ 0 h 9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12"/>
                    <a:gd name="T121" fmla="*/ 0 h 943"/>
                    <a:gd name="T122" fmla="*/ 612 w 612"/>
                    <a:gd name="T123" fmla="*/ 943 h 9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12" h="943">
                      <a:moveTo>
                        <a:pt x="292" y="22"/>
                      </a:moveTo>
                      <a:lnTo>
                        <a:pt x="301" y="58"/>
                      </a:lnTo>
                      <a:lnTo>
                        <a:pt x="321" y="73"/>
                      </a:lnTo>
                      <a:lnTo>
                        <a:pt x="316" y="84"/>
                      </a:lnTo>
                      <a:lnTo>
                        <a:pt x="332" y="109"/>
                      </a:lnTo>
                      <a:lnTo>
                        <a:pt x="362" y="109"/>
                      </a:lnTo>
                      <a:lnTo>
                        <a:pt x="439" y="118"/>
                      </a:lnTo>
                      <a:lnTo>
                        <a:pt x="488" y="133"/>
                      </a:lnTo>
                      <a:lnTo>
                        <a:pt x="483" y="169"/>
                      </a:lnTo>
                      <a:lnTo>
                        <a:pt x="524" y="169"/>
                      </a:lnTo>
                      <a:lnTo>
                        <a:pt x="529" y="184"/>
                      </a:lnTo>
                      <a:lnTo>
                        <a:pt x="537" y="188"/>
                      </a:lnTo>
                      <a:lnTo>
                        <a:pt x="520" y="229"/>
                      </a:lnTo>
                      <a:lnTo>
                        <a:pt x="552" y="276"/>
                      </a:lnTo>
                      <a:lnTo>
                        <a:pt x="583" y="376"/>
                      </a:lnTo>
                      <a:lnTo>
                        <a:pt x="561" y="431"/>
                      </a:lnTo>
                      <a:lnTo>
                        <a:pt x="579" y="494"/>
                      </a:lnTo>
                      <a:lnTo>
                        <a:pt x="612" y="531"/>
                      </a:lnTo>
                      <a:lnTo>
                        <a:pt x="584" y="576"/>
                      </a:lnTo>
                      <a:lnTo>
                        <a:pt x="564" y="593"/>
                      </a:lnTo>
                      <a:lnTo>
                        <a:pt x="538" y="595"/>
                      </a:lnTo>
                      <a:lnTo>
                        <a:pt x="536" y="623"/>
                      </a:lnTo>
                      <a:lnTo>
                        <a:pt x="523" y="655"/>
                      </a:lnTo>
                      <a:lnTo>
                        <a:pt x="493" y="661"/>
                      </a:lnTo>
                      <a:lnTo>
                        <a:pt x="496" y="686"/>
                      </a:lnTo>
                      <a:lnTo>
                        <a:pt x="454" y="706"/>
                      </a:lnTo>
                      <a:lnTo>
                        <a:pt x="423" y="757"/>
                      </a:lnTo>
                      <a:lnTo>
                        <a:pt x="398" y="788"/>
                      </a:lnTo>
                      <a:lnTo>
                        <a:pt x="344" y="790"/>
                      </a:lnTo>
                      <a:lnTo>
                        <a:pt x="307" y="826"/>
                      </a:lnTo>
                      <a:lnTo>
                        <a:pt x="307" y="872"/>
                      </a:lnTo>
                      <a:lnTo>
                        <a:pt x="245" y="918"/>
                      </a:lnTo>
                      <a:lnTo>
                        <a:pt x="215" y="892"/>
                      </a:lnTo>
                      <a:lnTo>
                        <a:pt x="194" y="897"/>
                      </a:lnTo>
                      <a:lnTo>
                        <a:pt x="184" y="877"/>
                      </a:lnTo>
                      <a:lnTo>
                        <a:pt x="112" y="892"/>
                      </a:lnTo>
                      <a:lnTo>
                        <a:pt x="102" y="902"/>
                      </a:lnTo>
                      <a:lnTo>
                        <a:pt x="107" y="913"/>
                      </a:lnTo>
                      <a:lnTo>
                        <a:pt x="71" y="943"/>
                      </a:lnTo>
                      <a:lnTo>
                        <a:pt x="46" y="917"/>
                      </a:lnTo>
                      <a:lnTo>
                        <a:pt x="31" y="911"/>
                      </a:lnTo>
                      <a:lnTo>
                        <a:pt x="31" y="896"/>
                      </a:lnTo>
                      <a:lnTo>
                        <a:pt x="0" y="876"/>
                      </a:lnTo>
                      <a:lnTo>
                        <a:pt x="36" y="835"/>
                      </a:lnTo>
                      <a:lnTo>
                        <a:pt x="0" y="813"/>
                      </a:lnTo>
                      <a:lnTo>
                        <a:pt x="25" y="793"/>
                      </a:lnTo>
                      <a:lnTo>
                        <a:pt x="47" y="757"/>
                      </a:lnTo>
                      <a:lnTo>
                        <a:pt x="62" y="765"/>
                      </a:lnTo>
                      <a:lnTo>
                        <a:pt x="83" y="757"/>
                      </a:lnTo>
                      <a:lnTo>
                        <a:pt x="139" y="728"/>
                      </a:lnTo>
                      <a:lnTo>
                        <a:pt x="150" y="701"/>
                      </a:lnTo>
                      <a:lnTo>
                        <a:pt x="217" y="661"/>
                      </a:lnTo>
                      <a:lnTo>
                        <a:pt x="207" y="640"/>
                      </a:lnTo>
                      <a:lnTo>
                        <a:pt x="222" y="635"/>
                      </a:lnTo>
                      <a:lnTo>
                        <a:pt x="237" y="614"/>
                      </a:lnTo>
                      <a:lnTo>
                        <a:pt x="193" y="568"/>
                      </a:lnTo>
                      <a:lnTo>
                        <a:pt x="228" y="512"/>
                      </a:lnTo>
                      <a:lnTo>
                        <a:pt x="208" y="477"/>
                      </a:lnTo>
                      <a:lnTo>
                        <a:pt x="193" y="492"/>
                      </a:lnTo>
                      <a:lnTo>
                        <a:pt x="219" y="414"/>
                      </a:lnTo>
                      <a:lnTo>
                        <a:pt x="270" y="395"/>
                      </a:lnTo>
                      <a:lnTo>
                        <a:pt x="260" y="363"/>
                      </a:lnTo>
                      <a:lnTo>
                        <a:pt x="250" y="363"/>
                      </a:lnTo>
                      <a:lnTo>
                        <a:pt x="255" y="322"/>
                      </a:lnTo>
                      <a:lnTo>
                        <a:pt x="281" y="317"/>
                      </a:lnTo>
                      <a:lnTo>
                        <a:pt x="292" y="302"/>
                      </a:lnTo>
                      <a:lnTo>
                        <a:pt x="277" y="276"/>
                      </a:lnTo>
                      <a:lnTo>
                        <a:pt x="265" y="281"/>
                      </a:lnTo>
                      <a:lnTo>
                        <a:pt x="246" y="251"/>
                      </a:lnTo>
                      <a:lnTo>
                        <a:pt x="219" y="276"/>
                      </a:lnTo>
                      <a:lnTo>
                        <a:pt x="180" y="235"/>
                      </a:lnTo>
                      <a:lnTo>
                        <a:pt x="210" y="241"/>
                      </a:lnTo>
                      <a:lnTo>
                        <a:pt x="231" y="174"/>
                      </a:lnTo>
                      <a:lnTo>
                        <a:pt x="246" y="174"/>
                      </a:lnTo>
                      <a:lnTo>
                        <a:pt x="256" y="159"/>
                      </a:lnTo>
                      <a:lnTo>
                        <a:pt x="241" y="133"/>
                      </a:lnTo>
                      <a:lnTo>
                        <a:pt x="256" y="90"/>
                      </a:lnTo>
                      <a:lnTo>
                        <a:pt x="233" y="57"/>
                      </a:lnTo>
                      <a:lnTo>
                        <a:pt x="236" y="34"/>
                      </a:lnTo>
                      <a:lnTo>
                        <a:pt x="273" y="0"/>
                      </a:lnTo>
                      <a:lnTo>
                        <a:pt x="292" y="2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0" name="Freeform 166"/>
                <p:cNvSpPr>
                  <a:spLocks/>
                </p:cNvSpPr>
                <p:nvPr/>
              </p:nvSpPr>
              <p:spPr bwMode="auto">
                <a:xfrm>
                  <a:off x="2879989" y="3058417"/>
                  <a:ext cx="1330450" cy="1087080"/>
                </a:xfrm>
                <a:custGeom>
                  <a:avLst/>
                  <a:gdLst>
                    <a:gd name="T0" fmla="*/ 2147483646 w 2506"/>
                    <a:gd name="T1" fmla="*/ 2147483646 h 2025"/>
                    <a:gd name="T2" fmla="*/ 2147483646 w 2506"/>
                    <a:gd name="T3" fmla="*/ 2147483646 h 2025"/>
                    <a:gd name="T4" fmla="*/ 2147483646 w 2506"/>
                    <a:gd name="T5" fmla="*/ 2147483646 h 2025"/>
                    <a:gd name="T6" fmla="*/ 2147483646 w 2506"/>
                    <a:gd name="T7" fmla="*/ 2147483646 h 2025"/>
                    <a:gd name="T8" fmla="*/ 2147483646 w 2506"/>
                    <a:gd name="T9" fmla="*/ 2147483646 h 2025"/>
                    <a:gd name="T10" fmla="*/ 2147483646 w 2506"/>
                    <a:gd name="T11" fmla="*/ 2147483646 h 2025"/>
                    <a:gd name="T12" fmla="*/ 2147483646 w 2506"/>
                    <a:gd name="T13" fmla="*/ 2147483646 h 2025"/>
                    <a:gd name="T14" fmla="*/ 2147483646 w 2506"/>
                    <a:gd name="T15" fmla="*/ 2147483646 h 2025"/>
                    <a:gd name="T16" fmla="*/ 2147483646 w 2506"/>
                    <a:gd name="T17" fmla="*/ 2147483646 h 2025"/>
                    <a:gd name="T18" fmla="*/ 2147483646 w 2506"/>
                    <a:gd name="T19" fmla="*/ 2147483646 h 2025"/>
                    <a:gd name="T20" fmla="*/ 2147483646 w 2506"/>
                    <a:gd name="T21" fmla="*/ 2147483646 h 2025"/>
                    <a:gd name="T22" fmla="*/ 2147483646 w 2506"/>
                    <a:gd name="T23" fmla="*/ 2147483646 h 2025"/>
                    <a:gd name="T24" fmla="*/ 2147483646 w 2506"/>
                    <a:gd name="T25" fmla="*/ 2147483646 h 2025"/>
                    <a:gd name="T26" fmla="*/ 2147483646 w 2506"/>
                    <a:gd name="T27" fmla="*/ 2147483646 h 2025"/>
                    <a:gd name="T28" fmla="*/ 2147483646 w 2506"/>
                    <a:gd name="T29" fmla="*/ 2147483646 h 2025"/>
                    <a:gd name="T30" fmla="*/ 2147483646 w 2506"/>
                    <a:gd name="T31" fmla="*/ 2147483646 h 2025"/>
                    <a:gd name="T32" fmla="*/ 2147483646 w 2506"/>
                    <a:gd name="T33" fmla="*/ 2147483646 h 2025"/>
                    <a:gd name="T34" fmla="*/ 2147483646 w 2506"/>
                    <a:gd name="T35" fmla="*/ 2147483646 h 2025"/>
                    <a:gd name="T36" fmla="*/ 2147483646 w 2506"/>
                    <a:gd name="T37" fmla="*/ 2147483646 h 2025"/>
                    <a:gd name="T38" fmla="*/ 2147483646 w 2506"/>
                    <a:gd name="T39" fmla="*/ 2147483646 h 2025"/>
                    <a:gd name="T40" fmla="*/ 2147483646 w 2506"/>
                    <a:gd name="T41" fmla="*/ 2147483646 h 2025"/>
                    <a:gd name="T42" fmla="*/ 2147483646 w 2506"/>
                    <a:gd name="T43" fmla="*/ 2147483646 h 2025"/>
                    <a:gd name="T44" fmla="*/ 2147483646 w 2506"/>
                    <a:gd name="T45" fmla="*/ 2147483646 h 2025"/>
                    <a:gd name="T46" fmla="*/ 2147483646 w 2506"/>
                    <a:gd name="T47" fmla="*/ 2147483646 h 2025"/>
                    <a:gd name="T48" fmla="*/ 2147483646 w 2506"/>
                    <a:gd name="T49" fmla="*/ 2147483646 h 2025"/>
                    <a:gd name="T50" fmla="*/ 2147483646 w 2506"/>
                    <a:gd name="T51" fmla="*/ 2147483646 h 2025"/>
                    <a:gd name="T52" fmla="*/ 2147483646 w 2506"/>
                    <a:gd name="T53" fmla="*/ 2147483646 h 2025"/>
                    <a:gd name="T54" fmla="*/ 2147483646 w 2506"/>
                    <a:gd name="T55" fmla="*/ 2147483646 h 2025"/>
                    <a:gd name="T56" fmla="*/ 2147483646 w 2506"/>
                    <a:gd name="T57" fmla="*/ 2147483646 h 2025"/>
                    <a:gd name="T58" fmla="*/ 2147483646 w 2506"/>
                    <a:gd name="T59" fmla="*/ 2147483646 h 2025"/>
                    <a:gd name="T60" fmla="*/ 2147483646 w 2506"/>
                    <a:gd name="T61" fmla="*/ 2147483646 h 2025"/>
                    <a:gd name="T62" fmla="*/ 2147483646 w 2506"/>
                    <a:gd name="T63" fmla="*/ 2147483646 h 2025"/>
                    <a:gd name="T64" fmla="*/ 2147483646 w 2506"/>
                    <a:gd name="T65" fmla="*/ 2147483646 h 2025"/>
                    <a:gd name="T66" fmla="*/ 2147483646 w 2506"/>
                    <a:gd name="T67" fmla="*/ 2147483646 h 2025"/>
                    <a:gd name="T68" fmla="*/ 2147483646 w 2506"/>
                    <a:gd name="T69" fmla="*/ 2147483646 h 2025"/>
                    <a:gd name="T70" fmla="*/ 2147483646 w 2506"/>
                    <a:gd name="T71" fmla="*/ 2147483646 h 2025"/>
                    <a:gd name="T72" fmla="*/ 2147483646 w 2506"/>
                    <a:gd name="T73" fmla="*/ 2147483646 h 2025"/>
                    <a:gd name="T74" fmla="*/ 2147483646 w 2506"/>
                    <a:gd name="T75" fmla="*/ 2147483646 h 2025"/>
                    <a:gd name="T76" fmla="*/ 2147483646 w 2506"/>
                    <a:gd name="T77" fmla="*/ 2147483646 h 2025"/>
                    <a:gd name="T78" fmla="*/ 2147483646 w 2506"/>
                    <a:gd name="T79" fmla="*/ 2147483646 h 2025"/>
                    <a:gd name="T80" fmla="*/ 2147483646 w 2506"/>
                    <a:gd name="T81" fmla="*/ 2147483646 h 2025"/>
                    <a:gd name="T82" fmla="*/ 2147483646 w 2506"/>
                    <a:gd name="T83" fmla="*/ 2147483646 h 2025"/>
                    <a:gd name="T84" fmla="*/ 2147483646 w 2506"/>
                    <a:gd name="T85" fmla="*/ 2147483646 h 2025"/>
                    <a:gd name="T86" fmla="*/ 2147483646 w 2506"/>
                    <a:gd name="T87" fmla="*/ 2147483646 h 2025"/>
                    <a:gd name="T88" fmla="*/ 2147483646 w 2506"/>
                    <a:gd name="T89" fmla="*/ 2147483646 h 2025"/>
                    <a:gd name="T90" fmla="*/ 2147483646 w 2506"/>
                    <a:gd name="T91" fmla="*/ 2147483646 h 2025"/>
                    <a:gd name="T92" fmla="*/ 2147483646 w 2506"/>
                    <a:gd name="T93" fmla="*/ 2147483646 h 2025"/>
                    <a:gd name="T94" fmla="*/ 0 w 2506"/>
                    <a:gd name="T95" fmla="*/ 2147483646 h 2025"/>
                    <a:gd name="T96" fmla="*/ 2147483646 w 2506"/>
                    <a:gd name="T97" fmla="*/ 2147483646 h 2025"/>
                    <a:gd name="T98" fmla="*/ 2147483646 w 2506"/>
                    <a:gd name="T99" fmla="*/ 2147483646 h 2025"/>
                    <a:gd name="T100" fmla="*/ 2147483646 w 2506"/>
                    <a:gd name="T101" fmla="*/ 2147483646 h 2025"/>
                    <a:gd name="T102" fmla="*/ 2147483646 w 2506"/>
                    <a:gd name="T103" fmla="*/ 2147483646 h 2025"/>
                    <a:gd name="T104" fmla="*/ 2147483646 w 2506"/>
                    <a:gd name="T105" fmla="*/ 2147483646 h 20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06"/>
                    <a:gd name="T160" fmla="*/ 0 h 2025"/>
                    <a:gd name="T161" fmla="*/ 2506 w 2506"/>
                    <a:gd name="T162" fmla="*/ 2025 h 20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06" h="2025">
                      <a:moveTo>
                        <a:pt x="241" y="1577"/>
                      </a:moveTo>
                      <a:lnTo>
                        <a:pt x="255" y="1599"/>
                      </a:lnTo>
                      <a:lnTo>
                        <a:pt x="271" y="1609"/>
                      </a:lnTo>
                      <a:lnTo>
                        <a:pt x="328" y="1584"/>
                      </a:lnTo>
                      <a:lnTo>
                        <a:pt x="338" y="1543"/>
                      </a:lnTo>
                      <a:lnTo>
                        <a:pt x="379" y="1549"/>
                      </a:lnTo>
                      <a:lnTo>
                        <a:pt x="379" y="1559"/>
                      </a:lnTo>
                      <a:lnTo>
                        <a:pt x="415" y="1565"/>
                      </a:lnTo>
                      <a:lnTo>
                        <a:pt x="466" y="1556"/>
                      </a:lnTo>
                      <a:lnTo>
                        <a:pt x="471" y="1545"/>
                      </a:lnTo>
                      <a:lnTo>
                        <a:pt x="486" y="1551"/>
                      </a:lnTo>
                      <a:lnTo>
                        <a:pt x="502" y="1566"/>
                      </a:lnTo>
                      <a:lnTo>
                        <a:pt x="522" y="1571"/>
                      </a:lnTo>
                      <a:lnTo>
                        <a:pt x="600" y="1521"/>
                      </a:lnTo>
                      <a:lnTo>
                        <a:pt x="620" y="1538"/>
                      </a:lnTo>
                      <a:lnTo>
                        <a:pt x="681" y="1528"/>
                      </a:lnTo>
                      <a:lnTo>
                        <a:pt x="687" y="1512"/>
                      </a:lnTo>
                      <a:lnTo>
                        <a:pt x="687" y="1492"/>
                      </a:lnTo>
                      <a:lnTo>
                        <a:pt x="676" y="1482"/>
                      </a:lnTo>
                      <a:lnTo>
                        <a:pt x="676" y="1471"/>
                      </a:lnTo>
                      <a:lnTo>
                        <a:pt x="707" y="1477"/>
                      </a:lnTo>
                      <a:lnTo>
                        <a:pt x="717" y="1478"/>
                      </a:lnTo>
                      <a:lnTo>
                        <a:pt x="732" y="1488"/>
                      </a:lnTo>
                      <a:lnTo>
                        <a:pt x="727" y="1514"/>
                      </a:lnTo>
                      <a:lnTo>
                        <a:pt x="794" y="1519"/>
                      </a:lnTo>
                      <a:lnTo>
                        <a:pt x="789" y="1539"/>
                      </a:lnTo>
                      <a:lnTo>
                        <a:pt x="818" y="1571"/>
                      </a:lnTo>
                      <a:lnTo>
                        <a:pt x="854" y="1566"/>
                      </a:lnTo>
                      <a:lnTo>
                        <a:pt x="854" y="1591"/>
                      </a:lnTo>
                      <a:lnTo>
                        <a:pt x="889" y="1581"/>
                      </a:lnTo>
                      <a:lnTo>
                        <a:pt x="884" y="1612"/>
                      </a:lnTo>
                      <a:lnTo>
                        <a:pt x="900" y="1627"/>
                      </a:lnTo>
                      <a:lnTo>
                        <a:pt x="915" y="1659"/>
                      </a:lnTo>
                      <a:lnTo>
                        <a:pt x="929" y="1684"/>
                      </a:lnTo>
                      <a:lnTo>
                        <a:pt x="944" y="1700"/>
                      </a:lnTo>
                      <a:lnTo>
                        <a:pt x="939" y="1710"/>
                      </a:lnTo>
                      <a:lnTo>
                        <a:pt x="959" y="1766"/>
                      </a:lnTo>
                      <a:lnTo>
                        <a:pt x="949" y="1781"/>
                      </a:lnTo>
                      <a:lnTo>
                        <a:pt x="963" y="1807"/>
                      </a:lnTo>
                      <a:lnTo>
                        <a:pt x="973" y="1812"/>
                      </a:lnTo>
                      <a:lnTo>
                        <a:pt x="989" y="1802"/>
                      </a:lnTo>
                      <a:lnTo>
                        <a:pt x="999" y="1817"/>
                      </a:lnTo>
                      <a:lnTo>
                        <a:pt x="984" y="1832"/>
                      </a:lnTo>
                      <a:lnTo>
                        <a:pt x="989" y="1843"/>
                      </a:lnTo>
                      <a:lnTo>
                        <a:pt x="994" y="1858"/>
                      </a:lnTo>
                      <a:lnTo>
                        <a:pt x="999" y="1869"/>
                      </a:lnTo>
                      <a:lnTo>
                        <a:pt x="968" y="1878"/>
                      </a:lnTo>
                      <a:lnTo>
                        <a:pt x="984" y="1883"/>
                      </a:lnTo>
                      <a:lnTo>
                        <a:pt x="994" y="1883"/>
                      </a:lnTo>
                      <a:lnTo>
                        <a:pt x="1004" y="1900"/>
                      </a:lnTo>
                      <a:lnTo>
                        <a:pt x="1013" y="1910"/>
                      </a:lnTo>
                      <a:lnTo>
                        <a:pt x="1050" y="1900"/>
                      </a:lnTo>
                      <a:lnTo>
                        <a:pt x="1059" y="1931"/>
                      </a:lnTo>
                      <a:lnTo>
                        <a:pt x="1069" y="1926"/>
                      </a:lnTo>
                      <a:lnTo>
                        <a:pt x="1079" y="1936"/>
                      </a:lnTo>
                      <a:lnTo>
                        <a:pt x="1084" y="1941"/>
                      </a:lnTo>
                      <a:lnTo>
                        <a:pt x="1084" y="1951"/>
                      </a:lnTo>
                      <a:lnTo>
                        <a:pt x="1084" y="1961"/>
                      </a:lnTo>
                      <a:lnTo>
                        <a:pt x="1105" y="1968"/>
                      </a:lnTo>
                      <a:lnTo>
                        <a:pt x="1115" y="1973"/>
                      </a:lnTo>
                      <a:lnTo>
                        <a:pt x="1130" y="1978"/>
                      </a:lnTo>
                      <a:lnTo>
                        <a:pt x="1151" y="1988"/>
                      </a:lnTo>
                      <a:lnTo>
                        <a:pt x="1166" y="1993"/>
                      </a:lnTo>
                      <a:lnTo>
                        <a:pt x="1176" y="2003"/>
                      </a:lnTo>
                      <a:lnTo>
                        <a:pt x="1186" y="2008"/>
                      </a:lnTo>
                      <a:lnTo>
                        <a:pt x="1192" y="2019"/>
                      </a:lnTo>
                      <a:lnTo>
                        <a:pt x="1194" y="2025"/>
                      </a:lnTo>
                      <a:lnTo>
                        <a:pt x="1273" y="1978"/>
                      </a:lnTo>
                      <a:lnTo>
                        <a:pt x="1278" y="1922"/>
                      </a:lnTo>
                      <a:lnTo>
                        <a:pt x="1314" y="1918"/>
                      </a:lnTo>
                      <a:lnTo>
                        <a:pt x="1325" y="1892"/>
                      </a:lnTo>
                      <a:lnTo>
                        <a:pt x="1445" y="1875"/>
                      </a:lnTo>
                      <a:lnTo>
                        <a:pt x="1476" y="1772"/>
                      </a:lnTo>
                      <a:lnTo>
                        <a:pt x="1491" y="1762"/>
                      </a:lnTo>
                      <a:lnTo>
                        <a:pt x="1505" y="1707"/>
                      </a:lnTo>
                      <a:lnTo>
                        <a:pt x="1545" y="1699"/>
                      </a:lnTo>
                      <a:lnTo>
                        <a:pt x="1547" y="1649"/>
                      </a:lnTo>
                      <a:lnTo>
                        <a:pt x="1583" y="1645"/>
                      </a:lnTo>
                      <a:lnTo>
                        <a:pt x="1675" y="1692"/>
                      </a:lnTo>
                      <a:lnTo>
                        <a:pt x="1699" y="1713"/>
                      </a:lnTo>
                      <a:lnTo>
                        <a:pt x="1730" y="1702"/>
                      </a:lnTo>
                      <a:lnTo>
                        <a:pt x="1791" y="1733"/>
                      </a:lnTo>
                      <a:lnTo>
                        <a:pt x="1786" y="1764"/>
                      </a:lnTo>
                      <a:lnTo>
                        <a:pt x="1842" y="1780"/>
                      </a:lnTo>
                      <a:lnTo>
                        <a:pt x="1908" y="1775"/>
                      </a:lnTo>
                      <a:lnTo>
                        <a:pt x="1970" y="1792"/>
                      </a:lnTo>
                      <a:lnTo>
                        <a:pt x="1970" y="1822"/>
                      </a:lnTo>
                      <a:lnTo>
                        <a:pt x="1995" y="1843"/>
                      </a:lnTo>
                      <a:lnTo>
                        <a:pt x="2041" y="1838"/>
                      </a:lnTo>
                      <a:lnTo>
                        <a:pt x="2070" y="1880"/>
                      </a:lnTo>
                      <a:lnTo>
                        <a:pt x="2102" y="1875"/>
                      </a:lnTo>
                      <a:lnTo>
                        <a:pt x="2107" y="1849"/>
                      </a:lnTo>
                      <a:lnTo>
                        <a:pt x="2199" y="1798"/>
                      </a:lnTo>
                      <a:lnTo>
                        <a:pt x="2245" y="1804"/>
                      </a:lnTo>
                      <a:lnTo>
                        <a:pt x="2276" y="1860"/>
                      </a:lnTo>
                      <a:lnTo>
                        <a:pt x="2301" y="1864"/>
                      </a:lnTo>
                      <a:lnTo>
                        <a:pt x="2476" y="1804"/>
                      </a:lnTo>
                      <a:lnTo>
                        <a:pt x="2506" y="1772"/>
                      </a:lnTo>
                      <a:lnTo>
                        <a:pt x="2471" y="1757"/>
                      </a:lnTo>
                      <a:lnTo>
                        <a:pt x="2425" y="1700"/>
                      </a:lnTo>
                      <a:lnTo>
                        <a:pt x="2389" y="1690"/>
                      </a:lnTo>
                      <a:lnTo>
                        <a:pt x="2379" y="1654"/>
                      </a:lnTo>
                      <a:lnTo>
                        <a:pt x="2385" y="1608"/>
                      </a:lnTo>
                      <a:lnTo>
                        <a:pt x="2402" y="1567"/>
                      </a:lnTo>
                      <a:lnTo>
                        <a:pt x="2396" y="1554"/>
                      </a:lnTo>
                      <a:lnTo>
                        <a:pt x="2401" y="1529"/>
                      </a:lnTo>
                      <a:lnTo>
                        <a:pt x="2375" y="1534"/>
                      </a:lnTo>
                      <a:lnTo>
                        <a:pt x="2355" y="1478"/>
                      </a:lnTo>
                      <a:lnTo>
                        <a:pt x="2314" y="1498"/>
                      </a:lnTo>
                      <a:lnTo>
                        <a:pt x="2288" y="1473"/>
                      </a:lnTo>
                      <a:lnTo>
                        <a:pt x="2293" y="1463"/>
                      </a:lnTo>
                      <a:lnTo>
                        <a:pt x="2269" y="1432"/>
                      </a:lnTo>
                      <a:lnTo>
                        <a:pt x="2279" y="1412"/>
                      </a:lnTo>
                      <a:lnTo>
                        <a:pt x="2218" y="1385"/>
                      </a:lnTo>
                      <a:lnTo>
                        <a:pt x="2188" y="1405"/>
                      </a:lnTo>
                      <a:lnTo>
                        <a:pt x="2132" y="1359"/>
                      </a:lnTo>
                      <a:lnTo>
                        <a:pt x="2137" y="1329"/>
                      </a:lnTo>
                      <a:lnTo>
                        <a:pt x="2112" y="1271"/>
                      </a:lnTo>
                      <a:lnTo>
                        <a:pt x="2082" y="1271"/>
                      </a:lnTo>
                      <a:lnTo>
                        <a:pt x="2082" y="1292"/>
                      </a:lnTo>
                      <a:lnTo>
                        <a:pt x="1989" y="1327"/>
                      </a:lnTo>
                      <a:lnTo>
                        <a:pt x="1978" y="1353"/>
                      </a:lnTo>
                      <a:lnTo>
                        <a:pt x="1922" y="1336"/>
                      </a:lnTo>
                      <a:lnTo>
                        <a:pt x="1851" y="1321"/>
                      </a:lnTo>
                      <a:lnTo>
                        <a:pt x="1790" y="1330"/>
                      </a:lnTo>
                      <a:lnTo>
                        <a:pt x="1750" y="1269"/>
                      </a:lnTo>
                      <a:lnTo>
                        <a:pt x="1725" y="1233"/>
                      </a:lnTo>
                      <a:lnTo>
                        <a:pt x="1726" y="1182"/>
                      </a:lnTo>
                      <a:lnTo>
                        <a:pt x="1695" y="1160"/>
                      </a:lnTo>
                      <a:lnTo>
                        <a:pt x="1660" y="1171"/>
                      </a:lnTo>
                      <a:lnTo>
                        <a:pt x="1660" y="1145"/>
                      </a:lnTo>
                      <a:lnTo>
                        <a:pt x="1634" y="1119"/>
                      </a:lnTo>
                      <a:lnTo>
                        <a:pt x="1573" y="1093"/>
                      </a:lnTo>
                      <a:lnTo>
                        <a:pt x="1547" y="1103"/>
                      </a:lnTo>
                      <a:lnTo>
                        <a:pt x="1487" y="1077"/>
                      </a:lnTo>
                      <a:lnTo>
                        <a:pt x="1487" y="1042"/>
                      </a:lnTo>
                      <a:lnTo>
                        <a:pt x="1411" y="1010"/>
                      </a:lnTo>
                      <a:lnTo>
                        <a:pt x="1392" y="938"/>
                      </a:lnTo>
                      <a:lnTo>
                        <a:pt x="1346" y="963"/>
                      </a:lnTo>
                      <a:lnTo>
                        <a:pt x="1295" y="927"/>
                      </a:lnTo>
                      <a:lnTo>
                        <a:pt x="1285" y="942"/>
                      </a:lnTo>
                      <a:lnTo>
                        <a:pt x="1239" y="936"/>
                      </a:lnTo>
                      <a:lnTo>
                        <a:pt x="1281" y="855"/>
                      </a:lnTo>
                      <a:lnTo>
                        <a:pt x="1266" y="818"/>
                      </a:lnTo>
                      <a:lnTo>
                        <a:pt x="1225" y="808"/>
                      </a:lnTo>
                      <a:lnTo>
                        <a:pt x="1216" y="762"/>
                      </a:lnTo>
                      <a:lnTo>
                        <a:pt x="1231" y="722"/>
                      </a:lnTo>
                      <a:lnTo>
                        <a:pt x="1262" y="716"/>
                      </a:lnTo>
                      <a:lnTo>
                        <a:pt x="1268" y="686"/>
                      </a:lnTo>
                      <a:lnTo>
                        <a:pt x="1232" y="681"/>
                      </a:lnTo>
                      <a:lnTo>
                        <a:pt x="1237" y="650"/>
                      </a:lnTo>
                      <a:lnTo>
                        <a:pt x="1232" y="635"/>
                      </a:lnTo>
                      <a:lnTo>
                        <a:pt x="1217" y="640"/>
                      </a:lnTo>
                      <a:lnTo>
                        <a:pt x="1192" y="625"/>
                      </a:lnTo>
                      <a:lnTo>
                        <a:pt x="1188" y="598"/>
                      </a:lnTo>
                      <a:lnTo>
                        <a:pt x="1152" y="593"/>
                      </a:lnTo>
                      <a:lnTo>
                        <a:pt x="1142" y="567"/>
                      </a:lnTo>
                      <a:lnTo>
                        <a:pt x="1111" y="557"/>
                      </a:lnTo>
                      <a:lnTo>
                        <a:pt x="1127" y="598"/>
                      </a:lnTo>
                      <a:lnTo>
                        <a:pt x="1106" y="598"/>
                      </a:lnTo>
                      <a:lnTo>
                        <a:pt x="1106" y="613"/>
                      </a:lnTo>
                      <a:lnTo>
                        <a:pt x="1095" y="618"/>
                      </a:lnTo>
                      <a:lnTo>
                        <a:pt x="1065" y="581"/>
                      </a:lnTo>
                      <a:lnTo>
                        <a:pt x="1009" y="581"/>
                      </a:lnTo>
                      <a:lnTo>
                        <a:pt x="984" y="597"/>
                      </a:lnTo>
                      <a:lnTo>
                        <a:pt x="973" y="580"/>
                      </a:lnTo>
                      <a:lnTo>
                        <a:pt x="958" y="580"/>
                      </a:lnTo>
                      <a:lnTo>
                        <a:pt x="938" y="544"/>
                      </a:lnTo>
                      <a:lnTo>
                        <a:pt x="929" y="503"/>
                      </a:lnTo>
                      <a:lnTo>
                        <a:pt x="959" y="483"/>
                      </a:lnTo>
                      <a:lnTo>
                        <a:pt x="951" y="447"/>
                      </a:lnTo>
                      <a:lnTo>
                        <a:pt x="910" y="437"/>
                      </a:lnTo>
                      <a:lnTo>
                        <a:pt x="905" y="412"/>
                      </a:lnTo>
                      <a:lnTo>
                        <a:pt x="894" y="400"/>
                      </a:lnTo>
                      <a:lnTo>
                        <a:pt x="884" y="410"/>
                      </a:lnTo>
                      <a:lnTo>
                        <a:pt x="840" y="375"/>
                      </a:lnTo>
                      <a:lnTo>
                        <a:pt x="813" y="390"/>
                      </a:lnTo>
                      <a:lnTo>
                        <a:pt x="794" y="368"/>
                      </a:lnTo>
                      <a:lnTo>
                        <a:pt x="767" y="378"/>
                      </a:lnTo>
                      <a:lnTo>
                        <a:pt x="753" y="358"/>
                      </a:lnTo>
                      <a:lnTo>
                        <a:pt x="727" y="368"/>
                      </a:lnTo>
                      <a:lnTo>
                        <a:pt x="697" y="343"/>
                      </a:lnTo>
                      <a:lnTo>
                        <a:pt x="687" y="357"/>
                      </a:lnTo>
                      <a:lnTo>
                        <a:pt x="656" y="352"/>
                      </a:lnTo>
                      <a:lnTo>
                        <a:pt x="651" y="316"/>
                      </a:lnTo>
                      <a:lnTo>
                        <a:pt x="662" y="290"/>
                      </a:lnTo>
                      <a:lnTo>
                        <a:pt x="652" y="285"/>
                      </a:lnTo>
                      <a:lnTo>
                        <a:pt x="657" y="275"/>
                      </a:lnTo>
                      <a:lnTo>
                        <a:pt x="637" y="275"/>
                      </a:lnTo>
                      <a:lnTo>
                        <a:pt x="611" y="265"/>
                      </a:lnTo>
                      <a:lnTo>
                        <a:pt x="597" y="228"/>
                      </a:lnTo>
                      <a:lnTo>
                        <a:pt x="643" y="219"/>
                      </a:lnTo>
                      <a:lnTo>
                        <a:pt x="658" y="194"/>
                      </a:lnTo>
                      <a:lnTo>
                        <a:pt x="648" y="183"/>
                      </a:lnTo>
                      <a:lnTo>
                        <a:pt x="653" y="173"/>
                      </a:lnTo>
                      <a:lnTo>
                        <a:pt x="669" y="173"/>
                      </a:lnTo>
                      <a:lnTo>
                        <a:pt x="675" y="143"/>
                      </a:lnTo>
                      <a:lnTo>
                        <a:pt x="721" y="112"/>
                      </a:lnTo>
                      <a:lnTo>
                        <a:pt x="701" y="97"/>
                      </a:lnTo>
                      <a:lnTo>
                        <a:pt x="692" y="76"/>
                      </a:lnTo>
                      <a:lnTo>
                        <a:pt x="712" y="61"/>
                      </a:lnTo>
                      <a:lnTo>
                        <a:pt x="708" y="0"/>
                      </a:lnTo>
                      <a:lnTo>
                        <a:pt x="681" y="15"/>
                      </a:lnTo>
                      <a:lnTo>
                        <a:pt x="642" y="14"/>
                      </a:lnTo>
                      <a:lnTo>
                        <a:pt x="585" y="34"/>
                      </a:lnTo>
                      <a:lnTo>
                        <a:pt x="585" y="55"/>
                      </a:lnTo>
                      <a:lnTo>
                        <a:pt x="539" y="75"/>
                      </a:lnTo>
                      <a:lnTo>
                        <a:pt x="528" y="63"/>
                      </a:lnTo>
                      <a:lnTo>
                        <a:pt x="482" y="79"/>
                      </a:lnTo>
                      <a:lnTo>
                        <a:pt x="477" y="69"/>
                      </a:lnTo>
                      <a:lnTo>
                        <a:pt x="488" y="63"/>
                      </a:lnTo>
                      <a:lnTo>
                        <a:pt x="482" y="58"/>
                      </a:lnTo>
                      <a:lnTo>
                        <a:pt x="482" y="28"/>
                      </a:lnTo>
                      <a:lnTo>
                        <a:pt x="474" y="18"/>
                      </a:lnTo>
                      <a:lnTo>
                        <a:pt x="411" y="42"/>
                      </a:lnTo>
                      <a:lnTo>
                        <a:pt x="401" y="37"/>
                      </a:lnTo>
                      <a:lnTo>
                        <a:pt x="391" y="42"/>
                      </a:lnTo>
                      <a:lnTo>
                        <a:pt x="386" y="72"/>
                      </a:lnTo>
                      <a:lnTo>
                        <a:pt x="354" y="88"/>
                      </a:lnTo>
                      <a:lnTo>
                        <a:pt x="333" y="137"/>
                      </a:lnTo>
                      <a:lnTo>
                        <a:pt x="332" y="173"/>
                      </a:lnTo>
                      <a:lnTo>
                        <a:pt x="301" y="183"/>
                      </a:lnTo>
                      <a:lnTo>
                        <a:pt x="261" y="214"/>
                      </a:lnTo>
                      <a:lnTo>
                        <a:pt x="213" y="279"/>
                      </a:lnTo>
                      <a:lnTo>
                        <a:pt x="193" y="289"/>
                      </a:lnTo>
                      <a:lnTo>
                        <a:pt x="176" y="330"/>
                      </a:lnTo>
                      <a:lnTo>
                        <a:pt x="151" y="330"/>
                      </a:lnTo>
                      <a:lnTo>
                        <a:pt x="141" y="339"/>
                      </a:lnTo>
                      <a:lnTo>
                        <a:pt x="136" y="359"/>
                      </a:lnTo>
                      <a:lnTo>
                        <a:pt x="139" y="381"/>
                      </a:lnTo>
                      <a:lnTo>
                        <a:pt x="129" y="395"/>
                      </a:lnTo>
                      <a:lnTo>
                        <a:pt x="114" y="400"/>
                      </a:lnTo>
                      <a:lnTo>
                        <a:pt x="109" y="421"/>
                      </a:lnTo>
                      <a:lnTo>
                        <a:pt x="99" y="436"/>
                      </a:lnTo>
                      <a:lnTo>
                        <a:pt x="102" y="451"/>
                      </a:lnTo>
                      <a:lnTo>
                        <a:pt x="92" y="477"/>
                      </a:lnTo>
                      <a:lnTo>
                        <a:pt x="67" y="497"/>
                      </a:lnTo>
                      <a:lnTo>
                        <a:pt x="36" y="516"/>
                      </a:lnTo>
                      <a:lnTo>
                        <a:pt x="25" y="537"/>
                      </a:lnTo>
                      <a:lnTo>
                        <a:pt x="0" y="552"/>
                      </a:lnTo>
                      <a:lnTo>
                        <a:pt x="25" y="567"/>
                      </a:lnTo>
                      <a:lnTo>
                        <a:pt x="40" y="588"/>
                      </a:lnTo>
                      <a:lnTo>
                        <a:pt x="39" y="639"/>
                      </a:lnTo>
                      <a:lnTo>
                        <a:pt x="110" y="681"/>
                      </a:lnTo>
                      <a:lnTo>
                        <a:pt x="134" y="713"/>
                      </a:lnTo>
                      <a:lnTo>
                        <a:pt x="164" y="789"/>
                      </a:lnTo>
                      <a:lnTo>
                        <a:pt x="164" y="804"/>
                      </a:lnTo>
                      <a:lnTo>
                        <a:pt x="184" y="835"/>
                      </a:lnTo>
                      <a:lnTo>
                        <a:pt x="198" y="871"/>
                      </a:lnTo>
                      <a:lnTo>
                        <a:pt x="203" y="938"/>
                      </a:lnTo>
                      <a:lnTo>
                        <a:pt x="171" y="958"/>
                      </a:lnTo>
                      <a:lnTo>
                        <a:pt x="150" y="1085"/>
                      </a:lnTo>
                      <a:lnTo>
                        <a:pt x="139" y="1090"/>
                      </a:lnTo>
                      <a:lnTo>
                        <a:pt x="164" y="1141"/>
                      </a:lnTo>
                      <a:lnTo>
                        <a:pt x="148" y="1202"/>
                      </a:lnTo>
                      <a:lnTo>
                        <a:pt x="132" y="1238"/>
                      </a:lnTo>
                      <a:lnTo>
                        <a:pt x="111" y="1269"/>
                      </a:lnTo>
                      <a:lnTo>
                        <a:pt x="116" y="1299"/>
                      </a:lnTo>
                      <a:lnTo>
                        <a:pt x="166" y="1345"/>
                      </a:lnTo>
                      <a:lnTo>
                        <a:pt x="207" y="1377"/>
                      </a:lnTo>
                      <a:lnTo>
                        <a:pt x="202" y="1403"/>
                      </a:lnTo>
                      <a:lnTo>
                        <a:pt x="216" y="1418"/>
                      </a:lnTo>
                      <a:lnTo>
                        <a:pt x="185" y="1479"/>
                      </a:lnTo>
                      <a:lnTo>
                        <a:pt x="194" y="1545"/>
                      </a:lnTo>
                      <a:lnTo>
                        <a:pt x="216" y="1557"/>
                      </a:lnTo>
                      <a:lnTo>
                        <a:pt x="241" y="1577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1" name="Freeform 167"/>
                <p:cNvSpPr>
                  <a:spLocks/>
                </p:cNvSpPr>
                <p:nvPr/>
              </p:nvSpPr>
              <p:spPr bwMode="auto">
                <a:xfrm>
                  <a:off x="3197519" y="2437909"/>
                  <a:ext cx="1087539" cy="1463193"/>
                </a:xfrm>
                <a:custGeom>
                  <a:avLst/>
                  <a:gdLst>
                    <a:gd name="T0" fmla="*/ 2147483646 w 2051"/>
                    <a:gd name="T1" fmla="*/ 2147483646 h 2727"/>
                    <a:gd name="T2" fmla="*/ 2147483646 w 2051"/>
                    <a:gd name="T3" fmla="*/ 2147483646 h 2727"/>
                    <a:gd name="T4" fmla="*/ 2147483646 w 2051"/>
                    <a:gd name="T5" fmla="*/ 2147483646 h 2727"/>
                    <a:gd name="T6" fmla="*/ 2147483646 w 2051"/>
                    <a:gd name="T7" fmla="*/ 2147483646 h 2727"/>
                    <a:gd name="T8" fmla="*/ 2147483646 w 2051"/>
                    <a:gd name="T9" fmla="*/ 2147483646 h 2727"/>
                    <a:gd name="T10" fmla="*/ 2147483646 w 2051"/>
                    <a:gd name="T11" fmla="*/ 2147483646 h 2727"/>
                    <a:gd name="T12" fmla="*/ 2147483646 w 2051"/>
                    <a:gd name="T13" fmla="*/ 2147483646 h 2727"/>
                    <a:gd name="T14" fmla="*/ 2147483646 w 2051"/>
                    <a:gd name="T15" fmla="*/ 2147483646 h 2727"/>
                    <a:gd name="T16" fmla="*/ 2147483646 w 2051"/>
                    <a:gd name="T17" fmla="*/ 2147483646 h 2727"/>
                    <a:gd name="T18" fmla="*/ 2147483646 w 2051"/>
                    <a:gd name="T19" fmla="*/ 2147483646 h 2727"/>
                    <a:gd name="T20" fmla="*/ 2147483646 w 2051"/>
                    <a:gd name="T21" fmla="*/ 2147483646 h 2727"/>
                    <a:gd name="T22" fmla="*/ 2147483646 w 2051"/>
                    <a:gd name="T23" fmla="*/ 2147483646 h 2727"/>
                    <a:gd name="T24" fmla="*/ 2147483646 w 2051"/>
                    <a:gd name="T25" fmla="*/ 2147483646 h 2727"/>
                    <a:gd name="T26" fmla="*/ 2147483646 w 2051"/>
                    <a:gd name="T27" fmla="*/ 2147483646 h 2727"/>
                    <a:gd name="T28" fmla="*/ 2147483646 w 2051"/>
                    <a:gd name="T29" fmla="*/ 2147483646 h 2727"/>
                    <a:gd name="T30" fmla="*/ 2147483646 w 2051"/>
                    <a:gd name="T31" fmla="*/ 2147483646 h 2727"/>
                    <a:gd name="T32" fmla="*/ 2147483646 w 2051"/>
                    <a:gd name="T33" fmla="*/ 2147483646 h 2727"/>
                    <a:gd name="T34" fmla="*/ 2147483646 w 2051"/>
                    <a:gd name="T35" fmla="*/ 2147483646 h 2727"/>
                    <a:gd name="T36" fmla="*/ 2147483646 w 2051"/>
                    <a:gd name="T37" fmla="*/ 2147483646 h 2727"/>
                    <a:gd name="T38" fmla="*/ 2147483646 w 2051"/>
                    <a:gd name="T39" fmla="*/ 2147483646 h 2727"/>
                    <a:gd name="T40" fmla="*/ 2147483646 w 2051"/>
                    <a:gd name="T41" fmla="*/ 2147483646 h 2727"/>
                    <a:gd name="T42" fmla="*/ 2147483646 w 2051"/>
                    <a:gd name="T43" fmla="*/ 2147483646 h 2727"/>
                    <a:gd name="T44" fmla="*/ 2147483646 w 2051"/>
                    <a:gd name="T45" fmla="*/ 2147483646 h 2727"/>
                    <a:gd name="T46" fmla="*/ 2147483646 w 2051"/>
                    <a:gd name="T47" fmla="*/ 2147483646 h 2727"/>
                    <a:gd name="T48" fmla="*/ 2147483646 w 2051"/>
                    <a:gd name="T49" fmla="*/ 2147483646 h 2727"/>
                    <a:gd name="T50" fmla="*/ 2147483646 w 2051"/>
                    <a:gd name="T51" fmla="*/ 2147483646 h 2727"/>
                    <a:gd name="T52" fmla="*/ 2147483646 w 2051"/>
                    <a:gd name="T53" fmla="*/ 2147483646 h 2727"/>
                    <a:gd name="T54" fmla="*/ 2147483646 w 2051"/>
                    <a:gd name="T55" fmla="*/ 2147483646 h 2727"/>
                    <a:gd name="T56" fmla="*/ 2147483646 w 2051"/>
                    <a:gd name="T57" fmla="*/ 2147483646 h 2727"/>
                    <a:gd name="T58" fmla="*/ 2147483646 w 2051"/>
                    <a:gd name="T59" fmla="*/ 2147483646 h 2727"/>
                    <a:gd name="T60" fmla="*/ 2147483646 w 2051"/>
                    <a:gd name="T61" fmla="*/ 2147483646 h 2727"/>
                    <a:gd name="T62" fmla="*/ 2147483646 w 2051"/>
                    <a:gd name="T63" fmla="*/ 2147483646 h 2727"/>
                    <a:gd name="T64" fmla="*/ 2147483646 w 2051"/>
                    <a:gd name="T65" fmla="*/ 2147483646 h 2727"/>
                    <a:gd name="T66" fmla="*/ 2147483646 w 2051"/>
                    <a:gd name="T67" fmla="*/ 2147483646 h 2727"/>
                    <a:gd name="T68" fmla="*/ 2147483646 w 2051"/>
                    <a:gd name="T69" fmla="*/ 2147483646 h 2727"/>
                    <a:gd name="T70" fmla="*/ 2147483646 w 2051"/>
                    <a:gd name="T71" fmla="*/ 2147483646 h 2727"/>
                    <a:gd name="T72" fmla="*/ 2147483646 w 2051"/>
                    <a:gd name="T73" fmla="*/ 2147483646 h 2727"/>
                    <a:gd name="T74" fmla="*/ 2147483646 w 2051"/>
                    <a:gd name="T75" fmla="*/ 2147483646 h 2727"/>
                    <a:gd name="T76" fmla="*/ 2147483646 w 2051"/>
                    <a:gd name="T77" fmla="*/ 2147483646 h 2727"/>
                    <a:gd name="T78" fmla="*/ 2147483646 w 2051"/>
                    <a:gd name="T79" fmla="*/ 2147483646 h 2727"/>
                    <a:gd name="T80" fmla="*/ 2147483646 w 2051"/>
                    <a:gd name="T81" fmla="*/ 2147483646 h 2727"/>
                    <a:gd name="T82" fmla="*/ 2147483646 w 2051"/>
                    <a:gd name="T83" fmla="*/ 2147483646 h 2727"/>
                    <a:gd name="T84" fmla="*/ 2147483646 w 2051"/>
                    <a:gd name="T85" fmla="*/ 2147483646 h 2727"/>
                    <a:gd name="T86" fmla="*/ 2147483646 w 2051"/>
                    <a:gd name="T87" fmla="*/ 2147483646 h 2727"/>
                    <a:gd name="T88" fmla="*/ 2147483646 w 2051"/>
                    <a:gd name="T89" fmla="*/ 2147483646 h 2727"/>
                    <a:gd name="T90" fmla="*/ 2147483646 w 2051"/>
                    <a:gd name="T91" fmla="*/ 2147483646 h 2727"/>
                    <a:gd name="T92" fmla="*/ 2147483646 w 2051"/>
                    <a:gd name="T93" fmla="*/ 2147483646 h 2727"/>
                    <a:gd name="T94" fmla="*/ 2147483646 w 2051"/>
                    <a:gd name="T95" fmla="*/ 2147483646 h 2727"/>
                    <a:gd name="T96" fmla="*/ 2147483646 w 2051"/>
                    <a:gd name="T97" fmla="*/ 2147483646 h 2727"/>
                    <a:gd name="T98" fmla="*/ 2147483646 w 2051"/>
                    <a:gd name="T99" fmla="*/ 2147483646 h 2727"/>
                    <a:gd name="T100" fmla="*/ 2147483646 w 2051"/>
                    <a:gd name="T101" fmla="*/ 2147483646 h 2727"/>
                    <a:gd name="T102" fmla="*/ 2147483646 w 2051"/>
                    <a:gd name="T103" fmla="*/ 2147483646 h 2727"/>
                    <a:gd name="T104" fmla="*/ 2147483646 w 2051"/>
                    <a:gd name="T105" fmla="*/ 2147483646 h 2727"/>
                    <a:gd name="T106" fmla="*/ 2147483646 w 2051"/>
                    <a:gd name="T107" fmla="*/ 2147483646 h 2727"/>
                    <a:gd name="T108" fmla="*/ 2147483646 w 2051"/>
                    <a:gd name="T109" fmla="*/ 2147483646 h 2727"/>
                    <a:gd name="T110" fmla="*/ 2147483646 w 2051"/>
                    <a:gd name="T111" fmla="*/ 2147483646 h 2727"/>
                    <a:gd name="T112" fmla="*/ 2147483646 w 2051"/>
                    <a:gd name="T113" fmla="*/ 2147483646 h 2727"/>
                    <a:gd name="T114" fmla="*/ 2147483646 w 2051"/>
                    <a:gd name="T115" fmla="*/ 2147483646 h 2727"/>
                    <a:gd name="T116" fmla="*/ 2147483646 w 2051"/>
                    <a:gd name="T117" fmla="*/ 2147483646 h 2727"/>
                    <a:gd name="T118" fmla="*/ 2147483646 w 2051"/>
                    <a:gd name="T119" fmla="*/ 2147483646 h 2727"/>
                    <a:gd name="T120" fmla="*/ 2147483646 w 2051"/>
                    <a:gd name="T121" fmla="*/ 2147483646 h 2727"/>
                    <a:gd name="T122" fmla="*/ 2147483646 w 2051"/>
                    <a:gd name="T123" fmla="*/ 2147483646 h 2727"/>
                    <a:gd name="T124" fmla="*/ 2147483646 w 2051"/>
                    <a:gd name="T125" fmla="*/ 2147483646 h 272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51"/>
                    <a:gd name="T190" fmla="*/ 0 h 2727"/>
                    <a:gd name="T191" fmla="*/ 2051 w 2051"/>
                    <a:gd name="T192" fmla="*/ 2727 h 272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51" h="2727">
                      <a:moveTo>
                        <a:pt x="111" y="1160"/>
                      </a:moveTo>
                      <a:lnTo>
                        <a:pt x="115" y="1221"/>
                      </a:lnTo>
                      <a:lnTo>
                        <a:pt x="95" y="1236"/>
                      </a:lnTo>
                      <a:lnTo>
                        <a:pt x="104" y="1257"/>
                      </a:lnTo>
                      <a:lnTo>
                        <a:pt x="124" y="1272"/>
                      </a:lnTo>
                      <a:lnTo>
                        <a:pt x="78" y="1303"/>
                      </a:lnTo>
                      <a:lnTo>
                        <a:pt x="72" y="1333"/>
                      </a:lnTo>
                      <a:lnTo>
                        <a:pt x="56" y="1333"/>
                      </a:lnTo>
                      <a:lnTo>
                        <a:pt x="51" y="1343"/>
                      </a:lnTo>
                      <a:lnTo>
                        <a:pt x="61" y="1354"/>
                      </a:lnTo>
                      <a:lnTo>
                        <a:pt x="46" y="1379"/>
                      </a:lnTo>
                      <a:lnTo>
                        <a:pt x="0" y="1388"/>
                      </a:lnTo>
                      <a:lnTo>
                        <a:pt x="14" y="1425"/>
                      </a:lnTo>
                      <a:lnTo>
                        <a:pt x="40" y="1435"/>
                      </a:lnTo>
                      <a:lnTo>
                        <a:pt x="60" y="1435"/>
                      </a:lnTo>
                      <a:lnTo>
                        <a:pt x="55" y="1445"/>
                      </a:lnTo>
                      <a:lnTo>
                        <a:pt x="65" y="1450"/>
                      </a:lnTo>
                      <a:lnTo>
                        <a:pt x="54" y="1476"/>
                      </a:lnTo>
                      <a:lnTo>
                        <a:pt x="59" y="1512"/>
                      </a:lnTo>
                      <a:lnTo>
                        <a:pt x="90" y="1517"/>
                      </a:lnTo>
                      <a:lnTo>
                        <a:pt x="100" y="1503"/>
                      </a:lnTo>
                      <a:lnTo>
                        <a:pt x="130" y="1528"/>
                      </a:lnTo>
                      <a:lnTo>
                        <a:pt x="156" y="1518"/>
                      </a:lnTo>
                      <a:lnTo>
                        <a:pt x="170" y="1538"/>
                      </a:lnTo>
                      <a:lnTo>
                        <a:pt x="197" y="1528"/>
                      </a:lnTo>
                      <a:lnTo>
                        <a:pt x="216" y="1550"/>
                      </a:lnTo>
                      <a:lnTo>
                        <a:pt x="243" y="1535"/>
                      </a:lnTo>
                      <a:lnTo>
                        <a:pt x="287" y="1570"/>
                      </a:lnTo>
                      <a:lnTo>
                        <a:pt x="297" y="1560"/>
                      </a:lnTo>
                      <a:lnTo>
                        <a:pt x="308" y="1572"/>
                      </a:lnTo>
                      <a:lnTo>
                        <a:pt x="313" y="1597"/>
                      </a:lnTo>
                      <a:lnTo>
                        <a:pt x="354" y="1607"/>
                      </a:lnTo>
                      <a:lnTo>
                        <a:pt x="362" y="1643"/>
                      </a:lnTo>
                      <a:lnTo>
                        <a:pt x="332" y="1663"/>
                      </a:lnTo>
                      <a:lnTo>
                        <a:pt x="341" y="1704"/>
                      </a:lnTo>
                      <a:lnTo>
                        <a:pt x="361" y="1740"/>
                      </a:lnTo>
                      <a:lnTo>
                        <a:pt x="376" y="1740"/>
                      </a:lnTo>
                      <a:lnTo>
                        <a:pt x="387" y="1757"/>
                      </a:lnTo>
                      <a:lnTo>
                        <a:pt x="412" y="1741"/>
                      </a:lnTo>
                      <a:lnTo>
                        <a:pt x="468" y="1741"/>
                      </a:lnTo>
                      <a:lnTo>
                        <a:pt x="498" y="1778"/>
                      </a:lnTo>
                      <a:lnTo>
                        <a:pt x="509" y="1773"/>
                      </a:lnTo>
                      <a:lnTo>
                        <a:pt x="509" y="1758"/>
                      </a:lnTo>
                      <a:lnTo>
                        <a:pt x="530" y="1758"/>
                      </a:lnTo>
                      <a:lnTo>
                        <a:pt x="514" y="1717"/>
                      </a:lnTo>
                      <a:lnTo>
                        <a:pt x="545" y="1727"/>
                      </a:lnTo>
                      <a:lnTo>
                        <a:pt x="555" y="1753"/>
                      </a:lnTo>
                      <a:lnTo>
                        <a:pt x="591" y="1758"/>
                      </a:lnTo>
                      <a:lnTo>
                        <a:pt x="595" y="1785"/>
                      </a:lnTo>
                      <a:lnTo>
                        <a:pt x="620" y="1800"/>
                      </a:lnTo>
                      <a:lnTo>
                        <a:pt x="635" y="1795"/>
                      </a:lnTo>
                      <a:lnTo>
                        <a:pt x="640" y="1810"/>
                      </a:lnTo>
                      <a:lnTo>
                        <a:pt x="635" y="1841"/>
                      </a:lnTo>
                      <a:lnTo>
                        <a:pt x="671" y="1846"/>
                      </a:lnTo>
                      <a:lnTo>
                        <a:pt x="665" y="1876"/>
                      </a:lnTo>
                      <a:lnTo>
                        <a:pt x="634" y="1882"/>
                      </a:lnTo>
                      <a:lnTo>
                        <a:pt x="619" y="1922"/>
                      </a:lnTo>
                      <a:lnTo>
                        <a:pt x="628" y="1968"/>
                      </a:lnTo>
                      <a:lnTo>
                        <a:pt x="669" y="1978"/>
                      </a:lnTo>
                      <a:lnTo>
                        <a:pt x="684" y="2015"/>
                      </a:lnTo>
                      <a:lnTo>
                        <a:pt x="642" y="2096"/>
                      </a:lnTo>
                      <a:lnTo>
                        <a:pt x="688" y="2102"/>
                      </a:lnTo>
                      <a:lnTo>
                        <a:pt x="698" y="2087"/>
                      </a:lnTo>
                      <a:lnTo>
                        <a:pt x="749" y="2123"/>
                      </a:lnTo>
                      <a:lnTo>
                        <a:pt x="795" y="2098"/>
                      </a:lnTo>
                      <a:lnTo>
                        <a:pt x="814" y="2170"/>
                      </a:lnTo>
                      <a:lnTo>
                        <a:pt x="890" y="2202"/>
                      </a:lnTo>
                      <a:lnTo>
                        <a:pt x="890" y="2237"/>
                      </a:lnTo>
                      <a:lnTo>
                        <a:pt x="950" y="2263"/>
                      </a:lnTo>
                      <a:lnTo>
                        <a:pt x="976" y="2253"/>
                      </a:lnTo>
                      <a:lnTo>
                        <a:pt x="1037" y="2279"/>
                      </a:lnTo>
                      <a:lnTo>
                        <a:pt x="1063" y="2305"/>
                      </a:lnTo>
                      <a:lnTo>
                        <a:pt x="1063" y="2331"/>
                      </a:lnTo>
                      <a:lnTo>
                        <a:pt x="1098" y="2320"/>
                      </a:lnTo>
                      <a:lnTo>
                        <a:pt x="1129" y="2342"/>
                      </a:lnTo>
                      <a:lnTo>
                        <a:pt x="1128" y="2393"/>
                      </a:lnTo>
                      <a:lnTo>
                        <a:pt x="1153" y="2429"/>
                      </a:lnTo>
                      <a:lnTo>
                        <a:pt x="1193" y="2490"/>
                      </a:lnTo>
                      <a:lnTo>
                        <a:pt x="1254" y="2481"/>
                      </a:lnTo>
                      <a:lnTo>
                        <a:pt x="1325" y="2496"/>
                      </a:lnTo>
                      <a:lnTo>
                        <a:pt x="1381" y="2513"/>
                      </a:lnTo>
                      <a:lnTo>
                        <a:pt x="1392" y="2487"/>
                      </a:lnTo>
                      <a:lnTo>
                        <a:pt x="1485" y="2452"/>
                      </a:lnTo>
                      <a:lnTo>
                        <a:pt x="1485" y="2431"/>
                      </a:lnTo>
                      <a:lnTo>
                        <a:pt x="1515" y="2431"/>
                      </a:lnTo>
                      <a:lnTo>
                        <a:pt x="1540" y="2489"/>
                      </a:lnTo>
                      <a:lnTo>
                        <a:pt x="1535" y="2519"/>
                      </a:lnTo>
                      <a:lnTo>
                        <a:pt x="1591" y="2565"/>
                      </a:lnTo>
                      <a:lnTo>
                        <a:pt x="1621" y="2545"/>
                      </a:lnTo>
                      <a:lnTo>
                        <a:pt x="1682" y="2572"/>
                      </a:lnTo>
                      <a:lnTo>
                        <a:pt x="1672" y="2592"/>
                      </a:lnTo>
                      <a:lnTo>
                        <a:pt x="1696" y="2623"/>
                      </a:lnTo>
                      <a:lnTo>
                        <a:pt x="1691" y="2633"/>
                      </a:lnTo>
                      <a:lnTo>
                        <a:pt x="1717" y="2658"/>
                      </a:lnTo>
                      <a:lnTo>
                        <a:pt x="1758" y="2638"/>
                      </a:lnTo>
                      <a:lnTo>
                        <a:pt x="1778" y="2694"/>
                      </a:lnTo>
                      <a:lnTo>
                        <a:pt x="1804" y="2689"/>
                      </a:lnTo>
                      <a:lnTo>
                        <a:pt x="1799" y="2714"/>
                      </a:lnTo>
                      <a:lnTo>
                        <a:pt x="1805" y="2727"/>
                      </a:lnTo>
                      <a:lnTo>
                        <a:pt x="1825" y="2697"/>
                      </a:lnTo>
                      <a:lnTo>
                        <a:pt x="1846" y="2686"/>
                      </a:lnTo>
                      <a:lnTo>
                        <a:pt x="1963" y="2560"/>
                      </a:lnTo>
                      <a:lnTo>
                        <a:pt x="1964" y="2526"/>
                      </a:lnTo>
                      <a:lnTo>
                        <a:pt x="1986" y="2501"/>
                      </a:lnTo>
                      <a:lnTo>
                        <a:pt x="1959" y="2494"/>
                      </a:lnTo>
                      <a:lnTo>
                        <a:pt x="1962" y="2467"/>
                      </a:lnTo>
                      <a:lnTo>
                        <a:pt x="1931" y="2434"/>
                      </a:lnTo>
                      <a:lnTo>
                        <a:pt x="1946" y="2439"/>
                      </a:lnTo>
                      <a:lnTo>
                        <a:pt x="1957" y="2383"/>
                      </a:lnTo>
                      <a:lnTo>
                        <a:pt x="2040" y="2338"/>
                      </a:lnTo>
                      <a:lnTo>
                        <a:pt x="2051" y="2179"/>
                      </a:lnTo>
                      <a:lnTo>
                        <a:pt x="2015" y="2186"/>
                      </a:lnTo>
                      <a:lnTo>
                        <a:pt x="1997" y="2143"/>
                      </a:lnTo>
                      <a:lnTo>
                        <a:pt x="1943" y="2132"/>
                      </a:lnTo>
                      <a:lnTo>
                        <a:pt x="1957" y="2077"/>
                      </a:lnTo>
                      <a:lnTo>
                        <a:pt x="1977" y="2072"/>
                      </a:lnTo>
                      <a:lnTo>
                        <a:pt x="1983" y="2005"/>
                      </a:lnTo>
                      <a:lnTo>
                        <a:pt x="1963" y="1985"/>
                      </a:lnTo>
                      <a:lnTo>
                        <a:pt x="1978" y="1970"/>
                      </a:lnTo>
                      <a:lnTo>
                        <a:pt x="1943" y="1934"/>
                      </a:lnTo>
                      <a:lnTo>
                        <a:pt x="1917" y="1934"/>
                      </a:lnTo>
                      <a:lnTo>
                        <a:pt x="1917" y="1912"/>
                      </a:lnTo>
                      <a:lnTo>
                        <a:pt x="1908" y="1871"/>
                      </a:lnTo>
                      <a:lnTo>
                        <a:pt x="1934" y="1846"/>
                      </a:lnTo>
                      <a:lnTo>
                        <a:pt x="1934" y="1805"/>
                      </a:lnTo>
                      <a:lnTo>
                        <a:pt x="1913" y="1780"/>
                      </a:lnTo>
                      <a:lnTo>
                        <a:pt x="1920" y="1749"/>
                      </a:lnTo>
                      <a:lnTo>
                        <a:pt x="1945" y="1739"/>
                      </a:lnTo>
                      <a:lnTo>
                        <a:pt x="1935" y="1666"/>
                      </a:lnTo>
                      <a:lnTo>
                        <a:pt x="1916" y="1651"/>
                      </a:lnTo>
                      <a:lnTo>
                        <a:pt x="1875" y="1584"/>
                      </a:lnTo>
                      <a:lnTo>
                        <a:pt x="1895" y="1574"/>
                      </a:lnTo>
                      <a:lnTo>
                        <a:pt x="1917" y="1517"/>
                      </a:lnTo>
                      <a:lnTo>
                        <a:pt x="1902" y="1512"/>
                      </a:lnTo>
                      <a:lnTo>
                        <a:pt x="1893" y="1466"/>
                      </a:lnTo>
                      <a:lnTo>
                        <a:pt x="1893" y="1425"/>
                      </a:lnTo>
                      <a:lnTo>
                        <a:pt x="1908" y="1415"/>
                      </a:lnTo>
                      <a:lnTo>
                        <a:pt x="1929" y="1435"/>
                      </a:lnTo>
                      <a:lnTo>
                        <a:pt x="1954" y="1415"/>
                      </a:lnTo>
                      <a:lnTo>
                        <a:pt x="1959" y="1394"/>
                      </a:lnTo>
                      <a:lnTo>
                        <a:pt x="1975" y="1389"/>
                      </a:lnTo>
                      <a:lnTo>
                        <a:pt x="1995" y="1342"/>
                      </a:lnTo>
                      <a:lnTo>
                        <a:pt x="1995" y="1332"/>
                      </a:lnTo>
                      <a:lnTo>
                        <a:pt x="2001" y="1291"/>
                      </a:lnTo>
                      <a:lnTo>
                        <a:pt x="2022" y="1291"/>
                      </a:lnTo>
                      <a:lnTo>
                        <a:pt x="2027" y="1260"/>
                      </a:lnTo>
                      <a:lnTo>
                        <a:pt x="2003" y="1198"/>
                      </a:lnTo>
                      <a:lnTo>
                        <a:pt x="2023" y="1162"/>
                      </a:lnTo>
                      <a:lnTo>
                        <a:pt x="1982" y="1152"/>
                      </a:lnTo>
                      <a:lnTo>
                        <a:pt x="1994" y="1100"/>
                      </a:lnTo>
                      <a:lnTo>
                        <a:pt x="1973" y="1084"/>
                      </a:lnTo>
                      <a:lnTo>
                        <a:pt x="1973" y="1105"/>
                      </a:lnTo>
                      <a:lnTo>
                        <a:pt x="1958" y="1125"/>
                      </a:lnTo>
                      <a:lnTo>
                        <a:pt x="1907" y="1121"/>
                      </a:lnTo>
                      <a:lnTo>
                        <a:pt x="1897" y="1096"/>
                      </a:lnTo>
                      <a:lnTo>
                        <a:pt x="1835" y="1070"/>
                      </a:lnTo>
                      <a:lnTo>
                        <a:pt x="1823" y="991"/>
                      </a:lnTo>
                      <a:lnTo>
                        <a:pt x="1800" y="966"/>
                      </a:lnTo>
                      <a:lnTo>
                        <a:pt x="1805" y="926"/>
                      </a:lnTo>
                      <a:lnTo>
                        <a:pt x="1892" y="860"/>
                      </a:lnTo>
                      <a:lnTo>
                        <a:pt x="1953" y="832"/>
                      </a:lnTo>
                      <a:lnTo>
                        <a:pt x="1964" y="843"/>
                      </a:lnTo>
                      <a:lnTo>
                        <a:pt x="1989" y="778"/>
                      </a:lnTo>
                      <a:lnTo>
                        <a:pt x="2005" y="711"/>
                      </a:lnTo>
                      <a:lnTo>
                        <a:pt x="1969" y="690"/>
                      </a:lnTo>
                      <a:lnTo>
                        <a:pt x="1931" y="602"/>
                      </a:lnTo>
                      <a:lnTo>
                        <a:pt x="1957" y="576"/>
                      </a:lnTo>
                      <a:lnTo>
                        <a:pt x="1959" y="559"/>
                      </a:lnTo>
                      <a:lnTo>
                        <a:pt x="1990" y="573"/>
                      </a:lnTo>
                      <a:lnTo>
                        <a:pt x="2045" y="523"/>
                      </a:lnTo>
                      <a:lnTo>
                        <a:pt x="2015" y="470"/>
                      </a:lnTo>
                      <a:lnTo>
                        <a:pt x="2005" y="474"/>
                      </a:lnTo>
                      <a:lnTo>
                        <a:pt x="1941" y="411"/>
                      </a:lnTo>
                      <a:lnTo>
                        <a:pt x="1958" y="377"/>
                      </a:lnTo>
                      <a:lnTo>
                        <a:pt x="1955" y="365"/>
                      </a:lnTo>
                      <a:lnTo>
                        <a:pt x="1927" y="363"/>
                      </a:lnTo>
                      <a:lnTo>
                        <a:pt x="1894" y="386"/>
                      </a:lnTo>
                      <a:lnTo>
                        <a:pt x="1883" y="379"/>
                      </a:lnTo>
                      <a:lnTo>
                        <a:pt x="1878" y="396"/>
                      </a:lnTo>
                      <a:lnTo>
                        <a:pt x="1861" y="409"/>
                      </a:lnTo>
                      <a:lnTo>
                        <a:pt x="1890" y="415"/>
                      </a:lnTo>
                      <a:lnTo>
                        <a:pt x="1913" y="448"/>
                      </a:lnTo>
                      <a:lnTo>
                        <a:pt x="1887" y="474"/>
                      </a:lnTo>
                      <a:lnTo>
                        <a:pt x="1857" y="467"/>
                      </a:lnTo>
                      <a:lnTo>
                        <a:pt x="1852" y="447"/>
                      </a:lnTo>
                      <a:lnTo>
                        <a:pt x="1830" y="410"/>
                      </a:lnTo>
                      <a:lnTo>
                        <a:pt x="1835" y="401"/>
                      </a:lnTo>
                      <a:lnTo>
                        <a:pt x="1806" y="393"/>
                      </a:lnTo>
                      <a:lnTo>
                        <a:pt x="1762" y="403"/>
                      </a:lnTo>
                      <a:lnTo>
                        <a:pt x="1754" y="499"/>
                      </a:lnTo>
                      <a:lnTo>
                        <a:pt x="1809" y="578"/>
                      </a:lnTo>
                      <a:lnTo>
                        <a:pt x="1811" y="569"/>
                      </a:lnTo>
                      <a:lnTo>
                        <a:pt x="1821" y="593"/>
                      </a:lnTo>
                      <a:lnTo>
                        <a:pt x="1827" y="585"/>
                      </a:lnTo>
                      <a:lnTo>
                        <a:pt x="1842" y="586"/>
                      </a:lnTo>
                      <a:lnTo>
                        <a:pt x="1841" y="577"/>
                      </a:lnTo>
                      <a:lnTo>
                        <a:pt x="1844" y="583"/>
                      </a:lnTo>
                      <a:lnTo>
                        <a:pt x="1834" y="601"/>
                      </a:lnTo>
                      <a:lnTo>
                        <a:pt x="1857" y="602"/>
                      </a:lnTo>
                      <a:lnTo>
                        <a:pt x="1846" y="644"/>
                      </a:lnTo>
                      <a:lnTo>
                        <a:pt x="1861" y="661"/>
                      </a:lnTo>
                      <a:lnTo>
                        <a:pt x="1858" y="647"/>
                      </a:lnTo>
                      <a:lnTo>
                        <a:pt x="1865" y="652"/>
                      </a:lnTo>
                      <a:lnTo>
                        <a:pt x="1862" y="662"/>
                      </a:lnTo>
                      <a:lnTo>
                        <a:pt x="1846" y="679"/>
                      </a:lnTo>
                      <a:lnTo>
                        <a:pt x="1847" y="687"/>
                      </a:lnTo>
                      <a:lnTo>
                        <a:pt x="1871" y="689"/>
                      </a:lnTo>
                      <a:lnTo>
                        <a:pt x="1875" y="678"/>
                      </a:lnTo>
                      <a:lnTo>
                        <a:pt x="1895" y="683"/>
                      </a:lnTo>
                      <a:lnTo>
                        <a:pt x="1887" y="698"/>
                      </a:lnTo>
                      <a:lnTo>
                        <a:pt x="1841" y="695"/>
                      </a:lnTo>
                      <a:lnTo>
                        <a:pt x="1816" y="624"/>
                      </a:lnTo>
                      <a:lnTo>
                        <a:pt x="1772" y="600"/>
                      </a:lnTo>
                      <a:lnTo>
                        <a:pt x="1758" y="611"/>
                      </a:lnTo>
                      <a:lnTo>
                        <a:pt x="1749" y="578"/>
                      </a:lnTo>
                      <a:lnTo>
                        <a:pt x="1709" y="569"/>
                      </a:lnTo>
                      <a:lnTo>
                        <a:pt x="1704" y="574"/>
                      </a:lnTo>
                      <a:lnTo>
                        <a:pt x="1666" y="518"/>
                      </a:lnTo>
                      <a:lnTo>
                        <a:pt x="1671" y="493"/>
                      </a:lnTo>
                      <a:lnTo>
                        <a:pt x="1688" y="490"/>
                      </a:lnTo>
                      <a:lnTo>
                        <a:pt x="1700" y="451"/>
                      </a:lnTo>
                      <a:lnTo>
                        <a:pt x="1708" y="386"/>
                      </a:lnTo>
                      <a:lnTo>
                        <a:pt x="1726" y="379"/>
                      </a:lnTo>
                      <a:lnTo>
                        <a:pt x="1768" y="324"/>
                      </a:lnTo>
                      <a:lnTo>
                        <a:pt x="1767" y="295"/>
                      </a:lnTo>
                      <a:lnTo>
                        <a:pt x="1781" y="263"/>
                      </a:lnTo>
                      <a:lnTo>
                        <a:pt x="1791" y="264"/>
                      </a:lnTo>
                      <a:lnTo>
                        <a:pt x="1781" y="221"/>
                      </a:lnTo>
                      <a:lnTo>
                        <a:pt x="1796" y="203"/>
                      </a:lnTo>
                      <a:lnTo>
                        <a:pt x="1777" y="174"/>
                      </a:lnTo>
                      <a:lnTo>
                        <a:pt x="1755" y="183"/>
                      </a:lnTo>
                      <a:lnTo>
                        <a:pt x="1756" y="218"/>
                      </a:lnTo>
                      <a:lnTo>
                        <a:pt x="1731" y="299"/>
                      </a:lnTo>
                      <a:lnTo>
                        <a:pt x="1657" y="363"/>
                      </a:lnTo>
                      <a:lnTo>
                        <a:pt x="1647" y="352"/>
                      </a:lnTo>
                      <a:lnTo>
                        <a:pt x="1596" y="359"/>
                      </a:lnTo>
                      <a:lnTo>
                        <a:pt x="1574" y="394"/>
                      </a:lnTo>
                      <a:lnTo>
                        <a:pt x="1522" y="438"/>
                      </a:lnTo>
                      <a:lnTo>
                        <a:pt x="1537" y="516"/>
                      </a:lnTo>
                      <a:lnTo>
                        <a:pt x="1532" y="596"/>
                      </a:lnTo>
                      <a:lnTo>
                        <a:pt x="1540" y="638"/>
                      </a:lnTo>
                      <a:lnTo>
                        <a:pt x="1524" y="669"/>
                      </a:lnTo>
                      <a:lnTo>
                        <a:pt x="1472" y="711"/>
                      </a:lnTo>
                      <a:lnTo>
                        <a:pt x="1450" y="726"/>
                      </a:lnTo>
                      <a:lnTo>
                        <a:pt x="1453" y="739"/>
                      </a:lnTo>
                      <a:lnTo>
                        <a:pt x="1422" y="786"/>
                      </a:lnTo>
                      <a:lnTo>
                        <a:pt x="1393" y="818"/>
                      </a:lnTo>
                      <a:lnTo>
                        <a:pt x="1401" y="861"/>
                      </a:lnTo>
                      <a:lnTo>
                        <a:pt x="1369" y="934"/>
                      </a:lnTo>
                      <a:lnTo>
                        <a:pt x="1370" y="956"/>
                      </a:lnTo>
                      <a:lnTo>
                        <a:pt x="1412" y="957"/>
                      </a:lnTo>
                      <a:lnTo>
                        <a:pt x="1432" y="986"/>
                      </a:lnTo>
                      <a:lnTo>
                        <a:pt x="1462" y="989"/>
                      </a:lnTo>
                      <a:lnTo>
                        <a:pt x="1500" y="970"/>
                      </a:lnTo>
                      <a:lnTo>
                        <a:pt x="1545" y="994"/>
                      </a:lnTo>
                      <a:lnTo>
                        <a:pt x="1571" y="1030"/>
                      </a:lnTo>
                      <a:lnTo>
                        <a:pt x="1579" y="1030"/>
                      </a:lnTo>
                      <a:lnTo>
                        <a:pt x="1586" y="1054"/>
                      </a:lnTo>
                      <a:lnTo>
                        <a:pt x="1631" y="1102"/>
                      </a:lnTo>
                      <a:lnTo>
                        <a:pt x="1628" y="1144"/>
                      </a:lnTo>
                      <a:lnTo>
                        <a:pt x="1615" y="1169"/>
                      </a:lnTo>
                      <a:lnTo>
                        <a:pt x="1619" y="1193"/>
                      </a:lnTo>
                      <a:lnTo>
                        <a:pt x="1631" y="1190"/>
                      </a:lnTo>
                      <a:lnTo>
                        <a:pt x="1630" y="1201"/>
                      </a:lnTo>
                      <a:lnTo>
                        <a:pt x="1612" y="1211"/>
                      </a:lnTo>
                      <a:lnTo>
                        <a:pt x="1611" y="1222"/>
                      </a:lnTo>
                      <a:lnTo>
                        <a:pt x="1617" y="1229"/>
                      </a:lnTo>
                      <a:lnTo>
                        <a:pt x="1625" y="1227"/>
                      </a:lnTo>
                      <a:lnTo>
                        <a:pt x="1626" y="1254"/>
                      </a:lnTo>
                      <a:lnTo>
                        <a:pt x="1614" y="1260"/>
                      </a:lnTo>
                      <a:lnTo>
                        <a:pt x="1586" y="1250"/>
                      </a:lnTo>
                      <a:lnTo>
                        <a:pt x="1555" y="1273"/>
                      </a:lnTo>
                      <a:lnTo>
                        <a:pt x="1552" y="1313"/>
                      </a:lnTo>
                      <a:lnTo>
                        <a:pt x="1541" y="1323"/>
                      </a:lnTo>
                      <a:lnTo>
                        <a:pt x="1536" y="1347"/>
                      </a:lnTo>
                      <a:lnTo>
                        <a:pt x="1561" y="1355"/>
                      </a:lnTo>
                      <a:lnTo>
                        <a:pt x="1565" y="1373"/>
                      </a:lnTo>
                      <a:lnTo>
                        <a:pt x="1588" y="1384"/>
                      </a:lnTo>
                      <a:lnTo>
                        <a:pt x="1598" y="1394"/>
                      </a:lnTo>
                      <a:lnTo>
                        <a:pt x="1605" y="1380"/>
                      </a:lnTo>
                      <a:lnTo>
                        <a:pt x="1615" y="1399"/>
                      </a:lnTo>
                      <a:lnTo>
                        <a:pt x="1603" y="1402"/>
                      </a:lnTo>
                      <a:lnTo>
                        <a:pt x="1610" y="1407"/>
                      </a:lnTo>
                      <a:lnTo>
                        <a:pt x="1626" y="1405"/>
                      </a:lnTo>
                      <a:lnTo>
                        <a:pt x="1645" y="1421"/>
                      </a:lnTo>
                      <a:lnTo>
                        <a:pt x="1634" y="1430"/>
                      </a:lnTo>
                      <a:lnTo>
                        <a:pt x="1625" y="1419"/>
                      </a:lnTo>
                      <a:lnTo>
                        <a:pt x="1592" y="1417"/>
                      </a:lnTo>
                      <a:lnTo>
                        <a:pt x="1578" y="1407"/>
                      </a:lnTo>
                      <a:lnTo>
                        <a:pt x="1565" y="1408"/>
                      </a:lnTo>
                      <a:lnTo>
                        <a:pt x="1551" y="1396"/>
                      </a:lnTo>
                      <a:lnTo>
                        <a:pt x="1543" y="1396"/>
                      </a:lnTo>
                      <a:lnTo>
                        <a:pt x="1509" y="1323"/>
                      </a:lnTo>
                      <a:lnTo>
                        <a:pt x="1524" y="1322"/>
                      </a:lnTo>
                      <a:lnTo>
                        <a:pt x="1532" y="1305"/>
                      </a:lnTo>
                      <a:lnTo>
                        <a:pt x="1532" y="1269"/>
                      </a:lnTo>
                      <a:lnTo>
                        <a:pt x="1555" y="1230"/>
                      </a:lnTo>
                      <a:lnTo>
                        <a:pt x="1573" y="1184"/>
                      </a:lnTo>
                      <a:lnTo>
                        <a:pt x="1574" y="1161"/>
                      </a:lnTo>
                      <a:lnTo>
                        <a:pt x="1560" y="1160"/>
                      </a:lnTo>
                      <a:lnTo>
                        <a:pt x="1552" y="1100"/>
                      </a:lnTo>
                      <a:lnTo>
                        <a:pt x="1564" y="1076"/>
                      </a:lnTo>
                      <a:lnTo>
                        <a:pt x="1559" y="1050"/>
                      </a:lnTo>
                      <a:lnTo>
                        <a:pt x="1506" y="1044"/>
                      </a:lnTo>
                      <a:lnTo>
                        <a:pt x="1472" y="1049"/>
                      </a:lnTo>
                      <a:lnTo>
                        <a:pt x="1448" y="1044"/>
                      </a:lnTo>
                      <a:lnTo>
                        <a:pt x="1379" y="1051"/>
                      </a:lnTo>
                      <a:lnTo>
                        <a:pt x="1348" y="1102"/>
                      </a:lnTo>
                      <a:lnTo>
                        <a:pt x="1341" y="1109"/>
                      </a:lnTo>
                      <a:lnTo>
                        <a:pt x="1350" y="1171"/>
                      </a:lnTo>
                      <a:lnTo>
                        <a:pt x="1342" y="1220"/>
                      </a:lnTo>
                      <a:lnTo>
                        <a:pt x="1314" y="1271"/>
                      </a:lnTo>
                      <a:lnTo>
                        <a:pt x="1288" y="1291"/>
                      </a:lnTo>
                      <a:lnTo>
                        <a:pt x="1253" y="1297"/>
                      </a:lnTo>
                      <a:lnTo>
                        <a:pt x="1214" y="1324"/>
                      </a:lnTo>
                      <a:lnTo>
                        <a:pt x="1209" y="1345"/>
                      </a:lnTo>
                      <a:lnTo>
                        <a:pt x="1175" y="1393"/>
                      </a:lnTo>
                      <a:lnTo>
                        <a:pt x="1158" y="1393"/>
                      </a:lnTo>
                      <a:lnTo>
                        <a:pt x="1135" y="1414"/>
                      </a:lnTo>
                      <a:lnTo>
                        <a:pt x="1096" y="1415"/>
                      </a:lnTo>
                      <a:lnTo>
                        <a:pt x="1075" y="1428"/>
                      </a:lnTo>
                      <a:lnTo>
                        <a:pt x="1029" y="1424"/>
                      </a:lnTo>
                      <a:lnTo>
                        <a:pt x="1009" y="1431"/>
                      </a:lnTo>
                      <a:lnTo>
                        <a:pt x="1012" y="1439"/>
                      </a:lnTo>
                      <a:lnTo>
                        <a:pt x="1023" y="1438"/>
                      </a:lnTo>
                      <a:lnTo>
                        <a:pt x="999" y="1477"/>
                      </a:lnTo>
                      <a:lnTo>
                        <a:pt x="949" y="1480"/>
                      </a:lnTo>
                      <a:lnTo>
                        <a:pt x="915" y="1424"/>
                      </a:lnTo>
                      <a:lnTo>
                        <a:pt x="876" y="1407"/>
                      </a:lnTo>
                      <a:lnTo>
                        <a:pt x="838" y="1398"/>
                      </a:lnTo>
                      <a:lnTo>
                        <a:pt x="776" y="1322"/>
                      </a:lnTo>
                      <a:lnTo>
                        <a:pt x="769" y="1292"/>
                      </a:lnTo>
                      <a:lnTo>
                        <a:pt x="781" y="1268"/>
                      </a:lnTo>
                      <a:lnTo>
                        <a:pt x="777" y="1260"/>
                      </a:lnTo>
                      <a:lnTo>
                        <a:pt x="758" y="1250"/>
                      </a:lnTo>
                      <a:lnTo>
                        <a:pt x="740" y="1258"/>
                      </a:lnTo>
                      <a:lnTo>
                        <a:pt x="704" y="1255"/>
                      </a:lnTo>
                      <a:lnTo>
                        <a:pt x="718" y="1236"/>
                      </a:lnTo>
                      <a:lnTo>
                        <a:pt x="737" y="1246"/>
                      </a:lnTo>
                      <a:lnTo>
                        <a:pt x="779" y="1248"/>
                      </a:lnTo>
                      <a:lnTo>
                        <a:pt x="790" y="1257"/>
                      </a:lnTo>
                      <a:lnTo>
                        <a:pt x="819" y="1272"/>
                      </a:lnTo>
                      <a:lnTo>
                        <a:pt x="855" y="1273"/>
                      </a:lnTo>
                      <a:lnTo>
                        <a:pt x="851" y="1296"/>
                      </a:lnTo>
                      <a:lnTo>
                        <a:pt x="902" y="1318"/>
                      </a:lnTo>
                      <a:lnTo>
                        <a:pt x="899" y="1332"/>
                      </a:lnTo>
                      <a:lnTo>
                        <a:pt x="875" y="1346"/>
                      </a:lnTo>
                      <a:lnTo>
                        <a:pt x="866" y="1332"/>
                      </a:lnTo>
                      <a:lnTo>
                        <a:pt x="859" y="1329"/>
                      </a:lnTo>
                      <a:lnTo>
                        <a:pt x="853" y="1342"/>
                      </a:lnTo>
                      <a:lnTo>
                        <a:pt x="884" y="1374"/>
                      </a:lnTo>
                      <a:lnTo>
                        <a:pt x="913" y="1377"/>
                      </a:lnTo>
                      <a:lnTo>
                        <a:pt x="950" y="1364"/>
                      </a:lnTo>
                      <a:lnTo>
                        <a:pt x="947" y="1371"/>
                      </a:lnTo>
                      <a:lnTo>
                        <a:pt x="964" y="1374"/>
                      </a:lnTo>
                      <a:lnTo>
                        <a:pt x="977" y="1320"/>
                      </a:lnTo>
                      <a:lnTo>
                        <a:pt x="970" y="1310"/>
                      </a:lnTo>
                      <a:lnTo>
                        <a:pt x="976" y="1306"/>
                      </a:lnTo>
                      <a:lnTo>
                        <a:pt x="984" y="1320"/>
                      </a:lnTo>
                      <a:lnTo>
                        <a:pt x="1000" y="1318"/>
                      </a:lnTo>
                      <a:lnTo>
                        <a:pt x="1005" y="1327"/>
                      </a:lnTo>
                      <a:lnTo>
                        <a:pt x="1029" y="1314"/>
                      </a:lnTo>
                      <a:lnTo>
                        <a:pt x="1040" y="1304"/>
                      </a:lnTo>
                      <a:lnTo>
                        <a:pt x="1032" y="1294"/>
                      </a:lnTo>
                      <a:lnTo>
                        <a:pt x="1041" y="1292"/>
                      </a:lnTo>
                      <a:lnTo>
                        <a:pt x="1059" y="1281"/>
                      </a:lnTo>
                      <a:lnTo>
                        <a:pt x="1060" y="1300"/>
                      </a:lnTo>
                      <a:lnTo>
                        <a:pt x="1065" y="1292"/>
                      </a:lnTo>
                      <a:lnTo>
                        <a:pt x="1066" y="1277"/>
                      </a:lnTo>
                      <a:lnTo>
                        <a:pt x="1061" y="1267"/>
                      </a:lnTo>
                      <a:lnTo>
                        <a:pt x="1079" y="1258"/>
                      </a:lnTo>
                      <a:lnTo>
                        <a:pt x="1080" y="1264"/>
                      </a:lnTo>
                      <a:lnTo>
                        <a:pt x="1088" y="1267"/>
                      </a:lnTo>
                      <a:lnTo>
                        <a:pt x="1100" y="1257"/>
                      </a:lnTo>
                      <a:lnTo>
                        <a:pt x="1103" y="1245"/>
                      </a:lnTo>
                      <a:lnTo>
                        <a:pt x="1138" y="1225"/>
                      </a:lnTo>
                      <a:lnTo>
                        <a:pt x="1151" y="1225"/>
                      </a:lnTo>
                      <a:lnTo>
                        <a:pt x="1174" y="1207"/>
                      </a:lnTo>
                      <a:lnTo>
                        <a:pt x="1180" y="1213"/>
                      </a:lnTo>
                      <a:lnTo>
                        <a:pt x="1186" y="1193"/>
                      </a:lnTo>
                      <a:lnTo>
                        <a:pt x="1194" y="1189"/>
                      </a:lnTo>
                      <a:lnTo>
                        <a:pt x="1203" y="1176"/>
                      </a:lnTo>
                      <a:lnTo>
                        <a:pt x="1204" y="1158"/>
                      </a:lnTo>
                      <a:lnTo>
                        <a:pt x="1217" y="1123"/>
                      </a:lnTo>
                      <a:lnTo>
                        <a:pt x="1236" y="1100"/>
                      </a:lnTo>
                      <a:lnTo>
                        <a:pt x="1263" y="1092"/>
                      </a:lnTo>
                      <a:lnTo>
                        <a:pt x="1279" y="1073"/>
                      </a:lnTo>
                      <a:lnTo>
                        <a:pt x="1287" y="1081"/>
                      </a:lnTo>
                      <a:lnTo>
                        <a:pt x="1297" y="1045"/>
                      </a:lnTo>
                      <a:lnTo>
                        <a:pt x="1249" y="953"/>
                      </a:lnTo>
                      <a:lnTo>
                        <a:pt x="1256" y="910"/>
                      </a:lnTo>
                      <a:lnTo>
                        <a:pt x="1313" y="823"/>
                      </a:lnTo>
                      <a:lnTo>
                        <a:pt x="1338" y="769"/>
                      </a:lnTo>
                      <a:lnTo>
                        <a:pt x="1373" y="651"/>
                      </a:lnTo>
                      <a:lnTo>
                        <a:pt x="1413" y="619"/>
                      </a:lnTo>
                      <a:lnTo>
                        <a:pt x="1420" y="592"/>
                      </a:lnTo>
                      <a:lnTo>
                        <a:pt x="1450" y="544"/>
                      </a:lnTo>
                      <a:lnTo>
                        <a:pt x="1450" y="500"/>
                      </a:lnTo>
                      <a:lnTo>
                        <a:pt x="1462" y="494"/>
                      </a:lnTo>
                      <a:lnTo>
                        <a:pt x="1444" y="380"/>
                      </a:lnTo>
                      <a:lnTo>
                        <a:pt x="1491" y="355"/>
                      </a:lnTo>
                      <a:lnTo>
                        <a:pt x="1532" y="299"/>
                      </a:lnTo>
                      <a:lnTo>
                        <a:pt x="1560" y="278"/>
                      </a:lnTo>
                      <a:lnTo>
                        <a:pt x="1603" y="199"/>
                      </a:lnTo>
                      <a:lnTo>
                        <a:pt x="1610" y="159"/>
                      </a:lnTo>
                      <a:lnTo>
                        <a:pt x="1617" y="152"/>
                      </a:lnTo>
                      <a:lnTo>
                        <a:pt x="1616" y="141"/>
                      </a:lnTo>
                      <a:lnTo>
                        <a:pt x="1592" y="115"/>
                      </a:lnTo>
                      <a:lnTo>
                        <a:pt x="1574" y="118"/>
                      </a:lnTo>
                      <a:lnTo>
                        <a:pt x="1570" y="106"/>
                      </a:lnTo>
                      <a:lnTo>
                        <a:pt x="1587" y="105"/>
                      </a:lnTo>
                      <a:lnTo>
                        <a:pt x="1568" y="83"/>
                      </a:lnTo>
                      <a:lnTo>
                        <a:pt x="1535" y="68"/>
                      </a:lnTo>
                      <a:lnTo>
                        <a:pt x="1515" y="68"/>
                      </a:lnTo>
                      <a:lnTo>
                        <a:pt x="1441" y="22"/>
                      </a:lnTo>
                      <a:lnTo>
                        <a:pt x="1458" y="16"/>
                      </a:lnTo>
                      <a:lnTo>
                        <a:pt x="1436" y="0"/>
                      </a:lnTo>
                      <a:lnTo>
                        <a:pt x="1387" y="46"/>
                      </a:lnTo>
                      <a:lnTo>
                        <a:pt x="1342" y="109"/>
                      </a:lnTo>
                      <a:lnTo>
                        <a:pt x="1338" y="128"/>
                      </a:lnTo>
                      <a:lnTo>
                        <a:pt x="1327" y="128"/>
                      </a:lnTo>
                      <a:lnTo>
                        <a:pt x="1274" y="198"/>
                      </a:lnTo>
                      <a:lnTo>
                        <a:pt x="1208" y="243"/>
                      </a:lnTo>
                      <a:lnTo>
                        <a:pt x="1110" y="271"/>
                      </a:lnTo>
                      <a:lnTo>
                        <a:pt x="1083" y="296"/>
                      </a:lnTo>
                      <a:lnTo>
                        <a:pt x="1082" y="314"/>
                      </a:lnTo>
                      <a:lnTo>
                        <a:pt x="1041" y="337"/>
                      </a:lnTo>
                      <a:lnTo>
                        <a:pt x="1035" y="365"/>
                      </a:lnTo>
                      <a:lnTo>
                        <a:pt x="1083" y="379"/>
                      </a:lnTo>
                      <a:lnTo>
                        <a:pt x="1051" y="421"/>
                      </a:lnTo>
                      <a:lnTo>
                        <a:pt x="1038" y="456"/>
                      </a:lnTo>
                      <a:lnTo>
                        <a:pt x="1021" y="463"/>
                      </a:lnTo>
                      <a:lnTo>
                        <a:pt x="1004" y="495"/>
                      </a:lnTo>
                      <a:lnTo>
                        <a:pt x="999" y="528"/>
                      </a:lnTo>
                      <a:lnTo>
                        <a:pt x="972" y="536"/>
                      </a:lnTo>
                      <a:lnTo>
                        <a:pt x="976" y="514"/>
                      </a:lnTo>
                      <a:lnTo>
                        <a:pt x="927" y="568"/>
                      </a:lnTo>
                      <a:lnTo>
                        <a:pt x="908" y="605"/>
                      </a:lnTo>
                      <a:lnTo>
                        <a:pt x="911" y="618"/>
                      </a:lnTo>
                      <a:lnTo>
                        <a:pt x="919" y="604"/>
                      </a:lnTo>
                      <a:lnTo>
                        <a:pt x="945" y="596"/>
                      </a:lnTo>
                      <a:lnTo>
                        <a:pt x="977" y="662"/>
                      </a:lnTo>
                      <a:lnTo>
                        <a:pt x="995" y="655"/>
                      </a:lnTo>
                      <a:lnTo>
                        <a:pt x="955" y="738"/>
                      </a:lnTo>
                      <a:lnTo>
                        <a:pt x="959" y="791"/>
                      </a:lnTo>
                      <a:lnTo>
                        <a:pt x="981" y="812"/>
                      </a:lnTo>
                      <a:lnTo>
                        <a:pt x="1000" y="817"/>
                      </a:lnTo>
                      <a:lnTo>
                        <a:pt x="982" y="849"/>
                      </a:lnTo>
                      <a:lnTo>
                        <a:pt x="908" y="919"/>
                      </a:lnTo>
                      <a:lnTo>
                        <a:pt x="867" y="942"/>
                      </a:lnTo>
                      <a:lnTo>
                        <a:pt x="864" y="929"/>
                      </a:lnTo>
                      <a:lnTo>
                        <a:pt x="874" y="897"/>
                      </a:lnTo>
                      <a:lnTo>
                        <a:pt x="851" y="852"/>
                      </a:lnTo>
                      <a:lnTo>
                        <a:pt x="860" y="851"/>
                      </a:lnTo>
                      <a:lnTo>
                        <a:pt x="841" y="776"/>
                      </a:lnTo>
                      <a:lnTo>
                        <a:pt x="846" y="764"/>
                      </a:lnTo>
                      <a:lnTo>
                        <a:pt x="809" y="708"/>
                      </a:lnTo>
                      <a:lnTo>
                        <a:pt x="796" y="679"/>
                      </a:lnTo>
                      <a:lnTo>
                        <a:pt x="788" y="678"/>
                      </a:lnTo>
                      <a:lnTo>
                        <a:pt x="778" y="665"/>
                      </a:lnTo>
                      <a:lnTo>
                        <a:pt x="795" y="661"/>
                      </a:lnTo>
                      <a:lnTo>
                        <a:pt x="765" y="627"/>
                      </a:lnTo>
                      <a:lnTo>
                        <a:pt x="760" y="609"/>
                      </a:lnTo>
                      <a:lnTo>
                        <a:pt x="745" y="595"/>
                      </a:lnTo>
                      <a:lnTo>
                        <a:pt x="726" y="613"/>
                      </a:lnTo>
                      <a:lnTo>
                        <a:pt x="680" y="624"/>
                      </a:lnTo>
                      <a:lnTo>
                        <a:pt x="686" y="641"/>
                      </a:lnTo>
                      <a:lnTo>
                        <a:pt x="672" y="647"/>
                      </a:lnTo>
                      <a:lnTo>
                        <a:pt x="679" y="664"/>
                      </a:lnTo>
                      <a:lnTo>
                        <a:pt x="721" y="708"/>
                      </a:lnTo>
                      <a:lnTo>
                        <a:pt x="714" y="720"/>
                      </a:lnTo>
                      <a:lnTo>
                        <a:pt x="711" y="768"/>
                      </a:lnTo>
                      <a:lnTo>
                        <a:pt x="674" y="786"/>
                      </a:lnTo>
                      <a:lnTo>
                        <a:pt x="653" y="800"/>
                      </a:lnTo>
                      <a:lnTo>
                        <a:pt x="626" y="854"/>
                      </a:lnTo>
                      <a:lnTo>
                        <a:pt x="630" y="892"/>
                      </a:lnTo>
                      <a:lnTo>
                        <a:pt x="652" y="912"/>
                      </a:lnTo>
                      <a:lnTo>
                        <a:pt x="666" y="914"/>
                      </a:lnTo>
                      <a:lnTo>
                        <a:pt x="660" y="970"/>
                      </a:lnTo>
                      <a:lnTo>
                        <a:pt x="644" y="970"/>
                      </a:lnTo>
                      <a:lnTo>
                        <a:pt x="630" y="949"/>
                      </a:lnTo>
                      <a:lnTo>
                        <a:pt x="603" y="965"/>
                      </a:lnTo>
                      <a:lnTo>
                        <a:pt x="609" y="975"/>
                      </a:lnTo>
                      <a:lnTo>
                        <a:pt x="629" y="975"/>
                      </a:lnTo>
                      <a:lnTo>
                        <a:pt x="603" y="1005"/>
                      </a:lnTo>
                      <a:lnTo>
                        <a:pt x="583" y="990"/>
                      </a:lnTo>
                      <a:lnTo>
                        <a:pt x="578" y="1010"/>
                      </a:lnTo>
                      <a:lnTo>
                        <a:pt x="517" y="1016"/>
                      </a:lnTo>
                      <a:lnTo>
                        <a:pt x="505" y="1036"/>
                      </a:lnTo>
                      <a:lnTo>
                        <a:pt x="490" y="1031"/>
                      </a:lnTo>
                      <a:lnTo>
                        <a:pt x="470" y="1072"/>
                      </a:lnTo>
                      <a:lnTo>
                        <a:pt x="424" y="1060"/>
                      </a:lnTo>
                      <a:lnTo>
                        <a:pt x="419" y="1070"/>
                      </a:lnTo>
                      <a:lnTo>
                        <a:pt x="403" y="1065"/>
                      </a:lnTo>
                      <a:lnTo>
                        <a:pt x="393" y="1081"/>
                      </a:lnTo>
                      <a:lnTo>
                        <a:pt x="357" y="1055"/>
                      </a:lnTo>
                      <a:lnTo>
                        <a:pt x="332" y="1076"/>
                      </a:lnTo>
                      <a:lnTo>
                        <a:pt x="311" y="1074"/>
                      </a:lnTo>
                      <a:lnTo>
                        <a:pt x="271" y="1095"/>
                      </a:lnTo>
                      <a:lnTo>
                        <a:pt x="269" y="1110"/>
                      </a:lnTo>
                      <a:lnTo>
                        <a:pt x="254" y="1115"/>
                      </a:lnTo>
                      <a:lnTo>
                        <a:pt x="255" y="1100"/>
                      </a:lnTo>
                      <a:lnTo>
                        <a:pt x="198" y="1130"/>
                      </a:lnTo>
                      <a:lnTo>
                        <a:pt x="203" y="1151"/>
                      </a:lnTo>
                      <a:lnTo>
                        <a:pt x="157" y="1165"/>
                      </a:lnTo>
                      <a:lnTo>
                        <a:pt x="147" y="1155"/>
                      </a:lnTo>
                      <a:lnTo>
                        <a:pt x="111" y="116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2" name="Freeform 168"/>
                <p:cNvSpPr>
                  <a:spLocks/>
                </p:cNvSpPr>
                <p:nvPr/>
              </p:nvSpPr>
              <p:spPr bwMode="auto">
                <a:xfrm>
                  <a:off x="3977801" y="2398959"/>
                  <a:ext cx="68387" cy="53150"/>
                </a:xfrm>
                <a:custGeom>
                  <a:avLst/>
                  <a:gdLst>
                    <a:gd name="T0" fmla="*/ 0 w 128"/>
                    <a:gd name="T1" fmla="*/ 2147483646 h 98"/>
                    <a:gd name="T2" fmla="*/ 2147483646 w 128"/>
                    <a:gd name="T3" fmla="*/ 2147483646 h 98"/>
                    <a:gd name="T4" fmla="*/ 2147483646 w 128"/>
                    <a:gd name="T5" fmla="*/ 2147483646 h 98"/>
                    <a:gd name="T6" fmla="*/ 2147483646 w 128"/>
                    <a:gd name="T7" fmla="*/ 0 h 98"/>
                    <a:gd name="T8" fmla="*/ 2147483646 w 128"/>
                    <a:gd name="T9" fmla="*/ 2147483646 h 98"/>
                    <a:gd name="T10" fmla="*/ 2147483646 w 128"/>
                    <a:gd name="T11" fmla="*/ 2147483646 h 98"/>
                    <a:gd name="T12" fmla="*/ 2147483646 w 128"/>
                    <a:gd name="T13" fmla="*/ 2147483646 h 98"/>
                    <a:gd name="T14" fmla="*/ 2147483646 w 128"/>
                    <a:gd name="T15" fmla="*/ 2147483646 h 98"/>
                    <a:gd name="T16" fmla="*/ 2147483646 w 128"/>
                    <a:gd name="T17" fmla="*/ 2147483646 h 98"/>
                    <a:gd name="T18" fmla="*/ 2147483646 w 128"/>
                    <a:gd name="T19" fmla="*/ 2147483646 h 98"/>
                    <a:gd name="T20" fmla="*/ 2147483646 w 128"/>
                    <a:gd name="T21" fmla="*/ 2147483646 h 98"/>
                    <a:gd name="T22" fmla="*/ 2147483646 w 128"/>
                    <a:gd name="T23" fmla="*/ 2147483646 h 98"/>
                    <a:gd name="T24" fmla="*/ 2147483646 w 128"/>
                    <a:gd name="T25" fmla="*/ 2147483646 h 98"/>
                    <a:gd name="T26" fmla="*/ 2147483646 w 128"/>
                    <a:gd name="T27" fmla="*/ 2147483646 h 98"/>
                    <a:gd name="T28" fmla="*/ 2147483646 w 128"/>
                    <a:gd name="T29" fmla="*/ 2147483646 h 98"/>
                    <a:gd name="T30" fmla="*/ 0 w 128"/>
                    <a:gd name="T31" fmla="*/ 2147483646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8"/>
                    <a:gd name="T49" fmla="*/ 0 h 98"/>
                    <a:gd name="T50" fmla="*/ 128 w 128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8" h="98">
                      <a:moveTo>
                        <a:pt x="0" y="74"/>
                      </a:moveTo>
                      <a:lnTo>
                        <a:pt x="20" y="55"/>
                      </a:lnTo>
                      <a:lnTo>
                        <a:pt x="42" y="8"/>
                      </a:lnTo>
                      <a:lnTo>
                        <a:pt x="69" y="0"/>
                      </a:lnTo>
                      <a:lnTo>
                        <a:pt x="121" y="11"/>
                      </a:lnTo>
                      <a:lnTo>
                        <a:pt x="125" y="20"/>
                      </a:lnTo>
                      <a:lnTo>
                        <a:pt x="91" y="52"/>
                      </a:lnTo>
                      <a:lnTo>
                        <a:pt x="103" y="70"/>
                      </a:lnTo>
                      <a:lnTo>
                        <a:pt x="117" y="62"/>
                      </a:lnTo>
                      <a:lnTo>
                        <a:pt x="124" y="60"/>
                      </a:lnTo>
                      <a:lnTo>
                        <a:pt x="128" y="71"/>
                      </a:lnTo>
                      <a:lnTo>
                        <a:pt x="121" y="88"/>
                      </a:lnTo>
                      <a:lnTo>
                        <a:pt x="87" y="98"/>
                      </a:lnTo>
                      <a:lnTo>
                        <a:pt x="69" y="85"/>
                      </a:lnTo>
                      <a:lnTo>
                        <a:pt x="28" y="91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" name="Freeform 169"/>
                <p:cNvSpPr>
                  <a:spLocks/>
                </p:cNvSpPr>
                <p:nvPr/>
              </p:nvSpPr>
              <p:spPr bwMode="auto">
                <a:xfrm>
                  <a:off x="4176601" y="2595456"/>
                  <a:ext cx="58845" cy="37044"/>
                </a:xfrm>
                <a:custGeom>
                  <a:avLst/>
                  <a:gdLst>
                    <a:gd name="T0" fmla="*/ 0 w 110"/>
                    <a:gd name="T1" fmla="*/ 2147483646 h 70"/>
                    <a:gd name="T2" fmla="*/ 2147483646 w 110"/>
                    <a:gd name="T3" fmla="*/ 2147483646 h 70"/>
                    <a:gd name="T4" fmla="*/ 2147483646 w 110"/>
                    <a:gd name="T5" fmla="*/ 2147483646 h 70"/>
                    <a:gd name="T6" fmla="*/ 2147483646 w 110"/>
                    <a:gd name="T7" fmla="*/ 0 h 70"/>
                    <a:gd name="T8" fmla="*/ 2147483646 w 110"/>
                    <a:gd name="T9" fmla="*/ 2147483646 h 70"/>
                    <a:gd name="T10" fmla="*/ 2147483646 w 110"/>
                    <a:gd name="T11" fmla="*/ 2147483646 h 70"/>
                    <a:gd name="T12" fmla="*/ 2147483646 w 110"/>
                    <a:gd name="T13" fmla="*/ 2147483646 h 70"/>
                    <a:gd name="T14" fmla="*/ 2147483646 w 110"/>
                    <a:gd name="T15" fmla="*/ 2147483646 h 70"/>
                    <a:gd name="T16" fmla="*/ 2147483646 w 110"/>
                    <a:gd name="T17" fmla="*/ 2147483646 h 70"/>
                    <a:gd name="T18" fmla="*/ 0 w 110"/>
                    <a:gd name="T19" fmla="*/ 214748364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0"/>
                    <a:gd name="T31" fmla="*/ 0 h 70"/>
                    <a:gd name="T32" fmla="*/ 110 w 110"/>
                    <a:gd name="T33" fmla="*/ 70 h 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0" h="70">
                      <a:moveTo>
                        <a:pt x="0" y="45"/>
                      </a:moveTo>
                      <a:lnTo>
                        <a:pt x="36" y="19"/>
                      </a:lnTo>
                      <a:lnTo>
                        <a:pt x="43" y="9"/>
                      </a:lnTo>
                      <a:lnTo>
                        <a:pt x="78" y="0"/>
                      </a:lnTo>
                      <a:lnTo>
                        <a:pt x="110" y="36"/>
                      </a:lnTo>
                      <a:lnTo>
                        <a:pt x="106" y="46"/>
                      </a:lnTo>
                      <a:lnTo>
                        <a:pt x="73" y="57"/>
                      </a:lnTo>
                      <a:lnTo>
                        <a:pt x="56" y="70"/>
                      </a:lnTo>
                      <a:lnTo>
                        <a:pt x="8" y="64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" name="Freeform 170"/>
                <p:cNvSpPr>
                  <a:spLocks/>
                </p:cNvSpPr>
                <p:nvPr/>
              </p:nvSpPr>
              <p:spPr bwMode="auto">
                <a:xfrm>
                  <a:off x="4114576" y="2492375"/>
                  <a:ext cx="25446" cy="37044"/>
                </a:xfrm>
                <a:custGeom>
                  <a:avLst/>
                  <a:gdLst>
                    <a:gd name="T0" fmla="*/ 0 w 49"/>
                    <a:gd name="T1" fmla="*/ 2147483646 h 71"/>
                    <a:gd name="T2" fmla="*/ 0 w 49"/>
                    <a:gd name="T3" fmla="*/ 2147483646 h 71"/>
                    <a:gd name="T4" fmla="*/ 2147483646 w 49"/>
                    <a:gd name="T5" fmla="*/ 0 h 71"/>
                    <a:gd name="T6" fmla="*/ 2147483646 w 49"/>
                    <a:gd name="T7" fmla="*/ 2147483646 h 71"/>
                    <a:gd name="T8" fmla="*/ 2147483646 w 49"/>
                    <a:gd name="T9" fmla="*/ 2147483646 h 71"/>
                    <a:gd name="T10" fmla="*/ 0 w 49"/>
                    <a:gd name="T11" fmla="*/ 2147483646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71"/>
                    <a:gd name="T20" fmla="*/ 49 w 49"/>
                    <a:gd name="T21" fmla="*/ 71 h 7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71">
                      <a:moveTo>
                        <a:pt x="0" y="46"/>
                      </a:moveTo>
                      <a:lnTo>
                        <a:pt x="0" y="22"/>
                      </a:lnTo>
                      <a:lnTo>
                        <a:pt x="35" y="0"/>
                      </a:lnTo>
                      <a:lnTo>
                        <a:pt x="49" y="17"/>
                      </a:lnTo>
                      <a:lnTo>
                        <a:pt x="17" y="7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" name="Freeform 171"/>
                <p:cNvSpPr>
                  <a:spLocks/>
                </p:cNvSpPr>
                <p:nvPr/>
              </p:nvSpPr>
              <p:spPr bwMode="auto">
                <a:xfrm>
                  <a:off x="3613598" y="3112466"/>
                  <a:ext cx="30218" cy="46709"/>
                </a:xfrm>
                <a:custGeom>
                  <a:avLst/>
                  <a:gdLst>
                    <a:gd name="T0" fmla="*/ 0 w 57"/>
                    <a:gd name="T1" fmla="*/ 2147483646 h 87"/>
                    <a:gd name="T2" fmla="*/ 2147483646 w 57"/>
                    <a:gd name="T3" fmla="*/ 0 h 87"/>
                    <a:gd name="T4" fmla="*/ 2147483646 w 57"/>
                    <a:gd name="T5" fmla="*/ 2147483646 h 87"/>
                    <a:gd name="T6" fmla="*/ 2147483646 w 57"/>
                    <a:gd name="T7" fmla="*/ 2147483646 h 87"/>
                    <a:gd name="T8" fmla="*/ 2147483646 w 57"/>
                    <a:gd name="T9" fmla="*/ 2147483646 h 87"/>
                    <a:gd name="T10" fmla="*/ 2147483646 w 57"/>
                    <a:gd name="T11" fmla="*/ 2147483646 h 87"/>
                    <a:gd name="T12" fmla="*/ 2147483646 w 57"/>
                    <a:gd name="T13" fmla="*/ 2147483646 h 87"/>
                    <a:gd name="T14" fmla="*/ 2147483646 w 57"/>
                    <a:gd name="T15" fmla="*/ 2147483646 h 87"/>
                    <a:gd name="T16" fmla="*/ 2147483646 w 57"/>
                    <a:gd name="T17" fmla="*/ 2147483646 h 87"/>
                    <a:gd name="T18" fmla="*/ 2147483646 w 57"/>
                    <a:gd name="T19" fmla="*/ 2147483646 h 87"/>
                    <a:gd name="T20" fmla="*/ 2147483646 w 57"/>
                    <a:gd name="T21" fmla="*/ 2147483646 h 87"/>
                    <a:gd name="T22" fmla="*/ 2147483646 w 57"/>
                    <a:gd name="T23" fmla="*/ 2147483646 h 87"/>
                    <a:gd name="T24" fmla="*/ 2147483646 w 57"/>
                    <a:gd name="T25" fmla="*/ 2147483646 h 87"/>
                    <a:gd name="T26" fmla="*/ 2147483646 w 57"/>
                    <a:gd name="T27" fmla="*/ 2147483646 h 87"/>
                    <a:gd name="T28" fmla="*/ 2147483646 w 57"/>
                    <a:gd name="T29" fmla="*/ 2147483646 h 87"/>
                    <a:gd name="T30" fmla="*/ 2147483646 w 57"/>
                    <a:gd name="T31" fmla="*/ 2147483646 h 87"/>
                    <a:gd name="T32" fmla="*/ 0 w 57"/>
                    <a:gd name="T33" fmla="*/ 2147483646 h 8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7"/>
                    <a:gd name="T52" fmla="*/ 0 h 87"/>
                    <a:gd name="T53" fmla="*/ 57 w 57"/>
                    <a:gd name="T54" fmla="*/ 87 h 8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7" h="87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9" y="8"/>
                      </a:lnTo>
                      <a:lnTo>
                        <a:pt x="26" y="26"/>
                      </a:lnTo>
                      <a:lnTo>
                        <a:pt x="30" y="44"/>
                      </a:lnTo>
                      <a:lnTo>
                        <a:pt x="33" y="28"/>
                      </a:lnTo>
                      <a:lnTo>
                        <a:pt x="43" y="32"/>
                      </a:lnTo>
                      <a:lnTo>
                        <a:pt x="57" y="46"/>
                      </a:lnTo>
                      <a:lnTo>
                        <a:pt x="52" y="79"/>
                      </a:lnTo>
                      <a:lnTo>
                        <a:pt x="46" y="84"/>
                      </a:lnTo>
                      <a:lnTo>
                        <a:pt x="35" y="77"/>
                      </a:lnTo>
                      <a:lnTo>
                        <a:pt x="28" y="87"/>
                      </a:lnTo>
                      <a:lnTo>
                        <a:pt x="9" y="49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15" y="1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" name="Freeform 179"/>
                <p:cNvSpPr>
                  <a:spLocks/>
                </p:cNvSpPr>
                <p:nvPr/>
              </p:nvSpPr>
              <p:spPr bwMode="auto">
                <a:xfrm>
                  <a:off x="3653359" y="3139847"/>
                  <a:ext cx="12723" cy="11274"/>
                </a:xfrm>
                <a:custGeom>
                  <a:avLst/>
                  <a:gdLst>
                    <a:gd name="T0" fmla="*/ 2147483646 w 24"/>
                    <a:gd name="T1" fmla="*/ 2147483646 h 22"/>
                    <a:gd name="T2" fmla="*/ 0 w 24"/>
                    <a:gd name="T3" fmla="*/ 0 h 22"/>
                    <a:gd name="T4" fmla="*/ 2147483646 w 24"/>
                    <a:gd name="T5" fmla="*/ 2147483646 h 22"/>
                    <a:gd name="T6" fmla="*/ 2147483646 w 24"/>
                    <a:gd name="T7" fmla="*/ 2147483646 h 22"/>
                    <a:gd name="T8" fmla="*/ 2147483646 w 24"/>
                    <a:gd name="T9" fmla="*/ 2147483646 h 22"/>
                    <a:gd name="T10" fmla="*/ 2147483646 w 24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22"/>
                    <a:gd name="T20" fmla="*/ 24 w 24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22">
                      <a:moveTo>
                        <a:pt x="10" y="1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5" y="22"/>
                      </a:lnTo>
                      <a:lnTo>
                        <a:pt x="24" y="1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7" name="Freeform 180"/>
                <p:cNvSpPr>
                  <a:spLocks/>
                </p:cNvSpPr>
                <p:nvPr/>
              </p:nvSpPr>
              <p:spPr bwMode="auto">
                <a:xfrm>
                  <a:off x="4033464" y="2421508"/>
                  <a:ext cx="7953" cy="9664"/>
                </a:xfrm>
                <a:custGeom>
                  <a:avLst/>
                  <a:gdLst>
                    <a:gd name="T0" fmla="*/ 0 w 16"/>
                    <a:gd name="T1" fmla="*/ 2147483646 h 19"/>
                    <a:gd name="T2" fmla="*/ 2147483646 w 16"/>
                    <a:gd name="T3" fmla="*/ 2147483646 h 19"/>
                    <a:gd name="T4" fmla="*/ 2147483646 w 16"/>
                    <a:gd name="T5" fmla="*/ 2147483646 h 19"/>
                    <a:gd name="T6" fmla="*/ 2147483646 w 16"/>
                    <a:gd name="T7" fmla="*/ 0 h 19"/>
                    <a:gd name="T8" fmla="*/ 0 w 16"/>
                    <a:gd name="T9" fmla="*/ 214748364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19"/>
                    <a:gd name="T17" fmla="*/ 16 w 16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19">
                      <a:moveTo>
                        <a:pt x="0" y="15"/>
                      </a:moveTo>
                      <a:lnTo>
                        <a:pt x="3" y="19"/>
                      </a:lnTo>
                      <a:lnTo>
                        <a:pt x="15" y="6"/>
                      </a:lnTo>
                      <a:lnTo>
                        <a:pt x="1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8" name="Freeform 181"/>
                <p:cNvSpPr>
                  <a:spLocks/>
                </p:cNvSpPr>
                <p:nvPr/>
              </p:nvSpPr>
              <p:spPr bwMode="auto">
                <a:xfrm>
                  <a:off x="3612008" y="3123741"/>
                  <a:ext cx="4771" cy="6443"/>
                </a:xfrm>
                <a:custGeom>
                  <a:avLst/>
                  <a:gdLst>
                    <a:gd name="T0" fmla="*/ 2147483646 w 10"/>
                    <a:gd name="T1" fmla="*/ 2147483646 h 14"/>
                    <a:gd name="T2" fmla="*/ 2147483646 w 10"/>
                    <a:gd name="T3" fmla="*/ 2147483646 h 14"/>
                    <a:gd name="T4" fmla="*/ 2147483646 w 10"/>
                    <a:gd name="T5" fmla="*/ 2147483646 h 14"/>
                    <a:gd name="T6" fmla="*/ 0 w 10"/>
                    <a:gd name="T7" fmla="*/ 2147483646 h 14"/>
                    <a:gd name="T8" fmla="*/ 2147483646 w 10"/>
                    <a:gd name="T9" fmla="*/ 0 h 14"/>
                    <a:gd name="T10" fmla="*/ 2147483646 w 10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10" y="7"/>
                      </a:move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9" name="Freeform 184"/>
                <p:cNvSpPr>
                  <a:spLocks/>
                </p:cNvSpPr>
                <p:nvPr/>
              </p:nvSpPr>
              <p:spPr bwMode="auto">
                <a:xfrm>
                  <a:off x="3761506" y="2600287"/>
                  <a:ext cx="7952" cy="6443"/>
                </a:xfrm>
                <a:custGeom>
                  <a:avLst/>
                  <a:gdLst>
                    <a:gd name="T0" fmla="*/ 0 w 15"/>
                    <a:gd name="T1" fmla="*/ 2147483646 h 12"/>
                    <a:gd name="T2" fmla="*/ 2147483646 w 15"/>
                    <a:gd name="T3" fmla="*/ 2147483646 h 12"/>
                    <a:gd name="T4" fmla="*/ 2147483646 w 15"/>
                    <a:gd name="T5" fmla="*/ 0 h 12"/>
                    <a:gd name="T6" fmla="*/ 0 w 15"/>
                    <a:gd name="T7" fmla="*/ 2147483646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2"/>
                    <a:gd name="T14" fmla="*/ 15 w 1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2">
                      <a:moveTo>
                        <a:pt x="0" y="12"/>
                      </a:moveTo>
                      <a:lnTo>
                        <a:pt x="12" y="7"/>
                      </a:lnTo>
                      <a:lnTo>
                        <a:pt x="1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0" name="Freeform 185"/>
                <p:cNvSpPr>
                  <a:spLocks/>
                </p:cNvSpPr>
                <p:nvPr/>
              </p:nvSpPr>
              <p:spPr bwMode="auto">
                <a:xfrm>
                  <a:off x="3965940" y="4577155"/>
                  <a:ext cx="327056" cy="577659"/>
                </a:xfrm>
                <a:custGeom>
                  <a:avLst/>
                  <a:gdLst>
                    <a:gd name="T0" fmla="*/ 2147483646 w 616"/>
                    <a:gd name="T1" fmla="*/ 2147483646 h 1073"/>
                    <a:gd name="T2" fmla="*/ 2147483646 w 616"/>
                    <a:gd name="T3" fmla="*/ 2147483646 h 1073"/>
                    <a:gd name="T4" fmla="*/ 2147483646 w 616"/>
                    <a:gd name="T5" fmla="*/ 2147483646 h 1073"/>
                    <a:gd name="T6" fmla="*/ 2147483646 w 616"/>
                    <a:gd name="T7" fmla="*/ 2147483646 h 1073"/>
                    <a:gd name="T8" fmla="*/ 2147483646 w 616"/>
                    <a:gd name="T9" fmla="*/ 2147483646 h 1073"/>
                    <a:gd name="T10" fmla="*/ 2147483646 w 616"/>
                    <a:gd name="T11" fmla="*/ 2147483646 h 1073"/>
                    <a:gd name="T12" fmla="*/ 2147483646 w 616"/>
                    <a:gd name="T13" fmla="*/ 2147483646 h 1073"/>
                    <a:gd name="T14" fmla="*/ 2147483646 w 616"/>
                    <a:gd name="T15" fmla="*/ 2147483646 h 1073"/>
                    <a:gd name="T16" fmla="*/ 2147483646 w 616"/>
                    <a:gd name="T17" fmla="*/ 2147483646 h 1073"/>
                    <a:gd name="T18" fmla="*/ 2147483646 w 616"/>
                    <a:gd name="T19" fmla="*/ 2147483646 h 1073"/>
                    <a:gd name="T20" fmla="*/ 2147483646 w 616"/>
                    <a:gd name="T21" fmla="*/ 2147483646 h 1073"/>
                    <a:gd name="T22" fmla="*/ 2147483646 w 616"/>
                    <a:gd name="T23" fmla="*/ 2147483646 h 1073"/>
                    <a:gd name="T24" fmla="*/ 2147483646 w 616"/>
                    <a:gd name="T25" fmla="*/ 2147483646 h 1073"/>
                    <a:gd name="T26" fmla="*/ 2147483646 w 616"/>
                    <a:gd name="T27" fmla="*/ 2147483646 h 1073"/>
                    <a:gd name="T28" fmla="*/ 2147483646 w 616"/>
                    <a:gd name="T29" fmla="*/ 2147483646 h 1073"/>
                    <a:gd name="T30" fmla="*/ 2147483646 w 616"/>
                    <a:gd name="T31" fmla="*/ 2147483646 h 1073"/>
                    <a:gd name="T32" fmla="*/ 2147483646 w 616"/>
                    <a:gd name="T33" fmla="*/ 2147483646 h 1073"/>
                    <a:gd name="T34" fmla="*/ 2147483646 w 616"/>
                    <a:gd name="T35" fmla="*/ 2147483646 h 1073"/>
                    <a:gd name="T36" fmla="*/ 2147483646 w 616"/>
                    <a:gd name="T37" fmla="*/ 2147483646 h 1073"/>
                    <a:gd name="T38" fmla="*/ 2147483646 w 616"/>
                    <a:gd name="T39" fmla="*/ 2147483646 h 1073"/>
                    <a:gd name="T40" fmla="*/ 2147483646 w 616"/>
                    <a:gd name="T41" fmla="*/ 2147483646 h 1073"/>
                    <a:gd name="T42" fmla="*/ 2147483646 w 616"/>
                    <a:gd name="T43" fmla="*/ 2147483646 h 1073"/>
                    <a:gd name="T44" fmla="*/ 2147483646 w 616"/>
                    <a:gd name="T45" fmla="*/ 2147483646 h 1073"/>
                    <a:gd name="T46" fmla="*/ 2147483646 w 616"/>
                    <a:gd name="T47" fmla="*/ 2147483646 h 1073"/>
                    <a:gd name="T48" fmla="*/ 2147483646 w 616"/>
                    <a:gd name="T49" fmla="*/ 2147483646 h 1073"/>
                    <a:gd name="T50" fmla="*/ 2147483646 w 616"/>
                    <a:gd name="T51" fmla="*/ 2147483646 h 1073"/>
                    <a:gd name="T52" fmla="*/ 2147483646 w 616"/>
                    <a:gd name="T53" fmla="*/ 2147483646 h 1073"/>
                    <a:gd name="T54" fmla="*/ 0 w 616"/>
                    <a:gd name="T55" fmla="*/ 2147483646 h 1073"/>
                    <a:gd name="T56" fmla="*/ 0 w 616"/>
                    <a:gd name="T57" fmla="*/ 2147483646 h 1073"/>
                    <a:gd name="T58" fmla="*/ 2147483646 w 616"/>
                    <a:gd name="T59" fmla="*/ 2147483646 h 1073"/>
                    <a:gd name="T60" fmla="*/ 2147483646 w 616"/>
                    <a:gd name="T61" fmla="*/ 2147483646 h 1073"/>
                    <a:gd name="T62" fmla="*/ 2147483646 w 616"/>
                    <a:gd name="T63" fmla="*/ 2147483646 h 1073"/>
                    <a:gd name="T64" fmla="*/ 2147483646 w 616"/>
                    <a:gd name="T65" fmla="*/ 2147483646 h 1073"/>
                    <a:gd name="T66" fmla="*/ 2147483646 w 616"/>
                    <a:gd name="T67" fmla="*/ 2147483646 h 1073"/>
                    <a:gd name="T68" fmla="*/ 2147483646 w 616"/>
                    <a:gd name="T69" fmla="*/ 2147483646 h 1073"/>
                    <a:gd name="T70" fmla="*/ 2147483646 w 616"/>
                    <a:gd name="T71" fmla="*/ 2147483646 h 1073"/>
                    <a:gd name="T72" fmla="*/ 2147483646 w 616"/>
                    <a:gd name="T73" fmla="*/ 2147483646 h 1073"/>
                    <a:gd name="T74" fmla="*/ 2147483646 w 616"/>
                    <a:gd name="T75" fmla="*/ 2147483646 h 1073"/>
                    <a:gd name="T76" fmla="*/ 2147483646 w 616"/>
                    <a:gd name="T77" fmla="*/ 2147483646 h 1073"/>
                    <a:gd name="T78" fmla="*/ 2147483646 w 616"/>
                    <a:gd name="T79" fmla="*/ 2147483646 h 1073"/>
                    <a:gd name="T80" fmla="*/ 2147483646 w 616"/>
                    <a:gd name="T81" fmla="*/ 2147483646 h 1073"/>
                    <a:gd name="T82" fmla="*/ 2147483646 w 616"/>
                    <a:gd name="T83" fmla="*/ 2147483646 h 1073"/>
                    <a:gd name="T84" fmla="*/ 2147483646 w 616"/>
                    <a:gd name="T85" fmla="*/ 2147483646 h 1073"/>
                    <a:gd name="T86" fmla="*/ 2147483646 w 616"/>
                    <a:gd name="T87" fmla="*/ 2147483646 h 10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16"/>
                    <a:gd name="T133" fmla="*/ 0 h 1073"/>
                    <a:gd name="T134" fmla="*/ 616 w 616"/>
                    <a:gd name="T135" fmla="*/ 1073 h 10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16" h="1073">
                      <a:moveTo>
                        <a:pt x="383" y="1044"/>
                      </a:moveTo>
                      <a:lnTo>
                        <a:pt x="394" y="1017"/>
                      </a:lnTo>
                      <a:lnTo>
                        <a:pt x="461" y="977"/>
                      </a:lnTo>
                      <a:lnTo>
                        <a:pt x="451" y="956"/>
                      </a:lnTo>
                      <a:lnTo>
                        <a:pt x="466" y="951"/>
                      </a:lnTo>
                      <a:lnTo>
                        <a:pt x="481" y="930"/>
                      </a:lnTo>
                      <a:lnTo>
                        <a:pt x="437" y="884"/>
                      </a:lnTo>
                      <a:lnTo>
                        <a:pt x="472" y="828"/>
                      </a:lnTo>
                      <a:lnTo>
                        <a:pt x="452" y="793"/>
                      </a:lnTo>
                      <a:lnTo>
                        <a:pt x="437" y="808"/>
                      </a:lnTo>
                      <a:lnTo>
                        <a:pt x="463" y="730"/>
                      </a:lnTo>
                      <a:lnTo>
                        <a:pt x="514" y="711"/>
                      </a:lnTo>
                      <a:lnTo>
                        <a:pt x="504" y="679"/>
                      </a:lnTo>
                      <a:lnTo>
                        <a:pt x="494" y="679"/>
                      </a:lnTo>
                      <a:lnTo>
                        <a:pt x="499" y="638"/>
                      </a:lnTo>
                      <a:lnTo>
                        <a:pt x="525" y="633"/>
                      </a:lnTo>
                      <a:lnTo>
                        <a:pt x="536" y="618"/>
                      </a:lnTo>
                      <a:lnTo>
                        <a:pt x="521" y="592"/>
                      </a:lnTo>
                      <a:lnTo>
                        <a:pt x="509" y="597"/>
                      </a:lnTo>
                      <a:lnTo>
                        <a:pt x="490" y="567"/>
                      </a:lnTo>
                      <a:lnTo>
                        <a:pt x="463" y="592"/>
                      </a:lnTo>
                      <a:lnTo>
                        <a:pt x="424" y="551"/>
                      </a:lnTo>
                      <a:lnTo>
                        <a:pt x="454" y="557"/>
                      </a:lnTo>
                      <a:lnTo>
                        <a:pt x="475" y="490"/>
                      </a:lnTo>
                      <a:lnTo>
                        <a:pt x="490" y="490"/>
                      </a:lnTo>
                      <a:lnTo>
                        <a:pt x="500" y="475"/>
                      </a:lnTo>
                      <a:lnTo>
                        <a:pt x="485" y="449"/>
                      </a:lnTo>
                      <a:lnTo>
                        <a:pt x="500" y="406"/>
                      </a:lnTo>
                      <a:lnTo>
                        <a:pt x="477" y="373"/>
                      </a:lnTo>
                      <a:lnTo>
                        <a:pt x="480" y="350"/>
                      </a:lnTo>
                      <a:lnTo>
                        <a:pt x="517" y="316"/>
                      </a:lnTo>
                      <a:lnTo>
                        <a:pt x="616" y="259"/>
                      </a:lnTo>
                      <a:lnTo>
                        <a:pt x="590" y="159"/>
                      </a:lnTo>
                      <a:lnTo>
                        <a:pt x="549" y="132"/>
                      </a:lnTo>
                      <a:lnTo>
                        <a:pt x="539" y="71"/>
                      </a:lnTo>
                      <a:lnTo>
                        <a:pt x="559" y="69"/>
                      </a:lnTo>
                      <a:lnTo>
                        <a:pt x="559" y="30"/>
                      </a:lnTo>
                      <a:lnTo>
                        <a:pt x="530" y="13"/>
                      </a:lnTo>
                      <a:lnTo>
                        <a:pt x="438" y="58"/>
                      </a:lnTo>
                      <a:lnTo>
                        <a:pt x="417" y="53"/>
                      </a:lnTo>
                      <a:lnTo>
                        <a:pt x="417" y="32"/>
                      </a:lnTo>
                      <a:lnTo>
                        <a:pt x="392" y="37"/>
                      </a:lnTo>
                      <a:lnTo>
                        <a:pt x="392" y="27"/>
                      </a:lnTo>
                      <a:lnTo>
                        <a:pt x="326" y="37"/>
                      </a:lnTo>
                      <a:lnTo>
                        <a:pt x="326" y="21"/>
                      </a:lnTo>
                      <a:lnTo>
                        <a:pt x="281" y="29"/>
                      </a:lnTo>
                      <a:lnTo>
                        <a:pt x="264" y="0"/>
                      </a:lnTo>
                      <a:lnTo>
                        <a:pt x="156" y="60"/>
                      </a:lnTo>
                      <a:lnTo>
                        <a:pt x="176" y="81"/>
                      </a:lnTo>
                      <a:lnTo>
                        <a:pt x="136" y="81"/>
                      </a:lnTo>
                      <a:lnTo>
                        <a:pt x="95" y="55"/>
                      </a:lnTo>
                      <a:lnTo>
                        <a:pt x="18" y="85"/>
                      </a:lnTo>
                      <a:lnTo>
                        <a:pt x="32" y="234"/>
                      </a:lnTo>
                      <a:lnTo>
                        <a:pt x="16" y="331"/>
                      </a:lnTo>
                      <a:lnTo>
                        <a:pt x="26" y="377"/>
                      </a:lnTo>
                      <a:lnTo>
                        <a:pt x="0" y="377"/>
                      </a:lnTo>
                      <a:lnTo>
                        <a:pt x="16" y="407"/>
                      </a:lnTo>
                      <a:lnTo>
                        <a:pt x="0" y="412"/>
                      </a:lnTo>
                      <a:lnTo>
                        <a:pt x="23" y="461"/>
                      </a:lnTo>
                      <a:lnTo>
                        <a:pt x="45" y="516"/>
                      </a:lnTo>
                      <a:lnTo>
                        <a:pt x="70" y="521"/>
                      </a:lnTo>
                      <a:lnTo>
                        <a:pt x="86" y="551"/>
                      </a:lnTo>
                      <a:lnTo>
                        <a:pt x="101" y="557"/>
                      </a:lnTo>
                      <a:lnTo>
                        <a:pt x="101" y="577"/>
                      </a:lnTo>
                      <a:lnTo>
                        <a:pt x="130" y="619"/>
                      </a:lnTo>
                      <a:lnTo>
                        <a:pt x="151" y="706"/>
                      </a:lnTo>
                      <a:lnTo>
                        <a:pt x="187" y="716"/>
                      </a:lnTo>
                      <a:lnTo>
                        <a:pt x="197" y="706"/>
                      </a:lnTo>
                      <a:lnTo>
                        <a:pt x="207" y="716"/>
                      </a:lnTo>
                      <a:lnTo>
                        <a:pt x="201" y="743"/>
                      </a:lnTo>
                      <a:lnTo>
                        <a:pt x="176" y="759"/>
                      </a:lnTo>
                      <a:lnTo>
                        <a:pt x="134" y="748"/>
                      </a:lnTo>
                      <a:lnTo>
                        <a:pt x="148" y="793"/>
                      </a:lnTo>
                      <a:lnTo>
                        <a:pt x="179" y="818"/>
                      </a:lnTo>
                      <a:lnTo>
                        <a:pt x="174" y="854"/>
                      </a:lnTo>
                      <a:lnTo>
                        <a:pt x="152" y="869"/>
                      </a:lnTo>
                      <a:lnTo>
                        <a:pt x="152" y="884"/>
                      </a:lnTo>
                      <a:lnTo>
                        <a:pt x="189" y="910"/>
                      </a:lnTo>
                      <a:lnTo>
                        <a:pt x="190" y="944"/>
                      </a:lnTo>
                      <a:lnTo>
                        <a:pt x="206" y="939"/>
                      </a:lnTo>
                      <a:lnTo>
                        <a:pt x="211" y="965"/>
                      </a:lnTo>
                      <a:lnTo>
                        <a:pt x="257" y="981"/>
                      </a:lnTo>
                      <a:lnTo>
                        <a:pt x="282" y="966"/>
                      </a:lnTo>
                      <a:lnTo>
                        <a:pt x="313" y="1012"/>
                      </a:lnTo>
                      <a:lnTo>
                        <a:pt x="343" y="991"/>
                      </a:lnTo>
                      <a:lnTo>
                        <a:pt x="354" y="1017"/>
                      </a:lnTo>
                      <a:lnTo>
                        <a:pt x="333" y="1042"/>
                      </a:lnTo>
                      <a:lnTo>
                        <a:pt x="327" y="1073"/>
                      </a:lnTo>
                      <a:lnTo>
                        <a:pt x="383" y="1044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1" name="Freeform 186"/>
                <p:cNvSpPr>
                  <a:spLocks/>
                </p:cNvSpPr>
                <p:nvPr/>
              </p:nvSpPr>
              <p:spPr bwMode="auto">
                <a:xfrm>
                  <a:off x="3467419" y="4756483"/>
                  <a:ext cx="609657" cy="514181"/>
                </a:xfrm>
                <a:custGeom>
                  <a:avLst/>
                  <a:gdLst>
                    <a:gd name="T0" fmla="*/ 2147483646 w 1148"/>
                    <a:gd name="T1" fmla="*/ 2147483646 h 956"/>
                    <a:gd name="T2" fmla="*/ 2147483646 w 1148"/>
                    <a:gd name="T3" fmla="*/ 2147483646 h 956"/>
                    <a:gd name="T4" fmla="*/ 2147483646 w 1148"/>
                    <a:gd name="T5" fmla="*/ 2147483646 h 956"/>
                    <a:gd name="T6" fmla="*/ 2147483646 w 1148"/>
                    <a:gd name="T7" fmla="*/ 2147483646 h 956"/>
                    <a:gd name="T8" fmla="*/ 2147483646 w 1148"/>
                    <a:gd name="T9" fmla="*/ 2147483646 h 956"/>
                    <a:gd name="T10" fmla="*/ 2147483646 w 1148"/>
                    <a:gd name="T11" fmla="*/ 2147483646 h 956"/>
                    <a:gd name="T12" fmla="*/ 2147483646 w 1148"/>
                    <a:gd name="T13" fmla="*/ 2147483646 h 956"/>
                    <a:gd name="T14" fmla="*/ 2147483646 w 1148"/>
                    <a:gd name="T15" fmla="*/ 2147483646 h 956"/>
                    <a:gd name="T16" fmla="*/ 2147483646 w 1148"/>
                    <a:gd name="T17" fmla="*/ 2147483646 h 956"/>
                    <a:gd name="T18" fmla="*/ 2147483646 w 1148"/>
                    <a:gd name="T19" fmla="*/ 2147483646 h 956"/>
                    <a:gd name="T20" fmla="*/ 2147483646 w 1148"/>
                    <a:gd name="T21" fmla="*/ 2147483646 h 956"/>
                    <a:gd name="T22" fmla="*/ 2147483646 w 1148"/>
                    <a:gd name="T23" fmla="*/ 2147483646 h 956"/>
                    <a:gd name="T24" fmla="*/ 2147483646 w 1148"/>
                    <a:gd name="T25" fmla="*/ 2147483646 h 956"/>
                    <a:gd name="T26" fmla="*/ 2147483646 w 1148"/>
                    <a:gd name="T27" fmla="*/ 2147483646 h 956"/>
                    <a:gd name="T28" fmla="*/ 2147483646 w 1148"/>
                    <a:gd name="T29" fmla="*/ 2147483646 h 956"/>
                    <a:gd name="T30" fmla="*/ 2147483646 w 1148"/>
                    <a:gd name="T31" fmla="*/ 2147483646 h 956"/>
                    <a:gd name="T32" fmla="*/ 2147483646 w 1148"/>
                    <a:gd name="T33" fmla="*/ 2147483646 h 956"/>
                    <a:gd name="T34" fmla="*/ 2147483646 w 1148"/>
                    <a:gd name="T35" fmla="*/ 2147483646 h 956"/>
                    <a:gd name="T36" fmla="*/ 2147483646 w 1148"/>
                    <a:gd name="T37" fmla="*/ 2147483646 h 956"/>
                    <a:gd name="T38" fmla="*/ 2147483646 w 1148"/>
                    <a:gd name="T39" fmla="*/ 2147483646 h 956"/>
                    <a:gd name="T40" fmla="*/ 2147483646 w 1148"/>
                    <a:gd name="T41" fmla="*/ 2147483646 h 956"/>
                    <a:gd name="T42" fmla="*/ 2147483646 w 1148"/>
                    <a:gd name="T43" fmla="*/ 2147483646 h 956"/>
                    <a:gd name="T44" fmla="*/ 2147483646 w 1148"/>
                    <a:gd name="T45" fmla="*/ 2147483646 h 956"/>
                    <a:gd name="T46" fmla="*/ 2147483646 w 1148"/>
                    <a:gd name="T47" fmla="*/ 2147483646 h 956"/>
                    <a:gd name="T48" fmla="*/ 2147483646 w 1148"/>
                    <a:gd name="T49" fmla="*/ 2147483646 h 956"/>
                    <a:gd name="T50" fmla="*/ 2147483646 w 1148"/>
                    <a:gd name="T51" fmla="*/ 2147483646 h 956"/>
                    <a:gd name="T52" fmla="*/ 2147483646 w 1148"/>
                    <a:gd name="T53" fmla="*/ 2147483646 h 956"/>
                    <a:gd name="T54" fmla="*/ 2147483646 w 1148"/>
                    <a:gd name="T55" fmla="*/ 2147483646 h 956"/>
                    <a:gd name="T56" fmla="*/ 2147483646 w 1148"/>
                    <a:gd name="T57" fmla="*/ 2147483646 h 956"/>
                    <a:gd name="T58" fmla="*/ 2147483646 w 1148"/>
                    <a:gd name="T59" fmla="*/ 2147483646 h 956"/>
                    <a:gd name="T60" fmla="*/ 2147483646 w 1148"/>
                    <a:gd name="T61" fmla="*/ 2147483646 h 956"/>
                    <a:gd name="T62" fmla="*/ 2147483646 w 1148"/>
                    <a:gd name="T63" fmla="*/ 2147483646 h 956"/>
                    <a:gd name="T64" fmla="*/ 2147483646 w 1148"/>
                    <a:gd name="T65" fmla="*/ 2147483646 h 956"/>
                    <a:gd name="T66" fmla="*/ 2147483646 w 1148"/>
                    <a:gd name="T67" fmla="*/ 2147483646 h 956"/>
                    <a:gd name="T68" fmla="*/ 2147483646 w 1148"/>
                    <a:gd name="T69" fmla="*/ 2147483646 h 956"/>
                    <a:gd name="T70" fmla="*/ 0 w 1148"/>
                    <a:gd name="T71" fmla="*/ 2147483646 h 956"/>
                    <a:gd name="T72" fmla="*/ 2147483646 w 1148"/>
                    <a:gd name="T73" fmla="*/ 2147483646 h 956"/>
                    <a:gd name="T74" fmla="*/ 2147483646 w 1148"/>
                    <a:gd name="T75" fmla="*/ 2147483646 h 956"/>
                    <a:gd name="T76" fmla="*/ 2147483646 w 1148"/>
                    <a:gd name="T77" fmla="*/ 2147483646 h 956"/>
                    <a:gd name="T78" fmla="*/ 2147483646 w 1148"/>
                    <a:gd name="T79" fmla="*/ 2147483646 h 956"/>
                    <a:gd name="T80" fmla="*/ 2147483646 w 1148"/>
                    <a:gd name="T81" fmla="*/ 2147483646 h 956"/>
                    <a:gd name="T82" fmla="*/ 2147483646 w 1148"/>
                    <a:gd name="T83" fmla="*/ 2147483646 h 956"/>
                    <a:gd name="T84" fmla="*/ 2147483646 w 1148"/>
                    <a:gd name="T85" fmla="*/ 0 h 956"/>
                    <a:gd name="T86" fmla="*/ 2147483646 w 1148"/>
                    <a:gd name="T87" fmla="*/ 2147483646 h 956"/>
                    <a:gd name="T88" fmla="*/ 2147483646 w 1148"/>
                    <a:gd name="T89" fmla="*/ 2147483646 h 956"/>
                    <a:gd name="T90" fmla="*/ 2147483646 w 1148"/>
                    <a:gd name="T91" fmla="*/ 2147483646 h 956"/>
                    <a:gd name="T92" fmla="*/ 2147483646 w 1148"/>
                    <a:gd name="T93" fmla="*/ 2147483646 h 956"/>
                    <a:gd name="T94" fmla="*/ 2147483646 w 1148"/>
                    <a:gd name="T95" fmla="*/ 2147483646 h 956"/>
                    <a:gd name="T96" fmla="*/ 2147483646 w 1148"/>
                    <a:gd name="T97" fmla="*/ 2147483646 h 956"/>
                    <a:gd name="T98" fmla="*/ 2147483646 w 1148"/>
                    <a:gd name="T99" fmla="*/ 2147483646 h 956"/>
                    <a:gd name="T100" fmla="*/ 2147483646 w 1148"/>
                    <a:gd name="T101" fmla="*/ 2147483646 h 956"/>
                    <a:gd name="T102" fmla="*/ 2147483646 w 1148"/>
                    <a:gd name="T103" fmla="*/ 2147483646 h 956"/>
                    <a:gd name="T104" fmla="*/ 2147483646 w 1148"/>
                    <a:gd name="T105" fmla="*/ 2147483646 h 956"/>
                    <a:gd name="T106" fmla="*/ 2147483646 w 1148"/>
                    <a:gd name="T107" fmla="*/ 2147483646 h 956"/>
                    <a:gd name="T108" fmla="*/ 2147483646 w 1148"/>
                    <a:gd name="T109" fmla="*/ 2147483646 h 956"/>
                    <a:gd name="T110" fmla="*/ 2147483646 w 1148"/>
                    <a:gd name="T111" fmla="*/ 2147483646 h 956"/>
                    <a:gd name="T112" fmla="*/ 2147483646 w 1148"/>
                    <a:gd name="T113" fmla="*/ 2147483646 h 956"/>
                    <a:gd name="T114" fmla="*/ 2147483646 w 1148"/>
                    <a:gd name="T115" fmla="*/ 2147483646 h 956"/>
                    <a:gd name="T116" fmla="*/ 2147483646 w 1148"/>
                    <a:gd name="T117" fmla="*/ 2147483646 h 956"/>
                    <a:gd name="T118" fmla="*/ 2147483646 w 1148"/>
                    <a:gd name="T119" fmla="*/ 2147483646 h 95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48"/>
                    <a:gd name="T181" fmla="*/ 0 h 956"/>
                    <a:gd name="T182" fmla="*/ 1148 w 1148"/>
                    <a:gd name="T183" fmla="*/ 956 h 95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48" h="956">
                      <a:moveTo>
                        <a:pt x="1130" y="577"/>
                      </a:moveTo>
                      <a:lnTo>
                        <a:pt x="1096" y="586"/>
                      </a:lnTo>
                      <a:lnTo>
                        <a:pt x="1055" y="605"/>
                      </a:lnTo>
                      <a:lnTo>
                        <a:pt x="1043" y="647"/>
                      </a:lnTo>
                      <a:lnTo>
                        <a:pt x="1059" y="667"/>
                      </a:lnTo>
                      <a:lnTo>
                        <a:pt x="1054" y="693"/>
                      </a:lnTo>
                      <a:lnTo>
                        <a:pt x="1013" y="693"/>
                      </a:lnTo>
                      <a:lnTo>
                        <a:pt x="997" y="713"/>
                      </a:lnTo>
                      <a:lnTo>
                        <a:pt x="972" y="676"/>
                      </a:lnTo>
                      <a:lnTo>
                        <a:pt x="907" y="720"/>
                      </a:lnTo>
                      <a:lnTo>
                        <a:pt x="902" y="760"/>
                      </a:lnTo>
                      <a:lnTo>
                        <a:pt x="876" y="776"/>
                      </a:lnTo>
                      <a:lnTo>
                        <a:pt x="871" y="801"/>
                      </a:lnTo>
                      <a:lnTo>
                        <a:pt x="825" y="796"/>
                      </a:lnTo>
                      <a:lnTo>
                        <a:pt x="676" y="817"/>
                      </a:lnTo>
                      <a:lnTo>
                        <a:pt x="645" y="838"/>
                      </a:lnTo>
                      <a:lnTo>
                        <a:pt x="639" y="857"/>
                      </a:lnTo>
                      <a:lnTo>
                        <a:pt x="661" y="863"/>
                      </a:lnTo>
                      <a:lnTo>
                        <a:pt x="710" y="925"/>
                      </a:lnTo>
                      <a:lnTo>
                        <a:pt x="695" y="956"/>
                      </a:lnTo>
                      <a:lnTo>
                        <a:pt x="667" y="952"/>
                      </a:lnTo>
                      <a:lnTo>
                        <a:pt x="662" y="930"/>
                      </a:lnTo>
                      <a:lnTo>
                        <a:pt x="657" y="908"/>
                      </a:lnTo>
                      <a:lnTo>
                        <a:pt x="644" y="888"/>
                      </a:lnTo>
                      <a:lnTo>
                        <a:pt x="626" y="866"/>
                      </a:lnTo>
                      <a:lnTo>
                        <a:pt x="600" y="840"/>
                      </a:lnTo>
                      <a:lnTo>
                        <a:pt x="563" y="826"/>
                      </a:lnTo>
                      <a:lnTo>
                        <a:pt x="545" y="823"/>
                      </a:lnTo>
                      <a:lnTo>
                        <a:pt x="532" y="842"/>
                      </a:lnTo>
                      <a:lnTo>
                        <a:pt x="514" y="840"/>
                      </a:lnTo>
                      <a:lnTo>
                        <a:pt x="489" y="838"/>
                      </a:lnTo>
                      <a:lnTo>
                        <a:pt x="477" y="852"/>
                      </a:lnTo>
                      <a:lnTo>
                        <a:pt x="458" y="863"/>
                      </a:lnTo>
                      <a:lnTo>
                        <a:pt x="430" y="850"/>
                      </a:lnTo>
                      <a:lnTo>
                        <a:pt x="410" y="847"/>
                      </a:lnTo>
                      <a:lnTo>
                        <a:pt x="383" y="840"/>
                      </a:lnTo>
                      <a:lnTo>
                        <a:pt x="370" y="829"/>
                      </a:lnTo>
                      <a:lnTo>
                        <a:pt x="353" y="827"/>
                      </a:lnTo>
                      <a:lnTo>
                        <a:pt x="330" y="827"/>
                      </a:lnTo>
                      <a:lnTo>
                        <a:pt x="309" y="813"/>
                      </a:lnTo>
                      <a:lnTo>
                        <a:pt x="314" y="789"/>
                      </a:lnTo>
                      <a:lnTo>
                        <a:pt x="295" y="771"/>
                      </a:lnTo>
                      <a:lnTo>
                        <a:pt x="277" y="763"/>
                      </a:lnTo>
                      <a:lnTo>
                        <a:pt x="281" y="735"/>
                      </a:lnTo>
                      <a:lnTo>
                        <a:pt x="283" y="715"/>
                      </a:lnTo>
                      <a:lnTo>
                        <a:pt x="269" y="698"/>
                      </a:lnTo>
                      <a:lnTo>
                        <a:pt x="254" y="676"/>
                      </a:lnTo>
                      <a:lnTo>
                        <a:pt x="234" y="678"/>
                      </a:lnTo>
                      <a:lnTo>
                        <a:pt x="204" y="681"/>
                      </a:lnTo>
                      <a:lnTo>
                        <a:pt x="197" y="680"/>
                      </a:lnTo>
                      <a:lnTo>
                        <a:pt x="194" y="701"/>
                      </a:lnTo>
                      <a:lnTo>
                        <a:pt x="186" y="720"/>
                      </a:lnTo>
                      <a:lnTo>
                        <a:pt x="163" y="735"/>
                      </a:lnTo>
                      <a:lnTo>
                        <a:pt x="146" y="736"/>
                      </a:lnTo>
                      <a:lnTo>
                        <a:pt x="134" y="743"/>
                      </a:lnTo>
                      <a:lnTo>
                        <a:pt x="120" y="750"/>
                      </a:lnTo>
                      <a:lnTo>
                        <a:pt x="114" y="753"/>
                      </a:lnTo>
                      <a:lnTo>
                        <a:pt x="94" y="648"/>
                      </a:lnTo>
                      <a:lnTo>
                        <a:pt x="89" y="605"/>
                      </a:lnTo>
                      <a:lnTo>
                        <a:pt x="83" y="563"/>
                      </a:lnTo>
                      <a:lnTo>
                        <a:pt x="82" y="518"/>
                      </a:lnTo>
                      <a:lnTo>
                        <a:pt x="79" y="498"/>
                      </a:lnTo>
                      <a:lnTo>
                        <a:pt x="70" y="474"/>
                      </a:lnTo>
                      <a:lnTo>
                        <a:pt x="70" y="447"/>
                      </a:lnTo>
                      <a:lnTo>
                        <a:pt x="69" y="396"/>
                      </a:lnTo>
                      <a:lnTo>
                        <a:pt x="47" y="329"/>
                      </a:lnTo>
                      <a:lnTo>
                        <a:pt x="46" y="313"/>
                      </a:lnTo>
                      <a:lnTo>
                        <a:pt x="40" y="244"/>
                      </a:lnTo>
                      <a:lnTo>
                        <a:pt x="38" y="215"/>
                      </a:lnTo>
                      <a:lnTo>
                        <a:pt x="24" y="151"/>
                      </a:lnTo>
                      <a:lnTo>
                        <a:pt x="9" y="105"/>
                      </a:lnTo>
                      <a:lnTo>
                        <a:pt x="0" y="79"/>
                      </a:lnTo>
                      <a:lnTo>
                        <a:pt x="5" y="85"/>
                      </a:lnTo>
                      <a:lnTo>
                        <a:pt x="7" y="53"/>
                      </a:lnTo>
                      <a:lnTo>
                        <a:pt x="42" y="54"/>
                      </a:lnTo>
                      <a:lnTo>
                        <a:pt x="42" y="79"/>
                      </a:lnTo>
                      <a:lnTo>
                        <a:pt x="83" y="95"/>
                      </a:lnTo>
                      <a:lnTo>
                        <a:pt x="98" y="69"/>
                      </a:lnTo>
                      <a:lnTo>
                        <a:pt x="195" y="81"/>
                      </a:lnTo>
                      <a:lnTo>
                        <a:pt x="216" y="96"/>
                      </a:lnTo>
                      <a:lnTo>
                        <a:pt x="273" y="77"/>
                      </a:lnTo>
                      <a:lnTo>
                        <a:pt x="324" y="31"/>
                      </a:lnTo>
                      <a:lnTo>
                        <a:pt x="329" y="41"/>
                      </a:lnTo>
                      <a:lnTo>
                        <a:pt x="360" y="41"/>
                      </a:lnTo>
                      <a:lnTo>
                        <a:pt x="422" y="21"/>
                      </a:lnTo>
                      <a:lnTo>
                        <a:pt x="438" y="0"/>
                      </a:lnTo>
                      <a:lnTo>
                        <a:pt x="446" y="63"/>
                      </a:lnTo>
                      <a:lnTo>
                        <a:pt x="528" y="141"/>
                      </a:lnTo>
                      <a:lnTo>
                        <a:pt x="503" y="144"/>
                      </a:lnTo>
                      <a:lnTo>
                        <a:pt x="503" y="176"/>
                      </a:lnTo>
                      <a:lnTo>
                        <a:pt x="554" y="207"/>
                      </a:lnTo>
                      <a:lnTo>
                        <a:pt x="569" y="253"/>
                      </a:lnTo>
                      <a:lnTo>
                        <a:pt x="615" y="229"/>
                      </a:lnTo>
                      <a:lnTo>
                        <a:pt x="698" y="152"/>
                      </a:lnTo>
                      <a:lnTo>
                        <a:pt x="718" y="152"/>
                      </a:lnTo>
                      <a:lnTo>
                        <a:pt x="718" y="188"/>
                      </a:lnTo>
                      <a:lnTo>
                        <a:pt x="790" y="152"/>
                      </a:lnTo>
                      <a:lnTo>
                        <a:pt x="800" y="174"/>
                      </a:lnTo>
                      <a:lnTo>
                        <a:pt x="856" y="153"/>
                      </a:lnTo>
                      <a:lnTo>
                        <a:pt x="861" y="179"/>
                      </a:lnTo>
                      <a:lnTo>
                        <a:pt x="964" y="128"/>
                      </a:lnTo>
                      <a:lnTo>
                        <a:pt x="986" y="183"/>
                      </a:lnTo>
                      <a:lnTo>
                        <a:pt x="1011" y="188"/>
                      </a:lnTo>
                      <a:lnTo>
                        <a:pt x="1027" y="218"/>
                      </a:lnTo>
                      <a:lnTo>
                        <a:pt x="1042" y="224"/>
                      </a:lnTo>
                      <a:lnTo>
                        <a:pt x="1042" y="244"/>
                      </a:lnTo>
                      <a:lnTo>
                        <a:pt x="1071" y="286"/>
                      </a:lnTo>
                      <a:lnTo>
                        <a:pt x="1092" y="373"/>
                      </a:lnTo>
                      <a:lnTo>
                        <a:pt x="1128" y="383"/>
                      </a:lnTo>
                      <a:lnTo>
                        <a:pt x="1138" y="373"/>
                      </a:lnTo>
                      <a:lnTo>
                        <a:pt x="1148" y="383"/>
                      </a:lnTo>
                      <a:lnTo>
                        <a:pt x="1142" y="410"/>
                      </a:lnTo>
                      <a:lnTo>
                        <a:pt x="1117" y="426"/>
                      </a:lnTo>
                      <a:lnTo>
                        <a:pt x="1075" y="415"/>
                      </a:lnTo>
                      <a:lnTo>
                        <a:pt x="1089" y="460"/>
                      </a:lnTo>
                      <a:lnTo>
                        <a:pt x="1120" y="485"/>
                      </a:lnTo>
                      <a:lnTo>
                        <a:pt x="1115" y="521"/>
                      </a:lnTo>
                      <a:lnTo>
                        <a:pt x="1093" y="536"/>
                      </a:lnTo>
                      <a:lnTo>
                        <a:pt x="1093" y="551"/>
                      </a:lnTo>
                      <a:lnTo>
                        <a:pt x="1130" y="577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2" name="Freeform 187"/>
                <p:cNvSpPr>
                  <a:spLocks/>
                </p:cNvSpPr>
                <p:nvPr/>
              </p:nvSpPr>
              <p:spPr bwMode="auto">
                <a:xfrm>
                  <a:off x="3340407" y="4326413"/>
                  <a:ext cx="641410" cy="564964"/>
                </a:xfrm>
                <a:custGeom>
                  <a:avLst/>
                  <a:gdLst>
                    <a:gd name="T0" fmla="*/ 2147483646 w 1214"/>
                    <a:gd name="T1" fmla="*/ 2147483646 h 1054"/>
                    <a:gd name="T2" fmla="*/ 2147483646 w 1214"/>
                    <a:gd name="T3" fmla="*/ 2147483646 h 1054"/>
                    <a:gd name="T4" fmla="*/ 2147483646 w 1214"/>
                    <a:gd name="T5" fmla="*/ 2147483646 h 1054"/>
                    <a:gd name="T6" fmla="*/ 2147483646 w 1214"/>
                    <a:gd name="T7" fmla="*/ 2147483646 h 1054"/>
                    <a:gd name="T8" fmla="*/ 2147483646 w 1214"/>
                    <a:gd name="T9" fmla="*/ 2147483646 h 1054"/>
                    <a:gd name="T10" fmla="*/ 2147483646 w 1214"/>
                    <a:gd name="T11" fmla="*/ 2147483646 h 1054"/>
                    <a:gd name="T12" fmla="*/ 2147483646 w 1214"/>
                    <a:gd name="T13" fmla="*/ 2147483646 h 1054"/>
                    <a:gd name="T14" fmla="*/ 2147483646 w 1214"/>
                    <a:gd name="T15" fmla="*/ 2147483646 h 1054"/>
                    <a:gd name="T16" fmla="*/ 2147483646 w 1214"/>
                    <a:gd name="T17" fmla="*/ 2147483646 h 1054"/>
                    <a:gd name="T18" fmla="*/ 2147483646 w 1214"/>
                    <a:gd name="T19" fmla="*/ 2147483646 h 1054"/>
                    <a:gd name="T20" fmla="*/ 2147483646 w 1214"/>
                    <a:gd name="T21" fmla="*/ 2147483646 h 1054"/>
                    <a:gd name="T22" fmla="*/ 2147483646 w 1214"/>
                    <a:gd name="T23" fmla="*/ 2147483646 h 1054"/>
                    <a:gd name="T24" fmla="*/ 2147483646 w 1214"/>
                    <a:gd name="T25" fmla="*/ 2147483646 h 1054"/>
                    <a:gd name="T26" fmla="*/ 2147483646 w 1214"/>
                    <a:gd name="T27" fmla="*/ 2147483646 h 1054"/>
                    <a:gd name="T28" fmla="*/ 2147483646 w 1214"/>
                    <a:gd name="T29" fmla="*/ 2147483646 h 1054"/>
                    <a:gd name="T30" fmla="*/ 2147483646 w 1214"/>
                    <a:gd name="T31" fmla="*/ 2147483646 h 1054"/>
                    <a:gd name="T32" fmla="*/ 2147483646 w 1214"/>
                    <a:gd name="T33" fmla="*/ 2147483646 h 1054"/>
                    <a:gd name="T34" fmla="*/ 2147483646 w 1214"/>
                    <a:gd name="T35" fmla="*/ 2147483646 h 1054"/>
                    <a:gd name="T36" fmla="*/ 2147483646 w 1214"/>
                    <a:gd name="T37" fmla="*/ 2147483646 h 1054"/>
                    <a:gd name="T38" fmla="*/ 2147483646 w 1214"/>
                    <a:gd name="T39" fmla="*/ 2147483646 h 1054"/>
                    <a:gd name="T40" fmla="*/ 2147483646 w 1214"/>
                    <a:gd name="T41" fmla="*/ 2147483646 h 1054"/>
                    <a:gd name="T42" fmla="*/ 2147483646 w 1214"/>
                    <a:gd name="T43" fmla="*/ 2147483646 h 1054"/>
                    <a:gd name="T44" fmla="*/ 2147483646 w 1214"/>
                    <a:gd name="T45" fmla="*/ 2147483646 h 1054"/>
                    <a:gd name="T46" fmla="*/ 2147483646 w 1214"/>
                    <a:gd name="T47" fmla="*/ 2147483646 h 1054"/>
                    <a:gd name="T48" fmla="*/ 2147483646 w 1214"/>
                    <a:gd name="T49" fmla="*/ 2147483646 h 1054"/>
                    <a:gd name="T50" fmla="*/ 2147483646 w 1214"/>
                    <a:gd name="T51" fmla="*/ 2147483646 h 1054"/>
                    <a:gd name="T52" fmla="*/ 2147483646 w 1214"/>
                    <a:gd name="T53" fmla="*/ 2147483646 h 1054"/>
                    <a:gd name="T54" fmla="*/ 2147483646 w 1214"/>
                    <a:gd name="T55" fmla="*/ 2147483646 h 1054"/>
                    <a:gd name="T56" fmla="*/ 2147483646 w 1214"/>
                    <a:gd name="T57" fmla="*/ 2147483646 h 1054"/>
                    <a:gd name="T58" fmla="*/ 2147483646 w 1214"/>
                    <a:gd name="T59" fmla="*/ 2147483646 h 1054"/>
                    <a:gd name="T60" fmla="*/ 2147483646 w 1214"/>
                    <a:gd name="T61" fmla="*/ 2147483646 h 1054"/>
                    <a:gd name="T62" fmla="*/ 2147483646 w 1214"/>
                    <a:gd name="T63" fmla="*/ 2147483646 h 1054"/>
                    <a:gd name="T64" fmla="*/ 2147483646 w 1214"/>
                    <a:gd name="T65" fmla="*/ 2147483646 h 1054"/>
                    <a:gd name="T66" fmla="*/ 2147483646 w 1214"/>
                    <a:gd name="T67" fmla="*/ 2147483646 h 1054"/>
                    <a:gd name="T68" fmla="*/ 2147483646 w 1214"/>
                    <a:gd name="T69" fmla="*/ 2147483646 h 1054"/>
                    <a:gd name="T70" fmla="*/ 2147483646 w 1214"/>
                    <a:gd name="T71" fmla="*/ 2147483646 h 1054"/>
                    <a:gd name="T72" fmla="*/ 2147483646 w 1214"/>
                    <a:gd name="T73" fmla="*/ 2147483646 h 1054"/>
                    <a:gd name="T74" fmla="*/ 2147483646 w 1214"/>
                    <a:gd name="T75" fmla="*/ 2147483646 h 1054"/>
                    <a:gd name="T76" fmla="*/ 2147483646 w 1214"/>
                    <a:gd name="T77" fmla="*/ 2147483646 h 1054"/>
                    <a:gd name="T78" fmla="*/ 2147483646 w 1214"/>
                    <a:gd name="T79" fmla="*/ 2147483646 h 1054"/>
                    <a:gd name="T80" fmla="*/ 2147483646 w 1214"/>
                    <a:gd name="T81" fmla="*/ 2147483646 h 1054"/>
                    <a:gd name="T82" fmla="*/ 2147483646 w 1214"/>
                    <a:gd name="T83" fmla="*/ 2147483646 h 1054"/>
                    <a:gd name="T84" fmla="*/ 2147483646 w 1214"/>
                    <a:gd name="T85" fmla="*/ 2147483646 h 1054"/>
                    <a:gd name="T86" fmla="*/ 0 w 1214"/>
                    <a:gd name="T87" fmla="*/ 2147483646 h 10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4"/>
                    <a:gd name="T133" fmla="*/ 0 h 1054"/>
                    <a:gd name="T134" fmla="*/ 1214 w 1214"/>
                    <a:gd name="T135" fmla="*/ 1054 h 10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4" h="1054">
                      <a:moveTo>
                        <a:pt x="0" y="622"/>
                      </a:moveTo>
                      <a:lnTo>
                        <a:pt x="37" y="546"/>
                      </a:lnTo>
                      <a:lnTo>
                        <a:pt x="47" y="546"/>
                      </a:lnTo>
                      <a:lnTo>
                        <a:pt x="57" y="521"/>
                      </a:lnTo>
                      <a:lnTo>
                        <a:pt x="22" y="454"/>
                      </a:lnTo>
                      <a:lnTo>
                        <a:pt x="38" y="358"/>
                      </a:lnTo>
                      <a:lnTo>
                        <a:pt x="29" y="342"/>
                      </a:lnTo>
                      <a:lnTo>
                        <a:pt x="65" y="322"/>
                      </a:lnTo>
                      <a:lnTo>
                        <a:pt x="55" y="312"/>
                      </a:lnTo>
                      <a:lnTo>
                        <a:pt x="70" y="291"/>
                      </a:lnTo>
                      <a:lnTo>
                        <a:pt x="60" y="266"/>
                      </a:lnTo>
                      <a:lnTo>
                        <a:pt x="86" y="271"/>
                      </a:lnTo>
                      <a:lnTo>
                        <a:pt x="92" y="245"/>
                      </a:lnTo>
                      <a:lnTo>
                        <a:pt x="128" y="220"/>
                      </a:lnTo>
                      <a:lnTo>
                        <a:pt x="209" y="216"/>
                      </a:lnTo>
                      <a:lnTo>
                        <a:pt x="214" y="231"/>
                      </a:lnTo>
                      <a:lnTo>
                        <a:pt x="240" y="226"/>
                      </a:lnTo>
                      <a:lnTo>
                        <a:pt x="219" y="196"/>
                      </a:lnTo>
                      <a:lnTo>
                        <a:pt x="213" y="152"/>
                      </a:lnTo>
                      <a:lnTo>
                        <a:pt x="260" y="122"/>
                      </a:lnTo>
                      <a:lnTo>
                        <a:pt x="269" y="132"/>
                      </a:lnTo>
                      <a:lnTo>
                        <a:pt x="296" y="102"/>
                      </a:lnTo>
                      <a:lnTo>
                        <a:pt x="307" y="0"/>
                      </a:lnTo>
                      <a:lnTo>
                        <a:pt x="429" y="63"/>
                      </a:lnTo>
                      <a:lnTo>
                        <a:pt x="566" y="110"/>
                      </a:lnTo>
                      <a:lnTo>
                        <a:pt x="577" y="131"/>
                      </a:lnTo>
                      <a:lnTo>
                        <a:pt x="684" y="203"/>
                      </a:lnTo>
                      <a:lnTo>
                        <a:pt x="728" y="337"/>
                      </a:lnTo>
                      <a:lnTo>
                        <a:pt x="851" y="344"/>
                      </a:lnTo>
                      <a:lnTo>
                        <a:pt x="876" y="420"/>
                      </a:lnTo>
                      <a:lnTo>
                        <a:pt x="1037" y="423"/>
                      </a:lnTo>
                      <a:lnTo>
                        <a:pt x="1071" y="405"/>
                      </a:lnTo>
                      <a:lnTo>
                        <a:pt x="1087" y="416"/>
                      </a:lnTo>
                      <a:lnTo>
                        <a:pt x="1080" y="447"/>
                      </a:lnTo>
                      <a:lnTo>
                        <a:pt x="1055" y="472"/>
                      </a:lnTo>
                      <a:lnTo>
                        <a:pt x="1065" y="483"/>
                      </a:lnTo>
                      <a:lnTo>
                        <a:pt x="1070" y="569"/>
                      </a:lnTo>
                      <a:lnTo>
                        <a:pt x="1043" y="595"/>
                      </a:lnTo>
                      <a:lnTo>
                        <a:pt x="1087" y="611"/>
                      </a:lnTo>
                      <a:lnTo>
                        <a:pt x="1135" y="551"/>
                      </a:lnTo>
                      <a:lnTo>
                        <a:pt x="1168" y="549"/>
                      </a:lnTo>
                      <a:lnTo>
                        <a:pt x="1177" y="569"/>
                      </a:lnTo>
                      <a:lnTo>
                        <a:pt x="1200" y="553"/>
                      </a:lnTo>
                      <a:lnTo>
                        <a:pt x="1214" y="702"/>
                      </a:lnTo>
                      <a:lnTo>
                        <a:pt x="1198" y="799"/>
                      </a:lnTo>
                      <a:lnTo>
                        <a:pt x="1208" y="845"/>
                      </a:lnTo>
                      <a:lnTo>
                        <a:pt x="1182" y="845"/>
                      </a:lnTo>
                      <a:lnTo>
                        <a:pt x="1198" y="875"/>
                      </a:lnTo>
                      <a:lnTo>
                        <a:pt x="1182" y="880"/>
                      </a:lnTo>
                      <a:lnTo>
                        <a:pt x="1205" y="929"/>
                      </a:lnTo>
                      <a:lnTo>
                        <a:pt x="1102" y="980"/>
                      </a:lnTo>
                      <a:lnTo>
                        <a:pt x="1097" y="954"/>
                      </a:lnTo>
                      <a:lnTo>
                        <a:pt x="1041" y="975"/>
                      </a:lnTo>
                      <a:lnTo>
                        <a:pt x="1031" y="953"/>
                      </a:lnTo>
                      <a:lnTo>
                        <a:pt x="959" y="989"/>
                      </a:lnTo>
                      <a:lnTo>
                        <a:pt x="959" y="953"/>
                      </a:lnTo>
                      <a:lnTo>
                        <a:pt x="939" y="953"/>
                      </a:lnTo>
                      <a:lnTo>
                        <a:pt x="856" y="1030"/>
                      </a:lnTo>
                      <a:lnTo>
                        <a:pt x="810" y="1054"/>
                      </a:lnTo>
                      <a:lnTo>
                        <a:pt x="795" y="1008"/>
                      </a:lnTo>
                      <a:lnTo>
                        <a:pt x="744" y="977"/>
                      </a:lnTo>
                      <a:lnTo>
                        <a:pt x="744" y="945"/>
                      </a:lnTo>
                      <a:lnTo>
                        <a:pt x="769" y="942"/>
                      </a:lnTo>
                      <a:lnTo>
                        <a:pt x="687" y="864"/>
                      </a:lnTo>
                      <a:lnTo>
                        <a:pt x="679" y="801"/>
                      </a:lnTo>
                      <a:lnTo>
                        <a:pt x="663" y="822"/>
                      </a:lnTo>
                      <a:lnTo>
                        <a:pt x="601" y="842"/>
                      </a:lnTo>
                      <a:lnTo>
                        <a:pt x="570" y="842"/>
                      </a:lnTo>
                      <a:lnTo>
                        <a:pt x="565" y="832"/>
                      </a:lnTo>
                      <a:lnTo>
                        <a:pt x="514" y="878"/>
                      </a:lnTo>
                      <a:lnTo>
                        <a:pt x="457" y="897"/>
                      </a:lnTo>
                      <a:lnTo>
                        <a:pt x="436" y="882"/>
                      </a:lnTo>
                      <a:lnTo>
                        <a:pt x="339" y="870"/>
                      </a:lnTo>
                      <a:lnTo>
                        <a:pt x="324" y="896"/>
                      </a:lnTo>
                      <a:lnTo>
                        <a:pt x="283" y="880"/>
                      </a:lnTo>
                      <a:lnTo>
                        <a:pt x="283" y="855"/>
                      </a:lnTo>
                      <a:lnTo>
                        <a:pt x="248" y="854"/>
                      </a:lnTo>
                      <a:lnTo>
                        <a:pt x="246" y="886"/>
                      </a:lnTo>
                      <a:lnTo>
                        <a:pt x="241" y="880"/>
                      </a:lnTo>
                      <a:lnTo>
                        <a:pt x="144" y="720"/>
                      </a:lnTo>
                      <a:lnTo>
                        <a:pt x="135" y="684"/>
                      </a:lnTo>
                      <a:lnTo>
                        <a:pt x="198" y="662"/>
                      </a:lnTo>
                      <a:lnTo>
                        <a:pt x="213" y="632"/>
                      </a:lnTo>
                      <a:lnTo>
                        <a:pt x="170" y="637"/>
                      </a:lnTo>
                      <a:lnTo>
                        <a:pt x="123" y="618"/>
                      </a:lnTo>
                      <a:lnTo>
                        <a:pt x="45" y="648"/>
                      </a:lnTo>
                      <a:lnTo>
                        <a:pt x="8" y="642"/>
                      </a:lnTo>
                      <a:lnTo>
                        <a:pt x="0" y="622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" name="Freeform 188"/>
                <p:cNvSpPr>
                  <a:spLocks/>
                </p:cNvSpPr>
                <p:nvPr/>
              </p:nvSpPr>
              <p:spPr bwMode="auto">
                <a:xfrm>
                  <a:off x="3062568" y="4053452"/>
                  <a:ext cx="449305" cy="658596"/>
                </a:xfrm>
                <a:custGeom>
                  <a:avLst/>
                  <a:gdLst>
                    <a:gd name="T0" fmla="*/ 2147483646 w 847"/>
                    <a:gd name="T1" fmla="*/ 2147483646 h 1226"/>
                    <a:gd name="T2" fmla="*/ 2147483646 w 847"/>
                    <a:gd name="T3" fmla="*/ 2147483646 h 1226"/>
                    <a:gd name="T4" fmla="*/ 2147483646 w 847"/>
                    <a:gd name="T5" fmla="*/ 2147483646 h 1226"/>
                    <a:gd name="T6" fmla="*/ 2147483646 w 847"/>
                    <a:gd name="T7" fmla="*/ 2147483646 h 1226"/>
                    <a:gd name="T8" fmla="*/ 2147483646 w 847"/>
                    <a:gd name="T9" fmla="*/ 2147483646 h 1226"/>
                    <a:gd name="T10" fmla="*/ 2147483646 w 847"/>
                    <a:gd name="T11" fmla="*/ 2147483646 h 1226"/>
                    <a:gd name="T12" fmla="*/ 2147483646 w 847"/>
                    <a:gd name="T13" fmla="*/ 2147483646 h 1226"/>
                    <a:gd name="T14" fmla="*/ 2147483646 w 847"/>
                    <a:gd name="T15" fmla="*/ 2147483646 h 1226"/>
                    <a:gd name="T16" fmla="*/ 2147483646 w 847"/>
                    <a:gd name="T17" fmla="*/ 2147483646 h 1226"/>
                    <a:gd name="T18" fmla="*/ 2147483646 w 847"/>
                    <a:gd name="T19" fmla="*/ 2147483646 h 1226"/>
                    <a:gd name="T20" fmla="*/ 2147483646 w 847"/>
                    <a:gd name="T21" fmla="*/ 2147483646 h 1226"/>
                    <a:gd name="T22" fmla="*/ 2147483646 w 847"/>
                    <a:gd name="T23" fmla="*/ 2147483646 h 1226"/>
                    <a:gd name="T24" fmla="*/ 2147483646 w 847"/>
                    <a:gd name="T25" fmla="*/ 2147483646 h 1226"/>
                    <a:gd name="T26" fmla="*/ 2147483646 w 847"/>
                    <a:gd name="T27" fmla="*/ 2147483646 h 1226"/>
                    <a:gd name="T28" fmla="*/ 2147483646 w 847"/>
                    <a:gd name="T29" fmla="*/ 2147483646 h 1226"/>
                    <a:gd name="T30" fmla="*/ 2147483646 w 847"/>
                    <a:gd name="T31" fmla="*/ 2147483646 h 1226"/>
                    <a:gd name="T32" fmla="*/ 2147483646 w 847"/>
                    <a:gd name="T33" fmla="*/ 2147483646 h 1226"/>
                    <a:gd name="T34" fmla="*/ 2147483646 w 847"/>
                    <a:gd name="T35" fmla="*/ 2147483646 h 1226"/>
                    <a:gd name="T36" fmla="*/ 2147483646 w 847"/>
                    <a:gd name="T37" fmla="*/ 2147483646 h 1226"/>
                    <a:gd name="T38" fmla="*/ 2147483646 w 847"/>
                    <a:gd name="T39" fmla="*/ 2147483646 h 1226"/>
                    <a:gd name="T40" fmla="*/ 2147483646 w 847"/>
                    <a:gd name="T41" fmla="*/ 2147483646 h 1226"/>
                    <a:gd name="T42" fmla="*/ 2147483646 w 847"/>
                    <a:gd name="T43" fmla="*/ 2147483646 h 1226"/>
                    <a:gd name="T44" fmla="*/ 2147483646 w 847"/>
                    <a:gd name="T45" fmla="*/ 2147483646 h 1226"/>
                    <a:gd name="T46" fmla="*/ 2147483646 w 847"/>
                    <a:gd name="T47" fmla="*/ 2147483646 h 1226"/>
                    <a:gd name="T48" fmla="*/ 2147483646 w 847"/>
                    <a:gd name="T49" fmla="*/ 2147483646 h 1226"/>
                    <a:gd name="T50" fmla="*/ 2147483646 w 847"/>
                    <a:gd name="T51" fmla="*/ 2147483646 h 1226"/>
                    <a:gd name="T52" fmla="*/ 2147483646 w 847"/>
                    <a:gd name="T53" fmla="*/ 2147483646 h 1226"/>
                    <a:gd name="T54" fmla="*/ 2147483646 w 847"/>
                    <a:gd name="T55" fmla="*/ 2147483646 h 1226"/>
                    <a:gd name="T56" fmla="*/ 2147483646 w 847"/>
                    <a:gd name="T57" fmla="*/ 2147483646 h 1226"/>
                    <a:gd name="T58" fmla="*/ 2147483646 w 847"/>
                    <a:gd name="T59" fmla="*/ 2147483646 h 1226"/>
                    <a:gd name="T60" fmla="*/ 2147483646 w 847"/>
                    <a:gd name="T61" fmla="*/ 2147483646 h 1226"/>
                    <a:gd name="T62" fmla="*/ 2147483646 w 847"/>
                    <a:gd name="T63" fmla="*/ 2147483646 h 1226"/>
                    <a:gd name="T64" fmla="*/ 2147483646 w 847"/>
                    <a:gd name="T65" fmla="*/ 2147483646 h 1226"/>
                    <a:gd name="T66" fmla="*/ 2147483646 w 847"/>
                    <a:gd name="T67" fmla="*/ 2147483646 h 1226"/>
                    <a:gd name="T68" fmla="*/ 2147483646 w 847"/>
                    <a:gd name="T69" fmla="*/ 2147483646 h 1226"/>
                    <a:gd name="T70" fmla="*/ 2147483646 w 847"/>
                    <a:gd name="T71" fmla="*/ 2147483646 h 1226"/>
                    <a:gd name="T72" fmla="*/ 2147483646 w 847"/>
                    <a:gd name="T73" fmla="*/ 2147483646 h 1226"/>
                    <a:gd name="T74" fmla="*/ 2147483646 w 847"/>
                    <a:gd name="T75" fmla="*/ 2147483646 h 1226"/>
                    <a:gd name="T76" fmla="*/ 2147483646 w 847"/>
                    <a:gd name="T77" fmla="*/ 2147483646 h 1226"/>
                    <a:gd name="T78" fmla="*/ 2147483646 w 847"/>
                    <a:gd name="T79" fmla="*/ 2147483646 h 1226"/>
                    <a:gd name="T80" fmla="*/ 2147483646 w 847"/>
                    <a:gd name="T81" fmla="*/ 2147483646 h 1226"/>
                    <a:gd name="T82" fmla="*/ 2147483646 w 847"/>
                    <a:gd name="T83" fmla="*/ 2147483646 h 1226"/>
                    <a:gd name="T84" fmla="*/ 2147483646 w 847"/>
                    <a:gd name="T85" fmla="*/ 2147483646 h 1226"/>
                    <a:gd name="T86" fmla="*/ 2147483646 w 847"/>
                    <a:gd name="T87" fmla="*/ 2147483646 h 1226"/>
                    <a:gd name="T88" fmla="*/ 2147483646 w 847"/>
                    <a:gd name="T89" fmla="*/ 2147483646 h 1226"/>
                    <a:gd name="T90" fmla="*/ 2147483646 w 847"/>
                    <a:gd name="T91" fmla="*/ 2147483646 h 1226"/>
                    <a:gd name="T92" fmla="*/ 2147483646 w 847"/>
                    <a:gd name="T93" fmla="*/ 2147483646 h 1226"/>
                    <a:gd name="T94" fmla="*/ 2147483646 w 847"/>
                    <a:gd name="T95" fmla="*/ 2147483646 h 1226"/>
                    <a:gd name="T96" fmla="*/ 2147483646 w 847"/>
                    <a:gd name="T97" fmla="*/ 2147483646 h 1226"/>
                    <a:gd name="T98" fmla="*/ 2147483646 w 847"/>
                    <a:gd name="T99" fmla="*/ 2147483646 h 1226"/>
                    <a:gd name="T100" fmla="*/ 2147483646 w 847"/>
                    <a:gd name="T101" fmla="*/ 2147483646 h 1226"/>
                    <a:gd name="T102" fmla="*/ 2147483646 w 847"/>
                    <a:gd name="T103" fmla="*/ 2147483646 h 1226"/>
                    <a:gd name="T104" fmla="*/ 2147483646 w 847"/>
                    <a:gd name="T105" fmla="*/ 2147483646 h 1226"/>
                    <a:gd name="T106" fmla="*/ 2147483646 w 847"/>
                    <a:gd name="T107" fmla="*/ 2147483646 h 1226"/>
                    <a:gd name="T108" fmla="*/ 2147483646 w 847"/>
                    <a:gd name="T109" fmla="*/ 2147483646 h 1226"/>
                    <a:gd name="T110" fmla="*/ 2147483646 w 847"/>
                    <a:gd name="T111" fmla="*/ 2147483646 h 122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47"/>
                    <a:gd name="T169" fmla="*/ 0 h 1226"/>
                    <a:gd name="T170" fmla="*/ 847 w 847"/>
                    <a:gd name="T171" fmla="*/ 1226 h 122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47" h="1226">
                      <a:moveTo>
                        <a:pt x="400" y="76"/>
                      </a:moveTo>
                      <a:lnTo>
                        <a:pt x="381" y="97"/>
                      </a:lnTo>
                      <a:lnTo>
                        <a:pt x="379" y="114"/>
                      </a:lnTo>
                      <a:lnTo>
                        <a:pt x="437" y="130"/>
                      </a:lnTo>
                      <a:lnTo>
                        <a:pt x="451" y="151"/>
                      </a:lnTo>
                      <a:lnTo>
                        <a:pt x="540" y="206"/>
                      </a:lnTo>
                      <a:lnTo>
                        <a:pt x="572" y="190"/>
                      </a:lnTo>
                      <a:lnTo>
                        <a:pt x="602" y="190"/>
                      </a:lnTo>
                      <a:lnTo>
                        <a:pt x="693" y="243"/>
                      </a:lnTo>
                      <a:lnTo>
                        <a:pt x="781" y="213"/>
                      </a:lnTo>
                      <a:lnTo>
                        <a:pt x="837" y="188"/>
                      </a:lnTo>
                      <a:lnTo>
                        <a:pt x="847" y="225"/>
                      </a:lnTo>
                      <a:lnTo>
                        <a:pt x="812" y="234"/>
                      </a:lnTo>
                      <a:lnTo>
                        <a:pt x="815" y="264"/>
                      </a:lnTo>
                      <a:lnTo>
                        <a:pt x="790" y="280"/>
                      </a:lnTo>
                      <a:lnTo>
                        <a:pt x="826" y="341"/>
                      </a:lnTo>
                      <a:lnTo>
                        <a:pt x="809" y="397"/>
                      </a:lnTo>
                      <a:lnTo>
                        <a:pt x="829" y="510"/>
                      </a:lnTo>
                      <a:lnTo>
                        <a:pt x="818" y="612"/>
                      </a:lnTo>
                      <a:lnTo>
                        <a:pt x="791" y="642"/>
                      </a:lnTo>
                      <a:lnTo>
                        <a:pt x="782" y="632"/>
                      </a:lnTo>
                      <a:lnTo>
                        <a:pt x="735" y="662"/>
                      </a:lnTo>
                      <a:lnTo>
                        <a:pt x="741" y="706"/>
                      </a:lnTo>
                      <a:lnTo>
                        <a:pt x="762" y="736"/>
                      </a:lnTo>
                      <a:lnTo>
                        <a:pt x="736" y="741"/>
                      </a:lnTo>
                      <a:lnTo>
                        <a:pt x="731" y="726"/>
                      </a:lnTo>
                      <a:lnTo>
                        <a:pt x="650" y="730"/>
                      </a:lnTo>
                      <a:lnTo>
                        <a:pt x="614" y="755"/>
                      </a:lnTo>
                      <a:lnTo>
                        <a:pt x="608" y="781"/>
                      </a:lnTo>
                      <a:lnTo>
                        <a:pt x="582" y="776"/>
                      </a:lnTo>
                      <a:lnTo>
                        <a:pt x="592" y="801"/>
                      </a:lnTo>
                      <a:lnTo>
                        <a:pt x="577" y="822"/>
                      </a:lnTo>
                      <a:lnTo>
                        <a:pt x="587" y="832"/>
                      </a:lnTo>
                      <a:lnTo>
                        <a:pt x="551" y="852"/>
                      </a:lnTo>
                      <a:lnTo>
                        <a:pt x="560" y="868"/>
                      </a:lnTo>
                      <a:lnTo>
                        <a:pt x="544" y="964"/>
                      </a:lnTo>
                      <a:lnTo>
                        <a:pt x="579" y="1031"/>
                      </a:lnTo>
                      <a:lnTo>
                        <a:pt x="569" y="1056"/>
                      </a:lnTo>
                      <a:lnTo>
                        <a:pt x="559" y="1056"/>
                      </a:lnTo>
                      <a:lnTo>
                        <a:pt x="522" y="1132"/>
                      </a:lnTo>
                      <a:lnTo>
                        <a:pt x="530" y="1152"/>
                      </a:lnTo>
                      <a:lnTo>
                        <a:pt x="518" y="1166"/>
                      </a:lnTo>
                      <a:lnTo>
                        <a:pt x="502" y="1180"/>
                      </a:lnTo>
                      <a:lnTo>
                        <a:pt x="476" y="1179"/>
                      </a:lnTo>
                      <a:lnTo>
                        <a:pt x="458" y="1179"/>
                      </a:lnTo>
                      <a:lnTo>
                        <a:pt x="442" y="1177"/>
                      </a:lnTo>
                      <a:lnTo>
                        <a:pt x="412" y="1174"/>
                      </a:lnTo>
                      <a:lnTo>
                        <a:pt x="412" y="1185"/>
                      </a:lnTo>
                      <a:lnTo>
                        <a:pt x="378" y="1188"/>
                      </a:lnTo>
                      <a:lnTo>
                        <a:pt x="361" y="1197"/>
                      </a:lnTo>
                      <a:lnTo>
                        <a:pt x="359" y="1213"/>
                      </a:lnTo>
                      <a:lnTo>
                        <a:pt x="341" y="1226"/>
                      </a:lnTo>
                      <a:lnTo>
                        <a:pt x="332" y="1207"/>
                      </a:lnTo>
                      <a:lnTo>
                        <a:pt x="321" y="1189"/>
                      </a:lnTo>
                      <a:lnTo>
                        <a:pt x="304" y="1191"/>
                      </a:lnTo>
                      <a:lnTo>
                        <a:pt x="305" y="1174"/>
                      </a:lnTo>
                      <a:lnTo>
                        <a:pt x="286" y="1166"/>
                      </a:lnTo>
                      <a:lnTo>
                        <a:pt x="266" y="1176"/>
                      </a:lnTo>
                      <a:lnTo>
                        <a:pt x="257" y="1162"/>
                      </a:lnTo>
                      <a:lnTo>
                        <a:pt x="242" y="1175"/>
                      </a:lnTo>
                      <a:lnTo>
                        <a:pt x="234" y="1177"/>
                      </a:lnTo>
                      <a:lnTo>
                        <a:pt x="215" y="1183"/>
                      </a:lnTo>
                      <a:lnTo>
                        <a:pt x="220" y="1154"/>
                      </a:lnTo>
                      <a:lnTo>
                        <a:pt x="203" y="1149"/>
                      </a:lnTo>
                      <a:lnTo>
                        <a:pt x="213" y="1133"/>
                      </a:lnTo>
                      <a:lnTo>
                        <a:pt x="222" y="1121"/>
                      </a:lnTo>
                      <a:lnTo>
                        <a:pt x="236" y="1109"/>
                      </a:lnTo>
                      <a:lnTo>
                        <a:pt x="250" y="1100"/>
                      </a:lnTo>
                      <a:lnTo>
                        <a:pt x="270" y="1101"/>
                      </a:lnTo>
                      <a:lnTo>
                        <a:pt x="291" y="1097"/>
                      </a:lnTo>
                      <a:lnTo>
                        <a:pt x="312" y="1075"/>
                      </a:lnTo>
                      <a:lnTo>
                        <a:pt x="309" y="1065"/>
                      </a:lnTo>
                      <a:lnTo>
                        <a:pt x="295" y="1073"/>
                      </a:lnTo>
                      <a:lnTo>
                        <a:pt x="277" y="1075"/>
                      </a:lnTo>
                      <a:lnTo>
                        <a:pt x="250" y="1070"/>
                      </a:lnTo>
                      <a:lnTo>
                        <a:pt x="234" y="1059"/>
                      </a:lnTo>
                      <a:lnTo>
                        <a:pt x="224" y="1044"/>
                      </a:lnTo>
                      <a:lnTo>
                        <a:pt x="216" y="1023"/>
                      </a:lnTo>
                      <a:lnTo>
                        <a:pt x="203" y="1012"/>
                      </a:lnTo>
                      <a:lnTo>
                        <a:pt x="193" y="1007"/>
                      </a:lnTo>
                      <a:lnTo>
                        <a:pt x="182" y="1004"/>
                      </a:lnTo>
                      <a:lnTo>
                        <a:pt x="170" y="1013"/>
                      </a:lnTo>
                      <a:lnTo>
                        <a:pt x="183" y="1023"/>
                      </a:lnTo>
                      <a:lnTo>
                        <a:pt x="180" y="1038"/>
                      </a:lnTo>
                      <a:lnTo>
                        <a:pt x="162" y="1033"/>
                      </a:lnTo>
                      <a:lnTo>
                        <a:pt x="151" y="1040"/>
                      </a:lnTo>
                      <a:lnTo>
                        <a:pt x="139" y="1021"/>
                      </a:lnTo>
                      <a:lnTo>
                        <a:pt x="146" y="998"/>
                      </a:lnTo>
                      <a:lnTo>
                        <a:pt x="152" y="986"/>
                      </a:lnTo>
                      <a:lnTo>
                        <a:pt x="169" y="986"/>
                      </a:lnTo>
                      <a:lnTo>
                        <a:pt x="156" y="970"/>
                      </a:lnTo>
                      <a:lnTo>
                        <a:pt x="154" y="945"/>
                      </a:lnTo>
                      <a:lnTo>
                        <a:pt x="150" y="924"/>
                      </a:lnTo>
                      <a:lnTo>
                        <a:pt x="134" y="925"/>
                      </a:lnTo>
                      <a:lnTo>
                        <a:pt x="132" y="945"/>
                      </a:lnTo>
                      <a:lnTo>
                        <a:pt x="119" y="958"/>
                      </a:lnTo>
                      <a:lnTo>
                        <a:pt x="97" y="933"/>
                      </a:lnTo>
                      <a:lnTo>
                        <a:pt x="85" y="930"/>
                      </a:lnTo>
                      <a:lnTo>
                        <a:pt x="77" y="943"/>
                      </a:lnTo>
                      <a:lnTo>
                        <a:pt x="53" y="934"/>
                      </a:lnTo>
                      <a:lnTo>
                        <a:pt x="46" y="917"/>
                      </a:lnTo>
                      <a:lnTo>
                        <a:pt x="35" y="920"/>
                      </a:lnTo>
                      <a:lnTo>
                        <a:pt x="0" y="911"/>
                      </a:lnTo>
                      <a:lnTo>
                        <a:pt x="8" y="883"/>
                      </a:lnTo>
                      <a:lnTo>
                        <a:pt x="11" y="866"/>
                      </a:lnTo>
                      <a:lnTo>
                        <a:pt x="25" y="875"/>
                      </a:lnTo>
                      <a:lnTo>
                        <a:pt x="41" y="861"/>
                      </a:lnTo>
                      <a:lnTo>
                        <a:pt x="48" y="838"/>
                      </a:lnTo>
                      <a:lnTo>
                        <a:pt x="72" y="813"/>
                      </a:lnTo>
                      <a:lnTo>
                        <a:pt x="59" y="774"/>
                      </a:lnTo>
                      <a:lnTo>
                        <a:pt x="59" y="744"/>
                      </a:lnTo>
                      <a:lnTo>
                        <a:pt x="74" y="712"/>
                      </a:lnTo>
                      <a:lnTo>
                        <a:pt x="73" y="669"/>
                      </a:lnTo>
                      <a:lnTo>
                        <a:pt x="37" y="649"/>
                      </a:lnTo>
                      <a:lnTo>
                        <a:pt x="11" y="656"/>
                      </a:lnTo>
                      <a:lnTo>
                        <a:pt x="29" y="612"/>
                      </a:lnTo>
                      <a:lnTo>
                        <a:pt x="50" y="602"/>
                      </a:lnTo>
                      <a:lnTo>
                        <a:pt x="60" y="614"/>
                      </a:lnTo>
                      <a:lnTo>
                        <a:pt x="76" y="598"/>
                      </a:lnTo>
                      <a:lnTo>
                        <a:pt x="66" y="572"/>
                      </a:lnTo>
                      <a:lnTo>
                        <a:pt x="71" y="558"/>
                      </a:lnTo>
                      <a:lnTo>
                        <a:pt x="91" y="558"/>
                      </a:lnTo>
                      <a:lnTo>
                        <a:pt x="101" y="547"/>
                      </a:lnTo>
                      <a:lnTo>
                        <a:pt x="81" y="542"/>
                      </a:lnTo>
                      <a:lnTo>
                        <a:pt x="66" y="531"/>
                      </a:lnTo>
                      <a:lnTo>
                        <a:pt x="76" y="521"/>
                      </a:lnTo>
                      <a:lnTo>
                        <a:pt x="123" y="532"/>
                      </a:lnTo>
                      <a:lnTo>
                        <a:pt x="143" y="507"/>
                      </a:lnTo>
                      <a:lnTo>
                        <a:pt x="148" y="496"/>
                      </a:lnTo>
                      <a:lnTo>
                        <a:pt x="143" y="491"/>
                      </a:lnTo>
                      <a:lnTo>
                        <a:pt x="148" y="466"/>
                      </a:lnTo>
                      <a:lnTo>
                        <a:pt x="159" y="456"/>
                      </a:lnTo>
                      <a:lnTo>
                        <a:pt x="174" y="456"/>
                      </a:lnTo>
                      <a:lnTo>
                        <a:pt x="175" y="430"/>
                      </a:lnTo>
                      <a:lnTo>
                        <a:pt x="165" y="425"/>
                      </a:lnTo>
                      <a:lnTo>
                        <a:pt x="170" y="420"/>
                      </a:lnTo>
                      <a:lnTo>
                        <a:pt x="180" y="420"/>
                      </a:lnTo>
                      <a:lnTo>
                        <a:pt x="196" y="425"/>
                      </a:lnTo>
                      <a:lnTo>
                        <a:pt x="211" y="416"/>
                      </a:lnTo>
                      <a:lnTo>
                        <a:pt x="216" y="391"/>
                      </a:lnTo>
                      <a:lnTo>
                        <a:pt x="247" y="406"/>
                      </a:lnTo>
                      <a:lnTo>
                        <a:pt x="267" y="406"/>
                      </a:lnTo>
                      <a:lnTo>
                        <a:pt x="272" y="411"/>
                      </a:lnTo>
                      <a:lnTo>
                        <a:pt x="298" y="401"/>
                      </a:lnTo>
                      <a:lnTo>
                        <a:pt x="304" y="355"/>
                      </a:lnTo>
                      <a:lnTo>
                        <a:pt x="284" y="319"/>
                      </a:lnTo>
                      <a:lnTo>
                        <a:pt x="284" y="289"/>
                      </a:lnTo>
                      <a:lnTo>
                        <a:pt x="273" y="273"/>
                      </a:lnTo>
                      <a:lnTo>
                        <a:pt x="285" y="248"/>
                      </a:lnTo>
                      <a:lnTo>
                        <a:pt x="270" y="243"/>
                      </a:lnTo>
                      <a:lnTo>
                        <a:pt x="254" y="229"/>
                      </a:lnTo>
                      <a:lnTo>
                        <a:pt x="238" y="241"/>
                      </a:lnTo>
                      <a:lnTo>
                        <a:pt x="226" y="276"/>
                      </a:lnTo>
                      <a:lnTo>
                        <a:pt x="222" y="268"/>
                      </a:lnTo>
                      <a:lnTo>
                        <a:pt x="227" y="243"/>
                      </a:lnTo>
                      <a:lnTo>
                        <a:pt x="207" y="235"/>
                      </a:lnTo>
                      <a:lnTo>
                        <a:pt x="208" y="211"/>
                      </a:lnTo>
                      <a:lnTo>
                        <a:pt x="229" y="206"/>
                      </a:lnTo>
                      <a:lnTo>
                        <a:pt x="234" y="202"/>
                      </a:lnTo>
                      <a:lnTo>
                        <a:pt x="254" y="202"/>
                      </a:lnTo>
                      <a:lnTo>
                        <a:pt x="270" y="192"/>
                      </a:lnTo>
                      <a:lnTo>
                        <a:pt x="259" y="161"/>
                      </a:lnTo>
                      <a:lnTo>
                        <a:pt x="264" y="141"/>
                      </a:lnTo>
                      <a:lnTo>
                        <a:pt x="256" y="115"/>
                      </a:lnTo>
                      <a:lnTo>
                        <a:pt x="296" y="69"/>
                      </a:lnTo>
                      <a:lnTo>
                        <a:pt x="369" y="4"/>
                      </a:lnTo>
                      <a:lnTo>
                        <a:pt x="381" y="0"/>
                      </a:lnTo>
                      <a:lnTo>
                        <a:pt x="393" y="10"/>
                      </a:lnTo>
                      <a:lnTo>
                        <a:pt x="405" y="41"/>
                      </a:lnTo>
                      <a:lnTo>
                        <a:pt x="400" y="76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4" name="Freeform 190"/>
                <p:cNvSpPr>
                  <a:spLocks/>
                </p:cNvSpPr>
                <p:nvPr/>
              </p:nvSpPr>
              <p:spPr bwMode="auto">
                <a:xfrm>
                  <a:off x="3481707" y="3943950"/>
                  <a:ext cx="847805" cy="710965"/>
                </a:xfrm>
                <a:custGeom>
                  <a:avLst/>
                  <a:gdLst>
                    <a:gd name="T0" fmla="*/ 2147483646 w 1599"/>
                    <a:gd name="T1" fmla="*/ 2147483646 h 1326"/>
                    <a:gd name="T2" fmla="*/ 2147483646 w 1599"/>
                    <a:gd name="T3" fmla="*/ 2147483646 h 1326"/>
                    <a:gd name="T4" fmla="*/ 2147483646 w 1599"/>
                    <a:gd name="T5" fmla="*/ 2147483646 h 1326"/>
                    <a:gd name="T6" fmla="*/ 2147483646 w 1599"/>
                    <a:gd name="T7" fmla="*/ 2147483646 h 1326"/>
                    <a:gd name="T8" fmla="*/ 2147483646 w 1599"/>
                    <a:gd name="T9" fmla="*/ 2147483646 h 1326"/>
                    <a:gd name="T10" fmla="*/ 2147483646 w 1599"/>
                    <a:gd name="T11" fmla="*/ 2147483646 h 1326"/>
                    <a:gd name="T12" fmla="*/ 2147483646 w 1599"/>
                    <a:gd name="T13" fmla="*/ 2147483646 h 1326"/>
                    <a:gd name="T14" fmla="*/ 2147483646 w 1599"/>
                    <a:gd name="T15" fmla="*/ 2147483646 h 1326"/>
                    <a:gd name="T16" fmla="*/ 2147483646 w 1599"/>
                    <a:gd name="T17" fmla="*/ 2147483646 h 1326"/>
                    <a:gd name="T18" fmla="*/ 2147483646 w 1599"/>
                    <a:gd name="T19" fmla="*/ 2147483646 h 1326"/>
                    <a:gd name="T20" fmla="*/ 2147483646 w 1599"/>
                    <a:gd name="T21" fmla="*/ 2147483646 h 1326"/>
                    <a:gd name="T22" fmla="*/ 2147483646 w 1599"/>
                    <a:gd name="T23" fmla="*/ 2147483646 h 1326"/>
                    <a:gd name="T24" fmla="*/ 2147483646 w 1599"/>
                    <a:gd name="T25" fmla="*/ 2147483646 h 1326"/>
                    <a:gd name="T26" fmla="*/ 2147483646 w 1599"/>
                    <a:gd name="T27" fmla="*/ 2147483646 h 1326"/>
                    <a:gd name="T28" fmla="*/ 2147483646 w 1599"/>
                    <a:gd name="T29" fmla="*/ 2147483646 h 1326"/>
                    <a:gd name="T30" fmla="*/ 2147483646 w 1599"/>
                    <a:gd name="T31" fmla="*/ 2147483646 h 1326"/>
                    <a:gd name="T32" fmla="*/ 2147483646 w 1599"/>
                    <a:gd name="T33" fmla="*/ 2147483646 h 1326"/>
                    <a:gd name="T34" fmla="*/ 2147483646 w 1599"/>
                    <a:gd name="T35" fmla="*/ 2147483646 h 1326"/>
                    <a:gd name="T36" fmla="*/ 0 w 1599"/>
                    <a:gd name="T37" fmla="*/ 2147483646 h 1326"/>
                    <a:gd name="T38" fmla="*/ 2147483646 w 1599"/>
                    <a:gd name="T39" fmla="*/ 2147483646 h 1326"/>
                    <a:gd name="T40" fmla="*/ 2147483646 w 1599"/>
                    <a:gd name="T41" fmla="*/ 2147483646 h 1326"/>
                    <a:gd name="T42" fmla="*/ 2147483646 w 1599"/>
                    <a:gd name="T43" fmla="*/ 2147483646 h 1326"/>
                    <a:gd name="T44" fmla="*/ 2147483646 w 1599"/>
                    <a:gd name="T45" fmla="*/ 2147483646 h 1326"/>
                    <a:gd name="T46" fmla="*/ 2147483646 w 1599"/>
                    <a:gd name="T47" fmla="*/ 2147483646 h 1326"/>
                    <a:gd name="T48" fmla="*/ 2147483646 w 1599"/>
                    <a:gd name="T49" fmla="*/ 2147483646 h 1326"/>
                    <a:gd name="T50" fmla="*/ 2147483646 w 1599"/>
                    <a:gd name="T51" fmla="*/ 2147483646 h 1326"/>
                    <a:gd name="T52" fmla="*/ 2147483646 w 1599"/>
                    <a:gd name="T53" fmla="*/ 0 h 1326"/>
                    <a:gd name="T54" fmla="*/ 2147483646 w 1599"/>
                    <a:gd name="T55" fmla="*/ 2147483646 h 1326"/>
                    <a:gd name="T56" fmla="*/ 2147483646 w 1599"/>
                    <a:gd name="T57" fmla="*/ 2147483646 h 1326"/>
                    <a:gd name="T58" fmla="*/ 2147483646 w 1599"/>
                    <a:gd name="T59" fmla="*/ 2147483646 h 1326"/>
                    <a:gd name="T60" fmla="*/ 2147483646 w 1599"/>
                    <a:gd name="T61" fmla="*/ 2147483646 h 1326"/>
                    <a:gd name="T62" fmla="*/ 2147483646 w 1599"/>
                    <a:gd name="T63" fmla="*/ 2147483646 h 1326"/>
                    <a:gd name="T64" fmla="*/ 2147483646 w 1599"/>
                    <a:gd name="T65" fmla="*/ 2147483646 h 1326"/>
                    <a:gd name="T66" fmla="*/ 2147483646 w 1599"/>
                    <a:gd name="T67" fmla="*/ 2147483646 h 1326"/>
                    <a:gd name="T68" fmla="*/ 2147483646 w 1599"/>
                    <a:gd name="T69" fmla="*/ 2147483646 h 1326"/>
                    <a:gd name="T70" fmla="*/ 2147483646 w 1599"/>
                    <a:gd name="T71" fmla="*/ 2147483646 h 1326"/>
                    <a:gd name="T72" fmla="*/ 2147483646 w 1599"/>
                    <a:gd name="T73" fmla="*/ 2147483646 h 1326"/>
                    <a:gd name="T74" fmla="*/ 2147483646 w 1599"/>
                    <a:gd name="T75" fmla="*/ 2147483646 h 1326"/>
                    <a:gd name="T76" fmla="*/ 2147483646 w 1599"/>
                    <a:gd name="T77" fmla="*/ 2147483646 h 1326"/>
                    <a:gd name="T78" fmla="*/ 2147483646 w 1599"/>
                    <a:gd name="T79" fmla="*/ 2147483646 h 1326"/>
                    <a:gd name="T80" fmla="*/ 2147483646 w 1599"/>
                    <a:gd name="T81" fmla="*/ 2147483646 h 1326"/>
                    <a:gd name="T82" fmla="*/ 2147483646 w 1599"/>
                    <a:gd name="T83" fmla="*/ 2147483646 h 1326"/>
                    <a:gd name="T84" fmla="*/ 2147483646 w 1599"/>
                    <a:gd name="T85" fmla="*/ 2147483646 h 1326"/>
                    <a:gd name="T86" fmla="*/ 2147483646 w 1599"/>
                    <a:gd name="T87" fmla="*/ 2147483646 h 1326"/>
                    <a:gd name="T88" fmla="*/ 2147483646 w 1599"/>
                    <a:gd name="T89" fmla="*/ 2147483646 h 1326"/>
                    <a:gd name="T90" fmla="*/ 2147483646 w 1599"/>
                    <a:gd name="T91" fmla="*/ 2147483646 h 1326"/>
                    <a:gd name="T92" fmla="*/ 2147483646 w 1599"/>
                    <a:gd name="T93" fmla="*/ 2147483646 h 13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99"/>
                    <a:gd name="T142" fmla="*/ 0 h 1326"/>
                    <a:gd name="T143" fmla="*/ 1599 w 1599"/>
                    <a:gd name="T144" fmla="*/ 1326 h 13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99" h="1326">
                      <a:moveTo>
                        <a:pt x="1444" y="1196"/>
                      </a:moveTo>
                      <a:lnTo>
                        <a:pt x="1352" y="1241"/>
                      </a:lnTo>
                      <a:lnTo>
                        <a:pt x="1331" y="1236"/>
                      </a:lnTo>
                      <a:lnTo>
                        <a:pt x="1331" y="1215"/>
                      </a:lnTo>
                      <a:lnTo>
                        <a:pt x="1306" y="1220"/>
                      </a:lnTo>
                      <a:lnTo>
                        <a:pt x="1306" y="1210"/>
                      </a:lnTo>
                      <a:lnTo>
                        <a:pt x="1240" y="1220"/>
                      </a:lnTo>
                      <a:lnTo>
                        <a:pt x="1240" y="1204"/>
                      </a:lnTo>
                      <a:lnTo>
                        <a:pt x="1195" y="1212"/>
                      </a:lnTo>
                      <a:lnTo>
                        <a:pt x="1178" y="1183"/>
                      </a:lnTo>
                      <a:lnTo>
                        <a:pt x="1070" y="1243"/>
                      </a:lnTo>
                      <a:lnTo>
                        <a:pt x="1090" y="1264"/>
                      </a:lnTo>
                      <a:lnTo>
                        <a:pt x="1050" y="1264"/>
                      </a:lnTo>
                      <a:lnTo>
                        <a:pt x="1009" y="1238"/>
                      </a:lnTo>
                      <a:lnTo>
                        <a:pt x="932" y="1268"/>
                      </a:lnTo>
                      <a:lnTo>
                        <a:pt x="909" y="1284"/>
                      </a:lnTo>
                      <a:lnTo>
                        <a:pt x="900" y="1264"/>
                      </a:lnTo>
                      <a:lnTo>
                        <a:pt x="867" y="1266"/>
                      </a:lnTo>
                      <a:lnTo>
                        <a:pt x="819" y="1326"/>
                      </a:lnTo>
                      <a:lnTo>
                        <a:pt x="775" y="1310"/>
                      </a:lnTo>
                      <a:lnTo>
                        <a:pt x="802" y="1284"/>
                      </a:lnTo>
                      <a:lnTo>
                        <a:pt x="797" y="1198"/>
                      </a:lnTo>
                      <a:lnTo>
                        <a:pt x="787" y="1187"/>
                      </a:lnTo>
                      <a:lnTo>
                        <a:pt x="812" y="1162"/>
                      </a:lnTo>
                      <a:lnTo>
                        <a:pt x="819" y="1131"/>
                      </a:lnTo>
                      <a:lnTo>
                        <a:pt x="803" y="1120"/>
                      </a:lnTo>
                      <a:lnTo>
                        <a:pt x="769" y="1138"/>
                      </a:lnTo>
                      <a:lnTo>
                        <a:pt x="608" y="1135"/>
                      </a:lnTo>
                      <a:lnTo>
                        <a:pt x="583" y="1059"/>
                      </a:lnTo>
                      <a:lnTo>
                        <a:pt x="460" y="1052"/>
                      </a:lnTo>
                      <a:lnTo>
                        <a:pt x="416" y="918"/>
                      </a:lnTo>
                      <a:lnTo>
                        <a:pt x="309" y="846"/>
                      </a:lnTo>
                      <a:lnTo>
                        <a:pt x="298" y="825"/>
                      </a:lnTo>
                      <a:lnTo>
                        <a:pt x="161" y="778"/>
                      </a:lnTo>
                      <a:lnTo>
                        <a:pt x="39" y="715"/>
                      </a:lnTo>
                      <a:lnTo>
                        <a:pt x="19" y="602"/>
                      </a:lnTo>
                      <a:lnTo>
                        <a:pt x="36" y="546"/>
                      </a:lnTo>
                      <a:lnTo>
                        <a:pt x="0" y="485"/>
                      </a:lnTo>
                      <a:lnTo>
                        <a:pt x="25" y="469"/>
                      </a:lnTo>
                      <a:lnTo>
                        <a:pt x="22" y="439"/>
                      </a:lnTo>
                      <a:lnTo>
                        <a:pt x="57" y="430"/>
                      </a:lnTo>
                      <a:lnTo>
                        <a:pt x="47" y="393"/>
                      </a:lnTo>
                      <a:lnTo>
                        <a:pt x="61" y="380"/>
                      </a:lnTo>
                      <a:lnTo>
                        <a:pt x="140" y="333"/>
                      </a:lnTo>
                      <a:lnTo>
                        <a:pt x="145" y="277"/>
                      </a:lnTo>
                      <a:lnTo>
                        <a:pt x="181" y="273"/>
                      </a:lnTo>
                      <a:lnTo>
                        <a:pt x="192" y="247"/>
                      </a:lnTo>
                      <a:lnTo>
                        <a:pt x="312" y="230"/>
                      </a:lnTo>
                      <a:lnTo>
                        <a:pt x="343" y="127"/>
                      </a:lnTo>
                      <a:lnTo>
                        <a:pt x="358" y="117"/>
                      </a:lnTo>
                      <a:lnTo>
                        <a:pt x="372" y="62"/>
                      </a:lnTo>
                      <a:lnTo>
                        <a:pt x="412" y="54"/>
                      </a:lnTo>
                      <a:lnTo>
                        <a:pt x="414" y="4"/>
                      </a:lnTo>
                      <a:lnTo>
                        <a:pt x="450" y="0"/>
                      </a:lnTo>
                      <a:lnTo>
                        <a:pt x="542" y="47"/>
                      </a:lnTo>
                      <a:lnTo>
                        <a:pt x="566" y="68"/>
                      </a:lnTo>
                      <a:lnTo>
                        <a:pt x="597" y="57"/>
                      </a:lnTo>
                      <a:lnTo>
                        <a:pt x="658" y="88"/>
                      </a:lnTo>
                      <a:lnTo>
                        <a:pt x="653" y="119"/>
                      </a:lnTo>
                      <a:lnTo>
                        <a:pt x="709" y="135"/>
                      </a:lnTo>
                      <a:lnTo>
                        <a:pt x="775" y="130"/>
                      </a:lnTo>
                      <a:lnTo>
                        <a:pt x="837" y="147"/>
                      </a:lnTo>
                      <a:lnTo>
                        <a:pt x="837" y="177"/>
                      </a:lnTo>
                      <a:lnTo>
                        <a:pt x="862" y="198"/>
                      </a:lnTo>
                      <a:lnTo>
                        <a:pt x="908" y="193"/>
                      </a:lnTo>
                      <a:lnTo>
                        <a:pt x="937" y="235"/>
                      </a:lnTo>
                      <a:lnTo>
                        <a:pt x="969" y="230"/>
                      </a:lnTo>
                      <a:lnTo>
                        <a:pt x="974" y="204"/>
                      </a:lnTo>
                      <a:lnTo>
                        <a:pt x="1066" y="153"/>
                      </a:lnTo>
                      <a:lnTo>
                        <a:pt x="1112" y="159"/>
                      </a:lnTo>
                      <a:lnTo>
                        <a:pt x="1143" y="215"/>
                      </a:lnTo>
                      <a:lnTo>
                        <a:pt x="1168" y="219"/>
                      </a:lnTo>
                      <a:lnTo>
                        <a:pt x="1199" y="337"/>
                      </a:lnTo>
                      <a:lnTo>
                        <a:pt x="1178" y="357"/>
                      </a:lnTo>
                      <a:lnTo>
                        <a:pt x="1162" y="423"/>
                      </a:lnTo>
                      <a:lnTo>
                        <a:pt x="1192" y="444"/>
                      </a:lnTo>
                      <a:lnTo>
                        <a:pt x="1315" y="455"/>
                      </a:lnTo>
                      <a:lnTo>
                        <a:pt x="1417" y="492"/>
                      </a:lnTo>
                      <a:lnTo>
                        <a:pt x="1426" y="543"/>
                      </a:lnTo>
                      <a:lnTo>
                        <a:pt x="1456" y="553"/>
                      </a:lnTo>
                      <a:lnTo>
                        <a:pt x="1487" y="650"/>
                      </a:lnTo>
                      <a:lnTo>
                        <a:pt x="1563" y="655"/>
                      </a:lnTo>
                      <a:lnTo>
                        <a:pt x="1578" y="723"/>
                      </a:lnTo>
                      <a:lnTo>
                        <a:pt x="1455" y="819"/>
                      </a:lnTo>
                      <a:lnTo>
                        <a:pt x="1459" y="905"/>
                      </a:lnTo>
                      <a:lnTo>
                        <a:pt x="1556" y="967"/>
                      </a:lnTo>
                      <a:lnTo>
                        <a:pt x="1598" y="971"/>
                      </a:lnTo>
                      <a:lnTo>
                        <a:pt x="1599" y="1022"/>
                      </a:lnTo>
                      <a:lnTo>
                        <a:pt x="1585" y="1057"/>
                      </a:lnTo>
                      <a:lnTo>
                        <a:pt x="1575" y="1038"/>
                      </a:lnTo>
                      <a:lnTo>
                        <a:pt x="1555" y="1081"/>
                      </a:lnTo>
                      <a:lnTo>
                        <a:pt x="1469" y="1147"/>
                      </a:lnTo>
                      <a:lnTo>
                        <a:pt x="1495" y="1167"/>
                      </a:lnTo>
                      <a:lnTo>
                        <a:pt x="1473" y="1213"/>
                      </a:lnTo>
                      <a:lnTo>
                        <a:pt x="1444" y="1196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" name="Freeform 191"/>
                <p:cNvSpPr>
                  <a:spLocks/>
                </p:cNvSpPr>
                <p:nvPr/>
              </p:nvSpPr>
              <p:spPr bwMode="auto">
                <a:xfrm>
                  <a:off x="2810132" y="3850320"/>
                  <a:ext cx="703328" cy="555442"/>
                </a:xfrm>
                <a:custGeom>
                  <a:avLst/>
                  <a:gdLst>
                    <a:gd name="T0" fmla="*/ 2147483646 w 1328"/>
                    <a:gd name="T1" fmla="*/ 2147483646 h 1035"/>
                    <a:gd name="T2" fmla="*/ 2147483646 w 1328"/>
                    <a:gd name="T3" fmla="*/ 2147483646 h 1035"/>
                    <a:gd name="T4" fmla="*/ 2147483646 w 1328"/>
                    <a:gd name="T5" fmla="*/ 2147483646 h 1035"/>
                    <a:gd name="T6" fmla="*/ 2147483646 w 1328"/>
                    <a:gd name="T7" fmla="*/ 2147483646 h 1035"/>
                    <a:gd name="T8" fmla="*/ 2147483646 w 1328"/>
                    <a:gd name="T9" fmla="*/ 2147483646 h 1035"/>
                    <a:gd name="T10" fmla="*/ 2147483646 w 1328"/>
                    <a:gd name="T11" fmla="*/ 2147483646 h 1035"/>
                    <a:gd name="T12" fmla="*/ 2147483646 w 1328"/>
                    <a:gd name="T13" fmla="*/ 2147483646 h 1035"/>
                    <a:gd name="T14" fmla="*/ 2147483646 w 1328"/>
                    <a:gd name="T15" fmla="*/ 2147483646 h 1035"/>
                    <a:gd name="T16" fmla="*/ 2147483646 w 1328"/>
                    <a:gd name="T17" fmla="*/ 2147483646 h 1035"/>
                    <a:gd name="T18" fmla="*/ 2147483646 w 1328"/>
                    <a:gd name="T19" fmla="*/ 2147483646 h 1035"/>
                    <a:gd name="T20" fmla="*/ 2147483646 w 1328"/>
                    <a:gd name="T21" fmla="*/ 2147483646 h 1035"/>
                    <a:gd name="T22" fmla="*/ 2147483646 w 1328"/>
                    <a:gd name="T23" fmla="*/ 2147483646 h 1035"/>
                    <a:gd name="T24" fmla="*/ 2147483646 w 1328"/>
                    <a:gd name="T25" fmla="*/ 2147483646 h 1035"/>
                    <a:gd name="T26" fmla="*/ 2147483646 w 1328"/>
                    <a:gd name="T27" fmla="*/ 2147483646 h 1035"/>
                    <a:gd name="T28" fmla="*/ 2147483646 w 1328"/>
                    <a:gd name="T29" fmla="*/ 2147483646 h 1035"/>
                    <a:gd name="T30" fmla="*/ 2147483646 w 1328"/>
                    <a:gd name="T31" fmla="*/ 2147483646 h 1035"/>
                    <a:gd name="T32" fmla="*/ 2147483646 w 1328"/>
                    <a:gd name="T33" fmla="*/ 2147483646 h 1035"/>
                    <a:gd name="T34" fmla="*/ 2147483646 w 1328"/>
                    <a:gd name="T35" fmla="*/ 2147483646 h 1035"/>
                    <a:gd name="T36" fmla="*/ 2147483646 w 1328"/>
                    <a:gd name="T37" fmla="*/ 2147483646 h 1035"/>
                    <a:gd name="T38" fmla="*/ 2147483646 w 1328"/>
                    <a:gd name="T39" fmla="*/ 2147483646 h 1035"/>
                    <a:gd name="T40" fmla="*/ 2147483646 w 1328"/>
                    <a:gd name="T41" fmla="*/ 2147483646 h 1035"/>
                    <a:gd name="T42" fmla="*/ 2147483646 w 1328"/>
                    <a:gd name="T43" fmla="*/ 2147483646 h 1035"/>
                    <a:gd name="T44" fmla="*/ 2147483646 w 1328"/>
                    <a:gd name="T45" fmla="*/ 2147483646 h 1035"/>
                    <a:gd name="T46" fmla="*/ 2147483646 w 1328"/>
                    <a:gd name="T47" fmla="*/ 2147483646 h 1035"/>
                    <a:gd name="T48" fmla="*/ 2147483646 w 1328"/>
                    <a:gd name="T49" fmla="*/ 2147483646 h 1035"/>
                    <a:gd name="T50" fmla="*/ 2147483646 w 1328"/>
                    <a:gd name="T51" fmla="*/ 2147483646 h 1035"/>
                    <a:gd name="T52" fmla="*/ 2147483646 w 1328"/>
                    <a:gd name="T53" fmla="*/ 2147483646 h 1035"/>
                    <a:gd name="T54" fmla="*/ 2147483646 w 1328"/>
                    <a:gd name="T55" fmla="*/ 2147483646 h 1035"/>
                    <a:gd name="T56" fmla="*/ 2147483646 w 1328"/>
                    <a:gd name="T57" fmla="*/ 2147483646 h 1035"/>
                    <a:gd name="T58" fmla="*/ 2147483646 w 1328"/>
                    <a:gd name="T59" fmla="*/ 2147483646 h 1035"/>
                    <a:gd name="T60" fmla="*/ 2147483646 w 1328"/>
                    <a:gd name="T61" fmla="*/ 2147483646 h 1035"/>
                    <a:gd name="T62" fmla="*/ 2147483646 w 1328"/>
                    <a:gd name="T63" fmla="*/ 2147483646 h 1035"/>
                    <a:gd name="T64" fmla="*/ 2147483646 w 1328"/>
                    <a:gd name="T65" fmla="*/ 2147483646 h 1035"/>
                    <a:gd name="T66" fmla="*/ 2147483646 w 1328"/>
                    <a:gd name="T67" fmla="*/ 2147483646 h 1035"/>
                    <a:gd name="T68" fmla="*/ 2147483646 w 1328"/>
                    <a:gd name="T69" fmla="*/ 2147483646 h 1035"/>
                    <a:gd name="T70" fmla="*/ 2147483646 w 1328"/>
                    <a:gd name="T71" fmla="*/ 2147483646 h 1035"/>
                    <a:gd name="T72" fmla="*/ 2147483646 w 1328"/>
                    <a:gd name="T73" fmla="*/ 2147483646 h 1035"/>
                    <a:gd name="T74" fmla="*/ 2147483646 w 1328"/>
                    <a:gd name="T75" fmla="*/ 2147483646 h 1035"/>
                    <a:gd name="T76" fmla="*/ 2147483646 w 1328"/>
                    <a:gd name="T77" fmla="*/ 2147483646 h 1035"/>
                    <a:gd name="T78" fmla="*/ 2147483646 w 1328"/>
                    <a:gd name="T79" fmla="*/ 2147483646 h 1035"/>
                    <a:gd name="T80" fmla="*/ 2147483646 w 1328"/>
                    <a:gd name="T81" fmla="*/ 2147483646 h 1035"/>
                    <a:gd name="T82" fmla="*/ 2147483646 w 1328"/>
                    <a:gd name="T83" fmla="*/ 2147483646 h 1035"/>
                    <a:gd name="T84" fmla="*/ 2147483646 w 1328"/>
                    <a:gd name="T85" fmla="*/ 2147483646 h 1035"/>
                    <a:gd name="T86" fmla="*/ 2147483646 w 1328"/>
                    <a:gd name="T87" fmla="*/ 2147483646 h 1035"/>
                    <a:gd name="T88" fmla="*/ 2147483646 w 1328"/>
                    <a:gd name="T89" fmla="*/ 2147483646 h 1035"/>
                    <a:gd name="T90" fmla="*/ 2147483646 w 1328"/>
                    <a:gd name="T91" fmla="*/ 2147483646 h 1035"/>
                    <a:gd name="T92" fmla="*/ 2147483646 w 1328"/>
                    <a:gd name="T93" fmla="*/ 2147483646 h 1035"/>
                    <a:gd name="T94" fmla="*/ 2147483646 w 1328"/>
                    <a:gd name="T95" fmla="*/ 2147483646 h 10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28"/>
                    <a:gd name="T145" fmla="*/ 0 h 1035"/>
                    <a:gd name="T146" fmla="*/ 1328 w 1328"/>
                    <a:gd name="T147" fmla="*/ 1035 h 10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28" h="1035">
                      <a:moveTo>
                        <a:pt x="350" y="86"/>
                      </a:moveTo>
                      <a:lnTo>
                        <a:pt x="375" y="106"/>
                      </a:lnTo>
                      <a:lnTo>
                        <a:pt x="389" y="128"/>
                      </a:lnTo>
                      <a:lnTo>
                        <a:pt x="405" y="138"/>
                      </a:lnTo>
                      <a:lnTo>
                        <a:pt x="462" y="113"/>
                      </a:lnTo>
                      <a:lnTo>
                        <a:pt x="472" y="72"/>
                      </a:lnTo>
                      <a:lnTo>
                        <a:pt x="513" y="78"/>
                      </a:lnTo>
                      <a:lnTo>
                        <a:pt x="513" y="88"/>
                      </a:lnTo>
                      <a:lnTo>
                        <a:pt x="549" y="94"/>
                      </a:lnTo>
                      <a:lnTo>
                        <a:pt x="600" y="85"/>
                      </a:lnTo>
                      <a:lnTo>
                        <a:pt x="605" y="74"/>
                      </a:lnTo>
                      <a:lnTo>
                        <a:pt x="620" y="80"/>
                      </a:lnTo>
                      <a:lnTo>
                        <a:pt x="636" y="95"/>
                      </a:lnTo>
                      <a:lnTo>
                        <a:pt x="656" y="100"/>
                      </a:lnTo>
                      <a:lnTo>
                        <a:pt x="734" y="50"/>
                      </a:lnTo>
                      <a:lnTo>
                        <a:pt x="754" y="67"/>
                      </a:lnTo>
                      <a:lnTo>
                        <a:pt x="815" y="57"/>
                      </a:lnTo>
                      <a:lnTo>
                        <a:pt x="821" y="41"/>
                      </a:lnTo>
                      <a:lnTo>
                        <a:pt x="821" y="21"/>
                      </a:lnTo>
                      <a:lnTo>
                        <a:pt x="810" y="11"/>
                      </a:lnTo>
                      <a:lnTo>
                        <a:pt x="810" y="0"/>
                      </a:lnTo>
                      <a:lnTo>
                        <a:pt x="841" y="6"/>
                      </a:lnTo>
                      <a:lnTo>
                        <a:pt x="851" y="7"/>
                      </a:lnTo>
                      <a:lnTo>
                        <a:pt x="866" y="17"/>
                      </a:lnTo>
                      <a:lnTo>
                        <a:pt x="861" y="43"/>
                      </a:lnTo>
                      <a:lnTo>
                        <a:pt x="928" y="48"/>
                      </a:lnTo>
                      <a:lnTo>
                        <a:pt x="923" y="68"/>
                      </a:lnTo>
                      <a:lnTo>
                        <a:pt x="952" y="100"/>
                      </a:lnTo>
                      <a:lnTo>
                        <a:pt x="988" y="95"/>
                      </a:lnTo>
                      <a:lnTo>
                        <a:pt x="988" y="120"/>
                      </a:lnTo>
                      <a:lnTo>
                        <a:pt x="1023" y="110"/>
                      </a:lnTo>
                      <a:lnTo>
                        <a:pt x="1018" y="141"/>
                      </a:lnTo>
                      <a:lnTo>
                        <a:pt x="1034" y="156"/>
                      </a:lnTo>
                      <a:lnTo>
                        <a:pt x="1049" y="188"/>
                      </a:lnTo>
                      <a:lnTo>
                        <a:pt x="1063" y="213"/>
                      </a:lnTo>
                      <a:lnTo>
                        <a:pt x="1078" y="229"/>
                      </a:lnTo>
                      <a:lnTo>
                        <a:pt x="1073" y="239"/>
                      </a:lnTo>
                      <a:lnTo>
                        <a:pt x="1093" y="295"/>
                      </a:lnTo>
                      <a:lnTo>
                        <a:pt x="1083" y="310"/>
                      </a:lnTo>
                      <a:lnTo>
                        <a:pt x="1097" y="336"/>
                      </a:lnTo>
                      <a:lnTo>
                        <a:pt x="1107" y="341"/>
                      </a:lnTo>
                      <a:lnTo>
                        <a:pt x="1123" y="331"/>
                      </a:lnTo>
                      <a:lnTo>
                        <a:pt x="1133" y="346"/>
                      </a:lnTo>
                      <a:lnTo>
                        <a:pt x="1118" y="361"/>
                      </a:lnTo>
                      <a:lnTo>
                        <a:pt x="1123" y="372"/>
                      </a:lnTo>
                      <a:lnTo>
                        <a:pt x="1128" y="387"/>
                      </a:lnTo>
                      <a:lnTo>
                        <a:pt x="1133" y="398"/>
                      </a:lnTo>
                      <a:lnTo>
                        <a:pt x="1102" y="407"/>
                      </a:lnTo>
                      <a:lnTo>
                        <a:pt x="1118" y="412"/>
                      </a:lnTo>
                      <a:lnTo>
                        <a:pt x="1128" y="412"/>
                      </a:lnTo>
                      <a:lnTo>
                        <a:pt x="1138" y="429"/>
                      </a:lnTo>
                      <a:lnTo>
                        <a:pt x="1147" y="439"/>
                      </a:lnTo>
                      <a:lnTo>
                        <a:pt x="1184" y="429"/>
                      </a:lnTo>
                      <a:lnTo>
                        <a:pt x="1193" y="460"/>
                      </a:lnTo>
                      <a:lnTo>
                        <a:pt x="1203" y="455"/>
                      </a:lnTo>
                      <a:lnTo>
                        <a:pt x="1213" y="465"/>
                      </a:lnTo>
                      <a:lnTo>
                        <a:pt x="1218" y="470"/>
                      </a:lnTo>
                      <a:lnTo>
                        <a:pt x="1218" y="480"/>
                      </a:lnTo>
                      <a:lnTo>
                        <a:pt x="1218" y="490"/>
                      </a:lnTo>
                      <a:lnTo>
                        <a:pt x="1239" y="497"/>
                      </a:lnTo>
                      <a:lnTo>
                        <a:pt x="1249" y="502"/>
                      </a:lnTo>
                      <a:lnTo>
                        <a:pt x="1264" y="507"/>
                      </a:lnTo>
                      <a:lnTo>
                        <a:pt x="1285" y="517"/>
                      </a:lnTo>
                      <a:lnTo>
                        <a:pt x="1300" y="522"/>
                      </a:lnTo>
                      <a:lnTo>
                        <a:pt x="1310" y="532"/>
                      </a:lnTo>
                      <a:lnTo>
                        <a:pt x="1320" y="537"/>
                      </a:lnTo>
                      <a:lnTo>
                        <a:pt x="1326" y="548"/>
                      </a:lnTo>
                      <a:lnTo>
                        <a:pt x="1328" y="554"/>
                      </a:lnTo>
                      <a:lnTo>
                        <a:pt x="1314" y="567"/>
                      </a:lnTo>
                      <a:lnTo>
                        <a:pt x="1258" y="592"/>
                      </a:lnTo>
                      <a:lnTo>
                        <a:pt x="1170" y="622"/>
                      </a:lnTo>
                      <a:lnTo>
                        <a:pt x="1079" y="569"/>
                      </a:lnTo>
                      <a:lnTo>
                        <a:pt x="1049" y="569"/>
                      </a:lnTo>
                      <a:lnTo>
                        <a:pt x="1017" y="585"/>
                      </a:lnTo>
                      <a:lnTo>
                        <a:pt x="928" y="530"/>
                      </a:lnTo>
                      <a:lnTo>
                        <a:pt x="914" y="509"/>
                      </a:lnTo>
                      <a:lnTo>
                        <a:pt x="856" y="493"/>
                      </a:lnTo>
                      <a:lnTo>
                        <a:pt x="858" y="476"/>
                      </a:lnTo>
                      <a:lnTo>
                        <a:pt x="877" y="455"/>
                      </a:lnTo>
                      <a:lnTo>
                        <a:pt x="882" y="420"/>
                      </a:lnTo>
                      <a:lnTo>
                        <a:pt x="870" y="389"/>
                      </a:lnTo>
                      <a:lnTo>
                        <a:pt x="858" y="379"/>
                      </a:lnTo>
                      <a:lnTo>
                        <a:pt x="846" y="383"/>
                      </a:lnTo>
                      <a:lnTo>
                        <a:pt x="773" y="448"/>
                      </a:lnTo>
                      <a:lnTo>
                        <a:pt x="733" y="494"/>
                      </a:lnTo>
                      <a:lnTo>
                        <a:pt x="741" y="520"/>
                      </a:lnTo>
                      <a:lnTo>
                        <a:pt x="736" y="540"/>
                      </a:lnTo>
                      <a:lnTo>
                        <a:pt x="747" y="571"/>
                      </a:lnTo>
                      <a:lnTo>
                        <a:pt x="731" y="581"/>
                      </a:lnTo>
                      <a:lnTo>
                        <a:pt x="711" y="581"/>
                      </a:lnTo>
                      <a:lnTo>
                        <a:pt x="706" y="585"/>
                      </a:lnTo>
                      <a:lnTo>
                        <a:pt x="685" y="590"/>
                      </a:lnTo>
                      <a:lnTo>
                        <a:pt x="684" y="614"/>
                      </a:lnTo>
                      <a:lnTo>
                        <a:pt x="704" y="622"/>
                      </a:lnTo>
                      <a:lnTo>
                        <a:pt x="699" y="647"/>
                      </a:lnTo>
                      <a:lnTo>
                        <a:pt x="703" y="655"/>
                      </a:lnTo>
                      <a:lnTo>
                        <a:pt x="715" y="620"/>
                      </a:lnTo>
                      <a:lnTo>
                        <a:pt x="731" y="608"/>
                      </a:lnTo>
                      <a:lnTo>
                        <a:pt x="747" y="622"/>
                      </a:lnTo>
                      <a:lnTo>
                        <a:pt x="762" y="627"/>
                      </a:lnTo>
                      <a:lnTo>
                        <a:pt x="750" y="652"/>
                      </a:lnTo>
                      <a:lnTo>
                        <a:pt x="761" y="668"/>
                      </a:lnTo>
                      <a:lnTo>
                        <a:pt x="761" y="698"/>
                      </a:lnTo>
                      <a:lnTo>
                        <a:pt x="781" y="734"/>
                      </a:lnTo>
                      <a:lnTo>
                        <a:pt x="775" y="780"/>
                      </a:lnTo>
                      <a:lnTo>
                        <a:pt x="749" y="790"/>
                      </a:lnTo>
                      <a:lnTo>
                        <a:pt x="744" y="785"/>
                      </a:lnTo>
                      <a:lnTo>
                        <a:pt x="724" y="785"/>
                      </a:lnTo>
                      <a:lnTo>
                        <a:pt x="693" y="770"/>
                      </a:lnTo>
                      <a:lnTo>
                        <a:pt x="688" y="795"/>
                      </a:lnTo>
                      <a:lnTo>
                        <a:pt x="673" y="804"/>
                      </a:lnTo>
                      <a:lnTo>
                        <a:pt x="657" y="799"/>
                      </a:lnTo>
                      <a:lnTo>
                        <a:pt x="647" y="799"/>
                      </a:lnTo>
                      <a:lnTo>
                        <a:pt x="642" y="804"/>
                      </a:lnTo>
                      <a:lnTo>
                        <a:pt x="652" y="809"/>
                      </a:lnTo>
                      <a:lnTo>
                        <a:pt x="651" y="835"/>
                      </a:lnTo>
                      <a:lnTo>
                        <a:pt x="636" y="835"/>
                      </a:lnTo>
                      <a:lnTo>
                        <a:pt x="625" y="845"/>
                      </a:lnTo>
                      <a:lnTo>
                        <a:pt x="620" y="870"/>
                      </a:lnTo>
                      <a:lnTo>
                        <a:pt x="625" y="875"/>
                      </a:lnTo>
                      <a:lnTo>
                        <a:pt x="620" y="886"/>
                      </a:lnTo>
                      <a:lnTo>
                        <a:pt x="600" y="911"/>
                      </a:lnTo>
                      <a:lnTo>
                        <a:pt x="553" y="900"/>
                      </a:lnTo>
                      <a:lnTo>
                        <a:pt x="543" y="910"/>
                      </a:lnTo>
                      <a:lnTo>
                        <a:pt x="558" y="921"/>
                      </a:lnTo>
                      <a:lnTo>
                        <a:pt x="578" y="926"/>
                      </a:lnTo>
                      <a:lnTo>
                        <a:pt x="568" y="937"/>
                      </a:lnTo>
                      <a:lnTo>
                        <a:pt x="548" y="937"/>
                      </a:lnTo>
                      <a:lnTo>
                        <a:pt x="543" y="951"/>
                      </a:lnTo>
                      <a:lnTo>
                        <a:pt x="553" y="977"/>
                      </a:lnTo>
                      <a:lnTo>
                        <a:pt x="537" y="993"/>
                      </a:lnTo>
                      <a:lnTo>
                        <a:pt x="527" y="981"/>
                      </a:lnTo>
                      <a:lnTo>
                        <a:pt x="506" y="991"/>
                      </a:lnTo>
                      <a:lnTo>
                        <a:pt x="488" y="1035"/>
                      </a:lnTo>
                      <a:lnTo>
                        <a:pt x="466" y="1032"/>
                      </a:lnTo>
                      <a:lnTo>
                        <a:pt x="453" y="1007"/>
                      </a:lnTo>
                      <a:lnTo>
                        <a:pt x="430" y="976"/>
                      </a:lnTo>
                      <a:lnTo>
                        <a:pt x="403" y="951"/>
                      </a:lnTo>
                      <a:lnTo>
                        <a:pt x="387" y="943"/>
                      </a:lnTo>
                      <a:lnTo>
                        <a:pt x="359" y="910"/>
                      </a:lnTo>
                      <a:lnTo>
                        <a:pt x="346" y="917"/>
                      </a:lnTo>
                      <a:lnTo>
                        <a:pt x="346" y="932"/>
                      </a:lnTo>
                      <a:lnTo>
                        <a:pt x="327" y="915"/>
                      </a:lnTo>
                      <a:lnTo>
                        <a:pt x="293" y="924"/>
                      </a:lnTo>
                      <a:lnTo>
                        <a:pt x="282" y="872"/>
                      </a:lnTo>
                      <a:lnTo>
                        <a:pt x="272" y="865"/>
                      </a:lnTo>
                      <a:lnTo>
                        <a:pt x="267" y="835"/>
                      </a:lnTo>
                      <a:lnTo>
                        <a:pt x="262" y="829"/>
                      </a:lnTo>
                      <a:lnTo>
                        <a:pt x="268" y="809"/>
                      </a:lnTo>
                      <a:lnTo>
                        <a:pt x="279" y="799"/>
                      </a:lnTo>
                      <a:lnTo>
                        <a:pt x="268" y="794"/>
                      </a:lnTo>
                      <a:lnTo>
                        <a:pt x="258" y="799"/>
                      </a:lnTo>
                      <a:lnTo>
                        <a:pt x="247" y="804"/>
                      </a:lnTo>
                      <a:lnTo>
                        <a:pt x="238" y="784"/>
                      </a:lnTo>
                      <a:lnTo>
                        <a:pt x="222" y="773"/>
                      </a:lnTo>
                      <a:lnTo>
                        <a:pt x="207" y="773"/>
                      </a:lnTo>
                      <a:lnTo>
                        <a:pt x="202" y="762"/>
                      </a:lnTo>
                      <a:lnTo>
                        <a:pt x="192" y="757"/>
                      </a:lnTo>
                      <a:lnTo>
                        <a:pt x="192" y="731"/>
                      </a:lnTo>
                      <a:lnTo>
                        <a:pt x="207" y="701"/>
                      </a:lnTo>
                      <a:lnTo>
                        <a:pt x="152" y="665"/>
                      </a:lnTo>
                      <a:lnTo>
                        <a:pt x="152" y="650"/>
                      </a:lnTo>
                      <a:lnTo>
                        <a:pt x="106" y="653"/>
                      </a:lnTo>
                      <a:lnTo>
                        <a:pt x="111" y="623"/>
                      </a:lnTo>
                      <a:lnTo>
                        <a:pt x="96" y="608"/>
                      </a:lnTo>
                      <a:lnTo>
                        <a:pt x="66" y="618"/>
                      </a:lnTo>
                      <a:lnTo>
                        <a:pt x="55" y="576"/>
                      </a:lnTo>
                      <a:lnTo>
                        <a:pt x="62" y="540"/>
                      </a:lnTo>
                      <a:lnTo>
                        <a:pt x="0" y="489"/>
                      </a:lnTo>
                      <a:lnTo>
                        <a:pt x="21" y="484"/>
                      </a:lnTo>
                      <a:lnTo>
                        <a:pt x="11" y="469"/>
                      </a:lnTo>
                      <a:lnTo>
                        <a:pt x="17" y="440"/>
                      </a:lnTo>
                      <a:lnTo>
                        <a:pt x="48" y="397"/>
                      </a:lnTo>
                      <a:lnTo>
                        <a:pt x="63" y="407"/>
                      </a:lnTo>
                      <a:lnTo>
                        <a:pt x="94" y="382"/>
                      </a:lnTo>
                      <a:lnTo>
                        <a:pt x="68" y="377"/>
                      </a:lnTo>
                      <a:lnTo>
                        <a:pt x="74" y="361"/>
                      </a:lnTo>
                      <a:lnTo>
                        <a:pt x="69" y="346"/>
                      </a:lnTo>
                      <a:lnTo>
                        <a:pt x="90" y="331"/>
                      </a:lnTo>
                      <a:lnTo>
                        <a:pt x="100" y="300"/>
                      </a:lnTo>
                      <a:lnTo>
                        <a:pt x="85" y="290"/>
                      </a:lnTo>
                      <a:lnTo>
                        <a:pt x="91" y="264"/>
                      </a:lnTo>
                      <a:lnTo>
                        <a:pt x="142" y="240"/>
                      </a:lnTo>
                      <a:lnTo>
                        <a:pt x="122" y="230"/>
                      </a:lnTo>
                      <a:lnTo>
                        <a:pt x="127" y="220"/>
                      </a:lnTo>
                      <a:lnTo>
                        <a:pt x="183" y="220"/>
                      </a:lnTo>
                      <a:lnTo>
                        <a:pt x="213" y="211"/>
                      </a:lnTo>
                      <a:lnTo>
                        <a:pt x="208" y="231"/>
                      </a:lnTo>
                      <a:lnTo>
                        <a:pt x="239" y="242"/>
                      </a:lnTo>
                      <a:lnTo>
                        <a:pt x="249" y="221"/>
                      </a:lnTo>
                      <a:lnTo>
                        <a:pt x="270" y="226"/>
                      </a:lnTo>
                      <a:lnTo>
                        <a:pt x="285" y="216"/>
                      </a:lnTo>
                      <a:lnTo>
                        <a:pt x="308" y="224"/>
                      </a:lnTo>
                      <a:lnTo>
                        <a:pt x="318" y="162"/>
                      </a:lnTo>
                      <a:lnTo>
                        <a:pt x="350" y="86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" name="Freeform 199"/>
                <p:cNvSpPr>
                  <a:spLocks/>
                </p:cNvSpPr>
                <p:nvPr/>
              </p:nvSpPr>
              <p:spPr bwMode="auto">
                <a:xfrm>
                  <a:off x="3146020" y="2579349"/>
                  <a:ext cx="9542" cy="8053"/>
                </a:xfrm>
                <a:custGeom>
                  <a:avLst/>
                  <a:gdLst>
                    <a:gd name="T0" fmla="*/ 2147483646 w 17"/>
                    <a:gd name="T1" fmla="*/ 0 h 15"/>
                    <a:gd name="T2" fmla="*/ 2147483646 w 17"/>
                    <a:gd name="T3" fmla="*/ 2147483646 h 15"/>
                    <a:gd name="T4" fmla="*/ 0 w 17"/>
                    <a:gd name="T5" fmla="*/ 2147483646 h 15"/>
                    <a:gd name="T6" fmla="*/ 2147483646 w 17"/>
                    <a:gd name="T7" fmla="*/ 2147483646 h 15"/>
                    <a:gd name="T8" fmla="*/ 2147483646 w 17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5"/>
                    <a:gd name="T17" fmla="*/ 17 w 17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5">
                      <a:moveTo>
                        <a:pt x="14" y="0"/>
                      </a:moveTo>
                      <a:lnTo>
                        <a:pt x="17" y="5"/>
                      </a:lnTo>
                      <a:lnTo>
                        <a:pt x="0" y="15"/>
                      </a:lnTo>
                      <a:lnTo>
                        <a:pt x="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" name="Freeform 209"/>
                <p:cNvSpPr>
                  <a:spLocks/>
                </p:cNvSpPr>
                <p:nvPr/>
              </p:nvSpPr>
              <p:spPr bwMode="auto">
                <a:xfrm>
                  <a:off x="3317783" y="2245949"/>
                  <a:ext cx="30218" cy="54761"/>
                </a:xfrm>
                <a:custGeom>
                  <a:avLst/>
                  <a:gdLst>
                    <a:gd name="T0" fmla="*/ 2147483646 w 56"/>
                    <a:gd name="T1" fmla="*/ 0 h 102"/>
                    <a:gd name="T2" fmla="*/ 2147483646 w 56"/>
                    <a:gd name="T3" fmla="*/ 2147483646 h 102"/>
                    <a:gd name="T4" fmla="*/ 2147483646 w 56"/>
                    <a:gd name="T5" fmla="*/ 2147483646 h 102"/>
                    <a:gd name="T6" fmla="*/ 2147483646 w 56"/>
                    <a:gd name="T7" fmla="*/ 2147483646 h 102"/>
                    <a:gd name="T8" fmla="*/ 2147483646 w 56"/>
                    <a:gd name="T9" fmla="*/ 2147483646 h 102"/>
                    <a:gd name="T10" fmla="*/ 2147483646 w 56"/>
                    <a:gd name="T11" fmla="*/ 2147483646 h 102"/>
                    <a:gd name="T12" fmla="*/ 2147483646 w 56"/>
                    <a:gd name="T13" fmla="*/ 2147483646 h 102"/>
                    <a:gd name="T14" fmla="*/ 2147483646 w 56"/>
                    <a:gd name="T15" fmla="*/ 2147483646 h 102"/>
                    <a:gd name="T16" fmla="*/ 2147483646 w 56"/>
                    <a:gd name="T17" fmla="*/ 2147483646 h 102"/>
                    <a:gd name="T18" fmla="*/ 2147483646 w 56"/>
                    <a:gd name="T19" fmla="*/ 2147483646 h 102"/>
                    <a:gd name="T20" fmla="*/ 2147483646 w 56"/>
                    <a:gd name="T21" fmla="*/ 2147483646 h 102"/>
                    <a:gd name="T22" fmla="*/ 2147483646 w 56"/>
                    <a:gd name="T23" fmla="*/ 2147483646 h 102"/>
                    <a:gd name="T24" fmla="*/ 2147483646 w 56"/>
                    <a:gd name="T25" fmla="*/ 2147483646 h 102"/>
                    <a:gd name="T26" fmla="*/ 0 w 56"/>
                    <a:gd name="T27" fmla="*/ 2147483646 h 102"/>
                    <a:gd name="T28" fmla="*/ 2147483646 w 56"/>
                    <a:gd name="T29" fmla="*/ 0 h 10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6"/>
                    <a:gd name="T46" fmla="*/ 0 h 102"/>
                    <a:gd name="T47" fmla="*/ 56 w 56"/>
                    <a:gd name="T48" fmla="*/ 102 h 10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6" h="102">
                      <a:moveTo>
                        <a:pt x="5" y="0"/>
                      </a:moveTo>
                      <a:lnTo>
                        <a:pt x="47" y="3"/>
                      </a:lnTo>
                      <a:lnTo>
                        <a:pt x="56" y="20"/>
                      </a:lnTo>
                      <a:lnTo>
                        <a:pt x="53" y="33"/>
                      </a:lnTo>
                      <a:lnTo>
                        <a:pt x="44" y="25"/>
                      </a:lnTo>
                      <a:lnTo>
                        <a:pt x="41" y="34"/>
                      </a:lnTo>
                      <a:lnTo>
                        <a:pt x="47" y="53"/>
                      </a:lnTo>
                      <a:lnTo>
                        <a:pt x="56" y="45"/>
                      </a:lnTo>
                      <a:lnTo>
                        <a:pt x="53" y="59"/>
                      </a:lnTo>
                      <a:lnTo>
                        <a:pt x="33" y="80"/>
                      </a:lnTo>
                      <a:lnTo>
                        <a:pt x="21" y="77"/>
                      </a:lnTo>
                      <a:lnTo>
                        <a:pt x="4" y="102"/>
                      </a:lnTo>
                      <a:lnTo>
                        <a:pt x="16" y="25"/>
                      </a:lnTo>
                      <a:lnTo>
                        <a:pt x="0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" name="Freeform 212"/>
                <p:cNvSpPr>
                  <a:spLocks/>
                </p:cNvSpPr>
                <p:nvPr/>
              </p:nvSpPr>
              <p:spPr bwMode="auto">
                <a:xfrm>
                  <a:off x="3400484" y="2434393"/>
                  <a:ext cx="12723" cy="16106"/>
                </a:xfrm>
                <a:custGeom>
                  <a:avLst/>
                  <a:gdLst>
                    <a:gd name="T0" fmla="*/ 0 w 23"/>
                    <a:gd name="T1" fmla="*/ 2147483646 h 30"/>
                    <a:gd name="T2" fmla="*/ 2147483646 w 23"/>
                    <a:gd name="T3" fmla="*/ 0 h 30"/>
                    <a:gd name="T4" fmla="*/ 2147483646 w 23"/>
                    <a:gd name="T5" fmla="*/ 2147483646 h 30"/>
                    <a:gd name="T6" fmla="*/ 2147483646 w 23"/>
                    <a:gd name="T7" fmla="*/ 2147483646 h 30"/>
                    <a:gd name="T8" fmla="*/ 2147483646 w 23"/>
                    <a:gd name="T9" fmla="*/ 2147483646 h 30"/>
                    <a:gd name="T10" fmla="*/ 2147483646 w 23"/>
                    <a:gd name="T11" fmla="*/ 2147483646 h 30"/>
                    <a:gd name="T12" fmla="*/ 0 w 23"/>
                    <a:gd name="T13" fmla="*/ 2147483646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30"/>
                    <a:gd name="T23" fmla="*/ 23 w 2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30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18" y="12"/>
                      </a:lnTo>
                      <a:lnTo>
                        <a:pt x="23" y="30"/>
                      </a:lnTo>
                      <a:lnTo>
                        <a:pt x="17" y="22"/>
                      </a:lnTo>
                      <a:lnTo>
                        <a:pt x="8" y="2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" name="Freeform 214"/>
                <p:cNvSpPr>
                  <a:spLocks/>
                </p:cNvSpPr>
                <p:nvPr/>
              </p:nvSpPr>
              <p:spPr bwMode="auto">
                <a:xfrm>
                  <a:off x="3856930" y="1938320"/>
                  <a:ext cx="11132" cy="6443"/>
                </a:xfrm>
                <a:custGeom>
                  <a:avLst/>
                  <a:gdLst>
                    <a:gd name="T0" fmla="*/ 2147483646 w 21"/>
                    <a:gd name="T1" fmla="*/ 2147483646 h 12"/>
                    <a:gd name="T2" fmla="*/ 2147483646 w 21"/>
                    <a:gd name="T3" fmla="*/ 2147483646 h 12"/>
                    <a:gd name="T4" fmla="*/ 2147483646 w 21"/>
                    <a:gd name="T5" fmla="*/ 2147483646 h 12"/>
                    <a:gd name="T6" fmla="*/ 0 w 21"/>
                    <a:gd name="T7" fmla="*/ 0 h 12"/>
                    <a:gd name="T8" fmla="*/ 2147483646 w 21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12"/>
                    <a:gd name="T17" fmla="*/ 21 w 21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12">
                      <a:moveTo>
                        <a:pt x="21" y="2"/>
                      </a:moveTo>
                      <a:lnTo>
                        <a:pt x="21" y="12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" name="Freeform 215"/>
                <p:cNvSpPr>
                  <a:spLocks/>
                </p:cNvSpPr>
                <p:nvPr/>
              </p:nvSpPr>
              <p:spPr bwMode="auto">
                <a:xfrm>
                  <a:off x="3893509" y="1935099"/>
                  <a:ext cx="23857" cy="11274"/>
                </a:xfrm>
                <a:custGeom>
                  <a:avLst/>
                  <a:gdLst>
                    <a:gd name="T0" fmla="*/ 0 w 43"/>
                    <a:gd name="T1" fmla="*/ 0 h 22"/>
                    <a:gd name="T2" fmla="*/ 2147483646 w 43"/>
                    <a:gd name="T3" fmla="*/ 2147483646 h 22"/>
                    <a:gd name="T4" fmla="*/ 2147483646 w 43"/>
                    <a:gd name="T5" fmla="*/ 2147483646 h 22"/>
                    <a:gd name="T6" fmla="*/ 2147483646 w 43"/>
                    <a:gd name="T7" fmla="*/ 2147483646 h 22"/>
                    <a:gd name="T8" fmla="*/ 0 w 43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22"/>
                    <a:gd name="T17" fmla="*/ 43 w 43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22">
                      <a:moveTo>
                        <a:pt x="0" y="0"/>
                      </a:moveTo>
                      <a:lnTo>
                        <a:pt x="41" y="5"/>
                      </a:lnTo>
                      <a:lnTo>
                        <a:pt x="43" y="12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" name="Freeform 192"/>
                <p:cNvSpPr>
                  <a:spLocks/>
                </p:cNvSpPr>
                <p:nvPr/>
              </p:nvSpPr>
              <p:spPr bwMode="auto">
                <a:xfrm>
                  <a:off x="2654542" y="2206210"/>
                  <a:ext cx="938300" cy="703031"/>
                </a:xfrm>
                <a:custGeom>
                  <a:avLst/>
                  <a:gdLst>
                    <a:gd name="T0" fmla="*/ 2147483646 w 1769"/>
                    <a:gd name="T1" fmla="*/ 2147483646 h 1311"/>
                    <a:gd name="T2" fmla="*/ 2147483646 w 1769"/>
                    <a:gd name="T3" fmla="*/ 2147483646 h 1311"/>
                    <a:gd name="T4" fmla="*/ 2147483646 w 1769"/>
                    <a:gd name="T5" fmla="*/ 2147483646 h 1311"/>
                    <a:gd name="T6" fmla="*/ 2147483646 w 1769"/>
                    <a:gd name="T7" fmla="*/ 2147483646 h 1311"/>
                    <a:gd name="T8" fmla="*/ 2147483646 w 1769"/>
                    <a:gd name="T9" fmla="*/ 2147483646 h 1311"/>
                    <a:gd name="T10" fmla="*/ 2147483646 w 1769"/>
                    <a:gd name="T11" fmla="*/ 2147483646 h 1311"/>
                    <a:gd name="T12" fmla="*/ 2147483646 w 1769"/>
                    <a:gd name="T13" fmla="*/ 2147483646 h 1311"/>
                    <a:gd name="T14" fmla="*/ 2147483646 w 1769"/>
                    <a:gd name="T15" fmla="*/ 2147483646 h 1311"/>
                    <a:gd name="T16" fmla="*/ 2147483646 w 1769"/>
                    <a:gd name="T17" fmla="*/ 2147483646 h 1311"/>
                    <a:gd name="T18" fmla="*/ 2147483646 w 1769"/>
                    <a:gd name="T19" fmla="*/ 2147483646 h 1311"/>
                    <a:gd name="T20" fmla="*/ 2147483646 w 1769"/>
                    <a:gd name="T21" fmla="*/ 2147483646 h 1311"/>
                    <a:gd name="T22" fmla="*/ 2147483646 w 1769"/>
                    <a:gd name="T23" fmla="*/ 2147483646 h 1311"/>
                    <a:gd name="T24" fmla="*/ 2147483646 w 1769"/>
                    <a:gd name="T25" fmla="*/ 2147483646 h 1311"/>
                    <a:gd name="T26" fmla="*/ 0 w 1769"/>
                    <a:gd name="T27" fmla="*/ 2147483646 h 1311"/>
                    <a:gd name="T28" fmla="*/ 2147483646 w 1769"/>
                    <a:gd name="T29" fmla="*/ 2147483646 h 1311"/>
                    <a:gd name="T30" fmla="*/ 2147483646 w 1769"/>
                    <a:gd name="T31" fmla="*/ 2147483646 h 1311"/>
                    <a:gd name="T32" fmla="*/ 2147483646 w 1769"/>
                    <a:gd name="T33" fmla="*/ 2147483646 h 1311"/>
                    <a:gd name="T34" fmla="*/ 2147483646 w 1769"/>
                    <a:gd name="T35" fmla="*/ 2147483646 h 1311"/>
                    <a:gd name="T36" fmla="*/ 2147483646 w 1769"/>
                    <a:gd name="T37" fmla="*/ 2147483646 h 1311"/>
                    <a:gd name="T38" fmla="*/ 2147483646 w 1769"/>
                    <a:gd name="T39" fmla="*/ 2147483646 h 1311"/>
                    <a:gd name="T40" fmla="*/ 2147483646 w 1769"/>
                    <a:gd name="T41" fmla="*/ 2147483646 h 1311"/>
                    <a:gd name="T42" fmla="*/ 2147483646 w 1769"/>
                    <a:gd name="T43" fmla="*/ 2147483646 h 1311"/>
                    <a:gd name="T44" fmla="*/ 2147483646 w 1769"/>
                    <a:gd name="T45" fmla="*/ 2147483646 h 1311"/>
                    <a:gd name="T46" fmla="*/ 2147483646 w 1769"/>
                    <a:gd name="T47" fmla="*/ 2147483646 h 1311"/>
                    <a:gd name="T48" fmla="*/ 2147483646 w 1769"/>
                    <a:gd name="T49" fmla="*/ 2147483646 h 1311"/>
                    <a:gd name="T50" fmla="*/ 2147483646 w 1769"/>
                    <a:gd name="T51" fmla="*/ 2147483646 h 1311"/>
                    <a:gd name="T52" fmla="*/ 2147483646 w 1769"/>
                    <a:gd name="T53" fmla="*/ 2147483646 h 1311"/>
                    <a:gd name="T54" fmla="*/ 2147483646 w 1769"/>
                    <a:gd name="T55" fmla="*/ 2147483646 h 1311"/>
                    <a:gd name="T56" fmla="*/ 2147483646 w 1769"/>
                    <a:gd name="T57" fmla="*/ 2147483646 h 1311"/>
                    <a:gd name="T58" fmla="*/ 2147483646 w 1769"/>
                    <a:gd name="T59" fmla="*/ 2147483646 h 1311"/>
                    <a:gd name="T60" fmla="*/ 2147483646 w 1769"/>
                    <a:gd name="T61" fmla="*/ 2147483646 h 1311"/>
                    <a:gd name="T62" fmla="*/ 2147483646 w 1769"/>
                    <a:gd name="T63" fmla="*/ 2147483646 h 1311"/>
                    <a:gd name="T64" fmla="*/ 2147483646 w 1769"/>
                    <a:gd name="T65" fmla="*/ 2147483646 h 1311"/>
                    <a:gd name="T66" fmla="*/ 2147483646 w 1769"/>
                    <a:gd name="T67" fmla="*/ 2147483646 h 1311"/>
                    <a:gd name="T68" fmla="*/ 2147483646 w 1769"/>
                    <a:gd name="T69" fmla="*/ 2147483646 h 1311"/>
                    <a:gd name="T70" fmla="*/ 2147483646 w 1769"/>
                    <a:gd name="T71" fmla="*/ 2147483646 h 1311"/>
                    <a:gd name="T72" fmla="*/ 2147483646 w 1769"/>
                    <a:gd name="T73" fmla="*/ 2147483646 h 1311"/>
                    <a:gd name="T74" fmla="*/ 2147483646 w 1769"/>
                    <a:gd name="T75" fmla="*/ 2147483646 h 1311"/>
                    <a:gd name="T76" fmla="*/ 2147483646 w 1769"/>
                    <a:gd name="T77" fmla="*/ 2147483646 h 1311"/>
                    <a:gd name="T78" fmla="*/ 2147483646 w 1769"/>
                    <a:gd name="T79" fmla="*/ 2147483646 h 1311"/>
                    <a:gd name="T80" fmla="*/ 2147483646 w 1769"/>
                    <a:gd name="T81" fmla="*/ 2147483646 h 1311"/>
                    <a:gd name="T82" fmla="*/ 2147483646 w 1769"/>
                    <a:gd name="T83" fmla="*/ 2147483646 h 1311"/>
                    <a:gd name="T84" fmla="*/ 2147483646 w 1769"/>
                    <a:gd name="T85" fmla="*/ 2147483646 h 1311"/>
                    <a:gd name="T86" fmla="*/ 2147483646 w 1769"/>
                    <a:gd name="T87" fmla="*/ 2147483646 h 1311"/>
                    <a:gd name="T88" fmla="*/ 2147483646 w 1769"/>
                    <a:gd name="T89" fmla="*/ 2147483646 h 1311"/>
                    <a:gd name="T90" fmla="*/ 2147483646 w 1769"/>
                    <a:gd name="T91" fmla="*/ 2147483646 h 1311"/>
                    <a:gd name="T92" fmla="*/ 2147483646 w 1769"/>
                    <a:gd name="T93" fmla="*/ 2147483646 h 1311"/>
                    <a:gd name="T94" fmla="*/ 2147483646 w 1769"/>
                    <a:gd name="T95" fmla="*/ 2147483646 h 1311"/>
                    <a:gd name="T96" fmla="*/ 2147483646 w 1769"/>
                    <a:gd name="T97" fmla="*/ 2147483646 h 1311"/>
                    <a:gd name="T98" fmla="*/ 2147483646 w 1769"/>
                    <a:gd name="T99" fmla="*/ 2147483646 h 1311"/>
                    <a:gd name="T100" fmla="*/ 2147483646 w 1769"/>
                    <a:gd name="T101" fmla="*/ 2147483646 h 1311"/>
                    <a:gd name="T102" fmla="*/ 2147483646 w 1769"/>
                    <a:gd name="T103" fmla="*/ 2147483646 h 1311"/>
                    <a:gd name="T104" fmla="*/ 2147483646 w 1769"/>
                    <a:gd name="T105" fmla="*/ 2147483646 h 1311"/>
                    <a:gd name="T106" fmla="*/ 2147483646 w 1769"/>
                    <a:gd name="T107" fmla="*/ 2147483646 h 1311"/>
                    <a:gd name="T108" fmla="*/ 2147483646 w 1769"/>
                    <a:gd name="T109" fmla="*/ 2147483646 h 1311"/>
                    <a:gd name="T110" fmla="*/ 2147483646 w 1769"/>
                    <a:gd name="T111" fmla="*/ 2147483646 h 1311"/>
                    <a:gd name="T112" fmla="*/ 2147483646 w 1769"/>
                    <a:gd name="T113" fmla="*/ 2147483646 h 1311"/>
                    <a:gd name="T114" fmla="*/ 2147483646 w 1769"/>
                    <a:gd name="T115" fmla="*/ 2147483646 h 1311"/>
                    <a:gd name="T116" fmla="*/ 2147483646 w 1769"/>
                    <a:gd name="T117" fmla="*/ 2147483646 h 1311"/>
                    <a:gd name="T118" fmla="*/ 2147483646 w 1769"/>
                    <a:gd name="T119" fmla="*/ 2147483646 h 1311"/>
                    <a:gd name="T120" fmla="*/ 2147483646 w 1769"/>
                    <a:gd name="T121" fmla="*/ 2147483646 h 1311"/>
                    <a:gd name="T122" fmla="*/ 2147483646 w 1769"/>
                    <a:gd name="T123" fmla="*/ 2147483646 h 1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69"/>
                    <a:gd name="T187" fmla="*/ 0 h 1311"/>
                    <a:gd name="T188" fmla="*/ 1769 w 1769"/>
                    <a:gd name="T189" fmla="*/ 1311 h 1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69" h="1311">
                      <a:moveTo>
                        <a:pt x="1703" y="1056"/>
                      </a:moveTo>
                      <a:lnTo>
                        <a:pt x="1709" y="1073"/>
                      </a:lnTo>
                      <a:lnTo>
                        <a:pt x="1695" y="1079"/>
                      </a:lnTo>
                      <a:lnTo>
                        <a:pt x="1702" y="1096"/>
                      </a:lnTo>
                      <a:lnTo>
                        <a:pt x="1744" y="1140"/>
                      </a:lnTo>
                      <a:lnTo>
                        <a:pt x="1737" y="1152"/>
                      </a:lnTo>
                      <a:lnTo>
                        <a:pt x="1734" y="1200"/>
                      </a:lnTo>
                      <a:lnTo>
                        <a:pt x="1697" y="1218"/>
                      </a:lnTo>
                      <a:lnTo>
                        <a:pt x="1686" y="1207"/>
                      </a:lnTo>
                      <a:lnTo>
                        <a:pt x="1666" y="1217"/>
                      </a:lnTo>
                      <a:lnTo>
                        <a:pt x="1634" y="1191"/>
                      </a:lnTo>
                      <a:lnTo>
                        <a:pt x="1609" y="1215"/>
                      </a:lnTo>
                      <a:lnTo>
                        <a:pt x="1577" y="1221"/>
                      </a:lnTo>
                      <a:lnTo>
                        <a:pt x="1544" y="1252"/>
                      </a:lnTo>
                      <a:lnTo>
                        <a:pt x="1527" y="1273"/>
                      </a:lnTo>
                      <a:lnTo>
                        <a:pt x="1513" y="1263"/>
                      </a:lnTo>
                      <a:lnTo>
                        <a:pt x="1496" y="1278"/>
                      </a:lnTo>
                      <a:lnTo>
                        <a:pt x="1477" y="1251"/>
                      </a:lnTo>
                      <a:lnTo>
                        <a:pt x="1415" y="1277"/>
                      </a:lnTo>
                      <a:lnTo>
                        <a:pt x="1405" y="1307"/>
                      </a:lnTo>
                      <a:lnTo>
                        <a:pt x="1263" y="1311"/>
                      </a:lnTo>
                      <a:lnTo>
                        <a:pt x="1058" y="1173"/>
                      </a:lnTo>
                      <a:lnTo>
                        <a:pt x="745" y="953"/>
                      </a:lnTo>
                      <a:lnTo>
                        <a:pt x="695" y="911"/>
                      </a:lnTo>
                      <a:lnTo>
                        <a:pt x="601" y="797"/>
                      </a:lnTo>
                      <a:lnTo>
                        <a:pt x="563" y="791"/>
                      </a:lnTo>
                      <a:lnTo>
                        <a:pt x="562" y="784"/>
                      </a:lnTo>
                      <a:lnTo>
                        <a:pt x="537" y="784"/>
                      </a:lnTo>
                      <a:lnTo>
                        <a:pt x="509" y="811"/>
                      </a:lnTo>
                      <a:lnTo>
                        <a:pt x="244" y="765"/>
                      </a:lnTo>
                      <a:lnTo>
                        <a:pt x="234" y="745"/>
                      </a:lnTo>
                      <a:lnTo>
                        <a:pt x="194" y="704"/>
                      </a:lnTo>
                      <a:lnTo>
                        <a:pt x="128" y="713"/>
                      </a:lnTo>
                      <a:lnTo>
                        <a:pt x="122" y="723"/>
                      </a:lnTo>
                      <a:lnTo>
                        <a:pt x="101" y="722"/>
                      </a:lnTo>
                      <a:lnTo>
                        <a:pt x="67" y="676"/>
                      </a:lnTo>
                      <a:lnTo>
                        <a:pt x="69" y="599"/>
                      </a:lnTo>
                      <a:lnTo>
                        <a:pt x="59" y="599"/>
                      </a:lnTo>
                      <a:lnTo>
                        <a:pt x="49" y="557"/>
                      </a:lnTo>
                      <a:lnTo>
                        <a:pt x="28" y="557"/>
                      </a:lnTo>
                      <a:lnTo>
                        <a:pt x="25" y="517"/>
                      </a:lnTo>
                      <a:lnTo>
                        <a:pt x="0" y="455"/>
                      </a:lnTo>
                      <a:lnTo>
                        <a:pt x="2" y="403"/>
                      </a:lnTo>
                      <a:lnTo>
                        <a:pt x="72" y="388"/>
                      </a:lnTo>
                      <a:lnTo>
                        <a:pt x="77" y="358"/>
                      </a:lnTo>
                      <a:lnTo>
                        <a:pt x="97" y="355"/>
                      </a:lnTo>
                      <a:lnTo>
                        <a:pt x="114" y="334"/>
                      </a:lnTo>
                      <a:lnTo>
                        <a:pt x="131" y="286"/>
                      </a:lnTo>
                      <a:lnTo>
                        <a:pt x="118" y="254"/>
                      </a:lnTo>
                      <a:lnTo>
                        <a:pt x="125" y="240"/>
                      </a:lnTo>
                      <a:lnTo>
                        <a:pt x="225" y="195"/>
                      </a:lnTo>
                      <a:lnTo>
                        <a:pt x="271" y="162"/>
                      </a:lnTo>
                      <a:lnTo>
                        <a:pt x="289" y="163"/>
                      </a:lnTo>
                      <a:lnTo>
                        <a:pt x="286" y="148"/>
                      </a:lnTo>
                      <a:lnTo>
                        <a:pt x="323" y="121"/>
                      </a:lnTo>
                      <a:lnTo>
                        <a:pt x="346" y="0"/>
                      </a:lnTo>
                      <a:lnTo>
                        <a:pt x="356" y="15"/>
                      </a:lnTo>
                      <a:lnTo>
                        <a:pt x="375" y="88"/>
                      </a:lnTo>
                      <a:lnTo>
                        <a:pt x="423" y="130"/>
                      </a:lnTo>
                      <a:lnTo>
                        <a:pt x="448" y="182"/>
                      </a:lnTo>
                      <a:lnTo>
                        <a:pt x="430" y="256"/>
                      </a:lnTo>
                      <a:lnTo>
                        <a:pt x="430" y="284"/>
                      </a:lnTo>
                      <a:lnTo>
                        <a:pt x="386" y="342"/>
                      </a:lnTo>
                      <a:lnTo>
                        <a:pt x="329" y="293"/>
                      </a:lnTo>
                      <a:lnTo>
                        <a:pt x="286" y="277"/>
                      </a:lnTo>
                      <a:lnTo>
                        <a:pt x="281" y="288"/>
                      </a:lnTo>
                      <a:lnTo>
                        <a:pt x="222" y="296"/>
                      </a:lnTo>
                      <a:lnTo>
                        <a:pt x="203" y="311"/>
                      </a:lnTo>
                      <a:lnTo>
                        <a:pt x="202" y="389"/>
                      </a:lnTo>
                      <a:lnTo>
                        <a:pt x="189" y="407"/>
                      </a:lnTo>
                      <a:lnTo>
                        <a:pt x="190" y="457"/>
                      </a:lnTo>
                      <a:lnTo>
                        <a:pt x="227" y="483"/>
                      </a:lnTo>
                      <a:lnTo>
                        <a:pt x="208" y="491"/>
                      </a:lnTo>
                      <a:lnTo>
                        <a:pt x="289" y="537"/>
                      </a:lnTo>
                      <a:lnTo>
                        <a:pt x="329" y="533"/>
                      </a:lnTo>
                      <a:lnTo>
                        <a:pt x="416" y="459"/>
                      </a:lnTo>
                      <a:lnTo>
                        <a:pt x="443" y="453"/>
                      </a:lnTo>
                      <a:lnTo>
                        <a:pt x="439" y="463"/>
                      </a:lnTo>
                      <a:lnTo>
                        <a:pt x="467" y="463"/>
                      </a:lnTo>
                      <a:lnTo>
                        <a:pt x="468" y="480"/>
                      </a:lnTo>
                      <a:lnTo>
                        <a:pt x="486" y="481"/>
                      </a:lnTo>
                      <a:lnTo>
                        <a:pt x="498" y="525"/>
                      </a:lnTo>
                      <a:lnTo>
                        <a:pt x="502" y="483"/>
                      </a:lnTo>
                      <a:lnTo>
                        <a:pt x="511" y="478"/>
                      </a:lnTo>
                      <a:lnTo>
                        <a:pt x="521" y="444"/>
                      </a:lnTo>
                      <a:lnTo>
                        <a:pt x="536" y="480"/>
                      </a:lnTo>
                      <a:lnTo>
                        <a:pt x="572" y="499"/>
                      </a:lnTo>
                      <a:lnTo>
                        <a:pt x="625" y="500"/>
                      </a:lnTo>
                      <a:lnTo>
                        <a:pt x="607" y="508"/>
                      </a:lnTo>
                      <a:lnTo>
                        <a:pt x="613" y="511"/>
                      </a:lnTo>
                      <a:lnTo>
                        <a:pt x="634" y="500"/>
                      </a:lnTo>
                      <a:lnTo>
                        <a:pt x="693" y="496"/>
                      </a:lnTo>
                      <a:lnTo>
                        <a:pt x="729" y="501"/>
                      </a:lnTo>
                      <a:lnTo>
                        <a:pt x="777" y="529"/>
                      </a:lnTo>
                      <a:lnTo>
                        <a:pt x="794" y="525"/>
                      </a:lnTo>
                      <a:lnTo>
                        <a:pt x="842" y="537"/>
                      </a:lnTo>
                      <a:lnTo>
                        <a:pt x="842" y="543"/>
                      </a:lnTo>
                      <a:lnTo>
                        <a:pt x="819" y="546"/>
                      </a:lnTo>
                      <a:lnTo>
                        <a:pt x="826" y="551"/>
                      </a:lnTo>
                      <a:lnTo>
                        <a:pt x="824" y="568"/>
                      </a:lnTo>
                      <a:lnTo>
                        <a:pt x="806" y="576"/>
                      </a:lnTo>
                      <a:lnTo>
                        <a:pt x="820" y="591"/>
                      </a:lnTo>
                      <a:lnTo>
                        <a:pt x="854" y="591"/>
                      </a:lnTo>
                      <a:lnTo>
                        <a:pt x="866" y="555"/>
                      </a:lnTo>
                      <a:lnTo>
                        <a:pt x="880" y="555"/>
                      </a:lnTo>
                      <a:lnTo>
                        <a:pt x="871" y="545"/>
                      </a:lnTo>
                      <a:lnTo>
                        <a:pt x="898" y="540"/>
                      </a:lnTo>
                      <a:lnTo>
                        <a:pt x="1008" y="561"/>
                      </a:lnTo>
                      <a:lnTo>
                        <a:pt x="1051" y="594"/>
                      </a:lnTo>
                      <a:lnTo>
                        <a:pt x="972" y="568"/>
                      </a:lnTo>
                      <a:lnTo>
                        <a:pt x="972" y="578"/>
                      </a:lnTo>
                      <a:lnTo>
                        <a:pt x="988" y="579"/>
                      </a:lnTo>
                      <a:lnTo>
                        <a:pt x="991" y="588"/>
                      </a:lnTo>
                      <a:lnTo>
                        <a:pt x="939" y="621"/>
                      </a:lnTo>
                      <a:lnTo>
                        <a:pt x="937" y="636"/>
                      </a:lnTo>
                      <a:lnTo>
                        <a:pt x="919" y="662"/>
                      </a:lnTo>
                      <a:lnTo>
                        <a:pt x="905" y="668"/>
                      </a:lnTo>
                      <a:lnTo>
                        <a:pt x="902" y="652"/>
                      </a:lnTo>
                      <a:lnTo>
                        <a:pt x="869" y="648"/>
                      </a:lnTo>
                      <a:lnTo>
                        <a:pt x="865" y="666"/>
                      </a:lnTo>
                      <a:lnTo>
                        <a:pt x="875" y="666"/>
                      </a:lnTo>
                      <a:lnTo>
                        <a:pt x="898" y="700"/>
                      </a:lnTo>
                      <a:lnTo>
                        <a:pt x="929" y="690"/>
                      </a:lnTo>
                      <a:lnTo>
                        <a:pt x="920" y="713"/>
                      </a:lnTo>
                      <a:lnTo>
                        <a:pt x="926" y="718"/>
                      </a:lnTo>
                      <a:lnTo>
                        <a:pt x="945" y="714"/>
                      </a:lnTo>
                      <a:lnTo>
                        <a:pt x="939" y="742"/>
                      </a:lnTo>
                      <a:lnTo>
                        <a:pt x="948" y="760"/>
                      </a:lnTo>
                      <a:lnTo>
                        <a:pt x="996" y="712"/>
                      </a:lnTo>
                      <a:lnTo>
                        <a:pt x="1000" y="721"/>
                      </a:lnTo>
                      <a:lnTo>
                        <a:pt x="1041" y="713"/>
                      </a:lnTo>
                      <a:lnTo>
                        <a:pt x="1069" y="732"/>
                      </a:lnTo>
                      <a:lnTo>
                        <a:pt x="1099" y="733"/>
                      </a:lnTo>
                      <a:lnTo>
                        <a:pt x="1110" y="760"/>
                      </a:lnTo>
                      <a:lnTo>
                        <a:pt x="1133" y="772"/>
                      </a:lnTo>
                      <a:lnTo>
                        <a:pt x="1162" y="819"/>
                      </a:lnTo>
                      <a:lnTo>
                        <a:pt x="1179" y="807"/>
                      </a:lnTo>
                      <a:lnTo>
                        <a:pt x="1215" y="800"/>
                      </a:lnTo>
                      <a:lnTo>
                        <a:pt x="1226" y="807"/>
                      </a:lnTo>
                      <a:lnTo>
                        <a:pt x="1252" y="798"/>
                      </a:lnTo>
                      <a:lnTo>
                        <a:pt x="1263" y="801"/>
                      </a:lnTo>
                      <a:lnTo>
                        <a:pt x="1258" y="830"/>
                      </a:lnTo>
                      <a:lnTo>
                        <a:pt x="1269" y="833"/>
                      </a:lnTo>
                      <a:lnTo>
                        <a:pt x="1266" y="814"/>
                      </a:lnTo>
                      <a:lnTo>
                        <a:pt x="1277" y="804"/>
                      </a:lnTo>
                      <a:lnTo>
                        <a:pt x="1306" y="804"/>
                      </a:lnTo>
                      <a:lnTo>
                        <a:pt x="1347" y="814"/>
                      </a:lnTo>
                      <a:lnTo>
                        <a:pt x="1348" y="833"/>
                      </a:lnTo>
                      <a:lnTo>
                        <a:pt x="1338" y="826"/>
                      </a:lnTo>
                      <a:lnTo>
                        <a:pt x="1323" y="828"/>
                      </a:lnTo>
                      <a:lnTo>
                        <a:pt x="1331" y="856"/>
                      </a:lnTo>
                      <a:lnTo>
                        <a:pt x="1326" y="894"/>
                      </a:lnTo>
                      <a:lnTo>
                        <a:pt x="1304" y="885"/>
                      </a:lnTo>
                      <a:lnTo>
                        <a:pt x="1299" y="893"/>
                      </a:lnTo>
                      <a:lnTo>
                        <a:pt x="1281" y="894"/>
                      </a:lnTo>
                      <a:lnTo>
                        <a:pt x="1280" y="907"/>
                      </a:lnTo>
                      <a:lnTo>
                        <a:pt x="1264" y="922"/>
                      </a:lnTo>
                      <a:lnTo>
                        <a:pt x="1296" y="969"/>
                      </a:lnTo>
                      <a:lnTo>
                        <a:pt x="1324" y="960"/>
                      </a:lnTo>
                      <a:lnTo>
                        <a:pt x="1341" y="918"/>
                      </a:lnTo>
                      <a:lnTo>
                        <a:pt x="1366" y="916"/>
                      </a:lnTo>
                      <a:lnTo>
                        <a:pt x="1374" y="930"/>
                      </a:lnTo>
                      <a:lnTo>
                        <a:pt x="1399" y="941"/>
                      </a:lnTo>
                      <a:lnTo>
                        <a:pt x="1452" y="922"/>
                      </a:lnTo>
                      <a:lnTo>
                        <a:pt x="1480" y="879"/>
                      </a:lnTo>
                      <a:lnTo>
                        <a:pt x="1476" y="866"/>
                      </a:lnTo>
                      <a:lnTo>
                        <a:pt x="1467" y="871"/>
                      </a:lnTo>
                      <a:lnTo>
                        <a:pt x="1458" y="867"/>
                      </a:lnTo>
                      <a:lnTo>
                        <a:pt x="1476" y="838"/>
                      </a:lnTo>
                      <a:lnTo>
                        <a:pt x="1490" y="760"/>
                      </a:lnTo>
                      <a:lnTo>
                        <a:pt x="1498" y="749"/>
                      </a:lnTo>
                      <a:lnTo>
                        <a:pt x="1523" y="758"/>
                      </a:lnTo>
                      <a:lnTo>
                        <a:pt x="1528" y="765"/>
                      </a:lnTo>
                      <a:lnTo>
                        <a:pt x="1541" y="755"/>
                      </a:lnTo>
                      <a:lnTo>
                        <a:pt x="1549" y="758"/>
                      </a:lnTo>
                      <a:lnTo>
                        <a:pt x="1551" y="742"/>
                      </a:lnTo>
                      <a:lnTo>
                        <a:pt x="1568" y="737"/>
                      </a:lnTo>
                      <a:lnTo>
                        <a:pt x="1584" y="747"/>
                      </a:lnTo>
                      <a:lnTo>
                        <a:pt x="1604" y="793"/>
                      </a:lnTo>
                      <a:lnTo>
                        <a:pt x="1681" y="848"/>
                      </a:lnTo>
                      <a:lnTo>
                        <a:pt x="1717" y="885"/>
                      </a:lnTo>
                      <a:lnTo>
                        <a:pt x="1766" y="981"/>
                      </a:lnTo>
                      <a:lnTo>
                        <a:pt x="1769" y="1015"/>
                      </a:lnTo>
                      <a:lnTo>
                        <a:pt x="1762" y="1011"/>
                      </a:lnTo>
                      <a:lnTo>
                        <a:pt x="1743" y="1038"/>
                      </a:lnTo>
                      <a:lnTo>
                        <a:pt x="1749" y="1045"/>
                      </a:lnTo>
                      <a:lnTo>
                        <a:pt x="1703" y="1056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2" name="Freeform 193"/>
                <p:cNvSpPr>
                  <a:spLocks/>
                </p:cNvSpPr>
                <p:nvPr/>
              </p:nvSpPr>
              <p:spPr bwMode="auto">
                <a:xfrm>
                  <a:off x="2996522" y="2310374"/>
                  <a:ext cx="98605" cy="83753"/>
                </a:xfrm>
                <a:custGeom>
                  <a:avLst/>
                  <a:gdLst>
                    <a:gd name="T0" fmla="*/ 2147483646 w 187"/>
                    <a:gd name="T1" fmla="*/ 2147483646 h 156"/>
                    <a:gd name="T2" fmla="*/ 2147483646 w 187"/>
                    <a:gd name="T3" fmla="*/ 2147483646 h 156"/>
                    <a:gd name="T4" fmla="*/ 2147483646 w 187"/>
                    <a:gd name="T5" fmla="*/ 2147483646 h 156"/>
                    <a:gd name="T6" fmla="*/ 2147483646 w 187"/>
                    <a:gd name="T7" fmla="*/ 0 h 156"/>
                    <a:gd name="T8" fmla="*/ 2147483646 w 187"/>
                    <a:gd name="T9" fmla="*/ 2147483646 h 156"/>
                    <a:gd name="T10" fmla="*/ 2147483646 w 187"/>
                    <a:gd name="T11" fmla="*/ 2147483646 h 156"/>
                    <a:gd name="T12" fmla="*/ 2147483646 w 187"/>
                    <a:gd name="T13" fmla="*/ 2147483646 h 156"/>
                    <a:gd name="T14" fmla="*/ 2147483646 w 187"/>
                    <a:gd name="T15" fmla="*/ 2147483646 h 156"/>
                    <a:gd name="T16" fmla="*/ 2147483646 w 187"/>
                    <a:gd name="T17" fmla="*/ 2147483646 h 156"/>
                    <a:gd name="T18" fmla="*/ 2147483646 w 187"/>
                    <a:gd name="T19" fmla="*/ 2147483646 h 156"/>
                    <a:gd name="T20" fmla="*/ 2147483646 w 187"/>
                    <a:gd name="T21" fmla="*/ 2147483646 h 156"/>
                    <a:gd name="T22" fmla="*/ 0 w 187"/>
                    <a:gd name="T23" fmla="*/ 2147483646 h 156"/>
                    <a:gd name="T24" fmla="*/ 2147483646 w 187"/>
                    <a:gd name="T25" fmla="*/ 2147483646 h 156"/>
                    <a:gd name="T26" fmla="*/ 2147483646 w 187"/>
                    <a:gd name="T27" fmla="*/ 2147483646 h 1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7"/>
                    <a:gd name="T43" fmla="*/ 0 h 156"/>
                    <a:gd name="T44" fmla="*/ 187 w 187"/>
                    <a:gd name="T45" fmla="*/ 156 h 1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7" h="156">
                      <a:moveTo>
                        <a:pt x="41" y="46"/>
                      </a:moveTo>
                      <a:lnTo>
                        <a:pt x="43" y="35"/>
                      </a:lnTo>
                      <a:lnTo>
                        <a:pt x="78" y="12"/>
                      </a:lnTo>
                      <a:lnTo>
                        <a:pt x="113" y="0"/>
                      </a:lnTo>
                      <a:lnTo>
                        <a:pt x="155" y="13"/>
                      </a:lnTo>
                      <a:lnTo>
                        <a:pt x="187" y="59"/>
                      </a:lnTo>
                      <a:lnTo>
                        <a:pt x="175" y="138"/>
                      </a:lnTo>
                      <a:lnTo>
                        <a:pt x="166" y="146"/>
                      </a:lnTo>
                      <a:lnTo>
                        <a:pt x="161" y="138"/>
                      </a:lnTo>
                      <a:lnTo>
                        <a:pt x="111" y="156"/>
                      </a:lnTo>
                      <a:lnTo>
                        <a:pt x="54" y="152"/>
                      </a:lnTo>
                      <a:lnTo>
                        <a:pt x="0" y="116"/>
                      </a:lnTo>
                      <a:lnTo>
                        <a:pt x="16" y="62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3" name="Freeform 194"/>
                <p:cNvSpPr>
                  <a:spLocks/>
                </p:cNvSpPr>
                <p:nvPr/>
              </p:nvSpPr>
              <p:spPr bwMode="auto">
                <a:xfrm>
                  <a:off x="3422750" y="2493986"/>
                  <a:ext cx="58845" cy="111134"/>
                </a:xfrm>
                <a:custGeom>
                  <a:avLst/>
                  <a:gdLst>
                    <a:gd name="T0" fmla="*/ 2147483646 w 112"/>
                    <a:gd name="T1" fmla="*/ 2147483646 h 209"/>
                    <a:gd name="T2" fmla="*/ 2147483646 w 112"/>
                    <a:gd name="T3" fmla="*/ 2147483646 h 209"/>
                    <a:gd name="T4" fmla="*/ 2147483646 w 112"/>
                    <a:gd name="T5" fmla="*/ 2147483646 h 209"/>
                    <a:gd name="T6" fmla="*/ 2147483646 w 112"/>
                    <a:gd name="T7" fmla="*/ 2147483646 h 209"/>
                    <a:gd name="T8" fmla="*/ 2147483646 w 112"/>
                    <a:gd name="T9" fmla="*/ 2147483646 h 209"/>
                    <a:gd name="T10" fmla="*/ 2147483646 w 112"/>
                    <a:gd name="T11" fmla="*/ 2147483646 h 209"/>
                    <a:gd name="T12" fmla="*/ 0 w 112"/>
                    <a:gd name="T13" fmla="*/ 2147483646 h 209"/>
                    <a:gd name="T14" fmla="*/ 2147483646 w 112"/>
                    <a:gd name="T15" fmla="*/ 2147483646 h 209"/>
                    <a:gd name="T16" fmla="*/ 2147483646 w 112"/>
                    <a:gd name="T17" fmla="*/ 2147483646 h 209"/>
                    <a:gd name="T18" fmla="*/ 2147483646 w 112"/>
                    <a:gd name="T19" fmla="*/ 2147483646 h 209"/>
                    <a:gd name="T20" fmla="*/ 2147483646 w 112"/>
                    <a:gd name="T21" fmla="*/ 2147483646 h 209"/>
                    <a:gd name="T22" fmla="*/ 2147483646 w 112"/>
                    <a:gd name="T23" fmla="*/ 2147483646 h 209"/>
                    <a:gd name="T24" fmla="*/ 2147483646 w 112"/>
                    <a:gd name="T25" fmla="*/ 2147483646 h 209"/>
                    <a:gd name="T26" fmla="*/ 2147483646 w 112"/>
                    <a:gd name="T27" fmla="*/ 2147483646 h 209"/>
                    <a:gd name="T28" fmla="*/ 2147483646 w 112"/>
                    <a:gd name="T29" fmla="*/ 2147483646 h 209"/>
                    <a:gd name="T30" fmla="*/ 2147483646 w 112"/>
                    <a:gd name="T31" fmla="*/ 2147483646 h 209"/>
                    <a:gd name="T32" fmla="*/ 2147483646 w 112"/>
                    <a:gd name="T33" fmla="*/ 2147483646 h 209"/>
                    <a:gd name="T34" fmla="*/ 2147483646 w 112"/>
                    <a:gd name="T35" fmla="*/ 0 h 209"/>
                    <a:gd name="T36" fmla="*/ 2147483646 w 112"/>
                    <a:gd name="T37" fmla="*/ 2147483646 h 209"/>
                    <a:gd name="T38" fmla="*/ 2147483646 w 112"/>
                    <a:gd name="T39" fmla="*/ 2147483646 h 209"/>
                    <a:gd name="T40" fmla="*/ 2147483646 w 112"/>
                    <a:gd name="T41" fmla="*/ 2147483646 h 209"/>
                    <a:gd name="T42" fmla="*/ 2147483646 w 112"/>
                    <a:gd name="T43" fmla="*/ 2147483646 h 209"/>
                    <a:gd name="T44" fmla="*/ 2147483646 w 112"/>
                    <a:gd name="T45" fmla="*/ 2147483646 h 209"/>
                    <a:gd name="T46" fmla="*/ 2147483646 w 112"/>
                    <a:gd name="T47" fmla="*/ 2147483646 h 2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09"/>
                    <a:gd name="T74" fmla="*/ 112 w 112"/>
                    <a:gd name="T75" fmla="*/ 209 h 2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09">
                      <a:moveTo>
                        <a:pt x="54" y="204"/>
                      </a:moveTo>
                      <a:lnTo>
                        <a:pt x="28" y="184"/>
                      </a:lnTo>
                      <a:lnTo>
                        <a:pt x="27" y="156"/>
                      </a:lnTo>
                      <a:lnTo>
                        <a:pt x="37" y="156"/>
                      </a:lnTo>
                      <a:lnTo>
                        <a:pt x="14" y="103"/>
                      </a:lnTo>
                      <a:lnTo>
                        <a:pt x="10" y="126"/>
                      </a:lnTo>
                      <a:lnTo>
                        <a:pt x="0" y="84"/>
                      </a:lnTo>
                      <a:lnTo>
                        <a:pt x="11" y="51"/>
                      </a:lnTo>
                      <a:lnTo>
                        <a:pt x="22" y="39"/>
                      </a:lnTo>
                      <a:lnTo>
                        <a:pt x="13" y="34"/>
                      </a:lnTo>
                      <a:lnTo>
                        <a:pt x="18" y="28"/>
                      </a:lnTo>
                      <a:lnTo>
                        <a:pt x="15" y="17"/>
                      </a:lnTo>
                      <a:lnTo>
                        <a:pt x="23" y="17"/>
                      </a:lnTo>
                      <a:lnTo>
                        <a:pt x="34" y="41"/>
                      </a:lnTo>
                      <a:lnTo>
                        <a:pt x="39" y="39"/>
                      </a:lnTo>
                      <a:lnTo>
                        <a:pt x="33" y="6"/>
                      </a:lnTo>
                      <a:lnTo>
                        <a:pt x="50" y="11"/>
                      </a:lnTo>
                      <a:lnTo>
                        <a:pt x="62" y="0"/>
                      </a:lnTo>
                      <a:lnTo>
                        <a:pt x="92" y="9"/>
                      </a:lnTo>
                      <a:lnTo>
                        <a:pt x="89" y="74"/>
                      </a:lnTo>
                      <a:lnTo>
                        <a:pt x="112" y="154"/>
                      </a:lnTo>
                      <a:lnTo>
                        <a:pt x="98" y="189"/>
                      </a:lnTo>
                      <a:lnTo>
                        <a:pt x="79" y="209"/>
                      </a:lnTo>
                      <a:lnTo>
                        <a:pt x="54" y="204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" name="Freeform 200"/>
                <p:cNvSpPr>
                  <a:spLocks/>
                </p:cNvSpPr>
                <p:nvPr/>
              </p:nvSpPr>
              <p:spPr bwMode="auto">
                <a:xfrm>
                  <a:off x="3538850" y="1943151"/>
                  <a:ext cx="626619" cy="222266"/>
                </a:xfrm>
                <a:custGeom>
                  <a:avLst/>
                  <a:gdLst>
                    <a:gd name="T0" fmla="*/ 2147483646 w 1181"/>
                    <a:gd name="T1" fmla="*/ 2147483646 h 413"/>
                    <a:gd name="T2" fmla="*/ 2147483646 w 1181"/>
                    <a:gd name="T3" fmla="*/ 2147483646 h 413"/>
                    <a:gd name="T4" fmla="*/ 2147483646 w 1181"/>
                    <a:gd name="T5" fmla="*/ 2147483646 h 413"/>
                    <a:gd name="T6" fmla="*/ 2147483646 w 1181"/>
                    <a:gd name="T7" fmla="*/ 2147483646 h 413"/>
                    <a:gd name="T8" fmla="*/ 2147483646 w 1181"/>
                    <a:gd name="T9" fmla="*/ 2147483646 h 413"/>
                    <a:gd name="T10" fmla="*/ 2147483646 w 1181"/>
                    <a:gd name="T11" fmla="*/ 2147483646 h 413"/>
                    <a:gd name="T12" fmla="*/ 2147483646 w 1181"/>
                    <a:gd name="T13" fmla="*/ 2147483646 h 413"/>
                    <a:gd name="T14" fmla="*/ 2147483646 w 1181"/>
                    <a:gd name="T15" fmla="*/ 2147483646 h 413"/>
                    <a:gd name="T16" fmla="*/ 2147483646 w 1181"/>
                    <a:gd name="T17" fmla="*/ 2147483646 h 413"/>
                    <a:gd name="T18" fmla="*/ 2147483646 w 1181"/>
                    <a:gd name="T19" fmla="*/ 2147483646 h 413"/>
                    <a:gd name="T20" fmla="*/ 2147483646 w 1181"/>
                    <a:gd name="T21" fmla="*/ 2147483646 h 413"/>
                    <a:gd name="T22" fmla="*/ 2147483646 w 1181"/>
                    <a:gd name="T23" fmla="*/ 2147483646 h 413"/>
                    <a:gd name="T24" fmla="*/ 2147483646 w 1181"/>
                    <a:gd name="T25" fmla="*/ 2147483646 h 413"/>
                    <a:gd name="T26" fmla="*/ 2147483646 w 1181"/>
                    <a:gd name="T27" fmla="*/ 2147483646 h 413"/>
                    <a:gd name="T28" fmla="*/ 2147483646 w 1181"/>
                    <a:gd name="T29" fmla="*/ 2147483646 h 413"/>
                    <a:gd name="T30" fmla="*/ 2147483646 w 1181"/>
                    <a:gd name="T31" fmla="*/ 2147483646 h 413"/>
                    <a:gd name="T32" fmla="*/ 2147483646 w 1181"/>
                    <a:gd name="T33" fmla="*/ 2147483646 h 413"/>
                    <a:gd name="T34" fmla="*/ 2147483646 w 1181"/>
                    <a:gd name="T35" fmla="*/ 2147483646 h 413"/>
                    <a:gd name="T36" fmla="*/ 2147483646 w 1181"/>
                    <a:gd name="T37" fmla="*/ 2147483646 h 413"/>
                    <a:gd name="T38" fmla="*/ 2147483646 w 1181"/>
                    <a:gd name="T39" fmla="*/ 2147483646 h 413"/>
                    <a:gd name="T40" fmla="*/ 2147483646 w 1181"/>
                    <a:gd name="T41" fmla="*/ 2147483646 h 413"/>
                    <a:gd name="T42" fmla="*/ 2147483646 w 1181"/>
                    <a:gd name="T43" fmla="*/ 2147483646 h 413"/>
                    <a:gd name="T44" fmla="*/ 2147483646 w 1181"/>
                    <a:gd name="T45" fmla="*/ 2147483646 h 413"/>
                    <a:gd name="T46" fmla="*/ 2147483646 w 1181"/>
                    <a:gd name="T47" fmla="*/ 2147483646 h 413"/>
                    <a:gd name="T48" fmla="*/ 2147483646 w 1181"/>
                    <a:gd name="T49" fmla="*/ 2147483646 h 413"/>
                    <a:gd name="T50" fmla="*/ 2147483646 w 1181"/>
                    <a:gd name="T51" fmla="*/ 2147483646 h 413"/>
                    <a:gd name="T52" fmla="*/ 2147483646 w 1181"/>
                    <a:gd name="T53" fmla="*/ 2147483646 h 413"/>
                    <a:gd name="T54" fmla="*/ 2147483646 w 1181"/>
                    <a:gd name="T55" fmla="*/ 2147483646 h 413"/>
                    <a:gd name="T56" fmla="*/ 2147483646 w 1181"/>
                    <a:gd name="T57" fmla="*/ 2147483646 h 413"/>
                    <a:gd name="T58" fmla="*/ 2147483646 w 1181"/>
                    <a:gd name="T59" fmla="*/ 2147483646 h 413"/>
                    <a:gd name="T60" fmla="*/ 2147483646 w 1181"/>
                    <a:gd name="T61" fmla="*/ 2147483646 h 413"/>
                    <a:gd name="T62" fmla="*/ 2147483646 w 1181"/>
                    <a:gd name="T63" fmla="*/ 2147483646 h 413"/>
                    <a:gd name="T64" fmla="*/ 2147483646 w 1181"/>
                    <a:gd name="T65" fmla="*/ 2147483646 h 413"/>
                    <a:gd name="T66" fmla="*/ 2147483646 w 1181"/>
                    <a:gd name="T67" fmla="*/ 2147483646 h 413"/>
                    <a:gd name="T68" fmla="*/ 2147483646 w 1181"/>
                    <a:gd name="T69" fmla="*/ 2147483646 h 413"/>
                    <a:gd name="T70" fmla="*/ 2147483646 w 1181"/>
                    <a:gd name="T71" fmla="*/ 2147483646 h 413"/>
                    <a:gd name="T72" fmla="*/ 2147483646 w 1181"/>
                    <a:gd name="T73" fmla="*/ 2147483646 h 413"/>
                    <a:gd name="T74" fmla="*/ 2147483646 w 1181"/>
                    <a:gd name="T75" fmla="*/ 2147483646 h 413"/>
                    <a:gd name="T76" fmla="*/ 2147483646 w 1181"/>
                    <a:gd name="T77" fmla="*/ 2147483646 h 413"/>
                    <a:gd name="T78" fmla="*/ 2147483646 w 1181"/>
                    <a:gd name="T79" fmla="*/ 2147483646 h 413"/>
                    <a:gd name="T80" fmla="*/ 2147483646 w 1181"/>
                    <a:gd name="T81" fmla="*/ 2147483646 h 413"/>
                    <a:gd name="T82" fmla="*/ 2147483646 w 1181"/>
                    <a:gd name="T83" fmla="*/ 2147483646 h 413"/>
                    <a:gd name="T84" fmla="*/ 2147483646 w 1181"/>
                    <a:gd name="T85" fmla="*/ 2147483646 h 413"/>
                    <a:gd name="T86" fmla="*/ 2147483646 w 1181"/>
                    <a:gd name="T87" fmla="*/ 2147483646 h 413"/>
                    <a:gd name="T88" fmla="*/ 2147483646 w 1181"/>
                    <a:gd name="T89" fmla="*/ 2147483646 h 413"/>
                    <a:gd name="T90" fmla="*/ 2147483646 w 1181"/>
                    <a:gd name="T91" fmla="*/ 2147483646 h 413"/>
                    <a:gd name="T92" fmla="*/ 2147483646 w 1181"/>
                    <a:gd name="T93" fmla="*/ 2147483646 h 413"/>
                    <a:gd name="T94" fmla="*/ 2147483646 w 1181"/>
                    <a:gd name="T95" fmla="*/ 2147483646 h 413"/>
                    <a:gd name="T96" fmla="*/ 2147483646 w 1181"/>
                    <a:gd name="T97" fmla="*/ 2147483646 h 413"/>
                    <a:gd name="T98" fmla="*/ 2147483646 w 1181"/>
                    <a:gd name="T99" fmla="*/ 2147483646 h 413"/>
                    <a:gd name="T100" fmla="*/ 2147483646 w 1181"/>
                    <a:gd name="T101" fmla="*/ 2147483646 h 413"/>
                    <a:gd name="T102" fmla="*/ 2147483646 w 1181"/>
                    <a:gd name="T103" fmla="*/ 2147483646 h 413"/>
                    <a:gd name="T104" fmla="*/ 2147483646 w 1181"/>
                    <a:gd name="T105" fmla="*/ 2147483646 h 413"/>
                    <a:gd name="T106" fmla="*/ 2147483646 w 1181"/>
                    <a:gd name="T107" fmla="*/ 2147483646 h 41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1"/>
                    <a:gd name="T163" fmla="*/ 0 h 413"/>
                    <a:gd name="T164" fmla="*/ 1181 w 1181"/>
                    <a:gd name="T165" fmla="*/ 413 h 41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1" h="413">
                      <a:moveTo>
                        <a:pt x="124" y="410"/>
                      </a:moveTo>
                      <a:lnTo>
                        <a:pt x="106" y="408"/>
                      </a:lnTo>
                      <a:lnTo>
                        <a:pt x="102" y="392"/>
                      </a:lnTo>
                      <a:lnTo>
                        <a:pt x="116" y="359"/>
                      </a:lnTo>
                      <a:lnTo>
                        <a:pt x="96" y="387"/>
                      </a:lnTo>
                      <a:lnTo>
                        <a:pt x="84" y="360"/>
                      </a:lnTo>
                      <a:lnTo>
                        <a:pt x="72" y="349"/>
                      </a:lnTo>
                      <a:lnTo>
                        <a:pt x="59" y="306"/>
                      </a:lnTo>
                      <a:lnTo>
                        <a:pt x="9" y="298"/>
                      </a:lnTo>
                      <a:lnTo>
                        <a:pt x="0" y="290"/>
                      </a:lnTo>
                      <a:lnTo>
                        <a:pt x="7" y="280"/>
                      </a:lnTo>
                      <a:lnTo>
                        <a:pt x="21" y="283"/>
                      </a:lnTo>
                      <a:lnTo>
                        <a:pt x="42" y="264"/>
                      </a:lnTo>
                      <a:lnTo>
                        <a:pt x="109" y="274"/>
                      </a:lnTo>
                      <a:lnTo>
                        <a:pt x="64" y="246"/>
                      </a:lnTo>
                      <a:lnTo>
                        <a:pt x="44" y="251"/>
                      </a:lnTo>
                      <a:lnTo>
                        <a:pt x="36" y="204"/>
                      </a:lnTo>
                      <a:lnTo>
                        <a:pt x="47" y="197"/>
                      </a:lnTo>
                      <a:lnTo>
                        <a:pt x="47" y="207"/>
                      </a:lnTo>
                      <a:lnTo>
                        <a:pt x="87" y="201"/>
                      </a:lnTo>
                      <a:lnTo>
                        <a:pt x="128" y="205"/>
                      </a:lnTo>
                      <a:lnTo>
                        <a:pt x="129" y="190"/>
                      </a:lnTo>
                      <a:lnTo>
                        <a:pt x="165" y="188"/>
                      </a:lnTo>
                      <a:lnTo>
                        <a:pt x="176" y="206"/>
                      </a:lnTo>
                      <a:lnTo>
                        <a:pt x="184" y="206"/>
                      </a:lnTo>
                      <a:lnTo>
                        <a:pt x="202" y="224"/>
                      </a:lnTo>
                      <a:lnTo>
                        <a:pt x="185" y="169"/>
                      </a:lnTo>
                      <a:lnTo>
                        <a:pt x="201" y="163"/>
                      </a:lnTo>
                      <a:lnTo>
                        <a:pt x="197" y="177"/>
                      </a:lnTo>
                      <a:lnTo>
                        <a:pt x="223" y="182"/>
                      </a:lnTo>
                      <a:lnTo>
                        <a:pt x="211" y="156"/>
                      </a:lnTo>
                      <a:lnTo>
                        <a:pt x="238" y="147"/>
                      </a:lnTo>
                      <a:lnTo>
                        <a:pt x="263" y="167"/>
                      </a:lnTo>
                      <a:lnTo>
                        <a:pt x="248" y="142"/>
                      </a:lnTo>
                      <a:lnTo>
                        <a:pt x="249" y="126"/>
                      </a:lnTo>
                      <a:lnTo>
                        <a:pt x="285" y="111"/>
                      </a:lnTo>
                      <a:lnTo>
                        <a:pt x="283" y="123"/>
                      </a:lnTo>
                      <a:lnTo>
                        <a:pt x="323" y="162"/>
                      </a:lnTo>
                      <a:lnTo>
                        <a:pt x="314" y="142"/>
                      </a:lnTo>
                      <a:lnTo>
                        <a:pt x="322" y="128"/>
                      </a:lnTo>
                      <a:lnTo>
                        <a:pt x="300" y="98"/>
                      </a:lnTo>
                      <a:lnTo>
                        <a:pt x="324" y="94"/>
                      </a:lnTo>
                      <a:lnTo>
                        <a:pt x="364" y="105"/>
                      </a:lnTo>
                      <a:lnTo>
                        <a:pt x="352" y="85"/>
                      </a:lnTo>
                      <a:lnTo>
                        <a:pt x="359" y="76"/>
                      </a:lnTo>
                      <a:lnTo>
                        <a:pt x="332" y="61"/>
                      </a:lnTo>
                      <a:lnTo>
                        <a:pt x="346" y="43"/>
                      </a:lnTo>
                      <a:lnTo>
                        <a:pt x="336" y="43"/>
                      </a:lnTo>
                      <a:lnTo>
                        <a:pt x="365" y="29"/>
                      </a:lnTo>
                      <a:lnTo>
                        <a:pt x="371" y="35"/>
                      </a:lnTo>
                      <a:lnTo>
                        <a:pt x="369" y="47"/>
                      </a:lnTo>
                      <a:lnTo>
                        <a:pt x="377" y="49"/>
                      </a:lnTo>
                      <a:lnTo>
                        <a:pt x="368" y="72"/>
                      </a:lnTo>
                      <a:lnTo>
                        <a:pt x="417" y="57"/>
                      </a:lnTo>
                      <a:lnTo>
                        <a:pt x="416" y="45"/>
                      </a:lnTo>
                      <a:lnTo>
                        <a:pt x="443" y="38"/>
                      </a:lnTo>
                      <a:lnTo>
                        <a:pt x="467" y="72"/>
                      </a:lnTo>
                      <a:lnTo>
                        <a:pt x="465" y="62"/>
                      </a:lnTo>
                      <a:lnTo>
                        <a:pt x="475" y="49"/>
                      </a:lnTo>
                      <a:lnTo>
                        <a:pt x="472" y="38"/>
                      </a:lnTo>
                      <a:lnTo>
                        <a:pt x="502" y="35"/>
                      </a:lnTo>
                      <a:lnTo>
                        <a:pt x="523" y="42"/>
                      </a:lnTo>
                      <a:lnTo>
                        <a:pt x="518" y="20"/>
                      </a:lnTo>
                      <a:lnTo>
                        <a:pt x="559" y="21"/>
                      </a:lnTo>
                      <a:lnTo>
                        <a:pt x="563" y="11"/>
                      </a:lnTo>
                      <a:lnTo>
                        <a:pt x="598" y="6"/>
                      </a:lnTo>
                      <a:lnTo>
                        <a:pt x="602" y="15"/>
                      </a:lnTo>
                      <a:lnTo>
                        <a:pt x="621" y="14"/>
                      </a:lnTo>
                      <a:lnTo>
                        <a:pt x="625" y="20"/>
                      </a:lnTo>
                      <a:lnTo>
                        <a:pt x="679" y="24"/>
                      </a:lnTo>
                      <a:lnTo>
                        <a:pt x="674" y="15"/>
                      </a:lnTo>
                      <a:lnTo>
                        <a:pt x="688" y="10"/>
                      </a:lnTo>
                      <a:lnTo>
                        <a:pt x="713" y="17"/>
                      </a:lnTo>
                      <a:lnTo>
                        <a:pt x="694" y="37"/>
                      </a:lnTo>
                      <a:lnTo>
                        <a:pt x="723" y="37"/>
                      </a:lnTo>
                      <a:lnTo>
                        <a:pt x="729" y="19"/>
                      </a:lnTo>
                      <a:lnTo>
                        <a:pt x="744" y="0"/>
                      </a:lnTo>
                      <a:lnTo>
                        <a:pt x="781" y="7"/>
                      </a:lnTo>
                      <a:lnTo>
                        <a:pt x="795" y="17"/>
                      </a:lnTo>
                      <a:lnTo>
                        <a:pt x="810" y="39"/>
                      </a:lnTo>
                      <a:lnTo>
                        <a:pt x="800" y="59"/>
                      </a:lnTo>
                      <a:lnTo>
                        <a:pt x="818" y="58"/>
                      </a:lnTo>
                      <a:lnTo>
                        <a:pt x="831" y="51"/>
                      </a:lnTo>
                      <a:lnTo>
                        <a:pt x="829" y="68"/>
                      </a:lnTo>
                      <a:lnTo>
                        <a:pt x="869" y="71"/>
                      </a:lnTo>
                      <a:lnTo>
                        <a:pt x="874" y="61"/>
                      </a:lnTo>
                      <a:lnTo>
                        <a:pt x="897" y="67"/>
                      </a:lnTo>
                      <a:lnTo>
                        <a:pt x="892" y="74"/>
                      </a:lnTo>
                      <a:lnTo>
                        <a:pt x="930" y="70"/>
                      </a:lnTo>
                      <a:lnTo>
                        <a:pt x="936" y="85"/>
                      </a:lnTo>
                      <a:lnTo>
                        <a:pt x="936" y="74"/>
                      </a:lnTo>
                      <a:lnTo>
                        <a:pt x="966" y="67"/>
                      </a:lnTo>
                      <a:lnTo>
                        <a:pt x="967" y="80"/>
                      </a:lnTo>
                      <a:lnTo>
                        <a:pt x="999" y="67"/>
                      </a:lnTo>
                      <a:lnTo>
                        <a:pt x="1010" y="95"/>
                      </a:lnTo>
                      <a:lnTo>
                        <a:pt x="1017" y="52"/>
                      </a:lnTo>
                      <a:lnTo>
                        <a:pt x="1038" y="38"/>
                      </a:lnTo>
                      <a:lnTo>
                        <a:pt x="1046" y="44"/>
                      </a:lnTo>
                      <a:lnTo>
                        <a:pt x="1107" y="29"/>
                      </a:lnTo>
                      <a:lnTo>
                        <a:pt x="1155" y="38"/>
                      </a:lnTo>
                      <a:lnTo>
                        <a:pt x="1181" y="70"/>
                      </a:lnTo>
                      <a:lnTo>
                        <a:pt x="1177" y="131"/>
                      </a:lnTo>
                      <a:lnTo>
                        <a:pt x="1132" y="174"/>
                      </a:lnTo>
                      <a:lnTo>
                        <a:pt x="1101" y="192"/>
                      </a:lnTo>
                      <a:lnTo>
                        <a:pt x="1096" y="206"/>
                      </a:lnTo>
                      <a:lnTo>
                        <a:pt x="1089" y="200"/>
                      </a:lnTo>
                      <a:lnTo>
                        <a:pt x="1026" y="210"/>
                      </a:lnTo>
                      <a:lnTo>
                        <a:pt x="811" y="205"/>
                      </a:lnTo>
                      <a:lnTo>
                        <a:pt x="797" y="211"/>
                      </a:lnTo>
                      <a:lnTo>
                        <a:pt x="791" y="192"/>
                      </a:lnTo>
                      <a:lnTo>
                        <a:pt x="768" y="204"/>
                      </a:lnTo>
                      <a:lnTo>
                        <a:pt x="708" y="204"/>
                      </a:lnTo>
                      <a:lnTo>
                        <a:pt x="680" y="193"/>
                      </a:lnTo>
                      <a:lnTo>
                        <a:pt x="652" y="210"/>
                      </a:lnTo>
                      <a:lnTo>
                        <a:pt x="629" y="220"/>
                      </a:lnTo>
                      <a:lnTo>
                        <a:pt x="637" y="200"/>
                      </a:lnTo>
                      <a:lnTo>
                        <a:pt x="605" y="211"/>
                      </a:lnTo>
                      <a:lnTo>
                        <a:pt x="596" y="209"/>
                      </a:lnTo>
                      <a:lnTo>
                        <a:pt x="575" y="229"/>
                      </a:lnTo>
                      <a:lnTo>
                        <a:pt x="565" y="225"/>
                      </a:lnTo>
                      <a:lnTo>
                        <a:pt x="573" y="210"/>
                      </a:lnTo>
                      <a:lnTo>
                        <a:pt x="544" y="218"/>
                      </a:lnTo>
                      <a:lnTo>
                        <a:pt x="519" y="215"/>
                      </a:lnTo>
                      <a:lnTo>
                        <a:pt x="530" y="228"/>
                      </a:lnTo>
                      <a:lnTo>
                        <a:pt x="556" y="244"/>
                      </a:lnTo>
                      <a:lnTo>
                        <a:pt x="537" y="260"/>
                      </a:lnTo>
                      <a:lnTo>
                        <a:pt x="521" y="248"/>
                      </a:lnTo>
                      <a:lnTo>
                        <a:pt x="510" y="266"/>
                      </a:lnTo>
                      <a:lnTo>
                        <a:pt x="502" y="270"/>
                      </a:lnTo>
                      <a:lnTo>
                        <a:pt x="485" y="258"/>
                      </a:lnTo>
                      <a:lnTo>
                        <a:pt x="473" y="242"/>
                      </a:lnTo>
                      <a:lnTo>
                        <a:pt x="470" y="274"/>
                      </a:lnTo>
                      <a:lnTo>
                        <a:pt x="456" y="278"/>
                      </a:lnTo>
                      <a:lnTo>
                        <a:pt x="447" y="223"/>
                      </a:lnTo>
                      <a:lnTo>
                        <a:pt x="438" y="251"/>
                      </a:lnTo>
                      <a:lnTo>
                        <a:pt x="426" y="247"/>
                      </a:lnTo>
                      <a:lnTo>
                        <a:pt x="426" y="260"/>
                      </a:lnTo>
                      <a:lnTo>
                        <a:pt x="401" y="285"/>
                      </a:lnTo>
                      <a:lnTo>
                        <a:pt x="382" y="230"/>
                      </a:lnTo>
                      <a:lnTo>
                        <a:pt x="379" y="279"/>
                      </a:lnTo>
                      <a:lnTo>
                        <a:pt x="363" y="312"/>
                      </a:lnTo>
                      <a:lnTo>
                        <a:pt x="336" y="308"/>
                      </a:lnTo>
                      <a:lnTo>
                        <a:pt x="333" y="321"/>
                      </a:lnTo>
                      <a:lnTo>
                        <a:pt x="323" y="322"/>
                      </a:lnTo>
                      <a:lnTo>
                        <a:pt x="318" y="311"/>
                      </a:lnTo>
                      <a:lnTo>
                        <a:pt x="299" y="336"/>
                      </a:lnTo>
                      <a:lnTo>
                        <a:pt x="290" y="326"/>
                      </a:lnTo>
                      <a:lnTo>
                        <a:pt x="295" y="281"/>
                      </a:lnTo>
                      <a:lnTo>
                        <a:pt x="268" y="288"/>
                      </a:lnTo>
                      <a:lnTo>
                        <a:pt x="273" y="334"/>
                      </a:lnTo>
                      <a:lnTo>
                        <a:pt x="244" y="371"/>
                      </a:lnTo>
                      <a:lnTo>
                        <a:pt x="234" y="321"/>
                      </a:lnTo>
                      <a:lnTo>
                        <a:pt x="213" y="299"/>
                      </a:lnTo>
                      <a:lnTo>
                        <a:pt x="227" y="339"/>
                      </a:lnTo>
                      <a:lnTo>
                        <a:pt x="225" y="367"/>
                      </a:lnTo>
                      <a:lnTo>
                        <a:pt x="213" y="383"/>
                      </a:lnTo>
                      <a:lnTo>
                        <a:pt x="194" y="386"/>
                      </a:lnTo>
                      <a:lnTo>
                        <a:pt x="185" y="338"/>
                      </a:lnTo>
                      <a:lnTo>
                        <a:pt x="174" y="362"/>
                      </a:lnTo>
                      <a:lnTo>
                        <a:pt x="178" y="397"/>
                      </a:lnTo>
                      <a:lnTo>
                        <a:pt x="146" y="413"/>
                      </a:lnTo>
                      <a:lnTo>
                        <a:pt x="137" y="409"/>
                      </a:lnTo>
                      <a:lnTo>
                        <a:pt x="139" y="401"/>
                      </a:lnTo>
                      <a:lnTo>
                        <a:pt x="124" y="41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5" name="Freeform 210"/>
                <p:cNvSpPr>
                  <a:spLocks/>
                </p:cNvSpPr>
                <p:nvPr/>
              </p:nvSpPr>
              <p:spPr bwMode="auto">
                <a:xfrm>
                  <a:off x="3317783" y="2094550"/>
                  <a:ext cx="271959" cy="347895"/>
                </a:xfrm>
                <a:custGeom>
                  <a:avLst/>
                  <a:gdLst>
                    <a:gd name="T0" fmla="*/ 2147483646 w 513"/>
                    <a:gd name="T1" fmla="*/ 2147483646 h 650"/>
                    <a:gd name="T2" fmla="*/ 2147483646 w 513"/>
                    <a:gd name="T3" fmla="*/ 2147483646 h 650"/>
                    <a:gd name="T4" fmla="*/ 2147483646 w 513"/>
                    <a:gd name="T5" fmla="*/ 2147483646 h 650"/>
                    <a:gd name="T6" fmla="*/ 2147483646 w 513"/>
                    <a:gd name="T7" fmla="*/ 2147483646 h 650"/>
                    <a:gd name="T8" fmla="*/ 2147483646 w 513"/>
                    <a:gd name="T9" fmla="*/ 2147483646 h 650"/>
                    <a:gd name="T10" fmla="*/ 2147483646 w 513"/>
                    <a:gd name="T11" fmla="*/ 2147483646 h 650"/>
                    <a:gd name="T12" fmla="*/ 2147483646 w 513"/>
                    <a:gd name="T13" fmla="*/ 2147483646 h 650"/>
                    <a:gd name="T14" fmla="*/ 2147483646 w 513"/>
                    <a:gd name="T15" fmla="*/ 2147483646 h 650"/>
                    <a:gd name="T16" fmla="*/ 2147483646 w 513"/>
                    <a:gd name="T17" fmla="*/ 2147483646 h 650"/>
                    <a:gd name="T18" fmla="*/ 2147483646 w 513"/>
                    <a:gd name="T19" fmla="*/ 2147483646 h 650"/>
                    <a:gd name="T20" fmla="*/ 2147483646 w 513"/>
                    <a:gd name="T21" fmla="*/ 2147483646 h 650"/>
                    <a:gd name="T22" fmla="*/ 2147483646 w 513"/>
                    <a:gd name="T23" fmla="*/ 2147483646 h 650"/>
                    <a:gd name="T24" fmla="*/ 2147483646 w 513"/>
                    <a:gd name="T25" fmla="*/ 2147483646 h 650"/>
                    <a:gd name="T26" fmla="*/ 2147483646 w 513"/>
                    <a:gd name="T27" fmla="*/ 2147483646 h 650"/>
                    <a:gd name="T28" fmla="*/ 2147483646 w 513"/>
                    <a:gd name="T29" fmla="*/ 2147483646 h 650"/>
                    <a:gd name="T30" fmla="*/ 2147483646 w 513"/>
                    <a:gd name="T31" fmla="*/ 2147483646 h 650"/>
                    <a:gd name="T32" fmla="*/ 2147483646 w 513"/>
                    <a:gd name="T33" fmla="*/ 2147483646 h 650"/>
                    <a:gd name="T34" fmla="*/ 2147483646 w 513"/>
                    <a:gd name="T35" fmla="*/ 2147483646 h 650"/>
                    <a:gd name="T36" fmla="*/ 2147483646 w 513"/>
                    <a:gd name="T37" fmla="*/ 2147483646 h 650"/>
                    <a:gd name="T38" fmla="*/ 2147483646 w 513"/>
                    <a:gd name="T39" fmla="*/ 2147483646 h 650"/>
                    <a:gd name="T40" fmla="*/ 2147483646 w 513"/>
                    <a:gd name="T41" fmla="*/ 2147483646 h 650"/>
                    <a:gd name="T42" fmla="*/ 2147483646 w 513"/>
                    <a:gd name="T43" fmla="*/ 2147483646 h 650"/>
                    <a:gd name="T44" fmla="*/ 2147483646 w 513"/>
                    <a:gd name="T45" fmla="*/ 2147483646 h 650"/>
                    <a:gd name="T46" fmla="*/ 2147483646 w 513"/>
                    <a:gd name="T47" fmla="*/ 2147483646 h 650"/>
                    <a:gd name="T48" fmla="*/ 2147483646 w 513"/>
                    <a:gd name="T49" fmla="*/ 2147483646 h 650"/>
                    <a:gd name="T50" fmla="*/ 2147483646 w 513"/>
                    <a:gd name="T51" fmla="*/ 2147483646 h 650"/>
                    <a:gd name="T52" fmla="*/ 2147483646 w 513"/>
                    <a:gd name="T53" fmla="*/ 2147483646 h 650"/>
                    <a:gd name="T54" fmla="*/ 2147483646 w 513"/>
                    <a:gd name="T55" fmla="*/ 2147483646 h 650"/>
                    <a:gd name="T56" fmla="*/ 2147483646 w 513"/>
                    <a:gd name="T57" fmla="*/ 2147483646 h 650"/>
                    <a:gd name="T58" fmla="*/ 2147483646 w 513"/>
                    <a:gd name="T59" fmla="*/ 2147483646 h 650"/>
                    <a:gd name="T60" fmla="*/ 2147483646 w 513"/>
                    <a:gd name="T61" fmla="*/ 2147483646 h 650"/>
                    <a:gd name="T62" fmla="*/ 2147483646 w 513"/>
                    <a:gd name="T63" fmla="*/ 2147483646 h 650"/>
                    <a:gd name="T64" fmla="*/ 2147483646 w 513"/>
                    <a:gd name="T65" fmla="*/ 2147483646 h 650"/>
                    <a:gd name="T66" fmla="*/ 2147483646 w 513"/>
                    <a:gd name="T67" fmla="*/ 2147483646 h 650"/>
                    <a:gd name="T68" fmla="*/ 2147483646 w 513"/>
                    <a:gd name="T69" fmla="*/ 2147483646 h 650"/>
                    <a:gd name="T70" fmla="*/ 2147483646 w 513"/>
                    <a:gd name="T71" fmla="*/ 2147483646 h 650"/>
                    <a:gd name="T72" fmla="*/ 2147483646 w 513"/>
                    <a:gd name="T73" fmla="*/ 2147483646 h 650"/>
                    <a:gd name="T74" fmla="*/ 2147483646 w 513"/>
                    <a:gd name="T75" fmla="*/ 2147483646 h 650"/>
                    <a:gd name="T76" fmla="*/ 2147483646 w 513"/>
                    <a:gd name="T77" fmla="*/ 0 h 650"/>
                    <a:gd name="T78" fmla="*/ 2147483646 w 513"/>
                    <a:gd name="T79" fmla="*/ 2147483646 h 650"/>
                    <a:gd name="T80" fmla="*/ 2147483646 w 513"/>
                    <a:gd name="T81" fmla="*/ 2147483646 h 650"/>
                    <a:gd name="T82" fmla="*/ 2147483646 w 513"/>
                    <a:gd name="T83" fmla="*/ 2147483646 h 650"/>
                    <a:gd name="T84" fmla="*/ 2147483646 w 513"/>
                    <a:gd name="T85" fmla="*/ 2147483646 h 650"/>
                    <a:gd name="T86" fmla="*/ 2147483646 w 513"/>
                    <a:gd name="T87" fmla="*/ 2147483646 h 650"/>
                    <a:gd name="T88" fmla="*/ 2147483646 w 513"/>
                    <a:gd name="T89" fmla="*/ 2147483646 h 650"/>
                    <a:gd name="T90" fmla="*/ 2147483646 w 513"/>
                    <a:gd name="T91" fmla="*/ 2147483646 h 650"/>
                    <a:gd name="T92" fmla="*/ 2147483646 w 513"/>
                    <a:gd name="T93" fmla="*/ 2147483646 h 650"/>
                    <a:gd name="T94" fmla="*/ 2147483646 w 513"/>
                    <a:gd name="T95" fmla="*/ 2147483646 h 650"/>
                    <a:gd name="T96" fmla="*/ 2147483646 w 513"/>
                    <a:gd name="T97" fmla="*/ 2147483646 h 650"/>
                    <a:gd name="T98" fmla="*/ 2147483646 w 513"/>
                    <a:gd name="T99" fmla="*/ 2147483646 h 650"/>
                    <a:gd name="T100" fmla="*/ 2147483646 w 513"/>
                    <a:gd name="T101" fmla="*/ 2147483646 h 6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13"/>
                    <a:gd name="T154" fmla="*/ 0 h 650"/>
                    <a:gd name="T155" fmla="*/ 513 w 513"/>
                    <a:gd name="T156" fmla="*/ 650 h 65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13" h="650">
                      <a:moveTo>
                        <a:pt x="235" y="634"/>
                      </a:moveTo>
                      <a:lnTo>
                        <a:pt x="220" y="644"/>
                      </a:lnTo>
                      <a:lnTo>
                        <a:pt x="197" y="644"/>
                      </a:lnTo>
                      <a:lnTo>
                        <a:pt x="176" y="600"/>
                      </a:lnTo>
                      <a:lnTo>
                        <a:pt x="176" y="623"/>
                      </a:lnTo>
                      <a:lnTo>
                        <a:pt x="189" y="641"/>
                      </a:lnTo>
                      <a:lnTo>
                        <a:pt x="189" y="650"/>
                      </a:lnTo>
                      <a:lnTo>
                        <a:pt x="172" y="628"/>
                      </a:lnTo>
                      <a:lnTo>
                        <a:pt x="162" y="591"/>
                      </a:lnTo>
                      <a:lnTo>
                        <a:pt x="171" y="587"/>
                      </a:lnTo>
                      <a:lnTo>
                        <a:pt x="148" y="579"/>
                      </a:lnTo>
                      <a:lnTo>
                        <a:pt x="137" y="593"/>
                      </a:lnTo>
                      <a:lnTo>
                        <a:pt x="144" y="604"/>
                      </a:lnTo>
                      <a:lnTo>
                        <a:pt x="152" y="596"/>
                      </a:lnTo>
                      <a:lnTo>
                        <a:pt x="148" y="616"/>
                      </a:lnTo>
                      <a:lnTo>
                        <a:pt x="123" y="586"/>
                      </a:lnTo>
                      <a:lnTo>
                        <a:pt x="119" y="568"/>
                      </a:lnTo>
                      <a:lnTo>
                        <a:pt x="113" y="581"/>
                      </a:lnTo>
                      <a:lnTo>
                        <a:pt x="109" y="582"/>
                      </a:lnTo>
                      <a:lnTo>
                        <a:pt x="100" y="567"/>
                      </a:lnTo>
                      <a:lnTo>
                        <a:pt x="114" y="573"/>
                      </a:lnTo>
                      <a:lnTo>
                        <a:pt x="118" y="565"/>
                      </a:lnTo>
                      <a:lnTo>
                        <a:pt x="111" y="549"/>
                      </a:lnTo>
                      <a:lnTo>
                        <a:pt x="111" y="565"/>
                      </a:lnTo>
                      <a:lnTo>
                        <a:pt x="104" y="548"/>
                      </a:lnTo>
                      <a:lnTo>
                        <a:pt x="105" y="540"/>
                      </a:lnTo>
                      <a:lnTo>
                        <a:pt x="83" y="511"/>
                      </a:lnTo>
                      <a:lnTo>
                        <a:pt x="92" y="536"/>
                      </a:lnTo>
                      <a:lnTo>
                        <a:pt x="76" y="555"/>
                      </a:lnTo>
                      <a:lnTo>
                        <a:pt x="61" y="554"/>
                      </a:lnTo>
                      <a:lnTo>
                        <a:pt x="64" y="499"/>
                      </a:lnTo>
                      <a:lnTo>
                        <a:pt x="56" y="485"/>
                      </a:lnTo>
                      <a:lnTo>
                        <a:pt x="56" y="513"/>
                      </a:lnTo>
                      <a:lnTo>
                        <a:pt x="46" y="509"/>
                      </a:lnTo>
                      <a:lnTo>
                        <a:pt x="41" y="479"/>
                      </a:lnTo>
                      <a:lnTo>
                        <a:pt x="33" y="480"/>
                      </a:lnTo>
                      <a:lnTo>
                        <a:pt x="25" y="460"/>
                      </a:lnTo>
                      <a:lnTo>
                        <a:pt x="26" y="446"/>
                      </a:lnTo>
                      <a:lnTo>
                        <a:pt x="19" y="452"/>
                      </a:lnTo>
                      <a:lnTo>
                        <a:pt x="9" y="431"/>
                      </a:lnTo>
                      <a:lnTo>
                        <a:pt x="0" y="431"/>
                      </a:lnTo>
                      <a:lnTo>
                        <a:pt x="2" y="419"/>
                      </a:lnTo>
                      <a:lnTo>
                        <a:pt x="14" y="415"/>
                      </a:lnTo>
                      <a:lnTo>
                        <a:pt x="25" y="429"/>
                      </a:lnTo>
                      <a:lnTo>
                        <a:pt x="36" y="417"/>
                      </a:lnTo>
                      <a:lnTo>
                        <a:pt x="40" y="391"/>
                      </a:lnTo>
                      <a:lnTo>
                        <a:pt x="49" y="379"/>
                      </a:lnTo>
                      <a:lnTo>
                        <a:pt x="50" y="386"/>
                      </a:lnTo>
                      <a:lnTo>
                        <a:pt x="55" y="392"/>
                      </a:lnTo>
                      <a:lnTo>
                        <a:pt x="64" y="391"/>
                      </a:lnTo>
                      <a:lnTo>
                        <a:pt x="63" y="401"/>
                      </a:lnTo>
                      <a:lnTo>
                        <a:pt x="67" y="403"/>
                      </a:lnTo>
                      <a:lnTo>
                        <a:pt x="70" y="397"/>
                      </a:lnTo>
                      <a:lnTo>
                        <a:pt x="79" y="402"/>
                      </a:lnTo>
                      <a:lnTo>
                        <a:pt x="76" y="406"/>
                      </a:lnTo>
                      <a:lnTo>
                        <a:pt x="78" y="411"/>
                      </a:lnTo>
                      <a:lnTo>
                        <a:pt x="91" y="416"/>
                      </a:lnTo>
                      <a:lnTo>
                        <a:pt x="95" y="406"/>
                      </a:lnTo>
                      <a:lnTo>
                        <a:pt x="88" y="400"/>
                      </a:lnTo>
                      <a:lnTo>
                        <a:pt x="88" y="389"/>
                      </a:lnTo>
                      <a:lnTo>
                        <a:pt x="96" y="388"/>
                      </a:lnTo>
                      <a:lnTo>
                        <a:pt x="95" y="386"/>
                      </a:lnTo>
                      <a:lnTo>
                        <a:pt x="87" y="386"/>
                      </a:lnTo>
                      <a:lnTo>
                        <a:pt x="84" y="379"/>
                      </a:lnTo>
                      <a:lnTo>
                        <a:pt x="82" y="378"/>
                      </a:lnTo>
                      <a:lnTo>
                        <a:pt x="73" y="384"/>
                      </a:lnTo>
                      <a:lnTo>
                        <a:pt x="68" y="351"/>
                      </a:lnTo>
                      <a:lnTo>
                        <a:pt x="96" y="347"/>
                      </a:lnTo>
                      <a:lnTo>
                        <a:pt x="123" y="336"/>
                      </a:lnTo>
                      <a:lnTo>
                        <a:pt x="81" y="342"/>
                      </a:lnTo>
                      <a:lnTo>
                        <a:pt x="67" y="335"/>
                      </a:lnTo>
                      <a:lnTo>
                        <a:pt x="67" y="319"/>
                      </a:lnTo>
                      <a:lnTo>
                        <a:pt x="84" y="319"/>
                      </a:lnTo>
                      <a:lnTo>
                        <a:pt x="110" y="290"/>
                      </a:lnTo>
                      <a:lnTo>
                        <a:pt x="83" y="303"/>
                      </a:lnTo>
                      <a:lnTo>
                        <a:pt x="84" y="289"/>
                      </a:lnTo>
                      <a:lnTo>
                        <a:pt x="60" y="300"/>
                      </a:lnTo>
                      <a:lnTo>
                        <a:pt x="73" y="282"/>
                      </a:lnTo>
                      <a:lnTo>
                        <a:pt x="58" y="286"/>
                      </a:lnTo>
                      <a:lnTo>
                        <a:pt x="58" y="270"/>
                      </a:lnTo>
                      <a:lnTo>
                        <a:pt x="70" y="258"/>
                      </a:lnTo>
                      <a:lnTo>
                        <a:pt x="72" y="247"/>
                      </a:lnTo>
                      <a:lnTo>
                        <a:pt x="60" y="253"/>
                      </a:lnTo>
                      <a:lnTo>
                        <a:pt x="44" y="252"/>
                      </a:lnTo>
                      <a:lnTo>
                        <a:pt x="47" y="236"/>
                      </a:lnTo>
                      <a:lnTo>
                        <a:pt x="40" y="245"/>
                      </a:lnTo>
                      <a:lnTo>
                        <a:pt x="28" y="253"/>
                      </a:lnTo>
                      <a:lnTo>
                        <a:pt x="13" y="225"/>
                      </a:lnTo>
                      <a:lnTo>
                        <a:pt x="14" y="190"/>
                      </a:lnTo>
                      <a:lnTo>
                        <a:pt x="44" y="147"/>
                      </a:lnTo>
                      <a:lnTo>
                        <a:pt x="124" y="113"/>
                      </a:lnTo>
                      <a:lnTo>
                        <a:pt x="124" y="142"/>
                      </a:lnTo>
                      <a:lnTo>
                        <a:pt x="134" y="138"/>
                      </a:lnTo>
                      <a:lnTo>
                        <a:pt x="125" y="157"/>
                      </a:lnTo>
                      <a:lnTo>
                        <a:pt x="142" y="164"/>
                      </a:lnTo>
                      <a:lnTo>
                        <a:pt x="144" y="146"/>
                      </a:lnTo>
                      <a:lnTo>
                        <a:pt x="171" y="124"/>
                      </a:lnTo>
                      <a:lnTo>
                        <a:pt x="174" y="133"/>
                      </a:lnTo>
                      <a:lnTo>
                        <a:pt x="189" y="116"/>
                      </a:lnTo>
                      <a:lnTo>
                        <a:pt x="198" y="131"/>
                      </a:lnTo>
                      <a:lnTo>
                        <a:pt x="202" y="110"/>
                      </a:lnTo>
                      <a:lnTo>
                        <a:pt x="215" y="100"/>
                      </a:lnTo>
                      <a:lnTo>
                        <a:pt x="250" y="104"/>
                      </a:lnTo>
                      <a:lnTo>
                        <a:pt x="231" y="91"/>
                      </a:lnTo>
                      <a:lnTo>
                        <a:pt x="237" y="83"/>
                      </a:lnTo>
                      <a:lnTo>
                        <a:pt x="262" y="88"/>
                      </a:lnTo>
                      <a:lnTo>
                        <a:pt x="253" y="73"/>
                      </a:lnTo>
                      <a:lnTo>
                        <a:pt x="232" y="58"/>
                      </a:lnTo>
                      <a:lnTo>
                        <a:pt x="236" y="43"/>
                      </a:lnTo>
                      <a:lnTo>
                        <a:pt x="267" y="32"/>
                      </a:lnTo>
                      <a:lnTo>
                        <a:pt x="294" y="40"/>
                      </a:lnTo>
                      <a:lnTo>
                        <a:pt x="304" y="59"/>
                      </a:lnTo>
                      <a:lnTo>
                        <a:pt x="314" y="62"/>
                      </a:lnTo>
                      <a:lnTo>
                        <a:pt x="309" y="34"/>
                      </a:lnTo>
                      <a:lnTo>
                        <a:pt x="325" y="35"/>
                      </a:lnTo>
                      <a:lnTo>
                        <a:pt x="333" y="12"/>
                      </a:lnTo>
                      <a:lnTo>
                        <a:pt x="369" y="0"/>
                      </a:lnTo>
                      <a:lnTo>
                        <a:pt x="387" y="6"/>
                      </a:lnTo>
                      <a:lnTo>
                        <a:pt x="401" y="26"/>
                      </a:lnTo>
                      <a:lnTo>
                        <a:pt x="471" y="28"/>
                      </a:lnTo>
                      <a:lnTo>
                        <a:pt x="475" y="64"/>
                      </a:lnTo>
                      <a:lnTo>
                        <a:pt x="495" y="87"/>
                      </a:lnTo>
                      <a:lnTo>
                        <a:pt x="498" y="111"/>
                      </a:lnTo>
                      <a:lnTo>
                        <a:pt x="513" y="123"/>
                      </a:lnTo>
                      <a:lnTo>
                        <a:pt x="503" y="147"/>
                      </a:lnTo>
                      <a:lnTo>
                        <a:pt x="466" y="139"/>
                      </a:lnTo>
                      <a:lnTo>
                        <a:pt x="480" y="151"/>
                      </a:lnTo>
                      <a:lnTo>
                        <a:pt x="486" y="164"/>
                      </a:lnTo>
                      <a:lnTo>
                        <a:pt x="473" y="166"/>
                      </a:lnTo>
                      <a:lnTo>
                        <a:pt x="445" y="148"/>
                      </a:lnTo>
                      <a:lnTo>
                        <a:pt x="445" y="156"/>
                      </a:lnTo>
                      <a:lnTo>
                        <a:pt x="467" y="174"/>
                      </a:lnTo>
                      <a:lnTo>
                        <a:pt x="443" y="193"/>
                      </a:lnTo>
                      <a:lnTo>
                        <a:pt x="406" y="173"/>
                      </a:lnTo>
                      <a:lnTo>
                        <a:pt x="410" y="203"/>
                      </a:lnTo>
                      <a:lnTo>
                        <a:pt x="402" y="211"/>
                      </a:lnTo>
                      <a:lnTo>
                        <a:pt x="394" y="199"/>
                      </a:lnTo>
                      <a:lnTo>
                        <a:pt x="373" y="217"/>
                      </a:lnTo>
                      <a:lnTo>
                        <a:pt x="366" y="207"/>
                      </a:lnTo>
                      <a:lnTo>
                        <a:pt x="360" y="225"/>
                      </a:lnTo>
                      <a:lnTo>
                        <a:pt x="345" y="221"/>
                      </a:lnTo>
                      <a:lnTo>
                        <a:pt x="347" y="235"/>
                      </a:lnTo>
                      <a:lnTo>
                        <a:pt x="323" y="257"/>
                      </a:lnTo>
                      <a:lnTo>
                        <a:pt x="322" y="275"/>
                      </a:lnTo>
                      <a:lnTo>
                        <a:pt x="294" y="304"/>
                      </a:lnTo>
                      <a:lnTo>
                        <a:pt x="272" y="312"/>
                      </a:lnTo>
                      <a:lnTo>
                        <a:pt x="281" y="335"/>
                      </a:lnTo>
                      <a:lnTo>
                        <a:pt x="248" y="380"/>
                      </a:lnTo>
                      <a:lnTo>
                        <a:pt x="221" y="453"/>
                      </a:lnTo>
                      <a:lnTo>
                        <a:pt x="218" y="555"/>
                      </a:lnTo>
                      <a:lnTo>
                        <a:pt x="216" y="591"/>
                      </a:lnTo>
                      <a:lnTo>
                        <a:pt x="231" y="614"/>
                      </a:lnTo>
                      <a:lnTo>
                        <a:pt x="235" y="634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6" name="Freeform 252"/>
                <p:cNvSpPr>
                  <a:spLocks/>
                </p:cNvSpPr>
                <p:nvPr/>
              </p:nvSpPr>
              <p:spPr bwMode="auto">
                <a:xfrm>
                  <a:off x="2375116" y="3352009"/>
                  <a:ext cx="619183" cy="715727"/>
                </a:xfrm>
                <a:custGeom>
                  <a:avLst/>
                  <a:gdLst>
                    <a:gd name="T0" fmla="*/ 2147483646 w 1170"/>
                    <a:gd name="T1" fmla="*/ 2147483646 h 1332"/>
                    <a:gd name="T2" fmla="*/ 2147483646 w 1170"/>
                    <a:gd name="T3" fmla="*/ 2147483646 h 1332"/>
                    <a:gd name="T4" fmla="*/ 2147483646 w 1170"/>
                    <a:gd name="T5" fmla="*/ 2147483646 h 1332"/>
                    <a:gd name="T6" fmla="*/ 2147483646 w 1170"/>
                    <a:gd name="T7" fmla="*/ 2147483646 h 1332"/>
                    <a:gd name="T8" fmla="*/ 2147483646 w 1170"/>
                    <a:gd name="T9" fmla="*/ 2147483646 h 1332"/>
                    <a:gd name="T10" fmla="*/ 2147483646 w 1170"/>
                    <a:gd name="T11" fmla="*/ 2147483646 h 1332"/>
                    <a:gd name="T12" fmla="*/ 2147483646 w 1170"/>
                    <a:gd name="T13" fmla="*/ 2147483646 h 1332"/>
                    <a:gd name="T14" fmla="*/ 2147483646 w 1170"/>
                    <a:gd name="T15" fmla="*/ 2147483646 h 1332"/>
                    <a:gd name="T16" fmla="*/ 2147483646 w 1170"/>
                    <a:gd name="T17" fmla="*/ 2147483646 h 1332"/>
                    <a:gd name="T18" fmla="*/ 2147483646 w 1170"/>
                    <a:gd name="T19" fmla="*/ 2147483646 h 1332"/>
                    <a:gd name="T20" fmla="*/ 2147483646 w 1170"/>
                    <a:gd name="T21" fmla="*/ 2147483646 h 1332"/>
                    <a:gd name="T22" fmla="*/ 2147483646 w 1170"/>
                    <a:gd name="T23" fmla="*/ 2147483646 h 1332"/>
                    <a:gd name="T24" fmla="*/ 2147483646 w 1170"/>
                    <a:gd name="T25" fmla="*/ 2147483646 h 1332"/>
                    <a:gd name="T26" fmla="*/ 2147483646 w 1170"/>
                    <a:gd name="T27" fmla="*/ 2147483646 h 1332"/>
                    <a:gd name="T28" fmla="*/ 2147483646 w 1170"/>
                    <a:gd name="T29" fmla="*/ 2147483646 h 1332"/>
                    <a:gd name="T30" fmla="*/ 2147483646 w 1170"/>
                    <a:gd name="T31" fmla="*/ 2147483646 h 1332"/>
                    <a:gd name="T32" fmla="*/ 2147483646 w 1170"/>
                    <a:gd name="T33" fmla="*/ 2147483646 h 1332"/>
                    <a:gd name="T34" fmla="*/ 2147483646 w 1170"/>
                    <a:gd name="T35" fmla="*/ 2147483646 h 1332"/>
                    <a:gd name="T36" fmla="*/ 2147483646 w 1170"/>
                    <a:gd name="T37" fmla="*/ 2147483646 h 1332"/>
                    <a:gd name="T38" fmla="*/ 2147483646 w 1170"/>
                    <a:gd name="T39" fmla="*/ 2147483646 h 1332"/>
                    <a:gd name="T40" fmla="*/ 2147483646 w 1170"/>
                    <a:gd name="T41" fmla="*/ 2147483646 h 1332"/>
                    <a:gd name="T42" fmla="*/ 2147483646 w 1170"/>
                    <a:gd name="T43" fmla="*/ 2147483646 h 1332"/>
                    <a:gd name="T44" fmla="*/ 2147483646 w 1170"/>
                    <a:gd name="T45" fmla="*/ 2147483646 h 1332"/>
                    <a:gd name="T46" fmla="*/ 2147483646 w 1170"/>
                    <a:gd name="T47" fmla="*/ 2147483646 h 1332"/>
                    <a:gd name="T48" fmla="*/ 2147483646 w 1170"/>
                    <a:gd name="T49" fmla="*/ 2147483646 h 1332"/>
                    <a:gd name="T50" fmla="*/ 2147483646 w 1170"/>
                    <a:gd name="T51" fmla="*/ 2147483646 h 1332"/>
                    <a:gd name="T52" fmla="*/ 2147483646 w 1170"/>
                    <a:gd name="T53" fmla="*/ 2147483646 h 1332"/>
                    <a:gd name="T54" fmla="*/ 2147483646 w 1170"/>
                    <a:gd name="T55" fmla="*/ 2147483646 h 1332"/>
                    <a:gd name="T56" fmla="*/ 2147483646 w 1170"/>
                    <a:gd name="T57" fmla="*/ 2147483646 h 1332"/>
                    <a:gd name="T58" fmla="*/ 2147483646 w 1170"/>
                    <a:gd name="T59" fmla="*/ 2147483646 h 1332"/>
                    <a:gd name="T60" fmla="*/ 2147483646 w 1170"/>
                    <a:gd name="T61" fmla="*/ 2147483646 h 1332"/>
                    <a:gd name="T62" fmla="*/ 2147483646 w 1170"/>
                    <a:gd name="T63" fmla="*/ 2147483646 h 1332"/>
                    <a:gd name="T64" fmla="*/ 2147483646 w 1170"/>
                    <a:gd name="T65" fmla="*/ 2147483646 h 1332"/>
                    <a:gd name="T66" fmla="*/ 2147483646 w 1170"/>
                    <a:gd name="T67" fmla="*/ 2147483646 h 1332"/>
                    <a:gd name="T68" fmla="*/ 2147483646 w 1170"/>
                    <a:gd name="T69" fmla="*/ 2147483646 h 1332"/>
                    <a:gd name="T70" fmla="*/ 2147483646 w 1170"/>
                    <a:gd name="T71" fmla="*/ 2147483646 h 1332"/>
                    <a:gd name="T72" fmla="*/ 2147483646 w 1170"/>
                    <a:gd name="T73" fmla="*/ 2147483646 h 1332"/>
                    <a:gd name="T74" fmla="*/ 2147483646 w 1170"/>
                    <a:gd name="T75" fmla="*/ 2147483646 h 1332"/>
                    <a:gd name="T76" fmla="*/ 2147483646 w 1170"/>
                    <a:gd name="T77" fmla="*/ 2147483646 h 1332"/>
                    <a:gd name="T78" fmla="*/ 2147483646 w 1170"/>
                    <a:gd name="T79" fmla="*/ 2147483646 h 1332"/>
                    <a:gd name="T80" fmla="*/ 2147483646 w 1170"/>
                    <a:gd name="T81" fmla="*/ 2147483646 h 1332"/>
                    <a:gd name="T82" fmla="*/ 2147483646 w 1170"/>
                    <a:gd name="T83" fmla="*/ 2147483646 h 1332"/>
                    <a:gd name="T84" fmla="*/ 0 w 1170"/>
                    <a:gd name="T85" fmla="*/ 2147483646 h 1332"/>
                    <a:gd name="T86" fmla="*/ 2147483646 w 1170"/>
                    <a:gd name="T87" fmla="*/ 2147483646 h 1332"/>
                    <a:gd name="T88" fmla="*/ 2147483646 w 1170"/>
                    <a:gd name="T89" fmla="*/ 2147483646 h 13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170"/>
                    <a:gd name="T136" fmla="*/ 0 h 1332"/>
                    <a:gd name="T137" fmla="*/ 1170 w 1170"/>
                    <a:gd name="T138" fmla="*/ 1332 h 13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170" h="1332">
                      <a:moveTo>
                        <a:pt x="222" y="1015"/>
                      </a:moveTo>
                      <a:lnTo>
                        <a:pt x="258" y="1057"/>
                      </a:lnTo>
                      <a:lnTo>
                        <a:pt x="247" y="1067"/>
                      </a:lnTo>
                      <a:lnTo>
                        <a:pt x="292" y="1108"/>
                      </a:lnTo>
                      <a:lnTo>
                        <a:pt x="359" y="1145"/>
                      </a:lnTo>
                      <a:lnTo>
                        <a:pt x="393" y="1182"/>
                      </a:lnTo>
                      <a:lnTo>
                        <a:pt x="415" y="1146"/>
                      </a:lnTo>
                      <a:lnTo>
                        <a:pt x="465" y="1193"/>
                      </a:lnTo>
                      <a:lnTo>
                        <a:pt x="485" y="1249"/>
                      </a:lnTo>
                      <a:lnTo>
                        <a:pt x="495" y="1229"/>
                      </a:lnTo>
                      <a:lnTo>
                        <a:pt x="516" y="1219"/>
                      </a:lnTo>
                      <a:lnTo>
                        <a:pt x="526" y="1230"/>
                      </a:lnTo>
                      <a:lnTo>
                        <a:pt x="568" y="1200"/>
                      </a:lnTo>
                      <a:lnTo>
                        <a:pt x="599" y="1200"/>
                      </a:lnTo>
                      <a:lnTo>
                        <a:pt x="604" y="1206"/>
                      </a:lnTo>
                      <a:lnTo>
                        <a:pt x="583" y="1215"/>
                      </a:lnTo>
                      <a:lnTo>
                        <a:pt x="602" y="1226"/>
                      </a:lnTo>
                      <a:lnTo>
                        <a:pt x="629" y="1221"/>
                      </a:lnTo>
                      <a:lnTo>
                        <a:pt x="643" y="1242"/>
                      </a:lnTo>
                      <a:lnTo>
                        <a:pt x="664" y="1252"/>
                      </a:lnTo>
                      <a:lnTo>
                        <a:pt x="664" y="1272"/>
                      </a:lnTo>
                      <a:lnTo>
                        <a:pt x="699" y="1258"/>
                      </a:lnTo>
                      <a:lnTo>
                        <a:pt x="710" y="1279"/>
                      </a:lnTo>
                      <a:lnTo>
                        <a:pt x="699" y="1289"/>
                      </a:lnTo>
                      <a:lnTo>
                        <a:pt x="750" y="1331"/>
                      </a:lnTo>
                      <a:lnTo>
                        <a:pt x="771" y="1300"/>
                      </a:lnTo>
                      <a:lnTo>
                        <a:pt x="781" y="1306"/>
                      </a:lnTo>
                      <a:lnTo>
                        <a:pt x="806" y="1285"/>
                      </a:lnTo>
                      <a:lnTo>
                        <a:pt x="812" y="1295"/>
                      </a:lnTo>
                      <a:lnTo>
                        <a:pt x="822" y="1285"/>
                      </a:lnTo>
                      <a:lnTo>
                        <a:pt x="868" y="1322"/>
                      </a:lnTo>
                      <a:lnTo>
                        <a:pt x="883" y="1332"/>
                      </a:lnTo>
                      <a:lnTo>
                        <a:pt x="914" y="1307"/>
                      </a:lnTo>
                      <a:lnTo>
                        <a:pt x="888" y="1302"/>
                      </a:lnTo>
                      <a:lnTo>
                        <a:pt x="894" y="1286"/>
                      </a:lnTo>
                      <a:lnTo>
                        <a:pt x="889" y="1271"/>
                      </a:lnTo>
                      <a:lnTo>
                        <a:pt x="910" y="1256"/>
                      </a:lnTo>
                      <a:lnTo>
                        <a:pt x="920" y="1225"/>
                      </a:lnTo>
                      <a:lnTo>
                        <a:pt x="905" y="1215"/>
                      </a:lnTo>
                      <a:lnTo>
                        <a:pt x="911" y="1189"/>
                      </a:lnTo>
                      <a:lnTo>
                        <a:pt x="962" y="1165"/>
                      </a:lnTo>
                      <a:lnTo>
                        <a:pt x="942" y="1155"/>
                      </a:lnTo>
                      <a:lnTo>
                        <a:pt x="947" y="1145"/>
                      </a:lnTo>
                      <a:lnTo>
                        <a:pt x="1003" y="1145"/>
                      </a:lnTo>
                      <a:lnTo>
                        <a:pt x="1033" y="1136"/>
                      </a:lnTo>
                      <a:lnTo>
                        <a:pt x="1028" y="1156"/>
                      </a:lnTo>
                      <a:lnTo>
                        <a:pt x="1059" y="1167"/>
                      </a:lnTo>
                      <a:lnTo>
                        <a:pt x="1069" y="1146"/>
                      </a:lnTo>
                      <a:lnTo>
                        <a:pt x="1090" y="1151"/>
                      </a:lnTo>
                      <a:lnTo>
                        <a:pt x="1105" y="1141"/>
                      </a:lnTo>
                      <a:lnTo>
                        <a:pt x="1128" y="1149"/>
                      </a:lnTo>
                      <a:lnTo>
                        <a:pt x="1138" y="1087"/>
                      </a:lnTo>
                      <a:lnTo>
                        <a:pt x="1170" y="1011"/>
                      </a:lnTo>
                      <a:lnTo>
                        <a:pt x="1148" y="999"/>
                      </a:lnTo>
                      <a:lnTo>
                        <a:pt x="1139" y="933"/>
                      </a:lnTo>
                      <a:lnTo>
                        <a:pt x="1170" y="872"/>
                      </a:lnTo>
                      <a:lnTo>
                        <a:pt x="1156" y="857"/>
                      </a:lnTo>
                      <a:lnTo>
                        <a:pt x="1161" y="831"/>
                      </a:lnTo>
                      <a:lnTo>
                        <a:pt x="1120" y="799"/>
                      </a:lnTo>
                      <a:lnTo>
                        <a:pt x="1070" y="753"/>
                      </a:lnTo>
                      <a:lnTo>
                        <a:pt x="1065" y="723"/>
                      </a:lnTo>
                      <a:lnTo>
                        <a:pt x="1086" y="692"/>
                      </a:lnTo>
                      <a:lnTo>
                        <a:pt x="1102" y="656"/>
                      </a:lnTo>
                      <a:lnTo>
                        <a:pt x="1118" y="595"/>
                      </a:lnTo>
                      <a:lnTo>
                        <a:pt x="1093" y="544"/>
                      </a:lnTo>
                      <a:lnTo>
                        <a:pt x="1104" y="539"/>
                      </a:lnTo>
                      <a:lnTo>
                        <a:pt x="1125" y="412"/>
                      </a:lnTo>
                      <a:lnTo>
                        <a:pt x="1157" y="392"/>
                      </a:lnTo>
                      <a:lnTo>
                        <a:pt x="1152" y="325"/>
                      </a:lnTo>
                      <a:lnTo>
                        <a:pt x="1138" y="289"/>
                      </a:lnTo>
                      <a:lnTo>
                        <a:pt x="1118" y="258"/>
                      </a:lnTo>
                      <a:lnTo>
                        <a:pt x="1118" y="243"/>
                      </a:lnTo>
                      <a:lnTo>
                        <a:pt x="1088" y="167"/>
                      </a:lnTo>
                      <a:lnTo>
                        <a:pt x="1064" y="135"/>
                      </a:lnTo>
                      <a:lnTo>
                        <a:pt x="993" y="93"/>
                      </a:lnTo>
                      <a:lnTo>
                        <a:pt x="994" y="42"/>
                      </a:lnTo>
                      <a:lnTo>
                        <a:pt x="979" y="21"/>
                      </a:lnTo>
                      <a:lnTo>
                        <a:pt x="954" y="6"/>
                      </a:lnTo>
                      <a:lnTo>
                        <a:pt x="931" y="0"/>
                      </a:lnTo>
                      <a:lnTo>
                        <a:pt x="921" y="5"/>
                      </a:lnTo>
                      <a:lnTo>
                        <a:pt x="906" y="20"/>
                      </a:lnTo>
                      <a:lnTo>
                        <a:pt x="906" y="30"/>
                      </a:lnTo>
                      <a:lnTo>
                        <a:pt x="905" y="56"/>
                      </a:lnTo>
                      <a:lnTo>
                        <a:pt x="879" y="90"/>
                      </a:lnTo>
                      <a:lnTo>
                        <a:pt x="859" y="100"/>
                      </a:lnTo>
                      <a:lnTo>
                        <a:pt x="795" y="196"/>
                      </a:lnTo>
                      <a:lnTo>
                        <a:pt x="759" y="215"/>
                      </a:lnTo>
                      <a:lnTo>
                        <a:pt x="744" y="215"/>
                      </a:lnTo>
                      <a:lnTo>
                        <a:pt x="732" y="236"/>
                      </a:lnTo>
                      <a:lnTo>
                        <a:pt x="717" y="241"/>
                      </a:lnTo>
                      <a:lnTo>
                        <a:pt x="650" y="321"/>
                      </a:lnTo>
                      <a:lnTo>
                        <a:pt x="609" y="345"/>
                      </a:lnTo>
                      <a:lnTo>
                        <a:pt x="568" y="354"/>
                      </a:lnTo>
                      <a:lnTo>
                        <a:pt x="531" y="385"/>
                      </a:lnTo>
                      <a:lnTo>
                        <a:pt x="541" y="395"/>
                      </a:lnTo>
                      <a:lnTo>
                        <a:pt x="530" y="431"/>
                      </a:lnTo>
                      <a:lnTo>
                        <a:pt x="550" y="441"/>
                      </a:lnTo>
                      <a:lnTo>
                        <a:pt x="571" y="471"/>
                      </a:lnTo>
                      <a:lnTo>
                        <a:pt x="568" y="497"/>
                      </a:lnTo>
                      <a:lnTo>
                        <a:pt x="541" y="534"/>
                      </a:lnTo>
                      <a:lnTo>
                        <a:pt x="518" y="533"/>
                      </a:lnTo>
                      <a:lnTo>
                        <a:pt x="503" y="547"/>
                      </a:lnTo>
                      <a:lnTo>
                        <a:pt x="502" y="567"/>
                      </a:lnTo>
                      <a:lnTo>
                        <a:pt x="517" y="589"/>
                      </a:lnTo>
                      <a:lnTo>
                        <a:pt x="491" y="623"/>
                      </a:lnTo>
                      <a:lnTo>
                        <a:pt x="471" y="623"/>
                      </a:lnTo>
                      <a:lnTo>
                        <a:pt x="444" y="644"/>
                      </a:lnTo>
                      <a:lnTo>
                        <a:pt x="424" y="637"/>
                      </a:lnTo>
                      <a:lnTo>
                        <a:pt x="424" y="627"/>
                      </a:lnTo>
                      <a:lnTo>
                        <a:pt x="347" y="651"/>
                      </a:lnTo>
                      <a:lnTo>
                        <a:pt x="346" y="692"/>
                      </a:lnTo>
                      <a:lnTo>
                        <a:pt x="356" y="702"/>
                      </a:lnTo>
                      <a:lnTo>
                        <a:pt x="341" y="728"/>
                      </a:lnTo>
                      <a:lnTo>
                        <a:pt x="307" y="725"/>
                      </a:lnTo>
                      <a:lnTo>
                        <a:pt x="295" y="696"/>
                      </a:lnTo>
                      <a:lnTo>
                        <a:pt x="261" y="676"/>
                      </a:lnTo>
                      <a:lnTo>
                        <a:pt x="239" y="690"/>
                      </a:lnTo>
                      <a:lnTo>
                        <a:pt x="235" y="684"/>
                      </a:lnTo>
                      <a:lnTo>
                        <a:pt x="203" y="730"/>
                      </a:lnTo>
                      <a:lnTo>
                        <a:pt x="208" y="741"/>
                      </a:lnTo>
                      <a:lnTo>
                        <a:pt x="182" y="771"/>
                      </a:lnTo>
                      <a:lnTo>
                        <a:pt x="120" y="785"/>
                      </a:lnTo>
                      <a:lnTo>
                        <a:pt x="100" y="774"/>
                      </a:lnTo>
                      <a:lnTo>
                        <a:pt x="95" y="753"/>
                      </a:lnTo>
                      <a:lnTo>
                        <a:pt x="64" y="764"/>
                      </a:lnTo>
                      <a:lnTo>
                        <a:pt x="64" y="799"/>
                      </a:lnTo>
                      <a:lnTo>
                        <a:pt x="17" y="849"/>
                      </a:lnTo>
                      <a:lnTo>
                        <a:pt x="6" y="874"/>
                      </a:lnTo>
                      <a:lnTo>
                        <a:pt x="0" y="920"/>
                      </a:lnTo>
                      <a:lnTo>
                        <a:pt x="9" y="936"/>
                      </a:lnTo>
                      <a:lnTo>
                        <a:pt x="30" y="942"/>
                      </a:lnTo>
                      <a:lnTo>
                        <a:pt x="115" y="1005"/>
                      </a:lnTo>
                      <a:lnTo>
                        <a:pt x="120" y="1020"/>
                      </a:lnTo>
                      <a:lnTo>
                        <a:pt x="141" y="1030"/>
                      </a:lnTo>
                      <a:lnTo>
                        <a:pt x="146" y="1020"/>
                      </a:lnTo>
                      <a:lnTo>
                        <a:pt x="182" y="1030"/>
                      </a:lnTo>
                      <a:lnTo>
                        <a:pt x="222" y="1015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" name="Freeform 253"/>
                <p:cNvSpPr>
                  <a:spLocks/>
                </p:cNvSpPr>
                <p:nvPr/>
              </p:nvSpPr>
              <p:spPr bwMode="auto">
                <a:xfrm>
                  <a:off x="1946452" y="2228429"/>
                  <a:ext cx="838278" cy="831576"/>
                </a:xfrm>
                <a:custGeom>
                  <a:avLst/>
                  <a:gdLst>
                    <a:gd name="T0" fmla="*/ 2147483646 w 1580"/>
                    <a:gd name="T1" fmla="*/ 2147483646 h 1552"/>
                    <a:gd name="T2" fmla="*/ 2147483646 w 1580"/>
                    <a:gd name="T3" fmla="*/ 2147483646 h 1552"/>
                    <a:gd name="T4" fmla="*/ 2147483646 w 1580"/>
                    <a:gd name="T5" fmla="*/ 2147483646 h 1552"/>
                    <a:gd name="T6" fmla="*/ 2147483646 w 1580"/>
                    <a:gd name="T7" fmla="*/ 2147483646 h 1552"/>
                    <a:gd name="T8" fmla="*/ 2147483646 w 1580"/>
                    <a:gd name="T9" fmla="*/ 2147483646 h 1552"/>
                    <a:gd name="T10" fmla="*/ 2147483646 w 1580"/>
                    <a:gd name="T11" fmla="*/ 2147483646 h 1552"/>
                    <a:gd name="T12" fmla="*/ 2147483646 w 1580"/>
                    <a:gd name="T13" fmla="*/ 2147483646 h 1552"/>
                    <a:gd name="T14" fmla="*/ 2147483646 w 1580"/>
                    <a:gd name="T15" fmla="*/ 2147483646 h 1552"/>
                    <a:gd name="T16" fmla="*/ 2147483646 w 1580"/>
                    <a:gd name="T17" fmla="*/ 2147483646 h 1552"/>
                    <a:gd name="T18" fmla="*/ 2147483646 w 1580"/>
                    <a:gd name="T19" fmla="*/ 2147483646 h 1552"/>
                    <a:gd name="T20" fmla="*/ 2147483646 w 1580"/>
                    <a:gd name="T21" fmla="*/ 2147483646 h 1552"/>
                    <a:gd name="T22" fmla="*/ 2147483646 w 1580"/>
                    <a:gd name="T23" fmla="*/ 2147483646 h 1552"/>
                    <a:gd name="T24" fmla="*/ 2147483646 w 1580"/>
                    <a:gd name="T25" fmla="*/ 2147483646 h 1552"/>
                    <a:gd name="T26" fmla="*/ 2147483646 w 1580"/>
                    <a:gd name="T27" fmla="*/ 2147483646 h 1552"/>
                    <a:gd name="T28" fmla="*/ 2147483646 w 1580"/>
                    <a:gd name="T29" fmla="*/ 2147483646 h 1552"/>
                    <a:gd name="T30" fmla="*/ 2147483646 w 1580"/>
                    <a:gd name="T31" fmla="*/ 2147483646 h 1552"/>
                    <a:gd name="T32" fmla="*/ 2147483646 w 1580"/>
                    <a:gd name="T33" fmla="*/ 2147483646 h 1552"/>
                    <a:gd name="T34" fmla="*/ 2147483646 w 1580"/>
                    <a:gd name="T35" fmla="*/ 2147483646 h 1552"/>
                    <a:gd name="T36" fmla="*/ 2147483646 w 1580"/>
                    <a:gd name="T37" fmla="*/ 2147483646 h 1552"/>
                    <a:gd name="T38" fmla="*/ 2147483646 w 1580"/>
                    <a:gd name="T39" fmla="*/ 2147483646 h 1552"/>
                    <a:gd name="T40" fmla="*/ 2147483646 w 1580"/>
                    <a:gd name="T41" fmla="*/ 2147483646 h 1552"/>
                    <a:gd name="T42" fmla="*/ 2147483646 w 1580"/>
                    <a:gd name="T43" fmla="*/ 2147483646 h 1552"/>
                    <a:gd name="T44" fmla="*/ 2147483646 w 1580"/>
                    <a:gd name="T45" fmla="*/ 2147483646 h 1552"/>
                    <a:gd name="T46" fmla="*/ 2147483646 w 1580"/>
                    <a:gd name="T47" fmla="*/ 2147483646 h 1552"/>
                    <a:gd name="T48" fmla="*/ 2147483646 w 1580"/>
                    <a:gd name="T49" fmla="*/ 2147483646 h 1552"/>
                    <a:gd name="T50" fmla="*/ 2147483646 w 1580"/>
                    <a:gd name="T51" fmla="*/ 2147483646 h 1552"/>
                    <a:gd name="T52" fmla="*/ 0 w 1580"/>
                    <a:gd name="T53" fmla="*/ 2147483646 h 1552"/>
                    <a:gd name="T54" fmla="*/ 2147483646 w 1580"/>
                    <a:gd name="T55" fmla="*/ 2147483646 h 1552"/>
                    <a:gd name="T56" fmla="*/ 2147483646 w 1580"/>
                    <a:gd name="T57" fmla="*/ 2147483646 h 1552"/>
                    <a:gd name="T58" fmla="*/ 2147483646 w 1580"/>
                    <a:gd name="T59" fmla="*/ 2147483646 h 1552"/>
                    <a:gd name="T60" fmla="*/ 2147483646 w 1580"/>
                    <a:gd name="T61" fmla="*/ 2147483646 h 1552"/>
                    <a:gd name="T62" fmla="*/ 2147483646 w 1580"/>
                    <a:gd name="T63" fmla="*/ 2147483646 h 1552"/>
                    <a:gd name="T64" fmla="*/ 2147483646 w 1580"/>
                    <a:gd name="T65" fmla="*/ 2147483646 h 1552"/>
                    <a:gd name="T66" fmla="*/ 2147483646 w 1580"/>
                    <a:gd name="T67" fmla="*/ 2147483646 h 1552"/>
                    <a:gd name="T68" fmla="*/ 2147483646 w 1580"/>
                    <a:gd name="T69" fmla="*/ 2147483646 h 1552"/>
                    <a:gd name="T70" fmla="*/ 2147483646 w 1580"/>
                    <a:gd name="T71" fmla="*/ 2147483646 h 1552"/>
                    <a:gd name="T72" fmla="*/ 2147483646 w 1580"/>
                    <a:gd name="T73" fmla="*/ 2147483646 h 1552"/>
                    <a:gd name="T74" fmla="*/ 2147483646 w 1580"/>
                    <a:gd name="T75" fmla="*/ 2147483646 h 1552"/>
                    <a:gd name="T76" fmla="*/ 2147483646 w 1580"/>
                    <a:gd name="T77" fmla="*/ 2147483646 h 1552"/>
                    <a:gd name="T78" fmla="*/ 2147483646 w 1580"/>
                    <a:gd name="T79" fmla="*/ 2147483646 h 1552"/>
                    <a:gd name="T80" fmla="*/ 2147483646 w 1580"/>
                    <a:gd name="T81" fmla="*/ 2147483646 h 1552"/>
                    <a:gd name="T82" fmla="*/ 2147483646 w 1580"/>
                    <a:gd name="T83" fmla="*/ 2147483646 h 1552"/>
                    <a:gd name="T84" fmla="*/ 2147483646 w 1580"/>
                    <a:gd name="T85" fmla="*/ 2147483646 h 1552"/>
                    <a:gd name="T86" fmla="*/ 2147483646 w 1580"/>
                    <a:gd name="T87" fmla="*/ 2147483646 h 1552"/>
                    <a:gd name="T88" fmla="*/ 2147483646 w 1580"/>
                    <a:gd name="T89" fmla="*/ 2147483646 h 1552"/>
                    <a:gd name="T90" fmla="*/ 2147483646 w 1580"/>
                    <a:gd name="T91" fmla="*/ 2147483646 h 1552"/>
                    <a:gd name="T92" fmla="*/ 2147483646 w 1580"/>
                    <a:gd name="T93" fmla="*/ 2147483646 h 1552"/>
                    <a:gd name="T94" fmla="*/ 2147483646 w 1580"/>
                    <a:gd name="T95" fmla="*/ 2147483646 h 1552"/>
                    <a:gd name="T96" fmla="*/ 2147483646 w 1580"/>
                    <a:gd name="T97" fmla="*/ 2147483646 h 1552"/>
                    <a:gd name="T98" fmla="*/ 2147483646 w 1580"/>
                    <a:gd name="T99" fmla="*/ 2147483646 h 1552"/>
                    <a:gd name="T100" fmla="*/ 2147483646 w 1580"/>
                    <a:gd name="T101" fmla="*/ 2147483646 h 1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0"/>
                    <a:gd name="T154" fmla="*/ 0 h 1552"/>
                    <a:gd name="T155" fmla="*/ 1580 w 1580"/>
                    <a:gd name="T156" fmla="*/ 1552 h 1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0" h="1552">
                      <a:moveTo>
                        <a:pt x="1338" y="361"/>
                      </a:moveTo>
                      <a:lnTo>
                        <a:pt x="1336" y="413"/>
                      </a:lnTo>
                      <a:lnTo>
                        <a:pt x="1361" y="475"/>
                      </a:lnTo>
                      <a:lnTo>
                        <a:pt x="1364" y="515"/>
                      </a:lnTo>
                      <a:lnTo>
                        <a:pt x="1385" y="515"/>
                      </a:lnTo>
                      <a:lnTo>
                        <a:pt x="1395" y="557"/>
                      </a:lnTo>
                      <a:lnTo>
                        <a:pt x="1405" y="557"/>
                      </a:lnTo>
                      <a:lnTo>
                        <a:pt x="1403" y="634"/>
                      </a:lnTo>
                      <a:lnTo>
                        <a:pt x="1437" y="680"/>
                      </a:lnTo>
                      <a:lnTo>
                        <a:pt x="1458" y="681"/>
                      </a:lnTo>
                      <a:lnTo>
                        <a:pt x="1464" y="671"/>
                      </a:lnTo>
                      <a:lnTo>
                        <a:pt x="1530" y="662"/>
                      </a:lnTo>
                      <a:lnTo>
                        <a:pt x="1570" y="703"/>
                      </a:lnTo>
                      <a:lnTo>
                        <a:pt x="1580" y="723"/>
                      </a:lnTo>
                      <a:lnTo>
                        <a:pt x="1444" y="865"/>
                      </a:lnTo>
                      <a:lnTo>
                        <a:pt x="1484" y="895"/>
                      </a:lnTo>
                      <a:lnTo>
                        <a:pt x="1456" y="982"/>
                      </a:lnTo>
                      <a:lnTo>
                        <a:pt x="1475" y="1028"/>
                      </a:lnTo>
                      <a:lnTo>
                        <a:pt x="1419" y="1064"/>
                      </a:lnTo>
                      <a:lnTo>
                        <a:pt x="1380" y="1006"/>
                      </a:lnTo>
                      <a:lnTo>
                        <a:pt x="1348" y="1015"/>
                      </a:lnTo>
                      <a:lnTo>
                        <a:pt x="1319" y="980"/>
                      </a:lnTo>
                      <a:lnTo>
                        <a:pt x="1288" y="995"/>
                      </a:lnTo>
                      <a:lnTo>
                        <a:pt x="1268" y="968"/>
                      </a:lnTo>
                      <a:lnTo>
                        <a:pt x="1237" y="989"/>
                      </a:lnTo>
                      <a:lnTo>
                        <a:pt x="1227" y="963"/>
                      </a:lnTo>
                      <a:lnTo>
                        <a:pt x="1238" y="943"/>
                      </a:lnTo>
                      <a:lnTo>
                        <a:pt x="1127" y="828"/>
                      </a:lnTo>
                      <a:lnTo>
                        <a:pt x="1107" y="833"/>
                      </a:lnTo>
                      <a:lnTo>
                        <a:pt x="1078" y="791"/>
                      </a:lnTo>
                      <a:lnTo>
                        <a:pt x="1032" y="776"/>
                      </a:lnTo>
                      <a:lnTo>
                        <a:pt x="1025" y="832"/>
                      </a:lnTo>
                      <a:lnTo>
                        <a:pt x="1049" y="888"/>
                      </a:lnTo>
                      <a:lnTo>
                        <a:pt x="1053" y="944"/>
                      </a:lnTo>
                      <a:lnTo>
                        <a:pt x="1033" y="995"/>
                      </a:lnTo>
                      <a:lnTo>
                        <a:pt x="1006" y="1004"/>
                      </a:lnTo>
                      <a:lnTo>
                        <a:pt x="995" y="1070"/>
                      </a:lnTo>
                      <a:lnTo>
                        <a:pt x="1005" y="1101"/>
                      </a:lnTo>
                      <a:lnTo>
                        <a:pt x="923" y="1105"/>
                      </a:lnTo>
                      <a:lnTo>
                        <a:pt x="907" y="1151"/>
                      </a:lnTo>
                      <a:lnTo>
                        <a:pt x="854" y="1195"/>
                      </a:lnTo>
                      <a:lnTo>
                        <a:pt x="865" y="1216"/>
                      </a:lnTo>
                      <a:lnTo>
                        <a:pt x="839" y="1226"/>
                      </a:lnTo>
                      <a:lnTo>
                        <a:pt x="858" y="1251"/>
                      </a:lnTo>
                      <a:lnTo>
                        <a:pt x="884" y="1237"/>
                      </a:lnTo>
                      <a:lnTo>
                        <a:pt x="919" y="1283"/>
                      </a:lnTo>
                      <a:lnTo>
                        <a:pt x="945" y="1264"/>
                      </a:lnTo>
                      <a:lnTo>
                        <a:pt x="950" y="1249"/>
                      </a:lnTo>
                      <a:lnTo>
                        <a:pt x="997" y="1218"/>
                      </a:lnTo>
                      <a:lnTo>
                        <a:pt x="1018" y="1240"/>
                      </a:lnTo>
                      <a:lnTo>
                        <a:pt x="1048" y="1235"/>
                      </a:lnTo>
                      <a:lnTo>
                        <a:pt x="1092" y="1302"/>
                      </a:lnTo>
                      <a:lnTo>
                        <a:pt x="978" y="1392"/>
                      </a:lnTo>
                      <a:lnTo>
                        <a:pt x="963" y="1376"/>
                      </a:lnTo>
                      <a:lnTo>
                        <a:pt x="880" y="1441"/>
                      </a:lnTo>
                      <a:lnTo>
                        <a:pt x="899" y="1487"/>
                      </a:lnTo>
                      <a:lnTo>
                        <a:pt x="839" y="1548"/>
                      </a:lnTo>
                      <a:lnTo>
                        <a:pt x="825" y="1552"/>
                      </a:lnTo>
                      <a:lnTo>
                        <a:pt x="822" y="1529"/>
                      </a:lnTo>
                      <a:lnTo>
                        <a:pt x="726" y="1494"/>
                      </a:lnTo>
                      <a:lnTo>
                        <a:pt x="713" y="1514"/>
                      </a:lnTo>
                      <a:lnTo>
                        <a:pt x="692" y="1494"/>
                      </a:lnTo>
                      <a:lnTo>
                        <a:pt x="704" y="1448"/>
                      </a:lnTo>
                      <a:lnTo>
                        <a:pt x="659" y="1395"/>
                      </a:lnTo>
                      <a:lnTo>
                        <a:pt x="613" y="1415"/>
                      </a:lnTo>
                      <a:lnTo>
                        <a:pt x="601" y="1434"/>
                      </a:lnTo>
                      <a:lnTo>
                        <a:pt x="597" y="1398"/>
                      </a:lnTo>
                      <a:lnTo>
                        <a:pt x="612" y="1393"/>
                      </a:lnTo>
                      <a:lnTo>
                        <a:pt x="597" y="1357"/>
                      </a:lnTo>
                      <a:lnTo>
                        <a:pt x="581" y="1347"/>
                      </a:lnTo>
                      <a:lnTo>
                        <a:pt x="571" y="1352"/>
                      </a:lnTo>
                      <a:lnTo>
                        <a:pt x="547" y="1300"/>
                      </a:lnTo>
                      <a:lnTo>
                        <a:pt x="564" y="1274"/>
                      </a:lnTo>
                      <a:lnTo>
                        <a:pt x="548" y="1239"/>
                      </a:lnTo>
                      <a:lnTo>
                        <a:pt x="497" y="1264"/>
                      </a:lnTo>
                      <a:lnTo>
                        <a:pt x="491" y="1278"/>
                      </a:lnTo>
                      <a:lnTo>
                        <a:pt x="417" y="1185"/>
                      </a:lnTo>
                      <a:lnTo>
                        <a:pt x="432" y="1166"/>
                      </a:lnTo>
                      <a:lnTo>
                        <a:pt x="396" y="1144"/>
                      </a:lnTo>
                      <a:lnTo>
                        <a:pt x="345" y="1148"/>
                      </a:lnTo>
                      <a:lnTo>
                        <a:pt x="316" y="1117"/>
                      </a:lnTo>
                      <a:lnTo>
                        <a:pt x="301" y="1117"/>
                      </a:lnTo>
                      <a:lnTo>
                        <a:pt x="301" y="1071"/>
                      </a:lnTo>
                      <a:lnTo>
                        <a:pt x="280" y="1070"/>
                      </a:lnTo>
                      <a:lnTo>
                        <a:pt x="277" y="1060"/>
                      </a:lnTo>
                      <a:lnTo>
                        <a:pt x="266" y="1060"/>
                      </a:lnTo>
                      <a:lnTo>
                        <a:pt x="256" y="1040"/>
                      </a:lnTo>
                      <a:lnTo>
                        <a:pt x="272" y="1024"/>
                      </a:lnTo>
                      <a:lnTo>
                        <a:pt x="272" y="1014"/>
                      </a:lnTo>
                      <a:lnTo>
                        <a:pt x="256" y="1019"/>
                      </a:lnTo>
                      <a:lnTo>
                        <a:pt x="241" y="1014"/>
                      </a:lnTo>
                      <a:lnTo>
                        <a:pt x="251" y="1004"/>
                      </a:lnTo>
                      <a:lnTo>
                        <a:pt x="247" y="994"/>
                      </a:lnTo>
                      <a:lnTo>
                        <a:pt x="227" y="989"/>
                      </a:lnTo>
                      <a:lnTo>
                        <a:pt x="232" y="973"/>
                      </a:lnTo>
                      <a:lnTo>
                        <a:pt x="212" y="962"/>
                      </a:lnTo>
                      <a:lnTo>
                        <a:pt x="196" y="977"/>
                      </a:lnTo>
                      <a:lnTo>
                        <a:pt x="155" y="971"/>
                      </a:lnTo>
                      <a:lnTo>
                        <a:pt x="126" y="889"/>
                      </a:lnTo>
                      <a:lnTo>
                        <a:pt x="85" y="878"/>
                      </a:lnTo>
                      <a:lnTo>
                        <a:pt x="76" y="852"/>
                      </a:lnTo>
                      <a:lnTo>
                        <a:pt x="81" y="842"/>
                      </a:lnTo>
                      <a:lnTo>
                        <a:pt x="51" y="821"/>
                      </a:lnTo>
                      <a:lnTo>
                        <a:pt x="46" y="806"/>
                      </a:lnTo>
                      <a:lnTo>
                        <a:pt x="32" y="797"/>
                      </a:lnTo>
                      <a:lnTo>
                        <a:pt x="10" y="740"/>
                      </a:lnTo>
                      <a:lnTo>
                        <a:pt x="20" y="730"/>
                      </a:lnTo>
                      <a:lnTo>
                        <a:pt x="0" y="703"/>
                      </a:lnTo>
                      <a:lnTo>
                        <a:pt x="36" y="674"/>
                      </a:lnTo>
                      <a:lnTo>
                        <a:pt x="27" y="668"/>
                      </a:lnTo>
                      <a:lnTo>
                        <a:pt x="28" y="658"/>
                      </a:lnTo>
                      <a:lnTo>
                        <a:pt x="48" y="654"/>
                      </a:lnTo>
                      <a:lnTo>
                        <a:pt x="50" y="603"/>
                      </a:lnTo>
                      <a:lnTo>
                        <a:pt x="60" y="603"/>
                      </a:lnTo>
                      <a:lnTo>
                        <a:pt x="93" y="550"/>
                      </a:lnTo>
                      <a:lnTo>
                        <a:pt x="122" y="528"/>
                      </a:lnTo>
                      <a:lnTo>
                        <a:pt x="138" y="528"/>
                      </a:lnTo>
                      <a:lnTo>
                        <a:pt x="194" y="494"/>
                      </a:lnTo>
                      <a:lnTo>
                        <a:pt x="185" y="483"/>
                      </a:lnTo>
                      <a:lnTo>
                        <a:pt x="220" y="448"/>
                      </a:lnTo>
                      <a:lnTo>
                        <a:pt x="206" y="429"/>
                      </a:lnTo>
                      <a:lnTo>
                        <a:pt x="284" y="374"/>
                      </a:lnTo>
                      <a:lnTo>
                        <a:pt x="284" y="348"/>
                      </a:lnTo>
                      <a:lnTo>
                        <a:pt x="264" y="337"/>
                      </a:lnTo>
                      <a:lnTo>
                        <a:pt x="260" y="286"/>
                      </a:lnTo>
                      <a:lnTo>
                        <a:pt x="282" y="221"/>
                      </a:lnTo>
                      <a:lnTo>
                        <a:pt x="328" y="211"/>
                      </a:lnTo>
                      <a:lnTo>
                        <a:pt x="319" y="190"/>
                      </a:lnTo>
                      <a:lnTo>
                        <a:pt x="344" y="181"/>
                      </a:lnTo>
                      <a:lnTo>
                        <a:pt x="376" y="115"/>
                      </a:lnTo>
                      <a:lnTo>
                        <a:pt x="405" y="162"/>
                      </a:lnTo>
                      <a:lnTo>
                        <a:pt x="442" y="147"/>
                      </a:lnTo>
                      <a:lnTo>
                        <a:pt x="453" y="131"/>
                      </a:lnTo>
                      <a:lnTo>
                        <a:pt x="467" y="126"/>
                      </a:lnTo>
                      <a:lnTo>
                        <a:pt x="469" y="149"/>
                      </a:lnTo>
                      <a:lnTo>
                        <a:pt x="479" y="170"/>
                      </a:lnTo>
                      <a:lnTo>
                        <a:pt x="486" y="168"/>
                      </a:lnTo>
                      <a:lnTo>
                        <a:pt x="488" y="185"/>
                      </a:lnTo>
                      <a:lnTo>
                        <a:pt x="490" y="234"/>
                      </a:lnTo>
                      <a:lnTo>
                        <a:pt x="506" y="237"/>
                      </a:lnTo>
                      <a:lnTo>
                        <a:pt x="520" y="227"/>
                      </a:lnTo>
                      <a:lnTo>
                        <a:pt x="536" y="248"/>
                      </a:lnTo>
                      <a:lnTo>
                        <a:pt x="556" y="249"/>
                      </a:lnTo>
                      <a:lnTo>
                        <a:pt x="593" y="213"/>
                      </a:lnTo>
                      <a:lnTo>
                        <a:pt x="618" y="209"/>
                      </a:lnTo>
                      <a:lnTo>
                        <a:pt x="626" y="179"/>
                      </a:lnTo>
                      <a:lnTo>
                        <a:pt x="588" y="146"/>
                      </a:lnTo>
                      <a:lnTo>
                        <a:pt x="617" y="47"/>
                      </a:lnTo>
                      <a:lnTo>
                        <a:pt x="622" y="19"/>
                      </a:lnTo>
                      <a:lnTo>
                        <a:pt x="627" y="24"/>
                      </a:lnTo>
                      <a:lnTo>
                        <a:pt x="635" y="8"/>
                      </a:lnTo>
                      <a:lnTo>
                        <a:pt x="654" y="9"/>
                      </a:lnTo>
                      <a:lnTo>
                        <a:pt x="672" y="26"/>
                      </a:lnTo>
                      <a:lnTo>
                        <a:pt x="691" y="19"/>
                      </a:lnTo>
                      <a:lnTo>
                        <a:pt x="701" y="0"/>
                      </a:lnTo>
                      <a:lnTo>
                        <a:pt x="723" y="13"/>
                      </a:lnTo>
                      <a:lnTo>
                        <a:pt x="729" y="77"/>
                      </a:lnTo>
                      <a:lnTo>
                        <a:pt x="726" y="102"/>
                      </a:lnTo>
                      <a:lnTo>
                        <a:pt x="718" y="137"/>
                      </a:lnTo>
                      <a:lnTo>
                        <a:pt x="732" y="152"/>
                      </a:lnTo>
                      <a:lnTo>
                        <a:pt x="731" y="175"/>
                      </a:lnTo>
                      <a:lnTo>
                        <a:pt x="719" y="161"/>
                      </a:lnTo>
                      <a:lnTo>
                        <a:pt x="699" y="156"/>
                      </a:lnTo>
                      <a:lnTo>
                        <a:pt x="669" y="170"/>
                      </a:lnTo>
                      <a:lnTo>
                        <a:pt x="673" y="176"/>
                      </a:lnTo>
                      <a:lnTo>
                        <a:pt x="697" y="170"/>
                      </a:lnTo>
                      <a:lnTo>
                        <a:pt x="726" y="181"/>
                      </a:lnTo>
                      <a:lnTo>
                        <a:pt x="731" y="176"/>
                      </a:lnTo>
                      <a:lnTo>
                        <a:pt x="743" y="221"/>
                      </a:lnTo>
                      <a:lnTo>
                        <a:pt x="759" y="306"/>
                      </a:lnTo>
                      <a:lnTo>
                        <a:pt x="770" y="311"/>
                      </a:lnTo>
                      <a:lnTo>
                        <a:pt x="779" y="300"/>
                      </a:lnTo>
                      <a:lnTo>
                        <a:pt x="792" y="320"/>
                      </a:lnTo>
                      <a:lnTo>
                        <a:pt x="802" y="320"/>
                      </a:lnTo>
                      <a:lnTo>
                        <a:pt x="802" y="311"/>
                      </a:lnTo>
                      <a:lnTo>
                        <a:pt x="808" y="322"/>
                      </a:lnTo>
                      <a:lnTo>
                        <a:pt x="806" y="329"/>
                      </a:lnTo>
                      <a:lnTo>
                        <a:pt x="814" y="329"/>
                      </a:lnTo>
                      <a:lnTo>
                        <a:pt x="822" y="307"/>
                      </a:lnTo>
                      <a:lnTo>
                        <a:pt x="828" y="311"/>
                      </a:lnTo>
                      <a:lnTo>
                        <a:pt x="829" y="329"/>
                      </a:lnTo>
                      <a:lnTo>
                        <a:pt x="840" y="334"/>
                      </a:lnTo>
                      <a:lnTo>
                        <a:pt x="875" y="279"/>
                      </a:lnTo>
                      <a:lnTo>
                        <a:pt x="872" y="270"/>
                      </a:lnTo>
                      <a:lnTo>
                        <a:pt x="900" y="195"/>
                      </a:lnTo>
                      <a:lnTo>
                        <a:pt x="928" y="168"/>
                      </a:lnTo>
                      <a:lnTo>
                        <a:pt x="964" y="162"/>
                      </a:lnTo>
                      <a:lnTo>
                        <a:pt x="1034" y="188"/>
                      </a:lnTo>
                      <a:lnTo>
                        <a:pt x="1078" y="182"/>
                      </a:lnTo>
                      <a:lnTo>
                        <a:pt x="1108" y="209"/>
                      </a:lnTo>
                      <a:lnTo>
                        <a:pt x="1141" y="222"/>
                      </a:lnTo>
                      <a:lnTo>
                        <a:pt x="1254" y="203"/>
                      </a:lnTo>
                      <a:lnTo>
                        <a:pt x="1260" y="241"/>
                      </a:lnTo>
                      <a:lnTo>
                        <a:pt x="1248" y="250"/>
                      </a:lnTo>
                      <a:lnTo>
                        <a:pt x="1288" y="295"/>
                      </a:lnTo>
                      <a:lnTo>
                        <a:pt x="1287" y="338"/>
                      </a:lnTo>
                      <a:lnTo>
                        <a:pt x="1237" y="346"/>
                      </a:lnTo>
                      <a:lnTo>
                        <a:pt x="1227" y="375"/>
                      </a:lnTo>
                      <a:lnTo>
                        <a:pt x="1238" y="355"/>
                      </a:lnTo>
                      <a:lnTo>
                        <a:pt x="1264" y="348"/>
                      </a:lnTo>
                      <a:lnTo>
                        <a:pt x="1283" y="360"/>
                      </a:lnTo>
                      <a:lnTo>
                        <a:pt x="1248" y="438"/>
                      </a:lnTo>
                      <a:lnTo>
                        <a:pt x="1307" y="379"/>
                      </a:lnTo>
                      <a:lnTo>
                        <a:pt x="1338" y="361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" name="Freeform 255"/>
                <p:cNvSpPr>
                  <a:spLocks/>
                </p:cNvSpPr>
                <p:nvPr/>
              </p:nvSpPr>
              <p:spPr bwMode="auto">
                <a:xfrm>
                  <a:off x="2395349" y="2376410"/>
                  <a:ext cx="9542" cy="12885"/>
                </a:xfrm>
                <a:custGeom>
                  <a:avLst/>
                  <a:gdLst>
                    <a:gd name="T0" fmla="*/ 2147483646 w 20"/>
                    <a:gd name="T1" fmla="*/ 0 h 25"/>
                    <a:gd name="T2" fmla="*/ 2147483646 w 20"/>
                    <a:gd name="T3" fmla="*/ 2147483646 h 25"/>
                    <a:gd name="T4" fmla="*/ 2147483646 w 20"/>
                    <a:gd name="T5" fmla="*/ 2147483646 h 25"/>
                    <a:gd name="T6" fmla="*/ 0 w 20"/>
                    <a:gd name="T7" fmla="*/ 2147483646 h 25"/>
                    <a:gd name="T8" fmla="*/ 2147483646 w 20"/>
                    <a:gd name="T9" fmla="*/ 2147483646 h 25"/>
                    <a:gd name="T10" fmla="*/ 2147483646 w 20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25"/>
                    <a:gd name="T20" fmla="*/ 20 w 20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25">
                      <a:moveTo>
                        <a:pt x="20" y="0"/>
                      </a:moveTo>
                      <a:lnTo>
                        <a:pt x="18" y="13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13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" name="Freeform 258"/>
                <p:cNvSpPr>
                  <a:spLocks/>
                </p:cNvSpPr>
                <p:nvPr/>
              </p:nvSpPr>
              <p:spPr bwMode="auto">
                <a:xfrm>
                  <a:off x="1641622" y="2452191"/>
                  <a:ext cx="630297" cy="645900"/>
                </a:xfrm>
                <a:custGeom>
                  <a:avLst/>
                  <a:gdLst>
                    <a:gd name="T0" fmla="*/ 2147483646 w 1187"/>
                    <a:gd name="T1" fmla="*/ 2147483646 h 1203"/>
                    <a:gd name="T2" fmla="*/ 2147483646 w 1187"/>
                    <a:gd name="T3" fmla="*/ 2147483646 h 1203"/>
                    <a:gd name="T4" fmla="*/ 2147483646 w 1187"/>
                    <a:gd name="T5" fmla="*/ 2147483646 h 1203"/>
                    <a:gd name="T6" fmla="*/ 2147483646 w 1187"/>
                    <a:gd name="T7" fmla="*/ 2147483646 h 1203"/>
                    <a:gd name="T8" fmla="*/ 2147483646 w 1187"/>
                    <a:gd name="T9" fmla="*/ 2147483646 h 1203"/>
                    <a:gd name="T10" fmla="*/ 2147483646 w 1187"/>
                    <a:gd name="T11" fmla="*/ 0 h 1203"/>
                    <a:gd name="T12" fmla="*/ 2147483646 w 1187"/>
                    <a:gd name="T13" fmla="*/ 2147483646 h 1203"/>
                    <a:gd name="T14" fmla="*/ 2147483646 w 1187"/>
                    <a:gd name="T15" fmla="*/ 2147483646 h 1203"/>
                    <a:gd name="T16" fmla="*/ 2147483646 w 1187"/>
                    <a:gd name="T17" fmla="*/ 2147483646 h 1203"/>
                    <a:gd name="T18" fmla="*/ 2147483646 w 1187"/>
                    <a:gd name="T19" fmla="*/ 2147483646 h 1203"/>
                    <a:gd name="T20" fmla="*/ 2147483646 w 1187"/>
                    <a:gd name="T21" fmla="*/ 2147483646 h 1203"/>
                    <a:gd name="T22" fmla="*/ 2147483646 w 1187"/>
                    <a:gd name="T23" fmla="*/ 2147483646 h 1203"/>
                    <a:gd name="T24" fmla="*/ 2147483646 w 1187"/>
                    <a:gd name="T25" fmla="*/ 2147483646 h 1203"/>
                    <a:gd name="T26" fmla="*/ 2147483646 w 1187"/>
                    <a:gd name="T27" fmla="*/ 2147483646 h 1203"/>
                    <a:gd name="T28" fmla="*/ 2147483646 w 1187"/>
                    <a:gd name="T29" fmla="*/ 2147483646 h 1203"/>
                    <a:gd name="T30" fmla="*/ 2147483646 w 1187"/>
                    <a:gd name="T31" fmla="*/ 2147483646 h 1203"/>
                    <a:gd name="T32" fmla="*/ 2147483646 w 1187"/>
                    <a:gd name="T33" fmla="*/ 2147483646 h 1203"/>
                    <a:gd name="T34" fmla="*/ 2147483646 w 1187"/>
                    <a:gd name="T35" fmla="*/ 2147483646 h 1203"/>
                    <a:gd name="T36" fmla="*/ 2147483646 w 1187"/>
                    <a:gd name="T37" fmla="*/ 2147483646 h 1203"/>
                    <a:gd name="T38" fmla="*/ 2147483646 w 1187"/>
                    <a:gd name="T39" fmla="*/ 2147483646 h 1203"/>
                    <a:gd name="T40" fmla="*/ 2147483646 w 1187"/>
                    <a:gd name="T41" fmla="*/ 2147483646 h 1203"/>
                    <a:gd name="T42" fmla="*/ 2147483646 w 1187"/>
                    <a:gd name="T43" fmla="*/ 2147483646 h 1203"/>
                    <a:gd name="T44" fmla="*/ 2147483646 w 1187"/>
                    <a:gd name="T45" fmla="*/ 2147483646 h 1203"/>
                    <a:gd name="T46" fmla="*/ 2147483646 w 1187"/>
                    <a:gd name="T47" fmla="*/ 2147483646 h 1203"/>
                    <a:gd name="T48" fmla="*/ 2147483646 w 1187"/>
                    <a:gd name="T49" fmla="*/ 2147483646 h 1203"/>
                    <a:gd name="T50" fmla="*/ 2147483646 w 1187"/>
                    <a:gd name="T51" fmla="*/ 2147483646 h 1203"/>
                    <a:gd name="T52" fmla="*/ 2147483646 w 1187"/>
                    <a:gd name="T53" fmla="*/ 2147483646 h 1203"/>
                    <a:gd name="T54" fmla="*/ 2147483646 w 1187"/>
                    <a:gd name="T55" fmla="*/ 2147483646 h 1203"/>
                    <a:gd name="T56" fmla="*/ 2147483646 w 1187"/>
                    <a:gd name="T57" fmla="*/ 2147483646 h 1203"/>
                    <a:gd name="T58" fmla="*/ 2147483646 w 1187"/>
                    <a:gd name="T59" fmla="*/ 2147483646 h 1203"/>
                    <a:gd name="T60" fmla="*/ 2147483646 w 1187"/>
                    <a:gd name="T61" fmla="*/ 2147483646 h 1203"/>
                    <a:gd name="T62" fmla="*/ 2147483646 w 1187"/>
                    <a:gd name="T63" fmla="*/ 2147483646 h 1203"/>
                    <a:gd name="T64" fmla="*/ 2147483646 w 1187"/>
                    <a:gd name="T65" fmla="*/ 2147483646 h 1203"/>
                    <a:gd name="T66" fmla="*/ 2147483646 w 1187"/>
                    <a:gd name="T67" fmla="*/ 2147483646 h 1203"/>
                    <a:gd name="T68" fmla="*/ 2147483646 w 1187"/>
                    <a:gd name="T69" fmla="*/ 2147483646 h 1203"/>
                    <a:gd name="T70" fmla="*/ 2147483646 w 1187"/>
                    <a:gd name="T71" fmla="*/ 2147483646 h 1203"/>
                    <a:gd name="T72" fmla="*/ 2147483646 w 1187"/>
                    <a:gd name="T73" fmla="*/ 2147483646 h 1203"/>
                    <a:gd name="T74" fmla="*/ 2147483646 w 1187"/>
                    <a:gd name="T75" fmla="*/ 2147483646 h 1203"/>
                    <a:gd name="T76" fmla="*/ 2147483646 w 1187"/>
                    <a:gd name="T77" fmla="*/ 2147483646 h 1203"/>
                    <a:gd name="T78" fmla="*/ 2147483646 w 1187"/>
                    <a:gd name="T79" fmla="*/ 2147483646 h 1203"/>
                    <a:gd name="T80" fmla="*/ 2147483646 w 1187"/>
                    <a:gd name="T81" fmla="*/ 2147483646 h 1203"/>
                    <a:gd name="T82" fmla="*/ 2147483646 w 1187"/>
                    <a:gd name="T83" fmla="*/ 2147483646 h 1203"/>
                    <a:gd name="T84" fmla="*/ 2147483646 w 1187"/>
                    <a:gd name="T85" fmla="*/ 2147483646 h 1203"/>
                    <a:gd name="T86" fmla="*/ 2147483646 w 1187"/>
                    <a:gd name="T87" fmla="*/ 2147483646 h 1203"/>
                    <a:gd name="T88" fmla="*/ 2147483646 w 1187"/>
                    <a:gd name="T89" fmla="*/ 2147483646 h 1203"/>
                    <a:gd name="T90" fmla="*/ 2147483646 w 1187"/>
                    <a:gd name="T91" fmla="*/ 2147483646 h 1203"/>
                    <a:gd name="T92" fmla="*/ 2147483646 w 1187"/>
                    <a:gd name="T93" fmla="*/ 2147483646 h 1203"/>
                    <a:gd name="T94" fmla="*/ 2147483646 w 1187"/>
                    <a:gd name="T95" fmla="*/ 2147483646 h 1203"/>
                    <a:gd name="T96" fmla="*/ 2147483646 w 1187"/>
                    <a:gd name="T97" fmla="*/ 2147483646 h 1203"/>
                    <a:gd name="T98" fmla="*/ 2147483646 w 1187"/>
                    <a:gd name="T99" fmla="*/ 2147483646 h 1203"/>
                    <a:gd name="T100" fmla="*/ 2147483646 w 1187"/>
                    <a:gd name="T101" fmla="*/ 2147483646 h 1203"/>
                    <a:gd name="T102" fmla="*/ 2147483646 w 1187"/>
                    <a:gd name="T103" fmla="*/ 2147483646 h 1203"/>
                    <a:gd name="T104" fmla="*/ 2147483646 w 1187"/>
                    <a:gd name="T105" fmla="*/ 2147483646 h 1203"/>
                    <a:gd name="T106" fmla="*/ 2147483646 w 1187"/>
                    <a:gd name="T107" fmla="*/ 2147483646 h 1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7"/>
                    <a:gd name="T163" fmla="*/ 0 h 1203"/>
                    <a:gd name="T164" fmla="*/ 1187 w 1187"/>
                    <a:gd name="T165" fmla="*/ 1203 h 1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7" h="1203">
                      <a:moveTo>
                        <a:pt x="21" y="194"/>
                      </a:moveTo>
                      <a:lnTo>
                        <a:pt x="62" y="175"/>
                      </a:lnTo>
                      <a:lnTo>
                        <a:pt x="113" y="206"/>
                      </a:lnTo>
                      <a:lnTo>
                        <a:pt x="139" y="176"/>
                      </a:lnTo>
                      <a:lnTo>
                        <a:pt x="159" y="192"/>
                      </a:lnTo>
                      <a:lnTo>
                        <a:pt x="191" y="182"/>
                      </a:lnTo>
                      <a:lnTo>
                        <a:pt x="190" y="192"/>
                      </a:lnTo>
                      <a:lnTo>
                        <a:pt x="211" y="176"/>
                      </a:lnTo>
                      <a:lnTo>
                        <a:pt x="196" y="156"/>
                      </a:lnTo>
                      <a:lnTo>
                        <a:pt x="216" y="142"/>
                      </a:lnTo>
                      <a:lnTo>
                        <a:pt x="237" y="147"/>
                      </a:lnTo>
                      <a:lnTo>
                        <a:pt x="242" y="137"/>
                      </a:lnTo>
                      <a:lnTo>
                        <a:pt x="232" y="120"/>
                      </a:lnTo>
                      <a:lnTo>
                        <a:pt x="228" y="86"/>
                      </a:lnTo>
                      <a:lnTo>
                        <a:pt x="243" y="96"/>
                      </a:lnTo>
                      <a:lnTo>
                        <a:pt x="260" y="71"/>
                      </a:lnTo>
                      <a:lnTo>
                        <a:pt x="321" y="57"/>
                      </a:lnTo>
                      <a:lnTo>
                        <a:pt x="368" y="0"/>
                      </a:lnTo>
                      <a:lnTo>
                        <a:pt x="419" y="20"/>
                      </a:lnTo>
                      <a:lnTo>
                        <a:pt x="572" y="28"/>
                      </a:lnTo>
                      <a:lnTo>
                        <a:pt x="593" y="23"/>
                      </a:lnTo>
                      <a:lnTo>
                        <a:pt x="617" y="28"/>
                      </a:lnTo>
                      <a:lnTo>
                        <a:pt x="617" y="44"/>
                      </a:lnTo>
                      <a:lnTo>
                        <a:pt x="637" y="50"/>
                      </a:lnTo>
                      <a:lnTo>
                        <a:pt x="645" y="86"/>
                      </a:lnTo>
                      <a:lnTo>
                        <a:pt x="636" y="91"/>
                      </a:lnTo>
                      <a:lnTo>
                        <a:pt x="668" y="132"/>
                      </a:lnTo>
                      <a:lnTo>
                        <a:pt x="635" y="185"/>
                      </a:lnTo>
                      <a:lnTo>
                        <a:pt x="625" y="185"/>
                      </a:lnTo>
                      <a:lnTo>
                        <a:pt x="623" y="236"/>
                      </a:lnTo>
                      <a:lnTo>
                        <a:pt x="603" y="240"/>
                      </a:lnTo>
                      <a:lnTo>
                        <a:pt x="602" y="250"/>
                      </a:lnTo>
                      <a:lnTo>
                        <a:pt x="611" y="256"/>
                      </a:lnTo>
                      <a:lnTo>
                        <a:pt x="575" y="285"/>
                      </a:lnTo>
                      <a:lnTo>
                        <a:pt x="595" y="312"/>
                      </a:lnTo>
                      <a:lnTo>
                        <a:pt x="585" y="322"/>
                      </a:lnTo>
                      <a:lnTo>
                        <a:pt x="607" y="379"/>
                      </a:lnTo>
                      <a:lnTo>
                        <a:pt x="621" y="388"/>
                      </a:lnTo>
                      <a:lnTo>
                        <a:pt x="626" y="403"/>
                      </a:lnTo>
                      <a:lnTo>
                        <a:pt x="656" y="424"/>
                      </a:lnTo>
                      <a:lnTo>
                        <a:pt x="651" y="434"/>
                      </a:lnTo>
                      <a:lnTo>
                        <a:pt x="660" y="460"/>
                      </a:lnTo>
                      <a:lnTo>
                        <a:pt x="701" y="471"/>
                      </a:lnTo>
                      <a:lnTo>
                        <a:pt x="730" y="553"/>
                      </a:lnTo>
                      <a:lnTo>
                        <a:pt x="771" y="559"/>
                      </a:lnTo>
                      <a:lnTo>
                        <a:pt x="787" y="544"/>
                      </a:lnTo>
                      <a:lnTo>
                        <a:pt x="807" y="555"/>
                      </a:lnTo>
                      <a:lnTo>
                        <a:pt x="802" y="571"/>
                      </a:lnTo>
                      <a:lnTo>
                        <a:pt x="822" y="576"/>
                      </a:lnTo>
                      <a:lnTo>
                        <a:pt x="826" y="586"/>
                      </a:lnTo>
                      <a:lnTo>
                        <a:pt x="816" y="596"/>
                      </a:lnTo>
                      <a:lnTo>
                        <a:pt x="831" y="601"/>
                      </a:lnTo>
                      <a:lnTo>
                        <a:pt x="847" y="596"/>
                      </a:lnTo>
                      <a:lnTo>
                        <a:pt x="847" y="606"/>
                      </a:lnTo>
                      <a:lnTo>
                        <a:pt x="831" y="622"/>
                      </a:lnTo>
                      <a:lnTo>
                        <a:pt x="841" y="642"/>
                      </a:lnTo>
                      <a:lnTo>
                        <a:pt x="852" y="642"/>
                      </a:lnTo>
                      <a:lnTo>
                        <a:pt x="855" y="652"/>
                      </a:lnTo>
                      <a:lnTo>
                        <a:pt x="876" y="653"/>
                      </a:lnTo>
                      <a:lnTo>
                        <a:pt x="876" y="699"/>
                      </a:lnTo>
                      <a:lnTo>
                        <a:pt x="891" y="699"/>
                      </a:lnTo>
                      <a:lnTo>
                        <a:pt x="920" y="730"/>
                      </a:lnTo>
                      <a:lnTo>
                        <a:pt x="971" y="726"/>
                      </a:lnTo>
                      <a:lnTo>
                        <a:pt x="1007" y="748"/>
                      </a:lnTo>
                      <a:lnTo>
                        <a:pt x="992" y="767"/>
                      </a:lnTo>
                      <a:lnTo>
                        <a:pt x="1066" y="860"/>
                      </a:lnTo>
                      <a:lnTo>
                        <a:pt x="1072" y="846"/>
                      </a:lnTo>
                      <a:lnTo>
                        <a:pt x="1123" y="821"/>
                      </a:lnTo>
                      <a:lnTo>
                        <a:pt x="1139" y="856"/>
                      </a:lnTo>
                      <a:lnTo>
                        <a:pt x="1122" y="882"/>
                      </a:lnTo>
                      <a:lnTo>
                        <a:pt x="1146" y="934"/>
                      </a:lnTo>
                      <a:lnTo>
                        <a:pt x="1156" y="929"/>
                      </a:lnTo>
                      <a:lnTo>
                        <a:pt x="1172" y="939"/>
                      </a:lnTo>
                      <a:lnTo>
                        <a:pt x="1187" y="975"/>
                      </a:lnTo>
                      <a:lnTo>
                        <a:pt x="1172" y="980"/>
                      </a:lnTo>
                      <a:lnTo>
                        <a:pt x="1176" y="1016"/>
                      </a:lnTo>
                      <a:lnTo>
                        <a:pt x="1151" y="1022"/>
                      </a:lnTo>
                      <a:lnTo>
                        <a:pt x="1146" y="1037"/>
                      </a:lnTo>
                      <a:lnTo>
                        <a:pt x="1136" y="1032"/>
                      </a:lnTo>
                      <a:lnTo>
                        <a:pt x="1070" y="1072"/>
                      </a:lnTo>
                      <a:lnTo>
                        <a:pt x="1049" y="1040"/>
                      </a:lnTo>
                      <a:lnTo>
                        <a:pt x="1034" y="1035"/>
                      </a:lnTo>
                      <a:lnTo>
                        <a:pt x="1019" y="1065"/>
                      </a:lnTo>
                      <a:lnTo>
                        <a:pt x="1043" y="1101"/>
                      </a:lnTo>
                      <a:lnTo>
                        <a:pt x="1063" y="1097"/>
                      </a:lnTo>
                      <a:lnTo>
                        <a:pt x="1068" y="1113"/>
                      </a:lnTo>
                      <a:lnTo>
                        <a:pt x="1053" y="1116"/>
                      </a:lnTo>
                      <a:lnTo>
                        <a:pt x="1043" y="1127"/>
                      </a:lnTo>
                      <a:lnTo>
                        <a:pt x="996" y="1147"/>
                      </a:lnTo>
                      <a:lnTo>
                        <a:pt x="1016" y="1183"/>
                      </a:lnTo>
                      <a:lnTo>
                        <a:pt x="991" y="1192"/>
                      </a:lnTo>
                      <a:lnTo>
                        <a:pt x="979" y="1203"/>
                      </a:lnTo>
                      <a:lnTo>
                        <a:pt x="952" y="1166"/>
                      </a:lnTo>
                      <a:lnTo>
                        <a:pt x="937" y="1170"/>
                      </a:lnTo>
                      <a:lnTo>
                        <a:pt x="927" y="1139"/>
                      </a:lnTo>
                      <a:lnTo>
                        <a:pt x="901" y="1144"/>
                      </a:lnTo>
                      <a:lnTo>
                        <a:pt x="896" y="1160"/>
                      </a:lnTo>
                      <a:lnTo>
                        <a:pt x="876" y="1169"/>
                      </a:lnTo>
                      <a:lnTo>
                        <a:pt x="845" y="1148"/>
                      </a:lnTo>
                      <a:lnTo>
                        <a:pt x="820" y="1162"/>
                      </a:lnTo>
                      <a:lnTo>
                        <a:pt x="785" y="1106"/>
                      </a:lnTo>
                      <a:lnTo>
                        <a:pt x="775" y="1111"/>
                      </a:lnTo>
                      <a:lnTo>
                        <a:pt x="760" y="1085"/>
                      </a:lnTo>
                      <a:lnTo>
                        <a:pt x="744" y="1095"/>
                      </a:lnTo>
                      <a:lnTo>
                        <a:pt x="705" y="1037"/>
                      </a:lnTo>
                      <a:lnTo>
                        <a:pt x="690" y="1027"/>
                      </a:lnTo>
                      <a:lnTo>
                        <a:pt x="695" y="1002"/>
                      </a:lnTo>
                      <a:lnTo>
                        <a:pt x="671" y="986"/>
                      </a:lnTo>
                      <a:lnTo>
                        <a:pt x="665" y="966"/>
                      </a:lnTo>
                      <a:lnTo>
                        <a:pt x="645" y="954"/>
                      </a:lnTo>
                      <a:lnTo>
                        <a:pt x="651" y="935"/>
                      </a:lnTo>
                      <a:lnTo>
                        <a:pt x="641" y="924"/>
                      </a:lnTo>
                      <a:lnTo>
                        <a:pt x="631" y="934"/>
                      </a:lnTo>
                      <a:lnTo>
                        <a:pt x="621" y="909"/>
                      </a:lnTo>
                      <a:lnTo>
                        <a:pt x="580" y="897"/>
                      </a:lnTo>
                      <a:lnTo>
                        <a:pt x="576" y="872"/>
                      </a:lnTo>
                      <a:lnTo>
                        <a:pt x="591" y="863"/>
                      </a:lnTo>
                      <a:lnTo>
                        <a:pt x="576" y="836"/>
                      </a:lnTo>
                      <a:lnTo>
                        <a:pt x="566" y="836"/>
                      </a:lnTo>
                      <a:lnTo>
                        <a:pt x="561" y="821"/>
                      </a:lnTo>
                      <a:lnTo>
                        <a:pt x="577" y="805"/>
                      </a:lnTo>
                      <a:lnTo>
                        <a:pt x="567" y="790"/>
                      </a:lnTo>
                      <a:lnTo>
                        <a:pt x="531" y="805"/>
                      </a:lnTo>
                      <a:lnTo>
                        <a:pt x="535" y="826"/>
                      </a:lnTo>
                      <a:lnTo>
                        <a:pt x="505" y="835"/>
                      </a:lnTo>
                      <a:lnTo>
                        <a:pt x="489" y="814"/>
                      </a:lnTo>
                      <a:lnTo>
                        <a:pt x="465" y="803"/>
                      </a:lnTo>
                      <a:lnTo>
                        <a:pt x="445" y="803"/>
                      </a:lnTo>
                      <a:lnTo>
                        <a:pt x="440" y="787"/>
                      </a:lnTo>
                      <a:lnTo>
                        <a:pt x="424" y="782"/>
                      </a:lnTo>
                      <a:lnTo>
                        <a:pt x="409" y="808"/>
                      </a:lnTo>
                      <a:lnTo>
                        <a:pt x="382" y="812"/>
                      </a:lnTo>
                      <a:lnTo>
                        <a:pt x="382" y="822"/>
                      </a:lnTo>
                      <a:lnTo>
                        <a:pt x="362" y="817"/>
                      </a:lnTo>
                      <a:lnTo>
                        <a:pt x="336" y="821"/>
                      </a:lnTo>
                      <a:lnTo>
                        <a:pt x="333" y="800"/>
                      </a:lnTo>
                      <a:lnTo>
                        <a:pt x="307" y="780"/>
                      </a:lnTo>
                      <a:lnTo>
                        <a:pt x="298" y="764"/>
                      </a:lnTo>
                      <a:lnTo>
                        <a:pt x="307" y="740"/>
                      </a:lnTo>
                      <a:lnTo>
                        <a:pt x="298" y="729"/>
                      </a:lnTo>
                      <a:lnTo>
                        <a:pt x="310" y="652"/>
                      </a:lnTo>
                      <a:lnTo>
                        <a:pt x="294" y="642"/>
                      </a:lnTo>
                      <a:lnTo>
                        <a:pt x="294" y="627"/>
                      </a:lnTo>
                      <a:lnTo>
                        <a:pt x="285" y="605"/>
                      </a:lnTo>
                      <a:lnTo>
                        <a:pt x="270" y="585"/>
                      </a:lnTo>
                      <a:lnTo>
                        <a:pt x="229" y="605"/>
                      </a:lnTo>
                      <a:lnTo>
                        <a:pt x="219" y="583"/>
                      </a:lnTo>
                      <a:lnTo>
                        <a:pt x="206" y="569"/>
                      </a:lnTo>
                      <a:lnTo>
                        <a:pt x="103" y="523"/>
                      </a:lnTo>
                      <a:lnTo>
                        <a:pt x="108" y="405"/>
                      </a:lnTo>
                      <a:lnTo>
                        <a:pt x="98" y="420"/>
                      </a:lnTo>
                      <a:lnTo>
                        <a:pt x="88" y="405"/>
                      </a:lnTo>
                      <a:lnTo>
                        <a:pt x="47" y="415"/>
                      </a:lnTo>
                      <a:lnTo>
                        <a:pt x="16" y="393"/>
                      </a:lnTo>
                      <a:lnTo>
                        <a:pt x="33" y="383"/>
                      </a:lnTo>
                      <a:lnTo>
                        <a:pt x="48" y="354"/>
                      </a:lnTo>
                      <a:lnTo>
                        <a:pt x="43" y="344"/>
                      </a:lnTo>
                      <a:lnTo>
                        <a:pt x="49" y="308"/>
                      </a:lnTo>
                      <a:lnTo>
                        <a:pt x="34" y="276"/>
                      </a:lnTo>
                      <a:lnTo>
                        <a:pt x="10" y="266"/>
                      </a:lnTo>
                      <a:lnTo>
                        <a:pt x="0" y="256"/>
                      </a:lnTo>
                      <a:lnTo>
                        <a:pt x="20" y="230"/>
                      </a:lnTo>
                      <a:lnTo>
                        <a:pt x="21" y="194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0" name="Freeform 259"/>
                <p:cNvSpPr>
                  <a:spLocks/>
                </p:cNvSpPr>
                <p:nvPr/>
              </p:nvSpPr>
              <p:spPr bwMode="auto">
                <a:xfrm>
                  <a:off x="2281444" y="1652355"/>
                  <a:ext cx="417552" cy="631617"/>
                </a:xfrm>
                <a:custGeom>
                  <a:avLst/>
                  <a:gdLst>
                    <a:gd name="T0" fmla="*/ 2147483646 w 787"/>
                    <a:gd name="T1" fmla="*/ 2147483646 h 1181"/>
                    <a:gd name="T2" fmla="*/ 2147483646 w 787"/>
                    <a:gd name="T3" fmla="*/ 2147483646 h 1181"/>
                    <a:gd name="T4" fmla="*/ 2147483646 w 787"/>
                    <a:gd name="T5" fmla="*/ 2147483646 h 1181"/>
                    <a:gd name="T6" fmla="*/ 2147483646 w 787"/>
                    <a:gd name="T7" fmla="*/ 2147483646 h 1181"/>
                    <a:gd name="T8" fmla="*/ 2147483646 w 787"/>
                    <a:gd name="T9" fmla="*/ 2147483646 h 1181"/>
                    <a:gd name="T10" fmla="*/ 2147483646 w 787"/>
                    <a:gd name="T11" fmla="*/ 2147483646 h 1181"/>
                    <a:gd name="T12" fmla="*/ 2147483646 w 787"/>
                    <a:gd name="T13" fmla="*/ 2147483646 h 1181"/>
                    <a:gd name="T14" fmla="*/ 2147483646 w 787"/>
                    <a:gd name="T15" fmla="*/ 2147483646 h 1181"/>
                    <a:gd name="T16" fmla="*/ 2147483646 w 787"/>
                    <a:gd name="T17" fmla="*/ 2147483646 h 1181"/>
                    <a:gd name="T18" fmla="*/ 2147483646 w 787"/>
                    <a:gd name="T19" fmla="*/ 2147483646 h 1181"/>
                    <a:gd name="T20" fmla="*/ 2147483646 w 787"/>
                    <a:gd name="T21" fmla="*/ 2147483646 h 1181"/>
                    <a:gd name="T22" fmla="*/ 2147483646 w 787"/>
                    <a:gd name="T23" fmla="*/ 2147483646 h 1181"/>
                    <a:gd name="T24" fmla="*/ 2147483646 w 787"/>
                    <a:gd name="T25" fmla="*/ 2147483646 h 1181"/>
                    <a:gd name="T26" fmla="*/ 2147483646 w 787"/>
                    <a:gd name="T27" fmla="*/ 2147483646 h 1181"/>
                    <a:gd name="T28" fmla="*/ 2147483646 w 787"/>
                    <a:gd name="T29" fmla="*/ 2147483646 h 1181"/>
                    <a:gd name="T30" fmla="*/ 2147483646 w 787"/>
                    <a:gd name="T31" fmla="*/ 2147483646 h 1181"/>
                    <a:gd name="T32" fmla="*/ 2147483646 w 787"/>
                    <a:gd name="T33" fmla="*/ 2147483646 h 1181"/>
                    <a:gd name="T34" fmla="*/ 2147483646 w 787"/>
                    <a:gd name="T35" fmla="*/ 2147483646 h 1181"/>
                    <a:gd name="T36" fmla="*/ 2147483646 w 787"/>
                    <a:gd name="T37" fmla="*/ 2147483646 h 1181"/>
                    <a:gd name="T38" fmla="*/ 2147483646 w 787"/>
                    <a:gd name="T39" fmla="*/ 2147483646 h 1181"/>
                    <a:gd name="T40" fmla="*/ 2147483646 w 787"/>
                    <a:gd name="T41" fmla="*/ 2147483646 h 1181"/>
                    <a:gd name="T42" fmla="*/ 2147483646 w 787"/>
                    <a:gd name="T43" fmla="*/ 2147483646 h 1181"/>
                    <a:gd name="T44" fmla="*/ 2147483646 w 787"/>
                    <a:gd name="T45" fmla="*/ 2147483646 h 1181"/>
                    <a:gd name="T46" fmla="*/ 2147483646 w 787"/>
                    <a:gd name="T47" fmla="*/ 2147483646 h 1181"/>
                    <a:gd name="T48" fmla="*/ 2147483646 w 787"/>
                    <a:gd name="T49" fmla="*/ 2147483646 h 1181"/>
                    <a:gd name="T50" fmla="*/ 2147483646 w 787"/>
                    <a:gd name="T51" fmla="*/ 2147483646 h 1181"/>
                    <a:gd name="T52" fmla="*/ 2147483646 w 787"/>
                    <a:gd name="T53" fmla="*/ 2147483646 h 1181"/>
                    <a:gd name="T54" fmla="*/ 2147483646 w 787"/>
                    <a:gd name="T55" fmla="*/ 2147483646 h 1181"/>
                    <a:gd name="T56" fmla="*/ 2147483646 w 787"/>
                    <a:gd name="T57" fmla="*/ 2147483646 h 1181"/>
                    <a:gd name="T58" fmla="*/ 2147483646 w 787"/>
                    <a:gd name="T59" fmla="*/ 2147483646 h 1181"/>
                    <a:gd name="T60" fmla="*/ 2147483646 w 787"/>
                    <a:gd name="T61" fmla="*/ 2147483646 h 1181"/>
                    <a:gd name="T62" fmla="*/ 2147483646 w 787"/>
                    <a:gd name="T63" fmla="*/ 2147483646 h 1181"/>
                    <a:gd name="T64" fmla="*/ 2147483646 w 787"/>
                    <a:gd name="T65" fmla="*/ 2147483646 h 1181"/>
                    <a:gd name="T66" fmla="*/ 2147483646 w 787"/>
                    <a:gd name="T67" fmla="*/ 2147483646 h 1181"/>
                    <a:gd name="T68" fmla="*/ 2147483646 w 787"/>
                    <a:gd name="T69" fmla="*/ 2147483646 h 1181"/>
                    <a:gd name="T70" fmla="*/ 2147483646 w 787"/>
                    <a:gd name="T71" fmla="*/ 2147483646 h 1181"/>
                    <a:gd name="T72" fmla="*/ 2147483646 w 787"/>
                    <a:gd name="T73" fmla="*/ 2147483646 h 1181"/>
                    <a:gd name="T74" fmla="*/ 2147483646 w 787"/>
                    <a:gd name="T75" fmla="*/ 2147483646 h 1181"/>
                    <a:gd name="T76" fmla="*/ 2147483646 w 787"/>
                    <a:gd name="T77" fmla="*/ 2147483646 h 1181"/>
                    <a:gd name="T78" fmla="*/ 2147483646 w 787"/>
                    <a:gd name="T79" fmla="*/ 2147483646 h 1181"/>
                    <a:gd name="T80" fmla="*/ 2147483646 w 787"/>
                    <a:gd name="T81" fmla="*/ 2147483646 h 1181"/>
                    <a:gd name="T82" fmla="*/ 2147483646 w 787"/>
                    <a:gd name="T83" fmla="*/ 2147483646 h 1181"/>
                    <a:gd name="T84" fmla="*/ 2147483646 w 787"/>
                    <a:gd name="T85" fmla="*/ 2147483646 h 1181"/>
                    <a:gd name="T86" fmla="*/ 2147483646 w 787"/>
                    <a:gd name="T87" fmla="*/ 2147483646 h 1181"/>
                    <a:gd name="T88" fmla="*/ 2147483646 w 787"/>
                    <a:gd name="T89" fmla="*/ 2147483646 h 1181"/>
                    <a:gd name="T90" fmla="*/ 2147483646 w 787"/>
                    <a:gd name="T91" fmla="*/ 2147483646 h 1181"/>
                    <a:gd name="T92" fmla="*/ 2147483646 w 787"/>
                    <a:gd name="T93" fmla="*/ 2147483646 h 1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87"/>
                    <a:gd name="T142" fmla="*/ 0 h 1181"/>
                    <a:gd name="T143" fmla="*/ 787 w 787"/>
                    <a:gd name="T144" fmla="*/ 1181 h 11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87" h="1181">
                      <a:moveTo>
                        <a:pt x="93" y="476"/>
                      </a:moveTo>
                      <a:lnTo>
                        <a:pt x="58" y="498"/>
                      </a:lnTo>
                      <a:lnTo>
                        <a:pt x="63" y="508"/>
                      </a:lnTo>
                      <a:lnTo>
                        <a:pt x="47" y="528"/>
                      </a:lnTo>
                      <a:lnTo>
                        <a:pt x="54" y="536"/>
                      </a:lnTo>
                      <a:lnTo>
                        <a:pt x="77" y="581"/>
                      </a:lnTo>
                      <a:lnTo>
                        <a:pt x="102" y="565"/>
                      </a:lnTo>
                      <a:lnTo>
                        <a:pt x="111" y="578"/>
                      </a:lnTo>
                      <a:lnTo>
                        <a:pt x="130" y="565"/>
                      </a:lnTo>
                      <a:lnTo>
                        <a:pt x="148" y="595"/>
                      </a:lnTo>
                      <a:lnTo>
                        <a:pt x="176" y="616"/>
                      </a:lnTo>
                      <a:lnTo>
                        <a:pt x="175" y="561"/>
                      </a:lnTo>
                      <a:lnTo>
                        <a:pt x="185" y="581"/>
                      </a:lnTo>
                      <a:lnTo>
                        <a:pt x="184" y="555"/>
                      </a:lnTo>
                      <a:lnTo>
                        <a:pt x="191" y="549"/>
                      </a:lnTo>
                      <a:lnTo>
                        <a:pt x="195" y="521"/>
                      </a:lnTo>
                      <a:lnTo>
                        <a:pt x="207" y="523"/>
                      </a:lnTo>
                      <a:lnTo>
                        <a:pt x="217" y="510"/>
                      </a:lnTo>
                      <a:lnTo>
                        <a:pt x="213" y="448"/>
                      </a:lnTo>
                      <a:lnTo>
                        <a:pt x="227" y="487"/>
                      </a:lnTo>
                      <a:lnTo>
                        <a:pt x="234" y="489"/>
                      </a:lnTo>
                      <a:lnTo>
                        <a:pt x="244" y="538"/>
                      </a:lnTo>
                      <a:lnTo>
                        <a:pt x="221" y="537"/>
                      </a:lnTo>
                      <a:lnTo>
                        <a:pt x="204" y="615"/>
                      </a:lnTo>
                      <a:lnTo>
                        <a:pt x="216" y="632"/>
                      </a:lnTo>
                      <a:lnTo>
                        <a:pt x="216" y="620"/>
                      </a:lnTo>
                      <a:lnTo>
                        <a:pt x="230" y="609"/>
                      </a:lnTo>
                      <a:lnTo>
                        <a:pt x="232" y="625"/>
                      </a:lnTo>
                      <a:lnTo>
                        <a:pt x="220" y="653"/>
                      </a:lnTo>
                      <a:lnTo>
                        <a:pt x="226" y="662"/>
                      </a:lnTo>
                      <a:lnTo>
                        <a:pt x="237" y="657"/>
                      </a:lnTo>
                      <a:lnTo>
                        <a:pt x="234" y="672"/>
                      </a:lnTo>
                      <a:lnTo>
                        <a:pt x="254" y="666"/>
                      </a:lnTo>
                      <a:lnTo>
                        <a:pt x="239" y="679"/>
                      </a:lnTo>
                      <a:lnTo>
                        <a:pt x="237" y="697"/>
                      </a:lnTo>
                      <a:lnTo>
                        <a:pt x="248" y="709"/>
                      </a:lnTo>
                      <a:lnTo>
                        <a:pt x="232" y="716"/>
                      </a:lnTo>
                      <a:lnTo>
                        <a:pt x="220" y="704"/>
                      </a:lnTo>
                      <a:lnTo>
                        <a:pt x="217" y="716"/>
                      </a:lnTo>
                      <a:lnTo>
                        <a:pt x="223" y="726"/>
                      </a:lnTo>
                      <a:lnTo>
                        <a:pt x="242" y="735"/>
                      </a:lnTo>
                      <a:lnTo>
                        <a:pt x="241" y="806"/>
                      </a:lnTo>
                      <a:lnTo>
                        <a:pt x="282" y="924"/>
                      </a:lnTo>
                      <a:lnTo>
                        <a:pt x="311" y="1038"/>
                      </a:lnTo>
                      <a:lnTo>
                        <a:pt x="348" y="1100"/>
                      </a:lnTo>
                      <a:lnTo>
                        <a:pt x="443" y="1163"/>
                      </a:lnTo>
                      <a:lnTo>
                        <a:pt x="522" y="1181"/>
                      </a:lnTo>
                      <a:lnTo>
                        <a:pt x="620" y="1168"/>
                      </a:lnTo>
                      <a:lnTo>
                        <a:pt x="661" y="1149"/>
                      </a:lnTo>
                      <a:lnTo>
                        <a:pt x="689" y="1121"/>
                      </a:lnTo>
                      <a:lnTo>
                        <a:pt x="689" y="1103"/>
                      </a:lnTo>
                      <a:lnTo>
                        <a:pt x="718" y="1078"/>
                      </a:lnTo>
                      <a:lnTo>
                        <a:pt x="727" y="1059"/>
                      </a:lnTo>
                      <a:lnTo>
                        <a:pt x="758" y="1041"/>
                      </a:lnTo>
                      <a:lnTo>
                        <a:pt x="758" y="989"/>
                      </a:lnTo>
                      <a:lnTo>
                        <a:pt x="742" y="987"/>
                      </a:lnTo>
                      <a:lnTo>
                        <a:pt x="750" y="962"/>
                      </a:lnTo>
                      <a:lnTo>
                        <a:pt x="756" y="966"/>
                      </a:lnTo>
                      <a:lnTo>
                        <a:pt x="783" y="879"/>
                      </a:lnTo>
                      <a:lnTo>
                        <a:pt x="762" y="899"/>
                      </a:lnTo>
                      <a:lnTo>
                        <a:pt x="749" y="862"/>
                      </a:lnTo>
                      <a:lnTo>
                        <a:pt x="755" y="842"/>
                      </a:lnTo>
                      <a:lnTo>
                        <a:pt x="751" y="834"/>
                      </a:lnTo>
                      <a:lnTo>
                        <a:pt x="754" y="816"/>
                      </a:lnTo>
                      <a:lnTo>
                        <a:pt x="764" y="814"/>
                      </a:lnTo>
                      <a:lnTo>
                        <a:pt x="765" y="778"/>
                      </a:lnTo>
                      <a:lnTo>
                        <a:pt x="754" y="781"/>
                      </a:lnTo>
                      <a:lnTo>
                        <a:pt x="751" y="794"/>
                      </a:lnTo>
                      <a:lnTo>
                        <a:pt x="742" y="796"/>
                      </a:lnTo>
                      <a:lnTo>
                        <a:pt x="769" y="697"/>
                      </a:lnTo>
                      <a:lnTo>
                        <a:pt x="779" y="618"/>
                      </a:lnTo>
                      <a:lnTo>
                        <a:pt x="777" y="577"/>
                      </a:lnTo>
                      <a:lnTo>
                        <a:pt x="784" y="565"/>
                      </a:lnTo>
                      <a:lnTo>
                        <a:pt x="787" y="480"/>
                      </a:lnTo>
                      <a:lnTo>
                        <a:pt x="782" y="476"/>
                      </a:lnTo>
                      <a:lnTo>
                        <a:pt x="774" y="479"/>
                      </a:lnTo>
                      <a:lnTo>
                        <a:pt x="778" y="461"/>
                      </a:lnTo>
                      <a:lnTo>
                        <a:pt x="773" y="433"/>
                      </a:lnTo>
                      <a:lnTo>
                        <a:pt x="764" y="426"/>
                      </a:lnTo>
                      <a:lnTo>
                        <a:pt x="756" y="436"/>
                      </a:lnTo>
                      <a:lnTo>
                        <a:pt x="750" y="433"/>
                      </a:lnTo>
                      <a:lnTo>
                        <a:pt x="751" y="408"/>
                      </a:lnTo>
                      <a:lnTo>
                        <a:pt x="733" y="352"/>
                      </a:lnTo>
                      <a:lnTo>
                        <a:pt x="719" y="331"/>
                      </a:lnTo>
                      <a:lnTo>
                        <a:pt x="711" y="333"/>
                      </a:lnTo>
                      <a:lnTo>
                        <a:pt x="711" y="322"/>
                      </a:lnTo>
                      <a:lnTo>
                        <a:pt x="665" y="333"/>
                      </a:lnTo>
                      <a:lnTo>
                        <a:pt x="623" y="318"/>
                      </a:lnTo>
                      <a:lnTo>
                        <a:pt x="600" y="325"/>
                      </a:lnTo>
                      <a:lnTo>
                        <a:pt x="628" y="308"/>
                      </a:lnTo>
                      <a:lnTo>
                        <a:pt x="667" y="319"/>
                      </a:lnTo>
                      <a:lnTo>
                        <a:pt x="695" y="313"/>
                      </a:lnTo>
                      <a:lnTo>
                        <a:pt x="693" y="299"/>
                      </a:lnTo>
                      <a:lnTo>
                        <a:pt x="705" y="301"/>
                      </a:lnTo>
                      <a:lnTo>
                        <a:pt x="721" y="292"/>
                      </a:lnTo>
                      <a:lnTo>
                        <a:pt x="717" y="282"/>
                      </a:lnTo>
                      <a:lnTo>
                        <a:pt x="707" y="271"/>
                      </a:lnTo>
                      <a:lnTo>
                        <a:pt x="682" y="268"/>
                      </a:lnTo>
                      <a:lnTo>
                        <a:pt x="680" y="262"/>
                      </a:lnTo>
                      <a:lnTo>
                        <a:pt x="714" y="255"/>
                      </a:lnTo>
                      <a:lnTo>
                        <a:pt x="703" y="248"/>
                      </a:lnTo>
                      <a:lnTo>
                        <a:pt x="712" y="241"/>
                      </a:lnTo>
                      <a:lnTo>
                        <a:pt x="698" y="222"/>
                      </a:lnTo>
                      <a:lnTo>
                        <a:pt x="709" y="200"/>
                      </a:lnTo>
                      <a:lnTo>
                        <a:pt x="700" y="180"/>
                      </a:lnTo>
                      <a:lnTo>
                        <a:pt x="704" y="170"/>
                      </a:lnTo>
                      <a:lnTo>
                        <a:pt x="727" y="171"/>
                      </a:lnTo>
                      <a:lnTo>
                        <a:pt x="714" y="188"/>
                      </a:lnTo>
                      <a:lnTo>
                        <a:pt x="718" y="222"/>
                      </a:lnTo>
                      <a:lnTo>
                        <a:pt x="726" y="236"/>
                      </a:lnTo>
                      <a:lnTo>
                        <a:pt x="760" y="232"/>
                      </a:lnTo>
                      <a:lnTo>
                        <a:pt x="767" y="217"/>
                      </a:lnTo>
                      <a:lnTo>
                        <a:pt x="763" y="197"/>
                      </a:lnTo>
                      <a:lnTo>
                        <a:pt x="754" y="180"/>
                      </a:lnTo>
                      <a:lnTo>
                        <a:pt x="764" y="178"/>
                      </a:lnTo>
                      <a:lnTo>
                        <a:pt x="765" y="138"/>
                      </a:lnTo>
                      <a:lnTo>
                        <a:pt x="759" y="129"/>
                      </a:lnTo>
                      <a:lnTo>
                        <a:pt x="736" y="153"/>
                      </a:lnTo>
                      <a:lnTo>
                        <a:pt x="732" y="132"/>
                      </a:lnTo>
                      <a:lnTo>
                        <a:pt x="700" y="146"/>
                      </a:lnTo>
                      <a:lnTo>
                        <a:pt x="688" y="134"/>
                      </a:lnTo>
                      <a:lnTo>
                        <a:pt x="663" y="133"/>
                      </a:lnTo>
                      <a:lnTo>
                        <a:pt x="691" y="118"/>
                      </a:lnTo>
                      <a:lnTo>
                        <a:pt x="699" y="97"/>
                      </a:lnTo>
                      <a:lnTo>
                        <a:pt x="689" y="74"/>
                      </a:lnTo>
                      <a:lnTo>
                        <a:pt x="633" y="93"/>
                      </a:lnTo>
                      <a:lnTo>
                        <a:pt x="634" y="46"/>
                      </a:lnTo>
                      <a:lnTo>
                        <a:pt x="596" y="65"/>
                      </a:lnTo>
                      <a:lnTo>
                        <a:pt x="573" y="44"/>
                      </a:lnTo>
                      <a:lnTo>
                        <a:pt x="552" y="37"/>
                      </a:lnTo>
                      <a:lnTo>
                        <a:pt x="496" y="44"/>
                      </a:lnTo>
                      <a:lnTo>
                        <a:pt x="455" y="14"/>
                      </a:lnTo>
                      <a:lnTo>
                        <a:pt x="421" y="0"/>
                      </a:lnTo>
                      <a:lnTo>
                        <a:pt x="425" y="37"/>
                      </a:lnTo>
                      <a:lnTo>
                        <a:pt x="341" y="47"/>
                      </a:lnTo>
                      <a:lnTo>
                        <a:pt x="297" y="70"/>
                      </a:lnTo>
                      <a:lnTo>
                        <a:pt x="281" y="104"/>
                      </a:lnTo>
                      <a:lnTo>
                        <a:pt x="239" y="236"/>
                      </a:lnTo>
                      <a:lnTo>
                        <a:pt x="209" y="255"/>
                      </a:lnTo>
                      <a:lnTo>
                        <a:pt x="97" y="257"/>
                      </a:lnTo>
                      <a:lnTo>
                        <a:pt x="37" y="267"/>
                      </a:lnTo>
                      <a:lnTo>
                        <a:pt x="0" y="308"/>
                      </a:lnTo>
                      <a:lnTo>
                        <a:pt x="93" y="476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1" name="Freeform 260"/>
                <p:cNvSpPr>
                  <a:spLocks/>
                </p:cNvSpPr>
                <p:nvPr/>
              </p:nvSpPr>
              <p:spPr bwMode="auto">
                <a:xfrm>
                  <a:off x="2673670" y="1836850"/>
                  <a:ext cx="7952" cy="22549"/>
                </a:xfrm>
                <a:custGeom>
                  <a:avLst/>
                  <a:gdLst>
                    <a:gd name="T0" fmla="*/ 2147483646 w 17"/>
                    <a:gd name="T1" fmla="*/ 0 h 40"/>
                    <a:gd name="T2" fmla="*/ 0 w 17"/>
                    <a:gd name="T3" fmla="*/ 2147483646 h 40"/>
                    <a:gd name="T4" fmla="*/ 2147483646 w 17"/>
                    <a:gd name="T5" fmla="*/ 2147483646 h 40"/>
                    <a:gd name="T6" fmla="*/ 2147483646 w 17"/>
                    <a:gd name="T7" fmla="*/ 2147483646 h 40"/>
                    <a:gd name="T8" fmla="*/ 2147483646 w 17"/>
                    <a:gd name="T9" fmla="*/ 2147483646 h 40"/>
                    <a:gd name="T10" fmla="*/ 2147483646 w 17"/>
                    <a:gd name="T11" fmla="*/ 2147483646 h 40"/>
                    <a:gd name="T12" fmla="*/ 2147483646 w 17"/>
                    <a:gd name="T13" fmla="*/ 0 h 40"/>
                    <a:gd name="T14" fmla="*/ 2147483646 w 17"/>
                    <a:gd name="T15" fmla="*/ 0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0"/>
                    <a:gd name="T26" fmla="*/ 17 w 17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0" y="37"/>
                      </a:lnTo>
                      <a:lnTo>
                        <a:pt x="14" y="40"/>
                      </a:lnTo>
                      <a:lnTo>
                        <a:pt x="16" y="36"/>
                      </a:lnTo>
                      <a:lnTo>
                        <a:pt x="17" y="8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2" name="Freeform 261"/>
                <p:cNvSpPr>
                  <a:spLocks/>
                </p:cNvSpPr>
                <p:nvPr/>
              </p:nvSpPr>
              <p:spPr bwMode="auto">
                <a:xfrm>
                  <a:off x="1711479" y="1815814"/>
                  <a:ext cx="654111" cy="707792"/>
                </a:xfrm>
                <a:custGeom>
                  <a:avLst/>
                  <a:gdLst>
                    <a:gd name="T0" fmla="*/ 0 w 1232"/>
                    <a:gd name="T1" fmla="*/ 2147483646 h 1316"/>
                    <a:gd name="T2" fmla="*/ 2147483646 w 1232"/>
                    <a:gd name="T3" fmla="*/ 2147483646 h 1316"/>
                    <a:gd name="T4" fmla="*/ 2147483646 w 1232"/>
                    <a:gd name="T5" fmla="*/ 2147483646 h 1316"/>
                    <a:gd name="T6" fmla="*/ 2147483646 w 1232"/>
                    <a:gd name="T7" fmla="*/ 2147483646 h 1316"/>
                    <a:gd name="T8" fmla="*/ 2147483646 w 1232"/>
                    <a:gd name="T9" fmla="*/ 2147483646 h 1316"/>
                    <a:gd name="T10" fmla="*/ 2147483646 w 1232"/>
                    <a:gd name="T11" fmla="*/ 2147483646 h 1316"/>
                    <a:gd name="T12" fmla="*/ 2147483646 w 1232"/>
                    <a:gd name="T13" fmla="*/ 2147483646 h 1316"/>
                    <a:gd name="T14" fmla="*/ 2147483646 w 1232"/>
                    <a:gd name="T15" fmla="*/ 2147483646 h 1316"/>
                    <a:gd name="T16" fmla="*/ 2147483646 w 1232"/>
                    <a:gd name="T17" fmla="*/ 2147483646 h 1316"/>
                    <a:gd name="T18" fmla="*/ 2147483646 w 1232"/>
                    <a:gd name="T19" fmla="*/ 2147483646 h 1316"/>
                    <a:gd name="T20" fmla="*/ 2147483646 w 1232"/>
                    <a:gd name="T21" fmla="*/ 2147483646 h 1316"/>
                    <a:gd name="T22" fmla="*/ 2147483646 w 1232"/>
                    <a:gd name="T23" fmla="*/ 2147483646 h 1316"/>
                    <a:gd name="T24" fmla="*/ 2147483646 w 1232"/>
                    <a:gd name="T25" fmla="*/ 2147483646 h 1316"/>
                    <a:gd name="T26" fmla="*/ 2147483646 w 1232"/>
                    <a:gd name="T27" fmla="*/ 2147483646 h 1316"/>
                    <a:gd name="T28" fmla="*/ 2147483646 w 1232"/>
                    <a:gd name="T29" fmla="*/ 2147483646 h 1316"/>
                    <a:gd name="T30" fmla="*/ 2147483646 w 1232"/>
                    <a:gd name="T31" fmla="*/ 2147483646 h 1316"/>
                    <a:gd name="T32" fmla="*/ 2147483646 w 1232"/>
                    <a:gd name="T33" fmla="*/ 2147483646 h 1316"/>
                    <a:gd name="T34" fmla="*/ 2147483646 w 1232"/>
                    <a:gd name="T35" fmla="*/ 2147483646 h 1316"/>
                    <a:gd name="T36" fmla="*/ 2147483646 w 1232"/>
                    <a:gd name="T37" fmla="*/ 2147483646 h 1316"/>
                    <a:gd name="T38" fmla="*/ 2147483646 w 1232"/>
                    <a:gd name="T39" fmla="*/ 2147483646 h 1316"/>
                    <a:gd name="T40" fmla="*/ 2147483646 w 1232"/>
                    <a:gd name="T41" fmla="*/ 2147483646 h 1316"/>
                    <a:gd name="T42" fmla="*/ 2147483646 w 1232"/>
                    <a:gd name="T43" fmla="*/ 2147483646 h 1316"/>
                    <a:gd name="T44" fmla="*/ 2147483646 w 1232"/>
                    <a:gd name="T45" fmla="*/ 2147483646 h 1316"/>
                    <a:gd name="T46" fmla="*/ 2147483646 w 1232"/>
                    <a:gd name="T47" fmla="*/ 2147483646 h 1316"/>
                    <a:gd name="T48" fmla="*/ 2147483646 w 1232"/>
                    <a:gd name="T49" fmla="*/ 2147483646 h 1316"/>
                    <a:gd name="T50" fmla="*/ 2147483646 w 1232"/>
                    <a:gd name="T51" fmla="*/ 2147483646 h 1316"/>
                    <a:gd name="T52" fmla="*/ 2147483646 w 1232"/>
                    <a:gd name="T53" fmla="*/ 2147483646 h 1316"/>
                    <a:gd name="T54" fmla="*/ 2147483646 w 1232"/>
                    <a:gd name="T55" fmla="*/ 2147483646 h 1316"/>
                    <a:gd name="T56" fmla="*/ 2147483646 w 1232"/>
                    <a:gd name="T57" fmla="*/ 2147483646 h 1316"/>
                    <a:gd name="T58" fmla="*/ 2147483646 w 1232"/>
                    <a:gd name="T59" fmla="*/ 2147483646 h 1316"/>
                    <a:gd name="T60" fmla="*/ 2147483646 w 1232"/>
                    <a:gd name="T61" fmla="*/ 2147483646 h 1316"/>
                    <a:gd name="T62" fmla="*/ 2147483646 w 1232"/>
                    <a:gd name="T63" fmla="*/ 2147483646 h 1316"/>
                    <a:gd name="T64" fmla="*/ 2147483646 w 1232"/>
                    <a:gd name="T65" fmla="*/ 2147483646 h 1316"/>
                    <a:gd name="T66" fmla="*/ 2147483646 w 1232"/>
                    <a:gd name="T67" fmla="*/ 2147483646 h 1316"/>
                    <a:gd name="T68" fmla="*/ 2147483646 w 1232"/>
                    <a:gd name="T69" fmla="*/ 2147483646 h 1316"/>
                    <a:gd name="T70" fmla="*/ 2147483646 w 1232"/>
                    <a:gd name="T71" fmla="*/ 2147483646 h 1316"/>
                    <a:gd name="T72" fmla="*/ 2147483646 w 1232"/>
                    <a:gd name="T73" fmla="*/ 2147483646 h 1316"/>
                    <a:gd name="T74" fmla="*/ 2147483646 w 1232"/>
                    <a:gd name="T75" fmla="*/ 2147483646 h 1316"/>
                    <a:gd name="T76" fmla="*/ 2147483646 w 1232"/>
                    <a:gd name="T77" fmla="*/ 2147483646 h 1316"/>
                    <a:gd name="T78" fmla="*/ 2147483646 w 1232"/>
                    <a:gd name="T79" fmla="*/ 2147483646 h 1316"/>
                    <a:gd name="T80" fmla="*/ 2147483646 w 1232"/>
                    <a:gd name="T81" fmla="*/ 2147483646 h 1316"/>
                    <a:gd name="T82" fmla="*/ 2147483646 w 1232"/>
                    <a:gd name="T83" fmla="*/ 2147483646 h 1316"/>
                    <a:gd name="T84" fmla="*/ 2147483646 w 1232"/>
                    <a:gd name="T85" fmla="*/ 2147483646 h 1316"/>
                    <a:gd name="T86" fmla="*/ 2147483646 w 1232"/>
                    <a:gd name="T87" fmla="*/ 2147483646 h 1316"/>
                    <a:gd name="T88" fmla="*/ 2147483646 w 1232"/>
                    <a:gd name="T89" fmla="*/ 2147483646 h 1316"/>
                    <a:gd name="T90" fmla="*/ 2147483646 w 1232"/>
                    <a:gd name="T91" fmla="*/ 2147483646 h 13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2"/>
                    <a:gd name="T139" fmla="*/ 0 h 1316"/>
                    <a:gd name="T140" fmla="*/ 1232 w 1232"/>
                    <a:gd name="T141" fmla="*/ 1316 h 13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2" h="1316">
                      <a:moveTo>
                        <a:pt x="14" y="572"/>
                      </a:moveTo>
                      <a:lnTo>
                        <a:pt x="10" y="596"/>
                      </a:lnTo>
                      <a:lnTo>
                        <a:pt x="0" y="607"/>
                      </a:lnTo>
                      <a:lnTo>
                        <a:pt x="20" y="645"/>
                      </a:lnTo>
                      <a:lnTo>
                        <a:pt x="93" y="983"/>
                      </a:lnTo>
                      <a:lnTo>
                        <a:pt x="189" y="993"/>
                      </a:lnTo>
                      <a:lnTo>
                        <a:pt x="199" y="1029"/>
                      </a:lnTo>
                      <a:lnTo>
                        <a:pt x="235" y="1019"/>
                      </a:lnTo>
                      <a:lnTo>
                        <a:pt x="224" y="998"/>
                      </a:lnTo>
                      <a:lnTo>
                        <a:pt x="204" y="998"/>
                      </a:lnTo>
                      <a:lnTo>
                        <a:pt x="236" y="968"/>
                      </a:lnTo>
                      <a:lnTo>
                        <a:pt x="251" y="984"/>
                      </a:lnTo>
                      <a:lnTo>
                        <a:pt x="286" y="1035"/>
                      </a:lnTo>
                      <a:lnTo>
                        <a:pt x="269" y="1056"/>
                      </a:lnTo>
                      <a:lnTo>
                        <a:pt x="330" y="1067"/>
                      </a:lnTo>
                      <a:lnTo>
                        <a:pt x="325" y="1093"/>
                      </a:lnTo>
                      <a:lnTo>
                        <a:pt x="349" y="1128"/>
                      </a:lnTo>
                      <a:lnTo>
                        <a:pt x="329" y="1154"/>
                      </a:lnTo>
                      <a:lnTo>
                        <a:pt x="346" y="1169"/>
                      </a:lnTo>
                      <a:lnTo>
                        <a:pt x="329" y="1190"/>
                      </a:lnTo>
                      <a:lnTo>
                        <a:pt x="302" y="1187"/>
                      </a:lnTo>
                      <a:lnTo>
                        <a:pt x="288" y="1204"/>
                      </a:lnTo>
                      <a:lnTo>
                        <a:pt x="441" y="1212"/>
                      </a:lnTo>
                      <a:lnTo>
                        <a:pt x="462" y="1207"/>
                      </a:lnTo>
                      <a:lnTo>
                        <a:pt x="486" y="1212"/>
                      </a:lnTo>
                      <a:lnTo>
                        <a:pt x="486" y="1228"/>
                      </a:lnTo>
                      <a:lnTo>
                        <a:pt x="506" y="1234"/>
                      </a:lnTo>
                      <a:lnTo>
                        <a:pt x="514" y="1270"/>
                      </a:lnTo>
                      <a:lnTo>
                        <a:pt x="505" y="1275"/>
                      </a:lnTo>
                      <a:lnTo>
                        <a:pt x="537" y="1316"/>
                      </a:lnTo>
                      <a:lnTo>
                        <a:pt x="566" y="1294"/>
                      </a:lnTo>
                      <a:lnTo>
                        <a:pt x="582" y="1294"/>
                      </a:lnTo>
                      <a:lnTo>
                        <a:pt x="638" y="1260"/>
                      </a:lnTo>
                      <a:lnTo>
                        <a:pt x="629" y="1249"/>
                      </a:lnTo>
                      <a:lnTo>
                        <a:pt x="664" y="1214"/>
                      </a:lnTo>
                      <a:lnTo>
                        <a:pt x="650" y="1195"/>
                      </a:lnTo>
                      <a:lnTo>
                        <a:pt x="728" y="1140"/>
                      </a:lnTo>
                      <a:lnTo>
                        <a:pt x="728" y="1114"/>
                      </a:lnTo>
                      <a:lnTo>
                        <a:pt x="708" y="1103"/>
                      </a:lnTo>
                      <a:lnTo>
                        <a:pt x="704" y="1052"/>
                      </a:lnTo>
                      <a:lnTo>
                        <a:pt x="726" y="987"/>
                      </a:lnTo>
                      <a:lnTo>
                        <a:pt x="772" y="977"/>
                      </a:lnTo>
                      <a:lnTo>
                        <a:pt x="763" y="956"/>
                      </a:lnTo>
                      <a:lnTo>
                        <a:pt x="788" y="947"/>
                      </a:lnTo>
                      <a:lnTo>
                        <a:pt x="820" y="881"/>
                      </a:lnTo>
                      <a:lnTo>
                        <a:pt x="849" y="928"/>
                      </a:lnTo>
                      <a:lnTo>
                        <a:pt x="886" y="913"/>
                      </a:lnTo>
                      <a:lnTo>
                        <a:pt x="897" y="897"/>
                      </a:lnTo>
                      <a:lnTo>
                        <a:pt x="911" y="892"/>
                      </a:lnTo>
                      <a:lnTo>
                        <a:pt x="908" y="873"/>
                      </a:lnTo>
                      <a:lnTo>
                        <a:pt x="925" y="857"/>
                      </a:lnTo>
                      <a:lnTo>
                        <a:pt x="941" y="824"/>
                      </a:lnTo>
                      <a:lnTo>
                        <a:pt x="935" y="815"/>
                      </a:lnTo>
                      <a:lnTo>
                        <a:pt x="944" y="776"/>
                      </a:lnTo>
                      <a:lnTo>
                        <a:pt x="941" y="769"/>
                      </a:lnTo>
                      <a:lnTo>
                        <a:pt x="930" y="778"/>
                      </a:lnTo>
                      <a:lnTo>
                        <a:pt x="913" y="758"/>
                      </a:lnTo>
                      <a:lnTo>
                        <a:pt x="917" y="751"/>
                      </a:lnTo>
                      <a:lnTo>
                        <a:pt x="909" y="736"/>
                      </a:lnTo>
                      <a:lnTo>
                        <a:pt x="921" y="729"/>
                      </a:lnTo>
                      <a:lnTo>
                        <a:pt x="918" y="709"/>
                      </a:lnTo>
                      <a:lnTo>
                        <a:pt x="927" y="709"/>
                      </a:lnTo>
                      <a:lnTo>
                        <a:pt x="931" y="700"/>
                      </a:lnTo>
                      <a:lnTo>
                        <a:pt x="923" y="692"/>
                      </a:lnTo>
                      <a:lnTo>
                        <a:pt x="948" y="687"/>
                      </a:lnTo>
                      <a:lnTo>
                        <a:pt x="959" y="674"/>
                      </a:lnTo>
                      <a:lnTo>
                        <a:pt x="978" y="673"/>
                      </a:lnTo>
                      <a:lnTo>
                        <a:pt x="969" y="665"/>
                      </a:lnTo>
                      <a:lnTo>
                        <a:pt x="990" y="658"/>
                      </a:lnTo>
                      <a:lnTo>
                        <a:pt x="999" y="642"/>
                      </a:lnTo>
                      <a:lnTo>
                        <a:pt x="1002" y="628"/>
                      </a:lnTo>
                      <a:lnTo>
                        <a:pt x="1018" y="626"/>
                      </a:lnTo>
                      <a:lnTo>
                        <a:pt x="1029" y="605"/>
                      </a:lnTo>
                      <a:lnTo>
                        <a:pt x="1042" y="600"/>
                      </a:lnTo>
                      <a:lnTo>
                        <a:pt x="1068" y="547"/>
                      </a:lnTo>
                      <a:lnTo>
                        <a:pt x="1070" y="553"/>
                      </a:lnTo>
                      <a:lnTo>
                        <a:pt x="1080" y="549"/>
                      </a:lnTo>
                      <a:lnTo>
                        <a:pt x="1089" y="562"/>
                      </a:lnTo>
                      <a:lnTo>
                        <a:pt x="1111" y="560"/>
                      </a:lnTo>
                      <a:lnTo>
                        <a:pt x="1157" y="524"/>
                      </a:lnTo>
                      <a:lnTo>
                        <a:pt x="1149" y="544"/>
                      </a:lnTo>
                      <a:lnTo>
                        <a:pt x="1156" y="551"/>
                      </a:lnTo>
                      <a:lnTo>
                        <a:pt x="1175" y="538"/>
                      </a:lnTo>
                      <a:lnTo>
                        <a:pt x="1175" y="525"/>
                      </a:lnTo>
                      <a:lnTo>
                        <a:pt x="1185" y="520"/>
                      </a:lnTo>
                      <a:lnTo>
                        <a:pt x="1185" y="514"/>
                      </a:lnTo>
                      <a:lnTo>
                        <a:pt x="1177" y="516"/>
                      </a:lnTo>
                      <a:lnTo>
                        <a:pt x="1199" y="494"/>
                      </a:lnTo>
                      <a:lnTo>
                        <a:pt x="1210" y="461"/>
                      </a:lnTo>
                      <a:lnTo>
                        <a:pt x="1209" y="445"/>
                      </a:lnTo>
                      <a:lnTo>
                        <a:pt x="1217" y="423"/>
                      </a:lnTo>
                      <a:lnTo>
                        <a:pt x="1207" y="415"/>
                      </a:lnTo>
                      <a:lnTo>
                        <a:pt x="1209" y="386"/>
                      </a:lnTo>
                      <a:lnTo>
                        <a:pt x="1199" y="371"/>
                      </a:lnTo>
                      <a:lnTo>
                        <a:pt x="1177" y="353"/>
                      </a:lnTo>
                      <a:lnTo>
                        <a:pt x="1177" y="344"/>
                      </a:lnTo>
                      <a:lnTo>
                        <a:pt x="1205" y="358"/>
                      </a:lnTo>
                      <a:lnTo>
                        <a:pt x="1213" y="369"/>
                      </a:lnTo>
                      <a:lnTo>
                        <a:pt x="1218" y="357"/>
                      </a:lnTo>
                      <a:lnTo>
                        <a:pt x="1232" y="368"/>
                      </a:lnTo>
                      <a:lnTo>
                        <a:pt x="1218" y="304"/>
                      </a:lnTo>
                      <a:lnTo>
                        <a:pt x="1231" y="310"/>
                      </a:lnTo>
                      <a:lnTo>
                        <a:pt x="1223" y="287"/>
                      </a:lnTo>
                      <a:lnTo>
                        <a:pt x="1205" y="257"/>
                      </a:lnTo>
                      <a:lnTo>
                        <a:pt x="1186" y="270"/>
                      </a:lnTo>
                      <a:lnTo>
                        <a:pt x="1177" y="257"/>
                      </a:lnTo>
                      <a:lnTo>
                        <a:pt x="1152" y="273"/>
                      </a:lnTo>
                      <a:lnTo>
                        <a:pt x="1129" y="228"/>
                      </a:lnTo>
                      <a:lnTo>
                        <a:pt x="1122" y="220"/>
                      </a:lnTo>
                      <a:lnTo>
                        <a:pt x="1138" y="200"/>
                      </a:lnTo>
                      <a:lnTo>
                        <a:pt x="1133" y="190"/>
                      </a:lnTo>
                      <a:lnTo>
                        <a:pt x="1168" y="168"/>
                      </a:lnTo>
                      <a:lnTo>
                        <a:pt x="1075" y="0"/>
                      </a:lnTo>
                      <a:lnTo>
                        <a:pt x="946" y="151"/>
                      </a:lnTo>
                      <a:lnTo>
                        <a:pt x="922" y="168"/>
                      </a:lnTo>
                      <a:lnTo>
                        <a:pt x="899" y="148"/>
                      </a:lnTo>
                      <a:lnTo>
                        <a:pt x="862" y="172"/>
                      </a:lnTo>
                      <a:lnTo>
                        <a:pt x="807" y="182"/>
                      </a:lnTo>
                      <a:lnTo>
                        <a:pt x="815" y="205"/>
                      </a:lnTo>
                      <a:lnTo>
                        <a:pt x="793" y="213"/>
                      </a:lnTo>
                      <a:lnTo>
                        <a:pt x="779" y="201"/>
                      </a:lnTo>
                      <a:lnTo>
                        <a:pt x="763" y="202"/>
                      </a:lnTo>
                      <a:lnTo>
                        <a:pt x="730" y="229"/>
                      </a:lnTo>
                      <a:lnTo>
                        <a:pt x="735" y="262"/>
                      </a:lnTo>
                      <a:lnTo>
                        <a:pt x="704" y="292"/>
                      </a:lnTo>
                      <a:lnTo>
                        <a:pt x="698" y="285"/>
                      </a:lnTo>
                      <a:lnTo>
                        <a:pt x="671" y="302"/>
                      </a:lnTo>
                      <a:lnTo>
                        <a:pt x="658" y="357"/>
                      </a:lnTo>
                      <a:lnTo>
                        <a:pt x="631" y="385"/>
                      </a:lnTo>
                      <a:lnTo>
                        <a:pt x="554" y="383"/>
                      </a:lnTo>
                      <a:lnTo>
                        <a:pt x="533" y="368"/>
                      </a:lnTo>
                      <a:lnTo>
                        <a:pt x="525" y="375"/>
                      </a:lnTo>
                      <a:lnTo>
                        <a:pt x="497" y="456"/>
                      </a:lnTo>
                      <a:lnTo>
                        <a:pt x="488" y="526"/>
                      </a:lnTo>
                      <a:lnTo>
                        <a:pt x="460" y="593"/>
                      </a:lnTo>
                      <a:lnTo>
                        <a:pt x="386" y="618"/>
                      </a:lnTo>
                      <a:lnTo>
                        <a:pt x="259" y="612"/>
                      </a:lnTo>
                      <a:lnTo>
                        <a:pt x="14" y="572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3" name="Freeform 262"/>
                <p:cNvSpPr>
                  <a:spLocks/>
                </p:cNvSpPr>
                <p:nvPr/>
              </p:nvSpPr>
              <p:spPr bwMode="auto">
                <a:xfrm>
                  <a:off x="2369903" y="1989860"/>
                  <a:ext cx="4772" cy="11274"/>
                </a:xfrm>
                <a:custGeom>
                  <a:avLst/>
                  <a:gdLst>
                    <a:gd name="T0" fmla="*/ 2147483646 w 9"/>
                    <a:gd name="T1" fmla="*/ 0 h 23"/>
                    <a:gd name="T2" fmla="*/ 2147483646 w 9"/>
                    <a:gd name="T3" fmla="*/ 2147483646 h 23"/>
                    <a:gd name="T4" fmla="*/ 2147483646 w 9"/>
                    <a:gd name="T5" fmla="*/ 2147483646 h 23"/>
                    <a:gd name="T6" fmla="*/ 2147483646 w 9"/>
                    <a:gd name="T7" fmla="*/ 2147483646 h 23"/>
                    <a:gd name="T8" fmla="*/ 2147483646 w 9"/>
                    <a:gd name="T9" fmla="*/ 2147483646 h 23"/>
                    <a:gd name="T10" fmla="*/ 0 w 9"/>
                    <a:gd name="T11" fmla="*/ 2147483646 h 23"/>
                    <a:gd name="T12" fmla="*/ 2147483646 w 9"/>
                    <a:gd name="T13" fmla="*/ 0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3"/>
                    <a:gd name="T23" fmla="*/ 9 w 9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3">
                      <a:moveTo>
                        <a:pt x="1" y="0"/>
                      </a:moveTo>
                      <a:lnTo>
                        <a:pt x="9" y="2"/>
                      </a:lnTo>
                      <a:lnTo>
                        <a:pt x="8" y="13"/>
                      </a:lnTo>
                      <a:lnTo>
                        <a:pt x="5" y="21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4" name="Freeform 264"/>
                <p:cNvSpPr>
                  <a:spLocks/>
                </p:cNvSpPr>
                <p:nvPr/>
              </p:nvSpPr>
              <p:spPr bwMode="auto">
                <a:xfrm>
                  <a:off x="2355590" y="2028515"/>
                  <a:ext cx="3181" cy="8053"/>
                </a:xfrm>
                <a:custGeom>
                  <a:avLst/>
                  <a:gdLst>
                    <a:gd name="T0" fmla="*/ 2147483646 w 7"/>
                    <a:gd name="T1" fmla="*/ 2147483646 h 14"/>
                    <a:gd name="T2" fmla="*/ 2147483646 w 7"/>
                    <a:gd name="T3" fmla="*/ 2147483646 h 14"/>
                    <a:gd name="T4" fmla="*/ 2147483646 w 7"/>
                    <a:gd name="T5" fmla="*/ 2147483646 h 14"/>
                    <a:gd name="T6" fmla="*/ 0 w 7"/>
                    <a:gd name="T7" fmla="*/ 2147483646 h 14"/>
                    <a:gd name="T8" fmla="*/ 0 w 7"/>
                    <a:gd name="T9" fmla="*/ 0 h 14"/>
                    <a:gd name="T10" fmla="*/ 2147483646 w 7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4"/>
                    <a:gd name="T20" fmla="*/ 7 w 7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4">
                      <a:moveTo>
                        <a:pt x="7" y="2"/>
                      </a:move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" name="Freeform 266"/>
                <p:cNvSpPr>
                  <a:spLocks/>
                </p:cNvSpPr>
                <p:nvPr/>
              </p:nvSpPr>
              <p:spPr bwMode="auto">
                <a:xfrm>
                  <a:off x="2366722" y="2005966"/>
                  <a:ext cx="3181" cy="4831"/>
                </a:xfrm>
                <a:custGeom>
                  <a:avLst/>
                  <a:gdLst>
                    <a:gd name="T0" fmla="*/ 0 w 6"/>
                    <a:gd name="T1" fmla="*/ 0 h 8"/>
                    <a:gd name="T2" fmla="*/ 2147483646 w 6"/>
                    <a:gd name="T3" fmla="*/ 2147483646 h 8"/>
                    <a:gd name="T4" fmla="*/ 2147483646 w 6"/>
                    <a:gd name="T5" fmla="*/ 2147483646 h 8"/>
                    <a:gd name="T6" fmla="*/ 0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" name="Freeform 267"/>
                <p:cNvSpPr>
                  <a:spLocks/>
                </p:cNvSpPr>
                <p:nvPr/>
              </p:nvSpPr>
              <p:spPr bwMode="auto">
                <a:xfrm>
                  <a:off x="2357180" y="2020461"/>
                  <a:ext cx="1591" cy="4832"/>
                </a:xfrm>
                <a:custGeom>
                  <a:avLst/>
                  <a:gdLst>
                    <a:gd name="T0" fmla="*/ 0 w 3"/>
                    <a:gd name="T1" fmla="*/ 2147483646 h 9"/>
                    <a:gd name="T2" fmla="*/ 2147483646 w 3"/>
                    <a:gd name="T3" fmla="*/ 2147483646 h 9"/>
                    <a:gd name="T4" fmla="*/ 2147483646 w 3"/>
                    <a:gd name="T5" fmla="*/ 2147483646 h 9"/>
                    <a:gd name="T6" fmla="*/ 0 w 3"/>
                    <a:gd name="T7" fmla="*/ 0 h 9"/>
                    <a:gd name="T8" fmla="*/ 0 w 3"/>
                    <a:gd name="T9" fmla="*/ 214748364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9"/>
                    <a:gd name="T17" fmla="*/ 3 w 3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9">
                      <a:moveTo>
                        <a:pt x="0" y="9"/>
                      </a:move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" name="Freeform 268"/>
                <p:cNvSpPr>
                  <a:spLocks/>
                </p:cNvSpPr>
                <p:nvPr/>
              </p:nvSpPr>
              <p:spPr bwMode="auto">
                <a:xfrm>
                  <a:off x="2369903" y="2015630"/>
                  <a:ext cx="1591" cy="1610"/>
                </a:xfrm>
                <a:custGeom>
                  <a:avLst/>
                  <a:gdLst>
                    <a:gd name="T0" fmla="*/ 0 w 4"/>
                    <a:gd name="T1" fmla="*/ 0 h 3"/>
                    <a:gd name="T2" fmla="*/ 2147483646 w 4"/>
                    <a:gd name="T3" fmla="*/ 2147483646 h 3"/>
                    <a:gd name="T4" fmla="*/ 0 w 4"/>
                    <a:gd name="T5" fmla="*/ 2147483646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8" name="Freeform 269"/>
                <p:cNvSpPr>
                  <a:spLocks/>
                </p:cNvSpPr>
                <p:nvPr/>
              </p:nvSpPr>
              <p:spPr bwMode="auto">
                <a:xfrm>
                  <a:off x="2235403" y="2615650"/>
                  <a:ext cx="1319335" cy="756987"/>
                </a:xfrm>
                <a:custGeom>
                  <a:avLst/>
                  <a:gdLst>
                    <a:gd name="T0" fmla="*/ 2147483646 w 2489"/>
                    <a:gd name="T1" fmla="*/ 2147483646 h 1412"/>
                    <a:gd name="T2" fmla="*/ 2147483646 w 2489"/>
                    <a:gd name="T3" fmla="*/ 2147483646 h 1412"/>
                    <a:gd name="T4" fmla="*/ 2147483646 w 2489"/>
                    <a:gd name="T5" fmla="*/ 2147483646 h 1412"/>
                    <a:gd name="T6" fmla="*/ 2147483646 w 2489"/>
                    <a:gd name="T7" fmla="*/ 2147483646 h 1412"/>
                    <a:gd name="T8" fmla="*/ 2147483646 w 2489"/>
                    <a:gd name="T9" fmla="*/ 2147483646 h 1412"/>
                    <a:gd name="T10" fmla="*/ 2147483646 w 2489"/>
                    <a:gd name="T11" fmla="*/ 2147483646 h 1412"/>
                    <a:gd name="T12" fmla="*/ 2147483646 w 2489"/>
                    <a:gd name="T13" fmla="*/ 2147483646 h 1412"/>
                    <a:gd name="T14" fmla="*/ 2147483646 w 2489"/>
                    <a:gd name="T15" fmla="*/ 2147483646 h 1412"/>
                    <a:gd name="T16" fmla="*/ 2147483646 w 2489"/>
                    <a:gd name="T17" fmla="*/ 2147483646 h 1412"/>
                    <a:gd name="T18" fmla="*/ 2147483646 w 2489"/>
                    <a:gd name="T19" fmla="*/ 2147483646 h 1412"/>
                    <a:gd name="T20" fmla="*/ 2147483646 w 2489"/>
                    <a:gd name="T21" fmla="*/ 2147483646 h 1412"/>
                    <a:gd name="T22" fmla="*/ 2147483646 w 2489"/>
                    <a:gd name="T23" fmla="*/ 2147483646 h 1412"/>
                    <a:gd name="T24" fmla="*/ 2147483646 w 2489"/>
                    <a:gd name="T25" fmla="*/ 2147483646 h 1412"/>
                    <a:gd name="T26" fmla="*/ 2147483646 w 2489"/>
                    <a:gd name="T27" fmla="*/ 2147483646 h 1412"/>
                    <a:gd name="T28" fmla="*/ 2147483646 w 2489"/>
                    <a:gd name="T29" fmla="*/ 2147483646 h 1412"/>
                    <a:gd name="T30" fmla="*/ 2147483646 w 2489"/>
                    <a:gd name="T31" fmla="*/ 2147483646 h 1412"/>
                    <a:gd name="T32" fmla="*/ 2147483646 w 2489"/>
                    <a:gd name="T33" fmla="*/ 2147483646 h 1412"/>
                    <a:gd name="T34" fmla="*/ 2147483646 w 2489"/>
                    <a:gd name="T35" fmla="*/ 2147483646 h 1412"/>
                    <a:gd name="T36" fmla="*/ 2147483646 w 2489"/>
                    <a:gd name="T37" fmla="*/ 2147483646 h 1412"/>
                    <a:gd name="T38" fmla="*/ 2147483646 w 2489"/>
                    <a:gd name="T39" fmla="*/ 2147483646 h 1412"/>
                    <a:gd name="T40" fmla="*/ 2147483646 w 2489"/>
                    <a:gd name="T41" fmla="*/ 2147483646 h 1412"/>
                    <a:gd name="T42" fmla="*/ 2147483646 w 2489"/>
                    <a:gd name="T43" fmla="*/ 2147483646 h 1412"/>
                    <a:gd name="T44" fmla="*/ 2147483646 w 2489"/>
                    <a:gd name="T45" fmla="*/ 2147483646 h 1412"/>
                    <a:gd name="T46" fmla="*/ 2147483646 w 2489"/>
                    <a:gd name="T47" fmla="*/ 2147483646 h 1412"/>
                    <a:gd name="T48" fmla="*/ 2147483646 w 2489"/>
                    <a:gd name="T49" fmla="*/ 2147483646 h 1412"/>
                    <a:gd name="T50" fmla="*/ 2147483646 w 2489"/>
                    <a:gd name="T51" fmla="*/ 2147483646 h 1412"/>
                    <a:gd name="T52" fmla="*/ 2147483646 w 2489"/>
                    <a:gd name="T53" fmla="*/ 2147483646 h 1412"/>
                    <a:gd name="T54" fmla="*/ 2147483646 w 2489"/>
                    <a:gd name="T55" fmla="*/ 2147483646 h 1412"/>
                    <a:gd name="T56" fmla="*/ 2147483646 w 2489"/>
                    <a:gd name="T57" fmla="*/ 2147483646 h 1412"/>
                    <a:gd name="T58" fmla="*/ 2147483646 w 2489"/>
                    <a:gd name="T59" fmla="*/ 2147483646 h 1412"/>
                    <a:gd name="T60" fmla="*/ 2147483646 w 2489"/>
                    <a:gd name="T61" fmla="*/ 2147483646 h 1412"/>
                    <a:gd name="T62" fmla="*/ 2147483646 w 2489"/>
                    <a:gd name="T63" fmla="*/ 2147483646 h 1412"/>
                    <a:gd name="T64" fmla="*/ 2147483646 w 2489"/>
                    <a:gd name="T65" fmla="*/ 2147483646 h 1412"/>
                    <a:gd name="T66" fmla="*/ 2147483646 w 2489"/>
                    <a:gd name="T67" fmla="*/ 2147483646 h 1412"/>
                    <a:gd name="T68" fmla="*/ 2147483646 w 2489"/>
                    <a:gd name="T69" fmla="*/ 2147483646 h 1412"/>
                    <a:gd name="T70" fmla="*/ 2147483646 w 2489"/>
                    <a:gd name="T71" fmla="*/ 2147483646 h 1412"/>
                    <a:gd name="T72" fmla="*/ 2147483646 w 2489"/>
                    <a:gd name="T73" fmla="*/ 2147483646 h 1412"/>
                    <a:gd name="T74" fmla="*/ 2147483646 w 2489"/>
                    <a:gd name="T75" fmla="*/ 2147483646 h 1412"/>
                    <a:gd name="T76" fmla="*/ 2147483646 w 2489"/>
                    <a:gd name="T77" fmla="*/ 2147483646 h 1412"/>
                    <a:gd name="T78" fmla="*/ 2147483646 w 2489"/>
                    <a:gd name="T79" fmla="*/ 2147483646 h 1412"/>
                    <a:gd name="T80" fmla="*/ 2147483646 w 2489"/>
                    <a:gd name="T81" fmla="*/ 2147483646 h 1412"/>
                    <a:gd name="T82" fmla="*/ 2147483646 w 2489"/>
                    <a:gd name="T83" fmla="*/ 2147483646 h 1412"/>
                    <a:gd name="T84" fmla="*/ 2147483646 w 2489"/>
                    <a:gd name="T85" fmla="*/ 2147483646 h 1412"/>
                    <a:gd name="T86" fmla="*/ 2147483646 w 2489"/>
                    <a:gd name="T87" fmla="*/ 2147483646 h 1412"/>
                    <a:gd name="T88" fmla="*/ 2147483646 w 2489"/>
                    <a:gd name="T89" fmla="*/ 2147483646 h 1412"/>
                    <a:gd name="T90" fmla="*/ 2147483646 w 2489"/>
                    <a:gd name="T91" fmla="*/ 2147483646 h 1412"/>
                    <a:gd name="T92" fmla="*/ 2147483646 w 2489"/>
                    <a:gd name="T93" fmla="*/ 2147483646 h 1412"/>
                    <a:gd name="T94" fmla="*/ 2147483646 w 2489"/>
                    <a:gd name="T95" fmla="*/ 2147483646 h 1412"/>
                    <a:gd name="T96" fmla="*/ 2147483646 w 2489"/>
                    <a:gd name="T97" fmla="*/ 2147483646 h 1412"/>
                    <a:gd name="T98" fmla="*/ 2147483646 w 2489"/>
                    <a:gd name="T99" fmla="*/ 2147483646 h 1412"/>
                    <a:gd name="T100" fmla="*/ 2147483646 w 2489"/>
                    <a:gd name="T101" fmla="*/ 2147483646 h 1412"/>
                    <a:gd name="T102" fmla="*/ 2147483646 w 2489"/>
                    <a:gd name="T103" fmla="*/ 2147483646 h 1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489"/>
                    <a:gd name="T157" fmla="*/ 0 h 1412"/>
                    <a:gd name="T158" fmla="*/ 2489 w 2489"/>
                    <a:gd name="T159" fmla="*/ 1412 h 1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489" h="1412">
                      <a:moveTo>
                        <a:pt x="148" y="822"/>
                      </a:moveTo>
                      <a:lnTo>
                        <a:pt x="137" y="856"/>
                      </a:lnTo>
                      <a:lnTo>
                        <a:pt x="111" y="866"/>
                      </a:lnTo>
                      <a:lnTo>
                        <a:pt x="122" y="897"/>
                      </a:lnTo>
                      <a:lnTo>
                        <a:pt x="100" y="912"/>
                      </a:lnTo>
                      <a:lnTo>
                        <a:pt x="74" y="906"/>
                      </a:lnTo>
                      <a:lnTo>
                        <a:pt x="34" y="936"/>
                      </a:lnTo>
                      <a:lnTo>
                        <a:pt x="39" y="952"/>
                      </a:lnTo>
                      <a:lnTo>
                        <a:pt x="2" y="976"/>
                      </a:lnTo>
                      <a:lnTo>
                        <a:pt x="31" y="1044"/>
                      </a:lnTo>
                      <a:lnTo>
                        <a:pt x="0" y="1063"/>
                      </a:lnTo>
                      <a:lnTo>
                        <a:pt x="11" y="1068"/>
                      </a:lnTo>
                      <a:lnTo>
                        <a:pt x="25" y="1115"/>
                      </a:lnTo>
                      <a:lnTo>
                        <a:pt x="9" y="1149"/>
                      </a:lnTo>
                      <a:lnTo>
                        <a:pt x="23" y="1171"/>
                      </a:lnTo>
                      <a:lnTo>
                        <a:pt x="50" y="1161"/>
                      </a:lnTo>
                      <a:lnTo>
                        <a:pt x="76" y="1105"/>
                      </a:lnTo>
                      <a:lnTo>
                        <a:pt x="108" y="1096"/>
                      </a:lnTo>
                      <a:lnTo>
                        <a:pt x="116" y="1116"/>
                      </a:lnTo>
                      <a:lnTo>
                        <a:pt x="143" y="1091"/>
                      </a:lnTo>
                      <a:lnTo>
                        <a:pt x="152" y="1112"/>
                      </a:lnTo>
                      <a:lnTo>
                        <a:pt x="162" y="1107"/>
                      </a:lnTo>
                      <a:lnTo>
                        <a:pt x="193" y="1117"/>
                      </a:lnTo>
                      <a:lnTo>
                        <a:pt x="213" y="1133"/>
                      </a:lnTo>
                      <a:lnTo>
                        <a:pt x="264" y="1124"/>
                      </a:lnTo>
                      <a:lnTo>
                        <a:pt x="280" y="1144"/>
                      </a:lnTo>
                      <a:lnTo>
                        <a:pt x="268" y="1180"/>
                      </a:lnTo>
                      <a:lnTo>
                        <a:pt x="289" y="1186"/>
                      </a:lnTo>
                      <a:lnTo>
                        <a:pt x="335" y="1171"/>
                      </a:lnTo>
                      <a:lnTo>
                        <a:pt x="351" y="1156"/>
                      </a:lnTo>
                      <a:lnTo>
                        <a:pt x="380" y="1157"/>
                      </a:lnTo>
                      <a:lnTo>
                        <a:pt x="373" y="1188"/>
                      </a:lnTo>
                      <a:lnTo>
                        <a:pt x="398" y="1179"/>
                      </a:lnTo>
                      <a:lnTo>
                        <a:pt x="398" y="1163"/>
                      </a:lnTo>
                      <a:lnTo>
                        <a:pt x="403" y="1158"/>
                      </a:lnTo>
                      <a:lnTo>
                        <a:pt x="395" y="1138"/>
                      </a:lnTo>
                      <a:lnTo>
                        <a:pt x="400" y="1133"/>
                      </a:lnTo>
                      <a:lnTo>
                        <a:pt x="379" y="1086"/>
                      </a:lnTo>
                      <a:lnTo>
                        <a:pt x="442" y="1051"/>
                      </a:lnTo>
                      <a:lnTo>
                        <a:pt x="471" y="1088"/>
                      </a:lnTo>
                      <a:lnTo>
                        <a:pt x="498" y="1073"/>
                      </a:lnTo>
                      <a:lnTo>
                        <a:pt x="517" y="1103"/>
                      </a:lnTo>
                      <a:lnTo>
                        <a:pt x="548" y="1089"/>
                      </a:lnTo>
                      <a:lnTo>
                        <a:pt x="578" y="1130"/>
                      </a:lnTo>
                      <a:lnTo>
                        <a:pt x="556" y="1156"/>
                      </a:lnTo>
                      <a:lnTo>
                        <a:pt x="587" y="1198"/>
                      </a:lnTo>
                      <a:lnTo>
                        <a:pt x="613" y="1183"/>
                      </a:lnTo>
                      <a:lnTo>
                        <a:pt x="693" y="1271"/>
                      </a:lnTo>
                      <a:lnTo>
                        <a:pt x="713" y="1251"/>
                      </a:lnTo>
                      <a:lnTo>
                        <a:pt x="724" y="1257"/>
                      </a:lnTo>
                      <a:lnTo>
                        <a:pt x="754" y="1246"/>
                      </a:lnTo>
                      <a:lnTo>
                        <a:pt x="789" y="1283"/>
                      </a:lnTo>
                      <a:lnTo>
                        <a:pt x="810" y="1263"/>
                      </a:lnTo>
                      <a:lnTo>
                        <a:pt x="845" y="1305"/>
                      </a:lnTo>
                      <a:lnTo>
                        <a:pt x="860" y="1300"/>
                      </a:lnTo>
                      <a:lnTo>
                        <a:pt x="871" y="1274"/>
                      </a:lnTo>
                      <a:lnTo>
                        <a:pt x="897" y="1264"/>
                      </a:lnTo>
                      <a:lnTo>
                        <a:pt x="906" y="1281"/>
                      </a:lnTo>
                      <a:lnTo>
                        <a:pt x="923" y="1276"/>
                      </a:lnTo>
                      <a:lnTo>
                        <a:pt x="957" y="1311"/>
                      </a:lnTo>
                      <a:lnTo>
                        <a:pt x="962" y="1306"/>
                      </a:lnTo>
                      <a:lnTo>
                        <a:pt x="1093" y="1401"/>
                      </a:lnTo>
                      <a:lnTo>
                        <a:pt x="1148" y="1412"/>
                      </a:lnTo>
                      <a:lnTo>
                        <a:pt x="1170" y="1403"/>
                      </a:lnTo>
                      <a:lnTo>
                        <a:pt x="1170" y="1393"/>
                      </a:lnTo>
                      <a:lnTo>
                        <a:pt x="1185" y="1378"/>
                      </a:lnTo>
                      <a:lnTo>
                        <a:pt x="1195" y="1373"/>
                      </a:lnTo>
                      <a:lnTo>
                        <a:pt x="1218" y="1379"/>
                      </a:lnTo>
                      <a:lnTo>
                        <a:pt x="1243" y="1364"/>
                      </a:lnTo>
                      <a:lnTo>
                        <a:pt x="1254" y="1343"/>
                      </a:lnTo>
                      <a:lnTo>
                        <a:pt x="1285" y="1324"/>
                      </a:lnTo>
                      <a:lnTo>
                        <a:pt x="1310" y="1304"/>
                      </a:lnTo>
                      <a:lnTo>
                        <a:pt x="1320" y="1278"/>
                      </a:lnTo>
                      <a:lnTo>
                        <a:pt x="1317" y="1263"/>
                      </a:lnTo>
                      <a:lnTo>
                        <a:pt x="1327" y="1248"/>
                      </a:lnTo>
                      <a:lnTo>
                        <a:pt x="1332" y="1227"/>
                      </a:lnTo>
                      <a:lnTo>
                        <a:pt x="1347" y="1222"/>
                      </a:lnTo>
                      <a:lnTo>
                        <a:pt x="1357" y="1208"/>
                      </a:lnTo>
                      <a:lnTo>
                        <a:pt x="1354" y="1186"/>
                      </a:lnTo>
                      <a:lnTo>
                        <a:pt x="1359" y="1166"/>
                      </a:lnTo>
                      <a:lnTo>
                        <a:pt x="1369" y="1157"/>
                      </a:lnTo>
                      <a:lnTo>
                        <a:pt x="1394" y="1157"/>
                      </a:lnTo>
                      <a:lnTo>
                        <a:pt x="1411" y="1116"/>
                      </a:lnTo>
                      <a:lnTo>
                        <a:pt x="1431" y="1106"/>
                      </a:lnTo>
                      <a:lnTo>
                        <a:pt x="1479" y="1041"/>
                      </a:lnTo>
                      <a:lnTo>
                        <a:pt x="1519" y="1010"/>
                      </a:lnTo>
                      <a:lnTo>
                        <a:pt x="1550" y="1000"/>
                      </a:lnTo>
                      <a:lnTo>
                        <a:pt x="1551" y="964"/>
                      </a:lnTo>
                      <a:lnTo>
                        <a:pt x="1572" y="915"/>
                      </a:lnTo>
                      <a:lnTo>
                        <a:pt x="1604" y="899"/>
                      </a:lnTo>
                      <a:lnTo>
                        <a:pt x="1609" y="869"/>
                      </a:lnTo>
                      <a:lnTo>
                        <a:pt x="1619" y="864"/>
                      </a:lnTo>
                      <a:lnTo>
                        <a:pt x="1629" y="869"/>
                      </a:lnTo>
                      <a:lnTo>
                        <a:pt x="1692" y="845"/>
                      </a:lnTo>
                      <a:lnTo>
                        <a:pt x="1700" y="855"/>
                      </a:lnTo>
                      <a:lnTo>
                        <a:pt x="1700" y="885"/>
                      </a:lnTo>
                      <a:lnTo>
                        <a:pt x="1706" y="890"/>
                      </a:lnTo>
                      <a:lnTo>
                        <a:pt x="1695" y="896"/>
                      </a:lnTo>
                      <a:lnTo>
                        <a:pt x="1700" y="906"/>
                      </a:lnTo>
                      <a:lnTo>
                        <a:pt x="1746" y="890"/>
                      </a:lnTo>
                      <a:lnTo>
                        <a:pt x="1757" y="902"/>
                      </a:lnTo>
                      <a:lnTo>
                        <a:pt x="1803" y="882"/>
                      </a:lnTo>
                      <a:lnTo>
                        <a:pt x="1803" y="861"/>
                      </a:lnTo>
                      <a:lnTo>
                        <a:pt x="1860" y="841"/>
                      </a:lnTo>
                      <a:lnTo>
                        <a:pt x="1899" y="842"/>
                      </a:lnTo>
                      <a:lnTo>
                        <a:pt x="1926" y="827"/>
                      </a:lnTo>
                      <a:lnTo>
                        <a:pt x="1962" y="822"/>
                      </a:lnTo>
                      <a:lnTo>
                        <a:pt x="1972" y="832"/>
                      </a:lnTo>
                      <a:lnTo>
                        <a:pt x="2018" y="818"/>
                      </a:lnTo>
                      <a:lnTo>
                        <a:pt x="2013" y="797"/>
                      </a:lnTo>
                      <a:lnTo>
                        <a:pt x="2070" y="767"/>
                      </a:lnTo>
                      <a:lnTo>
                        <a:pt x="2069" y="782"/>
                      </a:lnTo>
                      <a:lnTo>
                        <a:pt x="2084" y="777"/>
                      </a:lnTo>
                      <a:lnTo>
                        <a:pt x="2086" y="762"/>
                      </a:lnTo>
                      <a:lnTo>
                        <a:pt x="2126" y="741"/>
                      </a:lnTo>
                      <a:lnTo>
                        <a:pt x="2147" y="743"/>
                      </a:lnTo>
                      <a:lnTo>
                        <a:pt x="2172" y="722"/>
                      </a:lnTo>
                      <a:lnTo>
                        <a:pt x="2208" y="748"/>
                      </a:lnTo>
                      <a:lnTo>
                        <a:pt x="2218" y="732"/>
                      </a:lnTo>
                      <a:lnTo>
                        <a:pt x="2234" y="737"/>
                      </a:lnTo>
                      <a:lnTo>
                        <a:pt x="2239" y="727"/>
                      </a:lnTo>
                      <a:lnTo>
                        <a:pt x="2285" y="739"/>
                      </a:lnTo>
                      <a:lnTo>
                        <a:pt x="2305" y="698"/>
                      </a:lnTo>
                      <a:lnTo>
                        <a:pt x="2320" y="703"/>
                      </a:lnTo>
                      <a:lnTo>
                        <a:pt x="2332" y="683"/>
                      </a:lnTo>
                      <a:lnTo>
                        <a:pt x="2393" y="677"/>
                      </a:lnTo>
                      <a:lnTo>
                        <a:pt x="2398" y="657"/>
                      </a:lnTo>
                      <a:lnTo>
                        <a:pt x="2418" y="672"/>
                      </a:lnTo>
                      <a:lnTo>
                        <a:pt x="2444" y="642"/>
                      </a:lnTo>
                      <a:lnTo>
                        <a:pt x="2424" y="642"/>
                      </a:lnTo>
                      <a:lnTo>
                        <a:pt x="2418" y="632"/>
                      </a:lnTo>
                      <a:lnTo>
                        <a:pt x="2445" y="616"/>
                      </a:lnTo>
                      <a:lnTo>
                        <a:pt x="2459" y="637"/>
                      </a:lnTo>
                      <a:lnTo>
                        <a:pt x="2475" y="637"/>
                      </a:lnTo>
                      <a:lnTo>
                        <a:pt x="2481" y="581"/>
                      </a:lnTo>
                      <a:lnTo>
                        <a:pt x="2467" y="579"/>
                      </a:lnTo>
                      <a:lnTo>
                        <a:pt x="2445" y="559"/>
                      </a:lnTo>
                      <a:lnTo>
                        <a:pt x="2441" y="521"/>
                      </a:lnTo>
                      <a:lnTo>
                        <a:pt x="2468" y="467"/>
                      </a:lnTo>
                      <a:lnTo>
                        <a:pt x="2489" y="453"/>
                      </a:lnTo>
                      <a:lnTo>
                        <a:pt x="2478" y="442"/>
                      </a:lnTo>
                      <a:lnTo>
                        <a:pt x="2458" y="452"/>
                      </a:lnTo>
                      <a:lnTo>
                        <a:pt x="2426" y="426"/>
                      </a:lnTo>
                      <a:lnTo>
                        <a:pt x="2401" y="450"/>
                      </a:lnTo>
                      <a:lnTo>
                        <a:pt x="2369" y="456"/>
                      </a:lnTo>
                      <a:lnTo>
                        <a:pt x="2336" y="487"/>
                      </a:lnTo>
                      <a:lnTo>
                        <a:pt x="2319" y="508"/>
                      </a:lnTo>
                      <a:lnTo>
                        <a:pt x="2305" y="498"/>
                      </a:lnTo>
                      <a:lnTo>
                        <a:pt x="2288" y="513"/>
                      </a:lnTo>
                      <a:lnTo>
                        <a:pt x="2269" y="486"/>
                      </a:lnTo>
                      <a:lnTo>
                        <a:pt x="2207" y="512"/>
                      </a:lnTo>
                      <a:lnTo>
                        <a:pt x="2197" y="542"/>
                      </a:lnTo>
                      <a:lnTo>
                        <a:pt x="2055" y="546"/>
                      </a:lnTo>
                      <a:lnTo>
                        <a:pt x="1850" y="408"/>
                      </a:lnTo>
                      <a:lnTo>
                        <a:pt x="1537" y="188"/>
                      </a:lnTo>
                      <a:lnTo>
                        <a:pt x="1487" y="146"/>
                      </a:lnTo>
                      <a:lnTo>
                        <a:pt x="1393" y="32"/>
                      </a:lnTo>
                      <a:lnTo>
                        <a:pt x="1355" y="26"/>
                      </a:lnTo>
                      <a:lnTo>
                        <a:pt x="1354" y="19"/>
                      </a:lnTo>
                      <a:lnTo>
                        <a:pt x="1329" y="19"/>
                      </a:lnTo>
                      <a:lnTo>
                        <a:pt x="1301" y="46"/>
                      </a:lnTo>
                      <a:lnTo>
                        <a:pt x="1036" y="0"/>
                      </a:lnTo>
                      <a:lnTo>
                        <a:pt x="900" y="142"/>
                      </a:lnTo>
                      <a:lnTo>
                        <a:pt x="940" y="172"/>
                      </a:lnTo>
                      <a:lnTo>
                        <a:pt x="912" y="259"/>
                      </a:lnTo>
                      <a:lnTo>
                        <a:pt x="931" y="305"/>
                      </a:lnTo>
                      <a:lnTo>
                        <a:pt x="875" y="341"/>
                      </a:lnTo>
                      <a:lnTo>
                        <a:pt x="836" y="283"/>
                      </a:lnTo>
                      <a:lnTo>
                        <a:pt x="804" y="292"/>
                      </a:lnTo>
                      <a:lnTo>
                        <a:pt x="775" y="257"/>
                      </a:lnTo>
                      <a:lnTo>
                        <a:pt x="744" y="272"/>
                      </a:lnTo>
                      <a:lnTo>
                        <a:pt x="724" y="245"/>
                      </a:lnTo>
                      <a:lnTo>
                        <a:pt x="693" y="266"/>
                      </a:lnTo>
                      <a:lnTo>
                        <a:pt x="683" y="240"/>
                      </a:lnTo>
                      <a:lnTo>
                        <a:pt x="694" y="220"/>
                      </a:lnTo>
                      <a:lnTo>
                        <a:pt x="583" y="105"/>
                      </a:lnTo>
                      <a:lnTo>
                        <a:pt x="563" y="110"/>
                      </a:lnTo>
                      <a:lnTo>
                        <a:pt x="534" y="68"/>
                      </a:lnTo>
                      <a:lnTo>
                        <a:pt x="488" y="53"/>
                      </a:lnTo>
                      <a:lnTo>
                        <a:pt x="481" y="109"/>
                      </a:lnTo>
                      <a:lnTo>
                        <a:pt x="505" y="165"/>
                      </a:lnTo>
                      <a:lnTo>
                        <a:pt x="509" y="221"/>
                      </a:lnTo>
                      <a:lnTo>
                        <a:pt x="489" y="272"/>
                      </a:lnTo>
                      <a:lnTo>
                        <a:pt x="462" y="281"/>
                      </a:lnTo>
                      <a:lnTo>
                        <a:pt x="451" y="347"/>
                      </a:lnTo>
                      <a:lnTo>
                        <a:pt x="461" y="378"/>
                      </a:lnTo>
                      <a:lnTo>
                        <a:pt x="379" y="382"/>
                      </a:lnTo>
                      <a:lnTo>
                        <a:pt x="363" y="428"/>
                      </a:lnTo>
                      <a:lnTo>
                        <a:pt x="310" y="472"/>
                      </a:lnTo>
                      <a:lnTo>
                        <a:pt x="321" y="493"/>
                      </a:lnTo>
                      <a:lnTo>
                        <a:pt x="295" y="503"/>
                      </a:lnTo>
                      <a:lnTo>
                        <a:pt x="314" y="528"/>
                      </a:lnTo>
                      <a:lnTo>
                        <a:pt x="340" y="514"/>
                      </a:lnTo>
                      <a:lnTo>
                        <a:pt x="375" y="560"/>
                      </a:lnTo>
                      <a:lnTo>
                        <a:pt x="401" y="541"/>
                      </a:lnTo>
                      <a:lnTo>
                        <a:pt x="406" y="526"/>
                      </a:lnTo>
                      <a:lnTo>
                        <a:pt x="453" y="495"/>
                      </a:lnTo>
                      <a:lnTo>
                        <a:pt x="474" y="517"/>
                      </a:lnTo>
                      <a:lnTo>
                        <a:pt x="504" y="512"/>
                      </a:lnTo>
                      <a:lnTo>
                        <a:pt x="548" y="579"/>
                      </a:lnTo>
                      <a:lnTo>
                        <a:pt x="434" y="669"/>
                      </a:lnTo>
                      <a:lnTo>
                        <a:pt x="419" y="653"/>
                      </a:lnTo>
                      <a:lnTo>
                        <a:pt x="336" y="718"/>
                      </a:lnTo>
                      <a:lnTo>
                        <a:pt x="355" y="764"/>
                      </a:lnTo>
                      <a:lnTo>
                        <a:pt x="295" y="825"/>
                      </a:lnTo>
                      <a:lnTo>
                        <a:pt x="281" y="829"/>
                      </a:lnTo>
                      <a:lnTo>
                        <a:pt x="278" y="806"/>
                      </a:lnTo>
                      <a:lnTo>
                        <a:pt x="182" y="771"/>
                      </a:lnTo>
                      <a:lnTo>
                        <a:pt x="169" y="791"/>
                      </a:lnTo>
                      <a:lnTo>
                        <a:pt x="148" y="822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9" name="Freeform 270"/>
                <p:cNvSpPr>
                  <a:spLocks/>
                </p:cNvSpPr>
                <p:nvPr/>
              </p:nvSpPr>
              <p:spPr bwMode="auto">
                <a:xfrm>
                  <a:off x="1684489" y="2872741"/>
                  <a:ext cx="476294" cy="312634"/>
                </a:xfrm>
                <a:custGeom>
                  <a:avLst/>
                  <a:gdLst>
                    <a:gd name="T0" fmla="*/ 2147483646 w 900"/>
                    <a:gd name="T1" fmla="*/ 2147483646 h 583"/>
                    <a:gd name="T2" fmla="*/ 2147483646 w 900"/>
                    <a:gd name="T3" fmla="*/ 2147483646 h 583"/>
                    <a:gd name="T4" fmla="*/ 2147483646 w 900"/>
                    <a:gd name="T5" fmla="*/ 2147483646 h 583"/>
                    <a:gd name="T6" fmla="*/ 2147483646 w 900"/>
                    <a:gd name="T7" fmla="*/ 2147483646 h 583"/>
                    <a:gd name="T8" fmla="*/ 2147483646 w 900"/>
                    <a:gd name="T9" fmla="*/ 2147483646 h 583"/>
                    <a:gd name="T10" fmla="*/ 2147483646 w 900"/>
                    <a:gd name="T11" fmla="*/ 2147483646 h 583"/>
                    <a:gd name="T12" fmla="*/ 2147483646 w 900"/>
                    <a:gd name="T13" fmla="*/ 2147483646 h 583"/>
                    <a:gd name="T14" fmla="*/ 2147483646 w 900"/>
                    <a:gd name="T15" fmla="*/ 2147483646 h 583"/>
                    <a:gd name="T16" fmla="*/ 2147483646 w 900"/>
                    <a:gd name="T17" fmla="*/ 2147483646 h 583"/>
                    <a:gd name="T18" fmla="*/ 2147483646 w 900"/>
                    <a:gd name="T19" fmla="*/ 2147483646 h 583"/>
                    <a:gd name="T20" fmla="*/ 2147483646 w 900"/>
                    <a:gd name="T21" fmla="*/ 2147483646 h 583"/>
                    <a:gd name="T22" fmla="*/ 2147483646 w 900"/>
                    <a:gd name="T23" fmla="*/ 2147483646 h 583"/>
                    <a:gd name="T24" fmla="*/ 2147483646 w 900"/>
                    <a:gd name="T25" fmla="*/ 2147483646 h 583"/>
                    <a:gd name="T26" fmla="*/ 2147483646 w 900"/>
                    <a:gd name="T27" fmla="*/ 2147483646 h 583"/>
                    <a:gd name="T28" fmla="*/ 2147483646 w 900"/>
                    <a:gd name="T29" fmla="*/ 2147483646 h 583"/>
                    <a:gd name="T30" fmla="*/ 2147483646 w 900"/>
                    <a:gd name="T31" fmla="*/ 2147483646 h 583"/>
                    <a:gd name="T32" fmla="*/ 2147483646 w 900"/>
                    <a:gd name="T33" fmla="*/ 2147483646 h 583"/>
                    <a:gd name="T34" fmla="*/ 2147483646 w 900"/>
                    <a:gd name="T35" fmla="*/ 2147483646 h 583"/>
                    <a:gd name="T36" fmla="*/ 2147483646 w 900"/>
                    <a:gd name="T37" fmla="*/ 2147483646 h 583"/>
                    <a:gd name="T38" fmla="*/ 2147483646 w 900"/>
                    <a:gd name="T39" fmla="*/ 2147483646 h 583"/>
                    <a:gd name="T40" fmla="*/ 2147483646 w 900"/>
                    <a:gd name="T41" fmla="*/ 2147483646 h 583"/>
                    <a:gd name="T42" fmla="*/ 2147483646 w 900"/>
                    <a:gd name="T43" fmla="*/ 2147483646 h 583"/>
                    <a:gd name="T44" fmla="*/ 2147483646 w 900"/>
                    <a:gd name="T45" fmla="*/ 2147483646 h 583"/>
                    <a:gd name="T46" fmla="*/ 2147483646 w 900"/>
                    <a:gd name="T47" fmla="*/ 2147483646 h 583"/>
                    <a:gd name="T48" fmla="*/ 2147483646 w 900"/>
                    <a:gd name="T49" fmla="*/ 2147483646 h 583"/>
                    <a:gd name="T50" fmla="*/ 2147483646 w 900"/>
                    <a:gd name="T51" fmla="*/ 2147483646 h 583"/>
                    <a:gd name="T52" fmla="*/ 2147483646 w 900"/>
                    <a:gd name="T53" fmla="*/ 2147483646 h 583"/>
                    <a:gd name="T54" fmla="*/ 2147483646 w 900"/>
                    <a:gd name="T55" fmla="*/ 2147483646 h 583"/>
                    <a:gd name="T56" fmla="*/ 2147483646 w 900"/>
                    <a:gd name="T57" fmla="*/ 2147483646 h 583"/>
                    <a:gd name="T58" fmla="*/ 2147483646 w 900"/>
                    <a:gd name="T59" fmla="*/ 2147483646 h 583"/>
                    <a:gd name="T60" fmla="*/ 2147483646 w 900"/>
                    <a:gd name="T61" fmla="*/ 2147483646 h 583"/>
                    <a:gd name="T62" fmla="*/ 2147483646 w 900"/>
                    <a:gd name="T63" fmla="*/ 2147483646 h 583"/>
                    <a:gd name="T64" fmla="*/ 2147483646 w 900"/>
                    <a:gd name="T65" fmla="*/ 2147483646 h 583"/>
                    <a:gd name="T66" fmla="*/ 2147483646 w 900"/>
                    <a:gd name="T67" fmla="*/ 2147483646 h 583"/>
                    <a:gd name="T68" fmla="*/ 2147483646 w 900"/>
                    <a:gd name="T69" fmla="*/ 2147483646 h 583"/>
                    <a:gd name="T70" fmla="*/ 2147483646 w 900"/>
                    <a:gd name="T71" fmla="*/ 2147483646 h 583"/>
                    <a:gd name="T72" fmla="*/ 2147483646 w 900"/>
                    <a:gd name="T73" fmla="*/ 2147483646 h 583"/>
                    <a:gd name="T74" fmla="*/ 2147483646 w 900"/>
                    <a:gd name="T75" fmla="*/ 2147483646 h 583"/>
                    <a:gd name="T76" fmla="*/ 2147483646 w 900"/>
                    <a:gd name="T77" fmla="*/ 2147483646 h 583"/>
                    <a:gd name="T78" fmla="*/ 2147483646 w 900"/>
                    <a:gd name="T79" fmla="*/ 2147483646 h 583"/>
                    <a:gd name="T80" fmla="*/ 2147483646 w 900"/>
                    <a:gd name="T81" fmla="*/ 2147483646 h 583"/>
                    <a:gd name="T82" fmla="*/ 2147483646 w 900"/>
                    <a:gd name="T83" fmla="*/ 2147483646 h 583"/>
                    <a:gd name="T84" fmla="*/ 0 w 900"/>
                    <a:gd name="T85" fmla="*/ 2147483646 h 583"/>
                    <a:gd name="T86" fmla="*/ 2147483646 w 900"/>
                    <a:gd name="T87" fmla="*/ 2147483646 h 583"/>
                    <a:gd name="T88" fmla="*/ 2147483646 w 900"/>
                    <a:gd name="T89" fmla="*/ 2147483646 h 583"/>
                    <a:gd name="T90" fmla="*/ 2147483646 w 900"/>
                    <a:gd name="T91" fmla="*/ 2147483646 h 583"/>
                    <a:gd name="T92" fmla="*/ 2147483646 w 900"/>
                    <a:gd name="T93" fmla="*/ 2147483646 h 58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0"/>
                    <a:gd name="T142" fmla="*/ 0 h 583"/>
                    <a:gd name="T143" fmla="*/ 900 w 900"/>
                    <a:gd name="T144" fmla="*/ 583 h 58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0" h="583">
                      <a:moveTo>
                        <a:pt x="283" y="35"/>
                      </a:moveTo>
                      <a:lnTo>
                        <a:pt x="303" y="40"/>
                      </a:lnTo>
                      <a:lnTo>
                        <a:pt x="303" y="30"/>
                      </a:lnTo>
                      <a:lnTo>
                        <a:pt x="330" y="26"/>
                      </a:lnTo>
                      <a:lnTo>
                        <a:pt x="345" y="0"/>
                      </a:lnTo>
                      <a:lnTo>
                        <a:pt x="361" y="5"/>
                      </a:lnTo>
                      <a:lnTo>
                        <a:pt x="366" y="21"/>
                      </a:lnTo>
                      <a:lnTo>
                        <a:pt x="386" y="21"/>
                      </a:lnTo>
                      <a:lnTo>
                        <a:pt x="410" y="32"/>
                      </a:lnTo>
                      <a:lnTo>
                        <a:pt x="426" y="53"/>
                      </a:lnTo>
                      <a:lnTo>
                        <a:pt x="456" y="44"/>
                      </a:lnTo>
                      <a:lnTo>
                        <a:pt x="452" y="23"/>
                      </a:lnTo>
                      <a:lnTo>
                        <a:pt x="488" y="8"/>
                      </a:lnTo>
                      <a:lnTo>
                        <a:pt x="498" y="23"/>
                      </a:lnTo>
                      <a:lnTo>
                        <a:pt x="482" y="39"/>
                      </a:lnTo>
                      <a:lnTo>
                        <a:pt x="487" y="54"/>
                      </a:lnTo>
                      <a:lnTo>
                        <a:pt x="497" y="54"/>
                      </a:lnTo>
                      <a:lnTo>
                        <a:pt x="512" y="81"/>
                      </a:lnTo>
                      <a:lnTo>
                        <a:pt x="497" y="90"/>
                      </a:lnTo>
                      <a:lnTo>
                        <a:pt x="501" y="115"/>
                      </a:lnTo>
                      <a:lnTo>
                        <a:pt x="542" y="127"/>
                      </a:lnTo>
                      <a:lnTo>
                        <a:pt x="552" y="152"/>
                      </a:lnTo>
                      <a:lnTo>
                        <a:pt x="562" y="142"/>
                      </a:lnTo>
                      <a:lnTo>
                        <a:pt x="572" y="153"/>
                      </a:lnTo>
                      <a:lnTo>
                        <a:pt x="566" y="172"/>
                      </a:lnTo>
                      <a:lnTo>
                        <a:pt x="586" y="184"/>
                      </a:lnTo>
                      <a:lnTo>
                        <a:pt x="592" y="204"/>
                      </a:lnTo>
                      <a:lnTo>
                        <a:pt x="616" y="220"/>
                      </a:lnTo>
                      <a:lnTo>
                        <a:pt x="611" y="245"/>
                      </a:lnTo>
                      <a:lnTo>
                        <a:pt x="626" y="255"/>
                      </a:lnTo>
                      <a:lnTo>
                        <a:pt x="665" y="313"/>
                      </a:lnTo>
                      <a:lnTo>
                        <a:pt x="681" y="303"/>
                      </a:lnTo>
                      <a:lnTo>
                        <a:pt x="696" y="329"/>
                      </a:lnTo>
                      <a:lnTo>
                        <a:pt x="706" y="324"/>
                      </a:lnTo>
                      <a:lnTo>
                        <a:pt x="741" y="380"/>
                      </a:lnTo>
                      <a:lnTo>
                        <a:pt x="766" y="366"/>
                      </a:lnTo>
                      <a:lnTo>
                        <a:pt x="797" y="387"/>
                      </a:lnTo>
                      <a:lnTo>
                        <a:pt x="817" y="378"/>
                      </a:lnTo>
                      <a:lnTo>
                        <a:pt x="822" y="362"/>
                      </a:lnTo>
                      <a:lnTo>
                        <a:pt x="848" y="357"/>
                      </a:lnTo>
                      <a:lnTo>
                        <a:pt x="858" y="388"/>
                      </a:lnTo>
                      <a:lnTo>
                        <a:pt x="873" y="384"/>
                      </a:lnTo>
                      <a:lnTo>
                        <a:pt x="900" y="421"/>
                      </a:lnTo>
                      <a:lnTo>
                        <a:pt x="875" y="450"/>
                      </a:lnTo>
                      <a:lnTo>
                        <a:pt x="880" y="471"/>
                      </a:lnTo>
                      <a:lnTo>
                        <a:pt x="858" y="496"/>
                      </a:lnTo>
                      <a:lnTo>
                        <a:pt x="863" y="517"/>
                      </a:lnTo>
                      <a:lnTo>
                        <a:pt x="838" y="556"/>
                      </a:lnTo>
                      <a:lnTo>
                        <a:pt x="817" y="541"/>
                      </a:lnTo>
                      <a:lnTo>
                        <a:pt x="797" y="556"/>
                      </a:lnTo>
                      <a:lnTo>
                        <a:pt x="760" y="538"/>
                      </a:lnTo>
                      <a:lnTo>
                        <a:pt x="746" y="555"/>
                      </a:lnTo>
                      <a:lnTo>
                        <a:pt x="710" y="530"/>
                      </a:lnTo>
                      <a:lnTo>
                        <a:pt x="654" y="554"/>
                      </a:lnTo>
                      <a:lnTo>
                        <a:pt x="648" y="569"/>
                      </a:lnTo>
                      <a:lnTo>
                        <a:pt x="602" y="583"/>
                      </a:lnTo>
                      <a:lnTo>
                        <a:pt x="584" y="577"/>
                      </a:lnTo>
                      <a:lnTo>
                        <a:pt x="543" y="545"/>
                      </a:lnTo>
                      <a:lnTo>
                        <a:pt x="512" y="545"/>
                      </a:lnTo>
                      <a:lnTo>
                        <a:pt x="502" y="530"/>
                      </a:lnTo>
                      <a:lnTo>
                        <a:pt x="514" y="514"/>
                      </a:lnTo>
                      <a:lnTo>
                        <a:pt x="498" y="503"/>
                      </a:lnTo>
                      <a:lnTo>
                        <a:pt x="504" y="484"/>
                      </a:lnTo>
                      <a:lnTo>
                        <a:pt x="474" y="457"/>
                      </a:lnTo>
                      <a:lnTo>
                        <a:pt x="454" y="462"/>
                      </a:lnTo>
                      <a:lnTo>
                        <a:pt x="442" y="487"/>
                      </a:lnTo>
                      <a:lnTo>
                        <a:pt x="401" y="501"/>
                      </a:lnTo>
                      <a:lnTo>
                        <a:pt x="391" y="486"/>
                      </a:lnTo>
                      <a:lnTo>
                        <a:pt x="371" y="490"/>
                      </a:lnTo>
                      <a:lnTo>
                        <a:pt x="315" y="480"/>
                      </a:lnTo>
                      <a:lnTo>
                        <a:pt x="284" y="463"/>
                      </a:lnTo>
                      <a:lnTo>
                        <a:pt x="285" y="443"/>
                      </a:lnTo>
                      <a:lnTo>
                        <a:pt x="275" y="412"/>
                      </a:lnTo>
                      <a:lnTo>
                        <a:pt x="306" y="397"/>
                      </a:lnTo>
                      <a:lnTo>
                        <a:pt x="220" y="369"/>
                      </a:lnTo>
                      <a:lnTo>
                        <a:pt x="225" y="350"/>
                      </a:lnTo>
                      <a:lnTo>
                        <a:pt x="247" y="329"/>
                      </a:lnTo>
                      <a:lnTo>
                        <a:pt x="242" y="319"/>
                      </a:lnTo>
                      <a:lnTo>
                        <a:pt x="227" y="324"/>
                      </a:lnTo>
                      <a:lnTo>
                        <a:pt x="211" y="304"/>
                      </a:lnTo>
                      <a:lnTo>
                        <a:pt x="191" y="297"/>
                      </a:lnTo>
                      <a:lnTo>
                        <a:pt x="172" y="262"/>
                      </a:lnTo>
                      <a:lnTo>
                        <a:pt x="172" y="221"/>
                      </a:lnTo>
                      <a:lnTo>
                        <a:pt x="136" y="240"/>
                      </a:lnTo>
                      <a:lnTo>
                        <a:pt x="49" y="218"/>
                      </a:lnTo>
                      <a:lnTo>
                        <a:pt x="0" y="161"/>
                      </a:lnTo>
                      <a:lnTo>
                        <a:pt x="21" y="132"/>
                      </a:lnTo>
                      <a:lnTo>
                        <a:pt x="47" y="127"/>
                      </a:lnTo>
                      <a:lnTo>
                        <a:pt x="72" y="137"/>
                      </a:lnTo>
                      <a:lnTo>
                        <a:pt x="95" y="116"/>
                      </a:lnTo>
                      <a:lnTo>
                        <a:pt x="222" y="78"/>
                      </a:lnTo>
                      <a:lnTo>
                        <a:pt x="222" y="69"/>
                      </a:lnTo>
                      <a:lnTo>
                        <a:pt x="257" y="69"/>
                      </a:lnTo>
                      <a:lnTo>
                        <a:pt x="257" y="39"/>
                      </a:lnTo>
                      <a:lnTo>
                        <a:pt x="283" y="3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0" name="Freeform 271"/>
                <p:cNvSpPr>
                  <a:spLocks/>
                </p:cNvSpPr>
                <p:nvPr/>
              </p:nvSpPr>
              <p:spPr bwMode="auto">
                <a:xfrm>
                  <a:off x="2535469" y="3996321"/>
                  <a:ext cx="428665" cy="361830"/>
                </a:xfrm>
                <a:custGeom>
                  <a:avLst/>
                  <a:gdLst>
                    <a:gd name="T0" fmla="*/ 2147483646 w 812"/>
                    <a:gd name="T1" fmla="*/ 2147483646 h 674"/>
                    <a:gd name="T2" fmla="*/ 2147483646 w 812"/>
                    <a:gd name="T3" fmla="*/ 2147483646 h 674"/>
                    <a:gd name="T4" fmla="*/ 2147483646 w 812"/>
                    <a:gd name="T5" fmla="*/ 2147483646 h 674"/>
                    <a:gd name="T6" fmla="*/ 2147483646 w 812"/>
                    <a:gd name="T7" fmla="*/ 2147483646 h 674"/>
                    <a:gd name="T8" fmla="*/ 0 w 812"/>
                    <a:gd name="T9" fmla="*/ 2147483646 h 674"/>
                    <a:gd name="T10" fmla="*/ 2147483646 w 812"/>
                    <a:gd name="T11" fmla="*/ 2147483646 h 674"/>
                    <a:gd name="T12" fmla="*/ 2147483646 w 812"/>
                    <a:gd name="T13" fmla="*/ 2147483646 h 674"/>
                    <a:gd name="T14" fmla="*/ 2147483646 w 812"/>
                    <a:gd name="T15" fmla="*/ 2147483646 h 674"/>
                    <a:gd name="T16" fmla="*/ 2147483646 w 812"/>
                    <a:gd name="T17" fmla="*/ 2147483646 h 674"/>
                    <a:gd name="T18" fmla="*/ 2147483646 w 812"/>
                    <a:gd name="T19" fmla="*/ 2147483646 h 674"/>
                    <a:gd name="T20" fmla="*/ 2147483646 w 812"/>
                    <a:gd name="T21" fmla="*/ 2147483646 h 674"/>
                    <a:gd name="T22" fmla="*/ 2147483646 w 812"/>
                    <a:gd name="T23" fmla="*/ 2147483646 h 674"/>
                    <a:gd name="T24" fmla="*/ 2147483646 w 812"/>
                    <a:gd name="T25" fmla="*/ 2147483646 h 674"/>
                    <a:gd name="T26" fmla="*/ 2147483646 w 812"/>
                    <a:gd name="T27" fmla="*/ 2147483646 h 674"/>
                    <a:gd name="T28" fmla="*/ 2147483646 w 812"/>
                    <a:gd name="T29" fmla="*/ 2147483646 h 674"/>
                    <a:gd name="T30" fmla="*/ 2147483646 w 812"/>
                    <a:gd name="T31" fmla="*/ 0 h 674"/>
                    <a:gd name="T32" fmla="*/ 2147483646 w 812"/>
                    <a:gd name="T33" fmla="*/ 2147483646 h 674"/>
                    <a:gd name="T34" fmla="*/ 2147483646 w 812"/>
                    <a:gd name="T35" fmla="*/ 2147483646 h 674"/>
                    <a:gd name="T36" fmla="*/ 2147483646 w 812"/>
                    <a:gd name="T37" fmla="*/ 2147483646 h 674"/>
                    <a:gd name="T38" fmla="*/ 2147483646 w 812"/>
                    <a:gd name="T39" fmla="*/ 2147483646 h 674"/>
                    <a:gd name="T40" fmla="*/ 2147483646 w 812"/>
                    <a:gd name="T41" fmla="*/ 2147483646 h 674"/>
                    <a:gd name="T42" fmla="*/ 2147483646 w 812"/>
                    <a:gd name="T43" fmla="*/ 2147483646 h 674"/>
                    <a:gd name="T44" fmla="*/ 2147483646 w 812"/>
                    <a:gd name="T45" fmla="*/ 2147483646 h 674"/>
                    <a:gd name="T46" fmla="*/ 2147483646 w 812"/>
                    <a:gd name="T47" fmla="*/ 2147483646 h 674"/>
                    <a:gd name="T48" fmla="*/ 2147483646 w 812"/>
                    <a:gd name="T49" fmla="*/ 2147483646 h 674"/>
                    <a:gd name="T50" fmla="*/ 2147483646 w 812"/>
                    <a:gd name="T51" fmla="*/ 2147483646 h 674"/>
                    <a:gd name="T52" fmla="*/ 2147483646 w 812"/>
                    <a:gd name="T53" fmla="*/ 2147483646 h 674"/>
                    <a:gd name="T54" fmla="*/ 2147483646 w 812"/>
                    <a:gd name="T55" fmla="*/ 2147483646 h 674"/>
                    <a:gd name="T56" fmla="*/ 2147483646 w 812"/>
                    <a:gd name="T57" fmla="*/ 2147483646 h 674"/>
                    <a:gd name="T58" fmla="*/ 2147483646 w 812"/>
                    <a:gd name="T59" fmla="*/ 2147483646 h 674"/>
                    <a:gd name="T60" fmla="*/ 2147483646 w 812"/>
                    <a:gd name="T61" fmla="*/ 2147483646 h 674"/>
                    <a:gd name="T62" fmla="*/ 2147483646 w 812"/>
                    <a:gd name="T63" fmla="*/ 2147483646 h 674"/>
                    <a:gd name="T64" fmla="*/ 2147483646 w 812"/>
                    <a:gd name="T65" fmla="*/ 2147483646 h 674"/>
                    <a:gd name="T66" fmla="*/ 2147483646 w 812"/>
                    <a:gd name="T67" fmla="*/ 2147483646 h 674"/>
                    <a:gd name="T68" fmla="*/ 2147483646 w 812"/>
                    <a:gd name="T69" fmla="*/ 2147483646 h 674"/>
                    <a:gd name="T70" fmla="*/ 2147483646 w 812"/>
                    <a:gd name="T71" fmla="*/ 2147483646 h 674"/>
                    <a:gd name="T72" fmla="*/ 2147483646 w 812"/>
                    <a:gd name="T73" fmla="*/ 2147483646 h 674"/>
                    <a:gd name="T74" fmla="*/ 2147483646 w 812"/>
                    <a:gd name="T75" fmla="*/ 2147483646 h 674"/>
                    <a:gd name="T76" fmla="*/ 2147483646 w 812"/>
                    <a:gd name="T77" fmla="*/ 2147483646 h 674"/>
                    <a:gd name="T78" fmla="*/ 2147483646 w 812"/>
                    <a:gd name="T79" fmla="*/ 2147483646 h 674"/>
                    <a:gd name="T80" fmla="*/ 2147483646 w 812"/>
                    <a:gd name="T81" fmla="*/ 2147483646 h 674"/>
                    <a:gd name="T82" fmla="*/ 2147483646 w 812"/>
                    <a:gd name="T83" fmla="*/ 2147483646 h 674"/>
                    <a:gd name="T84" fmla="*/ 2147483646 w 812"/>
                    <a:gd name="T85" fmla="*/ 2147483646 h 674"/>
                    <a:gd name="T86" fmla="*/ 2147483646 w 812"/>
                    <a:gd name="T87" fmla="*/ 2147483646 h 674"/>
                    <a:gd name="T88" fmla="*/ 2147483646 w 812"/>
                    <a:gd name="T89" fmla="*/ 2147483646 h 674"/>
                    <a:gd name="T90" fmla="*/ 2147483646 w 812"/>
                    <a:gd name="T91" fmla="*/ 2147483646 h 674"/>
                    <a:gd name="T92" fmla="*/ 2147483646 w 812"/>
                    <a:gd name="T93" fmla="*/ 2147483646 h 674"/>
                    <a:gd name="T94" fmla="*/ 2147483646 w 812"/>
                    <a:gd name="T95" fmla="*/ 2147483646 h 674"/>
                    <a:gd name="T96" fmla="*/ 2147483646 w 812"/>
                    <a:gd name="T97" fmla="*/ 2147483646 h 674"/>
                    <a:gd name="T98" fmla="*/ 2147483646 w 812"/>
                    <a:gd name="T99" fmla="*/ 2147483646 h 674"/>
                    <a:gd name="T100" fmla="*/ 2147483646 w 812"/>
                    <a:gd name="T101" fmla="*/ 2147483646 h 6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2"/>
                    <a:gd name="T154" fmla="*/ 0 h 674"/>
                    <a:gd name="T155" fmla="*/ 812 w 812"/>
                    <a:gd name="T156" fmla="*/ 674 h 6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2" h="674">
                      <a:moveTo>
                        <a:pt x="86" y="483"/>
                      </a:moveTo>
                      <a:lnTo>
                        <a:pt x="71" y="473"/>
                      </a:lnTo>
                      <a:lnTo>
                        <a:pt x="96" y="442"/>
                      </a:lnTo>
                      <a:lnTo>
                        <a:pt x="101" y="447"/>
                      </a:lnTo>
                      <a:lnTo>
                        <a:pt x="122" y="438"/>
                      </a:lnTo>
                      <a:lnTo>
                        <a:pt x="123" y="391"/>
                      </a:lnTo>
                      <a:lnTo>
                        <a:pt x="82" y="386"/>
                      </a:lnTo>
                      <a:lnTo>
                        <a:pt x="57" y="349"/>
                      </a:lnTo>
                      <a:lnTo>
                        <a:pt x="6" y="334"/>
                      </a:lnTo>
                      <a:lnTo>
                        <a:pt x="0" y="313"/>
                      </a:lnTo>
                      <a:lnTo>
                        <a:pt x="21" y="303"/>
                      </a:lnTo>
                      <a:lnTo>
                        <a:pt x="17" y="288"/>
                      </a:lnTo>
                      <a:lnTo>
                        <a:pt x="22" y="252"/>
                      </a:lnTo>
                      <a:lnTo>
                        <a:pt x="63" y="268"/>
                      </a:lnTo>
                      <a:lnTo>
                        <a:pt x="78" y="262"/>
                      </a:lnTo>
                      <a:lnTo>
                        <a:pt x="74" y="217"/>
                      </a:lnTo>
                      <a:lnTo>
                        <a:pt x="120" y="208"/>
                      </a:lnTo>
                      <a:lnTo>
                        <a:pt x="161" y="213"/>
                      </a:lnTo>
                      <a:lnTo>
                        <a:pt x="166" y="202"/>
                      </a:lnTo>
                      <a:lnTo>
                        <a:pt x="156" y="192"/>
                      </a:lnTo>
                      <a:lnTo>
                        <a:pt x="176" y="177"/>
                      </a:lnTo>
                      <a:lnTo>
                        <a:pt x="188" y="146"/>
                      </a:lnTo>
                      <a:lnTo>
                        <a:pt x="173" y="121"/>
                      </a:lnTo>
                      <a:lnTo>
                        <a:pt x="193" y="116"/>
                      </a:lnTo>
                      <a:lnTo>
                        <a:pt x="173" y="100"/>
                      </a:lnTo>
                      <a:lnTo>
                        <a:pt x="188" y="85"/>
                      </a:lnTo>
                      <a:lnTo>
                        <a:pt x="184" y="49"/>
                      </a:lnTo>
                      <a:lnTo>
                        <a:pt x="194" y="29"/>
                      </a:lnTo>
                      <a:lnTo>
                        <a:pt x="215" y="19"/>
                      </a:lnTo>
                      <a:lnTo>
                        <a:pt x="225" y="30"/>
                      </a:lnTo>
                      <a:lnTo>
                        <a:pt x="267" y="0"/>
                      </a:lnTo>
                      <a:lnTo>
                        <a:pt x="298" y="0"/>
                      </a:lnTo>
                      <a:lnTo>
                        <a:pt x="303" y="6"/>
                      </a:lnTo>
                      <a:lnTo>
                        <a:pt x="282" y="15"/>
                      </a:lnTo>
                      <a:lnTo>
                        <a:pt x="301" y="26"/>
                      </a:lnTo>
                      <a:lnTo>
                        <a:pt x="328" y="21"/>
                      </a:lnTo>
                      <a:lnTo>
                        <a:pt x="342" y="42"/>
                      </a:lnTo>
                      <a:lnTo>
                        <a:pt x="363" y="52"/>
                      </a:lnTo>
                      <a:lnTo>
                        <a:pt x="363" y="72"/>
                      </a:lnTo>
                      <a:lnTo>
                        <a:pt x="398" y="58"/>
                      </a:lnTo>
                      <a:lnTo>
                        <a:pt x="409" y="79"/>
                      </a:lnTo>
                      <a:lnTo>
                        <a:pt x="398" y="89"/>
                      </a:lnTo>
                      <a:lnTo>
                        <a:pt x="449" y="131"/>
                      </a:lnTo>
                      <a:lnTo>
                        <a:pt x="470" y="100"/>
                      </a:lnTo>
                      <a:lnTo>
                        <a:pt x="480" y="106"/>
                      </a:lnTo>
                      <a:lnTo>
                        <a:pt x="505" y="85"/>
                      </a:lnTo>
                      <a:lnTo>
                        <a:pt x="511" y="95"/>
                      </a:lnTo>
                      <a:lnTo>
                        <a:pt x="521" y="85"/>
                      </a:lnTo>
                      <a:lnTo>
                        <a:pt x="567" y="122"/>
                      </a:lnTo>
                      <a:lnTo>
                        <a:pt x="536" y="165"/>
                      </a:lnTo>
                      <a:lnTo>
                        <a:pt x="530" y="194"/>
                      </a:lnTo>
                      <a:lnTo>
                        <a:pt x="540" y="209"/>
                      </a:lnTo>
                      <a:lnTo>
                        <a:pt x="519" y="214"/>
                      </a:lnTo>
                      <a:lnTo>
                        <a:pt x="581" y="265"/>
                      </a:lnTo>
                      <a:lnTo>
                        <a:pt x="574" y="301"/>
                      </a:lnTo>
                      <a:lnTo>
                        <a:pt x="585" y="343"/>
                      </a:lnTo>
                      <a:lnTo>
                        <a:pt x="615" y="333"/>
                      </a:lnTo>
                      <a:lnTo>
                        <a:pt x="630" y="348"/>
                      </a:lnTo>
                      <a:lnTo>
                        <a:pt x="625" y="378"/>
                      </a:lnTo>
                      <a:lnTo>
                        <a:pt x="671" y="375"/>
                      </a:lnTo>
                      <a:lnTo>
                        <a:pt x="671" y="390"/>
                      </a:lnTo>
                      <a:lnTo>
                        <a:pt x="726" y="426"/>
                      </a:lnTo>
                      <a:lnTo>
                        <a:pt x="711" y="456"/>
                      </a:lnTo>
                      <a:lnTo>
                        <a:pt x="711" y="482"/>
                      </a:lnTo>
                      <a:lnTo>
                        <a:pt x="721" y="487"/>
                      </a:lnTo>
                      <a:lnTo>
                        <a:pt x="726" y="498"/>
                      </a:lnTo>
                      <a:lnTo>
                        <a:pt x="741" y="498"/>
                      </a:lnTo>
                      <a:lnTo>
                        <a:pt x="757" y="509"/>
                      </a:lnTo>
                      <a:lnTo>
                        <a:pt x="766" y="529"/>
                      </a:lnTo>
                      <a:lnTo>
                        <a:pt x="777" y="524"/>
                      </a:lnTo>
                      <a:lnTo>
                        <a:pt x="787" y="519"/>
                      </a:lnTo>
                      <a:lnTo>
                        <a:pt x="798" y="524"/>
                      </a:lnTo>
                      <a:lnTo>
                        <a:pt x="787" y="534"/>
                      </a:lnTo>
                      <a:lnTo>
                        <a:pt x="781" y="554"/>
                      </a:lnTo>
                      <a:lnTo>
                        <a:pt x="786" y="560"/>
                      </a:lnTo>
                      <a:lnTo>
                        <a:pt x="791" y="590"/>
                      </a:lnTo>
                      <a:lnTo>
                        <a:pt x="801" y="597"/>
                      </a:lnTo>
                      <a:lnTo>
                        <a:pt x="812" y="649"/>
                      </a:lnTo>
                      <a:lnTo>
                        <a:pt x="792" y="650"/>
                      </a:lnTo>
                      <a:lnTo>
                        <a:pt x="772" y="639"/>
                      </a:lnTo>
                      <a:lnTo>
                        <a:pt x="762" y="646"/>
                      </a:lnTo>
                      <a:lnTo>
                        <a:pt x="745" y="674"/>
                      </a:lnTo>
                      <a:lnTo>
                        <a:pt x="720" y="672"/>
                      </a:lnTo>
                      <a:lnTo>
                        <a:pt x="704" y="655"/>
                      </a:lnTo>
                      <a:lnTo>
                        <a:pt x="687" y="665"/>
                      </a:lnTo>
                      <a:lnTo>
                        <a:pt x="620" y="654"/>
                      </a:lnTo>
                      <a:lnTo>
                        <a:pt x="457" y="606"/>
                      </a:lnTo>
                      <a:lnTo>
                        <a:pt x="439" y="585"/>
                      </a:lnTo>
                      <a:lnTo>
                        <a:pt x="431" y="594"/>
                      </a:lnTo>
                      <a:lnTo>
                        <a:pt x="420" y="589"/>
                      </a:lnTo>
                      <a:lnTo>
                        <a:pt x="406" y="570"/>
                      </a:lnTo>
                      <a:lnTo>
                        <a:pt x="393" y="579"/>
                      </a:lnTo>
                      <a:lnTo>
                        <a:pt x="368" y="576"/>
                      </a:lnTo>
                      <a:lnTo>
                        <a:pt x="345" y="597"/>
                      </a:lnTo>
                      <a:lnTo>
                        <a:pt x="317" y="600"/>
                      </a:lnTo>
                      <a:lnTo>
                        <a:pt x="306" y="577"/>
                      </a:lnTo>
                      <a:lnTo>
                        <a:pt x="248" y="571"/>
                      </a:lnTo>
                      <a:lnTo>
                        <a:pt x="192" y="552"/>
                      </a:lnTo>
                      <a:lnTo>
                        <a:pt x="182" y="554"/>
                      </a:lnTo>
                      <a:lnTo>
                        <a:pt x="159" y="533"/>
                      </a:lnTo>
                      <a:lnTo>
                        <a:pt x="145" y="537"/>
                      </a:lnTo>
                      <a:lnTo>
                        <a:pt x="90" y="507"/>
                      </a:lnTo>
                      <a:lnTo>
                        <a:pt x="86" y="483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1" name="Freeform 272"/>
                <p:cNvSpPr>
                  <a:spLocks/>
                </p:cNvSpPr>
                <p:nvPr/>
              </p:nvSpPr>
              <p:spPr bwMode="auto">
                <a:xfrm>
                  <a:off x="1694015" y="3774145"/>
                  <a:ext cx="601719" cy="769684"/>
                </a:xfrm>
                <a:custGeom>
                  <a:avLst/>
                  <a:gdLst>
                    <a:gd name="T0" fmla="*/ 2147483646 w 1135"/>
                    <a:gd name="T1" fmla="*/ 2147483646 h 1435"/>
                    <a:gd name="T2" fmla="*/ 2147483646 w 1135"/>
                    <a:gd name="T3" fmla="*/ 2147483646 h 1435"/>
                    <a:gd name="T4" fmla="*/ 2147483646 w 1135"/>
                    <a:gd name="T5" fmla="*/ 2147483646 h 1435"/>
                    <a:gd name="T6" fmla="*/ 2147483646 w 1135"/>
                    <a:gd name="T7" fmla="*/ 2147483646 h 1435"/>
                    <a:gd name="T8" fmla="*/ 2147483646 w 1135"/>
                    <a:gd name="T9" fmla="*/ 2147483646 h 1435"/>
                    <a:gd name="T10" fmla="*/ 2147483646 w 1135"/>
                    <a:gd name="T11" fmla="*/ 2147483646 h 1435"/>
                    <a:gd name="T12" fmla="*/ 2147483646 w 1135"/>
                    <a:gd name="T13" fmla="*/ 2147483646 h 1435"/>
                    <a:gd name="T14" fmla="*/ 2147483646 w 1135"/>
                    <a:gd name="T15" fmla="*/ 2147483646 h 1435"/>
                    <a:gd name="T16" fmla="*/ 2147483646 w 1135"/>
                    <a:gd name="T17" fmla="*/ 2147483646 h 1435"/>
                    <a:gd name="T18" fmla="*/ 2147483646 w 1135"/>
                    <a:gd name="T19" fmla="*/ 2147483646 h 1435"/>
                    <a:gd name="T20" fmla="*/ 2147483646 w 1135"/>
                    <a:gd name="T21" fmla="*/ 2147483646 h 1435"/>
                    <a:gd name="T22" fmla="*/ 2147483646 w 1135"/>
                    <a:gd name="T23" fmla="*/ 2147483646 h 1435"/>
                    <a:gd name="T24" fmla="*/ 2147483646 w 1135"/>
                    <a:gd name="T25" fmla="*/ 2147483646 h 1435"/>
                    <a:gd name="T26" fmla="*/ 2147483646 w 1135"/>
                    <a:gd name="T27" fmla="*/ 2147483646 h 1435"/>
                    <a:gd name="T28" fmla="*/ 2147483646 w 1135"/>
                    <a:gd name="T29" fmla="*/ 2147483646 h 1435"/>
                    <a:gd name="T30" fmla="*/ 2147483646 w 1135"/>
                    <a:gd name="T31" fmla="*/ 2147483646 h 1435"/>
                    <a:gd name="T32" fmla="*/ 2147483646 w 1135"/>
                    <a:gd name="T33" fmla="*/ 2147483646 h 1435"/>
                    <a:gd name="T34" fmla="*/ 2147483646 w 1135"/>
                    <a:gd name="T35" fmla="*/ 2147483646 h 1435"/>
                    <a:gd name="T36" fmla="*/ 2147483646 w 1135"/>
                    <a:gd name="T37" fmla="*/ 2147483646 h 1435"/>
                    <a:gd name="T38" fmla="*/ 2147483646 w 1135"/>
                    <a:gd name="T39" fmla="*/ 2147483646 h 1435"/>
                    <a:gd name="T40" fmla="*/ 2147483646 w 1135"/>
                    <a:gd name="T41" fmla="*/ 2147483646 h 1435"/>
                    <a:gd name="T42" fmla="*/ 2147483646 w 1135"/>
                    <a:gd name="T43" fmla="*/ 2147483646 h 1435"/>
                    <a:gd name="T44" fmla="*/ 2147483646 w 1135"/>
                    <a:gd name="T45" fmla="*/ 2147483646 h 1435"/>
                    <a:gd name="T46" fmla="*/ 2147483646 w 1135"/>
                    <a:gd name="T47" fmla="*/ 2147483646 h 1435"/>
                    <a:gd name="T48" fmla="*/ 2147483646 w 1135"/>
                    <a:gd name="T49" fmla="*/ 2147483646 h 1435"/>
                    <a:gd name="T50" fmla="*/ 2147483646 w 1135"/>
                    <a:gd name="T51" fmla="*/ 2147483646 h 1435"/>
                    <a:gd name="T52" fmla="*/ 0 w 1135"/>
                    <a:gd name="T53" fmla="*/ 2147483646 h 1435"/>
                    <a:gd name="T54" fmla="*/ 2147483646 w 1135"/>
                    <a:gd name="T55" fmla="*/ 2147483646 h 1435"/>
                    <a:gd name="T56" fmla="*/ 2147483646 w 1135"/>
                    <a:gd name="T57" fmla="*/ 2147483646 h 1435"/>
                    <a:gd name="T58" fmla="*/ 2147483646 w 1135"/>
                    <a:gd name="T59" fmla="*/ 2147483646 h 1435"/>
                    <a:gd name="T60" fmla="*/ 2147483646 w 1135"/>
                    <a:gd name="T61" fmla="*/ 2147483646 h 1435"/>
                    <a:gd name="T62" fmla="*/ 2147483646 w 1135"/>
                    <a:gd name="T63" fmla="*/ 2147483646 h 1435"/>
                    <a:gd name="T64" fmla="*/ 2147483646 w 1135"/>
                    <a:gd name="T65" fmla="*/ 2147483646 h 1435"/>
                    <a:gd name="T66" fmla="*/ 2147483646 w 1135"/>
                    <a:gd name="T67" fmla="*/ 2147483646 h 1435"/>
                    <a:gd name="T68" fmla="*/ 2147483646 w 1135"/>
                    <a:gd name="T69" fmla="*/ 2147483646 h 1435"/>
                    <a:gd name="T70" fmla="*/ 2147483646 w 1135"/>
                    <a:gd name="T71" fmla="*/ 2147483646 h 1435"/>
                    <a:gd name="T72" fmla="*/ 2147483646 w 1135"/>
                    <a:gd name="T73" fmla="*/ 2147483646 h 1435"/>
                    <a:gd name="T74" fmla="*/ 2147483646 w 1135"/>
                    <a:gd name="T75" fmla="*/ 2147483646 h 1435"/>
                    <a:gd name="T76" fmla="*/ 2147483646 w 1135"/>
                    <a:gd name="T77" fmla="*/ 2147483646 h 1435"/>
                    <a:gd name="T78" fmla="*/ 2147483646 w 1135"/>
                    <a:gd name="T79" fmla="*/ 2147483646 h 1435"/>
                    <a:gd name="T80" fmla="*/ 2147483646 w 1135"/>
                    <a:gd name="T81" fmla="*/ 2147483646 h 1435"/>
                    <a:gd name="T82" fmla="*/ 2147483646 w 1135"/>
                    <a:gd name="T83" fmla="*/ 2147483646 h 1435"/>
                    <a:gd name="T84" fmla="*/ 2147483646 w 1135"/>
                    <a:gd name="T85" fmla="*/ 2147483646 h 1435"/>
                    <a:gd name="T86" fmla="*/ 2147483646 w 1135"/>
                    <a:gd name="T87" fmla="*/ 2147483646 h 1435"/>
                    <a:gd name="T88" fmla="*/ 2147483646 w 1135"/>
                    <a:gd name="T89" fmla="*/ 2147483646 h 1435"/>
                    <a:gd name="T90" fmla="*/ 2147483646 w 1135"/>
                    <a:gd name="T91" fmla="*/ 2147483646 h 1435"/>
                    <a:gd name="T92" fmla="*/ 2147483646 w 1135"/>
                    <a:gd name="T93" fmla="*/ 2147483646 h 1435"/>
                    <a:gd name="T94" fmla="*/ 2147483646 w 1135"/>
                    <a:gd name="T95" fmla="*/ 2147483646 h 1435"/>
                    <a:gd name="T96" fmla="*/ 2147483646 w 1135"/>
                    <a:gd name="T97" fmla="*/ 2147483646 h 1435"/>
                    <a:gd name="T98" fmla="*/ 2147483646 w 1135"/>
                    <a:gd name="T99" fmla="*/ 2147483646 h 1435"/>
                    <a:gd name="T100" fmla="*/ 2147483646 w 1135"/>
                    <a:gd name="T101" fmla="*/ 2147483646 h 1435"/>
                    <a:gd name="T102" fmla="*/ 2147483646 w 1135"/>
                    <a:gd name="T103" fmla="*/ 2147483646 h 1435"/>
                    <a:gd name="T104" fmla="*/ 2147483646 w 1135"/>
                    <a:gd name="T105" fmla="*/ 2147483646 h 1435"/>
                    <a:gd name="T106" fmla="*/ 2147483646 w 1135"/>
                    <a:gd name="T107" fmla="*/ 2147483646 h 1435"/>
                    <a:gd name="T108" fmla="*/ 2147483646 w 1135"/>
                    <a:gd name="T109" fmla="*/ 2147483646 h 1435"/>
                    <a:gd name="T110" fmla="*/ 2147483646 w 1135"/>
                    <a:gd name="T111" fmla="*/ 2147483646 h 1435"/>
                    <a:gd name="T112" fmla="*/ 2147483646 w 1135"/>
                    <a:gd name="T113" fmla="*/ 2147483646 h 1435"/>
                    <a:gd name="T114" fmla="*/ 2147483646 w 1135"/>
                    <a:gd name="T115" fmla="*/ 2147483646 h 1435"/>
                    <a:gd name="T116" fmla="*/ 2147483646 w 1135"/>
                    <a:gd name="T117" fmla="*/ 2147483646 h 1435"/>
                    <a:gd name="T118" fmla="*/ 2147483646 w 1135"/>
                    <a:gd name="T119" fmla="*/ 2147483646 h 1435"/>
                    <a:gd name="T120" fmla="*/ 2147483646 w 1135"/>
                    <a:gd name="T121" fmla="*/ 2147483646 h 143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35"/>
                    <a:gd name="T184" fmla="*/ 0 h 1435"/>
                    <a:gd name="T185" fmla="*/ 1135 w 1135"/>
                    <a:gd name="T186" fmla="*/ 1435 h 143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35" h="1435">
                      <a:moveTo>
                        <a:pt x="1036" y="1114"/>
                      </a:moveTo>
                      <a:lnTo>
                        <a:pt x="1036" y="1125"/>
                      </a:lnTo>
                      <a:lnTo>
                        <a:pt x="1047" y="1126"/>
                      </a:lnTo>
                      <a:lnTo>
                        <a:pt x="1050" y="1152"/>
                      </a:lnTo>
                      <a:lnTo>
                        <a:pt x="1059" y="1168"/>
                      </a:lnTo>
                      <a:lnTo>
                        <a:pt x="1047" y="1182"/>
                      </a:lnTo>
                      <a:lnTo>
                        <a:pt x="1114" y="1297"/>
                      </a:lnTo>
                      <a:lnTo>
                        <a:pt x="1135" y="1356"/>
                      </a:lnTo>
                      <a:lnTo>
                        <a:pt x="1123" y="1360"/>
                      </a:lnTo>
                      <a:lnTo>
                        <a:pt x="1098" y="1390"/>
                      </a:lnTo>
                      <a:lnTo>
                        <a:pt x="1081" y="1403"/>
                      </a:lnTo>
                      <a:lnTo>
                        <a:pt x="1085" y="1408"/>
                      </a:lnTo>
                      <a:lnTo>
                        <a:pt x="1045" y="1435"/>
                      </a:lnTo>
                      <a:lnTo>
                        <a:pt x="1021" y="1432"/>
                      </a:lnTo>
                      <a:lnTo>
                        <a:pt x="952" y="1402"/>
                      </a:lnTo>
                      <a:lnTo>
                        <a:pt x="911" y="1374"/>
                      </a:lnTo>
                      <a:lnTo>
                        <a:pt x="899" y="1336"/>
                      </a:lnTo>
                      <a:lnTo>
                        <a:pt x="895" y="1300"/>
                      </a:lnTo>
                      <a:lnTo>
                        <a:pt x="862" y="1324"/>
                      </a:lnTo>
                      <a:lnTo>
                        <a:pt x="823" y="1343"/>
                      </a:lnTo>
                      <a:lnTo>
                        <a:pt x="798" y="1337"/>
                      </a:lnTo>
                      <a:lnTo>
                        <a:pt x="784" y="1314"/>
                      </a:lnTo>
                      <a:lnTo>
                        <a:pt x="793" y="1305"/>
                      </a:lnTo>
                      <a:lnTo>
                        <a:pt x="767" y="1264"/>
                      </a:lnTo>
                      <a:lnTo>
                        <a:pt x="750" y="1251"/>
                      </a:lnTo>
                      <a:lnTo>
                        <a:pt x="730" y="1227"/>
                      </a:lnTo>
                      <a:lnTo>
                        <a:pt x="732" y="1158"/>
                      </a:lnTo>
                      <a:lnTo>
                        <a:pt x="743" y="1151"/>
                      </a:lnTo>
                      <a:lnTo>
                        <a:pt x="753" y="1152"/>
                      </a:lnTo>
                      <a:lnTo>
                        <a:pt x="753" y="1130"/>
                      </a:lnTo>
                      <a:lnTo>
                        <a:pt x="742" y="1112"/>
                      </a:lnTo>
                      <a:lnTo>
                        <a:pt x="682" y="1070"/>
                      </a:lnTo>
                      <a:lnTo>
                        <a:pt x="665" y="1050"/>
                      </a:lnTo>
                      <a:lnTo>
                        <a:pt x="641" y="1093"/>
                      </a:lnTo>
                      <a:lnTo>
                        <a:pt x="622" y="1092"/>
                      </a:lnTo>
                      <a:lnTo>
                        <a:pt x="605" y="1083"/>
                      </a:lnTo>
                      <a:lnTo>
                        <a:pt x="590" y="1064"/>
                      </a:lnTo>
                      <a:lnTo>
                        <a:pt x="593" y="1031"/>
                      </a:lnTo>
                      <a:lnTo>
                        <a:pt x="581" y="1010"/>
                      </a:lnTo>
                      <a:lnTo>
                        <a:pt x="559" y="996"/>
                      </a:lnTo>
                      <a:lnTo>
                        <a:pt x="521" y="987"/>
                      </a:lnTo>
                      <a:lnTo>
                        <a:pt x="514" y="969"/>
                      </a:lnTo>
                      <a:lnTo>
                        <a:pt x="502" y="966"/>
                      </a:lnTo>
                      <a:lnTo>
                        <a:pt x="483" y="976"/>
                      </a:lnTo>
                      <a:lnTo>
                        <a:pt x="459" y="962"/>
                      </a:lnTo>
                      <a:lnTo>
                        <a:pt x="442" y="980"/>
                      </a:lnTo>
                      <a:lnTo>
                        <a:pt x="423" y="992"/>
                      </a:lnTo>
                      <a:lnTo>
                        <a:pt x="367" y="992"/>
                      </a:lnTo>
                      <a:lnTo>
                        <a:pt x="338" y="982"/>
                      </a:lnTo>
                      <a:lnTo>
                        <a:pt x="340" y="954"/>
                      </a:lnTo>
                      <a:lnTo>
                        <a:pt x="321" y="927"/>
                      </a:lnTo>
                      <a:lnTo>
                        <a:pt x="317" y="897"/>
                      </a:lnTo>
                      <a:lnTo>
                        <a:pt x="324" y="862"/>
                      </a:lnTo>
                      <a:lnTo>
                        <a:pt x="318" y="852"/>
                      </a:lnTo>
                      <a:lnTo>
                        <a:pt x="315" y="820"/>
                      </a:lnTo>
                      <a:lnTo>
                        <a:pt x="303" y="799"/>
                      </a:lnTo>
                      <a:lnTo>
                        <a:pt x="280" y="820"/>
                      </a:lnTo>
                      <a:lnTo>
                        <a:pt x="269" y="848"/>
                      </a:lnTo>
                      <a:lnTo>
                        <a:pt x="256" y="865"/>
                      </a:lnTo>
                      <a:lnTo>
                        <a:pt x="230" y="885"/>
                      </a:lnTo>
                      <a:lnTo>
                        <a:pt x="211" y="871"/>
                      </a:lnTo>
                      <a:lnTo>
                        <a:pt x="225" y="845"/>
                      </a:lnTo>
                      <a:lnTo>
                        <a:pt x="248" y="819"/>
                      </a:lnTo>
                      <a:lnTo>
                        <a:pt x="251" y="774"/>
                      </a:lnTo>
                      <a:lnTo>
                        <a:pt x="242" y="717"/>
                      </a:lnTo>
                      <a:lnTo>
                        <a:pt x="220" y="679"/>
                      </a:lnTo>
                      <a:lnTo>
                        <a:pt x="228" y="640"/>
                      </a:lnTo>
                      <a:lnTo>
                        <a:pt x="215" y="609"/>
                      </a:lnTo>
                      <a:lnTo>
                        <a:pt x="183" y="589"/>
                      </a:lnTo>
                      <a:lnTo>
                        <a:pt x="145" y="547"/>
                      </a:lnTo>
                      <a:lnTo>
                        <a:pt x="154" y="489"/>
                      </a:lnTo>
                      <a:lnTo>
                        <a:pt x="150" y="470"/>
                      </a:lnTo>
                      <a:lnTo>
                        <a:pt x="80" y="452"/>
                      </a:lnTo>
                      <a:lnTo>
                        <a:pt x="39" y="463"/>
                      </a:lnTo>
                      <a:lnTo>
                        <a:pt x="35" y="431"/>
                      </a:lnTo>
                      <a:lnTo>
                        <a:pt x="11" y="425"/>
                      </a:lnTo>
                      <a:lnTo>
                        <a:pt x="10" y="404"/>
                      </a:lnTo>
                      <a:lnTo>
                        <a:pt x="29" y="399"/>
                      </a:lnTo>
                      <a:lnTo>
                        <a:pt x="26" y="374"/>
                      </a:lnTo>
                      <a:lnTo>
                        <a:pt x="3" y="356"/>
                      </a:lnTo>
                      <a:lnTo>
                        <a:pt x="0" y="318"/>
                      </a:lnTo>
                      <a:lnTo>
                        <a:pt x="40" y="309"/>
                      </a:lnTo>
                      <a:lnTo>
                        <a:pt x="81" y="314"/>
                      </a:lnTo>
                      <a:lnTo>
                        <a:pt x="112" y="305"/>
                      </a:lnTo>
                      <a:lnTo>
                        <a:pt x="107" y="295"/>
                      </a:lnTo>
                      <a:lnTo>
                        <a:pt x="139" y="269"/>
                      </a:lnTo>
                      <a:lnTo>
                        <a:pt x="159" y="274"/>
                      </a:lnTo>
                      <a:lnTo>
                        <a:pt x="176" y="223"/>
                      </a:lnTo>
                      <a:lnTo>
                        <a:pt x="186" y="223"/>
                      </a:lnTo>
                      <a:lnTo>
                        <a:pt x="191" y="234"/>
                      </a:lnTo>
                      <a:lnTo>
                        <a:pt x="179" y="239"/>
                      </a:lnTo>
                      <a:lnTo>
                        <a:pt x="185" y="249"/>
                      </a:lnTo>
                      <a:lnTo>
                        <a:pt x="216" y="240"/>
                      </a:lnTo>
                      <a:lnTo>
                        <a:pt x="222" y="225"/>
                      </a:lnTo>
                      <a:lnTo>
                        <a:pt x="267" y="209"/>
                      </a:lnTo>
                      <a:lnTo>
                        <a:pt x="288" y="221"/>
                      </a:lnTo>
                      <a:lnTo>
                        <a:pt x="320" y="195"/>
                      </a:lnTo>
                      <a:lnTo>
                        <a:pt x="330" y="195"/>
                      </a:lnTo>
                      <a:lnTo>
                        <a:pt x="335" y="180"/>
                      </a:lnTo>
                      <a:lnTo>
                        <a:pt x="362" y="156"/>
                      </a:lnTo>
                      <a:lnTo>
                        <a:pt x="346" y="144"/>
                      </a:lnTo>
                      <a:lnTo>
                        <a:pt x="367" y="135"/>
                      </a:lnTo>
                      <a:lnTo>
                        <a:pt x="377" y="140"/>
                      </a:lnTo>
                      <a:lnTo>
                        <a:pt x="413" y="120"/>
                      </a:lnTo>
                      <a:lnTo>
                        <a:pt x="419" y="105"/>
                      </a:lnTo>
                      <a:lnTo>
                        <a:pt x="450" y="101"/>
                      </a:lnTo>
                      <a:lnTo>
                        <a:pt x="486" y="81"/>
                      </a:lnTo>
                      <a:lnTo>
                        <a:pt x="492" y="45"/>
                      </a:lnTo>
                      <a:lnTo>
                        <a:pt x="529" y="0"/>
                      </a:lnTo>
                      <a:lnTo>
                        <a:pt x="542" y="9"/>
                      </a:lnTo>
                      <a:lnTo>
                        <a:pt x="567" y="78"/>
                      </a:lnTo>
                      <a:lnTo>
                        <a:pt x="579" y="73"/>
                      </a:lnTo>
                      <a:lnTo>
                        <a:pt x="576" y="102"/>
                      </a:lnTo>
                      <a:lnTo>
                        <a:pt x="552" y="102"/>
                      </a:lnTo>
                      <a:lnTo>
                        <a:pt x="535" y="138"/>
                      </a:lnTo>
                      <a:lnTo>
                        <a:pt x="562" y="139"/>
                      </a:lnTo>
                      <a:lnTo>
                        <a:pt x="561" y="175"/>
                      </a:lnTo>
                      <a:lnTo>
                        <a:pt x="617" y="153"/>
                      </a:lnTo>
                      <a:lnTo>
                        <a:pt x="595" y="264"/>
                      </a:lnTo>
                      <a:lnTo>
                        <a:pt x="603" y="277"/>
                      </a:lnTo>
                      <a:lnTo>
                        <a:pt x="600" y="305"/>
                      </a:lnTo>
                      <a:lnTo>
                        <a:pt x="590" y="310"/>
                      </a:lnTo>
                      <a:lnTo>
                        <a:pt x="589" y="341"/>
                      </a:lnTo>
                      <a:lnTo>
                        <a:pt x="599" y="341"/>
                      </a:lnTo>
                      <a:lnTo>
                        <a:pt x="619" y="373"/>
                      </a:lnTo>
                      <a:lnTo>
                        <a:pt x="613" y="408"/>
                      </a:lnTo>
                      <a:lnTo>
                        <a:pt x="633" y="413"/>
                      </a:lnTo>
                      <a:lnTo>
                        <a:pt x="627" y="459"/>
                      </a:lnTo>
                      <a:lnTo>
                        <a:pt x="610" y="515"/>
                      </a:lnTo>
                      <a:lnTo>
                        <a:pt x="651" y="526"/>
                      </a:lnTo>
                      <a:lnTo>
                        <a:pt x="635" y="541"/>
                      </a:lnTo>
                      <a:lnTo>
                        <a:pt x="625" y="541"/>
                      </a:lnTo>
                      <a:lnTo>
                        <a:pt x="625" y="556"/>
                      </a:lnTo>
                      <a:lnTo>
                        <a:pt x="604" y="546"/>
                      </a:lnTo>
                      <a:lnTo>
                        <a:pt x="599" y="577"/>
                      </a:lnTo>
                      <a:lnTo>
                        <a:pt x="619" y="587"/>
                      </a:lnTo>
                      <a:lnTo>
                        <a:pt x="582" y="628"/>
                      </a:lnTo>
                      <a:lnTo>
                        <a:pt x="591" y="643"/>
                      </a:lnTo>
                      <a:lnTo>
                        <a:pt x="603" y="638"/>
                      </a:lnTo>
                      <a:lnTo>
                        <a:pt x="612" y="660"/>
                      </a:lnTo>
                      <a:lnTo>
                        <a:pt x="654" y="639"/>
                      </a:lnTo>
                      <a:lnTo>
                        <a:pt x="674" y="634"/>
                      </a:lnTo>
                      <a:lnTo>
                        <a:pt x="679" y="624"/>
                      </a:lnTo>
                      <a:lnTo>
                        <a:pt x="688" y="649"/>
                      </a:lnTo>
                      <a:lnTo>
                        <a:pt x="709" y="661"/>
                      </a:lnTo>
                      <a:lnTo>
                        <a:pt x="688" y="675"/>
                      </a:lnTo>
                      <a:lnTo>
                        <a:pt x="688" y="690"/>
                      </a:lnTo>
                      <a:lnTo>
                        <a:pt x="704" y="686"/>
                      </a:lnTo>
                      <a:lnTo>
                        <a:pt x="682" y="721"/>
                      </a:lnTo>
                      <a:lnTo>
                        <a:pt x="656" y="721"/>
                      </a:lnTo>
                      <a:lnTo>
                        <a:pt x="626" y="731"/>
                      </a:lnTo>
                      <a:lnTo>
                        <a:pt x="636" y="746"/>
                      </a:lnTo>
                      <a:lnTo>
                        <a:pt x="651" y="741"/>
                      </a:lnTo>
                      <a:lnTo>
                        <a:pt x="655" y="756"/>
                      </a:lnTo>
                      <a:lnTo>
                        <a:pt x="676" y="778"/>
                      </a:lnTo>
                      <a:lnTo>
                        <a:pt x="644" y="808"/>
                      </a:lnTo>
                      <a:lnTo>
                        <a:pt x="628" y="833"/>
                      </a:lnTo>
                      <a:lnTo>
                        <a:pt x="617" y="874"/>
                      </a:lnTo>
                      <a:lnTo>
                        <a:pt x="637" y="865"/>
                      </a:lnTo>
                      <a:lnTo>
                        <a:pt x="644" y="838"/>
                      </a:lnTo>
                      <a:lnTo>
                        <a:pt x="664" y="845"/>
                      </a:lnTo>
                      <a:lnTo>
                        <a:pt x="658" y="880"/>
                      </a:lnTo>
                      <a:lnTo>
                        <a:pt x="668" y="890"/>
                      </a:lnTo>
                      <a:lnTo>
                        <a:pt x="658" y="901"/>
                      </a:lnTo>
                      <a:lnTo>
                        <a:pt x="692" y="916"/>
                      </a:lnTo>
                      <a:lnTo>
                        <a:pt x="709" y="901"/>
                      </a:lnTo>
                      <a:lnTo>
                        <a:pt x="718" y="917"/>
                      </a:lnTo>
                      <a:lnTo>
                        <a:pt x="750" y="907"/>
                      </a:lnTo>
                      <a:lnTo>
                        <a:pt x="760" y="912"/>
                      </a:lnTo>
                      <a:lnTo>
                        <a:pt x="779" y="963"/>
                      </a:lnTo>
                      <a:lnTo>
                        <a:pt x="834" y="995"/>
                      </a:lnTo>
                      <a:lnTo>
                        <a:pt x="859" y="985"/>
                      </a:lnTo>
                      <a:lnTo>
                        <a:pt x="876" y="949"/>
                      </a:lnTo>
                      <a:lnTo>
                        <a:pt x="886" y="955"/>
                      </a:lnTo>
                      <a:lnTo>
                        <a:pt x="886" y="924"/>
                      </a:lnTo>
                      <a:lnTo>
                        <a:pt x="931" y="925"/>
                      </a:lnTo>
                      <a:lnTo>
                        <a:pt x="940" y="961"/>
                      </a:lnTo>
                      <a:lnTo>
                        <a:pt x="966" y="930"/>
                      </a:lnTo>
                      <a:lnTo>
                        <a:pt x="1011" y="977"/>
                      </a:lnTo>
                      <a:lnTo>
                        <a:pt x="1026" y="972"/>
                      </a:lnTo>
                      <a:lnTo>
                        <a:pt x="1062" y="1009"/>
                      </a:lnTo>
                      <a:lnTo>
                        <a:pt x="1040" y="1040"/>
                      </a:lnTo>
                      <a:lnTo>
                        <a:pt x="994" y="1049"/>
                      </a:lnTo>
                      <a:lnTo>
                        <a:pt x="988" y="1069"/>
                      </a:lnTo>
                      <a:lnTo>
                        <a:pt x="1036" y="1114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2" name="Freeform 273"/>
                <p:cNvSpPr>
                  <a:spLocks/>
                </p:cNvSpPr>
                <p:nvPr/>
              </p:nvSpPr>
              <p:spPr bwMode="auto">
                <a:xfrm>
                  <a:off x="2002018" y="3685274"/>
                  <a:ext cx="477882" cy="623681"/>
                </a:xfrm>
                <a:custGeom>
                  <a:avLst/>
                  <a:gdLst>
                    <a:gd name="T0" fmla="*/ 2147483646 w 900"/>
                    <a:gd name="T1" fmla="*/ 2147483646 h 1161"/>
                    <a:gd name="T2" fmla="*/ 2147483646 w 900"/>
                    <a:gd name="T3" fmla="*/ 2147483646 h 1161"/>
                    <a:gd name="T4" fmla="*/ 2147483646 w 900"/>
                    <a:gd name="T5" fmla="*/ 2147483646 h 1161"/>
                    <a:gd name="T6" fmla="*/ 2147483646 w 900"/>
                    <a:gd name="T7" fmla="*/ 2147483646 h 1161"/>
                    <a:gd name="T8" fmla="*/ 2147483646 w 900"/>
                    <a:gd name="T9" fmla="*/ 2147483646 h 1161"/>
                    <a:gd name="T10" fmla="*/ 2147483646 w 900"/>
                    <a:gd name="T11" fmla="*/ 2147483646 h 1161"/>
                    <a:gd name="T12" fmla="*/ 2147483646 w 900"/>
                    <a:gd name="T13" fmla="*/ 2147483646 h 1161"/>
                    <a:gd name="T14" fmla="*/ 2147483646 w 900"/>
                    <a:gd name="T15" fmla="*/ 2147483646 h 1161"/>
                    <a:gd name="T16" fmla="*/ 2147483646 w 900"/>
                    <a:gd name="T17" fmla="*/ 2147483646 h 1161"/>
                    <a:gd name="T18" fmla="*/ 2147483646 w 900"/>
                    <a:gd name="T19" fmla="*/ 2147483646 h 1161"/>
                    <a:gd name="T20" fmla="*/ 2147483646 w 900"/>
                    <a:gd name="T21" fmla="*/ 2147483646 h 1161"/>
                    <a:gd name="T22" fmla="*/ 2147483646 w 900"/>
                    <a:gd name="T23" fmla="*/ 2147483646 h 1161"/>
                    <a:gd name="T24" fmla="*/ 2147483646 w 900"/>
                    <a:gd name="T25" fmla="*/ 2147483646 h 1161"/>
                    <a:gd name="T26" fmla="*/ 2147483646 w 900"/>
                    <a:gd name="T27" fmla="*/ 2147483646 h 1161"/>
                    <a:gd name="T28" fmla="*/ 2147483646 w 900"/>
                    <a:gd name="T29" fmla="*/ 2147483646 h 1161"/>
                    <a:gd name="T30" fmla="*/ 2147483646 w 900"/>
                    <a:gd name="T31" fmla="*/ 2147483646 h 1161"/>
                    <a:gd name="T32" fmla="*/ 2147483646 w 900"/>
                    <a:gd name="T33" fmla="*/ 2147483646 h 1161"/>
                    <a:gd name="T34" fmla="*/ 2147483646 w 900"/>
                    <a:gd name="T35" fmla="*/ 2147483646 h 1161"/>
                    <a:gd name="T36" fmla="*/ 2147483646 w 900"/>
                    <a:gd name="T37" fmla="*/ 2147483646 h 1161"/>
                    <a:gd name="T38" fmla="*/ 2147483646 w 900"/>
                    <a:gd name="T39" fmla="*/ 2147483646 h 1161"/>
                    <a:gd name="T40" fmla="*/ 2147483646 w 900"/>
                    <a:gd name="T41" fmla="*/ 2147483646 h 1161"/>
                    <a:gd name="T42" fmla="*/ 2147483646 w 900"/>
                    <a:gd name="T43" fmla="*/ 2147483646 h 1161"/>
                    <a:gd name="T44" fmla="*/ 2147483646 w 900"/>
                    <a:gd name="T45" fmla="*/ 2147483646 h 1161"/>
                    <a:gd name="T46" fmla="*/ 2147483646 w 900"/>
                    <a:gd name="T47" fmla="*/ 2147483646 h 1161"/>
                    <a:gd name="T48" fmla="*/ 2147483646 w 900"/>
                    <a:gd name="T49" fmla="*/ 2147483646 h 1161"/>
                    <a:gd name="T50" fmla="*/ 2147483646 w 900"/>
                    <a:gd name="T51" fmla="*/ 2147483646 h 1161"/>
                    <a:gd name="T52" fmla="*/ 2147483646 w 900"/>
                    <a:gd name="T53" fmla="*/ 2147483646 h 1161"/>
                    <a:gd name="T54" fmla="*/ 2147483646 w 900"/>
                    <a:gd name="T55" fmla="*/ 2147483646 h 1161"/>
                    <a:gd name="T56" fmla="*/ 2147483646 w 900"/>
                    <a:gd name="T57" fmla="*/ 2147483646 h 1161"/>
                    <a:gd name="T58" fmla="*/ 2147483646 w 900"/>
                    <a:gd name="T59" fmla="*/ 2147483646 h 1161"/>
                    <a:gd name="T60" fmla="*/ 2147483646 w 900"/>
                    <a:gd name="T61" fmla="*/ 2147483646 h 1161"/>
                    <a:gd name="T62" fmla="*/ 2147483646 w 900"/>
                    <a:gd name="T63" fmla="*/ 2147483646 h 1161"/>
                    <a:gd name="T64" fmla="*/ 2147483646 w 900"/>
                    <a:gd name="T65" fmla="*/ 2147483646 h 1161"/>
                    <a:gd name="T66" fmla="*/ 2147483646 w 900"/>
                    <a:gd name="T67" fmla="*/ 2147483646 h 1161"/>
                    <a:gd name="T68" fmla="*/ 2147483646 w 900"/>
                    <a:gd name="T69" fmla="*/ 2147483646 h 1161"/>
                    <a:gd name="T70" fmla="*/ 2147483646 w 900"/>
                    <a:gd name="T71" fmla="*/ 2147483646 h 1161"/>
                    <a:gd name="T72" fmla="*/ 2147483646 w 900"/>
                    <a:gd name="T73" fmla="*/ 2147483646 h 1161"/>
                    <a:gd name="T74" fmla="*/ 2147483646 w 900"/>
                    <a:gd name="T75" fmla="*/ 2147483646 h 1161"/>
                    <a:gd name="T76" fmla="*/ 2147483646 w 900"/>
                    <a:gd name="T77" fmla="*/ 2147483646 h 1161"/>
                    <a:gd name="T78" fmla="*/ 2147483646 w 900"/>
                    <a:gd name="T79" fmla="*/ 2147483646 h 1161"/>
                    <a:gd name="T80" fmla="*/ 2147483646 w 900"/>
                    <a:gd name="T81" fmla="*/ 2147483646 h 1161"/>
                    <a:gd name="T82" fmla="*/ 2147483646 w 900"/>
                    <a:gd name="T83" fmla="*/ 2147483646 h 1161"/>
                    <a:gd name="T84" fmla="*/ 2147483646 w 900"/>
                    <a:gd name="T85" fmla="*/ 2147483646 h 1161"/>
                    <a:gd name="T86" fmla="*/ 2147483646 w 900"/>
                    <a:gd name="T87" fmla="*/ 2147483646 h 1161"/>
                    <a:gd name="T88" fmla="*/ 2147483646 w 900"/>
                    <a:gd name="T89" fmla="*/ 2147483646 h 1161"/>
                    <a:gd name="T90" fmla="*/ 2147483646 w 900"/>
                    <a:gd name="T91" fmla="*/ 2147483646 h 1161"/>
                    <a:gd name="T92" fmla="*/ 2147483646 w 900"/>
                    <a:gd name="T93" fmla="*/ 2147483646 h 1161"/>
                    <a:gd name="T94" fmla="*/ 2147483646 w 900"/>
                    <a:gd name="T95" fmla="*/ 2147483646 h 1161"/>
                    <a:gd name="T96" fmla="*/ 2147483646 w 900"/>
                    <a:gd name="T97" fmla="*/ 2147483646 h 1161"/>
                    <a:gd name="T98" fmla="*/ 2147483646 w 900"/>
                    <a:gd name="T99" fmla="*/ 2147483646 h 1161"/>
                    <a:gd name="T100" fmla="*/ 2147483646 w 900"/>
                    <a:gd name="T101" fmla="*/ 2147483646 h 1161"/>
                    <a:gd name="T102" fmla="*/ 2147483646 w 900"/>
                    <a:gd name="T103" fmla="*/ 2147483646 h 1161"/>
                    <a:gd name="T104" fmla="*/ 2147483646 w 900"/>
                    <a:gd name="T105" fmla="*/ 2147483646 h 1161"/>
                    <a:gd name="T106" fmla="*/ 2147483646 w 900"/>
                    <a:gd name="T107" fmla="*/ 2147483646 h 1161"/>
                    <a:gd name="T108" fmla="*/ 2147483646 w 900"/>
                    <a:gd name="T109" fmla="*/ 2147483646 h 1161"/>
                    <a:gd name="T110" fmla="*/ 2147483646 w 900"/>
                    <a:gd name="T111" fmla="*/ 2147483646 h 1161"/>
                    <a:gd name="T112" fmla="*/ 2147483646 w 900"/>
                    <a:gd name="T113" fmla="*/ 2147483646 h 1161"/>
                    <a:gd name="T114" fmla="*/ 2147483646 w 900"/>
                    <a:gd name="T115" fmla="*/ 2147483646 h 116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00"/>
                    <a:gd name="T175" fmla="*/ 0 h 1161"/>
                    <a:gd name="T176" fmla="*/ 900 w 900"/>
                    <a:gd name="T177" fmla="*/ 1161 h 116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00" h="1161">
                      <a:moveTo>
                        <a:pt x="304" y="55"/>
                      </a:moveTo>
                      <a:lnTo>
                        <a:pt x="352" y="113"/>
                      </a:lnTo>
                      <a:lnTo>
                        <a:pt x="315" y="127"/>
                      </a:lnTo>
                      <a:lnTo>
                        <a:pt x="295" y="128"/>
                      </a:lnTo>
                      <a:lnTo>
                        <a:pt x="275" y="150"/>
                      </a:lnTo>
                      <a:lnTo>
                        <a:pt x="259" y="148"/>
                      </a:lnTo>
                      <a:lnTo>
                        <a:pt x="254" y="143"/>
                      </a:lnTo>
                      <a:lnTo>
                        <a:pt x="203" y="153"/>
                      </a:lnTo>
                      <a:lnTo>
                        <a:pt x="198" y="143"/>
                      </a:lnTo>
                      <a:lnTo>
                        <a:pt x="166" y="130"/>
                      </a:lnTo>
                      <a:lnTo>
                        <a:pt x="160" y="180"/>
                      </a:lnTo>
                      <a:lnTo>
                        <a:pt x="152" y="221"/>
                      </a:lnTo>
                      <a:lnTo>
                        <a:pt x="125" y="249"/>
                      </a:lnTo>
                      <a:lnTo>
                        <a:pt x="99" y="254"/>
                      </a:lnTo>
                      <a:lnTo>
                        <a:pt x="68" y="271"/>
                      </a:lnTo>
                      <a:lnTo>
                        <a:pt x="35" y="319"/>
                      </a:lnTo>
                      <a:lnTo>
                        <a:pt x="13" y="430"/>
                      </a:lnTo>
                      <a:lnTo>
                        <a:pt x="21" y="443"/>
                      </a:lnTo>
                      <a:lnTo>
                        <a:pt x="18" y="471"/>
                      </a:lnTo>
                      <a:lnTo>
                        <a:pt x="8" y="476"/>
                      </a:lnTo>
                      <a:lnTo>
                        <a:pt x="7" y="507"/>
                      </a:lnTo>
                      <a:lnTo>
                        <a:pt x="17" y="507"/>
                      </a:lnTo>
                      <a:lnTo>
                        <a:pt x="37" y="539"/>
                      </a:lnTo>
                      <a:lnTo>
                        <a:pt x="31" y="574"/>
                      </a:lnTo>
                      <a:lnTo>
                        <a:pt x="51" y="579"/>
                      </a:lnTo>
                      <a:lnTo>
                        <a:pt x="45" y="625"/>
                      </a:lnTo>
                      <a:lnTo>
                        <a:pt x="28" y="681"/>
                      </a:lnTo>
                      <a:lnTo>
                        <a:pt x="69" y="692"/>
                      </a:lnTo>
                      <a:lnTo>
                        <a:pt x="53" y="707"/>
                      </a:lnTo>
                      <a:lnTo>
                        <a:pt x="43" y="707"/>
                      </a:lnTo>
                      <a:lnTo>
                        <a:pt x="43" y="722"/>
                      </a:lnTo>
                      <a:lnTo>
                        <a:pt x="22" y="712"/>
                      </a:lnTo>
                      <a:lnTo>
                        <a:pt x="17" y="743"/>
                      </a:lnTo>
                      <a:lnTo>
                        <a:pt x="37" y="753"/>
                      </a:lnTo>
                      <a:lnTo>
                        <a:pt x="0" y="794"/>
                      </a:lnTo>
                      <a:lnTo>
                        <a:pt x="9" y="809"/>
                      </a:lnTo>
                      <a:lnTo>
                        <a:pt x="21" y="804"/>
                      </a:lnTo>
                      <a:lnTo>
                        <a:pt x="30" y="826"/>
                      </a:lnTo>
                      <a:lnTo>
                        <a:pt x="72" y="805"/>
                      </a:lnTo>
                      <a:lnTo>
                        <a:pt x="92" y="800"/>
                      </a:lnTo>
                      <a:lnTo>
                        <a:pt x="97" y="790"/>
                      </a:lnTo>
                      <a:lnTo>
                        <a:pt x="106" y="815"/>
                      </a:lnTo>
                      <a:lnTo>
                        <a:pt x="127" y="827"/>
                      </a:lnTo>
                      <a:lnTo>
                        <a:pt x="106" y="841"/>
                      </a:lnTo>
                      <a:lnTo>
                        <a:pt x="106" y="856"/>
                      </a:lnTo>
                      <a:lnTo>
                        <a:pt x="122" y="852"/>
                      </a:lnTo>
                      <a:lnTo>
                        <a:pt x="100" y="887"/>
                      </a:lnTo>
                      <a:lnTo>
                        <a:pt x="74" y="887"/>
                      </a:lnTo>
                      <a:lnTo>
                        <a:pt x="44" y="897"/>
                      </a:lnTo>
                      <a:lnTo>
                        <a:pt x="54" y="912"/>
                      </a:lnTo>
                      <a:lnTo>
                        <a:pt x="69" y="907"/>
                      </a:lnTo>
                      <a:lnTo>
                        <a:pt x="73" y="922"/>
                      </a:lnTo>
                      <a:lnTo>
                        <a:pt x="94" y="944"/>
                      </a:lnTo>
                      <a:lnTo>
                        <a:pt x="62" y="974"/>
                      </a:lnTo>
                      <a:lnTo>
                        <a:pt x="46" y="999"/>
                      </a:lnTo>
                      <a:lnTo>
                        <a:pt x="35" y="1040"/>
                      </a:lnTo>
                      <a:lnTo>
                        <a:pt x="55" y="1031"/>
                      </a:lnTo>
                      <a:lnTo>
                        <a:pt x="62" y="1004"/>
                      </a:lnTo>
                      <a:lnTo>
                        <a:pt x="82" y="1011"/>
                      </a:lnTo>
                      <a:lnTo>
                        <a:pt x="76" y="1046"/>
                      </a:lnTo>
                      <a:lnTo>
                        <a:pt x="86" y="1056"/>
                      </a:lnTo>
                      <a:lnTo>
                        <a:pt x="76" y="1067"/>
                      </a:lnTo>
                      <a:lnTo>
                        <a:pt x="110" y="1082"/>
                      </a:lnTo>
                      <a:lnTo>
                        <a:pt x="127" y="1067"/>
                      </a:lnTo>
                      <a:lnTo>
                        <a:pt x="136" y="1083"/>
                      </a:lnTo>
                      <a:lnTo>
                        <a:pt x="168" y="1073"/>
                      </a:lnTo>
                      <a:lnTo>
                        <a:pt x="178" y="1078"/>
                      </a:lnTo>
                      <a:lnTo>
                        <a:pt x="197" y="1129"/>
                      </a:lnTo>
                      <a:lnTo>
                        <a:pt x="252" y="1161"/>
                      </a:lnTo>
                      <a:lnTo>
                        <a:pt x="277" y="1151"/>
                      </a:lnTo>
                      <a:lnTo>
                        <a:pt x="294" y="1115"/>
                      </a:lnTo>
                      <a:lnTo>
                        <a:pt x="304" y="1121"/>
                      </a:lnTo>
                      <a:lnTo>
                        <a:pt x="304" y="1090"/>
                      </a:lnTo>
                      <a:lnTo>
                        <a:pt x="349" y="1091"/>
                      </a:lnTo>
                      <a:lnTo>
                        <a:pt x="344" y="1070"/>
                      </a:lnTo>
                      <a:lnTo>
                        <a:pt x="328" y="1065"/>
                      </a:lnTo>
                      <a:lnTo>
                        <a:pt x="345" y="1050"/>
                      </a:lnTo>
                      <a:lnTo>
                        <a:pt x="360" y="1045"/>
                      </a:lnTo>
                      <a:lnTo>
                        <a:pt x="355" y="1019"/>
                      </a:lnTo>
                      <a:lnTo>
                        <a:pt x="382" y="979"/>
                      </a:lnTo>
                      <a:lnTo>
                        <a:pt x="429" y="958"/>
                      </a:lnTo>
                      <a:lnTo>
                        <a:pt x="424" y="953"/>
                      </a:lnTo>
                      <a:lnTo>
                        <a:pt x="440" y="917"/>
                      </a:lnTo>
                      <a:lnTo>
                        <a:pt x="476" y="878"/>
                      </a:lnTo>
                      <a:lnTo>
                        <a:pt x="472" y="863"/>
                      </a:lnTo>
                      <a:lnTo>
                        <a:pt x="555" y="803"/>
                      </a:lnTo>
                      <a:lnTo>
                        <a:pt x="601" y="798"/>
                      </a:lnTo>
                      <a:lnTo>
                        <a:pt x="623" y="783"/>
                      </a:lnTo>
                      <a:lnTo>
                        <a:pt x="632" y="809"/>
                      </a:lnTo>
                      <a:lnTo>
                        <a:pt x="657" y="834"/>
                      </a:lnTo>
                      <a:lnTo>
                        <a:pt x="683" y="805"/>
                      </a:lnTo>
                      <a:lnTo>
                        <a:pt x="669" y="778"/>
                      </a:lnTo>
                      <a:lnTo>
                        <a:pt x="787" y="699"/>
                      </a:lnTo>
                      <a:lnTo>
                        <a:pt x="762" y="694"/>
                      </a:lnTo>
                      <a:lnTo>
                        <a:pt x="753" y="673"/>
                      </a:lnTo>
                      <a:lnTo>
                        <a:pt x="717" y="688"/>
                      </a:lnTo>
                      <a:lnTo>
                        <a:pt x="685" y="692"/>
                      </a:lnTo>
                      <a:lnTo>
                        <a:pt x="675" y="702"/>
                      </a:lnTo>
                      <a:lnTo>
                        <a:pt x="604" y="685"/>
                      </a:lnTo>
                      <a:lnTo>
                        <a:pt x="593" y="695"/>
                      </a:lnTo>
                      <a:lnTo>
                        <a:pt x="573" y="685"/>
                      </a:lnTo>
                      <a:lnTo>
                        <a:pt x="579" y="660"/>
                      </a:lnTo>
                      <a:lnTo>
                        <a:pt x="544" y="648"/>
                      </a:lnTo>
                      <a:lnTo>
                        <a:pt x="498" y="657"/>
                      </a:lnTo>
                      <a:lnTo>
                        <a:pt x="499" y="616"/>
                      </a:lnTo>
                      <a:lnTo>
                        <a:pt x="509" y="596"/>
                      </a:lnTo>
                      <a:lnTo>
                        <a:pt x="491" y="499"/>
                      </a:lnTo>
                      <a:lnTo>
                        <a:pt x="517" y="484"/>
                      </a:lnTo>
                      <a:lnTo>
                        <a:pt x="534" y="438"/>
                      </a:lnTo>
                      <a:lnTo>
                        <a:pt x="574" y="429"/>
                      </a:lnTo>
                      <a:lnTo>
                        <a:pt x="629" y="491"/>
                      </a:lnTo>
                      <a:lnTo>
                        <a:pt x="624" y="512"/>
                      </a:lnTo>
                      <a:lnTo>
                        <a:pt x="599" y="507"/>
                      </a:lnTo>
                      <a:lnTo>
                        <a:pt x="574" y="542"/>
                      </a:lnTo>
                      <a:lnTo>
                        <a:pt x="577" y="567"/>
                      </a:lnTo>
                      <a:lnTo>
                        <a:pt x="592" y="563"/>
                      </a:lnTo>
                      <a:lnTo>
                        <a:pt x="586" y="542"/>
                      </a:lnTo>
                      <a:lnTo>
                        <a:pt x="593" y="525"/>
                      </a:lnTo>
                      <a:lnTo>
                        <a:pt x="627" y="541"/>
                      </a:lnTo>
                      <a:lnTo>
                        <a:pt x="616" y="562"/>
                      </a:lnTo>
                      <a:lnTo>
                        <a:pt x="630" y="583"/>
                      </a:lnTo>
                      <a:lnTo>
                        <a:pt x="615" y="597"/>
                      </a:lnTo>
                      <a:lnTo>
                        <a:pt x="630" y="619"/>
                      </a:lnTo>
                      <a:lnTo>
                        <a:pt x="666" y="609"/>
                      </a:lnTo>
                      <a:lnTo>
                        <a:pt x="673" y="583"/>
                      </a:lnTo>
                      <a:lnTo>
                        <a:pt x="652" y="568"/>
                      </a:lnTo>
                      <a:lnTo>
                        <a:pt x="652" y="553"/>
                      </a:lnTo>
                      <a:lnTo>
                        <a:pt x="667" y="558"/>
                      </a:lnTo>
                      <a:lnTo>
                        <a:pt x="678" y="537"/>
                      </a:lnTo>
                      <a:lnTo>
                        <a:pt x="713" y="549"/>
                      </a:lnTo>
                      <a:lnTo>
                        <a:pt x="716" y="573"/>
                      </a:lnTo>
                      <a:lnTo>
                        <a:pt x="798" y="568"/>
                      </a:lnTo>
                      <a:lnTo>
                        <a:pt x="796" y="558"/>
                      </a:lnTo>
                      <a:lnTo>
                        <a:pt x="801" y="553"/>
                      </a:lnTo>
                      <a:lnTo>
                        <a:pt x="842" y="574"/>
                      </a:lnTo>
                      <a:lnTo>
                        <a:pt x="857" y="549"/>
                      </a:lnTo>
                      <a:lnTo>
                        <a:pt x="837" y="532"/>
                      </a:lnTo>
                      <a:lnTo>
                        <a:pt x="863" y="503"/>
                      </a:lnTo>
                      <a:lnTo>
                        <a:pt x="854" y="488"/>
                      </a:lnTo>
                      <a:lnTo>
                        <a:pt x="869" y="482"/>
                      </a:lnTo>
                      <a:lnTo>
                        <a:pt x="874" y="462"/>
                      </a:lnTo>
                      <a:lnTo>
                        <a:pt x="900" y="447"/>
                      </a:lnTo>
                      <a:lnTo>
                        <a:pt x="886" y="411"/>
                      </a:lnTo>
                      <a:lnTo>
                        <a:pt x="850" y="401"/>
                      </a:lnTo>
                      <a:lnTo>
                        <a:pt x="845" y="411"/>
                      </a:lnTo>
                      <a:lnTo>
                        <a:pt x="824" y="401"/>
                      </a:lnTo>
                      <a:lnTo>
                        <a:pt x="819" y="386"/>
                      </a:lnTo>
                      <a:lnTo>
                        <a:pt x="734" y="323"/>
                      </a:lnTo>
                      <a:lnTo>
                        <a:pt x="713" y="317"/>
                      </a:lnTo>
                      <a:lnTo>
                        <a:pt x="704" y="301"/>
                      </a:lnTo>
                      <a:lnTo>
                        <a:pt x="710" y="255"/>
                      </a:lnTo>
                      <a:lnTo>
                        <a:pt x="698" y="253"/>
                      </a:lnTo>
                      <a:lnTo>
                        <a:pt x="669" y="270"/>
                      </a:lnTo>
                      <a:lnTo>
                        <a:pt x="628" y="249"/>
                      </a:lnTo>
                      <a:lnTo>
                        <a:pt x="629" y="193"/>
                      </a:lnTo>
                      <a:lnTo>
                        <a:pt x="644" y="188"/>
                      </a:lnTo>
                      <a:lnTo>
                        <a:pt x="646" y="178"/>
                      </a:lnTo>
                      <a:lnTo>
                        <a:pt x="615" y="167"/>
                      </a:lnTo>
                      <a:lnTo>
                        <a:pt x="615" y="178"/>
                      </a:lnTo>
                      <a:lnTo>
                        <a:pt x="579" y="161"/>
                      </a:lnTo>
                      <a:lnTo>
                        <a:pt x="579" y="125"/>
                      </a:lnTo>
                      <a:lnTo>
                        <a:pt x="591" y="110"/>
                      </a:lnTo>
                      <a:lnTo>
                        <a:pt x="520" y="88"/>
                      </a:lnTo>
                      <a:lnTo>
                        <a:pt x="509" y="73"/>
                      </a:lnTo>
                      <a:lnTo>
                        <a:pt x="489" y="68"/>
                      </a:lnTo>
                      <a:lnTo>
                        <a:pt x="474" y="46"/>
                      </a:lnTo>
                      <a:lnTo>
                        <a:pt x="470" y="0"/>
                      </a:lnTo>
                      <a:lnTo>
                        <a:pt x="444" y="11"/>
                      </a:lnTo>
                      <a:lnTo>
                        <a:pt x="429" y="11"/>
                      </a:lnTo>
                      <a:lnTo>
                        <a:pt x="424" y="30"/>
                      </a:lnTo>
                      <a:lnTo>
                        <a:pt x="380" y="41"/>
                      </a:lnTo>
                      <a:lnTo>
                        <a:pt x="333" y="30"/>
                      </a:lnTo>
                      <a:lnTo>
                        <a:pt x="304" y="40"/>
                      </a:lnTo>
                      <a:lnTo>
                        <a:pt x="304" y="5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" name="Freeform 274"/>
                <p:cNvSpPr>
                  <a:spLocks/>
                </p:cNvSpPr>
                <p:nvPr/>
              </p:nvSpPr>
              <p:spPr bwMode="auto">
                <a:xfrm>
                  <a:off x="1628921" y="3653534"/>
                  <a:ext cx="344519" cy="295177"/>
                </a:xfrm>
                <a:custGeom>
                  <a:avLst/>
                  <a:gdLst>
                    <a:gd name="T0" fmla="*/ 2147483646 w 651"/>
                    <a:gd name="T1" fmla="*/ 2147483646 h 551"/>
                    <a:gd name="T2" fmla="*/ 2147483646 w 651"/>
                    <a:gd name="T3" fmla="*/ 2147483646 h 551"/>
                    <a:gd name="T4" fmla="*/ 2147483646 w 651"/>
                    <a:gd name="T5" fmla="*/ 2147483646 h 551"/>
                    <a:gd name="T6" fmla="*/ 2147483646 w 651"/>
                    <a:gd name="T7" fmla="*/ 2147483646 h 551"/>
                    <a:gd name="T8" fmla="*/ 2147483646 w 651"/>
                    <a:gd name="T9" fmla="*/ 2147483646 h 551"/>
                    <a:gd name="T10" fmla="*/ 2147483646 w 651"/>
                    <a:gd name="T11" fmla="*/ 2147483646 h 551"/>
                    <a:gd name="T12" fmla="*/ 2147483646 w 651"/>
                    <a:gd name="T13" fmla="*/ 2147483646 h 551"/>
                    <a:gd name="T14" fmla="*/ 2147483646 w 651"/>
                    <a:gd name="T15" fmla="*/ 2147483646 h 551"/>
                    <a:gd name="T16" fmla="*/ 2147483646 w 651"/>
                    <a:gd name="T17" fmla="*/ 2147483646 h 551"/>
                    <a:gd name="T18" fmla="*/ 2147483646 w 651"/>
                    <a:gd name="T19" fmla="*/ 2147483646 h 551"/>
                    <a:gd name="T20" fmla="*/ 2147483646 w 651"/>
                    <a:gd name="T21" fmla="*/ 2147483646 h 551"/>
                    <a:gd name="T22" fmla="*/ 2147483646 w 651"/>
                    <a:gd name="T23" fmla="*/ 2147483646 h 551"/>
                    <a:gd name="T24" fmla="*/ 2147483646 w 651"/>
                    <a:gd name="T25" fmla="*/ 2147483646 h 551"/>
                    <a:gd name="T26" fmla="*/ 2147483646 w 651"/>
                    <a:gd name="T27" fmla="*/ 0 h 551"/>
                    <a:gd name="T28" fmla="*/ 2147483646 w 651"/>
                    <a:gd name="T29" fmla="*/ 2147483646 h 551"/>
                    <a:gd name="T30" fmla="*/ 2147483646 w 651"/>
                    <a:gd name="T31" fmla="*/ 2147483646 h 551"/>
                    <a:gd name="T32" fmla="*/ 2147483646 w 651"/>
                    <a:gd name="T33" fmla="*/ 2147483646 h 551"/>
                    <a:gd name="T34" fmla="*/ 2147483646 w 651"/>
                    <a:gd name="T35" fmla="*/ 2147483646 h 551"/>
                    <a:gd name="T36" fmla="*/ 2147483646 w 651"/>
                    <a:gd name="T37" fmla="*/ 2147483646 h 551"/>
                    <a:gd name="T38" fmla="*/ 2147483646 w 651"/>
                    <a:gd name="T39" fmla="*/ 2147483646 h 551"/>
                    <a:gd name="T40" fmla="*/ 2147483646 w 651"/>
                    <a:gd name="T41" fmla="*/ 2147483646 h 551"/>
                    <a:gd name="T42" fmla="*/ 2147483646 w 651"/>
                    <a:gd name="T43" fmla="*/ 2147483646 h 551"/>
                    <a:gd name="T44" fmla="*/ 2147483646 w 651"/>
                    <a:gd name="T45" fmla="*/ 2147483646 h 551"/>
                    <a:gd name="T46" fmla="*/ 2147483646 w 651"/>
                    <a:gd name="T47" fmla="*/ 2147483646 h 551"/>
                    <a:gd name="T48" fmla="*/ 2147483646 w 651"/>
                    <a:gd name="T49" fmla="*/ 2147483646 h 551"/>
                    <a:gd name="T50" fmla="*/ 2147483646 w 651"/>
                    <a:gd name="T51" fmla="*/ 2147483646 h 551"/>
                    <a:gd name="T52" fmla="*/ 2147483646 w 651"/>
                    <a:gd name="T53" fmla="*/ 2147483646 h 551"/>
                    <a:gd name="T54" fmla="*/ 2147483646 w 651"/>
                    <a:gd name="T55" fmla="*/ 2147483646 h 551"/>
                    <a:gd name="T56" fmla="*/ 2147483646 w 651"/>
                    <a:gd name="T57" fmla="*/ 2147483646 h 551"/>
                    <a:gd name="T58" fmla="*/ 2147483646 w 651"/>
                    <a:gd name="T59" fmla="*/ 2147483646 h 551"/>
                    <a:gd name="T60" fmla="*/ 2147483646 w 651"/>
                    <a:gd name="T61" fmla="*/ 2147483646 h 551"/>
                    <a:gd name="T62" fmla="*/ 2147483646 w 651"/>
                    <a:gd name="T63" fmla="*/ 2147483646 h 551"/>
                    <a:gd name="T64" fmla="*/ 2147483646 w 651"/>
                    <a:gd name="T65" fmla="*/ 2147483646 h 551"/>
                    <a:gd name="T66" fmla="*/ 2147483646 w 651"/>
                    <a:gd name="T67" fmla="*/ 2147483646 h 551"/>
                    <a:gd name="T68" fmla="*/ 2147483646 w 651"/>
                    <a:gd name="T69" fmla="*/ 2147483646 h 551"/>
                    <a:gd name="T70" fmla="*/ 2147483646 w 651"/>
                    <a:gd name="T71" fmla="*/ 2147483646 h 551"/>
                    <a:gd name="T72" fmla="*/ 2147483646 w 651"/>
                    <a:gd name="T73" fmla="*/ 2147483646 h 551"/>
                    <a:gd name="T74" fmla="*/ 2147483646 w 651"/>
                    <a:gd name="T75" fmla="*/ 2147483646 h 551"/>
                    <a:gd name="T76" fmla="*/ 2147483646 w 651"/>
                    <a:gd name="T77" fmla="*/ 2147483646 h 551"/>
                    <a:gd name="T78" fmla="*/ 2147483646 w 651"/>
                    <a:gd name="T79" fmla="*/ 2147483646 h 551"/>
                    <a:gd name="T80" fmla="*/ 2147483646 w 651"/>
                    <a:gd name="T81" fmla="*/ 2147483646 h 551"/>
                    <a:gd name="T82" fmla="*/ 2147483646 w 651"/>
                    <a:gd name="T83" fmla="*/ 2147483646 h 551"/>
                    <a:gd name="T84" fmla="*/ 2147483646 w 651"/>
                    <a:gd name="T85" fmla="*/ 2147483646 h 551"/>
                    <a:gd name="T86" fmla="*/ 2147483646 w 651"/>
                    <a:gd name="T87" fmla="*/ 2147483646 h 551"/>
                    <a:gd name="T88" fmla="*/ 2147483646 w 651"/>
                    <a:gd name="T89" fmla="*/ 2147483646 h 551"/>
                    <a:gd name="T90" fmla="*/ 2147483646 w 651"/>
                    <a:gd name="T91" fmla="*/ 2147483646 h 551"/>
                    <a:gd name="T92" fmla="*/ 2147483646 w 651"/>
                    <a:gd name="T93" fmla="*/ 2147483646 h 55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51"/>
                    <a:gd name="T142" fmla="*/ 0 h 551"/>
                    <a:gd name="T143" fmla="*/ 651 w 651"/>
                    <a:gd name="T144" fmla="*/ 551 h 55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51" h="551">
                      <a:moveTo>
                        <a:pt x="105" y="551"/>
                      </a:moveTo>
                      <a:lnTo>
                        <a:pt x="90" y="523"/>
                      </a:lnTo>
                      <a:lnTo>
                        <a:pt x="111" y="498"/>
                      </a:lnTo>
                      <a:lnTo>
                        <a:pt x="91" y="476"/>
                      </a:lnTo>
                      <a:lnTo>
                        <a:pt x="87" y="446"/>
                      </a:lnTo>
                      <a:lnTo>
                        <a:pt x="67" y="435"/>
                      </a:lnTo>
                      <a:lnTo>
                        <a:pt x="87" y="425"/>
                      </a:lnTo>
                      <a:lnTo>
                        <a:pt x="78" y="389"/>
                      </a:lnTo>
                      <a:lnTo>
                        <a:pt x="63" y="389"/>
                      </a:lnTo>
                      <a:lnTo>
                        <a:pt x="59" y="332"/>
                      </a:lnTo>
                      <a:lnTo>
                        <a:pt x="76" y="291"/>
                      </a:lnTo>
                      <a:lnTo>
                        <a:pt x="71" y="286"/>
                      </a:lnTo>
                      <a:lnTo>
                        <a:pt x="60" y="296"/>
                      </a:lnTo>
                      <a:lnTo>
                        <a:pt x="51" y="266"/>
                      </a:lnTo>
                      <a:lnTo>
                        <a:pt x="26" y="240"/>
                      </a:lnTo>
                      <a:lnTo>
                        <a:pt x="6" y="254"/>
                      </a:lnTo>
                      <a:lnTo>
                        <a:pt x="0" y="244"/>
                      </a:lnTo>
                      <a:lnTo>
                        <a:pt x="21" y="224"/>
                      </a:lnTo>
                      <a:lnTo>
                        <a:pt x="12" y="208"/>
                      </a:lnTo>
                      <a:lnTo>
                        <a:pt x="17" y="198"/>
                      </a:lnTo>
                      <a:lnTo>
                        <a:pt x="11" y="159"/>
                      </a:lnTo>
                      <a:lnTo>
                        <a:pt x="55" y="146"/>
                      </a:lnTo>
                      <a:lnTo>
                        <a:pt x="39" y="117"/>
                      </a:lnTo>
                      <a:lnTo>
                        <a:pt x="45" y="91"/>
                      </a:lnTo>
                      <a:lnTo>
                        <a:pt x="30" y="86"/>
                      </a:lnTo>
                      <a:lnTo>
                        <a:pt x="51" y="35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102" y="21"/>
                      </a:lnTo>
                      <a:lnTo>
                        <a:pt x="118" y="36"/>
                      </a:lnTo>
                      <a:lnTo>
                        <a:pt x="133" y="31"/>
                      </a:lnTo>
                      <a:lnTo>
                        <a:pt x="139" y="6"/>
                      </a:lnTo>
                      <a:lnTo>
                        <a:pt x="150" y="12"/>
                      </a:lnTo>
                      <a:lnTo>
                        <a:pt x="150" y="17"/>
                      </a:lnTo>
                      <a:lnTo>
                        <a:pt x="160" y="7"/>
                      </a:lnTo>
                      <a:lnTo>
                        <a:pt x="170" y="22"/>
                      </a:lnTo>
                      <a:lnTo>
                        <a:pt x="180" y="27"/>
                      </a:lnTo>
                      <a:lnTo>
                        <a:pt x="175" y="7"/>
                      </a:lnTo>
                      <a:lnTo>
                        <a:pt x="185" y="7"/>
                      </a:lnTo>
                      <a:lnTo>
                        <a:pt x="221" y="50"/>
                      </a:lnTo>
                      <a:lnTo>
                        <a:pt x="280" y="58"/>
                      </a:lnTo>
                      <a:lnTo>
                        <a:pt x="296" y="81"/>
                      </a:lnTo>
                      <a:lnTo>
                        <a:pt x="291" y="86"/>
                      </a:lnTo>
                      <a:lnTo>
                        <a:pt x="307" y="96"/>
                      </a:lnTo>
                      <a:lnTo>
                        <a:pt x="322" y="96"/>
                      </a:lnTo>
                      <a:lnTo>
                        <a:pt x="315" y="117"/>
                      </a:lnTo>
                      <a:lnTo>
                        <a:pt x="326" y="128"/>
                      </a:lnTo>
                      <a:lnTo>
                        <a:pt x="341" y="128"/>
                      </a:lnTo>
                      <a:lnTo>
                        <a:pt x="346" y="123"/>
                      </a:lnTo>
                      <a:lnTo>
                        <a:pt x="331" y="108"/>
                      </a:lnTo>
                      <a:lnTo>
                        <a:pt x="342" y="108"/>
                      </a:lnTo>
                      <a:lnTo>
                        <a:pt x="347" y="97"/>
                      </a:lnTo>
                      <a:lnTo>
                        <a:pt x="387" y="113"/>
                      </a:lnTo>
                      <a:lnTo>
                        <a:pt x="414" y="83"/>
                      </a:lnTo>
                      <a:lnTo>
                        <a:pt x="440" y="64"/>
                      </a:lnTo>
                      <a:lnTo>
                        <a:pt x="456" y="27"/>
                      </a:lnTo>
                      <a:lnTo>
                        <a:pt x="465" y="95"/>
                      </a:lnTo>
                      <a:lnTo>
                        <a:pt x="508" y="95"/>
                      </a:lnTo>
                      <a:lnTo>
                        <a:pt x="521" y="122"/>
                      </a:lnTo>
                      <a:lnTo>
                        <a:pt x="592" y="118"/>
                      </a:lnTo>
                      <a:lnTo>
                        <a:pt x="587" y="132"/>
                      </a:lnTo>
                      <a:lnTo>
                        <a:pt x="591" y="138"/>
                      </a:lnTo>
                      <a:lnTo>
                        <a:pt x="597" y="133"/>
                      </a:lnTo>
                      <a:lnTo>
                        <a:pt x="622" y="179"/>
                      </a:lnTo>
                      <a:lnTo>
                        <a:pt x="618" y="224"/>
                      </a:lnTo>
                      <a:lnTo>
                        <a:pt x="651" y="226"/>
                      </a:lnTo>
                      <a:lnTo>
                        <a:pt x="614" y="271"/>
                      </a:lnTo>
                      <a:lnTo>
                        <a:pt x="608" y="307"/>
                      </a:lnTo>
                      <a:lnTo>
                        <a:pt x="572" y="327"/>
                      </a:lnTo>
                      <a:lnTo>
                        <a:pt x="541" y="331"/>
                      </a:lnTo>
                      <a:lnTo>
                        <a:pt x="535" y="346"/>
                      </a:lnTo>
                      <a:lnTo>
                        <a:pt x="499" y="366"/>
                      </a:lnTo>
                      <a:lnTo>
                        <a:pt x="489" y="361"/>
                      </a:lnTo>
                      <a:lnTo>
                        <a:pt x="468" y="370"/>
                      </a:lnTo>
                      <a:lnTo>
                        <a:pt x="484" y="382"/>
                      </a:lnTo>
                      <a:lnTo>
                        <a:pt x="457" y="406"/>
                      </a:lnTo>
                      <a:lnTo>
                        <a:pt x="452" y="421"/>
                      </a:lnTo>
                      <a:lnTo>
                        <a:pt x="442" y="421"/>
                      </a:lnTo>
                      <a:lnTo>
                        <a:pt x="410" y="447"/>
                      </a:lnTo>
                      <a:lnTo>
                        <a:pt x="389" y="435"/>
                      </a:lnTo>
                      <a:lnTo>
                        <a:pt x="344" y="451"/>
                      </a:lnTo>
                      <a:lnTo>
                        <a:pt x="338" y="466"/>
                      </a:lnTo>
                      <a:lnTo>
                        <a:pt x="307" y="475"/>
                      </a:lnTo>
                      <a:lnTo>
                        <a:pt x="301" y="465"/>
                      </a:lnTo>
                      <a:lnTo>
                        <a:pt x="313" y="460"/>
                      </a:lnTo>
                      <a:lnTo>
                        <a:pt x="308" y="449"/>
                      </a:lnTo>
                      <a:lnTo>
                        <a:pt x="298" y="449"/>
                      </a:lnTo>
                      <a:lnTo>
                        <a:pt x="281" y="500"/>
                      </a:lnTo>
                      <a:lnTo>
                        <a:pt x="261" y="495"/>
                      </a:lnTo>
                      <a:lnTo>
                        <a:pt x="229" y="521"/>
                      </a:lnTo>
                      <a:lnTo>
                        <a:pt x="234" y="531"/>
                      </a:lnTo>
                      <a:lnTo>
                        <a:pt x="203" y="540"/>
                      </a:lnTo>
                      <a:lnTo>
                        <a:pt x="162" y="535"/>
                      </a:lnTo>
                      <a:lnTo>
                        <a:pt x="122" y="544"/>
                      </a:lnTo>
                      <a:lnTo>
                        <a:pt x="105" y="551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275"/>
                <p:cNvSpPr>
                  <a:spLocks/>
                </p:cNvSpPr>
                <p:nvPr/>
              </p:nvSpPr>
              <p:spPr bwMode="auto">
                <a:xfrm>
                  <a:off x="2176660" y="3897928"/>
                  <a:ext cx="460418" cy="476093"/>
                </a:xfrm>
                <a:custGeom>
                  <a:avLst/>
                  <a:gdLst>
                    <a:gd name="T0" fmla="*/ 2147483646 w 870"/>
                    <a:gd name="T1" fmla="*/ 2147483646 h 887"/>
                    <a:gd name="T2" fmla="*/ 2147483646 w 870"/>
                    <a:gd name="T3" fmla="*/ 2147483646 h 887"/>
                    <a:gd name="T4" fmla="*/ 2147483646 w 870"/>
                    <a:gd name="T5" fmla="*/ 2147483646 h 887"/>
                    <a:gd name="T6" fmla="*/ 2147483646 w 870"/>
                    <a:gd name="T7" fmla="*/ 2147483646 h 887"/>
                    <a:gd name="T8" fmla="*/ 2147483646 w 870"/>
                    <a:gd name="T9" fmla="*/ 2147483646 h 887"/>
                    <a:gd name="T10" fmla="*/ 2147483646 w 870"/>
                    <a:gd name="T11" fmla="*/ 2147483646 h 887"/>
                    <a:gd name="T12" fmla="*/ 2147483646 w 870"/>
                    <a:gd name="T13" fmla="*/ 2147483646 h 887"/>
                    <a:gd name="T14" fmla="*/ 2147483646 w 870"/>
                    <a:gd name="T15" fmla="*/ 2147483646 h 887"/>
                    <a:gd name="T16" fmla="*/ 2147483646 w 870"/>
                    <a:gd name="T17" fmla="*/ 2147483646 h 887"/>
                    <a:gd name="T18" fmla="*/ 2147483646 w 870"/>
                    <a:gd name="T19" fmla="*/ 2147483646 h 887"/>
                    <a:gd name="T20" fmla="*/ 2147483646 w 870"/>
                    <a:gd name="T21" fmla="*/ 2147483646 h 887"/>
                    <a:gd name="T22" fmla="*/ 2147483646 w 870"/>
                    <a:gd name="T23" fmla="*/ 2147483646 h 887"/>
                    <a:gd name="T24" fmla="*/ 2147483646 w 870"/>
                    <a:gd name="T25" fmla="*/ 2147483646 h 887"/>
                    <a:gd name="T26" fmla="*/ 2147483646 w 870"/>
                    <a:gd name="T27" fmla="*/ 2147483646 h 887"/>
                    <a:gd name="T28" fmla="*/ 2147483646 w 870"/>
                    <a:gd name="T29" fmla="*/ 2147483646 h 887"/>
                    <a:gd name="T30" fmla="*/ 2147483646 w 870"/>
                    <a:gd name="T31" fmla="*/ 2147483646 h 887"/>
                    <a:gd name="T32" fmla="*/ 2147483646 w 870"/>
                    <a:gd name="T33" fmla="*/ 2147483646 h 887"/>
                    <a:gd name="T34" fmla="*/ 2147483646 w 870"/>
                    <a:gd name="T35" fmla="*/ 2147483646 h 887"/>
                    <a:gd name="T36" fmla="*/ 2147483646 w 870"/>
                    <a:gd name="T37" fmla="*/ 2147483646 h 887"/>
                    <a:gd name="T38" fmla="*/ 2147483646 w 870"/>
                    <a:gd name="T39" fmla="*/ 2147483646 h 887"/>
                    <a:gd name="T40" fmla="*/ 2147483646 w 870"/>
                    <a:gd name="T41" fmla="*/ 2147483646 h 887"/>
                    <a:gd name="T42" fmla="*/ 2147483646 w 870"/>
                    <a:gd name="T43" fmla="*/ 2147483646 h 887"/>
                    <a:gd name="T44" fmla="*/ 2147483646 w 870"/>
                    <a:gd name="T45" fmla="*/ 2147483646 h 887"/>
                    <a:gd name="T46" fmla="*/ 2147483646 w 870"/>
                    <a:gd name="T47" fmla="*/ 2147483646 h 887"/>
                    <a:gd name="T48" fmla="*/ 2147483646 w 870"/>
                    <a:gd name="T49" fmla="*/ 2147483646 h 887"/>
                    <a:gd name="T50" fmla="*/ 2147483646 w 870"/>
                    <a:gd name="T51" fmla="*/ 2147483646 h 887"/>
                    <a:gd name="T52" fmla="*/ 2147483646 w 870"/>
                    <a:gd name="T53" fmla="*/ 2147483646 h 887"/>
                    <a:gd name="T54" fmla="*/ 2147483646 w 870"/>
                    <a:gd name="T55" fmla="*/ 2147483646 h 887"/>
                    <a:gd name="T56" fmla="*/ 2147483646 w 870"/>
                    <a:gd name="T57" fmla="*/ 2147483646 h 887"/>
                    <a:gd name="T58" fmla="*/ 2147483646 w 870"/>
                    <a:gd name="T59" fmla="*/ 2147483646 h 887"/>
                    <a:gd name="T60" fmla="*/ 2147483646 w 870"/>
                    <a:gd name="T61" fmla="*/ 2147483646 h 887"/>
                    <a:gd name="T62" fmla="*/ 2147483646 w 870"/>
                    <a:gd name="T63" fmla="*/ 2147483646 h 887"/>
                    <a:gd name="T64" fmla="*/ 2147483646 w 870"/>
                    <a:gd name="T65" fmla="*/ 2147483646 h 887"/>
                    <a:gd name="T66" fmla="*/ 2147483646 w 870"/>
                    <a:gd name="T67" fmla="*/ 2147483646 h 887"/>
                    <a:gd name="T68" fmla="*/ 2147483646 w 870"/>
                    <a:gd name="T69" fmla="*/ 2147483646 h 887"/>
                    <a:gd name="T70" fmla="*/ 2147483646 w 870"/>
                    <a:gd name="T71" fmla="*/ 2147483646 h 887"/>
                    <a:gd name="T72" fmla="*/ 2147483646 w 870"/>
                    <a:gd name="T73" fmla="*/ 2147483646 h 887"/>
                    <a:gd name="T74" fmla="*/ 2147483646 w 870"/>
                    <a:gd name="T75" fmla="*/ 2147483646 h 887"/>
                    <a:gd name="T76" fmla="*/ 2147483646 w 870"/>
                    <a:gd name="T77" fmla="*/ 0 h 887"/>
                    <a:gd name="T78" fmla="*/ 2147483646 w 870"/>
                    <a:gd name="T79" fmla="*/ 2147483646 h 887"/>
                    <a:gd name="T80" fmla="*/ 2147483646 w 870"/>
                    <a:gd name="T81" fmla="*/ 2147483646 h 887"/>
                    <a:gd name="T82" fmla="*/ 2147483646 w 870"/>
                    <a:gd name="T83" fmla="*/ 2147483646 h 887"/>
                    <a:gd name="T84" fmla="*/ 2147483646 w 870"/>
                    <a:gd name="T85" fmla="*/ 2147483646 h 887"/>
                    <a:gd name="T86" fmla="*/ 2147483646 w 870"/>
                    <a:gd name="T87" fmla="*/ 2147483646 h 887"/>
                    <a:gd name="T88" fmla="*/ 2147483646 w 870"/>
                    <a:gd name="T89" fmla="*/ 2147483646 h 887"/>
                    <a:gd name="T90" fmla="*/ 2147483646 w 870"/>
                    <a:gd name="T91" fmla="*/ 2147483646 h 887"/>
                    <a:gd name="T92" fmla="*/ 2147483646 w 870"/>
                    <a:gd name="T93" fmla="*/ 2147483646 h 887"/>
                    <a:gd name="T94" fmla="*/ 2147483646 w 870"/>
                    <a:gd name="T95" fmla="*/ 2147483646 h 887"/>
                    <a:gd name="T96" fmla="*/ 2147483646 w 870"/>
                    <a:gd name="T97" fmla="*/ 2147483646 h 887"/>
                    <a:gd name="T98" fmla="*/ 2147483646 w 870"/>
                    <a:gd name="T99" fmla="*/ 2147483646 h 88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70"/>
                    <a:gd name="T151" fmla="*/ 0 h 887"/>
                    <a:gd name="T152" fmla="*/ 870 w 870"/>
                    <a:gd name="T153" fmla="*/ 887 h 88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70" h="887">
                      <a:moveTo>
                        <a:pt x="767" y="692"/>
                      </a:moveTo>
                      <a:lnTo>
                        <a:pt x="683" y="662"/>
                      </a:lnTo>
                      <a:lnTo>
                        <a:pt x="670" y="686"/>
                      </a:lnTo>
                      <a:lnTo>
                        <a:pt x="651" y="687"/>
                      </a:lnTo>
                      <a:lnTo>
                        <a:pt x="648" y="651"/>
                      </a:lnTo>
                      <a:lnTo>
                        <a:pt x="629" y="639"/>
                      </a:lnTo>
                      <a:lnTo>
                        <a:pt x="612" y="646"/>
                      </a:lnTo>
                      <a:lnTo>
                        <a:pt x="610" y="629"/>
                      </a:lnTo>
                      <a:lnTo>
                        <a:pt x="583" y="632"/>
                      </a:lnTo>
                      <a:lnTo>
                        <a:pt x="574" y="603"/>
                      </a:lnTo>
                      <a:lnTo>
                        <a:pt x="563" y="616"/>
                      </a:lnTo>
                      <a:lnTo>
                        <a:pt x="546" y="607"/>
                      </a:lnTo>
                      <a:lnTo>
                        <a:pt x="550" y="585"/>
                      </a:lnTo>
                      <a:lnTo>
                        <a:pt x="537" y="571"/>
                      </a:lnTo>
                      <a:lnTo>
                        <a:pt x="526" y="583"/>
                      </a:lnTo>
                      <a:lnTo>
                        <a:pt x="508" y="592"/>
                      </a:lnTo>
                      <a:lnTo>
                        <a:pt x="501" y="578"/>
                      </a:lnTo>
                      <a:lnTo>
                        <a:pt x="486" y="586"/>
                      </a:lnTo>
                      <a:lnTo>
                        <a:pt x="489" y="622"/>
                      </a:lnTo>
                      <a:lnTo>
                        <a:pt x="470" y="630"/>
                      </a:lnTo>
                      <a:lnTo>
                        <a:pt x="443" y="625"/>
                      </a:lnTo>
                      <a:lnTo>
                        <a:pt x="463" y="657"/>
                      </a:lnTo>
                      <a:lnTo>
                        <a:pt x="496" y="687"/>
                      </a:lnTo>
                      <a:lnTo>
                        <a:pt x="484" y="697"/>
                      </a:lnTo>
                      <a:lnTo>
                        <a:pt x="441" y="688"/>
                      </a:lnTo>
                      <a:lnTo>
                        <a:pt x="433" y="709"/>
                      </a:lnTo>
                      <a:lnTo>
                        <a:pt x="448" y="732"/>
                      </a:lnTo>
                      <a:lnTo>
                        <a:pt x="481" y="756"/>
                      </a:lnTo>
                      <a:lnTo>
                        <a:pt x="477" y="779"/>
                      </a:lnTo>
                      <a:lnTo>
                        <a:pt x="500" y="817"/>
                      </a:lnTo>
                      <a:lnTo>
                        <a:pt x="489" y="835"/>
                      </a:lnTo>
                      <a:lnTo>
                        <a:pt x="434" y="801"/>
                      </a:lnTo>
                      <a:lnTo>
                        <a:pt x="384" y="755"/>
                      </a:lnTo>
                      <a:lnTo>
                        <a:pt x="291" y="787"/>
                      </a:lnTo>
                      <a:lnTo>
                        <a:pt x="305" y="852"/>
                      </a:lnTo>
                      <a:lnTo>
                        <a:pt x="285" y="873"/>
                      </a:lnTo>
                      <a:lnTo>
                        <a:pt x="235" y="887"/>
                      </a:lnTo>
                      <a:lnTo>
                        <a:pt x="147" y="875"/>
                      </a:lnTo>
                      <a:lnTo>
                        <a:pt x="78" y="839"/>
                      </a:lnTo>
                      <a:lnTo>
                        <a:pt x="84" y="819"/>
                      </a:lnTo>
                      <a:lnTo>
                        <a:pt x="130" y="810"/>
                      </a:lnTo>
                      <a:lnTo>
                        <a:pt x="152" y="779"/>
                      </a:lnTo>
                      <a:lnTo>
                        <a:pt x="116" y="742"/>
                      </a:lnTo>
                      <a:lnTo>
                        <a:pt x="101" y="747"/>
                      </a:lnTo>
                      <a:lnTo>
                        <a:pt x="56" y="700"/>
                      </a:lnTo>
                      <a:lnTo>
                        <a:pt x="30" y="731"/>
                      </a:lnTo>
                      <a:lnTo>
                        <a:pt x="21" y="695"/>
                      </a:lnTo>
                      <a:lnTo>
                        <a:pt x="16" y="674"/>
                      </a:lnTo>
                      <a:lnTo>
                        <a:pt x="0" y="669"/>
                      </a:lnTo>
                      <a:lnTo>
                        <a:pt x="17" y="654"/>
                      </a:lnTo>
                      <a:lnTo>
                        <a:pt x="32" y="649"/>
                      </a:lnTo>
                      <a:lnTo>
                        <a:pt x="27" y="623"/>
                      </a:lnTo>
                      <a:lnTo>
                        <a:pt x="54" y="583"/>
                      </a:lnTo>
                      <a:lnTo>
                        <a:pt x="101" y="562"/>
                      </a:lnTo>
                      <a:lnTo>
                        <a:pt x="96" y="557"/>
                      </a:lnTo>
                      <a:lnTo>
                        <a:pt x="112" y="521"/>
                      </a:lnTo>
                      <a:lnTo>
                        <a:pt x="148" y="482"/>
                      </a:lnTo>
                      <a:lnTo>
                        <a:pt x="144" y="467"/>
                      </a:lnTo>
                      <a:lnTo>
                        <a:pt x="227" y="407"/>
                      </a:lnTo>
                      <a:lnTo>
                        <a:pt x="273" y="402"/>
                      </a:lnTo>
                      <a:lnTo>
                        <a:pt x="295" y="387"/>
                      </a:lnTo>
                      <a:lnTo>
                        <a:pt x="304" y="413"/>
                      </a:lnTo>
                      <a:lnTo>
                        <a:pt x="329" y="438"/>
                      </a:lnTo>
                      <a:lnTo>
                        <a:pt x="355" y="409"/>
                      </a:lnTo>
                      <a:lnTo>
                        <a:pt x="341" y="382"/>
                      </a:lnTo>
                      <a:lnTo>
                        <a:pt x="459" y="303"/>
                      </a:lnTo>
                      <a:lnTo>
                        <a:pt x="434" y="298"/>
                      </a:lnTo>
                      <a:lnTo>
                        <a:pt x="425" y="277"/>
                      </a:lnTo>
                      <a:lnTo>
                        <a:pt x="389" y="292"/>
                      </a:lnTo>
                      <a:lnTo>
                        <a:pt x="357" y="296"/>
                      </a:lnTo>
                      <a:lnTo>
                        <a:pt x="347" y="306"/>
                      </a:lnTo>
                      <a:lnTo>
                        <a:pt x="276" y="289"/>
                      </a:lnTo>
                      <a:lnTo>
                        <a:pt x="265" y="299"/>
                      </a:lnTo>
                      <a:lnTo>
                        <a:pt x="245" y="289"/>
                      </a:lnTo>
                      <a:lnTo>
                        <a:pt x="251" y="264"/>
                      </a:lnTo>
                      <a:lnTo>
                        <a:pt x="216" y="252"/>
                      </a:lnTo>
                      <a:lnTo>
                        <a:pt x="170" y="261"/>
                      </a:lnTo>
                      <a:lnTo>
                        <a:pt x="171" y="220"/>
                      </a:lnTo>
                      <a:lnTo>
                        <a:pt x="181" y="200"/>
                      </a:lnTo>
                      <a:lnTo>
                        <a:pt x="163" y="103"/>
                      </a:lnTo>
                      <a:lnTo>
                        <a:pt x="189" y="88"/>
                      </a:lnTo>
                      <a:lnTo>
                        <a:pt x="206" y="42"/>
                      </a:lnTo>
                      <a:lnTo>
                        <a:pt x="246" y="33"/>
                      </a:lnTo>
                      <a:lnTo>
                        <a:pt x="301" y="95"/>
                      </a:lnTo>
                      <a:lnTo>
                        <a:pt x="296" y="116"/>
                      </a:lnTo>
                      <a:lnTo>
                        <a:pt x="271" y="111"/>
                      </a:lnTo>
                      <a:lnTo>
                        <a:pt x="246" y="146"/>
                      </a:lnTo>
                      <a:lnTo>
                        <a:pt x="249" y="171"/>
                      </a:lnTo>
                      <a:lnTo>
                        <a:pt x="264" y="167"/>
                      </a:lnTo>
                      <a:lnTo>
                        <a:pt x="258" y="146"/>
                      </a:lnTo>
                      <a:lnTo>
                        <a:pt x="265" y="129"/>
                      </a:lnTo>
                      <a:lnTo>
                        <a:pt x="299" y="145"/>
                      </a:lnTo>
                      <a:lnTo>
                        <a:pt x="288" y="166"/>
                      </a:lnTo>
                      <a:lnTo>
                        <a:pt x="302" y="187"/>
                      </a:lnTo>
                      <a:lnTo>
                        <a:pt x="287" y="201"/>
                      </a:lnTo>
                      <a:lnTo>
                        <a:pt x="302" y="223"/>
                      </a:lnTo>
                      <a:lnTo>
                        <a:pt x="338" y="213"/>
                      </a:lnTo>
                      <a:lnTo>
                        <a:pt x="345" y="187"/>
                      </a:lnTo>
                      <a:lnTo>
                        <a:pt x="324" y="172"/>
                      </a:lnTo>
                      <a:lnTo>
                        <a:pt x="324" y="157"/>
                      </a:lnTo>
                      <a:lnTo>
                        <a:pt x="339" y="162"/>
                      </a:lnTo>
                      <a:lnTo>
                        <a:pt x="350" y="141"/>
                      </a:lnTo>
                      <a:lnTo>
                        <a:pt x="385" y="153"/>
                      </a:lnTo>
                      <a:lnTo>
                        <a:pt x="388" y="177"/>
                      </a:lnTo>
                      <a:lnTo>
                        <a:pt x="470" y="172"/>
                      </a:lnTo>
                      <a:lnTo>
                        <a:pt x="468" y="162"/>
                      </a:lnTo>
                      <a:lnTo>
                        <a:pt x="473" y="157"/>
                      </a:lnTo>
                      <a:lnTo>
                        <a:pt x="514" y="178"/>
                      </a:lnTo>
                      <a:lnTo>
                        <a:pt x="529" y="153"/>
                      </a:lnTo>
                      <a:lnTo>
                        <a:pt x="509" y="136"/>
                      </a:lnTo>
                      <a:lnTo>
                        <a:pt x="535" y="107"/>
                      </a:lnTo>
                      <a:lnTo>
                        <a:pt x="526" y="92"/>
                      </a:lnTo>
                      <a:lnTo>
                        <a:pt x="541" y="86"/>
                      </a:lnTo>
                      <a:lnTo>
                        <a:pt x="546" y="66"/>
                      </a:lnTo>
                      <a:lnTo>
                        <a:pt x="572" y="51"/>
                      </a:lnTo>
                      <a:lnTo>
                        <a:pt x="558" y="15"/>
                      </a:lnTo>
                      <a:lnTo>
                        <a:pt x="598" y="0"/>
                      </a:lnTo>
                      <a:lnTo>
                        <a:pt x="634" y="42"/>
                      </a:lnTo>
                      <a:lnTo>
                        <a:pt x="623" y="52"/>
                      </a:lnTo>
                      <a:lnTo>
                        <a:pt x="668" y="93"/>
                      </a:lnTo>
                      <a:lnTo>
                        <a:pt x="735" y="130"/>
                      </a:lnTo>
                      <a:lnTo>
                        <a:pt x="769" y="167"/>
                      </a:lnTo>
                      <a:lnTo>
                        <a:pt x="791" y="131"/>
                      </a:lnTo>
                      <a:lnTo>
                        <a:pt x="841" y="178"/>
                      </a:lnTo>
                      <a:lnTo>
                        <a:pt x="861" y="234"/>
                      </a:lnTo>
                      <a:lnTo>
                        <a:pt x="865" y="270"/>
                      </a:lnTo>
                      <a:lnTo>
                        <a:pt x="850" y="285"/>
                      </a:lnTo>
                      <a:lnTo>
                        <a:pt x="870" y="301"/>
                      </a:lnTo>
                      <a:lnTo>
                        <a:pt x="850" y="306"/>
                      </a:lnTo>
                      <a:lnTo>
                        <a:pt x="865" y="331"/>
                      </a:lnTo>
                      <a:lnTo>
                        <a:pt x="853" y="362"/>
                      </a:lnTo>
                      <a:lnTo>
                        <a:pt x="833" y="377"/>
                      </a:lnTo>
                      <a:lnTo>
                        <a:pt x="843" y="387"/>
                      </a:lnTo>
                      <a:lnTo>
                        <a:pt x="838" y="398"/>
                      </a:lnTo>
                      <a:lnTo>
                        <a:pt x="797" y="393"/>
                      </a:lnTo>
                      <a:lnTo>
                        <a:pt x="751" y="402"/>
                      </a:lnTo>
                      <a:lnTo>
                        <a:pt x="755" y="447"/>
                      </a:lnTo>
                      <a:lnTo>
                        <a:pt x="740" y="453"/>
                      </a:lnTo>
                      <a:lnTo>
                        <a:pt x="699" y="437"/>
                      </a:lnTo>
                      <a:lnTo>
                        <a:pt x="694" y="473"/>
                      </a:lnTo>
                      <a:lnTo>
                        <a:pt x="698" y="488"/>
                      </a:lnTo>
                      <a:lnTo>
                        <a:pt x="677" y="498"/>
                      </a:lnTo>
                      <a:lnTo>
                        <a:pt x="683" y="519"/>
                      </a:lnTo>
                      <a:lnTo>
                        <a:pt x="734" y="534"/>
                      </a:lnTo>
                      <a:lnTo>
                        <a:pt x="759" y="571"/>
                      </a:lnTo>
                      <a:lnTo>
                        <a:pt x="800" y="576"/>
                      </a:lnTo>
                      <a:lnTo>
                        <a:pt x="799" y="623"/>
                      </a:lnTo>
                      <a:lnTo>
                        <a:pt x="778" y="632"/>
                      </a:lnTo>
                      <a:lnTo>
                        <a:pt x="773" y="627"/>
                      </a:lnTo>
                      <a:lnTo>
                        <a:pt x="748" y="658"/>
                      </a:lnTo>
                      <a:lnTo>
                        <a:pt x="763" y="668"/>
                      </a:lnTo>
                      <a:lnTo>
                        <a:pt x="767" y="6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Freeform 276"/>
                <p:cNvSpPr>
                  <a:spLocks/>
                </p:cNvSpPr>
                <p:nvPr/>
              </p:nvSpPr>
              <p:spPr bwMode="auto">
                <a:xfrm>
                  <a:off x="1911523" y="2977482"/>
                  <a:ext cx="571553" cy="604638"/>
                </a:xfrm>
                <a:custGeom>
                  <a:avLst/>
                  <a:gdLst>
                    <a:gd name="T0" fmla="*/ 2147483646 w 1077"/>
                    <a:gd name="T1" fmla="*/ 2147483646 h 1129"/>
                    <a:gd name="T2" fmla="*/ 2147483646 w 1077"/>
                    <a:gd name="T3" fmla="*/ 2147483646 h 1129"/>
                    <a:gd name="T4" fmla="*/ 2147483646 w 1077"/>
                    <a:gd name="T5" fmla="*/ 2147483646 h 1129"/>
                    <a:gd name="T6" fmla="*/ 2147483646 w 1077"/>
                    <a:gd name="T7" fmla="*/ 2147483646 h 1129"/>
                    <a:gd name="T8" fmla="*/ 2147483646 w 1077"/>
                    <a:gd name="T9" fmla="*/ 2147483646 h 1129"/>
                    <a:gd name="T10" fmla="*/ 2147483646 w 1077"/>
                    <a:gd name="T11" fmla="*/ 2147483646 h 1129"/>
                    <a:gd name="T12" fmla="*/ 2147483646 w 1077"/>
                    <a:gd name="T13" fmla="*/ 2147483646 h 1129"/>
                    <a:gd name="T14" fmla="*/ 2147483646 w 1077"/>
                    <a:gd name="T15" fmla="*/ 2147483646 h 1129"/>
                    <a:gd name="T16" fmla="*/ 2147483646 w 1077"/>
                    <a:gd name="T17" fmla="*/ 2147483646 h 1129"/>
                    <a:gd name="T18" fmla="*/ 2147483646 w 1077"/>
                    <a:gd name="T19" fmla="*/ 2147483646 h 1129"/>
                    <a:gd name="T20" fmla="*/ 2147483646 w 1077"/>
                    <a:gd name="T21" fmla="*/ 2147483646 h 1129"/>
                    <a:gd name="T22" fmla="*/ 2147483646 w 1077"/>
                    <a:gd name="T23" fmla="*/ 2147483646 h 1129"/>
                    <a:gd name="T24" fmla="*/ 2147483646 w 1077"/>
                    <a:gd name="T25" fmla="*/ 2147483646 h 1129"/>
                    <a:gd name="T26" fmla="*/ 2147483646 w 1077"/>
                    <a:gd name="T27" fmla="*/ 2147483646 h 1129"/>
                    <a:gd name="T28" fmla="*/ 2147483646 w 1077"/>
                    <a:gd name="T29" fmla="*/ 2147483646 h 1129"/>
                    <a:gd name="T30" fmla="*/ 2147483646 w 1077"/>
                    <a:gd name="T31" fmla="*/ 2147483646 h 1129"/>
                    <a:gd name="T32" fmla="*/ 2147483646 w 1077"/>
                    <a:gd name="T33" fmla="*/ 2147483646 h 1129"/>
                    <a:gd name="T34" fmla="*/ 2147483646 w 1077"/>
                    <a:gd name="T35" fmla="*/ 2147483646 h 1129"/>
                    <a:gd name="T36" fmla="*/ 2147483646 w 1077"/>
                    <a:gd name="T37" fmla="*/ 2147483646 h 1129"/>
                    <a:gd name="T38" fmla="*/ 2147483646 w 1077"/>
                    <a:gd name="T39" fmla="*/ 2147483646 h 1129"/>
                    <a:gd name="T40" fmla="*/ 2147483646 w 1077"/>
                    <a:gd name="T41" fmla="*/ 2147483646 h 1129"/>
                    <a:gd name="T42" fmla="*/ 2147483646 w 1077"/>
                    <a:gd name="T43" fmla="*/ 2147483646 h 1129"/>
                    <a:gd name="T44" fmla="*/ 2147483646 w 1077"/>
                    <a:gd name="T45" fmla="*/ 2147483646 h 1129"/>
                    <a:gd name="T46" fmla="*/ 2147483646 w 1077"/>
                    <a:gd name="T47" fmla="*/ 2147483646 h 1129"/>
                    <a:gd name="T48" fmla="*/ 2147483646 w 1077"/>
                    <a:gd name="T49" fmla="*/ 2147483646 h 1129"/>
                    <a:gd name="T50" fmla="*/ 2147483646 w 1077"/>
                    <a:gd name="T51" fmla="*/ 2147483646 h 1129"/>
                    <a:gd name="T52" fmla="*/ 2147483646 w 1077"/>
                    <a:gd name="T53" fmla="*/ 2147483646 h 1129"/>
                    <a:gd name="T54" fmla="*/ 2147483646 w 1077"/>
                    <a:gd name="T55" fmla="*/ 2147483646 h 1129"/>
                    <a:gd name="T56" fmla="*/ 2147483646 w 1077"/>
                    <a:gd name="T57" fmla="*/ 2147483646 h 1129"/>
                    <a:gd name="T58" fmla="*/ 2147483646 w 1077"/>
                    <a:gd name="T59" fmla="*/ 2147483646 h 1129"/>
                    <a:gd name="T60" fmla="*/ 2147483646 w 1077"/>
                    <a:gd name="T61" fmla="*/ 2147483646 h 1129"/>
                    <a:gd name="T62" fmla="*/ 2147483646 w 1077"/>
                    <a:gd name="T63" fmla="*/ 2147483646 h 1129"/>
                    <a:gd name="T64" fmla="*/ 2147483646 w 1077"/>
                    <a:gd name="T65" fmla="*/ 2147483646 h 1129"/>
                    <a:gd name="T66" fmla="*/ 2147483646 w 1077"/>
                    <a:gd name="T67" fmla="*/ 2147483646 h 1129"/>
                    <a:gd name="T68" fmla="*/ 2147483646 w 1077"/>
                    <a:gd name="T69" fmla="*/ 2147483646 h 1129"/>
                    <a:gd name="T70" fmla="*/ 2147483646 w 1077"/>
                    <a:gd name="T71" fmla="*/ 2147483646 h 1129"/>
                    <a:gd name="T72" fmla="*/ 2147483646 w 1077"/>
                    <a:gd name="T73" fmla="*/ 2147483646 h 1129"/>
                    <a:gd name="T74" fmla="*/ 2147483646 w 1077"/>
                    <a:gd name="T75" fmla="*/ 2147483646 h 1129"/>
                    <a:gd name="T76" fmla="*/ 2147483646 w 1077"/>
                    <a:gd name="T77" fmla="*/ 2147483646 h 1129"/>
                    <a:gd name="T78" fmla="*/ 2147483646 w 1077"/>
                    <a:gd name="T79" fmla="*/ 2147483646 h 1129"/>
                    <a:gd name="T80" fmla="*/ 2147483646 w 1077"/>
                    <a:gd name="T81" fmla="*/ 2147483646 h 1129"/>
                    <a:gd name="T82" fmla="*/ 0 w 1077"/>
                    <a:gd name="T83" fmla="*/ 2147483646 h 1129"/>
                    <a:gd name="T84" fmla="*/ 2147483646 w 1077"/>
                    <a:gd name="T85" fmla="*/ 2147483646 h 1129"/>
                    <a:gd name="T86" fmla="*/ 2147483646 w 1077"/>
                    <a:gd name="T87" fmla="*/ 2147483646 h 1129"/>
                    <a:gd name="T88" fmla="*/ 2147483646 w 1077"/>
                    <a:gd name="T89" fmla="*/ 2147483646 h 1129"/>
                    <a:gd name="T90" fmla="*/ 2147483646 w 1077"/>
                    <a:gd name="T91" fmla="*/ 2147483646 h 1129"/>
                    <a:gd name="T92" fmla="*/ 2147483646 w 1077"/>
                    <a:gd name="T93" fmla="*/ 2147483646 h 1129"/>
                    <a:gd name="T94" fmla="*/ 2147483646 w 1077"/>
                    <a:gd name="T95" fmla="*/ 2147483646 h 1129"/>
                    <a:gd name="T96" fmla="*/ 2147483646 w 1077"/>
                    <a:gd name="T97" fmla="*/ 2147483646 h 1129"/>
                    <a:gd name="T98" fmla="*/ 2147483646 w 1077"/>
                    <a:gd name="T99" fmla="*/ 2147483646 h 1129"/>
                    <a:gd name="T100" fmla="*/ 2147483646 w 1077"/>
                    <a:gd name="T101" fmla="*/ 2147483646 h 1129"/>
                    <a:gd name="T102" fmla="*/ 2147483646 w 1077"/>
                    <a:gd name="T103" fmla="*/ 2147483646 h 1129"/>
                    <a:gd name="T104" fmla="*/ 2147483646 w 1077"/>
                    <a:gd name="T105" fmla="*/ 2147483646 h 1129"/>
                    <a:gd name="T106" fmla="*/ 2147483646 w 1077"/>
                    <a:gd name="T107" fmla="*/ 2147483646 h 1129"/>
                    <a:gd name="T108" fmla="*/ 2147483646 w 1077"/>
                    <a:gd name="T109" fmla="*/ 2147483646 h 1129"/>
                    <a:gd name="T110" fmla="*/ 2147483646 w 1077"/>
                    <a:gd name="T111" fmla="*/ 2147483646 h 1129"/>
                    <a:gd name="T112" fmla="*/ 2147483646 w 1077"/>
                    <a:gd name="T113" fmla="*/ 2147483646 h 1129"/>
                    <a:gd name="T114" fmla="*/ 2147483646 w 1077"/>
                    <a:gd name="T115" fmla="*/ 2147483646 h 1129"/>
                    <a:gd name="T116" fmla="*/ 2147483646 w 1077"/>
                    <a:gd name="T117" fmla="*/ 2147483646 h 11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77"/>
                    <a:gd name="T178" fmla="*/ 0 h 1129"/>
                    <a:gd name="T179" fmla="*/ 1077 w 1077"/>
                    <a:gd name="T180" fmla="*/ 1129 h 11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77" h="1129">
                      <a:moveTo>
                        <a:pt x="678" y="20"/>
                      </a:moveTo>
                      <a:lnTo>
                        <a:pt x="724" y="0"/>
                      </a:lnTo>
                      <a:lnTo>
                        <a:pt x="769" y="53"/>
                      </a:lnTo>
                      <a:lnTo>
                        <a:pt x="757" y="99"/>
                      </a:lnTo>
                      <a:lnTo>
                        <a:pt x="778" y="119"/>
                      </a:lnTo>
                      <a:lnTo>
                        <a:pt x="757" y="150"/>
                      </a:lnTo>
                      <a:lnTo>
                        <a:pt x="746" y="184"/>
                      </a:lnTo>
                      <a:lnTo>
                        <a:pt x="720" y="194"/>
                      </a:lnTo>
                      <a:lnTo>
                        <a:pt x="731" y="225"/>
                      </a:lnTo>
                      <a:lnTo>
                        <a:pt x="709" y="240"/>
                      </a:lnTo>
                      <a:lnTo>
                        <a:pt x="683" y="234"/>
                      </a:lnTo>
                      <a:lnTo>
                        <a:pt x="643" y="264"/>
                      </a:lnTo>
                      <a:lnTo>
                        <a:pt x="648" y="280"/>
                      </a:lnTo>
                      <a:lnTo>
                        <a:pt x="611" y="304"/>
                      </a:lnTo>
                      <a:lnTo>
                        <a:pt x="640" y="372"/>
                      </a:lnTo>
                      <a:lnTo>
                        <a:pt x="609" y="391"/>
                      </a:lnTo>
                      <a:lnTo>
                        <a:pt x="620" y="396"/>
                      </a:lnTo>
                      <a:lnTo>
                        <a:pt x="634" y="443"/>
                      </a:lnTo>
                      <a:lnTo>
                        <a:pt x="618" y="477"/>
                      </a:lnTo>
                      <a:lnTo>
                        <a:pt x="632" y="499"/>
                      </a:lnTo>
                      <a:lnTo>
                        <a:pt x="659" y="489"/>
                      </a:lnTo>
                      <a:lnTo>
                        <a:pt x="685" y="433"/>
                      </a:lnTo>
                      <a:lnTo>
                        <a:pt x="717" y="424"/>
                      </a:lnTo>
                      <a:lnTo>
                        <a:pt x="725" y="444"/>
                      </a:lnTo>
                      <a:lnTo>
                        <a:pt x="752" y="419"/>
                      </a:lnTo>
                      <a:lnTo>
                        <a:pt x="761" y="440"/>
                      </a:lnTo>
                      <a:lnTo>
                        <a:pt x="771" y="435"/>
                      </a:lnTo>
                      <a:lnTo>
                        <a:pt x="802" y="445"/>
                      </a:lnTo>
                      <a:lnTo>
                        <a:pt x="822" y="461"/>
                      </a:lnTo>
                      <a:lnTo>
                        <a:pt x="873" y="452"/>
                      </a:lnTo>
                      <a:lnTo>
                        <a:pt x="889" y="472"/>
                      </a:lnTo>
                      <a:lnTo>
                        <a:pt x="877" y="508"/>
                      </a:lnTo>
                      <a:lnTo>
                        <a:pt x="898" y="514"/>
                      </a:lnTo>
                      <a:lnTo>
                        <a:pt x="944" y="499"/>
                      </a:lnTo>
                      <a:lnTo>
                        <a:pt x="960" y="484"/>
                      </a:lnTo>
                      <a:lnTo>
                        <a:pt x="989" y="485"/>
                      </a:lnTo>
                      <a:lnTo>
                        <a:pt x="982" y="516"/>
                      </a:lnTo>
                      <a:lnTo>
                        <a:pt x="982" y="531"/>
                      </a:lnTo>
                      <a:lnTo>
                        <a:pt x="1056" y="609"/>
                      </a:lnTo>
                      <a:lnTo>
                        <a:pt x="1077" y="600"/>
                      </a:lnTo>
                      <a:lnTo>
                        <a:pt x="1076" y="641"/>
                      </a:lnTo>
                      <a:lnTo>
                        <a:pt x="1033" y="693"/>
                      </a:lnTo>
                      <a:lnTo>
                        <a:pt x="1009" y="711"/>
                      </a:lnTo>
                      <a:lnTo>
                        <a:pt x="1004" y="685"/>
                      </a:lnTo>
                      <a:lnTo>
                        <a:pt x="963" y="720"/>
                      </a:lnTo>
                      <a:lnTo>
                        <a:pt x="916" y="734"/>
                      </a:lnTo>
                      <a:lnTo>
                        <a:pt x="910" y="744"/>
                      </a:lnTo>
                      <a:lnTo>
                        <a:pt x="910" y="790"/>
                      </a:lnTo>
                      <a:lnTo>
                        <a:pt x="930" y="800"/>
                      </a:lnTo>
                      <a:lnTo>
                        <a:pt x="935" y="810"/>
                      </a:lnTo>
                      <a:lnTo>
                        <a:pt x="945" y="806"/>
                      </a:lnTo>
                      <a:lnTo>
                        <a:pt x="950" y="822"/>
                      </a:lnTo>
                      <a:lnTo>
                        <a:pt x="935" y="841"/>
                      </a:lnTo>
                      <a:lnTo>
                        <a:pt x="924" y="836"/>
                      </a:lnTo>
                      <a:lnTo>
                        <a:pt x="908" y="861"/>
                      </a:lnTo>
                      <a:lnTo>
                        <a:pt x="898" y="897"/>
                      </a:lnTo>
                      <a:lnTo>
                        <a:pt x="882" y="887"/>
                      </a:lnTo>
                      <a:lnTo>
                        <a:pt x="862" y="885"/>
                      </a:lnTo>
                      <a:lnTo>
                        <a:pt x="845" y="931"/>
                      </a:lnTo>
                      <a:lnTo>
                        <a:pt x="831" y="916"/>
                      </a:lnTo>
                      <a:lnTo>
                        <a:pt x="791" y="905"/>
                      </a:lnTo>
                      <a:lnTo>
                        <a:pt x="785" y="884"/>
                      </a:lnTo>
                      <a:lnTo>
                        <a:pt x="801" y="869"/>
                      </a:lnTo>
                      <a:lnTo>
                        <a:pt x="792" y="854"/>
                      </a:lnTo>
                      <a:lnTo>
                        <a:pt x="745" y="864"/>
                      </a:lnTo>
                      <a:lnTo>
                        <a:pt x="715" y="806"/>
                      </a:lnTo>
                      <a:lnTo>
                        <a:pt x="666" y="780"/>
                      </a:lnTo>
                      <a:lnTo>
                        <a:pt x="608" y="814"/>
                      </a:lnTo>
                      <a:lnTo>
                        <a:pt x="618" y="824"/>
                      </a:lnTo>
                      <a:lnTo>
                        <a:pt x="607" y="865"/>
                      </a:lnTo>
                      <a:lnTo>
                        <a:pt x="586" y="880"/>
                      </a:lnTo>
                      <a:lnTo>
                        <a:pt x="586" y="906"/>
                      </a:lnTo>
                      <a:lnTo>
                        <a:pt x="571" y="901"/>
                      </a:lnTo>
                      <a:lnTo>
                        <a:pt x="549" y="920"/>
                      </a:lnTo>
                      <a:lnTo>
                        <a:pt x="546" y="910"/>
                      </a:lnTo>
                      <a:lnTo>
                        <a:pt x="529" y="930"/>
                      </a:lnTo>
                      <a:lnTo>
                        <a:pt x="504" y="920"/>
                      </a:lnTo>
                      <a:lnTo>
                        <a:pt x="504" y="930"/>
                      </a:lnTo>
                      <a:lnTo>
                        <a:pt x="469" y="894"/>
                      </a:lnTo>
                      <a:lnTo>
                        <a:pt x="439" y="926"/>
                      </a:lnTo>
                      <a:lnTo>
                        <a:pt x="416" y="999"/>
                      </a:lnTo>
                      <a:lnTo>
                        <a:pt x="400" y="1004"/>
                      </a:lnTo>
                      <a:lnTo>
                        <a:pt x="368" y="1040"/>
                      </a:lnTo>
                      <a:lnTo>
                        <a:pt x="353" y="1035"/>
                      </a:lnTo>
                      <a:lnTo>
                        <a:pt x="344" y="1018"/>
                      </a:lnTo>
                      <a:lnTo>
                        <a:pt x="322" y="1044"/>
                      </a:lnTo>
                      <a:lnTo>
                        <a:pt x="316" y="1110"/>
                      </a:lnTo>
                      <a:lnTo>
                        <a:pt x="296" y="1120"/>
                      </a:lnTo>
                      <a:lnTo>
                        <a:pt x="270" y="1129"/>
                      </a:lnTo>
                      <a:lnTo>
                        <a:pt x="250" y="1093"/>
                      </a:lnTo>
                      <a:lnTo>
                        <a:pt x="256" y="1073"/>
                      </a:lnTo>
                      <a:lnTo>
                        <a:pt x="251" y="1063"/>
                      </a:lnTo>
                      <a:lnTo>
                        <a:pt x="282" y="1047"/>
                      </a:lnTo>
                      <a:lnTo>
                        <a:pt x="278" y="1022"/>
                      </a:lnTo>
                      <a:lnTo>
                        <a:pt x="266" y="1042"/>
                      </a:lnTo>
                      <a:lnTo>
                        <a:pt x="252" y="1027"/>
                      </a:lnTo>
                      <a:lnTo>
                        <a:pt x="273" y="986"/>
                      </a:lnTo>
                      <a:lnTo>
                        <a:pt x="279" y="961"/>
                      </a:lnTo>
                      <a:lnTo>
                        <a:pt x="243" y="930"/>
                      </a:lnTo>
                      <a:lnTo>
                        <a:pt x="269" y="910"/>
                      </a:lnTo>
                      <a:lnTo>
                        <a:pt x="280" y="889"/>
                      </a:lnTo>
                      <a:lnTo>
                        <a:pt x="265" y="884"/>
                      </a:lnTo>
                      <a:lnTo>
                        <a:pt x="265" y="864"/>
                      </a:lnTo>
                      <a:lnTo>
                        <a:pt x="260" y="859"/>
                      </a:lnTo>
                      <a:lnTo>
                        <a:pt x="282" y="838"/>
                      </a:lnTo>
                      <a:lnTo>
                        <a:pt x="282" y="828"/>
                      </a:lnTo>
                      <a:lnTo>
                        <a:pt x="241" y="808"/>
                      </a:lnTo>
                      <a:lnTo>
                        <a:pt x="263" y="746"/>
                      </a:lnTo>
                      <a:lnTo>
                        <a:pt x="257" y="741"/>
                      </a:lnTo>
                      <a:lnTo>
                        <a:pt x="222" y="766"/>
                      </a:lnTo>
                      <a:lnTo>
                        <a:pt x="212" y="761"/>
                      </a:lnTo>
                      <a:lnTo>
                        <a:pt x="222" y="745"/>
                      </a:lnTo>
                      <a:lnTo>
                        <a:pt x="196" y="720"/>
                      </a:lnTo>
                      <a:lnTo>
                        <a:pt x="172" y="708"/>
                      </a:lnTo>
                      <a:lnTo>
                        <a:pt x="172" y="698"/>
                      </a:lnTo>
                      <a:lnTo>
                        <a:pt x="136" y="708"/>
                      </a:lnTo>
                      <a:lnTo>
                        <a:pt x="136" y="693"/>
                      </a:lnTo>
                      <a:lnTo>
                        <a:pt x="111" y="692"/>
                      </a:lnTo>
                      <a:lnTo>
                        <a:pt x="111" y="671"/>
                      </a:lnTo>
                      <a:lnTo>
                        <a:pt x="75" y="666"/>
                      </a:lnTo>
                      <a:lnTo>
                        <a:pt x="60" y="676"/>
                      </a:lnTo>
                      <a:lnTo>
                        <a:pt x="55" y="666"/>
                      </a:lnTo>
                      <a:lnTo>
                        <a:pt x="19" y="650"/>
                      </a:lnTo>
                      <a:lnTo>
                        <a:pt x="34" y="644"/>
                      </a:lnTo>
                      <a:lnTo>
                        <a:pt x="30" y="609"/>
                      </a:lnTo>
                      <a:lnTo>
                        <a:pt x="0" y="588"/>
                      </a:lnTo>
                      <a:lnTo>
                        <a:pt x="37" y="573"/>
                      </a:lnTo>
                      <a:lnTo>
                        <a:pt x="42" y="553"/>
                      </a:lnTo>
                      <a:lnTo>
                        <a:pt x="47" y="553"/>
                      </a:lnTo>
                      <a:lnTo>
                        <a:pt x="47" y="563"/>
                      </a:lnTo>
                      <a:lnTo>
                        <a:pt x="52" y="568"/>
                      </a:lnTo>
                      <a:lnTo>
                        <a:pt x="67" y="559"/>
                      </a:lnTo>
                      <a:lnTo>
                        <a:pt x="62" y="539"/>
                      </a:lnTo>
                      <a:lnTo>
                        <a:pt x="67" y="523"/>
                      </a:lnTo>
                      <a:lnTo>
                        <a:pt x="99" y="518"/>
                      </a:lnTo>
                      <a:lnTo>
                        <a:pt x="159" y="550"/>
                      </a:lnTo>
                      <a:lnTo>
                        <a:pt x="154" y="555"/>
                      </a:lnTo>
                      <a:lnTo>
                        <a:pt x="159" y="565"/>
                      </a:lnTo>
                      <a:lnTo>
                        <a:pt x="169" y="555"/>
                      </a:lnTo>
                      <a:lnTo>
                        <a:pt x="180" y="560"/>
                      </a:lnTo>
                      <a:lnTo>
                        <a:pt x="210" y="541"/>
                      </a:lnTo>
                      <a:lnTo>
                        <a:pt x="236" y="536"/>
                      </a:lnTo>
                      <a:lnTo>
                        <a:pt x="257" y="545"/>
                      </a:lnTo>
                      <a:lnTo>
                        <a:pt x="259" y="517"/>
                      </a:lnTo>
                      <a:lnTo>
                        <a:pt x="243" y="494"/>
                      </a:lnTo>
                      <a:lnTo>
                        <a:pt x="251" y="486"/>
                      </a:lnTo>
                      <a:lnTo>
                        <a:pt x="205" y="444"/>
                      </a:lnTo>
                      <a:lnTo>
                        <a:pt x="171" y="398"/>
                      </a:lnTo>
                      <a:lnTo>
                        <a:pt x="171" y="388"/>
                      </a:lnTo>
                      <a:lnTo>
                        <a:pt x="217" y="374"/>
                      </a:lnTo>
                      <a:lnTo>
                        <a:pt x="223" y="359"/>
                      </a:lnTo>
                      <a:lnTo>
                        <a:pt x="279" y="335"/>
                      </a:lnTo>
                      <a:lnTo>
                        <a:pt x="315" y="360"/>
                      </a:lnTo>
                      <a:lnTo>
                        <a:pt x="329" y="343"/>
                      </a:lnTo>
                      <a:lnTo>
                        <a:pt x="366" y="361"/>
                      </a:lnTo>
                      <a:lnTo>
                        <a:pt x="386" y="346"/>
                      </a:lnTo>
                      <a:lnTo>
                        <a:pt x="407" y="361"/>
                      </a:lnTo>
                      <a:lnTo>
                        <a:pt x="432" y="322"/>
                      </a:lnTo>
                      <a:lnTo>
                        <a:pt x="427" y="301"/>
                      </a:lnTo>
                      <a:lnTo>
                        <a:pt x="449" y="276"/>
                      </a:lnTo>
                      <a:lnTo>
                        <a:pt x="444" y="255"/>
                      </a:lnTo>
                      <a:lnTo>
                        <a:pt x="469" y="226"/>
                      </a:lnTo>
                      <a:lnTo>
                        <a:pt x="481" y="215"/>
                      </a:lnTo>
                      <a:lnTo>
                        <a:pt x="506" y="206"/>
                      </a:lnTo>
                      <a:lnTo>
                        <a:pt x="486" y="170"/>
                      </a:lnTo>
                      <a:lnTo>
                        <a:pt x="533" y="150"/>
                      </a:lnTo>
                      <a:lnTo>
                        <a:pt x="543" y="139"/>
                      </a:lnTo>
                      <a:lnTo>
                        <a:pt x="558" y="136"/>
                      </a:lnTo>
                      <a:lnTo>
                        <a:pt x="553" y="120"/>
                      </a:lnTo>
                      <a:lnTo>
                        <a:pt x="533" y="124"/>
                      </a:lnTo>
                      <a:lnTo>
                        <a:pt x="509" y="88"/>
                      </a:lnTo>
                      <a:lnTo>
                        <a:pt x="524" y="58"/>
                      </a:lnTo>
                      <a:lnTo>
                        <a:pt x="539" y="63"/>
                      </a:lnTo>
                      <a:lnTo>
                        <a:pt x="560" y="95"/>
                      </a:lnTo>
                      <a:lnTo>
                        <a:pt x="626" y="55"/>
                      </a:lnTo>
                      <a:lnTo>
                        <a:pt x="636" y="60"/>
                      </a:lnTo>
                      <a:lnTo>
                        <a:pt x="641" y="45"/>
                      </a:lnTo>
                      <a:lnTo>
                        <a:pt x="666" y="39"/>
                      </a:lnTo>
                      <a:lnTo>
                        <a:pt x="678" y="2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" name="Freeform 277"/>
                <p:cNvSpPr>
                  <a:spLocks/>
                </p:cNvSpPr>
                <p:nvPr/>
              </p:nvSpPr>
              <p:spPr bwMode="auto">
                <a:xfrm>
                  <a:off x="2059174" y="3396444"/>
                  <a:ext cx="301654" cy="317395"/>
                </a:xfrm>
                <a:custGeom>
                  <a:avLst/>
                  <a:gdLst>
                    <a:gd name="T0" fmla="*/ 2147483646 w 566"/>
                    <a:gd name="T1" fmla="*/ 2147483646 h 595"/>
                    <a:gd name="T2" fmla="*/ 2147483646 w 566"/>
                    <a:gd name="T3" fmla="*/ 2147483646 h 595"/>
                    <a:gd name="T4" fmla="*/ 2147483646 w 566"/>
                    <a:gd name="T5" fmla="*/ 2147483646 h 595"/>
                    <a:gd name="T6" fmla="*/ 2147483646 w 566"/>
                    <a:gd name="T7" fmla="*/ 2147483646 h 595"/>
                    <a:gd name="T8" fmla="*/ 2147483646 w 566"/>
                    <a:gd name="T9" fmla="*/ 2147483646 h 595"/>
                    <a:gd name="T10" fmla="*/ 2147483646 w 566"/>
                    <a:gd name="T11" fmla="*/ 2147483646 h 595"/>
                    <a:gd name="T12" fmla="*/ 2147483646 w 566"/>
                    <a:gd name="T13" fmla="*/ 2147483646 h 595"/>
                    <a:gd name="T14" fmla="*/ 2147483646 w 566"/>
                    <a:gd name="T15" fmla="*/ 2147483646 h 595"/>
                    <a:gd name="T16" fmla="*/ 2147483646 w 566"/>
                    <a:gd name="T17" fmla="*/ 2147483646 h 595"/>
                    <a:gd name="T18" fmla="*/ 2147483646 w 566"/>
                    <a:gd name="T19" fmla="*/ 2147483646 h 595"/>
                    <a:gd name="T20" fmla="*/ 2147483646 w 566"/>
                    <a:gd name="T21" fmla="*/ 2147483646 h 595"/>
                    <a:gd name="T22" fmla="*/ 2147483646 w 566"/>
                    <a:gd name="T23" fmla="*/ 2147483646 h 595"/>
                    <a:gd name="T24" fmla="*/ 2147483646 w 566"/>
                    <a:gd name="T25" fmla="*/ 2147483646 h 595"/>
                    <a:gd name="T26" fmla="*/ 0 w 566"/>
                    <a:gd name="T27" fmla="*/ 2147483646 h 595"/>
                    <a:gd name="T28" fmla="*/ 2147483646 w 566"/>
                    <a:gd name="T29" fmla="*/ 2147483646 h 595"/>
                    <a:gd name="T30" fmla="*/ 2147483646 w 566"/>
                    <a:gd name="T31" fmla="*/ 2147483646 h 595"/>
                    <a:gd name="T32" fmla="*/ 2147483646 w 566"/>
                    <a:gd name="T33" fmla="*/ 2147483646 h 595"/>
                    <a:gd name="T34" fmla="*/ 2147483646 w 566"/>
                    <a:gd name="T35" fmla="*/ 2147483646 h 595"/>
                    <a:gd name="T36" fmla="*/ 2147483646 w 566"/>
                    <a:gd name="T37" fmla="*/ 2147483646 h 595"/>
                    <a:gd name="T38" fmla="*/ 2147483646 w 566"/>
                    <a:gd name="T39" fmla="*/ 2147483646 h 595"/>
                    <a:gd name="T40" fmla="*/ 2147483646 w 566"/>
                    <a:gd name="T41" fmla="*/ 2147483646 h 595"/>
                    <a:gd name="T42" fmla="*/ 2147483646 w 566"/>
                    <a:gd name="T43" fmla="*/ 2147483646 h 595"/>
                    <a:gd name="T44" fmla="*/ 2147483646 w 566"/>
                    <a:gd name="T45" fmla="*/ 2147483646 h 595"/>
                    <a:gd name="T46" fmla="*/ 2147483646 w 566"/>
                    <a:gd name="T47" fmla="*/ 2147483646 h 595"/>
                    <a:gd name="T48" fmla="*/ 2147483646 w 566"/>
                    <a:gd name="T49" fmla="*/ 2147483646 h 595"/>
                    <a:gd name="T50" fmla="*/ 2147483646 w 566"/>
                    <a:gd name="T51" fmla="*/ 0 h 595"/>
                    <a:gd name="T52" fmla="*/ 2147483646 w 566"/>
                    <a:gd name="T53" fmla="*/ 2147483646 h 595"/>
                    <a:gd name="T54" fmla="*/ 2147483646 w 566"/>
                    <a:gd name="T55" fmla="*/ 2147483646 h 595"/>
                    <a:gd name="T56" fmla="*/ 2147483646 w 566"/>
                    <a:gd name="T57" fmla="*/ 2147483646 h 595"/>
                    <a:gd name="T58" fmla="*/ 2147483646 w 566"/>
                    <a:gd name="T59" fmla="*/ 2147483646 h 595"/>
                    <a:gd name="T60" fmla="*/ 2147483646 w 566"/>
                    <a:gd name="T61" fmla="*/ 2147483646 h 595"/>
                    <a:gd name="T62" fmla="*/ 2147483646 w 566"/>
                    <a:gd name="T63" fmla="*/ 2147483646 h 595"/>
                    <a:gd name="T64" fmla="*/ 2147483646 w 566"/>
                    <a:gd name="T65" fmla="*/ 2147483646 h 595"/>
                    <a:gd name="T66" fmla="*/ 2147483646 w 566"/>
                    <a:gd name="T67" fmla="*/ 2147483646 h 595"/>
                    <a:gd name="T68" fmla="*/ 2147483646 w 566"/>
                    <a:gd name="T69" fmla="*/ 2147483646 h 595"/>
                    <a:gd name="T70" fmla="*/ 2147483646 w 566"/>
                    <a:gd name="T71" fmla="*/ 2147483646 h 595"/>
                    <a:gd name="T72" fmla="*/ 2147483646 w 566"/>
                    <a:gd name="T73" fmla="*/ 2147483646 h 595"/>
                    <a:gd name="T74" fmla="*/ 2147483646 w 566"/>
                    <a:gd name="T75" fmla="*/ 2147483646 h 595"/>
                    <a:gd name="T76" fmla="*/ 2147483646 w 566"/>
                    <a:gd name="T77" fmla="*/ 2147483646 h 595"/>
                    <a:gd name="T78" fmla="*/ 2147483646 w 566"/>
                    <a:gd name="T79" fmla="*/ 2147483646 h 595"/>
                    <a:gd name="T80" fmla="*/ 2147483646 w 566"/>
                    <a:gd name="T81" fmla="*/ 2147483646 h 595"/>
                    <a:gd name="T82" fmla="*/ 2147483646 w 566"/>
                    <a:gd name="T83" fmla="*/ 2147483646 h 595"/>
                    <a:gd name="T84" fmla="*/ 2147483646 w 566"/>
                    <a:gd name="T85" fmla="*/ 2147483646 h 59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66"/>
                    <a:gd name="T130" fmla="*/ 0 h 595"/>
                    <a:gd name="T131" fmla="*/ 566 w 566"/>
                    <a:gd name="T132" fmla="*/ 595 h 59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66" h="595">
                      <a:moveTo>
                        <a:pt x="193" y="531"/>
                      </a:moveTo>
                      <a:lnTo>
                        <a:pt x="198" y="542"/>
                      </a:lnTo>
                      <a:lnTo>
                        <a:pt x="223" y="516"/>
                      </a:lnTo>
                      <a:lnTo>
                        <a:pt x="225" y="501"/>
                      </a:lnTo>
                      <a:lnTo>
                        <a:pt x="204" y="486"/>
                      </a:lnTo>
                      <a:lnTo>
                        <a:pt x="199" y="496"/>
                      </a:lnTo>
                      <a:lnTo>
                        <a:pt x="179" y="501"/>
                      </a:lnTo>
                      <a:lnTo>
                        <a:pt x="179" y="465"/>
                      </a:lnTo>
                      <a:lnTo>
                        <a:pt x="189" y="450"/>
                      </a:lnTo>
                      <a:lnTo>
                        <a:pt x="231" y="424"/>
                      </a:lnTo>
                      <a:lnTo>
                        <a:pt x="221" y="404"/>
                      </a:lnTo>
                      <a:lnTo>
                        <a:pt x="190" y="399"/>
                      </a:lnTo>
                      <a:lnTo>
                        <a:pt x="190" y="419"/>
                      </a:lnTo>
                      <a:lnTo>
                        <a:pt x="139" y="423"/>
                      </a:lnTo>
                      <a:lnTo>
                        <a:pt x="153" y="459"/>
                      </a:lnTo>
                      <a:lnTo>
                        <a:pt x="148" y="474"/>
                      </a:lnTo>
                      <a:lnTo>
                        <a:pt x="128" y="454"/>
                      </a:lnTo>
                      <a:lnTo>
                        <a:pt x="129" y="492"/>
                      </a:lnTo>
                      <a:lnTo>
                        <a:pt x="101" y="484"/>
                      </a:lnTo>
                      <a:lnTo>
                        <a:pt x="105" y="460"/>
                      </a:lnTo>
                      <a:lnTo>
                        <a:pt x="75" y="443"/>
                      </a:lnTo>
                      <a:lnTo>
                        <a:pt x="87" y="433"/>
                      </a:lnTo>
                      <a:lnTo>
                        <a:pt x="72" y="428"/>
                      </a:lnTo>
                      <a:lnTo>
                        <a:pt x="50" y="452"/>
                      </a:lnTo>
                      <a:lnTo>
                        <a:pt x="35" y="447"/>
                      </a:lnTo>
                      <a:lnTo>
                        <a:pt x="41" y="427"/>
                      </a:lnTo>
                      <a:lnTo>
                        <a:pt x="26" y="432"/>
                      </a:lnTo>
                      <a:lnTo>
                        <a:pt x="0" y="406"/>
                      </a:lnTo>
                      <a:lnTo>
                        <a:pt x="12" y="368"/>
                      </a:lnTo>
                      <a:lnTo>
                        <a:pt x="26" y="358"/>
                      </a:lnTo>
                      <a:lnTo>
                        <a:pt x="17" y="340"/>
                      </a:lnTo>
                      <a:lnTo>
                        <a:pt x="37" y="330"/>
                      </a:lnTo>
                      <a:lnTo>
                        <a:pt x="43" y="264"/>
                      </a:lnTo>
                      <a:lnTo>
                        <a:pt x="65" y="238"/>
                      </a:lnTo>
                      <a:lnTo>
                        <a:pt x="74" y="255"/>
                      </a:lnTo>
                      <a:lnTo>
                        <a:pt x="89" y="260"/>
                      </a:lnTo>
                      <a:lnTo>
                        <a:pt x="121" y="224"/>
                      </a:lnTo>
                      <a:lnTo>
                        <a:pt x="137" y="219"/>
                      </a:lnTo>
                      <a:lnTo>
                        <a:pt x="160" y="146"/>
                      </a:lnTo>
                      <a:lnTo>
                        <a:pt x="190" y="114"/>
                      </a:lnTo>
                      <a:lnTo>
                        <a:pt x="225" y="150"/>
                      </a:lnTo>
                      <a:lnTo>
                        <a:pt x="225" y="140"/>
                      </a:lnTo>
                      <a:lnTo>
                        <a:pt x="250" y="150"/>
                      </a:lnTo>
                      <a:lnTo>
                        <a:pt x="267" y="130"/>
                      </a:lnTo>
                      <a:lnTo>
                        <a:pt x="270" y="140"/>
                      </a:lnTo>
                      <a:lnTo>
                        <a:pt x="292" y="121"/>
                      </a:lnTo>
                      <a:lnTo>
                        <a:pt x="307" y="126"/>
                      </a:lnTo>
                      <a:lnTo>
                        <a:pt x="307" y="100"/>
                      </a:lnTo>
                      <a:lnTo>
                        <a:pt x="328" y="85"/>
                      </a:lnTo>
                      <a:lnTo>
                        <a:pt x="339" y="44"/>
                      </a:lnTo>
                      <a:lnTo>
                        <a:pt x="329" y="34"/>
                      </a:lnTo>
                      <a:lnTo>
                        <a:pt x="387" y="0"/>
                      </a:lnTo>
                      <a:lnTo>
                        <a:pt x="436" y="26"/>
                      </a:lnTo>
                      <a:lnTo>
                        <a:pt x="466" y="84"/>
                      </a:lnTo>
                      <a:lnTo>
                        <a:pt x="513" y="74"/>
                      </a:lnTo>
                      <a:lnTo>
                        <a:pt x="522" y="89"/>
                      </a:lnTo>
                      <a:lnTo>
                        <a:pt x="506" y="104"/>
                      </a:lnTo>
                      <a:lnTo>
                        <a:pt x="512" y="125"/>
                      </a:lnTo>
                      <a:lnTo>
                        <a:pt x="552" y="136"/>
                      </a:lnTo>
                      <a:lnTo>
                        <a:pt x="566" y="151"/>
                      </a:lnTo>
                      <a:lnTo>
                        <a:pt x="551" y="187"/>
                      </a:lnTo>
                      <a:lnTo>
                        <a:pt x="536" y="187"/>
                      </a:lnTo>
                      <a:lnTo>
                        <a:pt x="529" y="248"/>
                      </a:lnTo>
                      <a:lnTo>
                        <a:pt x="487" y="293"/>
                      </a:lnTo>
                      <a:lnTo>
                        <a:pt x="467" y="303"/>
                      </a:lnTo>
                      <a:lnTo>
                        <a:pt x="472" y="318"/>
                      </a:lnTo>
                      <a:lnTo>
                        <a:pt x="452" y="322"/>
                      </a:lnTo>
                      <a:lnTo>
                        <a:pt x="455" y="338"/>
                      </a:lnTo>
                      <a:lnTo>
                        <a:pt x="440" y="343"/>
                      </a:lnTo>
                      <a:lnTo>
                        <a:pt x="450" y="363"/>
                      </a:lnTo>
                      <a:lnTo>
                        <a:pt x="425" y="368"/>
                      </a:lnTo>
                      <a:lnTo>
                        <a:pt x="439" y="443"/>
                      </a:lnTo>
                      <a:lnTo>
                        <a:pt x="380" y="468"/>
                      </a:lnTo>
                      <a:lnTo>
                        <a:pt x="348" y="446"/>
                      </a:lnTo>
                      <a:lnTo>
                        <a:pt x="329" y="452"/>
                      </a:lnTo>
                      <a:lnTo>
                        <a:pt x="324" y="483"/>
                      </a:lnTo>
                      <a:lnTo>
                        <a:pt x="339" y="478"/>
                      </a:lnTo>
                      <a:lnTo>
                        <a:pt x="334" y="551"/>
                      </a:lnTo>
                      <a:lnTo>
                        <a:pt x="319" y="551"/>
                      </a:lnTo>
                      <a:lnTo>
                        <a:pt x="314" y="570"/>
                      </a:lnTo>
                      <a:lnTo>
                        <a:pt x="270" y="581"/>
                      </a:lnTo>
                      <a:lnTo>
                        <a:pt x="223" y="570"/>
                      </a:lnTo>
                      <a:lnTo>
                        <a:pt x="194" y="580"/>
                      </a:lnTo>
                      <a:lnTo>
                        <a:pt x="194" y="595"/>
                      </a:lnTo>
                      <a:lnTo>
                        <a:pt x="142" y="531"/>
                      </a:lnTo>
                      <a:lnTo>
                        <a:pt x="193" y="531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Freeform 278"/>
                <p:cNvSpPr>
                  <a:spLocks/>
                </p:cNvSpPr>
                <p:nvPr/>
              </p:nvSpPr>
              <p:spPr bwMode="auto">
                <a:xfrm>
                  <a:off x="1713067" y="3340899"/>
                  <a:ext cx="192106" cy="184089"/>
                </a:xfrm>
                <a:custGeom>
                  <a:avLst/>
                  <a:gdLst>
                    <a:gd name="T0" fmla="*/ 2147483646 w 364"/>
                    <a:gd name="T1" fmla="*/ 2147483646 h 344"/>
                    <a:gd name="T2" fmla="*/ 2147483646 w 364"/>
                    <a:gd name="T3" fmla="*/ 2147483646 h 344"/>
                    <a:gd name="T4" fmla="*/ 2147483646 w 364"/>
                    <a:gd name="T5" fmla="*/ 2147483646 h 344"/>
                    <a:gd name="T6" fmla="*/ 2147483646 w 364"/>
                    <a:gd name="T7" fmla="*/ 2147483646 h 344"/>
                    <a:gd name="T8" fmla="*/ 2147483646 w 364"/>
                    <a:gd name="T9" fmla="*/ 2147483646 h 344"/>
                    <a:gd name="T10" fmla="*/ 2147483646 w 364"/>
                    <a:gd name="T11" fmla="*/ 2147483646 h 344"/>
                    <a:gd name="T12" fmla="*/ 2147483646 w 364"/>
                    <a:gd name="T13" fmla="*/ 0 h 344"/>
                    <a:gd name="T14" fmla="*/ 2147483646 w 364"/>
                    <a:gd name="T15" fmla="*/ 2147483646 h 344"/>
                    <a:gd name="T16" fmla="*/ 2147483646 w 364"/>
                    <a:gd name="T17" fmla="*/ 2147483646 h 344"/>
                    <a:gd name="T18" fmla="*/ 2147483646 w 364"/>
                    <a:gd name="T19" fmla="*/ 2147483646 h 344"/>
                    <a:gd name="T20" fmla="*/ 2147483646 w 364"/>
                    <a:gd name="T21" fmla="*/ 2147483646 h 344"/>
                    <a:gd name="T22" fmla="*/ 2147483646 w 364"/>
                    <a:gd name="T23" fmla="*/ 2147483646 h 344"/>
                    <a:gd name="T24" fmla="*/ 2147483646 w 364"/>
                    <a:gd name="T25" fmla="*/ 2147483646 h 344"/>
                    <a:gd name="T26" fmla="*/ 2147483646 w 364"/>
                    <a:gd name="T27" fmla="*/ 2147483646 h 344"/>
                    <a:gd name="T28" fmla="*/ 2147483646 w 364"/>
                    <a:gd name="T29" fmla="*/ 2147483646 h 344"/>
                    <a:gd name="T30" fmla="*/ 2147483646 w 364"/>
                    <a:gd name="T31" fmla="*/ 2147483646 h 344"/>
                    <a:gd name="T32" fmla="*/ 2147483646 w 364"/>
                    <a:gd name="T33" fmla="*/ 2147483646 h 344"/>
                    <a:gd name="T34" fmla="*/ 2147483646 w 364"/>
                    <a:gd name="T35" fmla="*/ 2147483646 h 344"/>
                    <a:gd name="T36" fmla="*/ 2147483646 w 364"/>
                    <a:gd name="T37" fmla="*/ 2147483646 h 344"/>
                    <a:gd name="T38" fmla="*/ 2147483646 w 364"/>
                    <a:gd name="T39" fmla="*/ 2147483646 h 344"/>
                    <a:gd name="T40" fmla="*/ 2147483646 w 364"/>
                    <a:gd name="T41" fmla="*/ 2147483646 h 344"/>
                    <a:gd name="T42" fmla="*/ 2147483646 w 364"/>
                    <a:gd name="T43" fmla="*/ 2147483646 h 344"/>
                    <a:gd name="T44" fmla="*/ 2147483646 w 364"/>
                    <a:gd name="T45" fmla="*/ 2147483646 h 344"/>
                    <a:gd name="T46" fmla="*/ 2147483646 w 364"/>
                    <a:gd name="T47" fmla="*/ 2147483646 h 344"/>
                    <a:gd name="T48" fmla="*/ 2147483646 w 364"/>
                    <a:gd name="T49" fmla="*/ 2147483646 h 344"/>
                    <a:gd name="T50" fmla="*/ 2147483646 w 364"/>
                    <a:gd name="T51" fmla="*/ 2147483646 h 344"/>
                    <a:gd name="T52" fmla="*/ 2147483646 w 364"/>
                    <a:gd name="T53" fmla="*/ 2147483646 h 344"/>
                    <a:gd name="T54" fmla="*/ 2147483646 w 364"/>
                    <a:gd name="T55" fmla="*/ 2147483646 h 344"/>
                    <a:gd name="T56" fmla="*/ 2147483646 w 364"/>
                    <a:gd name="T57" fmla="*/ 2147483646 h 344"/>
                    <a:gd name="T58" fmla="*/ 2147483646 w 364"/>
                    <a:gd name="T59" fmla="*/ 2147483646 h 344"/>
                    <a:gd name="T60" fmla="*/ 2147483646 w 364"/>
                    <a:gd name="T61" fmla="*/ 2147483646 h 344"/>
                    <a:gd name="T62" fmla="*/ 2147483646 w 364"/>
                    <a:gd name="T63" fmla="*/ 2147483646 h 344"/>
                    <a:gd name="T64" fmla="*/ 2147483646 w 364"/>
                    <a:gd name="T65" fmla="*/ 2147483646 h 344"/>
                    <a:gd name="T66" fmla="*/ 2147483646 w 364"/>
                    <a:gd name="T67" fmla="*/ 2147483646 h 344"/>
                    <a:gd name="T68" fmla="*/ 2147483646 w 364"/>
                    <a:gd name="T69" fmla="*/ 2147483646 h 344"/>
                    <a:gd name="T70" fmla="*/ 2147483646 w 364"/>
                    <a:gd name="T71" fmla="*/ 2147483646 h 344"/>
                    <a:gd name="T72" fmla="*/ 2147483646 w 364"/>
                    <a:gd name="T73" fmla="*/ 2147483646 h 344"/>
                    <a:gd name="T74" fmla="*/ 2147483646 w 364"/>
                    <a:gd name="T75" fmla="*/ 2147483646 h 344"/>
                    <a:gd name="T76" fmla="*/ 2147483646 w 364"/>
                    <a:gd name="T77" fmla="*/ 2147483646 h 344"/>
                    <a:gd name="T78" fmla="*/ 2147483646 w 364"/>
                    <a:gd name="T79" fmla="*/ 2147483646 h 344"/>
                    <a:gd name="T80" fmla="*/ 0 w 364"/>
                    <a:gd name="T81" fmla="*/ 2147483646 h 344"/>
                    <a:gd name="T82" fmla="*/ 0 w 364"/>
                    <a:gd name="T83" fmla="*/ 2147483646 h 344"/>
                    <a:gd name="T84" fmla="*/ 2147483646 w 364"/>
                    <a:gd name="T85" fmla="*/ 2147483646 h 344"/>
                    <a:gd name="T86" fmla="*/ 2147483646 w 364"/>
                    <a:gd name="T87" fmla="*/ 2147483646 h 344"/>
                    <a:gd name="T88" fmla="*/ 2147483646 w 364"/>
                    <a:gd name="T89" fmla="*/ 2147483646 h 344"/>
                    <a:gd name="T90" fmla="*/ 2147483646 w 364"/>
                    <a:gd name="T91" fmla="*/ 2147483646 h 344"/>
                    <a:gd name="T92" fmla="*/ 2147483646 w 364"/>
                    <a:gd name="T93" fmla="*/ 2147483646 h 344"/>
                    <a:gd name="T94" fmla="*/ 2147483646 w 364"/>
                    <a:gd name="T95" fmla="*/ 2147483646 h 3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64"/>
                    <a:gd name="T145" fmla="*/ 0 h 344"/>
                    <a:gd name="T146" fmla="*/ 364 w 364"/>
                    <a:gd name="T147" fmla="*/ 344 h 34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64" h="344">
                      <a:moveTo>
                        <a:pt x="63" y="114"/>
                      </a:moveTo>
                      <a:lnTo>
                        <a:pt x="121" y="123"/>
                      </a:lnTo>
                      <a:lnTo>
                        <a:pt x="113" y="75"/>
                      </a:lnTo>
                      <a:lnTo>
                        <a:pt x="125" y="47"/>
                      </a:lnTo>
                      <a:lnTo>
                        <a:pt x="160" y="42"/>
                      </a:lnTo>
                      <a:lnTo>
                        <a:pt x="160" y="15"/>
                      </a:lnTo>
                      <a:lnTo>
                        <a:pt x="196" y="0"/>
                      </a:lnTo>
                      <a:lnTo>
                        <a:pt x="252" y="40"/>
                      </a:lnTo>
                      <a:lnTo>
                        <a:pt x="257" y="56"/>
                      </a:lnTo>
                      <a:lnTo>
                        <a:pt x="348" y="66"/>
                      </a:lnTo>
                      <a:lnTo>
                        <a:pt x="361" y="95"/>
                      </a:lnTo>
                      <a:lnTo>
                        <a:pt x="340" y="127"/>
                      </a:lnTo>
                      <a:lnTo>
                        <a:pt x="358" y="151"/>
                      </a:lnTo>
                      <a:lnTo>
                        <a:pt x="350" y="187"/>
                      </a:lnTo>
                      <a:lnTo>
                        <a:pt x="364" y="237"/>
                      </a:lnTo>
                      <a:lnTo>
                        <a:pt x="339" y="246"/>
                      </a:lnTo>
                      <a:lnTo>
                        <a:pt x="329" y="236"/>
                      </a:lnTo>
                      <a:lnTo>
                        <a:pt x="303" y="241"/>
                      </a:lnTo>
                      <a:lnTo>
                        <a:pt x="293" y="230"/>
                      </a:lnTo>
                      <a:lnTo>
                        <a:pt x="278" y="234"/>
                      </a:lnTo>
                      <a:lnTo>
                        <a:pt x="273" y="260"/>
                      </a:lnTo>
                      <a:lnTo>
                        <a:pt x="211" y="253"/>
                      </a:lnTo>
                      <a:lnTo>
                        <a:pt x="201" y="243"/>
                      </a:lnTo>
                      <a:lnTo>
                        <a:pt x="190" y="269"/>
                      </a:lnTo>
                      <a:lnTo>
                        <a:pt x="205" y="279"/>
                      </a:lnTo>
                      <a:lnTo>
                        <a:pt x="215" y="269"/>
                      </a:lnTo>
                      <a:lnTo>
                        <a:pt x="220" y="280"/>
                      </a:lnTo>
                      <a:lnTo>
                        <a:pt x="199" y="335"/>
                      </a:lnTo>
                      <a:lnTo>
                        <a:pt x="193" y="315"/>
                      </a:lnTo>
                      <a:lnTo>
                        <a:pt x="183" y="315"/>
                      </a:lnTo>
                      <a:lnTo>
                        <a:pt x="173" y="335"/>
                      </a:lnTo>
                      <a:lnTo>
                        <a:pt x="163" y="340"/>
                      </a:lnTo>
                      <a:lnTo>
                        <a:pt x="153" y="325"/>
                      </a:lnTo>
                      <a:lnTo>
                        <a:pt x="132" y="344"/>
                      </a:lnTo>
                      <a:lnTo>
                        <a:pt x="127" y="318"/>
                      </a:lnTo>
                      <a:lnTo>
                        <a:pt x="112" y="318"/>
                      </a:lnTo>
                      <a:lnTo>
                        <a:pt x="103" y="298"/>
                      </a:lnTo>
                      <a:lnTo>
                        <a:pt x="68" y="313"/>
                      </a:lnTo>
                      <a:lnTo>
                        <a:pt x="19" y="287"/>
                      </a:lnTo>
                      <a:lnTo>
                        <a:pt x="3" y="261"/>
                      </a:lnTo>
                      <a:lnTo>
                        <a:pt x="0" y="236"/>
                      </a:lnTo>
                      <a:lnTo>
                        <a:pt x="0" y="215"/>
                      </a:lnTo>
                      <a:lnTo>
                        <a:pt x="10" y="210"/>
                      </a:lnTo>
                      <a:lnTo>
                        <a:pt x="26" y="154"/>
                      </a:lnTo>
                      <a:lnTo>
                        <a:pt x="11" y="169"/>
                      </a:lnTo>
                      <a:lnTo>
                        <a:pt x="1" y="169"/>
                      </a:lnTo>
                      <a:lnTo>
                        <a:pt x="1" y="149"/>
                      </a:lnTo>
                      <a:lnTo>
                        <a:pt x="63" y="114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8" name="Freeform 279"/>
                <p:cNvSpPr>
                  <a:spLocks/>
                </p:cNvSpPr>
                <p:nvPr/>
              </p:nvSpPr>
              <p:spPr bwMode="auto">
                <a:xfrm>
                  <a:off x="1533662" y="3109200"/>
                  <a:ext cx="515985" cy="311047"/>
                </a:xfrm>
                <a:custGeom>
                  <a:avLst/>
                  <a:gdLst>
                    <a:gd name="T0" fmla="*/ 2147483646 w 973"/>
                    <a:gd name="T1" fmla="*/ 2147483646 h 579"/>
                    <a:gd name="T2" fmla="*/ 2147483646 w 973"/>
                    <a:gd name="T3" fmla="*/ 2147483646 h 579"/>
                    <a:gd name="T4" fmla="*/ 2147483646 w 973"/>
                    <a:gd name="T5" fmla="*/ 2147483646 h 579"/>
                    <a:gd name="T6" fmla="*/ 2147483646 w 973"/>
                    <a:gd name="T7" fmla="*/ 2147483646 h 579"/>
                    <a:gd name="T8" fmla="*/ 2147483646 w 973"/>
                    <a:gd name="T9" fmla="*/ 2147483646 h 579"/>
                    <a:gd name="T10" fmla="*/ 2147483646 w 973"/>
                    <a:gd name="T11" fmla="*/ 2147483646 h 579"/>
                    <a:gd name="T12" fmla="*/ 2147483646 w 973"/>
                    <a:gd name="T13" fmla="*/ 2147483646 h 579"/>
                    <a:gd name="T14" fmla="*/ 2147483646 w 973"/>
                    <a:gd name="T15" fmla="*/ 2147483646 h 579"/>
                    <a:gd name="T16" fmla="*/ 2147483646 w 973"/>
                    <a:gd name="T17" fmla="*/ 2147483646 h 579"/>
                    <a:gd name="T18" fmla="*/ 2147483646 w 973"/>
                    <a:gd name="T19" fmla="*/ 2147483646 h 579"/>
                    <a:gd name="T20" fmla="*/ 2147483646 w 973"/>
                    <a:gd name="T21" fmla="*/ 2147483646 h 579"/>
                    <a:gd name="T22" fmla="*/ 2147483646 w 973"/>
                    <a:gd name="T23" fmla="*/ 2147483646 h 579"/>
                    <a:gd name="T24" fmla="*/ 0 w 973"/>
                    <a:gd name="T25" fmla="*/ 2147483646 h 579"/>
                    <a:gd name="T26" fmla="*/ 2147483646 w 973"/>
                    <a:gd name="T27" fmla="*/ 2147483646 h 579"/>
                    <a:gd name="T28" fmla="*/ 2147483646 w 973"/>
                    <a:gd name="T29" fmla="*/ 2147483646 h 579"/>
                    <a:gd name="T30" fmla="*/ 2147483646 w 973"/>
                    <a:gd name="T31" fmla="*/ 2147483646 h 579"/>
                    <a:gd name="T32" fmla="*/ 2147483646 w 973"/>
                    <a:gd name="T33" fmla="*/ 2147483646 h 579"/>
                    <a:gd name="T34" fmla="*/ 2147483646 w 973"/>
                    <a:gd name="T35" fmla="*/ 2147483646 h 579"/>
                    <a:gd name="T36" fmla="*/ 2147483646 w 973"/>
                    <a:gd name="T37" fmla="*/ 2147483646 h 579"/>
                    <a:gd name="T38" fmla="*/ 2147483646 w 973"/>
                    <a:gd name="T39" fmla="*/ 2147483646 h 579"/>
                    <a:gd name="T40" fmla="*/ 2147483646 w 973"/>
                    <a:gd name="T41" fmla="*/ 2147483646 h 579"/>
                    <a:gd name="T42" fmla="*/ 2147483646 w 973"/>
                    <a:gd name="T43" fmla="*/ 2147483646 h 579"/>
                    <a:gd name="T44" fmla="*/ 2147483646 w 973"/>
                    <a:gd name="T45" fmla="*/ 2147483646 h 579"/>
                    <a:gd name="T46" fmla="*/ 2147483646 w 973"/>
                    <a:gd name="T47" fmla="*/ 2147483646 h 579"/>
                    <a:gd name="T48" fmla="*/ 2147483646 w 973"/>
                    <a:gd name="T49" fmla="*/ 2147483646 h 579"/>
                    <a:gd name="T50" fmla="*/ 2147483646 w 973"/>
                    <a:gd name="T51" fmla="*/ 2147483646 h 579"/>
                    <a:gd name="T52" fmla="*/ 2147483646 w 973"/>
                    <a:gd name="T53" fmla="*/ 2147483646 h 579"/>
                    <a:gd name="T54" fmla="*/ 2147483646 w 973"/>
                    <a:gd name="T55" fmla="*/ 2147483646 h 579"/>
                    <a:gd name="T56" fmla="*/ 2147483646 w 973"/>
                    <a:gd name="T57" fmla="*/ 2147483646 h 579"/>
                    <a:gd name="T58" fmla="*/ 2147483646 w 973"/>
                    <a:gd name="T59" fmla="*/ 2147483646 h 579"/>
                    <a:gd name="T60" fmla="*/ 2147483646 w 973"/>
                    <a:gd name="T61" fmla="*/ 2147483646 h 579"/>
                    <a:gd name="T62" fmla="*/ 2147483646 w 973"/>
                    <a:gd name="T63" fmla="*/ 2147483646 h 579"/>
                    <a:gd name="T64" fmla="*/ 2147483646 w 973"/>
                    <a:gd name="T65" fmla="*/ 2147483646 h 579"/>
                    <a:gd name="T66" fmla="*/ 2147483646 w 973"/>
                    <a:gd name="T67" fmla="*/ 2147483646 h 579"/>
                    <a:gd name="T68" fmla="*/ 2147483646 w 973"/>
                    <a:gd name="T69" fmla="*/ 2147483646 h 579"/>
                    <a:gd name="T70" fmla="*/ 2147483646 w 973"/>
                    <a:gd name="T71" fmla="*/ 2147483646 h 579"/>
                    <a:gd name="T72" fmla="*/ 2147483646 w 973"/>
                    <a:gd name="T73" fmla="*/ 2147483646 h 579"/>
                    <a:gd name="T74" fmla="*/ 2147483646 w 973"/>
                    <a:gd name="T75" fmla="*/ 2147483646 h 579"/>
                    <a:gd name="T76" fmla="*/ 2147483646 w 973"/>
                    <a:gd name="T77" fmla="*/ 2147483646 h 579"/>
                    <a:gd name="T78" fmla="*/ 2147483646 w 973"/>
                    <a:gd name="T79" fmla="*/ 2147483646 h 579"/>
                    <a:gd name="T80" fmla="*/ 2147483646 w 973"/>
                    <a:gd name="T81" fmla="*/ 2147483646 h 579"/>
                    <a:gd name="T82" fmla="*/ 2147483646 w 973"/>
                    <a:gd name="T83" fmla="*/ 2147483646 h 579"/>
                    <a:gd name="T84" fmla="*/ 2147483646 w 973"/>
                    <a:gd name="T85" fmla="*/ 2147483646 h 579"/>
                    <a:gd name="T86" fmla="*/ 2147483646 w 973"/>
                    <a:gd name="T87" fmla="*/ 2147483646 h 579"/>
                    <a:gd name="T88" fmla="*/ 2147483646 w 973"/>
                    <a:gd name="T89" fmla="*/ 2147483646 h 579"/>
                    <a:gd name="T90" fmla="*/ 2147483646 w 973"/>
                    <a:gd name="T91" fmla="*/ 2147483646 h 579"/>
                    <a:gd name="T92" fmla="*/ 2147483646 w 973"/>
                    <a:gd name="T93" fmla="*/ 2147483646 h 579"/>
                    <a:gd name="T94" fmla="*/ 2147483646 w 973"/>
                    <a:gd name="T95" fmla="*/ 2147483646 h 579"/>
                    <a:gd name="T96" fmla="*/ 2147483646 w 973"/>
                    <a:gd name="T97" fmla="*/ 2147483646 h 579"/>
                    <a:gd name="T98" fmla="*/ 2147483646 w 973"/>
                    <a:gd name="T99" fmla="*/ 2147483646 h 579"/>
                    <a:gd name="T100" fmla="*/ 2147483646 w 973"/>
                    <a:gd name="T101" fmla="*/ 2147483646 h 579"/>
                    <a:gd name="T102" fmla="*/ 2147483646 w 973"/>
                    <a:gd name="T103" fmla="*/ 2147483646 h 579"/>
                    <a:gd name="T104" fmla="*/ 2147483646 w 973"/>
                    <a:gd name="T105" fmla="*/ 2147483646 h 579"/>
                    <a:gd name="T106" fmla="*/ 2147483646 w 973"/>
                    <a:gd name="T107" fmla="*/ 2147483646 h 579"/>
                    <a:gd name="T108" fmla="*/ 2147483646 w 973"/>
                    <a:gd name="T109" fmla="*/ 2147483646 h 579"/>
                    <a:gd name="T110" fmla="*/ 2147483646 w 973"/>
                    <a:gd name="T111" fmla="*/ 2147483646 h 579"/>
                    <a:gd name="T112" fmla="*/ 2147483646 w 973"/>
                    <a:gd name="T113" fmla="*/ 2147483646 h 579"/>
                    <a:gd name="T114" fmla="*/ 2147483646 w 973"/>
                    <a:gd name="T115" fmla="*/ 2147483646 h 579"/>
                    <a:gd name="T116" fmla="*/ 2147483646 w 973"/>
                    <a:gd name="T117" fmla="*/ 2147483646 h 579"/>
                    <a:gd name="T118" fmla="*/ 2147483646 w 973"/>
                    <a:gd name="T119" fmla="*/ 2147483646 h 5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3"/>
                    <a:gd name="T181" fmla="*/ 0 h 579"/>
                    <a:gd name="T182" fmla="*/ 973 w 973"/>
                    <a:gd name="T183" fmla="*/ 579 h 5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3" h="579">
                      <a:moveTo>
                        <a:pt x="553" y="10"/>
                      </a:moveTo>
                      <a:lnTo>
                        <a:pt x="552" y="20"/>
                      </a:lnTo>
                      <a:lnTo>
                        <a:pt x="501" y="14"/>
                      </a:lnTo>
                      <a:lnTo>
                        <a:pt x="491" y="55"/>
                      </a:lnTo>
                      <a:lnTo>
                        <a:pt x="450" y="64"/>
                      </a:lnTo>
                      <a:lnTo>
                        <a:pt x="419" y="38"/>
                      </a:lnTo>
                      <a:lnTo>
                        <a:pt x="389" y="27"/>
                      </a:lnTo>
                      <a:lnTo>
                        <a:pt x="389" y="16"/>
                      </a:lnTo>
                      <a:lnTo>
                        <a:pt x="358" y="32"/>
                      </a:lnTo>
                      <a:lnTo>
                        <a:pt x="363" y="47"/>
                      </a:lnTo>
                      <a:lnTo>
                        <a:pt x="322" y="61"/>
                      </a:lnTo>
                      <a:lnTo>
                        <a:pt x="302" y="46"/>
                      </a:lnTo>
                      <a:lnTo>
                        <a:pt x="292" y="56"/>
                      </a:lnTo>
                      <a:lnTo>
                        <a:pt x="292" y="122"/>
                      </a:lnTo>
                      <a:lnTo>
                        <a:pt x="255" y="106"/>
                      </a:lnTo>
                      <a:lnTo>
                        <a:pt x="216" y="120"/>
                      </a:lnTo>
                      <a:lnTo>
                        <a:pt x="156" y="113"/>
                      </a:lnTo>
                      <a:lnTo>
                        <a:pt x="116" y="130"/>
                      </a:lnTo>
                      <a:lnTo>
                        <a:pt x="99" y="149"/>
                      </a:lnTo>
                      <a:lnTo>
                        <a:pt x="86" y="140"/>
                      </a:lnTo>
                      <a:lnTo>
                        <a:pt x="37" y="148"/>
                      </a:lnTo>
                      <a:lnTo>
                        <a:pt x="11" y="167"/>
                      </a:lnTo>
                      <a:lnTo>
                        <a:pt x="6" y="178"/>
                      </a:lnTo>
                      <a:lnTo>
                        <a:pt x="16" y="178"/>
                      </a:lnTo>
                      <a:lnTo>
                        <a:pt x="16" y="183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35" y="229"/>
                      </a:lnTo>
                      <a:lnTo>
                        <a:pt x="35" y="250"/>
                      </a:lnTo>
                      <a:lnTo>
                        <a:pt x="14" y="260"/>
                      </a:lnTo>
                      <a:lnTo>
                        <a:pt x="19" y="265"/>
                      </a:lnTo>
                      <a:lnTo>
                        <a:pt x="19" y="291"/>
                      </a:lnTo>
                      <a:lnTo>
                        <a:pt x="39" y="297"/>
                      </a:lnTo>
                      <a:lnTo>
                        <a:pt x="43" y="328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4" y="334"/>
                      </a:lnTo>
                      <a:lnTo>
                        <a:pt x="109" y="359"/>
                      </a:lnTo>
                      <a:lnTo>
                        <a:pt x="99" y="370"/>
                      </a:lnTo>
                      <a:lnTo>
                        <a:pt x="118" y="405"/>
                      </a:lnTo>
                      <a:lnTo>
                        <a:pt x="112" y="431"/>
                      </a:lnTo>
                      <a:lnTo>
                        <a:pt x="127" y="431"/>
                      </a:lnTo>
                      <a:lnTo>
                        <a:pt x="127" y="441"/>
                      </a:lnTo>
                      <a:lnTo>
                        <a:pt x="112" y="456"/>
                      </a:lnTo>
                      <a:lnTo>
                        <a:pt x="111" y="482"/>
                      </a:lnTo>
                      <a:lnTo>
                        <a:pt x="146" y="519"/>
                      </a:lnTo>
                      <a:lnTo>
                        <a:pt x="126" y="518"/>
                      </a:lnTo>
                      <a:lnTo>
                        <a:pt x="131" y="528"/>
                      </a:lnTo>
                      <a:lnTo>
                        <a:pt x="151" y="534"/>
                      </a:lnTo>
                      <a:lnTo>
                        <a:pt x="155" y="560"/>
                      </a:lnTo>
                      <a:lnTo>
                        <a:pt x="176" y="575"/>
                      </a:lnTo>
                      <a:lnTo>
                        <a:pt x="181" y="560"/>
                      </a:lnTo>
                      <a:lnTo>
                        <a:pt x="207" y="535"/>
                      </a:lnTo>
                      <a:lnTo>
                        <a:pt x="228" y="525"/>
                      </a:lnTo>
                      <a:lnTo>
                        <a:pt x="223" y="541"/>
                      </a:lnTo>
                      <a:lnTo>
                        <a:pt x="248" y="525"/>
                      </a:lnTo>
                      <a:lnTo>
                        <a:pt x="253" y="535"/>
                      </a:lnTo>
                      <a:lnTo>
                        <a:pt x="330" y="516"/>
                      </a:lnTo>
                      <a:lnTo>
                        <a:pt x="345" y="538"/>
                      </a:lnTo>
                      <a:lnTo>
                        <a:pt x="325" y="547"/>
                      </a:lnTo>
                      <a:lnTo>
                        <a:pt x="313" y="557"/>
                      </a:lnTo>
                      <a:lnTo>
                        <a:pt x="339" y="579"/>
                      </a:lnTo>
                      <a:lnTo>
                        <a:pt x="401" y="544"/>
                      </a:lnTo>
                      <a:lnTo>
                        <a:pt x="459" y="553"/>
                      </a:lnTo>
                      <a:lnTo>
                        <a:pt x="451" y="505"/>
                      </a:lnTo>
                      <a:lnTo>
                        <a:pt x="463" y="477"/>
                      </a:lnTo>
                      <a:lnTo>
                        <a:pt x="498" y="472"/>
                      </a:lnTo>
                      <a:lnTo>
                        <a:pt x="498" y="445"/>
                      </a:lnTo>
                      <a:lnTo>
                        <a:pt x="534" y="430"/>
                      </a:lnTo>
                      <a:lnTo>
                        <a:pt x="529" y="379"/>
                      </a:lnTo>
                      <a:lnTo>
                        <a:pt x="571" y="357"/>
                      </a:lnTo>
                      <a:lnTo>
                        <a:pt x="556" y="342"/>
                      </a:lnTo>
                      <a:lnTo>
                        <a:pt x="562" y="321"/>
                      </a:lnTo>
                      <a:lnTo>
                        <a:pt x="552" y="316"/>
                      </a:lnTo>
                      <a:lnTo>
                        <a:pt x="562" y="301"/>
                      </a:lnTo>
                      <a:lnTo>
                        <a:pt x="598" y="317"/>
                      </a:lnTo>
                      <a:lnTo>
                        <a:pt x="649" y="292"/>
                      </a:lnTo>
                      <a:lnTo>
                        <a:pt x="674" y="319"/>
                      </a:lnTo>
                      <a:lnTo>
                        <a:pt x="695" y="314"/>
                      </a:lnTo>
                      <a:lnTo>
                        <a:pt x="714" y="340"/>
                      </a:lnTo>
                      <a:lnTo>
                        <a:pt x="751" y="325"/>
                      </a:lnTo>
                      <a:lnTo>
                        <a:pt x="756" y="305"/>
                      </a:lnTo>
                      <a:lnTo>
                        <a:pt x="761" y="305"/>
                      </a:lnTo>
                      <a:lnTo>
                        <a:pt x="761" y="315"/>
                      </a:lnTo>
                      <a:lnTo>
                        <a:pt x="766" y="320"/>
                      </a:lnTo>
                      <a:lnTo>
                        <a:pt x="781" y="311"/>
                      </a:lnTo>
                      <a:lnTo>
                        <a:pt x="776" y="291"/>
                      </a:lnTo>
                      <a:lnTo>
                        <a:pt x="781" y="275"/>
                      </a:lnTo>
                      <a:lnTo>
                        <a:pt x="813" y="270"/>
                      </a:lnTo>
                      <a:lnTo>
                        <a:pt x="873" y="302"/>
                      </a:lnTo>
                      <a:lnTo>
                        <a:pt x="868" y="307"/>
                      </a:lnTo>
                      <a:lnTo>
                        <a:pt x="873" y="317"/>
                      </a:lnTo>
                      <a:lnTo>
                        <a:pt x="883" y="307"/>
                      </a:lnTo>
                      <a:lnTo>
                        <a:pt x="894" y="312"/>
                      </a:lnTo>
                      <a:lnTo>
                        <a:pt x="924" y="293"/>
                      </a:lnTo>
                      <a:lnTo>
                        <a:pt x="950" y="288"/>
                      </a:lnTo>
                      <a:lnTo>
                        <a:pt x="971" y="297"/>
                      </a:lnTo>
                      <a:lnTo>
                        <a:pt x="973" y="269"/>
                      </a:lnTo>
                      <a:lnTo>
                        <a:pt x="957" y="246"/>
                      </a:lnTo>
                      <a:lnTo>
                        <a:pt x="965" y="238"/>
                      </a:lnTo>
                      <a:lnTo>
                        <a:pt x="919" y="196"/>
                      </a:lnTo>
                      <a:lnTo>
                        <a:pt x="885" y="150"/>
                      </a:lnTo>
                      <a:lnTo>
                        <a:pt x="885" y="140"/>
                      </a:lnTo>
                      <a:lnTo>
                        <a:pt x="867" y="134"/>
                      </a:lnTo>
                      <a:lnTo>
                        <a:pt x="826" y="102"/>
                      </a:lnTo>
                      <a:lnTo>
                        <a:pt x="795" y="102"/>
                      </a:lnTo>
                      <a:lnTo>
                        <a:pt x="785" y="87"/>
                      </a:lnTo>
                      <a:lnTo>
                        <a:pt x="797" y="71"/>
                      </a:lnTo>
                      <a:lnTo>
                        <a:pt x="781" y="60"/>
                      </a:lnTo>
                      <a:lnTo>
                        <a:pt x="787" y="41"/>
                      </a:lnTo>
                      <a:lnTo>
                        <a:pt x="757" y="14"/>
                      </a:lnTo>
                      <a:lnTo>
                        <a:pt x="737" y="19"/>
                      </a:lnTo>
                      <a:lnTo>
                        <a:pt x="725" y="44"/>
                      </a:lnTo>
                      <a:lnTo>
                        <a:pt x="684" y="58"/>
                      </a:lnTo>
                      <a:lnTo>
                        <a:pt x="674" y="43"/>
                      </a:lnTo>
                      <a:lnTo>
                        <a:pt x="654" y="47"/>
                      </a:lnTo>
                      <a:lnTo>
                        <a:pt x="598" y="37"/>
                      </a:lnTo>
                      <a:lnTo>
                        <a:pt x="567" y="20"/>
                      </a:lnTo>
                      <a:lnTo>
                        <a:pt x="568" y="0"/>
                      </a:lnTo>
                      <a:lnTo>
                        <a:pt x="553" y="10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" name="Freeform 280"/>
                <p:cNvSpPr>
                  <a:spLocks/>
                </p:cNvSpPr>
                <p:nvPr/>
              </p:nvSpPr>
              <p:spPr bwMode="auto">
                <a:xfrm>
                  <a:off x="1814676" y="3266312"/>
                  <a:ext cx="246086" cy="223763"/>
                </a:xfrm>
                <a:custGeom>
                  <a:avLst/>
                  <a:gdLst>
                    <a:gd name="T0" fmla="*/ 2147483646 w 467"/>
                    <a:gd name="T1" fmla="*/ 2147483646 h 419"/>
                    <a:gd name="T2" fmla="*/ 2147483646 w 467"/>
                    <a:gd name="T3" fmla="*/ 2147483646 h 419"/>
                    <a:gd name="T4" fmla="*/ 2147483646 w 467"/>
                    <a:gd name="T5" fmla="*/ 2147483646 h 419"/>
                    <a:gd name="T6" fmla="*/ 2147483646 w 467"/>
                    <a:gd name="T7" fmla="*/ 0 h 419"/>
                    <a:gd name="T8" fmla="*/ 2147483646 w 467"/>
                    <a:gd name="T9" fmla="*/ 2147483646 h 419"/>
                    <a:gd name="T10" fmla="*/ 2147483646 w 467"/>
                    <a:gd name="T11" fmla="*/ 2147483646 h 419"/>
                    <a:gd name="T12" fmla="*/ 2147483646 w 467"/>
                    <a:gd name="T13" fmla="*/ 2147483646 h 419"/>
                    <a:gd name="T14" fmla="*/ 2147483646 w 467"/>
                    <a:gd name="T15" fmla="*/ 2147483646 h 419"/>
                    <a:gd name="T16" fmla="*/ 2147483646 w 467"/>
                    <a:gd name="T17" fmla="*/ 2147483646 h 419"/>
                    <a:gd name="T18" fmla="*/ 2147483646 w 467"/>
                    <a:gd name="T19" fmla="*/ 2147483646 h 419"/>
                    <a:gd name="T20" fmla="*/ 2147483646 w 467"/>
                    <a:gd name="T21" fmla="*/ 2147483646 h 419"/>
                    <a:gd name="T22" fmla="*/ 2147483646 w 467"/>
                    <a:gd name="T23" fmla="*/ 2147483646 h 419"/>
                    <a:gd name="T24" fmla="*/ 2147483646 w 467"/>
                    <a:gd name="T25" fmla="*/ 2147483646 h 419"/>
                    <a:gd name="T26" fmla="*/ 2147483646 w 467"/>
                    <a:gd name="T27" fmla="*/ 2147483646 h 419"/>
                    <a:gd name="T28" fmla="*/ 2147483646 w 467"/>
                    <a:gd name="T29" fmla="*/ 2147483646 h 419"/>
                    <a:gd name="T30" fmla="*/ 2147483646 w 467"/>
                    <a:gd name="T31" fmla="*/ 2147483646 h 419"/>
                    <a:gd name="T32" fmla="*/ 2147483646 w 467"/>
                    <a:gd name="T33" fmla="*/ 2147483646 h 419"/>
                    <a:gd name="T34" fmla="*/ 2147483646 w 467"/>
                    <a:gd name="T35" fmla="*/ 2147483646 h 419"/>
                    <a:gd name="T36" fmla="*/ 2147483646 w 467"/>
                    <a:gd name="T37" fmla="*/ 2147483646 h 419"/>
                    <a:gd name="T38" fmla="*/ 2147483646 w 467"/>
                    <a:gd name="T39" fmla="*/ 2147483646 h 419"/>
                    <a:gd name="T40" fmla="*/ 2147483646 w 467"/>
                    <a:gd name="T41" fmla="*/ 2147483646 h 419"/>
                    <a:gd name="T42" fmla="*/ 2147483646 w 467"/>
                    <a:gd name="T43" fmla="*/ 2147483646 h 419"/>
                    <a:gd name="T44" fmla="*/ 2147483646 w 467"/>
                    <a:gd name="T45" fmla="*/ 2147483646 h 419"/>
                    <a:gd name="T46" fmla="*/ 2147483646 w 467"/>
                    <a:gd name="T47" fmla="*/ 2147483646 h 419"/>
                    <a:gd name="T48" fmla="*/ 2147483646 w 467"/>
                    <a:gd name="T49" fmla="*/ 2147483646 h 419"/>
                    <a:gd name="T50" fmla="*/ 2147483646 w 467"/>
                    <a:gd name="T51" fmla="*/ 2147483646 h 419"/>
                    <a:gd name="T52" fmla="*/ 2147483646 w 467"/>
                    <a:gd name="T53" fmla="*/ 2147483646 h 419"/>
                    <a:gd name="T54" fmla="*/ 2147483646 w 467"/>
                    <a:gd name="T55" fmla="*/ 2147483646 h 419"/>
                    <a:gd name="T56" fmla="*/ 2147483646 w 467"/>
                    <a:gd name="T57" fmla="*/ 2147483646 h 419"/>
                    <a:gd name="T58" fmla="*/ 2147483646 w 467"/>
                    <a:gd name="T59" fmla="*/ 2147483646 h 419"/>
                    <a:gd name="T60" fmla="*/ 2147483646 w 467"/>
                    <a:gd name="T61" fmla="*/ 2147483646 h 419"/>
                    <a:gd name="T62" fmla="*/ 2147483646 w 467"/>
                    <a:gd name="T63" fmla="*/ 2147483646 h 419"/>
                    <a:gd name="T64" fmla="*/ 2147483646 w 467"/>
                    <a:gd name="T65" fmla="*/ 2147483646 h 419"/>
                    <a:gd name="T66" fmla="*/ 2147483646 w 467"/>
                    <a:gd name="T67" fmla="*/ 2147483646 h 4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7"/>
                    <a:gd name="T103" fmla="*/ 0 h 419"/>
                    <a:gd name="T104" fmla="*/ 467 w 467"/>
                    <a:gd name="T105" fmla="*/ 419 h 4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7" h="419">
                      <a:moveTo>
                        <a:pt x="0" y="87"/>
                      </a:moveTo>
                      <a:lnTo>
                        <a:pt x="42" y="65"/>
                      </a:lnTo>
                      <a:lnTo>
                        <a:pt x="27" y="50"/>
                      </a:lnTo>
                      <a:lnTo>
                        <a:pt x="33" y="29"/>
                      </a:lnTo>
                      <a:lnTo>
                        <a:pt x="23" y="24"/>
                      </a:lnTo>
                      <a:lnTo>
                        <a:pt x="33" y="9"/>
                      </a:lnTo>
                      <a:lnTo>
                        <a:pt x="69" y="25"/>
                      </a:lnTo>
                      <a:lnTo>
                        <a:pt x="120" y="0"/>
                      </a:lnTo>
                      <a:lnTo>
                        <a:pt x="145" y="27"/>
                      </a:lnTo>
                      <a:lnTo>
                        <a:pt x="166" y="22"/>
                      </a:lnTo>
                      <a:lnTo>
                        <a:pt x="185" y="48"/>
                      </a:lnTo>
                      <a:lnTo>
                        <a:pt x="215" y="69"/>
                      </a:lnTo>
                      <a:lnTo>
                        <a:pt x="219" y="104"/>
                      </a:lnTo>
                      <a:lnTo>
                        <a:pt x="204" y="110"/>
                      </a:lnTo>
                      <a:lnTo>
                        <a:pt x="240" y="126"/>
                      </a:lnTo>
                      <a:lnTo>
                        <a:pt x="245" y="136"/>
                      </a:lnTo>
                      <a:lnTo>
                        <a:pt x="260" y="126"/>
                      </a:lnTo>
                      <a:lnTo>
                        <a:pt x="296" y="131"/>
                      </a:lnTo>
                      <a:lnTo>
                        <a:pt x="296" y="152"/>
                      </a:lnTo>
                      <a:lnTo>
                        <a:pt x="321" y="153"/>
                      </a:lnTo>
                      <a:lnTo>
                        <a:pt x="321" y="168"/>
                      </a:lnTo>
                      <a:lnTo>
                        <a:pt x="357" y="158"/>
                      </a:lnTo>
                      <a:lnTo>
                        <a:pt x="357" y="168"/>
                      </a:lnTo>
                      <a:lnTo>
                        <a:pt x="381" y="180"/>
                      </a:lnTo>
                      <a:lnTo>
                        <a:pt x="407" y="205"/>
                      </a:lnTo>
                      <a:lnTo>
                        <a:pt x="397" y="221"/>
                      </a:lnTo>
                      <a:lnTo>
                        <a:pt x="407" y="226"/>
                      </a:lnTo>
                      <a:lnTo>
                        <a:pt x="442" y="201"/>
                      </a:lnTo>
                      <a:lnTo>
                        <a:pt x="448" y="206"/>
                      </a:lnTo>
                      <a:lnTo>
                        <a:pt x="426" y="268"/>
                      </a:lnTo>
                      <a:lnTo>
                        <a:pt x="467" y="288"/>
                      </a:lnTo>
                      <a:lnTo>
                        <a:pt x="467" y="298"/>
                      </a:lnTo>
                      <a:lnTo>
                        <a:pt x="445" y="319"/>
                      </a:lnTo>
                      <a:lnTo>
                        <a:pt x="450" y="324"/>
                      </a:lnTo>
                      <a:lnTo>
                        <a:pt x="450" y="344"/>
                      </a:lnTo>
                      <a:lnTo>
                        <a:pt x="465" y="349"/>
                      </a:lnTo>
                      <a:lnTo>
                        <a:pt x="454" y="370"/>
                      </a:lnTo>
                      <a:lnTo>
                        <a:pt x="428" y="390"/>
                      </a:lnTo>
                      <a:lnTo>
                        <a:pt x="418" y="395"/>
                      </a:lnTo>
                      <a:lnTo>
                        <a:pt x="428" y="416"/>
                      </a:lnTo>
                      <a:lnTo>
                        <a:pt x="388" y="419"/>
                      </a:lnTo>
                      <a:lnTo>
                        <a:pt x="398" y="404"/>
                      </a:lnTo>
                      <a:lnTo>
                        <a:pt x="377" y="404"/>
                      </a:lnTo>
                      <a:lnTo>
                        <a:pt x="372" y="394"/>
                      </a:lnTo>
                      <a:lnTo>
                        <a:pt x="388" y="394"/>
                      </a:lnTo>
                      <a:lnTo>
                        <a:pt x="362" y="379"/>
                      </a:lnTo>
                      <a:lnTo>
                        <a:pt x="347" y="377"/>
                      </a:lnTo>
                      <a:lnTo>
                        <a:pt x="352" y="367"/>
                      </a:lnTo>
                      <a:lnTo>
                        <a:pt x="342" y="357"/>
                      </a:lnTo>
                      <a:lnTo>
                        <a:pt x="316" y="377"/>
                      </a:lnTo>
                      <a:lnTo>
                        <a:pt x="302" y="342"/>
                      </a:lnTo>
                      <a:lnTo>
                        <a:pt x="287" y="351"/>
                      </a:lnTo>
                      <a:lnTo>
                        <a:pt x="261" y="340"/>
                      </a:lnTo>
                      <a:lnTo>
                        <a:pt x="250" y="366"/>
                      </a:lnTo>
                      <a:lnTo>
                        <a:pt x="235" y="371"/>
                      </a:lnTo>
                      <a:lnTo>
                        <a:pt x="224" y="386"/>
                      </a:lnTo>
                      <a:lnTo>
                        <a:pt x="224" y="371"/>
                      </a:lnTo>
                      <a:lnTo>
                        <a:pt x="214" y="370"/>
                      </a:lnTo>
                      <a:lnTo>
                        <a:pt x="194" y="385"/>
                      </a:lnTo>
                      <a:lnTo>
                        <a:pt x="173" y="375"/>
                      </a:lnTo>
                      <a:lnTo>
                        <a:pt x="159" y="325"/>
                      </a:lnTo>
                      <a:lnTo>
                        <a:pt x="167" y="289"/>
                      </a:lnTo>
                      <a:lnTo>
                        <a:pt x="149" y="265"/>
                      </a:lnTo>
                      <a:lnTo>
                        <a:pt x="170" y="233"/>
                      </a:lnTo>
                      <a:lnTo>
                        <a:pt x="157" y="204"/>
                      </a:lnTo>
                      <a:lnTo>
                        <a:pt x="66" y="194"/>
                      </a:lnTo>
                      <a:lnTo>
                        <a:pt x="61" y="178"/>
                      </a:lnTo>
                      <a:lnTo>
                        <a:pt x="5" y="138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0" name="Freeform 281"/>
                <p:cNvSpPr>
                  <a:spLocks/>
                </p:cNvSpPr>
                <p:nvPr/>
              </p:nvSpPr>
              <p:spPr bwMode="auto">
                <a:xfrm>
                  <a:off x="1736881" y="3448814"/>
                  <a:ext cx="452479" cy="418962"/>
                </a:xfrm>
                <a:custGeom>
                  <a:avLst/>
                  <a:gdLst>
                    <a:gd name="T0" fmla="*/ 2147483646 w 853"/>
                    <a:gd name="T1" fmla="*/ 2147483646 h 781"/>
                    <a:gd name="T2" fmla="*/ 2147483646 w 853"/>
                    <a:gd name="T3" fmla="*/ 2147483646 h 781"/>
                    <a:gd name="T4" fmla="*/ 2147483646 w 853"/>
                    <a:gd name="T5" fmla="*/ 2147483646 h 781"/>
                    <a:gd name="T6" fmla="*/ 2147483646 w 853"/>
                    <a:gd name="T7" fmla="*/ 2147483646 h 781"/>
                    <a:gd name="T8" fmla="*/ 2147483646 w 853"/>
                    <a:gd name="T9" fmla="*/ 2147483646 h 781"/>
                    <a:gd name="T10" fmla="*/ 2147483646 w 853"/>
                    <a:gd name="T11" fmla="*/ 2147483646 h 781"/>
                    <a:gd name="T12" fmla="*/ 2147483646 w 853"/>
                    <a:gd name="T13" fmla="*/ 2147483646 h 781"/>
                    <a:gd name="T14" fmla="*/ 2147483646 w 853"/>
                    <a:gd name="T15" fmla="*/ 2147483646 h 781"/>
                    <a:gd name="T16" fmla="*/ 2147483646 w 853"/>
                    <a:gd name="T17" fmla="*/ 2147483646 h 781"/>
                    <a:gd name="T18" fmla="*/ 2147483646 w 853"/>
                    <a:gd name="T19" fmla="*/ 2147483646 h 781"/>
                    <a:gd name="T20" fmla="*/ 2147483646 w 853"/>
                    <a:gd name="T21" fmla="*/ 2147483646 h 781"/>
                    <a:gd name="T22" fmla="*/ 2147483646 w 853"/>
                    <a:gd name="T23" fmla="*/ 2147483646 h 781"/>
                    <a:gd name="T24" fmla="*/ 2147483646 w 853"/>
                    <a:gd name="T25" fmla="*/ 2147483646 h 781"/>
                    <a:gd name="T26" fmla="*/ 2147483646 w 853"/>
                    <a:gd name="T27" fmla="*/ 2147483646 h 781"/>
                    <a:gd name="T28" fmla="*/ 2147483646 w 853"/>
                    <a:gd name="T29" fmla="*/ 2147483646 h 781"/>
                    <a:gd name="T30" fmla="*/ 2147483646 w 853"/>
                    <a:gd name="T31" fmla="*/ 0 h 781"/>
                    <a:gd name="T32" fmla="*/ 2147483646 w 853"/>
                    <a:gd name="T33" fmla="*/ 2147483646 h 781"/>
                    <a:gd name="T34" fmla="*/ 2147483646 w 853"/>
                    <a:gd name="T35" fmla="*/ 2147483646 h 781"/>
                    <a:gd name="T36" fmla="*/ 2147483646 w 853"/>
                    <a:gd name="T37" fmla="*/ 2147483646 h 781"/>
                    <a:gd name="T38" fmla="*/ 2147483646 w 853"/>
                    <a:gd name="T39" fmla="*/ 2147483646 h 781"/>
                    <a:gd name="T40" fmla="*/ 2147483646 w 853"/>
                    <a:gd name="T41" fmla="*/ 2147483646 h 781"/>
                    <a:gd name="T42" fmla="*/ 2147483646 w 853"/>
                    <a:gd name="T43" fmla="*/ 2147483646 h 781"/>
                    <a:gd name="T44" fmla="*/ 2147483646 w 853"/>
                    <a:gd name="T45" fmla="*/ 2147483646 h 781"/>
                    <a:gd name="T46" fmla="*/ 2147483646 w 853"/>
                    <a:gd name="T47" fmla="*/ 2147483646 h 781"/>
                    <a:gd name="T48" fmla="*/ 2147483646 w 853"/>
                    <a:gd name="T49" fmla="*/ 2147483646 h 781"/>
                    <a:gd name="T50" fmla="*/ 2147483646 w 853"/>
                    <a:gd name="T51" fmla="*/ 2147483646 h 781"/>
                    <a:gd name="T52" fmla="*/ 2147483646 w 853"/>
                    <a:gd name="T53" fmla="*/ 2147483646 h 781"/>
                    <a:gd name="T54" fmla="*/ 2147483646 w 853"/>
                    <a:gd name="T55" fmla="*/ 2147483646 h 781"/>
                    <a:gd name="T56" fmla="*/ 2147483646 w 853"/>
                    <a:gd name="T57" fmla="*/ 2147483646 h 781"/>
                    <a:gd name="T58" fmla="*/ 2147483646 w 853"/>
                    <a:gd name="T59" fmla="*/ 2147483646 h 781"/>
                    <a:gd name="T60" fmla="*/ 2147483646 w 853"/>
                    <a:gd name="T61" fmla="*/ 2147483646 h 781"/>
                    <a:gd name="T62" fmla="*/ 2147483646 w 853"/>
                    <a:gd name="T63" fmla="*/ 2147483646 h 781"/>
                    <a:gd name="T64" fmla="*/ 2147483646 w 853"/>
                    <a:gd name="T65" fmla="*/ 2147483646 h 781"/>
                    <a:gd name="T66" fmla="*/ 2147483646 w 853"/>
                    <a:gd name="T67" fmla="*/ 2147483646 h 781"/>
                    <a:gd name="T68" fmla="*/ 2147483646 w 853"/>
                    <a:gd name="T69" fmla="*/ 2147483646 h 781"/>
                    <a:gd name="T70" fmla="*/ 2147483646 w 853"/>
                    <a:gd name="T71" fmla="*/ 2147483646 h 781"/>
                    <a:gd name="T72" fmla="*/ 2147483646 w 853"/>
                    <a:gd name="T73" fmla="*/ 2147483646 h 781"/>
                    <a:gd name="T74" fmla="*/ 2147483646 w 853"/>
                    <a:gd name="T75" fmla="*/ 2147483646 h 781"/>
                    <a:gd name="T76" fmla="*/ 2147483646 w 853"/>
                    <a:gd name="T77" fmla="*/ 2147483646 h 781"/>
                    <a:gd name="T78" fmla="*/ 2147483646 w 853"/>
                    <a:gd name="T79" fmla="*/ 2147483646 h 781"/>
                    <a:gd name="T80" fmla="*/ 2147483646 w 853"/>
                    <a:gd name="T81" fmla="*/ 2147483646 h 781"/>
                    <a:gd name="T82" fmla="*/ 2147483646 w 853"/>
                    <a:gd name="T83" fmla="*/ 2147483646 h 781"/>
                    <a:gd name="T84" fmla="*/ 2147483646 w 853"/>
                    <a:gd name="T85" fmla="*/ 2147483646 h 781"/>
                    <a:gd name="T86" fmla="*/ 2147483646 w 853"/>
                    <a:gd name="T87" fmla="*/ 2147483646 h 781"/>
                    <a:gd name="T88" fmla="*/ 2147483646 w 853"/>
                    <a:gd name="T89" fmla="*/ 2147483646 h 781"/>
                    <a:gd name="T90" fmla="*/ 2147483646 w 853"/>
                    <a:gd name="T91" fmla="*/ 2147483646 h 781"/>
                    <a:gd name="T92" fmla="*/ 2147483646 w 853"/>
                    <a:gd name="T93" fmla="*/ 2147483646 h 7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53"/>
                    <a:gd name="T142" fmla="*/ 0 h 781"/>
                    <a:gd name="T143" fmla="*/ 853 w 853"/>
                    <a:gd name="T144" fmla="*/ 781 h 7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53" h="781">
                      <a:moveTo>
                        <a:pt x="229" y="387"/>
                      </a:moveTo>
                      <a:lnTo>
                        <a:pt x="223" y="356"/>
                      </a:lnTo>
                      <a:lnTo>
                        <a:pt x="204" y="335"/>
                      </a:lnTo>
                      <a:lnTo>
                        <a:pt x="235" y="321"/>
                      </a:lnTo>
                      <a:lnTo>
                        <a:pt x="225" y="269"/>
                      </a:lnTo>
                      <a:lnTo>
                        <a:pt x="147" y="244"/>
                      </a:lnTo>
                      <a:lnTo>
                        <a:pt x="118" y="210"/>
                      </a:lnTo>
                      <a:lnTo>
                        <a:pt x="107" y="215"/>
                      </a:lnTo>
                      <a:lnTo>
                        <a:pt x="118" y="194"/>
                      </a:lnTo>
                      <a:lnTo>
                        <a:pt x="97" y="189"/>
                      </a:lnTo>
                      <a:lnTo>
                        <a:pt x="97" y="174"/>
                      </a:lnTo>
                      <a:lnTo>
                        <a:pt x="56" y="178"/>
                      </a:lnTo>
                      <a:lnTo>
                        <a:pt x="68" y="157"/>
                      </a:lnTo>
                      <a:lnTo>
                        <a:pt x="21" y="166"/>
                      </a:lnTo>
                      <a:lnTo>
                        <a:pt x="17" y="151"/>
                      </a:lnTo>
                      <a:lnTo>
                        <a:pt x="0" y="156"/>
                      </a:lnTo>
                      <a:lnTo>
                        <a:pt x="1" y="146"/>
                      </a:lnTo>
                      <a:lnTo>
                        <a:pt x="24" y="111"/>
                      </a:lnTo>
                      <a:lnTo>
                        <a:pt x="59" y="96"/>
                      </a:lnTo>
                      <a:lnTo>
                        <a:pt x="68" y="116"/>
                      </a:lnTo>
                      <a:lnTo>
                        <a:pt x="83" y="116"/>
                      </a:lnTo>
                      <a:lnTo>
                        <a:pt x="88" y="142"/>
                      </a:lnTo>
                      <a:lnTo>
                        <a:pt x="109" y="123"/>
                      </a:lnTo>
                      <a:lnTo>
                        <a:pt x="119" y="138"/>
                      </a:lnTo>
                      <a:lnTo>
                        <a:pt x="129" y="133"/>
                      </a:lnTo>
                      <a:lnTo>
                        <a:pt x="139" y="113"/>
                      </a:lnTo>
                      <a:lnTo>
                        <a:pt x="149" y="113"/>
                      </a:lnTo>
                      <a:lnTo>
                        <a:pt x="155" y="133"/>
                      </a:lnTo>
                      <a:lnTo>
                        <a:pt x="176" y="78"/>
                      </a:lnTo>
                      <a:lnTo>
                        <a:pt x="171" y="67"/>
                      </a:lnTo>
                      <a:lnTo>
                        <a:pt x="161" y="77"/>
                      </a:lnTo>
                      <a:lnTo>
                        <a:pt x="146" y="67"/>
                      </a:lnTo>
                      <a:lnTo>
                        <a:pt x="157" y="41"/>
                      </a:lnTo>
                      <a:lnTo>
                        <a:pt x="167" y="51"/>
                      </a:lnTo>
                      <a:lnTo>
                        <a:pt x="229" y="58"/>
                      </a:lnTo>
                      <a:lnTo>
                        <a:pt x="234" y="32"/>
                      </a:lnTo>
                      <a:lnTo>
                        <a:pt x="249" y="28"/>
                      </a:lnTo>
                      <a:lnTo>
                        <a:pt x="259" y="39"/>
                      </a:lnTo>
                      <a:lnTo>
                        <a:pt x="285" y="34"/>
                      </a:lnTo>
                      <a:lnTo>
                        <a:pt x="295" y="44"/>
                      </a:lnTo>
                      <a:lnTo>
                        <a:pt x="320" y="35"/>
                      </a:lnTo>
                      <a:lnTo>
                        <a:pt x="341" y="45"/>
                      </a:lnTo>
                      <a:lnTo>
                        <a:pt x="361" y="30"/>
                      </a:lnTo>
                      <a:lnTo>
                        <a:pt x="371" y="31"/>
                      </a:lnTo>
                      <a:lnTo>
                        <a:pt x="371" y="46"/>
                      </a:lnTo>
                      <a:lnTo>
                        <a:pt x="382" y="31"/>
                      </a:lnTo>
                      <a:lnTo>
                        <a:pt x="397" y="26"/>
                      </a:lnTo>
                      <a:lnTo>
                        <a:pt x="408" y="0"/>
                      </a:lnTo>
                      <a:lnTo>
                        <a:pt x="434" y="11"/>
                      </a:lnTo>
                      <a:lnTo>
                        <a:pt x="449" y="2"/>
                      </a:lnTo>
                      <a:lnTo>
                        <a:pt x="463" y="37"/>
                      </a:lnTo>
                      <a:lnTo>
                        <a:pt x="489" y="17"/>
                      </a:lnTo>
                      <a:lnTo>
                        <a:pt x="499" y="27"/>
                      </a:lnTo>
                      <a:lnTo>
                        <a:pt x="494" y="37"/>
                      </a:lnTo>
                      <a:lnTo>
                        <a:pt x="509" y="39"/>
                      </a:lnTo>
                      <a:lnTo>
                        <a:pt x="535" y="54"/>
                      </a:lnTo>
                      <a:lnTo>
                        <a:pt x="519" y="54"/>
                      </a:lnTo>
                      <a:lnTo>
                        <a:pt x="524" y="64"/>
                      </a:lnTo>
                      <a:lnTo>
                        <a:pt x="545" y="64"/>
                      </a:lnTo>
                      <a:lnTo>
                        <a:pt x="535" y="79"/>
                      </a:lnTo>
                      <a:lnTo>
                        <a:pt x="575" y="76"/>
                      </a:lnTo>
                      <a:lnTo>
                        <a:pt x="565" y="55"/>
                      </a:lnTo>
                      <a:lnTo>
                        <a:pt x="575" y="50"/>
                      </a:lnTo>
                      <a:lnTo>
                        <a:pt x="611" y="81"/>
                      </a:lnTo>
                      <a:lnTo>
                        <a:pt x="605" y="106"/>
                      </a:lnTo>
                      <a:lnTo>
                        <a:pt x="584" y="147"/>
                      </a:lnTo>
                      <a:lnTo>
                        <a:pt x="598" y="162"/>
                      </a:lnTo>
                      <a:lnTo>
                        <a:pt x="610" y="142"/>
                      </a:lnTo>
                      <a:lnTo>
                        <a:pt x="614" y="167"/>
                      </a:lnTo>
                      <a:lnTo>
                        <a:pt x="583" y="183"/>
                      </a:lnTo>
                      <a:lnTo>
                        <a:pt x="588" y="193"/>
                      </a:lnTo>
                      <a:lnTo>
                        <a:pt x="582" y="213"/>
                      </a:lnTo>
                      <a:lnTo>
                        <a:pt x="602" y="249"/>
                      </a:lnTo>
                      <a:lnTo>
                        <a:pt x="628" y="240"/>
                      </a:lnTo>
                      <a:lnTo>
                        <a:pt x="637" y="258"/>
                      </a:lnTo>
                      <a:lnTo>
                        <a:pt x="623" y="268"/>
                      </a:lnTo>
                      <a:lnTo>
                        <a:pt x="611" y="306"/>
                      </a:lnTo>
                      <a:lnTo>
                        <a:pt x="637" y="332"/>
                      </a:lnTo>
                      <a:lnTo>
                        <a:pt x="652" y="327"/>
                      </a:lnTo>
                      <a:lnTo>
                        <a:pt x="646" y="347"/>
                      </a:lnTo>
                      <a:lnTo>
                        <a:pt x="661" y="352"/>
                      </a:lnTo>
                      <a:lnTo>
                        <a:pt x="683" y="328"/>
                      </a:lnTo>
                      <a:lnTo>
                        <a:pt x="698" y="333"/>
                      </a:lnTo>
                      <a:lnTo>
                        <a:pt x="686" y="343"/>
                      </a:lnTo>
                      <a:lnTo>
                        <a:pt x="716" y="360"/>
                      </a:lnTo>
                      <a:lnTo>
                        <a:pt x="712" y="384"/>
                      </a:lnTo>
                      <a:lnTo>
                        <a:pt x="740" y="392"/>
                      </a:lnTo>
                      <a:lnTo>
                        <a:pt x="739" y="354"/>
                      </a:lnTo>
                      <a:lnTo>
                        <a:pt x="759" y="374"/>
                      </a:lnTo>
                      <a:lnTo>
                        <a:pt x="764" y="359"/>
                      </a:lnTo>
                      <a:lnTo>
                        <a:pt x="750" y="323"/>
                      </a:lnTo>
                      <a:lnTo>
                        <a:pt x="801" y="319"/>
                      </a:lnTo>
                      <a:lnTo>
                        <a:pt x="801" y="299"/>
                      </a:lnTo>
                      <a:lnTo>
                        <a:pt x="832" y="304"/>
                      </a:lnTo>
                      <a:lnTo>
                        <a:pt x="842" y="324"/>
                      </a:lnTo>
                      <a:lnTo>
                        <a:pt x="800" y="350"/>
                      </a:lnTo>
                      <a:lnTo>
                        <a:pt x="790" y="365"/>
                      </a:lnTo>
                      <a:lnTo>
                        <a:pt x="790" y="401"/>
                      </a:lnTo>
                      <a:lnTo>
                        <a:pt x="810" y="396"/>
                      </a:lnTo>
                      <a:lnTo>
                        <a:pt x="815" y="386"/>
                      </a:lnTo>
                      <a:lnTo>
                        <a:pt x="836" y="401"/>
                      </a:lnTo>
                      <a:lnTo>
                        <a:pt x="834" y="416"/>
                      </a:lnTo>
                      <a:lnTo>
                        <a:pt x="809" y="442"/>
                      </a:lnTo>
                      <a:lnTo>
                        <a:pt x="804" y="431"/>
                      </a:lnTo>
                      <a:lnTo>
                        <a:pt x="753" y="431"/>
                      </a:lnTo>
                      <a:lnTo>
                        <a:pt x="805" y="495"/>
                      </a:lnTo>
                      <a:lnTo>
                        <a:pt x="853" y="553"/>
                      </a:lnTo>
                      <a:lnTo>
                        <a:pt x="816" y="567"/>
                      </a:lnTo>
                      <a:lnTo>
                        <a:pt x="796" y="568"/>
                      </a:lnTo>
                      <a:lnTo>
                        <a:pt x="776" y="590"/>
                      </a:lnTo>
                      <a:lnTo>
                        <a:pt x="760" y="588"/>
                      </a:lnTo>
                      <a:lnTo>
                        <a:pt x="755" y="583"/>
                      </a:lnTo>
                      <a:lnTo>
                        <a:pt x="704" y="593"/>
                      </a:lnTo>
                      <a:lnTo>
                        <a:pt x="699" y="583"/>
                      </a:lnTo>
                      <a:lnTo>
                        <a:pt x="667" y="570"/>
                      </a:lnTo>
                      <a:lnTo>
                        <a:pt x="661" y="620"/>
                      </a:lnTo>
                      <a:lnTo>
                        <a:pt x="653" y="661"/>
                      </a:lnTo>
                      <a:lnTo>
                        <a:pt x="626" y="689"/>
                      </a:lnTo>
                      <a:lnTo>
                        <a:pt x="600" y="694"/>
                      </a:lnTo>
                      <a:lnTo>
                        <a:pt x="569" y="711"/>
                      </a:lnTo>
                      <a:lnTo>
                        <a:pt x="536" y="759"/>
                      </a:lnTo>
                      <a:lnTo>
                        <a:pt x="480" y="781"/>
                      </a:lnTo>
                      <a:lnTo>
                        <a:pt x="481" y="745"/>
                      </a:lnTo>
                      <a:lnTo>
                        <a:pt x="454" y="744"/>
                      </a:lnTo>
                      <a:lnTo>
                        <a:pt x="471" y="708"/>
                      </a:lnTo>
                      <a:lnTo>
                        <a:pt x="495" y="708"/>
                      </a:lnTo>
                      <a:lnTo>
                        <a:pt x="498" y="679"/>
                      </a:lnTo>
                      <a:lnTo>
                        <a:pt x="486" y="684"/>
                      </a:lnTo>
                      <a:lnTo>
                        <a:pt x="461" y="615"/>
                      </a:lnTo>
                      <a:lnTo>
                        <a:pt x="448" y="606"/>
                      </a:lnTo>
                      <a:lnTo>
                        <a:pt x="415" y="604"/>
                      </a:lnTo>
                      <a:lnTo>
                        <a:pt x="419" y="559"/>
                      </a:lnTo>
                      <a:lnTo>
                        <a:pt x="394" y="513"/>
                      </a:lnTo>
                      <a:lnTo>
                        <a:pt x="388" y="518"/>
                      </a:lnTo>
                      <a:lnTo>
                        <a:pt x="384" y="512"/>
                      </a:lnTo>
                      <a:lnTo>
                        <a:pt x="389" y="498"/>
                      </a:lnTo>
                      <a:lnTo>
                        <a:pt x="318" y="502"/>
                      </a:lnTo>
                      <a:lnTo>
                        <a:pt x="305" y="475"/>
                      </a:lnTo>
                      <a:lnTo>
                        <a:pt x="262" y="475"/>
                      </a:lnTo>
                      <a:lnTo>
                        <a:pt x="253" y="407"/>
                      </a:lnTo>
                      <a:lnTo>
                        <a:pt x="229" y="387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1" name="Freeform 282"/>
                <p:cNvSpPr>
                  <a:spLocks/>
                </p:cNvSpPr>
                <p:nvPr/>
              </p:nvSpPr>
              <p:spPr bwMode="auto">
                <a:xfrm>
                  <a:off x="1544776" y="3466271"/>
                  <a:ext cx="325468" cy="272960"/>
                </a:xfrm>
                <a:custGeom>
                  <a:avLst/>
                  <a:gdLst>
                    <a:gd name="T0" fmla="*/ 2147483646 w 615"/>
                    <a:gd name="T1" fmla="*/ 2147483646 h 505"/>
                    <a:gd name="T2" fmla="*/ 2147483646 w 615"/>
                    <a:gd name="T3" fmla="*/ 2147483646 h 505"/>
                    <a:gd name="T4" fmla="*/ 2147483646 w 615"/>
                    <a:gd name="T5" fmla="*/ 2147483646 h 505"/>
                    <a:gd name="T6" fmla="*/ 2147483646 w 615"/>
                    <a:gd name="T7" fmla="*/ 0 h 505"/>
                    <a:gd name="T8" fmla="*/ 2147483646 w 615"/>
                    <a:gd name="T9" fmla="*/ 2147483646 h 505"/>
                    <a:gd name="T10" fmla="*/ 2147483646 w 615"/>
                    <a:gd name="T11" fmla="*/ 2147483646 h 505"/>
                    <a:gd name="T12" fmla="*/ 2147483646 w 615"/>
                    <a:gd name="T13" fmla="*/ 2147483646 h 505"/>
                    <a:gd name="T14" fmla="*/ 2147483646 w 615"/>
                    <a:gd name="T15" fmla="*/ 2147483646 h 505"/>
                    <a:gd name="T16" fmla="*/ 2147483646 w 615"/>
                    <a:gd name="T17" fmla="*/ 2147483646 h 505"/>
                    <a:gd name="T18" fmla="*/ 2147483646 w 615"/>
                    <a:gd name="T19" fmla="*/ 2147483646 h 505"/>
                    <a:gd name="T20" fmla="*/ 2147483646 w 615"/>
                    <a:gd name="T21" fmla="*/ 2147483646 h 505"/>
                    <a:gd name="T22" fmla="*/ 2147483646 w 615"/>
                    <a:gd name="T23" fmla="*/ 2147483646 h 505"/>
                    <a:gd name="T24" fmla="*/ 2147483646 w 615"/>
                    <a:gd name="T25" fmla="*/ 2147483646 h 505"/>
                    <a:gd name="T26" fmla="*/ 2147483646 w 615"/>
                    <a:gd name="T27" fmla="*/ 2147483646 h 505"/>
                    <a:gd name="T28" fmla="*/ 2147483646 w 615"/>
                    <a:gd name="T29" fmla="*/ 2147483646 h 505"/>
                    <a:gd name="T30" fmla="*/ 2147483646 w 615"/>
                    <a:gd name="T31" fmla="*/ 2147483646 h 505"/>
                    <a:gd name="T32" fmla="*/ 2147483646 w 615"/>
                    <a:gd name="T33" fmla="*/ 2147483646 h 505"/>
                    <a:gd name="T34" fmla="*/ 2147483646 w 615"/>
                    <a:gd name="T35" fmla="*/ 2147483646 h 505"/>
                    <a:gd name="T36" fmla="*/ 2147483646 w 615"/>
                    <a:gd name="T37" fmla="*/ 2147483646 h 505"/>
                    <a:gd name="T38" fmla="*/ 2147483646 w 615"/>
                    <a:gd name="T39" fmla="*/ 2147483646 h 505"/>
                    <a:gd name="T40" fmla="*/ 2147483646 w 615"/>
                    <a:gd name="T41" fmla="*/ 2147483646 h 505"/>
                    <a:gd name="T42" fmla="*/ 2147483646 w 615"/>
                    <a:gd name="T43" fmla="*/ 2147483646 h 505"/>
                    <a:gd name="T44" fmla="*/ 2147483646 w 615"/>
                    <a:gd name="T45" fmla="*/ 2147483646 h 505"/>
                    <a:gd name="T46" fmla="*/ 2147483646 w 615"/>
                    <a:gd name="T47" fmla="*/ 2147483646 h 505"/>
                    <a:gd name="T48" fmla="*/ 2147483646 w 615"/>
                    <a:gd name="T49" fmla="*/ 2147483646 h 505"/>
                    <a:gd name="T50" fmla="*/ 2147483646 w 615"/>
                    <a:gd name="T51" fmla="*/ 2147483646 h 505"/>
                    <a:gd name="T52" fmla="*/ 2147483646 w 615"/>
                    <a:gd name="T53" fmla="*/ 2147483646 h 505"/>
                    <a:gd name="T54" fmla="*/ 2147483646 w 615"/>
                    <a:gd name="T55" fmla="*/ 2147483646 h 505"/>
                    <a:gd name="T56" fmla="*/ 2147483646 w 615"/>
                    <a:gd name="T57" fmla="*/ 2147483646 h 505"/>
                    <a:gd name="T58" fmla="*/ 2147483646 w 615"/>
                    <a:gd name="T59" fmla="*/ 2147483646 h 505"/>
                    <a:gd name="T60" fmla="*/ 2147483646 w 615"/>
                    <a:gd name="T61" fmla="*/ 2147483646 h 505"/>
                    <a:gd name="T62" fmla="*/ 2147483646 w 615"/>
                    <a:gd name="T63" fmla="*/ 2147483646 h 505"/>
                    <a:gd name="T64" fmla="*/ 2147483646 w 615"/>
                    <a:gd name="T65" fmla="*/ 2147483646 h 505"/>
                    <a:gd name="T66" fmla="*/ 2147483646 w 615"/>
                    <a:gd name="T67" fmla="*/ 2147483646 h 505"/>
                    <a:gd name="T68" fmla="*/ 2147483646 w 615"/>
                    <a:gd name="T69" fmla="*/ 2147483646 h 505"/>
                    <a:gd name="T70" fmla="*/ 2147483646 w 615"/>
                    <a:gd name="T71" fmla="*/ 2147483646 h 505"/>
                    <a:gd name="T72" fmla="*/ 0 w 615"/>
                    <a:gd name="T73" fmla="*/ 2147483646 h 505"/>
                    <a:gd name="T74" fmla="*/ 2147483646 w 615"/>
                    <a:gd name="T75" fmla="*/ 2147483646 h 505"/>
                    <a:gd name="T76" fmla="*/ 2147483646 w 615"/>
                    <a:gd name="T77" fmla="*/ 2147483646 h 505"/>
                    <a:gd name="T78" fmla="*/ 2147483646 w 615"/>
                    <a:gd name="T79" fmla="*/ 2147483646 h 505"/>
                    <a:gd name="T80" fmla="*/ 2147483646 w 615"/>
                    <a:gd name="T81" fmla="*/ 2147483646 h 505"/>
                    <a:gd name="T82" fmla="*/ 2147483646 w 615"/>
                    <a:gd name="T83" fmla="*/ 2147483646 h 505"/>
                    <a:gd name="T84" fmla="*/ 2147483646 w 615"/>
                    <a:gd name="T85" fmla="*/ 2147483646 h 505"/>
                    <a:gd name="T86" fmla="*/ 2147483646 w 615"/>
                    <a:gd name="T87" fmla="*/ 2147483646 h 505"/>
                    <a:gd name="T88" fmla="*/ 2147483646 w 615"/>
                    <a:gd name="T89" fmla="*/ 2147483646 h 50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15"/>
                    <a:gd name="T136" fmla="*/ 0 h 505"/>
                    <a:gd name="T137" fmla="*/ 615 w 615"/>
                    <a:gd name="T138" fmla="*/ 505 h 50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15" h="505">
                      <a:moveTo>
                        <a:pt x="140" y="57"/>
                      </a:moveTo>
                      <a:lnTo>
                        <a:pt x="213" y="53"/>
                      </a:lnTo>
                      <a:lnTo>
                        <a:pt x="249" y="81"/>
                      </a:lnTo>
                      <a:lnTo>
                        <a:pt x="269" y="70"/>
                      </a:lnTo>
                      <a:lnTo>
                        <a:pt x="265" y="49"/>
                      </a:lnTo>
                      <a:lnTo>
                        <a:pt x="291" y="40"/>
                      </a:lnTo>
                      <a:lnTo>
                        <a:pt x="275" y="29"/>
                      </a:lnTo>
                      <a:lnTo>
                        <a:pt x="318" y="0"/>
                      </a:lnTo>
                      <a:lnTo>
                        <a:pt x="321" y="25"/>
                      </a:lnTo>
                      <a:lnTo>
                        <a:pt x="337" y="51"/>
                      </a:lnTo>
                      <a:lnTo>
                        <a:pt x="386" y="77"/>
                      </a:lnTo>
                      <a:lnTo>
                        <a:pt x="363" y="112"/>
                      </a:lnTo>
                      <a:lnTo>
                        <a:pt x="362" y="122"/>
                      </a:lnTo>
                      <a:lnTo>
                        <a:pt x="379" y="117"/>
                      </a:lnTo>
                      <a:lnTo>
                        <a:pt x="383" y="132"/>
                      </a:lnTo>
                      <a:lnTo>
                        <a:pt x="430" y="123"/>
                      </a:lnTo>
                      <a:lnTo>
                        <a:pt x="418" y="144"/>
                      </a:lnTo>
                      <a:lnTo>
                        <a:pt x="459" y="140"/>
                      </a:lnTo>
                      <a:lnTo>
                        <a:pt x="459" y="155"/>
                      </a:lnTo>
                      <a:lnTo>
                        <a:pt x="480" y="160"/>
                      </a:lnTo>
                      <a:lnTo>
                        <a:pt x="469" y="181"/>
                      </a:lnTo>
                      <a:lnTo>
                        <a:pt x="480" y="176"/>
                      </a:lnTo>
                      <a:lnTo>
                        <a:pt x="509" y="210"/>
                      </a:lnTo>
                      <a:lnTo>
                        <a:pt x="587" y="235"/>
                      </a:lnTo>
                      <a:lnTo>
                        <a:pt x="597" y="287"/>
                      </a:lnTo>
                      <a:lnTo>
                        <a:pt x="566" y="301"/>
                      </a:lnTo>
                      <a:lnTo>
                        <a:pt x="585" y="322"/>
                      </a:lnTo>
                      <a:lnTo>
                        <a:pt x="591" y="353"/>
                      </a:lnTo>
                      <a:lnTo>
                        <a:pt x="615" y="373"/>
                      </a:lnTo>
                      <a:lnTo>
                        <a:pt x="599" y="410"/>
                      </a:lnTo>
                      <a:lnTo>
                        <a:pt x="573" y="429"/>
                      </a:lnTo>
                      <a:lnTo>
                        <a:pt x="546" y="459"/>
                      </a:lnTo>
                      <a:lnTo>
                        <a:pt x="506" y="443"/>
                      </a:lnTo>
                      <a:lnTo>
                        <a:pt x="501" y="454"/>
                      </a:lnTo>
                      <a:lnTo>
                        <a:pt x="490" y="454"/>
                      </a:lnTo>
                      <a:lnTo>
                        <a:pt x="505" y="469"/>
                      </a:lnTo>
                      <a:lnTo>
                        <a:pt x="500" y="474"/>
                      </a:lnTo>
                      <a:lnTo>
                        <a:pt x="485" y="474"/>
                      </a:lnTo>
                      <a:lnTo>
                        <a:pt x="474" y="463"/>
                      </a:lnTo>
                      <a:lnTo>
                        <a:pt x="481" y="442"/>
                      </a:lnTo>
                      <a:lnTo>
                        <a:pt x="466" y="442"/>
                      </a:lnTo>
                      <a:lnTo>
                        <a:pt x="450" y="432"/>
                      </a:lnTo>
                      <a:lnTo>
                        <a:pt x="455" y="427"/>
                      </a:lnTo>
                      <a:lnTo>
                        <a:pt x="439" y="404"/>
                      </a:lnTo>
                      <a:lnTo>
                        <a:pt x="380" y="396"/>
                      </a:lnTo>
                      <a:lnTo>
                        <a:pt x="344" y="353"/>
                      </a:lnTo>
                      <a:lnTo>
                        <a:pt x="334" y="353"/>
                      </a:lnTo>
                      <a:lnTo>
                        <a:pt x="339" y="373"/>
                      </a:lnTo>
                      <a:lnTo>
                        <a:pt x="329" y="368"/>
                      </a:lnTo>
                      <a:lnTo>
                        <a:pt x="319" y="353"/>
                      </a:lnTo>
                      <a:lnTo>
                        <a:pt x="309" y="363"/>
                      </a:lnTo>
                      <a:lnTo>
                        <a:pt x="309" y="358"/>
                      </a:lnTo>
                      <a:lnTo>
                        <a:pt x="298" y="352"/>
                      </a:lnTo>
                      <a:lnTo>
                        <a:pt x="292" y="377"/>
                      </a:lnTo>
                      <a:lnTo>
                        <a:pt x="277" y="382"/>
                      </a:lnTo>
                      <a:lnTo>
                        <a:pt x="261" y="367"/>
                      </a:lnTo>
                      <a:lnTo>
                        <a:pt x="253" y="346"/>
                      </a:lnTo>
                      <a:lnTo>
                        <a:pt x="242" y="346"/>
                      </a:lnTo>
                      <a:lnTo>
                        <a:pt x="210" y="381"/>
                      </a:lnTo>
                      <a:lnTo>
                        <a:pt x="189" y="432"/>
                      </a:lnTo>
                      <a:lnTo>
                        <a:pt x="204" y="437"/>
                      </a:lnTo>
                      <a:lnTo>
                        <a:pt x="198" y="463"/>
                      </a:lnTo>
                      <a:lnTo>
                        <a:pt x="214" y="492"/>
                      </a:lnTo>
                      <a:lnTo>
                        <a:pt x="170" y="505"/>
                      </a:lnTo>
                      <a:lnTo>
                        <a:pt x="167" y="478"/>
                      </a:lnTo>
                      <a:lnTo>
                        <a:pt x="147" y="463"/>
                      </a:lnTo>
                      <a:lnTo>
                        <a:pt x="111" y="466"/>
                      </a:lnTo>
                      <a:lnTo>
                        <a:pt x="117" y="441"/>
                      </a:lnTo>
                      <a:lnTo>
                        <a:pt x="101" y="446"/>
                      </a:lnTo>
                      <a:lnTo>
                        <a:pt x="91" y="456"/>
                      </a:lnTo>
                      <a:lnTo>
                        <a:pt x="66" y="434"/>
                      </a:lnTo>
                      <a:lnTo>
                        <a:pt x="26" y="414"/>
                      </a:lnTo>
                      <a:lnTo>
                        <a:pt x="20" y="399"/>
                      </a:lnTo>
                      <a:lnTo>
                        <a:pt x="0" y="397"/>
                      </a:lnTo>
                      <a:lnTo>
                        <a:pt x="10" y="387"/>
                      </a:lnTo>
                      <a:lnTo>
                        <a:pt x="1" y="357"/>
                      </a:lnTo>
                      <a:lnTo>
                        <a:pt x="42" y="348"/>
                      </a:lnTo>
                      <a:lnTo>
                        <a:pt x="42" y="332"/>
                      </a:lnTo>
                      <a:lnTo>
                        <a:pt x="94" y="292"/>
                      </a:lnTo>
                      <a:lnTo>
                        <a:pt x="96" y="276"/>
                      </a:lnTo>
                      <a:lnTo>
                        <a:pt x="116" y="257"/>
                      </a:lnTo>
                      <a:lnTo>
                        <a:pt x="122" y="227"/>
                      </a:lnTo>
                      <a:lnTo>
                        <a:pt x="117" y="205"/>
                      </a:lnTo>
                      <a:lnTo>
                        <a:pt x="107" y="195"/>
                      </a:lnTo>
                      <a:lnTo>
                        <a:pt x="129" y="169"/>
                      </a:lnTo>
                      <a:lnTo>
                        <a:pt x="129" y="159"/>
                      </a:lnTo>
                      <a:lnTo>
                        <a:pt x="139" y="145"/>
                      </a:lnTo>
                      <a:lnTo>
                        <a:pt x="135" y="108"/>
                      </a:lnTo>
                      <a:lnTo>
                        <a:pt x="145" y="104"/>
                      </a:lnTo>
                      <a:lnTo>
                        <a:pt x="152" y="72"/>
                      </a:lnTo>
                      <a:lnTo>
                        <a:pt x="140" y="57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2" name="Freeform 283"/>
                <p:cNvSpPr>
                  <a:spLocks/>
                </p:cNvSpPr>
                <p:nvPr/>
              </p:nvSpPr>
              <p:spPr bwMode="auto">
                <a:xfrm>
                  <a:off x="1544776" y="2726740"/>
                  <a:ext cx="274663" cy="231699"/>
                </a:xfrm>
                <a:custGeom>
                  <a:avLst/>
                  <a:gdLst>
                    <a:gd name="T0" fmla="*/ 2147483646 w 521"/>
                    <a:gd name="T1" fmla="*/ 2147483646 h 429"/>
                    <a:gd name="T2" fmla="*/ 2147483646 w 521"/>
                    <a:gd name="T3" fmla="*/ 2147483646 h 429"/>
                    <a:gd name="T4" fmla="*/ 2147483646 w 521"/>
                    <a:gd name="T5" fmla="*/ 2147483646 h 429"/>
                    <a:gd name="T6" fmla="*/ 2147483646 w 521"/>
                    <a:gd name="T7" fmla="*/ 2147483646 h 429"/>
                    <a:gd name="T8" fmla="*/ 2147483646 w 521"/>
                    <a:gd name="T9" fmla="*/ 2147483646 h 429"/>
                    <a:gd name="T10" fmla="*/ 2147483646 w 521"/>
                    <a:gd name="T11" fmla="*/ 2147483646 h 429"/>
                    <a:gd name="T12" fmla="*/ 2147483646 w 521"/>
                    <a:gd name="T13" fmla="*/ 2147483646 h 429"/>
                    <a:gd name="T14" fmla="*/ 2147483646 w 521"/>
                    <a:gd name="T15" fmla="*/ 2147483646 h 429"/>
                    <a:gd name="T16" fmla="*/ 2147483646 w 521"/>
                    <a:gd name="T17" fmla="*/ 2147483646 h 429"/>
                    <a:gd name="T18" fmla="*/ 2147483646 w 521"/>
                    <a:gd name="T19" fmla="*/ 2147483646 h 429"/>
                    <a:gd name="T20" fmla="*/ 2147483646 w 521"/>
                    <a:gd name="T21" fmla="*/ 2147483646 h 429"/>
                    <a:gd name="T22" fmla="*/ 2147483646 w 521"/>
                    <a:gd name="T23" fmla="*/ 2147483646 h 429"/>
                    <a:gd name="T24" fmla="*/ 2147483646 w 521"/>
                    <a:gd name="T25" fmla="*/ 2147483646 h 429"/>
                    <a:gd name="T26" fmla="*/ 2147483646 w 521"/>
                    <a:gd name="T27" fmla="*/ 2147483646 h 429"/>
                    <a:gd name="T28" fmla="*/ 2147483646 w 521"/>
                    <a:gd name="T29" fmla="*/ 2147483646 h 429"/>
                    <a:gd name="T30" fmla="*/ 2147483646 w 521"/>
                    <a:gd name="T31" fmla="*/ 2147483646 h 429"/>
                    <a:gd name="T32" fmla="*/ 2147483646 w 521"/>
                    <a:gd name="T33" fmla="*/ 2147483646 h 429"/>
                    <a:gd name="T34" fmla="*/ 2147483646 w 521"/>
                    <a:gd name="T35" fmla="*/ 2147483646 h 429"/>
                    <a:gd name="T36" fmla="*/ 2147483646 w 521"/>
                    <a:gd name="T37" fmla="*/ 2147483646 h 429"/>
                    <a:gd name="T38" fmla="*/ 2147483646 w 521"/>
                    <a:gd name="T39" fmla="*/ 2147483646 h 429"/>
                    <a:gd name="T40" fmla="*/ 2147483646 w 521"/>
                    <a:gd name="T41" fmla="*/ 2147483646 h 429"/>
                    <a:gd name="T42" fmla="*/ 2147483646 w 521"/>
                    <a:gd name="T43" fmla="*/ 2147483646 h 429"/>
                    <a:gd name="T44" fmla="*/ 2147483646 w 521"/>
                    <a:gd name="T45" fmla="*/ 2147483646 h 429"/>
                    <a:gd name="T46" fmla="*/ 2147483646 w 521"/>
                    <a:gd name="T47" fmla="*/ 2147483646 h 429"/>
                    <a:gd name="T48" fmla="*/ 2147483646 w 521"/>
                    <a:gd name="T49" fmla="*/ 2147483646 h 429"/>
                    <a:gd name="T50" fmla="*/ 2147483646 w 521"/>
                    <a:gd name="T51" fmla="*/ 2147483646 h 429"/>
                    <a:gd name="T52" fmla="*/ 2147483646 w 521"/>
                    <a:gd name="T53" fmla="*/ 2147483646 h 429"/>
                    <a:gd name="T54" fmla="*/ 2147483646 w 521"/>
                    <a:gd name="T55" fmla="*/ 2147483646 h 429"/>
                    <a:gd name="T56" fmla="*/ 2147483646 w 521"/>
                    <a:gd name="T57" fmla="*/ 2147483646 h 429"/>
                    <a:gd name="T58" fmla="*/ 2147483646 w 521"/>
                    <a:gd name="T59" fmla="*/ 2147483646 h 429"/>
                    <a:gd name="T60" fmla="*/ 2147483646 w 521"/>
                    <a:gd name="T61" fmla="*/ 2147483646 h 429"/>
                    <a:gd name="T62" fmla="*/ 2147483646 w 521"/>
                    <a:gd name="T63" fmla="*/ 2147483646 h 429"/>
                    <a:gd name="T64" fmla="*/ 2147483646 w 521"/>
                    <a:gd name="T65" fmla="*/ 2147483646 h 429"/>
                    <a:gd name="T66" fmla="*/ 2147483646 w 521"/>
                    <a:gd name="T67" fmla="*/ 2147483646 h 429"/>
                    <a:gd name="T68" fmla="*/ 2147483646 w 521"/>
                    <a:gd name="T69" fmla="*/ 2147483646 h 429"/>
                    <a:gd name="T70" fmla="*/ 2147483646 w 521"/>
                    <a:gd name="T71" fmla="*/ 2147483646 h 429"/>
                    <a:gd name="T72" fmla="*/ 2147483646 w 521"/>
                    <a:gd name="T73" fmla="*/ 2147483646 h 429"/>
                    <a:gd name="T74" fmla="*/ 0 w 521"/>
                    <a:gd name="T75" fmla="*/ 2147483646 h 429"/>
                    <a:gd name="T76" fmla="*/ 2147483646 w 521"/>
                    <a:gd name="T77" fmla="*/ 2147483646 h 429"/>
                    <a:gd name="T78" fmla="*/ 2147483646 w 521"/>
                    <a:gd name="T79" fmla="*/ 2147483646 h 429"/>
                    <a:gd name="T80" fmla="*/ 2147483646 w 521"/>
                    <a:gd name="T81" fmla="*/ 2147483646 h 429"/>
                    <a:gd name="T82" fmla="*/ 2147483646 w 521"/>
                    <a:gd name="T83" fmla="*/ 2147483646 h 429"/>
                    <a:gd name="T84" fmla="*/ 2147483646 w 521"/>
                    <a:gd name="T85" fmla="*/ 2147483646 h 429"/>
                    <a:gd name="T86" fmla="*/ 2147483646 w 521"/>
                    <a:gd name="T87" fmla="*/ 2147483646 h 429"/>
                    <a:gd name="T88" fmla="*/ 2147483646 w 521"/>
                    <a:gd name="T89" fmla="*/ 2147483646 h 429"/>
                    <a:gd name="T90" fmla="*/ 2147483646 w 521"/>
                    <a:gd name="T91" fmla="*/ 2147483646 h 429"/>
                    <a:gd name="T92" fmla="*/ 2147483646 w 521"/>
                    <a:gd name="T93" fmla="*/ 2147483646 h 429"/>
                    <a:gd name="T94" fmla="*/ 2147483646 w 521"/>
                    <a:gd name="T95" fmla="*/ 2147483646 h 429"/>
                    <a:gd name="T96" fmla="*/ 2147483646 w 521"/>
                    <a:gd name="T97" fmla="*/ 2147483646 h 429"/>
                    <a:gd name="T98" fmla="*/ 2147483646 w 521"/>
                    <a:gd name="T99" fmla="*/ 2147483646 h 429"/>
                    <a:gd name="T100" fmla="*/ 2147483646 w 521"/>
                    <a:gd name="T101" fmla="*/ 2147483646 h 429"/>
                    <a:gd name="T102" fmla="*/ 2147483646 w 521"/>
                    <a:gd name="T103" fmla="*/ 2147483646 h 429"/>
                    <a:gd name="T104" fmla="*/ 2147483646 w 521"/>
                    <a:gd name="T105" fmla="*/ 2147483646 h 429"/>
                    <a:gd name="T106" fmla="*/ 2147483646 w 521"/>
                    <a:gd name="T107" fmla="*/ 2147483646 h 429"/>
                    <a:gd name="T108" fmla="*/ 2147483646 w 521"/>
                    <a:gd name="T109" fmla="*/ 2147483646 h 429"/>
                    <a:gd name="T110" fmla="*/ 2147483646 w 521"/>
                    <a:gd name="T111" fmla="*/ 2147483646 h 429"/>
                    <a:gd name="T112" fmla="*/ 2147483646 w 521"/>
                    <a:gd name="T113" fmla="*/ 2147483646 h 429"/>
                    <a:gd name="T114" fmla="*/ 2147483646 w 521"/>
                    <a:gd name="T115" fmla="*/ 2147483646 h 429"/>
                    <a:gd name="T116" fmla="*/ 2147483646 w 521"/>
                    <a:gd name="T117" fmla="*/ 2147483646 h 429"/>
                    <a:gd name="T118" fmla="*/ 2147483646 w 521"/>
                    <a:gd name="T119" fmla="*/ 2147483646 h 429"/>
                    <a:gd name="T120" fmla="*/ 2147483646 w 521"/>
                    <a:gd name="T121" fmla="*/ 0 h 429"/>
                    <a:gd name="T122" fmla="*/ 2147483646 w 521"/>
                    <a:gd name="T123" fmla="*/ 2147483646 h 429"/>
                    <a:gd name="T124" fmla="*/ 2147483646 w 521"/>
                    <a:gd name="T125" fmla="*/ 2147483646 h 4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1"/>
                    <a:gd name="T190" fmla="*/ 0 h 429"/>
                    <a:gd name="T191" fmla="*/ 521 w 521"/>
                    <a:gd name="T192" fmla="*/ 429 h 4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1" h="429">
                      <a:moveTo>
                        <a:pt x="391" y="55"/>
                      </a:moveTo>
                      <a:lnTo>
                        <a:pt x="404" y="69"/>
                      </a:lnTo>
                      <a:lnTo>
                        <a:pt x="414" y="91"/>
                      </a:lnTo>
                      <a:lnTo>
                        <a:pt x="455" y="71"/>
                      </a:lnTo>
                      <a:lnTo>
                        <a:pt x="470" y="91"/>
                      </a:lnTo>
                      <a:lnTo>
                        <a:pt x="479" y="113"/>
                      </a:lnTo>
                      <a:lnTo>
                        <a:pt x="479" y="128"/>
                      </a:lnTo>
                      <a:lnTo>
                        <a:pt x="495" y="138"/>
                      </a:lnTo>
                      <a:lnTo>
                        <a:pt x="483" y="215"/>
                      </a:lnTo>
                      <a:lnTo>
                        <a:pt x="492" y="226"/>
                      </a:lnTo>
                      <a:lnTo>
                        <a:pt x="483" y="250"/>
                      </a:lnTo>
                      <a:lnTo>
                        <a:pt x="492" y="266"/>
                      </a:lnTo>
                      <a:lnTo>
                        <a:pt x="518" y="286"/>
                      </a:lnTo>
                      <a:lnTo>
                        <a:pt x="521" y="307"/>
                      </a:lnTo>
                      <a:lnTo>
                        <a:pt x="521" y="337"/>
                      </a:lnTo>
                      <a:lnTo>
                        <a:pt x="486" y="337"/>
                      </a:lnTo>
                      <a:lnTo>
                        <a:pt x="486" y="346"/>
                      </a:lnTo>
                      <a:lnTo>
                        <a:pt x="359" y="384"/>
                      </a:lnTo>
                      <a:lnTo>
                        <a:pt x="336" y="405"/>
                      </a:lnTo>
                      <a:lnTo>
                        <a:pt x="311" y="395"/>
                      </a:lnTo>
                      <a:lnTo>
                        <a:pt x="285" y="400"/>
                      </a:lnTo>
                      <a:lnTo>
                        <a:pt x="264" y="429"/>
                      </a:lnTo>
                      <a:lnTo>
                        <a:pt x="259" y="419"/>
                      </a:lnTo>
                      <a:lnTo>
                        <a:pt x="245" y="409"/>
                      </a:lnTo>
                      <a:lnTo>
                        <a:pt x="243" y="419"/>
                      </a:lnTo>
                      <a:lnTo>
                        <a:pt x="228" y="429"/>
                      </a:lnTo>
                      <a:lnTo>
                        <a:pt x="224" y="409"/>
                      </a:lnTo>
                      <a:lnTo>
                        <a:pt x="199" y="392"/>
                      </a:lnTo>
                      <a:lnTo>
                        <a:pt x="178" y="397"/>
                      </a:lnTo>
                      <a:lnTo>
                        <a:pt x="158" y="377"/>
                      </a:lnTo>
                      <a:lnTo>
                        <a:pt x="148" y="386"/>
                      </a:lnTo>
                      <a:lnTo>
                        <a:pt x="115" y="397"/>
                      </a:lnTo>
                      <a:lnTo>
                        <a:pt x="102" y="396"/>
                      </a:lnTo>
                      <a:lnTo>
                        <a:pt x="49" y="425"/>
                      </a:lnTo>
                      <a:lnTo>
                        <a:pt x="39" y="400"/>
                      </a:lnTo>
                      <a:lnTo>
                        <a:pt x="25" y="388"/>
                      </a:lnTo>
                      <a:lnTo>
                        <a:pt x="20" y="363"/>
                      </a:lnTo>
                      <a:lnTo>
                        <a:pt x="0" y="347"/>
                      </a:lnTo>
                      <a:lnTo>
                        <a:pt x="1" y="317"/>
                      </a:lnTo>
                      <a:lnTo>
                        <a:pt x="11" y="296"/>
                      </a:lnTo>
                      <a:lnTo>
                        <a:pt x="21" y="286"/>
                      </a:lnTo>
                      <a:lnTo>
                        <a:pt x="18" y="266"/>
                      </a:lnTo>
                      <a:lnTo>
                        <a:pt x="48" y="252"/>
                      </a:lnTo>
                      <a:lnTo>
                        <a:pt x="53" y="252"/>
                      </a:lnTo>
                      <a:lnTo>
                        <a:pt x="69" y="252"/>
                      </a:lnTo>
                      <a:lnTo>
                        <a:pt x="74" y="231"/>
                      </a:lnTo>
                      <a:lnTo>
                        <a:pt x="115" y="233"/>
                      </a:lnTo>
                      <a:lnTo>
                        <a:pt x="121" y="207"/>
                      </a:lnTo>
                      <a:lnTo>
                        <a:pt x="100" y="185"/>
                      </a:lnTo>
                      <a:lnTo>
                        <a:pt x="107" y="155"/>
                      </a:lnTo>
                      <a:lnTo>
                        <a:pt x="132" y="136"/>
                      </a:lnTo>
                      <a:lnTo>
                        <a:pt x="144" y="90"/>
                      </a:lnTo>
                      <a:lnTo>
                        <a:pt x="139" y="59"/>
                      </a:lnTo>
                      <a:lnTo>
                        <a:pt x="149" y="54"/>
                      </a:lnTo>
                      <a:lnTo>
                        <a:pt x="164" y="69"/>
                      </a:lnTo>
                      <a:lnTo>
                        <a:pt x="169" y="44"/>
                      </a:lnTo>
                      <a:lnTo>
                        <a:pt x="190" y="65"/>
                      </a:lnTo>
                      <a:lnTo>
                        <a:pt x="210" y="60"/>
                      </a:lnTo>
                      <a:lnTo>
                        <a:pt x="217" y="30"/>
                      </a:lnTo>
                      <a:lnTo>
                        <a:pt x="211" y="14"/>
                      </a:lnTo>
                      <a:lnTo>
                        <a:pt x="237" y="0"/>
                      </a:lnTo>
                      <a:lnTo>
                        <a:pt x="288" y="9"/>
                      </a:lnTo>
                      <a:lnTo>
                        <a:pt x="391" y="55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3" name="Freeform 284"/>
                <p:cNvSpPr>
                  <a:spLocks/>
                </p:cNvSpPr>
                <p:nvPr/>
              </p:nvSpPr>
              <p:spPr bwMode="auto">
                <a:xfrm>
                  <a:off x="1200257" y="2477583"/>
                  <a:ext cx="498522" cy="409440"/>
                </a:xfrm>
                <a:custGeom>
                  <a:avLst/>
                  <a:gdLst>
                    <a:gd name="T0" fmla="*/ 2147483646 w 940"/>
                    <a:gd name="T1" fmla="*/ 2147483646 h 762"/>
                    <a:gd name="T2" fmla="*/ 2147483646 w 940"/>
                    <a:gd name="T3" fmla="*/ 2147483646 h 762"/>
                    <a:gd name="T4" fmla="*/ 2147483646 w 940"/>
                    <a:gd name="T5" fmla="*/ 2147483646 h 762"/>
                    <a:gd name="T6" fmla="*/ 2147483646 w 940"/>
                    <a:gd name="T7" fmla="*/ 2147483646 h 762"/>
                    <a:gd name="T8" fmla="*/ 2147483646 w 940"/>
                    <a:gd name="T9" fmla="*/ 2147483646 h 762"/>
                    <a:gd name="T10" fmla="*/ 2147483646 w 940"/>
                    <a:gd name="T11" fmla="*/ 2147483646 h 762"/>
                    <a:gd name="T12" fmla="*/ 2147483646 w 940"/>
                    <a:gd name="T13" fmla="*/ 2147483646 h 762"/>
                    <a:gd name="T14" fmla="*/ 2147483646 w 940"/>
                    <a:gd name="T15" fmla="*/ 2147483646 h 762"/>
                    <a:gd name="T16" fmla="*/ 2147483646 w 940"/>
                    <a:gd name="T17" fmla="*/ 2147483646 h 762"/>
                    <a:gd name="T18" fmla="*/ 2147483646 w 940"/>
                    <a:gd name="T19" fmla="*/ 2147483646 h 762"/>
                    <a:gd name="T20" fmla="*/ 2147483646 w 940"/>
                    <a:gd name="T21" fmla="*/ 2147483646 h 762"/>
                    <a:gd name="T22" fmla="*/ 2147483646 w 940"/>
                    <a:gd name="T23" fmla="*/ 2147483646 h 762"/>
                    <a:gd name="T24" fmla="*/ 2147483646 w 940"/>
                    <a:gd name="T25" fmla="*/ 2147483646 h 762"/>
                    <a:gd name="T26" fmla="*/ 2147483646 w 940"/>
                    <a:gd name="T27" fmla="*/ 2147483646 h 762"/>
                    <a:gd name="T28" fmla="*/ 2147483646 w 940"/>
                    <a:gd name="T29" fmla="*/ 2147483646 h 762"/>
                    <a:gd name="T30" fmla="*/ 2147483646 w 940"/>
                    <a:gd name="T31" fmla="*/ 2147483646 h 762"/>
                    <a:gd name="T32" fmla="*/ 2147483646 w 940"/>
                    <a:gd name="T33" fmla="*/ 2147483646 h 762"/>
                    <a:gd name="T34" fmla="*/ 2147483646 w 940"/>
                    <a:gd name="T35" fmla="*/ 2147483646 h 762"/>
                    <a:gd name="T36" fmla="*/ 2147483646 w 940"/>
                    <a:gd name="T37" fmla="*/ 2147483646 h 762"/>
                    <a:gd name="T38" fmla="*/ 2147483646 w 940"/>
                    <a:gd name="T39" fmla="*/ 2147483646 h 762"/>
                    <a:gd name="T40" fmla="*/ 2147483646 w 940"/>
                    <a:gd name="T41" fmla="*/ 2147483646 h 762"/>
                    <a:gd name="T42" fmla="*/ 2147483646 w 940"/>
                    <a:gd name="T43" fmla="*/ 2147483646 h 762"/>
                    <a:gd name="T44" fmla="*/ 2147483646 w 940"/>
                    <a:gd name="T45" fmla="*/ 2147483646 h 762"/>
                    <a:gd name="T46" fmla="*/ 2147483646 w 940"/>
                    <a:gd name="T47" fmla="*/ 2147483646 h 762"/>
                    <a:gd name="T48" fmla="*/ 2147483646 w 940"/>
                    <a:gd name="T49" fmla="*/ 2147483646 h 762"/>
                    <a:gd name="T50" fmla="*/ 2147483646 w 940"/>
                    <a:gd name="T51" fmla="*/ 2147483646 h 762"/>
                    <a:gd name="T52" fmla="*/ 2147483646 w 940"/>
                    <a:gd name="T53" fmla="*/ 2147483646 h 762"/>
                    <a:gd name="T54" fmla="*/ 2147483646 w 940"/>
                    <a:gd name="T55" fmla="*/ 2147483646 h 762"/>
                    <a:gd name="T56" fmla="*/ 2147483646 w 940"/>
                    <a:gd name="T57" fmla="*/ 2147483646 h 762"/>
                    <a:gd name="T58" fmla="*/ 2147483646 w 940"/>
                    <a:gd name="T59" fmla="*/ 2147483646 h 762"/>
                    <a:gd name="T60" fmla="*/ 2147483646 w 940"/>
                    <a:gd name="T61" fmla="*/ 2147483646 h 762"/>
                    <a:gd name="T62" fmla="*/ 2147483646 w 940"/>
                    <a:gd name="T63" fmla="*/ 2147483646 h 762"/>
                    <a:gd name="T64" fmla="*/ 2147483646 w 940"/>
                    <a:gd name="T65" fmla="*/ 2147483646 h 762"/>
                    <a:gd name="T66" fmla="*/ 2147483646 w 940"/>
                    <a:gd name="T67" fmla="*/ 2147483646 h 762"/>
                    <a:gd name="T68" fmla="*/ 2147483646 w 940"/>
                    <a:gd name="T69" fmla="*/ 2147483646 h 762"/>
                    <a:gd name="T70" fmla="*/ 2147483646 w 940"/>
                    <a:gd name="T71" fmla="*/ 2147483646 h 762"/>
                    <a:gd name="T72" fmla="*/ 2147483646 w 940"/>
                    <a:gd name="T73" fmla="*/ 2147483646 h 762"/>
                    <a:gd name="T74" fmla="*/ 2147483646 w 940"/>
                    <a:gd name="T75" fmla="*/ 2147483646 h 762"/>
                    <a:gd name="T76" fmla="*/ 2147483646 w 940"/>
                    <a:gd name="T77" fmla="*/ 2147483646 h 762"/>
                    <a:gd name="T78" fmla="*/ 2147483646 w 940"/>
                    <a:gd name="T79" fmla="*/ 2147483646 h 762"/>
                    <a:gd name="T80" fmla="*/ 2147483646 w 940"/>
                    <a:gd name="T81" fmla="*/ 2147483646 h 762"/>
                    <a:gd name="T82" fmla="*/ 2147483646 w 940"/>
                    <a:gd name="T83" fmla="*/ 2147483646 h 762"/>
                    <a:gd name="T84" fmla="*/ 2147483646 w 940"/>
                    <a:gd name="T85" fmla="*/ 2147483646 h 762"/>
                    <a:gd name="T86" fmla="*/ 2147483646 w 940"/>
                    <a:gd name="T87" fmla="*/ 2147483646 h 762"/>
                    <a:gd name="T88" fmla="*/ 2147483646 w 940"/>
                    <a:gd name="T89" fmla="*/ 2147483646 h 762"/>
                    <a:gd name="T90" fmla="*/ 2147483646 w 940"/>
                    <a:gd name="T91" fmla="*/ 2147483646 h 762"/>
                    <a:gd name="T92" fmla="*/ 2147483646 w 940"/>
                    <a:gd name="T93" fmla="*/ 2147483646 h 762"/>
                    <a:gd name="T94" fmla="*/ 2147483646 w 940"/>
                    <a:gd name="T95" fmla="*/ 2147483646 h 762"/>
                    <a:gd name="T96" fmla="*/ 2147483646 w 940"/>
                    <a:gd name="T97" fmla="*/ 2147483646 h 762"/>
                    <a:gd name="T98" fmla="*/ 2147483646 w 940"/>
                    <a:gd name="T99" fmla="*/ 2147483646 h 762"/>
                    <a:gd name="T100" fmla="*/ 2147483646 w 940"/>
                    <a:gd name="T101" fmla="*/ 2147483646 h 762"/>
                    <a:gd name="T102" fmla="*/ 2147483646 w 940"/>
                    <a:gd name="T103" fmla="*/ 2147483646 h 762"/>
                    <a:gd name="T104" fmla="*/ 2147483646 w 940"/>
                    <a:gd name="T105" fmla="*/ 2147483646 h 76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40"/>
                    <a:gd name="T160" fmla="*/ 0 h 762"/>
                    <a:gd name="T161" fmla="*/ 940 w 940"/>
                    <a:gd name="T162" fmla="*/ 762 h 76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40" h="762">
                      <a:moveTo>
                        <a:pt x="213" y="10"/>
                      </a:moveTo>
                      <a:lnTo>
                        <a:pt x="202" y="20"/>
                      </a:lnTo>
                      <a:lnTo>
                        <a:pt x="217" y="46"/>
                      </a:lnTo>
                      <a:lnTo>
                        <a:pt x="309" y="83"/>
                      </a:lnTo>
                      <a:lnTo>
                        <a:pt x="323" y="103"/>
                      </a:lnTo>
                      <a:lnTo>
                        <a:pt x="369" y="109"/>
                      </a:lnTo>
                      <a:lnTo>
                        <a:pt x="374" y="125"/>
                      </a:lnTo>
                      <a:lnTo>
                        <a:pt x="415" y="125"/>
                      </a:lnTo>
                      <a:lnTo>
                        <a:pt x="422" y="154"/>
                      </a:lnTo>
                      <a:lnTo>
                        <a:pt x="441" y="155"/>
                      </a:lnTo>
                      <a:lnTo>
                        <a:pt x="429" y="176"/>
                      </a:lnTo>
                      <a:lnTo>
                        <a:pt x="439" y="182"/>
                      </a:lnTo>
                      <a:lnTo>
                        <a:pt x="445" y="167"/>
                      </a:lnTo>
                      <a:lnTo>
                        <a:pt x="506" y="154"/>
                      </a:lnTo>
                      <a:lnTo>
                        <a:pt x="500" y="171"/>
                      </a:lnTo>
                      <a:lnTo>
                        <a:pt x="552" y="158"/>
                      </a:lnTo>
                      <a:lnTo>
                        <a:pt x="574" y="132"/>
                      </a:lnTo>
                      <a:lnTo>
                        <a:pt x="634" y="159"/>
                      </a:lnTo>
                      <a:lnTo>
                        <a:pt x="643" y="225"/>
                      </a:lnTo>
                      <a:lnTo>
                        <a:pt x="653" y="246"/>
                      </a:lnTo>
                      <a:lnTo>
                        <a:pt x="694" y="237"/>
                      </a:lnTo>
                      <a:lnTo>
                        <a:pt x="709" y="267"/>
                      </a:lnTo>
                      <a:lnTo>
                        <a:pt x="730" y="273"/>
                      </a:lnTo>
                      <a:lnTo>
                        <a:pt x="755" y="264"/>
                      </a:lnTo>
                      <a:lnTo>
                        <a:pt x="800" y="320"/>
                      </a:lnTo>
                      <a:lnTo>
                        <a:pt x="848" y="345"/>
                      </a:lnTo>
                      <a:lnTo>
                        <a:pt x="879" y="367"/>
                      </a:lnTo>
                      <a:lnTo>
                        <a:pt x="920" y="357"/>
                      </a:lnTo>
                      <a:lnTo>
                        <a:pt x="930" y="372"/>
                      </a:lnTo>
                      <a:lnTo>
                        <a:pt x="940" y="357"/>
                      </a:lnTo>
                      <a:lnTo>
                        <a:pt x="935" y="475"/>
                      </a:lnTo>
                      <a:lnTo>
                        <a:pt x="884" y="466"/>
                      </a:lnTo>
                      <a:lnTo>
                        <a:pt x="858" y="480"/>
                      </a:lnTo>
                      <a:lnTo>
                        <a:pt x="864" y="496"/>
                      </a:lnTo>
                      <a:lnTo>
                        <a:pt x="857" y="526"/>
                      </a:lnTo>
                      <a:lnTo>
                        <a:pt x="837" y="531"/>
                      </a:lnTo>
                      <a:lnTo>
                        <a:pt x="816" y="510"/>
                      </a:lnTo>
                      <a:lnTo>
                        <a:pt x="811" y="535"/>
                      </a:lnTo>
                      <a:lnTo>
                        <a:pt x="796" y="520"/>
                      </a:lnTo>
                      <a:lnTo>
                        <a:pt x="786" y="525"/>
                      </a:lnTo>
                      <a:lnTo>
                        <a:pt x="791" y="556"/>
                      </a:lnTo>
                      <a:lnTo>
                        <a:pt x="779" y="602"/>
                      </a:lnTo>
                      <a:lnTo>
                        <a:pt x="754" y="621"/>
                      </a:lnTo>
                      <a:lnTo>
                        <a:pt x="747" y="651"/>
                      </a:lnTo>
                      <a:lnTo>
                        <a:pt x="768" y="673"/>
                      </a:lnTo>
                      <a:lnTo>
                        <a:pt x="762" y="699"/>
                      </a:lnTo>
                      <a:lnTo>
                        <a:pt x="721" y="697"/>
                      </a:lnTo>
                      <a:lnTo>
                        <a:pt x="716" y="718"/>
                      </a:lnTo>
                      <a:lnTo>
                        <a:pt x="700" y="718"/>
                      </a:lnTo>
                      <a:lnTo>
                        <a:pt x="695" y="718"/>
                      </a:lnTo>
                      <a:lnTo>
                        <a:pt x="665" y="732"/>
                      </a:lnTo>
                      <a:lnTo>
                        <a:pt x="668" y="752"/>
                      </a:lnTo>
                      <a:lnTo>
                        <a:pt x="658" y="762"/>
                      </a:lnTo>
                      <a:lnTo>
                        <a:pt x="644" y="737"/>
                      </a:lnTo>
                      <a:lnTo>
                        <a:pt x="659" y="686"/>
                      </a:lnTo>
                      <a:lnTo>
                        <a:pt x="651" y="676"/>
                      </a:lnTo>
                      <a:lnTo>
                        <a:pt x="605" y="674"/>
                      </a:lnTo>
                      <a:lnTo>
                        <a:pt x="594" y="658"/>
                      </a:lnTo>
                      <a:lnTo>
                        <a:pt x="570" y="649"/>
                      </a:lnTo>
                      <a:lnTo>
                        <a:pt x="533" y="673"/>
                      </a:lnTo>
                      <a:lnTo>
                        <a:pt x="523" y="663"/>
                      </a:lnTo>
                      <a:lnTo>
                        <a:pt x="523" y="642"/>
                      </a:lnTo>
                      <a:lnTo>
                        <a:pt x="467" y="621"/>
                      </a:lnTo>
                      <a:lnTo>
                        <a:pt x="463" y="605"/>
                      </a:lnTo>
                      <a:lnTo>
                        <a:pt x="422" y="594"/>
                      </a:lnTo>
                      <a:lnTo>
                        <a:pt x="422" y="563"/>
                      </a:lnTo>
                      <a:lnTo>
                        <a:pt x="407" y="553"/>
                      </a:lnTo>
                      <a:lnTo>
                        <a:pt x="398" y="523"/>
                      </a:lnTo>
                      <a:lnTo>
                        <a:pt x="378" y="542"/>
                      </a:lnTo>
                      <a:lnTo>
                        <a:pt x="347" y="537"/>
                      </a:lnTo>
                      <a:lnTo>
                        <a:pt x="320" y="551"/>
                      </a:lnTo>
                      <a:lnTo>
                        <a:pt x="285" y="545"/>
                      </a:lnTo>
                      <a:lnTo>
                        <a:pt x="267" y="552"/>
                      </a:lnTo>
                      <a:lnTo>
                        <a:pt x="253" y="510"/>
                      </a:lnTo>
                      <a:lnTo>
                        <a:pt x="232" y="500"/>
                      </a:lnTo>
                      <a:lnTo>
                        <a:pt x="248" y="469"/>
                      </a:lnTo>
                      <a:lnTo>
                        <a:pt x="223" y="433"/>
                      </a:lnTo>
                      <a:lnTo>
                        <a:pt x="213" y="408"/>
                      </a:lnTo>
                      <a:lnTo>
                        <a:pt x="177" y="428"/>
                      </a:lnTo>
                      <a:lnTo>
                        <a:pt x="172" y="403"/>
                      </a:lnTo>
                      <a:lnTo>
                        <a:pt x="157" y="417"/>
                      </a:lnTo>
                      <a:lnTo>
                        <a:pt x="121" y="396"/>
                      </a:lnTo>
                      <a:lnTo>
                        <a:pt x="87" y="381"/>
                      </a:lnTo>
                      <a:lnTo>
                        <a:pt x="77" y="355"/>
                      </a:lnTo>
                      <a:lnTo>
                        <a:pt x="66" y="354"/>
                      </a:lnTo>
                      <a:lnTo>
                        <a:pt x="42" y="313"/>
                      </a:lnTo>
                      <a:lnTo>
                        <a:pt x="58" y="308"/>
                      </a:lnTo>
                      <a:lnTo>
                        <a:pt x="37" y="288"/>
                      </a:lnTo>
                      <a:lnTo>
                        <a:pt x="28" y="262"/>
                      </a:lnTo>
                      <a:lnTo>
                        <a:pt x="33" y="247"/>
                      </a:lnTo>
                      <a:lnTo>
                        <a:pt x="18" y="227"/>
                      </a:lnTo>
                      <a:lnTo>
                        <a:pt x="8" y="232"/>
                      </a:lnTo>
                      <a:lnTo>
                        <a:pt x="0" y="191"/>
                      </a:lnTo>
                      <a:lnTo>
                        <a:pt x="19" y="186"/>
                      </a:lnTo>
                      <a:lnTo>
                        <a:pt x="44" y="156"/>
                      </a:lnTo>
                      <a:lnTo>
                        <a:pt x="82" y="141"/>
                      </a:lnTo>
                      <a:lnTo>
                        <a:pt x="77" y="131"/>
                      </a:lnTo>
                      <a:lnTo>
                        <a:pt x="107" y="121"/>
                      </a:lnTo>
                      <a:lnTo>
                        <a:pt x="109" y="60"/>
                      </a:lnTo>
                      <a:lnTo>
                        <a:pt x="151" y="39"/>
                      </a:lnTo>
                      <a:lnTo>
                        <a:pt x="140" y="24"/>
                      </a:lnTo>
                      <a:lnTo>
                        <a:pt x="146" y="3"/>
                      </a:lnTo>
                      <a:lnTo>
                        <a:pt x="162" y="0"/>
                      </a:lnTo>
                      <a:lnTo>
                        <a:pt x="161" y="15"/>
                      </a:lnTo>
                      <a:lnTo>
                        <a:pt x="198" y="0"/>
                      </a:lnTo>
                      <a:lnTo>
                        <a:pt x="213" y="1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4" name="Freeform 285"/>
                <p:cNvSpPr>
                  <a:spLocks/>
                </p:cNvSpPr>
                <p:nvPr/>
              </p:nvSpPr>
              <p:spPr bwMode="auto">
                <a:xfrm>
                  <a:off x="1489208" y="2898133"/>
                  <a:ext cx="200044" cy="301525"/>
                </a:xfrm>
                <a:custGeom>
                  <a:avLst/>
                  <a:gdLst>
                    <a:gd name="T0" fmla="*/ 2147483646 w 377"/>
                    <a:gd name="T1" fmla="*/ 2147483646 h 561"/>
                    <a:gd name="T2" fmla="*/ 2147483646 w 377"/>
                    <a:gd name="T3" fmla="*/ 2147483646 h 561"/>
                    <a:gd name="T4" fmla="*/ 2147483646 w 377"/>
                    <a:gd name="T5" fmla="*/ 2147483646 h 561"/>
                    <a:gd name="T6" fmla="*/ 2147483646 w 377"/>
                    <a:gd name="T7" fmla="*/ 2147483646 h 561"/>
                    <a:gd name="T8" fmla="*/ 2147483646 w 377"/>
                    <a:gd name="T9" fmla="*/ 2147483646 h 561"/>
                    <a:gd name="T10" fmla="*/ 2147483646 w 377"/>
                    <a:gd name="T11" fmla="*/ 2147483646 h 561"/>
                    <a:gd name="T12" fmla="*/ 2147483646 w 377"/>
                    <a:gd name="T13" fmla="*/ 2147483646 h 561"/>
                    <a:gd name="T14" fmla="*/ 2147483646 w 377"/>
                    <a:gd name="T15" fmla="*/ 2147483646 h 561"/>
                    <a:gd name="T16" fmla="*/ 2147483646 w 377"/>
                    <a:gd name="T17" fmla="*/ 2147483646 h 561"/>
                    <a:gd name="T18" fmla="*/ 2147483646 w 377"/>
                    <a:gd name="T19" fmla="*/ 2147483646 h 561"/>
                    <a:gd name="T20" fmla="*/ 2147483646 w 377"/>
                    <a:gd name="T21" fmla="*/ 2147483646 h 561"/>
                    <a:gd name="T22" fmla="*/ 2147483646 w 377"/>
                    <a:gd name="T23" fmla="*/ 2147483646 h 561"/>
                    <a:gd name="T24" fmla="*/ 2147483646 w 377"/>
                    <a:gd name="T25" fmla="*/ 2147483646 h 561"/>
                    <a:gd name="T26" fmla="*/ 2147483646 w 377"/>
                    <a:gd name="T27" fmla="*/ 2147483646 h 561"/>
                    <a:gd name="T28" fmla="*/ 2147483646 w 377"/>
                    <a:gd name="T29" fmla="*/ 2147483646 h 561"/>
                    <a:gd name="T30" fmla="*/ 2147483646 w 377"/>
                    <a:gd name="T31" fmla="*/ 2147483646 h 561"/>
                    <a:gd name="T32" fmla="*/ 2147483646 w 377"/>
                    <a:gd name="T33" fmla="*/ 2147483646 h 561"/>
                    <a:gd name="T34" fmla="*/ 2147483646 w 377"/>
                    <a:gd name="T35" fmla="*/ 2147483646 h 561"/>
                    <a:gd name="T36" fmla="*/ 2147483646 w 377"/>
                    <a:gd name="T37" fmla="*/ 2147483646 h 561"/>
                    <a:gd name="T38" fmla="*/ 2147483646 w 377"/>
                    <a:gd name="T39" fmla="*/ 2147483646 h 561"/>
                    <a:gd name="T40" fmla="*/ 2147483646 w 377"/>
                    <a:gd name="T41" fmla="*/ 2147483646 h 561"/>
                    <a:gd name="T42" fmla="*/ 2147483646 w 377"/>
                    <a:gd name="T43" fmla="*/ 2147483646 h 561"/>
                    <a:gd name="T44" fmla="*/ 2147483646 w 377"/>
                    <a:gd name="T45" fmla="*/ 2147483646 h 561"/>
                    <a:gd name="T46" fmla="*/ 2147483646 w 377"/>
                    <a:gd name="T47" fmla="*/ 2147483646 h 561"/>
                    <a:gd name="T48" fmla="*/ 2147483646 w 377"/>
                    <a:gd name="T49" fmla="*/ 2147483646 h 561"/>
                    <a:gd name="T50" fmla="*/ 2147483646 w 377"/>
                    <a:gd name="T51" fmla="*/ 2147483646 h 561"/>
                    <a:gd name="T52" fmla="*/ 2147483646 w 377"/>
                    <a:gd name="T53" fmla="*/ 2147483646 h 561"/>
                    <a:gd name="T54" fmla="*/ 2147483646 w 377"/>
                    <a:gd name="T55" fmla="*/ 2147483646 h 561"/>
                    <a:gd name="T56" fmla="*/ 2147483646 w 377"/>
                    <a:gd name="T57" fmla="*/ 2147483646 h 561"/>
                    <a:gd name="T58" fmla="*/ 2147483646 w 377"/>
                    <a:gd name="T59" fmla="*/ 2147483646 h 561"/>
                    <a:gd name="T60" fmla="*/ 2147483646 w 377"/>
                    <a:gd name="T61" fmla="*/ 2147483646 h 561"/>
                    <a:gd name="T62" fmla="*/ 2147483646 w 377"/>
                    <a:gd name="T63" fmla="*/ 2147483646 h 561"/>
                    <a:gd name="T64" fmla="*/ 2147483646 w 377"/>
                    <a:gd name="T65" fmla="*/ 2147483646 h 561"/>
                    <a:gd name="T66" fmla="*/ 2147483646 w 377"/>
                    <a:gd name="T67" fmla="*/ 2147483646 h 561"/>
                    <a:gd name="T68" fmla="*/ 2147483646 w 377"/>
                    <a:gd name="T69" fmla="*/ 2147483646 h 561"/>
                    <a:gd name="T70" fmla="*/ 2147483646 w 377"/>
                    <a:gd name="T71" fmla="*/ 2147483646 h 561"/>
                    <a:gd name="T72" fmla="*/ 2147483646 w 377"/>
                    <a:gd name="T73" fmla="*/ 2147483646 h 561"/>
                    <a:gd name="T74" fmla="*/ 2147483646 w 377"/>
                    <a:gd name="T75" fmla="*/ 2147483646 h 561"/>
                    <a:gd name="T76" fmla="*/ 2147483646 w 377"/>
                    <a:gd name="T77" fmla="*/ 2147483646 h 561"/>
                    <a:gd name="T78" fmla="*/ 2147483646 w 377"/>
                    <a:gd name="T79" fmla="*/ 2147483646 h 561"/>
                    <a:gd name="T80" fmla="*/ 2147483646 w 377"/>
                    <a:gd name="T81" fmla="*/ 2147483646 h 561"/>
                    <a:gd name="T82" fmla="*/ 2147483646 w 377"/>
                    <a:gd name="T83" fmla="*/ 2147483646 h 561"/>
                    <a:gd name="T84" fmla="*/ 2147483646 w 377"/>
                    <a:gd name="T85" fmla="*/ 2147483646 h 561"/>
                    <a:gd name="T86" fmla="*/ 2147483646 w 377"/>
                    <a:gd name="T87" fmla="*/ 2147483646 h 561"/>
                    <a:gd name="T88" fmla="*/ 2147483646 w 377"/>
                    <a:gd name="T89" fmla="*/ 2147483646 h 561"/>
                    <a:gd name="T90" fmla="*/ 2147483646 w 377"/>
                    <a:gd name="T91" fmla="*/ 2147483646 h 561"/>
                    <a:gd name="T92" fmla="*/ 2147483646 w 377"/>
                    <a:gd name="T93" fmla="*/ 2147483646 h 561"/>
                    <a:gd name="T94" fmla="*/ 2147483646 w 377"/>
                    <a:gd name="T95" fmla="*/ 2147483646 h 561"/>
                    <a:gd name="T96" fmla="*/ 2147483646 w 377"/>
                    <a:gd name="T97" fmla="*/ 2147483646 h 561"/>
                    <a:gd name="T98" fmla="*/ 2147483646 w 377"/>
                    <a:gd name="T99" fmla="*/ 2147483646 h 561"/>
                    <a:gd name="T100" fmla="*/ 0 w 377"/>
                    <a:gd name="T101" fmla="*/ 2147483646 h 561"/>
                    <a:gd name="T102" fmla="*/ 2147483646 w 377"/>
                    <a:gd name="T103" fmla="*/ 2147483646 h 561"/>
                    <a:gd name="T104" fmla="*/ 2147483646 w 377"/>
                    <a:gd name="T105" fmla="*/ 2147483646 h 561"/>
                    <a:gd name="T106" fmla="*/ 2147483646 w 377"/>
                    <a:gd name="T107" fmla="*/ 2147483646 h 561"/>
                    <a:gd name="T108" fmla="*/ 2147483646 w 377"/>
                    <a:gd name="T109" fmla="*/ 2147483646 h 561"/>
                    <a:gd name="T110" fmla="*/ 2147483646 w 377"/>
                    <a:gd name="T111" fmla="*/ 0 h 561"/>
                    <a:gd name="T112" fmla="*/ 2147483646 w 377"/>
                    <a:gd name="T113" fmla="*/ 2147483646 h 5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77"/>
                    <a:gd name="T172" fmla="*/ 0 h 561"/>
                    <a:gd name="T173" fmla="*/ 377 w 377"/>
                    <a:gd name="T174" fmla="*/ 561 h 5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77" h="561">
                      <a:moveTo>
                        <a:pt x="104" y="30"/>
                      </a:moveTo>
                      <a:lnTo>
                        <a:pt x="124" y="46"/>
                      </a:lnTo>
                      <a:lnTo>
                        <a:pt x="129" y="71"/>
                      </a:lnTo>
                      <a:lnTo>
                        <a:pt x="143" y="83"/>
                      </a:lnTo>
                      <a:lnTo>
                        <a:pt x="153" y="108"/>
                      </a:lnTo>
                      <a:lnTo>
                        <a:pt x="206" y="79"/>
                      </a:lnTo>
                      <a:lnTo>
                        <a:pt x="219" y="80"/>
                      </a:lnTo>
                      <a:lnTo>
                        <a:pt x="220" y="98"/>
                      </a:lnTo>
                      <a:lnTo>
                        <a:pt x="249" y="108"/>
                      </a:lnTo>
                      <a:lnTo>
                        <a:pt x="252" y="130"/>
                      </a:lnTo>
                      <a:lnTo>
                        <a:pt x="220" y="140"/>
                      </a:lnTo>
                      <a:lnTo>
                        <a:pt x="203" y="155"/>
                      </a:lnTo>
                      <a:lnTo>
                        <a:pt x="193" y="200"/>
                      </a:lnTo>
                      <a:lnTo>
                        <a:pt x="263" y="233"/>
                      </a:lnTo>
                      <a:lnTo>
                        <a:pt x="273" y="254"/>
                      </a:lnTo>
                      <a:lnTo>
                        <a:pt x="263" y="259"/>
                      </a:lnTo>
                      <a:lnTo>
                        <a:pt x="277" y="299"/>
                      </a:lnTo>
                      <a:lnTo>
                        <a:pt x="277" y="325"/>
                      </a:lnTo>
                      <a:lnTo>
                        <a:pt x="327" y="334"/>
                      </a:lnTo>
                      <a:lnTo>
                        <a:pt x="350" y="366"/>
                      </a:lnTo>
                      <a:lnTo>
                        <a:pt x="331" y="395"/>
                      </a:lnTo>
                      <a:lnTo>
                        <a:pt x="346" y="398"/>
                      </a:lnTo>
                      <a:lnTo>
                        <a:pt x="366" y="413"/>
                      </a:lnTo>
                      <a:lnTo>
                        <a:pt x="377" y="450"/>
                      </a:lnTo>
                      <a:lnTo>
                        <a:pt x="377" y="516"/>
                      </a:lnTo>
                      <a:lnTo>
                        <a:pt x="340" y="500"/>
                      </a:lnTo>
                      <a:lnTo>
                        <a:pt x="301" y="514"/>
                      </a:lnTo>
                      <a:lnTo>
                        <a:pt x="241" y="507"/>
                      </a:lnTo>
                      <a:lnTo>
                        <a:pt x="201" y="524"/>
                      </a:lnTo>
                      <a:lnTo>
                        <a:pt x="184" y="543"/>
                      </a:lnTo>
                      <a:lnTo>
                        <a:pt x="171" y="534"/>
                      </a:lnTo>
                      <a:lnTo>
                        <a:pt x="122" y="542"/>
                      </a:lnTo>
                      <a:lnTo>
                        <a:pt x="96" y="561"/>
                      </a:lnTo>
                      <a:lnTo>
                        <a:pt x="62" y="510"/>
                      </a:lnTo>
                      <a:lnTo>
                        <a:pt x="62" y="484"/>
                      </a:lnTo>
                      <a:lnTo>
                        <a:pt x="36" y="474"/>
                      </a:lnTo>
                      <a:lnTo>
                        <a:pt x="43" y="444"/>
                      </a:lnTo>
                      <a:lnTo>
                        <a:pt x="27" y="444"/>
                      </a:lnTo>
                      <a:lnTo>
                        <a:pt x="12" y="427"/>
                      </a:lnTo>
                      <a:lnTo>
                        <a:pt x="13" y="396"/>
                      </a:lnTo>
                      <a:lnTo>
                        <a:pt x="23" y="393"/>
                      </a:lnTo>
                      <a:lnTo>
                        <a:pt x="3" y="376"/>
                      </a:lnTo>
                      <a:lnTo>
                        <a:pt x="4" y="345"/>
                      </a:lnTo>
                      <a:lnTo>
                        <a:pt x="20" y="345"/>
                      </a:lnTo>
                      <a:lnTo>
                        <a:pt x="20" y="325"/>
                      </a:lnTo>
                      <a:lnTo>
                        <a:pt x="30" y="316"/>
                      </a:lnTo>
                      <a:lnTo>
                        <a:pt x="40" y="321"/>
                      </a:lnTo>
                      <a:lnTo>
                        <a:pt x="62" y="260"/>
                      </a:lnTo>
                      <a:lnTo>
                        <a:pt x="27" y="233"/>
                      </a:lnTo>
                      <a:lnTo>
                        <a:pt x="17" y="238"/>
                      </a:lnTo>
                      <a:lnTo>
                        <a:pt x="0" y="130"/>
                      </a:lnTo>
                      <a:lnTo>
                        <a:pt x="12" y="69"/>
                      </a:lnTo>
                      <a:lnTo>
                        <a:pt x="32" y="60"/>
                      </a:lnTo>
                      <a:lnTo>
                        <a:pt x="68" y="24"/>
                      </a:lnTo>
                      <a:lnTo>
                        <a:pt x="63" y="19"/>
                      </a:lnTo>
                      <a:lnTo>
                        <a:pt x="105" y="0"/>
                      </a:lnTo>
                      <a:lnTo>
                        <a:pt x="104" y="30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5" name="Freeform 286"/>
                <p:cNvSpPr>
                  <a:spLocks/>
                </p:cNvSpPr>
                <p:nvPr/>
              </p:nvSpPr>
              <p:spPr bwMode="auto">
                <a:xfrm>
                  <a:off x="1590818" y="2929872"/>
                  <a:ext cx="255611" cy="214241"/>
                </a:xfrm>
                <a:custGeom>
                  <a:avLst/>
                  <a:gdLst>
                    <a:gd name="T0" fmla="*/ 2147483646 w 481"/>
                    <a:gd name="T1" fmla="*/ 2147483646 h 398"/>
                    <a:gd name="T2" fmla="*/ 2147483646 w 481"/>
                    <a:gd name="T3" fmla="*/ 2147483646 h 398"/>
                    <a:gd name="T4" fmla="*/ 2147483646 w 481"/>
                    <a:gd name="T5" fmla="*/ 2147483646 h 398"/>
                    <a:gd name="T6" fmla="*/ 2147483646 w 481"/>
                    <a:gd name="T7" fmla="*/ 2147483646 h 398"/>
                    <a:gd name="T8" fmla="*/ 2147483646 w 481"/>
                    <a:gd name="T9" fmla="*/ 2147483646 h 398"/>
                    <a:gd name="T10" fmla="*/ 2147483646 w 481"/>
                    <a:gd name="T11" fmla="*/ 2147483646 h 398"/>
                    <a:gd name="T12" fmla="*/ 2147483646 w 481"/>
                    <a:gd name="T13" fmla="*/ 2147483646 h 398"/>
                    <a:gd name="T14" fmla="*/ 2147483646 w 481"/>
                    <a:gd name="T15" fmla="*/ 2147483646 h 398"/>
                    <a:gd name="T16" fmla="*/ 2147483646 w 481"/>
                    <a:gd name="T17" fmla="*/ 2147483646 h 398"/>
                    <a:gd name="T18" fmla="*/ 2147483646 w 481"/>
                    <a:gd name="T19" fmla="*/ 2147483646 h 398"/>
                    <a:gd name="T20" fmla="*/ 2147483646 w 481"/>
                    <a:gd name="T21" fmla="*/ 2147483646 h 398"/>
                    <a:gd name="T22" fmla="*/ 2147483646 w 481"/>
                    <a:gd name="T23" fmla="*/ 2147483646 h 398"/>
                    <a:gd name="T24" fmla="*/ 2147483646 w 481"/>
                    <a:gd name="T25" fmla="*/ 2147483646 h 398"/>
                    <a:gd name="T26" fmla="*/ 2147483646 w 481"/>
                    <a:gd name="T27" fmla="*/ 2147483646 h 398"/>
                    <a:gd name="T28" fmla="*/ 2147483646 w 481"/>
                    <a:gd name="T29" fmla="*/ 2147483646 h 398"/>
                    <a:gd name="T30" fmla="*/ 2147483646 w 481"/>
                    <a:gd name="T31" fmla="*/ 2147483646 h 398"/>
                    <a:gd name="T32" fmla="*/ 2147483646 w 481"/>
                    <a:gd name="T33" fmla="*/ 2147483646 h 398"/>
                    <a:gd name="T34" fmla="*/ 2147483646 w 481"/>
                    <a:gd name="T35" fmla="*/ 2147483646 h 398"/>
                    <a:gd name="T36" fmla="*/ 2147483646 w 481"/>
                    <a:gd name="T37" fmla="*/ 2147483646 h 398"/>
                    <a:gd name="T38" fmla="*/ 2147483646 w 481"/>
                    <a:gd name="T39" fmla="*/ 2147483646 h 398"/>
                    <a:gd name="T40" fmla="*/ 2147483646 w 481"/>
                    <a:gd name="T41" fmla="*/ 2147483646 h 398"/>
                    <a:gd name="T42" fmla="*/ 2147483646 w 481"/>
                    <a:gd name="T43" fmla="*/ 2147483646 h 398"/>
                    <a:gd name="T44" fmla="*/ 2147483646 w 481"/>
                    <a:gd name="T45" fmla="*/ 2147483646 h 398"/>
                    <a:gd name="T46" fmla="*/ 2147483646 w 481"/>
                    <a:gd name="T47" fmla="*/ 2147483646 h 398"/>
                    <a:gd name="T48" fmla="*/ 2147483646 w 481"/>
                    <a:gd name="T49" fmla="*/ 2147483646 h 398"/>
                    <a:gd name="T50" fmla="*/ 2147483646 w 481"/>
                    <a:gd name="T51" fmla="*/ 2147483646 h 398"/>
                    <a:gd name="T52" fmla="*/ 2147483646 w 481"/>
                    <a:gd name="T53" fmla="*/ 2147483646 h 398"/>
                    <a:gd name="T54" fmla="*/ 2147483646 w 481"/>
                    <a:gd name="T55" fmla="*/ 2147483646 h 398"/>
                    <a:gd name="T56" fmla="*/ 2147483646 w 481"/>
                    <a:gd name="T57" fmla="*/ 2147483646 h 398"/>
                    <a:gd name="T58" fmla="*/ 2147483646 w 481"/>
                    <a:gd name="T59" fmla="*/ 2147483646 h 398"/>
                    <a:gd name="T60" fmla="*/ 2147483646 w 481"/>
                    <a:gd name="T61" fmla="*/ 2147483646 h 398"/>
                    <a:gd name="T62" fmla="*/ 2147483646 w 481"/>
                    <a:gd name="T63" fmla="*/ 2147483646 h 398"/>
                    <a:gd name="T64" fmla="*/ 2147483646 w 481"/>
                    <a:gd name="T65" fmla="*/ 2147483646 h 398"/>
                    <a:gd name="T66" fmla="*/ 2147483646 w 481"/>
                    <a:gd name="T67" fmla="*/ 2147483646 h 398"/>
                    <a:gd name="T68" fmla="*/ 2147483646 w 481"/>
                    <a:gd name="T69" fmla="*/ 2147483646 h 398"/>
                    <a:gd name="T70" fmla="*/ 2147483646 w 481"/>
                    <a:gd name="T71" fmla="*/ 2147483646 h 398"/>
                    <a:gd name="T72" fmla="*/ 2147483646 w 481"/>
                    <a:gd name="T73" fmla="*/ 2147483646 h 398"/>
                    <a:gd name="T74" fmla="*/ 0 w 481"/>
                    <a:gd name="T75" fmla="*/ 2147483646 h 398"/>
                    <a:gd name="T76" fmla="*/ 2147483646 w 481"/>
                    <a:gd name="T77" fmla="*/ 2147483646 h 398"/>
                    <a:gd name="T78" fmla="*/ 2147483646 w 481"/>
                    <a:gd name="T79" fmla="*/ 2147483646 h 398"/>
                    <a:gd name="T80" fmla="*/ 2147483646 w 481"/>
                    <a:gd name="T81" fmla="*/ 2147483646 h 398"/>
                    <a:gd name="T82" fmla="*/ 2147483646 w 481"/>
                    <a:gd name="T83" fmla="*/ 2147483646 h 398"/>
                    <a:gd name="T84" fmla="*/ 2147483646 w 481"/>
                    <a:gd name="T85" fmla="*/ 2147483646 h 398"/>
                    <a:gd name="T86" fmla="*/ 2147483646 w 481"/>
                    <a:gd name="T87" fmla="*/ 2147483646 h 398"/>
                    <a:gd name="T88" fmla="*/ 2147483646 w 481"/>
                    <a:gd name="T89" fmla="*/ 2147483646 h 398"/>
                    <a:gd name="T90" fmla="*/ 2147483646 w 481"/>
                    <a:gd name="T91" fmla="*/ 0 h 398"/>
                    <a:gd name="T92" fmla="*/ 2147483646 w 481"/>
                    <a:gd name="T93" fmla="*/ 2147483646 h 398"/>
                    <a:gd name="T94" fmla="*/ 2147483646 w 481"/>
                    <a:gd name="T95" fmla="*/ 2147483646 h 398"/>
                    <a:gd name="T96" fmla="*/ 2147483646 w 481"/>
                    <a:gd name="T97" fmla="*/ 2147483646 h 398"/>
                    <a:gd name="T98" fmla="*/ 2147483646 w 481"/>
                    <a:gd name="T99" fmla="*/ 2147483646 h 398"/>
                    <a:gd name="T100" fmla="*/ 2147483646 w 481"/>
                    <a:gd name="T101" fmla="*/ 2147483646 h 398"/>
                    <a:gd name="T102" fmla="*/ 2147483646 w 481"/>
                    <a:gd name="T103" fmla="*/ 2147483646 h 398"/>
                    <a:gd name="T104" fmla="*/ 2147483646 w 481"/>
                    <a:gd name="T105" fmla="*/ 2147483646 h 398"/>
                    <a:gd name="T106" fmla="*/ 2147483646 w 481"/>
                    <a:gd name="T107" fmla="*/ 2147483646 h 398"/>
                    <a:gd name="T108" fmla="*/ 2147483646 w 481"/>
                    <a:gd name="T109" fmla="*/ 2147483646 h 39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1"/>
                    <a:gd name="T166" fmla="*/ 0 h 398"/>
                    <a:gd name="T167" fmla="*/ 481 w 481"/>
                    <a:gd name="T168" fmla="*/ 398 h 39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1" h="398">
                      <a:moveTo>
                        <a:pt x="224" y="109"/>
                      </a:moveTo>
                      <a:lnTo>
                        <a:pt x="311" y="131"/>
                      </a:lnTo>
                      <a:lnTo>
                        <a:pt x="347" y="112"/>
                      </a:lnTo>
                      <a:lnTo>
                        <a:pt x="347" y="153"/>
                      </a:lnTo>
                      <a:lnTo>
                        <a:pt x="366" y="188"/>
                      </a:lnTo>
                      <a:lnTo>
                        <a:pt x="386" y="195"/>
                      </a:lnTo>
                      <a:lnTo>
                        <a:pt x="402" y="215"/>
                      </a:lnTo>
                      <a:lnTo>
                        <a:pt x="417" y="210"/>
                      </a:lnTo>
                      <a:lnTo>
                        <a:pt x="422" y="220"/>
                      </a:lnTo>
                      <a:lnTo>
                        <a:pt x="400" y="241"/>
                      </a:lnTo>
                      <a:lnTo>
                        <a:pt x="395" y="260"/>
                      </a:lnTo>
                      <a:lnTo>
                        <a:pt x="481" y="288"/>
                      </a:lnTo>
                      <a:lnTo>
                        <a:pt x="450" y="303"/>
                      </a:lnTo>
                      <a:lnTo>
                        <a:pt x="460" y="334"/>
                      </a:lnTo>
                      <a:lnTo>
                        <a:pt x="445" y="344"/>
                      </a:lnTo>
                      <a:lnTo>
                        <a:pt x="444" y="354"/>
                      </a:lnTo>
                      <a:lnTo>
                        <a:pt x="393" y="348"/>
                      </a:lnTo>
                      <a:lnTo>
                        <a:pt x="383" y="389"/>
                      </a:lnTo>
                      <a:lnTo>
                        <a:pt x="342" y="398"/>
                      </a:lnTo>
                      <a:lnTo>
                        <a:pt x="311" y="372"/>
                      </a:lnTo>
                      <a:lnTo>
                        <a:pt x="281" y="361"/>
                      </a:lnTo>
                      <a:lnTo>
                        <a:pt x="281" y="350"/>
                      </a:lnTo>
                      <a:lnTo>
                        <a:pt x="250" y="366"/>
                      </a:lnTo>
                      <a:lnTo>
                        <a:pt x="255" y="381"/>
                      </a:lnTo>
                      <a:lnTo>
                        <a:pt x="214" y="395"/>
                      </a:lnTo>
                      <a:lnTo>
                        <a:pt x="194" y="380"/>
                      </a:lnTo>
                      <a:lnTo>
                        <a:pt x="184" y="390"/>
                      </a:lnTo>
                      <a:lnTo>
                        <a:pt x="173" y="353"/>
                      </a:lnTo>
                      <a:lnTo>
                        <a:pt x="153" y="338"/>
                      </a:lnTo>
                      <a:lnTo>
                        <a:pt x="138" y="335"/>
                      </a:lnTo>
                      <a:lnTo>
                        <a:pt x="157" y="306"/>
                      </a:lnTo>
                      <a:lnTo>
                        <a:pt x="134" y="274"/>
                      </a:lnTo>
                      <a:lnTo>
                        <a:pt x="84" y="265"/>
                      </a:lnTo>
                      <a:lnTo>
                        <a:pt x="84" y="239"/>
                      </a:lnTo>
                      <a:lnTo>
                        <a:pt x="70" y="199"/>
                      </a:lnTo>
                      <a:lnTo>
                        <a:pt x="80" y="194"/>
                      </a:lnTo>
                      <a:lnTo>
                        <a:pt x="70" y="173"/>
                      </a:lnTo>
                      <a:lnTo>
                        <a:pt x="0" y="140"/>
                      </a:lnTo>
                      <a:lnTo>
                        <a:pt x="10" y="95"/>
                      </a:lnTo>
                      <a:lnTo>
                        <a:pt x="27" y="80"/>
                      </a:lnTo>
                      <a:lnTo>
                        <a:pt x="59" y="70"/>
                      </a:lnTo>
                      <a:lnTo>
                        <a:pt x="56" y="48"/>
                      </a:lnTo>
                      <a:lnTo>
                        <a:pt x="27" y="38"/>
                      </a:lnTo>
                      <a:lnTo>
                        <a:pt x="26" y="20"/>
                      </a:lnTo>
                      <a:lnTo>
                        <a:pt x="59" y="9"/>
                      </a:lnTo>
                      <a:lnTo>
                        <a:pt x="69" y="0"/>
                      </a:lnTo>
                      <a:lnTo>
                        <a:pt x="89" y="20"/>
                      </a:lnTo>
                      <a:lnTo>
                        <a:pt x="110" y="15"/>
                      </a:lnTo>
                      <a:lnTo>
                        <a:pt x="135" y="32"/>
                      </a:lnTo>
                      <a:lnTo>
                        <a:pt x="139" y="52"/>
                      </a:lnTo>
                      <a:lnTo>
                        <a:pt x="154" y="42"/>
                      </a:lnTo>
                      <a:lnTo>
                        <a:pt x="156" y="32"/>
                      </a:lnTo>
                      <a:lnTo>
                        <a:pt x="170" y="42"/>
                      </a:lnTo>
                      <a:lnTo>
                        <a:pt x="175" y="52"/>
                      </a:lnTo>
                      <a:lnTo>
                        <a:pt x="224" y="109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" name="Freeform 287"/>
                <p:cNvSpPr>
                  <a:spLocks/>
                </p:cNvSpPr>
                <p:nvPr/>
              </p:nvSpPr>
              <p:spPr bwMode="auto">
                <a:xfrm>
                  <a:off x="1289165" y="2758478"/>
                  <a:ext cx="261961" cy="341200"/>
                </a:xfrm>
                <a:custGeom>
                  <a:avLst/>
                  <a:gdLst>
                    <a:gd name="T0" fmla="*/ 2147483646 w 494"/>
                    <a:gd name="T1" fmla="*/ 2147483646 h 636"/>
                    <a:gd name="T2" fmla="*/ 0 w 494"/>
                    <a:gd name="T3" fmla="*/ 2147483646 h 636"/>
                    <a:gd name="T4" fmla="*/ 2147483646 w 494"/>
                    <a:gd name="T5" fmla="*/ 2147483646 h 636"/>
                    <a:gd name="T6" fmla="*/ 2147483646 w 494"/>
                    <a:gd name="T7" fmla="*/ 2147483646 h 636"/>
                    <a:gd name="T8" fmla="*/ 2147483646 w 494"/>
                    <a:gd name="T9" fmla="*/ 2147483646 h 636"/>
                    <a:gd name="T10" fmla="*/ 2147483646 w 494"/>
                    <a:gd name="T11" fmla="*/ 2147483646 h 636"/>
                    <a:gd name="T12" fmla="*/ 2147483646 w 494"/>
                    <a:gd name="T13" fmla="*/ 2147483646 h 636"/>
                    <a:gd name="T14" fmla="*/ 2147483646 w 494"/>
                    <a:gd name="T15" fmla="*/ 2147483646 h 636"/>
                    <a:gd name="T16" fmla="*/ 2147483646 w 494"/>
                    <a:gd name="T17" fmla="*/ 2147483646 h 636"/>
                    <a:gd name="T18" fmla="*/ 2147483646 w 494"/>
                    <a:gd name="T19" fmla="*/ 2147483646 h 636"/>
                    <a:gd name="T20" fmla="*/ 2147483646 w 494"/>
                    <a:gd name="T21" fmla="*/ 2147483646 h 636"/>
                    <a:gd name="T22" fmla="*/ 2147483646 w 494"/>
                    <a:gd name="T23" fmla="*/ 2147483646 h 636"/>
                    <a:gd name="T24" fmla="*/ 2147483646 w 494"/>
                    <a:gd name="T25" fmla="*/ 2147483646 h 636"/>
                    <a:gd name="T26" fmla="*/ 2147483646 w 494"/>
                    <a:gd name="T27" fmla="*/ 2147483646 h 636"/>
                    <a:gd name="T28" fmla="*/ 2147483646 w 494"/>
                    <a:gd name="T29" fmla="*/ 2147483646 h 636"/>
                    <a:gd name="T30" fmla="*/ 2147483646 w 494"/>
                    <a:gd name="T31" fmla="*/ 2147483646 h 636"/>
                    <a:gd name="T32" fmla="*/ 2147483646 w 494"/>
                    <a:gd name="T33" fmla="*/ 2147483646 h 636"/>
                    <a:gd name="T34" fmla="*/ 2147483646 w 494"/>
                    <a:gd name="T35" fmla="*/ 2147483646 h 636"/>
                    <a:gd name="T36" fmla="*/ 2147483646 w 494"/>
                    <a:gd name="T37" fmla="*/ 2147483646 h 636"/>
                    <a:gd name="T38" fmla="*/ 2147483646 w 494"/>
                    <a:gd name="T39" fmla="*/ 2147483646 h 636"/>
                    <a:gd name="T40" fmla="*/ 2147483646 w 494"/>
                    <a:gd name="T41" fmla="*/ 2147483646 h 636"/>
                    <a:gd name="T42" fmla="*/ 2147483646 w 494"/>
                    <a:gd name="T43" fmla="*/ 2147483646 h 636"/>
                    <a:gd name="T44" fmla="*/ 2147483646 w 494"/>
                    <a:gd name="T45" fmla="*/ 2147483646 h 636"/>
                    <a:gd name="T46" fmla="*/ 2147483646 w 494"/>
                    <a:gd name="T47" fmla="*/ 2147483646 h 636"/>
                    <a:gd name="T48" fmla="*/ 2147483646 w 494"/>
                    <a:gd name="T49" fmla="*/ 2147483646 h 636"/>
                    <a:gd name="T50" fmla="*/ 2147483646 w 494"/>
                    <a:gd name="T51" fmla="*/ 2147483646 h 636"/>
                    <a:gd name="T52" fmla="*/ 2147483646 w 494"/>
                    <a:gd name="T53" fmla="*/ 2147483646 h 636"/>
                    <a:gd name="T54" fmla="*/ 2147483646 w 494"/>
                    <a:gd name="T55" fmla="*/ 2147483646 h 636"/>
                    <a:gd name="T56" fmla="*/ 2147483646 w 494"/>
                    <a:gd name="T57" fmla="*/ 2147483646 h 636"/>
                    <a:gd name="T58" fmla="*/ 2147483646 w 494"/>
                    <a:gd name="T59" fmla="*/ 2147483646 h 636"/>
                    <a:gd name="T60" fmla="*/ 2147483646 w 494"/>
                    <a:gd name="T61" fmla="*/ 2147483646 h 636"/>
                    <a:gd name="T62" fmla="*/ 2147483646 w 494"/>
                    <a:gd name="T63" fmla="*/ 2147483646 h 636"/>
                    <a:gd name="T64" fmla="*/ 2147483646 w 494"/>
                    <a:gd name="T65" fmla="*/ 2147483646 h 636"/>
                    <a:gd name="T66" fmla="*/ 2147483646 w 494"/>
                    <a:gd name="T67" fmla="*/ 2147483646 h 636"/>
                    <a:gd name="T68" fmla="*/ 2147483646 w 494"/>
                    <a:gd name="T69" fmla="*/ 2147483646 h 636"/>
                    <a:gd name="T70" fmla="*/ 2147483646 w 494"/>
                    <a:gd name="T71" fmla="*/ 2147483646 h 636"/>
                    <a:gd name="T72" fmla="*/ 2147483646 w 494"/>
                    <a:gd name="T73" fmla="*/ 2147483646 h 636"/>
                    <a:gd name="T74" fmla="*/ 2147483646 w 494"/>
                    <a:gd name="T75" fmla="*/ 2147483646 h 636"/>
                    <a:gd name="T76" fmla="*/ 2147483646 w 494"/>
                    <a:gd name="T77" fmla="*/ 2147483646 h 636"/>
                    <a:gd name="T78" fmla="*/ 2147483646 w 494"/>
                    <a:gd name="T79" fmla="*/ 2147483646 h 6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4"/>
                    <a:gd name="T121" fmla="*/ 0 h 636"/>
                    <a:gd name="T122" fmla="*/ 494 w 494"/>
                    <a:gd name="T123" fmla="*/ 636 h 6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4" h="636">
                      <a:moveTo>
                        <a:pt x="99" y="67"/>
                      </a:moveTo>
                      <a:lnTo>
                        <a:pt x="67" y="93"/>
                      </a:lnTo>
                      <a:lnTo>
                        <a:pt x="42" y="98"/>
                      </a:lnTo>
                      <a:lnTo>
                        <a:pt x="0" y="127"/>
                      </a:lnTo>
                      <a:lnTo>
                        <a:pt x="0" y="142"/>
                      </a:lnTo>
                      <a:lnTo>
                        <a:pt x="15" y="158"/>
                      </a:lnTo>
                      <a:lnTo>
                        <a:pt x="25" y="153"/>
                      </a:lnTo>
                      <a:lnTo>
                        <a:pt x="40" y="174"/>
                      </a:lnTo>
                      <a:lnTo>
                        <a:pt x="55" y="230"/>
                      </a:lnTo>
                      <a:lnTo>
                        <a:pt x="90" y="235"/>
                      </a:lnTo>
                      <a:lnTo>
                        <a:pt x="90" y="246"/>
                      </a:lnTo>
                      <a:lnTo>
                        <a:pt x="104" y="252"/>
                      </a:lnTo>
                      <a:lnTo>
                        <a:pt x="94" y="262"/>
                      </a:lnTo>
                      <a:lnTo>
                        <a:pt x="109" y="272"/>
                      </a:lnTo>
                      <a:lnTo>
                        <a:pt x="99" y="283"/>
                      </a:lnTo>
                      <a:lnTo>
                        <a:pt x="99" y="293"/>
                      </a:lnTo>
                      <a:lnTo>
                        <a:pt x="113" y="308"/>
                      </a:lnTo>
                      <a:lnTo>
                        <a:pt x="98" y="308"/>
                      </a:lnTo>
                      <a:lnTo>
                        <a:pt x="98" y="339"/>
                      </a:lnTo>
                      <a:lnTo>
                        <a:pt x="66" y="373"/>
                      </a:lnTo>
                      <a:lnTo>
                        <a:pt x="65" y="395"/>
                      </a:lnTo>
                      <a:lnTo>
                        <a:pt x="75" y="451"/>
                      </a:lnTo>
                      <a:lnTo>
                        <a:pt x="90" y="446"/>
                      </a:lnTo>
                      <a:lnTo>
                        <a:pt x="109" y="429"/>
                      </a:lnTo>
                      <a:lnTo>
                        <a:pt x="120" y="456"/>
                      </a:lnTo>
                      <a:lnTo>
                        <a:pt x="98" y="478"/>
                      </a:lnTo>
                      <a:lnTo>
                        <a:pt x="103" y="524"/>
                      </a:lnTo>
                      <a:lnTo>
                        <a:pt x="117" y="534"/>
                      </a:lnTo>
                      <a:lnTo>
                        <a:pt x="117" y="554"/>
                      </a:lnTo>
                      <a:lnTo>
                        <a:pt x="91" y="549"/>
                      </a:lnTo>
                      <a:lnTo>
                        <a:pt x="60" y="589"/>
                      </a:lnTo>
                      <a:lnTo>
                        <a:pt x="70" y="609"/>
                      </a:lnTo>
                      <a:lnTo>
                        <a:pt x="111" y="626"/>
                      </a:lnTo>
                      <a:lnTo>
                        <a:pt x="121" y="621"/>
                      </a:lnTo>
                      <a:lnTo>
                        <a:pt x="116" y="600"/>
                      </a:lnTo>
                      <a:lnTo>
                        <a:pt x="149" y="591"/>
                      </a:lnTo>
                      <a:lnTo>
                        <a:pt x="151" y="602"/>
                      </a:lnTo>
                      <a:lnTo>
                        <a:pt x="208" y="618"/>
                      </a:lnTo>
                      <a:lnTo>
                        <a:pt x="285" y="604"/>
                      </a:lnTo>
                      <a:lnTo>
                        <a:pt x="284" y="624"/>
                      </a:lnTo>
                      <a:lnTo>
                        <a:pt x="310" y="619"/>
                      </a:lnTo>
                      <a:lnTo>
                        <a:pt x="306" y="604"/>
                      </a:lnTo>
                      <a:lnTo>
                        <a:pt x="321" y="599"/>
                      </a:lnTo>
                      <a:lnTo>
                        <a:pt x="366" y="636"/>
                      </a:lnTo>
                      <a:lnTo>
                        <a:pt x="381" y="636"/>
                      </a:lnTo>
                      <a:lnTo>
                        <a:pt x="382" y="605"/>
                      </a:lnTo>
                      <a:lnTo>
                        <a:pt x="398" y="605"/>
                      </a:lnTo>
                      <a:lnTo>
                        <a:pt x="398" y="585"/>
                      </a:lnTo>
                      <a:lnTo>
                        <a:pt x="408" y="576"/>
                      </a:lnTo>
                      <a:lnTo>
                        <a:pt x="418" y="581"/>
                      </a:lnTo>
                      <a:lnTo>
                        <a:pt x="440" y="520"/>
                      </a:lnTo>
                      <a:lnTo>
                        <a:pt x="405" y="493"/>
                      </a:lnTo>
                      <a:lnTo>
                        <a:pt x="395" y="498"/>
                      </a:lnTo>
                      <a:lnTo>
                        <a:pt x="378" y="390"/>
                      </a:lnTo>
                      <a:lnTo>
                        <a:pt x="390" y="329"/>
                      </a:lnTo>
                      <a:lnTo>
                        <a:pt x="410" y="320"/>
                      </a:lnTo>
                      <a:lnTo>
                        <a:pt x="446" y="284"/>
                      </a:lnTo>
                      <a:lnTo>
                        <a:pt x="441" y="279"/>
                      </a:lnTo>
                      <a:lnTo>
                        <a:pt x="483" y="260"/>
                      </a:lnTo>
                      <a:lnTo>
                        <a:pt x="493" y="239"/>
                      </a:lnTo>
                      <a:lnTo>
                        <a:pt x="479" y="214"/>
                      </a:lnTo>
                      <a:lnTo>
                        <a:pt x="494" y="163"/>
                      </a:lnTo>
                      <a:lnTo>
                        <a:pt x="486" y="153"/>
                      </a:lnTo>
                      <a:lnTo>
                        <a:pt x="440" y="151"/>
                      </a:lnTo>
                      <a:lnTo>
                        <a:pt x="429" y="135"/>
                      </a:lnTo>
                      <a:lnTo>
                        <a:pt x="405" y="126"/>
                      </a:lnTo>
                      <a:lnTo>
                        <a:pt x="368" y="150"/>
                      </a:lnTo>
                      <a:lnTo>
                        <a:pt x="358" y="140"/>
                      </a:lnTo>
                      <a:lnTo>
                        <a:pt x="358" y="119"/>
                      </a:lnTo>
                      <a:lnTo>
                        <a:pt x="302" y="98"/>
                      </a:lnTo>
                      <a:lnTo>
                        <a:pt x="298" y="82"/>
                      </a:lnTo>
                      <a:lnTo>
                        <a:pt x="257" y="71"/>
                      </a:lnTo>
                      <a:lnTo>
                        <a:pt x="257" y="40"/>
                      </a:lnTo>
                      <a:lnTo>
                        <a:pt x="242" y="30"/>
                      </a:lnTo>
                      <a:lnTo>
                        <a:pt x="233" y="0"/>
                      </a:lnTo>
                      <a:lnTo>
                        <a:pt x="213" y="19"/>
                      </a:lnTo>
                      <a:lnTo>
                        <a:pt x="182" y="14"/>
                      </a:lnTo>
                      <a:lnTo>
                        <a:pt x="155" y="28"/>
                      </a:lnTo>
                      <a:lnTo>
                        <a:pt x="120" y="22"/>
                      </a:lnTo>
                      <a:lnTo>
                        <a:pt x="99" y="67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" name="Freeform 288"/>
                <p:cNvSpPr>
                  <a:spLocks/>
                </p:cNvSpPr>
                <p:nvPr/>
              </p:nvSpPr>
              <p:spPr bwMode="auto">
                <a:xfrm>
                  <a:off x="1444754" y="3248854"/>
                  <a:ext cx="282602" cy="261852"/>
                </a:xfrm>
                <a:custGeom>
                  <a:avLst/>
                  <a:gdLst>
                    <a:gd name="T0" fmla="*/ 2147483646 w 533"/>
                    <a:gd name="T1" fmla="*/ 2147483646 h 487"/>
                    <a:gd name="T2" fmla="*/ 2147483646 w 533"/>
                    <a:gd name="T3" fmla="*/ 2147483646 h 487"/>
                    <a:gd name="T4" fmla="*/ 2147483646 w 533"/>
                    <a:gd name="T5" fmla="*/ 2147483646 h 487"/>
                    <a:gd name="T6" fmla="*/ 2147483646 w 533"/>
                    <a:gd name="T7" fmla="*/ 2147483646 h 487"/>
                    <a:gd name="T8" fmla="*/ 2147483646 w 533"/>
                    <a:gd name="T9" fmla="*/ 2147483646 h 487"/>
                    <a:gd name="T10" fmla="*/ 2147483646 w 533"/>
                    <a:gd name="T11" fmla="*/ 2147483646 h 487"/>
                    <a:gd name="T12" fmla="*/ 2147483646 w 533"/>
                    <a:gd name="T13" fmla="*/ 2147483646 h 487"/>
                    <a:gd name="T14" fmla="*/ 2147483646 w 533"/>
                    <a:gd name="T15" fmla="*/ 2147483646 h 487"/>
                    <a:gd name="T16" fmla="*/ 2147483646 w 533"/>
                    <a:gd name="T17" fmla="*/ 2147483646 h 487"/>
                    <a:gd name="T18" fmla="*/ 2147483646 w 533"/>
                    <a:gd name="T19" fmla="*/ 2147483646 h 487"/>
                    <a:gd name="T20" fmla="*/ 2147483646 w 533"/>
                    <a:gd name="T21" fmla="*/ 2147483646 h 487"/>
                    <a:gd name="T22" fmla="*/ 2147483646 w 533"/>
                    <a:gd name="T23" fmla="*/ 2147483646 h 487"/>
                    <a:gd name="T24" fmla="*/ 2147483646 w 533"/>
                    <a:gd name="T25" fmla="*/ 2147483646 h 487"/>
                    <a:gd name="T26" fmla="*/ 2147483646 w 533"/>
                    <a:gd name="T27" fmla="*/ 2147483646 h 487"/>
                    <a:gd name="T28" fmla="*/ 2147483646 w 533"/>
                    <a:gd name="T29" fmla="*/ 2147483646 h 487"/>
                    <a:gd name="T30" fmla="*/ 2147483646 w 533"/>
                    <a:gd name="T31" fmla="*/ 2147483646 h 487"/>
                    <a:gd name="T32" fmla="*/ 2147483646 w 533"/>
                    <a:gd name="T33" fmla="*/ 2147483646 h 487"/>
                    <a:gd name="T34" fmla="*/ 2147483646 w 533"/>
                    <a:gd name="T35" fmla="*/ 2147483646 h 487"/>
                    <a:gd name="T36" fmla="*/ 2147483646 w 533"/>
                    <a:gd name="T37" fmla="*/ 2147483646 h 487"/>
                    <a:gd name="T38" fmla="*/ 2147483646 w 533"/>
                    <a:gd name="T39" fmla="*/ 2147483646 h 487"/>
                    <a:gd name="T40" fmla="*/ 2147483646 w 533"/>
                    <a:gd name="T41" fmla="*/ 2147483646 h 487"/>
                    <a:gd name="T42" fmla="*/ 2147483646 w 533"/>
                    <a:gd name="T43" fmla="*/ 2147483646 h 487"/>
                    <a:gd name="T44" fmla="*/ 2147483646 w 533"/>
                    <a:gd name="T45" fmla="*/ 2147483646 h 487"/>
                    <a:gd name="T46" fmla="*/ 2147483646 w 533"/>
                    <a:gd name="T47" fmla="*/ 2147483646 h 487"/>
                    <a:gd name="T48" fmla="*/ 2147483646 w 533"/>
                    <a:gd name="T49" fmla="*/ 2147483646 h 487"/>
                    <a:gd name="T50" fmla="*/ 2147483646 w 533"/>
                    <a:gd name="T51" fmla="*/ 2147483646 h 487"/>
                    <a:gd name="T52" fmla="*/ 2147483646 w 533"/>
                    <a:gd name="T53" fmla="*/ 2147483646 h 487"/>
                    <a:gd name="T54" fmla="*/ 2147483646 w 533"/>
                    <a:gd name="T55" fmla="*/ 2147483646 h 487"/>
                    <a:gd name="T56" fmla="*/ 2147483646 w 533"/>
                    <a:gd name="T57" fmla="*/ 2147483646 h 487"/>
                    <a:gd name="T58" fmla="*/ 2147483646 w 533"/>
                    <a:gd name="T59" fmla="*/ 2147483646 h 487"/>
                    <a:gd name="T60" fmla="*/ 2147483646 w 533"/>
                    <a:gd name="T61" fmla="*/ 2147483646 h 487"/>
                    <a:gd name="T62" fmla="*/ 2147483646 w 533"/>
                    <a:gd name="T63" fmla="*/ 2147483646 h 487"/>
                    <a:gd name="T64" fmla="*/ 2147483646 w 533"/>
                    <a:gd name="T65" fmla="*/ 2147483646 h 487"/>
                    <a:gd name="T66" fmla="*/ 2147483646 w 533"/>
                    <a:gd name="T67" fmla="*/ 2147483646 h 487"/>
                    <a:gd name="T68" fmla="*/ 2147483646 w 533"/>
                    <a:gd name="T69" fmla="*/ 2147483646 h 487"/>
                    <a:gd name="T70" fmla="*/ 2147483646 w 533"/>
                    <a:gd name="T71" fmla="*/ 2147483646 h 487"/>
                    <a:gd name="T72" fmla="*/ 2147483646 w 533"/>
                    <a:gd name="T73" fmla="*/ 2147483646 h 487"/>
                    <a:gd name="T74" fmla="*/ 2147483646 w 533"/>
                    <a:gd name="T75" fmla="*/ 2147483646 h 487"/>
                    <a:gd name="T76" fmla="*/ 0 w 533"/>
                    <a:gd name="T77" fmla="*/ 2147483646 h 4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3"/>
                    <a:gd name="T118" fmla="*/ 0 h 487"/>
                    <a:gd name="T119" fmla="*/ 533 w 533"/>
                    <a:gd name="T120" fmla="*/ 487 h 4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3" h="487">
                      <a:moveTo>
                        <a:pt x="19" y="181"/>
                      </a:moveTo>
                      <a:lnTo>
                        <a:pt x="9" y="196"/>
                      </a:lnTo>
                      <a:lnTo>
                        <a:pt x="30" y="196"/>
                      </a:lnTo>
                      <a:lnTo>
                        <a:pt x="60" y="218"/>
                      </a:lnTo>
                      <a:lnTo>
                        <a:pt x="96" y="198"/>
                      </a:lnTo>
                      <a:lnTo>
                        <a:pt x="101" y="208"/>
                      </a:lnTo>
                      <a:lnTo>
                        <a:pt x="116" y="219"/>
                      </a:lnTo>
                      <a:lnTo>
                        <a:pt x="135" y="270"/>
                      </a:lnTo>
                      <a:lnTo>
                        <a:pt x="120" y="296"/>
                      </a:lnTo>
                      <a:lnTo>
                        <a:pt x="153" y="394"/>
                      </a:lnTo>
                      <a:lnTo>
                        <a:pt x="164" y="399"/>
                      </a:lnTo>
                      <a:lnTo>
                        <a:pt x="179" y="389"/>
                      </a:lnTo>
                      <a:lnTo>
                        <a:pt x="180" y="363"/>
                      </a:lnTo>
                      <a:lnTo>
                        <a:pt x="216" y="363"/>
                      </a:lnTo>
                      <a:lnTo>
                        <a:pt x="245" y="380"/>
                      </a:lnTo>
                      <a:lnTo>
                        <a:pt x="269" y="431"/>
                      </a:lnTo>
                      <a:lnTo>
                        <a:pt x="295" y="458"/>
                      </a:lnTo>
                      <a:lnTo>
                        <a:pt x="329" y="463"/>
                      </a:lnTo>
                      <a:lnTo>
                        <a:pt x="402" y="459"/>
                      </a:lnTo>
                      <a:lnTo>
                        <a:pt x="438" y="487"/>
                      </a:lnTo>
                      <a:lnTo>
                        <a:pt x="458" y="476"/>
                      </a:lnTo>
                      <a:lnTo>
                        <a:pt x="454" y="455"/>
                      </a:lnTo>
                      <a:lnTo>
                        <a:pt x="480" y="446"/>
                      </a:lnTo>
                      <a:lnTo>
                        <a:pt x="464" y="435"/>
                      </a:lnTo>
                      <a:lnTo>
                        <a:pt x="507" y="406"/>
                      </a:lnTo>
                      <a:lnTo>
                        <a:pt x="507" y="385"/>
                      </a:lnTo>
                      <a:lnTo>
                        <a:pt x="517" y="380"/>
                      </a:lnTo>
                      <a:lnTo>
                        <a:pt x="533" y="324"/>
                      </a:lnTo>
                      <a:lnTo>
                        <a:pt x="518" y="339"/>
                      </a:lnTo>
                      <a:lnTo>
                        <a:pt x="508" y="339"/>
                      </a:lnTo>
                      <a:lnTo>
                        <a:pt x="508" y="319"/>
                      </a:lnTo>
                      <a:lnTo>
                        <a:pt x="482" y="297"/>
                      </a:lnTo>
                      <a:lnTo>
                        <a:pt x="494" y="287"/>
                      </a:lnTo>
                      <a:lnTo>
                        <a:pt x="514" y="278"/>
                      </a:lnTo>
                      <a:lnTo>
                        <a:pt x="499" y="256"/>
                      </a:lnTo>
                      <a:lnTo>
                        <a:pt x="422" y="275"/>
                      </a:lnTo>
                      <a:lnTo>
                        <a:pt x="417" y="265"/>
                      </a:lnTo>
                      <a:lnTo>
                        <a:pt x="392" y="281"/>
                      </a:lnTo>
                      <a:lnTo>
                        <a:pt x="397" y="265"/>
                      </a:lnTo>
                      <a:lnTo>
                        <a:pt x="376" y="275"/>
                      </a:lnTo>
                      <a:lnTo>
                        <a:pt x="350" y="300"/>
                      </a:lnTo>
                      <a:lnTo>
                        <a:pt x="345" y="315"/>
                      </a:lnTo>
                      <a:lnTo>
                        <a:pt x="324" y="300"/>
                      </a:lnTo>
                      <a:lnTo>
                        <a:pt x="320" y="274"/>
                      </a:lnTo>
                      <a:lnTo>
                        <a:pt x="300" y="268"/>
                      </a:lnTo>
                      <a:lnTo>
                        <a:pt x="295" y="258"/>
                      </a:lnTo>
                      <a:lnTo>
                        <a:pt x="315" y="259"/>
                      </a:lnTo>
                      <a:lnTo>
                        <a:pt x="280" y="222"/>
                      </a:lnTo>
                      <a:lnTo>
                        <a:pt x="281" y="196"/>
                      </a:lnTo>
                      <a:lnTo>
                        <a:pt x="296" y="181"/>
                      </a:lnTo>
                      <a:lnTo>
                        <a:pt x="296" y="171"/>
                      </a:lnTo>
                      <a:lnTo>
                        <a:pt x="281" y="171"/>
                      </a:lnTo>
                      <a:lnTo>
                        <a:pt x="287" y="145"/>
                      </a:lnTo>
                      <a:lnTo>
                        <a:pt x="268" y="110"/>
                      </a:lnTo>
                      <a:lnTo>
                        <a:pt x="278" y="99"/>
                      </a:lnTo>
                      <a:lnTo>
                        <a:pt x="273" y="74"/>
                      </a:lnTo>
                      <a:lnTo>
                        <a:pt x="258" y="73"/>
                      </a:lnTo>
                      <a:lnTo>
                        <a:pt x="243" y="62"/>
                      </a:lnTo>
                      <a:lnTo>
                        <a:pt x="212" y="68"/>
                      </a:lnTo>
                      <a:lnTo>
                        <a:pt x="208" y="37"/>
                      </a:lnTo>
                      <a:lnTo>
                        <a:pt x="188" y="31"/>
                      </a:lnTo>
                      <a:lnTo>
                        <a:pt x="188" y="5"/>
                      </a:lnTo>
                      <a:lnTo>
                        <a:pt x="183" y="0"/>
                      </a:lnTo>
                      <a:lnTo>
                        <a:pt x="178" y="10"/>
                      </a:lnTo>
                      <a:lnTo>
                        <a:pt x="162" y="0"/>
                      </a:lnTo>
                      <a:lnTo>
                        <a:pt x="152" y="25"/>
                      </a:lnTo>
                      <a:lnTo>
                        <a:pt x="165" y="37"/>
                      </a:lnTo>
                      <a:lnTo>
                        <a:pt x="130" y="65"/>
                      </a:lnTo>
                      <a:lnTo>
                        <a:pt x="110" y="65"/>
                      </a:lnTo>
                      <a:lnTo>
                        <a:pt x="105" y="85"/>
                      </a:lnTo>
                      <a:lnTo>
                        <a:pt x="69" y="70"/>
                      </a:lnTo>
                      <a:lnTo>
                        <a:pt x="78" y="121"/>
                      </a:lnTo>
                      <a:lnTo>
                        <a:pt x="63" y="131"/>
                      </a:lnTo>
                      <a:lnTo>
                        <a:pt x="58" y="110"/>
                      </a:lnTo>
                      <a:lnTo>
                        <a:pt x="42" y="110"/>
                      </a:lnTo>
                      <a:lnTo>
                        <a:pt x="32" y="89"/>
                      </a:lnTo>
                      <a:lnTo>
                        <a:pt x="26" y="130"/>
                      </a:lnTo>
                      <a:lnTo>
                        <a:pt x="0" y="130"/>
                      </a:lnTo>
                      <a:lnTo>
                        <a:pt x="19" y="181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8" name="Freeform 289"/>
                <p:cNvSpPr>
                  <a:spLocks/>
                </p:cNvSpPr>
                <p:nvPr/>
              </p:nvSpPr>
              <p:spPr bwMode="auto">
                <a:xfrm>
                  <a:off x="924005" y="3229811"/>
                  <a:ext cx="322292" cy="331678"/>
                </a:xfrm>
                <a:custGeom>
                  <a:avLst/>
                  <a:gdLst>
                    <a:gd name="T0" fmla="*/ 2147483646 w 608"/>
                    <a:gd name="T1" fmla="*/ 2147483646 h 618"/>
                    <a:gd name="T2" fmla="*/ 2147483646 w 608"/>
                    <a:gd name="T3" fmla="*/ 2147483646 h 618"/>
                    <a:gd name="T4" fmla="*/ 2147483646 w 608"/>
                    <a:gd name="T5" fmla="*/ 2147483646 h 618"/>
                    <a:gd name="T6" fmla="*/ 2147483646 w 608"/>
                    <a:gd name="T7" fmla="*/ 2147483646 h 618"/>
                    <a:gd name="T8" fmla="*/ 2147483646 w 608"/>
                    <a:gd name="T9" fmla="*/ 2147483646 h 618"/>
                    <a:gd name="T10" fmla="*/ 2147483646 w 608"/>
                    <a:gd name="T11" fmla="*/ 2147483646 h 618"/>
                    <a:gd name="T12" fmla="*/ 2147483646 w 608"/>
                    <a:gd name="T13" fmla="*/ 2147483646 h 618"/>
                    <a:gd name="T14" fmla="*/ 2147483646 w 608"/>
                    <a:gd name="T15" fmla="*/ 2147483646 h 618"/>
                    <a:gd name="T16" fmla="*/ 2147483646 w 608"/>
                    <a:gd name="T17" fmla="*/ 2147483646 h 618"/>
                    <a:gd name="T18" fmla="*/ 2147483646 w 608"/>
                    <a:gd name="T19" fmla="*/ 2147483646 h 618"/>
                    <a:gd name="T20" fmla="*/ 2147483646 w 608"/>
                    <a:gd name="T21" fmla="*/ 2147483646 h 618"/>
                    <a:gd name="T22" fmla="*/ 2147483646 w 608"/>
                    <a:gd name="T23" fmla="*/ 2147483646 h 618"/>
                    <a:gd name="T24" fmla="*/ 2147483646 w 608"/>
                    <a:gd name="T25" fmla="*/ 2147483646 h 618"/>
                    <a:gd name="T26" fmla="*/ 2147483646 w 608"/>
                    <a:gd name="T27" fmla="*/ 2147483646 h 618"/>
                    <a:gd name="T28" fmla="*/ 2147483646 w 608"/>
                    <a:gd name="T29" fmla="*/ 2147483646 h 618"/>
                    <a:gd name="T30" fmla="*/ 2147483646 w 608"/>
                    <a:gd name="T31" fmla="*/ 2147483646 h 618"/>
                    <a:gd name="T32" fmla="*/ 2147483646 w 608"/>
                    <a:gd name="T33" fmla="*/ 2147483646 h 618"/>
                    <a:gd name="T34" fmla="*/ 2147483646 w 608"/>
                    <a:gd name="T35" fmla="*/ 2147483646 h 618"/>
                    <a:gd name="T36" fmla="*/ 2147483646 w 608"/>
                    <a:gd name="T37" fmla="*/ 2147483646 h 618"/>
                    <a:gd name="T38" fmla="*/ 2147483646 w 608"/>
                    <a:gd name="T39" fmla="*/ 2147483646 h 618"/>
                    <a:gd name="T40" fmla="*/ 2147483646 w 608"/>
                    <a:gd name="T41" fmla="*/ 2147483646 h 618"/>
                    <a:gd name="T42" fmla="*/ 2147483646 w 608"/>
                    <a:gd name="T43" fmla="*/ 2147483646 h 618"/>
                    <a:gd name="T44" fmla="*/ 2147483646 w 608"/>
                    <a:gd name="T45" fmla="*/ 2147483646 h 618"/>
                    <a:gd name="T46" fmla="*/ 2147483646 w 608"/>
                    <a:gd name="T47" fmla="*/ 2147483646 h 618"/>
                    <a:gd name="T48" fmla="*/ 2147483646 w 608"/>
                    <a:gd name="T49" fmla="*/ 2147483646 h 618"/>
                    <a:gd name="T50" fmla="*/ 2147483646 w 608"/>
                    <a:gd name="T51" fmla="*/ 2147483646 h 618"/>
                    <a:gd name="T52" fmla="*/ 2147483646 w 608"/>
                    <a:gd name="T53" fmla="*/ 2147483646 h 618"/>
                    <a:gd name="T54" fmla="*/ 2147483646 w 608"/>
                    <a:gd name="T55" fmla="*/ 2147483646 h 618"/>
                    <a:gd name="T56" fmla="*/ 2147483646 w 608"/>
                    <a:gd name="T57" fmla="*/ 2147483646 h 618"/>
                    <a:gd name="T58" fmla="*/ 2147483646 w 608"/>
                    <a:gd name="T59" fmla="*/ 2147483646 h 618"/>
                    <a:gd name="T60" fmla="*/ 2147483646 w 608"/>
                    <a:gd name="T61" fmla="*/ 2147483646 h 618"/>
                    <a:gd name="T62" fmla="*/ 2147483646 w 608"/>
                    <a:gd name="T63" fmla="*/ 2147483646 h 618"/>
                    <a:gd name="T64" fmla="*/ 2147483646 w 608"/>
                    <a:gd name="T65" fmla="*/ 2147483646 h 618"/>
                    <a:gd name="T66" fmla="*/ 2147483646 w 608"/>
                    <a:gd name="T67" fmla="*/ 2147483646 h 618"/>
                    <a:gd name="T68" fmla="*/ 2147483646 w 608"/>
                    <a:gd name="T69" fmla="*/ 2147483646 h 618"/>
                    <a:gd name="T70" fmla="*/ 2147483646 w 608"/>
                    <a:gd name="T71" fmla="*/ 2147483646 h 618"/>
                    <a:gd name="T72" fmla="*/ 2147483646 w 608"/>
                    <a:gd name="T73" fmla="*/ 2147483646 h 618"/>
                    <a:gd name="T74" fmla="*/ 2147483646 w 608"/>
                    <a:gd name="T75" fmla="*/ 2147483646 h 618"/>
                    <a:gd name="T76" fmla="*/ 2147483646 w 608"/>
                    <a:gd name="T77" fmla="*/ 2147483646 h 618"/>
                    <a:gd name="T78" fmla="*/ 2147483646 w 608"/>
                    <a:gd name="T79" fmla="*/ 2147483646 h 618"/>
                    <a:gd name="T80" fmla="*/ 2147483646 w 608"/>
                    <a:gd name="T81" fmla="*/ 2147483646 h 618"/>
                    <a:gd name="T82" fmla="*/ 2147483646 w 608"/>
                    <a:gd name="T83" fmla="*/ 2147483646 h 618"/>
                    <a:gd name="T84" fmla="*/ 0 w 608"/>
                    <a:gd name="T85" fmla="*/ 2147483646 h 61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08"/>
                    <a:gd name="T130" fmla="*/ 0 h 618"/>
                    <a:gd name="T131" fmla="*/ 608 w 608"/>
                    <a:gd name="T132" fmla="*/ 618 h 61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08" h="618">
                      <a:moveTo>
                        <a:pt x="0" y="388"/>
                      </a:moveTo>
                      <a:lnTo>
                        <a:pt x="1" y="388"/>
                      </a:lnTo>
                      <a:lnTo>
                        <a:pt x="30" y="380"/>
                      </a:lnTo>
                      <a:lnTo>
                        <a:pt x="42" y="355"/>
                      </a:lnTo>
                      <a:lnTo>
                        <a:pt x="62" y="340"/>
                      </a:lnTo>
                      <a:lnTo>
                        <a:pt x="90" y="299"/>
                      </a:lnTo>
                      <a:lnTo>
                        <a:pt x="131" y="274"/>
                      </a:lnTo>
                      <a:lnTo>
                        <a:pt x="126" y="268"/>
                      </a:lnTo>
                      <a:lnTo>
                        <a:pt x="117" y="227"/>
                      </a:lnTo>
                      <a:lnTo>
                        <a:pt x="154" y="202"/>
                      </a:lnTo>
                      <a:lnTo>
                        <a:pt x="164" y="223"/>
                      </a:lnTo>
                      <a:lnTo>
                        <a:pt x="174" y="203"/>
                      </a:lnTo>
                      <a:lnTo>
                        <a:pt x="184" y="198"/>
                      </a:lnTo>
                      <a:lnTo>
                        <a:pt x="191" y="167"/>
                      </a:lnTo>
                      <a:lnTo>
                        <a:pt x="160" y="166"/>
                      </a:lnTo>
                      <a:lnTo>
                        <a:pt x="155" y="130"/>
                      </a:lnTo>
                      <a:lnTo>
                        <a:pt x="167" y="120"/>
                      </a:lnTo>
                      <a:lnTo>
                        <a:pt x="182" y="137"/>
                      </a:lnTo>
                      <a:lnTo>
                        <a:pt x="182" y="90"/>
                      </a:lnTo>
                      <a:lnTo>
                        <a:pt x="193" y="91"/>
                      </a:lnTo>
                      <a:lnTo>
                        <a:pt x="235" y="30"/>
                      </a:lnTo>
                      <a:lnTo>
                        <a:pt x="256" y="35"/>
                      </a:lnTo>
                      <a:lnTo>
                        <a:pt x="270" y="65"/>
                      </a:lnTo>
                      <a:lnTo>
                        <a:pt x="286" y="67"/>
                      </a:lnTo>
                      <a:lnTo>
                        <a:pt x="281" y="46"/>
                      </a:lnTo>
                      <a:lnTo>
                        <a:pt x="297" y="41"/>
                      </a:lnTo>
                      <a:lnTo>
                        <a:pt x="298" y="0"/>
                      </a:lnTo>
                      <a:lnTo>
                        <a:pt x="349" y="16"/>
                      </a:lnTo>
                      <a:lnTo>
                        <a:pt x="354" y="31"/>
                      </a:lnTo>
                      <a:lnTo>
                        <a:pt x="364" y="27"/>
                      </a:lnTo>
                      <a:lnTo>
                        <a:pt x="368" y="42"/>
                      </a:lnTo>
                      <a:lnTo>
                        <a:pt x="383" y="47"/>
                      </a:lnTo>
                      <a:lnTo>
                        <a:pt x="373" y="73"/>
                      </a:lnTo>
                      <a:lnTo>
                        <a:pt x="389" y="88"/>
                      </a:lnTo>
                      <a:lnTo>
                        <a:pt x="409" y="88"/>
                      </a:lnTo>
                      <a:lnTo>
                        <a:pt x="431" y="109"/>
                      </a:lnTo>
                      <a:lnTo>
                        <a:pt x="405" y="129"/>
                      </a:lnTo>
                      <a:lnTo>
                        <a:pt x="427" y="186"/>
                      </a:lnTo>
                      <a:lnTo>
                        <a:pt x="462" y="197"/>
                      </a:lnTo>
                      <a:lnTo>
                        <a:pt x="461" y="213"/>
                      </a:lnTo>
                      <a:lnTo>
                        <a:pt x="492" y="254"/>
                      </a:lnTo>
                      <a:lnTo>
                        <a:pt x="511" y="295"/>
                      </a:lnTo>
                      <a:lnTo>
                        <a:pt x="501" y="315"/>
                      </a:lnTo>
                      <a:lnTo>
                        <a:pt x="484" y="320"/>
                      </a:lnTo>
                      <a:lnTo>
                        <a:pt x="484" y="331"/>
                      </a:lnTo>
                      <a:lnTo>
                        <a:pt x="510" y="347"/>
                      </a:lnTo>
                      <a:lnTo>
                        <a:pt x="540" y="378"/>
                      </a:lnTo>
                      <a:lnTo>
                        <a:pt x="544" y="403"/>
                      </a:lnTo>
                      <a:lnTo>
                        <a:pt x="573" y="476"/>
                      </a:lnTo>
                      <a:lnTo>
                        <a:pt x="589" y="461"/>
                      </a:lnTo>
                      <a:lnTo>
                        <a:pt x="594" y="466"/>
                      </a:lnTo>
                      <a:lnTo>
                        <a:pt x="608" y="503"/>
                      </a:lnTo>
                      <a:lnTo>
                        <a:pt x="598" y="517"/>
                      </a:lnTo>
                      <a:lnTo>
                        <a:pt x="591" y="584"/>
                      </a:lnTo>
                      <a:lnTo>
                        <a:pt x="570" y="609"/>
                      </a:lnTo>
                      <a:lnTo>
                        <a:pt x="529" y="588"/>
                      </a:lnTo>
                      <a:lnTo>
                        <a:pt x="520" y="568"/>
                      </a:lnTo>
                      <a:lnTo>
                        <a:pt x="503" y="567"/>
                      </a:lnTo>
                      <a:lnTo>
                        <a:pt x="485" y="510"/>
                      </a:lnTo>
                      <a:lnTo>
                        <a:pt x="413" y="509"/>
                      </a:lnTo>
                      <a:lnTo>
                        <a:pt x="397" y="494"/>
                      </a:lnTo>
                      <a:lnTo>
                        <a:pt x="372" y="503"/>
                      </a:lnTo>
                      <a:lnTo>
                        <a:pt x="346" y="487"/>
                      </a:lnTo>
                      <a:lnTo>
                        <a:pt x="340" y="554"/>
                      </a:lnTo>
                      <a:lnTo>
                        <a:pt x="313" y="559"/>
                      </a:lnTo>
                      <a:lnTo>
                        <a:pt x="303" y="574"/>
                      </a:lnTo>
                      <a:lnTo>
                        <a:pt x="278" y="589"/>
                      </a:lnTo>
                      <a:lnTo>
                        <a:pt x="262" y="589"/>
                      </a:lnTo>
                      <a:lnTo>
                        <a:pt x="246" y="588"/>
                      </a:lnTo>
                      <a:lnTo>
                        <a:pt x="225" y="609"/>
                      </a:lnTo>
                      <a:lnTo>
                        <a:pt x="190" y="598"/>
                      </a:lnTo>
                      <a:lnTo>
                        <a:pt x="142" y="607"/>
                      </a:lnTo>
                      <a:lnTo>
                        <a:pt x="132" y="618"/>
                      </a:lnTo>
                      <a:lnTo>
                        <a:pt x="112" y="597"/>
                      </a:lnTo>
                      <a:lnTo>
                        <a:pt x="91" y="597"/>
                      </a:lnTo>
                      <a:lnTo>
                        <a:pt x="91" y="587"/>
                      </a:lnTo>
                      <a:lnTo>
                        <a:pt x="30" y="553"/>
                      </a:lnTo>
                      <a:lnTo>
                        <a:pt x="51" y="537"/>
                      </a:lnTo>
                      <a:lnTo>
                        <a:pt x="31" y="517"/>
                      </a:lnTo>
                      <a:lnTo>
                        <a:pt x="20" y="471"/>
                      </a:lnTo>
                      <a:lnTo>
                        <a:pt x="28" y="458"/>
                      </a:lnTo>
                      <a:lnTo>
                        <a:pt x="25" y="436"/>
                      </a:lnTo>
                      <a:lnTo>
                        <a:pt x="14" y="430"/>
                      </a:lnTo>
                      <a:lnTo>
                        <a:pt x="7" y="416"/>
                      </a:lnTo>
                      <a:lnTo>
                        <a:pt x="16" y="39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9" name="Freeform 290"/>
                <p:cNvSpPr>
                  <a:spLocks/>
                </p:cNvSpPr>
                <p:nvPr/>
              </p:nvSpPr>
              <p:spPr bwMode="auto">
                <a:xfrm>
                  <a:off x="1063719" y="3123483"/>
                  <a:ext cx="242909" cy="242807"/>
                </a:xfrm>
                <a:custGeom>
                  <a:avLst/>
                  <a:gdLst>
                    <a:gd name="T0" fmla="*/ 0 w 456"/>
                    <a:gd name="T1" fmla="*/ 2147483646 h 451"/>
                    <a:gd name="T2" fmla="*/ 2147483646 w 456"/>
                    <a:gd name="T3" fmla="*/ 2147483646 h 451"/>
                    <a:gd name="T4" fmla="*/ 2147483646 w 456"/>
                    <a:gd name="T5" fmla="*/ 2147483646 h 451"/>
                    <a:gd name="T6" fmla="*/ 2147483646 w 456"/>
                    <a:gd name="T7" fmla="*/ 2147483646 h 451"/>
                    <a:gd name="T8" fmla="*/ 2147483646 w 456"/>
                    <a:gd name="T9" fmla="*/ 2147483646 h 451"/>
                    <a:gd name="T10" fmla="*/ 2147483646 w 456"/>
                    <a:gd name="T11" fmla="*/ 2147483646 h 451"/>
                    <a:gd name="T12" fmla="*/ 2147483646 w 456"/>
                    <a:gd name="T13" fmla="*/ 2147483646 h 451"/>
                    <a:gd name="T14" fmla="*/ 2147483646 w 456"/>
                    <a:gd name="T15" fmla="*/ 2147483646 h 451"/>
                    <a:gd name="T16" fmla="*/ 2147483646 w 456"/>
                    <a:gd name="T17" fmla="*/ 2147483646 h 451"/>
                    <a:gd name="T18" fmla="*/ 2147483646 w 456"/>
                    <a:gd name="T19" fmla="*/ 2147483646 h 451"/>
                    <a:gd name="T20" fmla="*/ 2147483646 w 456"/>
                    <a:gd name="T21" fmla="*/ 2147483646 h 451"/>
                    <a:gd name="T22" fmla="*/ 2147483646 w 456"/>
                    <a:gd name="T23" fmla="*/ 2147483646 h 451"/>
                    <a:gd name="T24" fmla="*/ 2147483646 w 456"/>
                    <a:gd name="T25" fmla="*/ 2147483646 h 451"/>
                    <a:gd name="T26" fmla="*/ 2147483646 w 456"/>
                    <a:gd name="T27" fmla="*/ 2147483646 h 451"/>
                    <a:gd name="T28" fmla="*/ 2147483646 w 456"/>
                    <a:gd name="T29" fmla="*/ 2147483646 h 451"/>
                    <a:gd name="T30" fmla="*/ 2147483646 w 456"/>
                    <a:gd name="T31" fmla="*/ 2147483646 h 451"/>
                    <a:gd name="T32" fmla="*/ 2147483646 w 456"/>
                    <a:gd name="T33" fmla="*/ 2147483646 h 451"/>
                    <a:gd name="T34" fmla="*/ 2147483646 w 456"/>
                    <a:gd name="T35" fmla="*/ 2147483646 h 451"/>
                    <a:gd name="T36" fmla="*/ 2147483646 w 456"/>
                    <a:gd name="T37" fmla="*/ 2147483646 h 451"/>
                    <a:gd name="T38" fmla="*/ 2147483646 w 456"/>
                    <a:gd name="T39" fmla="*/ 2147483646 h 451"/>
                    <a:gd name="T40" fmla="*/ 2147483646 w 456"/>
                    <a:gd name="T41" fmla="*/ 2147483646 h 451"/>
                    <a:gd name="T42" fmla="*/ 2147483646 w 456"/>
                    <a:gd name="T43" fmla="*/ 2147483646 h 451"/>
                    <a:gd name="T44" fmla="*/ 2147483646 w 456"/>
                    <a:gd name="T45" fmla="*/ 2147483646 h 451"/>
                    <a:gd name="T46" fmla="*/ 2147483646 w 456"/>
                    <a:gd name="T47" fmla="*/ 2147483646 h 451"/>
                    <a:gd name="T48" fmla="*/ 2147483646 w 456"/>
                    <a:gd name="T49" fmla="*/ 2147483646 h 451"/>
                    <a:gd name="T50" fmla="*/ 2147483646 w 456"/>
                    <a:gd name="T51" fmla="*/ 2147483646 h 451"/>
                    <a:gd name="T52" fmla="*/ 2147483646 w 456"/>
                    <a:gd name="T53" fmla="*/ 2147483646 h 451"/>
                    <a:gd name="T54" fmla="*/ 2147483646 w 456"/>
                    <a:gd name="T55" fmla="*/ 2147483646 h 451"/>
                    <a:gd name="T56" fmla="*/ 2147483646 w 456"/>
                    <a:gd name="T57" fmla="*/ 2147483646 h 451"/>
                    <a:gd name="T58" fmla="*/ 2147483646 w 456"/>
                    <a:gd name="T59" fmla="*/ 2147483646 h 451"/>
                    <a:gd name="T60" fmla="*/ 2147483646 w 456"/>
                    <a:gd name="T61" fmla="*/ 2147483646 h 451"/>
                    <a:gd name="T62" fmla="*/ 2147483646 w 456"/>
                    <a:gd name="T63" fmla="*/ 2147483646 h 451"/>
                    <a:gd name="T64" fmla="*/ 2147483646 w 456"/>
                    <a:gd name="T65" fmla="*/ 2147483646 h 451"/>
                    <a:gd name="T66" fmla="*/ 2147483646 w 456"/>
                    <a:gd name="T67" fmla="*/ 2147483646 h 451"/>
                    <a:gd name="T68" fmla="*/ 2147483646 w 456"/>
                    <a:gd name="T69" fmla="*/ 2147483646 h 451"/>
                    <a:gd name="T70" fmla="*/ 2147483646 w 456"/>
                    <a:gd name="T71" fmla="*/ 2147483646 h 451"/>
                    <a:gd name="T72" fmla="*/ 2147483646 w 456"/>
                    <a:gd name="T73" fmla="*/ 2147483646 h 451"/>
                    <a:gd name="T74" fmla="*/ 2147483646 w 456"/>
                    <a:gd name="T75" fmla="*/ 2147483646 h 451"/>
                    <a:gd name="T76" fmla="*/ 2147483646 w 456"/>
                    <a:gd name="T77" fmla="*/ 2147483646 h 451"/>
                    <a:gd name="T78" fmla="*/ 2147483646 w 456"/>
                    <a:gd name="T79" fmla="*/ 2147483646 h 451"/>
                    <a:gd name="T80" fmla="*/ 2147483646 w 456"/>
                    <a:gd name="T81" fmla="*/ 2147483646 h 451"/>
                    <a:gd name="T82" fmla="*/ 2147483646 w 456"/>
                    <a:gd name="T83" fmla="*/ 2147483646 h 451"/>
                    <a:gd name="T84" fmla="*/ 2147483646 w 456"/>
                    <a:gd name="T85" fmla="*/ 2147483646 h 451"/>
                    <a:gd name="T86" fmla="*/ 2147483646 w 456"/>
                    <a:gd name="T87" fmla="*/ 2147483646 h 451"/>
                    <a:gd name="T88" fmla="*/ 2147483646 w 456"/>
                    <a:gd name="T89" fmla="*/ 2147483646 h 451"/>
                    <a:gd name="T90" fmla="*/ 2147483646 w 456"/>
                    <a:gd name="T91" fmla="*/ 2147483646 h 451"/>
                    <a:gd name="T92" fmla="*/ 2147483646 w 456"/>
                    <a:gd name="T93" fmla="*/ 0 h 451"/>
                    <a:gd name="T94" fmla="*/ 2147483646 w 456"/>
                    <a:gd name="T95" fmla="*/ 2147483646 h 451"/>
                    <a:gd name="T96" fmla="*/ 2147483646 w 456"/>
                    <a:gd name="T97" fmla="*/ 2147483646 h 451"/>
                    <a:gd name="T98" fmla="*/ 2147483646 w 456"/>
                    <a:gd name="T99" fmla="*/ 2147483646 h 451"/>
                    <a:gd name="T100" fmla="*/ 2147483646 w 456"/>
                    <a:gd name="T101" fmla="*/ 2147483646 h 451"/>
                    <a:gd name="T102" fmla="*/ 2147483646 w 456"/>
                    <a:gd name="T103" fmla="*/ 2147483646 h 451"/>
                    <a:gd name="T104" fmla="*/ 2147483646 w 456"/>
                    <a:gd name="T105" fmla="*/ 2147483646 h 451"/>
                    <a:gd name="T106" fmla="*/ 2147483646 w 456"/>
                    <a:gd name="T107" fmla="*/ 2147483646 h 451"/>
                    <a:gd name="T108" fmla="*/ 2147483646 w 456"/>
                    <a:gd name="T109" fmla="*/ 2147483646 h 451"/>
                    <a:gd name="T110" fmla="*/ 2147483646 w 456"/>
                    <a:gd name="T111" fmla="*/ 2147483646 h 451"/>
                    <a:gd name="T112" fmla="*/ 2147483646 w 456"/>
                    <a:gd name="T113" fmla="*/ 2147483646 h 451"/>
                    <a:gd name="T114" fmla="*/ 0 w 456"/>
                    <a:gd name="T115" fmla="*/ 2147483646 h 4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56"/>
                    <a:gd name="T175" fmla="*/ 0 h 451"/>
                    <a:gd name="T176" fmla="*/ 456 w 456"/>
                    <a:gd name="T177" fmla="*/ 451 h 4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56" h="451">
                      <a:moveTo>
                        <a:pt x="0" y="155"/>
                      </a:moveTo>
                      <a:lnTo>
                        <a:pt x="8" y="160"/>
                      </a:lnTo>
                      <a:lnTo>
                        <a:pt x="3" y="176"/>
                      </a:lnTo>
                      <a:lnTo>
                        <a:pt x="34" y="197"/>
                      </a:lnTo>
                      <a:lnTo>
                        <a:pt x="85" y="213"/>
                      </a:lnTo>
                      <a:lnTo>
                        <a:pt x="90" y="228"/>
                      </a:lnTo>
                      <a:lnTo>
                        <a:pt x="100" y="224"/>
                      </a:lnTo>
                      <a:lnTo>
                        <a:pt x="104" y="239"/>
                      </a:lnTo>
                      <a:lnTo>
                        <a:pt x="119" y="244"/>
                      </a:lnTo>
                      <a:lnTo>
                        <a:pt x="109" y="270"/>
                      </a:lnTo>
                      <a:lnTo>
                        <a:pt x="125" y="285"/>
                      </a:lnTo>
                      <a:lnTo>
                        <a:pt x="145" y="285"/>
                      </a:lnTo>
                      <a:lnTo>
                        <a:pt x="167" y="306"/>
                      </a:lnTo>
                      <a:lnTo>
                        <a:pt x="141" y="326"/>
                      </a:lnTo>
                      <a:lnTo>
                        <a:pt x="163" y="383"/>
                      </a:lnTo>
                      <a:lnTo>
                        <a:pt x="198" y="394"/>
                      </a:lnTo>
                      <a:lnTo>
                        <a:pt x="197" y="410"/>
                      </a:lnTo>
                      <a:lnTo>
                        <a:pt x="228" y="451"/>
                      </a:lnTo>
                      <a:lnTo>
                        <a:pt x="269" y="451"/>
                      </a:lnTo>
                      <a:lnTo>
                        <a:pt x="284" y="437"/>
                      </a:lnTo>
                      <a:lnTo>
                        <a:pt x="295" y="406"/>
                      </a:lnTo>
                      <a:lnTo>
                        <a:pt x="285" y="401"/>
                      </a:lnTo>
                      <a:lnTo>
                        <a:pt x="295" y="386"/>
                      </a:lnTo>
                      <a:lnTo>
                        <a:pt x="293" y="308"/>
                      </a:lnTo>
                      <a:lnTo>
                        <a:pt x="320" y="269"/>
                      </a:lnTo>
                      <a:lnTo>
                        <a:pt x="350" y="279"/>
                      </a:lnTo>
                      <a:lnTo>
                        <a:pt x="371" y="258"/>
                      </a:lnTo>
                      <a:lnTo>
                        <a:pt x="403" y="239"/>
                      </a:lnTo>
                      <a:lnTo>
                        <a:pt x="438" y="214"/>
                      </a:lnTo>
                      <a:lnTo>
                        <a:pt x="456" y="137"/>
                      </a:lnTo>
                      <a:lnTo>
                        <a:pt x="446" y="127"/>
                      </a:lnTo>
                      <a:lnTo>
                        <a:pt x="415" y="132"/>
                      </a:lnTo>
                      <a:lnTo>
                        <a:pt x="390" y="116"/>
                      </a:lnTo>
                      <a:lnTo>
                        <a:pt x="385" y="90"/>
                      </a:lnTo>
                      <a:lnTo>
                        <a:pt x="401" y="60"/>
                      </a:lnTo>
                      <a:lnTo>
                        <a:pt x="386" y="49"/>
                      </a:lnTo>
                      <a:lnTo>
                        <a:pt x="355" y="29"/>
                      </a:lnTo>
                      <a:lnTo>
                        <a:pt x="340" y="53"/>
                      </a:lnTo>
                      <a:lnTo>
                        <a:pt x="309" y="48"/>
                      </a:lnTo>
                      <a:lnTo>
                        <a:pt x="294" y="58"/>
                      </a:lnTo>
                      <a:lnTo>
                        <a:pt x="283" y="89"/>
                      </a:lnTo>
                      <a:lnTo>
                        <a:pt x="252" y="88"/>
                      </a:lnTo>
                      <a:lnTo>
                        <a:pt x="262" y="67"/>
                      </a:lnTo>
                      <a:lnTo>
                        <a:pt x="227" y="67"/>
                      </a:lnTo>
                      <a:lnTo>
                        <a:pt x="233" y="52"/>
                      </a:lnTo>
                      <a:lnTo>
                        <a:pt x="223" y="26"/>
                      </a:lnTo>
                      <a:lnTo>
                        <a:pt x="198" y="0"/>
                      </a:lnTo>
                      <a:lnTo>
                        <a:pt x="172" y="20"/>
                      </a:lnTo>
                      <a:lnTo>
                        <a:pt x="161" y="40"/>
                      </a:lnTo>
                      <a:lnTo>
                        <a:pt x="109" y="49"/>
                      </a:lnTo>
                      <a:lnTo>
                        <a:pt x="119" y="70"/>
                      </a:lnTo>
                      <a:lnTo>
                        <a:pt x="93" y="100"/>
                      </a:lnTo>
                      <a:lnTo>
                        <a:pt x="110" y="122"/>
                      </a:lnTo>
                      <a:lnTo>
                        <a:pt x="82" y="142"/>
                      </a:lnTo>
                      <a:lnTo>
                        <a:pt x="67" y="121"/>
                      </a:lnTo>
                      <a:lnTo>
                        <a:pt x="25" y="114"/>
                      </a:lnTo>
                      <a:lnTo>
                        <a:pt x="10" y="130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0" name="Freeform 291"/>
                <p:cNvSpPr>
                  <a:spLocks/>
                </p:cNvSpPr>
                <p:nvPr/>
              </p:nvSpPr>
              <p:spPr bwMode="auto">
                <a:xfrm>
                  <a:off x="1346320" y="3315507"/>
                  <a:ext cx="279426" cy="342787"/>
                </a:xfrm>
                <a:custGeom>
                  <a:avLst/>
                  <a:gdLst>
                    <a:gd name="T0" fmla="*/ 2147483646 w 528"/>
                    <a:gd name="T1" fmla="*/ 2147483646 h 639"/>
                    <a:gd name="T2" fmla="*/ 2147483646 w 528"/>
                    <a:gd name="T3" fmla="*/ 2147483646 h 639"/>
                    <a:gd name="T4" fmla="*/ 2147483646 w 528"/>
                    <a:gd name="T5" fmla="*/ 2147483646 h 639"/>
                    <a:gd name="T6" fmla="*/ 2147483646 w 528"/>
                    <a:gd name="T7" fmla="*/ 2147483646 h 639"/>
                    <a:gd name="T8" fmla="*/ 2147483646 w 528"/>
                    <a:gd name="T9" fmla="*/ 2147483646 h 639"/>
                    <a:gd name="T10" fmla="*/ 2147483646 w 528"/>
                    <a:gd name="T11" fmla="*/ 2147483646 h 639"/>
                    <a:gd name="T12" fmla="*/ 2147483646 w 528"/>
                    <a:gd name="T13" fmla="*/ 2147483646 h 639"/>
                    <a:gd name="T14" fmla="*/ 2147483646 w 528"/>
                    <a:gd name="T15" fmla="*/ 2147483646 h 639"/>
                    <a:gd name="T16" fmla="*/ 2147483646 w 528"/>
                    <a:gd name="T17" fmla="*/ 2147483646 h 639"/>
                    <a:gd name="T18" fmla="*/ 2147483646 w 528"/>
                    <a:gd name="T19" fmla="*/ 2147483646 h 639"/>
                    <a:gd name="T20" fmla="*/ 2147483646 w 528"/>
                    <a:gd name="T21" fmla="*/ 2147483646 h 639"/>
                    <a:gd name="T22" fmla="*/ 2147483646 w 528"/>
                    <a:gd name="T23" fmla="*/ 2147483646 h 639"/>
                    <a:gd name="T24" fmla="*/ 2147483646 w 528"/>
                    <a:gd name="T25" fmla="*/ 2147483646 h 639"/>
                    <a:gd name="T26" fmla="*/ 2147483646 w 528"/>
                    <a:gd name="T27" fmla="*/ 2147483646 h 639"/>
                    <a:gd name="T28" fmla="*/ 2147483646 w 528"/>
                    <a:gd name="T29" fmla="*/ 2147483646 h 639"/>
                    <a:gd name="T30" fmla="*/ 2147483646 w 528"/>
                    <a:gd name="T31" fmla="*/ 2147483646 h 639"/>
                    <a:gd name="T32" fmla="*/ 2147483646 w 528"/>
                    <a:gd name="T33" fmla="*/ 2147483646 h 639"/>
                    <a:gd name="T34" fmla="*/ 2147483646 w 528"/>
                    <a:gd name="T35" fmla="*/ 2147483646 h 639"/>
                    <a:gd name="T36" fmla="*/ 2147483646 w 528"/>
                    <a:gd name="T37" fmla="*/ 2147483646 h 639"/>
                    <a:gd name="T38" fmla="*/ 2147483646 w 528"/>
                    <a:gd name="T39" fmla="*/ 2147483646 h 639"/>
                    <a:gd name="T40" fmla="*/ 2147483646 w 528"/>
                    <a:gd name="T41" fmla="*/ 2147483646 h 639"/>
                    <a:gd name="T42" fmla="*/ 2147483646 w 528"/>
                    <a:gd name="T43" fmla="*/ 2147483646 h 639"/>
                    <a:gd name="T44" fmla="*/ 2147483646 w 528"/>
                    <a:gd name="T45" fmla="*/ 2147483646 h 639"/>
                    <a:gd name="T46" fmla="*/ 2147483646 w 528"/>
                    <a:gd name="T47" fmla="*/ 2147483646 h 639"/>
                    <a:gd name="T48" fmla="*/ 2147483646 w 528"/>
                    <a:gd name="T49" fmla="*/ 2147483646 h 639"/>
                    <a:gd name="T50" fmla="*/ 2147483646 w 528"/>
                    <a:gd name="T51" fmla="*/ 2147483646 h 639"/>
                    <a:gd name="T52" fmla="*/ 2147483646 w 528"/>
                    <a:gd name="T53" fmla="*/ 2147483646 h 639"/>
                    <a:gd name="T54" fmla="*/ 2147483646 w 528"/>
                    <a:gd name="T55" fmla="*/ 2147483646 h 639"/>
                    <a:gd name="T56" fmla="*/ 2147483646 w 528"/>
                    <a:gd name="T57" fmla="*/ 2147483646 h 639"/>
                    <a:gd name="T58" fmla="*/ 2147483646 w 528"/>
                    <a:gd name="T59" fmla="*/ 2147483646 h 639"/>
                    <a:gd name="T60" fmla="*/ 2147483646 w 528"/>
                    <a:gd name="T61" fmla="*/ 2147483646 h 639"/>
                    <a:gd name="T62" fmla="*/ 2147483646 w 528"/>
                    <a:gd name="T63" fmla="*/ 2147483646 h 639"/>
                    <a:gd name="T64" fmla="*/ 2147483646 w 528"/>
                    <a:gd name="T65" fmla="*/ 2147483646 h 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8"/>
                    <a:gd name="T100" fmla="*/ 0 h 639"/>
                    <a:gd name="T101" fmla="*/ 528 w 528"/>
                    <a:gd name="T102" fmla="*/ 639 h 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8" h="639">
                      <a:moveTo>
                        <a:pt x="187" y="6"/>
                      </a:moveTo>
                      <a:lnTo>
                        <a:pt x="206" y="57"/>
                      </a:lnTo>
                      <a:lnTo>
                        <a:pt x="196" y="72"/>
                      </a:lnTo>
                      <a:lnTo>
                        <a:pt x="217" y="72"/>
                      </a:lnTo>
                      <a:lnTo>
                        <a:pt x="247" y="94"/>
                      </a:lnTo>
                      <a:lnTo>
                        <a:pt x="283" y="74"/>
                      </a:lnTo>
                      <a:lnTo>
                        <a:pt x="288" y="84"/>
                      </a:lnTo>
                      <a:lnTo>
                        <a:pt x="303" y="95"/>
                      </a:lnTo>
                      <a:lnTo>
                        <a:pt x="322" y="146"/>
                      </a:lnTo>
                      <a:lnTo>
                        <a:pt x="307" y="172"/>
                      </a:lnTo>
                      <a:lnTo>
                        <a:pt x="340" y="270"/>
                      </a:lnTo>
                      <a:lnTo>
                        <a:pt x="351" y="275"/>
                      </a:lnTo>
                      <a:lnTo>
                        <a:pt x="366" y="265"/>
                      </a:lnTo>
                      <a:lnTo>
                        <a:pt x="367" y="239"/>
                      </a:lnTo>
                      <a:lnTo>
                        <a:pt x="403" y="239"/>
                      </a:lnTo>
                      <a:lnTo>
                        <a:pt x="432" y="256"/>
                      </a:lnTo>
                      <a:lnTo>
                        <a:pt x="456" y="307"/>
                      </a:lnTo>
                      <a:lnTo>
                        <a:pt x="482" y="334"/>
                      </a:lnTo>
                      <a:lnTo>
                        <a:pt x="516" y="339"/>
                      </a:lnTo>
                      <a:lnTo>
                        <a:pt x="528" y="354"/>
                      </a:lnTo>
                      <a:lnTo>
                        <a:pt x="521" y="386"/>
                      </a:lnTo>
                      <a:lnTo>
                        <a:pt x="511" y="390"/>
                      </a:lnTo>
                      <a:lnTo>
                        <a:pt x="515" y="427"/>
                      </a:lnTo>
                      <a:lnTo>
                        <a:pt x="505" y="441"/>
                      </a:lnTo>
                      <a:lnTo>
                        <a:pt x="505" y="451"/>
                      </a:lnTo>
                      <a:lnTo>
                        <a:pt x="483" y="477"/>
                      </a:lnTo>
                      <a:lnTo>
                        <a:pt x="493" y="487"/>
                      </a:lnTo>
                      <a:lnTo>
                        <a:pt x="498" y="509"/>
                      </a:lnTo>
                      <a:lnTo>
                        <a:pt x="492" y="539"/>
                      </a:lnTo>
                      <a:lnTo>
                        <a:pt x="472" y="558"/>
                      </a:lnTo>
                      <a:lnTo>
                        <a:pt x="470" y="574"/>
                      </a:lnTo>
                      <a:lnTo>
                        <a:pt x="418" y="614"/>
                      </a:lnTo>
                      <a:lnTo>
                        <a:pt x="418" y="630"/>
                      </a:lnTo>
                      <a:lnTo>
                        <a:pt x="377" y="639"/>
                      </a:lnTo>
                      <a:lnTo>
                        <a:pt x="362" y="618"/>
                      </a:lnTo>
                      <a:lnTo>
                        <a:pt x="373" y="598"/>
                      </a:lnTo>
                      <a:lnTo>
                        <a:pt x="271" y="575"/>
                      </a:lnTo>
                      <a:lnTo>
                        <a:pt x="260" y="590"/>
                      </a:lnTo>
                      <a:lnTo>
                        <a:pt x="236" y="560"/>
                      </a:lnTo>
                      <a:lnTo>
                        <a:pt x="246" y="544"/>
                      </a:lnTo>
                      <a:lnTo>
                        <a:pt x="185" y="523"/>
                      </a:lnTo>
                      <a:lnTo>
                        <a:pt x="186" y="507"/>
                      </a:lnTo>
                      <a:lnTo>
                        <a:pt x="171" y="502"/>
                      </a:lnTo>
                      <a:lnTo>
                        <a:pt x="159" y="517"/>
                      </a:lnTo>
                      <a:lnTo>
                        <a:pt x="150" y="492"/>
                      </a:lnTo>
                      <a:lnTo>
                        <a:pt x="160" y="472"/>
                      </a:lnTo>
                      <a:lnTo>
                        <a:pt x="141" y="424"/>
                      </a:lnTo>
                      <a:lnTo>
                        <a:pt x="131" y="440"/>
                      </a:lnTo>
                      <a:lnTo>
                        <a:pt x="95" y="440"/>
                      </a:lnTo>
                      <a:lnTo>
                        <a:pt x="66" y="382"/>
                      </a:lnTo>
                      <a:lnTo>
                        <a:pt x="66" y="357"/>
                      </a:lnTo>
                      <a:lnTo>
                        <a:pt x="57" y="349"/>
                      </a:lnTo>
                      <a:lnTo>
                        <a:pt x="21" y="345"/>
                      </a:lnTo>
                      <a:lnTo>
                        <a:pt x="16" y="299"/>
                      </a:lnTo>
                      <a:lnTo>
                        <a:pt x="0" y="287"/>
                      </a:lnTo>
                      <a:lnTo>
                        <a:pt x="23" y="279"/>
                      </a:lnTo>
                      <a:lnTo>
                        <a:pt x="58" y="285"/>
                      </a:lnTo>
                      <a:lnTo>
                        <a:pt x="71" y="172"/>
                      </a:lnTo>
                      <a:lnTo>
                        <a:pt x="92" y="135"/>
                      </a:lnTo>
                      <a:lnTo>
                        <a:pt x="113" y="118"/>
                      </a:lnTo>
                      <a:lnTo>
                        <a:pt x="112" y="62"/>
                      </a:lnTo>
                      <a:lnTo>
                        <a:pt x="102" y="29"/>
                      </a:lnTo>
                      <a:lnTo>
                        <a:pt x="111" y="20"/>
                      </a:lnTo>
                      <a:lnTo>
                        <a:pt x="131" y="15"/>
                      </a:lnTo>
                      <a:lnTo>
                        <a:pt x="136" y="0"/>
                      </a:lnTo>
                      <a:lnTo>
                        <a:pt x="172" y="5"/>
                      </a:lnTo>
                      <a:lnTo>
                        <a:pt x="187" y="6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1" name="Freeform 292"/>
                <p:cNvSpPr>
                  <a:spLocks/>
                </p:cNvSpPr>
                <p:nvPr/>
              </p:nvSpPr>
              <p:spPr bwMode="auto">
                <a:xfrm>
                  <a:off x="1270113" y="3075875"/>
                  <a:ext cx="282602" cy="244394"/>
                </a:xfrm>
                <a:custGeom>
                  <a:avLst/>
                  <a:gdLst>
                    <a:gd name="T0" fmla="*/ 2147483646 w 535"/>
                    <a:gd name="T1" fmla="*/ 2147483646 h 454"/>
                    <a:gd name="T2" fmla="*/ 2147483646 w 535"/>
                    <a:gd name="T3" fmla="*/ 0 h 454"/>
                    <a:gd name="T4" fmla="*/ 2147483646 w 535"/>
                    <a:gd name="T5" fmla="*/ 2147483646 h 454"/>
                    <a:gd name="T6" fmla="*/ 2147483646 w 535"/>
                    <a:gd name="T7" fmla="*/ 2147483646 h 454"/>
                    <a:gd name="T8" fmla="*/ 2147483646 w 535"/>
                    <a:gd name="T9" fmla="*/ 2147483646 h 454"/>
                    <a:gd name="T10" fmla="*/ 2147483646 w 535"/>
                    <a:gd name="T11" fmla="*/ 2147483646 h 454"/>
                    <a:gd name="T12" fmla="*/ 2147483646 w 535"/>
                    <a:gd name="T13" fmla="*/ 2147483646 h 454"/>
                    <a:gd name="T14" fmla="*/ 2147483646 w 535"/>
                    <a:gd name="T15" fmla="*/ 2147483646 h 454"/>
                    <a:gd name="T16" fmla="*/ 2147483646 w 535"/>
                    <a:gd name="T17" fmla="*/ 2147483646 h 454"/>
                    <a:gd name="T18" fmla="*/ 2147483646 w 535"/>
                    <a:gd name="T19" fmla="*/ 2147483646 h 454"/>
                    <a:gd name="T20" fmla="*/ 2147483646 w 535"/>
                    <a:gd name="T21" fmla="*/ 2147483646 h 454"/>
                    <a:gd name="T22" fmla="*/ 2147483646 w 535"/>
                    <a:gd name="T23" fmla="*/ 2147483646 h 454"/>
                    <a:gd name="T24" fmla="*/ 2147483646 w 535"/>
                    <a:gd name="T25" fmla="*/ 2147483646 h 454"/>
                    <a:gd name="T26" fmla="*/ 2147483646 w 535"/>
                    <a:gd name="T27" fmla="*/ 2147483646 h 454"/>
                    <a:gd name="T28" fmla="*/ 2147483646 w 535"/>
                    <a:gd name="T29" fmla="*/ 2147483646 h 454"/>
                    <a:gd name="T30" fmla="*/ 2147483646 w 535"/>
                    <a:gd name="T31" fmla="*/ 2147483646 h 454"/>
                    <a:gd name="T32" fmla="*/ 2147483646 w 535"/>
                    <a:gd name="T33" fmla="*/ 2147483646 h 454"/>
                    <a:gd name="T34" fmla="*/ 2147483646 w 535"/>
                    <a:gd name="T35" fmla="*/ 2147483646 h 454"/>
                    <a:gd name="T36" fmla="*/ 2147483646 w 535"/>
                    <a:gd name="T37" fmla="*/ 2147483646 h 454"/>
                    <a:gd name="T38" fmla="*/ 2147483646 w 535"/>
                    <a:gd name="T39" fmla="*/ 2147483646 h 454"/>
                    <a:gd name="T40" fmla="*/ 2147483646 w 535"/>
                    <a:gd name="T41" fmla="*/ 2147483646 h 454"/>
                    <a:gd name="T42" fmla="*/ 2147483646 w 535"/>
                    <a:gd name="T43" fmla="*/ 2147483646 h 454"/>
                    <a:gd name="T44" fmla="*/ 2147483646 w 535"/>
                    <a:gd name="T45" fmla="*/ 2147483646 h 454"/>
                    <a:gd name="T46" fmla="*/ 2147483646 w 535"/>
                    <a:gd name="T47" fmla="*/ 2147483646 h 454"/>
                    <a:gd name="T48" fmla="*/ 2147483646 w 535"/>
                    <a:gd name="T49" fmla="*/ 2147483646 h 454"/>
                    <a:gd name="T50" fmla="*/ 2147483646 w 535"/>
                    <a:gd name="T51" fmla="*/ 2147483646 h 454"/>
                    <a:gd name="T52" fmla="*/ 2147483646 w 535"/>
                    <a:gd name="T53" fmla="*/ 2147483646 h 454"/>
                    <a:gd name="T54" fmla="*/ 2147483646 w 535"/>
                    <a:gd name="T55" fmla="*/ 2147483646 h 454"/>
                    <a:gd name="T56" fmla="*/ 2147483646 w 535"/>
                    <a:gd name="T57" fmla="*/ 2147483646 h 454"/>
                    <a:gd name="T58" fmla="*/ 2147483646 w 535"/>
                    <a:gd name="T59" fmla="*/ 2147483646 h 454"/>
                    <a:gd name="T60" fmla="*/ 2147483646 w 535"/>
                    <a:gd name="T61" fmla="*/ 2147483646 h 454"/>
                    <a:gd name="T62" fmla="*/ 2147483646 w 535"/>
                    <a:gd name="T63" fmla="*/ 2147483646 h 454"/>
                    <a:gd name="T64" fmla="*/ 2147483646 w 535"/>
                    <a:gd name="T65" fmla="*/ 2147483646 h 454"/>
                    <a:gd name="T66" fmla="*/ 2147483646 w 535"/>
                    <a:gd name="T67" fmla="*/ 2147483646 h 454"/>
                    <a:gd name="T68" fmla="*/ 2147483646 w 535"/>
                    <a:gd name="T69" fmla="*/ 2147483646 h 4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5"/>
                    <a:gd name="T106" fmla="*/ 0 h 454"/>
                    <a:gd name="T107" fmla="*/ 535 w 535"/>
                    <a:gd name="T108" fmla="*/ 454 h 4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5" h="454">
                      <a:moveTo>
                        <a:pt x="148" y="35"/>
                      </a:moveTo>
                      <a:lnTo>
                        <a:pt x="158" y="30"/>
                      </a:lnTo>
                      <a:lnTo>
                        <a:pt x="153" y="9"/>
                      </a:lnTo>
                      <a:lnTo>
                        <a:pt x="186" y="0"/>
                      </a:lnTo>
                      <a:lnTo>
                        <a:pt x="188" y="11"/>
                      </a:lnTo>
                      <a:lnTo>
                        <a:pt x="245" y="27"/>
                      </a:lnTo>
                      <a:lnTo>
                        <a:pt x="322" y="13"/>
                      </a:lnTo>
                      <a:lnTo>
                        <a:pt x="321" y="33"/>
                      </a:lnTo>
                      <a:lnTo>
                        <a:pt x="347" y="28"/>
                      </a:lnTo>
                      <a:lnTo>
                        <a:pt x="343" y="13"/>
                      </a:lnTo>
                      <a:lnTo>
                        <a:pt x="358" y="8"/>
                      </a:lnTo>
                      <a:lnTo>
                        <a:pt x="403" y="45"/>
                      </a:lnTo>
                      <a:lnTo>
                        <a:pt x="418" y="45"/>
                      </a:lnTo>
                      <a:lnTo>
                        <a:pt x="438" y="62"/>
                      </a:lnTo>
                      <a:lnTo>
                        <a:pt x="428" y="65"/>
                      </a:lnTo>
                      <a:lnTo>
                        <a:pt x="427" y="96"/>
                      </a:lnTo>
                      <a:lnTo>
                        <a:pt x="442" y="113"/>
                      </a:lnTo>
                      <a:lnTo>
                        <a:pt x="458" y="113"/>
                      </a:lnTo>
                      <a:lnTo>
                        <a:pt x="451" y="143"/>
                      </a:lnTo>
                      <a:lnTo>
                        <a:pt x="477" y="153"/>
                      </a:lnTo>
                      <a:lnTo>
                        <a:pt x="477" y="179"/>
                      </a:lnTo>
                      <a:lnTo>
                        <a:pt x="511" y="230"/>
                      </a:lnTo>
                      <a:lnTo>
                        <a:pt x="506" y="241"/>
                      </a:lnTo>
                      <a:lnTo>
                        <a:pt x="516" y="241"/>
                      </a:lnTo>
                      <a:lnTo>
                        <a:pt x="516" y="246"/>
                      </a:lnTo>
                      <a:lnTo>
                        <a:pt x="500" y="262"/>
                      </a:lnTo>
                      <a:lnTo>
                        <a:pt x="510" y="282"/>
                      </a:lnTo>
                      <a:lnTo>
                        <a:pt x="535" y="292"/>
                      </a:lnTo>
                      <a:lnTo>
                        <a:pt x="535" y="313"/>
                      </a:lnTo>
                      <a:lnTo>
                        <a:pt x="514" y="323"/>
                      </a:lnTo>
                      <a:lnTo>
                        <a:pt x="509" y="333"/>
                      </a:lnTo>
                      <a:lnTo>
                        <a:pt x="493" y="323"/>
                      </a:lnTo>
                      <a:lnTo>
                        <a:pt x="483" y="348"/>
                      </a:lnTo>
                      <a:lnTo>
                        <a:pt x="496" y="360"/>
                      </a:lnTo>
                      <a:lnTo>
                        <a:pt x="461" y="388"/>
                      </a:lnTo>
                      <a:lnTo>
                        <a:pt x="441" y="388"/>
                      </a:lnTo>
                      <a:lnTo>
                        <a:pt x="436" y="408"/>
                      </a:lnTo>
                      <a:lnTo>
                        <a:pt x="400" y="393"/>
                      </a:lnTo>
                      <a:lnTo>
                        <a:pt x="409" y="444"/>
                      </a:lnTo>
                      <a:lnTo>
                        <a:pt x="394" y="454"/>
                      </a:lnTo>
                      <a:lnTo>
                        <a:pt x="389" y="433"/>
                      </a:lnTo>
                      <a:lnTo>
                        <a:pt x="373" y="433"/>
                      </a:lnTo>
                      <a:lnTo>
                        <a:pt x="363" y="412"/>
                      </a:lnTo>
                      <a:lnTo>
                        <a:pt x="357" y="453"/>
                      </a:lnTo>
                      <a:lnTo>
                        <a:pt x="331" y="453"/>
                      </a:lnTo>
                      <a:lnTo>
                        <a:pt x="316" y="452"/>
                      </a:lnTo>
                      <a:lnTo>
                        <a:pt x="261" y="401"/>
                      </a:lnTo>
                      <a:lnTo>
                        <a:pt x="261" y="389"/>
                      </a:lnTo>
                      <a:lnTo>
                        <a:pt x="242" y="374"/>
                      </a:lnTo>
                      <a:lnTo>
                        <a:pt x="232" y="374"/>
                      </a:lnTo>
                      <a:lnTo>
                        <a:pt x="169" y="403"/>
                      </a:lnTo>
                      <a:lnTo>
                        <a:pt x="154" y="398"/>
                      </a:lnTo>
                      <a:lnTo>
                        <a:pt x="135" y="352"/>
                      </a:lnTo>
                      <a:lnTo>
                        <a:pt x="145" y="332"/>
                      </a:lnTo>
                      <a:lnTo>
                        <a:pt x="120" y="331"/>
                      </a:lnTo>
                      <a:lnTo>
                        <a:pt x="109" y="315"/>
                      </a:lnTo>
                      <a:lnTo>
                        <a:pt x="84" y="326"/>
                      </a:lnTo>
                      <a:lnTo>
                        <a:pt x="53" y="304"/>
                      </a:lnTo>
                      <a:lnTo>
                        <a:pt x="71" y="227"/>
                      </a:lnTo>
                      <a:lnTo>
                        <a:pt x="61" y="217"/>
                      </a:lnTo>
                      <a:lnTo>
                        <a:pt x="30" y="222"/>
                      </a:lnTo>
                      <a:lnTo>
                        <a:pt x="5" y="206"/>
                      </a:lnTo>
                      <a:lnTo>
                        <a:pt x="0" y="180"/>
                      </a:lnTo>
                      <a:lnTo>
                        <a:pt x="16" y="150"/>
                      </a:lnTo>
                      <a:lnTo>
                        <a:pt x="1" y="139"/>
                      </a:lnTo>
                      <a:lnTo>
                        <a:pt x="23" y="124"/>
                      </a:lnTo>
                      <a:lnTo>
                        <a:pt x="23" y="104"/>
                      </a:lnTo>
                      <a:lnTo>
                        <a:pt x="93" y="72"/>
                      </a:lnTo>
                      <a:lnTo>
                        <a:pt x="107" y="18"/>
                      </a:lnTo>
                      <a:lnTo>
                        <a:pt x="148" y="35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2" name="Freeform 293"/>
                <p:cNvSpPr>
                  <a:spLocks/>
                </p:cNvSpPr>
                <p:nvPr/>
              </p:nvSpPr>
              <p:spPr bwMode="auto">
                <a:xfrm>
                  <a:off x="1181205" y="3239333"/>
                  <a:ext cx="255611" cy="261852"/>
                </a:xfrm>
                <a:custGeom>
                  <a:avLst/>
                  <a:gdLst>
                    <a:gd name="T0" fmla="*/ 2147483646 w 481"/>
                    <a:gd name="T1" fmla="*/ 2147483646 h 486"/>
                    <a:gd name="T2" fmla="*/ 2147483646 w 481"/>
                    <a:gd name="T3" fmla="*/ 2147483646 h 486"/>
                    <a:gd name="T4" fmla="*/ 2147483646 w 481"/>
                    <a:gd name="T5" fmla="*/ 2147483646 h 486"/>
                    <a:gd name="T6" fmla="*/ 0 w 481"/>
                    <a:gd name="T7" fmla="*/ 2147483646 h 486"/>
                    <a:gd name="T8" fmla="*/ 0 w 481"/>
                    <a:gd name="T9" fmla="*/ 2147483646 h 486"/>
                    <a:gd name="T10" fmla="*/ 2147483646 w 481"/>
                    <a:gd name="T11" fmla="*/ 2147483646 h 486"/>
                    <a:gd name="T12" fmla="*/ 2147483646 w 481"/>
                    <a:gd name="T13" fmla="*/ 2147483646 h 486"/>
                    <a:gd name="T14" fmla="*/ 2147483646 w 481"/>
                    <a:gd name="T15" fmla="*/ 2147483646 h 486"/>
                    <a:gd name="T16" fmla="*/ 2147483646 w 481"/>
                    <a:gd name="T17" fmla="*/ 2147483646 h 486"/>
                    <a:gd name="T18" fmla="*/ 2147483646 w 481"/>
                    <a:gd name="T19" fmla="*/ 2147483646 h 486"/>
                    <a:gd name="T20" fmla="*/ 2147483646 w 481"/>
                    <a:gd name="T21" fmla="*/ 2147483646 h 486"/>
                    <a:gd name="T22" fmla="*/ 2147483646 w 481"/>
                    <a:gd name="T23" fmla="*/ 2147483646 h 486"/>
                    <a:gd name="T24" fmla="*/ 2147483646 w 481"/>
                    <a:gd name="T25" fmla="*/ 2147483646 h 486"/>
                    <a:gd name="T26" fmla="*/ 2147483646 w 481"/>
                    <a:gd name="T27" fmla="*/ 2147483646 h 486"/>
                    <a:gd name="T28" fmla="*/ 2147483646 w 481"/>
                    <a:gd name="T29" fmla="*/ 2147483646 h 486"/>
                    <a:gd name="T30" fmla="*/ 2147483646 w 481"/>
                    <a:gd name="T31" fmla="*/ 2147483646 h 486"/>
                    <a:gd name="T32" fmla="*/ 2147483646 w 481"/>
                    <a:gd name="T33" fmla="*/ 2147483646 h 486"/>
                    <a:gd name="T34" fmla="*/ 2147483646 w 481"/>
                    <a:gd name="T35" fmla="*/ 2147483646 h 486"/>
                    <a:gd name="T36" fmla="*/ 2147483646 w 481"/>
                    <a:gd name="T37" fmla="*/ 2147483646 h 486"/>
                    <a:gd name="T38" fmla="*/ 2147483646 w 481"/>
                    <a:gd name="T39" fmla="*/ 2147483646 h 486"/>
                    <a:gd name="T40" fmla="*/ 2147483646 w 481"/>
                    <a:gd name="T41" fmla="*/ 2147483646 h 486"/>
                    <a:gd name="T42" fmla="*/ 2147483646 w 481"/>
                    <a:gd name="T43" fmla="*/ 2147483646 h 486"/>
                    <a:gd name="T44" fmla="*/ 2147483646 w 481"/>
                    <a:gd name="T45" fmla="*/ 2147483646 h 486"/>
                    <a:gd name="T46" fmla="*/ 2147483646 w 481"/>
                    <a:gd name="T47" fmla="*/ 2147483646 h 486"/>
                    <a:gd name="T48" fmla="*/ 2147483646 w 481"/>
                    <a:gd name="T49" fmla="*/ 2147483646 h 486"/>
                    <a:gd name="T50" fmla="*/ 2147483646 w 481"/>
                    <a:gd name="T51" fmla="*/ 2147483646 h 486"/>
                    <a:gd name="T52" fmla="*/ 2147483646 w 481"/>
                    <a:gd name="T53" fmla="*/ 2147483646 h 486"/>
                    <a:gd name="T54" fmla="*/ 2147483646 w 481"/>
                    <a:gd name="T55" fmla="*/ 2147483646 h 486"/>
                    <a:gd name="T56" fmla="*/ 2147483646 w 481"/>
                    <a:gd name="T57" fmla="*/ 2147483646 h 486"/>
                    <a:gd name="T58" fmla="*/ 2147483646 w 481"/>
                    <a:gd name="T59" fmla="*/ 2147483646 h 486"/>
                    <a:gd name="T60" fmla="*/ 2147483646 w 481"/>
                    <a:gd name="T61" fmla="*/ 2147483646 h 486"/>
                    <a:gd name="T62" fmla="*/ 2147483646 w 481"/>
                    <a:gd name="T63" fmla="*/ 2147483646 h 486"/>
                    <a:gd name="T64" fmla="*/ 2147483646 w 481"/>
                    <a:gd name="T65" fmla="*/ 2147483646 h 486"/>
                    <a:gd name="T66" fmla="*/ 2147483646 w 481"/>
                    <a:gd name="T67" fmla="*/ 2147483646 h 486"/>
                    <a:gd name="T68" fmla="*/ 2147483646 w 481"/>
                    <a:gd name="T69" fmla="*/ 2147483646 h 486"/>
                    <a:gd name="T70" fmla="*/ 2147483646 w 481"/>
                    <a:gd name="T71" fmla="*/ 2147483646 h 486"/>
                    <a:gd name="T72" fmla="*/ 2147483646 w 481"/>
                    <a:gd name="T73" fmla="*/ 2147483646 h 486"/>
                    <a:gd name="T74" fmla="*/ 2147483646 w 481"/>
                    <a:gd name="T75" fmla="*/ 2147483646 h 486"/>
                    <a:gd name="T76" fmla="*/ 2147483646 w 481"/>
                    <a:gd name="T77" fmla="*/ 0 h 486"/>
                    <a:gd name="T78" fmla="*/ 2147483646 w 481"/>
                    <a:gd name="T79" fmla="*/ 2147483646 h 486"/>
                    <a:gd name="T80" fmla="*/ 2147483646 w 481"/>
                    <a:gd name="T81" fmla="*/ 2147483646 h 486"/>
                    <a:gd name="T82" fmla="*/ 2147483646 w 481"/>
                    <a:gd name="T83" fmla="*/ 2147483646 h 486"/>
                    <a:gd name="T84" fmla="*/ 2147483646 w 481"/>
                    <a:gd name="T85" fmla="*/ 2147483646 h 486"/>
                    <a:gd name="T86" fmla="*/ 2147483646 w 481"/>
                    <a:gd name="T87" fmla="*/ 2147483646 h 486"/>
                    <a:gd name="T88" fmla="*/ 2147483646 w 481"/>
                    <a:gd name="T89" fmla="*/ 2147483646 h 486"/>
                    <a:gd name="T90" fmla="*/ 2147483646 w 481"/>
                    <a:gd name="T91" fmla="*/ 2147483646 h 486"/>
                    <a:gd name="T92" fmla="*/ 2147483646 w 481"/>
                    <a:gd name="T93" fmla="*/ 2147483646 h 486"/>
                    <a:gd name="T94" fmla="*/ 2147483646 w 481"/>
                    <a:gd name="T95" fmla="*/ 2147483646 h 486"/>
                    <a:gd name="T96" fmla="*/ 2147483646 w 481"/>
                    <a:gd name="T97" fmla="*/ 2147483646 h 486"/>
                    <a:gd name="T98" fmla="*/ 2147483646 w 481"/>
                    <a:gd name="T99" fmla="*/ 2147483646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81"/>
                    <a:gd name="T151" fmla="*/ 0 h 486"/>
                    <a:gd name="T152" fmla="*/ 481 w 481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81" h="486">
                      <a:moveTo>
                        <a:pt x="8" y="237"/>
                      </a:moveTo>
                      <a:lnTo>
                        <a:pt x="27" y="278"/>
                      </a:lnTo>
                      <a:lnTo>
                        <a:pt x="17" y="298"/>
                      </a:lnTo>
                      <a:lnTo>
                        <a:pt x="0" y="303"/>
                      </a:lnTo>
                      <a:lnTo>
                        <a:pt x="0" y="314"/>
                      </a:lnTo>
                      <a:lnTo>
                        <a:pt x="26" y="330"/>
                      </a:lnTo>
                      <a:lnTo>
                        <a:pt x="56" y="361"/>
                      </a:lnTo>
                      <a:lnTo>
                        <a:pt x="60" y="386"/>
                      </a:lnTo>
                      <a:lnTo>
                        <a:pt x="89" y="459"/>
                      </a:lnTo>
                      <a:lnTo>
                        <a:pt x="105" y="444"/>
                      </a:lnTo>
                      <a:lnTo>
                        <a:pt x="110" y="449"/>
                      </a:lnTo>
                      <a:lnTo>
                        <a:pt x="124" y="486"/>
                      </a:lnTo>
                      <a:lnTo>
                        <a:pt x="222" y="456"/>
                      </a:lnTo>
                      <a:lnTo>
                        <a:pt x="244" y="436"/>
                      </a:lnTo>
                      <a:lnTo>
                        <a:pt x="274" y="441"/>
                      </a:lnTo>
                      <a:lnTo>
                        <a:pt x="309" y="430"/>
                      </a:lnTo>
                      <a:lnTo>
                        <a:pt x="332" y="422"/>
                      </a:lnTo>
                      <a:lnTo>
                        <a:pt x="367" y="428"/>
                      </a:lnTo>
                      <a:lnTo>
                        <a:pt x="380" y="315"/>
                      </a:lnTo>
                      <a:lnTo>
                        <a:pt x="401" y="278"/>
                      </a:lnTo>
                      <a:lnTo>
                        <a:pt x="422" y="261"/>
                      </a:lnTo>
                      <a:lnTo>
                        <a:pt x="421" y="205"/>
                      </a:lnTo>
                      <a:lnTo>
                        <a:pt x="411" y="172"/>
                      </a:lnTo>
                      <a:lnTo>
                        <a:pt x="420" y="163"/>
                      </a:lnTo>
                      <a:lnTo>
                        <a:pt x="440" y="158"/>
                      </a:lnTo>
                      <a:lnTo>
                        <a:pt x="445" y="143"/>
                      </a:lnTo>
                      <a:lnTo>
                        <a:pt x="481" y="148"/>
                      </a:lnTo>
                      <a:lnTo>
                        <a:pt x="426" y="97"/>
                      </a:lnTo>
                      <a:lnTo>
                        <a:pt x="426" y="85"/>
                      </a:lnTo>
                      <a:lnTo>
                        <a:pt x="407" y="70"/>
                      </a:lnTo>
                      <a:lnTo>
                        <a:pt x="397" y="70"/>
                      </a:lnTo>
                      <a:lnTo>
                        <a:pt x="334" y="99"/>
                      </a:lnTo>
                      <a:lnTo>
                        <a:pt x="319" y="94"/>
                      </a:lnTo>
                      <a:lnTo>
                        <a:pt x="300" y="48"/>
                      </a:lnTo>
                      <a:lnTo>
                        <a:pt x="310" y="28"/>
                      </a:lnTo>
                      <a:lnTo>
                        <a:pt x="285" y="27"/>
                      </a:lnTo>
                      <a:lnTo>
                        <a:pt x="274" y="11"/>
                      </a:lnTo>
                      <a:lnTo>
                        <a:pt x="249" y="22"/>
                      </a:lnTo>
                      <a:lnTo>
                        <a:pt x="218" y="0"/>
                      </a:lnTo>
                      <a:lnTo>
                        <a:pt x="183" y="25"/>
                      </a:lnTo>
                      <a:lnTo>
                        <a:pt x="151" y="44"/>
                      </a:lnTo>
                      <a:lnTo>
                        <a:pt x="130" y="65"/>
                      </a:lnTo>
                      <a:lnTo>
                        <a:pt x="100" y="55"/>
                      </a:lnTo>
                      <a:lnTo>
                        <a:pt x="73" y="94"/>
                      </a:lnTo>
                      <a:lnTo>
                        <a:pt x="75" y="172"/>
                      </a:lnTo>
                      <a:lnTo>
                        <a:pt x="65" y="187"/>
                      </a:lnTo>
                      <a:lnTo>
                        <a:pt x="75" y="192"/>
                      </a:lnTo>
                      <a:lnTo>
                        <a:pt x="64" y="223"/>
                      </a:lnTo>
                      <a:lnTo>
                        <a:pt x="49" y="237"/>
                      </a:lnTo>
                      <a:lnTo>
                        <a:pt x="8" y="237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3" name="Freeform 294"/>
                <p:cNvSpPr>
                  <a:spLocks/>
                </p:cNvSpPr>
                <p:nvPr/>
              </p:nvSpPr>
              <p:spPr bwMode="auto">
                <a:xfrm>
                  <a:off x="1422527" y="2093535"/>
                  <a:ext cx="473120" cy="469745"/>
                </a:xfrm>
                <a:custGeom>
                  <a:avLst/>
                  <a:gdLst>
                    <a:gd name="T0" fmla="*/ 2147483646 w 895"/>
                    <a:gd name="T1" fmla="*/ 2147483646 h 874"/>
                    <a:gd name="T2" fmla="*/ 2147483646 w 895"/>
                    <a:gd name="T3" fmla="*/ 2147483646 h 874"/>
                    <a:gd name="T4" fmla="*/ 2147483646 w 895"/>
                    <a:gd name="T5" fmla="*/ 2147483646 h 874"/>
                    <a:gd name="T6" fmla="*/ 2147483646 w 895"/>
                    <a:gd name="T7" fmla="*/ 2147483646 h 874"/>
                    <a:gd name="T8" fmla="*/ 2147483646 w 895"/>
                    <a:gd name="T9" fmla="*/ 2147483646 h 874"/>
                    <a:gd name="T10" fmla="*/ 2147483646 w 895"/>
                    <a:gd name="T11" fmla="*/ 2147483646 h 874"/>
                    <a:gd name="T12" fmla="*/ 2147483646 w 895"/>
                    <a:gd name="T13" fmla="*/ 2147483646 h 874"/>
                    <a:gd name="T14" fmla="*/ 2147483646 w 895"/>
                    <a:gd name="T15" fmla="*/ 2147483646 h 874"/>
                    <a:gd name="T16" fmla="*/ 2147483646 w 895"/>
                    <a:gd name="T17" fmla="*/ 2147483646 h 874"/>
                    <a:gd name="T18" fmla="*/ 2147483646 w 895"/>
                    <a:gd name="T19" fmla="*/ 2147483646 h 874"/>
                    <a:gd name="T20" fmla="*/ 2147483646 w 895"/>
                    <a:gd name="T21" fmla="*/ 2147483646 h 874"/>
                    <a:gd name="T22" fmla="*/ 2147483646 w 895"/>
                    <a:gd name="T23" fmla="*/ 2147483646 h 874"/>
                    <a:gd name="T24" fmla="*/ 2147483646 w 895"/>
                    <a:gd name="T25" fmla="*/ 2147483646 h 874"/>
                    <a:gd name="T26" fmla="*/ 2147483646 w 895"/>
                    <a:gd name="T27" fmla="*/ 2147483646 h 874"/>
                    <a:gd name="T28" fmla="*/ 2147483646 w 895"/>
                    <a:gd name="T29" fmla="*/ 2147483646 h 874"/>
                    <a:gd name="T30" fmla="*/ 2147483646 w 895"/>
                    <a:gd name="T31" fmla="*/ 2147483646 h 874"/>
                    <a:gd name="T32" fmla="*/ 2147483646 w 895"/>
                    <a:gd name="T33" fmla="*/ 2147483646 h 874"/>
                    <a:gd name="T34" fmla="*/ 2147483646 w 895"/>
                    <a:gd name="T35" fmla="*/ 2147483646 h 874"/>
                    <a:gd name="T36" fmla="*/ 2147483646 w 895"/>
                    <a:gd name="T37" fmla="*/ 2147483646 h 874"/>
                    <a:gd name="T38" fmla="*/ 2147483646 w 895"/>
                    <a:gd name="T39" fmla="*/ 2147483646 h 874"/>
                    <a:gd name="T40" fmla="*/ 2147483646 w 895"/>
                    <a:gd name="T41" fmla="*/ 2147483646 h 874"/>
                    <a:gd name="T42" fmla="*/ 2147483646 w 895"/>
                    <a:gd name="T43" fmla="*/ 2147483646 h 874"/>
                    <a:gd name="T44" fmla="*/ 2147483646 w 895"/>
                    <a:gd name="T45" fmla="*/ 2147483646 h 874"/>
                    <a:gd name="T46" fmla="*/ 2147483646 w 895"/>
                    <a:gd name="T47" fmla="*/ 2147483646 h 874"/>
                    <a:gd name="T48" fmla="*/ 2147483646 w 895"/>
                    <a:gd name="T49" fmla="*/ 2147483646 h 874"/>
                    <a:gd name="T50" fmla="*/ 2147483646 w 895"/>
                    <a:gd name="T51" fmla="*/ 2147483646 h 874"/>
                    <a:gd name="T52" fmla="*/ 2147483646 w 895"/>
                    <a:gd name="T53" fmla="*/ 2147483646 h 874"/>
                    <a:gd name="T54" fmla="*/ 2147483646 w 895"/>
                    <a:gd name="T55" fmla="*/ 2147483646 h 874"/>
                    <a:gd name="T56" fmla="*/ 2147483646 w 895"/>
                    <a:gd name="T57" fmla="*/ 2147483646 h 874"/>
                    <a:gd name="T58" fmla="*/ 2147483646 w 895"/>
                    <a:gd name="T59" fmla="*/ 2147483646 h 874"/>
                    <a:gd name="T60" fmla="*/ 2147483646 w 895"/>
                    <a:gd name="T61" fmla="*/ 2147483646 h 874"/>
                    <a:gd name="T62" fmla="*/ 2147483646 w 895"/>
                    <a:gd name="T63" fmla="*/ 2147483646 h 874"/>
                    <a:gd name="T64" fmla="*/ 2147483646 w 895"/>
                    <a:gd name="T65" fmla="*/ 2147483646 h 874"/>
                    <a:gd name="T66" fmla="*/ 2147483646 w 895"/>
                    <a:gd name="T67" fmla="*/ 2147483646 h 874"/>
                    <a:gd name="T68" fmla="*/ 2147483646 w 895"/>
                    <a:gd name="T69" fmla="*/ 2147483646 h 874"/>
                    <a:gd name="T70" fmla="*/ 2147483646 w 895"/>
                    <a:gd name="T71" fmla="*/ 2147483646 h 874"/>
                    <a:gd name="T72" fmla="*/ 2147483646 w 895"/>
                    <a:gd name="T73" fmla="*/ 2147483646 h 874"/>
                    <a:gd name="T74" fmla="*/ 2147483646 w 895"/>
                    <a:gd name="T75" fmla="*/ 2147483646 h 874"/>
                    <a:gd name="T76" fmla="*/ 2147483646 w 895"/>
                    <a:gd name="T77" fmla="*/ 2147483646 h 874"/>
                    <a:gd name="T78" fmla="*/ 2147483646 w 895"/>
                    <a:gd name="T79" fmla="*/ 2147483646 h 874"/>
                    <a:gd name="T80" fmla="*/ 2147483646 w 895"/>
                    <a:gd name="T81" fmla="*/ 2147483646 h 874"/>
                    <a:gd name="T82" fmla="*/ 2147483646 w 895"/>
                    <a:gd name="T83" fmla="*/ 2147483646 h 874"/>
                    <a:gd name="T84" fmla="*/ 2147483646 w 895"/>
                    <a:gd name="T85" fmla="*/ 2147483646 h 874"/>
                    <a:gd name="T86" fmla="*/ 2147483646 w 895"/>
                    <a:gd name="T87" fmla="*/ 2147483646 h 874"/>
                    <a:gd name="T88" fmla="*/ 2147483646 w 895"/>
                    <a:gd name="T89" fmla="*/ 2147483646 h 874"/>
                    <a:gd name="T90" fmla="*/ 2147483646 w 895"/>
                    <a:gd name="T91" fmla="*/ 2147483646 h 874"/>
                    <a:gd name="T92" fmla="*/ 2147483646 w 895"/>
                    <a:gd name="T93" fmla="*/ 2147483646 h 874"/>
                    <a:gd name="T94" fmla="*/ 2147483646 w 895"/>
                    <a:gd name="T95" fmla="*/ 2147483646 h 874"/>
                    <a:gd name="T96" fmla="*/ 2147483646 w 895"/>
                    <a:gd name="T97" fmla="*/ 2147483646 h 874"/>
                    <a:gd name="T98" fmla="*/ 2147483646 w 895"/>
                    <a:gd name="T99" fmla="*/ 2147483646 h 874"/>
                    <a:gd name="T100" fmla="*/ 2147483646 w 895"/>
                    <a:gd name="T101" fmla="*/ 2147483646 h 874"/>
                    <a:gd name="T102" fmla="*/ 2147483646 w 895"/>
                    <a:gd name="T103" fmla="*/ 2147483646 h 874"/>
                    <a:gd name="T104" fmla="*/ 2147483646 w 895"/>
                    <a:gd name="T105" fmla="*/ 2147483646 h 874"/>
                    <a:gd name="T106" fmla="*/ 2147483646 w 895"/>
                    <a:gd name="T107" fmla="*/ 2147483646 h 874"/>
                    <a:gd name="T108" fmla="*/ 2147483646 w 895"/>
                    <a:gd name="T109" fmla="*/ 2147483646 h 874"/>
                    <a:gd name="T110" fmla="*/ 2147483646 w 895"/>
                    <a:gd name="T111" fmla="*/ 2147483646 h 874"/>
                    <a:gd name="T112" fmla="*/ 2147483646 w 895"/>
                    <a:gd name="T113" fmla="*/ 2147483646 h 874"/>
                    <a:gd name="T114" fmla="*/ 2147483646 w 895"/>
                    <a:gd name="T115" fmla="*/ 2147483646 h 87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5"/>
                    <a:gd name="T175" fmla="*/ 0 h 874"/>
                    <a:gd name="T176" fmla="*/ 895 w 895"/>
                    <a:gd name="T177" fmla="*/ 874 h 87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5" h="874">
                      <a:moveTo>
                        <a:pt x="560" y="56"/>
                      </a:moveTo>
                      <a:lnTo>
                        <a:pt x="556" y="80"/>
                      </a:lnTo>
                      <a:lnTo>
                        <a:pt x="546" y="91"/>
                      </a:lnTo>
                      <a:lnTo>
                        <a:pt x="566" y="129"/>
                      </a:lnTo>
                      <a:lnTo>
                        <a:pt x="639" y="467"/>
                      </a:lnTo>
                      <a:lnTo>
                        <a:pt x="735" y="477"/>
                      </a:lnTo>
                      <a:lnTo>
                        <a:pt x="745" y="513"/>
                      </a:lnTo>
                      <a:lnTo>
                        <a:pt x="781" y="503"/>
                      </a:lnTo>
                      <a:lnTo>
                        <a:pt x="770" y="482"/>
                      </a:lnTo>
                      <a:lnTo>
                        <a:pt x="750" y="482"/>
                      </a:lnTo>
                      <a:lnTo>
                        <a:pt x="782" y="452"/>
                      </a:lnTo>
                      <a:lnTo>
                        <a:pt x="797" y="468"/>
                      </a:lnTo>
                      <a:lnTo>
                        <a:pt x="832" y="519"/>
                      </a:lnTo>
                      <a:lnTo>
                        <a:pt x="815" y="540"/>
                      </a:lnTo>
                      <a:lnTo>
                        <a:pt x="876" y="551"/>
                      </a:lnTo>
                      <a:lnTo>
                        <a:pt x="871" y="577"/>
                      </a:lnTo>
                      <a:lnTo>
                        <a:pt x="895" y="612"/>
                      </a:lnTo>
                      <a:lnTo>
                        <a:pt x="875" y="638"/>
                      </a:lnTo>
                      <a:lnTo>
                        <a:pt x="892" y="653"/>
                      </a:lnTo>
                      <a:lnTo>
                        <a:pt x="875" y="674"/>
                      </a:lnTo>
                      <a:lnTo>
                        <a:pt x="848" y="671"/>
                      </a:lnTo>
                      <a:lnTo>
                        <a:pt x="834" y="688"/>
                      </a:lnTo>
                      <a:lnTo>
                        <a:pt x="783" y="668"/>
                      </a:lnTo>
                      <a:lnTo>
                        <a:pt x="736" y="725"/>
                      </a:lnTo>
                      <a:lnTo>
                        <a:pt x="675" y="739"/>
                      </a:lnTo>
                      <a:lnTo>
                        <a:pt x="658" y="764"/>
                      </a:lnTo>
                      <a:lnTo>
                        <a:pt x="643" y="754"/>
                      </a:lnTo>
                      <a:lnTo>
                        <a:pt x="647" y="788"/>
                      </a:lnTo>
                      <a:lnTo>
                        <a:pt x="657" y="805"/>
                      </a:lnTo>
                      <a:lnTo>
                        <a:pt x="652" y="815"/>
                      </a:lnTo>
                      <a:lnTo>
                        <a:pt x="631" y="810"/>
                      </a:lnTo>
                      <a:lnTo>
                        <a:pt x="611" y="824"/>
                      </a:lnTo>
                      <a:lnTo>
                        <a:pt x="626" y="844"/>
                      </a:lnTo>
                      <a:lnTo>
                        <a:pt x="605" y="860"/>
                      </a:lnTo>
                      <a:lnTo>
                        <a:pt x="606" y="850"/>
                      </a:lnTo>
                      <a:lnTo>
                        <a:pt x="574" y="860"/>
                      </a:lnTo>
                      <a:lnTo>
                        <a:pt x="554" y="844"/>
                      </a:lnTo>
                      <a:lnTo>
                        <a:pt x="528" y="874"/>
                      </a:lnTo>
                      <a:lnTo>
                        <a:pt x="477" y="843"/>
                      </a:lnTo>
                      <a:lnTo>
                        <a:pt x="436" y="862"/>
                      </a:lnTo>
                      <a:lnTo>
                        <a:pt x="424" y="848"/>
                      </a:lnTo>
                      <a:lnTo>
                        <a:pt x="429" y="833"/>
                      </a:lnTo>
                      <a:lnTo>
                        <a:pt x="410" y="776"/>
                      </a:lnTo>
                      <a:lnTo>
                        <a:pt x="394" y="770"/>
                      </a:lnTo>
                      <a:lnTo>
                        <a:pt x="399" y="750"/>
                      </a:lnTo>
                      <a:lnTo>
                        <a:pt x="384" y="745"/>
                      </a:lnTo>
                      <a:lnTo>
                        <a:pt x="416" y="704"/>
                      </a:lnTo>
                      <a:lnTo>
                        <a:pt x="407" y="674"/>
                      </a:lnTo>
                      <a:lnTo>
                        <a:pt x="375" y="674"/>
                      </a:lnTo>
                      <a:lnTo>
                        <a:pt x="387" y="658"/>
                      </a:lnTo>
                      <a:lnTo>
                        <a:pt x="382" y="633"/>
                      </a:lnTo>
                      <a:lnTo>
                        <a:pt x="361" y="626"/>
                      </a:lnTo>
                      <a:lnTo>
                        <a:pt x="295" y="637"/>
                      </a:lnTo>
                      <a:lnTo>
                        <a:pt x="300" y="621"/>
                      </a:lnTo>
                      <a:lnTo>
                        <a:pt x="290" y="621"/>
                      </a:lnTo>
                      <a:lnTo>
                        <a:pt x="295" y="591"/>
                      </a:lnTo>
                      <a:lnTo>
                        <a:pt x="316" y="575"/>
                      </a:lnTo>
                      <a:lnTo>
                        <a:pt x="316" y="540"/>
                      </a:lnTo>
                      <a:lnTo>
                        <a:pt x="297" y="503"/>
                      </a:lnTo>
                      <a:lnTo>
                        <a:pt x="240" y="518"/>
                      </a:lnTo>
                      <a:lnTo>
                        <a:pt x="209" y="517"/>
                      </a:lnTo>
                      <a:lnTo>
                        <a:pt x="194" y="506"/>
                      </a:lnTo>
                      <a:lnTo>
                        <a:pt x="195" y="476"/>
                      </a:lnTo>
                      <a:lnTo>
                        <a:pt x="123" y="485"/>
                      </a:lnTo>
                      <a:lnTo>
                        <a:pt x="88" y="449"/>
                      </a:lnTo>
                      <a:lnTo>
                        <a:pt x="88" y="434"/>
                      </a:lnTo>
                      <a:lnTo>
                        <a:pt x="68" y="434"/>
                      </a:lnTo>
                      <a:lnTo>
                        <a:pt x="22" y="458"/>
                      </a:lnTo>
                      <a:lnTo>
                        <a:pt x="17" y="438"/>
                      </a:lnTo>
                      <a:lnTo>
                        <a:pt x="1" y="427"/>
                      </a:lnTo>
                      <a:lnTo>
                        <a:pt x="3" y="346"/>
                      </a:lnTo>
                      <a:lnTo>
                        <a:pt x="23" y="351"/>
                      </a:lnTo>
                      <a:lnTo>
                        <a:pt x="35" y="305"/>
                      </a:lnTo>
                      <a:lnTo>
                        <a:pt x="15" y="244"/>
                      </a:lnTo>
                      <a:lnTo>
                        <a:pt x="0" y="228"/>
                      </a:lnTo>
                      <a:lnTo>
                        <a:pt x="5" y="208"/>
                      </a:lnTo>
                      <a:lnTo>
                        <a:pt x="31" y="198"/>
                      </a:lnTo>
                      <a:lnTo>
                        <a:pt x="23" y="154"/>
                      </a:lnTo>
                      <a:lnTo>
                        <a:pt x="88" y="144"/>
                      </a:lnTo>
                      <a:lnTo>
                        <a:pt x="93" y="156"/>
                      </a:lnTo>
                      <a:lnTo>
                        <a:pt x="124" y="163"/>
                      </a:lnTo>
                      <a:lnTo>
                        <a:pt x="135" y="152"/>
                      </a:lnTo>
                      <a:lnTo>
                        <a:pt x="144" y="132"/>
                      </a:lnTo>
                      <a:lnTo>
                        <a:pt x="181" y="110"/>
                      </a:lnTo>
                      <a:lnTo>
                        <a:pt x="204" y="111"/>
                      </a:lnTo>
                      <a:lnTo>
                        <a:pt x="193" y="130"/>
                      </a:lnTo>
                      <a:lnTo>
                        <a:pt x="193" y="148"/>
                      </a:lnTo>
                      <a:lnTo>
                        <a:pt x="216" y="140"/>
                      </a:lnTo>
                      <a:lnTo>
                        <a:pt x="241" y="147"/>
                      </a:lnTo>
                      <a:lnTo>
                        <a:pt x="236" y="171"/>
                      </a:lnTo>
                      <a:lnTo>
                        <a:pt x="258" y="193"/>
                      </a:lnTo>
                      <a:lnTo>
                        <a:pt x="271" y="184"/>
                      </a:lnTo>
                      <a:lnTo>
                        <a:pt x="295" y="193"/>
                      </a:lnTo>
                      <a:lnTo>
                        <a:pt x="309" y="211"/>
                      </a:lnTo>
                      <a:lnTo>
                        <a:pt x="323" y="249"/>
                      </a:lnTo>
                      <a:lnTo>
                        <a:pt x="327" y="291"/>
                      </a:lnTo>
                      <a:lnTo>
                        <a:pt x="341" y="304"/>
                      </a:lnTo>
                      <a:lnTo>
                        <a:pt x="351" y="296"/>
                      </a:lnTo>
                      <a:lnTo>
                        <a:pt x="350" y="269"/>
                      </a:lnTo>
                      <a:lnTo>
                        <a:pt x="366" y="244"/>
                      </a:lnTo>
                      <a:lnTo>
                        <a:pt x="365" y="220"/>
                      </a:lnTo>
                      <a:lnTo>
                        <a:pt x="341" y="194"/>
                      </a:lnTo>
                      <a:lnTo>
                        <a:pt x="330" y="156"/>
                      </a:lnTo>
                      <a:lnTo>
                        <a:pt x="350" y="120"/>
                      </a:lnTo>
                      <a:lnTo>
                        <a:pt x="345" y="92"/>
                      </a:lnTo>
                      <a:lnTo>
                        <a:pt x="365" y="68"/>
                      </a:lnTo>
                      <a:lnTo>
                        <a:pt x="374" y="69"/>
                      </a:lnTo>
                      <a:lnTo>
                        <a:pt x="362" y="91"/>
                      </a:lnTo>
                      <a:lnTo>
                        <a:pt x="373" y="92"/>
                      </a:lnTo>
                      <a:lnTo>
                        <a:pt x="392" y="69"/>
                      </a:lnTo>
                      <a:lnTo>
                        <a:pt x="416" y="74"/>
                      </a:lnTo>
                      <a:lnTo>
                        <a:pt x="421" y="69"/>
                      </a:lnTo>
                      <a:lnTo>
                        <a:pt x="397" y="50"/>
                      </a:lnTo>
                      <a:lnTo>
                        <a:pt x="357" y="47"/>
                      </a:lnTo>
                      <a:lnTo>
                        <a:pt x="334" y="0"/>
                      </a:lnTo>
                      <a:lnTo>
                        <a:pt x="404" y="10"/>
                      </a:lnTo>
                      <a:lnTo>
                        <a:pt x="560" y="56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" name="Freeform 295"/>
                <p:cNvSpPr>
                  <a:spLocks/>
                </p:cNvSpPr>
                <p:nvPr/>
              </p:nvSpPr>
              <p:spPr bwMode="auto">
                <a:xfrm>
                  <a:off x="1541303" y="2120320"/>
                  <a:ext cx="7952" cy="11275"/>
                </a:xfrm>
                <a:custGeom>
                  <a:avLst/>
                  <a:gdLst>
                    <a:gd name="T0" fmla="*/ 0 w 14"/>
                    <a:gd name="T1" fmla="*/ 2147483646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0 h 21"/>
                    <a:gd name="T8" fmla="*/ 2147483646 w 14"/>
                    <a:gd name="T9" fmla="*/ 2147483646 h 21"/>
                    <a:gd name="T10" fmla="*/ 0 w 14"/>
                    <a:gd name="T11" fmla="*/ 2147483646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17"/>
                      </a:moveTo>
                      <a:lnTo>
                        <a:pt x="13" y="21"/>
                      </a:lnTo>
                      <a:lnTo>
                        <a:pt x="14" y="6"/>
                      </a:lnTo>
                      <a:lnTo>
                        <a:pt x="9" y="0"/>
                      </a:lnTo>
                      <a:lnTo>
                        <a:pt x="1" y="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5" name="Freeform 296"/>
                <p:cNvSpPr>
                  <a:spLocks/>
                </p:cNvSpPr>
                <p:nvPr/>
              </p:nvSpPr>
              <p:spPr bwMode="auto">
                <a:xfrm>
                  <a:off x="1601739" y="2215348"/>
                  <a:ext cx="7952" cy="11274"/>
                </a:xfrm>
                <a:custGeom>
                  <a:avLst/>
                  <a:gdLst>
                    <a:gd name="T0" fmla="*/ 0 w 14"/>
                    <a:gd name="T1" fmla="*/ 0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2147483646 h 21"/>
                    <a:gd name="T8" fmla="*/ 2147483646 w 14"/>
                    <a:gd name="T9" fmla="*/ 2147483646 h 21"/>
                    <a:gd name="T10" fmla="*/ 0 w 14"/>
                    <a:gd name="T11" fmla="*/ 0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0"/>
                      </a:moveTo>
                      <a:lnTo>
                        <a:pt x="11" y="6"/>
                      </a:lnTo>
                      <a:lnTo>
                        <a:pt x="14" y="16"/>
                      </a:lnTo>
                      <a:lnTo>
                        <a:pt x="7" y="21"/>
                      </a:lnTo>
                      <a:lnTo>
                        <a:pt x="2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" name="Freeform 297"/>
                <p:cNvSpPr>
                  <a:spLocks/>
                </p:cNvSpPr>
                <p:nvPr/>
              </p:nvSpPr>
              <p:spPr bwMode="auto">
                <a:xfrm>
                  <a:off x="1595377" y="2138038"/>
                  <a:ext cx="3181" cy="4831"/>
                </a:xfrm>
                <a:custGeom>
                  <a:avLst/>
                  <a:gdLst>
                    <a:gd name="T0" fmla="*/ 2147483646 w 7"/>
                    <a:gd name="T1" fmla="*/ 2147483646 h 10"/>
                    <a:gd name="T2" fmla="*/ 0 w 7"/>
                    <a:gd name="T3" fmla="*/ 2147483646 h 10"/>
                    <a:gd name="T4" fmla="*/ 2147483646 w 7"/>
                    <a:gd name="T5" fmla="*/ 2147483646 h 10"/>
                    <a:gd name="T6" fmla="*/ 2147483646 w 7"/>
                    <a:gd name="T7" fmla="*/ 0 h 10"/>
                    <a:gd name="T8" fmla="*/ 2147483646 w 7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0"/>
                    <a:gd name="T17" fmla="*/ 7 w 7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0">
                      <a:moveTo>
                        <a:pt x="5" y="1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" name="Freeform 298"/>
                <p:cNvSpPr>
                  <a:spLocks/>
                </p:cNvSpPr>
                <p:nvPr/>
              </p:nvSpPr>
              <p:spPr bwMode="auto">
                <a:xfrm>
                  <a:off x="1596967" y="2144480"/>
                  <a:ext cx="1591" cy="8053"/>
                </a:xfrm>
                <a:custGeom>
                  <a:avLst/>
                  <a:gdLst>
                    <a:gd name="T0" fmla="*/ 2147483646 w 4"/>
                    <a:gd name="T1" fmla="*/ 0 h 15"/>
                    <a:gd name="T2" fmla="*/ 2147483646 w 4"/>
                    <a:gd name="T3" fmla="*/ 2147483646 h 15"/>
                    <a:gd name="T4" fmla="*/ 0 w 4"/>
                    <a:gd name="T5" fmla="*/ 2147483646 h 15"/>
                    <a:gd name="T6" fmla="*/ 2147483646 w 4"/>
                    <a:gd name="T7" fmla="*/ 2147483646 h 15"/>
                    <a:gd name="T8" fmla="*/ 2147483646 w 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5"/>
                    <a:gd name="T17" fmla="*/ 4 w 4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5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0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8" name="Freeform 299"/>
                <p:cNvSpPr>
                  <a:spLocks/>
                </p:cNvSpPr>
                <p:nvPr/>
              </p:nvSpPr>
              <p:spPr bwMode="auto">
                <a:xfrm>
                  <a:off x="1298690" y="2326821"/>
                  <a:ext cx="369921" cy="336439"/>
                </a:xfrm>
                <a:custGeom>
                  <a:avLst/>
                  <a:gdLst>
                    <a:gd name="T0" fmla="*/ 2147483646 w 698"/>
                    <a:gd name="T1" fmla="*/ 0 h 627"/>
                    <a:gd name="T2" fmla="*/ 2147483646 w 698"/>
                    <a:gd name="T3" fmla="*/ 2147483646 h 627"/>
                    <a:gd name="T4" fmla="*/ 2147483646 w 698"/>
                    <a:gd name="T5" fmla="*/ 2147483646 h 627"/>
                    <a:gd name="T6" fmla="*/ 2147483646 w 698"/>
                    <a:gd name="T7" fmla="*/ 2147483646 h 627"/>
                    <a:gd name="T8" fmla="*/ 2147483646 w 698"/>
                    <a:gd name="T9" fmla="*/ 2147483646 h 627"/>
                    <a:gd name="T10" fmla="*/ 2147483646 w 698"/>
                    <a:gd name="T11" fmla="*/ 2147483646 h 627"/>
                    <a:gd name="T12" fmla="*/ 2147483646 w 698"/>
                    <a:gd name="T13" fmla="*/ 2147483646 h 627"/>
                    <a:gd name="T14" fmla="*/ 2147483646 w 698"/>
                    <a:gd name="T15" fmla="*/ 2147483646 h 627"/>
                    <a:gd name="T16" fmla="*/ 2147483646 w 698"/>
                    <a:gd name="T17" fmla="*/ 2147483646 h 627"/>
                    <a:gd name="T18" fmla="*/ 2147483646 w 698"/>
                    <a:gd name="T19" fmla="*/ 2147483646 h 627"/>
                    <a:gd name="T20" fmla="*/ 2147483646 w 698"/>
                    <a:gd name="T21" fmla="*/ 2147483646 h 627"/>
                    <a:gd name="T22" fmla="*/ 2147483646 w 698"/>
                    <a:gd name="T23" fmla="*/ 2147483646 h 627"/>
                    <a:gd name="T24" fmla="*/ 2147483646 w 698"/>
                    <a:gd name="T25" fmla="*/ 2147483646 h 627"/>
                    <a:gd name="T26" fmla="*/ 2147483646 w 698"/>
                    <a:gd name="T27" fmla="*/ 2147483646 h 627"/>
                    <a:gd name="T28" fmla="*/ 2147483646 w 698"/>
                    <a:gd name="T29" fmla="*/ 2147483646 h 627"/>
                    <a:gd name="T30" fmla="*/ 2147483646 w 698"/>
                    <a:gd name="T31" fmla="*/ 2147483646 h 627"/>
                    <a:gd name="T32" fmla="*/ 2147483646 w 698"/>
                    <a:gd name="T33" fmla="*/ 2147483646 h 627"/>
                    <a:gd name="T34" fmla="*/ 2147483646 w 698"/>
                    <a:gd name="T35" fmla="*/ 2147483646 h 627"/>
                    <a:gd name="T36" fmla="*/ 2147483646 w 698"/>
                    <a:gd name="T37" fmla="*/ 2147483646 h 627"/>
                    <a:gd name="T38" fmla="*/ 2147483646 w 698"/>
                    <a:gd name="T39" fmla="*/ 2147483646 h 627"/>
                    <a:gd name="T40" fmla="*/ 2147483646 w 698"/>
                    <a:gd name="T41" fmla="*/ 2147483646 h 627"/>
                    <a:gd name="T42" fmla="*/ 2147483646 w 698"/>
                    <a:gd name="T43" fmla="*/ 2147483646 h 627"/>
                    <a:gd name="T44" fmla="*/ 2147483646 w 698"/>
                    <a:gd name="T45" fmla="*/ 2147483646 h 627"/>
                    <a:gd name="T46" fmla="*/ 2147483646 w 698"/>
                    <a:gd name="T47" fmla="*/ 2147483646 h 627"/>
                    <a:gd name="T48" fmla="*/ 2147483646 w 698"/>
                    <a:gd name="T49" fmla="*/ 2147483646 h 627"/>
                    <a:gd name="T50" fmla="*/ 2147483646 w 698"/>
                    <a:gd name="T51" fmla="*/ 2147483646 h 627"/>
                    <a:gd name="T52" fmla="*/ 2147483646 w 698"/>
                    <a:gd name="T53" fmla="*/ 2147483646 h 627"/>
                    <a:gd name="T54" fmla="*/ 2147483646 w 698"/>
                    <a:gd name="T55" fmla="*/ 2147483646 h 627"/>
                    <a:gd name="T56" fmla="*/ 2147483646 w 698"/>
                    <a:gd name="T57" fmla="*/ 2147483646 h 627"/>
                    <a:gd name="T58" fmla="*/ 2147483646 w 698"/>
                    <a:gd name="T59" fmla="*/ 2147483646 h 627"/>
                    <a:gd name="T60" fmla="*/ 2147483646 w 698"/>
                    <a:gd name="T61" fmla="*/ 2147483646 h 627"/>
                    <a:gd name="T62" fmla="*/ 2147483646 w 698"/>
                    <a:gd name="T63" fmla="*/ 2147483646 h 627"/>
                    <a:gd name="T64" fmla="*/ 2147483646 w 698"/>
                    <a:gd name="T65" fmla="*/ 2147483646 h 627"/>
                    <a:gd name="T66" fmla="*/ 2147483646 w 698"/>
                    <a:gd name="T67" fmla="*/ 2147483646 h 627"/>
                    <a:gd name="T68" fmla="*/ 2147483646 w 698"/>
                    <a:gd name="T69" fmla="*/ 2147483646 h 627"/>
                    <a:gd name="T70" fmla="*/ 2147483646 w 698"/>
                    <a:gd name="T71" fmla="*/ 2147483646 h 627"/>
                    <a:gd name="T72" fmla="*/ 2147483646 w 698"/>
                    <a:gd name="T73" fmla="*/ 2147483646 h 627"/>
                    <a:gd name="T74" fmla="*/ 2147483646 w 698"/>
                    <a:gd name="T75" fmla="*/ 2147483646 h 627"/>
                    <a:gd name="T76" fmla="*/ 2147483646 w 698"/>
                    <a:gd name="T77" fmla="*/ 2147483646 h 627"/>
                    <a:gd name="T78" fmla="*/ 2147483646 w 698"/>
                    <a:gd name="T79" fmla="*/ 2147483646 h 627"/>
                    <a:gd name="T80" fmla="*/ 2147483646 w 698"/>
                    <a:gd name="T81" fmla="*/ 2147483646 h 627"/>
                    <a:gd name="T82" fmla="*/ 2147483646 w 698"/>
                    <a:gd name="T83" fmla="*/ 2147483646 h 6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8"/>
                    <a:gd name="T127" fmla="*/ 0 h 627"/>
                    <a:gd name="T128" fmla="*/ 698 w 698"/>
                    <a:gd name="T129" fmla="*/ 627 h 6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8" h="627">
                      <a:moveTo>
                        <a:pt x="256" y="24"/>
                      </a:moveTo>
                      <a:lnTo>
                        <a:pt x="302" y="0"/>
                      </a:lnTo>
                      <a:lnTo>
                        <a:pt x="322" y="0"/>
                      </a:lnTo>
                      <a:lnTo>
                        <a:pt x="322" y="15"/>
                      </a:lnTo>
                      <a:lnTo>
                        <a:pt x="357" y="51"/>
                      </a:lnTo>
                      <a:lnTo>
                        <a:pt x="429" y="42"/>
                      </a:lnTo>
                      <a:lnTo>
                        <a:pt x="428" y="72"/>
                      </a:lnTo>
                      <a:lnTo>
                        <a:pt x="443" y="83"/>
                      </a:lnTo>
                      <a:lnTo>
                        <a:pt x="474" y="84"/>
                      </a:lnTo>
                      <a:lnTo>
                        <a:pt x="531" y="69"/>
                      </a:lnTo>
                      <a:lnTo>
                        <a:pt x="550" y="106"/>
                      </a:lnTo>
                      <a:lnTo>
                        <a:pt x="550" y="141"/>
                      </a:lnTo>
                      <a:lnTo>
                        <a:pt x="529" y="157"/>
                      </a:lnTo>
                      <a:lnTo>
                        <a:pt x="524" y="187"/>
                      </a:lnTo>
                      <a:lnTo>
                        <a:pt x="534" y="187"/>
                      </a:lnTo>
                      <a:lnTo>
                        <a:pt x="529" y="203"/>
                      </a:lnTo>
                      <a:lnTo>
                        <a:pt x="595" y="192"/>
                      </a:lnTo>
                      <a:lnTo>
                        <a:pt x="616" y="199"/>
                      </a:lnTo>
                      <a:lnTo>
                        <a:pt x="621" y="224"/>
                      </a:lnTo>
                      <a:lnTo>
                        <a:pt x="609" y="240"/>
                      </a:lnTo>
                      <a:lnTo>
                        <a:pt x="641" y="240"/>
                      </a:lnTo>
                      <a:lnTo>
                        <a:pt x="650" y="270"/>
                      </a:lnTo>
                      <a:lnTo>
                        <a:pt x="618" y="311"/>
                      </a:lnTo>
                      <a:lnTo>
                        <a:pt x="633" y="316"/>
                      </a:lnTo>
                      <a:lnTo>
                        <a:pt x="628" y="336"/>
                      </a:lnTo>
                      <a:lnTo>
                        <a:pt x="644" y="342"/>
                      </a:lnTo>
                      <a:lnTo>
                        <a:pt x="663" y="399"/>
                      </a:lnTo>
                      <a:lnTo>
                        <a:pt x="658" y="414"/>
                      </a:lnTo>
                      <a:lnTo>
                        <a:pt x="670" y="428"/>
                      </a:lnTo>
                      <a:lnTo>
                        <a:pt x="669" y="464"/>
                      </a:lnTo>
                      <a:lnTo>
                        <a:pt x="649" y="490"/>
                      </a:lnTo>
                      <a:lnTo>
                        <a:pt x="659" y="500"/>
                      </a:lnTo>
                      <a:lnTo>
                        <a:pt x="683" y="510"/>
                      </a:lnTo>
                      <a:lnTo>
                        <a:pt x="698" y="542"/>
                      </a:lnTo>
                      <a:lnTo>
                        <a:pt x="692" y="578"/>
                      </a:lnTo>
                      <a:lnTo>
                        <a:pt x="697" y="588"/>
                      </a:lnTo>
                      <a:lnTo>
                        <a:pt x="682" y="617"/>
                      </a:lnTo>
                      <a:lnTo>
                        <a:pt x="665" y="627"/>
                      </a:lnTo>
                      <a:lnTo>
                        <a:pt x="617" y="602"/>
                      </a:lnTo>
                      <a:lnTo>
                        <a:pt x="572" y="546"/>
                      </a:lnTo>
                      <a:lnTo>
                        <a:pt x="547" y="555"/>
                      </a:lnTo>
                      <a:lnTo>
                        <a:pt x="526" y="549"/>
                      </a:lnTo>
                      <a:lnTo>
                        <a:pt x="511" y="519"/>
                      </a:lnTo>
                      <a:lnTo>
                        <a:pt x="470" y="528"/>
                      </a:lnTo>
                      <a:lnTo>
                        <a:pt x="460" y="507"/>
                      </a:lnTo>
                      <a:lnTo>
                        <a:pt x="451" y="441"/>
                      </a:lnTo>
                      <a:lnTo>
                        <a:pt x="391" y="414"/>
                      </a:lnTo>
                      <a:lnTo>
                        <a:pt x="369" y="440"/>
                      </a:lnTo>
                      <a:lnTo>
                        <a:pt x="317" y="453"/>
                      </a:lnTo>
                      <a:lnTo>
                        <a:pt x="323" y="436"/>
                      </a:lnTo>
                      <a:lnTo>
                        <a:pt x="262" y="449"/>
                      </a:lnTo>
                      <a:lnTo>
                        <a:pt x="256" y="464"/>
                      </a:lnTo>
                      <a:lnTo>
                        <a:pt x="246" y="458"/>
                      </a:lnTo>
                      <a:lnTo>
                        <a:pt x="258" y="437"/>
                      </a:lnTo>
                      <a:lnTo>
                        <a:pt x="239" y="436"/>
                      </a:lnTo>
                      <a:lnTo>
                        <a:pt x="232" y="407"/>
                      </a:lnTo>
                      <a:lnTo>
                        <a:pt x="191" y="407"/>
                      </a:lnTo>
                      <a:lnTo>
                        <a:pt x="186" y="391"/>
                      </a:lnTo>
                      <a:lnTo>
                        <a:pt x="140" y="385"/>
                      </a:lnTo>
                      <a:lnTo>
                        <a:pt x="126" y="365"/>
                      </a:lnTo>
                      <a:lnTo>
                        <a:pt x="34" y="328"/>
                      </a:lnTo>
                      <a:lnTo>
                        <a:pt x="19" y="302"/>
                      </a:lnTo>
                      <a:lnTo>
                        <a:pt x="30" y="292"/>
                      </a:lnTo>
                      <a:lnTo>
                        <a:pt x="15" y="282"/>
                      </a:lnTo>
                      <a:lnTo>
                        <a:pt x="0" y="256"/>
                      </a:lnTo>
                      <a:lnTo>
                        <a:pt x="42" y="220"/>
                      </a:lnTo>
                      <a:lnTo>
                        <a:pt x="62" y="220"/>
                      </a:lnTo>
                      <a:lnTo>
                        <a:pt x="57" y="190"/>
                      </a:lnTo>
                      <a:lnTo>
                        <a:pt x="72" y="185"/>
                      </a:lnTo>
                      <a:lnTo>
                        <a:pt x="73" y="169"/>
                      </a:lnTo>
                      <a:lnTo>
                        <a:pt x="130" y="176"/>
                      </a:lnTo>
                      <a:lnTo>
                        <a:pt x="119" y="150"/>
                      </a:lnTo>
                      <a:lnTo>
                        <a:pt x="167" y="125"/>
                      </a:lnTo>
                      <a:lnTo>
                        <a:pt x="167" y="104"/>
                      </a:lnTo>
                      <a:lnTo>
                        <a:pt x="156" y="94"/>
                      </a:lnTo>
                      <a:lnTo>
                        <a:pt x="161" y="74"/>
                      </a:lnTo>
                      <a:lnTo>
                        <a:pt x="142" y="58"/>
                      </a:lnTo>
                      <a:lnTo>
                        <a:pt x="158" y="58"/>
                      </a:lnTo>
                      <a:lnTo>
                        <a:pt x="168" y="53"/>
                      </a:lnTo>
                      <a:lnTo>
                        <a:pt x="168" y="33"/>
                      </a:lnTo>
                      <a:lnTo>
                        <a:pt x="163" y="18"/>
                      </a:lnTo>
                      <a:lnTo>
                        <a:pt x="195" y="4"/>
                      </a:lnTo>
                      <a:lnTo>
                        <a:pt x="209" y="19"/>
                      </a:lnTo>
                      <a:lnTo>
                        <a:pt x="251" y="4"/>
                      </a:lnTo>
                      <a:lnTo>
                        <a:pt x="256" y="24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9" name="Freeform 300"/>
                <p:cNvSpPr>
                  <a:spLocks/>
                </p:cNvSpPr>
                <p:nvPr/>
              </p:nvSpPr>
              <p:spPr bwMode="auto">
                <a:xfrm>
                  <a:off x="1138338" y="2169709"/>
                  <a:ext cx="303242" cy="411028"/>
                </a:xfrm>
                <a:custGeom>
                  <a:avLst/>
                  <a:gdLst>
                    <a:gd name="T0" fmla="*/ 2147483646 w 569"/>
                    <a:gd name="T1" fmla="*/ 2147483646 h 765"/>
                    <a:gd name="T2" fmla="*/ 2147483646 w 569"/>
                    <a:gd name="T3" fmla="*/ 2147483646 h 765"/>
                    <a:gd name="T4" fmla="*/ 2147483646 w 569"/>
                    <a:gd name="T5" fmla="*/ 2147483646 h 765"/>
                    <a:gd name="T6" fmla="*/ 2147483646 w 569"/>
                    <a:gd name="T7" fmla="*/ 2147483646 h 765"/>
                    <a:gd name="T8" fmla="*/ 2147483646 w 569"/>
                    <a:gd name="T9" fmla="*/ 2147483646 h 765"/>
                    <a:gd name="T10" fmla="*/ 2147483646 w 569"/>
                    <a:gd name="T11" fmla="*/ 2147483646 h 765"/>
                    <a:gd name="T12" fmla="*/ 2147483646 w 569"/>
                    <a:gd name="T13" fmla="*/ 2147483646 h 765"/>
                    <a:gd name="T14" fmla="*/ 2147483646 w 569"/>
                    <a:gd name="T15" fmla="*/ 2147483646 h 765"/>
                    <a:gd name="T16" fmla="*/ 2147483646 w 569"/>
                    <a:gd name="T17" fmla="*/ 2147483646 h 765"/>
                    <a:gd name="T18" fmla="*/ 2147483646 w 569"/>
                    <a:gd name="T19" fmla="*/ 2147483646 h 765"/>
                    <a:gd name="T20" fmla="*/ 2147483646 w 569"/>
                    <a:gd name="T21" fmla="*/ 2147483646 h 765"/>
                    <a:gd name="T22" fmla="*/ 2147483646 w 569"/>
                    <a:gd name="T23" fmla="*/ 2147483646 h 765"/>
                    <a:gd name="T24" fmla="*/ 2147483646 w 569"/>
                    <a:gd name="T25" fmla="*/ 2147483646 h 765"/>
                    <a:gd name="T26" fmla="*/ 2147483646 w 569"/>
                    <a:gd name="T27" fmla="*/ 2147483646 h 765"/>
                    <a:gd name="T28" fmla="*/ 2147483646 w 569"/>
                    <a:gd name="T29" fmla="*/ 2147483646 h 765"/>
                    <a:gd name="T30" fmla="*/ 2147483646 w 569"/>
                    <a:gd name="T31" fmla="*/ 2147483646 h 765"/>
                    <a:gd name="T32" fmla="*/ 2147483646 w 569"/>
                    <a:gd name="T33" fmla="*/ 2147483646 h 765"/>
                    <a:gd name="T34" fmla="*/ 2147483646 w 569"/>
                    <a:gd name="T35" fmla="*/ 2147483646 h 765"/>
                    <a:gd name="T36" fmla="*/ 2147483646 w 569"/>
                    <a:gd name="T37" fmla="*/ 2147483646 h 765"/>
                    <a:gd name="T38" fmla="*/ 2147483646 w 569"/>
                    <a:gd name="T39" fmla="*/ 2147483646 h 765"/>
                    <a:gd name="T40" fmla="*/ 2147483646 w 569"/>
                    <a:gd name="T41" fmla="*/ 2147483646 h 765"/>
                    <a:gd name="T42" fmla="*/ 2147483646 w 569"/>
                    <a:gd name="T43" fmla="*/ 2147483646 h 765"/>
                    <a:gd name="T44" fmla="*/ 2147483646 w 569"/>
                    <a:gd name="T45" fmla="*/ 2147483646 h 765"/>
                    <a:gd name="T46" fmla="*/ 2147483646 w 569"/>
                    <a:gd name="T47" fmla="*/ 2147483646 h 765"/>
                    <a:gd name="T48" fmla="*/ 2147483646 w 569"/>
                    <a:gd name="T49" fmla="*/ 2147483646 h 765"/>
                    <a:gd name="T50" fmla="*/ 2147483646 w 569"/>
                    <a:gd name="T51" fmla="*/ 2147483646 h 765"/>
                    <a:gd name="T52" fmla="*/ 2147483646 w 569"/>
                    <a:gd name="T53" fmla="*/ 2147483646 h 765"/>
                    <a:gd name="T54" fmla="*/ 2147483646 w 569"/>
                    <a:gd name="T55" fmla="*/ 2147483646 h 765"/>
                    <a:gd name="T56" fmla="*/ 2147483646 w 569"/>
                    <a:gd name="T57" fmla="*/ 2147483646 h 765"/>
                    <a:gd name="T58" fmla="*/ 2147483646 w 569"/>
                    <a:gd name="T59" fmla="*/ 2147483646 h 765"/>
                    <a:gd name="T60" fmla="*/ 2147483646 w 569"/>
                    <a:gd name="T61" fmla="*/ 2147483646 h 765"/>
                    <a:gd name="T62" fmla="*/ 2147483646 w 569"/>
                    <a:gd name="T63" fmla="*/ 2147483646 h 765"/>
                    <a:gd name="T64" fmla="*/ 2147483646 w 569"/>
                    <a:gd name="T65" fmla="*/ 2147483646 h 765"/>
                    <a:gd name="T66" fmla="*/ 2147483646 w 569"/>
                    <a:gd name="T67" fmla="*/ 2147483646 h 765"/>
                    <a:gd name="T68" fmla="*/ 2147483646 w 569"/>
                    <a:gd name="T69" fmla="*/ 2147483646 h 765"/>
                    <a:gd name="T70" fmla="*/ 2147483646 w 569"/>
                    <a:gd name="T71" fmla="*/ 2147483646 h 765"/>
                    <a:gd name="T72" fmla="*/ 2147483646 w 569"/>
                    <a:gd name="T73" fmla="*/ 2147483646 h 765"/>
                    <a:gd name="T74" fmla="*/ 2147483646 w 569"/>
                    <a:gd name="T75" fmla="*/ 2147483646 h 7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9"/>
                    <a:gd name="T115" fmla="*/ 0 h 765"/>
                    <a:gd name="T116" fmla="*/ 569 w 569"/>
                    <a:gd name="T117" fmla="*/ 765 h 7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9" h="765">
                      <a:moveTo>
                        <a:pt x="87" y="642"/>
                      </a:moveTo>
                      <a:lnTo>
                        <a:pt x="85" y="603"/>
                      </a:lnTo>
                      <a:lnTo>
                        <a:pt x="38" y="569"/>
                      </a:lnTo>
                      <a:lnTo>
                        <a:pt x="34" y="553"/>
                      </a:lnTo>
                      <a:lnTo>
                        <a:pt x="0" y="540"/>
                      </a:lnTo>
                      <a:lnTo>
                        <a:pt x="4" y="521"/>
                      </a:lnTo>
                      <a:lnTo>
                        <a:pt x="27" y="509"/>
                      </a:lnTo>
                      <a:lnTo>
                        <a:pt x="46" y="489"/>
                      </a:lnTo>
                      <a:lnTo>
                        <a:pt x="30" y="450"/>
                      </a:lnTo>
                      <a:lnTo>
                        <a:pt x="14" y="440"/>
                      </a:lnTo>
                      <a:lnTo>
                        <a:pt x="30" y="394"/>
                      </a:lnTo>
                      <a:lnTo>
                        <a:pt x="18" y="378"/>
                      </a:lnTo>
                      <a:lnTo>
                        <a:pt x="13" y="343"/>
                      </a:lnTo>
                      <a:lnTo>
                        <a:pt x="53" y="326"/>
                      </a:lnTo>
                      <a:lnTo>
                        <a:pt x="107" y="289"/>
                      </a:lnTo>
                      <a:lnTo>
                        <a:pt x="138" y="245"/>
                      </a:lnTo>
                      <a:lnTo>
                        <a:pt x="124" y="228"/>
                      </a:lnTo>
                      <a:lnTo>
                        <a:pt x="139" y="214"/>
                      </a:lnTo>
                      <a:lnTo>
                        <a:pt x="187" y="205"/>
                      </a:lnTo>
                      <a:lnTo>
                        <a:pt x="214" y="206"/>
                      </a:lnTo>
                      <a:lnTo>
                        <a:pt x="234" y="183"/>
                      </a:lnTo>
                      <a:lnTo>
                        <a:pt x="254" y="139"/>
                      </a:lnTo>
                      <a:lnTo>
                        <a:pt x="252" y="114"/>
                      </a:lnTo>
                      <a:lnTo>
                        <a:pt x="274" y="114"/>
                      </a:lnTo>
                      <a:lnTo>
                        <a:pt x="300" y="106"/>
                      </a:lnTo>
                      <a:lnTo>
                        <a:pt x="334" y="127"/>
                      </a:lnTo>
                      <a:lnTo>
                        <a:pt x="357" y="113"/>
                      </a:lnTo>
                      <a:lnTo>
                        <a:pt x="391" y="70"/>
                      </a:lnTo>
                      <a:lnTo>
                        <a:pt x="433" y="56"/>
                      </a:lnTo>
                      <a:lnTo>
                        <a:pt x="493" y="6"/>
                      </a:lnTo>
                      <a:lnTo>
                        <a:pt x="523" y="0"/>
                      </a:lnTo>
                      <a:lnTo>
                        <a:pt x="557" y="12"/>
                      </a:lnTo>
                      <a:lnTo>
                        <a:pt x="565" y="56"/>
                      </a:lnTo>
                      <a:lnTo>
                        <a:pt x="539" y="66"/>
                      </a:lnTo>
                      <a:lnTo>
                        <a:pt x="534" y="86"/>
                      </a:lnTo>
                      <a:lnTo>
                        <a:pt x="549" y="102"/>
                      </a:lnTo>
                      <a:lnTo>
                        <a:pt x="569" y="163"/>
                      </a:lnTo>
                      <a:lnTo>
                        <a:pt x="557" y="209"/>
                      </a:lnTo>
                      <a:lnTo>
                        <a:pt x="537" y="204"/>
                      </a:lnTo>
                      <a:lnTo>
                        <a:pt x="535" y="285"/>
                      </a:lnTo>
                      <a:lnTo>
                        <a:pt x="551" y="296"/>
                      </a:lnTo>
                      <a:lnTo>
                        <a:pt x="509" y="311"/>
                      </a:lnTo>
                      <a:lnTo>
                        <a:pt x="495" y="296"/>
                      </a:lnTo>
                      <a:lnTo>
                        <a:pt x="463" y="310"/>
                      </a:lnTo>
                      <a:lnTo>
                        <a:pt x="468" y="325"/>
                      </a:lnTo>
                      <a:lnTo>
                        <a:pt x="468" y="345"/>
                      </a:lnTo>
                      <a:lnTo>
                        <a:pt x="458" y="350"/>
                      </a:lnTo>
                      <a:lnTo>
                        <a:pt x="442" y="350"/>
                      </a:lnTo>
                      <a:lnTo>
                        <a:pt x="461" y="366"/>
                      </a:lnTo>
                      <a:lnTo>
                        <a:pt x="456" y="386"/>
                      </a:lnTo>
                      <a:lnTo>
                        <a:pt x="467" y="396"/>
                      </a:lnTo>
                      <a:lnTo>
                        <a:pt x="467" y="417"/>
                      </a:lnTo>
                      <a:lnTo>
                        <a:pt x="419" y="442"/>
                      </a:lnTo>
                      <a:lnTo>
                        <a:pt x="430" y="468"/>
                      </a:lnTo>
                      <a:lnTo>
                        <a:pt x="373" y="461"/>
                      </a:lnTo>
                      <a:lnTo>
                        <a:pt x="372" y="477"/>
                      </a:lnTo>
                      <a:lnTo>
                        <a:pt x="357" y="482"/>
                      </a:lnTo>
                      <a:lnTo>
                        <a:pt x="362" y="512"/>
                      </a:lnTo>
                      <a:lnTo>
                        <a:pt x="342" y="512"/>
                      </a:lnTo>
                      <a:lnTo>
                        <a:pt x="300" y="548"/>
                      </a:lnTo>
                      <a:lnTo>
                        <a:pt x="315" y="574"/>
                      </a:lnTo>
                      <a:lnTo>
                        <a:pt x="278" y="589"/>
                      </a:lnTo>
                      <a:lnTo>
                        <a:pt x="279" y="574"/>
                      </a:lnTo>
                      <a:lnTo>
                        <a:pt x="263" y="577"/>
                      </a:lnTo>
                      <a:lnTo>
                        <a:pt x="257" y="598"/>
                      </a:lnTo>
                      <a:lnTo>
                        <a:pt x="268" y="613"/>
                      </a:lnTo>
                      <a:lnTo>
                        <a:pt x="226" y="634"/>
                      </a:lnTo>
                      <a:lnTo>
                        <a:pt x="224" y="695"/>
                      </a:lnTo>
                      <a:lnTo>
                        <a:pt x="194" y="705"/>
                      </a:lnTo>
                      <a:lnTo>
                        <a:pt x="199" y="715"/>
                      </a:lnTo>
                      <a:lnTo>
                        <a:pt x="161" y="730"/>
                      </a:lnTo>
                      <a:lnTo>
                        <a:pt x="136" y="760"/>
                      </a:lnTo>
                      <a:lnTo>
                        <a:pt x="117" y="765"/>
                      </a:lnTo>
                      <a:lnTo>
                        <a:pt x="85" y="719"/>
                      </a:lnTo>
                      <a:lnTo>
                        <a:pt x="75" y="724"/>
                      </a:lnTo>
                      <a:lnTo>
                        <a:pt x="56" y="719"/>
                      </a:lnTo>
                      <a:lnTo>
                        <a:pt x="87" y="642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0" name="Freeform 301"/>
                <p:cNvSpPr>
                  <a:spLocks/>
                </p:cNvSpPr>
                <p:nvPr/>
              </p:nvSpPr>
              <p:spPr bwMode="auto">
                <a:xfrm>
                  <a:off x="725549" y="1904685"/>
                  <a:ext cx="141301" cy="220589"/>
                </a:xfrm>
                <a:custGeom>
                  <a:avLst/>
                  <a:gdLst>
                    <a:gd name="T0" fmla="*/ 2147483646 w 269"/>
                    <a:gd name="T1" fmla="*/ 2147483646 h 410"/>
                    <a:gd name="T2" fmla="*/ 2147483646 w 269"/>
                    <a:gd name="T3" fmla="*/ 2147483646 h 410"/>
                    <a:gd name="T4" fmla="*/ 2147483646 w 269"/>
                    <a:gd name="T5" fmla="*/ 2147483646 h 410"/>
                    <a:gd name="T6" fmla="*/ 2147483646 w 269"/>
                    <a:gd name="T7" fmla="*/ 2147483646 h 410"/>
                    <a:gd name="T8" fmla="*/ 2147483646 w 269"/>
                    <a:gd name="T9" fmla="*/ 2147483646 h 410"/>
                    <a:gd name="T10" fmla="*/ 2147483646 w 269"/>
                    <a:gd name="T11" fmla="*/ 2147483646 h 410"/>
                    <a:gd name="T12" fmla="*/ 2147483646 w 269"/>
                    <a:gd name="T13" fmla="*/ 2147483646 h 410"/>
                    <a:gd name="T14" fmla="*/ 2147483646 w 269"/>
                    <a:gd name="T15" fmla="*/ 2147483646 h 410"/>
                    <a:gd name="T16" fmla="*/ 2147483646 w 269"/>
                    <a:gd name="T17" fmla="*/ 2147483646 h 410"/>
                    <a:gd name="T18" fmla="*/ 2147483646 w 269"/>
                    <a:gd name="T19" fmla="*/ 2147483646 h 410"/>
                    <a:gd name="T20" fmla="*/ 2147483646 w 269"/>
                    <a:gd name="T21" fmla="*/ 2147483646 h 410"/>
                    <a:gd name="T22" fmla="*/ 2147483646 w 269"/>
                    <a:gd name="T23" fmla="*/ 2147483646 h 410"/>
                    <a:gd name="T24" fmla="*/ 2147483646 w 269"/>
                    <a:gd name="T25" fmla="*/ 2147483646 h 410"/>
                    <a:gd name="T26" fmla="*/ 2147483646 w 269"/>
                    <a:gd name="T27" fmla="*/ 2147483646 h 410"/>
                    <a:gd name="T28" fmla="*/ 2147483646 w 269"/>
                    <a:gd name="T29" fmla="*/ 2147483646 h 410"/>
                    <a:gd name="T30" fmla="*/ 2147483646 w 269"/>
                    <a:gd name="T31" fmla="*/ 2147483646 h 410"/>
                    <a:gd name="T32" fmla="*/ 2147483646 w 269"/>
                    <a:gd name="T33" fmla="*/ 2147483646 h 410"/>
                    <a:gd name="T34" fmla="*/ 2147483646 w 269"/>
                    <a:gd name="T35" fmla="*/ 2147483646 h 410"/>
                    <a:gd name="T36" fmla="*/ 2147483646 w 269"/>
                    <a:gd name="T37" fmla="*/ 2147483646 h 410"/>
                    <a:gd name="T38" fmla="*/ 2147483646 w 269"/>
                    <a:gd name="T39" fmla="*/ 2147483646 h 410"/>
                    <a:gd name="T40" fmla="*/ 2147483646 w 269"/>
                    <a:gd name="T41" fmla="*/ 2147483646 h 410"/>
                    <a:gd name="T42" fmla="*/ 2147483646 w 269"/>
                    <a:gd name="T43" fmla="*/ 2147483646 h 410"/>
                    <a:gd name="T44" fmla="*/ 2147483646 w 269"/>
                    <a:gd name="T45" fmla="*/ 2147483646 h 410"/>
                    <a:gd name="T46" fmla="*/ 2147483646 w 269"/>
                    <a:gd name="T47" fmla="*/ 2147483646 h 410"/>
                    <a:gd name="T48" fmla="*/ 2147483646 w 269"/>
                    <a:gd name="T49" fmla="*/ 0 h 410"/>
                    <a:gd name="T50" fmla="*/ 2147483646 w 269"/>
                    <a:gd name="T51" fmla="*/ 2147483646 h 410"/>
                    <a:gd name="T52" fmla="*/ 2147483646 w 269"/>
                    <a:gd name="T53" fmla="*/ 2147483646 h 410"/>
                    <a:gd name="T54" fmla="*/ 2147483646 w 269"/>
                    <a:gd name="T55" fmla="*/ 2147483646 h 410"/>
                    <a:gd name="T56" fmla="*/ 2147483646 w 269"/>
                    <a:gd name="T57" fmla="*/ 2147483646 h 410"/>
                    <a:gd name="T58" fmla="*/ 2147483646 w 269"/>
                    <a:gd name="T59" fmla="*/ 2147483646 h 410"/>
                    <a:gd name="T60" fmla="*/ 2147483646 w 269"/>
                    <a:gd name="T61" fmla="*/ 2147483646 h 410"/>
                    <a:gd name="T62" fmla="*/ 2147483646 w 269"/>
                    <a:gd name="T63" fmla="*/ 2147483646 h 410"/>
                    <a:gd name="T64" fmla="*/ 2147483646 w 269"/>
                    <a:gd name="T65" fmla="*/ 2147483646 h 410"/>
                    <a:gd name="T66" fmla="*/ 2147483646 w 269"/>
                    <a:gd name="T67" fmla="*/ 2147483646 h 410"/>
                    <a:gd name="T68" fmla="*/ 2147483646 w 269"/>
                    <a:gd name="T69" fmla="*/ 2147483646 h 410"/>
                    <a:gd name="T70" fmla="*/ 2147483646 w 269"/>
                    <a:gd name="T71" fmla="*/ 2147483646 h 410"/>
                    <a:gd name="T72" fmla="*/ 0 w 269"/>
                    <a:gd name="T73" fmla="*/ 2147483646 h 410"/>
                    <a:gd name="T74" fmla="*/ 2147483646 w 269"/>
                    <a:gd name="T75" fmla="*/ 2147483646 h 410"/>
                    <a:gd name="T76" fmla="*/ 2147483646 w 269"/>
                    <a:gd name="T77" fmla="*/ 2147483646 h 410"/>
                    <a:gd name="T78" fmla="*/ 2147483646 w 269"/>
                    <a:gd name="T79" fmla="*/ 2147483646 h 410"/>
                    <a:gd name="T80" fmla="*/ 2147483646 w 269"/>
                    <a:gd name="T81" fmla="*/ 2147483646 h 410"/>
                    <a:gd name="T82" fmla="*/ 2147483646 w 269"/>
                    <a:gd name="T83" fmla="*/ 2147483646 h 4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9"/>
                    <a:gd name="T127" fmla="*/ 0 h 410"/>
                    <a:gd name="T128" fmla="*/ 269 w 269"/>
                    <a:gd name="T129" fmla="*/ 410 h 4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9" h="410">
                      <a:moveTo>
                        <a:pt x="133" y="410"/>
                      </a:moveTo>
                      <a:lnTo>
                        <a:pt x="144" y="391"/>
                      </a:lnTo>
                      <a:lnTo>
                        <a:pt x="157" y="365"/>
                      </a:lnTo>
                      <a:lnTo>
                        <a:pt x="244" y="338"/>
                      </a:lnTo>
                      <a:lnTo>
                        <a:pt x="269" y="324"/>
                      </a:lnTo>
                      <a:lnTo>
                        <a:pt x="264" y="299"/>
                      </a:lnTo>
                      <a:lnTo>
                        <a:pt x="241" y="250"/>
                      </a:lnTo>
                      <a:lnTo>
                        <a:pt x="252" y="193"/>
                      </a:lnTo>
                      <a:lnTo>
                        <a:pt x="252" y="145"/>
                      </a:lnTo>
                      <a:lnTo>
                        <a:pt x="234" y="125"/>
                      </a:lnTo>
                      <a:lnTo>
                        <a:pt x="193" y="150"/>
                      </a:lnTo>
                      <a:lnTo>
                        <a:pt x="180" y="147"/>
                      </a:lnTo>
                      <a:lnTo>
                        <a:pt x="161" y="128"/>
                      </a:lnTo>
                      <a:lnTo>
                        <a:pt x="158" y="92"/>
                      </a:lnTo>
                      <a:lnTo>
                        <a:pt x="151" y="79"/>
                      </a:lnTo>
                      <a:lnTo>
                        <a:pt x="151" y="72"/>
                      </a:lnTo>
                      <a:lnTo>
                        <a:pt x="235" y="95"/>
                      </a:lnTo>
                      <a:lnTo>
                        <a:pt x="232" y="83"/>
                      </a:lnTo>
                      <a:lnTo>
                        <a:pt x="193" y="74"/>
                      </a:lnTo>
                      <a:lnTo>
                        <a:pt x="164" y="64"/>
                      </a:lnTo>
                      <a:lnTo>
                        <a:pt x="144" y="45"/>
                      </a:lnTo>
                      <a:lnTo>
                        <a:pt x="144" y="27"/>
                      </a:lnTo>
                      <a:lnTo>
                        <a:pt x="132" y="16"/>
                      </a:lnTo>
                      <a:lnTo>
                        <a:pt x="128" y="4"/>
                      </a:lnTo>
                      <a:lnTo>
                        <a:pt x="109" y="0"/>
                      </a:lnTo>
                      <a:lnTo>
                        <a:pt x="84" y="11"/>
                      </a:lnTo>
                      <a:lnTo>
                        <a:pt x="59" y="9"/>
                      </a:lnTo>
                      <a:lnTo>
                        <a:pt x="59" y="16"/>
                      </a:lnTo>
                      <a:lnTo>
                        <a:pt x="74" y="32"/>
                      </a:lnTo>
                      <a:lnTo>
                        <a:pt x="74" y="45"/>
                      </a:lnTo>
                      <a:lnTo>
                        <a:pt x="83" y="62"/>
                      </a:lnTo>
                      <a:lnTo>
                        <a:pt x="79" y="68"/>
                      </a:lnTo>
                      <a:lnTo>
                        <a:pt x="44" y="41"/>
                      </a:lnTo>
                      <a:lnTo>
                        <a:pt x="46" y="37"/>
                      </a:lnTo>
                      <a:lnTo>
                        <a:pt x="41" y="34"/>
                      </a:lnTo>
                      <a:lnTo>
                        <a:pt x="26" y="32"/>
                      </a:lnTo>
                      <a:lnTo>
                        <a:pt x="0" y="12"/>
                      </a:lnTo>
                      <a:lnTo>
                        <a:pt x="30" y="151"/>
                      </a:lnTo>
                      <a:lnTo>
                        <a:pt x="44" y="179"/>
                      </a:lnTo>
                      <a:lnTo>
                        <a:pt x="76" y="280"/>
                      </a:lnTo>
                      <a:lnTo>
                        <a:pt x="113" y="354"/>
                      </a:lnTo>
                      <a:lnTo>
                        <a:pt x="133" y="41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1" name="Freeform 302"/>
                <p:cNvSpPr>
                  <a:spLocks/>
                </p:cNvSpPr>
                <p:nvPr/>
              </p:nvSpPr>
              <p:spPr bwMode="auto">
                <a:xfrm>
                  <a:off x="727017" y="1893222"/>
                  <a:ext cx="25446" cy="16106"/>
                </a:xfrm>
                <a:custGeom>
                  <a:avLst/>
                  <a:gdLst>
                    <a:gd name="T0" fmla="*/ 2147483646 w 48"/>
                    <a:gd name="T1" fmla="*/ 0 h 32"/>
                    <a:gd name="T2" fmla="*/ 0 w 48"/>
                    <a:gd name="T3" fmla="*/ 2147483646 h 32"/>
                    <a:gd name="T4" fmla="*/ 2147483646 w 48"/>
                    <a:gd name="T5" fmla="*/ 2147483646 h 32"/>
                    <a:gd name="T6" fmla="*/ 2147483646 w 48"/>
                    <a:gd name="T7" fmla="*/ 2147483646 h 32"/>
                    <a:gd name="T8" fmla="*/ 2147483646 w 48"/>
                    <a:gd name="T9" fmla="*/ 2147483646 h 32"/>
                    <a:gd name="T10" fmla="*/ 2147483646 w 4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32"/>
                    <a:gd name="T20" fmla="*/ 48 w 4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3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42" y="32"/>
                      </a:lnTo>
                      <a:lnTo>
                        <a:pt x="48" y="32"/>
                      </a:lnTo>
                      <a:lnTo>
                        <a:pt x="48" y="2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2" name="Freeform 303"/>
                <p:cNvSpPr>
                  <a:spLocks/>
                </p:cNvSpPr>
                <p:nvPr/>
              </p:nvSpPr>
              <p:spPr bwMode="auto">
                <a:xfrm>
                  <a:off x="885902" y="3490075"/>
                  <a:ext cx="506459" cy="498311"/>
                </a:xfrm>
                <a:custGeom>
                  <a:avLst/>
                  <a:gdLst>
                    <a:gd name="T0" fmla="*/ 2147483646 w 954"/>
                    <a:gd name="T1" fmla="*/ 2147483646 h 926"/>
                    <a:gd name="T2" fmla="*/ 2147483646 w 954"/>
                    <a:gd name="T3" fmla="*/ 2147483646 h 926"/>
                    <a:gd name="T4" fmla="*/ 2147483646 w 954"/>
                    <a:gd name="T5" fmla="*/ 2147483646 h 926"/>
                    <a:gd name="T6" fmla="*/ 2147483646 w 954"/>
                    <a:gd name="T7" fmla="*/ 2147483646 h 926"/>
                    <a:gd name="T8" fmla="*/ 2147483646 w 954"/>
                    <a:gd name="T9" fmla="*/ 2147483646 h 926"/>
                    <a:gd name="T10" fmla="*/ 2147483646 w 954"/>
                    <a:gd name="T11" fmla="*/ 2147483646 h 926"/>
                    <a:gd name="T12" fmla="*/ 2147483646 w 954"/>
                    <a:gd name="T13" fmla="*/ 2147483646 h 926"/>
                    <a:gd name="T14" fmla="*/ 2147483646 w 954"/>
                    <a:gd name="T15" fmla="*/ 2147483646 h 926"/>
                    <a:gd name="T16" fmla="*/ 2147483646 w 954"/>
                    <a:gd name="T17" fmla="*/ 2147483646 h 926"/>
                    <a:gd name="T18" fmla="*/ 2147483646 w 954"/>
                    <a:gd name="T19" fmla="*/ 2147483646 h 926"/>
                    <a:gd name="T20" fmla="*/ 2147483646 w 954"/>
                    <a:gd name="T21" fmla="*/ 2147483646 h 926"/>
                    <a:gd name="T22" fmla="*/ 2147483646 w 954"/>
                    <a:gd name="T23" fmla="*/ 2147483646 h 926"/>
                    <a:gd name="T24" fmla="*/ 2147483646 w 954"/>
                    <a:gd name="T25" fmla="*/ 2147483646 h 926"/>
                    <a:gd name="T26" fmla="*/ 2147483646 w 954"/>
                    <a:gd name="T27" fmla="*/ 2147483646 h 926"/>
                    <a:gd name="T28" fmla="*/ 2147483646 w 954"/>
                    <a:gd name="T29" fmla="*/ 2147483646 h 926"/>
                    <a:gd name="T30" fmla="*/ 2147483646 w 954"/>
                    <a:gd name="T31" fmla="*/ 2147483646 h 926"/>
                    <a:gd name="T32" fmla="*/ 2147483646 w 954"/>
                    <a:gd name="T33" fmla="*/ 2147483646 h 926"/>
                    <a:gd name="T34" fmla="*/ 2147483646 w 954"/>
                    <a:gd name="T35" fmla="*/ 2147483646 h 926"/>
                    <a:gd name="T36" fmla="*/ 2147483646 w 954"/>
                    <a:gd name="T37" fmla="*/ 2147483646 h 926"/>
                    <a:gd name="T38" fmla="*/ 2147483646 w 954"/>
                    <a:gd name="T39" fmla="*/ 2147483646 h 926"/>
                    <a:gd name="T40" fmla="*/ 2147483646 w 954"/>
                    <a:gd name="T41" fmla="*/ 2147483646 h 926"/>
                    <a:gd name="T42" fmla="*/ 2147483646 w 954"/>
                    <a:gd name="T43" fmla="*/ 2147483646 h 926"/>
                    <a:gd name="T44" fmla="*/ 2147483646 w 954"/>
                    <a:gd name="T45" fmla="*/ 2147483646 h 926"/>
                    <a:gd name="T46" fmla="*/ 2147483646 w 954"/>
                    <a:gd name="T47" fmla="*/ 2147483646 h 926"/>
                    <a:gd name="T48" fmla="*/ 2147483646 w 954"/>
                    <a:gd name="T49" fmla="*/ 2147483646 h 926"/>
                    <a:gd name="T50" fmla="*/ 2147483646 w 954"/>
                    <a:gd name="T51" fmla="*/ 2147483646 h 926"/>
                    <a:gd name="T52" fmla="*/ 2147483646 w 954"/>
                    <a:gd name="T53" fmla="*/ 2147483646 h 926"/>
                    <a:gd name="T54" fmla="*/ 0 w 954"/>
                    <a:gd name="T55" fmla="*/ 2147483646 h 926"/>
                    <a:gd name="T56" fmla="*/ 2147483646 w 954"/>
                    <a:gd name="T57" fmla="*/ 2147483646 h 926"/>
                    <a:gd name="T58" fmla="*/ 2147483646 w 954"/>
                    <a:gd name="T59" fmla="*/ 2147483646 h 926"/>
                    <a:gd name="T60" fmla="*/ 2147483646 w 954"/>
                    <a:gd name="T61" fmla="*/ 2147483646 h 926"/>
                    <a:gd name="T62" fmla="*/ 2147483646 w 954"/>
                    <a:gd name="T63" fmla="*/ 2147483646 h 926"/>
                    <a:gd name="T64" fmla="*/ 2147483646 w 954"/>
                    <a:gd name="T65" fmla="*/ 2147483646 h 926"/>
                    <a:gd name="T66" fmla="*/ 2147483646 w 954"/>
                    <a:gd name="T67" fmla="*/ 2147483646 h 926"/>
                    <a:gd name="T68" fmla="*/ 2147483646 w 954"/>
                    <a:gd name="T69" fmla="*/ 2147483646 h 926"/>
                    <a:gd name="T70" fmla="*/ 2147483646 w 954"/>
                    <a:gd name="T71" fmla="*/ 2147483646 h 926"/>
                    <a:gd name="T72" fmla="*/ 2147483646 w 954"/>
                    <a:gd name="T73" fmla="*/ 2147483646 h 926"/>
                    <a:gd name="T74" fmla="*/ 2147483646 w 954"/>
                    <a:gd name="T75" fmla="*/ 2147483646 h 926"/>
                    <a:gd name="T76" fmla="*/ 2147483646 w 954"/>
                    <a:gd name="T77" fmla="*/ 2147483646 h 926"/>
                    <a:gd name="T78" fmla="*/ 2147483646 w 954"/>
                    <a:gd name="T79" fmla="*/ 2147483646 h 926"/>
                    <a:gd name="T80" fmla="*/ 2147483646 w 954"/>
                    <a:gd name="T81" fmla="*/ 0 h 926"/>
                    <a:gd name="T82" fmla="*/ 2147483646 w 954"/>
                    <a:gd name="T83" fmla="*/ 2147483646 h 926"/>
                    <a:gd name="T84" fmla="*/ 2147483646 w 954"/>
                    <a:gd name="T85" fmla="*/ 2147483646 h 926"/>
                    <a:gd name="T86" fmla="*/ 2147483646 w 954"/>
                    <a:gd name="T87" fmla="*/ 2147483646 h 926"/>
                    <a:gd name="T88" fmla="*/ 2147483646 w 954"/>
                    <a:gd name="T89" fmla="*/ 2147483646 h 926"/>
                    <a:gd name="T90" fmla="*/ 2147483646 w 954"/>
                    <a:gd name="T91" fmla="*/ 2147483646 h 926"/>
                    <a:gd name="T92" fmla="*/ 2147483646 w 954"/>
                    <a:gd name="T93" fmla="*/ 2147483646 h 926"/>
                    <a:gd name="T94" fmla="*/ 2147483646 w 954"/>
                    <a:gd name="T95" fmla="*/ 2147483646 h 926"/>
                    <a:gd name="T96" fmla="*/ 2147483646 w 954"/>
                    <a:gd name="T97" fmla="*/ 2147483646 h 926"/>
                    <a:gd name="T98" fmla="*/ 2147483646 w 954"/>
                    <a:gd name="T99" fmla="*/ 2147483646 h 926"/>
                    <a:gd name="T100" fmla="*/ 2147483646 w 954"/>
                    <a:gd name="T101" fmla="*/ 2147483646 h 926"/>
                    <a:gd name="T102" fmla="*/ 2147483646 w 954"/>
                    <a:gd name="T103" fmla="*/ 2147483646 h 926"/>
                    <a:gd name="T104" fmla="*/ 2147483646 w 954"/>
                    <a:gd name="T105" fmla="*/ 2147483646 h 9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54"/>
                    <a:gd name="T160" fmla="*/ 0 h 926"/>
                    <a:gd name="T161" fmla="*/ 954 w 954"/>
                    <a:gd name="T162" fmla="*/ 926 h 9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54" h="926">
                      <a:moveTo>
                        <a:pt x="834" y="521"/>
                      </a:moveTo>
                      <a:lnTo>
                        <a:pt x="843" y="546"/>
                      </a:lnTo>
                      <a:lnTo>
                        <a:pt x="822" y="567"/>
                      </a:lnTo>
                      <a:lnTo>
                        <a:pt x="841" y="587"/>
                      </a:lnTo>
                      <a:lnTo>
                        <a:pt x="857" y="582"/>
                      </a:lnTo>
                      <a:lnTo>
                        <a:pt x="872" y="599"/>
                      </a:lnTo>
                      <a:lnTo>
                        <a:pt x="899" y="588"/>
                      </a:lnTo>
                      <a:lnTo>
                        <a:pt x="913" y="609"/>
                      </a:lnTo>
                      <a:lnTo>
                        <a:pt x="896" y="665"/>
                      </a:lnTo>
                      <a:lnTo>
                        <a:pt x="917" y="670"/>
                      </a:lnTo>
                      <a:lnTo>
                        <a:pt x="927" y="682"/>
                      </a:lnTo>
                      <a:lnTo>
                        <a:pt x="910" y="712"/>
                      </a:lnTo>
                      <a:lnTo>
                        <a:pt x="925" y="712"/>
                      </a:lnTo>
                      <a:lnTo>
                        <a:pt x="954" y="736"/>
                      </a:lnTo>
                      <a:lnTo>
                        <a:pt x="933" y="738"/>
                      </a:lnTo>
                      <a:lnTo>
                        <a:pt x="897" y="772"/>
                      </a:lnTo>
                      <a:lnTo>
                        <a:pt x="851" y="777"/>
                      </a:lnTo>
                      <a:lnTo>
                        <a:pt x="818" y="778"/>
                      </a:lnTo>
                      <a:lnTo>
                        <a:pt x="784" y="782"/>
                      </a:lnTo>
                      <a:lnTo>
                        <a:pt x="756" y="804"/>
                      </a:lnTo>
                      <a:lnTo>
                        <a:pt x="733" y="838"/>
                      </a:lnTo>
                      <a:lnTo>
                        <a:pt x="725" y="873"/>
                      </a:lnTo>
                      <a:lnTo>
                        <a:pt x="715" y="895"/>
                      </a:lnTo>
                      <a:lnTo>
                        <a:pt x="687" y="902"/>
                      </a:lnTo>
                      <a:lnTo>
                        <a:pt x="656" y="895"/>
                      </a:lnTo>
                      <a:lnTo>
                        <a:pt x="617" y="906"/>
                      </a:lnTo>
                      <a:lnTo>
                        <a:pt x="580" y="926"/>
                      </a:lnTo>
                      <a:lnTo>
                        <a:pt x="561" y="872"/>
                      </a:lnTo>
                      <a:lnTo>
                        <a:pt x="567" y="851"/>
                      </a:lnTo>
                      <a:lnTo>
                        <a:pt x="547" y="809"/>
                      </a:lnTo>
                      <a:lnTo>
                        <a:pt x="531" y="814"/>
                      </a:lnTo>
                      <a:lnTo>
                        <a:pt x="443" y="813"/>
                      </a:lnTo>
                      <a:lnTo>
                        <a:pt x="445" y="798"/>
                      </a:lnTo>
                      <a:lnTo>
                        <a:pt x="419" y="782"/>
                      </a:lnTo>
                      <a:lnTo>
                        <a:pt x="408" y="803"/>
                      </a:lnTo>
                      <a:lnTo>
                        <a:pt x="394" y="771"/>
                      </a:lnTo>
                      <a:lnTo>
                        <a:pt x="368" y="776"/>
                      </a:lnTo>
                      <a:lnTo>
                        <a:pt x="341" y="796"/>
                      </a:lnTo>
                      <a:lnTo>
                        <a:pt x="306" y="801"/>
                      </a:lnTo>
                      <a:lnTo>
                        <a:pt x="294" y="812"/>
                      </a:lnTo>
                      <a:lnTo>
                        <a:pt x="260" y="775"/>
                      </a:lnTo>
                      <a:lnTo>
                        <a:pt x="287" y="749"/>
                      </a:lnTo>
                      <a:lnTo>
                        <a:pt x="271" y="729"/>
                      </a:lnTo>
                      <a:lnTo>
                        <a:pt x="256" y="729"/>
                      </a:lnTo>
                      <a:lnTo>
                        <a:pt x="244" y="749"/>
                      </a:lnTo>
                      <a:lnTo>
                        <a:pt x="244" y="775"/>
                      </a:lnTo>
                      <a:lnTo>
                        <a:pt x="202" y="785"/>
                      </a:lnTo>
                      <a:lnTo>
                        <a:pt x="193" y="743"/>
                      </a:lnTo>
                      <a:lnTo>
                        <a:pt x="90" y="741"/>
                      </a:lnTo>
                      <a:lnTo>
                        <a:pt x="63" y="777"/>
                      </a:lnTo>
                      <a:lnTo>
                        <a:pt x="53" y="777"/>
                      </a:lnTo>
                      <a:lnTo>
                        <a:pt x="54" y="736"/>
                      </a:lnTo>
                      <a:lnTo>
                        <a:pt x="14" y="704"/>
                      </a:lnTo>
                      <a:lnTo>
                        <a:pt x="29" y="694"/>
                      </a:lnTo>
                      <a:lnTo>
                        <a:pt x="30" y="684"/>
                      </a:lnTo>
                      <a:lnTo>
                        <a:pt x="0" y="669"/>
                      </a:lnTo>
                      <a:lnTo>
                        <a:pt x="48" y="592"/>
                      </a:lnTo>
                      <a:lnTo>
                        <a:pt x="49" y="545"/>
                      </a:lnTo>
                      <a:lnTo>
                        <a:pt x="5" y="488"/>
                      </a:lnTo>
                      <a:lnTo>
                        <a:pt x="72" y="463"/>
                      </a:lnTo>
                      <a:lnTo>
                        <a:pt x="84" y="448"/>
                      </a:lnTo>
                      <a:lnTo>
                        <a:pt x="144" y="457"/>
                      </a:lnTo>
                      <a:lnTo>
                        <a:pt x="168" y="483"/>
                      </a:lnTo>
                      <a:lnTo>
                        <a:pt x="234" y="424"/>
                      </a:lnTo>
                      <a:lnTo>
                        <a:pt x="234" y="409"/>
                      </a:lnTo>
                      <a:lnTo>
                        <a:pt x="214" y="393"/>
                      </a:lnTo>
                      <a:lnTo>
                        <a:pt x="230" y="378"/>
                      </a:lnTo>
                      <a:lnTo>
                        <a:pt x="210" y="341"/>
                      </a:lnTo>
                      <a:lnTo>
                        <a:pt x="243" y="296"/>
                      </a:lnTo>
                      <a:lnTo>
                        <a:pt x="284" y="281"/>
                      </a:lnTo>
                      <a:lnTo>
                        <a:pt x="311" y="266"/>
                      </a:lnTo>
                      <a:lnTo>
                        <a:pt x="317" y="199"/>
                      </a:lnTo>
                      <a:lnTo>
                        <a:pt x="307" y="189"/>
                      </a:lnTo>
                      <a:lnTo>
                        <a:pt x="303" y="157"/>
                      </a:lnTo>
                      <a:lnTo>
                        <a:pt x="318" y="154"/>
                      </a:lnTo>
                      <a:lnTo>
                        <a:pt x="315" y="122"/>
                      </a:lnTo>
                      <a:lnTo>
                        <a:pt x="335" y="102"/>
                      </a:lnTo>
                      <a:lnTo>
                        <a:pt x="352" y="102"/>
                      </a:lnTo>
                      <a:lnTo>
                        <a:pt x="377" y="87"/>
                      </a:lnTo>
                      <a:lnTo>
                        <a:pt x="387" y="72"/>
                      </a:lnTo>
                      <a:lnTo>
                        <a:pt x="414" y="67"/>
                      </a:lnTo>
                      <a:lnTo>
                        <a:pt x="420" y="0"/>
                      </a:lnTo>
                      <a:lnTo>
                        <a:pt x="446" y="16"/>
                      </a:lnTo>
                      <a:lnTo>
                        <a:pt x="471" y="7"/>
                      </a:lnTo>
                      <a:lnTo>
                        <a:pt x="487" y="22"/>
                      </a:lnTo>
                      <a:lnTo>
                        <a:pt x="559" y="23"/>
                      </a:lnTo>
                      <a:lnTo>
                        <a:pt x="577" y="80"/>
                      </a:lnTo>
                      <a:lnTo>
                        <a:pt x="594" y="81"/>
                      </a:lnTo>
                      <a:lnTo>
                        <a:pt x="603" y="101"/>
                      </a:lnTo>
                      <a:lnTo>
                        <a:pt x="644" y="122"/>
                      </a:lnTo>
                      <a:lnTo>
                        <a:pt x="656" y="210"/>
                      </a:lnTo>
                      <a:lnTo>
                        <a:pt x="692" y="236"/>
                      </a:lnTo>
                      <a:lnTo>
                        <a:pt x="702" y="226"/>
                      </a:lnTo>
                      <a:lnTo>
                        <a:pt x="712" y="247"/>
                      </a:lnTo>
                      <a:lnTo>
                        <a:pt x="743" y="252"/>
                      </a:lnTo>
                      <a:lnTo>
                        <a:pt x="728" y="262"/>
                      </a:lnTo>
                      <a:lnTo>
                        <a:pt x="737" y="277"/>
                      </a:lnTo>
                      <a:lnTo>
                        <a:pt x="757" y="273"/>
                      </a:lnTo>
                      <a:lnTo>
                        <a:pt x="778" y="289"/>
                      </a:lnTo>
                      <a:lnTo>
                        <a:pt x="783" y="319"/>
                      </a:lnTo>
                      <a:lnTo>
                        <a:pt x="822" y="367"/>
                      </a:lnTo>
                      <a:lnTo>
                        <a:pt x="804" y="448"/>
                      </a:lnTo>
                      <a:lnTo>
                        <a:pt x="794" y="443"/>
                      </a:lnTo>
                      <a:lnTo>
                        <a:pt x="778" y="479"/>
                      </a:lnTo>
                      <a:lnTo>
                        <a:pt x="792" y="520"/>
                      </a:lnTo>
                      <a:lnTo>
                        <a:pt x="834" y="521"/>
                      </a:lnTo>
                      <a:close/>
                    </a:path>
                  </a:pathLst>
                </a:custGeom>
                <a:solidFill>
                  <a:srgbClr val="FFFF85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dirty="0"/>
                </a:p>
              </p:txBody>
            </p:sp>
            <p:sp>
              <p:nvSpPr>
                <p:cNvPr id="143" name="Freeform 304"/>
                <p:cNvSpPr>
                  <a:spLocks/>
                </p:cNvSpPr>
                <p:nvPr/>
              </p:nvSpPr>
              <p:spPr bwMode="auto">
                <a:xfrm>
                  <a:off x="1225659" y="3469445"/>
                  <a:ext cx="462005" cy="533224"/>
                </a:xfrm>
                <a:custGeom>
                  <a:avLst/>
                  <a:gdLst>
                    <a:gd name="T0" fmla="*/ 2147483646 w 869"/>
                    <a:gd name="T1" fmla="*/ 2147483646 h 993"/>
                    <a:gd name="T2" fmla="*/ 2147483646 w 869"/>
                    <a:gd name="T3" fmla="*/ 2147483646 h 993"/>
                    <a:gd name="T4" fmla="*/ 2147483646 w 869"/>
                    <a:gd name="T5" fmla="*/ 2147483646 h 993"/>
                    <a:gd name="T6" fmla="*/ 2147483646 w 869"/>
                    <a:gd name="T7" fmla="*/ 2147483646 h 993"/>
                    <a:gd name="T8" fmla="*/ 2147483646 w 869"/>
                    <a:gd name="T9" fmla="*/ 2147483646 h 993"/>
                    <a:gd name="T10" fmla="*/ 2147483646 w 869"/>
                    <a:gd name="T11" fmla="*/ 2147483646 h 993"/>
                    <a:gd name="T12" fmla="*/ 2147483646 w 869"/>
                    <a:gd name="T13" fmla="*/ 2147483646 h 993"/>
                    <a:gd name="T14" fmla="*/ 2147483646 w 869"/>
                    <a:gd name="T15" fmla="*/ 2147483646 h 993"/>
                    <a:gd name="T16" fmla="*/ 2147483646 w 869"/>
                    <a:gd name="T17" fmla="*/ 2147483646 h 993"/>
                    <a:gd name="T18" fmla="*/ 2147483646 w 869"/>
                    <a:gd name="T19" fmla="*/ 2147483646 h 993"/>
                    <a:gd name="T20" fmla="*/ 2147483646 w 869"/>
                    <a:gd name="T21" fmla="*/ 0 h 993"/>
                    <a:gd name="T22" fmla="*/ 2147483646 w 869"/>
                    <a:gd name="T23" fmla="*/ 2147483646 h 993"/>
                    <a:gd name="T24" fmla="*/ 2147483646 w 869"/>
                    <a:gd name="T25" fmla="*/ 2147483646 h 993"/>
                    <a:gd name="T26" fmla="*/ 2147483646 w 869"/>
                    <a:gd name="T27" fmla="*/ 2147483646 h 993"/>
                    <a:gd name="T28" fmla="*/ 2147483646 w 869"/>
                    <a:gd name="T29" fmla="*/ 2147483646 h 993"/>
                    <a:gd name="T30" fmla="*/ 2147483646 w 869"/>
                    <a:gd name="T31" fmla="*/ 2147483646 h 993"/>
                    <a:gd name="T32" fmla="*/ 2147483646 w 869"/>
                    <a:gd name="T33" fmla="*/ 2147483646 h 993"/>
                    <a:gd name="T34" fmla="*/ 2147483646 w 869"/>
                    <a:gd name="T35" fmla="*/ 2147483646 h 993"/>
                    <a:gd name="T36" fmla="*/ 2147483646 w 869"/>
                    <a:gd name="T37" fmla="*/ 2147483646 h 993"/>
                    <a:gd name="T38" fmla="*/ 2147483646 w 869"/>
                    <a:gd name="T39" fmla="*/ 2147483646 h 993"/>
                    <a:gd name="T40" fmla="*/ 2147483646 w 869"/>
                    <a:gd name="T41" fmla="*/ 2147483646 h 993"/>
                    <a:gd name="T42" fmla="*/ 2147483646 w 869"/>
                    <a:gd name="T43" fmla="*/ 2147483646 h 993"/>
                    <a:gd name="T44" fmla="*/ 2147483646 w 869"/>
                    <a:gd name="T45" fmla="*/ 2147483646 h 993"/>
                    <a:gd name="T46" fmla="*/ 2147483646 w 869"/>
                    <a:gd name="T47" fmla="*/ 2147483646 h 993"/>
                    <a:gd name="T48" fmla="*/ 2147483646 w 869"/>
                    <a:gd name="T49" fmla="*/ 2147483646 h 993"/>
                    <a:gd name="T50" fmla="*/ 2147483646 w 869"/>
                    <a:gd name="T51" fmla="*/ 2147483646 h 993"/>
                    <a:gd name="T52" fmla="*/ 2147483646 w 869"/>
                    <a:gd name="T53" fmla="*/ 2147483646 h 993"/>
                    <a:gd name="T54" fmla="*/ 2147483646 w 869"/>
                    <a:gd name="T55" fmla="*/ 2147483646 h 993"/>
                    <a:gd name="T56" fmla="*/ 2147483646 w 869"/>
                    <a:gd name="T57" fmla="*/ 2147483646 h 993"/>
                    <a:gd name="T58" fmla="*/ 2147483646 w 869"/>
                    <a:gd name="T59" fmla="*/ 2147483646 h 993"/>
                    <a:gd name="T60" fmla="*/ 2147483646 w 869"/>
                    <a:gd name="T61" fmla="*/ 2147483646 h 993"/>
                    <a:gd name="T62" fmla="*/ 2147483646 w 869"/>
                    <a:gd name="T63" fmla="*/ 2147483646 h 993"/>
                    <a:gd name="T64" fmla="*/ 2147483646 w 869"/>
                    <a:gd name="T65" fmla="*/ 2147483646 h 993"/>
                    <a:gd name="T66" fmla="*/ 2147483646 w 869"/>
                    <a:gd name="T67" fmla="*/ 2147483646 h 993"/>
                    <a:gd name="T68" fmla="*/ 2147483646 w 869"/>
                    <a:gd name="T69" fmla="*/ 2147483646 h 993"/>
                    <a:gd name="T70" fmla="*/ 2147483646 w 869"/>
                    <a:gd name="T71" fmla="*/ 2147483646 h 993"/>
                    <a:gd name="T72" fmla="*/ 2147483646 w 869"/>
                    <a:gd name="T73" fmla="*/ 2147483646 h 993"/>
                    <a:gd name="T74" fmla="*/ 2147483646 w 869"/>
                    <a:gd name="T75" fmla="*/ 2147483646 h 993"/>
                    <a:gd name="T76" fmla="*/ 2147483646 w 869"/>
                    <a:gd name="T77" fmla="*/ 2147483646 h 993"/>
                    <a:gd name="T78" fmla="*/ 2147483646 w 869"/>
                    <a:gd name="T79" fmla="*/ 2147483646 h 993"/>
                    <a:gd name="T80" fmla="*/ 2147483646 w 869"/>
                    <a:gd name="T81" fmla="*/ 2147483646 h 993"/>
                    <a:gd name="T82" fmla="*/ 2147483646 w 869"/>
                    <a:gd name="T83" fmla="*/ 2147483646 h 993"/>
                    <a:gd name="T84" fmla="*/ 2147483646 w 869"/>
                    <a:gd name="T85" fmla="*/ 2147483646 h 993"/>
                    <a:gd name="T86" fmla="*/ 2147483646 w 869"/>
                    <a:gd name="T87" fmla="*/ 2147483646 h 993"/>
                    <a:gd name="T88" fmla="*/ 2147483646 w 869"/>
                    <a:gd name="T89" fmla="*/ 2147483646 h 993"/>
                    <a:gd name="T90" fmla="*/ 2147483646 w 869"/>
                    <a:gd name="T91" fmla="*/ 2147483646 h 993"/>
                    <a:gd name="T92" fmla="*/ 2147483646 w 869"/>
                    <a:gd name="T93" fmla="*/ 2147483646 h 993"/>
                    <a:gd name="T94" fmla="*/ 2147483646 w 869"/>
                    <a:gd name="T95" fmla="*/ 2147483646 h 993"/>
                    <a:gd name="T96" fmla="*/ 2147483646 w 869"/>
                    <a:gd name="T97" fmla="*/ 2147483646 h 993"/>
                    <a:gd name="T98" fmla="*/ 2147483646 w 869"/>
                    <a:gd name="T99" fmla="*/ 2147483646 h 993"/>
                    <a:gd name="T100" fmla="*/ 2147483646 w 869"/>
                    <a:gd name="T101" fmla="*/ 2147483646 h 993"/>
                    <a:gd name="T102" fmla="*/ 2147483646 w 869"/>
                    <a:gd name="T103" fmla="*/ 2147483646 h 993"/>
                    <a:gd name="T104" fmla="*/ 2147483646 w 869"/>
                    <a:gd name="T105" fmla="*/ 2147483646 h 993"/>
                    <a:gd name="T106" fmla="*/ 2147483646 w 869"/>
                    <a:gd name="T107" fmla="*/ 2147483646 h 993"/>
                    <a:gd name="T108" fmla="*/ 2147483646 w 869"/>
                    <a:gd name="T109" fmla="*/ 2147483646 h 993"/>
                    <a:gd name="T110" fmla="*/ 2147483646 w 869"/>
                    <a:gd name="T111" fmla="*/ 2147483646 h 9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69"/>
                    <a:gd name="T169" fmla="*/ 0 h 993"/>
                    <a:gd name="T170" fmla="*/ 869 w 869"/>
                    <a:gd name="T171" fmla="*/ 993 h 9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69" h="993">
                      <a:moveTo>
                        <a:pt x="134" y="519"/>
                      </a:moveTo>
                      <a:lnTo>
                        <a:pt x="150" y="483"/>
                      </a:lnTo>
                      <a:lnTo>
                        <a:pt x="160" y="488"/>
                      </a:lnTo>
                      <a:lnTo>
                        <a:pt x="178" y="407"/>
                      </a:lnTo>
                      <a:lnTo>
                        <a:pt x="139" y="359"/>
                      </a:lnTo>
                      <a:lnTo>
                        <a:pt x="134" y="329"/>
                      </a:lnTo>
                      <a:lnTo>
                        <a:pt x="113" y="313"/>
                      </a:lnTo>
                      <a:lnTo>
                        <a:pt x="93" y="317"/>
                      </a:lnTo>
                      <a:lnTo>
                        <a:pt x="84" y="302"/>
                      </a:lnTo>
                      <a:lnTo>
                        <a:pt x="99" y="292"/>
                      </a:lnTo>
                      <a:lnTo>
                        <a:pt x="68" y="287"/>
                      </a:lnTo>
                      <a:lnTo>
                        <a:pt x="58" y="266"/>
                      </a:lnTo>
                      <a:lnTo>
                        <a:pt x="48" y="276"/>
                      </a:lnTo>
                      <a:lnTo>
                        <a:pt x="12" y="250"/>
                      </a:lnTo>
                      <a:lnTo>
                        <a:pt x="0" y="162"/>
                      </a:lnTo>
                      <a:lnTo>
                        <a:pt x="21" y="137"/>
                      </a:lnTo>
                      <a:lnTo>
                        <a:pt x="28" y="70"/>
                      </a:lnTo>
                      <a:lnTo>
                        <a:pt x="38" y="56"/>
                      </a:lnTo>
                      <a:lnTo>
                        <a:pt x="136" y="26"/>
                      </a:lnTo>
                      <a:lnTo>
                        <a:pt x="158" y="6"/>
                      </a:lnTo>
                      <a:lnTo>
                        <a:pt x="188" y="11"/>
                      </a:lnTo>
                      <a:lnTo>
                        <a:pt x="223" y="0"/>
                      </a:lnTo>
                      <a:lnTo>
                        <a:pt x="239" y="12"/>
                      </a:lnTo>
                      <a:lnTo>
                        <a:pt x="244" y="58"/>
                      </a:lnTo>
                      <a:lnTo>
                        <a:pt x="280" y="62"/>
                      </a:lnTo>
                      <a:lnTo>
                        <a:pt x="289" y="70"/>
                      </a:lnTo>
                      <a:lnTo>
                        <a:pt x="289" y="95"/>
                      </a:lnTo>
                      <a:lnTo>
                        <a:pt x="318" y="153"/>
                      </a:lnTo>
                      <a:lnTo>
                        <a:pt x="354" y="153"/>
                      </a:lnTo>
                      <a:lnTo>
                        <a:pt x="364" y="137"/>
                      </a:lnTo>
                      <a:lnTo>
                        <a:pt x="383" y="185"/>
                      </a:lnTo>
                      <a:lnTo>
                        <a:pt x="373" y="205"/>
                      </a:lnTo>
                      <a:lnTo>
                        <a:pt x="382" y="230"/>
                      </a:lnTo>
                      <a:lnTo>
                        <a:pt x="394" y="215"/>
                      </a:lnTo>
                      <a:lnTo>
                        <a:pt x="409" y="220"/>
                      </a:lnTo>
                      <a:lnTo>
                        <a:pt x="408" y="236"/>
                      </a:lnTo>
                      <a:lnTo>
                        <a:pt x="469" y="257"/>
                      </a:lnTo>
                      <a:lnTo>
                        <a:pt x="459" y="273"/>
                      </a:lnTo>
                      <a:lnTo>
                        <a:pt x="483" y="303"/>
                      </a:lnTo>
                      <a:lnTo>
                        <a:pt x="494" y="288"/>
                      </a:lnTo>
                      <a:lnTo>
                        <a:pt x="596" y="311"/>
                      </a:lnTo>
                      <a:lnTo>
                        <a:pt x="585" y="331"/>
                      </a:lnTo>
                      <a:lnTo>
                        <a:pt x="600" y="352"/>
                      </a:lnTo>
                      <a:lnTo>
                        <a:pt x="609" y="382"/>
                      </a:lnTo>
                      <a:lnTo>
                        <a:pt x="599" y="392"/>
                      </a:lnTo>
                      <a:lnTo>
                        <a:pt x="619" y="394"/>
                      </a:lnTo>
                      <a:lnTo>
                        <a:pt x="625" y="409"/>
                      </a:lnTo>
                      <a:lnTo>
                        <a:pt x="665" y="429"/>
                      </a:lnTo>
                      <a:lnTo>
                        <a:pt x="690" y="451"/>
                      </a:lnTo>
                      <a:lnTo>
                        <a:pt x="700" y="441"/>
                      </a:lnTo>
                      <a:lnTo>
                        <a:pt x="716" y="436"/>
                      </a:lnTo>
                      <a:lnTo>
                        <a:pt x="710" y="461"/>
                      </a:lnTo>
                      <a:lnTo>
                        <a:pt x="746" y="458"/>
                      </a:lnTo>
                      <a:lnTo>
                        <a:pt x="766" y="473"/>
                      </a:lnTo>
                      <a:lnTo>
                        <a:pt x="769" y="500"/>
                      </a:lnTo>
                      <a:lnTo>
                        <a:pt x="775" y="539"/>
                      </a:lnTo>
                      <a:lnTo>
                        <a:pt x="770" y="549"/>
                      </a:lnTo>
                      <a:lnTo>
                        <a:pt x="779" y="565"/>
                      </a:lnTo>
                      <a:lnTo>
                        <a:pt x="758" y="585"/>
                      </a:lnTo>
                      <a:lnTo>
                        <a:pt x="764" y="595"/>
                      </a:lnTo>
                      <a:lnTo>
                        <a:pt x="784" y="581"/>
                      </a:lnTo>
                      <a:lnTo>
                        <a:pt x="809" y="607"/>
                      </a:lnTo>
                      <a:lnTo>
                        <a:pt x="818" y="637"/>
                      </a:lnTo>
                      <a:lnTo>
                        <a:pt x="829" y="627"/>
                      </a:lnTo>
                      <a:lnTo>
                        <a:pt x="834" y="632"/>
                      </a:lnTo>
                      <a:lnTo>
                        <a:pt x="817" y="673"/>
                      </a:lnTo>
                      <a:lnTo>
                        <a:pt x="821" y="730"/>
                      </a:lnTo>
                      <a:lnTo>
                        <a:pt x="836" y="730"/>
                      </a:lnTo>
                      <a:lnTo>
                        <a:pt x="845" y="766"/>
                      </a:lnTo>
                      <a:lnTo>
                        <a:pt x="825" y="776"/>
                      </a:lnTo>
                      <a:lnTo>
                        <a:pt x="845" y="787"/>
                      </a:lnTo>
                      <a:lnTo>
                        <a:pt x="849" y="817"/>
                      </a:lnTo>
                      <a:lnTo>
                        <a:pt x="869" y="839"/>
                      </a:lnTo>
                      <a:lnTo>
                        <a:pt x="848" y="864"/>
                      </a:lnTo>
                      <a:lnTo>
                        <a:pt x="863" y="892"/>
                      </a:lnTo>
                      <a:lnTo>
                        <a:pt x="855" y="912"/>
                      </a:lnTo>
                      <a:lnTo>
                        <a:pt x="835" y="913"/>
                      </a:lnTo>
                      <a:lnTo>
                        <a:pt x="838" y="899"/>
                      </a:lnTo>
                      <a:lnTo>
                        <a:pt x="779" y="918"/>
                      </a:lnTo>
                      <a:lnTo>
                        <a:pt x="758" y="920"/>
                      </a:lnTo>
                      <a:lnTo>
                        <a:pt x="730" y="903"/>
                      </a:lnTo>
                      <a:lnTo>
                        <a:pt x="664" y="889"/>
                      </a:lnTo>
                      <a:lnTo>
                        <a:pt x="647" y="867"/>
                      </a:lnTo>
                      <a:lnTo>
                        <a:pt x="609" y="876"/>
                      </a:lnTo>
                      <a:lnTo>
                        <a:pt x="607" y="894"/>
                      </a:lnTo>
                      <a:lnTo>
                        <a:pt x="501" y="891"/>
                      </a:lnTo>
                      <a:lnTo>
                        <a:pt x="487" y="867"/>
                      </a:lnTo>
                      <a:lnTo>
                        <a:pt x="477" y="875"/>
                      </a:lnTo>
                      <a:lnTo>
                        <a:pt x="417" y="961"/>
                      </a:lnTo>
                      <a:lnTo>
                        <a:pt x="413" y="984"/>
                      </a:lnTo>
                      <a:lnTo>
                        <a:pt x="394" y="993"/>
                      </a:lnTo>
                      <a:lnTo>
                        <a:pt x="329" y="966"/>
                      </a:lnTo>
                      <a:lnTo>
                        <a:pt x="315" y="941"/>
                      </a:lnTo>
                      <a:lnTo>
                        <a:pt x="320" y="928"/>
                      </a:lnTo>
                      <a:lnTo>
                        <a:pt x="330" y="924"/>
                      </a:lnTo>
                      <a:lnTo>
                        <a:pt x="341" y="813"/>
                      </a:lnTo>
                      <a:lnTo>
                        <a:pt x="335" y="778"/>
                      </a:lnTo>
                      <a:lnTo>
                        <a:pt x="310" y="776"/>
                      </a:lnTo>
                      <a:lnTo>
                        <a:pt x="281" y="752"/>
                      </a:lnTo>
                      <a:lnTo>
                        <a:pt x="266" y="752"/>
                      </a:lnTo>
                      <a:lnTo>
                        <a:pt x="283" y="722"/>
                      </a:lnTo>
                      <a:lnTo>
                        <a:pt x="273" y="710"/>
                      </a:lnTo>
                      <a:lnTo>
                        <a:pt x="252" y="705"/>
                      </a:lnTo>
                      <a:lnTo>
                        <a:pt x="269" y="649"/>
                      </a:lnTo>
                      <a:lnTo>
                        <a:pt x="255" y="628"/>
                      </a:lnTo>
                      <a:lnTo>
                        <a:pt x="228" y="639"/>
                      </a:lnTo>
                      <a:lnTo>
                        <a:pt x="213" y="622"/>
                      </a:lnTo>
                      <a:lnTo>
                        <a:pt x="197" y="627"/>
                      </a:lnTo>
                      <a:lnTo>
                        <a:pt x="178" y="607"/>
                      </a:lnTo>
                      <a:lnTo>
                        <a:pt x="199" y="586"/>
                      </a:lnTo>
                      <a:lnTo>
                        <a:pt x="190" y="561"/>
                      </a:lnTo>
                      <a:lnTo>
                        <a:pt x="148" y="560"/>
                      </a:lnTo>
                      <a:lnTo>
                        <a:pt x="134" y="519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" name="Freeform 305"/>
                <p:cNvSpPr>
                  <a:spLocks/>
                </p:cNvSpPr>
                <p:nvPr/>
              </p:nvSpPr>
              <p:spPr bwMode="auto">
                <a:xfrm>
                  <a:off x="1012914" y="2555346"/>
                  <a:ext cx="339757" cy="280894"/>
                </a:xfrm>
                <a:custGeom>
                  <a:avLst/>
                  <a:gdLst>
                    <a:gd name="T0" fmla="*/ 2147483646 w 638"/>
                    <a:gd name="T1" fmla="*/ 2147483646 h 524"/>
                    <a:gd name="T2" fmla="*/ 2147483646 w 638"/>
                    <a:gd name="T3" fmla="*/ 2147483646 h 524"/>
                    <a:gd name="T4" fmla="*/ 2147483646 w 638"/>
                    <a:gd name="T5" fmla="*/ 2147483646 h 524"/>
                    <a:gd name="T6" fmla="*/ 2147483646 w 638"/>
                    <a:gd name="T7" fmla="*/ 2147483646 h 524"/>
                    <a:gd name="T8" fmla="*/ 2147483646 w 638"/>
                    <a:gd name="T9" fmla="*/ 2147483646 h 524"/>
                    <a:gd name="T10" fmla="*/ 2147483646 w 638"/>
                    <a:gd name="T11" fmla="*/ 2147483646 h 524"/>
                    <a:gd name="T12" fmla="*/ 2147483646 w 638"/>
                    <a:gd name="T13" fmla="*/ 2147483646 h 524"/>
                    <a:gd name="T14" fmla="*/ 2147483646 w 638"/>
                    <a:gd name="T15" fmla="*/ 2147483646 h 524"/>
                    <a:gd name="T16" fmla="*/ 2147483646 w 638"/>
                    <a:gd name="T17" fmla="*/ 2147483646 h 524"/>
                    <a:gd name="T18" fmla="*/ 2147483646 w 638"/>
                    <a:gd name="T19" fmla="*/ 2147483646 h 524"/>
                    <a:gd name="T20" fmla="*/ 2147483646 w 638"/>
                    <a:gd name="T21" fmla="*/ 2147483646 h 524"/>
                    <a:gd name="T22" fmla="*/ 2147483646 w 638"/>
                    <a:gd name="T23" fmla="*/ 2147483646 h 524"/>
                    <a:gd name="T24" fmla="*/ 2147483646 w 638"/>
                    <a:gd name="T25" fmla="*/ 2147483646 h 524"/>
                    <a:gd name="T26" fmla="*/ 2147483646 w 638"/>
                    <a:gd name="T27" fmla="*/ 2147483646 h 524"/>
                    <a:gd name="T28" fmla="*/ 2147483646 w 638"/>
                    <a:gd name="T29" fmla="*/ 2147483646 h 524"/>
                    <a:gd name="T30" fmla="*/ 2147483646 w 638"/>
                    <a:gd name="T31" fmla="*/ 2147483646 h 524"/>
                    <a:gd name="T32" fmla="*/ 2147483646 w 638"/>
                    <a:gd name="T33" fmla="*/ 2147483646 h 524"/>
                    <a:gd name="T34" fmla="*/ 2147483646 w 638"/>
                    <a:gd name="T35" fmla="*/ 2147483646 h 524"/>
                    <a:gd name="T36" fmla="*/ 2147483646 w 638"/>
                    <a:gd name="T37" fmla="*/ 2147483646 h 524"/>
                    <a:gd name="T38" fmla="*/ 2147483646 w 638"/>
                    <a:gd name="T39" fmla="*/ 2147483646 h 524"/>
                    <a:gd name="T40" fmla="*/ 2147483646 w 638"/>
                    <a:gd name="T41" fmla="*/ 2147483646 h 524"/>
                    <a:gd name="T42" fmla="*/ 2147483646 w 638"/>
                    <a:gd name="T43" fmla="*/ 2147483646 h 524"/>
                    <a:gd name="T44" fmla="*/ 2147483646 w 638"/>
                    <a:gd name="T45" fmla="*/ 2147483646 h 524"/>
                    <a:gd name="T46" fmla="*/ 2147483646 w 638"/>
                    <a:gd name="T47" fmla="*/ 2147483646 h 524"/>
                    <a:gd name="T48" fmla="*/ 2147483646 w 638"/>
                    <a:gd name="T49" fmla="*/ 2147483646 h 524"/>
                    <a:gd name="T50" fmla="*/ 2147483646 w 638"/>
                    <a:gd name="T51" fmla="*/ 2147483646 h 524"/>
                    <a:gd name="T52" fmla="*/ 2147483646 w 638"/>
                    <a:gd name="T53" fmla="*/ 2147483646 h 524"/>
                    <a:gd name="T54" fmla="*/ 2147483646 w 638"/>
                    <a:gd name="T55" fmla="*/ 2147483646 h 524"/>
                    <a:gd name="T56" fmla="*/ 2147483646 w 638"/>
                    <a:gd name="T57" fmla="*/ 2147483646 h 524"/>
                    <a:gd name="T58" fmla="*/ 2147483646 w 638"/>
                    <a:gd name="T59" fmla="*/ 2147483646 h 524"/>
                    <a:gd name="T60" fmla="*/ 2147483646 w 638"/>
                    <a:gd name="T61" fmla="*/ 2147483646 h 524"/>
                    <a:gd name="T62" fmla="*/ 2147483646 w 638"/>
                    <a:gd name="T63" fmla="*/ 2147483646 h 524"/>
                    <a:gd name="T64" fmla="*/ 2147483646 w 638"/>
                    <a:gd name="T65" fmla="*/ 2147483646 h 524"/>
                    <a:gd name="T66" fmla="*/ 2147483646 w 638"/>
                    <a:gd name="T67" fmla="*/ 2147483646 h 524"/>
                    <a:gd name="T68" fmla="*/ 2147483646 w 638"/>
                    <a:gd name="T69" fmla="*/ 2147483646 h 524"/>
                    <a:gd name="T70" fmla="*/ 2147483646 w 638"/>
                    <a:gd name="T71" fmla="*/ 2147483646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8"/>
                    <a:gd name="T109" fmla="*/ 0 h 524"/>
                    <a:gd name="T110" fmla="*/ 638 w 638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8" h="524">
                      <a:moveTo>
                        <a:pt x="292" y="0"/>
                      </a:moveTo>
                      <a:lnTo>
                        <a:pt x="311" y="5"/>
                      </a:lnTo>
                      <a:lnTo>
                        <a:pt x="321" y="0"/>
                      </a:lnTo>
                      <a:lnTo>
                        <a:pt x="353" y="46"/>
                      </a:lnTo>
                      <a:lnTo>
                        <a:pt x="361" y="87"/>
                      </a:lnTo>
                      <a:lnTo>
                        <a:pt x="371" y="82"/>
                      </a:lnTo>
                      <a:lnTo>
                        <a:pt x="386" y="102"/>
                      </a:lnTo>
                      <a:lnTo>
                        <a:pt x="381" y="117"/>
                      </a:lnTo>
                      <a:lnTo>
                        <a:pt x="390" y="143"/>
                      </a:lnTo>
                      <a:lnTo>
                        <a:pt x="411" y="163"/>
                      </a:lnTo>
                      <a:lnTo>
                        <a:pt x="395" y="168"/>
                      </a:lnTo>
                      <a:lnTo>
                        <a:pt x="419" y="209"/>
                      </a:lnTo>
                      <a:lnTo>
                        <a:pt x="430" y="210"/>
                      </a:lnTo>
                      <a:lnTo>
                        <a:pt x="440" y="236"/>
                      </a:lnTo>
                      <a:lnTo>
                        <a:pt x="474" y="251"/>
                      </a:lnTo>
                      <a:lnTo>
                        <a:pt x="510" y="272"/>
                      </a:lnTo>
                      <a:lnTo>
                        <a:pt x="525" y="258"/>
                      </a:lnTo>
                      <a:lnTo>
                        <a:pt x="530" y="283"/>
                      </a:lnTo>
                      <a:lnTo>
                        <a:pt x="566" y="263"/>
                      </a:lnTo>
                      <a:lnTo>
                        <a:pt x="576" y="288"/>
                      </a:lnTo>
                      <a:lnTo>
                        <a:pt x="601" y="324"/>
                      </a:lnTo>
                      <a:lnTo>
                        <a:pt x="585" y="355"/>
                      </a:lnTo>
                      <a:lnTo>
                        <a:pt x="606" y="365"/>
                      </a:lnTo>
                      <a:lnTo>
                        <a:pt x="620" y="407"/>
                      </a:lnTo>
                      <a:lnTo>
                        <a:pt x="638" y="400"/>
                      </a:lnTo>
                      <a:lnTo>
                        <a:pt x="617" y="445"/>
                      </a:lnTo>
                      <a:lnTo>
                        <a:pt x="585" y="471"/>
                      </a:lnTo>
                      <a:lnTo>
                        <a:pt x="560" y="476"/>
                      </a:lnTo>
                      <a:lnTo>
                        <a:pt x="518" y="505"/>
                      </a:lnTo>
                      <a:lnTo>
                        <a:pt x="518" y="520"/>
                      </a:lnTo>
                      <a:lnTo>
                        <a:pt x="511" y="517"/>
                      </a:lnTo>
                      <a:lnTo>
                        <a:pt x="496" y="520"/>
                      </a:lnTo>
                      <a:lnTo>
                        <a:pt x="455" y="520"/>
                      </a:lnTo>
                      <a:lnTo>
                        <a:pt x="419" y="514"/>
                      </a:lnTo>
                      <a:lnTo>
                        <a:pt x="414" y="519"/>
                      </a:lnTo>
                      <a:lnTo>
                        <a:pt x="389" y="524"/>
                      </a:lnTo>
                      <a:lnTo>
                        <a:pt x="368" y="513"/>
                      </a:lnTo>
                      <a:lnTo>
                        <a:pt x="353" y="487"/>
                      </a:lnTo>
                      <a:lnTo>
                        <a:pt x="338" y="503"/>
                      </a:lnTo>
                      <a:lnTo>
                        <a:pt x="323" y="503"/>
                      </a:lnTo>
                      <a:lnTo>
                        <a:pt x="307" y="481"/>
                      </a:lnTo>
                      <a:lnTo>
                        <a:pt x="298" y="445"/>
                      </a:lnTo>
                      <a:lnTo>
                        <a:pt x="273" y="420"/>
                      </a:lnTo>
                      <a:lnTo>
                        <a:pt x="257" y="420"/>
                      </a:lnTo>
                      <a:lnTo>
                        <a:pt x="232" y="449"/>
                      </a:lnTo>
                      <a:lnTo>
                        <a:pt x="175" y="458"/>
                      </a:lnTo>
                      <a:lnTo>
                        <a:pt x="134" y="458"/>
                      </a:lnTo>
                      <a:lnTo>
                        <a:pt x="134" y="448"/>
                      </a:lnTo>
                      <a:lnTo>
                        <a:pt x="118" y="446"/>
                      </a:lnTo>
                      <a:lnTo>
                        <a:pt x="113" y="462"/>
                      </a:lnTo>
                      <a:lnTo>
                        <a:pt x="83" y="462"/>
                      </a:lnTo>
                      <a:lnTo>
                        <a:pt x="78" y="457"/>
                      </a:lnTo>
                      <a:lnTo>
                        <a:pt x="37" y="450"/>
                      </a:lnTo>
                      <a:lnTo>
                        <a:pt x="32" y="455"/>
                      </a:lnTo>
                      <a:lnTo>
                        <a:pt x="0" y="462"/>
                      </a:lnTo>
                      <a:lnTo>
                        <a:pt x="29" y="395"/>
                      </a:lnTo>
                      <a:lnTo>
                        <a:pt x="47" y="388"/>
                      </a:lnTo>
                      <a:lnTo>
                        <a:pt x="37" y="324"/>
                      </a:lnTo>
                      <a:lnTo>
                        <a:pt x="23" y="301"/>
                      </a:lnTo>
                      <a:lnTo>
                        <a:pt x="20" y="286"/>
                      </a:lnTo>
                      <a:lnTo>
                        <a:pt x="74" y="284"/>
                      </a:lnTo>
                      <a:lnTo>
                        <a:pt x="79" y="260"/>
                      </a:lnTo>
                      <a:lnTo>
                        <a:pt x="65" y="227"/>
                      </a:lnTo>
                      <a:lnTo>
                        <a:pt x="61" y="196"/>
                      </a:lnTo>
                      <a:lnTo>
                        <a:pt x="79" y="180"/>
                      </a:lnTo>
                      <a:lnTo>
                        <a:pt x="116" y="134"/>
                      </a:lnTo>
                      <a:lnTo>
                        <a:pt x="133" y="129"/>
                      </a:lnTo>
                      <a:lnTo>
                        <a:pt x="147" y="65"/>
                      </a:lnTo>
                      <a:lnTo>
                        <a:pt x="210" y="57"/>
                      </a:lnTo>
                      <a:lnTo>
                        <a:pt x="228" y="46"/>
                      </a:lnTo>
                      <a:lnTo>
                        <a:pt x="245" y="23"/>
                      </a:lnTo>
                      <a:lnTo>
                        <a:pt x="269" y="1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5" name="Freeform 306"/>
                <p:cNvSpPr>
                  <a:spLocks/>
                </p:cNvSpPr>
                <p:nvPr/>
              </p:nvSpPr>
              <p:spPr bwMode="auto">
                <a:xfrm>
                  <a:off x="849385" y="2729913"/>
                  <a:ext cx="261962" cy="279308"/>
                </a:xfrm>
                <a:custGeom>
                  <a:avLst/>
                  <a:gdLst>
                    <a:gd name="T0" fmla="*/ 2147483646 w 497"/>
                    <a:gd name="T1" fmla="*/ 2147483646 h 519"/>
                    <a:gd name="T2" fmla="*/ 2147483646 w 497"/>
                    <a:gd name="T3" fmla="*/ 2147483646 h 519"/>
                    <a:gd name="T4" fmla="*/ 2147483646 w 497"/>
                    <a:gd name="T5" fmla="*/ 2147483646 h 519"/>
                    <a:gd name="T6" fmla="*/ 2147483646 w 497"/>
                    <a:gd name="T7" fmla="*/ 2147483646 h 519"/>
                    <a:gd name="T8" fmla="*/ 2147483646 w 497"/>
                    <a:gd name="T9" fmla="*/ 2147483646 h 519"/>
                    <a:gd name="T10" fmla="*/ 0 w 497"/>
                    <a:gd name="T11" fmla="*/ 2147483646 h 519"/>
                    <a:gd name="T12" fmla="*/ 2147483646 w 497"/>
                    <a:gd name="T13" fmla="*/ 2147483646 h 519"/>
                    <a:gd name="T14" fmla="*/ 2147483646 w 497"/>
                    <a:gd name="T15" fmla="*/ 2147483646 h 519"/>
                    <a:gd name="T16" fmla="*/ 2147483646 w 497"/>
                    <a:gd name="T17" fmla="*/ 2147483646 h 519"/>
                    <a:gd name="T18" fmla="*/ 2147483646 w 497"/>
                    <a:gd name="T19" fmla="*/ 2147483646 h 519"/>
                    <a:gd name="T20" fmla="*/ 2147483646 w 497"/>
                    <a:gd name="T21" fmla="*/ 2147483646 h 519"/>
                    <a:gd name="T22" fmla="*/ 2147483646 w 497"/>
                    <a:gd name="T23" fmla="*/ 2147483646 h 519"/>
                    <a:gd name="T24" fmla="*/ 2147483646 w 497"/>
                    <a:gd name="T25" fmla="*/ 2147483646 h 519"/>
                    <a:gd name="T26" fmla="*/ 2147483646 w 497"/>
                    <a:gd name="T27" fmla="*/ 2147483646 h 519"/>
                    <a:gd name="T28" fmla="*/ 2147483646 w 497"/>
                    <a:gd name="T29" fmla="*/ 2147483646 h 519"/>
                    <a:gd name="T30" fmla="*/ 2147483646 w 497"/>
                    <a:gd name="T31" fmla="*/ 2147483646 h 519"/>
                    <a:gd name="T32" fmla="*/ 2147483646 w 497"/>
                    <a:gd name="T33" fmla="*/ 2147483646 h 519"/>
                    <a:gd name="T34" fmla="*/ 2147483646 w 497"/>
                    <a:gd name="T35" fmla="*/ 2147483646 h 519"/>
                    <a:gd name="T36" fmla="*/ 2147483646 w 497"/>
                    <a:gd name="T37" fmla="*/ 2147483646 h 519"/>
                    <a:gd name="T38" fmla="*/ 2147483646 w 497"/>
                    <a:gd name="T39" fmla="*/ 2147483646 h 519"/>
                    <a:gd name="T40" fmla="*/ 2147483646 w 497"/>
                    <a:gd name="T41" fmla="*/ 2147483646 h 519"/>
                    <a:gd name="T42" fmla="*/ 2147483646 w 497"/>
                    <a:gd name="T43" fmla="*/ 2147483646 h 519"/>
                    <a:gd name="T44" fmla="*/ 2147483646 w 497"/>
                    <a:gd name="T45" fmla="*/ 2147483646 h 519"/>
                    <a:gd name="T46" fmla="*/ 2147483646 w 497"/>
                    <a:gd name="T47" fmla="*/ 2147483646 h 519"/>
                    <a:gd name="T48" fmla="*/ 2147483646 w 497"/>
                    <a:gd name="T49" fmla="*/ 2147483646 h 519"/>
                    <a:gd name="T50" fmla="*/ 2147483646 w 497"/>
                    <a:gd name="T51" fmla="*/ 2147483646 h 519"/>
                    <a:gd name="T52" fmla="*/ 2147483646 w 497"/>
                    <a:gd name="T53" fmla="*/ 2147483646 h 519"/>
                    <a:gd name="T54" fmla="*/ 2147483646 w 497"/>
                    <a:gd name="T55" fmla="*/ 2147483646 h 519"/>
                    <a:gd name="T56" fmla="*/ 2147483646 w 497"/>
                    <a:gd name="T57" fmla="*/ 2147483646 h 519"/>
                    <a:gd name="T58" fmla="*/ 2147483646 w 497"/>
                    <a:gd name="T59" fmla="*/ 2147483646 h 519"/>
                    <a:gd name="T60" fmla="*/ 2147483646 w 497"/>
                    <a:gd name="T61" fmla="*/ 2147483646 h 519"/>
                    <a:gd name="T62" fmla="*/ 2147483646 w 497"/>
                    <a:gd name="T63" fmla="*/ 2147483646 h 519"/>
                    <a:gd name="T64" fmla="*/ 2147483646 w 497"/>
                    <a:gd name="T65" fmla="*/ 2147483646 h 5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97"/>
                    <a:gd name="T100" fmla="*/ 0 h 519"/>
                    <a:gd name="T101" fmla="*/ 497 w 497"/>
                    <a:gd name="T102" fmla="*/ 519 h 5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97" h="519">
                      <a:moveTo>
                        <a:pt x="292" y="118"/>
                      </a:moveTo>
                      <a:lnTo>
                        <a:pt x="270" y="112"/>
                      </a:lnTo>
                      <a:lnTo>
                        <a:pt x="257" y="120"/>
                      </a:lnTo>
                      <a:lnTo>
                        <a:pt x="205" y="84"/>
                      </a:lnTo>
                      <a:lnTo>
                        <a:pt x="192" y="63"/>
                      </a:lnTo>
                      <a:lnTo>
                        <a:pt x="205" y="19"/>
                      </a:lnTo>
                      <a:lnTo>
                        <a:pt x="180" y="0"/>
                      </a:lnTo>
                      <a:lnTo>
                        <a:pt x="137" y="4"/>
                      </a:lnTo>
                      <a:lnTo>
                        <a:pt x="116" y="55"/>
                      </a:lnTo>
                      <a:lnTo>
                        <a:pt x="79" y="70"/>
                      </a:lnTo>
                      <a:lnTo>
                        <a:pt x="51" y="106"/>
                      </a:lnTo>
                      <a:lnTo>
                        <a:pt x="0" y="158"/>
                      </a:lnTo>
                      <a:lnTo>
                        <a:pt x="11" y="203"/>
                      </a:lnTo>
                      <a:lnTo>
                        <a:pt x="29" y="217"/>
                      </a:lnTo>
                      <a:lnTo>
                        <a:pt x="77" y="212"/>
                      </a:lnTo>
                      <a:lnTo>
                        <a:pt x="102" y="264"/>
                      </a:lnTo>
                      <a:lnTo>
                        <a:pt x="106" y="287"/>
                      </a:lnTo>
                      <a:lnTo>
                        <a:pt x="130" y="286"/>
                      </a:lnTo>
                      <a:lnTo>
                        <a:pt x="150" y="292"/>
                      </a:lnTo>
                      <a:lnTo>
                        <a:pt x="157" y="329"/>
                      </a:lnTo>
                      <a:lnTo>
                        <a:pt x="183" y="369"/>
                      </a:lnTo>
                      <a:lnTo>
                        <a:pt x="190" y="396"/>
                      </a:lnTo>
                      <a:lnTo>
                        <a:pt x="160" y="436"/>
                      </a:lnTo>
                      <a:lnTo>
                        <a:pt x="122" y="509"/>
                      </a:lnTo>
                      <a:lnTo>
                        <a:pt x="143" y="514"/>
                      </a:lnTo>
                      <a:lnTo>
                        <a:pt x="143" y="504"/>
                      </a:lnTo>
                      <a:lnTo>
                        <a:pt x="139" y="494"/>
                      </a:lnTo>
                      <a:lnTo>
                        <a:pt x="159" y="489"/>
                      </a:lnTo>
                      <a:lnTo>
                        <a:pt x="185" y="499"/>
                      </a:lnTo>
                      <a:lnTo>
                        <a:pt x="177" y="514"/>
                      </a:lnTo>
                      <a:lnTo>
                        <a:pt x="222" y="519"/>
                      </a:lnTo>
                      <a:lnTo>
                        <a:pt x="257" y="498"/>
                      </a:lnTo>
                      <a:lnTo>
                        <a:pt x="268" y="487"/>
                      </a:lnTo>
                      <a:lnTo>
                        <a:pt x="273" y="487"/>
                      </a:lnTo>
                      <a:lnTo>
                        <a:pt x="319" y="479"/>
                      </a:lnTo>
                      <a:lnTo>
                        <a:pt x="340" y="458"/>
                      </a:lnTo>
                      <a:lnTo>
                        <a:pt x="335" y="443"/>
                      </a:lnTo>
                      <a:lnTo>
                        <a:pt x="340" y="433"/>
                      </a:lnTo>
                      <a:lnTo>
                        <a:pt x="371" y="427"/>
                      </a:lnTo>
                      <a:lnTo>
                        <a:pt x="381" y="448"/>
                      </a:lnTo>
                      <a:lnTo>
                        <a:pt x="401" y="444"/>
                      </a:lnTo>
                      <a:lnTo>
                        <a:pt x="401" y="454"/>
                      </a:lnTo>
                      <a:lnTo>
                        <a:pt x="417" y="454"/>
                      </a:lnTo>
                      <a:lnTo>
                        <a:pt x="408" y="429"/>
                      </a:lnTo>
                      <a:lnTo>
                        <a:pt x="433" y="424"/>
                      </a:lnTo>
                      <a:lnTo>
                        <a:pt x="444" y="413"/>
                      </a:lnTo>
                      <a:lnTo>
                        <a:pt x="450" y="378"/>
                      </a:lnTo>
                      <a:lnTo>
                        <a:pt x="435" y="342"/>
                      </a:lnTo>
                      <a:lnTo>
                        <a:pt x="436" y="306"/>
                      </a:lnTo>
                      <a:lnTo>
                        <a:pt x="463" y="295"/>
                      </a:lnTo>
                      <a:lnTo>
                        <a:pt x="497" y="272"/>
                      </a:lnTo>
                      <a:lnTo>
                        <a:pt x="488" y="241"/>
                      </a:lnTo>
                      <a:lnTo>
                        <a:pt x="495" y="231"/>
                      </a:lnTo>
                      <a:lnTo>
                        <a:pt x="474" y="220"/>
                      </a:lnTo>
                      <a:lnTo>
                        <a:pt x="464" y="189"/>
                      </a:lnTo>
                      <a:lnTo>
                        <a:pt x="474" y="184"/>
                      </a:lnTo>
                      <a:lnTo>
                        <a:pt x="486" y="133"/>
                      </a:lnTo>
                      <a:lnTo>
                        <a:pt x="445" y="133"/>
                      </a:lnTo>
                      <a:lnTo>
                        <a:pt x="445" y="123"/>
                      </a:lnTo>
                      <a:lnTo>
                        <a:pt x="429" y="121"/>
                      </a:lnTo>
                      <a:lnTo>
                        <a:pt x="424" y="137"/>
                      </a:lnTo>
                      <a:lnTo>
                        <a:pt x="394" y="137"/>
                      </a:lnTo>
                      <a:lnTo>
                        <a:pt x="389" y="132"/>
                      </a:lnTo>
                      <a:lnTo>
                        <a:pt x="348" y="125"/>
                      </a:lnTo>
                      <a:lnTo>
                        <a:pt x="343" y="130"/>
                      </a:lnTo>
                      <a:lnTo>
                        <a:pt x="311" y="137"/>
                      </a:lnTo>
                      <a:lnTo>
                        <a:pt x="292" y="11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" name="Freeform 307"/>
                <p:cNvSpPr>
                  <a:spLocks/>
                </p:cNvSpPr>
                <p:nvPr/>
              </p:nvSpPr>
              <p:spPr bwMode="auto">
                <a:xfrm>
                  <a:off x="1079595" y="2780696"/>
                  <a:ext cx="269901" cy="211068"/>
                </a:xfrm>
                <a:custGeom>
                  <a:avLst/>
                  <a:gdLst>
                    <a:gd name="T0" fmla="*/ 2147483646 w 507"/>
                    <a:gd name="T1" fmla="*/ 2147483646 h 391"/>
                    <a:gd name="T2" fmla="*/ 2147483646 w 507"/>
                    <a:gd name="T3" fmla="*/ 0 h 391"/>
                    <a:gd name="T4" fmla="*/ 2147483646 w 507"/>
                    <a:gd name="T5" fmla="*/ 0 h 391"/>
                    <a:gd name="T6" fmla="*/ 2147483646 w 507"/>
                    <a:gd name="T7" fmla="*/ 2147483646 h 391"/>
                    <a:gd name="T8" fmla="*/ 2147483646 w 507"/>
                    <a:gd name="T9" fmla="*/ 2147483646 h 391"/>
                    <a:gd name="T10" fmla="*/ 2147483646 w 507"/>
                    <a:gd name="T11" fmla="*/ 2147483646 h 391"/>
                    <a:gd name="T12" fmla="*/ 2147483646 w 507"/>
                    <a:gd name="T13" fmla="*/ 2147483646 h 391"/>
                    <a:gd name="T14" fmla="*/ 2147483646 w 507"/>
                    <a:gd name="T15" fmla="*/ 2147483646 h 391"/>
                    <a:gd name="T16" fmla="*/ 2147483646 w 507"/>
                    <a:gd name="T17" fmla="*/ 2147483646 h 391"/>
                    <a:gd name="T18" fmla="*/ 2147483646 w 507"/>
                    <a:gd name="T19" fmla="*/ 2147483646 h 391"/>
                    <a:gd name="T20" fmla="*/ 2147483646 w 507"/>
                    <a:gd name="T21" fmla="*/ 2147483646 h 391"/>
                    <a:gd name="T22" fmla="*/ 2147483646 w 507"/>
                    <a:gd name="T23" fmla="*/ 2147483646 h 391"/>
                    <a:gd name="T24" fmla="*/ 2147483646 w 507"/>
                    <a:gd name="T25" fmla="*/ 2147483646 h 391"/>
                    <a:gd name="T26" fmla="*/ 2147483646 w 507"/>
                    <a:gd name="T27" fmla="*/ 2147483646 h 391"/>
                    <a:gd name="T28" fmla="*/ 2147483646 w 507"/>
                    <a:gd name="T29" fmla="*/ 2147483646 h 391"/>
                    <a:gd name="T30" fmla="*/ 2147483646 w 507"/>
                    <a:gd name="T31" fmla="*/ 2147483646 h 391"/>
                    <a:gd name="T32" fmla="*/ 2147483646 w 507"/>
                    <a:gd name="T33" fmla="*/ 2147483646 h 391"/>
                    <a:gd name="T34" fmla="*/ 2147483646 w 507"/>
                    <a:gd name="T35" fmla="*/ 2147483646 h 391"/>
                    <a:gd name="T36" fmla="*/ 2147483646 w 507"/>
                    <a:gd name="T37" fmla="*/ 2147483646 h 391"/>
                    <a:gd name="T38" fmla="*/ 2147483646 w 507"/>
                    <a:gd name="T39" fmla="*/ 2147483646 h 391"/>
                    <a:gd name="T40" fmla="*/ 2147483646 w 507"/>
                    <a:gd name="T41" fmla="*/ 2147483646 h 391"/>
                    <a:gd name="T42" fmla="*/ 2147483646 w 507"/>
                    <a:gd name="T43" fmla="*/ 2147483646 h 391"/>
                    <a:gd name="T44" fmla="*/ 2147483646 w 507"/>
                    <a:gd name="T45" fmla="*/ 2147483646 h 391"/>
                    <a:gd name="T46" fmla="*/ 2147483646 w 507"/>
                    <a:gd name="T47" fmla="*/ 2147483646 h 391"/>
                    <a:gd name="T48" fmla="*/ 2147483646 w 507"/>
                    <a:gd name="T49" fmla="*/ 2147483646 h 391"/>
                    <a:gd name="T50" fmla="*/ 2147483646 w 507"/>
                    <a:gd name="T51" fmla="*/ 2147483646 h 391"/>
                    <a:gd name="T52" fmla="*/ 2147483646 w 507"/>
                    <a:gd name="T53" fmla="*/ 2147483646 h 391"/>
                    <a:gd name="T54" fmla="*/ 2147483646 w 507"/>
                    <a:gd name="T55" fmla="*/ 2147483646 h 391"/>
                    <a:gd name="T56" fmla="*/ 2147483646 w 507"/>
                    <a:gd name="T57" fmla="*/ 2147483646 h 391"/>
                    <a:gd name="T58" fmla="*/ 2147483646 w 507"/>
                    <a:gd name="T59" fmla="*/ 2147483646 h 391"/>
                    <a:gd name="T60" fmla="*/ 2147483646 w 507"/>
                    <a:gd name="T61" fmla="*/ 2147483646 h 391"/>
                    <a:gd name="T62" fmla="*/ 2147483646 w 507"/>
                    <a:gd name="T63" fmla="*/ 2147483646 h 391"/>
                    <a:gd name="T64" fmla="*/ 2147483646 w 507"/>
                    <a:gd name="T65" fmla="*/ 2147483646 h 391"/>
                    <a:gd name="T66" fmla="*/ 2147483646 w 507"/>
                    <a:gd name="T67" fmla="*/ 2147483646 h 391"/>
                    <a:gd name="T68" fmla="*/ 2147483646 w 507"/>
                    <a:gd name="T69" fmla="*/ 2147483646 h 391"/>
                    <a:gd name="T70" fmla="*/ 2147483646 w 507"/>
                    <a:gd name="T71" fmla="*/ 2147483646 h 391"/>
                    <a:gd name="T72" fmla="*/ 2147483646 w 507"/>
                    <a:gd name="T73" fmla="*/ 2147483646 h 391"/>
                    <a:gd name="T74" fmla="*/ 2147483646 w 507"/>
                    <a:gd name="T75" fmla="*/ 2147483646 h 391"/>
                    <a:gd name="T76" fmla="*/ 2147483646 w 507"/>
                    <a:gd name="T77" fmla="*/ 2147483646 h 391"/>
                    <a:gd name="T78" fmla="*/ 2147483646 w 507"/>
                    <a:gd name="T79" fmla="*/ 2147483646 h 391"/>
                    <a:gd name="T80" fmla="*/ 2147483646 w 507"/>
                    <a:gd name="T81" fmla="*/ 2147483646 h 391"/>
                    <a:gd name="T82" fmla="*/ 2147483646 w 507"/>
                    <a:gd name="T83" fmla="*/ 2147483646 h 391"/>
                    <a:gd name="T84" fmla="*/ 2147483646 w 507"/>
                    <a:gd name="T85" fmla="*/ 2147483646 h 391"/>
                    <a:gd name="T86" fmla="*/ 2147483646 w 507"/>
                    <a:gd name="T87" fmla="*/ 2147483646 h 391"/>
                    <a:gd name="T88" fmla="*/ 2147483646 w 507"/>
                    <a:gd name="T89" fmla="*/ 2147483646 h 391"/>
                    <a:gd name="T90" fmla="*/ 2147483646 w 507"/>
                    <a:gd name="T91" fmla="*/ 2147483646 h 391"/>
                    <a:gd name="T92" fmla="*/ 2147483646 w 507"/>
                    <a:gd name="T93" fmla="*/ 2147483646 h 391"/>
                    <a:gd name="T94" fmla="*/ 2147483646 w 507"/>
                    <a:gd name="T95" fmla="*/ 2147483646 h 391"/>
                    <a:gd name="T96" fmla="*/ 2147483646 w 507"/>
                    <a:gd name="T97" fmla="*/ 2147483646 h 391"/>
                    <a:gd name="T98" fmla="*/ 2147483646 w 507"/>
                    <a:gd name="T99" fmla="*/ 2147483646 h 391"/>
                    <a:gd name="T100" fmla="*/ 2147483646 w 507"/>
                    <a:gd name="T101" fmla="*/ 2147483646 h 391"/>
                    <a:gd name="T102" fmla="*/ 2147483646 w 507"/>
                    <a:gd name="T103" fmla="*/ 2147483646 h 391"/>
                    <a:gd name="T104" fmla="*/ 0 w 507"/>
                    <a:gd name="T105" fmla="*/ 2147483646 h 391"/>
                    <a:gd name="T106" fmla="*/ 2147483646 w 507"/>
                    <a:gd name="T107" fmla="*/ 2147483646 h 391"/>
                    <a:gd name="T108" fmla="*/ 2147483646 w 507"/>
                    <a:gd name="T109" fmla="*/ 2147483646 h 391"/>
                    <a:gd name="T110" fmla="*/ 2147483646 w 507"/>
                    <a:gd name="T111" fmla="*/ 2147483646 h 391"/>
                    <a:gd name="T112" fmla="*/ 2147483646 w 507"/>
                    <a:gd name="T113" fmla="*/ 2147483646 h 391"/>
                    <a:gd name="T114" fmla="*/ 2147483646 w 507"/>
                    <a:gd name="T115" fmla="*/ 2147483646 h 391"/>
                    <a:gd name="T116" fmla="*/ 2147483646 w 507"/>
                    <a:gd name="T117" fmla="*/ 2147483646 h 391"/>
                    <a:gd name="T118" fmla="*/ 2147483646 w 507"/>
                    <a:gd name="T119" fmla="*/ 2147483646 h 391"/>
                    <a:gd name="T120" fmla="*/ 2147483646 w 507"/>
                    <a:gd name="T121" fmla="*/ 2147483646 h 391"/>
                    <a:gd name="T122" fmla="*/ 2147483646 w 507"/>
                    <a:gd name="T123" fmla="*/ 2147483646 h 391"/>
                    <a:gd name="T124" fmla="*/ 2147483646 w 507"/>
                    <a:gd name="T125" fmla="*/ 2147483646 h 39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7"/>
                    <a:gd name="T190" fmla="*/ 0 h 391"/>
                    <a:gd name="T191" fmla="*/ 507 w 507"/>
                    <a:gd name="T192" fmla="*/ 391 h 39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7" h="391">
                      <a:moveTo>
                        <a:pt x="108" y="29"/>
                      </a:moveTo>
                      <a:lnTo>
                        <a:pt x="133" y="0"/>
                      </a:lnTo>
                      <a:lnTo>
                        <a:pt x="149" y="0"/>
                      </a:lnTo>
                      <a:lnTo>
                        <a:pt x="174" y="25"/>
                      </a:lnTo>
                      <a:lnTo>
                        <a:pt x="183" y="61"/>
                      </a:lnTo>
                      <a:lnTo>
                        <a:pt x="199" y="83"/>
                      </a:lnTo>
                      <a:lnTo>
                        <a:pt x="214" y="83"/>
                      </a:lnTo>
                      <a:lnTo>
                        <a:pt x="229" y="67"/>
                      </a:lnTo>
                      <a:lnTo>
                        <a:pt x="244" y="93"/>
                      </a:lnTo>
                      <a:lnTo>
                        <a:pt x="265" y="104"/>
                      </a:lnTo>
                      <a:lnTo>
                        <a:pt x="290" y="99"/>
                      </a:lnTo>
                      <a:lnTo>
                        <a:pt x="295" y="94"/>
                      </a:lnTo>
                      <a:lnTo>
                        <a:pt x="331" y="100"/>
                      </a:lnTo>
                      <a:lnTo>
                        <a:pt x="372" y="100"/>
                      </a:lnTo>
                      <a:lnTo>
                        <a:pt x="387" y="97"/>
                      </a:lnTo>
                      <a:lnTo>
                        <a:pt x="394" y="100"/>
                      </a:lnTo>
                      <a:lnTo>
                        <a:pt x="409" y="116"/>
                      </a:lnTo>
                      <a:lnTo>
                        <a:pt x="419" y="111"/>
                      </a:lnTo>
                      <a:lnTo>
                        <a:pt x="434" y="132"/>
                      </a:lnTo>
                      <a:lnTo>
                        <a:pt x="449" y="188"/>
                      </a:lnTo>
                      <a:lnTo>
                        <a:pt x="484" y="193"/>
                      </a:lnTo>
                      <a:lnTo>
                        <a:pt x="484" y="204"/>
                      </a:lnTo>
                      <a:lnTo>
                        <a:pt x="498" y="210"/>
                      </a:lnTo>
                      <a:lnTo>
                        <a:pt x="488" y="220"/>
                      </a:lnTo>
                      <a:lnTo>
                        <a:pt x="503" y="230"/>
                      </a:lnTo>
                      <a:lnTo>
                        <a:pt x="493" y="241"/>
                      </a:lnTo>
                      <a:lnTo>
                        <a:pt x="493" y="251"/>
                      </a:lnTo>
                      <a:lnTo>
                        <a:pt x="507" y="266"/>
                      </a:lnTo>
                      <a:lnTo>
                        <a:pt x="492" y="266"/>
                      </a:lnTo>
                      <a:lnTo>
                        <a:pt x="492" y="297"/>
                      </a:lnTo>
                      <a:lnTo>
                        <a:pt x="460" y="331"/>
                      </a:lnTo>
                      <a:lnTo>
                        <a:pt x="459" y="353"/>
                      </a:lnTo>
                      <a:lnTo>
                        <a:pt x="406" y="372"/>
                      </a:lnTo>
                      <a:lnTo>
                        <a:pt x="392" y="347"/>
                      </a:lnTo>
                      <a:lnTo>
                        <a:pt x="362" y="345"/>
                      </a:lnTo>
                      <a:lnTo>
                        <a:pt x="361" y="372"/>
                      </a:lnTo>
                      <a:lnTo>
                        <a:pt x="335" y="391"/>
                      </a:lnTo>
                      <a:lnTo>
                        <a:pt x="320" y="376"/>
                      </a:lnTo>
                      <a:lnTo>
                        <a:pt x="315" y="350"/>
                      </a:lnTo>
                      <a:lnTo>
                        <a:pt x="239" y="303"/>
                      </a:lnTo>
                      <a:lnTo>
                        <a:pt x="228" y="339"/>
                      </a:lnTo>
                      <a:lnTo>
                        <a:pt x="182" y="327"/>
                      </a:lnTo>
                      <a:lnTo>
                        <a:pt x="172" y="332"/>
                      </a:lnTo>
                      <a:lnTo>
                        <a:pt x="162" y="363"/>
                      </a:lnTo>
                      <a:lnTo>
                        <a:pt x="139" y="359"/>
                      </a:lnTo>
                      <a:lnTo>
                        <a:pt x="105" y="352"/>
                      </a:lnTo>
                      <a:lnTo>
                        <a:pt x="105" y="341"/>
                      </a:lnTo>
                      <a:lnTo>
                        <a:pt x="60" y="340"/>
                      </a:lnTo>
                      <a:lnTo>
                        <a:pt x="65" y="330"/>
                      </a:lnTo>
                      <a:lnTo>
                        <a:pt x="19" y="329"/>
                      </a:lnTo>
                      <a:lnTo>
                        <a:pt x="9" y="318"/>
                      </a:lnTo>
                      <a:lnTo>
                        <a:pt x="15" y="283"/>
                      </a:lnTo>
                      <a:lnTo>
                        <a:pt x="0" y="247"/>
                      </a:lnTo>
                      <a:lnTo>
                        <a:pt x="1" y="211"/>
                      </a:lnTo>
                      <a:lnTo>
                        <a:pt x="28" y="200"/>
                      </a:lnTo>
                      <a:lnTo>
                        <a:pt x="62" y="177"/>
                      </a:lnTo>
                      <a:lnTo>
                        <a:pt x="53" y="146"/>
                      </a:lnTo>
                      <a:lnTo>
                        <a:pt x="60" y="136"/>
                      </a:lnTo>
                      <a:lnTo>
                        <a:pt x="39" y="125"/>
                      </a:lnTo>
                      <a:lnTo>
                        <a:pt x="29" y="94"/>
                      </a:lnTo>
                      <a:lnTo>
                        <a:pt x="39" y="89"/>
                      </a:lnTo>
                      <a:lnTo>
                        <a:pt x="51" y="38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" name="Freeform 308"/>
                <p:cNvSpPr>
                  <a:spLocks/>
                </p:cNvSpPr>
                <p:nvPr/>
              </p:nvSpPr>
              <p:spPr bwMode="auto">
                <a:xfrm>
                  <a:off x="987511" y="2950502"/>
                  <a:ext cx="195280" cy="250742"/>
                </a:xfrm>
                <a:custGeom>
                  <a:avLst/>
                  <a:gdLst>
                    <a:gd name="T0" fmla="*/ 2147483646 w 371"/>
                    <a:gd name="T1" fmla="*/ 2147483646 h 463"/>
                    <a:gd name="T2" fmla="*/ 2147483646 w 371"/>
                    <a:gd name="T3" fmla="*/ 2147483646 h 463"/>
                    <a:gd name="T4" fmla="*/ 2147483646 w 371"/>
                    <a:gd name="T5" fmla="*/ 2147483646 h 463"/>
                    <a:gd name="T6" fmla="*/ 2147483646 w 371"/>
                    <a:gd name="T7" fmla="*/ 2147483646 h 463"/>
                    <a:gd name="T8" fmla="*/ 2147483646 w 371"/>
                    <a:gd name="T9" fmla="*/ 2147483646 h 463"/>
                    <a:gd name="T10" fmla="*/ 2147483646 w 371"/>
                    <a:gd name="T11" fmla="*/ 2147483646 h 463"/>
                    <a:gd name="T12" fmla="*/ 2147483646 w 371"/>
                    <a:gd name="T13" fmla="*/ 2147483646 h 463"/>
                    <a:gd name="T14" fmla="*/ 2147483646 w 371"/>
                    <a:gd name="T15" fmla="*/ 2147483646 h 463"/>
                    <a:gd name="T16" fmla="*/ 2147483646 w 371"/>
                    <a:gd name="T17" fmla="*/ 2147483646 h 463"/>
                    <a:gd name="T18" fmla="*/ 2147483646 w 371"/>
                    <a:gd name="T19" fmla="*/ 2147483646 h 463"/>
                    <a:gd name="T20" fmla="*/ 2147483646 w 371"/>
                    <a:gd name="T21" fmla="*/ 2147483646 h 463"/>
                    <a:gd name="T22" fmla="*/ 2147483646 w 371"/>
                    <a:gd name="T23" fmla="*/ 2147483646 h 463"/>
                    <a:gd name="T24" fmla="*/ 2147483646 w 371"/>
                    <a:gd name="T25" fmla="*/ 2147483646 h 463"/>
                    <a:gd name="T26" fmla="*/ 2147483646 w 371"/>
                    <a:gd name="T27" fmla="*/ 0 h 463"/>
                    <a:gd name="T28" fmla="*/ 2147483646 w 371"/>
                    <a:gd name="T29" fmla="*/ 2147483646 h 463"/>
                    <a:gd name="T30" fmla="*/ 2147483646 w 371"/>
                    <a:gd name="T31" fmla="*/ 2147483646 h 463"/>
                    <a:gd name="T32" fmla="*/ 2147483646 w 371"/>
                    <a:gd name="T33" fmla="*/ 2147483646 h 463"/>
                    <a:gd name="T34" fmla="*/ 2147483646 w 371"/>
                    <a:gd name="T35" fmla="*/ 2147483646 h 463"/>
                    <a:gd name="T36" fmla="*/ 2147483646 w 371"/>
                    <a:gd name="T37" fmla="*/ 2147483646 h 463"/>
                    <a:gd name="T38" fmla="*/ 2147483646 w 371"/>
                    <a:gd name="T39" fmla="*/ 2147483646 h 463"/>
                    <a:gd name="T40" fmla="*/ 2147483646 w 371"/>
                    <a:gd name="T41" fmla="*/ 2147483646 h 463"/>
                    <a:gd name="T42" fmla="*/ 2147483646 w 371"/>
                    <a:gd name="T43" fmla="*/ 2147483646 h 463"/>
                    <a:gd name="T44" fmla="*/ 2147483646 w 371"/>
                    <a:gd name="T45" fmla="*/ 2147483646 h 463"/>
                    <a:gd name="T46" fmla="*/ 2147483646 w 371"/>
                    <a:gd name="T47" fmla="*/ 2147483646 h 463"/>
                    <a:gd name="T48" fmla="*/ 2147483646 w 371"/>
                    <a:gd name="T49" fmla="*/ 2147483646 h 463"/>
                    <a:gd name="T50" fmla="*/ 2147483646 w 371"/>
                    <a:gd name="T51" fmla="*/ 2147483646 h 463"/>
                    <a:gd name="T52" fmla="*/ 2147483646 w 371"/>
                    <a:gd name="T53" fmla="*/ 2147483646 h 463"/>
                    <a:gd name="T54" fmla="*/ 2147483646 w 371"/>
                    <a:gd name="T55" fmla="*/ 2147483646 h 463"/>
                    <a:gd name="T56" fmla="*/ 2147483646 w 371"/>
                    <a:gd name="T57" fmla="*/ 2147483646 h 463"/>
                    <a:gd name="T58" fmla="*/ 2147483646 w 371"/>
                    <a:gd name="T59" fmla="*/ 2147483646 h 463"/>
                    <a:gd name="T60" fmla="*/ 2147483646 w 371"/>
                    <a:gd name="T61" fmla="*/ 2147483646 h 463"/>
                    <a:gd name="T62" fmla="*/ 2147483646 w 371"/>
                    <a:gd name="T63" fmla="*/ 2147483646 h 463"/>
                    <a:gd name="T64" fmla="*/ 2147483646 w 371"/>
                    <a:gd name="T65" fmla="*/ 2147483646 h 463"/>
                    <a:gd name="T66" fmla="*/ 2147483646 w 371"/>
                    <a:gd name="T67" fmla="*/ 2147483646 h 463"/>
                    <a:gd name="T68" fmla="*/ 2147483646 w 371"/>
                    <a:gd name="T69" fmla="*/ 2147483646 h 463"/>
                    <a:gd name="T70" fmla="*/ 2147483646 w 371"/>
                    <a:gd name="T71" fmla="*/ 2147483646 h 463"/>
                    <a:gd name="T72" fmla="*/ 2147483646 w 371"/>
                    <a:gd name="T73" fmla="*/ 2147483646 h 463"/>
                    <a:gd name="T74" fmla="*/ 2147483646 w 371"/>
                    <a:gd name="T75" fmla="*/ 2147483646 h 463"/>
                    <a:gd name="T76" fmla="*/ 2147483646 w 371"/>
                    <a:gd name="T77" fmla="*/ 2147483646 h 463"/>
                    <a:gd name="T78" fmla="*/ 2147483646 w 371"/>
                    <a:gd name="T79" fmla="*/ 2147483646 h 463"/>
                    <a:gd name="T80" fmla="*/ 2147483646 w 371"/>
                    <a:gd name="T81" fmla="*/ 2147483646 h 463"/>
                    <a:gd name="T82" fmla="*/ 2147483646 w 371"/>
                    <a:gd name="T83" fmla="*/ 2147483646 h 463"/>
                    <a:gd name="T84" fmla="*/ 2147483646 w 371"/>
                    <a:gd name="T85" fmla="*/ 2147483646 h 463"/>
                    <a:gd name="T86" fmla="*/ 2147483646 w 371"/>
                    <a:gd name="T87" fmla="*/ 2147483646 h 463"/>
                    <a:gd name="T88" fmla="*/ 2147483646 w 371"/>
                    <a:gd name="T89" fmla="*/ 2147483646 h 463"/>
                    <a:gd name="T90" fmla="*/ 2147483646 w 371"/>
                    <a:gd name="T91" fmla="*/ 2147483646 h 463"/>
                    <a:gd name="T92" fmla="*/ 2147483646 w 371"/>
                    <a:gd name="T93" fmla="*/ 2147483646 h 463"/>
                    <a:gd name="T94" fmla="*/ 2147483646 w 371"/>
                    <a:gd name="T95" fmla="*/ 2147483646 h 463"/>
                    <a:gd name="T96" fmla="*/ 2147483646 w 371"/>
                    <a:gd name="T97" fmla="*/ 2147483646 h 463"/>
                    <a:gd name="T98" fmla="*/ 2147483646 w 371"/>
                    <a:gd name="T99" fmla="*/ 2147483646 h 463"/>
                    <a:gd name="T100" fmla="*/ 2147483646 w 371"/>
                    <a:gd name="T101" fmla="*/ 2147483646 h 463"/>
                    <a:gd name="T102" fmla="*/ 2147483646 w 371"/>
                    <a:gd name="T103" fmla="*/ 2147483646 h 463"/>
                    <a:gd name="T104" fmla="*/ 0 w 371"/>
                    <a:gd name="T105" fmla="*/ 2147483646 h 463"/>
                    <a:gd name="T106" fmla="*/ 2147483646 w 371"/>
                    <a:gd name="T107" fmla="*/ 2147483646 h 463"/>
                    <a:gd name="T108" fmla="*/ 2147483646 w 371"/>
                    <a:gd name="T109" fmla="*/ 2147483646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71"/>
                    <a:gd name="T166" fmla="*/ 0 h 463"/>
                    <a:gd name="T167" fmla="*/ 371 w 371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71" h="463">
                      <a:moveTo>
                        <a:pt x="7" y="74"/>
                      </a:moveTo>
                      <a:lnTo>
                        <a:pt x="12" y="74"/>
                      </a:lnTo>
                      <a:lnTo>
                        <a:pt x="58" y="66"/>
                      </a:lnTo>
                      <a:lnTo>
                        <a:pt x="79" y="45"/>
                      </a:lnTo>
                      <a:lnTo>
                        <a:pt x="74" y="30"/>
                      </a:lnTo>
                      <a:lnTo>
                        <a:pt x="79" y="20"/>
                      </a:lnTo>
                      <a:lnTo>
                        <a:pt x="110" y="14"/>
                      </a:lnTo>
                      <a:lnTo>
                        <a:pt x="120" y="35"/>
                      </a:lnTo>
                      <a:lnTo>
                        <a:pt x="140" y="31"/>
                      </a:lnTo>
                      <a:lnTo>
                        <a:pt x="140" y="41"/>
                      </a:lnTo>
                      <a:lnTo>
                        <a:pt x="156" y="41"/>
                      </a:lnTo>
                      <a:lnTo>
                        <a:pt x="147" y="16"/>
                      </a:lnTo>
                      <a:lnTo>
                        <a:pt x="172" y="11"/>
                      </a:lnTo>
                      <a:lnTo>
                        <a:pt x="183" y="0"/>
                      </a:lnTo>
                      <a:lnTo>
                        <a:pt x="193" y="11"/>
                      </a:lnTo>
                      <a:lnTo>
                        <a:pt x="239" y="12"/>
                      </a:lnTo>
                      <a:lnTo>
                        <a:pt x="234" y="22"/>
                      </a:lnTo>
                      <a:lnTo>
                        <a:pt x="279" y="23"/>
                      </a:lnTo>
                      <a:lnTo>
                        <a:pt x="279" y="34"/>
                      </a:lnTo>
                      <a:lnTo>
                        <a:pt x="313" y="41"/>
                      </a:lnTo>
                      <a:lnTo>
                        <a:pt x="306" y="55"/>
                      </a:lnTo>
                      <a:lnTo>
                        <a:pt x="338" y="81"/>
                      </a:lnTo>
                      <a:lnTo>
                        <a:pt x="318" y="134"/>
                      </a:lnTo>
                      <a:lnTo>
                        <a:pt x="306" y="182"/>
                      </a:lnTo>
                      <a:lnTo>
                        <a:pt x="322" y="188"/>
                      </a:lnTo>
                      <a:lnTo>
                        <a:pt x="341" y="239"/>
                      </a:lnTo>
                      <a:lnTo>
                        <a:pt x="371" y="266"/>
                      </a:lnTo>
                      <a:lnTo>
                        <a:pt x="344" y="290"/>
                      </a:lnTo>
                      <a:lnTo>
                        <a:pt x="355" y="300"/>
                      </a:lnTo>
                      <a:lnTo>
                        <a:pt x="344" y="321"/>
                      </a:lnTo>
                      <a:lnTo>
                        <a:pt x="318" y="341"/>
                      </a:lnTo>
                      <a:lnTo>
                        <a:pt x="307" y="361"/>
                      </a:lnTo>
                      <a:lnTo>
                        <a:pt x="255" y="370"/>
                      </a:lnTo>
                      <a:lnTo>
                        <a:pt x="265" y="391"/>
                      </a:lnTo>
                      <a:lnTo>
                        <a:pt x="239" y="421"/>
                      </a:lnTo>
                      <a:lnTo>
                        <a:pt x="256" y="443"/>
                      </a:lnTo>
                      <a:lnTo>
                        <a:pt x="228" y="463"/>
                      </a:lnTo>
                      <a:lnTo>
                        <a:pt x="213" y="442"/>
                      </a:lnTo>
                      <a:lnTo>
                        <a:pt x="171" y="435"/>
                      </a:lnTo>
                      <a:lnTo>
                        <a:pt x="156" y="451"/>
                      </a:lnTo>
                      <a:lnTo>
                        <a:pt x="135" y="446"/>
                      </a:lnTo>
                      <a:lnTo>
                        <a:pt x="142" y="425"/>
                      </a:lnTo>
                      <a:lnTo>
                        <a:pt x="110" y="419"/>
                      </a:lnTo>
                      <a:lnTo>
                        <a:pt x="116" y="378"/>
                      </a:lnTo>
                      <a:lnTo>
                        <a:pt x="112" y="352"/>
                      </a:lnTo>
                      <a:lnTo>
                        <a:pt x="102" y="337"/>
                      </a:lnTo>
                      <a:lnTo>
                        <a:pt x="98" y="266"/>
                      </a:lnTo>
                      <a:lnTo>
                        <a:pt x="105" y="245"/>
                      </a:lnTo>
                      <a:lnTo>
                        <a:pt x="91" y="221"/>
                      </a:lnTo>
                      <a:lnTo>
                        <a:pt x="35" y="178"/>
                      </a:lnTo>
                      <a:lnTo>
                        <a:pt x="45" y="173"/>
                      </a:lnTo>
                      <a:lnTo>
                        <a:pt x="46" y="137"/>
                      </a:lnTo>
                      <a:lnTo>
                        <a:pt x="0" y="100"/>
                      </a:lnTo>
                      <a:lnTo>
                        <a:pt x="17" y="80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" name="Freeform 309"/>
                <p:cNvSpPr>
                  <a:spLocks/>
                </p:cNvSpPr>
                <p:nvPr/>
              </p:nvSpPr>
              <p:spPr bwMode="auto">
                <a:xfrm>
                  <a:off x="1149452" y="2942569"/>
                  <a:ext cx="203219" cy="228524"/>
                </a:xfrm>
                <a:custGeom>
                  <a:avLst/>
                  <a:gdLst>
                    <a:gd name="T0" fmla="*/ 2147483646 w 382"/>
                    <a:gd name="T1" fmla="*/ 2147483646 h 425"/>
                    <a:gd name="T2" fmla="*/ 2147483646 w 382"/>
                    <a:gd name="T3" fmla="*/ 2147483646 h 425"/>
                    <a:gd name="T4" fmla="*/ 2147483646 w 382"/>
                    <a:gd name="T5" fmla="*/ 2147483646 h 425"/>
                    <a:gd name="T6" fmla="*/ 2147483646 w 382"/>
                    <a:gd name="T7" fmla="*/ 2147483646 h 425"/>
                    <a:gd name="T8" fmla="*/ 2147483646 w 382"/>
                    <a:gd name="T9" fmla="*/ 0 h 425"/>
                    <a:gd name="T10" fmla="*/ 2147483646 w 382"/>
                    <a:gd name="T11" fmla="*/ 2147483646 h 425"/>
                    <a:gd name="T12" fmla="*/ 2147483646 w 382"/>
                    <a:gd name="T13" fmla="*/ 2147483646 h 425"/>
                    <a:gd name="T14" fmla="*/ 2147483646 w 382"/>
                    <a:gd name="T15" fmla="*/ 2147483646 h 425"/>
                    <a:gd name="T16" fmla="*/ 2147483646 w 382"/>
                    <a:gd name="T17" fmla="*/ 2147483646 h 425"/>
                    <a:gd name="T18" fmla="*/ 2147483646 w 382"/>
                    <a:gd name="T19" fmla="*/ 2147483646 h 425"/>
                    <a:gd name="T20" fmla="*/ 2147483646 w 382"/>
                    <a:gd name="T21" fmla="*/ 2147483646 h 425"/>
                    <a:gd name="T22" fmla="*/ 2147483646 w 382"/>
                    <a:gd name="T23" fmla="*/ 2147483646 h 425"/>
                    <a:gd name="T24" fmla="*/ 2147483646 w 382"/>
                    <a:gd name="T25" fmla="*/ 2147483646 h 425"/>
                    <a:gd name="T26" fmla="*/ 2147483646 w 382"/>
                    <a:gd name="T27" fmla="*/ 2147483646 h 425"/>
                    <a:gd name="T28" fmla="*/ 2147483646 w 382"/>
                    <a:gd name="T29" fmla="*/ 2147483646 h 425"/>
                    <a:gd name="T30" fmla="*/ 2147483646 w 382"/>
                    <a:gd name="T31" fmla="*/ 2147483646 h 425"/>
                    <a:gd name="T32" fmla="*/ 2147483646 w 382"/>
                    <a:gd name="T33" fmla="*/ 2147483646 h 425"/>
                    <a:gd name="T34" fmla="*/ 2147483646 w 382"/>
                    <a:gd name="T35" fmla="*/ 2147483646 h 425"/>
                    <a:gd name="T36" fmla="*/ 2147483646 w 382"/>
                    <a:gd name="T37" fmla="*/ 2147483646 h 425"/>
                    <a:gd name="T38" fmla="*/ 2147483646 w 382"/>
                    <a:gd name="T39" fmla="*/ 2147483646 h 425"/>
                    <a:gd name="T40" fmla="*/ 2147483646 w 382"/>
                    <a:gd name="T41" fmla="*/ 2147483646 h 425"/>
                    <a:gd name="T42" fmla="*/ 2147483646 w 382"/>
                    <a:gd name="T43" fmla="*/ 2147483646 h 425"/>
                    <a:gd name="T44" fmla="*/ 2147483646 w 382"/>
                    <a:gd name="T45" fmla="*/ 2147483646 h 425"/>
                    <a:gd name="T46" fmla="*/ 2147483646 w 382"/>
                    <a:gd name="T47" fmla="*/ 2147483646 h 425"/>
                    <a:gd name="T48" fmla="*/ 2147483646 w 382"/>
                    <a:gd name="T49" fmla="*/ 2147483646 h 425"/>
                    <a:gd name="T50" fmla="*/ 2147483646 w 382"/>
                    <a:gd name="T51" fmla="*/ 2147483646 h 425"/>
                    <a:gd name="T52" fmla="*/ 2147483646 w 382"/>
                    <a:gd name="T53" fmla="*/ 2147483646 h 425"/>
                    <a:gd name="T54" fmla="*/ 2147483646 w 382"/>
                    <a:gd name="T55" fmla="*/ 2147483646 h 425"/>
                    <a:gd name="T56" fmla="*/ 2147483646 w 382"/>
                    <a:gd name="T57" fmla="*/ 2147483646 h 425"/>
                    <a:gd name="T58" fmla="*/ 2147483646 w 382"/>
                    <a:gd name="T59" fmla="*/ 2147483646 h 425"/>
                    <a:gd name="T60" fmla="*/ 2147483646 w 382"/>
                    <a:gd name="T61" fmla="*/ 2147483646 h 425"/>
                    <a:gd name="T62" fmla="*/ 2147483646 w 382"/>
                    <a:gd name="T63" fmla="*/ 2147483646 h 425"/>
                    <a:gd name="T64" fmla="*/ 2147483646 w 382"/>
                    <a:gd name="T65" fmla="*/ 2147483646 h 425"/>
                    <a:gd name="T66" fmla="*/ 2147483646 w 382"/>
                    <a:gd name="T67" fmla="*/ 2147483646 h 425"/>
                    <a:gd name="T68" fmla="*/ 2147483646 w 382"/>
                    <a:gd name="T69" fmla="*/ 2147483646 h 425"/>
                    <a:gd name="T70" fmla="*/ 2147483646 w 382"/>
                    <a:gd name="T71" fmla="*/ 2147483646 h 425"/>
                    <a:gd name="T72" fmla="*/ 2147483646 w 382"/>
                    <a:gd name="T73" fmla="*/ 2147483646 h 425"/>
                    <a:gd name="T74" fmla="*/ 2147483646 w 382"/>
                    <a:gd name="T75" fmla="*/ 2147483646 h 425"/>
                    <a:gd name="T76" fmla="*/ 2147483646 w 382"/>
                    <a:gd name="T77" fmla="*/ 2147483646 h 425"/>
                    <a:gd name="T78" fmla="*/ 2147483646 w 382"/>
                    <a:gd name="T79" fmla="*/ 2147483646 h 425"/>
                    <a:gd name="T80" fmla="*/ 2147483646 w 382"/>
                    <a:gd name="T81" fmla="*/ 2147483646 h 425"/>
                    <a:gd name="T82" fmla="*/ 2147483646 w 382"/>
                    <a:gd name="T83" fmla="*/ 2147483646 h 425"/>
                    <a:gd name="T84" fmla="*/ 2147483646 w 382"/>
                    <a:gd name="T85" fmla="*/ 2147483646 h 425"/>
                    <a:gd name="T86" fmla="*/ 2147483646 w 382"/>
                    <a:gd name="T87" fmla="*/ 2147483646 h 425"/>
                    <a:gd name="T88" fmla="*/ 0 w 382"/>
                    <a:gd name="T89" fmla="*/ 2147483646 h 425"/>
                    <a:gd name="T90" fmla="*/ 2147483646 w 382"/>
                    <a:gd name="T91" fmla="*/ 2147483646 h 425"/>
                    <a:gd name="T92" fmla="*/ 2147483646 w 382"/>
                    <a:gd name="T93" fmla="*/ 2147483646 h 425"/>
                    <a:gd name="T94" fmla="*/ 0 w 382"/>
                    <a:gd name="T95" fmla="*/ 2147483646 h 425"/>
                    <a:gd name="T96" fmla="*/ 2147483646 w 382"/>
                    <a:gd name="T97" fmla="*/ 2147483646 h 425"/>
                    <a:gd name="T98" fmla="*/ 2147483646 w 382"/>
                    <a:gd name="T99" fmla="*/ 2147483646 h 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82"/>
                    <a:gd name="T151" fmla="*/ 0 h 425"/>
                    <a:gd name="T152" fmla="*/ 382 w 382"/>
                    <a:gd name="T153" fmla="*/ 425 h 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82" h="425">
                      <a:moveTo>
                        <a:pt x="30" y="60"/>
                      </a:moveTo>
                      <a:lnTo>
                        <a:pt x="40" y="29"/>
                      </a:lnTo>
                      <a:lnTo>
                        <a:pt x="50" y="24"/>
                      </a:lnTo>
                      <a:lnTo>
                        <a:pt x="96" y="36"/>
                      </a:lnTo>
                      <a:lnTo>
                        <a:pt x="107" y="0"/>
                      </a:lnTo>
                      <a:lnTo>
                        <a:pt x="183" y="47"/>
                      </a:lnTo>
                      <a:lnTo>
                        <a:pt x="188" y="73"/>
                      </a:lnTo>
                      <a:lnTo>
                        <a:pt x="203" y="88"/>
                      </a:lnTo>
                      <a:lnTo>
                        <a:pt x="229" y="69"/>
                      </a:lnTo>
                      <a:lnTo>
                        <a:pt x="230" y="42"/>
                      </a:lnTo>
                      <a:lnTo>
                        <a:pt x="260" y="44"/>
                      </a:lnTo>
                      <a:lnTo>
                        <a:pt x="274" y="69"/>
                      </a:lnTo>
                      <a:lnTo>
                        <a:pt x="327" y="50"/>
                      </a:lnTo>
                      <a:lnTo>
                        <a:pt x="337" y="106"/>
                      </a:lnTo>
                      <a:lnTo>
                        <a:pt x="352" y="101"/>
                      </a:lnTo>
                      <a:lnTo>
                        <a:pt x="371" y="84"/>
                      </a:lnTo>
                      <a:lnTo>
                        <a:pt x="382" y="111"/>
                      </a:lnTo>
                      <a:lnTo>
                        <a:pt x="360" y="133"/>
                      </a:lnTo>
                      <a:lnTo>
                        <a:pt x="365" y="179"/>
                      </a:lnTo>
                      <a:lnTo>
                        <a:pt x="379" y="189"/>
                      </a:lnTo>
                      <a:lnTo>
                        <a:pt x="379" y="209"/>
                      </a:lnTo>
                      <a:lnTo>
                        <a:pt x="353" y="204"/>
                      </a:lnTo>
                      <a:lnTo>
                        <a:pt x="322" y="244"/>
                      </a:lnTo>
                      <a:lnTo>
                        <a:pt x="332" y="264"/>
                      </a:lnTo>
                      <a:lnTo>
                        <a:pt x="318" y="318"/>
                      </a:lnTo>
                      <a:lnTo>
                        <a:pt x="248" y="350"/>
                      </a:lnTo>
                      <a:lnTo>
                        <a:pt x="248" y="370"/>
                      </a:lnTo>
                      <a:lnTo>
                        <a:pt x="226" y="385"/>
                      </a:lnTo>
                      <a:lnTo>
                        <a:pt x="195" y="365"/>
                      </a:lnTo>
                      <a:lnTo>
                        <a:pt x="180" y="389"/>
                      </a:lnTo>
                      <a:lnTo>
                        <a:pt x="149" y="384"/>
                      </a:lnTo>
                      <a:lnTo>
                        <a:pt x="134" y="394"/>
                      </a:lnTo>
                      <a:lnTo>
                        <a:pt x="123" y="425"/>
                      </a:lnTo>
                      <a:lnTo>
                        <a:pt x="92" y="424"/>
                      </a:lnTo>
                      <a:lnTo>
                        <a:pt x="102" y="403"/>
                      </a:lnTo>
                      <a:lnTo>
                        <a:pt x="67" y="403"/>
                      </a:lnTo>
                      <a:lnTo>
                        <a:pt x="73" y="388"/>
                      </a:lnTo>
                      <a:lnTo>
                        <a:pt x="63" y="362"/>
                      </a:lnTo>
                      <a:lnTo>
                        <a:pt x="38" y="336"/>
                      </a:lnTo>
                      <a:lnTo>
                        <a:pt x="49" y="315"/>
                      </a:lnTo>
                      <a:lnTo>
                        <a:pt x="38" y="305"/>
                      </a:lnTo>
                      <a:lnTo>
                        <a:pt x="65" y="281"/>
                      </a:lnTo>
                      <a:lnTo>
                        <a:pt x="35" y="254"/>
                      </a:lnTo>
                      <a:lnTo>
                        <a:pt x="16" y="203"/>
                      </a:lnTo>
                      <a:lnTo>
                        <a:pt x="0" y="197"/>
                      </a:lnTo>
                      <a:lnTo>
                        <a:pt x="12" y="149"/>
                      </a:lnTo>
                      <a:lnTo>
                        <a:pt x="32" y="96"/>
                      </a:lnTo>
                      <a:lnTo>
                        <a:pt x="0" y="70"/>
                      </a:lnTo>
                      <a:lnTo>
                        <a:pt x="7" y="56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9" name="Freeform 310"/>
                <p:cNvSpPr>
                  <a:spLocks/>
                </p:cNvSpPr>
                <p:nvPr/>
              </p:nvSpPr>
              <p:spPr bwMode="auto">
                <a:xfrm>
                  <a:off x="677919" y="3866189"/>
                  <a:ext cx="420727" cy="482441"/>
                </a:xfrm>
                <a:custGeom>
                  <a:avLst/>
                  <a:gdLst>
                    <a:gd name="T0" fmla="*/ 2147483646 w 796"/>
                    <a:gd name="T1" fmla="*/ 2147483646 h 899"/>
                    <a:gd name="T2" fmla="*/ 2147483646 w 796"/>
                    <a:gd name="T3" fmla="*/ 2147483646 h 899"/>
                    <a:gd name="T4" fmla="*/ 2147483646 w 796"/>
                    <a:gd name="T5" fmla="*/ 2147483646 h 899"/>
                    <a:gd name="T6" fmla="*/ 2147483646 w 796"/>
                    <a:gd name="T7" fmla="*/ 2147483646 h 899"/>
                    <a:gd name="T8" fmla="*/ 2147483646 w 796"/>
                    <a:gd name="T9" fmla="*/ 2147483646 h 899"/>
                    <a:gd name="T10" fmla="*/ 2147483646 w 796"/>
                    <a:gd name="T11" fmla="*/ 2147483646 h 899"/>
                    <a:gd name="T12" fmla="*/ 2147483646 w 796"/>
                    <a:gd name="T13" fmla="*/ 2147483646 h 899"/>
                    <a:gd name="T14" fmla="*/ 2147483646 w 796"/>
                    <a:gd name="T15" fmla="*/ 2147483646 h 899"/>
                    <a:gd name="T16" fmla="*/ 2147483646 w 796"/>
                    <a:gd name="T17" fmla="*/ 2147483646 h 899"/>
                    <a:gd name="T18" fmla="*/ 2147483646 w 796"/>
                    <a:gd name="T19" fmla="*/ 2147483646 h 899"/>
                    <a:gd name="T20" fmla="*/ 2147483646 w 796"/>
                    <a:gd name="T21" fmla="*/ 2147483646 h 899"/>
                    <a:gd name="T22" fmla="*/ 2147483646 w 796"/>
                    <a:gd name="T23" fmla="*/ 0 h 899"/>
                    <a:gd name="T24" fmla="*/ 2147483646 w 796"/>
                    <a:gd name="T25" fmla="*/ 2147483646 h 899"/>
                    <a:gd name="T26" fmla="*/ 2147483646 w 796"/>
                    <a:gd name="T27" fmla="*/ 2147483646 h 899"/>
                    <a:gd name="T28" fmla="*/ 2147483646 w 796"/>
                    <a:gd name="T29" fmla="*/ 2147483646 h 899"/>
                    <a:gd name="T30" fmla="*/ 2147483646 w 796"/>
                    <a:gd name="T31" fmla="*/ 2147483646 h 899"/>
                    <a:gd name="T32" fmla="*/ 2147483646 w 796"/>
                    <a:gd name="T33" fmla="*/ 2147483646 h 899"/>
                    <a:gd name="T34" fmla="*/ 2147483646 w 796"/>
                    <a:gd name="T35" fmla="*/ 2147483646 h 899"/>
                    <a:gd name="T36" fmla="*/ 2147483646 w 796"/>
                    <a:gd name="T37" fmla="*/ 2147483646 h 899"/>
                    <a:gd name="T38" fmla="*/ 2147483646 w 796"/>
                    <a:gd name="T39" fmla="*/ 2147483646 h 899"/>
                    <a:gd name="T40" fmla="*/ 2147483646 w 796"/>
                    <a:gd name="T41" fmla="*/ 2147483646 h 899"/>
                    <a:gd name="T42" fmla="*/ 2147483646 w 796"/>
                    <a:gd name="T43" fmla="*/ 2147483646 h 899"/>
                    <a:gd name="T44" fmla="*/ 2147483646 w 796"/>
                    <a:gd name="T45" fmla="*/ 2147483646 h 899"/>
                    <a:gd name="T46" fmla="*/ 2147483646 w 796"/>
                    <a:gd name="T47" fmla="*/ 2147483646 h 899"/>
                    <a:gd name="T48" fmla="*/ 2147483646 w 796"/>
                    <a:gd name="T49" fmla="*/ 2147483646 h 899"/>
                    <a:gd name="T50" fmla="*/ 2147483646 w 796"/>
                    <a:gd name="T51" fmla="*/ 2147483646 h 899"/>
                    <a:gd name="T52" fmla="*/ 2147483646 w 796"/>
                    <a:gd name="T53" fmla="*/ 2147483646 h 899"/>
                    <a:gd name="T54" fmla="*/ 2147483646 w 796"/>
                    <a:gd name="T55" fmla="*/ 2147483646 h 899"/>
                    <a:gd name="T56" fmla="*/ 2147483646 w 796"/>
                    <a:gd name="T57" fmla="*/ 2147483646 h 899"/>
                    <a:gd name="T58" fmla="*/ 2147483646 w 796"/>
                    <a:gd name="T59" fmla="*/ 2147483646 h 899"/>
                    <a:gd name="T60" fmla="*/ 2147483646 w 796"/>
                    <a:gd name="T61" fmla="*/ 2147483646 h 899"/>
                    <a:gd name="T62" fmla="*/ 2147483646 w 796"/>
                    <a:gd name="T63" fmla="*/ 2147483646 h 899"/>
                    <a:gd name="T64" fmla="*/ 2147483646 w 796"/>
                    <a:gd name="T65" fmla="*/ 2147483646 h 899"/>
                    <a:gd name="T66" fmla="*/ 2147483646 w 796"/>
                    <a:gd name="T67" fmla="*/ 2147483646 h 899"/>
                    <a:gd name="T68" fmla="*/ 2147483646 w 796"/>
                    <a:gd name="T69" fmla="*/ 2147483646 h 899"/>
                    <a:gd name="T70" fmla="*/ 2147483646 w 796"/>
                    <a:gd name="T71" fmla="*/ 2147483646 h 899"/>
                    <a:gd name="T72" fmla="*/ 2147483646 w 796"/>
                    <a:gd name="T73" fmla="*/ 2147483646 h 899"/>
                    <a:gd name="T74" fmla="*/ 2147483646 w 796"/>
                    <a:gd name="T75" fmla="*/ 2147483646 h 899"/>
                    <a:gd name="T76" fmla="*/ 2147483646 w 796"/>
                    <a:gd name="T77" fmla="*/ 2147483646 h 899"/>
                    <a:gd name="T78" fmla="*/ 2147483646 w 796"/>
                    <a:gd name="T79" fmla="*/ 2147483646 h 899"/>
                    <a:gd name="T80" fmla="*/ 2147483646 w 796"/>
                    <a:gd name="T81" fmla="*/ 2147483646 h 899"/>
                    <a:gd name="T82" fmla="*/ 2147483646 w 796"/>
                    <a:gd name="T83" fmla="*/ 2147483646 h 899"/>
                    <a:gd name="T84" fmla="*/ 2147483646 w 796"/>
                    <a:gd name="T85" fmla="*/ 2147483646 h 899"/>
                    <a:gd name="T86" fmla="*/ 2147483646 w 796"/>
                    <a:gd name="T87" fmla="*/ 2147483646 h 899"/>
                    <a:gd name="T88" fmla="*/ 2147483646 w 796"/>
                    <a:gd name="T89" fmla="*/ 2147483646 h 899"/>
                    <a:gd name="T90" fmla="*/ 2147483646 w 796"/>
                    <a:gd name="T91" fmla="*/ 2147483646 h 899"/>
                    <a:gd name="T92" fmla="*/ 2147483646 w 796"/>
                    <a:gd name="T93" fmla="*/ 2147483646 h 899"/>
                    <a:gd name="T94" fmla="*/ 2147483646 w 796"/>
                    <a:gd name="T95" fmla="*/ 2147483646 h 899"/>
                    <a:gd name="T96" fmla="*/ 2147483646 w 796"/>
                    <a:gd name="T97" fmla="*/ 2147483646 h 899"/>
                    <a:gd name="T98" fmla="*/ 2147483646 w 796"/>
                    <a:gd name="T99" fmla="*/ 2147483646 h 899"/>
                    <a:gd name="T100" fmla="*/ 2147483646 w 796"/>
                    <a:gd name="T101" fmla="*/ 2147483646 h 899"/>
                    <a:gd name="T102" fmla="*/ 2147483646 w 796"/>
                    <a:gd name="T103" fmla="*/ 2147483646 h 899"/>
                    <a:gd name="T104" fmla="*/ 2147483646 w 796"/>
                    <a:gd name="T105" fmla="*/ 2147483646 h 899"/>
                    <a:gd name="T106" fmla="*/ 2147483646 w 796"/>
                    <a:gd name="T107" fmla="*/ 2147483646 h 899"/>
                    <a:gd name="T108" fmla="*/ 2147483646 w 796"/>
                    <a:gd name="T109" fmla="*/ 2147483646 h 899"/>
                    <a:gd name="T110" fmla="*/ 2147483646 w 796"/>
                    <a:gd name="T111" fmla="*/ 2147483646 h 899"/>
                    <a:gd name="T112" fmla="*/ 2147483646 w 796"/>
                    <a:gd name="T113" fmla="*/ 2147483646 h 899"/>
                    <a:gd name="T114" fmla="*/ 2147483646 w 796"/>
                    <a:gd name="T115" fmla="*/ 2147483646 h 899"/>
                    <a:gd name="T116" fmla="*/ 2147483646 w 796"/>
                    <a:gd name="T117" fmla="*/ 2147483646 h 89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96"/>
                    <a:gd name="T178" fmla="*/ 0 h 899"/>
                    <a:gd name="T179" fmla="*/ 796 w 796"/>
                    <a:gd name="T180" fmla="*/ 899 h 89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96" h="899">
                      <a:moveTo>
                        <a:pt x="256" y="620"/>
                      </a:moveTo>
                      <a:lnTo>
                        <a:pt x="222" y="537"/>
                      </a:lnTo>
                      <a:lnTo>
                        <a:pt x="239" y="499"/>
                      </a:lnTo>
                      <a:lnTo>
                        <a:pt x="210" y="446"/>
                      </a:lnTo>
                      <a:lnTo>
                        <a:pt x="222" y="378"/>
                      </a:lnTo>
                      <a:lnTo>
                        <a:pt x="236" y="350"/>
                      </a:lnTo>
                      <a:lnTo>
                        <a:pt x="202" y="281"/>
                      </a:lnTo>
                      <a:lnTo>
                        <a:pt x="196" y="228"/>
                      </a:lnTo>
                      <a:lnTo>
                        <a:pt x="185" y="189"/>
                      </a:lnTo>
                      <a:lnTo>
                        <a:pt x="190" y="166"/>
                      </a:lnTo>
                      <a:lnTo>
                        <a:pt x="106" y="163"/>
                      </a:lnTo>
                      <a:lnTo>
                        <a:pt x="70" y="148"/>
                      </a:lnTo>
                      <a:lnTo>
                        <a:pt x="60" y="131"/>
                      </a:lnTo>
                      <a:lnTo>
                        <a:pt x="82" y="106"/>
                      </a:lnTo>
                      <a:lnTo>
                        <a:pt x="61" y="91"/>
                      </a:lnTo>
                      <a:lnTo>
                        <a:pt x="34" y="116"/>
                      </a:lnTo>
                      <a:lnTo>
                        <a:pt x="0" y="49"/>
                      </a:lnTo>
                      <a:lnTo>
                        <a:pt x="11" y="28"/>
                      </a:lnTo>
                      <a:lnTo>
                        <a:pt x="37" y="28"/>
                      </a:lnTo>
                      <a:lnTo>
                        <a:pt x="57" y="60"/>
                      </a:lnTo>
                      <a:lnTo>
                        <a:pt x="79" y="35"/>
                      </a:lnTo>
                      <a:lnTo>
                        <a:pt x="103" y="65"/>
                      </a:lnTo>
                      <a:lnTo>
                        <a:pt x="120" y="24"/>
                      </a:lnTo>
                      <a:lnTo>
                        <a:pt x="144" y="0"/>
                      </a:lnTo>
                      <a:lnTo>
                        <a:pt x="157" y="32"/>
                      </a:lnTo>
                      <a:lnTo>
                        <a:pt x="175" y="50"/>
                      </a:lnTo>
                      <a:lnTo>
                        <a:pt x="198" y="135"/>
                      </a:lnTo>
                      <a:lnTo>
                        <a:pt x="205" y="137"/>
                      </a:lnTo>
                      <a:lnTo>
                        <a:pt x="227" y="253"/>
                      </a:lnTo>
                      <a:lnTo>
                        <a:pt x="242" y="258"/>
                      </a:lnTo>
                      <a:lnTo>
                        <a:pt x="279" y="237"/>
                      </a:lnTo>
                      <a:lnTo>
                        <a:pt x="284" y="248"/>
                      </a:lnTo>
                      <a:lnTo>
                        <a:pt x="278" y="268"/>
                      </a:lnTo>
                      <a:lnTo>
                        <a:pt x="293" y="274"/>
                      </a:lnTo>
                      <a:lnTo>
                        <a:pt x="321" y="217"/>
                      </a:lnTo>
                      <a:lnTo>
                        <a:pt x="342" y="223"/>
                      </a:lnTo>
                      <a:lnTo>
                        <a:pt x="347" y="212"/>
                      </a:lnTo>
                      <a:lnTo>
                        <a:pt x="394" y="223"/>
                      </a:lnTo>
                      <a:lnTo>
                        <a:pt x="398" y="228"/>
                      </a:lnTo>
                      <a:lnTo>
                        <a:pt x="420" y="223"/>
                      </a:lnTo>
                      <a:lnTo>
                        <a:pt x="420" y="208"/>
                      </a:lnTo>
                      <a:lnTo>
                        <a:pt x="457" y="188"/>
                      </a:lnTo>
                      <a:lnTo>
                        <a:pt x="520" y="137"/>
                      </a:lnTo>
                      <a:lnTo>
                        <a:pt x="515" y="131"/>
                      </a:lnTo>
                      <a:lnTo>
                        <a:pt x="527" y="116"/>
                      </a:lnTo>
                      <a:lnTo>
                        <a:pt x="511" y="106"/>
                      </a:lnTo>
                      <a:lnTo>
                        <a:pt x="495" y="126"/>
                      </a:lnTo>
                      <a:lnTo>
                        <a:pt x="474" y="116"/>
                      </a:lnTo>
                      <a:lnTo>
                        <a:pt x="443" y="131"/>
                      </a:lnTo>
                      <a:lnTo>
                        <a:pt x="434" y="110"/>
                      </a:lnTo>
                      <a:lnTo>
                        <a:pt x="445" y="79"/>
                      </a:lnTo>
                      <a:lnTo>
                        <a:pt x="455" y="79"/>
                      </a:lnTo>
                      <a:lnTo>
                        <a:pt x="482" y="43"/>
                      </a:lnTo>
                      <a:lnTo>
                        <a:pt x="585" y="45"/>
                      </a:lnTo>
                      <a:lnTo>
                        <a:pt x="594" y="87"/>
                      </a:lnTo>
                      <a:lnTo>
                        <a:pt x="636" y="77"/>
                      </a:lnTo>
                      <a:lnTo>
                        <a:pt x="636" y="51"/>
                      </a:lnTo>
                      <a:lnTo>
                        <a:pt x="648" y="31"/>
                      </a:lnTo>
                      <a:lnTo>
                        <a:pt x="663" y="31"/>
                      </a:lnTo>
                      <a:lnTo>
                        <a:pt x="679" y="51"/>
                      </a:lnTo>
                      <a:lnTo>
                        <a:pt x="652" y="77"/>
                      </a:lnTo>
                      <a:lnTo>
                        <a:pt x="686" y="114"/>
                      </a:lnTo>
                      <a:lnTo>
                        <a:pt x="698" y="103"/>
                      </a:lnTo>
                      <a:lnTo>
                        <a:pt x="733" y="98"/>
                      </a:lnTo>
                      <a:lnTo>
                        <a:pt x="737" y="139"/>
                      </a:lnTo>
                      <a:lnTo>
                        <a:pt x="727" y="149"/>
                      </a:lnTo>
                      <a:lnTo>
                        <a:pt x="760" y="222"/>
                      </a:lnTo>
                      <a:lnTo>
                        <a:pt x="730" y="242"/>
                      </a:lnTo>
                      <a:lnTo>
                        <a:pt x="718" y="273"/>
                      </a:lnTo>
                      <a:lnTo>
                        <a:pt x="714" y="361"/>
                      </a:lnTo>
                      <a:lnTo>
                        <a:pt x="724" y="376"/>
                      </a:lnTo>
                      <a:lnTo>
                        <a:pt x="796" y="393"/>
                      </a:lnTo>
                      <a:lnTo>
                        <a:pt x="796" y="408"/>
                      </a:lnTo>
                      <a:lnTo>
                        <a:pt x="735" y="403"/>
                      </a:lnTo>
                      <a:lnTo>
                        <a:pt x="700" y="505"/>
                      </a:lnTo>
                      <a:lnTo>
                        <a:pt x="710" y="520"/>
                      </a:lnTo>
                      <a:lnTo>
                        <a:pt x="699" y="537"/>
                      </a:lnTo>
                      <a:lnTo>
                        <a:pt x="714" y="552"/>
                      </a:lnTo>
                      <a:lnTo>
                        <a:pt x="708" y="588"/>
                      </a:lnTo>
                      <a:lnTo>
                        <a:pt x="693" y="583"/>
                      </a:lnTo>
                      <a:lnTo>
                        <a:pt x="681" y="593"/>
                      </a:lnTo>
                      <a:lnTo>
                        <a:pt x="666" y="583"/>
                      </a:lnTo>
                      <a:lnTo>
                        <a:pt x="630" y="593"/>
                      </a:lnTo>
                      <a:lnTo>
                        <a:pt x="625" y="603"/>
                      </a:lnTo>
                      <a:lnTo>
                        <a:pt x="605" y="582"/>
                      </a:lnTo>
                      <a:lnTo>
                        <a:pt x="564" y="571"/>
                      </a:lnTo>
                      <a:lnTo>
                        <a:pt x="562" y="587"/>
                      </a:lnTo>
                      <a:lnTo>
                        <a:pt x="583" y="617"/>
                      </a:lnTo>
                      <a:lnTo>
                        <a:pt x="571" y="622"/>
                      </a:lnTo>
                      <a:lnTo>
                        <a:pt x="571" y="654"/>
                      </a:lnTo>
                      <a:lnTo>
                        <a:pt x="591" y="670"/>
                      </a:lnTo>
                      <a:lnTo>
                        <a:pt x="560" y="680"/>
                      </a:lnTo>
                      <a:lnTo>
                        <a:pt x="554" y="705"/>
                      </a:lnTo>
                      <a:lnTo>
                        <a:pt x="496" y="721"/>
                      </a:lnTo>
                      <a:lnTo>
                        <a:pt x="485" y="746"/>
                      </a:lnTo>
                      <a:lnTo>
                        <a:pt x="536" y="768"/>
                      </a:lnTo>
                      <a:lnTo>
                        <a:pt x="556" y="798"/>
                      </a:lnTo>
                      <a:lnTo>
                        <a:pt x="529" y="804"/>
                      </a:lnTo>
                      <a:lnTo>
                        <a:pt x="524" y="819"/>
                      </a:lnTo>
                      <a:lnTo>
                        <a:pt x="533" y="853"/>
                      </a:lnTo>
                      <a:lnTo>
                        <a:pt x="497" y="879"/>
                      </a:lnTo>
                      <a:lnTo>
                        <a:pt x="506" y="862"/>
                      </a:lnTo>
                      <a:lnTo>
                        <a:pt x="491" y="875"/>
                      </a:lnTo>
                      <a:lnTo>
                        <a:pt x="495" y="855"/>
                      </a:lnTo>
                      <a:lnTo>
                        <a:pt x="477" y="875"/>
                      </a:lnTo>
                      <a:lnTo>
                        <a:pt x="443" y="893"/>
                      </a:lnTo>
                      <a:lnTo>
                        <a:pt x="437" y="890"/>
                      </a:lnTo>
                      <a:lnTo>
                        <a:pt x="425" y="899"/>
                      </a:lnTo>
                      <a:lnTo>
                        <a:pt x="388" y="898"/>
                      </a:lnTo>
                      <a:lnTo>
                        <a:pt x="392" y="884"/>
                      </a:lnTo>
                      <a:lnTo>
                        <a:pt x="381" y="883"/>
                      </a:lnTo>
                      <a:lnTo>
                        <a:pt x="380" y="865"/>
                      </a:lnTo>
                      <a:lnTo>
                        <a:pt x="361" y="864"/>
                      </a:lnTo>
                      <a:lnTo>
                        <a:pt x="351" y="847"/>
                      </a:lnTo>
                      <a:lnTo>
                        <a:pt x="346" y="795"/>
                      </a:lnTo>
                      <a:lnTo>
                        <a:pt x="290" y="712"/>
                      </a:lnTo>
                      <a:lnTo>
                        <a:pt x="269" y="707"/>
                      </a:lnTo>
                      <a:lnTo>
                        <a:pt x="249" y="677"/>
                      </a:lnTo>
                      <a:lnTo>
                        <a:pt x="256" y="62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0" name="Freeform 311"/>
                <p:cNvSpPr>
                  <a:spLocks/>
                </p:cNvSpPr>
                <p:nvPr/>
              </p:nvSpPr>
              <p:spPr bwMode="auto">
                <a:xfrm>
                  <a:off x="935119" y="3904276"/>
                  <a:ext cx="265138" cy="442767"/>
                </a:xfrm>
                <a:custGeom>
                  <a:avLst/>
                  <a:gdLst>
                    <a:gd name="T0" fmla="*/ 2147483646 w 503"/>
                    <a:gd name="T1" fmla="*/ 2147483646 h 824"/>
                    <a:gd name="T2" fmla="*/ 2147483646 w 503"/>
                    <a:gd name="T3" fmla="*/ 2147483646 h 824"/>
                    <a:gd name="T4" fmla="*/ 2147483646 w 503"/>
                    <a:gd name="T5" fmla="*/ 2147483646 h 824"/>
                    <a:gd name="T6" fmla="*/ 2147483646 w 503"/>
                    <a:gd name="T7" fmla="*/ 2147483646 h 824"/>
                    <a:gd name="T8" fmla="*/ 2147483646 w 503"/>
                    <a:gd name="T9" fmla="*/ 2147483646 h 824"/>
                    <a:gd name="T10" fmla="*/ 2147483646 w 503"/>
                    <a:gd name="T11" fmla="*/ 2147483646 h 824"/>
                    <a:gd name="T12" fmla="*/ 2147483646 w 503"/>
                    <a:gd name="T13" fmla="*/ 2147483646 h 824"/>
                    <a:gd name="T14" fmla="*/ 2147483646 w 503"/>
                    <a:gd name="T15" fmla="*/ 2147483646 h 824"/>
                    <a:gd name="T16" fmla="*/ 2147483646 w 503"/>
                    <a:gd name="T17" fmla="*/ 2147483646 h 824"/>
                    <a:gd name="T18" fmla="*/ 2147483646 w 503"/>
                    <a:gd name="T19" fmla="*/ 2147483646 h 824"/>
                    <a:gd name="T20" fmla="*/ 2147483646 w 503"/>
                    <a:gd name="T21" fmla="*/ 2147483646 h 824"/>
                    <a:gd name="T22" fmla="*/ 2147483646 w 503"/>
                    <a:gd name="T23" fmla="*/ 2147483646 h 824"/>
                    <a:gd name="T24" fmla="*/ 2147483646 w 503"/>
                    <a:gd name="T25" fmla="*/ 2147483646 h 824"/>
                    <a:gd name="T26" fmla="*/ 2147483646 w 503"/>
                    <a:gd name="T27" fmla="*/ 2147483646 h 824"/>
                    <a:gd name="T28" fmla="*/ 2147483646 w 503"/>
                    <a:gd name="T29" fmla="*/ 2147483646 h 824"/>
                    <a:gd name="T30" fmla="*/ 0 w 503"/>
                    <a:gd name="T31" fmla="*/ 2147483646 h 824"/>
                    <a:gd name="T32" fmla="*/ 2147483646 w 503"/>
                    <a:gd name="T33" fmla="*/ 2147483646 h 824"/>
                    <a:gd name="T34" fmla="*/ 2147483646 w 503"/>
                    <a:gd name="T35" fmla="*/ 2147483646 h 824"/>
                    <a:gd name="T36" fmla="*/ 2147483646 w 503"/>
                    <a:gd name="T37" fmla="*/ 2147483646 h 824"/>
                    <a:gd name="T38" fmla="*/ 2147483646 w 503"/>
                    <a:gd name="T39" fmla="*/ 2147483646 h 824"/>
                    <a:gd name="T40" fmla="*/ 2147483646 w 503"/>
                    <a:gd name="T41" fmla="*/ 2147483646 h 824"/>
                    <a:gd name="T42" fmla="*/ 2147483646 w 503"/>
                    <a:gd name="T43" fmla="*/ 2147483646 h 824"/>
                    <a:gd name="T44" fmla="*/ 2147483646 w 503"/>
                    <a:gd name="T45" fmla="*/ 2147483646 h 824"/>
                    <a:gd name="T46" fmla="*/ 2147483646 w 503"/>
                    <a:gd name="T47" fmla="*/ 2147483646 h 824"/>
                    <a:gd name="T48" fmla="*/ 2147483646 w 503"/>
                    <a:gd name="T49" fmla="*/ 2147483646 h 824"/>
                    <a:gd name="T50" fmla="*/ 2147483646 w 503"/>
                    <a:gd name="T51" fmla="*/ 2147483646 h 824"/>
                    <a:gd name="T52" fmla="*/ 2147483646 w 503"/>
                    <a:gd name="T53" fmla="*/ 2147483646 h 824"/>
                    <a:gd name="T54" fmla="*/ 2147483646 w 503"/>
                    <a:gd name="T55" fmla="*/ 2147483646 h 824"/>
                    <a:gd name="T56" fmla="*/ 2147483646 w 503"/>
                    <a:gd name="T57" fmla="*/ 2147483646 h 824"/>
                    <a:gd name="T58" fmla="*/ 2147483646 w 503"/>
                    <a:gd name="T59" fmla="*/ 2147483646 h 824"/>
                    <a:gd name="T60" fmla="*/ 2147483646 w 503"/>
                    <a:gd name="T61" fmla="*/ 2147483646 h 824"/>
                    <a:gd name="T62" fmla="*/ 2147483646 w 503"/>
                    <a:gd name="T63" fmla="*/ 2147483646 h 824"/>
                    <a:gd name="T64" fmla="*/ 2147483646 w 503"/>
                    <a:gd name="T65" fmla="*/ 2147483646 h 824"/>
                    <a:gd name="T66" fmla="*/ 2147483646 w 503"/>
                    <a:gd name="T67" fmla="*/ 2147483646 h 824"/>
                    <a:gd name="T68" fmla="*/ 2147483646 w 503"/>
                    <a:gd name="T69" fmla="*/ 2147483646 h 824"/>
                    <a:gd name="T70" fmla="*/ 2147483646 w 503"/>
                    <a:gd name="T71" fmla="*/ 2147483646 h 824"/>
                    <a:gd name="T72" fmla="*/ 2147483646 w 503"/>
                    <a:gd name="T73" fmla="*/ 2147483646 h 824"/>
                    <a:gd name="T74" fmla="*/ 2147483646 w 503"/>
                    <a:gd name="T75" fmla="*/ 2147483646 h 824"/>
                    <a:gd name="T76" fmla="*/ 2147483646 w 503"/>
                    <a:gd name="T77" fmla="*/ 2147483646 h 824"/>
                    <a:gd name="T78" fmla="*/ 2147483646 w 503"/>
                    <a:gd name="T79" fmla="*/ 2147483646 h 824"/>
                    <a:gd name="T80" fmla="*/ 2147483646 w 503"/>
                    <a:gd name="T81" fmla="*/ 2147483646 h 824"/>
                    <a:gd name="T82" fmla="*/ 2147483646 w 503"/>
                    <a:gd name="T83" fmla="*/ 2147483646 h 824"/>
                    <a:gd name="T84" fmla="*/ 2147483646 w 503"/>
                    <a:gd name="T85" fmla="*/ 2147483646 h 824"/>
                    <a:gd name="T86" fmla="*/ 2147483646 w 503"/>
                    <a:gd name="T87" fmla="*/ 2147483646 h 824"/>
                    <a:gd name="T88" fmla="*/ 2147483646 w 503"/>
                    <a:gd name="T89" fmla="*/ 2147483646 h 824"/>
                    <a:gd name="T90" fmla="*/ 2147483646 w 503"/>
                    <a:gd name="T91" fmla="*/ 2147483646 h 82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3"/>
                    <a:gd name="T139" fmla="*/ 0 h 824"/>
                    <a:gd name="T140" fmla="*/ 503 w 503"/>
                    <a:gd name="T141" fmla="*/ 824 h 82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3" h="824">
                      <a:moveTo>
                        <a:pt x="248" y="25"/>
                      </a:moveTo>
                      <a:lnTo>
                        <a:pt x="252" y="66"/>
                      </a:lnTo>
                      <a:lnTo>
                        <a:pt x="242" y="76"/>
                      </a:lnTo>
                      <a:lnTo>
                        <a:pt x="275" y="149"/>
                      </a:lnTo>
                      <a:lnTo>
                        <a:pt x="245" y="169"/>
                      </a:lnTo>
                      <a:lnTo>
                        <a:pt x="233" y="200"/>
                      </a:lnTo>
                      <a:lnTo>
                        <a:pt x="229" y="288"/>
                      </a:lnTo>
                      <a:lnTo>
                        <a:pt x="239" y="303"/>
                      </a:lnTo>
                      <a:lnTo>
                        <a:pt x="311" y="320"/>
                      </a:lnTo>
                      <a:lnTo>
                        <a:pt x="311" y="335"/>
                      </a:lnTo>
                      <a:lnTo>
                        <a:pt x="250" y="330"/>
                      </a:lnTo>
                      <a:lnTo>
                        <a:pt x="215" y="432"/>
                      </a:lnTo>
                      <a:lnTo>
                        <a:pt x="225" y="447"/>
                      </a:lnTo>
                      <a:lnTo>
                        <a:pt x="214" y="464"/>
                      </a:lnTo>
                      <a:lnTo>
                        <a:pt x="229" y="479"/>
                      </a:lnTo>
                      <a:lnTo>
                        <a:pt x="223" y="515"/>
                      </a:lnTo>
                      <a:lnTo>
                        <a:pt x="208" y="510"/>
                      </a:lnTo>
                      <a:lnTo>
                        <a:pt x="196" y="520"/>
                      </a:lnTo>
                      <a:lnTo>
                        <a:pt x="181" y="510"/>
                      </a:lnTo>
                      <a:lnTo>
                        <a:pt x="145" y="520"/>
                      </a:lnTo>
                      <a:lnTo>
                        <a:pt x="140" y="530"/>
                      </a:lnTo>
                      <a:lnTo>
                        <a:pt x="120" y="509"/>
                      </a:lnTo>
                      <a:lnTo>
                        <a:pt x="79" y="498"/>
                      </a:lnTo>
                      <a:lnTo>
                        <a:pt x="77" y="514"/>
                      </a:lnTo>
                      <a:lnTo>
                        <a:pt x="98" y="544"/>
                      </a:lnTo>
                      <a:lnTo>
                        <a:pt x="86" y="549"/>
                      </a:lnTo>
                      <a:lnTo>
                        <a:pt x="86" y="581"/>
                      </a:lnTo>
                      <a:lnTo>
                        <a:pt x="106" y="597"/>
                      </a:lnTo>
                      <a:lnTo>
                        <a:pt x="75" y="607"/>
                      </a:lnTo>
                      <a:lnTo>
                        <a:pt x="69" y="632"/>
                      </a:lnTo>
                      <a:lnTo>
                        <a:pt x="11" y="648"/>
                      </a:lnTo>
                      <a:lnTo>
                        <a:pt x="0" y="673"/>
                      </a:lnTo>
                      <a:lnTo>
                        <a:pt x="51" y="695"/>
                      </a:lnTo>
                      <a:lnTo>
                        <a:pt x="71" y="725"/>
                      </a:lnTo>
                      <a:lnTo>
                        <a:pt x="44" y="731"/>
                      </a:lnTo>
                      <a:lnTo>
                        <a:pt x="39" y="746"/>
                      </a:lnTo>
                      <a:lnTo>
                        <a:pt x="48" y="780"/>
                      </a:lnTo>
                      <a:lnTo>
                        <a:pt x="62" y="759"/>
                      </a:lnTo>
                      <a:lnTo>
                        <a:pt x="70" y="761"/>
                      </a:lnTo>
                      <a:lnTo>
                        <a:pt x="69" y="770"/>
                      </a:lnTo>
                      <a:lnTo>
                        <a:pt x="76" y="762"/>
                      </a:lnTo>
                      <a:lnTo>
                        <a:pt x="74" y="775"/>
                      </a:lnTo>
                      <a:lnTo>
                        <a:pt x="84" y="762"/>
                      </a:lnTo>
                      <a:lnTo>
                        <a:pt x="93" y="743"/>
                      </a:lnTo>
                      <a:lnTo>
                        <a:pt x="98" y="757"/>
                      </a:lnTo>
                      <a:lnTo>
                        <a:pt x="107" y="743"/>
                      </a:lnTo>
                      <a:lnTo>
                        <a:pt x="108" y="719"/>
                      </a:lnTo>
                      <a:lnTo>
                        <a:pt x="127" y="717"/>
                      </a:lnTo>
                      <a:lnTo>
                        <a:pt x="126" y="764"/>
                      </a:lnTo>
                      <a:lnTo>
                        <a:pt x="160" y="769"/>
                      </a:lnTo>
                      <a:lnTo>
                        <a:pt x="165" y="779"/>
                      </a:lnTo>
                      <a:lnTo>
                        <a:pt x="182" y="787"/>
                      </a:lnTo>
                      <a:lnTo>
                        <a:pt x="196" y="797"/>
                      </a:lnTo>
                      <a:lnTo>
                        <a:pt x="210" y="789"/>
                      </a:lnTo>
                      <a:lnTo>
                        <a:pt x="271" y="797"/>
                      </a:lnTo>
                      <a:lnTo>
                        <a:pt x="267" y="824"/>
                      </a:lnTo>
                      <a:lnTo>
                        <a:pt x="285" y="813"/>
                      </a:lnTo>
                      <a:lnTo>
                        <a:pt x="279" y="808"/>
                      </a:lnTo>
                      <a:lnTo>
                        <a:pt x="310" y="777"/>
                      </a:lnTo>
                      <a:lnTo>
                        <a:pt x="301" y="815"/>
                      </a:lnTo>
                      <a:lnTo>
                        <a:pt x="311" y="803"/>
                      </a:lnTo>
                      <a:lnTo>
                        <a:pt x="313" y="812"/>
                      </a:lnTo>
                      <a:lnTo>
                        <a:pt x="347" y="811"/>
                      </a:lnTo>
                      <a:lnTo>
                        <a:pt x="384" y="794"/>
                      </a:lnTo>
                      <a:lnTo>
                        <a:pt x="390" y="783"/>
                      </a:lnTo>
                      <a:lnTo>
                        <a:pt x="378" y="715"/>
                      </a:lnTo>
                      <a:lnTo>
                        <a:pt x="370" y="708"/>
                      </a:lnTo>
                      <a:lnTo>
                        <a:pt x="372" y="694"/>
                      </a:lnTo>
                      <a:lnTo>
                        <a:pt x="380" y="694"/>
                      </a:lnTo>
                      <a:lnTo>
                        <a:pt x="384" y="668"/>
                      </a:lnTo>
                      <a:lnTo>
                        <a:pt x="406" y="672"/>
                      </a:lnTo>
                      <a:lnTo>
                        <a:pt x="417" y="704"/>
                      </a:lnTo>
                      <a:lnTo>
                        <a:pt x="440" y="715"/>
                      </a:lnTo>
                      <a:lnTo>
                        <a:pt x="480" y="620"/>
                      </a:lnTo>
                      <a:lnTo>
                        <a:pt x="502" y="516"/>
                      </a:lnTo>
                      <a:lnTo>
                        <a:pt x="503" y="468"/>
                      </a:lnTo>
                      <a:lnTo>
                        <a:pt x="445" y="367"/>
                      </a:lnTo>
                      <a:lnTo>
                        <a:pt x="418" y="379"/>
                      </a:lnTo>
                      <a:lnTo>
                        <a:pt x="423" y="334"/>
                      </a:lnTo>
                      <a:lnTo>
                        <a:pt x="484" y="275"/>
                      </a:lnTo>
                      <a:lnTo>
                        <a:pt x="456" y="173"/>
                      </a:lnTo>
                      <a:lnTo>
                        <a:pt x="487" y="155"/>
                      </a:lnTo>
                      <a:lnTo>
                        <a:pt x="468" y="101"/>
                      </a:lnTo>
                      <a:lnTo>
                        <a:pt x="474" y="80"/>
                      </a:lnTo>
                      <a:lnTo>
                        <a:pt x="454" y="38"/>
                      </a:lnTo>
                      <a:lnTo>
                        <a:pt x="438" y="43"/>
                      </a:lnTo>
                      <a:lnTo>
                        <a:pt x="350" y="42"/>
                      </a:lnTo>
                      <a:lnTo>
                        <a:pt x="352" y="27"/>
                      </a:lnTo>
                      <a:lnTo>
                        <a:pt x="326" y="11"/>
                      </a:lnTo>
                      <a:lnTo>
                        <a:pt x="315" y="32"/>
                      </a:lnTo>
                      <a:lnTo>
                        <a:pt x="301" y="0"/>
                      </a:lnTo>
                      <a:lnTo>
                        <a:pt x="275" y="5"/>
                      </a:lnTo>
                      <a:lnTo>
                        <a:pt x="248" y="2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1" name="Freeform 316"/>
                <p:cNvSpPr>
                  <a:spLocks/>
                </p:cNvSpPr>
                <p:nvPr/>
              </p:nvSpPr>
              <p:spPr bwMode="auto">
                <a:xfrm>
                  <a:off x="461999" y="4131214"/>
                  <a:ext cx="176230" cy="150764"/>
                </a:xfrm>
                <a:custGeom>
                  <a:avLst/>
                  <a:gdLst>
                    <a:gd name="T0" fmla="*/ 2147483646 w 335"/>
                    <a:gd name="T1" fmla="*/ 2147483646 h 277"/>
                    <a:gd name="T2" fmla="*/ 2147483646 w 335"/>
                    <a:gd name="T3" fmla="*/ 2147483646 h 277"/>
                    <a:gd name="T4" fmla="*/ 2147483646 w 335"/>
                    <a:gd name="T5" fmla="*/ 2147483646 h 277"/>
                    <a:gd name="T6" fmla="*/ 2147483646 w 335"/>
                    <a:gd name="T7" fmla="*/ 2147483646 h 277"/>
                    <a:gd name="T8" fmla="*/ 0 w 335"/>
                    <a:gd name="T9" fmla="*/ 2147483646 h 277"/>
                    <a:gd name="T10" fmla="*/ 2147483646 w 335"/>
                    <a:gd name="T11" fmla="*/ 2147483646 h 277"/>
                    <a:gd name="T12" fmla="*/ 2147483646 w 335"/>
                    <a:gd name="T13" fmla="*/ 0 h 277"/>
                    <a:gd name="T14" fmla="*/ 2147483646 w 335"/>
                    <a:gd name="T15" fmla="*/ 2147483646 h 277"/>
                    <a:gd name="T16" fmla="*/ 2147483646 w 335"/>
                    <a:gd name="T17" fmla="*/ 2147483646 h 277"/>
                    <a:gd name="T18" fmla="*/ 2147483646 w 335"/>
                    <a:gd name="T19" fmla="*/ 2147483646 h 277"/>
                    <a:gd name="T20" fmla="*/ 2147483646 w 335"/>
                    <a:gd name="T21" fmla="*/ 2147483646 h 277"/>
                    <a:gd name="T22" fmla="*/ 2147483646 w 335"/>
                    <a:gd name="T23" fmla="*/ 2147483646 h 277"/>
                    <a:gd name="T24" fmla="*/ 2147483646 w 335"/>
                    <a:gd name="T25" fmla="*/ 2147483646 h 277"/>
                    <a:gd name="T26" fmla="*/ 2147483646 w 335"/>
                    <a:gd name="T27" fmla="*/ 2147483646 h 277"/>
                    <a:gd name="T28" fmla="*/ 2147483646 w 335"/>
                    <a:gd name="T29" fmla="*/ 2147483646 h 277"/>
                    <a:gd name="T30" fmla="*/ 2147483646 w 335"/>
                    <a:gd name="T31" fmla="*/ 2147483646 h 277"/>
                    <a:gd name="T32" fmla="*/ 2147483646 w 335"/>
                    <a:gd name="T33" fmla="*/ 2147483646 h 277"/>
                    <a:gd name="T34" fmla="*/ 2147483646 w 335"/>
                    <a:gd name="T35" fmla="*/ 2147483646 h 277"/>
                    <a:gd name="T36" fmla="*/ 2147483646 w 335"/>
                    <a:gd name="T37" fmla="*/ 2147483646 h 277"/>
                    <a:gd name="T38" fmla="*/ 2147483646 w 335"/>
                    <a:gd name="T39" fmla="*/ 2147483646 h 277"/>
                    <a:gd name="T40" fmla="*/ 2147483646 w 335"/>
                    <a:gd name="T41" fmla="*/ 2147483646 h 277"/>
                    <a:gd name="T42" fmla="*/ 2147483646 w 335"/>
                    <a:gd name="T43" fmla="*/ 2147483646 h 277"/>
                    <a:gd name="T44" fmla="*/ 2147483646 w 335"/>
                    <a:gd name="T45" fmla="*/ 2147483646 h 277"/>
                    <a:gd name="T46" fmla="*/ 2147483646 w 335"/>
                    <a:gd name="T47" fmla="*/ 2147483646 h 277"/>
                    <a:gd name="T48" fmla="*/ 2147483646 w 335"/>
                    <a:gd name="T49" fmla="*/ 2147483646 h 277"/>
                    <a:gd name="T50" fmla="*/ 2147483646 w 335"/>
                    <a:gd name="T51" fmla="*/ 2147483646 h 277"/>
                    <a:gd name="T52" fmla="*/ 2147483646 w 335"/>
                    <a:gd name="T53" fmla="*/ 2147483646 h 277"/>
                    <a:gd name="T54" fmla="*/ 2147483646 w 335"/>
                    <a:gd name="T55" fmla="*/ 2147483646 h 277"/>
                    <a:gd name="T56" fmla="*/ 2147483646 w 335"/>
                    <a:gd name="T57" fmla="*/ 2147483646 h 277"/>
                    <a:gd name="T58" fmla="*/ 2147483646 w 335"/>
                    <a:gd name="T59" fmla="*/ 2147483646 h 277"/>
                    <a:gd name="T60" fmla="*/ 2147483646 w 335"/>
                    <a:gd name="T61" fmla="*/ 2147483646 h 277"/>
                    <a:gd name="T62" fmla="*/ 2147483646 w 335"/>
                    <a:gd name="T63" fmla="*/ 2147483646 h 277"/>
                    <a:gd name="T64" fmla="*/ 2147483646 w 335"/>
                    <a:gd name="T65" fmla="*/ 2147483646 h 2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277"/>
                    <a:gd name="T101" fmla="*/ 335 w 335"/>
                    <a:gd name="T102" fmla="*/ 277 h 2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277">
                      <a:moveTo>
                        <a:pt x="49" y="216"/>
                      </a:moveTo>
                      <a:lnTo>
                        <a:pt x="40" y="178"/>
                      </a:lnTo>
                      <a:lnTo>
                        <a:pt x="38" y="118"/>
                      </a:lnTo>
                      <a:lnTo>
                        <a:pt x="15" y="65"/>
                      </a:lnTo>
                      <a:lnTo>
                        <a:pt x="0" y="42"/>
                      </a:lnTo>
                      <a:lnTo>
                        <a:pt x="17" y="21"/>
                      </a:lnTo>
                      <a:lnTo>
                        <a:pt x="61" y="0"/>
                      </a:lnTo>
                      <a:lnTo>
                        <a:pt x="97" y="12"/>
                      </a:lnTo>
                      <a:lnTo>
                        <a:pt x="118" y="1"/>
                      </a:lnTo>
                      <a:lnTo>
                        <a:pt x="149" y="17"/>
                      </a:lnTo>
                      <a:lnTo>
                        <a:pt x="215" y="44"/>
                      </a:lnTo>
                      <a:lnTo>
                        <a:pt x="204" y="74"/>
                      </a:lnTo>
                      <a:lnTo>
                        <a:pt x="237" y="89"/>
                      </a:lnTo>
                      <a:lnTo>
                        <a:pt x="253" y="124"/>
                      </a:lnTo>
                      <a:lnTo>
                        <a:pt x="275" y="126"/>
                      </a:lnTo>
                      <a:lnTo>
                        <a:pt x="299" y="147"/>
                      </a:lnTo>
                      <a:lnTo>
                        <a:pt x="304" y="169"/>
                      </a:lnTo>
                      <a:lnTo>
                        <a:pt x="335" y="189"/>
                      </a:lnTo>
                      <a:lnTo>
                        <a:pt x="298" y="199"/>
                      </a:lnTo>
                      <a:lnTo>
                        <a:pt x="281" y="209"/>
                      </a:lnTo>
                      <a:lnTo>
                        <a:pt x="287" y="225"/>
                      </a:lnTo>
                      <a:lnTo>
                        <a:pt x="243" y="277"/>
                      </a:lnTo>
                      <a:lnTo>
                        <a:pt x="224" y="271"/>
                      </a:lnTo>
                      <a:lnTo>
                        <a:pt x="230" y="253"/>
                      </a:lnTo>
                      <a:lnTo>
                        <a:pt x="225" y="235"/>
                      </a:lnTo>
                      <a:lnTo>
                        <a:pt x="181" y="257"/>
                      </a:lnTo>
                      <a:lnTo>
                        <a:pt x="155" y="250"/>
                      </a:lnTo>
                      <a:lnTo>
                        <a:pt x="156" y="220"/>
                      </a:lnTo>
                      <a:lnTo>
                        <a:pt x="120" y="225"/>
                      </a:lnTo>
                      <a:lnTo>
                        <a:pt x="114" y="235"/>
                      </a:lnTo>
                      <a:lnTo>
                        <a:pt x="62" y="240"/>
                      </a:lnTo>
                      <a:lnTo>
                        <a:pt x="60" y="225"/>
                      </a:lnTo>
                      <a:lnTo>
                        <a:pt x="49" y="21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2" name="Freeform 317"/>
                <p:cNvSpPr>
                  <a:spLocks/>
                </p:cNvSpPr>
                <p:nvPr/>
              </p:nvSpPr>
              <p:spPr bwMode="auto">
                <a:xfrm>
                  <a:off x="396906" y="3985211"/>
                  <a:ext cx="177817" cy="169807"/>
                </a:xfrm>
                <a:custGeom>
                  <a:avLst/>
                  <a:gdLst>
                    <a:gd name="T0" fmla="*/ 2147483646 w 337"/>
                    <a:gd name="T1" fmla="*/ 2147483646 h 317"/>
                    <a:gd name="T2" fmla="*/ 2147483646 w 337"/>
                    <a:gd name="T3" fmla="*/ 2147483646 h 317"/>
                    <a:gd name="T4" fmla="*/ 2147483646 w 337"/>
                    <a:gd name="T5" fmla="*/ 2147483646 h 317"/>
                    <a:gd name="T6" fmla="*/ 2147483646 w 337"/>
                    <a:gd name="T7" fmla="*/ 2147483646 h 317"/>
                    <a:gd name="T8" fmla="*/ 2147483646 w 337"/>
                    <a:gd name="T9" fmla="*/ 2147483646 h 317"/>
                    <a:gd name="T10" fmla="*/ 2147483646 w 337"/>
                    <a:gd name="T11" fmla="*/ 2147483646 h 317"/>
                    <a:gd name="T12" fmla="*/ 2147483646 w 337"/>
                    <a:gd name="T13" fmla="*/ 2147483646 h 317"/>
                    <a:gd name="T14" fmla="*/ 2147483646 w 337"/>
                    <a:gd name="T15" fmla="*/ 2147483646 h 317"/>
                    <a:gd name="T16" fmla="*/ 2147483646 w 337"/>
                    <a:gd name="T17" fmla="*/ 2147483646 h 317"/>
                    <a:gd name="T18" fmla="*/ 2147483646 w 337"/>
                    <a:gd name="T19" fmla="*/ 2147483646 h 317"/>
                    <a:gd name="T20" fmla="*/ 2147483646 w 337"/>
                    <a:gd name="T21" fmla="*/ 2147483646 h 317"/>
                    <a:gd name="T22" fmla="*/ 2147483646 w 337"/>
                    <a:gd name="T23" fmla="*/ 2147483646 h 317"/>
                    <a:gd name="T24" fmla="*/ 2147483646 w 337"/>
                    <a:gd name="T25" fmla="*/ 2147483646 h 317"/>
                    <a:gd name="T26" fmla="*/ 2147483646 w 337"/>
                    <a:gd name="T27" fmla="*/ 2147483646 h 317"/>
                    <a:gd name="T28" fmla="*/ 2147483646 w 337"/>
                    <a:gd name="T29" fmla="*/ 2147483646 h 317"/>
                    <a:gd name="T30" fmla="*/ 2147483646 w 337"/>
                    <a:gd name="T31" fmla="*/ 2147483646 h 317"/>
                    <a:gd name="T32" fmla="*/ 2147483646 w 337"/>
                    <a:gd name="T33" fmla="*/ 2147483646 h 317"/>
                    <a:gd name="T34" fmla="*/ 2147483646 w 337"/>
                    <a:gd name="T35" fmla="*/ 2147483646 h 317"/>
                    <a:gd name="T36" fmla="*/ 2147483646 w 337"/>
                    <a:gd name="T37" fmla="*/ 2147483646 h 317"/>
                    <a:gd name="T38" fmla="*/ 2147483646 w 337"/>
                    <a:gd name="T39" fmla="*/ 2147483646 h 317"/>
                    <a:gd name="T40" fmla="*/ 2147483646 w 337"/>
                    <a:gd name="T41" fmla="*/ 2147483646 h 317"/>
                    <a:gd name="T42" fmla="*/ 2147483646 w 337"/>
                    <a:gd name="T43" fmla="*/ 2147483646 h 317"/>
                    <a:gd name="T44" fmla="*/ 2147483646 w 337"/>
                    <a:gd name="T45" fmla="*/ 2147483646 h 317"/>
                    <a:gd name="T46" fmla="*/ 2147483646 w 337"/>
                    <a:gd name="T47" fmla="*/ 2147483646 h 317"/>
                    <a:gd name="T48" fmla="*/ 2147483646 w 337"/>
                    <a:gd name="T49" fmla="*/ 2147483646 h 317"/>
                    <a:gd name="T50" fmla="*/ 2147483646 w 337"/>
                    <a:gd name="T51" fmla="*/ 2147483646 h 317"/>
                    <a:gd name="T52" fmla="*/ 2147483646 w 337"/>
                    <a:gd name="T53" fmla="*/ 2147483646 h 317"/>
                    <a:gd name="T54" fmla="*/ 2147483646 w 337"/>
                    <a:gd name="T55" fmla="*/ 2147483646 h 317"/>
                    <a:gd name="T56" fmla="*/ 2147483646 w 337"/>
                    <a:gd name="T57" fmla="*/ 2147483646 h 317"/>
                    <a:gd name="T58" fmla="*/ 2147483646 w 337"/>
                    <a:gd name="T59" fmla="*/ 2147483646 h 317"/>
                    <a:gd name="T60" fmla="*/ 2147483646 w 337"/>
                    <a:gd name="T61" fmla="*/ 0 h 317"/>
                    <a:gd name="T62" fmla="*/ 2147483646 w 337"/>
                    <a:gd name="T63" fmla="*/ 2147483646 h 317"/>
                    <a:gd name="T64" fmla="*/ 2147483646 w 337"/>
                    <a:gd name="T65" fmla="*/ 2147483646 h 317"/>
                    <a:gd name="T66" fmla="*/ 2147483646 w 337"/>
                    <a:gd name="T67" fmla="*/ 2147483646 h 317"/>
                    <a:gd name="T68" fmla="*/ 2147483646 w 337"/>
                    <a:gd name="T69" fmla="*/ 2147483646 h 317"/>
                    <a:gd name="T70" fmla="*/ 0 w 337"/>
                    <a:gd name="T71" fmla="*/ 2147483646 h 317"/>
                    <a:gd name="T72" fmla="*/ 2147483646 w 337"/>
                    <a:gd name="T73" fmla="*/ 2147483646 h 317"/>
                    <a:gd name="T74" fmla="*/ 2147483646 w 337"/>
                    <a:gd name="T75" fmla="*/ 2147483646 h 317"/>
                    <a:gd name="T76" fmla="*/ 2147483646 w 337"/>
                    <a:gd name="T77" fmla="*/ 2147483646 h 317"/>
                    <a:gd name="T78" fmla="*/ 2147483646 w 337"/>
                    <a:gd name="T79" fmla="*/ 2147483646 h 317"/>
                    <a:gd name="T80" fmla="*/ 2147483646 w 337"/>
                    <a:gd name="T81" fmla="*/ 2147483646 h 317"/>
                    <a:gd name="T82" fmla="*/ 2147483646 w 337"/>
                    <a:gd name="T83" fmla="*/ 2147483646 h 317"/>
                    <a:gd name="T84" fmla="*/ 2147483646 w 337"/>
                    <a:gd name="T85" fmla="*/ 2147483646 h 3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37"/>
                    <a:gd name="T130" fmla="*/ 0 h 317"/>
                    <a:gd name="T131" fmla="*/ 337 w 337"/>
                    <a:gd name="T132" fmla="*/ 317 h 3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37" h="317">
                      <a:moveTo>
                        <a:pt x="139" y="296"/>
                      </a:moveTo>
                      <a:lnTo>
                        <a:pt x="183" y="275"/>
                      </a:lnTo>
                      <a:lnTo>
                        <a:pt x="219" y="287"/>
                      </a:lnTo>
                      <a:lnTo>
                        <a:pt x="240" y="276"/>
                      </a:lnTo>
                      <a:lnTo>
                        <a:pt x="240" y="260"/>
                      </a:lnTo>
                      <a:lnTo>
                        <a:pt x="256" y="266"/>
                      </a:lnTo>
                      <a:lnTo>
                        <a:pt x="272" y="256"/>
                      </a:lnTo>
                      <a:lnTo>
                        <a:pt x="267" y="245"/>
                      </a:lnTo>
                      <a:lnTo>
                        <a:pt x="272" y="229"/>
                      </a:lnTo>
                      <a:lnTo>
                        <a:pt x="247" y="224"/>
                      </a:lnTo>
                      <a:lnTo>
                        <a:pt x="248" y="199"/>
                      </a:lnTo>
                      <a:lnTo>
                        <a:pt x="238" y="182"/>
                      </a:lnTo>
                      <a:lnTo>
                        <a:pt x="264" y="177"/>
                      </a:lnTo>
                      <a:lnTo>
                        <a:pt x="290" y="178"/>
                      </a:lnTo>
                      <a:lnTo>
                        <a:pt x="321" y="199"/>
                      </a:lnTo>
                      <a:lnTo>
                        <a:pt x="337" y="178"/>
                      </a:lnTo>
                      <a:lnTo>
                        <a:pt x="322" y="168"/>
                      </a:lnTo>
                      <a:lnTo>
                        <a:pt x="307" y="162"/>
                      </a:lnTo>
                      <a:lnTo>
                        <a:pt x="296" y="136"/>
                      </a:lnTo>
                      <a:lnTo>
                        <a:pt x="287" y="121"/>
                      </a:lnTo>
                      <a:lnTo>
                        <a:pt x="287" y="106"/>
                      </a:lnTo>
                      <a:lnTo>
                        <a:pt x="294" y="79"/>
                      </a:lnTo>
                      <a:lnTo>
                        <a:pt x="273" y="64"/>
                      </a:lnTo>
                      <a:lnTo>
                        <a:pt x="226" y="69"/>
                      </a:lnTo>
                      <a:lnTo>
                        <a:pt x="206" y="79"/>
                      </a:lnTo>
                      <a:lnTo>
                        <a:pt x="174" y="74"/>
                      </a:lnTo>
                      <a:lnTo>
                        <a:pt x="164" y="84"/>
                      </a:lnTo>
                      <a:lnTo>
                        <a:pt x="133" y="67"/>
                      </a:lnTo>
                      <a:lnTo>
                        <a:pt x="133" y="47"/>
                      </a:lnTo>
                      <a:lnTo>
                        <a:pt x="119" y="6"/>
                      </a:lnTo>
                      <a:lnTo>
                        <a:pt x="109" y="0"/>
                      </a:lnTo>
                      <a:lnTo>
                        <a:pt x="87" y="27"/>
                      </a:lnTo>
                      <a:lnTo>
                        <a:pt x="77" y="15"/>
                      </a:lnTo>
                      <a:lnTo>
                        <a:pt x="60" y="32"/>
                      </a:lnTo>
                      <a:lnTo>
                        <a:pt x="25" y="30"/>
                      </a:lnTo>
                      <a:lnTo>
                        <a:pt x="0" y="60"/>
                      </a:lnTo>
                      <a:lnTo>
                        <a:pt x="12" y="93"/>
                      </a:lnTo>
                      <a:lnTo>
                        <a:pt x="7" y="120"/>
                      </a:lnTo>
                      <a:lnTo>
                        <a:pt x="44" y="187"/>
                      </a:lnTo>
                      <a:lnTo>
                        <a:pt x="51" y="227"/>
                      </a:lnTo>
                      <a:lnTo>
                        <a:pt x="90" y="283"/>
                      </a:lnTo>
                      <a:lnTo>
                        <a:pt x="122" y="317"/>
                      </a:lnTo>
                      <a:lnTo>
                        <a:pt x="139" y="29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3" name="Freeform 318"/>
                <p:cNvSpPr>
                  <a:spLocks/>
                </p:cNvSpPr>
                <p:nvPr/>
              </p:nvSpPr>
              <p:spPr bwMode="auto">
                <a:xfrm>
                  <a:off x="522330" y="3858254"/>
                  <a:ext cx="290540" cy="452289"/>
                </a:xfrm>
                <a:custGeom>
                  <a:avLst/>
                  <a:gdLst>
                    <a:gd name="T0" fmla="*/ 2147483646 w 549"/>
                    <a:gd name="T1" fmla="*/ 2147483646 h 841"/>
                    <a:gd name="T2" fmla="*/ 2147483646 w 549"/>
                    <a:gd name="T3" fmla="*/ 2147483646 h 841"/>
                    <a:gd name="T4" fmla="*/ 2147483646 w 549"/>
                    <a:gd name="T5" fmla="*/ 2147483646 h 841"/>
                    <a:gd name="T6" fmla="*/ 2147483646 w 549"/>
                    <a:gd name="T7" fmla="*/ 2147483646 h 841"/>
                    <a:gd name="T8" fmla="*/ 2147483646 w 549"/>
                    <a:gd name="T9" fmla="*/ 2147483646 h 841"/>
                    <a:gd name="T10" fmla="*/ 2147483646 w 549"/>
                    <a:gd name="T11" fmla="*/ 2147483646 h 841"/>
                    <a:gd name="T12" fmla="*/ 2147483646 w 549"/>
                    <a:gd name="T13" fmla="*/ 2147483646 h 841"/>
                    <a:gd name="T14" fmla="*/ 2147483646 w 549"/>
                    <a:gd name="T15" fmla="*/ 2147483646 h 841"/>
                    <a:gd name="T16" fmla="*/ 2147483646 w 549"/>
                    <a:gd name="T17" fmla="*/ 0 h 841"/>
                    <a:gd name="T18" fmla="*/ 2147483646 w 549"/>
                    <a:gd name="T19" fmla="*/ 2147483646 h 841"/>
                    <a:gd name="T20" fmla="*/ 2147483646 w 549"/>
                    <a:gd name="T21" fmla="*/ 2147483646 h 841"/>
                    <a:gd name="T22" fmla="*/ 2147483646 w 549"/>
                    <a:gd name="T23" fmla="*/ 2147483646 h 841"/>
                    <a:gd name="T24" fmla="*/ 2147483646 w 549"/>
                    <a:gd name="T25" fmla="*/ 2147483646 h 841"/>
                    <a:gd name="T26" fmla="*/ 2147483646 w 549"/>
                    <a:gd name="T27" fmla="*/ 2147483646 h 841"/>
                    <a:gd name="T28" fmla="*/ 2147483646 w 549"/>
                    <a:gd name="T29" fmla="*/ 2147483646 h 841"/>
                    <a:gd name="T30" fmla="*/ 2147483646 w 549"/>
                    <a:gd name="T31" fmla="*/ 2147483646 h 841"/>
                    <a:gd name="T32" fmla="*/ 2147483646 w 549"/>
                    <a:gd name="T33" fmla="*/ 2147483646 h 841"/>
                    <a:gd name="T34" fmla="*/ 2147483646 w 549"/>
                    <a:gd name="T35" fmla="*/ 2147483646 h 841"/>
                    <a:gd name="T36" fmla="*/ 2147483646 w 549"/>
                    <a:gd name="T37" fmla="*/ 2147483646 h 841"/>
                    <a:gd name="T38" fmla="*/ 2147483646 w 549"/>
                    <a:gd name="T39" fmla="*/ 2147483646 h 841"/>
                    <a:gd name="T40" fmla="*/ 2147483646 w 549"/>
                    <a:gd name="T41" fmla="*/ 2147483646 h 841"/>
                    <a:gd name="T42" fmla="*/ 2147483646 w 549"/>
                    <a:gd name="T43" fmla="*/ 2147483646 h 841"/>
                    <a:gd name="T44" fmla="*/ 2147483646 w 549"/>
                    <a:gd name="T45" fmla="*/ 2147483646 h 841"/>
                    <a:gd name="T46" fmla="*/ 2147483646 w 549"/>
                    <a:gd name="T47" fmla="*/ 2147483646 h 841"/>
                    <a:gd name="T48" fmla="*/ 2147483646 w 549"/>
                    <a:gd name="T49" fmla="*/ 2147483646 h 841"/>
                    <a:gd name="T50" fmla="*/ 2147483646 w 549"/>
                    <a:gd name="T51" fmla="*/ 2147483646 h 841"/>
                    <a:gd name="T52" fmla="*/ 2147483646 w 549"/>
                    <a:gd name="T53" fmla="*/ 2147483646 h 841"/>
                    <a:gd name="T54" fmla="*/ 2147483646 w 549"/>
                    <a:gd name="T55" fmla="*/ 2147483646 h 841"/>
                    <a:gd name="T56" fmla="*/ 2147483646 w 549"/>
                    <a:gd name="T57" fmla="*/ 2147483646 h 841"/>
                    <a:gd name="T58" fmla="*/ 2147483646 w 549"/>
                    <a:gd name="T59" fmla="*/ 2147483646 h 841"/>
                    <a:gd name="T60" fmla="*/ 2147483646 w 549"/>
                    <a:gd name="T61" fmla="*/ 2147483646 h 841"/>
                    <a:gd name="T62" fmla="*/ 2147483646 w 549"/>
                    <a:gd name="T63" fmla="*/ 2147483646 h 841"/>
                    <a:gd name="T64" fmla="*/ 2147483646 w 549"/>
                    <a:gd name="T65" fmla="*/ 2147483646 h 841"/>
                    <a:gd name="T66" fmla="*/ 2147483646 w 549"/>
                    <a:gd name="T67" fmla="*/ 2147483646 h 841"/>
                    <a:gd name="T68" fmla="*/ 2147483646 w 549"/>
                    <a:gd name="T69" fmla="*/ 2147483646 h 841"/>
                    <a:gd name="T70" fmla="*/ 2147483646 w 549"/>
                    <a:gd name="T71" fmla="*/ 2147483646 h 841"/>
                    <a:gd name="T72" fmla="*/ 2147483646 w 549"/>
                    <a:gd name="T73" fmla="*/ 2147483646 h 841"/>
                    <a:gd name="T74" fmla="*/ 2147483646 w 549"/>
                    <a:gd name="T75" fmla="*/ 2147483646 h 841"/>
                    <a:gd name="T76" fmla="*/ 2147483646 w 549"/>
                    <a:gd name="T77" fmla="*/ 2147483646 h 841"/>
                    <a:gd name="T78" fmla="*/ 2147483646 w 549"/>
                    <a:gd name="T79" fmla="*/ 2147483646 h 841"/>
                    <a:gd name="T80" fmla="*/ 2147483646 w 549"/>
                    <a:gd name="T81" fmla="*/ 2147483646 h 841"/>
                    <a:gd name="T82" fmla="*/ 2147483646 w 549"/>
                    <a:gd name="T83" fmla="*/ 2147483646 h 841"/>
                    <a:gd name="T84" fmla="*/ 2147483646 w 549"/>
                    <a:gd name="T85" fmla="*/ 2147483646 h 841"/>
                    <a:gd name="T86" fmla="*/ 2147483646 w 549"/>
                    <a:gd name="T87" fmla="*/ 2147483646 h 841"/>
                    <a:gd name="T88" fmla="*/ 2147483646 w 549"/>
                    <a:gd name="T89" fmla="*/ 2147483646 h 841"/>
                    <a:gd name="T90" fmla="*/ 2147483646 w 549"/>
                    <a:gd name="T91" fmla="*/ 2147483646 h 841"/>
                    <a:gd name="T92" fmla="*/ 2147483646 w 549"/>
                    <a:gd name="T93" fmla="*/ 2147483646 h 841"/>
                    <a:gd name="T94" fmla="*/ 2147483646 w 549"/>
                    <a:gd name="T95" fmla="*/ 2147483646 h 841"/>
                    <a:gd name="T96" fmla="*/ 2147483646 w 549"/>
                    <a:gd name="T97" fmla="*/ 2147483646 h 8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9"/>
                    <a:gd name="T148" fmla="*/ 0 h 841"/>
                    <a:gd name="T149" fmla="*/ 549 w 549"/>
                    <a:gd name="T150" fmla="*/ 841 h 8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9" h="841">
                      <a:moveTo>
                        <a:pt x="35" y="299"/>
                      </a:moveTo>
                      <a:lnTo>
                        <a:pt x="21" y="263"/>
                      </a:lnTo>
                      <a:lnTo>
                        <a:pt x="33" y="216"/>
                      </a:lnTo>
                      <a:lnTo>
                        <a:pt x="43" y="226"/>
                      </a:lnTo>
                      <a:lnTo>
                        <a:pt x="102" y="205"/>
                      </a:lnTo>
                      <a:lnTo>
                        <a:pt x="92" y="195"/>
                      </a:lnTo>
                      <a:lnTo>
                        <a:pt x="93" y="154"/>
                      </a:lnTo>
                      <a:lnTo>
                        <a:pt x="120" y="129"/>
                      </a:lnTo>
                      <a:lnTo>
                        <a:pt x="99" y="107"/>
                      </a:lnTo>
                      <a:lnTo>
                        <a:pt x="126" y="77"/>
                      </a:lnTo>
                      <a:lnTo>
                        <a:pt x="139" y="31"/>
                      </a:lnTo>
                      <a:lnTo>
                        <a:pt x="134" y="15"/>
                      </a:lnTo>
                      <a:lnTo>
                        <a:pt x="155" y="0"/>
                      </a:lnTo>
                      <a:lnTo>
                        <a:pt x="186" y="26"/>
                      </a:lnTo>
                      <a:lnTo>
                        <a:pt x="196" y="36"/>
                      </a:lnTo>
                      <a:lnTo>
                        <a:pt x="216" y="36"/>
                      </a:lnTo>
                      <a:lnTo>
                        <a:pt x="223" y="5"/>
                      </a:lnTo>
                      <a:lnTo>
                        <a:pt x="233" y="0"/>
                      </a:lnTo>
                      <a:lnTo>
                        <a:pt x="252" y="32"/>
                      </a:lnTo>
                      <a:lnTo>
                        <a:pt x="264" y="27"/>
                      </a:lnTo>
                      <a:lnTo>
                        <a:pt x="278" y="52"/>
                      </a:lnTo>
                      <a:lnTo>
                        <a:pt x="293" y="63"/>
                      </a:lnTo>
                      <a:lnTo>
                        <a:pt x="327" y="130"/>
                      </a:lnTo>
                      <a:lnTo>
                        <a:pt x="354" y="105"/>
                      </a:lnTo>
                      <a:lnTo>
                        <a:pt x="375" y="120"/>
                      </a:lnTo>
                      <a:lnTo>
                        <a:pt x="353" y="145"/>
                      </a:lnTo>
                      <a:lnTo>
                        <a:pt x="363" y="162"/>
                      </a:lnTo>
                      <a:lnTo>
                        <a:pt x="399" y="177"/>
                      </a:lnTo>
                      <a:lnTo>
                        <a:pt x="483" y="180"/>
                      </a:lnTo>
                      <a:lnTo>
                        <a:pt x="478" y="203"/>
                      </a:lnTo>
                      <a:lnTo>
                        <a:pt x="489" y="242"/>
                      </a:lnTo>
                      <a:lnTo>
                        <a:pt x="495" y="295"/>
                      </a:lnTo>
                      <a:lnTo>
                        <a:pt x="529" y="364"/>
                      </a:lnTo>
                      <a:lnTo>
                        <a:pt x="515" y="392"/>
                      </a:lnTo>
                      <a:lnTo>
                        <a:pt x="503" y="460"/>
                      </a:lnTo>
                      <a:lnTo>
                        <a:pt x="532" y="513"/>
                      </a:lnTo>
                      <a:lnTo>
                        <a:pt x="515" y="551"/>
                      </a:lnTo>
                      <a:lnTo>
                        <a:pt x="549" y="634"/>
                      </a:lnTo>
                      <a:lnTo>
                        <a:pt x="542" y="691"/>
                      </a:lnTo>
                      <a:lnTo>
                        <a:pt x="510" y="702"/>
                      </a:lnTo>
                      <a:lnTo>
                        <a:pt x="498" y="727"/>
                      </a:lnTo>
                      <a:lnTo>
                        <a:pt x="463" y="727"/>
                      </a:lnTo>
                      <a:lnTo>
                        <a:pt x="447" y="727"/>
                      </a:lnTo>
                      <a:lnTo>
                        <a:pt x="432" y="705"/>
                      </a:lnTo>
                      <a:lnTo>
                        <a:pt x="400" y="726"/>
                      </a:lnTo>
                      <a:lnTo>
                        <a:pt x="400" y="737"/>
                      </a:lnTo>
                      <a:lnTo>
                        <a:pt x="415" y="742"/>
                      </a:lnTo>
                      <a:lnTo>
                        <a:pt x="414" y="753"/>
                      </a:lnTo>
                      <a:lnTo>
                        <a:pt x="392" y="773"/>
                      </a:lnTo>
                      <a:lnTo>
                        <a:pt x="373" y="753"/>
                      </a:lnTo>
                      <a:lnTo>
                        <a:pt x="348" y="741"/>
                      </a:lnTo>
                      <a:lnTo>
                        <a:pt x="336" y="758"/>
                      </a:lnTo>
                      <a:lnTo>
                        <a:pt x="362" y="783"/>
                      </a:lnTo>
                      <a:lnTo>
                        <a:pt x="381" y="804"/>
                      </a:lnTo>
                      <a:lnTo>
                        <a:pt x="366" y="825"/>
                      </a:lnTo>
                      <a:lnTo>
                        <a:pt x="350" y="825"/>
                      </a:lnTo>
                      <a:lnTo>
                        <a:pt x="334" y="825"/>
                      </a:lnTo>
                      <a:lnTo>
                        <a:pt x="317" y="841"/>
                      </a:lnTo>
                      <a:lnTo>
                        <a:pt x="288" y="819"/>
                      </a:lnTo>
                      <a:lnTo>
                        <a:pt x="298" y="798"/>
                      </a:lnTo>
                      <a:lnTo>
                        <a:pt x="289" y="783"/>
                      </a:lnTo>
                      <a:lnTo>
                        <a:pt x="273" y="788"/>
                      </a:lnTo>
                      <a:lnTo>
                        <a:pt x="278" y="798"/>
                      </a:lnTo>
                      <a:lnTo>
                        <a:pt x="261" y="814"/>
                      </a:lnTo>
                      <a:lnTo>
                        <a:pt x="231" y="819"/>
                      </a:lnTo>
                      <a:lnTo>
                        <a:pt x="205" y="804"/>
                      </a:lnTo>
                      <a:lnTo>
                        <a:pt x="225" y="787"/>
                      </a:lnTo>
                      <a:lnTo>
                        <a:pt x="232" y="767"/>
                      </a:lnTo>
                      <a:lnTo>
                        <a:pt x="182" y="709"/>
                      </a:lnTo>
                      <a:lnTo>
                        <a:pt x="219" y="699"/>
                      </a:lnTo>
                      <a:lnTo>
                        <a:pt x="188" y="679"/>
                      </a:lnTo>
                      <a:lnTo>
                        <a:pt x="183" y="657"/>
                      </a:lnTo>
                      <a:lnTo>
                        <a:pt x="159" y="636"/>
                      </a:lnTo>
                      <a:lnTo>
                        <a:pt x="137" y="634"/>
                      </a:lnTo>
                      <a:lnTo>
                        <a:pt x="121" y="599"/>
                      </a:lnTo>
                      <a:lnTo>
                        <a:pt x="88" y="584"/>
                      </a:lnTo>
                      <a:lnTo>
                        <a:pt x="99" y="554"/>
                      </a:lnTo>
                      <a:lnTo>
                        <a:pt x="33" y="527"/>
                      </a:lnTo>
                      <a:lnTo>
                        <a:pt x="2" y="511"/>
                      </a:lnTo>
                      <a:lnTo>
                        <a:pt x="2" y="495"/>
                      </a:lnTo>
                      <a:lnTo>
                        <a:pt x="18" y="501"/>
                      </a:lnTo>
                      <a:lnTo>
                        <a:pt x="34" y="491"/>
                      </a:lnTo>
                      <a:lnTo>
                        <a:pt x="29" y="480"/>
                      </a:lnTo>
                      <a:lnTo>
                        <a:pt x="34" y="464"/>
                      </a:lnTo>
                      <a:lnTo>
                        <a:pt x="9" y="459"/>
                      </a:lnTo>
                      <a:lnTo>
                        <a:pt x="10" y="434"/>
                      </a:lnTo>
                      <a:lnTo>
                        <a:pt x="0" y="417"/>
                      </a:lnTo>
                      <a:lnTo>
                        <a:pt x="26" y="412"/>
                      </a:lnTo>
                      <a:lnTo>
                        <a:pt x="52" y="413"/>
                      </a:lnTo>
                      <a:lnTo>
                        <a:pt x="83" y="434"/>
                      </a:lnTo>
                      <a:lnTo>
                        <a:pt x="99" y="413"/>
                      </a:lnTo>
                      <a:lnTo>
                        <a:pt x="84" y="403"/>
                      </a:lnTo>
                      <a:lnTo>
                        <a:pt x="69" y="397"/>
                      </a:lnTo>
                      <a:lnTo>
                        <a:pt x="58" y="371"/>
                      </a:lnTo>
                      <a:lnTo>
                        <a:pt x="49" y="356"/>
                      </a:lnTo>
                      <a:lnTo>
                        <a:pt x="49" y="341"/>
                      </a:lnTo>
                      <a:lnTo>
                        <a:pt x="56" y="314"/>
                      </a:lnTo>
                      <a:lnTo>
                        <a:pt x="35" y="29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" name="Freeform 319"/>
                <p:cNvSpPr>
                  <a:spLocks/>
                </p:cNvSpPr>
                <p:nvPr/>
              </p:nvSpPr>
              <p:spPr bwMode="auto">
                <a:xfrm>
                  <a:off x="825572" y="3125070"/>
                  <a:ext cx="200044" cy="312635"/>
                </a:xfrm>
                <a:custGeom>
                  <a:avLst/>
                  <a:gdLst>
                    <a:gd name="T0" fmla="*/ 2147483646 w 379"/>
                    <a:gd name="T1" fmla="*/ 2147483646 h 584"/>
                    <a:gd name="T2" fmla="*/ 2147483646 w 379"/>
                    <a:gd name="T3" fmla="*/ 2147483646 h 584"/>
                    <a:gd name="T4" fmla="*/ 2147483646 w 379"/>
                    <a:gd name="T5" fmla="*/ 2147483646 h 584"/>
                    <a:gd name="T6" fmla="*/ 0 w 379"/>
                    <a:gd name="T7" fmla="*/ 2147483646 h 584"/>
                    <a:gd name="T8" fmla="*/ 2147483646 w 379"/>
                    <a:gd name="T9" fmla="*/ 2147483646 h 584"/>
                    <a:gd name="T10" fmla="*/ 2147483646 w 379"/>
                    <a:gd name="T11" fmla="*/ 2147483646 h 584"/>
                    <a:gd name="T12" fmla="*/ 2147483646 w 379"/>
                    <a:gd name="T13" fmla="*/ 2147483646 h 584"/>
                    <a:gd name="T14" fmla="*/ 2147483646 w 379"/>
                    <a:gd name="T15" fmla="*/ 2147483646 h 584"/>
                    <a:gd name="T16" fmla="*/ 2147483646 w 379"/>
                    <a:gd name="T17" fmla="*/ 2147483646 h 584"/>
                    <a:gd name="T18" fmla="*/ 2147483646 w 379"/>
                    <a:gd name="T19" fmla="*/ 2147483646 h 584"/>
                    <a:gd name="T20" fmla="*/ 2147483646 w 379"/>
                    <a:gd name="T21" fmla="*/ 2147483646 h 584"/>
                    <a:gd name="T22" fmla="*/ 2147483646 w 379"/>
                    <a:gd name="T23" fmla="*/ 2147483646 h 584"/>
                    <a:gd name="T24" fmla="*/ 2147483646 w 379"/>
                    <a:gd name="T25" fmla="*/ 2147483646 h 584"/>
                    <a:gd name="T26" fmla="*/ 2147483646 w 379"/>
                    <a:gd name="T27" fmla="*/ 2147483646 h 584"/>
                    <a:gd name="T28" fmla="*/ 2147483646 w 379"/>
                    <a:gd name="T29" fmla="*/ 2147483646 h 584"/>
                    <a:gd name="T30" fmla="*/ 2147483646 w 379"/>
                    <a:gd name="T31" fmla="*/ 2147483646 h 584"/>
                    <a:gd name="T32" fmla="*/ 2147483646 w 379"/>
                    <a:gd name="T33" fmla="*/ 2147483646 h 584"/>
                    <a:gd name="T34" fmla="*/ 2147483646 w 379"/>
                    <a:gd name="T35" fmla="*/ 2147483646 h 584"/>
                    <a:gd name="T36" fmla="*/ 2147483646 w 379"/>
                    <a:gd name="T37" fmla="*/ 2147483646 h 584"/>
                    <a:gd name="T38" fmla="*/ 2147483646 w 379"/>
                    <a:gd name="T39" fmla="*/ 2147483646 h 584"/>
                    <a:gd name="T40" fmla="*/ 2147483646 w 379"/>
                    <a:gd name="T41" fmla="*/ 2147483646 h 584"/>
                    <a:gd name="T42" fmla="*/ 2147483646 w 379"/>
                    <a:gd name="T43" fmla="*/ 2147483646 h 584"/>
                    <a:gd name="T44" fmla="*/ 2147483646 w 379"/>
                    <a:gd name="T45" fmla="*/ 2147483646 h 584"/>
                    <a:gd name="T46" fmla="*/ 2147483646 w 379"/>
                    <a:gd name="T47" fmla="*/ 2147483646 h 584"/>
                    <a:gd name="T48" fmla="*/ 2147483646 w 379"/>
                    <a:gd name="T49" fmla="*/ 2147483646 h 584"/>
                    <a:gd name="T50" fmla="*/ 2147483646 w 379"/>
                    <a:gd name="T51" fmla="*/ 2147483646 h 584"/>
                    <a:gd name="T52" fmla="*/ 2147483646 w 379"/>
                    <a:gd name="T53" fmla="*/ 2147483646 h 584"/>
                    <a:gd name="T54" fmla="*/ 2147483646 w 379"/>
                    <a:gd name="T55" fmla="*/ 2147483646 h 584"/>
                    <a:gd name="T56" fmla="*/ 2147483646 w 379"/>
                    <a:gd name="T57" fmla="*/ 2147483646 h 584"/>
                    <a:gd name="T58" fmla="*/ 2147483646 w 379"/>
                    <a:gd name="T59" fmla="*/ 2147483646 h 584"/>
                    <a:gd name="T60" fmla="*/ 2147483646 w 379"/>
                    <a:gd name="T61" fmla="*/ 2147483646 h 584"/>
                    <a:gd name="T62" fmla="*/ 2147483646 w 379"/>
                    <a:gd name="T63" fmla="*/ 0 h 5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9"/>
                    <a:gd name="T97" fmla="*/ 0 h 584"/>
                    <a:gd name="T98" fmla="*/ 379 w 379"/>
                    <a:gd name="T99" fmla="*/ 584 h 5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9" h="584">
                      <a:moveTo>
                        <a:pt x="79" y="0"/>
                      </a:moveTo>
                      <a:lnTo>
                        <a:pt x="64" y="15"/>
                      </a:lnTo>
                      <a:lnTo>
                        <a:pt x="49" y="46"/>
                      </a:lnTo>
                      <a:lnTo>
                        <a:pt x="36" y="51"/>
                      </a:lnTo>
                      <a:lnTo>
                        <a:pt x="22" y="51"/>
                      </a:lnTo>
                      <a:lnTo>
                        <a:pt x="9" y="64"/>
                      </a:lnTo>
                      <a:lnTo>
                        <a:pt x="10" y="80"/>
                      </a:lnTo>
                      <a:lnTo>
                        <a:pt x="0" y="104"/>
                      </a:lnTo>
                      <a:lnTo>
                        <a:pt x="6" y="120"/>
                      </a:lnTo>
                      <a:lnTo>
                        <a:pt x="32" y="127"/>
                      </a:lnTo>
                      <a:lnTo>
                        <a:pt x="52" y="161"/>
                      </a:lnTo>
                      <a:lnTo>
                        <a:pt x="47" y="186"/>
                      </a:lnTo>
                      <a:lnTo>
                        <a:pt x="57" y="240"/>
                      </a:lnTo>
                      <a:lnTo>
                        <a:pt x="66" y="249"/>
                      </a:lnTo>
                      <a:lnTo>
                        <a:pt x="101" y="268"/>
                      </a:lnTo>
                      <a:lnTo>
                        <a:pt x="121" y="289"/>
                      </a:lnTo>
                      <a:lnTo>
                        <a:pt x="147" y="302"/>
                      </a:lnTo>
                      <a:lnTo>
                        <a:pt x="159" y="315"/>
                      </a:lnTo>
                      <a:lnTo>
                        <a:pt x="149" y="324"/>
                      </a:lnTo>
                      <a:lnTo>
                        <a:pt x="152" y="348"/>
                      </a:lnTo>
                      <a:lnTo>
                        <a:pt x="142" y="365"/>
                      </a:lnTo>
                      <a:lnTo>
                        <a:pt x="129" y="375"/>
                      </a:lnTo>
                      <a:lnTo>
                        <a:pt x="124" y="395"/>
                      </a:lnTo>
                      <a:lnTo>
                        <a:pt x="133" y="407"/>
                      </a:lnTo>
                      <a:lnTo>
                        <a:pt x="125" y="421"/>
                      </a:lnTo>
                      <a:lnTo>
                        <a:pt x="120" y="440"/>
                      </a:lnTo>
                      <a:lnTo>
                        <a:pt x="143" y="449"/>
                      </a:lnTo>
                      <a:lnTo>
                        <a:pt x="148" y="444"/>
                      </a:lnTo>
                      <a:lnTo>
                        <a:pt x="162" y="449"/>
                      </a:lnTo>
                      <a:lnTo>
                        <a:pt x="168" y="501"/>
                      </a:lnTo>
                      <a:lnTo>
                        <a:pt x="180" y="515"/>
                      </a:lnTo>
                      <a:lnTo>
                        <a:pt x="181" y="548"/>
                      </a:lnTo>
                      <a:lnTo>
                        <a:pt x="189" y="584"/>
                      </a:lnTo>
                      <a:lnTo>
                        <a:pt x="218" y="576"/>
                      </a:lnTo>
                      <a:lnTo>
                        <a:pt x="230" y="551"/>
                      </a:lnTo>
                      <a:lnTo>
                        <a:pt x="250" y="536"/>
                      </a:lnTo>
                      <a:lnTo>
                        <a:pt x="278" y="495"/>
                      </a:lnTo>
                      <a:lnTo>
                        <a:pt x="319" y="470"/>
                      </a:lnTo>
                      <a:lnTo>
                        <a:pt x="314" y="464"/>
                      </a:lnTo>
                      <a:lnTo>
                        <a:pt x="305" y="423"/>
                      </a:lnTo>
                      <a:lnTo>
                        <a:pt x="342" y="398"/>
                      </a:lnTo>
                      <a:lnTo>
                        <a:pt x="352" y="419"/>
                      </a:lnTo>
                      <a:lnTo>
                        <a:pt x="362" y="399"/>
                      </a:lnTo>
                      <a:lnTo>
                        <a:pt x="372" y="394"/>
                      </a:lnTo>
                      <a:lnTo>
                        <a:pt x="379" y="363"/>
                      </a:lnTo>
                      <a:lnTo>
                        <a:pt x="348" y="362"/>
                      </a:lnTo>
                      <a:lnTo>
                        <a:pt x="343" y="326"/>
                      </a:lnTo>
                      <a:lnTo>
                        <a:pt x="355" y="316"/>
                      </a:lnTo>
                      <a:lnTo>
                        <a:pt x="370" y="333"/>
                      </a:lnTo>
                      <a:lnTo>
                        <a:pt x="370" y="286"/>
                      </a:lnTo>
                      <a:lnTo>
                        <a:pt x="366" y="235"/>
                      </a:lnTo>
                      <a:lnTo>
                        <a:pt x="347" y="224"/>
                      </a:lnTo>
                      <a:lnTo>
                        <a:pt x="327" y="198"/>
                      </a:lnTo>
                      <a:lnTo>
                        <a:pt x="321" y="177"/>
                      </a:lnTo>
                      <a:lnTo>
                        <a:pt x="301" y="167"/>
                      </a:lnTo>
                      <a:lnTo>
                        <a:pt x="292" y="152"/>
                      </a:lnTo>
                      <a:lnTo>
                        <a:pt x="241" y="140"/>
                      </a:lnTo>
                      <a:lnTo>
                        <a:pt x="180" y="103"/>
                      </a:lnTo>
                      <a:lnTo>
                        <a:pt x="161" y="47"/>
                      </a:lnTo>
                      <a:lnTo>
                        <a:pt x="151" y="42"/>
                      </a:lnTo>
                      <a:lnTo>
                        <a:pt x="120" y="56"/>
                      </a:lnTo>
                      <a:lnTo>
                        <a:pt x="115" y="46"/>
                      </a:lnTo>
                      <a:lnTo>
                        <a:pt x="89" y="2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5" name="Freeform 320"/>
                <p:cNvSpPr>
                  <a:spLocks/>
                </p:cNvSpPr>
                <p:nvPr/>
              </p:nvSpPr>
              <p:spPr bwMode="auto">
                <a:xfrm>
                  <a:off x="344514" y="3574186"/>
                  <a:ext cx="323880" cy="455462"/>
                </a:xfrm>
                <a:custGeom>
                  <a:avLst/>
                  <a:gdLst>
                    <a:gd name="T0" fmla="*/ 2147483646 w 613"/>
                    <a:gd name="T1" fmla="*/ 2147483646 h 849"/>
                    <a:gd name="T2" fmla="*/ 2147483646 w 613"/>
                    <a:gd name="T3" fmla="*/ 2147483646 h 849"/>
                    <a:gd name="T4" fmla="*/ 2147483646 w 613"/>
                    <a:gd name="T5" fmla="*/ 2147483646 h 849"/>
                    <a:gd name="T6" fmla="*/ 2147483646 w 613"/>
                    <a:gd name="T7" fmla="*/ 2147483646 h 849"/>
                    <a:gd name="T8" fmla="*/ 2147483646 w 613"/>
                    <a:gd name="T9" fmla="*/ 2147483646 h 849"/>
                    <a:gd name="T10" fmla="*/ 2147483646 w 613"/>
                    <a:gd name="T11" fmla="*/ 2147483646 h 849"/>
                    <a:gd name="T12" fmla="*/ 2147483646 w 613"/>
                    <a:gd name="T13" fmla="*/ 2147483646 h 849"/>
                    <a:gd name="T14" fmla="*/ 2147483646 w 613"/>
                    <a:gd name="T15" fmla="*/ 2147483646 h 849"/>
                    <a:gd name="T16" fmla="*/ 2147483646 w 613"/>
                    <a:gd name="T17" fmla="*/ 2147483646 h 849"/>
                    <a:gd name="T18" fmla="*/ 2147483646 w 613"/>
                    <a:gd name="T19" fmla="*/ 2147483646 h 849"/>
                    <a:gd name="T20" fmla="*/ 2147483646 w 613"/>
                    <a:gd name="T21" fmla="*/ 2147483646 h 849"/>
                    <a:gd name="T22" fmla="*/ 2147483646 w 613"/>
                    <a:gd name="T23" fmla="*/ 2147483646 h 849"/>
                    <a:gd name="T24" fmla="*/ 2147483646 w 613"/>
                    <a:gd name="T25" fmla="*/ 2147483646 h 849"/>
                    <a:gd name="T26" fmla="*/ 2147483646 w 613"/>
                    <a:gd name="T27" fmla="*/ 2147483646 h 849"/>
                    <a:gd name="T28" fmla="*/ 2147483646 w 613"/>
                    <a:gd name="T29" fmla="*/ 2147483646 h 849"/>
                    <a:gd name="T30" fmla="*/ 2147483646 w 613"/>
                    <a:gd name="T31" fmla="*/ 2147483646 h 849"/>
                    <a:gd name="T32" fmla="*/ 2147483646 w 613"/>
                    <a:gd name="T33" fmla="*/ 2147483646 h 849"/>
                    <a:gd name="T34" fmla="*/ 2147483646 w 613"/>
                    <a:gd name="T35" fmla="*/ 2147483646 h 849"/>
                    <a:gd name="T36" fmla="*/ 2147483646 w 613"/>
                    <a:gd name="T37" fmla="*/ 2147483646 h 849"/>
                    <a:gd name="T38" fmla="*/ 2147483646 w 613"/>
                    <a:gd name="T39" fmla="*/ 2147483646 h 849"/>
                    <a:gd name="T40" fmla="*/ 2147483646 w 613"/>
                    <a:gd name="T41" fmla="*/ 2147483646 h 849"/>
                    <a:gd name="T42" fmla="*/ 2147483646 w 613"/>
                    <a:gd name="T43" fmla="*/ 2147483646 h 849"/>
                    <a:gd name="T44" fmla="*/ 2147483646 w 613"/>
                    <a:gd name="T45" fmla="*/ 2147483646 h 849"/>
                    <a:gd name="T46" fmla="*/ 2147483646 w 613"/>
                    <a:gd name="T47" fmla="*/ 2147483646 h 849"/>
                    <a:gd name="T48" fmla="*/ 2147483646 w 613"/>
                    <a:gd name="T49" fmla="*/ 2147483646 h 849"/>
                    <a:gd name="T50" fmla="*/ 2147483646 w 613"/>
                    <a:gd name="T51" fmla="*/ 2147483646 h 849"/>
                    <a:gd name="T52" fmla="*/ 2147483646 w 613"/>
                    <a:gd name="T53" fmla="*/ 2147483646 h 849"/>
                    <a:gd name="T54" fmla="*/ 2147483646 w 613"/>
                    <a:gd name="T55" fmla="*/ 2147483646 h 849"/>
                    <a:gd name="T56" fmla="*/ 2147483646 w 613"/>
                    <a:gd name="T57" fmla="*/ 0 h 849"/>
                    <a:gd name="T58" fmla="*/ 2147483646 w 613"/>
                    <a:gd name="T59" fmla="*/ 2147483646 h 849"/>
                    <a:gd name="T60" fmla="*/ 2147483646 w 613"/>
                    <a:gd name="T61" fmla="*/ 2147483646 h 849"/>
                    <a:gd name="T62" fmla="*/ 2147483646 w 613"/>
                    <a:gd name="T63" fmla="*/ 2147483646 h 849"/>
                    <a:gd name="T64" fmla="*/ 2147483646 w 613"/>
                    <a:gd name="T65" fmla="*/ 2147483646 h 849"/>
                    <a:gd name="T66" fmla="*/ 2147483646 w 613"/>
                    <a:gd name="T67" fmla="*/ 2147483646 h 849"/>
                    <a:gd name="T68" fmla="*/ 2147483646 w 613"/>
                    <a:gd name="T69" fmla="*/ 2147483646 h 849"/>
                    <a:gd name="T70" fmla="*/ 2147483646 w 613"/>
                    <a:gd name="T71" fmla="*/ 2147483646 h 849"/>
                    <a:gd name="T72" fmla="*/ 2147483646 w 613"/>
                    <a:gd name="T73" fmla="*/ 2147483646 h 849"/>
                    <a:gd name="T74" fmla="*/ 2147483646 w 613"/>
                    <a:gd name="T75" fmla="*/ 2147483646 h 849"/>
                    <a:gd name="T76" fmla="*/ 2147483646 w 613"/>
                    <a:gd name="T77" fmla="*/ 2147483646 h 849"/>
                    <a:gd name="T78" fmla="*/ 2147483646 w 613"/>
                    <a:gd name="T79" fmla="*/ 2147483646 h 849"/>
                    <a:gd name="T80" fmla="*/ 2147483646 w 613"/>
                    <a:gd name="T81" fmla="*/ 2147483646 h 849"/>
                    <a:gd name="T82" fmla="*/ 2147483646 w 613"/>
                    <a:gd name="T83" fmla="*/ 2147483646 h 849"/>
                    <a:gd name="T84" fmla="*/ 2147483646 w 613"/>
                    <a:gd name="T85" fmla="*/ 2147483646 h 849"/>
                    <a:gd name="T86" fmla="*/ 2147483646 w 613"/>
                    <a:gd name="T87" fmla="*/ 2147483646 h 849"/>
                    <a:gd name="T88" fmla="*/ 2147483646 w 613"/>
                    <a:gd name="T89" fmla="*/ 2147483646 h 849"/>
                    <a:gd name="T90" fmla="*/ 2147483646 w 613"/>
                    <a:gd name="T91" fmla="*/ 2147483646 h 849"/>
                    <a:gd name="T92" fmla="*/ 2147483646 w 613"/>
                    <a:gd name="T93" fmla="*/ 2147483646 h 849"/>
                    <a:gd name="T94" fmla="*/ 2147483646 w 613"/>
                    <a:gd name="T95" fmla="*/ 2147483646 h 849"/>
                    <a:gd name="T96" fmla="*/ 2147483646 w 613"/>
                    <a:gd name="T97" fmla="*/ 2147483646 h 849"/>
                    <a:gd name="T98" fmla="*/ 2147483646 w 613"/>
                    <a:gd name="T99" fmla="*/ 2147483646 h 849"/>
                    <a:gd name="T100" fmla="*/ 2147483646 w 613"/>
                    <a:gd name="T101" fmla="*/ 2147483646 h 849"/>
                    <a:gd name="T102" fmla="*/ 2147483646 w 613"/>
                    <a:gd name="T103" fmla="*/ 2147483646 h 849"/>
                    <a:gd name="T104" fmla="*/ 2147483646 w 613"/>
                    <a:gd name="T105" fmla="*/ 2147483646 h 849"/>
                    <a:gd name="T106" fmla="*/ 2147483646 w 613"/>
                    <a:gd name="T107" fmla="*/ 2147483646 h 849"/>
                    <a:gd name="T108" fmla="*/ 2147483646 w 613"/>
                    <a:gd name="T109" fmla="*/ 2147483646 h 849"/>
                    <a:gd name="T110" fmla="*/ 2147483646 w 613"/>
                    <a:gd name="T111" fmla="*/ 2147483646 h 849"/>
                    <a:gd name="T112" fmla="*/ 2147483646 w 613"/>
                    <a:gd name="T113" fmla="*/ 2147483646 h 849"/>
                    <a:gd name="T114" fmla="*/ 2147483646 w 613"/>
                    <a:gd name="T115" fmla="*/ 2147483646 h 849"/>
                    <a:gd name="T116" fmla="*/ 2147483646 w 613"/>
                    <a:gd name="T117" fmla="*/ 2147483646 h 849"/>
                    <a:gd name="T118" fmla="*/ 2147483646 w 613"/>
                    <a:gd name="T119" fmla="*/ 2147483646 h 849"/>
                    <a:gd name="T120" fmla="*/ 2147483646 w 613"/>
                    <a:gd name="T121" fmla="*/ 2147483646 h 849"/>
                    <a:gd name="T122" fmla="*/ 2147483646 w 613"/>
                    <a:gd name="T123" fmla="*/ 2147483646 h 849"/>
                    <a:gd name="T124" fmla="*/ 2147483646 w 613"/>
                    <a:gd name="T125" fmla="*/ 2147483646 h 84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13"/>
                    <a:gd name="T190" fmla="*/ 0 h 849"/>
                    <a:gd name="T191" fmla="*/ 613 w 613"/>
                    <a:gd name="T192" fmla="*/ 849 h 84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13" h="849">
                      <a:moveTo>
                        <a:pt x="8" y="682"/>
                      </a:moveTo>
                      <a:lnTo>
                        <a:pt x="18" y="608"/>
                      </a:lnTo>
                      <a:lnTo>
                        <a:pt x="28" y="536"/>
                      </a:lnTo>
                      <a:lnTo>
                        <a:pt x="34" y="508"/>
                      </a:lnTo>
                      <a:lnTo>
                        <a:pt x="47" y="477"/>
                      </a:lnTo>
                      <a:lnTo>
                        <a:pt x="42" y="446"/>
                      </a:lnTo>
                      <a:lnTo>
                        <a:pt x="22" y="387"/>
                      </a:lnTo>
                      <a:lnTo>
                        <a:pt x="19" y="371"/>
                      </a:lnTo>
                      <a:lnTo>
                        <a:pt x="31" y="321"/>
                      </a:lnTo>
                      <a:lnTo>
                        <a:pt x="24" y="309"/>
                      </a:lnTo>
                      <a:lnTo>
                        <a:pt x="23" y="295"/>
                      </a:lnTo>
                      <a:lnTo>
                        <a:pt x="13" y="289"/>
                      </a:lnTo>
                      <a:lnTo>
                        <a:pt x="6" y="256"/>
                      </a:lnTo>
                      <a:lnTo>
                        <a:pt x="24" y="196"/>
                      </a:lnTo>
                      <a:lnTo>
                        <a:pt x="27" y="141"/>
                      </a:lnTo>
                      <a:lnTo>
                        <a:pt x="9" y="82"/>
                      </a:lnTo>
                      <a:lnTo>
                        <a:pt x="17" y="56"/>
                      </a:lnTo>
                      <a:lnTo>
                        <a:pt x="28" y="68"/>
                      </a:lnTo>
                      <a:lnTo>
                        <a:pt x="54" y="95"/>
                      </a:lnTo>
                      <a:lnTo>
                        <a:pt x="65" y="95"/>
                      </a:lnTo>
                      <a:lnTo>
                        <a:pt x="57" y="66"/>
                      </a:lnTo>
                      <a:lnTo>
                        <a:pt x="66" y="65"/>
                      </a:lnTo>
                      <a:lnTo>
                        <a:pt x="60" y="47"/>
                      </a:lnTo>
                      <a:lnTo>
                        <a:pt x="71" y="51"/>
                      </a:lnTo>
                      <a:lnTo>
                        <a:pt x="88" y="89"/>
                      </a:lnTo>
                      <a:lnTo>
                        <a:pt x="96" y="116"/>
                      </a:lnTo>
                      <a:lnTo>
                        <a:pt x="91" y="114"/>
                      </a:lnTo>
                      <a:lnTo>
                        <a:pt x="77" y="117"/>
                      </a:lnTo>
                      <a:lnTo>
                        <a:pt x="62" y="116"/>
                      </a:lnTo>
                      <a:lnTo>
                        <a:pt x="75" y="130"/>
                      </a:lnTo>
                      <a:lnTo>
                        <a:pt x="83" y="151"/>
                      </a:lnTo>
                      <a:lnTo>
                        <a:pt x="87" y="144"/>
                      </a:lnTo>
                      <a:lnTo>
                        <a:pt x="92" y="145"/>
                      </a:lnTo>
                      <a:lnTo>
                        <a:pt x="91" y="117"/>
                      </a:lnTo>
                      <a:lnTo>
                        <a:pt x="97" y="117"/>
                      </a:lnTo>
                      <a:lnTo>
                        <a:pt x="126" y="155"/>
                      </a:lnTo>
                      <a:lnTo>
                        <a:pt x="166" y="149"/>
                      </a:lnTo>
                      <a:lnTo>
                        <a:pt x="193" y="130"/>
                      </a:lnTo>
                      <a:lnTo>
                        <a:pt x="204" y="132"/>
                      </a:lnTo>
                      <a:lnTo>
                        <a:pt x="231" y="147"/>
                      </a:lnTo>
                      <a:lnTo>
                        <a:pt x="269" y="128"/>
                      </a:lnTo>
                      <a:lnTo>
                        <a:pt x="314" y="122"/>
                      </a:lnTo>
                      <a:lnTo>
                        <a:pt x="318" y="144"/>
                      </a:lnTo>
                      <a:lnTo>
                        <a:pt x="310" y="141"/>
                      </a:lnTo>
                      <a:lnTo>
                        <a:pt x="296" y="154"/>
                      </a:lnTo>
                      <a:lnTo>
                        <a:pt x="305" y="160"/>
                      </a:lnTo>
                      <a:lnTo>
                        <a:pt x="361" y="135"/>
                      </a:lnTo>
                      <a:lnTo>
                        <a:pt x="347" y="154"/>
                      </a:lnTo>
                      <a:lnTo>
                        <a:pt x="348" y="197"/>
                      </a:lnTo>
                      <a:lnTo>
                        <a:pt x="357" y="196"/>
                      </a:lnTo>
                      <a:lnTo>
                        <a:pt x="365" y="146"/>
                      </a:lnTo>
                      <a:lnTo>
                        <a:pt x="376" y="95"/>
                      </a:lnTo>
                      <a:lnTo>
                        <a:pt x="371" y="79"/>
                      </a:lnTo>
                      <a:lnTo>
                        <a:pt x="361" y="85"/>
                      </a:lnTo>
                      <a:lnTo>
                        <a:pt x="360" y="75"/>
                      </a:lnTo>
                      <a:lnTo>
                        <a:pt x="370" y="49"/>
                      </a:lnTo>
                      <a:lnTo>
                        <a:pt x="392" y="28"/>
                      </a:lnTo>
                      <a:lnTo>
                        <a:pt x="398" y="0"/>
                      </a:lnTo>
                      <a:lnTo>
                        <a:pt x="407" y="42"/>
                      </a:lnTo>
                      <a:lnTo>
                        <a:pt x="435" y="67"/>
                      </a:lnTo>
                      <a:lnTo>
                        <a:pt x="454" y="72"/>
                      </a:lnTo>
                      <a:lnTo>
                        <a:pt x="449" y="85"/>
                      </a:lnTo>
                      <a:lnTo>
                        <a:pt x="454" y="108"/>
                      </a:lnTo>
                      <a:lnTo>
                        <a:pt x="469" y="118"/>
                      </a:lnTo>
                      <a:lnTo>
                        <a:pt x="477" y="105"/>
                      </a:lnTo>
                      <a:lnTo>
                        <a:pt x="465" y="93"/>
                      </a:lnTo>
                      <a:lnTo>
                        <a:pt x="467" y="84"/>
                      </a:lnTo>
                      <a:lnTo>
                        <a:pt x="488" y="73"/>
                      </a:lnTo>
                      <a:lnTo>
                        <a:pt x="506" y="94"/>
                      </a:lnTo>
                      <a:lnTo>
                        <a:pt x="491" y="107"/>
                      </a:lnTo>
                      <a:lnTo>
                        <a:pt x="500" y="122"/>
                      </a:lnTo>
                      <a:lnTo>
                        <a:pt x="515" y="132"/>
                      </a:lnTo>
                      <a:lnTo>
                        <a:pt x="490" y="147"/>
                      </a:lnTo>
                      <a:lnTo>
                        <a:pt x="500" y="174"/>
                      </a:lnTo>
                      <a:lnTo>
                        <a:pt x="524" y="195"/>
                      </a:lnTo>
                      <a:lnTo>
                        <a:pt x="539" y="184"/>
                      </a:lnTo>
                      <a:lnTo>
                        <a:pt x="565" y="205"/>
                      </a:lnTo>
                      <a:lnTo>
                        <a:pt x="585" y="237"/>
                      </a:lnTo>
                      <a:lnTo>
                        <a:pt x="610" y="278"/>
                      </a:lnTo>
                      <a:lnTo>
                        <a:pt x="593" y="298"/>
                      </a:lnTo>
                      <a:lnTo>
                        <a:pt x="566" y="318"/>
                      </a:lnTo>
                      <a:lnTo>
                        <a:pt x="576" y="329"/>
                      </a:lnTo>
                      <a:lnTo>
                        <a:pt x="560" y="364"/>
                      </a:lnTo>
                      <a:lnTo>
                        <a:pt x="545" y="369"/>
                      </a:lnTo>
                      <a:lnTo>
                        <a:pt x="559" y="401"/>
                      </a:lnTo>
                      <a:lnTo>
                        <a:pt x="569" y="401"/>
                      </a:lnTo>
                      <a:lnTo>
                        <a:pt x="589" y="422"/>
                      </a:lnTo>
                      <a:lnTo>
                        <a:pt x="578" y="437"/>
                      </a:lnTo>
                      <a:lnTo>
                        <a:pt x="608" y="454"/>
                      </a:lnTo>
                      <a:lnTo>
                        <a:pt x="613" y="459"/>
                      </a:lnTo>
                      <a:lnTo>
                        <a:pt x="592" y="489"/>
                      </a:lnTo>
                      <a:lnTo>
                        <a:pt x="570" y="530"/>
                      </a:lnTo>
                      <a:lnTo>
                        <a:pt x="560" y="535"/>
                      </a:lnTo>
                      <a:lnTo>
                        <a:pt x="553" y="566"/>
                      </a:lnTo>
                      <a:lnTo>
                        <a:pt x="533" y="566"/>
                      </a:lnTo>
                      <a:lnTo>
                        <a:pt x="523" y="556"/>
                      </a:lnTo>
                      <a:lnTo>
                        <a:pt x="492" y="530"/>
                      </a:lnTo>
                      <a:lnTo>
                        <a:pt x="471" y="545"/>
                      </a:lnTo>
                      <a:lnTo>
                        <a:pt x="476" y="561"/>
                      </a:lnTo>
                      <a:lnTo>
                        <a:pt x="463" y="607"/>
                      </a:lnTo>
                      <a:lnTo>
                        <a:pt x="436" y="637"/>
                      </a:lnTo>
                      <a:lnTo>
                        <a:pt x="457" y="659"/>
                      </a:lnTo>
                      <a:lnTo>
                        <a:pt x="430" y="684"/>
                      </a:lnTo>
                      <a:lnTo>
                        <a:pt x="429" y="725"/>
                      </a:lnTo>
                      <a:lnTo>
                        <a:pt x="439" y="735"/>
                      </a:lnTo>
                      <a:lnTo>
                        <a:pt x="380" y="756"/>
                      </a:lnTo>
                      <a:lnTo>
                        <a:pt x="370" y="746"/>
                      </a:lnTo>
                      <a:lnTo>
                        <a:pt x="358" y="793"/>
                      </a:lnTo>
                      <a:lnTo>
                        <a:pt x="372" y="829"/>
                      </a:lnTo>
                      <a:lnTo>
                        <a:pt x="325" y="834"/>
                      </a:lnTo>
                      <a:lnTo>
                        <a:pt x="305" y="844"/>
                      </a:lnTo>
                      <a:lnTo>
                        <a:pt x="273" y="839"/>
                      </a:lnTo>
                      <a:lnTo>
                        <a:pt x="263" y="849"/>
                      </a:lnTo>
                      <a:lnTo>
                        <a:pt x="232" y="832"/>
                      </a:lnTo>
                      <a:lnTo>
                        <a:pt x="232" y="812"/>
                      </a:lnTo>
                      <a:lnTo>
                        <a:pt x="218" y="771"/>
                      </a:lnTo>
                      <a:lnTo>
                        <a:pt x="208" y="765"/>
                      </a:lnTo>
                      <a:lnTo>
                        <a:pt x="186" y="792"/>
                      </a:lnTo>
                      <a:lnTo>
                        <a:pt x="176" y="780"/>
                      </a:lnTo>
                      <a:lnTo>
                        <a:pt x="159" y="797"/>
                      </a:lnTo>
                      <a:lnTo>
                        <a:pt x="124" y="795"/>
                      </a:lnTo>
                      <a:lnTo>
                        <a:pt x="99" y="825"/>
                      </a:lnTo>
                      <a:lnTo>
                        <a:pt x="74" y="770"/>
                      </a:lnTo>
                      <a:lnTo>
                        <a:pt x="43" y="743"/>
                      </a:lnTo>
                      <a:lnTo>
                        <a:pt x="0" y="734"/>
                      </a:lnTo>
                      <a:lnTo>
                        <a:pt x="8" y="68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" name="Freeform 321"/>
                <p:cNvSpPr>
                  <a:spLocks/>
                </p:cNvSpPr>
                <p:nvPr/>
              </p:nvSpPr>
              <p:spPr bwMode="auto">
                <a:xfrm>
                  <a:off x="854149" y="2991764"/>
                  <a:ext cx="228621" cy="285656"/>
                </a:xfrm>
                <a:custGeom>
                  <a:avLst/>
                  <a:gdLst>
                    <a:gd name="T0" fmla="*/ 2147483646 w 430"/>
                    <a:gd name="T1" fmla="*/ 2147483646 h 535"/>
                    <a:gd name="T2" fmla="*/ 2147483646 w 430"/>
                    <a:gd name="T3" fmla="*/ 2147483646 h 535"/>
                    <a:gd name="T4" fmla="*/ 2147483646 w 430"/>
                    <a:gd name="T5" fmla="*/ 2147483646 h 535"/>
                    <a:gd name="T6" fmla="*/ 2147483646 w 430"/>
                    <a:gd name="T7" fmla="*/ 2147483646 h 535"/>
                    <a:gd name="T8" fmla="*/ 2147483646 w 430"/>
                    <a:gd name="T9" fmla="*/ 0 h 535"/>
                    <a:gd name="T10" fmla="*/ 2147483646 w 430"/>
                    <a:gd name="T11" fmla="*/ 2147483646 h 535"/>
                    <a:gd name="T12" fmla="*/ 2147483646 w 430"/>
                    <a:gd name="T13" fmla="*/ 2147483646 h 535"/>
                    <a:gd name="T14" fmla="*/ 2147483646 w 430"/>
                    <a:gd name="T15" fmla="*/ 2147483646 h 535"/>
                    <a:gd name="T16" fmla="*/ 2147483646 w 430"/>
                    <a:gd name="T17" fmla="*/ 2147483646 h 535"/>
                    <a:gd name="T18" fmla="*/ 2147483646 w 430"/>
                    <a:gd name="T19" fmla="*/ 2147483646 h 535"/>
                    <a:gd name="T20" fmla="*/ 2147483646 w 430"/>
                    <a:gd name="T21" fmla="*/ 2147483646 h 535"/>
                    <a:gd name="T22" fmla="*/ 2147483646 w 430"/>
                    <a:gd name="T23" fmla="*/ 2147483646 h 535"/>
                    <a:gd name="T24" fmla="*/ 2147483646 w 430"/>
                    <a:gd name="T25" fmla="*/ 2147483646 h 535"/>
                    <a:gd name="T26" fmla="*/ 2147483646 w 430"/>
                    <a:gd name="T27" fmla="*/ 2147483646 h 535"/>
                    <a:gd name="T28" fmla="*/ 2147483646 w 430"/>
                    <a:gd name="T29" fmla="*/ 2147483646 h 535"/>
                    <a:gd name="T30" fmla="*/ 2147483646 w 430"/>
                    <a:gd name="T31" fmla="*/ 2147483646 h 535"/>
                    <a:gd name="T32" fmla="*/ 2147483646 w 430"/>
                    <a:gd name="T33" fmla="*/ 2147483646 h 535"/>
                    <a:gd name="T34" fmla="*/ 2147483646 w 430"/>
                    <a:gd name="T35" fmla="*/ 2147483646 h 535"/>
                    <a:gd name="T36" fmla="*/ 2147483646 w 430"/>
                    <a:gd name="T37" fmla="*/ 2147483646 h 535"/>
                    <a:gd name="T38" fmla="*/ 2147483646 w 430"/>
                    <a:gd name="T39" fmla="*/ 2147483646 h 535"/>
                    <a:gd name="T40" fmla="*/ 2147483646 w 430"/>
                    <a:gd name="T41" fmla="*/ 2147483646 h 535"/>
                    <a:gd name="T42" fmla="*/ 2147483646 w 430"/>
                    <a:gd name="T43" fmla="*/ 2147483646 h 535"/>
                    <a:gd name="T44" fmla="*/ 2147483646 w 430"/>
                    <a:gd name="T45" fmla="*/ 2147483646 h 535"/>
                    <a:gd name="T46" fmla="*/ 2147483646 w 430"/>
                    <a:gd name="T47" fmla="*/ 2147483646 h 535"/>
                    <a:gd name="T48" fmla="*/ 2147483646 w 430"/>
                    <a:gd name="T49" fmla="*/ 2147483646 h 535"/>
                    <a:gd name="T50" fmla="*/ 2147483646 w 430"/>
                    <a:gd name="T51" fmla="*/ 2147483646 h 535"/>
                    <a:gd name="T52" fmla="*/ 2147483646 w 430"/>
                    <a:gd name="T53" fmla="*/ 2147483646 h 535"/>
                    <a:gd name="T54" fmla="*/ 2147483646 w 430"/>
                    <a:gd name="T55" fmla="*/ 2147483646 h 535"/>
                    <a:gd name="T56" fmla="*/ 0 w 430"/>
                    <a:gd name="T57" fmla="*/ 2147483646 h 535"/>
                    <a:gd name="T58" fmla="*/ 2147483646 w 430"/>
                    <a:gd name="T59" fmla="*/ 2147483646 h 535"/>
                    <a:gd name="T60" fmla="*/ 2147483646 w 430"/>
                    <a:gd name="T61" fmla="*/ 2147483646 h 535"/>
                    <a:gd name="T62" fmla="*/ 2147483646 w 430"/>
                    <a:gd name="T63" fmla="*/ 2147483646 h 5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0"/>
                    <a:gd name="T97" fmla="*/ 0 h 535"/>
                    <a:gd name="T98" fmla="*/ 430 w 430"/>
                    <a:gd name="T99" fmla="*/ 535 h 5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0" h="535">
                      <a:moveTo>
                        <a:pt x="111" y="22"/>
                      </a:moveTo>
                      <a:lnTo>
                        <a:pt x="132" y="27"/>
                      </a:lnTo>
                      <a:lnTo>
                        <a:pt x="132" y="17"/>
                      </a:lnTo>
                      <a:lnTo>
                        <a:pt x="128" y="7"/>
                      </a:lnTo>
                      <a:lnTo>
                        <a:pt x="148" y="2"/>
                      </a:lnTo>
                      <a:lnTo>
                        <a:pt x="174" y="12"/>
                      </a:lnTo>
                      <a:lnTo>
                        <a:pt x="166" y="27"/>
                      </a:lnTo>
                      <a:lnTo>
                        <a:pt x="211" y="32"/>
                      </a:lnTo>
                      <a:lnTo>
                        <a:pt x="246" y="11"/>
                      </a:lnTo>
                      <a:lnTo>
                        <a:pt x="257" y="0"/>
                      </a:lnTo>
                      <a:lnTo>
                        <a:pt x="267" y="6"/>
                      </a:lnTo>
                      <a:lnTo>
                        <a:pt x="250" y="26"/>
                      </a:lnTo>
                      <a:lnTo>
                        <a:pt x="296" y="63"/>
                      </a:lnTo>
                      <a:lnTo>
                        <a:pt x="295" y="99"/>
                      </a:lnTo>
                      <a:lnTo>
                        <a:pt x="285" y="104"/>
                      </a:lnTo>
                      <a:lnTo>
                        <a:pt x="341" y="147"/>
                      </a:lnTo>
                      <a:lnTo>
                        <a:pt x="355" y="171"/>
                      </a:lnTo>
                      <a:lnTo>
                        <a:pt x="348" y="192"/>
                      </a:lnTo>
                      <a:lnTo>
                        <a:pt x="352" y="263"/>
                      </a:lnTo>
                      <a:lnTo>
                        <a:pt x="362" y="278"/>
                      </a:lnTo>
                      <a:lnTo>
                        <a:pt x="366" y="304"/>
                      </a:lnTo>
                      <a:lnTo>
                        <a:pt x="360" y="345"/>
                      </a:lnTo>
                      <a:lnTo>
                        <a:pt x="392" y="351"/>
                      </a:lnTo>
                      <a:lnTo>
                        <a:pt x="385" y="372"/>
                      </a:lnTo>
                      <a:lnTo>
                        <a:pt x="406" y="377"/>
                      </a:lnTo>
                      <a:lnTo>
                        <a:pt x="396" y="402"/>
                      </a:lnTo>
                      <a:lnTo>
                        <a:pt x="404" y="407"/>
                      </a:lnTo>
                      <a:lnTo>
                        <a:pt x="399" y="423"/>
                      </a:lnTo>
                      <a:lnTo>
                        <a:pt x="430" y="444"/>
                      </a:lnTo>
                      <a:lnTo>
                        <a:pt x="429" y="485"/>
                      </a:lnTo>
                      <a:lnTo>
                        <a:pt x="413" y="490"/>
                      </a:lnTo>
                      <a:lnTo>
                        <a:pt x="418" y="511"/>
                      </a:lnTo>
                      <a:lnTo>
                        <a:pt x="402" y="509"/>
                      </a:lnTo>
                      <a:lnTo>
                        <a:pt x="388" y="479"/>
                      </a:lnTo>
                      <a:lnTo>
                        <a:pt x="367" y="474"/>
                      </a:lnTo>
                      <a:lnTo>
                        <a:pt x="325" y="535"/>
                      </a:lnTo>
                      <a:lnTo>
                        <a:pt x="314" y="534"/>
                      </a:lnTo>
                      <a:lnTo>
                        <a:pt x="310" y="483"/>
                      </a:lnTo>
                      <a:lnTo>
                        <a:pt x="291" y="472"/>
                      </a:lnTo>
                      <a:lnTo>
                        <a:pt x="271" y="446"/>
                      </a:lnTo>
                      <a:lnTo>
                        <a:pt x="265" y="425"/>
                      </a:lnTo>
                      <a:lnTo>
                        <a:pt x="245" y="415"/>
                      </a:lnTo>
                      <a:lnTo>
                        <a:pt x="236" y="400"/>
                      </a:lnTo>
                      <a:lnTo>
                        <a:pt x="185" y="388"/>
                      </a:lnTo>
                      <a:lnTo>
                        <a:pt x="124" y="351"/>
                      </a:lnTo>
                      <a:lnTo>
                        <a:pt x="105" y="295"/>
                      </a:lnTo>
                      <a:lnTo>
                        <a:pt x="95" y="290"/>
                      </a:lnTo>
                      <a:lnTo>
                        <a:pt x="64" y="304"/>
                      </a:lnTo>
                      <a:lnTo>
                        <a:pt x="59" y="294"/>
                      </a:lnTo>
                      <a:lnTo>
                        <a:pt x="33" y="268"/>
                      </a:lnTo>
                      <a:lnTo>
                        <a:pt x="23" y="248"/>
                      </a:lnTo>
                      <a:lnTo>
                        <a:pt x="51" y="241"/>
                      </a:lnTo>
                      <a:lnTo>
                        <a:pt x="51" y="204"/>
                      </a:lnTo>
                      <a:lnTo>
                        <a:pt x="60" y="190"/>
                      </a:lnTo>
                      <a:lnTo>
                        <a:pt x="52" y="169"/>
                      </a:lnTo>
                      <a:lnTo>
                        <a:pt x="18" y="150"/>
                      </a:lnTo>
                      <a:lnTo>
                        <a:pt x="18" y="106"/>
                      </a:lnTo>
                      <a:lnTo>
                        <a:pt x="0" y="80"/>
                      </a:lnTo>
                      <a:lnTo>
                        <a:pt x="14" y="60"/>
                      </a:lnTo>
                      <a:lnTo>
                        <a:pt x="29" y="53"/>
                      </a:lnTo>
                      <a:lnTo>
                        <a:pt x="55" y="45"/>
                      </a:lnTo>
                      <a:lnTo>
                        <a:pt x="83" y="18"/>
                      </a:lnTo>
                      <a:lnTo>
                        <a:pt x="98" y="17"/>
                      </a:lnTo>
                      <a:lnTo>
                        <a:pt x="111" y="2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" name="Freeform 322"/>
                <p:cNvSpPr>
                  <a:spLocks/>
                </p:cNvSpPr>
                <p:nvPr/>
              </p:nvSpPr>
              <p:spPr bwMode="auto">
                <a:xfrm>
                  <a:off x="398493" y="3766209"/>
                  <a:ext cx="131776" cy="207894"/>
                </a:xfrm>
                <a:custGeom>
                  <a:avLst/>
                  <a:gdLst>
                    <a:gd name="T0" fmla="*/ 2147483646 w 249"/>
                    <a:gd name="T1" fmla="*/ 2147483646 h 386"/>
                    <a:gd name="T2" fmla="*/ 2147483646 w 249"/>
                    <a:gd name="T3" fmla="*/ 2147483646 h 386"/>
                    <a:gd name="T4" fmla="*/ 2147483646 w 249"/>
                    <a:gd name="T5" fmla="*/ 2147483646 h 386"/>
                    <a:gd name="T6" fmla="*/ 2147483646 w 249"/>
                    <a:gd name="T7" fmla="*/ 2147483646 h 386"/>
                    <a:gd name="T8" fmla="*/ 2147483646 w 249"/>
                    <a:gd name="T9" fmla="*/ 2147483646 h 386"/>
                    <a:gd name="T10" fmla="*/ 2147483646 w 249"/>
                    <a:gd name="T11" fmla="*/ 2147483646 h 386"/>
                    <a:gd name="T12" fmla="*/ 2147483646 w 249"/>
                    <a:gd name="T13" fmla="*/ 0 h 386"/>
                    <a:gd name="T14" fmla="*/ 2147483646 w 249"/>
                    <a:gd name="T15" fmla="*/ 2147483646 h 386"/>
                    <a:gd name="T16" fmla="*/ 2147483646 w 249"/>
                    <a:gd name="T17" fmla="*/ 2147483646 h 386"/>
                    <a:gd name="T18" fmla="*/ 2147483646 w 249"/>
                    <a:gd name="T19" fmla="*/ 2147483646 h 386"/>
                    <a:gd name="T20" fmla="*/ 2147483646 w 249"/>
                    <a:gd name="T21" fmla="*/ 2147483646 h 386"/>
                    <a:gd name="T22" fmla="*/ 2147483646 w 249"/>
                    <a:gd name="T23" fmla="*/ 2147483646 h 386"/>
                    <a:gd name="T24" fmla="*/ 2147483646 w 249"/>
                    <a:gd name="T25" fmla="*/ 2147483646 h 386"/>
                    <a:gd name="T26" fmla="*/ 2147483646 w 249"/>
                    <a:gd name="T27" fmla="*/ 2147483646 h 386"/>
                    <a:gd name="T28" fmla="*/ 2147483646 w 249"/>
                    <a:gd name="T29" fmla="*/ 2147483646 h 386"/>
                    <a:gd name="T30" fmla="*/ 2147483646 w 249"/>
                    <a:gd name="T31" fmla="*/ 2147483646 h 386"/>
                    <a:gd name="T32" fmla="*/ 2147483646 w 249"/>
                    <a:gd name="T33" fmla="*/ 2147483646 h 386"/>
                    <a:gd name="T34" fmla="*/ 2147483646 w 249"/>
                    <a:gd name="T35" fmla="*/ 2147483646 h 386"/>
                    <a:gd name="T36" fmla="*/ 2147483646 w 249"/>
                    <a:gd name="T37" fmla="*/ 2147483646 h 386"/>
                    <a:gd name="T38" fmla="*/ 2147483646 w 249"/>
                    <a:gd name="T39" fmla="*/ 2147483646 h 386"/>
                    <a:gd name="T40" fmla="*/ 2147483646 w 249"/>
                    <a:gd name="T41" fmla="*/ 2147483646 h 386"/>
                    <a:gd name="T42" fmla="*/ 2147483646 w 249"/>
                    <a:gd name="T43" fmla="*/ 2147483646 h 386"/>
                    <a:gd name="T44" fmla="*/ 2147483646 w 249"/>
                    <a:gd name="T45" fmla="*/ 2147483646 h 386"/>
                    <a:gd name="T46" fmla="*/ 2147483646 w 249"/>
                    <a:gd name="T47" fmla="*/ 2147483646 h 386"/>
                    <a:gd name="T48" fmla="*/ 2147483646 w 249"/>
                    <a:gd name="T49" fmla="*/ 2147483646 h 386"/>
                    <a:gd name="T50" fmla="*/ 2147483646 w 249"/>
                    <a:gd name="T51" fmla="*/ 2147483646 h 386"/>
                    <a:gd name="T52" fmla="*/ 2147483646 w 249"/>
                    <a:gd name="T53" fmla="*/ 2147483646 h 386"/>
                    <a:gd name="T54" fmla="*/ 2147483646 w 249"/>
                    <a:gd name="T55" fmla="*/ 2147483646 h 386"/>
                    <a:gd name="T56" fmla="*/ 2147483646 w 249"/>
                    <a:gd name="T57" fmla="*/ 2147483646 h 386"/>
                    <a:gd name="T58" fmla="*/ 2147483646 w 249"/>
                    <a:gd name="T59" fmla="*/ 2147483646 h 386"/>
                    <a:gd name="T60" fmla="*/ 2147483646 w 249"/>
                    <a:gd name="T61" fmla="*/ 2147483646 h 386"/>
                    <a:gd name="T62" fmla="*/ 2147483646 w 249"/>
                    <a:gd name="T63" fmla="*/ 2147483646 h 386"/>
                    <a:gd name="T64" fmla="*/ 2147483646 w 249"/>
                    <a:gd name="T65" fmla="*/ 2147483646 h 386"/>
                    <a:gd name="T66" fmla="*/ 2147483646 w 249"/>
                    <a:gd name="T67" fmla="*/ 2147483646 h 386"/>
                    <a:gd name="T68" fmla="*/ 2147483646 w 249"/>
                    <a:gd name="T69" fmla="*/ 2147483646 h 386"/>
                    <a:gd name="T70" fmla="*/ 0 w 249"/>
                    <a:gd name="T71" fmla="*/ 2147483646 h 386"/>
                    <a:gd name="T72" fmla="*/ 2147483646 w 249"/>
                    <a:gd name="T73" fmla="*/ 2147483646 h 386"/>
                    <a:gd name="T74" fmla="*/ 2147483646 w 249"/>
                    <a:gd name="T75" fmla="*/ 2147483646 h 386"/>
                    <a:gd name="T76" fmla="*/ 2147483646 w 249"/>
                    <a:gd name="T77" fmla="*/ 2147483646 h 386"/>
                    <a:gd name="T78" fmla="*/ 2147483646 w 249"/>
                    <a:gd name="T79" fmla="*/ 2147483646 h 386"/>
                    <a:gd name="T80" fmla="*/ 2147483646 w 249"/>
                    <a:gd name="T81" fmla="*/ 2147483646 h 386"/>
                    <a:gd name="T82" fmla="*/ 2147483646 w 249"/>
                    <a:gd name="T83" fmla="*/ 2147483646 h 386"/>
                    <a:gd name="T84" fmla="*/ 2147483646 w 249"/>
                    <a:gd name="T85" fmla="*/ 2147483646 h 386"/>
                    <a:gd name="T86" fmla="*/ 2147483646 w 249"/>
                    <a:gd name="T87" fmla="*/ 2147483646 h 386"/>
                    <a:gd name="T88" fmla="*/ 2147483646 w 249"/>
                    <a:gd name="T89" fmla="*/ 2147483646 h 386"/>
                    <a:gd name="T90" fmla="*/ 2147483646 w 249"/>
                    <a:gd name="T91" fmla="*/ 2147483646 h 386"/>
                    <a:gd name="T92" fmla="*/ 2147483646 w 249"/>
                    <a:gd name="T93" fmla="*/ 2147483646 h 386"/>
                    <a:gd name="T94" fmla="*/ 2147483646 w 249"/>
                    <a:gd name="T95" fmla="*/ 2147483646 h 386"/>
                    <a:gd name="T96" fmla="*/ 2147483646 w 249"/>
                    <a:gd name="T97" fmla="*/ 2147483646 h 386"/>
                    <a:gd name="T98" fmla="*/ 2147483646 w 249"/>
                    <a:gd name="T99" fmla="*/ 2147483646 h 386"/>
                    <a:gd name="T100" fmla="*/ 2147483646 w 249"/>
                    <a:gd name="T101" fmla="*/ 2147483646 h 38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386"/>
                    <a:gd name="T155" fmla="*/ 249 w 249"/>
                    <a:gd name="T156" fmla="*/ 386 h 38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386">
                      <a:moveTo>
                        <a:pt x="149" y="104"/>
                      </a:moveTo>
                      <a:lnTo>
                        <a:pt x="133" y="139"/>
                      </a:lnTo>
                      <a:lnTo>
                        <a:pt x="106" y="134"/>
                      </a:lnTo>
                      <a:lnTo>
                        <a:pt x="87" y="98"/>
                      </a:lnTo>
                      <a:lnTo>
                        <a:pt x="71" y="82"/>
                      </a:lnTo>
                      <a:lnTo>
                        <a:pt x="64" y="10"/>
                      </a:lnTo>
                      <a:lnTo>
                        <a:pt x="79" y="0"/>
                      </a:lnTo>
                      <a:lnTo>
                        <a:pt x="82" y="11"/>
                      </a:lnTo>
                      <a:lnTo>
                        <a:pt x="105" y="24"/>
                      </a:lnTo>
                      <a:lnTo>
                        <a:pt x="105" y="59"/>
                      </a:lnTo>
                      <a:lnTo>
                        <a:pt x="124" y="80"/>
                      </a:lnTo>
                      <a:lnTo>
                        <a:pt x="196" y="93"/>
                      </a:lnTo>
                      <a:lnTo>
                        <a:pt x="212" y="103"/>
                      </a:lnTo>
                      <a:lnTo>
                        <a:pt x="205" y="125"/>
                      </a:lnTo>
                      <a:lnTo>
                        <a:pt x="249" y="187"/>
                      </a:lnTo>
                      <a:lnTo>
                        <a:pt x="246" y="187"/>
                      </a:lnTo>
                      <a:lnTo>
                        <a:pt x="239" y="258"/>
                      </a:lnTo>
                      <a:lnTo>
                        <a:pt x="222" y="295"/>
                      </a:lnTo>
                      <a:lnTo>
                        <a:pt x="173" y="352"/>
                      </a:lnTo>
                      <a:lnTo>
                        <a:pt x="168" y="337"/>
                      </a:lnTo>
                      <a:lnTo>
                        <a:pt x="190" y="326"/>
                      </a:lnTo>
                      <a:lnTo>
                        <a:pt x="200" y="310"/>
                      </a:lnTo>
                      <a:lnTo>
                        <a:pt x="202" y="284"/>
                      </a:lnTo>
                      <a:lnTo>
                        <a:pt x="175" y="295"/>
                      </a:lnTo>
                      <a:lnTo>
                        <a:pt x="159" y="295"/>
                      </a:lnTo>
                      <a:lnTo>
                        <a:pt x="138" y="330"/>
                      </a:lnTo>
                      <a:lnTo>
                        <a:pt x="93" y="339"/>
                      </a:lnTo>
                      <a:lnTo>
                        <a:pt x="61" y="371"/>
                      </a:lnTo>
                      <a:lnTo>
                        <a:pt x="45" y="370"/>
                      </a:lnTo>
                      <a:lnTo>
                        <a:pt x="29" y="386"/>
                      </a:lnTo>
                      <a:lnTo>
                        <a:pt x="14" y="365"/>
                      </a:lnTo>
                      <a:lnTo>
                        <a:pt x="22" y="330"/>
                      </a:lnTo>
                      <a:lnTo>
                        <a:pt x="14" y="315"/>
                      </a:lnTo>
                      <a:lnTo>
                        <a:pt x="15" y="289"/>
                      </a:lnTo>
                      <a:lnTo>
                        <a:pt x="1" y="292"/>
                      </a:lnTo>
                      <a:lnTo>
                        <a:pt x="0" y="277"/>
                      </a:lnTo>
                      <a:lnTo>
                        <a:pt x="34" y="261"/>
                      </a:lnTo>
                      <a:lnTo>
                        <a:pt x="33" y="287"/>
                      </a:lnTo>
                      <a:lnTo>
                        <a:pt x="70" y="292"/>
                      </a:lnTo>
                      <a:lnTo>
                        <a:pt x="85" y="282"/>
                      </a:lnTo>
                      <a:lnTo>
                        <a:pt x="83" y="236"/>
                      </a:lnTo>
                      <a:lnTo>
                        <a:pt x="125" y="205"/>
                      </a:lnTo>
                      <a:lnTo>
                        <a:pt x="130" y="210"/>
                      </a:lnTo>
                      <a:lnTo>
                        <a:pt x="147" y="195"/>
                      </a:lnTo>
                      <a:lnTo>
                        <a:pt x="194" y="190"/>
                      </a:lnTo>
                      <a:lnTo>
                        <a:pt x="205" y="148"/>
                      </a:lnTo>
                      <a:lnTo>
                        <a:pt x="180" y="143"/>
                      </a:lnTo>
                      <a:lnTo>
                        <a:pt x="175" y="133"/>
                      </a:lnTo>
                      <a:lnTo>
                        <a:pt x="165" y="133"/>
                      </a:lnTo>
                      <a:lnTo>
                        <a:pt x="167" y="98"/>
                      </a:lnTo>
                      <a:lnTo>
                        <a:pt x="149" y="104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8" name="Freeform 323"/>
                <p:cNvSpPr>
                  <a:spLocks/>
                </p:cNvSpPr>
                <p:nvPr/>
              </p:nvSpPr>
              <p:spPr bwMode="auto">
                <a:xfrm>
                  <a:off x="603300" y="3526576"/>
                  <a:ext cx="458830" cy="485615"/>
                </a:xfrm>
                <a:custGeom>
                  <a:avLst/>
                  <a:gdLst>
                    <a:gd name="T0" fmla="*/ 2147483646 w 867"/>
                    <a:gd name="T1" fmla="*/ 2147483646 h 906"/>
                    <a:gd name="T2" fmla="*/ 2147483646 w 867"/>
                    <a:gd name="T3" fmla="*/ 2147483646 h 906"/>
                    <a:gd name="T4" fmla="*/ 2147483646 w 867"/>
                    <a:gd name="T5" fmla="*/ 2147483646 h 906"/>
                    <a:gd name="T6" fmla="*/ 2147483646 w 867"/>
                    <a:gd name="T7" fmla="*/ 2147483646 h 906"/>
                    <a:gd name="T8" fmla="*/ 2147483646 w 867"/>
                    <a:gd name="T9" fmla="*/ 2147483646 h 906"/>
                    <a:gd name="T10" fmla="*/ 2147483646 w 867"/>
                    <a:gd name="T11" fmla="*/ 2147483646 h 906"/>
                    <a:gd name="T12" fmla="*/ 2147483646 w 867"/>
                    <a:gd name="T13" fmla="*/ 2147483646 h 906"/>
                    <a:gd name="T14" fmla="*/ 2147483646 w 867"/>
                    <a:gd name="T15" fmla="*/ 2147483646 h 906"/>
                    <a:gd name="T16" fmla="*/ 2147483646 w 867"/>
                    <a:gd name="T17" fmla="*/ 2147483646 h 906"/>
                    <a:gd name="T18" fmla="*/ 2147483646 w 867"/>
                    <a:gd name="T19" fmla="*/ 2147483646 h 906"/>
                    <a:gd name="T20" fmla="*/ 2147483646 w 867"/>
                    <a:gd name="T21" fmla="*/ 2147483646 h 906"/>
                    <a:gd name="T22" fmla="*/ 2147483646 w 867"/>
                    <a:gd name="T23" fmla="*/ 2147483646 h 906"/>
                    <a:gd name="T24" fmla="*/ 2147483646 w 867"/>
                    <a:gd name="T25" fmla="*/ 2147483646 h 906"/>
                    <a:gd name="T26" fmla="*/ 2147483646 w 867"/>
                    <a:gd name="T27" fmla="*/ 2147483646 h 906"/>
                    <a:gd name="T28" fmla="*/ 2147483646 w 867"/>
                    <a:gd name="T29" fmla="*/ 2147483646 h 906"/>
                    <a:gd name="T30" fmla="*/ 2147483646 w 867"/>
                    <a:gd name="T31" fmla="*/ 2147483646 h 906"/>
                    <a:gd name="T32" fmla="*/ 2147483646 w 867"/>
                    <a:gd name="T33" fmla="*/ 2147483646 h 906"/>
                    <a:gd name="T34" fmla="*/ 2147483646 w 867"/>
                    <a:gd name="T35" fmla="*/ 2147483646 h 906"/>
                    <a:gd name="T36" fmla="*/ 2147483646 w 867"/>
                    <a:gd name="T37" fmla="*/ 2147483646 h 906"/>
                    <a:gd name="T38" fmla="*/ 2147483646 w 867"/>
                    <a:gd name="T39" fmla="*/ 2147483646 h 906"/>
                    <a:gd name="T40" fmla="*/ 2147483646 w 867"/>
                    <a:gd name="T41" fmla="*/ 2147483646 h 906"/>
                    <a:gd name="T42" fmla="*/ 2147483646 w 867"/>
                    <a:gd name="T43" fmla="*/ 2147483646 h 906"/>
                    <a:gd name="T44" fmla="*/ 2147483646 w 867"/>
                    <a:gd name="T45" fmla="*/ 2147483646 h 906"/>
                    <a:gd name="T46" fmla="*/ 2147483646 w 867"/>
                    <a:gd name="T47" fmla="*/ 2147483646 h 906"/>
                    <a:gd name="T48" fmla="*/ 2147483646 w 867"/>
                    <a:gd name="T49" fmla="*/ 2147483646 h 906"/>
                    <a:gd name="T50" fmla="*/ 2147483646 w 867"/>
                    <a:gd name="T51" fmla="*/ 2147483646 h 906"/>
                    <a:gd name="T52" fmla="*/ 2147483646 w 867"/>
                    <a:gd name="T53" fmla="*/ 2147483646 h 906"/>
                    <a:gd name="T54" fmla="*/ 2147483646 w 867"/>
                    <a:gd name="T55" fmla="*/ 2147483646 h 906"/>
                    <a:gd name="T56" fmla="*/ 2147483646 w 867"/>
                    <a:gd name="T57" fmla="*/ 2147483646 h 906"/>
                    <a:gd name="T58" fmla="*/ 2147483646 w 867"/>
                    <a:gd name="T59" fmla="*/ 2147483646 h 906"/>
                    <a:gd name="T60" fmla="*/ 2147483646 w 867"/>
                    <a:gd name="T61" fmla="*/ 2147483646 h 906"/>
                    <a:gd name="T62" fmla="*/ 2147483646 w 867"/>
                    <a:gd name="T63" fmla="*/ 2147483646 h 906"/>
                    <a:gd name="T64" fmla="*/ 2147483646 w 867"/>
                    <a:gd name="T65" fmla="*/ 2147483646 h 906"/>
                    <a:gd name="T66" fmla="*/ 2147483646 w 867"/>
                    <a:gd name="T67" fmla="*/ 2147483646 h 906"/>
                    <a:gd name="T68" fmla="*/ 2147483646 w 867"/>
                    <a:gd name="T69" fmla="*/ 2147483646 h 906"/>
                    <a:gd name="T70" fmla="*/ 2147483646 w 867"/>
                    <a:gd name="T71" fmla="*/ 2147483646 h 906"/>
                    <a:gd name="T72" fmla="*/ 2147483646 w 867"/>
                    <a:gd name="T73" fmla="*/ 2147483646 h 906"/>
                    <a:gd name="T74" fmla="*/ 2147483646 w 867"/>
                    <a:gd name="T75" fmla="*/ 2147483646 h 906"/>
                    <a:gd name="T76" fmla="*/ 2147483646 w 867"/>
                    <a:gd name="T77" fmla="*/ 2147483646 h 906"/>
                    <a:gd name="T78" fmla="*/ 2147483646 w 867"/>
                    <a:gd name="T79" fmla="*/ 2147483646 h 906"/>
                    <a:gd name="T80" fmla="*/ 2147483646 w 867"/>
                    <a:gd name="T81" fmla="*/ 2147483646 h 906"/>
                    <a:gd name="T82" fmla="*/ 2147483646 w 867"/>
                    <a:gd name="T83" fmla="*/ 2147483646 h 906"/>
                    <a:gd name="T84" fmla="*/ 2147483646 w 867"/>
                    <a:gd name="T85" fmla="*/ 2147483646 h 906"/>
                    <a:gd name="T86" fmla="*/ 2147483646 w 867"/>
                    <a:gd name="T87" fmla="*/ 2147483646 h 9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67"/>
                    <a:gd name="T133" fmla="*/ 0 h 906"/>
                    <a:gd name="T134" fmla="*/ 867 w 867"/>
                    <a:gd name="T135" fmla="*/ 906 h 9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67" h="906">
                      <a:moveTo>
                        <a:pt x="61" y="99"/>
                      </a:moveTo>
                      <a:lnTo>
                        <a:pt x="74" y="81"/>
                      </a:lnTo>
                      <a:lnTo>
                        <a:pt x="78" y="68"/>
                      </a:lnTo>
                      <a:lnTo>
                        <a:pt x="134" y="61"/>
                      </a:lnTo>
                      <a:lnTo>
                        <a:pt x="194" y="98"/>
                      </a:lnTo>
                      <a:lnTo>
                        <a:pt x="232" y="95"/>
                      </a:lnTo>
                      <a:lnTo>
                        <a:pt x="298" y="183"/>
                      </a:lnTo>
                      <a:lnTo>
                        <a:pt x="367" y="165"/>
                      </a:lnTo>
                      <a:lnTo>
                        <a:pt x="410" y="165"/>
                      </a:lnTo>
                      <a:lnTo>
                        <a:pt x="405" y="137"/>
                      </a:lnTo>
                      <a:lnTo>
                        <a:pt x="436" y="118"/>
                      </a:lnTo>
                      <a:lnTo>
                        <a:pt x="447" y="70"/>
                      </a:lnTo>
                      <a:lnTo>
                        <a:pt x="468" y="61"/>
                      </a:lnTo>
                      <a:lnTo>
                        <a:pt x="497" y="89"/>
                      </a:lnTo>
                      <a:lnTo>
                        <a:pt x="512" y="90"/>
                      </a:lnTo>
                      <a:lnTo>
                        <a:pt x="507" y="52"/>
                      </a:lnTo>
                      <a:lnTo>
                        <a:pt x="518" y="12"/>
                      </a:lnTo>
                      <a:lnTo>
                        <a:pt x="549" y="34"/>
                      </a:lnTo>
                      <a:lnTo>
                        <a:pt x="603" y="31"/>
                      </a:lnTo>
                      <a:lnTo>
                        <a:pt x="636" y="0"/>
                      </a:lnTo>
                      <a:lnTo>
                        <a:pt x="697" y="34"/>
                      </a:lnTo>
                      <a:lnTo>
                        <a:pt x="697" y="44"/>
                      </a:lnTo>
                      <a:lnTo>
                        <a:pt x="718" y="44"/>
                      </a:lnTo>
                      <a:lnTo>
                        <a:pt x="738" y="65"/>
                      </a:lnTo>
                      <a:lnTo>
                        <a:pt x="748" y="54"/>
                      </a:lnTo>
                      <a:lnTo>
                        <a:pt x="796" y="45"/>
                      </a:lnTo>
                      <a:lnTo>
                        <a:pt x="831" y="56"/>
                      </a:lnTo>
                      <a:lnTo>
                        <a:pt x="852" y="35"/>
                      </a:lnTo>
                      <a:lnTo>
                        <a:pt x="867" y="36"/>
                      </a:lnTo>
                      <a:lnTo>
                        <a:pt x="847" y="56"/>
                      </a:lnTo>
                      <a:lnTo>
                        <a:pt x="850" y="88"/>
                      </a:lnTo>
                      <a:lnTo>
                        <a:pt x="835" y="91"/>
                      </a:lnTo>
                      <a:lnTo>
                        <a:pt x="839" y="123"/>
                      </a:lnTo>
                      <a:lnTo>
                        <a:pt x="849" y="133"/>
                      </a:lnTo>
                      <a:lnTo>
                        <a:pt x="843" y="200"/>
                      </a:lnTo>
                      <a:lnTo>
                        <a:pt x="816" y="215"/>
                      </a:lnTo>
                      <a:lnTo>
                        <a:pt x="775" y="230"/>
                      </a:lnTo>
                      <a:lnTo>
                        <a:pt x="742" y="275"/>
                      </a:lnTo>
                      <a:lnTo>
                        <a:pt x="762" y="312"/>
                      </a:lnTo>
                      <a:lnTo>
                        <a:pt x="746" y="327"/>
                      </a:lnTo>
                      <a:lnTo>
                        <a:pt x="766" y="343"/>
                      </a:lnTo>
                      <a:lnTo>
                        <a:pt x="766" y="358"/>
                      </a:lnTo>
                      <a:lnTo>
                        <a:pt x="700" y="417"/>
                      </a:lnTo>
                      <a:lnTo>
                        <a:pt x="676" y="391"/>
                      </a:lnTo>
                      <a:lnTo>
                        <a:pt x="616" y="382"/>
                      </a:lnTo>
                      <a:lnTo>
                        <a:pt x="604" y="397"/>
                      </a:lnTo>
                      <a:lnTo>
                        <a:pt x="537" y="422"/>
                      </a:lnTo>
                      <a:lnTo>
                        <a:pt x="581" y="479"/>
                      </a:lnTo>
                      <a:lnTo>
                        <a:pt x="580" y="526"/>
                      </a:lnTo>
                      <a:lnTo>
                        <a:pt x="532" y="603"/>
                      </a:lnTo>
                      <a:lnTo>
                        <a:pt x="562" y="618"/>
                      </a:lnTo>
                      <a:lnTo>
                        <a:pt x="561" y="628"/>
                      </a:lnTo>
                      <a:lnTo>
                        <a:pt x="546" y="638"/>
                      </a:lnTo>
                      <a:lnTo>
                        <a:pt x="586" y="670"/>
                      </a:lnTo>
                      <a:lnTo>
                        <a:pt x="585" y="711"/>
                      </a:lnTo>
                      <a:lnTo>
                        <a:pt x="574" y="742"/>
                      </a:lnTo>
                      <a:lnTo>
                        <a:pt x="583" y="763"/>
                      </a:lnTo>
                      <a:lnTo>
                        <a:pt x="614" y="748"/>
                      </a:lnTo>
                      <a:lnTo>
                        <a:pt x="635" y="758"/>
                      </a:lnTo>
                      <a:lnTo>
                        <a:pt x="651" y="738"/>
                      </a:lnTo>
                      <a:lnTo>
                        <a:pt x="667" y="748"/>
                      </a:lnTo>
                      <a:lnTo>
                        <a:pt x="655" y="763"/>
                      </a:lnTo>
                      <a:lnTo>
                        <a:pt x="660" y="769"/>
                      </a:lnTo>
                      <a:lnTo>
                        <a:pt x="597" y="820"/>
                      </a:lnTo>
                      <a:lnTo>
                        <a:pt x="560" y="840"/>
                      </a:lnTo>
                      <a:lnTo>
                        <a:pt x="560" y="855"/>
                      </a:lnTo>
                      <a:lnTo>
                        <a:pt x="538" y="860"/>
                      </a:lnTo>
                      <a:lnTo>
                        <a:pt x="534" y="855"/>
                      </a:lnTo>
                      <a:lnTo>
                        <a:pt x="487" y="844"/>
                      </a:lnTo>
                      <a:lnTo>
                        <a:pt x="482" y="855"/>
                      </a:lnTo>
                      <a:lnTo>
                        <a:pt x="461" y="849"/>
                      </a:lnTo>
                      <a:lnTo>
                        <a:pt x="433" y="906"/>
                      </a:lnTo>
                      <a:lnTo>
                        <a:pt x="418" y="900"/>
                      </a:lnTo>
                      <a:lnTo>
                        <a:pt x="424" y="880"/>
                      </a:lnTo>
                      <a:lnTo>
                        <a:pt x="419" y="869"/>
                      </a:lnTo>
                      <a:lnTo>
                        <a:pt x="382" y="890"/>
                      </a:lnTo>
                      <a:lnTo>
                        <a:pt x="367" y="885"/>
                      </a:lnTo>
                      <a:lnTo>
                        <a:pt x="345" y="769"/>
                      </a:lnTo>
                      <a:lnTo>
                        <a:pt x="338" y="767"/>
                      </a:lnTo>
                      <a:lnTo>
                        <a:pt x="315" y="682"/>
                      </a:lnTo>
                      <a:lnTo>
                        <a:pt x="297" y="664"/>
                      </a:lnTo>
                      <a:lnTo>
                        <a:pt x="284" y="632"/>
                      </a:lnTo>
                      <a:lnTo>
                        <a:pt x="260" y="656"/>
                      </a:lnTo>
                      <a:lnTo>
                        <a:pt x="243" y="697"/>
                      </a:lnTo>
                      <a:lnTo>
                        <a:pt x="219" y="667"/>
                      </a:lnTo>
                      <a:lnTo>
                        <a:pt x="197" y="692"/>
                      </a:lnTo>
                      <a:lnTo>
                        <a:pt x="177" y="660"/>
                      </a:lnTo>
                      <a:lnTo>
                        <a:pt x="151" y="660"/>
                      </a:lnTo>
                      <a:lnTo>
                        <a:pt x="140" y="681"/>
                      </a:lnTo>
                      <a:lnTo>
                        <a:pt x="125" y="670"/>
                      </a:lnTo>
                      <a:lnTo>
                        <a:pt x="111" y="645"/>
                      </a:lnTo>
                      <a:lnTo>
                        <a:pt x="99" y="650"/>
                      </a:lnTo>
                      <a:lnTo>
                        <a:pt x="80" y="618"/>
                      </a:lnTo>
                      <a:lnTo>
                        <a:pt x="102" y="577"/>
                      </a:lnTo>
                      <a:lnTo>
                        <a:pt x="123" y="547"/>
                      </a:lnTo>
                      <a:lnTo>
                        <a:pt x="118" y="542"/>
                      </a:lnTo>
                      <a:lnTo>
                        <a:pt x="88" y="525"/>
                      </a:lnTo>
                      <a:lnTo>
                        <a:pt x="99" y="510"/>
                      </a:lnTo>
                      <a:lnTo>
                        <a:pt x="79" y="489"/>
                      </a:lnTo>
                      <a:lnTo>
                        <a:pt x="69" y="489"/>
                      </a:lnTo>
                      <a:lnTo>
                        <a:pt x="55" y="457"/>
                      </a:lnTo>
                      <a:lnTo>
                        <a:pt x="70" y="452"/>
                      </a:lnTo>
                      <a:lnTo>
                        <a:pt x="86" y="417"/>
                      </a:lnTo>
                      <a:lnTo>
                        <a:pt x="76" y="406"/>
                      </a:lnTo>
                      <a:lnTo>
                        <a:pt x="103" y="386"/>
                      </a:lnTo>
                      <a:lnTo>
                        <a:pt x="120" y="366"/>
                      </a:lnTo>
                      <a:lnTo>
                        <a:pt x="95" y="325"/>
                      </a:lnTo>
                      <a:lnTo>
                        <a:pt x="75" y="293"/>
                      </a:lnTo>
                      <a:lnTo>
                        <a:pt x="49" y="272"/>
                      </a:lnTo>
                      <a:lnTo>
                        <a:pt x="34" y="283"/>
                      </a:lnTo>
                      <a:lnTo>
                        <a:pt x="10" y="262"/>
                      </a:lnTo>
                      <a:lnTo>
                        <a:pt x="0" y="235"/>
                      </a:lnTo>
                      <a:lnTo>
                        <a:pt x="25" y="220"/>
                      </a:lnTo>
                      <a:lnTo>
                        <a:pt x="10" y="210"/>
                      </a:lnTo>
                      <a:lnTo>
                        <a:pt x="1" y="195"/>
                      </a:lnTo>
                      <a:lnTo>
                        <a:pt x="16" y="182"/>
                      </a:lnTo>
                      <a:lnTo>
                        <a:pt x="43" y="200"/>
                      </a:lnTo>
                      <a:lnTo>
                        <a:pt x="58" y="198"/>
                      </a:lnTo>
                      <a:lnTo>
                        <a:pt x="90" y="218"/>
                      </a:lnTo>
                      <a:lnTo>
                        <a:pt x="102" y="221"/>
                      </a:lnTo>
                      <a:lnTo>
                        <a:pt x="116" y="244"/>
                      </a:lnTo>
                      <a:lnTo>
                        <a:pt x="126" y="238"/>
                      </a:lnTo>
                      <a:lnTo>
                        <a:pt x="136" y="219"/>
                      </a:lnTo>
                      <a:lnTo>
                        <a:pt x="151" y="198"/>
                      </a:lnTo>
                      <a:lnTo>
                        <a:pt x="122" y="179"/>
                      </a:lnTo>
                      <a:lnTo>
                        <a:pt x="115" y="195"/>
                      </a:lnTo>
                      <a:lnTo>
                        <a:pt x="80" y="154"/>
                      </a:lnTo>
                      <a:lnTo>
                        <a:pt x="66" y="135"/>
                      </a:lnTo>
                      <a:lnTo>
                        <a:pt x="111" y="150"/>
                      </a:lnTo>
                      <a:lnTo>
                        <a:pt x="106" y="139"/>
                      </a:lnTo>
                      <a:lnTo>
                        <a:pt x="57" y="119"/>
                      </a:lnTo>
                      <a:lnTo>
                        <a:pt x="28" y="105"/>
                      </a:lnTo>
                      <a:lnTo>
                        <a:pt x="61" y="9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9" name="Freeform 324"/>
                <p:cNvSpPr>
                  <a:spLocks/>
                </p:cNvSpPr>
                <p:nvPr/>
              </p:nvSpPr>
              <p:spPr bwMode="auto">
                <a:xfrm>
                  <a:off x="557258" y="4229607"/>
                  <a:ext cx="322293" cy="479268"/>
                </a:xfrm>
                <a:custGeom>
                  <a:avLst/>
                  <a:gdLst>
                    <a:gd name="T0" fmla="*/ 2147483646 w 608"/>
                    <a:gd name="T1" fmla="*/ 2147483646 h 892"/>
                    <a:gd name="T2" fmla="*/ 2147483646 w 608"/>
                    <a:gd name="T3" fmla="*/ 2147483646 h 892"/>
                    <a:gd name="T4" fmla="*/ 2147483646 w 608"/>
                    <a:gd name="T5" fmla="*/ 2147483646 h 892"/>
                    <a:gd name="T6" fmla="*/ 2147483646 w 608"/>
                    <a:gd name="T7" fmla="*/ 2147483646 h 892"/>
                    <a:gd name="T8" fmla="*/ 0 w 608"/>
                    <a:gd name="T9" fmla="*/ 2147483646 h 892"/>
                    <a:gd name="T10" fmla="*/ 2147483646 w 608"/>
                    <a:gd name="T11" fmla="*/ 2147483646 h 892"/>
                    <a:gd name="T12" fmla="*/ 2147483646 w 608"/>
                    <a:gd name="T13" fmla="*/ 2147483646 h 892"/>
                    <a:gd name="T14" fmla="*/ 2147483646 w 608"/>
                    <a:gd name="T15" fmla="*/ 2147483646 h 892"/>
                    <a:gd name="T16" fmla="*/ 2147483646 w 608"/>
                    <a:gd name="T17" fmla="*/ 2147483646 h 892"/>
                    <a:gd name="T18" fmla="*/ 2147483646 w 608"/>
                    <a:gd name="T19" fmla="*/ 2147483646 h 892"/>
                    <a:gd name="T20" fmla="*/ 2147483646 w 608"/>
                    <a:gd name="T21" fmla="*/ 2147483646 h 892"/>
                    <a:gd name="T22" fmla="*/ 2147483646 w 608"/>
                    <a:gd name="T23" fmla="*/ 2147483646 h 892"/>
                    <a:gd name="T24" fmla="*/ 2147483646 w 608"/>
                    <a:gd name="T25" fmla="*/ 2147483646 h 892"/>
                    <a:gd name="T26" fmla="*/ 2147483646 w 608"/>
                    <a:gd name="T27" fmla="*/ 2147483646 h 892"/>
                    <a:gd name="T28" fmla="*/ 2147483646 w 608"/>
                    <a:gd name="T29" fmla="*/ 2147483646 h 892"/>
                    <a:gd name="T30" fmla="*/ 2147483646 w 608"/>
                    <a:gd name="T31" fmla="*/ 2147483646 h 892"/>
                    <a:gd name="T32" fmla="*/ 2147483646 w 608"/>
                    <a:gd name="T33" fmla="*/ 2147483646 h 892"/>
                    <a:gd name="T34" fmla="*/ 2147483646 w 608"/>
                    <a:gd name="T35" fmla="*/ 2147483646 h 892"/>
                    <a:gd name="T36" fmla="*/ 2147483646 w 608"/>
                    <a:gd name="T37" fmla="*/ 2147483646 h 892"/>
                    <a:gd name="T38" fmla="*/ 2147483646 w 608"/>
                    <a:gd name="T39" fmla="*/ 2147483646 h 892"/>
                    <a:gd name="T40" fmla="*/ 2147483646 w 608"/>
                    <a:gd name="T41" fmla="*/ 2147483646 h 892"/>
                    <a:gd name="T42" fmla="*/ 2147483646 w 608"/>
                    <a:gd name="T43" fmla="*/ 2147483646 h 892"/>
                    <a:gd name="T44" fmla="*/ 2147483646 w 608"/>
                    <a:gd name="T45" fmla="*/ 2147483646 h 892"/>
                    <a:gd name="T46" fmla="*/ 2147483646 w 608"/>
                    <a:gd name="T47" fmla="*/ 2147483646 h 892"/>
                    <a:gd name="T48" fmla="*/ 2147483646 w 608"/>
                    <a:gd name="T49" fmla="*/ 2147483646 h 892"/>
                    <a:gd name="T50" fmla="*/ 2147483646 w 608"/>
                    <a:gd name="T51" fmla="*/ 2147483646 h 892"/>
                    <a:gd name="T52" fmla="*/ 2147483646 w 608"/>
                    <a:gd name="T53" fmla="*/ 2147483646 h 892"/>
                    <a:gd name="T54" fmla="*/ 2147483646 w 608"/>
                    <a:gd name="T55" fmla="*/ 2147483646 h 892"/>
                    <a:gd name="T56" fmla="*/ 2147483646 w 608"/>
                    <a:gd name="T57" fmla="*/ 2147483646 h 892"/>
                    <a:gd name="T58" fmla="*/ 2147483646 w 608"/>
                    <a:gd name="T59" fmla="*/ 2147483646 h 892"/>
                    <a:gd name="T60" fmla="*/ 2147483646 w 608"/>
                    <a:gd name="T61" fmla="*/ 2147483646 h 892"/>
                    <a:gd name="T62" fmla="*/ 2147483646 w 608"/>
                    <a:gd name="T63" fmla="*/ 2147483646 h 892"/>
                    <a:gd name="T64" fmla="*/ 2147483646 w 608"/>
                    <a:gd name="T65" fmla="*/ 2147483646 h 892"/>
                    <a:gd name="T66" fmla="*/ 2147483646 w 608"/>
                    <a:gd name="T67" fmla="*/ 2147483646 h 892"/>
                    <a:gd name="T68" fmla="*/ 2147483646 w 608"/>
                    <a:gd name="T69" fmla="*/ 2147483646 h 892"/>
                    <a:gd name="T70" fmla="*/ 2147483646 w 608"/>
                    <a:gd name="T71" fmla="*/ 2147483646 h 892"/>
                    <a:gd name="T72" fmla="*/ 2147483646 w 608"/>
                    <a:gd name="T73" fmla="*/ 2147483646 h 892"/>
                    <a:gd name="T74" fmla="*/ 2147483646 w 608"/>
                    <a:gd name="T75" fmla="*/ 2147483646 h 892"/>
                    <a:gd name="T76" fmla="*/ 2147483646 w 608"/>
                    <a:gd name="T77" fmla="*/ 2147483646 h 892"/>
                    <a:gd name="T78" fmla="*/ 2147483646 w 608"/>
                    <a:gd name="T79" fmla="*/ 2147483646 h 892"/>
                    <a:gd name="T80" fmla="*/ 2147483646 w 608"/>
                    <a:gd name="T81" fmla="*/ 2147483646 h 892"/>
                    <a:gd name="T82" fmla="*/ 2147483646 w 608"/>
                    <a:gd name="T83" fmla="*/ 2147483646 h 8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08"/>
                    <a:gd name="T127" fmla="*/ 0 h 892"/>
                    <a:gd name="T128" fmla="*/ 608 w 608"/>
                    <a:gd name="T129" fmla="*/ 892 h 8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08" h="892">
                      <a:moveTo>
                        <a:pt x="251" y="892"/>
                      </a:moveTo>
                      <a:lnTo>
                        <a:pt x="205" y="885"/>
                      </a:lnTo>
                      <a:lnTo>
                        <a:pt x="191" y="877"/>
                      </a:lnTo>
                      <a:lnTo>
                        <a:pt x="163" y="888"/>
                      </a:lnTo>
                      <a:lnTo>
                        <a:pt x="93" y="891"/>
                      </a:lnTo>
                      <a:lnTo>
                        <a:pt x="65" y="855"/>
                      </a:lnTo>
                      <a:lnTo>
                        <a:pt x="45" y="818"/>
                      </a:lnTo>
                      <a:lnTo>
                        <a:pt x="73" y="655"/>
                      </a:lnTo>
                      <a:lnTo>
                        <a:pt x="55" y="637"/>
                      </a:lnTo>
                      <a:lnTo>
                        <a:pt x="0" y="457"/>
                      </a:lnTo>
                      <a:lnTo>
                        <a:pt x="14" y="440"/>
                      </a:lnTo>
                      <a:lnTo>
                        <a:pt x="32" y="448"/>
                      </a:lnTo>
                      <a:lnTo>
                        <a:pt x="61" y="428"/>
                      </a:lnTo>
                      <a:lnTo>
                        <a:pt x="117" y="408"/>
                      </a:lnTo>
                      <a:lnTo>
                        <a:pt x="126" y="419"/>
                      </a:lnTo>
                      <a:lnTo>
                        <a:pt x="143" y="403"/>
                      </a:lnTo>
                      <a:lnTo>
                        <a:pt x="185" y="414"/>
                      </a:lnTo>
                      <a:lnTo>
                        <a:pt x="184" y="425"/>
                      </a:lnTo>
                      <a:lnTo>
                        <a:pt x="199" y="430"/>
                      </a:lnTo>
                      <a:lnTo>
                        <a:pt x="221" y="408"/>
                      </a:lnTo>
                      <a:lnTo>
                        <a:pt x="217" y="398"/>
                      </a:lnTo>
                      <a:lnTo>
                        <a:pt x="244" y="378"/>
                      </a:lnTo>
                      <a:lnTo>
                        <a:pt x="270" y="347"/>
                      </a:lnTo>
                      <a:lnTo>
                        <a:pt x="282" y="326"/>
                      </a:lnTo>
                      <a:lnTo>
                        <a:pt x="288" y="333"/>
                      </a:lnTo>
                      <a:lnTo>
                        <a:pt x="390" y="317"/>
                      </a:lnTo>
                      <a:lnTo>
                        <a:pt x="399" y="297"/>
                      </a:lnTo>
                      <a:lnTo>
                        <a:pt x="361" y="280"/>
                      </a:lnTo>
                      <a:lnTo>
                        <a:pt x="378" y="254"/>
                      </a:lnTo>
                      <a:lnTo>
                        <a:pt x="357" y="243"/>
                      </a:lnTo>
                      <a:lnTo>
                        <a:pt x="316" y="243"/>
                      </a:lnTo>
                      <a:lnTo>
                        <a:pt x="328" y="212"/>
                      </a:lnTo>
                      <a:lnTo>
                        <a:pt x="297" y="180"/>
                      </a:lnTo>
                      <a:lnTo>
                        <a:pt x="284" y="134"/>
                      </a:lnTo>
                      <a:lnTo>
                        <a:pt x="300" y="134"/>
                      </a:lnTo>
                      <a:lnTo>
                        <a:pt x="315" y="113"/>
                      </a:lnTo>
                      <a:lnTo>
                        <a:pt x="296" y="92"/>
                      </a:lnTo>
                      <a:lnTo>
                        <a:pt x="270" y="67"/>
                      </a:lnTo>
                      <a:lnTo>
                        <a:pt x="282" y="50"/>
                      </a:lnTo>
                      <a:lnTo>
                        <a:pt x="307" y="62"/>
                      </a:lnTo>
                      <a:lnTo>
                        <a:pt x="326" y="82"/>
                      </a:lnTo>
                      <a:lnTo>
                        <a:pt x="348" y="62"/>
                      </a:lnTo>
                      <a:lnTo>
                        <a:pt x="349" y="51"/>
                      </a:lnTo>
                      <a:lnTo>
                        <a:pt x="334" y="46"/>
                      </a:lnTo>
                      <a:lnTo>
                        <a:pt x="334" y="35"/>
                      </a:lnTo>
                      <a:lnTo>
                        <a:pt x="366" y="14"/>
                      </a:lnTo>
                      <a:lnTo>
                        <a:pt x="381" y="36"/>
                      </a:lnTo>
                      <a:lnTo>
                        <a:pt x="397" y="36"/>
                      </a:lnTo>
                      <a:lnTo>
                        <a:pt x="432" y="36"/>
                      </a:lnTo>
                      <a:lnTo>
                        <a:pt x="444" y="11"/>
                      </a:lnTo>
                      <a:lnTo>
                        <a:pt x="476" y="0"/>
                      </a:lnTo>
                      <a:lnTo>
                        <a:pt x="496" y="30"/>
                      </a:lnTo>
                      <a:lnTo>
                        <a:pt x="517" y="35"/>
                      </a:lnTo>
                      <a:lnTo>
                        <a:pt x="573" y="118"/>
                      </a:lnTo>
                      <a:lnTo>
                        <a:pt x="578" y="170"/>
                      </a:lnTo>
                      <a:lnTo>
                        <a:pt x="588" y="187"/>
                      </a:lnTo>
                      <a:lnTo>
                        <a:pt x="607" y="188"/>
                      </a:lnTo>
                      <a:lnTo>
                        <a:pt x="608" y="206"/>
                      </a:lnTo>
                      <a:lnTo>
                        <a:pt x="592" y="203"/>
                      </a:lnTo>
                      <a:lnTo>
                        <a:pt x="597" y="216"/>
                      </a:lnTo>
                      <a:lnTo>
                        <a:pt x="565" y="217"/>
                      </a:lnTo>
                      <a:lnTo>
                        <a:pt x="570" y="207"/>
                      </a:lnTo>
                      <a:lnTo>
                        <a:pt x="552" y="213"/>
                      </a:lnTo>
                      <a:lnTo>
                        <a:pt x="539" y="232"/>
                      </a:lnTo>
                      <a:lnTo>
                        <a:pt x="532" y="222"/>
                      </a:lnTo>
                      <a:lnTo>
                        <a:pt x="539" y="282"/>
                      </a:lnTo>
                      <a:lnTo>
                        <a:pt x="529" y="301"/>
                      </a:lnTo>
                      <a:lnTo>
                        <a:pt x="528" y="326"/>
                      </a:lnTo>
                      <a:lnTo>
                        <a:pt x="502" y="402"/>
                      </a:lnTo>
                      <a:lnTo>
                        <a:pt x="441" y="459"/>
                      </a:lnTo>
                      <a:lnTo>
                        <a:pt x="529" y="415"/>
                      </a:lnTo>
                      <a:lnTo>
                        <a:pt x="532" y="425"/>
                      </a:lnTo>
                      <a:lnTo>
                        <a:pt x="463" y="465"/>
                      </a:lnTo>
                      <a:lnTo>
                        <a:pt x="416" y="495"/>
                      </a:lnTo>
                      <a:lnTo>
                        <a:pt x="427" y="503"/>
                      </a:lnTo>
                      <a:lnTo>
                        <a:pt x="365" y="546"/>
                      </a:lnTo>
                      <a:lnTo>
                        <a:pt x="355" y="598"/>
                      </a:lnTo>
                      <a:lnTo>
                        <a:pt x="334" y="633"/>
                      </a:lnTo>
                      <a:lnTo>
                        <a:pt x="339" y="661"/>
                      </a:lnTo>
                      <a:lnTo>
                        <a:pt x="323" y="707"/>
                      </a:lnTo>
                      <a:lnTo>
                        <a:pt x="316" y="762"/>
                      </a:lnTo>
                      <a:lnTo>
                        <a:pt x="293" y="842"/>
                      </a:lnTo>
                      <a:lnTo>
                        <a:pt x="306" y="883"/>
                      </a:lnTo>
                      <a:lnTo>
                        <a:pt x="251" y="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" name="Freeform 327"/>
                <p:cNvSpPr>
                  <a:spLocks/>
                </p:cNvSpPr>
                <p:nvPr/>
              </p:nvSpPr>
              <p:spPr bwMode="auto">
                <a:xfrm>
                  <a:off x="485815" y="4239128"/>
                  <a:ext cx="160352" cy="125372"/>
                </a:xfrm>
                <a:custGeom>
                  <a:avLst/>
                  <a:gdLst>
                    <a:gd name="T0" fmla="*/ 2147483646 w 301"/>
                    <a:gd name="T1" fmla="*/ 2147483646 h 234"/>
                    <a:gd name="T2" fmla="*/ 2147483646 w 301"/>
                    <a:gd name="T3" fmla="*/ 2147483646 h 234"/>
                    <a:gd name="T4" fmla="*/ 2147483646 w 301"/>
                    <a:gd name="T5" fmla="*/ 2147483646 h 234"/>
                    <a:gd name="T6" fmla="*/ 2147483646 w 301"/>
                    <a:gd name="T7" fmla="*/ 2147483646 h 234"/>
                    <a:gd name="T8" fmla="*/ 2147483646 w 301"/>
                    <a:gd name="T9" fmla="*/ 2147483646 h 234"/>
                    <a:gd name="T10" fmla="*/ 2147483646 w 301"/>
                    <a:gd name="T11" fmla="*/ 2147483646 h 234"/>
                    <a:gd name="T12" fmla="*/ 2147483646 w 301"/>
                    <a:gd name="T13" fmla="*/ 2147483646 h 234"/>
                    <a:gd name="T14" fmla="*/ 2147483646 w 301"/>
                    <a:gd name="T15" fmla="*/ 2147483646 h 234"/>
                    <a:gd name="T16" fmla="*/ 2147483646 w 301"/>
                    <a:gd name="T17" fmla="*/ 2147483646 h 234"/>
                    <a:gd name="T18" fmla="*/ 2147483646 w 301"/>
                    <a:gd name="T19" fmla="*/ 2147483646 h 234"/>
                    <a:gd name="T20" fmla="*/ 2147483646 w 301"/>
                    <a:gd name="T21" fmla="*/ 2147483646 h 234"/>
                    <a:gd name="T22" fmla="*/ 2147483646 w 301"/>
                    <a:gd name="T23" fmla="*/ 2147483646 h 234"/>
                    <a:gd name="T24" fmla="*/ 2147483646 w 301"/>
                    <a:gd name="T25" fmla="*/ 2147483646 h 234"/>
                    <a:gd name="T26" fmla="*/ 2147483646 w 301"/>
                    <a:gd name="T27" fmla="*/ 0 h 234"/>
                    <a:gd name="T28" fmla="*/ 2147483646 w 301"/>
                    <a:gd name="T29" fmla="*/ 2147483646 h 234"/>
                    <a:gd name="T30" fmla="*/ 2147483646 w 301"/>
                    <a:gd name="T31" fmla="*/ 2147483646 h 234"/>
                    <a:gd name="T32" fmla="*/ 2147483646 w 301"/>
                    <a:gd name="T33" fmla="*/ 2147483646 h 234"/>
                    <a:gd name="T34" fmla="*/ 2147483646 w 301"/>
                    <a:gd name="T35" fmla="*/ 2147483646 h 234"/>
                    <a:gd name="T36" fmla="*/ 2147483646 w 301"/>
                    <a:gd name="T37" fmla="*/ 2147483646 h 234"/>
                    <a:gd name="T38" fmla="*/ 2147483646 w 301"/>
                    <a:gd name="T39" fmla="*/ 2147483646 h 234"/>
                    <a:gd name="T40" fmla="*/ 2147483646 w 301"/>
                    <a:gd name="T41" fmla="*/ 2147483646 h 234"/>
                    <a:gd name="T42" fmla="*/ 2147483646 w 301"/>
                    <a:gd name="T43" fmla="*/ 2147483646 h 234"/>
                    <a:gd name="T44" fmla="*/ 2147483646 w 301"/>
                    <a:gd name="T45" fmla="*/ 2147483646 h 234"/>
                    <a:gd name="T46" fmla="*/ 2147483646 w 301"/>
                    <a:gd name="T47" fmla="*/ 2147483646 h 234"/>
                    <a:gd name="T48" fmla="*/ 2147483646 w 301"/>
                    <a:gd name="T49" fmla="*/ 2147483646 h 234"/>
                    <a:gd name="T50" fmla="*/ 2147483646 w 301"/>
                    <a:gd name="T51" fmla="*/ 2147483646 h 234"/>
                    <a:gd name="T52" fmla="*/ 2147483646 w 301"/>
                    <a:gd name="T53" fmla="*/ 2147483646 h 234"/>
                    <a:gd name="T54" fmla="*/ 2147483646 w 301"/>
                    <a:gd name="T55" fmla="*/ 2147483646 h 234"/>
                    <a:gd name="T56" fmla="*/ 2147483646 w 301"/>
                    <a:gd name="T57" fmla="*/ 2147483646 h 234"/>
                    <a:gd name="T58" fmla="*/ 2147483646 w 301"/>
                    <a:gd name="T59" fmla="*/ 2147483646 h 234"/>
                    <a:gd name="T60" fmla="*/ 2147483646 w 301"/>
                    <a:gd name="T61" fmla="*/ 2147483646 h 234"/>
                    <a:gd name="T62" fmla="*/ 2147483646 w 301"/>
                    <a:gd name="T63" fmla="*/ 2147483646 h 234"/>
                    <a:gd name="T64" fmla="*/ 2147483646 w 301"/>
                    <a:gd name="T65" fmla="*/ 2147483646 h 234"/>
                    <a:gd name="T66" fmla="*/ 0 w 301"/>
                    <a:gd name="T67" fmla="*/ 2147483646 h 234"/>
                    <a:gd name="T68" fmla="*/ 2147483646 w 301"/>
                    <a:gd name="T69" fmla="*/ 2147483646 h 234"/>
                    <a:gd name="T70" fmla="*/ 2147483646 w 301"/>
                    <a:gd name="T71" fmla="*/ 2147483646 h 234"/>
                    <a:gd name="T72" fmla="*/ 2147483646 w 301"/>
                    <a:gd name="T73" fmla="*/ 2147483646 h 234"/>
                    <a:gd name="T74" fmla="*/ 2147483646 w 301"/>
                    <a:gd name="T75" fmla="*/ 2147483646 h 234"/>
                    <a:gd name="T76" fmla="*/ 2147483646 w 301"/>
                    <a:gd name="T77" fmla="*/ 2147483646 h 23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1"/>
                    <a:gd name="T118" fmla="*/ 0 h 234"/>
                    <a:gd name="T119" fmla="*/ 301 w 301"/>
                    <a:gd name="T120" fmla="*/ 234 h 23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1" h="234">
                      <a:moveTo>
                        <a:pt x="13" y="26"/>
                      </a:moveTo>
                      <a:lnTo>
                        <a:pt x="15" y="41"/>
                      </a:lnTo>
                      <a:lnTo>
                        <a:pt x="67" y="36"/>
                      </a:lnTo>
                      <a:lnTo>
                        <a:pt x="73" y="26"/>
                      </a:lnTo>
                      <a:lnTo>
                        <a:pt x="109" y="21"/>
                      </a:lnTo>
                      <a:lnTo>
                        <a:pt x="108" y="51"/>
                      </a:lnTo>
                      <a:lnTo>
                        <a:pt x="134" y="58"/>
                      </a:lnTo>
                      <a:lnTo>
                        <a:pt x="178" y="36"/>
                      </a:lnTo>
                      <a:lnTo>
                        <a:pt x="183" y="54"/>
                      </a:lnTo>
                      <a:lnTo>
                        <a:pt x="177" y="72"/>
                      </a:lnTo>
                      <a:lnTo>
                        <a:pt x="196" y="78"/>
                      </a:lnTo>
                      <a:lnTo>
                        <a:pt x="240" y="26"/>
                      </a:lnTo>
                      <a:lnTo>
                        <a:pt x="234" y="10"/>
                      </a:lnTo>
                      <a:lnTo>
                        <a:pt x="251" y="0"/>
                      </a:lnTo>
                      <a:lnTo>
                        <a:pt x="301" y="58"/>
                      </a:lnTo>
                      <a:lnTo>
                        <a:pt x="294" y="78"/>
                      </a:lnTo>
                      <a:lnTo>
                        <a:pt x="274" y="95"/>
                      </a:lnTo>
                      <a:lnTo>
                        <a:pt x="247" y="93"/>
                      </a:lnTo>
                      <a:lnTo>
                        <a:pt x="237" y="83"/>
                      </a:lnTo>
                      <a:lnTo>
                        <a:pt x="243" y="78"/>
                      </a:lnTo>
                      <a:lnTo>
                        <a:pt x="228" y="63"/>
                      </a:lnTo>
                      <a:lnTo>
                        <a:pt x="201" y="88"/>
                      </a:lnTo>
                      <a:lnTo>
                        <a:pt x="212" y="93"/>
                      </a:lnTo>
                      <a:lnTo>
                        <a:pt x="210" y="105"/>
                      </a:lnTo>
                      <a:lnTo>
                        <a:pt x="183" y="120"/>
                      </a:lnTo>
                      <a:lnTo>
                        <a:pt x="189" y="135"/>
                      </a:lnTo>
                      <a:lnTo>
                        <a:pt x="199" y="130"/>
                      </a:lnTo>
                      <a:lnTo>
                        <a:pt x="191" y="198"/>
                      </a:lnTo>
                      <a:lnTo>
                        <a:pt x="143" y="234"/>
                      </a:lnTo>
                      <a:lnTo>
                        <a:pt x="124" y="203"/>
                      </a:lnTo>
                      <a:lnTo>
                        <a:pt x="113" y="203"/>
                      </a:lnTo>
                      <a:lnTo>
                        <a:pt x="69" y="175"/>
                      </a:lnTo>
                      <a:lnTo>
                        <a:pt x="21" y="166"/>
                      </a:lnTo>
                      <a:lnTo>
                        <a:pt x="0" y="142"/>
                      </a:lnTo>
                      <a:lnTo>
                        <a:pt x="5" y="114"/>
                      </a:lnTo>
                      <a:lnTo>
                        <a:pt x="19" y="106"/>
                      </a:lnTo>
                      <a:lnTo>
                        <a:pt x="16" y="63"/>
                      </a:lnTo>
                      <a:lnTo>
                        <a:pt x="2" y="17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1" name="Freeform 328"/>
                <p:cNvSpPr>
                  <a:spLocks/>
                </p:cNvSpPr>
                <p:nvPr/>
              </p:nvSpPr>
              <p:spPr bwMode="auto">
                <a:xfrm>
                  <a:off x="546100" y="4273550"/>
                  <a:ext cx="222250" cy="185738"/>
                </a:xfrm>
                <a:custGeom>
                  <a:avLst/>
                  <a:gdLst>
                    <a:gd name="T0" fmla="*/ 2147483646 w 421"/>
                    <a:gd name="T1" fmla="*/ 2147483646 h 349"/>
                    <a:gd name="T2" fmla="*/ 2147483646 w 421"/>
                    <a:gd name="T3" fmla="*/ 2147483646 h 349"/>
                    <a:gd name="T4" fmla="*/ 2147483646 w 421"/>
                    <a:gd name="T5" fmla="*/ 2147483646 h 349"/>
                    <a:gd name="T6" fmla="*/ 2147483646 w 421"/>
                    <a:gd name="T7" fmla="*/ 2147483646 h 349"/>
                    <a:gd name="T8" fmla="*/ 2147483646 w 421"/>
                    <a:gd name="T9" fmla="*/ 2147483646 h 349"/>
                    <a:gd name="T10" fmla="*/ 0 w 421"/>
                    <a:gd name="T11" fmla="*/ 2147483646 h 349"/>
                    <a:gd name="T12" fmla="*/ 2147483646 w 421"/>
                    <a:gd name="T13" fmla="*/ 2147483646 h 349"/>
                    <a:gd name="T14" fmla="*/ 2147483646 w 421"/>
                    <a:gd name="T15" fmla="*/ 2147483646 h 349"/>
                    <a:gd name="T16" fmla="*/ 2147483646 w 421"/>
                    <a:gd name="T17" fmla="*/ 2147483646 h 349"/>
                    <a:gd name="T18" fmla="*/ 2147483646 w 421"/>
                    <a:gd name="T19" fmla="*/ 2147483646 h 349"/>
                    <a:gd name="T20" fmla="*/ 2147483646 w 421"/>
                    <a:gd name="T21" fmla="*/ 2147483646 h 349"/>
                    <a:gd name="T22" fmla="*/ 2147483646 w 421"/>
                    <a:gd name="T23" fmla="*/ 2147483646 h 349"/>
                    <a:gd name="T24" fmla="*/ 2147483646 w 421"/>
                    <a:gd name="T25" fmla="*/ 2147483646 h 349"/>
                    <a:gd name="T26" fmla="*/ 2147483646 w 421"/>
                    <a:gd name="T27" fmla="*/ 2147483646 h 349"/>
                    <a:gd name="T28" fmla="*/ 2147483646 w 421"/>
                    <a:gd name="T29" fmla="*/ 2147483646 h 349"/>
                    <a:gd name="T30" fmla="*/ 2147483646 w 421"/>
                    <a:gd name="T31" fmla="*/ 0 h 349"/>
                    <a:gd name="T32" fmla="*/ 2147483646 w 421"/>
                    <a:gd name="T33" fmla="*/ 2147483646 h 349"/>
                    <a:gd name="T34" fmla="*/ 2147483646 w 421"/>
                    <a:gd name="T35" fmla="*/ 2147483646 h 349"/>
                    <a:gd name="T36" fmla="*/ 2147483646 w 421"/>
                    <a:gd name="T37" fmla="*/ 2147483646 h 349"/>
                    <a:gd name="T38" fmla="*/ 2147483646 w 421"/>
                    <a:gd name="T39" fmla="*/ 2147483646 h 349"/>
                    <a:gd name="T40" fmla="*/ 2147483646 w 421"/>
                    <a:gd name="T41" fmla="*/ 2147483646 h 349"/>
                    <a:gd name="T42" fmla="*/ 2147483646 w 421"/>
                    <a:gd name="T43" fmla="*/ 2147483646 h 349"/>
                    <a:gd name="T44" fmla="*/ 2147483646 w 421"/>
                    <a:gd name="T45" fmla="*/ 2147483646 h 349"/>
                    <a:gd name="T46" fmla="*/ 2147483646 w 421"/>
                    <a:gd name="T47" fmla="*/ 2147483646 h 349"/>
                    <a:gd name="T48" fmla="*/ 2147483646 w 421"/>
                    <a:gd name="T49" fmla="*/ 2147483646 h 349"/>
                    <a:gd name="T50" fmla="*/ 2147483646 w 421"/>
                    <a:gd name="T51" fmla="*/ 2147483646 h 349"/>
                    <a:gd name="T52" fmla="*/ 2147483646 w 421"/>
                    <a:gd name="T53" fmla="*/ 2147483646 h 349"/>
                    <a:gd name="T54" fmla="*/ 2147483646 w 421"/>
                    <a:gd name="T55" fmla="*/ 2147483646 h 349"/>
                    <a:gd name="T56" fmla="*/ 2147483646 w 421"/>
                    <a:gd name="T57" fmla="*/ 2147483646 h 349"/>
                    <a:gd name="T58" fmla="*/ 2147483646 w 421"/>
                    <a:gd name="T59" fmla="*/ 2147483646 h 349"/>
                    <a:gd name="T60" fmla="*/ 2147483646 w 421"/>
                    <a:gd name="T61" fmla="*/ 2147483646 h 349"/>
                    <a:gd name="T62" fmla="*/ 2147483646 w 421"/>
                    <a:gd name="T63" fmla="*/ 2147483646 h 349"/>
                    <a:gd name="T64" fmla="*/ 2147483646 w 421"/>
                    <a:gd name="T65" fmla="*/ 2147483646 h 349"/>
                    <a:gd name="T66" fmla="*/ 2147483646 w 421"/>
                    <a:gd name="T67" fmla="*/ 2147483646 h 349"/>
                    <a:gd name="T68" fmla="*/ 2147483646 w 421"/>
                    <a:gd name="T69" fmla="*/ 2147483646 h 349"/>
                    <a:gd name="T70" fmla="*/ 2147483646 w 421"/>
                    <a:gd name="T71" fmla="*/ 2147483646 h 349"/>
                    <a:gd name="T72" fmla="*/ 2147483646 w 421"/>
                    <a:gd name="T73" fmla="*/ 2147483646 h 349"/>
                    <a:gd name="T74" fmla="*/ 2147483646 w 421"/>
                    <a:gd name="T75" fmla="*/ 2147483646 h 349"/>
                    <a:gd name="T76" fmla="*/ 2147483646 w 421"/>
                    <a:gd name="T77" fmla="*/ 2147483646 h 349"/>
                    <a:gd name="T78" fmla="*/ 2147483646 w 421"/>
                    <a:gd name="T79" fmla="*/ 2147483646 h 349"/>
                    <a:gd name="T80" fmla="*/ 2147483646 w 421"/>
                    <a:gd name="T81" fmla="*/ 2147483646 h 349"/>
                    <a:gd name="T82" fmla="*/ 2147483646 w 421"/>
                    <a:gd name="T83" fmla="*/ 2147483646 h 349"/>
                    <a:gd name="T84" fmla="*/ 2147483646 w 421"/>
                    <a:gd name="T85" fmla="*/ 2147483646 h 349"/>
                    <a:gd name="T86" fmla="*/ 2147483646 w 421"/>
                    <a:gd name="T87" fmla="*/ 2147483646 h 349"/>
                    <a:gd name="T88" fmla="*/ 2147483646 w 421"/>
                    <a:gd name="T89" fmla="*/ 2147483646 h 349"/>
                    <a:gd name="T90" fmla="*/ 2147483646 w 421"/>
                    <a:gd name="T91" fmla="*/ 2147483646 h 349"/>
                    <a:gd name="T92" fmla="*/ 2147483646 w 421"/>
                    <a:gd name="T93" fmla="*/ 2147483646 h 349"/>
                    <a:gd name="T94" fmla="*/ 2147483646 w 421"/>
                    <a:gd name="T95" fmla="*/ 2147483646 h 349"/>
                    <a:gd name="T96" fmla="*/ 2147483646 w 421"/>
                    <a:gd name="T97" fmla="*/ 2147483646 h 349"/>
                    <a:gd name="T98" fmla="*/ 2147483646 w 421"/>
                    <a:gd name="T99" fmla="*/ 2147483646 h 349"/>
                    <a:gd name="T100" fmla="*/ 2147483646 w 421"/>
                    <a:gd name="T101" fmla="*/ 2147483646 h 349"/>
                    <a:gd name="T102" fmla="*/ 2147483646 w 421"/>
                    <a:gd name="T103" fmla="*/ 2147483646 h 34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21"/>
                    <a:gd name="T157" fmla="*/ 0 h 349"/>
                    <a:gd name="T158" fmla="*/ 421 w 421"/>
                    <a:gd name="T159" fmla="*/ 349 h 34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21" h="349">
                      <a:moveTo>
                        <a:pt x="86" y="303"/>
                      </a:moveTo>
                      <a:lnTo>
                        <a:pt x="62" y="261"/>
                      </a:lnTo>
                      <a:lnTo>
                        <a:pt x="63" y="222"/>
                      </a:lnTo>
                      <a:lnTo>
                        <a:pt x="48" y="196"/>
                      </a:lnTo>
                      <a:lnTo>
                        <a:pt x="4" y="176"/>
                      </a:lnTo>
                      <a:lnTo>
                        <a:pt x="0" y="140"/>
                      </a:lnTo>
                      <a:lnTo>
                        <a:pt x="11" y="140"/>
                      </a:lnTo>
                      <a:lnTo>
                        <a:pt x="30" y="171"/>
                      </a:lnTo>
                      <a:lnTo>
                        <a:pt x="78" y="135"/>
                      </a:lnTo>
                      <a:lnTo>
                        <a:pt x="86" y="67"/>
                      </a:lnTo>
                      <a:lnTo>
                        <a:pt x="76" y="72"/>
                      </a:lnTo>
                      <a:lnTo>
                        <a:pt x="70" y="57"/>
                      </a:lnTo>
                      <a:lnTo>
                        <a:pt x="97" y="42"/>
                      </a:lnTo>
                      <a:lnTo>
                        <a:pt x="99" y="30"/>
                      </a:lnTo>
                      <a:lnTo>
                        <a:pt x="88" y="25"/>
                      </a:lnTo>
                      <a:lnTo>
                        <a:pt x="115" y="0"/>
                      </a:lnTo>
                      <a:lnTo>
                        <a:pt x="130" y="15"/>
                      </a:lnTo>
                      <a:lnTo>
                        <a:pt x="124" y="20"/>
                      </a:lnTo>
                      <a:lnTo>
                        <a:pt x="134" y="30"/>
                      </a:lnTo>
                      <a:lnTo>
                        <a:pt x="161" y="32"/>
                      </a:lnTo>
                      <a:lnTo>
                        <a:pt x="187" y="47"/>
                      </a:lnTo>
                      <a:lnTo>
                        <a:pt x="217" y="42"/>
                      </a:lnTo>
                      <a:lnTo>
                        <a:pt x="234" y="26"/>
                      </a:lnTo>
                      <a:lnTo>
                        <a:pt x="229" y="16"/>
                      </a:lnTo>
                      <a:lnTo>
                        <a:pt x="245" y="11"/>
                      </a:lnTo>
                      <a:lnTo>
                        <a:pt x="254" y="26"/>
                      </a:lnTo>
                      <a:lnTo>
                        <a:pt x="244" y="47"/>
                      </a:lnTo>
                      <a:lnTo>
                        <a:pt x="273" y="69"/>
                      </a:lnTo>
                      <a:lnTo>
                        <a:pt x="290" y="53"/>
                      </a:lnTo>
                      <a:lnTo>
                        <a:pt x="306" y="53"/>
                      </a:lnTo>
                      <a:lnTo>
                        <a:pt x="319" y="99"/>
                      </a:lnTo>
                      <a:lnTo>
                        <a:pt x="350" y="131"/>
                      </a:lnTo>
                      <a:lnTo>
                        <a:pt x="338" y="162"/>
                      </a:lnTo>
                      <a:lnTo>
                        <a:pt x="379" y="162"/>
                      </a:lnTo>
                      <a:lnTo>
                        <a:pt x="400" y="173"/>
                      </a:lnTo>
                      <a:lnTo>
                        <a:pt x="383" y="199"/>
                      </a:lnTo>
                      <a:lnTo>
                        <a:pt x="421" y="216"/>
                      </a:lnTo>
                      <a:lnTo>
                        <a:pt x="412" y="236"/>
                      </a:lnTo>
                      <a:lnTo>
                        <a:pt x="310" y="252"/>
                      </a:lnTo>
                      <a:lnTo>
                        <a:pt x="304" y="245"/>
                      </a:lnTo>
                      <a:lnTo>
                        <a:pt x="292" y="266"/>
                      </a:lnTo>
                      <a:lnTo>
                        <a:pt x="266" y="297"/>
                      </a:lnTo>
                      <a:lnTo>
                        <a:pt x="239" y="317"/>
                      </a:lnTo>
                      <a:lnTo>
                        <a:pt x="243" y="327"/>
                      </a:lnTo>
                      <a:lnTo>
                        <a:pt x="221" y="349"/>
                      </a:lnTo>
                      <a:lnTo>
                        <a:pt x="206" y="344"/>
                      </a:lnTo>
                      <a:lnTo>
                        <a:pt x="207" y="333"/>
                      </a:lnTo>
                      <a:lnTo>
                        <a:pt x="165" y="322"/>
                      </a:lnTo>
                      <a:lnTo>
                        <a:pt x="148" y="338"/>
                      </a:lnTo>
                      <a:lnTo>
                        <a:pt x="139" y="327"/>
                      </a:lnTo>
                      <a:lnTo>
                        <a:pt x="83" y="347"/>
                      </a:lnTo>
                      <a:lnTo>
                        <a:pt x="86" y="30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2" name="Rectangle 330"/>
                <p:cNvSpPr>
                  <a:spLocks noChangeArrowheads="1"/>
                </p:cNvSpPr>
                <p:nvPr/>
              </p:nvSpPr>
              <p:spPr bwMode="auto">
                <a:xfrm>
                  <a:off x="8356180" y="4776242"/>
                  <a:ext cx="203987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err="1" smtClean="0">
                      <a:latin typeface="Times New Roman" panose="02020603050405020304" pitchFamily="18" charset="0"/>
                    </a:rPr>
                    <a:t>Южно</a:t>
                  </a:r>
                  <a:r>
                    <a:rPr lang="ru-RU" sz="600" dirty="0" smtClean="0">
                      <a:latin typeface="Times New Roman" panose="02020603050405020304" pitchFamily="18" charset="0"/>
                    </a:rPr>
                    <a:t>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3" name="Rectangle 339"/>
                <p:cNvSpPr>
                  <a:spLocks noChangeArrowheads="1"/>
                </p:cNvSpPr>
                <p:nvPr/>
              </p:nvSpPr>
              <p:spPr bwMode="auto">
                <a:xfrm>
                  <a:off x="8257575" y="4864827"/>
                  <a:ext cx="41800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Сахалинск</a:t>
                  </a:r>
                </a:p>
              </p:txBody>
            </p:sp>
            <p:sp>
              <p:nvSpPr>
                <p:cNvPr id="164" name="Rectangle 347"/>
                <p:cNvSpPr>
                  <a:spLocks noChangeArrowheads="1"/>
                </p:cNvSpPr>
                <p:nvPr/>
              </p:nvSpPr>
              <p:spPr bwMode="auto">
                <a:xfrm>
                  <a:off x="8192368" y="3360502"/>
                  <a:ext cx="436741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Петропавловск–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686621" y="3036767"/>
                  <a:ext cx="33747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Магадан</a:t>
                  </a:r>
                </a:p>
              </p:txBody>
            </p:sp>
            <p:sp>
              <p:nvSpPr>
                <p:cNvPr id="166" name="Rectangle 366"/>
                <p:cNvSpPr>
                  <a:spLocks noChangeArrowheads="1"/>
                </p:cNvSpPr>
                <p:nvPr/>
              </p:nvSpPr>
              <p:spPr bwMode="auto">
                <a:xfrm>
                  <a:off x="8485002" y="3463583"/>
                  <a:ext cx="46977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Камчатский</a:t>
                  </a:r>
                </a:p>
              </p:txBody>
            </p:sp>
            <p:sp>
              <p:nvSpPr>
                <p:cNvPr id="167" name="Rectangle 375"/>
                <p:cNvSpPr>
                  <a:spLocks noChangeArrowheads="1"/>
                </p:cNvSpPr>
                <p:nvPr/>
              </p:nvSpPr>
              <p:spPr bwMode="auto">
                <a:xfrm>
                  <a:off x="7797951" y="5467202"/>
                  <a:ext cx="50429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Владивосток</a:t>
                  </a:r>
                </a:p>
              </p:txBody>
            </p:sp>
            <p:sp>
              <p:nvSpPr>
                <p:cNvPr id="168" name="Rectangle 383"/>
                <p:cNvSpPr>
                  <a:spLocks noChangeArrowheads="1"/>
                </p:cNvSpPr>
                <p:nvPr/>
              </p:nvSpPr>
              <p:spPr bwMode="auto">
                <a:xfrm>
                  <a:off x="7797951" y="1659680"/>
                  <a:ext cx="35281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Анадырь</a:t>
                  </a:r>
                </a:p>
              </p:txBody>
            </p:sp>
            <p:sp>
              <p:nvSpPr>
                <p:cNvPr id="169" name="Rectangle 392"/>
                <p:cNvSpPr>
                  <a:spLocks noChangeArrowheads="1"/>
                </p:cNvSpPr>
                <p:nvPr/>
              </p:nvSpPr>
              <p:spPr bwMode="auto">
                <a:xfrm>
                  <a:off x="6687847" y="4893819"/>
                  <a:ext cx="55414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Благовещенск</a:t>
                  </a:r>
                </a:p>
              </p:txBody>
            </p:sp>
            <p:sp>
              <p:nvSpPr>
                <p:cNvPr id="170" name="Rectangle 401"/>
                <p:cNvSpPr>
                  <a:spLocks noChangeArrowheads="1"/>
                </p:cNvSpPr>
                <p:nvPr/>
              </p:nvSpPr>
              <p:spPr bwMode="auto">
                <a:xfrm>
                  <a:off x="7479868" y="4787517"/>
                  <a:ext cx="41417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Хабаровск</a:t>
                  </a:r>
                </a:p>
              </p:txBody>
            </p:sp>
            <p:sp>
              <p:nvSpPr>
                <p:cNvPr id="171" name="Rectangle 411"/>
                <p:cNvSpPr>
                  <a:spLocks noChangeArrowheads="1"/>
                </p:cNvSpPr>
                <p:nvPr/>
              </p:nvSpPr>
              <p:spPr bwMode="auto">
                <a:xfrm>
                  <a:off x="6678304" y="3569882"/>
                  <a:ext cx="27611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Якутск</a:t>
                  </a:r>
                </a:p>
              </p:txBody>
            </p:sp>
            <p:sp>
              <p:nvSpPr>
                <p:cNvPr id="172" name="Rectangle 420"/>
                <p:cNvSpPr>
                  <a:spLocks noChangeArrowheads="1"/>
                </p:cNvSpPr>
                <p:nvPr/>
              </p:nvSpPr>
              <p:spPr bwMode="auto">
                <a:xfrm>
                  <a:off x="6096218" y="5048440"/>
                  <a:ext cx="18983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Чита</a:t>
                  </a:r>
                </a:p>
              </p:txBody>
            </p:sp>
            <p:sp>
              <p:nvSpPr>
                <p:cNvPr id="173" name="Rectangle 429"/>
                <p:cNvSpPr>
                  <a:spLocks noChangeArrowheads="1"/>
                </p:cNvSpPr>
                <p:nvPr/>
              </p:nvSpPr>
              <p:spPr bwMode="auto">
                <a:xfrm>
                  <a:off x="5601603" y="5108034"/>
                  <a:ext cx="271983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Улан–Удэ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4" name="Rectangle 438"/>
                <p:cNvSpPr>
                  <a:spLocks noChangeArrowheads="1"/>
                </p:cNvSpPr>
                <p:nvPr/>
              </p:nvSpPr>
              <p:spPr bwMode="auto">
                <a:xfrm>
                  <a:off x="5186507" y="5066157"/>
                  <a:ext cx="32788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Иркутск</a:t>
                  </a:r>
                </a:p>
              </p:txBody>
            </p:sp>
            <p:sp>
              <p:nvSpPr>
                <p:cNvPr id="175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78778" y="3014218"/>
                  <a:ext cx="339392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Дудинка</a:t>
                  </a:r>
                </a:p>
              </p:txBody>
            </p:sp>
            <p:sp>
              <p:nvSpPr>
                <p:cNvPr id="176" name="Rectangle 456"/>
                <p:cNvSpPr>
                  <a:spLocks noChangeArrowheads="1"/>
                </p:cNvSpPr>
                <p:nvPr/>
              </p:nvSpPr>
              <p:spPr bwMode="auto">
                <a:xfrm>
                  <a:off x="4936812" y="3883957"/>
                  <a:ext cx="18791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Тура</a:t>
                  </a:r>
                </a:p>
              </p:txBody>
            </p:sp>
            <p:sp>
              <p:nvSpPr>
                <p:cNvPr id="177" name="Rectangle 465"/>
                <p:cNvSpPr>
                  <a:spLocks noChangeArrowheads="1"/>
                </p:cNvSpPr>
                <p:nvPr/>
              </p:nvSpPr>
              <p:spPr bwMode="auto">
                <a:xfrm>
                  <a:off x="4384944" y="4644173"/>
                  <a:ext cx="45635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Красноярск</a:t>
                  </a:r>
                </a:p>
              </p:txBody>
            </p:sp>
            <p:sp>
              <p:nvSpPr>
                <p:cNvPr id="178" name="Rectangle 474"/>
                <p:cNvSpPr>
                  <a:spLocks noChangeArrowheads="1"/>
                </p:cNvSpPr>
                <p:nvPr/>
              </p:nvSpPr>
              <p:spPr bwMode="auto">
                <a:xfrm>
                  <a:off x="4618734" y="5280369"/>
                  <a:ext cx="26652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Кызыл</a:t>
                  </a:r>
                </a:p>
              </p:txBody>
            </p:sp>
            <p:sp>
              <p:nvSpPr>
                <p:cNvPr id="179" name="Rectangle 483"/>
                <p:cNvSpPr>
                  <a:spLocks noChangeArrowheads="1"/>
                </p:cNvSpPr>
                <p:nvPr/>
              </p:nvSpPr>
              <p:spPr bwMode="auto">
                <a:xfrm>
                  <a:off x="3936451" y="4412241"/>
                  <a:ext cx="24351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Томск</a:t>
                  </a:r>
                </a:p>
              </p:txBody>
            </p:sp>
            <p:sp>
              <p:nvSpPr>
                <p:cNvPr id="180" name="Rectangle 492"/>
                <p:cNvSpPr>
                  <a:spLocks noChangeArrowheads="1"/>
                </p:cNvSpPr>
                <p:nvPr/>
              </p:nvSpPr>
              <p:spPr bwMode="auto">
                <a:xfrm>
                  <a:off x="4028692" y="4755304"/>
                  <a:ext cx="38157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Кемерово</a:t>
                  </a:r>
                </a:p>
              </p:txBody>
            </p:sp>
            <p:sp>
              <p:nvSpPr>
                <p:cNvPr id="181" name="Rectangle 501"/>
                <p:cNvSpPr>
                  <a:spLocks noChangeArrowheads="1"/>
                </p:cNvSpPr>
                <p:nvPr/>
              </p:nvSpPr>
              <p:spPr bwMode="auto">
                <a:xfrm>
                  <a:off x="3039463" y="3602096"/>
                  <a:ext cx="478585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Ханты–</a:t>
                  </a:r>
                  <a:r>
                    <a:rPr lang="ru-RU" sz="600" dirty="0" err="1" smtClean="0">
                      <a:latin typeface="Times New Roman" panose="02020603050405020304" pitchFamily="18" charset="0"/>
                    </a:rPr>
                    <a:t>Мансийск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82" name="Rectangle 517"/>
                <p:cNvSpPr>
                  <a:spLocks noChangeArrowheads="1"/>
                </p:cNvSpPr>
                <p:nvPr/>
              </p:nvSpPr>
              <p:spPr bwMode="auto">
                <a:xfrm>
                  <a:off x="3146021" y="4402463"/>
                  <a:ext cx="20900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Омск</a:t>
                  </a:r>
                </a:p>
              </p:txBody>
            </p:sp>
            <p:sp>
              <p:nvSpPr>
                <p:cNvPr id="183" name="Rectangle 527"/>
                <p:cNvSpPr>
                  <a:spLocks noChangeArrowheads="1"/>
                </p:cNvSpPr>
                <p:nvPr/>
              </p:nvSpPr>
              <p:spPr bwMode="auto">
                <a:xfrm>
                  <a:off x="3359134" y="4891286"/>
                  <a:ext cx="32213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Барнаул</a:t>
                  </a:r>
                </a:p>
              </p:txBody>
            </p:sp>
            <p:sp>
              <p:nvSpPr>
                <p:cNvPr id="184" name="Rectangle 531"/>
                <p:cNvSpPr>
                  <a:spLocks noChangeArrowheads="1"/>
                </p:cNvSpPr>
                <p:nvPr/>
              </p:nvSpPr>
              <p:spPr bwMode="auto">
                <a:xfrm>
                  <a:off x="3132866" y="4620933"/>
                  <a:ext cx="51963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Новосибирск</a:t>
                  </a:r>
                </a:p>
              </p:txBody>
            </p:sp>
            <p:sp>
              <p:nvSpPr>
                <p:cNvPr id="185" name="Rectangle 537"/>
                <p:cNvSpPr>
                  <a:spLocks noChangeArrowheads="1"/>
                </p:cNvSpPr>
                <p:nvPr/>
              </p:nvSpPr>
              <p:spPr bwMode="auto">
                <a:xfrm>
                  <a:off x="2451014" y="3007777"/>
                  <a:ext cx="44293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Сыктывкар</a:t>
                  </a:r>
                </a:p>
              </p:txBody>
            </p:sp>
            <p:sp>
              <p:nvSpPr>
                <p:cNvPr id="186" name="Rectangle 546"/>
                <p:cNvSpPr>
                  <a:spLocks noChangeArrowheads="1"/>
                </p:cNvSpPr>
                <p:nvPr/>
              </p:nvSpPr>
              <p:spPr bwMode="auto">
                <a:xfrm>
                  <a:off x="3357543" y="3052873"/>
                  <a:ext cx="36623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Салехард</a:t>
                  </a:r>
                </a:p>
              </p:txBody>
            </p:sp>
            <p:sp>
              <p:nvSpPr>
                <p:cNvPr id="187" name="Rectangle 555"/>
                <p:cNvSpPr>
                  <a:spLocks noChangeArrowheads="1"/>
                </p:cNvSpPr>
                <p:nvPr/>
              </p:nvSpPr>
              <p:spPr bwMode="auto">
                <a:xfrm>
                  <a:off x="2917001" y="4003145"/>
                  <a:ext cx="31446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Тюмень</a:t>
                  </a:r>
                </a:p>
              </p:txBody>
            </p:sp>
            <p:sp>
              <p:nvSpPr>
                <p:cNvPr id="188" name="Rectangle 564"/>
                <p:cNvSpPr>
                  <a:spLocks noChangeArrowheads="1"/>
                </p:cNvSpPr>
                <p:nvPr/>
              </p:nvSpPr>
              <p:spPr bwMode="auto">
                <a:xfrm>
                  <a:off x="2473280" y="3769603"/>
                  <a:ext cx="54264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Екатеринбург</a:t>
                  </a:r>
                </a:p>
              </p:txBody>
            </p:sp>
            <p:sp>
              <p:nvSpPr>
                <p:cNvPr id="189" name="Rectangle 581"/>
                <p:cNvSpPr>
                  <a:spLocks noChangeArrowheads="1"/>
                </p:cNvSpPr>
                <p:nvPr/>
              </p:nvSpPr>
              <p:spPr bwMode="auto">
                <a:xfrm>
                  <a:off x="2368312" y="4146488"/>
                  <a:ext cx="41800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Челябинск</a:t>
                  </a:r>
                </a:p>
              </p:txBody>
            </p:sp>
            <p:sp>
              <p:nvSpPr>
                <p:cNvPr id="190" name="Rectangle 582"/>
                <p:cNvSpPr>
                  <a:spLocks noChangeArrowheads="1"/>
                </p:cNvSpPr>
                <p:nvPr/>
              </p:nvSpPr>
              <p:spPr bwMode="auto">
                <a:xfrm>
                  <a:off x="2384218" y="3555389"/>
                  <a:ext cx="25310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Пермь</a:t>
                  </a:r>
                </a:p>
              </p:txBody>
            </p:sp>
            <p:sp>
              <p:nvSpPr>
                <p:cNvPr id="191" name="Rectangle 591"/>
                <p:cNvSpPr>
                  <a:spLocks noChangeArrowheads="1"/>
                </p:cNvSpPr>
                <p:nvPr/>
              </p:nvSpPr>
              <p:spPr bwMode="auto">
                <a:xfrm>
                  <a:off x="2447832" y="1817522"/>
                  <a:ext cx="40650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Мурманск</a:t>
                  </a:r>
                </a:p>
              </p:txBody>
            </p:sp>
            <p:sp>
              <p:nvSpPr>
                <p:cNvPr id="192" name="Rectangle 600"/>
                <p:cNvSpPr>
                  <a:spLocks noChangeArrowheads="1"/>
                </p:cNvSpPr>
                <p:nvPr/>
              </p:nvSpPr>
              <p:spPr bwMode="auto">
                <a:xfrm>
                  <a:off x="2311057" y="2381242"/>
                  <a:ext cx="50045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Архангельск</a:t>
                  </a:r>
                </a:p>
              </p:txBody>
            </p:sp>
            <p:sp>
              <p:nvSpPr>
                <p:cNvPr id="193" name="Rectangle 615"/>
                <p:cNvSpPr>
                  <a:spLocks noChangeArrowheads="1"/>
                </p:cNvSpPr>
                <p:nvPr/>
              </p:nvSpPr>
              <p:spPr bwMode="auto">
                <a:xfrm>
                  <a:off x="1894835" y="2208331"/>
                  <a:ext cx="53689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Петрозаводск</a:t>
                  </a:r>
                </a:p>
              </p:txBody>
            </p:sp>
            <p:sp>
              <p:nvSpPr>
                <p:cNvPr id="194" name="Rectangle 619"/>
                <p:cNvSpPr>
                  <a:spLocks noChangeArrowheads="1"/>
                </p:cNvSpPr>
                <p:nvPr/>
              </p:nvSpPr>
              <p:spPr bwMode="auto">
                <a:xfrm>
                  <a:off x="1868925" y="2706588"/>
                  <a:ext cx="324052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Вологда</a:t>
                  </a:r>
                </a:p>
              </p:txBody>
            </p:sp>
            <p:sp>
              <p:nvSpPr>
                <p:cNvPr id="195" name="Rectangle 628"/>
                <p:cNvSpPr>
                  <a:spLocks noChangeArrowheads="1"/>
                </p:cNvSpPr>
                <p:nvPr/>
              </p:nvSpPr>
              <p:spPr bwMode="auto">
                <a:xfrm>
                  <a:off x="1655813" y="2816112"/>
                  <a:ext cx="41225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Ярославль</a:t>
                  </a:r>
                </a:p>
              </p:txBody>
            </p:sp>
            <p:sp>
              <p:nvSpPr>
                <p:cNvPr id="196" name="Rectangle 637"/>
                <p:cNvSpPr>
                  <a:spLocks noChangeArrowheads="1"/>
                </p:cNvSpPr>
                <p:nvPr/>
              </p:nvSpPr>
              <p:spPr bwMode="auto">
                <a:xfrm>
                  <a:off x="1789404" y="2915969"/>
                  <a:ext cx="37774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Кострома</a:t>
                  </a:r>
                </a:p>
              </p:txBody>
            </p:sp>
            <p:sp>
              <p:nvSpPr>
                <p:cNvPr id="197" name="Rectangle 646"/>
                <p:cNvSpPr>
                  <a:spLocks noChangeArrowheads="1"/>
                </p:cNvSpPr>
                <p:nvPr/>
              </p:nvSpPr>
              <p:spPr bwMode="auto">
                <a:xfrm>
                  <a:off x="1722608" y="3777656"/>
                  <a:ext cx="28570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Самара</a:t>
                  </a:r>
                </a:p>
              </p:txBody>
            </p:sp>
            <p:sp>
              <p:nvSpPr>
                <p:cNvPr id="198" name="Rectangle 655"/>
                <p:cNvSpPr>
                  <a:spLocks noChangeArrowheads="1"/>
                </p:cNvSpPr>
                <p:nvPr/>
              </p:nvSpPr>
              <p:spPr bwMode="auto">
                <a:xfrm>
                  <a:off x="2072499" y="3951603"/>
                  <a:ext cx="164902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Уфа</a:t>
                  </a:r>
                </a:p>
              </p:txBody>
            </p:sp>
            <p:sp>
              <p:nvSpPr>
                <p:cNvPr id="199" name="Rectangle 664"/>
                <p:cNvSpPr>
                  <a:spLocks noChangeArrowheads="1"/>
                </p:cNvSpPr>
                <p:nvPr/>
              </p:nvSpPr>
              <p:spPr bwMode="auto">
                <a:xfrm>
                  <a:off x="1891193" y="3463583"/>
                  <a:ext cx="27036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Казань</a:t>
                  </a:r>
                </a:p>
              </p:txBody>
            </p:sp>
            <p:sp>
              <p:nvSpPr>
                <p:cNvPr id="200" name="Rectangle 673"/>
                <p:cNvSpPr>
                  <a:spLocks noChangeArrowheads="1"/>
                </p:cNvSpPr>
                <p:nvPr/>
              </p:nvSpPr>
              <p:spPr bwMode="auto">
                <a:xfrm>
                  <a:off x="1628775" y="3234873"/>
                  <a:ext cx="46977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Н.Новгород</a:t>
                  </a:r>
                </a:p>
              </p:txBody>
            </p:sp>
            <p:sp>
              <p:nvSpPr>
                <p:cNvPr id="201" name="Rectangle 682"/>
                <p:cNvSpPr>
                  <a:spLocks noChangeArrowheads="1"/>
                </p:cNvSpPr>
                <p:nvPr/>
              </p:nvSpPr>
              <p:spPr bwMode="auto">
                <a:xfrm>
                  <a:off x="1636726" y="3556998"/>
                  <a:ext cx="41992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Ульяновск</a:t>
                  </a:r>
                </a:p>
              </p:txBody>
            </p:sp>
            <p:sp>
              <p:nvSpPr>
                <p:cNvPr id="202" name="Rectangle 691"/>
                <p:cNvSpPr>
                  <a:spLocks noChangeArrowheads="1"/>
                </p:cNvSpPr>
                <p:nvPr/>
              </p:nvSpPr>
              <p:spPr bwMode="auto">
                <a:xfrm>
                  <a:off x="1552436" y="3015829"/>
                  <a:ext cx="39691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Владимир</a:t>
                  </a:r>
                </a:p>
              </p:txBody>
            </p:sp>
            <p:sp>
              <p:nvSpPr>
                <p:cNvPr id="203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82045" y="4085513"/>
                  <a:ext cx="37965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Оренбург</a:t>
                  </a:r>
                </a:p>
              </p:txBody>
            </p:sp>
            <p:sp>
              <p:nvSpPr>
                <p:cNvPr id="204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01348" y="2392515"/>
                  <a:ext cx="37965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Новгород</a:t>
                  </a:r>
                </a:p>
              </p:txBody>
            </p:sp>
            <p:sp>
              <p:nvSpPr>
                <p:cNvPr id="205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80672" y="3674575"/>
                  <a:ext cx="31829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Саратов</a:t>
                  </a:r>
                </a:p>
              </p:txBody>
            </p:sp>
            <p:sp>
              <p:nvSpPr>
                <p:cNvPr id="206" name="Rectangle 727"/>
                <p:cNvSpPr>
                  <a:spLocks noChangeArrowheads="1"/>
                </p:cNvSpPr>
                <p:nvPr/>
              </p:nvSpPr>
              <p:spPr bwMode="auto">
                <a:xfrm>
                  <a:off x="1339321" y="3125350"/>
                  <a:ext cx="26269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Рязань</a:t>
                  </a:r>
                </a:p>
              </p:txBody>
            </p:sp>
            <p:sp>
              <p:nvSpPr>
                <p:cNvPr id="207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33157" y="3450697"/>
                  <a:ext cx="23393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Пенза</a:t>
                  </a:r>
                </a:p>
              </p:txBody>
            </p:sp>
            <p:sp>
              <p:nvSpPr>
                <p:cNvPr id="208" name="Rectangle 746"/>
                <p:cNvSpPr>
                  <a:spLocks noChangeArrowheads="1"/>
                </p:cNvSpPr>
                <p:nvPr/>
              </p:nvSpPr>
              <p:spPr bwMode="auto">
                <a:xfrm>
                  <a:off x="1345683" y="1960869"/>
                  <a:ext cx="192219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Санкт–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09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82065" y="2055895"/>
                  <a:ext cx="41033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Петербург</a:t>
                  </a:r>
                </a:p>
              </p:txBody>
            </p:sp>
            <p:sp>
              <p:nvSpPr>
                <p:cNvPr id="210" name="Rectangle 763"/>
                <p:cNvSpPr>
                  <a:spLocks noChangeArrowheads="1"/>
                </p:cNvSpPr>
                <p:nvPr/>
              </p:nvSpPr>
              <p:spPr bwMode="auto">
                <a:xfrm>
                  <a:off x="1356818" y="2613173"/>
                  <a:ext cx="22817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Тверь</a:t>
                  </a:r>
                </a:p>
              </p:txBody>
            </p:sp>
            <p:sp>
              <p:nvSpPr>
                <p:cNvPr id="211" name="Freeform 772"/>
                <p:cNvSpPr>
                  <a:spLocks/>
                </p:cNvSpPr>
                <p:nvPr/>
              </p:nvSpPr>
              <p:spPr bwMode="auto">
                <a:xfrm>
                  <a:off x="1406119" y="2893421"/>
                  <a:ext cx="39761" cy="38655"/>
                </a:xfrm>
                <a:custGeom>
                  <a:avLst/>
                  <a:gdLst>
                    <a:gd name="T0" fmla="*/ 2147483646 w 74"/>
                    <a:gd name="T1" fmla="*/ 2147483646 h 73"/>
                    <a:gd name="T2" fmla="*/ 2147483646 w 74"/>
                    <a:gd name="T3" fmla="*/ 2147483646 h 73"/>
                    <a:gd name="T4" fmla="*/ 2147483646 w 74"/>
                    <a:gd name="T5" fmla="*/ 2147483646 h 73"/>
                    <a:gd name="T6" fmla="*/ 2147483646 w 74"/>
                    <a:gd name="T7" fmla="*/ 2147483646 h 73"/>
                    <a:gd name="T8" fmla="*/ 2147483646 w 74"/>
                    <a:gd name="T9" fmla="*/ 2147483646 h 73"/>
                    <a:gd name="T10" fmla="*/ 2147483646 w 74"/>
                    <a:gd name="T11" fmla="*/ 2147483646 h 73"/>
                    <a:gd name="T12" fmla="*/ 2147483646 w 74"/>
                    <a:gd name="T13" fmla="*/ 2147483646 h 73"/>
                    <a:gd name="T14" fmla="*/ 2147483646 w 74"/>
                    <a:gd name="T15" fmla="*/ 0 h 73"/>
                    <a:gd name="T16" fmla="*/ 2147483646 w 74"/>
                    <a:gd name="T17" fmla="*/ 0 h 73"/>
                    <a:gd name="T18" fmla="*/ 2147483646 w 74"/>
                    <a:gd name="T19" fmla="*/ 2147483646 h 73"/>
                    <a:gd name="T20" fmla="*/ 2147483646 w 74"/>
                    <a:gd name="T21" fmla="*/ 2147483646 h 73"/>
                    <a:gd name="T22" fmla="*/ 2147483646 w 74"/>
                    <a:gd name="T23" fmla="*/ 2147483646 h 73"/>
                    <a:gd name="T24" fmla="*/ 2147483646 w 74"/>
                    <a:gd name="T25" fmla="*/ 2147483646 h 73"/>
                    <a:gd name="T26" fmla="*/ 2147483646 w 74"/>
                    <a:gd name="T27" fmla="*/ 2147483646 h 73"/>
                    <a:gd name="T28" fmla="*/ 2147483646 w 74"/>
                    <a:gd name="T29" fmla="*/ 2147483646 h 73"/>
                    <a:gd name="T30" fmla="*/ 0 w 74"/>
                    <a:gd name="T31" fmla="*/ 2147483646 h 73"/>
                    <a:gd name="T32" fmla="*/ 0 w 74"/>
                    <a:gd name="T33" fmla="*/ 2147483646 h 73"/>
                    <a:gd name="T34" fmla="*/ 2147483646 w 74"/>
                    <a:gd name="T35" fmla="*/ 2147483646 h 73"/>
                    <a:gd name="T36" fmla="*/ 2147483646 w 74"/>
                    <a:gd name="T37" fmla="*/ 2147483646 h 73"/>
                    <a:gd name="T38" fmla="*/ 2147483646 w 74"/>
                    <a:gd name="T39" fmla="*/ 2147483646 h 73"/>
                    <a:gd name="T40" fmla="*/ 2147483646 w 74"/>
                    <a:gd name="T41" fmla="*/ 2147483646 h 73"/>
                    <a:gd name="T42" fmla="*/ 2147483646 w 74"/>
                    <a:gd name="T43" fmla="*/ 2147483646 h 73"/>
                    <a:gd name="T44" fmla="*/ 2147483646 w 74"/>
                    <a:gd name="T45" fmla="*/ 2147483646 h 73"/>
                    <a:gd name="T46" fmla="*/ 2147483646 w 74"/>
                    <a:gd name="T47" fmla="*/ 2147483646 h 73"/>
                    <a:gd name="T48" fmla="*/ 2147483646 w 74"/>
                    <a:gd name="T49" fmla="*/ 2147483646 h 73"/>
                    <a:gd name="T50" fmla="*/ 2147483646 w 74"/>
                    <a:gd name="T51" fmla="*/ 2147483646 h 73"/>
                    <a:gd name="T52" fmla="*/ 2147483646 w 74"/>
                    <a:gd name="T53" fmla="*/ 2147483646 h 73"/>
                    <a:gd name="T54" fmla="*/ 2147483646 w 74"/>
                    <a:gd name="T55" fmla="*/ 2147483646 h 73"/>
                    <a:gd name="T56" fmla="*/ 2147483646 w 74"/>
                    <a:gd name="T57" fmla="*/ 2147483646 h 73"/>
                    <a:gd name="T58" fmla="*/ 2147483646 w 74"/>
                    <a:gd name="T59" fmla="*/ 2147483646 h 73"/>
                    <a:gd name="T60" fmla="*/ 2147483646 w 74"/>
                    <a:gd name="T61" fmla="*/ 2147483646 h 73"/>
                    <a:gd name="T62" fmla="*/ 2147483646 w 74"/>
                    <a:gd name="T63" fmla="*/ 2147483646 h 73"/>
                    <a:gd name="T64" fmla="*/ 2147483646 w 74"/>
                    <a:gd name="T65" fmla="*/ 2147483646 h 7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3"/>
                    <a:gd name="T101" fmla="*/ 74 w 74"/>
                    <a:gd name="T102" fmla="*/ 73 h 7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3">
                      <a:moveTo>
                        <a:pt x="74" y="34"/>
                      </a:moveTo>
                      <a:lnTo>
                        <a:pt x="72" y="26"/>
                      </a:lnTo>
                      <a:lnTo>
                        <a:pt x="70" y="21"/>
                      </a:lnTo>
                      <a:lnTo>
                        <a:pt x="66" y="15"/>
                      </a:lnTo>
                      <a:lnTo>
                        <a:pt x="58" y="7"/>
                      </a:lnTo>
                      <a:lnTo>
                        <a:pt x="52" y="3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1" y="3"/>
                      </a:lnTo>
                      <a:lnTo>
                        <a:pt x="15" y="7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7"/>
                      </a:lnTo>
                      <a:lnTo>
                        <a:pt x="3" y="52"/>
                      </a:lnTo>
                      <a:lnTo>
                        <a:pt x="7" y="58"/>
                      </a:lnTo>
                      <a:lnTo>
                        <a:pt x="15" y="66"/>
                      </a:lnTo>
                      <a:lnTo>
                        <a:pt x="21" y="70"/>
                      </a:lnTo>
                      <a:lnTo>
                        <a:pt x="26" y="72"/>
                      </a:lnTo>
                      <a:lnTo>
                        <a:pt x="34" y="73"/>
                      </a:lnTo>
                      <a:lnTo>
                        <a:pt x="39" y="73"/>
                      </a:lnTo>
                      <a:lnTo>
                        <a:pt x="47" y="72"/>
                      </a:lnTo>
                      <a:lnTo>
                        <a:pt x="52" y="70"/>
                      </a:lnTo>
                      <a:lnTo>
                        <a:pt x="58" y="66"/>
                      </a:lnTo>
                      <a:lnTo>
                        <a:pt x="66" y="58"/>
                      </a:lnTo>
                      <a:lnTo>
                        <a:pt x="70" y="52"/>
                      </a:lnTo>
                      <a:lnTo>
                        <a:pt x="72" y="47"/>
                      </a:lnTo>
                      <a:lnTo>
                        <a:pt x="74" y="39"/>
                      </a:lnTo>
                      <a:lnTo>
                        <a:pt x="74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2" name="Freeform 773"/>
                <p:cNvSpPr>
                  <a:spLocks/>
                </p:cNvSpPr>
                <p:nvPr/>
              </p:nvSpPr>
              <p:spPr bwMode="auto">
                <a:xfrm>
                  <a:off x="1415661" y="2903085"/>
                  <a:ext cx="19085" cy="19328"/>
                </a:xfrm>
                <a:custGeom>
                  <a:avLst/>
                  <a:gdLst>
                    <a:gd name="T0" fmla="*/ 0 w 35"/>
                    <a:gd name="T1" fmla="*/ 2147483646 h 35"/>
                    <a:gd name="T2" fmla="*/ 2147483646 w 35"/>
                    <a:gd name="T3" fmla="*/ 0 h 35"/>
                    <a:gd name="T4" fmla="*/ 2147483646 w 35"/>
                    <a:gd name="T5" fmla="*/ 2147483646 h 35"/>
                    <a:gd name="T6" fmla="*/ 2147483646 w 35"/>
                    <a:gd name="T7" fmla="*/ 2147483646 h 35"/>
                    <a:gd name="T8" fmla="*/ 0 w 35"/>
                    <a:gd name="T9" fmla="*/ 2147483646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"/>
                    <a:gd name="T16" fmla="*/ 0 h 35"/>
                    <a:gd name="T17" fmla="*/ 35 w 35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" h="35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35" y="17"/>
                      </a:lnTo>
                      <a:lnTo>
                        <a:pt x="18" y="3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3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47079" y="2782287"/>
                  <a:ext cx="40075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МОСКВА</a:t>
                  </a:r>
                </a:p>
              </p:txBody>
            </p:sp>
            <p:sp>
              <p:nvSpPr>
                <p:cNvPr id="214" name="Rectangle 783"/>
                <p:cNvSpPr>
                  <a:spLocks noChangeArrowheads="1"/>
                </p:cNvSpPr>
                <p:nvPr/>
              </p:nvSpPr>
              <p:spPr bwMode="auto">
                <a:xfrm>
                  <a:off x="1231173" y="3294469"/>
                  <a:ext cx="28953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Тамбов</a:t>
                  </a:r>
                </a:p>
              </p:txBody>
            </p:sp>
            <p:sp>
              <p:nvSpPr>
                <p:cNvPr id="215" name="Rectangle 800"/>
                <p:cNvSpPr>
                  <a:spLocks noChangeArrowheads="1"/>
                </p:cNvSpPr>
                <p:nvPr/>
              </p:nvSpPr>
              <p:spPr bwMode="auto">
                <a:xfrm>
                  <a:off x="1030276" y="4228857"/>
                  <a:ext cx="41225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Астрахань</a:t>
                  </a:r>
                </a:p>
              </p:txBody>
            </p:sp>
            <p:sp>
              <p:nvSpPr>
                <p:cNvPr id="216" name="Rectangle 801"/>
                <p:cNvSpPr>
                  <a:spLocks noChangeArrowheads="1"/>
                </p:cNvSpPr>
                <p:nvPr/>
              </p:nvSpPr>
              <p:spPr bwMode="auto">
                <a:xfrm>
                  <a:off x="1056228" y="3801815"/>
                  <a:ext cx="40842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Волгоград</a:t>
                  </a:r>
                </a:p>
              </p:txBody>
            </p:sp>
            <p:sp>
              <p:nvSpPr>
                <p:cNvPr id="217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9411" y="2986836"/>
                  <a:ext cx="19941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Орел</a:t>
                  </a:r>
                </a:p>
              </p:txBody>
            </p:sp>
            <p:sp>
              <p:nvSpPr>
                <p:cNvPr id="218" name="Rectangle 821"/>
                <p:cNvSpPr>
                  <a:spLocks noChangeArrowheads="1"/>
                </p:cNvSpPr>
                <p:nvPr/>
              </p:nvSpPr>
              <p:spPr bwMode="auto">
                <a:xfrm>
                  <a:off x="712165" y="1814871"/>
                  <a:ext cx="51771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Калининград</a:t>
                  </a:r>
                </a:p>
              </p:txBody>
            </p:sp>
            <p:sp>
              <p:nvSpPr>
                <p:cNvPr id="219" name="Rectangle 836"/>
                <p:cNvSpPr>
                  <a:spLocks noChangeArrowheads="1"/>
                </p:cNvSpPr>
                <p:nvPr/>
              </p:nvSpPr>
              <p:spPr bwMode="auto">
                <a:xfrm>
                  <a:off x="792661" y="2586828"/>
                  <a:ext cx="38541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Смоленск</a:t>
                  </a:r>
                </a:p>
              </p:txBody>
            </p:sp>
            <p:sp>
              <p:nvSpPr>
                <p:cNvPr id="220" name="Rectangle 845"/>
                <p:cNvSpPr>
                  <a:spLocks noChangeArrowheads="1"/>
                </p:cNvSpPr>
                <p:nvPr/>
              </p:nvSpPr>
              <p:spPr bwMode="auto">
                <a:xfrm>
                  <a:off x="978124" y="2297489"/>
                  <a:ext cx="24160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Псков</a:t>
                  </a:r>
                </a:p>
              </p:txBody>
            </p:sp>
            <p:sp>
              <p:nvSpPr>
                <p:cNvPr id="221" name="Rectangle 846"/>
                <p:cNvSpPr>
                  <a:spLocks noChangeArrowheads="1"/>
                </p:cNvSpPr>
                <p:nvPr/>
              </p:nvSpPr>
              <p:spPr bwMode="auto">
                <a:xfrm>
                  <a:off x="722244" y="3341175"/>
                  <a:ext cx="366261" cy="1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Воронеж</a:t>
                  </a:r>
                </a:p>
              </p:txBody>
            </p:sp>
            <p:sp>
              <p:nvSpPr>
                <p:cNvPr id="222" name="Rectangle 863"/>
                <p:cNvSpPr>
                  <a:spLocks noChangeArrowheads="1"/>
                </p:cNvSpPr>
                <p:nvPr/>
              </p:nvSpPr>
              <p:spPr bwMode="auto">
                <a:xfrm>
                  <a:off x="651620" y="4523490"/>
                  <a:ext cx="42567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Махачкала</a:t>
                  </a:r>
                </a:p>
              </p:txBody>
            </p:sp>
            <p:sp>
              <p:nvSpPr>
                <p:cNvPr id="223" name="Rectangle 864"/>
                <p:cNvSpPr>
                  <a:spLocks noChangeArrowheads="1"/>
                </p:cNvSpPr>
                <p:nvPr/>
              </p:nvSpPr>
              <p:spPr bwMode="auto">
                <a:xfrm>
                  <a:off x="595013" y="3987037"/>
                  <a:ext cx="46210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Ставрополь</a:t>
                  </a:r>
                </a:p>
              </p:txBody>
            </p:sp>
            <p:sp>
              <p:nvSpPr>
                <p:cNvPr id="224" name="Rectangle 873"/>
                <p:cNvSpPr>
                  <a:spLocks noChangeArrowheads="1"/>
                </p:cNvSpPr>
                <p:nvPr/>
              </p:nvSpPr>
              <p:spPr bwMode="auto">
                <a:xfrm>
                  <a:off x="830393" y="4093338"/>
                  <a:ext cx="27803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Элиста</a:t>
                  </a:r>
                </a:p>
              </p:txBody>
            </p:sp>
            <p:sp>
              <p:nvSpPr>
                <p:cNvPr id="225" name="Rectangle 890"/>
                <p:cNvSpPr>
                  <a:spLocks noChangeArrowheads="1"/>
                </p:cNvSpPr>
                <p:nvPr/>
              </p:nvSpPr>
              <p:spPr bwMode="auto">
                <a:xfrm>
                  <a:off x="651278" y="3595422"/>
                  <a:ext cx="232755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на–Дону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26" name="Rectangle 898"/>
                <p:cNvSpPr>
                  <a:spLocks noChangeArrowheads="1"/>
                </p:cNvSpPr>
                <p:nvPr/>
              </p:nvSpPr>
              <p:spPr bwMode="auto">
                <a:xfrm>
                  <a:off x="655250" y="3500627"/>
                  <a:ext cx="214448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Ростов–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27" name="Rectangle 908"/>
                <p:cNvSpPr>
                  <a:spLocks noChangeArrowheads="1"/>
                </p:cNvSpPr>
                <p:nvPr/>
              </p:nvSpPr>
              <p:spPr bwMode="auto">
                <a:xfrm>
                  <a:off x="572748" y="3194724"/>
                  <a:ext cx="36240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Белгород</a:t>
                  </a:r>
                </a:p>
              </p:txBody>
            </p:sp>
            <p:sp>
              <p:nvSpPr>
                <p:cNvPr id="228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978" y="2770782"/>
                  <a:ext cx="27611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Брянск</a:t>
                  </a:r>
                </a:p>
              </p:txBody>
            </p:sp>
            <p:sp>
              <p:nvSpPr>
                <p:cNvPr id="229" name="Rectangle 926"/>
                <p:cNvSpPr>
                  <a:spLocks noChangeArrowheads="1"/>
                </p:cNvSpPr>
                <p:nvPr/>
              </p:nvSpPr>
              <p:spPr bwMode="auto">
                <a:xfrm>
                  <a:off x="723411" y="3017440"/>
                  <a:ext cx="23776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Курск</a:t>
                  </a:r>
                </a:p>
              </p:txBody>
            </p:sp>
            <p:sp>
              <p:nvSpPr>
                <p:cNvPr id="230" name="Rectangle 935"/>
                <p:cNvSpPr>
                  <a:spLocks noChangeArrowheads="1"/>
                </p:cNvSpPr>
                <p:nvPr/>
              </p:nvSpPr>
              <p:spPr bwMode="auto">
                <a:xfrm>
                  <a:off x="174431" y="3687460"/>
                  <a:ext cx="41609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Краснодар</a:t>
                  </a:r>
                </a:p>
              </p:txBody>
            </p:sp>
            <p:sp>
              <p:nvSpPr>
                <p:cNvPr id="231" name="Rectangle 944"/>
                <p:cNvSpPr>
                  <a:spLocks noChangeArrowheads="1"/>
                </p:cNvSpPr>
                <p:nvPr/>
              </p:nvSpPr>
              <p:spPr bwMode="auto">
                <a:xfrm>
                  <a:off x="279948" y="4357596"/>
                  <a:ext cx="34322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Грозный</a:t>
                  </a:r>
                </a:p>
              </p:txBody>
            </p:sp>
            <p:sp>
              <p:nvSpPr>
                <p:cNvPr id="232" name="Rectangle 953"/>
                <p:cNvSpPr>
                  <a:spLocks noChangeArrowheads="1"/>
                </p:cNvSpPr>
                <p:nvPr/>
              </p:nvSpPr>
              <p:spPr bwMode="auto">
                <a:xfrm>
                  <a:off x="44414" y="4233311"/>
                  <a:ext cx="49278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Владикавказ</a:t>
                  </a:r>
                </a:p>
              </p:txBody>
            </p:sp>
            <p:sp>
              <p:nvSpPr>
                <p:cNvPr id="233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049" y="4141771"/>
                  <a:ext cx="33555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Нальчик</a:t>
                  </a:r>
                </a:p>
              </p:txBody>
            </p:sp>
            <p:sp>
              <p:nvSpPr>
                <p:cNvPr id="234" name="Полилиния 233"/>
                <p:cNvSpPr/>
                <p:nvPr/>
              </p:nvSpPr>
              <p:spPr bwMode="auto">
                <a:xfrm>
                  <a:off x="546898" y="4272512"/>
                  <a:ext cx="85451" cy="114067"/>
                </a:xfrm>
                <a:custGeom>
                  <a:avLst/>
                  <a:gdLst>
                    <a:gd name="connsiteX0" fmla="*/ 654844 w 671513"/>
                    <a:gd name="connsiteY0" fmla="*/ 119063 h 809763"/>
                    <a:gd name="connsiteX1" fmla="*/ 659606 w 671513"/>
                    <a:gd name="connsiteY1" fmla="*/ 145256 h 809763"/>
                    <a:gd name="connsiteX2" fmla="*/ 664369 w 671513"/>
                    <a:gd name="connsiteY2" fmla="*/ 152400 h 809763"/>
                    <a:gd name="connsiteX3" fmla="*/ 671513 w 671513"/>
                    <a:gd name="connsiteY3" fmla="*/ 192881 h 809763"/>
                    <a:gd name="connsiteX4" fmla="*/ 664369 w 671513"/>
                    <a:gd name="connsiteY4" fmla="*/ 221456 h 809763"/>
                    <a:gd name="connsiteX5" fmla="*/ 652463 w 671513"/>
                    <a:gd name="connsiteY5" fmla="*/ 242888 h 809763"/>
                    <a:gd name="connsiteX6" fmla="*/ 650081 w 671513"/>
                    <a:gd name="connsiteY6" fmla="*/ 266700 h 809763"/>
                    <a:gd name="connsiteX7" fmla="*/ 647700 w 671513"/>
                    <a:gd name="connsiteY7" fmla="*/ 276225 h 809763"/>
                    <a:gd name="connsiteX8" fmla="*/ 645319 w 671513"/>
                    <a:gd name="connsiteY8" fmla="*/ 288131 h 809763"/>
                    <a:gd name="connsiteX9" fmla="*/ 642938 w 671513"/>
                    <a:gd name="connsiteY9" fmla="*/ 295275 h 809763"/>
                    <a:gd name="connsiteX10" fmla="*/ 638175 w 671513"/>
                    <a:gd name="connsiteY10" fmla="*/ 314325 h 809763"/>
                    <a:gd name="connsiteX11" fmla="*/ 635794 w 671513"/>
                    <a:gd name="connsiteY11" fmla="*/ 338138 h 809763"/>
                    <a:gd name="connsiteX12" fmla="*/ 640556 w 671513"/>
                    <a:gd name="connsiteY12" fmla="*/ 361950 h 809763"/>
                    <a:gd name="connsiteX13" fmla="*/ 640556 w 671513"/>
                    <a:gd name="connsiteY13" fmla="*/ 431006 h 809763"/>
                    <a:gd name="connsiteX14" fmla="*/ 638175 w 671513"/>
                    <a:gd name="connsiteY14" fmla="*/ 440531 h 809763"/>
                    <a:gd name="connsiteX15" fmla="*/ 631031 w 671513"/>
                    <a:gd name="connsiteY15" fmla="*/ 450056 h 809763"/>
                    <a:gd name="connsiteX16" fmla="*/ 619125 w 671513"/>
                    <a:gd name="connsiteY16" fmla="*/ 464344 h 809763"/>
                    <a:gd name="connsiteX17" fmla="*/ 616744 w 671513"/>
                    <a:gd name="connsiteY17" fmla="*/ 471488 h 809763"/>
                    <a:gd name="connsiteX18" fmla="*/ 607219 w 671513"/>
                    <a:gd name="connsiteY18" fmla="*/ 485775 h 809763"/>
                    <a:gd name="connsiteX19" fmla="*/ 600075 w 671513"/>
                    <a:gd name="connsiteY19" fmla="*/ 507206 h 809763"/>
                    <a:gd name="connsiteX20" fmla="*/ 597694 w 671513"/>
                    <a:gd name="connsiteY20" fmla="*/ 514350 h 809763"/>
                    <a:gd name="connsiteX21" fmla="*/ 585788 w 671513"/>
                    <a:gd name="connsiteY21" fmla="*/ 531019 h 809763"/>
                    <a:gd name="connsiteX22" fmla="*/ 578644 w 671513"/>
                    <a:gd name="connsiteY22" fmla="*/ 554831 h 809763"/>
                    <a:gd name="connsiteX23" fmla="*/ 561975 w 671513"/>
                    <a:gd name="connsiteY23" fmla="*/ 576263 h 809763"/>
                    <a:gd name="connsiteX24" fmla="*/ 554831 w 671513"/>
                    <a:gd name="connsiteY24" fmla="*/ 581025 h 809763"/>
                    <a:gd name="connsiteX25" fmla="*/ 542925 w 671513"/>
                    <a:gd name="connsiteY25" fmla="*/ 592931 h 809763"/>
                    <a:gd name="connsiteX26" fmla="*/ 535781 w 671513"/>
                    <a:gd name="connsiteY26" fmla="*/ 600075 h 809763"/>
                    <a:gd name="connsiteX27" fmla="*/ 521494 w 671513"/>
                    <a:gd name="connsiteY27" fmla="*/ 607219 h 809763"/>
                    <a:gd name="connsiteX28" fmla="*/ 511969 w 671513"/>
                    <a:gd name="connsiteY28" fmla="*/ 614363 h 809763"/>
                    <a:gd name="connsiteX29" fmla="*/ 507206 w 671513"/>
                    <a:gd name="connsiteY29" fmla="*/ 621506 h 809763"/>
                    <a:gd name="connsiteX30" fmla="*/ 492919 w 671513"/>
                    <a:gd name="connsiteY30" fmla="*/ 631031 h 809763"/>
                    <a:gd name="connsiteX31" fmla="*/ 485775 w 671513"/>
                    <a:gd name="connsiteY31" fmla="*/ 638175 h 809763"/>
                    <a:gd name="connsiteX32" fmla="*/ 478631 w 671513"/>
                    <a:gd name="connsiteY32" fmla="*/ 642938 h 809763"/>
                    <a:gd name="connsiteX33" fmla="*/ 476250 w 671513"/>
                    <a:gd name="connsiteY33" fmla="*/ 650081 h 809763"/>
                    <a:gd name="connsiteX34" fmla="*/ 466725 w 671513"/>
                    <a:gd name="connsiteY34" fmla="*/ 657225 h 809763"/>
                    <a:gd name="connsiteX35" fmla="*/ 459581 w 671513"/>
                    <a:gd name="connsiteY35" fmla="*/ 664369 h 809763"/>
                    <a:gd name="connsiteX36" fmla="*/ 442913 w 671513"/>
                    <a:gd name="connsiteY36" fmla="*/ 676275 h 809763"/>
                    <a:gd name="connsiteX37" fmla="*/ 431006 w 671513"/>
                    <a:gd name="connsiteY37" fmla="*/ 685800 h 809763"/>
                    <a:gd name="connsiteX38" fmla="*/ 419100 w 671513"/>
                    <a:gd name="connsiteY38" fmla="*/ 695325 h 809763"/>
                    <a:gd name="connsiteX39" fmla="*/ 404813 w 671513"/>
                    <a:gd name="connsiteY39" fmla="*/ 707231 h 809763"/>
                    <a:gd name="connsiteX40" fmla="*/ 397669 w 671513"/>
                    <a:gd name="connsiteY40" fmla="*/ 709613 h 809763"/>
                    <a:gd name="connsiteX41" fmla="*/ 388144 w 671513"/>
                    <a:gd name="connsiteY41" fmla="*/ 714375 h 809763"/>
                    <a:gd name="connsiteX42" fmla="*/ 373856 w 671513"/>
                    <a:gd name="connsiteY42" fmla="*/ 723900 h 809763"/>
                    <a:gd name="connsiteX43" fmla="*/ 366713 w 671513"/>
                    <a:gd name="connsiteY43" fmla="*/ 728663 h 809763"/>
                    <a:gd name="connsiteX44" fmla="*/ 359569 w 671513"/>
                    <a:gd name="connsiteY44" fmla="*/ 735806 h 809763"/>
                    <a:gd name="connsiteX45" fmla="*/ 352425 w 671513"/>
                    <a:gd name="connsiteY45" fmla="*/ 738188 h 809763"/>
                    <a:gd name="connsiteX46" fmla="*/ 345281 w 671513"/>
                    <a:gd name="connsiteY46" fmla="*/ 742950 h 809763"/>
                    <a:gd name="connsiteX47" fmla="*/ 333375 w 671513"/>
                    <a:gd name="connsiteY47" fmla="*/ 752475 h 809763"/>
                    <a:gd name="connsiteX48" fmla="*/ 328613 w 671513"/>
                    <a:gd name="connsiteY48" fmla="*/ 759619 h 809763"/>
                    <a:gd name="connsiteX49" fmla="*/ 314325 w 671513"/>
                    <a:gd name="connsiteY49" fmla="*/ 769144 h 809763"/>
                    <a:gd name="connsiteX50" fmla="*/ 307181 w 671513"/>
                    <a:gd name="connsiteY50" fmla="*/ 773906 h 809763"/>
                    <a:gd name="connsiteX51" fmla="*/ 292894 w 671513"/>
                    <a:gd name="connsiteY51" fmla="*/ 783431 h 809763"/>
                    <a:gd name="connsiteX52" fmla="*/ 288131 w 671513"/>
                    <a:gd name="connsiteY52" fmla="*/ 790575 h 809763"/>
                    <a:gd name="connsiteX53" fmla="*/ 273844 w 671513"/>
                    <a:gd name="connsiteY53" fmla="*/ 792956 h 809763"/>
                    <a:gd name="connsiteX54" fmla="*/ 266700 w 671513"/>
                    <a:gd name="connsiteY54" fmla="*/ 797719 h 809763"/>
                    <a:gd name="connsiteX55" fmla="*/ 252413 w 671513"/>
                    <a:gd name="connsiteY55" fmla="*/ 802481 h 809763"/>
                    <a:gd name="connsiteX56" fmla="*/ 238125 w 671513"/>
                    <a:gd name="connsiteY56" fmla="*/ 809625 h 809763"/>
                    <a:gd name="connsiteX57" fmla="*/ 230981 w 671513"/>
                    <a:gd name="connsiteY57" fmla="*/ 795338 h 809763"/>
                    <a:gd name="connsiteX58" fmla="*/ 223838 w 671513"/>
                    <a:gd name="connsiteY58" fmla="*/ 790575 h 809763"/>
                    <a:gd name="connsiteX59" fmla="*/ 211931 w 671513"/>
                    <a:gd name="connsiteY59" fmla="*/ 778669 h 809763"/>
                    <a:gd name="connsiteX60" fmla="*/ 200025 w 671513"/>
                    <a:gd name="connsiteY60" fmla="*/ 766763 h 809763"/>
                    <a:gd name="connsiteX61" fmla="*/ 192881 w 671513"/>
                    <a:gd name="connsiteY61" fmla="*/ 752475 h 809763"/>
                    <a:gd name="connsiteX62" fmla="*/ 185738 w 671513"/>
                    <a:gd name="connsiteY62" fmla="*/ 750094 h 809763"/>
                    <a:gd name="connsiteX63" fmla="*/ 166688 w 671513"/>
                    <a:gd name="connsiteY63" fmla="*/ 745331 h 809763"/>
                    <a:gd name="connsiteX64" fmla="*/ 159544 w 671513"/>
                    <a:gd name="connsiteY64" fmla="*/ 742950 h 809763"/>
                    <a:gd name="connsiteX65" fmla="*/ 147638 w 671513"/>
                    <a:gd name="connsiteY65" fmla="*/ 740569 h 809763"/>
                    <a:gd name="connsiteX66" fmla="*/ 138113 w 671513"/>
                    <a:gd name="connsiteY66" fmla="*/ 738188 h 809763"/>
                    <a:gd name="connsiteX67" fmla="*/ 126206 w 671513"/>
                    <a:gd name="connsiteY67" fmla="*/ 735806 h 809763"/>
                    <a:gd name="connsiteX68" fmla="*/ 111919 w 671513"/>
                    <a:gd name="connsiteY68" fmla="*/ 728663 h 809763"/>
                    <a:gd name="connsiteX69" fmla="*/ 90488 w 671513"/>
                    <a:gd name="connsiteY69" fmla="*/ 723900 h 809763"/>
                    <a:gd name="connsiteX70" fmla="*/ 83344 w 671513"/>
                    <a:gd name="connsiteY70" fmla="*/ 719138 h 809763"/>
                    <a:gd name="connsiteX71" fmla="*/ 80963 w 671513"/>
                    <a:gd name="connsiteY71" fmla="*/ 711994 h 809763"/>
                    <a:gd name="connsiteX72" fmla="*/ 52388 w 671513"/>
                    <a:gd name="connsiteY72" fmla="*/ 697706 h 809763"/>
                    <a:gd name="connsiteX73" fmla="*/ 38100 w 671513"/>
                    <a:gd name="connsiteY73" fmla="*/ 695325 h 809763"/>
                    <a:gd name="connsiteX74" fmla="*/ 23813 w 671513"/>
                    <a:gd name="connsiteY74" fmla="*/ 685800 h 809763"/>
                    <a:gd name="connsiteX75" fmla="*/ 19050 w 671513"/>
                    <a:gd name="connsiteY75" fmla="*/ 671513 h 809763"/>
                    <a:gd name="connsiteX76" fmla="*/ 16669 w 671513"/>
                    <a:gd name="connsiteY76" fmla="*/ 661988 h 809763"/>
                    <a:gd name="connsiteX77" fmla="*/ 11906 w 671513"/>
                    <a:gd name="connsiteY77" fmla="*/ 638175 h 809763"/>
                    <a:gd name="connsiteX78" fmla="*/ 7144 w 671513"/>
                    <a:gd name="connsiteY78" fmla="*/ 573881 h 809763"/>
                    <a:gd name="connsiteX79" fmla="*/ 2381 w 671513"/>
                    <a:gd name="connsiteY79" fmla="*/ 559594 h 809763"/>
                    <a:gd name="connsiteX80" fmla="*/ 0 w 671513"/>
                    <a:gd name="connsiteY80" fmla="*/ 552450 h 809763"/>
                    <a:gd name="connsiteX81" fmla="*/ 2381 w 671513"/>
                    <a:gd name="connsiteY81" fmla="*/ 542925 h 809763"/>
                    <a:gd name="connsiteX82" fmla="*/ 19050 w 671513"/>
                    <a:gd name="connsiteY82" fmla="*/ 545306 h 809763"/>
                    <a:gd name="connsiteX83" fmla="*/ 40481 w 671513"/>
                    <a:gd name="connsiteY83" fmla="*/ 542925 h 809763"/>
                    <a:gd name="connsiteX84" fmla="*/ 47625 w 671513"/>
                    <a:gd name="connsiteY84" fmla="*/ 540544 h 809763"/>
                    <a:gd name="connsiteX85" fmla="*/ 57150 w 671513"/>
                    <a:gd name="connsiteY85" fmla="*/ 554831 h 809763"/>
                    <a:gd name="connsiteX86" fmla="*/ 64294 w 671513"/>
                    <a:gd name="connsiteY86" fmla="*/ 559594 h 809763"/>
                    <a:gd name="connsiteX87" fmla="*/ 73819 w 671513"/>
                    <a:gd name="connsiteY87" fmla="*/ 571500 h 809763"/>
                    <a:gd name="connsiteX88" fmla="*/ 83344 w 671513"/>
                    <a:gd name="connsiteY88" fmla="*/ 583406 h 809763"/>
                    <a:gd name="connsiteX89" fmla="*/ 88106 w 671513"/>
                    <a:gd name="connsiteY89" fmla="*/ 590550 h 809763"/>
                    <a:gd name="connsiteX90" fmla="*/ 95250 w 671513"/>
                    <a:gd name="connsiteY90" fmla="*/ 595313 h 809763"/>
                    <a:gd name="connsiteX91" fmla="*/ 102394 w 671513"/>
                    <a:gd name="connsiteY91" fmla="*/ 616744 h 809763"/>
                    <a:gd name="connsiteX92" fmla="*/ 107156 w 671513"/>
                    <a:gd name="connsiteY92" fmla="*/ 635794 h 809763"/>
                    <a:gd name="connsiteX93" fmla="*/ 114300 w 671513"/>
                    <a:gd name="connsiteY93" fmla="*/ 640556 h 809763"/>
                    <a:gd name="connsiteX94" fmla="*/ 126206 w 671513"/>
                    <a:gd name="connsiteY94" fmla="*/ 652463 h 809763"/>
                    <a:gd name="connsiteX95" fmla="*/ 154781 w 671513"/>
                    <a:gd name="connsiteY95" fmla="*/ 638175 h 809763"/>
                    <a:gd name="connsiteX96" fmla="*/ 161925 w 671513"/>
                    <a:gd name="connsiteY96" fmla="*/ 635794 h 809763"/>
                    <a:gd name="connsiteX97" fmla="*/ 183356 w 671513"/>
                    <a:gd name="connsiteY97" fmla="*/ 621506 h 809763"/>
                    <a:gd name="connsiteX98" fmla="*/ 190500 w 671513"/>
                    <a:gd name="connsiteY98" fmla="*/ 616744 h 809763"/>
                    <a:gd name="connsiteX99" fmla="*/ 207169 w 671513"/>
                    <a:gd name="connsiteY99" fmla="*/ 600075 h 809763"/>
                    <a:gd name="connsiteX100" fmla="*/ 211931 w 671513"/>
                    <a:gd name="connsiteY100" fmla="*/ 592931 h 809763"/>
                    <a:gd name="connsiteX101" fmla="*/ 226219 w 671513"/>
                    <a:gd name="connsiteY101" fmla="*/ 588169 h 809763"/>
                    <a:gd name="connsiteX102" fmla="*/ 240506 w 671513"/>
                    <a:gd name="connsiteY102" fmla="*/ 583406 h 809763"/>
                    <a:gd name="connsiteX103" fmla="*/ 247650 w 671513"/>
                    <a:gd name="connsiteY103" fmla="*/ 578644 h 809763"/>
                    <a:gd name="connsiteX104" fmla="*/ 259556 w 671513"/>
                    <a:gd name="connsiteY104" fmla="*/ 569119 h 809763"/>
                    <a:gd name="connsiteX105" fmla="*/ 266700 w 671513"/>
                    <a:gd name="connsiteY105" fmla="*/ 564356 h 809763"/>
                    <a:gd name="connsiteX106" fmla="*/ 280988 w 671513"/>
                    <a:gd name="connsiteY106" fmla="*/ 559594 h 809763"/>
                    <a:gd name="connsiteX107" fmla="*/ 292894 w 671513"/>
                    <a:gd name="connsiteY107" fmla="*/ 550069 h 809763"/>
                    <a:gd name="connsiteX108" fmla="*/ 307181 w 671513"/>
                    <a:gd name="connsiteY108" fmla="*/ 540544 h 809763"/>
                    <a:gd name="connsiteX109" fmla="*/ 311944 w 671513"/>
                    <a:gd name="connsiteY109" fmla="*/ 533400 h 809763"/>
                    <a:gd name="connsiteX110" fmla="*/ 316706 w 671513"/>
                    <a:gd name="connsiteY110" fmla="*/ 514350 h 809763"/>
                    <a:gd name="connsiteX111" fmla="*/ 321469 w 671513"/>
                    <a:gd name="connsiteY111" fmla="*/ 469106 h 809763"/>
                    <a:gd name="connsiteX112" fmla="*/ 326231 w 671513"/>
                    <a:gd name="connsiteY112" fmla="*/ 454819 h 809763"/>
                    <a:gd name="connsiteX113" fmla="*/ 328613 w 671513"/>
                    <a:gd name="connsiteY113" fmla="*/ 447675 h 809763"/>
                    <a:gd name="connsiteX114" fmla="*/ 330994 w 671513"/>
                    <a:gd name="connsiteY114" fmla="*/ 423863 h 809763"/>
                    <a:gd name="connsiteX115" fmla="*/ 333375 w 671513"/>
                    <a:gd name="connsiteY115" fmla="*/ 416719 h 809763"/>
                    <a:gd name="connsiteX116" fmla="*/ 342900 w 671513"/>
                    <a:gd name="connsiteY116" fmla="*/ 383381 h 809763"/>
                    <a:gd name="connsiteX117" fmla="*/ 345281 w 671513"/>
                    <a:gd name="connsiteY117" fmla="*/ 347663 h 809763"/>
                    <a:gd name="connsiteX118" fmla="*/ 347663 w 671513"/>
                    <a:gd name="connsiteY118" fmla="*/ 340519 h 809763"/>
                    <a:gd name="connsiteX119" fmla="*/ 350044 w 671513"/>
                    <a:gd name="connsiteY119" fmla="*/ 323850 h 809763"/>
                    <a:gd name="connsiteX120" fmla="*/ 352425 w 671513"/>
                    <a:gd name="connsiteY120" fmla="*/ 280988 h 809763"/>
                    <a:gd name="connsiteX121" fmla="*/ 354806 w 671513"/>
                    <a:gd name="connsiteY121" fmla="*/ 261938 h 809763"/>
                    <a:gd name="connsiteX122" fmla="*/ 347663 w 671513"/>
                    <a:gd name="connsiteY122" fmla="*/ 257175 h 809763"/>
                    <a:gd name="connsiteX123" fmla="*/ 340519 w 671513"/>
                    <a:gd name="connsiteY123" fmla="*/ 259556 h 809763"/>
                    <a:gd name="connsiteX124" fmla="*/ 333375 w 671513"/>
                    <a:gd name="connsiteY124" fmla="*/ 264319 h 809763"/>
                    <a:gd name="connsiteX125" fmla="*/ 319088 w 671513"/>
                    <a:gd name="connsiteY125" fmla="*/ 269081 h 809763"/>
                    <a:gd name="connsiteX126" fmla="*/ 311944 w 671513"/>
                    <a:gd name="connsiteY126" fmla="*/ 271463 h 809763"/>
                    <a:gd name="connsiteX127" fmla="*/ 314325 w 671513"/>
                    <a:gd name="connsiteY127" fmla="*/ 264319 h 809763"/>
                    <a:gd name="connsiteX128" fmla="*/ 309563 w 671513"/>
                    <a:gd name="connsiteY128" fmla="*/ 250031 h 809763"/>
                    <a:gd name="connsiteX129" fmla="*/ 297656 w 671513"/>
                    <a:gd name="connsiteY129" fmla="*/ 228600 h 809763"/>
                    <a:gd name="connsiteX130" fmla="*/ 290513 w 671513"/>
                    <a:gd name="connsiteY130" fmla="*/ 223838 h 809763"/>
                    <a:gd name="connsiteX131" fmla="*/ 292894 w 671513"/>
                    <a:gd name="connsiteY131" fmla="*/ 216694 h 809763"/>
                    <a:gd name="connsiteX132" fmla="*/ 300038 w 671513"/>
                    <a:gd name="connsiteY132" fmla="*/ 214313 h 809763"/>
                    <a:gd name="connsiteX133" fmla="*/ 307181 w 671513"/>
                    <a:gd name="connsiteY133" fmla="*/ 209550 h 809763"/>
                    <a:gd name="connsiteX134" fmla="*/ 314325 w 671513"/>
                    <a:gd name="connsiteY134" fmla="*/ 202406 h 809763"/>
                    <a:gd name="connsiteX135" fmla="*/ 321469 w 671513"/>
                    <a:gd name="connsiteY135" fmla="*/ 200025 h 809763"/>
                    <a:gd name="connsiteX136" fmla="*/ 335756 w 671513"/>
                    <a:gd name="connsiteY136" fmla="*/ 192881 h 809763"/>
                    <a:gd name="connsiteX137" fmla="*/ 350044 w 671513"/>
                    <a:gd name="connsiteY137" fmla="*/ 190500 h 809763"/>
                    <a:gd name="connsiteX138" fmla="*/ 364331 w 671513"/>
                    <a:gd name="connsiteY138" fmla="*/ 185738 h 809763"/>
                    <a:gd name="connsiteX139" fmla="*/ 371475 w 671513"/>
                    <a:gd name="connsiteY139" fmla="*/ 180975 h 809763"/>
                    <a:gd name="connsiteX140" fmla="*/ 376238 w 671513"/>
                    <a:gd name="connsiteY140" fmla="*/ 173831 h 809763"/>
                    <a:gd name="connsiteX141" fmla="*/ 383381 w 671513"/>
                    <a:gd name="connsiteY141" fmla="*/ 171450 h 809763"/>
                    <a:gd name="connsiteX142" fmla="*/ 390525 w 671513"/>
                    <a:gd name="connsiteY142" fmla="*/ 166688 h 809763"/>
                    <a:gd name="connsiteX143" fmla="*/ 392906 w 671513"/>
                    <a:gd name="connsiteY143" fmla="*/ 159544 h 809763"/>
                    <a:gd name="connsiteX144" fmla="*/ 397669 w 671513"/>
                    <a:gd name="connsiteY144" fmla="*/ 152400 h 809763"/>
                    <a:gd name="connsiteX145" fmla="*/ 407194 w 671513"/>
                    <a:gd name="connsiteY145" fmla="*/ 130969 h 809763"/>
                    <a:gd name="connsiteX146" fmla="*/ 409575 w 671513"/>
                    <a:gd name="connsiteY146" fmla="*/ 111919 h 809763"/>
                    <a:gd name="connsiteX147" fmla="*/ 395288 w 671513"/>
                    <a:gd name="connsiteY147" fmla="*/ 107156 h 809763"/>
                    <a:gd name="connsiteX148" fmla="*/ 381000 w 671513"/>
                    <a:gd name="connsiteY148" fmla="*/ 102394 h 809763"/>
                    <a:gd name="connsiteX149" fmla="*/ 371475 w 671513"/>
                    <a:gd name="connsiteY149" fmla="*/ 100013 h 809763"/>
                    <a:gd name="connsiteX150" fmla="*/ 369094 w 671513"/>
                    <a:gd name="connsiteY150" fmla="*/ 92869 h 809763"/>
                    <a:gd name="connsiteX151" fmla="*/ 359569 w 671513"/>
                    <a:gd name="connsiteY151" fmla="*/ 83344 h 809763"/>
                    <a:gd name="connsiteX152" fmla="*/ 373856 w 671513"/>
                    <a:gd name="connsiteY152" fmla="*/ 78581 h 809763"/>
                    <a:gd name="connsiteX153" fmla="*/ 390525 w 671513"/>
                    <a:gd name="connsiteY153" fmla="*/ 71438 h 809763"/>
                    <a:gd name="connsiteX154" fmla="*/ 407194 w 671513"/>
                    <a:gd name="connsiteY154" fmla="*/ 54769 h 809763"/>
                    <a:gd name="connsiteX155" fmla="*/ 416719 w 671513"/>
                    <a:gd name="connsiteY155" fmla="*/ 40481 h 809763"/>
                    <a:gd name="connsiteX156" fmla="*/ 421481 w 671513"/>
                    <a:gd name="connsiteY156" fmla="*/ 33338 h 809763"/>
                    <a:gd name="connsiteX157" fmla="*/ 428625 w 671513"/>
                    <a:gd name="connsiteY157" fmla="*/ 30956 h 809763"/>
                    <a:gd name="connsiteX158" fmla="*/ 433388 w 671513"/>
                    <a:gd name="connsiteY158" fmla="*/ 23813 h 809763"/>
                    <a:gd name="connsiteX159" fmla="*/ 447675 w 671513"/>
                    <a:gd name="connsiteY159" fmla="*/ 14288 h 809763"/>
                    <a:gd name="connsiteX160" fmla="*/ 464344 w 671513"/>
                    <a:gd name="connsiteY160" fmla="*/ 7144 h 809763"/>
                    <a:gd name="connsiteX161" fmla="*/ 473869 w 671513"/>
                    <a:gd name="connsiteY161" fmla="*/ 0 h 809763"/>
                    <a:gd name="connsiteX162" fmla="*/ 492919 w 671513"/>
                    <a:gd name="connsiteY162" fmla="*/ 11906 h 809763"/>
                    <a:gd name="connsiteX163" fmla="*/ 507206 w 671513"/>
                    <a:gd name="connsiteY163" fmla="*/ 21431 h 809763"/>
                    <a:gd name="connsiteX164" fmla="*/ 519113 w 671513"/>
                    <a:gd name="connsiteY164" fmla="*/ 33338 h 809763"/>
                    <a:gd name="connsiteX165" fmla="*/ 531019 w 671513"/>
                    <a:gd name="connsiteY165" fmla="*/ 45244 h 809763"/>
                    <a:gd name="connsiteX166" fmla="*/ 523875 w 671513"/>
                    <a:gd name="connsiteY166" fmla="*/ 61913 h 809763"/>
                    <a:gd name="connsiteX167" fmla="*/ 516731 w 671513"/>
                    <a:gd name="connsiteY167" fmla="*/ 64294 h 809763"/>
                    <a:gd name="connsiteX168" fmla="*/ 514350 w 671513"/>
                    <a:gd name="connsiteY168" fmla="*/ 71438 h 809763"/>
                    <a:gd name="connsiteX169" fmla="*/ 521494 w 671513"/>
                    <a:gd name="connsiteY169" fmla="*/ 85725 h 809763"/>
                    <a:gd name="connsiteX170" fmla="*/ 528638 w 671513"/>
                    <a:gd name="connsiteY170" fmla="*/ 90488 h 809763"/>
                    <a:gd name="connsiteX171" fmla="*/ 535781 w 671513"/>
                    <a:gd name="connsiteY171" fmla="*/ 97631 h 809763"/>
                    <a:gd name="connsiteX172" fmla="*/ 540544 w 671513"/>
                    <a:gd name="connsiteY172" fmla="*/ 104775 h 809763"/>
                    <a:gd name="connsiteX173" fmla="*/ 547688 w 671513"/>
                    <a:gd name="connsiteY173" fmla="*/ 107156 h 809763"/>
                    <a:gd name="connsiteX174" fmla="*/ 554831 w 671513"/>
                    <a:gd name="connsiteY174" fmla="*/ 111919 h 809763"/>
                    <a:gd name="connsiteX175" fmla="*/ 569119 w 671513"/>
                    <a:gd name="connsiteY175" fmla="*/ 109538 h 809763"/>
                    <a:gd name="connsiteX176" fmla="*/ 592931 w 671513"/>
                    <a:gd name="connsiteY176" fmla="*/ 107156 h 809763"/>
                    <a:gd name="connsiteX177" fmla="*/ 611981 w 671513"/>
                    <a:gd name="connsiteY177" fmla="*/ 109538 h 809763"/>
                    <a:gd name="connsiteX178" fmla="*/ 628650 w 671513"/>
                    <a:gd name="connsiteY178" fmla="*/ 114300 h 809763"/>
                    <a:gd name="connsiteX179" fmla="*/ 635794 w 671513"/>
                    <a:gd name="connsiteY179" fmla="*/ 119063 h 809763"/>
                    <a:gd name="connsiteX180" fmla="*/ 654844 w 671513"/>
                    <a:gd name="connsiteY180" fmla="*/ 119063 h 809763"/>
                    <a:gd name="connsiteX0" fmla="*/ 655988 w 672657"/>
                    <a:gd name="connsiteY0" fmla="*/ 119063 h 809763"/>
                    <a:gd name="connsiteX1" fmla="*/ 660750 w 672657"/>
                    <a:gd name="connsiteY1" fmla="*/ 145256 h 809763"/>
                    <a:gd name="connsiteX2" fmla="*/ 665513 w 672657"/>
                    <a:gd name="connsiteY2" fmla="*/ 152400 h 809763"/>
                    <a:gd name="connsiteX3" fmla="*/ 672657 w 672657"/>
                    <a:gd name="connsiteY3" fmla="*/ 192881 h 809763"/>
                    <a:gd name="connsiteX4" fmla="*/ 665513 w 672657"/>
                    <a:gd name="connsiteY4" fmla="*/ 221456 h 809763"/>
                    <a:gd name="connsiteX5" fmla="*/ 653607 w 672657"/>
                    <a:gd name="connsiteY5" fmla="*/ 242888 h 809763"/>
                    <a:gd name="connsiteX6" fmla="*/ 651225 w 672657"/>
                    <a:gd name="connsiteY6" fmla="*/ 266700 h 809763"/>
                    <a:gd name="connsiteX7" fmla="*/ 648844 w 672657"/>
                    <a:gd name="connsiteY7" fmla="*/ 276225 h 809763"/>
                    <a:gd name="connsiteX8" fmla="*/ 646463 w 672657"/>
                    <a:gd name="connsiteY8" fmla="*/ 288131 h 809763"/>
                    <a:gd name="connsiteX9" fmla="*/ 644082 w 672657"/>
                    <a:gd name="connsiteY9" fmla="*/ 295275 h 809763"/>
                    <a:gd name="connsiteX10" fmla="*/ 639319 w 672657"/>
                    <a:gd name="connsiteY10" fmla="*/ 314325 h 809763"/>
                    <a:gd name="connsiteX11" fmla="*/ 636938 w 672657"/>
                    <a:gd name="connsiteY11" fmla="*/ 338138 h 809763"/>
                    <a:gd name="connsiteX12" fmla="*/ 641700 w 672657"/>
                    <a:gd name="connsiteY12" fmla="*/ 361950 h 809763"/>
                    <a:gd name="connsiteX13" fmla="*/ 641700 w 672657"/>
                    <a:gd name="connsiteY13" fmla="*/ 431006 h 809763"/>
                    <a:gd name="connsiteX14" fmla="*/ 639319 w 672657"/>
                    <a:gd name="connsiteY14" fmla="*/ 440531 h 809763"/>
                    <a:gd name="connsiteX15" fmla="*/ 632175 w 672657"/>
                    <a:gd name="connsiteY15" fmla="*/ 450056 h 809763"/>
                    <a:gd name="connsiteX16" fmla="*/ 620269 w 672657"/>
                    <a:gd name="connsiteY16" fmla="*/ 464344 h 809763"/>
                    <a:gd name="connsiteX17" fmla="*/ 617888 w 672657"/>
                    <a:gd name="connsiteY17" fmla="*/ 471488 h 809763"/>
                    <a:gd name="connsiteX18" fmla="*/ 608363 w 672657"/>
                    <a:gd name="connsiteY18" fmla="*/ 485775 h 809763"/>
                    <a:gd name="connsiteX19" fmla="*/ 601219 w 672657"/>
                    <a:gd name="connsiteY19" fmla="*/ 507206 h 809763"/>
                    <a:gd name="connsiteX20" fmla="*/ 598838 w 672657"/>
                    <a:gd name="connsiteY20" fmla="*/ 514350 h 809763"/>
                    <a:gd name="connsiteX21" fmla="*/ 586932 w 672657"/>
                    <a:gd name="connsiteY21" fmla="*/ 531019 h 809763"/>
                    <a:gd name="connsiteX22" fmla="*/ 579788 w 672657"/>
                    <a:gd name="connsiteY22" fmla="*/ 554831 h 809763"/>
                    <a:gd name="connsiteX23" fmla="*/ 563119 w 672657"/>
                    <a:gd name="connsiteY23" fmla="*/ 576263 h 809763"/>
                    <a:gd name="connsiteX24" fmla="*/ 555975 w 672657"/>
                    <a:gd name="connsiteY24" fmla="*/ 581025 h 809763"/>
                    <a:gd name="connsiteX25" fmla="*/ 544069 w 672657"/>
                    <a:gd name="connsiteY25" fmla="*/ 592931 h 809763"/>
                    <a:gd name="connsiteX26" fmla="*/ 536925 w 672657"/>
                    <a:gd name="connsiteY26" fmla="*/ 600075 h 809763"/>
                    <a:gd name="connsiteX27" fmla="*/ 522638 w 672657"/>
                    <a:gd name="connsiteY27" fmla="*/ 607219 h 809763"/>
                    <a:gd name="connsiteX28" fmla="*/ 513113 w 672657"/>
                    <a:gd name="connsiteY28" fmla="*/ 614363 h 809763"/>
                    <a:gd name="connsiteX29" fmla="*/ 508350 w 672657"/>
                    <a:gd name="connsiteY29" fmla="*/ 621506 h 809763"/>
                    <a:gd name="connsiteX30" fmla="*/ 494063 w 672657"/>
                    <a:gd name="connsiteY30" fmla="*/ 631031 h 809763"/>
                    <a:gd name="connsiteX31" fmla="*/ 486919 w 672657"/>
                    <a:gd name="connsiteY31" fmla="*/ 638175 h 809763"/>
                    <a:gd name="connsiteX32" fmla="*/ 479775 w 672657"/>
                    <a:gd name="connsiteY32" fmla="*/ 642938 h 809763"/>
                    <a:gd name="connsiteX33" fmla="*/ 477394 w 672657"/>
                    <a:gd name="connsiteY33" fmla="*/ 650081 h 809763"/>
                    <a:gd name="connsiteX34" fmla="*/ 467869 w 672657"/>
                    <a:gd name="connsiteY34" fmla="*/ 657225 h 809763"/>
                    <a:gd name="connsiteX35" fmla="*/ 460725 w 672657"/>
                    <a:gd name="connsiteY35" fmla="*/ 664369 h 809763"/>
                    <a:gd name="connsiteX36" fmla="*/ 444057 w 672657"/>
                    <a:gd name="connsiteY36" fmla="*/ 676275 h 809763"/>
                    <a:gd name="connsiteX37" fmla="*/ 432150 w 672657"/>
                    <a:gd name="connsiteY37" fmla="*/ 685800 h 809763"/>
                    <a:gd name="connsiteX38" fmla="*/ 420244 w 672657"/>
                    <a:gd name="connsiteY38" fmla="*/ 695325 h 809763"/>
                    <a:gd name="connsiteX39" fmla="*/ 405957 w 672657"/>
                    <a:gd name="connsiteY39" fmla="*/ 707231 h 809763"/>
                    <a:gd name="connsiteX40" fmla="*/ 398813 w 672657"/>
                    <a:gd name="connsiteY40" fmla="*/ 709613 h 809763"/>
                    <a:gd name="connsiteX41" fmla="*/ 389288 w 672657"/>
                    <a:gd name="connsiteY41" fmla="*/ 714375 h 809763"/>
                    <a:gd name="connsiteX42" fmla="*/ 375000 w 672657"/>
                    <a:gd name="connsiteY42" fmla="*/ 723900 h 809763"/>
                    <a:gd name="connsiteX43" fmla="*/ 367857 w 672657"/>
                    <a:gd name="connsiteY43" fmla="*/ 728663 h 809763"/>
                    <a:gd name="connsiteX44" fmla="*/ 360713 w 672657"/>
                    <a:gd name="connsiteY44" fmla="*/ 735806 h 809763"/>
                    <a:gd name="connsiteX45" fmla="*/ 353569 w 672657"/>
                    <a:gd name="connsiteY45" fmla="*/ 738188 h 809763"/>
                    <a:gd name="connsiteX46" fmla="*/ 346425 w 672657"/>
                    <a:gd name="connsiteY46" fmla="*/ 742950 h 809763"/>
                    <a:gd name="connsiteX47" fmla="*/ 334519 w 672657"/>
                    <a:gd name="connsiteY47" fmla="*/ 752475 h 809763"/>
                    <a:gd name="connsiteX48" fmla="*/ 329757 w 672657"/>
                    <a:gd name="connsiteY48" fmla="*/ 759619 h 809763"/>
                    <a:gd name="connsiteX49" fmla="*/ 315469 w 672657"/>
                    <a:gd name="connsiteY49" fmla="*/ 769144 h 809763"/>
                    <a:gd name="connsiteX50" fmla="*/ 308325 w 672657"/>
                    <a:gd name="connsiteY50" fmla="*/ 773906 h 809763"/>
                    <a:gd name="connsiteX51" fmla="*/ 294038 w 672657"/>
                    <a:gd name="connsiteY51" fmla="*/ 783431 h 809763"/>
                    <a:gd name="connsiteX52" fmla="*/ 289275 w 672657"/>
                    <a:gd name="connsiteY52" fmla="*/ 790575 h 809763"/>
                    <a:gd name="connsiteX53" fmla="*/ 274988 w 672657"/>
                    <a:gd name="connsiteY53" fmla="*/ 792956 h 809763"/>
                    <a:gd name="connsiteX54" fmla="*/ 267844 w 672657"/>
                    <a:gd name="connsiteY54" fmla="*/ 797719 h 809763"/>
                    <a:gd name="connsiteX55" fmla="*/ 253557 w 672657"/>
                    <a:gd name="connsiteY55" fmla="*/ 802481 h 809763"/>
                    <a:gd name="connsiteX56" fmla="*/ 239269 w 672657"/>
                    <a:gd name="connsiteY56" fmla="*/ 809625 h 809763"/>
                    <a:gd name="connsiteX57" fmla="*/ 232125 w 672657"/>
                    <a:gd name="connsiteY57" fmla="*/ 795338 h 809763"/>
                    <a:gd name="connsiteX58" fmla="*/ 224982 w 672657"/>
                    <a:gd name="connsiteY58" fmla="*/ 790575 h 809763"/>
                    <a:gd name="connsiteX59" fmla="*/ 213075 w 672657"/>
                    <a:gd name="connsiteY59" fmla="*/ 778669 h 809763"/>
                    <a:gd name="connsiteX60" fmla="*/ 201169 w 672657"/>
                    <a:gd name="connsiteY60" fmla="*/ 766763 h 809763"/>
                    <a:gd name="connsiteX61" fmla="*/ 194025 w 672657"/>
                    <a:gd name="connsiteY61" fmla="*/ 752475 h 809763"/>
                    <a:gd name="connsiteX62" fmla="*/ 186882 w 672657"/>
                    <a:gd name="connsiteY62" fmla="*/ 750094 h 809763"/>
                    <a:gd name="connsiteX63" fmla="*/ 167832 w 672657"/>
                    <a:gd name="connsiteY63" fmla="*/ 745331 h 809763"/>
                    <a:gd name="connsiteX64" fmla="*/ 160688 w 672657"/>
                    <a:gd name="connsiteY64" fmla="*/ 742950 h 809763"/>
                    <a:gd name="connsiteX65" fmla="*/ 148782 w 672657"/>
                    <a:gd name="connsiteY65" fmla="*/ 740569 h 809763"/>
                    <a:gd name="connsiteX66" fmla="*/ 139257 w 672657"/>
                    <a:gd name="connsiteY66" fmla="*/ 738188 h 809763"/>
                    <a:gd name="connsiteX67" fmla="*/ 127350 w 672657"/>
                    <a:gd name="connsiteY67" fmla="*/ 735806 h 809763"/>
                    <a:gd name="connsiteX68" fmla="*/ 113063 w 672657"/>
                    <a:gd name="connsiteY68" fmla="*/ 728663 h 809763"/>
                    <a:gd name="connsiteX69" fmla="*/ 91632 w 672657"/>
                    <a:gd name="connsiteY69" fmla="*/ 723900 h 809763"/>
                    <a:gd name="connsiteX70" fmla="*/ 84488 w 672657"/>
                    <a:gd name="connsiteY70" fmla="*/ 719138 h 809763"/>
                    <a:gd name="connsiteX71" fmla="*/ 82107 w 672657"/>
                    <a:gd name="connsiteY71" fmla="*/ 711994 h 809763"/>
                    <a:gd name="connsiteX72" fmla="*/ 53532 w 672657"/>
                    <a:gd name="connsiteY72" fmla="*/ 697706 h 809763"/>
                    <a:gd name="connsiteX73" fmla="*/ 39244 w 672657"/>
                    <a:gd name="connsiteY73" fmla="*/ 695325 h 809763"/>
                    <a:gd name="connsiteX74" fmla="*/ 24957 w 672657"/>
                    <a:gd name="connsiteY74" fmla="*/ 685800 h 809763"/>
                    <a:gd name="connsiteX75" fmla="*/ 20194 w 672657"/>
                    <a:gd name="connsiteY75" fmla="*/ 671513 h 809763"/>
                    <a:gd name="connsiteX76" fmla="*/ 17813 w 672657"/>
                    <a:gd name="connsiteY76" fmla="*/ 661988 h 809763"/>
                    <a:gd name="connsiteX77" fmla="*/ 13050 w 672657"/>
                    <a:gd name="connsiteY77" fmla="*/ 638175 h 809763"/>
                    <a:gd name="connsiteX78" fmla="*/ 8288 w 672657"/>
                    <a:gd name="connsiteY78" fmla="*/ 573881 h 809763"/>
                    <a:gd name="connsiteX79" fmla="*/ 3525 w 672657"/>
                    <a:gd name="connsiteY79" fmla="*/ 559594 h 809763"/>
                    <a:gd name="connsiteX80" fmla="*/ 1144 w 672657"/>
                    <a:gd name="connsiteY80" fmla="*/ 552450 h 809763"/>
                    <a:gd name="connsiteX81" fmla="*/ 3525 w 672657"/>
                    <a:gd name="connsiteY81" fmla="*/ 542925 h 809763"/>
                    <a:gd name="connsiteX82" fmla="*/ 41625 w 672657"/>
                    <a:gd name="connsiteY82" fmla="*/ 542925 h 809763"/>
                    <a:gd name="connsiteX83" fmla="*/ 48769 w 672657"/>
                    <a:gd name="connsiteY83" fmla="*/ 540544 h 809763"/>
                    <a:gd name="connsiteX84" fmla="*/ 58294 w 672657"/>
                    <a:gd name="connsiteY84" fmla="*/ 554831 h 809763"/>
                    <a:gd name="connsiteX85" fmla="*/ 65438 w 672657"/>
                    <a:gd name="connsiteY85" fmla="*/ 559594 h 809763"/>
                    <a:gd name="connsiteX86" fmla="*/ 74963 w 672657"/>
                    <a:gd name="connsiteY86" fmla="*/ 571500 h 809763"/>
                    <a:gd name="connsiteX87" fmla="*/ 84488 w 672657"/>
                    <a:gd name="connsiteY87" fmla="*/ 583406 h 809763"/>
                    <a:gd name="connsiteX88" fmla="*/ 89250 w 672657"/>
                    <a:gd name="connsiteY88" fmla="*/ 590550 h 809763"/>
                    <a:gd name="connsiteX89" fmla="*/ 96394 w 672657"/>
                    <a:gd name="connsiteY89" fmla="*/ 595313 h 809763"/>
                    <a:gd name="connsiteX90" fmla="*/ 103538 w 672657"/>
                    <a:gd name="connsiteY90" fmla="*/ 616744 h 809763"/>
                    <a:gd name="connsiteX91" fmla="*/ 108300 w 672657"/>
                    <a:gd name="connsiteY91" fmla="*/ 635794 h 809763"/>
                    <a:gd name="connsiteX92" fmla="*/ 115444 w 672657"/>
                    <a:gd name="connsiteY92" fmla="*/ 640556 h 809763"/>
                    <a:gd name="connsiteX93" fmla="*/ 127350 w 672657"/>
                    <a:gd name="connsiteY93" fmla="*/ 652463 h 809763"/>
                    <a:gd name="connsiteX94" fmla="*/ 155925 w 672657"/>
                    <a:gd name="connsiteY94" fmla="*/ 638175 h 809763"/>
                    <a:gd name="connsiteX95" fmla="*/ 163069 w 672657"/>
                    <a:gd name="connsiteY95" fmla="*/ 635794 h 809763"/>
                    <a:gd name="connsiteX96" fmla="*/ 184500 w 672657"/>
                    <a:gd name="connsiteY96" fmla="*/ 621506 h 809763"/>
                    <a:gd name="connsiteX97" fmla="*/ 191644 w 672657"/>
                    <a:gd name="connsiteY97" fmla="*/ 616744 h 809763"/>
                    <a:gd name="connsiteX98" fmla="*/ 208313 w 672657"/>
                    <a:gd name="connsiteY98" fmla="*/ 600075 h 809763"/>
                    <a:gd name="connsiteX99" fmla="*/ 213075 w 672657"/>
                    <a:gd name="connsiteY99" fmla="*/ 592931 h 809763"/>
                    <a:gd name="connsiteX100" fmla="*/ 227363 w 672657"/>
                    <a:gd name="connsiteY100" fmla="*/ 588169 h 809763"/>
                    <a:gd name="connsiteX101" fmla="*/ 241650 w 672657"/>
                    <a:gd name="connsiteY101" fmla="*/ 583406 h 809763"/>
                    <a:gd name="connsiteX102" fmla="*/ 248794 w 672657"/>
                    <a:gd name="connsiteY102" fmla="*/ 578644 h 809763"/>
                    <a:gd name="connsiteX103" fmla="*/ 260700 w 672657"/>
                    <a:gd name="connsiteY103" fmla="*/ 569119 h 809763"/>
                    <a:gd name="connsiteX104" fmla="*/ 267844 w 672657"/>
                    <a:gd name="connsiteY104" fmla="*/ 564356 h 809763"/>
                    <a:gd name="connsiteX105" fmla="*/ 282132 w 672657"/>
                    <a:gd name="connsiteY105" fmla="*/ 559594 h 809763"/>
                    <a:gd name="connsiteX106" fmla="*/ 294038 w 672657"/>
                    <a:gd name="connsiteY106" fmla="*/ 550069 h 809763"/>
                    <a:gd name="connsiteX107" fmla="*/ 308325 w 672657"/>
                    <a:gd name="connsiteY107" fmla="*/ 540544 h 809763"/>
                    <a:gd name="connsiteX108" fmla="*/ 313088 w 672657"/>
                    <a:gd name="connsiteY108" fmla="*/ 533400 h 809763"/>
                    <a:gd name="connsiteX109" fmla="*/ 317850 w 672657"/>
                    <a:gd name="connsiteY109" fmla="*/ 514350 h 809763"/>
                    <a:gd name="connsiteX110" fmla="*/ 322613 w 672657"/>
                    <a:gd name="connsiteY110" fmla="*/ 469106 h 809763"/>
                    <a:gd name="connsiteX111" fmla="*/ 327375 w 672657"/>
                    <a:gd name="connsiteY111" fmla="*/ 454819 h 809763"/>
                    <a:gd name="connsiteX112" fmla="*/ 329757 w 672657"/>
                    <a:gd name="connsiteY112" fmla="*/ 447675 h 809763"/>
                    <a:gd name="connsiteX113" fmla="*/ 332138 w 672657"/>
                    <a:gd name="connsiteY113" fmla="*/ 423863 h 809763"/>
                    <a:gd name="connsiteX114" fmla="*/ 334519 w 672657"/>
                    <a:gd name="connsiteY114" fmla="*/ 416719 h 809763"/>
                    <a:gd name="connsiteX115" fmla="*/ 344044 w 672657"/>
                    <a:gd name="connsiteY115" fmla="*/ 383381 h 809763"/>
                    <a:gd name="connsiteX116" fmla="*/ 346425 w 672657"/>
                    <a:gd name="connsiteY116" fmla="*/ 347663 h 809763"/>
                    <a:gd name="connsiteX117" fmla="*/ 348807 w 672657"/>
                    <a:gd name="connsiteY117" fmla="*/ 340519 h 809763"/>
                    <a:gd name="connsiteX118" fmla="*/ 351188 w 672657"/>
                    <a:gd name="connsiteY118" fmla="*/ 323850 h 809763"/>
                    <a:gd name="connsiteX119" fmla="*/ 353569 w 672657"/>
                    <a:gd name="connsiteY119" fmla="*/ 280988 h 809763"/>
                    <a:gd name="connsiteX120" fmla="*/ 355950 w 672657"/>
                    <a:gd name="connsiteY120" fmla="*/ 261938 h 809763"/>
                    <a:gd name="connsiteX121" fmla="*/ 348807 w 672657"/>
                    <a:gd name="connsiteY121" fmla="*/ 257175 h 809763"/>
                    <a:gd name="connsiteX122" fmla="*/ 341663 w 672657"/>
                    <a:gd name="connsiteY122" fmla="*/ 259556 h 809763"/>
                    <a:gd name="connsiteX123" fmla="*/ 334519 w 672657"/>
                    <a:gd name="connsiteY123" fmla="*/ 264319 h 809763"/>
                    <a:gd name="connsiteX124" fmla="*/ 320232 w 672657"/>
                    <a:gd name="connsiteY124" fmla="*/ 269081 h 809763"/>
                    <a:gd name="connsiteX125" fmla="*/ 313088 w 672657"/>
                    <a:gd name="connsiteY125" fmla="*/ 271463 h 809763"/>
                    <a:gd name="connsiteX126" fmla="*/ 315469 w 672657"/>
                    <a:gd name="connsiteY126" fmla="*/ 264319 h 809763"/>
                    <a:gd name="connsiteX127" fmla="*/ 310707 w 672657"/>
                    <a:gd name="connsiteY127" fmla="*/ 250031 h 809763"/>
                    <a:gd name="connsiteX128" fmla="*/ 298800 w 672657"/>
                    <a:gd name="connsiteY128" fmla="*/ 228600 h 809763"/>
                    <a:gd name="connsiteX129" fmla="*/ 291657 w 672657"/>
                    <a:gd name="connsiteY129" fmla="*/ 223838 h 809763"/>
                    <a:gd name="connsiteX130" fmla="*/ 294038 w 672657"/>
                    <a:gd name="connsiteY130" fmla="*/ 216694 h 809763"/>
                    <a:gd name="connsiteX131" fmla="*/ 301182 w 672657"/>
                    <a:gd name="connsiteY131" fmla="*/ 214313 h 809763"/>
                    <a:gd name="connsiteX132" fmla="*/ 308325 w 672657"/>
                    <a:gd name="connsiteY132" fmla="*/ 209550 h 809763"/>
                    <a:gd name="connsiteX133" fmla="*/ 315469 w 672657"/>
                    <a:gd name="connsiteY133" fmla="*/ 202406 h 809763"/>
                    <a:gd name="connsiteX134" fmla="*/ 322613 w 672657"/>
                    <a:gd name="connsiteY134" fmla="*/ 200025 h 809763"/>
                    <a:gd name="connsiteX135" fmla="*/ 336900 w 672657"/>
                    <a:gd name="connsiteY135" fmla="*/ 192881 h 809763"/>
                    <a:gd name="connsiteX136" fmla="*/ 351188 w 672657"/>
                    <a:gd name="connsiteY136" fmla="*/ 190500 h 809763"/>
                    <a:gd name="connsiteX137" fmla="*/ 365475 w 672657"/>
                    <a:gd name="connsiteY137" fmla="*/ 185738 h 809763"/>
                    <a:gd name="connsiteX138" fmla="*/ 372619 w 672657"/>
                    <a:gd name="connsiteY138" fmla="*/ 180975 h 809763"/>
                    <a:gd name="connsiteX139" fmla="*/ 377382 w 672657"/>
                    <a:gd name="connsiteY139" fmla="*/ 173831 h 809763"/>
                    <a:gd name="connsiteX140" fmla="*/ 384525 w 672657"/>
                    <a:gd name="connsiteY140" fmla="*/ 171450 h 809763"/>
                    <a:gd name="connsiteX141" fmla="*/ 391669 w 672657"/>
                    <a:gd name="connsiteY141" fmla="*/ 166688 h 809763"/>
                    <a:gd name="connsiteX142" fmla="*/ 394050 w 672657"/>
                    <a:gd name="connsiteY142" fmla="*/ 159544 h 809763"/>
                    <a:gd name="connsiteX143" fmla="*/ 398813 w 672657"/>
                    <a:gd name="connsiteY143" fmla="*/ 152400 h 809763"/>
                    <a:gd name="connsiteX144" fmla="*/ 408338 w 672657"/>
                    <a:gd name="connsiteY144" fmla="*/ 130969 h 809763"/>
                    <a:gd name="connsiteX145" fmla="*/ 410719 w 672657"/>
                    <a:gd name="connsiteY145" fmla="*/ 111919 h 809763"/>
                    <a:gd name="connsiteX146" fmla="*/ 396432 w 672657"/>
                    <a:gd name="connsiteY146" fmla="*/ 107156 h 809763"/>
                    <a:gd name="connsiteX147" fmla="*/ 382144 w 672657"/>
                    <a:gd name="connsiteY147" fmla="*/ 102394 h 809763"/>
                    <a:gd name="connsiteX148" fmla="*/ 372619 w 672657"/>
                    <a:gd name="connsiteY148" fmla="*/ 100013 h 809763"/>
                    <a:gd name="connsiteX149" fmla="*/ 370238 w 672657"/>
                    <a:gd name="connsiteY149" fmla="*/ 92869 h 809763"/>
                    <a:gd name="connsiteX150" fmla="*/ 360713 w 672657"/>
                    <a:gd name="connsiteY150" fmla="*/ 83344 h 809763"/>
                    <a:gd name="connsiteX151" fmla="*/ 375000 w 672657"/>
                    <a:gd name="connsiteY151" fmla="*/ 78581 h 809763"/>
                    <a:gd name="connsiteX152" fmla="*/ 391669 w 672657"/>
                    <a:gd name="connsiteY152" fmla="*/ 71438 h 809763"/>
                    <a:gd name="connsiteX153" fmla="*/ 408338 w 672657"/>
                    <a:gd name="connsiteY153" fmla="*/ 54769 h 809763"/>
                    <a:gd name="connsiteX154" fmla="*/ 417863 w 672657"/>
                    <a:gd name="connsiteY154" fmla="*/ 40481 h 809763"/>
                    <a:gd name="connsiteX155" fmla="*/ 422625 w 672657"/>
                    <a:gd name="connsiteY155" fmla="*/ 33338 h 809763"/>
                    <a:gd name="connsiteX156" fmla="*/ 429769 w 672657"/>
                    <a:gd name="connsiteY156" fmla="*/ 30956 h 809763"/>
                    <a:gd name="connsiteX157" fmla="*/ 434532 w 672657"/>
                    <a:gd name="connsiteY157" fmla="*/ 23813 h 809763"/>
                    <a:gd name="connsiteX158" fmla="*/ 448819 w 672657"/>
                    <a:gd name="connsiteY158" fmla="*/ 14288 h 809763"/>
                    <a:gd name="connsiteX159" fmla="*/ 465488 w 672657"/>
                    <a:gd name="connsiteY159" fmla="*/ 7144 h 809763"/>
                    <a:gd name="connsiteX160" fmla="*/ 475013 w 672657"/>
                    <a:gd name="connsiteY160" fmla="*/ 0 h 809763"/>
                    <a:gd name="connsiteX161" fmla="*/ 494063 w 672657"/>
                    <a:gd name="connsiteY161" fmla="*/ 11906 h 809763"/>
                    <a:gd name="connsiteX162" fmla="*/ 508350 w 672657"/>
                    <a:gd name="connsiteY162" fmla="*/ 21431 h 809763"/>
                    <a:gd name="connsiteX163" fmla="*/ 520257 w 672657"/>
                    <a:gd name="connsiteY163" fmla="*/ 33338 h 809763"/>
                    <a:gd name="connsiteX164" fmla="*/ 532163 w 672657"/>
                    <a:gd name="connsiteY164" fmla="*/ 45244 h 809763"/>
                    <a:gd name="connsiteX165" fmla="*/ 525019 w 672657"/>
                    <a:gd name="connsiteY165" fmla="*/ 61913 h 809763"/>
                    <a:gd name="connsiteX166" fmla="*/ 517875 w 672657"/>
                    <a:gd name="connsiteY166" fmla="*/ 64294 h 809763"/>
                    <a:gd name="connsiteX167" fmla="*/ 515494 w 672657"/>
                    <a:gd name="connsiteY167" fmla="*/ 71438 h 809763"/>
                    <a:gd name="connsiteX168" fmla="*/ 522638 w 672657"/>
                    <a:gd name="connsiteY168" fmla="*/ 85725 h 809763"/>
                    <a:gd name="connsiteX169" fmla="*/ 529782 w 672657"/>
                    <a:gd name="connsiteY169" fmla="*/ 90488 h 809763"/>
                    <a:gd name="connsiteX170" fmla="*/ 536925 w 672657"/>
                    <a:gd name="connsiteY170" fmla="*/ 97631 h 809763"/>
                    <a:gd name="connsiteX171" fmla="*/ 541688 w 672657"/>
                    <a:gd name="connsiteY171" fmla="*/ 104775 h 809763"/>
                    <a:gd name="connsiteX172" fmla="*/ 548832 w 672657"/>
                    <a:gd name="connsiteY172" fmla="*/ 107156 h 809763"/>
                    <a:gd name="connsiteX173" fmla="*/ 555975 w 672657"/>
                    <a:gd name="connsiteY173" fmla="*/ 111919 h 809763"/>
                    <a:gd name="connsiteX174" fmla="*/ 570263 w 672657"/>
                    <a:gd name="connsiteY174" fmla="*/ 109538 h 809763"/>
                    <a:gd name="connsiteX175" fmla="*/ 594075 w 672657"/>
                    <a:gd name="connsiteY175" fmla="*/ 107156 h 809763"/>
                    <a:gd name="connsiteX176" fmla="*/ 613125 w 672657"/>
                    <a:gd name="connsiteY176" fmla="*/ 109538 h 809763"/>
                    <a:gd name="connsiteX177" fmla="*/ 629794 w 672657"/>
                    <a:gd name="connsiteY177" fmla="*/ 114300 h 809763"/>
                    <a:gd name="connsiteX178" fmla="*/ 636938 w 672657"/>
                    <a:gd name="connsiteY178" fmla="*/ 119063 h 809763"/>
                    <a:gd name="connsiteX179" fmla="*/ 655988 w 672657"/>
                    <a:gd name="connsiteY179" fmla="*/ 119063 h 809763"/>
                    <a:gd name="connsiteX0" fmla="*/ 656501 w 673170"/>
                    <a:gd name="connsiteY0" fmla="*/ 119063 h 809763"/>
                    <a:gd name="connsiteX1" fmla="*/ 661263 w 673170"/>
                    <a:gd name="connsiteY1" fmla="*/ 145256 h 809763"/>
                    <a:gd name="connsiteX2" fmla="*/ 666026 w 673170"/>
                    <a:gd name="connsiteY2" fmla="*/ 152400 h 809763"/>
                    <a:gd name="connsiteX3" fmla="*/ 673170 w 673170"/>
                    <a:gd name="connsiteY3" fmla="*/ 192881 h 809763"/>
                    <a:gd name="connsiteX4" fmla="*/ 666026 w 673170"/>
                    <a:gd name="connsiteY4" fmla="*/ 221456 h 809763"/>
                    <a:gd name="connsiteX5" fmla="*/ 654120 w 673170"/>
                    <a:gd name="connsiteY5" fmla="*/ 242888 h 809763"/>
                    <a:gd name="connsiteX6" fmla="*/ 651738 w 673170"/>
                    <a:gd name="connsiteY6" fmla="*/ 266700 h 809763"/>
                    <a:gd name="connsiteX7" fmla="*/ 649357 w 673170"/>
                    <a:gd name="connsiteY7" fmla="*/ 276225 h 809763"/>
                    <a:gd name="connsiteX8" fmla="*/ 646976 w 673170"/>
                    <a:gd name="connsiteY8" fmla="*/ 288131 h 809763"/>
                    <a:gd name="connsiteX9" fmla="*/ 644595 w 673170"/>
                    <a:gd name="connsiteY9" fmla="*/ 295275 h 809763"/>
                    <a:gd name="connsiteX10" fmla="*/ 639832 w 673170"/>
                    <a:gd name="connsiteY10" fmla="*/ 314325 h 809763"/>
                    <a:gd name="connsiteX11" fmla="*/ 637451 w 673170"/>
                    <a:gd name="connsiteY11" fmla="*/ 338138 h 809763"/>
                    <a:gd name="connsiteX12" fmla="*/ 642213 w 673170"/>
                    <a:gd name="connsiteY12" fmla="*/ 361950 h 809763"/>
                    <a:gd name="connsiteX13" fmla="*/ 642213 w 673170"/>
                    <a:gd name="connsiteY13" fmla="*/ 431006 h 809763"/>
                    <a:gd name="connsiteX14" fmla="*/ 639832 w 673170"/>
                    <a:gd name="connsiteY14" fmla="*/ 440531 h 809763"/>
                    <a:gd name="connsiteX15" fmla="*/ 632688 w 673170"/>
                    <a:gd name="connsiteY15" fmla="*/ 450056 h 809763"/>
                    <a:gd name="connsiteX16" fmla="*/ 620782 w 673170"/>
                    <a:gd name="connsiteY16" fmla="*/ 464344 h 809763"/>
                    <a:gd name="connsiteX17" fmla="*/ 618401 w 673170"/>
                    <a:gd name="connsiteY17" fmla="*/ 471488 h 809763"/>
                    <a:gd name="connsiteX18" fmla="*/ 608876 w 673170"/>
                    <a:gd name="connsiteY18" fmla="*/ 485775 h 809763"/>
                    <a:gd name="connsiteX19" fmla="*/ 601732 w 673170"/>
                    <a:gd name="connsiteY19" fmla="*/ 507206 h 809763"/>
                    <a:gd name="connsiteX20" fmla="*/ 599351 w 673170"/>
                    <a:gd name="connsiteY20" fmla="*/ 514350 h 809763"/>
                    <a:gd name="connsiteX21" fmla="*/ 587445 w 673170"/>
                    <a:gd name="connsiteY21" fmla="*/ 531019 h 809763"/>
                    <a:gd name="connsiteX22" fmla="*/ 580301 w 673170"/>
                    <a:gd name="connsiteY22" fmla="*/ 554831 h 809763"/>
                    <a:gd name="connsiteX23" fmla="*/ 563632 w 673170"/>
                    <a:gd name="connsiteY23" fmla="*/ 576263 h 809763"/>
                    <a:gd name="connsiteX24" fmla="*/ 556488 w 673170"/>
                    <a:gd name="connsiteY24" fmla="*/ 581025 h 809763"/>
                    <a:gd name="connsiteX25" fmla="*/ 544582 w 673170"/>
                    <a:gd name="connsiteY25" fmla="*/ 592931 h 809763"/>
                    <a:gd name="connsiteX26" fmla="*/ 537438 w 673170"/>
                    <a:gd name="connsiteY26" fmla="*/ 600075 h 809763"/>
                    <a:gd name="connsiteX27" fmla="*/ 523151 w 673170"/>
                    <a:gd name="connsiteY27" fmla="*/ 607219 h 809763"/>
                    <a:gd name="connsiteX28" fmla="*/ 513626 w 673170"/>
                    <a:gd name="connsiteY28" fmla="*/ 614363 h 809763"/>
                    <a:gd name="connsiteX29" fmla="*/ 508863 w 673170"/>
                    <a:gd name="connsiteY29" fmla="*/ 621506 h 809763"/>
                    <a:gd name="connsiteX30" fmla="*/ 494576 w 673170"/>
                    <a:gd name="connsiteY30" fmla="*/ 631031 h 809763"/>
                    <a:gd name="connsiteX31" fmla="*/ 487432 w 673170"/>
                    <a:gd name="connsiteY31" fmla="*/ 638175 h 809763"/>
                    <a:gd name="connsiteX32" fmla="*/ 480288 w 673170"/>
                    <a:gd name="connsiteY32" fmla="*/ 642938 h 809763"/>
                    <a:gd name="connsiteX33" fmla="*/ 477907 w 673170"/>
                    <a:gd name="connsiteY33" fmla="*/ 650081 h 809763"/>
                    <a:gd name="connsiteX34" fmla="*/ 468382 w 673170"/>
                    <a:gd name="connsiteY34" fmla="*/ 657225 h 809763"/>
                    <a:gd name="connsiteX35" fmla="*/ 461238 w 673170"/>
                    <a:gd name="connsiteY35" fmla="*/ 664369 h 809763"/>
                    <a:gd name="connsiteX36" fmla="*/ 444570 w 673170"/>
                    <a:gd name="connsiteY36" fmla="*/ 676275 h 809763"/>
                    <a:gd name="connsiteX37" fmla="*/ 432663 w 673170"/>
                    <a:gd name="connsiteY37" fmla="*/ 685800 h 809763"/>
                    <a:gd name="connsiteX38" fmla="*/ 420757 w 673170"/>
                    <a:gd name="connsiteY38" fmla="*/ 695325 h 809763"/>
                    <a:gd name="connsiteX39" fmla="*/ 406470 w 673170"/>
                    <a:gd name="connsiteY39" fmla="*/ 707231 h 809763"/>
                    <a:gd name="connsiteX40" fmla="*/ 399326 w 673170"/>
                    <a:gd name="connsiteY40" fmla="*/ 709613 h 809763"/>
                    <a:gd name="connsiteX41" fmla="*/ 389801 w 673170"/>
                    <a:gd name="connsiteY41" fmla="*/ 714375 h 809763"/>
                    <a:gd name="connsiteX42" fmla="*/ 375513 w 673170"/>
                    <a:gd name="connsiteY42" fmla="*/ 723900 h 809763"/>
                    <a:gd name="connsiteX43" fmla="*/ 368370 w 673170"/>
                    <a:gd name="connsiteY43" fmla="*/ 728663 h 809763"/>
                    <a:gd name="connsiteX44" fmla="*/ 361226 w 673170"/>
                    <a:gd name="connsiteY44" fmla="*/ 735806 h 809763"/>
                    <a:gd name="connsiteX45" fmla="*/ 354082 w 673170"/>
                    <a:gd name="connsiteY45" fmla="*/ 738188 h 809763"/>
                    <a:gd name="connsiteX46" fmla="*/ 346938 w 673170"/>
                    <a:gd name="connsiteY46" fmla="*/ 742950 h 809763"/>
                    <a:gd name="connsiteX47" fmla="*/ 335032 w 673170"/>
                    <a:gd name="connsiteY47" fmla="*/ 752475 h 809763"/>
                    <a:gd name="connsiteX48" fmla="*/ 330270 w 673170"/>
                    <a:gd name="connsiteY48" fmla="*/ 759619 h 809763"/>
                    <a:gd name="connsiteX49" fmla="*/ 315982 w 673170"/>
                    <a:gd name="connsiteY49" fmla="*/ 769144 h 809763"/>
                    <a:gd name="connsiteX50" fmla="*/ 308838 w 673170"/>
                    <a:gd name="connsiteY50" fmla="*/ 773906 h 809763"/>
                    <a:gd name="connsiteX51" fmla="*/ 294551 w 673170"/>
                    <a:gd name="connsiteY51" fmla="*/ 783431 h 809763"/>
                    <a:gd name="connsiteX52" fmla="*/ 289788 w 673170"/>
                    <a:gd name="connsiteY52" fmla="*/ 790575 h 809763"/>
                    <a:gd name="connsiteX53" fmla="*/ 275501 w 673170"/>
                    <a:gd name="connsiteY53" fmla="*/ 792956 h 809763"/>
                    <a:gd name="connsiteX54" fmla="*/ 268357 w 673170"/>
                    <a:gd name="connsiteY54" fmla="*/ 797719 h 809763"/>
                    <a:gd name="connsiteX55" fmla="*/ 254070 w 673170"/>
                    <a:gd name="connsiteY55" fmla="*/ 802481 h 809763"/>
                    <a:gd name="connsiteX56" fmla="*/ 239782 w 673170"/>
                    <a:gd name="connsiteY56" fmla="*/ 809625 h 809763"/>
                    <a:gd name="connsiteX57" fmla="*/ 232638 w 673170"/>
                    <a:gd name="connsiteY57" fmla="*/ 795338 h 809763"/>
                    <a:gd name="connsiteX58" fmla="*/ 225495 w 673170"/>
                    <a:gd name="connsiteY58" fmla="*/ 790575 h 809763"/>
                    <a:gd name="connsiteX59" fmla="*/ 213588 w 673170"/>
                    <a:gd name="connsiteY59" fmla="*/ 778669 h 809763"/>
                    <a:gd name="connsiteX60" fmla="*/ 201682 w 673170"/>
                    <a:gd name="connsiteY60" fmla="*/ 766763 h 809763"/>
                    <a:gd name="connsiteX61" fmla="*/ 194538 w 673170"/>
                    <a:gd name="connsiteY61" fmla="*/ 752475 h 809763"/>
                    <a:gd name="connsiteX62" fmla="*/ 187395 w 673170"/>
                    <a:gd name="connsiteY62" fmla="*/ 750094 h 809763"/>
                    <a:gd name="connsiteX63" fmla="*/ 168345 w 673170"/>
                    <a:gd name="connsiteY63" fmla="*/ 745331 h 809763"/>
                    <a:gd name="connsiteX64" fmla="*/ 161201 w 673170"/>
                    <a:gd name="connsiteY64" fmla="*/ 742950 h 809763"/>
                    <a:gd name="connsiteX65" fmla="*/ 149295 w 673170"/>
                    <a:gd name="connsiteY65" fmla="*/ 740569 h 809763"/>
                    <a:gd name="connsiteX66" fmla="*/ 139770 w 673170"/>
                    <a:gd name="connsiteY66" fmla="*/ 738188 h 809763"/>
                    <a:gd name="connsiteX67" fmla="*/ 127863 w 673170"/>
                    <a:gd name="connsiteY67" fmla="*/ 735806 h 809763"/>
                    <a:gd name="connsiteX68" fmla="*/ 113576 w 673170"/>
                    <a:gd name="connsiteY68" fmla="*/ 728663 h 809763"/>
                    <a:gd name="connsiteX69" fmla="*/ 92145 w 673170"/>
                    <a:gd name="connsiteY69" fmla="*/ 723900 h 809763"/>
                    <a:gd name="connsiteX70" fmla="*/ 85001 w 673170"/>
                    <a:gd name="connsiteY70" fmla="*/ 719138 h 809763"/>
                    <a:gd name="connsiteX71" fmla="*/ 82620 w 673170"/>
                    <a:gd name="connsiteY71" fmla="*/ 711994 h 809763"/>
                    <a:gd name="connsiteX72" fmla="*/ 54045 w 673170"/>
                    <a:gd name="connsiteY72" fmla="*/ 697706 h 809763"/>
                    <a:gd name="connsiteX73" fmla="*/ 39757 w 673170"/>
                    <a:gd name="connsiteY73" fmla="*/ 695325 h 809763"/>
                    <a:gd name="connsiteX74" fmla="*/ 25470 w 673170"/>
                    <a:gd name="connsiteY74" fmla="*/ 685800 h 809763"/>
                    <a:gd name="connsiteX75" fmla="*/ 20707 w 673170"/>
                    <a:gd name="connsiteY75" fmla="*/ 671513 h 809763"/>
                    <a:gd name="connsiteX76" fmla="*/ 18326 w 673170"/>
                    <a:gd name="connsiteY76" fmla="*/ 661988 h 809763"/>
                    <a:gd name="connsiteX77" fmla="*/ 13563 w 673170"/>
                    <a:gd name="connsiteY77" fmla="*/ 638175 h 809763"/>
                    <a:gd name="connsiteX78" fmla="*/ 8801 w 673170"/>
                    <a:gd name="connsiteY78" fmla="*/ 573881 h 809763"/>
                    <a:gd name="connsiteX79" fmla="*/ 4038 w 673170"/>
                    <a:gd name="connsiteY79" fmla="*/ 559594 h 809763"/>
                    <a:gd name="connsiteX80" fmla="*/ 1657 w 673170"/>
                    <a:gd name="connsiteY80" fmla="*/ 552450 h 809763"/>
                    <a:gd name="connsiteX81" fmla="*/ 4038 w 673170"/>
                    <a:gd name="connsiteY81" fmla="*/ 542925 h 809763"/>
                    <a:gd name="connsiteX82" fmla="*/ 49282 w 673170"/>
                    <a:gd name="connsiteY82" fmla="*/ 540544 h 809763"/>
                    <a:gd name="connsiteX83" fmla="*/ 58807 w 673170"/>
                    <a:gd name="connsiteY83" fmla="*/ 554831 h 809763"/>
                    <a:gd name="connsiteX84" fmla="*/ 65951 w 673170"/>
                    <a:gd name="connsiteY84" fmla="*/ 559594 h 809763"/>
                    <a:gd name="connsiteX85" fmla="*/ 75476 w 673170"/>
                    <a:gd name="connsiteY85" fmla="*/ 571500 h 809763"/>
                    <a:gd name="connsiteX86" fmla="*/ 85001 w 673170"/>
                    <a:gd name="connsiteY86" fmla="*/ 583406 h 809763"/>
                    <a:gd name="connsiteX87" fmla="*/ 89763 w 673170"/>
                    <a:gd name="connsiteY87" fmla="*/ 590550 h 809763"/>
                    <a:gd name="connsiteX88" fmla="*/ 96907 w 673170"/>
                    <a:gd name="connsiteY88" fmla="*/ 595313 h 809763"/>
                    <a:gd name="connsiteX89" fmla="*/ 104051 w 673170"/>
                    <a:gd name="connsiteY89" fmla="*/ 616744 h 809763"/>
                    <a:gd name="connsiteX90" fmla="*/ 108813 w 673170"/>
                    <a:gd name="connsiteY90" fmla="*/ 635794 h 809763"/>
                    <a:gd name="connsiteX91" fmla="*/ 115957 w 673170"/>
                    <a:gd name="connsiteY91" fmla="*/ 640556 h 809763"/>
                    <a:gd name="connsiteX92" fmla="*/ 127863 w 673170"/>
                    <a:gd name="connsiteY92" fmla="*/ 652463 h 809763"/>
                    <a:gd name="connsiteX93" fmla="*/ 156438 w 673170"/>
                    <a:gd name="connsiteY93" fmla="*/ 638175 h 809763"/>
                    <a:gd name="connsiteX94" fmla="*/ 163582 w 673170"/>
                    <a:gd name="connsiteY94" fmla="*/ 635794 h 809763"/>
                    <a:gd name="connsiteX95" fmla="*/ 185013 w 673170"/>
                    <a:gd name="connsiteY95" fmla="*/ 621506 h 809763"/>
                    <a:gd name="connsiteX96" fmla="*/ 192157 w 673170"/>
                    <a:gd name="connsiteY96" fmla="*/ 616744 h 809763"/>
                    <a:gd name="connsiteX97" fmla="*/ 208826 w 673170"/>
                    <a:gd name="connsiteY97" fmla="*/ 600075 h 809763"/>
                    <a:gd name="connsiteX98" fmla="*/ 213588 w 673170"/>
                    <a:gd name="connsiteY98" fmla="*/ 592931 h 809763"/>
                    <a:gd name="connsiteX99" fmla="*/ 227876 w 673170"/>
                    <a:gd name="connsiteY99" fmla="*/ 588169 h 809763"/>
                    <a:gd name="connsiteX100" fmla="*/ 242163 w 673170"/>
                    <a:gd name="connsiteY100" fmla="*/ 583406 h 809763"/>
                    <a:gd name="connsiteX101" fmla="*/ 249307 w 673170"/>
                    <a:gd name="connsiteY101" fmla="*/ 578644 h 809763"/>
                    <a:gd name="connsiteX102" fmla="*/ 261213 w 673170"/>
                    <a:gd name="connsiteY102" fmla="*/ 569119 h 809763"/>
                    <a:gd name="connsiteX103" fmla="*/ 268357 w 673170"/>
                    <a:gd name="connsiteY103" fmla="*/ 564356 h 809763"/>
                    <a:gd name="connsiteX104" fmla="*/ 282645 w 673170"/>
                    <a:gd name="connsiteY104" fmla="*/ 559594 h 809763"/>
                    <a:gd name="connsiteX105" fmla="*/ 294551 w 673170"/>
                    <a:gd name="connsiteY105" fmla="*/ 550069 h 809763"/>
                    <a:gd name="connsiteX106" fmla="*/ 308838 w 673170"/>
                    <a:gd name="connsiteY106" fmla="*/ 540544 h 809763"/>
                    <a:gd name="connsiteX107" fmla="*/ 313601 w 673170"/>
                    <a:gd name="connsiteY107" fmla="*/ 533400 h 809763"/>
                    <a:gd name="connsiteX108" fmla="*/ 318363 w 673170"/>
                    <a:gd name="connsiteY108" fmla="*/ 514350 h 809763"/>
                    <a:gd name="connsiteX109" fmla="*/ 323126 w 673170"/>
                    <a:gd name="connsiteY109" fmla="*/ 469106 h 809763"/>
                    <a:gd name="connsiteX110" fmla="*/ 327888 w 673170"/>
                    <a:gd name="connsiteY110" fmla="*/ 454819 h 809763"/>
                    <a:gd name="connsiteX111" fmla="*/ 330270 w 673170"/>
                    <a:gd name="connsiteY111" fmla="*/ 447675 h 809763"/>
                    <a:gd name="connsiteX112" fmla="*/ 332651 w 673170"/>
                    <a:gd name="connsiteY112" fmla="*/ 423863 h 809763"/>
                    <a:gd name="connsiteX113" fmla="*/ 335032 w 673170"/>
                    <a:gd name="connsiteY113" fmla="*/ 416719 h 809763"/>
                    <a:gd name="connsiteX114" fmla="*/ 344557 w 673170"/>
                    <a:gd name="connsiteY114" fmla="*/ 383381 h 809763"/>
                    <a:gd name="connsiteX115" fmla="*/ 346938 w 673170"/>
                    <a:gd name="connsiteY115" fmla="*/ 347663 h 809763"/>
                    <a:gd name="connsiteX116" fmla="*/ 349320 w 673170"/>
                    <a:gd name="connsiteY116" fmla="*/ 340519 h 809763"/>
                    <a:gd name="connsiteX117" fmla="*/ 351701 w 673170"/>
                    <a:gd name="connsiteY117" fmla="*/ 323850 h 809763"/>
                    <a:gd name="connsiteX118" fmla="*/ 354082 w 673170"/>
                    <a:gd name="connsiteY118" fmla="*/ 280988 h 809763"/>
                    <a:gd name="connsiteX119" fmla="*/ 356463 w 673170"/>
                    <a:gd name="connsiteY119" fmla="*/ 261938 h 809763"/>
                    <a:gd name="connsiteX120" fmla="*/ 349320 w 673170"/>
                    <a:gd name="connsiteY120" fmla="*/ 257175 h 809763"/>
                    <a:gd name="connsiteX121" fmla="*/ 342176 w 673170"/>
                    <a:gd name="connsiteY121" fmla="*/ 259556 h 809763"/>
                    <a:gd name="connsiteX122" fmla="*/ 335032 w 673170"/>
                    <a:gd name="connsiteY122" fmla="*/ 264319 h 809763"/>
                    <a:gd name="connsiteX123" fmla="*/ 320745 w 673170"/>
                    <a:gd name="connsiteY123" fmla="*/ 269081 h 809763"/>
                    <a:gd name="connsiteX124" fmla="*/ 313601 w 673170"/>
                    <a:gd name="connsiteY124" fmla="*/ 271463 h 809763"/>
                    <a:gd name="connsiteX125" fmla="*/ 315982 w 673170"/>
                    <a:gd name="connsiteY125" fmla="*/ 264319 h 809763"/>
                    <a:gd name="connsiteX126" fmla="*/ 311220 w 673170"/>
                    <a:gd name="connsiteY126" fmla="*/ 250031 h 809763"/>
                    <a:gd name="connsiteX127" fmla="*/ 299313 w 673170"/>
                    <a:gd name="connsiteY127" fmla="*/ 228600 h 809763"/>
                    <a:gd name="connsiteX128" fmla="*/ 292170 w 673170"/>
                    <a:gd name="connsiteY128" fmla="*/ 223838 h 809763"/>
                    <a:gd name="connsiteX129" fmla="*/ 294551 w 673170"/>
                    <a:gd name="connsiteY129" fmla="*/ 216694 h 809763"/>
                    <a:gd name="connsiteX130" fmla="*/ 301695 w 673170"/>
                    <a:gd name="connsiteY130" fmla="*/ 214313 h 809763"/>
                    <a:gd name="connsiteX131" fmla="*/ 308838 w 673170"/>
                    <a:gd name="connsiteY131" fmla="*/ 209550 h 809763"/>
                    <a:gd name="connsiteX132" fmla="*/ 315982 w 673170"/>
                    <a:gd name="connsiteY132" fmla="*/ 202406 h 809763"/>
                    <a:gd name="connsiteX133" fmla="*/ 323126 w 673170"/>
                    <a:gd name="connsiteY133" fmla="*/ 200025 h 809763"/>
                    <a:gd name="connsiteX134" fmla="*/ 337413 w 673170"/>
                    <a:gd name="connsiteY134" fmla="*/ 192881 h 809763"/>
                    <a:gd name="connsiteX135" fmla="*/ 351701 w 673170"/>
                    <a:gd name="connsiteY135" fmla="*/ 190500 h 809763"/>
                    <a:gd name="connsiteX136" fmla="*/ 365988 w 673170"/>
                    <a:gd name="connsiteY136" fmla="*/ 185738 h 809763"/>
                    <a:gd name="connsiteX137" fmla="*/ 373132 w 673170"/>
                    <a:gd name="connsiteY137" fmla="*/ 180975 h 809763"/>
                    <a:gd name="connsiteX138" fmla="*/ 377895 w 673170"/>
                    <a:gd name="connsiteY138" fmla="*/ 173831 h 809763"/>
                    <a:gd name="connsiteX139" fmla="*/ 385038 w 673170"/>
                    <a:gd name="connsiteY139" fmla="*/ 171450 h 809763"/>
                    <a:gd name="connsiteX140" fmla="*/ 392182 w 673170"/>
                    <a:gd name="connsiteY140" fmla="*/ 166688 h 809763"/>
                    <a:gd name="connsiteX141" fmla="*/ 394563 w 673170"/>
                    <a:gd name="connsiteY141" fmla="*/ 159544 h 809763"/>
                    <a:gd name="connsiteX142" fmla="*/ 399326 w 673170"/>
                    <a:gd name="connsiteY142" fmla="*/ 152400 h 809763"/>
                    <a:gd name="connsiteX143" fmla="*/ 408851 w 673170"/>
                    <a:gd name="connsiteY143" fmla="*/ 130969 h 809763"/>
                    <a:gd name="connsiteX144" fmla="*/ 411232 w 673170"/>
                    <a:gd name="connsiteY144" fmla="*/ 111919 h 809763"/>
                    <a:gd name="connsiteX145" fmla="*/ 396945 w 673170"/>
                    <a:gd name="connsiteY145" fmla="*/ 107156 h 809763"/>
                    <a:gd name="connsiteX146" fmla="*/ 382657 w 673170"/>
                    <a:gd name="connsiteY146" fmla="*/ 102394 h 809763"/>
                    <a:gd name="connsiteX147" fmla="*/ 373132 w 673170"/>
                    <a:gd name="connsiteY147" fmla="*/ 100013 h 809763"/>
                    <a:gd name="connsiteX148" fmla="*/ 370751 w 673170"/>
                    <a:gd name="connsiteY148" fmla="*/ 92869 h 809763"/>
                    <a:gd name="connsiteX149" fmla="*/ 361226 w 673170"/>
                    <a:gd name="connsiteY149" fmla="*/ 83344 h 809763"/>
                    <a:gd name="connsiteX150" fmla="*/ 375513 w 673170"/>
                    <a:gd name="connsiteY150" fmla="*/ 78581 h 809763"/>
                    <a:gd name="connsiteX151" fmla="*/ 392182 w 673170"/>
                    <a:gd name="connsiteY151" fmla="*/ 71438 h 809763"/>
                    <a:gd name="connsiteX152" fmla="*/ 408851 w 673170"/>
                    <a:gd name="connsiteY152" fmla="*/ 54769 h 809763"/>
                    <a:gd name="connsiteX153" fmla="*/ 418376 w 673170"/>
                    <a:gd name="connsiteY153" fmla="*/ 40481 h 809763"/>
                    <a:gd name="connsiteX154" fmla="*/ 423138 w 673170"/>
                    <a:gd name="connsiteY154" fmla="*/ 33338 h 809763"/>
                    <a:gd name="connsiteX155" fmla="*/ 430282 w 673170"/>
                    <a:gd name="connsiteY155" fmla="*/ 30956 h 809763"/>
                    <a:gd name="connsiteX156" fmla="*/ 435045 w 673170"/>
                    <a:gd name="connsiteY156" fmla="*/ 23813 h 809763"/>
                    <a:gd name="connsiteX157" fmla="*/ 449332 w 673170"/>
                    <a:gd name="connsiteY157" fmla="*/ 14288 h 809763"/>
                    <a:gd name="connsiteX158" fmla="*/ 466001 w 673170"/>
                    <a:gd name="connsiteY158" fmla="*/ 7144 h 809763"/>
                    <a:gd name="connsiteX159" fmla="*/ 475526 w 673170"/>
                    <a:gd name="connsiteY159" fmla="*/ 0 h 809763"/>
                    <a:gd name="connsiteX160" fmla="*/ 494576 w 673170"/>
                    <a:gd name="connsiteY160" fmla="*/ 11906 h 809763"/>
                    <a:gd name="connsiteX161" fmla="*/ 508863 w 673170"/>
                    <a:gd name="connsiteY161" fmla="*/ 21431 h 809763"/>
                    <a:gd name="connsiteX162" fmla="*/ 520770 w 673170"/>
                    <a:gd name="connsiteY162" fmla="*/ 33338 h 809763"/>
                    <a:gd name="connsiteX163" fmla="*/ 532676 w 673170"/>
                    <a:gd name="connsiteY163" fmla="*/ 45244 h 809763"/>
                    <a:gd name="connsiteX164" fmla="*/ 525532 w 673170"/>
                    <a:gd name="connsiteY164" fmla="*/ 61913 h 809763"/>
                    <a:gd name="connsiteX165" fmla="*/ 518388 w 673170"/>
                    <a:gd name="connsiteY165" fmla="*/ 64294 h 809763"/>
                    <a:gd name="connsiteX166" fmla="*/ 516007 w 673170"/>
                    <a:gd name="connsiteY166" fmla="*/ 71438 h 809763"/>
                    <a:gd name="connsiteX167" fmla="*/ 523151 w 673170"/>
                    <a:gd name="connsiteY167" fmla="*/ 85725 h 809763"/>
                    <a:gd name="connsiteX168" fmla="*/ 530295 w 673170"/>
                    <a:gd name="connsiteY168" fmla="*/ 90488 h 809763"/>
                    <a:gd name="connsiteX169" fmla="*/ 537438 w 673170"/>
                    <a:gd name="connsiteY169" fmla="*/ 97631 h 809763"/>
                    <a:gd name="connsiteX170" fmla="*/ 542201 w 673170"/>
                    <a:gd name="connsiteY170" fmla="*/ 104775 h 809763"/>
                    <a:gd name="connsiteX171" fmla="*/ 549345 w 673170"/>
                    <a:gd name="connsiteY171" fmla="*/ 107156 h 809763"/>
                    <a:gd name="connsiteX172" fmla="*/ 556488 w 673170"/>
                    <a:gd name="connsiteY172" fmla="*/ 111919 h 809763"/>
                    <a:gd name="connsiteX173" fmla="*/ 570776 w 673170"/>
                    <a:gd name="connsiteY173" fmla="*/ 109538 h 809763"/>
                    <a:gd name="connsiteX174" fmla="*/ 594588 w 673170"/>
                    <a:gd name="connsiteY174" fmla="*/ 107156 h 809763"/>
                    <a:gd name="connsiteX175" fmla="*/ 613638 w 673170"/>
                    <a:gd name="connsiteY175" fmla="*/ 109538 h 809763"/>
                    <a:gd name="connsiteX176" fmla="*/ 630307 w 673170"/>
                    <a:gd name="connsiteY176" fmla="*/ 114300 h 809763"/>
                    <a:gd name="connsiteX177" fmla="*/ 637451 w 673170"/>
                    <a:gd name="connsiteY177" fmla="*/ 119063 h 809763"/>
                    <a:gd name="connsiteX178" fmla="*/ 656501 w 673170"/>
                    <a:gd name="connsiteY178" fmla="*/ 119063 h 809763"/>
                    <a:gd name="connsiteX0" fmla="*/ 656734 w 673403"/>
                    <a:gd name="connsiteY0" fmla="*/ 119063 h 809763"/>
                    <a:gd name="connsiteX1" fmla="*/ 661496 w 673403"/>
                    <a:gd name="connsiteY1" fmla="*/ 145256 h 809763"/>
                    <a:gd name="connsiteX2" fmla="*/ 666259 w 673403"/>
                    <a:gd name="connsiteY2" fmla="*/ 152400 h 809763"/>
                    <a:gd name="connsiteX3" fmla="*/ 673403 w 673403"/>
                    <a:gd name="connsiteY3" fmla="*/ 192881 h 809763"/>
                    <a:gd name="connsiteX4" fmla="*/ 666259 w 673403"/>
                    <a:gd name="connsiteY4" fmla="*/ 221456 h 809763"/>
                    <a:gd name="connsiteX5" fmla="*/ 654353 w 673403"/>
                    <a:gd name="connsiteY5" fmla="*/ 242888 h 809763"/>
                    <a:gd name="connsiteX6" fmla="*/ 651971 w 673403"/>
                    <a:gd name="connsiteY6" fmla="*/ 266700 h 809763"/>
                    <a:gd name="connsiteX7" fmla="*/ 649590 w 673403"/>
                    <a:gd name="connsiteY7" fmla="*/ 276225 h 809763"/>
                    <a:gd name="connsiteX8" fmla="*/ 647209 w 673403"/>
                    <a:gd name="connsiteY8" fmla="*/ 288131 h 809763"/>
                    <a:gd name="connsiteX9" fmla="*/ 644828 w 673403"/>
                    <a:gd name="connsiteY9" fmla="*/ 295275 h 809763"/>
                    <a:gd name="connsiteX10" fmla="*/ 640065 w 673403"/>
                    <a:gd name="connsiteY10" fmla="*/ 314325 h 809763"/>
                    <a:gd name="connsiteX11" fmla="*/ 637684 w 673403"/>
                    <a:gd name="connsiteY11" fmla="*/ 338138 h 809763"/>
                    <a:gd name="connsiteX12" fmla="*/ 642446 w 673403"/>
                    <a:gd name="connsiteY12" fmla="*/ 361950 h 809763"/>
                    <a:gd name="connsiteX13" fmla="*/ 642446 w 673403"/>
                    <a:gd name="connsiteY13" fmla="*/ 431006 h 809763"/>
                    <a:gd name="connsiteX14" fmla="*/ 640065 w 673403"/>
                    <a:gd name="connsiteY14" fmla="*/ 440531 h 809763"/>
                    <a:gd name="connsiteX15" fmla="*/ 632921 w 673403"/>
                    <a:gd name="connsiteY15" fmla="*/ 450056 h 809763"/>
                    <a:gd name="connsiteX16" fmla="*/ 621015 w 673403"/>
                    <a:gd name="connsiteY16" fmla="*/ 464344 h 809763"/>
                    <a:gd name="connsiteX17" fmla="*/ 618634 w 673403"/>
                    <a:gd name="connsiteY17" fmla="*/ 471488 h 809763"/>
                    <a:gd name="connsiteX18" fmla="*/ 609109 w 673403"/>
                    <a:gd name="connsiteY18" fmla="*/ 485775 h 809763"/>
                    <a:gd name="connsiteX19" fmla="*/ 601965 w 673403"/>
                    <a:gd name="connsiteY19" fmla="*/ 507206 h 809763"/>
                    <a:gd name="connsiteX20" fmla="*/ 599584 w 673403"/>
                    <a:gd name="connsiteY20" fmla="*/ 514350 h 809763"/>
                    <a:gd name="connsiteX21" fmla="*/ 587678 w 673403"/>
                    <a:gd name="connsiteY21" fmla="*/ 531019 h 809763"/>
                    <a:gd name="connsiteX22" fmla="*/ 580534 w 673403"/>
                    <a:gd name="connsiteY22" fmla="*/ 554831 h 809763"/>
                    <a:gd name="connsiteX23" fmla="*/ 563865 w 673403"/>
                    <a:gd name="connsiteY23" fmla="*/ 576263 h 809763"/>
                    <a:gd name="connsiteX24" fmla="*/ 556721 w 673403"/>
                    <a:gd name="connsiteY24" fmla="*/ 581025 h 809763"/>
                    <a:gd name="connsiteX25" fmla="*/ 544815 w 673403"/>
                    <a:gd name="connsiteY25" fmla="*/ 592931 h 809763"/>
                    <a:gd name="connsiteX26" fmla="*/ 537671 w 673403"/>
                    <a:gd name="connsiteY26" fmla="*/ 600075 h 809763"/>
                    <a:gd name="connsiteX27" fmla="*/ 523384 w 673403"/>
                    <a:gd name="connsiteY27" fmla="*/ 607219 h 809763"/>
                    <a:gd name="connsiteX28" fmla="*/ 513859 w 673403"/>
                    <a:gd name="connsiteY28" fmla="*/ 614363 h 809763"/>
                    <a:gd name="connsiteX29" fmla="*/ 509096 w 673403"/>
                    <a:gd name="connsiteY29" fmla="*/ 621506 h 809763"/>
                    <a:gd name="connsiteX30" fmla="*/ 494809 w 673403"/>
                    <a:gd name="connsiteY30" fmla="*/ 631031 h 809763"/>
                    <a:gd name="connsiteX31" fmla="*/ 487665 w 673403"/>
                    <a:gd name="connsiteY31" fmla="*/ 638175 h 809763"/>
                    <a:gd name="connsiteX32" fmla="*/ 480521 w 673403"/>
                    <a:gd name="connsiteY32" fmla="*/ 642938 h 809763"/>
                    <a:gd name="connsiteX33" fmla="*/ 478140 w 673403"/>
                    <a:gd name="connsiteY33" fmla="*/ 650081 h 809763"/>
                    <a:gd name="connsiteX34" fmla="*/ 468615 w 673403"/>
                    <a:gd name="connsiteY34" fmla="*/ 657225 h 809763"/>
                    <a:gd name="connsiteX35" fmla="*/ 461471 w 673403"/>
                    <a:gd name="connsiteY35" fmla="*/ 664369 h 809763"/>
                    <a:gd name="connsiteX36" fmla="*/ 444803 w 673403"/>
                    <a:gd name="connsiteY36" fmla="*/ 676275 h 809763"/>
                    <a:gd name="connsiteX37" fmla="*/ 432896 w 673403"/>
                    <a:gd name="connsiteY37" fmla="*/ 685800 h 809763"/>
                    <a:gd name="connsiteX38" fmla="*/ 420990 w 673403"/>
                    <a:gd name="connsiteY38" fmla="*/ 695325 h 809763"/>
                    <a:gd name="connsiteX39" fmla="*/ 406703 w 673403"/>
                    <a:gd name="connsiteY39" fmla="*/ 707231 h 809763"/>
                    <a:gd name="connsiteX40" fmla="*/ 399559 w 673403"/>
                    <a:gd name="connsiteY40" fmla="*/ 709613 h 809763"/>
                    <a:gd name="connsiteX41" fmla="*/ 390034 w 673403"/>
                    <a:gd name="connsiteY41" fmla="*/ 714375 h 809763"/>
                    <a:gd name="connsiteX42" fmla="*/ 375746 w 673403"/>
                    <a:gd name="connsiteY42" fmla="*/ 723900 h 809763"/>
                    <a:gd name="connsiteX43" fmla="*/ 368603 w 673403"/>
                    <a:gd name="connsiteY43" fmla="*/ 728663 h 809763"/>
                    <a:gd name="connsiteX44" fmla="*/ 361459 w 673403"/>
                    <a:gd name="connsiteY44" fmla="*/ 735806 h 809763"/>
                    <a:gd name="connsiteX45" fmla="*/ 354315 w 673403"/>
                    <a:gd name="connsiteY45" fmla="*/ 738188 h 809763"/>
                    <a:gd name="connsiteX46" fmla="*/ 347171 w 673403"/>
                    <a:gd name="connsiteY46" fmla="*/ 742950 h 809763"/>
                    <a:gd name="connsiteX47" fmla="*/ 335265 w 673403"/>
                    <a:gd name="connsiteY47" fmla="*/ 752475 h 809763"/>
                    <a:gd name="connsiteX48" fmla="*/ 330503 w 673403"/>
                    <a:gd name="connsiteY48" fmla="*/ 759619 h 809763"/>
                    <a:gd name="connsiteX49" fmla="*/ 316215 w 673403"/>
                    <a:gd name="connsiteY49" fmla="*/ 769144 h 809763"/>
                    <a:gd name="connsiteX50" fmla="*/ 309071 w 673403"/>
                    <a:gd name="connsiteY50" fmla="*/ 773906 h 809763"/>
                    <a:gd name="connsiteX51" fmla="*/ 294784 w 673403"/>
                    <a:gd name="connsiteY51" fmla="*/ 783431 h 809763"/>
                    <a:gd name="connsiteX52" fmla="*/ 290021 w 673403"/>
                    <a:gd name="connsiteY52" fmla="*/ 790575 h 809763"/>
                    <a:gd name="connsiteX53" fmla="*/ 275734 w 673403"/>
                    <a:gd name="connsiteY53" fmla="*/ 792956 h 809763"/>
                    <a:gd name="connsiteX54" fmla="*/ 268590 w 673403"/>
                    <a:gd name="connsiteY54" fmla="*/ 797719 h 809763"/>
                    <a:gd name="connsiteX55" fmla="*/ 254303 w 673403"/>
                    <a:gd name="connsiteY55" fmla="*/ 802481 h 809763"/>
                    <a:gd name="connsiteX56" fmla="*/ 240015 w 673403"/>
                    <a:gd name="connsiteY56" fmla="*/ 809625 h 809763"/>
                    <a:gd name="connsiteX57" fmla="*/ 232871 w 673403"/>
                    <a:gd name="connsiteY57" fmla="*/ 795338 h 809763"/>
                    <a:gd name="connsiteX58" fmla="*/ 225728 w 673403"/>
                    <a:gd name="connsiteY58" fmla="*/ 790575 h 809763"/>
                    <a:gd name="connsiteX59" fmla="*/ 213821 w 673403"/>
                    <a:gd name="connsiteY59" fmla="*/ 778669 h 809763"/>
                    <a:gd name="connsiteX60" fmla="*/ 201915 w 673403"/>
                    <a:gd name="connsiteY60" fmla="*/ 766763 h 809763"/>
                    <a:gd name="connsiteX61" fmla="*/ 194771 w 673403"/>
                    <a:gd name="connsiteY61" fmla="*/ 752475 h 809763"/>
                    <a:gd name="connsiteX62" fmla="*/ 187628 w 673403"/>
                    <a:gd name="connsiteY62" fmla="*/ 750094 h 809763"/>
                    <a:gd name="connsiteX63" fmla="*/ 168578 w 673403"/>
                    <a:gd name="connsiteY63" fmla="*/ 745331 h 809763"/>
                    <a:gd name="connsiteX64" fmla="*/ 161434 w 673403"/>
                    <a:gd name="connsiteY64" fmla="*/ 742950 h 809763"/>
                    <a:gd name="connsiteX65" fmla="*/ 149528 w 673403"/>
                    <a:gd name="connsiteY65" fmla="*/ 740569 h 809763"/>
                    <a:gd name="connsiteX66" fmla="*/ 140003 w 673403"/>
                    <a:gd name="connsiteY66" fmla="*/ 738188 h 809763"/>
                    <a:gd name="connsiteX67" fmla="*/ 128096 w 673403"/>
                    <a:gd name="connsiteY67" fmla="*/ 735806 h 809763"/>
                    <a:gd name="connsiteX68" fmla="*/ 113809 w 673403"/>
                    <a:gd name="connsiteY68" fmla="*/ 728663 h 809763"/>
                    <a:gd name="connsiteX69" fmla="*/ 92378 w 673403"/>
                    <a:gd name="connsiteY69" fmla="*/ 723900 h 809763"/>
                    <a:gd name="connsiteX70" fmla="*/ 85234 w 673403"/>
                    <a:gd name="connsiteY70" fmla="*/ 719138 h 809763"/>
                    <a:gd name="connsiteX71" fmla="*/ 82853 w 673403"/>
                    <a:gd name="connsiteY71" fmla="*/ 711994 h 809763"/>
                    <a:gd name="connsiteX72" fmla="*/ 54278 w 673403"/>
                    <a:gd name="connsiteY72" fmla="*/ 697706 h 809763"/>
                    <a:gd name="connsiteX73" fmla="*/ 39990 w 673403"/>
                    <a:gd name="connsiteY73" fmla="*/ 695325 h 809763"/>
                    <a:gd name="connsiteX74" fmla="*/ 25703 w 673403"/>
                    <a:gd name="connsiteY74" fmla="*/ 685800 h 809763"/>
                    <a:gd name="connsiteX75" fmla="*/ 20940 w 673403"/>
                    <a:gd name="connsiteY75" fmla="*/ 671513 h 809763"/>
                    <a:gd name="connsiteX76" fmla="*/ 18559 w 673403"/>
                    <a:gd name="connsiteY76" fmla="*/ 661988 h 809763"/>
                    <a:gd name="connsiteX77" fmla="*/ 13796 w 673403"/>
                    <a:gd name="connsiteY77" fmla="*/ 638175 h 809763"/>
                    <a:gd name="connsiteX78" fmla="*/ 9034 w 673403"/>
                    <a:gd name="connsiteY78" fmla="*/ 573881 h 809763"/>
                    <a:gd name="connsiteX79" fmla="*/ 4271 w 673403"/>
                    <a:gd name="connsiteY79" fmla="*/ 559594 h 809763"/>
                    <a:gd name="connsiteX80" fmla="*/ 1890 w 673403"/>
                    <a:gd name="connsiteY80" fmla="*/ 552450 h 809763"/>
                    <a:gd name="connsiteX81" fmla="*/ 4271 w 673403"/>
                    <a:gd name="connsiteY81" fmla="*/ 539343 h 809763"/>
                    <a:gd name="connsiteX82" fmla="*/ 49515 w 673403"/>
                    <a:gd name="connsiteY82" fmla="*/ 540544 h 809763"/>
                    <a:gd name="connsiteX83" fmla="*/ 59040 w 673403"/>
                    <a:gd name="connsiteY83" fmla="*/ 554831 h 809763"/>
                    <a:gd name="connsiteX84" fmla="*/ 66184 w 673403"/>
                    <a:gd name="connsiteY84" fmla="*/ 559594 h 809763"/>
                    <a:gd name="connsiteX85" fmla="*/ 75709 w 673403"/>
                    <a:gd name="connsiteY85" fmla="*/ 571500 h 809763"/>
                    <a:gd name="connsiteX86" fmla="*/ 85234 w 673403"/>
                    <a:gd name="connsiteY86" fmla="*/ 583406 h 809763"/>
                    <a:gd name="connsiteX87" fmla="*/ 89996 w 673403"/>
                    <a:gd name="connsiteY87" fmla="*/ 590550 h 809763"/>
                    <a:gd name="connsiteX88" fmla="*/ 97140 w 673403"/>
                    <a:gd name="connsiteY88" fmla="*/ 595313 h 809763"/>
                    <a:gd name="connsiteX89" fmla="*/ 104284 w 673403"/>
                    <a:gd name="connsiteY89" fmla="*/ 616744 h 809763"/>
                    <a:gd name="connsiteX90" fmla="*/ 109046 w 673403"/>
                    <a:gd name="connsiteY90" fmla="*/ 635794 h 809763"/>
                    <a:gd name="connsiteX91" fmla="*/ 116190 w 673403"/>
                    <a:gd name="connsiteY91" fmla="*/ 640556 h 809763"/>
                    <a:gd name="connsiteX92" fmla="*/ 128096 w 673403"/>
                    <a:gd name="connsiteY92" fmla="*/ 652463 h 809763"/>
                    <a:gd name="connsiteX93" fmla="*/ 156671 w 673403"/>
                    <a:gd name="connsiteY93" fmla="*/ 638175 h 809763"/>
                    <a:gd name="connsiteX94" fmla="*/ 163815 w 673403"/>
                    <a:gd name="connsiteY94" fmla="*/ 635794 h 809763"/>
                    <a:gd name="connsiteX95" fmla="*/ 185246 w 673403"/>
                    <a:gd name="connsiteY95" fmla="*/ 621506 h 809763"/>
                    <a:gd name="connsiteX96" fmla="*/ 192390 w 673403"/>
                    <a:gd name="connsiteY96" fmla="*/ 616744 h 809763"/>
                    <a:gd name="connsiteX97" fmla="*/ 209059 w 673403"/>
                    <a:gd name="connsiteY97" fmla="*/ 600075 h 809763"/>
                    <a:gd name="connsiteX98" fmla="*/ 213821 w 673403"/>
                    <a:gd name="connsiteY98" fmla="*/ 592931 h 809763"/>
                    <a:gd name="connsiteX99" fmla="*/ 228109 w 673403"/>
                    <a:gd name="connsiteY99" fmla="*/ 588169 h 809763"/>
                    <a:gd name="connsiteX100" fmla="*/ 242396 w 673403"/>
                    <a:gd name="connsiteY100" fmla="*/ 583406 h 809763"/>
                    <a:gd name="connsiteX101" fmla="*/ 249540 w 673403"/>
                    <a:gd name="connsiteY101" fmla="*/ 578644 h 809763"/>
                    <a:gd name="connsiteX102" fmla="*/ 261446 w 673403"/>
                    <a:gd name="connsiteY102" fmla="*/ 569119 h 809763"/>
                    <a:gd name="connsiteX103" fmla="*/ 268590 w 673403"/>
                    <a:gd name="connsiteY103" fmla="*/ 564356 h 809763"/>
                    <a:gd name="connsiteX104" fmla="*/ 282878 w 673403"/>
                    <a:gd name="connsiteY104" fmla="*/ 559594 h 809763"/>
                    <a:gd name="connsiteX105" fmla="*/ 294784 w 673403"/>
                    <a:gd name="connsiteY105" fmla="*/ 550069 h 809763"/>
                    <a:gd name="connsiteX106" fmla="*/ 309071 w 673403"/>
                    <a:gd name="connsiteY106" fmla="*/ 540544 h 809763"/>
                    <a:gd name="connsiteX107" fmla="*/ 313834 w 673403"/>
                    <a:gd name="connsiteY107" fmla="*/ 533400 h 809763"/>
                    <a:gd name="connsiteX108" fmla="*/ 318596 w 673403"/>
                    <a:gd name="connsiteY108" fmla="*/ 514350 h 809763"/>
                    <a:gd name="connsiteX109" fmla="*/ 323359 w 673403"/>
                    <a:gd name="connsiteY109" fmla="*/ 469106 h 809763"/>
                    <a:gd name="connsiteX110" fmla="*/ 328121 w 673403"/>
                    <a:gd name="connsiteY110" fmla="*/ 454819 h 809763"/>
                    <a:gd name="connsiteX111" fmla="*/ 330503 w 673403"/>
                    <a:gd name="connsiteY111" fmla="*/ 447675 h 809763"/>
                    <a:gd name="connsiteX112" fmla="*/ 332884 w 673403"/>
                    <a:gd name="connsiteY112" fmla="*/ 423863 h 809763"/>
                    <a:gd name="connsiteX113" fmla="*/ 335265 w 673403"/>
                    <a:gd name="connsiteY113" fmla="*/ 416719 h 809763"/>
                    <a:gd name="connsiteX114" fmla="*/ 344790 w 673403"/>
                    <a:gd name="connsiteY114" fmla="*/ 383381 h 809763"/>
                    <a:gd name="connsiteX115" fmla="*/ 347171 w 673403"/>
                    <a:gd name="connsiteY115" fmla="*/ 347663 h 809763"/>
                    <a:gd name="connsiteX116" fmla="*/ 349553 w 673403"/>
                    <a:gd name="connsiteY116" fmla="*/ 340519 h 809763"/>
                    <a:gd name="connsiteX117" fmla="*/ 351934 w 673403"/>
                    <a:gd name="connsiteY117" fmla="*/ 323850 h 809763"/>
                    <a:gd name="connsiteX118" fmla="*/ 354315 w 673403"/>
                    <a:gd name="connsiteY118" fmla="*/ 280988 h 809763"/>
                    <a:gd name="connsiteX119" fmla="*/ 356696 w 673403"/>
                    <a:gd name="connsiteY119" fmla="*/ 261938 h 809763"/>
                    <a:gd name="connsiteX120" fmla="*/ 349553 w 673403"/>
                    <a:gd name="connsiteY120" fmla="*/ 257175 h 809763"/>
                    <a:gd name="connsiteX121" fmla="*/ 342409 w 673403"/>
                    <a:gd name="connsiteY121" fmla="*/ 259556 h 809763"/>
                    <a:gd name="connsiteX122" fmla="*/ 335265 w 673403"/>
                    <a:gd name="connsiteY122" fmla="*/ 264319 h 809763"/>
                    <a:gd name="connsiteX123" fmla="*/ 320978 w 673403"/>
                    <a:gd name="connsiteY123" fmla="*/ 269081 h 809763"/>
                    <a:gd name="connsiteX124" fmla="*/ 313834 w 673403"/>
                    <a:gd name="connsiteY124" fmla="*/ 271463 h 809763"/>
                    <a:gd name="connsiteX125" fmla="*/ 316215 w 673403"/>
                    <a:gd name="connsiteY125" fmla="*/ 264319 h 809763"/>
                    <a:gd name="connsiteX126" fmla="*/ 311453 w 673403"/>
                    <a:gd name="connsiteY126" fmla="*/ 250031 h 809763"/>
                    <a:gd name="connsiteX127" fmla="*/ 299546 w 673403"/>
                    <a:gd name="connsiteY127" fmla="*/ 228600 h 809763"/>
                    <a:gd name="connsiteX128" fmla="*/ 292403 w 673403"/>
                    <a:gd name="connsiteY128" fmla="*/ 223838 h 809763"/>
                    <a:gd name="connsiteX129" fmla="*/ 294784 w 673403"/>
                    <a:gd name="connsiteY129" fmla="*/ 216694 h 809763"/>
                    <a:gd name="connsiteX130" fmla="*/ 301928 w 673403"/>
                    <a:gd name="connsiteY130" fmla="*/ 214313 h 809763"/>
                    <a:gd name="connsiteX131" fmla="*/ 309071 w 673403"/>
                    <a:gd name="connsiteY131" fmla="*/ 209550 h 809763"/>
                    <a:gd name="connsiteX132" fmla="*/ 316215 w 673403"/>
                    <a:gd name="connsiteY132" fmla="*/ 202406 h 809763"/>
                    <a:gd name="connsiteX133" fmla="*/ 323359 w 673403"/>
                    <a:gd name="connsiteY133" fmla="*/ 200025 h 809763"/>
                    <a:gd name="connsiteX134" fmla="*/ 337646 w 673403"/>
                    <a:gd name="connsiteY134" fmla="*/ 192881 h 809763"/>
                    <a:gd name="connsiteX135" fmla="*/ 351934 w 673403"/>
                    <a:gd name="connsiteY135" fmla="*/ 190500 h 809763"/>
                    <a:gd name="connsiteX136" fmla="*/ 366221 w 673403"/>
                    <a:gd name="connsiteY136" fmla="*/ 185738 h 809763"/>
                    <a:gd name="connsiteX137" fmla="*/ 373365 w 673403"/>
                    <a:gd name="connsiteY137" fmla="*/ 180975 h 809763"/>
                    <a:gd name="connsiteX138" fmla="*/ 378128 w 673403"/>
                    <a:gd name="connsiteY138" fmla="*/ 173831 h 809763"/>
                    <a:gd name="connsiteX139" fmla="*/ 385271 w 673403"/>
                    <a:gd name="connsiteY139" fmla="*/ 171450 h 809763"/>
                    <a:gd name="connsiteX140" fmla="*/ 392415 w 673403"/>
                    <a:gd name="connsiteY140" fmla="*/ 166688 h 809763"/>
                    <a:gd name="connsiteX141" fmla="*/ 394796 w 673403"/>
                    <a:gd name="connsiteY141" fmla="*/ 159544 h 809763"/>
                    <a:gd name="connsiteX142" fmla="*/ 399559 w 673403"/>
                    <a:gd name="connsiteY142" fmla="*/ 152400 h 809763"/>
                    <a:gd name="connsiteX143" fmla="*/ 409084 w 673403"/>
                    <a:gd name="connsiteY143" fmla="*/ 130969 h 809763"/>
                    <a:gd name="connsiteX144" fmla="*/ 411465 w 673403"/>
                    <a:gd name="connsiteY144" fmla="*/ 111919 h 809763"/>
                    <a:gd name="connsiteX145" fmla="*/ 397178 w 673403"/>
                    <a:gd name="connsiteY145" fmla="*/ 107156 h 809763"/>
                    <a:gd name="connsiteX146" fmla="*/ 382890 w 673403"/>
                    <a:gd name="connsiteY146" fmla="*/ 102394 h 809763"/>
                    <a:gd name="connsiteX147" fmla="*/ 373365 w 673403"/>
                    <a:gd name="connsiteY147" fmla="*/ 100013 h 809763"/>
                    <a:gd name="connsiteX148" fmla="*/ 370984 w 673403"/>
                    <a:gd name="connsiteY148" fmla="*/ 92869 h 809763"/>
                    <a:gd name="connsiteX149" fmla="*/ 361459 w 673403"/>
                    <a:gd name="connsiteY149" fmla="*/ 83344 h 809763"/>
                    <a:gd name="connsiteX150" fmla="*/ 375746 w 673403"/>
                    <a:gd name="connsiteY150" fmla="*/ 78581 h 809763"/>
                    <a:gd name="connsiteX151" fmla="*/ 392415 w 673403"/>
                    <a:gd name="connsiteY151" fmla="*/ 71438 h 809763"/>
                    <a:gd name="connsiteX152" fmla="*/ 409084 w 673403"/>
                    <a:gd name="connsiteY152" fmla="*/ 54769 h 809763"/>
                    <a:gd name="connsiteX153" fmla="*/ 418609 w 673403"/>
                    <a:gd name="connsiteY153" fmla="*/ 40481 h 809763"/>
                    <a:gd name="connsiteX154" fmla="*/ 423371 w 673403"/>
                    <a:gd name="connsiteY154" fmla="*/ 33338 h 809763"/>
                    <a:gd name="connsiteX155" fmla="*/ 430515 w 673403"/>
                    <a:gd name="connsiteY155" fmla="*/ 30956 h 809763"/>
                    <a:gd name="connsiteX156" fmla="*/ 435278 w 673403"/>
                    <a:gd name="connsiteY156" fmla="*/ 23813 h 809763"/>
                    <a:gd name="connsiteX157" fmla="*/ 449565 w 673403"/>
                    <a:gd name="connsiteY157" fmla="*/ 14288 h 809763"/>
                    <a:gd name="connsiteX158" fmla="*/ 466234 w 673403"/>
                    <a:gd name="connsiteY158" fmla="*/ 7144 h 809763"/>
                    <a:gd name="connsiteX159" fmla="*/ 475759 w 673403"/>
                    <a:gd name="connsiteY159" fmla="*/ 0 h 809763"/>
                    <a:gd name="connsiteX160" fmla="*/ 494809 w 673403"/>
                    <a:gd name="connsiteY160" fmla="*/ 11906 h 809763"/>
                    <a:gd name="connsiteX161" fmla="*/ 509096 w 673403"/>
                    <a:gd name="connsiteY161" fmla="*/ 21431 h 809763"/>
                    <a:gd name="connsiteX162" fmla="*/ 521003 w 673403"/>
                    <a:gd name="connsiteY162" fmla="*/ 33338 h 809763"/>
                    <a:gd name="connsiteX163" fmla="*/ 532909 w 673403"/>
                    <a:gd name="connsiteY163" fmla="*/ 45244 h 809763"/>
                    <a:gd name="connsiteX164" fmla="*/ 525765 w 673403"/>
                    <a:gd name="connsiteY164" fmla="*/ 61913 h 809763"/>
                    <a:gd name="connsiteX165" fmla="*/ 518621 w 673403"/>
                    <a:gd name="connsiteY165" fmla="*/ 64294 h 809763"/>
                    <a:gd name="connsiteX166" fmla="*/ 516240 w 673403"/>
                    <a:gd name="connsiteY166" fmla="*/ 71438 h 809763"/>
                    <a:gd name="connsiteX167" fmla="*/ 523384 w 673403"/>
                    <a:gd name="connsiteY167" fmla="*/ 85725 h 809763"/>
                    <a:gd name="connsiteX168" fmla="*/ 530528 w 673403"/>
                    <a:gd name="connsiteY168" fmla="*/ 90488 h 809763"/>
                    <a:gd name="connsiteX169" fmla="*/ 537671 w 673403"/>
                    <a:gd name="connsiteY169" fmla="*/ 97631 h 809763"/>
                    <a:gd name="connsiteX170" fmla="*/ 542434 w 673403"/>
                    <a:gd name="connsiteY170" fmla="*/ 104775 h 809763"/>
                    <a:gd name="connsiteX171" fmla="*/ 549578 w 673403"/>
                    <a:gd name="connsiteY171" fmla="*/ 107156 h 809763"/>
                    <a:gd name="connsiteX172" fmla="*/ 556721 w 673403"/>
                    <a:gd name="connsiteY172" fmla="*/ 111919 h 809763"/>
                    <a:gd name="connsiteX173" fmla="*/ 571009 w 673403"/>
                    <a:gd name="connsiteY173" fmla="*/ 109538 h 809763"/>
                    <a:gd name="connsiteX174" fmla="*/ 594821 w 673403"/>
                    <a:gd name="connsiteY174" fmla="*/ 107156 h 809763"/>
                    <a:gd name="connsiteX175" fmla="*/ 613871 w 673403"/>
                    <a:gd name="connsiteY175" fmla="*/ 109538 h 809763"/>
                    <a:gd name="connsiteX176" fmla="*/ 630540 w 673403"/>
                    <a:gd name="connsiteY176" fmla="*/ 114300 h 809763"/>
                    <a:gd name="connsiteX177" fmla="*/ 637684 w 673403"/>
                    <a:gd name="connsiteY177" fmla="*/ 119063 h 809763"/>
                    <a:gd name="connsiteX178" fmla="*/ 656734 w 673403"/>
                    <a:gd name="connsiteY178" fmla="*/ 119063 h 809763"/>
                    <a:gd name="connsiteX0" fmla="*/ 655999 w 672668"/>
                    <a:gd name="connsiteY0" fmla="*/ 119063 h 809763"/>
                    <a:gd name="connsiteX1" fmla="*/ 660761 w 672668"/>
                    <a:gd name="connsiteY1" fmla="*/ 145256 h 809763"/>
                    <a:gd name="connsiteX2" fmla="*/ 665524 w 672668"/>
                    <a:gd name="connsiteY2" fmla="*/ 152400 h 809763"/>
                    <a:gd name="connsiteX3" fmla="*/ 672668 w 672668"/>
                    <a:gd name="connsiteY3" fmla="*/ 192881 h 809763"/>
                    <a:gd name="connsiteX4" fmla="*/ 665524 w 672668"/>
                    <a:gd name="connsiteY4" fmla="*/ 221456 h 809763"/>
                    <a:gd name="connsiteX5" fmla="*/ 653618 w 672668"/>
                    <a:gd name="connsiteY5" fmla="*/ 242888 h 809763"/>
                    <a:gd name="connsiteX6" fmla="*/ 651236 w 672668"/>
                    <a:gd name="connsiteY6" fmla="*/ 266700 h 809763"/>
                    <a:gd name="connsiteX7" fmla="*/ 648855 w 672668"/>
                    <a:gd name="connsiteY7" fmla="*/ 276225 h 809763"/>
                    <a:gd name="connsiteX8" fmla="*/ 646474 w 672668"/>
                    <a:gd name="connsiteY8" fmla="*/ 288131 h 809763"/>
                    <a:gd name="connsiteX9" fmla="*/ 644093 w 672668"/>
                    <a:gd name="connsiteY9" fmla="*/ 295275 h 809763"/>
                    <a:gd name="connsiteX10" fmla="*/ 639330 w 672668"/>
                    <a:gd name="connsiteY10" fmla="*/ 314325 h 809763"/>
                    <a:gd name="connsiteX11" fmla="*/ 636949 w 672668"/>
                    <a:gd name="connsiteY11" fmla="*/ 338138 h 809763"/>
                    <a:gd name="connsiteX12" fmla="*/ 641711 w 672668"/>
                    <a:gd name="connsiteY12" fmla="*/ 361950 h 809763"/>
                    <a:gd name="connsiteX13" fmla="*/ 641711 w 672668"/>
                    <a:gd name="connsiteY13" fmla="*/ 431006 h 809763"/>
                    <a:gd name="connsiteX14" fmla="*/ 639330 w 672668"/>
                    <a:gd name="connsiteY14" fmla="*/ 440531 h 809763"/>
                    <a:gd name="connsiteX15" fmla="*/ 632186 w 672668"/>
                    <a:gd name="connsiteY15" fmla="*/ 450056 h 809763"/>
                    <a:gd name="connsiteX16" fmla="*/ 620280 w 672668"/>
                    <a:gd name="connsiteY16" fmla="*/ 464344 h 809763"/>
                    <a:gd name="connsiteX17" fmla="*/ 617899 w 672668"/>
                    <a:gd name="connsiteY17" fmla="*/ 471488 h 809763"/>
                    <a:gd name="connsiteX18" fmla="*/ 608374 w 672668"/>
                    <a:gd name="connsiteY18" fmla="*/ 485775 h 809763"/>
                    <a:gd name="connsiteX19" fmla="*/ 601230 w 672668"/>
                    <a:gd name="connsiteY19" fmla="*/ 507206 h 809763"/>
                    <a:gd name="connsiteX20" fmla="*/ 598849 w 672668"/>
                    <a:gd name="connsiteY20" fmla="*/ 514350 h 809763"/>
                    <a:gd name="connsiteX21" fmla="*/ 586943 w 672668"/>
                    <a:gd name="connsiteY21" fmla="*/ 531019 h 809763"/>
                    <a:gd name="connsiteX22" fmla="*/ 579799 w 672668"/>
                    <a:gd name="connsiteY22" fmla="*/ 554831 h 809763"/>
                    <a:gd name="connsiteX23" fmla="*/ 563130 w 672668"/>
                    <a:gd name="connsiteY23" fmla="*/ 576263 h 809763"/>
                    <a:gd name="connsiteX24" fmla="*/ 555986 w 672668"/>
                    <a:gd name="connsiteY24" fmla="*/ 581025 h 809763"/>
                    <a:gd name="connsiteX25" fmla="*/ 544080 w 672668"/>
                    <a:gd name="connsiteY25" fmla="*/ 592931 h 809763"/>
                    <a:gd name="connsiteX26" fmla="*/ 536936 w 672668"/>
                    <a:gd name="connsiteY26" fmla="*/ 600075 h 809763"/>
                    <a:gd name="connsiteX27" fmla="*/ 522649 w 672668"/>
                    <a:gd name="connsiteY27" fmla="*/ 607219 h 809763"/>
                    <a:gd name="connsiteX28" fmla="*/ 513124 w 672668"/>
                    <a:gd name="connsiteY28" fmla="*/ 614363 h 809763"/>
                    <a:gd name="connsiteX29" fmla="*/ 508361 w 672668"/>
                    <a:gd name="connsiteY29" fmla="*/ 621506 h 809763"/>
                    <a:gd name="connsiteX30" fmla="*/ 494074 w 672668"/>
                    <a:gd name="connsiteY30" fmla="*/ 631031 h 809763"/>
                    <a:gd name="connsiteX31" fmla="*/ 486930 w 672668"/>
                    <a:gd name="connsiteY31" fmla="*/ 638175 h 809763"/>
                    <a:gd name="connsiteX32" fmla="*/ 479786 w 672668"/>
                    <a:gd name="connsiteY32" fmla="*/ 642938 h 809763"/>
                    <a:gd name="connsiteX33" fmla="*/ 477405 w 672668"/>
                    <a:gd name="connsiteY33" fmla="*/ 650081 h 809763"/>
                    <a:gd name="connsiteX34" fmla="*/ 467880 w 672668"/>
                    <a:gd name="connsiteY34" fmla="*/ 657225 h 809763"/>
                    <a:gd name="connsiteX35" fmla="*/ 460736 w 672668"/>
                    <a:gd name="connsiteY35" fmla="*/ 664369 h 809763"/>
                    <a:gd name="connsiteX36" fmla="*/ 444068 w 672668"/>
                    <a:gd name="connsiteY36" fmla="*/ 676275 h 809763"/>
                    <a:gd name="connsiteX37" fmla="*/ 432161 w 672668"/>
                    <a:gd name="connsiteY37" fmla="*/ 685800 h 809763"/>
                    <a:gd name="connsiteX38" fmla="*/ 420255 w 672668"/>
                    <a:gd name="connsiteY38" fmla="*/ 695325 h 809763"/>
                    <a:gd name="connsiteX39" fmla="*/ 405968 w 672668"/>
                    <a:gd name="connsiteY39" fmla="*/ 707231 h 809763"/>
                    <a:gd name="connsiteX40" fmla="*/ 398824 w 672668"/>
                    <a:gd name="connsiteY40" fmla="*/ 709613 h 809763"/>
                    <a:gd name="connsiteX41" fmla="*/ 389299 w 672668"/>
                    <a:gd name="connsiteY41" fmla="*/ 714375 h 809763"/>
                    <a:gd name="connsiteX42" fmla="*/ 375011 w 672668"/>
                    <a:gd name="connsiteY42" fmla="*/ 723900 h 809763"/>
                    <a:gd name="connsiteX43" fmla="*/ 367868 w 672668"/>
                    <a:gd name="connsiteY43" fmla="*/ 728663 h 809763"/>
                    <a:gd name="connsiteX44" fmla="*/ 360724 w 672668"/>
                    <a:gd name="connsiteY44" fmla="*/ 735806 h 809763"/>
                    <a:gd name="connsiteX45" fmla="*/ 353580 w 672668"/>
                    <a:gd name="connsiteY45" fmla="*/ 738188 h 809763"/>
                    <a:gd name="connsiteX46" fmla="*/ 346436 w 672668"/>
                    <a:gd name="connsiteY46" fmla="*/ 742950 h 809763"/>
                    <a:gd name="connsiteX47" fmla="*/ 334530 w 672668"/>
                    <a:gd name="connsiteY47" fmla="*/ 752475 h 809763"/>
                    <a:gd name="connsiteX48" fmla="*/ 329768 w 672668"/>
                    <a:gd name="connsiteY48" fmla="*/ 759619 h 809763"/>
                    <a:gd name="connsiteX49" fmla="*/ 315480 w 672668"/>
                    <a:gd name="connsiteY49" fmla="*/ 769144 h 809763"/>
                    <a:gd name="connsiteX50" fmla="*/ 308336 w 672668"/>
                    <a:gd name="connsiteY50" fmla="*/ 773906 h 809763"/>
                    <a:gd name="connsiteX51" fmla="*/ 294049 w 672668"/>
                    <a:gd name="connsiteY51" fmla="*/ 783431 h 809763"/>
                    <a:gd name="connsiteX52" fmla="*/ 289286 w 672668"/>
                    <a:gd name="connsiteY52" fmla="*/ 790575 h 809763"/>
                    <a:gd name="connsiteX53" fmla="*/ 274999 w 672668"/>
                    <a:gd name="connsiteY53" fmla="*/ 792956 h 809763"/>
                    <a:gd name="connsiteX54" fmla="*/ 267855 w 672668"/>
                    <a:gd name="connsiteY54" fmla="*/ 797719 h 809763"/>
                    <a:gd name="connsiteX55" fmla="*/ 253568 w 672668"/>
                    <a:gd name="connsiteY55" fmla="*/ 802481 h 809763"/>
                    <a:gd name="connsiteX56" fmla="*/ 239280 w 672668"/>
                    <a:gd name="connsiteY56" fmla="*/ 809625 h 809763"/>
                    <a:gd name="connsiteX57" fmla="*/ 232136 w 672668"/>
                    <a:gd name="connsiteY57" fmla="*/ 795338 h 809763"/>
                    <a:gd name="connsiteX58" fmla="*/ 224993 w 672668"/>
                    <a:gd name="connsiteY58" fmla="*/ 790575 h 809763"/>
                    <a:gd name="connsiteX59" fmla="*/ 213086 w 672668"/>
                    <a:gd name="connsiteY59" fmla="*/ 778669 h 809763"/>
                    <a:gd name="connsiteX60" fmla="*/ 201180 w 672668"/>
                    <a:gd name="connsiteY60" fmla="*/ 766763 h 809763"/>
                    <a:gd name="connsiteX61" fmla="*/ 194036 w 672668"/>
                    <a:gd name="connsiteY61" fmla="*/ 752475 h 809763"/>
                    <a:gd name="connsiteX62" fmla="*/ 186893 w 672668"/>
                    <a:gd name="connsiteY62" fmla="*/ 750094 h 809763"/>
                    <a:gd name="connsiteX63" fmla="*/ 167843 w 672668"/>
                    <a:gd name="connsiteY63" fmla="*/ 745331 h 809763"/>
                    <a:gd name="connsiteX64" fmla="*/ 160699 w 672668"/>
                    <a:gd name="connsiteY64" fmla="*/ 742950 h 809763"/>
                    <a:gd name="connsiteX65" fmla="*/ 148793 w 672668"/>
                    <a:gd name="connsiteY65" fmla="*/ 740569 h 809763"/>
                    <a:gd name="connsiteX66" fmla="*/ 139268 w 672668"/>
                    <a:gd name="connsiteY66" fmla="*/ 738188 h 809763"/>
                    <a:gd name="connsiteX67" fmla="*/ 127361 w 672668"/>
                    <a:gd name="connsiteY67" fmla="*/ 735806 h 809763"/>
                    <a:gd name="connsiteX68" fmla="*/ 113074 w 672668"/>
                    <a:gd name="connsiteY68" fmla="*/ 728663 h 809763"/>
                    <a:gd name="connsiteX69" fmla="*/ 91643 w 672668"/>
                    <a:gd name="connsiteY69" fmla="*/ 723900 h 809763"/>
                    <a:gd name="connsiteX70" fmla="*/ 84499 w 672668"/>
                    <a:gd name="connsiteY70" fmla="*/ 719138 h 809763"/>
                    <a:gd name="connsiteX71" fmla="*/ 82118 w 672668"/>
                    <a:gd name="connsiteY71" fmla="*/ 711994 h 809763"/>
                    <a:gd name="connsiteX72" fmla="*/ 53543 w 672668"/>
                    <a:gd name="connsiteY72" fmla="*/ 697706 h 809763"/>
                    <a:gd name="connsiteX73" fmla="*/ 39255 w 672668"/>
                    <a:gd name="connsiteY73" fmla="*/ 695325 h 809763"/>
                    <a:gd name="connsiteX74" fmla="*/ 24968 w 672668"/>
                    <a:gd name="connsiteY74" fmla="*/ 685800 h 809763"/>
                    <a:gd name="connsiteX75" fmla="*/ 20205 w 672668"/>
                    <a:gd name="connsiteY75" fmla="*/ 671513 h 809763"/>
                    <a:gd name="connsiteX76" fmla="*/ 17824 w 672668"/>
                    <a:gd name="connsiteY76" fmla="*/ 661988 h 809763"/>
                    <a:gd name="connsiteX77" fmla="*/ 13061 w 672668"/>
                    <a:gd name="connsiteY77" fmla="*/ 638175 h 809763"/>
                    <a:gd name="connsiteX78" fmla="*/ 8299 w 672668"/>
                    <a:gd name="connsiteY78" fmla="*/ 573881 h 809763"/>
                    <a:gd name="connsiteX79" fmla="*/ 3536 w 672668"/>
                    <a:gd name="connsiteY79" fmla="*/ 559594 h 809763"/>
                    <a:gd name="connsiteX80" fmla="*/ 3536 w 672668"/>
                    <a:gd name="connsiteY80" fmla="*/ 539343 h 809763"/>
                    <a:gd name="connsiteX81" fmla="*/ 48780 w 672668"/>
                    <a:gd name="connsiteY81" fmla="*/ 540544 h 809763"/>
                    <a:gd name="connsiteX82" fmla="*/ 58305 w 672668"/>
                    <a:gd name="connsiteY82" fmla="*/ 554831 h 809763"/>
                    <a:gd name="connsiteX83" fmla="*/ 65449 w 672668"/>
                    <a:gd name="connsiteY83" fmla="*/ 559594 h 809763"/>
                    <a:gd name="connsiteX84" fmla="*/ 74974 w 672668"/>
                    <a:gd name="connsiteY84" fmla="*/ 571500 h 809763"/>
                    <a:gd name="connsiteX85" fmla="*/ 84499 w 672668"/>
                    <a:gd name="connsiteY85" fmla="*/ 583406 h 809763"/>
                    <a:gd name="connsiteX86" fmla="*/ 89261 w 672668"/>
                    <a:gd name="connsiteY86" fmla="*/ 590550 h 809763"/>
                    <a:gd name="connsiteX87" fmla="*/ 96405 w 672668"/>
                    <a:gd name="connsiteY87" fmla="*/ 595313 h 809763"/>
                    <a:gd name="connsiteX88" fmla="*/ 103549 w 672668"/>
                    <a:gd name="connsiteY88" fmla="*/ 616744 h 809763"/>
                    <a:gd name="connsiteX89" fmla="*/ 108311 w 672668"/>
                    <a:gd name="connsiteY89" fmla="*/ 635794 h 809763"/>
                    <a:gd name="connsiteX90" fmla="*/ 115455 w 672668"/>
                    <a:gd name="connsiteY90" fmla="*/ 640556 h 809763"/>
                    <a:gd name="connsiteX91" fmla="*/ 127361 w 672668"/>
                    <a:gd name="connsiteY91" fmla="*/ 652463 h 809763"/>
                    <a:gd name="connsiteX92" fmla="*/ 155936 w 672668"/>
                    <a:gd name="connsiteY92" fmla="*/ 638175 h 809763"/>
                    <a:gd name="connsiteX93" fmla="*/ 163080 w 672668"/>
                    <a:gd name="connsiteY93" fmla="*/ 635794 h 809763"/>
                    <a:gd name="connsiteX94" fmla="*/ 184511 w 672668"/>
                    <a:gd name="connsiteY94" fmla="*/ 621506 h 809763"/>
                    <a:gd name="connsiteX95" fmla="*/ 191655 w 672668"/>
                    <a:gd name="connsiteY95" fmla="*/ 616744 h 809763"/>
                    <a:gd name="connsiteX96" fmla="*/ 208324 w 672668"/>
                    <a:gd name="connsiteY96" fmla="*/ 600075 h 809763"/>
                    <a:gd name="connsiteX97" fmla="*/ 213086 w 672668"/>
                    <a:gd name="connsiteY97" fmla="*/ 592931 h 809763"/>
                    <a:gd name="connsiteX98" fmla="*/ 227374 w 672668"/>
                    <a:gd name="connsiteY98" fmla="*/ 588169 h 809763"/>
                    <a:gd name="connsiteX99" fmla="*/ 241661 w 672668"/>
                    <a:gd name="connsiteY99" fmla="*/ 583406 h 809763"/>
                    <a:gd name="connsiteX100" fmla="*/ 248805 w 672668"/>
                    <a:gd name="connsiteY100" fmla="*/ 578644 h 809763"/>
                    <a:gd name="connsiteX101" fmla="*/ 260711 w 672668"/>
                    <a:gd name="connsiteY101" fmla="*/ 569119 h 809763"/>
                    <a:gd name="connsiteX102" fmla="*/ 267855 w 672668"/>
                    <a:gd name="connsiteY102" fmla="*/ 564356 h 809763"/>
                    <a:gd name="connsiteX103" fmla="*/ 282143 w 672668"/>
                    <a:gd name="connsiteY103" fmla="*/ 559594 h 809763"/>
                    <a:gd name="connsiteX104" fmla="*/ 294049 w 672668"/>
                    <a:gd name="connsiteY104" fmla="*/ 550069 h 809763"/>
                    <a:gd name="connsiteX105" fmla="*/ 308336 w 672668"/>
                    <a:gd name="connsiteY105" fmla="*/ 540544 h 809763"/>
                    <a:gd name="connsiteX106" fmla="*/ 313099 w 672668"/>
                    <a:gd name="connsiteY106" fmla="*/ 533400 h 809763"/>
                    <a:gd name="connsiteX107" fmla="*/ 317861 w 672668"/>
                    <a:gd name="connsiteY107" fmla="*/ 514350 h 809763"/>
                    <a:gd name="connsiteX108" fmla="*/ 322624 w 672668"/>
                    <a:gd name="connsiteY108" fmla="*/ 469106 h 809763"/>
                    <a:gd name="connsiteX109" fmla="*/ 327386 w 672668"/>
                    <a:gd name="connsiteY109" fmla="*/ 454819 h 809763"/>
                    <a:gd name="connsiteX110" fmla="*/ 329768 w 672668"/>
                    <a:gd name="connsiteY110" fmla="*/ 447675 h 809763"/>
                    <a:gd name="connsiteX111" fmla="*/ 332149 w 672668"/>
                    <a:gd name="connsiteY111" fmla="*/ 423863 h 809763"/>
                    <a:gd name="connsiteX112" fmla="*/ 334530 w 672668"/>
                    <a:gd name="connsiteY112" fmla="*/ 416719 h 809763"/>
                    <a:gd name="connsiteX113" fmla="*/ 344055 w 672668"/>
                    <a:gd name="connsiteY113" fmla="*/ 383381 h 809763"/>
                    <a:gd name="connsiteX114" fmla="*/ 346436 w 672668"/>
                    <a:gd name="connsiteY114" fmla="*/ 347663 h 809763"/>
                    <a:gd name="connsiteX115" fmla="*/ 348818 w 672668"/>
                    <a:gd name="connsiteY115" fmla="*/ 340519 h 809763"/>
                    <a:gd name="connsiteX116" fmla="*/ 351199 w 672668"/>
                    <a:gd name="connsiteY116" fmla="*/ 323850 h 809763"/>
                    <a:gd name="connsiteX117" fmla="*/ 353580 w 672668"/>
                    <a:gd name="connsiteY117" fmla="*/ 280988 h 809763"/>
                    <a:gd name="connsiteX118" fmla="*/ 355961 w 672668"/>
                    <a:gd name="connsiteY118" fmla="*/ 261938 h 809763"/>
                    <a:gd name="connsiteX119" fmla="*/ 348818 w 672668"/>
                    <a:gd name="connsiteY119" fmla="*/ 257175 h 809763"/>
                    <a:gd name="connsiteX120" fmla="*/ 341674 w 672668"/>
                    <a:gd name="connsiteY120" fmla="*/ 259556 h 809763"/>
                    <a:gd name="connsiteX121" fmla="*/ 334530 w 672668"/>
                    <a:gd name="connsiteY121" fmla="*/ 264319 h 809763"/>
                    <a:gd name="connsiteX122" fmla="*/ 320243 w 672668"/>
                    <a:gd name="connsiteY122" fmla="*/ 269081 h 809763"/>
                    <a:gd name="connsiteX123" fmla="*/ 313099 w 672668"/>
                    <a:gd name="connsiteY123" fmla="*/ 271463 h 809763"/>
                    <a:gd name="connsiteX124" fmla="*/ 315480 w 672668"/>
                    <a:gd name="connsiteY124" fmla="*/ 264319 h 809763"/>
                    <a:gd name="connsiteX125" fmla="*/ 310718 w 672668"/>
                    <a:gd name="connsiteY125" fmla="*/ 250031 h 809763"/>
                    <a:gd name="connsiteX126" fmla="*/ 298811 w 672668"/>
                    <a:gd name="connsiteY126" fmla="*/ 228600 h 809763"/>
                    <a:gd name="connsiteX127" fmla="*/ 291668 w 672668"/>
                    <a:gd name="connsiteY127" fmla="*/ 223838 h 809763"/>
                    <a:gd name="connsiteX128" fmla="*/ 294049 w 672668"/>
                    <a:gd name="connsiteY128" fmla="*/ 216694 h 809763"/>
                    <a:gd name="connsiteX129" fmla="*/ 301193 w 672668"/>
                    <a:gd name="connsiteY129" fmla="*/ 214313 h 809763"/>
                    <a:gd name="connsiteX130" fmla="*/ 308336 w 672668"/>
                    <a:gd name="connsiteY130" fmla="*/ 209550 h 809763"/>
                    <a:gd name="connsiteX131" fmla="*/ 315480 w 672668"/>
                    <a:gd name="connsiteY131" fmla="*/ 202406 h 809763"/>
                    <a:gd name="connsiteX132" fmla="*/ 322624 w 672668"/>
                    <a:gd name="connsiteY132" fmla="*/ 200025 h 809763"/>
                    <a:gd name="connsiteX133" fmla="*/ 336911 w 672668"/>
                    <a:gd name="connsiteY133" fmla="*/ 192881 h 809763"/>
                    <a:gd name="connsiteX134" fmla="*/ 351199 w 672668"/>
                    <a:gd name="connsiteY134" fmla="*/ 190500 h 809763"/>
                    <a:gd name="connsiteX135" fmla="*/ 365486 w 672668"/>
                    <a:gd name="connsiteY135" fmla="*/ 185738 h 809763"/>
                    <a:gd name="connsiteX136" fmla="*/ 372630 w 672668"/>
                    <a:gd name="connsiteY136" fmla="*/ 180975 h 809763"/>
                    <a:gd name="connsiteX137" fmla="*/ 377393 w 672668"/>
                    <a:gd name="connsiteY137" fmla="*/ 173831 h 809763"/>
                    <a:gd name="connsiteX138" fmla="*/ 384536 w 672668"/>
                    <a:gd name="connsiteY138" fmla="*/ 171450 h 809763"/>
                    <a:gd name="connsiteX139" fmla="*/ 391680 w 672668"/>
                    <a:gd name="connsiteY139" fmla="*/ 166688 h 809763"/>
                    <a:gd name="connsiteX140" fmla="*/ 394061 w 672668"/>
                    <a:gd name="connsiteY140" fmla="*/ 159544 h 809763"/>
                    <a:gd name="connsiteX141" fmla="*/ 398824 w 672668"/>
                    <a:gd name="connsiteY141" fmla="*/ 152400 h 809763"/>
                    <a:gd name="connsiteX142" fmla="*/ 408349 w 672668"/>
                    <a:gd name="connsiteY142" fmla="*/ 130969 h 809763"/>
                    <a:gd name="connsiteX143" fmla="*/ 410730 w 672668"/>
                    <a:gd name="connsiteY143" fmla="*/ 111919 h 809763"/>
                    <a:gd name="connsiteX144" fmla="*/ 396443 w 672668"/>
                    <a:gd name="connsiteY144" fmla="*/ 107156 h 809763"/>
                    <a:gd name="connsiteX145" fmla="*/ 382155 w 672668"/>
                    <a:gd name="connsiteY145" fmla="*/ 102394 h 809763"/>
                    <a:gd name="connsiteX146" fmla="*/ 372630 w 672668"/>
                    <a:gd name="connsiteY146" fmla="*/ 100013 h 809763"/>
                    <a:gd name="connsiteX147" fmla="*/ 370249 w 672668"/>
                    <a:gd name="connsiteY147" fmla="*/ 92869 h 809763"/>
                    <a:gd name="connsiteX148" fmla="*/ 360724 w 672668"/>
                    <a:gd name="connsiteY148" fmla="*/ 83344 h 809763"/>
                    <a:gd name="connsiteX149" fmla="*/ 375011 w 672668"/>
                    <a:gd name="connsiteY149" fmla="*/ 78581 h 809763"/>
                    <a:gd name="connsiteX150" fmla="*/ 391680 w 672668"/>
                    <a:gd name="connsiteY150" fmla="*/ 71438 h 809763"/>
                    <a:gd name="connsiteX151" fmla="*/ 408349 w 672668"/>
                    <a:gd name="connsiteY151" fmla="*/ 54769 h 809763"/>
                    <a:gd name="connsiteX152" fmla="*/ 417874 w 672668"/>
                    <a:gd name="connsiteY152" fmla="*/ 40481 h 809763"/>
                    <a:gd name="connsiteX153" fmla="*/ 422636 w 672668"/>
                    <a:gd name="connsiteY153" fmla="*/ 33338 h 809763"/>
                    <a:gd name="connsiteX154" fmla="*/ 429780 w 672668"/>
                    <a:gd name="connsiteY154" fmla="*/ 30956 h 809763"/>
                    <a:gd name="connsiteX155" fmla="*/ 434543 w 672668"/>
                    <a:gd name="connsiteY155" fmla="*/ 23813 h 809763"/>
                    <a:gd name="connsiteX156" fmla="*/ 448830 w 672668"/>
                    <a:gd name="connsiteY156" fmla="*/ 14288 h 809763"/>
                    <a:gd name="connsiteX157" fmla="*/ 465499 w 672668"/>
                    <a:gd name="connsiteY157" fmla="*/ 7144 h 809763"/>
                    <a:gd name="connsiteX158" fmla="*/ 475024 w 672668"/>
                    <a:gd name="connsiteY158" fmla="*/ 0 h 809763"/>
                    <a:gd name="connsiteX159" fmla="*/ 494074 w 672668"/>
                    <a:gd name="connsiteY159" fmla="*/ 11906 h 809763"/>
                    <a:gd name="connsiteX160" fmla="*/ 508361 w 672668"/>
                    <a:gd name="connsiteY160" fmla="*/ 21431 h 809763"/>
                    <a:gd name="connsiteX161" fmla="*/ 520268 w 672668"/>
                    <a:gd name="connsiteY161" fmla="*/ 33338 h 809763"/>
                    <a:gd name="connsiteX162" fmla="*/ 532174 w 672668"/>
                    <a:gd name="connsiteY162" fmla="*/ 45244 h 809763"/>
                    <a:gd name="connsiteX163" fmla="*/ 525030 w 672668"/>
                    <a:gd name="connsiteY163" fmla="*/ 61913 h 809763"/>
                    <a:gd name="connsiteX164" fmla="*/ 517886 w 672668"/>
                    <a:gd name="connsiteY164" fmla="*/ 64294 h 809763"/>
                    <a:gd name="connsiteX165" fmla="*/ 515505 w 672668"/>
                    <a:gd name="connsiteY165" fmla="*/ 71438 h 809763"/>
                    <a:gd name="connsiteX166" fmla="*/ 522649 w 672668"/>
                    <a:gd name="connsiteY166" fmla="*/ 85725 h 809763"/>
                    <a:gd name="connsiteX167" fmla="*/ 529793 w 672668"/>
                    <a:gd name="connsiteY167" fmla="*/ 90488 h 809763"/>
                    <a:gd name="connsiteX168" fmla="*/ 536936 w 672668"/>
                    <a:gd name="connsiteY168" fmla="*/ 97631 h 809763"/>
                    <a:gd name="connsiteX169" fmla="*/ 541699 w 672668"/>
                    <a:gd name="connsiteY169" fmla="*/ 104775 h 809763"/>
                    <a:gd name="connsiteX170" fmla="*/ 548843 w 672668"/>
                    <a:gd name="connsiteY170" fmla="*/ 107156 h 809763"/>
                    <a:gd name="connsiteX171" fmla="*/ 555986 w 672668"/>
                    <a:gd name="connsiteY171" fmla="*/ 111919 h 809763"/>
                    <a:gd name="connsiteX172" fmla="*/ 570274 w 672668"/>
                    <a:gd name="connsiteY172" fmla="*/ 109538 h 809763"/>
                    <a:gd name="connsiteX173" fmla="*/ 594086 w 672668"/>
                    <a:gd name="connsiteY173" fmla="*/ 107156 h 809763"/>
                    <a:gd name="connsiteX174" fmla="*/ 613136 w 672668"/>
                    <a:gd name="connsiteY174" fmla="*/ 109538 h 809763"/>
                    <a:gd name="connsiteX175" fmla="*/ 629805 w 672668"/>
                    <a:gd name="connsiteY175" fmla="*/ 114300 h 809763"/>
                    <a:gd name="connsiteX176" fmla="*/ 636949 w 672668"/>
                    <a:gd name="connsiteY176" fmla="*/ 119063 h 809763"/>
                    <a:gd name="connsiteX177" fmla="*/ 655999 w 672668"/>
                    <a:gd name="connsiteY177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54769 w 669132"/>
                    <a:gd name="connsiteY81" fmla="*/ 554831 h 809763"/>
                    <a:gd name="connsiteX82" fmla="*/ 61913 w 669132"/>
                    <a:gd name="connsiteY82" fmla="*/ 559594 h 809763"/>
                    <a:gd name="connsiteX83" fmla="*/ 71438 w 669132"/>
                    <a:gd name="connsiteY83" fmla="*/ 571500 h 809763"/>
                    <a:gd name="connsiteX84" fmla="*/ 80963 w 669132"/>
                    <a:gd name="connsiteY84" fmla="*/ 583406 h 809763"/>
                    <a:gd name="connsiteX85" fmla="*/ 85725 w 669132"/>
                    <a:gd name="connsiteY85" fmla="*/ 590550 h 809763"/>
                    <a:gd name="connsiteX86" fmla="*/ 92869 w 669132"/>
                    <a:gd name="connsiteY86" fmla="*/ 595313 h 809763"/>
                    <a:gd name="connsiteX87" fmla="*/ 100013 w 669132"/>
                    <a:gd name="connsiteY87" fmla="*/ 616744 h 809763"/>
                    <a:gd name="connsiteX88" fmla="*/ 104775 w 669132"/>
                    <a:gd name="connsiteY88" fmla="*/ 635794 h 809763"/>
                    <a:gd name="connsiteX89" fmla="*/ 111919 w 669132"/>
                    <a:gd name="connsiteY89" fmla="*/ 640556 h 809763"/>
                    <a:gd name="connsiteX90" fmla="*/ 123825 w 669132"/>
                    <a:gd name="connsiteY90" fmla="*/ 652463 h 809763"/>
                    <a:gd name="connsiteX91" fmla="*/ 152400 w 669132"/>
                    <a:gd name="connsiteY91" fmla="*/ 638175 h 809763"/>
                    <a:gd name="connsiteX92" fmla="*/ 159544 w 669132"/>
                    <a:gd name="connsiteY92" fmla="*/ 635794 h 809763"/>
                    <a:gd name="connsiteX93" fmla="*/ 180975 w 669132"/>
                    <a:gd name="connsiteY93" fmla="*/ 621506 h 809763"/>
                    <a:gd name="connsiteX94" fmla="*/ 188119 w 669132"/>
                    <a:gd name="connsiteY94" fmla="*/ 616744 h 809763"/>
                    <a:gd name="connsiteX95" fmla="*/ 204788 w 669132"/>
                    <a:gd name="connsiteY95" fmla="*/ 600075 h 809763"/>
                    <a:gd name="connsiteX96" fmla="*/ 209550 w 669132"/>
                    <a:gd name="connsiteY96" fmla="*/ 592931 h 809763"/>
                    <a:gd name="connsiteX97" fmla="*/ 223838 w 669132"/>
                    <a:gd name="connsiteY97" fmla="*/ 588169 h 809763"/>
                    <a:gd name="connsiteX98" fmla="*/ 238125 w 669132"/>
                    <a:gd name="connsiteY98" fmla="*/ 583406 h 809763"/>
                    <a:gd name="connsiteX99" fmla="*/ 245269 w 669132"/>
                    <a:gd name="connsiteY99" fmla="*/ 578644 h 809763"/>
                    <a:gd name="connsiteX100" fmla="*/ 257175 w 669132"/>
                    <a:gd name="connsiteY100" fmla="*/ 569119 h 809763"/>
                    <a:gd name="connsiteX101" fmla="*/ 264319 w 669132"/>
                    <a:gd name="connsiteY101" fmla="*/ 564356 h 809763"/>
                    <a:gd name="connsiteX102" fmla="*/ 278607 w 669132"/>
                    <a:gd name="connsiteY102" fmla="*/ 559594 h 809763"/>
                    <a:gd name="connsiteX103" fmla="*/ 290513 w 669132"/>
                    <a:gd name="connsiteY103" fmla="*/ 550069 h 809763"/>
                    <a:gd name="connsiteX104" fmla="*/ 304800 w 669132"/>
                    <a:gd name="connsiteY104" fmla="*/ 540544 h 809763"/>
                    <a:gd name="connsiteX105" fmla="*/ 309563 w 669132"/>
                    <a:gd name="connsiteY105" fmla="*/ 533400 h 809763"/>
                    <a:gd name="connsiteX106" fmla="*/ 314325 w 669132"/>
                    <a:gd name="connsiteY106" fmla="*/ 514350 h 809763"/>
                    <a:gd name="connsiteX107" fmla="*/ 319088 w 669132"/>
                    <a:gd name="connsiteY107" fmla="*/ 469106 h 809763"/>
                    <a:gd name="connsiteX108" fmla="*/ 323850 w 669132"/>
                    <a:gd name="connsiteY108" fmla="*/ 454819 h 809763"/>
                    <a:gd name="connsiteX109" fmla="*/ 326232 w 669132"/>
                    <a:gd name="connsiteY109" fmla="*/ 447675 h 809763"/>
                    <a:gd name="connsiteX110" fmla="*/ 328613 w 669132"/>
                    <a:gd name="connsiteY110" fmla="*/ 423863 h 809763"/>
                    <a:gd name="connsiteX111" fmla="*/ 330994 w 669132"/>
                    <a:gd name="connsiteY111" fmla="*/ 416719 h 809763"/>
                    <a:gd name="connsiteX112" fmla="*/ 340519 w 669132"/>
                    <a:gd name="connsiteY112" fmla="*/ 383381 h 809763"/>
                    <a:gd name="connsiteX113" fmla="*/ 342900 w 669132"/>
                    <a:gd name="connsiteY113" fmla="*/ 347663 h 809763"/>
                    <a:gd name="connsiteX114" fmla="*/ 345282 w 669132"/>
                    <a:gd name="connsiteY114" fmla="*/ 340519 h 809763"/>
                    <a:gd name="connsiteX115" fmla="*/ 347663 w 669132"/>
                    <a:gd name="connsiteY115" fmla="*/ 323850 h 809763"/>
                    <a:gd name="connsiteX116" fmla="*/ 350044 w 669132"/>
                    <a:gd name="connsiteY116" fmla="*/ 280988 h 809763"/>
                    <a:gd name="connsiteX117" fmla="*/ 352425 w 669132"/>
                    <a:gd name="connsiteY117" fmla="*/ 261938 h 809763"/>
                    <a:gd name="connsiteX118" fmla="*/ 345282 w 669132"/>
                    <a:gd name="connsiteY118" fmla="*/ 257175 h 809763"/>
                    <a:gd name="connsiteX119" fmla="*/ 338138 w 669132"/>
                    <a:gd name="connsiteY119" fmla="*/ 259556 h 809763"/>
                    <a:gd name="connsiteX120" fmla="*/ 330994 w 669132"/>
                    <a:gd name="connsiteY120" fmla="*/ 264319 h 809763"/>
                    <a:gd name="connsiteX121" fmla="*/ 316707 w 669132"/>
                    <a:gd name="connsiteY121" fmla="*/ 269081 h 809763"/>
                    <a:gd name="connsiteX122" fmla="*/ 309563 w 669132"/>
                    <a:gd name="connsiteY122" fmla="*/ 271463 h 809763"/>
                    <a:gd name="connsiteX123" fmla="*/ 311944 w 669132"/>
                    <a:gd name="connsiteY123" fmla="*/ 264319 h 809763"/>
                    <a:gd name="connsiteX124" fmla="*/ 307182 w 669132"/>
                    <a:gd name="connsiteY124" fmla="*/ 250031 h 809763"/>
                    <a:gd name="connsiteX125" fmla="*/ 295275 w 669132"/>
                    <a:gd name="connsiteY125" fmla="*/ 228600 h 809763"/>
                    <a:gd name="connsiteX126" fmla="*/ 288132 w 669132"/>
                    <a:gd name="connsiteY126" fmla="*/ 223838 h 809763"/>
                    <a:gd name="connsiteX127" fmla="*/ 290513 w 669132"/>
                    <a:gd name="connsiteY127" fmla="*/ 216694 h 809763"/>
                    <a:gd name="connsiteX128" fmla="*/ 297657 w 669132"/>
                    <a:gd name="connsiteY128" fmla="*/ 214313 h 809763"/>
                    <a:gd name="connsiteX129" fmla="*/ 304800 w 669132"/>
                    <a:gd name="connsiteY129" fmla="*/ 209550 h 809763"/>
                    <a:gd name="connsiteX130" fmla="*/ 311944 w 669132"/>
                    <a:gd name="connsiteY130" fmla="*/ 202406 h 809763"/>
                    <a:gd name="connsiteX131" fmla="*/ 319088 w 669132"/>
                    <a:gd name="connsiteY131" fmla="*/ 200025 h 809763"/>
                    <a:gd name="connsiteX132" fmla="*/ 333375 w 669132"/>
                    <a:gd name="connsiteY132" fmla="*/ 192881 h 809763"/>
                    <a:gd name="connsiteX133" fmla="*/ 347663 w 669132"/>
                    <a:gd name="connsiteY133" fmla="*/ 190500 h 809763"/>
                    <a:gd name="connsiteX134" fmla="*/ 361950 w 669132"/>
                    <a:gd name="connsiteY134" fmla="*/ 185738 h 809763"/>
                    <a:gd name="connsiteX135" fmla="*/ 369094 w 669132"/>
                    <a:gd name="connsiteY135" fmla="*/ 180975 h 809763"/>
                    <a:gd name="connsiteX136" fmla="*/ 373857 w 669132"/>
                    <a:gd name="connsiteY136" fmla="*/ 173831 h 809763"/>
                    <a:gd name="connsiteX137" fmla="*/ 381000 w 669132"/>
                    <a:gd name="connsiteY137" fmla="*/ 171450 h 809763"/>
                    <a:gd name="connsiteX138" fmla="*/ 388144 w 669132"/>
                    <a:gd name="connsiteY138" fmla="*/ 166688 h 809763"/>
                    <a:gd name="connsiteX139" fmla="*/ 390525 w 669132"/>
                    <a:gd name="connsiteY139" fmla="*/ 159544 h 809763"/>
                    <a:gd name="connsiteX140" fmla="*/ 395288 w 669132"/>
                    <a:gd name="connsiteY140" fmla="*/ 152400 h 809763"/>
                    <a:gd name="connsiteX141" fmla="*/ 404813 w 669132"/>
                    <a:gd name="connsiteY141" fmla="*/ 130969 h 809763"/>
                    <a:gd name="connsiteX142" fmla="*/ 407194 w 669132"/>
                    <a:gd name="connsiteY142" fmla="*/ 111919 h 809763"/>
                    <a:gd name="connsiteX143" fmla="*/ 392907 w 669132"/>
                    <a:gd name="connsiteY143" fmla="*/ 107156 h 809763"/>
                    <a:gd name="connsiteX144" fmla="*/ 378619 w 669132"/>
                    <a:gd name="connsiteY144" fmla="*/ 102394 h 809763"/>
                    <a:gd name="connsiteX145" fmla="*/ 369094 w 669132"/>
                    <a:gd name="connsiteY145" fmla="*/ 100013 h 809763"/>
                    <a:gd name="connsiteX146" fmla="*/ 366713 w 669132"/>
                    <a:gd name="connsiteY146" fmla="*/ 92869 h 809763"/>
                    <a:gd name="connsiteX147" fmla="*/ 357188 w 669132"/>
                    <a:gd name="connsiteY147" fmla="*/ 83344 h 809763"/>
                    <a:gd name="connsiteX148" fmla="*/ 371475 w 669132"/>
                    <a:gd name="connsiteY148" fmla="*/ 78581 h 809763"/>
                    <a:gd name="connsiteX149" fmla="*/ 388144 w 669132"/>
                    <a:gd name="connsiteY149" fmla="*/ 71438 h 809763"/>
                    <a:gd name="connsiteX150" fmla="*/ 404813 w 669132"/>
                    <a:gd name="connsiteY150" fmla="*/ 54769 h 809763"/>
                    <a:gd name="connsiteX151" fmla="*/ 414338 w 669132"/>
                    <a:gd name="connsiteY151" fmla="*/ 40481 h 809763"/>
                    <a:gd name="connsiteX152" fmla="*/ 419100 w 669132"/>
                    <a:gd name="connsiteY152" fmla="*/ 33338 h 809763"/>
                    <a:gd name="connsiteX153" fmla="*/ 426244 w 669132"/>
                    <a:gd name="connsiteY153" fmla="*/ 30956 h 809763"/>
                    <a:gd name="connsiteX154" fmla="*/ 431007 w 669132"/>
                    <a:gd name="connsiteY154" fmla="*/ 23813 h 809763"/>
                    <a:gd name="connsiteX155" fmla="*/ 445294 w 669132"/>
                    <a:gd name="connsiteY155" fmla="*/ 14288 h 809763"/>
                    <a:gd name="connsiteX156" fmla="*/ 461963 w 669132"/>
                    <a:gd name="connsiteY156" fmla="*/ 7144 h 809763"/>
                    <a:gd name="connsiteX157" fmla="*/ 471488 w 669132"/>
                    <a:gd name="connsiteY157" fmla="*/ 0 h 809763"/>
                    <a:gd name="connsiteX158" fmla="*/ 490538 w 669132"/>
                    <a:gd name="connsiteY158" fmla="*/ 11906 h 809763"/>
                    <a:gd name="connsiteX159" fmla="*/ 504825 w 669132"/>
                    <a:gd name="connsiteY159" fmla="*/ 21431 h 809763"/>
                    <a:gd name="connsiteX160" fmla="*/ 516732 w 669132"/>
                    <a:gd name="connsiteY160" fmla="*/ 33338 h 809763"/>
                    <a:gd name="connsiteX161" fmla="*/ 528638 w 669132"/>
                    <a:gd name="connsiteY161" fmla="*/ 45244 h 809763"/>
                    <a:gd name="connsiteX162" fmla="*/ 521494 w 669132"/>
                    <a:gd name="connsiteY162" fmla="*/ 61913 h 809763"/>
                    <a:gd name="connsiteX163" fmla="*/ 514350 w 669132"/>
                    <a:gd name="connsiteY163" fmla="*/ 64294 h 809763"/>
                    <a:gd name="connsiteX164" fmla="*/ 511969 w 669132"/>
                    <a:gd name="connsiteY164" fmla="*/ 71438 h 809763"/>
                    <a:gd name="connsiteX165" fmla="*/ 519113 w 669132"/>
                    <a:gd name="connsiteY165" fmla="*/ 85725 h 809763"/>
                    <a:gd name="connsiteX166" fmla="*/ 526257 w 669132"/>
                    <a:gd name="connsiteY166" fmla="*/ 90488 h 809763"/>
                    <a:gd name="connsiteX167" fmla="*/ 533400 w 669132"/>
                    <a:gd name="connsiteY167" fmla="*/ 97631 h 809763"/>
                    <a:gd name="connsiteX168" fmla="*/ 538163 w 669132"/>
                    <a:gd name="connsiteY168" fmla="*/ 104775 h 809763"/>
                    <a:gd name="connsiteX169" fmla="*/ 545307 w 669132"/>
                    <a:gd name="connsiteY169" fmla="*/ 107156 h 809763"/>
                    <a:gd name="connsiteX170" fmla="*/ 552450 w 669132"/>
                    <a:gd name="connsiteY170" fmla="*/ 111919 h 809763"/>
                    <a:gd name="connsiteX171" fmla="*/ 566738 w 669132"/>
                    <a:gd name="connsiteY171" fmla="*/ 109538 h 809763"/>
                    <a:gd name="connsiteX172" fmla="*/ 590550 w 669132"/>
                    <a:gd name="connsiteY172" fmla="*/ 107156 h 809763"/>
                    <a:gd name="connsiteX173" fmla="*/ 609600 w 669132"/>
                    <a:gd name="connsiteY173" fmla="*/ 109538 h 809763"/>
                    <a:gd name="connsiteX174" fmla="*/ 626269 w 669132"/>
                    <a:gd name="connsiteY174" fmla="*/ 114300 h 809763"/>
                    <a:gd name="connsiteX175" fmla="*/ 633413 w 669132"/>
                    <a:gd name="connsiteY175" fmla="*/ 119063 h 809763"/>
                    <a:gd name="connsiteX176" fmla="*/ 652463 w 669132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61913 w 669132"/>
                    <a:gd name="connsiteY81" fmla="*/ 559594 h 809763"/>
                    <a:gd name="connsiteX82" fmla="*/ 71438 w 669132"/>
                    <a:gd name="connsiteY82" fmla="*/ 571500 h 809763"/>
                    <a:gd name="connsiteX83" fmla="*/ 80963 w 669132"/>
                    <a:gd name="connsiteY83" fmla="*/ 583406 h 809763"/>
                    <a:gd name="connsiteX84" fmla="*/ 85725 w 669132"/>
                    <a:gd name="connsiteY84" fmla="*/ 590550 h 809763"/>
                    <a:gd name="connsiteX85" fmla="*/ 92869 w 669132"/>
                    <a:gd name="connsiteY85" fmla="*/ 595313 h 809763"/>
                    <a:gd name="connsiteX86" fmla="*/ 100013 w 669132"/>
                    <a:gd name="connsiteY86" fmla="*/ 616744 h 809763"/>
                    <a:gd name="connsiteX87" fmla="*/ 104775 w 669132"/>
                    <a:gd name="connsiteY87" fmla="*/ 635794 h 809763"/>
                    <a:gd name="connsiteX88" fmla="*/ 111919 w 669132"/>
                    <a:gd name="connsiteY88" fmla="*/ 640556 h 809763"/>
                    <a:gd name="connsiteX89" fmla="*/ 123825 w 669132"/>
                    <a:gd name="connsiteY89" fmla="*/ 652463 h 809763"/>
                    <a:gd name="connsiteX90" fmla="*/ 152400 w 669132"/>
                    <a:gd name="connsiteY90" fmla="*/ 638175 h 809763"/>
                    <a:gd name="connsiteX91" fmla="*/ 159544 w 669132"/>
                    <a:gd name="connsiteY91" fmla="*/ 635794 h 809763"/>
                    <a:gd name="connsiteX92" fmla="*/ 180975 w 669132"/>
                    <a:gd name="connsiteY92" fmla="*/ 621506 h 809763"/>
                    <a:gd name="connsiteX93" fmla="*/ 188119 w 669132"/>
                    <a:gd name="connsiteY93" fmla="*/ 616744 h 809763"/>
                    <a:gd name="connsiteX94" fmla="*/ 204788 w 669132"/>
                    <a:gd name="connsiteY94" fmla="*/ 600075 h 809763"/>
                    <a:gd name="connsiteX95" fmla="*/ 209550 w 669132"/>
                    <a:gd name="connsiteY95" fmla="*/ 592931 h 809763"/>
                    <a:gd name="connsiteX96" fmla="*/ 223838 w 669132"/>
                    <a:gd name="connsiteY96" fmla="*/ 588169 h 809763"/>
                    <a:gd name="connsiteX97" fmla="*/ 238125 w 669132"/>
                    <a:gd name="connsiteY97" fmla="*/ 583406 h 809763"/>
                    <a:gd name="connsiteX98" fmla="*/ 245269 w 669132"/>
                    <a:gd name="connsiteY98" fmla="*/ 578644 h 809763"/>
                    <a:gd name="connsiteX99" fmla="*/ 257175 w 669132"/>
                    <a:gd name="connsiteY99" fmla="*/ 569119 h 809763"/>
                    <a:gd name="connsiteX100" fmla="*/ 264319 w 669132"/>
                    <a:gd name="connsiteY100" fmla="*/ 564356 h 809763"/>
                    <a:gd name="connsiteX101" fmla="*/ 278607 w 669132"/>
                    <a:gd name="connsiteY101" fmla="*/ 559594 h 809763"/>
                    <a:gd name="connsiteX102" fmla="*/ 290513 w 669132"/>
                    <a:gd name="connsiteY102" fmla="*/ 550069 h 809763"/>
                    <a:gd name="connsiteX103" fmla="*/ 304800 w 669132"/>
                    <a:gd name="connsiteY103" fmla="*/ 540544 h 809763"/>
                    <a:gd name="connsiteX104" fmla="*/ 309563 w 669132"/>
                    <a:gd name="connsiteY104" fmla="*/ 533400 h 809763"/>
                    <a:gd name="connsiteX105" fmla="*/ 314325 w 669132"/>
                    <a:gd name="connsiteY105" fmla="*/ 514350 h 809763"/>
                    <a:gd name="connsiteX106" fmla="*/ 319088 w 669132"/>
                    <a:gd name="connsiteY106" fmla="*/ 469106 h 809763"/>
                    <a:gd name="connsiteX107" fmla="*/ 323850 w 669132"/>
                    <a:gd name="connsiteY107" fmla="*/ 454819 h 809763"/>
                    <a:gd name="connsiteX108" fmla="*/ 326232 w 669132"/>
                    <a:gd name="connsiteY108" fmla="*/ 447675 h 809763"/>
                    <a:gd name="connsiteX109" fmla="*/ 328613 w 669132"/>
                    <a:gd name="connsiteY109" fmla="*/ 423863 h 809763"/>
                    <a:gd name="connsiteX110" fmla="*/ 330994 w 669132"/>
                    <a:gd name="connsiteY110" fmla="*/ 416719 h 809763"/>
                    <a:gd name="connsiteX111" fmla="*/ 340519 w 669132"/>
                    <a:gd name="connsiteY111" fmla="*/ 383381 h 809763"/>
                    <a:gd name="connsiteX112" fmla="*/ 342900 w 669132"/>
                    <a:gd name="connsiteY112" fmla="*/ 347663 h 809763"/>
                    <a:gd name="connsiteX113" fmla="*/ 345282 w 669132"/>
                    <a:gd name="connsiteY113" fmla="*/ 340519 h 809763"/>
                    <a:gd name="connsiteX114" fmla="*/ 347663 w 669132"/>
                    <a:gd name="connsiteY114" fmla="*/ 323850 h 809763"/>
                    <a:gd name="connsiteX115" fmla="*/ 350044 w 669132"/>
                    <a:gd name="connsiteY115" fmla="*/ 280988 h 809763"/>
                    <a:gd name="connsiteX116" fmla="*/ 352425 w 669132"/>
                    <a:gd name="connsiteY116" fmla="*/ 261938 h 809763"/>
                    <a:gd name="connsiteX117" fmla="*/ 345282 w 669132"/>
                    <a:gd name="connsiteY117" fmla="*/ 257175 h 809763"/>
                    <a:gd name="connsiteX118" fmla="*/ 338138 w 669132"/>
                    <a:gd name="connsiteY118" fmla="*/ 259556 h 809763"/>
                    <a:gd name="connsiteX119" fmla="*/ 330994 w 669132"/>
                    <a:gd name="connsiteY119" fmla="*/ 264319 h 809763"/>
                    <a:gd name="connsiteX120" fmla="*/ 316707 w 669132"/>
                    <a:gd name="connsiteY120" fmla="*/ 269081 h 809763"/>
                    <a:gd name="connsiteX121" fmla="*/ 309563 w 669132"/>
                    <a:gd name="connsiteY121" fmla="*/ 271463 h 809763"/>
                    <a:gd name="connsiteX122" fmla="*/ 311944 w 669132"/>
                    <a:gd name="connsiteY122" fmla="*/ 264319 h 809763"/>
                    <a:gd name="connsiteX123" fmla="*/ 307182 w 669132"/>
                    <a:gd name="connsiteY123" fmla="*/ 250031 h 809763"/>
                    <a:gd name="connsiteX124" fmla="*/ 295275 w 669132"/>
                    <a:gd name="connsiteY124" fmla="*/ 228600 h 809763"/>
                    <a:gd name="connsiteX125" fmla="*/ 288132 w 669132"/>
                    <a:gd name="connsiteY125" fmla="*/ 223838 h 809763"/>
                    <a:gd name="connsiteX126" fmla="*/ 290513 w 669132"/>
                    <a:gd name="connsiteY126" fmla="*/ 216694 h 809763"/>
                    <a:gd name="connsiteX127" fmla="*/ 297657 w 669132"/>
                    <a:gd name="connsiteY127" fmla="*/ 214313 h 809763"/>
                    <a:gd name="connsiteX128" fmla="*/ 304800 w 669132"/>
                    <a:gd name="connsiteY128" fmla="*/ 209550 h 809763"/>
                    <a:gd name="connsiteX129" fmla="*/ 311944 w 669132"/>
                    <a:gd name="connsiteY129" fmla="*/ 202406 h 809763"/>
                    <a:gd name="connsiteX130" fmla="*/ 319088 w 669132"/>
                    <a:gd name="connsiteY130" fmla="*/ 200025 h 809763"/>
                    <a:gd name="connsiteX131" fmla="*/ 333375 w 669132"/>
                    <a:gd name="connsiteY131" fmla="*/ 192881 h 809763"/>
                    <a:gd name="connsiteX132" fmla="*/ 347663 w 669132"/>
                    <a:gd name="connsiteY132" fmla="*/ 190500 h 809763"/>
                    <a:gd name="connsiteX133" fmla="*/ 361950 w 669132"/>
                    <a:gd name="connsiteY133" fmla="*/ 185738 h 809763"/>
                    <a:gd name="connsiteX134" fmla="*/ 369094 w 669132"/>
                    <a:gd name="connsiteY134" fmla="*/ 180975 h 809763"/>
                    <a:gd name="connsiteX135" fmla="*/ 373857 w 669132"/>
                    <a:gd name="connsiteY135" fmla="*/ 173831 h 809763"/>
                    <a:gd name="connsiteX136" fmla="*/ 381000 w 669132"/>
                    <a:gd name="connsiteY136" fmla="*/ 171450 h 809763"/>
                    <a:gd name="connsiteX137" fmla="*/ 388144 w 669132"/>
                    <a:gd name="connsiteY137" fmla="*/ 166688 h 809763"/>
                    <a:gd name="connsiteX138" fmla="*/ 390525 w 669132"/>
                    <a:gd name="connsiteY138" fmla="*/ 159544 h 809763"/>
                    <a:gd name="connsiteX139" fmla="*/ 395288 w 669132"/>
                    <a:gd name="connsiteY139" fmla="*/ 152400 h 809763"/>
                    <a:gd name="connsiteX140" fmla="*/ 404813 w 669132"/>
                    <a:gd name="connsiteY140" fmla="*/ 130969 h 809763"/>
                    <a:gd name="connsiteX141" fmla="*/ 407194 w 669132"/>
                    <a:gd name="connsiteY141" fmla="*/ 111919 h 809763"/>
                    <a:gd name="connsiteX142" fmla="*/ 392907 w 669132"/>
                    <a:gd name="connsiteY142" fmla="*/ 107156 h 809763"/>
                    <a:gd name="connsiteX143" fmla="*/ 378619 w 669132"/>
                    <a:gd name="connsiteY143" fmla="*/ 102394 h 809763"/>
                    <a:gd name="connsiteX144" fmla="*/ 369094 w 669132"/>
                    <a:gd name="connsiteY144" fmla="*/ 100013 h 809763"/>
                    <a:gd name="connsiteX145" fmla="*/ 366713 w 669132"/>
                    <a:gd name="connsiteY145" fmla="*/ 92869 h 809763"/>
                    <a:gd name="connsiteX146" fmla="*/ 357188 w 669132"/>
                    <a:gd name="connsiteY146" fmla="*/ 83344 h 809763"/>
                    <a:gd name="connsiteX147" fmla="*/ 371475 w 669132"/>
                    <a:gd name="connsiteY147" fmla="*/ 78581 h 809763"/>
                    <a:gd name="connsiteX148" fmla="*/ 388144 w 669132"/>
                    <a:gd name="connsiteY148" fmla="*/ 71438 h 809763"/>
                    <a:gd name="connsiteX149" fmla="*/ 404813 w 669132"/>
                    <a:gd name="connsiteY149" fmla="*/ 54769 h 809763"/>
                    <a:gd name="connsiteX150" fmla="*/ 414338 w 669132"/>
                    <a:gd name="connsiteY150" fmla="*/ 40481 h 809763"/>
                    <a:gd name="connsiteX151" fmla="*/ 419100 w 669132"/>
                    <a:gd name="connsiteY151" fmla="*/ 33338 h 809763"/>
                    <a:gd name="connsiteX152" fmla="*/ 426244 w 669132"/>
                    <a:gd name="connsiteY152" fmla="*/ 30956 h 809763"/>
                    <a:gd name="connsiteX153" fmla="*/ 431007 w 669132"/>
                    <a:gd name="connsiteY153" fmla="*/ 23813 h 809763"/>
                    <a:gd name="connsiteX154" fmla="*/ 445294 w 669132"/>
                    <a:gd name="connsiteY154" fmla="*/ 14288 h 809763"/>
                    <a:gd name="connsiteX155" fmla="*/ 461963 w 669132"/>
                    <a:gd name="connsiteY155" fmla="*/ 7144 h 809763"/>
                    <a:gd name="connsiteX156" fmla="*/ 471488 w 669132"/>
                    <a:gd name="connsiteY156" fmla="*/ 0 h 809763"/>
                    <a:gd name="connsiteX157" fmla="*/ 490538 w 669132"/>
                    <a:gd name="connsiteY157" fmla="*/ 11906 h 809763"/>
                    <a:gd name="connsiteX158" fmla="*/ 504825 w 669132"/>
                    <a:gd name="connsiteY158" fmla="*/ 21431 h 809763"/>
                    <a:gd name="connsiteX159" fmla="*/ 516732 w 669132"/>
                    <a:gd name="connsiteY159" fmla="*/ 33338 h 809763"/>
                    <a:gd name="connsiteX160" fmla="*/ 528638 w 669132"/>
                    <a:gd name="connsiteY160" fmla="*/ 45244 h 809763"/>
                    <a:gd name="connsiteX161" fmla="*/ 521494 w 669132"/>
                    <a:gd name="connsiteY161" fmla="*/ 61913 h 809763"/>
                    <a:gd name="connsiteX162" fmla="*/ 514350 w 669132"/>
                    <a:gd name="connsiteY162" fmla="*/ 64294 h 809763"/>
                    <a:gd name="connsiteX163" fmla="*/ 511969 w 669132"/>
                    <a:gd name="connsiteY163" fmla="*/ 71438 h 809763"/>
                    <a:gd name="connsiteX164" fmla="*/ 519113 w 669132"/>
                    <a:gd name="connsiteY164" fmla="*/ 85725 h 809763"/>
                    <a:gd name="connsiteX165" fmla="*/ 526257 w 669132"/>
                    <a:gd name="connsiteY165" fmla="*/ 90488 h 809763"/>
                    <a:gd name="connsiteX166" fmla="*/ 533400 w 669132"/>
                    <a:gd name="connsiteY166" fmla="*/ 97631 h 809763"/>
                    <a:gd name="connsiteX167" fmla="*/ 538163 w 669132"/>
                    <a:gd name="connsiteY167" fmla="*/ 104775 h 809763"/>
                    <a:gd name="connsiteX168" fmla="*/ 545307 w 669132"/>
                    <a:gd name="connsiteY168" fmla="*/ 107156 h 809763"/>
                    <a:gd name="connsiteX169" fmla="*/ 552450 w 669132"/>
                    <a:gd name="connsiteY169" fmla="*/ 111919 h 809763"/>
                    <a:gd name="connsiteX170" fmla="*/ 566738 w 669132"/>
                    <a:gd name="connsiteY170" fmla="*/ 109538 h 809763"/>
                    <a:gd name="connsiteX171" fmla="*/ 590550 w 669132"/>
                    <a:gd name="connsiteY171" fmla="*/ 107156 h 809763"/>
                    <a:gd name="connsiteX172" fmla="*/ 609600 w 669132"/>
                    <a:gd name="connsiteY172" fmla="*/ 109538 h 809763"/>
                    <a:gd name="connsiteX173" fmla="*/ 626269 w 669132"/>
                    <a:gd name="connsiteY173" fmla="*/ 114300 h 809763"/>
                    <a:gd name="connsiteX174" fmla="*/ 633413 w 669132"/>
                    <a:gd name="connsiteY174" fmla="*/ 119063 h 809763"/>
                    <a:gd name="connsiteX175" fmla="*/ 652463 w 669132"/>
                    <a:gd name="connsiteY17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71438 w 669132"/>
                    <a:gd name="connsiteY81" fmla="*/ 571500 h 809763"/>
                    <a:gd name="connsiteX82" fmla="*/ 80963 w 669132"/>
                    <a:gd name="connsiteY82" fmla="*/ 583406 h 809763"/>
                    <a:gd name="connsiteX83" fmla="*/ 85725 w 669132"/>
                    <a:gd name="connsiteY83" fmla="*/ 590550 h 809763"/>
                    <a:gd name="connsiteX84" fmla="*/ 92869 w 669132"/>
                    <a:gd name="connsiteY84" fmla="*/ 595313 h 809763"/>
                    <a:gd name="connsiteX85" fmla="*/ 100013 w 669132"/>
                    <a:gd name="connsiteY85" fmla="*/ 616744 h 809763"/>
                    <a:gd name="connsiteX86" fmla="*/ 104775 w 669132"/>
                    <a:gd name="connsiteY86" fmla="*/ 635794 h 809763"/>
                    <a:gd name="connsiteX87" fmla="*/ 111919 w 669132"/>
                    <a:gd name="connsiteY87" fmla="*/ 640556 h 809763"/>
                    <a:gd name="connsiteX88" fmla="*/ 123825 w 669132"/>
                    <a:gd name="connsiteY88" fmla="*/ 652463 h 809763"/>
                    <a:gd name="connsiteX89" fmla="*/ 152400 w 669132"/>
                    <a:gd name="connsiteY89" fmla="*/ 638175 h 809763"/>
                    <a:gd name="connsiteX90" fmla="*/ 159544 w 669132"/>
                    <a:gd name="connsiteY90" fmla="*/ 635794 h 809763"/>
                    <a:gd name="connsiteX91" fmla="*/ 180975 w 669132"/>
                    <a:gd name="connsiteY91" fmla="*/ 621506 h 809763"/>
                    <a:gd name="connsiteX92" fmla="*/ 188119 w 669132"/>
                    <a:gd name="connsiteY92" fmla="*/ 616744 h 809763"/>
                    <a:gd name="connsiteX93" fmla="*/ 204788 w 669132"/>
                    <a:gd name="connsiteY93" fmla="*/ 600075 h 809763"/>
                    <a:gd name="connsiteX94" fmla="*/ 209550 w 669132"/>
                    <a:gd name="connsiteY94" fmla="*/ 592931 h 809763"/>
                    <a:gd name="connsiteX95" fmla="*/ 223838 w 669132"/>
                    <a:gd name="connsiteY95" fmla="*/ 588169 h 809763"/>
                    <a:gd name="connsiteX96" fmla="*/ 238125 w 669132"/>
                    <a:gd name="connsiteY96" fmla="*/ 583406 h 809763"/>
                    <a:gd name="connsiteX97" fmla="*/ 245269 w 669132"/>
                    <a:gd name="connsiteY97" fmla="*/ 578644 h 809763"/>
                    <a:gd name="connsiteX98" fmla="*/ 257175 w 669132"/>
                    <a:gd name="connsiteY98" fmla="*/ 569119 h 809763"/>
                    <a:gd name="connsiteX99" fmla="*/ 264319 w 669132"/>
                    <a:gd name="connsiteY99" fmla="*/ 564356 h 809763"/>
                    <a:gd name="connsiteX100" fmla="*/ 278607 w 669132"/>
                    <a:gd name="connsiteY100" fmla="*/ 559594 h 809763"/>
                    <a:gd name="connsiteX101" fmla="*/ 290513 w 669132"/>
                    <a:gd name="connsiteY101" fmla="*/ 550069 h 809763"/>
                    <a:gd name="connsiteX102" fmla="*/ 304800 w 669132"/>
                    <a:gd name="connsiteY102" fmla="*/ 540544 h 809763"/>
                    <a:gd name="connsiteX103" fmla="*/ 309563 w 669132"/>
                    <a:gd name="connsiteY103" fmla="*/ 533400 h 809763"/>
                    <a:gd name="connsiteX104" fmla="*/ 314325 w 669132"/>
                    <a:gd name="connsiteY104" fmla="*/ 514350 h 809763"/>
                    <a:gd name="connsiteX105" fmla="*/ 319088 w 669132"/>
                    <a:gd name="connsiteY105" fmla="*/ 469106 h 809763"/>
                    <a:gd name="connsiteX106" fmla="*/ 323850 w 669132"/>
                    <a:gd name="connsiteY106" fmla="*/ 454819 h 809763"/>
                    <a:gd name="connsiteX107" fmla="*/ 326232 w 669132"/>
                    <a:gd name="connsiteY107" fmla="*/ 447675 h 809763"/>
                    <a:gd name="connsiteX108" fmla="*/ 328613 w 669132"/>
                    <a:gd name="connsiteY108" fmla="*/ 423863 h 809763"/>
                    <a:gd name="connsiteX109" fmla="*/ 330994 w 669132"/>
                    <a:gd name="connsiteY109" fmla="*/ 416719 h 809763"/>
                    <a:gd name="connsiteX110" fmla="*/ 340519 w 669132"/>
                    <a:gd name="connsiteY110" fmla="*/ 383381 h 809763"/>
                    <a:gd name="connsiteX111" fmla="*/ 342900 w 669132"/>
                    <a:gd name="connsiteY111" fmla="*/ 347663 h 809763"/>
                    <a:gd name="connsiteX112" fmla="*/ 345282 w 669132"/>
                    <a:gd name="connsiteY112" fmla="*/ 340519 h 809763"/>
                    <a:gd name="connsiteX113" fmla="*/ 347663 w 669132"/>
                    <a:gd name="connsiteY113" fmla="*/ 323850 h 809763"/>
                    <a:gd name="connsiteX114" fmla="*/ 350044 w 669132"/>
                    <a:gd name="connsiteY114" fmla="*/ 280988 h 809763"/>
                    <a:gd name="connsiteX115" fmla="*/ 352425 w 669132"/>
                    <a:gd name="connsiteY115" fmla="*/ 261938 h 809763"/>
                    <a:gd name="connsiteX116" fmla="*/ 345282 w 669132"/>
                    <a:gd name="connsiteY116" fmla="*/ 257175 h 809763"/>
                    <a:gd name="connsiteX117" fmla="*/ 338138 w 669132"/>
                    <a:gd name="connsiteY117" fmla="*/ 259556 h 809763"/>
                    <a:gd name="connsiteX118" fmla="*/ 330994 w 669132"/>
                    <a:gd name="connsiteY118" fmla="*/ 264319 h 809763"/>
                    <a:gd name="connsiteX119" fmla="*/ 316707 w 669132"/>
                    <a:gd name="connsiteY119" fmla="*/ 269081 h 809763"/>
                    <a:gd name="connsiteX120" fmla="*/ 309563 w 669132"/>
                    <a:gd name="connsiteY120" fmla="*/ 271463 h 809763"/>
                    <a:gd name="connsiteX121" fmla="*/ 311944 w 669132"/>
                    <a:gd name="connsiteY121" fmla="*/ 264319 h 809763"/>
                    <a:gd name="connsiteX122" fmla="*/ 307182 w 669132"/>
                    <a:gd name="connsiteY122" fmla="*/ 250031 h 809763"/>
                    <a:gd name="connsiteX123" fmla="*/ 295275 w 669132"/>
                    <a:gd name="connsiteY123" fmla="*/ 228600 h 809763"/>
                    <a:gd name="connsiteX124" fmla="*/ 288132 w 669132"/>
                    <a:gd name="connsiteY124" fmla="*/ 223838 h 809763"/>
                    <a:gd name="connsiteX125" fmla="*/ 290513 w 669132"/>
                    <a:gd name="connsiteY125" fmla="*/ 216694 h 809763"/>
                    <a:gd name="connsiteX126" fmla="*/ 297657 w 669132"/>
                    <a:gd name="connsiteY126" fmla="*/ 214313 h 809763"/>
                    <a:gd name="connsiteX127" fmla="*/ 304800 w 669132"/>
                    <a:gd name="connsiteY127" fmla="*/ 209550 h 809763"/>
                    <a:gd name="connsiteX128" fmla="*/ 311944 w 669132"/>
                    <a:gd name="connsiteY128" fmla="*/ 202406 h 809763"/>
                    <a:gd name="connsiteX129" fmla="*/ 319088 w 669132"/>
                    <a:gd name="connsiteY129" fmla="*/ 200025 h 809763"/>
                    <a:gd name="connsiteX130" fmla="*/ 333375 w 669132"/>
                    <a:gd name="connsiteY130" fmla="*/ 192881 h 809763"/>
                    <a:gd name="connsiteX131" fmla="*/ 347663 w 669132"/>
                    <a:gd name="connsiteY131" fmla="*/ 190500 h 809763"/>
                    <a:gd name="connsiteX132" fmla="*/ 361950 w 669132"/>
                    <a:gd name="connsiteY132" fmla="*/ 185738 h 809763"/>
                    <a:gd name="connsiteX133" fmla="*/ 369094 w 669132"/>
                    <a:gd name="connsiteY133" fmla="*/ 180975 h 809763"/>
                    <a:gd name="connsiteX134" fmla="*/ 373857 w 669132"/>
                    <a:gd name="connsiteY134" fmla="*/ 173831 h 809763"/>
                    <a:gd name="connsiteX135" fmla="*/ 381000 w 669132"/>
                    <a:gd name="connsiteY135" fmla="*/ 171450 h 809763"/>
                    <a:gd name="connsiteX136" fmla="*/ 388144 w 669132"/>
                    <a:gd name="connsiteY136" fmla="*/ 166688 h 809763"/>
                    <a:gd name="connsiteX137" fmla="*/ 390525 w 669132"/>
                    <a:gd name="connsiteY137" fmla="*/ 159544 h 809763"/>
                    <a:gd name="connsiteX138" fmla="*/ 395288 w 669132"/>
                    <a:gd name="connsiteY138" fmla="*/ 152400 h 809763"/>
                    <a:gd name="connsiteX139" fmla="*/ 404813 w 669132"/>
                    <a:gd name="connsiteY139" fmla="*/ 130969 h 809763"/>
                    <a:gd name="connsiteX140" fmla="*/ 407194 w 669132"/>
                    <a:gd name="connsiteY140" fmla="*/ 111919 h 809763"/>
                    <a:gd name="connsiteX141" fmla="*/ 392907 w 669132"/>
                    <a:gd name="connsiteY141" fmla="*/ 107156 h 809763"/>
                    <a:gd name="connsiteX142" fmla="*/ 378619 w 669132"/>
                    <a:gd name="connsiteY142" fmla="*/ 102394 h 809763"/>
                    <a:gd name="connsiteX143" fmla="*/ 369094 w 669132"/>
                    <a:gd name="connsiteY143" fmla="*/ 100013 h 809763"/>
                    <a:gd name="connsiteX144" fmla="*/ 366713 w 669132"/>
                    <a:gd name="connsiteY144" fmla="*/ 92869 h 809763"/>
                    <a:gd name="connsiteX145" fmla="*/ 357188 w 669132"/>
                    <a:gd name="connsiteY145" fmla="*/ 83344 h 809763"/>
                    <a:gd name="connsiteX146" fmla="*/ 371475 w 669132"/>
                    <a:gd name="connsiteY146" fmla="*/ 78581 h 809763"/>
                    <a:gd name="connsiteX147" fmla="*/ 388144 w 669132"/>
                    <a:gd name="connsiteY147" fmla="*/ 71438 h 809763"/>
                    <a:gd name="connsiteX148" fmla="*/ 404813 w 669132"/>
                    <a:gd name="connsiteY148" fmla="*/ 54769 h 809763"/>
                    <a:gd name="connsiteX149" fmla="*/ 414338 w 669132"/>
                    <a:gd name="connsiteY149" fmla="*/ 40481 h 809763"/>
                    <a:gd name="connsiteX150" fmla="*/ 419100 w 669132"/>
                    <a:gd name="connsiteY150" fmla="*/ 33338 h 809763"/>
                    <a:gd name="connsiteX151" fmla="*/ 426244 w 669132"/>
                    <a:gd name="connsiteY151" fmla="*/ 30956 h 809763"/>
                    <a:gd name="connsiteX152" fmla="*/ 431007 w 669132"/>
                    <a:gd name="connsiteY152" fmla="*/ 23813 h 809763"/>
                    <a:gd name="connsiteX153" fmla="*/ 445294 w 669132"/>
                    <a:gd name="connsiteY153" fmla="*/ 14288 h 809763"/>
                    <a:gd name="connsiteX154" fmla="*/ 461963 w 669132"/>
                    <a:gd name="connsiteY154" fmla="*/ 7144 h 809763"/>
                    <a:gd name="connsiteX155" fmla="*/ 471488 w 669132"/>
                    <a:gd name="connsiteY155" fmla="*/ 0 h 809763"/>
                    <a:gd name="connsiteX156" fmla="*/ 490538 w 669132"/>
                    <a:gd name="connsiteY156" fmla="*/ 11906 h 809763"/>
                    <a:gd name="connsiteX157" fmla="*/ 504825 w 669132"/>
                    <a:gd name="connsiteY157" fmla="*/ 21431 h 809763"/>
                    <a:gd name="connsiteX158" fmla="*/ 516732 w 669132"/>
                    <a:gd name="connsiteY158" fmla="*/ 33338 h 809763"/>
                    <a:gd name="connsiteX159" fmla="*/ 528638 w 669132"/>
                    <a:gd name="connsiteY159" fmla="*/ 45244 h 809763"/>
                    <a:gd name="connsiteX160" fmla="*/ 521494 w 669132"/>
                    <a:gd name="connsiteY160" fmla="*/ 61913 h 809763"/>
                    <a:gd name="connsiteX161" fmla="*/ 514350 w 669132"/>
                    <a:gd name="connsiteY161" fmla="*/ 64294 h 809763"/>
                    <a:gd name="connsiteX162" fmla="*/ 511969 w 669132"/>
                    <a:gd name="connsiteY162" fmla="*/ 71438 h 809763"/>
                    <a:gd name="connsiteX163" fmla="*/ 519113 w 669132"/>
                    <a:gd name="connsiteY163" fmla="*/ 85725 h 809763"/>
                    <a:gd name="connsiteX164" fmla="*/ 526257 w 669132"/>
                    <a:gd name="connsiteY164" fmla="*/ 90488 h 809763"/>
                    <a:gd name="connsiteX165" fmla="*/ 533400 w 669132"/>
                    <a:gd name="connsiteY165" fmla="*/ 97631 h 809763"/>
                    <a:gd name="connsiteX166" fmla="*/ 538163 w 669132"/>
                    <a:gd name="connsiteY166" fmla="*/ 104775 h 809763"/>
                    <a:gd name="connsiteX167" fmla="*/ 545307 w 669132"/>
                    <a:gd name="connsiteY167" fmla="*/ 107156 h 809763"/>
                    <a:gd name="connsiteX168" fmla="*/ 552450 w 669132"/>
                    <a:gd name="connsiteY168" fmla="*/ 111919 h 809763"/>
                    <a:gd name="connsiteX169" fmla="*/ 566738 w 669132"/>
                    <a:gd name="connsiteY169" fmla="*/ 109538 h 809763"/>
                    <a:gd name="connsiteX170" fmla="*/ 590550 w 669132"/>
                    <a:gd name="connsiteY170" fmla="*/ 107156 h 809763"/>
                    <a:gd name="connsiteX171" fmla="*/ 609600 w 669132"/>
                    <a:gd name="connsiteY171" fmla="*/ 109538 h 809763"/>
                    <a:gd name="connsiteX172" fmla="*/ 626269 w 669132"/>
                    <a:gd name="connsiteY172" fmla="*/ 114300 h 809763"/>
                    <a:gd name="connsiteX173" fmla="*/ 633413 w 669132"/>
                    <a:gd name="connsiteY173" fmla="*/ 119063 h 809763"/>
                    <a:gd name="connsiteX174" fmla="*/ 652463 w 669132"/>
                    <a:gd name="connsiteY17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0963 w 669132"/>
                    <a:gd name="connsiteY81" fmla="*/ 583406 h 809763"/>
                    <a:gd name="connsiteX82" fmla="*/ 85725 w 669132"/>
                    <a:gd name="connsiteY82" fmla="*/ 590550 h 809763"/>
                    <a:gd name="connsiteX83" fmla="*/ 92869 w 669132"/>
                    <a:gd name="connsiteY83" fmla="*/ 595313 h 809763"/>
                    <a:gd name="connsiteX84" fmla="*/ 100013 w 669132"/>
                    <a:gd name="connsiteY84" fmla="*/ 616744 h 809763"/>
                    <a:gd name="connsiteX85" fmla="*/ 104775 w 669132"/>
                    <a:gd name="connsiteY85" fmla="*/ 635794 h 809763"/>
                    <a:gd name="connsiteX86" fmla="*/ 111919 w 669132"/>
                    <a:gd name="connsiteY86" fmla="*/ 640556 h 809763"/>
                    <a:gd name="connsiteX87" fmla="*/ 123825 w 669132"/>
                    <a:gd name="connsiteY87" fmla="*/ 652463 h 809763"/>
                    <a:gd name="connsiteX88" fmla="*/ 152400 w 669132"/>
                    <a:gd name="connsiteY88" fmla="*/ 638175 h 809763"/>
                    <a:gd name="connsiteX89" fmla="*/ 159544 w 669132"/>
                    <a:gd name="connsiteY89" fmla="*/ 635794 h 809763"/>
                    <a:gd name="connsiteX90" fmla="*/ 180975 w 669132"/>
                    <a:gd name="connsiteY90" fmla="*/ 621506 h 809763"/>
                    <a:gd name="connsiteX91" fmla="*/ 188119 w 669132"/>
                    <a:gd name="connsiteY91" fmla="*/ 616744 h 809763"/>
                    <a:gd name="connsiteX92" fmla="*/ 204788 w 669132"/>
                    <a:gd name="connsiteY92" fmla="*/ 600075 h 809763"/>
                    <a:gd name="connsiteX93" fmla="*/ 209550 w 669132"/>
                    <a:gd name="connsiteY93" fmla="*/ 592931 h 809763"/>
                    <a:gd name="connsiteX94" fmla="*/ 223838 w 669132"/>
                    <a:gd name="connsiteY94" fmla="*/ 588169 h 809763"/>
                    <a:gd name="connsiteX95" fmla="*/ 238125 w 669132"/>
                    <a:gd name="connsiteY95" fmla="*/ 583406 h 809763"/>
                    <a:gd name="connsiteX96" fmla="*/ 245269 w 669132"/>
                    <a:gd name="connsiteY96" fmla="*/ 578644 h 809763"/>
                    <a:gd name="connsiteX97" fmla="*/ 257175 w 669132"/>
                    <a:gd name="connsiteY97" fmla="*/ 569119 h 809763"/>
                    <a:gd name="connsiteX98" fmla="*/ 264319 w 669132"/>
                    <a:gd name="connsiteY98" fmla="*/ 564356 h 809763"/>
                    <a:gd name="connsiteX99" fmla="*/ 278607 w 669132"/>
                    <a:gd name="connsiteY99" fmla="*/ 559594 h 809763"/>
                    <a:gd name="connsiteX100" fmla="*/ 290513 w 669132"/>
                    <a:gd name="connsiteY100" fmla="*/ 550069 h 809763"/>
                    <a:gd name="connsiteX101" fmla="*/ 304800 w 669132"/>
                    <a:gd name="connsiteY101" fmla="*/ 540544 h 809763"/>
                    <a:gd name="connsiteX102" fmla="*/ 309563 w 669132"/>
                    <a:gd name="connsiteY102" fmla="*/ 533400 h 809763"/>
                    <a:gd name="connsiteX103" fmla="*/ 314325 w 669132"/>
                    <a:gd name="connsiteY103" fmla="*/ 514350 h 809763"/>
                    <a:gd name="connsiteX104" fmla="*/ 319088 w 669132"/>
                    <a:gd name="connsiteY104" fmla="*/ 469106 h 809763"/>
                    <a:gd name="connsiteX105" fmla="*/ 323850 w 669132"/>
                    <a:gd name="connsiteY105" fmla="*/ 454819 h 809763"/>
                    <a:gd name="connsiteX106" fmla="*/ 326232 w 669132"/>
                    <a:gd name="connsiteY106" fmla="*/ 447675 h 809763"/>
                    <a:gd name="connsiteX107" fmla="*/ 328613 w 669132"/>
                    <a:gd name="connsiteY107" fmla="*/ 423863 h 809763"/>
                    <a:gd name="connsiteX108" fmla="*/ 330994 w 669132"/>
                    <a:gd name="connsiteY108" fmla="*/ 416719 h 809763"/>
                    <a:gd name="connsiteX109" fmla="*/ 340519 w 669132"/>
                    <a:gd name="connsiteY109" fmla="*/ 383381 h 809763"/>
                    <a:gd name="connsiteX110" fmla="*/ 342900 w 669132"/>
                    <a:gd name="connsiteY110" fmla="*/ 347663 h 809763"/>
                    <a:gd name="connsiteX111" fmla="*/ 345282 w 669132"/>
                    <a:gd name="connsiteY111" fmla="*/ 340519 h 809763"/>
                    <a:gd name="connsiteX112" fmla="*/ 347663 w 669132"/>
                    <a:gd name="connsiteY112" fmla="*/ 323850 h 809763"/>
                    <a:gd name="connsiteX113" fmla="*/ 350044 w 669132"/>
                    <a:gd name="connsiteY113" fmla="*/ 280988 h 809763"/>
                    <a:gd name="connsiteX114" fmla="*/ 352425 w 669132"/>
                    <a:gd name="connsiteY114" fmla="*/ 261938 h 809763"/>
                    <a:gd name="connsiteX115" fmla="*/ 345282 w 669132"/>
                    <a:gd name="connsiteY115" fmla="*/ 257175 h 809763"/>
                    <a:gd name="connsiteX116" fmla="*/ 338138 w 669132"/>
                    <a:gd name="connsiteY116" fmla="*/ 259556 h 809763"/>
                    <a:gd name="connsiteX117" fmla="*/ 330994 w 669132"/>
                    <a:gd name="connsiteY117" fmla="*/ 264319 h 809763"/>
                    <a:gd name="connsiteX118" fmla="*/ 316707 w 669132"/>
                    <a:gd name="connsiteY118" fmla="*/ 269081 h 809763"/>
                    <a:gd name="connsiteX119" fmla="*/ 309563 w 669132"/>
                    <a:gd name="connsiteY119" fmla="*/ 271463 h 809763"/>
                    <a:gd name="connsiteX120" fmla="*/ 311944 w 669132"/>
                    <a:gd name="connsiteY120" fmla="*/ 264319 h 809763"/>
                    <a:gd name="connsiteX121" fmla="*/ 307182 w 669132"/>
                    <a:gd name="connsiteY121" fmla="*/ 250031 h 809763"/>
                    <a:gd name="connsiteX122" fmla="*/ 295275 w 669132"/>
                    <a:gd name="connsiteY122" fmla="*/ 228600 h 809763"/>
                    <a:gd name="connsiteX123" fmla="*/ 288132 w 669132"/>
                    <a:gd name="connsiteY123" fmla="*/ 223838 h 809763"/>
                    <a:gd name="connsiteX124" fmla="*/ 290513 w 669132"/>
                    <a:gd name="connsiteY124" fmla="*/ 216694 h 809763"/>
                    <a:gd name="connsiteX125" fmla="*/ 297657 w 669132"/>
                    <a:gd name="connsiteY125" fmla="*/ 214313 h 809763"/>
                    <a:gd name="connsiteX126" fmla="*/ 304800 w 669132"/>
                    <a:gd name="connsiteY126" fmla="*/ 209550 h 809763"/>
                    <a:gd name="connsiteX127" fmla="*/ 311944 w 669132"/>
                    <a:gd name="connsiteY127" fmla="*/ 202406 h 809763"/>
                    <a:gd name="connsiteX128" fmla="*/ 319088 w 669132"/>
                    <a:gd name="connsiteY128" fmla="*/ 200025 h 809763"/>
                    <a:gd name="connsiteX129" fmla="*/ 333375 w 669132"/>
                    <a:gd name="connsiteY129" fmla="*/ 192881 h 809763"/>
                    <a:gd name="connsiteX130" fmla="*/ 347663 w 669132"/>
                    <a:gd name="connsiteY130" fmla="*/ 190500 h 809763"/>
                    <a:gd name="connsiteX131" fmla="*/ 361950 w 669132"/>
                    <a:gd name="connsiteY131" fmla="*/ 185738 h 809763"/>
                    <a:gd name="connsiteX132" fmla="*/ 369094 w 669132"/>
                    <a:gd name="connsiteY132" fmla="*/ 180975 h 809763"/>
                    <a:gd name="connsiteX133" fmla="*/ 373857 w 669132"/>
                    <a:gd name="connsiteY133" fmla="*/ 173831 h 809763"/>
                    <a:gd name="connsiteX134" fmla="*/ 381000 w 669132"/>
                    <a:gd name="connsiteY134" fmla="*/ 171450 h 809763"/>
                    <a:gd name="connsiteX135" fmla="*/ 388144 w 669132"/>
                    <a:gd name="connsiteY135" fmla="*/ 166688 h 809763"/>
                    <a:gd name="connsiteX136" fmla="*/ 390525 w 669132"/>
                    <a:gd name="connsiteY136" fmla="*/ 159544 h 809763"/>
                    <a:gd name="connsiteX137" fmla="*/ 395288 w 669132"/>
                    <a:gd name="connsiteY137" fmla="*/ 152400 h 809763"/>
                    <a:gd name="connsiteX138" fmla="*/ 404813 w 669132"/>
                    <a:gd name="connsiteY138" fmla="*/ 130969 h 809763"/>
                    <a:gd name="connsiteX139" fmla="*/ 407194 w 669132"/>
                    <a:gd name="connsiteY139" fmla="*/ 111919 h 809763"/>
                    <a:gd name="connsiteX140" fmla="*/ 392907 w 669132"/>
                    <a:gd name="connsiteY140" fmla="*/ 107156 h 809763"/>
                    <a:gd name="connsiteX141" fmla="*/ 378619 w 669132"/>
                    <a:gd name="connsiteY141" fmla="*/ 102394 h 809763"/>
                    <a:gd name="connsiteX142" fmla="*/ 369094 w 669132"/>
                    <a:gd name="connsiteY142" fmla="*/ 100013 h 809763"/>
                    <a:gd name="connsiteX143" fmla="*/ 366713 w 669132"/>
                    <a:gd name="connsiteY143" fmla="*/ 92869 h 809763"/>
                    <a:gd name="connsiteX144" fmla="*/ 357188 w 669132"/>
                    <a:gd name="connsiteY144" fmla="*/ 83344 h 809763"/>
                    <a:gd name="connsiteX145" fmla="*/ 371475 w 669132"/>
                    <a:gd name="connsiteY145" fmla="*/ 78581 h 809763"/>
                    <a:gd name="connsiteX146" fmla="*/ 388144 w 669132"/>
                    <a:gd name="connsiteY146" fmla="*/ 71438 h 809763"/>
                    <a:gd name="connsiteX147" fmla="*/ 404813 w 669132"/>
                    <a:gd name="connsiteY147" fmla="*/ 54769 h 809763"/>
                    <a:gd name="connsiteX148" fmla="*/ 414338 w 669132"/>
                    <a:gd name="connsiteY148" fmla="*/ 40481 h 809763"/>
                    <a:gd name="connsiteX149" fmla="*/ 419100 w 669132"/>
                    <a:gd name="connsiteY149" fmla="*/ 33338 h 809763"/>
                    <a:gd name="connsiteX150" fmla="*/ 426244 w 669132"/>
                    <a:gd name="connsiteY150" fmla="*/ 30956 h 809763"/>
                    <a:gd name="connsiteX151" fmla="*/ 431007 w 669132"/>
                    <a:gd name="connsiteY151" fmla="*/ 23813 h 809763"/>
                    <a:gd name="connsiteX152" fmla="*/ 445294 w 669132"/>
                    <a:gd name="connsiteY152" fmla="*/ 14288 h 809763"/>
                    <a:gd name="connsiteX153" fmla="*/ 461963 w 669132"/>
                    <a:gd name="connsiteY153" fmla="*/ 7144 h 809763"/>
                    <a:gd name="connsiteX154" fmla="*/ 471488 w 669132"/>
                    <a:gd name="connsiteY154" fmla="*/ 0 h 809763"/>
                    <a:gd name="connsiteX155" fmla="*/ 490538 w 669132"/>
                    <a:gd name="connsiteY155" fmla="*/ 11906 h 809763"/>
                    <a:gd name="connsiteX156" fmla="*/ 504825 w 669132"/>
                    <a:gd name="connsiteY156" fmla="*/ 21431 h 809763"/>
                    <a:gd name="connsiteX157" fmla="*/ 516732 w 669132"/>
                    <a:gd name="connsiteY157" fmla="*/ 33338 h 809763"/>
                    <a:gd name="connsiteX158" fmla="*/ 528638 w 669132"/>
                    <a:gd name="connsiteY158" fmla="*/ 45244 h 809763"/>
                    <a:gd name="connsiteX159" fmla="*/ 521494 w 669132"/>
                    <a:gd name="connsiteY159" fmla="*/ 61913 h 809763"/>
                    <a:gd name="connsiteX160" fmla="*/ 514350 w 669132"/>
                    <a:gd name="connsiteY160" fmla="*/ 64294 h 809763"/>
                    <a:gd name="connsiteX161" fmla="*/ 511969 w 669132"/>
                    <a:gd name="connsiteY161" fmla="*/ 71438 h 809763"/>
                    <a:gd name="connsiteX162" fmla="*/ 519113 w 669132"/>
                    <a:gd name="connsiteY162" fmla="*/ 85725 h 809763"/>
                    <a:gd name="connsiteX163" fmla="*/ 526257 w 669132"/>
                    <a:gd name="connsiteY163" fmla="*/ 90488 h 809763"/>
                    <a:gd name="connsiteX164" fmla="*/ 533400 w 669132"/>
                    <a:gd name="connsiteY164" fmla="*/ 97631 h 809763"/>
                    <a:gd name="connsiteX165" fmla="*/ 538163 w 669132"/>
                    <a:gd name="connsiteY165" fmla="*/ 104775 h 809763"/>
                    <a:gd name="connsiteX166" fmla="*/ 545307 w 669132"/>
                    <a:gd name="connsiteY166" fmla="*/ 107156 h 809763"/>
                    <a:gd name="connsiteX167" fmla="*/ 552450 w 669132"/>
                    <a:gd name="connsiteY167" fmla="*/ 111919 h 809763"/>
                    <a:gd name="connsiteX168" fmla="*/ 566738 w 669132"/>
                    <a:gd name="connsiteY168" fmla="*/ 109538 h 809763"/>
                    <a:gd name="connsiteX169" fmla="*/ 590550 w 669132"/>
                    <a:gd name="connsiteY169" fmla="*/ 107156 h 809763"/>
                    <a:gd name="connsiteX170" fmla="*/ 609600 w 669132"/>
                    <a:gd name="connsiteY170" fmla="*/ 109538 h 809763"/>
                    <a:gd name="connsiteX171" fmla="*/ 626269 w 669132"/>
                    <a:gd name="connsiteY171" fmla="*/ 114300 h 809763"/>
                    <a:gd name="connsiteX172" fmla="*/ 633413 w 669132"/>
                    <a:gd name="connsiteY172" fmla="*/ 119063 h 809763"/>
                    <a:gd name="connsiteX173" fmla="*/ 652463 w 669132"/>
                    <a:gd name="connsiteY17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5725 w 669132"/>
                    <a:gd name="connsiteY81" fmla="*/ 590550 h 809763"/>
                    <a:gd name="connsiteX82" fmla="*/ 92869 w 669132"/>
                    <a:gd name="connsiteY82" fmla="*/ 595313 h 809763"/>
                    <a:gd name="connsiteX83" fmla="*/ 100013 w 669132"/>
                    <a:gd name="connsiteY83" fmla="*/ 616744 h 809763"/>
                    <a:gd name="connsiteX84" fmla="*/ 104775 w 669132"/>
                    <a:gd name="connsiteY84" fmla="*/ 635794 h 809763"/>
                    <a:gd name="connsiteX85" fmla="*/ 111919 w 669132"/>
                    <a:gd name="connsiteY85" fmla="*/ 640556 h 809763"/>
                    <a:gd name="connsiteX86" fmla="*/ 123825 w 669132"/>
                    <a:gd name="connsiteY86" fmla="*/ 652463 h 809763"/>
                    <a:gd name="connsiteX87" fmla="*/ 152400 w 669132"/>
                    <a:gd name="connsiteY87" fmla="*/ 638175 h 809763"/>
                    <a:gd name="connsiteX88" fmla="*/ 159544 w 669132"/>
                    <a:gd name="connsiteY88" fmla="*/ 635794 h 809763"/>
                    <a:gd name="connsiteX89" fmla="*/ 180975 w 669132"/>
                    <a:gd name="connsiteY89" fmla="*/ 621506 h 809763"/>
                    <a:gd name="connsiteX90" fmla="*/ 188119 w 669132"/>
                    <a:gd name="connsiteY90" fmla="*/ 616744 h 809763"/>
                    <a:gd name="connsiteX91" fmla="*/ 204788 w 669132"/>
                    <a:gd name="connsiteY91" fmla="*/ 600075 h 809763"/>
                    <a:gd name="connsiteX92" fmla="*/ 209550 w 669132"/>
                    <a:gd name="connsiteY92" fmla="*/ 592931 h 809763"/>
                    <a:gd name="connsiteX93" fmla="*/ 223838 w 669132"/>
                    <a:gd name="connsiteY93" fmla="*/ 588169 h 809763"/>
                    <a:gd name="connsiteX94" fmla="*/ 238125 w 669132"/>
                    <a:gd name="connsiteY94" fmla="*/ 583406 h 809763"/>
                    <a:gd name="connsiteX95" fmla="*/ 245269 w 669132"/>
                    <a:gd name="connsiteY95" fmla="*/ 578644 h 809763"/>
                    <a:gd name="connsiteX96" fmla="*/ 257175 w 669132"/>
                    <a:gd name="connsiteY96" fmla="*/ 569119 h 809763"/>
                    <a:gd name="connsiteX97" fmla="*/ 264319 w 669132"/>
                    <a:gd name="connsiteY97" fmla="*/ 564356 h 809763"/>
                    <a:gd name="connsiteX98" fmla="*/ 278607 w 669132"/>
                    <a:gd name="connsiteY98" fmla="*/ 559594 h 809763"/>
                    <a:gd name="connsiteX99" fmla="*/ 290513 w 669132"/>
                    <a:gd name="connsiteY99" fmla="*/ 550069 h 809763"/>
                    <a:gd name="connsiteX100" fmla="*/ 304800 w 669132"/>
                    <a:gd name="connsiteY100" fmla="*/ 540544 h 809763"/>
                    <a:gd name="connsiteX101" fmla="*/ 309563 w 669132"/>
                    <a:gd name="connsiteY101" fmla="*/ 533400 h 809763"/>
                    <a:gd name="connsiteX102" fmla="*/ 314325 w 669132"/>
                    <a:gd name="connsiteY102" fmla="*/ 514350 h 809763"/>
                    <a:gd name="connsiteX103" fmla="*/ 319088 w 669132"/>
                    <a:gd name="connsiteY103" fmla="*/ 469106 h 809763"/>
                    <a:gd name="connsiteX104" fmla="*/ 323850 w 669132"/>
                    <a:gd name="connsiteY104" fmla="*/ 454819 h 809763"/>
                    <a:gd name="connsiteX105" fmla="*/ 326232 w 669132"/>
                    <a:gd name="connsiteY105" fmla="*/ 447675 h 809763"/>
                    <a:gd name="connsiteX106" fmla="*/ 328613 w 669132"/>
                    <a:gd name="connsiteY106" fmla="*/ 423863 h 809763"/>
                    <a:gd name="connsiteX107" fmla="*/ 330994 w 669132"/>
                    <a:gd name="connsiteY107" fmla="*/ 416719 h 809763"/>
                    <a:gd name="connsiteX108" fmla="*/ 340519 w 669132"/>
                    <a:gd name="connsiteY108" fmla="*/ 383381 h 809763"/>
                    <a:gd name="connsiteX109" fmla="*/ 342900 w 669132"/>
                    <a:gd name="connsiteY109" fmla="*/ 347663 h 809763"/>
                    <a:gd name="connsiteX110" fmla="*/ 345282 w 669132"/>
                    <a:gd name="connsiteY110" fmla="*/ 340519 h 809763"/>
                    <a:gd name="connsiteX111" fmla="*/ 347663 w 669132"/>
                    <a:gd name="connsiteY111" fmla="*/ 323850 h 809763"/>
                    <a:gd name="connsiteX112" fmla="*/ 350044 w 669132"/>
                    <a:gd name="connsiteY112" fmla="*/ 280988 h 809763"/>
                    <a:gd name="connsiteX113" fmla="*/ 352425 w 669132"/>
                    <a:gd name="connsiteY113" fmla="*/ 261938 h 809763"/>
                    <a:gd name="connsiteX114" fmla="*/ 345282 w 669132"/>
                    <a:gd name="connsiteY114" fmla="*/ 257175 h 809763"/>
                    <a:gd name="connsiteX115" fmla="*/ 338138 w 669132"/>
                    <a:gd name="connsiteY115" fmla="*/ 259556 h 809763"/>
                    <a:gd name="connsiteX116" fmla="*/ 330994 w 669132"/>
                    <a:gd name="connsiteY116" fmla="*/ 264319 h 809763"/>
                    <a:gd name="connsiteX117" fmla="*/ 316707 w 669132"/>
                    <a:gd name="connsiteY117" fmla="*/ 269081 h 809763"/>
                    <a:gd name="connsiteX118" fmla="*/ 309563 w 669132"/>
                    <a:gd name="connsiteY118" fmla="*/ 271463 h 809763"/>
                    <a:gd name="connsiteX119" fmla="*/ 311944 w 669132"/>
                    <a:gd name="connsiteY119" fmla="*/ 264319 h 809763"/>
                    <a:gd name="connsiteX120" fmla="*/ 307182 w 669132"/>
                    <a:gd name="connsiteY120" fmla="*/ 250031 h 809763"/>
                    <a:gd name="connsiteX121" fmla="*/ 295275 w 669132"/>
                    <a:gd name="connsiteY121" fmla="*/ 228600 h 809763"/>
                    <a:gd name="connsiteX122" fmla="*/ 288132 w 669132"/>
                    <a:gd name="connsiteY122" fmla="*/ 223838 h 809763"/>
                    <a:gd name="connsiteX123" fmla="*/ 290513 w 669132"/>
                    <a:gd name="connsiteY123" fmla="*/ 216694 h 809763"/>
                    <a:gd name="connsiteX124" fmla="*/ 297657 w 669132"/>
                    <a:gd name="connsiteY124" fmla="*/ 214313 h 809763"/>
                    <a:gd name="connsiteX125" fmla="*/ 304800 w 669132"/>
                    <a:gd name="connsiteY125" fmla="*/ 209550 h 809763"/>
                    <a:gd name="connsiteX126" fmla="*/ 311944 w 669132"/>
                    <a:gd name="connsiteY126" fmla="*/ 202406 h 809763"/>
                    <a:gd name="connsiteX127" fmla="*/ 319088 w 669132"/>
                    <a:gd name="connsiteY127" fmla="*/ 200025 h 809763"/>
                    <a:gd name="connsiteX128" fmla="*/ 333375 w 669132"/>
                    <a:gd name="connsiteY128" fmla="*/ 192881 h 809763"/>
                    <a:gd name="connsiteX129" fmla="*/ 347663 w 669132"/>
                    <a:gd name="connsiteY129" fmla="*/ 190500 h 809763"/>
                    <a:gd name="connsiteX130" fmla="*/ 361950 w 669132"/>
                    <a:gd name="connsiteY130" fmla="*/ 185738 h 809763"/>
                    <a:gd name="connsiteX131" fmla="*/ 369094 w 669132"/>
                    <a:gd name="connsiteY131" fmla="*/ 180975 h 809763"/>
                    <a:gd name="connsiteX132" fmla="*/ 373857 w 669132"/>
                    <a:gd name="connsiteY132" fmla="*/ 173831 h 809763"/>
                    <a:gd name="connsiteX133" fmla="*/ 381000 w 669132"/>
                    <a:gd name="connsiteY133" fmla="*/ 171450 h 809763"/>
                    <a:gd name="connsiteX134" fmla="*/ 388144 w 669132"/>
                    <a:gd name="connsiteY134" fmla="*/ 166688 h 809763"/>
                    <a:gd name="connsiteX135" fmla="*/ 390525 w 669132"/>
                    <a:gd name="connsiteY135" fmla="*/ 159544 h 809763"/>
                    <a:gd name="connsiteX136" fmla="*/ 395288 w 669132"/>
                    <a:gd name="connsiteY136" fmla="*/ 152400 h 809763"/>
                    <a:gd name="connsiteX137" fmla="*/ 404813 w 669132"/>
                    <a:gd name="connsiteY137" fmla="*/ 130969 h 809763"/>
                    <a:gd name="connsiteX138" fmla="*/ 407194 w 669132"/>
                    <a:gd name="connsiteY138" fmla="*/ 111919 h 809763"/>
                    <a:gd name="connsiteX139" fmla="*/ 392907 w 669132"/>
                    <a:gd name="connsiteY139" fmla="*/ 107156 h 809763"/>
                    <a:gd name="connsiteX140" fmla="*/ 378619 w 669132"/>
                    <a:gd name="connsiteY140" fmla="*/ 102394 h 809763"/>
                    <a:gd name="connsiteX141" fmla="*/ 369094 w 669132"/>
                    <a:gd name="connsiteY141" fmla="*/ 100013 h 809763"/>
                    <a:gd name="connsiteX142" fmla="*/ 366713 w 669132"/>
                    <a:gd name="connsiteY142" fmla="*/ 92869 h 809763"/>
                    <a:gd name="connsiteX143" fmla="*/ 357188 w 669132"/>
                    <a:gd name="connsiteY143" fmla="*/ 83344 h 809763"/>
                    <a:gd name="connsiteX144" fmla="*/ 371475 w 669132"/>
                    <a:gd name="connsiteY144" fmla="*/ 78581 h 809763"/>
                    <a:gd name="connsiteX145" fmla="*/ 388144 w 669132"/>
                    <a:gd name="connsiteY145" fmla="*/ 71438 h 809763"/>
                    <a:gd name="connsiteX146" fmla="*/ 404813 w 669132"/>
                    <a:gd name="connsiteY146" fmla="*/ 54769 h 809763"/>
                    <a:gd name="connsiteX147" fmla="*/ 414338 w 669132"/>
                    <a:gd name="connsiteY147" fmla="*/ 40481 h 809763"/>
                    <a:gd name="connsiteX148" fmla="*/ 419100 w 669132"/>
                    <a:gd name="connsiteY148" fmla="*/ 33338 h 809763"/>
                    <a:gd name="connsiteX149" fmla="*/ 426244 w 669132"/>
                    <a:gd name="connsiteY149" fmla="*/ 30956 h 809763"/>
                    <a:gd name="connsiteX150" fmla="*/ 431007 w 669132"/>
                    <a:gd name="connsiteY150" fmla="*/ 23813 h 809763"/>
                    <a:gd name="connsiteX151" fmla="*/ 445294 w 669132"/>
                    <a:gd name="connsiteY151" fmla="*/ 14288 h 809763"/>
                    <a:gd name="connsiteX152" fmla="*/ 461963 w 669132"/>
                    <a:gd name="connsiteY152" fmla="*/ 7144 h 809763"/>
                    <a:gd name="connsiteX153" fmla="*/ 471488 w 669132"/>
                    <a:gd name="connsiteY153" fmla="*/ 0 h 809763"/>
                    <a:gd name="connsiteX154" fmla="*/ 490538 w 669132"/>
                    <a:gd name="connsiteY154" fmla="*/ 11906 h 809763"/>
                    <a:gd name="connsiteX155" fmla="*/ 504825 w 669132"/>
                    <a:gd name="connsiteY155" fmla="*/ 21431 h 809763"/>
                    <a:gd name="connsiteX156" fmla="*/ 516732 w 669132"/>
                    <a:gd name="connsiteY156" fmla="*/ 33338 h 809763"/>
                    <a:gd name="connsiteX157" fmla="*/ 528638 w 669132"/>
                    <a:gd name="connsiteY157" fmla="*/ 45244 h 809763"/>
                    <a:gd name="connsiteX158" fmla="*/ 521494 w 669132"/>
                    <a:gd name="connsiteY158" fmla="*/ 61913 h 809763"/>
                    <a:gd name="connsiteX159" fmla="*/ 514350 w 669132"/>
                    <a:gd name="connsiteY159" fmla="*/ 64294 h 809763"/>
                    <a:gd name="connsiteX160" fmla="*/ 511969 w 669132"/>
                    <a:gd name="connsiteY160" fmla="*/ 71438 h 809763"/>
                    <a:gd name="connsiteX161" fmla="*/ 519113 w 669132"/>
                    <a:gd name="connsiteY161" fmla="*/ 85725 h 809763"/>
                    <a:gd name="connsiteX162" fmla="*/ 526257 w 669132"/>
                    <a:gd name="connsiteY162" fmla="*/ 90488 h 809763"/>
                    <a:gd name="connsiteX163" fmla="*/ 533400 w 669132"/>
                    <a:gd name="connsiteY163" fmla="*/ 97631 h 809763"/>
                    <a:gd name="connsiteX164" fmla="*/ 538163 w 669132"/>
                    <a:gd name="connsiteY164" fmla="*/ 104775 h 809763"/>
                    <a:gd name="connsiteX165" fmla="*/ 545307 w 669132"/>
                    <a:gd name="connsiteY165" fmla="*/ 107156 h 809763"/>
                    <a:gd name="connsiteX166" fmla="*/ 552450 w 669132"/>
                    <a:gd name="connsiteY166" fmla="*/ 111919 h 809763"/>
                    <a:gd name="connsiteX167" fmla="*/ 566738 w 669132"/>
                    <a:gd name="connsiteY167" fmla="*/ 109538 h 809763"/>
                    <a:gd name="connsiteX168" fmla="*/ 590550 w 669132"/>
                    <a:gd name="connsiteY168" fmla="*/ 107156 h 809763"/>
                    <a:gd name="connsiteX169" fmla="*/ 609600 w 669132"/>
                    <a:gd name="connsiteY169" fmla="*/ 109538 h 809763"/>
                    <a:gd name="connsiteX170" fmla="*/ 626269 w 669132"/>
                    <a:gd name="connsiteY170" fmla="*/ 114300 h 809763"/>
                    <a:gd name="connsiteX171" fmla="*/ 633413 w 669132"/>
                    <a:gd name="connsiteY171" fmla="*/ 119063 h 809763"/>
                    <a:gd name="connsiteX172" fmla="*/ 652463 w 669132"/>
                    <a:gd name="connsiteY17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92869 w 669132"/>
                    <a:gd name="connsiteY81" fmla="*/ 595313 h 809763"/>
                    <a:gd name="connsiteX82" fmla="*/ 100013 w 669132"/>
                    <a:gd name="connsiteY82" fmla="*/ 616744 h 809763"/>
                    <a:gd name="connsiteX83" fmla="*/ 104775 w 669132"/>
                    <a:gd name="connsiteY83" fmla="*/ 635794 h 809763"/>
                    <a:gd name="connsiteX84" fmla="*/ 111919 w 669132"/>
                    <a:gd name="connsiteY84" fmla="*/ 640556 h 809763"/>
                    <a:gd name="connsiteX85" fmla="*/ 123825 w 669132"/>
                    <a:gd name="connsiteY85" fmla="*/ 652463 h 809763"/>
                    <a:gd name="connsiteX86" fmla="*/ 152400 w 669132"/>
                    <a:gd name="connsiteY86" fmla="*/ 638175 h 809763"/>
                    <a:gd name="connsiteX87" fmla="*/ 159544 w 669132"/>
                    <a:gd name="connsiteY87" fmla="*/ 635794 h 809763"/>
                    <a:gd name="connsiteX88" fmla="*/ 180975 w 669132"/>
                    <a:gd name="connsiteY88" fmla="*/ 621506 h 809763"/>
                    <a:gd name="connsiteX89" fmla="*/ 188119 w 669132"/>
                    <a:gd name="connsiteY89" fmla="*/ 616744 h 809763"/>
                    <a:gd name="connsiteX90" fmla="*/ 204788 w 669132"/>
                    <a:gd name="connsiteY90" fmla="*/ 600075 h 809763"/>
                    <a:gd name="connsiteX91" fmla="*/ 209550 w 669132"/>
                    <a:gd name="connsiteY91" fmla="*/ 592931 h 809763"/>
                    <a:gd name="connsiteX92" fmla="*/ 223838 w 669132"/>
                    <a:gd name="connsiteY92" fmla="*/ 588169 h 809763"/>
                    <a:gd name="connsiteX93" fmla="*/ 238125 w 669132"/>
                    <a:gd name="connsiteY93" fmla="*/ 583406 h 809763"/>
                    <a:gd name="connsiteX94" fmla="*/ 245269 w 669132"/>
                    <a:gd name="connsiteY94" fmla="*/ 578644 h 809763"/>
                    <a:gd name="connsiteX95" fmla="*/ 257175 w 669132"/>
                    <a:gd name="connsiteY95" fmla="*/ 569119 h 809763"/>
                    <a:gd name="connsiteX96" fmla="*/ 264319 w 669132"/>
                    <a:gd name="connsiteY96" fmla="*/ 564356 h 809763"/>
                    <a:gd name="connsiteX97" fmla="*/ 278607 w 669132"/>
                    <a:gd name="connsiteY97" fmla="*/ 559594 h 809763"/>
                    <a:gd name="connsiteX98" fmla="*/ 290513 w 669132"/>
                    <a:gd name="connsiteY98" fmla="*/ 550069 h 809763"/>
                    <a:gd name="connsiteX99" fmla="*/ 304800 w 669132"/>
                    <a:gd name="connsiteY99" fmla="*/ 540544 h 809763"/>
                    <a:gd name="connsiteX100" fmla="*/ 309563 w 669132"/>
                    <a:gd name="connsiteY100" fmla="*/ 533400 h 809763"/>
                    <a:gd name="connsiteX101" fmla="*/ 314325 w 669132"/>
                    <a:gd name="connsiteY101" fmla="*/ 514350 h 809763"/>
                    <a:gd name="connsiteX102" fmla="*/ 319088 w 669132"/>
                    <a:gd name="connsiteY102" fmla="*/ 469106 h 809763"/>
                    <a:gd name="connsiteX103" fmla="*/ 323850 w 669132"/>
                    <a:gd name="connsiteY103" fmla="*/ 454819 h 809763"/>
                    <a:gd name="connsiteX104" fmla="*/ 326232 w 669132"/>
                    <a:gd name="connsiteY104" fmla="*/ 447675 h 809763"/>
                    <a:gd name="connsiteX105" fmla="*/ 328613 w 669132"/>
                    <a:gd name="connsiteY105" fmla="*/ 423863 h 809763"/>
                    <a:gd name="connsiteX106" fmla="*/ 330994 w 669132"/>
                    <a:gd name="connsiteY106" fmla="*/ 416719 h 809763"/>
                    <a:gd name="connsiteX107" fmla="*/ 340519 w 669132"/>
                    <a:gd name="connsiteY107" fmla="*/ 383381 h 809763"/>
                    <a:gd name="connsiteX108" fmla="*/ 342900 w 669132"/>
                    <a:gd name="connsiteY108" fmla="*/ 347663 h 809763"/>
                    <a:gd name="connsiteX109" fmla="*/ 345282 w 669132"/>
                    <a:gd name="connsiteY109" fmla="*/ 340519 h 809763"/>
                    <a:gd name="connsiteX110" fmla="*/ 347663 w 669132"/>
                    <a:gd name="connsiteY110" fmla="*/ 323850 h 809763"/>
                    <a:gd name="connsiteX111" fmla="*/ 350044 w 669132"/>
                    <a:gd name="connsiteY111" fmla="*/ 280988 h 809763"/>
                    <a:gd name="connsiteX112" fmla="*/ 352425 w 669132"/>
                    <a:gd name="connsiteY112" fmla="*/ 261938 h 809763"/>
                    <a:gd name="connsiteX113" fmla="*/ 345282 w 669132"/>
                    <a:gd name="connsiteY113" fmla="*/ 257175 h 809763"/>
                    <a:gd name="connsiteX114" fmla="*/ 338138 w 669132"/>
                    <a:gd name="connsiteY114" fmla="*/ 259556 h 809763"/>
                    <a:gd name="connsiteX115" fmla="*/ 330994 w 669132"/>
                    <a:gd name="connsiteY115" fmla="*/ 264319 h 809763"/>
                    <a:gd name="connsiteX116" fmla="*/ 316707 w 669132"/>
                    <a:gd name="connsiteY116" fmla="*/ 269081 h 809763"/>
                    <a:gd name="connsiteX117" fmla="*/ 309563 w 669132"/>
                    <a:gd name="connsiteY117" fmla="*/ 271463 h 809763"/>
                    <a:gd name="connsiteX118" fmla="*/ 311944 w 669132"/>
                    <a:gd name="connsiteY118" fmla="*/ 264319 h 809763"/>
                    <a:gd name="connsiteX119" fmla="*/ 307182 w 669132"/>
                    <a:gd name="connsiteY119" fmla="*/ 250031 h 809763"/>
                    <a:gd name="connsiteX120" fmla="*/ 295275 w 669132"/>
                    <a:gd name="connsiteY120" fmla="*/ 228600 h 809763"/>
                    <a:gd name="connsiteX121" fmla="*/ 288132 w 669132"/>
                    <a:gd name="connsiteY121" fmla="*/ 223838 h 809763"/>
                    <a:gd name="connsiteX122" fmla="*/ 290513 w 669132"/>
                    <a:gd name="connsiteY122" fmla="*/ 216694 h 809763"/>
                    <a:gd name="connsiteX123" fmla="*/ 297657 w 669132"/>
                    <a:gd name="connsiteY123" fmla="*/ 214313 h 809763"/>
                    <a:gd name="connsiteX124" fmla="*/ 304800 w 669132"/>
                    <a:gd name="connsiteY124" fmla="*/ 209550 h 809763"/>
                    <a:gd name="connsiteX125" fmla="*/ 311944 w 669132"/>
                    <a:gd name="connsiteY125" fmla="*/ 202406 h 809763"/>
                    <a:gd name="connsiteX126" fmla="*/ 319088 w 669132"/>
                    <a:gd name="connsiteY126" fmla="*/ 200025 h 809763"/>
                    <a:gd name="connsiteX127" fmla="*/ 333375 w 669132"/>
                    <a:gd name="connsiteY127" fmla="*/ 192881 h 809763"/>
                    <a:gd name="connsiteX128" fmla="*/ 347663 w 669132"/>
                    <a:gd name="connsiteY128" fmla="*/ 190500 h 809763"/>
                    <a:gd name="connsiteX129" fmla="*/ 361950 w 669132"/>
                    <a:gd name="connsiteY129" fmla="*/ 185738 h 809763"/>
                    <a:gd name="connsiteX130" fmla="*/ 369094 w 669132"/>
                    <a:gd name="connsiteY130" fmla="*/ 180975 h 809763"/>
                    <a:gd name="connsiteX131" fmla="*/ 373857 w 669132"/>
                    <a:gd name="connsiteY131" fmla="*/ 173831 h 809763"/>
                    <a:gd name="connsiteX132" fmla="*/ 381000 w 669132"/>
                    <a:gd name="connsiteY132" fmla="*/ 171450 h 809763"/>
                    <a:gd name="connsiteX133" fmla="*/ 388144 w 669132"/>
                    <a:gd name="connsiteY133" fmla="*/ 166688 h 809763"/>
                    <a:gd name="connsiteX134" fmla="*/ 390525 w 669132"/>
                    <a:gd name="connsiteY134" fmla="*/ 159544 h 809763"/>
                    <a:gd name="connsiteX135" fmla="*/ 395288 w 669132"/>
                    <a:gd name="connsiteY135" fmla="*/ 152400 h 809763"/>
                    <a:gd name="connsiteX136" fmla="*/ 404813 w 669132"/>
                    <a:gd name="connsiteY136" fmla="*/ 130969 h 809763"/>
                    <a:gd name="connsiteX137" fmla="*/ 407194 w 669132"/>
                    <a:gd name="connsiteY137" fmla="*/ 111919 h 809763"/>
                    <a:gd name="connsiteX138" fmla="*/ 392907 w 669132"/>
                    <a:gd name="connsiteY138" fmla="*/ 107156 h 809763"/>
                    <a:gd name="connsiteX139" fmla="*/ 378619 w 669132"/>
                    <a:gd name="connsiteY139" fmla="*/ 102394 h 809763"/>
                    <a:gd name="connsiteX140" fmla="*/ 369094 w 669132"/>
                    <a:gd name="connsiteY140" fmla="*/ 100013 h 809763"/>
                    <a:gd name="connsiteX141" fmla="*/ 366713 w 669132"/>
                    <a:gd name="connsiteY141" fmla="*/ 92869 h 809763"/>
                    <a:gd name="connsiteX142" fmla="*/ 357188 w 669132"/>
                    <a:gd name="connsiteY142" fmla="*/ 83344 h 809763"/>
                    <a:gd name="connsiteX143" fmla="*/ 371475 w 669132"/>
                    <a:gd name="connsiteY143" fmla="*/ 78581 h 809763"/>
                    <a:gd name="connsiteX144" fmla="*/ 388144 w 669132"/>
                    <a:gd name="connsiteY144" fmla="*/ 71438 h 809763"/>
                    <a:gd name="connsiteX145" fmla="*/ 404813 w 669132"/>
                    <a:gd name="connsiteY145" fmla="*/ 54769 h 809763"/>
                    <a:gd name="connsiteX146" fmla="*/ 414338 w 669132"/>
                    <a:gd name="connsiteY146" fmla="*/ 40481 h 809763"/>
                    <a:gd name="connsiteX147" fmla="*/ 419100 w 669132"/>
                    <a:gd name="connsiteY147" fmla="*/ 33338 h 809763"/>
                    <a:gd name="connsiteX148" fmla="*/ 426244 w 669132"/>
                    <a:gd name="connsiteY148" fmla="*/ 30956 h 809763"/>
                    <a:gd name="connsiteX149" fmla="*/ 431007 w 669132"/>
                    <a:gd name="connsiteY149" fmla="*/ 23813 h 809763"/>
                    <a:gd name="connsiteX150" fmla="*/ 445294 w 669132"/>
                    <a:gd name="connsiteY150" fmla="*/ 14288 h 809763"/>
                    <a:gd name="connsiteX151" fmla="*/ 461963 w 669132"/>
                    <a:gd name="connsiteY151" fmla="*/ 7144 h 809763"/>
                    <a:gd name="connsiteX152" fmla="*/ 471488 w 669132"/>
                    <a:gd name="connsiteY152" fmla="*/ 0 h 809763"/>
                    <a:gd name="connsiteX153" fmla="*/ 490538 w 669132"/>
                    <a:gd name="connsiteY153" fmla="*/ 11906 h 809763"/>
                    <a:gd name="connsiteX154" fmla="*/ 504825 w 669132"/>
                    <a:gd name="connsiteY154" fmla="*/ 21431 h 809763"/>
                    <a:gd name="connsiteX155" fmla="*/ 516732 w 669132"/>
                    <a:gd name="connsiteY155" fmla="*/ 33338 h 809763"/>
                    <a:gd name="connsiteX156" fmla="*/ 528638 w 669132"/>
                    <a:gd name="connsiteY156" fmla="*/ 45244 h 809763"/>
                    <a:gd name="connsiteX157" fmla="*/ 521494 w 669132"/>
                    <a:gd name="connsiteY157" fmla="*/ 61913 h 809763"/>
                    <a:gd name="connsiteX158" fmla="*/ 514350 w 669132"/>
                    <a:gd name="connsiteY158" fmla="*/ 64294 h 809763"/>
                    <a:gd name="connsiteX159" fmla="*/ 511969 w 669132"/>
                    <a:gd name="connsiteY159" fmla="*/ 71438 h 809763"/>
                    <a:gd name="connsiteX160" fmla="*/ 519113 w 669132"/>
                    <a:gd name="connsiteY160" fmla="*/ 85725 h 809763"/>
                    <a:gd name="connsiteX161" fmla="*/ 526257 w 669132"/>
                    <a:gd name="connsiteY161" fmla="*/ 90488 h 809763"/>
                    <a:gd name="connsiteX162" fmla="*/ 533400 w 669132"/>
                    <a:gd name="connsiteY162" fmla="*/ 97631 h 809763"/>
                    <a:gd name="connsiteX163" fmla="*/ 538163 w 669132"/>
                    <a:gd name="connsiteY163" fmla="*/ 104775 h 809763"/>
                    <a:gd name="connsiteX164" fmla="*/ 545307 w 669132"/>
                    <a:gd name="connsiteY164" fmla="*/ 107156 h 809763"/>
                    <a:gd name="connsiteX165" fmla="*/ 552450 w 669132"/>
                    <a:gd name="connsiteY165" fmla="*/ 111919 h 809763"/>
                    <a:gd name="connsiteX166" fmla="*/ 566738 w 669132"/>
                    <a:gd name="connsiteY166" fmla="*/ 109538 h 809763"/>
                    <a:gd name="connsiteX167" fmla="*/ 590550 w 669132"/>
                    <a:gd name="connsiteY167" fmla="*/ 107156 h 809763"/>
                    <a:gd name="connsiteX168" fmla="*/ 609600 w 669132"/>
                    <a:gd name="connsiteY168" fmla="*/ 109538 h 809763"/>
                    <a:gd name="connsiteX169" fmla="*/ 626269 w 669132"/>
                    <a:gd name="connsiteY169" fmla="*/ 114300 h 809763"/>
                    <a:gd name="connsiteX170" fmla="*/ 633413 w 669132"/>
                    <a:gd name="connsiteY170" fmla="*/ 119063 h 809763"/>
                    <a:gd name="connsiteX171" fmla="*/ 652463 w 669132"/>
                    <a:gd name="connsiteY17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24980 w 669132"/>
                    <a:gd name="connsiteY83" fmla="*/ 659628 h 809763"/>
                    <a:gd name="connsiteX84" fmla="*/ 152400 w 669132"/>
                    <a:gd name="connsiteY84" fmla="*/ 638175 h 809763"/>
                    <a:gd name="connsiteX85" fmla="*/ 159544 w 669132"/>
                    <a:gd name="connsiteY85" fmla="*/ 635794 h 809763"/>
                    <a:gd name="connsiteX86" fmla="*/ 180975 w 669132"/>
                    <a:gd name="connsiteY86" fmla="*/ 621506 h 809763"/>
                    <a:gd name="connsiteX87" fmla="*/ 188119 w 669132"/>
                    <a:gd name="connsiteY87" fmla="*/ 616744 h 809763"/>
                    <a:gd name="connsiteX88" fmla="*/ 204788 w 669132"/>
                    <a:gd name="connsiteY88" fmla="*/ 600075 h 809763"/>
                    <a:gd name="connsiteX89" fmla="*/ 209550 w 669132"/>
                    <a:gd name="connsiteY89" fmla="*/ 592931 h 809763"/>
                    <a:gd name="connsiteX90" fmla="*/ 223838 w 669132"/>
                    <a:gd name="connsiteY90" fmla="*/ 588169 h 809763"/>
                    <a:gd name="connsiteX91" fmla="*/ 238125 w 669132"/>
                    <a:gd name="connsiteY91" fmla="*/ 583406 h 809763"/>
                    <a:gd name="connsiteX92" fmla="*/ 245269 w 669132"/>
                    <a:gd name="connsiteY92" fmla="*/ 578644 h 809763"/>
                    <a:gd name="connsiteX93" fmla="*/ 257175 w 669132"/>
                    <a:gd name="connsiteY93" fmla="*/ 569119 h 809763"/>
                    <a:gd name="connsiteX94" fmla="*/ 264319 w 669132"/>
                    <a:gd name="connsiteY94" fmla="*/ 564356 h 809763"/>
                    <a:gd name="connsiteX95" fmla="*/ 278607 w 669132"/>
                    <a:gd name="connsiteY95" fmla="*/ 559594 h 809763"/>
                    <a:gd name="connsiteX96" fmla="*/ 290513 w 669132"/>
                    <a:gd name="connsiteY96" fmla="*/ 550069 h 809763"/>
                    <a:gd name="connsiteX97" fmla="*/ 304800 w 669132"/>
                    <a:gd name="connsiteY97" fmla="*/ 540544 h 809763"/>
                    <a:gd name="connsiteX98" fmla="*/ 309563 w 669132"/>
                    <a:gd name="connsiteY98" fmla="*/ 533400 h 809763"/>
                    <a:gd name="connsiteX99" fmla="*/ 314325 w 669132"/>
                    <a:gd name="connsiteY99" fmla="*/ 514350 h 809763"/>
                    <a:gd name="connsiteX100" fmla="*/ 319088 w 669132"/>
                    <a:gd name="connsiteY100" fmla="*/ 469106 h 809763"/>
                    <a:gd name="connsiteX101" fmla="*/ 323850 w 669132"/>
                    <a:gd name="connsiteY101" fmla="*/ 454819 h 809763"/>
                    <a:gd name="connsiteX102" fmla="*/ 326232 w 669132"/>
                    <a:gd name="connsiteY102" fmla="*/ 447675 h 809763"/>
                    <a:gd name="connsiteX103" fmla="*/ 328613 w 669132"/>
                    <a:gd name="connsiteY103" fmla="*/ 423863 h 809763"/>
                    <a:gd name="connsiteX104" fmla="*/ 330994 w 669132"/>
                    <a:gd name="connsiteY104" fmla="*/ 416719 h 809763"/>
                    <a:gd name="connsiteX105" fmla="*/ 340519 w 669132"/>
                    <a:gd name="connsiteY105" fmla="*/ 383381 h 809763"/>
                    <a:gd name="connsiteX106" fmla="*/ 342900 w 669132"/>
                    <a:gd name="connsiteY106" fmla="*/ 347663 h 809763"/>
                    <a:gd name="connsiteX107" fmla="*/ 345282 w 669132"/>
                    <a:gd name="connsiteY107" fmla="*/ 340519 h 809763"/>
                    <a:gd name="connsiteX108" fmla="*/ 347663 w 669132"/>
                    <a:gd name="connsiteY108" fmla="*/ 323850 h 809763"/>
                    <a:gd name="connsiteX109" fmla="*/ 350044 w 669132"/>
                    <a:gd name="connsiteY109" fmla="*/ 280988 h 809763"/>
                    <a:gd name="connsiteX110" fmla="*/ 352425 w 669132"/>
                    <a:gd name="connsiteY110" fmla="*/ 261938 h 809763"/>
                    <a:gd name="connsiteX111" fmla="*/ 345282 w 669132"/>
                    <a:gd name="connsiteY111" fmla="*/ 257175 h 809763"/>
                    <a:gd name="connsiteX112" fmla="*/ 338138 w 669132"/>
                    <a:gd name="connsiteY112" fmla="*/ 259556 h 809763"/>
                    <a:gd name="connsiteX113" fmla="*/ 330994 w 669132"/>
                    <a:gd name="connsiteY113" fmla="*/ 264319 h 809763"/>
                    <a:gd name="connsiteX114" fmla="*/ 316707 w 669132"/>
                    <a:gd name="connsiteY114" fmla="*/ 269081 h 809763"/>
                    <a:gd name="connsiteX115" fmla="*/ 309563 w 669132"/>
                    <a:gd name="connsiteY115" fmla="*/ 271463 h 809763"/>
                    <a:gd name="connsiteX116" fmla="*/ 311944 w 669132"/>
                    <a:gd name="connsiteY116" fmla="*/ 264319 h 809763"/>
                    <a:gd name="connsiteX117" fmla="*/ 307182 w 669132"/>
                    <a:gd name="connsiteY117" fmla="*/ 250031 h 809763"/>
                    <a:gd name="connsiteX118" fmla="*/ 295275 w 669132"/>
                    <a:gd name="connsiteY118" fmla="*/ 228600 h 809763"/>
                    <a:gd name="connsiteX119" fmla="*/ 288132 w 669132"/>
                    <a:gd name="connsiteY119" fmla="*/ 223838 h 809763"/>
                    <a:gd name="connsiteX120" fmla="*/ 290513 w 669132"/>
                    <a:gd name="connsiteY120" fmla="*/ 216694 h 809763"/>
                    <a:gd name="connsiteX121" fmla="*/ 297657 w 669132"/>
                    <a:gd name="connsiteY121" fmla="*/ 214313 h 809763"/>
                    <a:gd name="connsiteX122" fmla="*/ 304800 w 669132"/>
                    <a:gd name="connsiteY122" fmla="*/ 209550 h 809763"/>
                    <a:gd name="connsiteX123" fmla="*/ 311944 w 669132"/>
                    <a:gd name="connsiteY123" fmla="*/ 202406 h 809763"/>
                    <a:gd name="connsiteX124" fmla="*/ 319088 w 669132"/>
                    <a:gd name="connsiteY124" fmla="*/ 200025 h 809763"/>
                    <a:gd name="connsiteX125" fmla="*/ 333375 w 669132"/>
                    <a:gd name="connsiteY125" fmla="*/ 192881 h 809763"/>
                    <a:gd name="connsiteX126" fmla="*/ 347663 w 669132"/>
                    <a:gd name="connsiteY126" fmla="*/ 190500 h 809763"/>
                    <a:gd name="connsiteX127" fmla="*/ 361950 w 669132"/>
                    <a:gd name="connsiteY127" fmla="*/ 185738 h 809763"/>
                    <a:gd name="connsiteX128" fmla="*/ 369094 w 669132"/>
                    <a:gd name="connsiteY128" fmla="*/ 180975 h 809763"/>
                    <a:gd name="connsiteX129" fmla="*/ 373857 w 669132"/>
                    <a:gd name="connsiteY129" fmla="*/ 173831 h 809763"/>
                    <a:gd name="connsiteX130" fmla="*/ 381000 w 669132"/>
                    <a:gd name="connsiteY130" fmla="*/ 171450 h 809763"/>
                    <a:gd name="connsiteX131" fmla="*/ 388144 w 669132"/>
                    <a:gd name="connsiteY131" fmla="*/ 166688 h 809763"/>
                    <a:gd name="connsiteX132" fmla="*/ 390525 w 669132"/>
                    <a:gd name="connsiteY132" fmla="*/ 159544 h 809763"/>
                    <a:gd name="connsiteX133" fmla="*/ 395288 w 669132"/>
                    <a:gd name="connsiteY133" fmla="*/ 152400 h 809763"/>
                    <a:gd name="connsiteX134" fmla="*/ 404813 w 669132"/>
                    <a:gd name="connsiteY134" fmla="*/ 130969 h 809763"/>
                    <a:gd name="connsiteX135" fmla="*/ 407194 w 669132"/>
                    <a:gd name="connsiteY135" fmla="*/ 111919 h 809763"/>
                    <a:gd name="connsiteX136" fmla="*/ 392907 w 669132"/>
                    <a:gd name="connsiteY136" fmla="*/ 107156 h 809763"/>
                    <a:gd name="connsiteX137" fmla="*/ 378619 w 669132"/>
                    <a:gd name="connsiteY137" fmla="*/ 102394 h 809763"/>
                    <a:gd name="connsiteX138" fmla="*/ 369094 w 669132"/>
                    <a:gd name="connsiteY138" fmla="*/ 100013 h 809763"/>
                    <a:gd name="connsiteX139" fmla="*/ 366713 w 669132"/>
                    <a:gd name="connsiteY139" fmla="*/ 92869 h 809763"/>
                    <a:gd name="connsiteX140" fmla="*/ 357188 w 669132"/>
                    <a:gd name="connsiteY140" fmla="*/ 83344 h 809763"/>
                    <a:gd name="connsiteX141" fmla="*/ 371475 w 669132"/>
                    <a:gd name="connsiteY141" fmla="*/ 78581 h 809763"/>
                    <a:gd name="connsiteX142" fmla="*/ 388144 w 669132"/>
                    <a:gd name="connsiteY142" fmla="*/ 71438 h 809763"/>
                    <a:gd name="connsiteX143" fmla="*/ 404813 w 669132"/>
                    <a:gd name="connsiteY143" fmla="*/ 54769 h 809763"/>
                    <a:gd name="connsiteX144" fmla="*/ 414338 w 669132"/>
                    <a:gd name="connsiteY144" fmla="*/ 40481 h 809763"/>
                    <a:gd name="connsiteX145" fmla="*/ 419100 w 669132"/>
                    <a:gd name="connsiteY145" fmla="*/ 33338 h 809763"/>
                    <a:gd name="connsiteX146" fmla="*/ 426244 w 669132"/>
                    <a:gd name="connsiteY146" fmla="*/ 30956 h 809763"/>
                    <a:gd name="connsiteX147" fmla="*/ 431007 w 669132"/>
                    <a:gd name="connsiteY147" fmla="*/ 23813 h 809763"/>
                    <a:gd name="connsiteX148" fmla="*/ 445294 w 669132"/>
                    <a:gd name="connsiteY148" fmla="*/ 14288 h 809763"/>
                    <a:gd name="connsiteX149" fmla="*/ 461963 w 669132"/>
                    <a:gd name="connsiteY149" fmla="*/ 7144 h 809763"/>
                    <a:gd name="connsiteX150" fmla="*/ 471488 w 669132"/>
                    <a:gd name="connsiteY150" fmla="*/ 0 h 809763"/>
                    <a:gd name="connsiteX151" fmla="*/ 490538 w 669132"/>
                    <a:gd name="connsiteY151" fmla="*/ 11906 h 809763"/>
                    <a:gd name="connsiteX152" fmla="*/ 504825 w 669132"/>
                    <a:gd name="connsiteY152" fmla="*/ 21431 h 809763"/>
                    <a:gd name="connsiteX153" fmla="*/ 516732 w 669132"/>
                    <a:gd name="connsiteY153" fmla="*/ 33338 h 809763"/>
                    <a:gd name="connsiteX154" fmla="*/ 528638 w 669132"/>
                    <a:gd name="connsiteY154" fmla="*/ 45244 h 809763"/>
                    <a:gd name="connsiteX155" fmla="*/ 521494 w 669132"/>
                    <a:gd name="connsiteY155" fmla="*/ 61913 h 809763"/>
                    <a:gd name="connsiteX156" fmla="*/ 514350 w 669132"/>
                    <a:gd name="connsiteY156" fmla="*/ 64294 h 809763"/>
                    <a:gd name="connsiteX157" fmla="*/ 511969 w 669132"/>
                    <a:gd name="connsiteY157" fmla="*/ 71438 h 809763"/>
                    <a:gd name="connsiteX158" fmla="*/ 519113 w 669132"/>
                    <a:gd name="connsiteY158" fmla="*/ 85725 h 809763"/>
                    <a:gd name="connsiteX159" fmla="*/ 526257 w 669132"/>
                    <a:gd name="connsiteY159" fmla="*/ 90488 h 809763"/>
                    <a:gd name="connsiteX160" fmla="*/ 533400 w 669132"/>
                    <a:gd name="connsiteY160" fmla="*/ 97631 h 809763"/>
                    <a:gd name="connsiteX161" fmla="*/ 538163 w 669132"/>
                    <a:gd name="connsiteY161" fmla="*/ 104775 h 809763"/>
                    <a:gd name="connsiteX162" fmla="*/ 545307 w 669132"/>
                    <a:gd name="connsiteY162" fmla="*/ 107156 h 809763"/>
                    <a:gd name="connsiteX163" fmla="*/ 552450 w 669132"/>
                    <a:gd name="connsiteY163" fmla="*/ 111919 h 809763"/>
                    <a:gd name="connsiteX164" fmla="*/ 566738 w 669132"/>
                    <a:gd name="connsiteY164" fmla="*/ 109538 h 809763"/>
                    <a:gd name="connsiteX165" fmla="*/ 590550 w 669132"/>
                    <a:gd name="connsiteY165" fmla="*/ 107156 h 809763"/>
                    <a:gd name="connsiteX166" fmla="*/ 609600 w 669132"/>
                    <a:gd name="connsiteY166" fmla="*/ 109538 h 809763"/>
                    <a:gd name="connsiteX167" fmla="*/ 626269 w 669132"/>
                    <a:gd name="connsiteY167" fmla="*/ 114300 h 809763"/>
                    <a:gd name="connsiteX168" fmla="*/ 633413 w 669132"/>
                    <a:gd name="connsiteY168" fmla="*/ 119063 h 809763"/>
                    <a:gd name="connsiteX169" fmla="*/ 652463 w 669132"/>
                    <a:gd name="connsiteY16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24980 w 669132"/>
                    <a:gd name="connsiteY82" fmla="*/ 659628 h 809763"/>
                    <a:gd name="connsiteX83" fmla="*/ 152400 w 669132"/>
                    <a:gd name="connsiteY83" fmla="*/ 638175 h 809763"/>
                    <a:gd name="connsiteX84" fmla="*/ 159544 w 669132"/>
                    <a:gd name="connsiteY84" fmla="*/ 635794 h 809763"/>
                    <a:gd name="connsiteX85" fmla="*/ 180975 w 669132"/>
                    <a:gd name="connsiteY85" fmla="*/ 621506 h 809763"/>
                    <a:gd name="connsiteX86" fmla="*/ 188119 w 669132"/>
                    <a:gd name="connsiteY86" fmla="*/ 616744 h 809763"/>
                    <a:gd name="connsiteX87" fmla="*/ 204788 w 669132"/>
                    <a:gd name="connsiteY87" fmla="*/ 600075 h 809763"/>
                    <a:gd name="connsiteX88" fmla="*/ 209550 w 669132"/>
                    <a:gd name="connsiteY88" fmla="*/ 592931 h 809763"/>
                    <a:gd name="connsiteX89" fmla="*/ 223838 w 669132"/>
                    <a:gd name="connsiteY89" fmla="*/ 588169 h 809763"/>
                    <a:gd name="connsiteX90" fmla="*/ 238125 w 669132"/>
                    <a:gd name="connsiteY90" fmla="*/ 583406 h 809763"/>
                    <a:gd name="connsiteX91" fmla="*/ 245269 w 669132"/>
                    <a:gd name="connsiteY91" fmla="*/ 578644 h 809763"/>
                    <a:gd name="connsiteX92" fmla="*/ 257175 w 669132"/>
                    <a:gd name="connsiteY92" fmla="*/ 569119 h 809763"/>
                    <a:gd name="connsiteX93" fmla="*/ 264319 w 669132"/>
                    <a:gd name="connsiteY93" fmla="*/ 564356 h 809763"/>
                    <a:gd name="connsiteX94" fmla="*/ 278607 w 669132"/>
                    <a:gd name="connsiteY94" fmla="*/ 559594 h 809763"/>
                    <a:gd name="connsiteX95" fmla="*/ 290513 w 669132"/>
                    <a:gd name="connsiteY95" fmla="*/ 550069 h 809763"/>
                    <a:gd name="connsiteX96" fmla="*/ 304800 w 669132"/>
                    <a:gd name="connsiteY96" fmla="*/ 540544 h 809763"/>
                    <a:gd name="connsiteX97" fmla="*/ 309563 w 669132"/>
                    <a:gd name="connsiteY97" fmla="*/ 533400 h 809763"/>
                    <a:gd name="connsiteX98" fmla="*/ 314325 w 669132"/>
                    <a:gd name="connsiteY98" fmla="*/ 514350 h 809763"/>
                    <a:gd name="connsiteX99" fmla="*/ 319088 w 669132"/>
                    <a:gd name="connsiteY99" fmla="*/ 469106 h 809763"/>
                    <a:gd name="connsiteX100" fmla="*/ 323850 w 669132"/>
                    <a:gd name="connsiteY100" fmla="*/ 454819 h 809763"/>
                    <a:gd name="connsiteX101" fmla="*/ 326232 w 669132"/>
                    <a:gd name="connsiteY101" fmla="*/ 447675 h 809763"/>
                    <a:gd name="connsiteX102" fmla="*/ 328613 w 669132"/>
                    <a:gd name="connsiteY102" fmla="*/ 423863 h 809763"/>
                    <a:gd name="connsiteX103" fmla="*/ 330994 w 669132"/>
                    <a:gd name="connsiteY103" fmla="*/ 416719 h 809763"/>
                    <a:gd name="connsiteX104" fmla="*/ 340519 w 669132"/>
                    <a:gd name="connsiteY104" fmla="*/ 383381 h 809763"/>
                    <a:gd name="connsiteX105" fmla="*/ 342900 w 669132"/>
                    <a:gd name="connsiteY105" fmla="*/ 347663 h 809763"/>
                    <a:gd name="connsiteX106" fmla="*/ 345282 w 669132"/>
                    <a:gd name="connsiteY106" fmla="*/ 340519 h 809763"/>
                    <a:gd name="connsiteX107" fmla="*/ 347663 w 669132"/>
                    <a:gd name="connsiteY107" fmla="*/ 323850 h 809763"/>
                    <a:gd name="connsiteX108" fmla="*/ 350044 w 669132"/>
                    <a:gd name="connsiteY108" fmla="*/ 280988 h 809763"/>
                    <a:gd name="connsiteX109" fmla="*/ 352425 w 669132"/>
                    <a:gd name="connsiteY109" fmla="*/ 261938 h 809763"/>
                    <a:gd name="connsiteX110" fmla="*/ 345282 w 669132"/>
                    <a:gd name="connsiteY110" fmla="*/ 257175 h 809763"/>
                    <a:gd name="connsiteX111" fmla="*/ 338138 w 669132"/>
                    <a:gd name="connsiteY111" fmla="*/ 259556 h 809763"/>
                    <a:gd name="connsiteX112" fmla="*/ 330994 w 669132"/>
                    <a:gd name="connsiteY112" fmla="*/ 264319 h 809763"/>
                    <a:gd name="connsiteX113" fmla="*/ 316707 w 669132"/>
                    <a:gd name="connsiteY113" fmla="*/ 269081 h 809763"/>
                    <a:gd name="connsiteX114" fmla="*/ 309563 w 669132"/>
                    <a:gd name="connsiteY114" fmla="*/ 271463 h 809763"/>
                    <a:gd name="connsiteX115" fmla="*/ 311944 w 669132"/>
                    <a:gd name="connsiteY115" fmla="*/ 264319 h 809763"/>
                    <a:gd name="connsiteX116" fmla="*/ 307182 w 669132"/>
                    <a:gd name="connsiteY116" fmla="*/ 250031 h 809763"/>
                    <a:gd name="connsiteX117" fmla="*/ 295275 w 669132"/>
                    <a:gd name="connsiteY117" fmla="*/ 228600 h 809763"/>
                    <a:gd name="connsiteX118" fmla="*/ 288132 w 669132"/>
                    <a:gd name="connsiteY118" fmla="*/ 223838 h 809763"/>
                    <a:gd name="connsiteX119" fmla="*/ 290513 w 669132"/>
                    <a:gd name="connsiteY119" fmla="*/ 216694 h 809763"/>
                    <a:gd name="connsiteX120" fmla="*/ 297657 w 669132"/>
                    <a:gd name="connsiteY120" fmla="*/ 214313 h 809763"/>
                    <a:gd name="connsiteX121" fmla="*/ 304800 w 669132"/>
                    <a:gd name="connsiteY121" fmla="*/ 209550 h 809763"/>
                    <a:gd name="connsiteX122" fmla="*/ 311944 w 669132"/>
                    <a:gd name="connsiteY122" fmla="*/ 202406 h 809763"/>
                    <a:gd name="connsiteX123" fmla="*/ 319088 w 669132"/>
                    <a:gd name="connsiteY123" fmla="*/ 200025 h 809763"/>
                    <a:gd name="connsiteX124" fmla="*/ 333375 w 669132"/>
                    <a:gd name="connsiteY124" fmla="*/ 192881 h 809763"/>
                    <a:gd name="connsiteX125" fmla="*/ 347663 w 669132"/>
                    <a:gd name="connsiteY125" fmla="*/ 190500 h 809763"/>
                    <a:gd name="connsiteX126" fmla="*/ 361950 w 669132"/>
                    <a:gd name="connsiteY126" fmla="*/ 185738 h 809763"/>
                    <a:gd name="connsiteX127" fmla="*/ 369094 w 669132"/>
                    <a:gd name="connsiteY127" fmla="*/ 180975 h 809763"/>
                    <a:gd name="connsiteX128" fmla="*/ 373857 w 669132"/>
                    <a:gd name="connsiteY128" fmla="*/ 173831 h 809763"/>
                    <a:gd name="connsiteX129" fmla="*/ 381000 w 669132"/>
                    <a:gd name="connsiteY129" fmla="*/ 171450 h 809763"/>
                    <a:gd name="connsiteX130" fmla="*/ 388144 w 669132"/>
                    <a:gd name="connsiteY130" fmla="*/ 166688 h 809763"/>
                    <a:gd name="connsiteX131" fmla="*/ 390525 w 669132"/>
                    <a:gd name="connsiteY131" fmla="*/ 159544 h 809763"/>
                    <a:gd name="connsiteX132" fmla="*/ 395288 w 669132"/>
                    <a:gd name="connsiteY132" fmla="*/ 152400 h 809763"/>
                    <a:gd name="connsiteX133" fmla="*/ 404813 w 669132"/>
                    <a:gd name="connsiteY133" fmla="*/ 130969 h 809763"/>
                    <a:gd name="connsiteX134" fmla="*/ 407194 w 669132"/>
                    <a:gd name="connsiteY134" fmla="*/ 111919 h 809763"/>
                    <a:gd name="connsiteX135" fmla="*/ 392907 w 669132"/>
                    <a:gd name="connsiteY135" fmla="*/ 107156 h 809763"/>
                    <a:gd name="connsiteX136" fmla="*/ 378619 w 669132"/>
                    <a:gd name="connsiteY136" fmla="*/ 102394 h 809763"/>
                    <a:gd name="connsiteX137" fmla="*/ 369094 w 669132"/>
                    <a:gd name="connsiteY137" fmla="*/ 100013 h 809763"/>
                    <a:gd name="connsiteX138" fmla="*/ 366713 w 669132"/>
                    <a:gd name="connsiteY138" fmla="*/ 92869 h 809763"/>
                    <a:gd name="connsiteX139" fmla="*/ 357188 w 669132"/>
                    <a:gd name="connsiteY139" fmla="*/ 83344 h 809763"/>
                    <a:gd name="connsiteX140" fmla="*/ 371475 w 669132"/>
                    <a:gd name="connsiteY140" fmla="*/ 78581 h 809763"/>
                    <a:gd name="connsiteX141" fmla="*/ 388144 w 669132"/>
                    <a:gd name="connsiteY141" fmla="*/ 71438 h 809763"/>
                    <a:gd name="connsiteX142" fmla="*/ 404813 w 669132"/>
                    <a:gd name="connsiteY142" fmla="*/ 54769 h 809763"/>
                    <a:gd name="connsiteX143" fmla="*/ 414338 w 669132"/>
                    <a:gd name="connsiteY143" fmla="*/ 40481 h 809763"/>
                    <a:gd name="connsiteX144" fmla="*/ 419100 w 669132"/>
                    <a:gd name="connsiteY144" fmla="*/ 33338 h 809763"/>
                    <a:gd name="connsiteX145" fmla="*/ 426244 w 669132"/>
                    <a:gd name="connsiteY145" fmla="*/ 30956 h 809763"/>
                    <a:gd name="connsiteX146" fmla="*/ 431007 w 669132"/>
                    <a:gd name="connsiteY146" fmla="*/ 23813 h 809763"/>
                    <a:gd name="connsiteX147" fmla="*/ 445294 w 669132"/>
                    <a:gd name="connsiteY147" fmla="*/ 14288 h 809763"/>
                    <a:gd name="connsiteX148" fmla="*/ 461963 w 669132"/>
                    <a:gd name="connsiteY148" fmla="*/ 7144 h 809763"/>
                    <a:gd name="connsiteX149" fmla="*/ 471488 w 669132"/>
                    <a:gd name="connsiteY149" fmla="*/ 0 h 809763"/>
                    <a:gd name="connsiteX150" fmla="*/ 490538 w 669132"/>
                    <a:gd name="connsiteY150" fmla="*/ 11906 h 809763"/>
                    <a:gd name="connsiteX151" fmla="*/ 504825 w 669132"/>
                    <a:gd name="connsiteY151" fmla="*/ 21431 h 809763"/>
                    <a:gd name="connsiteX152" fmla="*/ 516732 w 669132"/>
                    <a:gd name="connsiteY152" fmla="*/ 33338 h 809763"/>
                    <a:gd name="connsiteX153" fmla="*/ 528638 w 669132"/>
                    <a:gd name="connsiteY153" fmla="*/ 45244 h 809763"/>
                    <a:gd name="connsiteX154" fmla="*/ 521494 w 669132"/>
                    <a:gd name="connsiteY154" fmla="*/ 61913 h 809763"/>
                    <a:gd name="connsiteX155" fmla="*/ 514350 w 669132"/>
                    <a:gd name="connsiteY155" fmla="*/ 64294 h 809763"/>
                    <a:gd name="connsiteX156" fmla="*/ 511969 w 669132"/>
                    <a:gd name="connsiteY156" fmla="*/ 71438 h 809763"/>
                    <a:gd name="connsiteX157" fmla="*/ 519113 w 669132"/>
                    <a:gd name="connsiteY157" fmla="*/ 85725 h 809763"/>
                    <a:gd name="connsiteX158" fmla="*/ 526257 w 669132"/>
                    <a:gd name="connsiteY158" fmla="*/ 90488 h 809763"/>
                    <a:gd name="connsiteX159" fmla="*/ 533400 w 669132"/>
                    <a:gd name="connsiteY159" fmla="*/ 97631 h 809763"/>
                    <a:gd name="connsiteX160" fmla="*/ 538163 w 669132"/>
                    <a:gd name="connsiteY160" fmla="*/ 104775 h 809763"/>
                    <a:gd name="connsiteX161" fmla="*/ 545307 w 669132"/>
                    <a:gd name="connsiteY161" fmla="*/ 107156 h 809763"/>
                    <a:gd name="connsiteX162" fmla="*/ 552450 w 669132"/>
                    <a:gd name="connsiteY162" fmla="*/ 111919 h 809763"/>
                    <a:gd name="connsiteX163" fmla="*/ 566738 w 669132"/>
                    <a:gd name="connsiteY163" fmla="*/ 109538 h 809763"/>
                    <a:gd name="connsiteX164" fmla="*/ 590550 w 669132"/>
                    <a:gd name="connsiteY164" fmla="*/ 107156 h 809763"/>
                    <a:gd name="connsiteX165" fmla="*/ 609600 w 669132"/>
                    <a:gd name="connsiteY165" fmla="*/ 109538 h 809763"/>
                    <a:gd name="connsiteX166" fmla="*/ 626269 w 669132"/>
                    <a:gd name="connsiteY166" fmla="*/ 114300 h 809763"/>
                    <a:gd name="connsiteX167" fmla="*/ 633413 w 669132"/>
                    <a:gd name="connsiteY167" fmla="*/ 119063 h 809763"/>
                    <a:gd name="connsiteX168" fmla="*/ 652463 w 669132"/>
                    <a:gd name="connsiteY16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20675 w 669132"/>
                    <a:gd name="connsiteY96" fmla="*/ 520321 h 809763"/>
                    <a:gd name="connsiteX97" fmla="*/ 319088 w 669132"/>
                    <a:gd name="connsiteY97" fmla="*/ 469106 h 809763"/>
                    <a:gd name="connsiteX98" fmla="*/ 323850 w 669132"/>
                    <a:gd name="connsiteY98" fmla="*/ 454819 h 809763"/>
                    <a:gd name="connsiteX99" fmla="*/ 326232 w 669132"/>
                    <a:gd name="connsiteY99" fmla="*/ 447675 h 809763"/>
                    <a:gd name="connsiteX100" fmla="*/ 328613 w 669132"/>
                    <a:gd name="connsiteY100" fmla="*/ 423863 h 809763"/>
                    <a:gd name="connsiteX101" fmla="*/ 330994 w 669132"/>
                    <a:gd name="connsiteY101" fmla="*/ 416719 h 809763"/>
                    <a:gd name="connsiteX102" fmla="*/ 340519 w 669132"/>
                    <a:gd name="connsiteY102" fmla="*/ 383381 h 809763"/>
                    <a:gd name="connsiteX103" fmla="*/ 342900 w 669132"/>
                    <a:gd name="connsiteY103" fmla="*/ 347663 h 809763"/>
                    <a:gd name="connsiteX104" fmla="*/ 345282 w 669132"/>
                    <a:gd name="connsiteY104" fmla="*/ 340519 h 809763"/>
                    <a:gd name="connsiteX105" fmla="*/ 347663 w 669132"/>
                    <a:gd name="connsiteY105" fmla="*/ 323850 h 809763"/>
                    <a:gd name="connsiteX106" fmla="*/ 350044 w 669132"/>
                    <a:gd name="connsiteY106" fmla="*/ 280988 h 809763"/>
                    <a:gd name="connsiteX107" fmla="*/ 352425 w 669132"/>
                    <a:gd name="connsiteY107" fmla="*/ 261938 h 809763"/>
                    <a:gd name="connsiteX108" fmla="*/ 345282 w 669132"/>
                    <a:gd name="connsiteY108" fmla="*/ 257175 h 809763"/>
                    <a:gd name="connsiteX109" fmla="*/ 338138 w 669132"/>
                    <a:gd name="connsiteY109" fmla="*/ 259556 h 809763"/>
                    <a:gd name="connsiteX110" fmla="*/ 330994 w 669132"/>
                    <a:gd name="connsiteY110" fmla="*/ 264319 h 809763"/>
                    <a:gd name="connsiteX111" fmla="*/ 316707 w 669132"/>
                    <a:gd name="connsiteY111" fmla="*/ 269081 h 809763"/>
                    <a:gd name="connsiteX112" fmla="*/ 309563 w 669132"/>
                    <a:gd name="connsiteY112" fmla="*/ 271463 h 809763"/>
                    <a:gd name="connsiteX113" fmla="*/ 311944 w 669132"/>
                    <a:gd name="connsiteY113" fmla="*/ 264319 h 809763"/>
                    <a:gd name="connsiteX114" fmla="*/ 307182 w 669132"/>
                    <a:gd name="connsiteY114" fmla="*/ 250031 h 809763"/>
                    <a:gd name="connsiteX115" fmla="*/ 295275 w 669132"/>
                    <a:gd name="connsiteY115" fmla="*/ 228600 h 809763"/>
                    <a:gd name="connsiteX116" fmla="*/ 288132 w 669132"/>
                    <a:gd name="connsiteY116" fmla="*/ 223838 h 809763"/>
                    <a:gd name="connsiteX117" fmla="*/ 290513 w 669132"/>
                    <a:gd name="connsiteY117" fmla="*/ 216694 h 809763"/>
                    <a:gd name="connsiteX118" fmla="*/ 297657 w 669132"/>
                    <a:gd name="connsiteY118" fmla="*/ 214313 h 809763"/>
                    <a:gd name="connsiteX119" fmla="*/ 304800 w 669132"/>
                    <a:gd name="connsiteY119" fmla="*/ 209550 h 809763"/>
                    <a:gd name="connsiteX120" fmla="*/ 311944 w 669132"/>
                    <a:gd name="connsiteY120" fmla="*/ 202406 h 809763"/>
                    <a:gd name="connsiteX121" fmla="*/ 319088 w 669132"/>
                    <a:gd name="connsiteY121" fmla="*/ 200025 h 809763"/>
                    <a:gd name="connsiteX122" fmla="*/ 333375 w 669132"/>
                    <a:gd name="connsiteY122" fmla="*/ 192881 h 809763"/>
                    <a:gd name="connsiteX123" fmla="*/ 347663 w 669132"/>
                    <a:gd name="connsiteY123" fmla="*/ 190500 h 809763"/>
                    <a:gd name="connsiteX124" fmla="*/ 361950 w 669132"/>
                    <a:gd name="connsiteY124" fmla="*/ 185738 h 809763"/>
                    <a:gd name="connsiteX125" fmla="*/ 369094 w 669132"/>
                    <a:gd name="connsiteY125" fmla="*/ 180975 h 809763"/>
                    <a:gd name="connsiteX126" fmla="*/ 373857 w 669132"/>
                    <a:gd name="connsiteY126" fmla="*/ 173831 h 809763"/>
                    <a:gd name="connsiteX127" fmla="*/ 381000 w 669132"/>
                    <a:gd name="connsiteY127" fmla="*/ 171450 h 809763"/>
                    <a:gd name="connsiteX128" fmla="*/ 388144 w 669132"/>
                    <a:gd name="connsiteY128" fmla="*/ 166688 h 809763"/>
                    <a:gd name="connsiteX129" fmla="*/ 390525 w 669132"/>
                    <a:gd name="connsiteY129" fmla="*/ 159544 h 809763"/>
                    <a:gd name="connsiteX130" fmla="*/ 395288 w 669132"/>
                    <a:gd name="connsiteY130" fmla="*/ 152400 h 809763"/>
                    <a:gd name="connsiteX131" fmla="*/ 404813 w 669132"/>
                    <a:gd name="connsiteY131" fmla="*/ 130969 h 809763"/>
                    <a:gd name="connsiteX132" fmla="*/ 407194 w 669132"/>
                    <a:gd name="connsiteY132" fmla="*/ 111919 h 809763"/>
                    <a:gd name="connsiteX133" fmla="*/ 392907 w 669132"/>
                    <a:gd name="connsiteY133" fmla="*/ 107156 h 809763"/>
                    <a:gd name="connsiteX134" fmla="*/ 378619 w 669132"/>
                    <a:gd name="connsiteY134" fmla="*/ 102394 h 809763"/>
                    <a:gd name="connsiteX135" fmla="*/ 369094 w 669132"/>
                    <a:gd name="connsiteY135" fmla="*/ 100013 h 809763"/>
                    <a:gd name="connsiteX136" fmla="*/ 366713 w 669132"/>
                    <a:gd name="connsiteY136" fmla="*/ 92869 h 809763"/>
                    <a:gd name="connsiteX137" fmla="*/ 357188 w 669132"/>
                    <a:gd name="connsiteY137" fmla="*/ 83344 h 809763"/>
                    <a:gd name="connsiteX138" fmla="*/ 371475 w 669132"/>
                    <a:gd name="connsiteY138" fmla="*/ 78581 h 809763"/>
                    <a:gd name="connsiteX139" fmla="*/ 388144 w 669132"/>
                    <a:gd name="connsiteY139" fmla="*/ 71438 h 809763"/>
                    <a:gd name="connsiteX140" fmla="*/ 404813 w 669132"/>
                    <a:gd name="connsiteY140" fmla="*/ 54769 h 809763"/>
                    <a:gd name="connsiteX141" fmla="*/ 414338 w 669132"/>
                    <a:gd name="connsiteY141" fmla="*/ 40481 h 809763"/>
                    <a:gd name="connsiteX142" fmla="*/ 419100 w 669132"/>
                    <a:gd name="connsiteY142" fmla="*/ 33338 h 809763"/>
                    <a:gd name="connsiteX143" fmla="*/ 426244 w 669132"/>
                    <a:gd name="connsiteY143" fmla="*/ 30956 h 809763"/>
                    <a:gd name="connsiteX144" fmla="*/ 431007 w 669132"/>
                    <a:gd name="connsiteY144" fmla="*/ 23813 h 809763"/>
                    <a:gd name="connsiteX145" fmla="*/ 445294 w 669132"/>
                    <a:gd name="connsiteY145" fmla="*/ 14288 h 809763"/>
                    <a:gd name="connsiteX146" fmla="*/ 461963 w 669132"/>
                    <a:gd name="connsiteY146" fmla="*/ 7144 h 809763"/>
                    <a:gd name="connsiteX147" fmla="*/ 471488 w 669132"/>
                    <a:gd name="connsiteY147" fmla="*/ 0 h 809763"/>
                    <a:gd name="connsiteX148" fmla="*/ 490538 w 669132"/>
                    <a:gd name="connsiteY148" fmla="*/ 11906 h 809763"/>
                    <a:gd name="connsiteX149" fmla="*/ 504825 w 669132"/>
                    <a:gd name="connsiteY149" fmla="*/ 21431 h 809763"/>
                    <a:gd name="connsiteX150" fmla="*/ 516732 w 669132"/>
                    <a:gd name="connsiteY150" fmla="*/ 33338 h 809763"/>
                    <a:gd name="connsiteX151" fmla="*/ 528638 w 669132"/>
                    <a:gd name="connsiteY151" fmla="*/ 45244 h 809763"/>
                    <a:gd name="connsiteX152" fmla="*/ 521494 w 669132"/>
                    <a:gd name="connsiteY152" fmla="*/ 61913 h 809763"/>
                    <a:gd name="connsiteX153" fmla="*/ 514350 w 669132"/>
                    <a:gd name="connsiteY153" fmla="*/ 64294 h 809763"/>
                    <a:gd name="connsiteX154" fmla="*/ 511969 w 669132"/>
                    <a:gd name="connsiteY154" fmla="*/ 71438 h 809763"/>
                    <a:gd name="connsiteX155" fmla="*/ 519113 w 669132"/>
                    <a:gd name="connsiteY155" fmla="*/ 85725 h 809763"/>
                    <a:gd name="connsiteX156" fmla="*/ 526257 w 669132"/>
                    <a:gd name="connsiteY156" fmla="*/ 90488 h 809763"/>
                    <a:gd name="connsiteX157" fmla="*/ 533400 w 669132"/>
                    <a:gd name="connsiteY157" fmla="*/ 97631 h 809763"/>
                    <a:gd name="connsiteX158" fmla="*/ 538163 w 669132"/>
                    <a:gd name="connsiteY158" fmla="*/ 104775 h 809763"/>
                    <a:gd name="connsiteX159" fmla="*/ 545307 w 669132"/>
                    <a:gd name="connsiteY159" fmla="*/ 107156 h 809763"/>
                    <a:gd name="connsiteX160" fmla="*/ 552450 w 669132"/>
                    <a:gd name="connsiteY160" fmla="*/ 111919 h 809763"/>
                    <a:gd name="connsiteX161" fmla="*/ 566738 w 669132"/>
                    <a:gd name="connsiteY161" fmla="*/ 109538 h 809763"/>
                    <a:gd name="connsiteX162" fmla="*/ 590550 w 669132"/>
                    <a:gd name="connsiteY162" fmla="*/ 107156 h 809763"/>
                    <a:gd name="connsiteX163" fmla="*/ 609600 w 669132"/>
                    <a:gd name="connsiteY163" fmla="*/ 109538 h 809763"/>
                    <a:gd name="connsiteX164" fmla="*/ 626269 w 669132"/>
                    <a:gd name="connsiteY164" fmla="*/ 114300 h 809763"/>
                    <a:gd name="connsiteX165" fmla="*/ 633413 w 669132"/>
                    <a:gd name="connsiteY165" fmla="*/ 119063 h 809763"/>
                    <a:gd name="connsiteX166" fmla="*/ 652463 w 669132"/>
                    <a:gd name="connsiteY16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20675 w 669132"/>
                    <a:gd name="connsiteY95" fmla="*/ 520321 h 809763"/>
                    <a:gd name="connsiteX96" fmla="*/ 319088 w 669132"/>
                    <a:gd name="connsiteY96" fmla="*/ 469106 h 809763"/>
                    <a:gd name="connsiteX97" fmla="*/ 323850 w 669132"/>
                    <a:gd name="connsiteY97" fmla="*/ 454819 h 809763"/>
                    <a:gd name="connsiteX98" fmla="*/ 326232 w 669132"/>
                    <a:gd name="connsiteY98" fmla="*/ 447675 h 809763"/>
                    <a:gd name="connsiteX99" fmla="*/ 328613 w 669132"/>
                    <a:gd name="connsiteY99" fmla="*/ 423863 h 809763"/>
                    <a:gd name="connsiteX100" fmla="*/ 330994 w 669132"/>
                    <a:gd name="connsiteY100" fmla="*/ 416719 h 809763"/>
                    <a:gd name="connsiteX101" fmla="*/ 340519 w 669132"/>
                    <a:gd name="connsiteY101" fmla="*/ 383381 h 809763"/>
                    <a:gd name="connsiteX102" fmla="*/ 342900 w 669132"/>
                    <a:gd name="connsiteY102" fmla="*/ 347663 h 809763"/>
                    <a:gd name="connsiteX103" fmla="*/ 345282 w 669132"/>
                    <a:gd name="connsiteY103" fmla="*/ 340519 h 809763"/>
                    <a:gd name="connsiteX104" fmla="*/ 347663 w 669132"/>
                    <a:gd name="connsiteY104" fmla="*/ 323850 h 809763"/>
                    <a:gd name="connsiteX105" fmla="*/ 350044 w 669132"/>
                    <a:gd name="connsiteY105" fmla="*/ 280988 h 809763"/>
                    <a:gd name="connsiteX106" fmla="*/ 352425 w 669132"/>
                    <a:gd name="connsiteY106" fmla="*/ 261938 h 809763"/>
                    <a:gd name="connsiteX107" fmla="*/ 345282 w 669132"/>
                    <a:gd name="connsiteY107" fmla="*/ 257175 h 809763"/>
                    <a:gd name="connsiteX108" fmla="*/ 338138 w 669132"/>
                    <a:gd name="connsiteY108" fmla="*/ 259556 h 809763"/>
                    <a:gd name="connsiteX109" fmla="*/ 330994 w 669132"/>
                    <a:gd name="connsiteY109" fmla="*/ 264319 h 809763"/>
                    <a:gd name="connsiteX110" fmla="*/ 316707 w 669132"/>
                    <a:gd name="connsiteY110" fmla="*/ 269081 h 809763"/>
                    <a:gd name="connsiteX111" fmla="*/ 309563 w 669132"/>
                    <a:gd name="connsiteY111" fmla="*/ 271463 h 809763"/>
                    <a:gd name="connsiteX112" fmla="*/ 311944 w 669132"/>
                    <a:gd name="connsiteY112" fmla="*/ 264319 h 809763"/>
                    <a:gd name="connsiteX113" fmla="*/ 307182 w 669132"/>
                    <a:gd name="connsiteY113" fmla="*/ 250031 h 809763"/>
                    <a:gd name="connsiteX114" fmla="*/ 295275 w 669132"/>
                    <a:gd name="connsiteY114" fmla="*/ 228600 h 809763"/>
                    <a:gd name="connsiteX115" fmla="*/ 288132 w 669132"/>
                    <a:gd name="connsiteY115" fmla="*/ 223838 h 809763"/>
                    <a:gd name="connsiteX116" fmla="*/ 290513 w 669132"/>
                    <a:gd name="connsiteY116" fmla="*/ 216694 h 809763"/>
                    <a:gd name="connsiteX117" fmla="*/ 297657 w 669132"/>
                    <a:gd name="connsiteY117" fmla="*/ 214313 h 809763"/>
                    <a:gd name="connsiteX118" fmla="*/ 304800 w 669132"/>
                    <a:gd name="connsiteY118" fmla="*/ 209550 h 809763"/>
                    <a:gd name="connsiteX119" fmla="*/ 311944 w 669132"/>
                    <a:gd name="connsiteY119" fmla="*/ 202406 h 809763"/>
                    <a:gd name="connsiteX120" fmla="*/ 319088 w 669132"/>
                    <a:gd name="connsiteY120" fmla="*/ 200025 h 809763"/>
                    <a:gd name="connsiteX121" fmla="*/ 333375 w 669132"/>
                    <a:gd name="connsiteY121" fmla="*/ 192881 h 809763"/>
                    <a:gd name="connsiteX122" fmla="*/ 347663 w 669132"/>
                    <a:gd name="connsiteY122" fmla="*/ 190500 h 809763"/>
                    <a:gd name="connsiteX123" fmla="*/ 361950 w 669132"/>
                    <a:gd name="connsiteY123" fmla="*/ 185738 h 809763"/>
                    <a:gd name="connsiteX124" fmla="*/ 369094 w 669132"/>
                    <a:gd name="connsiteY124" fmla="*/ 180975 h 809763"/>
                    <a:gd name="connsiteX125" fmla="*/ 373857 w 669132"/>
                    <a:gd name="connsiteY125" fmla="*/ 173831 h 809763"/>
                    <a:gd name="connsiteX126" fmla="*/ 381000 w 669132"/>
                    <a:gd name="connsiteY126" fmla="*/ 171450 h 809763"/>
                    <a:gd name="connsiteX127" fmla="*/ 388144 w 669132"/>
                    <a:gd name="connsiteY127" fmla="*/ 166688 h 809763"/>
                    <a:gd name="connsiteX128" fmla="*/ 390525 w 669132"/>
                    <a:gd name="connsiteY128" fmla="*/ 159544 h 809763"/>
                    <a:gd name="connsiteX129" fmla="*/ 395288 w 669132"/>
                    <a:gd name="connsiteY129" fmla="*/ 152400 h 809763"/>
                    <a:gd name="connsiteX130" fmla="*/ 404813 w 669132"/>
                    <a:gd name="connsiteY130" fmla="*/ 130969 h 809763"/>
                    <a:gd name="connsiteX131" fmla="*/ 407194 w 669132"/>
                    <a:gd name="connsiteY131" fmla="*/ 111919 h 809763"/>
                    <a:gd name="connsiteX132" fmla="*/ 392907 w 669132"/>
                    <a:gd name="connsiteY132" fmla="*/ 107156 h 809763"/>
                    <a:gd name="connsiteX133" fmla="*/ 378619 w 669132"/>
                    <a:gd name="connsiteY133" fmla="*/ 102394 h 809763"/>
                    <a:gd name="connsiteX134" fmla="*/ 369094 w 669132"/>
                    <a:gd name="connsiteY134" fmla="*/ 100013 h 809763"/>
                    <a:gd name="connsiteX135" fmla="*/ 366713 w 669132"/>
                    <a:gd name="connsiteY135" fmla="*/ 92869 h 809763"/>
                    <a:gd name="connsiteX136" fmla="*/ 357188 w 669132"/>
                    <a:gd name="connsiteY136" fmla="*/ 83344 h 809763"/>
                    <a:gd name="connsiteX137" fmla="*/ 371475 w 669132"/>
                    <a:gd name="connsiteY137" fmla="*/ 78581 h 809763"/>
                    <a:gd name="connsiteX138" fmla="*/ 388144 w 669132"/>
                    <a:gd name="connsiteY138" fmla="*/ 71438 h 809763"/>
                    <a:gd name="connsiteX139" fmla="*/ 404813 w 669132"/>
                    <a:gd name="connsiteY139" fmla="*/ 54769 h 809763"/>
                    <a:gd name="connsiteX140" fmla="*/ 414338 w 669132"/>
                    <a:gd name="connsiteY140" fmla="*/ 40481 h 809763"/>
                    <a:gd name="connsiteX141" fmla="*/ 419100 w 669132"/>
                    <a:gd name="connsiteY141" fmla="*/ 33338 h 809763"/>
                    <a:gd name="connsiteX142" fmla="*/ 426244 w 669132"/>
                    <a:gd name="connsiteY142" fmla="*/ 30956 h 809763"/>
                    <a:gd name="connsiteX143" fmla="*/ 431007 w 669132"/>
                    <a:gd name="connsiteY143" fmla="*/ 23813 h 809763"/>
                    <a:gd name="connsiteX144" fmla="*/ 445294 w 669132"/>
                    <a:gd name="connsiteY144" fmla="*/ 14288 h 809763"/>
                    <a:gd name="connsiteX145" fmla="*/ 461963 w 669132"/>
                    <a:gd name="connsiteY145" fmla="*/ 7144 h 809763"/>
                    <a:gd name="connsiteX146" fmla="*/ 471488 w 669132"/>
                    <a:gd name="connsiteY146" fmla="*/ 0 h 809763"/>
                    <a:gd name="connsiteX147" fmla="*/ 490538 w 669132"/>
                    <a:gd name="connsiteY147" fmla="*/ 11906 h 809763"/>
                    <a:gd name="connsiteX148" fmla="*/ 504825 w 669132"/>
                    <a:gd name="connsiteY148" fmla="*/ 21431 h 809763"/>
                    <a:gd name="connsiteX149" fmla="*/ 516732 w 669132"/>
                    <a:gd name="connsiteY149" fmla="*/ 33338 h 809763"/>
                    <a:gd name="connsiteX150" fmla="*/ 528638 w 669132"/>
                    <a:gd name="connsiteY150" fmla="*/ 45244 h 809763"/>
                    <a:gd name="connsiteX151" fmla="*/ 521494 w 669132"/>
                    <a:gd name="connsiteY151" fmla="*/ 61913 h 809763"/>
                    <a:gd name="connsiteX152" fmla="*/ 514350 w 669132"/>
                    <a:gd name="connsiteY152" fmla="*/ 64294 h 809763"/>
                    <a:gd name="connsiteX153" fmla="*/ 511969 w 669132"/>
                    <a:gd name="connsiteY153" fmla="*/ 71438 h 809763"/>
                    <a:gd name="connsiteX154" fmla="*/ 519113 w 669132"/>
                    <a:gd name="connsiteY154" fmla="*/ 85725 h 809763"/>
                    <a:gd name="connsiteX155" fmla="*/ 526257 w 669132"/>
                    <a:gd name="connsiteY155" fmla="*/ 90488 h 809763"/>
                    <a:gd name="connsiteX156" fmla="*/ 533400 w 669132"/>
                    <a:gd name="connsiteY156" fmla="*/ 97631 h 809763"/>
                    <a:gd name="connsiteX157" fmla="*/ 538163 w 669132"/>
                    <a:gd name="connsiteY157" fmla="*/ 104775 h 809763"/>
                    <a:gd name="connsiteX158" fmla="*/ 545307 w 669132"/>
                    <a:gd name="connsiteY158" fmla="*/ 107156 h 809763"/>
                    <a:gd name="connsiteX159" fmla="*/ 552450 w 669132"/>
                    <a:gd name="connsiteY159" fmla="*/ 111919 h 809763"/>
                    <a:gd name="connsiteX160" fmla="*/ 566738 w 669132"/>
                    <a:gd name="connsiteY160" fmla="*/ 109538 h 809763"/>
                    <a:gd name="connsiteX161" fmla="*/ 590550 w 669132"/>
                    <a:gd name="connsiteY161" fmla="*/ 107156 h 809763"/>
                    <a:gd name="connsiteX162" fmla="*/ 609600 w 669132"/>
                    <a:gd name="connsiteY162" fmla="*/ 109538 h 809763"/>
                    <a:gd name="connsiteX163" fmla="*/ 626269 w 669132"/>
                    <a:gd name="connsiteY163" fmla="*/ 114300 h 809763"/>
                    <a:gd name="connsiteX164" fmla="*/ 633413 w 669132"/>
                    <a:gd name="connsiteY164" fmla="*/ 119063 h 809763"/>
                    <a:gd name="connsiteX165" fmla="*/ 652463 w 669132"/>
                    <a:gd name="connsiteY16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320675 w 669132"/>
                    <a:gd name="connsiteY94" fmla="*/ 520321 h 809763"/>
                    <a:gd name="connsiteX95" fmla="*/ 319088 w 669132"/>
                    <a:gd name="connsiteY95" fmla="*/ 469106 h 809763"/>
                    <a:gd name="connsiteX96" fmla="*/ 323850 w 669132"/>
                    <a:gd name="connsiteY96" fmla="*/ 454819 h 809763"/>
                    <a:gd name="connsiteX97" fmla="*/ 326232 w 669132"/>
                    <a:gd name="connsiteY97" fmla="*/ 447675 h 809763"/>
                    <a:gd name="connsiteX98" fmla="*/ 328613 w 669132"/>
                    <a:gd name="connsiteY98" fmla="*/ 423863 h 809763"/>
                    <a:gd name="connsiteX99" fmla="*/ 330994 w 669132"/>
                    <a:gd name="connsiteY99" fmla="*/ 416719 h 809763"/>
                    <a:gd name="connsiteX100" fmla="*/ 340519 w 669132"/>
                    <a:gd name="connsiteY100" fmla="*/ 383381 h 809763"/>
                    <a:gd name="connsiteX101" fmla="*/ 342900 w 669132"/>
                    <a:gd name="connsiteY101" fmla="*/ 347663 h 809763"/>
                    <a:gd name="connsiteX102" fmla="*/ 345282 w 669132"/>
                    <a:gd name="connsiteY102" fmla="*/ 340519 h 809763"/>
                    <a:gd name="connsiteX103" fmla="*/ 347663 w 669132"/>
                    <a:gd name="connsiteY103" fmla="*/ 323850 h 809763"/>
                    <a:gd name="connsiteX104" fmla="*/ 350044 w 669132"/>
                    <a:gd name="connsiteY104" fmla="*/ 280988 h 809763"/>
                    <a:gd name="connsiteX105" fmla="*/ 352425 w 669132"/>
                    <a:gd name="connsiteY105" fmla="*/ 261938 h 809763"/>
                    <a:gd name="connsiteX106" fmla="*/ 345282 w 669132"/>
                    <a:gd name="connsiteY106" fmla="*/ 257175 h 809763"/>
                    <a:gd name="connsiteX107" fmla="*/ 338138 w 669132"/>
                    <a:gd name="connsiteY107" fmla="*/ 259556 h 809763"/>
                    <a:gd name="connsiteX108" fmla="*/ 330994 w 669132"/>
                    <a:gd name="connsiteY108" fmla="*/ 264319 h 809763"/>
                    <a:gd name="connsiteX109" fmla="*/ 316707 w 669132"/>
                    <a:gd name="connsiteY109" fmla="*/ 269081 h 809763"/>
                    <a:gd name="connsiteX110" fmla="*/ 309563 w 669132"/>
                    <a:gd name="connsiteY110" fmla="*/ 271463 h 809763"/>
                    <a:gd name="connsiteX111" fmla="*/ 311944 w 669132"/>
                    <a:gd name="connsiteY111" fmla="*/ 264319 h 809763"/>
                    <a:gd name="connsiteX112" fmla="*/ 307182 w 669132"/>
                    <a:gd name="connsiteY112" fmla="*/ 250031 h 809763"/>
                    <a:gd name="connsiteX113" fmla="*/ 295275 w 669132"/>
                    <a:gd name="connsiteY113" fmla="*/ 228600 h 809763"/>
                    <a:gd name="connsiteX114" fmla="*/ 288132 w 669132"/>
                    <a:gd name="connsiteY114" fmla="*/ 223838 h 809763"/>
                    <a:gd name="connsiteX115" fmla="*/ 290513 w 669132"/>
                    <a:gd name="connsiteY115" fmla="*/ 216694 h 809763"/>
                    <a:gd name="connsiteX116" fmla="*/ 297657 w 669132"/>
                    <a:gd name="connsiteY116" fmla="*/ 214313 h 809763"/>
                    <a:gd name="connsiteX117" fmla="*/ 304800 w 669132"/>
                    <a:gd name="connsiteY117" fmla="*/ 209550 h 809763"/>
                    <a:gd name="connsiteX118" fmla="*/ 311944 w 669132"/>
                    <a:gd name="connsiteY118" fmla="*/ 202406 h 809763"/>
                    <a:gd name="connsiteX119" fmla="*/ 319088 w 669132"/>
                    <a:gd name="connsiteY119" fmla="*/ 200025 h 809763"/>
                    <a:gd name="connsiteX120" fmla="*/ 333375 w 669132"/>
                    <a:gd name="connsiteY120" fmla="*/ 192881 h 809763"/>
                    <a:gd name="connsiteX121" fmla="*/ 347663 w 669132"/>
                    <a:gd name="connsiteY121" fmla="*/ 190500 h 809763"/>
                    <a:gd name="connsiteX122" fmla="*/ 361950 w 669132"/>
                    <a:gd name="connsiteY122" fmla="*/ 185738 h 809763"/>
                    <a:gd name="connsiteX123" fmla="*/ 369094 w 669132"/>
                    <a:gd name="connsiteY123" fmla="*/ 180975 h 809763"/>
                    <a:gd name="connsiteX124" fmla="*/ 373857 w 669132"/>
                    <a:gd name="connsiteY124" fmla="*/ 173831 h 809763"/>
                    <a:gd name="connsiteX125" fmla="*/ 381000 w 669132"/>
                    <a:gd name="connsiteY125" fmla="*/ 171450 h 809763"/>
                    <a:gd name="connsiteX126" fmla="*/ 388144 w 669132"/>
                    <a:gd name="connsiteY126" fmla="*/ 166688 h 809763"/>
                    <a:gd name="connsiteX127" fmla="*/ 390525 w 669132"/>
                    <a:gd name="connsiteY127" fmla="*/ 159544 h 809763"/>
                    <a:gd name="connsiteX128" fmla="*/ 395288 w 669132"/>
                    <a:gd name="connsiteY128" fmla="*/ 152400 h 809763"/>
                    <a:gd name="connsiteX129" fmla="*/ 404813 w 669132"/>
                    <a:gd name="connsiteY129" fmla="*/ 130969 h 809763"/>
                    <a:gd name="connsiteX130" fmla="*/ 407194 w 669132"/>
                    <a:gd name="connsiteY130" fmla="*/ 111919 h 809763"/>
                    <a:gd name="connsiteX131" fmla="*/ 392907 w 669132"/>
                    <a:gd name="connsiteY131" fmla="*/ 107156 h 809763"/>
                    <a:gd name="connsiteX132" fmla="*/ 378619 w 669132"/>
                    <a:gd name="connsiteY132" fmla="*/ 102394 h 809763"/>
                    <a:gd name="connsiteX133" fmla="*/ 369094 w 669132"/>
                    <a:gd name="connsiteY133" fmla="*/ 100013 h 809763"/>
                    <a:gd name="connsiteX134" fmla="*/ 366713 w 669132"/>
                    <a:gd name="connsiteY134" fmla="*/ 92869 h 809763"/>
                    <a:gd name="connsiteX135" fmla="*/ 357188 w 669132"/>
                    <a:gd name="connsiteY135" fmla="*/ 83344 h 809763"/>
                    <a:gd name="connsiteX136" fmla="*/ 371475 w 669132"/>
                    <a:gd name="connsiteY136" fmla="*/ 78581 h 809763"/>
                    <a:gd name="connsiteX137" fmla="*/ 388144 w 669132"/>
                    <a:gd name="connsiteY137" fmla="*/ 71438 h 809763"/>
                    <a:gd name="connsiteX138" fmla="*/ 404813 w 669132"/>
                    <a:gd name="connsiteY138" fmla="*/ 54769 h 809763"/>
                    <a:gd name="connsiteX139" fmla="*/ 414338 w 669132"/>
                    <a:gd name="connsiteY139" fmla="*/ 40481 h 809763"/>
                    <a:gd name="connsiteX140" fmla="*/ 419100 w 669132"/>
                    <a:gd name="connsiteY140" fmla="*/ 33338 h 809763"/>
                    <a:gd name="connsiteX141" fmla="*/ 426244 w 669132"/>
                    <a:gd name="connsiteY141" fmla="*/ 30956 h 809763"/>
                    <a:gd name="connsiteX142" fmla="*/ 431007 w 669132"/>
                    <a:gd name="connsiteY142" fmla="*/ 23813 h 809763"/>
                    <a:gd name="connsiteX143" fmla="*/ 445294 w 669132"/>
                    <a:gd name="connsiteY143" fmla="*/ 14288 h 809763"/>
                    <a:gd name="connsiteX144" fmla="*/ 461963 w 669132"/>
                    <a:gd name="connsiteY144" fmla="*/ 7144 h 809763"/>
                    <a:gd name="connsiteX145" fmla="*/ 471488 w 669132"/>
                    <a:gd name="connsiteY145" fmla="*/ 0 h 809763"/>
                    <a:gd name="connsiteX146" fmla="*/ 490538 w 669132"/>
                    <a:gd name="connsiteY146" fmla="*/ 11906 h 809763"/>
                    <a:gd name="connsiteX147" fmla="*/ 504825 w 669132"/>
                    <a:gd name="connsiteY147" fmla="*/ 21431 h 809763"/>
                    <a:gd name="connsiteX148" fmla="*/ 516732 w 669132"/>
                    <a:gd name="connsiteY148" fmla="*/ 33338 h 809763"/>
                    <a:gd name="connsiteX149" fmla="*/ 528638 w 669132"/>
                    <a:gd name="connsiteY149" fmla="*/ 45244 h 809763"/>
                    <a:gd name="connsiteX150" fmla="*/ 521494 w 669132"/>
                    <a:gd name="connsiteY150" fmla="*/ 61913 h 809763"/>
                    <a:gd name="connsiteX151" fmla="*/ 514350 w 669132"/>
                    <a:gd name="connsiteY151" fmla="*/ 64294 h 809763"/>
                    <a:gd name="connsiteX152" fmla="*/ 511969 w 669132"/>
                    <a:gd name="connsiteY152" fmla="*/ 71438 h 809763"/>
                    <a:gd name="connsiteX153" fmla="*/ 519113 w 669132"/>
                    <a:gd name="connsiteY153" fmla="*/ 85725 h 809763"/>
                    <a:gd name="connsiteX154" fmla="*/ 526257 w 669132"/>
                    <a:gd name="connsiteY154" fmla="*/ 90488 h 809763"/>
                    <a:gd name="connsiteX155" fmla="*/ 533400 w 669132"/>
                    <a:gd name="connsiteY155" fmla="*/ 97631 h 809763"/>
                    <a:gd name="connsiteX156" fmla="*/ 538163 w 669132"/>
                    <a:gd name="connsiteY156" fmla="*/ 104775 h 809763"/>
                    <a:gd name="connsiteX157" fmla="*/ 545307 w 669132"/>
                    <a:gd name="connsiteY157" fmla="*/ 107156 h 809763"/>
                    <a:gd name="connsiteX158" fmla="*/ 552450 w 669132"/>
                    <a:gd name="connsiteY158" fmla="*/ 111919 h 809763"/>
                    <a:gd name="connsiteX159" fmla="*/ 566738 w 669132"/>
                    <a:gd name="connsiteY159" fmla="*/ 109538 h 809763"/>
                    <a:gd name="connsiteX160" fmla="*/ 590550 w 669132"/>
                    <a:gd name="connsiteY160" fmla="*/ 107156 h 809763"/>
                    <a:gd name="connsiteX161" fmla="*/ 609600 w 669132"/>
                    <a:gd name="connsiteY161" fmla="*/ 109538 h 809763"/>
                    <a:gd name="connsiteX162" fmla="*/ 626269 w 669132"/>
                    <a:gd name="connsiteY162" fmla="*/ 114300 h 809763"/>
                    <a:gd name="connsiteX163" fmla="*/ 633413 w 669132"/>
                    <a:gd name="connsiteY163" fmla="*/ 119063 h 809763"/>
                    <a:gd name="connsiteX164" fmla="*/ 652463 w 669132"/>
                    <a:gd name="connsiteY16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320675 w 669132"/>
                    <a:gd name="connsiteY93" fmla="*/ 520321 h 809763"/>
                    <a:gd name="connsiteX94" fmla="*/ 319088 w 669132"/>
                    <a:gd name="connsiteY94" fmla="*/ 469106 h 809763"/>
                    <a:gd name="connsiteX95" fmla="*/ 323850 w 669132"/>
                    <a:gd name="connsiteY95" fmla="*/ 454819 h 809763"/>
                    <a:gd name="connsiteX96" fmla="*/ 326232 w 669132"/>
                    <a:gd name="connsiteY96" fmla="*/ 447675 h 809763"/>
                    <a:gd name="connsiteX97" fmla="*/ 328613 w 669132"/>
                    <a:gd name="connsiteY97" fmla="*/ 423863 h 809763"/>
                    <a:gd name="connsiteX98" fmla="*/ 330994 w 669132"/>
                    <a:gd name="connsiteY98" fmla="*/ 416719 h 809763"/>
                    <a:gd name="connsiteX99" fmla="*/ 340519 w 669132"/>
                    <a:gd name="connsiteY99" fmla="*/ 383381 h 809763"/>
                    <a:gd name="connsiteX100" fmla="*/ 342900 w 669132"/>
                    <a:gd name="connsiteY100" fmla="*/ 347663 h 809763"/>
                    <a:gd name="connsiteX101" fmla="*/ 345282 w 669132"/>
                    <a:gd name="connsiteY101" fmla="*/ 340519 h 809763"/>
                    <a:gd name="connsiteX102" fmla="*/ 347663 w 669132"/>
                    <a:gd name="connsiteY102" fmla="*/ 323850 h 809763"/>
                    <a:gd name="connsiteX103" fmla="*/ 350044 w 669132"/>
                    <a:gd name="connsiteY103" fmla="*/ 280988 h 809763"/>
                    <a:gd name="connsiteX104" fmla="*/ 352425 w 669132"/>
                    <a:gd name="connsiteY104" fmla="*/ 261938 h 809763"/>
                    <a:gd name="connsiteX105" fmla="*/ 345282 w 669132"/>
                    <a:gd name="connsiteY105" fmla="*/ 257175 h 809763"/>
                    <a:gd name="connsiteX106" fmla="*/ 338138 w 669132"/>
                    <a:gd name="connsiteY106" fmla="*/ 259556 h 809763"/>
                    <a:gd name="connsiteX107" fmla="*/ 330994 w 669132"/>
                    <a:gd name="connsiteY107" fmla="*/ 264319 h 809763"/>
                    <a:gd name="connsiteX108" fmla="*/ 316707 w 669132"/>
                    <a:gd name="connsiteY108" fmla="*/ 269081 h 809763"/>
                    <a:gd name="connsiteX109" fmla="*/ 309563 w 669132"/>
                    <a:gd name="connsiteY109" fmla="*/ 271463 h 809763"/>
                    <a:gd name="connsiteX110" fmla="*/ 311944 w 669132"/>
                    <a:gd name="connsiteY110" fmla="*/ 264319 h 809763"/>
                    <a:gd name="connsiteX111" fmla="*/ 307182 w 669132"/>
                    <a:gd name="connsiteY111" fmla="*/ 250031 h 809763"/>
                    <a:gd name="connsiteX112" fmla="*/ 295275 w 669132"/>
                    <a:gd name="connsiteY112" fmla="*/ 228600 h 809763"/>
                    <a:gd name="connsiteX113" fmla="*/ 288132 w 669132"/>
                    <a:gd name="connsiteY113" fmla="*/ 223838 h 809763"/>
                    <a:gd name="connsiteX114" fmla="*/ 290513 w 669132"/>
                    <a:gd name="connsiteY114" fmla="*/ 216694 h 809763"/>
                    <a:gd name="connsiteX115" fmla="*/ 297657 w 669132"/>
                    <a:gd name="connsiteY115" fmla="*/ 214313 h 809763"/>
                    <a:gd name="connsiteX116" fmla="*/ 304800 w 669132"/>
                    <a:gd name="connsiteY116" fmla="*/ 209550 h 809763"/>
                    <a:gd name="connsiteX117" fmla="*/ 311944 w 669132"/>
                    <a:gd name="connsiteY117" fmla="*/ 202406 h 809763"/>
                    <a:gd name="connsiteX118" fmla="*/ 319088 w 669132"/>
                    <a:gd name="connsiteY118" fmla="*/ 200025 h 809763"/>
                    <a:gd name="connsiteX119" fmla="*/ 333375 w 669132"/>
                    <a:gd name="connsiteY119" fmla="*/ 192881 h 809763"/>
                    <a:gd name="connsiteX120" fmla="*/ 347663 w 669132"/>
                    <a:gd name="connsiteY120" fmla="*/ 190500 h 809763"/>
                    <a:gd name="connsiteX121" fmla="*/ 361950 w 669132"/>
                    <a:gd name="connsiteY121" fmla="*/ 185738 h 809763"/>
                    <a:gd name="connsiteX122" fmla="*/ 369094 w 669132"/>
                    <a:gd name="connsiteY122" fmla="*/ 180975 h 809763"/>
                    <a:gd name="connsiteX123" fmla="*/ 373857 w 669132"/>
                    <a:gd name="connsiteY123" fmla="*/ 173831 h 809763"/>
                    <a:gd name="connsiteX124" fmla="*/ 381000 w 669132"/>
                    <a:gd name="connsiteY124" fmla="*/ 171450 h 809763"/>
                    <a:gd name="connsiteX125" fmla="*/ 388144 w 669132"/>
                    <a:gd name="connsiteY125" fmla="*/ 166688 h 809763"/>
                    <a:gd name="connsiteX126" fmla="*/ 390525 w 669132"/>
                    <a:gd name="connsiteY126" fmla="*/ 159544 h 809763"/>
                    <a:gd name="connsiteX127" fmla="*/ 395288 w 669132"/>
                    <a:gd name="connsiteY127" fmla="*/ 152400 h 809763"/>
                    <a:gd name="connsiteX128" fmla="*/ 404813 w 669132"/>
                    <a:gd name="connsiteY128" fmla="*/ 130969 h 809763"/>
                    <a:gd name="connsiteX129" fmla="*/ 407194 w 669132"/>
                    <a:gd name="connsiteY129" fmla="*/ 111919 h 809763"/>
                    <a:gd name="connsiteX130" fmla="*/ 392907 w 669132"/>
                    <a:gd name="connsiteY130" fmla="*/ 107156 h 809763"/>
                    <a:gd name="connsiteX131" fmla="*/ 378619 w 669132"/>
                    <a:gd name="connsiteY131" fmla="*/ 102394 h 809763"/>
                    <a:gd name="connsiteX132" fmla="*/ 369094 w 669132"/>
                    <a:gd name="connsiteY132" fmla="*/ 100013 h 809763"/>
                    <a:gd name="connsiteX133" fmla="*/ 366713 w 669132"/>
                    <a:gd name="connsiteY133" fmla="*/ 92869 h 809763"/>
                    <a:gd name="connsiteX134" fmla="*/ 357188 w 669132"/>
                    <a:gd name="connsiteY134" fmla="*/ 83344 h 809763"/>
                    <a:gd name="connsiteX135" fmla="*/ 371475 w 669132"/>
                    <a:gd name="connsiteY135" fmla="*/ 78581 h 809763"/>
                    <a:gd name="connsiteX136" fmla="*/ 388144 w 669132"/>
                    <a:gd name="connsiteY136" fmla="*/ 71438 h 809763"/>
                    <a:gd name="connsiteX137" fmla="*/ 404813 w 669132"/>
                    <a:gd name="connsiteY137" fmla="*/ 54769 h 809763"/>
                    <a:gd name="connsiteX138" fmla="*/ 414338 w 669132"/>
                    <a:gd name="connsiteY138" fmla="*/ 40481 h 809763"/>
                    <a:gd name="connsiteX139" fmla="*/ 419100 w 669132"/>
                    <a:gd name="connsiteY139" fmla="*/ 33338 h 809763"/>
                    <a:gd name="connsiteX140" fmla="*/ 426244 w 669132"/>
                    <a:gd name="connsiteY140" fmla="*/ 30956 h 809763"/>
                    <a:gd name="connsiteX141" fmla="*/ 431007 w 669132"/>
                    <a:gd name="connsiteY141" fmla="*/ 23813 h 809763"/>
                    <a:gd name="connsiteX142" fmla="*/ 445294 w 669132"/>
                    <a:gd name="connsiteY142" fmla="*/ 14288 h 809763"/>
                    <a:gd name="connsiteX143" fmla="*/ 461963 w 669132"/>
                    <a:gd name="connsiteY143" fmla="*/ 7144 h 809763"/>
                    <a:gd name="connsiteX144" fmla="*/ 471488 w 669132"/>
                    <a:gd name="connsiteY144" fmla="*/ 0 h 809763"/>
                    <a:gd name="connsiteX145" fmla="*/ 490538 w 669132"/>
                    <a:gd name="connsiteY145" fmla="*/ 11906 h 809763"/>
                    <a:gd name="connsiteX146" fmla="*/ 504825 w 669132"/>
                    <a:gd name="connsiteY146" fmla="*/ 21431 h 809763"/>
                    <a:gd name="connsiteX147" fmla="*/ 516732 w 669132"/>
                    <a:gd name="connsiteY147" fmla="*/ 33338 h 809763"/>
                    <a:gd name="connsiteX148" fmla="*/ 528638 w 669132"/>
                    <a:gd name="connsiteY148" fmla="*/ 45244 h 809763"/>
                    <a:gd name="connsiteX149" fmla="*/ 521494 w 669132"/>
                    <a:gd name="connsiteY149" fmla="*/ 61913 h 809763"/>
                    <a:gd name="connsiteX150" fmla="*/ 514350 w 669132"/>
                    <a:gd name="connsiteY150" fmla="*/ 64294 h 809763"/>
                    <a:gd name="connsiteX151" fmla="*/ 511969 w 669132"/>
                    <a:gd name="connsiteY151" fmla="*/ 71438 h 809763"/>
                    <a:gd name="connsiteX152" fmla="*/ 519113 w 669132"/>
                    <a:gd name="connsiteY152" fmla="*/ 85725 h 809763"/>
                    <a:gd name="connsiteX153" fmla="*/ 526257 w 669132"/>
                    <a:gd name="connsiteY153" fmla="*/ 90488 h 809763"/>
                    <a:gd name="connsiteX154" fmla="*/ 533400 w 669132"/>
                    <a:gd name="connsiteY154" fmla="*/ 97631 h 809763"/>
                    <a:gd name="connsiteX155" fmla="*/ 538163 w 669132"/>
                    <a:gd name="connsiteY155" fmla="*/ 104775 h 809763"/>
                    <a:gd name="connsiteX156" fmla="*/ 545307 w 669132"/>
                    <a:gd name="connsiteY156" fmla="*/ 107156 h 809763"/>
                    <a:gd name="connsiteX157" fmla="*/ 552450 w 669132"/>
                    <a:gd name="connsiteY157" fmla="*/ 111919 h 809763"/>
                    <a:gd name="connsiteX158" fmla="*/ 566738 w 669132"/>
                    <a:gd name="connsiteY158" fmla="*/ 109538 h 809763"/>
                    <a:gd name="connsiteX159" fmla="*/ 590550 w 669132"/>
                    <a:gd name="connsiteY159" fmla="*/ 107156 h 809763"/>
                    <a:gd name="connsiteX160" fmla="*/ 609600 w 669132"/>
                    <a:gd name="connsiteY160" fmla="*/ 109538 h 809763"/>
                    <a:gd name="connsiteX161" fmla="*/ 626269 w 669132"/>
                    <a:gd name="connsiteY161" fmla="*/ 114300 h 809763"/>
                    <a:gd name="connsiteX162" fmla="*/ 633413 w 669132"/>
                    <a:gd name="connsiteY162" fmla="*/ 119063 h 809763"/>
                    <a:gd name="connsiteX163" fmla="*/ 652463 w 669132"/>
                    <a:gd name="connsiteY16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320675 w 669132"/>
                    <a:gd name="connsiteY92" fmla="*/ 520321 h 809763"/>
                    <a:gd name="connsiteX93" fmla="*/ 319088 w 669132"/>
                    <a:gd name="connsiteY93" fmla="*/ 469106 h 809763"/>
                    <a:gd name="connsiteX94" fmla="*/ 323850 w 669132"/>
                    <a:gd name="connsiteY94" fmla="*/ 454819 h 809763"/>
                    <a:gd name="connsiteX95" fmla="*/ 326232 w 669132"/>
                    <a:gd name="connsiteY95" fmla="*/ 447675 h 809763"/>
                    <a:gd name="connsiteX96" fmla="*/ 328613 w 669132"/>
                    <a:gd name="connsiteY96" fmla="*/ 423863 h 809763"/>
                    <a:gd name="connsiteX97" fmla="*/ 330994 w 669132"/>
                    <a:gd name="connsiteY97" fmla="*/ 416719 h 809763"/>
                    <a:gd name="connsiteX98" fmla="*/ 340519 w 669132"/>
                    <a:gd name="connsiteY98" fmla="*/ 383381 h 809763"/>
                    <a:gd name="connsiteX99" fmla="*/ 342900 w 669132"/>
                    <a:gd name="connsiteY99" fmla="*/ 347663 h 809763"/>
                    <a:gd name="connsiteX100" fmla="*/ 345282 w 669132"/>
                    <a:gd name="connsiteY100" fmla="*/ 340519 h 809763"/>
                    <a:gd name="connsiteX101" fmla="*/ 347663 w 669132"/>
                    <a:gd name="connsiteY101" fmla="*/ 323850 h 809763"/>
                    <a:gd name="connsiteX102" fmla="*/ 350044 w 669132"/>
                    <a:gd name="connsiteY102" fmla="*/ 280988 h 809763"/>
                    <a:gd name="connsiteX103" fmla="*/ 352425 w 669132"/>
                    <a:gd name="connsiteY103" fmla="*/ 261938 h 809763"/>
                    <a:gd name="connsiteX104" fmla="*/ 345282 w 669132"/>
                    <a:gd name="connsiteY104" fmla="*/ 257175 h 809763"/>
                    <a:gd name="connsiteX105" fmla="*/ 338138 w 669132"/>
                    <a:gd name="connsiteY105" fmla="*/ 259556 h 809763"/>
                    <a:gd name="connsiteX106" fmla="*/ 330994 w 669132"/>
                    <a:gd name="connsiteY106" fmla="*/ 264319 h 809763"/>
                    <a:gd name="connsiteX107" fmla="*/ 316707 w 669132"/>
                    <a:gd name="connsiteY107" fmla="*/ 269081 h 809763"/>
                    <a:gd name="connsiteX108" fmla="*/ 309563 w 669132"/>
                    <a:gd name="connsiteY108" fmla="*/ 271463 h 809763"/>
                    <a:gd name="connsiteX109" fmla="*/ 311944 w 669132"/>
                    <a:gd name="connsiteY109" fmla="*/ 264319 h 809763"/>
                    <a:gd name="connsiteX110" fmla="*/ 307182 w 669132"/>
                    <a:gd name="connsiteY110" fmla="*/ 250031 h 809763"/>
                    <a:gd name="connsiteX111" fmla="*/ 295275 w 669132"/>
                    <a:gd name="connsiteY111" fmla="*/ 228600 h 809763"/>
                    <a:gd name="connsiteX112" fmla="*/ 288132 w 669132"/>
                    <a:gd name="connsiteY112" fmla="*/ 223838 h 809763"/>
                    <a:gd name="connsiteX113" fmla="*/ 290513 w 669132"/>
                    <a:gd name="connsiteY113" fmla="*/ 216694 h 809763"/>
                    <a:gd name="connsiteX114" fmla="*/ 297657 w 669132"/>
                    <a:gd name="connsiteY114" fmla="*/ 214313 h 809763"/>
                    <a:gd name="connsiteX115" fmla="*/ 304800 w 669132"/>
                    <a:gd name="connsiteY115" fmla="*/ 209550 h 809763"/>
                    <a:gd name="connsiteX116" fmla="*/ 311944 w 669132"/>
                    <a:gd name="connsiteY116" fmla="*/ 202406 h 809763"/>
                    <a:gd name="connsiteX117" fmla="*/ 319088 w 669132"/>
                    <a:gd name="connsiteY117" fmla="*/ 200025 h 809763"/>
                    <a:gd name="connsiteX118" fmla="*/ 333375 w 669132"/>
                    <a:gd name="connsiteY118" fmla="*/ 192881 h 809763"/>
                    <a:gd name="connsiteX119" fmla="*/ 347663 w 669132"/>
                    <a:gd name="connsiteY119" fmla="*/ 190500 h 809763"/>
                    <a:gd name="connsiteX120" fmla="*/ 361950 w 669132"/>
                    <a:gd name="connsiteY120" fmla="*/ 185738 h 809763"/>
                    <a:gd name="connsiteX121" fmla="*/ 369094 w 669132"/>
                    <a:gd name="connsiteY121" fmla="*/ 180975 h 809763"/>
                    <a:gd name="connsiteX122" fmla="*/ 373857 w 669132"/>
                    <a:gd name="connsiteY122" fmla="*/ 173831 h 809763"/>
                    <a:gd name="connsiteX123" fmla="*/ 381000 w 669132"/>
                    <a:gd name="connsiteY123" fmla="*/ 171450 h 809763"/>
                    <a:gd name="connsiteX124" fmla="*/ 388144 w 669132"/>
                    <a:gd name="connsiteY124" fmla="*/ 166688 h 809763"/>
                    <a:gd name="connsiteX125" fmla="*/ 390525 w 669132"/>
                    <a:gd name="connsiteY125" fmla="*/ 159544 h 809763"/>
                    <a:gd name="connsiteX126" fmla="*/ 395288 w 669132"/>
                    <a:gd name="connsiteY126" fmla="*/ 152400 h 809763"/>
                    <a:gd name="connsiteX127" fmla="*/ 404813 w 669132"/>
                    <a:gd name="connsiteY127" fmla="*/ 130969 h 809763"/>
                    <a:gd name="connsiteX128" fmla="*/ 407194 w 669132"/>
                    <a:gd name="connsiteY128" fmla="*/ 111919 h 809763"/>
                    <a:gd name="connsiteX129" fmla="*/ 392907 w 669132"/>
                    <a:gd name="connsiteY129" fmla="*/ 107156 h 809763"/>
                    <a:gd name="connsiteX130" fmla="*/ 378619 w 669132"/>
                    <a:gd name="connsiteY130" fmla="*/ 102394 h 809763"/>
                    <a:gd name="connsiteX131" fmla="*/ 369094 w 669132"/>
                    <a:gd name="connsiteY131" fmla="*/ 100013 h 809763"/>
                    <a:gd name="connsiteX132" fmla="*/ 366713 w 669132"/>
                    <a:gd name="connsiteY132" fmla="*/ 92869 h 809763"/>
                    <a:gd name="connsiteX133" fmla="*/ 357188 w 669132"/>
                    <a:gd name="connsiteY133" fmla="*/ 83344 h 809763"/>
                    <a:gd name="connsiteX134" fmla="*/ 371475 w 669132"/>
                    <a:gd name="connsiteY134" fmla="*/ 78581 h 809763"/>
                    <a:gd name="connsiteX135" fmla="*/ 388144 w 669132"/>
                    <a:gd name="connsiteY135" fmla="*/ 71438 h 809763"/>
                    <a:gd name="connsiteX136" fmla="*/ 404813 w 669132"/>
                    <a:gd name="connsiteY136" fmla="*/ 54769 h 809763"/>
                    <a:gd name="connsiteX137" fmla="*/ 414338 w 669132"/>
                    <a:gd name="connsiteY137" fmla="*/ 40481 h 809763"/>
                    <a:gd name="connsiteX138" fmla="*/ 419100 w 669132"/>
                    <a:gd name="connsiteY138" fmla="*/ 33338 h 809763"/>
                    <a:gd name="connsiteX139" fmla="*/ 426244 w 669132"/>
                    <a:gd name="connsiteY139" fmla="*/ 30956 h 809763"/>
                    <a:gd name="connsiteX140" fmla="*/ 431007 w 669132"/>
                    <a:gd name="connsiteY140" fmla="*/ 23813 h 809763"/>
                    <a:gd name="connsiteX141" fmla="*/ 445294 w 669132"/>
                    <a:gd name="connsiteY141" fmla="*/ 14288 h 809763"/>
                    <a:gd name="connsiteX142" fmla="*/ 461963 w 669132"/>
                    <a:gd name="connsiteY142" fmla="*/ 7144 h 809763"/>
                    <a:gd name="connsiteX143" fmla="*/ 471488 w 669132"/>
                    <a:gd name="connsiteY143" fmla="*/ 0 h 809763"/>
                    <a:gd name="connsiteX144" fmla="*/ 490538 w 669132"/>
                    <a:gd name="connsiteY144" fmla="*/ 11906 h 809763"/>
                    <a:gd name="connsiteX145" fmla="*/ 504825 w 669132"/>
                    <a:gd name="connsiteY145" fmla="*/ 21431 h 809763"/>
                    <a:gd name="connsiteX146" fmla="*/ 516732 w 669132"/>
                    <a:gd name="connsiteY146" fmla="*/ 33338 h 809763"/>
                    <a:gd name="connsiteX147" fmla="*/ 528638 w 669132"/>
                    <a:gd name="connsiteY147" fmla="*/ 45244 h 809763"/>
                    <a:gd name="connsiteX148" fmla="*/ 521494 w 669132"/>
                    <a:gd name="connsiteY148" fmla="*/ 61913 h 809763"/>
                    <a:gd name="connsiteX149" fmla="*/ 514350 w 669132"/>
                    <a:gd name="connsiteY149" fmla="*/ 64294 h 809763"/>
                    <a:gd name="connsiteX150" fmla="*/ 511969 w 669132"/>
                    <a:gd name="connsiteY150" fmla="*/ 71438 h 809763"/>
                    <a:gd name="connsiteX151" fmla="*/ 519113 w 669132"/>
                    <a:gd name="connsiteY151" fmla="*/ 85725 h 809763"/>
                    <a:gd name="connsiteX152" fmla="*/ 526257 w 669132"/>
                    <a:gd name="connsiteY152" fmla="*/ 90488 h 809763"/>
                    <a:gd name="connsiteX153" fmla="*/ 533400 w 669132"/>
                    <a:gd name="connsiteY153" fmla="*/ 97631 h 809763"/>
                    <a:gd name="connsiteX154" fmla="*/ 538163 w 669132"/>
                    <a:gd name="connsiteY154" fmla="*/ 104775 h 809763"/>
                    <a:gd name="connsiteX155" fmla="*/ 545307 w 669132"/>
                    <a:gd name="connsiteY155" fmla="*/ 107156 h 809763"/>
                    <a:gd name="connsiteX156" fmla="*/ 552450 w 669132"/>
                    <a:gd name="connsiteY156" fmla="*/ 111919 h 809763"/>
                    <a:gd name="connsiteX157" fmla="*/ 566738 w 669132"/>
                    <a:gd name="connsiteY157" fmla="*/ 109538 h 809763"/>
                    <a:gd name="connsiteX158" fmla="*/ 590550 w 669132"/>
                    <a:gd name="connsiteY158" fmla="*/ 107156 h 809763"/>
                    <a:gd name="connsiteX159" fmla="*/ 609600 w 669132"/>
                    <a:gd name="connsiteY159" fmla="*/ 109538 h 809763"/>
                    <a:gd name="connsiteX160" fmla="*/ 626269 w 669132"/>
                    <a:gd name="connsiteY160" fmla="*/ 114300 h 809763"/>
                    <a:gd name="connsiteX161" fmla="*/ 633413 w 669132"/>
                    <a:gd name="connsiteY161" fmla="*/ 119063 h 809763"/>
                    <a:gd name="connsiteX162" fmla="*/ 652463 w 669132"/>
                    <a:gd name="connsiteY16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320675 w 669132"/>
                    <a:gd name="connsiteY91" fmla="*/ 520321 h 809763"/>
                    <a:gd name="connsiteX92" fmla="*/ 319088 w 669132"/>
                    <a:gd name="connsiteY92" fmla="*/ 469106 h 809763"/>
                    <a:gd name="connsiteX93" fmla="*/ 323850 w 669132"/>
                    <a:gd name="connsiteY93" fmla="*/ 454819 h 809763"/>
                    <a:gd name="connsiteX94" fmla="*/ 326232 w 669132"/>
                    <a:gd name="connsiteY94" fmla="*/ 447675 h 809763"/>
                    <a:gd name="connsiteX95" fmla="*/ 328613 w 669132"/>
                    <a:gd name="connsiteY95" fmla="*/ 423863 h 809763"/>
                    <a:gd name="connsiteX96" fmla="*/ 330994 w 669132"/>
                    <a:gd name="connsiteY96" fmla="*/ 416719 h 809763"/>
                    <a:gd name="connsiteX97" fmla="*/ 340519 w 669132"/>
                    <a:gd name="connsiteY97" fmla="*/ 383381 h 809763"/>
                    <a:gd name="connsiteX98" fmla="*/ 342900 w 669132"/>
                    <a:gd name="connsiteY98" fmla="*/ 347663 h 809763"/>
                    <a:gd name="connsiteX99" fmla="*/ 345282 w 669132"/>
                    <a:gd name="connsiteY99" fmla="*/ 340519 h 809763"/>
                    <a:gd name="connsiteX100" fmla="*/ 347663 w 669132"/>
                    <a:gd name="connsiteY100" fmla="*/ 323850 h 809763"/>
                    <a:gd name="connsiteX101" fmla="*/ 350044 w 669132"/>
                    <a:gd name="connsiteY101" fmla="*/ 280988 h 809763"/>
                    <a:gd name="connsiteX102" fmla="*/ 352425 w 669132"/>
                    <a:gd name="connsiteY102" fmla="*/ 261938 h 809763"/>
                    <a:gd name="connsiteX103" fmla="*/ 345282 w 669132"/>
                    <a:gd name="connsiteY103" fmla="*/ 257175 h 809763"/>
                    <a:gd name="connsiteX104" fmla="*/ 338138 w 669132"/>
                    <a:gd name="connsiteY104" fmla="*/ 259556 h 809763"/>
                    <a:gd name="connsiteX105" fmla="*/ 330994 w 669132"/>
                    <a:gd name="connsiteY105" fmla="*/ 264319 h 809763"/>
                    <a:gd name="connsiteX106" fmla="*/ 316707 w 669132"/>
                    <a:gd name="connsiteY106" fmla="*/ 269081 h 809763"/>
                    <a:gd name="connsiteX107" fmla="*/ 309563 w 669132"/>
                    <a:gd name="connsiteY107" fmla="*/ 271463 h 809763"/>
                    <a:gd name="connsiteX108" fmla="*/ 311944 w 669132"/>
                    <a:gd name="connsiteY108" fmla="*/ 264319 h 809763"/>
                    <a:gd name="connsiteX109" fmla="*/ 307182 w 669132"/>
                    <a:gd name="connsiteY109" fmla="*/ 250031 h 809763"/>
                    <a:gd name="connsiteX110" fmla="*/ 295275 w 669132"/>
                    <a:gd name="connsiteY110" fmla="*/ 228600 h 809763"/>
                    <a:gd name="connsiteX111" fmla="*/ 288132 w 669132"/>
                    <a:gd name="connsiteY111" fmla="*/ 223838 h 809763"/>
                    <a:gd name="connsiteX112" fmla="*/ 290513 w 669132"/>
                    <a:gd name="connsiteY112" fmla="*/ 216694 h 809763"/>
                    <a:gd name="connsiteX113" fmla="*/ 297657 w 669132"/>
                    <a:gd name="connsiteY113" fmla="*/ 214313 h 809763"/>
                    <a:gd name="connsiteX114" fmla="*/ 304800 w 669132"/>
                    <a:gd name="connsiteY114" fmla="*/ 209550 h 809763"/>
                    <a:gd name="connsiteX115" fmla="*/ 311944 w 669132"/>
                    <a:gd name="connsiteY115" fmla="*/ 202406 h 809763"/>
                    <a:gd name="connsiteX116" fmla="*/ 319088 w 669132"/>
                    <a:gd name="connsiteY116" fmla="*/ 200025 h 809763"/>
                    <a:gd name="connsiteX117" fmla="*/ 333375 w 669132"/>
                    <a:gd name="connsiteY117" fmla="*/ 192881 h 809763"/>
                    <a:gd name="connsiteX118" fmla="*/ 347663 w 669132"/>
                    <a:gd name="connsiteY118" fmla="*/ 190500 h 809763"/>
                    <a:gd name="connsiteX119" fmla="*/ 361950 w 669132"/>
                    <a:gd name="connsiteY119" fmla="*/ 185738 h 809763"/>
                    <a:gd name="connsiteX120" fmla="*/ 369094 w 669132"/>
                    <a:gd name="connsiteY120" fmla="*/ 180975 h 809763"/>
                    <a:gd name="connsiteX121" fmla="*/ 373857 w 669132"/>
                    <a:gd name="connsiteY121" fmla="*/ 173831 h 809763"/>
                    <a:gd name="connsiteX122" fmla="*/ 381000 w 669132"/>
                    <a:gd name="connsiteY122" fmla="*/ 171450 h 809763"/>
                    <a:gd name="connsiteX123" fmla="*/ 388144 w 669132"/>
                    <a:gd name="connsiteY123" fmla="*/ 166688 h 809763"/>
                    <a:gd name="connsiteX124" fmla="*/ 390525 w 669132"/>
                    <a:gd name="connsiteY124" fmla="*/ 159544 h 809763"/>
                    <a:gd name="connsiteX125" fmla="*/ 395288 w 669132"/>
                    <a:gd name="connsiteY125" fmla="*/ 152400 h 809763"/>
                    <a:gd name="connsiteX126" fmla="*/ 404813 w 669132"/>
                    <a:gd name="connsiteY126" fmla="*/ 130969 h 809763"/>
                    <a:gd name="connsiteX127" fmla="*/ 407194 w 669132"/>
                    <a:gd name="connsiteY127" fmla="*/ 111919 h 809763"/>
                    <a:gd name="connsiteX128" fmla="*/ 392907 w 669132"/>
                    <a:gd name="connsiteY128" fmla="*/ 107156 h 809763"/>
                    <a:gd name="connsiteX129" fmla="*/ 378619 w 669132"/>
                    <a:gd name="connsiteY129" fmla="*/ 102394 h 809763"/>
                    <a:gd name="connsiteX130" fmla="*/ 369094 w 669132"/>
                    <a:gd name="connsiteY130" fmla="*/ 100013 h 809763"/>
                    <a:gd name="connsiteX131" fmla="*/ 366713 w 669132"/>
                    <a:gd name="connsiteY131" fmla="*/ 92869 h 809763"/>
                    <a:gd name="connsiteX132" fmla="*/ 357188 w 669132"/>
                    <a:gd name="connsiteY132" fmla="*/ 83344 h 809763"/>
                    <a:gd name="connsiteX133" fmla="*/ 371475 w 669132"/>
                    <a:gd name="connsiteY133" fmla="*/ 78581 h 809763"/>
                    <a:gd name="connsiteX134" fmla="*/ 388144 w 669132"/>
                    <a:gd name="connsiteY134" fmla="*/ 71438 h 809763"/>
                    <a:gd name="connsiteX135" fmla="*/ 404813 w 669132"/>
                    <a:gd name="connsiteY135" fmla="*/ 54769 h 809763"/>
                    <a:gd name="connsiteX136" fmla="*/ 414338 w 669132"/>
                    <a:gd name="connsiteY136" fmla="*/ 40481 h 809763"/>
                    <a:gd name="connsiteX137" fmla="*/ 419100 w 669132"/>
                    <a:gd name="connsiteY137" fmla="*/ 33338 h 809763"/>
                    <a:gd name="connsiteX138" fmla="*/ 426244 w 669132"/>
                    <a:gd name="connsiteY138" fmla="*/ 30956 h 809763"/>
                    <a:gd name="connsiteX139" fmla="*/ 431007 w 669132"/>
                    <a:gd name="connsiteY139" fmla="*/ 23813 h 809763"/>
                    <a:gd name="connsiteX140" fmla="*/ 445294 w 669132"/>
                    <a:gd name="connsiteY140" fmla="*/ 14288 h 809763"/>
                    <a:gd name="connsiteX141" fmla="*/ 461963 w 669132"/>
                    <a:gd name="connsiteY141" fmla="*/ 7144 h 809763"/>
                    <a:gd name="connsiteX142" fmla="*/ 471488 w 669132"/>
                    <a:gd name="connsiteY142" fmla="*/ 0 h 809763"/>
                    <a:gd name="connsiteX143" fmla="*/ 490538 w 669132"/>
                    <a:gd name="connsiteY143" fmla="*/ 11906 h 809763"/>
                    <a:gd name="connsiteX144" fmla="*/ 504825 w 669132"/>
                    <a:gd name="connsiteY144" fmla="*/ 21431 h 809763"/>
                    <a:gd name="connsiteX145" fmla="*/ 516732 w 669132"/>
                    <a:gd name="connsiteY145" fmla="*/ 33338 h 809763"/>
                    <a:gd name="connsiteX146" fmla="*/ 528638 w 669132"/>
                    <a:gd name="connsiteY146" fmla="*/ 45244 h 809763"/>
                    <a:gd name="connsiteX147" fmla="*/ 521494 w 669132"/>
                    <a:gd name="connsiteY147" fmla="*/ 61913 h 809763"/>
                    <a:gd name="connsiteX148" fmla="*/ 514350 w 669132"/>
                    <a:gd name="connsiteY148" fmla="*/ 64294 h 809763"/>
                    <a:gd name="connsiteX149" fmla="*/ 511969 w 669132"/>
                    <a:gd name="connsiteY149" fmla="*/ 71438 h 809763"/>
                    <a:gd name="connsiteX150" fmla="*/ 519113 w 669132"/>
                    <a:gd name="connsiteY150" fmla="*/ 85725 h 809763"/>
                    <a:gd name="connsiteX151" fmla="*/ 526257 w 669132"/>
                    <a:gd name="connsiteY151" fmla="*/ 90488 h 809763"/>
                    <a:gd name="connsiteX152" fmla="*/ 533400 w 669132"/>
                    <a:gd name="connsiteY152" fmla="*/ 97631 h 809763"/>
                    <a:gd name="connsiteX153" fmla="*/ 538163 w 669132"/>
                    <a:gd name="connsiteY153" fmla="*/ 104775 h 809763"/>
                    <a:gd name="connsiteX154" fmla="*/ 545307 w 669132"/>
                    <a:gd name="connsiteY154" fmla="*/ 107156 h 809763"/>
                    <a:gd name="connsiteX155" fmla="*/ 552450 w 669132"/>
                    <a:gd name="connsiteY155" fmla="*/ 111919 h 809763"/>
                    <a:gd name="connsiteX156" fmla="*/ 566738 w 669132"/>
                    <a:gd name="connsiteY156" fmla="*/ 109538 h 809763"/>
                    <a:gd name="connsiteX157" fmla="*/ 590550 w 669132"/>
                    <a:gd name="connsiteY157" fmla="*/ 107156 h 809763"/>
                    <a:gd name="connsiteX158" fmla="*/ 609600 w 669132"/>
                    <a:gd name="connsiteY158" fmla="*/ 109538 h 809763"/>
                    <a:gd name="connsiteX159" fmla="*/ 626269 w 669132"/>
                    <a:gd name="connsiteY159" fmla="*/ 114300 h 809763"/>
                    <a:gd name="connsiteX160" fmla="*/ 633413 w 669132"/>
                    <a:gd name="connsiteY160" fmla="*/ 119063 h 809763"/>
                    <a:gd name="connsiteX161" fmla="*/ 652463 w 669132"/>
                    <a:gd name="connsiteY16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320675 w 669132"/>
                    <a:gd name="connsiteY90" fmla="*/ 520321 h 809763"/>
                    <a:gd name="connsiteX91" fmla="*/ 319088 w 669132"/>
                    <a:gd name="connsiteY91" fmla="*/ 469106 h 809763"/>
                    <a:gd name="connsiteX92" fmla="*/ 323850 w 669132"/>
                    <a:gd name="connsiteY92" fmla="*/ 454819 h 809763"/>
                    <a:gd name="connsiteX93" fmla="*/ 326232 w 669132"/>
                    <a:gd name="connsiteY93" fmla="*/ 447675 h 809763"/>
                    <a:gd name="connsiteX94" fmla="*/ 328613 w 669132"/>
                    <a:gd name="connsiteY94" fmla="*/ 423863 h 809763"/>
                    <a:gd name="connsiteX95" fmla="*/ 330994 w 669132"/>
                    <a:gd name="connsiteY95" fmla="*/ 416719 h 809763"/>
                    <a:gd name="connsiteX96" fmla="*/ 340519 w 669132"/>
                    <a:gd name="connsiteY96" fmla="*/ 383381 h 809763"/>
                    <a:gd name="connsiteX97" fmla="*/ 342900 w 669132"/>
                    <a:gd name="connsiteY97" fmla="*/ 347663 h 809763"/>
                    <a:gd name="connsiteX98" fmla="*/ 345282 w 669132"/>
                    <a:gd name="connsiteY98" fmla="*/ 340519 h 809763"/>
                    <a:gd name="connsiteX99" fmla="*/ 347663 w 669132"/>
                    <a:gd name="connsiteY99" fmla="*/ 323850 h 809763"/>
                    <a:gd name="connsiteX100" fmla="*/ 350044 w 669132"/>
                    <a:gd name="connsiteY100" fmla="*/ 280988 h 809763"/>
                    <a:gd name="connsiteX101" fmla="*/ 352425 w 669132"/>
                    <a:gd name="connsiteY101" fmla="*/ 261938 h 809763"/>
                    <a:gd name="connsiteX102" fmla="*/ 345282 w 669132"/>
                    <a:gd name="connsiteY102" fmla="*/ 257175 h 809763"/>
                    <a:gd name="connsiteX103" fmla="*/ 338138 w 669132"/>
                    <a:gd name="connsiteY103" fmla="*/ 259556 h 809763"/>
                    <a:gd name="connsiteX104" fmla="*/ 330994 w 669132"/>
                    <a:gd name="connsiteY104" fmla="*/ 264319 h 809763"/>
                    <a:gd name="connsiteX105" fmla="*/ 316707 w 669132"/>
                    <a:gd name="connsiteY105" fmla="*/ 269081 h 809763"/>
                    <a:gd name="connsiteX106" fmla="*/ 309563 w 669132"/>
                    <a:gd name="connsiteY106" fmla="*/ 271463 h 809763"/>
                    <a:gd name="connsiteX107" fmla="*/ 311944 w 669132"/>
                    <a:gd name="connsiteY107" fmla="*/ 264319 h 809763"/>
                    <a:gd name="connsiteX108" fmla="*/ 307182 w 669132"/>
                    <a:gd name="connsiteY108" fmla="*/ 250031 h 809763"/>
                    <a:gd name="connsiteX109" fmla="*/ 295275 w 669132"/>
                    <a:gd name="connsiteY109" fmla="*/ 228600 h 809763"/>
                    <a:gd name="connsiteX110" fmla="*/ 288132 w 669132"/>
                    <a:gd name="connsiteY110" fmla="*/ 223838 h 809763"/>
                    <a:gd name="connsiteX111" fmla="*/ 290513 w 669132"/>
                    <a:gd name="connsiteY111" fmla="*/ 216694 h 809763"/>
                    <a:gd name="connsiteX112" fmla="*/ 297657 w 669132"/>
                    <a:gd name="connsiteY112" fmla="*/ 214313 h 809763"/>
                    <a:gd name="connsiteX113" fmla="*/ 304800 w 669132"/>
                    <a:gd name="connsiteY113" fmla="*/ 209550 h 809763"/>
                    <a:gd name="connsiteX114" fmla="*/ 311944 w 669132"/>
                    <a:gd name="connsiteY114" fmla="*/ 202406 h 809763"/>
                    <a:gd name="connsiteX115" fmla="*/ 319088 w 669132"/>
                    <a:gd name="connsiteY115" fmla="*/ 200025 h 809763"/>
                    <a:gd name="connsiteX116" fmla="*/ 333375 w 669132"/>
                    <a:gd name="connsiteY116" fmla="*/ 192881 h 809763"/>
                    <a:gd name="connsiteX117" fmla="*/ 347663 w 669132"/>
                    <a:gd name="connsiteY117" fmla="*/ 190500 h 809763"/>
                    <a:gd name="connsiteX118" fmla="*/ 361950 w 669132"/>
                    <a:gd name="connsiteY118" fmla="*/ 185738 h 809763"/>
                    <a:gd name="connsiteX119" fmla="*/ 369094 w 669132"/>
                    <a:gd name="connsiteY119" fmla="*/ 180975 h 809763"/>
                    <a:gd name="connsiteX120" fmla="*/ 373857 w 669132"/>
                    <a:gd name="connsiteY120" fmla="*/ 173831 h 809763"/>
                    <a:gd name="connsiteX121" fmla="*/ 381000 w 669132"/>
                    <a:gd name="connsiteY121" fmla="*/ 171450 h 809763"/>
                    <a:gd name="connsiteX122" fmla="*/ 388144 w 669132"/>
                    <a:gd name="connsiteY122" fmla="*/ 166688 h 809763"/>
                    <a:gd name="connsiteX123" fmla="*/ 390525 w 669132"/>
                    <a:gd name="connsiteY123" fmla="*/ 159544 h 809763"/>
                    <a:gd name="connsiteX124" fmla="*/ 395288 w 669132"/>
                    <a:gd name="connsiteY124" fmla="*/ 152400 h 809763"/>
                    <a:gd name="connsiteX125" fmla="*/ 404813 w 669132"/>
                    <a:gd name="connsiteY125" fmla="*/ 130969 h 809763"/>
                    <a:gd name="connsiteX126" fmla="*/ 407194 w 669132"/>
                    <a:gd name="connsiteY126" fmla="*/ 111919 h 809763"/>
                    <a:gd name="connsiteX127" fmla="*/ 392907 w 669132"/>
                    <a:gd name="connsiteY127" fmla="*/ 107156 h 809763"/>
                    <a:gd name="connsiteX128" fmla="*/ 378619 w 669132"/>
                    <a:gd name="connsiteY128" fmla="*/ 102394 h 809763"/>
                    <a:gd name="connsiteX129" fmla="*/ 369094 w 669132"/>
                    <a:gd name="connsiteY129" fmla="*/ 100013 h 809763"/>
                    <a:gd name="connsiteX130" fmla="*/ 366713 w 669132"/>
                    <a:gd name="connsiteY130" fmla="*/ 92869 h 809763"/>
                    <a:gd name="connsiteX131" fmla="*/ 357188 w 669132"/>
                    <a:gd name="connsiteY131" fmla="*/ 83344 h 809763"/>
                    <a:gd name="connsiteX132" fmla="*/ 371475 w 669132"/>
                    <a:gd name="connsiteY132" fmla="*/ 78581 h 809763"/>
                    <a:gd name="connsiteX133" fmla="*/ 388144 w 669132"/>
                    <a:gd name="connsiteY133" fmla="*/ 71438 h 809763"/>
                    <a:gd name="connsiteX134" fmla="*/ 404813 w 669132"/>
                    <a:gd name="connsiteY134" fmla="*/ 54769 h 809763"/>
                    <a:gd name="connsiteX135" fmla="*/ 414338 w 669132"/>
                    <a:gd name="connsiteY135" fmla="*/ 40481 h 809763"/>
                    <a:gd name="connsiteX136" fmla="*/ 419100 w 669132"/>
                    <a:gd name="connsiteY136" fmla="*/ 33338 h 809763"/>
                    <a:gd name="connsiteX137" fmla="*/ 426244 w 669132"/>
                    <a:gd name="connsiteY137" fmla="*/ 30956 h 809763"/>
                    <a:gd name="connsiteX138" fmla="*/ 431007 w 669132"/>
                    <a:gd name="connsiteY138" fmla="*/ 23813 h 809763"/>
                    <a:gd name="connsiteX139" fmla="*/ 445294 w 669132"/>
                    <a:gd name="connsiteY139" fmla="*/ 14288 h 809763"/>
                    <a:gd name="connsiteX140" fmla="*/ 461963 w 669132"/>
                    <a:gd name="connsiteY140" fmla="*/ 7144 h 809763"/>
                    <a:gd name="connsiteX141" fmla="*/ 471488 w 669132"/>
                    <a:gd name="connsiteY141" fmla="*/ 0 h 809763"/>
                    <a:gd name="connsiteX142" fmla="*/ 490538 w 669132"/>
                    <a:gd name="connsiteY142" fmla="*/ 11906 h 809763"/>
                    <a:gd name="connsiteX143" fmla="*/ 504825 w 669132"/>
                    <a:gd name="connsiteY143" fmla="*/ 21431 h 809763"/>
                    <a:gd name="connsiteX144" fmla="*/ 516732 w 669132"/>
                    <a:gd name="connsiteY144" fmla="*/ 33338 h 809763"/>
                    <a:gd name="connsiteX145" fmla="*/ 528638 w 669132"/>
                    <a:gd name="connsiteY145" fmla="*/ 45244 h 809763"/>
                    <a:gd name="connsiteX146" fmla="*/ 521494 w 669132"/>
                    <a:gd name="connsiteY146" fmla="*/ 61913 h 809763"/>
                    <a:gd name="connsiteX147" fmla="*/ 514350 w 669132"/>
                    <a:gd name="connsiteY147" fmla="*/ 64294 h 809763"/>
                    <a:gd name="connsiteX148" fmla="*/ 511969 w 669132"/>
                    <a:gd name="connsiteY148" fmla="*/ 71438 h 809763"/>
                    <a:gd name="connsiteX149" fmla="*/ 519113 w 669132"/>
                    <a:gd name="connsiteY149" fmla="*/ 85725 h 809763"/>
                    <a:gd name="connsiteX150" fmla="*/ 526257 w 669132"/>
                    <a:gd name="connsiteY150" fmla="*/ 90488 h 809763"/>
                    <a:gd name="connsiteX151" fmla="*/ 533400 w 669132"/>
                    <a:gd name="connsiteY151" fmla="*/ 97631 h 809763"/>
                    <a:gd name="connsiteX152" fmla="*/ 538163 w 669132"/>
                    <a:gd name="connsiteY152" fmla="*/ 104775 h 809763"/>
                    <a:gd name="connsiteX153" fmla="*/ 545307 w 669132"/>
                    <a:gd name="connsiteY153" fmla="*/ 107156 h 809763"/>
                    <a:gd name="connsiteX154" fmla="*/ 552450 w 669132"/>
                    <a:gd name="connsiteY154" fmla="*/ 111919 h 809763"/>
                    <a:gd name="connsiteX155" fmla="*/ 566738 w 669132"/>
                    <a:gd name="connsiteY155" fmla="*/ 109538 h 809763"/>
                    <a:gd name="connsiteX156" fmla="*/ 590550 w 669132"/>
                    <a:gd name="connsiteY156" fmla="*/ 107156 h 809763"/>
                    <a:gd name="connsiteX157" fmla="*/ 609600 w 669132"/>
                    <a:gd name="connsiteY157" fmla="*/ 109538 h 809763"/>
                    <a:gd name="connsiteX158" fmla="*/ 626269 w 669132"/>
                    <a:gd name="connsiteY158" fmla="*/ 114300 h 809763"/>
                    <a:gd name="connsiteX159" fmla="*/ 633413 w 669132"/>
                    <a:gd name="connsiteY159" fmla="*/ 119063 h 809763"/>
                    <a:gd name="connsiteX160" fmla="*/ 652463 w 669132"/>
                    <a:gd name="connsiteY16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320675 w 669132"/>
                    <a:gd name="connsiteY89" fmla="*/ 520321 h 809763"/>
                    <a:gd name="connsiteX90" fmla="*/ 319088 w 669132"/>
                    <a:gd name="connsiteY90" fmla="*/ 469106 h 809763"/>
                    <a:gd name="connsiteX91" fmla="*/ 323850 w 669132"/>
                    <a:gd name="connsiteY91" fmla="*/ 454819 h 809763"/>
                    <a:gd name="connsiteX92" fmla="*/ 326232 w 669132"/>
                    <a:gd name="connsiteY92" fmla="*/ 447675 h 809763"/>
                    <a:gd name="connsiteX93" fmla="*/ 328613 w 669132"/>
                    <a:gd name="connsiteY93" fmla="*/ 423863 h 809763"/>
                    <a:gd name="connsiteX94" fmla="*/ 330994 w 669132"/>
                    <a:gd name="connsiteY94" fmla="*/ 416719 h 809763"/>
                    <a:gd name="connsiteX95" fmla="*/ 340519 w 669132"/>
                    <a:gd name="connsiteY95" fmla="*/ 383381 h 809763"/>
                    <a:gd name="connsiteX96" fmla="*/ 342900 w 669132"/>
                    <a:gd name="connsiteY96" fmla="*/ 347663 h 809763"/>
                    <a:gd name="connsiteX97" fmla="*/ 345282 w 669132"/>
                    <a:gd name="connsiteY97" fmla="*/ 340519 h 809763"/>
                    <a:gd name="connsiteX98" fmla="*/ 347663 w 669132"/>
                    <a:gd name="connsiteY98" fmla="*/ 323850 h 809763"/>
                    <a:gd name="connsiteX99" fmla="*/ 350044 w 669132"/>
                    <a:gd name="connsiteY99" fmla="*/ 280988 h 809763"/>
                    <a:gd name="connsiteX100" fmla="*/ 352425 w 669132"/>
                    <a:gd name="connsiteY100" fmla="*/ 261938 h 809763"/>
                    <a:gd name="connsiteX101" fmla="*/ 345282 w 669132"/>
                    <a:gd name="connsiteY101" fmla="*/ 257175 h 809763"/>
                    <a:gd name="connsiteX102" fmla="*/ 338138 w 669132"/>
                    <a:gd name="connsiteY102" fmla="*/ 259556 h 809763"/>
                    <a:gd name="connsiteX103" fmla="*/ 330994 w 669132"/>
                    <a:gd name="connsiteY103" fmla="*/ 264319 h 809763"/>
                    <a:gd name="connsiteX104" fmla="*/ 316707 w 669132"/>
                    <a:gd name="connsiteY104" fmla="*/ 269081 h 809763"/>
                    <a:gd name="connsiteX105" fmla="*/ 309563 w 669132"/>
                    <a:gd name="connsiteY105" fmla="*/ 271463 h 809763"/>
                    <a:gd name="connsiteX106" fmla="*/ 311944 w 669132"/>
                    <a:gd name="connsiteY106" fmla="*/ 264319 h 809763"/>
                    <a:gd name="connsiteX107" fmla="*/ 307182 w 669132"/>
                    <a:gd name="connsiteY107" fmla="*/ 250031 h 809763"/>
                    <a:gd name="connsiteX108" fmla="*/ 295275 w 669132"/>
                    <a:gd name="connsiteY108" fmla="*/ 228600 h 809763"/>
                    <a:gd name="connsiteX109" fmla="*/ 288132 w 669132"/>
                    <a:gd name="connsiteY109" fmla="*/ 223838 h 809763"/>
                    <a:gd name="connsiteX110" fmla="*/ 290513 w 669132"/>
                    <a:gd name="connsiteY110" fmla="*/ 216694 h 809763"/>
                    <a:gd name="connsiteX111" fmla="*/ 297657 w 669132"/>
                    <a:gd name="connsiteY111" fmla="*/ 214313 h 809763"/>
                    <a:gd name="connsiteX112" fmla="*/ 304800 w 669132"/>
                    <a:gd name="connsiteY112" fmla="*/ 209550 h 809763"/>
                    <a:gd name="connsiteX113" fmla="*/ 311944 w 669132"/>
                    <a:gd name="connsiteY113" fmla="*/ 202406 h 809763"/>
                    <a:gd name="connsiteX114" fmla="*/ 319088 w 669132"/>
                    <a:gd name="connsiteY114" fmla="*/ 200025 h 809763"/>
                    <a:gd name="connsiteX115" fmla="*/ 333375 w 669132"/>
                    <a:gd name="connsiteY115" fmla="*/ 192881 h 809763"/>
                    <a:gd name="connsiteX116" fmla="*/ 347663 w 669132"/>
                    <a:gd name="connsiteY116" fmla="*/ 190500 h 809763"/>
                    <a:gd name="connsiteX117" fmla="*/ 361950 w 669132"/>
                    <a:gd name="connsiteY117" fmla="*/ 185738 h 809763"/>
                    <a:gd name="connsiteX118" fmla="*/ 369094 w 669132"/>
                    <a:gd name="connsiteY118" fmla="*/ 180975 h 809763"/>
                    <a:gd name="connsiteX119" fmla="*/ 373857 w 669132"/>
                    <a:gd name="connsiteY119" fmla="*/ 173831 h 809763"/>
                    <a:gd name="connsiteX120" fmla="*/ 381000 w 669132"/>
                    <a:gd name="connsiteY120" fmla="*/ 171450 h 809763"/>
                    <a:gd name="connsiteX121" fmla="*/ 388144 w 669132"/>
                    <a:gd name="connsiteY121" fmla="*/ 166688 h 809763"/>
                    <a:gd name="connsiteX122" fmla="*/ 390525 w 669132"/>
                    <a:gd name="connsiteY122" fmla="*/ 159544 h 809763"/>
                    <a:gd name="connsiteX123" fmla="*/ 395288 w 669132"/>
                    <a:gd name="connsiteY123" fmla="*/ 152400 h 809763"/>
                    <a:gd name="connsiteX124" fmla="*/ 404813 w 669132"/>
                    <a:gd name="connsiteY124" fmla="*/ 130969 h 809763"/>
                    <a:gd name="connsiteX125" fmla="*/ 407194 w 669132"/>
                    <a:gd name="connsiteY125" fmla="*/ 111919 h 809763"/>
                    <a:gd name="connsiteX126" fmla="*/ 392907 w 669132"/>
                    <a:gd name="connsiteY126" fmla="*/ 107156 h 809763"/>
                    <a:gd name="connsiteX127" fmla="*/ 378619 w 669132"/>
                    <a:gd name="connsiteY127" fmla="*/ 102394 h 809763"/>
                    <a:gd name="connsiteX128" fmla="*/ 369094 w 669132"/>
                    <a:gd name="connsiteY128" fmla="*/ 100013 h 809763"/>
                    <a:gd name="connsiteX129" fmla="*/ 366713 w 669132"/>
                    <a:gd name="connsiteY129" fmla="*/ 92869 h 809763"/>
                    <a:gd name="connsiteX130" fmla="*/ 357188 w 669132"/>
                    <a:gd name="connsiteY130" fmla="*/ 83344 h 809763"/>
                    <a:gd name="connsiteX131" fmla="*/ 371475 w 669132"/>
                    <a:gd name="connsiteY131" fmla="*/ 78581 h 809763"/>
                    <a:gd name="connsiteX132" fmla="*/ 388144 w 669132"/>
                    <a:gd name="connsiteY132" fmla="*/ 71438 h 809763"/>
                    <a:gd name="connsiteX133" fmla="*/ 404813 w 669132"/>
                    <a:gd name="connsiteY133" fmla="*/ 54769 h 809763"/>
                    <a:gd name="connsiteX134" fmla="*/ 414338 w 669132"/>
                    <a:gd name="connsiteY134" fmla="*/ 40481 h 809763"/>
                    <a:gd name="connsiteX135" fmla="*/ 419100 w 669132"/>
                    <a:gd name="connsiteY135" fmla="*/ 33338 h 809763"/>
                    <a:gd name="connsiteX136" fmla="*/ 426244 w 669132"/>
                    <a:gd name="connsiteY136" fmla="*/ 30956 h 809763"/>
                    <a:gd name="connsiteX137" fmla="*/ 431007 w 669132"/>
                    <a:gd name="connsiteY137" fmla="*/ 23813 h 809763"/>
                    <a:gd name="connsiteX138" fmla="*/ 445294 w 669132"/>
                    <a:gd name="connsiteY138" fmla="*/ 14288 h 809763"/>
                    <a:gd name="connsiteX139" fmla="*/ 461963 w 669132"/>
                    <a:gd name="connsiteY139" fmla="*/ 7144 h 809763"/>
                    <a:gd name="connsiteX140" fmla="*/ 471488 w 669132"/>
                    <a:gd name="connsiteY140" fmla="*/ 0 h 809763"/>
                    <a:gd name="connsiteX141" fmla="*/ 490538 w 669132"/>
                    <a:gd name="connsiteY141" fmla="*/ 11906 h 809763"/>
                    <a:gd name="connsiteX142" fmla="*/ 504825 w 669132"/>
                    <a:gd name="connsiteY142" fmla="*/ 21431 h 809763"/>
                    <a:gd name="connsiteX143" fmla="*/ 516732 w 669132"/>
                    <a:gd name="connsiteY143" fmla="*/ 33338 h 809763"/>
                    <a:gd name="connsiteX144" fmla="*/ 528638 w 669132"/>
                    <a:gd name="connsiteY144" fmla="*/ 45244 h 809763"/>
                    <a:gd name="connsiteX145" fmla="*/ 521494 w 669132"/>
                    <a:gd name="connsiteY145" fmla="*/ 61913 h 809763"/>
                    <a:gd name="connsiteX146" fmla="*/ 514350 w 669132"/>
                    <a:gd name="connsiteY146" fmla="*/ 64294 h 809763"/>
                    <a:gd name="connsiteX147" fmla="*/ 511969 w 669132"/>
                    <a:gd name="connsiteY147" fmla="*/ 71438 h 809763"/>
                    <a:gd name="connsiteX148" fmla="*/ 519113 w 669132"/>
                    <a:gd name="connsiteY148" fmla="*/ 85725 h 809763"/>
                    <a:gd name="connsiteX149" fmla="*/ 526257 w 669132"/>
                    <a:gd name="connsiteY149" fmla="*/ 90488 h 809763"/>
                    <a:gd name="connsiteX150" fmla="*/ 533400 w 669132"/>
                    <a:gd name="connsiteY150" fmla="*/ 97631 h 809763"/>
                    <a:gd name="connsiteX151" fmla="*/ 538163 w 669132"/>
                    <a:gd name="connsiteY151" fmla="*/ 104775 h 809763"/>
                    <a:gd name="connsiteX152" fmla="*/ 545307 w 669132"/>
                    <a:gd name="connsiteY152" fmla="*/ 107156 h 809763"/>
                    <a:gd name="connsiteX153" fmla="*/ 552450 w 669132"/>
                    <a:gd name="connsiteY153" fmla="*/ 111919 h 809763"/>
                    <a:gd name="connsiteX154" fmla="*/ 566738 w 669132"/>
                    <a:gd name="connsiteY154" fmla="*/ 109538 h 809763"/>
                    <a:gd name="connsiteX155" fmla="*/ 590550 w 669132"/>
                    <a:gd name="connsiteY155" fmla="*/ 107156 h 809763"/>
                    <a:gd name="connsiteX156" fmla="*/ 609600 w 669132"/>
                    <a:gd name="connsiteY156" fmla="*/ 109538 h 809763"/>
                    <a:gd name="connsiteX157" fmla="*/ 626269 w 669132"/>
                    <a:gd name="connsiteY157" fmla="*/ 114300 h 809763"/>
                    <a:gd name="connsiteX158" fmla="*/ 633413 w 669132"/>
                    <a:gd name="connsiteY158" fmla="*/ 119063 h 809763"/>
                    <a:gd name="connsiteX159" fmla="*/ 652463 w 669132"/>
                    <a:gd name="connsiteY15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320675 w 669132"/>
                    <a:gd name="connsiteY88" fmla="*/ 520321 h 809763"/>
                    <a:gd name="connsiteX89" fmla="*/ 319088 w 669132"/>
                    <a:gd name="connsiteY89" fmla="*/ 469106 h 809763"/>
                    <a:gd name="connsiteX90" fmla="*/ 323850 w 669132"/>
                    <a:gd name="connsiteY90" fmla="*/ 454819 h 809763"/>
                    <a:gd name="connsiteX91" fmla="*/ 326232 w 669132"/>
                    <a:gd name="connsiteY91" fmla="*/ 447675 h 809763"/>
                    <a:gd name="connsiteX92" fmla="*/ 328613 w 669132"/>
                    <a:gd name="connsiteY92" fmla="*/ 423863 h 809763"/>
                    <a:gd name="connsiteX93" fmla="*/ 330994 w 669132"/>
                    <a:gd name="connsiteY93" fmla="*/ 416719 h 809763"/>
                    <a:gd name="connsiteX94" fmla="*/ 340519 w 669132"/>
                    <a:gd name="connsiteY94" fmla="*/ 383381 h 809763"/>
                    <a:gd name="connsiteX95" fmla="*/ 342900 w 669132"/>
                    <a:gd name="connsiteY95" fmla="*/ 347663 h 809763"/>
                    <a:gd name="connsiteX96" fmla="*/ 345282 w 669132"/>
                    <a:gd name="connsiteY96" fmla="*/ 340519 h 809763"/>
                    <a:gd name="connsiteX97" fmla="*/ 347663 w 669132"/>
                    <a:gd name="connsiteY97" fmla="*/ 323850 h 809763"/>
                    <a:gd name="connsiteX98" fmla="*/ 350044 w 669132"/>
                    <a:gd name="connsiteY98" fmla="*/ 280988 h 809763"/>
                    <a:gd name="connsiteX99" fmla="*/ 352425 w 669132"/>
                    <a:gd name="connsiteY99" fmla="*/ 261938 h 809763"/>
                    <a:gd name="connsiteX100" fmla="*/ 345282 w 669132"/>
                    <a:gd name="connsiteY100" fmla="*/ 257175 h 809763"/>
                    <a:gd name="connsiteX101" fmla="*/ 338138 w 669132"/>
                    <a:gd name="connsiteY101" fmla="*/ 259556 h 809763"/>
                    <a:gd name="connsiteX102" fmla="*/ 330994 w 669132"/>
                    <a:gd name="connsiteY102" fmla="*/ 264319 h 809763"/>
                    <a:gd name="connsiteX103" fmla="*/ 316707 w 669132"/>
                    <a:gd name="connsiteY103" fmla="*/ 269081 h 809763"/>
                    <a:gd name="connsiteX104" fmla="*/ 309563 w 669132"/>
                    <a:gd name="connsiteY104" fmla="*/ 271463 h 809763"/>
                    <a:gd name="connsiteX105" fmla="*/ 311944 w 669132"/>
                    <a:gd name="connsiteY105" fmla="*/ 264319 h 809763"/>
                    <a:gd name="connsiteX106" fmla="*/ 307182 w 669132"/>
                    <a:gd name="connsiteY106" fmla="*/ 250031 h 809763"/>
                    <a:gd name="connsiteX107" fmla="*/ 295275 w 669132"/>
                    <a:gd name="connsiteY107" fmla="*/ 228600 h 809763"/>
                    <a:gd name="connsiteX108" fmla="*/ 288132 w 669132"/>
                    <a:gd name="connsiteY108" fmla="*/ 223838 h 809763"/>
                    <a:gd name="connsiteX109" fmla="*/ 290513 w 669132"/>
                    <a:gd name="connsiteY109" fmla="*/ 216694 h 809763"/>
                    <a:gd name="connsiteX110" fmla="*/ 297657 w 669132"/>
                    <a:gd name="connsiteY110" fmla="*/ 214313 h 809763"/>
                    <a:gd name="connsiteX111" fmla="*/ 304800 w 669132"/>
                    <a:gd name="connsiteY111" fmla="*/ 209550 h 809763"/>
                    <a:gd name="connsiteX112" fmla="*/ 311944 w 669132"/>
                    <a:gd name="connsiteY112" fmla="*/ 202406 h 809763"/>
                    <a:gd name="connsiteX113" fmla="*/ 319088 w 669132"/>
                    <a:gd name="connsiteY113" fmla="*/ 200025 h 809763"/>
                    <a:gd name="connsiteX114" fmla="*/ 333375 w 669132"/>
                    <a:gd name="connsiteY114" fmla="*/ 192881 h 809763"/>
                    <a:gd name="connsiteX115" fmla="*/ 347663 w 669132"/>
                    <a:gd name="connsiteY115" fmla="*/ 190500 h 809763"/>
                    <a:gd name="connsiteX116" fmla="*/ 361950 w 669132"/>
                    <a:gd name="connsiteY116" fmla="*/ 185738 h 809763"/>
                    <a:gd name="connsiteX117" fmla="*/ 369094 w 669132"/>
                    <a:gd name="connsiteY117" fmla="*/ 180975 h 809763"/>
                    <a:gd name="connsiteX118" fmla="*/ 373857 w 669132"/>
                    <a:gd name="connsiteY118" fmla="*/ 173831 h 809763"/>
                    <a:gd name="connsiteX119" fmla="*/ 381000 w 669132"/>
                    <a:gd name="connsiteY119" fmla="*/ 171450 h 809763"/>
                    <a:gd name="connsiteX120" fmla="*/ 388144 w 669132"/>
                    <a:gd name="connsiteY120" fmla="*/ 166688 h 809763"/>
                    <a:gd name="connsiteX121" fmla="*/ 390525 w 669132"/>
                    <a:gd name="connsiteY121" fmla="*/ 159544 h 809763"/>
                    <a:gd name="connsiteX122" fmla="*/ 395288 w 669132"/>
                    <a:gd name="connsiteY122" fmla="*/ 152400 h 809763"/>
                    <a:gd name="connsiteX123" fmla="*/ 404813 w 669132"/>
                    <a:gd name="connsiteY123" fmla="*/ 130969 h 809763"/>
                    <a:gd name="connsiteX124" fmla="*/ 407194 w 669132"/>
                    <a:gd name="connsiteY124" fmla="*/ 111919 h 809763"/>
                    <a:gd name="connsiteX125" fmla="*/ 392907 w 669132"/>
                    <a:gd name="connsiteY125" fmla="*/ 107156 h 809763"/>
                    <a:gd name="connsiteX126" fmla="*/ 378619 w 669132"/>
                    <a:gd name="connsiteY126" fmla="*/ 102394 h 809763"/>
                    <a:gd name="connsiteX127" fmla="*/ 369094 w 669132"/>
                    <a:gd name="connsiteY127" fmla="*/ 100013 h 809763"/>
                    <a:gd name="connsiteX128" fmla="*/ 366713 w 669132"/>
                    <a:gd name="connsiteY128" fmla="*/ 92869 h 809763"/>
                    <a:gd name="connsiteX129" fmla="*/ 357188 w 669132"/>
                    <a:gd name="connsiteY129" fmla="*/ 83344 h 809763"/>
                    <a:gd name="connsiteX130" fmla="*/ 371475 w 669132"/>
                    <a:gd name="connsiteY130" fmla="*/ 78581 h 809763"/>
                    <a:gd name="connsiteX131" fmla="*/ 388144 w 669132"/>
                    <a:gd name="connsiteY131" fmla="*/ 71438 h 809763"/>
                    <a:gd name="connsiteX132" fmla="*/ 404813 w 669132"/>
                    <a:gd name="connsiteY132" fmla="*/ 54769 h 809763"/>
                    <a:gd name="connsiteX133" fmla="*/ 414338 w 669132"/>
                    <a:gd name="connsiteY133" fmla="*/ 40481 h 809763"/>
                    <a:gd name="connsiteX134" fmla="*/ 419100 w 669132"/>
                    <a:gd name="connsiteY134" fmla="*/ 33338 h 809763"/>
                    <a:gd name="connsiteX135" fmla="*/ 426244 w 669132"/>
                    <a:gd name="connsiteY135" fmla="*/ 30956 h 809763"/>
                    <a:gd name="connsiteX136" fmla="*/ 431007 w 669132"/>
                    <a:gd name="connsiteY136" fmla="*/ 23813 h 809763"/>
                    <a:gd name="connsiteX137" fmla="*/ 445294 w 669132"/>
                    <a:gd name="connsiteY137" fmla="*/ 14288 h 809763"/>
                    <a:gd name="connsiteX138" fmla="*/ 461963 w 669132"/>
                    <a:gd name="connsiteY138" fmla="*/ 7144 h 809763"/>
                    <a:gd name="connsiteX139" fmla="*/ 471488 w 669132"/>
                    <a:gd name="connsiteY139" fmla="*/ 0 h 809763"/>
                    <a:gd name="connsiteX140" fmla="*/ 490538 w 669132"/>
                    <a:gd name="connsiteY140" fmla="*/ 11906 h 809763"/>
                    <a:gd name="connsiteX141" fmla="*/ 504825 w 669132"/>
                    <a:gd name="connsiteY141" fmla="*/ 21431 h 809763"/>
                    <a:gd name="connsiteX142" fmla="*/ 516732 w 669132"/>
                    <a:gd name="connsiteY142" fmla="*/ 33338 h 809763"/>
                    <a:gd name="connsiteX143" fmla="*/ 528638 w 669132"/>
                    <a:gd name="connsiteY143" fmla="*/ 45244 h 809763"/>
                    <a:gd name="connsiteX144" fmla="*/ 521494 w 669132"/>
                    <a:gd name="connsiteY144" fmla="*/ 61913 h 809763"/>
                    <a:gd name="connsiteX145" fmla="*/ 514350 w 669132"/>
                    <a:gd name="connsiteY145" fmla="*/ 64294 h 809763"/>
                    <a:gd name="connsiteX146" fmla="*/ 511969 w 669132"/>
                    <a:gd name="connsiteY146" fmla="*/ 71438 h 809763"/>
                    <a:gd name="connsiteX147" fmla="*/ 519113 w 669132"/>
                    <a:gd name="connsiteY147" fmla="*/ 85725 h 809763"/>
                    <a:gd name="connsiteX148" fmla="*/ 526257 w 669132"/>
                    <a:gd name="connsiteY148" fmla="*/ 90488 h 809763"/>
                    <a:gd name="connsiteX149" fmla="*/ 533400 w 669132"/>
                    <a:gd name="connsiteY149" fmla="*/ 97631 h 809763"/>
                    <a:gd name="connsiteX150" fmla="*/ 538163 w 669132"/>
                    <a:gd name="connsiteY150" fmla="*/ 104775 h 809763"/>
                    <a:gd name="connsiteX151" fmla="*/ 545307 w 669132"/>
                    <a:gd name="connsiteY151" fmla="*/ 107156 h 809763"/>
                    <a:gd name="connsiteX152" fmla="*/ 552450 w 669132"/>
                    <a:gd name="connsiteY152" fmla="*/ 111919 h 809763"/>
                    <a:gd name="connsiteX153" fmla="*/ 566738 w 669132"/>
                    <a:gd name="connsiteY153" fmla="*/ 109538 h 809763"/>
                    <a:gd name="connsiteX154" fmla="*/ 590550 w 669132"/>
                    <a:gd name="connsiteY154" fmla="*/ 107156 h 809763"/>
                    <a:gd name="connsiteX155" fmla="*/ 609600 w 669132"/>
                    <a:gd name="connsiteY155" fmla="*/ 109538 h 809763"/>
                    <a:gd name="connsiteX156" fmla="*/ 626269 w 669132"/>
                    <a:gd name="connsiteY156" fmla="*/ 114300 h 809763"/>
                    <a:gd name="connsiteX157" fmla="*/ 633413 w 669132"/>
                    <a:gd name="connsiteY157" fmla="*/ 119063 h 809763"/>
                    <a:gd name="connsiteX158" fmla="*/ 652463 w 669132"/>
                    <a:gd name="connsiteY15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320675 w 669132"/>
                    <a:gd name="connsiteY87" fmla="*/ 520321 h 809763"/>
                    <a:gd name="connsiteX88" fmla="*/ 319088 w 669132"/>
                    <a:gd name="connsiteY88" fmla="*/ 469106 h 809763"/>
                    <a:gd name="connsiteX89" fmla="*/ 323850 w 669132"/>
                    <a:gd name="connsiteY89" fmla="*/ 454819 h 809763"/>
                    <a:gd name="connsiteX90" fmla="*/ 326232 w 669132"/>
                    <a:gd name="connsiteY90" fmla="*/ 447675 h 809763"/>
                    <a:gd name="connsiteX91" fmla="*/ 328613 w 669132"/>
                    <a:gd name="connsiteY91" fmla="*/ 423863 h 809763"/>
                    <a:gd name="connsiteX92" fmla="*/ 330994 w 669132"/>
                    <a:gd name="connsiteY92" fmla="*/ 416719 h 809763"/>
                    <a:gd name="connsiteX93" fmla="*/ 340519 w 669132"/>
                    <a:gd name="connsiteY93" fmla="*/ 383381 h 809763"/>
                    <a:gd name="connsiteX94" fmla="*/ 342900 w 669132"/>
                    <a:gd name="connsiteY94" fmla="*/ 347663 h 809763"/>
                    <a:gd name="connsiteX95" fmla="*/ 345282 w 669132"/>
                    <a:gd name="connsiteY95" fmla="*/ 340519 h 809763"/>
                    <a:gd name="connsiteX96" fmla="*/ 347663 w 669132"/>
                    <a:gd name="connsiteY96" fmla="*/ 323850 h 809763"/>
                    <a:gd name="connsiteX97" fmla="*/ 350044 w 669132"/>
                    <a:gd name="connsiteY97" fmla="*/ 280988 h 809763"/>
                    <a:gd name="connsiteX98" fmla="*/ 352425 w 669132"/>
                    <a:gd name="connsiteY98" fmla="*/ 261938 h 809763"/>
                    <a:gd name="connsiteX99" fmla="*/ 345282 w 669132"/>
                    <a:gd name="connsiteY99" fmla="*/ 257175 h 809763"/>
                    <a:gd name="connsiteX100" fmla="*/ 338138 w 669132"/>
                    <a:gd name="connsiteY100" fmla="*/ 259556 h 809763"/>
                    <a:gd name="connsiteX101" fmla="*/ 330994 w 669132"/>
                    <a:gd name="connsiteY101" fmla="*/ 264319 h 809763"/>
                    <a:gd name="connsiteX102" fmla="*/ 316707 w 669132"/>
                    <a:gd name="connsiteY102" fmla="*/ 269081 h 809763"/>
                    <a:gd name="connsiteX103" fmla="*/ 309563 w 669132"/>
                    <a:gd name="connsiteY103" fmla="*/ 271463 h 809763"/>
                    <a:gd name="connsiteX104" fmla="*/ 311944 w 669132"/>
                    <a:gd name="connsiteY104" fmla="*/ 264319 h 809763"/>
                    <a:gd name="connsiteX105" fmla="*/ 307182 w 669132"/>
                    <a:gd name="connsiteY105" fmla="*/ 250031 h 809763"/>
                    <a:gd name="connsiteX106" fmla="*/ 295275 w 669132"/>
                    <a:gd name="connsiteY106" fmla="*/ 228600 h 809763"/>
                    <a:gd name="connsiteX107" fmla="*/ 288132 w 669132"/>
                    <a:gd name="connsiteY107" fmla="*/ 223838 h 809763"/>
                    <a:gd name="connsiteX108" fmla="*/ 290513 w 669132"/>
                    <a:gd name="connsiteY108" fmla="*/ 216694 h 809763"/>
                    <a:gd name="connsiteX109" fmla="*/ 297657 w 669132"/>
                    <a:gd name="connsiteY109" fmla="*/ 214313 h 809763"/>
                    <a:gd name="connsiteX110" fmla="*/ 304800 w 669132"/>
                    <a:gd name="connsiteY110" fmla="*/ 209550 h 809763"/>
                    <a:gd name="connsiteX111" fmla="*/ 311944 w 669132"/>
                    <a:gd name="connsiteY111" fmla="*/ 202406 h 809763"/>
                    <a:gd name="connsiteX112" fmla="*/ 319088 w 669132"/>
                    <a:gd name="connsiteY112" fmla="*/ 200025 h 809763"/>
                    <a:gd name="connsiteX113" fmla="*/ 333375 w 669132"/>
                    <a:gd name="connsiteY113" fmla="*/ 192881 h 809763"/>
                    <a:gd name="connsiteX114" fmla="*/ 347663 w 669132"/>
                    <a:gd name="connsiteY114" fmla="*/ 190500 h 809763"/>
                    <a:gd name="connsiteX115" fmla="*/ 361950 w 669132"/>
                    <a:gd name="connsiteY115" fmla="*/ 185738 h 809763"/>
                    <a:gd name="connsiteX116" fmla="*/ 369094 w 669132"/>
                    <a:gd name="connsiteY116" fmla="*/ 180975 h 809763"/>
                    <a:gd name="connsiteX117" fmla="*/ 373857 w 669132"/>
                    <a:gd name="connsiteY117" fmla="*/ 173831 h 809763"/>
                    <a:gd name="connsiteX118" fmla="*/ 381000 w 669132"/>
                    <a:gd name="connsiteY118" fmla="*/ 171450 h 809763"/>
                    <a:gd name="connsiteX119" fmla="*/ 388144 w 669132"/>
                    <a:gd name="connsiteY119" fmla="*/ 166688 h 809763"/>
                    <a:gd name="connsiteX120" fmla="*/ 390525 w 669132"/>
                    <a:gd name="connsiteY120" fmla="*/ 159544 h 809763"/>
                    <a:gd name="connsiteX121" fmla="*/ 395288 w 669132"/>
                    <a:gd name="connsiteY121" fmla="*/ 152400 h 809763"/>
                    <a:gd name="connsiteX122" fmla="*/ 404813 w 669132"/>
                    <a:gd name="connsiteY122" fmla="*/ 130969 h 809763"/>
                    <a:gd name="connsiteX123" fmla="*/ 407194 w 669132"/>
                    <a:gd name="connsiteY123" fmla="*/ 111919 h 809763"/>
                    <a:gd name="connsiteX124" fmla="*/ 392907 w 669132"/>
                    <a:gd name="connsiteY124" fmla="*/ 107156 h 809763"/>
                    <a:gd name="connsiteX125" fmla="*/ 378619 w 669132"/>
                    <a:gd name="connsiteY125" fmla="*/ 102394 h 809763"/>
                    <a:gd name="connsiteX126" fmla="*/ 369094 w 669132"/>
                    <a:gd name="connsiteY126" fmla="*/ 100013 h 809763"/>
                    <a:gd name="connsiteX127" fmla="*/ 366713 w 669132"/>
                    <a:gd name="connsiteY127" fmla="*/ 92869 h 809763"/>
                    <a:gd name="connsiteX128" fmla="*/ 357188 w 669132"/>
                    <a:gd name="connsiteY128" fmla="*/ 83344 h 809763"/>
                    <a:gd name="connsiteX129" fmla="*/ 371475 w 669132"/>
                    <a:gd name="connsiteY129" fmla="*/ 78581 h 809763"/>
                    <a:gd name="connsiteX130" fmla="*/ 388144 w 669132"/>
                    <a:gd name="connsiteY130" fmla="*/ 71438 h 809763"/>
                    <a:gd name="connsiteX131" fmla="*/ 404813 w 669132"/>
                    <a:gd name="connsiteY131" fmla="*/ 54769 h 809763"/>
                    <a:gd name="connsiteX132" fmla="*/ 414338 w 669132"/>
                    <a:gd name="connsiteY132" fmla="*/ 40481 h 809763"/>
                    <a:gd name="connsiteX133" fmla="*/ 419100 w 669132"/>
                    <a:gd name="connsiteY133" fmla="*/ 33338 h 809763"/>
                    <a:gd name="connsiteX134" fmla="*/ 426244 w 669132"/>
                    <a:gd name="connsiteY134" fmla="*/ 30956 h 809763"/>
                    <a:gd name="connsiteX135" fmla="*/ 431007 w 669132"/>
                    <a:gd name="connsiteY135" fmla="*/ 23813 h 809763"/>
                    <a:gd name="connsiteX136" fmla="*/ 445294 w 669132"/>
                    <a:gd name="connsiteY136" fmla="*/ 14288 h 809763"/>
                    <a:gd name="connsiteX137" fmla="*/ 461963 w 669132"/>
                    <a:gd name="connsiteY137" fmla="*/ 7144 h 809763"/>
                    <a:gd name="connsiteX138" fmla="*/ 471488 w 669132"/>
                    <a:gd name="connsiteY138" fmla="*/ 0 h 809763"/>
                    <a:gd name="connsiteX139" fmla="*/ 490538 w 669132"/>
                    <a:gd name="connsiteY139" fmla="*/ 11906 h 809763"/>
                    <a:gd name="connsiteX140" fmla="*/ 504825 w 669132"/>
                    <a:gd name="connsiteY140" fmla="*/ 21431 h 809763"/>
                    <a:gd name="connsiteX141" fmla="*/ 516732 w 669132"/>
                    <a:gd name="connsiteY141" fmla="*/ 33338 h 809763"/>
                    <a:gd name="connsiteX142" fmla="*/ 528638 w 669132"/>
                    <a:gd name="connsiteY142" fmla="*/ 45244 h 809763"/>
                    <a:gd name="connsiteX143" fmla="*/ 521494 w 669132"/>
                    <a:gd name="connsiteY143" fmla="*/ 61913 h 809763"/>
                    <a:gd name="connsiteX144" fmla="*/ 514350 w 669132"/>
                    <a:gd name="connsiteY144" fmla="*/ 64294 h 809763"/>
                    <a:gd name="connsiteX145" fmla="*/ 511969 w 669132"/>
                    <a:gd name="connsiteY145" fmla="*/ 71438 h 809763"/>
                    <a:gd name="connsiteX146" fmla="*/ 519113 w 669132"/>
                    <a:gd name="connsiteY146" fmla="*/ 85725 h 809763"/>
                    <a:gd name="connsiteX147" fmla="*/ 526257 w 669132"/>
                    <a:gd name="connsiteY147" fmla="*/ 90488 h 809763"/>
                    <a:gd name="connsiteX148" fmla="*/ 533400 w 669132"/>
                    <a:gd name="connsiteY148" fmla="*/ 97631 h 809763"/>
                    <a:gd name="connsiteX149" fmla="*/ 538163 w 669132"/>
                    <a:gd name="connsiteY149" fmla="*/ 104775 h 809763"/>
                    <a:gd name="connsiteX150" fmla="*/ 545307 w 669132"/>
                    <a:gd name="connsiteY150" fmla="*/ 107156 h 809763"/>
                    <a:gd name="connsiteX151" fmla="*/ 552450 w 669132"/>
                    <a:gd name="connsiteY151" fmla="*/ 111919 h 809763"/>
                    <a:gd name="connsiteX152" fmla="*/ 566738 w 669132"/>
                    <a:gd name="connsiteY152" fmla="*/ 109538 h 809763"/>
                    <a:gd name="connsiteX153" fmla="*/ 590550 w 669132"/>
                    <a:gd name="connsiteY153" fmla="*/ 107156 h 809763"/>
                    <a:gd name="connsiteX154" fmla="*/ 609600 w 669132"/>
                    <a:gd name="connsiteY154" fmla="*/ 109538 h 809763"/>
                    <a:gd name="connsiteX155" fmla="*/ 626269 w 669132"/>
                    <a:gd name="connsiteY155" fmla="*/ 114300 h 809763"/>
                    <a:gd name="connsiteX156" fmla="*/ 633413 w 669132"/>
                    <a:gd name="connsiteY156" fmla="*/ 119063 h 809763"/>
                    <a:gd name="connsiteX157" fmla="*/ 652463 w 669132"/>
                    <a:gd name="connsiteY15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320675 w 669132"/>
                    <a:gd name="connsiteY86" fmla="*/ 520321 h 809763"/>
                    <a:gd name="connsiteX87" fmla="*/ 319088 w 669132"/>
                    <a:gd name="connsiteY87" fmla="*/ 469106 h 809763"/>
                    <a:gd name="connsiteX88" fmla="*/ 323850 w 669132"/>
                    <a:gd name="connsiteY88" fmla="*/ 454819 h 809763"/>
                    <a:gd name="connsiteX89" fmla="*/ 326232 w 669132"/>
                    <a:gd name="connsiteY89" fmla="*/ 447675 h 809763"/>
                    <a:gd name="connsiteX90" fmla="*/ 328613 w 669132"/>
                    <a:gd name="connsiteY90" fmla="*/ 423863 h 809763"/>
                    <a:gd name="connsiteX91" fmla="*/ 330994 w 669132"/>
                    <a:gd name="connsiteY91" fmla="*/ 416719 h 809763"/>
                    <a:gd name="connsiteX92" fmla="*/ 340519 w 669132"/>
                    <a:gd name="connsiteY92" fmla="*/ 383381 h 809763"/>
                    <a:gd name="connsiteX93" fmla="*/ 342900 w 669132"/>
                    <a:gd name="connsiteY93" fmla="*/ 347663 h 809763"/>
                    <a:gd name="connsiteX94" fmla="*/ 345282 w 669132"/>
                    <a:gd name="connsiteY94" fmla="*/ 340519 h 809763"/>
                    <a:gd name="connsiteX95" fmla="*/ 347663 w 669132"/>
                    <a:gd name="connsiteY95" fmla="*/ 323850 h 809763"/>
                    <a:gd name="connsiteX96" fmla="*/ 350044 w 669132"/>
                    <a:gd name="connsiteY96" fmla="*/ 280988 h 809763"/>
                    <a:gd name="connsiteX97" fmla="*/ 352425 w 669132"/>
                    <a:gd name="connsiteY97" fmla="*/ 261938 h 809763"/>
                    <a:gd name="connsiteX98" fmla="*/ 345282 w 669132"/>
                    <a:gd name="connsiteY98" fmla="*/ 257175 h 809763"/>
                    <a:gd name="connsiteX99" fmla="*/ 338138 w 669132"/>
                    <a:gd name="connsiteY99" fmla="*/ 259556 h 809763"/>
                    <a:gd name="connsiteX100" fmla="*/ 330994 w 669132"/>
                    <a:gd name="connsiteY100" fmla="*/ 264319 h 809763"/>
                    <a:gd name="connsiteX101" fmla="*/ 316707 w 669132"/>
                    <a:gd name="connsiteY101" fmla="*/ 269081 h 809763"/>
                    <a:gd name="connsiteX102" fmla="*/ 309563 w 669132"/>
                    <a:gd name="connsiteY102" fmla="*/ 271463 h 809763"/>
                    <a:gd name="connsiteX103" fmla="*/ 311944 w 669132"/>
                    <a:gd name="connsiteY103" fmla="*/ 264319 h 809763"/>
                    <a:gd name="connsiteX104" fmla="*/ 307182 w 669132"/>
                    <a:gd name="connsiteY104" fmla="*/ 250031 h 809763"/>
                    <a:gd name="connsiteX105" fmla="*/ 295275 w 669132"/>
                    <a:gd name="connsiteY105" fmla="*/ 228600 h 809763"/>
                    <a:gd name="connsiteX106" fmla="*/ 288132 w 669132"/>
                    <a:gd name="connsiteY106" fmla="*/ 223838 h 809763"/>
                    <a:gd name="connsiteX107" fmla="*/ 290513 w 669132"/>
                    <a:gd name="connsiteY107" fmla="*/ 216694 h 809763"/>
                    <a:gd name="connsiteX108" fmla="*/ 297657 w 669132"/>
                    <a:gd name="connsiteY108" fmla="*/ 214313 h 809763"/>
                    <a:gd name="connsiteX109" fmla="*/ 304800 w 669132"/>
                    <a:gd name="connsiteY109" fmla="*/ 209550 h 809763"/>
                    <a:gd name="connsiteX110" fmla="*/ 311944 w 669132"/>
                    <a:gd name="connsiteY110" fmla="*/ 202406 h 809763"/>
                    <a:gd name="connsiteX111" fmla="*/ 319088 w 669132"/>
                    <a:gd name="connsiteY111" fmla="*/ 200025 h 809763"/>
                    <a:gd name="connsiteX112" fmla="*/ 333375 w 669132"/>
                    <a:gd name="connsiteY112" fmla="*/ 192881 h 809763"/>
                    <a:gd name="connsiteX113" fmla="*/ 347663 w 669132"/>
                    <a:gd name="connsiteY113" fmla="*/ 190500 h 809763"/>
                    <a:gd name="connsiteX114" fmla="*/ 361950 w 669132"/>
                    <a:gd name="connsiteY114" fmla="*/ 185738 h 809763"/>
                    <a:gd name="connsiteX115" fmla="*/ 369094 w 669132"/>
                    <a:gd name="connsiteY115" fmla="*/ 180975 h 809763"/>
                    <a:gd name="connsiteX116" fmla="*/ 373857 w 669132"/>
                    <a:gd name="connsiteY116" fmla="*/ 173831 h 809763"/>
                    <a:gd name="connsiteX117" fmla="*/ 381000 w 669132"/>
                    <a:gd name="connsiteY117" fmla="*/ 171450 h 809763"/>
                    <a:gd name="connsiteX118" fmla="*/ 388144 w 669132"/>
                    <a:gd name="connsiteY118" fmla="*/ 166688 h 809763"/>
                    <a:gd name="connsiteX119" fmla="*/ 390525 w 669132"/>
                    <a:gd name="connsiteY119" fmla="*/ 159544 h 809763"/>
                    <a:gd name="connsiteX120" fmla="*/ 395288 w 669132"/>
                    <a:gd name="connsiteY120" fmla="*/ 152400 h 809763"/>
                    <a:gd name="connsiteX121" fmla="*/ 404813 w 669132"/>
                    <a:gd name="connsiteY121" fmla="*/ 130969 h 809763"/>
                    <a:gd name="connsiteX122" fmla="*/ 407194 w 669132"/>
                    <a:gd name="connsiteY122" fmla="*/ 111919 h 809763"/>
                    <a:gd name="connsiteX123" fmla="*/ 392907 w 669132"/>
                    <a:gd name="connsiteY123" fmla="*/ 107156 h 809763"/>
                    <a:gd name="connsiteX124" fmla="*/ 378619 w 669132"/>
                    <a:gd name="connsiteY124" fmla="*/ 102394 h 809763"/>
                    <a:gd name="connsiteX125" fmla="*/ 369094 w 669132"/>
                    <a:gd name="connsiteY125" fmla="*/ 100013 h 809763"/>
                    <a:gd name="connsiteX126" fmla="*/ 366713 w 669132"/>
                    <a:gd name="connsiteY126" fmla="*/ 92869 h 809763"/>
                    <a:gd name="connsiteX127" fmla="*/ 357188 w 669132"/>
                    <a:gd name="connsiteY127" fmla="*/ 83344 h 809763"/>
                    <a:gd name="connsiteX128" fmla="*/ 371475 w 669132"/>
                    <a:gd name="connsiteY128" fmla="*/ 78581 h 809763"/>
                    <a:gd name="connsiteX129" fmla="*/ 388144 w 669132"/>
                    <a:gd name="connsiteY129" fmla="*/ 71438 h 809763"/>
                    <a:gd name="connsiteX130" fmla="*/ 404813 w 669132"/>
                    <a:gd name="connsiteY130" fmla="*/ 54769 h 809763"/>
                    <a:gd name="connsiteX131" fmla="*/ 414338 w 669132"/>
                    <a:gd name="connsiteY131" fmla="*/ 40481 h 809763"/>
                    <a:gd name="connsiteX132" fmla="*/ 419100 w 669132"/>
                    <a:gd name="connsiteY132" fmla="*/ 33338 h 809763"/>
                    <a:gd name="connsiteX133" fmla="*/ 426244 w 669132"/>
                    <a:gd name="connsiteY133" fmla="*/ 30956 h 809763"/>
                    <a:gd name="connsiteX134" fmla="*/ 431007 w 669132"/>
                    <a:gd name="connsiteY134" fmla="*/ 23813 h 809763"/>
                    <a:gd name="connsiteX135" fmla="*/ 445294 w 669132"/>
                    <a:gd name="connsiteY135" fmla="*/ 14288 h 809763"/>
                    <a:gd name="connsiteX136" fmla="*/ 461963 w 669132"/>
                    <a:gd name="connsiteY136" fmla="*/ 7144 h 809763"/>
                    <a:gd name="connsiteX137" fmla="*/ 471488 w 669132"/>
                    <a:gd name="connsiteY137" fmla="*/ 0 h 809763"/>
                    <a:gd name="connsiteX138" fmla="*/ 490538 w 669132"/>
                    <a:gd name="connsiteY138" fmla="*/ 11906 h 809763"/>
                    <a:gd name="connsiteX139" fmla="*/ 504825 w 669132"/>
                    <a:gd name="connsiteY139" fmla="*/ 21431 h 809763"/>
                    <a:gd name="connsiteX140" fmla="*/ 516732 w 669132"/>
                    <a:gd name="connsiteY140" fmla="*/ 33338 h 809763"/>
                    <a:gd name="connsiteX141" fmla="*/ 528638 w 669132"/>
                    <a:gd name="connsiteY141" fmla="*/ 45244 h 809763"/>
                    <a:gd name="connsiteX142" fmla="*/ 521494 w 669132"/>
                    <a:gd name="connsiteY142" fmla="*/ 61913 h 809763"/>
                    <a:gd name="connsiteX143" fmla="*/ 514350 w 669132"/>
                    <a:gd name="connsiteY143" fmla="*/ 64294 h 809763"/>
                    <a:gd name="connsiteX144" fmla="*/ 511969 w 669132"/>
                    <a:gd name="connsiteY144" fmla="*/ 71438 h 809763"/>
                    <a:gd name="connsiteX145" fmla="*/ 519113 w 669132"/>
                    <a:gd name="connsiteY145" fmla="*/ 85725 h 809763"/>
                    <a:gd name="connsiteX146" fmla="*/ 526257 w 669132"/>
                    <a:gd name="connsiteY146" fmla="*/ 90488 h 809763"/>
                    <a:gd name="connsiteX147" fmla="*/ 533400 w 669132"/>
                    <a:gd name="connsiteY147" fmla="*/ 97631 h 809763"/>
                    <a:gd name="connsiteX148" fmla="*/ 538163 w 669132"/>
                    <a:gd name="connsiteY148" fmla="*/ 104775 h 809763"/>
                    <a:gd name="connsiteX149" fmla="*/ 545307 w 669132"/>
                    <a:gd name="connsiteY149" fmla="*/ 107156 h 809763"/>
                    <a:gd name="connsiteX150" fmla="*/ 552450 w 669132"/>
                    <a:gd name="connsiteY150" fmla="*/ 111919 h 809763"/>
                    <a:gd name="connsiteX151" fmla="*/ 566738 w 669132"/>
                    <a:gd name="connsiteY151" fmla="*/ 109538 h 809763"/>
                    <a:gd name="connsiteX152" fmla="*/ 590550 w 669132"/>
                    <a:gd name="connsiteY152" fmla="*/ 107156 h 809763"/>
                    <a:gd name="connsiteX153" fmla="*/ 609600 w 669132"/>
                    <a:gd name="connsiteY153" fmla="*/ 109538 h 809763"/>
                    <a:gd name="connsiteX154" fmla="*/ 626269 w 669132"/>
                    <a:gd name="connsiteY154" fmla="*/ 114300 h 809763"/>
                    <a:gd name="connsiteX155" fmla="*/ 633413 w 669132"/>
                    <a:gd name="connsiteY155" fmla="*/ 119063 h 809763"/>
                    <a:gd name="connsiteX156" fmla="*/ 652463 w 669132"/>
                    <a:gd name="connsiteY15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320675 w 669132"/>
                    <a:gd name="connsiteY85" fmla="*/ 520321 h 809763"/>
                    <a:gd name="connsiteX86" fmla="*/ 319088 w 669132"/>
                    <a:gd name="connsiteY86" fmla="*/ 469106 h 809763"/>
                    <a:gd name="connsiteX87" fmla="*/ 323850 w 669132"/>
                    <a:gd name="connsiteY87" fmla="*/ 454819 h 809763"/>
                    <a:gd name="connsiteX88" fmla="*/ 326232 w 669132"/>
                    <a:gd name="connsiteY88" fmla="*/ 447675 h 809763"/>
                    <a:gd name="connsiteX89" fmla="*/ 328613 w 669132"/>
                    <a:gd name="connsiteY89" fmla="*/ 423863 h 809763"/>
                    <a:gd name="connsiteX90" fmla="*/ 330994 w 669132"/>
                    <a:gd name="connsiteY90" fmla="*/ 416719 h 809763"/>
                    <a:gd name="connsiteX91" fmla="*/ 340519 w 669132"/>
                    <a:gd name="connsiteY91" fmla="*/ 383381 h 809763"/>
                    <a:gd name="connsiteX92" fmla="*/ 342900 w 669132"/>
                    <a:gd name="connsiteY92" fmla="*/ 347663 h 809763"/>
                    <a:gd name="connsiteX93" fmla="*/ 345282 w 669132"/>
                    <a:gd name="connsiteY93" fmla="*/ 340519 h 809763"/>
                    <a:gd name="connsiteX94" fmla="*/ 347663 w 669132"/>
                    <a:gd name="connsiteY94" fmla="*/ 323850 h 809763"/>
                    <a:gd name="connsiteX95" fmla="*/ 350044 w 669132"/>
                    <a:gd name="connsiteY95" fmla="*/ 280988 h 809763"/>
                    <a:gd name="connsiteX96" fmla="*/ 352425 w 669132"/>
                    <a:gd name="connsiteY96" fmla="*/ 261938 h 809763"/>
                    <a:gd name="connsiteX97" fmla="*/ 345282 w 669132"/>
                    <a:gd name="connsiteY97" fmla="*/ 257175 h 809763"/>
                    <a:gd name="connsiteX98" fmla="*/ 338138 w 669132"/>
                    <a:gd name="connsiteY98" fmla="*/ 259556 h 809763"/>
                    <a:gd name="connsiteX99" fmla="*/ 330994 w 669132"/>
                    <a:gd name="connsiteY99" fmla="*/ 264319 h 809763"/>
                    <a:gd name="connsiteX100" fmla="*/ 316707 w 669132"/>
                    <a:gd name="connsiteY100" fmla="*/ 269081 h 809763"/>
                    <a:gd name="connsiteX101" fmla="*/ 309563 w 669132"/>
                    <a:gd name="connsiteY101" fmla="*/ 271463 h 809763"/>
                    <a:gd name="connsiteX102" fmla="*/ 311944 w 669132"/>
                    <a:gd name="connsiteY102" fmla="*/ 264319 h 809763"/>
                    <a:gd name="connsiteX103" fmla="*/ 307182 w 669132"/>
                    <a:gd name="connsiteY103" fmla="*/ 250031 h 809763"/>
                    <a:gd name="connsiteX104" fmla="*/ 295275 w 669132"/>
                    <a:gd name="connsiteY104" fmla="*/ 228600 h 809763"/>
                    <a:gd name="connsiteX105" fmla="*/ 288132 w 669132"/>
                    <a:gd name="connsiteY105" fmla="*/ 223838 h 809763"/>
                    <a:gd name="connsiteX106" fmla="*/ 290513 w 669132"/>
                    <a:gd name="connsiteY106" fmla="*/ 216694 h 809763"/>
                    <a:gd name="connsiteX107" fmla="*/ 297657 w 669132"/>
                    <a:gd name="connsiteY107" fmla="*/ 214313 h 809763"/>
                    <a:gd name="connsiteX108" fmla="*/ 304800 w 669132"/>
                    <a:gd name="connsiteY108" fmla="*/ 209550 h 809763"/>
                    <a:gd name="connsiteX109" fmla="*/ 311944 w 669132"/>
                    <a:gd name="connsiteY109" fmla="*/ 202406 h 809763"/>
                    <a:gd name="connsiteX110" fmla="*/ 319088 w 669132"/>
                    <a:gd name="connsiteY110" fmla="*/ 200025 h 809763"/>
                    <a:gd name="connsiteX111" fmla="*/ 333375 w 669132"/>
                    <a:gd name="connsiteY111" fmla="*/ 192881 h 809763"/>
                    <a:gd name="connsiteX112" fmla="*/ 347663 w 669132"/>
                    <a:gd name="connsiteY112" fmla="*/ 190500 h 809763"/>
                    <a:gd name="connsiteX113" fmla="*/ 361950 w 669132"/>
                    <a:gd name="connsiteY113" fmla="*/ 185738 h 809763"/>
                    <a:gd name="connsiteX114" fmla="*/ 369094 w 669132"/>
                    <a:gd name="connsiteY114" fmla="*/ 180975 h 809763"/>
                    <a:gd name="connsiteX115" fmla="*/ 373857 w 669132"/>
                    <a:gd name="connsiteY115" fmla="*/ 173831 h 809763"/>
                    <a:gd name="connsiteX116" fmla="*/ 381000 w 669132"/>
                    <a:gd name="connsiteY116" fmla="*/ 171450 h 809763"/>
                    <a:gd name="connsiteX117" fmla="*/ 388144 w 669132"/>
                    <a:gd name="connsiteY117" fmla="*/ 166688 h 809763"/>
                    <a:gd name="connsiteX118" fmla="*/ 390525 w 669132"/>
                    <a:gd name="connsiteY118" fmla="*/ 159544 h 809763"/>
                    <a:gd name="connsiteX119" fmla="*/ 395288 w 669132"/>
                    <a:gd name="connsiteY119" fmla="*/ 152400 h 809763"/>
                    <a:gd name="connsiteX120" fmla="*/ 404813 w 669132"/>
                    <a:gd name="connsiteY120" fmla="*/ 130969 h 809763"/>
                    <a:gd name="connsiteX121" fmla="*/ 407194 w 669132"/>
                    <a:gd name="connsiteY121" fmla="*/ 111919 h 809763"/>
                    <a:gd name="connsiteX122" fmla="*/ 392907 w 669132"/>
                    <a:gd name="connsiteY122" fmla="*/ 107156 h 809763"/>
                    <a:gd name="connsiteX123" fmla="*/ 378619 w 669132"/>
                    <a:gd name="connsiteY123" fmla="*/ 102394 h 809763"/>
                    <a:gd name="connsiteX124" fmla="*/ 369094 w 669132"/>
                    <a:gd name="connsiteY124" fmla="*/ 100013 h 809763"/>
                    <a:gd name="connsiteX125" fmla="*/ 366713 w 669132"/>
                    <a:gd name="connsiteY125" fmla="*/ 92869 h 809763"/>
                    <a:gd name="connsiteX126" fmla="*/ 357188 w 669132"/>
                    <a:gd name="connsiteY126" fmla="*/ 83344 h 809763"/>
                    <a:gd name="connsiteX127" fmla="*/ 371475 w 669132"/>
                    <a:gd name="connsiteY127" fmla="*/ 78581 h 809763"/>
                    <a:gd name="connsiteX128" fmla="*/ 388144 w 669132"/>
                    <a:gd name="connsiteY128" fmla="*/ 71438 h 809763"/>
                    <a:gd name="connsiteX129" fmla="*/ 404813 w 669132"/>
                    <a:gd name="connsiteY129" fmla="*/ 54769 h 809763"/>
                    <a:gd name="connsiteX130" fmla="*/ 414338 w 669132"/>
                    <a:gd name="connsiteY130" fmla="*/ 40481 h 809763"/>
                    <a:gd name="connsiteX131" fmla="*/ 419100 w 669132"/>
                    <a:gd name="connsiteY131" fmla="*/ 33338 h 809763"/>
                    <a:gd name="connsiteX132" fmla="*/ 426244 w 669132"/>
                    <a:gd name="connsiteY132" fmla="*/ 30956 h 809763"/>
                    <a:gd name="connsiteX133" fmla="*/ 431007 w 669132"/>
                    <a:gd name="connsiteY133" fmla="*/ 23813 h 809763"/>
                    <a:gd name="connsiteX134" fmla="*/ 445294 w 669132"/>
                    <a:gd name="connsiteY134" fmla="*/ 14288 h 809763"/>
                    <a:gd name="connsiteX135" fmla="*/ 461963 w 669132"/>
                    <a:gd name="connsiteY135" fmla="*/ 7144 h 809763"/>
                    <a:gd name="connsiteX136" fmla="*/ 471488 w 669132"/>
                    <a:gd name="connsiteY136" fmla="*/ 0 h 809763"/>
                    <a:gd name="connsiteX137" fmla="*/ 490538 w 669132"/>
                    <a:gd name="connsiteY137" fmla="*/ 11906 h 809763"/>
                    <a:gd name="connsiteX138" fmla="*/ 504825 w 669132"/>
                    <a:gd name="connsiteY138" fmla="*/ 21431 h 809763"/>
                    <a:gd name="connsiteX139" fmla="*/ 516732 w 669132"/>
                    <a:gd name="connsiteY139" fmla="*/ 33338 h 809763"/>
                    <a:gd name="connsiteX140" fmla="*/ 528638 w 669132"/>
                    <a:gd name="connsiteY140" fmla="*/ 45244 h 809763"/>
                    <a:gd name="connsiteX141" fmla="*/ 521494 w 669132"/>
                    <a:gd name="connsiteY141" fmla="*/ 61913 h 809763"/>
                    <a:gd name="connsiteX142" fmla="*/ 514350 w 669132"/>
                    <a:gd name="connsiteY142" fmla="*/ 64294 h 809763"/>
                    <a:gd name="connsiteX143" fmla="*/ 511969 w 669132"/>
                    <a:gd name="connsiteY143" fmla="*/ 71438 h 809763"/>
                    <a:gd name="connsiteX144" fmla="*/ 519113 w 669132"/>
                    <a:gd name="connsiteY144" fmla="*/ 85725 h 809763"/>
                    <a:gd name="connsiteX145" fmla="*/ 526257 w 669132"/>
                    <a:gd name="connsiteY145" fmla="*/ 90488 h 809763"/>
                    <a:gd name="connsiteX146" fmla="*/ 533400 w 669132"/>
                    <a:gd name="connsiteY146" fmla="*/ 97631 h 809763"/>
                    <a:gd name="connsiteX147" fmla="*/ 538163 w 669132"/>
                    <a:gd name="connsiteY147" fmla="*/ 104775 h 809763"/>
                    <a:gd name="connsiteX148" fmla="*/ 545307 w 669132"/>
                    <a:gd name="connsiteY148" fmla="*/ 107156 h 809763"/>
                    <a:gd name="connsiteX149" fmla="*/ 552450 w 669132"/>
                    <a:gd name="connsiteY149" fmla="*/ 111919 h 809763"/>
                    <a:gd name="connsiteX150" fmla="*/ 566738 w 669132"/>
                    <a:gd name="connsiteY150" fmla="*/ 109538 h 809763"/>
                    <a:gd name="connsiteX151" fmla="*/ 590550 w 669132"/>
                    <a:gd name="connsiteY151" fmla="*/ 107156 h 809763"/>
                    <a:gd name="connsiteX152" fmla="*/ 609600 w 669132"/>
                    <a:gd name="connsiteY152" fmla="*/ 109538 h 809763"/>
                    <a:gd name="connsiteX153" fmla="*/ 626269 w 669132"/>
                    <a:gd name="connsiteY153" fmla="*/ 114300 h 809763"/>
                    <a:gd name="connsiteX154" fmla="*/ 633413 w 669132"/>
                    <a:gd name="connsiteY154" fmla="*/ 119063 h 809763"/>
                    <a:gd name="connsiteX155" fmla="*/ 652463 w 669132"/>
                    <a:gd name="connsiteY15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320675 w 669132"/>
                    <a:gd name="connsiteY84" fmla="*/ 520321 h 809763"/>
                    <a:gd name="connsiteX85" fmla="*/ 319088 w 669132"/>
                    <a:gd name="connsiteY85" fmla="*/ 469106 h 809763"/>
                    <a:gd name="connsiteX86" fmla="*/ 323850 w 669132"/>
                    <a:gd name="connsiteY86" fmla="*/ 454819 h 809763"/>
                    <a:gd name="connsiteX87" fmla="*/ 326232 w 669132"/>
                    <a:gd name="connsiteY87" fmla="*/ 447675 h 809763"/>
                    <a:gd name="connsiteX88" fmla="*/ 328613 w 669132"/>
                    <a:gd name="connsiteY88" fmla="*/ 423863 h 809763"/>
                    <a:gd name="connsiteX89" fmla="*/ 330994 w 669132"/>
                    <a:gd name="connsiteY89" fmla="*/ 416719 h 809763"/>
                    <a:gd name="connsiteX90" fmla="*/ 340519 w 669132"/>
                    <a:gd name="connsiteY90" fmla="*/ 383381 h 809763"/>
                    <a:gd name="connsiteX91" fmla="*/ 342900 w 669132"/>
                    <a:gd name="connsiteY91" fmla="*/ 347663 h 809763"/>
                    <a:gd name="connsiteX92" fmla="*/ 345282 w 669132"/>
                    <a:gd name="connsiteY92" fmla="*/ 340519 h 809763"/>
                    <a:gd name="connsiteX93" fmla="*/ 347663 w 669132"/>
                    <a:gd name="connsiteY93" fmla="*/ 323850 h 809763"/>
                    <a:gd name="connsiteX94" fmla="*/ 350044 w 669132"/>
                    <a:gd name="connsiteY94" fmla="*/ 280988 h 809763"/>
                    <a:gd name="connsiteX95" fmla="*/ 352425 w 669132"/>
                    <a:gd name="connsiteY95" fmla="*/ 261938 h 809763"/>
                    <a:gd name="connsiteX96" fmla="*/ 345282 w 669132"/>
                    <a:gd name="connsiteY96" fmla="*/ 257175 h 809763"/>
                    <a:gd name="connsiteX97" fmla="*/ 338138 w 669132"/>
                    <a:gd name="connsiteY97" fmla="*/ 259556 h 809763"/>
                    <a:gd name="connsiteX98" fmla="*/ 330994 w 669132"/>
                    <a:gd name="connsiteY98" fmla="*/ 264319 h 809763"/>
                    <a:gd name="connsiteX99" fmla="*/ 316707 w 669132"/>
                    <a:gd name="connsiteY99" fmla="*/ 269081 h 809763"/>
                    <a:gd name="connsiteX100" fmla="*/ 309563 w 669132"/>
                    <a:gd name="connsiteY100" fmla="*/ 271463 h 809763"/>
                    <a:gd name="connsiteX101" fmla="*/ 311944 w 669132"/>
                    <a:gd name="connsiteY101" fmla="*/ 264319 h 809763"/>
                    <a:gd name="connsiteX102" fmla="*/ 307182 w 669132"/>
                    <a:gd name="connsiteY102" fmla="*/ 250031 h 809763"/>
                    <a:gd name="connsiteX103" fmla="*/ 295275 w 669132"/>
                    <a:gd name="connsiteY103" fmla="*/ 228600 h 809763"/>
                    <a:gd name="connsiteX104" fmla="*/ 288132 w 669132"/>
                    <a:gd name="connsiteY104" fmla="*/ 223838 h 809763"/>
                    <a:gd name="connsiteX105" fmla="*/ 290513 w 669132"/>
                    <a:gd name="connsiteY105" fmla="*/ 216694 h 809763"/>
                    <a:gd name="connsiteX106" fmla="*/ 297657 w 669132"/>
                    <a:gd name="connsiteY106" fmla="*/ 214313 h 809763"/>
                    <a:gd name="connsiteX107" fmla="*/ 304800 w 669132"/>
                    <a:gd name="connsiteY107" fmla="*/ 209550 h 809763"/>
                    <a:gd name="connsiteX108" fmla="*/ 311944 w 669132"/>
                    <a:gd name="connsiteY108" fmla="*/ 202406 h 809763"/>
                    <a:gd name="connsiteX109" fmla="*/ 319088 w 669132"/>
                    <a:gd name="connsiteY109" fmla="*/ 200025 h 809763"/>
                    <a:gd name="connsiteX110" fmla="*/ 333375 w 669132"/>
                    <a:gd name="connsiteY110" fmla="*/ 192881 h 809763"/>
                    <a:gd name="connsiteX111" fmla="*/ 347663 w 669132"/>
                    <a:gd name="connsiteY111" fmla="*/ 190500 h 809763"/>
                    <a:gd name="connsiteX112" fmla="*/ 361950 w 669132"/>
                    <a:gd name="connsiteY112" fmla="*/ 185738 h 809763"/>
                    <a:gd name="connsiteX113" fmla="*/ 369094 w 669132"/>
                    <a:gd name="connsiteY113" fmla="*/ 180975 h 809763"/>
                    <a:gd name="connsiteX114" fmla="*/ 373857 w 669132"/>
                    <a:gd name="connsiteY114" fmla="*/ 173831 h 809763"/>
                    <a:gd name="connsiteX115" fmla="*/ 381000 w 669132"/>
                    <a:gd name="connsiteY115" fmla="*/ 171450 h 809763"/>
                    <a:gd name="connsiteX116" fmla="*/ 388144 w 669132"/>
                    <a:gd name="connsiteY116" fmla="*/ 166688 h 809763"/>
                    <a:gd name="connsiteX117" fmla="*/ 390525 w 669132"/>
                    <a:gd name="connsiteY117" fmla="*/ 159544 h 809763"/>
                    <a:gd name="connsiteX118" fmla="*/ 395288 w 669132"/>
                    <a:gd name="connsiteY118" fmla="*/ 152400 h 809763"/>
                    <a:gd name="connsiteX119" fmla="*/ 404813 w 669132"/>
                    <a:gd name="connsiteY119" fmla="*/ 130969 h 809763"/>
                    <a:gd name="connsiteX120" fmla="*/ 407194 w 669132"/>
                    <a:gd name="connsiteY120" fmla="*/ 111919 h 809763"/>
                    <a:gd name="connsiteX121" fmla="*/ 392907 w 669132"/>
                    <a:gd name="connsiteY121" fmla="*/ 107156 h 809763"/>
                    <a:gd name="connsiteX122" fmla="*/ 378619 w 669132"/>
                    <a:gd name="connsiteY122" fmla="*/ 102394 h 809763"/>
                    <a:gd name="connsiteX123" fmla="*/ 369094 w 669132"/>
                    <a:gd name="connsiteY123" fmla="*/ 100013 h 809763"/>
                    <a:gd name="connsiteX124" fmla="*/ 366713 w 669132"/>
                    <a:gd name="connsiteY124" fmla="*/ 92869 h 809763"/>
                    <a:gd name="connsiteX125" fmla="*/ 357188 w 669132"/>
                    <a:gd name="connsiteY125" fmla="*/ 83344 h 809763"/>
                    <a:gd name="connsiteX126" fmla="*/ 371475 w 669132"/>
                    <a:gd name="connsiteY126" fmla="*/ 78581 h 809763"/>
                    <a:gd name="connsiteX127" fmla="*/ 388144 w 669132"/>
                    <a:gd name="connsiteY127" fmla="*/ 71438 h 809763"/>
                    <a:gd name="connsiteX128" fmla="*/ 404813 w 669132"/>
                    <a:gd name="connsiteY128" fmla="*/ 54769 h 809763"/>
                    <a:gd name="connsiteX129" fmla="*/ 414338 w 669132"/>
                    <a:gd name="connsiteY129" fmla="*/ 40481 h 809763"/>
                    <a:gd name="connsiteX130" fmla="*/ 419100 w 669132"/>
                    <a:gd name="connsiteY130" fmla="*/ 33338 h 809763"/>
                    <a:gd name="connsiteX131" fmla="*/ 426244 w 669132"/>
                    <a:gd name="connsiteY131" fmla="*/ 30956 h 809763"/>
                    <a:gd name="connsiteX132" fmla="*/ 431007 w 669132"/>
                    <a:gd name="connsiteY132" fmla="*/ 23813 h 809763"/>
                    <a:gd name="connsiteX133" fmla="*/ 445294 w 669132"/>
                    <a:gd name="connsiteY133" fmla="*/ 14288 h 809763"/>
                    <a:gd name="connsiteX134" fmla="*/ 461963 w 669132"/>
                    <a:gd name="connsiteY134" fmla="*/ 7144 h 809763"/>
                    <a:gd name="connsiteX135" fmla="*/ 471488 w 669132"/>
                    <a:gd name="connsiteY135" fmla="*/ 0 h 809763"/>
                    <a:gd name="connsiteX136" fmla="*/ 490538 w 669132"/>
                    <a:gd name="connsiteY136" fmla="*/ 11906 h 809763"/>
                    <a:gd name="connsiteX137" fmla="*/ 504825 w 669132"/>
                    <a:gd name="connsiteY137" fmla="*/ 21431 h 809763"/>
                    <a:gd name="connsiteX138" fmla="*/ 516732 w 669132"/>
                    <a:gd name="connsiteY138" fmla="*/ 33338 h 809763"/>
                    <a:gd name="connsiteX139" fmla="*/ 528638 w 669132"/>
                    <a:gd name="connsiteY139" fmla="*/ 45244 h 809763"/>
                    <a:gd name="connsiteX140" fmla="*/ 521494 w 669132"/>
                    <a:gd name="connsiteY140" fmla="*/ 61913 h 809763"/>
                    <a:gd name="connsiteX141" fmla="*/ 514350 w 669132"/>
                    <a:gd name="connsiteY141" fmla="*/ 64294 h 809763"/>
                    <a:gd name="connsiteX142" fmla="*/ 511969 w 669132"/>
                    <a:gd name="connsiteY142" fmla="*/ 71438 h 809763"/>
                    <a:gd name="connsiteX143" fmla="*/ 519113 w 669132"/>
                    <a:gd name="connsiteY143" fmla="*/ 85725 h 809763"/>
                    <a:gd name="connsiteX144" fmla="*/ 526257 w 669132"/>
                    <a:gd name="connsiteY144" fmla="*/ 90488 h 809763"/>
                    <a:gd name="connsiteX145" fmla="*/ 533400 w 669132"/>
                    <a:gd name="connsiteY145" fmla="*/ 97631 h 809763"/>
                    <a:gd name="connsiteX146" fmla="*/ 538163 w 669132"/>
                    <a:gd name="connsiteY146" fmla="*/ 104775 h 809763"/>
                    <a:gd name="connsiteX147" fmla="*/ 545307 w 669132"/>
                    <a:gd name="connsiteY147" fmla="*/ 107156 h 809763"/>
                    <a:gd name="connsiteX148" fmla="*/ 552450 w 669132"/>
                    <a:gd name="connsiteY148" fmla="*/ 111919 h 809763"/>
                    <a:gd name="connsiteX149" fmla="*/ 566738 w 669132"/>
                    <a:gd name="connsiteY149" fmla="*/ 109538 h 809763"/>
                    <a:gd name="connsiteX150" fmla="*/ 590550 w 669132"/>
                    <a:gd name="connsiteY150" fmla="*/ 107156 h 809763"/>
                    <a:gd name="connsiteX151" fmla="*/ 609600 w 669132"/>
                    <a:gd name="connsiteY151" fmla="*/ 109538 h 809763"/>
                    <a:gd name="connsiteX152" fmla="*/ 626269 w 669132"/>
                    <a:gd name="connsiteY152" fmla="*/ 114300 h 809763"/>
                    <a:gd name="connsiteX153" fmla="*/ 633413 w 669132"/>
                    <a:gd name="connsiteY153" fmla="*/ 119063 h 809763"/>
                    <a:gd name="connsiteX154" fmla="*/ 652463 w 669132"/>
                    <a:gd name="connsiteY15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320675 w 669132"/>
                    <a:gd name="connsiteY83" fmla="*/ 520321 h 809763"/>
                    <a:gd name="connsiteX84" fmla="*/ 319088 w 669132"/>
                    <a:gd name="connsiteY84" fmla="*/ 469106 h 809763"/>
                    <a:gd name="connsiteX85" fmla="*/ 323850 w 669132"/>
                    <a:gd name="connsiteY85" fmla="*/ 454819 h 809763"/>
                    <a:gd name="connsiteX86" fmla="*/ 326232 w 669132"/>
                    <a:gd name="connsiteY86" fmla="*/ 447675 h 809763"/>
                    <a:gd name="connsiteX87" fmla="*/ 328613 w 669132"/>
                    <a:gd name="connsiteY87" fmla="*/ 423863 h 809763"/>
                    <a:gd name="connsiteX88" fmla="*/ 330994 w 669132"/>
                    <a:gd name="connsiteY88" fmla="*/ 416719 h 809763"/>
                    <a:gd name="connsiteX89" fmla="*/ 340519 w 669132"/>
                    <a:gd name="connsiteY89" fmla="*/ 383381 h 809763"/>
                    <a:gd name="connsiteX90" fmla="*/ 342900 w 669132"/>
                    <a:gd name="connsiteY90" fmla="*/ 347663 h 809763"/>
                    <a:gd name="connsiteX91" fmla="*/ 345282 w 669132"/>
                    <a:gd name="connsiteY91" fmla="*/ 340519 h 809763"/>
                    <a:gd name="connsiteX92" fmla="*/ 347663 w 669132"/>
                    <a:gd name="connsiteY92" fmla="*/ 323850 h 809763"/>
                    <a:gd name="connsiteX93" fmla="*/ 350044 w 669132"/>
                    <a:gd name="connsiteY93" fmla="*/ 280988 h 809763"/>
                    <a:gd name="connsiteX94" fmla="*/ 352425 w 669132"/>
                    <a:gd name="connsiteY94" fmla="*/ 261938 h 809763"/>
                    <a:gd name="connsiteX95" fmla="*/ 345282 w 669132"/>
                    <a:gd name="connsiteY95" fmla="*/ 257175 h 809763"/>
                    <a:gd name="connsiteX96" fmla="*/ 338138 w 669132"/>
                    <a:gd name="connsiteY96" fmla="*/ 259556 h 809763"/>
                    <a:gd name="connsiteX97" fmla="*/ 330994 w 669132"/>
                    <a:gd name="connsiteY97" fmla="*/ 264319 h 809763"/>
                    <a:gd name="connsiteX98" fmla="*/ 316707 w 669132"/>
                    <a:gd name="connsiteY98" fmla="*/ 269081 h 809763"/>
                    <a:gd name="connsiteX99" fmla="*/ 309563 w 669132"/>
                    <a:gd name="connsiteY99" fmla="*/ 271463 h 809763"/>
                    <a:gd name="connsiteX100" fmla="*/ 311944 w 669132"/>
                    <a:gd name="connsiteY100" fmla="*/ 264319 h 809763"/>
                    <a:gd name="connsiteX101" fmla="*/ 307182 w 669132"/>
                    <a:gd name="connsiteY101" fmla="*/ 250031 h 809763"/>
                    <a:gd name="connsiteX102" fmla="*/ 295275 w 669132"/>
                    <a:gd name="connsiteY102" fmla="*/ 228600 h 809763"/>
                    <a:gd name="connsiteX103" fmla="*/ 288132 w 669132"/>
                    <a:gd name="connsiteY103" fmla="*/ 223838 h 809763"/>
                    <a:gd name="connsiteX104" fmla="*/ 290513 w 669132"/>
                    <a:gd name="connsiteY104" fmla="*/ 216694 h 809763"/>
                    <a:gd name="connsiteX105" fmla="*/ 297657 w 669132"/>
                    <a:gd name="connsiteY105" fmla="*/ 214313 h 809763"/>
                    <a:gd name="connsiteX106" fmla="*/ 304800 w 669132"/>
                    <a:gd name="connsiteY106" fmla="*/ 209550 h 809763"/>
                    <a:gd name="connsiteX107" fmla="*/ 311944 w 669132"/>
                    <a:gd name="connsiteY107" fmla="*/ 202406 h 809763"/>
                    <a:gd name="connsiteX108" fmla="*/ 319088 w 669132"/>
                    <a:gd name="connsiteY108" fmla="*/ 200025 h 809763"/>
                    <a:gd name="connsiteX109" fmla="*/ 333375 w 669132"/>
                    <a:gd name="connsiteY109" fmla="*/ 192881 h 809763"/>
                    <a:gd name="connsiteX110" fmla="*/ 347663 w 669132"/>
                    <a:gd name="connsiteY110" fmla="*/ 190500 h 809763"/>
                    <a:gd name="connsiteX111" fmla="*/ 361950 w 669132"/>
                    <a:gd name="connsiteY111" fmla="*/ 185738 h 809763"/>
                    <a:gd name="connsiteX112" fmla="*/ 369094 w 669132"/>
                    <a:gd name="connsiteY112" fmla="*/ 180975 h 809763"/>
                    <a:gd name="connsiteX113" fmla="*/ 373857 w 669132"/>
                    <a:gd name="connsiteY113" fmla="*/ 173831 h 809763"/>
                    <a:gd name="connsiteX114" fmla="*/ 381000 w 669132"/>
                    <a:gd name="connsiteY114" fmla="*/ 171450 h 809763"/>
                    <a:gd name="connsiteX115" fmla="*/ 388144 w 669132"/>
                    <a:gd name="connsiteY115" fmla="*/ 166688 h 809763"/>
                    <a:gd name="connsiteX116" fmla="*/ 390525 w 669132"/>
                    <a:gd name="connsiteY116" fmla="*/ 159544 h 809763"/>
                    <a:gd name="connsiteX117" fmla="*/ 395288 w 669132"/>
                    <a:gd name="connsiteY117" fmla="*/ 152400 h 809763"/>
                    <a:gd name="connsiteX118" fmla="*/ 404813 w 669132"/>
                    <a:gd name="connsiteY118" fmla="*/ 130969 h 809763"/>
                    <a:gd name="connsiteX119" fmla="*/ 407194 w 669132"/>
                    <a:gd name="connsiteY119" fmla="*/ 111919 h 809763"/>
                    <a:gd name="connsiteX120" fmla="*/ 392907 w 669132"/>
                    <a:gd name="connsiteY120" fmla="*/ 107156 h 809763"/>
                    <a:gd name="connsiteX121" fmla="*/ 378619 w 669132"/>
                    <a:gd name="connsiteY121" fmla="*/ 102394 h 809763"/>
                    <a:gd name="connsiteX122" fmla="*/ 369094 w 669132"/>
                    <a:gd name="connsiteY122" fmla="*/ 100013 h 809763"/>
                    <a:gd name="connsiteX123" fmla="*/ 366713 w 669132"/>
                    <a:gd name="connsiteY123" fmla="*/ 92869 h 809763"/>
                    <a:gd name="connsiteX124" fmla="*/ 357188 w 669132"/>
                    <a:gd name="connsiteY124" fmla="*/ 83344 h 809763"/>
                    <a:gd name="connsiteX125" fmla="*/ 371475 w 669132"/>
                    <a:gd name="connsiteY125" fmla="*/ 78581 h 809763"/>
                    <a:gd name="connsiteX126" fmla="*/ 388144 w 669132"/>
                    <a:gd name="connsiteY126" fmla="*/ 71438 h 809763"/>
                    <a:gd name="connsiteX127" fmla="*/ 404813 w 669132"/>
                    <a:gd name="connsiteY127" fmla="*/ 54769 h 809763"/>
                    <a:gd name="connsiteX128" fmla="*/ 414338 w 669132"/>
                    <a:gd name="connsiteY128" fmla="*/ 40481 h 809763"/>
                    <a:gd name="connsiteX129" fmla="*/ 419100 w 669132"/>
                    <a:gd name="connsiteY129" fmla="*/ 33338 h 809763"/>
                    <a:gd name="connsiteX130" fmla="*/ 426244 w 669132"/>
                    <a:gd name="connsiteY130" fmla="*/ 30956 h 809763"/>
                    <a:gd name="connsiteX131" fmla="*/ 431007 w 669132"/>
                    <a:gd name="connsiteY131" fmla="*/ 23813 h 809763"/>
                    <a:gd name="connsiteX132" fmla="*/ 445294 w 669132"/>
                    <a:gd name="connsiteY132" fmla="*/ 14288 h 809763"/>
                    <a:gd name="connsiteX133" fmla="*/ 461963 w 669132"/>
                    <a:gd name="connsiteY133" fmla="*/ 7144 h 809763"/>
                    <a:gd name="connsiteX134" fmla="*/ 471488 w 669132"/>
                    <a:gd name="connsiteY134" fmla="*/ 0 h 809763"/>
                    <a:gd name="connsiteX135" fmla="*/ 490538 w 669132"/>
                    <a:gd name="connsiteY135" fmla="*/ 11906 h 809763"/>
                    <a:gd name="connsiteX136" fmla="*/ 504825 w 669132"/>
                    <a:gd name="connsiteY136" fmla="*/ 21431 h 809763"/>
                    <a:gd name="connsiteX137" fmla="*/ 516732 w 669132"/>
                    <a:gd name="connsiteY137" fmla="*/ 33338 h 809763"/>
                    <a:gd name="connsiteX138" fmla="*/ 528638 w 669132"/>
                    <a:gd name="connsiteY138" fmla="*/ 45244 h 809763"/>
                    <a:gd name="connsiteX139" fmla="*/ 521494 w 669132"/>
                    <a:gd name="connsiteY139" fmla="*/ 61913 h 809763"/>
                    <a:gd name="connsiteX140" fmla="*/ 514350 w 669132"/>
                    <a:gd name="connsiteY140" fmla="*/ 64294 h 809763"/>
                    <a:gd name="connsiteX141" fmla="*/ 511969 w 669132"/>
                    <a:gd name="connsiteY141" fmla="*/ 71438 h 809763"/>
                    <a:gd name="connsiteX142" fmla="*/ 519113 w 669132"/>
                    <a:gd name="connsiteY142" fmla="*/ 85725 h 809763"/>
                    <a:gd name="connsiteX143" fmla="*/ 526257 w 669132"/>
                    <a:gd name="connsiteY143" fmla="*/ 90488 h 809763"/>
                    <a:gd name="connsiteX144" fmla="*/ 533400 w 669132"/>
                    <a:gd name="connsiteY144" fmla="*/ 97631 h 809763"/>
                    <a:gd name="connsiteX145" fmla="*/ 538163 w 669132"/>
                    <a:gd name="connsiteY145" fmla="*/ 104775 h 809763"/>
                    <a:gd name="connsiteX146" fmla="*/ 545307 w 669132"/>
                    <a:gd name="connsiteY146" fmla="*/ 107156 h 809763"/>
                    <a:gd name="connsiteX147" fmla="*/ 552450 w 669132"/>
                    <a:gd name="connsiteY147" fmla="*/ 111919 h 809763"/>
                    <a:gd name="connsiteX148" fmla="*/ 566738 w 669132"/>
                    <a:gd name="connsiteY148" fmla="*/ 109538 h 809763"/>
                    <a:gd name="connsiteX149" fmla="*/ 590550 w 669132"/>
                    <a:gd name="connsiteY149" fmla="*/ 107156 h 809763"/>
                    <a:gd name="connsiteX150" fmla="*/ 609600 w 669132"/>
                    <a:gd name="connsiteY150" fmla="*/ 109538 h 809763"/>
                    <a:gd name="connsiteX151" fmla="*/ 626269 w 669132"/>
                    <a:gd name="connsiteY151" fmla="*/ 114300 h 809763"/>
                    <a:gd name="connsiteX152" fmla="*/ 633413 w 669132"/>
                    <a:gd name="connsiteY152" fmla="*/ 119063 h 809763"/>
                    <a:gd name="connsiteX153" fmla="*/ 652463 w 669132"/>
                    <a:gd name="connsiteY15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9525 w 669132"/>
                    <a:gd name="connsiteY75" fmla="*/ 638175 h 809763"/>
                    <a:gd name="connsiteX76" fmla="*/ 4763 w 669132"/>
                    <a:gd name="connsiteY76" fmla="*/ 573881 h 809763"/>
                    <a:gd name="connsiteX77" fmla="*/ 0 w 669132"/>
                    <a:gd name="connsiteY77" fmla="*/ 539343 h 809763"/>
                    <a:gd name="connsiteX78" fmla="*/ 45244 w 669132"/>
                    <a:gd name="connsiteY78" fmla="*/ 540544 h 809763"/>
                    <a:gd name="connsiteX79" fmla="*/ 124980 w 669132"/>
                    <a:gd name="connsiteY79" fmla="*/ 659628 h 809763"/>
                    <a:gd name="connsiteX80" fmla="*/ 320675 w 669132"/>
                    <a:gd name="connsiteY80" fmla="*/ 520321 h 809763"/>
                    <a:gd name="connsiteX81" fmla="*/ 319088 w 669132"/>
                    <a:gd name="connsiteY81" fmla="*/ 469106 h 809763"/>
                    <a:gd name="connsiteX82" fmla="*/ 323850 w 669132"/>
                    <a:gd name="connsiteY82" fmla="*/ 454819 h 809763"/>
                    <a:gd name="connsiteX83" fmla="*/ 326232 w 669132"/>
                    <a:gd name="connsiteY83" fmla="*/ 447675 h 809763"/>
                    <a:gd name="connsiteX84" fmla="*/ 328613 w 669132"/>
                    <a:gd name="connsiteY84" fmla="*/ 423863 h 809763"/>
                    <a:gd name="connsiteX85" fmla="*/ 330994 w 669132"/>
                    <a:gd name="connsiteY85" fmla="*/ 416719 h 809763"/>
                    <a:gd name="connsiteX86" fmla="*/ 340519 w 669132"/>
                    <a:gd name="connsiteY86" fmla="*/ 383381 h 809763"/>
                    <a:gd name="connsiteX87" fmla="*/ 342900 w 669132"/>
                    <a:gd name="connsiteY87" fmla="*/ 347663 h 809763"/>
                    <a:gd name="connsiteX88" fmla="*/ 345282 w 669132"/>
                    <a:gd name="connsiteY88" fmla="*/ 340519 h 809763"/>
                    <a:gd name="connsiteX89" fmla="*/ 347663 w 669132"/>
                    <a:gd name="connsiteY89" fmla="*/ 323850 h 809763"/>
                    <a:gd name="connsiteX90" fmla="*/ 350044 w 669132"/>
                    <a:gd name="connsiteY90" fmla="*/ 280988 h 809763"/>
                    <a:gd name="connsiteX91" fmla="*/ 352425 w 669132"/>
                    <a:gd name="connsiteY91" fmla="*/ 261938 h 809763"/>
                    <a:gd name="connsiteX92" fmla="*/ 345282 w 669132"/>
                    <a:gd name="connsiteY92" fmla="*/ 257175 h 809763"/>
                    <a:gd name="connsiteX93" fmla="*/ 338138 w 669132"/>
                    <a:gd name="connsiteY93" fmla="*/ 259556 h 809763"/>
                    <a:gd name="connsiteX94" fmla="*/ 330994 w 669132"/>
                    <a:gd name="connsiteY94" fmla="*/ 264319 h 809763"/>
                    <a:gd name="connsiteX95" fmla="*/ 316707 w 669132"/>
                    <a:gd name="connsiteY95" fmla="*/ 269081 h 809763"/>
                    <a:gd name="connsiteX96" fmla="*/ 309563 w 669132"/>
                    <a:gd name="connsiteY96" fmla="*/ 271463 h 809763"/>
                    <a:gd name="connsiteX97" fmla="*/ 311944 w 669132"/>
                    <a:gd name="connsiteY97" fmla="*/ 264319 h 809763"/>
                    <a:gd name="connsiteX98" fmla="*/ 307182 w 669132"/>
                    <a:gd name="connsiteY98" fmla="*/ 250031 h 809763"/>
                    <a:gd name="connsiteX99" fmla="*/ 295275 w 669132"/>
                    <a:gd name="connsiteY99" fmla="*/ 228600 h 809763"/>
                    <a:gd name="connsiteX100" fmla="*/ 288132 w 669132"/>
                    <a:gd name="connsiteY100" fmla="*/ 223838 h 809763"/>
                    <a:gd name="connsiteX101" fmla="*/ 290513 w 669132"/>
                    <a:gd name="connsiteY101" fmla="*/ 216694 h 809763"/>
                    <a:gd name="connsiteX102" fmla="*/ 297657 w 669132"/>
                    <a:gd name="connsiteY102" fmla="*/ 214313 h 809763"/>
                    <a:gd name="connsiteX103" fmla="*/ 304800 w 669132"/>
                    <a:gd name="connsiteY103" fmla="*/ 209550 h 809763"/>
                    <a:gd name="connsiteX104" fmla="*/ 311944 w 669132"/>
                    <a:gd name="connsiteY104" fmla="*/ 202406 h 809763"/>
                    <a:gd name="connsiteX105" fmla="*/ 319088 w 669132"/>
                    <a:gd name="connsiteY105" fmla="*/ 200025 h 809763"/>
                    <a:gd name="connsiteX106" fmla="*/ 333375 w 669132"/>
                    <a:gd name="connsiteY106" fmla="*/ 192881 h 809763"/>
                    <a:gd name="connsiteX107" fmla="*/ 347663 w 669132"/>
                    <a:gd name="connsiteY107" fmla="*/ 190500 h 809763"/>
                    <a:gd name="connsiteX108" fmla="*/ 361950 w 669132"/>
                    <a:gd name="connsiteY108" fmla="*/ 185738 h 809763"/>
                    <a:gd name="connsiteX109" fmla="*/ 369094 w 669132"/>
                    <a:gd name="connsiteY109" fmla="*/ 180975 h 809763"/>
                    <a:gd name="connsiteX110" fmla="*/ 373857 w 669132"/>
                    <a:gd name="connsiteY110" fmla="*/ 173831 h 809763"/>
                    <a:gd name="connsiteX111" fmla="*/ 381000 w 669132"/>
                    <a:gd name="connsiteY111" fmla="*/ 171450 h 809763"/>
                    <a:gd name="connsiteX112" fmla="*/ 388144 w 669132"/>
                    <a:gd name="connsiteY112" fmla="*/ 166688 h 809763"/>
                    <a:gd name="connsiteX113" fmla="*/ 390525 w 669132"/>
                    <a:gd name="connsiteY113" fmla="*/ 159544 h 809763"/>
                    <a:gd name="connsiteX114" fmla="*/ 395288 w 669132"/>
                    <a:gd name="connsiteY114" fmla="*/ 152400 h 809763"/>
                    <a:gd name="connsiteX115" fmla="*/ 404813 w 669132"/>
                    <a:gd name="connsiteY115" fmla="*/ 130969 h 809763"/>
                    <a:gd name="connsiteX116" fmla="*/ 407194 w 669132"/>
                    <a:gd name="connsiteY116" fmla="*/ 111919 h 809763"/>
                    <a:gd name="connsiteX117" fmla="*/ 392907 w 669132"/>
                    <a:gd name="connsiteY117" fmla="*/ 107156 h 809763"/>
                    <a:gd name="connsiteX118" fmla="*/ 378619 w 669132"/>
                    <a:gd name="connsiteY118" fmla="*/ 102394 h 809763"/>
                    <a:gd name="connsiteX119" fmla="*/ 369094 w 669132"/>
                    <a:gd name="connsiteY119" fmla="*/ 100013 h 809763"/>
                    <a:gd name="connsiteX120" fmla="*/ 366713 w 669132"/>
                    <a:gd name="connsiteY120" fmla="*/ 92869 h 809763"/>
                    <a:gd name="connsiteX121" fmla="*/ 357188 w 669132"/>
                    <a:gd name="connsiteY121" fmla="*/ 83344 h 809763"/>
                    <a:gd name="connsiteX122" fmla="*/ 371475 w 669132"/>
                    <a:gd name="connsiteY122" fmla="*/ 78581 h 809763"/>
                    <a:gd name="connsiteX123" fmla="*/ 388144 w 669132"/>
                    <a:gd name="connsiteY123" fmla="*/ 71438 h 809763"/>
                    <a:gd name="connsiteX124" fmla="*/ 404813 w 669132"/>
                    <a:gd name="connsiteY124" fmla="*/ 54769 h 809763"/>
                    <a:gd name="connsiteX125" fmla="*/ 414338 w 669132"/>
                    <a:gd name="connsiteY125" fmla="*/ 40481 h 809763"/>
                    <a:gd name="connsiteX126" fmla="*/ 419100 w 669132"/>
                    <a:gd name="connsiteY126" fmla="*/ 33338 h 809763"/>
                    <a:gd name="connsiteX127" fmla="*/ 426244 w 669132"/>
                    <a:gd name="connsiteY127" fmla="*/ 30956 h 809763"/>
                    <a:gd name="connsiteX128" fmla="*/ 431007 w 669132"/>
                    <a:gd name="connsiteY128" fmla="*/ 23813 h 809763"/>
                    <a:gd name="connsiteX129" fmla="*/ 445294 w 669132"/>
                    <a:gd name="connsiteY129" fmla="*/ 14288 h 809763"/>
                    <a:gd name="connsiteX130" fmla="*/ 461963 w 669132"/>
                    <a:gd name="connsiteY130" fmla="*/ 7144 h 809763"/>
                    <a:gd name="connsiteX131" fmla="*/ 471488 w 669132"/>
                    <a:gd name="connsiteY131" fmla="*/ 0 h 809763"/>
                    <a:gd name="connsiteX132" fmla="*/ 490538 w 669132"/>
                    <a:gd name="connsiteY132" fmla="*/ 11906 h 809763"/>
                    <a:gd name="connsiteX133" fmla="*/ 504825 w 669132"/>
                    <a:gd name="connsiteY133" fmla="*/ 21431 h 809763"/>
                    <a:gd name="connsiteX134" fmla="*/ 516732 w 669132"/>
                    <a:gd name="connsiteY134" fmla="*/ 33338 h 809763"/>
                    <a:gd name="connsiteX135" fmla="*/ 528638 w 669132"/>
                    <a:gd name="connsiteY135" fmla="*/ 45244 h 809763"/>
                    <a:gd name="connsiteX136" fmla="*/ 521494 w 669132"/>
                    <a:gd name="connsiteY136" fmla="*/ 61913 h 809763"/>
                    <a:gd name="connsiteX137" fmla="*/ 514350 w 669132"/>
                    <a:gd name="connsiteY137" fmla="*/ 64294 h 809763"/>
                    <a:gd name="connsiteX138" fmla="*/ 511969 w 669132"/>
                    <a:gd name="connsiteY138" fmla="*/ 71438 h 809763"/>
                    <a:gd name="connsiteX139" fmla="*/ 519113 w 669132"/>
                    <a:gd name="connsiteY139" fmla="*/ 85725 h 809763"/>
                    <a:gd name="connsiteX140" fmla="*/ 526257 w 669132"/>
                    <a:gd name="connsiteY140" fmla="*/ 90488 h 809763"/>
                    <a:gd name="connsiteX141" fmla="*/ 533400 w 669132"/>
                    <a:gd name="connsiteY141" fmla="*/ 97631 h 809763"/>
                    <a:gd name="connsiteX142" fmla="*/ 538163 w 669132"/>
                    <a:gd name="connsiteY142" fmla="*/ 104775 h 809763"/>
                    <a:gd name="connsiteX143" fmla="*/ 545307 w 669132"/>
                    <a:gd name="connsiteY143" fmla="*/ 107156 h 809763"/>
                    <a:gd name="connsiteX144" fmla="*/ 552450 w 669132"/>
                    <a:gd name="connsiteY144" fmla="*/ 111919 h 809763"/>
                    <a:gd name="connsiteX145" fmla="*/ 566738 w 669132"/>
                    <a:gd name="connsiteY145" fmla="*/ 109538 h 809763"/>
                    <a:gd name="connsiteX146" fmla="*/ 590550 w 669132"/>
                    <a:gd name="connsiteY146" fmla="*/ 107156 h 809763"/>
                    <a:gd name="connsiteX147" fmla="*/ 609600 w 669132"/>
                    <a:gd name="connsiteY147" fmla="*/ 109538 h 809763"/>
                    <a:gd name="connsiteX148" fmla="*/ 626269 w 669132"/>
                    <a:gd name="connsiteY148" fmla="*/ 114300 h 809763"/>
                    <a:gd name="connsiteX149" fmla="*/ 633413 w 669132"/>
                    <a:gd name="connsiteY149" fmla="*/ 119063 h 809763"/>
                    <a:gd name="connsiteX150" fmla="*/ 652463 w 669132"/>
                    <a:gd name="connsiteY15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4763 w 669132"/>
                    <a:gd name="connsiteY75" fmla="*/ 573881 h 809763"/>
                    <a:gd name="connsiteX76" fmla="*/ 0 w 669132"/>
                    <a:gd name="connsiteY76" fmla="*/ 539343 h 809763"/>
                    <a:gd name="connsiteX77" fmla="*/ 45244 w 669132"/>
                    <a:gd name="connsiteY77" fmla="*/ 540544 h 809763"/>
                    <a:gd name="connsiteX78" fmla="*/ 124980 w 669132"/>
                    <a:gd name="connsiteY78" fmla="*/ 659628 h 809763"/>
                    <a:gd name="connsiteX79" fmla="*/ 320675 w 669132"/>
                    <a:gd name="connsiteY79" fmla="*/ 520321 h 809763"/>
                    <a:gd name="connsiteX80" fmla="*/ 319088 w 669132"/>
                    <a:gd name="connsiteY80" fmla="*/ 469106 h 809763"/>
                    <a:gd name="connsiteX81" fmla="*/ 323850 w 669132"/>
                    <a:gd name="connsiteY81" fmla="*/ 454819 h 809763"/>
                    <a:gd name="connsiteX82" fmla="*/ 326232 w 669132"/>
                    <a:gd name="connsiteY82" fmla="*/ 447675 h 809763"/>
                    <a:gd name="connsiteX83" fmla="*/ 328613 w 669132"/>
                    <a:gd name="connsiteY83" fmla="*/ 423863 h 809763"/>
                    <a:gd name="connsiteX84" fmla="*/ 330994 w 669132"/>
                    <a:gd name="connsiteY84" fmla="*/ 416719 h 809763"/>
                    <a:gd name="connsiteX85" fmla="*/ 340519 w 669132"/>
                    <a:gd name="connsiteY85" fmla="*/ 383381 h 809763"/>
                    <a:gd name="connsiteX86" fmla="*/ 342900 w 669132"/>
                    <a:gd name="connsiteY86" fmla="*/ 347663 h 809763"/>
                    <a:gd name="connsiteX87" fmla="*/ 345282 w 669132"/>
                    <a:gd name="connsiteY87" fmla="*/ 340519 h 809763"/>
                    <a:gd name="connsiteX88" fmla="*/ 347663 w 669132"/>
                    <a:gd name="connsiteY88" fmla="*/ 323850 h 809763"/>
                    <a:gd name="connsiteX89" fmla="*/ 350044 w 669132"/>
                    <a:gd name="connsiteY89" fmla="*/ 280988 h 809763"/>
                    <a:gd name="connsiteX90" fmla="*/ 352425 w 669132"/>
                    <a:gd name="connsiteY90" fmla="*/ 261938 h 809763"/>
                    <a:gd name="connsiteX91" fmla="*/ 345282 w 669132"/>
                    <a:gd name="connsiteY91" fmla="*/ 257175 h 809763"/>
                    <a:gd name="connsiteX92" fmla="*/ 338138 w 669132"/>
                    <a:gd name="connsiteY92" fmla="*/ 259556 h 809763"/>
                    <a:gd name="connsiteX93" fmla="*/ 330994 w 669132"/>
                    <a:gd name="connsiteY93" fmla="*/ 264319 h 809763"/>
                    <a:gd name="connsiteX94" fmla="*/ 316707 w 669132"/>
                    <a:gd name="connsiteY94" fmla="*/ 269081 h 809763"/>
                    <a:gd name="connsiteX95" fmla="*/ 309563 w 669132"/>
                    <a:gd name="connsiteY95" fmla="*/ 271463 h 809763"/>
                    <a:gd name="connsiteX96" fmla="*/ 311944 w 669132"/>
                    <a:gd name="connsiteY96" fmla="*/ 264319 h 809763"/>
                    <a:gd name="connsiteX97" fmla="*/ 307182 w 669132"/>
                    <a:gd name="connsiteY97" fmla="*/ 250031 h 809763"/>
                    <a:gd name="connsiteX98" fmla="*/ 295275 w 669132"/>
                    <a:gd name="connsiteY98" fmla="*/ 228600 h 809763"/>
                    <a:gd name="connsiteX99" fmla="*/ 288132 w 669132"/>
                    <a:gd name="connsiteY99" fmla="*/ 223838 h 809763"/>
                    <a:gd name="connsiteX100" fmla="*/ 290513 w 669132"/>
                    <a:gd name="connsiteY100" fmla="*/ 216694 h 809763"/>
                    <a:gd name="connsiteX101" fmla="*/ 297657 w 669132"/>
                    <a:gd name="connsiteY101" fmla="*/ 214313 h 809763"/>
                    <a:gd name="connsiteX102" fmla="*/ 304800 w 669132"/>
                    <a:gd name="connsiteY102" fmla="*/ 209550 h 809763"/>
                    <a:gd name="connsiteX103" fmla="*/ 311944 w 669132"/>
                    <a:gd name="connsiteY103" fmla="*/ 202406 h 809763"/>
                    <a:gd name="connsiteX104" fmla="*/ 319088 w 669132"/>
                    <a:gd name="connsiteY104" fmla="*/ 200025 h 809763"/>
                    <a:gd name="connsiteX105" fmla="*/ 333375 w 669132"/>
                    <a:gd name="connsiteY105" fmla="*/ 192881 h 809763"/>
                    <a:gd name="connsiteX106" fmla="*/ 347663 w 669132"/>
                    <a:gd name="connsiteY106" fmla="*/ 190500 h 809763"/>
                    <a:gd name="connsiteX107" fmla="*/ 361950 w 669132"/>
                    <a:gd name="connsiteY107" fmla="*/ 185738 h 809763"/>
                    <a:gd name="connsiteX108" fmla="*/ 369094 w 669132"/>
                    <a:gd name="connsiteY108" fmla="*/ 180975 h 809763"/>
                    <a:gd name="connsiteX109" fmla="*/ 373857 w 669132"/>
                    <a:gd name="connsiteY109" fmla="*/ 173831 h 809763"/>
                    <a:gd name="connsiteX110" fmla="*/ 381000 w 669132"/>
                    <a:gd name="connsiteY110" fmla="*/ 171450 h 809763"/>
                    <a:gd name="connsiteX111" fmla="*/ 388144 w 669132"/>
                    <a:gd name="connsiteY111" fmla="*/ 166688 h 809763"/>
                    <a:gd name="connsiteX112" fmla="*/ 390525 w 669132"/>
                    <a:gd name="connsiteY112" fmla="*/ 159544 h 809763"/>
                    <a:gd name="connsiteX113" fmla="*/ 395288 w 669132"/>
                    <a:gd name="connsiteY113" fmla="*/ 152400 h 809763"/>
                    <a:gd name="connsiteX114" fmla="*/ 404813 w 669132"/>
                    <a:gd name="connsiteY114" fmla="*/ 130969 h 809763"/>
                    <a:gd name="connsiteX115" fmla="*/ 407194 w 669132"/>
                    <a:gd name="connsiteY115" fmla="*/ 111919 h 809763"/>
                    <a:gd name="connsiteX116" fmla="*/ 392907 w 669132"/>
                    <a:gd name="connsiteY116" fmla="*/ 107156 h 809763"/>
                    <a:gd name="connsiteX117" fmla="*/ 378619 w 669132"/>
                    <a:gd name="connsiteY117" fmla="*/ 102394 h 809763"/>
                    <a:gd name="connsiteX118" fmla="*/ 369094 w 669132"/>
                    <a:gd name="connsiteY118" fmla="*/ 100013 h 809763"/>
                    <a:gd name="connsiteX119" fmla="*/ 366713 w 669132"/>
                    <a:gd name="connsiteY119" fmla="*/ 92869 h 809763"/>
                    <a:gd name="connsiteX120" fmla="*/ 357188 w 669132"/>
                    <a:gd name="connsiteY120" fmla="*/ 83344 h 809763"/>
                    <a:gd name="connsiteX121" fmla="*/ 371475 w 669132"/>
                    <a:gd name="connsiteY121" fmla="*/ 78581 h 809763"/>
                    <a:gd name="connsiteX122" fmla="*/ 388144 w 669132"/>
                    <a:gd name="connsiteY122" fmla="*/ 71438 h 809763"/>
                    <a:gd name="connsiteX123" fmla="*/ 404813 w 669132"/>
                    <a:gd name="connsiteY123" fmla="*/ 54769 h 809763"/>
                    <a:gd name="connsiteX124" fmla="*/ 414338 w 669132"/>
                    <a:gd name="connsiteY124" fmla="*/ 40481 h 809763"/>
                    <a:gd name="connsiteX125" fmla="*/ 419100 w 669132"/>
                    <a:gd name="connsiteY125" fmla="*/ 33338 h 809763"/>
                    <a:gd name="connsiteX126" fmla="*/ 426244 w 669132"/>
                    <a:gd name="connsiteY126" fmla="*/ 30956 h 809763"/>
                    <a:gd name="connsiteX127" fmla="*/ 431007 w 669132"/>
                    <a:gd name="connsiteY127" fmla="*/ 23813 h 809763"/>
                    <a:gd name="connsiteX128" fmla="*/ 445294 w 669132"/>
                    <a:gd name="connsiteY128" fmla="*/ 14288 h 809763"/>
                    <a:gd name="connsiteX129" fmla="*/ 461963 w 669132"/>
                    <a:gd name="connsiteY129" fmla="*/ 7144 h 809763"/>
                    <a:gd name="connsiteX130" fmla="*/ 471488 w 669132"/>
                    <a:gd name="connsiteY130" fmla="*/ 0 h 809763"/>
                    <a:gd name="connsiteX131" fmla="*/ 490538 w 669132"/>
                    <a:gd name="connsiteY131" fmla="*/ 11906 h 809763"/>
                    <a:gd name="connsiteX132" fmla="*/ 504825 w 669132"/>
                    <a:gd name="connsiteY132" fmla="*/ 21431 h 809763"/>
                    <a:gd name="connsiteX133" fmla="*/ 516732 w 669132"/>
                    <a:gd name="connsiteY133" fmla="*/ 33338 h 809763"/>
                    <a:gd name="connsiteX134" fmla="*/ 528638 w 669132"/>
                    <a:gd name="connsiteY134" fmla="*/ 45244 h 809763"/>
                    <a:gd name="connsiteX135" fmla="*/ 521494 w 669132"/>
                    <a:gd name="connsiteY135" fmla="*/ 61913 h 809763"/>
                    <a:gd name="connsiteX136" fmla="*/ 514350 w 669132"/>
                    <a:gd name="connsiteY136" fmla="*/ 64294 h 809763"/>
                    <a:gd name="connsiteX137" fmla="*/ 511969 w 669132"/>
                    <a:gd name="connsiteY137" fmla="*/ 71438 h 809763"/>
                    <a:gd name="connsiteX138" fmla="*/ 519113 w 669132"/>
                    <a:gd name="connsiteY138" fmla="*/ 85725 h 809763"/>
                    <a:gd name="connsiteX139" fmla="*/ 526257 w 669132"/>
                    <a:gd name="connsiteY139" fmla="*/ 90488 h 809763"/>
                    <a:gd name="connsiteX140" fmla="*/ 533400 w 669132"/>
                    <a:gd name="connsiteY140" fmla="*/ 97631 h 809763"/>
                    <a:gd name="connsiteX141" fmla="*/ 538163 w 669132"/>
                    <a:gd name="connsiteY141" fmla="*/ 104775 h 809763"/>
                    <a:gd name="connsiteX142" fmla="*/ 545307 w 669132"/>
                    <a:gd name="connsiteY142" fmla="*/ 107156 h 809763"/>
                    <a:gd name="connsiteX143" fmla="*/ 552450 w 669132"/>
                    <a:gd name="connsiteY143" fmla="*/ 111919 h 809763"/>
                    <a:gd name="connsiteX144" fmla="*/ 566738 w 669132"/>
                    <a:gd name="connsiteY144" fmla="*/ 109538 h 809763"/>
                    <a:gd name="connsiteX145" fmla="*/ 590550 w 669132"/>
                    <a:gd name="connsiteY145" fmla="*/ 107156 h 809763"/>
                    <a:gd name="connsiteX146" fmla="*/ 609600 w 669132"/>
                    <a:gd name="connsiteY146" fmla="*/ 109538 h 809763"/>
                    <a:gd name="connsiteX147" fmla="*/ 626269 w 669132"/>
                    <a:gd name="connsiteY147" fmla="*/ 114300 h 809763"/>
                    <a:gd name="connsiteX148" fmla="*/ 633413 w 669132"/>
                    <a:gd name="connsiteY148" fmla="*/ 119063 h 809763"/>
                    <a:gd name="connsiteX149" fmla="*/ 652463 w 669132"/>
                    <a:gd name="connsiteY149" fmla="*/ 119063 h 809763"/>
                    <a:gd name="connsiteX0" fmla="*/ 653359 w 670028"/>
                    <a:gd name="connsiteY0" fmla="*/ 119063 h 809763"/>
                    <a:gd name="connsiteX1" fmla="*/ 658121 w 670028"/>
                    <a:gd name="connsiteY1" fmla="*/ 145256 h 809763"/>
                    <a:gd name="connsiteX2" fmla="*/ 662884 w 670028"/>
                    <a:gd name="connsiteY2" fmla="*/ 152400 h 809763"/>
                    <a:gd name="connsiteX3" fmla="*/ 670028 w 670028"/>
                    <a:gd name="connsiteY3" fmla="*/ 192881 h 809763"/>
                    <a:gd name="connsiteX4" fmla="*/ 662884 w 670028"/>
                    <a:gd name="connsiteY4" fmla="*/ 221456 h 809763"/>
                    <a:gd name="connsiteX5" fmla="*/ 650978 w 670028"/>
                    <a:gd name="connsiteY5" fmla="*/ 242888 h 809763"/>
                    <a:gd name="connsiteX6" fmla="*/ 648596 w 670028"/>
                    <a:gd name="connsiteY6" fmla="*/ 266700 h 809763"/>
                    <a:gd name="connsiteX7" fmla="*/ 646215 w 670028"/>
                    <a:gd name="connsiteY7" fmla="*/ 276225 h 809763"/>
                    <a:gd name="connsiteX8" fmla="*/ 643834 w 670028"/>
                    <a:gd name="connsiteY8" fmla="*/ 288131 h 809763"/>
                    <a:gd name="connsiteX9" fmla="*/ 641453 w 670028"/>
                    <a:gd name="connsiteY9" fmla="*/ 295275 h 809763"/>
                    <a:gd name="connsiteX10" fmla="*/ 636690 w 670028"/>
                    <a:gd name="connsiteY10" fmla="*/ 314325 h 809763"/>
                    <a:gd name="connsiteX11" fmla="*/ 634309 w 670028"/>
                    <a:gd name="connsiteY11" fmla="*/ 338138 h 809763"/>
                    <a:gd name="connsiteX12" fmla="*/ 639071 w 670028"/>
                    <a:gd name="connsiteY12" fmla="*/ 361950 h 809763"/>
                    <a:gd name="connsiteX13" fmla="*/ 639071 w 670028"/>
                    <a:gd name="connsiteY13" fmla="*/ 431006 h 809763"/>
                    <a:gd name="connsiteX14" fmla="*/ 636690 w 670028"/>
                    <a:gd name="connsiteY14" fmla="*/ 440531 h 809763"/>
                    <a:gd name="connsiteX15" fmla="*/ 629546 w 670028"/>
                    <a:gd name="connsiteY15" fmla="*/ 450056 h 809763"/>
                    <a:gd name="connsiteX16" fmla="*/ 617640 w 670028"/>
                    <a:gd name="connsiteY16" fmla="*/ 464344 h 809763"/>
                    <a:gd name="connsiteX17" fmla="*/ 615259 w 670028"/>
                    <a:gd name="connsiteY17" fmla="*/ 471488 h 809763"/>
                    <a:gd name="connsiteX18" fmla="*/ 605734 w 670028"/>
                    <a:gd name="connsiteY18" fmla="*/ 485775 h 809763"/>
                    <a:gd name="connsiteX19" fmla="*/ 598590 w 670028"/>
                    <a:gd name="connsiteY19" fmla="*/ 507206 h 809763"/>
                    <a:gd name="connsiteX20" fmla="*/ 596209 w 670028"/>
                    <a:gd name="connsiteY20" fmla="*/ 514350 h 809763"/>
                    <a:gd name="connsiteX21" fmla="*/ 584303 w 670028"/>
                    <a:gd name="connsiteY21" fmla="*/ 531019 h 809763"/>
                    <a:gd name="connsiteX22" fmla="*/ 577159 w 670028"/>
                    <a:gd name="connsiteY22" fmla="*/ 554831 h 809763"/>
                    <a:gd name="connsiteX23" fmla="*/ 560490 w 670028"/>
                    <a:gd name="connsiteY23" fmla="*/ 576263 h 809763"/>
                    <a:gd name="connsiteX24" fmla="*/ 553346 w 670028"/>
                    <a:gd name="connsiteY24" fmla="*/ 581025 h 809763"/>
                    <a:gd name="connsiteX25" fmla="*/ 541440 w 670028"/>
                    <a:gd name="connsiteY25" fmla="*/ 592931 h 809763"/>
                    <a:gd name="connsiteX26" fmla="*/ 534296 w 670028"/>
                    <a:gd name="connsiteY26" fmla="*/ 600075 h 809763"/>
                    <a:gd name="connsiteX27" fmla="*/ 520009 w 670028"/>
                    <a:gd name="connsiteY27" fmla="*/ 607219 h 809763"/>
                    <a:gd name="connsiteX28" fmla="*/ 510484 w 670028"/>
                    <a:gd name="connsiteY28" fmla="*/ 614363 h 809763"/>
                    <a:gd name="connsiteX29" fmla="*/ 505721 w 670028"/>
                    <a:gd name="connsiteY29" fmla="*/ 621506 h 809763"/>
                    <a:gd name="connsiteX30" fmla="*/ 491434 w 670028"/>
                    <a:gd name="connsiteY30" fmla="*/ 631031 h 809763"/>
                    <a:gd name="connsiteX31" fmla="*/ 484290 w 670028"/>
                    <a:gd name="connsiteY31" fmla="*/ 638175 h 809763"/>
                    <a:gd name="connsiteX32" fmla="*/ 477146 w 670028"/>
                    <a:gd name="connsiteY32" fmla="*/ 642938 h 809763"/>
                    <a:gd name="connsiteX33" fmla="*/ 474765 w 670028"/>
                    <a:gd name="connsiteY33" fmla="*/ 650081 h 809763"/>
                    <a:gd name="connsiteX34" fmla="*/ 465240 w 670028"/>
                    <a:gd name="connsiteY34" fmla="*/ 657225 h 809763"/>
                    <a:gd name="connsiteX35" fmla="*/ 458096 w 670028"/>
                    <a:gd name="connsiteY35" fmla="*/ 664369 h 809763"/>
                    <a:gd name="connsiteX36" fmla="*/ 441428 w 670028"/>
                    <a:gd name="connsiteY36" fmla="*/ 676275 h 809763"/>
                    <a:gd name="connsiteX37" fmla="*/ 429521 w 670028"/>
                    <a:gd name="connsiteY37" fmla="*/ 685800 h 809763"/>
                    <a:gd name="connsiteX38" fmla="*/ 417615 w 670028"/>
                    <a:gd name="connsiteY38" fmla="*/ 695325 h 809763"/>
                    <a:gd name="connsiteX39" fmla="*/ 403328 w 670028"/>
                    <a:gd name="connsiteY39" fmla="*/ 707231 h 809763"/>
                    <a:gd name="connsiteX40" fmla="*/ 396184 w 670028"/>
                    <a:gd name="connsiteY40" fmla="*/ 709613 h 809763"/>
                    <a:gd name="connsiteX41" fmla="*/ 386659 w 670028"/>
                    <a:gd name="connsiteY41" fmla="*/ 714375 h 809763"/>
                    <a:gd name="connsiteX42" fmla="*/ 372371 w 670028"/>
                    <a:gd name="connsiteY42" fmla="*/ 723900 h 809763"/>
                    <a:gd name="connsiteX43" fmla="*/ 365228 w 670028"/>
                    <a:gd name="connsiteY43" fmla="*/ 728663 h 809763"/>
                    <a:gd name="connsiteX44" fmla="*/ 358084 w 670028"/>
                    <a:gd name="connsiteY44" fmla="*/ 735806 h 809763"/>
                    <a:gd name="connsiteX45" fmla="*/ 350940 w 670028"/>
                    <a:gd name="connsiteY45" fmla="*/ 738188 h 809763"/>
                    <a:gd name="connsiteX46" fmla="*/ 343796 w 670028"/>
                    <a:gd name="connsiteY46" fmla="*/ 742950 h 809763"/>
                    <a:gd name="connsiteX47" fmla="*/ 331890 w 670028"/>
                    <a:gd name="connsiteY47" fmla="*/ 752475 h 809763"/>
                    <a:gd name="connsiteX48" fmla="*/ 327128 w 670028"/>
                    <a:gd name="connsiteY48" fmla="*/ 759619 h 809763"/>
                    <a:gd name="connsiteX49" fmla="*/ 312840 w 670028"/>
                    <a:gd name="connsiteY49" fmla="*/ 769144 h 809763"/>
                    <a:gd name="connsiteX50" fmla="*/ 305696 w 670028"/>
                    <a:gd name="connsiteY50" fmla="*/ 773906 h 809763"/>
                    <a:gd name="connsiteX51" fmla="*/ 291409 w 670028"/>
                    <a:gd name="connsiteY51" fmla="*/ 783431 h 809763"/>
                    <a:gd name="connsiteX52" fmla="*/ 286646 w 670028"/>
                    <a:gd name="connsiteY52" fmla="*/ 790575 h 809763"/>
                    <a:gd name="connsiteX53" fmla="*/ 272359 w 670028"/>
                    <a:gd name="connsiteY53" fmla="*/ 792956 h 809763"/>
                    <a:gd name="connsiteX54" fmla="*/ 265215 w 670028"/>
                    <a:gd name="connsiteY54" fmla="*/ 797719 h 809763"/>
                    <a:gd name="connsiteX55" fmla="*/ 250928 w 670028"/>
                    <a:gd name="connsiteY55" fmla="*/ 802481 h 809763"/>
                    <a:gd name="connsiteX56" fmla="*/ 236640 w 670028"/>
                    <a:gd name="connsiteY56" fmla="*/ 809625 h 809763"/>
                    <a:gd name="connsiteX57" fmla="*/ 229496 w 670028"/>
                    <a:gd name="connsiteY57" fmla="*/ 795338 h 809763"/>
                    <a:gd name="connsiteX58" fmla="*/ 222353 w 670028"/>
                    <a:gd name="connsiteY58" fmla="*/ 790575 h 809763"/>
                    <a:gd name="connsiteX59" fmla="*/ 210446 w 670028"/>
                    <a:gd name="connsiteY59" fmla="*/ 778669 h 809763"/>
                    <a:gd name="connsiteX60" fmla="*/ 198540 w 670028"/>
                    <a:gd name="connsiteY60" fmla="*/ 766763 h 809763"/>
                    <a:gd name="connsiteX61" fmla="*/ 191396 w 670028"/>
                    <a:gd name="connsiteY61" fmla="*/ 752475 h 809763"/>
                    <a:gd name="connsiteX62" fmla="*/ 184253 w 670028"/>
                    <a:gd name="connsiteY62" fmla="*/ 750094 h 809763"/>
                    <a:gd name="connsiteX63" fmla="*/ 165203 w 670028"/>
                    <a:gd name="connsiteY63" fmla="*/ 745331 h 809763"/>
                    <a:gd name="connsiteX64" fmla="*/ 158059 w 670028"/>
                    <a:gd name="connsiteY64" fmla="*/ 742950 h 809763"/>
                    <a:gd name="connsiteX65" fmla="*/ 146153 w 670028"/>
                    <a:gd name="connsiteY65" fmla="*/ 740569 h 809763"/>
                    <a:gd name="connsiteX66" fmla="*/ 136628 w 670028"/>
                    <a:gd name="connsiteY66" fmla="*/ 738188 h 809763"/>
                    <a:gd name="connsiteX67" fmla="*/ 124721 w 670028"/>
                    <a:gd name="connsiteY67" fmla="*/ 735806 h 809763"/>
                    <a:gd name="connsiteX68" fmla="*/ 110434 w 670028"/>
                    <a:gd name="connsiteY68" fmla="*/ 728663 h 809763"/>
                    <a:gd name="connsiteX69" fmla="*/ 89003 w 670028"/>
                    <a:gd name="connsiteY69" fmla="*/ 723900 h 809763"/>
                    <a:gd name="connsiteX70" fmla="*/ 81859 w 670028"/>
                    <a:gd name="connsiteY70" fmla="*/ 719138 h 809763"/>
                    <a:gd name="connsiteX71" fmla="*/ 79478 w 670028"/>
                    <a:gd name="connsiteY71" fmla="*/ 711994 h 809763"/>
                    <a:gd name="connsiteX72" fmla="*/ 50903 w 670028"/>
                    <a:gd name="connsiteY72" fmla="*/ 697706 h 809763"/>
                    <a:gd name="connsiteX73" fmla="*/ 36615 w 670028"/>
                    <a:gd name="connsiteY73" fmla="*/ 695325 h 809763"/>
                    <a:gd name="connsiteX74" fmla="*/ 17565 w 670028"/>
                    <a:gd name="connsiteY74" fmla="*/ 679872 h 809763"/>
                    <a:gd name="connsiteX75" fmla="*/ 896 w 670028"/>
                    <a:gd name="connsiteY75" fmla="*/ 539343 h 809763"/>
                    <a:gd name="connsiteX76" fmla="*/ 46140 w 670028"/>
                    <a:gd name="connsiteY76" fmla="*/ 540544 h 809763"/>
                    <a:gd name="connsiteX77" fmla="*/ 125876 w 670028"/>
                    <a:gd name="connsiteY77" fmla="*/ 659628 h 809763"/>
                    <a:gd name="connsiteX78" fmla="*/ 321571 w 670028"/>
                    <a:gd name="connsiteY78" fmla="*/ 520321 h 809763"/>
                    <a:gd name="connsiteX79" fmla="*/ 319984 w 670028"/>
                    <a:gd name="connsiteY79" fmla="*/ 469106 h 809763"/>
                    <a:gd name="connsiteX80" fmla="*/ 324746 w 670028"/>
                    <a:gd name="connsiteY80" fmla="*/ 454819 h 809763"/>
                    <a:gd name="connsiteX81" fmla="*/ 327128 w 670028"/>
                    <a:gd name="connsiteY81" fmla="*/ 447675 h 809763"/>
                    <a:gd name="connsiteX82" fmla="*/ 329509 w 670028"/>
                    <a:gd name="connsiteY82" fmla="*/ 423863 h 809763"/>
                    <a:gd name="connsiteX83" fmla="*/ 331890 w 670028"/>
                    <a:gd name="connsiteY83" fmla="*/ 416719 h 809763"/>
                    <a:gd name="connsiteX84" fmla="*/ 341415 w 670028"/>
                    <a:gd name="connsiteY84" fmla="*/ 383381 h 809763"/>
                    <a:gd name="connsiteX85" fmla="*/ 343796 w 670028"/>
                    <a:gd name="connsiteY85" fmla="*/ 347663 h 809763"/>
                    <a:gd name="connsiteX86" fmla="*/ 346178 w 670028"/>
                    <a:gd name="connsiteY86" fmla="*/ 340519 h 809763"/>
                    <a:gd name="connsiteX87" fmla="*/ 348559 w 670028"/>
                    <a:gd name="connsiteY87" fmla="*/ 323850 h 809763"/>
                    <a:gd name="connsiteX88" fmla="*/ 350940 w 670028"/>
                    <a:gd name="connsiteY88" fmla="*/ 280988 h 809763"/>
                    <a:gd name="connsiteX89" fmla="*/ 353321 w 670028"/>
                    <a:gd name="connsiteY89" fmla="*/ 261938 h 809763"/>
                    <a:gd name="connsiteX90" fmla="*/ 346178 w 670028"/>
                    <a:gd name="connsiteY90" fmla="*/ 257175 h 809763"/>
                    <a:gd name="connsiteX91" fmla="*/ 339034 w 670028"/>
                    <a:gd name="connsiteY91" fmla="*/ 259556 h 809763"/>
                    <a:gd name="connsiteX92" fmla="*/ 331890 w 670028"/>
                    <a:gd name="connsiteY92" fmla="*/ 264319 h 809763"/>
                    <a:gd name="connsiteX93" fmla="*/ 317603 w 670028"/>
                    <a:gd name="connsiteY93" fmla="*/ 269081 h 809763"/>
                    <a:gd name="connsiteX94" fmla="*/ 310459 w 670028"/>
                    <a:gd name="connsiteY94" fmla="*/ 271463 h 809763"/>
                    <a:gd name="connsiteX95" fmla="*/ 312840 w 670028"/>
                    <a:gd name="connsiteY95" fmla="*/ 264319 h 809763"/>
                    <a:gd name="connsiteX96" fmla="*/ 308078 w 670028"/>
                    <a:gd name="connsiteY96" fmla="*/ 250031 h 809763"/>
                    <a:gd name="connsiteX97" fmla="*/ 296171 w 670028"/>
                    <a:gd name="connsiteY97" fmla="*/ 228600 h 809763"/>
                    <a:gd name="connsiteX98" fmla="*/ 289028 w 670028"/>
                    <a:gd name="connsiteY98" fmla="*/ 223838 h 809763"/>
                    <a:gd name="connsiteX99" fmla="*/ 291409 w 670028"/>
                    <a:gd name="connsiteY99" fmla="*/ 216694 h 809763"/>
                    <a:gd name="connsiteX100" fmla="*/ 298553 w 670028"/>
                    <a:gd name="connsiteY100" fmla="*/ 214313 h 809763"/>
                    <a:gd name="connsiteX101" fmla="*/ 305696 w 670028"/>
                    <a:gd name="connsiteY101" fmla="*/ 209550 h 809763"/>
                    <a:gd name="connsiteX102" fmla="*/ 312840 w 670028"/>
                    <a:gd name="connsiteY102" fmla="*/ 202406 h 809763"/>
                    <a:gd name="connsiteX103" fmla="*/ 319984 w 670028"/>
                    <a:gd name="connsiteY103" fmla="*/ 200025 h 809763"/>
                    <a:gd name="connsiteX104" fmla="*/ 334271 w 670028"/>
                    <a:gd name="connsiteY104" fmla="*/ 192881 h 809763"/>
                    <a:gd name="connsiteX105" fmla="*/ 348559 w 670028"/>
                    <a:gd name="connsiteY105" fmla="*/ 190500 h 809763"/>
                    <a:gd name="connsiteX106" fmla="*/ 362846 w 670028"/>
                    <a:gd name="connsiteY106" fmla="*/ 185738 h 809763"/>
                    <a:gd name="connsiteX107" fmla="*/ 369990 w 670028"/>
                    <a:gd name="connsiteY107" fmla="*/ 180975 h 809763"/>
                    <a:gd name="connsiteX108" fmla="*/ 374753 w 670028"/>
                    <a:gd name="connsiteY108" fmla="*/ 173831 h 809763"/>
                    <a:gd name="connsiteX109" fmla="*/ 381896 w 670028"/>
                    <a:gd name="connsiteY109" fmla="*/ 171450 h 809763"/>
                    <a:gd name="connsiteX110" fmla="*/ 389040 w 670028"/>
                    <a:gd name="connsiteY110" fmla="*/ 166688 h 809763"/>
                    <a:gd name="connsiteX111" fmla="*/ 391421 w 670028"/>
                    <a:gd name="connsiteY111" fmla="*/ 159544 h 809763"/>
                    <a:gd name="connsiteX112" fmla="*/ 396184 w 670028"/>
                    <a:gd name="connsiteY112" fmla="*/ 152400 h 809763"/>
                    <a:gd name="connsiteX113" fmla="*/ 405709 w 670028"/>
                    <a:gd name="connsiteY113" fmla="*/ 130969 h 809763"/>
                    <a:gd name="connsiteX114" fmla="*/ 408090 w 670028"/>
                    <a:gd name="connsiteY114" fmla="*/ 111919 h 809763"/>
                    <a:gd name="connsiteX115" fmla="*/ 393803 w 670028"/>
                    <a:gd name="connsiteY115" fmla="*/ 107156 h 809763"/>
                    <a:gd name="connsiteX116" fmla="*/ 379515 w 670028"/>
                    <a:gd name="connsiteY116" fmla="*/ 102394 h 809763"/>
                    <a:gd name="connsiteX117" fmla="*/ 369990 w 670028"/>
                    <a:gd name="connsiteY117" fmla="*/ 100013 h 809763"/>
                    <a:gd name="connsiteX118" fmla="*/ 367609 w 670028"/>
                    <a:gd name="connsiteY118" fmla="*/ 92869 h 809763"/>
                    <a:gd name="connsiteX119" fmla="*/ 358084 w 670028"/>
                    <a:gd name="connsiteY119" fmla="*/ 83344 h 809763"/>
                    <a:gd name="connsiteX120" fmla="*/ 372371 w 670028"/>
                    <a:gd name="connsiteY120" fmla="*/ 78581 h 809763"/>
                    <a:gd name="connsiteX121" fmla="*/ 389040 w 670028"/>
                    <a:gd name="connsiteY121" fmla="*/ 71438 h 809763"/>
                    <a:gd name="connsiteX122" fmla="*/ 405709 w 670028"/>
                    <a:gd name="connsiteY122" fmla="*/ 54769 h 809763"/>
                    <a:gd name="connsiteX123" fmla="*/ 415234 w 670028"/>
                    <a:gd name="connsiteY123" fmla="*/ 40481 h 809763"/>
                    <a:gd name="connsiteX124" fmla="*/ 419996 w 670028"/>
                    <a:gd name="connsiteY124" fmla="*/ 33338 h 809763"/>
                    <a:gd name="connsiteX125" fmla="*/ 427140 w 670028"/>
                    <a:gd name="connsiteY125" fmla="*/ 30956 h 809763"/>
                    <a:gd name="connsiteX126" fmla="*/ 431903 w 670028"/>
                    <a:gd name="connsiteY126" fmla="*/ 23813 h 809763"/>
                    <a:gd name="connsiteX127" fmla="*/ 446190 w 670028"/>
                    <a:gd name="connsiteY127" fmla="*/ 14288 h 809763"/>
                    <a:gd name="connsiteX128" fmla="*/ 462859 w 670028"/>
                    <a:gd name="connsiteY128" fmla="*/ 7144 h 809763"/>
                    <a:gd name="connsiteX129" fmla="*/ 472384 w 670028"/>
                    <a:gd name="connsiteY129" fmla="*/ 0 h 809763"/>
                    <a:gd name="connsiteX130" fmla="*/ 491434 w 670028"/>
                    <a:gd name="connsiteY130" fmla="*/ 11906 h 809763"/>
                    <a:gd name="connsiteX131" fmla="*/ 505721 w 670028"/>
                    <a:gd name="connsiteY131" fmla="*/ 21431 h 809763"/>
                    <a:gd name="connsiteX132" fmla="*/ 517628 w 670028"/>
                    <a:gd name="connsiteY132" fmla="*/ 33338 h 809763"/>
                    <a:gd name="connsiteX133" fmla="*/ 529534 w 670028"/>
                    <a:gd name="connsiteY133" fmla="*/ 45244 h 809763"/>
                    <a:gd name="connsiteX134" fmla="*/ 522390 w 670028"/>
                    <a:gd name="connsiteY134" fmla="*/ 61913 h 809763"/>
                    <a:gd name="connsiteX135" fmla="*/ 515246 w 670028"/>
                    <a:gd name="connsiteY135" fmla="*/ 64294 h 809763"/>
                    <a:gd name="connsiteX136" fmla="*/ 512865 w 670028"/>
                    <a:gd name="connsiteY136" fmla="*/ 71438 h 809763"/>
                    <a:gd name="connsiteX137" fmla="*/ 520009 w 670028"/>
                    <a:gd name="connsiteY137" fmla="*/ 85725 h 809763"/>
                    <a:gd name="connsiteX138" fmla="*/ 527153 w 670028"/>
                    <a:gd name="connsiteY138" fmla="*/ 90488 h 809763"/>
                    <a:gd name="connsiteX139" fmla="*/ 534296 w 670028"/>
                    <a:gd name="connsiteY139" fmla="*/ 97631 h 809763"/>
                    <a:gd name="connsiteX140" fmla="*/ 539059 w 670028"/>
                    <a:gd name="connsiteY140" fmla="*/ 104775 h 809763"/>
                    <a:gd name="connsiteX141" fmla="*/ 546203 w 670028"/>
                    <a:gd name="connsiteY141" fmla="*/ 107156 h 809763"/>
                    <a:gd name="connsiteX142" fmla="*/ 553346 w 670028"/>
                    <a:gd name="connsiteY142" fmla="*/ 111919 h 809763"/>
                    <a:gd name="connsiteX143" fmla="*/ 567634 w 670028"/>
                    <a:gd name="connsiteY143" fmla="*/ 109538 h 809763"/>
                    <a:gd name="connsiteX144" fmla="*/ 591446 w 670028"/>
                    <a:gd name="connsiteY144" fmla="*/ 107156 h 809763"/>
                    <a:gd name="connsiteX145" fmla="*/ 610496 w 670028"/>
                    <a:gd name="connsiteY145" fmla="*/ 109538 h 809763"/>
                    <a:gd name="connsiteX146" fmla="*/ 627165 w 670028"/>
                    <a:gd name="connsiteY146" fmla="*/ 114300 h 809763"/>
                    <a:gd name="connsiteX147" fmla="*/ 634309 w 670028"/>
                    <a:gd name="connsiteY147" fmla="*/ 119063 h 809763"/>
                    <a:gd name="connsiteX148" fmla="*/ 653359 w 670028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16669 w 669132"/>
                    <a:gd name="connsiteY73" fmla="*/ 679872 h 809763"/>
                    <a:gd name="connsiteX74" fmla="*/ 0 w 669132"/>
                    <a:gd name="connsiteY74" fmla="*/ 539343 h 809763"/>
                    <a:gd name="connsiteX75" fmla="*/ 45244 w 669132"/>
                    <a:gd name="connsiteY75" fmla="*/ 540544 h 809763"/>
                    <a:gd name="connsiteX76" fmla="*/ 124980 w 669132"/>
                    <a:gd name="connsiteY76" fmla="*/ 659628 h 809763"/>
                    <a:gd name="connsiteX77" fmla="*/ 320675 w 669132"/>
                    <a:gd name="connsiteY77" fmla="*/ 520321 h 809763"/>
                    <a:gd name="connsiteX78" fmla="*/ 319088 w 669132"/>
                    <a:gd name="connsiteY78" fmla="*/ 469106 h 809763"/>
                    <a:gd name="connsiteX79" fmla="*/ 323850 w 669132"/>
                    <a:gd name="connsiteY79" fmla="*/ 454819 h 809763"/>
                    <a:gd name="connsiteX80" fmla="*/ 326232 w 669132"/>
                    <a:gd name="connsiteY80" fmla="*/ 447675 h 809763"/>
                    <a:gd name="connsiteX81" fmla="*/ 328613 w 669132"/>
                    <a:gd name="connsiteY81" fmla="*/ 423863 h 809763"/>
                    <a:gd name="connsiteX82" fmla="*/ 330994 w 669132"/>
                    <a:gd name="connsiteY82" fmla="*/ 416719 h 809763"/>
                    <a:gd name="connsiteX83" fmla="*/ 340519 w 669132"/>
                    <a:gd name="connsiteY83" fmla="*/ 383381 h 809763"/>
                    <a:gd name="connsiteX84" fmla="*/ 342900 w 669132"/>
                    <a:gd name="connsiteY84" fmla="*/ 347663 h 809763"/>
                    <a:gd name="connsiteX85" fmla="*/ 345282 w 669132"/>
                    <a:gd name="connsiteY85" fmla="*/ 340519 h 809763"/>
                    <a:gd name="connsiteX86" fmla="*/ 347663 w 669132"/>
                    <a:gd name="connsiteY86" fmla="*/ 323850 h 809763"/>
                    <a:gd name="connsiteX87" fmla="*/ 350044 w 669132"/>
                    <a:gd name="connsiteY87" fmla="*/ 280988 h 809763"/>
                    <a:gd name="connsiteX88" fmla="*/ 352425 w 669132"/>
                    <a:gd name="connsiteY88" fmla="*/ 261938 h 809763"/>
                    <a:gd name="connsiteX89" fmla="*/ 345282 w 669132"/>
                    <a:gd name="connsiteY89" fmla="*/ 257175 h 809763"/>
                    <a:gd name="connsiteX90" fmla="*/ 338138 w 669132"/>
                    <a:gd name="connsiteY90" fmla="*/ 259556 h 809763"/>
                    <a:gd name="connsiteX91" fmla="*/ 330994 w 669132"/>
                    <a:gd name="connsiteY91" fmla="*/ 264319 h 809763"/>
                    <a:gd name="connsiteX92" fmla="*/ 316707 w 669132"/>
                    <a:gd name="connsiteY92" fmla="*/ 269081 h 809763"/>
                    <a:gd name="connsiteX93" fmla="*/ 309563 w 669132"/>
                    <a:gd name="connsiteY93" fmla="*/ 271463 h 809763"/>
                    <a:gd name="connsiteX94" fmla="*/ 311944 w 669132"/>
                    <a:gd name="connsiteY94" fmla="*/ 264319 h 809763"/>
                    <a:gd name="connsiteX95" fmla="*/ 307182 w 669132"/>
                    <a:gd name="connsiteY95" fmla="*/ 250031 h 809763"/>
                    <a:gd name="connsiteX96" fmla="*/ 295275 w 669132"/>
                    <a:gd name="connsiteY96" fmla="*/ 228600 h 809763"/>
                    <a:gd name="connsiteX97" fmla="*/ 288132 w 669132"/>
                    <a:gd name="connsiteY97" fmla="*/ 223838 h 809763"/>
                    <a:gd name="connsiteX98" fmla="*/ 290513 w 669132"/>
                    <a:gd name="connsiteY98" fmla="*/ 216694 h 809763"/>
                    <a:gd name="connsiteX99" fmla="*/ 297657 w 669132"/>
                    <a:gd name="connsiteY99" fmla="*/ 214313 h 809763"/>
                    <a:gd name="connsiteX100" fmla="*/ 304800 w 669132"/>
                    <a:gd name="connsiteY100" fmla="*/ 209550 h 809763"/>
                    <a:gd name="connsiteX101" fmla="*/ 311944 w 669132"/>
                    <a:gd name="connsiteY101" fmla="*/ 202406 h 809763"/>
                    <a:gd name="connsiteX102" fmla="*/ 319088 w 669132"/>
                    <a:gd name="connsiteY102" fmla="*/ 200025 h 809763"/>
                    <a:gd name="connsiteX103" fmla="*/ 333375 w 669132"/>
                    <a:gd name="connsiteY103" fmla="*/ 192881 h 809763"/>
                    <a:gd name="connsiteX104" fmla="*/ 347663 w 669132"/>
                    <a:gd name="connsiteY104" fmla="*/ 190500 h 809763"/>
                    <a:gd name="connsiteX105" fmla="*/ 361950 w 669132"/>
                    <a:gd name="connsiteY105" fmla="*/ 185738 h 809763"/>
                    <a:gd name="connsiteX106" fmla="*/ 369094 w 669132"/>
                    <a:gd name="connsiteY106" fmla="*/ 180975 h 809763"/>
                    <a:gd name="connsiteX107" fmla="*/ 373857 w 669132"/>
                    <a:gd name="connsiteY107" fmla="*/ 173831 h 809763"/>
                    <a:gd name="connsiteX108" fmla="*/ 381000 w 669132"/>
                    <a:gd name="connsiteY108" fmla="*/ 171450 h 809763"/>
                    <a:gd name="connsiteX109" fmla="*/ 388144 w 669132"/>
                    <a:gd name="connsiteY109" fmla="*/ 166688 h 809763"/>
                    <a:gd name="connsiteX110" fmla="*/ 390525 w 669132"/>
                    <a:gd name="connsiteY110" fmla="*/ 159544 h 809763"/>
                    <a:gd name="connsiteX111" fmla="*/ 395288 w 669132"/>
                    <a:gd name="connsiteY111" fmla="*/ 152400 h 809763"/>
                    <a:gd name="connsiteX112" fmla="*/ 404813 w 669132"/>
                    <a:gd name="connsiteY112" fmla="*/ 130969 h 809763"/>
                    <a:gd name="connsiteX113" fmla="*/ 407194 w 669132"/>
                    <a:gd name="connsiteY113" fmla="*/ 111919 h 809763"/>
                    <a:gd name="connsiteX114" fmla="*/ 392907 w 669132"/>
                    <a:gd name="connsiteY114" fmla="*/ 107156 h 809763"/>
                    <a:gd name="connsiteX115" fmla="*/ 378619 w 669132"/>
                    <a:gd name="connsiteY115" fmla="*/ 102394 h 809763"/>
                    <a:gd name="connsiteX116" fmla="*/ 369094 w 669132"/>
                    <a:gd name="connsiteY116" fmla="*/ 100013 h 809763"/>
                    <a:gd name="connsiteX117" fmla="*/ 366713 w 669132"/>
                    <a:gd name="connsiteY117" fmla="*/ 92869 h 809763"/>
                    <a:gd name="connsiteX118" fmla="*/ 357188 w 669132"/>
                    <a:gd name="connsiteY118" fmla="*/ 83344 h 809763"/>
                    <a:gd name="connsiteX119" fmla="*/ 371475 w 669132"/>
                    <a:gd name="connsiteY119" fmla="*/ 78581 h 809763"/>
                    <a:gd name="connsiteX120" fmla="*/ 388144 w 669132"/>
                    <a:gd name="connsiteY120" fmla="*/ 71438 h 809763"/>
                    <a:gd name="connsiteX121" fmla="*/ 404813 w 669132"/>
                    <a:gd name="connsiteY121" fmla="*/ 54769 h 809763"/>
                    <a:gd name="connsiteX122" fmla="*/ 414338 w 669132"/>
                    <a:gd name="connsiteY122" fmla="*/ 40481 h 809763"/>
                    <a:gd name="connsiteX123" fmla="*/ 419100 w 669132"/>
                    <a:gd name="connsiteY123" fmla="*/ 33338 h 809763"/>
                    <a:gd name="connsiteX124" fmla="*/ 426244 w 669132"/>
                    <a:gd name="connsiteY124" fmla="*/ 30956 h 809763"/>
                    <a:gd name="connsiteX125" fmla="*/ 431007 w 669132"/>
                    <a:gd name="connsiteY125" fmla="*/ 23813 h 809763"/>
                    <a:gd name="connsiteX126" fmla="*/ 445294 w 669132"/>
                    <a:gd name="connsiteY126" fmla="*/ 14288 h 809763"/>
                    <a:gd name="connsiteX127" fmla="*/ 461963 w 669132"/>
                    <a:gd name="connsiteY127" fmla="*/ 7144 h 809763"/>
                    <a:gd name="connsiteX128" fmla="*/ 471488 w 669132"/>
                    <a:gd name="connsiteY128" fmla="*/ 0 h 809763"/>
                    <a:gd name="connsiteX129" fmla="*/ 490538 w 669132"/>
                    <a:gd name="connsiteY129" fmla="*/ 11906 h 809763"/>
                    <a:gd name="connsiteX130" fmla="*/ 504825 w 669132"/>
                    <a:gd name="connsiteY130" fmla="*/ 21431 h 809763"/>
                    <a:gd name="connsiteX131" fmla="*/ 516732 w 669132"/>
                    <a:gd name="connsiteY131" fmla="*/ 33338 h 809763"/>
                    <a:gd name="connsiteX132" fmla="*/ 528638 w 669132"/>
                    <a:gd name="connsiteY132" fmla="*/ 45244 h 809763"/>
                    <a:gd name="connsiteX133" fmla="*/ 521494 w 669132"/>
                    <a:gd name="connsiteY133" fmla="*/ 61913 h 809763"/>
                    <a:gd name="connsiteX134" fmla="*/ 514350 w 669132"/>
                    <a:gd name="connsiteY134" fmla="*/ 64294 h 809763"/>
                    <a:gd name="connsiteX135" fmla="*/ 511969 w 669132"/>
                    <a:gd name="connsiteY135" fmla="*/ 71438 h 809763"/>
                    <a:gd name="connsiteX136" fmla="*/ 519113 w 669132"/>
                    <a:gd name="connsiteY136" fmla="*/ 85725 h 809763"/>
                    <a:gd name="connsiteX137" fmla="*/ 526257 w 669132"/>
                    <a:gd name="connsiteY137" fmla="*/ 90488 h 809763"/>
                    <a:gd name="connsiteX138" fmla="*/ 533400 w 669132"/>
                    <a:gd name="connsiteY138" fmla="*/ 97631 h 809763"/>
                    <a:gd name="connsiteX139" fmla="*/ 538163 w 669132"/>
                    <a:gd name="connsiteY139" fmla="*/ 104775 h 809763"/>
                    <a:gd name="connsiteX140" fmla="*/ 545307 w 669132"/>
                    <a:gd name="connsiteY140" fmla="*/ 107156 h 809763"/>
                    <a:gd name="connsiteX141" fmla="*/ 552450 w 669132"/>
                    <a:gd name="connsiteY141" fmla="*/ 111919 h 809763"/>
                    <a:gd name="connsiteX142" fmla="*/ 566738 w 669132"/>
                    <a:gd name="connsiteY142" fmla="*/ 109538 h 809763"/>
                    <a:gd name="connsiteX143" fmla="*/ 590550 w 669132"/>
                    <a:gd name="connsiteY143" fmla="*/ 107156 h 809763"/>
                    <a:gd name="connsiteX144" fmla="*/ 609600 w 669132"/>
                    <a:gd name="connsiteY144" fmla="*/ 109538 h 809763"/>
                    <a:gd name="connsiteX145" fmla="*/ 626269 w 669132"/>
                    <a:gd name="connsiteY145" fmla="*/ 114300 h 809763"/>
                    <a:gd name="connsiteX146" fmla="*/ 633413 w 669132"/>
                    <a:gd name="connsiteY146" fmla="*/ 119063 h 809763"/>
                    <a:gd name="connsiteX147" fmla="*/ 652463 w 669132"/>
                    <a:gd name="connsiteY14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16669 w 669132"/>
                    <a:gd name="connsiteY72" fmla="*/ 679872 h 809763"/>
                    <a:gd name="connsiteX73" fmla="*/ 0 w 669132"/>
                    <a:gd name="connsiteY73" fmla="*/ 539343 h 809763"/>
                    <a:gd name="connsiteX74" fmla="*/ 45244 w 669132"/>
                    <a:gd name="connsiteY74" fmla="*/ 540544 h 809763"/>
                    <a:gd name="connsiteX75" fmla="*/ 124980 w 669132"/>
                    <a:gd name="connsiteY75" fmla="*/ 659628 h 809763"/>
                    <a:gd name="connsiteX76" fmla="*/ 320675 w 669132"/>
                    <a:gd name="connsiteY76" fmla="*/ 520321 h 809763"/>
                    <a:gd name="connsiteX77" fmla="*/ 319088 w 669132"/>
                    <a:gd name="connsiteY77" fmla="*/ 469106 h 809763"/>
                    <a:gd name="connsiteX78" fmla="*/ 323850 w 669132"/>
                    <a:gd name="connsiteY78" fmla="*/ 454819 h 809763"/>
                    <a:gd name="connsiteX79" fmla="*/ 326232 w 669132"/>
                    <a:gd name="connsiteY79" fmla="*/ 447675 h 809763"/>
                    <a:gd name="connsiteX80" fmla="*/ 328613 w 669132"/>
                    <a:gd name="connsiteY80" fmla="*/ 423863 h 809763"/>
                    <a:gd name="connsiteX81" fmla="*/ 330994 w 669132"/>
                    <a:gd name="connsiteY81" fmla="*/ 416719 h 809763"/>
                    <a:gd name="connsiteX82" fmla="*/ 340519 w 669132"/>
                    <a:gd name="connsiteY82" fmla="*/ 383381 h 809763"/>
                    <a:gd name="connsiteX83" fmla="*/ 342900 w 669132"/>
                    <a:gd name="connsiteY83" fmla="*/ 347663 h 809763"/>
                    <a:gd name="connsiteX84" fmla="*/ 345282 w 669132"/>
                    <a:gd name="connsiteY84" fmla="*/ 340519 h 809763"/>
                    <a:gd name="connsiteX85" fmla="*/ 347663 w 669132"/>
                    <a:gd name="connsiteY85" fmla="*/ 323850 h 809763"/>
                    <a:gd name="connsiteX86" fmla="*/ 350044 w 669132"/>
                    <a:gd name="connsiteY86" fmla="*/ 280988 h 809763"/>
                    <a:gd name="connsiteX87" fmla="*/ 352425 w 669132"/>
                    <a:gd name="connsiteY87" fmla="*/ 261938 h 809763"/>
                    <a:gd name="connsiteX88" fmla="*/ 345282 w 669132"/>
                    <a:gd name="connsiteY88" fmla="*/ 257175 h 809763"/>
                    <a:gd name="connsiteX89" fmla="*/ 338138 w 669132"/>
                    <a:gd name="connsiteY89" fmla="*/ 259556 h 809763"/>
                    <a:gd name="connsiteX90" fmla="*/ 330994 w 669132"/>
                    <a:gd name="connsiteY90" fmla="*/ 264319 h 809763"/>
                    <a:gd name="connsiteX91" fmla="*/ 316707 w 669132"/>
                    <a:gd name="connsiteY91" fmla="*/ 269081 h 809763"/>
                    <a:gd name="connsiteX92" fmla="*/ 309563 w 669132"/>
                    <a:gd name="connsiteY92" fmla="*/ 271463 h 809763"/>
                    <a:gd name="connsiteX93" fmla="*/ 311944 w 669132"/>
                    <a:gd name="connsiteY93" fmla="*/ 264319 h 809763"/>
                    <a:gd name="connsiteX94" fmla="*/ 307182 w 669132"/>
                    <a:gd name="connsiteY94" fmla="*/ 250031 h 809763"/>
                    <a:gd name="connsiteX95" fmla="*/ 295275 w 669132"/>
                    <a:gd name="connsiteY95" fmla="*/ 228600 h 809763"/>
                    <a:gd name="connsiteX96" fmla="*/ 288132 w 669132"/>
                    <a:gd name="connsiteY96" fmla="*/ 223838 h 809763"/>
                    <a:gd name="connsiteX97" fmla="*/ 290513 w 669132"/>
                    <a:gd name="connsiteY97" fmla="*/ 216694 h 809763"/>
                    <a:gd name="connsiteX98" fmla="*/ 297657 w 669132"/>
                    <a:gd name="connsiteY98" fmla="*/ 214313 h 809763"/>
                    <a:gd name="connsiteX99" fmla="*/ 304800 w 669132"/>
                    <a:gd name="connsiteY99" fmla="*/ 209550 h 809763"/>
                    <a:gd name="connsiteX100" fmla="*/ 311944 w 669132"/>
                    <a:gd name="connsiteY100" fmla="*/ 202406 h 809763"/>
                    <a:gd name="connsiteX101" fmla="*/ 319088 w 669132"/>
                    <a:gd name="connsiteY101" fmla="*/ 200025 h 809763"/>
                    <a:gd name="connsiteX102" fmla="*/ 333375 w 669132"/>
                    <a:gd name="connsiteY102" fmla="*/ 192881 h 809763"/>
                    <a:gd name="connsiteX103" fmla="*/ 347663 w 669132"/>
                    <a:gd name="connsiteY103" fmla="*/ 190500 h 809763"/>
                    <a:gd name="connsiteX104" fmla="*/ 361950 w 669132"/>
                    <a:gd name="connsiteY104" fmla="*/ 185738 h 809763"/>
                    <a:gd name="connsiteX105" fmla="*/ 369094 w 669132"/>
                    <a:gd name="connsiteY105" fmla="*/ 180975 h 809763"/>
                    <a:gd name="connsiteX106" fmla="*/ 373857 w 669132"/>
                    <a:gd name="connsiteY106" fmla="*/ 173831 h 809763"/>
                    <a:gd name="connsiteX107" fmla="*/ 381000 w 669132"/>
                    <a:gd name="connsiteY107" fmla="*/ 171450 h 809763"/>
                    <a:gd name="connsiteX108" fmla="*/ 388144 w 669132"/>
                    <a:gd name="connsiteY108" fmla="*/ 166688 h 809763"/>
                    <a:gd name="connsiteX109" fmla="*/ 390525 w 669132"/>
                    <a:gd name="connsiteY109" fmla="*/ 159544 h 809763"/>
                    <a:gd name="connsiteX110" fmla="*/ 395288 w 669132"/>
                    <a:gd name="connsiteY110" fmla="*/ 152400 h 809763"/>
                    <a:gd name="connsiteX111" fmla="*/ 404813 w 669132"/>
                    <a:gd name="connsiteY111" fmla="*/ 130969 h 809763"/>
                    <a:gd name="connsiteX112" fmla="*/ 407194 w 669132"/>
                    <a:gd name="connsiteY112" fmla="*/ 111919 h 809763"/>
                    <a:gd name="connsiteX113" fmla="*/ 392907 w 669132"/>
                    <a:gd name="connsiteY113" fmla="*/ 107156 h 809763"/>
                    <a:gd name="connsiteX114" fmla="*/ 378619 w 669132"/>
                    <a:gd name="connsiteY114" fmla="*/ 102394 h 809763"/>
                    <a:gd name="connsiteX115" fmla="*/ 369094 w 669132"/>
                    <a:gd name="connsiteY115" fmla="*/ 100013 h 809763"/>
                    <a:gd name="connsiteX116" fmla="*/ 366713 w 669132"/>
                    <a:gd name="connsiteY116" fmla="*/ 92869 h 809763"/>
                    <a:gd name="connsiteX117" fmla="*/ 357188 w 669132"/>
                    <a:gd name="connsiteY117" fmla="*/ 83344 h 809763"/>
                    <a:gd name="connsiteX118" fmla="*/ 371475 w 669132"/>
                    <a:gd name="connsiteY118" fmla="*/ 78581 h 809763"/>
                    <a:gd name="connsiteX119" fmla="*/ 388144 w 669132"/>
                    <a:gd name="connsiteY119" fmla="*/ 71438 h 809763"/>
                    <a:gd name="connsiteX120" fmla="*/ 404813 w 669132"/>
                    <a:gd name="connsiteY120" fmla="*/ 54769 h 809763"/>
                    <a:gd name="connsiteX121" fmla="*/ 414338 w 669132"/>
                    <a:gd name="connsiteY121" fmla="*/ 40481 h 809763"/>
                    <a:gd name="connsiteX122" fmla="*/ 419100 w 669132"/>
                    <a:gd name="connsiteY122" fmla="*/ 33338 h 809763"/>
                    <a:gd name="connsiteX123" fmla="*/ 426244 w 669132"/>
                    <a:gd name="connsiteY123" fmla="*/ 30956 h 809763"/>
                    <a:gd name="connsiteX124" fmla="*/ 431007 w 669132"/>
                    <a:gd name="connsiteY124" fmla="*/ 23813 h 809763"/>
                    <a:gd name="connsiteX125" fmla="*/ 445294 w 669132"/>
                    <a:gd name="connsiteY125" fmla="*/ 14288 h 809763"/>
                    <a:gd name="connsiteX126" fmla="*/ 461963 w 669132"/>
                    <a:gd name="connsiteY126" fmla="*/ 7144 h 809763"/>
                    <a:gd name="connsiteX127" fmla="*/ 471488 w 669132"/>
                    <a:gd name="connsiteY127" fmla="*/ 0 h 809763"/>
                    <a:gd name="connsiteX128" fmla="*/ 490538 w 669132"/>
                    <a:gd name="connsiteY128" fmla="*/ 11906 h 809763"/>
                    <a:gd name="connsiteX129" fmla="*/ 504825 w 669132"/>
                    <a:gd name="connsiteY129" fmla="*/ 21431 h 809763"/>
                    <a:gd name="connsiteX130" fmla="*/ 516732 w 669132"/>
                    <a:gd name="connsiteY130" fmla="*/ 33338 h 809763"/>
                    <a:gd name="connsiteX131" fmla="*/ 528638 w 669132"/>
                    <a:gd name="connsiteY131" fmla="*/ 45244 h 809763"/>
                    <a:gd name="connsiteX132" fmla="*/ 521494 w 669132"/>
                    <a:gd name="connsiteY132" fmla="*/ 61913 h 809763"/>
                    <a:gd name="connsiteX133" fmla="*/ 514350 w 669132"/>
                    <a:gd name="connsiteY133" fmla="*/ 64294 h 809763"/>
                    <a:gd name="connsiteX134" fmla="*/ 511969 w 669132"/>
                    <a:gd name="connsiteY134" fmla="*/ 71438 h 809763"/>
                    <a:gd name="connsiteX135" fmla="*/ 519113 w 669132"/>
                    <a:gd name="connsiteY135" fmla="*/ 85725 h 809763"/>
                    <a:gd name="connsiteX136" fmla="*/ 526257 w 669132"/>
                    <a:gd name="connsiteY136" fmla="*/ 90488 h 809763"/>
                    <a:gd name="connsiteX137" fmla="*/ 533400 w 669132"/>
                    <a:gd name="connsiteY137" fmla="*/ 97631 h 809763"/>
                    <a:gd name="connsiteX138" fmla="*/ 538163 w 669132"/>
                    <a:gd name="connsiteY138" fmla="*/ 104775 h 809763"/>
                    <a:gd name="connsiteX139" fmla="*/ 545307 w 669132"/>
                    <a:gd name="connsiteY139" fmla="*/ 107156 h 809763"/>
                    <a:gd name="connsiteX140" fmla="*/ 552450 w 669132"/>
                    <a:gd name="connsiteY140" fmla="*/ 111919 h 809763"/>
                    <a:gd name="connsiteX141" fmla="*/ 566738 w 669132"/>
                    <a:gd name="connsiteY141" fmla="*/ 109538 h 809763"/>
                    <a:gd name="connsiteX142" fmla="*/ 590550 w 669132"/>
                    <a:gd name="connsiteY142" fmla="*/ 107156 h 809763"/>
                    <a:gd name="connsiteX143" fmla="*/ 609600 w 669132"/>
                    <a:gd name="connsiteY143" fmla="*/ 109538 h 809763"/>
                    <a:gd name="connsiteX144" fmla="*/ 626269 w 669132"/>
                    <a:gd name="connsiteY144" fmla="*/ 114300 h 809763"/>
                    <a:gd name="connsiteX145" fmla="*/ 633413 w 669132"/>
                    <a:gd name="connsiteY145" fmla="*/ 119063 h 809763"/>
                    <a:gd name="connsiteX146" fmla="*/ 652463 w 669132"/>
                    <a:gd name="connsiteY14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16669 w 669132"/>
                    <a:gd name="connsiteY71" fmla="*/ 679872 h 809763"/>
                    <a:gd name="connsiteX72" fmla="*/ 0 w 669132"/>
                    <a:gd name="connsiteY72" fmla="*/ 539343 h 809763"/>
                    <a:gd name="connsiteX73" fmla="*/ 45244 w 669132"/>
                    <a:gd name="connsiteY73" fmla="*/ 540544 h 809763"/>
                    <a:gd name="connsiteX74" fmla="*/ 124980 w 669132"/>
                    <a:gd name="connsiteY74" fmla="*/ 659628 h 809763"/>
                    <a:gd name="connsiteX75" fmla="*/ 320675 w 669132"/>
                    <a:gd name="connsiteY75" fmla="*/ 520321 h 809763"/>
                    <a:gd name="connsiteX76" fmla="*/ 319088 w 669132"/>
                    <a:gd name="connsiteY76" fmla="*/ 469106 h 809763"/>
                    <a:gd name="connsiteX77" fmla="*/ 323850 w 669132"/>
                    <a:gd name="connsiteY77" fmla="*/ 454819 h 809763"/>
                    <a:gd name="connsiteX78" fmla="*/ 326232 w 669132"/>
                    <a:gd name="connsiteY78" fmla="*/ 447675 h 809763"/>
                    <a:gd name="connsiteX79" fmla="*/ 328613 w 669132"/>
                    <a:gd name="connsiteY79" fmla="*/ 423863 h 809763"/>
                    <a:gd name="connsiteX80" fmla="*/ 330994 w 669132"/>
                    <a:gd name="connsiteY80" fmla="*/ 416719 h 809763"/>
                    <a:gd name="connsiteX81" fmla="*/ 340519 w 669132"/>
                    <a:gd name="connsiteY81" fmla="*/ 383381 h 809763"/>
                    <a:gd name="connsiteX82" fmla="*/ 342900 w 669132"/>
                    <a:gd name="connsiteY82" fmla="*/ 347663 h 809763"/>
                    <a:gd name="connsiteX83" fmla="*/ 345282 w 669132"/>
                    <a:gd name="connsiteY83" fmla="*/ 340519 h 809763"/>
                    <a:gd name="connsiteX84" fmla="*/ 347663 w 669132"/>
                    <a:gd name="connsiteY84" fmla="*/ 323850 h 809763"/>
                    <a:gd name="connsiteX85" fmla="*/ 350044 w 669132"/>
                    <a:gd name="connsiteY85" fmla="*/ 280988 h 809763"/>
                    <a:gd name="connsiteX86" fmla="*/ 352425 w 669132"/>
                    <a:gd name="connsiteY86" fmla="*/ 261938 h 809763"/>
                    <a:gd name="connsiteX87" fmla="*/ 345282 w 669132"/>
                    <a:gd name="connsiteY87" fmla="*/ 257175 h 809763"/>
                    <a:gd name="connsiteX88" fmla="*/ 338138 w 669132"/>
                    <a:gd name="connsiteY88" fmla="*/ 259556 h 809763"/>
                    <a:gd name="connsiteX89" fmla="*/ 330994 w 669132"/>
                    <a:gd name="connsiteY89" fmla="*/ 264319 h 809763"/>
                    <a:gd name="connsiteX90" fmla="*/ 316707 w 669132"/>
                    <a:gd name="connsiteY90" fmla="*/ 269081 h 809763"/>
                    <a:gd name="connsiteX91" fmla="*/ 309563 w 669132"/>
                    <a:gd name="connsiteY91" fmla="*/ 271463 h 809763"/>
                    <a:gd name="connsiteX92" fmla="*/ 311944 w 669132"/>
                    <a:gd name="connsiteY92" fmla="*/ 264319 h 809763"/>
                    <a:gd name="connsiteX93" fmla="*/ 307182 w 669132"/>
                    <a:gd name="connsiteY93" fmla="*/ 250031 h 809763"/>
                    <a:gd name="connsiteX94" fmla="*/ 295275 w 669132"/>
                    <a:gd name="connsiteY94" fmla="*/ 228600 h 809763"/>
                    <a:gd name="connsiteX95" fmla="*/ 288132 w 669132"/>
                    <a:gd name="connsiteY95" fmla="*/ 223838 h 809763"/>
                    <a:gd name="connsiteX96" fmla="*/ 290513 w 669132"/>
                    <a:gd name="connsiteY96" fmla="*/ 216694 h 809763"/>
                    <a:gd name="connsiteX97" fmla="*/ 297657 w 669132"/>
                    <a:gd name="connsiteY97" fmla="*/ 214313 h 809763"/>
                    <a:gd name="connsiteX98" fmla="*/ 304800 w 669132"/>
                    <a:gd name="connsiteY98" fmla="*/ 209550 h 809763"/>
                    <a:gd name="connsiteX99" fmla="*/ 311944 w 669132"/>
                    <a:gd name="connsiteY99" fmla="*/ 202406 h 809763"/>
                    <a:gd name="connsiteX100" fmla="*/ 319088 w 669132"/>
                    <a:gd name="connsiteY100" fmla="*/ 200025 h 809763"/>
                    <a:gd name="connsiteX101" fmla="*/ 333375 w 669132"/>
                    <a:gd name="connsiteY101" fmla="*/ 192881 h 809763"/>
                    <a:gd name="connsiteX102" fmla="*/ 347663 w 669132"/>
                    <a:gd name="connsiteY102" fmla="*/ 190500 h 809763"/>
                    <a:gd name="connsiteX103" fmla="*/ 361950 w 669132"/>
                    <a:gd name="connsiteY103" fmla="*/ 185738 h 809763"/>
                    <a:gd name="connsiteX104" fmla="*/ 369094 w 669132"/>
                    <a:gd name="connsiteY104" fmla="*/ 180975 h 809763"/>
                    <a:gd name="connsiteX105" fmla="*/ 373857 w 669132"/>
                    <a:gd name="connsiteY105" fmla="*/ 173831 h 809763"/>
                    <a:gd name="connsiteX106" fmla="*/ 381000 w 669132"/>
                    <a:gd name="connsiteY106" fmla="*/ 171450 h 809763"/>
                    <a:gd name="connsiteX107" fmla="*/ 388144 w 669132"/>
                    <a:gd name="connsiteY107" fmla="*/ 166688 h 809763"/>
                    <a:gd name="connsiteX108" fmla="*/ 390525 w 669132"/>
                    <a:gd name="connsiteY108" fmla="*/ 159544 h 809763"/>
                    <a:gd name="connsiteX109" fmla="*/ 395288 w 669132"/>
                    <a:gd name="connsiteY109" fmla="*/ 152400 h 809763"/>
                    <a:gd name="connsiteX110" fmla="*/ 404813 w 669132"/>
                    <a:gd name="connsiteY110" fmla="*/ 130969 h 809763"/>
                    <a:gd name="connsiteX111" fmla="*/ 407194 w 669132"/>
                    <a:gd name="connsiteY111" fmla="*/ 111919 h 809763"/>
                    <a:gd name="connsiteX112" fmla="*/ 392907 w 669132"/>
                    <a:gd name="connsiteY112" fmla="*/ 107156 h 809763"/>
                    <a:gd name="connsiteX113" fmla="*/ 378619 w 669132"/>
                    <a:gd name="connsiteY113" fmla="*/ 102394 h 809763"/>
                    <a:gd name="connsiteX114" fmla="*/ 369094 w 669132"/>
                    <a:gd name="connsiteY114" fmla="*/ 100013 h 809763"/>
                    <a:gd name="connsiteX115" fmla="*/ 366713 w 669132"/>
                    <a:gd name="connsiteY115" fmla="*/ 92869 h 809763"/>
                    <a:gd name="connsiteX116" fmla="*/ 357188 w 669132"/>
                    <a:gd name="connsiteY116" fmla="*/ 83344 h 809763"/>
                    <a:gd name="connsiteX117" fmla="*/ 371475 w 669132"/>
                    <a:gd name="connsiteY117" fmla="*/ 78581 h 809763"/>
                    <a:gd name="connsiteX118" fmla="*/ 388144 w 669132"/>
                    <a:gd name="connsiteY118" fmla="*/ 71438 h 809763"/>
                    <a:gd name="connsiteX119" fmla="*/ 404813 w 669132"/>
                    <a:gd name="connsiteY119" fmla="*/ 54769 h 809763"/>
                    <a:gd name="connsiteX120" fmla="*/ 414338 w 669132"/>
                    <a:gd name="connsiteY120" fmla="*/ 40481 h 809763"/>
                    <a:gd name="connsiteX121" fmla="*/ 419100 w 669132"/>
                    <a:gd name="connsiteY121" fmla="*/ 33338 h 809763"/>
                    <a:gd name="connsiteX122" fmla="*/ 426244 w 669132"/>
                    <a:gd name="connsiteY122" fmla="*/ 30956 h 809763"/>
                    <a:gd name="connsiteX123" fmla="*/ 431007 w 669132"/>
                    <a:gd name="connsiteY123" fmla="*/ 23813 h 809763"/>
                    <a:gd name="connsiteX124" fmla="*/ 445294 w 669132"/>
                    <a:gd name="connsiteY124" fmla="*/ 14288 h 809763"/>
                    <a:gd name="connsiteX125" fmla="*/ 461963 w 669132"/>
                    <a:gd name="connsiteY125" fmla="*/ 7144 h 809763"/>
                    <a:gd name="connsiteX126" fmla="*/ 471488 w 669132"/>
                    <a:gd name="connsiteY126" fmla="*/ 0 h 809763"/>
                    <a:gd name="connsiteX127" fmla="*/ 490538 w 669132"/>
                    <a:gd name="connsiteY127" fmla="*/ 11906 h 809763"/>
                    <a:gd name="connsiteX128" fmla="*/ 504825 w 669132"/>
                    <a:gd name="connsiteY128" fmla="*/ 21431 h 809763"/>
                    <a:gd name="connsiteX129" fmla="*/ 516732 w 669132"/>
                    <a:gd name="connsiteY129" fmla="*/ 33338 h 809763"/>
                    <a:gd name="connsiteX130" fmla="*/ 528638 w 669132"/>
                    <a:gd name="connsiteY130" fmla="*/ 45244 h 809763"/>
                    <a:gd name="connsiteX131" fmla="*/ 521494 w 669132"/>
                    <a:gd name="connsiteY131" fmla="*/ 61913 h 809763"/>
                    <a:gd name="connsiteX132" fmla="*/ 514350 w 669132"/>
                    <a:gd name="connsiteY132" fmla="*/ 64294 h 809763"/>
                    <a:gd name="connsiteX133" fmla="*/ 511969 w 669132"/>
                    <a:gd name="connsiteY133" fmla="*/ 71438 h 809763"/>
                    <a:gd name="connsiteX134" fmla="*/ 519113 w 669132"/>
                    <a:gd name="connsiteY134" fmla="*/ 85725 h 809763"/>
                    <a:gd name="connsiteX135" fmla="*/ 526257 w 669132"/>
                    <a:gd name="connsiteY135" fmla="*/ 90488 h 809763"/>
                    <a:gd name="connsiteX136" fmla="*/ 533400 w 669132"/>
                    <a:gd name="connsiteY136" fmla="*/ 97631 h 809763"/>
                    <a:gd name="connsiteX137" fmla="*/ 538163 w 669132"/>
                    <a:gd name="connsiteY137" fmla="*/ 104775 h 809763"/>
                    <a:gd name="connsiteX138" fmla="*/ 545307 w 669132"/>
                    <a:gd name="connsiteY138" fmla="*/ 107156 h 809763"/>
                    <a:gd name="connsiteX139" fmla="*/ 552450 w 669132"/>
                    <a:gd name="connsiteY139" fmla="*/ 111919 h 809763"/>
                    <a:gd name="connsiteX140" fmla="*/ 566738 w 669132"/>
                    <a:gd name="connsiteY140" fmla="*/ 109538 h 809763"/>
                    <a:gd name="connsiteX141" fmla="*/ 590550 w 669132"/>
                    <a:gd name="connsiteY141" fmla="*/ 107156 h 809763"/>
                    <a:gd name="connsiteX142" fmla="*/ 609600 w 669132"/>
                    <a:gd name="connsiteY142" fmla="*/ 109538 h 809763"/>
                    <a:gd name="connsiteX143" fmla="*/ 626269 w 669132"/>
                    <a:gd name="connsiteY143" fmla="*/ 114300 h 809763"/>
                    <a:gd name="connsiteX144" fmla="*/ 633413 w 669132"/>
                    <a:gd name="connsiteY144" fmla="*/ 119063 h 809763"/>
                    <a:gd name="connsiteX145" fmla="*/ 652463 w 669132"/>
                    <a:gd name="connsiteY14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0963 w 669132"/>
                    <a:gd name="connsiteY69" fmla="*/ 719138 h 809763"/>
                    <a:gd name="connsiteX70" fmla="*/ 16669 w 669132"/>
                    <a:gd name="connsiteY70" fmla="*/ 679872 h 809763"/>
                    <a:gd name="connsiteX71" fmla="*/ 0 w 669132"/>
                    <a:gd name="connsiteY71" fmla="*/ 539343 h 809763"/>
                    <a:gd name="connsiteX72" fmla="*/ 45244 w 669132"/>
                    <a:gd name="connsiteY72" fmla="*/ 540544 h 809763"/>
                    <a:gd name="connsiteX73" fmla="*/ 124980 w 669132"/>
                    <a:gd name="connsiteY73" fmla="*/ 659628 h 809763"/>
                    <a:gd name="connsiteX74" fmla="*/ 320675 w 669132"/>
                    <a:gd name="connsiteY74" fmla="*/ 520321 h 809763"/>
                    <a:gd name="connsiteX75" fmla="*/ 319088 w 669132"/>
                    <a:gd name="connsiteY75" fmla="*/ 469106 h 809763"/>
                    <a:gd name="connsiteX76" fmla="*/ 323850 w 669132"/>
                    <a:gd name="connsiteY76" fmla="*/ 454819 h 809763"/>
                    <a:gd name="connsiteX77" fmla="*/ 326232 w 669132"/>
                    <a:gd name="connsiteY77" fmla="*/ 447675 h 809763"/>
                    <a:gd name="connsiteX78" fmla="*/ 328613 w 669132"/>
                    <a:gd name="connsiteY78" fmla="*/ 423863 h 809763"/>
                    <a:gd name="connsiteX79" fmla="*/ 330994 w 669132"/>
                    <a:gd name="connsiteY79" fmla="*/ 416719 h 809763"/>
                    <a:gd name="connsiteX80" fmla="*/ 340519 w 669132"/>
                    <a:gd name="connsiteY80" fmla="*/ 383381 h 809763"/>
                    <a:gd name="connsiteX81" fmla="*/ 342900 w 669132"/>
                    <a:gd name="connsiteY81" fmla="*/ 347663 h 809763"/>
                    <a:gd name="connsiteX82" fmla="*/ 345282 w 669132"/>
                    <a:gd name="connsiteY82" fmla="*/ 340519 h 809763"/>
                    <a:gd name="connsiteX83" fmla="*/ 347663 w 669132"/>
                    <a:gd name="connsiteY83" fmla="*/ 323850 h 809763"/>
                    <a:gd name="connsiteX84" fmla="*/ 350044 w 669132"/>
                    <a:gd name="connsiteY84" fmla="*/ 280988 h 809763"/>
                    <a:gd name="connsiteX85" fmla="*/ 352425 w 669132"/>
                    <a:gd name="connsiteY85" fmla="*/ 261938 h 809763"/>
                    <a:gd name="connsiteX86" fmla="*/ 345282 w 669132"/>
                    <a:gd name="connsiteY86" fmla="*/ 257175 h 809763"/>
                    <a:gd name="connsiteX87" fmla="*/ 338138 w 669132"/>
                    <a:gd name="connsiteY87" fmla="*/ 259556 h 809763"/>
                    <a:gd name="connsiteX88" fmla="*/ 330994 w 669132"/>
                    <a:gd name="connsiteY88" fmla="*/ 264319 h 809763"/>
                    <a:gd name="connsiteX89" fmla="*/ 316707 w 669132"/>
                    <a:gd name="connsiteY89" fmla="*/ 269081 h 809763"/>
                    <a:gd name="connsiteX90" fmla="*/ 309563 w 669132"/>
                    <a:gd name="connsiteY90" fmla="*/ 271463 h 809763"/>
                    <a:gd name="connsiteX91" fmla="*/ 311944 w 669132"/>
                    <a:gd name="connsiteY91" fmla="*/ 264319 h 809763"/>
                    <a:gd name="connsiteX92" fmla="*/ 307182 w 669132"/>
                    <a:gd name="connsiteY92" fmla="*/ 250031 h 809763"/>
                    <a:gd name="connsiteX93" fmla="*/ 295275 w 669132"/>
                    <a:gd name="connsiteY93" fmla="*/ 228600 h 809763"/>
                    <a:gd name="connsiteX94" fmla="*/ 288132 w 669132"/>
                    <a:gd name="connsiteY94" fmla="*/ 223838 h 809763"/>
                    <a:gd name="connsiteX95" fmla="*/ 290513 w 669132"/>
                    <a:gd name="connsiteY95" fmla="*/ 216694 h 809763"/>
                    <a:gd name="connsiteX96" fmla="*/ 297657 w 669132"/>
                    <a:gd name="connsiteY96" fmla="*/ 214313 h 809763"/>
                    <a:gd name="connsiteX97" fmla="*/ 304800 w 669132"/>
                    <a:gd name="connsiteY97" fmla="*/ 209550 h 809763"/>
                    <a:gd name="connsiteX98" fmla="*/ 311944 w 669132"/>
                    <a:gd name="connsiteY98" fmla="*/ 202406 h 809763"/>
                    <a:gd name="connsiteX99" fmla="*/ 319088 w 669132"/>
                    <a:gd name="connsiteY99" fmla="*/ 200025 h 809763"/>
                    <a:gd name="connsiteX100" fmla="*/ 333375 w 669132"/>
                    <a:gd name="connsiteY100" fmla="*/ 192881 h 809763"/>
                    <a:gd name="connsiteX101" fmla="*/ 347663 w 669132"/>
                    <a:gd name="connsiteY101" fmla="*/ 190500 h 809763"/>
                    <a:gd name="connsiteX102" fmla="*/ 361950 w 669132"/>
                    <a:gd name="connsiteY102" fmla="*/ 185738 h 809763"/>
                    <a:gd name="connsiteX103" fmla="*/ 369094 w 669132"/>
                    <a:gd name="connsiteY103" fmla="*/ 180975 h 809763"/>
                    <a:gd name="connsiteX104" fmla="*/ 373857 w 669132"/>
                    <a:gd name="connsiteY104" fmla="*/ 173831 h 809763"/>
                    <a:gd name="connsiteX105" fmla="*/ 381000 w 669132"/>
                    <a:gd name="connsiteY105" fmla="*/ 171450 h 809763"/>
                    <a:gd name="connsiteX106" fmla="*/ 388144 w 669132"/>
                    <a:gd name="connsiteY106" fmla="*/ 166688 h 809763"/>
                    <a:gd name="connsiteX107" fmla="*/ 390525 w 669132"/>
                    <a:gd name="connsiteY107" fmla="*/ 159544 h 809763"/>
                    <a:gd name="connsiteX108" fmla="*/ 395288 w 669132"/>
                    <a:gd name="connsiteY108" fmla="*/ 152400 h 809763"/>
                    <a:gd name="connsiteX109" fmla="*/ 404813 w 669132"/>
                    <a:gd name="connsiteY109" fmla="*/ 130969 h 809763"/>
                    <a:gd name="connsiteX110" fmla="*/ 407194 w 669132"/>
                    <a:gd name="connsiteY110" fmla="*/ 111919 h 809763"/>
                    <a:gd name="connsiteX111" fmla="*/ 392907 w 669132"/>
                    <a:gd name="connsiteY111" fmla="*/ 107156 h 809763"/>
                    <a:gd name="connsiteX112" fmla="*/ 378619 w 669132"/>
                    <a:gd name="connsiteY112" fmla="*/ 102394 h 809763"/>
                    <a:gd name="connsiteX113" fmla="*/ 369094 w 669132"/>
                    <a:gd name="connsiteY113" fmla="*/ 100013 h 809763"/>
                    <a:gd name="connsiteX114" fmla="*/ 366713 w 669132"/>
                    <a:gd name="connsiteY114" fmla="*/ 92869 h 809763"/>
                    <a:gd name="connsiteX115" fmla="*/ 357188 w 669132"/>
                    <a:gd name="connsiteY115" fmla="*/ 83344 h 809763"/>
                    <a:gd name="connsiteX116" fmla="*/ 371475 w 669132"/>
                    <a:gd name="connsiteY116" fmla="*/ 78581 h 809763"/>
                    <a:gd name="connsiteX117" fmla="*/ 388144 w 669132"/>
                    <a:gd name="connsiteY117" fmla="*/ 71438 h 809763"/>
                    <a:gd name="connsiteX118" fmla="*/ 404813 w 669132"/>
                    <a:gd name="connsiteY118" fmla="*/ 54769 h 809763"/>
                    <a:gd name="connsiteX119" fmla="*/ 414338 w 669132"/>
                    <a:gd name="connsiteY119" fmla="*/ 40481 h 809763"/>
                    <a:gd name="connsiteX120" fmla="*/ 419100 w 669132"/>
                    <a:gd name="connsiteY120" fmla="*/ 33338 h 809763"/>
                    <a:gd name="connsiteX121" fmla="*/ 426244 w 669132"/>
                    <a:gd name="connsiteY121" fmla="*/ 30956 h 809763"/>
                    <a:gd name="connsiteX122" fmla="*/ 431007 w 669132"/>
                    <a:gd name="connsiteY122" fmla="*/ 23813 h 809763"/>
                    <a:gd name="connsiteX123" fmla="*/ 445294 w 669132"/>
                    <a:gd name="connsiteY123" fmla="*/ 14288 h 809763"/>
                    <a:gd name="connsiteX124" fmla="*/ 461963 w 669132"/>
                    <a:gd name="connsiteY124" fmla="*/ 7144 h 809763"/>
                    <a:gd name="connsiteX125" fmla="*/ 471488 w 669132"/>
                    <a:gd name="connsiteY125" fmla="*/ 0 h 809763"/>
                    <a:gd name="connsiteX126" fmla="*/ 490538 w 669132"/>
                    <a:gd name="connsiteY126" fmla="*/ 11906 h 809763"/>
                    <a:gd name="connsiteX127" fmla="*/ 504825 w 669132"/>
                    <a:gd name="connsiteY127" fmla="*/ 21431 h 809763"/>
                    <a:gd name="connsiteX128" fmla="*/ 516732 w 669132"/>
                    <a:gd name="connsiteY128" fmla="*/ 33338 h 809763"/>
                    <a:gd name="connsiteX129" fmla="*/ 528638 w 669132"/>
                    <a:gd name="connsiteY129" fmla="*/ 45244 h 809763"/>
                    <a:gd name="connsiteX130" fmla="*/ 521494 w 669132"/>
                    <a:gd name="connsiteY130" fmla="*/ 61913 h 809763"/>
                    <a:gd name="connsiteX131" fmla="*/ 514350 w 669132"/>
                    <a:gd name="connsiteY131" fmla="*/ 64294 h 809763"/>
                    <a:gd name="connsiteX132" fmla="*/ 511969 w 669132"/>
                    <a:gd name="connsiteY132" fmla="*/ 71438 h 809763"/>
                    <a:gd name="connsiteX133" fmla="*/ 519113 w 669132"/>
                    <a:gd name="connsiteY133" fmla="*/ 85725 h 809763"/>
                    <a:gd name="connsiteX134" fmla="*/ 526257 w 669132"/>
                    <a:gd name="connsiteY134" fmla="*/ 90488 h 809763"/>
                    <a:gd name="connsiteX135" fmla="*/ 533400 w 669132"/>
                    <a:gd name="connsiteY135" fmla="*/ 97631 h 809763"/>
                    <a:gd name="connsiteX136" fmla="*/ 538163 w 669132"/>
                    <a:gd name="connsiteY136" fmla="*/ 104775 h 809763"/>
                    <a:gd name="connsiteX137" fmla="*/ 545307 w 669132"/>
                    <a:gd name="connsiteY137" fmla="*/ 107156 h 809763"/>
                    <a:gd name="connsiteX138" fmla="*/ 552450 w 669132"/>
                    <a:gd name="connsiteY138" fmla="*/ 111919 h 809763"/>
                    <a:gd name="connsiteX139" fmla="*/ 566738 w 669132"/>
                    <a:gd name="connsiteY139" fmla="*/ 109538 h 809763"/>
                    <a:gd name="connsiteX140" fmla="*/ 590550 w 669132"/>
                    <a:gd name="connsiteY140" fmla="*/ 107156 h 809763"/>
                    <a:gd name="connsiteX141" fmla="*/ 609600 w 669132"/>
                    <a:gd name="connsiteY141" fmla="*/ 109538 h 809763"/>
                    <a:gd name="connsiteX142" fmla="*/ 626269 w 669132"/>
                    <a:gd name="connsiteY142" fmla="*/ 114300 h 809763"/>
                    <a:gd name="connsiteX143" fmla="*/ 633413 w 669132"/>
                    <a:gd name="connsiteY143" fmla="*/ 119063 h 809763"/>
                    <a:gd name="connsiteX144" fmla="*/ 652463 w 669132"/>
                    <a:gd name="connsiteY14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16669 w 669132"/>
                    <a:gd name="connsiteY69" fmla="*/ 679872 h 809763"/>
                    <a:gd name="connsiteX70" fmla="*/ 0 w 669132"/>
                    <a:gd name="connsiteY70" fmla="*/ 539343 h 809763"/>
                    <a:gd name="connsiteX71" fmla="*/ 45244 w 669132"/>
                    <a:gd name="connsiteY71" fmla="*/ 540544 h 809763"/>
                    <a:gd name="connsiteX72" fmla="*/ 124980 w 669132"/>
                    <a:gd name="connsiteY72" fmla="*/ 659628 h 809763"/>
                    <a:gd name="connsiteX73" fmla="*/ 320675 w 669132"/>
                    <a:gd name="connsiteY73" fmla="*/ 520321 h 809763"/>
                    <a:gd name="connsiteX74" fmla="*/ 319088 w 669132"/>
                    <a:gd name="connsiteY74" fmla="*/ 469106 h 809763"/>
                    <a:gd name="connsiteX75" fmla="*/ 323850 w 669132"/>
                    <a:gd name="connsiteY75" fmla="*/ 454819 h 809763"/>
                    <a:gd name="connsiteX76" fmla="*/ 326232 w 669132"/>
                    <a:gd name="connsiteY76" fmla="*/ 447675 h 809763"/>
                    <a:gd name="connsiteX77" fmla="*/ 328613 w 669132"/>
                    <a:gd name="connsiteY77" fmla="*/ 423863 h 809763"/>
                    <a:gd name="connsiteX78" fmla="*/ 330994 w 669132"/>
                    <a:gd name="connsiteY78" fmla="*/ 416719 h 809763"/>
                    <a:gd name="connsiteX79" fmla="*/ 340519 w 669132"/>
                    <a:gd name="connsiteY79" fmla="*/ 383381 h 809763"/>
                    <a:gd name="connsiteX80" fmla="*/ 342900 w 669132"/>
                    <a:gd name="connsiteY80" fmla="*/ 347663 h 809763"/>
                    <a:gd name="connsiteX81" fmla="*/ 345282 w 669132"/>
                    <a:gd name="connsiteY81" fmla="*/ 340519 h 809763"/>
                    <a:gd name="connsiteX82" fmla="*/ 347663 w 669132"/>
                    <a:gd name="connsiteY82" fmla="*/ 323850 h 809763"/>
                    <a:gd name="connsiteX83" fmla="*/ 350044 w 669132"/>
                    <a:gd name="connsiteY83" fmla="*/ 280988 h 809763"/>
                    <a:gd name="connsiteX84" fmla="*/ 352425 w 669132"/>
                    <a:gd name="connsiteY84" fmla="*/ 261938 h 809763"/>
                    <a:gd name="connsiteX85" fmla="*/ 345282 w 669132"/>
                    <a:gd name="connsiteY85" fmla="*/ 257175 h 809763"/>
                    <a:gd name="connsiteX86" fmla="*/ 338138 w 669132"/>
                    <a:gd name="connsiteY86" fmla="*/ 259556 h 809763"/>
                    <a:gd name="connsiteX87" fmla="*/ 330994 w 669132"/>
                    <a:gd name="connsiteY87" fmla="*/ 264319 h 809763"/>
                    <a:gd name="connsiteX88" fmla="*/ 316707 w 669132"/>
                    <a:gd name="connsiteY88" fmla="*/ 269081 h 809763"/>
                    <a:gd name="connsiteX89" fmla="*/ 309563 w 669132"/>
                    <a:gd name="connsiteY89" fmla="*/ 271463 h 809763"/>
                    <a:gd name="connsiteX90" fmla="*/ 311944 w 669132"/>
                    <a:gd name="connsiteY90" fmla="*/ 264319 h 809763"/>
                    <a:gd name="connsiteX91" fmla="*/ 307182 w 669132"/>
                    <a:gd name="connsiteY91" fmla="*/ 250031 h 809763"/>
                    <a:gd name="connsiteX92" fmla="*/ 295275 w 669132"/>
                    <a:gd name="connsiteY92" fmla="*/ 228600 h 809763"/>
                    <a:gd name="connsiteX93" fmla="*/ 288132 w 669132"/>
                    <a:gd name="connsiteY93" fmla="*/ 223838 h 809763"/>
                    <a:gd name="connsiteX94" fmla="*/ 290513 w 669132"/>
                    <a:gd name="connsiteY94" fmla="*/ 216694 h 809763"/>
                    <a:gd name="connsiteX95" fmla="*/ 297657 w 669132"/>
                    <a:gd name="connsiteY95" fmla="*/ 214313 h 809763"/>
                    <a:gd name="connsiteX96" fmla="*/ 304800 w 669132"/>
                    <a:gd name="connsiteY96" fmla="*/ 209550 h 809763"/>
                    <a:gd name="connsiteX97" fmla="*/ 311944 w 669132"/>
                    <a:gd name="connsiteY97" fmla="*/ 202406 h 809763"/>
                    <a:gd name="connsiteX98" fmla="*/ 319088 w 669132"/>
                    <a:gd name="connsiteY98" fmla="*/ 200025 h 809763"/>
                    <a:gd name="connsiteX99" fmla="*/ 333375 w 669132"/>
                    <a:gd name="connsiteY99" fmla="*/ 192881 h 809763"/>
                    <a:gd name="connsiteX100" fmla="*/ 347663 w 669132"/>
                    <a:gd name="connsiteY100" fmla="*/ 190500 h 809763"/>
                    <a:gd name="connsiteX101" fmla="*/ 361950 w 669132"/>
                    <a:gd name="connsiteY101" fmla="*/ 185738 h 809763"/>
                    <a:gd name="connsiteX102" fmla="*/ 369094 w 669132"/>
                    <a:gd name="connsiteY102" fmla="*/ 180975 h 809763"/>
                    <a:gd name="connsiteX103" fmla="*/ 373857 w 669132"/>
                    <a:gd name="connsiteY103" fmla="*/ 173831 h 809763"/>
                    <a:gd name="connsiteX104" fmla="*/ 381000 w 669132"/>
                    <a:gd name="connsiteY104" fmla="*/ 171450 h 809763"/>
                    <a:gd name="connsiteX105" fmla="*/ 388144 w 669132"/>
                    <a:gd name="connsiteY105" fmla="*/ 166688 h 809763"/>
                    <a:gd name="connsiteX106" fmla="*/ 390525 w 669132"/>
                    <a:gd name="connsiteY106" fmla="*/ 159544 h 809763"/>
                    <a:gd name="connsiteX107" fmla="*/ 395288 w 669132"/>
                    <a:gd name="connsiteY107" fmla="*/ 152400 h 809763"/>
                    <a:gd name="connsiteX108" fmla="*/ 404813 w 669132"/>
                    <a:gd name="connsiteY108" fmla="*/ 130969 h 809763"/>
                    <a:gd name="connsiteX109" fmla="*/ 407194 w 669132"/>
                    <a:gd name="connsiteY109" fmla="*/ 111919 h 809763"/>
                    <a:gd name="connsiteX110" fmla="*/ 392907 w 669132"/>
                    <a:gd name="connsiteY110" fmla="*/ 107156 h 809763"/>
                    <a:gd name="connsiteX111" fmla="*/ 378619 w 669132"/>
                    <a:gd name="connsiteY111" fmla="*/ 102394 h 809763"/>
                    <a:gd name="connsiteX112" fmla="*/ 369094 w 669132"/>
                    <a:gd name="connsiteY112" fmla="*/ 100013 h 809763"/>
                    <a:gd name="connsiteX113" fmla="*/ 366713 w 669132"/>
                    <a:gd name="connsiteY113" fmla="*/ 92869 h 809763"/>
                    <a:gd name="connsiteX114" fmla="*/ 357188 w 669132"/>
                    <a:gd name="connsiteY114" fmla="*/ 83344 h 809763"/>
                    <a:gd name="connsiteX115" fmla="*/ 371475 w 669132"/>
                    <a:gd name="connsiteY115" fmla="*/ 78581 h 809763"/>
                    <a:gd name="connsiteX116" fmla="*/ 388144 w 669132"/>
                    <a:gd name="connsiteY116" fmla="*/ 71438 h 809763"/>
                    <a:gd name="connsiteX117" fmla="*/ 404813 w 669132"/>
                    <a:gd name="connsiteY117" fmla="*/ 54769 h 809763"/>
                    <a:gd name="connsiteX118" fmla="*/ 414338 w 669132"/>
                    <a:gd name="connsiteY118" fmla="*/ 40481 h 809763"/>
                    <a:gd name="connsiteX119" fmla="*/ 419100 w 669132"/>
                    <a:gd name="connsiteY119" fmla="*/ 33338 h 809763"/>
                    <a:gd name="connsiteX120" fmla="*/ 426244 w 669132"/>
                    <a:gd name="connsiteY120" fmla="*/ 30956 h 809763"/>
                    <a:gd name="connsiteX121" fmla="*/ 431007 w 669132"/>
                    <a:gd name="connsiteY121" fmla="*/ 23813 h 809763"/>
                    <a:gd name="connsiteX122" fmla="*/ 445294 w 669132"/>
                    <a:gd name="connsiteY122" fmla="*/ 14288 h 809763"/>
                    <a:gd name="connsiteX123" fmla="*/ 461963 w 669132"/>
                    <a:gd name="connsiteY123" fmla="*/ 7144 h 809763"/>
                    <a:gd name="connsiteX124" fmla="*/ 471488 w 669132"/>
                    <a:gd name="connsiteY124" fmla="*/ 0 h 809763"/>
                    <a:gd name="connsiteX125" fmla="*/ 490538 w 669132"/>
                    <a:gd name="connsiteY125" fmla="*/ 11906 h 809763"/>
                    <a:gd name="connsiteX126" fmla="*/ 504825 w 669132"/>
                    <a:gd name="connsiteY126" fmla="*/ 21431 h 809763"/>
                    <a:gd name="connsiteX127" fmla="*/ 516732 w 669132"/>
                    <a:gd name="connsiteY127" fmla="*/ 33338 h 809763"/>
                    <a:gd name="connsiteX128" fmla="*/ 528638 w 669132"/>
                    <a:gd name="connsiteY128" fmla="*/ 45244 h 809763"/>
                    <a:gd name="connsiteX129" fmla="*/ 521494 w 669132"/>
                    <a:gd name="connsiteY129" fmla="*/ 61913 h 809763"/>
                    <a:gd name="connsiteX130" fmla="*/ 514350 w 669132"/>
                    <a:gd name="connsiteY130" fmla="*/ 64294 h 809763"/>
                    <a:gd name="connsiteX131" fmla="*/ 511969 w 669132"/>
                    <a:gd name="connsiteY131" fmla="*/ 71438 h 809763"/>
                    <a:gd name="connsiteX132" fmla="*/ 519113 w 669132"/>
                    <a:gd name="connsiteY132" fmla="*/ 85725 h 809763"/>
                    <a:gd name="connsiteX133" fmla="*/ 526257 w 669132"/>
                    <a:gd name="connsiteY133" fmla="*/ 90488 h 809763"/>
                    <a:gd name="connsiteX134" fmla="*/ 533400 w 669132"/>
                    <a:gd name="connsiteY134" fmla="*/ 97631 h 809763"/>
                    <a:gd name="connsiteX135" fmla="*/ 538163 w 669132"/>
                    <a:gd name="connsiteY135" fmla="*/ 104775 h 809763"/>
                    <a:gd name="connsiteX136" fmla="*/ 545307 w 669132"/>
                    <a:gd name="connsiteY136" fmla="*/ 107156 h 809763"/>
                    <a:gd name="connsiteX137" fmla="*/ 552450 w 669132"/>
                    <a:gd name="connsiteY137" fmla="*/ 111919 h 809763"/>
                    <a:gd name="connsiteX138" fmla="*/ 566738 w 669132"/>
                    <a:gd name="connsiteY138" fmla="*/ 109538 h 809763"/>
                    <a:gd name="connsiteX139" fmla="*/ 590550 w 669132"/>
                    <a:gd name="connsiteY139" fmla="*/ 107156 h 809763"/>
                    <a:gd name="connsiteX140" fmla="*/ 609600 w 669132"/>
                    <a:gd name="connsiteY140" fmla="*/ 109538 h 809763"/>
                    <a:gd name="connsiteX141" fmla="*/ 626269 w 669132"/>
                    <a:gd name="connsiteY141" fmla="*/ 114300 h 809763"/>
                    <a:gd name="connsiteX142" fmla="*/ 633413 w 669132"/>
                    <a:gd name="connsiteY142" fmla="*/ 119063 h 809763"/>
                    <a:gd name="connsiteX143" fmla="*/ 652463 w 669132"/>
                    <a:gd name="connsiteY14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4307 w 669132"/>
                    <a:gd name="connsiteY61" fmla="*/ 745331 h 809763"/>
                    <a:gd name="connsiteX62" fmla="*/ 157163 w 669132"/>
                    <a:gd name="connsiteY62" fmla="*/ 742950 h 809763"/>
                    <a:gd name="connsiteX63" fmla="*/ 145257 w 669132"/>
                    <a:gd name="connsiteY63" fmla="*/ 740569 h 809763"/>
                    <a:gd name="connsiteX64" fmla="*/ 135732 w 669132"/>
                    <a:gd name="connsiteY64" fmla="*/ 738188 h 809763"/>
                    <a:gd name="connsiteX65" fmla="*/ 123825 w 669132"/>
                    <a:gd name="connsiteY65" fmla="*/ 735806 h 809763"/>
                    <a:gd name="connsiteX66" fmla="*/ 109538 w 669132"/>
                    <a:gd name="connsiteY66" fmla="*/ 728663 h 809763"/>
                    <a:gd name="connsiteX67" fmla="*/ 16669 w 669132"/>
                    <a:gd name="connsiteY67" fmla="*/ 679872 h 809763"/>
                    <a:gd name="connsiteX68" fmla="*/ 0 w 669132"/>
                    <a:gd name="connsiteY68" fmla="*/ 539343 h 809763"/>
                    <a:gd name="connsiteX69" fmla="*/ 45244 w 669132"/>
                    <a:gd name="connsiteY69" fmla="*/ 540544 h 809763"/>
                    <a:gd name="connsiteX70" fmla="*/ 124980 w 669132"/>
                    <a:gd name="connsiteY70" fmla="*/ 659628 h 809763"/>
                    <a:gd name="connsiteX71" fmla="*/ 320675 w 669132"/>
                    <a:gd name="connsiteY71" fmla="*/ 520321 h 809763"/>
                    <a:gd name="connsiteX72" fmla="*/ 319088 w 669132"/>
                    <a:gd name="connsiteY72" fmla="*/ 469106 h 809763"/>
                    <a:gd name="connsiteX73" fmla="*/ 323850 w 669132"/>
                    <a:gd name="connsiteY73" fmla="*/ 454819 h 809763"/>
                    <a:gd name="connsiteX74" fmla="*/ 326232 w 669132"/>
                    <a:gd name="connsiteY74" fmla="*/ 447675 h 809763"/>
                    <a:gd name="connsiteX75" fmla="*/ 328613 w 669132"/>
                    <a:gd name="connsiteY75" fmla="*/ 423863 h 809763"/>
                    <a:gd name="connsiteX76" fmla="*/ 330994 w 669132"/>
                    <a:gd name="connsiteY76" fmla="*/ 416719 h 809763"/>
                    <a:gd name="connsiteX77" fmla="*/ 340519 w 669132"/>
                    <a:gd name="connsiteY77" fmla="*/ 383381 h 809763"/>
                    <a:gd name="connsiteX78" fmla="*/ 342900 w 669132"/>
                    <a:gd name="connsiteY78" fmla="*/ 347663 h 809763"/>
                    <a:gd name="connsiteX79" fmla="*/ 345282 w 669132"/>
                    <a:gd name="connsiteY79" fmla="*/ 340519 h 809763"/>
                    <a:gd name="connsiteX80" fmla="*/ 347663 w 669132"/>
                    <a:gd name="connsiteY80" fmla="*/ 323850 h 809763"/>
                    <a:gd name="connsiteX81" fmla="*/ 350044 w 669132"/>
                    <a:gd name="connsiteY81" fmla="*/ 280988 h 809763"/>
                    <a:gd name="connsiteX82" fmla="*/ 352425 w 669132"/>
                    <a:gd name="connsiteY82" fmla="*/ 261938 h 809763"/>
                    <a:gd name="connsiteX83" fmla="*/ 345282 w 669132"/>
                    <a:gd name="connsiteY83" fmla="*/ 257175 h 809763"/>
                    <a:gd name="connsiteX84" fmla="*/ 338138 w 669132"/>
                    <a:gd name="connsiteY84" fmla="*/ 259556 h 809763"/>
                    <a:gd name="connsiteX85" fmla="*/ 330994 w 669132"/>
                    <a:gd name="connsiteY85" fmla="*/ 264319 h 809763"/>
                    <a:gd name="connsiteX86" fmla="*/ 316707 w 669132"/>
                    <a:gd name="connsiteY86" fmla="*/ 269081 h 809763"/>
                    <a:gd name="connsiteX87" fmla="*/ 309563 w 669132"/>
                    <a:gd name="connsiteY87" fmla="*/ 271463 h 809763"/>
                    <a:gd name="connsiteX88" fmla="*/ 311944 w 669132"/>
                    <a:gd name="connsiteY88" fmla="*/ 264319 h 809763"/>
                    <a:gd name="connsiteX89" fmla="*/ 307182 w 669132"/>
                    <a:gd name="connsiteY89" fmla="*/ 250031 h 809763"/>
                    <a:gd name="connsiteX90" fmla="*/ 295275 w 669132"/>
                    <a:gd name="connsiteY90" fmla="*/ 228600 h 809763"/>
                    <a:gd name="connsiteX91" fmla="*/ 288132 w 669132"/>
                    <a:gd name="connsiteY91" fmla="*/ 223838 h 809763"/>
                    <a:gd name="connsiteX92" fmla="*/ 290513 w 669132"/>
                    <a:gd name="connsiteY92" fmla="*/ 216694 h 809763"/>
                    <a:gd name="connsiteX93" fmla="*/ 297657 w 669132"/>
                    <a:gd name="connsiteY93" fmla="*/ 214313 h 809763"/>
                    <a:gd name="connsiteX94" fmla="*/ 304800 w 669132"/>
                    <a:gd name="connsiteY94" fmla="*/ 209550 h 809763"/>
                    <a:gd name="connsiteX95" fmla="*/ 311944 w 669132"/>
                    <a:gd name="connsiteY95" fmla="*/ 202406 h 809763"/>
                    <a:gd name="connsiteX96" fmla="*/ 319088 w 669132"/>
                    <a:gd name="connsiteY96" fmla="*/ 200025 h 809763"/>
                    <a:gd name="connsiteX97" fmla="*/ 333375 w 669132"/>
                    <a:gd name="connsiteY97" fmla="*/ 192881 h 809763"/>
                    <a:gd name="connsiteX98" fmla="*/ 347663 w 669132"/>
                    <a:gd name="connsiteY98" fmla="*/ 190500 h 809763"/>
                    <a:gd name="connsiteX99" fmla="*/ 361950 w 669132"/>
                    <a:gd name="connsiteY99" fmla="*/ 185738 h 809763"/>
                    <a:gd name="connsiteX100" fmla="*/ 369094 w 669132"/>
                    <a:gd name="connsiteY100" fmla="*/ 180975 h 809763"/>
                    <a:gd name="connsiteX101" fmla="*/ 373857 w 669132"/>
                    <a:gd name="connsiteY101" fmla="*/ 173831 h 809763"/>
                    <a:gd name="connsiteX102" fmla="*/ 381000 w 669132"/>
                    <a:gd name="connsiteY102" fmla="*/ 171450 h 809763"/>
                    <a:gd name="connsiteX103" fmla="*/ 388144 w 669132"/>
                    <a:gd name="connsiteY103" fmla="*/ 166688 h 809763"/>
                    <a:gd name="connsiteX104" fmla="*/ 390525 w 669132"/>
                    <a:gd name="connsiteY104" fmla="*/ 159544 h 809763"/>
                    <a:gd name="connsiteX105" fmla="*/ 395288 w 669132"/>
                    <a:gd name="connsiteY105" fmla="*/ 152400 h 809763"/>
                    <a:gd name="connsiteX106" fmla="*/ 404813 w 669132"/>
                    <a:gd name="connsiteY106" fmla="*/ 130969 h 809763"/>
                    <a:gd name="connsiteX107" fmla="*/ 407194 w 669132"/>
                    <a:gd name="connsiteY107" fmla="*/ 111919 h 809763"/>
                    <a:gd name="connsiteX108" fmla="*/ 392907 w 669132"/>
                    <a:gd name="connsiteY108" fmla="*/ 107156 h 809763"/>
                    <a:gd name="connsiteX109" fmla="*/ 378619 w 669132"/>
                    <a:gd name="connsiteY109" fmla="*/ 102394 h 809763"/>
                    <a:gd name="connsiteX110" fmla="*/ 369094 w 669132"/>
                    <a:gd name="connsiteY110" fmla="*/ 100013 h 809763"/>
                    <a:gd name="connsiteX111" fmla="*/ 366713 w 669132"/>
                    <a:gd name="connsiteY111" fmla="*/ 92869 h 809763"/>
                    <a:gd name="connsiteX112" fmla="*/ 357188 w 669132"/>
                    <a:gd name="connsiteY112" fmla="*/ 83344 h 809763"/>
                    <a:gd name="connsiteX113" fmla="*/ 371475 w 669132"/>
                    <a:gd name="connsiteY113" fmla="*/ 78581 h 809763"/>
                    <a:gd name="connsiteX114" fmla="*/ 388144 w 669132"/>
                    <a:gd name="connsiteY114" fmla="*/ 71438 h 809763"/>
                    <a:gd name="connsiteX115" fmla="*/ 404813 w 669132"/>
                    <a:gd name="connsiteY115" fmla="*/ 54769 h 809763"/>
                    <a:gd name="connsiteX116" fmla="*/ 414338 w 669132"/>
                    <a:gd name="connsiteY116" fmla="*/ 40481 h 809763"/>
                    <a:gd name="connsiteX117" fmla="*/ 419100 w 669132"/>
                    <a:gd name="connsiteY117" fmla="*/ 33338 h 809763"/>
                    <a:gd name="connsiteX118" fmla="*/ 426244 w 669132"/>
                    <a:gd name="connsiteY118" fmla="*/ 30956 h 809763"/>
                    <a:gd name="connsiteX119" fmla="*/ 431007 w 669132"/>
                    <a:gd name="connsiteY119" fmla="*/ 23813 h 809763"/>
                    <a:gd name="connsiteX120" fmla="*/ 445294 w 669132"/>
                    <a:gd name="connsiteY120" fmla="*/ 14288 h 809763"/>
                    <a:gd name="connsiteX121" fmla="*/ 461963 w 669132"/>
                    <a:gd name="connsiteY121" fmla="*/ 7144 h 809763"/>
                    <a:gd name="connsiteX122" fmla="*/ 471488 w 669132"/>
                    <a:gd name="connsiteY122" fmla="*/ 0 h 809763"/>
                    <a:gd name="connsiteX123" fmla="*/ 490538 w 669132"/>
                    <a:gd name="connsiteY123" fmla="*/ 11906 h 809763"/>
                    <a:gd name="connsiteX124" fmla="*/ 504825 w 669132"/>
                    <a:gd name="connsiteY124" fmla="*/ 21431 h 809763"/>
                    <a:gd name="connsiteX125" fmla="*/ 516732 w 669132"/>
                    <a:gd name="connsiteY125" fmla="*/ 33338 h 809763"/>
                    <a:gd name="connsiteX126" fmla="*/ 528638 w 669132"/>
                    <a:gd name="connsiteY126" fmla="*/ 45244 h 809763"/>
                    <a:gd name="connsiteX127" fmla="*/ 521494 w 669132"/>
                    <a:gd name="connsiteY127" fmla="*/ 61913 h 809763"/>
                    <a:gd name="connsiteX128" fmla="*/ 514350 w 669132"/>
                    <a:gd name="connsiteY128" fmla="*/ 64294 h 809763"/>
                    <a:gd name="connsiteX129" fmla="*/ 511969 w 669132"/>
                    <a:gd name="connsiteY129" fmla="*/ 71438 h 809763"/>
                    <a:gd name="connsiteX130" fmla="*/ 519113 w 669132"/>
                    <a:gd name="connsiteY130" fmla="*/ 85725 h 809763"/>
                    <a:gd name="connsiteX131" fmla="*/ 526257 w 669132"/>
                    <a:gd name="connsiteY131" fmla="*/ 90488 h 809763"/>
                    <a:gd name="connsiteX132" fmla="*/ 533400 w 669132"/>
                    <a:gd name="connsiteY132" fmla="*/ 97631 h 809763"/>
                    <a:gd name="connsiteX133" fmla="*/ 538163 w 669132"/>
                    <a:gd name="connsiteY133" fmla="*/ 104775 h 809763"/>
                    <a:gd name="connsiteX134" fmla="*/ 545307 w 669132"/>
                    <a:gd name="connsiteY134" fmla="*/ 107156 h 809763"/>
                    <a:gd name="connsiteX135" fmla="*/ 552450 w 669132"/>
                    <a:gd name="connsiteY135" fmla="*/ 111919 h 809763"/>
                    <a:gd name="connsiteX136" fmla="*/ 566738 w 669132"/>
                    <a:gd name="connsiteY136" fmla="*/ 109538 h 809763"/>
                    <a:gd name="connsiteX137" fmla="*/ 590550 w 669132"/>
                    <a:gd name="connsiteY137" fmla="*/ 107156 h 809763"/>
                    <a:gd name="connsiteX138" fmla="*/ 609600 w 669132"/>
                    <a:gd name="connsiteY138" fmla="*/ 109538 h 809763"/>
                    <a:gd name="connsiteX139" fmla="*/ 626269 w 669132"/>
                    <a:gd name="connsiteY139" fmla="*/ 114300 h 809763"/>
                    <a:gd name="connsiteX140" fmla="*/ 633413 w 669132"/>
                    <a:gd name="connsiteY140" fmla="*/ 119063 h 809763"/>
                    <a:gd name="connsiteX141" fmla="*/ 652463 w 669132"/>
                    <a:gd name="connsiteY14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57163 w 669132"/>
                    <a:gd name="connsiteY61" fmla="*/ 742950 h 809763"/>
                    <a:gd name="connsiteX62" fmla="*/ 145257 w 669132"/>
                    <a:gd name="connsiteY62" fmla="*/ 740569 h 809763"/>
                    <a:gd name="connsiteX63" fmla="*/ 135732 w 669132"/>
                    <a:gd name="connsiteY63" fmla="*/ 738188 h 809763"/>
                    <a:gd name="connsiteX64" fmla="*/ 123825 w 669132"/>
                    <a:gd name="connsiteY64" fmla="*/ 735806 h 809763"/>
                    <a:gd name="connsiteX65" fmla="*/ 109538 w 669132"/>
                    <a:gd name="connsiteY65" fmla="*/ 728663 h 809763"/>
                    <a:gd name="connsiteX66" fmla="*/ 16669 w 669132"/>
                    <a:gd name="connsiteY66" fmla="*/ 679872 h 809763"/>
                    <a:gd name="connsiteX67" fmla="*/ 0 w 669132"/>
                    <a:gd name="connsiteY67" fmla="*/ 539343 h 809763"/>
                    <a:gd name="connsiteX68" fmla="*/ 45244 w 669132"/>
                    <a:gd name="connsiteY68" fmla="*/ 540544 h 809763"/>
                    <a:gd name="connsiteX69" fmla="*/ 124980 w 669132"/>
                    <a:gd name="connsiteY69" fmla="*/ 659628 h 809763"/>
                    <a:gd name="connsiteX70" fmla="*/ 320675 w 669132"/>
                    <a:gd name="connsiteY70" fmla="*/ 520321 h 809763"/>
                    <a:gd name="connsiteX71" fmla="*/ 319088 w 669132"/>
                    <a:gd name="connsiteY71" fmla="*/ 469106 h 809763"/>
                    <a:gd name="connsiteX72" fmla="*/ 323850 w 669132"/>
                    <a:gd name="connsiteY72" fmla="*/ 454819 h 809763"/>
                    <a:gd name="connsiteX73" fmla="*/ 326232 w 669132"/>
                    <a:gd name="connsiteY73" fmla="*/ 447675 h 809763"/>
                    <a:gd name="connsiteX74" fmla="*/ 328613 w 669132"/>
                    <a:gd name="connsiteY74" fmla="*/ 423863 h 809763"/>
                    <a:gd name="connsiteX75" fmla="*/ 330994 w 669132"/>
                    <a:gd name="connsiteY75" fmla="*/ 416719 h 809763"/>
                    <a:gd name="connsiteX76" fmla="*/ 340519 w 669132"/>
                    <a:gd name="connsiteY76" fmla="*/ 383381 h 809763"/>
                    <a:gd name="connsiteX77" fmla="*/ 342900 w 669132"/>
                    <a:gd name="connsiteY77" fmla="*/ 347663 h 809763"/>
                    <a:gd name="connsiteX78" fmla="*/ 345282 w 669132"/>
                    <a:gd name="connsiteY78" fmla="*/ 340519 h 809763"/>
                    <a:gd name="connsiteX79" fmla="*/ 347663 w 669132"/>
                    <a:gd name="connsiteY79" fmla="*/ 323850 h 809763"/>
                    <a:gd name="connsiteX80" fmla="*/ 350044 w 669132"/>
                    <a:gd name="connsiteY80" fmla="*/ 280988 h 809763"/>
                    <a:gd name="connsiteX81" fmla="*/ 352425 w 669132"/>
                    <a:gd name="connsiteY81" fmla="*/ 261938 h 809763"/>
                    <a:gd name="connsiteX82" fmla="*/ 345282 w 669132"/>
                    <a:gd name="connsiteY82" fmla="*/ 257175 h 809763"/>
                    <a:gd name="connsiteX83" fmla="*/ 338138 w 669132"/>
                    <a:gd name="connsiteY83" fmla="*/ 259556 h 809763"/>
                    <a:gd name="connsiteX84" fmla="*/ 330994 w 669132"/>
                    <a:gd name="connsiteY84" fmla="*/ 264319 h 809763"/>
                    <a:gd name="connsiteX85" fmla="*/ 316707 w 669132"/>
                    <a:gd name="connsiteY85" fmla="*/ 269081 h 809763"/>
                    <a:gd name="connsiteX86" fmla="*/ 309563 w 669132"/>
                    <a:gd name="connsiteY86" fmla="*/ 271463 h 809763"/>
                    <a:gd name="connsiteX87" fmla="*/ 311944 w 669132"/>
                    <a:gd name="connsiteY87" fmla="*/ 264319 h 809763"/>
                    <a:gd name="connsiteX88" fmla="*/ 307182 w 669132"/>
                    <a:gd name="connsiteY88" fmla="*/ 250031 h 809763"/>
                    <a:gd name="connsiteX89" fmla="*/ 295275 w 669132"/>
                    <a:gd name="connsiteY89" fmla="*/ 228600 h 809763"/>
                    <a:gd name="connsiteX90" fmla="*/ 288132 w 669132"/>
                    <a:gd name="connsiteY90" fmla="*/ 223838 h 809763"/>
                    <a:gd name="connsiteX91" fmla="*/ 290513 w 669132"/>
                    <a:gd name="connsiteY91" fmla="*/ 216694 h 809763"/>
                    <a:gd name="connsiteX92" fmla="*/ 297657 w 669132"/>
                    <a:gd name="connsiteY92" fmla="*/ 214313 h 809763"/>
                    <a:gd name="connsiteX93" fmla="*/ 304800 w 669132"/>
                    <a:gd name="connsiteY93" fmla="*/ 209550 h 809763"/>
                    <a:gd name="connsiteX94" fmla="*/ 311944 w 669132"/>
                    <a:gd name="connsiteY94" fmla="*/ 202406 h 809763"/>
                    <a:gd name="connsiteX95" fmla="*/ 319088 w 669132"/>
                    <a:gd name="connsiteY95" fmla="*/ 200025 h 809763"/>
                    <a:gd name="connsiteX96" fmla="*/ 333375 w 669132"/>
                    <a:gd name="connsiteY96" fmla="*/ 192881 h 809763"/>
                    <a:gd name="connsiteX97" fmla="*/ 347663 w 669132"/>
                    <a:gd name="connsiteY97" fmla="*/ 190500 h 809763"/>
                    <a:gd name="connsiteX98" fmla="*/ 361950 w 669132"/>
                    <a:gd name="connsiteY98" fmla="*/ 185738 h 809763"/>
                    <a:gd name="connsiteX99" fmla="*/ 369094 w 669132"/>
                    <a:gd name="connsiteY99" fmla="*/ 180975 h 809763"/>
                    <a:gd name="connsiteX100" fmla="*/ 373857 w 669132"/>
                    <a:gd name="connsiteY100" fmla="*/ 173831 h 809763"/>
                    <a:gd name="connsiteX101" fmla="*/ 381000 w 669132"/>
                    <a:gd name="connsiteY101" fmla="*/ 171450 h 809763"/>
                    <a:gd name="connsiteX102" fmla="*/ 388144 w 669132"/>
                    <a:gd name="connsiteY102" fmla="*/ 166688 h 809763"/>
                    <a:gd name="connsiteX103" fmla="*/ 390525 w 669132"/>
                    <a:gd name="connsiteY103" fmla="*/ 159544 h 809763"/>
                    <a:gd name="connsiteX104" fmla="*/ 395288 w 669132"/>
                    <a:gd name="connsiteY104" fmla="*/ 152400 h 809763"/>
                    <a:gd name="connsiteX105" fmla="*/ 404813 w 669132"/>
                    <a:gd name="connsiteY105" fmla="*/ 130969 h 809763"/>
                    <a:gd name="connsiteX106" fmla="*/ 407194 w 669132"/>
                    <a:gd name="connsiteY106" fmla="*/ 111919 h 809763"/>
                    <a:gd name="connsiteX107" fmla="*/ 392907 w 669132"/>
                    <a:gd name="connsiteY107" fmla="*/ 107156 h 809763"/>
                    <a:gd name="connsiteX108" fmla="*/ 378619 w 669132"/>
                    <a:gd name="connsiteY108" fmla="*/ 102394 h 809763"/>
                    <a:gd name="connsiteX109" fmla="*/ 369094 w 669132"/>
                    <a:gd name="connsiteY109" fmla="*/ 100013 h 809763"/>
                    <a:gd name="connsiteX110" fmla="*/ 366713 w 669132"/>
                    <a:gd name="connsiteY110" fmla="*/ 92869 h 809763"/>
                    <a:gd name="connsiteX111" fmla="*/ 357188 w 669132"/>
                    <a:gd name="connsiteY111" fmla="*/ 83344 h 809763"/>
                    <a:gd name="connsiteX112" fmla="*/ 371475 w 669132"/>
                    <a:gd name="connsiteY112" fmla="*/ 78581 h 809763"/>
                    <a:gd name="connsiteX113" fmla="*/ 388144 w 669132"/>
                    <a:gd name="connsiteY113" fmla="*/ 71438 h 809763"/>
                    <a:gd name="connsiteX114" fmla="*/ 404813 w 669132"/>
                    <a:gd name="connsiteY114" fmla="*/ 54769 h 809763"/>
                    <a:gd name="connsiteX115" fmla="*/ 414338 w 669132"/>
                    <a:gd name="connsiteY115" fmla="*/ 40481 h 809763"/>
                    <a:gd name="connsiteX116" fmla="*/ 419100 w 669132"/>
                    <a:gd name="connsiteY116" fmla="*/ 33338 h 809763"/>
                    <a:gd name="connsiteX117" fmla="*/ 426244 w 669132"/>
                    <a:gd name="connsiteY117" fmla="*/ 30956 h 809763"/>
                    <a:gd name="connsiteX118" fmla="*/ 431007 w 669132"/>
                    <a:gd name="connsiteY118" fmla="*/ 23813 h 809763"/>
                    <a:gd name="connsiteX119" fmla="*/ 445294 w 669132"/>
                    <a:gd name="connsiteY119" fmla="*/ 14288 h 809763"/>
                    <a:gd name="connsiteX120" fmla="*/ 461963 w 669132"/>
                    <a:gd name="connsiteY120" fmla="*/ 7144 h 809763"/>
                    <a:gd name="connsiteX121" fmla="*/ 471488 w 669132"/>
                    <a:gd name="connsiteY121" fmla="*/ 0 h 809763"/>
                    <a:gd name="connsiteX122" fmla="*/ 490538 w 669132"/>
                    <a:gd name="connsiteY122" fmla="*/ 11906 h 809763"/>
                    <a:gd name="connsiteX123" fmla="*/ 504825 w 669132"/>
                    <a:gd name="connsiteY123" fmla="*/ 21431 h 809763"/>
                    <a:gd name="connsiteX124" fmla="*/ 516732 w 669132"/>
                    <a:gd name="connsiteY124" fmla="*/ 33338 h 809763"/>
                    <a:gd name="connsiteX125" fmla="*/ 528638 w 669132"/>
                    <a:gd name="connsiteY125" fmla="*/ 45244 h 809763"/>
                    <a:gd name="connsiteX126" fmla="*/ 521494 w 669132"/>
                    <a:gd name="connsiteY126" fmla="*/ 61913 h 809763"/>
                    <a:gd name="connsiteX127" fmla="*/ 514350 w 669132"/>
                    <a:gd name="connsiteY127" fmla="*/ 64294 h 809763"/>
                    <a:gd name="connsiteX128" fmla="*/ 511969 w 669132"/>
                    <a:gd name="connsiteY128" fmla="*/ 71438 h 809763"/>
                    <a:gd name="connsiteX129" fmla="*/ 519113 w 669132"/>
                    <a:gd name="connsiteY129" fmla="*/ 85725 h 809763"/>
                    <a:gd name="connsiteX130" fmla="*/ 526257 w 669132"/>
                    <a:gd name="connsiteY130" fmla="*/ 90488 h 809763"/>
                    <a:gd name="connsiteX131" fmla="*/ 533400 w 669132"/>
                    <a:gd name="connsiteY131" fmla="*/ 97631 h 809763"/>
                    <a:gd name="connsiteX132" fmla="*/ 538163 w 669132"/>
                    <a:gd name="connsiteY132" fmla="*/ 104775 h 809763"/>
                    <a:gd name="connsiteX133" fmla="*/ 545307 w 669132"/>
                    <a:gd name="connsiteY133" fmla="*/ 107156 h 809763"/>
                    <a:gd name="connsiteX134" fmla="*/ 552450 w 669132"/>
                    <a:gd name="connsiteY134" fmla="*/ 111919 h 809763"/>
                    <a:gd name="connsiteX135" fmla="*/ 566738 w 669132"/>
                    <a:gd name="connsiteY135" fmla="*/ 109538 h 809763"/>
                    <a:gd name="connsiteX136" fmla="*/ 590550 w 669132"/>
                    <a:gd name="connsiteY136" fmla="*/ 107156 h 809763"/>
                    <a:gd name="connsiteX137" fmla="*/ 609600 w 669132"/>
                    <a:gd name="connsiteY137" fmla="*/ 109538 h 809763"/>
                    <a:gd name="connsiteX138" fmla="*/ 626269 w 669132"/>
                    <a:gd name="connsiteY138" fmla="*/ 114300 h 809763"/>
                    <a:gd name="connsiteX139" fmla="*/ 633413 w 669132"/>
                    <a:gd name="connsiteY139" fmla="*/ 119063 h 809763"/>
                    <a:gd name="connsiteX140" fmla="*/ 652463 w 669132"/>
                    <a:gd name="connsiteY14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35732 w 669132"/>
                    <a:gd name="connsiteY62" fmla="*/ 738188 h 809763"/>
                    <a:gd name="connsiteX63" fmla="*/ 123825 w 669132"/>
                    <a:gd name="connsiteY63" fmla="*/ 735806 h 809763"/>
                    <a:gd name="connsiteX64" fmla="*/ 109538 w 669132"/>
                    <a:gd name="connsiteY64" fmla="*/ 728663 h 809763"/>
                    <a:gd name="connsiteX65" fmla="*/ 16669 w 669132"/>
                    <a:gd name="connsiteY65" fmla="*/ 679872 h 809763"/>
                    <a:gd name="connsiteX66" fmla="*/ 0 w 669132"/>
                    <a:gd name="connsiteY66" fmla="*/ 539343 h 809763"/>
                    <a:gd name="connsiteX67" fmla="*/ 45244 w 669132"/>
                    <a:gd name="connsiteY67" fmla="*/ 540544 h 809763"/>
                    <a:gd name="connsiteX68" fmla="*/ 124980 w 669132"/>
                    <a:gd name="connsiteY68" fmla="*/ 659628 h 809763"/>
                    <a:gd name="connsiteX69" fmla="*/ 320675 w 669132"/>
                    <a:gd name="connsiteY69" fmla="*/ 520321 h 809763"/>
                    <a:gd name="connsiteX70" fmla="*/ 319088 w 669132"/>
                    <a:gd name="connsiteY70" fmla="*/ 469106 h 809763"/>
                    <a:gd name="connsiteX71" fmla="*/ 323850 w 669132"/>
                    <a:gd name="connsiteY71" fmla="*/ 454819 h 809763"/>
                    <a:gd name="connsiteX72" fmla="*/ 326232 w 669132"/>
                    <a:gd name="connsiteY72" fmla="*/ 447675 h 809763"/>
                    <a:gd name="connsiteX73" fmla="*/ 328613 w 669132"/>
                    <a:gd name="connsiteY73" fmla="*/ 423863 h 809763"/>
                    <a:gd name="connsiteX74" fmla="*/ 330994 w 669132"/>
                    <a:gd name="connsiteY74" fmla="*/ 416719 h 809763"/>
                    <a:gd name="connsiteX75" fmla="*/ 340519 w 669132"/>
                    <a:gd name="connsiteY75" fmla="*/ 383381 h 809763"/>
                    <a:gd name="connsiteX76" fmla="*/ 342900 w 669132"/>
                    <a:gd name="connsiteY76" fmla="*/ 347663 h 809763"/>
                    <a:gd name="connsiteX77" fmla="*/ 345282 w 669132"/>
                    <a:gd name="connsiteY77" fmla="*/ 340519 h 809763"/>
                    <a:gd name="connsiteX78" fmla="*/ 347663 w 669132"/>
                    <a:gd name="connsiteY78" fmla="*/ 323850 h 809763"/>
                    <a:gd name="connsiteX79" fmla="*/ 350044 w 669132"/>
                    <a:gd name="connsiteY79" fmla="*/ 280988 h 809763"/>
                    <a:gd name="connsiteX80" fmla="*/ 352425 w 669132"/>
                    <a:gd name="connsiteY80" fmla="*/ 261938 h 809763"/>
                    <a:gd name="connsiteX81" fmla="*/ 345282 w 669132"/>
                    <a:gd name="connsiteY81" fmla="*/ 257175 h 809763"/>
                    <a:gd name="connsiteX82" fmla="*/ 338138 w 669132"/>
                    <a:gd name="connsiteY82" fmla="*/ 259556 h 809763"/>
                    <a:gd name="connsiteX83" fmla="*/ 330994 w 669132"/>
                    <a:gd name="connsiteY83" fmla="*/ 264319 h 809763"/>
                    <a:gd name="connsiteX84" fmla="*/ 316707 w 669132"/>
                    <a:gd name="connsiteY84" fmla="*/ 269081 h 809763"/>
                    <a:gd name="connsiteX85" fmla="*/ 309563 w 669132"/>
                    <a:gd name="connsiteY85" fmla="*/ 271463 h 809763"/>
                    <a:gd name="connsiteX86" fmla="*/ 311944 w 669132"/>
                    <a:gd name="connsiteY86" fmla="*/ 264319 h 809763"/>
                    <a:gd name="connsiteX87" fmla="*/ 307182 w 669132"/>
                    <a:gd name="connsiteY87" fmla="*/ 250031 h 809763"/>
                    <a:gd name="connsiteX88" fmla="*/ 295275 w 669132"/>
                    <a:gd name="connsiteY88" fmla="*/ 228600 h 809763"/>
                    <a:gd name="connsiteX89" fmla="*/ 288132 w 669132"/>
                    <a:gd name="connsiteY89" fmla="*/ 223838 h 809763"/>
                    <a:gd name="connsiteX90" fmla="*/ 290513 w 669132"/>
                    <a:gd name="connsiteY90" fmla="*/ 216694 h 809763"/>
                    <a:gd name="connsiteX91" fmla="*/ 297657 w 669132"/>
                    <a:gd name="connsiteY91" fmla="*/ 214313 h 809763"/>
                    <a:gd name="connsiteX92" fmla="*/ 304800 w 669132"/>
                    <a:gd name="connsiteY92" fmla="*/ 209550 h 809763"/>
                    <a:gd name="connsiteX93" fmla="*/ 311944 w 669132"/>
                    <a:gd name="connsiteY93" fmla="*/ 202406 h 809763"/>
                    <a:gd name="connsiteX94" fmla="*/ 319088 w 669132"/>
                    <a:gd name="connsiteY94" fmla="*/ 200025 h 809763"/>
                    <a:gd name="connsiteX95" fmla="*/ 333375 w 669132"/>
                    <a:gd name="connsiteY95" fmla="*/ 192881 h 809763"/>
                    <a:gd name="connsiteX96" fmla="*/ 347663 w 669132"/>
                    <a:gd name="connsiteY96" fmla="*/ 190500 h 809763"/>
                    <a:gd name="connsiteX97" fmla="*/ 361950 w 669132"/>
                    <a:gd name="connsiteY97" fmla="*/ 185738 h 809763"/>
                    <a:gd name="connsiteX98" fmla="*/ 369094 w 669132"/>
                    <a:gd name="connsiteY98" fmla="*/ 180975 h 809763"/>
                    <a:gd name="connsiteX99" fmla="*/ 373857 w 669132"/>
                    <a:gd name="connsiteY99" fmla="*/ 173831 h 809763"/>
                    <a:gd name="connsiteX100" fmla="*/ 381000 w 669132"/>
                    <a:gd name="connsiteY100" fmla="*/ 171450 h 809763"/>
                    <a:gd name="connsiteX101" fmla="*/ 388144 w 669132"/>
                    <a:gd name="connsiteY101" fmla="*/ 166688 h 809763"/>
                    <a:gd name="connsiteX102" fmla="*/ 390525 w 669132"/>
                    <a:gd name="connsiteY102" fmla="*/ 159544 h 809763"/>
                    <a:gd name="connsiteX103" fmla="*/ 395288 w 669132"/>
                    <a:gd name="connsiteY103" fmla="*/ 152400 h 809763"/>
                    <a:gd name="connsiteX104" fmla="*/ 404813 w 669132"/>
                    <a:gd name="connsiteY104" fmla="*/ 130969 h 809763"/>
                    <a:gd name="connsiteX105" fmla="*/ 407194 w 669132"/>
                    <a:gd name="connsiteY105" fmla="*/ 111919 h 809763"/>
                    <a:gd name="connsiteX106" fmla="*/ 392907 w 669132"/>
                    <a:gd name="connsiteY106" fmla="*/ 107156 h 809763"/>
                    <a:gd name="connsiteX107" fmla="*/ 378619 w 669132"/>
                    <a:gd name="connsiteY107" fmla="*/ 102394 h 809763"/>
                    <a:gd name="connsiteX108" fmla="*/ 369094 w 669132"/>
                    <a:gd name="connsiteY108" fmla="*/ 100013 h 809763"/>
                    <a:gd name="connsiteX109" fmla="*/ 366713 w 669132"/>
                    <a:gd name="connsiteY109" fmla="*/ 92869 h 809763"/>
                    <a:gd name="connsiteX110" fmla="*/ 357188 w 669132"/>
                    <a:gd name="connsiteY110" fmla="*/ 83344 h 809763"/>
                    <a:gd name="connsiteX111" fmla="*/ 371475 w 669132"/>
                    <a:gd name="connsiteY111" fmla="*/ 78581 h 809763"/>
                    <a:gd name="connsiteX112" fmla="*/ 388144 w 669132"/>
                    <a:gd name="connsiteY112" fmla="*/ 71438 h 809763"/>
                    <a:gd name="connsiteX113" fmla="*/ 404813 w 669132"/>
                    <a:gd name="connsiteY113" fmla="*/ 54769 h 809763"/>
                    <a:gd name="connsiteX114" fmla="*/ 414338 w 669132"/>
                    <a:gd name="connsiteY114" fmla="*/ 40481 h 809763"/>
                    <a:gd name="connsiteX115" fmla="*/ 419100 w 669132"/>
                    <a:gd name="connsiteY115" fmla="*/ 33338 h 809763"/>
                    <a:gd name="connsiteX116" fmla="*/ 426244 w 669132"/>
                    <a:gd name="connsiteY116" fmla="*/ 30956 h 809763"/>
                    <a:gd name="connsiteX117" fmla="*/ 431007 w 669132"/>
                    <a:gd name="connsiteY117" fmla="*/ 23813 h 809763"/>
                    <a:gd name="connsiteX118" fmla="*/ 445294 w 669132"/>
                    <a:gd name="connsiteY118" fmla="*/ 14288 h 809763"/>
                    <a:gd name="connsiteX119" fmla="*/ 461963 w 669132"/>
                    <a:gd name="connsiteY119" fmla="*/ 7144 h 809763"/>
                    <a:gd name="connsiteX120" fmla="*/ 471488 w 669132"/>
                    <a:gd name="connsiteY120" fmla="*/ 0 h 809763"/>
                    <a:gd name="connsiteX121" fmla="*/ 490538 w 669132"/>
                    <a:gd name="connsiteY121" fmla="*/ 11906 h 809763"/>
                    <a:gd name="connsiteX122" fmla="*/ 504825 w 669132"/>
                    <a:gd name="connsiteY122" fmla="*/ 21431 h 809763"/>
                    <a:gd name="connsiteX123" fmla="*/ 516732 w 669132"/>
                    <a:gd name="connsiteY123" fmla="*/ 33338 h 809763"/>
                    <a:gd name="connsiteX124" fmla="*/ 528638 w 669132"/>
                    <a:gd name="connsiteY124" fmla="*/ 45244 h 809763"/>
                    <a:gd name="connsiteX125" fmla="*/ 521494 w 669132"/>
                    <a:gd name="connsiteY125" fmla="*/ 61913 h 809763"/>
                    <a:gd name="connsiteX126" fmla="*/ 514350 w 669132"/>
                    <a:gd name="connsiteY126" fmla="*/ 64294 h 809763"/>
                    <a:gd name="connsiteX127" fmla="*/ 511969 w 669132"/>
                    <a:gd name="connsiteY127" fmla="*/ 71438 h 809763"/>
                    <a:gd name="connsiteX128" fmla="*/ 519113 w 669132"/>
                    <a:gd name="connsiteY128" fmla="*/ 85725 h 809763"/>
                    <a:gd name="connsiteX129" fmla="*/ 526257 w 669132"/>
                    <a:gd name="connsiteY129" fmla="*/ 90488 h 809763"/>
                    <a:gd name="connsiteX130" fmla="*/ 533400 w 669132"/>
                    <a:gd name="connsiteY130" fmla="*/ 97631 h 809763"/>
                    <a:gd name="connsiteX131" fmla="*/ 538163 w 669132"/>
                    <a:gd name="connsiteY131" fmla="*/ 104775 h 809763"/>
                    <a:gd name="connsiteX132" fmla="*/ 545307 w 669132"/>
                    <a:gd name="connsiteY132" fmla="*/ 107156 h 809763"/>
                    <a:gd name="connsiteX133" fmla="*/ 552450 w 669132"/>
                    <a:gd name="connsiteY133" fmla="*/ 111919 h 809763"/>
                    <a:gd name="connsiteX134" fmla="*/ 566738 w 669132"/>
                    <a:gd name="connsiteY134" fmla="*/ 109538 h 809763"/>
                    <a:gd name="connsiteX135" fmla="*/ 590550 w 669132"/>
                    <a:gd name="connsiteY135" fmla="*/ 107156 h 809763"/>
                    <a:gd name="connsiteX136" fmla="*/ 609600 w 669132"/>
                    <a:gd name="connsiteY136" fmla="*/ 109538 h 809763"/>
                    <a:gd name="connsiteX137" fmla="*/ 626269 w 669132"/>
                    <a:gd name="connsiteY137" fmla="*/ 114300 h 809763"/>
                    <a:gd name="connsiteX138" fmla="*/ 633413 w 669132"/>
                    <a:gd name="connsiteY138" fmla="*/ 119063 h 809763"/>
                    <a:gd name="connsiteX139" fmla="*/ 652463 w 669132"/>
                    <a:gd name="connsiteY13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09538 w 669132"/>
                    <a:gd name="connsiteY63" fmla="*/ 728663 h 809763"/>
                    <a:gd name="connsiteX64" fmla="*/ 16669 w 669132"/>
                    <a:gd name="connsiteY64" fmla="*/ 679872 h 809763"/>
                    <a:gd name="connsiteX65" fmla="*/ 0 w 669132"/>
                    <a:gd name="connsiteY65" fmla="*/ 539343 h 809763"/>
                    <a:gd name="connsiteX66" fmla="*/ 45244 w 669132"/>
                    <a:gd name="connsiteY66" fmla="*/ 540544 h 809763"/>
                    <a:gd name="connsiteX67" fmla="*/ 124980 w 669132"/>
                    <a:gd name="connsiteY67" fmla="*/ 659628 h 809763"/>
                    <a:gd name="connsiteX68" fmla="*/ 320675 w 669132"/>
                    <a:gd name="connsiteY68" fmla="*/ 520321 h 809763"/>
                    <a:gd name="connsiteX69" fmla="*/ 319088 w 669132"/>
                    <a:gd name="connsiteY69" fmla="*/ 469106 h 809763"/>
                    <a:gd name="connsiteX70" fmla="*/ 323850 w 669132"/>
                    <a:gd name="connsiteY70" fmla="*/ 454819 h 809763"/>
                    <a:gd name="connsiteX71" fmla="*/ 326232 w 669132"/>
                    <a:gd name="connsiteY71" fmla="*/ 447675 h 809763"/>
                    <a:gd name="connsiteX72" fmla="*/ 328613 w 669132"/>
                    <a:gd name="connsiteY72" fmla="*/ 423863 h 809763"/>
                    <a:gd name="connsiteX73" fmla="*/ 330994 w 669132"/>
                    <a:gd name="connsiteY73" fmla="*/ 416719 h 809763"/>
                    <a:gd name="connsiteX74" fmla="*/ 340519 w 669132"/>
                    <a:gd name="connsiteY74" fmla="*/ 383381 h 809763"/>
                    <a:gd name="connsiteX75" fmla="*/ 342900 w 669132"/>
                    <a:gd name="connsiteY75" fmla="*/ 347663 h 809763"/>
                    <a:gd name="connsiteX76" fmla="*/ 345282 w 669132"/>
                    <a:gd name="connsiteY76" fmla="*/ 340519 h 809763"/>
                    <a:gd name="connsiteX77" fmla="*/ 347663 w 669132"/>
                    <a:gd name="connsiteY77" fmla="*/ 323850 h 809763"/>
                    <a:gd name="connsiteX78" fmla="*/ 350044 w 669132"/>
                    <a:gd name="connsiteY78" fmla="*/ 280988 h 809763"/>
                    <a:gd name="connsiteX79" fmla="*/ 352425 w 669132"/>
                    <a:gd name="connsiteY79" fmla="*/ 261938 h 809763"/>
                    <a:gd name="connsiteX80" fmla="*/ 345282 w 669132"/>
                    <a:gd name="connsiteY80" fmla="*/ 257175 h 809763"/>
                    <a:gd name="connsiteX81" fmla="*/ 338138 w 669132"/>
                    <a:gd name="connsiteY81" fmla="*/ 259556 h 809763"/>
                    <a:gd name="connsiteX82" fmla="*/ 330994 w 669132"/>
                    <a:gd name="connsiteY82" fmla="*/ 264319 h 809763"/>
                    <a:gd name="connsiteX83" fmla="*/ 316707 w 669132"/>
                    <a:gd name="connsiteY83" fmla="*/ 269081 h 809763"/>
                    <a:gd name="connsiteX84" fmla="*/ 309563 w 669132"/>
                    <a:gd name="connsiteY84" fmla="*/ 271463 h 809763"/>
                    <a:gd name="connsiteX85" fmla="*/ 311944 w 669132"/>
                    <a:gd name="connsiteY85" fmla="*/ 264319 h 809763"/>
                    <a:gd name="connsiteX86" fmla="*/ 307182 w 669132"/>
                    <a:gd name="connsiteY86" fmla="*/ 250031 h 809763"/>
                    <a:gd name="connsiteX87" fmla="*/ 295275 w 669132"/>
                    <a:gd name="connsiteY87" fmla="*/ 228600 h 809763"/>
                    <a:gd name="connsiteX88" fmla="*/ 288132 w 669132"/>
                    <a:gd name="connsiteY88" fmla="*/ 223838 h 809763"/>
                    <a:gd name="connsiteX89" fmla="*/ 290513 w 669132"/>
                    <a:gd name="connsiteY89" fmla="*/ 216694 h 809763"/>
                    <a:gd name="connsiteX90" fmla="*/ 297657 w 669132"/>
                    <a:gd name="connsiteY90" fmla="*/ 214313 h 809763"/>
                    <a:gd name="connsiteX91" fmla="*/ 304800 w 669132"/>
                    <a:gd name="connsiteY91" fmla="*/ 209550 h 809763"/>
                    <a:gd name="connsiteX92" fmla="*/ 311944 w 669132"/>
                    <a:gd name="connsiteY92" fmla="*/ 202406 h 809763"/>
                    <a:gd name="connsiteX93" fmla="*/ 319088 w 669132"/>
                    <a:gd name="connsiteY93" fmla="*/ 200025 h 809763"/>
                    <a:gd name="connsiteX94" fmla="*/ 333375 w 669132"/>
                    <a:gd name="connsiteY94" fmla="*/ 192881 h 809763"/>
                    <a:gd name="connsiteX95" fmla="*/ 347663 w 669132"/>
                    <a:gd name="connsiteY95" fmla="*/ 190500 h 809763"/>
                    <a:gd name="connsiteX96" fmla="*/ 361950 w 669132"/>
                    <a:gd name="connsiteY96" fmla="*/ 185738 h 809763"/>
                    <a:gd name="connsiteX97" fmla="*/ 369094 w 669132"/>
                    <a:gd name="connsiteY97" fmla="*/ 180975 h 809763"/>
                    <a:gd name="connsiteX98" fmla="*/ 373857 w 669132"/>
                    <a:gd name="connsiteY98" fmla="*/ 173831 h 809763"/>
                    <a:gd name="connsiteX99" fmla="*/ 381000 w 669132"/>
                    <a:gd name="connsiteY99" fmla="*/ 171450 h 809763"/>
                    <a:gd name="connsiteX100" fmla="*/ 388144 w 669132"/>
                    <a:gd name="connsiteY100" fmla="*/ 166688 h 809763"/>
                    <a:gd name="connsiteX101" fmla="*/ 390525 w 669132"/>
                    <a:gd name="connsiteY101" fmla="*/ 159544 h 809763"/>
                    <a:gd name="connsiteX102" fmla="*/ 395288 w 669132"/>
                    <a:gd name="connsiteY102" fmla="*/ 152400 h 809763"/>
                    <a:gd name="connsiteX103" fmla="*/ 404813 w 669132"/>
                    <a:gd name="connsiteY103" fmla="*/ 130969 h 809763"/>
                    <a:gd name="connsiteX104" fmla="*/ 407194 w 669132"/>
                    <a:gd name="connsiteY104" fmla="*/ 111919 h 809763"/>
                    <a:gd name="connsiteX105" fmla="*/ 392907 w 669132"/>
                    <a:gd name="connsiteY105" fmla="*/ 107156 h 809763"/>
                    <a:gd name="connsiteX106" fmla="*/ 378619 w 669132"/>
                    <a:gd name="connsiteY106" fmla="*/ 102394 h 809763"/>
                    <a:gd name="connsiteX107" fmla="*/ 369094 w 669132"/>
                    <a:gd name="connsiteY107" fmla="*/ 100013 h 809763"/>
                    <a:gd name="connsiteX108" fmla="*/ 366713 w 669132"/>
                    <a:gd name="connsiteY108" fmla="*/ 92869 h 809763"/>
                    <a:gd name="connsiteX109" fmla="*/ 357188 w 669132"/>
                    <a:gd name="connsiteY109" fmla="*/ 83344 h 809763"/>
                    <a:gd name="connsiteX110" fmla="*/ 371475 w 669132"/>
                    <a:gd name="connsiteY110" fmla="*/ 78581 h 809763"/>
                    <a:gd name="connsiteX111" fmla="*/ 388144 w 669132"/>
                    <a:gd name="connsiteY111" fmla="*/ 71438 h 809763"/>
                    <a:gd name="connsiteX112" fmla="*/ 404813 w 669132"/>
                    <a:gd name="connsiteY112" fmla="*/ 54769 h 809763"/>
                    <a:gd name="connsiteX113" fmla="*/ 414338 w 669132"/>
                    <a:gd name="connsiteY113" fmla="*/ 40481 h 809763"/>
                    <a:gd name="connsiteX114" fmla="*/ 419100 w 669132"/>
                    <a:gd name="connsiteY114" fmla="*/ 33338 h 809763"/>
                    <a:gd name="connsiteX115" fmla="*/ 426244 w 669132"/>
                    <a:gd name="connsiteY115" fmla="*/ 30956 h 809763"/>
                    <a:gd name="connsiteX116" fmla="*/ 431007 w 669132"/>
                    <a:gd name="connsiteY116" fmla="*/ 23813 h 809763"/>
                    <a:gd name="connsiteX117" fmla="*/ 445294 w 669132"/>
                    <a:gd name="connsiteY117" fmla="*/ 14288 h 809763"/>
                    <a:gd name="connsiteX118" fmla="*/ 461963 w 669132"/>
                    <a:gd name="connsiteY118" fmla="*/ 7144 h 809763"/>
                    <a:gd name="connsiteX119" fmla="*/ 471488 w 669132"/>
                    <a:gd name="connsiteY119" fmla="*/ 0 h 809763"/>
                    <a:gd name="connsiteX120" fmla="*/ 490538 w 669132"/>
                    <a:gd name="connsiteY120" fmla="*/ 11906 h 809763"/>
                    <a:gd name="connsiteX121" fmla="*/ 504825 w 669132"/>
                    <a:gd name="connsiteY121" fmla="*/ 21431 h 809763"/>
                    <a:gd name="connsiteX122" fmla="*/ 516732 w 669132"/>
                    <a:gd name="connsiteY122" fmla="*/ 33338 h 809763"/>
                    <a:gd name="connsiteX123" fmla="*/ 528638 w 669132"/>
                    <a:gd name="connsiteY123" fmla="*/ 45244 h 809763"/>
                    <a:gd name="connsiteX124" fmla="*/ 521494 w 669132"/>
                    <a:gd name="connsiteY124" fmla="*/ 61913 h 809763"/>
                    <a:gd name="connsiteX125" fmla="*/ 514350 w 669132"/>
                    <a:gd name="connsiteY125" fmla="*/ 64294 h 809763"/>
                    <a:gd name="connsiteX126" fmla="*/ 511969 w 669132"/>
                    <a:gd name="connsiteY126" fmla="*/ 71438 h 809763"/>
                    <a:gd name="connsiteX127" fmla="*/ 519113 w 669132"/>
                    <a:gd name="connsiteY127" fmla="*/ 85725 h 809763"/>
                    <a:gd name="connsiteX128" fmla="*/ 526257 w 669132"/>
                    <a:gd name="connsiteY128" fmla="*/ 90488 h 809763"/>
                    <a:gd name="connsiteX129" fmla="*/ 533400 w 669132"/>
                    <a:gd name="connsiteY129" fmla="*/ 97631 h 809763"/>
                    <a:gd name="connsiteX130" fmla="*/ 538163 w 669132"/>
                    <a:gd name="connsiteY130" fmla="*/ 104775 h 809763"/>
                    <a:gd name="connsiteX131" fmla="*/ 545307 w 669132"/>
                    <a:gd name="connsiteY131" fmla="*/ 107156 h 809763"/>
                    <a:gd name="connsiteX132" fmla="*/ 552450 w 669132"/>
                    <a:gd name="connsiteY132" fmla="*/ 111919 h 809763"/>
                    <a:gd name="connsiteX133" fmla="*/ 566738 w 669132"/>
                    <a:gd name="connsiteY133" fmla="*/ 109538 h 809763"/>
                    <a:gd name="connsiteX134" fmla="*/ 590550 w 669132"/>
                    <a:gd name="connsiteY134" fmla="*/ 107156 h 809763"/>
                    <a:gd name="connsiteX135" fmla="*/ 609600 w 669132"/>
                    <a:gd name="connsiteY135" fmla="*/ 109538 h 809763"/>
                    <a:gd name="connsiteX136" fmla="*/ 626269 w 669132"/>
                    <a:gd name="connsiteY136" fmla="*/ 114300 h 809763"/>
                    <a:gd name="connsiteX137" fmla="*/ 633413 w 669132"/>
                    <a:gd name="connsiteY137" fmla="*/ 119063 h 809763"/>
                    <a:gd name="connsiteX138" fmla="*/ 652463 w 669132"/>
                    <a:gd name="connsiteY13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6669 w 669132"/>
                    <a:gd name="connsiteY63" fmla="*/ 679872 h 809763"/>
                    <a:gd name="connsiteX64" fmla="*/ 0 w 669132"/>
                    <a:gd name="connsiteY64" fmla="*/ 539343 h 809763"/>
                    <a:gd name="connsiteX65" fmla="*/ 45244 w 669132"/>
                    <a:gd name="connsiteY65" fmla="*/ 540544 h 809763"/>
                    <a:gd name="connsiteX66" fmla="*/ 124980 w 669132"/>
                    <a:gd name="connsiteY66" fmla="*/ 659628 h 809763"/>
                    <a:gd name="connsiteX67" fmla="*/ 320675 w 669132"/>
                    <a:gd name="connsiteY67" fmla="*/ 520321 h 809763"/>
                    <a:gd name="connsiteX68" fmla="*/ 319088 w 669132"/>
                    <a:gd name="connsiteY68" fmla="*/ 469106 h 809763"/>
                    <a:gd name="connsiteX69" fmla="*/ 323850 w 669132"/>
                    <a:gd name="connsiteY69" fmla="*/ 454819 h 809763"/>
                    <a:gd name="connsiteX70" fmla="*/ 326232 w 669132"/>
                    <a:gd name="connsiteY70" fmla="*/ 447675 h 809763"/>
                    <a:gd name="connsiteX71" fmla="*/ 328613 w 669132"/>
                    <a:gd name="connsiteY71" fmla="*/ 423863 h 809763"/>
                    <a:gd name="connsiteX72" fmla="*/ 330994 w 669132"/>
                    <a:gd name="connsiteY72" fmla="*/ 416719 h 809763"/>
                    <a:gd name="connsiteX73" fmla="*/ 340519 w 669132"/>
                    <a:gd name="connsiteY73" fmla="*/ 383381 h 809763"/>
                    <a:gd name="connsiteX74" fmla="*/ 342900 w 669132"/>
                    <a:gd name="connsiteY74" fmla="*/ 347663 h 809763"/>
                    <a:gd name="connsiteX75" fmla="*/ 345282 w 669132"/>
                    <a:gd name="connsiteY75" fmla="*/ 340519 h 809763"/>
                    <a:gd name="connsiteX76" fmla="*/ 347663 w 669132"/>
                    <a:gd name="connsiteY76" fmla="*/ 323850 h 809763"/>
                    <a:gd name="connsiteX77" fmla="*/ 350044 w 669132"/>
                    <a:gd name="connsiteY77" fmla="*/ 280988 h 809763"/>
                    <a:gd name="connsiteX78" fmla="*/ 352425 w 669132"/>
                    <a:gd name="connsiteY78" fmla="*/ 261938 h 809763"/>
                    <a:gd name="connsiteX79" fmla="*/ 345282 w 669132"/>
                    <a:gd name="connsiteY79" fmla="*/ 257175 h 809763"/>
                    <a:gd name="connsiteX80" fmla="*/ 338138 w 669132"/>
                    <a:gd name="connsiteY80" fmla="*/ 259556 h 809763"/>
                    <a:gd name="connsiteX81" fmla="*/ 330994 w 669132"/>
                    <a:gd name="connsiteY81" fmla="*/ 264319 h 809763"/>
                    <a:gd name="connsiteX82" fmla="*/ 316707 w 669132"/>
                    <a:gd name="connsiteY82" fmla="*/ 269081 h 809763"/>
                    <a:gd name="connsiteX83" fmla="*/ 309563 w 669132"/>
                    <a:gd name="connsiteY83" fmla="*/ 271463 h 809763"/>
                    <a:gd name="connsiteX84" fmla="*/ 311944 w 669132"/>
                    <a:gd name="connsiteY84" fmla="*/ 264319 h 809763"/>
                    <a:gd name="connsiteX85" fmla="*/ 307182 w 669132"/>
                    <a:gd name="connsiteY85" fmla="*/ 250031 h 809763"/>
                    <a:gd name="connsiteX86" fmla="*/ 295275 w 669132"/>
                    <a:gd name="connsiteY86" fmla="*/ 228600 h 809763"/>
                    <a:gd name="connsiteX87" fmla="*/ 288132 w 669132"/>
                    <a:gd name="connsiteY87" fmla="*/ 223838 h 809763"/>
                    <a:gd name="connsiteX88" fmla="*/ 290513 w 669132"/>
                    <a:gd name="connsiteY88" fmla="*/ 216694 h 809763"/>
                    <a:gd name="connsiteX89" fmla="*/ 297657 w 669132"/>
                    <a:gd name="connsiteY89" fmla="*/ 214313 h 809763"/>
                    <a:gd name="connsiteX90" fmla="*/ 304800 w 669132"/>
                    <a:gd name="connsiteY90" fmla="*/ 209550 h 809763"/>
                    <a:gd name="connsiteX91" fmla="*/ 311944 w 669132"/>
                    <a:gd name="connsiteY91" fmla="*/ 202406 h 809763"/>
                    <a:gd name="connsiteX92" fmla="*/ 319088 w 669132"/>
                    <a:gd name="connsiteY92" fmla="*/ 200025 h 809763"/>
                    <a:gd name="connsiteX93" fmla="*/ 333375 w 669132"/>
                    <a:gd name="connsiteY93" fmla="*/ 192881 h 809763"/>
                    <a:gd name="connsiteX94" fmla="*/ 347663 w 669132"/>
                    <a:gd name="connsiteY94" fmla="*/ 190500 h 809763"/>
                    <a:gd name="connsiteX95" fmla="*/ 361950 w 669132"/>
                    <a:gd name="connsiteY95" fmla="*/ 185738 h 809763"/>
                    <a:gd name="connsiteX96" fmla="*/ 369094 w 669132"/>
                    <a:gd name="connsiteY96" fmla="*/ 180975 h 809763"/>
                    <a:gd name="connsiteX97" fmla="*/ 373857 w 669132"/>
                    <a:gd name="connsiteY97" fmla="*/ 173831 h 809763"/>
                    <a:gd name="connsiteX98" fmla="*/ 381000 w 669132"/>
                    <a:gd name="connsiteY98" fmla="*/ 171450 h 809763"/>
                    <a:gd name="connsiteX99" fmla="*/ 388144 w 669132"/>
                    <a:gd name="connsiteY99" fmla="*/ 166688 h 809763"/>
                    <a:gd name="connsiteX100" fmla="*/ 390525 w 669132"/>
                    <a:gd name="connsiteY100" fmla="*/ 159544 h 809763"/>
                    <a:gd name="connsiteX101" fmla="*/ 395288 w 669132"/>
                    <a:gd name="connsiteY101" fmla="*/ 152400 h 809763"/>
                    <a:gd name="connsiteX102" fmla="*/ 404813 w 669132"/>
                    <a:gd name="connsiteY102" fmla="*/ 130969 h 809763"/>
                    <a:gd name="connsiteX103" fmla="*/ 407194 w 669132"/>
                    <a:gd name="connsiteY103" fmla="*/ 111919 h 809763"/>
                    <a:gd name="connsiteX104" fmla="*/ 392907 w 669132"/>
                    <a:gd name="connsiteY104" fmla="*/ 107156 h 809763"/>
                    <a:gd name="connsiteX105" fmla="*/ 378619 w 669132"/>
                    <a:gd name="connsiteY105" fmla="*/ 102394 h 809763"/>
                    <a:gd name="connsiteX106" fmla="*/ 369094 w 669132"/>
                    <a:gd name="connsiteY106" fmla="*/ 100013 h 809763"/>
                    <a:gd name="connsiteX107" fmla="*/ 366713 w 669132"/>
                    <a:gd name="connsiteY107" fmla="*/ 92869 h 809763"/>
                    <a:gd name="connsiteX108" fmla="*/ 357188 w 669132"/>
                    <a:gd name="connsiteY108" fmla="*/ 83344 h 809763"/>
                    <a:gd name="connsiteX109" fmla="*/ 371475 w 669132"/>
                    <a:gd name="connsiteY109" fmla="*/ 78581 h 809763"/>
                    <a:gd name="connsiteX110" fmla="*/ 388144 w 669132"/>
                    <a:gd name="connsiteY110" fmla="*/ 71438 h 809763"/>
                    <a:gd name="connsiteX111" fmla="*/ 404813 w 669132"/>
                    <a:gd name="connsiteY111" fmla="*/ 54769 h 809763"/>
                    <a:gd name="connsiteX112" fmla="*/ 414338 w 669132"/>
                    <a:gd name="connsiteY112" fmla="*/ 40481 h 809763"/>
                    <a:gd name="connsiteX113" fmla="*/ 419100 w 669132"/>
                    <a:gd name="connsiteY113" fmla="*/ 33338 h 809763"/>
                    <a:gd name="connsiteX114" fmla="*/ 426244 w 669132"/>
                    <a:gd name="connsiteY114" fmla="*/ 30956 h 809763"/>
                    <a:gd name="connsiteX115" fmla="*/ 431007 w 669132"/>
                    <a:gd name="connsiteY115" fmla="*/ 23813 h 809763"/>
                    <a:gd name="connsiteX116" fmla="*/ 445294 w 669132"/>
                    <a:gd name="connsiteY116" fmla="*/ 14288 h 809763"/>
                    <a:gd name="connsiteX117" fmla="*/ 461963 w 669132"/>
                    <a:gd name="connsiteY117" fmla="*/ 7144 h 809763"/>
                    <a:gd name="connsiteX118" fmla="*/ 471488 w 669132"/>
                    <a:gd name="connsiteY118" fmla="*/ 0 h 809763"/>
                    <a:gd name="connsiteX119" fmla="*/ 490538 w 669132"/>
                    <a:gd name="connsiteY119" fmla="*/ 11906 h 809763"/>
                    <a:gd name="connsiteX120" fmla="*/ 504825 w 669132"/>
                    <a:gd name="connsiteY120" fmla="*/ 21431 h 809763"/>
                    <a:gd name="connsiteX121" fmla="*/ 516732 w 669132"/>
                    <a:gd name="connsiteY121" fmla="*/ 33338 h 809763"/>
                    <a:gd name="connsiteX122" fmla="*/ 528638 w 669132"/>
                    <a:gd name="connsiteY122" fmla="*/ 45244 h 809763"/>
                    <a:gd name="connsiteX123" fmla="*/ 521494 w 669132"/>
                    <a:gd name="connsiteY123" fmla="*/ 61913 h 809763"/>
                    <a:gd name="connsiteX124" fmla="*/ 514350 w 669132"/>
                    <a:gd name="connsiteY124" fmla="*/ 64294 h 809763"/>
                    <a:gd name="connsiteX125" fmla="*/ 511969 w 669132"/>
                    <a:gd name="connsiteY125" fmla="*/ 71438 h 809763"/>
                    <a:gd name="connsiteX126" fmla="*/ 519113 w 669132"/>
                    <a:gd name="connsiteY126" fmla="*/ 85725 h 809763"/>
                    <a:gd name="connsiteX127" fmla="*/ 526257 w 669132"/>
                    <a:gd name="connsiteY127" fmla="*/ 90488 h 809763"/>
                    <a:gd name="connsiteX128" fmla="*/ 533400 w 669132"/>
                    <a:gd name="connsiteY128" fmla="*/ 97631 h 809763"/>
                    <a:gd name="connsiteX129" fmla="*/ 538163 w 669132"/>
                    <a:gd name="connsiteY129" fmla="*/ 104775 h 809763"/>
                    <a:gd name="connsiteX130" fmla="*/ 545307 w 669132"/>
                    <a:gd name="connsiteY130" fmla="*/ 107156 h 809763"/>
                    <a:gd name="connsiteX131" fmla="*/ 552450 w 669132"/>
                    <a:gd name="connsiteY131" fmla="*/ 111919 h 809763"/>
                    <a:gd name="connsiteX132" fmla="*/ 566738 w 669132"/>
                    <a:gd name="connsiteY132" fmla="*/ 109538 h 809763"/>
                    <a:gd name="connsiteX133" fmla="*/ 590550 w 669132"/>
                    <a:gd name="connsiteY133" fmla="*/ 107156 h 809763"/>
                    <a:gd name="connsiteX134" fmla="*/ 609600 w 669132"/>
                    <a:gd name="connsiteY134" fmla="*/ 109538 h 809763"/>
                    <a:gd name="connsiteX135" fmla="*/ 626269 w 669132"/>
                    <a:gd name="connsiteY135" fmla="*/ 114300 h 809763"/>
                    <a:gd name="connsiteX136" fmla="*/ 633413 w 669132"/>
                    <a:gd name="connsiteY136" fmla="*/ 119063 h 809763"/>
                    <a:gd name="connsiteX137" fmla="*/ 652463 w 669132"/>
                    <a:gd name="connsiteY13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6669 w 669132"/>
                    <a:gd name="connsiteY62" fmla="*/ 679872 h 809763"/>
                    <a:gd name="connsiteX63" fmla="*/ 0 w 669132"/>
                    <a:gd name="connsiteY63" fmla="*/ 539343 h 809763"/>
                    <a:gd name="connsiteX64" fmla="*/ 45244 w 669132"/>
                    <a:gd name="connsiteY64" fmla="*/ 540544 h 809763"/>
                    <a:gd name="connsiteX65" fmla="*/ 124980 w 669132"/>
                    <a:gd name="connsiteY65" fmla="*/ 659628 h 809763"/>
                    <a:gd name="connsiteX66" fmla="*/ 320675 w 669132"/>
                    <a:gd name="connsiteY66" fmla="*/ 520321 h 809763"/>
                    <a:gd name="connsiteX67" fmla="*/ 319088 w 669132"/>
                    <a:gd name="connsiteY67" fmla="*/ 469106 h 809763"/>
                    <a:gd name="connsiteX68" fmla="*/ 323850 w 669132"/>
                    <a:gd name="connsiteY68" fmla="*/ 454819 h 809763"/>
                    <a:gd name="connsiteX69" fmla="*/ 326232 w 669132"/>
                    <a:gd name="connsiteY69" fmla="*/ 447675 h 809763"/>
                    <a:gd name="connsiteX70" fmla="*/ 328613 w 669132"/>
                    <a:gd name="connsiteY70" fmla="*/ 423863 h 809763"/>
                    <a:gd name="connsiteX71" fmla="*/ 330994 w 669132"/>
                    <a:gd name="connsiteY71" fmla="*/ 416719 h 809763"/>
                    <a:gd name="connsiteX72" fmla="*/ 340519 w 669132"/>
                    <a:gd name="connsiteY72" fmla="*/ 383381 h 809763"/>
                    <a:gd name="connsiteX73" fmla="*/ 342900 w 669132"/>
                    <a:gd name="connsiteY73" fmla="*/ 347663 h 809763"/>
                    <a:gd name="connsiteX74" fmla="*/ 345282 w 669132"/>
                    <a:gd name="connsiteY74" fmla="*/ 340519 h 809763"/>
                    <a:gd name="connsiteX75" fmla="*/ 347663 w 669132"/>
                    <a:gd name="connsiteY75" fmla="*/ 323850 h 809763"/>
                    <a:gd name="connsiteX76" fmla="*/ 350044 w 669132"/>
                    <a:gd name="connsiteY76" fmla="*/ 280988 h 809763"/>
                    <a:gd name="connsiteX77" fmla="*/ 352425 w 669132"/>
                    <a:gd name="connsiteY77" fmla="*/ 261938 h 809763"/>
                    <a:gd name="connsiteX78" fmla="*/ 345282 w 669132"/>
                    <a:gd name="connsiteY78" fmla="*/ 257175 h 809763"/>
                    <a:gd name="connsiteX79" fmla="*/ 338138 w 669132"/>
                    <a:gd name="connsiteY79" fmla="*/ 259556 h 809763"/>
                    <a:gd name="connsiteX80" fmla="*/ 330994 w 669132"/>
                    <a:gd name="connsiteY80" fmla="*/ 264319 h 809763"/>
                    <a:gd name="connsiteX81" fmla="*/ 316707 w 669132"/>
                    <a:gd name="connsiteY81" fmla="*/ 269081 h 809763"/>
                    <a:gd name="connsiteX82" fmla="*/ 309563 w 669132"/>
                    <a:gd name="connsiteY82" fmla="*/ 271463 h 809763"/>
                    <a:gd name="connsiteX83" fmla="*/ 311944 w 669132"/>
                    <a:gd name="connsiteY83" fmla="*/ 264319 h 809763"/>
                    <a:gd name="connsiteX84" fmla="*/ 307182 w 669132"/>
                    <a:gd name="connsiteY84" fmla="*/ 250031 h 809763"/>
                    <a:gd name="connsiteX85" fmla="*/ 295275 w 669132"/>
                    <a:gd name="connsiteY85" fmla="*/ 228600 h 809763"/>
                    <a:gd name="connsiteX86" fmla="*/ 288132 w 669132"/>
                    <a:gd name="connsiteY86" fmla="*/ 223838 h 809763"/>
                    <a:gd name="connsiteX87" fmla="*/ 290513 w 669132"/>
                    <a:gd name="connsiteY87" fmla="*/ 216694 h 809763"/>
                    <a:gd name="connsiteX88" fmla="*/ 297657 w 669132"/>
                    <a:gd name="connsiteY88" fmla="*/ 214313 h 809763"/>
                    <a:gd name="connsiteX89" fmla="*/ 304800 w 669132"/>
                    <a:gd name="connsiteY89" fmla="*/ 209550 h 809763"/>
                    <a:gd name="connsiteX90" fmla="*/ 311944 w 669132"/>
                    <a:gd name="connsiteY90" fmla="*/ 202406 h 809763"/>
                    <a:gd name="connsiteX91" fmla="*/ 319088 w 669132"/>
                    <a:gd name="connsiteY91" fmla="*/ 200025 h 809763"/>
                    <a:gd name="connsiteX92" fmla="*/ 333375 w 669132"/>
                    <a:gd name="connsiteY92" fmla="*/ 192881 h 809763"/>
                    <a:gd name="connsiteX93" fmla="*/ 347663 w 669132"/>
                    <a:gd name="connsiteY93" fmla="*/ 190500 h 809763"/>
                    <a:gd name="connsiteX94" fmla="*/ 361950 w 669132"/>
                    <a:gd name="connsiteY94" fmla="*/ 185738 h 809763"/>
                    <a:gd name="connsiteX95" fmla="*/ 369094 w 669132"/>
                    <a:gd name="connsiteY95" fmla="*/ 180975 h 809763"/>
                    <a:gd name="connsiteX96" fmla="*/ 373857 w 669132"/>
                    <a:gd name="connsiteY96" fmla="*/ 173831 h 809763"/>
                    <a:gd name="connsiteX97" fmla="*/ 381000 w 669132"/>
                    <a:gd name="connsiteY97" fmla="*/ 171450 h 809763"/>
                    <a:gd name="connsiteX98" fmla="*/ 388144 w 669132"/>
                    <a:gd name="connsiteY98" fmla="*/ 166688 h 809763"/>
                    <a:gd name="connsiteX99" fmla="*/ 390525 w 669132"/>
                    <a:gd name="connsiteY99" fmla="*/ 159544 h 809763"/>
                    <a:gd name="connsiteX100" fmla="*/ 395288 w 669132"/>
                    <a:gd name="connsiteY100" fmla="*/ 152400 h 809763"/>
                    <a:gd name="connsiteX101" fmla="*/ 404813 w 669132"/>
                    <a:gd name="connsiteY101" fmla="*/ 130969 h 809763"/>
                    <a:gd name="connsiteX102" fmla="*/ 407194 w 669132"/>
                    <a:gd name="connsiteY102" fmla="*/ 111919 h 809763"/>
                    <a:gd name="connsiteX103" fmla="*/ 392907 w 669132"/>
                    <a:gd name="connsiteY103" fmla="*/ 107156 h 809763"/>
                    <a:gd name="connsiteX104" fmla="*/ 378619 w 669132"/>
                    <a:gd name="connsiteY104" fmla="*/ 102394 h 809763"/>
                    <a:gd name="connsiteX105" fmla="*/ 369094 w 669132"/>
                    <a:gd name="connsiteY105" fmla="*/ 100013 h 809763"/>
                    <a:gd name="connsiteX106" fmla="*/ 366713 w 669132"/>
                    <a:gd name="connsiteY106" fmla="*/ 92869 h 809763"/>
                    <a:gd name="connsiteX107" fmla="*/ 357188 w 669132"/>
                    <a:gd name="connsiteY107" fmla="*/ 83344 h 809763"/>
                    <a:gd name="connsiteX108" fmla="*/ 371475 w 669132"/>
                    <a:gd name="connsiteY108" fmla="*/ 78581 h 809763"/>
                    <a:gd name="connsiteX109" fmla="*/ 388144 w 669132"/>
                    <a:gd name="connsiteY109" fmla="*/ 71438 h 809763"/>
                    <a:gd name="connsiteX110" fmla="*/ 404813 w 669132"/>
                    <a:gd name="connsiteY110" fmla="*/ 54769 h 809763"/>
                    <a:gd name="connsiteX111" fmla="*/ 414338 w 669132"/>
                    <a:gd name="connsiteY111" fmla="*/ 40481 h 809763"/>
                    <a:gd name="connsiteX112" fmla="*/ 419100 w 669132"/>
                    <a:gd name="connsiteY112" fmla="*/ 33338 h 809763"/>
                    <a:gd name="connsiteX113" fmla="*/ 426244 w 669132"/>
                    <a:gd name="connsiteY113" fmla="*/ 30956 h 809763"/>
                    <a:gd name="connsiteX114" fmla="*/ 431007 w 669132"/>
                    <a:gd name="connsiteY114" fmla="*/ 23813 h 809763"/>
                    <a:gd name="connsiteX115" fmla="*/ 445294 w 669132"/>
                    <a:gd name="connsiteY115" fmla="*/ 14288 h 809763"/>
                    <a:gd name="connsiteX116" fmla="*/ 461963 w 669132"/>
                    <a:gd name="connsiteY116" fmla="*/ 7144 h 809763"/>
                    <a:gd name="connsiteX117" fmla="*/ 471488 w 669132"/>
                    <a:gd name="connsiteY117" fmla="*/ 0 h 809763"/>
                    <a:gd name="connsiteX118" fmla="*/ 490538 w 669132"/>
                    <a:gd name="connsiteY118" fmla="*/ 11906 h 809763"/>
                    <a:gd name="connsiteX119" fmla="*/ 504825 w 669132"/>
                    <a:gd name="connsiteY119" fmla="*/ 21431 h 809763"/>
                    <a:gd name="connsiteX120" fmla="*/ 516732 w 669132"/>
                    <a:gd name="connsiteY120" fmla="*/ 33338 h 809763"/>
                    <a:gd name="connsiteX121" fmla="*/ 528638 w 669132"/>
                    <a:gd name="connsiteY121" fmla="*/ 45244 h 809763"/>
                    <a:gd name="connsiteX122" fmla="*/ 521494 w 669132"/>
                    <a:gd name="connsiteY122" fmla="*/ 61913 h 809763"/>
                    <a:gd name="connsiteX123" fmla="*/ 514350 w 669132"/>
                    <a:gd name="connsiteY123" fmla="*/ 64294 h 809763"/>
                    <a:gd name="connsiteX124" fmla="*/ 511969 w 669132"/>
                    <a:gd name="connsiteY124" fmla="*/ 71438 h 809763"/>
                    <a:gd name="connsiteX125" fmla="*/ 519113 w 669132"/>
                    <a:gd name="connsiteY125" fmla="*/ 85725 h 809763"/>
                    <a:gd name="connsiteX126" fmla="*/ 526257 w 669132"/>
                    <a:gd name="connsiteY126" fmla="*/ 90488 h 809763"/>
                    <a:gd name="connsiteX127" fmla="*/ 533400 w 669132"/>
                    <a:gd name="connsiteY127" fmla="*/ 97631 h 809763"/>
                    <a:gd name="connsiteX128" fmla="*/ 538163 w 669132"/>
                    <a:gd name="connsiteY128" fmla="*/ 104775 h 809763"/>
                    <a:gd name="connsiteX129" fmla="*/ 545307 w 669132"/>
                    <a:gd name="connsiteY129" fmla="*/ 107156 h 809763"/>
                    <a:gd name="connsiteX130" fmla="*/ 552450 w 669132"/>
                    <a:gd name="connsiteY130" fmla="*/ 111919 h 809763"/>
                    <a:gd name="connsiteX131" fmla="*/ 566738 w 669132"/>
                    <a:gd name="connsiteY131" fmla="*/ 109538 h 809763"/>
                    <a:gd name="connsiteX132" fmla="*/ 590550 w 669132"/>
                    <a:gd name="connsiteY132" fmla="*/ 107156 h 809763"/>
                    <a:gd name="connsiteX133" fmla="*/ 609600 w 669132"/>
                    <a:gd name="connsiteY133" fmla="*/ 109538 h 809763"/>
                    <a:gd name="connsiteX134" fmla="*/ 626269 w 669132"/>
                    <a:gd name="connsiteY134" fmla="*/ 114300 h 809763"/>
                    <a:gd name="connsiteX135" fmla="*/ 633413 w 669132"/>
                    <a:gd name="connsiteY135" fmla="*/ 119063 h 809763"/>
                    <a:gd name="connsiteX136" fmla="*/ 652463 w 669132"/>
                    <a:gd name="connsiteY13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290513 w 669132"/>
                    <a:gd name="connsiteY50" fmla="*/ 783431 h 809763"/>
                    <a:gd name="connsiteX51" fmla="*/ 285750 w 669132"/>
                    <a:gd name="connsiteY51" fmla="*/ 790575 h 809763"/>
                    <a:gd name="connsiteX52" fmla="*/ 271463 w 669132"/>
                    <a:gd name="connsiteY52" fmla="*/ 792956 h 809763"/>
                    <a:gd name="connsiteX53" fmla="*/ 264319 w 669132"/>
                    <a:gd name="connsiteY53" fmla="*/ 797719 h 809763"/>
                    <a:gd name="connsiteX54" fmla="*/ 250032 w 669132"/>
                    <a:gd name="connsiteY54" fmla="*/ 802481 h 809763"/>
                    <a:gd name="connsiteX55" fmla="*/ 235744 w 669132"/>
                    <a:gd name="connsiteY55" fmla="*/ 809625 h 809763"/>
                    <a:gd name="connsiteX56" fmla="*/ 228600 w 669132"/>
                    <a:gd name="connsiteY56" fmla="*/ 795338 h 809763"/>
                    <a:gd name="connsiteX57" fmla="*/ 221457 w 669132"/>
                    <a:gd name="connsiteY57" fmla="*/ 790575 h 809763"/>
                    <a:gd name="connsiteX58" fmla="*/ 209550 w 669132"/>
                    <a:gd name="connsiteY58" fmla="*/ 778669 h 809763"/>
                    <a:gd name="connsiteX59" fmla="*/ 198582 w 669132"/>
                    <a:gd name="connsiteY59" fmla="*/ 759042 h 809763"/>
                    <a:gd name="connsiteX60" fmla="*/ 16669 w 669132"/>
                    <a:gd name="connsiteY60" fmla="*/ 679872 h 809763"/>
                    <a:gd name="connsiteX61" fmla="*/ 0 w 669132"/>
                    <a:gd name="connsiteY61" fmla="*/ 539343 h 809763"/>
                    <a:gd name="connsiteX62" fmla="*/ 45244 w 669132"/>
                    <a:gd name="connsiteY62" fmla="*/ 540544 h 809763"/>
                    <a:gd name="connsiteX63" fmla="*/ 124980 w 669132"/>
                    <a:gd name="connsiteY63" fmla="*/ 659628 h 809763"/>
                    <a:gd name="connsiteX64" fmla="*/ 320675 w 669132"/>
                    <a:gd name="connsiteY64" fmla="*/ 520321 h 809763"/>
                    <a:gd name="connsiteX65" fmla="*/ 319088 w 669132"/>
                    <a:gd name="connsiteY65" fmla="*/ 469106 h 809763"/>
                    <a:gd name="connsiteX66" fmla="*/ 323850 w 669132"/>
                    <a:gd name="connsiteY66" fmla="*/ 454819 h 809763"/>
                    <a:gd name="connsiteX67" fmla="*/ 326232 w 669132"/>
                    <a:gd name="connsiteY67" fmla="*/ 447675 h 809763"/>
                    <a:gd name="connsiteX68" fmla="*/ 328613 w 669132"/>
                    <a:gd name="connsiteY68" fmla="*/ 423863 h 809763"/>
                    <a:gd name="connsiteX69" fmla="*/ 330994 w 669132"/>
                    <a:gd name="connsiteY69" fmla="*/ 416719 h 809763"/>
                    <a:gd name="connsiteX70" fmla="*/ 340519 w 669132"/>
                    <a:gd name="connsiteY70" fmla="*/ 383381 h 809763"/>
                    <a:gd name="connsiteX71" fmla="*/ 342900 w 669132"/>
                    <a:gd name="connsiteY71" fmla="*/ 347663 h 809763"/>
                    <a:gd name="connsiteX72" fmla="*/ 345282 w 669132"/>
                    <a:gd name="connsiteY72" fmla="*/ 340519 h 809763"/>
                    <a:gd name="connsiteX73" fmla="*/ 347663 w 669132"/>
                    <a:gd name="connsiteY73" fmla="*/ 323850 h 809763"/>
                    <a:gd name="connsiteX74" fmla="*/ 350044 w 669132"/>
                    <a:gd name="connsiteY74" fmla="*/ 280988 h 809763"/>
                    <a:gd name="connsiteX75" fmla="*/ 352425 w 669132"/>
                    <a:gd name="connsiteY75" fmla="*/ 261938 h 809763"/>
                    <a:gd name="connsiteX76" fmla="*/ 345282 w 669132"/>
                    <a:gd name="connsiteY76" fmla="*/ 257175 h 809763"/>
                    <a:gd name="connsiteX77" fmla="*/ 338138 w 669132"/>
                    <a:gd name="connsiteY77" fmla="*/ 259556 h 809763"/>
                    <a:gd name="connsiteX78" fmla="*/ 330994 w 669132"/>
                    <a:gd name="connsiteY78" fmla="*/ 264319 h 809763"/>
                    <a:gd name="connsiteX79" fmla="*/ 316707 w 669132"/>
                    <a:gd name="connsiteY79" fmla="*/ 269081 h 809763"/>
                    <a:gd name="connsiteX80" fmla="*/ 309563 w 669132"/>
                    <a:gd name="connsiteY80" fmla="*/ 271463 h 809763"/>
                    <a:gd name="connsiteX81" fmla="*/ 311944 w 669132"/>
                    <a:gd name="connsiteY81" fmla="*/ 264319 h 809763"/>
                    <a:gd name="connsiteX82" fmla="*/ 307182 w 669132"/>
                    <a:gd name="connsiteY82" fmla="*/ 250031 h 809763"/>
                    <a:gd name="connsiteX83" fmla="*/ 295275 w 669132"/>
                    <a:gd name="connsiteY83" fmla="*/ 228600 h 809763"/>
                    <a:gd name="connsiteX84" fmla="*/ 288132 w 669132"/>
                    <a:gd name="connsiteY84" fmla="*/ 223838 h 809763"/>
                    <a:gd name="connsiteX85" fmla="*/ 290513 w 669132"/>
                    <a:gd name="connsiteY85" fmla="*/ 216694 h 809763"/>
                    <a:gd name="connsiteX86" fmla="*/ 297657 w 669132"/>
                    <a:gd name="connsiteY86" fmla="*/ 214313 h 809763"/>
                    <a:gd name="connsiteX87" fmla="*/ 304800 w 669132"/>
                    <a:gd name="connsiteY87" fmla="*/ 209550 h 809763"/>
                    <a:gd name="connsiteX88" fmla="*/ 311944 w 669132"/>
                    <a:gd name="connsiteY88" fmla="*/ 202406 h 809763"/>
                    <a:gd name="connsiteX89" fmla="*/ 319088 w 669132"/>
                    <a:gd name="connsiteY89" fmla="*/ 200025 h 809763"/>
                    <a:gd name="connsiteX90" fmla="*/ 333375 w 669132"/>
                    <a:gd name="connsiteY90" fmla="*/ 192881 h 809763"/>
                    <a:gd name="connsiteX91" fmla="*/ 347663 w 669132"/>
                    <a:gd name="connsiteY91" fmla="*/ 190500 h 809763"/>
                    <a:gd name="connsiteX92" fmla="*/ 361950 w 669132"/>
                    <a:gd name="connsiteY92" fmla="*/ 185738 h 809763"/>
                    <a:gd name="connsiteX93" fmla="*/ 369094 w 669132"/>
                    <a:gd name="connsiteY93" fmla="*/ 180975 h 809763"/>
                    <a:gd name="connsiteX94" fmla="*/ 373857 w 669132"/>
                    <a:gd name="connsiteY94" fmla="*/ 173831 h 809763"/>
                    <a:gd name="connsiteX95" fmla="*/ 381000 w 669132"/>
                    <a:gd name="connsiteY95" fmla="*/ 171450 h 809763"/>
                    <a:gd name="connsiteX96" fmla="*/ 388144 w 669132"/>
                    <a:gd name="connsiteY96" fmla="*/ 166688 h 809763"/>
                    <a:gd name="connsiteX97" fmla="*/ 390525 w 669132"/>
                    <a:gd name="connsiteY97" fmla="*/ 159544 h 809763"/>
                    <a:gd name="connsiteX98" fmla="*/ 395288 w 669132"/>
                    <a:gd name="connsiteY98" fmla="*/ 152400 h 809763"/>
                    <a:gd name="connsiteX99" fmla="*/ 404813 w 669132"/>
                    <a:gd name="connsiteY99" fmla="*/ 130969 h 809763"/>
                    <a:gd name="connsiteX100" fmla="*/ 407194 w 669132"/>
                    <a:gd name="connsiteY100" fmla="*/ 111919 h 809763"/>
                    <a:gd name="connsiteX101" fmla="*/ 392907 w 669132"/>
                    <a:gd name="connsiteY101" fmla="*/ 107156 h 809763"/>
                    <a:gd name="connsiteX102" fmla="*/ 378619 w 669132"/>
                    <a:gd name="connsiteY102" fmla="*/ 102394 h 809763"/>
                    <a:gd name="connsiteX103" fmla="*/ 369094 w 669132"/>
                    <a:gd name="connsiteY103" fmla="*/ 100013 h 809763"/>
                    <a:gd name="connsiteX104" fmla="*/ 366713 w 669132"/>
                    <a:gd name="connsiteY104" fmla="*/ 92869 h 809763"/>
                    <a:gd name="connsiteX105" fmla="*/ 357188 w 669132"/>
                    <a:gd name="connsiteY105" fmla="*/ 83344 h 809763"/>
                    <a:gd name="connsiteX106" fmla="*/ 371475 w 669132"/>
                    <a:gd name="connsiteY106" fmla="*/ 78581 h 809763"/>
                    <a:gd name="connsiteX107" fmla="*/ 388144 w 669132"/>
                    <a:gd name="connsiteY107" fmla="*/ 71438 h 809763"/>
                    <a:gd name="connsiteX108" fmla="*/ 404813 w 669132"/>
                    <a:gd name="connsiteY108" fmla="*/ 54769 h 809763"/>
                    <a:gd name="connsiteX109" fmla="*/ 414338 w 669132"/>
                    <a:gd name="connsiteY109" fmla="*/ 40481 h 809763"/>
                    <a:gd name="connsiteX110" fmla="*/ 419100 w 669132"/>
                    <a:gd name="connsiteY110" fmla="*/ 33338 h 809763"/>
                    <a:gd name="connsiteX111" fmla="*/ 426244 w 669132"/>
                    <a:gd name="connsiteY111" fmla="*/ 30956 h 809763"/>
                    <a:gd name="connsiteX112" fmla="*/ 431007 w 669132"/>
                    <a:gd name="connsiteY112" fmla="*/ 23813 h 809763"/>
                    <a:gd name="connsiteX113" fmla="*/ 445294 w 669132"/>
                    <a:gd name="connsiteY113" fmla="*/ 14288 h 809763"/>
                    <a:gd name="connsiteX114" fmla="*/ 461963 w 669132"/>
                    <a:gd name="connsiteY114" fmla="*/ 7144 h 809763"/>
                    <a:gd name="connsiteX115" fmla="*/ 471488 w 669132"/>
                    <a:gd name="connsiteY115" fmla="*/ 0 h 809763"/>
                    <a:gd name="connsiteX116" fmla="*/ 490538 w 669132"/>
                    <a:gd name="connsiteY116" fmla="*/ 11906 h 809763"/>
                    <a:gd name="connsiteX117" fmla="*/ 504825 w 669132"/>
                    <a:gd name="connsiteY117" fmla="*/ 21431 h 809763"/>
                    <a:gd name="connsiteX118" fmla="*/ 516732 w 669132"/>
                    <a:gd name="connsiteY118" fmla="*/ 33338 h 809763"/>
                    <a:gd name="connsiteX119" fmla="*/ 528638 w 669132"/>
                    <a:gd name="connsiteY119" fmla="*/ 45244 h 809763"/>
                    <a:gd name="connsiteX120" fmla="*/ 521494 w 669132"/>
                    <a:gd name="connsiteY120" fmla="*/ 61913 h 809763"/>
                    <a:gd name="connsiteX121" fmla="*/ 514350 w 669132"/>
                    <a:gd name="connsiteY121" fmla="*/ 64294 h 809763"/>
                    <a:gd name="connsiteX122" fmla="*/ 511969 w 669132"/>
                    <a:gd name="connsiteY122" fmla="*/ 71438 h 809763"/>
                    <a:gd name="connsiteX123" fmla="*/ 519113 w 669132"/>
                    <a:gd name="connsiteY123" fmla="*/ 85725 h 809763"/>
                    <a:gd name="connsiteX124" fmla="*/ 526257 w 669132"/>
                    <a:gd name="connsiteY124" fmla="*/ 90488 h 809763"/>
                    <a:gd name="connsiteX125" fmla="*/ 533400 w 669132"/>
                    <a:gd name="connsiteY125" fmla="*/ 97631 h 809763"/>
                    <a:gd name="connsiteX126" fmla="*/ 538163 w 669132"/>
                    <a:gd name="connsiteY126" fmla="*/ 104775 h 809763"/>
                    <a:gd name="connsiteX127" fmla="*/ 545307 w 669132"/>
                    <a:gd name="connsiteY127" fmla="*/ 107156 h 809763"/>
                    <a:gd name="connsiteX128" fmla="*/ 552450 w 669132"/>
                    <a:gd name="connsiteY128" fmla="*/ 111919 h 809763"/>
                    <a:gd name="connsiteX129" fmla="*/ 566738 w 669132"/>
                    <a:gd name="connsiteY129" fmla="*/ 109538 h 809763"/>
                    <a:gd name="connsiteX130" fmla="*/ 590550 w 669132"/>
                    <a:gd name="connsiteY130" fmla="*/ 107156 h 809763"/>
                    <a:gd name="connsiteX131" fmla="*/ 609600 w 669132"/>
                    <a:gd name="connsiteY131" fmla="*/ 109538 h 809763"/>
                    <a:gd name="connsiteX132" fmla="*/ 626269 w 669132"/>
                    <a:gd name="connsiteY132" fmla="*/ 114300 h 809763"/>
                    <a:gd name="connsiteX133" fmla="*/ 633413 w 669132"/>
                    <a:gd name="connsiteY133" fmla="*/ 119063 h 809763"/>
                    <a:gd name="connsiteX134" fmla="*/ 652463 w 669132"/>
                    <a:gd name="connsiteY13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8600 w 669132"/>
                    <a:gd name="connsiteY55" fmla="*/ 795338 h 812136"/>
                    <a:gd name="connsiteX56" fmla="*/ 221457 w 669132"/>
                    <a:gd name="connsiteY56" fmla="*/ 790575 h 812136"/>
                    <a:gd name="connsiteX57" fmla="*/ 209550 w 669132"/>
                    <a:gd name="connsiteY57" fmla="*/ 778669 h 812136"/>
                    <a:gd name="connsiteX58" fmla="*/ 198582 w 669132"/>
                    <a:gd name="connsiteY58" fmla="*/ 759042 h 812136"/>
                    <a:gd name="connsiteX59" fmla="*/ 16669 w 669132"/>
                    <a:gd name="connsiteY59" fmla="*/ 679872 h 812136"/>
                    <a:gd name="connsiteX60" fmla="*/ 0 w 669132"/>
                    <a:gd name="connsiteY60" fmla="*/ 539343 h 812136"/>
                    <a:gd name="connsiteX61" fmla="*/ 45244 w 669132"/>
                    <a:gd name="connsiteY61" fmla="*/ 540544 h 812136"/>
                    <a:gd name="connsiteX62" fmla="*/ 124980 w 669132"/>
                    <a:gd name="connsiteY62" fmla="*/ 659628 h 812136"/>
                    <a:gd name="connsiteX63" fmla="*/ 320675 w 669132"/>
                    <a:gd name="connsiteY63" fmla="*/ 520321 h 812136"/>
                    <a:gd name="connsiteX64" fmla="*/ 319088 w 669132"/>
                    <a:gd name="connsiteY64" fmla="*/ 469106 h 812136"/>
                    <a:gd name="connsiteX65" fmla="*/ 323850 w 669132"/>
                    <a:gd name="connsiteY65" fmla="*/ 454819 h 812136"/>
                    <a:gd name="connsiteX66" fmla="*/ 326232 w 669132"/>
                    <a:gd name="connsiteY66" fmla="*/ 447675 h 812136"/>
                    <a:gd name="connsiteX67" fmla="*/ 328613 w 669132"/>
                    <a:gd name="connsiteY67" fmla="*/ 423863 h 812136"/>
                    <a:gd name="connsiteX68" fmla="*/ 330994 w 669132"/>
                    <a:gd name="connsiteY68" fmla="*/ 416719 h 812136"/>
                    <a:gd name="connsiteX69" fmla="*/ 340519 w 669132"/>
                    <a:gd name="connsiteY69" fmla="*/ 383381 h 812136"/>
                    <a:gd name="connsiteX70" fmla="*/ 342900 w 669132"/>
                    <a:gd name="connsiteY70" fmla="*/ 347663 h 812136"/>
                    <a:gd name="connsiteX71" fmla="*/ 345282 w 669132"/>
                    <a:gd name="connsiteY71" fmla="*/ 340519 h 812136"/>
                    <a:gd name="connsiteX72" fmla="*/ 347663 w 669132"/>
                    <a:gd name="connsiteY72" fmla="*/ 323850 h 812136"/>
                    <a:gd name="connsiteX73" fmla="*/ 350044 w 669132"/>
                    <a:gd name="connsiteY73" fmla="*/ 280988 h 812136"/>
                    <a:gd name="connsiteX74" fmla="*/ 352425 w 669132"/>
                    <a:gd name="connsiteY74" fmla="*/ 261938 h 812136"/>
                    <a:gd name="connsiteX75" fmla="*/ 345282 w 669132"/>
                    <a:gd name="connsiteY75" fmla="*/ 257175 h 812136"/>
                    <a:gd name="connsiteX76" fmla="*/ 338138 w 669132"/>
                    <a:gd name="connsiteY76" fmla="*/ 259556 h 812136"/>
                    <a:gd name="connsiteX77" fmla="*/ 330994 w 669132"/>
                    <a:gd name="connsiteY77" fmla="*/ 264319 h 812136"/>
                    <a:gd name="connsiteX78" fmla="*/ 316707 w 669132"/>
                    <a:gd name="connsiteY78" fmla="*/ 269081 h 812136"/>
                    <a:gd name="connsiteX79" fmla="*/ 309563 w 669132"/>
                    <a:gd name="connsiteY79" fmla="*/ 271463 h 812136"/>
                    <a:gd name="connsiteX80" fmla="*/ 311944 w 669132"/>
                    <a:gd name="connsiteY80" fmla="*/ 264319 h 812136"/>
                    <a:gd name="connsiteX81" fmla="*/ 307182 w 669132"/>
                    <a:gd name="connsiteY81" fmla="*/ 250031 h 812136"/>
                    <a:gd name="connsiteX82" fmla="*/ 295275 w 669132"/>
                    <a:gd name="connsiteY82" fmla="*/ 228600 h 812136"/>
                    <a:gd name="connsiteX83" fmla="*/ 288132 w 669132"/>
                    <a:gd name="connsiteY83" fmla="*/ 223838 h 812136"/>
                    <a:gd name="connsiteX84" fmla="*/ 290513 w 669132"/>
                    <a:gd name="connsiteY84" fmla="*/ 216694 h 812136"/>
                    <a:gd name="connsiteX85" fmla="*/ 297657 w 669132"/>
                    <a:gd name="connsiteY85" fmla="*/ 214313 h 812136"/>
                    <a:gd name="connsiteX86" fmla="*/ 304800 w 669132"/>
                    <a:gd name="connsiteY86" fmla="*/ 209550 h 812136"/>
                    <a:gd name="connsiteX87" fmla="*/ 311944 w 669132"/>
                    <a:gd name="connsiteY87" fmla="*/ 202406 h 812136"/>
                    <a:gd name="connsiteX88" fmla="*/ 319088 w 669132"/>
                    <a:gd name="connsiteY88" fmla="*/ 200025 h 812136"/>
                    <a:gd name="connsiteX89" fmla="*/ 333375 w 669132"/>
                    <a:gd name="connsiteY89" fmla="*/ 192881 h 812136"/>
                    <a:gd name="connsiteX90" fmla="*/ 347663 w 669132"/>
                    <a:gd name="connsiteY90" fmla="*/ 190500 h 812136"/>
                    <a:gd name="connsiteX91" fmla="*/ 361950 w 669132"/>
                    <a:gd name="connsiteY91" fmla="*/ 185738 h 812136"/>
                    <a:gd name="connsiteX92" fmla="*/ 369094 w 669132"/>
                    <a:gd name="connsiteY92" fmla="*/ 180975 h 812136"/>
                    <a:gd name="connsiteX93" fmla="*/ 373857 w 669132"/>
                    <a:gd name="connsiteY93" fmla="*/ 173831 h 812136"/>
                    <a:gd name="connsiteX94" fmla="*/ 381000 w 669132"/>
                    <a:gd name="connsiteY94" fmla="*/ 171450 h 812136"/>
                    <a:gd name="connsiteX95" fmla="*/ 388144 w 669132"/>
                    <a:gd name="connsiteY95" fmla="*/ 166688 h 812136"/>
                    <a:gd name="connsiteX96" fmla="*/ 390525 w 669132"/>
                    <a:gd name="connsiteY96" fmla="*/ 159544 h 812136"/>
                    <a:gd name="connsiteX97" fmla="*/ 395288 w 669132"/>
                    <a:gd name="connsiteY97" fmla="*/ 152400 h 812136"/>
                    <a:gd name="connsiteX98" fmla="*/ 404813 w 669132"/>
                    <a:gd name="connsiteY98" fmla="*/ 130969 h 812136"/>
                    <a:gd name="connsiteX99" fmla="*/ 407194 w 669132"/>
                    <a:gd name="connsiteY99" fmla="*/ 111919 h 812136"/>
                    <a:gd name="connsiteX100" fmla="*/ 392907 w 669132"/>
                    <a:gd name="connsiteY100" fmla="*/ 107156 h 812136"/>
                    <a:gd name="connsiteX101" fmla="*/ 378619 w 669132"/>
                    <a:gd name="connsiteY101" fmla="*/ 102394 h 812136"/>
                    <a:gd name="connsiteX102" fmla="*/ 369094 w 669132"/>
                    <a:gd name="connsiteY102" fmla="*/ 100013 h 812136"/>
                    <a:gd name="connsiteX103" fmla="*/ 366713 w 669132"/>
                    <a:gd name="connsiteY103" fmla="*/ 92869 h 812136"/>
                    <a:gd name="connsiteX104" fmla="*/ 357188 w 669132"/>
                    <a:gd name="connsiteY104" fmla="*/ 83344 h 812136"/>
                    <a:gd name="connsiteX105" fmla="*/ 371475 w 669132"/>
                    <a:gd name="connsiteY105" fmla="*/ 78581 h 812136"/>
                    <a:gd name="connsiteX106" fmla="*/ 388144 w 669132"/>
                    <a:gd name="connsiteY106" fmla="*/ 71438 h 812136"/>
                    <a:gd name="connsiteX107" fmla="*/ 404813 w 669132"/>
                    <a:gd name="connsiteY107" fmla="*/ 54769 h 812136"/>
                    <a:gd name="connsiteX108" fmla="*/ 414338 w 669132"/>
                    <a:gd name="connsiteY108" fmla="*/ 40481 h 812136"/>
                    <a:gd name="connsiteX109" fmla="*/ 419100 w 669132"/>
                    <a:gd name="connsiteY109" fmla="*/ 33338 h 812136"/>
                    <a:gd name="connsiteX110" fmla="*/ 426244 w 669132"/>
                    <a:gd name="connsiteY110" fmla="*/ 30956 h 812136"/>
                    <a:gd name="connsiteX111" fmla="*/ 431007 w 669132"/>
                    <a:gd name="connsiteY111" fmla="*/ 23813 h 812136"/>
                    <a:gd name="connsiteX112" fmla="*/ 445294 w 669132"/>
                    <a:gd name="connsiteY112" fmla="*/ 14288 h 812136"/>
                    <a:gd name="connsiteX113" fmla="*/ 461963 w 669132"/>
                    <a:gd name="connsiteY113" fmla="*/ 7144 h 812136"/>
                    <a:gd name="connsiteX114" fmla="*/ 471488 w 669132"/>
                    <a:gd name="connsiteY114" fmla="*/ 0 h 812136"/>
                    <a:gd name="connsiteX115" fmla="*/ 490538 w 669132"/>
                    <a:gd name="connsiteY115" fmla="*/ 11906 h 812136"/>
                    <a:gd name="connsiteX116" fmla="*/ 504825 w 669132"/>
                    <a:gd name="connsiteY116" fmla="*/ 21431 h 812136"/>
                    <a:gd name="connsiteX117" fmla="*/ 516732 w 669132"/>
                    <a:gd name="connsiteY117" fmla="*/ 33338 h 812136"/>
                    <a:gd name="connsiteX118" fmla="*/ 528638 w 669132"/>
                    <a:gd name="connsiteY118" fmla="*/ 45244 h 812136"/>
                    <a:gd name="connsiteX119" fmla="*/ 521494 w 669132"/>
                    <a:gd name="connsiteY119" fmla="*/ 61913 h 812136"/>
                    <a:gd name="connsiteX120" fmla="*/ 514350 w 669132"/>
                    <a:gd name="connsiteY120" fmla="*/ 64294 h 812136"/>
                    <a:gd name="connsiteX121" fmla="*/ 511969 w 669132"/>
                    <a:gd name="connsiteY121" fmla="*/ 71438 h 812136"/>
                    <a:gd name="connsiteX122" fmla="*/ 519113 w 669132"/>
                    <a:gd name="connsiteY122" fmla="*/ 85725 h 812136"/>
                    <a:gd name="connsiteX123" fmla="*/ 526257 w 669132"/>
                    <a:gd name="connsiteY123" fmla="*/ 90488 h 812136"/>
                    <a:gd name="connsiteX124" fmla="*/ 533400 w 669132"/>
                    <a:gd name="connsiteY124" fmla="*/ 97631 h 812136"/>
                    <a:gd name="connsiteX125" fmla="*/ 538163 w 669132"/>
                    <a:gd name="connsiteY125" fmla="*/ 104775 h 812136"/>
                    <a:gd name="connsiteX126" fmla="*/ 545307 w 669132"/>
                    <a:gd name="connsiteY126" fmla="*/ 107156 h 812136"/>
                    <a:gd name="connsiteX127" fmla="*/ 552450 w 669132"/>
                    <a:gd name="connsiteY127" fmla="*/ 111919 h 812136"/>
                    <a:gd name="connsiteX128" fmla="*/ 566738 w 669132"/>
                    <a:gd name="connsiteY128" fmla="*/ 109538 h 812136"/>
                    <a:gd name="connsiteX129" fmla="*/ 590550 w 669132"/>
                    <a:gd name="connsiteY129" fmla="*/ 107156 h 812136"/>
                    <a:gd name="connsiteX130" fmla="*/ 609600 w 669132"/>
                    <a:gd name="connsiteY130" fmla="*/ 109538 h 812136"/>
                    <a:gd name="connsiteX131" fmla="*/ 626269 w 669132"/>
                    <a:gd name="connsiteY131" fmla="*/ 114300 h 812136"/>
                    <a:gd name="connsiteX132" fmla="*/ 633413 w 669132"/>
                    <a:gd name="connsiteY132" fmla="*/ 119063 h 812136"/>
                    <a:gd name="connsiteX133" fmla="*/ 652463 w 669132"/>
                    <a:gd name="connsiteY13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1457 w 669132"/>
                    <a:gd name="connsiteY55" fmla="*/ 790575 h 812136"/>
                    <a:gd name="connsiteX56" fmla="*/ 209550 w 669132"/>
                    <a:gd name="connsiteY56" fmla="*/ 778669 h 812136"/>
                    <a:gd name="connsiteX57" fmla="*/ 198582 w 669132"/>
                    <a:gd name="connsiteY57" fmla="*/ 759042 h 812136"/>
                    <a:gd name="connsiteX58" fmla="*/ 16669 w 669132"/>
                    <a:gd name="connsiteY58" fmla="*/ 679872 h 812136"/>
                    <a:gd name="connsiteX59" fmla="*/ 0 w 669132"/>
                    <a:gd name="connsiteY59" fmla="*/ 539343 h 812136"/>
                    <a:gd name="connsiteX60" fmla="*/ 45244 w 669132"/>
                    <a:gd name="connsiteY60" fmla="*/ 540544 h 812136"/>
                    <a:gd name="connsiteX61" fmla="*/ 124980 w 669132"/>
                    <a:gd name="connsiteY61" fmla="*/ 659628 h 812136"/>
                    <a:gd name="connsiteX62" fmla="*/ 320675 w 669132"/>
                    <a:gd name="connsiteY62" fmla="*/ 520321 h 812136"/>
                    <a:gd name="connsiteX63" fmla="*/ 319088 w 669132"/>
                    <a:gd name="connsiteY63" fmla="*/ 469106 h 812136"/>
                    <a:gd name="connsiteX64" fmla="*/ 323850 w 669132"/>
                    <a:gd name="connsiteY64" fmla="*/ 454819 h 812136"/>
                    <a:gd name="connsiteX65" fmla="*/ 326232 w 669132"/>
                    <a:gd name="connsiteY65" fmla="*/ 447675 h 812136"/>
                    <a:gd name="connsiteX66" fmla="*/ 328613 w 669132"/>
                    <a:gd name="connsiteY66" fmla="*/ 423863 h 812136"/>
                    <a:gd name="connsiteX67" fmla="*/ 330994 w 669132"/>
                    <a:gd name="connsiteY67" fmla="*/ 416719 h 812136"/>
                    <a:gd name="connsiteX68" fmla="*/ 340519 w 669132"/>
                    <a:gd name="connsiteY68" fmla="*/ 383381 h 812136"/>
                    <a:gd name="connsiteX69" fmla="*/ 342900 w 669132"/>
                    <a:gd name="connsiteY69" fmla="*/ 347663 h 812136"/>
                    <a:gd name="connsiteX70" fmla="*/ 345282 w 669132"/>
                    <a:gd name="connsiteY70" fmla="*/ 340519 h 812136"/>
                    <a:gd name="connsiteX71" fmla="*/ 347663 w 669132"/>
                    <a:gd name="connsiteY71" fmla="*/ 323850 h 812136"/>
                    <a:gd name="connsiteX72" fmla="*/ 350044 w 669132"/>
                    <a:gd name="connsiteY72" fmla="*/ 280988 h 812136"/>
                    <a:gd name="connsiteX73" fmla="*/ 352425 w 669132"/>
                    <a:gd name="connsiteY73" fmla="*/ 261938 h 812136"/>
                    <a:gd name="connsiteX74" fmla="*/ 345282 w 669132"/>
                    <a:gd name="connsiteY74" fmla="*/ 257175 h 812136"/>
                    <a:gd name="connsiteX75" fmla="*/ 338138 w 669132"/>
                    <a:gd name="connsiteY75" fmla="*/ 259556 h 812136"/>
                    <a:gd name="connsiteX76" fmla="*/ 330994 w 669132"/>
                    <a:gd name="connsiteY76" fmla="*/ 264319 h 812136"/>
                    <a:gd name="connsiteX77" fmla="*/ 316707 w 669132"/>
                    <a:gd name="connsiteY77" fmla="*/ 269081 h 812136"/>
                    <a:gd name="connsiteX78" fmla="*/ 309563 w 669132"/>
                    <a:gd name="connsiteY78" fmla="*/ 271463 h 812136"/>
                    <a:gd name="connsiteX79" fmla="*/ 311944 w 669132"/>
                    <a:gd name="connsiteY79" fmla="*/ 264319 h 812136"/>
                    <a:gd name="connsiteX80" fmla="*/ 307182 w 669132"/>
                    <a:gd name="connsiteY80" fmla="*/ 250031 h 812136"/>
                    <a:gd name="connsiteX81" fmla="*/ 295275 w 669132"/>
                    <a:gd name="connsiteY81" fmla="*/ 228600 h 812136"/>
                    <a:gd name="connsiteX82" fmla="*/ 288132 w 669132"/>
                    <a:gd name="connsiteY82" fmla="*/ 223838 h 812136"/>
                    <a:gd name="connsiteX83" fmla="*/ 290513 w 669132"/>
                    <a:gd name="connsiteY83" fmla="*/ 216694 h 812136"/>
                    <a:gd name="connsiteX84" fmla="*/ 297657 w 669132"/>
                    <a:gd name="connsiteY84" fmla="*/ 214313 h 812136"/>
                    <a:gd name="connsiteX85" fmla="*/ 304800 w 669132"/>
                    <a:gd name="connsiteY85" fmla="*/ 209550 h 812136"/>
                    <a:gd name="connsiteX86" fmla="*/ 311944 w 669132"/>
                    <a:gd name="connsiteY86" fmla="*/ 202406 h 812136"/>
                    <a:gd name="connsiteX87" fmla="*/ 319088 w 669132"/>
                    <a:gd name="connsiteY87" fmla="*/ 200025 h 812136"/>
                    <a:gd name="connsiteX88" fmla="*/ 333375 w 669132"/>
                    <a:gd name="connsiteY88" fmla="*/ 192881 h 812136"/>
                    <a:gd name="connsiteX89" fmla="*/ 347663 w 669132"/>
                    <a:gd name="connsiteY89" fmla="*/ 190500 h 812136"/>
                    <a:gd name="connsiteX90" fmla="*/ 361950 w 669132"/>
                    <a:gd name="connsiteY90" fmla="*/ 185738 h 812136"/>
                    <a:gd name="connsiteX91" fmla="*/ 369094 w 669132"/>
                    <a:gd name="connsiteY91" fmla="*/ 180975 h 812136"/>
                    <a:gd name="connsiteX92" fmla="*/ 373857 w 669132"/>
                    <a:gd name="connsiteY92" fmla="*/ 173831 h 812136"/>
                    <a:gd name="connsiteX93" fmla="*/ 381000 w 669132"/>
                    <a:gd name="connsiteY93" fmla="*/ 171450 h 812136"/>
                    <a:gd name="connsiteX94" fmla="*/ 388144 w 669132"/>
                    <a:gd name="connsiteY94" fmla="*/ 166688 h 812136"/>
                    <a:gd name="connsiteX95" fmla="*/ 390525 w 669132"/>
                    <a:gd name="connsiteY95" fmla="*/ 159544 h 812136"/>
                    <a:gd name="connsiteX96" fmla="*/ 395288 w 669132"/>
                    <a:gd name="connsiteY96" fmla="*/ 152400 h 812136"/>
                    <a:gd name="connsiteX97" fmla="*/ 404813 w 669132"/>
                    <a:gd name="connsiteY97" fmla="*/ 130969 h 812136"/>
                    <a:gd name="connsiteX98" fmla="*/ 407194 w 669132"/>
                    <a:gd name="connsiteY98" fmla="*/ 111919 h 812136"/>
                    <a:gd name="connsiteX99" fmla="*/ 392907 w 669132"/>
                    <a:gd name="connsiteY99" fmla="*/ 107156 h 812136"/>
                    <a:gd name="connsiteX100" fmla="*/ 378619 w 669132"/>
                    <a:gd name="connsiteY100" fmla="*/ 102394 h 812136"/>
                    <a:gd name="connsiteX101" fmla="*/ 369094 w 669132"/>
                    <a:gd name="connsiteY101" fmla="*/ 100013 h 812136"/>
                    <a:gd name="connsiteX102" fmla="*/ 366713 w 669132"/>
                    <a:gd name="connsiteY102" fmla="*/ 92869 h 812136"/>
                    <a:gd name="connsiteX103" fmla="*/ 357188 w 669132"/>
                    <a:gd name="connsiteY103" fmla="*/ 83344 h 812136"/>
                    <a:gd name="connsiteX104" fmla="*/ 371475 w 669132"/>
                    <a:gd name="connsiteY104" fmla="*/ 78581 h 812136"/>
                    <a:gd name="connsiteX105" fmla="*/ 388144 w 669132"/>
                    <a:gd name="connsiteY105" fmla="*/ 71438 h 812136"/>
                    <a:gd name="connsiteX106" fmla="*/ 404813 w 669132"/>
                    <a:gd name="connsiteY106" fmla="*/ 54769 h 812136"/>
                    <a:gd name="connsiteX107" fmla="*/ 414338 w 669132"/>
                    <a:gd name="connsiteY107" fmla="*/ 40481 h 812136"/>
                    <a:gd name="connsiteX108" fmla="*/ 419100 w 669132"/>
                    <a:gd name="connsiteY108" fmla="*/ 33338 h 812136"/>
                    <a:gd name="connsiteX109" fmla="*/ 426244 w 669132"/>
                    <a:gd name="connsiteY109" fmla="*/ 30956 h 812136"/>
                    <a:gd name="connsiteX110" fmla="*/ 431007 w 669132"/>
                    <a:gd name="connsiteY110" fmla="*/ 23813 h 812136"/>
                    <a:gd name="connsiteX111" fmla="*/ 445294 w 669132"/>
                    <a:gd name="connsiteY111" fmla="*/ 14288 h 812136"/>
                    <a:gd name="connsiteX112" fmla="*/ 461963 w 669132"/>
                    <a:gd name="connsiteY112" fmla="*/ 7144 h 812136"/>
                    <a:gd name="connsiteX113" fmla="*/ 471488 w 669132"/>
                    <a:gd name="connsiteY113" fmla="*/ 0 h 812136"/>
                    <a:gd name="connsiteX114" fmla="*/ 490538 w 669132"/>
                    <a:gd name="connsiteY114" fmla="*/ 11906 h 812136"/>
                    <a:gd name="connsiteX115" fmla="*/ 504825 w 669132"/>
                    <a:gd name="connsiteY115" fmla="*/ 21431 h 812136"/>
                    <a:gd name="connsiteX116" fmla="*/ 516732 w 669132"/>
                    <a:gd name="connsiteY116" fmla="*/ 33338 h 812136"/>
                    <a:gd name="connsiteX117" fmla="*/ 528638 w 669132"/>
                    <a:gd name="connsiteY117" fmla="*/ 45244 h 812136"/>
                    <a:gd name="connsiteX118" fmla="*/ 521494 w 669132"/>
                    <a:gd name="connsiteY118" fmla="*/ 61913 h 812136"/>
                    <a:gd name="connsiteX119" fmla="*/ 514350 w 669132"/>
                    <a:gd name="connsiteY119" fmla="*/ 64294 h 812136"/>
                    <a:gd name="connsiteX120" fmla="*/ 511969 w 669132"/>
                    <a:gd name="connsiteY120" fmla="*/ 71438 h 812136"/>
                    <a:gd name="connsiteX121" fmla="*/ 519113 w 669132"/>
                    <a:gd name="connsiteY121" fmla="*/ 85725 h 812136"/>
                    <a:gd name="connsiteX122" fmla="*/ 526257 w 669132"/>
                    <a:gd name="connsiteY122" fmla="*/ 90488 h 812136"/>
                    <a:gd name="connsiteX123" fmla="*/ 533400 w 669132"/>
                    <a:gd name="connsiteY123" fmla="*/ 97631 h 812136"/>
                    <a:gd name="connsiteX124" fmla="*/ 538163 w 669132"/>
                    <a:gd name="connsiteY124" fmla="*/ 104775 h 812136"/>
                    <a:gd name="connsiteX125" fmla="*/ 545307 w 669132"/>
                    <a:gd name="connsiteY125" fmla="*/ 107156 h 812136"/>
                    <a:gd name="connsiteX126" fmla="*/ 552450 w 669132"/>
                    <a:gd name="connsiteY126" fmla="*/ 111919 h 812136"/>
                    <a:gd name="connsiteX127" fmla="*/ 566738 w 669132"/>
                    <a:gd name="connsiteY127" fmla="*/ 109538 h 812136"/>
                    <a:gd name="connsiteX128" fmla="*/ 590550 w 669132"/>
                    <a:gd name="connsiteY128" fmla="*/ 107156 h 812136"/>
                    <a:gd name="connsiteX129" fmla="*/ 609600 w 669132"/>
                    <a:gd name="connsiteY129" fmla="*/ 109538 h 812136"/>
                    <a:gd name="connsiteX130" fmla="*/ 626269 w 669132"/>
                    <a:gd name="connsiteY130" fmla="*/ 114300 h 812136"/>
                    <a:gd name="connsiteX131" fmla="*/ 633413 w 669132"/>
                    <a:gd name="connsiteY131" fmla="*/ 119063 h 812136"/>
                    <a:gd name="connsiteX132" fmla="*/ 652463 w 669132"/>
                    <a:gd name="connsiteY13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3850 w 669132"/>
                    <a:gd name="connsiteY61" fmla="*/ 454819 h 812136"/>
                    <a:gd name="connsiteX62" fmla="*/ 326232 w 669132"/>
                    <a:gd name="connsiteY62" fmla="*/ 447675 h 812136"/>
                    <a:gd name="connsiteX63" fmla="*/ 328613 w 669132"/>
                    <a:gd name="connsiteY63" fmla="*/ 423863 h 812136"/>
                    <a:gd name="connsiteX64" fmla="*/ 330994 w 669132"/>
                    <a:gd name="connsiteY64" fmla="*/ 416719 h 812136"/>
                    <a:gd name="connsiteX65" fmla="*/ 340519 w 669132"/>
                    <a:gd name="connsiteY65" fmla="*/ 383381 h 812136"/>
                    <a:gd name="connsiteX66" fmla="*/ 342900 w 669132"/>
                    <a:gd name="connsiteY66" fmla="*/ 347663 h 812136"/>
                    <a:gd name="connsiteX67" fmla="*/ 345282 w 669132"/>
                    <a:gd name="connsiteY67" fmla="*/ 340519 h 812136"/>
                    <a:gd name="connsiteX68" fmla="*/ 347663 w 669132"/>
                    <a:gd name="connsiteY68" fmla="*/ 323850 h 812136"/>
                    <a:gd name="connsiteX69" fmla="*/ 350044 w 669132"/>
                    <a:gd name="connsiteY69" fmla="*/ 280988 h 812136"/>
                    <a:gd name="connsiteX70" fmla="*/ 352425 w 669132"/>
                    <a:gd name="connsiteY70" fmla="*/ 261938 h 812136"/>
                    <a:gd name="connsiteX71" fmla="*/ 345282 w 669132"/>
                    <a:gd name="connsiteY71" fmla="*/ 257175 h 812136"/>
                    <a:gd name="connsiteX72" fmla="*/ 338138 w 669132"/>
                    <a:gd name="connsiteY72" fmla="*/ 259556 h 812136"/>
                    <a:gd name="connsiteX73" fmla="*/ 330994 w 669132"/>
                    <a:gd name="connsiteY73" fmla="*/ 264319 h 812136"/>
                    <a:gd name="connsiteX74" fmla="*/ 316707 w 669132"/>
                    <a:gd name="connsiteY74" fmla="*/ 269081 h 812136"/>
                    <a:gd name="connsiteX75" fmla="*/ 309563 w 669132"/>
                    <a:gd name="connsiteY75" fmla="*/ 271463 h 812136"/>
                    <a:gd name="connsiteX76" fmla="*/ 311944 w 669132"/>
                    <a:gd name="connsiteY76" fmla="*/ 264319 h 812136"/>
                    <a:gd name="connsiteX77" fmla="*/ 307182 w 669132"/>
                    <a:gd name="connsiteY77" fmla="*/ 250031 h 812136"/>
                    <a:gd name="connsiteX78" fmla="*/ 295275 w 669132"/>
                    <a:gd name="connsiteY78" fmla="*/ 228600 h 812136"/>
                    <a:gd name="connsiteX79" fmla="*/ 288132 w 669132"/>
                    <a:gd name="connsiteY79" fmla="*/ 223838 h 812136"/>
                    <a:gd name="connsiteX80" fmla="*/ 290513 w 669132"/>
                    <a:gd name="connsiteY80" fmla="*/ 216694 h 812136"/>
                    <a:gd name="connsiteX81" fmla="*/ 297657 w 669132"/>
                    <a:gd name="connsiteY81" fmla="*/ 214313 h 812136"/>
                    <a:gd name="connsiteX82" fmla="*/ 304800 w 669132"/>
                    <a:gd name="connsiteY82" fmla="*/ 209550 h 812136"/>
                    <a:gd name="connsiteX83" fmla="*/ 311944 w 669132"/>
                    <a:gd name="connsiteY83" fmla="*/ 202406 h 812136"/>
                    <a:gd name="connsiteX84" fmla="*/ 319088 w 669132"/>
                    <a:gd name="connsiteY84" fmla="*/ 200025 h 812136"/>
                    <a:gd name="connsiteX85" fmla="*/ 333375 w 669132"/>
                    <a:gd name="connsiteY85" fmla="*/ 192881 h 812136"/>
                    <a:gd name="connsiteX86" fmla="*/ 347663 w 669132"/>
                    <a:gd name="connsiteY86" fmla="*/ 190500 h 812136"/>
                    <a:gd name="connsiteX87" fmla="*/ 361950 w 669132"/>
                    <a:gd name="connsiteY87" fmla="*/ 185738 h 812136"/>
                    <a:gd name="connsiteX88" fmla="*/ 369094 w 669132"/>
                    <a:gd name="connsiteY88" fmla="*/ 180975 h 812136"/>
                    <a:gd name="connsiteX89" fmla="*/ 373857 w 669132"/>
                    <a:gd name="connsiteY89" fmla="*/ 173831 h 812136"/>
                    <a:gd name="connsiteX90" fmla="*/ 381000 w 669132"/>
                    <a:gd name="connsiteY90" fmla="*/ 171450 h 812136"/>
                    <a:gd name="connsiteX91" fmla="*/ 388144 w 669132"/>
                    <a:gd name="connsiteY91" fmla="*/ 166688 h 812136"/>
                    <a:gd name="connsiteX92" fmla="*/ 390525 w 669132"/>
                    <a:gd name="connsiteY92" fmla="*/ 159544 h 812136"/>
                    <a:gd name="connsiteX93" fmla="*/ 395288 w 669132"/>
                    <a:gd name="connsiteY93" fmla="*/ 152400 h 812136"/>
                    <a:gd name="connsiteX94" fmla="*/ 404813 w 669132"/>
                    <a:gd name="connsiteY94" fmla="*/ 130969 h 812136"/>
                    <a:gd name="connsiteX95" fmla="*/ 407194 w 669132"/>
                    <a:gd name="connsiteY95" fmla="*/ 111919 h 812136"/>
                    <a:gd name="connsiteX96" fmla="*/ 392907 w 669132"/>
                    <a:gd name="connsiteY96" fmla="*/ 107156 h 812136"/>
                    <a:gd name="connsiteX97" fmla="*/ 378619 w 669132"/>
                    <a:gd name="connsiteY97" fmla="*/ 102394 h 812136"/>
                    <a:gd name="connsiteX98" fmla="*/ 369094 w 669132"/>
                    <a:gd name="connsiteY98" fmla="*/ 100013 h 812136"/>
                    <a:gd name="connsiteX99" fmla="*/ 366713 w 669132"/>
                    <a:gd name="connsiteY99" fmla="*/ 92869 h 812136"/>
                    <a:gd name="connsiteX100" fmla="*/ 357188 w 669132"/>
                    <a:gd name="connsiteY100" fmla="*/ 83344 h 812136"/>
                    <a:gd name="connsiteX101" fmla="*/ 371475 w 669132"/>
                    <a:gd name="connsiteY101" fmla="*/ 78581 h 812136"/>
                    <a:gd name="connsiteX102" fmla="*/ 388144 w 669132"/>
                    <a:gd name="connsiteY102" fmla="*/ 71438 h 812136"/>
                    <a:gd name="connsiteX103" fmla="*/ 404813 w 669132"/>
                    <a:gd name="connsiteY103" fmla="*/ 54769 h 812136"/>
                    <a:gd name="connsiteX104" fmla="*/ 414338 w 669132"/>
                    <a:gd name="connsiteY104" fmla="*/ 40481 h 812136"/>
                    <a:gd name="connsiteX105" fmla="*/ 419100 w 669132"/>
                    <a:gd name="connsiteY105" fmla="*/ 33338 h 812136"/>
                    <a:gd name="connsiteX106" fmla="*/ 426244 w 669132"/>
                    <a:gd name="connsiteY106" fmla="*/ 30956 h 812136"/>
                    <a:gd name="connsiteX107" fmla="*/ 431007 w 669132"/>
                    <a:gd name="connsiteY107" fmla="*/ 23813 h 812136"/>
                    <a:gd name="connsiteX108" fmla="*/ 445294 w 669132"/>
                    <a:gd name="connsiteY108" fmla="*/ 14288 h 812136"/>
                    <a:gd name="connsiteX109" fmla="*/ 461963 w 669132"/>
                    <a:gd name="connsiteY109" fmla="*/ 7144 h 812136"/>
                    <a:gd name="connsiteX110" fmla="*/ 471488 w 669132"/>
                    <a:gd name="connsiteY110" fmla="*/ 0 h 812136"/>
                    <a:gd name="connsiteX111" fmla="*/ 490538 w 669132"/>
                    <a:gd name="connsiteY111" fmla="*/ 11906 h 812136"/>
                    <a:gd name="connsiteX112" fmla="*/ 504825 w 669132"/>
                    <a:gd name="connsiteY112" fmla="*/ 21431 h 812136"/>
                    <a:gd name="connsiteX113" fmla="*/ 516732 w 669132"/>
                    <a:gd name="connsiteY113" fmla="*/ 33338 h 812136"/>
                    <a:gd name="connsiteX114" fmla="*/ 528638 w 669132"/>
                    <a:gd name="connsiteY114" fmla="*/ 45244 h 812136"/>
                    <a:gd name="connsiteX115" fmla="*/ 521494 w 669132"/>
                    <a:gd name="connsiteY115" fmla="*/ 61913 h 812136"/>
                    <a:gd name="connsiteX116" fmla="*/ 514350 w 669132"/>
                    <a:gd name="connsiteY116" fmla="*/ 64294 h 812136"/>
                    <a:gd name="connsiteX117" fmla="*/ 511969 w 669132"/>
                    <a:gd name="connsiteY117" fmla="*/ 71438 h 812136"/>
                    <a:gd name="connsiteX118" fmla="*/ 519113 w 669132"/>
                    <a:gd name="connsiteY118" fmla="*/ 85725 h 812136"/>
                    <a:gd name="connsiteX119" fmla="*/ 526257 w 669132"/>
                    <a:gd name="connsiteY119" fmla="*/ 90488 h 812136"/>
                    <a:gd name="connsiteX120" fmla="*/ 533400 w 669132"/>
                    <a:gd name="connsiteY120" fmla="*/ 97631 h 812136"/>
                    <a:gd name="connsiteX121" fmla="*/ 538163 w 669132"/>
                    <a:gd name="connsiteY121" fmla="*/ 104775 h 812136"/>
                    <a:gd name="connsiteX122" fmla="*/ 545307 w 669132"/>
                    <a:gd name="connsiteY122" fmla="*/ 107156 h 812136"/>
                    <a:gd name="connsiteX123" fmla="*/ 552450 w 669132"/>
                    <a:gd name="connsiteY123" fmla="*/ 111919 h 812136"/>
                    <a:gd name="connsiteX124" fmla="*/ 566738 w 669132"/>
                    <a:gd name="connsiteY124" fmla="*/ 109538 h 812136"/>
                    <a:gd name="connsiteX125" fmla="*/ 590550 w 669132"/>
                    <a:gd name="connsiteY125" fmla="*/ 107156 h 812136"/>
                    <a:gd name="connsiteX126" fmla="*/ 609600 w 669132"/>
                    <a:gd name="connsiteY126" fmla="*/ 109538 h 812136"/>
                    <a:gd name="connsiteX127" fmla="*/ 626269 w 669132"/>
                    <a:gd name="connsiteY127" fmla="*/ 114300 h 812136"/>
                    <a:gd name="connsiteX128" fmla="*/ 633413 w 669132"/>
                    <a:gd name="connsiteY128" fmla="*/ 119063 h 812136"/>
                    <a:gd name="connsiteX129" fmla="*/ 652463 w 669132"/>
                    <a:gd name="connsiteY12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6232 w 669132"/>
                    <a:gd name="connsiteY61" fmla="*/ 447675 h 812136"/>
                    <a:gd name="connsiteX62" fmla="*/ 328613 w 669132"/>
                    <a:gd name="connsiteY62" fmla="*/ 423863 h 812136"/>
                    <a:gd name="connsiteX63" fmla="*/ 330994 w 669132"/>
                    <a:gd name="connsiteY63" fmla="*/ 416719 h 812136"/>
                    <a:gd name="connsiteX64" fmla="*/ 340519 w 669132"/>
                    <a:gd name="connsiteY64" fmla="*/ 383381 h 812136"/>
                    <a:gd name="connsiteX65" fmla="*/ 342900 w 669132"/>
                    <a:gd name="connsiteY65" fmla="*/ 347663 h 812136"/>
                    <a:gd name="connsiteX66" fmla="*/ 345282 w 669132"/>
                    <a:gd name="connsiteY66" fmla="*/ 340519 h 812136"/>
                    <a:gd name="connsiteX67" fmla="*/ 347663 w 669132"/>
                    <a:gd name="connsiteY67" fmla="*/ 323850 h 812136"/>
                    <a:gd name="connsiteX68" fmla="*/ 350044 w 669132"/>
                    <a:gd name="connsiteY68" fmla="*/ 280988 h 812136"/>
                    <a:gd name="connsiteX69" fmla="*/ 352425 w 669132"/>
                    <a:gd name="connsiteY69" fmla="*/ 261938 h 812136"/>
                    <a:gd name="connsiteX70" fmla="*/ 345282 w 669132"/>
                    <a:gd name="connsiteY70" fmla="*/ 257175 h 812136"/>
                    <a:gd name="connsiteX71" fmla="*/ 338138 w 669132"/>
                    <a:gd name="connsiteY71" fmla="*/ 259556 h 812136"/>
                    <a:gd name="connsiteX72" fmla="*/ 330994 w 669132"/>
                    <a:gd name="connsiteY72" fmla="*/ 264319 h 812136"/>
                    <a:gd name="connsiteX73" fmla="*/ 316707 w 669132"/>
                    <a:gd name="connsiteY73" fmla="*/ 269081 h 812136"/>
                    <a:gd name="connsiteX74" fmla="*/ 309563 w 669132"/>
                    <a:gd name="connsiteY74" fmla="*/ 271463 h 812136"/>
                    <a:gd name="connsiteX75" fmla="*/ 311944 w 669132"/>
                    <a:gd name="connsiteY75" fmla="*/ 264319 h 812136"/>
                    <a:gd name="connsiteX76" fmla="*/ 307182 w 669132"/>
                    <a:gd name="connsiteY76" fmla="*/ 250031 h 812136"/>
                    <a:gd name="connsiteX77" fmla="*/ 295275 w 669132"/>
                    <a:gd name="connsiteY77" fmla="*/ 228600 h 812136"/>
                    <a:gd name="connsiteX78" fmla="*/ 288132 w 669132"/>
                    <a:gd name="connsiteY78" fmla="*/ 223838 h 812136"/>
                    <a:gd name="connsiteX79" fmla="*/ 290513 w 669132"/>
                    <a:gd name="connsiteY79" fmla="*/ 216694 h 812136"/>
                    <a:gd name="connsiteX80" fmla="*/ 297657 w 669132"/>
                    <a:gd name="connsiteY80" fmla="*/ 214313 h 812136"/>
                    <a:gd name="connsiteX81" fmla="*/ 304800 w 669132"/>
                    <a:gd name="connsiteY81" fmla="*/ 209550 h 812136"/>
                    <a:gd name="connsiteX82" fmla="*/ 311944 w 669132"/>
                    <a:gd name="connsiteY82" fmla="*/ 202406 h 812136"/>
                    <a:gd name="connsiteX83" fmla="*/ 319088 w 669132"/>
                    <a:gd name="connsiteY83" fmla="*/ 200025 h 812136"/>
                    <a:gd name="connsiteX84" fmla="*/ 333375 w 669132"/>
                    <a:gd name="connsiteY84" fmla="*/ 192881 h 812136"/>
                    <a:gd name="connsiteX85" fmla="*/ 347663 w 669132"/>
                    <a:gd name="connsiteY85" fmla="*/ 190500 h 812136"/>
                    <a:gd name="connsiteX86" fmla="*/ 361950 w 669132"/>
                    <a:gd name="connsiteY86" fmla="*/ 185738 h 812136"/>
                    <a:gd name="connsiteX87" fmla="*/ 369094 w 669132"/>
                    <a:gd name="connsiteY87" fmla="*/ 180975 h 812136"/>
                    <a:gd name="connsiteX88" fmla="*/ 373857 w 669132"/>
                    <a:gd name="connsiteY88" fmla="*/ 173831 h 812136"/>
                    <a:gd name="connsiteX89" fmla="*/ 381000 w 669132"/>
                    <a:gd name="connsiteY89" fmla="*/ 171450 h 812136"/>
                    <a:gd name="connsiteX90" fmla="*/ 388144 w 669132"/>
                    <a:gd name="connsiteY90" fmla="*/ 166688 h 812136"/>
                    <a:gd name="connsiteX91" fmla="*/ 390525 w 669132"/>
                    <a:gd name="connsiteY91" fmla="*/ 159544 h 812136"/>
                    <a:gd name="connsiteX92" fmla="*/ 395288 w 669132"/>
                    <a:gd name="connsiteY92" fmla="*/ 152400 h 812136"/>
                    <a:gd name="connsiteX93" fmla="*/ 404813 w 669132"/>
                    <a:gd name="connsiteY93" fmla="*/ 130969 h 812136"/>
                    <a:gd name="connsiteX94" fmla="*/ 407194 w 669132"/>
                    <a:gd name="connsiteY94" fmla="*/ 111919 h 812136"/>
                    <a:gd name="connsiteX95" fmla="*/ 392907 w 669132"/>
                    <a:gd name="connsiteY95" fmla="*/ 107156 h 812136"/>
                    <a:gd name="connsiteX96" fmla="*/ 378619 w 669132"/>
                    <a:gd name="connsiteY96" fmla="*/ 102394 h 812136"/>
                    <a:gd name="connsiteX97" fmla="*/ 369094 w 669132"/>
                    <a:gd name="connsiteY97" fmla="*/ 100013 h 812136"/>
                    <a:gd name="connsiteX98" fmla="*/ 366713 w 669132"/>
                    <a:gd name="connsiteY98" fmla="*/ 92869 h 812136"/>
                    <a:gd name="connsiteX99" fmla="*/ 357188 w 669132"/>
                    <a:gd name="connsiteY99" fmla="*/ 83344 h 812136"/>
                    <a:gd name="connsiteX100" fmla="*/ 371475 w 669132"/>
                    <a:gd name="connsiteY100" fmla="*/ 78581 h 812136"/>
                    <a:gd name="connsiteX101" fmla="*/ 388144 w 669132"/>
                    <a:gd name="connsiteY101" fmla="*/ 71438 h 812136"/>
                    <a:gd name="connsiteX102" fmla="*/ 404813 w 669132"/>
                    <a:gd name="connsiteY102" fmla="*/ 54769 h 812136"/>
                    <a:gd name="connsiteX103" fmla="*/ 414338 w 669132"/>
                    <a:gd name="connsiteY103" fmla="*/ 40481 h 812136"/>
                    <a:gd name="connsiteX104" fmla="*/ 419100 w 669132"/>
                    <a:gd name="connsiteY104" fmla="*/ 33338 h 812136"/>
                    <a:gd name="connsiteX105" fmla="*/ 426244 w 669132"/>
                    <a:gd name="connsiteY105" fmla="*/ 30956 h 812136"/>
                    <a:gd name="connsiteX106" fmla="*/ 431007 w 669132"/>
                    <a:gd name="connsiteY106" fmla="*/ 23813 h 812136"/>
                    <a:gd name="connsiteX107" fmla="*/ 445294 w 669132"/>
                    <a:gd name="connsiteY107" fmla="*/ 14288 h 812136"/>
                    <a:gd name="connsiteX108" fmla="*/ 461963 w 669132"/>
                    <a:gd name="connsiteY108" fmla="*/ 7144 h 812136"/>
                    <a:gd name="connsiteX109" fmla="*/ 471488 w 669132"/>
                    <a:gd name="connsiteY109" fmla="*/ 0 h 812136"/>
                    <a:gd name="connsiteX110" fmla="*/ 490538 w 669132"/>
                    <a:gd name="connsiteY110" fmla="*/ 11906 h 812136"/>
                    <a:gd name="connsiteX111" fmla="*/ 504825 w 669132"/>
                    <a:gd name="connsiteY111" fmla="*/ 21431 h 812136"/>
                    <a:gd name="connsiteX112" fmla="*/ 516732 w 669132"/>
                    <a:gd name="connsiteY112" fmla="*/ 33338 h 812136"/>
                    <a:gd name="connsiteX113" fmla="*/ 528638 w 669132"/>
                    <a:gd name="connsiteY113" fmla="*/ 45244 h 812136"/>
                    <a:gd name="connsiteX114" fmla="*/ 521494 w 669132"/>
                    <a:gd name="connsiteY114" fmla="*/ 61913 h 812136"/>
                    <a:gd name="connsiteX115" fmla="*/ 514350 w 669132"/>
                    <a:gd name="connsiteY115" fmla="*/ 64294 h 812136"/>
                    <a:gd name="connsiteX116" fmla="*/ 511969 w 669132"/>
                    <a:gd name="connsiteY116" fmla="*/ 71438 h 812136"/>
                    <a:gd name="connsiteX117" fmla="*/ 519113 w 669132"/>
                    <a:gd name="connsiteY117" fmla="*/ 85725 h 812136"/>
                    <a:gd name="connsiteX118" fmla="*/ 526257 w 669132"/>
                    <a:gd name="connsiteY118" fmla="*/ 90488 h 812136"/>
                    <a:gd name="connsiteX119" fmla="*/ 533400 w 669132"/>
                    <a:gd name="connsiteY119" fmla="*/ 97631 h 812136"/>
                    <a:gd name="connsiteX120" fmla="*/ 538163 w 669132"/>
                    <a:gd name="connsiteY120" fmla="*/ 104775 h 812136"/>
                    <a:gd name="connsiteX121" fmla="*/ 545307 w 669132"/>
                    <a:gd name="connsiteY121" fmla="*/ 107156 h 812136"/>
                    <a:gd name="connsiteX122" fmla="*/ 552450 w 669132"/>
                    <a:gd name="connsiteY122" fmla="*/ 111919 h 812136"/>
                    <a:gd name="connsiteX123" fmla="*/ 566738 w 669132"/>
                    <a:gd name="connsiteY123" fmla="*/ 109538 h 812136"/>
                    <a:gd name="connsiteX124" fmla="*/ 590550 w 669132"/>
                    <a:gd name="connsiteY124" fmla="*/ 107156 h 812136"/>
                    <a:gd name="connsiteX125" fmla="*/ 609600 w 669132"/>
                    <a:gd name="connsiteY125" fmla="*/ 109538 h 812136"/>
                    <a:gd name="connsiteX126" fmla="*/ 626269 w 669132"/>
                    <a:gd name="connsiteY126" fmla="*/ 114300 h 812136"/>
                    <a:gd name="connsiteX127" fmla="*/ 633413 w 669132"/>
                    <a:gd name="connsiteY127" fmla="*/ 119063 h 812136"/>
                    <a:gd name="connsiteX128" fmla="*/ 652463 w 669132"/>
                    <a:gd name="connsiteY12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2900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7663 w 669132"/>
                    <a:gd name="connsiteY63" fmla="*/ 323850 h 812136"/>
                    <a:gd name="connsiteX64" fmla="*/ 350044 w 669132"/>
                    <a:gd name="connsiteY64" fmla="*/ 280988 h 812136"/>
                    <a:gd name="connsiteX65" fmla="*/ 352425 w 669132"/>
                    <a:gd name="connsiteY65" fmla="*/ 261938 h 812136"/>
                    <a:gd name="connsiteX66" fmla="*/ 345282 w 669132"/>
                    <a:gd name="connsiteY66" fmla="*/ 257175 h 812136"/>
                    <a:gd name="connsiteX67" fmla="*/ 338138 w 669132"/>
                    <a:gd name="connsiteY67" fmla="*/ 259556 h 812136"/>
                    <a:gd name="connsiteX68" fmla="*/ 330994 w 669132"/>
                    <a:gd name="connsiteY68" fmla="*/ 264319 h 812136"/>
                    <a:gd name="connsiteX69" fmla="*/ 316707 w 669132"/>
                    <a:gd name="connsiteY69" fmla="*/ 269081 h 812136"/>
                    <a:gd name="connsiteX70" fmla="*/ 309563 w 669132"/>
                    <a:gd name="connsiteY70" fmla="*/ 271463 h 812136"/>
                    <a:gd name="connsiteX71" fmla="*/ 311944 w 669132"/>
                    <a:gd name="connsiteY71" fmla="*/ 264319 h 812136"/>
                    <a:gd name="connsiteX72" fmla="*/ 307182 w 669132"/>
                    <a:gd name="connsiteY72" fmla="*/ 250031 h 812136"/>
                    <a:gd name="connsiteX73" fmla="*/ 295275 w 669132"/>
                    <a:gd name="connsiteY73" fmla="*/ 228600 h 812136"/>
                    <a:gd name="connsiteX74" fmla="*/ 288132 w 669132"/>
                    <a:gd name="connsiteY74" fmla="*/ 223838 h 812136"/>
                    <a:gd name="connsiteX75" fmla="*/ 290513 w 669132"/>
                    <a:gd name="connsiteY75" fmla="*/ 216694 h 812136"/>
                    <a:gd name="connsiteX76" fmla="*/ 297657 w 669132"/>
                    <a:gd name="connsiteY76" fmla="*/ 214313 h 812136"/>
                    <a:gd name="connsiteX77" fmla="*/ 304800 w 669132"/>
                    <a:gd name="connsiteY77" fmla="*/ 209550 h 812136"/>
                    <a:gd name="connsiteX78" fmla="*/ 311944 w 669132"/>
                    <a:gd name="connsiteY78" fmla="*/ 202406 h 812136"/>
                    <a:gd name="connsiteX79" fmla="*/ 319088 w 669132"/>
                    <a:gd name="connsiteY79" fmla="*/ 200025 h 812136"/>
                    <a:gd name="connsiteX80" fmla="*/ 333375 w 669132"/>
                    <a:gd name="connsiteY80" fmla="*/ 192881 h 812136"/>
                    <a:gd name="connsiteX81" fmla="*/ 347663 w 669132"/>
                    <a:gd name="connsiteY81" fmla="*/ 190500 h 812136"/>
                    <a:gd name="connsiteX82" fmla="*/ 361950 w 669132"/>
                    <a:gd name="connsiteY82" fmla="*/ 185738 h 812136"/>
                    <a:gd name="connsiteX83" fmla="*/ 369094 w 669132"/>
                    <a:gd name="connsiteY83" fmla="*/ 180975 h 812136"/>
                    <a:gd name="connsiteX84" fmla="*/ 373857 w 669132"/>
                    <a:gd name="connsiteY84" fmla="*/ 173831 h 812136"/>
                    <a:gd name="connsiteX85" fmla="*/ 381000 w 669132"/>
                    <a:gd name="connsiteY85" fmla="*/ 171450 h 812136"/>
                    <a:gd name="connsiteX86" fmla="*/ 388144 w 669132"/>
                    <a:gd name="connsiteY86" fmla="*/ 166688 h 812136"/>
                    <a:gd name="connsiteX87" fmla="*/ 390525 w 669132"/>
                    <a:gd name="connsiteY87" fmla="*/ 159544 h 812136"/>
                    <a:gd name="connsiteX88" fmla="*/ 395288 w 669132"/>
                    <a:gd name="connsiteY88" fmla="*/ 152400 h 812136"/>
                    <a:gd name="connsiteX89" fmla="*/ 404813 w 669132"/>
                    <a:gd name="connsiteY89" fmla="*/ 130969 h 812136"/>
                    <a:gd name="connsiteX90" fmla="*/ 407194 w 669132"/>
                    <a:gd name="connsiteY90" fmla="*/ 111919 h 812136"/>
                    <a:gd name="connsiteX91" fmla="*/ 392907 w 669132"/>
                    <a:gd name="connsiteY91" fmla="*/ 107156 h 812136"/>
                    <a:gd name="connsiteX92" fmla="*/ 378619 w 669132"/>
                    <a:gd name="connsiteY92" fmla="*/ 102394 h 812136"/>
                    <a:gd name="connsiteX93" fmla="*/ 369094 w 669132"/>
                    <a:gd name="connsiteY93" fmla="*/ 100013 h 812136"/>
                    <a:gd name="connsiteX94" fmla="*/ 366713 w 669132"/>
                    <a:gd name="connsiteY94" fmla="*/ 92869 h 812136"/>
                    <a:gd name="connsiteX95" fmla="*/ 357188 w 669132"/>
                    <a:gd name="connsiteY95" fmla="*/ 83344 h 812136"/>
                    <a:gd name="connsiteX96" fmla="*/ 371475 w 669132"/>
                    <a:gd name="connsiteY96" fmla="*/ 78581 h 812136"/>
                    <a:gd name="connsiteX97" fmla="*/ 388144 w 669132"/>
                    <a:gd name="connsiteY97" fmla="*/ 71438 h 812136"/>
                    <a:gd name="connsiteX98" fmla="*/ 404813 w 669132"/>
                    <a:gd name="connsiteY98" fmla="*/ 54769 h 812136"/>
                    <a:gd name="connsiteX99" fmla="*/ 414338 w 669132"/>
                    <a:gd name="connsiteY99" fmla="*/ 40481 h 812136"/>
                    <a:gd name="connsiteX100" fmla="*/ 419100 w 669132"/>
                    <a:gd name="connsiteY100" fmla="*/ 33338 h 812136"/>
                    <a:gd name="connsiteX101" fmla="*/ 426244 w 669132"/>
                    <a:gd name="connsiteY101" fmla="*/ 30956 h 812136"/>
                    <a:gd name="connsiteX102" fmla="*/ 431007 w 669132"/>
                    <a:gd name="connsiteY102" fmla="*/ 23813 h 812136"/>
                    <a:gd name="connsiteX103" fmla="*/ 445294 w 669132"/>
                    <a:gd name="connsiteY103" fmla="*/ 14288 h 812136"/>
                    <a:gd name="connsiteX104" fmla="*/ 461963 w 669132"/>
                    <a:gd name="connsiteY104" fmla="*/ 7144 h 812136"/>
                    <a:gd name="connsiteX105" fmla="*/ 471488 w 669132"/>
                    <a:gd name="connsiteY105" fmla="*/ 0 h 812136"/>
                    <a:gd name="connsiteX106" fmla="*/ 490538 w 669132"/>
                    <a:gd name="connsiteY106" fmla="*/ 11906 h 812136"/>
                    <a:gd name="connsiteX107" fmla="*/ 504825 w 669132"/>
                    <a:gd name="connsiteY107" fmla="*/ 21431 h 812136"/>
                    <a:gd name="connsiteX108" fmla="*/ 516732 w 669132"/>
                    <a:gd name="connsiteY108" fmla="*/ 33338 h 812136"/>
                    <a:gd name="connsiteX109" fmla="*/ 528638 w 669132"/>
                    <a:gd name="connsiteY109" fmla="*/ 45244 h 812136"/>
                    <a:gd name="connsiteX110" fmla="*/ 521494 w 669132"/>
                    <a:gd name="connsiteY110" fmla="*/ 61913 h 812136"/>
                    <a:gd name="connsiteX111" fmla="*/ 514350 w 669132"/>
                    <a:gd name="connsiteY111" fmla="*/ 64294 h 812136"/>
                    <a:gd name="connsiteX112" fmla="*/ 511969 w 669132"/>
                    <a:gd name="connsiteY112" fmla="*/ 71438 h 812136"/>
                    <a:gd name="connsiteX113" fmla="*/ 519113 w 669132"/>
                    <a:gd name="connsiteY113" fmla="*/ 85725 h 812136"/>
                    <a:gd name="connsiteX114" fmla="*/ 526257 w 669132"/>
                    <a:gd name="connsiteY114" fmla="*/ 90488 h 812136"/>
                    <a:gd name="connsiteX115" fmla="*/ 533400 w 669132"/>
                    <a:gd name="connsiteY115" fmla="*/ 97631 h 812136"/>
                    <a:gd name="connsiteX116" fmla="*/ 538163 w 669132"/>
                    <a:gd name="connsiteY116" fmla="*/ 104775 h 812136"/>
                    <a:gd name="connsiteX117" fmla="*/ 545307 w 669132"/>
                    <a:gd name="connsiteY117" fmla="*/ 107156 h 812136"/>
                    <a:gd name="connsiteX118" fmla="*/ 552450 w 669132"/>
                    <a:gd name="connsiteY118" fmla="*/ 111919 h 812136"/>
                    <a:gd name="connsiteX119" fmla="*/ 566738 w 669132"/>
                    <a:gd name="connsiteY119" fmla="*/ 109538 h 812136"/>
                    <a:gd name="connsiteX120" fmla="*/ 590550 w 669132"/>
                    <a:gd name="connsiteY120" fmla="*/ 107156 h 812136"/>
                    <a:gd name="connsiteX121" fmla="*/ 609600 w 669132"/>
                    <a:gd name="connsiteY121" fmla="*/ 109538 h 812136"/>
                    <a:gd name="connsiteX122" fmla="*/ 626269 w 669132"/>
                    <a:gd name="connsiteY122" fmla="*/ 114300 h 812136"/>
                    <a:gd name="connsiteX123" fmla="*/ 633413 w 669132"/>
                    <a:gd name="connsiteY123" fmla="*/ 119063 h 812136"/>
                    <a:gd name="connsiteX124" fmla="*/ 652463 w 669132"/>
                    <a:gd name="connsiteY12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2425 w 669132"/>
                    <a:gd name="connsiteY64" fmla="*/ 261938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1848 w 669132"/>
                    <a:gd name="connsiteY64" fmla="*/ 255370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45282 w 669132"/>
                    <a:gd name="connsiteY64" fmla="*/ 257175 h 812136"/>
                    <a:gd name="connsiteX65" fmla="*/ 338138 w 669132"/>
                    <a:gd name="connsiteY65" fmla="*/ 259556 h 812136"/>
                    <a:gd name="connsiteX66" fmla="*/ 330994 w 669132"/>
                    <a:gd name="connsiteY66" fmla="*/ 264319 h 812136"/>
                    <a:gd name="connsiteX67" fmla="*/ 316707 w 669132"/>
                    <a:gd name="connsiteY67" fmla="*/ 269081 h 812136"/>
                    <a:gd name="connsiteX68" fmla="*/ 309563 w 669132"/>
                    <a:gd name="connsiteY68" fmla="*/ 271463 h 812136"/>
                    <a:gd name="connsiteX69" fmla="*/ 311944 w 669132"/>
                    <a:gd name="connsiteY69" fmla="*/ 264319 h 812136"/>
                    <a:gd name="connsiteX70" fmla="*/ 307182 w 669132"/>
                    <a:gd name="connsiteY70" fmla="*/ 250031 h 812136"/>
                    <a:gd name="connsiteX71" fmla="*/ 295275 w 669132"/>
                    <a:gd name="connsiteY71" fmla="*/ 228600 h 812136"/>
                    <a:gd name="connsiteX72" fmla="*/ 288132 w 669132"/>
                    <a:gd name="connsiteY72" fmla="*/ 223838 h 812136"/>
                    <a:gd name="connsiteX73" fmla="*/ 290513 w 669132"/>
                    <a:gd name="connsiteY73" fmla="*/ 216694 h 812136"/>
                    <a:gd name="connsiteX74" fmla="*/ 297657 w 669132"/>
                    <a:gd name="connsiteY74" fmla="*/ 214313 h 812136"/>
                    <a:gd name="connsiteX75" fmla="*/ 304800 w 669132"/>
                    <a:gd name="connsiteY75" fmla="*/ 209550 h 812136"/>
                    <a:gd name="connsiteX76" fmla="*/ 311944 w 669132"/>
                    <a:gd name="connsiteY76" fmla="*/ 202406 h 812136"/>
                    <a:gd name="connsiteX77" fmla="*/ 319088 w 669132"/>
                    <a:gd name="connsiteY77" fmla="*/ 200025 h 812136"/>
                    <a:gd name="connsiteX78" fmla="*/ 333375 w 669132"/>
                    <a:gd name="connsiteY78" fmla="*/ 192881 h 812136"/>
                    <a:gd name="connsiteX79" fmla="*/ 347663 w 669132"/>
                    <a:gd name="connsiteY79" fmla="*/ 190500 h 812136"/>
                    <a:gd name="connsiteX80" fmla="*/ 361950 w 669132"/>
                    <a:gd name="connsiteY80" fmla="*/ 185738 h 812136"/>
                    <a:gd name="connsiteX81" fmla="*/ 369094 w 669132"/>
                    <a:gd name="connsiteY81" fmla="*/ 180975 h 812136"/>
                    <a:gd name="connsiteX82" fmla="*/ 373857 w 669132"/>
                    <a:gd name="connsiteY82" fmla="*/ 173831 h 812136"/>
                    <a:gd name="connsiteX83" fmla="*/ 381000 w 669132"/>
                    <a:gd name="connsiteY83" fmla="*/ 171450 h 812136"/>
                    <a:gd name="connsiteX84" fmla="*/ 388144 w 669132"/>
                    <a:gd name="connsiteY84" fmla="*/ 166688 h 812136"/>
                    <a:gd name="connsiteX85" fmla="*/ 390525 w 669132"/>
                    <a:gd name="connsiteY85" fmla="*/ 159544 h 812136"/>
                    <a:gd name="connsiteX86" fmla="*/ 395288 w 669132"/>
                    <a:gd name="connsiteY86" fmla="*/ 152400 h 812136"/>
                    <a:gd name="connsiteX87" fmla="*/ 404813 w 669132"/>
                    <a:gd name="connsiteY87" fmla="*/ 130969 h 812136"/>
                    <a:gd name="connsiteX88" fmla="*/ 407194 w 669132"/>
                    <a:gd name="connsiteY88" fmla="*/ 111919 h 812136"/>
                    <a:gd name="connsiteX89" fmla="*/ 392907 w 669132"/>
                    <a:gd name="connsiteY89" fmla="*/ 107156 h 812136"/>
                    <a:gd name="connsiteX90" fmla="*/ 378619 w 669132"/>
                    <a:gd name="connsiteY90" fmla="*/ 102394 h 812136"/>
                    <a:gd name="connsiteX91" fmla="*/ 369094 w 669132"/>
                    <a:gd name="connsiteY91" fmla="*/ 100013 h 812136"/>
                    <a:gd name="connsiteX92" fmla="*/ 366713 w 669132"/>
                    <a:gd name="connsiteY92" fmla="*/ 92869 h 812136"/>
                    <a:gd name="connsiteX93" fmla="*/ 357188 w 669132"/>
                    <a:gd name="connsiteY93" fmla="*/ 83344 h 812136"/>
                    <a:gd name="connsiteX94" fmla="*/ 371475 w 669132"/>
                    <a:gd name="connsiteY94" fmla="*/ 78581 h 812136"/>
                    <a:gd name="connsiteX95" fmla="*/ 388144 w 669132"/>
                    <a:gd name="connsiteY95" fmla="*/ 71438 h 812136"/>
                    <a:gd name="connsiteX96" fmla="*/ 404813 w 669132"/>
                    <a:gd name="connsiteY96" fmla="*/ 54769 h 812136"/>
                    <a:gd name="connsiteX97" fmla="*/ 414338 w 669132"/>
                    <a:gd name="connsiteY97" fmla="*/ 40481 h 812136"/>
                    <a:gd name="connsiteX98" fmla="*/ 419100 w 669132"/>
                    <a:gd name="connsiteY98" fmla="*/ 33338 h 812136"/>
                    <a:gd name="connsiteX99" fmla="*/ 426244 w 669132"/>
                    <a:gd name="connsiteY99" fmla="*/ 30956 h 812136"/>
                    <a:gd name="connsiteX100" fmla="*/ 431007 w 669132"/>
                    <a:gd name="connsiteY100" fmla="*/ 23813 h 812136"/>
                    <a:gd name="connsiteX101" fmla="*/ 445294 w 669132"/>
                    <a:gd name="connsiteY101" fmla="*/ 14288 h 812136"/>
                    <a:gd name="connsiteX102" fmla="*/ 461963 w 669132"/>
                    <a:gd name="connsiteY102" fmla="*/ 7144 h 812136"/>
                    <a:gd name="connsiteX103" fmla="*/ 471488 w 669132"/>
                    <a:gd name="connsiteY103" fmla="*/ 0 h 812136"/>
                    <a:gd name="connsiteX104" fmla="*/ 490538 w 669132"/>
                    <a:gd name="connsiteY104" fmla="*/ 11906 h 812136"/>
                    <a:gd name="connsiteX105" fmla="*/ 504825 w 669132"/>
                    <a:gd name="connsiteY105" fmla="*/ 21431 h 812136"/>
                    <a:gd name="connsiteX106" fmla="*/ 516732 w 669132"/>
                    <a:gd name="connsiteY106" fmla="*/ 33338 h 812136"/>
                    <a:gd name="connsiteX107" fmla="*/ 528638 w 669132"/>
                    <a:gd name="connsiteY107" fmla="*/ 45244 h 812136"/>
                    <a:gd name="connsiteX108" fmla="*/ 521494 w 669132"/>
                    <a:gd name="connsiteY108" fmla="*/ 61913 h 812136"/>
                    <a:gd name="connsiteX109" fmla="*/ 514350 w 669132"/>
                    <a:gd name="connsiteY109" fmla="*/ 64294 h 812136"/>
                    <a:gd name="connsiteX110" fmla="*/ 511969 w 669132"/>
                    <a:gd name="connsiteY110" fmla="*/ 71438 h 812136"/>
                    <a:gd name="connsiteX111" fmla="*/ 519113 w 669132"/>
                    <a:gd name="connsiteY111" fmla="*/ 85725 h 812136"/>
                    <a:gd name="connsiteX112" fmla="*/ 526257 w 669132"/>
                    <a:gd name="connsiteY112" fmla="*/ 90488 h 812136"/>
                    <a:gd name="connsiteX113" fmla="*/ 533400 w 669132"/>
                    <a:gd name="connsiteY113" fmla="*/ 97631 h 812136"/>
                    <a:gd name="connsiteX114" fmla="*/ 538163 w 669132"/>
                    <a:gd name="connsiteY114" fmla="*/ 104775 h 812136"/>
                    <a:gd name="connsiteX115" fmla="*/ 545307 w 669132"/>
                    <a:gd name="connsiteY115" fmla="*/ 107156 h 812136"/>
                    <a:gd name="connsiteX116" fmla="*/ 552450 w 669132"/>
                    <a:gd name="connsiteY116" fmla="*/ 111919 h 812136"/>
                    <a:gd name="connsiteX117" fmla="*/ 566738 w 669132"/>
                    <a:gd name="connsiteY117" fmla="*/ 109538 h 812136"/>
                    <a:gd name="connsiteX118" fmla="*/ 590550 w 669132"/>
                    <a:gd name="connsiteY118" fmla="*/ 107156 h 812136"/>
                    <a:gd name="connsiteX119" fmla="*/ 609600 w 669132"/>
                    <a:gd name="connsiteY119" fmla="*/ 109538 h 812136"/>
                    <a:gd name="connsiteX120" fmla="*/ 626269 w 669132"/>
                    <a:gd name="connsiteY120" fmla="*/ 114300 h 812136"/>
                    <a:gd name="connsiteX121" fmla="*/ 633413 w 669132"/>
                    <a:gd name="connsiteY121" fmla="*/ 119063 h 812136"/>
                    <a:gd name="connsiteX122" fmla="*/ 652463 w 669132"/>
                    <a:gd name="connsiteY12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8138 w 669132"/>
                    <a:gd name="connsiteY64" fmla="*/ 259556 h 812136"/>
                    <a:gd name="connsiteX65" fmla="*/ 330994 w 669132"/>
                    <a:gd name="connsiteY65" fmla="*/ 264319 h 812136"/>
                    <a:gd name="connsiteX66" fmla="*/ 316707 w 669132"/>
                    <a:gd name="connsiteY66" fmla="*/ 269081 h 812136"/>
                    <a:gd name="connsiteX67" fmla="*/ 309563 w 669132"/>
                    <a:gd name="connsiteY67" fmla="*/ 271463 h 812136"/>
                    <a:gd name="connsiteX68" fmla="*/ 311944 w 669132"/>
                    <a:gd name="connsiteY68" fmla="*/ 264319 h 812136"/>
                    <a:gd name="connsiteX69" fmla="*/ 307182 w 669132"/>
                    <a:gd name="connsiteY69" fmla="*/ 250031 h 812136"/>
                    <a:gd name="connsiteX70" fmla="*/ 295275 w 669132"/>
                    <a:gd name="connsiteY70" fmla="*/ 228600 h 812136"/>
                    <a:gd name="connsiteX71" fmla="*/ 288132 w 669132"/>
                    <a:gd name="connsiteY71" fmla="*/ 223838 h 812136"/>
                    <a:gd name="connsiteX72" fmla="*/ 290513 w 669132"/>
                    <a:gd name="connsiteY72" fmla="*/ 216694 h 812136"/>
                    <a:gd name="connsiteX73" fmla="*/ 297657 w 669132"/>
                    <a:gd name="connsiteY73" fmla="*/ 214313 h 812136"/>
                    <a:gd name="connsiteX74" fmla="*/ 304800 w 669132"/>
                    <a:gd name="connsiteY74" fmla="*/ 209550 h 812136"/>
                    <a:gd name="connsiteX75" fmla="*/ 311944 w 669132"/>
                    <a:gd name="connsiteY75" fmla="*/ 202406 h 812136"/>
                    <a:gd name="connsiteX76" fmla="*/ 319088 w 669132"/>
                    <a:gd name="connsiteY76" fmla="*/ 200025 h 812136"/>
                    <a:gd name="connsiteX77" fmla="*/ 333375 w 669132"/>
                    <a:gd name="connsiteY77" fmla="*/ 192881 h 812136"/>
                    <a:gd name="connsiteX78" fmla="*/ 347663 w 669132"/>
                    <a:gd name="connsiteY78" fmla="*/ 190500 h 812136"/>
                    <a:gd name="connsiteX79" fmla="*/ 361950 w 669132"/>
                    <a:gd name="connsiteY79" fmla="*/ 185738 h 812136"/>
                    <a:gd name="connsiteX80" fmla="*/ 369094 w 669132"/>
                    <a:gd name="connsiteY80" fmla="*/ 180975 h 812136"/>
                    <a:gd name="connsiteX81" fmla="*/ 373857 w 669132"/>
                    <a:gd name="connsiteY81" fmla="*/ 173831 h 812136"/>
                    <a:gd name="connsiteX82" fmla="*/ 381000 w 669132"/>
                    <a:gd name="connsiteY82" fmla="*/ 171450 h 812136"/>
                    <a:gd name="connsiteX83" fmla="*/ 388144 w 669132"/>
                    <a:gd name="connsiteY83" fmla="*/ 166688 h 812136"/>
                    <a:gd name="connsiteX84" fmla="*/ 390525 w 669132"/>
                    <a:gd name="connsiteY84" fmla="*/ 159544 h 812136"/>
                    <a:gd name="connsiteX85" fmla="*/ 395288 w 669132"/>
                    <a:gd name="connsiteY85" fmla="*/ 152400 h 812136"/>
                    <a:gd name="connsiteX86" fmla="*/ 404813 w 669132"/>
                    <a:gd name="connsiteY86" fmla="*/ 130969 h 812136"/>
                    <a:gd name="connsiteX87" fmla="*/ 407194 w 669132"/>
                    <a:gd name="connsiteY87" fmla="*/ 111919 h 812136"/>
                    <a:gd name="connsiteX88" fmla="*/ 392907 w 669132"/>
                    <a:gd name="connsiteY88" fmla="*/ 107156 h 812136"/>
                    <a:gd name="connsiteX89" fmla="*/ 378619 w 669132"/>
                    <a:gd name="connsiteY89" fmla="*/ 102394 h 812136"/>
                    <a:gd name="connsiteX90" fmla="*/ 369094 w 669132"/>
                    <a:gd name="connsiteY90" fmla="*/ 100013 h 812136"/>
                    <a:gd name="connsiteX91" fmla="*/ 366713 w 669132"/>
                    <a:gd name="connsiteY91" fmla="*/ 92869 h 812136"/>
                    <a:gd name="connsiteX92" fmla="*/ 357188 w 669132"/>
                    <a:gd name="connsiteY92" fmla="*/ 83344 h 812136"/>
                    <a:gd name="connsiteX93" fmla="*/ 371475 w 669132"/>
                    <a:gd name="connsiteY93" fmla="*/ 78581 h 812136"/>
                    <a:gd name="connsiteX94" fmla="*/ 388144 w 669132"/>
                    <a:gd name="connsiteY94" fmla="*/ 71438 h 812136"/>
                    <a:gd name="connsiteX95" fmla="*/ 404813 w 669132"/>
                    <a:gd name="connsiteY95" fmla="*/ 54769 h 812136"/>
                    <a:gd name="connsiteX96" fmla="*/ 414338 w 669132"/>
                    <a:gd name="connsiteY96" fmla="*/ 40481 h 812136"/>
                    <a:gd name="connsiteX97" fmla="*/ 419100 w 669132"/>
                    <a:gd name="connsiteY97" fmla="*/ 33338 h 812136"/>
                    <a:gd name="connsiteX98" fmla="*/ 426244 w 669132"/>
                    <a:gd name="connsiteY98" fmla="*/ 30956 h 812136"/>
                    <a:gd name="connsiteX99" fmla="*/ 431007 w 669132"/>
                    <a:gd name="connsiteY99" fmla="*/ 23813 h 812136"/>
                    <a:gd name="connsiteX100" fmla="*/ 445294 w 669132"/>
                    <a:gd name="connsiteY100" fmla="*/ 14288 h 812136"/>
                    <a:gd name="connsiteX101" fmla="*/ 461963 w 669132"/>
                    <a:gd name="connsiteY101" fmla="*/ 7144 h 812136"/>
                    <a:gd name="connsiteX102" fmla="*/ 471488 w 669132"/>
                    <a:gd name="connsiteY102" fmla="*/ 0 h 812136"/>
                    <a:gd name="connsiteX103" fmla="*/ 490538 w 669132"/>
                    <a:gd name="connsiteY103" fmla="*/ 11906 h 812136"/>
                    <a:gd name="connsiteX104" fmla="*/ 504825 w 669132"/>
                    <a:gd name="connsiteY104" fmla="*/ 21431 h 812136"/>
                    <a:gd name="connsiteX105" fmla="*/ 516732 w 669132"/>
                    <a:gd name="connsiteY105" fmla="*/ 33338 h 812136"/>
                    <a:gd name="connsiteX106" fmla="*/ 528638 w 669132"/>
                    <a:gd name="connsiteY106" fmla="*/ 45244 h 812136"/>
                    <a:gd name="connsiteX107" fmla="*/ 521494 w 669132"/>
                    <a:gd name="connsiteY107" fmla="*/ 61913 h 812136"/>
                    <a:gd name="connsiteX108" fmla="*/ 514350 w 669132"/>
                    <a:gd name="connsiteY108" fmla="*/ 64294 h 812136"/>
                    <a:gd name="connsiteX109" fmla="*/ 511969 w 669132"/>
                    <a:gd name="connsiteY109" fmla="*/ 71438 h 812136"/>
                    <a:gd name="connsiteX110" fmla="*/ 519113 w 669132"/>
                    <a:gd name="connsiteY110" fmla="*/ 85725 h 812136"/>
                    <a:gd name="connsiteX111" fmla="*/ 526257 w 669132"/>
                    <a:gd name="connsiteY111" fmla="*/ 90488 h 812136"/>
                    <a:gd name="connsiteX112" fmla="*/ 533400 w 669132"/>
                    <a:gd name="connsiteY112" fmla="*/ 97631 h 812136"/>
                    <a:gd name="connsiteX113" fmla="*/ 538163 w 669132"/>
                    <a:gd name="connsiteY113" fmla="*/ 104775 h 812136"/>
                    <a:gd name="connsiteX114" fmla="*/ 545307 w 669132"/>
                    <a:gd name="connsiteY114" fmla="*/ 107156 h 812136"/>
                    <a:gd name="connsiteX115" fmla="*/ 552450 w 669132"/>
                    <a:gd name="connsiteY115" fmla="*/ 111919 h 812136"/>
                    <a:gd name="connsiteX116" fmla="*/ 566738 w 669132"/>
                    <a:gd name="connsiteY116" fmla="*/ 109538 h 812136"/>
                    <a:gd name="connsiteX117" fmla="*/ 590550 w 669132"/>
                    <a:gd name="connsiteY117" fmla="*/ 107156 h 812136"/>
                    <a:gd name="connsiteX118" fmla="*/ 609600 w 669132"/>
                    <a:gd name="connsiteY118" fmla="*/ 109538 h 812136"/>
                    <a:gd name="connsiteX119" fmla="*/ 626269 w 669132"/>
                    <a:gd name="connsiteY119" fmla="*/ 114300 h 812136"/>
                    <a:gd name="connsiteX120" fmla="*/ 633413 w 669132"/>
                    <a:gd name="connsiteY120" fmla="*/ 119063 h 812136"/>
                    <a:gd name="connsiteX121" fmla="*/ 652463 w 669132"/>
                    <a:gd name="connsiteY12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0994 w 669132"/>
                    <a:gd name="connsiteY64" fmla="*/ 264319 h 812136"/>
                    <a:gd name="connsiteX65" fmla="*/ 316707 w 669132"/>
                    <a:gd name="connsiteY65" fmla="*/ 269081 h 812136"/>
                    <a:gd name="connsiteX66" fmla="*/ 309563 w 669132"/>
                    <a:gd name="connsiteY66" fmla="*/ 271463 h 812136"/>
                    <a:gd name="connsiteX67" fmla="*/ 311944 w 669132"/>
                    <a:gd name="connsiteY67" fmla="*/ 264319 h 812136"/>
                    <a:gd name="connsiteX68" fmla="*/ 307182 w 669132"/>
                    <a:gd name="connsiteY68" fmla="*/ 250031 h 812136"/>
                    <a:gd name="connsiteX69" fmla="*/ 295275 w 669132"/>
                    <a:gd name="connsiteY69" fmla="*/ 228600 h 812136"/>
                    <a:gd name="connsiteX70" fmla="*/ 288132 w 669132"/>
                    <a:gd name="connsiteY70" fmla="*/ 223838 h 812136"/>
                    <a:gd name="connsiteX71" fmla="*/ 290513 w 669132"/>
                    <a:gd name="connsiteY71" fmla="*/ 216694 h 812136"/>
                    <a:gd name="connsiteX72" fmla="*/ 297657 w 669132"/>
                    <a:gd name="connsiteY72" fmla="*/ 214313 h 812136"/>
                    <a:gd name="connsiteX73" fmla="*/ 304800 w 669132"/>
                    <a:gd name="connsiteY73" fmla="*/ 209550 h 812136"/>
                    <a:gd name="connsiteX74" fmla="*/ 311944 w 669132"/>
                    <a:gd name="connsiteY74" fmla="*/ 202406 h 812136"/>
                    <a:gd name="connsiteX75" fmla="*/ 319088 w 669132"/>
                    <a:gd name="connsiteY75" fmla="*/ 200025 h 812136"/>
                    <a:gd name="connsiteX76" fmla="*/ 333375 w 669132"/>
                    <a:gd name="connsiteY76" fmla="*/ 192881 h 812136"/>
                    <a:gd name="connsiteX77" fmla="*/ 347663 w 669132"/>
                    <a:gd name="connsiteY77" fmla="*/ 190500 h 812136"/>
                    <a:gd name="connsiteX78" fmla="*/ 361950 w 669132"/>
                    <a:gd name="connsiteY78" fmla="*/ 185738 h 812136"/>
                    <a:gd name="connsiteX79" fmla="*/ 369094 w 669132"/>
                    <a:gd name="connsiteY79" fmla="*/ 180975 h 812136"/>
                    <a:gd name="connsiteX80" fmla="*/ 373857 w 669132"/>
                    <a:gd name="connsiteY80" fmla="*/ 173831 h 812136"/>
                    <a:gd name="connsiteX81" fmla="*/ 381000 w 669132"/>
                    <a:gd name="connsiteY81" fmla="*/ 171450 h 812136"/>
                    <a:gd name="connsiteX82" fmla="*/ 388144 w 669132"/>
                    <a:gd name="connsiteY82" fmla="*/ 166688 h 812136"/>
                    <a:gd name="connsiteX83" fmla="*/ 390525 w 669132"/>
                    <a:gd name="connsiteY83" fmla="*/ 159544 h 812136"/>
                    <a:gd name="connsiteX84" fmla="*/ 395288 w 669132"/>
                    <a:gd name="connsiteY84" fmla="*/ 152400 h 812136"/>
                    <a:gd name="connsiteX85" fmla="*/ 404813 w 669132"/>
                    <a:gd name="connsiteY85" fmla="*/ 130969 h 812136"/>
                    <a:gd name="connsiteX86" fmla="*/ 407194 w 669132"/>
                    <a:gd name="connsiteY86" fmla="*/ 111919 h 812136"/>
                    <a:gd name="connsiteX87" fmla="*/ 392907 w 669132"/>
                    <a:gd name="connsiteY87" fmla="*/ 107156 h 812136"/>
                    <a:gd name="connsiteX88" fmla="*/ 378619 w 669132"/>
                    <a:gd name="connsiteY88" fmla="*/ 102394 h 812136"/>
                    <a:gd name="connsiteX89" fmla="*/ 369094 w 669132"/>
                    <a:gd name="connsiteY89" fmla="*/ 100013 h 812136"/>
                    <a:gd name="connsiteX90" fmla="*/ 366713 w 669132"/>
                    <a:gd name="connsiteY90" fmla="*/ 92869 h 812136"/>
                    <a:gd name="connsiteX91" fmla="*/ 357188 w 669132"/>
                    <a:gd name="connsiteY91" fmla="*/ 83344 h 812136"/>
                    <a:gd name="connsiteX92" fmla="*/ 371475 w 669132"/>
                    <a:gd name="connsiteY92" fmla="*/ 78581 h 812136"/>
                    <a:gd name="connsiteX93" fmla="*/ 388144 w 669132"/>
                    <a:gd name="connsiteY93" fmla="*/ 71438 h 812136"/>
                    <a:gd name="connsiteX94" fmla="*/ 404813 w 669132"/>
                    <a:gd name="connsiteY94" fmla="*/ 54769 h 812136"/>
                    <a:gd name="connsiteX95" fmla="*/ 414338 w 669132"/>
                    <a:gd name="connsiteY95" fmla="*/ 40481 h 812136"/>
                    <a:gd name="connsiteX96" fmla="*/ 419100 w 669132"/>
                    <a:gd name="connsiteY96" fmla="*/ 33338 h 812136"/>
                    <a:gd name="connsiteX97" fmla="*/ 426244 w 669132"/>
                    <a:gd name="connsiteY97" fmla="*/ 30956 h 812136"/>
                    <a:gd name="connsiteX98" fmla="*/ 431007 w 669132"/>
                    <a:gd name="connsiteY98" fmla="*/ 23813 h 812136"/>
                    <a:gd name="connsiteX99" fmla="*/ 445294 w 669132"/>
                    <a:gd name="connsiteY99" fmla="*/ 14288 h 812136"/>
                    <a:gd name="connsiteX100" fmla="*/ 461963 w 669132"/>
                    <a:gd name="connsiteY100" fmla="*/ 7144 h 812136"/>
                    <a:gd name="connsiteX101" fmla="*/ 471488 w 669132"/>
                    <a:gd name="connsiteY101" fmla="*/ 0 h 812136"/>
                    <a:gd name="connsiteX102" fmla="*/ 490538 w 669132"/>
                    <a:gd name="connsiteY102" fmla="*/ 11906 h 812136"/>
                    <a:gd name="connsiteX103" fmla="*/ 504825 w 669132"/>
                    <a:gd name="connsiteY103" fmla="*/ 21431 h 812136"/>
                    <a:gd name="connsiteX104" fmla="*/ 516732 w 669132"/>
                    <a:gd name="connsiteY104" fmla="*/ 33338 h 812136"/>
                    <a:gd name="connsiteX105" fmla="*/ 528638 w 669132"/>
                    <a:gd name="connsiteY105" fmla="*/ 45244 h 812136"/>
                    <a:gd name="connsiteX106" fmla="*/ 521494 w 669132"/>
                    <a:gd name="connsiteY106" fmla="*/ 61913 h 812136"/>
                    <a:gd name="connsiteX107" fmla="*/ 514350 w 669132"/>
                    <a:gd name="connsiteY107" fmla="*/ 64294 h 812136"/>
                    <a:gd name="connsiteX108" fmla="*/ 511969 w 669132"/>
                    <a:gd name="connsiteY108" fmla="*/ 71438 h 812136"/>
                    <a:gd name="connsiteX109" fmla="*/ 519113 w 669132"/>
                    <a:gd name="connsiteY109" fmla="*/ 85725 h 812136"/>
                    <a:gd name="connsiteX110" fmla="*/ 526257 w 669132"/>
                    <a:gd name="connsiteY110" fmla="*/ 90488 h 812136"/>
                    <a:gd name="connsiteX111" fmla="*/ 533400 w 669132"/>
                    <a:gd name="connsiteY111" fmla="*/ 97631 h 812136"/>
                    <a:gd name="connsiteX112" fmla="*/ 538163 w 669132"/>
                    <a:gd name="connsiteY112" fmla="*/ 104775 h 812136"/>
                    <a:gd name="connsiteX113" fmla="*/ 545307 w 669132"/>
                    <a:gd name="connsiteY113" fmla="*/ 107156 h 812136"/>
                    <a:gd name="connsiteX114" fmla="*/ 552450 w 669132"/>
                    <a:gd name="connsiteY114" fmla="*/ 111919 h 812136"/>
                    <a:gd name="connsiteX115" fmla="*/ 566738 w 669132"/>
                    <a:gd name="connsiteY115" fmla="*/ 109538 h 812136"/>
                    <a:gd name="connsiteX116" fmla="*/ 590550 w 669132"/>
                    <a:gd name="connsiteY116" fmla="*/ 107156 h 812136"/>
                    <a:gd name="connsiteX117" fmla="*/ 609600 w 669132"/>
                    <a:gd name="connsiteY117" fmla="*/ 109538 h 812136"/>
                    <a:gd name="connsiteX118" fmla="*/ 626269 w 669132"/>
                    <a:gd name="connsiteY118" fmla="*/ 114300 h 812136"/>
                    <a:gd name="connsiteX119" fmla="*/ 633413 w 669132"/>
                    <a:gd name="connsiteY119" fmla="*/ 119063 h 812136"/>
                    <a:gd name="connsiteX120" fmla="*/ 652463 w 669132"/>
                    <a:gd name="connsiteY12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6707 w 669132"/>
                    <a:gd name="connsiteY64" fmla="*/ 269081 h 812136"/>
                    <a:gd name="connsiteX65" fmla="*/ 309563 w 669132"/>
                    <a:gd name="connsiteY65" fmla="*/ 271463 h 812136"/>
                    <a:gd name="connsiteX66" fmla="*/ 311944 w 669132"/>
                    <a:gd name="connsiteY66" fmla="*/ 264319 h 812136"/>
                    <a:gd name="connsiteX67" fmla="*/ 307182 w 669132"/>
                    <a:gd name="connsiteY67" fmla="*/ 250031 h 812136"/>
                    <a:gd name="connsiteX68" fmla="*/ 295275 w 669132"/>
                    <a:gd name="connsiteY68" fmla="*/ 228600 h 812136"/>
                    <a:gd name="connsiteX69" fmla="*/ 288132 w 669132"/>
                    <a:gd name="connsiteY69" fmla="*/ 223838 h 812136"/>
                    <a:gd name="connsiteX70" fmla="*/ 290513 w 669132"/>
                    <a:gd name="connsiteY70" fmla="*/ 216694 h 812136"/>
                    <a:gd name="connsiteX71" fmla="*/ 297657 w 669132"/>
                    <a:gd name="connsiteY71" fmla="*/ 214313 h 812136"/>
                    <a:gd name="connsiteX72" fmla="*/ 304800 w 669132"/>
                    <a:gd name="connsiteY72" fmla="*/ 209550 h 812136"/>
                    <a:gd name="connsiteX73" fmla="*/ 311944 w 669132"/>
                    <a:gd name="connsiteY73" fmla="*/ 202406 h 812136"/>
                    <a:gd name="connsiteX74" fmla="*/ 319088 w 669132"/>
                    <a:gd name="connsiteY74" fmla="*/ 200025 h 812136"/>
                    <a:gd name="connsiteX75" fmla="*/ 333375 w 669132"/>
                    <a:gd name="connsiteY75" fmla="*/ 192881 h 812136"/>
                    <a:gd name="connsiteX76" fmla="*/ 347663 w 669132"/>
                    <a:gd name="connsiteY76" fmla="*/ 190500 h 812136"/>
                    <a:gd name="connsiteX77" fmla="*/ 361950 w 669132"/>
                    <a:gd name="connsiteY77" fmla="*/ 185738 h 812136"/>
                    <a:gd name="connsiteX78" fmla="*/ 369094 w 669132"/>
                    <a:gd name="connsiteY78" fmla="*/ 180975 h 812136"/>
                    <a:gd name="connsiteX79" fmla="*/ 373857 w 669132"/>
                    <a:gd name="connsiteY79" fmla="*/ 173831 h 812136"/>
                    <a:gd name="connsiteX80" fmla="*/ 381000 w 669132"/>
                    <a:gd name="connsiteY80" fmla="*/ 171450 h 812136"/>
                    <a:gd name="connsiteX81" fmla="*/ 388144 w 669132"/>
                    <a:gd name="connsiteY81" fmla="*/ 166688 h 812136"/>
                    <a:gd name="connsiteX82" fmla="*/ 390525 w 669132"/>
                    <a:gd name="connsiteY82" fmla="*/ 159544 h 812136"/>
                    <a:gd name="connsiteX83" fmla="*/ 395288 w 669132"/>
                    <a:gd name="connsiteY83" fmla="*/ 152400 h 812136"/>
                    <a:gd name="connsiteX84" fmla="*/ 404813 w 669132"/>
                    <a:gd name="connsiteY84" fmla="*/ 130969 h 812136"/>
                    <a:gd name="connsiteX85" fmla="*/ 407194 w 669132"/>
                    <a:gd name="connsiteY85" fmla="*/ 111919 h 812136"/>
                    <a:gd name="connsiteX86" fmla="*/ 392907 w 669132"/>
                    <a:gd name="connsiteY86" fmla="*/ 107156 h 812136"/>
                    <a:gd name="connsiteX87" fmla="*/ 378619 w 669132"/>
                    <a:gd name="connsiteY87" fmla="*/ 102394 h 812136"/>
                    <a:gd name="connsiteX88" fmla="*/ 369094 w 669132"/>
                    <a:gd name="connsiteY88" fmla="*/ 100013 h 812136"/>
                    <a:gd name="connsiteX89" fmla="*/ 366713 w 669132"/>
                    <a:gd name="connsiteY89" fmla="*/ 92869 h 812136"/>
                    <a:gd name="connsiteX90" fmla="*/ 357188 w 669132"/>
                    <a:gd name="connsiteY90" fmla="*/ 83344 h 812136"/>
                    <a:gd name="connsiteX91" fmla="*/ 371475 w 669132"/>
                    <a:gd name="connsiteY91" fmla="*/ 78581 h 812136"/>
                    <a:gd name="connsiteX92" fmla="*/ 388144 w 669132"/>
                    <a:gd name="connsiteY92" fmla="*/ 71438 h 812136"/>
                    <a:gd name="connsiteX93" fmla="*/ 404813 w 669132"/>
                    <a:gd name="connsiteY93" fmla="*/ 54769 h 812136"/>
                    <a:gd name="connsiteX94" fmla="*/ 414338 w 669132"/>
                    <a:gd name="connsiteY94" fmla="*/ 40481 h 812136"/>
                    <a:gd name="connsiteX95" fmla="*/ 419100 w 669132"/>
                    <a:gd name="connsiteY95" fmla="*/ 33338 h 812136"/>
                    <a:gd name="connsiteX96" fmla="*/ 426244 w 669132"/>
                    <a:gd name="connsiteY96" fmla="*/ 30956 h 812136"/>
                    <a:gd name="connsiteX97" fmla="*/ 431007 w 669132"/>
                    <a:gd name="connsiteY97" fmla="*/ 23813 h 812136"/>
                    <a:gd name="connsiteX98" fmla="*/ 445294 w 669132"/>
                    <a:gd name="connsiteY98" fmla="*/ 14288 h 812136"/>
                    <a:gd name="connsiteX99" fmla="*/ 461963 w 669132"/>
                    <a:gd name="connsiteY99" fmla="*/ 7144 h 812136"/>
                    <a:gd name="connsiteX100" fmla="*/ 471488 w 669132"/>
                    <a:gd name="connsiteY100" fmla="*/ 0 h 812136"/>
                    <a:gd name="connsiteX101" fmla="*/ 490538 w 669132"/>
                    <a:gd name="connsiteY101" fmla="*/ 11906 h 812136"/>
                    <a:gd name="connsiteX102" fmla="*/ 504825 w 669132"/>
                    <a:gd name="connsiteY102" fmla="*/ 21431 h 812136"/>
                    <a:gd name="connsiteX103" fmla="*/ 516732 w 669132"/>
                    <a:gd name="connsiteY103" fmla="*/ 33338 h 812136"/>
                    <a:gd name="connsiteX104" fmla="*/ 528638 w 669132"/>
                    <a:gd name="connsiteY104" fmla="*/ 45244 h 812136"/>
                    <a:gd name="connsiteX105" fmla="*/ 521494 w 669132"/>
                    <a:gd name="connsiteY105" fmla="*/ 61913 h 812136"/>
                    <a:gd name="connsiteX106" fmla="*/ 514350 w 669132"/>
                    <a:gd name="connsiteY106" fmla="*/ 64294 h 812136"/>
                    <a:gd name="connsiteX107" fmla="*/ 511969 w 669132"/>
                    <a:gd name="connsiteY107" fmla="*/ 71438 h 812136"/>
                    <a:gd name="connsiteX108" fmla="*/ 519113 w 669132"/>
                    <a:gd name="connsiteY108" fmla="*/ 85725 h 812136"/>
                    <a:gd name="connsiteX109" fmla="*/ 526257 w 669132"/>
                    <a:gd name="connsiteY109" fmla="*/ 90488 h 812136"/>
                    <a:gd name="connsiteX110" fmla="*/ 533400 w 669132"/>
                    <a:gd name="connsiteY110" fmla="*/ 97631 h 812136"/>
                    <a:gd name="connsiteX111" fmla="*/ 538163 w 669132"/>
                    <a:gd name="connsiteY111" fmla="*/ 104775 h 812136"/>
                    <a:gd name="connsiteX112" fmla="*/ 545307 w 669132"/>
                    <a:gd name="connsiteY112" fmla="*/ 107156 h 812136"/>
                    <a:gd name="connsiteX113" fmla="*/ 552450 w 669132"/>
                    <a:gd name="connsiteY113" fmla="*/ 111919 h 812136"/>
                    <a:gd name="connsiteX114" fmla="*/ 566738 w 669132"/>
                    <a:gd name="connsiteY114" fmla="*/ 109538 h 812136"/>
                    <a:gd name="connsiteX115" fmla="*/ 590550 w 669132"/>
                    <a:gd name="connsiteY115" fmla="*/ 107156 h 812136"/>
                    <a:gd name="connsiteX116" fmla="*/ 609600 w 669132"/>
                    <a:gd name="connsiteY116" fmla="*/ 109538 h 812136"/>
                    <a:gd name="connsiteX117" fmla="*/ 626269 w 669132"/>
                    <a:gd name="connsiteY117" fmla="*/ 114300 h 812136"/>
                    <a:gd name="connsiteX118" fmla="*/ 633413 w 669132"/>
                    <a:gd name="connsiteY118" fmla="*/ 119063 h 812136"/>
                    <a:gd name="connsiteX119" fmla="*/ 652463 w 669132"/>
                    <a:gd name="connsiteY11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07182 w 669132"/>
                    <a:gd name="connsiteY65" fmla="*/ 250031 h 812136"/>
                    <a:gd name="connsiteX66" fmla="*/ 295275 w 669132"/>
                    <a:gd name="connsiteY66" fmla="*/ 228600 h 812136"/>
                    <a:gd name="connsiteX67" fmla="*/ 288132 w 669132"/>
                    <a:gd name="connsiteY67" fmla="*/ 223838 h 812136"/>
                    <a:gd name="connsiteX68" fmla="*/ 290513 w 669132"/>
                    <a:gd name="connsiteY68" fmla="*/ 216694 h 812136"/>
                    <a:gd name="connsiteX69" fmla="*/ 297657 w 669132"/>
                    <a:gd name="connsiteY69" fmla="*/ 214313 h 812136"/>
                    <a:gd name="connsiteX70" fmla="*/ 304800 w 669132"/>
                    <a:gd name="connsiteY70" fmla="*/ 209550 h 812136"/>
                    <a:gd name="connsiteX71" fmla="*/ 311944 w 669132"/>
                    <a:gd name="connsiteY71" fmla="*/ 202406 h 812136"/>
                    <a:gd name="connsiteX72" fmla="*/ 319088 w 669132"/>
                    <a:gd name="connsiteY72" fmla="*/ 200025 h 812136"/>
                    <a:gd name="connsiteX73" fmla="*/ 333375 w 669132"/>
                    <a:gd name="connsiteY73" fmla="*/ 192881 h 812136"/>
                    <a:gd name="connsiteX74" fmla="*/ 347663 w 669132"/>
                    <a:gd name="connsiteY74" fmla="*/ 190500 h 812136"/>
                    <a:gd name="connsiteX75" fmla="*/ 361950 w 669132"/>
                    <a:gd name="connsiteY75" fmla="*/ 185738 h 812136"/>
                    <a:gd name="connsiteX76" fmla="*/ 369094 w 669132"/>
                    <a:gd name="connsiteY76" fmla="*/ 180975 h 812136"/>
                    <a:gd name="connsiteX77" fmla="*/ 373857 w 669132"/>
                    <a:gd name="connsiteY77" fmla="*/ 173831 h 812136"/>
                    <a:gd name="connsiteX78" fmla="*/ 381000 w 669132"/>
                    <a:gd name="connsiteY78" fmla="*/ 171450 h 812136"/>
                    <a:gd name="connsiteX79" fmla="*/ 388144 w 669132"/>
                    <a:gd name="connsiteY79" fmla="*/ 166688 h 812136"/>
                    <a:gd name="connsiteX80" fmla="*/ 390525 w 669132"/>
                    <a:gd name="connsiteY80" fmla="*/ 159544 h 812136"/>
                    <a:gd name="connsiteX81" fmla="*/ 395288 w 669132"/>
                    <a:gd name="connsiteY81" fmla="*/ 152400 h 812136"/>
                    <a:gd name="connsiteX82" fmla="*/ 404813 w 669132"/>
                    <a:gd name="connsiteY82" fmla="*/ 130969 h 812136"/>
                    <a:gd name="connsiteX83" fmla="*/ 407194 w 669132"/>
                    <a:gd name="connsiteY83" fmla="*/ 111919 h 812136"/>
                    <a:gd name="connsiteX84" fmla="*/ 392907 w 669132"/>
                    <a:gd name="connsiteY84" fmla="*/ 107156 h 812136"/>
                    <a:gd name="connsiteX85" fmla="*/ 378619 w 669132"/>
                    <a:gd name="connsiteY85" fmla="*/ 102394 h 812136"/>
                    <a:gd name="connsiteX86" fmla="*/ 369094 w 669132"/>
                    <a:gd name="connsiteY86" fmla="*/ 100013 h 812136"/>
                    <a:gd name="connsiteX87" fmla="*/ 366713 w 669132"/>
                    <a:gd name="connsiteY87" fmla="*/ 92869 h 812136"/>
                    <a:gd name="connsiteX88" fmla="*/ 357188 w 669132"/>
                    <a:gd name="connsiteY88" fmla="*/ 83344 h 812136"/>
                    <a:gd name="connsiteX89" fmla="*/ 371475 w 669132"/>
                    <a:gd name="connsiteY89" fmla="*/ 78581 h 812136"/>
                    <a:gd name="connsiteX90" fmla="*/ 388144 w 669132"/>
                    <a:gd name="connsiteY90" fmla="*/ 71438 h 812136"/>
                    <a:gd name="connsiteX91" fmla="*/ 404813 w 669132"/>
                    <a:gd name="connsiteY91" fmla="*/ 54769 h 812136"/>
                    <a:gd name="connsiteX92" fmla="*/ 414338 w 669132"/>
                    <a:gd name="connsiteY92" fmla="*/ 40481 h 812136"/>
                    <a:gd name="connsiteX93" fmla="*/ 419100 w 669132"/>
                    <a:gd name="connsiteY93" fmla="*/ 33338 h 812136"/>
                    <a:gd name="connsiteX94" fmla="*/ 426244 w 669132"/>
                    <a:gd name="connsiteY94" fmla="*/ 30956 h 812136"/>
                    <a:gd name="connsiteX95" fmla="*/ 431007 w 669132"/>
                    <a:gd name="connsiteY95" fmla="*/ 23813 h 812136"/>
                    <a:gd name="connsiteX96" fmla="*/ 445294 w 669132"/>
                    <a:gd name="connsiteY96" fmla="*/ 14288 h 812136"/>
                    <a:gd name="connsiteX97" fmla="*/ 461963 w 669132"/>
                    <a:gd name="connsiteY97" fmla="*/ 7144 h 812136"/>
                    <a:gd name="connsiteX98" fmla="*/ 471488 w 669132"/>
                    <a:gd name="connsiteY98" fmla="*/ 0 h 812136"/>
                    <a:gd name="connsiteX99" fmla="*/ 490538 w 669132"/>
                    <a:gd name="connsiteY99" fmla="*/ 11906 h 812136"/>
                    <a:gd name="connsiteX100" fmla="*/ 504825 w 669132"/>
                    <a:gd name="connsiteY100" fmla="*/ 21431 h 812136"/>
                    <a:gd name="connsiteX101" fmla="*/ 516732 w 669132"/>
                    <a:gd name="connsiteY101" fmla="*/ 33338 h 812136"/>
                    <a:gd name="connsiteX102" fmla="*/ 528638 w 669132"/>
                    <a:gd name="connsiteY102" fmla="*/ 45244 h 812136"/>
                    <a:gd name="connsiteX103" fmla="*/ 521494 w 669132"/>
                    <a:gd name="connsiteY103" fmla="*/ 61913 h 812136"/>
                    <a:gd name="connsiteX104" fmla="*/ 514350 w 669132"/>
                    <a:gd name="connsiteY104" fmla="*/ 64294 h 812136"/>
                    <a:gd name="connsiteX105" fmla="*/ 511969 w 669132"/>
                    <a:gd name="connsiteY105" fmla="*/ 71438 h 812136"/>
                    <a:gd name="connsiteX106" fmla="*/ 519113 w 669132"/>
                    <a:gd name="connsiteY106" fmla="*/ 85725 h 812136"/>
                    <a:gd name="connsiteX107" fmla="*/ 526257 w 669132"/>
                    <a:gd name="connsiteY107" fmla="*/ 90488 h 812136"/>
                    <a:gd name="connsiteX108" fmla="*/ 533400 w 669132"/>
                    <a:gd name="connsiteY108" fmla="*/ 97631 h 812136"/>
                    <a:gd name="connsiteX109" fmla="*/ 538163 w 669132"/>
                    <a:gd name="connsiteY109" fmla="*/ 104775 h 812136"/>
                    <a:gd name="connsiteX110" fmla="*/ 545307 w 669132"/>
                    <a:gd name="connsiteY110" fmla="*/ 107156 h 812136"/>
                    <a:gd name="connsiteX111" fmla="*/ 552450 w 669132"/>
                    <a:gd name="connsiteY111" fmla="*/ 111919 h 812136"/>
                    <a:gd name="connsiteX112" fmla="*/ 566738 w 669132"/>
                    <a:gd name="connsiteY112" fmla="*/ 109538 h 812136"/>
                    <a:gd name="connsiteX113" fmla="*/ 590550 w 669132"/>
                    <a:gd name="connsiteY113" fmla="*/ 107156 h 812136"/>
                    <a:gd name="connsiteX114" fmla="*/ 609600 w 669132"/>
                    <a:gd name="connsiteY114" fmla="*/ 109538 h 812136"/>
                    <a:gd name="connsiteX115" fmla="*/ 626269 w 669132"/>
                    <a:gd name="connsiteY115" fmla="*/ 114300 h 812136"/>
                    <a:gd name="connsiteX116" fmla="*/ 633413 w 669132"/>
                    <a:gd name="connsiteY116" fmla="*/ 119063 h 812136"/>
                    <a:gd name="connsiteX117" fmla="*/ 652463 w 669132"/>
                    <a:gd name="connsiteY11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95275 w 669132"/>
                    <a:gd name="connsiteY65" fmla="*/ 228600 h 812136"/>
                    <a:gd name="connsiteX66" fmla="*/ 288132 w 669132"/>
                    <a:gd name="connsiteY66" fmla="*/ 223838 h 812136"/>
                    <a:gd name="connsiteX67" fmla="*/ 290513 w 669132"/>
                    <a:gd name="connsiteY67" fmla="*/ 216694 h 812136"/>
                    <a:gd name="connsiteX68" fmla="*/ 297657 w 669132"/>
                    <a:gd name="connsiteY68" fmla="*/ 214313 h 812136"/>
                    <a:gd name="connsiteX69" fmla="*/ 304800 w 669132"/>
                    <a:gd name="connsiteY69" fmla="*/ 209550 h 812136"/>
                    <a:gd name="connsiteX70" fmla="*/ 311944 w 669132"/>
                    <a:gd name="connsiteY70" fmla="*/ 202406 h 812136"/>
                    <a:gd name="connsiteX71" fmla="*/ 319088 w 669132"/>
                    <a:gd name="connsiteY71" fmla="*/ 200025 h 812136"/>
                    <a:gd name="connsiteX72" fmla="*/ 333375 w 669132"/>
                    <a:gd name="connsiteY72" fmla="*/ 192881 h 812136"/>
                    <a:gd name="connsiteX73" fmla="*/ 347663 w 669132"/>
                    <a:gd name="connsiteY73" fmla="*/ 190500 h 812136"/>
                    <a:gd name="connsiteX74" fmla="*/ 361950 w 669132"/>
                    <a:gd name="connsiteY74" fmla="*/ 185738 h 812136"/>
                    <a:gd name="connsiteX75" fmla="*/ 369094 w 669132"/>
                    <a:gd name="connsiteY75" fmla="*/ 180975 h 812136"/>
                    <a:gd name="connsiteX76" fmla="*/ 373857 w 669132"/>
                    <a:gd name="connsiteY76" fmla="*/ 173831 h 812136"/>
                    <a:gd name="connsiteX77" fmla="*/ 381000 w 669132"/>
                    <a:gd name="connsiteY77" fmla="*/ 171450 h 812136"/>
                    <a:gd name="connsiteX78" fmla="*/ 388144 w 669132"/>
                    <a:gd name="connsiteY78" fmla="*/ 166688 h 812136"/>
                    <a:gd name="connsiteX79" fmla="*/ 390525 w 669132"/>
                    <a:gd name="connsiteY79" fmla="*/ 159544 h 812136"/>
                    <a:gd name="connsiteX80" fmla="*/ 395288 w 669132"/>
                    <a:gd name="connsiteY80" fmla="*/ 152400 h 812136"/>
                    <a:gd name="connsiteX81" fmla="*/ 404813 w 669132"/>
                    <a:gd name="connsiteY81" fmla="*/ 130969 h 812136"/>
                    <a:gd name="connsiteX82" fmla="*/ 407194 w 669132"/>
                    <a:gd name="connsiteY82" fmla="*/ 111919 h 812136"/>
                    <a:gd name="connsiteX83" fmla="*/ 392907 w 669132"/>
                    <a:gd name="connsiteY83" fmla="*/ 107156 h 812136"/>
                    <a:gd name="connsiteX84" fmla="*/ 378619 w 669132"/>
                    <a:gd name="connsiteY84" fmla="*/ 102394 h 812136"/>
                    <a:gd name="connsiteX85" fmla="*/ 369094 w 669132"/>
                    <a:gd name="connsiteY85" fmla="*/ 100013 h 812136"/>
                    <a:gd name="connsiteX86" fmla="*/ 366713 w 669132"/>
                    <a:gd name="connsiteY86" fmla="*/ 92869 h 812136"/>
                    <a:gd name="connsiteX87" fmla="*/ 357188 w 669132"/>
                    <a:gd name="connsiteY87" fmla="*/ 83344 h 812136"/>
                    <a:gd name="connsiteX88" fmla="*/ 371475 w 669132"/>
                    <a:gd name="connsiteY88" fmla="*/ 78581 h 812136"/>
                    <a:gd name="connsiteX89" fmla="*/ 388144 w 669132"/>
                    <a:gd name="connsiteY89" fmla="*/ 71438 h 812136"/>
                    <a:gd name="connsiteX90" fmla="*/ 404813 w 669132"/>
                    <a:gd name="connsiteY90" fmla="*/ 54769 h 812136"/>
                    <a:gd name="connsiteX91" fmla="*/ 414338 w 669132"/>
                    <a:gd name="connsiteY91" fmla="*/ 40481 h 812136"/>
                    <a:gd name="connsiteX92" fmla="*/ 419100 w 669132"/>
                    <a:gd name="connsiteY92" fmla="*/ 33338 h 812136"/>
                    <a:gd name="connsiteX93" fmla="*/ 426244 w 669132"/>
                    <a:gd name="connsiteY93" fmla="*/ 30956 h 812136"/>
                    <a:gd name="connsiteX94" fmla="*/ 431007 w 669132"/>
                    <a:gd name="connsiteY94" fmla="*/ 23813 h 812136"/>
                    <a:gd name="connsiteX95" fmla="*/ 445294 w 669132"/>
                    <a:gd name="connsiteY95" fmla="*/ 14288 h 812136"/>
                    <a:gd name="connsiteX96" fmla="*/ 461963 w 669132"/>
                    <a:gd name="connsiteY96" fmla="*/ 7144 h 812136"/>
                    <a:gd name="connsiteX97" fmla="*/ 471488 w 669132"/>
                    <a:gd name="connsiteY97" fmla="*/ 0 h 812136"/>
                    <a:gd name="connsiteX98" fmla="*/ 490538 w 669132"/>
                    <a:gd name="connsiteY98" fmla="*/ 11906 h 812136"/>
                    <a:gd name="connsiteX99" fmla="*/ 504825 w 669132"/>
                    <a:gd name="connsiteY99" fmla="*/ 21431 h 812136"/>
                    <a:gd name="connsiteX100" fmla="*/ 516732 w 669132"/>
                    <a:gd name="connsiteY100" fmla="*/ 33338 h 812136"/>
                    <a:gd name="connsiteX101" fmla="*/ 528638 w 669132"/>
                    <a:gd name="connsiteY101" fmla="*/ 45244 h 812136"/>
                    <a:gd name="connsiteX102" fmla="*/ 521494 w 669132"/>
                    <a:gd name="connsiteY102" fmla="*/ 61913 h 812136"/>
                    <a:gd name="connsiteX103" fmla="*/ 514350 w 669132"/>
                    <a:gd name="connsiteY103" fmla="*/ 64294 h 812136"/>
                    <a:gd name="connsiteX104" fmla="*/ 511969 w 669132"/>
                    <a:gd name="connsiteY104" fmla="*/ 71438 h 812136"/>
                    <a:gd name="connsiteX105" fmla="*/ 519113 w 669132"/>
                    <a:gd name="connsiteY105" fmla="*/ 85725 h 812136"/>
                    <a:gd name="connsiteX106" fmla="*/ 526257 w 669132"/>
                    <a:gd name="connsiteY106" fmla="*/ 90488 h 812136"/>
                    <a:gd name="connsiteX107" fmla="*/ 533400 w 669132"/>
                    <a:gd name="connsiteY107" fmla="*/ 97631 h 812136"/>
                    <a:gd name="connsiteX108" fmla="*/ 538163 w 669132"/>
                    <a:gd name="connsiteY108" fmla="*/ 104775 h 812136"/>
                    <a:gd name="connsiteX109" fmla="*/ 545307 w 669132"/>
                    <a:gd name="connsiteY109" fmla="*/ 107156 h 812136"/>
                    <a:gd name="connsiteX110" fmla="*/ 552450 w 669132"/>
                    <a:gd name="connsiteY110" fmla="*/ 111919 h 812136"/>
                    <a:gd name="connsiteX111" fmla="*/ 566738 w 669132"/>
                    <a:gd name="connsiteY111" fmla="*/ 109538 h 812136"/>
                    <a:gd name="connsiteX112" fmla="*/ 590550 w 669132"/>
                    <a:gd name="connsiteY112" fmla="*/ 107156 h 812136"/>
                    <a:gd name="connsiteX113" fmla="*/ 609600 w 669132"/>
                    <a:gd name="connsiteY113" fmla="*/ 109538 h 812136"/>
                    <a:gd name="connsiteX114" fmla="*/ 626269 w 669132"/>
                    <a:gd name="connsiteY114" fmla="*/ 114300 h 812136"/>
                    <a:gd name="connsiteX115" fmla="*/ 633413 w 669132"/>
                    <a:gd name="connsiteY115" fmla="*/ 119063 h 812136"/>
                    <a:gd name="connsiteX116" fmla="*/ 652463 w 669132"/>
                    <a:gd name="connsiteY11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87049 w 669132"/>
                    <a:gd name="connsiteY66" fmla="*/ 213709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04800 w 669132"/>
                    <a:gd name="connsiteY66" fmla="*/ 209550 h 812136"/>
                    <a:gd name="connsiteX67" fmla="*/ 311944 w 669132"/>
                    <a:gd name="connsiteY67" fmla="*/ 202406 h 812136"/>
                    <a:gd name="connsiteX68" fmla="*/ 319088 w 669132"/>
                    <a:gd name="connsiteY68" fmla="*/ 200025 h 812136"/>
                    <a:gd name="connsiteX69" fmla="*/ 333375 w 669132"/>
                    <a:gd name="connsiteY69" fmla="*/ 192881 h 812136"/>
                    <a:gd name="connsiteX70" fmla="*/ 347663 w 669132"/>
                    <a:gd name="connsiteY70" fmla="*/ 190500 h 812136"/>
                    <a:gd name="connsiteX71" fmla="*/ 361950 w 669132"/>
                    <a:gd name="connsiteY71" fmla="*/ 185738 h 812136"/>
                    <a:gd name="connsiteX72" fmla="*/ 369094 w 669132"/>
                    <a:gd name="connsiteY72" fmla="*/ 180975 h 812136"/>
                    <a:gd name="connsiteX73" fmla="*/ 373857 w 669132"/>
                    <a:gd name="connsiteY73" fmla="*/ 173831 h 812136"/>
                    <a:gd name="connsiteX74" fmla="*/ 381000 w 669132"/>
                    <a:gd name="connsiteY74" fmla="*/ 171450 h 812136"/>
                    <a:gd name="connsiteX75" fmla="*/ 388144 w 669132"/>
                    <a:gd name="connsiteY75" fmla="*/ 166688 h 812136"/>
                    <a:gd name="connsiteX76" fmla="*/ 390525 w 669132"/>
                    <a:gd name="connsiteY76" fmla="*/ 159544 h 812136"/>
                    <a:gd name="connsiteX77" fmla="*/ 395288 w 669132"/>
                    <a:gd name="connsiteY77" fmla="*/ 152400 h 812136"/>
                    <a:gd name="connsiteX78" fmla="*/ 404813 w 669132"/>
                    <a:gd name="connsiteY78" fmla="*/ 130969 h 812136"/>
                    <a:gd name="connsiteX79" fmla="*/ 407194 w 669132"/>
                    <a:gd name="connsiteY79" fmla="*/ 111919 h 812136"/>
                    <a:gd name="connsiteX80" fmla="*/ 392907 w 669132"/>
                    <a:gd name="connsiteY80" fmla="*/ 107156 h 812136"/>
                    <a:gd name="connsiteX81" fmla="*/ 378619 w 669132"/>
                    <a:gd name="connsiteY81" fmla="*/ 102394 h 812136"/>
                    <a:gd name="connsiteX82" fmla="*/ 369094 w 669132"/>
                    <a:gd name="connsiteY82" fmla="*/ 100013 h 812136"/>
                    <a:gd name="connsiteX83" fmla="*/ 366713 w 669132"/>
                    <a:gd name="connsiteY83" fmla="*/ 92869 h 812136"/>
                    <a:gd name="connsiteX84" fmla="*/ 357188 w 669132"/>
                    <a:gd name="connsiteY84" fmla="*/ 83344 h 812136"/>
                    <a:gd name="connsiteX85" fmla="*/ 371475 w 669132"/>
                    <a:gd name="connsiteY85" fmla="*/ 78581 h 812136"/>
                    <a:gd name="connsiteX86" fmla="*/ 388144 w 669132"/>
                    <a:gd name="connsiteY86" fmla="*/ 71438 h 812136"/>
                    <a:gd name="connsiteX87" fmla="*/ 404813 w 669132"/>
                    <a:gd name="connsiteY87" fmla="*/ 54769 h 812136"/>
                    <a:gd name="connsiteX88" fmla="*/ 414338 w 669132"/>
                    <a:gd name="connsiteY88" fmla="*/ 40481 h 812136"/>
                    <a:gd name="connsiteX89" fmla="*/ 419100 w 669132"/>
                    <a:gd name="connsiteY89" fmla="*/ 33338 h 812136"/>
                    <a:gd name="connsiteX90" fmla="*/ 426244 w 669132"/>
                    <a:gd name="connsiteY90" fmla="*/ 30956 h 812136"/>
                    <a:gd name="connsiteX91" fmla="*/ 431007 w 669132"/>
                    <a:gd name="connsiteY91" fmla="*/ 23813 h 812136"/>
                    <a:gd name="connsiteX92" fmla="*/ 445294 w 669132"/>
                    <a:gd name="connsiteY92" fmla="*/ 14288 h 812136"/>
                    <a:gd name="connsiteX93" fmla="*/ 461963 w 669132"/>
                    <a:gd name="connsiteY93" fmla="*/ 7144 h 812136"/>
                    <a:gd name="connsiteX94" fmla="*/ 471488 w 669132"/>
                    <a:gd name="connsiteY94" fmla="*/ 0 h 812136"/>
                    <a:gd name="connsiteX95" fmla="*/ 490538 w 669132"/>
                    <a:gd name="connsiteY95" fmla="*/ 11906 h 812136"/>
                    <a:gd name="connsiteX96" fmla="*/ 504825 w 669132"/>
                    <a:gd name="connsiteY96" fmla="*/ 21431 h 812136"/>
                    <a:gd name="connsiteX97" fmla="*/ 516732 w 669132"/>
                    <a:gd name="connsiteY97" fmla="*/ 33338 h 812136"/>
                    <a:gd name="connsiteX98" fmla="*/ 528638 w 669132"/>
                    <a:gd name="connsiteY98" fmla="*/ 45244 h 812136"/>
                    <a:gd name="connsiteX99" fmla="*/ 521494 w 669132"/>
                    <a:gd name="connsiteY99" fmla="*/ 61913 h 812136"/>
                    <a:gd name="connsiteX100" fmla="*/ 514350 w 669132"/>
                    <a:gd name="connsiteY100" fmla="*/ 64294 h 812136"/>
                    <a:gd name="connsiteX101" fmla="*/ 511969 w 669132"/>
                    <a:gd name="connsiteY101" fmla="*/ 71438 h 812136"/>
                    <a:gd name="connsiteX102" fmla="*/ 519113 w 669132"/>
                    <a:gd name="connsiteY102" fmla="*/ 85725 h 812136"/>
                    <a:gd name="connsiteX103" fmla="*/ 526257 w 669132"/>
                    <a:gd name="connsiteY103" fmla="*/ 90488 h 812136"/>
                    <a:gd name="connsiteX104" fmla="*/ 533400 w 669132"/>
                    <a:gd name="connsiteY104" fmla="*/ 97631 h 812136"/>
                    <a:gd name="connsiteX105" fmla="*/ 538163 w 669132"/>
                    <a:gd name="connsiteY105" fmla="*/ 104775 h 812136"/>
                    <a:gd name="connsiteX106" fmla="*/ 545307 w 669132"/>
                    <a:gd name="connsiteY106" fmla="*/ 107156 h 812136"/>
                    <a:gd name="connsiteX107" fmla="*/ 552450 w 669132"/>
                    <a:gd name="connsiteY107" fmla="*/ 111919 h 812136"/>
                    <a:gd name="connsiteX108" fmla="*/ 566738 w 669132"/>
                    <a:gd name="connsiteY108" fmla="*/ 109538 h 812136"/>
                    <a:gd name="connsiteX109" fmla="*/ 590550 w 669132"/>
                    <a:gd name="connsiteY109" fmla="*/ 107156 h 812136"/>
                    <a:gd name="connsiteX110" fmla="*/ 609600 w 669132"/>
                    <a:gd name="connsiteY110" fmla="*/ 109538 h 812136"/>
                    <a:gd name="connsiteX111" fmla="*/ 626269 w 669132"/>
                    <a:gd name="connsiteY111" fmla="*/ 114300 h 812136"/>
                    <a:gd name="connsiteX112" fmla="*/ 633413 w 669132"/>
                    <a:gd name="connsiteY112" fmla="*/ 119063 h 812136"/>
                    <a:gd name="connsiteX113" fmla="*/ 652463 w 669132"/>
                    <a:gd name="connsiteY11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1944 w 669132"/>
                    <a:gd name="connsiteY66" fmla="*/ 202406 h 812136"/>
                    <a:gd name="connsiteX67" fmla="*/ 319088 w 669132"/>
                    <a:gd name="connsiteY67" fmla="*/ 200025 h 812136"/>
                    <a:gd name="connsiteX68" fmla="*/ 333375 w 669132"/>
                    <a:gd name="connsiteY68" fmla="*/ 192881 h 812136"/>
                    <a:gd name="connsiteX69" fmla="*/ 347663 w 669132"/>
                    <a:gd name="connsiteY69" fmla="*/ 190500 h 812136"/>
                    <a:gd name="connsiteX70" fmla="*/ 361950 w 669132"/>
                    <a:gd name="connsiteY70" fmla="*/ 185738 h 812136"/>
                    <a:gd name="connsiteX71" fmla="*/ 369094 w 669132"/>
                    <a:gd name="connsiteY71" fmla="*/ 180975 h 812136"/>
                    <a:gd name="connsiteX72" fmla="*/ 373857 w 669132"/>
                    <a:gd name="connsiteY72" fmla="*/ 173831 h 812136"/>
                    <a:gd name="connsiteX73" fmla="*/ 381000 w 669132"/>
                    <a:gd name="connsiteY73" fmla="*/ 171450 h 812136"/>
                    <a:gd name="connsiteX74" fmla="*/ 388144 w 669132"/>
                    <a:gd name="connsiteY74" fmla="*/ 166688 h 812136"/>
                    <a:gd name="connsiteX75" fmla="*/ 390525 w 669132"/>
                    <a:gd name="connsiteY75" fmla="*/ 159544 h 812136"/>
                    <a:gd name="connsiteX76" fmla="*/ 395288 w 669132"/>
                    <a:gd name="connsiteY76" fmla="*/ 152400 h 812136"/>
                    <a:gd name="connsiteX77" fmla="*/ 404813 w 669132"/>
                    <a:gd name="connsiteY77" fmla="*/ 130969 h 812136"/>
                    <a:gd name="connsiteX78" fmla="*/ 407194 w 669132"/>
                    <a:gd name="connsiteY78" fmla="*/ 111919 h 812136"/>
                    <a:gd name="connsiteX79" fmla="*/ 392907 w 669132"/>
                    <a:gd name="connsiteY79" fmla="*/ 107156 h 812136"/>
                    <a:gd name="connsiteX80" fmla="*/ 378619 w 669132"/>
                    <a:gd name="connsiteY80" fmla="*/ 102394 h 812136"/>
                    <a:gd name="connsiteX81" fmla="*/ 369094 w 669132"/>
                    <a:gd name="connsiteY81" fmla="*/ 100013 h 812136"/>
                    <a:gd name="connsiteX82" fmla="*/ 366713 w 669132"/>
                    <a:gd name="connsiteY82" fmla="*/ 92869 h 812136"/>
                    <a:gd name="connsiteX83" fmla="*/ 357188 w 669132"/>
                    <a:gd name="connsiteY83" fmla="*/ 83344 h 812136"/>
                    <a:gd name="connsiteX84" fmla="*/ 371475 w 669132"/>
                    <a:gd name="connsiteY84" fmla="*/ 78581 h 812136"/>
                    <a:gd name="connsiteX85" fmla="*/ 388144 w 669132"/>
                    <a:gd name="connsiteY85" fmla="*/ 71438 h 812136"/>
                    <a:gd name="connsiteX86" fmla="*/ 404813 w 669132"/>
                    <a:gd name="connsiteY86" fmla="*/ 54769 h 812136"/>
                    <a:gd name="connsiteX87" fmla="*/ 414338 w 669132"/>
                    <a:gd name="connsiteY87" fmla="*/ 40481 h 812136"/>
                    <a:gd name="connsiteX88" fmla="*/ 419100 w 669132"/>
                    <a:gd name="connsiteY88" fmla="*/ 33338 h 812136"/>
                    <a:gd name="connsiteX89" fmla="*/ 426244 w 669132"/>
                    <a:gd name="connsiteY89" fmla="*/ 30956 h 812136"/>
                    <a:gd name="connsiteX90" fmla="*/ 431007 w 669132"/>
                    <a:gd name="connsiteY90" fmla="*/ 23813 h 812136"/>
                    <a:gd name="connsiteX91" fmla="*/ 445294 w 669132"/>
                    <a:gd name="connsiteY91" fmla="*/ 14288 h 812136"/>
                    <a:gd name="connsiteX92" fmla="*/ 461963 w 669132"/>
                    <a:gd name="connsiteY92" fmla="*/ 7144 h 812136"/>
                    <a:gd name="connsiteX93" fmla="*/ 471488 w 669132"/>
                    <a:gd name="connsiteY93" fmla="*/ 0 h 812136"/>
                    <a:gd name="connsiteX94" fmla="*/ 490538 w 669132"/>
                    <a:gd name="connsiteY94" fmla="*/ 11906 h 812136"/>
                    <a:gd name="connsiteX95" fmla="*/ 504825 w 669132"/>
                    <a:gd name="connsiteY95" fmla="*/ 21431 h 812136"/>
                    <a:gd name="connsiteX96" fmla="*/ 516732 w 669132"/>
                    <a:gd name="connsiteY96" fmla="*/ 33338 h 812136"/>
                    <a:gd name="connsiteX97" fmla="*/ 528638 w 669132"/>
                    <a:gd name="connsiteY97" fmla="*/ 45244 h 812136"/>
                    <a:gd name="connsiteX98" fmla="*/ 521494 w 669132"/>
                    <a:gd name="connsiteY98" fmla="*/ 61913 h 812136"/>
                    <a:gd name="connsiteX99" fmla="*/ 514350 w 669132"/>
                    <a:gd name="connsiteY99" fmla="*/ 64294 h 812136"/>
                    <a:gd name="connsiteX100" fmla="*/ 511969 w 669132"/>
                    <a:gd name="connsiteY100" fmla="*/ 71438 h 812136"/>
                    <a:gd name="connsiteX101" fmla="*/ 519113 w 669132"/>
                    <a:gd name="connsiteY101" fmla="*/ 85725 h 812136"/>
                    <a:gd name="connsiteX102" fmla="*/ 526257 w 669132"/>
                    <a:gd name="connsiteY102" fmla="*/ 90488 h 812136"/>
                    <a:gd name="connsiteX103" fmla="*/ 533400 w 669132"/>
                    <a:gd name="connsiteY103" fmla="*/ 97631 h 812136"/>
                    <a:gd name="connsiteX104" fmla="*/ 538163 w 669132"/>
                    <a:gd name="connsiteY104" fmla="*/ 104775 h 812136"/>
                    <a:gd name="connsiteX105" fmla="*/ 545307 w 669132"/>
                    <a:gd name="connsiteY105" fmla="*/ 107156 h 812136"/>
                    <a:gd name="connsiteX106" fmla="*/ 552450 w 669132"/>
                    <a:gd name="connsiteY106" fmla="*/ 111919 h 812136"/>
                    <a:gd name="connsiteX107" fmla="*/ 566738 w 669132"/>
                    <a:gd name="connsiteY107" fmla="*/ 109538 h 812136"/>
                    <a:gd name="connsiteX108" fmla="*/ 590550 w 669132"/>
                    <a:gd name="connsiteY108" fmla="*/ 107156 h 812136"/>
                    <a:gd name="connsiteX109" fmla="*/ 609600 w 669132"/>
                    <a:gd name="connsiteY109" fmla="*/ 109538 h 812136"/>
                    <a:gd name="connsiteX110" fmla="*/ 626269 w 669132"/>
                    <a:gd name="connsiteY110" fmla="*/ 114300 h 812136"/>
                    <a:gd name="connsiteX111" fmla="*/ 633413 w 669132"/>
                    <a:gd name="connsiteY111" fmla="*/ 119063 h 812136"/>
                    <a:gd name="connsiteX112" fmla="*/ 652463 w 669132"/>
                    <a:gd name="connsiteY11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9088 w 669132"/>
                    <a:gd name="connsiteY66" fmla="*/ 200025 h 812136"/>
                    <a:gd name="connsiteX67" fmla="*/ 333375 w 669132"/>
                    <a:gd name="connsiteY67" fmla="*/ 192881 h 812136"/>
                    <a:gd name="connsiteX68" fmla="*/ 347663 w 669132"/>
                    <a:gd name="connsiteY68" fmla="*/ 190500 h 812136"/>
                    <a:gd name="connsiteX69" fmla="*/ 361950 w 669132"/>
                    <a:gd name="connsiteY69" fmla="*/ 185738 h 812136"/>
                    <a:gd name="connsiteX70" fmla="*/ 369094 w 669132"/>
                    <a:gd name="connsiteY70" fmla="*/ 180975 h 812136"/>
                    <a:gd name="connsiteX71" fmla="*/ 373857 w 669132"/>
                    <a:gd name="connsiteY71" fmla="*/ 173831 h 812136"/>
                    <a:gd name="connsiteX72" fmla="*/ 381000 w 669132"/>
                    <a:gd name="connsiteY72" fmla="*/ 171450 h 812136"/>
                    <a:gd name="connsiteX73" fmla="*/ 388144 w 669132"/>
                    <a:gd name="connsiteY73" fmla="*/ 166688 h 812136"/>
                    <a:gd name="connsiteX74" fmla="*/ 390525 w 669132"/>
                    <a:gd name="connsiteY74" fmla="*/ 159544 h 812136"/>
                    <a:gd name="connsiteX75" fmla="*/ 395288 w 669132"/>
                    <a:gd name="connsiteY75" fmla="*/ 152400 h 812136"/>
                    <a:gd name="connsiteX76" fmla="*/ 404813 w 669132"/>
                    <a:gd name="connsiteY76" fmla="*/ 130969 h 812136"/>
                    <a:gd name="connsiteX77" fmla="*/ 407194 w 669132"/>
                    <a:gd name="connsiteY77" fmla="*/ 111919 h 812136"/>
                    <a:gd name="connsiteX78" fmla="*/ 392907 w 669132"/>
                    <a:gd name="connsiteY78" fmla="*/ 107156 h 812136"/>
                    <a:gd name="connsiteX79" fmla="*/ 378619 w 669132"/>
                    <a:gd name="connsiteY79" fmla="*/ 102394 h 812136"/>
                    <a:gd name="connsiteX80" fmla="*/ 369094 w 669132"/>
                    <a:gd name="connsiteY80" fmla="*/ 100013 h 812136"/>
                    <a:gd name="connsiteX81" fmla="*/ 366713 w 669132"/>
                    <a:gd name="connsiteY81" fmla="*/ 92869 h 812136"/>
                    <a:gd name="connsiteX82" fmla="*/ 357188 w 669132"/>
                    <a:gd name="connsiteY82" fmla="*/ 83344 h 812136"/>
                    <a:gd name="connsiteX83" fmla="*/ 371475 w 669132"/>
                    <a:gd name="connsiteY83" fmla="*/ 78581 h 812136"/>
                    <a:gd name="connsiteX84" fmla="*/ 388144 w 669132"/>
                    <a:gd name="connsiteY84" fmla="*/ 71438 h 812136"/>
                    <a:gd name="connsiteX85" fmla="*/ 404813 w 669132"/>
                    <a:gd name="connsiteY85" fmla="*/ 54769 h 812136"/>
                    <a:gd name="connsiteX86" fmla="*/ 414338 w 669132"/>
                    <a:gd name="connsiteY86" fmla="*/ 40481 h 812136"/>
                    <a:gd name="connsiteX87" fmla="*/ 419100 w 669132"/>
                    <a:gd name="connsiteY87" fmla="*/ 33338 h 812136"/>
                    <a:gd name="connsiteX88" fmla="*/ 426244 w 669132"/>
                    <a:gd name="connsiteY88" fmla="*/ 30956 h 812136"/>
                    <a:gd name="connsiteX89" fmla="*/ 431007 w 669132"/>
                    <a:gd name="connsiteY89" fmla="*/ 23813 h 812136"/>
                    <a:gd name="connsiteX90" fmla="*/ 445294 w 669132"/>
                    <a:gd name="connsiteY90" fmla="*/ 14288 h 812136"/>
                    <a:gd name="connsiteX91" fmla="*/ 461963 w 669132"/>
                    <a:gd name="connsiteY91" fmla="*/ 7144 h 812136"/>
                    <a:gd name="connsiteX92" fmla="*/ 471488 w 669132"/>
                    <a:gd name="connsiteY92" fmla="*/ 0 h 812136"/>
                    <a:gd name="connsiteX93" fmla="*/ 490538 w 669132"/>
                    <a:gd name="connsiteY93" fmla="*/ 11906 h 812136"/>
                    <a:gd name="connsiteX94" fmla="*/ 504825 w 669132"/>
                    <a:gd name="connsiteY94" fmla="*/ 21431 h 812136"/>
                    <a:gd name="connsiteX95" fmla="*/ 516732 w 669132"/>
                    <a:gd name="connsiteY95" fmla="*/ 33338 h 812136"/>
                    <a:gd name="connsiteX96" fmla="*/ 528638 w 669132"/>
                    <a:gd name="connsiteY96" fmla="*/ 45244 h 812136"/>
                    <a:gd name="connsiteX97" fmla="*/ 521494 w 669132"/>
                    <a:gd name="connsiteY97" fmla="*/ 61913 h 812136"/>
                    <a:gd name="connsiteX98" fmla="*/ 514350 w 669132"/>
                    <a:gd name="connsiteY98" fmla="*/ 64294 h 812136"/>
                    <a:gd name="connsiteX99" fmla="*/ 511969 w 669132"/>
                    <a:gd name="connsiteY99" fmla="*/ 71438 h 812136"/>
                    <a:gd name="connsiteX100" fmla="*/ 519113 w 669132"/>
                    <a:gd name="connsiteY100" fmla="*/ 85725 h 812136"/>
                    <a:gd name="connsiteX101" fmla="*/ 526257 w 669132"/>
                    <a:gd name="connsiteY101" fmla="*/ 90488 h 812136"/>
                    <a:gd name="connsiteX102" fmla="*/ 533400 w 669132"/>
                    <a:gd name="connsiteY102" fmla="*/ 97631 h 812136"/>
                    <a:gd name="connsiteX103" fmla="*/ 538163 w 669132"/>
                    <a:gd name="connsiteY103" fmla="*/ 104775 h 812136"/>
                    <a:gd name="connsiteX104" fmla="*/ 545307 w 669132"/>
                    <a:gd name="connsiteY104" fmla="*/ 107156 h 812136"/>
                    <a:gd name="connsiteX105" fmla="*/ 552450 w 669132"/>
                    <a:gd name="connsiteY105" fmla="*/ 111919 h 812136"/>
                    <a:gd name="connsiteX106" fmla="*/ 566738 w 669132"/>
                    <a:gd name="connsiteY106" fmla="*/ 109538 h 812136"/>
                    <a:gd name="connsiteX107" fmla="*/ 590550 w 669132"/>
                    <a:gd name="connsiteY107" fmla="*/ 107156 h 812136"/>
                    <a:gd name="connsiteX108" fmla="*/ 609600 w 669132"/>
                    <a:gd name="connsiteY108" fmla="*/ 109538 h 812136"/>
                    <a:gd name="connsiteX109" fmla="*/ 626269 w 669132"/>
                    <a:gd name="connsiteY109" fmla="*/ 114300 h 812136"/>
                    <a:gd name="connsiteX110" fmla="*/ 633413 w 669132"/>
                    <a:gd name="connsiteY110" fmla="*/ 119063 h 812136"/>
                    <a:gd name="connsiteX111" fmla="*/ 652463 w 669132"/>
                    <a:gd name="connsiteY11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33375 w 669132"/>
                    <a:gd name="connsiteY66" fmla="*/ 192881 h 812136"/>
                    <a:gd name="connsiteX67" fmla="*/ 347663 w 669132"/>
                    <a:gd name="connsiteY67" fmla="*/ 190500 h 812136"/>
                    <a:gd name="connsiteX68" fmla="*/ 361950 w 669132"/>
                    <a:gd name="connsiteY68" fmla="*/ 185738 h 812136"/>
                    <a:gd name="connsiteX69" fmla="*/ 369094 w 669132"/>
                    <a:gd name="connsiteY69" fmla="*/ 180975 h 812136"/>
                    <a:gd name="connsiteX70" fmla="*/ 373857 w 669132"/>
                    <a:gd name="connsiteY70" fmla="*/ 173831 h 812136"/>
                    <a:gd name="connsiteX71" fmla="*/ 381000 w 669132"/>
                    <a:gd name="connsiteY71" fmla="*/ 171450 h 812136"/>
                    <a:gd name="connsiteX72" fmla="*/ 388144 w 669132"/>
                    <a:gd name="connsiteY72" fmla="*/ 166688 h 812136"/>
                    <a:gd name="connsiteX73" fmla="*/ 390525 w 669132"/>
                    <a:gd name="connsiteY73" fmla="*/ 159544 h 812136"/>
                    <a:gd name="connsiteX74" fmla="*/ 395288 w 669132"/>
                    <a:gd name="connsiteY74" fmla="*/ 152400 h 812136"/>
                    <a:gd name="connsiteX75" fmla="*/ 404813 w 669132"/>
                    <a:gd name="connsiteY75" fmla="*/ 130969 h 812136"/>
                    <a:gd name="connsiteX76" fmla="*/ 407194 w 669132"/>
                    <a:gd name="connsiteY76" fmla="*/ 111919 h 812136"/>
                    <a:gd name="connsiteX77" fmla="*/ 392907 w 669132"/>
                    <a:gd name="connsiteY77" fmla="*/ 107156 h 812136"/>
                    <a:gd name="connsiteX78" fmla="*/ 378619 w 669132"/>
                    <a:gd name="connsiteY78" fmla="*/ 102394 h 812136"/>
                    <a:gd name="connsiteX79" fmla="*/ 369094 w 669132"/>
                    <a:gd name="connsiteY79" fmla="*/ 100013 h 812136"/>
                    <a:gd name="connsiteX80" fmla="*/ 366713 w 669132"/>
                    <a:gd name="connsiteY80" fmla="*/ 92869 h 812136"/>
                    <a:gd name="connsiteX81" fmla="*/ 357188 w 669132"/>
                    <a:gd name="connsiteY81" fmla="*/ 83344 h 812136"/>
                    <a:gd name="connsiteX82" fmla="*/ 371475 w 669132"/>
                    <a:gd name="connsiteY82" fmla="*/ 78581 h 812136"/>
                    <a:gd name="connsiteX83" fmla="*/ 388144 w 669132"/>
                    <a:gd name="connsiteY83" fmla="*/ 71438 h 812136"/>
                    <a:gd name="connsiteX84" fmla="*/ 404813 w 669132"/>
                    <a:gd name="connsiteY84" fmla="*/ 54769 h 812136"/>
                    <a:gd name="connsiteX85" fmla="*/ 414338 w 669132"/>
                    <a:gd name="connsiteY85" fmla="*/ 40481 h 812136"/>
                    <a:gd name="connsiteX86" fmla="*/ 419100 w 669132"/>
                    <a:gd name="connsiteY86" fmla="*/ 33338 h 812136"/>
                    <a:gd name="connsiteX87" fmla="*/ 426244 w 669132"/>
                    <a:gd name="connsiteY87" fmla="*/ 30956 h 812136"/>
                    <a:gd name="connsiteX88" fmla="*/ 431007 w 669132"/>
                    <a:gd name="connsiteY88" fmla="*/ 23813 h 812136"/>
                    <a:gd name="connsiteX89" fmla="*/ 445294 w 669132"/>
                    <a:gd name="connsiteY89" fmla="*/ 14288 h 812136"/>
                    <a:gd name="connsiteX90" fmla="*/ 461963 w 669132"/>
                    <a:gd name="connsiteY90" fmla="*/ 7144 h 812136"/>
                    <a:gd name="connsiteX91" fmla="*/ 471488 w 669132"/>
                    <a:gd name="connsiteY91" fmla="*/ 0 h 812136"/>
                    <a:gd name="connsiteX92" fmla="*/ 490538 w 669132"/>
                    <a:gd name="connsiteY92" fmla="*/ 11906 h 812136"/>
                    <a:gd name="connsiteX93" fmla="*/ 504825 w 669132"/>
                    <a:gd name="connsiteY93" fmla="*/ 21431 h 812136"/>
                    <a:gd name="connsiteX94" fmla="*/ 516732 w 669132"/>
                    <a:gd name="connsiteY94" fmla="*/ 33338 h 812136"/>
                    <a:gd name="connsiteX95" fmla="*/ 528638 w 669132"/>
                    <a:gd name="connsiteY95" fmla="*/ 45244 h 812136"/>
                    <a:gd name="connsiteX96" fmla="*/ 521494 w 669132"/>
                    <a:gd name="connsiteY96" fmla="*/ 61913 h 812136"/>
                    <a:gd name="connsiteX97" fmla="*/ 514350 w 669132"/>
                    <a:gd name="connsiteY97" fmla="*/ 64294 h 812136"/>
                    <a:gd name="connsiteX98" fmla="*/ 511969 w 669132"/>
                    <a:gd name="connsiteY98" fmla="*/ 71438 h 812136"/>
                    <a:gd name="connsiteX99" fmla="*/ 519113 w 669132"/>
                    <a:gd name="connsiteY99" fmla="*/ 85725 h 812136"/>
                    <a:gd name="connsiteX100" fmla="*/ 526257 w 669132"/>
                    <a:gd name="connsiteY100" fmla="*/ 90488 h 812136"/>
                    <a:gd name="connsiteX101" fmla="*/ 533400 w 669132"/>
                    <a:gd name="connsiteY101" fmla="*/ 97631 h 812136"/>
                    <a:gd name="connsiteX102" fmla="*/ 538163 w 669132"/>
                    <a:gd name="connsiteY102" fmla="*/ 104775 h 812136"/>
                    <a:gd name="connsiteX103" fmla="*/ 545307 w 669132"/>
                    <a:gd name="connsiteY103" fmla="*/ 107156 h 812136"/>
                    <a:gd name="connsiteX104" fmla="*/ 552450 w 669132"/>
                    <a:gd name="connsiteY104" fmla="*/ 111919 h 812136"/>
                    <a:gd name="connsiteX105" fmla="*/ 566738 w 669132"/>
                    <a:gd name="connsiteY105" fmla="*/ 109538 h 812136"/>
                    <a:gd name="connsiteX106" fmla="*/ 590550 w 669132"/>
                    <a:gd name="connsiteY106" fmla="*/ 107156 h 812136"/>
                    <a:gd name="connsiteX107" fmla="*/ 609600 w 669132"/>
                    <a:gd name="connsiteY107" fmla="*/ 109538 h 812136"/>
                    <a:gd name="connsiteX108" fmla="*/ 626269 w 669132"/>
                    <a:gd name="connsiteY108" fmla="*/ 114300 h 812136"/>
                    <a:gd name="connsiteX109" fmla="*/ 633413 w 669132"/>
                    <a:gd name="connsiteY109" fmla="*/ 119063 h 812136"/>
                    <a:gd name="connsiteX110" fmla="*/ 652463 w 669132"/>
                    <a:gd name="connsiteY11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69094 w 669132"/>
                    <a:gd name="connsiteY68" fmla="*/ 180975 h 812136"/>
                    <a:gd name="connsiteX69" fmla="*/ 373857 w 669132"/>
                    <a:gd name="connsiteY69" fmla="*/ 173831 h 812136"/>
                    <a:gd name="connsiteX70" fmla="*/ 381000 w 669132"/>
                    <a:gd name="connsiteY70" fmla="*/ 171450 h 812136"/>
                    <a:gd name="connsiteX71" fmla="*/ 388144 w 669132"/>
                    <a:gd name="connsiteY71" fmla="*/ 166688 h 812136"/>
                    <a:gd name="connsiteX72" fmla="*/ 390525 w 669132"/>
                    <a:gd name="connsiteY72" fmla="*/ 159544 h 812136"/>
                    <a:gd name="connsiteX73" fmla="*/ 395288 w 669132"/>
                    <a:gd name="connsiteY73" fmla="*/ 152400 h 812136"/>
                    <a:gd name="connsiteX74" fmla="*/ 404813 w 669132"/>
                    <a:gd name="connsiteY74" fmla="*/ 130969 h 812136"/>
                    <a:gd name="connsiteX75" fmla="*/ 407194 w 669132"/>
                    <a:gd name="connsiteY75" fmla="*/ 111919 h 812136"/>
                    <a:gd name="connsiteX76" fmla="*/ 392907 w 669132"/>
                    <a:gd name="connsiteY76" fmla="*/ 107156 h 812136"/>
                    <a:gd name="connsiteX77" fmla="*/ 378619 w 669132"/>
                    <a:gd name="connsiteY77" fmla="*/ 102394 h 812136"/>
                    <a:gd name="connsiteX78" fmla="*/ 369094 w 669132"/>
                    <a:gd name="connsiteY78" fmla="*/ 100013 h 812136"/>
                    <a:gd name="connsiteX79" fmla="*/ 366713 w 669132"/>
                    <a:gd name="connsiteY79" fmla="*/ 92869 h 812136"/>
                    <a:gd name="connsiteX80" fmla="*/ 357188 w 669132"/>
                    <a:gd name="connsiteY80" fmla="*/ 83344 h 812136"/>
                    <a:gd name="connsiteX81" fmla="*/ 371475 w 669132"/>
                    <a:gd name="connsiteY81" fmla="*/ 78581 h 812136"/>
                    <a:gd name="connsiteX82" fmla="*/ 388144 w 669132"/>
                    <a:gd name="connsiteY82" fmla="*/ 71438 h 812136"/>
                    <a:gd name="connsiteX83" fmla="*/ 404813 w 669132"/>
                    <a:gd name="connsiteY83" fmla="*/ 54769 h 812136"/>
                    <a:gd name="connsiteX84" fmla="*/ 414338 w 669132"/>
                    <a:gd name="connsiteY84" fmla="*/ 40481 h 812136"/>
                    <a:gd name="connsiteX85" fmla="*/ 419100 w 669132"/>
                    <a:gd name="connsiteY85" fmla="*/ 33338 h 812136"/>
                    <a:gd name="connsiteX86" fmla="*/ 426244 w 669132"/>
                    <a:gd name="connsiteY86" fmla="*/ 30956 h 812136"/>
                    <a:gd name="connsiteX87" fmla="*/ 431007 w 669132"/>
                    <a:gd name="connsiteY87" fmla="*/ 23813 h 812136"/>
                    <a:gd name="connsiteX88" fmla="*/ 445294 w 669132"/>
                    <a:gd name="connsiteY88" fmla="*/ 14288 h 812136"/>
                    <a:gd name="connsiteX89" fmla="*/ 461963 w 669132"/>
                    <a:gd name="connsiteY89" fmla="*/ 7144 h 812136"/>
                    <a:gd name="connsiteX90" fmla="*/ 471488 w 669132"/>
                    <a:gd name="connsiteY90" fmla="*/ 0 h 812136"/>
                    <a:gd name="connsiteX91" fmla="*/ 490538 w 669132"/>
                    <a:gd name="connsiteY91" fmla="*/ 11906 h 812136"/>
                    <a:gd name="connsiteX92" fmla="*/ 504825 w 669132"/>
                    <a:gd name="connsiteY92" fmla="*/ 21431 h 812136"/>
                    <a:gd name="connsiteX93" fmla="*/ 516732 w 669132"/>
                    <a:gd name="connsiteY93" fmla="*/ 33338 h 812136"/>
                    <a:gd name="connsiteX94" fmla="*/ 528638 w 669132"/>
                    <a:gd name="connsiteY94" fmla="*/ 45244 h 812136"/>
                    <a:gd name="connsiteX95" fmla="*/ 521494 w 669132"/>
                    <a:gd name="connsiteY95" fmla="*/ 61913 h 812136"/>
                    <a:gd name="connsiteX96" fmla="*/ 514350 w 669132"/>
                    <a:gd name="connsiteY96" fmla="*/ 64294 h 812136"/>
                    <a:gd name="connsiteX97" fmla="*/ 511969 w 669132"/>
                    <a:gd name="connsiteY97" fmla="*/ 71438 h 812136"/>
                    <a:gd name="connsiteX98" fmla="*/ 519113 w 669132"/>
                    <a:gd name="connsiteY98" fmla="*/ 85725 h 812136"/>
                    <a:gd name="connsiteX99" fmla="*/ 526257 w 669132"/>
                    <a:gd name="connsiteY99" fmla="*/ 90488 h 812136"/>
                    <a:gd name="connsiteX100" fmla="*/ 533400 w 669132"/>
                    <a:gd name="connsiteY100" fmla="*/ 97631 h 812136"/>
                    <a:gd name="connsiteX101" fmla="*/ 538163 w 669132"/>
                    <a:gd name="connsiteY101" fmla="*/ 104775 h 812136"/>
                    <a:gd name="connsiteX102" fmla="*/ 545307 w 669132"/>
                    <a:gd name="connsiteY102" fmla="*/ 107156 h 812136"/>
                    <a:gd name="connsiteX103" fmla="*/ 552450 w 669132"/>
                    <a:gd name="connsiteY103" fmla="*/ 111919 h 812136"/>
                    <a:gd name="connsiteX104" fmla="*/ 566738 w 669132"/>
                    <a:gd name="connsiteY104" fmla="*/ 109538 h 812136"/>
                    <a:gd name="connsiteX105" fmla="*/ 590550 w 669132"/>
                    <a:gd name="connsiteY105" fmla="*/ 107156 h 812136"/>
                    <a:gd name="connsiteX106" fmla="*/ 609600 w 669132"/>
                    <a:gd name="connsiteY106" fmla="*/ 109538 h 812136"/>
                    <a:gd name="connsiteX107" fmla="*/ 626269 w 669132"/>
                    <a:gd name="connsiteY107" fmla="*/ 114300 h 812136"/>
                    <a:gd name="connsiteX108" fmla="*/ 633413 w 669132"/>
                    <a:gd name="connsiteY108" fmla="*/ 119063 h 812136"/>
                    <a:gd name="connsiteX109" fmla="*/ 652463 w 669132"/>
                    <a:gd name="connsiteY10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73857 w 669132"/>
                    <a:gd name="connsiteY68" fmla="*/ 173831 h 812136"/>
                    <a:gd name="connsiteX69" fmla="*/ 381000 w 669132"/>
                    <a:gd name="connsiteY69" fmla="*/ 171450 h 812136"/>
                    <a:gd name="connsiteX70" fmla="*/ 388144 w 669132"/>
                    <a:gd name="connsiteY70" fmla="*/ 166688 h 812136"/>
                    <a:gd name="connsiteX71" fmla="*/ 390525 w 669132"/>
                    <a:gd name="connsiteY71" fmla="*/ 159544 h 812136"/>
                    <a:gd name="connsiteX72" fmla="*/ 395288 w 669132"/>
                    <a:gd name="connsiteY72" fmla="*/ 152400 h 812136"/>
                    <a:gd name="connsiteX73" fmla="*/ 404813 w 669132"/>
                    <a:gd name="connsiteY73" fmla="*/ 130969 h 812136"/>
                    <a:gd name="connsiteX74" fmla="*/ 407194 w 669132"/>
                    <a:gd name="connsiteY74" fmla="*/ 111919 h 812136"/>
                    <a:gd name="connsiteX75" fmla="*/ 392907 w 669132"/>
                    <a:gd name="connsiteY75" fmla="*/ 107156 h 812136"/>
                    <a:gd name="connsiteX76" fmla="*/ 378619 w 669132"/>
                    <a:gd name="connsiteY76" fmla="*/ 102394 h 812136"/>
                    <a:gd name="connsiteX77" fmla="*/ 369094 w 669132"/>
                    <a:gd name="connsiteY77" fmla="*/ 100013 h 812136"/>
                    <a:gd name="connsiteX78" fmla="*/ 366713 w 669132"/>
                    <a:gd name="connsiteY78" fmla="*/ 92869 h 812136"/>
                    <a:gd name="connsiteX79" fmla="*/ 357188 w 669132"/>
                    <a:gd name="connsiteY79" fmla="*/ 83344 h 812136"/>
                    <a:gd name="connsiteX80" fmla="*/ 371475 w 669132"/>
                    <a:gd name="connsiteY80" fmla="*/ 78581 h 812136"/>
                    <a:gd name="connsiteX81" fmla="*/ 388144 w 669132"/>
                    <a:gd name="connsiteY81" fmla="*/ 71438 h 812136"/>
                    <a:gd name="connsiteX82" fmla="*/ 404813 w 669132"/>
                    <a:gd name="connsiteY82" fmla="*/ 54769 h 812136"/>
                    <a:gd name="connsiteX83" fmla="*/ 414338 w 669132"/>
                    <a:gd name="connsiteY83" fmla="*/ 40481 h 812136"/>
                    <a:gd name="connsiteX84" fmla="*/ 419100 w 669132"/>
                    <a:gd name="connsiteY84" fmla="*/ 33338 h 812136"/>
                    <a:gd name="connsiteX85" fmla="*/ 426244 w 669132"/>
                    <a:gd name="connsiteY85" fmla="*/ 30956 h 812136"/>
                    <a:gd name="connsiteX86" fmla="*/ 431007 w 669132"/>
                    <a:gd name="connsiteY86" fmla="*/ 23813 h 812136"/>
                    <a:gd name="connsiteX87" fmla="*/ 445294 w 669132"/>
                    <a:gd name="connsiteY87" fmla="*/ 14288 h 812136"/>
                    <a:gd name="connsiteX88" fmla="*/ 461963 w 669132"/>
                    <a:gd name="connsiteY88" fmla="*/ 7144 h 812136"/>
                    <a:gd name="connsiteX89" fmla="*/ 471488 w 669132"/>
                    <a:gd name="connsiteY89" fmla="*/ 0 h 812136"/>
                    <a:gd name="connsiteX90" fmla="*/ 490538 w 669132"/>
                    <a:gd name="connsiteY90" fmla="*/ 11906 h 812136"/>
                    <a:gd name="connsiteX91" fmla="*/ 504825 w 669132"/>
                    <a:gd name="connsiteY91" fmla="*/ 21431 h 812136"/>
                    <a:gd name="connsiteX92" fmla="*/ 516732 w 669132"/>
                    <a:gd name="connsiteY92" fmla="*/ 33338 h 812136"/>
                    <a:gd name="connsiteX93" fmla="*/ 528638 w 669132"/>
                    <a:gd name="connsiteY93" fmla="*/ 45244 h 812136"/>
                    <a:gd name="connsiteX94" fmla="*/ 521494 w 669132"/>
                    <a:gd name="connsiteY94" fmla="*/ 61913 h 812136"/>
                    <a:gd name="connsiteX95" fmla="*/ 514350 w 669132"/>
                    <a:gd name="connsiteY95" fmla="*/ 64294 h 812136"/>
                    <a:gd name="connsiteX96" fmla="*/ 511969 w 669132"/>
                    <a:gd name="connsiteY96" fmla="*/ 71438 h 812136"/>
                    <a:gd name="connsiteX97" fmla="*/ 519113 w 669132"/>
                    <a:gd name="connsiteY97" fmla="*/ 85725 h 812136"/>
                    <a:gd name="connsiteX98" fmla="*/ 526257 w 669132"/>
                    <a:gd name="connsiteY98" fmla="*/ 90488 h 812136"/>
                    <a:gd name="connsiteX99" fmla="*/ 533400 w 669132"/>
                    <a:gd name="connsiteY99" fmla="*/ 97631 h 812136"/>
                    <a:gd name="connsiteX100" fmla="*/ 538163 w 669132"/>
                    <a:gd name="connsiteY100" fmla="*/ 104775 h 812136"/>
                    <a:gd name="connsiteX101" fmla="*/ 545307 w 669132"/>
                    <a:gd name="connsiteY101" fmla="*/ 107156 h 812136"/>
                    <a:gd name="connsiteX102" fmla="*/ 552450 w 669132"/>
                    <a:gd name="connsiteY102" fmla="*/ 111919 h 812136"/>
                    <a:gd name="connsiteX103" fmla="*/ 566738 w 669132"/>
                    <a:gd name="connsiteY103" fmla="*/ 109538 h 812136"/>
                    <a:gd name="connsiteX104" fmla="*/ 590550 w 669132"/>
                    <a:gd name="connsiteY104" fmla="*/ 107156 h 812136"/>
                    <a:gd name="connsiteX105" fmla="*/ 609600 w 669132"/>
                    <a:gd name="connsiteY105" fmla="*/ 109538 h 812136"/>
                    <a:gd name="connsiteX106" fmla="*/ 626269 w 669132"/>
                    <a:gd name="connsiteY106" fmla="*/ 114300 h 812136"/>
                    <a:gd name="connsiteX107" fmla="*/ 633413 w 669132"/>
                    <a:gd name="connsiteY107" fmla="*/ 119063 h 812136"/>
                    <a:gd name="connsiteX108" fmla="*/ 652463 w 669132"/>
                    <a:gd name="connsiteY10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73857 w 669132"/>
                    <a:gd name="connsiteY67" fmla="*/ 173831 h 812136"/>
                    <a:gd name="connsiteX68" fmla="*/ 381000 w 669132"/>
                    <a:gd name="connsiteY68" fmla="*/ 171450 h 812136"/>
                    <a:gd name="connsiteX69" fmla="*/ 388144 w 669132"/>
                    <a:gd name="connsiteY69" fmla="*/ 166688 h 812136"/>
                    <a:gd name="connsiteX70" fmla="*/ 390525 w 669132"/>
                    <a:gd name="connsiteY70" fmla="*/ 159544 h 812136"/>
                    <a:gd name="connsiteX71" fmla="*/ 395288 w 669132"/>
                    <a:gd name="connsiteY71" fmla="*/ 152400 h 812136"/>
                    <a:gd name="connsiteX72" fmla="*/ 404813 w 669132"/>
                    <a:gd name="connsiteY72" fmla="*/ 130969 h 812136"/>
                    <a:gd name="connsiteX73" fmla="*/ 407194 w 669132"/>
                    <a:gd name="connsiteY73" fmla="*/ 111919 h 812136"/>
                    <a:gd name="connsiteX74" fmla="*/ 392907 w 669132"/>
                    <a:gd name="connsiteY74" fmla="*/ 107156 h 812136"/>
                    <a:gd name="connsiteX75" fmla="*/ 378619 w 669132"/>
                    <a:gd name="connsiteY75" fmla="*/ 102394 h 812136"/>
                    <a:gd name="connsiteX76" fmla="*/ 369094 w 669132"/>
                    <a:gd name="connsiteY76" fmla="*/ 100013 h 812136"/>
                    <a:gd name="connsiteX77" fmla="*/ 366713 w 669132"/>
                    <a:gd name="connsiteY77" fmla="*/ 92869 h 812136"/>
                    <a:gd name="connsiteX78" fmla="*/ 357188 w 669132"/>
                    <a:gd name="connsiteY78" fmla="*/ 83344 h 812136"/>
                    <a:gd name="connsiteX79" fmla="*/ 371475 w 669132"/>
                    <a:gd name="connsiteY79" fmla="*/ 78581 h 812136"/>
                    <a:gd name="connsiteX80" fmla="*/ 388144 w 669132"/>
                    <a:gd name="connsiteY80" fmla="*/ 71438 h 812136"/>
                    <a:gd name="connsiteX81" fmla="*/ 404813 w 669132"/>
                    <a:gd name="connsiteY81" fmla="*/ 54769 h 812136"/>
                    <a:gd name="connsiteX82" fmla="*/ 414338 w 669132"/>
                    <a:gd name="connsiteY82" fmla="*/ 40481 h 812136"/>
                    <a:gd name="connsiteX83" fmla="*/ 419100 w 669132"/>
                    <a:gd name="connsiteY83" fmla="*/ 33338 h 812136"/>
                    <a:gd name="connsiteX84" fmla="*/ 426244 w 669132"/>
                    <a:gd name="connsiteY84" fmla="*/ 30956 h 812136"/>
                    <a:gd name="connsiteX85" fmla="*/ 431007 w 669132"/>
                    <a:gd name="connsiteY85" fmla="*/ 23813 h 812136"/>
                    <a:gd name="connsiteX86" fmla="*/ 445294 w 669132"/>
                    <a:gd name="connsiteY86" fmla="*/ 14288 h 812136"/>
                    <a:gd name="connsiteX87" fmla="*/ 461963 w 669132"/>
                    <a:gd name="connsiteY87" fmla="*/ 7144 h 812136"/>
                    <a:gd name="connsiteX88" fmla="*/ 471488 w 669132"/>
                    <a:gd name="connsiteY88" fmla="*/ 0 h 812136"/>
                    <a:gd name="connsiteX89" fmla="*/ 490538 w 669132"/>
                    <a:gd name="connsiteY89" fmla="*/ 11906 h 812136"/>
                    <a:gd name="connsiteX90" fmla="*/ 504825 w 669132"/>
                    <a:gd name="connsiteY90" fmla="*/ 21431 h 812136"/>
                    <a:gd name="connsiteX91" fmla="*/ 516732 w 669132"/>
                    <a:gd name="connsiteY91" fmla="*/ 33338 h 812136"/>
                    <a:gd name="connsiteX92" fmla="*/ 528638 w 669132"/>
                    <a:gd name="connsiteY92" fmla="*/ 45244 h 812136"/>
                    <a:gd name="connsiteX93" fmla="*/ 521494 w 669132"/>
                    <a:gd name="connsiteY93" fmla="*/ 61913 h 812136"/>
                    <a:gd name="connsiteX94" fmla="*/ 514350 w 669132"/>
                    <a:gd name="connsiteY94" fmla="*/ 64294 h 812136"/>
                    <a:gd name="connsiteX95" fmla="*/ 511969 w 669132"/>
                    <a:gd name="connsiteY95" fmla="*/ 71438 h 812136"/>
                    <a:gd name="connsiteX96" fmla="*/ 519113 w 669132"/>
                    <a:gd name="connsiteY96" fmla="*/ 85725 h 812136"/>
                    <a:gd name="connsiteX97" fmla="*/ 526257 w 669132"/>
                    <a:gd name="connsiteY97" fmla="*/ 90488 h 812136"/>
                    <a:gd name="connsiteX98" fmla="*/ 533400 w 669132"/>
                    <a:gd name="connsiteY98" fmla="*/ 97631 h 812136"/>
                    <a:gd name="connsiteX99" fmla="*/ 538163 w 669132"/>
                    <a:gd name="connsiteY99" fmla="*/ 104775 h 812136"/>
                    <a:gd name="connsiteX100" fmla="*/ 545307 w 669132"/>
                    <a:gd name="connsiteY100" fmla="*/ 107156 h 812136"/>
                    <a:gd name="connsiteX101" fmla="*/ 552450 w 669132"/>
                    <a:gd name="connsiteY101" fmla="*/ 111919 h 812136"/>
                    <a:gd name="connsiteX102" fmla="*/ 566738 w 669132"/>
                    <a:gd name="connsiteY102" fmla="*/ 109538 h 812136"/>
                    <a:gd name="connsiteX103" fmla="*/ 590550 w 669132"/>
                    <a:gd name="connsiteY103" fmla="*/ 107156 h 812136"/>
                    <a:gd name="connsiteX104" fmla="*/ 609600 w 669132"/>
                    <a:gd name="connsiteY104" fmla="*/ 109538 h 812136"/>
                    <a:gd name="connsiteX105" fmla="*/ 626269 w 669132"/>
                    <a:gd name="connsiteY105" fmla="*/ 114300 h 812136"/>
                    <a:gd name="connsiteX106" fmla="*/ 633413 w 669132"/>
                    <a:gd name="connsiteY106" fmla="*/ 119063 h 812136"/>
                    <a:gd name="connsiteX107" fmla="*/ 652463 w 669132"/>
                    <a:gd name="connsiteY10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1000 w 669132"/>
                    <a:gd name="connsiteY67" fmla="*/ 171450 h 812136"/>
                    <a:gd name="connsiteX68" fmla="*/ 388144 w 669132"/>
                    <a:gd name="connsiteY68" fmla="*/ 166688 h 812136"/>
                    <a:gd name="connsiteX69" fmla="*/ 390525 w 669132"/>
                    <a:gd name="connsiteY69" fmla="*/ 159544 h 812136"/>
                    <a:gd name="connsiteX70" fmla="*/ 395288 w 669132"/>
                    <a:gd name="connsiteY70" fmla="*/ 152400 h 812136"/>
                    <a:gd name="connsiteX71" fmla="*/ 404813 w 669132"/>
                    <a:gd name="connsiteY71" fmla="*/ 130969 h 812136"/>
                    <a:gd name="connsiteX72" fmla="*/ 407194 w 669132"/>
                    <a:gd name="connsiteY72" fmla="*/ 111919 h 812136"/>
                    <a:gd name="connsiteX73" fmla="*/ 392907 w 669132"/>
                    <a:gd name="connsiteY73" fmla="*/ 107156 h 812136"/>
                    <a:gd name="connsiteX74" fmla="*/ 378619 w 669132"/>
                    <a:gd name="connsiteY74" fmla="*/ 102394 h 812136"/>
                    <a:gd name="connsiteX75" fmla="*/ 369094 w 669132"/>
                    <a:gd name="connsiteY75" fmla="*/ 100013 h 812136"/>
                    <a:gd name="connsiteX76" fmla="*/ 366713 w 669132"/>
                    <a:gd name="connsiteY76" fmla="*/ 92869 h 812136"/>
                    <a:gd name="connsiteX77" fmla="*/ 357188 w 669132"/>
                    <a:gd name="connsiteY77" fmla="*/ 83344 h 812136"/>
                    <a:gd name="connsiteX78" fmla="*/ 371475 w 669132"/>
                    <a:gd name="connsiteY78" fmla="*/ 78581 h 812136"/>
                    <a:gd name="connsiteX79" fmla="*/ 388144 w 669132"/>
                    <a:gd name="connsiteY79" fmla="*/ 71438 h 812136"/>
                    <a:gd name="connsiteX80" fmla="*/ 404813 w 669132"/>
                    <a:gd name="connsiteY80" fmla="*/ 54769 h 812136"/>
                    <a:gd name="connsiteX81" fmla="*/ 414338 w 669132"/>
                    <a:gd name="connsiteY81" fmla="*/ 40481 h 812136"/>
                    <a:gd name="connsiteX82" fmla="*/ 419100 w 669132"/>
                    <a:gd name="connsiteY82" fmla="*/ 33338 h 812136"/>
                    <a:gd name="connsiteX83" fmla="*/ 426244 w 669132"/>
                    <a:gd name="connsiteY83" fmla="*/ 30956 h 812136"/>
                    <a:gd name="connsiteX84" fmla="*/ 431007 w 669132"/>
                    <a:gd name="connsiteY84" fmla="*/ 23813 h 812136"/>
                    <a:gd name="connsiteX85" fmla="*/ 445294 w 669132"/>
                    <a:gd name="connsiteY85" fmla="*/ 14288 h 812136"/>
                    <a:gd name="connsiteX86" fmla="*/ 461963 w 669132"/>
                    <a:gd name="connsiteY86" fmla="*/ 7144 h 812136"/>
                    <a:gd name="connsiteX87" fmla="*/ 471488 w 669132"/>
                    <a:gd name="connsiteY87" fmla="*/ 0 h 812136"/>
                    <a:gd name="connsiteX88" fmla="*/ 490538 w 669132"/>
                    <a:gd name="connsiteY88" fmla="*/ 11906 h 812136"/>
                    <a:gd name="connsiteX89" fmla="*/ 504825 w 669132"/>
                    <a:gd name="connsiteY89" fmla="*/ 21431 h 812136"/>
                    <a:gd name="connsiteX90" fmla="*/ 516732 w 669132"/>
                    <a:gd name="connsiteY90" fmla="*/ 33338 h 812136"/>
                    <a:gd name="connsiteX91" fmla="*/ 528638 w 669132"/>
                    <a:gd name="connsiteY91" fmla="*/ 45244 h 812136"/>
                    <a:gd name="connsiteX92" fmla="*/ 521494 w 669132"/>
                    <a:gd name="connsiteY92" fmla="*/ 61913 h 812136"/>
                    <a:gd name="connsiteX93" fmla="*/ 514350 w 669132"/>
                    <a:gd name="connsiteY93" fmla="*/ 64294 h 812136"/>
                    <a:gd name="connsiteX94" fmla="*/ 511969 w 669132"/>
                    <a:gd name="connsiteY94" fmla="*/ 71438 h 812136"/>
                    <a:gd name="connsiteX95" fmla="*/ 519113 w 669132"/>
                    <a:gd name="connsiteY95" fmla="*/ 85725 h 812136"/>
                    <a:gd name="connsiteX96" fmla="*/ 526257 w 669132"/>
                    <a:gd name="connsiteY96" fmla="*/ 90488 h 812136"/>
                    <a:gd name="connsiteX97" fmla="*/ 533400 w 669132"/>
                    <a:gd name="connsiteY97" fmla="*/ 97631 h 812136"/>
                    <a:gd name="connsiteX98" fmla="*/ 538163 w 669132"/>
                    <a:gd name="connsiteY98" fmla="*/ 104775 h 812136"/>
                    <a:gd name="connsiteX99" fmla="*/ 545307 w 669132"/>
                    <a:gd name="connsiteY99" fmla="*/ 107156 h 812136"/>
                    <a:gd name="connsiteX100" fmla="*/ 552450 w 669132"/>
                    <a:gd name="connsiteY100" fmla="*/ 111919 h 812136"/>
                    <a:gd name="connsiteX101" fmla="*/ 566738 w 669132"/>
                    <a:gd name="connsiteY101" fmla="*/ 109538 h 812136"/>
                    <a:gd name="connsiteX102" fmla="*/ 590550 w 669132"/>
                    <a:gd name="connsiteY102" fmla="*/ 107156 h 812136"/>
                    <a:gd name="connsiteX103" fmla="*/ 609600 w 669132"/>
                    <a:gd name="connsiteY103" fmla="*/ 109538 h 812136"/>
                    <a:gd name="connsiteX104" fmla="*/ 626269 w 669132"/>
                    <a:gd name="connsiteY104" fmla="*/ 114300 h 812136"/>
                    <a:gd name="connsiteX105" fmla="*/ 633413 w 669132"/>
                    <a:gd name="connsiteY105" fmla="*/ 119063 h 812136"/>
                    <a:gd name="connsiteX106" fmla="*/ 652463 w 669132"/>
                    <a:gd name="connsiteY10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8144 w 669132"/>
                    <a:gd name="connsiteY67" fmla="*/ 166688 h 812136"/>
                    <a:gd name="connsiteX68" fmla="*/ 390525 w 669132"/>
                    <a:gd name="connsiteY68" fmla="*/ 159544 h 812136"/>
                    <a:gd name="connsiteX69" fmla="*/ 395288 w 669132"/>
                    <a:gd name="connsiteY69" fmla="*/ 152400 h 812136"/>
                    <a:gd name="connsiteX70" fmla="*/ 404813 w 669132"/>
                    <a:gd name="connsiteY70" fmla="*/ 130969 h 812136"/>
                    <a:gd name="connsiteX71" fmla="*/ 407194 w 669132"/>
                    <a:gd name="connsiteY71" fmla="*/ 111919 h 812136"/>
                    <a:gd name="connsiteX72" fmla="*/ 392907 w 669132"/>
                    <a:gd name="connsiteY72" fmla="*/ 107156 h 812136"/>
                    <a:gd name="connsiteX73" fmla="*/ 378619 w 669132"/>
                    <a:gd name="connsiteY73" fmla="*/ 102394 h 812136"/>
                    <a:gd name="connsiteX74" fmla="*/ 369094 w 669132"/>
                    <a:gd name="connsiteY74" fmla="*/ 100013 h 812136"/>
                    <a:gd name="connsiteX75" fmla="*/ 366713 w 669132"/>
                    <a:gd name="connsiteY75" fmla="*/ 92869 h 812136"/>
                    <a:gd name="connsiteX76" fmla="*/ 357188 w 669132"/>
                    <a:gd name="connsiteY76" fmla="*/ 83344 h 812136"/>
                    <a:gd name="connsiteX77" fmla="*/ 371475 w 669132"/>
                    <a:gd name="connsiteY77" fmla="*/ 78581 h 812136"/>
                    <a:gd name="connsiteX78" fmla="*/ 388144 w 669132"/>
                    <a:gd name="connsiteY78" fmla="*/ 71438 h 812136"/>
                    <a:gd name="connsiteX79" fmla="*/ 404813 w 669132"/>
                    <a:gd name="connsiteY79" fmla="*/ 54769 h 812136"/>
                    <a:gd name="connsiteX80" fmla="*/ 414338 w 669132"/>
                    <a:gd name="connsiteY80" fmla="*/ 40481 h 812136"/>
                    <a:gd name="connsiteX81" fmla="*/ 419100 w 669132"/>
                    <a:gd name="connsiteY81" fmla="*/ 33338 h 812136"/>
                    <a:gd name="connsiteX82" fmla="*/ 426244 w 669132"/>
                    <a:gd name="connsiteY82" fmla="*/ 30956 h 812136"/>
                    <a:gd name="connsiteX83" fmla="*/ 431007 w 669132"/>
                    <a:gd name="connsiteY83" fmla="*/ 23813 h 812136"/>
                    <a:gd name="connsiteX84" fmla="*/ 445294 w 669132"/>
                    <a:gd name="connsiteY84" fmla="*/ 14288 h 812136"/>
                    <a:gd name="connsiteX85" fmla="*/ 461963 w 669132"/>
                    <a:gd name="connsiteY85" fmla="*/ 7144 h 812136"/>
                    <a:gd name="connsiteX86" fmla="*/ 471488 w 669132"/>
                    <a:gd name="connsiteY86" fmla="*/ 0 h 812136"/>
                    <a:gd name="connsiteX87" fmla="*/ 490538 w 669132"/>
                    <a:gd name="connsiteY87" fmla="*/ 11906 h 812136"/>
                    <a:gd name="connsiteX88" fmla="*/ 504825 w 669132"/>
                    <a:gd name="connsiteY88" fmla="*/ 21431 h 812136"/>
                    <a:gd name="connsiteX89" fmla="*/ 516732 w 669132"/>
                    <a:gd name="connsiteY89" fmla="*/ 33338 h 812136"/>
                    <a:gd name="connsiteX90" fmla="*/ 528638 w 669132"/>
                    <a:gd name="connsiteY90" fmla="*/ 45244 h 812136"/>
                    <a:gd name="connsiteX91" fmla="*/ 521494 w 669132"/>
                    <a:gd name="connsiteY91" fmla="*/ 61913 h 812136"/>
                    <a:gd name="connsiteX92" fmla="*/ 514350 w 669132"/>
                    <a:gd name="connsiteY92" fmla="*/ 64294 h 812136"/>
                    <a:gd name="connsiteX93" fmla="*/ 511969 w 669132"/>
                    <a:gd name="connsiteY93" fmla="*/ 71438 h 812136"/>
                    <a:gd name="connsiteX94" fmla="*/ 519113 w 669132"/>
                    <a:gd name="connsiteY94" fmla="*/ 85725 h 812136"/>
                    <a:gd name="connsiteX95" fmla="*/ 526257 w 669132"/>
                    <a:gd name="connsiteY95" fmla="*/ 90488 h 812136"/>
                    <a:gd name="connsiteX96" fmla="*/ 533400 w 669132"/>
                    <a:gd name="connsiteY96" fmla="*/ 97631 h 812136"/>
                    <a:gd name="connsiteX97" fmla="*/ 538163 w 669132"/>
                    <a:gd name="connsiteY97" fmla="*/ 104775 h 812136"/>
                    <a:gd name="connsiteX98" fmla="*/ 545307 w 669132"/>
                    <a:gd name="connsiteY98" fmla="*/ 107156 h 812136"/>
                    <a:gd name="connsiteX99" fmla="*/ 552450 w 669132"/>
                    <a:gd name="connsiteY99" fmla="*/ 111919 h 812136"/>
                    <a:gd name="connsiteX100" fmla="*/ 566738 w 669132"/>
                    <a:gd name="connsiteY100" fmla="*/ 109538 h 812136"/>
                    <a:gd name="connsiteX101" fmla="*/ 590550 w 669132"/>
                    <a:gd name="connsiteY101" fmla="*/ 107156 h 812136"/>
                    <a:gd name="connsiteX102" fmla="*/ 609600 w 669132"/>
                    <a:gd name="connsiteY102" fmla="*/ 109538 h 812136"/>
                    <a:gd name="connsiteX103" fmla="*/ 626269 w 669132"/>
                    <a:gd name="connsiteY103" fmla="*/ 114300 h 812136"/>
                    <a:gd name="connsiteX104" fmla="*/ 633413 w 669132"/>
                    <a:gd name="connsiteY104" fmla="*/ 119063 h 812136"/>
                    <a:gd name="connsiteX105" fmla="*/ 652463 w 669132"/>
                    <a:gd name="connsiteY10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0525 w 669132"/>
                    <a:gd name="connsiteY67" fmla="*/ 159544 h 812136"/>
                    <a:gd name="connsiteX68" fmla="*/ 395288 w 669132"/>
                    <a:gd name="connsiteY68" fmla="*/ 152400 h 812136"/>
                    <a:gd name="connsiteX69" fmla="*/ 404813 w 669132"/>
                    <a:gd name="connsiteY69" fmla="*/ 130969 h 812136"/>
                    <a:gd name="connsiteX70" fmla="*/ 407194 w 669132"/>
                    <a:gd name="connsiteY70" fmla="*/ 111919 h 812136"/>
                    <a:gd name="connsiteX71" fmla="*/ 392907 w 669132"/>
                    <a:gd name="connsiteY71" fmla="*/ 107156 h 812136"/>
                    <a:gd name="connsiteX72" fmla="*/ 378619 w 669132"/>
                    <a:gd name="connsiteY72" fmla="*/ 102394 h 812136"/>
                    <a:gd name="connsiteX73" fmla="*/ 369094 w 669132"/>
                    <a:gd name="connsiteY73" fmla="*/ 100013 h 812136"/>
                    <a:gd name="connsiteX74" fmla="*/ 366713 w 669132"/>
                    <a:gd name="connsiteY74" fmla="*/ 92869 h 812136"/>
                    <a:gd name="connsiteX75" fmla="*/ 357188 w 669132"/>
                    <a:gd name="connsiteY75" fmla="*/ 83344 h 812136"/>
                    <a:gd name="connsiteX76" fmla="*/ 371475 w 669132"/>
                    <a:gd name="connsiteY76" fmla="*/ 78581 h 812136"/>
                    <a:gd name="connsiteX77" fmla="*/ 388144 w 669132"/>
                    <a:gd name="connsiteY77" fmla="*/ 71438 h 812136"/>
                    <a:gd name="connsiteX78" fmla="*/ 404813 w 669132"/>
                    <a:gd name="connsiteY78" fmla="*/ 54769 h 812136"/>
                    <a:gd name="connsiteX79" fmla="*/ 414338 w 669132"/>
                    <a:gd name="connsiteY79" fmla="*/ 40481 h 812136"/>
                    <a:gd name="connsiteX80" fmla="*/ 419100 w 669132"/>
                    <a:gd name="connsiteY80" fmla="*/ 33338 h 812136"/>
                    <a:gd name="connsiteX81" fmla="*/ 426244 w 669132"/>
                    <a:gd name="connsiteY81" fmla="*/ 30956 h 812136"/>
                    <a:gd name="connsiteX82" fmla="*/ 431007 w 669132"/>
                    <a:gd name="connsiteY82" fmla="*/ 23813 h 812136"/>
                    <a:gd name="connsiteX83" fmla="*/ 445294 w 669132"/>
                    <a:gd name="connsiteY83" fmla="*/ 14288 h 812136"/>
                    <a:gd name="connsiteX84" fmla="*/ 461963 w 669132"/>
                    <a:gd name="connsiteY84" fmla="*/ 7144 h 812136"/>
                    <a:gd name="connsiteX85" fmla="*/ 471488 w 669132"/>
                    <a:gd name="connsiteY85" fmla="*/ 0 h 812136"/>
                    <a:gd name="connsiteX86" fmla="*/ 490538 w 669132"/>
                    <a:gd name="connsiteY86" fmla="*/ 11906 h 812136"/>
                    <a:gd name="connsiteX87" fmla="*/ 504825 w 669132"/>
                    <a:gd name="connsiteY87" fmla="*/ 21431 h 812136"/>
                    <a:gd name="connsiteX88" fmla="*/ 516732 w 669132"/>
                    <a:gd name="connsiteY88" fmla="*/ 33338 h 812136"/>
                    <a:gd name="connsiteX89" fmla="*/ 528638 w 669132"/>
                    <a:gd name="connsiteY89" fmla="*/ 45244 h 812136"/>
                    <a:gd name="connsiteX90" fmla="*/ 521494 w 669132"/>
                    <a:gd name="connsiteY90" fmla="*/ 61913 h 812136"/>
                    <a:gd name="connsiteX91" fmla="*/ 514350 w 669132"/>
                    <a:gd name="connsiteY91" fmla="*/ 64294 h 812136"/>
                    <a:gd name="connsiteX92" fmla="*/ 511969 w 669132"/>
                    <a:gd name="connsiteY92" fmla="*/ 71438 h 812136"/>
                    <a:gd name="connsiteX93" fmla="*/ 519113 w 669132"/>
                    <a:gd name="connsiteY93" fmla="*/ 85725 h 812136"/>
                    <a:gd name="connsiteX94" fmla="*/ 526257 w 669132"/>
                    <a:gd name="connsiteY94" fmla="*/ 90488 h 812136"/>
                    <a:gd name="connsiteX95" fmla="*/ 533400 w 669132"/>
                    <a:gd name="connsiteY95" fmla="*/ 97631 h 812136"/>
                    <a:gd name="connsiteX96" fmla="*/ 538163 w 669132"/>
                    <a:gd name="connsiteY96" fmla="*/ 104775 h 812136"/>
                    <a:gd name="connsiteX97" fmla="*/ 545307 w 669132"/>
                    <a:gd name="connsiteY97" fmla="*/ 107156 h 812136"/>
                    <a:gd name="connsiteX98" fmla="*/ 552450 w 669132"/>
                    <a:gd name="connsiteY98" fmla="*/ 111919 h 812136"/>
                    <a:gd name="connsiteX99" fmla="*/ 566738 w 669132"/>
                    <a:gd name="connsiteY99" fmla="*/ 109538 h 812136"/>
                    <a:gd name="connsiteX100" fmla="*/ 590550 w 669132"/>
                    <a:gd name="connsiteY100" fmla="*/ 107156 h 812136"/>
                    <a:gd name="connsiteX101" fmla="*/ 609600 w 669132"/>
                    <a:gd name="connsiteY101" fmla="*/ 109538 h 812136"/>
                    <a:gd name="connsiteX102" fmla="*/ 626269 w 669132"/>
                    <a:gd name="connsiteY102" fmla="*/ 114300 h 812136"/>
                    <a:gd name="connsiteX103" fmla="*/ 633413 w 669132"/>
                    <a:gd name="connsiteY103" fmla="*/ 119063 h 812136"/>
                    <a:gd name="connsiteX104" fmla="*/ 652463 w 669132"/>
                    <a:gd name="connsiteY10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2400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92907 w 669132"/>
                    <a:gd name="connsiteY68" fmla="*/ 107156 h 812136"/>
                    <a:gd name="connsiteX69" fmla="*/ 378619 w 669132"/>
                    <a:gd name="connsiteY69" fmla="*/ 102394 h 812136"/>
                    <a:gd name="connsiteX70" fmla="*/ 369094 w 669132"/>
                    <a:gd name="connsiteY70" fmla="*/ 100013 h 812136"/>
                    <a:gd name="connsiteX71" fmla="*/ 366713 w 669132"/>
                    <a:gd name="connsiteY71" fmla="*/ 92869 h 812136"/>
                    <a:gd name="connsiteX72" fmla="*/ 357188 w 669132"/>
                    <a:gd name="connsiteY72" fmla="*/ 83344 h 812136"/>
                    <a:gd name="connsiteX73" fmla="*/ 371475 w 669132"/>
                    <a:gd name="connsiteY73" fmla="*/ 78581 h 812136"/>
                    <a:gd name="connsiteX74" fmla="*/ 388144 w 669132"/>
                    <a:gd name="connsiteY74" fmla="*/ 71438 h 812136"/>
                    <a:gd name="connsiteX75" fmla="*/ 404813 w 669132"/>
                    <a:gd name="connsiteY75" fmla="*/ 54769 h 812136"/>
                    <a:gd name="connsiteX76" fmla="*/ 414338 w 669132"/>
                    <a:gd name="connsiteY76" fmla="*/ 40481 h 812136"/>
                    <a:gd name="connsiteX77" fmla="*/ 419100 w 669132"/>
                    <a:gd name="connsiteY77" fmla="*/ 33338 h 812136"/>
                    <a:gd name="connsiteX78" fmla="*/ 426244 w 669132"/>
                    <a:gd name="connsiteY78" fmla="*/ 30956 h 812136"/>
                    <a:gd name="connsiteX79" fmla="*/ 431007 w 669132"/>
                    <a:gd name="connsiteY79" fmla="*/ 23813 h 812136"/>
                    <a:gd name="connsiteX80" fmla="*/ 445294 w 669132"/>
                    <a:gd name="connsiteY80" fmla="*/ 14288 h 812136"/>
                    <a:gd name="connsiteX81" fmla="*/ 461963 w 669132"/>
                    <a:gd name="connsiteY81" fmla="*/ 7144 h 812136"/>
                    <a:gd name="connsiteX82" fmla="*/ 471488 w 669132"/>
                    <a:gd name="connsiteY82" fmla="*/ 0 h 812136"/>
                    <a:gd name="connsiteX83" fmla="*/ 490538 w 669132"/>
                    <a:gd name="connsiteY83" fmla="*/ 11906 h 812136"/>
                    <a:gd name="connsiteX84" fmla="*/ 504825 w 669132"/>
                    <a:gd name="connsiteY84" fmla="*/ 21431 h 812136"/>
                    <a:gd name="connsiteX85" fmla="*/ 516732 w 669132"/>
                    <a:gd name="connsiteY85" fmla="*/ 33338 h 812136"/>
                    <a:gd name="connsiteX86" fmla="*/ 528638 w 669132"/>
                    <a:gd name="connsiteY86" fmla="*/ 45244 h 812136"/>
                    <a:gd name="connsiteX87" fmla="*/ 521494 w 669132"/>
                    <a:gd name="connsiteY87" fmla="*/ 61913 h 812136"/>
                    <a:gd name="connsiteX88" fmla="*/ 514350 w 669132"/>
                    <a:gd name="connsiteY88" fmla="*/ 64294 h 812136"/>
                    <a:gd name="connsiteX89" fmla="*/ 511969 w 669132"/>
                    <a:gd name="connsiteY89" fmla="*/ 71438 h 812136"/>
                    <a:gd name="connsiteX90" fmla="*/ 519113 w 669132"/>
                    <a:gd name="connsiteY90" fmla="*/ 85725 h 812136"/>
                    <a:gd name="connsiteX91" fmla="*/ 526257 w 669132"/>
                    <a:gd name="connsiteY91" fmla="*/ 90488 h 812136"/>
                    <a:gd name="connsiteX92" fmla="*/ 533400 w 669132"/>
                    <a:gd name="connsiteY92" fmla="*/ 97631 h 812136"/>
                    <a:gd name="connsiteX93" fmla="*/ 538163 w 669132"/>
                    <a:gd name="connsiteY93" fmla="*/ 104775 h 812136"/>
                    <a:gd name="connsiteX94" fmla="*/ 545307 w 669132"/>
                    <a:gd name="connsiteY94" fmla="*/ 107156 h 812136"/>
                    <a:gd name="connsiteX95" fmla="*/ 552450 w 669132"/>
                    <a:gd name="connsiteY95" fmla="*/ 111919 h 812136"/>
                    <a:gd name="connsiteX96" fmla="*/ 566738 w 669132"/>
                    <a:gd name="connsiteY96" fmla="*/ 109538 h 812136"/>
                    <a:gd name="connsiteX97" fmla="*/ 590550 w 669132"/>
                    <a:gd name="connsiteY97" fmla="*/ 107156 h 812136"/>
                    <a:gd name="connsiteX98" fmla="*/ 609600 w 669132"/>
                    <a:gd name="connsiteY98" fmla="*/ 109538 h 812136"/>
                    <a:gd name="connsiteX99" fmla="*/ 626269 w 669132"/>
                    <a:gd name="connsiteY99" fmla="*/ 114300 h 812136"/>
                    <a:gd name="connsiteX100" fmla="*/ 633413 w 669132"/>
                    <a:gd name="connsiteY100" fmla="*/ 119063 h 812136"/>
                    <a:gd name="connsiteX101" fmla="*/ 652463 w 669132"/>
                    <a:gd name="connsiteY10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78619 w 669132"/>
                    <a:gd name="connsiteY68" fmla="*/ 102394 h 812136"/>
                    <a:gd name="connsiteX69" fmla="*/ 369094 w 669132"/>
                    <a:gd name="connsiteY69" fmla="*/ 100013 h 812136"/>
                    <a:gd name="connsiteX70" fmla="*/ 366713 w 669132"/>
                    <a:gd name="connsiteY70" fmla="*/ 92869 h 812136"/>
                    <a:gd name="connsiteX71" fmla="*/ 357188 w 669132"/>
                    <a:gd name="connsiteY71" fmla="*/ 83344 h 812136"/>
                    <a:gd name="connsiteX72" fmla="*/ 371475 w 669132"/>
                    <a:gd name="connsiteY72" fmla="*/ 78581 h 812136"/>
                    <a:gd name="connsiteX73" fmla="*/ 388144 w 669132"/>
                    <a:gd name="connsiteY73" fmla="*/ 71438 h 812136"/>
                    <a:gd name="connsiteX74" fmla="*/ 404813 w 669132"/>
                    <a:gd name="connsiteY74" fmla="*/ 54769 h 812136"/>
                    <a:gd name="connsiteX75" fmla="*/ 414338 w 669132"/>
                    <a:gd name="connsiteY75" fmla="*/ 40481 h 812136"/>
                    <a:gd name="connsiteX76" fmla="*/ 419100 w 669132"/>
                    <a:gd name="connsiteY76" fmla="*/ 33338 h 812136"/>
                    <a:gd name="connsiteX77" fmla="*/ 426244 w 669132"/>
                    <a:gd name="connsiteY77" fmla="*/ 30956 h 812136"/>
                    <a:gd name="connsiteX78" fmla="*/ 431007 w 669132"/>
                    <a:gd name="connsiteY78" fmla="*/ 23813 h 812136"/>
                    <a:gd name="connsiteX79" fmla="*/ 445294 w 669132"/>
                    <a:gd name="connsiteY79" fmla="*/ 14288 h 812136"/>
                    <a:gd name="connsiteX80" fmla="*/ 461963 w 669132"/>
                    <a:gd name="connsiteY80" fmla="*/ 7144 h 812136"/>
                    <a:gd name="connsiteX81" fmla="*/ 471488 w 669132"/>
                    <a:gd name="connsiteY81" fmla="*/ 0 h 812136"/>
                    <a:gd name="connsiteX82" fmla="*/ 490538 w 669132"/>
                    <a:gd name="connsiteY82" fmla="*/ 11906 h 812136"/>
                    <a:gd name="connsiteX83" fmla="*/ 504825 w 669132"/>
                    <a:gd name="connsiteY83" fmla="*/ 21431 h 812136"/>
                    <a:gd name="connsiteX84" fmla="*/ 516732 w 669132"/>
                    <a:gd name="connsiteY84" fmla="*/ 33338 h 812136"/>
                    <a:gd name="connsiteX85" fmla="*/ 528638 w 669132"/>
                    <a:gd name="connsiteY85" fmla="*/ 45244 h 812136"/>
                    <a:gd name="connsiteX86" fmla="*/ 521494 w 669132"/>
                    <a:gd name="connsiteY86" fmla="*/ 61913 h 812136"/>
                    <a:gd name="connsiteX87" fmla="*/ 514350 w 669132"/>
                    <a:gd name="connsiteY87" fmla="*/ 64294 h 812136"/>
                    <a:gd name="connsiteX88" fmla="*/ 511969 w 669132"/>
                    <a:gd name="connsiteY88" fmla="*/ 71438 h 812136"/>
                    <a:gd name="connsiteX89" fmla="*/ 519113 w 669132"/>
                    <a:gd name="connsiteY89" fmla="*/ 85725 h 812136"/>
                    <a:gd name="connsiteX90" fmla="*/ 526257 w 669132"/>
                    <a:gd name="connsiteY90" fmla="*/ 90488 h 812136"/>
                    <a:gd name="connsiteX91" fmla="*/ 533400 w 669132"/>
                    <a:gd name="connsiteY91" fmla="*/ 97631 h 812136"/>
                    <a:gd name="connsiteX92" fmla="*/ 538163 w 669132"/>
                    <a:gd name="connsiteY92" fmla="*/ 104775 h 812136"/>
                    <a:gd name="connsiteX93" fmla="*/ 545307 w 669132"/>
                    <a:gd name="connsiteY93" fmla="*/ 107156 h 812136"/>
                    <a:gd name="connsiteX94" fmla="*/ 552450 w 669132"/>
                    <a:gd name="connsiteY94" fmla="*/ 111919 h 812136"/>
                    <a:gd name="connsiteX95" fmla="*/ 566738 w 669132"/>
                    <a:gd name="connsiteY95" fmla="*/ 109538 h 812136"/>
                    <a:gd name="connsiteX96" fmla="*/ 590550 w 669132"/>
                    <a:gd name="connsiteY96" fmla="*/ 107156 h 812136"/>
                    <a:gd name="connsiteX97" fmla="*/ 609600 w 669132"/>
                    <a:gd name="connsiteY97" fmla="*/ 109538 h 812136"/>
                    <a:gd name="connsiteX98" fmla="*/ 626269 w 669132"/>
                    <a:gd name="connsiteY98" fmla="*/ 114300 h 812136"/>
                    <a:gd name="connsiteX99" fmla="*/ 633413 w 669132"/>
                    <a:gd name="connsiteY99" fmla="*/ 119063 h 812136"/>
                    <a:gd name="connsiteX100" fmla="*/ 652463 w 669132"/>
                    <a:gd name="connsiteY10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9094 w 669132"/>
                    <a:gd name="connsiteY68" fmla="*/ 100013 h 812136"/>
                    <a:gd name="connsiteX69" fmla="*/ 366713 w 669132"/>
                    <a:gd name="connsiteY69" fmla="*/ 92869 h 812136"/>
                    <a:gd name="connsiteX70" fmla="*/ 357188 w 669132"/>
                    <a:gd name="connsiteY70" fmla="*/ 83344 h 812136"/>
                    <a:gd name="connsiteX71" fmla="*/ 371475 w 669132"/>
                    <a:gd name="connsiteY71" fmla="*/ 78581 h 812136"/>
                    <a:gd name="connsiteX72" fmla="*/ 388144 w 669132"/>
                    <a:gd name="connsiteY72" fmla="*/ 71438 h 812136"/>
                    <a:gd name="connsiteX73" fmla="*/ 404813 w 669132"/>
                    <a:gd name="connsiteY73" fmla="*/ 54769 h 812136"/>
                    <a:gd name="connsiteX74" fmla="*/ 414338 w 669132"/>
                    <a:gd name="connsiteY74" fmla="*/ 40481 h 812136"/>
                    <a:gd name="connsiteX75" fmla="*/ 419100 w 669132"/>
                    <a:gd name="connsiteY75" fmla="*/ 33338 h 812136"/>
                    <a:gd name="connsiteX76" fmla="*/ 426244 w 669132"/>
                    <a:gd name="connsiteY76" fmla="*/ 30956 h 812136"/>
                    <a:gd name="connsiteX77" fmla="*/ 431007 w 669132"/>
                    <a:gd name="connsiteY77" fmla="*/ 23813 h 812136"/>
                    <a:gd name="connsiteX78" fmla="*/ 445294 w 669132"/>
                    <a:gd name="connsiteY78" fmla="*/ 14288 h 812136"/>
                    <a:gd name="connsiteX79" fmla="*/ 461963 w 669132"/>
                    <a:gd name="connsiteY79" fmla="*/ 7144 h 812136"/>
                    <a:gd name="connsiteX80" fmla="*/ 471488 w 669132"/>
                    <a:gd name="connsiteY80" fmla="*/ 0 h 812136"/>
                    <a:gd name="connsiteX81" fmla="*/ 490538 w 669132"/>
                    <a:gd name="connsiteY81" fmla="*/ 11906 h 812136"/>
                    <a:gd name="connsiteX82" fmla="*/ 504825 w 669132"/>
                    <a:gd name="connsiteY82" fmla="*/ 21431 h 812136"/>
                    <a:gd name="connsiteX83" fmla="*/ 516732 w 669132"/>
                    <a:gd name="connsiteY83" fmla="*/ 33338 h 812136"/>
                    <a:gd name="connsiteX84" fmla="*/ 528638 w 669132"/>
                    <a:gd name="connsiteY84" fmla="*/ 45244 h 812136"/>
                    <a:gd name="connsiteX85" fmla="*/ 521494 w 669132"/>
                    <a:gd name="connsiteY85" fmla="*/ 61913 h 812136"/>
                    <a:gd name="connsiteX86" fmla="*/ 514350 w 669132"/>
                    <a:gd name="connsiteY86" fmla="*/ 64294 h 812136"/>
                    <a:gd name="connsiteX87" fmla="*/ 511969 w 669132"/>
                    <a:gd name="connsiteY87" fmla="*/ 71438 h 812136"/>
                    <a:gd name="connsiteX88" fmla="*/ 519113 w 669132"/>
                    <a:gd name="connsiteY88" fmla="*/ 85725 h 812136"/>
                    <a:gd name="connsiteX89" fmla="*/ 526257 w 669132"/>
                    <a:gd name="connsiteY89" fmla="*/ 90488 h 812136"/>
                    <a:gd name="connsiteX90" fmla="*/ 533400 w 669132"/>
                    <a:gd name="connsiteY90" fmla="*/ 97631 h 812136"/>
                    <a:gd name="connsiteX91" fmla="*/ 538163 w 669132"/>
                    <a:gd name="connsiteY91" fmla="*/ 104775 h 812136"/>
                    <a:gd name="connsiteX92" fmla="*/ 545307 w 669132"/>
                    <a:gd name="connsiteY92" fmla="*/ 107156 h 812136"/>
                    <a:gd name="connsiteX93" fmla="*/ 552450 w 669132"/>
                    <a:gd name="connsiteY93" fmla="*/ 111919 h 812136"/>
                    <a:gd name="connsiteX94" fmla="*/ 566738 w 669132"/>
                    <a:gd name="connsiteY94" fmla="*/ 109538 h 812136"/>
                    <a:gd name="connsiteX95" fmla="*/ 590550 w 669132"/>
                    <a:gd name="connsiteY95" fmla="*/ 107156 h 812136"/>
                    <a:gd name="connsiteX96" fmla="*/ 609600 w 669132"/>
                    <a:gd name="connsiteY96" fmla="*/ 109538 h 812136"/>
                    <a:gd name="connsiteX97" fmla="*/ 626269 w 669132"/>
                    <a:gd name="connsiteY97" fmla="*/ 114300 h 812136"/>
                    <a:gd name="connsiteX98" fmla="*/ 633413 w 669132"/>
                    <a:gd name="connsiteY98" fmla="*/ 119063 h 812136"/>
                    <a:gd name="connsiteX99" fmla="*/ 652463 w 669132"/>
                    <a:gd name="connsiteY9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6713 w 669132"/>
                    <a:gd name="connsiteY68" fmla="*/ 92869 h 812136"/>
                    <a:gd name="connsiteX69" fmla="*/ 357188 w 669132"/>
                    <a:gd name="connsiteY69" fmla="*/ 83344 h 812136"/>
                    <a:gd name="connsiteX70" fmla="*/ 371475 w 669132"/>
                    <a:gd name="connsiteY70" fmla="*/ 78581 h 812136"/>
                    <a:gd name="connsiteX71" fmla="*/ 388144 w 669132"/>
                    <a:gd name="connsiteY71" fmla="*/ 71438 h 812136"/>
                    <a:gd name="connsiteX72" fmla="*/ 404813 w 669132"/>
                    <a:gd name="connsiteY72" fmla="*/ 54769 h 812136"/>
                    <a:gd name="connsiteX73" fmla="*/ 414338 w 669132"/>
                    <a:gd name="connsiteY73" fmla="*/ 40481 h 812136"/>
                    <a:gd name="connsiteX74" fmla="*/ 419100 w 669132"/>
                    <a:gd name="connsiteY74" fmla="*/ 33338 h 812136"/>
                    <a:gd name="connsiteX75" fmla="*/ 426244 w 669132"/>
                    <a:gd name="connsiteY75" fmla="*/ 30956 h 812136"/>
                    <a:gd name="connsiteX76" fmla="*/ 431007 w 669132"/>
                    <a:gd name="connsiteY76" fmla="*/ 23813 h 812136"/>
                    <a:gd name="connsiteX77" fmla="*/ 445294 w 669132"/>
                    <a:gd name="connsiteY77" fmla="*/ 14288 h 812136"/>
                    <a:gd name="connsiteX78" fmla="*/ 461963 w 669132"/>
                    <a:gd name="connsiteY78" fmla="*/ 7144 h 812136"/>
                    <a:gd name="connsiteX79" fmla="*/ 471488 w 669132"/>
                    <a:gd name="connsiteY79" fmla="*/ 0 h 812136"/>
                    <a:gd name="connsiteX80" fmla="*/ 490538 w 669132"/>
                    <a:gd name="connsiteY80" fmla="*/ 11906 h 812136"/>
                    <a:gd name="connsiteX81" fmla="*/ 504825 w 669132"/>
                    <a:gd name="connsiteY81" fmla="*/ 21431 h 812136"/>
                    <a:gd name="connsiteX82" fmla="*/ 516732 w 669132"/>
                    <a:gd name="connsiteY82" fmla="*/ 33338 h 812136"/>
                    <a:gd name="connsiteX83" fmla="*/ 528638 w 669132"/>
                    <a:gd name="connsiteY83" fmla="*/ 45244 h 812136"/>
                    <a:gd name="connsiteX84" fmla="*/ 521494 w 669132"/>
                    <a:gd name="connsiteY84" fmla="*/ 61913 h 812136"/>
                    <a:gd name="connsiteX85" fmla="*/ 514350 w 669132"/>
                    <a:gd name="connsiteY85" fmla="*/ 64294 h 812136"/>
                    <a:gd name="connsiteX86" fmla="*/ 511969 w 669132"/>
                    <a:gd name="connsiteY86" fmla="*/ 71438 h 812136"/>
                    <a:gd name="connsiteX87" fmla="*/ 519113 w 669132"/>
                    <a:gd name="connsiteY87" fmla="*/ 85725 h 812136"/>
                    <a:gd name="connsiteX88" fmla="*/ 526257 w 669132"/>
                    <a:gd name="connsiteY88" fmla="*/ 90488 h 812136"/>
                    <a:gd name="connsiteX89" fmla="*/ 533400 w 669132"/>
                    <a:gd name="connsiteY89" fmla="*/ 97631 h 812136"/>
                    <a:gd name="connsiteX90" fmla="*/ 538163 w 669132"/>
                    <a:gd name="connsiteY90" fmla="*/ 104775 h 812136"/>
                    <a:gd name="connsiteX91" fmla="*/ 545307 w 669132"/>
                    <a:gd name="connsiteY91" fmla="*/ 107156 h 812136"/>
                    <a:gd name="connsiteX92" fmla="*/ 552450 w 669132"/>
                    <a:gd name="connsiteY92" fmla="*/ 111919 h 812136"/>
                    <a:gd name="connsiteX93" fmla="*/ 566738 w 669132"/>
                    <a:gd name="connsiteY93" fmla="*/ 109538 h 812136"/>
                    <a:gd name="connsiteX94" fmla="*/ 590550 w 669132"/>
                    <a:gd name="connsiteY94" fmla="*/ 107156 h 812136"/>
                    <a:gd name="connsiteX95" fmla="*/ 609600 w 669132"/>
                    <a:gd name="connsiteY95" fmla="*/ 109538 h 812136"/>
                    <a:gd name="connsiteX96" fmla="*/ 626269 w 669132"/>
                    <a:gd name="connsiteY96" fmla="*/ 114300 h 812136"/>
                    <a:gd name="connsiteX97" fmla="*/ 633413 w 669132"/>
                    <a:gd name="connsiteY97" fmla="*/ 119063 h 812136"/>
                    <a:gd name="connsiteX98" fmla="*/ 652463 w 669132"/>
                    <a:gd name="connsiteY9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71475 w 669132"/>
                    <a:gd name="connsiteY69" fmla="*/ 78581 h 812136"/>
                    <a:gd name="connsiteX70" fmla="*/ 388144 w 669132"/>
                    <a:gd name="connsiteY70" fmla="*/ 71438 h 812136"/>
                    <a:gd name="connsiteX71" fmla="*/ 404813 w 669132"/>
                    <a:gd name="connsiteY71" fmla="*/ 54769 h 812136"/>
                    <a:gd name="connsiteX72" fmla="*/ 414338 w 669132"/>
                    <a:gd name="connsiteY72" fmla="*/ 40481 h 812136"/>
                    <a:gd name="connsiteX73" fmla="*/ 419100 w 669132"/>
                    <a:gd name="connsiteY73" fmla="*/ 33338 h 812136"/>
                    <a:gd name="connsiteX74" fmla="*/ 426244 w 669132"/>
                    <a:gd name="connsiteY74" fmla="*/ 30956 h 812136"/>
                    <a:gd name="connsiteX75" fmla="*/ 431007 w 669132"/>
                    <a:gd name="connsiteY75" fmla="*/ 23813 h 812136"/>
                    <a:gd name="connsiteX76" fmla="*/ 445294 w 669132"/>
                    <a:gd name="connsiteY76" fmla="*/ 14288 h 812136"/>
                    <a:gd name="connsiteX77" fmla="*/ 461963 w 669132"/>
                    <a:gd name="connsiteY77" fmla="*/ 7144 h 812136"/>
                    <a:gd name="connsiteX78" fmla="*/ 471488 w 669132"/>
                    <a:gd name="connsiteY78" fmla="*/ 0 h 812136"/>
                    <a:gd name="connsiteX79" fmla="*/ 490538 w 669132"/>
                    <a:gd name="connsiteY79" fmla="*/ 11906 h 812136"/>
                    <a:gd name="connsiteX80" fmla="*/ 504825 w 669132"/>
                    <a:gd name="connsiteY80" fmla="*/ 21431 h 812136"/>
                    <a:gd name="connsiteX81" fmla="*/ 516732 w 669132"/>
                    <a:gd name="connsiteY81" fmla="*/ 33338 h 812136"/>
                    <a:gd name="connsiteX82" fmla="*/ 528638 w 669132"/>
                    <a:gd name="connsiteY82" fmla="*/ 45244 h 812136"/>
                    <a:gd name="connsiteX83" fmla="*/ 521494 w 669132"/>
                    <a:gd name="connsiteY83" fmla="*/ 61913 h 812136"/>
                    <a:gd name="connsiteX84" fmla="*/ 514350 w 669132"/>
                    <a:gd name="connsiteY84" fmla="*/ 64294 h 812136"/>
                    <a:gd name="connsiteX85" fmla="*/ 511969 w 669132"/>
                    <a:gd name="connsiteY85" fmla="*/ 71438 h 812136"/>
                    <a:gd name="connsiteX86" fmla="*/ 519113 w 669132"/>
                    <a:gd name="connsiteY86" fmla="*/ 85725 h 812136"/>
                    <a:gd name="connsiteX87" fmla="*/ 526257 w 669132"/>
                    <a:gd name="connsiteY87" fmla="*/ 90488 h 812136"/>
                    <a:gd name="connsiteX88" fmla="*/ 533400 w 669132"/>
                    <a:gd name="connsiteY88" fmla="*/ 97631 h 812136"/>
                    <a:gd name="connsiteX89" fmla="*/ 538163 w 669132"/>
                    <a:gd name="connsiteY89" fmla="*/ 104775 h 812136"/>
                    <a:gd name="connsiteX90" fmla="*/ 545307 w 669132"/>
                    <a:gd name="connsiteY90" fmla="*/ 107156 h 812136"/>
                    <a:gd name="connsiteX91" fmla="*/ 552450 w 669132"/>
                    <a:gd name="connsiteY91" fmla="*/ 111919 h 812136"/>
                    <a:gd name="connsiteX92" fmla="*/ 566738 w 669132"/>
                    <a:gd name="connsiteY92" fmla="*/ 109538 h 812136"/>
                    <a:gd name="connsiteX93" fmla="*/ 590550 w 669132"/>
                    <a:gd name="connsiteY93" fmla="*/ 107156 h 812136"/>
                    <a:gd name="connsiteX94" fmla="*/ 609600 w 669132"/>
                    <a:gd name="connsiteY94" fmla="*/ 109538 h 812136"/>
                    <a:gd name="connsiteX95" fmla="*/ 626269 w 669132"/>
                    <a:gd name="connsiteY95" fmla="*/ 114300 h 812136"/>
                    <a:gd name="connsiteX96" fmla="*/ 633413 w 669132"/>
                    <a:gd name="connsiteY96" fmla="*/ 119063 h 812136"/>
                    <a:gd name="connsiteX97" fmla="*/ 652463 w 669132"/>
                    <a:gd name="connsiteY9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88144 w 669132"/>
                    <a:gd name="connsiteY69" fmla="*/ 71438 h 812136"/>
                    <a:gd name="connsiteX70" fmla="*/ 404813 w 669132"/>
                    <a:gd name="connsiteY70" fmla="*/ 54769 h 812136"/>
                    <a:gd name="connsiteX71" fmla="*/ 414338 w 669132"/>
                    <a:gd name="connsiteY71" fmla="*/ 40481 h 812136"/>
                    <a:gd name="connsiteX72" fmla="*/ 419100 w 669132"/>
                    <a:gd name="connsiteY72" fmla="*/ 33338 h 812136"/>
                    <a:gd name="connsiteX73" fmla="*/ 426244 w 669132"/>
                    <a:gd name="connsiteY73" fmla="*/ 30956 h 812136"/>
                    <a:gd name="connsiteX74" fmla="*/ 431007 w 669132"/>
                    <a:gd name="connsiteY74" fmla="*/ 23813 h 812136"/>
                    <a:gd name="connsiteX75" fmla="*/ 445294 w 669132"/>
                    <a:gd name="connsiteY75" fmla="*/ 14288 h 812136"/>
                    <a:gd name="connsiteX76" fmla="*/ 461963 w 669132"/>
                    <a:gd name="connsiteY76" fmla="*/ 7144 h 812136"/>
                    <a:gd name="connsiteX77" fmla="*/ 471488 w 669132"/>
                    <a:gd name="connsiteY77" fmla="*/ 0 h 812136"/>
                    <a:gd name="connsiteX78" fmla="*/ 490538 w 669132"/>
                    <a:gd name="connsiteY78" fmla="*/ 11906 h 812136"/>
                    <a:gd name="connsiteX79" fmla="*/ 504825 w 669132"/>
                    <a:gd name="connsiteY79" fmla="*/ 21431 h 812136"/>
                    <a:gd name="connsiteX80" fmla="*/ 516732 w 669132"/>
                    <a:gd name="connsiteY80" fmla="*/ 33338 h 812136"/>
                    <a:gd name="connsiteX81" fmla="*/ 528638 w 669132"/>
                    <a:gd name="connsiteY81" fmla="*/ 45244 h 812136"/>
                    <a:gd name="connsiteX82" fmla="*/ 521494 w 669132"/>
                    <a:gd name="connsiteY82" fmla="*/ 61913 h 812136"/>
                    <a:gd name="connsiteX83" fmla="*/ 514350 w 669132"/>
                    <a:gd name="connsiteY83" fmla="*/ 64294 h 812136"/>
                    <a:gd name="connsiteX84" fmla="*/ 511969 w 669132"/>
                    <a:gd name="connsiteY84" fmla="*/ 71438 h 812136"/>
                    <a:gd name="connsiteX85" fmla="*/ 519113 w 669132"/>
                    <a:gd name="connsiteY85" fmla="*/ 85725 h 812136"/>
                    <a:gd name="connsiteX86" fmla="*/ 526257 w 669132"/>
                    <a:gd name="connsiteY86" fmla="*/ 90488 h 812136"/>
                    <a:gd name="connsiteX87" fmla="*/ 533400 w 669132"/>
                    <a:gd name="connsiteY87" fmla="*/ 97631 h 812136"/>
                    <a:gd name="connsiteX88" fmla="*/ 538163 w 669132"/>
                    <a:gd name="connsiteY88" fmla="*/ 104775 h 812136"/>
                    <a:gd name="connsiteX89" fmla="*/ 545307 w 669132"/>
                    <a:gd name="connsiteY89" fmla="*/ 107156 h 812136"/>
                    <a:gd name="connsiteX90" fmla="*/ 552450 w 669132"/>
                    <a:gd name="connsiteY90" fmla="*/ 111919 h 812136"/>
                    <a:gd name="connsiteX91" fmla="*/ 566738 w 669132"/>
                    <a:gd name="connsiteY91" fmla="*/ 109538 h 812136"/>
                    <a:gd name="connsiteX92" fmla="*/ 590550 w 669132"/>
                    <a:gd name="connsiteY92" fmla="*/ 107156 h 812136"/>
                    <a:gd name="connsiteX93" fmla="*/ 609600 w 669132"/>
                    <a:gd name="connsiteY93" fmla="*/ 109538 h 812136"/>
                    <a:gd name="connsiteX94" fmla="*/ 626269 w 669132"/>
                    <a:gd name="connsiteY94" fmla="*/ 114300 h 812136"/>
                    <a:gd name="connsiteX95" fmla="*/ 633413 w 669132"/>
                    <a:gd name="connsiteY95" fmla="*/ 119063 h 812136"/>
                    <a:gd name="connsiteX96" fmla="*/ 652463 w 669132"/>
                    <a:gd name="connsiteY9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04813 w 669132"/>
                    <a:gd name="connsiteY69" fmla="*/ 54769 h 812136"/>
                    <a:gd name="connsiteX70" fmla="*/ 414338 w 669132"/>
                    <a:gd name="connsiteY70" fmla="*/ 40481 h 812136"/>
                    <a:gd name="connsiteX71" fmla="*/ 419100 w 669132"/>
                    <a:gd name="connsiteY71" fmla="*/ 33338 h 812136"/>
                    <a:gd name="connsiteX72" fmla="*/ 426244 w 669132"/>
                    <a:gd name="connsiteY72" fmla="*/ 30956 h 812136"/>
                    <a:gd name="connsiteX73" fmla="*/ 431007 w 669132"/>
                    <a:gd name="connsiteY73" fmla="*/ 23813 h 812136"/>
                    <a:gd name="connsiteX74" fmla="*/ 445294 w 669132"/>
                    <a:gd name="connsiteY74" fmla="*/ 14288 h 812136"/>
                    <a:gd name="connsiteX75" fmla="*/ 461963 w 669132"/>
                    <a:gd name="connsiteY75" fmla="*/ 7144 h 812136"/>
                    <a:gd name="connsiteX76" fmla="*/ 471488 w 669132"/>
                    <a:gd name="connsiteY76" fmla="*/ 0 h 812136"/>
                    <a:gd name="connsiteX77" fmla="*/ 490538 w 669132"/>
                    <a:gd name="connsiteY77" fmla="*/ 11906 h 812136"/>
                    <a:gd name="connsiteX78" fmla="*/ 504825 w 669132"/>
                    <a:gd name="connsiteY78" fmla="*/ 21431 h 812136"/>
                    <a:gd name="connsiteX79" fmla="*/ 516732 w 669132"/>
                    <a:gd name="connsiteY79" fmla="*/ 33338 h 812136"/>
                    <a:gd name="connsiteX80" fmla="*/ 528638 w 669132"/>
                    <a:gd name="connsiteY80" fmla="*/ 45244 h 812136"/>
                    <a:gd name="connsiteX81" fmla="*/ 521494 w 669132"/>
                    <a:gd name="connsiteY81" fmla="*/ 61913 h 812136"/>
                    <a:gd name="connsiteX82" fmla="*/ 514350 w 669132"/>
                    <a:gd name="connsiteY82" fmla="*/ 64294 h 812136"/>
                    <a:gd name="connsiteX83" fmla="*/ 511969 w 669132"/>
                    <a:gd name="connsiteY83" fmla="*/ 71438 h 812136"/>
                    <a:gd name="connsiteX84" fmla="*/ 519113 w 669132"/>
                    <a:gd name="connsiteY84" fmla="*/ 85725 h 812136"/>
                    <a:gd name="connsiteX85" fmla="*/ 526257 w 669132"/>
                    <a:gd name="connsiteY85" fmla="*/ 90488 h 812136"/>
                    <a:gd name="connsiteX86" fmla="*/ 533400 w 669132"/>
                    <a:gd name="connsiteY86" fmla="*/ 97631 h 812136"/>
                    <a:gd name="connsiteX87" fmla="*/ 538163 w 669132"/>
                    <a:gd name="connsiteY87" fmla="*/ 104775 h 812136"/>
                    <a:gd name="connsiteX88" fmla="*/ 545307 w 669132"/>
                    <a:gd name="connsiteY88" fmla="*/ 107156 h 812136"/>
                    <a:gd name="connsiteX89" fmla="*/ 552450 w 669132"/>
                    <a:gd name="connsiteY89" fmla="*/ 111919 h 812136"/>
                    <a:gd name="connsiteX90" fmla="*/ 566738 w 669132"/>
                    <a:gd name="connsiteY90" fmla="*/ 109538 h 812136"/>
                    <a:gd name="connsiteX91" fmla="*/ 590550 w 669132"/>
                    <a:gd name="connsiteY91" fmla="*/ 107156 h 812136"/>
                    <a:gd name="connsiteX92" fmla="*/ 609600 w 669132"/>
                    <a:gd name="connsiteY92" fmla="*/ 109538 h 812136"/>
                    <a:gd name="connsiteX93" fmla="*/ 626269 w 669132"/>
                    <a:gd name="connsiteY93" fmla="*/ 114300 h 812136"/>
                    <a:gd name="connsiteX94" fmla="*/ 633413 w 669132"/>
                    <a:gd name="connsiteY94" fmla="*/ 119063 h 812136"/>
                    <a:gd name="connsiteX95" fmla="*/ 652463 w 669132"/>
                    <a:gd name="connsiteY9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4338 w 669132"/>
                    <a:gd name="connsiteY69" fmla="*/ 40481 h 812136"/>
                    <a:gd name="connsiteX70" fmla="*/ 419100 w 669132"/>
                    <a:gd name="connsiteY70" fmla="*/ 33338 h 812136"/>
                    <a:gd name="connsiteX71" fmla="*/ 426244 w 669132"/>
                    <a:gd name="connsiteY71" fmla="*/ 30956 h 812136"/>
                    <a:gd name="connsiteX72" fmla="*/ 431007 w 669132"/>
                    <a:gd name="connsiteY72" fmla="*/ 23813 h 812136"/>
                    <a:gd name="connsiteX73" fmla="*/ 445294 w 669132"/>
                    <a:gd name="connsiteY73" fmla="*/ 14288 h 812136"/>
                    <a:gd name="connsiteX74" fmla="*/ 461963 w 669132"/>
                    <a:gd name="connsiteY74" fmla="*/ 7144 h 812136"/>
                    <a:gd name="connsiteX75" fmla="*/ 471488 w 669132"/>
                    <a:gd name="connsiteY75" fmla="*/ 0 h 812136"/>
                    <a:gd name="connsiteX76" fmla="*/ 490538 w 669132"/>
                    <a:gd name="connsiteY76" fmla="*/ 11906 h 812136"/>
                    <a:gd name="connsiteX77" fmla="*/ 504825 w 669132"/>
                    <a:gd name="connsiteY77" fmla="*/ 21431 h 812136"/>
                    <a:gd name="connsiteX78" fmla="*/ 516732 w 669132"/>
                    <a:gd name="connsiteY78" fmla="*/ 33338 h 812136"/>
                    <a:gd name="connsiteX79" fmla="*/ 528638 w 669132"/>
                    <a:gd name="connsiteY79" fmla="*/ 45244 h 812136"/>
                    <a:gd name="connsiteX80" fmla="*/ 521494 w 669132"/>
                    <a:gd name="connsiteY80" fmla="*/ 61913 h 812136"/>
                    <a:gd name="connsiteX81" fmla="*/ 514350 w 669132"/>
                    <a:gd name="connsiteY81" fmla="*/ 64294 h 812136"/>
                    <a:gd name="connsiteX82" fmla="*/ 511969 w 669132"/>
                    <a:gd name="connsiteY82" fmla="*/ 71438 h 812136"/>
                    <a:gd name="connsiteX83" fmla="*/ 519113 w 669132"/>
                    <a:gd name="connsiteY83" fmla="*/ 85725 h 812136"/>
                    <a:gd name="connsiteX84" fmla="*/ 526257 w 669132"/>
                    <a:gd name="connsiteY84" fmla="*/ 90488 h 812136"/>
                    <a:gd name="connsiteX85" fmla="*/ 533400 w 669132"/>
                    <a:gd name="connsiteY85" fmla="*/ 97631 h 812136"/>
                    <a:gd name="connsiteX86" fmla="*/ 538163 w 669132"/>
                    <a:gd name="connsiteY86" fmla="*/ 104775 h 812136"/>
                    <a:gd name="connsiteX87" fmla="*/ 545307 w 669132"/>
                    <a:gd name="connsiteY87" fmla="*/ 107156 h 812136"/>
                    <a:gd name="connsiteX88" fmla="*/ 552450 w 669132"/>
                    <a:gd name="connsiteY88" fmla="*/ 111919 h 812136"/>
                    <a:gd name="connsiteX89" fmla="*/ 566738 w 669132"/>
                    <a:gd name="connsiteY89" fmla="*/ 109538 h 812136"/>
                    <a:gd name="connsiteX90" fmla="*/ 590550 w 669132"/>
                    <a:gd name="connsiteY90" fmla="*/ 107156 h 812136"/>
                    <a:gd name="connsiteX91" fmla="*/ 609600 w 669132"/>
                    <a:gd name="connsiteY91" fmla="*/ 109538 h 812136"/>
                    <a:gd name="connsiteX92" fmla="*/ 626269 w 669132"/>
                    <a:gd name="connsiteY92" fmla="*/ 114300 h 812136"/>
                    <a:gd name="connsiteX93" fmla="*/ 633413 w 669132"/>
                    <a:gd name="connsiteY93" fmla="*/ 119063 h 812136"/>
                    <a:gd name="connsiteX94" fmla="*/ 652463 w 669132"/>
                    <a:gd name="connsiteY9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9100 w 669132"/>
                    <a:gd name="connsiteY69" fmla="*/ 33338 h 812136"/>
                    <a:gd name="connsiteX70" fmla="*/ 426244 w 669132"/>
                    <a:gd name="connsiteY70" fmla="*/ 30956 h 812136"/>
                    <a:gd name="connsiteX71" fmla="*/ 431007 w 669132"/>
                    <a:gd name="connsiteY71" fmla="*/ 23813 h 812136"/>
                    <a:gd name="connsiteX72" fmla="*/ 445294 w 669132"/>
                    <a:gd name="connsiteY72" fmla="*/ 14288 h 812136"/>
                    <a:gd name="connsiteX73" fmla="*/ 461963 w 669132"/>
                    <a:gd name="connsiteY73" fmla="*/ 7144 h 812136"/>
                    <a:gd name="connsiteX74" fmla="*/ 471488 w 669132"/>
                    <a:gd name="connsiteY74" fmla="*/ 0 h 812136"/>
                    <a:gd name="connsiteX75" fmla="*/ 490538 w 669132"/>
                    <a:gd name="connsiteY75" fmla="*/ 11906 h 812136"/>
                    <a:gd name="connsiteX76" fmla="*/ 504825 w 669132"/>
                    <a:gd name="connsiteY76" fmla="*/ 21431 h 812136"/>
                    <a:gd name="connsiteX77" fmla="*/ 516732 w 669132"/>
                    <a:gd name="connsiteY77" fmla="*/ 33338 h 812136"/>
                    <a:gd name="connsiteX78" fmla="*/ 528638 w 669132"/>
                    <a:gd name="connsiteY78" fmla="*/ 45244 h 812136"/>
                    <a:gd name="connsiteX79" fmla="*/ 521494 w 669132"/>
                    <a:gd name="connsiteY79" fmla="*/ 61913 h 812136"/>
                    <a:gd name="connsiteX80" fmla="*/ 514350 w 669132"/>
                    <a:gd name="connsiteY80" fmla="*/ 64294 h 812136"/>
                    <a:gd name="connsiteX81" fmla="*/ 511969 w 669132"/>
                    <a:gd name="connsiteY81" fmla="*/ 71438 h 812136"/>
                    <a:gd name="connsiteX82" fmla="*/ 519113 w 669132"/>
                    <a:gd name="connsiteY82" fmla="*/ 85725 h 812136"/>
                    <a:gd name="connsiteX83" fmla="*/ 526257 w 669132"/>
                    <a:gd name="connsiteY83" fmla="*/ 90488 h 812136"/>
                    <a:gd name="connsiteX84" fmla="*/ 533400 w 669132"/>
                    <a:gd name="connsiteY84" fmla="*/ 97631 h 812136"/>
                    <a:gd name="connsiteX85" fmla="*/ 538163 w 669132"/>
                    <a:gd name="connsiteY85" fmla="*/ 104775 h 812136"/>
                    <a:gd name="connsiteX86" fmla="*/ 545307 w 669132"/>
                    <a:gd name="connsiteY86" fmla="*/ 107156 h 812136"/>
                    <a:gd name="connsiteX87" fmla="*/ 552450 w 669132"/>
                    <a:gd name="connsiteY87" fmla="*/ 111919 h 812136"/>
                    <a:gd name="connsiteX88" fmla="*/ 566738 w 669132"/>
                    <a:gd name="connsiteY88" fmla="*/ 109538 h 812136"/>
                    <a:gd name="connsiteX89" fmla="*/ 590550 w 669132"/>
                    <a:gd name="connsiteY89" fmla="*/ 107156 h 812136"/>
                    <a:gd name="connsiteX90" fmla="*/ 609600 w 669132"/>
                    <a:gd name="connsiteY90" fmla="*/ 109538 h 812136"/>
                    <a:gd name="connsiteX91" fmla="*/ 626269 w 669132"/>
                    <a:gd name="connsiteY91" fmla="*/ 114300 h 812136"/>
                    <a:gd name="connsiteX92" fmla="*/ 633413 w 669132"/>
                    <a:gd name="connsiteY92" fmla="*/ 119063 h 812136"/>
                    <a:gd name="connsiteX93" fmla="*/ 652463 w 669132"/>
                    <a:gd name="connsiteY9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26244 w 669132"/>
                    <a:gd name="connsiteY69" fmla="*/ 30956 h 812136"/>
                    <a:gd name="connsiteX70" fmla="*/ 431007 w 669132"/>
                    <a:gd name="connsiteY70" fmla="*/ 23813 h 812136"/>
                    <a:gd name="connsiteX71" fmla="*/ 445294 w 669132"/>
                    <a:gd name="connsiteY71" fmla="*/ 14288 h 812136"/>
                    <a:gd name="connsiteX72" fmla="*/ 461963 w 669132"/>
                    <a:gd name="connsiteY72" fmla="*/ 7144 h 812136"/>
                    <a:gd name="connsiteX73" fmla="*/ 471488 w 669132"/>
                    <a:gd name="connsiteY73" fmla="*/ 0 h 812136"/>
                    <a:gd name="connsiteX74" fmla="*/ 490538 w 669132"/>
                    <a:gd name="connsiteY74" fmla="*/ 11906 h 812136"/>
                    <a:gd name="connsiteX75" fmla="*/ 504825 w 669132"/>
                    <a:gd name="connsiteY75" fmla="*/ 21431 h 812136"/>
                    <a:gd name="connsiteX76" fmla="*/ 516732 w 669132"/>
                    <a:gd name="connsiteY76" fmla="*/ 33338 h 812136"/>
                    <a:gd name="connsiteX77" fmla="*/ 528638 w 669132"/>
                    <a:gd name="connsiteY77" fmla="*/ 45244 h 812136"/>
                    <a:gd name="connsiteX78" fmla="*/ 521494 w 669132"/>
                    <a:gd name="connsiteY78" fmla="*/ 61913 h 812136"/>
                    <a:gd name="connsiteX79" fmla="*/ 514350 w 669132"/>
                    <a:gd name="connsiteY79" fmla="*/ 64294 h 812136"/>
                    <a:gd name="connsiteX80" fmla="*/ 511969 w 669132"/>
                    <a:gd name="connsiteY80" fmla="*/ 71438 h 812136"/>
                    <a:gd name="connsiteX81" fmla="*/ 519113 w 669132"/>
                    <a:gd name="connsiteY81" fmla="*/ 85725 h 812136"/>
                    <a:gd name="connsiteX82" fmla="*/ 526257 w 669132"/>
                    <a:gd name="connsiteY82" fmla="*/ 90488 h 812136"/>
                    <a:gd name="connsiteX83" fmla="*/ 533400 w 669132"/>
                    <a:gd name="connsiteY83" fmla="*/ 97631 h 812136"/>
                    <a:gd name="connsiteX84" fmla="*/ 538163 w 669132"/>
                    <a:gd name="connsiteY84" fmla="*/ 104775 h 812136"/>
                    <a:gd name="connsiteX85" fmla="*/ 545307 w 669132"/>
                    <a:gd name="connsiteY85" fmla="*/ 107156 h 812136"/>
                    <a:gd name="connsiteX86" fmla="*/ 552450 w 669132"/>
                    <a:gd name="connsiteY86" fmla="*/ 111919 h 812136"/>
                    <a:gd name="connsiteX87" fmla="*/ 566738 w 669132"/>
                    <a:gd name="connsiteY87" fmla="*/ 109538 h 812136"/>
                    <a:gd name="connsiteX88" fmla="*/ 590550 w 669132"/>
                    <a:gd name="connsiteY88" fmla="*/ 107156 h 812136"/>
                    <a:gd name="connsiteX89" fmla="*/ 609600 w 669132"/>
                    <a:gd name="connsiteY89" fmla="*/ 109538 h 812136"/>
                    <a:gd name="connsiteX90" fmla="*/ 626269 w 669132"/>
                    <a:gd name="connsiteY90" fmla="*/ 114300 h 812136"/>
                    <a:gd name="connsiteX91" fmla="*/ 633413 w 669132"/>
                    <a:gd name="connsiteY91" fmla="*/ 119063 h 812136"/>
                    <a:gd name="connsiteX92" fmla="*/ 652463 w 669132"/>
                    <a:gd name="connsiteY9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31007 w 669132"/>
                    <a:gd name="connsiteY69" fmla="*/ 23813 h 812136"/>
                    <a:gd name="connsiteX70" fmla="*/ 445294 w 669132"/>
                    <a:gd name="connsiteY70" fmla="*/ 14288 h 812136"/>
                    <a:gd name="connsiteX71" fmla="*/ 461963 w 669132"/>
                    <a:gd name="connsiteY71" fmla="*/ 7144 h 812136"/>
                    <a:gd name="connsiteX72" fmla="*/ 471488 w 669132"/>
                    <a:gd name="connsiteY72" fmla="*/ 0 h 812136"/>
                    <a:gd name="connsiteX73" fmla="*/ 490538 w 669132"/>
                    <a:gd name="connsiteY73" fmla="*/ 11906 h 812136"/>
                    <a:gd name="connsiteX74" fmla="*/ 504825 w 669132"/>
                    <a:gd name="connsiteY74" fmla="*/ 21431 h 812136"/>
                    <a:gd name="connsiteX75" fmla="*/ 516732 w 669132"/>
                    <a:gd name="connsiteY75" fmla="*/ 33338 h 812136"/>
                    <a:gd name="connsiteX76" fmla="*/ 528638 w 669132"/>
                    <a:gd name="connsiteY76" fmla="*/ 45244 h 812136"/>
                    <a:gd name="connsiteX77" fmla="*/ 521494 w 669132"/>
                    <a:gd name="connsiteY77" fmla="*/ 61913 h 812136"/>
                    <a:gd name="connsiteX78" fmla="*/ 514350 w 669132"/>
                    <a:gd name="connsiteY78" fmla="*/ 64294 h 812136"/>
                    <a:gd name="connsiteX79" fmla="*/ 511969 w 669132"/>
                    <a:gd name="connsiteY79" fmla="*/ 71438 h 812136"/>
                    <a:gd name="connsiteX80" fmla="*/ 519113 w 669132"/>
                    <a:gd name="connsiteY80" fmla="*/ 85725 h 812136"/>
                    <a:gd name="connsiteX81" fmla="*/ 526257 w 669132"/>
                    <a:gd name="connsiteY81" fmla="*/ 90488 h 812136"/>
                    <a:gd name="connsiteX82" fmla="*/ 533400 w 669132"/>
                    <a:gd name="connsiteY82" fmla="*/ 97631 h 812136"/>
                    <a:gd name="connsiteX83" fmla="*/ 538163 w 669132"/>
                    <a:gd name="connsiteY83" fmla="*/ 104775 h 812136"/>
                    <a:gd name="connsiteX84" fmla="*/ 545307 w 669132"/>
                    <a:gd name="connsiteY84" fmla="*/ 107156 h 812136"/>
                    <a:gd name="connsiteX85" fmla="*/ 552450 w 669132"/>
                    <a:gd name="connsiteY85" fmla="*/ 111919 h 812136"/>
                    <a:gd name="connsiteX86" fmla="*/ 566738 w 669132"/>
                    <a:gd name="connsiteY86" fmla="*/ 109538 h 812136"/>
                    <a:gd name="connsiteX87" fmla="*/ 590550 w 669132"/>
                    <a:gd name="connsiteY87" fmla="*/ 107156 h 812136"/>
                    <a:gd name="connsiteX88" fmla="*/ 609600 w 669132"/>
                    <a:gd name="connsiteY88" fmla="*/ 109538 h 812136"/>
                    <a:gd name="connsiteX89" fmla="*/ 626269 w 669132"/>
                    <a:gd name="connsiteY89" fmla="*/ 114300 h 812136"/>
                    <a:gd name="connsiteX90" fmla="*/ 633413 w 669132"/>
                    <a:gd name="connsiteY90" fmla="*/ 119063 h 812136"/>
                    <a:gd name="connsiteX91" fmla="*/ 652463 w 669132"/>
                    <a:gd name="connsiteY9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45294 w 669132"/>
                    <a:gd name="connsiteY69" fmla="*/ 14288 h 812136"/>
                    <a:gd name="connsiteX70" fmla="*/ 461963 w 669132"/>
                    <a:gd name="connsiteY70" fmla="*/ 7144 h 812136"/>
                    <a:gd name="connsiteX71" fmla="*/ 471488 w 669132"/>
                    <a:gd name="connsiteY71" fmla="*/ 0 h 812136"/>
                    <a:gd name="connsiteX72" fmla="*/ 490538 w 669132"/>
                    <a:gd name="connsiteY72" fmla="*/ 11906 h 812136"/>
                    <a:gd name="connsiteX73" fmla="*/ 504825 w 669132"/>
                    <a:gd name="connsiteY73" fmla="*/ 21431 h 812136"/>
                    <a:gd name="connsiteX74" fmla="*/ 516732 w 669132"/>
                    <a:gd name="connsiteY74" fmla="*/ 33338 h 812136"/>
                    <a:gd name="connsiteX75" fmla="*/ 528638 w 669132"/>
                    <a:gd name="connsiteY75" fmla="*/ 45244 h 812136"/>
                    <a:gd name="connsiteX76" fmla="*/ 521494 w 669132"/>
                    <a:gd name="connsiteY76" fmla="*/ 61913 h 812136"/>
                    <a:gd name="connsiteX77" fmla="*/ 514350 w 669132"/>
                    <a:gd name="connsiteY77" fmla="*/ 64294 h 812136"/>
                    <a:gd name="connsiteX78" fmla="*/ 511969 w 669132"/>
                    <a:gd name="connsiteY78" fmla="*/ 71438 h 812136"/>
                    <a:gd name="connsiteX79" fmla="*/ 519113 w 669132"/>
                    <a:gd name="connsiteY79" fmla="*/ 85725 h 812136"/>
                    <a:gd name="connsiteX80" fmla="*/ 526257 w 669132"/>
                    <a:gd name="connsiteY80" fmla="*/ 90488 h 812136"/>
                    <a:gd name="connsiteX81" fmla="*/ 533400 w 669132"/>
                    <a:gd name="connsiteY81" fmla="*/ 97631 h 812136"/>
                    <a:gd name="connsiteX82" fmla="*/ 538163 w 669132"/>
                    <a:gd name="connsiteY82" fmla="*/ 104775 h 812136"/>
                    <a:gd name="connsiteX83" fmla="*/ 545307 w 669132"/>
                    <a:gd name="connsiteY83" fmla="*/ 107156 h 812136"/>
                    <a:gd name="connsiteX84" fmla="*/ 552450 w 669132"/>
                    <a:gd name="connsiteY84" fmla="*/ 111919 h 812136"/>
                    <a:gd name="connsiteX85" fmla="*/ 566738 w 669132"/>
                    <a:gd name="connsiteY85" fmla="*/ 109538 h 812136"/>
                    <a:gd name="connsiteX86" fmla="*/ 590550 w 669132"/>
                    <a:gd name="connsiteY86" fmla="*/ 107156 h 812136"/>
                    <a:gd name="connsiteX87" fmla="*/ 609600 w 669132"/>
                    <a:gd name="connsiteY87" fmla="*/ 109538 h 812136"/>
                    <a:gd name="connsiteX88" fmla="*/ 626269 w 669132"/>
                    <a:gd name="connsiteY88" fmla="*/ 114300 h 812136"/>
                    <a:gd name="connsiteX89" fmla="*/ 633413 w 669132"/>
                    <a:gd name="connsiteY89" fmla="*/ 119063 h 812136"/>
                    <a:gd name="connsiteX90" fmla="*/ 652463 w 669132"/>
                    <a:gd name="connsiteY90" fmla="*/ 119063 h 812136"/>
                    <a:gd name="connsiteX0" fmla="*/ 652463 w 669132"/>
                    <a:gd name="connsiteY0" fmla="*/ 119836 h 812909"/>
                    <a:gd name="connsiteX1" fmla="*/ 657225 w 669132"/>
                    <a:gd name="connsiteY1" fmla="*/ 146029 h 812909"/>
                    <a:gd name="connsiteX2" fmla="*/ 661988 w 669132"/>
                    <a:gd name="connsiteY2" fmla="*/ 153173 h 812909"/>
                    <a:gd name="connsiteX3" fmla="*/ 669132 w 669132"/>
                    <a:gd name="connsiteY3" fmla="*/ 193654 h 812909"/>
                    <a:gd name="connsiteX4" fmla="*/ 661988 w 669132"/>
                    <a:gd name="connsiteY4" fmla="*/ 222229 h 812909"/>
                    <a:gd name="connsiteX5" fmla="*/ 650082 w 669132"/>
                    <a:gd name="connsiteY5" fmla="*/ 243661 h 812909"/>
                    <a:gd name="connsiteX6" fmla="*/ 647700 w 669132"/>
                    <a:gd name="connsiteY6" fmla="*/ 267473 h 812909"/>
                    <a:gd name="connsiteX7" fmla="*/ 645319 w 669132"/>
                    <a:gd name="connsiteY7" fmla="*/ 276998 h 812909"/>
                    <a:gd name="connsiteX8" fmla="*/ 642938 w 669132"/>
                    <a:gd name="connsiteY8" fmla="*/ 288904 h 812909"/>
                    <a:gd name="connsiteX9" fmla="*/ 640557 w 669132"/>
                    <a:gd name="connsiteY9" fmla="*/ 296048 h 812909"/>
                    <a:gd name="connsiteX10" fmla="*/ 635794 w 669132"/>
                    <a:gd name="connsiteY10" fmla="*/ 315098 h 812909"/>
                    <a:gd name="connsiteX11" fmla="*/ 633413 w 669132"/>
                    <a:gd name="connsiteY11" fmla="*/ 338911 h 812909"/>
                    <a:gd name="connsiteX12" fmla="*/ 638175 w 669132"/>
                    <a:gd name="connsiteY12" fmla="*/ 362723 h 812909"/>
                    <a:gd name="connsiteX13" fmla="*/ 638175 w 669132"/>
                    <a:gd name="connsiteY13" fmla="*/ 431779 h 812909"/>
                    <a:gd name="connsiteX14" fmla="*/ 635794 w 669132"/>
                    <a:gd name="connsiteY14" fmla="*/ 441304 h 812909"/>
                    <a:gd name="connsiteX15" fmla="*/ 628650 w 669132"/>
                    <a:gd name="connsiteY15" fmla="*/ 450829 h 812909"/>
                    <a:gd name="connsiteX16" fmla="*/ 616744 w 669132"/>
                    <a:gd name="connsiteY16" fmla="*/ 465117 h 812909"/>
                    <a:gd name="connsiteX17" fmla="*/ 614363 w 669132"/>
                    <a:gd name="connsiteY17" fmla="*/ 472261 h 812909"/>
                    <a:gd name="connsiteX18" fmla="*/ 604838 w 669132"/>
                    <a:gd name="connsiteY18" fmla="*/ 486548 h 812909"/>
                    <a:gd name="connsiteX19" fmla="*/ 597694 w 669132"/>
                    <a:gd name="connsiteY19" fmla="*/ 507979 h 812909"/>
                    <a:gd name="connsiteX20" fmla="*/ 595313 w 669132"/>
                    <a:gd name="connsiteY20" fmla="*/ 515123 h 812909"/>
                    <a:gd name="connsiteX21" fmla="*/ 583407 w 669132"/>
                    <a:gd name="connsiteY21" fmla="*/ 531792 h 812909"/>
                    <a:gd name="connsiteX22" fmla="*/ 576263 w 669132"/>
                    <a:gd name="connsiteY22" fmla="*/ 555604 h 812909"/>
                    <a:gd name="connsiteX23" fmla="*/ 559594 w 669132"/>
                    <a:gd name="connsiteY23" fmla="*/ 577036 h 812909"/>
                    <a:gd name="connsiteX24" fmla="*/ 552450 w 669132"/>
                    <a:gd name="connsiteY24" fmla="*/ 581798 h 812909"/>
                    <a:gd name="connsiteX25" fmla="*/ 540544 w 669132"/>
                    <a:gd name="connsiteY25" fmla="*/ 593704 h 812909"/>
                    <a:gd name="connsiteX26" fmla="*/ 533400 w 669132"/>
                    <a:gd name="connsiteY26" fmla="*/ 600848 h 812909"/>
                    <a:gd name="connsiteX27" fmla="*/ 519113 w 669132"/>
                    <a:gd name="connsiteY27" fmla="*/ 607992 h 812909"/>
                    <a:gd name="connsiteX28" fmla="*/ 509588 w 669132"/>
                    <a:gd name="connsiteY28" fmla="*/ 615136 h 812909"/>
                    <a:gd name="connsiteX29" fmla="*/ 504825 w 669132"/>
                    <a:gd name="connsiteY29" fmla="*/ 622279 h 812909"/>
                    <a:gd name="connsiteX30" fmla="*/ 490538 w 669132"/>
                    <a:gd name="connsiteY30" fmla="*/ 631804 h 812909"/>
                    <a:gd name="connsiteX31" fmla="*/ 483394 w 669132"/>
                    <a:gd name="connsiteY31" fmla="*/ 638948 h 812909"/>
                    <a:gd name="connsiteX32" fmla="*/ 476250 w 669132"/>
                    <a:gd name="connsiteY32" fmla="*/ 643711 h 812909"/>
                    <a:gd name="connsiteX33" fmla="*/ 473869 w 669132"/>
                    <a:gd name="connsiteY33" fmla="*/ 650854 h 812909"/>
                    <a:gd name="connsiteX34" fmla="*/ 464344 w 669132"/>
                    <a:gd name="connsiteY34" fmla="*/ 657998 h 812909"/>
                    <a:gd name="connsiteX35" fmla="*/ 457200 w 669132"/>
                    <a:gd name="connsiteY35" fmla="*/ 665142 h 812909"/>
                    <a:gd name="connsiteX36" fmla="*/ 440532 w 669132"/>
                    <a:gd name="connsiteY36" fmla="*/ 677048 h 812909"/>
                    <a:gd name="connsiteX37" fmla="*/ 428625 w 669132"/>
                    <a:gd name="connsiteY37" fmla="*/ 686573 h 812909"/>
                    <a:gd name="connsiteX38" fmla="*/ 416719 w 669132"/>
                    <a:gd name="connsiteY38" fmla="*/ 696098 h 812909"/>
                    <a:gd name="connsiteX39" fmla="*/ 402432 w 669132"/>
                    <a:gd name="connsiteY39" fmla="*/ 708004 h 812909"/>
                    <a:gd name="connsiteX40" fmla="*/ 395288 w 669132"/>
                    <a:gd name="connsiteY40" fmla="*/ 710386 h 812909"/>
                    <a:gd name="connsiteX41" fmla="*/ 385763 w 669132"/>
                    <a:gd name="connsiteY41" fmla="*/ 715148 h 812909"/>
                    <a:gd name="connsiteX42" fmla="*/ 371475 w 669132"/>
                    <a:gd name="connsiteY42" fmla="*/ 724673 h 812909"/>
                    <a:gd name="connsiteX43" fmla="*/ 364332 w 669132"/>
                    <a:gd name="connsiteY43" fmla="*/ 729436 h 812909"/>
                    <a:gd name="connsiteX44" fmla="*/ 357188 w 669132"/>
                    <a:gd name="connsiteY44" fmla="*/ 736579 h 812909"/>
                    <a:gd name="connsiteX45" fmla="*/ 350044 w 669132"/>
                    <a:gd name="connsiteY45" fmla="*/ 738961 h 812909"/>
                    <a:gd name="connsiteX46" fmla="*/ 342900 w 669132"/>
                    <a:gd name="connsiteY46" fmla="*/ 743723 h 812909"/>
                    <a:gd name="connsiteX47" fmla="*/ 326232 w 669132"/>
                    <a:gd name="connsiteY47" fmla="*/ 760392 h 812909"/>
                    <a:gd name="connsiteX48" fmla="*/ 311944 w 669132"/>
                    <a:gd name="connsiteY48" fmla="*/ 769917 h 812909"/>
                    <a:gd name="connsiteX49" fmla="*/ 290513 w 669132"/>
                    <a:gd name="connsiteY49" fmla="*/ 784204 h 812909"/>
                    <a:gd name="connsiteX50" fmla="*/ 285750 w 669132"/>
                    <a:gd name="connsiteY50" fmla="*/ 791348 h 812909"/>
                    <a:gd name="connsiteX51" fmla="*/ 271463 w 669132"/>
                    <a:gd name="connsiteY51" fmla="*/ 793729 h 812909"/>
                    <a:gd name="connsiteX52" fmla="*/ 264319 w 669132"/>
                    <a:gd name="connsiteY52" fmla="*/ 798492 h 812909"/>
                    <a:gd name="connsiteX53" fmla="*/ 250032 w 669132"/>
                    <a:gd name="connsiteY53" fmla="*/ 803254 h 812909"/>
                    <a:gd name="connsiteX54" fmla="*/ 229394 w 669132"/>
                    <a:gd name="connsiteY54" fmla="*/ 812786 h 812909"/>
                    <a:gd name="connsiteX55" fmla="*/ 198582 w 669132"/>
                    <a:gd name="connsiteY55" fmla="*/ 759815 h 812909"/>
                    <a:gd name="connsiteX56" fmla="*/ 16669 w 669132"/>
                    <a:gd name="connsiteY56" fmla="*/ 680645 h 812909"/>
                    <a:gd name="connsiteX57" fmla="*/ 0 w 669132"/>
                    <a:gd name="connsiteY57" fmla="*/ 540116 h 812909"/>
                    <a:gd name="connsiteX58" fmla="*/ 45244 w 669132"/>
                    <a:gd name="connsiteY58" fmla="*/ 541317 h 812909"/>
                    <a:gd name="connsiteX59" fmla="*/ 124980 w 669132"/>
                    <a:gd name="connsiteY59" fmla="*/ 660401 h 812909"/>
                    <a:gd name="connsiteX60" fmla="*/ 320675 w 669132"/>
                    <a:gd name="connsiteY60" fmla="*/ 521094 h 812909"/>
                    <a:gd name="connsiteX61" fmla="*/ 332726 w 669132"/>
                    <a:gd name="connsiteY61" fmla="*/ 417492 h 812909"/>
                    <a:gd name="connsiteX62" fmla="*/ 340591 w 669132"/>
                    <a:gd name="connsiteY62" fmla="*/ 348436 h 812909"/>
                    <a:gd name="connsiteX63" fmla="*/ 351848 w 669132"/>
                    <a:gd name="connsiteY63" fmla="*/ 256143 h 812909"/>
                    <a:gd name="connsiteX64" fmla="*/ 311295 w 669132"/>
                    <a:gd name="connsiteY64" fmla="*/ 274027 h 812909"/>
                    <a:gd name="connsiteX65" fmla="*/ 287049 w 669132"/>
                    <a:gd name="connsiteY65" fmla="*/ 214482 h 812909"/>
                    <a:gd name="connsiteX66" fmla="*/ 395288 w 669132"/>
                    <a:gd name="connsiteY66" fmla="*/ 157950 h 812909"/>
                    <a:gd name="connsiteX67" fmla="*/ 407194 w 669132"/>
                    <a:gd name="connsiteY67" fmla="*/ 112692 h 812909"/>
                    <a:gd name="connsiteX68" fmla="*/ 357188 w 669132"/>
                    <a:gd name="connsiteY68" fmla="*/ 84117 h 812909"/>
                    <a:gd name="connsiteX69" fmla="*/ 461963 w 669132"/>
                    <a:gd name="connsiteY69" fmla="*/ 7917 h 812909"/>
                    <a:gd name="connsiteX70" fmla="*/ 471488 w 669132"/>
                    <a:gd name="connsiteY70" fmla="*/ 773 h 812909"/>
                    <a:gd name="connsiteX71" fmla="*/ 490538 w 669132"/>
                    <a:gd name="connsiteY71" fmla="*/ 12679 h 812909"/>
                    <a:gd name="connsiteX72" fmla="*/ 504825 w 669132"/>
                    <a:gd name="connsiteY72" fmla="*/ 22204 h 812909"/>
                    <a:gd name="connsiteX73" fmla="*/ 516732 w 669132"/>
                    <a:gd name="connsiteY73" fmla="*/ 34111 h 812909"/>
                    <a:gd name="connsiteX74" fmla="*/ 528638 w 669132"/>
                    <a:gd name="connsiteY74" fmla="*/ 46017 h 812909"/>
                    <a:gd name="connsiteX75" fmla="*/ 521494 w 669132"/>
                    <a:gd name="connsiteY75" fmla="*/ 62686 h 812909"/>
                    <a:gd name="connsiteX76" fmla="*/ 514350 w 669132"/>
                    <a:gd name="connsiteY76" fmla="*/ 65067 h 812909"/>
                    <a:gd name="connsiteX77" fmla="*/ 511969 w 669132"/>
                    <a:gd name="connsiteY77" fmla="*/ 72211 h 812909"/>
                    <a:gd name="connsiteX78" fmla="*/ 519113 w 669132"/>
                    <a:gd name="connsiteY78" fmla="*/ 86498 h 812909"/>
                    <a:gd name="connsiteX79" fmla="*/ 526257 w 669132"/>
                    <a:gd name="connsiteY79" fmla="*/ 91261 h 812909"/>
                    <a:gd name="connsiteX80" fmla="*/ 533400 w 669132"/>
                    <a:gd name="connsiteY80" fmla="*/ 98404 h 812909"/>
                    <a:gd name="connsiteX81" fmla="*/ 538163 w 669132"/>
                    <a:gd name="connsiteY81" fmla="*/ 105548 h 812909"/>
                    <a:gd name="connsiteX82" fmla="*/ 545307 w 669132"/>
                    <a:gd name="connsiteY82" fmla="*/ 107929 h 812909"/>
                    <a:gd name="connsiteX83" fmla="*/ 552450 w 669132"/>
                    <a:gd name="connsiteY83" fmla="*/ 112692 h 812909"/>
                    <a:gd name="connsiteX84" fmla="*/ 566738 w 669132"/>
                    <a:gd name="connsiteY84" fmla="*/ 110311 h 812909"/>
                    <a:gd name="connsiteX85" fmla="*/ 590550 w 669132"/>
                    <a:gd name="connsiteY85" fmla="*/ 107929 h 812909"/>
                    <a:gd name="connsiteX86" fmla="*/ 609600 w 669132"/>
                    <a:gd name="connsiteY86" fmla="*/ 110311 h 812909"/>
                    <a:gd name="connsiteX87" fmla="*/ 626269 w 669132"/>
                    <a:gd name="connsiteY87" fmla="*/ 115073 h 812909"/>
                    <a:gd name="connsiteX88" fmla="*/ 633413 w 669132"/>
                    <a:gd name="connsiteY88" fmla="*/ 119836 h 812909"/>
                    <a:gd name="connsiteX89" fmla="*/ 652463 w 669132"/>
                    <a:gd name="connsiteY89" fmla="*/ 119836 h 812909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28638 w 669132"/>
                    <a:gd name="connsiteY72" fmla="*/ 53006 h 819898"/>
                    <a:gd name="connsiteX73" fmla="*/ 521494 w 669132"/>
                    <a:gd name="connsiteY73" fmla="*/ 69675 h 819898"/>
                    <a:gd name="connsiteX74" fmla="*/ 514350 w 669132"/>
                    <a:gd name="connsiteY74" fmla="*/ 72056 h 819898"/>
                    <a:gd name="connsiteX75" fmla="*/ 511969 w 669132"/>
                    <a:gd name="connsiteY75" fmla="*/ 79200 h 819898"/>
                    <a:gd name="connsiteX76" fmla="*/ 519113 w 669132"/>
                    <a:gd name="connsiteY76" fmla="*/ 93487 h 819898"/>
                    <a:gd name="connsiteX77" fmla="*/ 526257 w 669132"/>
                    <a:gd name="connsiteY77" fmla="*/ 98250 h 819898"/>
                    <a:gd name="connsiteX78" fmla="*/ 533400 w 669132"/>
                    <a:gd name="connsiteY78" fmla="*/ 105393 h 819898"/>
                    <a:gd name="connsiteX79" fmla="*/ 538163 w 669132"/>
                    <a:gd name="connsiteY79" fmla="*/ 112537 h 819898"/>
                    <a:gd name="connsiteX80" fmla="*/ 545307 w 669132"/>
                    <a:gd name="connsiteY80" fmla="*/ 114918 h 819898"/>
                    <a:gd name="connsiteX81" fmla="*/ 552450 w 669132"/>
                    <a:gd name="connsiteY81" fmla="*/ 119681 h 819898"/>
                    <a:gd name="connsiteX82" fmla="*/ 566738 w 669132"/>
                    <a:gd name="connsiteY82" fmla="*/ 117300 h 819898"/>
                    <a:gd name="connsiteX83" fmla="*/ 590550 w 669132"/>
                    <a:gd name="connsiteY83" fmla="*/ 114918 h 819898"/>
                    <a:gd name="connsiteX84" fmla="*/ 609600 w 669132"/>
                    <a:gd name="connsiteY84" fmla="*/ 117300 h 819898"/>
                    <a:gd name="connsiteX85" fmla="*/ 626269 w 669132"/>
                    <a:gd name="connsiteY85" fmla="*/ 122062 h 819898"/>
                    <a:gd name="connsiteX86" fmla="*/ 633413 w 669132"/>
                    <a:gd name="connsiteY86" fmla="*/ 126825 h 819898"/>
                    <a:gd name="connsiteX87" fmla="*/ 652463 w 669132"/>
                    <a:gd name="connsiteY87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21494 w 669132"/>
                    <a:gd name="connsiteY71" fmla="*/ 70443 h 820666"/>
                    <a:gd name="connsiteX72" fmla="*/ 514350 w 669132"/>
                    <a:gd name="connsiteY72" fmla="*/ 72824 h 820666"/>
                    <a:gd name="connsiteX73" fmla="*/ 511969 w 669132"/>
                    <a:gd name="connsiteY73" fmla="*/ 79968 h 820666"/>
                    <a:gd name="connsiteX74" fmla="*/ 519113 w 669132"/>
                    <a:gd name="connsiteY74" fmla="*/ 94255 h 820666"/>
                    <a:gd name="connsiteX75" fmla="*/ 526257 w 669132"/>
                    <a:gd name="connsiteY75" fmla="*/ 99018 h 820666"/>
                    <a:gd name="connsiteX76" fmla="*/ 533400 w 669132"/>
                    <a:gd name="connsiteY76" fmla="*/ 106161 h 820666"/>
                    <a:gd name="connsiteX77" fmla="*/ 538163 w 669132"/>
                    <a:gd name="connsiteY77" fmla="*/ 113305 h 820666"/>
                    <a:gd name="connsiteX78" fmla="*/ 545307 w 669132"/>
                    <a:gd name="connsiteY78" fmla="*/ 115686 h 820666"/>
                    <a:gd name="connsiteX79" fmla="*/ 552450 w 669132"/>
                    <a:gd name="connsiteY79" fmla="*/ 120449 h 820666"/>
                    <a:gd name="connsiteX80" fmla="*/ 566738 w 669132"/>
                    <a:gd name="connsiteY80" fmla="*/ 118068 h 820666"/>
                    <a:gd name="connsiteX81" fmla="*/ 590550 w 669132"/>
                    <a:gd name="connsiteY81" fmla="*/ 115686 h 820666"/>
                    <a:gd name="connsiteX82" fmla="*/ 609600 w 669132"/>
                    <a:gd name="connsiteY82" fmla="*/ 118068 h 820666"/>
                    <a:gd name="connsiteX83" fmla="*/ 626269 w 669132"/>
                    <a:gd name="connsiteY83" fmla="*/ 122830 h 820666"/>
                    <a:gd name="connsiteX84" fmla="*/ 633413 w 669132"/>
                    <a:gd name="connsiteY84" fmla="*/ 127593 h 820666"/>
                    <a:gd name="connsiteX85" fmla="*/ 652463 w 669132"/>
                    <a:gd name="connsiteY85" fmla="*/ 127593 h 820666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14350 w 669132"/>
                    <a:gd name="connsiteY71" fmla="*/ 72824 h 820666"/>
                    <a:gd name="connsiteX72" fmla="*/ 511969 w 669132"/>
                    <a:gd name="connsiteY72" fmla="*/ 79968 h 820666"/>
                    <a:gd name="connsiteX73" fmla="*/ 519113 w 669132"/>
                    <a:gd name="connsiteY73" fmla="*/ 94255 h 820666"/>
                    <a:gd name="connsiteX74" fmla="*/ 526257 w 669132"/>
                    <a:gd name="connsiteY74" fmla="*/ 99018 h 820666"/>
                    <a:gd name="connsiteX75" fmla="*/ 533400 w 669132"/>
                    <a:gd name="connsiteY75" fmla="*/ 106161 h 820666"/>
                    <a:gd name="connsiteX76" fmla="*/ 538163 w 669132"/>
                    <a:gd name="connsiteY76" fmla="*/ 113305 h 820666"/>
                    <a:gd name="connsiteX77" fmla="*/ 545307 w 669132"/>
                    <a:gd name="connsiteY77" fmla="*/ 115686 h 820666"/>
                    <a:gd name="connsiteX78" fmla="*/ 552450 w 669132"/>
                    <a:gd name="connsiteY78" fmla="*/ 120449 h 820666"/>
                    <a:gd name="connsiteX79" fmla="*/ 566738 w 669132"/>
                    <a:gd name="connsiteY79" fmla="*/ 118068 h 820666"/>
                    <a:gd name="connsiteX80" fmla="*/ 590550 w 669132"/>
                    <a:gd name="connsiteY80" fmla="*/ 115686 h 820666"/>
                    <a:gd name="connsiteX81" fmla="*/ 609600 w 669132"/>
                    <a:gd name="connsiteY81" fmla="*/ 118068 h 820666"/>
                    <a:gd name="connsiteX82" fmla="*/ 626269 w 669132"/>
                    <a:gd name="connsiteY82" fmla="*/ 122830 h 820666"/>
                    <a:gd name="connsiteX83" fmla="*/ 633413 w 669132"/>
                    <a:gd name="connsiteY83" fmla="*/ 127593 h 820666"/>
                    <a:gd name="connsiteX84" fmla="*/ 652463 w 669132"/>
                    <a:gd name="connsiteY84" fmla="*/ 127593 h 82066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8638 w 669132"/>
                    <a:gd name="connsiteY70" fmla="*/ 53006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9154 w 669132"/>
                    <a:gd name="connsiteY71" fmla="*/ 77429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26257 w 669132"/>
                    <a:gd name="connsiteY72" fmla="*/ 98250 h 819898"/>
                    <a:gd name="connsiteX73" fmla="*/ 533400 w 669132"/>
                    <a:gd name="connsiteY73" fmla="*/ 105393 h 819898"/>
                    <a:gd name="connsiteX74" fmla="*/ 538163 w 669132"/>
                    <a:gd name="connsiteY74" fmla="*/ 112537 h 819898"/>
                    <a:gd name="connsiteX75" fmla="*/ 545307 w 669132"/>
                    <a:gd name="connsiteY75" fmla="*/ 114918 h 819898"/>
                    <a:gd name="connsiteX76" fmla="*/ 552450 w 669132"/>
                    <a:gd name="connsiteY76" fmla="*/ 119681 h 819898"/>
                    <a:gd name="connsiteX77" fmla="*/ 566738 w 669132"/>
                    <a:gd name="connsiteY77" fmla="*/ 117300 h 819898"/>
                    <a:gd name="connsiteX78" fmla="*/ 590550 w 669132"/>
                    <a:gd name="connsiteY78" fmla="*/ 114918 h 819898"/>
                    <a:gd name="connsiteX79" fmla="*/ 609600 w 669132"/>
                    <a:gd name="connsiteY79" fmla="*/ 117300 h 819898"/>
                    <a:gd name="connsiteX80" fmla="*/ 626269 w 669132"/>
                    <a:gd name="connsiteY80" fmla="*/ 122062 h 819898"/>
                    <a:gd name="connsiteX81" fmla="*/ 633413 w 669132"/>
                    <a:gd name="connsiteY81" fmla="*/ 126825 h 819898"/>
                    <a:gd name="connsiteX82" fmla="*/ 652463 w 669132"/>
                    <a:gd name="connsiteY82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3400 w 669132"/>
                    <a:gd name="connsiteY72" fmla="*/ 105393 h 819898"/>
                    <a:gd name="connsiteX73" fmla="*/ 538163 w 669132"/>
                    <a:gd name="connsiteY73" fmla="*/ 112537 h 819898"/>
                    <a:gd name="connsiteX74" fmla="*/ 545307 w 669132"/>
                    <a:gd name="connsiteY74" fmla="*/ 114918 h 819898"/>
                    <a:gd name="connsiteX75" fmla="*/ 552450 w 669132"/>
                    <a:gd name="connsiteY75" fmla="*/ 119681 h 819898"/>
                    <a:gd name="connsiteX76" fmla="*/ 566738 w 669132"/>
                    <a:gd name="connsiteY76" fmla="*/ 117300 h 819898"/>
                    <a:gd name="connsiteX77" fmla="*/ 590550 w 669132"/>
                    <a:gd name="connsiteY77" fmla="*/ 114918 h 819898"/>
                    <a:gd name="connsiteX78" fmla="*/ 609600 w 669132"/>
                    <a:gd name="connsiteY78" fmla="*/ 117300 h 819898"/>
                    <a:gd name="connsiteX79" fmla="*/ 626269 w 669132"/>
                    <a:gd name="connsiteY79" fmla="*/ 122062 h 819898"/>
                    <a:gd name="connsiteX80" fmla="*/ 633413 w 669132"/>
                    <a:gd name="connsiteY80" fmla="*/ 126825 h 819898"/>
                    <a:gd name="connsiteX81" fmla="*/ 652463 w 669132"/>
                    <a:gd name="connsiteY81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8163 w 669132"/>
                    <a:gd name="connsiteY72" fmla="*/ 112537 h 819898"/>
                    <a:gd name="connsiteX73" fmla="*/ 545307 w 669132"/>
                    <a:gd name="connsiteY73" fmla="*/ 114918 h 819898"/>
                    <a:gd name="connsiteX74" fmla="*/ 552450 w 669132"/>
                    <a:gd name="connsiteY74" fmla="*/ 119681 h 819898"/>
                    <a:gd name="connsiteX75" fmla="*/ 566738 w 669132"/>
                    <a:gd name="connsiteY75" fmla="*/ 117300 h 819898"/>
                    <a:gd name="connsiteX76" fmla="*/ 590550 w 669132"/>
                    <a:gd name="connsiteY76" fmla="*/ 114918 h 819898"/>
                    <a:gd name="connsiteX77" fmla="*/ 609600 w 669132"/>
                    <a:gd name="connsiteY77" fmla="*/ 117300 h 819898"/>
                    <a:gd name="connsiteX78" fmla="*/ 626269 w 669132"/>
                    <a:gd name="connsiteY78" fmla="*/ 122062 h 819898"/>
                    <a:gd name="connsiteX79" fmla="*/ 633413 w 669132"/>
                    <a:gd name="connsiteY79" fmla="*/ 126825 h 819898"/>
                    <a:gd name="connsiteX80" fmla="*/ 652463 w 669132"/>
                    <a:gd name="connsiteY80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5350 w 669132"/>
                    <a:gd name="connsiteY79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55350 w 669132"/>
                    <a:gd name="connsiteY78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55350 w 669132"/>
                    <a:gd name="connsiteY77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655350 w 669132"/>
                    <a:gd name="connsiteY75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66738 w 669132"/>
                    <a:gd name="connsiteY73" fmla="*/ 117300 h 819898"/>
                    <a:gd name="connsiteX74" fmla="*/ 655350 w 669132"/>
                    <a:gd name="connsiteY74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669132" h="819898">
                      <a:moveTo>
                        <a:pt x="655350" y="125034"/>
                      </a:moveTo>
                      <a:cubicBezTo>
                        <a:pt x="657260" y="140937"/>
                        <a:pt x="656119" y="147163"/>
                        <a:pt x="657225" y="153018"/>
                      </a:cubicBezTo>
                      <a:cubicBezTo>
                        <a:pt x="658331" y="158873"/>
                        <a:pt x="660400" y="157781"/>
                        <a:pt x="661988" y="160162"/>
                      </a:cubicBezTo>
                      <a:cubicBezTo>
                        <a:pt x="669522" y="182767"/>
                        <a:pt x="666295" y="169450"/>
                        <a:pt x="669132" y="200643"/>
                      </a:cubicBezTo>
                      <a:cubicBezTo>
                        <a:pt x="667942" y="207782"/>
                        <a:pt x="666179" y="222931"/>
                        <a:pt x="661988" y="229218"/>
                      </a:cubicBezTo>
                      <a:cubicBezTo>
                        <a:pt x="651071" y="245595"/>
                        <a:pt x="654273" y="238076"/>
                        <a:pt x="650082" y="250650"/>
                      </a:cubicBezTo>
                      <a:cubicBezTo>
                        <a:pt x="649288" y="258587"/>
                        <a:pt x="648828" y="266565"/>
                        <a:pt x="647700" y="274462"/>
                      </a:cubicBezTo>
                      <a:cubicBezTo>
                        <a:pt x="647237" y="277702"/>
                        <a:pt x="646029" y="280792"/>
                        <a:pt x="645319" y="283987"/>
                      </a:cubicBezTo>
                      <a:cubicBezTo>
                        <a:pt x="644441" y="287938"/>
                        <a:pt x="643920" y="291967"/>
                        <a:pt x="642938" y="295893"/>
                      </a:cubicBezTo>
                      <a:cubicBezTo>
                        <a:pt x="642329" y="298328"/>
                        <a:pt x="641166" y="300602"/>
                        <a:pt x="640557" y="303037"/>
                      </a:cubicBezTo>
                      <a:lnTo>
                        <a:pt x="635794" y="322087"/>
                      </a:lnTo>
                      <a:cubicBezTo>
                        <a:pt x="635000" y="330025"/>
                        <a:pt x="633413" y="337923"/>
                        <a:pt x="633413" y="345900"/>
                      </a:cubicBezTo>
                      <a:cubicBezTo>
                        <a:pt x="633413" y="351738"/>
                        <a:pt x="636602" y="363419"/>
                        <a:pt x="638175" y="369712"/>
                      </a:cubicBezTo>
                      <a:cubicBezTo>
                        <a:pt x="640891" y="405011"/>
                        <a:pt x="641992" y="400599"/>
                        <a:pt x="638175" y="438768"/>
                      </a:cubicBezTo>
                      <a:cubicBezTo>
                        <a:pt x="637849" y="442024"/>
                        <a:pt x="637258" y="445366"/>
                        <a:pt x="635794" y="448293"/>
                      </a:cubicBezTo>
                      <a:cubicBezTo>
                        <a:pt x="634019" y="451843"/>
                        <a:pt x="630957" y="454588"/>
                        <a:pt x="628650" y="457818"/>
                      </a:cubicBezTo>
                      <a:cubicBezTo>
                        <a:pt x="620360" y="469424"/>
                        <a:pt x="627865" y="460985"/>
                        <a:pt x="616744" y="472106"/>
                      </a:cubicBezTo>
                      <a:cubicBezTo>
                        <a:pt x="615950" y="474487"/>
                        <a:pt x="615582" y="477056"/>
                        <a:pt x="614363" y="479250"/>
                      </a:cubicBezTo>
                      <a:cubicBezTo>
                        <a:pt x="611583" y="484253"/>
                        <a:pt x="606648" y="488107"/>
                        <a:pt x="604838" y="493537"/>
                      </a:cubicBezTo>
                      <a:lnTo>
                        <a:pt x="597694" y="514968"/>
                      </a:lnTo>
                      <a:cubicBezTo>
                        <a:pt x="596900" y="517349"/>
                        <a:pt x="596705" y="520024"/>
                        <a:pt x="595313" y="522112"/>
                      </a:cubicBezTo>
                      <a:cubicBezTo>
                        <a:pt x="588349" y="532558"/>
                        <a:pt x="592267" y="526966"/>
                        <a:pt x="583407" y="538781"/>
                      </a:cubicBezTo>
                      <a:cubicBezTo>
                        <a:pt x="582076" y="544103"/>
                        <a:pt x="578580" y="559118"/>
                        <a:pt x="576263" y="562593"/>
                      </a:cubicBezTo>
                      <a:cubicBezTo>
                        <a:pt x="569626" y="572549"/>
                        <a:pt x="567987" y="577031"/>
                        <a:pt x="559594" y="584025"/>
                      </a:cubicBezTo>
                      <a:cubicBezTo>
                        <a:pt x="557395" y="585857"/>
                        <a:pt x="554831" y="587200"/>
                        <a:pt x="552450" y="588787"/>
                      </a:cubicBezTo>
                      <a:cubicBezTo>
                        <a:pt x="543720" y="601884"/>
                        <a:pt x="552450" y="590772"/>
                        <a:pt x="540544" y="600693"/>
                      </a:cubicBezTo>
                      <a:cubicBezTo>
                        <a:pt x="537957" y="602849"/>
                        <a:pt x="535987" y="605681"/>
                        <a:pt x="533400" y="607837"/>
                      </a:cubicBezTo>
                      <a:cubicBezTo>
                        <a:pt x="527244" y="612968"/>
                        <a:pt x="526275" y="612594"/>
                        <a:pt x="519113" y="614981"/>
                      </a:cubicBezTo>
                      <a:cubicBezTo>
                        <a:pt x="515938" y="617362"/>
                        <a:pt x="512394" y="619319"/>
                        <a:pt x="509588" y="622125"/>
                      </a:cubicBezTo>
                      <a:cubicBezTo>
                        <a:pt x="507564" y="624149"/>
                        <a:pt x="506979" y="627384"/>
                        <a:pt x="504825" y="629268"/>
                      </a:cubicBezTo>
                      <a:cubicBezTo>
                        <a:pt x="500517" y="633037"/>
                        <a:pt x="495300" y="635618"/>
                        <a:pt x="490538" y="638793"/>
                      </a:cubicBezTo>
                      <a:cubicBezTo>
                        <a:pt x="487736" y="640661"/>
                        <a:pt x="485981" y="643781"/>
                        <a:pt x="483394" y="645937"/>
                      </a:cubicBezTo>
                      <a:cubicBezTo>
                        <a:pt x="481195" y="647769"/>
                        <a:pt x="478631" y="649112"/>
                        <a:pt x="476250" y="650700"/>
                      </a:cubicBezTo>
                      <a:cubicBezTo>
                        <a:pt x="475456" y="653081"/>
                        <a:pt x="475476" y="655915"/>
                        <a:pt x="473869" y="657843"/>
                      </a:cubicBezTo>
                      <a:cubicBezTo>
                        <a:pt x="471328" y="660892"/>
                        <a:pt x="467357" y="662404"/>
                        <a:pt x="464344" y="664987"/>
                      </a:cubicBezTo>
                      <a:cubicBezTo>
                        <a:pt x="461787" y="667179"/>
                        <a:pt x="459787" y="669975"/>
                        <a:pt x="457200" y="672131"/>
                      </a:cubicBezTo>
                      <a:cubicBezTo>
                        <a:pt x="449085" y="678893"/>
                        <a:pt x="449114" y="675455"/>
                        <a:pt x="440532" y="684037"/>
                      </a:cubicBezTo>
                      <a:cubicBezTo>
                        <a:pt x="429761" y="694808"/>
                        <a:pt x="442532" y="688927"/>
                        <a:pt x="428625" y="693562"/>
                      </a:cubicBezTo>
                      <a:cubicBezTo>
                        <a:pt x="420597" y="705605"/>
                        <a:pt x="428221" y="697336"/>
                        <a:pt x="416719" y="703087"/>
                      </a:cubicBezTo>
                      <a:cubicBezTo>
                        <a:pt x="401141" y="710876"/>
                        <a:pt x="418226" y="704463"/>
                        <a:pt x="402432" y="714993"/>
                      </a:cubicBezTo>
                      <a:cubicBezTo>
                        <a:pt x="400343" y="716385"/>
                        <a:pt x="397595" y="716386"/>
                        <a:pt x="395288" y="717375"/>
                      </a:cubicBezTo>
                      <a:cubicBezTo>
                        <a:pt x="392025" y="718773"/>
                        <a:pt x="388807" y="720311"/>
                        <a:pt x="385763" y="722137"/>
                      </a:cubicBezTo>
                      <a:cubicBezTo>
                        <a:pt x="380855" y="725082"/>
                        <a:pt x="376238" y="728487"/>
                        <a:pt x="371475" y="731662"/>
                      </a:cubicBezTo>
                      <a:cubicBezTo>
                        <a:pt x="369094" y="733249"/>
                        <a:pt x="366356" y="734402"/>
                        <a:pt x="364332" y="736425"/>
                      </a:cubicBezTo>
                      <a:cubicBezTo>
                        <a:pt x="361951" y="738806"/>
                        <a:pt x="359990" y="741700"/>
                        <a:pt x="357188" y="743568"/>
                      </a:cubicBezTo>
                      <a:cubicBezTo>
                        <a:pt x="355099" y="744960"/>
                        <a:pt x="352289" y="744827"/>
                        <a:pt x="350044" y="745950"/>
                      </a:cubicBezTo>
                      <a:cubicBezTo>
                        <a:pt x="347484" y="747230"/>
                        <a:pt x="345281" y="749125"/>
                        <a:pt x="342900" y="750712"/>
                      </a:cubicBezTo>
                      <a:cubicBezTo>
                        <a:pt x="338931" y="754284"/>
                        <a:pt x="331391" y="763015"/>
                        <a:pt x="326232" y="767381"/>
                      </a:cubicBezTo>
                      <a:cubicBezTo>
                        <a:pt x="321073" y="771747"/>
                        <a:pt x="316707" y="773731"/>
                        <a:pt x="311944" y="776906"/>
                      </a:cubicBezTo>
                      <a:lnTo>
                        <a:pt x="290513" y="791193"/>
                      </a:lnTo>
                      <a:cubicBezTo>
                        <a:pt x="288132" y="792781"/>
                        <a:pt x="288310" y="797057"/>
                        <a:pt x="285750" y="798337"/>
                      </a:cubicBezTo>
                      <a:cubicBezTo>
                        <a:pt x="281432" y="800496"/>
                        <a:pt x="276225" y="799924"/>
                        <a:pt x="271463" y="800718"/>
                      </a:cubicBezTo>
                      <a:cubicBezTo>
                        <a:pt x="269082" y="802306"/>
                        <a:pt x="266934" y="804319"/>
                        <a:pt x="264319" y="805481"/>
                      </a:cubicBezTo>
                      <a:cubicBezTo>
                        <a:pt x="259732" y="807520"/>
                        <a:pt x="255853" y="807861"/>
                        <a:pt x="250032" y="810243"/>
                      </a:cubicBezTo>
                      <a:cubicBezTo>
                        <a:pt x="244211" y="812625"/>
                        <a:pt x="232476" y="821008"/>
                        <a:pt x="229394" y="819775"/>
                      </a:cubicBezTo>
                      <a:cubicBezTo>
                        <a:pt x="217932" y="801788"/>
                        <a:pt x="214407" y="797783"/>
                        <a:pt x="198582" y="766804"/>
                      </a:cubicBezTo>
                      <a:cubicBezTo>
                        <a:pt x="120249" y="733620"/>
                        <a:pt x="81518" y="715891"/>
                        <a:pt x="16669" y="687634"/>
                      </a:cubicBezTo>
                      <a:cubicBezTo>
                        <a:pt x="10139" y="631187"/>
                        <a:pt x="7938" y="607941"/>
                        <a:pt x="0" y="547105"/>
                      </a:cubicBezTo>
                      <a:lnTo>
                        <a:pt x="45244" y="548306"/>
                      </a:lnTo>
                      <a:cubicBezTo>
                        <a:pt x="66074" y="568353"/>
                        <a:pt x="72988" y="591727"/>
                        <a:pt x="124980" y="667390"/>
                      </a:cubicBezTo>
                      <a:cubicBezTo>
                        <a:pt x="210720" y="603119"/>
                        <a:pt x="245025" y="580734"/>
                        <a:pt x="320675" y="528083"/>
                      </a:cubicBezTo>
                      <a:cubicBezTo>
                        <a:pt x="326722" y="465507"/>
                        <a:pt x="329450" y="454206"/>
                        <a:pt x="332726" y="424481"/>
                      </a:cubicBezTo>
                      <a:cubicBezTo>
                        <a:pt x="335927" y="395441"/>
                        <a:pt x="337404" y="382316"/>
                        <a:pt x="340591" y="355425"/>
                      </a:cubicBezTo>
                      <a:cubicBezTo>
                        <a:pt x="343778" y="328534"/>
                        <a:pt x="351246" y="280012"/>
                        <a:pt x="351848" y="263132"/>
                      </a:cubicBezTo>
                      <a:cubicBezTo>
                        <a:pt x="339749" y="267747"/>
                        <a:pt x="324297" y="274747"/>
                        <a:pt x="311295" y="281016"/>
                      </a:cubicBezTo>
                      <a:cubicBezTo>
                        <a:pt x="302227" y="259146"/>
                        <a:pt x="292786" y="233682"/>
                        <a:pt x="287049" y="221471"/>
                      </a:cubicBezTo>
                      <a:cubicBezTo>
                        <a:pt x="332223" y="198543"/>
                        <a:pt x="374507" y="177535"/>
                        <a:pt x="397020" y="164939"/>
                      </a:cubicBezTo>
                      <a:cubicBezTo>
                        <a:pt x="403188" y="133644"/>
                        <a:pt x="400555" y="133777"/>
                        <a:pt x="406040" y="117293"/>
                      </a:cubicBezTo>
                      <a:cubicBezTo>
                        <a:pt x="384474" y="107011"/>
                        <a:pt x="371801" y="100842"/>
                        <a:pt x="361229" y="97674"/>
                      </a:cubicBezTo>
                      <a:cubicBezTo>
                        <a:pt x="380605" y="79618"/>
                        <a:pt x="433098" y="33997"/>
                        <a:pt x="470911" y="0"/>
                      </a:cubicBezTo>
                      <a:cubicBezTo>
                        <a:pt x="495348" y="25394"/>
                        <a:pt x="519631" y="47961"/>
                        <a:pt x="530948" y="58976"/>
                      </a:cubicBezTo>
                      <a:cubicBezTo>
                        <a:pt x="519137" y="69194"/>
                        <a:pt x="518283" y="68286"/>
                        <a:pt x="507422" y="78026"/>
                      </a:cubicBezTo>
                      <a:cubicBezTo>
                        <a:pt x="523094" y="92127"/>
                        <a:pt x="540111" y="110962"/>
                        <a:pt x="547616" y="117904"/>
                      </a:cubicBezTo>
                      <a:cubicBezTo>
                        <a:pt x="574003" y="117977"/>
                        <a:pt x="612450" y="122266"/>
                        <a:pt x="655350" y="125034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600"/>
                </a:p>
              </p:txBody>
            </p:sp>
          </p:grpSp>
          <p:sp>
            <p:nvSpPr>
              <p:cNvPr id="22" name="Freeform 189"/>
              <p:cNvSpPr>
                <a:spLocks/>
              </p:cNvSpPr>
              <p:nvPr/>
            </p:nvSpPr>
            <p:spPr bwMode="auto">
              <a:xfrm>
                <a:off x="3805238" y="5065713"/>
                <a:ext cx="412750" cy="425450"/>
              </a:xfrm>
              <a:custGeom>
                <a:avLst/>
                <a:gdLst>
                  <a:gd name="T0" fmla="*/ 2147483646 w 778"/>
                  <a:gd name="T1" fmla="*/ 2147483646 h 792"/>
                  <a:gd name="T2" fmla="*/ 2147483646 w 778"/>
                  <a:gd name="T3" fmla="*/ 2147483646 h 792"/>
                  <a:gd name="T4" fmla="*/ 2147483646 w 778"/>
                  <a:gd name="T5" fmla="*/ 2147483646 h 792"/>
                  <a:gd name="T6" fmla="*/ 2147483646 w 778"/>
                  <a:gd name="T7" fmla="*/ 2147483646 h 792"/>
                  <a:gd name="T8" fmla="*/ 2147483646 w 778"/>
                  <a:gd name="T9" fmla="*/ 2147483646 h 792"/>
                  <a:gd name="T10" fmla="*/ 2147483646 w 778"/>
                  <a:gd name="T11" fmla="*/ 2147483646 h 792"/>
                  <a:gd name="T12" fmla="*/ 2147483646 w 778"/>
                  <a:gd name="T13" fmla="*/ 2147483646 h 792"/>
                  <a:gd name="T14" fmla="*/ 2147483646 w 778"/>
                  <a:gd name="T15" fmla="*/ 2147483646 h 792"/>
                  <a:gd name="T16" fmla="*/ 2147483646 w 778"/>
                  <a:gd name="T17" fmla="*/ 2147483646 h 792"/>
                  <a:gd name="T18" fmla="*/ 2147483646 w 778"/>
                  <a:gd name="T19" fmla="*/ 2147483646 h 792"/>
                  <a:gd name="T20" fmla="*/ 2147483646 w 778"/>
                  <a:gd name="T21" fmla="*/ 2147483646 h 792"/>
                  <a:gd name="T22" fmla="*/ 2147483646 w 778"/>
                  <a:gd name="T23" fmla="*/ 2147483646 h 792"/>
                  <a:gd name="T24" fmla="*/ 2147483646 w 778"/>
                  <a:gd name="T25" fmla="*/ 2147483646 h 792"/>
                  <a:gd name="T26" fmla="*/ 2147483646 w 778"/>
                  <a:gd name="T27" fmla="*/ 2147483646 h 792"/>
                  <a:gd name="T28" fmla="*/ 2147483646 w 778"/>
                  <a:gd name="T29" fmla="*/ 2147483646 h 792"/>
                  <a:gd name="T30" fmla="*/ 2147483646 w 778"/>
                  <a:gd name="T31" fmla="*/ 2147483646 h 792"/>
                  <a:gd name="T32" fmla="*/ 2147483646 w 778"/>
                  <a:gd name="T33" fmla="*/ 2147483646 h 792"/>
                  <a:gd name="T34" fmla="*/ 2147483646 w 778"/>
                  <a:gd name="T35" fmla="*/ 2147483646 h 792"/>
                  <a:gd name="T36" fmla="*/ 2147483646 w 778"/>
                  <a:gd name="T37" fmla="*/ 2147483646 h 792"/>
                  <a:gd name="T38" fmla="*/ 2147483646 w 778"/>
                  <a:gd name="T39" fmla="*/ 2147483646 h 792"/>
                  <a:gd name="T40" fmla="*/ 2147483646 w 778"/>
                  <a:gd name="T41" fmla="*/ 2147483646 h 792"/>
                  <a:gd name="T42" fmla="*/ 2147483646 w 778"/>
                  <a:gd name="T43" fmla="*/ 2147483646 h 792"/>
                  <a:gd name="T44" fmla="*/ 2147483646 w 778"/>
                  <a:gd name="T45" fmla="*/ 2147483646 h 792"/>
                  <a:gd name="T46" fmla="*/ 2147483646 w 778"/>
                  <a:gd name="T47" fmla="*/ 2147483646 h 792"/>
                  <a:gd name="T48" fmla="*/ 2147483646 w 778"/>
                  <a:gd name="T49" fmla="*/ 2147483646 h 792"/>
                  <a:gd name="T50" fmla="*/ 2147483646 w 778"/>
                  <a:gd name="T51" fmla="*/ 2147483646 h 792"/>
                  <a:gd name="T52" fmla="*/ 2147483646 w 778"/>
                  <a:gd name="T53" fmla="*/ 2147483646 h 792"/>
                  <a:gd name="T54" fmla="*/ 2147483646 w 778"/>
                  <a:gd name="T55" fmla="*/ 2147483646 h 792"/>
                  <a:gd name="T56" fmla="*/ 2147483646 w 778"/>
                  <a:gd name="T57" fmla="*/ 2147483646 h 792"/>
                  <a:gd name="T58" fmla="*/ 2147483646 w 778"/>
                  <a:gd name="T59" fmla="*/ 2147483646 h 792"/>
                  <a:gd name="T60" fmla="*/ 2147483646 w 778"/>
                  <a:gd name="T61" fmla="*/ 2147483646 h 792"/>
                  <a:gd name="T62" fmla="*/ 2147483646 w 778"/>
                  <a:gd name="T63" fmla="*/ 2147483646 h 792"/>
                  <a:gd name="T64" fmla="*/ 2147483646 w 778"/>
                  <a:gd name="T65" fmla="*/ 2147483646 h 792"/>
                  <a:gd name="T66" fmla="*/ 2147483646 w 778"/>
                  <a:gd name="T67" fmla="*/ 2147483646 h 792"/>
                  <a:gd name="T68" fmla="*/ 2147483646 w 778"/>
                  <a:gd name="T69" fmla="*/ 2147483646 h 792"/>
                  <a:gd name="T70" fmla="*/ 2147483646 w 778"/>
                  <a:gd name="T71" fmla="*/ 2147483646 h 792"/>
                  <a:gd name="T72" fmla="*/ 2147483646 w 778"/>
                  <a:gd name="T73" fmla="*/ 2147483646 h 792"/>
                  <a:gd name="T74" fmla="*/ 2147483646 w 778"/>
                  <a:gd name="T75" fmla="*/ 2147483646 h 792"/>
                  <a:gd name="T76" fmla="*/ 2147483646 w 778"/>
                  <a:gd name="T77" fmla="*/ 2147483646 h 792"/>
                  <a:gd name="T78" fmla="*/ 2147483646 w 778"/>
                  <a:gd name="T79" fmla="*/ 2147483646 h 7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8"/>
                  <a:gd name="T121" fmla="*/ 0 h 792"/>
                  <a:gd name="T122" fmla="*/ 778 w 778"/>
                  <a:gd name="T123" fmla="*/ 792 h 79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8" h="792">
                    <a:moveTo>
                      <a:pt x="716" y="687"/>
                    </a:moveTo>
                    <a:lnTo>
                      <a:pt x="716" y="731"/>
                    </a:lnTo>
                    <a:lnTo>
                      <a:pt x="671" y="743"/>
                    </a:lnTo>
                    <a:lnTo>
                      <a:pt x="656" y="737"/>
                    </a:lnTo>
                    <a:lnTo>
                      <a:pt x="644" y="750"/>
                    </a:lnTo>
                    <a:lnTo>
                      <a:pt x="612" y="763"/>
                    </a:lnTo>
                    <a:lnTo>
                      <a:pt x="597" y="751"/>
                    </a:lnTo>
                    <a:lnTo>
                      <a:pt x="589" y="768"/>
                    </a:lnTo>
                    <a:lnTo>
                      <a:pt x="571" y="765"/>
                    </a:lnTo>
                    <a:lnTo>
                      <a:pt x="563" y="748"/>
                    </a:lnTo>
                    <a:lnTo>
                      <a:pt x="509" y="742"/>
                    </a:lnTo>
                    <a:lnTo>
                      <a:pt x="459" y="792"/>
                    </a:lnTo>
                    <a:lnTo>
                      <a:pt x="422" y="780"/>
                    </a:lnTo>
                    <a:lnTo>
                      <a:pt x="404" y="777"/>
                    </a:lnTo>
                    <a:lnTo>
                      <a:pt x="370" y="756"/>
                    </a:lnTo>
                    <a:lnTo>
                      <a:pt x="352" y="695"/>
                    </a:lnTo>
                    <a:lnTo>
                      <a:pt x="343" y="677"/>
                    </a:lnTo>
                    <a:lnTo>
                      <a:pt x="360" y="658"/>
                    </a:lnTo>
                    <a:lnTo>
                      <a:pt x="352" y="638"/>
                    </a:lnTo>
                    <a:lnTo>
                      <a:pt x="270" y="686"/>
                    </a:lnTo>
                    <a:lnTo>
                      <a:pt x="142" y="638"/>
                    </a:lnTo>
                    <a:lnTo>
                      <a:pt x="126" y="570"/>
                    </a:lnTo>
                    <a:lnTo>
                      <a:pt x="116" y="516"/>
                    </a:lnTo>
                    <a:lnTo>
                      <a:pt x="73" y="474"/>
                    </a:lnTo>
                    <a:lnTo>
                      <a:pt x="31" y="453"/>
                    </a:lnTo>
                    <a:lnTo>
                      <a:pt x="36" y="402"/>
                    </a:lnTo>
                    <a:lnTo>
                      <a:pt x="28" y="375"/>
                    </a:lnTo>
                    <a:lnTo>
                      <a:pt x="56" y="379"/>
                    </a:lnTo>
                    <a:lnTo>
                      <a:pt x="71" y="348"/>
                    </a:lnTo>
                    <a:lnTo>
                      <a:pt x="22" y="286"/>
                    </a:lnTo>
                    <a:lnTo>
                      <a:pt x="0" y="280"/>
                    </a:lnTo>
                    <a:lnTo>
                      <a:pt x="6" y="261"/>
                    </a:lnTo>
                    <a:lnTo>
                      <a:pt x="37" y="240"/>
                    </a:lnTo>
                    <a:lnTo>
                      <a:pt x="186" y="219"/>
                    </a:lnTo>
                    <a:lnTo>
                      <a:pt x="232" y="224"/>
                    </a:lnTo>
                    <a:lnTo>
                      <a:pt x="237" y="199"/>
                    </a:lnTo>
                    <a:lnTo>
                      <a:pt x="263" y="183"/>
                    </a:lnTo>
                    <a:lnTo>
                      <a:pt x="268" y="143"/>
                    </a:lnTo>
                    <a:lnTo>
                      <a:pt x="333" y="99"/>
                    </a:lnTo>
                    <a:lnTo>
                      <a:pt x="358" y="136"/>
                    </a:lnTo>
                    <a:lnTo>
                      <a:pt x="374" y="116"/>
                    </a:lnTo>
                    <a:lnTo>
                      <a:pt x="415" y="116"/>
                    </a:lnTo>
                    <a:lnTo>
                      <a:pt x="420" y="90"/>
                    </a:lnTo>
                    <a:lnTo>
                      <a:pt x="404" y="70"/>
                    </a:lnTo>
                    <a:lnTo>
                      <a:pt x="416" y="28"/>
                    </a:lnTo>
                    <a:lnTo>
                      <a:pt x="457" y="9"/>
                    </a:lnTo>
                    <a:lnTo>
                      <a:pt x="491" y="0"/>
                    </a:lnTo>
                    <a:lnTo>
                      <a:pt x="492" y="34"/>
                    </a:lnTo>
                    <a:lnTo>
                      <a:pt x="508" y="29"/>
                    </a:lnTo>
                    <a:lnTo>
                      <a:pt x="513" y="55"/>
                    </a:lnTo>
                    <a:lnTo>
                      <a:pt x="559" y="71"/>
                    </a:lnTo>
                    <a:lnTo>
                      <a:pt x="584" y="56"/>
                    </a:lnTo>
                    <a:lnTo>
                      <a:pt x="615" y="102"/>
                    </a:lnTo>
                    <a:lnTo>
                      <a:pt x="645" y="81"/>
                    </a:lnTo>
                    <a:lnTo>
                      <a:pt x="656" y="107"/>
                    </a:lnTo>
                    <a:lnTo>
                      <a:pt x="635" y="132"/>
                    </a:lnTo>
                    <a:lnTo>
                      <a:pt x="629" y="163"/>
                    </a:lnTo>
                    <a:lnTo>
                      <a:pt x="608" y="171"/>
                    </a:lnTo>
                    <a:lnTo>
                      <a:pt x="593" y="163"/>
                    </a:lnTo>
                    <a:lnTo>
                      <a:pt x="571" y="199"/>
                    </a:lnTo>
                    <a:lnTo>
                      <a:pt x="546" y="219"/>
                    </a:lnTo>
                    <a:lnTo>
                      <a:pt x="582" y="241"/>
                    </a:lnTo>
                    <a:lnTo>
                      <a:pt x="546" y="282"/>
                    </a:lnTo>
                    <a:lnTo>
                      <a:pt x="577" y="302"/>
                    </a:lnTo>
                    <a:lnTo>
                      <a:pt x="577" y="317"/>
                    </a:lnTo>
                    <a:lnTo>
                      <a:pt x="592" y="323"/>
                    </a:lnTo>
                    <a:lnTo>
                      <a:pt x="617" y="349"/>
                    </a:lnTo>
                    <a:lnTo>
                      <a:pt x="653" y="319"/>
                    </a:lnTo>
                    <a:lnTo>
                      <a:pt x="648" y="308"/>
                    </a:lnTo>
                    <a:lnTo>
                      <a:pt x="658" y="298"/>
                    </a:lnTo>
                    <a:lnTo>
                      <a:pt x="679" y="337"/>
                    </a:lnTo>
                    <a:lnTo>
                      <a:pt x="672" y="362"/>
                    </a:lnTo>
                    <a:lnTo>
                      <a:pt x="778" y="564"/>
                    </a:lnTo>
                    <a:lnTo>
                      <a:pt x="747" y="574"/>
                    </a:lnTo>
                    <a:lnTo>
                      <a:pt x="732" y="548"/>
                    </a:lnTo>
                    <a:lnTo>
                      <a:pt x="722" y="584"/>
                    </a:lnTo>
                    <a:lnTo>
                      <a:pt x="696" y="604"/>
                    </a:lnTo>
                    <a:lnTo>
                      <a:pt x="702" y="615"/>
                    </a:lnTo>
                    <a:lnTo>
                      <a:pt x="717" y="609"/>
                    </a:lnTo>
                    <a:lnTo>
                      <a:pt x="727" y="677"/>
                    </a:lnTo>
                    <a:lnTo>
                      <a:pt x="716" y="68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18" name="Freeform 1325"/>
            <p:cNvSpPr>
              <a:spLocks noChangeAspect="1"/>
            </p:cNvSpPr>
            <p:nvPr/>
          </p:nvSpPr>
          <p:spPr bwMode="auto">
            <a:xfrm>
              <a:off x="120080" y="3308071"/>
              <a:ext cx="247650" cy="280987"/>
            </a:xfrm>
            <a:custGeom>
              <a:avLst/>
              <a:gdLst>
                <a:gd name="T0" fmla="*/ 2147483646 w 202"/>
                <a:gd name="T1" fmla="*/ 2147483646 h 230"/>
                <a:gd name="T2" fmla="*/ 2147483646 w 202"/>
                <a:gd name="T3" fmla="*/ 2147483646 h 230"/>
                <a:gd name="T4" fmla="*/ 2147483646 w 202"/>
                <a:gd name="T5" fmla="*/ 2147483646 h 230"/>
                <a:gd name="T6" fmla="*/ 2147483646 w 202"/>
                <a:gd name="T7" fmla="*/ 2147483646 h 230"/>
                <a:gd name="T8" fmla="*/ 2147483646 w 202"/>
                <a:gd name="T9" fmla="*/ 2147483646 h 230"/>
                <a:gd name="T10" fmla="*/ 2147483646 w 202"/>
                <a:gd name="T11" fmla="*/ 2147483646 h 230"/>
                <a:gd name="T12" fmla="*/ 2147483646 w 202"/>
                <a:gd name="T13" fmla="*/ 2147483646 h 230"/>
                <a:gd name="T14" fmla="*/ 2147483646 w 202"/>
                <a:gd name="T15" fmla="*/ 2147483646 h 230"/>
                <a:gd name="T16" fmla="*/ 2147483646 w 202"/>
                <a:gd name="T17" fmla="*/ 2147483646 h 230"/>
                <a:gd name="T18" fmla="*/ 2147483646 w 202"/>
                <a:gd name="T19" fmla="*/ 2147483646 h 230"/>
                <a:gd name="T20" fmla="*/ 2147483646 w 202"/>
                <a:gd name="T21" fmla="*/ 2147483646 h 230"/>
                <a:gd name="T22" fmla="*/ 2147483646 w 202"/>
                <a:gd name="T23" fmla="*/ 2147483646 h 230"/>
                <a:gd name="T24" fmla="*/ 2147483646 w 202"/>
                <a:gd name="T25" fmla="*/ 2147483646 h 230"/>
                <a:gd name="T26" fmla="*/ 2147483646 w 202"/>
                <a:gd name="T27" fmla="*/ 2147483646 h 230"/>
                <a:gd name="T28" fmla="*/ 2147483646 w 202"/>
                <a:gd name="T29" fmla="*/ 2147483646 h 230"/>
                <a:gd name="T30" fmla="*/ 2147483646 w 202"/>
                <a:gd name="T31" fmla="*/ 2147483646 h 230"/>
                <a:gd name="T32" fmla="*/ 2147483646 w 202"/>
                <a:gd name="T33" fmla="*/ 2147483646 h 230"/>
                <a:gd name="T34" fmla="*/ 2147483646 w 202"/>
                <a:gd name="T35" fmla="*/ 2147483646 h 230"/>
                <a:gd name="T36" fmla="*/ 2147483646 w 202"/>
                <a:gd name="T37" fmla="*/ 2147483646 h 230"/>
                <a:gd name="T38" fmla="*/ 2147483646 w 202"/>
                <a:gd name="T39" fmla="*/ 2147483646 h 230"/>
                <a:gd name="T40" fmla="*/ 2147483646 w 202"/>
                <a:gd name="T41" fmla="*/ 2147483646 h 230"/>
                <a:gd name="T42" fmla="*/ 2147483646 w 202"/>
                <a:gd name="T43" fmla="*/ 2147483646 h 230"/>
                <a:gd name="T44" fmla="*/ 2147483646 w 202"/>
                <a:gd name="T45" fmla="*/ 2147483646 h 230"/>
                <a:gd name="T46" fmla="*/ 2147483646 w 202"/>
                <a:gd name="T47" fmla="*/ 2147483646 h 230"/>
                <a:gd name="T48" fmla="*/ 2147483646 w 202"/>
                <a:gd name="T49" fmla="*/ 2147483646 h 230"/>
                <a:gd name="T50" fmla="*/ 2147483646 w 202"/>
                <a:gd name="T51" fmla="*/ 2147483646 h 230"/>
                <a:gd name="T52" fmla="*/ 2147483646 w 202"/>
                <a:gd name="T53" fmla="*/ 2147483646 h 230"/>
                <a:gd name="T54" fmla="*/ 2147483646 w 202"/>
                <a:gd name="T55" fmla="*/ 2147483646 h 230"/>
                <a:gd name="T56" fmla="*/ 2147483646 w 202"/>
                <a:gd name="T57" fmla="*/ 2147483646 h 230"/>
                <a:gd name="T58" fmla="*/ 2147483646 w 202"/>
                <a:gd name="T59" fmla="*/ 2147483646 h 230"/>
                <a:gd name="T60" fmla="*/ 2147483646 w 202"/>
                <a:gd name="T61" fmla="*/ 2147483646 h 230"/>
                <a:gd name="T62" fmla="*/ 2147483646 w 202"/>
                <a:gd name="T63" fmla="*/ 2147483646 h 230"/>
                <a:gd name="T64" fmla="*/ 2147483646 w 202"/>
                <a:gd name="T65" fmla="*/ 2147483646 h 230"/>
                <a:gd name="T66" fmla="*/ 2147483646 w 202"/>
                <a:gd name="T67" fmla="*/ 2147483646 h 230"/>
                <a:gd name="T68" fmla="*/ 2147483646 w 202"/>
                <a:gd name="T69" fmla="*/ 2147483646 h 230"/>
                <a:gd name="T70" fmla="*/ 2147483646 w 202"/>
                <a:gd name="T71" fmla="*/ 2147483646 h 230"/>
                <a:gd name="T72" fmla="*/ 2147483646 w 202"/>
                <a:gd name="T73" fmla="*/ 2147483646 h 230"/>
                <a:gd name="T74" fmla="*/ 2147483646 w 202"/>
                <a:gd name="T75" fmla="*/ 2147483646 h 230"/>
                <a:gd name="T76" fmla="*/ 2147483646 w 202"/>
                <a:gd name="T77" fmla="*/ 2147483646 h 230"/>
                <a:gd name="T78" fmla="*/ 2147483646 w 202"/>
                <a:gd name="T79" fmla="*/ 2147483646 h 230"/>
                <a:gd name="T80" fmla="*/ 2147483646 w 202"/>
                <a:gd name="T81" fmla="*/ 2147483646 h 230"/>
                <a:gd name="T82" fmla="*/ 2147483646 w 202"/>
                <a:gd name="T83" fmla="*/ 2147483646 h 230"/>
                <a:gd name="T84" fmla="*/ 2147483646 w 202"/>
                <a:gd name="T85" fmla="*/ 2147483646 h 230"/>
                <a:gd name="T86" fmla="*/ 2147483646 w 202"/>
                <a:gd name="T87" fmla="*/ 2147483646 h 230"/>
                <a:gd name="T88" fmla="*/ 2147483646 w 202"/>
                <a:gd name="T89" fmla="*/ 2147483646 h 230"/>
                <a:gd name="T90" fmla="*/ 2147483646 w 202"/>
                <a:gd name="T91" fmla="*/ 2147483646 h 230"/>
                <a:gd name="T92" fmla="*/ 2147483646 w 202"/>
                <a:gd name="T93" fmla="*/ 0 h 230"/>
                <a:gd name="T94" fmla="*/ 2147483646 w 202"/>
                <a:gd name="T95" fmla="*/ 2147483646 h 230"/>
                <a:gd name="T96" fmla="*/ 2147483646 w 202"/>
                <a:gd name="T97" fmla="*/ 2147483646 h 230"/>
                <a:gd name="T98" fmla="*/ 2147483646 w 202"/>
                <a:gd name="T99" fmla="*/ 2147483646 h 230"/>
                <a:gd name="T100" fmla="*/ 2147483646 w 202"/>
                <a:gd name="T101" fmla="*/ 2147483646 h 230"/>
                <a:gd name="T102" fmla="*/ 2147483646 w 202"/>
                <a:gd name="T103" fmla="*/ 2147483646 h 230"/>
                <a:gd name="T104" fmla="*/ 2147483646 w 202"/>
                <a:gd name="T105" fmla="*/ 2147483646 h 2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30">
                  <a:moveTo>
                    <a:pt x="128" y="17"/>
                  </a:moveTo>
                  <a:lnTo>
                    <a:pt x="131" y="20"/>
                  </a:lnTo>
                  <a:lnTo>
                    <a:pt x="134" y="17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37" y="34"/>
                  </a:lnTo>
                  <a:lnTo>
                    <a:pt x="134" y="37"/>
                  </a:lnTo>
                  <a:lnTo>
                    <a:pt x="137" y="42"/>
                  </a:lnTo>
                  <a:lnTo>
                    <a:pt x="140" y="39"/>
                  </a:lnTo>
                  <a:lnTo>
                    <a:pt x="140" y="37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5" y="54"/>
                  </a:lnTo>
                  <a:lnTo>
                    <a:pt x="151" y="62"/>
                  </a:lnTo>
                  <a:lnTo>
                    <a:pt x="151" y="65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8" y="79"/>
                  </a:lnTo>
                  <a:lnTo>
                    <a:pt x="154" y="79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82"/>
                  </a:lnTo>
                  <a:lnTo>
                    <a:pt x="151" y="85"/>
                  </a:lnTo>
                  <a:lnTo>
                    <a:pt x="145" y="82"/>
                  </a:lnTo>
                  <a:lnTo>
                    <a:pt x="137" y="82"/>
                  </a:lnTo>
                  <a:lnTo>
                    <a:pt x="145" y="91"/>
                  </a:lnTo>
                  <a:lnTo>
                    <a:pt x="148" y="102"/>
                  </a:lnTo>
                  <a:lnTo>
                    <a:pt x="148" y="113"/>
                  </a:lnTo>
                  <a:lnTo>
                    <a:pt x="148" y="119"/>
                  </a:lnTo>
                  <a:lnTo>
                    <a:pt x="148" y="128"/>
                  </a:lnTo>
                  <a:lnTo>
                    <a:pt x="145" y="131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37" y="133"/>
                  </a:lnTo>
                  <a:lnTo>
                    <a:pt x="134" y="133"/>
                  </a:lnTo>
                  <a:lnTo>
                    <a:pt x="134" y="139"/>
                  </a:lnTo>
                  <a:lnTo>
                    <a:pt x="131" y="145"/>
                  </a:lnTo>
                  <a:lnTo>
                    <a:pt x="134" y="145"/>
                  </a:lnTo>
                  <a:lnTo>
                    <a:pt x="140" y="159"/>
                  </a:lnTo>
                  <a:lnTo>
                    <a:pt x="142" y="156"/>
                  </a:lnTo>
                  <a:lnTo>
                    <a:pt x="145" y="142"/>
                  </a:lnTo>
                  <a:lnTo>
                    <a:pt x="148" y="133"/>
                  </a:lnTo>
                  <a:lnTo>
                    <a:pt x="151" y="128"/>
                  </a:lnTo>
                  <a:lnTo>
                    <a:pt x="151" y="122"/>
                  </a:lnTo>
                  <a:lnTo>
                    <a:pt x="154" y="116"/>
                  </a:lnTo>
                  <a:lnTo>
                    <a:pt x="154" y="113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4" y="122"/>
                  </a:lnTo>
                  <a:lnTo>
                    <a:pt x="145" y="145"/>
                  </a:lnTo>
                  <a:lnTo>
                    <a:pt x="145" y="150"/>
                  </a:lnTo>
                  <a:lnTo>
                    <a:pt x="145" y="156"/>
                  </a:lnTo>
                  <a:lnTo>
                    <a:pt x="145" y="165"/>
                  </a:lnTo>
                  <a:lnTo>
                    <a:pt x="148" y="167"/>
                  </a:lnTo>
                  <a:lnTo>
                    <a:pt x="157" y="173"/>
                  </a:lnTo>
                  <a:lnTo>
                    <a:pt x="171" y="179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85" y="190"/>
                  </a:lnTo>
                  <a:lnTo>
                    <a:pt x="194" y="196"/>
                  </a:lnTo>
                  <a:lnTo>
                    <a:pt x="199" y="207"/>
                  </a:lnTo>
                  <a:lnTo>
                    <a:pt x="202" y="216"/>
                  </a:lnTo>
                  <a:lnTo>
                    <a:pt x="202" y="219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19"/>
                  </a:lnTo>
                  <a:lnTo>
                    <a:pt x="194" y="216"/>
                  </a:lnTo>
                  <a:lnTo>
                    <a:pt x="191" y="216"/>
                  </a:lnTo>
                  <a:lnTo>
                    <a:pt x="185" y="216"/>
                  </a:lnTo>
                  <a:lnTo>
                    <a:pt x="179" y="219"/>
                  </a:lnTo>
                  <a:lnTo>
                    <a:pt x="174" y="222"/>
                  </a:lnTo>
                  <a:lnTo>
                    <a:pt x="174" y="224"/>
                  </a:lnTo>
                  <a:lnTo>
                    <a:pt x="171" y="227"/>
                  </a:lnTo>
                  <a:lnTo>
                    <a:pt x="171" y="230"/>
                  </a:lnTo>
                  <a:lnTo>
                    <a:pt x="157" y="222"/>
                  </a:lnTo>
                  <a:lnTo>
                    <a:pt x="154" y="216"/>
                  </a:lnTo>
                  <a:lnTo>
                    <a:pt x="148" y="210"/>
                  </a:lnTo>
                  <a:lnTo>
                    <a:pt x="145" y="210"/>
                  </a:lnTo>
                  <a:lnTo>
                    <a:pt x="140" y="204"/>
                  </a:lnTo>
                  <a:lnTo>
                    <a:pt x="140" y="202"/>
                  </a:lnTo>
                  <a:lnTo>
                    <a:pt x="140" y="199"/>
                  </a:lnTo>
                  <a:lnTo>
                    <a:pt x="140" y="196"/>
                  </a:lnTo>
                  <a:lnTo>
                    <a:pt x="140" y="190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7" y="182"/>
                  </a:lnTo>
                  <a:lnTo>
                    <a:pt x="137" y="179"/>
                  </a:lnTo>
                  <a:lnTo>
                    <a:pt x="134" y="179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11" y="173"/>
                  </a:lnTo>
                  <a:lnTo>
                    <a:pt x="100" y="170"/>
                  </a:lnTo>
                  <a:lnTo>
                    <a:pt x="100" y="173"/>
                  </a:lnTo>
                  <a:lnTo>
                    <a:pt x="97" y="173"/>
                  </a:lnTo>
                  <a:lnTo>
                    <a:pt x="94" y="173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88" y="165"/>
                  </a:lnTo>
                  <a:lnTo>
                    <a:pt x="77" y="153"/>
                  </a:lnTo>
                  <a:lnTo>
                    <a:pt x="63" y="148"/>
                  </a:lnTo>
                  <a:lnTo>
                    <a:pt x="60" y="145"/>
                  </a:lnTo>
                  <a:lnTo>
                    <a:pt x="57" y="145"/>
                  </a:lnTo>
                  <a:lnTo>
                    <a:pt x="51" y="148"/>
                  </a:lnTo>
                  <a:lnTo>
                    <a:pt x="49" y="148"/>
                  </a:lnTo>
                  <a:lnTo>
                    <a:pt x="46" y="148"/>
                  </a:lnTo>
                  <a:lnTo>
                    <a:pt x="40" y="148"/>
                  </a:lnTo>
                  <a:lnTo>
                    <a:pt x="23" y="145"/>
                  </a:lnTo>
                  <a:lnTo>
                    <a:pt x="14" y="142"/>
                  </a:lnTo>
                  <a:lnTo>
                    <a:pt x="12" y="139"/>
                  </a:lnTo>
                  <a:lnTo>
                    <a:pt x="12" y="136"/>
                  </a:lnTo>
                  <a:lnTo>
                    <a:pt x="9" y="131"/>
                  </a:lnTo>
                  <a:lnTo>
                    <a:pt x="6" y="131"/>
                  </a:lnTo>
                  <a:lnTo>
                    <a:pt x="3" y="125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3" y="94"/>
                  </a:lnTo>
                  <a:lnTo>
                    <a:pt x="9" y="99"/>
                  </a:lnTo>
                  <a:lnTo>
                    <a:pt x="14" y="102"/>
                  </a:lnTo>
                  <a:lnTo>
                    <a:pt x="17" y="9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5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9" y="62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3" y="57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3" y="39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0" y="2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7" y="5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1" y="11"/>
                  </a:lnTo>
                  <a:lnTo>
                    <a:pt x="83" y="17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94" y="22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3" y="25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20" y="37"/>
                  </a:lnTo>
                  <a:lnTo>
                    <a:pt x="120" y="34"/>
                  </a:lnTo>
                  <a:lnTo>
                    <a:pt x="120" y="31"/>
                  </a:lnTo>
                  <a:lnTo>
                    <a:pt x="120" y="28"/>
                  </a:lnTo>
                  <a:lnTo>
                    <a:pt x="120" y="25"/>
                  </a:lnTo>
                  <a:lnTo>
                    <a:pt x="125" y="22"/>
                  </a:lnTo>
                  <a:lnTo>
                    <a:pt x="128" y="17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Rectangle 935"/>
            <p:cNvSpPr>
              <a:spLocks noChangeArrowheads="1"/>
            </p:cNvSpPr>
            <p:nvPr/>
          </p:nvSpPr>
          <p:spPr bwMode="auto">
            <a:xfrm>
              <a:off x="78805" y="3295372"/>
              <a:ext cx="544560" cy="116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6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Симферополь</a:t>
              </a:r>
            </a:p>
          </p:txBody>
        </p:sp>
        <p:sp>
          <p:nvSpPr>
            <p:cNvPr id="20" name="Rectangle 935"/>
            <p:cNvSpPr>
              <a:spLocks noChangeArrowheads="1"/>
            </p:cNvSpPr>
            <p:nvPr/>
          </p:nvSpPr>
          <p:spPr bwMode="auto">
            <a:xfrm>
              <a:off x="3807" y="3409671"/>
              <a:ext cx="496624" cy="116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6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Севастополь</a:t>
              </a:r>
            </a:p>
          </p:txBody>
        </p:sp>
      </p:grpSp>
      <p:sp>
        <p:nvSpPr>
          <p:cNvPr id="33794" name="Rectangle 1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-30764"/>
            <a:ext cx="12192000" cy="580039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altLang="ru-RU" sz="1800" dirty="0">
                <a:cs typeface="Times New Roman" panose="02020603050405020304" pitchFamily="18" charset="0"/>
              </a:rPr>
              <a:t>НАЧАЛО ПОЖАРООПАСНОГО ПЕРИОДА В </a:t>
            </a:r>
            <a:r>
              <a:rPr lang="ru-RU" altLang="ru-RU" sz="1800" dirty="0" smtClean="0">
                <a:cs typeface="Times New Roman" panose="02020603050405020304" pitchFamily="18" charset="0"/>
              </a:rPr>
              <a:t>2022 г</a:t>
            </a:r>
            <a:r>
              <a:rPr lang="ru-RU" altLang="ru-RU" sz="1800" dirty="0">
                <a:cs typeface="Times New Roman" panose="02020603050405020304" pitchFamily="18" charset="0"/>
              </a:rPr>
              <a:t>. </a:t>
            </a:r>
            <a:br>
              <a:rPr lang="ru-RU" altLang="ru-RU" sz="1800" dirty="0">
                <a:cs typeface="Times New Roman" panose="02020603050405020304" pitchFamily="18" charset="0"/>
              </a:rPr>
            </a:br>
            <a:r>
              <a:rPr lang="ru-RU" altLang="ru-RU" sz="1800" dirty="0">
                <a:cs typeface="Times New Roman" panose="02020603050405020304" pitchFamily="18" charset="0"/>
              </a:rPr>
              <a:t>ПО ОТНОШЕНИЮ К СРЕДНЕМНОГОЛЕТНИМ СРОКАМ </a:t>
            </a:r>
          </a:p>
        </p:txBody>
      </p:sp>
      <p:grpSp>
        <p:nvGrpSpPr>
          <p:cNvPr id="33797" name="Группа 1"/>
          <p:cNvGrpSpPr>
            <a:grpSpLocks/>
          </p:cNvGrpSpPr>
          <p:nvPr/>
        </p:nvGrpSpPr>
        <p:grpSpPr bwMode="auto">
          <a:xfrm>
            <a:off x="1628776" y="5483226"/>
            <a:ext cx="3922713" cy="1211263"/>
            <a:chOff x="160338" y="5373216"/>
            <a:chExt cx="3923626" cy="1209929"/>
          </a:xfrm>
        </p:grpSpPr>
        <p:grpSp>
          <p:nvGrpSpPr>
            <p:cNvPr id="33799" name="Группа 1"/>
            <p:cNvGrpSpPr>
              <a:grpSpLocks/>
            </p:cNvGrpSpPr>
            <p:nvPr/>
          </p:nvGrpSpPr>
          <p:grpSpPr bwMode="auto">
            <a:xfrm>
              <a:off x="160338" y="5373216"/>
              <a:ext cx="3923626" cy="960437"/>
              <a:chOff x="96838" y="5716488"/>
              <a:chExt cx="3922472" cy="960537"/>
            </a:xfrm>
          </p:grpSpPr>
          <p:sp>
            <p:nvSpPr>
              <p:cNvPr id="33802" name="Rectangle 1120"/>
              <p:cNvSpPr>
                <a:spLocks noChangeArrowheads="1"/>
              </p:cNvSpPr>
              <p:nvPr/>
            </p:nvSpPr>
            <p:spPr bwMode="auto">
              <a:xfrm>
                <a:off x="742661" y="6084912"/>
                <a:ext cx="1447800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200"/>
                  <a:t>Ранее среднемноголетних сроков (повышенный риск)</a:t>
                </a:r>
              </a:p>
            </p:txBody>
          </p:sp>
          <p:sp>
            <p:nvSpPr>
              <p:cNvPr id="33803" name="Rectangle 1126"/>
              <p:cNvSpPr>
                <a:spLocks noChangeArrowheads="1"/>
              </p:cNvSpPr>
              <p:nvPr/>
            </p:nvSpPr>
            <p:spPr bwMode="auto">
              <a:xfrm>
                <a:off x="742710" y="6524625"/>
                <a:ext cx="3276600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200"/>
                  <a:t>Начало в сроки, близкие к среднемноголетним</a:t>
                </a:r>
              </a:p>
            </p:txBody>
          </p:sp>
          <p:sp>
            <p:nvSpPr>
              <p:cNvPr id="33804" name="Rectangle 1110"/>
              <p:cNvSpPr>
                <a:spLocks noChangeArrowheads="1"/>
              </p:cNvSpPr>
              <p:nvPr/>
            </p:nvSpPr>
            <p:spPr bwMode="auto">
              <a:xfrm>
                <a:off x="285461" y="6084912"/>
                <a:ext cx="381000" cy="152400"/>
              </a:xfrm>
              <a:prstGeom prst="rect">
                <a:avLst/>
              </a:prstGeom>
              <a:solidFill>
                <a:srgbClr val="FF781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200"/>
              </a:p>
            </p:txBody>
          </p:sp>
          <p:sp>
            <p:nvSpPr>
              <p:cNvPr id="33805" name="Rectangle 1112"/>
              <p:cNvSpPr>
                <a:spLocks noChangeArrowheads="1"/>
              </p:cNvSpPr>
              <p:nvPr/>
            </p:nvSpPr>
            <p:spPr bwMode="auto">
              <a:xfrm>
                <a:off x="285644" y="6524625"/>
                <a:ext cx="381000" cy="152400"/>
              </a:xfrm>
              <a:prstGeom prst="rect">
                <a:avLst/>
              </a:prstGeom>
              <a:solidFill>
                <a:srgbClr val="CC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200"/>
              </a:p>
            </p:txBody>
          </p:sp>
          <p:sp>
            <p:nvSpPr>
              <p:cNvPr id="33806" name="Rectangle 1119"/>
              <p:cNvSpPr>
                <a:spLocks noChangeArrowheads="1"/>
              </p:cNvSpPr>
              <p:nvPr/>
            </p:nvSpPr>
            <p:spPr bwMode="auto">
              <a:xfrm>
                <a:off x="96838" y="5716488"/>
                <a:ext cx="3810000" cy="304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400" b="1"/>
                  <a:t>Начало ПО периода</a:t>
                </a:r>
              </a:p>
            </p:txBody>
          </p:sp>
          <p:sp>
            <p:nvSpPr>
              <p:cNvPr id="33807" name="Rectangle 1121"/>
              <p:cNvSpPr>
                <a:spLocks noChangeArrowheads="1"/>
              </p:cNvSpPr>
              <p:nvPr/>
            </p:nvSpPr>
            <p:spPr bwMode="auto">
              <a:xfrm>
                <a:off x="742710" y="6300788"/>
                <a:ext cx="1447800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ru-RU" altLang="ru-RU" sz="1200"/>
                  <a:t>Ранее среднемноголетних сроков (низкий риск)</a:t>
                </a:r>
              </a:p>
            </p:txBody>
          </p:sp>
          <p:sp>
            <p:nvSpPr>
              <p:cNvPr id="33808" name="Rectangle 1111"/>
              <p:cNvSpPr>
                <a:spLocks noChangeArrowheads="1"/>
              </p:cNvSpPr>
              <p:nvPr/>
            </p:nvSpPr>
            <p:spPr bwMode="auto">
              <a:xfrm>
                <a:off x="285644" y="6313488"/>
                <a:ext cx="381000" cy="152400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200"/>
              </a:p>
            </p:txBody>
          </p:sp>
        </p:grpSp>
        <p:sp>
          <p:nvSpPr>
            <p:cNvPr id="33800" name="Rectangle 1112"/>
            <p:cNvSpPr>
              <a:spLocks noChangeArrowheads="1"/>
            </p:cNvSpPr>
            <p:nvPr/>
          </p:nvSpPr>
          <p:spPr bwMode="auto">
            <a:xfrm>
              <a:off x="349151" y="6430745"/>
              <a:ext cx="381000" cy="152400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200"/>
            </a:p>
          </p:txBody>
        </p:sp>
        <p:sp>
          <p:nvSpPr>
            <p:cNvPr id="33801" name="Rectangle 1121"/>
            <p:cNvSpPr>
              <a:spLocks noChangeArrowheads="1"/>
            </p:cNvSpPr>
            <p:nvPr/>
          </p:nvSpPr>
          <p:spPr bwMode="auto">
            <a:xfrm>
              <a:off x="806351" y="6430103"/>
              <a:ext cx="1448226" cy="1523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1200" dirty="0"/>
                <a:t>Пожароопасный сезон открыт и/или зарегистрированы очаги природных пожаров (по данным на </a:t>
              </a:r>
              <a:r>
                <a:rPr lang="ru-RU" altLang="ru-RU" sz="1200" dirty="0" smtClean="0"/>
                <a:t>07.04.2022 )</a:t>
              </a:r>
              <a:endParaRPr lang="ru-RU" altLang="ru-RU" sz="1200" dirty="0"/>
            </a:p>
          </p:txBody>
        </p:sp>
      </p:grpSp>
      <p:sp>
        <p:nvSpPr>
          <p:cNvPr id="239" name="Text Box 11"/>
          <p:cNvSpPr txBox="1">
            <a:spLocks noChangeArrowheads="1"/>
          </p:cNvSpPr>
          <p:nvPr/>
        </p:nvSpPr>
        <p:spPr bwMode="auto">
          <a:xfrm>
            <a:off x="11208568" y="6498751"/>
            <a:ext cx="1080120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8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246"/>
          <p:cNvGrpSpPr>
            <a:grpSpLocks/>
          </p:cNvGrpSpPr>
          <p:nvPr/>
        </p:nvGrpSpPr>
        <p:grpSpPr bwMode="auto">
          <a:xfrm>
            <a:off x="609485" y="623890"/>
            <a:ext cx="10941090" cy="5610222"/>
            <a:chOff x="3807" y="944563"/>
            <a:chExt cx="8924918" cy="4822825"/>
          </a:xfrm>
        </p:grpSpPr>
        <p:grpSp>
          <p:nvGrpSpPr>
            <p:cNvPr id="3" name="Группа 4"/>
            <p:cNvGrpSpPr>
              <a:grpSpLocks/>
            </p:cNvGrpSpPr>
            <p:nvPr/>
          </p:nvGrpSpPr>
          <p:grpSpPr bwMode="auto">
            <a:xfrm>
              <a:off x="44414" y="944563"/>
              <a:ext cx="8884311" cy="4822825"/>
              <a:chOff x="44414" y="944563"/>
              <a:chExt cx="8884311" cy="4822825"/>
            </a:xfrm>
          </p:grpSpPr>
          <p:grpSp>
            <p:nvGrpSpPr>
              <p:cNvPr id="7" name="Группа 1"/>
              <p:cNvGrpSpPr>
                <a:grpSpLocks noChangeAspect="1"/>
              </p:cNvGrpSpPr>
              <p:nvPr/>
            </p:nvGrpSpPr>
            <p:grpSpPr bwMode="auto">
              <a:xfrm>
                <a:off x="44414" y="944563"/>
                <a:ext cx="8884311" cy="4822825"/>
                <a:chOff x="44414" y="944563"/>
                <a:chExt cx="8884311" cy="4822825"/>
              </a:xfrm>
            </p:grpSpPr>
            <p:sp>
              <p:nvSpPr>
                <p:cNvPr id="9" name="Freeform 251"/>
                <p:cNvSpPr>
                  <a:spLocks/>
                </p:cNvSpPr>
                <p:nvPr/>
              </p:nvSpPr>
              <p:spPr bwMode="auto">
                <a:xfrm>
                  <a:off x="2232228" y="3180999"/>
                  <a:ext cx="622358" cy="650277"/>
                </a:xfrm>
                <a:custGeom>
                  <a:avLst/>
                  <a:gdLst>
                    <a:gd name="T0" fmla="*/ 2147483646 w 10000"/>
                    <a:gd name="T1" fmla="*/ 2147483646 h 11896"/>
                    <a:gd name="T2" fmla="*/ 2147483646 w 10000"/>
                    <a:gd name="T3" fmla="*/ 2147483646 h 11896"/>
                    <a:gd name="T4" fmla="*/ 2147483646 w 10000"/>
                    <a:gd name="T5" fmla="*/ 2147483646 h 11896"/>
                    <a:gd name="T6" fmla="*/ 2147483646 w 10000"/>
                    <a:gd name="T7" fmla="*/ 2147483646 h 11896"/>
                    <a:gd name="T8" fmla="*/ 2147483646 w 10000"/>
                    <a:gd name="T9" fmla="*/ 2147483646 h 11896"/>
                    <a:gd name="T10" fmla="*/ 2147483646 w 10000"/>
                    <a:gd name="T11" fmla="*/ 2147483646 h 11896"/>
                    <a:gd name="T12" fmla="*/ 2147483646 w 10000"/>
                    <a:gd name="T13" fmla="*/ 2147483646 h 11896"/>
                    <a:gd name="T14" fmla="*/ 2147483646 w 10000"/>
                    <a:gd name="T15" fmla="*/ 2147483646 h 11896"/>
                    <a:gd name="T16" fmla="*/ 2147483646 w 10000"/>
                    <a:gd name="T17" fmla="*/ 2147483646 h 11896"/>
                    <a:gd name="T18" fmla="*/ 2147483646 w 10000"/>
                    <a:gd name="T19" fmla="*/ 2147483646 h 11896"/>
                    <a:gd name="T20" fmla="*/ 2147483646 w 10000"/>
                    <a:gd name="T21" fmla="*/ 2147483646 h 11896"/>
                    <a:gd name="T22" fmla="*/ 2147483646 w 10000"/>
                    <a:gd name="T23" fmla="*/ 2147483646 h 11896"/>
                    <a:gd name="T24" fmla="*/ 2147483646 w 10000"/>
                    <a:gd name="T25" fmla="*/ 2147483646 h 11896"/>
                    <a:gd name="T26" fmla="*/ 2147483646 w 10000"/>
                    <a:gd name="T27" fmla="*/ 2147483646 h 11896"/>
                    <a:gd name="T28" fmla="*/ 2147483646 w 10000"/>
                    <a:gd name="T29" fmla="*/ 2147483646 h 11896"/>
                    <a:gd name="T30" fmla="*/ 2147483646 w 10000"/>
                    <a:gd name="T31" fmla="*/ 2147483646 h 11896"/>
                    <a:gd name="T32" fmla="*/ 2147483646 w 10000"/>
                    <a:gd name="T33" fmla="*/ 2147483646 h 11896"/>
                    <a:gd name="T34" fmla="*/ 2147483646 w 10000"/>
                    <a:gd name="T35" fmla="*/ 2147483646 h 11896"/>
                    <a:gd name="T36" fmla="*/ 2147483646 w 10000"/>
                    <a:gd name="T37" fmla="*/ 2147483646 h 11896"/>
                    <a:gd name="T38" fmla="*/ 2147483646 w 10000"/>
                    <a:gd name="T39" fmla="*/ 2147483646 h 11896"/>
                    <a:gd name="T40" fmla="*/ 2147483646 w 10000"/>
                    <a:gd name="T41" fmla="*/ 2147483646 h 11896"/>
                    <a:gd name="T42" fmla="*/ 2147483646 w 10000"/>
                    <a:gd name="T43" fmla="*/ 2147483646 h 11896"/>
                    <a:gd name="T44" fmla="*/ 2147483646 w 10000"/>
                    <a:gd name="T45" fmla="*/ 2147483646 h 11896"/>
                    <a:gd name="T46" fmla="*/ 2147483646 w 10000"/>
                    <a:gd name="T47" fmla="*/ 2147483646 h 11896"/>
                    <a:gd name="T48" fmla="*/ 2147483646 w 10000"/>
                    <a:gd name="T49" fmla="*/ 2147483646 h 11896"/>
                    <a:gd name="T50" fmla="*/ 2147483646 w 10000"/>
                    <a:gd name="T51" fmla="*/ 2147483646 h 11896"/>
                    <a:gd name="T52" fmla="*/ 2147483646 w 10000"/>
                    <a:gd name="T53" fmla="*/ 2147483646 h 11896"/>
                    <a:gd name="T54" fmla="*/ 2147483646 w 10000"/>
                    <a:gd name="T55" fmla="*/ 2147483646 h 11896"/>
                    <a:gd name="T56" fmla="*/ 2147483646 w 10000"/>
                    <a:gd name="T57" fmla="*/ 2147483646 h 11896"/>
                    <a:gd name="T58" fmla="*/ 2147483646 w 10000"/>
                    <a:gd name="T59" fmla="*/ 2147483646 h 11896"/>
                    <a:gd name="T60" fmla="*/ 2147483646 w 10000"/>
                    <a:gd name="T61" fmla="*/ 2147483646 h 11896"/>
                    <a:gd name="T62" fmla="*/ 2147483646 w 10000"/>
                    <a:gd name="T63" fmla="*/ 2147483646 h 11896"/>
                    <a:gd name="T64" fmla="*/ 2147483646 w 10000"/>
                    <a:gd name="T65" fmla="*/ 2147483646 h 11896"/>
                    <a:gd name="T66" fmla="*/ 2147483646 w 10000"/>
                    <a:gd name="T67" fmla="*/ 2147483646 h 11896"/>
                    <a:gd name="T68" fmla="*/ 2147483646 w 10000"/>
                    <a:gd name="T69" fmla="*/ 2147483646 h 11896"/>
                    <a:gd name="T70" fmla="*/ 2147483646 w 10000"/>
                    <a:gd name="T71" fmla="*/ 2147483646 h 11896"/>
                    <a:gd name="T72" fmla="*/ 2147483646 w 10000"/>
                    <a:gd name="T73" fmla="*/ 2147483646 h 11896"/>
                    <a:gd name="T74" fmla="*/ 2147483646 w 10000"/>
                    <a:gd name="T75" fmla="*/ 2147483646 h 11896"/>
                    <a:gd name="T76" fmla="*/ 2147483646 w 10000"/>
                    <a:gd name="T77" fmla="*/ 2147483646 h 11896"/>
                    <a:gd name="T78" fmla="*/ 2147483646 w 10000"/>
                    <a:gd name="T79" fmla="*/ 2147483646 h 11896"/>
                    <a:gd name="T80" fmla="*/ 2147483646 w 10000"/>
                    <a:gd name="T81" fmla="*/ 2147483646 h 11896"/>
                    <a:gd name="T82" fmla="*/ 2147483646 w 10000"/>
                    <a:gd name="T83" fmla="*/ 2147483646 h 11896"/>
                    <a:gd name="T84" fmla="*/ 2147483646 w 10000"/>
                    <a:gd name="T85" fmla="*/ 2147483646 h 11896"/>
                    <a:gd name="T86" fmla="*/ 2147483646 w 10000"/>
                    <a:gd name="T87" fmla="*/ 2147483646 h 11896"/>
                    <a:gd name="T88" fmla="*/ 2147483646 w 10000"/>
                    <a:gd name="T89" fmla="*/ 2147483646 h 11896"/>
                    <a:gd name="T90" fmla="*/ 2147483646 w 10000"/>
                    <a:gd name="T91" fmla="*/ 2147483646 h 11896"/>
                    <a:gd name="T92" fmla="*/ 2147483646 w 10000"/>
                    <a:gd name="T93" fmla="*/ 2147483646 h 11896"/>
                    <a:gd name="T94" fmla="*/ 2147483646 w 10000"/>
                    <a:gd name="T95" fmla="*/ 2147483646 h 11896"/>
                    <a:gd name="T96" fmla="*/ 2147483646 w 10000"/>
                    <a:gd name="T97" fmla="*/ 2147483646 h 11896"/>
                    <a:gd name="T98" fmla="*/ 2147483646 w 10000"/>
                    <a:gd name="T99" fmla="*/ 2147483646 h 11896"/>
                    <a:gd name="T100" fmla="*/ 2147483646 w 10000"/>
                    <a:gd name="T101" fmla="*/ 2147483646 h 11896"/>
                    <a:gd name="T102" fmla="*/ 2147483646 w 10000"/>
                    <a:gd name="T103" fmla="*/ 2147483646 h 11896"/>
                    <a:gd name="T104" fmla="*/ 2147483646 w 10000"/>
                    <a:gd name="T105" fmla="*/ 2147483646 h 11896"/>
                    <a:gd name="T106" fmla="*/ 2147483646 w 10000"/>
                    <a:gd name="T107" fmla="*/ 2147483646 h 11896"/>
                    <a:gd name="T108" fmla="*/ 2147483646 w 10000"/>
                    <a:gd name="T109" fmla="*/ 2147483646 h 11896"/>
                    <a:gd name="T110" fmla="*/ 2147483646 w 10000"/>
                    <a:gd name="T111" fmla="*/ 2147483646 h 11896"/>
                    <a:gd name="T112" fmla="*/ 2147483646 w 10000"/>
                    <a:gd name="T113" fmla="*/ 2147483646 h 11896"/>
                    <a:gd name="T114" fmla="*/ 2147483646 w 10000"/>
                    <a:gd name="T115" fmla="*/ 2147483646 h 11896"/>
                    <a:gd name="T116" fmla="*/ 2147483646 w 10000"/>
                    <a:gd name="T117" fmla="*/ 2147483646 h 11896"/>
                    <a:gd name="T118" fmla="*/ 2147483646 w 10000"/>
                    <a:gd name="T119" fmla="*/ 2147483646 h 11896"/>
                    <a:gd name="T120" fmla="*/ 2147483646 w 10000"/>
                    <a:gd name="T121" fmla="*/ 2147483646 h 11896"/>
                    <a:gd name="T122" fmla="*/ 2147483646 w 10000"/>
                    <a:gd name="T123" fmla="*/ 2147483646 h 11896"/>
                    <a:gd name="T124" fmla="*/ 2147483646 w 10000"/>
                    <a:gd name="T125" fmla="*/ 2147483646 h 1189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1896">
                      <a:moveTo>
                        <a:pt x="2882" y="4337"/>
                      </a:moveTo>
                      <a:cubicBezTo>
                        <a:pt x="3041" y="4189"/>
                        <a:pt x="2775" y="4159"/>
                        <a:pt x="2854" y="4167"/>
                      </a:cubicBezTo>
                      <a:cubicBezTo>
                        <a:pt x="2908" y="4108"/>
                        <a:pt x="2890" y="4246"/>
                        <a:pt x="2630" y="4050"/>
                      </a:cubicBezTo>
                      <a:cubicBezTo>
                        <a:pt x="2771" y="3885"/>
                        <a:pt x="2432" y="4204"/>
                        <a:pt x="2573" y="3505"/>
                      </a:cubicBezTo>
                      <a:cubicBezTo>
                        <a:pt x="2835" y="3302"/>
                        <a:pt x="2486" y="3519"/>
                        <a:pt x="3070" y="3245"/>
                      </a:cubicBezTo>
                      <a:lnTo>
                        <a:pt x="3415" y="3048"/>
                      </a:lnTo>
                      <a:cubicBezTo>
                        <a:pt x="3440" y="3034"/>
                        <a:pt x="3390" y="3302"/>
                        <a:pt x="3415" y="3288"/>
                      </a:cubicBezTo>
                      <a:lnTo>
                        <a:pt x="3855" y="2874"/>
                      </a:lnTo>
                      <a:lnTo>
                        <a:pt x="4046" y="2613"/>
                      </a:lnTo>
                      <a:cubicBezTo>
                        <a:pt x="4040" y="2453"/>
                        <a:pt x="4033" y="2293"/>
                        <a:pt x="4027" y="2133"/>
                      </a:cubicBezTo>
                      <a:lnTo>
                        <a:pt x="3759" y="2352"/>
                      </a:lnTo>
                      <a:lnTo>
                        <a:pt x="3090" y="1392"/>
                      </a:lnTo>
                      <a:lnTo>
                        <a:pt x="3319" y="1263"/>
                      </a:lnTo>
                      <a:cubicBezTo>
                        <a:pt x="3325" y="1212"/>
                        <a:pt x="3332" y="1052"/>
                        <a:pt x="3338" y="1001"/>
                      </a:cubicBezTo>
                      <a:cubicBezTo>
                        <a:pt x="3364" y="921"/>
                        <a:pt x="3485" y="950"/>
                        <a:pt x="3511" y="870"/>
                      </a:cubicBezTo>
                      <a:cubicBezTo>
                        <a:pt x="3453" y="681"/>
                        <a:pt x="3281" y="493"/>
                        <a:pt x="3223" y="304"/>
                      </a:cubicBezTo>
                      <a:lnTo>
                        <a:pt x="3817" y="0"/>
                      </a:lnTo>
                      <a:lnTo>
                        <a:pt x="4142" y="391"/>
                      </a:lnTo>
                      <a:cubicBezTo>
                        <a:pt x="4174" y="340"/>
                        <a:pt x="4244" y="246"/>
                        <a:pt x="4276" y="195"/>
                      </a:cubicBezTo>
                      <a:lnTo>
                        <a:pt x="4486" y="500"/>
                      </a:lnTo>
                      <a:lnTo>
                        <a:pt x="4696" y="348"/>
                      </a:lnTo>
                      <a:cubicBezTo>
                        <a:pt x="4779" y="479"/>
                        <a:pt x="4863" y="609"/>
                        <a:pt x="4946" y="740"/>
                      </a:cubicBezTo>
                      <a:lnTo>
                        <a:pt x="4754" y="979"/>
                      </a:lnTo>
                      <a:lnTo>
                        <a:pt x="5060" y="1437"/>
                      </a:lnTo>
                      <a:lnTo>
                        <a:pt x="5252" y="1263"/>
                      </a:lnTo>
                      <a:lnTo>
                        <a:pt x="5960" y="2155"/>
                      </a:lnTo>
                      <a:lnTo>
                        <a:pt x="6114" y="1945"/>
                      </a:lnTo>
                      <a:cubicBezTo>
                        <a:pt x="6145" y="1965"/>
                        <a:pt x="6176" y="1984"/>
                        <a:pt x="6207" y="2004"/>
                      </a:cubicBezTo>
                      <a:lnTo>
                        <a:pt x="6463" y="1896"/>
                      </a:lnTo>
                      <a:lnTo>
                        <a:pt x="6760" y="2260"/>
                      </a:lnTo>
                      <a:lnTo>
                        <a:pt x="6939" y="2063"/>
                      </a:lnTo>
                      <a:lnTo>
                        <a:pt x="7236" y="2477"/>
                      </a:lnTo>
                      <a:lnTo>
                        <a:pt x="7364" y="2427"/>
                      </a:lnTo>
                      <a:lnTo>
                        <a:pt x="7457" y="2172"/>
                      </a:lnTo>
                      <a:lnTo>
                        <a:pt x="7679" y="2073"/>
                      </a:lnTo>
                      <a:cubicBezTo>
                        <a:pt x="7704" y="2129"/>
                        <a:pt x="7730" y="2184"/>
                        <a:pt x="7755" y="2240"/>
                      </a:cubicBezTo>
                      <a:lnTo>
                        <a:pt x="7900" y="2191"/>
                      </a:lnTo>
                      <a:lnTo>
                        <a:pt x="8189" y="2536"/>
                      </a:lnTo>
                      <a:cubicBezTo>
                        <a:pt x="8203" y="2520"/>
                        <a:pt x="8217" y="2503"/>
                        <a:pt x="8231" y="2487"/>
                      </a:cubicBezTo>
                      <a:lnTo>
                        <a:pt x="9345" y="3422"/>
                      </a:lnTo>
                      <a:lnTo>
                        <a:pt x="9813" y="3530"/>
                      </a:lnTo>
                      <a:lnTo>
                        <a:pt x="10000" y="3441"/>
                      </a:lnTo>
                      <a:cubicBezTo>
                        <a:pt x="9997" y="3526"/>
                        <a:pt x="9994" y="3612"/>
                        <a:pt x="9991" y="3697"/>
                      </a:cubicBezTo>
                      <a:lnTo>
                        <a:pt x="9770" y="4032"/>
                      </a:lnTo>
                      <a:lnTo>
                        <a:pt x="9600" y="4130"/>
                      </a:lnTo>
                      <a:lnTo>
                        <a:pt x="9056" y="5075"/>
                      </a:lnTo>
                      <a:lnTo>
                        <a:pt x="8750" y="5262"/>
                      </a:lnTo>
                      <a:lnTo>
                        <a:pt x="8622" y="5262"/>
                      </a:lnTo>
                      <a:lnTo>
                        <a:pt x="8520" y="5469"/>
                      </a:lnTo>
                      <a:lnTo>
                        <a:pt x="8393" y="5518"/>
                      </a:lnTo>
                      <a:lnTo>
                        <a:pt x="7823" y="6305"/>
                      </a:lnTo>
                      <a:lnTo>
                        <a:pt x="7474" y="6542"/>
                      </a:lnTo>
                      <a:lnTo>
                        <a:pt x="7126" y="6630"/>
                      </a:lnTo>
                      <a:lnTo>
                        <a:pt x="6811" y="6935"/>
                      </a:lnTo>
                      <a:cubicBezTo>
                        <a:pt x="6839" y="6968"/>
                        <a:pt x="6868" y="7001"/>
                        <a:pt x="6896" y="7034"/>
                      </a:cubicBezTo>
                      <a:lnTo>
                        <a:pt x="6803" y="7388"/>
                      </a:lnTo>
                      <a:lnTo>
                        <a:pt x="6973" y="7487"/>
                      </a:lnTo>
                      <a:lnTo>
                        <a:pt x="7151" y="7782"/>
                      </a:lnTo>
                      <a:cubicBezTo>
                        <a:pt x="7143" y="7867"/>
                        <a:pt x="7134" y="7953"/>
                        <a:pt x="7126" y="8038"/>
                      </a:cubicBezTo>
                      <a:cubicBezTo>
                        <a:pt x="7049" y="8159"/>
                        <a:pt x="6973" y="8281"/>
                        <a:pt x="6896" y="8402"/>
                      </a:cubicBezTo>
                      <a:lnTo>
                        <a:pt x="6701" y="8392"/>
                      </a:lnTo>
                      <a:lnTo>
                        <a:pt x="6573" y="8530"/>
                      </a:lnTo>
                      <a:cubicBezTo>
                        <a:pt x="6570" y="8596"/>
                        <a:pt x="6568" y="8661"/>
                        <a:pt x="6565" y="8727"/>
                      </a:cubicBezTo>
                      <a:cubicBezTo>
                        <a:pt x="6607" y="8799"/>
                        <a:pt x="6650" y="8871"/>
                        <a:pt x="6692" y="8943"/>
                      </a:cubicBezTo>
                      <a:lnTo>
                        <a:pt x="6471" y="9278"/>
                      </a:lnTo>
                      <a:lnTo>
                        <a:pt x="6301" y="9278"/>
                      </a:lnTo>
                      <a:lnTo>
                        <a:pt x="6071" y="9485"/>
                      </a:lnTo>
                      <a:lnTo>
                        <a:pt x="5901" y="9416"/>
                      </a:lnTo>
                      <a:lnTo>
                        <a:pt x="5901" y="9317"/>
                      </a:lnTo>
                      <a:lnTo>
                        <a:pt x="5247" y="9553"/>
                      </a:lnTo>
                      <a:cubicBezTo>
                        <a:pt x="5244" y="9688"/>
                        <a:pt x="5241" y="9822"/>
                        <a:pt x="5238" y="9957"/>
                      </a:cubicBezTo>
                      <a:cubicBezTo>
                        <a:pt x="5266" y="9990"/>
                        <a:pt x="5295" y="10022"/>
                        <a:pt x="5323" y="10055"/>
                      </a:cubicBezTo>
                      <a:lnTo>
                        <a:pt x="5196" y="10311"/>
                      </a:lnTo>
                      <a:lnTo>
                        <a:pt x="4906" y="10282"/>
                      </a:lnTo>
                      <a:lnTo>
                        <a:pt x="4804" y="9996"/>
                      </a:lnTo>
                      <a:lnTo>
                        <a:pt x="4515" y="9800"/>
                      </a:lnTo>
                      <a:lnTo>
                        <a:pt x="4328" y="9937"/>
                      </a:lnTo>
                      <a:cubicBezTo>
                        <a:pt x="4317" y="9917"/>
                        <a:pt x="4305" y="9898"/>
                        <a:pt x="4294" y="9878"/>
                      </a:cubicBezTo>
                      <a:lnTo>
                        <a:pt x="4022" y="10331"/>
                      </a:lnTo>
                      <a:cubicBezTo>
                        <a:pt x="4036" y="10367"/>
                        <a:pt x="4051" y="10403"/>
                        <a:pt x="4065" y="10439"/>
                      </a:cubicBezTo>
                      <a:lnTo>
                        <a:pt x="3844" y="10735"/>
                      </a:lnTo>
                      <a:lnTo>
                        <a:pt x="3316" y="10872"/>
                      </a:lnTo>
                      <a:lnTo>
                        <a:pt x="3146" y="10764"/>
                      </a:lnTo>
                      <a:lnTo>
                        <a:pt x="3104" y="10557"/>
                      </a:lnTo>
                      <a:lnTo>
                        <a:pt x="2840" y="10666"/>
                      </a:lnTo>
                      <a:lnTo>
                        <a:pt x="2840" y="11010"/>
                      </a:lnTo>
                      <a:lnTo>
                        <a:pt x="2440" y="11502"/>
                      </a:lnTo>
                      <a:lnTo>
                        <a:pt x="2347" y="11748"/>
                      </a:lnTo>
                      <a:lnTo>
                        <a:pt x="2245" y="11729"/>
                      </a:lnTo>
                      <a:lnTo>
                        <a:pt x="1998" y="11896"/>
                      </a:lnTo>
                      <a:lnTo>
                        <a:pt x="1650" y="11689"/>
                      </a:lnTo>
                      <a:cubicBezTo>
                        <a:pt x="1653" y="11505"/>
                        <a:pt x="1655" y="11322"/>
                        <a:pt x="1658" y="11138"/>
                      </a:cubicBezTo>
                      <a:cubicBezTo>
                        <a:pt x="1701" y="11122"/>
                        <a:pt x="1743" y="11105"/>
                        <a:pt x="1786" y="11089"/>
                      </a:cubicBezTo>
                      <a:cubicBezTo>
                        <a:pt x="1792" y="11056"/>
                        <a:pt x="1797" y="11023"/>
                        <a:pt x="1803" y="10990"/>
                      </a:cubicBezTo>
                      <a:lnTo>
                        <a:pt x="1539" y="10882"/>
                      </a:lnTo>
                      <a:lnTo>
                        <a:pt x="1539" y="10990"/>
                      </a:lnTo>
                      <a:lnTo>
                        <a:pt x="1233" y="10823"/>
                      </a:lnTo>
                      <a:lnTo>
                        <a:pt x="1233" y="10469"/>
                      </a:lnTo>
                      <a:lnTo>
                        <a:pt x="1335" y="10321"/>
                      </a:lnTo>
                      <a:lnTo>
                        <a:pt x="731" y="10105"/>
                      </a:lnTo>
                      <a:cubicBezTo>
                        <a:pt x="700" y="10056"/>
                        <a:pt x="669" y="10006"/>
                        <a:pt x="638" y="9957"/>
                      </a:cubicBezTo>
                      <a:lnTo>
                        <a:pt x="468" y="9908"/>
                      </a:lnTo>
                      <a:cubicBezTo>
                        <a:pt x="425" y="9836"/>
                        <a:pt x="383" y="9763"/>
                        <a:pt x="340" y="9691"/>
                      </a:cubicBezTo>
                      <a:cubicBezTo>
                        <a:pt x="329" y="9540"/>
                        <a:pt x="317" y="9390"/>
                        <a:pt x="306" y="9239"/>
                      </a:cubicBezTo>
                      <a:lnTo>
                        <a:pt x="85" y="9347"/>
                      </a:lnTo>
                      <a:cubicBezTo>
                        <a:pt x="99" y="9107"/>
                        <a:pt x="114" y="8868"/>
                        <a:pt x="128" y="8628"/>
                      </a:cubicBezTo>
                      <a:cubicBezTo>
                        <a:pt x="85" y="8644"/>
                        <a:pt x="43" y="8661"/>
                        <a:pt x="0" y="8677"/>
                      </a:cubicBezTo>
                      <a:cubicBezTo>
                        <a:pt x="14" y="8575"/>
                        <a:pt x="29" y="8474"/>
                        <a:pt x="43" y="8372"/>
                      </a:cubicBezTo>
                      <a:lnTo>
                        <a:pt x="204" y="8313"/>
                      </a:lnTo>
                      <a:lnTo>
                        <a:pt x="476" y="8530"/>
                      </a:lnTo>
                      <a:lnTo>
                        <a:pt x="978" y="8284"/>
                      </a:lnTo>
                      <a:cubicBezTo>
                        <a:pt x="938" y="8038"/>
                        <a:pt x="899" y="7792"/>
                        <a:pt x="859" y="7546"/>
                      </a:cubicBezTo>
                      <a:lnTo>
                        <a:pt x="1071" y="7496"/>
                      </a:lnTo>
                      <a:cubicBezTo>
                        <a:pt x="1043" y="7431"/>
                        <a:pt x="1014" y="7365"/>
                        <a:pt x="986" y="7300"/>
                      </a:cubicBezTo>
                      <a:lnTo>
                        <a:pt x="1114" y="7250"/>
                      </a:lnTo>
                      <a:cubicBezTo>
                        <a:pt x="1105" y="7198"/>
                        <a:pt x="1097" y="7145"/>
                        <a:pt x="1088" y="7093"/>
                      </a:cubicBezTo>
                      <a:lnTo>
                        <a:pt x="1259" y="7053"/>
                      </a:lnTo>
                      <a:cubicBezTo>
                        <a:pt x="1245" y="7004"/>
                        <a:pt x="1230" y="6955"/>
                        <a:pt x="1216" y="6906"/>
                      </a:cubicBezTo>
                      <a:lnTo>
                        <a:pt x="1386" y="6807"/>
                      </a:lnTo>
                      <a:lnTo>
                        <a:pt x="1743" y="6365"/>
                      </a:lnTo>
                      <a:cubicBezTo>
                        <a:pt x="1763" y="6165"/>
                        <a:pt x="1783" y="5964"/>
                        <a:pt x="1803" y="5764"/>
                      </a:cubicBezTo>
                      <a:lnTo>
                        <a:pt x="1930" y="5764"/>
                      </a:lnTo>
                      <a:cubicBezTo>
                        <a:pt x="1973" y="5646"/>
                        <a:pt x="2015" y="5528"/>
                        <a:pt x="2058" y="5410"/>
                      </a:cubicBezTo>
                      <a:lnTo>
                        <a:pt x="2259" y="4805"/>
                      </a:lnTo>
                      <a:lnTo>
                        <a:pt x="2487" y="5064"/>
                      </a:lnTo>
                      <a:cubicBezTo>
                        <a:pt x="2526" y="4908"/>
                        <a:pt x="2566" y="4751"/>
                        <a:pt x="2605" y="4595"/>
                      </a:cubicBezTo>
                      <a:cubicBezTo>
                        <a:pt x="2627" y="4567"/>
                        <a:pt x="2860" y="4365"/>
                        <a:pt x="2882" y="4337"/>
                      </a:cubicBez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" name="Freeform 27"/>
                <p:cNvSpPr>
                  <a:spLocks/>
                </p:cNvSpPr>
                <p:nvPr/>
              </p:nvSpPr>
              <p:spPr bwMode="auto">
                <a:xfrm>
                  <a:off x="7634996" y="4800919"/>
                  <a:ext cx="442955" cy="966469"/>
                </a:xfrm>
                <a:custGeom>
                  <a:avLst/>
                  <a:gdLst>
                    <a:gd name="T0" fmla="*/ 2147483646 w 855"/>
                    <a:gd name="T1" fmla="*/ 2147483646 h 1864"/>
                    <a:gd name="T2" fmla="*/ 2147483646 w 855"/>
                    <a:gd name="T3" fmla="*/ 2147483646 h 1864"/>
                    <a:gd name="T4" fmla="*/ 2147483646 w 855"/>
                    <a:gd name="T5" fmla="*/ 2147483646 h 1864"/>
                    <a:gd name="T6" fmla="*/ 2147483646 w 855"/>
                    <a:gd name="T7" fmla="*/ 2147483646 h 1864"/>
                    <a:gd name="T8" fmla="*/ 2147483646 w 855"/>
                    <a:gd name="T9" fmla="*/ 2147483646 h 1864"/>
                    <a:gd name="T10" fmla="*/ 2147483646 w 855"/>
                    <a:gd name="T11" fmla="*/ 2147483646 h 1864"/>
                    <a:gd name="T12" fmla="*/ 2147483646 w 855"/>
                    <a:gd name="T13" fmla="*/ 2147483646 h 1864"/>
                    <a:gd name="T14" fmla="*/ 2147483646 w 855"/>
                    <a:gd name="T15" fmla="*/ 2147483646 h 1864"/>
                    <a:gd name="T16" fmla="*/ 2147483646 w 855"/>
                    <a:gd name="T17" fmla="*/ 2147483646 h 1864"/>
                    <a:gd name="T18" fmla="*/ 2147483646 w 855"/>
                    <a:gd name="T19" fmla="*/ 2147483646 h 1864"/>
                    <a:gd name="T20" fmla="*/ 2147483646 w 855"/>
                    <a:gd name="T21" fmla="*/ 2147483646 h 1864"/>
                    <a:gd name="T22" fmla="*/ 2147483646 w 855"/>
                    <a:gd name="T23" fmla="*/ 2147483646 h 1864"/>
                    <a:gd name="T24" fmla="*/ 2147483646 w 855"/>
                    <a:gd name="T25" fmla="*/ 2147483646 h 1864"/>
                    <a:gd name="T26" fmla="*/ 2147483646 w 855"/>
                    <a:gd name="T27" fmla="*/ 2147483646 h 1864"/>
                    <a:gd name="T28" fmla="*/ 2147483646 w 855"/>
                    <a:gd name="T29" fmla="*/ 2147483646 h 1864"/>
                    <a:gd name="T30" fmla="*/ 2147483646 w 855"/>
                    <a:gd name="T31" fmla="*/ 2147483646 h 1864"/>
                    <a:gd name="T32" fmla="*/ 2147483646 w 855"/>
                    <a:gd name="T33" fmla="*/ 2147483646 h 1864"/>
                    <a:gd name="T34" fmla="*/ 2147483646 w 855"/>
                    <a:gd name="T35" fmla="*/ 2147483646 h 1864"/>
                    <a:gd name="T36" fmla="*/ 2147483646 w 855"/>
                    <a:gd name="T37" fmla="*/ 2147483646 h 1864"/>
                    <a:gd name="T38" fmla="*/ 2147483646 w 855"/>
                    <a:gd name="T39" fmla="*/ 2147483646 h 1864"/>
                    <a:gd name="T40" fmla="*/ 2147483646 w 855"/>
                    <a:gd name="T41" fmla="*/ 2147483646 h 1864"/>
                    <a:gd name="T42" fmla="*/ 2147483646 w 855"/>
                    <a:gd name="T43" fmla="*/ 2147483646 h 1864"/>
                    <a:gd name="T44" fmla="*/ 2147483646 w 855"/>
                    <a:gd name="T45" fmla="*/ 0 h 1864"/>
                    <a:gd name="T46" fmla="*/ 2147483646 w 855"/>
                    <a:gd name="T47" fmla="*/ 2147483646 h 1864"/>
                    <a:gd name="T48" fmla="*/ 2147483646 w 855"/>
                    <a:gd name="T49" fmla="*/ 2147483646 h 1864"/>
                    <a:gd name="T50" fmla="*/ 2147483646 w 855"/>
                    <a:gd name="T51" fmla="*/ 2147483646 h 1864"/>
                    <a:gd name="T52" fmla="*/ 2147483646 w 855"/>
                    <a:gd name="T53" fmla="*/ 2147483646 h 1864"/>
                    <a:gd name="T54" fmla="*/ 2147483646 w 855"/>
                    <a:gd name="T55" fmla="*/ 2147483646 h 1864"/>
                    <a:gd name="T56" fmla="*/ 2147483646 w 855"/>
                    <a:gd name="T57" fmla="*/ 2147483646 h 1864"/>
                    <a:gd name="T58" fmla="*/ 2147483646 w 855"/>
                    <a:gd name="T59" fmla="*/ 2147483646 h 1864"/>
                    <a:gd name="T60" fmla="*/ 2147483646 w 855"/>
                    <a:gd name="T61" fmla="*/ 2147483646 h 1864"/>
                    <a:gd name="T62" fmla="*/ 2147483646 w 855"/>
                    <a:gd name="T63" fmla="*/ 2147483646 h 1864"/>
                    <a:gd name="T64" fmla="*/ 2147483646 w 855"/>
                    <a:gd name="T65" fmla="*/ 2147483646 h 1864"/>
                    <a:gd name="T66" fmla="*/ 2147483646 w 855"/>
                    <a:gd name="T67" fmla="*/ 2147483646 h 1864"/>
                    <a:gd name="T68" fmla="*/ 2147483646 w 855"/>
                    <a:gd name="T69" fmla="*/ 2147483646 h 1864"/>
                    <a:gd name="T70" fmla="*/ 2147483646 w 855"/>
                    <a:gd name="T71" fmla="*/ 2147483646 h 1864"/>
                    <a:gd name="T72" fmla="*/ 2147483646 w 855"/>
                    <a:gd name="T73" fmla="*/ 2147483646 h 1864"/>
                    <a:gd name="T74" fmla="*/ 2147483646 w 855"/>
                    <a:gd name="T75" fmla="*/ 2147483646 h 1864"/>
                    <a:gd name="T76" fmla="*/ 2147483646 w 855"/>
                    <a:gd name="T77" fmla="*/ 2147483646 h 1864"/>
                    <a:gd name="T78" fmla="*/ 2147483646 w 855"/>
                    <a:gd name="T79" fmla="*/ 2147483646 h 1864"/>
                    <a:gd name="T80" fmla="*/ 2147483646 w 855"/>
                    <a:gd name="T81" fmla="*/ 2147483646 h 1864"/>
                    <a:gd name="T82" fmla="*/ 2147483646 w 855"/>
                    <a:gd name="T83" fmla="*/ 2147483646 h 1864"/>
                    <a:gd name="T84" fmla="*/ 2147483646 w 855"/>
                    <a:gd name="T85" fmla="*/ 2147483646 h 1864"/>
                    <a:gd name="T86" fmla="*/ 2147483646 w 855"/>
                    <a:gd name="T87" fmla="*/ 2147483646 h 1864"/>
                    <a:gd name="T88" fmla="*/ 2147483646 w 855"/>
                    <a:gd name="T89" fmla="*/ 2147483646 h 1864"/>
                    <a:gd name="T90" fmla="*/ 2147483646 w 855"/>
                    <a:gd name="T91" fmla="*/ 2147483646 h 1864"/>
                    <a:gd name="T92" fmla="*/ 2147483646 w 855"/>
                    <a:gd name="T93" fmla="*/ 2147483646 h 1864"/>
                    <a:gd name="T94" fmla="*/ 2147483646 w 855"/>
                    <a:gd name="T95" fmla="*/ 2147483646 h 1864"/>
                    <a:gd name="T96" fmla="*/ 2147483646 w 855"/>
                    <a:gd name="T97" fmla="*/ 2147483646 h 1864"/>
                    <a:gd name="T98" fmla="*/ 2147483646 w 855"/>
                    <a:gd name="T99" fmla="*/ 2147483646 h 1864"/>
                    <a:gd name="T100" fmla="*/ 2147483646 w 855"/>
                    <a:gd name="T101" fmla="*/ 2147483646 h 1864"/>
                    <a:gd name="T102" fmla="*/ 2147483646 w 855"/>
                    <a:gd name="T103" fmla="*/ 2147483646 h 1864"/>
                    <a:gd name="T104" fmla="*/ 2147483646 w 855"/>
                    <a:gd name="T105" fmla="*/ 2147483646 h 1864"/>
                    <a:gd name="T106" fmla="*/ 2147483646 w 855"/>
                    <a:gd name="T107" fmla="*/ 2147483646 h 18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5"/>
                    <a:gd name="T163" fmla="*/ 0 h 1864"/>
                    <a:gd name="T164" fmla="*/ 855 w 855"/>
                    <a:gd name="T165" fmla="*/ 1864 h 18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5" h="1864">
                      <a:moveTo>
                        <a:pt x="232" y="1864"/>
                      </a:moveTo>
                      <a:lnTo>
                        <a:pt x="195" y="1796"/>
                      </a:lnTo>
                      <a:lnTo>
                        <a:pt x="152" y="1769"/>
                      </a:lnTo>
                      <a:lnTo>
                        <a:pt x="236" y="1681"/>
                      </a:lnTo>
                      <a:lnTo>
                        <a:pt x="216" y="1645"/>
                      </a:lnTo>
                      <a:lnTo>
                        <a:pt x="226" y="1630"/>
                      </a:lnTo>
                      <a:lnTo>
                        <a:pt x="212" y="1575"/>
                      </a:lnTo>
                      <a:lnTo>
                        <a:pt x="179" y="1538"/>
                      </a:lnTo>
                      <a:lnTo>
                        <a:pt x="129" y="1418"/>
                      </a:lnTo>
                      <a:lnTo>
                        <a:pt x="50" y="1321"/>
                      </a:lnTo>
                      <a:lnTo>
                        <a:pt x="0" y="1294"/>
                      </a:lnTo>
                      <a:lnTo>
                        <a:pt x="72" y="1214"/>
                      </a:lnTo>
                      <a:lnTo>
                        <a:pt x="77" y="1146"/>
                      </a:lnTo>
                      <a:lnTo>
                        <a:pt x="96" y="1121"/>
                      </a:lnTo>
                      <a:lnTo>
                        <a:pt x="263" y="1122"/>
                      </a:lnTo>
                      <a:lnTo>
                        <a:pt x="291" y="1092"/>
                      </a:lnTo>
                      <a:lnTo>
                        <a:pt x="278" y="936"/>
                      </a:lnTo>
                      <a:lnTo>
                        <a:pt x="264" y="918"/>
                      </a:lnTo>
                      <a:lnTo>
                        <a:pt x="254" y="824"/>
                      </a:lnTo>
                      <a:lnTo>
                        <a:pt x="275" y="788"/>
                      </a:lnTo>
                      <a:lnTo>
                        <a:pt x="238" y="746"/>
                      </a:lnTo>
                      <a:lnTo>
                        <a:pt x="238" y="706"/>
                      </a:lnTo>
                      <a:lnTo>
                        <a:pt x="298" y="652"/>
                      </a:lnTo>
                      <a:lnTo>
                        <a:pt x="267" y="602"/>
                      </a:lnTo>
                      <a:lnTo>
                        <a:pt x="282" y="602"/>
                      </a:lnTo>
                      <a:lnTo>
                        <a:pt x="271" y="551"/>
                      </a:lnTo>
                      <a:lnTo>
                        <a:pt x="322" y="519"/>
                      </a:lnTo>
                      <a:lnTo>
                        <a:pt x="363" y="504"/>
                      </a:lnTo>
                      <a:lnTo>
                        <a:pt x="394" y="544"/>
                      </a:lnTo>
                      <a:lnTo>
                        <a:pt x="434" y="504"/>
                      </a:lnTo>
                      <a:lnTo>
                        <a:pt x="486" y="518"/>
                      </a:lnTo>
                      <a:lnTo>
                        <a:pt x="537" y="497"/>
                      </a:lnTo>
                      <a:lnTo>
                        <a:pt x="597" y="404"/>
                      </a:lnTo>
                      <a:lnTo>
                        <a:pt x="582" y="393"/>
                      </a:lnTo>
                      <a:lnTo>
                        <a:pt x="576" y="331"/>
                      </a:lnTo>
                      <a:lnTo>
                        <a:pt x="621" y="325"/>
                      </a:lnTo>
                      <a:lnTo>
                        <a:pt x="681" y="207"/>
                      </a:lnTo>
                      <a:lnTo>
                        <a:pt x="629" y="181"/>
                      </a:lnTo>
                      <a:lnTo>
                        <a:pt x="609" y="196"/>
                      </a:lnTo>
                      <a:lnTo>
                        <a:pt x="558" y="207"/>
                      </a:lnTo>
                      <a:lnTo>
                        <a:pt x="567" y="166"/>
                      </a:lnTo>
                      <a:lnTo>
                        <a:pt x="511" y="166"/>
                      </a:lnTo>
                      <a:lnTo>
                        <a:pt x="514" y="113"/>
                      </a:lnTo>
                      <a:lnTo>
                        <a:pt x="562" y="92"/>
                      </a:lnTo>
                      <a:lnTo>
                        <a:pt x="584" y="5"/>
                      </a:lnTo>
                      <a:lnTo>
                        <a:pt x="610" y="0"/>
                      </a:lnTo>
                      <a:lnTo>
                        <a:pt x="678" y="36"/>
                      </a:lnTo>
                      <a:lnTo>
                        <a:pt x="672" y="61"/>
                      </a:lnTo>
                      <a:lnTo>
                        <a:pt x="715" y="61"/>
                      </a:lnTo>
                      <a:lnTo>
                        <a:pt x="731" y="102"/>
                      </a:lnTo>
                      <a:lnTo>
                        <a:pt x="721" y="139"/>
                      </a:lnTo>
                      <a:lnTo>
                        <a:pt x="732" y="175"/>
                      </a:lnTo>
                      <a:lnTo>
                        <a:pt x="789" y="149"/>
                      </a:lnTo>
                      <a:lnTo>
                        <a:pt x="828" y="145"/>
                      </a:lnTo>
                      <a:lnTo>
                        <a:pt x="828" y="155"/>
                      </a:lnTo>
                      <a:lnTo>
                        <a:pt x="818" y="159"/>
                      </a:lnTo>
                      <a:lnTo>
                        <a:pt x="813" y="249"/>
                      </a:lnTo>
                      <a:lnTo>
                        <a:pt x="838" y="422"/>
                      </a:lnTo>
                      <a:lnTo>
                        <a:pt x="855" y="445"/>
                      </a:lnTo>
                      <a:lnTo>
                        <a:pt x="838" y="597"/>
                      </a:lnTo>
                      <a:lnTo>
                        <a:pt x="796" y="794"/>
                      </a:lnTo>
                      <a:lnTo>
                        <a:pt x="796" y="868"/>
                      </a:lnTo>
                      <a:lnTo>
                        <a:pt x="778" y="886"/>
                      </a:lnTo>
                      <a:lnTo>
                        <a:pt x="794" y="885"/>
                      </a:lnTo>
                      <a:lnTo>
                        <a:pt x="795" y="937"/>
                      </a:lnTo>
                      <a:lnTo>
                        <a:pt x="766" y="1001"/>
                      </a:lnTo>
                      <a:lnTo>
                        <a:pt x="772" y="1074"/>
                      </a:lnTo>
                      <a:lnTo>
                        <a:pt x="771" y="1173"/>
                      </a:lnTo>
                      <a:lnTo>
                        <a:pt x="759" y="1169"/>
                      </a:lnTo>
                      <a:lnTo>
                        <a:pt x="769" y="1220"/>
                      </a:lnTo>
                      <a:lnTo>
                        <a:pt x="736" y="1291"/>
                      </a:lnTo>
                      <a:lnTo>
                        <a:pt x="736" y="1308"/>
                      </a:lnTo>
                      <a:lnTo>
                        <a:pt x="685" y="1396"/>
                      </a:lnTo>
                      <a:lnTo>
                        <a:pt x="661" y="1473"/>
                      </a:lnTo>
                      <a:lnTo>
                        <a:pt x="648" y="1464"/>
                      </a:lnTo>
                      <a:lnTo>
                        <a:pt x="567" y="1569"/>
                      </a:lnTo>
                      <a:lnTo>
                        <a:pt x="547" y="1580"/>
                      </a:lnTo>
                      <a:lnTo>
                        <a:pt x="546" y="1557"/>
                      </a:lnTo>
                      <a:lnTo>
                        <a:pt x="525" y="1546"/>
                      </a:lnTo>
                      <a:lnTo>
                        <a:pt x="523" y="1579"/>
                      </a:lnTo>
                      <a:lnTo>
                        <a:pt x="479" y="1553"/>
                      </a:lnTo>
                      <a:lnTo>
                        <a:pt x="457" y="1580"/>
                      </a:lnTo>
                      <a:lnTo>
                        <a:pt x="426" y="1562"/>
                      </a:lnTo>
                      <a:lnTo>
                        <a:pt x="423" y="1603"/>
                      </a:lnTo>
                      <a:lnTo>
                        <a:pt x="416" y="1600"/>
                      </a:lnTo>
                      <a:lnTo>
                        <a:pt x="384" y="1506"/>
                      </a:lnTo>
                      <a:lnTo>
                        <a:pt x="371" y="1500"/>
                      </a:lnTo>
                      <a:lnTo>
                        <a:pt x="356" y="1584"/>
                      </a:lnTo>
                      <a:lnTo>
                        <a:pt x="323" y="1593"/>
                      </a:lnTo>
                      <a:lnTo>
                        <a:pt x="319" y="1570"/>
                      </a:lnTo>
                      <a:lnTo>
                        <a:pt x="341" y="1521"/>
                      </a:lnTo>
                      <a:lnTo>
                        <a:pt x="315" y="1529"/>
                      </a:lnTo>
                      <a:lnTo>
                        <a:pt x="294" y="1551"/>
                      </a:lnTo>
                      <a:lnTo>
                        <a:pt x="312" y="1583"/>
                      </a:lnTo>
                      <a:lnTo>
                        <a:pt x="291" y="1593"/>
                      </a:lnTo>
                      <a:lnTo>
                        <a:pt x="285" y="1740"/>
                      </a:lnTo>
                      <a:lnTo>
                        <a:pt x="275" y="1751"/>
                      </a:lnTo>
                      <a:lnTo>
                        <a:pt x="266" y="1727"/>
                      </a:lnTo>
                      <a:lnTo>
                        <a:pt x="238" y="1762"/>
                      </a:lnTo>
                      <a:lnTo>
                        <a:pt x="212" y="1764"/>
                      </a:lnTo>
                      <a:lnTo>
                        <a:pt x="232" y="1756"/>
                      </a:lnTo>
                      <a:lnTo>
                        <a:pt x="211" y="1750"/>
                      </a:lnTo>
                      <a:lnTo>
                        <a:pt x="190" y="1764"/>
                      </a:lnTo>
                      <a:lnTo>
                        <a:pt x="203" y="1785"/>
                      </a:lnTo>
                      <a:lnTo>
                        <a:pt x="211" y="1774"/>
                      </a:lnTo>
                      <a:lnTo>
                        <a:pt x="236" y="1792"/>
                      </a:lnTo>
                      <a:lnTo>
                        <a:pt x="241" y="1854"/>
                      </a:lnTo>
                      <a:lnTo>
                        <a:pt x="232" y="186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" name="Freeform 7"/>
                <p:cNvSpPr>
                  <a:spLocks/>
                </p:cNvSpPr>
                <p:nvPr/>
              </p:nvSpPr>
              <p:spPr bwMode="auto">
                <a:xfrm>
                  <a:off x="7760421" y="1888815"/>
                  <a:ext cx="724582" cy="1405653"/>
                </a:xfrm>
                <a:custGeom>
                  <a:avLst/>
                  <a:gdLst>
                    <a:gd name="T0" fmla="*/ 2147483646 w 10233"/>
                    <a:gd name="T1" fmla="*/ 2147483646 h 10000"/>
                    <a:gd name="T2" fmla="*/ 2147483646 w 10233"/>
                    <a:gd name="T3" fmla="*/ 2147483646 h 10000"/>
                    <a:gd name="T4" fmla="*/ 2147483646 w 10233"/>
                    <a:gd name="T5" fmla="*/ 2147483646 h 10000"/>
                    <a:gd name="T6" fmla="*/ 2147483646 w 10233"/>
                    <a:gd name="T7" fmla="*/ 2147483646 h 10000"/>
                    <a:gd name="T8" fmla="*/ 2147483646 w 10233"/>
                    <a:gd name="T9" fmla="*/ 2147483646 h 10000"/>
                    <a:gd name="T10" fmla="*/ 2147483646 w 10233"/>
                    <a:gd name="T11" fmla="*/ 2147483646 h 10000"/>
                    <a:gd name="T12" fmla="*/ 2147483646 w 10233"/>
                    <a:gd name="T13" fmla="*/ 2147483646 h 10000"/>
                    <a:gd name="T14" fmla="*/ 2147483646 w 10233"/>
                    <a:gd name="T15" fmla="*/ 2147483646 h 10000"/>
                    <a:gd name="T16" fmla="*/ 2147483646 w 10233"/>
                    <a:gd name="T17" fmla="*/ 2147483646 h 10000"/>
                    <a:gd name="T18" fmla="*/ 2147483646 w 10233"/>
                    <a:gd name="T19" fmla="*/ 2147483646 h 10000"/>
                    <a:gd name="T20" fmla="*/ 2147483646 w 10233"/>
                    <a:gd name="T21" fmla="*/ 2147483646 h 10000"/>
                    <a:gd name="T22" fmla="*/ 2147483646 w 10233"/>
                    <a:gd name="T23" fmla="*/ 2147483646 h 10000"/>
                    <a:gd name="T24" fmla="*/ 2147483646 w 10233"/>
                    <a:gd name="T25" fmla="*/ 2147483646 h 10000"/>
                    <a:gd name="T26" fmla="*/ 2147483646 w 10233"/>
                    <a:gd name="T27" fmla="*/ 2147483646 h 10000"/>
                    <a:gd name="T28" fmla="*/ 2147483646 w 10233"/>
                    <a:gd name="T29" fmla="*/ 2147483646 h 10000"/>
                    <a:gd name="T30" fmla="*/ 2147483646 w 10233"/>
                    <a:gd name="T31" fmla="*/ 2147483646 h 10000"/>
                    <a:gd name="T32" fmla="*/ 2147483646 w 10233"/>
                    <a:gd name="T33" fmla="*/ 2147483646 h 10000"/>
                    <a:gd name="T34" fmla="*/ 2147483646 w 10233"/>
                    <a:gd name="T35" fmla="*/ 2147483646 h 10000"/>
                    <a:gd name="T36" fmla="*/ 2147483646 w 10233"/>
                    <a:gd name="T37" fmla="*/ 2147483646 h 10000"/>
                    <a:gd name="T38" fmla="*/ 2147483646 w 10233"/>
                    <a:gd name="T39" fmla="*/ 2147483646 h 10000"/>
                    <a:gd name="T40" fmla="*/ 2147483646 w 10233"/>
                    <a:gd name="T41" fmla="*/ 2147483646 h 10000"/>
                    <a:gd name="T42" fmla="*/ 2147483646 w 10233"/>
                    <a:gd name="T43" fmla="*/ 2147483646 h 10000"/>
                    <a:gd name="T44" fmla="*/ 2147483646 w 10233"/>
                    <a:gd name="T45" fmla="*/ 2147483646 h 10000"/>
                    <a:gd name="T46" fmla="*/ 2147483646 w 10233"/>
                    <a:gd name="T47" fmla="*/ 2147483646 h 10000"/>
                    <a:gd name="T48" fmla="*/ 2147483646 w 10233"/>
                    <a:gd name="T49" fmla="*/ 2147483646 h 10000"/>
                    <a:gd name="T50" fmla="*/ 2147483646 w 10233"/>
                    <a:gd name="T51" fmla="*/ 2147483646 h 10000"/>
                    <a:gd name="T52" fmla="*/ 2147483646 w 10233"/>
                    <a:gd name="T53" fmla="*/ 2147483646 h 10000"/>
                    <a:gd name="T54" fmla="*/ 2147483646 w 10233"/>
                    <a:gd name="T55" fmla="*/ 2147483646 h 10000"/>
                    <a:gd name="T56" fmla="*/ 2147483646 w 10233"/>
                    <a:gd name="T57" fmla="*/ 2147483646 h 10000"/>
                    <a:gd name="T58" fmla="*/ 2147483646 w 10233"/>
                    <a:gd name="T59" fmla="*/ 2147483646 h 10000"/>
                    <a:gd name="T60" fmla="*/ 2147483646 w 10233"/>
                    <a:gd name="T61" fmla="*/ 2147483646 h 10000"/>
                    <a:gd name="T62" fmla="*/ 2147483646 w 10233"/>
                    <a:gd name="T63" fmla="*/ 2147483646 h 10000"/>
                    <a:gd name="T64" fmla="*/ 2147483646 w 10233"/>
                    <a:gd name="T65" fmla="*/ 2147483646 h 10000"/>
                    <a:gd name="T66" fmla="*/ 2147483646 w 10233"/>
                    <a:gd name="T67" fmla="*/ 2147483646 h 10000"/>
                    <a:gd name="T68" fmla="*/ 2147483646 w 10233"/>
                    <a:gd name="T69" fmla="*/ 2147483646 h 10000"/>
                    <a:gd name="T70" fmla="*/ 2147483646 w 10233"/>
                    <a:gd name="T71" fmla="*/ 2147483646 h 10000"/>
                    <a:gd name="T72" fmla="*/ 2147483646 w 10233"/>
                    <a:gd name="T73" fmla="*/ 2147483646 h 10000"/>
                    <a:gd name="T74" fmla="*/ 2147483646 w 10233"/>
                    <a:gd name="T75" fmla="*/ 2147483646 h 10000"/>
                    <a:gd name="T76" fmla="*/ 2147483646 w 10233"/>
                    <a:gd name="T77" fmla="*/ 2147483646 h 10000"/>
                    <a:gd name="T78" fmla="*/ 2147483646 w 10233"/>
                    <a:gd name="T79" fmla="*/ 2147483646 h 10000"/>
                    <a:gd name="T80" fmla="*/ 2147483646 w 10233"/>
                    <a:gd name="T81" fmla="*/ 2147483646 h 10000"/>
                    <a:gd name="T82" fmla="*/ 2147483646 w 10233"/>
                    <a:gd name="T83" fmla="*/ 2147483646 h 10000"/>
                    <a:gd name="T84" fmla="*/ 2147483646 w 10233"/>
                    <a:gd name="T85" fmla="*/ 2147483646 h 10000"/>
                    <a:gd name="T86" fmla="*/ 2147483646 w 10233"/>
                    <a:gd name="T87" fmla="*/ 2147483646 h 10000"/>
                    <a:gd name="T88" fmla="*/ 2147483646 w 10233"/>
                    <a:gd name="T89" fmla="*/ 2147483646 h 10000"/>
                    <a:gd name="T90" fmla="*/ 2147483646 w 10233"/>
                    <a:gd name="T91" fmla="*/ 2147483646 h 10000"/>
                    <a:gd name="T92" fmla="*/ 2147483646 w 10233"/>
                    <a:gd name="T93" fmla="*/ 2147483646 h 10000"/>
                    <a:gd name="T94" fmla="*/ 2147483646 w 10233"/>
                    <a:gd name="T95" fmla="*/ 2147483646 h 10000"/>
                    <a:gd name="T96" fmla="*/ 2147483646 w 10233"/>
                    <a:gd name="T97" fmla="*/ 2147483646 h 10000"/>
                    <a:gd name="T98" fmla="*/ 2147483646 w 10233"/>
                    <a:gd name="T99" fmla="*/ 2147483646 h 10000"/>
                    <a:gd name="T100" fmla="*/ 2147483646 w 10233"/>
                    <a:gd name="T101" fmla="*/ 2147483646 h 10000"/>
                    <a:gd name="T102" fmla="*/ 2147483646 w 10233"/>
                    <a:gd name="T103" fmla="*/ 2147483646 h 10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233" h="10000">
                      <a:moveTo>
                        <a:pt x="10233" y="6594"/>
                      </a:moveTo>
                      <a:lnTo>
                        <a:pt x="9904" y="6199"/>
                      </a:lnTo>
                      <a:lnTo>
                        <a:pt x="9704" y="6102"/>
                      </a:lnTo>
                      <a:lnTo>
                        <a:pt x="9186" y="6234"/>
                      </a:lnTo>
                      <a:cubicBezTo>
                        <a:pt x="9174" y="6270"/>
                        <a:pt x="9161" y="6306"/>
                        <a:pt x="9149" y="6342"/>
                      </a:cubicBezTo>
                      <a:lnTo>
                        <a:pt x="9393" y="6442"/>
                      </a:lnTo>
                      <a:cubicBezTo>
                        <a:pt x="9381" y="6458"/>
                        <a:pt x="9368" y="6473"/>
                        <a:pt x="9356" y="6489"/>
                      </a:cubicBezTo>
                      <a:lnTo>
                        <a:pt x="9215" y="6454"/>
                      </a:lnTo>
                      <a:lnTo>
                        <a:pt x="8823" y="6512"/>
                      </a:lnTo>
                      <a:lnTo>
                        <a:pt x="8275" y="6203"/>
                      </a:lnTo>
                      <a:lnTo>
                        <a:pt x="7987" y="5742"/>
                      </a:lnTo>
                      <a:cubicBezTo>
                        <a:pt x="7982" y="5758"/>
                        <a:pt x="7977" y="5773"/>
                        <a:pt x="7972" y="5789"/>
                      </a:cubicBezTo>
                      <a:cubicBezTo>
                        <a:pt x="7952" y="5753"/>
                        <a:pt x="7933" y="5717"/>
                        <a:pt x="7913" y="5681"/>
                      </a:cubicBezTo>
                      <a:cubicBezTo>
                        <a:pt x="7935" y="5692"/>
                        <a:pt x="7957" y="5704"/>
                        <a:pt x="7979" y="5715"/>
                      </a:cubicBezTo>
                      <a:cubicBezTo>
                        <a:pt x="7964" y="5664"/>
                        <a:pt x="7950" y="5612"/>
                        <a:pt x="7935" y="5561"/>
                      </a:cubicBezTo>
                      <a:lnTo>
                        <a:pt x="7868" y="5561"/>
                      </a:lnTo>
                      <a:lnTo>
                        <a:pt x="7883" y="5588"/>
                      </a:lnTo>
                      <a:lnTo>
                        <a:pt x="7683" y="5572"/>
                      </a:lnTo>
                      <a:cubicBezTo>
                        <a:pt x="7688" y="5557"/>
                        <a:pt x="7693" y="5541"/>
                        <a:pt x="7698" y="5526"/>
                      </a:cubicBezTo>
                      <a:lnTo>
                        <a:pt x="7905" y="5491"/>
                      </a:lnTo>
                      <a:lnTo>
                        <a:pt x="7979" y="5518"/>
                      </a:lnTo>
                      <a:cubicBezTo>
                        <a:pt x="7952" y="5497"/>
                        <a:pt x="7925" y="5477"/>
                        <a:pt x="7898" y="5456"/>
                      </a:cubicBezTo>
                      <a:lnTo>
                        <a:pt x="7631" y="5452"/>
                      </a:lnTo>
                      <a:cubicBezTo>
                        <a:pt x="7634" y="5424"/>
                        <a:pt x="7636" y="5395"/>
                        <a:pt x="7639" y="5367"/>
                      </a:cubicBezTo>
                      <a:lnTo>
                        <a:pt x="7765" y="5383"/>
                      </a:lnTo>
                      <a:cubicBezTo>
                        <a:pt x="7760" y="5375"/>
                        <a:pt x="7755" y="5368"/>
                        <a:pt x="7750" y="5360"/>
                      </a:cubicBezTo>
                      <a:lnTo>
                        <a:pt x="7476" y="5267"/>
                      </a:lnTo>
                      <a:lnTo>
                        <a:pt x="7306" y="5275"/>
                      </a:lnTo>
                      <a:cubicBezTo>
                        <a:pt x="7279" y="5254"/>
                        <a:pt x="7251" y="5234"/>
                        <a:pt x="7224" y="5213"/>
                      </a:cubicBezTo>
                      <a:cubicBezTo>
                        <a:pt x="7236" y="5192"/>
                        <a:pt x="7249" y="5172"/>
                        <a:pt x="7261" y="5151"/>
                      </a:cubicBezTo>
                      <a:lnTo>
                        <a:pt x="7054" y="5093"/>
                      </a:lnTo>
                      <a:lnTo>
                        <a:pt x="6958" y="4985"/>
                      </a:lnTo>
                      <a:cubicBezTo>
                        <a:pt x="6978" y="4951"/>
                        <a:pt x="6997" y="4918"/>
                        <a:pt x="7017" y="4884"/>
                      </a:cubicBezTo>
                      <a:lnTo>
                        <a:pt x="6943" y="4822"/>
                      </a:lnTo>
                      <a:cubicBezTo>
                        <a:pt x="6945" y="4789"/>
                        <a:pt x="6948" y="4755"/>
                        <a:pt x="6950" y="4722"/>
                      </a:cubicBezTo>
                      <a:lnTo>
                        <a:pt x="7187" y="4679"/>
                      </a:lnTo>
                      <a:cubicBezTo>
                        <a:pt x="7199" y="4662"/>
                        <a:pt x="7212" y="4646"/>
                        <a:pt x="7224" y="4629"/>
                      </a:cubicBezTo>
                      <a:lnTo>
                        <a:pt x="7076" y="4590"/>
                      </a:lnTo>
                      <a:cubicBezTo>
                        <a:pt x="7081" y="4567"/>
                        <a:pt x="7086" y="4543"/>
                        <a:pt x="7091" y="4520"/>
                      </a:cubicBezTo>
                      <a:lnTo>
                        <a:pt x="7387" y="4505"/>
                      </a:lnTo>
                      <a:lnTo>
                        <a:pt x="7698" y="4536"/>
                      </a:lnTo>
                      <a:cubicBezTo>
                        <a:pt x="7710" y="4508"/>
                        <a:pt x="7723" y="4479"/>
                        <a:pt x="7735" y="4451"/>
                      </a:cubicBezTo>
                      <a:lnTo>
                        <a:pt x="7609" y="4312"/>
                      </a:lnTo>
                      <a:lnTo>
                        <a:pt x="7432" y="4292"/>
                      </a:lnTo>
                      <a:cubicBezTo>
                        <a:pt x="7412" y="4313"/>
                        <a:pt x="7392" y="4333"/>
                        <a:pt x="7372" y="4354"/>
                      </a:cubicBezTo>
                      <a:cubicBezTo>
                        <a:pt x="7367" y="4312"/>
                        <a:pt x="7363" y="4269"/>
                        <a:pt x="7358" y="4227"/>
                      </a:cubicBezTo>
                      <a:cubicBezTo>
                        <a:pt x="7383" y="4237"/>
                        <a:pt x="7407" y="4248"/>
                        <a:pt x="7432" y="4258"/>
                      </a:cubicBezTo>
                      <a:cubicBezTo>
                        <a:pt x="7447" y="4244"/>
                        <a:pt x="7461" y="4229"/>
                        <a:pt x="7476" y="4215"/>
                      </a:cubicBezTo>
                      <a:cubicBezTo>
                        <a:pt x="7446" y="4166"/>
                        <a:pt x="7417" y="4117"/>
                        <a:pt x="7387" y="4068"/>
                      </a:cubicBezTo>
                      <a:lnTo>
                        <a:pt x="7469" y="4068"/>
                      </a:lnTo>
                      <a:cubicBezTo>
                        <a:pt x="7437" y="3944"/>
                        <a:pt x="7404" y="3821"/>
                        <a:pt x="7372" y="3697"/>
                      </a:cubicBezTo>
                      <a:lnTo>
                        <a:pt x="7779" y="3801"/>
                      </a:lnTo>
                      <a:lnTo>
                        <a:pt x="7987" y="3952"/>
                      </a:lnTo>
                      <a:lnTo>
                        <a:pt x="8283" y="4037"/>
                      </a:lnTo>
                      <a:lnTo>
                        <a:pt x="8335" y="3979"/>
                      </a:lnTo>
                      <a:lnTo>
                        <a:pt x="8142" y="3681"/>
                      </a:lnTo>
                      <a:lnTo>
                        <a:pt x="7950" y="3457"/>
                      </a:lnTo>
                      <a:lnTo>
                        <a:pt x="7816" y="3430"/>
                      </a:lnTo>
                      <a:lnTo>
                        <a:pt x="7987" y="3357"/>
                      </a:lnTo>
                      <a:cubicBezTo>
                        <a:pt x="8049" y="3174"/>
                        <a:pt x="8110" y="2990"/>
                        <a:pt x="8172" y="2807"/>
                      </a:cubicBezTo>
                      <a:lnTo>
                        <a:pt x="8335" y="2749"/>
                      </a:lnTo>
                      <a:lnTo>
                        <a:pt x="8549" y="2556"/>
                      </a:lnTo>
                      <a:lnTo>
                        <a:pt x="9104" y="2475"/>
                      </a:lnTo>
                      <a:lnTo>
                        <a:pt x="9548" y="2498"/>
                      </a:lnTo>
                      <a:lnTo>
                        <a:pt x="9904" y="2425"/>
                      </a:lnTo>
                      <a:cubicBezTo>
                        <a:pt x="9887" y="2399"/>
                        <a:pt x="9869" y="2373"/>
                        <a:pt x="9852" y="2347"/>
                      </a:cubicBezTo>
                      <a:lnTo>
                        <a:pt x="9563" y="2266"/>
                      </a:lnTo>
                      <a:cubicBezTo>
                        <a:pt x="9514" y="2218"/>
                        <a:pt x="9464" y="2171"/>
                        <a:pt x="9415" y="2123"/>
                      </a:cubicBezTo>
                      <a:lnTo>
                        <a:pt x="9208" y="2115"/>
                      </a:lnTo>
                      <a:lnTo>
                        <a:pt x="9319" y="2065"/>
                      </a:lnTo>
                      <a:cubicBezTo>
                        <a:pt x="9304" y="1981"/>
                        <a:pt x="9290" y="1898"/>
                        <a:pt x="9275" y="1814"/>
                      </a:cubicBezTo>
                      <a:cubicBezTo>
                        <a:pt x="9211" y="1718"/>
                        <a:pt x="9146" y="1623"/>
                        <a:pt x="9082" y="1527"/>
                      </a:cubicBezTo>
                      <a:cubicBezTo>
                        <a:pt x="9104" y="1504"/>
                        <a:pt x="9127" y="1481"/>
                        <a:pt x="9149" y="1458"/>
                      </a:cubicBezTo>
                      <a:lnTo>
                        <a:pt x="9016" y="1361"/>
                      </a:lnTo>
                      <a:lnTo>
                        <a:pt x="9178" y="1384"/>
                      </a:lnTo>
                      <a:lnTo>
                        <a:pt x="9067" y="1299"/>
                      </a:lnTo>
                      <a:lnTo>
                        <a:pt x="8942" y="1295"/>
                      </a:lnTo>
                      <a:cubicBezTo>
                        <a:pt x="8974" y="1264"/>
                        <a:pt x="9006" y="1234"/>
                        <a:pt x="9038" y="1203"/>
                      </a:cubicBezTo>
                      <a:lnTo>
                        <a:pt x="8949" y="1137"/>
                      </a:lnTo>
                      <a:lnTo>
                        <a:pt x="8801" y="1156"/>
                      </a:lnTo>
                      <a:lnTo>
                        <a:pt x="8875" y="1079"/>
                      </a:lnTo>
                      <a:cubicBezTo>
                        <a:pt x="8865" y="1040"/>
                        <a:pt x="8855" y="1002"/>
                        <a:pt x="8845" y="963"/>
                      </a:cubicBezTo>
                      <a:lnTo>
                        <a:pt x="8742" y="951"/>
                      </a:lnTo>
                      <a:lnTo>
                        <a:pt x="8845" y="878"/>
                      </a:lnTo>
                      <a:lnTo>
                        <a:pt x="8594" y="905"/>
                      </a:lnTo>
                      <a:lnTo>
                        <a:pt x="8594" y="828"/>
                      </a:lnTo>
                      <a:lnTo>
                        <a:pt x="8742" y="781"/>
                      </a:lnTo>
                      <a:lnTo>
                        <a:pt x="8742" y="669"/>
                      </a:lnTo>
                      <a:cubicBezTo>
                        <a:pt x="8702" y="659"/>
                        <a:pt x="8663" y="648"/>
                        <a:pt x="8623" y="638"/>
                      </a:cubicBezTo>
                      <a:cubicBezTo>
                        <a:pt x="8645" y="617"/>
                        <a:pt x="8668" y="597"/>
                        <a:pt x="8690" y="576"/>
                      </a:cubicBezTo>
                      <a:lnTo>
                        <a:pt x="8453" y="495"/>
                      </a:lnTo>
                      <a:cubicBezTo>
                        <a:pt x="8458" y="472"/>
                        <a:pt x="8463" y="448"/>
                        <a:pt x="8468" y="425"/>
                      </a:cubicBezTo>
                      <a:lnTo>
                        <a:pt x="8623" y="398"/>
                      </a:lnTo>
                      <a:cubicBezTo>
                        <a:pt x="8598" y="357"/>
                        <a:pt x="8574" y="316"/>
                        <a:pt x="8549" y="275"/>
                      </a:cubicBezTo>
                      <a:lnTo>
                        <a:pt x="8468" y="305"/>
                      </a:lnTo>
                      <a:lnTo>
                        <a:pt x="8468" y="209"/>
                      </a:lnTo>
                      <a:cubicBezTo>
                        <a:pt x="8495" y="213"/>
                        <a:pt x="8522" y="216"/>
                        <a:pt x="8549" y="220"/>
                      </a:cubicBezTo>
                      <a:cubicBezTo>
                        <a:pt x="8556" y="192"/>
                        <a:pt x="8564" y="163"/>
                        <a:pt x="8571" y="135"/>
                      </a:cubicBezTo>
                      <a:lnTo>
                        <a:pt x="8187" y="85"/>
                      </a:lnTo>
                      <a:lnTo>
                        <a:pt x="8038" y="128"/>
                      </a:lnTo>
                      <a:lnTo>
                        <a:pt x="7809" y="73"/>
                      </a:lnTo>
                      <a:lnTo>
                        <a:pt x="7698" y="112"/>
                      </a:lnTo>
                      <a:cubicBezTo>
                        <a:pt x="7681" y="79"/>
                        <a:pt x="7663" y="45"/>
                        <a:pt x="7646" y="12"/>
                      </a:cubicBezTo>
                      <a:lnTo>
                        <a:pt x="7498" y="0"/>
                      </a:lnTo>
                      <a:lnTo>
                        <a:pt x="7321" y="39"/>
                      </a:lnTo>
                      <a:lnTo>
                        <a:pt x="7165" y="143"/>
                      </a:lnTo>
                      <a:cubicBezTo>
                        <a:pt x="7185" y="260"/>
                        <a:pt x="7204" y="378"/>
                        <a:pt x="7224" y="495"/>
                      </a:cubicBezTo>
                      <a:lnTo>
                        <a:pt x="6995" y="557"/>
                      </a:lnTo>
                      <a:cubicBezTo>
                        <a:pt x="7000" y="609"/>
                        <a:pt x="7005" y="660"/>
                        <a:pt x="7010" y="712"/>
                      </a:cubicBezTo>
                      <a:lnTo>
                        <a:pt x="6854" y="719"/>
                      </a:lnTo>
                      <a:cubicBezTo>
                        <a:pt x="6844" y="791"/>
                        <a:pt x="6835" y="864"/>
                        <a:pt x="6825" y="936"/>
                      </a:cubicBezTo>
                      <a:lnTo>
                        <a:pt x="6751" y="1052"/>
                      </a:lnTo>
                      <a:lnTo>
                        <a:pt x="6677" y="1013"/>
                      </a:lnTo>
                      <a:lnTo>
                        <a:pt x="6647" y="1133"/>
                      </a:lnTo>
                      <a:lnTo>
                        <a:pt x="6721" y="1210"/>
                      </a:lnTo>
                      <a:lnTo>
                        <a:pt x="6506" y="1315"/>
                      </a:lnTo>
                      <a:lnTo>
                        <a:pt x="6358" y="1493"/>
                      </a:lnTo>
                      <a:lnTo>
                        <a:pt x="5899" y="1381"/>
                      </a:lnTo>
                      <a:lnTo>
                        <a:pt x="5714" y="1384"/>
                      </a:lnTo>
                      <a:cubicBezTo>
                        <a:pt x="5702" y="1397"/>
                        <a:pt x="5689" y="1410"/>
                        <a:pt x="5677" y="1423"/>
                      </a:cubicBezTo>
                      <a:lnTo>
                        <a:pt x="5300" y="1446"/>
                      </a:lnTo>
                      <a:lnTo>
                        <a:pt x="5070" y="1512"/>
                      </a:lnTo>
                      <a:lnTo>
                        <a:pt x="4782" y="1690"/>
                      </a:lnTo>
                      <a:lnTo>
                        <a:pt x="4552" y="1756"/>
                      </a:lnTo>
                      <a:lnTo>
                        <a:pt x="4441" y="1616"/>
                      </a:lnTo>
                      <a:cubicBezTo>
                        <a:pt x="4466" y="1610"/>
                        <a:pt x="4490" y="1603"/>
                        <a:pt x="4515" y="1597"/>
                      </a:cubicBezTo>
                      <a:cubicBezTo>
                        <a:pt x="4513" y="1576"/>
                        <a:pt x="4510" y="1556"/>
                        <a:pt x="4508" y="1535"/>
                      </a:cubicBezTo>
                      <a:lnTo>
                        <a:pt x="4389" y="1516"/>
                      </a:lnTo>
                      <a:cubicBezTo>
                        <a:pt x="4332" y="1413"/>
                        <a:pt x="4276" y="1309"/>
                        <a:pt x="4219" y="1206"/>
                      </a:cubicBezTo>
                      <a:lnTo>
                        <a:pt x="4071" y="1067"/>
                      </a:lnTo>
                      <a:lnTo>
                        <a:pt x="3694" y="1052"/>
                      </a:lnTo>
                      <a:lnTo>
                        <a:pt x="3501" y="1191"/>
                      </a:lnTo>
                      <a:lnTo>
                        <a:pt x="3168" y="1176"/>
                      </a:lnTo>
                      <a:lnTo>
                        <a:pt x="2746" y="1203"/>
                      </a:lnTo>
                      <a:lnTo>
                        <a:pt x="2605" y="1381"/>
                      </a:lnTo>
                      <a:lnTo>
                        <a:pt x="1932" y="1427"/>
                      </a:lnTo>
                      <a:cubicBezTo>
                        <a:pt x="1922" y="1486"/>
                        <a:pt x="1912" y="1546"/>
                        <a:pt x="1902" y="1605"/>
                      </a:cubicBezTo>
                      <a:lnTo>
                        <a:pt x="1525" y="1787"/>
                      </a:lnTo>
                      <a:cubicBezTo>
                        <a:pt x="1515" y="1820"/>
                        <a:pt x="1505" y="1854"/>
                        <a:pt x="1495" y="1887"/>
                      </a:cubicBezTo>
                      <a:lnTo>
                        <a:pt x="1155" y="1872"/>
                      </a:lnTo>
                      <a:lnTo>
                        <a:pt x="814" y="2015"/>
                      </a:lnTo>
                      <a:lnTo>
                        <a:pt x="977" y="2088"/>
                      </a:lnTo>
                      <a:lnTo>
                        <a:pt x="896" y="2127"/>
                      </a:lnTo>
                      <a:lnTo>
                        <a:pt x="296" y="2239"/>
                      </a:lnTo>
                      <a:cubicBezTo>
                        <a:pt x="298" y="2258"/>
                        <a:pt x="301" y="2278"/>
                        <a:pt x="303" y="2297"/>
                      </a:cubicBezTo>
                      <a:lnTo>
                        <a:pt x="155" y="2394"/>
                      </a:lnTo>
                      <a:lnTo>
                        <a:pt x="0" y="2421"/>
                      </a:lnTo>
                      <a:cubicBezTo>
                        <a:pt x="30" y="2484"/>
                        <a:pt x="59" y="2547"/>
                        <a:pt x="89" y="2610"/>
                      </a:cubicBezTo>
                      <a:lnTo>
                        <a:pt x="274" y="2610"/>
                      </a:lnTo>
                      <a:lnTo>
                        <a:pt x="400" y="2691"/>
                      </a:lnTo>
                      <a:lnTo>
                        <a:pt x="703" y="2726"/>
                      </a:lnTo>
                      <a:lnTo>
                        <a:pt x="1014" y="2885"/>
                      </a:lnTo>
                      <a:lnTo>
                        <a:pt x="836" y="2931"/>
                      </a:lnTo>
                      <a:cubicBezTo>
                        <a:pt x="848" y="2975"/>
                        <a:pt x="861" y="3019"/>
                        <a:pt x="873" y="3063"/>
                      </a:cubicBezTo>
                      <a:lnTo>
                        <a:pt x="1170" y="3055"/>
                      </a:lnTo>
                      <a:lnTo>
                        <a:pt x="1362" y="3136"/>
                      </a:lnTo>
                      <a:lnTo>
                        <a:pt x="1295" y="3233"/>
                      </a:lnTo>
                      <a:lnTo>
                        <a:pt x="1525" y="3252"/>
                      </a:lnTo>
                      <a:lnTo>
                        <a:pt x="1628" y="3210"/>
                      </a:lnTo>
                      <a:lnTo>
                        <a:pt x="1865" y="3268"/>
                      </a:lnTo>
                      <a:cubicBezTo>
                        <a:pt x="1868" y="3321"/>
                        <a:pt x="1870" y="3373"/>
                        <a:pt x="1873" y="3426"/>
                      </a:cubicBezTo>
                      <a:lnTo>
                        <a:pt x="2139" y="3461"/>
                      </a:lnTo>
                      <a:cubicBezTo>
                        <a:pt x="2151" y="3487"/>
                        <a:pt x="2164" y="3512"/>
                        <a:pt x="2176" y="3538"/>
                      </a:cubicBezTo>
                      <a:cubicBezTo>
                        <a:pt x="2149" y="3559"/>
                        <a:pt x="2122" y="3579"/>
                        <a:pt x="2095" y="3600"/>
                      </a:cubicBezTo>
                      <a:cubicBezTo>
                        <a:pt x="2125" y="3619"/>
                        <a:pt x="2154" y="3639"/>
                        <a:pt x="2184" y="3658"/>
                      </a:cubicBezTo>
                      <a:lnTo>
                        <a:pt x="2073" y="3735"/>
                      </a:lnTo>
                      <a:lnTo>
                        <a:pt x="2309" y="3836"/>
                      </a:lnTo>
                      <a:lnTo>
                        <a:pt x="2672" y="3770"/>
                      </a:lnTo>
                      <a:lnTo>
                        <a:pt x="2798" y="3809"/>
                      </a:lnTo>
                      <a:lnTo>
                        <a:pt x="2865" y="3770"/>
                      </a:lnTo>
                      <a:lnTo>
                        <a:pt x="3064" y="3886"/>
                      </a:lnTo>
                      <a:lnTo>
                        <a:pt x="3412" y="4002"/>
                      </a:lnTo>
                      <a:lnTo>
                        <a:pt x="3235" y="4238"/>
                      </a:lnTo>
                      <a:lnTo>
                        <a:pt x="3523" y="4157"/>
                      </a:lnTo>
                      <a:lnTo>
                        <a:pt x="3723" y="4234"/>
                      </a:lnTo>
                      <a:cubicBezTo>
                        <a:pt x="3698" y="4253"/>
                        <a:pt x="3674" y="4273"/>
                        <a:pt x="3649" y="4292"/>
                      </a:cubicBezTo>
                      <a:lnTo>
                        <a:pt x="4049" y="4408"/>
                      </a:lnTo>
                      <a:lnTo>
                        <a:pt x="4234" y="4381"/>
                      </a:lnTo>
                      <a:cubicBezTo>
                        <a:pt x="4246" y="4368"/>
                        <a:pt x="4259" y="4356"/>
                        <a:pt x="4271" y="4343"/>
                      </a:cubicBezTo>
                      <a:lnTo>
                        <a:pt x="4078" y="4343"/>
                      </a:lnTo>
                      <a:cubicBezTo>
                        <a:pt x="4108" y="4311"/>
                        <a:pt x="4137" y="4278"/>
                        <a:pt x="4167" y="4246"/>
                      </a:cubicBezTo>
                      <a:lnTo>
                        <a:pt x="4508" y="4308"/>
                      </a:lnTo>
                      <a:cubicBezTo>
                        <a:pt x="4481" y="4247"/>
                        <a:pt x="4453" y="4187"/>
                        <a:pt x="4426" y="4126"/>
                      </a:cubicBezTo>
                      <a:lnTo>
                        <a:pt x="4249" y="4095"/>
                      </a:lnTo>
                      <a:lnTo>
                        <a:pt x="4078" y="4184"/>
                      </a:lnTo>
                      <a:lnTo>
                        <a:pt x="3856" y="3968"/>
                      </a:lnTo>
                      <a:lnTo>
                        <a:pt x="3612" y="3925"/>
                      </a:lnTo>
                      <a:lnTo>
                        <a:pt x="3501" y="3766"/>
                      </a:lnTo>
                      <a:lnTo>
                        <a:pt x="3346" y="3786"/>
                      </a:lnTo>
                      <a:cubicBezTo>
                        <a:pt x="3351" y="3697"/>
                        <a:pt x="3355" y="3608"/>
                        <a:pt x="3360" y="3519"/>
                      </a:cubicBezTo>
                      <a:cubicBezTo>
                        <a:pt x="3400" y="3491"/>
                        <a:pt x="3439" y="3462"/>
                        <a:pt x="3479" y="3434"/>
                      </a:cubicBezTo>
                      <a:cubicBezTo>
                        <a:pt x="3472" y="3391"/>
                        <a:pt x="3464" y="3349"/>
                        <a:pt x="3457" y="3306"/>
                      </a:cubicBezTo>
                      <a:lnTo>
                        <a:pt x="3612" y="3198"/>
                      </a:lnTo>
                      <a:lnTo>
                        <a:pt x="3834" y="3194"/>
                      </a:lnTo>
                      <a:lnTo>
                        <a:pt x="4027" y="3136"/>
                      </a:lnTo>
                      <a:lnTo>
                        <a:pt x="4152" y="3016"/>
                      </a:lnTo>
                      <a:lnTo>
                        <a:pt x="4352" y="2939"/>
                      </a:lnTo>
                      <a:cubicBezTo>
                        <a:pt x="4364" y="2945"/>
                        <a:pt x="4377" y="2952"/>
                        <a:pt x="4389" y="2958"/>
                      </a:cubicBezTo>
                      <a:cubicBezTo>
                        <a:pt x="4350" y="2979"/>
                        <a:pt x="4310" y="2999"/>
                        <a:pt x="4271" y="3020"/>
                      </a:cubicBezTo>
                      <a:lnTo>
                        <a:pt x="4167" y="3125"/>
                      </a:lnTo>
                      <a:lnTo>
                        <a:pt x="4486" y="3140"/>
                      </a:lnTo>
                      <a:lnTo>
                        <a:pt x="4138" y="3198"/>
                      </a:lnTo>
                      <a:lnTo>
                        <a:pt x="3908" y="3291"/>
                      </a:lnTo>
                      <a:cubicBezTo>
                        <a:pt x="3928" y="3379"/>
                        <a:pt x="3947" y="3466"/>
                        <a:pt x="3967" y="3554"/>
                      </a:cubicBezTo>
                      <a:lnTo>
                        <a:pt x="4167" y="3662"/>
                      </a:lnTo>
                      <a:lnTo>
                        <a:pt x="4685" y="3859"/>
                      </a:lnTo>
                      <a:lnTo>
                        <a:pt x="4685" y="3944"/>
                      </a:lnTo>
                      <a:lnTo>
                        <a:pt x="4930" y="4091"/>
                      </a:lnTo>
                      <a:lnTo>
                        <a:pt x="4989" y="4029"/>
                      </a:lnTo>
                      <a:lnTo>
                        <a:pt x="5189" y="4053"/>
                      </a:lnTo>
                      <a:lnTo>
                        <a:pt x="5352" y="4381"/>
                      </a:lnTo>
                      <a:lnTo>
                        <a:pt x="5603" y="4335"/>
                      </a:lnTo>
                      <a:lnTo>
                        <a:pt x="5707" y="4374"/>
                      </a:lnTo>
                      <a:cubicBezTo>
                        <a:pt x="5685" y="4397"/>
                        <a:pt x="5662" y="4420"/>
                        <a:pt x="5640" y="4443"/>
                      </a:cubicBezTo>
                      <a:cubicBezTo>
                        <a:pt x="5643" y="4462"/>
                        <a:pt x="5645" y="4482"/>
                        <a:pt x="5648" y="4501"/>
                      </a:cubicBezTo>
                      <a:lnTo>
                        <a:pt x="5729" y="4609"/>
                      </a:lnTo>
                      <a:lnTo>
                        <a:pt x="5574" y="4571"/>
                      </a:lnTo>
                      <a:lnTo>
                        <a:pt x="5514" y="4625"/>
                      </a:lnTo>
                      <a:lnTo>
                        <a:pt x="5603" y="4648"/>
                      </a:lnTo>
                      <a:lnTo>
                        <a:pt x="5551" y="4679"/>
                      </a:lnTo>
                      <a:cubicBezTo>
                        <a:pt x="5526" y="4678"/>
                        <a:pt x="5502" y="4676"/>
                        <a:pt x="5477" y="4675"/>
                      </a:cubicBezTo>
                      <a:cubicBezTo>
                        <a:pt x="5457" y="4697"/>
                        <a:pt x="5438" y="4719"/>
                        <a:pt x="5418" y="4741"/>
                      </a:cubicBezTo>
                      <a:lnTo>
                        <a:pt x="5566" y="4849"/>
                      </a:lnTo>
                      <a:lnTo>
                        <a:pt x="5448" y="4930"/>
                      </a:lnTo>
                      <a:lnTo>
                        <a:pt x="5522" y="4992"/>
                      </a:lnTo>
                      <a:cubicBezTo>
                        <a:pt x="5505" y="5031"/>
                        <a:pt x="5487" y="5069"/>
                        <a:pt x="5470" y="5108"/>
                      </a:cubicBezTo>
                      <a:lnTo>
                        <a:pt x="5485" y="5267"/>
                      </a:lnTo>
                      <a:lnTo>
                        <a:pt x="5648" y="5309"/>
                      </a:lnTo>
                      <a:lnTo>
                        <a:pt x="5759" y="5437"/>
                      </a:lnTo>
                      <a:cubicBezTo>
                        <a:pt x="5754" y="5485"/>
                        <a:pt x="5749" y="5532"/>
                        <a:pt x="5744" y="5580"/>
                      </a:cubicBezTo>
                      <a:cubicBezTo>
                        <a:pt x="5801" y="5700"/>
                        <a:pt x="5857" y="5820"/>
                        <a:pt x="5914" y="5940"/>
                      </a:cubicBezTo>
                      <a:lnTo>
                        <a:pt x="6025" y="6048"/>
                      </a:lnTo>
                      <a:cubicBezTo>
                        <a:pt x="5998" y="6089"/>
                        <a:pt x="5971" y="6131"/>
                        <a:pt x="5944" y="6172"/>
                      </a:cubicBezTo>
                      <a:lnTo>
                        <a:pt x="6232" y="6775"/>
                      </a:lnTo>
                      <a:lnTo>
                        <a:pt x="6380" y="6794"/>
                      </a:lnTo>
                      <a:lnTo>
                        <a:pt x="6543" y="7173"/>
                      </a:lnTo>
                      <a:lnTo>
                        <a:pt x="6677" y="7204"/>
                      </a:lnTo>
                      <a:lnTo>
                        <a:pt x="6595" y="7235"/>
                      </a:lnTo>
                      <a:cubicBezTo>
                        <a:pt x="6622" y="7423"/>
                        <a:pt x="6650" y="7612"/>
                        <a:pt x="6677" y="7800"/>
                      </a:cubicBezTo>
                      <a:lnTo>
                        <a:pt x="6802" y="7765"/>
                      </a:lnTo>
                      <a:lnTo>
                        <a:pt x="6891" y="7827"/>
                      </a:lnTo>
                      <a:lnTo>
                        <a:pt x="6736" y="7831"/>
                      </a:lnTo>
                      <a:lnTo>
                        <a:pt x="6603" y="7958"/>
                      </a:lnTo>
                      <a:lnTo>
                        <a:pt x="6425" y="8001"/>
                      </a:lnTo>
                      <a:cubicBezTo>
                        <a:pt x="6442" y="8045"/>
                        <a:pt x="6460" y="8088"/>
                        <a:pt x="6477" y="8132"/>
                      </a:cubicBezTo>
                      <a:lnTo>
                        <a:pt x="6580" y="8190"/>
                      </a:lnTo>
                      <a:cubicBezTo>
                        <a:pt x="6546" y="8234"/>
                        <a:pt x="6511" y="8278"/>
                        <a:pt x="6477" y="8322"/>
                      </a:cubicBezTo>
                      <a:lnTo>
                        <a:pt x="6129" y="8349"/>
                      </a:lnTo>
                      <a:lnTo>
                        <a:pt x="6195" y="8457"/>
                      </a:lnTo>
                      <a:lnTo>
                        <a:pt x="6277" y="8500"/>
                      </a:lnTo>
                      <a:lnTo>
                        <a:pt x="6536" y="8500"/>
                      </a:lnTo>
                      <a:lnTo>
                        <a:pt x="6839" y="8627"/>
                      </a:lnTo>
                      <a:lnTo>
                        <a:pt x="7047" y="8913"/>
                      </a:lnTo>
                      <a:lnTo>
                        <a:pt x="6913" y="8910"/>
                      </a:lnTo>
                      <a:lnTo>
                        <a:pt x="7054" y="9033"/>
                      </a:lnTo>
                      <a:cubicBezTo>
                        <a:pt x="7034" y="9076"/>
                        <a:pt x="7015" y="9118"/>
                        <a:pt x="6995" y="9161"/>
                      </a:cubicBezTo>
                      <a:lnTo>
                        <a:pt x="7113" y="9246"/>
                      </a:lnTo>
                      <a:cubicBezTo>
                        <a:pt x="7108" y="9265"/>
                        <a:pt x="7103" y="9285"/>
                        <a:pt x="7098" y="9304"/>
                      </a:cubicBezTo>
                      <a:lnTo>
                        <a:pt x="6980" y="9207"/>
                      </a:lnTo>
                      <a:lnTo>
                        <a:pt x="7128" y="9408"/>
                      </a:lnTo>
                      <a:lnTo>
                        <a:pt x="7957" y="10000"/>
                      </a:lnTo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" name="Freeform 9"/>
                <p:cNvSpPr>
                  <a:spLocks/>
                </p:cNvSpPr>
                <p:nvPr/>
              </p:nvSpPr>
              <p:spPr bwMode="auto">
                <a:xfrm>
                  <a:off x="8322182" y="2791805"/>
                  <a:ext cx="505139" cy="822055"/>
                </a:xfrm>
                <a:custGeom>
                  <a:avLst/>
                  <a:gdLst>
                    <a:gd name="T0" fmla="*/ 2147483646 w 10000"/>
                    <a:gd name="T1" fmla="*/ 2147483646 h 10000"/>
                    <a:gd name="T2" fmla="*/ 2147483646 w 10000"/>
                    <a:gd name="T3" fmla="*/ 2147483646 h 10000"/>
                    <a:gd name="T4" fmla="*/ 2147483646 w 10000"/>
                    <a:gd name="T5" fmla="*/ 2147483646 h 10000"/>
                    <a:gd name="T6" fmla="*/ 2147483646 w 10000"/>
                    <a:gd name="T7" fmla="*/ 2147483646 h 10000"/>
                    <a:gd name="T8" fmla="*/ 2147483646 w 10000"/>
                    <a:gd name="T9" fmla="*/ 2147483646 h 10000"/>
                    <a:gd name="T10" fmla="*/ 2147483646 w 10000"/>
                    <a:gd name="T11" fmla="*/ 2147483646 h 10000"/>
                    <a:gd name="T12" fmla="*/ 2147483646 w 10000"/>
                    <a:gd name="T13" fmla="*/ 2147483646 h 10000"/>
                    <a:gd name="T14" fmla="*/ 2147483646 w 10000"/>
                    <a:gd name="T15" fmla="*/ 2147483646 h 10000"/>
                    <a:gd name="T16" fmla="*/ 2147483646 w 10000"/>
                    <a:gd name="T17" fmla="*/ 2147483646 h 10000"/>
                    <a:gd name="T18" fmla="*/ 2147483646 w 10000"/>
                    <a:gd name="T19" fmla="*/ 2147483646 h 10000"/>
                    <a:gd name="T20" fmla="*/ 2147483646 w 10000"/>
                    <a:gd name="T21" fmla="*/ 2147483646 h 10000"/>
                    <a:gd name="T22" fmla="*/ 2147483646 w 10000"/>
                    <a:gd name="T23" fmla="*/ 2147483646 h 10000"/>
                    <a:gd name="T24" fmla="*/ 2147483646 w 10000"/>
                    <a:gd name="T25" fmla="*/ 2147483646 h 10000"/>
                    <a:gd name="T26" fmla="*/ 2147483646 w 10000"/>
                    <a:gd name="T27" fmla="*/ 2147483646 h 10000"/>
                    <a:gd name="T28" fmla="*/ 2147483646 w 10000"/>
                    <a:gd name="T29" fmla="*/ 2147483646 h 10000"/>
                    <a:gd name="T30" fmla="*/ 2147483646 w 10000"/>
                    <a:gd name="T31" fmla="*/ 2147483646 h 10000"/>
                    <a:gd name="T32" fmla="*/ 2147483646 w 10000"/>
                    <a:gd name="T33" fmla="*/ 2147483646 h 10000"/>
                    <a:gd name="T34" fmla="*/ 2147483646 w 10000"/>
                    <a:gd name="T35" fmla="*/ 2147483646 h 10000"/>
                    <a:gd name="T36" fmla="*/ 2147483646 w 10000"/>
                    <a:gd name="T37" fmla="*/ 2147483646 h 10000"/>
                    <a:gd name="T38" fmla="*/ 2147483646 w 10000"/>
                    <a:gd name="T39" fmla="*/ 2147483646 h 10000"/>
                    <a:gd name="T40" fmla="*/ 2147483646 w 10000"/>
                    <a:gd name="T41" fmla="*/ 2147483646 h 10000"/>
                    <a:gd name="T42" fmla="*/ 2147483646 w 10000"/>
                    <a:gd name="T43" fmla="*/ 2147483646 h 10000"/>
                    <a:gd name="T44" fmla="*/ 2147483646 w 10000"/>
                    <a:gd name="T45" fmla="*/ 2147483646 h 10000"/>
                    <a:gd name="T46" fmla="*/ 2147483646 w 10000"/>
                    <a:gd name="T47" fmla="*/ 2147483646 h 10000"/>
                    <a:gd name="T48" fmla="*/ 2147483646 w 10000"/>
                    <a:gd name="T49" fmla="*/ 2147483646 h 10000"/>
                    <a:gd name="T50" fmla="*/ 2147483646 w 10000"/>
                    <a:gd name="T51" fmla="*/ 2147483646 h 10000"/>
                    <a:gd name="T52" fmla="*/ 2147483646 w 10000"/>
                    <a:gd name="T53" fmla="*/ 2147483646 h 10000"/>
                    <a:gd name="T54" fmla="*/ 2147483646 w 10000"/>
                    <a:gd name="T55" fmla="*/ 2147483646 h 10000"/>
                    <a:gd name="T56" fmla="*/ 2147483646 w 10000"/>
                    <a:gd name="T57" fmla="*/ 2147483646 h 10000"/>
                    <a:gd name="T58" fmla="*/ 2147483646 w 10000"/>
                    <a:gd name="T59" fmla="*/ 2147483646 h 10000"/>
                    <a:gd name="T60" fmla="*/ 2147483646 w 10000"/>
                    <a:gd name="T61" fmla="*/ 2147483646 h 10000"/>
                    <a:gd name="T62" fmla="*/ 2147483646 w 10000"/>
                    <a:gd name="T63" fmla="*/ 2147483646 h 10000"/>
                    <a:gd name="T64" fmla="*/ 2147483646 w 10000"/>
                    <a:gd name="T65" fmla="*/ 2147483646 h 10000"/>
                    <a:gd name="T66" fmla="*/ 0 w 10000"/>
                    <a:gd name="T67" fmla="*/ 2147483646 h 100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10000">
                      <a:moveTo>
                        <a:pt x="2943" y="0"/>
                      </a:moveTo>
                      <a:lnTo>
                        <a:pt x="3540" y="170"/>
                      </a:lnTo>
                      <a:lnTo>
                        <a:pt x="4265" y="484"/>
                      </a:lnTo>
                      <a:lnTo>
                        <a:pt x="4532" y="157"/>
                      </a:lnTo>
                      <a:lnTo>
                        <a:pt x="5032" y="444"/>
                      </a:lnTo>
                      <a:lnTo>
                        <a:pt x="5480" y="523"/>
                      </a:lnTo>
                      <a:lnTo>
                        <a:pt x="5714" y="706"/>
                      </a:lnTo>
                      <a:cubicBezTo>
                        <a:pt x="5725" y="793"/>
                        <a:pt x="5735" y="880"/>
                        <a:pt x="5746" y="967"/>
                      </a:cubicBezTo>
                      <a:lnTo>
                        <a:pt x="5011" y="1052"/>
                      </a:lnTo>
                      <a:cubicBezTo>
                        <a:pt x="4975" y="863"/>
                        <a:pt x="4940" y="673"/>
                        <a:pt x="4904" y="484"/>
                      </a:cubicBezTo>
                      <a:cubicBezTo>
                        <a:pt x="4879" y="482"/>
                        <a:pt x="4855" y="479"/>
                        <a:pt x="4830" y="477"/>
                      </a:cubicBezTo>
                      <a:cubicBezTo>
                        <a:pt x="4823" y="540"/>
                        <a:pt x="4816" y="604"/>
                        <a:pt x="4808" y="667"/>
                      </a:cubicBezTo>
                      <a:lnTo>
                        <a:pt x="4605" y="706"/>
                      </a:lnTo>
                      <a:cubicBezTo>
                        <a:pt x="4609" y="830"/>
                        <a:pt x="4612" y="954"/>
                        <a:pt x="4616" y="1078"/>
                      </a:cubicBezTo>
                      <a:lnTo>
                        <a:pt x="4968" y="1065"/>
                      </a:lnTo>
                      <a:cubicBezTo>
                        <a:pt x="4950" y="1222"/>
                        <a:pt x="4933" y="1379"/>
                        <a:pt x="4915" y="1536"/>
                      </a:cubicBezTo>
                      <a:lnTo>
                        <a:pt x="5725" y="2229"/>
                      </a:lnTo>
                      <a:lnTo>
                        <a:pt x="6503" y="2516"/>
                      </a:lnTo>
                      <a:lnTo>
                        <a:pt x="7281" y="2523"/>
                      </a:lnTo>
                      <a:lnTo>
                        <a:pt x="7772" y="3085"/>
                      </a:lnTo>
                      <a:lnTo>
                        <a:pt x="7389" y="3431"/>
                      </a:lnTo>
                      <a:lnTo>
                        <a:pt x="6962" y="3458"/>
                      </a:lnTo>
                      <a:lnTo>
                        <a:pt x="6834" y="3608"/>
                      </a:lnTo>
                      <a:cubicBezTo>
                        <a:pt x="6852" y="3917"/>
                        <a:pt x="6869" y="4227"/>
                        <a:pt x="6887" y="4536"/>
                      </a:cubicBezTo>
                      <a:lnTo>
                        <a:pt x="7591" y="5150"/>
                      </a:lnTo>
                      <a:lnTo>
                        <a:pt x="7879" y="5216"/>
                      </a:lnTo>
                      <a:cubicBezTo>
                        <a:pt x="7886" y="5212"/>
                        <a:pt x="7893" y="5207"/>
                        <a:pt x="7900" y="5203"/>
                      </a:cubicBezTo>
                      <a:lnTo>
                        <a:pt x="7750" y="5124"/>
                      </a:lnTo>
                      <a:lnTo>
                        <a:pt x="7975" y="5170"/>
                      </a:lnTo>
                      <a:lnTo>
                        <a:pt x="8167" y="5268"/>
                      </a:lnTo>
                      <a:lnTo>
                        <a:pt x="7964" y="5346"/>
                      </a:lnTo>
                      <a:lnTo>
                        <a:pt x="8123" y="5333"/>
                      </a:lnTo>
                      <a:lnTo>
                        <a:pt x="8486" y="5418"/>
                      </a:lnTo>
                      <a:cubicBezTo>
                        <a:pt x="8529" y="5459"/>
                        <a:pt x="8571" y="5501"/>
                        <a:pt x="8614" y="5542"/>
                      </a:cubicBezTo>
                      <a:cubicBezTo>
                        <a:pt x="8650" y="5538"/>
                        <a:pt x="8685" y="5533"/>
                        <a:pt x="8721" y="5529"/>
                      </a:cubicBezTo>
                      <a:cubicBezTo>
                        <a:pt x="8692" y="5512"/>
                        <a:pt x="8664" y="5494"/>
                        <a:pt x="8636" y="5477"/>
                      </a:cubicBezTo>
                      <a:lnTo>
                        <a:pt x="8636" y="5418"/>
                      </a:lnTo>
                      <a:lnTo>
                        <a:pt x="8966" y="5529"/>
                      </a:lnTo>
                      <a:lnTo>
                        <a:pt x="8582" y="5627"/>
                      </a:lnTo>
                      <a:lnTo>
                        <a:pt x="8390" y="5621"/>
                      </a:lnTo>
                      <a:lnTo>
                        <a:pt x="8241" y="5804"/>
                      </a:lnTo>
                      <a:cubicBezTo>
                        <a:pt x="8252" y="5839"/>
                        <a:pt x="8262" y="5873"/>
                        <a:pt x="8273" y="5908"/>
                      </a:cubicBezTo>
                      <a:lnTo>
                        <a:pt x="8123" y="6268"/>
                      </a:lnTo>
                      <a:cubicBezTo>
                        <a:pt x="8145" y="6390"/>
                        <a:pt x="8167" y="6512"/>
                        <a:pt x="8188" y="6634"/>
                      </a:cubicBezTo>
                      <a:lnTo>
                        <a:pt x="7996" y="6608"/>
                      </a:lnTo>
                      <a:lnTo>
                        <a:pt x="7772" y="6608"/>
                      </a:lnTo>
                      <a:cubicBezTo>
                        <a:pt x="7747" y="6654"/>
                        <a:pt x="7722" y="6699"/>
                        <a:pt x="7698" y="6745"/>
                      </a:cubicBezTo>
                      <a:lnTo>
                        <a:pt x="7942" y="6837"/>
                      </a:lnTo>
                      <a:cubicBezTo>
                        <a:pt x="7954" y="6819"/>
                        <a:pt x="7964" y="6802"/>
                        <a:pt x="7975" y="6784"/>
                      </a:cubicBezTo>
                      <a:cubicBezTo>
                        <a:pt x="7949" y="6780"/>
                        <a:pt x="7925" y="6775"/>
                        <a:pt x="7900" y="6771"/>
                      </a:cubicBezTo>
                      <a:lnTo>
                        <a:pt x="8134" y="6725"/>
                      </a:lnTo>
                      <a:lnTo>
                        <a:pt x="8263" y="6954"/>
                      </a:lnTo>
                      <a:lnTo>
                        <a:pt x="8444" y="6967"/>
                      </a:lnTo>
                      <a:cubicBezTo>
                        <a:pt x="8455" y="7032"/>
                        <a:pt x="8465" y="7098"/>
                        <a:pt x="8476" y="7163"/>
                      </a:cubicBezTo>
                      <a:lnTo>
                        <a:pt x="9168" y="7314"/>
                      </a:lnTo>
                      <a:lnTo>
                        <a:pt x="9531" y="7850"/>
                      </a:lnTo>
                      <a:cubicBezTo>
                        <a:pt x="9687" y="8567"/>
                        <a:pt x="9844" y="9283"/>
                        <a:pt x="10000" y="10000"/>
                      </a:cubicBezTo>
                      <a:lnTo>
                        <a:pt x="8955" y="9706"/>
                      </a:lnTo>
                      <a:lnTo>
                        <a:pt x="7836" y="9118"/>
                      </a:lnTo>
                      <a:lnTo>
                        <a:pt x="6599" y="8739"/>
                      </a:lnTo>
                      <a:lnTo>
                        <a:pt x="6599" y="8686"/>
                      </a:lnTo>
                      <a:lnTo>
                        <a:pt x="6780" y="8712"/>
                      </a:lnTo>
                      <a:lnTo>
                        <a:pt x="6780" y="8595"/>
                      </a:lnTo>
                      <a:lnTo>
                        <a:pt x="6482" y="8608"/>
                      </a:lnTo>
                      <a:cubicBezTo>
                        <a:pt x="6486" y="8636"/>
                        <a:pt x="6489" y="8665"/>
                        <a:pt x="6493" y="8693"/>
                      </a:cubicBezTo>
                      <a:lnTo>
                        <a:pt x="6067" y="8575"/>
                      </a:lnTo>
                      <a:lnTo>
                        <a:pt x="757" y="6458"/>
                      </a:lnTo>
                      <a:lnTo>
                        <a:pt x="0" y="5902"/>
                      </a:lnTo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" name="Freeform 12"/>
                <p:cNvSpPr>
                  <a:spLocks/>
                </p:cNvSpPr>
                <p:nvPr/>
              </p:nvSpPr>
              <p:spPr bwMode="auto">
                <a:xfrm>
                  <a:off x="7231734" y="2160188"/>
                  <a:ext cx="850979" cy="1210864"/>
                </a:xfrm>
                <a:custGeom>
                  <a:avLst/>
                  <a:gdLst>
                    <a:gd name="T0" fmla="*/ 2147483646 w 1606"/>
                    <a:gd name="T1" fmla="*/ 2147483646 h 2254"/>
                    <a:gd name="T2" fmla="*/ 2147483646 w 1606"/>
                    <a:gd name="T3" fmla="*/ 2147483646 h 2254"/>
                    <a:gd name="T4" fmla="*/ 2147483646 w 1606"/>
                    <a:gd name="T5" fmla="*/ 2147483646 h 2254"/>
                    <a:gd name="T6" fmla="*/ 2147483646 w 1606"/>
                    <a:gd name="T7" fmla="*/ 2147483646 h 2254"/>
                    <a:gd name="T8" fmla="*/ 2147483646 w 1606"/>
                    <a:gd name="T9" fmla="*/ 2147483646 h 2254"/>
                    <a:gd name="T10" fmla="*/ 2147483646 w 1606"/>
                    <a:gd name="T11" fmla="*/ 2147483646 h 2254"/>
                    <a:gd name="T12" fmla="*/ 2147483646 w 1606"/>
                    <a:gd name="T13" fmla="*/ 2147483646 h 2254"/>
                    <a:gd name="T14" fmla="*/ 2147483646 w 1606"/>
                    <a:gd name="T15" fmla="*/ 2147483646 h 2254"/>
                    <a:gd name="T16" fmla="*/ 2147483646 w 1606"/>
                    <a:gd name="T17" fmla="*/ 2147483646 h 2254"/>
                    <a:gd name="T18" fmla="*/ 2147483646 w 1606"/>
                    <a:gd name="T19" fmla="*/ 2147483646 h 2254"/>
                    <a:gd name="T20" fmla="*/ 2147483646 w 1606"/>
                    <a:gd name="T21" fmla="*/ 2147483646 h 2254"/>
                    <a:gd name="T22" fmla="*/ 2147483646 w 1606"/>
                    <a:gd name="T23" fmla="*/ 2147483646 h 2254"/>
                    <a:gd name="T24" fmla="*/ 2147483646 w 1606"/>
                    <a:gd name="T25" fmla="*/ 2147483646 h 2254"/>
                    <a:gd name="T26" fmla="*/ 2147483646 w 1606"/>
                    <a:gd name="T27" fmla="*/ 2147483646 h 2254"/>
                    <a:gd name="T28" fmla="*/ 2147483646 w 1606"/>
                    <a:gd name="T29" fmla="*/ 2147483646 h 2254"/>
                    <a:gd name="T30" fmla="*/ 2147483646 w 1606"/>
                    <a:gd name="T31" fmla="*/ 2147483646 h 2254"/>
                    <a:gd name="T32" fmla="*/ 2147483646 w 1606"/>
                    <a:gd name="T33" fmla="*/ 2147483646 h 2254"/>
                    <a:gd name="T34" fmla="*/ 2147483646 w 1606"/>
                    <a:gd name="T35" fmla="*/ 2147483646 h 2254"/>
                    <a:gd name="T36" fmla="*/ 2147483646 w 1606"/>
                    <a:gd name="T37" fmla="*/ 2147483646 h 2254"/>
                    <a:gd name="T38" fmla="*/ 2147483646 w 1606"/>
                    <a:gd name="T39" fmla="*/ 2147483646 h 2254"/>
                    <a:gd name="T40" fmla="*/ 2147483646 w 1606"/>
                    <a:gd name="T41" fmla="*/ 2147483646 h 2254"/>
                    <a:gd name="T42" fmla="*/ 2147483646 w 1606"/>
                    <a:gd name="T43" fmla="*/ 2147483646 h 2254"/>
                    <a:gd name="T44" fmla="*/ 2147483646 w 1606"/>
                    <a:gd name="T45" fmla="*/ 2147483646 h 2254"/>
                    <a:gd name="T46" fmla="*/ 2147483646 w 1606"/>
                    <a:gd name="T47" fmla="*/ 2147483646 h 2254"/>
                    <a:gd name="T48" fmla="*/ 2147483646 w 1606"/>
                    <a:gd name="T49" fmla="*/ 2147483646 h 2254"/>
                    <a:gd name="T50" fmla="*/ 2147483646 w 1606"/>
                    <a:gd name="T51" fmla="*/ 2147483646 h 2254"/>
                    <a:gd name="T52" fmla="*/ 2147483646 w 1606"/>
                    <a:gd name="T53" fmla="*/ 2147483646 h 2254"/>
                    <a:gd name="T54" fmla="*/ 2147483646 w 1606"/>
                    <a:gd name="T55" fmla="*/ 2147483646 h 2254"/>
                    <a:gd name="T56" fmla="*/ 2147483646 w 1606"/>
                    <a:gd name="T57" fmla="*/ 2147483646 h 2254"/>
                    <a:gd name="T58" fmla="*/ 2147483646 w 1606"/>
                    <a:gd name="T59" fmla="*/ 2147483646 h 2254"/>
                    <a:gd name="T60" fmla="*/ 2147483646 w 1606"/>
                    <a:gd name="T61" fmla="*/ 2147483646 h 2254"/>
                    <a:gd name="T62" fmla="*/ 2147483646 w 1606"/>
                    <a:gd name="T63" fmla="*/ 2147483646 h 2254"/>
                    <a:gd name="T64" fmla="*/ 2147483646 w 1606"/>
                    <a:gd name="T65" fmla="*/ 2147483646 h 2254"/>
                    <a:gd name="T66" fmla="*/ 2147483646 w 1606"/>
                    <a:gd name="T67" fmla="*/ 2147483646 h 2254"/>
                    <a:gd name="T68" fmla="*/ 2147483646 w 1606"/>
                    <a:gd name="T69" fmla="*/ 2147483646 h 2254"/>
                    <a:gd name="T70" fmla="*/ 2147483646 w 1606"/>
                    <a:gd name="T71" fmla="*/ 2147483646 h 2254"/>
                    <a:gd name="T72" fmla="*/ 2147483646 w 1606"/>
                    <a:gd name="T73" fmla="*/ 2147483646 h 2254"/>
                    <a:gd name="T74" fmla="*/ 2147483646 w 1606"/>
                    <a:gd name="T75" fmla="*/ 2147483646 h 2254"/>
                    <a:gd name="T76" fmla="*/ 2147483646 w 1606"/>
                    <a:gd name="T77" fmla="*/ 2147483646 h 2254"/>
                    <a:gd name="T78" fmla="*/ 2147483646 w 1606"/>
                    <a:gd name="T79" fmla="*/ 2147483646 h 2254"/>
                    <a:gd name="T80" fmla="*/ 2147483646 w 1606"/>
                    <a:gd name="T81" fmla="*/ 2147483646 h 2254"/>
                    <a:gd name="T82" fmla="*/ 2147483646 w 1606"/>
                    <a:gd name="T83" fmla="*/ 2147483646 h 2254"/>
                    <a:gd name="T84" fmla="*/ 0 w 1606"/>
                    <a:gd name="T85" fmla="*/ 2147483646 h 2254"/>
                    <a:gd name="T86" fmla="*/ 2147483646 w 1606"/>
                    <a:gd name="T87" fmla="*/ 2147483646 h 2254"/>
                    <a:gd name="T88" fmla="*/ 2147483646 w 1606"/>
                    <a:gd name="T89" fmla="*/ 2147483646 h 2254"/>
                    <a:gd name="T90" fmla="*/ 2147483646 w 1606"/>
                    <a:gd name="T91" fmla="*/ 2147483646 h 2254"/>
                    <a:gd name="T92" fmla="*/ 2147483646 w 1606"/>
                    <a:gd name="T93" fmla="*/ 2147483646 h 2254"/>
                    <a:gd name="T94" fmla="*/ 2147483646 w 1606"/>
                    <a:gd name="T95" fmla="*/ 2147483646 h 2254"/>
                    <a:gd name="T96" fmla="*/ 2147483646 w 1606"/>
                    <a:gd name="T97" fmla="*/ 2147483646 h 2254"/>
                    <a:gd name="T98" fmla="*/ 2147483646 w 1606"/>
                    <a:gd name="T99" fmla="*/ 2147483646 h 2254"/>
                    <a:gd name="T100" fmla="*/ 2147483646 w 1606"/>
                    <a:gd name="T101" fmla="*/ 2147483646 h 2254"/>
                    <a:gd name="T102" fmla="*/ 2147483646 w 1606"/>
                    <a:gd name="T103" fmla="*/ 2147483646 h 2254"/>
                    <a:gd name="T104" fmla="*/ 2147483646 w 1606"/>
                    <a:gd name="T105" fmla="*/ 2147483646 h 2254"/>
                    <a:gd name="T106" fmla="*/ 2147483646 w 1606"/>
                    <a:gd name="T107" fmla="*/ 2147483646 h 2254"/>
                    <a:gd name="T108" fmla="*/ 2147483646 w 1606"/>
                    <a:gd name="T109" fmla="*/ 2147483646 h 2254"/>
                    <a:gd name="T110" fmla="*/ 2147483646 w 1606"/>
                    <a:gd name="T111" fmla="*/ 2147483646 h 22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06"/>
                    <a:gd name="T169" fmla="*/ 0 h 2254"/>
                    <a:gd name="T170" fmla="*/ 1606 w 1606"/>
                    <a:gd name="T171" fmla="*/ 2254 h 22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06" h="2254">
                      <a:moveTo>
                        <a:pt x="467" y="315"/>
                      </a:moveTo>
                      <a:lnTo>
                        <a:pt x="503" y="305"/>
                      </a:lnTo>
                      <a:lnTo>
                        <a:pt x="523" y="280"/>
                      </a:lnTo>
                      <a:lnTo>
                        <a:pt x="503" y="239"/>
                      </a:lnTo>
                      <a:lnTo>
                        <a:pt x="491" y="230"/>
                      </a:lnTo>
                      <a:lnTo>
                        <a:pt x="602" y="202"/>
                      </a:lnTo>
                      <a:lnTo>
                        <a:pt x="656" y="201"/>
                      </a:lnTo>
                      <a:lnTo>
                        <a:pt x="773" y="160"/>
                      </a:lnTo>
                      <a:lnTo>
                        <a:pt x="814" y="115"/>
                      </a:lnTo>
                      <a:lnTo>
                        <a:pt x="823" y="88"/>
                      </a:lnTo>
                      <a:lnTo>
                        <a:pt x="847" y="82"/>
                      </a:lnTo>
                      <a:lnTo>
                        <a:pt x="886" y="37"/>
                      </a:lnTo>
                      <a:lnTo>
                        <a:pt x="909" y="44"/>
                      </a:lnTo>
                      <a:lnTo>
                        <a:pt x="1020" y="0"/>
                      </a:lnTo>
                      <a:lnTo>
                        <a:pt x="1118" y="42"/>
                      </a:lnTo>
                      <a:lnTo>
                        <a:pt x="1037" y="71"/>
                      </a:lnTo>
                      <a:lnTo>
                        <a:pt x="1038" y="86"/>
                      </a:lnTo>
                      <a:lnTo>
                        <a:pt x="1018" y="111"/>
                      </a:lnTo>
                      <a:lnTo>
                        <a:pt x="997" y="118"/>
                      </a:lnTo>
                      <a:lnTo>
                        <a:pt x="1009" y="167"/>
                      </a:lnTo>
                      <a:lnTo>
                        <a:pt x="1034" y="167"/>
                      </a:lnTo>
                      <a:lnTo>
                        <a:pt x="1051" y="188"/>
                      </a:lnTo>
                      <a:lnTo>
                        <a:pt x="1092" y="197"/>
                      </a:lnTo>
                      <a:lnTo>
                        <a:pt x="1134" y="238"/>
                      </a:lnTo>
                      <a:lnTo>
                        <a:pt x="1110" y="250"/>
                      </a:lnTo>
                      <a:lnTo>
                        <a:pt x="1115" y="284"/>
                      </a:lnTo>
                      <a:lnTo>
                        <a:pt x="1155" y="282"/>
                      </a:lnTo>
                      <a:lnTo>
                        <a:pt x="1181" y="303"/>
                      </a:lnTo>
                      <a:lnTo>
                        <a:pt x="1172" y="328"/>
                      </a:lnTo>
                      <a:lnTo>
                        <a:pt x="1203" y="333"/>
                      </a:lnTo>
                      <a:lnTo>
                        <a:pt x="1217" y="322"/>
                      </a:lnTo>
                      <a:lnTo>
                        <a:pt x="1249" y="337"/>
                      </a:lnTo>
                      <a:lnTo>
                        <a:pt x="1250" y="378"/>
                      </a:lnTo>
                      <a:lnTo>
                        <a:pt x="1286" y="387"/>
                      </a:lnTo>
                      <a:lnTo>
                        <a:pt x="1291" y="407"/>
                      </a:lnTo>
                      <a:lnTo>
                        <a:pt x="1280" y="423"/>
                      </a:lnTo>
                      <a:lnTo>
                        <a:pt x="1292" y="438"/>
                      </a:lnTo>
                      <a:lnTo>
                        <a:pt x="1277" y="458"/>
                      </a:lnTo>
                      <a:lnTo>
                        <a:pt x="1309" y="484"/>
                      </a:lnTo>
                      <a:lnTo>
                        <a:pt x="1358" y="467"/>
                      </a:lnTo>
                      <a:lnTo>
                        <a:pt x="1375" y="477"/>
                      </a:lnTo>
                      <a:lnTo>
                        <a:pt x="1384" y="467"/>
                      </a:lnTo>
                      <a:lnTo>
                        <a:pt x="1411" y="497"/>
                      </a:lnTo>
                      <a:lnTo>
                        <a:pt x="1458" y="527"/>
                      </a:lnTo>
                      <a:lnTo>
                        <a:pt x="1434" y="588"/>
                      </a:lnTo>
                      <a:lnTo>
                        <a:pt x="1473" y="567"/>
                      </a:lnTo>
                      <a:lnTo>
                        <a:pt x="1500" y="587"/>
                      </a:lnTo>
                      <a:lnTo>
                        <a:pt x="1490" y="602"/>
                      </a:lnTo>
                      <a:lnTo>
                        <a:pt x="1544" y="632"/>
                      </a:lnTo>
                      <a:lnTo>
                        <a:pt x="1547" y="671"/>
                      </a:lnTo>
                      <a:lnTo>
                        <a:pt x="1556" y="675"/>
                      </a:lnTo>
                      <a:lnTo>
                        <a:pt x="1562" y="710"/>
                      </a:lnTo>
                      <a:lnTo>
                        <a:pt x="1550" y="713"/>
                      </a:lnTo>
                      <a:lnTo>
                        <a:pt x="1569" y="724"/>
                      </a:lnTo>
                      <a:lnTo>
                        <a:pt x="1560" y="732"/>
                      </a:lnTo>
                      <a:lnTo>
                        <a:pt x="1564" y="755"/>
                      </a:lnTo>
                      <a:lnTo>
                        <a:pt x="1574" y="761"/>
                      </a:lnTo>
                      <a:lnTo>
                        <a:pt x="1573" y="790"/>
                      </a:lnTo>
                      <a:lnTo>
                        <a:pt x="1581" y="791"/>
                      </a:lnTo>
                      <a:lnTo>
                        <a:pt x="1588" y="878"/>
                      </a:lnTo>
                      <a:lnTo>
                        <a:pt x="1606" y="900"/>
                      </a:lnTo>
                      <a:lnTo>
                        <a:pt x="1593" y="935"/>
                      </a:lnTo>
                      <a:lnTo>
                        <a:pt x="1578" y="935"/>
                      </a:lnTo>
                      <a:lnTo>
                        <a:pt x="1595" y="972"/>
                      </a:lnTo>
                      <a:lnTo>
                        <a:pt x="1574" y="968"/>
                      </a:lnTo>
                      <a:lnTo>
                        <a:pt x="1562" y="945"/>
                      </a:lnTo>
                      <a:lnTo>
                        <a:pt x="1552" y="945"/>
                      </a:lnTo>
                      <a:lnTo>
                        <a:pt x="1543" y="920"/>
                      </a:lnTo>
                      <a:lnTo>
                        <a:pt x="1550" y="916"/>
                      </a:lnTo>
                      <a:lnTo>
                        <a:pt x="1537" y="897"/>
                      </a:lnTo>
                      <a:lnTo>
                        <a:pt x="1528" y="896"/>
                      </a:lnTo>
                      <a:lnTo>
                        <a:pt x="1516" y="916"/>
                      </a:lnTo>
                      <a:lnTo>
                        <a:pt x="1515" y="959"/>
                      </a:lnTo>
                      <a:lnTo>
                        <a:pt x="1506" y="965"/>
                      </a:lnTo>
                      <a:lnTo>
                        <a:pt x="1493" y="935"/>
                      </a:lnTo>
                      <a:lnTo>
                        <a:pt x="1462" y="901"/>
                      </a:lnTo>
                      <a:lnTo>
                        <a:pt x="1455" y="903"/>
                      </a:lnTo>
                      <a:lnTo>
                        <a:pt x="1453" y="920"/>
                      </a:lnTo>
                      <a:lnTo>
                        <a:pt x="1442" y="907"/>
                      </a:lnTo>
                      <a:lnTo>
                        <a:pt x="1441" y="879"/>
                      </a:lnTo>
                      <a:lnTo>
                        <a:pt x="1451" y="874"/>
                      </a:lnTo>
                      <a:lnTo>
                        <a:pt x="1442" y="861"/>
                      </a:lnTo>
                      <a:lnTo>
                        <a:pt x="1423" y="865"/>
                      </a:lnTo>
                      <a:lnTo>
                        <a:pt x="1407" y="814"/>
                      </a:lnTo>
                      <a:lnTo>
                        <a:pt x="1397" y="814"/>
                      </a:lnTo>
                      <a:lnTo>
                        <a:pt x="1393" y="798"/>
                      </a:lnTo>
                      <a:lnTo>
                        <a:pt x="1363" y="780"/>
                      </a:lnTo>
                      <a:lnTo>
                        <a:pt x="1358" y="814"/>
                      </a:lnTo>
                      <a:lnTo>
                        <a:pt x="1371" y="841"/>
                      </a:lnTo>
                      <a:lnTo>
                        <a:pt x="1370" y="855"/>
                      </a:lnTo>
                      <a:lnTo>
                        <a:pt x="1358" y="859"/>
                      </a:lnTo>
                      <a:lnTo>
                        <a:pt x="1362" y="882"/>
                      </a:lnTo>
                      <a:lnTo>
                        <a:pt x="1356" y="883"/>
                      </a:lnTo>
                      <a:lnTo>
                        <a:pt x="1334" y="860"/>
                      </a:lnTo>
                      <a:lnTo>
                        <a:pt x="1333" y="869"/>
                      </a:lnTo>
                      <a:lnTo>
                        <a:pt x="1324" y="874"/>
                      </a:lnTo>
                      <a:lnTo>
                        <a:pt x="1303" y="863"/>
                      </a:lnTo>
                      <a:lnTo>
                        <a:pt x="1278" y="891"/>
                      </a:lnTo>
                      <a:lnTo>
                        <a:pt x="1280" y="924"/>
                      </a:lnTo>
                      <a:lnTo>
                        <a:pt x="1261" y="939"/>
                      </a:lnTo>
                      <a:lnTo>
                        <a:pt x="1266" y="947"/>
                      </a:lnTo>
                      <a:lnTo>
                        <a:pt x="1247" y="961"/>
                      </a:lnTo>
                      <a:lnTo>
                        <a:pt x="1247" y="998"/>
                      </a:lnTo>
                      <a:lnTo>
                        <a:pt x="1219" y="1012"/>
                      </a:lnTo>
                      <a:lnTo>
                        <a:pt x="1200" y="1032"/>
                      </a:lnTo>
                      <a:lnTo>
                        <a:pt x="1201" y="1050"/>
                      </a:lnTo>
                      <a:lnTo>
                        <a:pt x="1210" y="1053"/>
                      </a:lnTo>
                      <a:lnTo>
                        <a:pt x="1192" y="1090"/>
                      </a:lnTo>
                      <a:lnTo>
                        <a:pt x="1200" y="1116"/>
                      </a:lnTo>
                      <a:lnTo>
                        <a:pt x="1196" y="1141"/>
                      </a:lnTo>
                      <a:lnTo>
                        <a:pt x="1217" y="1170"/>
                      </a:lnTo>
                      <a:lnTo>
                        <a:pt x="1240" y="1187"/>
                      </a:lnTo>
                      <a:lnTo>
                        <a:pt x="1235" y="1204"/>
                      </a:lnTo>
                      <a:lnTo>
                        <a:pt x="1242" y="1294"/>
                      </a:lnTo>
                      <a:lnTo>
                        <a:pt x="1273" y="1323"/>
                      </a:lnTo>
                      <a:lnTo>
                        <a:pt x="1264" y="1326"/>
                      </a:lnTo>
                      <a:lnTo>
                        <a:pt x="1273" y="1383"/>
                      </a:lnTo>
                      <a:lnTo>
                        <a:pt x="1264" y="1402"/>
                      </a:lnTo>
                      <a:lnTo>
                        <a:pt x="1260" y="1449"/>
                      </a:lnTo>
                      <a:lnTo>
                        <a:pt x="1275" y="1527"/>
                      </a:lnTo>
                      <a:lnTo>
                        <a:pt x="1288" y="1550"/>
                      </a:lnTo>
                      <a:lnTo>
                        <a:pt x="1273" y="1535"/>
                      </a:lnTo>
                      <a:lnTo>
                        <a:pt x="1270" y="1536"/>
                      </a:lnTo>
                      <a:lnTo>
                        <a:pt x="1275" y="1546"/>
                      </a:lnTo>
                      <a:lnTo>
                        <a:pt x="1302" y="1565"/>
                      </a:lnTo>
                      <a:lnTo>
                        <a:pt x="1307" y="1583"/>
                      </a:lnTo>
                      <a:lnTo>
                        <a:pt x="1294" y="1573"/>
                      </a:lnTo>
                      <a:lnTo>
                        <a:pt x="1293" y="1596"/>
                      </a:lnTo>
                      <a:lnTo>
                        <a:pt x="1344" y="1624"/>
                      </a:lnTo>
                      <a:lnTo>
                        <a:pt x="1328" y="1623"/>
                      </a:lnTo>
                      <a:lnTo>
                        <a:pt x="1347" y="1667"/>
                      </a:lnTo>
                      <a:lnTo>
                        <a:pt x="1362" y="1647"/>
                      </a:lnTo>
                      <a:lnTo>
                        <a:pt x="1358" y="1638"/>
                      </a:lnTo>
                      <a:lnTo>
                        <a:pt x="1377" y="1644"/>
                      </a:lnTo>
                      <a:lnTo>
                        <a:pt x="1375" y="1634"/>
                      </a:lnTo>
                      <a:lnTo>
                        <a:pt x="1360" y="1624"/>
                      </a:lnTo>
                      <a:lnTo>
                        <a:pt x="1377" y="1610"/>
                      </a:lnTo>
                      <a:lnTo>
                        <a:pt x="1402" y="1604"/>
                      </a:lnTo>
                      <a:lnTo>
                        <a:pt x="1408" y="1593"/>
                      </a:lnTo>
                      <a:lnTo>
                        <a:pt x="1446" y="1587"/>
                      </a:lnTo>
                      <a:lnTo>
                        <a:pt x="1451" y="1601"/>
                      </a:lnTo>
                      <a:lnTo>
                        <a:pt x="1474" y="1615"/>
                      </a:lnTo>
                      <a:lnTo>
                        <a:pt x="1454" y="1638"/>
                      </a:lnTo>
                      <a:lnTo>
                        <a:pt x="1453" y="1656"/>
                      </a:lnTo>
                      <a:lnTo>
                        <a:pt x="1407" y="1680"/>
                      </a:lnTo>
                      <a:lnTo>
                        <a:pt x="1419" y="1697"/>
                      </a:lnTo>
                      <a:lnTo>
                        <a:pt x="1411" y="1739"/>
                      </a:lnTo>
                      <a:lnTo>
                        <a:pt x="1380" y="1734"/>
                      </a:lnTo>
                      <a:lnTo>
                        <a:pt x="1357" y="1741"/>
                      </a:lnTo>
                      <a:lnTo>
                        <a:pt x="1358" y="1731"/>
                      </a:lnTo>
                      <a:lnTo>
                        <a:pt x="1348" y="1748"/>
                      </a:lnTo>
                      <a:lnTo>
                        <a:pt x="1325" y="1759"/>
                      </a:lnTo>
                      <a:lnTo>
                        <a:pt x="1330" y="1781"/>
                      </a:lnTo>
                      <a:lnTo>
                        <a:pt x="1340" y="1780"/>
                      </a:lnTo>
                      <a:lnTo>
                        <a:pt x="1347" y="1788"/>
                      </a:lnTo>
                      <a:lnTo>
                        <a:pt x="1325" y="1822"/>
                      </a:lnTo>
                      <a:lnTo>
                        <a:pt x="1329" y="1869"/>
                      </a:lnTo>
                      <a:lnTo>
                        <a:pt x="1274" y="1873"/>
                      </a:lnTo>
                      <a:lnTo>
                        <a:pt x="1270" y="1942"/>
                      </a:lnTo>
                      <a:lnTo>
                        <a:pt x="1228" y="1977"/>
                      </a:lnTo>
                      <a:lnTo>
                        <a:pt x="1227" y="1986"/>
                      </a:lnTo>
                      <a:lnTo>
                        <a:pt x="1200" y="1986"/>
                      </a:lnTo>
                      <a:lnTo>
                        <a:pt x="1157" y="1967"/>
                      </a:lnTo>
                      <a:lnTo>
                        <a:pt x="1177" y="1947"/>
                      </a:lnTo>
                      <a:lnTo>
                        <a:pt x="1175" y="1935"/>
                      </a:lnTo>
                      <a:lnTo>
                        <a:pt x="1235" y="1875"/>
                      </a:lnTo>
                      <a:lnTo>
                        <a:pt x="1236" y="1851"/>
                      </a:lnTo>
                      <a:lnTo>
                        <a:pt x="1218" y="1852"/>
                      </a:lnTo>
                      <a:lnTo>
                        <a:pt x="1204" y="1875"/>
                      </a:lnTo>
                      <a:lnTo>
                        <a:pt x="1180" y="1879"/>
                      </a:lnTo>
                      <a:lnTo>
                        <a:pt x="1173" y="1870"/>
                      </a:lnTo>
                      <a:lnTo>
                        <a:pt x="1110" y="1869"/>
                      </a:lnTo>
                      <a:lnTo>
                        <a:pt x="1092" y="1887"/>
                      </a:lnTo>
                      <a:lnTo>
                        <a:pt x="1079" y="1912"/>
                      </a:lnTo>
                      <a:lnTo>
                        <a:pt x="1088" y="1910"/>
                      </a:lnTo>
                      <a:lnTo>
                        <a:pt x="1082" y="1945"/>
                      </a:lnTo>
                      <a:lnTo>
                        <a:pt x="1065" y="1940"/>
                      </a:lnTo>
                      <a:lnTo>
                        <a:pt x="1050" y="1950"/>
                      </a:lnTo>
                      <a:lnTo>
                        <a:pt x="1059" y="1931"/>
                      </a:lnTo>
                      <a:lnTo>
                        <a:pt x="1014" y="1942"/>
                      </a:lnTo>
                      <a:lnTo>
                        <a:pt x="979" y="1954"/>
                      </a:lnTo>
                      <a:lnTo>
                        <a:pt x="987" y="1959"/>
                      </a:lnTo>
                      <a:lnTo>
                        <a:pt x="942" y="1973"/>
                      </a:lnTo>
                      <a:lnTo>
                        <a:pt x="916" y="2000"/>
                      </a:lnTo>
                      <a:lnTo>
                        <a:pt x="925" y="2010"/>
                      </a:lnTo>
                      <a:lnTo>
                        <a:pt x="909" y="2038"/>
                      </a:lnTo>
                      <a:lnTo>
                        <a:pt x="927" y="2052"/>
                      </a:lnTo>
                      <a:lnTo>
                        <a:pt x="948" y="2052"/>
                      </a:lnTo>
                      <a:lnTo>
                        <a:pt x="923" y="2079"/>
                      </a:lnTo>
                      <a:lnTo>
                        <a:pt x="904" y="2075"/>
                      </a:lnTo>
                      <a:lnTo>
                        <a:pt x="916" y="2110"/>
                      </a:lnTo>
                      <a:lnTo>
                        <a:pt x="934" y="2095"/>
                      </a:lnTo>
                      <a:lnTo>
                        <a:pt x="962" y="2118"/>
                      </a:lnTo>
                      <a:lnTo>
                        <a:pt x="941" y="2120"/>
                      </a:lnTo>
                      <a:lnTo>
                        <a:pt x="944" y="2135"/>
                      </a:lnTo>
                      <a:lnTo>
                        <a:pt x="907" y="2151"/>
                      </a:lnTo>
                      <a:lnTo>
                        <a:pt x="879" y="2135"/>
                      </a:lnTo>
                      <a:lnTo>
                        <a:pt x="847" y="2169"/>
                      </a:lnTo>
                      <a:lnTo>
                        <a:pt x="857" y="2204"/>
                      </a:lnTo>
                      <a:lnTo>
                        <a:pt x="839" y="2228"/>
                      </a:lnTo>
                      <a:lnTo>
                        <a:pt x="805" y="2228"/>
                      </a:lnTo>
                      <a:lnTo>
                        <a:pt x="797" y="2243"/>
                      </a:lnTo>
                      <a:lnTo>
                        <a:pt x="787" y="2235"/>
                      </a:lnTo>
                      <a:lnTo>
                        <a:pt x="758" y="2254"/>
                      </a:lnTo>
                      <a:lnTo>
                        <a:pt x="765" y="2228"/>
                      </a:lnTo>
                      <a:lnTo>
                        <a:pt x="730" y="2177"/>
                      </a:lnTo>
                      <a:lnTo>
                        <a:pt x="719" y="2172"/>
                      </a:lnTo>
                      <a:lnTo>
                        <a:pt x="708" y="2147"/>
                      </a:lnTo>
                      <a:lnTo>
                        <a:pt x="677" y="2152"/>
                      </a:lnTo>
                      <a:lnTo>
                        <a:pt x="672" y="2163"/>
                      </a:lnTo>
                      <a:lnTo>
                        <a:pt x="642" y="2163"/>
                      </a:lnTo>
                      <a:lnTo>
                        <a:pt x="631" y="2143"/>
                      </a:lnTo>
                      <a:lnTo>
                        <a:pt x="611" y="2153"/>
                      </a:lnTo>
                      <a:lnTo>
                        <a:pt x="585" y="2144"/>
                      </a:lnTo>
                      <a:lnTo>
                        <a:pt x="570" y="2155"/>
                      </a:lnTo>
                      <a:lnTo>
                        <a:pt x="536" y="2195"/>
                      </a:lnTo>
                      <a:lnTo>
                        <a:pt x="525" y="2185"/>
                      </a:lnTo>
                      <a:lnTo>
                        <a:pt x="505" y="2186"/>
                      </a:lnTo>
                      <a:lnTo>
                        <a:pt x="474" y="2166"/>
                      </a:lnTo>
                      <a:lnTo>
                        <a:pt x="463" y="2130"/>
                      </a:lnTo>
                      <a:lnTo>
                        <a:pt x="488" y="2095"/>
                      </a:lnTo>
                      <a:lnTo>
                        <a:pt x="487" y="2069"/>
                      </a:lnTo>
                      <a:lnTo>
                        <a:pt x="518" y="2068"/>
                      </a:lnTo>
                      <a:lnTo>
                        <a:pt x="513" y="2032"/>
                      </a:lnTo>
                      <a:lnTo>
                        <a:pt x="482" y="2013"/>
                      </a:lnTo>
                      <a:lnTo>
                        <a:pt x="503" y="1991"/>
                      </a:lnTo>
                      <a:lnTo>
                        <a:pt x="481" y="1977"/>
                      </a:lnTo>
                      <a:lnTo>
                        <a:pt x="486" y="1962"/>
                      </a:lnTo>
                      <a:lnTo>
                        <a:pt x="450" y="1931"/>
                      </a:lnTo>
                      <a:lnTo>
                        <a:pt x="445" y="1916"/>
                      </a:lnTo>
                      <a:lnTo>
                        <a:pt x="425" y="1911"/>
                      </a:lnTo>
                      <a:lnTo>
                        <a:pt x="408" y="1896"/>
                      </a:lnTo>
                      <a:lnTo>
                        <a:pt x="398" y="1896"/>
                      </a:lnTo>
                      <a:lnTo>
                        <a:pt x="378" y="1871"/>
                      </a:lnTo>
                      <a:lnTo>
                        <a:pt x="342" y="1861"/>
                      </a:lnTo>
                      <a:lnTo>
                        <a:pt x="316" y="1866"/>
                      </a:lnTo>
                      <a:lnTo>
                        <a:pt x="296" y="1862"/>
                      </a:lnTo>
                      <a:lnTo>
                        <a:pt x="265" y="1873"/>
                      </a:lnTo>
                      <a:lnTo>
                        <a:pt x="270" y="1893"/>
                      </a:lnTo>
                      <a:lnTo>
                        <a:pt x="265" y="1908"/>
                      </a:lnTo>
                      <a:lnTo>
                        <a:pt x="245" y="1908"/>
                      </a:lnTo>
                      <a:lnTo>
                        <a:pt x="235" y="1929"/>
                      </a:lnTo>
                      <a:lnTo>
                        <a:pt x="209" y="1925"/>
                      </a:lnTo>
                      <a:lnTo>
                        <a:pt x="189" y="1935"/>
                      </a:lnTo>
                      <a:lnTo>
                        <a:pt x="184" y="1920"/>
                      </a:lnTo>
                      <a:lnTo>
                        <a:pt x="199" y="1905"/>
                      </a:lnTo>
                      <a:lnTo>
                        <a:pt x="189" y="1864"/>
                      </a:lnTo>
                      <a:lnTo>
                        <a:pt x="157" y="1838"/>
                      </a:lnTo>
                      <a:lnTo>
                        <a:pt x="177" y="1813"/>
                      </a:lnTo>
                      <a:lnTo>
                        <a:pt x="177" y="1797"/>
                      </a:lnTo>
                      <a:lnTo>
                        <a:pt x="131" y="1767"/>
                      </a:lnTo>
                      <a:lnTo>
                        <a:pt x="105" y="1737"/>
                      </a:lnTo>
                      <a:lnTo>
                        <a:pt x="94" y="1737"/>
                      </a:lnTo>
                      <a:lnTo>
                        <a:pt x="71" y="1715"/>
                      </a:lnTo>
                      <a:lnTo>
                        <a:pt x="57" y="1663"/>
                      </a:lnTo>
                      <a:lnTo>
                        <a:pt x="31" y="1607"/>
                      </a:lnTo>
                      <a:lnTo>
                        <a:pt x="23" y="1607"/>
                      </a:lnTo>
                      <a:lnTo>
                        <a:pt x="0" y="1579"/>
                      </a:lnTo>
                      <a:lnTo>
                        <a:pt x="10" y="1545"/>
                      </a:lnTo>
                      <a:lnTo>
                        <a:pt x="27" y="1539"/>
                      </a:lnTo>
                      <a:lnTo>
                        <a:pt x="29" y="1512"/>
                      </a:lnTo>
                      <a:lnTo>
                        <a:pt x="17" y="1465"/>
                      </a:lnTo>
                      <a:lnTo>
                        <a:pt x="74" y="1425"/>
                      </a:lnTo>
                      <a:lnTo>
                        <a:pt x="99" y="1425"/>
                      </a:lnTo>
                      <a:lnTo>
                        <a:pt x="89" y="1405"/>
                      </a:lnTo>
                      <a:lnTo>
                        <a:pt x="99" y="1384"/>
                      </a:lnTo>
                      <a:lnTo>
                        <a:pt x="135" y="1415"/>
                      </a:lnTo>
                      <a:lnTo>
                        <a:pt x="151" y="1410"/>
                      </a:lnTo>
                      <a:lnTo>
                        <a:pt x="161" y="1393"/>
                      </a:lnTo>
                      <a:lnTo>
                        <a:pt x="139" y="1333"/>
                      </a:lnTo>
                      <a:lnTo>
                        <a:pt x="124" y="1328"/>
                      </a:lnTo>
                      <a:lnTo>
                        <a:pt x="108" y="1338"/>
                      </a:lnTo>
                      <a:lnTo>
                        <a:pt x="93" y="1318"/>
                      </a:lnTo>
                      <a:lnTo>
                        <a:pt x="102" y="1297"/>
                      </a:lnTo>
                      <a:lnTo>
                        <a:pt x="97" y="1272"/>
                      </a:lnTo>
                      <a:lnTo>
                        <a:pt x="112" y="1267"/>
                      </a:lnTo>
                      <a:lnTo>
                        <a:pt x="117" y="1277"/>
                      </a:lnTo>
                      <a:lnTo>
                        <a:pt x="153" y="1266"/>
                      </a:lnTo>
                      <a:lnTo>
                        <a:pt x="158" y="1245"/>
                      </a:lnTo>
                      <a:lnTo>
                        <a:pt x="189" y="1245"/>
                      </a:lnTo>
                      <a:lnTo>
                        <a:pt x="194" y="1235"/>
                      </a:lnTo>
                      <a:lnTo>
                        <a:pt x="182" y="1220"/>
                      </a:lnTo>
                      <a:lnTo>
                        <a:pt x="193" y="1215"/>
                      </a:lnTo>
                      <a:lnTo>
                        <a:pt x="198" y="1179"/>
                      </a:lnTo>
                      <a:lnTo>
                        <a:pt x="213" y="1169"/>
                      </a:lnTo>
                      <a:lnTo>
                        <a:pt x="239" y="1167"/>
                      </a:lnTo>
                      <a:lnTo>
                        <a:pt x="244" y="1178"/>
                      </a:lnTo>
                      <a:lnTo>
                        <a:pt x="239" y="1188"/>
                      </a:lnTo>
                      <a:lnTo>
                        <a:pt x="259" y="1208"/>
                      </a:lnTo>
                      <a:lnTo>
                        <a:pt x="286" y="1213"/>
                      </a:lnTo>
                      <a:lnTo>
                        <a:pt x="315" y="1192"/>
                      </a:lnTo>
                      <a:lnTo>
                        <a:pt x="295" y="1157"/>
                      </a:lnTo>
                      <a:lnTo>
                        <a:pt x="320" y="1135"/>
                      </a:lnTo>
                      <a:lnTo>
                        <a:pt x="349" y="1100"/>
                      </a:lnTo>
                      <a:lnTo>
                        <a:pt x="339" y="1084"/>
                      </a:lnTo>
                      <a:lnTo>
                        <a:pt x="348" y="1059"/>
                      </a:lnTo>
                      <a:lnTo>
                        <a:pt x="369" y="1039"/>
                      </a:lnTo>
                      <a:lnTo>
                        <a:pt x="394" y="1053"/>
                      </a:lnTo>
                      <a:lnTo>
                        <a:pt x="404" y="1032"/>
                      </a:lnTo>
                      <a:lnTo>
                        <a:pt x="394" y="1017"/>
                      </a:lnTo>
                      <a:lnTo>
                        <a:pt x="374" y="1013"/>
                      </a:lnTo>
                      <a:lnTo>
                        <a:pt x="389" y="996"/>
                      </a:lnTo>
                      <a:lnTo>
                        <a:pt x="383" y="961"/>
                      </a:lnTo>
                      <a:lnTo>
                        <a:pt x="367" y="945"/>
                      </a:lnTo>
                      <a:lnTo>
                        <a:pt x="321" y="926"/>
                      </a:lnTo>
                      <a:lnTo>
                        <a:pt x="284" y="880"/>
                      </a:lnTo>
                      <a:lnTo>
                        <a:pt x="314" y="835"/>
                      </a:lnTo>
                      <a:lnTo>
                        <a:pt x="319" y="799"/>
                      </a:lnTo>
                      <a:lnTo>
                        <a:pt x="297" y="789"/>
                      </a:lnTo>
                      <a:lnTo>
                        <a:pt x="272" y="743"/>
                      </a:lnTo>
                      <a:lnTo>
                        <a:pt x="245" y="732"/>
                      </a:lnTo>
                      <a:lnTo>
                        <a:pt x="270" y="687"/>
                      </a:lnTo>
                      <a:lnTo>
                        <a:pt x="291" y="697"/>
                      </a:lnTo>
                      <a:lnTo>
                        <a:pt x="295" y="660"/>
                      </a:lnTo>
                      <a:lnTo>
                        <a:pt x="274" y="636"/>
                      </a:lnTo>
                      <a:lnTo>
                        <a:pt x="259" y="646"/>
                      </a:lnTo>
                      <a:lnTo>
                        <a:pt x="249" y="625"/>
                      </a:lnTo>
                      <a:lnTo>
                        <a:pt x="247" y="590"/>
                      </a:lnTo>
                      <a:lnTo>
                        <a:pt x="278" y="595"/>
                      </a:lnTo>
                      <a:lnTo>
                        <a:pt x="293" y="579"/>
                      </a:lnTo>
                      <a:lnTo>
                        <a:pt x="288" y="564"/>
                      </a:lnTo>
                      <a:lnTo>
                        <a:pt x="314" y="553"/>
                      </a:lnTo>
                      <a:lnTo>
                        <a:pt x="328" y="522"/>
                      </a:lnTo>
                      <a:lnTo>
                        <a:pt x="363" y="522"/>
                      </a:lnTo>
                      <a:lnTo>
                        <a:pt x="374" y="507"/>
                      </a:lnTo>
                      <a:lnTo>
                        <a:pt x="389" y="505"/>
                      </a:lnTo>
                      <a:lnTo>
                        <a:pt x="372" y="466"/>
                      </a:lnTo>
                      <a:lnTo>
                        <a:pt x="430" y="470"/>
                      </a:lnTo>
                      <a:lnTo>
                        <a:pt x="445" y="485"/>
                      </a:lnTo>
                      <a:lnTo>
                        <a:pt x="466" y="470"/>
                      </a:lnTo>
                      <a:lnTo>
                        <a:pt x="469" y="454"/>
                      </a:lnTo>
                      <a:lnTo>
                        <a:pt x="459" y="444"/>
                      </a:lnTo>
                      <a:lnTo>
                        <a:pt x="458" y="393"/>
                      </a:lnTo>
                      <a:lnTo>
                        <a:pt x="499" y="346"/>
                      </a:lnTo>
                      <a:lnTo>
                        <a:pt x="483" y="346"/>
                      </a:lnTo>
                      <a:lnTo>
                        <a:pt x="467" y="3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7268250" y="944563"/>
                  <a:ext cx="1158984" cy="1385432"/>
                </a:xfrm>
                <a:custGeom>
                  <a:avLst/>
                  <a:gdLst>
                    <a:gd name="T0" fmla="*/ 2147483646 w 2187"/>
                    <a:gd name="T1" fmla="*/ 2147483646 h 2581"/>
                    <a:gd name="T2" fmla="*/ 2147483646 w 2187"/>
                    <a:gd name="T3" fmla="*/ 2147483646 h 2581"/>
                    <a:gd name="T4" fmla="*/ 2147483646 w 2187"/>
                    <a:gd name="T5" fmla="*/ 2147483646 h 2581"/>
                    <a:gd name="T6" fmla="*/ 2147483646 w 2187"/>
                    <a:gd name="T7" fmla="*/ 2147483646 h 2581"/>
                    <a:gd name="T8" fmla="*/ 2147483646 w 2187"/>
                    <a:gd name="T9" fmla="*/ 2147483646 h 2581"/>
                    <a:gd name="T10" fmla="*/ 2147483646 w 2187"/>
                    <a:gd name="T11" fmla="*/ 2147483646 h 2581"/>
                    <a:gd name="T12" fmla="*/ 2147483646 w 2187"/>
                    <a:gd name="T13" fmla="*/ 2147483646 h 2581"/>
                    <a:gd name="T14" fmla="*/ 2147483646 w 2187"/>
                    <a:gd name="T15" fmla="*/ 2147483646 h 2581"/>
                    <a:gd name="T16" fmla="*/ 2147483646 w 2187"/>
                    <a:gd name="T17" fmla="*/ 2147483646 h 2581"/>
                    <a:gd name="T18" fmla="*/ 2147483646 w 2187"/>
                    <a:gd name="T19" fmla="*/ 2147483646 h 2581"/>
                    <a:gd name="T20" fmla="*/ 2147483646 w 2187"/>
                    <a:gd name="T21" fmla="*/ 2147483646 h 2581"/>
                    <a:gd name="T22" fmla="*/ 2147483646 w 2187"/>
                    <a:gd name="T23" fmla="*/ 2147483646 h 2581"/>
                    <a:gd name="T24" fmla="*/ 2147483646 w 2187"/>
                    <a:gd name="T25" fmla="*/ 2147483646 h 2581"/>
                    <a:gd name="T26" fmla="*/ 2147483646 w 2187"/>
                    <a:gd name="T27" fmla="*/ 2147483646 h 2581"/>
                    <a:gd name="T28" fmla="*/ 2147483646 w 2187"/>
                    <a:gd name="T29" fmla="*/ 2147483646 h 2581"/>
                    <a:gd name="T30" fmla="*/ 2147483646 w 2187"/>
                    <a:gd name="T31" fmla="*/ 2147483646 h 2581"/>
                    <a:gd name="T32" fmla="*/ 2147483646 w 2187"/>
                    <a:gd name="T33" fmla="*/ 2147483646 h 2581"/>
                    <a:gd name="T34" fmla="*/ 2147483646 w 2187"/>
                    <a:gd name="T35" fmla="*/ 2147483646 h 2581"/>
                    <a:gd name="T36" fmla="*/ 2147483646 w 2187"/>
                    <a:gd name="T37" fmla="*/ 2147483646 h 2581"/>
                    <a:gd name="T38" fmla="*/ 2147483646 w 2187"/>
                    <a:gd name="T39" fmla="*/ 2147483646 h 2581"/>
                    <a:gd name="T40" fmla="*/ 2147483646 w 2187"/>
                    <a:gd name="T41" fmla="*/ 2147483646 h 2581"/>
                    <a:gd name="T42" fmla="*/ 2147483646 w 2187"/>
                    <a:gd name="T43" fmla="*/ 2147483646 h 2581"/>
                    <a:gd name="T44" fmla="*/ 2147483646 w 2187"/>
                    <a:gd name="T45" fmla="*/ 2147483646 h 2581"/>
                    <a:gd name="T46" fmla="*/ 2147483646 w 2187"/>
                    <a:gd name="T47" fmla="*/ 2147483646 h 2581"/>
                    <a:gd name="T48" fmla="*/ 2147483646 w 2187"/>
                    <a:gd name="T49" fmla="*/ 2147483646 h 2581"/>
                    <a:gd name="T50" fmla="*/ 2147483646 w 2187"/>
                    <a:gd name="T51" fmla="*/ 2147483646 h 2581"/>
                    <a:gd name="T52" fmla="*/ 2147483646 w 2187"/>
                    <a:gd name="T53" fmla="*/ 2147483646 h 2581"/>
                    <a:gd name="T54" fmla="*/ 2147483646 w 2187"/>
                    <a:gd name="T55" fmla="*/ 2147483646 h 2581"/>
                    <a:gd name="T56" fmla="*/ 2147483646 w 2187"/>
                    <a:gd name="T57" fmla="*/ 2147483646 h 2581"/>
                    <a:gd name="T58" fmla="*/ 2147483646 w 2187"/>
                    <a:gd name="T59" fmla="*/ 2147483646 h 2581"/>
                    <a:gd name="T60" fmla="*/ 2147483646 w 2187"/>
                    <a:gd name="T61" fmla="*/ 2147483646 h 2581"/>
                    <a:gd name="T62" fmla="*/ 2147483646 w 2187"/>
                    <a:gd name="T63" fmla="*/ 2147483646 h 2581"/>
                    <a:gd name="T64" fmla="*/ 2147483646 w 2187"/>
                    <a:gd name="T65" fmla="*/ 2147483646 h 2581"/>
                    <a:gd name="T66" fmla="*/ 2147483646 w 2187"/>
                    <a:gd name="T67" fmla="*/ 2147483646 h 2581"/>
                    <a:gd name="T68" fmla="*/ 2147483646 w 2187"/>
                    <a:gd name="T69" fmla="*/ 2147483646 h 2581"/>
                    <a:gd name="T70" fmla="*/ 2147483646 w 2187"/>
                    <a:gd name="T71" fmla="*/ 2147483646 h 2581"/>
                    <a:gd name="T72" fmla="*/ 2147483646 w 2187"/>
                    <a:gd name="T73" fmla="*/ 2147483646 h 2581"/>
                    <a:gd name="T74" fmla="*/ 2147483646 w 2187"/>
                    <a:gd name="T75" fmla="*/ 2147483646 h 2581"/>
                    <a:gd name="T76" fmla="*/ 2147483646 w 2187"/>
                    <a:gd name="T77" fmla="*/ 2147483646 h 2581"/>
                    <a:gd name="T78" fmla="*/ 2147483646 w 2187"/>
                    <a:gd name="T79" fmla="*/ 2147483646 h 2581"/>
                    <a:gd name="T80" fmla="*/ 2147483646 w 2187"/>
                    <a:gd name="T81" fmla="*/ 2147483646 h 2581"/>
                    <a:gd name="T82" fmla="*/ 2147483646 w 2187"/>
                    <a:gd name="T83" fmla="*/ 2147483646 h 2581"/>
                    <a:gd name="T84" fmla="*/ 2147483646 w 2187"/>
                    <a:gd name="T85" fmla="*/ 2147483646 h 2581"/>
                    <a:gd name="T86" fmla="*/ 2147483646 w 2187"/>
                    <a:gd name="T87" fmla="*/ 2147483646 h 2581"/>
                    <a:gd name="T88" fmla="*/ 2147483646 w 2187"/>
                    <a:gd name="T89" fmla="*/ 2147483646 h 2581"/>
                    <a:gd name="T90" fmla="*/ 2147483646 w 2187"/>
                    <a:gd name="T91" fmla="*/ 2147483646 h 2581"/>
                    <a:gd name="T92" fmla="*/ 2147483646 w 2187"/>
                    <a:gd name="T93" fmla="*/ 2147483646 h 2581"/>
                    <a:gd name="T94" fmla="*/ 2147483646 w 2187"/>
                    <a:gd name="T95" fmla="*/ 2147483646 h 2581"/>
                    <a:gd name="T96" fmla="*/ 2147483646 w 2187"/>
                    <a:gd name="T97" fmla="*/ 2147483646 h 2581"/>
                    <a:gd name="T98" fmla="*/ 2147483646 w 2187"/>
                    <a:gd name="T99" fmla="*/ 2147483646 h 2581"/>
                    <a:gd name="T100" fmla="*/ 2147483646 w 2187"/>
                    <a:gd name="T101" fmla="*/ 2147483646 h 2581"/>
                    <a:gd name="T102" fmla="*/ 2147483646 w 2187"/>
                    <a:gd name="T103" fmla="*/ 2147483646 h 2581"/>
                    <a:gd name="T104" fmla="*/ 2147483646 w 2187"/>
                    <a:gd name="T105" fmla="*/ 2147483646 h 2581"/>
                    <a:gd name="T106" fmla="*/ 2147483646 w 2187"/>
                    <a:gd name="T107" fmla="*/ 2147483646 h 2581"/>
                    <a:gd name="T108" fmla="*/ 2147483646 w 2187"/>
                    <a:gd name="T109" fmla="*/ 2147483646 h 2581"/>
                    <a:gd name="T110" fmla="*/ 2147483646 w 2187"/>
                    <a:gd name="T111" fmla="*/ 2147483646 h 25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7"/>
                    <a:gd name="T169" fmla="*/ 0 h 2581"/>
                    <a:gd name="T170" fmla="*/ 2187 w 2187"/>
                    <a:gd name="T171" fmla="*/ 2581 h 25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7" h="2581">
                      <a:moveTo>
                        <a:pt x="2086" y="1793"/>
                      </a:moveTo>
                      <a:lnTo>
                        <a:pt x="2034" y="1780"/>
                      </a:lnTo>
                      <a:lnTo>
                        <a:pt x="2014" y="1791"/>
                      </a:lnTo>
                      <a:lnTo>
                        <a:pt x="1983" y="1777"/>
                      </a:lnTo>
                      <a:lnTo>
                        <a:pt x="1968" y="1787"/>
                      </a:lnTo>
                      <a:lnTo>
                        <a:pt x="1961" y="1761"/>
                      </a:lnTo>
                      <a:lnTo>
                        <a:pt x="1941" y="1758"/>
                      </a:lnTo>
                      <a:lnTo>
                        <a:pt x="1917" y="1768"/>
                      </a:lnTo>
                      <a:lnTo>
                        <a:pt x="1896" y="1795"/>
                      </a:lnTo>
                      <a:lnTo>
                        <a:pt x="1904" y="1886"/>
                      </a:lnTo>
                      <a:lnTo>
                        <a:pt x="1873" y="1902"/>
                      </a:lnTo>
                      <a:lnTo>
                        <a:pt x="1875" y="1942"/>
                      </a:lnTo>
                      <a:lnTo>
                        <a:pt x="1854" y="1944"/>
                      </a:lnTo>
                      <a:lnTo>
                        <a:pt x="1850" y="2000"/>
                      </a:lnTo>
                      <a:lnTo>
                        <a:pt x="1840" y="2030"/>
                      </a:lnTo>
                      <a:lnTo>
                        <a:pt x="1830" y="2020"/>
                      </a:lnTo>
                      <a:lnTo>
                        <a:pt x="1826" y="2051"/>
                      </a:lnTo>
                      <a:lnTo>
                        <a:pt x="1836" y="2071"/>
                      </a:lnTo>
                      <a:lnTo>
                        <a:pt x="1807" y="2098"/>
                      </a:lnTo>
                      <a:lnTo>
                        <a:pt x="1787" y="2144"/>
                      </a:lnTo>
                      <a:lnTo>
                        <a:pt x="1725" y="2115"/>
                      </a:lnTo>
                      <a:lnTo>
                        <a:pt x="1700" y="2116"/>
                      </a:lnTo>
                      <a:lnTo>
                        <a:pt x="1695" y="2126"/>
                      </a:lnTo>
                      <a:lnTo>
                        <a:pt x="1644" y="2132"/>
                      </a:lnTo>
                      <a:lnTo>
                        <a:pt x="1613" y="2149"/>
                      </a:lnTo>
                      <a:lnTo>
                        <a:pt x="1574" y="2195"/>
                      </a:lnTo>
                      <a:lnTo>
                        <a:pt x="1543" y="2212"/>
                      </a:lnTo>
                      <a:lnTo>
                        <a:pt x="1528" y="2176"/>
                      </a:lnTo>
                      <a:lnTo>
                        <a:pt x="1538" y="2171"/>
                      </a:lnTo>
                      <a:lnTo>
                        <a:pt x="1537" y="2155"/>
                      </a:lnTo>
                      <a:lnTo>
                        <a:pt x="1521" y="2150"/>
                      </a:lnTo>
                      <a:lnTo>
                        <a:pt x="1498" y="2070"/>
                      </a:lnTo>
                      <a:lnTo>
                        <a:pt x="1478" y="2034"/>
                      </a:lnTo>
                      <a:lnTo>
                        <a:pt x="1427" y="2030"/>
                      </a:lnTo>
                      <a:lnTo>
                        <a:pt x="1401" y="2066"/>
                      </a:lnTo>
                      <a:lnTo>
                        <a:pt x="1356" y="2062"/>
                      </a:lnTo>
                      <a:lnTo>
                        <a:pt x="1299" y="2069"/>
                      </a:lnTo>
                      <a:lnTo>
                        <a:pt x="1280" y="2115"/>
                      </a:lnTo>
                      <a:lnTo>
                        <a:pt x="1189" y="2127"/>
                      </a:lnTo>
                      <a:lnTo>
                        <a:pt x="1185" y="2173"/>
                      </a:lnTo>
                      <a:lnTo>
                        <a:pt x="1134" y="2220"/>
                      </a:lnTo>
                      <a:lnTo>
                        <a:pt x="1130" y="2246"/>
                      </a:lnTo>
                      <a:lnTo>
                        <a:pt x="1084" y="2242"/>
                      </a:lnTo>
                      <a:lnTo>
                        <a:pt x="1038" y="2279"/>
                      </a:lnTo>
                      <a:lnTo>
                        <a:pt x="1060" y="2298"/>
                      </a:lnTo>
                      <a:lnTo>
                        <a:pt x="1049" y="2308"/>
                      </a:lnTo>
                      <a:lnTo>
                        <a:pt x="951" y="2266"/>
                      </a:lnTo>
                      <a:lnTo>
                        <a:pt x="840" y="2310"/>
                      </a:lnTo>
                      <a:lnTo>
                        <a:pt x="817" y="2303"/>
                      </a:lnTo>
                      <a:lnTo>
                        <a:pt x="778" y="2348"/>
                      </a:lnTo>
                      <a:lnTo>
                        <a:pt x="754" y="2354"/>
                      </a:lnTo>
                      <a:lnTo>
                        <a:pt x="745" y="2381"/>
                      </a:lnTo>
                      <a:lnTo>
                        <a:pt x="704" y="2426"/>
                      </a:lnTo>
                      <a:lnTo>
                        <a:pt x="587" y="2467"/>
                      </a:lnTo>
                      <a:lnTo>
                        <a:pt x="533" y="2468"/>
                      </a:lnTo>
                      <a:lnTo>
                        <a:pt x="422" y="2496"/>
                      </a:lnTo>
                      <a:lnTo>
                        <a:pt x="434" y="2505"/>
                      </a:lnTo>
                      <a:lnTo>
                        <a:pt x="454" y="2546"/>
                      </a:lnTo>
                      <a:lnTo>
                        <a:pt x="434" y="2571"/>
                      </a:lnTo>
                      <a:lnTo>
                        <a:pt x="398" y="2581"/>
                      </a:lnTo>
                      <a:lnTo>
                        <a:pt x="357" y="2578"/>
                      </a:lnTo>
                      <a:lnTo>
                        <a:pt x="334" y="2486"/>
                      </a:lnTo>
                      <a:lnTo>
                        <a:pt x="288" y="2465"/>
                      </a:lnTo>
                      <a:lnTo>
                        <a:pt x="201" y="2482"/>
                      </a:lnTo>
                      <a:lnTo>
                        <a:pt x="201" y="2492"/>
                      </a:lnTo>
                      <a:lnTo>
                        <a:pt x="159" y="2467"/>
                      </a:lnTo>
                      <a:lnTo>
                        <a:pt x="134" y="2468"/>
                      </a:lnTo>
                      <a:lnTo>
                        <a:pt x="112" y="2427"/>
                      </a:lnTo>
                      <a:lnTo>
                        <a:pt x="127" y="2412"/>
                      </a:lnTo>
                      <a:lnTo>
                        <a:pt x="138" y="2390"/>
                      </a:lnTo>
                      <a:lnTo>
                        <a:pt x="102" y="2396"/>
                      </a:lnTo>
                      <a:lnTo>
                        <a:pt x="79" y="2320"/>
                      </a:lnTo>
                      <a:lnTo>
                        <a:pt x="99" y="2294"/>
                      </a:lnTo>
                      <a:lnTo>
                        <a:pt x="108" y="2247"/>
                      </a:lnTo>
                      <a:lnTo>
                        <a:pt x="129" y="2237"/>
                      </a:lnTo>
                      <a:lnTo>
                        <a:pt x="117" y="2217"/>
                      </a:lnTo>
                      <a:lnTo>
                        <a:pt x="148" y="2181"/>
                      </a:lnTo>
                      <a:lnTo>
                        <a:pt x="173" y="2166"/>
                      </a:lnTo>
                      <a:lnTo>
                        <a:pt x="177" y="2140"/>
                      </a:lnTo>
                      <a:lnTo>
                        <a:pt x="166" y="2104"/>
                      </a:lnTo>
                      <a:lnTo>
                        <a:pt x="176" y="2079"/>
                      </a:lnTo>
                      <a:lnTo>
                        <a:pt x="217" y="2067"/>
                      </a:lnTo>
                      <a:lnTo>
                        <a:pt x="232" y="2052"/>
                      </a:lnTo>
                      <a:lnTo>
                        <a:pt x="252" y="2047"/>
                      </a:lnTo>
                      <a:lnTo>
                        <a:pt x="226" y="2011"/>
                      </a:lnTo>
                      <a:lnTo>
                        <a:pt x="214" y="2006"/>
                      </a:lnTo>
                      <a:lnTo>
                        <a:pt x="204" y="1981"/>
                      </a:lnTo>
                      <a:lnTo>
                        <a:pt x="168" y="1976"/>
                      </a:lnTo>
                      <a:lnTo>
                        <a:pt x="162" y="1965"/>
                      </a:lnTo>
                      <a:lnTo>
                        <a:pt x="167" y="1955"/>
                      </a:lnTo>
                      <a:lnTo>
                        <a:pt x="147" y="1941"/>
                      </a:lnTo>
                      <a:lnTo>
                        <a:pt x="131" y="1951"/>
                      </a:lnTo>
                      <a:lnTo>
                        <a:pt x="99" y="1926"/>
                      </a:lnTo>
                      <a:lnTo>
                        <a:pt x="103" y="1890"/>
                      </a:lnTo>
                      <a:lnTo>
                        <a:pt x="52" y="1890"/>
                      </a:lnTo>
                      <a:lnTo>
                        <a:pt x="32" y="1905"/>
                      </a:lnTo>
                      <a:lnTo>
                        <a:pt x="27" y="1890"/>
                      </a:lnTo>
                      <a:lnTo>
                        <a:pt x="0" y="1872"/>
                      </a:lnTo>
                      <a:lnTo>
                        <a:pt x="2" y="1854"/>
                      </a:lnTo>
                      <a:lnTo>
                        <a:pt x="14" y="1837"/>
                      </a:lnTo>
                      <a:lnTo>
                        <a:pt x="28" y="1829"/>
                      </a:lnTo>
                      <a:lnTo>
                        <a:pt x="41" y="1788"/>
                      </a:lnTo>
                      <a:lnTo>
                        <a:pt x="67" y="1760"/>
                      </a:lnTo>
                      <a:lnTo>
                        <a:pt x="61" y="1728"/>
                      </a:lnTo>
                      <a:lnTo>
                        <a:pt x="124" y="1724"/>
                      </a:lnTo>
                      <a:lnTo>
                        <a:pt x="139" y="1691"/>
                      </a:lnTo>
                      <a:lnTo>
                        <a:pt x="159" y="1666"/>
                      </a:lnTo>
                      <a:lnTo>
                        <a:pt x="164" y="1650"/>
                      </a:lnTo>
                      <a:lnTo>
                        <a:pt x="203" y="1622"/>
                      </a:lnTo>
                      <a:lnTo>
                        <a:pt x="212" y="1606"/>
                      </a:lnTo>
                      <a:lnTo>
                        <a:pt x="228" y="1588"/>
                      </a:lnTo>
                      <a:lnTo>
                        <a:pt x="237" y="1547"/>
                      </a:lnTo>
                      <a:lnTo>
                        <a:pt x="217" y="1510"/>
                      </a:lnTo>
                      <a:lnTo>
                        <a:pt x="214" y="1485"/>
                      </a:lnTo>
                      <a:lnTo>
                        <a:pt x="241" y="1479"/>
                      </a:lnTo>
                      <a:lnTo>
                        <a:pt x="249" y="1490"/>
                      </a:lnTo>
                      <a:lnTo>
                        <a:pt x="277" y="1481"/>
                      </a:lnTo>
                      <a:lnTo>
                        <a:pt x="338" y="1519"/>
                      </a:lnTo>
                      <a:lnTo>
                        <a:pt x="366" y="1496"/>
                      </a:lnTo>
                      <a:lnTo>
                        <a:pt x="402" y="1479"/>
                      </a:lnTo>
                      <a:lnTo>
                        <a:pt x="417" y="1463"/>
                      </a:lnTo>
                      <a:lnTo>
                        <a:pt x="445" y="1465"/>
                      </a:lnTo>
                      <a:lnTo>
                        <a:pt x="458" y="1479"/>
                      </a:lnTo>
                      <a:lnTo>
                        <a:pt x="490" y="1477"/>
                      </a:lnTo>
                      <a:lnTo>
                        <a:pt x="513" y="1425"/>
                      </a:lnTo>
                      <a:lnTo>
                        <a:pt x="523" y="1417"/>
                      </a:lnTo>
                      <a:lnTo>
                        <a:pt x="541" y="1413"/>
                      </a:lnTo>
                      <a:lnTo>
                        <a:pt x="501" y="1407"/>
                      </a:lnTo>
                      <a:lnTo>
                        <a:pt x="501" y="1391"/>
                      </a:lnTo>
                      <a:lnTo>
                        <a:pt x="516" y="1398"/>
                      </a:lnTo>
                      <a:lnTo>
                        <a:pt x="523" y="1393"/>
                      </a:lnTo>
                      <a:lnTo>
                        <a:pt x="497" y="1380"/>
                      </a:lnTo>
                      <a:lnTo>
                        <a:pt x="478" y="1338"/>
                      </a:lnTo>
                      <a:lnTo>
                        <a:pt x="423" y="1329"/>
                      </a:lnTo>
                      <a:lnTo>
                        <a:pt x="421" y="1333"/>
                      </a:lnTo>
                      <a:lnTo>
                        <a:pt x="408" y="1325"/>
                      </a:lnTo>
                      <a:lnTo>
                        <a:pt x="363" y="1323"/>
                      </a:lnTo>
                      <a:lnTo>
                        <a:pt x="357" y="1352"/>
                      </a:lnTo>
                      <a:lnTo>
                        <a:pt x="342" y="1352"/>
                      </a:lnTo>
                      <a:lnTo>
                        <a:pt x="324" y="1329"/>
                      </a:lnTo>
                      <a:lnTo>
                        <a:pt x="333" y="1307"/>
                      </a:lnTo>
                      <a:lnTo>
                        <a:pt x="270" y="1272"/>
                      </a:lnTo>
                      <a:lnTo>
                        <a:pt x="265" y="1274"/>
                      </a:lnTo>
                      <a:lnTo>
                        <a:pt x="247" y="1269"/>
                      </a:lnTo>
                      <a:lnTo>
                        <a:pt x="297" y="1213"/>
                      </a:lnTo>
                      <a:lnTo>
                        <a:pt x="360" y="1149"/>
                      </a:lnTo>
                      <a:lnTo>
                        <a:pt x="366" y="1134"/>
                      </a:lnTo>
                      <a:lnTo>
                        <a:pt x="389" y="1126"/>
                      </a:lnTo>
                      <a:lnTo>
                        <a:pt x="414" y="1107"/>
                      </a:lnTo>
                      <a:lnTo>
                        <a:pt x="423" y="1116"/>
                      </a:lnTo>
                      <a:lnTo>
                        <a:pt x="422" y="1096"/>
                      </a:lnTo>
                      <a:lnTo>
                        <a:pt x="407" y="1093"/>
                      </a:lnTo>
                      <a:lnTo>
                        <a:pt x="407" y="1097"/>
                      </a:lnTo>
                      <a:lnTo>
                        <a:pt x="397" y="1105"/>
                      </a:lnTo>
                      <a:lnTo>
                        <a:pt x="395" y="1091"/>
                      </a:lnTo>
                      <a:lnTo>
                        <a:pt x="408" y="1076"/>
                      </a:lnTo>
                      <a:lnTo>
                        <a:pt x="426" y="1075"/>
                      </a:lnTo>
                      <a:lnTo>
                        <a:pt x="430" y="1038"/>
                      </a:lnTo>
                      <a:lnTo>
                        <a:pt x="474" y="963"/>
                      </a:lnTo>
                      <a:lnTo>
                        <a:pt x="486" y="903"/>
                      </a:lnTo>
                      <a:lnTo>
                        <a:pt x="532" y="888"/>
                      </a:lnTo>
                      <a:lnTo>
                        <a:pt x="611" y="814"/>
                      </a:lnTo>
                      <a:lnTo>
                        <a:pt x="650" y="786"/>
                      </a:lnTo>
                      <a:lnTo>
                        <a:pt x="652" y="774"/>
                      </a:lnTo>
                      <a:lnTo>
                        <a:pt x="672" y="745"/>
                      </a:lnTo>
                      <a:lnTo>
                        <a:pt x="701" y="727"/>
                      </a:lnTo>
                      <a:lnTo>
                        <a:pt x="701" y="741"/>
                      </a:lnTo>
                      <a:lnTo>
                        <a:pt x="714" y="732"/>
                      </a:lnTo>
                      <a:lnTo>
                        <a:pt x="714" y="727"/>
                      </a:lnTo>
                      <a:lnTo>
                        <a:pt x="715" y="726"/>
                      </a:lnTo>
                      <a:lnTo>
                        <a:pt x="783" y="694"/>
                      </a:lnTo>
                      <a:lnTo>
                        <a:pt x="793" y="696"/>
                      </a:lnTo>
                      <a:lnTo>
                        <a:pt x="769" y="710"/>
                      </a:lnTo>
                      <a:lnTo>
                        <a:pt x="797" y="707"/>
                      </a:lnTo>
                      <a:lnTo>
                        <a:pt x="807" y="686"/>
                      </a:lnTo>
                      <a:lnTo>
                        <a:pt x="829" y="668"/>
                      </a:lnTo>
                      <a:lnTo>
                        <a:pt x="826" y="649"/>
                      </a:lnTo>
                      <a:lnTo>
                        <a:pt x="851" y="644"/>
                      </a:lnTo>
                      <a:lnTo>
                        <a:pt x="885" y="620"/>
                      </a:lnTo>
                      <a:lnTo>
                        <a:pt x="907" y="616"/>
                      </a:lnTo>
                      <a:lnTo>
                        <a:pt x="926" y="621"/>
                      </a:lnTo>
                      <a:lnTo>
                        <a:pt x="968" y="579"/>
                      </a:lnTo>
                      <a:lnTo>
                        <a:pt x="995" y="574"/>
                      </a:lnTo>
                      <a:lnTo>
                        <a:pt x="1005" y="585"/>
                      </a:lnTo>
                      <a:lnTo>
                        <a:pt x="1013" y="580"/>
                      </a:lnTo>
                      <a:lnTo>
                        <a:pt x="1005" y="569"/>
                      </a:lnTo>
                      <a:lnTo>
                        <a:pt x="1009" y="554"/>
                      </a:lnTo>
                      <a:lnTo>
                        <a:pt x="1016" y="552"/>
                      </a:lnTo>
                      <a:lnTo>
                        <a:pt x="1020" y="561"/>
                      </a:lnTo>
                      <a:lnTo>
                        <a:pt x="1038" y="559"/>
                      </a:lnTo>
                      <a:lnTo>
                        <a:pt x="1032" y="551"/>
                      </a:lnTo>
                      <a:lnTo>
                        <a:pt x="1032" y="531"/>
                      </a:lnTo>
                      <a:lnTo>
                        <a:pt x="1048" y="522"/>
                      </a:lnTo>
                      <a:lnTo>
                        <a:pt x="1046" y="528"/>
                      </a:lnTo>
                      <a:lnTo>
                        <a:pt x="1065" y="526"/>
                      </a:lnTo>
                      <a:lnTo>
                        <a:pt x="1058" y="518"/>
                      </a:lnTo>
                      <a:lnTo>
                        <a:pt x="1075" y="505"/>
                      </a:lnTo>
                      <a:lnTo>
                        <a:pt x="1093" y="504"/>
                      </a:lnTo>
                      <a:lnTo>
                        <a:pt x="1095" y="513"/>
                      </a:lnTo>
                      <a:lnTo>
                        <a:pt x="1131" y="481"/>
                      </a:lnTo>
                      <a:lnTo>
                        <a:pt x="1131" y="471"/>
                      </a:lnTo>
                      <a:lnTo>
                        <a:pt x="1122" y="471"/>
                      </a:lnTo>
                      <a:lnTo>
                        <a:pt x="1135" y="457"/>
                      </a:lnTo>
                      <a:lnTo>
                        <a:pt x="1148" y="452"/>
                      </a:lnTo>
                      <a:lnTo>
                        <a:pt x="1173" y="463"/>
                      </a:lnTo>
                      <a:lnTo>
                        <a:pt x="1168" y="476"/>
                      </a:lnTo>
                      <a:lnTo>
                        <a:pt x="1176" y="495"/>
                      </a:lnTo>
                      <a:lnTo>
                        <a:pt x="1196" y="462"/>
                      </a:lnTo>
                      <a:lnTo>
                        <a:pt x="1210" y="458"/>
                      </a:lnTo>
                      <a:lnTo>
                        <a:pt x="1237" y="432"/>
                      </a:lnTo>
                      <a:lnTo>
                        <a:pt x="1201" y="440"/>
                      </a:lnTo>
                      <a:lnTo>
                        <a:pt x="1178" y="458"/>
                      </a:lnTo>
                      <a:lnTo>
                        <a:pt x="1167" y="438"/>
                      </a:lnTo>
                      <a:lnTo>
                        <a:pt x="1200" y="407"/>
                      </a:lnTo>
                      <a:lnTo>
                        <a:pt x="1232" y="401"/>
                      </a:lnTo>
                      <a:lnTo>
                        <a:pt x="1257" y="409"/>
                      </a:lnTo>
                      <a:lnTo>
                        <a:pt x="1275" y="431"/>
                      </a:lnTo>
                      <a:lnTo>
                        <a:pt x="1279" y="417"/>
                      </a:lnTo>
                      <a:lnTo>
                        <a:pt x="1265" y="389"/>
                      </a:lnTo>
                      <a:lnTo>
                        <a:pt x="1299" y="383"/>
                      </a:lnTo>
                      <a:lnTo>
                        <a:pt x="1311" y="386"/>
                      </a:lnTo>
                      <a:lnTo>
                        <a:pt x="1301" y="389"/>
                      </a:lnTo>
                      <a:lnTo>
                        <a:pt x="1312" y="399"/>
                      </a:lnTo>
                      <a:lnTo>
                        <a:pt x="1348" y="412"/>
                      </a:lnTo>
                      <a:lnTo>
                        <a:pt x="1381" y="404"/>
                      </a:lnTo>
                      <a:lnTo>
                        <a:pt x="1424" y="415"/>
                      </a:lnTo>
                      <a:lnTo>
                        <a:pt x="1423" y="430"/>
                      </a:lnTo>
                      <a:lnTo>
                        <a:pt x="1442" y="435"/>
                      </a:lnTo>
                      <a:lnTo>
                        <a:pt x="1482" y="403"/>
                      </a:lnTo>
                      <a:lnTo>
                        <a:pt x="1493" y="415"/>
                      </a:lnTo>
                      <a:lnTo>
                        <a:pt x="1526" y="412"/>
                      </a:lnTo>
                      <a:lnTo>
                        <a:pt x="1493" y="381"/>
                      </a:lnTo>
                      <a:lnTo>
                        <a:pt x="1497" y="367"/>
                      </a:lnTo>
                      <a:lnTo>
                        <a:pt x="1532" y="375"/>
                      </a:lnTo>
                      <a:lnTo>
                        <a:pt x="1535" y="383"/>
                      </a:lnTo>
                      <a:lnTo>
                        <a:pt x="1549" y="379"/>
                      </a:lnTo>
                      <a:lnTo>
                        <a:pt x="1520" y="347"/>
                      </a:lnTo>
                      <a:lnTo>
                        <a:pt x="1493" y="353"/>
                      </a:lnTo>
                      <a:lnTo>
                        <a:pt x="1478" y="374"/>
                      </a:lnTo>
                      <a:lnTo>
                        <a:pt x="1479" y="388"/>
                      </a:lnTo>
                      <a:lnTo>
                        <a:pt x="1467" y="383"/>
                      </a:lnTo>
                      <a:lnTo>
                        <a:pt x="1449" y="351"/>
                      </a:lnTo>
                      <a:lnTo>
                        <a:pt x="1394" y="342"/>
                      </a:lnTo>
                      <a:lnTo>
                        <a:pt x="1376" y="365"/>
                      </a:lnTo>
                      <a:lnTo>
                        <a:pt x="1370" y="357"/>
                      </a:lnTo>
                      <a:lnTo>
                        <a:pt x="1370" y="371"/>
                      </a:lnTo>
                      <a:lnTo>
                        <a:pt x="1366" y="376"/>
                      </a:lnTo>
                      <a:lnTo>
                        <a:pt x="1359" y="360"/>
                      </a:lnTo>
                      <a:lnTo>
                        <a:pt x="1358" y="381"/>
                      </a:lnTo>
                      <a:lnTo>
                        <a:pt x="1353" y="383"/>
                      </a:lnTo>
                      <a:lnTo>
                        <a:pt x="1356" y="342"/>
                      </a:lnTo>
                      <a:lnTo>
                        <a:pt x="1370" y="301"/>
                      </a:lnTo>
                      <a:lnTo>
                        <a:pt x="1361" y="301"/>
                      </a:lnTo>
                      <a:lnTo>
                        <a:pt x="1381" y="277"/>
                      </a:lnTo>
                      <a:lnTo>
                        <a:pt x="1385" y="259"/>
                      </a:lnTo>
                      <a:lnTo>
                        <a:pt x="1408" y="282"/>
                      </a:lnTo>
                      <a:lnTo>
                        <a:pt x="1433" y="286"/>
                      </a:lnTo>
                      <a:lnTo>
                        <a:pt x="1433" y="272"/>
                      </a:lnTo>
                      <a:lnTo>
                        <a:pt x="1419" y="276"/>
                      </a:lnTo>
                      <a:lnTo>
                        <a:pt x="1407" y="260"/>
                      </a:lnTo>
                      <a:lnTo>
                        <a:pt x="1431" y="230"/>
                      </a:lnTo>
                      <a:lnTo>
                        <a:pt x="1428" y="207"/>
                      </a:lnTo>
                      <a:lnTo>
                        <a:pt x="1403" y="239"/>
                      </a:lnTo>
                      <a:lnTo>
                        <a:pt x="1442" y="140"/>
                      </a:lnTo>
                      <a:lnTo>
                        <a:pt x="1496" y="124"/>
                      </a:lnTo>
                      <a:lnTo>
                        <a:pt x="1510" y="128"/>
                      </a:lnTo>
                      <a:lnTo>
                        <a:pt x="1608" y="64"/>
                      </a:lnTo>
                      <a:lnTo>
                        <a:pt x="1623" y="82"/>
                      </a:lnTo>
                      <a:lnTo>
                        <a:pt x="1617" y="49"/>
                      </a:lnTo>
                      <a:lnTo>
                        <a:pt x="1645" y="37"/>
                      </a:lnTo>
                      <a:lnTo>
                        <a:pt x="1650" y="51"/>
                      </a:lnTo>
                      <a:lnTo>
                        <a:pt x="1655" y="18"/>
                      </a:lnTo>
                      <a:lnTo>
                        <a:pt x="1671" y="0"/>
                      </a:lnTo>
                      <a:lnTo>
                        <a:pt x="1694" y="6"/>
                      </a:lnTo>
                      <a:lnTo>
                        <a:pt x="1680" y="26"/>
                      </a:lnTo>
                      <a:lnTo>
                        <a:pt x="1691" y="70"/>
                      </a:lnTo>
                      <a:lnTo>
                        <a:pt x="1755" y="98"/>
                      </a:lnTo>
                      <a:lnTo>
                        <a:pt x="1759" y="122"/>
                      </a:lnTo>
                      <a:lnTo>
                        <a:pt x="1728" y="159"/>
                      </a:lnTo>
                      <a:lnTo>
                        <a:pt x="1694" y="175"/>
                      </a:lnTo>
                      <a:lnTo>
                        <a:pt x="1722" y="176"/>
                      </a:lnTo>
                      <a:lnTo>
                        <a:pt x="1747" y="153"/>
                      </a:lnTo>
                      <a:lnTo>
                        <a:pt x="1769" y="151"/>
                      </a:lnTo>
                      <a:lnTo>
                        <a:pt x="1780" y="163"/>
                      </a:lnTo>
                      <a:lnTo>
                        <a:pt x="1762" y="188"/>
                      </a:lnTo>
                      <a:lnTo>
                        <a:pt x="1745" y="256"/>
                      </a:lnTo>
                      <a:lnTo>
                        <a:pt x="1714" y="265"/>
                      </a:lnTo>
                      <a:lnTo>
                        <a:pt x="1696" y="309"/>
                      </a:lnTo>
                      <a:lnTo>
                        <a:pt x="1724" y="278"/>
                      </a:lnTo>
                      <a:lnTo>
                        <a:pt x="1761" y="281"/>
                      </a:lnTo>
                      <a:lnTo>
                        <a:pt x="1765" y="255"/>
                      </a:lnTo>
                      <a:lnTo>
                        <a:pt x="1805" y="279"/>
                      </a:lnTo>
                      <a:lnTo>
                        <a:pt x="1796" y="315"/>
                      </a:lnTo>
                      <a:lnTo>
                        <a:pt x="1807" y="307"/>
                      </a:lnTo>
                      <a:lnTo>
                        <a:pt x="1819" y="281"/>
                      </a:lnTo>
                      <a:lnTo>
                        <a:pt x="1849" y="277"/>
                      </a:lnTo>
                      <a:lnTo>
                        <a:pt x="1876" y="328"/>
                      </a:lnTo>
                      <a:lnTo>
                        <a:pt x="1885" y="388"/>
                      </a:lnTo>
                      <a:lnTo>
                        <a:pt x="1887" y="365"/>
                      </a:lnTo>
                      <a:lnTo>
                        <a:pt x="1905" y="358"/>
                      </a:lnTo>
                      <a:lnTo>
                        <a:pt x="1921" y="386"/>
                      </a:lnTo>
                      <a:lnTo>
                        <a:pt x="1938" y="378"/>
                      </a:lnTo>
                      <a:lnTo>
                        <a:pt x="1935" y="362"/>
                      </a:lnTo>
                      <a:lnTo>
                        <a:pt x="1951" y="339"/>
                      </a:lnTo>
                      <a:lnTo>
                        <a:pt x="1989" y="325"/>
                      </a:lnTo>
                      <a:lnTo>
                        <a:pt x="1984" y="362"/>
                      </a:lnTo>
                      <a:lnTo>
                        <a:pt x="1958" y="372"/>
                      </a:lnTo>
                      <a:lnTo>
                        <a:pt x="1959" y="388"/>
                      </a:lnTo>
                      <a:lnTo>
                        <a:pt x="1987" y="384"/>
                      </a:lnTo>
                      <a:lnTo>
                        <a:pt x="2006" y="409"/>
                      </a:lnTo>
                      <a:lnTo>
                        <a:pt x="1984" y="435"/>
                      </a:lnTo>
                      <a:lnTo>
                        <a:pt x="1964" y="415"/>
                      </a:lnTo>
                      <a:lnTo>
                        <a:pt x="1922" y="417"/>
                      </a:lnTo>
                      <a:lnTo>
                        <a:pt x="1966" y="438"/>
                      </a:lnTo>
                      <a:lnTo>
                        <a:pt x="1969" y="459"/>
                      </a:lnTo>
                      <a:lnTo>
                        <a:pt x="1935" y="491"/>
                      </a:lnTo>
                      <a:lnTo>
                        <a:pt x="1886" y="505"/>
                      </a:lnTo>
                      <a:lnTo>
                        <a:pt x="1885" y="515"/>
                      </a:lnTo>
                      <a:lnTo>
                        <a:pt x="1827" y="556"/>
                      </a:lnTo>
                      <a:lnTo>
                        <a:pt x="1844" y="566"/>
                      </a:lnTo>
                      <a:lnTo>
                        <a:pt x="1830" y="603"/>
                      </a:lnTo>
                      <a:lnTo>
                        <a:pt x="1802" y="607"/>
                      </a:lnTo>
                      <a:lnTo>
                        <a:pt x="1788" y="622"/>
                      </a:lnTo>
                      <a:lnTo>
                        <a:pt x="1756" y="621"/>
                      </a:lnTo>
                      <a:lnTo>
                        <a:pt x="1687" y="605"/>
                      </a:lnTo>
                      <a:lnTo>
                        <a:pt x="1645" y="643"/>
                      </a:lnTo>
                      <a:lnTo>
                        <a:pt x="1632" y="642"/>
                      </a:lnTo>
                      <a:lnTo>
                        <a:pt x="1609" y="689"/>
                      </a:lnTo>
                      <a:lnTo>
                        <a:pt x="1620" y="753"/>
                      </a:lnTo>
                      <a:lnTo>
                        <a:pt x="1593" y="826"/>
                      </a:lnTo>
                      <a:lnTo>
                        <a:pt x="1542" y="810"/>
                      </a:lnTo>
                      <a:lnTo>
                        <a:pt x="1488" y="828"/>
                      </a:lnTo>
                      <a:lnTo>
                        <a:pt x="1459" y="825"/>
                      </a:lnTo>
                      <a:lnTo>
                        <a:pt x="1472" y="807"/>
                      </a:lnTo>
                      <a:lnTo>
                        <a:pt x="1430" y="770"/>
                      </a:lnTo>
                      <a:lnTo>
                        <a:pt x="1400" y="763"/>
                      </a:lnTo>
                      <a:lnTo>
                        <a:pt x="1430" y="798"/>
                      </a:lnTo>
                      <a:lnTo>
                        <a:pt x="1424" y="821"/>
                      </a:lnTo>
                      <a:lnTo>
                        <a:pt x="1393" y="811"/>
                      </a:lnTo>
                      <a:lnTo>
                        <a:pt x="1380" y="816"/>
                      </a:lnTo>
                      <a:lnTo>
                        <a:pt x="1401" y="824"/>
                      </a:lnTo>
                      <a:lnTo>
                        <a:pt x="1389" y="834"/>
                      </a:lnTo>
                      <a:lnTo>
                        <a:pt x="1423" y="843"/>
                      </a:lnTo>
                      <a:lnTo>
                        <a:pt x="1427" y="862"/>
                      </a:lnTo>
                      <a:lnTo>
                        <a:pt x="1413" y="876"/>
                      </a:lnTo>
                      <a:lnTo>
                        <a:pt x="1472" y="908"/>
                      </a:lnTo>
                      <a:lnTo>
                        <a:pt x="1530" y="892"/>
                      </a:lnTo>
                      <a:lnTo>
                        <a:pt x="1561" y="899"/>
                      </a:lnTo>
                      <a:lnTo>
                        <a:pt x="1570" y="917"/>
                      </a:lnTo>
                      <a:lnTo>
                        <a:pt x="1558" y="960"/>
                      </a:lnTo>
                      <a:lnTo>
                        <a:pt x="1571" y="981"/>
                      </a:lnTo>
                      <a:lnTo>
                        <a:pt x="1583" y="964"/>
                      </a:lnTo>
                      <a:lnTo>
                        <a:pt x="1569" y="954"/>
                      </a:lnTo>
                      <a:lnTo>
                        <a:pt x="1575" y="925"/>
                      </a:lnTo>
                      <a:lnTo>
                        <a:pt x="1612" y="946"/>
                      </a:lnTo>
                      <a:lnTo>
                        <a:pt x="1641" y="1023"/>
                      </a:lnTo>
                      <a:lnTo>
                        <a:pt x="1665" y="1060"/>
                      </a:lnTo>
                      <a:lnTo>
                        <a:pt x="1668" y="1098"/>
                      </a:lnTo>
                      <a:lnTo>
                        <a:pt x="1686" y="1144"/>
                      </a:lnTo>
                      <a:lnTo>
                        <a:pt x="1687" y="1159"/>
                      </a:lnTo>
                      <a:lnTo>
                        <a:pt x="1680" y="1166"/>
                      </a:lnTo>
                      <a:lnTo>
                        <a:pt x="1674" y="1162"/>
                      </a:lnTo>
                      <a:lnTo>
                        <a:pt x="1677" y="1144"/>
                      </a:lnTo>
                      <a:lnTo>
                        <a:pt x="1671" y="1135"/>
                      </a:lnTo>
                      <a:lnTo>
                        <a:pt x="1649" y="1195"/>
                      </a:lnTo>
                      <a:lnTo>
                        <a:pt x="1620" y="1236"/>
                      </a:lnTo>
                      <a:lnTo>
                        <a:pt x="1590" y="1241"/>
                      </a:lnTo>
                      <a:lnTo>
                        <a:pt x="1577" y="1232"/>
                      </a:lnTo>
                      <a:lnTo>
                        <a:pt x="1557" y="1246"/>
                      </a:lnTo>
                      <a:lnTo>
                        <a:pt x="1520" y="1260"/>
                      </a:lnTo>
                      <a:lnTo>
                        <a:pt x="1514" y="1295"/>
                      </a:lnTo>
                      <a:lnTo>
                        <a:pt x="1497" y="1310"/>
                      </a:lnTo>
                      <a:lnTo>
                        <a:pt x="1507" y="1319"/>
                      </a:lnTo>
                      <a:lnTo>
                        <a:pt x="1528" y="1300"/>
                      </a:lnTo>
                      <a:lnTo>
                        <a:pt x="1529" y="1264"/>
                      </a:lnTo>
                      <a:lnTo>
                        <a:pt x="1589" y="1252"/>
                      </a:lnTo>
                      <a:lnTo>
                        <a:pt x="1588" y="1278"/>
                      </a:lnTo>
                      <a:lnTo>
                        <a:pt x="1562" y="1298"/>
                      </a:lnTo>
                      <a:lnTo>
                        <a:pt x="1565" y="1326"/>
                      </a:lnTo>
                      <a:lnTo>
                        <a:pt x="1544" y="1328"/>
                      </a:lnTo>
                      <a:lnTo>
                        <a:pt x="1521" y="1357"/>
                      </a:lnTo>
                      <a:lnTo>
                        <a:pt x="1580" y="1344"/>
                      </a:lnTo>
                      <a:lnTo>
                        <a:pt x="1599" y="1385"/>
                      </a:lnTo>
                      <a:lnTo>
                        <a:pt x="1590" y="1334"/>
                      </a:lnTo>
                      <a:lnTo>
                        <a:pt x="1623" y="1316"/>
                      </a:lnTo>
                      <a:lnTo>
                        <a:pt x="1603" y="1279"/>
                      </a:lnTo>
                      <a:lnTo>
                        <a:pt x="1603" y="1259"/>
                      </a:lnTo>
                      <a:lnTo>
                        <a:pt x="1614" y="1244"/>
                      </a:lnTo>
                      <a:lnTo>
                        <a:pt x="1655" y="1272"/>
                      </a:lnTo>
                      <a:lnTo>
                        <a:pt x="1752" y="1249"/>
                      </a:lnTo>
                      <a:lnTo>
                        <a:pt x="1729" y="1205"/>
                      </a:lnTo>
                      <a:lnTo>
                        <a:pt x="1706" y="1210"/>
                      </a:lnTo>
                      <a:lnTo>
                        <a:pt x="1700" y="1205"/>
                      </a:lnTo>
                      <a:lnTo>
                        <a:pt x="1725" y="1200"/>
                      </a:lnTo>
                      <a:lnTo>
                        <a:pt x="1798" y="1200"/>
                      </a:lnTo>
                      <a:lnTo>
                        <a:pt x="1793" y="1214"/>
                      </a:lnTo>
                      <a:lnTo>
                        <a:pt x="1805" y="1223"/>
                      </a:lnTo>
                      <a:lnTo>
                        <a:pt x="1816" y="1204"/>
                      </a:lnTo>
                      <a:lnTo>
                        <a:pt x="1806" y="1200"/>
                      </a:lnTo>
                      <a:lnTo>
                        <a:pt x="1817" y="1195"/>
                      </a:lnTo>
                      <a:lnTo>
                        <a:pt x="1891" y="1213"/>
                      </a:lnTo>
                      <a:lnTo>
                        <a:pt x="1881" y="1227"/>
                      </a:lnTo>
                      <a:lnTo>
                        <a:pt x="1891" y="1228"/>
                      </a:lnTo>
                      <a:lnTo>
                        <a:pt x="1882" y="1240"/>
                      </a:lnTo>
                      <a:lnTo>
                        <a:pt x="1878" y="1258"/>
                      </a:lnTo>
                      <a:lnTo>
                        <a:pt x="1887" y="1272"/>
                      </a:lnTo>
                      <a:lnTo>
                        <a:pt x="1898" y="1258"/>
                      </a:lnTo>
                      <a:lnTo>
                        <a:pt x="1893" y="1250"/>
                      </a:lnTo>
                      <a:lnTo>
                        <a:pt x="1903" y="1233"/>
                      </a:lnTo>
                      <a:lnTo>
                        <a:pt x="1918" y="1235"/>
                      </a:lnTo>
                      <a:lnTo>
                        <a:pt x="1929" y="1250"/>
                      </a:lnTo>
                      <a:lnTo>
                        <a:pt x="1940" y="1237"/>
                      </a:lnTo>
                      <a:lnTo>
                        <a:pt x="1924" y="1227"/>
                      </a:lnTo>
                      <a:lnTo>
                        <a:pt x="1907" y="1222"/>
                      </a:lnTo>
                      <a:lnTo>
                        <a:pt x="1955" y="1222"/>
                      </a:lnTo>
                      <a:lnTo>
                        <a:pt x="1947" y="1227"/>
                      </a:lnTo>
                      <a:lnTo>
                        <a:pt x="1949" y="1233"/>
                      </a:lnTo>
                      <a:lnTo>
                        <a:pt x="2020" y="1195"/>
                      </a:lnTo>
                      <a:lnTo>
                        <a:pt x="2035" y="1198"/>
                      </a:lnTo>
                      <a:lnTo>
                        <a:pt x="2042" y="1221"/>
                      </a:lnTo>
                      <a:lnTo>
                        <a:pt x="2029" y="1228"/>
                      </a:lnTo>
                      <a:lnTo>
                        <a:pt x="2030" y="1241"/>
                      </a:lnTo>
                      <a:lnTo>
                        <a:pt x="2042" y="1251"/>
                      </a:lnTo>
                      <a:lnTo>
                        <a:pt x="2046" y="1244"/>
                      </a:lnTo>
                      <a:lnTo>
                        <a:pt x="2037" y="1231"/>
                      </a:lnTo>
                      <a:lnTo>
                        <a:pt x="2063" y="1228"/>
                      </a:lnTo>
                      <a:lnTo>
                        <a:pt x="2072" y="1212"/>
                      </a:lnTo>
                      <a:lnTo>
                        <a:pt x="2128" y="1214"/>
                      </a:lnTo>
                      <a:lnTo>
                        <a:pt x="2135" y="1235"/>
                      </a:lnTo>
                      <a:lnTo>
                        <a:pt x="2153" y="1256"/>
                      </a:lnTo>
                      <a:lnTo>
                        <a:pt x="2144" y="1278"/>
                      </a:lnTo>
                      <a:lnTo>
                        <a:pt x="2187" y="1296"/>
                      </a:lnTo>
                      <a:lnTo>
                        <a:pt x="2160" y="1315"/>
                      </a:lnTo>
                      <a:lnTo>
                        <a:pt x="2091" y="1380"/>
                      </a:lnTo>
                      <a:lnTo>
                        <a:pt x="2071" y="1411"/>
                      </a:lnTo>
                      <a:lnTo>
                        <a:pt x="2053" y="1406"/>
                      </a:lnTo>
                      <a:lnTo>
                        <a:pt x="2051" y="1413"/>
                      </a:lnTo>
                      <a:lnTo>
                        <a:pt x="2063" y="1421"/>
                      </a:lnTo>
                      <a:lnTo>
                        <a:pt x="2056" y="1440"/>
                      </a:lnTo>
                      <a:lnTo>
                        <a:pt x="2051" y="1504"/>
                      </a:lnTo>
                      <a:lnTo>
                        <a:pt x="2038" y="1508"/>
                      </a:lnTo>
                      <a:lnTo>
                        <a:pt x="2052" y="1524"/>
                      </a:lnTo>
                      <a:lnTo>
                        <a:pt x="2057" y="1497"/>
                      </a:lnTo>
                      <a:lnTo>
                        <a:pt x="2070" y="1560"/>
                      </a:lnTo>
                      <a:lnTo>
                        <a:pt x="2077" y="1682"/>
                      </a:lnTo>
                      <a:lnTo>
                        <a:pt x="2076" y="1682"/>
                      </a:lnTo>
                      <a:lnTo>
                        <a:pt x="2070" y="1684"/>
                      </a:lnTo>
                      <a:lnTo>
                        <a:pt x="2061" y="1681"/>
                      </a:lnTo>
                      <a:lnTo>
                        <a:pt x="2072" y="1689"/>
                      </a:lnTo>
                      <a:lnTo>
                        <a:pt x="2081" y="1710"/>
                      </a:lnTo>
                      <a:lnTo>
                        <a:pt x="2086" y="1749"/>
                      </a:lnTo>
                      <a:lnTo>
                        <a:pt x="2079" y="1743"/>
                      </a:lnTo>
                      <a:lnTo>
                        <a:pt x="2070" y="1755"/>
                      </a:lnTo>
                      <a:lnTo>
                        <a:pt x="2086" y="1759"/>
                      </a:lnTo>
                      <a:lnTo>
                        <a:pt x="2086" y="179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7403529" y="1118511"/>
                  <a:ext cx="82701" cy="164284"/>
                </a:xfrm>
                <a:custGeom>
                  <a:avLst/>
                  <a:gdLst>
                    <a:gd name="T0" fmla="*/ 2147483646 w 156"/>
                    <a:gd name="T1" fmla="*/ 2147483646 h 307"/>
                    <a:gd name="T2" fmla="*/ 2147483646 w 156"/>
                    <a:gd name="T3" fmla="*/ 2147483646 h 307"/>
                    <a:gd name="T4" fmla="*/ 2147483646 w 156"/>
                    <a:gd name="T5" fmla="*/ 2147483646 h 307"/>
                    <a:gd name="T6" fmla="*/ 2147483646 w 156"/>
                    <a:gd name="T7" fmla="*/ 2147483646 h 307"/>
                    <a:gd name="T8" fmla="*/ 2147483646 w 156"/>
                    <a:gd name="T9" fmla="*/ 2147483646 h 307"/>
                    <a:gd name="T10" fmla="*/ 2147483646 w 156"/>
                    <a:gd name="T11" fmla="*/ 2147483646 h 307"/>
                    <a:gd name="T12" fmla="*/ 2147483646 w 156"/>
                    <a:gd name="T13" fmla="*/ 2147483646 h 307"/>
                    <a:gd name="T14" fmla="*/ 2147483646 w 156"/>
                    <a:gd name="T15" fmla="*/ 2147483646 h 307"/>
                    <a:gd name="T16" fmla="*/ 2147483646 w 156"/>
                    <a:gd name="T17" fmla="*/ 2147483646 h 307"/>
                    <a:gd name="T18" fmla="*/ 2147483646 w 156"/>
                    <a:gd name="T19" fmla="*/ 2147483646 h 307"/>
                    <a:gd name="T20" fmla="*/ 2147483646 w 156"/>
                    <a:gd name="T21" fmla="*/ 2147483646 h 307"/>
                    <a:gd name="T22" fmla="*/ 2147483646 w 156"/>
                    <a:gd name="T23" fmla="*/ 2147483646 h 307"/>
                    <a:gd name="T24" fmla="*/ 0 w 156"/>
                    <a:gd name="T25" fmla="*/ 2147483646 h 307"/>
                    <a:gd name="T26" fmla="*/ 2147483646 w 156"/>
                    <a:gd name="T27" fmla="*/ 2147483646 h 307"/>
                    <a:gd name="T28" fmla="*/ 2147483646 w 156"/>
                    <a:gd name="T29" fmla="*/ 2147483646 h 307"/>
                    <a:gd name="T30" fmla="*/ 2147483646 w 156"/>
                    <a:gd name="T31" fmla="*/ 2147483646 h 307"/>
                    <a:gd name="T32" fmla="*/ 2147483646 w 156"/>
                    <a:gd name="T33" fmla="*/ 2147483646 h 307"/>
                    <a:gd name="T34" fmla="*/ 2147483646 w 156"/>
                    <a:gd name="T35" fmla="*/ 2147483646 h 307"/>
                    <a:gd name="T36" fmla="*/ 2147483646 w 156"/>
                    <a:gd name="T37" fmla="*/ 2147483646 h 307"/>
                    <a:gd name="T38" fmla="*/ 2147483646 w 156"/>
                    <a:gd name="T39" fmla="*/ 2147483646 h 307"/>
                    <a:gd name="T40" fmla="*/ 2147483646 w 156"/>
                    <a:gd name="T41" fmla="*/ 2147483646 h 307"/>
                    <a:gd name="T42" fmla="*/ 2147483646 w 156"/>
                    <a:gd name="T43" fmla="*/ 0 h 307"/>
                    <a:gd name="T44" fmla="*/ 2147483646 w 156"/>
                    <a:gd name="T45" fmla="*/ 2147483646 h 30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6"/>
                    <a:gd name="T70" fmla="*/ 0 h 307"/>
                    <a:gd name="T71" fmla="*/ 156 w 156"/>
                    <a:gd name="T72" fmla="*/ 307 h 30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6" h="307">
                      <a:moveTo>
                        <a:pt x="124" y="1"/>
                      </a:moveTo>
                      <a:lnTo>
                        <a:pt x="141" y="20"/>
                      </a:lnTo>
                      <a:lnTo>
                        <a:pt x="155" y="54"/>
                      </a:lnTo>
                      <a:lnTo>
                        <a:pt x="156" y="92"/>
                      </a:lnTo>
                      <a:lnTo>
                        <a:pt x="151" y="105"/>
                      </a:lnTo>
                      <a:lnTo>
                        <a:pt x="149" y="165"/>
                      </a:lnTo>
                      <a:lnTo>
                        <a:pt x="118" y="199"/>
                      </a:lnTo>
                      <a:lnTo>
                        <a:pt x="128" y="237"/>
                      </a:lnTo>
                      <a:lnTo>
                        <a:pt x="119" y="261"/>
                      </a:lnTo>
                      <a:lnTo>
                        <a:pt x="123" y="307"/>
                      </a:lnTo>
                      <a:lnTo>
                        <a:pt x="59" y="293"/>
                      </a:lnTo>
                      <a:lnTo>
                        <a:pt x="24" y="226"/>
                      </a:lnTo>
                      <a:lnTo>
                        <a:pt x="0" y="134"/>
                      </a:lnTo>
                      <a:lnTo>
                        <a:pt x="13" y="93"/>
                      </a:lnTo>
                      <a:lnTo>
                        <a:pt x="33" y="51"/>
                      </a:lnTo>
                      <a:lnTo>
                        <a:pt x="59" y="34"/>
                      </a:lnTo>
                      <a:lnTo>
                        <a:pt x="86" y="26"/>
                      </a:lnTo>
                      <a:lnTo>
                        <a:pt x="81" y="23"/>
                      </a:lnTo>
                      <a:lnTo>
                        <a:pt x="83" y="18"/>
                      </a:lnTo>
                      <a:lnTo>
                        <a:pt x="100" y="19"/>
                      </a:lnTo>
                      <a:lnTo>
                        <a:pt x="111" y="14"/>
                      </a:lnTo>
                      <a:lnTo>
                        <a:pt x="115" y="0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6" name="Freeform 25"/>
                <p:cNvSpPr>
                  <a:spLocks/>
                </p:cNvSpPr>
                <p:nvPr/>
              </p:nvSpPr>
              <p:spPr bwMode="auto">
                <a:xfrm>
                  <a:off x="6282320" y="4269281"/>
                  <a:ext cx="1162158" cy="812533"/>
                </a:xfrm>
                <a:custGeom>
                  <a:avLst/>
                  <a:gdLst>
                    <a:gd name="T0" fmla="*/ 2147483646 w 2192"/>
                    <a:gd name="T1" fmla="*/ 2147483646 h 1516"/>
                    <a:gd name="T2" fmla="*/ 2147483646 w 2192"/>
                    <a:gd name="T3" fmla="*/ 2147483646 h 1516"/>
                    <a:gd name="T4" fmla="*/ 2147483646 w 2192"/>
                    <a:gd name="T5" fmla="*/ 2147483646 h 1516"/>
                    <a:gd name="T6" fmla="*/ 2147483646 w 2192"/>
                    <a:gd name="T7" fmla="*/ 2147483646 h 1516"/>
                    <a:gd name="T8" fmla="*/ 2147483646 w 2192"/>
                    <a:gd name="T9" fmla="*/ 2147483646 h 1516"/>
                    <a:gd name="T10" fmla="*/ 2147483646 w 2192"/>
                    <a:gd name="T11" fmla="*/ 2147483646 h 1516"/>
                    <a:gd name="T12" fmla="*/ 2147483646 w 2192"/>
                    <a:gd name="T13" fmla="*/ 2147483646 h 1516"/>
                    <a:gd name="T14" fmla="*/ 2147483646 w 2192"/>
                    <a:gd name="T15" fmla="*/ 2147483646 h 1516"/>
                    <a:gd name="T16" fmla="*/ 2147483646 w 2192"/>
                    <a:gd name="T17" fmla="*/ 2147483646 h 1516"/>
                    <a:gd name="T18" fmla="*/ 2147483646 w 2192"/>
                    <a:gd name="T19" fmla="*/ 2147483646 h 1516"/>
                    <a:gd name="T20" fmla="*/ 2147483646 w 2192"/>
                    <a:gd name="T21" fmla="*/ 2147483646 h 1516"/>
                    <a:gd name="T22" fmla="*/ 2147483646 w 2192"/>
                    <a:gd name="T23" fmla="*/ 2147483646 h 1516"/>
                    <a:gd name="T24" fmla="*/ 2147483646 w 2192"/>
                    <a:gd name="T25" fmla="*/ 2147483646 h 1516"/>
                    <a:gd name="T26" fmla="*/ 2147483646 w 2192"/>
                    <a:gd name="T27" fmla="*/ 2147483646 h 1516"/>
                    <a:gd name="T28" fmla="*/ 2147483646 w 2192"/>
                    <a:gd name="T29" fmla="*/ 2147483646 h 1516"/>
                    <a:gd name="T30" fmla="*/ 2147483646 w 2192"/>
                    <a:gd name="T31" fmla="*/ 2147483646 h 1516"/>
                    <a:gd name="T32" fmla="*/ 2147483646 w 2192"/>
                    <a:gd name="T33" fmla="*/ 2147483646 h 1516"/>
                    <a:gd name="T34" fmla="*/ 2147483646 w 2192"/>
                    <a:gd name="T35" fmla="*/ 2147483646 h 1516"/>
                    <a:gd name="T36" fmla="*/ 2147483646 w 2192"/>
                    <a:gd name="T37" fmla="*/ 2147483646 h 1516"/>
                    <a:gd name="T38" fmla="*/ 2147483646 w 2192"/>
                    <a:gd name="T39" fmla="*/ 2147483646 h 1516"/>
                    <a:gd name="T40" fmla="*/ 2147483646 w 2192"/>
                    <a:gd name="T41" fmla="*/ 2147483646 h 1516"/>
                    <a:gd name="T42" fmla="*/ 2147483646 w 2192"/>
                    <a:gd name="T43" fmla="*/ 2147483646 h 1516"/>
                    <a:gd name="T44" fmla="*/ 2147483646 w 2192"/>
                    <a:gd name="T45" fmla="*/ 2147483646 h 1516"/>
                    <a:gd name="T46" fmla="*/ 2147483646 w 2192"/>
                    <a:gd name="T47" fmla="*/ 2147483646 h 1516"/>
                    <a:gd name="T48" fmla="*/ 2147483646 w 2192"/>
                    <a:gd name="T49" fmla="*/ 2147483646 h 1516"/>
                    <a:gd name="T50" fmla="*/ 2147483646 w 2192"/>
                    <a:gd name="T51" fmla="*/ 2147483646 h 1516"/>
                    <a:gd name="T52" fmla="*/ 2147483646 w 2192"/>
                    <a:gd name="T53" fmla="*/ 2147483646 h 1516"/>
                    <a:gd name="T54" fmla="*/ 2147483646 w 2192"/>
                    <a:gd name="T55" fmla="*/ 2147483646 h 1516"/>
                    <a:gd name="T56" fmla="*/ 2147483646 w 2192"/>
                    <a:gd name="T57" fmla="*/ 2147483646 h 1516"/>
                    <a:gd name="T58" fmla="*/ 2147483646 w 2192"/>
                    <a:gd name="T59" fmla="*/ 2147483646 h 1516"/>
                    <a:gd name="T60" fmla="*/ 2147483646 w 2192"/>
                    <a:gd name="T61" fmla="*/ 2147483646 h 1516"/>
                    <a:gd name="T62" fmla="*/ 2147483646 w 2192"/>
                    <a:gd name="T63" fmla="*/ 2147483646 h 1516"/>
                    <a:gd name="T64" fmla="*/ 2147483646 w 2192"/>
                    <a:gd name="T65" fmla="*/ 2147483646 h 1516"/>
                    <a:gd name="T66" fmla="*/ 2147483646 w 2192"/>
                    <a:gd name="T67" fmla="*/ 2147483646 h 1516"/>
                    <a:gd name="T68" fmla="*/ 2147483646 w 2192"/>
                    <a:gd name="T69" fmla="*/ 2147483646 h 1516"/>
                    <a:gd name="T70" fmla="*/ 2147483646 w 2192"/>
                    <a:gd name="T71" fmla="*/ 2147483646 h 1516"/>
                    <a:gd name="T72" fmla="*/ 2147483646 w 2192"/>
                    <a:gd name="T73" fmla="*/ 2147483646 h 1516"/>
                    <a:gd name="T74" fmla="*/ 2147483646 w 2192"/>
                    <a:gd name="T75" fmla="*/ 2147483646 h 1516"/>
                    <a:gd name="T76" fmla="*/ 2147483646 w 2192"/>
                    <a:gd name="T77" fmla="*/ 2147483646 h 1516"/>
                    <a:gd name="T78" fmla="*/ 2147483646 w 2192"/>
                    <a:gd name="T79" fmla="*/ 2147483646 h 1516"/>
                    <a:gd name="T80" fmla="*/ 2147483646 w 2192"/>
                    <a:gd name="T81" fmla="*/ 2147483646 h 1516"/>
                    <a:gd name="T82" fmla="*/ 2147483646 w 2192"/>
                    <a:gd name="T83" fmla="*/ 2147483646 h 1516"/>
                    <a:gd name="T84" fmla="*/ 2147483646 w 2192"/>
                    <a:gd name="T85" fmla="*/ 2147483646 h 1516"/>
                    <a:gd name="T86" fmla="*/ 2147483646 w 2192"/>
                    <a:gd name="T87" fmla="*/ 2147483646 h 1516"/>
                    <a:gd name="T88" fmla="*/ 2147483646 w 2192"/>
                    <a:gd name="T89" fmla="*/ 2147483646 h 1516"/>
                    <a:gd name="T90" fmla="*/ 2147483646 w 2192"/>
                    <a:gd name="T91" fmla="*/ 2147483646 h 1516"/>
                    <a:gd name="T92" fmla="*/ 2147483646 w 2192"/>
                    <a:gd name="T93" fmla="*/ 2147483646 h 1516"/>
                    <a:gd name="T94" fmla="*/ 2147483646 w 2192"/>
                    <a:gd name="T95" fmla="*/ 2147483646 h 1516"/>
                    <a:gd name="T96" fmla="*/ 2147483646 w 2192"/>
                    <a:gd name="T97" fmla="*/ 2147483646 h 1516"/>
                    <a:gd name="T98" fmla="*/ 2147483646 w 2192"/>
                    <a:gd name="T99" fmla="*/ 2147483646 h 1516"/>
                    <a:gd name="T100" fmla="*/ 2147483646 w 2192"/>
                    <a:gd name="T101" fmla="*/ 2147483646 h 1516"/>
                    <a:gd name="T102" fmla="*/ 2147483646 w 2192"/>
                    <a:gd name="T103" fmla="*/ 2147483646 h 1516"/>
                    <a:gd name="T104" fmla="*/ 2147483646 w 2192"/>
                    <a:gd name="T105" fmla="*/ 2147483646 h 1516"/>
                    <a:gd name="T106" fmla="*/ 2147483646 w 2192"/>
                    <a:gd name="T107" fmla="*/ 2147483646 h 1516"/>
                    <a:gd name="T108" fmla="*/ 2147483646 w 2192"/>
                    <a:gd name="T109" fmla="*/ 2147483646 h 1516"/>
                    <a:gd name="T110" fmla="*/ 2147483646 w 2192"/>
                    <a:gd name="T111" fmla="*/ 2147483646 h 1516"/>
                    <a:gd name="T112" fmla="*/ 2147483646 w 2192"/>
                    <a:gd name="T113" fmla="*/ 2147483646 h 1516"/>
                    <a:gd name="T114" fmla="*/ 2147483646 w 2192"/>
                    <a:gd name="T115" fmla="*/ 2147483646 h 1516"/>
                    <a:gd name="T116" fmla="*/ 2147483646 w 2192"/>
                    <a:gd name="T117" fmla="*/ 2147483646 h 1516"/>
                    <a:gd name="T118" fmla="*/ 2147483646 w 2192"/>
                    <a:gd name="T119" fmla="*/ 2147483646 h 151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92"/>
                    <a:gd name="T181" fmla="*/ 0 h 1516"/>
                    <a:gd name="T182" fmla="*/ 2192 w 2192"/>
                    <a:gd name="T183" fmla="*/ 1516 h 151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92" h="1516">
                      <a:moveTo>
                        <a:pt x="583" y="983"/>
                      </a:moveTo>
                      <a:lnTo>
                        <a:pt x="609" y="987"/>
                      </a:lnTo>
                      <a:lnTo>
                        <a:pt x="715" y="922"/>
                      </a:lnTo>
                      <a:lnTo>
                        <a:pt x="746" y="912"/>
                      </a:lnTo>
                      <a:lnTo>
                        <a:pt x="820" y="929"/>
                      </a:lnTo>
                      <a:lnTo>
                        <a:pt x="841" y="918"/>
                      </a:lnTo>
                      <a:lnTo>
                        <a:pt x="862" y="936"/>
                      </a:lnTo>
                      <a:lnTo>
                        <a:pt x="928" y="946"/>
                      </a:lnTo>
                      <a:lnTo>
                        <a:pt x="942" y="940"/>
                      </a:lnTo>
                      <a:lnTo>
                        <a:pt x="956" y="914"/>
                      </a:lnTo>
                      <a:lnTo>
                        <a:pt x="1016" y="911"/>
                      </a:lnTo>
                      <a:lnTo>
                        <a:pt x="1051" y="926"/>
                      </a:lnTo>
                      <a:lnTo>
                        <a:pt x="1049" y="949"/>
                      </a:lnTo>
                      <a:lnTo>
                        <a:pt x="1104" y="946"/>
                      </a:lnTo>
                      <a:lnTo>
                        <a:pt x="1123" y="962"/>
                      </a:lnTo>
                      <a:lnTo>
                        <a:pt x="1117" y="983"/>
                      </a:lnTo>
                      <a:lnTo>
                        <a:pt x="1204" y="1022"/>
                      </a:lnTo>
                      <a:lnTo>
                        <a:pt x="1195" y="1055"/>
                      </a:lnTo>
                      <a:lnTo>
                        <a:pt x="1233" y="1065"/>
                      </a:lnTo>
                      <a:lnTo>
                        <a:pt x="1238" y="1107"/>
                      </a:lnTo>
                      <a:lnTo>
                        <a:pt x="1289" y="1140"/>
                      </a:lnTo>
                      <a:lnTo>
                        <a:pt x="1298" y="1163"/>
                      </a:lnTo>
                      <a:lnTo>
                        <a:pt x="1325" y="1191"/>
                      </a:lnTo>
                      <a:lnTo>
                        <a:pt x="1343" y="1194"/>
                      </a:lnTo>
                      <a:lnTo>
                        <a:pt x="1344" y="1227"/>
                      </a:lnTo>
                      <a:lnTo>
                        <a:pt x="1385" y="1265"/>
                      </a:lnTo>
                      <a:lnTo>
                        <a:pt x="1440" y="1291"/>
                      </a:lnTo>
                      <a:lnTo>
                        <a:pt x="1474" y="1326"/>
                      </a:lnTo>
                      <a:lnTo>
                        <a:pt x="1505" y="1389"/>
                      </a:lnTo>
                      <a:lnTo>
                        <a:pt x="1531" y="1397"/>
                      </a:lnTo>
                      <a:lnTo>
                        <a:pt x="1575" y="1483"/>
                      </a:lnTo>
                      <a:lnTo>
                        <a:pt x="1649" y="1516"/>
                      </a:lnTo>
                      <a:lnTo>
                        <a:pt x="1755" y="1455"/>
                      </a:lnTo>
                      <a:lnTo>
                        <a:pt x="1771" y="1478"/>
                      </a:lnTo>
                      <a:lnTo>
                        <a:pt x="1822" y="1485"/>
                      </a:lnTo>
                      <a:lnTo>
                        <a:pt x="1855" y="1464"/>
                      </a:lnTo>
                      <a:lnTo>
                        <a:pt x="1855" y="1445"/>
                      </a:lnTo>
                      <a:lnTo>
                        <a:pt x="1924" y="1463"/>
                      </a:lnTo>
                      <a:lnTo>
                        <a:pt x="1982" y="1501"/>
                      </a:lnTo>
                      <a:lnTo>
                        <a:pt x="2031" y="1499"/>
                      </a:lnTo>
                      <a:lnTo>
                        <a:pt x="2040" y="1459"/>
                      </a:lnTo>
                      <a:lnTo>
                        <a:pt x="2066" y="1449"/>
                      </a:lnTo>
                      <a:lnTo>
                        <a:pt x="2061" y="1423"/>
                      </a:lnTo>
                      <a:lnTo>
                        <a:pt x="2133" y="1357"/>
                      </a:lnTo>
                      <a:lnTo>
                        <a:pt x="2149" y="1362"/>
                      </a:lnTo>
                      <a:lnTo>
                        <a:pt x="2159" y="1347"/>
                      </a:lnTo>
                      <a:lnTo>
                        <a:pt x="2133" y="1302"/>
                      </a:lnTo>
                      <a:lnTo>
                        <a:pt x="2128" y="1287"/>
                      </a:lnTo>
                      <a:lnTo>
                        <a:pt x="2098" y="1272"/>
                      </a:lnTo>
                      <a:lnTo>
                        <a:pt x="2118" y="1260"/>
                      </a:lnTo>
                      <a:lnTo>
                        <a:pt x="2101" y="1224"/>
                      </a:lnTo>
                      <a:lnTo>
                        <a:pt x="2081" y="1209"/>
                      </a:lnTo>
                      <a:lnTo>
                        <a:pt x="2071" y="1194"/>
                      </a:lnTo>
                      <a:lnTo>
                        <a:pt x="2066" y="1199"/>
                      </a:lnTo>
                      <a:lnTo>
                        <a:pt x="2064" y="1163"/>
                      </a:lnTo>
                      <a:lnTo>
                        <a:pt x="2029" y="1153"/>
                      </a:lnTo>
                      <a:lnTo>
                        <a:pt x="2019" y="1138"/>
                      </a:lnTo>
                      <a:lnTo>
                        <a:pt x="1998" y="1153"/>
                      </a:lnTo>
                      <a:lnTo>
                        <a:pt x="1952" y="1149"/>
                      </a:lnTo>
                      <a:lnTo>
                        <a:pt x="1961" y="1117"/>
                      </a:lnTo>
                      <a:lnTo>
                        <a:pt x="1951" y="1102"/>
                      </a:lnTo>
                      <a:lnTo>
                        <a:pt x="1920" y="1129"/>
                      </a:lnTo>
                      <a:lnTo>
                        <a:pt x="1905" y="1129"/>
                      </a:lnTo>
                      <a:lnTo>
                        <a:pt x="1905" y="1071"/>
                      </a:lnTo>
                      <a:lnTo>
                        <a:pt x="1883" y="1061"/>
                      </a:lnTo>
                      <a:lnTo>
                        <a:pt x="1878" y="1046"/>
                      </a:lnTo>
                      <a:lnTo>
                        <a:pt x="1894" y="1031"/>
                      </a:lnTo>
                      <a:lnTo>
                        <a:pt x="1894" y="1005"/>
                      </a:lnTo>
                      <a:lnTo>
                        <a:pt x="1913" y="969"/>
                      </a:lnTo>
                      <a:lnTo>
                        <a:pt x="1913" y="943"/>
                      </a:lnTo>
                      <a:lnTo>
                        <a:pt x="1938" y="927"/>
                      </a:lnTo>
                      <a:lnTo>
                        <a:pt x="1896" y="866"/>
                      </a:lnTo>
                      <a:lnTo>
                        <a:pt x="1906" y="856"/>
                      </a:lnTo>
                      <a:lnTo>
                        <a:pt x="1932" y="851"/>
                      </a:lnTo>
                      <a:lnTo>
                        <a:pt x="1976" y="788"/>
                      </a:lnTo>
                      <a:lnTo>
                        <a:pt x="1998" y="783"/>
                      </a:lnTo>
                      <a:lnTo>
                        <a:pt x="1983" y="735"/>
                      </a:lnTo>
                      <a:lnTo>
                        <a:pt x="2001" y="730"/>
                      </a:lnTo>
                      <a:lnTo>
                        <a:pt x="1992" y="699"/>
                      </a:lnTo>
                      <a:lnTo>
                        <a:pt x="1996" y="676"/>
                      </a:lnTo>
                      <a:lnTo>
                        <a:pt x="2045" y="640"/>
                      </a:lnTo>
                      <a:lnTo>
                        <a:pt x="2056" y="639"/>
                      </a:lnTo>
                      <a:lnTo>
                        <a:pt x="2066" y="608"/>
                      </a:lnTo>
                      <a:lnTo>
                        <a:pt x="2020" y="583"/>
                      </a:lnTo>
                      <a:lnTo>
                        <a:pt x="2020" y="568"/>
                      </a:lnTo>
                      <a:lnTo>
                        <a:pt x="2003" y="562"/>
                      </a:lnTo>
                      <a:lnTo>
                        <a:pt x="2008" y="537"/>
                      </a:lnTo>
                      <a:lnTo>
                        <a:pt x="2024" y="532"/>
                      </a:lnTo>
                      <a:lnTo>
                        <a:pt x="2105" y="532"/>
                      </a:lnTo>
                      <a:lnTo>
                        <a:pt x="2136" y="510"/>
                      </a:lnTo>
                      <a:lnTo>
                        <a:pt x="2187" y="500"/>
                      </a:lnTo>
                      <a:lnTo>
                        <a:pt x="2192" y="485"/>
                      </a:lnTo>
                      <a:lnTo>
                        <a:pt x="2177" y="480"/>
                      </a:lnTo>
                      <a:lnTo>
                        <a:pt x="2177" y="449"/>
                      </a:lnTo>
                      <a:lnTo>
                        <a:pt x="2186" y="439"/>
                      </a:lnTo>
                      <a:lnTo>
                        <a:pt x="2155" y="439"/>
                      </a:lnTo>
                      <a:lnTo>
                        <a:pt x="2140" y="423"/>
                      </a:lnTo>
                      <a:lnTo>
                        <a:pt x="2135" y="362"/>
                      </a:lnTo>
                      <a:lnTo>
                        <a:pt x="2138" y="347"/>
                      </a:lnTo>
                      <a:lnTo>
                        <a:pt x="2128" y="337"/>
                      </a:lnTo>
                      <a:lnTo>
                        <a:pt x="2123" y="311"/>
                      </a:lnTo>
                      <a:lnTo>
                        <a:pt x="2103" y="306"/>
                      </a:lnTo>
                      <a:lnTo>
                        <a:pt x="2113" y="286"/>
                      </a:lnTo>
                      <a:lnTo>
                        <a:pt x="2036" y="270"/>
                      </a:lnTo>
                      <a:lnTo>
                        <a:pt x="2021" y="316"/>
                      </a:lnTo>
                      <a:lnTo>
                        <a:pt x="2006" y="338"/>
                      </a:lnTo>
                      <a:lnTo>
                        <a:pt x="1980" y="343"/>
                      </a:lnTo>
                      <a:lnTo>
                        <a:pt x="1965" y="358"/>
                      </a:lnTo>
                      <a:lnTo>
                        <a:pt x="1945" y="348"/>
                      </a:lnTo>
                      <a:lnTo>
                        <a:pt x="1914" y="384"/>
                      </a:lnTo>
                      <a:lnTo>
                        <a:pt x="1925" y="425"/>
                      </a:lnTo>
                      <a:lnTo>
                        <a:pt x="1895" y="441"/>
                      </a:lnTo>
                      <a:lnTo>
                        <a:pt x="1895" y="457"/>
                      </a:lnTo>
                      <a:lnTo>
                        <a:pt x="1874" y="462"/>
                      </a:lnTo>
                      <a:lnTo>
                        <a:pt x="1844" y="487"/>
                      </a:lnTo>
                      <a:lnTo>
                        <a:pt x="1803" y="499"/>
                      </a:lnTo>
                      <a:lnTo>
                        <a:pt x="1799" y="529"/>
                      </a:lnTo>
                      <a:lnTo>
                        <a:pt x="1779" y="534"/>
                      </a:lnTo>
                      <a:lnTo>
                        <a:pt x="1774" y="514"/>
                      </a:lnTo>
                      <a:lnTo>
                        <a:pt x="1733" y="545"/>
                      </a:lnTo>
                      <a:lnTo>
                        <a:pt x="1723" y="545"/>
                      </a:lnTo>
                      <a:lnTo>
                        <a:pt x="1716" y="519"/>
                      </a:lnTo>
                      <a:lnTo>
                        <a:pt x="1696" y="478"/>
                      </a:lnTo>
                      <a:lnTo>
                        <a:pt x="1660" y="439"/>
                      </a:lnTo>
                      <a:lnTo>
                        <a:pt x="1614" y="449"/>
                      </a:lnTo>
                      <a:lnTo>
                        <a:pt x="1594" y="469"/>
                      </a:lnTo>
                      <a:lnTo>
                        <a:pt x="1579" y="464"/>
                      </a:lnTo>
                      <a:lnTo>
                        <a:pt x="1548" y="464"/>
                      </a:lnTo>
                      <a:lnTo>
                        <a:pt x="1543" y="476"/>
                      </a:lnTo>
                      <a:lnTo>
                        <a:pt x="1528" y="471"/>
                      </a:lnTo>
                      <a:lnTo>
                        <a:pt x="1533" y="450"/>
                      </a:lnTo>
                      <a:lnTo>
                        <a:pt x="1521" y="420"/>
                      </a:lnTo>
                      <a:lnTo>
                        <a:pt x="1526" y="383"/>
                      </a:lnTo>
                      <a:lnTo>
                        <a:pt x="1547" y="352"/>
                      </a:lnTo>
                      <a:lnTo>
                        <a:pt x="1572" y="347"/>
                      </a:lnTo>
                      <a:lnTo>
                        <a:pt x="1566" y="286"/>
                      </a:lnTo>
                      <a:lnTo>
                        <a:pt x="1551" y="276"/>
                      </a:lnTo>
                      <a:lnTo>
                        <a:pt x="1561" y="245"/>
                      </a:lnTo>
                      <a:lnTo>
                        <a:pt x="1590" y="224"/>
                      </a:lnTo>
                      <a:lnTo>
                        <a:pt x="1600" y="188"/>
                      </a:lnTo>
                      <a:lnTo>
                        <a:pt x="1616" y="167"/>
                      </a:lnTo>
                      <a:lnTo>
                        <a:pt x="1610" y="162"/>
                      </a:lnTo>
                      <a:lnTo>
                        <a:pt x="1610" y="142"/>
                      </a:lnTo>
                      <a:lnTo>
                        <a:pt x="1626" y="126"/>
                      </a:lnTo>
                      <a:lnTo>
                        <a:pt x="1651" y="115"/>
                      </a:lnTo>
                      <a:lnTo>
                        <a:pt x="1627" y="97"/>
                      </a:lnTo>
                      <a:lnTo>
                        <a:pt x="1639" y="75"/>
                      </a:lnTo>
                      <a:lnTo>
                        <a:pt x="1639" y="60"/>
                      </a:lnTo>
                      <a:lnTo>
                        <a:pt x="1659" y="34"/>
                      </a:lnTo>
                      <a:lnTo>
                        <a:pt x="1628" y="41"/>
                      </a:lnTo>
                      <a:lnTo>
                        <a:pt x="1608" y="31"/>
                      </a:lnTo>
                      <a:lnTo>
                        <a:pt x="1603" y="10"/>
                      </a:lnTo>
                      <a:lnTo>
                        <a:pt x="1577" y="0"/>
                      </a:lnTo>
                      <a:lnTo>
                        <a:pt x="1562" y="5"/>
                      </a:lnTo>
                      <a:lnTo>
                        <a:pt x="1506" y="56"/>
                      </a:lnTo>
                      <a:lnTo>
                        <a:pt x="1491" y="51"/>
                      </a:lnTo>
                      <a:lnTo>
                        <a:pt x="1460" y="68"/>
                      </a:lnTo>
                      <a:lnTo>
                        <a:pt x="1429" y="93"/>
                      </a:lnTo>
                      <a:lnTo>
                        <a:pt x="1418" y="85"/>
                      </a:lnTo>
                      <a:lnTo>
                        <a:pt x="1382" y="85"/>
                      </a:lnTo>
                      <a:lnTo>
                        <a:pt x="1316" y="133"/>
                      </a:lnTo>
                      <a:lnTo>
                        <a:pt x="1301" y="128"/>
                      </a:lnTo>
                      <a:lnTo>
                        <a:pt x="1255" y="148"/>
                      </a:lnTo>
                      <a:lnTo>
                        <a:pt x="1205" y="195"/>
                      </a:lnTo>
                      <a:lnTo>
                        <a:pt x="1225" y="216"/>
                      </a:lnTo>
                      <a:lnTo>
                        <a:pt x="1184" y="246"/>
                      </a:lnTo>
                      <a:lnTo>
                        <a:pt x="1113" y="227"/>
                      </a:lnTo>
                      <a:lnTo>
                        <a:pt x="1072" y="263"/>
                      </a:lnTo>
                      <a:lnTo>
                        <a:pt x="1057" y="253"/>
                      </a:lnTo>
                      <a:lnTo>
                        <a:pt x="1037" y="268"/>
                      </a:lnTo>
                      <a:lnTo>
                        <a:pt x="1042" y="293"/>
                      </a:lnTo>
                      <a:lnTo>
                        <a:pt x="1016" y="300"/>
                      </a:lnTo>
                      <a:lnTo>
                        <a:pt x="1006" y="284"/>
                      </a:lnTo>
                      <a:lnTo>
                        <a:pt x="970" y="295"/>
                      </a:lnTo>
                      <a:lnTo>
                        <a:pt x="960" y="315"/>
                      </a:lnTo>
                      <a:lnTo>
                        <a:pt x="924" y="330"/>
                      </a:lnTo>
                      <a:lnTo>
                        <a:pt x="915" y="356"/>
                      </a:lnTo>
                      <a:lnTo>
                        <a:pt x="880" y="367"/>
                      </a:lnTo>
                      <a:lnTo>
                        <a:pt x="864" y="362"/>
                      </a:lnTo>
                      <a:lnTo>
                        <a:pt x="868" y="337"/>
                      </a:lnTo>
                      <a:lnTo>
                        <a:pt x="812" y="337"/>
                      </a:lnTo>
                      <a:lnTo>
                        <a:pt x="792" y="358"/>
                      </a:lnTo>
                      <a:lnTo>
                        <a:pt x="776" y="338"/>
                      </a:lnTo>
                      <a:lnTo>
                        <a:pt x="741" y="343"/>
                      </a:lnTo>
                      <a:lnTo>
                        <a:pt x="710" y="369"/>
                      </a:lnTo>
                      <a:lnTo>
                        <a:pt x="674" y="364"/>
                      </a:lnTo>
                      <a:lnTo>
                        <a:pt x="674" y="376"/>
                      </a:lnTo>
                      <a:lnTo>
                        <a:pt x="655" y="380"/>
                      </a:lnTo>
                      <a:lnTo>
                        <a:pt x="562" y="320"/>
                      </a:lnTo>
                      <a:lnTo>
                        <a:pt x="532" y="311"/>
                      </a:lnTo>
                      <a:lnTo>
                        <a:pt x="445" y="332"/>
                      </a:lnTo>
                      <a:lnTo>
                        <a:pt x="414" y="312"/>
                      </a:lnTo>
                      <a:lnTo>
                        <a:pt x="409" y="343"/>
                      </a:lnTo>
                      <a:lnTo>
                        <a:pt x="378" y="343"/>
                      </a:lnTo>
                      <a:lnTo>
                        <a:pt x="317" y="318"/>
                      </a:lnTo>
                      <a:lnTo>
                        <a:pt x="261" y="334"/>
                      </a:lnTo>
                      <a:lnTo>
                        <a:pt x="236" y="298"/>
                      </a:lnTo>
                      <a:lnTo>
                        <a:pt x="185" y="298"/>
                      </a:lnTo>
                      <a:lnTo>
                        <a:pt x="164" y="286"/>
                      </a:lnTo>
                      <a:lnTo>
                        <a:pt x="92" y="314"/>
                      </a:lnTo>
                      <a:lnTo>
                        <a:pt x="44" y="364"/>
                      </a:lnTo>
                      <a:lnTo>
                        <a:pt x="0" y="357"/>
                      </a:lnTo>
                      <a:lnTo>
                        <a:pt x="4" y="395"/>
                      </a:lnTo>
                      <a:lnTo>
                        <a:pt x="24" y="421"/>
                      </a:lnTo>
                      <a:lnTo>
                        <a:pt x="100" y="436"/>
                      </a:lnTo>
                      <a:lnTo>
                        <a:pt x="126" y="467"/>
                      </a:lnTo>
                      <a:lnTo>
                        <a:pt x="85" y="497"/>
                      </a:lnTo>
                      <a:lnTo>
                        <a:pt x="117" y="559"/>
                      </a:lnTo>
                      <a:lnTo>
                        <a:pt x="126" y="543"/>
                      </a:lnTo>
                      <a:lnTo>
                        <a:pt x="146" y="543"/>
                      </a:lnTo>
                      <a:lnTo>
                        <a:pt x="187" y="497"/>
                      </a:lnTo>
                      <a:lnTo>
                        <a:pt x="233" y="486"/>
                      </a:lnTo>
                      <a:lnTo>
                        <a:pt x="280" y="552"/>
                      </a:lnTo>
                      <a:lnTo>
                        <a:pt x="275" y="588"/>
                      </a:lnTo>
                      <a:lnTo>
                        <a:pt x="296" y="588"/>
                      </a:lnTo>
                      <a:lnTo>
                        <a:pt x="325" y="547"/>
                      </a:lnTo>
                      <a:lnTo>
                        <a:pt x="367" y="568"/>
                      </a:lnTo>
                      <a:lnTo>
                        <a:pt x="372" y="629"/>
                      </a:lnTo>
                      <a:lnTo>
                        <a:pt x="387" y="634"/>
                      </a:lnTo>
                      <a:lnTo>
                        <a:pt x="382" y="649"/>
                      </a:lnTo>
                      <a:lnTo>
                        <a:pt x="393" y="680"/>
                      </a:lnTo>
                      <a:lnTo>
                        <a:pt x="377" y="685"/>
                      </a:lnTo>
                      <a:lnTo>
                        <a:pt x="372" y="710"/>
                      </a:lnTo>
                      <a:lnTo>
                        <a:pt x="378" y="741"/>
                      </a:lnTo>
                      <a:lnTo>
                        <a:pt x="382" y="741"/>
                      </a:lnTo>
                      <a:lnTo>
                        <a:pt x="393" y="721"/>
                      </a:lnTo>
                      <a:lnTo>
                        <a:pt x="409" y="736"/>
                      </a:lnTo>
                      <a:lnTo>
                        <a:pt x="404" y="746"/>
                      </a:lnTo>
                      <a:lnTo>
                        <a:pt x="419" y="751"/>
                      </a:lnTo>
                      <a:lnTo>
                        <a:pt x="455" y="777"/>
                      </a:lnTo>
                      <a:lnTo>
                        <a:pt x="455" y="792"/>
                      </a:lnTo>
                      <a:lnTo>
                        <a:pt x="440" y="807"/>
                      </a:lnTo>
                      <a:lnTo>
                        <a:pt x="409" y="797"/>
                      </a:lnTo>
                      <a:lnTo>
                        <a:pt x="404" y="828"/>
                      </a:lnTo>
                      <a:lnTo>
                        <a:pt x="424" y="848"/>
                      </a:lnTo>
                      <a:lnTo>
                        <a:pt x="424" y="899"/>
                      </a:lnTo>
                      <a:lnTo>
                        <a:pt x="477" y="925"/>
                      </a:lnTo>
                      <a:lnTo>
                        <a:pt x="487" y="950"/>
                      </a:lnTo>
                      <a:lnTo>
                        <a:pt x="487" y="981"/>
                      </a:lnTo>
                      <a:lnTo>
                        <a:pt x="517" y="991"/>
                      </a:lnTo>
                      <a:lnTo>
                        <a:pt x="544" y="1014"/>
                      </a:lnTo>
                      <a:lnTo>
                        <a:pt x="583" y="983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7" name="Freeform 26"/>
                <p:cNvSpPr>
                  <a:spLocks/>
                </p:cNvSpPr>
                <p:nvPr/>
              </p:nvSpPr>
              <p:spPr bwMode="auto">
                <a:xfrm>
                  <a:off x="7358745" y="4921529"/>
                  <a:ext cx="357221" cy="257090"/>
                </a:xfrm>
                <a:custGeom>
                  <a:avLst/>
                  <a:gdLst>
                    <a:gd name="T0" fmla="*/ 2147483646 w 672"/>
                    <a:gd name="T1" fmla="*/ 2147483646 h 479"/>
                    <a:gd name="T2" fmla="*/ 2147483646 w 672"/>
                    <a:gd name="T3" fmla="*/ 2147483646 h 479"/>
                    <a:gd name="T4" fmla="*/ 2147483646 w 672"/>
                    <a:gd name="T5" fmla="*/ 2147483646 h 479"/>
                    <a:gd name="T6" fmla="*/ 2147483646 w 672"/>
                    <a:gd name="T7" fmla="*/ 2147483646 h 479"/>
                    <a:gd name="T8" fmla="*/ 2147483646 w 672"/>
                    <a:gd name="T9" fmla="*/ 2147483646 h 479"/>
                    <a:gd name="T10" fmla="*/ 2147483646 w 672"/>
                    <a:gd name="T11" fmla="*/ 2147483646 h 479"/>
                    <a:gd name="T12" fmla="*/ 2147483646 w 672"/>
                    <a:gd name="T13" fmla="*/ 2147483646 h 479"/>
                    <a:gd name="T14" fmla="*/ 2147483646 w 672"/>
                    <a:gd name="T15" fmla="*/ 2147483646 h 479"/>
                    <a:gd name="T16" fmla="*/ 2147483646 w 672"/>
                    <a:gd name="T17" fmla="*/ 2147483646 h 479"/>
                    <a:gd name="T18" fmla="*/ 2147483646 w 672"/>
                    <a:gd name="T19" fmla="*/ 2147483646 h 479"/>
                    <a:gd name="T20" fmla="*/ 2147483646 w 672"/>
                    <a:gd name="T21" fmla="*/ 2147483646 h 479"/>
                    <a:gd name="T22" fmla="*/ 2147483646 w 672"/>
                    <a:gd name="T23" fmla="*/ 2147483646 h 479"/>
                    <a:gd name="T24" fmla="*/ 2147483646 w 672"/>
                    <a:gd name="T25" fmla="*/ 2147483646 h 479"/>
                    <a:gd name="T26" fmla="*/ 2147483646 w 672"/>
                    <a:gd name="T27" fmla="*/ 2147483646 h 479"/>
                    <a:gd name="T28" fmla="*/ 2147483646 w 672"/>
                    <a:gd name="T29" fmla="*/ 2147483646 h 479"/>
                    <a:gd name="T30" fmla="*/ 2147483646 w 672"/>
                    <a:gd name="T31" fmla="*/ 2147483646 h 479"/>
                    <a:gd name="T32" fmla="*/ 2147483646 w 672"/>
                    <a:gd name="T33" fmla="*/ 2147483646 h 479"/>
                    <a:gd name="T34" fmla="*/ 2147483646 w 672"/>
                    <a:gd name="T35" fmla="*/ 2147483646 h 479"/>
                    <a:gd name="T36" fmla="*/ 0 w 672"/>
                    <a:gd name="T37" fmla="*/ 2147483646 h 479"/>
                    <a:gd name="T38" fmla="*/ 2147483646 w 672"/>
                    <a:gd name="T39" fmla="*/ 2147483646 h 479"/>
                    <a:gd name="T40" fmla="*/ 2147483646 w 672"/>
                    <a:gd name="T41" fmla="*/ 2147483646 h 479"/>
                    <a:gd name="T42" fmla="*/ 2147483646 w 672"/>
                    <a:gd name="T43" fmla="*/ 2147483646 h 479"/>
                    <a:gd name="T44" fmla="*/ 2147483646 w 672"/>
                    <a:gd name="T45" fmla="*/ 2147483646 h 479"/>
                    <a:gd name="T46" fmla="*/ 2147483646 w 672"/>
                    <a:gd name="T47" fmla="*/ 2147483646 h 479"/>
                    <a:gd name="T48" fmla="*/ 2147483646 w 672"/>
                    <a:gd name="T49" fmla="*/ 2147483646 h 479"/>
                    <a:gd name="T50" fmla="*/ 2147483646 w 672"/>
                    <a:gd name="T51" fmla="*/ 2147483646 h 479"/>
                    <a:gd name="T52" fmla="*/ 2147483646 w 672"/>
                    <a:gd name="T53" fmla="*/ 2147483646 h 479"/>
                    <a:gd name="T54" fmla="*/ 2147483646 w 672"/>
                    <a:gd name="T55" fmla="*/ 2147483646 h 479"/>
                    <a:gd name="T56" fmla="*/ 2147483646 w 672"/>
                    <a:gd name="T57" fmla="*/ 2147483646 h 479"/>
                    <a:gd name="T58" fmla="*/ 2147483646 w 672"/>
                    <a:gd name="T59" fmla="*/ 2147483646 h 479"/>
                    <a:gd name="T60" fmla="*/ 2147483646 w 672"/>
                    <a:gd name="T61" fmla="*/ 2147483646 h 479"/>
                    <a:gd name="T62" fmla="*/ 2147483646 w 672"/>
                    <a:gd name="T63" fmla="*/ 2147483646 h 479"/>
                    <a:gd name="T64" fmla="*/ 2147483646 w 672"/>
                    <a:gd name="T65" fmla="*/ 2147483646 h 479"/>
                    <a:gd name="T66" fmla="*/ 2147483646 w 672"/>
                    <a:gd name="T67" fmla="*/ 2147483646 h 479"/>
                    <a:gd name="T68" fmla="*/ 2147483646 w 672"/>
                    <a:gd name="T69" fmla="*/ 2147483646 h 479"/>
                    <a:gd name="T70" fmla="*/ 2147483646 w 672"/>
                    <a:gd name="T71" fmla="*/ 2147483646 h 479"/>
                    <a:gd name="T72" fmla="*/ 2147483646 w 672"/>
                    <a:gd name="T73" fmla="*/ 2147483646 h 479"/>
                    <a:gd name="T74" fmla="*/ 2147483646 w 672"/>
                    <a:gd name="T75" fmla="*/ 2147483646 h 479"/>
                    <a:gd name="T76" fmla="*/ 2147483646 w 672"/>
                    <a:gd name="T77" fmla="*/ 2147483646 h 479"/>
                    <a:gd name="T78" fmla="*/ 2147483646 w 672"/>
                    <a:gd name="T79" fmla="*/ 2147483646 h 479"/>
                    <a:gd name="T80" fmla="*/ 2147483646 w 672"/>
                    <a:gd name="T81" fmla="*/ 2147483646 h 479"/>
                    <a:gd name="T82" fmla="*/ 2147483646 w 672"/>
                    <a:gd name="T83" fmla="*/ 2147483646 h 479"/>
                    <a:gd name="T84" fmla="*/ 2147483646 w 672"/>
                    <a:gd name="T85" fmla="*/ 2147483646 h 479"/>
                    <a:gd name="T86" fmla="*/ 2147483646 w 672"/>
                    <a:gd name="T87" fmla="*/ 2147483646 h 479"/>
                    <a:gd name="T88" fmla="*/ 2147483646 w 672"/>
                    <a:gd name="T89" fmla="*/ 2147483646 h 479"/>
                    <a:gd name="T90" fmla="*/ 2147483646 w 672"/>
                    <a:gd name="T91" fmla="*/ 2147483646 h 479"/>
                    <a:gd name="T92" fmla="*/ 2147483646 w 672"/>
                    <a:gd name="T93" fmla="*/ 2147483646 h 479"/>
                    <a:gd name="T94" fmla="*/ 2147483646 w 672"/>
                    <a:gd name="T95" fmla="*/ 2147483646 h 479"/>
                    <a:gd name="T96" fmla="*/ 2147483646 w 672"/>
                    <a:gd name="T97" fmla="*/ 2147483646 h 479"/>
                    <a:gd name="T98" fmla="*/ 2147483646 w 672"/>
                    <a:gd name="T99" fmla="*/ 2147483646 h 479"/>
                    <a:gd name="T100" fmla="*/ 2147483646 w 672"/>
                    <a:gd name="T101" fmla="*/ 2147483646 h 479"/>
                    <a:gd name="T102" fmla="*/ 2147483646 w 672"/>
                    <a:gd name="T103" fmla="*/ 2147483646 h 479"/>
                    <a:gd name="T104" fmla="*/ 2147483646 w 672"/>
                    <a:gd name="T105" fmla="*/ 2147483646 h 479"/>
                    <a:gd name="T106" fmla="*/ 2147483646 w 672"/>
                    <a:gd name="T107" fmla="*/ 0 h 479"/>
                    <a:gd name="T108" fmla="*/ 2147483646 w 672"/>
                    <a:gd name="T109" fmla="*/ 2147483646 h 479"/>
                    <a:gd name="T110" fmla="*/ 2147483646 w 672"/>
                    <a:gd name="T111" fmla="*/ 2147483646 h 479"/>
                    <a:gd name="T112" fmla="*/ 2147483646 w 672"/>
                    <a:gd name="T113" fmla="*/ 2147483646 h 479"/>
                    <a:gd name="T114" fmla="*/ 2147483646 w 672"/>
                    <a:gd name="T115" fmla="*/ 2147483646 h 479"/>
                    <a:gd name="T116" fmla="*/ 2147483646 w 672"/>
                    <a:gd name="T117" fmla="*/ 2147483646 h 479"/>
                    <a:gd name="T118" fmla="*/ 2147483646 w 672"/>
                    <a:gd name="T119" fmla="*/ 2147483646 h 479"/>
                    <a:gd name="T120" fmla="*/ 2147483646 w 672"/>
                    <a:gd name="T121" fmla="*/ 2147483646 h 479"/>
                    <a:gd name="T122" fmla="*/ 2147483646 w 672"/>
                    <a:gd name="T123" fmla="*/ 2147483646 h 479"/>
                    <a:gd name="T124" fmla="*/ 2147483646 w 672"/>
                    <a:gd name="T125" fmla="*/ 2147483646 h 4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2"/>
                    <a:gd name="T190" fmla="*/ 0 h 479"/>
                    <a:gd name="T191" fmla="*/ 672 w 672"/>
                    <a:gd name="T192" fmla="*/ 479 h 4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2" h="479">
                      <a:moveTo>
                        <a:pt x="462" y="243"/>
                      </a:moveTo>
                      <a:lnTo>
                        <a:pt x="447" y="287"/>
                      </a:lnTo>
                      <a:lnTo>
                        <a:pt x="429" y="323"/>
                      </a:lnTo>
                      <a:lnTo>
                        <a:pt x="417" y="373"/>
                      </a:lnTo>
                      <a:lnTo>
                        <a:pt x="384" y="389"/>
                      </a:lnTo>
                      <a:lnTo>
                        <a:pt x="374" y="406"/>
                      </a:lnTo>
                      <a:lnTo>
                        <a:pt x="299" y="448"/>
                      </a:lnTo>
                      <a:lnTo>
                        <a:pt x="282" y="440"/>
                      </a:lnTo>
                      <a:lnTo>
                        <a:pt x="224" y="479"/>
                      </a:lnTo>
                      <a:lnTo>
                        <a:pt x="193" y="463"/>
                      </a:lnTo>
                      <a:lnTo>
                        <a:pt x="178" y="444"/>
                      </a:lnTo>
                      <a:lnTo>
                        <a:pt x="129" y="424"/>
                      </a:lnTo>
                      <a:lnTo>
                        <a:pt x="132" y="383"/>
                      </a:lnTo>
                      <a:lnTo>
                        <a:pt x="106" y="335"/>
                      </a:lnTo>
                      <a:lnTo>
                        <a:pt x="85" y="347"/>
                      </a:lnTo>
                      <a:lnTo>
                        <a:pt x="59" y="328"/>
                      </a:lnTo>
                      <a:lnTo>
                        <a:pt x="50" y="273"/>
                      </a:lnTo>
                      <a:lnTo>
                        <a:pt x="22" y="282"/>
                      </a:lnTo>
                      <a:lnTo>
                        <a:pt x="0" y="284"/>
                      </a:lnTo>
                      <a:lnTo>
                        <a:pt x="9" y="244"/>
                      </a:lnTo>
                      <a:lnTo>
                        <a:pt x="35" y="234"/>
                      </a:lnTo>
                      <a:lnTo>
                        <a:pt x="30" y="208"/>
                      </a:lnTo>
                      <a:lnTo>
                        <a:pt x="102" y="142"/>
                      </a:lnTo>
                      <a:lnTo>
                        <a:pt x="118" y="147"/>
                      </a:lnTo>
                      <a:lnTo>
                        <a:pt x="128" y="132"/>
                      </a:lnTo>
                      <a:lnTo>
                        <a:pt x="142" y="100"/>
                      </a:lnTo>
                      <a:lnTo>
                        <a:pt x="162" y="95"/>
                      </a:lnTo>
                      <a:lnTo>
                        <a:pt x="178" y="100"/>
                      </a:lnTo>
                      <a:lnTo>
                        <a:pt x="178" y="85"/>
                      </a:lnTo>
                      <a:lnTo>
                        <a:pt x="167" y="80"/>
                      </a:lnTo>
                      <a:lnTo>
                        <a:pt x="173" y="64"/>
                      </a:lnTo>
                      <a:lnTo>
                        <a:pt x="167" y="44"/>
                      </a:lnTo>
                      <a:lnTo>
                        <a:pt x="188" y="39"/>
                      </a:lnTo>
                      <a:lnTo>
                        <a:pt x="218" y="44"/>
                      </a:lnTo>
                      <a:lnTo>
                        <a:pt x="234" y="64"/>
                      </a:lnTo>
                      <a:lnTo>
                        <a:pt x="264" y="43"/>
                      </a:lnTo>
                      <a:lnTo>
                        <a:pt x="299" y="43"/>
                      </a:lnTo>
                      <a:lnTo>
                        <a:pt x="309" y="68"/>
                      </a:lnTo>
                      <a:lnTo>
                        <a:pt x="340" y="80"/>
                      </a:lnTo>
                      <a:lnTo>
                        <a:pt x="350" y="95"/>
                      </a:lnTo>
                      <a:lnTo>
                        <a:pt x="387" y="90"/>
                      </a:lnTo>
                      <a:lnTo>
                        <a:pt x="397" y="100"/>
                      </a:lnTo>
                      <a:lnTo>
                        <a:pt x="402" y="90"/>
                      </a:lnTo>
                      <a:lnTo>
                        <a:pt x="417" y="85"/>
                      </a:lnTo>
                      <a:lnTo>
                        <a:pt x="428" y="95"/>
                      </a:lnTo>
                      <a:lnTo>
                        <a:pt x="463" y="108"/>
                      </a:lnTo>
                      <a:lnTo>
                        <a:pt x="485" y="100"/>
                      </a:lnTo>
                      <a:lnTo>
                        <a:pt x="500" y="77"/>
                      </a:lnTo>
                      <a:lnTo>
                        <a:pt x="532" y="66"/>
                      </a:lnTo>
                      <a:lnTo>
                        <a:pt x="546" y="34"/>
                      </a:lnTo>
                      <a:lnTo>
                        <a:pt x="567" y="29"/>
                      </a:lnTo>
                      <a:lnTo>
                        <a:pt x="574" y="35"/>
                      </a:lnTo>
                      <a:lnTo>
                        <a:pt x="614" y="29"/>
                      </a:lnTo>
                      <a:lnTo>
                        <a:pt x="653" y="0"/>
                      </a:lnTo>
                      <a:lnTo>
                        <a:pt x="672" y="35"/>
                      </a:lnTo>
                      <a:lnTo>
                        <a:pt x="665" y="49"/>
                      </a:lnTo>
                      <a:lnTo>
                        <a:pt x="634" y="71"/>
                      </a:lnTo>
                      <a:lnTo>
                        <a:pt x="625" y="94"/>
                      </a:lnTo>
                      <a:lnTo>
                        <a:pt x="565" y="145"/>
                      </a:lnTo>
                      <a:lnTo>
                        <a:pt x="540" y="183"/>
                      </a:lnTo>
                      <a:lnTo>
                        <a:pt x="517" y="197"/>
                      </a:lnTo>
                      <a:lnTo>
                        <a:pt x="493" y="230"/>
                      </a:lnTo>
                      <a:lnTo>
                        <a:pt x="462" y="2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8" name="Freeform 28"/>
                <p:cNvSpPr>
                  <a:spLocks/>
                </p:cNvSpPr>
                <p:nvPr/>
              </p:nvSpPr>
              <p:spPr bwMode="auto">
                <a:xfrm>
                  <a:off x="7782648" y="4004256"/>
                  <a:ext cx="676339" cy="868077"/>
                </a:xfrm>
                <a:custGeom>
                  <a:avLst/>
                  <a:gdLst>
                    <a:gd name="T0" fmla="*/ 2147483646 w 1277"/>
                    <a:gd name="T1" fmla="*/ 2147483646 h 1615"/>
                    <a:gd name="T2" fmla="*/ 2147483646 w 1277"/>
                    <a:gd name="T3" fmla="*/ 2147483646 h 1615"/>
                    <a:gd name="T4" fmla="*/ 2147483646 w 1277"/>
                    <a:gd name="T5" fmla="*/ 2147483646 h 1615"/>
                    <a:gd name="T6" fmla="*/ 2147483646 w 1277"/>
                    <a:gd name="T7" fmla="*/ 2147483646 h 1615"/>
                    <a:gd name="T8" fmla="*/ 2147483646 w 1277"/>
                    <a:gd name="T9" fmla="*/ 2147483646 h 1615"/>
                    <a:gd name="T10" fmla="*/ 2147483646 w 1277"/>
                    <a:gd name="T11" fmla="*/ 2147483646 h 1615"/>
                    <a:gd name="T12" fmla="*/ 2147483646 w 1277"/>
                    <a:gd name="T13" fmla="*/ 2147483646 h 1615"/>
                    <a:gd name="T14" fmla="*/ 2147483646 w 1277"/>
                    <a:gd name="T15" fmla="*/ 2147483646 h 1615"/>
                    <a:gd name="T16" fmla="*/ 2147483646 w 1277"/>
                    <a:gd name="T17" fmla="*/ 2147483646 h 1615"/>
                    <a:gd name="T18" fmla="*/ 2147483646 w 1277"/>
                    <a:gd name="T19" fmla="*/ 2147483646 h 1615"/>
                    <a:gd name="T20" fmla="*/ 2147483646 w 1277"/>
                    <a:gd name="T21" fmla="*/ 2147483646 h 1615"/>
                    <a:gd name="T22" fmla="*/ 2147483646 w 1277"/>
                    <a:gd name="T23" fmla="*/ 2147483646 h 1615"/>
                    <a:gd name="T24" fmla="*/ 2147483646 w 1277"/>
                    <a:gd name="T25" fmla="*/ 2147483646 h 1615"/>
                    <a:gd name="T26" fmla="*/ 2147483646 w 1277"/>
                    <a:gd name="T27" fmla="*/ 2147483646 h 1615"/>
                    <a:gd name="T28" fmla="*/ 2147483646 w 1277"/>
                    <a:gd name="T29" fmla="*/ 2147483646 h 1615"/>
                    <a:gd name="T30" fmla="*/ 2147483646 w 1277"/>
                    <a:gd name="T31" fmla="*/ 2147483646 h 1615"/>
                    <a:gd name="T32" fmla="*/ 2147483646 w 1277"/>
                    <a:gd name="T33" fmla="*/ 2147483646 h 1615"/>
                    <a:gd name="T34" fmla="*/ 2147483646 w 1277"/>
                    <a:gd name="T35" fmla="*/ 2147483646 h 1615"/>
                    <a:gd name="T36" fmla="*/ 2147483646 w 1277"/>
                    <a:gd name="T37" fmla="*/ 2147483646 h 1615"/>
                    <a:gd name="T38" fmla="*/ 2147483646 w 1277"/>
                    <a:gd name="T39" fmla="*/ 2147483646 h 1615"/>
                    <a:gd name="T40" fmla="*/ 2147483646 w 1277"/>
                    <a:gd name="T41" fmla="*/ 2147483646 h 1615"/>
                    <a:gd name="T42" fmla="*/ 2147483646 w 1277"/>
                    <a:gd name="T43" fmla="*/ 2147483646 h 1615"/>
                    <a:gd name="T44" fmla="*/ 2147483646 w 1277"/>
                    <a:gd name="T45" fmla="*/ 2147483646 h 1615"/>
                    <a:gd name="T46" fmla="*/ 2147483646 w 1277"/>
                    <a:gd name="T47" fmla="*/ 2147483646 h 1615"/>
                    <a:gd name="T48" fmla="*/ 2147483646 w 1277"/>
                    <a:gd name="T49" fmla="*/ 2147483646 h 1615"/>
                    <a:gd name="T50" fmla="*/ 2147483646 w 1277"/>
                    <a:gd name="T51" fmla="*/ 2147483646 h 1615"/>
                    <a:gd name="T52" fmla="*/ 2147483646 w 1277"/>
                    <a:gd name="T53" fmla="*/ 2147483646 h 1615"/>
                    <a:gd name="T54" fmla="*/ 2147483646 w 1277"/>
                    <a:gd name="T55" fmla="*/ 2147483646 h 1615"/>
                    <a:gd name="T56" fmla="*/ 2147483646 w 1277"/>
                    <a:gd name="T57" fmla="*/ 2147483646 h 1615"/>
                    <a:gd name="T58" fmla="*/ 2147483646 w 1277"/>
                    <a:gd name="T59" fmla="*/ 2147483646 h 1615"/>
                    <a:gd name="T60" fmla="*/ 2147483646 w 1277"/>
                    <a:gd name="T61" fmla="*/ 2147483646 h 1615"/>
                    <a:gd name="T62" fmla="*/ 2147483646 w 1277"/>
                    <a:gd name="T63" fmla="*/ 2147483646 h 1615"/>
                    <a:gd name="T64" fmla="*/ 2147483646 w 1277"/>
                    <a:gd name="T65" fmla="*/ 2147483646 h 1615"/>
                    <a:gd name="T66" fmla="*/ 2147483646 w 1277"/>
                    <a:gd name="T67" fmla="*/ 2147483646 h 1615"/>
                    <a:gd name="T68" fmla="*/ 2147483646 w 1277"/>
                    <a:gd name="T69" fmla="*/ 2147483646 h 1615"/>
                    <a:gd name="T70" fmla="*/ 2147483646 w 1277"/>
                    <a:gd name="T71" fmla="*/ 2147483646 h 1615"/>
                    <a:gd name="T72" fmla="*/ 2147483646 w 1277"/>
                    <a:gd name="T73" fmla="*/ 2147483646 h 1615"/>
                    <a:gd name="T74" fmla="*/ 2147483646 w 1277"/>
                    <a:gd name="T75" fmla="*/ 2147483646 h 1615"/>
                    <a:gd name="T76" fmla="*/ 2147483646 w 1277"/>
                    <a:gd name="T77" fmla="*/ 2147483646 h 1615"/>
                    <a:gd name="T78" fmla="*/ 2147483646 w 1277"/>
                    <a:gd name="T79" fmla="*/ 2147483646 h 1615"/>
                    <a:gd name="T80" fmla="*/ 2147483646 w 1277"/>
                    <a:gd name="T81" fmla="*/ 2147483646 h 1615"/>
                    <a:gd name="T82" fmla="*/ 2147483646 w 1277"/>
                    <a:gd name="T83" fmla="*/ 2147483646 h 1615"/>
                    <a:gd name="T84" fmla="*/ 2147483646 w 1277"/>
                    <a:gd name="T85" fmla="*/ 2147483646 h 1615"/>
                    <a:gd name="T86" fmla="*/ 2147483646 w 1277"/>
                    <a:gd name="T87" fmla="*/ 2147483646 h 1615"/>
                    <a:gd name="T88" fmla="*/ 2147483646 w 1277"/>
                    <a:gd name="T89" fmla="*/ 2147483646 h 1615"/>
                    <a:gd name="T90" fmla="*/ 2147483646 w 1277"/>
                    <a:gd name="T91" fmla="*/ 2147483646 h 1615"/>
                    <a:gd name="T92" fmla="*/ 2147483646 w 1277"/>
                    <a:gd name="T93" fmla="*/ 2147483646 h 1615"/>
                    <a:gd name="T94" fmla="*/ 2147483646 w 1277"/>
                    <a:gd name="T95" fmla="*/ 2147483646 h 1615"/>
                    <a:gd name="T96" fmla="*/ 2147483646 w 1277"/>
                    <a:gd name="T97" fmla="*/ 2147483646 h 16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7"/>
                    <a:gd name="T148" fmla="*/ 0 h 1615"/>
                    <a:gd name="T149" fmla="*/ 1277 w 1277"/>
                    <a:gd name="T150" fmla="*/ 1615 h 16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7" h="1615">
                      <a:moveTo>
                        <a:pt x="39" y="0"/>
                      </a:moveTo>
                      <a:lnTo>
                        <a:pt x="31" y="8"/>
                      </a:lnTo>
                      <a:lnTo>
                        <a:pt x="35" y="24"/>
                      </a:lnTo>
                      <a:lnTo>
                        <a:pt x="44" y="29"/>
                      </a:lnTo>
                      <a:lnTo>
                        <a:pt x="40" y="50"/>
                      </a:lnTo>
                      <a:lnTo>
                        <a:pt x="28" y="42"/>
                      </a:lnTo>
                      <a:lnTo>
                        <a:pt x="0" y="55"/>
                      </a:lnTo>
                      <a:lnTo>
                        <a:pt x="35" y="71"/>
                      </a:lnTo>
                      <a:lnTo>
                        <a:pt x="102" y="94"/>
                      </a:lnTo>
                      <a:lnTo>
                        <a:pt x="110" y="130"/>
                      </a:lnTo>
                      <a:lnTo>
                        <a:pt x="118" y="135"/>
                      </a:lnTo>
                      <a:lnTo>
                        <a:pt x="122" y="121"/>
                      </a:lnTo>
                      <a:lnTo>
                        <a:pt x="118" y="107"/>
                      </a:lnTo>
                      <a:lnTo>
                        <a:pt x="129" y="110"/>
                      </a:lnTo>
                      <a:lnTo>
                        <a:pt x="141" y="129"/>
                      </a:lnTo>
                      <a:lnTo>
                        <a:pt x="134" y="144"/>
                      </a:lnTo>
                      <a:lnTo>
                        <a:pt x="125" y="143"/>
                      </a:lnTo>
                      <a:lnTo>
                        <a:pt x="113" y="153"/>
                      </a:lnTo>
                      <a:lnTo>
                        <a:pt x="125" y="172"/>
                      </a:lnTo>
                      <a:lnTo>
                        <a:pt x="125" y="162"/>
                      </a:lnTo>
                      <a:lnTo>
                        <a:pt x="151" y="166"/>
                      </a:lnTo>
                      <a:lnTo>
                        <a:pt x="142" y="173"/>
                      </a:lnTo>
                      <a:lnTo>
                        <a:pt x="147" y="205"/>
                      </a:lnTo>
                      <a:lnTo>
                        <a:pt x="134" y="219"/>
                      </a:lnTo>
                      <a:lnTo>
                        <a:pt x="95" y="204"/>
                      </a:lnTo>
                      <a:lnTo>
                        <a:pt x="69" y="258"/>
                      </a:lnTo>
                      <a:lnTo>
                        <a:pt x="69" y="268"/>
                      </a:lnTo>
                      <a:lnTo>
                        <a:pt x="131" y="311"/>
                      </a:lnTo>
                      <a:lnTo>
                        <a:pt x="171" y="388"/>
                      </a:lnTo>
                      <a:lnTo>
                        <a:pt x="179" y="389"/>
                      </a:lnTo>
                      <a:lnTo>
                        <a:pt x="178" y="403"/>
                      </a:lnTo>
                      <a:lnTo>
                        <a:pt x="192" y="418"/>
                      </a:lnTo>
                      <a:lnTo>
                        <a:pt x="193" y="451"/>
                      </a:lnTo>
                      <a:lnTo>
                        <a:pt x="198" y="468"/>
                      </a:lnTo>
                      <a:lnTo>
                        <a:pt x="213" y="477"/>
                      </a:lnTo>
                      <a:lnTo>
                        <a:pt x="258" y="548"/>
                      </a:lnTo>
                      <a:lnTo>
                        <a:pt x="295" y="556"/>
                      </a:lnTo>
                      <a:lnTo>
                        <a:pt x="299" y="568"/>
                      </a:lnTo>
                      <a:lnTo>
                        <a:pt x="285" y="574"/>
                      </a:lnTo>
                      <a:lnTo>
                        <a:pt x="314" y="580"/>
                      </a:lnTo>
                      <a:lnTo>
                        <a:pt x="327" y="576"/>
                      </a:lnTo>
                      <a:lnTo>
                        <a:pt x="335" y="592"/>
                      </a:lnTo>
                      <a:lnTo>
                        <a:pt x="368" y="589"/>
                      </a:lnTo>
                      <a:lnTo>
                        <a:pt x="372" y="599"/>
                      </a:lnTo>
                      <a:lnTo>
                        <a:pt x="402" y="613"/>
                      </a:lnTo>
                      <a:lnTo>
                        <a:pt x="414" y="630"/>
                      </a:lnTo>
                      <a:lnTo>
                        <a:pt x="439" y="647"/>
                      </a:lnTo>
                      <a:lnTo>
                        <a:pt x="452" y="703"/>
                      </a:lnTo>
                      <a:lnTo>
                        <a:pt x="493" y="775"/>
                      </a:lnTo>
                      <a:lnTo>
                        <a:pt x="530" y="793"/>
                      </a:lnTo>
                      <a:lnTo>
                        <a:pt x="528" y="800"/>
                      </a:lnTo>
                      <a:lnTo>
                        <a:pt x="550" y="810"/>
                      </a:lnTo>
                      <a:lnTo>
                        <a:pt x="574" y="861"/>
                      </a:lnTo>
                      <a:lnTo>
                        <a:pt x="639" y="946"/>
                      </a:lnTo>
                      <a:lnTo>
                        <a:pt x="704" y="1088"/>
                      </a:lnTo>
                      <a:lnTo>
                        <a:pt x="697" y="1107"/>
                      </a:lnTo>
                      <a:lnTo>
                        <a:pt x="736" y="1138"/>
                      </a:lnTo>
                      <a:lnTo>
                        <a:pt x="818" y="1180"/>
                      </a:lnTo>
                      <a:lnTo>
                        <a:pt x="860" y="1226"/>
                      </a:lnTo>
                      <a:lnTo>
                        <a:pt x="868" y="1293"/>
                      </a:lnTo>
                      <a:lnTo>
                        <a:pt x="920" y="1366"/>
                      </a:lnTo>
                      <a:lnTo>
                        <a:pt x="953" y="1381"/>
                      </a:lnTo>
                      <a:lnTo>
                        <a:pt x="996" y="1504"/>
                      </a:lnTo>
                      <a:lnTo>
                        <a:pt x="1018" y="1537"/>
                      </a:lnTo>
                      <a:lnTo>
                        <a:pt x="1077" y="1585"/>
                      </a:lnTo>
                      <a:lnTo>
                        <a:pt x="1078" y="1598"/>
                      </a:lnTo>
                      <a:lnTo>
                        <a:pt x="1115" y="1615"/>
                      </a:lnTo>
                      <a:lnTo>
                        <a:pt x="1125" y="1612"/>
                      </a:lnTo>
                      <a:lnTo>
                        <a:pt x="1121" y="1583"/>
                      </a:lnTo>
                      <a:lnTo>
                        <a:pt x="1072" y="1451"/>
                      </a:lnTo>
                      <a:lnTo>
                        <a:pt x="1083" y="1402"/>
                      </a:lnTo>
                      <a:lnTo>
                        <a:pt x="1104" y="1414"/>
                      </a:lnTo>
                      <a:lnTo>
                        <a:pt x="1124" y="1413"/>
                      </a:lnTo>
                      <a:lnTo>
                        <a:pt x="1129" y="1402"/>
                      </a:lnTo>
                      <a:lnTo>
                        <a:pt x="1194" y="1367"/>
                      </a:lnTo>
                      <a:lnTo>
                        <a:pt x="1198" y="1391"/>
                      </a:lnTo>
                      <a:lnTo>
                        <a:pt x="1248" y="1421"/>
                      </a:lnTo>
                      <a:lnTo>
                        <a:pt x="1277" y="1464"/>
                      </a:lnTo>
                      <a:lnTo>
                        <a:pt x="1272" y="1435"/>
                      </a:lnTo>
                      <a:lnTo>
                        <a:pt x="1257" y="1404"/>
                      </a:lnTo>
                      <a:lnTo>
                        <a:pt x="1253" y="1371"/>
                      </a:lnTo>
                      <a:lnTo>
                        <a:pt x="1238" y="1372"/>
                      </a:lnTo>
                      <a:lnTo>
                        <a:pt x="1170" y="1310"/>
                      </a:lnTo>
                      <a:lnTo>
                        <a:pt x="1160" y="1311"/>
                      </a:lnTo>
                      <a:lnTo>
                        <a:pt x="1165" y="1324"/>
                      </a:lnTo>
                      <a:lnTo>
                        <a:pt x="1111" y="1328"/>
                      </a:lnTo>
                      <a:lnTo>
                        <a:pt x="1063" y="1277"/>
                      </a:lnTo>
                      <a:lnTo>
                        <a:pt x="1032" y="1263"/>
                      </a:lnTo>
                      <a:lnTo>
                        <a:pt x="959" y="1258"/>
                      </a:lnTo>
                      <a:lnTo>
                        <a:pt x="879" y="1176"/>
                      </a:lnTo>
                      <a:lnTo>
                        <a:pt x="829" y="1028"/>
                      </a:lnTo>
                      <a:lnTo>
                        <a:pt x="824" y="983"/>
                      </a:lnTo>
                      <a:lnTo>
                        <a:pt x="798" y="951"/>
                      </a:lnTo>
                      <a:lnTo>
                        <a:pt x="791" y="893"/>
                      </a:lnTo>
                      <a:lnTo>
                        <a:pt x="799" y="894"/>
                      </a:lnTo>
                      <a:lnTo>
                        <a:pt x="813" y="861"/>
                      </a:lnTo>
                      <a:lnTo>
                        <a:pt x="789" y="874"/>
                      </a:lnTo>
                      <a:lnTo>
                        <a:pt x="791" y="855"/>
                      </a:lnTo>
                      <a:lnTo>
                        <a:pt x="824" y="847"/>
                      </a:lnTo>
                      <a:lnTo>
                        <a:pt x="857" y="834"/>
                      </a:lnTo>
                      <a:lnTo>
                        <a:pt x="892" y="816"/>
                      </a:lnTo>
                      <a:lnTo>
                        <a:pt x="947" y="830"/>
                      </a:lnTo>
                      <a:lnTo>
                        <a:pt x="1007" y="837"/>
                      </a:lnTo>
                      <a:lnTo>
                        <a:pt x="1068" y="862"/>
                      </a:lnTo>
                      <a:lnTo>
                        <a:pt x="1031" y="830"/>
                      </a:lnTo>
                      <a:lnTo>
                        <a:pt x="972" y="821"/>
                      </a:lnTo>
                      <a:lnTo>
                        <a:pt x="898" y="777"/>
                      </a:lnTo>
                      <a:lnTo>
                        <a:pt x="889" y="754"/>
                      </a:lnTo>
                      <a:lnTo>
                        <a:pt x="780" y="693"/>
                      </a:lnTo>
                      <a:lnTo>
                        <a:pt x="681" y="624"/>
                      </a:lnTo>
                      <a:lnTo>
                        <a:pt x="596" y="532"/>
                      </a:lnTo>
                      <a:lnTo>
                        <a:pt x="555" y="506"/>
                      </a:lnTo>
                      <a:lnTo>
                        <a:pt x="527" y="497"/>
                      </a:lnTo>
                      <a:lnTo>
                        <a:pt x="541" y="492"/>
                      </a:lnTo>
                      <a:lnTo>
                        <a:pt x="519" y="474"/>
                      </a:lnTo>
                      <a:lnTo>
                        <a:pt x="505" y="454"/>
                      </a:lnTo>
                      <a:lnTo>
                        <a:pt x="488" y="450"/>
                      </a:lnTo>
                      <a:lnTo>
                        <a:pt x="498" y="476"/>
                      </a:lnTo>
                      <a:lnTo>
                        <a:pt x="490" y="480"/>
                      </a:lnTo>
                      <a:lnTo>
                        <a:pt x="474" y="466"/>
                      </a:lnTo>
                      <a:lnTo>
                        <a:pt x="467" y="435"/>
                      </a:lnTo>
                      <a:lnTo>
                        <a:pt x="443" y="420"/>
                      </a:lnTo>
                      <a:lnTo>
                        <a:pt x="430" y="423"/>
                      </a:lnTo>
                      <a:lnTo>
                        <a:pt x="359" y="342"/>
                      </a:lnTo>
                      <a:lnTo>
                        <a:pt x="338" y="288"/>
                      </a:lnTo>
                      <a:lnTo>
                        <a:pt x="366" y="323"/>
                      </a:lnTo>
                      <a:lnTo>
                        <a:pt x="368" y="309"/>
                      </a:lnTo>
                      <a:lnTo>
                        <a:pt x="352" y="281"/>
                      </a:lnTo>
                      <a:lnTo>
                        <a:pt x="312" y="230"/>
                      </a:lnTo>
                      <a:lnTo>
                        <a:pt x="291" y="217"/>
                      </a:lnTo>
                      <a:lnTo>
                        <a:pt x="298" y="231"/>
                      </a:lnTo>
                      <a:lnTo>
                        <a:pt x="292" y="235"/>
                      </a:lnTo>
                      <a:lnTo>
                        <a:pt x="276" y="218"/>
                      </a:lnTo>
                      <a:lnTo>
                        <a:pt x="226" y="184"/>
                      </a:lnTo>
                      <a:lnTo>
                        <a:pt x="224" y="158"/>
                      </a:lnTo>
                      <a:lnTo>
                        <a:pt x="239" y="168"/>
                      </a:lnTo>
                      <a:lnTo>
                        <a:pt x="233" y="170"/>
                      </a:lnTo>
                      <a:lnTo>
                        <a:pt x="257" y="193"/>
                      </a:lnTo>
                      <a:lnTo>
                        <a:pt x="263" y="185"/>
                      </a:lnTo>
                      <a:lnTo>
                        <a:pt x="224" y="147"/>
                      </a:lnTo>
                      <a:lnTo>
                        <a:pt x="197" y="145"/>
                      </a:lnTo>
                      <a:lnTo>
                        <a:pt x="194" y="134"/>
                      </a:lnTo>
                      <a:lnTo>
                        <a:pt x="173" y="119"/>
                      </a:lnTo>
                      <a:lnTo>
                        <a:pt x="160" y="121"/>
                      </a:lnTo>
                      <a:lnTo>
                        <a:pt x="125" y="77"/>
                      </a:lnTo>
                      <a:lnTo>
                        <a:pt x="118" y="52"/>
                      </a:lnTo>
                      <a:lnTo>
                        <a:pt x="95" y="27"/>
                      </a:lnTo>
                      <a:lnTo>
                        <a:pt x="67" y="2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9" name="Freeform 29"/>
                <p:cNvSpPr>
                  <a:spLocks/>
                </p:cNvSpPr>
                <p:nvPr/>
              </p:nvSpPr>
              <p:spPr bwMode="auto">
                <a:xfrm>
                  <a:off x="8799903" y="4533038"/>
                  <a:ext cx="66797" cy="217435"/>
                </a:xfrm>
                <a:custGeom>
                  <a:avLst/>
                  <a:gdLst>
                    <a:gd name="T0" fmla="*/ 2147483646 w 125"/>
                    <a:gd name="T1" fmla="*/ 2147483646 h 406"/>
                    <a:gd name="T2" fmla="*/ 2147483646 w 125"/>
                    <a:gd name="T3" fmla="*/ 2147483646 h 406"/>
                    <a:gd name="T4" fmla="*/ 2147483646 w 125"/>
                    <a:gd name="T5" fmla="*/ 2147483646 h 406"/>
                    <a:gd name="T6" fmla="*/ 2147483646 w 125"/>
                    <a:gd name="T7" fmla="*/ 2147483646 h 406"/>
                    <a:gd name="T8" fmla="*/ 2147483646 w 125"/>
                    <a:gd name="T9" fmla="*/ 2147483646 h 406"/>
                    <a:gd name="T10" fmla="*/ 2147483646 w 125"/>
                    <a:gd name="T11" fmla="*/ 2147483646 h 406"/>
                    <a:gd name="T12" fmla="*/ 2147483646 w 125"/>
                    <a:gd name="T13" fmla="*/ 2147483646 h 406"/>
                    <a:gd name="T14" fmla="*/ 2147483646 w 125"/>
                    <a:gd name="T15" fmla="*/ 2147483646 h 406"/>
                    <a:gd name="T16" fmla="*/ 2147483646 w 125"/>
                    <a:gd name="T17" fmla="*/ 2147483646 h 406"/>
                    <a:gd name="T18" fmla="*/ 2147483646 w 125"/>
                    <a:gd name="T19" fmla="*/ 2147483646 h 406"/>
                    <a:gd name="T20" fmla="*/ 2147483646 w 125"/>
                    <a:gd name="T21" fmla="*/ 2147483646 h 406"/>
                    <a:gd name="T22" fmla="*/ 2147483646 w 125"/>
                    <a:gd name="T23" fmla="*/ 2147483646 h 406"/>
                    <a:gd name="T24" fmla="*/ 0 w 125"/>
                    <a:gd name="T25" fmla="*/ 2147483646 h 406"/>
                    <a:gd name="T26" fmla="*/ 2147483646 w 125"/>
                    <a:gd name="T27" fmla="*/ 2147483646 h 406"/>
                    <a:gd name="T28" fmla="*/ 2147483646 w 125"/>
                    <a:gd name="T29" fmla="*/ 2147483646 h 406"/>
                    <a:gd name="T30" fmla="*/ 2147483646 w 125"/>
                    <a:gd name="T31" fmla="*/ 2147483646 h 406"/>
                    <a:gd name="T32" fmla="*/ 2147483646 w 125"/>
                    <a:gd name="T33" fmla="*/ 2147483646 h 406"/>
                    <a:gd name="T34" fmla="*/ 2147483646 w 125"/>
                    <a:gd name="T35" fmla="*/ 2147483646 h 406"/>
                    <a:gd name="T36" fmla="*/ 2147483646 w 125"/>
                    <a:gd name="T37" fmla="*/ 2147483646 h 406"/>
                    <a:gd name="T38" fmla="*/ 2147483646 w 125"/>
                    <a:gd name="T39" fmla="*/ 2147483646 h 406"/>
                    <a:gd name="T40" fmla="*/ 2147483646 w 125"/>
                    <a:gd name="T41" fmla="*/ 2147483646 h 406"/>
                    <a:gd name="T42" fmla="*/ 2147483646 w 125"/>
                    <a:gd name="T43" fmla="*/ 2147483646 h 406"/>
                    <a:gd name="T44" fmla="*/ 2147483646 w 125"/>
                    <a:gd name="T45" fmla="*/ 2147483646 h 406"/>
                    <a:gd name="T46" fmla="*/ 2147483646 w 125"/>
                    <a:gd name="T47" fmla="*/ 2147483646 h 406"/>
                    <a:gd name="T48" fmla="*/ 2147483646 w 125"/>
                    <a:gd name="T49" fmla="*/ 2147483646 h 406"/>
                    <a:gd name="T50" fmla="*/ 2147483646 w 125"/>
                    <a:gd name="T51" fmla="*/ 2147483646 h 406"/>
                    <a:gd name="T52" fmla="*/ 2147483646 w 125"/>
                    <a:gd name="T53" fmla="*/ 2147483646 h 406"/>
                    <a:gd name="T54" fmla="*/ 2147483646 w 125"/>
                    <a:gd name="T55" fmla="*/ 0 h 406"/>
                    <a:gd name="T56" fmla="*/ 2147483646 w 125"/>
                    <a:gd name="T57" fmla="*/ 2147483646 h 40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5"/>
                    <a:gd name="T88" fmla="*/ 0 h 406"/>
                    <a:gd name="T89" fmla="*/ 125 w 125"/>
                    <a:gd name="T90" fmla="*/ 406 h 40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5" h="406">
                      <a:moveTo>
                        <a:pt x="83" y="14"/>
                      </a:moveTo>
                      <a:lnTo>
                        <a:pt x="78" y="96"/>
                      </a:lnTo>
                      <a:lnTo>
                        <a:pt x="52" y="130"/>
                      </a:lnTo>
                      <a:lnTo>
                        <a:pt x="28" y="130"/>
                      </a:lnTo>
                      <a:lnTo>
                        <a:pt x="11" y="117"/>
                      </a:lnTo>
                      <a:lnTo>
                        <a:pt x="2" y="124"/>
                      </a:lnTo>
                      <a:lnTo>
                        <a:pt x="5" y="138"/>
                      </a:lnTo>
                      <a:lnTo>
                        <a:pt x="24" y="154"/>
                      </a:lnTo>
                      <a:lnTo>
                        <a:pt x="19" y="207"/>
                      </a:lnTo>
                      <a:lnTo>
                        <a:pt x="10" y="209"/>
                      </a:lnTo>
                      <a:lnTo>
                        <a:pt x="18" y="232"/>
                      </a:lnTo>
                      <a:lnTo>
                        <a:pt x="18" y="297"/>
                      </a:lnTo>
                      <a:lnTo>
                        <a:pt x="0" y="315"/>
                      </a:lnTo>
                      <a:lnTo>
                        <a:pt x="18" y="320"/>
                      </a:lnTo>
                      <a:lnTo>
                        <a:pt x="23" y="346"/>
                      </a:lnTo>
                      <a:lnTo>
                        <a:pt x="13" y="352"/>
                      </a:lnTo>
                      <a:lnTo>
                        <a:pt x="22" y="357"/>
                      </a:lnTo>
                      <a:lnTo>
                        <a:pt x="15" y="371"/>
                      </a:lnTo>
                      <a:lnTo>
                        <a:pt x="23" y="406"/>
                      </a:lnTo>
                      <a:lnTo>
                        <a:pt x="34" y="403"/>
                      </a:lnTo>
                      <a:lnTo>
                        <a:pt x="47" y="338"/>
                      </a:lnTo>
                      <a:lnTo>
                        <a:pt x="52" y="244"/>
                      </a:lnTo>
                      <a:lnTo>
                        <a:pt x="39" y="232"/>
                      </a:lnTo>
                      <a:lnTo>
                        <a:pt x="41" y="214"/>
                      </a:lnTo>
                      <a:lnTo>
                        <a:pt x="65" y="210"/>
                      </a:lnTo>
                      <a:lnTo>
                        <a:pt x="85" y="115"/>
                      </a:lnTo>
                      <a:lnTo>
                        <a:pt x="125" y="24"/>
                      </a:lnTo>
                      <a:lnTo>
                        <a:pt x="98" y="0"/>
                      </a:lnTo>
                      <a:lnTo>
                        <a:pt x="83" y="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0" name="Freeform 30"/>
                <p:cNvSpPr>
                  <a:spLocks/>
                </p:cNvSpPr>
                <p:nvPr/>
              </p:nvSpPr>
              <p:spPr bwMode="auto">
                <a:xfrm>
                  <a:off x="8804674" y="3658469"/>
                  <a:ext cx="39761" cy="103080"/>
                </a:xfrm>
                <a:custGeom>
                  <a:avLst/>
                  <a:gdLst>
                    <a:gd name="T0" fmla="*/ 2147483646 w 74"/>
                    <a:gd name="T1" fmla="*/ 2147483646 h 192"/>
                    <a:gd name="T2" fmla="*/ 2147483646 w 74"/>
                    <a:gd name="T3" fmla="*/ 0 h 192"/>
                    <a:gd name="T4" fmla="*/ 2147483646 w 74"/>
                    <a:gd name="T5" fmla="*/ 2147483646 h 192"/>
                    <a:gd name="T6" fmla="*/ 2147483646 w 74"/>
                    <a:gd name="T7" fmla="*/ 2147483646 h 192"/>
                    <a:gd name="T8" fmla="*/ 2147483646 w 74"/>
                    <a:gd name="T9" fmla="*/ 2147483646 h 192"/>
                    <a:gd name="T10" fmla="*/ 2147483646 w 74"/>
                    <a:gd name="T11" fmla="*/ 2147483646 h 192"/>
                    <a:gd name="T12" fmla="*/ 2147483646 w 74"/>
                    <a:gd name="T13" fmla="*/ 2147483646 h 192"/>
                    <a:gd name="T14" fmla="*/ 2147483646 w 74"/>
                    <a:gd name="T15" fmla="*/ 2147483646 h 192"/>
                    <a:gd name="T16" fmla="*/ 2147483646 w 74"/>
                    <a:gd name="T17" fmla="*/ 2147483646 h 192"/>
                    <a:gd name="T18" fmla="*/ 2147483646 w 74"/>
                    <a:gd name="T19" fmla="*/ 2147483646 h 192"/>
                    <a:gd name="T20" fmla="*/ 2147483646 w 74"/>
                    <a:gd name="T21" fmla="*/ 2147483646 h 192"/>
                    <a:gd name="T22" fmla="*/ 0 w 74"/>
                    <a:gd name="T23" fmla="*/ 2147483646 h 192"/>
                    <a:gd name="T24" fmla="*/ 2147483646 w 74"/>
                    <a:gd name="T25" fmla="*/ 2147483646 h 19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4"/>
                    <a:gd name="T40" fmla="*/ 0 h 192"/>
                    <a:gd name="T41" fmla="*/ 74 w 74"/>
                    <a:gd name="T42" fmla="*/ 192 h 19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4" h="192">
                      <a:moveTo>
                        <a:pt x="5" y="2"/>
                      </a:moveTo>
                      <a:lnTo>
                        <a:pt x="10" y="0"/>
                      </a:lnTo>
                      <a:lnTo>
                        <a:pt x="50" y="31"/>
                      </a:lnTo>
                      <a:lnTo>
                        <a:pt x="71" y="115"/>
                      </a:lnTo>
                      <a:lnTo>
                        <a:pt x="63" y="161"/>
                      </a:lnTo>
                      <a:lnTo>
                        <a:pt x="74" y="189"/>
                      </a:lnTo>
                      <a:lnTo>
                        <a:pt x="38" y="192"/>
                      </a:lnTo>
                      <a:lnTo>
                        <a:pt x="12" y="164"/>
                      </a:lnTo>
                      <a:lnTo>
                        <a:pt x="27" y="97"/>
                      </a:lnTo>
                      <a:lnTo>
                        <a:pt x="13" y="72"/>
                      </a:lnTo>
                      <a:lnTo>
                        <a:pt x="15" y="62"/>
                      </a:lnTo>
                      <a:lnTo>
                        <a:pt x="0" y="8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1" name="Freeform 31"/>
                <p:cNvSpPr>
                  <a:spLocks/>
                </p:cNvSpPr>
                <p:nvPr/>
              </p:nvSpPr>
              <p:spPr bwMode="auto">
                <a:xfrm>
                  <a:off x="8761733" y="4768190"/>
                  <a:ext cx="34989" cy="132071"/>
                </a:xfrm>
                <a:custGeom>
                  <a:avLst/>
                  <a:gdLst>
                    <a:gd name="T0" fmla="*/ 0 w 68"/>
                    <a:gd name="T1" fmla="*/ 2147483646 h 247"/>
                    <a:gd name="T2" fmla="*/ 2147483646 w 68"/>
                    <a:gd name="T3" fmla="*/ 2147483646 h 247"/>
                    <a:gd name="T4" fmla="*/ 2147483646 w 68"/>
                    <a:gd name="T5" fmla="*/ 2147483646 h 247"/>
                    <a:gd name="T6" fmla="*/ 2147483646 w 68"/>
                    <a:gd name="T7" fmla="*/ 2147483646 h 247"/>
                    <a:gd name="T8" fmla="*/ 2147483646 w 68"/>
                    <a:gd name="T9" fmla="*/ 2147483646 h 247"/>
                    <a:gd name="T10" fmla="*/ 2147483646 w 68"/>
                    <a:gd name="T11" fmla="*/ 2147483646 h 247"/>
                    <a:gd name="T12" fmla="*/ 2147483646 w 68"/>
                    <a:gd name="T13" fmla="*/ 2147483646 h 247"/>
                    <a:gd name="T14" fmla="*/ 2147483646 w 68"/>
                    <a:gd name="T15" fmla="*/ 0 h 247"/>
                    <a:gd name="T16" fmla="*/ 0 w 68"/>
                    <a:gd name="T17" fmla="*/ 2147483646 h 2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247"/>
                    <a:gd name="T29" fmla="*/ 68 w 68"/>
                    <a:gd name="T30" fmla="*/ 247 h 2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247">
                      <a:moveTo>
                        <a:pt x="0" y="32"/>
                      </a:moveTo>
                      <a:lnTo>
                        <a:pt x="3" y="144"/>
                      </a:lnTo>
                      <a:lnTo>
                        <a:pt x="19" y="247"/>
                      </a:lnTo>
                      <a:lnTo>
                        <a:pt x="51" y="242"/>
                      </a:lnTo>
                      <a:lnTo>
                        <a:pt x="28" y="211"/>
                      </a:lnTo>
                      <a:lnTo>
                        <a:pt x="32" y="74"/>
                      </a:lnTo>
                      <a:lnTo>
                        <a:pt x="68" y="19"/>
                      </a:lnTo>
                      <a:lnTo>
                        <a:pt x="58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2" name="Freeform 32"/>
                <p:cNvSpPr>
                  <a:spLocks/>
                </p:cNvSpPr>
                <p:nvPr/>
              </p:nvSpPr>
              <p:spPr bwMode="auto">
                <a:xfrm>
                  <a:off x="8876242" y="4375197"/>
                  <a:ext cx="23856" cy="117576"/>
                </a:xfrm>
                <a:custGeom>
                  <a:avLst/>
                  <a:gdLst>
                    <a:gd name="T0" fmla="*/ 2147483646 w 47"/>
                    <a:gd name="T1" fmla="*/ 0 h 220"/>
                    <a:gd name="T2" fmla="*/ 2147483646 w 47"/>
                    <a:gd name="T3" fmla="*/ 2147483646 h 220"/>
                    <a:gd name="T4" fmla="*/ 2147483646 w 47"/>
                    <a:gd name="T5" fmla="*/ 2147483646 h 220"/>
                    <a:gd name="T6" fmla="*/ 2147483646 w 47"/>
                    <a:gd name="T7" fmla="*/ 2147483646 h 220"/>
                    <a:gd name="T8" fmla="*/ 0 w 47"/>
                    <a:gd name="T9" fmla="*/ 2147483646 h 220"/>
                    <a:gd name="T10" fmla="*/ 2147483646 w 47"/>
                    <a:gd name="T11" fmla="*/ 2147483646 h 220"/>
                    <a:gd name="T12" fmla="*/ 2147483646 w 47"/>
                    <a:gd name="T13" fmla="*/ 2147483646 h 220"/>
                    <a:gd name="T14" fmla="*/ 2147483646 w 47"/>
                    <a:gd name="T15" fmla="*/ 2147483646 h 220"/>
                    <a:gd name="T16" fmla="*/ 2147483646 w 47"/>
                    <a:gd name="T17" fmla="*/ 2147483646 h 220"/>
                    <a:gd name="T18" fmla="*/ 2147483646 w 47"/>
                    <a:gd name="T19" fmla="*/ 0 h 2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220"/>
                    <a:gd name="T32" fmla="*/ 47 w 47"/>
                    <a:gd name="T33" fmla="*/ 220 h 2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220">
                      <a:moveTo>
                        <a:pt x="40" y="0"/>
                      </a:moveTo>
                      <a:lnTo>
                        <a:pt x="46" y="7"/>
                      </a:lnTo>
                      <a:lnTo>
                        <a:pt x="47" y="107"/>
                      </a:lnTo>
                      <a:lnTo>
                        <a:pt x="18" y="220"/>
                      </a:lnTo>
                      <a:lnTo>
                        <a:pt x="0" y="153"/>
                      </a:lnTo>
                      <a:lnTo>
                        <a:pt x="10" y="72"/>
                      </a:lnTo>
                      <a:lnTo>
                        <a:pt x="23" y="46"/>
                      </a:lnTo>
                      <a:lnTo>
                        <a:pt x="11" y="46"/>
                      </a:lnTo>
                      <a:lnTo>
                        <a:pt x="25" y="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3" name="Freeform 33"/>
                <p:cNvSpPr>
                  <a:spLocks/>
                </p:cNvSpPr>
                <p:nvPr/>
              </p:nvSpPr>
              <p:spPr bwMode="auto">
                <a:xfrm>
                  <a:off x="8844434" y="3821142"/>
                  <a:ext cx="27036" cy="43487"/>
                </a:xfrm>
                <a:custGeom>
                  <a:avLst/>
                  <a:gdLst>
                    <a:gd name="T0" fmla="*/ 2147483646 w 50"/>
                    <a:gd name="T1" fmla="*/ 2147483646 h 81"/>
                    <a:gd name="T2" fmla="*/ 2147483646 w 50"/>
                    <a:gd name="T3" fmla="*/ 2147483646 h 81"/>
                    <a:gd name="T4" fmla="*/ 0 w 50"/>
                    <a:gd name="T5" fmla="*/ 0 h 81"/>
                    <a:gd name="T6" fmla="*/ 2147483646 w 50"/>
                    <a:gd name="T7" fmla="*/ 2147483646 h 81"/>
                    <a:gd name="T8" fmla="*/ 2147483646 w 50"/>
                    <a:gd name="T9" fmla="*/ 2147483646 h 81"/>
                    <a:gd name="T10" fmla="*/ 2147483646 w 50"/>
                    <a:gd name="T11" fmla="*/ 2147483646 h 81"/>
                    <a:gd name="T12" fmla="*/ 2147483646 w 50"/>
                    <a:gd name="T13" fmla="*/ 2147483646 h 81"/>
                    <a:gd name="T14" fmla="*/ 2147483646 w 50"/>
                    <a:gd name="T15" fmla="*/ 2147483646 h 8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0"/>
                    <a:gd name="T25" fmla="*/ 0 h 81"/>
                    <a:gd name="T26" fmla="*/ 50 w 50"/>
                    <a:gd name="T27" fmla="*/ 81 h 8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0" h="81">
                      <a:moveTo>
                        <a:pt x="42" y="81"/>
                      </a:moveTo>
                      <a:lnTo>
                        <a:pt x="19" y="70"/>
                      </a:lnTo>
                      <a:lnTo>
                        <a:pt x="0" y="0"/>
                      </a:lnTo>
                      <a:lnTo>
                        <a:pt x="13" y="1"/>
                      </a:lnTo>
                      <a:lnTo>
                        <a:pt x="27" y="29"/>
                      </a:lnTo>
                      <a:lnTo>
                        <a:pt x="50" y="46"/>
                      </a:lnTo>
                      <a:lnTo>
                        <a:pt x="50" y="70"/>
                      </a:lnTo>
                      <a:lnTo>
                        <a:pt x="42" y="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4" name="Freeform 34"/>
                <p:cNvSpPr>
                  <a:spLocks/>
                </p:cNvSpPr>
                <p:nvPr/>
              </p:nvSpPr>
              <p:spPr bwMode="auto">
                <a:xfrm>
                  <a:off x="8812626" y="3629478"/>
                  <a:ext cx="19085" cy="30601"/>
                </a:xfrm>
                <a:custGeom>
                  <a:avLst/>
                  <a:gdLst>
                    <a:gd name="T0" fmla="*/ 0 w 37"/>
                    <a:gd name="T1" fmla="*/ 2147483646 h 58"/>
                    <a:gd name="T2" fmla="*/ 2147483646 w 37"/>
                    <a:gd name="T3" fmla="*/ 2147483646 h 58"/>
                    <a:gd name="T4" fmla="*/ 2147483646 w 37"/>
                    <a:gd name="T5" fmla="*/ 2147483646 h 58"/>
                    <a:gd name="T6" fmla="*/ 2147483646 w 37"/>
                    <a:gd name="T7" fmla="*/ 2147483646 h 58"/>
                    <a:gd name="T8" fmla="*/ 2147483646 w 37"/>
                    <a:gd name="T9" fmla="*/ 0 h 58"/>
                    <a:gd name="T10" fmla="*/ 0 w 37"/>
                    <a:gd name="T11" fmla="*/ 2147483646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58"/>
                    <a:gd name="T20" fmla="*/ 37 w 37"/>
                    <a:gd name="T21" fmla="*/ 58 h 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58">
                      <a:moveTo>
                        <a:pt x="0" y="46"/>
                      </a:moveTo>
                      <a:lnTo>
                        <a:pt x="22" y="58"/>
                      </a:lnTo>
                      <a:lnTo>
                        <a:pt x="37" y="48"/>
                      </a:lnTo>
                      <a:lnTo>
                        <a:pt x="31" y="9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" name="Freeform 35"/>
                <p:cNvSpPr>
                  <a:spLocks/>
                </p:cNvSpPr>
                <p:nvPr/>
              </p:nvSpPr>
              <p:spPr bwMode="auto">
                <a:xfrm>
                  <a:off x="8916002" y="4185143"/>
                  <a:ext cx="12723" cy="64425"/>
                </a:xfrm>
                <a:custGeom>
                  <a:avLst/>
                  <a:gdLst>
                    <a:gd name="T0" fmla="*/ 2147483646 w 22"/>
                    <a:gd name="T1" fmla="*/ 0 h 119"/>
                    <a:gd name="T2" fmla="*/ 2147483646 w 22"/>
                    <a:gd name="T3" fmla="*/ 2147483646 h 119"/>
                    <a:gd name="T4" fmla="*/ 2147483646 w 22"/>
                    <a:gd name="T5" fmla="*/ 2147483646 h 119"/>
                    <a:gd name="T6" fmla="*/ 2147483646 w 22"/>
                    <a:gd name="T7" fmla="*/ 2147483646 h 119"/>
                    <a:gd name="T8" fmla="*/ 0 w 22"/>
                    <a:gd name="T9" fmla="*/ 2147483646 h 119"/>
                    <a:gd name="T10" fmla="*/ 2147483646 w 22"/>
                    <a:gd name="T11" fmla="*/ 2147483646 h 119"/>
                    <a:gd name="T12" fmla="*/ 2147483646 w 22"/>
                    <a:gd name="T13" fmla="*/ 2147483646 h 119"/>
                    <a:gd name="T14" fmla="*/ 2147483646 w 22"/>
                    <a:gd name="T15" fmla="*/ 0 h 1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"/>
                    <a:gd name="T25" fmla="*/ 0 h 119"/>
                    <a:gd name="T26" fmla="*/ 22 w 22"/>
                    <a:gd name="T27" fmla="*/ 119 h 11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" h="119">
                      <a:moveTo>
                        <a:pt x="17" y="0"/>
                      </a:moveTo>
                      <a:lnTo>
                        <a:pt x="22" y="55"/>
                      </a:lnTo>
                      <a:lnTo>
                        <a:pt x="21" y="114"/>
                      </a:lnTo>
                      <a:lnTo>
                        <a:pt x="11" y="119"/>
                      </a:lnTo>
                      <a:lnTo>
                        <a:pt x="0" y="109"/>
                      </a:lnTo>
                      <a:lnTo>
                        <a:pt x="12" y="46"/>
                      </a:lnTo>
                      <a:lnTo>
                        <a:pt x="3" y="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" name="Freeform 36"/>
                <p:cNvSpPr>
                  <a:spLocks/>
                </p:cNvSpPr>
                <p:nvPr/>
              </p:nvSpPr>
              <p:spPr bwMode="auto">
                <a:xfrm>
                  <a:off x="8844434" y="4802014"/>
                  <a:ext cx="23856" cy="28991"/>
                </a:xfrm>
                <a:custGeom>
                  <a:avLst/>
                  <a:gdLst>
                    <a:gd name="T0" fmla="*/ 2147483646 w 44"/>
                    <a:gd name="T1" fmla="*/ 2147483646 h 54"/>
                    <a:gd name="T2" fmla="*/ 2147483646 w 44"/>
                    <a:gd name="T3" fmla="*/ 2147483646 h 54"/>
                    <a:gd name="T4" fmla="*/ 0 w 44"/>
                    <a:gd name="T5" fmla="*/ 2147483646 h 54"/>
                    <a:gd name="T6" fmla="*/ 2147483646 w 44"/>
                    <a:gd name="T7" fmla="*/ 0 h 54"/>
                    <a:gd name="T8" fmla="*/ 2147483646 w 44"/>
                    <a:gd name="T9" fmla="*/ 2147483646 h 54"/>
                    <a:gd name="T10" fmla="*/ 2147483646 w 44"/>
                    <a:gd name="T11" fmla="*/ 2147483646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54"/>
                    <a:gd name="T20" fmla="*/ 44 w 44"/>
                    <a:gd name="T21" fmla="*/ 54 h 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54">
                      <a:moveTo>
                        <a:pt x="26" y="40"/>
                      </a:moveTo>
                      <a:lnTo>
                        <a:pt x="2" y="54"/>
                      </a:lnTo>
                      <a:lnTo>
                        <a:pt x="0" y="39"/>
                      </a:lnTo>
                      <a:lnTo>
                        <a:pt x="21" y="0"/>
                      </a:lnTo>
                      <a:lnTo>
                        <a:pt x="44" y="7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" name="Freeform 37"/>
                <p:cNvSpPr>
                  <a:spLocks/>
                </p:cNvSpPr>
                <p:nvPr/>
              </p:nvSpPr>
              <p:spPr bwMode="auto">
                <a:xfrm>
                  <a:off x="8871471" y="3922612"/>
                  <a:ext cx="14314" cy="25770"/>
                </a:xfrm>
                <a:custGeom>
                  <a:avLst/>
                  <a:gdLst>
                    <a:gd name="T0" fmla="*/ 2147483646 w 27"/>
                    <a:gd name="T1" fmla="*/ 2147483646 h 47"/>
                    <a:gd name="T2" fmla="*/ 2147483646 w 27"/>
                    <a:gd name="T3" fmla="*/ 2147483646 h 47"/>
                    <a:gd name="T4" fmla="*/ 0 w 27"/>
                    <a:gd name="T5" fmla="*/ 2147483646 h 47"/>
                    <a:gd name="T6" fmla="*/ 2147483646 w 27"/>
                    <a:gd name="T7" fmla="*/ 0 h 47"/>
                    <a:gd name="T8" fmla="*/ 2147483646 w 27"/>
                    <a:gd name="T9" fmla="*/ 2147483646 h 47"/>
                    <a:gd name="T10" fmla="*/ 2147483646 w 27"/>
                    <a:gd name="T11" fmla="*/ 2147483646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47"/>
                    <a:gd name="T20" fmla="*/ 27 w 27"/>
                    <a:gd name="T21" fmla="*/ 47 h 4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47">
                      <a:moveTo>
                        <a:pt x="27" y="40"/>
                      </a:moveTo>
                      <a:lnTo>
                        <a:pt x="9" y="4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22" y="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" name="Freeform 40"/>
                <p:cNvSpPr>
                  <a:spLocks/>
                </p:cNvSpPr>
                <p:nvPr/>
              </p:nvSpPr>
              <p:spPr bwMode="auto">
                <a:xfrm>
                  <a:off x="8908050" y="4085284"/>
                  <a:ext cx="9542" cy="11275"/>
                </a:xfrm>
                <a:custGeom>
                  <a:avLst/>
                  <a:gdLst>
                    <a:gd name="T0" fmla="*/ 2147483646 w 19"/>
                    <a:gd name="T1" fmla="*/ 2147483646 h 22"/>
                    <a:gd name="T2" fmla="*/ 2147483646 w 19"/>
                    <a:gd name="T3" fmla="*/ 2147483646 h 22"/>
                    <a:gd name="T4" fmla="*/ 0 w 19"/>
                    <a:gd name="T5" fmla="*/ 2147483646 h 22"/>
                    <a:gd name="T6" fmla="*/ 2147483646 w 19"/>
                    <a:gd name="T7" fmla="*/ 0 h 22"/>
                    <a:gd name="T8" fmla="*/ 2147483646 w 19"/>
                    <a:gd name="T9" fmla="*/ 2147483646 h 22"/>
                    <a:gd name="T10" fmla="*/ 2147483646 w 19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22"/>
                    <a:gd name="T20" fmla="*/ 19 w 19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22">
                      <a:moveTo>
                        <a:pt x="19" y="21"/>
                      </a:moveTo>
                      <a:lnTo>
                        <a:pt x="6" y="22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1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" name="Freeform 41"/>
                <p:cNvSpPr>
                  <a:spLocks/>
                </p:cNvSpPr>
                <p:nvPr/>
              </p:nvSpPr>
              <p:spPr bwMode="auto">
                <a:xfrm>
                  <a:off x="8869881" y="4024081"/>
                  <a:ext cx="12723" cy="8054"/>
                </a:xfrm>
                <a:custGeom>
                  <a:avLst/>
                  <a:gdLst>
                    <a:gd name="T0" fmla="*/ 2147483646 w 24"/>
                    <a:gd name="T1" fmla="*/ 0 h 17"/>
                    <a:gd name="T2" fmla="*/ 2147483646 w 24"/>
                    <a:gd name="T3" fmla="*/ 2147483646 h 17"/>
                    <a:gd name="T4" fmla="*/ 2147483646 w 24"/>
                    <a:gd name="T5" fmla="*/ 2147483646 h 17"/>
                    <a:gd name="T6" fmla="*/ 0 w 24"/>
                    <a:gd name="T7" fmla="*/ 2147483646 h 17"/>
                    <a:gd name="T8" fmla="*/ 2147483646 w 24"/>
                    <a:gd name="T9" fmla="*/ 2147483646 h 17"/>
                    <a:gd name="T10" fmla="*/ 2147483646 w 24"/>
                    <a:gd name="T11" fmla="*/ 0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7"/>
                    <a:gd name="T20" fmla="*/ 24 w 24"/>
                    <a:gd name="T21" fmla="*/ 17 h 1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7">
                      <a:moveTo>
                        <a:pt x="24" y="0"/>
                      </a:moveTo>
                      <a:lnTo>
                        <a:pt x="19" y="13"/>
                      </a:lnTo>
                      <a:lnTo>
                        <a:pt x="4" y="17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" name="Freeform 42"/>
                <p:cNvSpPr>
                  <a:spLocks/>
                </p:cNvSpPr>
                <p:nvPr/>
              </p:nvSpPr>
              <p:spPr bwMode="auto">
                <a:xfrm>
                  <a:off x="8887375" y="4043408"/>
                  <a:ext cx="12723" cy="8054"/>
                </a:xfrm>
                <a:custGeom>
                  <a:avLst/>
                  <a:gdLst>
                    <a:gd name="T0" fmla="*/ 2147483646 w 24"/>
                    <a:gd name="T1" fmla="*/ 2147483646 h 14"/>
                    <a:gd name="T2" fmla="*/ 2147483646 w 24"/>
                    <a:gd name="T3" fmla="*/ 0 h 14"/>
                    <a:gd name="T4" fmla="*/ 2147483646 w 24"/>
                    <a:gd name="T5" fmla="*/ 2147483646 h 14"/>
                    <a:gd name="T6" fmla="*/ 0 w 24"/>
                    <a:gd name="T7" fmla="*/ 2147483646 h 14"/>
                    <a:gd name="T8" fmla="*/ 2147483646 w 24"/>
                    <a:gd name="T9" fmla="*/ 2147483646 h 14"/>
                    <a:gd name="T10" fmla="*/ 2147483646 w 24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4"/>
                    <a:gd name="T20" fmla="*/ 24 w 24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4">
                      <a:moveTo>
                        <a:pt x="24" y="9"/>
                      </a:moveTo>
                      <a:lnTo>
                        <a:pt x="14" y="0"/>
                      </a:lnTo>
                      <a:lnTo>
                        <a:pt x="2" y="3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" name="Freeform 44"/>
                <p:cNvSpPr>
                  <a:spLocks/>
                </p:cNvSpPr>
                <p:nvPr/>
              </p:nvSpPr>
              <p:spPr bwMode="auto">
                <a:xfrm>
                  <a:off x="8286202" y="4887376"/>
                  <a:ext cx="11133" cy="8054"/>
                </a:xfrm>
                <a:custGeom>
                  <a:avLst/>
                  <a:gdLst>
                    <a:gd name="T0" fmla="*/ 2147483646 w 19"/>
                    <a:gd name="T1" fmla="*/ 2147483646 h 15"/>
                    <a:gd name="T2" fmla="*/ 0 w 19"/>
                    <a:gd name="T3" fmla="*/ 2147483646 h 15"/>
                    <a:gd name="T4" fmla="*/ 2147483646 w 19"/>
                    <a:gd name="T5" fmla="*/ 0 h 15"/>
                    <a:gd name="T6" fmla="*/ 2147483646 w 19"/>
                    <a:gd name="T7" fmla="*/ 2147483646 h 15"/>
                    <a:gd name="T8" fmla="*/ 2147483646 w 19"/>
                    <a:gd name="T9" fmla="*/ 2147483646 h 15"/>
                    <a:gd name="T10" fmla="*/ 2147483646 w 19"/>
                    <a:gd name="T11" fmla="*/ 2147483646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5"/>
                    <a:gd name="T20" fmla="*/ 19 w 19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5">
                      <a:moveTo>
                        <a:pt x="6" y="12"/>
                      </a:moveTo>
                      <a:lnTo>
                        <a:pt x="0" y="1"/>
                      </a:lnTo>
                      <a:lnTo>
                        <a:pt x="13" y="0"/>
                      </a:lnTo>
                      <a:lnTo>
                        <a:pt x="19" y="4"/>
                      </a:lnTo>
                      <a:lnTo>
                        <a:pt x="19" y="15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" name="Freeform 46"/>
                <p:cNvSpPr>
                  <a:spLocks/>
                </p:cNvSpPr>
                <p:nvPr/>
              </p:nvSpPr>
              <p:spPr bwMode="auto">
                <a:xfrm>
                  <a:off x="8912821" y="4151321"/>
                  <a:ext cx="6362" cy="11274"/>
                </a:xfrm>
                <a:custGeom>
                  <a:avLst/>
                  <a:gdLst>
                    <a:gd name="T0" fmla="*/ 2147483646 w 13"/>
                    <a:gd name="T1" fmla="*/ 2147483646 h 20"/>
                    <a:gd name="T2" fmla="*/ 2147483646 w 13"/>
                    <a:gd name="T3" fmla="*/ 0 h 20"/>
                    <a:gd name="T4" fmla="*/ 0 w 13"/>
                    <a:gd name="T5" fmla="*/ 2147483646 h 20"/>
                    <a:gd name="T6" fmla="*/ 2147483646 w 13"/>
                    <a:gd name="T7" fmla="*/ 2147483646 h 20"/>
                    <a:gd name="T8" fmla="*/ 2147483646 w 13"/>
                    <a:gd name="T9" fmla="*/ 214748364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"/>
                    <a:gd name="T16" fmla="*/ 0 h 20"/>
                    <a:gd name="T17" fmla="*/ 13 w 13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" h="20">
                      <a:moveTo>
                        <a:pt x="13" y="2"/>
                      </a:move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1" y="2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" name="Freeform 54"/>
                <p:cNvSpPr>
                  <a:spLocks/>
                </p:cNvSpPr>
                <p:nvPr/>
              </p:nvSpPr>
              <p:spPr bwMode="auto">
                <a:xfrm>
                  <a:off x="6936431" y="3159983"/>
                  <a:ext cx="1130405" cy="2017049"/>
                </a:xfrm>
                <a:custGeom>
                  <a:avLst/>
                  <a:gdLst>
                    <a:gd name="T0" fmla="*/ 2147483646 w 2132"/>
                    <a:gd name="T1" fmla="*/ 2147483646 h 3757"/>
                    <a:gd name="T2" fmla="*/ 2147483646 w 2132"/>
                    <a:gd name="T3" fmla="*/ 2147483646 h 3757"/>
                    <a:gd name="T4" fmla="*/ 2147483646 w 2132"/>
                    <a:gd name="T5" fmla="*/ 2147483646 h 3757"/>
                    <a:gd name="T6" fmla="*/ 2147483646 w 2132"/>
                    <a:gd name="T7" fmla="*/ 2147483646 h 3757"/>
                    <a:gd name="T8" fmla="*/ 2147483646 w 2132"/>
                    <a:gd name="T9" fmla="*/ 2147483646 h 3757"/>
                    <a:gd name="T10" fmla="*/ 2147483646 w 2132"/>
                    <a:gd name="T11" fmla="*/ 2147483646 h 3757"/>
                    <a:gd name="T12" fmla="*/ 2147483646 w 2132"/>
                    <a:gd name="T13" fmla="*/ 2147483646 h 3757"/>
                    <a:gd name="T14" fmla="*/ 2147483646 w 2132"/>
                    <a:gd name="T15" fmla="*/ 2147483646 h 3757"/>
                    <a:gd name="T16" fmla="*/ 2147483646 w 2132"/>
                    <a:gd name="T17" fmla="*/ 2147483646 h 3757"/>
                    <a:gd name="T18" fmla="*/ 2147483646 w 2132"/>
                    <a:gd name="T19" fmla="*/ 2147483646 h 3757"/>
                    <a:gd name="T20" fmla="*/ 2147483646 w 2132"/>
                    <a:gd name="T21" fmla="*/ 2147483646 h 3757"/>
                    <a:gd name="T22" fmla="*/ 2147483646 w 2132"/>
                    <a:gd name="T23" fmla="*/ 2147483646 h 3757"/>
                    <a:gd name="T24" fmla="*/ 2147483646 w 2132"/>
                    <a:gd name="T25" fmla="*/ 2147483646 h 3757"/>
                    <a:gd name="T26" fmla="*/ 2147483646 w 2132"/>
                    <a:gd name="T27" fmla="*/ 2147483646 h 3757"/>
                    <a:gd name="T28" fmla="*/ 2147483646 w 2132"/>
                    <a:gd name="T29" fmla="*/ 2147483646 h 3757"/>
                    <a:gd name="T30" fmla="*/ 2147483646 w 2132"/>
                    <a:gd name="T31" fmla="*/ 2147483646 h 3757"/>
                    <a:gd name="T32" fmla="*/ 2147483646 w 2132"/>
                    <a:gd name="T33" fmla="*/ 2147483646 h 3757"/>
                    <a:gd name="T34" fmla="*/ 2147483646 w 2132"/>
                    <a:gd name="T35" fmla="*/ 2147483646 h 3757"/>
                    <a:gd name="T36" fmla="*/ 2147483646 w 2132"/>
                    <a:gd name="T37" fmla="*/ 2147483646 h 3757"/>
                    <a:gd name="T38" fmla="*/ 2147483646 w 2132"/>
                    <a:gd name="T39" fmla="*/ 2147483646 h 3757"/>
                    <a:gd name="T40" fmla="*/ 2147483646 w 2132"/>
                    <a:gd name="T41" fmla="*/ 2147483646 h 3757"/>
                    <a:gd name="T42" fmla="*/ 2147483646 w 2132"/>
                    <a:gd name="T43" fmla="*/ 2147483646 h 3757"/>
                    <a:gd name="T44" fmla="*/ 2147483646 w 2132"/>
                    <a:gd name="T45" fmla="*/ 2147483646 h 3757"/>
                    <a:gd name="T46" fmla="*/ 2147483646 w 2132"/>
                    <a:gd name="T47" fmla="*/ 2147483646 h 3757"/>
                    <a:gd name="T48" fmla="*/ 2147483646 w 2132"/>
                    <a:gd name="T49" fmla="*/ 2147483646 h 3757"/>
                    <a:gd name="T50" fmla="*/ 2147483646 w 2132"/>
                    <a:gd name="T51" fmla="*/ 2147483646 h 3757"/>
                    <a:gd name="T52" fmla="*/ 2147483646 w 2132"/>
                    <a:gd name="T53" fmla="*/ 2147483646 h 3757"/>
                    <a:gd name="T54" fmla="*/ 2147483646 w 2132"/>
                    <a:gd name="T55" fmla="*/ 2147483646 h 3757"/>
                    <a:gd name="T56" fmla="*/ 2147483646 w 2132"/>
                    <a:gd name="T57" fmla="*/ 2147483646 h 3757"/>
                    <a:gd name="T58" fmla="*/ 2147483646 w 2132"/>
                    <a:gd name="T59" fmla="*/ 2147483646 h 3757"/>
                    <a:gd name="T60" fmla="*/ 2147483646 w 2132"/>
                    <a:gd name="T61" fmla="*/ 2147483646 h 3757"/>
                    <a:gd name="T62" fmla="*/ 2147483646 w 2132"/>
                    <a:gd name="T63" fmla="*/ 2147483646 h 3757"/>
                    <a:gd name="T64" fmla="*/ 2147483646 w 2132"/>
                    <a:gd name="T65" fmla="*/ 2147483646 h 3757"/>
                    <a:gd name="T66" fmla="*/ 2147483646 w 2132"/>
                    <a:gd name="T67" fmla="*/ 2147483646 h 3757"/>
                    <a:gd name="T68" fmla="*/ 2147483646 w 2132"/>
                    <a:gd name="T69" fmla="*/ 2147483646 h 3757"/>
                    <a:gd name="T70" fmla="*/ 2147483646 w 2132"/>
                    <a:gd name="T71" fmla="*/ 2147483646 h 3757"/>
                    <a:gd name="T72" fmla="*/ 2147483646 w 2132"/>
                    <a:gd name="T73" fmla="*/ 2147483646 h 3757"/>
                    <a:gd name="T74" fmla="*/ 2147483646 w 2132"/>
                    <a:gd name="T75" fmla="*/ 2147483646 h 3757"/>
                    <a:gd name="T76" fmla="*/ 2147483646 w 2132"/>
                    <a:gd name="T77" fmla="*/ 2147483646 h 3757"/>
                    <a:gd name="T78" fmla="*/ 2147483646 w 2132"/>
                    <a:gd name="T79" fmla="*/ 2147483646 h 3757"/>
                    <a:gd name="T80" fmla="*/ 2147483646 w 2132"/>
                    <a:gd name="T81" fmla="*/ 2147483646 h 3757"/>
                    <a:gd name="T82" fmla="*/ 2147483646 w 2132"/>
                    <a:gd name="T83" fmla="*/ 2147483646 h 3757"/>
                    <a:gd name="T84" fmla="*/ 2147483646 w 2132"/>
                    <a:gd name="T85" fmla="*/ 2147483646 h 3757"/>
                    <a:gd name="T86" fmla="*/ 2147483646 w 2132"/>
                    <a:gd name="T87" fmla="*/ 2147483646 h 3757"/>
                    <a:gd name="T88" fmla="*/ 2147483646 w 2132"/>
                    <a:gd name="T89" fmla="*/ 2147483646 h 3757"/>
                    <a:gd name="T90" fmla="*/ 2147483646 w 2132"/>
                    <a:gd name="T91" fmla="*/ 2147483646 h 3757"/>
                    <a:gd name="T92" fmla="*/ 2147483646 w 2132"/>
                    <a:gd name="T93" fmla="*/ 2147483646 h 3757"/>
                    <a:gd name="T94" fmla="*/ 2147483646 w 2132"/>
                    <a:gd name="T95" fmla="*/ 2147483646 h 3757"/>
                    <a:gd name="T96" fmla="*/ 2147483646 w 2132"/>
                    <a:gd name="T97" fmla="*/ 2147483646 h 3757"/>
                    <a:gd name="T98" fmla="*/ 2147483646 w 2132"/>
                    <a:gd name="T99" fmla="*/ 2147483646 h 3757"/>
                    <a:gd name="T100" fmla="*/ 2147483646 w 2132"/>
                    <a:gd name="T101" fmla="*/ 2147483646 h 3757"/>
                    <a:gd name="T102" fmla="*/ 2147483646 w 2132"/>
                    <a:gd name="T103" fmla="*/ 2147483646 h 3757"/>
                    <a:gd name="T104" fmla="*/ 2147483646 w 2132"/>
                    <a:gd name="T105" fmla="*/ 2147483646 h 3757"/>
                    <a:gd name="T106" fmla="*/ 2147483646 w 2132"/>
                    <a:gd name="T107" fmla="*/ 2147483646 h 3757"/>
                    <a:gd name="T108" fmla="*/ 2147483646 w 2132"/>
                    <a:gd name="T109" fmla="*/ 2147483646 h 3757"/>
                    <a:gd name="T110" fmla="*/ 2147483646 w 2132"/>
                    <a:gd name="T111" fmla="*/ 2147483646 h 3757"/>
                    <a:gd name="T112" fmla="*/ 2147483646 w 2132"/>
                    <a:gd name="T113" fmla="*/ 2147483646 h 375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32"/>
                    <a:gd name="T172" fmla="*/ 0 h 3757"/>
                    <a:gd name="T173" fmla="*/ 2132 w 2132"/>
                    <a:gd name="T174" fmla="*/ 3757 h 375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32" h="3757">
                      <a:moveTo>
                        <a:pt x="1424" y="3374"/>
                      </a:moveTo>
                      <a:lnTo>
                        <a:pt x="1433" y="3351"/>
                      </a:lnTo>
                      <a:lnTo>
                        <a:pt x="1464" y="3329"/>
                      </a:lnTo>
                      <a:lnTo>
                        <a:pt x="1471" y="3315"/>
                      </a:lnTo>
                      <a:lnTo>
                        <a:pt x="1452" y="3280"/>
                      </a:lnTo>
                      <a:lnTo>
                        <a:pt x="1413" y="3309"/>
                      </a:lnTo>
                      <a:lnTo>
                        <a:pt x="1373" y="3315"/>
                      </a:lnTo>
                      <a:lnTo>
                        <a:pt x="1366" y="3309"/>
                      </a:lnTo>
                      <a:lnTo>
                        <a:pt x="1345" y="3314"/>
                      </a:lnTo>
                      <a:lnTo>
                        <a:pt x="1331" y="3346"/>
                      </a:lnTo>
                      <a:lnTo>
                        <a:pt x="1299" y="3357"/>
                      </a:lnTo>
                      <a:lnTo>
                        <a:pt x="1284" y="3380"/>
                      </a:lnTo>
                      <a:lnTo>
                        <a:pt x="1262" y="3388"/>
                      </a:lnTo>
                      <a:lnTo>
                        <a:pt x="1227" y="3375"/>
                      </a:lnTo>
                      <a:lnTo>
                        <a:pt x="1216" y="3365"/>
                      </a:lnTo>
                      <a:lnTo>
                        <a:pt x="1201" y="3370"/>
                      </a:lnTo>
                      <a:lnTo>
                        <a:pt x="1196" y="3380"/>
                      </a:lnTo>
                      <a:lnTo>
                        <a:pt x="1186" y="3370"/>
                      </a:lnTo>
                      <a:lnTo>
                        <a:pt x="1149" y="3375"/>
                      </a:lnTo>
                      <a:lnTo>
                        <a:pt x="1139" y="3360"/>
                      </a:lnTo>
                      <a:lnTo>
                        <a:pt x="1108" y="3348"/>
                      </a:lnTo>
                      <a:lnTo>
                        <a:pt x="1098" y="3323"/>
                      </a:lnTo>
                      <a:lnTo>
                        <a:pt x="1063" y="3323"/>
                      </a:lnTo>
                      <a:lnTo>
                        <a:pt x="1033" y="3344"/>
                      </a:lnTo>
                      <a:lnTo>
                        <a:pt x="1017" y="3324"/>
                      </a:lnTo>
                      <a:lnTo>
                        <a:pt x="987" y="3319"/>
                      </a:lnTo>
                      <a:lnTo>
                        <a:pt x="966" y="3324"/>
                      </a:lnTo>
                      <a:lnTo>
                        <a:pt x="972" y="3344"/>
                      </a:lnTo>
                      <a:lnTo>
                        <a:pt x="966" y="3360"/>
                      </a:lnTo>
                      <a:lnTo>
                        <a:pt x="977" y="3365"/>
                      </a:lnTo>
                      <a:lnTo>
                        <a:pt x="977" y="3380"/>
                      </a:lnTo>
                      <a:lnTo>
                        <a:pt x="961" y="3375"/>
                      </a:lnTo>
                      <a:lnTo>
                        <a:pt x="941" y="3380"/>
                      </a:lnTo>
                      <a:lnTo>
                        <a:pt x="927" y="3412"/>
                      </a:lnTo>
                      <a:lnTo>
                        <a:pt x="901" y="3367"/>
                      </a:lnTo>
                      <a:lnTo>
                        <a:pt x="896" y="3352"/>
                      </a:lnTo>
                      <a:lnTo>
                        <a:pt x="866" y="3337"/>
                      </a:lnTo>
                      <a:lnTo>
                        <a:pt x="886" y="3325"/>
                      </a:lnTo>
                      <a:lnTo>
                        <a:pt x="869" y="3289"/>
                      </a:lnTo>
                      <a:lnTo>
                        <a:pt x="849" y="3274"/>
                      </a:lnTo>
                      <a:lnTo>
                        <a:pt x="839" y="3259"/>
                      </a:lnTo>
                      <a:lnTo>
                        <a:pt x="834" y="3264"/>
                      </a:lnTo>
                      <a:lnTo>
                        <a:pt x="832" y="3228"/>
                      </a:lnTo>
                      <a:lnTo>
                        <a:pt x="797" y="3218"/>
                      </a:lnTo>
                      <a:lnTo>
                        <a:pt x="787" y="3203"/>
                      </a:lnTo>
                      <a:lnTo>
                        <a:pt x="766" y="3218"/>
                      </a:lnTo>
                      <a:lnTo>
                        <a:pt x="720" y="3214"/>
                      </a:lnTo>
                      <a:lnTo>
                        <a:pt x="729" y="3182"/>
                      </a:lnTo>
                      <a:lnTo>
                        <a:pt x="719" y="3167"/>
                      </a:lnTo>
                      <a:lnTo>
                        <a:pt x="688" y="3194"/>
                      </a:lnTo>
                      <a:lnTo>
                        <a:pt x="673" y="3194"/>
                      </a:lnTo>
                      <a:lnTo>
                        <a:pt x="673" y="3136"/>
                      </a:lnTo>
                      <a:lnTo>
                        <a:pt x="651" y="3126"/>
                      </a:lnTo>
                      <a:lnTo>
                        <a:pt x="646" y="3111"/>
                      </a:lnTo>
                      <a:lnTo>
                        <a:pt x="662" y="3096"/>
                      </a:lnTo>
                      <a:lnTo>
                        <a:pt x="662" y="3070"/>
                      </a:lnTo>
                      <a:lnTo>
                        <a:pt x="681" y="3034"/>
                      </a:lnTo>
                      <a:lnTo>
                        <a:pt x="681" y="3008"/>
                      </a:lnTo>
                      <a:lnTo>
                        <a:pt x="706" y="2992"/>
                      </a:lnTo>
                      <a:lnTo>
                        <a:pt x="664" y="2931"/>
                      </a:lnTo>
                      <a:lnTo>
                        <a:pt x="674" y="2921"/>
                      </a:lnTo>
                      <a:lnTo>
                        <a:pt x="700" y="2916"/>
                      </a:lnTo>
                      <a:lnTo>
                        <a:pt x="744" y="2853"/>
                      </a:lnTo>
                      <a:lnTo>
                        <a:pt x="766" y="2848"/>
                      </a:lnTo>
                      <a:lnTo>
                        <a:pt x="751" y="2800"/>
                      </a:lnTo>
                      <a:lnTo>
                        <a:pt x="769" y="2795"/>
                      </a:lnTo>
                      <a:lnTo>
                        <a:pt x="760" y="2764"/>
                      </a:lnTo>
                      <a:lnTo>
                        <a:pt x="764" y="2741"/>
                      </a:lnTo>
                      <a:lnTo>
                        <a:pt x="813" y="2705"/>
                      </a:lnTo>
                      <a:lnTo>
                        <a:pt x="824" y="2704"/>
                      </a:lnTo>
                      <a:lnTo>
                        <a:pt x="834" y="2673"/>
                      </a:lnTo>
                      <a:lnTo>
                        <a:pt x="788" y="2648"/>
                      </a:lnTo>
                      <a:lnTo>
                        <a:pt x="788" y="2633"/>
                      </a:lnTo>
                      <a:lnTo>
                        <a:pt x="771" y="2627"/>
                      </a:lnTo>
                      <a:lnTo>
                        <a:pt x="776" y="2602"/>
                      </a:lnTo>
                      <a:lnTo>
                        <a:pt x="792" y="2597"/>
                      </a:lnTo>
                      <a:lnTo>
                        <a:pt x="873" y="2597"/>
                      </a:lnTo>
                      <a:lnTo>
                        <a:pt x="904" y="2575"/>
                      </a:lnTo>
                      <a:lnTo>
                        <a:pt x="955" y="2565"/>
                      </a:lnTo>
                      <a:lnTo>
                        <a:pt x="960" y="2550"/>
                      </a:lnTo>
                      <a:lnTo>
                        <a:pt x="945" y="2545"/>
                      </a:lnTo>
                      <a:lnTo>
                        <a:pt x="945" y="2514"/>
                      </a:lnTo>
                      <a:lnTo>
                        <a:pt x="954" y="2504"/>
                      </a:lnTo>
                      <a:lnTo>
                        <a:pt x="923" y="2504"/>
                      </a:lnTo>
                      <a:lnTo>
                        <a:pt x="908" y="2488"/>
                      </a:lnTo>
                      <a:lnTo>
                        <a:pt x="903" y="2427"/>
                      </a:lnTo>
                      <a:lnTo>
                        <a:pt x="906" y="2412"/>
                      </a:lnTo>
                      <a:lnTo>
                        <a:pt x="896" y="2402"/>
                      </a:lnTo>
                      <a:lnTo>
                        <a:pt x="891" y="2376"/>
                      </a:lnTo>
                      <a:lnTo>
                        <a:pt x="871" y="2371"/>
                      </a:lnTo>
                      <a:lnTo>
                        <a:pt x="881" y="2351"/>
                      </a:lnTo>
                      <a:lnTo>
                        <a:pt x="804" y="2335"/>
                      </a:lnTo>
                      <a:lnTo>
                        <a:pt x="789" y="2381"/>
                      </a:lnTo>
                      <a:lnTo>
                        <a:pt x="774" y="2403"/>
                      </a:lnTo>
                      <a:lnTo>
                        <a:pt x="748" y="2408"/>
                      </a:lnTo>
                      <a:lnTo>
                        <a:pt x="733" y="2423"/>
                      </a:lnTo>
                      <a:lnTo>
                        <a:pt x="713" y="2413"/>
                      </a:lnTo>
                      <a:lnTo>
                        <a:pt x="682" y="2449"/>
                      </a:lnTo>
                      <a:lnTo>
                        <a:pt x="693" y="2490"/>
                      </a:lnTo>
                      <a:lnTo>
                        <a:pt x="663" y="2506"/>
                      </a:lnTo>
                      <a:lnTo>
                        <a:pt x="663" y="2522"/>
                      </a:lnTo>
                      <a:lnTo>
                        <a:pt x="642" y="2527"/>
                      </a:lnTo>
                      <a:lnTo>
                        <a:pt x="612" y="2552"/>
                      </a:lnTo>
                      <a:lnTo>
                        <a:pt x="571" y="2564"/>
                      </a:lnTo>
                      <a:lnTo>
                        <a:pt x="567" y="2594"/>
                      </a:lnTo>
                      <a:lnTo>
                        <a:pt x="547" y="2599"/>
                      </a:lnTo>
                      <a:lnTo>
                        <a:pt x="542" y="2579"/>
                      </a:lnTo>
                      <a:lnTo>
                        <a:pt x="501" y="2610"/>
                      </a:lnTo>
                      <a:lnTo>
                        <a:pt x="491" y="2610"/>
                      </a:lnTo>
                      <a:lnTo>
                        <a:pt x="484" y="2584"/>
                      </a:lnTo>
                      <a:lnTo>
                        <a:pt x="464" y="2543"/>
                      </a:lnTo>
                      <a:lnTo>
                        <a:pt x="428" y="2504"/>
                      </a:lnTo>
                      <a:lnTo>
                        <a:pt x="382" y="2514"/>
                      </a:lnTo>
                      <a:lnTo>
                        <a:pt x="362" y="2534"/>
                      </a:lnTo>
                      <a:lnTo>
                        <a:pt x="347" y="2529"/>
                      </a:lnTo>
                      <a:lnTo>
                        <a:pt x="316" y="2529"/>
                      </a:lnTo>
                      <a:lnTo>
                        <a:pt x="311" y="2541"/>
                      </a:lnTo>
                      <a:lnTo>
                        <a:pt x="296" y="2536"/>
                      </a:lnTo>
                      <a:lnTo>
                        <a:pt x="301" y="2515"/>
                      </a:lnTo>
                      <a:lnTo>
                        <a:pt x="289" y="2485"/>
                      </a:lnTo>
                      <a:lnTo>
                        <a:pt x="294" y="2448"/>
                      </a:lnTo>
                      <a:lnTo>
                        <a:pt x="315" y="2417"/>
                      </a:lnTo>
                      <a:lnTo>
                        <a:pt x="340" y="2412"/>
                      </a:lnTo>
                      <a:lnTo>
                        <a:pt x="334" y="2351"/>
                      </a:lnTo>
                      <a:lnTo>
                        <a:pt x="319" y="2341"/>
                      </a:lnTo>
                      <a:lnTo>
                        <a:pt x="329" y="2310"/>
                      </a:lnTo>
                      <a:lnTo>
                        <a:pt x="358" y="2289"/>
                      </a:lnTo>
                      <a:lnTo>
                        <a:pt x="368" y="2253"/>
                      </a:lnTo>
                      <a:lnTo>
                        <a:pt x="384" y="2232"/>
                      </a:lnTo>
                      <a:lnTo>
                        <a:pt x="378" y="2227"/>
                      </a:lnTo>
                      <a:lnTo>
                        <a:pt x="378" y="2207"/>
                      </a:lnTo>
                      <a:lnTo>
                        <a:pt x="394" y="2191"/>
                      </a:lnTo>
                      <a:lnTo>
                        <a:pt x="419" y="2180"/>
                      </a:lnTo>
                      <a:lnTo>
                        <a:pt x="395" y="2162"/>
                      </a:lnTo>
                      <a:lnTo>
                        <a:pt x="407" y="2140"/>
                      </a:lnTo>
                      <a:lnTo>
                        <a:pt x="407" y="2125"/>
                      </a:lnTo>
                      <a:lnTo>
                        <a:pt x="427" y="2099"/>
                      </a:lnTo>
                      <a:lnTo>
                        <a:pt x="396" y="2106"/>
                      </a:lnTo>
                      <a:lnTo>
                        <a:pt x="376" y="2096"/>
                      </a:lnTo>
                      <a:lnTo>
                        <a:pt x="371" y="2075"/>
                      </a:lnTo>
                      <a:lnTo>
                        <a:pt x="345" y="2065"/>
                      </a:lnTo>
                      <a:lnTo>
                        <a:pt x="330" y="2070"/>
                      </a:lnTo>
                      <a:lnTo>
                        <a:pt x="274" y="2121"/>
                      </a:lnTo>
                      <a:lnTo>
                        <a:pt x="259" y="2116"/>
                      </a:lnTo>
                      <a:lnTo>
                        <a:pt x="228" y="2133"/>
                      </a:lnTo>
                      <a:lnTo>
                        <a:pt x="197" y="2158"/>
                      </a:lnTo>
                      <a:lnTo>
                        <a:pt x="186" y="2150"/>
                      </a:lnTo>
                      <a:lnTo>
                        <a:pt x="150" y="2060"/>
                      </a:lnTo>
                      <a:lnTo>
                        <a:pt x="139" y="1963"/>
                      </a:lnTo>
                      <a:lnTo>
                        <a:pt x="167" y="1959"/>
                      </a:lnTo>
                      <a:lnTo>
                        <a:pt x="154" y="1943"/>
                      </a:lnTo>
                      <a:lnTo>
                        <a:pt x="188" y="1939"/>
                      </a:lnTo>
                      <a:lnTo>
                        <a:pt x="176" y="1874"/>
                      </a:lnTo>
                      <a:lnTo>
                        <a:pt x="95" y="1828"/>
                      </a:lnTo>
                      <a:lnTo>
                        <a:pt x="69" y="1842"/>
                      </a:lnTo>
                      <a:lnTo>
                        <a:pt x="49" y="1832"/>
                      </a:lnTo>
                      <a:lnTo>
                        <a:pt x="52" y="1792"/>
                      </a:lnTo>
                      <a:lnTo>
                        <a:pt x="92" y="1793"/>
                      </a:lnTo>
                      <a:lnTo>
                        <a:pt x="93" y="1737"/>
                      </a:lnTo>
                      <a:lnTo>
                        <a:pt x="83" y="1712"/>
                      </a:lnTo>
                      <a:lnTo>
                        <a:pt x="98" y="1696"/>
                      </a:lnTo>
                      <a:lnTo>
                        <a:pt x="108" y="1702"/>
                      </a:lnTo>
                      <a:lnTo>
                        <a:pt x="107" y="1686"/>
                      </a:lnTo>
                      <a:lnTo>
                        <a:pt x="97" y="1676"/>
                      </a:lnTo>
                      <a:lnTo>
                        <a:pt x="61" y="1666"/>
                      </a:lnTo>
                      <a:lnTo>
                        <a:pt x="56" y="1645"/>
                      </a:lnTo>
                      <a:lnTo>
                        <a:pt x="10" y="1631"/>
                      </a:lnTo>
                      <a:lnTo>
                        <a:pt x="0" y="1616"/>
                      </a:lnTo>
                      <a:lnTo>
                        <a:pt x="15" y="1605"/>
                      </a:lnTo>
                      <a:lnTo>
                        <a:pt x="71" y="1610"/>
                      </a:lnTo>
                      <a:lnTo>
                        <a:pt x="49" y="1569"/>
                      </a:lnTo>
                      <a:lnTo>
                        <a:pt x="60" y="1564"/>
                      </a:lnTo>
                      <a:lnTo>
                        <a:pt x="60" y="1554"/>
                      </a:lnTo>
                      <a:lnTo>
                        <a:pt x="34" y="1528"/>
                      </a:lnTo>
                      <a:lnTo>
                        <a:pt x="29" y="1513"/>
                      </a:lnTo>
                      <a:lnTo>
                        <a:pt x="49" y="1508"/>
                      </a:lnTo>
                      <a:lnTo>
                        <a:pt x="55" y="1482"/>
                      </a:lnTo>
                      <a:lnTo>
                        <a:pt x="33" y="1431"/>
                      </a:lnTo>
                      <a:lnTo>
                        <a:pt x="33" y="1416"/>
                      </a:lnTo>
                      <a:lnTo>
                        <a:pt x="48" y="1411"/>
                      </a:lnTo>
                      <a:lnTo>
                        <a:pt x="58" y="1385"/>
                      </a:lnTo>
                      <a:lnTo>
                        <a:pt x="38" y="1380"/>
                      </a:lnTo>
                      <a:lnTo>
                        <a:pt x="52" y="1329"/>
                      </a:lnTo>
                      <a:lnTo>
                        <a:pt x="62" y="1324"/>
                      </a:lnTo>
                      <a:lnTo>
                        <a:pt x="72" y="1293"/>
                      </a:lnTo>
                      <a:lnTo>
                        <a:pt x="108" y="1293"/>
                      </a:lnTo>
                      <a:lnTo>
                        <a:pt x="123" y="1277"/>
                      </a:lnTo>
                      <a:lnTo>
                        <a:pt x="180" y="1267"/>
                      </a:lnTo>
                      <a:lnTo>
                        <a:pt x="210" y="1241"/>
                      </a:lnTo>
                      <a:lnTo>
                        <a:pt x="276" y="1240"/>
                      </a:lnTo>
                      <a:lnTo>
                        <a:pt x="278" y="1221"/>
                      </a:lnTo>
                      <a:lnTo>
                        <a:pt x="262" y="1195"/>
                      </a:lnTo>
                      <a:lnTo>
                        <a:pt x="260" y="1135"/>
                      </a:lnTo>
                      <a:lnTo>
                        <a:pt x="269" y="1111"/>
                      </a:lnTo>
                      <a:lnTo>
                        <a:pt x="394" y="1097"/>
                      </a:lnTo>
                      <a:lnTo>
                        <a:pt x="394" y="1070"/>
                      </a:lnTo>
                      <a:lnTo>
                        <a:pt x="432" y="1006"/>
                      </a:lnTo>
                      <a:lnTo>
                        <a:pt x="423" y="952"/>
                      </a:lnTo>
                      <a:lnTo>
                        <a:pt x="454" y="922"/>
                      </a:lnTo>
                      <a:lnTo>
                        <a:pt x="468" y="926"/>
                      </a:lnTo>
                      <a:lnTo>
                        <a:pt x="470" y="944"/>
                      </a:lnTo>
                      <a:lnTo>
                        <a:pt x="496" y="934"/>
                      </a:lnTo>
                      <a:lnTo>
                        <a:pt x="475" y="908"/>
                      </a:lnTo>
                      <a:lnTo>
                        <a:pt x="480" y="888"/>
                      </a:lnTo>
                      <a:lnTo>
                        <a:pt x="455" y="889"/>
                      </a:lnTo>
                      <a:lnTo>
                        <a:pt x="423" y="843"/>
                      </a:lnTo>
                      <a:lnTo>
                        <a:pt x="403" y="762"/>
                      </a:lnTo>
                      <a:lnTo>
                        <a:pt x="387" y="754"/>
                      </a:lnTo>
                      <a:lnTo>
                        <a:pt x="386" y="732"/>
                      </a:lnTo>
                      <a:lnTo>
                        <a:pt x="377" y="737"/>
                      </a:lnTo>
                      <a:lnTo>
                        <a:pt x="330" y="707"/>
                      </a:lnTo>
                      <a:lnTo>
                        <a:pt x="340" y="697"/>
                      </a:lnTo>
                      <a:lnTo>
                        <a:pt x="315" y="666"/>
                      </a:lnTo>
                      <a:lnTo>
                        <a:pt x="344" y="625"/>
                      </a:lnTo>
                      <a:lnTo>
                        <a:pt x="329" y="615"/>
                      </a:lnTo>
                      <a:lnTo>
                        <a:pt x="334" y="595"/>
                      </a:lnTo>
                      <a:lnTo>
                        <a:pt x="354" y="579"/>
                      </a:lnTo>
                      <a:lnTo>
                        <a:pt x="349" y="554"/>
                      </a:lnTo>
                      <a:lnTo>
                        <a:pt x="384" y="518"/>
                      </a:lnTo>
                      <a:lnTo>
                        <a:pt x="375" y="459"/>
                      </a:lnTo>
                      <a:lnTo>
                        <a:pt x="378" y="434"/>
                      </a:lnTo>
                      <a:lnTo>
                        <a:pt x="359" y="401"/>
                      </a:lnTo>
                      <a:lnTo>
                        <a:pt x="380" y="379"/>
                      </a:lnTo>
                      <a:lnTo>
                        <a:pt x="348" y="294"/>
                      </a:lnTo>
                      <a:lnTo>
                        <a:pt x="367" y="272"/>
                      </a:lnTo>
                      <a:lnTo>
                        <a:pt x="357" y="258"/>
                      </a:lnTo>
                      <a:lnTo>
                        <a:pt x="367" y="243"/>
                      </a:lnTo>
                      <a:lnTo>
                        <a:pt x="403" y="251"/>
                      </a:lnTo>
                      <a:lnTo>
                        <a:pt x="418" y="231"/>
                      </a:lnTo>
                      <a:lnTo>
                        <a:pt x="521" y="281"/>
                      </a:lnTo>
                      <a:lnTo>
                        <a:pt x="546" y="249"/>
                      </a:lnTo>
                      <a:lnTo>
                        <a:pt x="556" y="264"/>
                      </a:lnTo>
                      <a:lnTo>
                        <a:pt x="586" y="264"/>
                      </a:lnTo>
                      <a:lnTo>
                        <a:pt x="591" y="239"/>
                      </a:lnTo>
                      <a:lnTo>
                        <a:pt x="627" y="228"/>
                      </a:lnTo>
                      <a:lnTo>
                        <a:pt x="611" y="177"/>
                      </a:lnTo>
                      <a:lnTo>
                        <a:pt x="621" y="172"/>
                      </a:lnTo>
                      <a:lnTo>
                        <a:pt x="642" y="181"/>
                      </a:lnTo>
                      <a:lnTo>
                        <a:pt x="651" y="166"/>
                      </a:lnTo>
                      <a:lnTo>
                        <a:pt x="672" y="166"/>
                      </a:lnTo>
                      <a:lnTo>
                        <a:pt x="678" y="186"/>
                      </a:lnTo>
                      <a:lnTo>
                        <a:pt x="692" y="181"/>
                      </a:lnTo>
                      <a:lnTo>
                        <a:pt x="702" y="151"/>
                      </a:lnTo>
                      <a:lnTo>
                        <a:pt x="729" y="190"/>
                      </a:lnTo>
                      <a:lnTo>
                        <a:pt x="750" y="180"/>
                      </a:lnTo>
                      <a:lnTo>
                        <a:pt x="753" y="134"/>
                      </a:lnTo>
                      <a:lnTo>
                        <a:pt x="764" y="124"/>
                      </a:lnTo>
                      <a:lnTo>
                        <a:pt x="753" y="119"/>
                      </a:lnTo>
                      <a:lnTo>
                        <a:pt x="746" y="74"/>
                      </a:lnTo>
                      <a:lnTo>
                        <a:pt x="766" y="64"/>
                      </a:lnTo>
                      <a:lnTo>
                        <a:pt x="792" y="68"/>
                      </a:lnTo>
                      <a:lnTo>
                        <a:pt x="802" y="47"/>
                      </a:lnTo>
                      <a:lnTo>
                        <a:pt x="822" y="47"/>
                      </a:lnTo>
                      <a:lnTo>
                        <a:pt x="827" y="32"/>
                      </a:lnTo>
                      <a:lnTo>
                        <a:pt x="822" y="12"/>
                      </a:lnTo>
                      <a:lnTo>
                        <a:pt x="853" y="1"/>
                      </a:lnTo>
                      <a:lnTo>
                        <a:pt x="873" y="5"/>
                      </a:lnTo>
                      <a:lnTo>
                        <a:pt x="899" y="0"/>
                      </a:lnTo>
                      <a:lnTo>
                        <a:pt x="935" y="10"/>
                      </a:lnTo>
                      <a:lnTo>
                        <a:pt x="955" y="35"/>
                      </a:lnTo>
                      <a:lnTo>
                        <a:pt x="965" y="35"/>
                      </a:lnTo>
                      <a:lnTo>
                        <a:pt x="982" y="50"/>
                      </a:lnTo>
                      <a:lnTo>
                        <a:pt x="1002" y="55"/>
                      </a:lnTo>
                      <a:lnTo>
                        <a:pt x="1007" y="70"/>
                      </a:lnTo>
                      <a:lnTo>
                        <a:pt x="1043" y="101"/>
                      </a:lnTo>
                      <a:lnTo>
                        <a:pt x="1038" y="116"/>
                      </a:lnTo>
                      <a:lnTo>
                        <a:pt x="1060" y="130"/>
                      </a:lnTo>
                      <a:lnTo>
                        <a:pt x="1039" y="152"/>
                      </a:lnTo>
                      <a:lnTo>
                        <a:pt x="1070" y="171"/>
                      </a:lnTo>
                      <a:lnTo>
                        <a:pt x="1075" y="207"/>
                      </a:lnTo>
                      <a:lnTo>
                        <a:pt x="1044" y="208"/>
                      </a:lnTo>
                      <a:lnTo>
                        <a:pt x="1045" y="234"/>
                      </a:lnTo>
                      <a:lnTo>
                        <a:pt x="1020" y="269"/>
                      </a:lnTo>
                      <a:lnTo>
                        <a:pt x="1031" y="305"/>
                      </a:lnTo>
                      <a:lnTo>
                        <a:pt x="1062" y="325"/>
                      </a:lnTo>
                      <a:lnTo>
                        <a:pt x="1082" y="324"/>
                      </a:lnTo>
                      <a:lnTo>
                        <a:pt x="1093" y="334"/>
                      </a:lnTo>
                      <a:lnTo>
                        <a:pt x="1127" y="294"/>
                      </a:lnTo>
                      <a:lnTo>
                        <a:pt x="1142" y="283"/>
                      </a:lnTo>
                      <a:lnTo>
                        <a:pt x="1168" y="292"/>
                      </a:lnTo>
                      <a:lnTo>
                        <a:pt x="1188" y="282"/>
                      </a:lnTo>
                      <a:lnTo>
                        <a:pt x="1199" y="302"/>
                      </a:lnTo>
                      <a:lnTo>
                        <a:pt x="1229" y="302"/>
                      </a:lnTo>
                      <a:lnTo>
                        <a:pt x="1234" y="291"/>
                      </a:lnTo>
                      <a:lnTo>
                        <a:pt x="1265" y="286"/>
                      </a:lnTo>
                      <a:lnTo>
                        <a:pt x="1276" y="311"/>
                      </a:lnTo>
                      <a:lnTo>
                        <a:pt x="1287" y="316"/>
                      </a:lnTo>
                      <a:lnTo>
                        <a:pt x="1322" y="367"/>
                      </a:lnTo>
                      <a:lnTo>
                        <a:pt x="1315" y="393"/>
                      </a:lnTo>
                      <a:lnTo>
                        <a:pt x="1271" y="404"/>
                      </a:lnTo>
                      <a:lnTo>
                        <a:pt x="1276" y="444"/>
                      </a:lnTo>
                      <a:lnTo>
                        <a:pt x="1297" y="459"/>
                      </a:lnTo>
                      <a:lnTo>
                        <a:pt x="1275" y="500"/>
                      </a:lnTo>
                      <a:lnTo>
                        <a:pt x="1246" y="485"/>
                      </a:lnTo>
                      <a:lnTo>
                        <a:pt x="1248" y="459"/>
                      </a:lnTo>
                      <a:lnTo>
                        <a:pt x="1233" y="453"/>
                      </a:lnTo>
                      <a:lnTo>
                        <a:pt x="1219" y="473"/>
                      </a:lnTo>
                      <a:lnTo>
                        <a:pt x="1190" y="486"/>
                      </a:lnTo>
                      <a:lnTo>
                        <a:pt x="1179" y="509"/>
                      </a:lnTo>
                      <a:lnTo>
                        <a:pt x="1164" y="509"/>
                      </a:lnTo>
                      <a:lnTo>
                        <a:pt x="1142" y="527"/>
                      </a:lnTo>
                      <a:lnTo>
                        <a:pt x="1140" y="538"/>
                      </a:lnTo>
                      <a:lnTo>
                        <a:pt x="1102" y="568"/>
                      </a:lnTo>
                      <a:lnTo>
                        <a:pt x="1054" y="595"/>
                      </a:lnTo>
                      <a:lnTo>
                        <a:pt x="1029" y="643"/>
                      </a:lnTo>
                      <a:lnTo>
                        <a:pt x="992" y="665"/>
                      </a:lnTo>
                      <a:lnTo>
                        <a:pt x="964" y="707"/>
                      </a:lnTo>
                      <a:lnTo>
                        <a:pt x="940" y="795"/>
                      </a:lnTo>
                      <a:lnTo>
                        <a:pt x="951" y="862"/>
                      </a:lnTo>
                      <a:lnTo>
                        <a:pt x="943" y="941"/>
                      </a:lnTo>
                      <a:lnTo>
                        <a:pt x="919" y="980"/>
                      </a:lnTo>
                      <a:lnTo>
                        <a:pt x="909" y="1022"/>
                      </a:lnTo>
                      <a:lnTo>
                        <a:pt x="947" y="1148"/>
                      </a:lnTo>
                      <a:lnTo>
                        <a:pt x="928" y="1157"/>
                      </a:lnTo>
                      <a:lnTo>
                        <a:pt x="917" y="1196"/>
                      </a:lnTo>
                      <a:lnTo>
                        <a:pt x="926" y="1233"/>
                      </a:lnTo>
                      <a:lnTo>
                        <a:pt x="914" y="1239"/>
                      </a:lnTo>
                      <a:lnTo>
                        <a:pt x="913" y="1290"/>
                      </a:lnTo>
                      <a:lnTo>
                        <a:pt x="887" y="1323"/>
                      </a:lnTo>
                      <a:lnTo>
                        <a:pt x="899" y="1342"/>
                      </a:lnTo>
                      <a:lnTo>
                        <a:pt x="887" y="1360"/>
                      </a:lnTo>
                      <a:lnTo>
                        <a:pt x="899" y="1372"/>
                      </a:lnTo>
                      <a:lnTo>
                        <a:pt x="872" y="1409"/>
                      </a:lnTo>
                      <a:lnTo>
                        <a:pt x="880" y="1429"/>
                      </a:lnTo>
                      <a:lnTo>
                        <a:pt x="872" y="1430"/>
                      </a:lnTo>
                      <a:lnTo>
                        <a:pt x="877" y="1460"/>
                      </a:lnTo>
                      <a:lnTo>
                        <a:pt x="880" y="1490"/>
                      </a:lnTo>
                      <a:lnTo>
                        <a:pt x="869" y="1513"/>
                      </a:lnTo>
                      <a:lnTo>
                        <a:pt x="898" y="1523"/>
                      </a:lnTo>
                      <a:lnTo>
                        <a:pt x="900" y="1534"/>
                      </a:lnTo>
                      <a:lnTo>
                        <a:pt x="882" y="1542"/>
                      </a:lnTo>
                      <a:lnTo>
                        <a:pt x="877" y="1631"/>
                      </a:lnTo>
                      <a:lnTo>
                        <a:pt x="864" y="1656"/>
                      </a:lnTo>
                      <a:lnTo>
                        <a:pt x="867" y="1686"/>
                      </a:lnTo>
                      <a:lnTo>
                        <a:pt x="853" y="1689"/>
                      </a:lnTo>
                      <a:lnTo>
                        <a:pt x="841" y="1783"/>
                      </a:lnTo>
                      <a:lnTo>
                        <a:pt x="826" y="1790"/>
                      </a:lnTo>
                      <a:lnTo>
                        <a:pt x="813" y="1823"/>
                      </a:lnTo>
                      <a:lnTo>
                        <a:pt x="813" y="1886"/>
                      </a:lnTo>
                      <a:lnTo>
                        <a:pt x="801" y="1929"/>
                      </a:lnTo>
                      <a:lnTo>
                        <a:pt x="765" y="1971"/>
                      </a:lnTo>
                      <a:lnTo>
                        <a:pt x="755" y="2015"/>
                      </a:lnTo>
                      <a:lnTo>
                        <a:pt x="760" y="2052"/>
                      </a:lnTo>
                      <a:lnTo>
                        <a:pt x="783" y="2064"/>
                      </a:lnTo>
                      <a:lnTo>
                        <a:pt x="832" y="2048"/>
                      </a:lnTo>
                      <a:lnTo>
                        <a:pt x="862" y="2054"/>
                      </a:lnTo>
                      <a:lnTo>
                        <a:pt x="933" y="2005"/>
                      </a:lnTo>
                      <a:lnTo>
                        <a:pt x="945" y="1972"/>
                      </a:lnTo>
                      <a:lnTo>
                        <a:pt x="956" y="1990"/>
                      </a:lnTo>
                      <a:lnTo>
                        <a:pt x="960" y="1977"/>
                      </a:lnTo>
                      <a:lnTo>
                        <a:pt x="975" y="1982"/>
                      </a:lnTo>
                      <a:lnTo>
                        <a:pt x="989" y="2010"/>
                      </a:lnTo>
                      <a:lnTo>
                        <a:pt x="983" y="2020"/>
                      </a:lnTo>
                      <a:lnTo>
                        <a:pt x="1012" y="2056"/>
                      </a:lnTo>
                      <a:lnTo>
                        <a:pt x="1008" y="2061"/>
                      </a:lnTo>
                      <a:lnTo>
                        <a:pt x="1030" y="2092"/>
                      </a:lnTo>
                      <a:lnTo>
                        <a:pt x="1033" y="2122"/>
                      </a:lnTo>
                      <a:lnTo>
                        <a:pt x="1066" y="2142"/>
                      </a:lnTo>
                      <a:lnTo>
                        <a:pt x="1079" y="2113"/>
                      </a:lnTo>
                      <a:lnTo>
                        <a:pt x="1098" y="2103"/>
                      </a:lnTo>
                      <a:lnTo>
                        <a:pt x="1094" y="2065"/>
                      </a:lnTo>
                      <a:lnTo>
                        <a:pt x="1054" y="2051"/>
                      </a:lnTo>
                      <a:lnTo>
                        <a:pt x="1070" y="1994"/>
                      </a:lnTo>
                      <a:lnTo>
                        <a:pt x="1100" y="1972"/>
                      </a:lnTo>
                      <a:lnTo>
                        <a:pt x="1102" y="2020"/>
                      </a:lnTo>
                      <a:lnTo>
                        <a:pt x="1100" y="2037"/>
                      </a:lnTo>
                      <a:lnTo>
                        <a:pt x="1090" y="2027"/>
                      </a:lnTo>
                      <a:lnTo>
                        <a:pt x="1089" y="2051"/>
                      </a:lnTo>
                      <a:lnTo>
                        <a:pt x="1122" y="2054"/>
                      </a:lnTo>
                      <a:lnTo>
                        <a:pt x="1162" y="2031"/>
                      </a:lnTo>
                      <a:lnTo>
                        <a:pt x="1162" y="2050"/>
                      </a:lnTo>
                      <a:lnTo>
                        <a:pt x="1154" y="2060"/>
                      </a:lnTo>
                      <a:lnTo>
                        <a:pt x="1159" y="2106"/>
                      </a:lnTo>
                      <a:lnTo>
                        <a:pt x="1142" y="2119"/>
                      </a:lnTo>
                      <a:lnTo>
                        <a:pt x="1132" y="2145"/>
                      </a:lnTo>
                      <a:lnTo>
                        <a:pt x="1139" y="2154"/>
                      </a:lnTo>
                      <a:lnTo>
                        <a:pt x="1209" y="2110"/>
                      </a:lnTo>
                      <a:lnTo>
                        <a:pt x="1223" y="2074"/>
                      </a:lnTo>
                      <a:lnTo>
                        <a:pt x="1234" y="2047"/>
                      </a:lnTo>
                      <a:lnTo>
                        <a:pt x="1229" y="2010"/>
                      </a:lnTo>
                      <a:lnTo>
                        <a:pt x="1239" y="1967"/>
                      </a:lnTo>
                      <a:lnTo>
                        <a:pt x="1255" y="1991"/>
                      </a:lnTo>
                      <a:lnTo>
                        <a:pt x="1260" y="2028"/>
                      </a:lnTo>
                      <a:lnTo>
                        <a:pt x="1253" y="2073"/>
                      </a:lnTo>
                      <a:lnTo>
                        <a:pt x="1258" y="2084"/>
                      </a:lnTo>
                      <a:lnTo>
                        <a:pt x="1280" y="2068"/>
                      </a:lnTo>
                      <a:lnTo>
                        <a:pt x="1288" y="2028"/>
                      </a:lnTo>
                      <a:lnTo>
                        <a:pt x="1262" y="1972"/>
                      </a:lnTo>
                      <a:lnTo>
                        <a:pt x="1253" y="1939"/>
                      </a:lnTo>
                      <a:lnTo>
                        <a:pt x="1241" y="1945"/>
                      </a:lnTo>
                      <a:lnTo>
                        <a:pt x="1225" y="1920"/>
                      </a:lnTo>
                      <a:lnTo>
                        <a:pt x="1204" y="1907"/>
                      </a:lnTo>
                      <a:lnTo>
                        <a:pt x="1230" y="1893"/>
                      </a:lnTo>
                      <a:lnTo>
                        <a:pt x="1265" y="1888"/>
                      </a:lnTo>
                      <a:lnTo>
                        <a:pt x="1287" y="1880"/>
                      </a:lnTo>
                      <a:lnTo>
                        <a:pt x="1266" y="1900"/>
                      </a:lnTo>
                      <a:lnTo>
                        <a:pt x="1279" y="1900"/>
                      </a:lnTo>
                      <a:lnTo>
                        <a:pt x="1309" y="1870"/>
                      </a:lnTo>
                      <a:lnTo>
                        <a:pt x="1329" y="1825"/>
                      </a:lnTo>
                      <a:lnTo>
                        <a:pt x="1369" y="1838"/>
                      </a:lnTo>
                      <a:lnTo>
                        <a:pt x="1404" y="1835"/>
                      </a:lnTo>
                      <a:lnTo>
                        <a:pt x="1433" y="1846"/>
                      </a:lnTo>
                      <a:lnTo>
                        <a:pt x="1436" y="1869"/>
                      </a:lnTo>
                      <a:lnTo>
                        <a:pt x="1448" y="1879"/>
                      </a:lnTo>
                      <a:lnTo>
                        <a:pt x="1562" y="1883"/>
                      </a:lnTo>
                      <a:lnTo>
                        <a:pt x="1570" y="1894"/>
                      </a:lnTo>
                      <a:lnTo>
                        <a:pt x="1587" y="1884"/>
                      </a:lnTo>
                      <a:lnTo>
                        <a:pt x="1610" y="1894"/>
                      </a:lnTo>
                      <a:lnTo>
                        <a:pt x="1632" y="1883"/>
                      </a:lnTo>
                      <a:lnTo>
                        <a:pt x="1639" y="1885"/>
                      </a:lnTo>
                      <a:lnTo>
                        <a:pt x="1637" y="1895"/>
                      </a:lnTo>
                      <a:lnTo>
                        <a:pt x="1655" y="1898"/>
                      </a:lnTo>
                      <a:lnTo>
                        <a:pt x="1661" y="1922"/>
                      </a:lnTo>
                      <a:lnTo>
                        <a:pt x="1651" y="1929"/>
                      </a:lnTo>
                      <a:lnTo>
                        <a:pt x="1651" y="1953"/>
                      </a:lnTo>
                      <a:lnTo>
                        <a:pt x="1594" y="1958"/>
                      </a:lnTo>
                      <a:lnTo>
                        <a:pt x="1573" y="1974"/>
                      </a:lnTo>
                      <a:lnTo>
                        <a:pt x="1624" y="1967"/>
                      </a:lnTo>
                      <a:lnTo>
                        <a:pt x="1630" y="1978"/>
                      </a:lnTo>
                      <a:lnTo>
                        <a:pt x="1679" y="1974"/>
                      </a:lnTo>
                      <a:lnTo>
                        <a:pt x="1678" y="1987"/>
                      </a:lnTo>
                      <a:lnTo>
                        <a:pt x="1718" y="2023"/>
                      </a:lnTo>
                      <a:lnTo>
                        <a:pt x="1727" y="2066"/>
                      </a:lnTo>
                      <a:lnTo>
                        <a:pt x="1778" y="2078"/>
                      </a:lnTo>
                      <a:lnTo>
                        <a:pt x="1799" y="2074"/>
                      </a:lnTo>
                      <a:lnTo>
                        <a:pt x="1803" y="2079"/>
                      </a:lnTo>
                      <a:lnTo>
                        <a:pt x="1794" y="2093"/>
                      </a:lnTo>
                      <a:lnTo>
                        <a:pt x="1800" y="2121"/>
                      </a:lnTo>
                      <a:lnTo>
                        <a:pt x="1817" y="2129"/>
                      </a:lnTo>
                      <a:lnTo>
                        <a:pt x="1806" y="2172"/>
                      </a:lnTo>
                      <a:lnTo>
                        <a:pt x="1817" y="2189"/>
                      </a:lnTo>
                      <a:lnTo>
                        <a:pt x="1799" y="2235"/>
                      </a:lnTo>
                      <a:lnTo>
                        <a:pt x="1816" y="2251"/>
                      </a:lnTo>
                      <a:lnTo>
                        <a:pt x="1808" y="2273"/>
                      </a:lnTo>
                      <a:lnTo>
                        <a:pt x="1818" y="2278"/>
                      </a:lnTo>
                      <a:lnTo>
                        <a:pt x="1823" y="2270"/>
                      </a:lnTo>
                      <a:lnTo>
                        <a:pt x="1831" y="2279"/>
                      </a:lnTo>
                      <a:lnTo>
                        <a:pt x="1820" y="2311"/>
                      </a:lnTo>
                      <a:lnTo>
                        <a:pt x="1854" y="2347"/>
                      </a:lnTo>
                      <a:lnTo>
                        <a:pt x="1851" y="2367"/>
                      </a:lnTo>
                      <a:lnTo>
                        <a:pt x="1859" y="2375"/>
                      </a:lnTo>
                      <a:lnTo>
                        <a:pt x="1859" y="2402"/>
                      </a:lnTo>
                      <a:lnTo>
                        <a:pt x="1871" y="2432"/>
                      </a:lnTo>
                      <a:lnTo>
                        <a:pt x="1887" y="2450"/>
                      </a:lnTo>
                      <a:lnTo>
                        <a:pt x="1890" y="2467"/>
                      </a:lnTo>
                      <a:lnTo>
                        <a:pt x="1928" y="2496"/>
                      </a:lnTo>
                      <a:lnTo>
                        <a:pt x="1962" y="2546"/>
                      </a:lnTo>
                      <a:lnTo>
                        <a:pt x="1975" y="2538"/>
                      </a:lnTo>
                      <a:lnTo>
                        <a:pt x="1968" y="2536"/>
                      </a:lnTo>
                      <a:lnTo>
                        <a:pt x="1984" y="2533"/>
                      </a:lnTo>
                      <a:lnTo>
                        <a:pt x="1974" y="2569"/>
                      </a:lnTo>
                      <a:lnTo>
                        <a:pt x="1987" y="2612"/>
                      </a:lnTo>
                      <a:lnTo>
                        <a:pt x="2001" y="2606"/>
                      </a:lnTo>
                      <a:lnTo>
                        <a:pt x="2013" y="2630"/>
                      </a:lnTo>
                      <a:lnTo>
                        <a:pt x="2026" y="2639"/>
                      </a:lnTo>
                      <a:lnTo>
                        <a:pt x="2050" y="2693"/>
                      </a:lnTo>
                      <a:lnTo>
                        <a:pt x="2043" y="2713"/>
                      </a:lnTo>
                      <a:lnTo>
                        <a:pt x="2064" y="2714"/>
                      </a:lnTo>
                      <a:lnTo>
                        <a:pt x="2064" y="2738"/>
                      </a:lnTo>
                      <a:lnTo>
                        <a:pt x="2056" y="2751"/>
                      </a:lnTo>
                      <a:lnTo>
                        <a:pt x="2068" y="2751"/>
                      </a:lnTo>
                      <a:lnTo>
                        <a:pt x="2064" y="2774"/>
                      </a:lnTo>
                      <a:lnTo>
                        <a:pt x="2076" y="2768"/>
                      </a:lnTo>
                      <a:lnTo>
                        <a:pt x="2080" y="2783"/>
                      </a:lnTo>
                      <a:lnTo>
                        <a:pt x="2082" y="2761"/>
                      </a:lnTo>
                      <a:lnTo>
                        <a:pt x="2107" y="2773"/>
                      </a:lnTo>
                      <a:lnTo>
                        <a:pt x="2090" y="2809"/>
                      </a:lnTo>
                      <a:lnTo>
                        <a:pt x="2110" y="2857"/>
                      </a:lnTo>
                      <a:lnTo>
                        <a:pt x="2131" y="2883"/>
                      </a:lnTo>
                      <a:lnTo>
                        <a:pt x="2117" y="3015"/>
                      </a:lnTo>
                      <a:lnTo>
                        <a:pt x="2108" y="3029"/>
                      </a:lnTo>
                      <a:lnTo>
                        <a:pt x="2118" y="3028"/>
                      </a:lnTo>
                      <a:lnTo>
                        <a:pt x="2115" y="3042"/>
                      </a:lnTo>
                      <a:lnTo>
                        <a:pt x="2105" y="3064"/>
                      </a:lnTo>
                      <a:lnTo>
                        <a:pt x="2107" y="3090"/>
                      </a:lnTo>
                      <a:lnTo>
                        <a:pt x="2118" y="3111"/>
                      </a:lnTo>
                      <a:lnTo>
                        <a:pt x="2119" y="3161"/>
                      </a:lnTo>
                      <a:lnTo>
                        <a:pt x="2127" y="3170"/>
                      </a:lnTo>
                      <a:lnTo>
                        <a:pt x="2132" y="3196"/>
                      </a:lnTo>
                      <a:lnTo>
                        <a:pt x="2093" y="3200"/>
                      </a:lnTo>
                      <a:lnTo>
                        <a:pt x="2036" y="3226"/>
                      </a:lnTo>
                      <a:lnTo>
                        <a:pt x="2025" y="3190"/>
                      </a:lnTo>
                      <a:lnTo>
                        <a:pt x="2035" y="3153"/>
                      </a:lnTo>
                      <a:lnTo>
                        <a:pt x="2019" y="3112"/>
                      </a:lnTo>
                      <a:lnTo>
                        <a:pt x="1976" y="3112"/>
                      </a:lnTo>
                      <a:lnTo>
                        <a:pt x="1982" y="3087"/>
                      </a:lnTo>
                      <a:lnTo>
                        <a:pt x="1914" y="3051"/>
                      </a:lnTo>
                      <a:lnTo>
                        <a:pt x="1888" y="3056"/>
                      </a:lnTo>
                      <a:lnTo>
                        <a:pt x="1866" y="3143"/>
                      </a:lnTo>
                      <a:lnTo>
                        <a:pt x="1818" y="3164"/>
                      </a:lnTo>
                      <a:lnTo>
                        <a:pt x="1815" y="3217"/>
                      </a:lnTo>
                      <a:lnTo>
                        <a:pt x="1871" y="3217"/>
                      </a:lnTo>
                      <a:lnTo>
                        <a:pt x="1862" y="3258"/>
                      </a:lnTo>
                      <a:lnTo>
                        <a:pt x="1913" y="3247"/>
                      </a:lnTo>
                      <a:lnTo>
                        <a:pt x="1933" y="3232"/>
                      </a:lnTo>
                      <a:lnTo>
                        <a:pt x="1985" y="3258"/>
                      </a:lnTo>
                      <a:lnTo>
                        <a:pt x="1925" y="3376"/>
                      </a:lnTo>
                      <a:lnTo>
                        <a:pt x="1880" y="3382"/>
                      </a:lnTo>
                      <a:lnTo>
                        <a:pt x="1886" y="3444"/>
                      </a:lnTo>
                      <a:lnTo>
                        <a:pt x="1901" y="3455"/>
                      </a:lnTo>
                      <a:lnTo>
                        <a:pt x="1841" y="3548"/>
                      </a:lnTo>
                      <a:lnTo>
                        <a:pt x="1790" y="3569"/>
                      </a:lnTo>
                      <a:lnTo>
                        <a:pt x="1738" y="3555"/>
                      </a:lnTo>
                      <a:lnTo>
                        <a:pt x="1698" y="3595"/>
                      </a:lnTo>
                      <a:lnTo>
                        <a:pt x="1667" y="3555"/>
                      </a:lnTo>
                      <a:lnTo>
                        <a:pt x="1626" y="3570"/>
                      </a:lnTo>
                      <a:lnTo>
                        <a:pt x="1575" y="3602"/>
                      </a:lnTo>
                      <a:lnTo>
                        <a:pt x="1586" y="3653"/>
                      </a:lnTo>
                      <a:lnTo>
                        <a:pt x="1571" y="3653"/>
                      </a:lnTo>
                      <a:lnTo>
                        <a:pt x="1602" y="3703"/>
                      </a:lnTo>
                      <a:lnTo>
                        <a:pt x="1542" y="3757"/>
                      </a:lnTo>
                      <a:lnTo>
                        <a:pt x="1514" y="3659"/>
                      </a:lnTo>
                      <a:lnTo>
                        <a:pt x="1519" y="3635"/>
                      </a:lnTo>
                      <a:lnTo>
                        <a:pt x="1496" y="3617"/>
                      </a:lnTo>
                      <a:lnTo>
                        <a:pt x="1497" y="3573"/>
                      </a:lnTo>
                      <a:lnTo>
                        <a:pt x="1525" y="3520"/>
                      </a:lnTo>
                      <a:lnTo>
                        <a:pt x="1519" y="3473"/>
                      </a:lnTo>
                      <a:lnTo>
                        <a:pt x="1466" y="3441"/>
                      </a:lnTo>
                      <a:lnTo>
                        <a:pt x="1459" y="3375"/>
                      </a:lnTo>
                      <a:lnTo>
                        <a:pt x="1424" y="33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" name="Freeform 56"/>
                <p:cNvSpPr>
                  <a:spLocks/>
                </p:cNvSpPr>
                <p:nvPr/>
              </p:nvSpPr>
              <p:spPr bwMode="auto">
                <a:xfrm>
                  <a:off x="7452831" y="4131993"/>
                  <a:ext cx="54074" cy="62814"/>
                </a:xfrm>
                <a:custGeom>
                  <a:avLst/>
                  <a:gdLst>
                    <a:gd name="T0" fmla="*/ 2147483646 w 103"/>
                    <a:gd name="T1" fmla="*/ 2147483646 h 117"/>
                    <a:gd name="T2" fmla="*/ 2147483646 w 103"/>
                    <a:gd name="T3" fmla="*/ 0 h 117"/>
                    <a:gd name="T4" fmla="*/ 2147483646 w 103"/>
                    <a:gd name="T5" fmla="*/ 2147483646 h 117"/>
                    <a:gd name="T6" fmla="*/ 2147483646 w 103"/>
                    <a:gd name="T7" fmla="*/ 2147483646 h 117"/>
                    <a:gd name="T8" fmla="*/ 2147483646 w 103"/>
                    <a:gd name="T9" fmla="*/ 2147483646 h 117"/>
                    <a:gd name="T10" fmla="*/ 2147483646 w 103"/>
                    <a:gd name="T11" fmla="*/ 2147483646 h 117"/>
                    <a:gd name="T12" fmla="*/ 2147483646 w 103"/>
                    <a:gd name="T13" fmla="*/ 2147483646 h 117"/>
                    <a:gd name="T14" fmla="*/ 2147483646 w 103"/>
                    <a:gd name="T15" fmla="*/ 2147483646 h 117"/>
                    <a:gd name="T16" fmla="*/ 2147483646 w 103"/>
                    <a:gd name="T17" fmla="*/ 2147483646 h 117"/>
                    <a:gd name="T18" fmla="*/ 2147483646 w 103"/>
                    <a:gd name="T19" fmla="*/ 2147483646 h 117"/>
                    <a:gd name="T20" fmla="*/ 2147483646 w 103"/>
                    <a:gd name="T21" fmla="*/ 2147483646 h 117"/>
                    <a:gd name="T22" fmla="*/ 2147483646 w 103"/>
                    <a:gd name="T23" fmla="*/ 2147483646 h 117"/>
                    <a:gd name="T24" fmla="*/ 2147483646 w 103"/>
                    <a:gd name="T25" fmla="*/ 2147483646 h 117"/>
                    <a:gd name="T26" fmla="*/ 0 w 103"/>
                    <a:gd name="T27" fmla="*/ 2147483646 h 117"/>
                    <a:gd name="T28" fmla="*/ 2147483646 w 103"/>
                    <a:gd name="T29" fmla="*/ 2147483646 h 117"/>
                    <a:gd name="T30" fmla="*/ 2147483646 w 103"/>
                    <a:gd name="T31" fmla="*/ 0 h 117"/>
                    <a:gd name="T32" fmla="*/ 2147483646 w 103"/>
                    <a:gd name="T33" fmla="*/ 2147483646 h 117"/>
                    <a:gd name="T34" fmla="*/ 2147483646 w 103"/>
                    <a:gd name="T35" fmla="*/ 2147483646 h 117"/>
                    <a:gd name="T36" fmla="*/ 2147483646 w 103"/>
                    <a:gd name="T37" fmla="*/ 2147483646 h 117"/>
                    <a:gd name="T38" fmla="*/ 2147483646 w 103"/>
                    <a:gd name="T39" fmla="*/ 2147483646 h 1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03"/>
                    <a:gd name="T61" fmla="*/ 0 h 117"/>
                    <a:gd name="T62" fmla="*/ 103 w 103"/>
                    <a:gd name="T63" fmla="*/ 117 h 1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03" h="117">
                      <a:moveTo>
                        <a:pt x="74" y="2"/>
                      </a:moveTo>
                      <a:lnTo>
                        <a:pt x="88" y="0"/>
                      </a:lnTo>
                      <a:lnTo>
                        <a:pt x="89" y="9"/>
                      </a:lnTo>
                      <a:lnTo>
                        <a:pt x="84" y="18"/>
                      </a:lnTo>
                      <a:lnTo>
                        <a:pt x="103" y="59"/>
                      </a:lnTo>
                      <a:lnTo>
                        <a:pt x="91" y="69"/>
                      </a:lnTo>
                      <a:lnTo>
                        <a:pt x="93" y="90"/>
                      </a:lnTo>
                      <a:lnTo>
                        <a:pt x="87" y="112"/>
                      </a:lnTo>
                      <a:lnTo>
                        <a:pt x="26" y="88"/>
                      </a:lnTo>
                      <a:lnTo>
                        <a:pt x="28" y="103"/>
                      </a:lnTo>
                      <a:lnTo>
                        <a:pt x="22" y="117"/>
                      </a:lnTo>
                      <a:lnTo>
                        <a:pt x="13" y="97"/>
                      </a:lnTo>
                      <a:lnTo>
                        <a:pt x="10" y="45"/>
                      </a:lnTo>
                      <a:lnTo>
                        <a:pt x="0" y="25"/>
                      </a:lnTo>
                      <a:lnTo>
                        <a:pt x="6" y="14"/>
                      </a:lnTo>
                      <a:lnTo>
                        <a:pt x="47" y="0"/>
                      </a:lnTo>
                      <a:lnTo>
                        <a:pt x="63" y="4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" name="Freeform 67"/>
                <p:cNvSpPr>
                  <a:spLocks/>
                </p:cNvSpPr>
                <p:nvPr/>
              </p:nvSpPr>
              <p:spPr bwMode="auto">
                <a:xfrm>
                  <a:off x="4259302" y="2556800"/>
                  <a:ext cx="33399" cy="48319"/>
                </a:xfrm>
                <a:custGeom>
                  <a:avLst/>
                  <a:gdLst>
                    <a:gd name="T0" fmla="*/ 0 w 62"/>
                    <a:gd name="T1" fmla="*/ 2147483646 h 90"/>
                    <a:gd name="T2" fmla="*/ 2147483646 w 62"/>
                    <a:gd name="T3" fmla="*/ 2147483646 h 90"/>
                    <a:gd name="T4" fmla="*/ 2147483646 w 62"/>
                    <a:gd name="T5" fmla="*/ 2147483646 h 90"/>
                    <a:gd name="T6" fmla="*/ 2147483646 w 62"/>
                    <a:gd name="T7" fmla="*/ 0 h 90"/>
                    <a:gd name="T8" fmla="*/ 2147483646 w 62"/>
                    <a:gd name="T9" fmla="*/ 2147483646 h 90"/>
                    <a:gd name="T10" fmla="*/ 0 w 62"/>
                    <a:gd name="T11" fmla="*/ 2147483646 h 9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90"/>
                    <a:gd name="T20" fmla="*/ 62 w 62"/>
                    <a:gd name="T21" fmla="*/ 90 h 9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90">
                      <a:moveTo>
                        <a:pt x="0" y="76"/>
                      </a:moveTo>
                      <a:lnTo>
                        <a:pt x="42" y="90"/>
                      </a:lnTo>
                      <a:lnTo>
                        <a:pt x="62" y="40"/>
                      </a:lnTo>
                      <a:lnTo>
                        <a:pt x="46" y="0"/>
                      </a:lnTo>
                      <a:lnTo>
                        <a:pt x="9" y="3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" name="Freeform 118"/>
                <p:cNvSpPr>
                  <a:spLocks/>
                </p:cNvSpPr>
                <p:nvPr/>
              </p:nvSpPr>
              <p:spPr bwMode="auto">
                <a:xfrm>
                  <a:off x="5394850" y="2229843"/>
                  <a:ext cx="4772" cy="6443"/>
                </a:xfrm>
                <a:custGeom>
                  <a:avLst/>
                  <a:gdLst>
                    <a:gd name="T0" fmla="*/ 2147483646 w 9"/>
                    <a:gd name="T1" fmla="*/ 2147483646 h 12"/>
                    <a:gd name="T2" fmla="*/ 2147483646 w 9"/>
                    <a:gd name="T3" fmla="*/ 2147483646 h 12"/>
                    <a:gd name="T4" fmla="*/ 0 w 9"/>
                    <a:gd name="T5" fmla="*/ 2147483646 h 12"/>
                    <a:gd name="T6" fmla="*/ 2147483646 w 9"/>
                    <a:gd name="T7" fmla="*/ 0 h 12"/>
                    <a:gd name="T8" fmla="*/ 2147483646 w 9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2"/>
                    <a:gd name="T17" fmla="*/ 9 w 9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2">
                      <a:moveTo>
                        <a:pt x="9" y="7"/>
                      </a:moveTo>
                      <a:lnTo>
                        <a:pt x="6" y="12"/>
                      </a:lnTo>
                      <a:lnTo>
                        <a:pt x="0" y="7"/>
                      </a:lnTo>
                      <a:lnTo>
                        <a:pt x="8" y="0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" name="Freeform 61"/>
                <p:cNvSpPr>
                  <a:spLocks/>
                </p:cNvSpPr>
                <p:nvPr/>
              </p:nvSpPr>
              <p:spPr bwMode="auto">
                <a:xfrm>
                  <a:off x="4151695" y="2095122"/>
                  <a:ext cx="1371729" cy="1314032"/>
                </a:xfrm>
                <a:custGeom>
                  <a:avLst/>
                  <a:gdLst>
                    <a:gd name="T0" fmla="*/ 2147483646 w 2589"/>
                    <a:gd name="T1" fmla="*/ 2147483646 h 2350"/>
                    <a:gd name="T2" fmla="*/ 2147483646 w 2589"/>
                    <a:gd name="T3" fmla="*/ 2147483646 h 2350"/>
                    <a:gd name="T4" fmla="*/ 2147483646 w 2589"/>
                    <a:gd name="T5" fmla="*/ 2147483646 h 2350"/>
                    <a:gd name="T6" fmla="*/ 2147483646 w 2589"/>
                    <a:gd name="T7" fmla="*/ 2147483646 h 2350"/>
                    <a:gd name="T8" fmla="*/ 2147483646 w 2589"/>
                    <a:gd name="T9" fmla="*/ 2147483646 h 2350"/>
                    <a:gd name="T10" fmla="*/ 2147483646 w 2589"/>
                    <a:gd name="T11" fmla="*/ 2147483646 h 2350"/>
                    <a:gd name="T12" fmla="*/ 2147483646 w 2589"/>
                    <a:gd name="T13" fmla="*/ 2147483646 h 2350"/>
                    <a:gd name="T14" fmla="*/ 2147483646 w 2589"/>
                    <a:gd name="T15" fmla="*/ 2147483646 h 2350"/>
                    <a:gd name="T16" fmla="*/ 2147483646 w 2589"/>
                    <a:gd name="T17" fmla="*/ 2147483646 h 2350"/>
                    <a:gd name="T18" fmla="*/ 2147483646 w 2589"/>
                    <a:gd name="T19" fmla="*/ 2147483646 h 2350"/>
                    <a:gd name="T20" fmla="*/ 2147483646 w 2589"/>
                    <a:gd name="T21" fmla="*/ 2147483646 h 2350"/>
                    <a:gd name="T22" fmla="*/ 2147483646 w 2589"/>
                    <a:gd name="T23" fmla="*/ 2147483646 h 2350"/>
                    <a:gd name="T24" fmla="*/ 2147483646 w 2589"/>
                    <a:gd name="T25" fmla="*/ 2147483646 h 2350"/>
                    <a:gd name="T26" fmla="*/ 2147483646 w 2589"/>
                    <a:gd name="T27" fmla="*/ 2147483646 h 2350"/>
                    <a:gd name="T28" fmla="*/ 2147483646 w 2589"/>
                    <a:gd name="T29" fmla="*/ 2147483646 h 2350"/>
                    <a:gd name="T30" fmla="*/ 2147483646 w 2589"/>
                    <a:gd name="T31" fmla="*/ 2147483646 h 2350"/>
                    <a:gd name="T32" fmla="*/ 2147483646 w 2589"/>
                    <a:gd name="T33" fmla="*/ 2147483646 h 2350"/>
                    <a:gd name="T34" fmla="*/ 2147483646 w 2589"/>
                    <a:gd name="T35" fmla="*/ 2147483646 h 2350"/>
                    <a:gd name="T36" fmla="*/ 2147483646 w 2589"/>
                    <a:gd name="T37" fmla="*/ 2147483646 h 2350"/>
                    <a:gd name="T38" fmla="*/ 2147483646 w 2589"/>
                    <a:gd name="T39" fmla="*/ 2147483646 h 2350"/>
                    <a:gd name="T40" fmla="*/ 2147483646 w 2589"/>
                    <a:gd name="T41" fmla="*/ 2147483646 h 2350"/>
                    <a:gd name="T42" fmla="*/ 2147483646 w 2589"/>
                    <a:gd name="T43" fmla="*/ 2147483646 h 2350"/>
                    <a:gd name="T44" fmla="*/ 2147483646 w 2589"/>
                    <a:gd name="T45" fmla="*/ 2147483646 h 2350"/>
                    <a:gd name="T46" fmla="*/ 2147483646 w 2589"/>
                    <a:gd name="T47" fmla="*/ 2147483646 h 2350"/>
                    <a:gd name="T48" fmla="*/ 2147483646 w 2589"/>
                    <a:gd name="T49" fmla="*/ 2147483646 h 2350"/>
                    <a:gd name="T50" fmla="*/ 2147483646 w 2589"/>
                    <a:gd name="T51" fmla="*/ 2147483646 h 2350"/>
                    <a:gd name="T52" fmla="*/ 2147483646 w 2589"/>
                    <a:gd name="T53" fmla="*/ 2147483646 h 2350"/>
                    <a:gd name="T54" fmla="*/ 2147483646 w 2589"/>
                    <a:gd name="T55" fmla="*/ 2147483646 h 2350"/>
                    <a:gd name="T56" fmla="*/ 2147483646 w 2589"/>
                    <a:gd name="T57" fmla="*/ 2147483646 h 2350"/>
                    <a:gd name="T58" fmla="*/ 2147483646 w 2589"/>
                    <a:gd name="T59" fmla="*/ 2147483646 h 2350"/>
                    <a:gd name="T60" fmla="*/ 2147483646 w 2589"/>
                    <a:gd name="T61" fmla="*/ 2147483646 h 2350"/>
                    <a:gd name="T62" fmla="*/ 2147483646 w 2589"/>
                    <a:gd name="T63" fmla="*/ 2147483646 h 2350"/>
                    <a:gd name="T64" fmla="*/ 2147483646 w 2589"/>
                    <a:gd name="T65" fmla="*/ 2147483646 h 2350"/>
                    <a:gd name="T66" fmla="*/ 2147483646 w 2589"/>
                    <a:gd name="T67" fmla="*/ 2147483646 h 2350"/>
                    <a:gd name="T68" fmla="*/ 2147483646 w 2589"/>
                    <a:gd name="T69" fmla="*/ 2147483646 h 2350"/>
                    <a:gd name="T70" fmla="*/ 2147483646 w 2589"/>
                    <a:gd name="T71" fmla="*/ 2147483646 h 2350"/>
                    <a:gd name="T72" fmla="*/ 2147483646 w 2589"/>
                    <a:gd name="T73" fmla="*/ 2147483646 h 2350"/>
                    <a:gd name="T74" fmla="*/ 2147483646 w 2589"/>
                    <a:gd name="T75" fmla="*/ 2147483646 h 2350"/>
                    <a:gd name="T76" fmla="*/ 2147483646 w 2589"/>
                    <a:gd name="T77" fmla="*/ 2147483646 h 2350"/>
                    <a:gd name="T78" fmla="*/ 2147483646 w 2589"/>
                    <a:gd name="T79" fmla="*/ 2147483646 h 2350"/>
                    <a:gd name="T80" fmla="*/ 2147483646 w 2589"/>
                    <a:gd name="T81" fmla="*/ 2147483646 h 2350"/>
                    <a:gd name="T82" fmla="*/ 2147483646 w 2589"/>
                    <a:gd name="T83" fmla="*/ 2147483646 h 2350"/>
                    <a:gd name="T84" fmla="*/ 2147483646 w 2589"/>
                    <a:gd name="T85" fmla="*/ 2147483646 h 2350"/>
                    <a:gd name="T86" fmla="*/ 2147483646 w 2589"/>
                    <a:gd name="T87" fmla="*/ 2147483646 h 2350"/>
                    <a:gd name="T88" fmla="*/ 2147483646 w 2589"/>
                    <a:gd name="T89" fmla="*/ 2147483646 h 2350"/>
                    <a:gd name="T90" fmla="*/ 2147483646 w 2589"/>
                    <a:gd name="T91" fmla="*/ 2147483646 h 2350"/>
                    <a:gd name="T92" fmla="*/ 2147483646 w 2589"/>
                    <a:gd name="T93" fmla="*/ 2147483646 h 2350"/>
                    <a:gd name="T94" fmla="*/ 2147483646 w 2589"/>
                    <a:gd name="T95" fmla="*/ 2147483646 h 2350"/>
                    <a:gd name="T96" fmla="*/ 2147483646 w 2589"/>
                    <a:gd name="T97" fmla="*/ 2147483646 h 2350"/>
                    <a:gd name="T98" fmla="*/ 2147483646 w 2589"/>
                    <a:gd name="T99" fmla="*/ 2147483646 h 2350"/>
                    <a:gd name="T100" fmla="*/ 2147483646 w 2589"/>
                    <a:gd name="T101" fmla="*/ 2147483646 h 2350"/>
                    <a:gd name="T102" fmla="*/ 2147483646 w 2589"/>
                    <a:gd name="T103" fmla="*/ 2147483646 h 2350"/>
                    <a:gd name="T104" fmla="*/ 2147483646 w 2589"/>
                    <a:gd name="T105" fmla="*/ 2147483646 h 2350"/>
                    <a:gd name="T106" fmla="*/ 2147483646 w 2589"/>
                    <a:gd name="T107" fmla="*/ 2147483646 h 2350"/>
                    <a:gd name="T108" fmla="*/ 2147483646 w 2589"/>
                    <a:gd name="T109" fmla="*/ 2147483646 h 2350"/>
                    <a:gd name="T110" fmla="*/ 2147483646 w 2589"/>
                    <a:gd name="T111" fmla="*/ 2147483646 h 2350"/>
                    <a:gd name="T112" fmla="*/ 2147483646 w 2589"/>
                    <a:gd name="T113" fmla="*/ 2147483646 h 23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9"/>
                    <a:gd name="T172" fmla="*/ 0 h 2350"/>
                    <a:gd name="T173" fmla="*/ 2589 w 2589"/>
                    <a:gd name="T174" fmla="*/ 2350 h 23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9" h="2350">
                      <a:moveTo>
                        <a:pt x="2133" y="1893"/>
                      </a:moveTo>
                      <a:lnTo>
                        <a:pt x="2093" y="1908"/>
                      </a:lnTo>
                      <a:lnTo>
                        <a:pt x="2103" y="1929"/>
                      </a:lnTo>
                      <a:lnTo>
                        <a:pt x="2053" y="1949"/>
                      </a:lnTo>
                      <a:lnTo>
                        <a:pt x="2057" y="1913"/>
                      </a:lnTo>
                      <a:lnTo>
                        <a:pt x="2002" y="1919"/>
                      </a:lnTo>
                      <a:lnTo>
                        <a:pt x="1992" y="1945"/>
                      </a:lnTo>
                      <a:lnTo>
                        <a:pt x="1956" y="1966"/>
                      </a:lnTo>
                      <a:lnTo>
                        <a:pt x="1918" y="1913"/>
                      </a:lnTo>
                      <a:lnTo>
                        <a:pt x="1910" y="1935"/>
                      </a:lnTo>
                      <a:lnTo>
                        <a:pt x="1854" y="1950"/>
                      </a:lnTo>
                      <a:lnTo>
                        <a:pt x="1815" y="1930"/>
                      </a:lnTo>
                      <a:lnTo>
                        <a:pt x="1820" y="1915"/>
                      </a:lnTo>
                      <a:lnTo>
                        <a:pt x="1764" y="1905"/>
                      </a:lnTo>
                      <a:lnTo>
                        <a:pt x="1692" y="1874"/>
                      </a:lnTo>
                      <a:lnTo>
                        <a:pt x="1677" y="1894"/>
                      </a:lnTo>
                      <a:lnTo>
                        <a:pt x="1672" y="1847"/>
                      </a:lnTo>
                      <a:lnTo>
                        <a:pt x="1602" y="1842"/>
                      </a:lnTo>
                      <a:lnTo>
                        <a:pt x="1591" y="1879"/>
                      </a:lnTo>
                      <a:lnTo>
                        <a:pt x="1491" y="1864"/>
                      </a:lnTo>
                      <a:lnTo>
                        <a:pt x="1455" y="1899"/>
                      </a:lnTo>
                      <a:lnTo>
                        <a:pt x="1408" y="1889"/>
                      </a:lnTo>
                      <a:lnTo>
                        <a:pt x="1408" y="1910"/>
                      </a:lnTo>
                      <a:lnTo>
                        <a:pt x="1368" y="1910"/>
                      </a:lnTo>
                      <a:lnTo>
                        <a:pt x="1357" y="1935"/>
                      </a:lnTo>
                      <a:lnTo>
                        <a:pt x="1267" y="1956"/>
                      </a:lnTo>
                      <a:lnTo>
                        <a:pt x="1190" y="2012"/>
                      </a:lnTo>
                      <a:lnTo>
                        <a:pt x="1213" y="2044"/>
                      </a:lnTo>
                      <a:lnTo>
                        <a:pt x="1128" y="2115"/>
                      </a:lnTo>
                      <a:lnTo>
                        <a:pt x="1114" y="2172"/>
                      </a:lnTo>
                      <a:lnTo>
                        <a:pt x="1085" y="2137"/>
                      </a:lnTo>
                      <a:lnTo>
                        <a:pt x="1048" y="2132"/>
                      </a:lnTo>
                      <a:lnTo>
                        <a:pt x="991" y="2203"/>
                      </a:lnTo>
                      <a:lnTo>
                        <a:pt x="917" y="2267"/>
                      </a:lnTo>
                      <a:lnTo>
                        <a:pt x="875" y="2334"/>
                      </a:lnTo>
                      <a:lnTo>
                        <a:pt x="834" y="2328"/>
                      </a:lnTo>
                      <a:lnTo>
                        <a:pt x="779" y="2350"/>
                      </a:lnTo>
                      <a:lnTo>
                        <a:pt x="750" y="2322"/>
                      </a:lnTo>
                      <a:lnTo>
                        <a:pt x="724" y="2342"/>
                      </a:lnTo>
                      <a:lnTo>
                        <a:pt x="683" y="2301"/>
                      </a:lnTo>
                      <a:lnTo>
                        <a:pt x="668" y="2342"/>
                      </a:lnTo>
                      <a:lnTo>
                        <a:pt x="648" y="2347"/>
                      </a:lnTo>
                      <a:lnTo>
                        <a:pt x="627" y="2317"/>
                      </a:lnTo>
                      <a:lnTo>
                        <a:pt x="612" y="2327"/>
                      </a:lnTo>
                      <a:lnTo>
                        <a:pt x="566" y="2301"/>
                      </a:lnTo>
                      <a:lnTo>
                        <a:pt x="532" y="2305"/>
                      </a:lnTo>
                      <a:lnTo>
                        <a:pt x="486" y="2218"/>
                      </a:lnTo>
                      <a:lnTo>
                        <a:pt x="477" y="2130"/>
                      </a:lnTo>
                      <a:lnTo>
                        <a:pt x="395" y="2125"/>
                      </a:lnTo>
                      <a:lnTo>
                        <a:pt x="390" y="2161"/>
                      </a:lnTo>
                      <a:lnTo>
                        <a:pt x="353" y="2216"/>
                      </a:lnTo>
                      <a:lnTo>
                        <a:pt x="310" y="2244"/>
                      </a:lnTo>
                      <a:lnTo>
                        <a:pt x="335" y="2254"/>
                      </a:lnTo>
                      <a:lnTo>
                        <a:pt x="293" y="2274"/>
                      </a:lnTo>
                      <a:lnTo>
                        <a:pt x="247" y="2171"/>
                      </a:lnTo>
                      <a:lnTo>
                        <a:pt x="229" y="2091"/>
                      </a:lnTo>
                      <a:lnTo>
                        <a:pt x="209" y="2068"/>
                      </a:lnTo>
                      <a:lnTo>
                        <a:pt x="232" y="2038"/>
                      </a:lnTo>
                      <a:lnTo>
                        <a:pt x="205" y="1976"/>
                      </a:lnTo>
                      <a:lnTo>
                        <a:pt x="195" y="1971"/>
                      </a:lnTo>
                      <a:lnTo>
                        <a:pt x="201" y="1930"/>
                      </a:lnTo>
                      <a:lnTo>
                        <a:pt x="222" y="1930"/>
                      </a:lnTo>
                      <a:lnTo>
                        <a:pt x="227" y="1899"/>
                      </a:lnTo>
                      <a:lnTo>
                        <a:pt x="203" y="1837"/>
                      </a:lnTo>
                      <a:lnTo>
                        <a:pt x="223" y="1801"/>
                      </a:lnTo>
                      <a:lnTo>
                        <a:pt x="182" y="1791"/>
                      </a:lnTo>
                      <a:lnTo>
                        <a:pt x="194" y="1739"/>
                      </a:lnTo>
                      <a:lnTo>
                        <a:pt x="173" y="1723"/>
                      </a:lnTo>
                      <a:lnTo>
                        <a:pt x="173" y="1744"/>
                      </a:lnTo>
                      <a:lnTo>
                        <a:pt x="158" y="1764"/>
                      </a:lnTo>
                      <a:lnTo>
                        <a:pt x="107" y="1760"/>
                      </a:lnTo>
                      <a:lnTo>
                        <a:pt x="97" y="1735"/>
                      </a:lnTo>
                      <a:lnTo>
                        <a:pt x="35" y="1709"/>
                      </a:lnTo>
                      <a:lnTo>
                        <a:pt x="23" y="1630"/>
                      </a:lnTo>
                      <a:lnTo>
                        <a:pt x="0" y="1605"/>
                      </a:lnTo>
                      <a:lnTo>
                        <a:pt x="5" y="1565"/>
                      </a:lnTo>
                      <a:lnTo>
                        <a:pt x="92" y="1499"/>
                      </a:lnTo>
                      <a:lnTo>
                        <a:pt x="153" y="1471"/>
                      </a:lnTo>
                      <a:lnTo>
                        <a:pt x="164" y="1482"/>
                      </a:lnTo>
                      <a:lnTo>
                        <a:pt x="189" y="1417"/>
                      </a:lnTo>
                      <a:lnTo>
                        <a:pt x="205" y="1350"/>
                      </a:lnTo>
                      <a:lnTo>
                        <a:pt x="169" y="1329"/>
                      </a:lnTo>
                      <a:lnTo>
                        <a:pt x="131" y="1241"/>
                      </a:lnTo>
                      <a:lnTo>
                        <a:pt x="157" y="1215"/>
                      </a:lnTo>
                      <a:lnTo>
                        <a:pt x="159" y="1198"/>
                      </a:lnTo>
                      <a:lnTo>
                        <a:pt x="190" y="1212"/>
                      </a:lnTo>
                      <a:lnTo>
                        <a:pt x="245" y="1162"/>
                      </a:lnTo>
                      <a:lnTo>
                        <a:pt x="215" y="1109"/>
                      </a:lnTo>
                      <a:lnTo>
                        <a:pt x="205" y="1113"/>
                      </a:lnTo>
                      <a:lnTo>
                        <a:pt x="141" y="1050"/>
                      </a:lnTo>
                      <a:lnTo>
                        <a:pt x="158" y="1016"/>
                      </a:lnTo>
                      <a:lnTo>
                        <a:pt x="167" y="1005"/>
                      </a:lnTo>
                      <a:lnTo>
                        <a:pt x="228" y="1036"/>
                      </a:lnTo>
                      <a:lnTo>
                        <a:pt x="271" y="1105"/>
                      </a:lnTo>
                      <a:lnTo>
                        <a:pt x="294" y="1124"/>
                      </a:lnTo>
                      <a:lnTo>
                        <a:pt x="279" y="1132"/>
                      </a:lnTo>
                      <a:lnTo>
                        <a:pt x="320" y="1230"/>
                      </a:lnTo>
                      <a:lnTo>
                        <a:pt x="409" y="1234"/>
                      </a:lnTo>
                      <a:lnTo>
                        <a:pt x="431" y="1259"/>
                      </a:lnTo>
                      <a:lnTo>
                        <a:pt x="386" y="1322"/>
                      </a:lnTo>
                      <a:lnTo>
                        <a:pt x="329" y="1345"/>
                      </a:lnTo>
                      <a:lnTo>
                        <a:pt x="308" y="1482"/>
                      </a:lnTo>
                      <a:lnTo>
                        <a:pt x="361" y="1419"/>
                      </a:lnTo>
                      <a:lnTo>
                        <a:pt x="371" y="1440"/>
                      </a:lnTo>
                      <a:lnTo>
                        <a:pt x="343" y="1522"/>
                      </a:lnTo>
                      <a:lnTo>
                        <a:pt x="299" y="1588"/>
                      </a:lnTo>
                      <a:lnTo>
                        <a:pt x="336" y="1630"/>
                      </a:lnTo>
                      <a:lnTo>
                        <a:pt x="338" y="1700"/>
                      </a:lnTo>
                      <a:lnTo>
                        <a:pt x="375" y="1717"/>
                      </a:lnTo>
                      <a:lnTo>
                        <a:pt x="380" y="1746"/>
                      </a:lnTo>
                      <a:lnTo>
                        <a:pt x="399" y="1752"/>
                      </a:lnTo>
                      <a:lnTo>
                        <a:pt x="400" y="1721"/>
                      </a:lnTo>
                      <a:lnTo>
                        <a:pt x="340" y="1607"/>
                      </a:lnTo>
                      <a:lnTo>
                        <a:pt x="336" y="1554"/>
                      </a:lnTo>
                      <a:lnTo>
                        <a:pt x="377" y="1565"/>
                      </a:lnTo>
                      <a:lnTo>
                        <a:pt x="403" y="1526"/>
                      </a:lnTo>
                      <a:lnTo>
                        <a:pt x="405" y="1430"/>
                      </a:lnTo>
                      <a:lnTo>
                        <a:pt x="387" y="1384"/>
                      </a:lnTo>
                      <a:lnTo>
                        <a:pt x="460" y="1268"/>
                      </a:lnTo>
                      <a:lnTo>
                        <a:pt x="449" y="1218"/>
                      </a:lnTo>
                      <a:lnTo>
                        <a:pt x="407" y="1206"/>
                      </a:lnTo>
                      <a:lnTo>
                        <a:pt x="389" y="1143"/>
                      </a:lnTo>
                      <a:lnTo>
                        <a:pt x="402" y="1109"/>
                      </a:lnTo>
                      <a:lnTo>
                        <a:pt x="363" y="1073"/>
                      </a:lnTo>
                      <a:lnTo>
                        <a:pt x="315" y="1048"/>
                      </a:lnTo>
                      <a:lnTo>
                        <a:pt x="324" y="971"/>
                      </a:lnTo>
                      <a:lnTo>
                        <a:pt x="348" y="935"/>
                      </a:lnTo>
                      <a:lnTo>
                        <a:pt x="349" y="901"/>
                      </a:lnTo>
                      <a:lnTo>
                        <a:pt x="334" y="889"/>
                      </a:lnTo>
                      <a:lnTo>
                        <a:pt x="356" y="886"/>
                      </a:lnTo>
                      <a:lnTo>
                        <a:pt x="335" y="869"/>
                      </a:lnTo>
                      <a:lnTo>
                        <a:pt x="353" y="868"/>
                      </a:lnTo>
                      <a:lnTo>
                        <a:pt x="349" y="832"/>
                      </a:lnTo>
                      <a:lnTo>
                        <a:pt x="372" y="808"/>
                      </a:lnTo>
                      <a:lnTo>
                        <a:pt x="376" y="778"/>
                      </a:lnTo>
                      <a:lnTo>
                        <a:pt x="523" y="810"/>
                      </a:lnTo>
                      <a:lnTo>
                        <a:pt x="660" y="822"/>
                      </a:lnTo>
                      <a:lnTo>
                        <a:pt x="685" y="841"/>
                      </a:lnTo>
                      <a:lnTo>
                        <a:pt x="704" y="819"/>
                      </a:lnTo>
                      <a:lnTo>
                        <a:pt x="790" y="822"/>
                      </a:lnTo>
                      <a:lnTo>
                        <a:pt x="794" y="842"/>
                      </a:lnTo>
                      <a:lnTo>
                        <a:pt x="715" y="888"/>
                      </a:lnTo>
                      <a:lnTo>
                        <a:pt x="789" y="889"/>
                      </a:lnTo>
                      <a:lnTo>
                        <a:pt x="816" y="854"/>
                      </a:lnTo>
                      <a:lnTo>
                        <a:pt x="806" y="823"/>
                      </a:lnTo>
                      <a:lnTo>
                        <a:pt x="807" y="785"/>
                      </a:lnTo>
                      <a:lnTo>
                        <a:pt x="831" y="801"/>
                      </a:lnTo>
                      <a:lnTo>
                        <a:pt x="829" y="786"/>
                      </a:lnTo>
                      <a:lnTo>
                        <a:pt x="794" y="771"/>
                      </a:lnTo>
                      <a:lnTo>
                        <a:pt x="792" y="735"/>
                      </a:lnTo>
                      <a:lnTo>
                        <a:pt x="766" y="720"/>
                      </a:lnTo>
                      <a:lnTo>
                        <a:pt x="755" y="704"/>
                      </a:lnTo>
                      <a:lnTo>
                        <a:pt x="759" y="694"/>
                      </a:lnTo>
                      <a:lnTo>
                        <a:pt x="774" y="703"/>
                      </a:lnTo>
                      <a:lnTo>
                        <a:pt x="773" y="687"/>
                      </a:lnTo>
                      <a:lnTo>
                        <a:pt x="788" y="685"/>
                      </a:lnTo>
                      <a:lnTo>
                        <a:pt x="816" y="703"/>
                      </a:lnTo>
                      <a:lnTo>
                        <a:pt x="811" y="715"/>
                      </a:lnTo>
                      <a:lnTo>
                        <a:pt x="820" y="730"/>
                      </a:lnTo>
                      <a:lnTo>
                        <a:pt x="838" y="715"/>
                      </a:lnTo>
                      <a:lnTo>
                        <a:pt x="835" y="689"/>
                      </a:lnTo>
                      <a:lnTo>
                        <a:pt x="819" y="690"/>
                      </a:lnTo>
                      <a:lnTo>
                        <a:pt x="810" y="678"/>
                      </a:lnTo>
                      <a:lnTo>
                        <a:pt x="816" y="666"/>
                      </a:lnTo>
                      <a:lnTo>
                        <a:pt x="788" y="642"/>
                      </a:lnTo>
                      <a:lnTo>
                        <a:pt x="765" y="634"/>
                      </a:lnTo>
                      <a:lnTo>
                        <a:pt x="761" y="620"/>
                      </a:lnTo>
                      <a:lnTo>
                        <a:pt x="779" y="614"/>
                      </a:lnTo>
                      <a:lnTo>
                        <a:pt x="787" y="591"/>
                      </a:lnTo>
                      <a:lnTo>
                        <a:pt x="806" y="610"/>
                      </a:lnTo>
                      <a:lnTo>
                        <a:pt x="822" y="653"/>
                      </a:lnTo>
                      <a:lnTo>
                        <a:pt x="842" y="625"/>
                      </a:lnTo>
                      <a:lnTo>
                        <a:pt x="847" y="602"/>
                      </a:lnTo>
                      <a:lnTo>
                        <a:pt x="875" y="565"/>
                      </a:lnTo>
                      <a:lnTo>
                        <a:pt x="885" y="582"/>
                      </a:lnTo>
                      <a:lnTo>
                        <a:pt x="900" y="568"/>
                      </a:lnTo>
                      <a:lnTo>
                        <a:pt x="871" y="551"/>
                      </a:lnTo>
                      <a:lnTo>
                        <a:pt x="858" y="551"/>
                      </a:lnTo>
                      <a:lnTo>
                        <a:pt x="852" y="539"/>
                      </a:lnTo>
                      <a:lnTo>
                        <a:pt x="864" y="531"/>
                      </a:lnTo>
                      <a:lnTo>
                        <a:pt x="890" y="536"/>
                      </a:lnTo>
                      <a:lnTo>
                        <a:pt x="919" y="553"/>
                      </a:lnTo>
                      <a:lnTo>
                        <a:pt x="1002" y="477"/>
                      </a:lnTo>
                      <a:lnTo>
                        <a:pt x="1016" y="479"/>
                      </a:lnTo>
                      <a:lnTo>
                        <a:pt x="1015" y="490"/>
                      </a:lnTo>
                      <a:lnTo>
                        <a:pt x="1034" y="493"/>
                      </a:lnTo>
                      <a:lnTo>
                        <a:pt x="1029" y="488"/>
                      </a:lnTo>
                      <a:lnTo>
                        <a:pt x="1039" y="476"/>
                      </a:lnTo>
                      <a:lnTo>
                        <a:pt x="1054" y="483"/>
                      </a:lnTo>
                      <a:lnTo>
                        <a:pt x="1049" y="468"/>
                      </a:lnTo>
                      <a:lnTo>
                        <a:pt x="1061" y="457"/>
                      </a:lnTo>
                      <a:lnTo>
                        <a:pt x="1076" y="465"/>
                      </a:lnTo>
                      <a:lnTo>
                        <a:pt x="1120" y="453"/>
                      </a:lnTo>
                      <a:lnTo>
                        <a:pt x="1118" y="462"/>
                      </a:lnTo>
                      <a:lnTo>
                        <a:pt x="1145" y="465"/>
                      </a:lnTo>
                      <a:lnTo>
                        <a:pt x="1155" y="439"/>
                      </a:lnTo>
                      <a:lnTo>
                        <a:pt x="1197" y="437"/>
                      </a:lnTo>
                      <a:lnTo>
                        <a:pt x="1289" y="421"/>
                      </a:lnTo>
                      <a:lnTo>
                        <a:pt x="1303" y="406"/>
                      </a:lnTo>
                      <a:lnTo>
                        <a:pt x="1280" y="415"/>
                      </a:lnTo>
                      <a:lnTo>
                        <a:pt x="1262" y="405"/>
                      </a:lnTo>
                      <a:lnTo>
                        <a:pt x="1256" y="420"/>
                      </a:lnTo>
                      <a:lnTo>
                        <a:pt x="1251" y="398"/>
                      </a:lnTo>
                      <a:lnTo>
                        <a:pt x="1238" y="393"/>
                      </a:lnTo>
                      <a:lnTo>
                        <a:pt x="1237" y="403"/>
                      </a:lnTo>
                      <a:lnTo>
                        <a:pt x="1225" y="415"/>
                      </a:lnTo>
                      <a:lnTo>
                        <a:pt x="1232" y="372"/>
                      </a:lnTo>
                      <a:lnTo>
                        <a:pt x="1239" y="368"/>
                      </a:lnTo>
                      <a:lnTo>
                        <a:pt x="1245" y="383"/>
                      </a:lnTo>
                      <a:lnTo>
                        <a:pt x="1250" y="366"/>
                      </a:lnTo>
                      <a:lnTo>
                        <a:pt x="1261" y="366"/>
                      </a:lnTo>
                      <a:lnTo>
                        <a:pt x="1260" y="382"/>
                      </a:lnTo>
                      <a:lnTo>
                        <a:pt x="1282" y="380"/>
                      </a:lnTo>
                      <a:lnTo>
                        <a:pt x="1280" y="363"/>
                      </a:lnTo>
                      <a:lnTo>
                        <a:pt x="1312" y="368"/>
                      </a:lnTo>
                      <a:lnTo>
                        <a:pt x="1321" y="380"/>
                      </a:lnTo>
                      <a:lnTo>
                        <a:pt x="1334" y="368"/>
                      </a:lnTo>
                      <a:lnTo>
                        <a:pt x="1331" y="363"/>
                      </a:lnTo>
                      <a:lnTo>
                        <a:pt x="1349" y="370"/>
                      </a:lnTo>
                      <a:lnTo>
                        <a:pt x="1368" y="364"/>
                      </a:lnTo>
                      <a:lnTo>
                        <a:pt x="1410" y="402"/>
                      </a:lnTo>
                      <a:lnTo>
                        <a:pt x="1423" y="401"/>
                      </a:lnTo>
                      <a:lnTo>
                        <a:pt x="1414" y="442"/>
                      </a:lnTo>
                      <a:lnTo>
                        <a:pt x="1431" y="439"/>
                      </a:lnTo>
                      <a:lnTo>
                        <a:pt x="1442" y="420"/>
                      </a:lnTo>
                      <a:lnTo>
                        <a:pt x="1452" y="431"/>
                      </a:lnTo>
                      <a:lnTo>
                        <a:pt x="1443" y="454"/>
                      </a:lnTo>
                      <a:lnTo>
                        <a:pt x="1465" y="452"/>
                      </a:lnTo>
                      <a:lnTo>
                        <a:pt x="1489" y="417"/>
                      </a:lnTo>
                      <a:lnTo>
                        <a:pt x="1487" y="440"/>
                      </a:lnTo>
                      <a:lnTo>
                        <a:pt x="1498" y="428"/>
                      </a:lnTo>
                      <a:lnTo>
                        <a:pt x="1517" y="428"/>
                      </a:lnTo>
                      <a:lnTo>
                        <a:pt x="1520" y="416"/>
                      </a:lnTo>
                      <a:lnTo>
                        <a:pt x="1509" y="412"/>
                      </a:lnTo>
                      <a:lnTo>
                        <a:pt x="1520" y="405"/>
                      </a:lnTo>
                      <a:lnTo>
                        <a:pt x="1538" y="407"/>
                      </a:lnTo>
                      <a:lnTo>
                        <a:pt x="1540" y="400"/>
                      </a:lnTo>
                      <a:lnTo>
                        <a:pt x="1530" y="397"/>
                      </a:lnTo>
                      <a:lnTo>
                        <a:pt x="1577" y="368"/>
                      </a:lnTo>
                      <a:lnTo>
                        <a:pt x="1607" y="380"/>
                      </a:lnTo>
                      <a:lnTo>
                        <a:pt x="1602" y="391"/>
                      </a:lnTo>
                      <a:lnTo>
                        <a:pt x="1621" y="402"/>
                      </a:lnTo>
                      <a:lnTo>
                        <a:pt x="1634" y="417"/>
                      </a:lnTo>
                      <a:lnTo>
                        <a:pt x="1641" y="401"/>
                      </a:lnTo>
                      <a:lnTo>
                        <a:pt x="1630" y="372"/>
                      </a:lnTo>
                      <a:lnTo>
                        <a:pt x="1594" y="342"/>
                      </a:lnTo>
                      <a:lnTo>
                        <a:pt x="1585" y="308"/>
                      </a:lnTo>
                      <a:lnTo>
                        <a:pt x="1673" y="315"/>
                      </a:lnTo>
                      <a:lnTo>
                        <a:pt x="1700" y="307"/>
                      </a:lnTo>
                      <a:lnTo>
                        <a:pt x="1714" y="322"/>
                      </a:lnTo>
                      <a:lnTo>
                        <a:pt x="1769" y="331"/>
                      </a:lnTo>
                      <a:lnTo>
                        <a:pt x="1707" y="294"/>
                      </a:lnTo>
                      <a:lnTo>
                        <a:pt x="1713" y="245"/>
                      </a:lnTo>
                      <a:lnTo>
                        <a:pt x="1695" y="215"/>
                      </a:lnTo>
                      <a:lnTo>
                        <a:pt x="1723" y="153"/>
                      </a:lnTo>
                      <a:lnTo>
                        <a:pt x="1761" y="94"/>
                      </a:lnTo>
                      <a:lnTo>
                        <a:pt x="1769" y="99"/>
                      </a:lnTo>
                      <a:lnTo>
                        <a:pt x="1784" y="54"/>
                      </a:lnTo>
                      <a:lnTo>
                        <a:pt x="1817" y="20"/>
                      </a:lnTo>
                      <a:lnTo>
                        <a:pt x="1829" y="28"/>
                      </a:lnTo>
                      <a:lnTo>
                        <a:pt x="1869" y="0"/>
                      </a:lnTo>
                      <a:lnTo>
                        <a:pt x="1875" y="17"/>
                      </a:lnTo>
                      <a:lnTo>
                        <a:pt x="1894" y="9"/>
                      </a:lnTo>
                      <a:lnTo>
                        <a:pt x="1900" y="34"/>
                      </a:lnTo>
                      <a:lnTo>
                        <a:pt x="1926" y="43"/>
                      </a:lnTo>
                      <a:lnTo>
                        <a:pt x="1947" y="36"/>
                      </a:lnTo>
                      <a:lnTo>
                        <a:pt x="1970" y="77"/>
                      </a:lnTo>
                      <a:lnTo>
                        <a:pt x="1945" y="95"/>
                      </a:lnTo>
                      <a:lnTo>
                        <a:pt x="1919" y="133"/>
                      </a:lnTo>
                      <a:lnTo>
                        <a:pt x="1896" y="136"/>
                      </a:lnTo>
                      <a:lnTo>
                        <a:pt x="1872" y="153"/>
                      </a:lnTo>
                      <a:lnTo>
                        <a:pt x="1931" y="156"/>
                      </a:lnTo>
                      <a:lnTo>
                        <a:pt x="1963" y="139"/>
                      </a:lnTo>
                      <a:lnTo>
                        <a:pt x="1952" y="179"/>
                      </a:lnTo>
                      <a:lnTo>
                        <a:pt x="1975" y="157"/>
                      </a:lnTo>
                      <a:lnTo>
                        <a:pt x="2001" y="169"/>
                      </a:lnTo>
                      <a:lnTo>
                        <a:pt x="2011" y="159"/>
                      </a:lnTo>
                      <a:lnTo>
                        <a:pt x="2044" y="174"/>
                      </a:lnTo>
                      <a:lnTo>
                        <a:pt x="2047" y="187"/>
                      </a:lnTo>
                      <a:lnTo>
                        <a:pt x="2030" y="230"/>
                      </a:lnTo>
                      <a:lnTo>
                        <a:pt x="2021" y="229"/>
                      </a:lnTo>
                      <a:lnTo>
                        <a:pt x="2021" y="252"/>
                      </a:lnTo>
                      <a:lnTo>
                        <a:pt x="2007" y="284"/>
                      </a:lnTo>
                      <a:lnTo>
                        <a:pt x="2072" y="275"/>
                      </a:lnTo>
                      <a:lnTo>
                        <a:pt x="2090" y="245"/>
                      </a:lnTo>
                      <a:lnTo>
                        <a:pt x="2079" y="224"/>
                      </a:lnTo>
                      <a:lnTo>
                        <a:pt x="2118" y="224"/>
                      </a:lnTo>
                      <a:lnTo>
                        <a:pt x="2160" y="207"/>
                      </a:lnTo>
                      <a:lnTo>
                        <a:pt x="2178" y="215"/>
                      </a:lnTo>
                      <a:lnTo>
                        <a:pt x="2183" y="230"/>
                      </a:lnTo>
                      <a:lnTo>
                        <a:pt x="2223" y="201"/>
                      </a:lnTo>
                      <a:lnTo>
                        <a:pt x="2255" y="198"/>
                      </a:lnTo>
                      <a:lnTo>
                        <a:pt x="2257" y="212"/>
                      </a:lnTo>
                      <a:lnTo>
                        <a:pt x="2278" y="206"/>
                      </a:lnTo>
                      <a:lnTo>
                        <a:pt x="2320" y="240"/>
                      </a:lnTo>
                      <a:lnTo>
                        <a:pt x="2313" y="263"/>
                      </a:lnTo>
                      <a:lnTo>
                        <a:pt x="2315" y="284"/>
                      </a:lnTo>
                      <a:lnTo>
                        <a:pt x="2327" y="250"/>
                      </a:lnTo>
                      <a:lnTo>
                        <a:pt x="2362" y="276"/>
                      </a:lnTo>
                      <a:lnTo>
                        <a:pt x="2366" y="296"/>
                      </a:lnTo>
                      <a:lnTo>
                        <a:pt x="2357" y="307"/>
                      </a:lnTo>
                      <a:lnTo>
                        <a:pt x="2369" y="312"/>
                      </a:lnTo>
                      <a:lnTo>
                        <a:pt x="2380" y="341"/>
                      </a:lnTo>
                      <a:lnTo>
                        <a:pt x="2383" y="322"/>
                      </a:lnTo>
                      <a:lnTo>
                        <a:pt x="2397" y="317"/>
                      </a:lnTo>
                      <a:lnTo>
                        <a:pt x="2376" y="299"/>
                      </a:lnTo>
                      <a:lnTo>
                        <a:pt x="2380" y="292"/>
                      </a:lnTo>
                      <a:lnTo>
                        <a:pt x="2404" y="303"/>
                      </a:lnTo>
                      <a:lnTo>
                        <a:pt x="2423" y="350"/>
                      </a:lnTo>
                      <a:lnTo>
                        <a:pt x="2418" y="355"/>
                      </a:lnTo>
                      <a:lnTo>
                        <a:pt x="2429" y="379"/>
                      </a:lnTo>
                      <a:lnTo>
                        <a:pt x="2431" y="361"/>
                      </a:lnTo>
                      <a:lnTo>
                        <a:pt x="2441" y="361"/>
                      </a:lnTo>
                      <a:lnTo>
                        <a:pt x="2450" y="377"/>
                      </a:lnTo>
                      <a:lnTo>
                        <a:pt x="2450" y="428"/>
                      </a:lnTo>
                      <a:lnTo>
                        <a:pt x="2442" y="448"/>
                      </a:lnTo>
                      <a:lnTo>
                        <a:pt x="2436" y="424"/>
                      </a:lnTo>
                      <a:lnTo>
                        <a:pt x="2367" y="395"/>
                      </a:lnTo>
                      <a:lnTo>
                        <a:pt x="2391" y="416"/>
                      </a:lnTo>
                      <a:lnTo>
                        <a:pt x="2405" y="460"/>
                      </a:lnTo>
                      <a:lnTo>
                        <a:pt x="2413" y="434"/>
                      </a:lnTo>
                      <a:lnTo>
                        <a:pt x="2436" y="463"/>
                      </a:lnTo>
                      <a:lnTo>
                        <a:pt x="2455" y="457"/>
                      </a:lnTo>
                      <a:lnTo>
                        <a:pt x="2462" y="474"/>
                      </a:lnTo>
                      <a:lnTo>
                        <a:pt x="2451" y="489"/>
                      </a:lnTo>
                      <a:lnTo>
                        <a:pt x="2468" y="493"/>
                      </a:lnTo>
                      <a:lnTo>
                        <a:pt x="2436" y="583"/>
                      </a:lnTo>
                      <a:lnTo>
                        <a:pt x="2385" y="648"/>
                      </a:lnTo>
                      <a:lnTo>
                        <a:pt x="2383" y="679"/>
                      </a:lnTo>
                      <a:lnTo>
                        <a:pt x="2355" y="675"/>
                      </a:lnTo>
                      <a:lnTo>
                        <a:pt x="2335" y="710"/>
                      </a:lnTo>
                      <a:lnTo>
                        <a:pt x="2256" y="783"/>
                      </a:lnTo>
                      <a:lnTo>
                        <a:pt x="2278" y="786"/>
                      </a:lnTo>
                      <a:lnTo>
                        <a:pt x="2248" y="845"/>
                      </a:lnTo>
                      <a:lnTo>
                        <a:pt x="2221" y="865"/>
                      </a:lnTo>
                      <a:lnTo>
                        <a:pt x="2173" y="953"/>
                      </a:lnTo>
                      <a:lnTo>
                        <a:pt x="2113" y="963"/>
                      </a:lnTo>
                      <a:lnTo>
                        <a:pt x="2121" y="971"/>
                      </a:lnTo>
                      <a:lnTo>
                        <a:pt x="2108" y="1022"/>
                      </a:lnTo>
                      <a:lnTo>
                        <a:pt x="2057" y="1056"/>
                      </a:lnTo>
                      <a:lnTo>
                        <a:pt x="2030" y="1144"/>
                      </a:lnTo>
                      <a:lnTo>
                        <a:pt x="2010" y="1162"/>
                      </a:lnTo>
                      <a:lnTo>
                        <a:pt x="2033" y="1165"/>
                      </a:lnTo>
                      <a:lnTo>
                        <a:pt x="2075" y="1110"/>
                      </a:lnTo>
                      <a:lnTo>
                        <a:pt x="2063" y="1087"/>
                      </a:lnTo>
                      <a:lnTo>
                        <a:pt x="2080" y="1065"/>
                      </a:lnTo>
                      <a:lnTo>
                        <a:pt x="2131" y="1069"/>
                      </a:lnTo>
                      <a:lnTo>
                        <a:pt x="2191" y="1042"/>
                      </a:lnTo>
                      <a:lnTo>
                        <a:pt x="2198" y="1018"/>
                      </a:lnTo>
                      <a:lnTo>
                        <a:pt x="2241" y="1014"/>
                      </a:lnTo>
                      <a:lnTo>
                        <a:pt x="2271" y="984"/>
                      </a:lnTo>
                      <a:lnTo>
                        <a:pt x="2255" y="966"/>
                      </a:lnTo>
                      <a:lnTo>
                        <a:pt x="2261" y="960"/>
                      </a:lnTo>
                      <a:lnTo>
                        <a:pt x="2285" y="976"/>
                      </a:lnTo>
                      <a:lnTo>
                        <a:pt x="2358" y="920"/>
                      </a:lnTo>
                      <a:lnTo>
                        <a:pt x="2357" y="896"/>
                      </a:lnTo>
                      <a:lnTo>
                        <a:pt x="2344" y="893"/>
                      </a:lnTo>
                      <a:lnTo>
                        <a:pt x="2304" y="921"/>
                      </a:lnTo>
                      <a:lnTo>
                        <a:pt x="2285" y="916"/>
                      </a:lnTo>
                      <a:lnTo>
                        <a:pt x="2286" y="931"/>
                      </a:lnTo>
                      <a:lnTo>
                        <a:pt x="2264" y="910"/>
                      </a:lnTo>
                      <a:lnTo>
                        <a:pt x="2289" y="846"/>
                      </a:lnTo>
                      <a:lnTo>
                        <a:pt x="2312" y="840"/>
                      </a:lnTo>
                      <a:lnTo>
                        <a:pt x="2349" y="855"/>
                      </a:lnTo>
                      <a:lnTo>
                        <a:pt x="2368" y="824"/>
                      </a:lnTo>
                      <a:lnTo>
                        <a:pt x="2385" y="818"/>
                      </a:lnTo>
                      <a:lnTo>
                        <a:pt x="2391" y="829"/>
                      </a:lnTo>
                      <a:lnTo>
                        <a:pt x="2377" y="836"/>
                      </a:lnTo>
                      <a:lnTo>
                        <a:pt x="2382" y="868"/>
                      </a:lnTo>
                      <a:lnTo>
                        <a:pt x="2362" y="883"/>
                      </a:lnTo>
                      <a:lnTo>
                        <a:pt x="2383" y="925"/>
                      </a:lnTo>
                      <a:lnTo>
                        <a:pt x="2358" y="956"/>
                      </a:lnTo>
                      <a:lnTo>
                        <a:pt x="2358" y="977"/>
                      </a:lnTo>
                      <a:lnTo>
                        <a:pt x="2318" y="988"/>
                      </a:lnTo>
                      <a:lnTo>
                        <a:pt x="2354" y="999"/>
                      </a:lnTo>
                      <a:lnTo>
                        <a:pt x="2349" y="1030"/>
                      </a:lnTo>
                      <a:lnTo>
                        <a:pt x="2374" y="1025"/>
                      </a:lnTo>
                      <a:lnTo>
                        <a:pt x="2380" y="1045"/>
                      </a:lnTo>
                      <a:lnTo>
                        <a:pt x="2382" y="1139"/>
                      </a:lnTo>
                      <a:lnTo>
                        <a:pt x="2427" y="1171"/>
                      </a:lnTo>
                      <a:lnTo>
                        <a:pt x="2426" y="1209"/>
                      </a:lnTo>
                      <a:lnTo>
                        <a:pt x="2494" y="1244"/>
                      </a:lnTo>
                      <a:lnTo>
                        <a:pt x="2516" y="1333"/>
                      </a:lnTo>
                      <a:lnTo>
                        <a:pt x="2528" y="1406"/>
                      </a:lnTo>
                      <a:lnTo>
                        <a:pt x="2563" y="1431"/>
                      </a:lnTo>
                      <a:lnTo>
                        <a:pt x="2584" y="1431"/>
                      </a:lnTo>
                      <a:lnTo>
                        <a:pt x="2589" y="1447"/>
                      </a:lnTo>
                      <a:lnTo>
                        <a:pt x="2584" y="1473"/>
                      </a:lnTo>
                      <a:lnTo>
                        <a:pt x="2424" y="1604"/>
                      </a:lnTo>
                      <a:lnTo>
                        <a:pt x="2424" y="1630"/>
                      </a:lnTo>
                      <a:lnTo>
                        <a:pt x="2445" y="1651"/>
                      </a:lnTo>
                      <a:lnTo>
                        <a:pt x="2440" y="1661"/>
                      </a:lnTo>
                      <a:lnTo>
                        <a:pt x="2395" y="1678"/>
                      </a:lnTo>
                      <a:lnTo>
                        <a:pt x="2395" y="1703"/>
                      </a:lnTo>
                      <a:lnTo>
                        <a:pt x="2380" y="1713"/>
                      </a:lnTo>
                      <a:lnTo>
                        <a:pt x="2400" y="1755"/>
                      </a:lnTo>
                      <a:lnTo>
                        <a:pt x="2396" y="1806"/>
                      </a:lnTo>
                      <a:lnTo>
                        <a:pt x="2381" y="1828"/>
                      </a:lnTo>
                      <a:lnTo>
                        <a:pt x="2360" y="1823"/>
                      </a:lnTo>
                      <a:lnTo>
                        <a:pt x="2355" y="1801"/>
                      </a:lnTo>
                      <a:lnTo>
                        <a:pt x="2316" y="1813"/>
                      </a:lnTo>
                      <a:lnTo>
                        <a:pt x="2295" y="1854"/>
                      </a:lnTo>
                      <a:lnTo>
                        <a:pt x="2160" y="1902"/>
                      </a:lnTo>
                      <a:lnTo>
                        <a:pt x="2133" y="189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" name="Freeform 62"/>
                <p:cNvSpPr>
                  <a:spLocks/>
                </p:cNvSpPr>
                <p:nvPr/>
              </p:nvSpPr>
              <p:spPr bwMode="auto">
                <a:xfrm>
                  <a:off x="4855703" y="1780479"/>
                  <a:ext cx="170173" cy="185222"/>
                </a:xfrm>
                <a:custGeom>
                  <a:avLst/>
                  <a:gdLst>
                    <a:gd name="T0" fmla="*/ 2147483646 w 320"/>
                    <a:gd name="T1" fmla="*/ 2147483646 h 346"/>
                    <a:gd name="T2" fmla="*/ 2147483646 w 320"/>
                    <a:gd name="T3" fmla="*/ 2147483646 h 346"/>
                    <a:gd name="T4" fmla="*/ 2147483646 w 320"/>
                    <a:gd name="T5" fmla="*/ 2147483646 h 346"/>
                    <a:gd name="T6" fmla="*/ 2147483646 w 320"/>
                    <a:gd name="T7" fmla="*/ 2147483646 h 346"/>
                    <a:gd name="T8" fmla="*/ 2147483646 w 320"/>
                    <a:gd name="T9" fmla="*/ 2147483646 h 346"/>
                    <a:gd name="T10" fmla="*/ 2147483646 w 320"/>
                    <a:gd name="T11" fmla="*/ 2147483646 h 346"/>
                    <a:gd name="T12" fmla="*/ 2147483646 w 320"/>
                    <a:gd name="T13" fmla="*/ 2147483646 h 346"/>
                    <a:gd name="T14" fmla="*/ 2147483646 w 320"/>
                    <a:gd name="T15" fmla="*/ 0 h 346"/>
                    <a:gd name="T16" fmla="*/ 2147483646 w 320"/>
                    <a:gd name="T17" fmla="*/ 2147483646 h 346"/>
                    <a:gd name="T18" fmla="*/ 2147483646 w 320"/>
                    <a:gd name="T19" fmla="*/ 2147483646 h 346"/>
                    <a:gd name="T20" fmla="*/ 2147483646 w 320"/>
                    <a:gd name="T21" fmla="*/ 2147483646 h 346"/>
                    <a:gd name="T22" fmla="*/ 2147483646 w 320"/>
                    <a:gd name="T23" fmla="*/ 2147483646 h 346"/>
                    <a:gd name="T24" fmla="*/ 2147483646 w 320"/>
                    <a:gd name="T25" fmla="*/ 2147483646 h 346"/>
                    <a:gd name="T26" fmla="*/ 2147483646 w 320"/>
                    <a:gd name="T27" fmla="*/ 2147483646 h 346"/>
                    <a:gd name="T28" fmla="*/ 2147483646 w 320"/>
                    <a:gd name="T29" fmla="*/ 2147483646 h 346"/>
                    <a:gd name="T30" fmla="*/ 2147483646 w 320"/>
                    <a:gd name="T31" fmla="*/ 2147483646 h 346"/>
                    <a:gd name="T32" fmla="*/ 2147483646 w 320"/>
                    <a:gd name="T33" fmla="*/ 2147483646 h 346"/>
                    <a:gd name="T34" fmla="*/ 0 w 320"/>
                    <a:gd name="T35" fmla="*/ 2147483646 h 346"/>
                    <a:gd name="T36" fmla="*/ 2147483646 w 320"/>
                    <a:gd name="T37" fmla="*/ 2147483646 h 346"/>
                    <a:gd name="T38" fmla="*/ 2147483646 w 320"/>
                    <a:gd name="T39" fmla="*/ 2147483646 h 346"/>
                    <a:gd name="T40" fmla="*/ 2147483646 w 320"/>
                    <a:gd name="T41" fmla="*/ 2147483646 h 346"/>
                    <a:gd name="T42" fmla="*/ 2147483646 w 320"/>
                    <a:gd name="T43" fmla="*/ 2147483646 h 346"/>
                    <a:gd name="T44" fmla="*/ 2147483646 w 320"/>
                    <a:gd name="T45" fmla="*/ 2147483646 h 346"/>
                    <a:gd name="T46" fmla="*/ 2147483646 w 320"/>
                    <a:gd name="T47" fmla="*/ 2147483646 h 346"/>
                    <a:gd name="T48" fmla="*/ 2147483646 w 320"/>
                    <a:gd name="T49" fmla="*/ 2147483646 h 346"/>
                    <a:gd name="T50" fmla="*/ 2147483646 w 320"/>
                    <a:gd name="T51" fmla="*/ 2147483646 h 346"/>
                    <a:gd name="T52" fmla="*/ 2147483646 w 320"/>
                    <a:gd name="T53" fmla="*/ 2147483646 h 346"/>
                    <a:gd name="T54" fmla="*/ 2147483646 w 320"/>
                    <a:gd name="T55" fmla="*/ 2147483646 h 346"/>
                    <a:gd name="T56" fmla="*/ 2147483646 w 320"/>
                    <a:gd name="T57" fmla="*/ 2147483646 h 346"/>
                    <a:gd name="T58" fmla="*/ 2147483646 w 320"/>
                    <a:gd name="T59" fmla="*/ 2147483646 h 346"/>
                    <a:gd name="T60" fmla="*/ 2147483646 w 320"/>
                    <a:gd name="T61" fmla="*/ 2147483646 h 346"/>
                    <a:gd name="T62" fmla="*/ 2147483646 w 320"/>
                    <a:gd name="T63" fmla="*/ 2147483646 h 346"/>
                    <a:gd name="T64" fmla="*/ 2147483646 w 320"/>
                    <a:gd name="T65" fmla="*/ 2147483646 h 346"/>
                    <a:gd name="T66" fmla="*/ 2147483646 w 320"/>
                    <a:gd name="T67" fmla="*/ 2147483646 h 346"/>
                    <a:gd name="T68" fmla="*/ 2147483646 w 320"/>
                    <a:gd name="T69" fmla="*/ 2147483646 h 346"/>
                    <a:gd name="T70" fmla="*/ 2147483646 w 320"/>
                    <a:gd name="T71" fmla="*/ 2147483646 h 346"/>
                    <a:gd name="T72" fmla="*/ 2147483646 w 320"/>
                    <a:gd name="T73" fmla="*/ 2147483646 h 346"/>
                    <a:gd name="T74" fmla="*/ 2147483646 w 320"/>
                    <a:gd name="T75" fmla="*/ 2147483646 h 346"/>
                    <a:gd name="T76" fmla="*/ 2147483646 w 320"/>
                    <a:gd name="T77" fmla="*/ 2147483646 h 346"/>
                    <a:gd name="T78" fmla="*/ 2147483646 w 320"/>
                    <a:gd name="T79" fmla="*/ 2147483646 h 346"/>
                    <a:gd name="T80" fmla="*/ 2147483646 w 320"/>
                    <a:gd name="T81" fmla="*/ 2147483646 h 346"/>
                    <a:gd name="T82" fmla="*/ 2147483646 w 320"/>
                    <a:gd name="T83" fmla="*/ 2147483646 h 346"/>
                    <a:gd name="T84" fmla="*/ 2147483646 w 320"/>
                    <a:gd name="T85" fmla="*/ 2147483646 h 346"/>
                    <a:gd name="T86" fmla="*/ 2147483646 w 320"/>
                    <a:gd name="T87" fmla="*/ 2147483646 h 346"/>
                    <a:gd name="T88" fmla="*/ 2147483646 w 320"/>
                    <a:gd name="T89" fmla="*/ 2147483646 h 346"/>
                    <a:gd name="T90" fmla="*/ 2147483646 w 320"/>
                    <a:gd name="T91" fmla="*/ 2147483646 h 346"/>
                    <a:gd name="T92" fmla="*/ 2147483646 w 320"/>
                    <a:gd name="T93" fmla="*/ 2147483646 h 346"/>
                    <a:gd name="T94" fmla="*/ 2147483646 w 320"/>
                    <a:gd name="T95" fmla="*/ 2147483646 h 346"/>
                    <a:gd name="T96" fmla="*/ 2147483646 w 320"/>
                    <a:gd name="T97" fmla="*/ 2147483646 h 346"/>
                    <a:gd name="T98" fmla="*/ 2147483646 w 320"/>
                    <a:gd name="T99" fmla="*/ 2147483646 h 346"/>
                    <a:gd name="T100" fmla="*/ 2147483646 w 320"/>
                    <a:gd name="T101" fmla="*/ 2147483646 h 3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20"/>
                    <a:gd name="T154" fmla="*/ 0 h 346"/>
                    <a:gd name="T155" fmla="*/ 320 w 320"/>
                    <a:gd name="T156" fmla="*/ 346 h 3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20" h="346">
                      <a:moveTo>
                        <a:pt x="264" y="32"/>
                      </a:moveTo>
                      <a:lnTo>
                        <a:pt x="248" y="42"/>
                      </a:lnTo>
                      <a:lnTo>
                        <a:pt x="253" y="63"/>
                      </a:lnTo>
                      <a:lnTo>
                        <a:pt x="242" y="73"/>
                      </a:lnTo>
                      <a:lnTo>
                        <a:pt x="234" y="65"/>
                      </a:lnTo>
                      <a:lnTo>
                        <a:pt x="196" y="119"/>
                      </a:lnTo>
                      <a:lnTo>
                        <a:pt x="231" y="31"/>
                      </a:lnTo>
                      <a:lnTo>
                        <a:pt x="215" y="0"/>
                      </a:lnTo>
                      <a:lnTo>
                        <a:pt x="177" y="10"/>
                      </a:lnTo>
                      <a:lnTo>
                        <a:pt x="168" y="3"/>
                      </a:lnTo>
                      <a:lnTo>
                        <a:pt x="151" y="19"/>
                      </a:lnTo>
                      <a:lnTo>
                        <a:pt x="132" y="8"/>
                      </a:lnTo>
                      <a:lnTo>
                        <a:pt x="114" y="26"/>
                      </a:lnTo>
                      <a:lnTo>
                        <a:pt x="102" y="15"/>
                      </a:lnTo>
                      <a:lnTo>
                        <a:pt x="70" y="51"/>
                      </a:lnTo>
                      <a:lnTo>
                        <a:pt x="76" y="75"/>
                      </a:lnTo>
                      <a:lnTo>
                        <a:pt x="24" y="129"/>
                      </a:lnTo>
                      <a:lnTo>
                        <a:pt x="0" y="134"/>
                      </a:lnTo>
                      <a:lnTo>
                        <a:pt x="7" y="161"/>
                      </a:lnTo>
                      <a:lnTo>
                        <a:pt x="19" y="159"/>
                      </a:lnTo>
                      <a:lnTo>
                        <a:pt x="20" y="142"/>
                      </a:lnTo>
                      <a:lnTo>
                        <a:pt x="39" y="130"/>
                      </a:lnTo>
                      <a:lnTo>
                        <a:pt x="42" y="157"/>
                      </a:lnTo>
                      <a:lnTo>
                        <a:pt x="34" y="162"/>
                      </a:lnTo>
                      <a:lnTo>
                        <a:pt x="44" y="179"/>
                      </a:lnTo>
                      <a:lnTo>
                        <a:pt x="48" y="163"/>
                      </a:lnTo>
                      <a:lnTo>
                        <a:pt x="62" y="175"/>
                      </a:lnTo>
                      <a:lnTo>
                        <a:pt x="60" y="228"/>
                      </a:lnTo>
                      <a:lnTo>
                        <a:pt x="71" y="260"/>
                      </a:lnTo>
                      <a:lnTo>
                        <a:pt x="93" y="278"/>
                      </a:lnTo>
                      <a:lnTo>
                        <a:pt x="108" y="263"/>
                      </a:lnTo>
                      <a:lnTo>
                        <a:pt x="117" y="292"/>
                      </a:lnTo>
                      <a:lnTo>
                        <a:pt x="168" y="287"/>
                      </a:lnTo>
                      <a:lnTo>
                        <a:pt x="168" y="301"/>
                      </a:lnTo>
                      <a:lnTo>
                        <a:pt x="200" y="341"/>
                      </a:lnTo>
                      <a:lnTo>
                        <a:pt x="232" y="338"/>
                      </a:lnTo>
                      <a:lnTo>
                        <a:pt x="241" y="346"/>
                      </a:lnTo>
                      <a:lnTo>
                        <a:pt x="252" y="335"/>
                      </a:lnTo>
                      <a:lnTo>
                        <a:pt x="293" y="342"/>
                      </a:lnTo>
                      <a:lnTo>
                        <a:pt x="315" y="307"/>
                      </a:lnTo>
                      <a:lnTo>
                        <a:pt x="301" y="265"/>
                      </a:lnTo>
                      <a:lnTo>
                        <a:pt x="298" y="245"/>
                      </a:lnTo>
                      <a:lnTo>
                        <a:pt x="275" y="222"/>
                      </a:lnTo>
                      <a:lnTo>
                        <a:pt x="278" y="218"/>
                      </a:lnTo>
                      <a:lnTo>
                        <a:pt x="296" y="228"/>
                      </a:lnTo>
                      <a:lnTo>
                        <a:pt x="308" y="200"/>
                      </a:lnTo>
                      <a:lnTo>
                        <a:pt x="308" y="144"/>
                      </a:lnTo>
                      <a:lnTo>
                        <a:pt x="308" y="102"/>
                      </a:lnTo>
                      <a:lnTo>
                        <a:pt x="320" y="97"/>
                      </a:lnTo>
                      <a:lnTo>
                        <a:pt x="287" y="41"/>
                      </a:lnTo>
                      <a:lnTo>
                        <a:pt x="264" y="3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9" name="Freeform 63"/>
                <p:cNvSpPr>
                  <a:spLocks/>
                </p:cNvSpPr>
                <p:nvPr/>
              </p:nvSpPr>
              <p:spPr bwMode="auto">
                <a:xfrm>
                  <a:off x="5008382" y="1877116"/>
                  <a:ext cx="155860" cy="201328"/>
                </a:xfrm>
                <a:custGeom>
                  <a:avLst/>
                  <a:gdLst>
                    <a:gd name="T0" fmla="*/ 2147483646 w 292"/>
                    <a:gd name="T1" fmla="*/ 0 h 373"/>
                    <a:gd name="T2" fmla="*/ 2147483646 w 292"/>
                    <a:gd name="T3" fmla="*/ 2147483646 h 373"/>
                    <a:gd name="T4" fmla="*/ 2147483646 w 292"/>
                    <a:gd name="T5" fmla="*/ 2147483646 h 373"/>
                    <a:gd name="T6" fmla="*/ 2147483646 w 292"/>
                    <a:gd name="T7" fmla="*/ 2147483646 h 373"/>
                    <a:gd name="T8" fmla="*/ 2147483646 w 292"/>
                    <a:gd name="T9" fmla="*/ 2147483646 h 373"/>
                    <a:gd name="T10" fmla="*/ 2147483646 w 292"/>
                    <a:gd name="T11" fmla="*/ 2147483646 h 373"/>
                    <a:gd name="T12" fmla="*/ 2147483646 w 292"/>
                    <a:gd name="T13" fmla="*/ 2147483646 h 373"/>
                    <a:gd name="T14" fmla="*/ 2147483646 w 292"/>
                    <a:gd name="T15" fmla="*/ 2147483646 h 373"/>
                    <a:gd name="T16" fmla="*/ 2147483646 w 292"/>
                    <a:gd name="T17" fmla="*/ 2147483646 h 373"/>
                    <a:gd name="T18" fmla="*/ 2147483646 w 292"/>
                    <a:gd name="T19" fmla="*/ 2147483646 h 373"/>
                    <a:gd name="T20" fmla="*/ 2147483646 w 292"/>
                    <a:gd name="T21" fmla="*/ 2147483646 h 373"/>
                    <a:gd name="T22" fmla="*/ 2147483646 w 292"/>
                    <a:gd name="T23" fmla="*/ 2147483646 h 373"/>
                    <a:gd name="T24" fmla="*/ 2147483646 w 292"/>
                    <a:gd name="T25" fmla="*/ 2147483646 h 373"/>
                    <a:gd name="T26" fmla="*/ 2147483646 w 292"/>
                    <a:gd name="T27" fmla="*/ 2147483646 h 373"/>
                    <a:gd name="T28" fmla="*/ 2147483646 w 292"/>
                    <a:gd name="T29" fmla="*/ 2147483646 h 373"/>
                    <a:gd name="T30" fmla="*/ 2147483646 w 292"/>
                    <a:gd name="T31" fmla="*/ 2147483646 h 373"/>
                    <a:gd name="T32" fmla="*/ 2147483646 w 292"/>
                    <a:gd name="T33" fmla="*/ 2147483646 h 373"/>
                    <a:gd name="T34" fmla="*/ 2147483646 w 292"/>
                    <a:gd name="T35" fmla="*/ 2147483646 h 373"/>
                    <a:gd name="T36" fmla="*/ 2147483646 w 292"/>
                    <a:gd name="T37" fmla="*/ 2147483646 h 373"/>
                    <a:gd name="T38" fmla="*/ 2147483646 w 292"/>
                    <a:gd name="T39" fmla="*/ 2147483646 h 373"/>
                    <a:gd name="T40" fmla="*/ 2147483646 w 292"/>
                    <a:gd name="T41" fmla="*/ 2147483646 h 373"/>
                    <a:gd name="T42" fmla="*/ 2147483646 w 292"/>
                    <a:gd name="T43" fmla="*/ 2147483646 h 373"/>
                    <a:gd name="T44" fmla="*/ 2147483646 w 292"/>
                    <a:gd name="T45" fmla="*/ 2147483646 h 373"/>
                    <a:gd name="T46" fmla="*/ 2147483646 w 292"/>
                    <a:gd name="T47" fmla="*/ 2147483646 h 373"/>
                    <a:gd name="T48" fmla="*/ 0 w 292"/>
                    <a:gd name="T49" fmla="*/ 2147483646 h 373"/>
                    <a:gd name="T50" fmla="*/ 2147483646 w 292"/>
                    <a:gd name="T51" fmla="*/ 2147483646 h 373"/>
                    <a:gd name="T52" fmla="*/ 2147483646 w 292"/>
                    <a:gd name="T53" fmla="*/ 2147483646 h 373"/>
                    <a:gd name="T54" fmla="*/ 2147483646 w 292"/>
                    <a:gd name="T55" fmla="*/ 2147483646 h 373"/>
                    <a:gd name="T56" fmla="*/ 2147483646 w 292"/>
                    <a:gd name="T57" fmla="*/ 2147483646 h 373"/>
                    <a:gd name="T58" fmla="*/ 2147483646 w 292"/>
                    <a:gd name="T59" fmla="*/ 2147483646 h 373"/>
                    <a:gd name="T60" fmla="*/ 2147483646 w 292"/>
                    <a:gd name="T61" fmla="*/ 2147483646 h 373"/>
                    <a:gd name="T62" fmla="*/ 2147483646 w 292"/>
                    <a:gd name="T63" fmla="*/ 2147483646 h 373"/>
                    <a:gd name="T64" fmla="*/ 2147483646 w 292"/>
                    <a:gd name="T65" fmla="*/ 2147483646 h 373"/>
                    <a:gd name="T66" fmla="*/ 2147483646 w 292"/>
                    <a:gd name="T67" fmla="*/ 2147483646 h 373"/>
                    <a:gd name="T68" fmla="*/ 2147483646 w 292"/>
                    <a:gd name="T69" fmla="*/ 2147483646 h 373"/>
                    <a:gd name="T70" fmla="*/ 2147483646 w 292"/>
                    <a:gd name="T71" fmla="*/ 2147483646 h 373"/>
                    <a:gd name="T72" fmla="*/ 2147483646 w 292"/>
                    <a:gd name="T73" fmla="*/ 2147483646 h 373"/>
                    <a:gd name="T74" fmla="*/ 2147483646 w 292"/>
                    <a:gd name="T75" fmla="*/ 2147483646 h 373"/>
                    <a:gd name="T76" fmla="*/ 2147483646 w 292"/>
                    <a:gd name="T77" fmla="*/ 2147483646 h 373"/>
                    <a:gd name="T78" fmla="*/ 2147483646 w 292"/>
                    <a:gd name="T79" fmla="*/ 2147483646 h 373"/>
                    <a:gd name="T80" fmla="*/ 2147483646 w 292"/>
                    <a:gd name="T81" fmla="*/ 0 h 37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2"/>
                    <a:gd name="T124" fmla="*/ 0 h 373"/>
                    <a:gd name="T125" fmla="*/ 292 w 292"/>
                    <a:gd name="T126" fmla="*/ 373 h 37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2" h="373">
                      <a:moveTo>
                        <a:pt x="134" y="0"/>
                      </a:moveTo>
                      <a:lnTo>
                        <a:pt x="175" y="32"/>
                      </a:lnTo>
                      <a:lnTo>
                        <a:pt x="158" y="48"/>
                      </a:lnTo>
                      <a:lnTo>
                        <a:pt x="152" y="118"/>
                      </a:lnTo>
                      <a:lnTo>
                        <a:pt x="139" y="146"/>
                      </a:lnTo>
                      <a:lnTo>
                        <a:pt x="148" y="152"/>
                      </a:lnTo>
                      <a:lnTo>
                        <a:pt x="156" y="124"/>
                      </a:lnTo>
                      <a:lnTo>
                        <a:pt x="190" y="68"/>
                      </a:lnTo>
                      <a:lnTo>
                        <a:pt x="196" y="79"/>
                      </a:lnTo>
                      <a:lnTo>
                        <a:pt x="215" y="81"/>
                      </a:lnTo>
                      <a:lnTo>
                        <a:pt x="217" y="101"/>
                      </a:lnTo>
                      <a:lnTo>
                        <a:pt x="241" y="133"/>
                      </a:lnTo>
                      <a:lnTo>
                        <a:pt x="233" y="141"/>
                      </a:lnTo>
                      <a:lnTo>
                        <a:pt x="255" y="164"/>
                      </a:lnTo>
                      <a:lnTo>
                        <a:pt x="255" y="141"/>
                      </a:lnTo>
                      <a:lnTo>
                        <a:pt x="268" y="141"/>
                      </a:lnTo>
                      <a:lnTo>
                        <a:pt x="281" y="161"/>
                      </a:lnTo>
                      <a:lnTo>
                        <a:pt x="292" y="220"/>
                      </a:lnTo>
                      <a:lnTo>
                        <a:pt x="269" y="267"/>
                      </a:lnTo>
                      <a:lnTo>
                        <a:pt x="173" y="299"/>
                      </a:lnTo>
                      <a:lnTo>
                        <a:pt x="168" y="315"/>
                      </a:lnTo>
                      <a:lnTo>
                        <a:pt x="162" y="304"/>
                      </a:lnTo>
                      <a:lnTo>
                        <a:pt x="116" y="309"/>
                      </a:lnTo>
                      <a:lnTo>
                        <a:pt x="18" y="373"/>
                      </a:lnTo>
                      <a:lnTo>
                        <a:pt x="0" y="356"/>
                      </a:lnTo>
                      <a:lnTo>
                        <a:pt x="4" y="326"/>
                      </a:lnTo>
                      <a:lnTo>
                        <a:pt x="53" y="170"/>
                      </a:lnTo>
                      <a:lnTo>
                        <a:pt x="73" y="174"/>
                      </a:lnTo>
                      <a:lnTo>
                        <a:pt x="82" y="167"/>
                      </a:lnTo>
                      <a:lnTo>
                        <a:pt x="66" y="134"/>
                      </a:lnTo>
                      <a:lnTo>
                        <a:pt x="76" y="115"/>
                      </a:lnTo>
                      <a:lnTo>
                        <a:pt x="96" y="118"/>
                      </a:lnTo>
                      <a:lnTo>
                        <a:pt x="76" y="90"/>
                      </a:lnTo>
                      <a:lnTo>
                        <a:pt x="80" y="60"/>
                      </a:lnTo>
                      <a:lnTo>
                        <a:pt x="99" y="55"/>
                      </a:lnTo>
                      <a:lnTo>
                        <a:pt x="97" y="31"/>
                      </a:lnTo>
                      <a:lnTo>
                        <a:pt x="105" y="28"/>
                      </a:lnTo>
                      <a:lnTo>
                        <a:pt x="117" y="49"/>
                      </a:lnTo>
                      <a:lnTo>
                        <a:pt x="133" y="46"/>
                      </a:lnTo>
                      <a:lnTo>
                        <a:pt x="127" y="2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0" name="Freeform 64"/>
                <p:cNvSpPr>
                  <a:spLocks/>
                </p:cNvSpPr>
                <p:nvPr/>
              </p:nvSpPr>
              <p:spPr bwMode="auto">
                <a:xfrm>
                  <a:off x="4831847" y="1630690"/>
                  <a:ext cx="143136" cy="165895"/>
                </a:xfrm>
                <a:custGeom>
                  <a:avLst/>
                  <a:gdLst>
                    <a:gd name="T0" fmla="*/ 2147483646 w 271"/>
                    <a:gd name="T1" fmla="*/ 2147483646 h 310"/>
                    <a:gd name="T2" fmla="*/ 2147483646 w 271"/>
                    <a:gd name="T3" fmla="*/ 2147483646 h 310"/>
                    <a:gd name="T4" fmla="*/ 2147483646 w 271"/>
                    <a:gd name="T5" fmla="*/ 2147483646 h 310"/>
                    <a:gd name="T6" fmla="*/ 2147483646 w 271"/>
                    <a:gd name="T7" fmla="*/ 2147483646 h 310"/>
                    <a:gd name="T8" fmla="*/ 2147483646 w 271"/>
                    <a:gd name="T9" fmla="*/ 2147483646 h 310"/>
                    <a:gd name="T10" fmla="*/ 2147483646 w 271"/>
                    <a:gd name="T11" fmla="*/ 2147483646 h 310"/>
                    <a:gd name="T12" fmla="*/ 2147483646 w 271"/>
                    <a:gd name="T13" fmla="*/ 2147483646 h 310"/>
                    <a:gd name="T14" fmla="*/ 2147483646 w 271"/>
                    <a:gd name="T15" fmla="*/ 2147483646 h 310"/>
                    <a:gd name="T16" fmla="*/ 2147483646 w 271"/>
                    <a:gd name="T17" fmla="*/ 2147483646 h 310"/>
                    <a:gd name="T18" fmla="*/ 2147483646 w 271"/>
                    <a:gd name="T19" fmla="*/ 2147483646 h 310"/>
                    <a:gd name="T20" fmla="*/ 2147483646 w 271"/>
                    <a:gd name="T21" fmla="*/ 2147483646 h 310"/>
                    <a:gd name="T22" fmla="*/ 2147483646 w 271"/>
                    <a:gd name="T23" fmla="*/ 2147483646 h 310"/>
                    <a:gd name="T24" fmla="*/ 2147483646 w 271"/>
                    <a:gd name="T25" fmla="*/ 2147483646 h 310"/>
                    <a:gd name="T26" fmla="*/ 2147483646 w 271"/>
                    <a:gd name="T27" fmla="*/ 2147483646 h 310"/>
                    <a:gd name="T28" fmla="*/ 2147483646 w 271"/>
                    <a:gd name="T29" fmla="*/ 2147483646 h 310"/>
                    <a:gd name="T30" fmla="*/ 2147483646 w 271"/>
                    <a:gd name="T31" fmla="*/ 2147483646 h 310"/>
                    <a:gd name="T32" fmla="*/ 2147483646 w 271"/>
                    <a:gd name="T33" fmla="*/ 2147483646 h 310"/>
                    <a:gd name="T34" fmla="*/ 2147483646 w 271"/>
                    <a:gd name="T35" fmla="*/ 2147483646 h 310"/>
                    <a:gd name="T36" fmla="*/ 2147483646 w 271"/>
                    <a:gd name="T37" fmla="*/ 2147483646 h 310"/>
                    <a:gd name="T38" fmla="*/ 0 w 271"/>
                    <a:gd name="T39" fmla="*/ 2147483646 h 310"/>
                    <a:gd name="T40" fmla="*/ 2147483646 w 271"/>
                    <a:gd name="T41" fmla="*/ 2147483646 h 310"/>
                    <a:gd name="T42" fmla="*/ 2147483646 w 271"/>
                    <a:gd name="T43" fmla="*/ 2147483646 h 310"/>
                    <a:gd name="T44" fmla="*/ 2147483646 w 271"/>
                    <a:gd name="T45" fmla="*/ 2147483646 h 310"/>
                    <a:gd name="T46" fmla="*/ 2147483646 w 271"/>
                    <a:gd name="T47" fmla="*/ 2147483646 h 310"/>
                    <a:gd name="T48" fmla="*/ 2147483646 w 271"/>
                    <a:gd name="T49" fmla="*/ 2147483646 h 310"/>
                    <a:gd name="T50" fmla="*/ 2147483646 w 271"/>
                    <a:gd name="T51" fmla="*/ 2147483646 h 310"/>
                    <a:gd name="T52" fmla="*/ 2147483646 w 271"/>
                    <a:gd name="T53" fmla="*/ 2147483646 h 310"/>
                    <a:gd name="T54" fmla="*/ 2147483646 w 271"/>
                    <a:gd name="T55" fmla="*/ 2147483646 h 310"/>
                    <a:gd name="T56" fmla="*/ 2147483646 w 271"/>
                    <a:gd name="T57" fmla="*/ 2147483646 h 310"/>
                    <a:gd name="T58" fmla="*/ 2147483646 w 271"/>
                    <a:gd name="T59" fmla="*/ 2147483646 h 310"/>
                    <a:gd name="T60" fmla="*/ 2147483646 w 271"/>
                    <a:gd name="T61" fmla="*/ 2147483646 h 310"/>
                    <a:gd name="T62" fmla="*/ 2147483646 w 271"/>
                    <a:gd name="T63" fmla="*/ 2147483646 h 310"/>
                    <a:gd name="T64" fmla="*/ 2147483646 w 271"/>
                    <a:gd name="T65" fmla="*/ 2147483646 h 310"/>
                    <a:gd name="T66" fmla="*/ 2147483646 w 271"/>
                    <a:gd name="T67" fmla="*/ 0 h 310"/>
                    <a:gd name="T68" fmla="*/ 2147483646 w 271"/>
                    <a:gd name="T69" fmla="*/ 2147483646 h 310"/>
                    <a:gd name="T70" fmla="*/ 2147483646 w 271"/>
                    <a:gd name="T71" fmla="*/ 2147483646 h 310"/>
                    <a:gd name="T72" fmla="*/ 2147483646 w 271"/>
                    <a:gd name="T73" fmla="*/ 2147483646 h 310"/>
                    <a:gd name="T74" fmla="*/ 2147483646 w 271"/>
                    <a:gd name="T75" fmla="*/ 2147483646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1"/>
                    <a:gd name="T115" fmla="*/ 0 h 310"/>
                    <a:gd name="T116" fmla="*/ 271 w 271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1" h="310">
                      <a:moveTo>
                        <a:pt x="268" y="162"/>
                      </a:moveTo>
                      <a:lnTo>
                        <a:pt x="265" y="167"/>
                      </a:lnTo>
                      <a:lnTo>
                        <a:pt x="248" y="164"/>
                      </a:lnTo>
                      <a:lnTo>
                        <a:pt x="240" y="196"/>
                      </a:lnTo>
                      <a:lnTo>
                        <a:pt x="251" y="245"/>
                      </a:lnTo>
                      <a:lnTo>
                        <a:pt x="245" y="270"/>
                      </a:lnTo>
                      <a:lnTo>
                        <a:pt x="182" y="271"/>
                      </a:lnTo>
                      <a:lnTo>
                        <a:pt x="126" y="284"/>
                      </a:lnTo>
                      <a:lnTo>
                        <a:pt x="85" y="310"/>
                      </a:lnTo>
                      <a:lnTo>
                        <a:pt x="33" y="260"/>
                      </a:lnTo>
                      <a:lnTo>
                        <a:pt x="56" y="268"/>
                      </a:lnTo>
                      <a:lnTo>
                        <a:pt x="39" y="255"/>
                      </a:lnTo>
                      <a:lnTo>
                        <a:pt x="33" y="239"/>
                      </a:lnTo>
                      <a:lnTo>
                        <a:pt x="56" y="234"/>
                      </a:lnTo>
                      <a:lnTo>
                        <a:pt x="72" y="256"/>
                      </a:lnTo>
                      <a:lnTo>
                        <a:pt x="78" y="241"/>
                      </a:lnTo>
                      <a:lnTo>
                        <a:pt x="60" y="231"/>
                      </a:lnTo>
                      <a:lnTo>
                        <a:pt x="15" y="236"/>
                      </a:lnTo>
                      <a:lnTo>
                        <a:pt x="11" y="228"/>
                      </a:lnTo>
                      <a:lnTo>
                        <a:pt x="0" y="232"/>
                      </a:lnTo>
                      <a:lnTo>
                        <a:pt x="21" y="215"/>
                      </a:lnTo>
                      <a:lnTo>
                        <a:pt x="52" y="222"/>
                      </a:lnTo>
                      <a:lnTo>
                        <a:pt x="34" y="196"/>
                      </a:lnTo>
                      <a:lnTo>
                        <a:pt x="65" y="182"/>
                      </a:lnTo>
                      <a:lnTo>
                        <a:pt x="67" y="160"/>
                      </a:lnTo>
                      <a:lnTo>
                        <a:pt x="94" y="121"/>
                      </a:lnTo>
                      <a:lnTo>
                        <a:pt x="66" y="131"/>
                      </a:lnTo>
                      <a:lnTo>
                        <a:pt x="97" y="69"/>
                      </a:lnTo>
                      <a:lnTo>
                        <a:pt x="155" y="49"/>
                      </a:lnTo>
                      <a:lnTo>
                        <a:pt x="176" y="28"/>
                      </a:lnTo>
                      <a:lnTo>
                        <a:pt x="197" y="20"/>
                      </a:lnTo>
                      <a:lnTo>
                        <a:pt x="176" y="12"/>
                      </a:lnTo>
                      <a:lnTo>
                        <a:pt x="180" y="1"/>
                      </a:lnTo>
                      <a:lnTo>
                        <a:pt x="200" y="0"/>
                      </a:lnTo>
                      <a:lnTo>
                        <a:pt x="220" y="51"/>
                      </a:lnTo>
                      <a:lnTo>
                        <a:pt x="229" y="92"/>
                      </a:lnTo>
                      <a:lnTo>
                        <a:pt x="271" y="123"/>
                      </a:lnTo>
                      <a:lnTo>
                        <a:pt x="268" y="16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1" name="Freeform 65"/>
                <p:cNvSpPr>
                  <a:spLocks/>
                </p:cNvSpPr>
                <p:nvPr/>
              </p:nvSpPr>
              <p:spPr bwMode="auto">
                <a:xfrm>
                  <a:off x="4817534" y="1780479"/>
                  <a:ext cx="63616" cy="59593"/>
                </a:xfrm>
                <a:custGeom>
                  <a:avLst/>
                  <a:gdLst>
                    <a:gd name="T0" fmla="*/ 2147483646 w 121"/>
                    <a:gd name="T1" fmla="*/ 2147483646 h 111"/>
                    <a:gd name="T2" fmla="*/ 2147483646 w 121"/>
                    <a:gd name="T3" fmla="*/ 2147483646 h 111"/>
                    <a:gd name="T4" fmla="*/ 2147483646 w 121"/>
                    <a:gd name="T5" fmla="*/ 2147483646 h 111"/>
                    <a:gd name="T6" fmla="*/ 2147483646 w 121"/>
                    <a:gd name="T7" fmla="*/ 2147483646 h 111"/>
                    <a:gd name="T8" fmla="*/ 2147483646 w 121"/>
                    <a:gd name="T9" fmla="*/ 2147483646 h 111"/>
                    <a:gd name="T10" fmla="*/ 2147483646 w 121"/>
                    <a:gd name="T11" fmla="*/ 2147483646 h 111"/>
                    <a:gd name="T12" fmla="*/ 2147483646 w 121"/>
                    <a:gd name="T13" fmla="*/ 2147483646 h 111"/>
                    <a:gd name="T14" fmla="*/ 2147483646 w 121"/>
                    <a:gd name="T15" fmla="*/ 2147483646 h 111"/>
                    <a:gd name="T16" fmla="*/ 2147483646 w 121"/>
                    <a:gd name="T17" fmla="*/ 2147483646 h 111"/>
                    <a:gd name="T18" fmla="*/ 2147483646 w 121"/>
                    <a:gd name="T19" fmla="*/ 2147483646 h 111"/>
                    <a:gd name="T20" fmla="*/ 0 w 121"/>
                    <a:gd name="T21" fmla="*/ 2147483646 h 111"/>
                    <a:gd name="T22" fmla="*/ 2147483646 w 121"/>
                    <a:gd name="T23" fmla="*/ 0 h 111"/>
                    <a:gd name="T24" fmla="*/ 2147483646 w 121"/>
                    <a:gd name="T25" fmla="*/ 2147483646 h 111"/>
                    <a:gd name="T26" fmla="*/ 2147483646 w 121"/>
                    <a:gd name="T27" fmla="*/ 2147483646 h 111"/>
                    <a:gd name="T28" fmla="*/ 2147483646 w 121"/>
                    <a:gd name="T29" fmla="*/ 2147483646 h 1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1"/>
                    <a:gd name="T46" fmla="*/ 0 h 111"/>
                    <a:gd name="T47" fmla="*/ 121 w 121"/>
                    <a:gd name="T48" fmla="*/ 111 h 1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1" h="111">
                      <a:moveTo>
                        <a:pt x="121" y="65"/>
                      </a:moveTo>
                      <a:lnTo>
                        <a:pt x="86" y="106"/>
                      </a:lnTo>
                      <a:lnTo>
                        <a:pt x="47" y="111"/>
                      </a:lnTo>
                      <a:lnTo>
                        <a:pt x="35" y="92"/>
                      </a:lnTo>
                      <a:lnTo>
                        <a:pt x="46" y="91"/>
                      </a:lnTo>
                      <a:lnTo>
                        <a:pt x="44" y="75"/>
                      </a:lnTo>
                      <a:lnTo>
                        <a:pt x="12" y="60"/>
                      </a:lnTo>
                      <a:lnTo>
                        <a:pt x="16" y="40"/>
                      </a:lnTo>
                      <a:lnTo>
                        <a:pt x="2" y="23"/>
                      </a:lnTo>
                      <a:lnTo>
                        <a:pt x="7" y="15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95" y="26"/>
                      </a:lnTo>
                      <a:lnTo>
                        <a:pt x="112" y="37"/>
                      </a:lnTo>
                      <a:lnTo>
                        <a:pt x="121" y="6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2" name="Freeform 106"/>
                <p:cNvSpPr>
                  <a:spLocks/>
                </p:cNvSpPr>
                <p:nvPr/>
              </p:nvSpPr>
              <p:spPr bwMode="auto">
                <a:xfrm>
                  <a:off x="4885921" y="1791752"/>
                  <a:ext cx="7953" cy="12885"/>
                </a:xfrm>
                <a:custGeom>
                  <a:avLst/>
                  <a:gdLst>
                    <a:gd name="T0" fmla="*/ 0 w 15"/>
                    <a:gd name="T1" fmla="*/ 2147483646 h 24"/>
                    <a:gd name="T2" fmla="*/ 2147483646 w 15"/>
                    <a:gd name="T3" fmla="*/ 0 h 24"/>
                    <a:gd name="T4" fmla="*/ 2147483646 w 15"/>
                    <a:gd name="T5" fmla="*/ 2147483646 h 24"/>
                    <a:gd name="T6" fmla="*/ 2147483646 w 15"/>
                    <a:gd name="T7" fmla="*/ 2147483646 h 24"/>
                    <a:gd name="T8" fmla="*/ 0 w 15"/>
                    <a:gd name="T9" fmla="*/ 2147483646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4"/>
                    <a:gd name="T17" fmla="*/ 15 w 1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4">
                      <a:moveTo>
                        <a:pt x="0" y="18"/>
                      </a:moveTo>
                      <a:lnTo>
                        <a:pt x="15" y="0"/>
                      </a:lnTo>
                      <a:lnTo>
                        <a:pt x="15" y="10"/>
                      </a:lnTo>
                      <a:lnTo>
                        <a:pt x="1" y="24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3" name="Freeform 121"/>
                <p:cNvSpPr>
                  <a:spLocks/>
                </p:cNvSpPr>
                <p:nvPr/>
              </p:nvSpPr>
              <p:spPr bwMode="auto">
                <a:xfrm>
                  <a:off x="4838208" y="1735381"/>
                  <a:ext cx="1591" cy="8053"/>
                </a:xfrm>
                <a:custGeom>
                  <a:avLst/>
                  <a:gdLst>
                    <a:gd name="T0" fmla="*/ 0 w 5"/>
                    <a:gd name="T1" fmla="*/ 2147483646 h 13"/>
                    <a:gd name="T2" fmla="*/ 2147483646 w 5"/>
                    <a:gd name="T3" fmla="*/ 0 h 13"/>
                    <a:gd name="T4" fmla="*/ 2147483646 w 5"/>
                    <a:gd name="T5" fmla="*/ 2147483646 h 13"/>
                    <a:gd name="T6" fmla="*/ 2147483646 w 5"/>
                    <a:gd name="T7" fmla="*/ 2147483646 h 13"/>
                    <a:gd name="T8" fmla="*/ 0 w 5"/>
                    <a:gd name="T9" fmla="*/ 214748364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3"/>
                    <a:gd name="T17" fmla="*/ 5 w 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3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4" name="Freeform 122"/>
                <p:cNvSpPr>
                  <a:spLocks/>
                </p:cNvSpPr>
                <p:nvPr/>
              </p:nvSpPr>
              <p:spPr bwMode="auto">
                <a:xfrm>
                  <a:off x="4443823" y="3083809"/>
                  <a:ext cx="1020858" cy="1358452"/>
                </a:xfrm>
                <a:custGeom>
                  <a:avLst/>
                  <a:gdLst>
                    <a:gd name="T0" fmla="*/ 2147483646 w 1925"/>
                    <a:gd name="T1" fmla="*/ 2147483646 h 2532"/>
                    <a:gd name="T2" fmla="*/ 2147483646 w 1925"/>
                    <a:gd name="T3" fmla="*/ 2147483646 h 2532"/>
                    <a:gd name="T4" fmla="*/ 2147483646 w 1925"/>
                    <a:gd name="T5" fmla="*/ 2147483646 h 2532"/>
                    <a:gd name="T6" fmla="*/ 2147483646 w 1925"/>
                    <a:gd name="T7" fmla="*/ 2147483646 h 2532"/>
                    <a:gd name="T8" fmla="*/ 2147483646 w 1925"/>
                    <a:gd name="T9" fmla="*/ 2147483646 h 2532"/>
                    <a:gd name="T10" fmla="*/ 2147483646 w 1925"/>
                    <a:gd name="T11" fmla="*/ 2147483646 h 2532"/>
                    <a:gd name="T12" fmla="*/ 2147483646 w 1925"/>
                    <a:gd name="T13" fmla="*/ 2147483646 h 2532"/>
                    <a:gd name="T14" fmla="*/ 2147483646 w 1925"/>
                    <a:gd name="T15" fmla="*/ 2147483646 h 2532"/>
                    <a:gd name="T16" fmla="*/ 2147483646 w 1925"/>
                    <a:gd name="T17" fmla="*/ 2147483646 h 2532"/>
                    <a:gd name="T18" fmla="*/ 2147483646 w 1925"/>
                    <a:gd name="T19" fmla="*/ 2147483646 h 2532"/>
                    <a:gd name="T20" fmla="*/ 2147483646 w 1925"/>
                    <a:gd name="T21" fmla="*/ 2147483646 h 2532"/>
                    <a:gd name="T22" fmla="*/ 2147483646 w 1925"/>
                    <a:gd name="T23" fmla="*/ 2147483646 h 2532"/>
                    <a:gd name="T24" fmla="*/ 2147483646 w 1925"/>
                    <a:gd name="T25" fmla="*/ 2147483646 h 2532"/>
                    <a:gd name="T26" fmla="*/ 2147483646 w 1925"/>
                    <a:gd name="T27" fmla="*/ 2147483646 h 2532"/>
                    <a:gd name="T28" fmla="*/ 2147483646 w 1925"/>
                    <a:gd name="T29" fmla="*/ 2147483646 h 2532"/>
                    <a:gd name="T30" fmla="*/ 2147483646 w 1925"/>
                    <a:gd name="T31" fmla="*/ 2147483646 h 2532"/>
                    <a:gd name="T32" fmla="*/ 2147483646 w 1925"/>
                    <a:gd name="T33" fmla="*/ 2147483646 h 2532"/>
                    <a:gd name="T34" fmla="*/ 2147483646 w 1925"/>
                    <a:gd name="T35" fmla="*/ 2147483646 h 2532"/>
                    <a:gd name="T36" fmla="*/ 2147483646 w 1925"/>
                    <a:gd name="T37" fmla="*/ 2147483646 h 2532"/>
                    <a:gd name="T38" fmla="*/ 2147483646 w 1925"/>
                    <a:gd name="T39" fmla="*/ 2147483646 h 2532"/>
                    <a:gd name="T40" fmla="*/ 2147483646 w 1925"/>
                    <a:gd name="T41" fmla="*/ 2147483646 h 2532"/>
                    <a:gd name="T42" fmla="*/ 2147483646 w 1925"/>
                    <a:gd name="T43" fmla="*/ 2147483646 h 2532"/>
                    <a:gd name="T44" fmla="*/ 2147483646 w 1925"/>
                    <a:gd name="T45" fmla="*/ 2147483646 h 2532"/>
                    <a:gd name="T46" fmla="*/ 2147483646 w 1925"/>
                    <a:gd name="T47" fmla="*/ 2147483646 h 2532"/>
                    <a:gd name="T48" fmla="*/ 2147483646 w 1925"/>
                    <a:gd name="T49" fmla="*/ 2147483646 h 2532"/>
                    <a:gd name="T50" fmla="*/ 2147483646 w 1925"/>
                    <a:gd name="T51" fmla="*/ 2147483646 h 2532"/>
                    <a:gd name="T52" fmla="*/ 2147483646 w 1925"/>
                    <a:gd name="T53" fmla="*/ 2147483646 h 2532"/>
                    <a:gd name="T54" fmla="*/ 2147483646 w 1925"/>
                    <a:gd name="T55" fmla="*/ 2147483646 h 2532"/>
                    <a:gd name="T56" fmla="*/ 2147483646 w 1925"/>
                    <a:gd name="T57" fmla="*/ 2147483646 h 2532"/>
                    <a:gd name="T58" fmla="*/ 2147483646 w 1925"/>
                    <a:gd name="T59" fmla="*/ 2147483646 h 2532"/>
                    <a:gd name="T60" fmla="*/ 2147483646 w 1925"/>
                    <a:gd name="T61" fmla="*/ 2147483646 h 2532"/>
                    <a:gd name="T62" fmla="*/ 2147483646 w 1925"/>
                    <a:gd name="T63" fmla="*/ 2147483646 h 2532"/>
                    <a:gd name="T64" fmla="*/ 2147483646 w 1925"/>
                    <a:gd name="T65" fmla="*/ 2147483646 h 2532"/>
                    <a:gd name="T66" fmla="*/ 2147483646 w 1925"/>
                    <a:gd name="T67" fmla="*/ 2147483646 h 2532"/>
                    <a:gd name="T68" fmla="*/ 2147483646 w 1925"/>
                    <a:gd name="T69" fmla="*/ 2147483646 h 2532"/>
                    <a:gd name="T70" fmla="*/ 2147483646 w 1925"/>
                    <a:gd name="T71" fmla="*/ 2147483646 h 2532"/>
                    <a:gd name="T72" fmla="*/ 2147483646 w 1925"/>
                    <a:gd name="T73" fmla="*/ 2147483646 h 2532"/>
                    <a:gd name="T74" fmla="*/ 2147483646 w 1925"/>
                    <a:gd name="T75" fmla="*/ 2147483646 h 2532"/>
                    <a:gd name="T76" fmla="*/ 2147483646 w 1925"/>
                    <a:gd name="T77" fmla="*/ 2147483646 h 2532"/>
                    <a:gd name="T78" fmla="*/ 2147483646 w 1925"/>
                    <a:gd name="T79" fmla="*/ 2147483646 h 2532"/>
                    <a:gd name="T80" fmla="*/ 2147483646 w 1925"/>
                    <a:gd name="T81" fmla="*/ 2147483646 h 2532"/>
                    <a:gd name="T82" fmla="*/ 2147483646 w 1925"/>
                    <a:gd name="T83" fmla="*/ 2147483646 h 2532"/>
                    <a:gd name="T84" fmla="*/ 2147483646 w 1925"/>
                    <a:gd name="T85" fmla="*/ 2147483646 h 2532"/>
                    <a:gd name="T86" fmla="*/ 2147483646 w 1925"/>
                    <a:gd name="T87" fmla="*/ 2147483646 h 2532"/>
                    <a:gd name="T88" fmla="*/ 2147483646 w 1925"/>
                    <a:gd name="T89" fmla="*/ 2147483646 h 2532"/>
                    <a:gd name="T90" fmla="*/ 2147483646 w 1925"/>
                    <a:gd name="T91" fmla="*/ 2147483646 h 2532"/>
                    <a:gd name="T92" fmla="*/ 2147483646 w 1925"/>
                    <a:gd name="T93" fmla="*/ 2147483646 h 2532"/>
                    <a:gd name="T94" fmla="*/ 2147483646 w 1925"/>
                    <a:gd name="T95" fmla="*/ 2147483646 h 2532"/>
                    <a:gd name="T96" fmla="*/ 2147483646 w 1925"/>
                    <a:gd name="T97" fmla="*/ 2147483646 h 2532"/>
                    <a:gd name="T98" fmla="*/ 2147483646 w 1925"/>
                    <a:gd name="T99" fmla="*/ 2147483646 h 2532"/>
                    <a:gd name="T100" fmla="*/ 2147483646 w 1925"/>
                    <a:gd name="T101" fmla="*/ 2147483646 h 2532"/>
                    <a:gd name="T102" fmla="*/ 2147483646 w 1925"/>
                    <a:gd name="T103" fmla="*/ 2147483646 h 2532"/>
                    <a:gd name="T104" fmla="*/ 2147483646 w 1925"/>
                    <a:gd name="T105" fmla="*/ 2147483646 h 2532"/>
                    <a:gd name="T106" fmla="*/ 2147483646 w 1925"/>
                    <a:gd name="T107" fmla="*/ 2147483646 h 2532"/>
                    <a:gd name="T108" fmla="*/ 2147483646 w 1925"/>
                    <a:gd name="T109" fmla="*/ 2147483646 h 2532"/>
                    <a:gd name="T110" fmla="*/ 2147483646 w 1925"/>
                    <a:gd name="T111" fmla="*/ 2147483646 h 2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925"/>
                    <a:gd name="T169" fmla="*/ 0 h 2532"/>
                    <a:gd name="T170" fmla="*/ 1925 w 1925"/>
                    <a:gd name="T171" fmla="*/ 2532 h 2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925" h="2532">
                      <a:moveTo>
                        <a:pt x="1925" y="1279"/>
                      </a:moveTo>
                      <a:lnTo>
                        <a:pt x="1868" y="1289"/>
                      </a:lnTo>
                      <a:lnTo>
                        <a:pt x="1835" y="1324"/>
                      </a:lnTo>
                      <a:lnTo>
                        <a:pt x="1787" y="1301"/>
                      </a:lnTo>
                      <a:lnTo>
                        <a:pt x="1751" y="1307"/>
                      </a:lnTo>
                      <a:lnTo>
                        <a:pt x="1777" y="1335"/>
                      </a:lnTo>
                      <a:lnTo>
                        <a:pt x="1763" y="1417"/>
                      </a:lnTo>
                      <a:lnTo>
                        <a:pt x="1778" y="1463"/>
                      </a:lnTo>
                      <a:lnTo>
                        <a:pt x="1757" y="1463"/>
                      </a:lnTo>
                      <a:lnTo>
                        <a:pt x="1747" y="1478"/>
                      </a:lnTo>
                      <a:lnTo>
                        <a:pt x="1757" y="1504"/>
                      </a:lnTo>
                      <a:lnTo>
                        <a:pt x="1732" y="1524"/>
                      </a:lnTo>
                      <a:lnTo>
                        <a:pt x="1732" y="1545"/>
                      </a:lnTo>
                      <a:lnTo>
                        <a:pt x="1800" y="1621"/>
                      </a:lnTo>
                      <a:lnTo>
                        <a:pt x="1800" y="1662"/>
                      </a:lnTo>
                      <a:lnTo>
                        <a:pt x="1769" y="1692"/>
                      </a:lnTo>
                      <a:lnTo>
                        <a:pt x="1779" y="1759"/>
                      </a:lnTo>
                      <a:lnTo>
                        <a:pt x="1740" y="1789"/>
                      </a:lnTo>
                      <a:lnTo>
                        <a:pt x="1740" y="1825"/>
                      </a:lnTo>
                      <a:lnTo>
                        <a:pt x="1673" y="1883"/>
                      </a:lnTo>
                      <a:lnTo>
                        <a:pt x="1673" y="1903"/>
                      </a:lnTo>
                      <a:lnTo>
                        <a:pt x="1627" y="1918"/>
                      </a:lnTo>
                      <a:lnTo>
                        <a:pt x="1640" y="1954"/>
                      </a:lnTo>
                      <a:lnTo>
                        <a:pt x="1597" y="1991"/>
                      </a:lnTo>
                      <a:lnTo>
                        <a:pt x="1587" y="2047"/>
                      </a:lnTo>
                      <a:lnTo>
                        <a:pt x="1607" y="2052"/>
                      </a:lnTo>
                      <a:lnTo>
                        <a:pt x="1597" y="2073"/>
                      </a:lnTo>
                      <a:lnTo>
                        <a:pt x="1636" y="2147"/>
                      </a:lnTo>
                      <a:lnTo>
                        <a:pt x="1723" y="2168"/>
                      </a:lnTo>
                      <a:lnTo>
                        <a:pt x="1738" y="2252"/>
                      </a:lnTo>
                      <a:lnTo>
                        <a:pt x="1720" y="2259"/>
                      </a:lnTo>
                      <a:lnTo>
                        <a:pt x="1687" y="2245"/>
                      </a:lnTo>
                      <a:lnTo>
                        <a:pt x="1658" y="2287"/>
                      </a:lnTo>
                      <a:lnTo>
                        <a:pt x="1680" y="2343"/>
                      </a:lnTo>
                      <a:lnTo>
                        <a:pt x="1700" y="2333"/>
                      </a:lnTo>
                      <a:lnTo>
                        <a:pt x="1731" y="2408"/>
                      </a:lnTo>
                      <a:lnTo>
                        <a:pt x="1666" y="2481"/>
                      </a:lnTo>
                      <a:lnTo>
                        <a:pt x="1681" y="2511"/>
                      </a:lnTo>
                      <a:lnTo>
                        <a:pt x="1635" y="2532"/>
                      </a:lnTo>
                      <a:lnTo>
                        <a:pt x="1615" y="2514"/>
                      </a:lnTo>
                      <a:lnTo>
                        <a:pt x="1575" y="2518"/>
                      </a:lnTo>
                      <a:lnTo>
                        <a:pt x="1575" y="2502"/>
                      </a:lnTo>
                      <a:lnTo>
                        <a:pt x="1550" y="2472"/>
                      </a:lnTo>
                      <a:lnTo>
                        <a:pt x="1528" y="2481"/>
                      </a:lnTo>
                      <a:lnTo>
                        <a:pt x="1500" y="2460"/>
                      </a:lnTo>
                      <a:lnTo>
                        <a:pt x="1477" y="2413"/>
                      </a:lnTo>
                      <a:lnTo>
                        <a:pt x="1477" y="2418"/>
                      </a:lnTo>
                      <a:lnTo>
                        <a:pt x="1477" y="2413"/>
                      </a:lnTo>
                      <a:lnTo>
                        <a:pt x="1488" y="2403"/>
                      </a:lnTo>
                      <a:lnTo>
                        <a:pt x="1482" y="2393"/>
                      </a:lnTo>
                      <a:lnTo>
                        <a:pt x="1441" y="2393"/>
                      </a:lnTo>
                      <a:lnTo>
                        <a:pt x="1431" y="2413"/>
                      </a:lnTo>
                      <a:lnTo>
                        <a:pt x="1375" y="2445"/>
                      </a:lnTo>
                      <a:lnTo>
                        <a:pt x="1379" y="2376"/>
                      </a:lnTo>
                      <a:lnTo>
                        <a:pt x="1395" y="2360"/>
                      </a:lnTo>
                      <a:lnTo>
                        <a:pt x="1374" y="2317"/>
                      </a:lnTo>
                      <a:lnTo>
                        <a:pt x="1335" y="2334"/>
                      </a:lnTo>
                      <a:lnTo>
                        <a:pt x="1264" y="2297"/>
                      </a:lnTo>
                      <a:lnTo>
                        <a:pt x="1247" y="2319"/>
                      </a:lnTo>
                      <a:lnTo>
                        <a:pt x="1182" y="2292"/>
                      </a:lnTo>
                      <a:lnTo>
                        <a:pt x="1149" y="2292"/>
                      </a:lnTo>
                      <a:lnTo>
                        <a:pt x="1089" y="2272"/>
                      </a:lnTo>
                      <a:lnTo>
                        <a:pt x="1089" y="2240"/>
                      </a:lnTo>
                      <a:lnTo>
                        <a:pt x="1039" y="2213"/>
                      </a:lnTo>
                      <a:lnTo>
                        <a:pt x="1013" y="2223"/>
                      </a:lnTo>
                      <a:lnTo>
                        <a:pt x="987" y="2296"/>
                      </a:lnTo>
                      <a:lnTo>
                        <a:pt x="930" y="2287"/>
                      </a:lnTo>
                      <a:lnTo>
                        <a:pt x="815" y="2307"/>
                      </a:lnTo>
                      <a:lnTo>
                        <a:pt x="795" y="2296"/>
                      </a:lnTo>
                      <a:lnTo>
                        <a:pt x="772" y="2315"/>
                      </a:lnTo>
                      <a:lnTo>
                        <a:pt x="744" y="2317"/>
                      </a:lnTo>
                      <a:lnTo>
                        <a:pt x="744" y="2339"/>
                      </a:lnTo>
                      <a:lnTo>
                        <a:pt x="722" y="2349"/>
                      </a:lnTo>
                      <a:lnTo>
                        <a:pt x="712" y="2334"/>
                      </a:lnTo>
                      <a:lnTo>
                        <a:pt x="650" y="2333"/>
                      </a:lnTo>
                      <a:lnTo>
                        <a:pt x="645" y="2360"/>
                      </a:lnTo>
                      <a:lnTo>
                        <a:pt x="612" y="2312"/>
                      </a:lnTo>
                      <a:lnTo>
                        <a:pt x="596" y="2338"/>
                      </a:lnTo>
                      <a:lnTo>
                        <a:pt x="574" y="2317"/>
                      </a:lnTo>
                      <a:lnTo>
                        <a:pt x="531" y="2316"/>
                      </a:lnTo>
                      <a:lnTo>
                        <a:pt x="494" y="2293"/>
                      </a:lnTo>
                      <a:lnTo>
                        <a:pt x="494" y="2223"/>
                      </a:lnTo>
                      <a:lnTo>
                        <a:pt x="502" y="2208"/>
                      </a:lnTo>
                      <a:lnTo>
                        <a:pt x="487" y="2192"/>
                      </a:lnTo>
                      <a:lnTo>
                        <a:pt x="502" y="2182"/>
                      </a:lnTo>
                      <a:lnTo>
                        <a:pt x="483" y="2141"/>
                      </a:lnTo>
                      <a:lnTo>
                        <a:pt x="499" y="2096"/>
                      </a:lnTo>
                      <a:lnTo>
                        <a:pt x="524" y="2090"/>
                      </a:lnTo>
                      <a:lnTo>
                        <a:pt x="529" y="2050"/>
                      </a:lnTo>
                      <a:lnTo>
                        <a:pt x="555" y="2024"/>
                      </a:lnTo>
                      <a:lnTo>
                        <a:pt x="539" y="2019"/>
                      </a:lnTo>
                      <a:lnTo>
                        <a:pt x="539" y="1983"/>
                      </a:lnTo>
                      <a:lnTo>
                        <a:pt x="504" y="1937"/>
                      </a:lnTo>
                      <a:lnTo>
                        <a:pt x="469" y="1917"/>
                      </a:lnTo>
                      <a:lnTo>
                        <a:pt x="402" y="1958"/>
                      </a:lnTo>
                      <a:lnTo>
                        <a:pt x="393" y="1932"/>
                      </a:lnTo>
                      <a:lnTo>
                        <a:pt x="367" y="1948"/>
                      </a:lnTo>
                      <a:lnTo>
                        <a:pt x="321" y="1911"/>
                      </a:lnTo>
                      <a:lnTo>
                        <a:pt x="321" y="1870"/>
                      </a:lnTo>
                      <a:lnTo>
                        <a:pt x="260" y="1875"/>
                      </a:lnTo>
                      <a:lnTo>
                        <a:pt x="277" y="1917"/>
                      </a:lnTo>
                      <a:lnTo>
                        <a:pt x="269" y="1931"/>
                      </a:lnTo>
                      <a:lnTo>
                        <a:pt x="235" y="1905"/>
                      </a:lnTo>
                      <a:lnTo>
                        <a:pt x="226" y="1948"/>
                      </a:lnTo>
                      <a:lnTo>
                        <a:pt x="194" y="1956"/>
                      </a:lnTo>
                      <a:lnTo>
                        <a:pt x="165" y="1995"/>
                      </a:lnTo>
                      <a:lnTo>
                        <a:pt x="106" y="1990"/>
                      </a:lnTo>
                      <a:lnTo>
                        <a:pt x="82" y="1888"/>
                      </a:lnTo>
                      <a:lnTo>
                        <a:pt x="41" y="1832"/>
                      </a:lnTo>
                      <a:lnTo>
                        <a:pt x="61" y="1786"/>
                      </a:lnTo>
                      <a:lnTo>
                        <a:pt x="97" y="1760"/>
                      </a:lnTo>
                      <a:lnTo>
                        <a:pt x="98" y="1719"/>
                      </a:lnTo>
                      <a:lnTo>
                        <a:pt x="68" y="1719"/>
                      </a:lnTo>
                      <a:lnTo>
                        <a:pt x="32" y="1678"/>
                      </a:lnTo>
                      <a:lnTo>
                        <a:pt x="22" y="1621"/>
                      </a:lnTo>
                      <a:lnTo>
                        <a:pt x="52" y="1622"/>
                      </a:lnTo>
                      <a:lnTo>
                        <a:pt x="74" y="1587"/>
                      </a:lnTo>
                      <a:lnTo>
                        <a:pt x="105" y="1582"/>
                      </a:lnTo>
                      <a:lnTo>
                        <a:pt x="130" y="1546"/>
                      </a:lnTo>
                      <a:lnTo>
                        <a:pt x="222" y="1490"/>
                      </a:lnTo>
                      <a:lnTo>
                        <a:pt x="207" y="1454"/>
                      </a:lnTo>
                      <a:lnTo>
                        <a:pt x="256" y="1340"/>
                      </a:lnTo>
                      <a:lnTo>
                        <a:pt x="291" y="1330"/>
                      </a:lnTo>
                      <a:lnTo>
                        <a:pt x="291" y="1325"/>
                      </a:lnTo>
                      <a:lnTo>
                        <a:pt x="287" y="1284"/>
                      </a:lnTo>
                      <a:lnTo>
                        <a:pt x="261" y="1274"/>
                      </a:lnTo>
                      <a:lnTo>
                        <a:pt x="292" y="1233"/>
                      </a:lnTo>
                      <a:lnTo>
                        <a:pt x="251" y="1203"/>
                      </a:lnTo>
                      <a:lnTo>
                        <a:pt x="272" y="1177"/>
                      </a:lnTo>
                      <a:lnTo>
                        <a:pt x="200" y="1171"/>
                      </a:lnTo>
                      <a:lnTo>
                        <a:pt x="202" y="1150"/>
                      </a:lnTo>
                      <a:lnTo>
                        <a:pt x="161" y="1150"/>
                      </a:lnTo>
                      <a:lnTo>
                        <a:pt x="166" y="1115"/>
                      </a:lnTo>
                      <a:lnTo>
                        <a:pt x="151" y="1105"/>
                      </a:lnTo>
                      <a:lnTo>
                        <a:pt x="135" y="1130"/>
                      </a:lnTo>
                      <a:lnTo>
                        <a:pt x="120" y="1069"/>
                      </a:lnTo>
                      <a:lnTo>
                        <a:pt x="99" y="1089"/>
                      </a:lnTo>
                      <a:lnTo>
                        <a:pt x="79" y="1074"/>
                      </a:lnTo>
                      <a:lnTo>
                        <a:pt x="89" y="1048"/>
                      </a:lnTo>
                      <a:lnTo>
                        <a:pt x="24" y="1052"/>
                      </a:lnTo>
                      <a:lnTo>
                        <a:pt x="34" y="1017"/>
                      </a:lnTo>
                      <a:lnTo>
                        <a:pt x="70" y="986"/>
                      </a:lnTo>
                      <a:lnTo>
                        <a:pt x="60" y="960"/>
                      </a:lnTo>
                      <a:lnTo>
                        <a:pt x="80" y="940"/>
                      </a:lnTo>
                      <a:lnTo>
                        <a:pt x="50" y="894"/>
                      </a:lnTo>
                      <a:lnTo>
                        <a:pt x="0" y="874"/>
                      </a:lnTo>
                      <a:lnTo>
                        <a:pt x="51" y="787"/>
                      </a:lnTo>
                      <a:lnTo>
                        <a:pt x="47" y="760"/>
                      </a:lnTo>
                      <a:lnTo>
                        <a:pt x="79" y="694"/>
                      </a:lnTo>
                      <a:lnTo>
                        <a:pt x="140" y="703"/>
                      </a:lnTo>
                      <a:lnTo>
                        <a:pt x="151" y="647"/>
                      </a:lnTo>
                      <a:lnTo>
                        <a:pt x="171" y="647"/>
                      </a:lnTo>
                      <a:lnTo>
                        <a:pt x="242" y="575"/>
                      </a:lnTo>
                      <a:lnTo>
                        <a:pt x="247" y="555"/>
                      </a:lnTo>
                      <a:lnTo>
                        <a:pt x="278" y="509"/>
                      </a:lnTo>
                      <a:lnTo>
                        <a:pt x="310" y="515"/>
                      </a:lnTo>
                      <a:lnTo>
                        <a:pt x="323" y="492"/>
                      </a:lnTo>
                      <a:lnTo>
                        <a:pt x="365" y="425"/>
                      </a:lnTo>
                      <a:lnTo>
                        <a:pt x="439" y="361"/>
                      </a:lnTo>
                      <a:lnTo>
                        <a:pt x="496" y="290"/>
                      </a:lnTo>
                      <a:lnTo>
                        <a:pt x="533" y="295"/>
                      </a:lnTo>
                      <a:lnTo>
                        <a:pt x="562" y="330"/>
                      </a:lnTo>
                      <a:lnTo>
                        <a:pt x="576" y="273"/>
                      </a:lnTo>
                      <a:lnTo>
                        <a:pt x="661" y="202"/>
                      </a:lnTo>
                      <a:lnTo>
                        <a:pt x="638" y="170"/>
                      </a:lnTo>
                      <a:lnTo>
                        <a:pt x="715" y="114"/>
                      </a:lnTo>
                      <a:lnTo>
                        <a:pt x="805" y="93"/>
                      </a:lnTo>
                      <a:lnTo>
                        <a:pt x="816" y="68"/>
                      </a:lnTo>
                      <a:lnTo>
                        <a:pt x="856" y="68"/>
                      </a:lnTo>
                      <a:lnTo>
                        <a:pt x="856" y="47"/>
                      </a:lnTo>
                      <a:lnTo>
                        <a:pt x="903" y="57"/>
                      </a:lnTo>
                      <a:lnTo>
                        <a:pt x="939" y="22"/>
                      </a:lnTo>
                      <a:lnTo>
                        <a:pt x="1039" y="37"/>
                      </a:lnTo>
                      <a:lnTo>
                        <a:pt x="1050" y="0"/>
                      </a:lnTo>
                      <a:lnTo>
                        <a:pt x="1120" y="5"/>
                      </a:lnTo>
                      <a:lnTo>
                        <a:pt x="1125" y="52"/>
                      </a:lnTo>
                      <a:lnTo>
                        <a:pt x="1140" y="32"/>
                      </a:lnTo>
                      <a:lnTo>
                        <a:pt x="1212" y="63"/>
                      </a:lnTo>
                      <a:lnTo>
                        <a:pt x="1268" y="73"/>
                      </a:lnTo>
                      <a:lnTo>
                        <a:pt x="1263" y="88"/>
                      </a:lnTo>
                      <a:lnTo>
                        <a:pt x="1302" y="108"/>
                      </a:lnTo>
                      <a:lnTo>
                        <a:pt x="1358" y="93"/>
                      </a:lnTo>
                      <a:lnTo>
                        <a:pt x="1366" y="71"/>
                      </a:lnTo>
                      <a:lnTo>
                        <a:pt x="1404" y="124"/>
                      </a:lnTo>
                      <a:lnTo>
                        <a:pt x="1440" y="103"/>
                      </a:lnTo>
                      <a:lnTo>
                        <a:pt x="1450" y="77"/>
                      </a:lnTo>
                      <a:lnTo>
                        <a:pt x="1505" y="71"/>
                      </a:lnTo>
                      <a:lnTo>
                        <a:pt x="1501" y="107"/>
                      </a:lnTo>
                      <a:lnTo>
                        <a:pt x="1551" y="87"/>
                      </a:lnTo>
                      <a:lnTo>
                        <a:pt x="1541" y="66"/>
                      </a:lnTo>
                      <a:lnTo>
                        <a:pt x="1581" y="51"/>
                      </a:lnTo>
                      <a:lnTo>
                        <a:pt x="1608" y="60"/>
                      </a:lnTo>
                      <a:lnTo>
                        <a:pt x="1593" y="89"/>
                      </a:lnTo>
                      <a:lnTo>
                        <a:pt x="1664" y="174"/>
                      </a:lnTo>
                      <a:lnTo>
                        <a:pt x="1680" y="209"/>
                      </a:lnTo>
                      <a:lnTo>
                        <a:pt x="1691" y="307"/>
                      </a:lnTo>
                      <a:lnTo>
                        <a:pt x="1686" y="393"/>
                      </a:lnTo>
                      <a:lnTo>
                        <a:pt x="1704" y="564"/>
                      </a:lnTo>
                      <a:lnTo>
                        <a:pt x="1648" y="580"/>
                      </a:lnTo>
                      <a:lnTo>
                        <a:pt x="1639" y="611"/>
                      </a:lnTo>
                      <a:lnTo>
                        <a:pt x="1598" y="638"/>
                      </a:lnTo>
                      <a:lnTo>
                        <a:pt x="1649" y="647"/>
                      </a:lnTo>
                      <a:lnTo>
                        <a:pt x="1654" y="677"/>
                      </a:lnTo>
                      <a:lnTo>
                        <a:pt x="1669" y="672"/>
                      </a:lnTo>
                      <a:lnTo>
                        <a:pt x="1680" y="714"/>
                      </a:lnTo>
                      <a:lnTo>
                        <a:pt x="1659" y="728"/>
                      </a:lnTo>
                      <a:lnTo>
                        <a:pt x="1659" y="811"/>
                      </a:lnTo>
                      <a:lnTo>
                        <a:pt x="1700" y="860"/>
                      </a:lnTo>
                      <a:lnTo>
                        <a:pt x="1706" y="932"/>
                      </a:lnTo>
                      <a:lnTo>
                        <a:pt x="1755" y="977"/>
                      </a:lnTo>
                      <a:lnTo>
                        <a:pt x="1745" y="1008"/>
                      </a:lnTo>
                      <a:lnTo>
                        <a:pt x="1729" y="1003"/>
                      </a:lnTo>
                      <a:lnTo>
                        <a:pt x="1714" y="1023"/>
                      </a:lnTo>
                      <a:lnTo>
                        <a:pt x="1719" y="1038"/>
                      </a:lnTo>
                      <a:lnTo>
                        <a:pt x="1673" y="1084"/>
                      </a:lnTo>
                      <a:lnTo>
                        <a:pt x="1700" y="1115"/>
                      </a:lnTo>
                      <a:lnTo>
                        <a:pt x="1675" y="1166"/>
                      </a:lnTo>
                      <a:lnTo>
                        <a:pt x="1654" y="1172"/>
                      </a:lnTo>
                      <a:lnTo>
                        <a:pt x="1675" y="1212"/>
                      </a:lnTo>
                      <a:lnTo>
                        <a:pt x="1700" y="1201"/>
                      </a:lnTo>
                      <a:lnTo>
                        <a:pt x="1695" y="1222"/>
                      </a:lnTo>
                      <a:lnTo>
                        <a:pt x="1751" y="1196"/>
                      </a:lnTo>
                      <a:lnTo>
                        <a:pt x="1819" y="1242"/>
                      </a:lnTo>
                      <a:lnTo>
                        <a:pt x="1890" y="1251"/>
                      </a:lnTo>
                      <a:lnTo>
                        <a:pt x="1905" y="1231"/>
                      </a:lnTo>
                      <a:lnTo>
                        <a:pt x="1925" y="127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190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5" name="Freeform 129"/>
                <p:cNvSpPr>
                  <a:spLocks/>
                </p:cNvSpPr>
                <p:nvPr/>
              </p:nvSpPr>
              <p:spPr bwMode="auto">
                <a:xfrm>
                  <a:off x="5410754" y="2471437"/>
                  <a:ext cx="58845" cy="51540"/>
                </a:xfrm>
                <a:custGeom>
                  <a:avLst/>
                  <a:gdLst>
                    <a:gd name="T0" fmla="*/ 2147483646 w 113"/>
                    <a:gd name="T1" fmla="*/ 2147483646 h 96"/>
                    <a:gd name="T2" fmla="*/ 2147483646 w 113"/>
                    <a:gd name="T3" fmla="*/ 2147483646 h 96"/>
                    <a:gd name="T4" fmla="*/ 2147483646 w 113"/>
                    <a:gd name="T5" fmla="*/ 2147483646 h 96"/>
                    <a:gd name="T6" fmla="*/ 0 w 113"/>
                    <a:gd name="T7" fmla="*/ 2147483646 h 96"/>
                    <a:gd name="T8" fmla="*/ 2147483646 w 113"/>
                    <a:gd name="T9" fmla="*/ 2147483646 h 96"/>
                    <a:gd name="T10" fmla="*/ 2147483646 w 113"/>
                    <a:gd name="T11" fmla="*/ 2147483646 h 96"/>
                    <a:gd name="T12" fmla="*/ 2147483646 w 113"/>
                    <a:gd name="T13" fmla="*/ 2147483646 h 96"/>
                    <a:gd name="T14" fmla="*/ 2147483646 w 113"/>
                    <a:gd name="T15" fmla="*/ 2147483646 h 96"/>
                    <a:gd name="T16" fmla="*/ 2147483646 w 113"/>
                    <a:gd name="T17" fmla="*/ 0 h 96"/>
                    <a:gd name="T18" fmla="*/ 2147483646 w 113"/>
                    <a:gd name="T19" fmla="*/ 0 h 96"/>
                    <a:gd name="T20" fmla="*/ 2147483646 w 113"/>
                    <a:gd name="T21" fmla="*/ 2147483646 h 96"/>
                    <a:gd name="T22" fmla="*/ 2147483646 w 113"/>
                    <a:gd name="T23" fmla="*/ 2147483646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3"/>
                    <a:gd name="T37" fmla="*/ 0 h 96"/>
                    <a:gd name="T38" fmla="*/ 113 w 113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3" h="96">
                      <a:moveTo>
                        <a:pt x="29" y="29"/>
                      </a:moveTo>
                      <a:lnTo>
                        <a:pt x="22" y="46"/>
                      </a:lnTo>
                      <a:lnTo>
                        <a:pt x="6" y="45"/>
                      </a:lnTo>
                      <a:lnTo>
                        <a:pt x="0" y="63"/>
                      </a:lnTo>
                      <a:lnTo>
                        <a:pt x="50" y="96"/>
                      </a:lnTo>
                      <a:lnTo>
                        <a:pt x="90" y="95"/>
                      </a:lnTo>
                      <a:lnTo>
                        <a:pt x="111" y="50"/>
                      </a:lnTo>
                      <a:lnTo>
                        <a:pt x="113" y="9"/>
                      </a:lnTo>
                      <a:lnTo>
                        <a:pt x="82" y="0"/>
                      </a:lnTo>
                      <a:lnTo>
                        <a:pt x="35" y="0"/>
                      </a:lnTo>
                      <a:lnTo>
                        <a:pt x="21" y="7"/>
                      </a:lnTo>
                      <a:lnTo>
                        <a:pt x="29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6" name="Freeform 140"/>
                <p:cNvSpPr>
                  <a:spLocks/>
                </p:cNvSpPr>
                <p:nvPr/>
              </p:nvSpPr>
              <p:spPr bwMode="auto">
                <a:xfrm>
                  <a:off x="5899008" y="2442446"/>
                  <a:ext cx="9542" cy="16106"/>
                </a:xfrm>
                <a:custGeom>
                  <a:avLst/>
                  <a:gdLst>
                    <a:gd name="T0" fmla="*/ 0 w 16"/>
                    <a:gd name="T1" fmla="*/ 2147483646 h 30"/>
                    <a:gd name="T2" fmla="*/ 2147483646 w 16"/>
                    <a:gd name="T3" fmla="*/ 2147483646 h 30"/>
                    <a:gd name="T4" fmla="*/ 2147483646 w 16"/>
                    <a:gd name="T5" fmla="*/ 2147483646 h 30"/>
                    <a:gd name="T6" fmla="*/ 2147483646 w 16"/>
                    <a:gd name="T7" fmla="*/ 2147483646 h 30"/>
                    <a:gd name="T8" fmla="*/ 2147483646 w 16"/>
                    <a:gd name="T9" fmla="*/ 0 h 30"/>
                    <a:gd name="T10" fmla="*/ 0 w 16"/>
                    <a:gd name="T11" fmla="*/ 2147483646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0"/>
                    <a:gd name="T20" fmla="*/ 16 w 1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0">
                      <a:moveTo>
                        <a:pt x="0" y="13"/>
                      </a:moveTo>
                      <a:lnTo>
                        <a:pt x="2" y="25"/>
                      </a:lnTo>
                      <a:lnTo>
                        <a:pt x="16" y="30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" name="Freeform 141"/>
                <p:cNvSpPr>
                  <a:spLocks/>
                </p:cNvSpPr>
                <p:nvPr/>
              </p:nvSpPr>
              <p:spPr bwMode="auto">
                <a:xfrm>
                  <a:off x="5961033" y="2429560"/>
                  <a:ext cx="19085" cy="6443"/>
                </a:xfrm>
                <a:custGeom>
                  <a:avLst/>
                  <a:gdLst>
                    <a:gd name="T0" fmla="*/ 0 w 35"/>
                    <a:gd name="T1" fmla="*/ 2147483646 h 13"/>
                    <a:gd name="T2" fmla="*/ 2147483646 w 35"/>
                    <a:gd name="T3" fmla="*/ 2147483646 h 13"/>
                    <a:gd name="T4" fmla="*/ 2147483646 w 35"/>
                    <a:gd name="T5" fmla="*/ 2147483646 h 13"/>
                    <a:gd name="T6" fmla="*/ 2147483646 w 35"/>
                    <a:gd name="T7" fmla="*/ 0 h 13"/>
                    <a:gd name="T8" fmla="*/ 2147483646 w 35"/>
                    <a:gd name="T9" fmla="*/ 0 h 13"/>
                    <a:gd name="T10" fmla="*/ 0 w 35"/>
                    <a:gd name="T11" fmla="*/ 2147483646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3"/>
                    <a:gd name="T20" fmla="*/ 35 w 35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3">
                      <a:moveTo>
                        <a:pt x="0" y="8"/>
                      </a:moveTo>
                      <a:lnTo>
                        <a:pt x="7" y="13"/>
                      </a:lnTo>
                      <a:lnTo>
                        <a:pt x="23" y="9"/>
                      </a:lnTo>
                      <a:lnTo>
                        <a:pt x="35" y="0"/>
                      </a:lnTo>
                      <a:lnTo>
                        <a:pt x="1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" name="Freeform 149"/>
                <p:cNvSpPr>
                  <a:spLocks/>
                </p:cNvSpPr>
                <p:nvPr/>
              </p:nvSpPr>
              <p:spPr bwMode="auto">
                <a:xfrm>
                  <a:off x="6385671" y="2487543"/>
                  <a:ext cx="7952" cy="6443"/>
                </a:xfrm>
                <a:custGeom>
                  <a:avLst/>
                  <a:gdLst>
                    <a:gd name="T0" fmla="*/ 2147483646 w 14"/>
                    <a:gd name="T1" fmla="*/ 2147483646 h 10"/>
                    <a:gd name="T2" fmla="*/ 2147483646 w 14"/>
                    <a:gd name="T3" fmla="*/ 2147483646 h 10"/>
                    <a:gd name="T4" fmla="*/ 0 w 14"/>
                    <a:gd name="T5" fmla="*/ 2147483646 h 10"/>
                    <a:gd name="T6" fmla="*/ 2147483646 w 14"/>
                    <a:gd name="T7" fmla="*/ 0 h 10"/>
                    <a:gd name="T8" fmla="*/ 2147483646 w 14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10"/>
                    <a:gd name="T17" fmla="*/ 14 w 1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10">
                      <a:moveTo>
                        <a:pt x="13" y="1"/>
                      </a:moveTo>
                      <a:lnTo>
                        <a:pt x="14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grpSp>
              <p:nvGrpSpPr>
                <p:cNvPr id="49" name="Группа 982"/>
                <p:cNvGrpSpPr>
                  <a:grpSpLocks/>
                </p:cNvGrpSpPr>
                <p:nvPr/>
              </p:nvGrpSpPr>
              <p:grpSpPr bwMode="auto">
                <a:xfrm>
                  <a:off x="5288293" y="1817572"/>
                  <a:ext cx="2207480" cy="2654643"/>
                  <a:chOff x="5389563" y="1838325"/>
                  <a:chExt cx="2203450" cy="2616526"/>
                </a:xfrm>
                <a:solidFill>
                  <a:srgbClr val="33CCFF"/>
                </a:solidFill>
              </p:grpSpPr>
              <p:sp>
                <p:nvSpPr>
                  <p:cNvPr id="221" name="Freeform 123"/>
                  <p:cNvSpPr>
                    <a:spLocks/>
                  </p:cNvSpPr>
                  <p:nvPr/>
                </p:nvSpPr>
                <p:spPr bwMode="auto">
                  <a:xfrm>
                    <a:off x="5389563" y="1967238"/>
                    <a:ext cx="2203450" cy="2487613"/>
                  </a:xfrm>
                  <a:custGeom>
                    <a:avLst/>
                    <a:gdLst>
                      <a:gd name="T0" fmla="*/ 2147483647 w 4163"/>
                      <a:gd name="T1" fmla="*/ 2147483647 h 4700"/>
                      <a:gd name="T2" fmla="*/ 2147483647 w 4163"/>
                      <a:gd name="T3" fmla="*/ 2147483647 h 4700"/>
                      <a:gd name="T4" fmla="*/ 2147483647 w 4163"/>
                      <a:gd name="T5" fmla="*/ 2147483647 h 4700"/>
                      <a:gd name="T6" fmla="*/ 2147483647 w 4163"/>
                      <a:gd name="T7" fmla="*/ 2147483647 h 4700"/>
                      <a:gd name="T8" fmla="*/ 2147483647 w 4163"/>
                      <a:gd name="T9" fmla="*/ 2147483647 h 4700"/>
                      <a:gd name="T10" fmla="*/ 2147483647 w 4163"/>
                      <a:gd name="T11" fmla="*/ 2147483647 h 4700"/>
                      <a:gd name="T12" fmla="*/ 2147483647 w 4163"/>
                      <a:gd name="T13" fmla="*/ 2147483647 h 4700"/>
                      <a:gd name="T14" fmla="*/ 2147483647 w 4163"/>
                      <a:gd name="T15" fmla="*/ 2147483647 h 4700"/>
                      <a:gd name="T16" fmla="*/ 2147483647 w 4163"/>
                      <a:gd name="T17" fmla="*/ 2147483647 h 4700"/>
                      <a:gd name="T18" fmla="*/ 2147483647 w 4163"/>
                      <a:gd name="T19" fmla="*/ 2147483647 h 4700"/>
                      <a:gd name="T20" fmla="*/ 2147483647 w 4163"/>
                      <a:gd name="T21" fmla="*/ 2147483647 h 4700"/>
                      <a:gd name="T22" fmla="*/ 2147483647 w 4163"/>
                      <a:gd name="T23" fmla="*/ 2147483647 h 4700"/>
                      <a:gd name="T24" fmla="*/ 2147483647 w 4163"/>
                      <a:gd name="T25" fmla="*/ 2147483647 h 4700"/>
                      <a:gd name="T26" fmla="*/ 2147483647 w 4163"/>
                      <a:gd name="T27" fmla="*/ 2147483647 h 4700"/>
                      <a:gd name="T28" fmla="*/ 2147483647 w 4163"/>
                      <a:gd name="T29" fmla="*/ 2147483647 h 4700"/>
                      <a:gd name="T30" fmla="*/ 2147483647 w 4163"/>
                      <a:gd name="T31" fmla="*/ 2147483647 h 4700"/>
                      <a:gd name="T32" fmla="*/ 2147483647 w 4163"/>
                      <a:gd name="T33" fmla="*/ 2147483647 h 4700"/>
                      <a:gd name="T34" fmla="*/ 2147483647 w 4163"/>
                      <a:gd name="T35" fmla="*/ 2147483647 h 4700"/>
                      <a:gd name="T36" fmla="*/ 2147483647 w 4163"/>
                      <a:gd name="T37" fmla="*/ 2147483647 h 4700"/>
                      <a:gd name="T38" fmla="*/ 2147483647 w 4163"/>
                      <a:gd name="T39" fmla="*/ 2147483647 h 4700"/>
                      <a:gd name="T40" fmla="*/ 2147483647 w 4163"/>
                      <a:gd name="T41" fmla="*/ 2147483647 h 4700"/>
                      <a:gd name="T42" fmla="*/ 2147483647 w 4163"/>
                      <a:gd name="T43" fmla="*/ 2147483647 h 4700"/>
                      <a:gd name="T44" fmla="*/ 2147483647 w 4163"/>
                      <a:gd name="T45" fmla="*/ 2147483647 h 4700"/>
                      <a:gd name="T46" fmla="*/ 2147483647 w 4163"/>
                      <a:gd name="T47" fmla="*/ 2147483647 h 4700"/>
                      <a:gd name="T48" fmla="*/ 2147483647 w 4163"/>
                      <a:gd name="T49" fmla="*/ 2147483647 h 4700"/>
                      <a:gd name="T50" fmla="*/ 2147483647 w 4163"/>
                      <a:gd name="T51" fmla="*/ 2147483647 h 4700"/>
                      <a:gd name="T52" fmla="*/ 2147483647 w 4163"/>
                      <a:gd name="T53" fmla="*/ 2147483647 h 4700"/>
                      <a:gd name="T54" fmla="*/ 2147483647 w 4163"/>
                      <a:gd name="T55" fmla="*/ 2147483647 h 4700"/>
                      <a:gd name="T56" fmla="*/ 2147483647 w 4163"/>
                      <a:gd name="T57" fmla="*/ 2147483647 h 4700"/>
                      <a:gd name="T58" fmla="*/ 2147483647 w 4163"/>
                      <a:gd name="T59" fmla="*/ 2147483647 h 4700"/>
                      <a:gd name="T60" fmla="*/ 2147483647 w 4163"/>
                      <a:gd name="T61" fmla="*/ 2147483647 h 4700"/>
                      <a:gd name="T62" fmla="*/ 2147483647 w 4163"/>
                      <a:gd name="T63" fmla="*/ 2147483647 h 4700"/>
                      <a:gd name="T64" fmla="*/ 2147483647 w 4163"/>
                      <a:gd name="T65" fmla="*/ 2147483647 h 4700"/>
                      <a:gd name="T66" fmla="*/ 2147483647 w 4163"/>
                      <a:gd name="T67" fmla="*/ 2147483647 h 4700"/>
                      <a:gd name="T68" fmla="*/ 2147483647 w 4163"/>
                      <a:gd name="T69" fmla="*/ 2147483647 h 4700"/>
                      <a:gd name="T70" fmla="*/ 2147483647 w 4163"/>
                      <a:gd name="T71" fmla="*/ 2147483647 h 4700"/>
                      <a:gd name="T72" fmla="*/ 2147483647 w 4163"/>
                      <a:gd name="T73" fmla="*/ 2147483647 h 4700"/>
                      <a:gd name="T74" fmla="*/ 2147483647 w 4163"/>
                      <a:gd name="T75" fmla="*/ 2147483647 h 4700"/>
                      <a:gd name="T76" fmla="*/ 2147483647 w 4163"/>
                      <a:gd name="T77" fmla="*/ 2147483647 h 4700"/>
                      <a:gd name="T78" fmla="*/ 2147483647 w 4163"/>
                      <a:gd name="T79" fmla="*/ 2147483647 h 4700"/>
                      <a:gd name="T80" fmla="*/ 2147483647 w 4163"/>
                      <a:gd name="T81" fmla="*/ 2147483647 h 4700"/>
                      <a:gd name="T82" fmla="*/ 2147483647 w 4163"/>
                      <a:gd name="T83" fmla="*/ 2147483647 h 4700"/>
                      <a:gd name="T84" fmla="*/ 2147483647 w 4163"/>
                      <a:gd name="T85" fmla="*/ 2147483647 h 4700"/>
                      <a:gd name="T86" fmla="*/ 2147483647 w 4163"/>
                      <a:gd name="T87" fmla="*/ 2147483647 h 4700"/>
                      <a:gd name="T88" fmla="*/ 2147483647 w 4163"/>
                      <a:gd name="T89" fmla="*/ 2147483647 h 4700"/>
                      <a:gd name="T90" fmla="*/ 2147483647 w 4163"/>
                      <a:gd name="T91" fmla="*/ 2147483647 h 4700"/>
                      <a:gd name="T92" fmla="*/ 2147483647 w 4163"/>
                      <a:gd name="T93" fmla="*/ 2147483647 h 4700"/>
                      <a:gd name="T94" fmla="*/ 2147483647 w 4163"/>
                      <a:gd name="T95" fmla="*/ 2147483647 h 4700"/>
                      <a:gd name="T96" fmla="*/ 2147483647 w 4163"/>
                      <a:gd name="T97" fmla="*/ 2147483647 h 4700"/>
                      <a:gd name="T98" fmla="*/ 2147483647 w 4163"/>
                      <a:gd name="T99" fmla="*/ 2147483647 h 4700"/>
                      <a:gd name="T100" fmla="*/ 2147483647 w 4163"/>
                      <a:gd name="T101" fmla="*/ 2147483647 h 4700"/>
                      <a:gd name="T102" fmla="*/ 2147483647 w 4163"/>
                      <a:gd name="T103" fmla="*/ 2147483647 h 4700"/>
                      <a:gd name="T104" fmla="*/ 2147483647 w 4163"/>
                      <a:gd name="T105" fmla="*/ 2147483647 h 4700"/>
                      <a:gd name="T106" fmla="*/ 2147483647 w 4163"/>
                      <a:gd name="T107" fmla="*/ 2147483647 h 4700"/>
                      <a:gd name="T108" fmla="*/ 2147483647 w 4163"/>
                      <a:gd name="T109" fmla="*/ 2147483647 h 4700"/>
                      <a:gd name="T110" fmla="*/ 2147483647 w 4163"/>
                      <a:gd name="T111" fmla="*/ 2147483647 h 4700"/>
                      <a:gd name="T112" fmla="*/ 2147483647 w 4163"/>
                      <a:gd name="T113" fmla="*/ 2147483647 h 4700"/>
                      <a:gd name="T114" fmla="*/ 2147483647 w 4163"/>
                      <a:gd name="T115" fmla="*/ 2147483647 h 4700"/>
                      <a:gd name="T116" fmla="*/ 2147483647 w 4163"/>
                      <a:gd name="T117" fmla="*/ 2147483647 h 47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4163"/>
                      <a:gd name="T178" fmla="*/ 0 h 4700"/>
                      <a:gd name="T179" fmla="*/ 4163 w 4163"/>
                      <a:gd name="T180" fmla="*/ 4700 h 470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4163" h="4700">
                        <a:moveTo>
                          <a:pt x="3760" y="18"/>
                        </a:moveTo>
                        <a:lnTo>
                          <a:pt x="3765" y="33"/>
                        </a:lnTo>
                        <a:lnTo>
                          <a:pt x="3785" y="18"/>
                        </a:lnTo>
                        <a:lnTo>
                          <a:pt x="3836" y="18"/>
                        </a:lnTo>
                        <a:lnTo>
                          <a:pt x="3832" y="54"/>
                        </a:lnTo>
                        <a:lnTo>
                          <a:pt x="3864" y="79"/>
                        </a:lnTo>
                        <a:lnTo>
                          <a:pt x="3880" y="69"/>
                        </a:lnTo>
                        <a:lnTo>
                          <a:pt x="3900" y="83"/>
                        </a:lnTo>
                        <a:lnTo>
                          <a:pt x="3895" y="93"/>
                        </a:lnTo>
                        <a:lnTo>
                          <a:pt x="3901" y="104"/>
                        </a:lnTo>
                        <a:lnTo>
                          <a:pt x="3937" y="109"/>
                        </a:lnTo>
                        <a:lnTo>
                          <a:pt x="3947" y="134"/>
                        </a:lnTo>
                        <a:lnTo>
                          <a:pt x="3959" y="139"/>
                        </a:lnTo>
                        <a:lnTo>
                          <a:pt x="3985" y="175"/>
                        </a:lnTo>
                        <a:lnTo>
                          <a:pt x="3965" y="180"/>
                        </a:lnTo>
                        <a:lnTo>
                          <a:pt x="3950" y="195"/>
                        </a:lnTo>
                        <a:lnTo>
                          <a:pt x="3909" y="207"/>
                        </a:lnTo>
                        <a:lnTo>
                          <a:pt x="3899" y="232"/>
                        </a:lnTo>
                        <a:lnTo>
                          <a:pt x="3910" y="268"/>
                        </a:lnTo>
                        <a:lnTo>
                          <a:pt x="3906" y="294"/>
                        </a:lnTo>
                        <a:lnTo>
                          <a:pt x="3881" y="309"/>
                        </a:lnTo>
                        <a:lnTo>
                          <a:pt x="3850" y="345"/>
                        </a:lnTo>
                        <a:lnTo>
                          <a:pt x="3862" y="365"/>
                        </a:lnTo>
                        <a:lnTo>
                          <a:pt x="3841" y="375"/>
                        </a:lnTo>
                        <a:lnTo>
                          <a:pt x="3832" y="422"/>
                        </a:lnTo>
                        <a:lnTo>
                          <a:pt x="3812" y="448"/>
                        </a:lnTo>
                        <a:lnTo>
                          <a:pt x="3835" y="524"/>
                        </a:lnTo>
                        <a:lnTo>
                          <a:pt x="3871" y="518"/>
                        </a:lnTo>
                        <a:lnTo>
                          <a:pt x="3860" y="540"/>
                        </a:lnTo>
                        <a:lnTo>
                          <a:pt x="3845" y="555"/>
                        </a:lnTo>
                        <a:lnTo>
                          <a:pt x="3867" y="596"/>
                        </a:lnTo>
                        <a:lnTo>
                          <a:pt x="3892" y="595"/>
                        </a:lnTo>
                        <a:lnTo>
                          <a:pt x="3934" y="620"/>
                        </a:lnTo>
                        <a:lnTo>
                          <a:pt x="3934" y="610"/>
                        </a:lnTo>
                        <a:lnTo>
                          <a:pt x="4021" y="593"/>
                        </a:lnTo>
                        <a:lnTo>
                          <a:pt x="4067" y="614"/>
                        </a:lnTo>
                        <a:lnTo>
                          <a:pt x="4090" y="706"/>
                        </a:lnTo>
                        <a:lnTo>
                          <a:pt x="4131" y="709"/>
                        </a:lnTo>
                        <a:lnTo>
                          <a:pt x="4147" y="740"/>
                        </a:lnTo>
                        <a:lnTo>
                          <a:pt x="4163" y="740"/>
                        </a:lnTo>
                        <a:lnTo>
                          <a:pt x="4122" y="787"/>
                        </a:lnTo>
                        <a:lnTo>
                          <a:pt x="4123" y="838"/>
                        </a:lnTo>
                        <a:lnTo>
                          <a:pt x="4133" y="848"/>
                        </a:lnTo>
                        <a:lnTo>
                          <a:pt x="4130" y="864"/>
                        </a:lnTo>
                        <a:lnTo>
                          <a:pt x="4109" y="879"/>
                        </a:lnTo>
                        <a:lnTo>
                          <a:pt x="4094" y="864"/>
                        </a:lnTo>
                        <a:lnTo>
                          <a:pt x="4036" y="860"/>
                        </a:lnTo>
                        <a:lnTo>
                          <a:pt x="4053" y="899"/>
                        </a:lnTo>
                        <a:lnTo>
                          <a:pt x="4038" y="901"/>
                        </a:lnTo>
                        <a:lnTo>
                          <a:pt x="4027" y="916"/>
                        </a:lnTo>
                        <a:lnTo>
                          <a:pt x="3992" y="916"/>
                        </a:lnTo>
                        <a:lnTo>
                          <a:pt x="3978" y="947"/>
                        </a:lnTo>
                        <a:lnTo>
                          <a:pt x="3952" y="958"/>
                        </a:lnTo>
                        <a:lnTo>
                          <a:pt x="3957" y="973"/>
                        </a:lnTo>
                        <a:lnTo>
                          <a:pt x="3942" y="989"/>
                        </a:lnTo>
                        <a:lnTo>
                          <a:pt x="3911" y="984"/>
                        </a:lnTo>
                        <a:lnTo>
                          <a:pt x="3913" y="1019"/>
                        </a:lnTo>
                        <a:lnTo>
                          <a:pt x="3923" y="1040"/>
                        </a:lnTo>
                        <a:lnTo>
                          <a:pt x="3938" y="1030"/>
                        </a:lnTo>
                        <a:lnTo>
                          <a:pt x="3959" y="1054"/>
                        </a:lnTo>
                        <a:lnTo>
                          <a:pt x="3955" y="1091"/>
                        </a:lnTo>
                        <a:lnTo>
                          <a:pt x="3934" y="1081"/>
                        </a:lnTo>
                        <a:lnTo>
                          <a:pt x="3909" y="1126"/>
                        </a:lnTo>
                        <a:lnTo>
                          <a:pt x="3936" y="1137"/>
                        </a:lnTo>
                        <a:lnTo>
                          <a:pt x="3961" y="1183"/>
                        </a:lnTo>
                        <a:lnTo>
                          <a:pt x="3983" y="1193"/>
                        </a:lnTo>
                        <a:lnTo>
                          <a:pt x="3978" y="1229"/>
                        </a:lnTo>
                        <a:lnTo>
                          <a:pt x="3948" y="1274"/>
                        </a:lnTo>
                        <a:lnTo>
                          <a:pt x="3985" y="1320"/>
                        </a:lnTo>
                        <a:lnTo>
                          <a:pt x="4031" y="1339"/>
                        </a:lnTo>
                        <a:lnTo>
                          <a:pt x="4047" y="1355"/>
                        </a:lnTo>
                        <a:lnTo>
                          <a:pt x="4053" y="1390"/>
                        </a:lnTo>
                        <a:lnTo>
                          <a:pt x="4038" y="1407"/>
                        </a:lnTo>
                        <a:lnTo>
                          <a:pt x="4058" y="1411"/>
                        </a:lnTo>
                        <a:lnTo>
                          <a:pt x="4068" y="1426"/>
                        </a:lnTo>
                        <a:lnTo>
                          <a:pt x="4058" y="1447"/>
                        </a:lnTo>
                        <a:lnTo>
                          <a:pt x="4033" y="1433"/>
                        </a:lnTo>
                        <a:lnTo>
                          <a:pt x="4012" y="1453"/>
                        </a:lnTo>
                        <a:lnTo>
                          <a:pt x="4003" y="1478"/>
                        </a:lnTo>
                        <a:lnTo>
                          <a:pt x="4013" y="1494"/>
                        </a:lnTo>
                        <a:lnTo>
                          <a:pt x="3984" y="1529"/>
                        </a:lnTo>
                        <a:lnTo>
                          <a:pt x="3959" y="1551"/>
                        </a:lnTo>
                        <a:lnTo>
                          <a:pt x="3979" y="1586"/>
                        </a:lnTo>
                        <a:lnTo>
                          <a:pt x="3950" y="1607"/>
                        </a:lnTo>
                        <a:lnTo>
                          <a:pt x="3923" y="1602"/>
                        </a:lnTo>
                        <a:lnTo>
                          <a:pt x="3903" y="1582"/>
                        </a:lnTo>
                        <a:lnTo>
                          <a:pt x="3908" y="1572"/>
                        </a:lnTo>
                        <a:lnTo>
                          <a:pt x="3903" y="1561"/>
                        </a:lnTo>
                        <a:lnTo>
                          <a:pt x="3877" y="1563"/>
                        </a:lnTo>
                        <a:lnTo>
                          <a:pt x="3862" y="1573"/>
                        </a:lnTo>
                        <a:lnTo>
                          <a:pt x="3857" y="1609"/>
                        </a:lnTo>
                        <a:lnTo>
                          <a:pt x="3846" y="1614"/>
                        </a:lnTo>
                        <a:lnTo>
                          <a:pt x="3858" y="1629"/>
                        </a:lnTo>
                        <a:lnTo>
                          <a:pt x="3853" y="1639"/>
                        </a:lnTo>
                        <a:lnTo>
                          <a:pt x="3822" y="1639"/>
                        </a:lnTo>
                        <a:lnTo>
                          <a:pt x="3817" y="1660"/>
                        </a:lnTo>
                        <a:lnTo>
                          <a:pt x="3781" y="1671"/>
                        </a:lnTo>
                        <a:lnTo>
                          <a:pt x="3776" y="1661"/>
                        </a:lnTo>
                        <a:lnTo>
                          <a:pt x="3761" y="1666"/>
                        </a:lnTo>
                        <a:lnTo>
                          <a:pt x="3766" y="1691"/>
                        </a:lnTo>
                        <a:lnTo>
                          <a:pt x="3757" y="1712"/>
                        </a:lnTo>
                        <a:lnTo>
                          <a:pt x="3772" y="1732"/>
                        </a:lnTo>
                        <a:lnTo>
                          <a:pt x="3788" y="1722"/>
                        </a:lnTo>
                        <a:lnTo>
                          <a:pt x="3803" y="1727"/>
                        </a:lnTo>
                        <a:lnTo>
                          <a:pt x="3825" y="1787"/>
                        </a:lnTo>
                        <a:lnTo>
                          <a:pt x="3815" y="1804"/>
                        </a:lnTo>
                        <a:lnTo>
                          <a:pt x="3799" y="1809"/>
                        </a:lnTo>
                        <a:lnTo>
                          <a:pt x="3763" y="1778"/>
                        </a:lnTo>
                        <a:lnTo>
                          <a:pt x="3753" y="1799"/>
                        </a:lnTo>
                        <a:lnTo>
                          <a:pt x="3763" y="1819"/>
                        </a:lnTo>
                        <a:lnTo>
                          <a:pt x="3738" y="1819"/>
                        </a:lnTo>
                        <a:lnTo>
                          <a:pt x="3681" y="1859"/>
                        </a:lnTo>
                        <a:lnTo>
                          <a:pt x="3693" y="1906"/>
                        </a:lnTo>
                        <a:lnTo>
                          <a:pt x="3691" y="1933"/>
                        </a:lnTo>
                        <a:lnTo>
                          <a:pt x="3674" y="1939"/>
                        </a:lnTo>
                        <a:lnTo>
                          <a:pt x="3664" y="1973"/>
                        </a:lnTo>
                        <a:lnTo>
                          <a:pt x="3687" y="2001"/>
                        </a:lnTo>
                        <a:lnTo>
                          <a:pt x="3695" y="2001"/>
                        </a:lnTo>
                        <a:lnTo>
                          <a:pt x="3721" y="2057"/>
                        </a:lnTo>
                        <a:lnTo>
                          <a:pt x="3735" y="2109"/>
                        </a:lnTo>
                        <a:lnTo>
                          <a:pt x="3758" y="2131"/>
                        </a:lnTo>
                        <a:lnTo>
                          <a:pt x="3769" y="2131"/>
                        </a:lnTo>
                        <a:lnTo>
                          <a:pt x="3795" y="2161"/>
                        </a:lnTo>
                        <a:lnTo>
                          <a:pt x="3841" y="2191"/>
                        </a:lnTo>
                        <a:lnTo>
                          <a:pt x="3841" y="2207"/>
                        </a:lnTo>
                        <a:lnTo>
                          <a:pt x="3821" y="2232"/>
                        </a:lnTo>
                        <a:lnTo>
                          <a:pt x="3853" y="2258"/>
                        </a:lnTo>
                        <a:lnTo>
                          <a:pt x="3863" y="2299"/>
                        </a:lnTo>
                        <a:lnTo>
                          <a:pt x="3848" y="2314"/>
                        </a:lnTo>
                        <a:lnTo>
                          <a:pt x="3853" y="2329"/>
                        </a:lnTo>
                        <a:lnTo>
                          <a:pt x="3860" y="2374"/>
                        </a:lnTo>
                        <a:lnTo>
                          <a:pt x="3871" y="2379"/>
                        </a:lnTo>
                        <a:lnTo>
                          <a:pt x="3860" y="2389"/>
                        </a:lnTo>
                        <a:lnTo>
                          <a:pt x="3857" y="2435"/>
                        </a:lnTo>
                        <a:lnTo>
                          <a:pt x="3836" y="2445"/>
                        </a:lnTo>
                        <a:lnTo>
                          <a:pt x="3809" y="2406"/>
                        </a:lnTo>
                        <a:lnTo>
                          <a:pt x="3799" y="2436"/>
                        </a:lnTo>
                        <a:lnTo>
                          <a:pt x="3785" y="2441"/>
                        </a:lnTo>
                        <a:lnTo>
                          <a:pt x="3779" y="2421"/>
                        </a:lnTo>
                        <a:lnTo>
                          <a:pt x="3758" y="2421"/>
                        </a:lnTo>
                        <a:lnTo>
                          <a:pt x="3749" y="2436"/>
                        </a:lnTo>
                        <a:lnTo>
                          <a:pt x="3728" y="2427"/>
                        </a:lnTo>
                        <a:lnTo>
                          <a:pt x="3718" y="2432"/>
                        </a:lnTo>
                        <a:lnTo>
                          <a:pt x="3734" y="2483"/>
                        </a:lnTo>
                        <a:lnTo>
                          <a:pt x="3698" y="2494"/>
                        </a:lnTo>
                        <a:lnTo>
                          <a:pt x="3693" y="2519"/>
                        </a:lnTo>
                        <a:lnTo>
                          <a:pt x="3663" y="2519"/>
                        </a:lnTo>
                        <a:lnTo>
                          <a:pt x="3653" y="2504"/>
                        </a:lnTo>
                        <a:lnTo>
                          <a:pt x="3628" y="2536"/>
                        </a:lnTo>
                        <a:lnTo>
                          <a:pt x="3525" y="2486"/>
                        </a:lnTo>
                        <a:lnTo>
                          <a:pt x="3510" y="2506"/>
                        </a:lnTo>
                        <a:lnTo>
                          <a:pt x="3474" y="2498"/>
                        </a:lnTo>
                        <a:lnTo>
                          <a:pt x="3464" y="2513"/>
                        </a:lnTo>
                        <a:lnTo>
                          <a:pt x="3474" y="2527"/>
                        </a:lnTo>
                        <a:lnTo>
                          <a:pt x="3455" y="2549"/>
                        </a:lnTo>
                        <a:lnTo>
                          <a:pt x="3487" y="2634"/>
                        </a:lnTo>
                        <a:lnTo>
                          <a:pt x="3466" y="2656"/>
                        </a:lnTo>
                        <a:lnTo>
                          <a:pt x="3485" y="2689"/>
                        </a:lnTo>
                        <a:lnTo>
                          <a:pt x="3482" y="2714"/>
                        </a:lnTo>
                        <a:lnTo>
                          <a:pt x="3491" y="2773"/>
                        </a:lnTo>
                        <a:lnTo>
                          <a:pt x="3456" y="2809"/>
                        </a:lnTo>
                        <a:lnTo>
                          <a:pt x="3461" y="2834"/>
                        </a:lnTo>
                        <a:lnTo>
                          <a:pt x="3441" y="2850"/>
                        </a:lnTo>
                        <a:lnTo>
                          <a:pt x="3436" y="2870"/>
                        </a:lnTo>
                        <a:lnTo>
                          <a:pt x="3451" y="2880"/>
                        </a:lnTo>
                        <a:lnTo>
                          <a:pt x="3422" y="2921"/>
                        </a:lnTo>
                        <a:lnTo>
                          <a:pt x="3447" y="2952"/>
                        </a:lnTo>
                        <a:lnTo>
                          <a:pt x="3437" y="2962"/>
                        </a:lnTo>
                        <a:lnTo>
                          <a:pt x="3484" y="2992"/>
                        </a:lnTo>
                        <a:lnTo>
                          <a:pt x="3493" y="2987"/>
                        </a:lnTo>
                        <a:lnTo>
                          <a:pt x="3494" y="3009"/>
                        </a:lnTo>
                        <a:lnTo>
                          <a:pt x="3510" y="3017"/>
                        </a:lnTo>
                        <a:lnTo>
                          <a:pt x="3530" y="3098"/>
                        </a:lnTo>
                        <a:lnTo>
                          <a:pt x="3562" y="3144"/>
                        </a:lnTo>
                        <a:lnTo>
                          <a:pt x="3587" y="3143"/>
                        </a:lnTo>
                        <a:lnTo>
                          <a:pt x="3582" y="3163"/>
                        </a:lnTo>
                        <a:lnTo>
                          <a:pt x="3603" y="3189"/>
                        </a:lnTo>
                        <a:lnTo>
                          <a:pt x="3577" y="3199"/>
                        </a:lnTo>
                        <a:lnTo>
                          <a:pt x="3575" y="3181"/>
                        </a:lnTo>
                        <a:lnTo>
                          <a:pt x="3561" y="3177"/>
                        </a:lnTo>
                        <a:lnTo>
                          <a:pt x="3530" y="3207"/>
                        </a:lnTo>
                        <a:lnTo>
                          <a:pt x="3539" y="3261"/>
                        </a:lnTo>
                        <a:lnTo>
                          <a:pt x="3501" y="3325"/>
                        </a:lnTo>
                        <a:lnTo>
                          <a:pt x="3501" y="3352"/>
                        </a:lnTo>
                        <a:lnTo>
                          <a:pt x="3376" y="3366"/>
                        </a:lnTo>
                        <a:lnTo>
                          <a:pt x="3367" y="3390"/>
                        </a:lnTo>
                        <a:lnTo>
                          <a:pt x="3369" y="3450"/>
                        </a:lnTo>
                        <a:lnTo>
                          <a:pt x="3385" y="3476"/>
                        </a:lnTo>
                        <a:lnTo>
                          <a:pt x="3383" y="3495"/>
                        </a:lnTo>
                        <a:lnTo>
                          <a:pt x="3317" y="3496"/>
                        </a:lnTo>
                        <a:lnTo>
                          <a:pt x="3287" y="3522"/>
                        </a:lnTo>
                        <a:lnTo>
                          <a:pt x="3230" y="3532"/>
                        </a:lnTo>
                        <a:lnTo>
                          <a:pt x="3215" y="3548"/>
                        </a:lnTo>
                        <a:lnTo>
                          <a:pt x="3179" y="3548"/>
                        </a:lnTo>
                        <a:lnTo>
                          <a:pt x="3169" y="3579"/>
                        </a:lnTo>
                        <a:lnTo>
                          <a:pt x="3159" y="3584"/>
                        </a:lnTo>
                        <a:lnTo>
                          <a:pt x="3145" y="3635"/>
                        </a:lnTo>
                        <a:lnTo>
                          <a:pt x="3165" y="3640"/>
                        </a:lnTo>
                        <a:lnTo>
                          <a:pt x="3155" y="3666"/>
                        </a:lnTo>
                        <a:lnTo>
                          <a:pt x="3140" y="3671"/>
                        </a:lnTo>
                        <a:lnTo>
                          <a:pt x="3140" y="3686"/>
                        </a:lnTo>
                        <a:lnTo>
                          <a:pt x="3162" y="3737"/>
                        </a:lnTo>
                        <a:lnTo>
                          <a:pt x="3156" y="3763"/>
                        </a:lnTo>
                        <a:lnTo>
                          <a:pt x="3136" y="3768"/>
                        </a:lnTo>
                        <a:lnTo>
                          <a:pt x="3141" y="3783"/>
                        </a:lnTo>
                        <a:lnTo>
                          <a:pt x="3167" y="3809"/>
                        </a:lnTo>
                        <a:lnTo>
                          <a:pt x="3167" y="3819"/>
                        </a:lnTo>
                        <a:lnTo>
                          <a:pt x="3156" y="3824"/>
                        </a:lnTo>
                        <a:lnTo>
                          <a:pt x="3178" y="3865"/>
                        </a:lnTo>
                        <a:lnTo>
                          <a:pt x="3122" y="3860"/>
                        </a:lnTo>
                        <a:lnTo>
                          <a:pt x="3107" y="3871"/>
                        </a:lnTo>
                        <a:lnTo>
                          <a:pt x="3117" y="3886"/>
                        </a:lnTo>
                        <a:lnTo>
                          <a:pt x="3163" y="3900"/>
                        </a:lnTo>
                        <a:lnTo>
                          <a:pt x="3168" y="3921"/>
                        </a:lnTo>
                        <a:lnTo>
                          <a:pt x="3204" y="3931"/>
                        </a:lnTo>
                        <a:lnTo>
                          <a:pt x="3214" y="3941"/>
                        </a:lnTo>
                        <a:lnTo>
                          <a:pt x="3215" y="3957"/>
                        </a:lnTo>
                        <a:lnTo>
                          <a:pt x="3205" y="3951"/>
                        </a:lnTo>
                        <a:lnTo>
                          <a:pt x="3190" y="3967"/>
                        </a:lnTo>
                        <a:lnTo>
                          <a:pt x="3200" y="3992"/>
                        </a:lnTo>
                        <a:lnTo>
                          <a:pt x="3199" y="4048"/>
                        </a:lnTo>
                        <a:lnTo>
                          <a:pt x="3159" y="4047"/>
                        </a:lnTo>
                        <a:lnTo>
                          <a:pt x="3156" y="4087"/>
                        </a:lnTo>
                        <a:lnTo>
                          <a:pt x="3176" y="4097"/>
                        </a:lnTo>
                        <a:lnTo>
                          <a:pt x="3202" y="4083"/>
                        </a:lnTo>
                        <a:lnTo>
                          <a:pt x="3283" y="4129"/>
                        </a:lnTo>
                        <a:lnTo>
                          <a:pt x="3295" y="4194"/>
                        </a:lnTo>
                        <a:lnTo>
                          <a:pt x="3261" y="4198"/>
                        </a:lnTo>
                        <a:lnTo>
                          <a:pt x="3274" y="4214"/>
                        </a:lnTo>
                        <a:lnTo>
                          <a:pt x="3246" y="4218"/>
                        </a:lnTo>
                        <a:lnTo>
                          <a:pt x="3257" y="4315"/>
                        </a:lnTo>
                        <a:lnTo>
                          <a:pt x="3293" y="4405"/>
                        </a:lnTo>
                        <a:lnTo>
                          <a:pt x="3257" y="4405"/>
                        </a:lnTo>
                        <a:lnTo>
                          <a:pt x="3191" y="4453"/>
                        </a:lnTo>
                        <a:lnTo>
                          <a:pt x="3176" y="4448"/>
                        </a:lnTo>
                        <a:lnTo>
                          <a:pt x="3130" y="4468"/>
                        </a:lnTo>
                        <a:lnTo>
                          <a:pt x="3080" y="4515"/>
                        </a:lnTo>
                        <a:lnTo>
                          <a:pt x="3100" y="4536"/>
                        </a:lnTo>
                        <a:lnTo>
                          <a:pt x="3059" y="4566"/>
                        </a:lnTo>
                        <a:lnTo>
                          <a:pt x="2988" y="4547"/>
                        </a:lnTo>
                        <a:lnTo>
                          <a:pt x="2947" y="4583"/>
                        </a:lnTo>
                        <a:lnTo>
                          <a:pt x="2932" y="4573"/>
                        </a:lnTo>
                        <a:lnTo>
                          <a:pt x="2912" y="4588"/>
                        </a:lnTo>
                        <a:lnTo>
                          <a:pt x="2917" y="4613"/>
                        </a:lnTo>
                        <a:lnTo>
                          <a:pt x="2891" y="4620"/>
                        </a:lnTo>
                        <a:lnTo>
                          <a:pt x="2881" y="4604"/>
                        </a:lnTo>
                        <a:lnTo>
                          <a:pt x="2845" y="4615"/>
                        </a:lnTo>
                        <a:lnTo>
                          <a:pt x="2835" y="4635"/>
                        </a:lnTo>
                        <a:lnTo>
                          <a:pt x="2799" y="4650"/>
                        </a:lnTo>
                        <a:lnTo>
                          <a:pt x="2790" y="4676"/>
                        </a:lnTo>
                        <a:lnTo>
                          <a:pt x="2755" y="4687"/>
                        </a:lnTo>
                        <a:lnTo>
                          <a:pt x="2739" y="4682"/>
                        </a:lnTo>
                        <a:lnTo>
                          <a:pt x="2743" y="4657"/>
                        </a:lnTo>
                        <a:lnTo>
                          <a:pt x="2687" y="4657"/>
                        </a:lnTo>
                        <a:lnTo>
                          <a:pt x="2667" y="4678"/>
                        </a:lnTo>
                        <a:lnTo>
                          <a:pt x="2651" y="4658"/>
                        </a:lnTo>
                        <a:lnTo>
                          <a:pt x="2616" y="4663"/>
                        </a:lnTo>
                        <a:lnTo>
                          <a:pt x="2585" y="4689"/>
                        </a:lnTo>
                        <a:lnTo>
                          <a:pt x="2549" y="4684"/>
                        </a:lnTo>
                        <a:lnTo>
                          <a:pt x="2549" y="4696"/>
                        </a:lnTo>
                        <a:lnTo>
                          <a:pt x="2530" y="4700"/>
                        </a:lnTo>
                        <a:lnTo>
                          <a:pt x="2437" y="4640"/>
                        </a:lnTo>
                        <a:lnTo>
                          <a:pt x="2407" y="4631"/>
                        </a:lnTo>
                        <a:lnTo>
                          <a:pt x="2320" y="4652"/>
                        </a:lnTo>
                        <a:lnTo>
                          <a:pt x="2289" y="4632"/>
                        </a:lnTo>
                        <a:lnTo>
                          <a:pt x="2284" y="4663"/>
                        </a:lnTo>
                        <a:lnTo>
                          <a:pt x="2253" y="4663"/>
                        </a:lnTo>
                        <a:lnTo>
                          <a:pt x="2192" y="4638"/>
                        </a:lnTo>
                        <a:lnTo>
                          <a:pt x="2136" y="4654"/>
                        </a:lnTo>
                        <a:lnTo>
                          <a:pt x="2111" y="4618"/>
                        </a:lnTo>
                        <a:lnTo>
                          <a:pt x="2060" y="4618"/>
                        </a:lnTo>
                        <a:lnTo>
                          <a:pt x="2039" y="4606"/>
                        </a:lnTo>
                        <a:lnTo>
                          <a:pt x="1967" y="4634"/>
                        </a:lnTo>
                        <a:lnTo>
                          <a:pt x="1919" y="4684"/>
                        </a:lnTo>
                        <a:lnTo>
                          <a:pt x="1875" y="4677"/>
                        </a:lnTo>
                        <a:lnTo>
                          <a:pt x="1847" y="4639"/>
                        </a:lnTo>
                        <a:lnTo>
                          <a:pt x="1836" y="4598"/>
                        </a:lnTo>
                        <a:lnTo>
                          <a:pt x="1801" y="4569"/>
                        </a:lnTo>
                        <a:lnTo>
                          <a:pt x="1801" y="4533"/>
                        </a:lnTo>
                        <a:lnTo>
                          <a:pt x="1780" y="4538"/>
                        </a:lnTo>
                        <a:lnTo>
                          <a:pt x="1775" y="4559"/>
                        </a:lnTo>
                        <a:lnTo>
                          <a:pt x="1734" y="4513"/>
                        </a:lnTo>
                        <a:lnTo>
                          <a:pt x="1734" y="4446"/>
                        </a:lnTo>
                        <a:lnTo>
                          <a:pt x="1703" y="4385"/>
                        </a:lnTo>
                        <a:lnTo>
                          <a:pt x="1697" y="4344"/>
                        </a:lnTo>
                        <a:lnTo>
                          <a:pt x="1648" y="4293"/>
                        </a:lnTo>
                        <a:lnTo>
                          <a:pt x="1612" y="4227"/>
                        </a:lnTo>
                        <a:lnTo>
                          <a:pt x="1626" y="4201"/>
                        </a:lnTo>
                        <a:lnTo>
                          <a:pt x="1616" y="4171"/>
                        </a:lnTo>
                        <a:lnTo>
                          <a:pt x="1565" y="4176"/>
                        </a:lnTo>
                        <a:lnTo>
                          <a:pt x="1549" y="4155"/>
                        </a:lnTo>
                        <a:lnTo>
                          <a:pt x="1524" y="4161"/>
                        </a:lnTo>
                        <a:lnTo>
                          <a:pt x="1515" y="4196"/>
                        </a:lnTo>
                        <a:lnTo>
                          <a:pt x="1484" y="4186"/>
                        </a:lnTo>
                        <a:lnTo>
                          <a:pt x="1484" y="4207"/>
                        </a:lnTo>
                        <a:lnTo>
                          <a:pt x="1433" y="4201"/>
                        </a:lnTo>
                        <a:lnTo>
                          <a:pt x="1423" y="4145"/>
                        </a:lnTo>
                        <a:lnTo>
                          <a:pt x="1407" y="4120"/>
                        </a:lnTo>
                        <a:lnTo>
                          <a:pt x="1422" y="4115"/>
                        </a:lnTo>
                        <a:lnTo>
                          <a:pt x="1435" y="4084"/>
                        </a:lnTo>
                        <a:lnTo>
                          <a:pt x="1395" y="4102"/>
                        </a:lnTo>
                        <a:lnTo>
                          <a:pt x="1366" y="4066"/>
                        </a:lnTo>
                        <a:lnTo>
                          <a:pt x="1326" y="4045"/>
                        </a:lnTo>
                        <a:lnTo>
                          <a:pt x="1214" y="4024"/>
                        </a:lnTo>
                        <a:lnTo>
                          <a:pt x="1175" y="4039"/>
                        </a:lnTo>
                        <a:lnTo>
                          <a:pt x="1164" y="4111"/>
                        </a:lnTo>
                        <a:lnTo>
                          <a:pt x="1130" y="4116"/>
                        </a:lnTo>
                        <a:lnTo>
                          <a:pt x="1130" y="4167"/>
                        </a:lnTo>
                        <a:lnTo>
                          <a:pt x="1099" y="4194"/>
                        </a:lnTo>
                        <a:lnTo>
                          <a:pt x="1095" y="4240"/>
                        </a:lnTo>
                        <a:lnTo>
                          <a:pt x="1044" y="4286"/>
                        </a:lnTo>
                        <a:lnTo>
                          <a:pt x="1051" y="4321"/>
                        </a:lnTo>
                        <a:lnTo>
                          <a:pt x="1015" y="4393"/>
                        </a:lnTo>
                        <a:lnTo>
                          <a:pt x="976" y="4408"/>
                        </a:lnTo>
                        <a:lnTo>
                          <a:pt x="970" y="4434"/>
                        </a:lnTo>
                        <a:lnTo>
                          <a:pt x="960" y="4404"/>
                        </a:lnTo>
                        <a:lnTo>
                          <a:pt x="950" y="4420"/>
                        </a:lnTo>
                        <a:lnTo>
                          <a:pt x="962" y="4473"/>
                        </a:lnTo>
                        <a:lnTo>
                          <a:pt x="936" y="4454"/>
                        </a:lnTo>
                        <a:lnTo>
                          <a:pt x="935" y="4413"/>
                        </a:lnTo>
                        <a:lnTo>
                          <a:pt x="950" y="4371"/>
                        </a:lnTo>
                        <a:lnTo>
                          <a:pt x="940" y="4357"/>
                        </a:lnTo>
                        <a:lnTo>
                          <a:pt x="919" y="4372"/>
                        </a:lnTo>
                        <a:lnTo>
                          <a:pt x="904" y="4342"/>
                        </a:lnTo>
                        <a:lnTo>
                          <a:pt x="838" y="4413"/>
                        </a:lnTo>
                        <a:lnTo>
                          <a:pt x="802" y="4408"/>
                        </a:lnTo>
                        <a:lnTo>
                          <a:pt x="731" y="4420"/>
                        </a:lnTo>
                        <a:lnTo>
                          <a:pt x="736" y="4460"/>
                        </a:lnTo>
                        <a:lnTo>
                          <a:pt x="649" y="4491"/>
                        </a:lnTo>
                        <a:lnTo>
                          <a:pt x="593" y="4431"/>
                        </a:lnTo>
                        <a:lnTo>
                          <a:pt x="573" y="4431"/>
                        </a:lnTo>
                        <a:lnTo>
                          <a:pt x="567" y="4390"/>
                        </a:lnTo>
                        <a:lnTo>
                          <a:pt x="597" y="4303"/>
                        </a:lnTo>
                        <a:lnTo>
                          <a:pt x="597" y="4207"/>
                        </a:lnTo>
                        <a:lnTo>
                          <a:pt x="611" y="4110"/>
                        </a:lnTo>
                        <a:lnTo>
                          <a:pt x="641" y="4099"/>
                        </a:lnTo>
                        <a:lnTo>
                          <a:pt x="631" y="4059"/>
                        </a:lnTo>
                        <a:lnTo>
                          <a:pt x="657" y="4002"/>
                        </a:lnTo>
                        <a:lnTo>
                          <a:pt x="621" y="4008"/>
                        </a:lnTo>
                        <a:lnTo>
                          <a:pt x="606" y="3977"/>
                        </a:lnTo>
                        <a:lnTo>
                          <a:pt x="570" y="3977"/>
                        </a:lnTo>
                        <a:lnTo>
                          <a:pt x="552" y="3902"/>
                        </a:lnTo>
                        <a:lnTo>
                          <a:pt x="523" y="3851"/>
                        </a:lnTo>
                        <a:lnTo>
                          <a:pt x="553" y="3791"/>
                        </a:lnTo>
                        <a:lnTo>
                          <a:pt x="532" y="3730"/>
                        </a:lnTo>
                        <a:lnTo>
                          <a:pt x="471" y="3735"/>
                        </a:lnTo>
                        <a:lnTo>
                          <a:pt x="460" y="3709"/>
                        </a:lnTo>
                        <a:lnTo>
                          <a:pt x="504" y="3635"/>
                        </a:lnTo>
                        <a:lnTo>
                          <a:pt x="478" y="3617"/>
                        </a:lnTo>
                        <a:lnTo>
                          <a:pt x="462" y="3529"/>
                        </a:lnTo>
                        <a:lnTo>
                          <a:pt x="441" y="3524"/>
                        </a:lnTo>
                        <a:lnTo>
                          <a:pt x="421" y="3485"/>
                        </a:lnTo>
                        <a:lnTo>
                          <a:pt x="353" y="3490"/>
                        </a:lnTo>
                        <a:lnTo>
                          <a:pt x="319" y="3500"/>
                        </a:lnTo>
                        <a:lnTo>
                          <a:pt x="343" y="3439"/>
                        </a:lnTo>
                        <a:lnTo>
                          <a:pt x="369" y="3449"/>
                        </a:lnTo>
                        <a:lnTo>
                          <a:pt x="384" y="3429"/>
                        </a:lnTo>
                        <a:lnTo>
                          <a:pt x="338" y="3332"/>
                        </a:lnTo>
                        <a:lnTo>
                          <a:pt x="312" y="3342"/>
                        </a:lnTo>
                        <a:lnTo>
                          <a:pt x="297" y="3362"/>
                        </a:lnTo>
                        <a:lnTo>
                          <a:pt x="226" y="3353"/>
                        </a:lnTo>
                        <a:lnTo>
                          <a:pt x="158" y="3307"/>
                        </a:lnTo>
                        <a:lnTo>
                          <a:pt x="102" y="3333"/>
                        </a:lnTo>
                        <a:lnTo>
                          <a:pt x="107" y="3312"/>
                        </a:lnTo>
                        <a:lnTo>
                          <a:pt x="82" y="3323"/>
                        </a:lnTo>
                        <a:lnTo>
                          <a:pt x="61" y="3283"/>
                        </a:lnTo>
                        <a:lnTo>
                          <a:pt x="82" y="3277"/>
                        </a:lnTo>
                        <a:lnTo>
                          <a:pt x="107" y="3226"/>
                        </a:lnTo>
                        <a:lnTo>
                          <a:pt x="80" y="3195"/>
                        </a:lnTo>
                        <a:lnTo>
                          <a:pt x="126" y="3149"/>
                        </a:lnTo>
                        <a:lnTo>
                          <a:pt x="121" y="3134"/>
                        </a:lnTo>
                        <a:lnTo>
                          <a:pt x="136" y="3114"/>
                        </a:lnTo>
                        <a:lnTo>
                          <a:pt x="152" y="3119"/>
                        </a:lnTo>
                        <a:lnTo>
                          <a:pt x="162" y="3088"/>
                        </a:lnTo>
                        <a:lnTo>
                          <a:pt x="113" y="3043"/>
                        </a:lnTo>
                        <a:lnTo>
                          <a:pt x="107" y="2971"/>
                        </a:lnTo>
                        <a:lnTo>
                          <a:pt x="66" y="2922"/>
                        </a:lnTo>
                        <a:lnTo>
                          <a:pt x="66" y="2839"/>
                        </a:lnTo>
                        <a:lnTo>
                          <a:pt x="87" y="2825"/>
                        </a:lnTo>
                        <a:lnTo>
                          <a:pt x="76" y="2783"/>
                        </a:lnTo>
                        <a:lnTo>
                          <a:pt x="61" y="2788"/>
                        </a:lnTo>
                        <a:lnTo>
                          <a:pt x="56" y="2758"/>
                        </a:lnTo>
                        <a:lnTo>
                          <a:pt x="5" y="2749"/>
                        </a:lnTo>
                        <a:lnTo>
                          <a:pt x="46" y="2722"/>
                        </a:lnTo>
                        <a:lnTo>
                          <a:pt x="55" y="2691"/>
                        </a:lnTo>
                        <a:lnTo>
                          <a:pt x="111" y="2675"/>
                        </a:lnTo>
                        <a:lnTo>
                          <a:pt x="93" y="2504"/>
                        </a:lnTo>
                        <a:lnTo>
                          <a:pt x="98" y="2418"/>
                        </a:lnTo>
                        <a:lnTo>
                          <a:pt x="87" y="2320"/>
                        </a:lnTo>
                        <a:lnTo>
                          <a:pt x="71" y="2285"/>
                        </a:lnTo>
                        <a:lnTo>
                          <a:pt x="0" y="2200"/>
                        </a:lnTo>
                        <a:lnTo>
                          <a:pt x="15" y="2171"/>
                        </a:lnTo>
                        <a:lnTo>
                          <a:pt x="150" y="2123"/>
                        </a:lnTo>
                        <a:lnTo>
                          <a:pt x="171" y="2082"/>
                        </a:lnTo>
                        <a:lnTo>
                          <a:pt x="210" y="2070"/>
                        </a:lnTo>
                        <a:lnTo>
                          <a:pt x="215" y="2092"/>
                        </a:lnTo>
                        <a:lnTo>
                          <a:pt x="236" y="2097"/>
                        </a:lnTo>
                        <a:lnTo>
                          <a:pt x="251" y="2075"/>
                        </a:lnTo>
                        <a:lnTo>
                          <a:pt x="255" y="2024"/>
                        </a:lnTo>
                        <a:lnTo>
                          <a:pt x="235" y="1982"/>
                        </a:lnTo>
                        <a:lnTo>
                          <a:pt x="250" y="1972"/>
                        </a:lnTo>
                        <a:lnTo>
                          <a:pt x="250" y="1947"/>
                        </a:lnTo>
                        <a:lnTo>
                          <a:pt x="295" y="1930"/>
                        </a:lnTo>
                        <a:lnTo>
                          <a:pt x="300" y="1920"/>
                        </a:lnTo>
                        <a:lnTo>
                          <a:pt x="279" y="1899"/>
                        </a:lnTo>
                        <a:lnTo>
                          <a:pt x="279" y="1873"/>
                        </a:lnTo>
                        <a:lnTo>
                          <a:pt x="439" y="1742"/>
                        </a:lnTo>
                        <a:lnTo>
                          <a:pt x="444" y="1716"/>
                        </a:lnTo>
                        <a:lnTo>
                          <a:pt x="439" y="1700"/>
                        </a:lnTo>
                        <a:lnTo>
                          <a:pt x="418" y="1700"/>
                        </a:lnTo>
                        <a:lnTo>
                          <a:pt x="383" y="1675"/>
                        </a:lnTo>
                        <a:lnTo>
                          <a:pt x="371" y="1602"/>
                        </a:lnTo>
                        <a:lnTo>
                          <a:pt x="349" y="1513"/>
                        </a:lnTo>
                        <a:lnTo>
                          <a:pt x="281" y="1478"/>
                        </a:lnTo>
                        <a:lnTo>
                          <a:pt x="282" y="1440"/>
                        </a:lnTo>
                        <a:lnTo>
                          <a:pt x="237" y="1408"/>
                        </a:lnTo>
                        <a:lnTo>
                          <a:pt x="235" y="1314"/>
                        </a:lnTo>
                        <a:lnTo>
                          <a:pt x="229" y="1294"/>
                        </a:lnTo>
                        <a:lnTo>
                          <a:pt x="204" y="1299"/>
                        </a:lnTo>
                        <a:lnTo>
                          <a:pt x="209" y="1268"/>
                        </a:lnTo>
                        <a:lnTo>
                          <a:pt x="173" y="1257"/>
                        </a:lnTo>
                        <a:lnTo>
                          <a:pt x="213" y="1246"/>
                        </a:lnTo>
                        <a:lnTo>
                          <a:pt x="213" y="1225"/>
                        </a:lnTo>
                        <a:lnTo>
                          <a:pt x="238" y="1194"/>
                        </a:lnTo>
                        <a:lnTo>
                          <a:pt x="217" y="1152"/>
                        </a:lnTo>
                        <a:lnTo>
                          <a:pt x="237" y="1137"/>
                        </a:lnTo>
                        <a:lnTo>
                          <a:pt x="249" y="1151"/>
                        </a:lnTo>
                        <a:lnTo>
                          <a:pt x="277" y="1161"/>
                        </a:lnTo>
                        <a:lnTo>
                          <a:pt x="330" y="1158"/>
                        </a:lnTo>
                        <a:lnTo>
                          <a:pt x="343" y="1142"/>
                        </a:lnTo>
                        <a:lnTo>
                          <a:pt x="329" y="1092"/>
                        </a:lnTo>
                        <a:lnTo>
                          <a:pt x="333" y="1088"/>
                        </a:lnTo>
                        <a:lnTo>
                          <a:pt x="361" y="1118"/>
                        </a:lnTo>
                        <a:lnTo>
                          <a:pt x="383" y="1171"/>
                        </a:lnTo>
                        <a:lnTo>
                          <a:pt x="372" y="1202"/>
                        </a:lnTo>
                        <a:lnTo>
                          <a:pt x="405" y="1235"/>
                        </a:lnTo>
                        <a:lnTo>
                          <a:pt x="407" y="1248"/>
                        </a:lnTo>
                        <a:lnTo>
                          <a:pt x="435" y="1223"/>
                        </a:lnTo>
                        <a:lnTo>
                          <a:pt x="431" y="1216"/>
                        </a:lnTo>
                        <a:lnTo>
                          <a:pt x="421" y="1222"/>
                        </a:lnTo>
                        <a:lnTo>
                          <a:pt x="398" y="1198"/>
                        </a:lnTo>
                        <a:lnTo>
                          <a:pt x="394" y="1179"/>
                        </a:lnTo>
                        <a:lnTo>
                          <a:pt x="428" y="1160"/>
                        </a:lnTo>
                        <a:lnTo>
                          <a:pt x="473" y="1148"/>
                        </a:lnTo>
                        <a:lnTo>
                          <a:pt x="487" y="1124"/>
                        </a:lnTo>
                        <a:lnTo>
                          <a:pt x="510" y="1109"/>
                        </a:lnTo>
                        <a:lnTo>
                          <a:pt x="552" y="1110"/>
                        </a:lnTo>
                        <a:lnTo>
                          <a:pt x="571" y="1102"/>
                        </a:lnTo>
                        <a:lnTo>
                          <a:pt x="632" y="1107"/>
                        </a:lnTo>
                        <a:lnTo>
                          <a:pt x="704" y="1093"/>
                        </a:lnTo>
                        <a:lnTo>
                          <a:pt x="750" y="1104"/>
                        </a:lnTo>
                        <a:lnTo>
                          <a:pt x="747" y="1114"/>
                        </a:lnTo>
                        <a:lnTo>
                          <a:pt x="714" y="1116"/>
                        </a:lnTo>
                        <a:lnTo>
                          <a:pt x="718" y="1160"/>
                        </a:lnTo>
                        <a:lnTo>
                          <a:pt x="743" y="1183"/>
                        </a:lnTo>
                        <a:lnTo>
                          <a:pt x="802" y="1188"/>
                        </a:lnTo>
                        <a:lnTo>
                          <a:pt x="833" y="1208"/>
                        </a:lnTo>
                        <a:lnTo>
                          <a:pt x="830" y="1195"/>
                        </a:lnTo>
                        <a:lnTo>
                          <a:pt x="903" y="1185"/>
                        </a:lnTo>
                        <a:lnTo>
                          <a:pt x="1000" y="1151"/>
                        </a:lnTo>
                        <a:lnTo>
                          <a:pt x="1009" y="1126"/>
                        </a:lnTo>
                        <a:lnTo>
                          <a:pt x="1042" y="1140"/>
                        </a:lnTo>
                        <a:lnTo>
                          <a:pt x="1064" y="1124"/>
                        </a:lnTo>
                        <a:lnTo>
                          <a:pt x="1051" y="1077"/>
                        </a:lnTo>
                        <a:lnTo>
                          <a:pt x="1025" y="1037"/>
                        </a:lnTo>
                        <a:lnTo>
                          <a:pt x="1011" y="999"/>
                        </a:lnTo>
                        <a:lnTo>
                          <a:pt x="1013" y="962"/>
                        </a:lnTo>
                        <a:lnTo>
                          <a:pt x="1033" y="975"/>
                        </a:lnTo>
                        <a:lnTo>
                          <a:pt x="1048" y="964"/>
                        </a:lnTo>
                        <a:lnTo>
                          <a:pt x="1053" y="926"/>
                        </a:lnTo>
                        <a:lnTo>
                          <a:pt x="1056" y="919"/>
                        </a:lnTo>
                        <a:lnTo>
                          <a:pt x="1081" y="924"/>
                        </a:lnTo>
                        <a:lnTo>
                          <a:pt x="1112" y="936"/>
                        </a:lnTo>
                        <a:lnTo>
                          <a:pt x="1109" y="922"/>
                        </a:lnTo>
                        <a:lnTo>
                          <a:pt x="1121" y="922"/>
                        </a:lnTo>
                        <a:lnTo>
                          <a:pt x="1134" y="954"/>
                        </a:lnTo>
                        <a:lnTo>
                          <a:pt x="1136" y="943"/>
                        </a:lnTo>
                        <a:lnTo>
                          <a:pt x="1148" y="949"/>
                        </a:lnTo>
                        <a:lnTo>
                          <a:pt x="1149" y="938"/>
                        </a:lnTo>
                        <a:lnTo>
                          <a:pt x="1158" y="950"/>
                        </a:lnTo>
                        <a:lnTo>
                          <a:pt x="1163" y="973"/>
                        </a:lnTo>
                        <a:lnTo>
                          <a:pt x="1191" y="925"/>
                        </a:lnTo>
                        <a:lnTo>
                          <a:pt x="1209" y="936"/>
                        </a:lnTo>
                        <a:lnTo>
                          <a:pt x="1200" y="956"/>
                        </a:lnTo>
                        <a:lnTo>
                          <a:pt x="1226" y="958"/>
                        </a:lnTo>
                        <a:lnTo>
                          <a:pt x="1246" y="928"/>
                        </a:lnTo>
                        <a:lnTo>
                          <a:pt x="1236" y="915"/>
                        </a:lnTo>
                        <a:lnTo>
                          <a:pt x="1255" y="903"/>
                        </a:lnTo>
                        <a:lnTo>
                          <a:pt x="1273" y="913"/>
                        </a:lnTo>
                        <a:lnTo>
                          <a:pt x="1300" y="903"/>
                        </a:lnTo>
                        <a:lnTo>
                          <a:pt x="1311" y="903"/>
                        </a:lnTo>
                        <a:lnTo>
                          <a:pt x="1320" y="924"/>
                        </a:lnTo>
                        <a:lnTo>
                          <a:pt x="1336" y="912"/>
                        </a:lnTo>
                        <a:lnTo>
                          <a:pt x="1345" y="933"/>
                        </a:lnTo>
                        <a:lnTo>
                          <a:pt x="1386" y="926"/>
                        </a:lnTo>
                        <a:lnTo>
                          <a:pt x="1393" y="963"/>
                        </a:lnTo>
                        <a:lnTo>
                          <a:pt x="1404" y="938"/>
                        </a:lnTo>
                        <a:lnTo>
                          <a:pt x="1453" y="989"/>
                        </a:lnTo>
                        <a:lnTo>
                          <a:pt x="1430" y="1016"/>
                        </a:lnTo>
                        <a:lnTo>
                          <a:pt x="1464" y="1026"/>
                        </a:lnTo>
                        <a:lnTo>
                          <a:pt x="1440" y="1042"/>
                        </a:lnTo>
                        <a:lnTo>
                          <a:pt x="1454" y="1087"/>
                        </a:lnTo>
                        <a:lnTo>
                          <a:pt x="1467" y="1072"/>
                        </a:lnTo>
                        <a:lnTo>
                          <a:pt x="1506" y="1086"/>
                        </a:lnTo>
                        <a:lnTo>
                          <a:pt x="1529" y="1128"/>
                        </a:lnTo>
                        <a:lnTo>
                          <a:pt x="1520" y="1144"/>
                        </a:lnTo>
                        <a:lnTo>
                          <a:pt x="1486" y="1165"/>
                        </a:lnTo>
                        <a:lnTo>
                          <a:pt x="1464" y="1161"/>
                        </a:lnTo>
                        <a:lnTo>
                          <a:pt x="1460" y="1144"/>
                        </a:lnTo>
                        <a:lnTo>
                          <a:pt x="1393" y="1135"/>
                        </a:lnTo>
                        <a:lnTo>
                          <a:pt x="1461" y="1177"/>
                        </a:lnTo>
                        <a:lnTo>
                          <a:pt x="1519" y="1229"/>
                        </a:lnTo>
                        <a:lnTo>
                          <a:pt x="1539" y="1221"/>
                        </a:lnTo>
                        <a:lnTo>
                          <a:pt x="1518" y="1176"/>
                        </a:lnTo>
                        <a:lnTo>
                          <a:pt x="1576" y="1217"/>
                        </a:lnTo>
                        <a:lnTo>
                          <a:pt x="1533" y="1244"/>
                        </a:lnTo>
                        <a:lnTo>
                          <a:pt x="1548" y="1269"/>
                        </a:lnTo>
                        <a:lnTo>
                          <a:pt x="1556" y="1251"/>
                        </a:lnTo>
                        <a:lnTo>
                          <a:pt x="1644" y="1320"/>
                        </a:lnTo>
                        <a:lnTo>
                          <a:pt x="1653" y="1342"/>
                        </a:lnTo>
                        <a:lnTo>
                          <a:pt x="1678" y="1334"/>
                        </a:lnTo>
                        <a:lnTo>
                          <a:pt x="1697" y="1352"/>
                        </a:lnTo>
                        <a:lnTo>
                          <a:pt x="1728" y="1361"/>
                        </a:lnTo>
                        <a:lnTo>
                          <a:pt x="1737" y="1323"/>
                        </a:lnTo>
                        <a:lnTo>
                          <a:pt x="1765" y="1370"/>
                        </a:lnTo>
                        <a:lnTo>
                          <a:pt x="1788" y="1376"/>
                        </a:lnTo>
                        <a:lnTo>
                          <a:pt x="1797" y="1348"/>
                        </a:lnTo>
                        <a:lnTo>
                          <a:pt x="1754" y="1121"/>
                        </a:lnTo>
                        <a:lnTo>
                          <a:pt x="1757" y="1070"/>
                        </a:lnTo>
                        <a:lnTo>
                          <a:pt x="1863" y="1135"/>
                        </a:lnTo>
                        <a:lnTo>
                          <a:pt x="1896" y="1129"/>
                        </a:lnTo>
                        <a:lnTo>
                          <a:pt x="1936" y="1105"/>
                        </a:lnTo>
                        <a:lnTo>
                          <a:pt x="1947" y="1124"/>
                        </a:lnTo>
                        <a:lnTo>
                          <a:pt x="1937" y="1086"/>
                        </a:lnTo>
                        <a:lnTo>
                          <a:pt x="1940" y="1064"/>
                        </a:lnTo>
                        <a:lnTo>
                          <a:pt x="1955" y="1052"/>
                        </a:lnTo>
                        <a:lnTo>
                          <a:pt x="1969" y="1050"/>
                        </a:lnTo>
                        <a:lnTo>
                          <a:pt x="1960" y="1040"/>
                        </a:lnTo>
                        <a:lnTo>
                          <a:pt x="1982" y="1008"/>
                        </a:lnTo>
                        <a:lnTo>
                          <a:pt x="2024" y="1009"/>
                        </a:lnTo>
                        <a:lnTo>
                          <a:pt x="2048" y="1024"/>
                        </a:lnTo>
                        <a:lnTo>
                          <a:pt x="2044" y="1003"/>
                        </a:lnTo>
                        <a:lnTo>
                          <a:pt x="2100" y="1016"/>
                        </a:lnTo>
                        <a:lnTo>
                          <a:pt x="2099" y="1010"/>
                        </a:lnTo>
                        <a:lnTo>
                          <a:pt x="2117" y="1012"/>
                        </a:lnTo>
                        <a:lnTo>
                          <a:pt x="2127" y="1030"/>
                        </a:lnTo>
                        <a:lnTo>
                          <a:pt x="2136" y="1019"/>
                        </a:lnTo>
                        <a:lnTo>
                          <a:pt x="2145" y="1032"/>
                        </a:lnTo>
                        <a:lnTo>
                          <a:pt x="2180" y="1036"/>
                        </a:lnTo>
                        <a:lnTo>
                          <a:pt x="2186" y="1028"/>
                        </a:lnTo>
                        <a:lnTo>
                          <a:pt x="2177" y="1023"/>
                        </a:lnTo>
                        <a:lnTo>
                          <a:pt x="2151" y="1026"/>
                        </a:lnTo>
                        <a:lnTo>
                          <a:pt x="2148" y="1016"/>
                        </a:lnTo>
                        <a:lnTo>
                          <a:pt x="2173" y="1004"/>
                        </a:lnTo>
                        <a:lnTo>
                          <a:pt x="2173" y="998"/>
                        </a:lnTo>
                        <a:lnTo>
                          <a:pt x="2157" y="1000"/>
                        </a:lnTo>
                        <a:lnTo>
                          <a:pt x="2151" y="993"/>
                        </a:lnTo>
                        <a:lnTo>
                          <a:pt x="2165" y="984"/>
                        </a:lnTo>
                        <a:lnTo>
                          <a:pt x="2148" y="987"/>
                        </a:lnTo>
                        <a:lnTo>
                          <a:pt x="2131" y="979"/>
                        </a:lnTo>
                        <a:lnTo>
                          <a:pt x="2127" y="939"/>
                        </a:lnTo>
                        <a:lnTo>
                          <a:pt x="2139" y="922"/>
                        </a:lnTo>
                        <a:lnTo>
                          <a:pt x="2141" y="929"/>
                        </a:lnTo>
                        <a:lnTo>
                          <a:pt x="2153" y="921"/>
                        </a:lnTo>
                        <a:lnTo>
                          <a:pt x="2154" y="906"/>
                        </a:lnTo>
                        <a:lnTo>
                          <a:pt x="2177" y="902"/>
                        </a:lnTo>
                        <a:lnTo>
                          <a:pt x="2202" y="915"/>
                        </a:lnTo>
                        <a:lnTo>
                          <a:pt x="2204" y="926"/>
                        </a:lnTo>
                        <a:lnTo>
                          <a:pt x="2216" y="929"/>
                        </a:lnTo>
                        <a:lnTo>
                          <a:pt x="2216" y="899"/>
                        </a:lnTo>
                        <a:lnTo>
                          <a:pt x="2245" y="891"/>
                        </a:lnTo>
                        <a:lnTo>
                          <a:pt x="2245" y="873"/>
                        </a:lnTo>
                        <a:lnTo>
                          <a:pt x="2224" y="870"/>
                        </a:lnTo>
                        <a:lnTo>
                          <a:pt x="2194" y="828"/>
                        </a:lnTo>
                        <a:lnTo>
                          <a:pt x="2149" y="810"/>
                        </a:lnTo>
                        <a:lnTo>
                          <a:pt x="2158" y="806"/>
                        </a:lnTo>
                        <a:lnTo>
                          <a:pt x="2160" y="755"/>
                        </a:lnTo>
                        <a:lnTo>
                          <a:pt x="2172" y="753"/>
                        </a:lnTo>
                        <a:lnTo>
                          <a:pt x="2168" y="737"/>
                        </a:lnTo>
                        <a:lnTo>
                          <a:pt x="2128" y="755"/>
                        </a:lnTo>
                        <a:lnTo>
                          <a:pt x="2135" y="780"/>
                        </a:lnTo>
                        <a:lnTo>
                          <a:pt x="2107" y="780"/>
                        </a:lnTo>
                        <a:lnTo>
                          <a:pt x="2090" y="759"/>
                        </a:lnTo>
                        <a:lnTo>
                          <a:pt x="2093" y="703"/>
                        </a:lnTo>
                        <a:lnTo>
                          <a:pt x="2163" y="656"/>
                        </a:lnTo>
                        <a:lnTo>
                          <a:pt x="2155" y="616"/>
                        </a:lnTo>
                        <a:lnTo>
                          <a:pt x="2118" y="600"/>
                        </a:lnTo>
                        <a:lnTo>
                          <a:pt x="2103" y="583"/>
                        </a:lnTo>
                        <a:lnTo>
                          <a:pt x="2132" y="570"/>
                        </a:lnTo>
                        <a:lnTo>
                          <a:pt x="2182" y="569"/>
                        </a:lnTo>
                        <a:lnTo>
                          <a:pt x="2259" y="521"/>
                        </a:lnTo>
                        <a:lnTo>
                          <a:pt x="2357" y="470"/>
                        </a:lnTo>
                        <a:lnTo>
                          <a:pt x="2454" y="434"/>
                        </a:lnTo>
                        <a:lnTo>
                          <a:pt x="2517" y="424"/>
                        </a:lnTo>
                        <a:lnTo>
                          <a:pt x="2435" y="490"/>
                        </a:lnTo>
                        <a:lnTo>
                          <a:pt x="2398" y="494"/>
                        </a:lnTo>
                        <a:lnTo>
                          <a:pt x="2392" y="503"/>
                        </a:lnTo>
                        <a:lnTo>
                          <a:pt x="2400" y="541"/>
                        </a:lnTo>
                        <a:lnTo>
                          <a:pt x="2398" y="551"/>
                        </a:lnTo>
                        <a:lnTo>
                          <a:pt x="2389" y="550"/>
                        </a:lnTo>
                        <a:lnTo>
                          <a:pt x="2385" y="559"/>
                        </a:lnTo>
                        <a:lnTo>
                          <a:pt x="2390" y="567"/>
                        </a:lnTo>
                        <a:lnTo>
                          <a:pt x="2421" y="563"/>
                        </a:lnTo>
                        <a:lnTo>
                          <a:pt x="2417" y="551"/>
                        </a:lnTo>
                        <a:lnTo>
                          <a:pt x="2427" y="519"/>
                        </a:lnTo>
                        <a:lnTo>
                          <a:pt x="2470" y="475"/>
                        </a:lnTo>
                        <a:lnTo>
                          <a:pt x="2521" y="434"/>
                        </a:lnTo>
                        <a:lnTo>
                          <a:pt x="2528" y="461"/>
                        </a:lnTo>
                        <a:lnTo>
                          <a:pt x="2538" y="522"/>
                        </a:lnTo>
                        <a:lnTo>
                          <a:pt x="2537" y="553"/>
                        </a:lnTo>
                        <a:lnTo>
                          <a:pt x="2511" y="521"/>
                        </a:lnTo>
                        <a:lnTo>
                          <a:pt x="2520" y="504"/>
                        </a:lnTo>
                        <a:lnTo>
                          <a:pt x="2516" y="490"/>
                        </a:lnTo>
                        <a:lnTo>
                          <a:pt x="2506" y="489"/>
                        </a:lnTo>
                        <a:lnTo>
                          <a:pt x="2507" y="517"/>
                        </a:lnTo>
                        <a:lnTo>
                          <a:pt x="2486" y="488"/>
                        </a:lnTo>
                        <a:lnTo>
                          <a:pt x="2487" y="504"/>
                        </a:lnTo>
                        <a:lnTo>
                          <a:pt x="2478" y="493"/>
                        </a:lnTo>
                        <a:lnTo>
                          <a:pt x="2469" y="493"/>
                        </a:lnTo>
                        <a:lnTo>
                          <a:pt x="2468" y="500"/>
                        </a:lnTo>
                        <a:lnTo>
                          <a:pt x="2477" y="505"/>
                        </a:lnTo>
                        <a:lnTo>
                          <a:pt x="2487" y="531"/>
                        </a:lnTo>
                        <a:lnTo>
                          <a:pt x="2497" y="528"/>
                        </a:lnTo>
                        <a:lnTo>
                          <a:pt x="2516" y="553"/>
                        </a:lnTo>
                        <a:lnTo>
                          <a:pt x="2501" y="581"/>
                        </a:lnTo>
                        <a:lnTo>
                          <a:pt x="2477" y="582"/>
                        </a:lnTo>
                        <a:lnTo>
                          <a:pt x="2488" y="591"/>
                        </a:lnTo>
                        <a:lnTo>
                          <a:pt x="2502" y="591"/>
                        </a:lnTo>
                        <a:lnTo>
                          <a:pt x="2496" y="616"/>
                        </a:lnTo>
                        <a:lnTo>
                          <a:pt x="2500" y="627"/>
                        </a:lnTo>
                        <a:lnTo>
                          <a:pt x="2538" y="618"/>
                        </a:lnTo>
                        <a:lnTo>
                          <a:pt x="2557" y="546"/>
                        </a:lnTo>
                        <a:lnTo>
                          <a:pt x="2534" y="416"/>
                        </a:lnTo>
                        <a:lnTo>
                          <a:pt x="2609" y="355"/>
                        </a:lnTo>
                        <a:lnTo>
                          <a:pt x="2705" y="328"/>
                        </a:lnTo>
                        <a:lnTo>
                          <a:pt x="2746" y="340"/>
                        </a:lnTo>
                        <a:lnTo>
                          <a:pt x="2759" y="378"/>
                        </a:lnTo>
                        <a:lnTo>
                          <a:pt x="2752" y="391"/>
                        </a:lnTo>
                        <a:lnTo>
                          <a:pt x="2730" y="392"/>
                        </a:lnTo>
                        <a:lnTo>
                          <a:pt x="2723" y="385"/>
                        </a:lnTo>
                        <a:lnTo>
                          <a:pt x="2724" y="407"/>
                        </a:lnTo>
                        <a:lnTo>
                          <a:pt x="2701" y="422"/>
                        </a:lnTo>
                        <a:lnTo>
                          <a:pt x="2722" y="430"/>
                        </a:lnTo>
                        <a:lnTo>
                          <a:pt x="2722" y="449"/>
                        </a:lnTo>
                        <a:lnTo>
                          <a:pt x="2737" y="428"/>
                        </a:lnTo>
                        <a:lnTo>
                          <a:pt x="2764" y="419"/>
                        </a:lnTo>
                        <a:lnTo>
                          <a:pt x="2775" y="410"/>
                        </a:lnTo>
                        <a:lnTo>
                          <a:pt x="2787" y="392"/>
                        </a:lnTo>
                        <a:lnTo>
                          <a:pt x="2799" y="400"/>
                        </a:lnTo>
                        <a:lnTo>
                          <a:pt x="2808" y="416"/>
                        </a:lnTo>
                        <a:lnTo>
                          <a:pt x="2815" y="406"/>
                        </a:lnTo>
                        <a:lnTo>
                          <a:pt x="2830" y="388"/>
                        </a:lnTo>
                        <a:lnTo>
                          <a:pt x="2838" y="385"/>
                        </a:lnTo>
                        <a:lnTo>
                          <a:pt x="2848" y="392"/>
                        </a:lnTo>
                        <a:lnTo>
                          <a:pt x="2849" y="415"/>
                        </a:lnTo>
                        <a:lnTo>
                          <a:pt x="2854" y="443"/>
                        </a:lnTo>
                        <a:lnTo>
                          <a:pt x="2858" y="445"/>
                        </a:lnTo>
                        <a:lnTo>
                          <a:pt x="2863" y="440"/>
                        </a:lnTo>
                        <a:lnTo>
                          <a:pt x="2854" y="398"/>
                        </a:lnTo>
                        <a:lnTo>
                          <a:pt x="2857" y="388"/>
                        </a:lnTo>
                        <a:lnTo>
                          <a:pt x="2864" y="394"/>
                        </a:lnTo>
                        <a:lnTo>
                          <a:pt x="2876" y="419"/>
                        </a:lnTo>
                        <a:lnTo>
                          <a:pt x="2877" y="389"/>
                        </a:lnTo>
                        <a:lnTo>
                          <a:pt x="2889" y="380"/>
                        </a:lnTo>
                        <a:lnTo>
                          <a:pt x="2915" y="371"/>
                        </a:lnTo>
                        <a:lnTo>
                          <a:pt x="2954" y="385"/>
                        </a:lnTo>
                        <a:lnTo>
                          <a:pt x="2996" y="392"/>
                        </a:lnTo>
                        <a:lnTo>
                          <a:pt x="3002" y="400"/>
                        </a:lnTo>
                        <a:lnTo>
                          <a:pt x="2991" y="421"/>
                        </a:lnTo>
                        <a:lnTo>
                          <a:pt x="3017" y="406"/>
                        </a:lnTo>
                        <a:lnTo>
                          <a:pt x="3038" y="402"/>
                        </a:lnTo>
                        <a:lnTo>
                          <a:pt x="3058" y="380"/>
                        </a:lnTo>
                        <a:lnTo>
                          <a:pt x="3086" y="356"/>
                        </a:lnTo>
                        <a:lnTo>
                          <a:pt x="3086" y="343"/>
                        </a:lnTo>
                        <a:lnTo>
                          <a:pt x="3112" y="309"/>
                        </a:lnTo>
                        <a:lnTo>
                          <a:pt x="3146" y="229"/>
                        </a:lnTo>
                        <a:lnTo>
                          <a:pt x="3168" y="192"/>
                        </a:lnTo>
                        <a:lnTo>
                          <a:pt x="3174" y="202"/>
                        </a:lnTo>
                        <a:lnTo>
                          <a:pt x="3170" y="176"/>
                        </a:lnTo>
                        <a:lnTo>
                          <a:pt x="3232" y="106"/>
                        </a:lnTo>
                        <a:lnTo>
                          <a:pt x="3301" y="50"/>
                        </a:lnTo>
                        <a:lnTo>
                          <a:pt x="3371" y="22"/>
                        </a:lnTo>
                        <a:lnTo>
                          <a:pt x="3429" y="11"/>
                        </a:lnTo>
                        <a:lnTo>
                          <a:pt x="3469" y="22"/>
                        </a:lnTo>
                        <a:lnTo>
                          <a:pt x="3515" y="45"/>
                        </a:lnTo>
                        <a:lnTo>
                          <a:pt x="3534" y="65"/>
                        </a:lnTo>
                        <a:lnTo>
                          <a:pt x="3529" y="91"/>
                        </a:lnTo>
                        <a:lnTo>
                          <a:pt x="3542" y="78"/>
                        </a:lnTo>
                        <a:lnTo>
                          <a:pt x="3551" y="87"/>
                        </a:lnTo>
                        <a:lnTo>
                          <a:pt x="3566" y="116"/>
                        </a:lnTo>
                        <a:lnTo>
                          <a:pt x="3585" y="129"/>
                        </a:lnTo>
                        <a:lnTo>
                          <a:pt x="3605" y="151"/>
                        </a:lnTo>
                        <a:lnTo>
                          <a:pt x="3605" y="135"/>
                        </a:lnTo>
                        <a:lnTo>
                          <a:pt x="3599" y="127"/>
                        </a:lnTo>
                        <a:lnTo>
                          <a:pt x="3633" y="115"/>
                        </a:lnTo>
                        <a:lnTo>
                          <a:pt x="3646" y="114"/>
                        </a:lnTo>
                        <a:lnTo>
                          <a:pt x="3646" y="97"/>
                        </a:lnTo>
                        <a:lnTo>
                          <a:pt x="3658" y="95"/>
                        </a:lnTo>
                        <a:lnTo>
                          <a:pt x="3684" y="74"/>
                        </a:lnTo>
                        <a:lnTo>
                          <a:pt x="3714" y="106"/>
                        </a:lnTo>
                        <a:lnTo>
                          <a:pt x="3755" y="127"/>
                        </a:lnTo>
                        <a:lnTo>
                          <a:pt x="3742" y="110"/>
                        </a:lnTo>
                        <a:lnTo>
                          <a:pt x="3716" y="96"/>
                        </a:lnTo>
                        <a:lnTo>
                          <a:pt x="3712" y="69"/>
                        </a:lnTo>
                        <a:lnTo>
                          <a:pt x="3719" y="69"/>
                        </a:lnTo>
                        <a:lnTo>
                          <a:pt x="3737" y="87"/>
                        </a:lnTo>
                        <a:lnTo>
                          <a:pt x="3771" y="104"/>
                        </a:lnTo>
                        <a:lnTo>
                          <a:pt x="3769" y="93"/>
                        </a:lnTo>
                        <a:lnTo>
                          <a:pt x="3749" y="70"/>
                        </a:lnTo>
                        <a:lnTo>
                          <a:pt x="3733" y="0"/>
                        </a:lnTo>
                        <a:lnTo>
                          <a:pt x="3760" y="18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ru-RU" sz="700">
                      <a:solidFill>
                        <a:prstClr val="black"/>
                      </a:solidFill>
                      <a:latin typeface="Arial" charset="0"/>
                      <a:cs typeface="Arial" charset="0"/>
                    </a:endParaRPr>
                  </a:p>
                </p:txBody>
              </p:sp>
              <p:sp>
                <p:nvSpPr>
                  <p:cNvPr id="222" name="Freeform 126"/>
                  <p:cNvSpPr>
                    <a:spLocks/>
                  </p:cNvSpPr>
                  <p:nvPr/>
                </p:nvSpPr>
                <p:spPr bwMode="auto">
                  <a:xfrm>
                    <a:off x="6203951" y="1914525"/>
                    <a:ext cx="238125" cy="214313"/>
                  </a:xfrm>
                  <a:custGeom>
                    <a:avLst/>
                    <a:gdLst>
                      <a:gd name="T0" fmla="*/ 2147483647 w 451"/>
                      <a:gd name="T1" fmla="*/ 2147483647 h 407"/>
                      <a:gd name="T2" fmla="*/ 2147483647 w 451"/>
                      <a:gd name="T3" fmla="*/ 2147483647 h 407"/>
                      <a:gd name="T4" fmla="*/ 2147483647 w 451"/>
                      <a:gd name="T5" fmla="*/ 2147483647 h 407"/>
                      <a:gd name="T6" fmla="*/ 2147483647 w 451"/>
                      <a:gd name="T7" fmla="*/ 2147483647 h 407"/>
                      <a:gd name="T8" fmla="*/ 2147483647 w 451"/>
                      <a:gd name="T9" fmla="*/ 2147483647 h 407"/>
                      <a:gd name="T10" fmla="*/ 2147483647 w 451"/>
                      <a:gd name="T11" fmla="*/ 2147483647 h 407"/>
                      <a:gd name="T12" fmla="*/ 2147483647 w 451"/>
                      <a:gd name="T13" fmla="*/ 2147483647 h 407"/>
                      <a:gd name="T14" fmla="*/ 2147483647 w 451"/>
                      <a:gd name="T15" fmla="*/ 2147483647 h 407"/>
                      <a:gd name="T16" fmla="*/ 2147483647 w 451"/>
                      <a:gd name="T17" fmla="*/ 2147483647 h 407"/>
                      <a:gd name="T18" fmla="*/ 2147483647 w 451"/>
                      <a:gd name="T19" fmla="*/ 2147483647 h 407"/>
                      <a:gd name="T20" fmla="*/ 2147483647 w 451"/>
                      <a:gd name="T21" fmla="*/ 0 h 407"/>
                      <a:gd name="T22" fmla="*/ 2147483647 w 451"/>
                      <a:gd name="T23" fmla="*/ 2147483647 h 407"/>
                      <a:gd name="T24" fmla="*/ 2147483647 w 451"/>
                      <a:gd name="T25" fmla="*/ 2147483647 h 407"/>
                      <a:gd name="T26" fmla="*/ 2147483647 w 451"/>
                      <a:gd name="T27" fmla="*/ 2147483647 h 407"/>
                      <a:gd name="T28" fmla="*/ 2147483647 w 451"/>
                      <a:gd name="T29" fmla="*/ 2147483647 h 407"/>
                      <a:gd name="T30" fmla="*/ 2147483647 w 451"/>
                      <a:gd name="T31" fmla="*/ 2147483647 h 407"/>
                      <a:gd name="T32" fmla="*/ 2147483647 w 451"/>
                      <a:gd name="T33" fmla="*/ 2147483647 h 407"/>
                      <a:gd name="T34" fmla="*/ 2147483647 w 451"/>
                      <a:gd name="T35" fmla="*/ 2147483647 h 407"/>
                      <a:gd name="T36" fmla="*/ 2147483647 w 451"/>
                      <a:gd name="T37" fmla="*/ 2147483647 h 407"/>
                      <a:gd name="T38" fmla="*/ 2147483647 w 451"/>
                      <a:gd name="T39" fmla="*/ 2147483647 h 407"/>
                      <a:gd name="T40" fmla="*/ 2147483647 w 451"/>
                      <a:gd name="T41" fmla="*/ 2147483647 h 407"/>
                      <a:gd name="T42" fmla="*/ 2147483647 w 451"/>
                      <a:gd name="T43" fmla="*/ 2147483647 h 407"/>
                      <a:gd name="T44" fmla="*/ 2147483647 w 451"/>
                      <a:gd name="T45" fmla="*/ 2147483647 h 407"/>
                      <a:gd name="T46" fmla="*/ 2147483647 w 451"/>
                      <a:gd name="T47" fmla="*/ 2147483647 h 407"/>
                      <a:gd name="T48" fmla="*/ 2147483647 w 451"/>
                      <a:gd name="T49" fmla="*/ 2147483647 h 407"/>
                      <a:gd name="T50" fmla="*/ 2147483647 w 451"/>
                      <a:gd name="T51" fmla="*/ 2147483647 h 407"/>
                      <a:gd name="T52" fmla="*/ 2147483647 w 451"/>
                      <a:gd name="T53" fmla="*/ 2147483647 h 407"/>
                      <a:gd name="T54" fmla="*/ 2147483647 w 451"/>
                      <a:gd name="T55" fmla="*/ 2147483647 h 407"/>
                      <a:gd name="T56" fmla="*/ 2147483647 w 451"/>
                      <a:gd name="T57" fmla="*/ 2147483647 h 407"/>
                      <a:gd name="T58" fmla="*/ 2147483647 w 451"/>
                      <a:gd name="T59" fmla="*/ 2147483647 h 407"/>
                      <a:gd name="T60" fmla="*/ 2147483647 w 451"/>
                      <a:gd name="T61" fmla="*/ 2147483647 h 407"/>
                      <a:gd name="T62" fmla="*/ 2147483647 w 451"/>
                      <a:gd name="T63" fmla="*/ 2147483647 h 407"/>
                      <a:gd name="T64" fmla="*/ 2147483647 w 451"/>
                      <a:gd name="T65" fmla="*/ 2147483647 h 407"/>
                      <a:gd name="T66" fmla="*/ 0 w 451"/>
                      <a:gd name="T67" fmla="*/ 2147483647 h 407"/>
                      <a:gd name="T68" fmla="*/ 2147483647 w 451"/>
                      <a:gd name="T69" fmla="*/ 2147483647 h 407"/>
                      <a:gd name="T70" fmla="*/ 2147483647 w 451"/>
                      <a:gd name="T71" fmla="*/ 2147483647 h 407"/>
                      <a:gd name="T72" fmla="*/ 2147483647 w 451"/>
                      <a:gd name="T73" fmla="*/ 2147483647 h 40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51"/>
                      <a:gd name="T112" fmla="*/ 0 h 407"/>
                      <a:gd name="T113" fmla="*/ 451 w 451"/>
                      <a:gd name="T114" fmla="*/ 407 h 40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51" h="407">
                        <a:moveTo>
                          <a:pt x="70" y="111"/>
                        </a:moveTo>
                        <a:lnTo>
                          <a:pt x="111" y="112"/>
                        </a:lnTo>
                        <a:lnTo>
                          <a:pt x="122" y="130"/>
                        </a:lnTo>
                        <a:lnTo>
                          <a:pt x="149" y="140"/>
                        </a:lnTo>
                        <a:lnTo>
                          <a:pt x="152" y="126"/>
                        </a:lnTo>
                        <a:lnTo>
                          <a:pt x="168" y="131"/>
                        </a:lnTo>
                        <a:lnTo>
                          <a:pt x="180" y="153"/>
                        </a:lnTo>
                        <a:lnTo>
                          <a:pt x="212" y="147"/>
                        </a:lnTo>
                        <a:lnTo>
                          <a:pt x="217" y="138"/>
                        </a:lnTo>
                        <a:lnTo>
                          <a:pt x="189" y="122"/>
                        </a:lnTo>
                        <a:lnTo>
                          <a:pt x="181" y="104"/>
                        </a:lnTo>
                        <a:lnTo>
                          <a:pt x="152" y="70"/>
                        </a:lnTo>
                        <a:lnTo>
                          <a:pt x="161" y="50"/>
                        </a:lnTo>
                        <a:lnTo>
                          <a:pt x="186" y="47"/>
                        </a:lnTo>
                        <a:lnTo>
                          <a:pt x="149" y="23"/>
                        </a:lnTo>
                        <a:lnTo>
                          <a:pt x="200" y="25"/>
                        </a:lnTo>
                        <a:lnTo>
                          <a:pt x="246" y="43"/>
                        </a:lnTo>
                        <a:lnTo>
                          <a:pt x="290" y="33"/>
                        </a:lnTo>
                        <a:lnTo>
                          <a:pt x="296" y="8"/>
                        </a:lnTo>
                        <a:lnTo>
                          <a:pt x="311" y="2"/>
                        </a:lnTo>
                        <a:lnTo>
                          <a:pt x="347" y="9"/>
                        </a:lnTo>
                        <a:lnTo>
                          <a:pt x="370" y="0"/>
                        </a:lnTo>
                        <a:lnTo>
                          <a:pt x="427" y="10"/>
                        </a:lnTo>
                        <a:lnTo>
                          <a:pt x="420" y="59"/>
                        </a:lnTo>
                        <a:lnTo>
                          <a:pt x="440" y="69"/>
                        </a:lnTo>
                        <a:lnTo>
                          <a:pt x="451" y="107"/>
                        </a:lnTo>
                        <a:lnTo>
                          <a:pt x="437" y="155"/>
                        </a:lnTo>
                        <a:lnTo>
                          <a:pt x="371" y="166"/>
                        </a:lnTo>
                        <a:lnTo>
                          <a:pt x="328" y="144"/>
                        </a:lnTo>
                        <a:lnTo>
                          <a:pt x="302" y="112"/>
                        </a:lnTo>
                        <a:lnTo>
                          <a:pt x="301" y="65"/>
                        </a:lnTo>
                        <a:lnTo>
                          <a:pt x="268" y="69"/>
                        </a:lnTo>
                        <a:lnTo>
                          <a:pt x="260" y="80"/>
                        </a:lnTo>
                        <a:lnTo>
                          <a:pt x="270" y="80"/>
                        </a:lnTo>
                        <a:lnTo>
                          <a:pt x="268" y="89"/>
                        </a:lnTo>
                        <a:lnTo>
                          <a:pt x="253" y="93"/>
                        </a:lnTo>
                        <a:lnTo>
                          <a:pt x="298" y="148"/>
                        </a:lnTo>
                        <a:lnTo>
                          <a:pt x="363" y="184"/>
                        </a:lnTo>
                        <a:lnTo>
                          <a:pt x="425" y="172"/>
                        </a:lnTo>
                        <a:lnTo>
                          <a:pt x="434" y="180"/>
                        </a:lnTo>
                        <a:lnTo>
                          <a:pt x="408" y="215"/>
                        </a:lnTo>
                        <a:lnTo>
                          <a:pt x="393" y="220"/>
                        </a:lnTo>
                        <a:lnTo>
                          <a:pt x="398" y="229"/>
                        </a:lnTo>
                        <a:lnTo>
                          <a:pt x="394" y="246"/>
                        </a:lnTo>
                        <a:lnTo>
                          <a:pt x="375" y="249"/>
                        </a:lnTo>
                        <a:lnTo>
                          <a:pt x="349" y="233"/>
                        </a:lnTo>
                        <a:lnTo>
                          <a:pt x="366" y="226"/>
                        </a:lnTo>
                        <a:lnTo>
                          <a:pt x="338" y="231"/>
                        </a:lnTo>
                        <a:lnTo>
                          <a:pt x="328" y="256"/>
                        </a:lnTo>
                        <a:lnTo>
                          <a:pt x="269" y="333"/>
                        </a:lnTo>
                        <a:lnTo>
                          <a:pt x="240" y="311"/>
                        </a:lnTo>
                        <a:lnTo>
                          <a:pt x="231" y="321"/>
                        </a:lnTo>
                        <a:lnTo>
                          <a:pt x="254" y="362"/>
                        </a:lnTo>
                        <a:lnTo>
                          <a:pt x="256" y="393"/>
                        </a:lnTo>
                        <a:lnTo>
                          <a:pt x="180" y="407"/>
                        </a:lnTo>
                        <a:lnTo>
                          <a:pt x="135" y="380"/>
                        </a:lnTo>
                        <a:lnTo>
                          <a:pt x="56" y="352"/>
                        </a:lnTo>
                        <a:lnTo>
                          <a:pt x="48" y="328"/>
                        </a:lnTo>
                        <a:lnTo>
                          <a:pt x="74" y="321"/>
                        </a:lnTo>
                        <a:lnTo>
                          <a:pt x="75" y="311"/>
                        </a:lnTo>
                        <a:lnTo>
                          <a:pt x="59" y="316"/>
                        </a:lnTo>
                        <a:lnTo>
                          <a:pt x="43" y="307"/>
                        </a:lnTo>
                        <a:lnTo>
                          <a:pt x="36" y="268"/>
                        </a:lnTo>
                        <a:lnTo>
                          <a:pt x="8" y="246"/>
                        </a:lnTo>
                        <a:lnTo>
                          <a:pt x="9" y="236"/>
                        </a:lnTo>
                        <a:lnTo>
                          <a:pt x="31" y="224"/>
                        </a:lnTo>
                        <a:lnTo>
                          <a:pt x="4" y="209"/>
                        </a:lnTo>
                        <a:lnTo>
                          <a:pt x="0" y="178"/>
                        </a:lnTo>
                        <a:lnTo>
                          <a:pt x="24" y="164"/>
                        </a:lnTo>
                        <a:lnTo>
                          <a:pt x="13" y="144"/>
                        </a:lnTo>
                        <a:lnTo>
                          <a:pt x="15" y="121"/>
                        </a:lnTo>
                        <a:lnTo>
                          <a:pt x="31" y="141"/>
                        </a:lnTo>
                        <a:lnTo>
                          <a:pt x="22" y="115"/>
                        </a:lnTo>
                        <a:lnTo>
                          <a:pt x="37" y="94"/>
                        </a:lnTo>
                        <a:lnTo>
                          <a:pt x="70" y="111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223" name="Freeform 127"/>
                  <p:cNvSpPr>
                    <a:spLocks/>
                  </p:cNvSpPr>
                  <p:nvPr/>
                </p:nvSpPr>
                <p:spPr bwMode="auto">
                  <a:xfrm>
                    <a:off x="6450013" y="1838325"/>
                    <a:ext cx="155575" cy="93663"/>
                  </a:xfrm>
                  <a:custGeom>
                    <a:avLst/>
                    <a:gdLst>
                      <a:gd name="T0" fmla="*/ 0 w 293"/>
                      <a:gd name="T1" fmla="*/ 2147483647 h 178"/>
                      <a:gd name="T2" fmla="*/ 2147483647 w 293"/>
                      <a:gd name="T3" fmla="*/ 2147483647 h 178"/>
                      <a:gd name="T4" fmla="*/ 2147483647 w 293"/>
                      <a:gd name="T5" fmla="*/ 2147483647 h 178"/>
                      <a:gd name="T6" fmla="*/ 2147483647 w 293"/>
                      <a:gd name="T7" fmla="*/ 2147483647 h 178"/>
                      <a:gd name="T8" fmla="*/ 2147483647 w 293"/>
                      <a:gd name="T9" fmla="*/ 2147483647 h 178"/>
                      <a:gd name="T10" fmla="*/ 2147483647 w 293"/>
                      <a:gd name="T11" fmla="*/ 2147483647 h 178"/>
                      <a:gd name="T12" fmla="*/ 2147483647 w 293"/>
                      <a:gd name="T13" fmla="*/ 2147483647 h 178"/>
                      <a:gd name="T14" fmla="*/ 2147483647 w 293"/>
                      <a:gd name="T15" fmla="*/ 2147483647 h 178"/>
                      <a:gd name="T16" fmla="*/ 2147483647 w 293"/>
                      <a:gd name="T17" fmla="*/ 2147483647 h 178"/>
                      <a:gd name="T18" fmla="*/ 2147483647 w 293"/>
                      <a:gd name="T19" fmla="*/ 0 h 178"/>
                      <a:gd name="T20" fmla="*/ 2147483647 w 293"/>
                      <a:gd name="T21" fmla="*/ 2147483647 h 178"/>
                      <a:gd name="T22" fmla="*/ 2147483647 w 293"/>
                      <a:gd name="T23" fmla="*/ 2147483647 h 178"/>
                      <a:gd name="T24" fmla="*/ 2147483647 w 293"/>
                      <a:gd name="T25" fmla="*/ 2147483647 h 178"/>
                      <a:gd name="T26" fmla="*/ 2147483647 w 293"/>
                      <a:gd name="T27" fmla="*/ 2147483647 h 178"/>
                      <a:gd name="T28" fmla="*/ 2147483647 w 293"/>
                      <a:gd name="T29" fmla="*/ 2147483647 h 178"/>
                      <a:gd name="T30" fmla="*/ 2147483647 w 293"/>
                      <a:gd name="T31" fmla="*/ 2147483647 h 178"/>
                      <a:gd name="T32" fmla="*/ 2147483647 w 293"/>
                      <a:gd name="T33" fmla="*/ 2147483647 h 178"/>
                      <a:gd name="T34" fmla="*/ 2147483647 w 293"/>
                      <a:gd name="T35" fmla="*/ 2147483647 h 178"/>
                      <a:gd name="T36" fmla="*/ 2147483647 w 293"/>
                      <a:gd name="T37" fmla="*/ 2147483647 h 178"/>
                      <a:gd name="T38" fmla="*/ 2147483647 w 293"/>
                      <a:gd name="T39" fmla="*/ 2147483647 h 178"/>
                      <a:gd name="T40" fmla="*/ 2147483647 w 293"/>
                      <a:gd name="T41" fmla="*/ 2147483647 h 178"/>
                      <a:gd name="T42" fmla="*/ 2147483647 w 293"/>
                      <a:gd name="T43" fmla="*/ 2147483647 h 178"/>
                      <a:gd name="T44" fmla="*/ 0 w 293"/>
                      <a:gd name="T45" fmla="*/ 2147483647 h 17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93"/>
                      <a:gd name="T70" fmla="*/ 0 h 178"/>
                      <a:gd name="T71" fmla="*/ 293 w 293"/>
                      <a:gd name="T72" fmla="*/ 178 h 178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93" h="178">
                        <a:moveTo>
                          <a:pt x="0" y="94"/>
                        </a:moveTo>
                        <a:lnTo>
                          <a:pt x="8" y="123"/>
                        </a:lnTo>
                        <a:lnTo>
                          <a:pt x="35" y="162"/>
                        </a:lnTo>
                        <a:lnTo>
                          <a:pt x="31" y="178"/>
                        </a:lnTo>
                        <a:lnTo>
                          <a:pt x="201" y="168"/>
                        </a:lnTo>
                        <a:lnTo>
                          <a:pt x="270" y="123"/>
                        </a:lnTo>
                        <a:lnTo>
                          <a:pt x="293" y="41"/>
                        </a:lnTo>
                        <a:lnTo>
                          <a:pt x="272" y="21"/>
                        </a:lnTo>
                        <a:lnTo>
                          <a:pt x="274" y="4"/>
                        </a:lnTo>
                        <a:lnTo>
                          <a:pt x="260" y="0"/>
                        </a:lnTo>
                        <a:lnTo>
                          <a:pt x="264" y="23"/>
                        </a:lnTo>
                        <a:lnTo>
                          <a:pt x="224" y="19"/>
                        </a:lnTo>
                        <a:lnTo>
                          <a:pt x="176" y="42"/>
                        </a:lnTo>
                        <a:lnTo>
                          <a:pt x="167" y="70"/>
                        </a:lnTo>
                        <a:lnTo>
                          <a:pt x="153" y="79"/>
                        </a:lnTo>
                        <a:lnTo>
                          <a:pt x="116" y="53"/>
                        </a:lnTo>
                        <a:lnTo>
                          <a:pt x="68" y="85"/>
                        </a:lnTo>
                        <a:lnTo>
                          <a:pt x="67" y="108"/>
                        </a:lnTo>
                        <a:lnTo>
                          <a:pt x="79" y="112"/>
                        </a:lnTo>
                        <a:lnTo>
                          <a:pt x="57" y="129"/>
                        </a:lnTo>
                        <a:lnTo>
                          <a:pt x="33" y="121"/>
                        </a:lnTo>
                        <a:lnTo>
                          <a:pt x="22" y="104"/>
                        </a:lnTo>
                        <a:lnTo>
                          <a:pt x="0" y="94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224" name="Freeform 128"/>
                  <p:cNvSpPr>
                    <a:spLocks/>
                  </p:cNvSpPr>
                  <p:nvPr/>
                </p:nvSpPr>
                <p:spPr bwMode="auto">
                  <a:xfrm>
                    <a:off x="6438901" y="2139950"/>
                    <a:ext cx="120650" cy="103188"/>
                  </a:xfrm>
                  <a:custGeom>
                    <a:avLst/>
                    <a:gdLst>
                      <a:gd name="T0" fmla="*/ 2147483647 w 229"/>
                      <a:gd name="T1" fmla="*/ 2147483647 h 193"/>
                      <a:gd name="T2" fmla="*/ 2147483647 w 229"/>
                      <a:gd name="T3" fmla="*/ 0 h 193"/>
                      <a:gd name="T4" fmla="*/ 2147483647 w 229"/>
                      <a:gd name="T5" fmla="*/ 2147483647 h 193"/>
                      <a:gd name="T6" fmla="*/ 2147483647 w 229"/>
                      <a:gd name="T7" fmla="*/ 2147483647 h 193"/>
                      <a:gd name="T8" fmla="*/ 2147483647 w 229"/>
                      <a:gd name="T9" fmla="*/ 2147483647 h 193"/>
                      <a:gd name="T10" fmla="*/ 2147483647 w 229"/>
                      <a:gd name="T11" fmla="*/ 2147483647 h 193"/>
                      <a:gd name="T12" fmla="*/ 2147483647 w 229"/>
                      <a:gd name="T13" fmla="*/ 2147483647 h 193"/>
                      <a:gd name="T14" fmla="*/ 2147483647 w 229"/>
                      <a:gd name="T15" fmla="*/ 2147483647 h 193"/>
                      <a:gd name="T16" fmla="*/ 0 w 229"/>
                      <a:gd name="T17" fmla="*/ 2147483647 h 193"/>
                      <a:gd name="T18" fmla="*/ 2147483647 w 229"/>
                      <a:gd name="T19" fmla="*/ 2147483647 h 193"/>
                      <a:gd name="T20" fmla="*/ 2147483647 w 229"/>
                      <a:gd name="T21" fmla="*/ 2147483647 h 193"/>
                      <a:gd name="T22" fmla="*/ 2147483647 w 229"/>
                      <a:gd name="T23" fmla="*/ 2147483647 h 193"/>
                      <a:gd name="T24" fmla="*/ 2147483647 w 229"/>
                      <a:gd name="T25" fmla="*/ 2147483647 h 193"/>
                      <a:gd name="T26" fmla="*/ 2147483647 w 229"/>
                      <a:gd name="T27" fmla="*/ 2147483647 h 19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29"/>
                      <a:gd name="T43" fmla="*/ 0 h 193"/>
                      <a:gd name="T44" fmla="*/ 229 w 229"/>
                      <a:gd name="T45" fmla="*/ 193 h 19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29" h="193">
                        <a:moveTo>
                          <a:pt x="23" y="39"/>
                        </a:moveTo>
                        <a:lnTo>
                          <a:pt x="58" y="0"/>
                        </a:lnTo>
                        <a:lnTo>
                          <a:pt x="100" y="2"/>
                        </a:lnTo>
                        <a:lnTo>
                          <a:pt x="177" y="17"/>
                        </a:lnTo>
                        <a:lnTo>
                          <a:pt x="229" y="71"/>
                        </a:lnTo>
                        <a:lnTo>
                          <a:pt x="173" y="113"/>
                        </a:lnTo>
                        <a:lnTo>
                          <a:pt x="57" y="142"/>
                        </a:lnTo>
                        <a:lnTo>
                          <a:pt x="8" y="193"/>
                        </a:lnTo>
                        <a:lnTo>
                          <a:pt x="0" y="175"/>
                        </a:lnTo>
                        <a:lnTo>
                          <a:pt x="21" y="159"/>
                        </a:lnTo>
                        <a:lnTo>
                          <a:pt x="30" y="122"/>
                        </a:lnTo>
                        <a:lnTo>
                          <a:pt x="14" y="79"/>
                        </a:lnTo>
                        <a:lnTo>
                          <a:pt x="11" y="39"/>
                        </a:lnTo>
                        <a:lnTo>
                          <a:pt x="23" y="39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</p:grpSp>
            <p:sp>
              <p:nvSpPr>
                <p:cNvPr id="50" name="Freeform 158"/>
                <p:cNvSpPr>
                  <a:spLocks/>
                </p:cNvSpPr>
                <p:nvPr/>
              </p:nvSpPr>
              <p:spPr bwMode="auto">
                <a:xfrm>
                  <a:off x="4926468" y="4488284"/>
                  <a:ext cx="1254242" cy="988686"/>
                </a:xfrm>
                <a:custGeom>
                  <a:avLst/>
                  <a:gdLst>
                    <a:gd name="T0" fmla="*/ 2147483646 w 2367"/>
                    <a:gd name="T1" fmla="*/ 2147483646 h 1841"/>
                    <a:gd name="T2" fmla="*/ 2147483646 w 2367"/>
                    <a:gd name="T3" fmla="*/ 2147483646 h 1841"/>
                    <a:gd name="T4" fmla="*/ 2147483646 w 2367"/>
                    <a:gd name="T5" fmla="*/ 2147483646 h 1841"/>
                    <a:gd name="T6" fmla="*/ 2147483646 w 2367"/>
                    <a:gd name="T7" fmla="*/ 2147483646 h 1841"/>
                    <a:gd name="T8" fmla="*/ 2147483646 w 2367"/>
                    <a:gd name="T9" fmla="*/ 2147483646 h 1841"/>
                    <a:gd name="T10" fmla="*/ 2147483646 w 2367"/>
                    <a:gd name="T11" fmla="*/ 2147483646 h 1841"/>
                    <a:gd name="T12" fmla="*/ 2147483646 w 2367"/>
                    <a:gd name="T13" fmla="*/ 2147483646 h 1841"/>
                    <a:gd name="T14" fmla="*/ 2147483646 w 2367"/>
                    <a:gd name="T15" fmla="*/ 2147483646 h 1841"/>
                    <a:gd name="T16" fmla="*/ 2147483646 w 2367"/>
                    <a:gd name="T17" fmla="*/ 2147483646 h 1841"/>
                    <a:gd name="T18" fmla="*/ 2147483646 w 2367"/>
                    <a:gd name="T19" fmla="*/ 2147483646 h 1841"/>
                    <a:gd name="T20" fmla="*/ 2147483646 w 2367"/>
                    <a:gd name="T21" fmla="*/ 2147483646 h 1841"/>
                    <a:gd name="T22" fmla="*/ 2147483646 w 2367"/>
                    <a:gd name="T23" fmla="*/ 2147483646 h 1841"/>
                    <a:gd name="T24" fmla="*/ 2147483646 w 2367"/>
                    <a:gd name="T25" fmla="*/ 2147483646 h 1841"/>
                    <a:gd name="T26" fmla="*/ 2147483646 w 2367"/>
                    <a:gd name="T27" fmla="*/ 2147483646 h 1841"/>
                    <a:gd name="T28" fmla="*/ 2147483646 w 2367"/>
                    <a:gd name="T29" fmla="*/ 2147483646 h 1841"/>
                    <a:gd name="T30" fmla="*/ 2147483646 w 2367"/>
                    <a:gd name="T31" fmla="*/ 2147483646 h 1841"/>
                    <a:gd name="T32" fmla="*/ 2147483646 w 2367"/>
                    <a:gd name="T33" fmla="*/ 0 h 1841"/>
                    <a:gd name="T34" fmla="*/ 2147483646 w 2367"/>
                    <a:gd name="T35" fmla="*/ 2147483646 h 1841"/>
                    <a:gd name="T36" fmla="*/ 2147483646 w 2367"/>
                    <a:gd name="T37" fmla="*/ 2147483646 h 1841"/>
                    <a:gd name="T38" fmla="*/ 2147483646 w 2367"/>
                    <a:gd name="T39" fmla="*/ 2147483646 h 1841"/>
                    <a:gd name="T40" fmla="*/ 2147483646 w 2367"/>
                    <a:gd name="T41" fmla="*/ 2147483646 h 1841"/>
                    <a:gd name="T42" fmla="*/ 2147483646 w 2367"/>
                    <a:gd name="T43" fmla="*/ 2147483646 h 1841"/>
                    <a:gd name="T44" fmla="*/ 2147483646 w 2367"/>
                    <a:gd name="T45" fmla="*/ 2147483646 h 1841"/>
                    <a:gd name="T46" fmla="*/ 2147483646 w 2367"/>
                    <a:gd name="T47" fmla="*/ 2147483646 h 1841"/>
                    <a:gd name="T48" fmla="*/ 2147483646 w 2367"/>
                    <a:gd name="T49" fmla="*/ 2147483646 h 1841"/>
                    <a:gd name="T50" fmla="*/ 2147483646 w 2367"/>
                    <a:gd name="T51" fmla="*/ 2147483646 h 1841"/>
                    <a:gd name="T52" fmla="*/ 2147483646 w 2367"/>
                    <a:gd name="T53" fmla="*/ 2147483646 h 1841"/>
                    <a:gd name="T54" fmla="*/ 2147483646 w 2367"/>
                    <a:gd name="T55" fmla="*/ 2147483646 h 1841"/>
                    <a:gd name="T56" fmla="*/ 2147483646 w 2367"/>
                    <a:gd name="T57" fmla="*/ 2147483646 h 1841"/>
                    <a:gd name="T58" fmla="*/ 2147483646 w 2367"/>
                    <a:gd name="T59" fmla="*/ 2147483646 h 1841"/>
                    <a:gd name="T60" fmla="*/ 2147483646 w 2367"/>
                    <a:gd name="T61" fmla="*/ 2147483646 h 1841"/>
                    <a:gd name="T62" fmla="*/ 2147483646 w 2367"/>
                    <a:gd name="T63" fmla="*/ 2147483646 h 1841"/>
                    <a:gd name="T64" fmla="*/ 2147483646 w 2367"/>
                    <a:gd name="T65" fmla="*/ 2147483646 h 1841"/>
                    <a:gd name="T66" fmla="*/ 2147483646 w 2367"/>
                    <a:gd name="T67" fmla="*/ 2147483646 h 1841"/>
                    <a:gd name="T68" fmla="*/ 2147483646 w 2367"/>
                    <a:gd name="T69" fmla="*/ 2147483646 h 1841"/>
                    <a:gd name="T70" fmla="*/ 2147483646 w 2367"/>
                    <a:gd name="T71" fmla="*/ 2147483646 h 1841"/>
                    <a:gd name="T72" fmla="*/ 2147483646 w 2367"/>
                    <a:gd name="T73" fmla="*/ 2147483646 h 1841"/>
                    <a:gd name="T74" fmla="*/ 2147483646 w 2367"/>
                    <a:gd name="T75" fmla="*/ 2147483646 h 1841"/>
                    <a:gd name="T76" fmla="*/ 2147483646 w 2367"/>
                    <a:gd name="T77" fmla="*/ 2147483646 h 1841"/>
                    <a:gd name="T78" fmla="*/ 2147483646 w 2367"/>
                    <a:gd name="T79" fmla="*/ 2147483646 h 1841"/>
                    <a:gd name="T80" fmla="*/ 2147483646 w 2367"/>
                    <a:gd name="T81" fmla="*/ 2147483646 h 1841"/>
                    <a:gd name="T82" fmla="*/ 2147483646 w 2367"/>
                    <a:gd name="T83" fmla="*/ 2147483646 h 1841"/>
                    <a:gd name="T84" fmla="*/ 2147483646 w 2367"/>
                    <a:gd name="T85" fmla="*/ 2147483646 h 1841"/>
                    <a:gd name="T86" fmla="*/ 2147483646 w 2367"/>
                    <a:gd name="T87" fmla="*/ 2147483646 h 1841"/>
                    <a:gd name="T88" fmla="*/ 0 w 2367"/>
                    <a:gd name="T89" fmla="*/ 2147483646 h 1841"/>
                    <a:gd name="T90" fmla="*/ 2147483646 w 2367"/>
                    <a:gd name="T91" fmla="*/ 2147483646 h 1841"/>
                    <a:gd name="T92" fmla="*/ 2147483646 w 2367"/>
                    <a:gd name="T93" fmla="*/ 2147483646 h 1841"/>
                    <a:gd name="T94" fmla="*/ 2147483646 w 2367"/>
                    <a:gd name="T95" fmla="*/ 2147483646 h 1841"/>
                    <a:gd name="T96" fmla="*/ 2147483646 w 2367"/>
                    <a:gd name="T97" fmla="*/ 2147483646 h 1841"/>
                    <a:gd name="T98" fmla="*/ 2147483646 w 2367"/>
                    <a:gd name="T99" fmla="*/ 2147483646 h 1841"/>
                    <a:gd name="T100" fmla="*/ 2147483646 w 2367"/>
                    <a:gd name="T101" fmla="*/ 2147483646 h 1841"/>
                    <a:gd name="T102" fmla="*/ 2147483646 w 2367"/>
                    <a:gd name="T103" fmla="*/ 2147483646 h 1841"/>
                    <a:gd name="T104" fmla="*/ 2147483646 w 2367"/>
                    <a:gd name="T105" fmla="*/ 2147483646 h 184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367"/>
                    <a:gd name="T160" fmla="*/ 0 h 1841"/>
                    <a:gd name="T161" fmla="*/ 2367 w 2367"/>
                    <a:gd name="T162" fmla="*/ 1841 h 184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367" h="1841">
                      <a:moveTo>
                        <a:pt x="1318" y="1767"/>
                      </a:moveTo>
                      <a:lnTo>
                        <a:pt x="1353" y="1715"/>
                      </a:lnTo>
                      <a:lnTo>
                        <a:pt x="1369" y="1715"/>
                      </a:lnTo>
                      <a:lnTo>
                        <a:pt x="1374" y="1699"/>
                      </a:lnTo>
                      <a:lnTo>
                        <a:pt x="1435" y="1684"/>
                      </a:lnTo>
                      <a:lnTo>
                        <a:pt x="1435" y="1669"/>
                      </a:lnTo>
                      <a:lnTo>
                        <a:pt x="1359" y="1638"/>
                      </a:lnTo>
                      <a:lnTo>
                        <a:pt x="1353" y="1611"/>
                      </a:lnTo>
                      <a:lnTo>
                        <a:pt x="1374" y="1581"/>
                      </a:lnTo>
                      <a:lnTo>
                        <a:pt x="1378" y="1550"/>
                      </a:lnTo>
                      <a:lnTo>
                        <a:pt x="1398" y="1545"/>
                      </a:lnTo>
                      <a:lnTo>
                        <a:pt x="1398" y="1530"/>
                      </a:lnTo>
                      <a:lnTo>
                        <a:pt x="1368" y="1504"/>
                      </a:lnTo>
                      <a:lnTo>
                        <a:pt x="1383" y="1467"/>
                      </a:lnTo>
                      <a:lnTo>
                        <a:pt x="1403" y="1472"/>
                      </a:lnTo>
                      <a:lnTo>
                        <a:pt x="1403" y="1442"/>
                      </a:lnTo>
                      <a:lnTo>
                        <a:pt x="1434" y="1452"/>
                      </a:lnTo>
                      <a:lnTo>
                        <a:pt x="1459" y="1447"/>
                      </a:lnTo>
                      <a:lnTo>
                        <a:pt x="1495" y="1467"/>
                      </a:lnTo>
                      <a:lnTo>
                        <a:pt x="1505" y="1452"/>
                      </a:lnTo>
                      <a:lnTo>
                        <a:pt x="1546" y="1435"/>
                      </a:lnTo>
                      <a:lnTo>
                        <a:pt x="1582" y="1394"/>
                      </a:lnTo>
                      <a:lnTo>
                        <a:pt x="1628" y="1389"/>
                      </a:lnTo>
                      <a:lnTo>
                        <a:pt x="1663" y="1410"/>
                      </a:lnTo>
                      <a:lnTo>
                        <a:pt x="1684" y="1400"/>
                      </a:lnTo>
                      <a:lnTo>
                        <a:pt x="1720" y="1327"/>
                      </a:lnTo>
                      <a:lnTo>
                        <a:pt x="1749" y="1322"/>
                      </a:lnTo>
                      <a:lnTo>
                        <a:pt x="1810" y="1254"/>
                      </a:lnTo>
                      <a:lnTo>
                        <a:pt x="1815" y="1239"/>
                      </a:lnTo>
                      <a:lnTo>
                        <a:pt x="1851" y="1188"/>
                      </a:lnTo>
                      <a:lnTo>
                        <a:pt x="1876" y="1203"/>
                      </a:lnTo>
                      <a:lnTo>
                        <a:pt x="1902" y="1172"/>
                      </a:lnTo>
                      <a:lnTo>
                        <a:pt x="1932" y="1167"/>
                      </a:lnTo>
                      <a:lnTo>
                        <a:pt x="1968" y="1151"/>
                      </a:lnTo>
                      <a:lnTo>
                        <a:pt x="1994" y="1120"/>
                      </a:lnTo>
                      <a:lnTo>
                        <a:pt x="2038" y="1110"/>
                      </a:lnTo>
                      <a:lnTo>
                        <a:pt x="2049" y="1079"/>
                      </a:lnTo>
                      <a:lnTo>
                        <a:pt x="2079" y="1069"/>
                      </a:lnTo>
                      <a:lnTo>
                        <a:pt x="2100" y="1042"/>
                      </a:lnTo>
                      <a:lnTo>
                        <a:pt x="2105" y="986"/>
                      </a:lnTo>
                      <a:lnTo>
                        <a:pt x="2084" y="961"/>
                      </a:lnTo>
                      <a:lnTo>
                        <a:pt x="2074" y="935"/>
                      </a:lnTo>
                      <a:lnTo>
                        <a:pt x="2054" y="940"/>
                      </a:lnTo>
                      <a:lnTo>
                        <a:pt x="2022" y="894"/>
                      </a:lnTo>
                      <a:lnTo>
                        <a:pt x="2057" y="841"/>
                      </a:lnTo>
                      <a:lnTo>
                        <a:pt x="2088" y="832"/>
                      </a:lnTo>
                      <a:lnTo>
                        <a:pt x="2115" y="789"/>
                      </a:lnTo>
                      <a:lnTo>
                        <a:pt x="2153" y="767"/>
                      </a:lnTo>
                      <a:lnTo>
                        <a:pt x="2214" y="648"/>
                      </a:lnTo>
                      <a:lnTo>
                        <a:pt x="2319" y="597"/>
                      </a:lnTo>
                      <a:lnTo>
                        <a:pt x="2358" y="583"/>
                      </a:lnTo>
                      <a:lnTo>
                        <a:pt x="2367" y="516"/>
                      </a:lnTo>
                      <a:lnTo>
                        <a:pt x="2330" y="444"/>
                      </a:lnTo>
                      <a:lnTo>
                        <a:pt x="2314" y="446"/>
                      </a:lnTo>
                      <a:lnTo>
                        <a:pt x="2270" y="409"/>
                      </a:lnTo>
                      <a:lnTo>
                        <a:pt x="2225" y="417"/>
                      </a:lnTo>
                      <a:lnTo>
                        <a:pt x="2185" y="355"/>
                      </a:lnTo>
                      <a:lnTo>
                        <a:pt x="2176" y="300"/>
                      </a:lnTo>
                      <a:lnTo>
                        <a:pt x="2156" y="277"/>
                      </a:lnTo>
                      <a:lnTo>
                        <a:pt x="2161" y="250"/>
                      </a:lnTo>
                      <a:lnTo>
                        <a:pt x="2112" y="166"/>
                      </a:lnTo>
                      <a:lnTo>
                        <a:pt x="2092" y="164"/>
                      </a:lnTo>
                      <a:lnTo>
                        <a:pt x="2103" y="131"/>
                      </a:lnTo>
                      <a:lnTo>
                        <a:pt x="2094" y="101"/>
                      </a:lnTo>
                      <a:lnTo>
                        <a:pt x="2115" y="71"/>
                      </a:lnTo>
                      <a:lnTo>
                        <a:pt x="2147" y="32"/>
                      </a:lnTo>
                      <a:lnTo>
                        <a:pt x="2163" y="23"/>
                      </a:lnTo>
                      <a:lnTo>
                        <a:pt x="2138" y="0"/>
                      </a:lnTo>
                      <a:lnTo>
                        <a:pt x="2107" y="16"/>
                      </a:lnTo>
                      <a:lnTo>
                        <a:pt x="2107" y="36"/>
                      </a:lnTo>
                      <a:lnTo>
                        <a:pt x="2031" y="62"/>
                      </a:lnTo>
                      <a:lnTo>
                        <a:pt x="2036" y="92"/>
                      </a:lnTo>
                      <a:lnTo>
                        <a:pt x="2027" y="148"/>
                      </a:lnTo>
                      <a:lnTo>
                        <a:pt x="1991" y="170"/>
                      </a:lnTo>
                      <a:lnTo>
                        <a:pt x="1986" y="185"/>
                      </a:lnTo>
                      <a:lnTo>
                        <a:pt x="1945" y="180"/>
                      </a:lnTo>
                      <a:lnTo>
                        <a:pt x="1920" y="206"/>
                      </a:lnTo>
                      <a:lnTo>
                        <a:pt x="1925" y="221"/>
                      </a:lnTo>
                      <a:lnTo>
                        <a:pt x="1910" y="231"/>
                      </a:lnTo>
                      <a:lnTo>
                        <a:pt x="1889" y="201"/>
                      </a:lnTo>
                      <a:lnTo>
                        <a:pt x="1869" y="202"/>
                      </a:lnTo>
                      <a:lnTo>
                        <a:pt x="1823" y="222"/>
                      </a:lnTo>
                      <a:lnTo>
                        <a:pt x="1808" y="212"/>
                      </a:lnTo>
                      <a:lnTo>
                        <a:pt x="1792" y="217"/>
                      </a:lnTo>
                      <a:lnTo>
                        <a:pt x="1755" y="197"/>
                      </a:lnTo>
                      <a:lnTo>
                        <a:pt x="1750" y="166"/>
                      </a:lnTo>
                      <a:lnTo>
                        <a:pt x="1740" y="161"/>
                      </a:lnTo>
                      <a:lnTo>
                        <a:pt x="1725" y="193"/>
                      </a:lnTo>
                      <a:lnTo>
                        <a:pt x="1694" y="198"/>
                      </a:lnTo>
                      <a:lnTo>
                        <a:pt x="1679" y="173"/>
                      </a:lnTo>
                      <a:lnTo>
                        <a:pt x="1663" y="173"/>
                      </a:lnTo>
                      <a:lnTo>
                        <a:pt x="1648" y="188"/>
                      </a:lnTo>
                      <a:lnTo>
                        <a:pt x="1623" y="167"/>
                      </a:lnTo>
                      <a:lnTo>
                        <a:pt x="1617" y="147"/>
                      </a:lnTo>
                      <a:lnTo>
                        <a:pt x="1597" y="157"/>
                      </a:lnTo>
                      <a:lnTo>
                        <a:pt x="1597" y="198"/>
                      </a:lnTo>
                      <a:lnTo>
                        <a:pt x="1572" y="225"/>
                      </a:lnTo>
                      <a:lnTo>
                        <a:pt x="1546" y="220"/>
                      </a:lnTo>
                      <a:lnTo>
                        <a:pt x="1515" y="220"/>
                      </a:lnTo>
                      <a:lnTo>
                        <a:pt x="1495" y="240"/>
                      </a:lnTo>
                      <a:lnTo>
                        <a:pt x="1470" y="210"/>
                      </a:lnTo>
                      <a:lnTo>
                        <a:pt x="1434" y="216"/>
                      </a:lnTo>
                      <a:lnTo>
                        <a:pt x="1419" y="241"/>
                      </a:lnTo>
                      <a:lnTo>
                        <a:pt x="1413" y="277"/>
                      </a:lnTo>
                      <a:lnTo>
                        <a:pt x="1373" y="277"/>
                      </a:lnTo>
                      <a:lnTo>
                        <a:pt x="1347" y="298"/>
                      </a:lnTo>
                      <a:lnTo>
                        <a:pt x="1332" y="298"/>
                      </a:lnTo>
                      <a:lnTo>
                        <a:pt x="1301" y="324"/>
                      </a:lnTo>
                      <a:lnTo>
                        <a:pt x="1276" y="329"/>
                      </a:lnTo>
                      <a:lnTo>
                        <a:pt x="1292" y="355"/>
                      </a:lnTo>
                      <a:lnTo>
                        <a:pt x="1277" y="370"/>
                      </a:lnTo>
                      <a:lnTo>
                        <a:pt x="1282" y="396"/>
                      </a:lnTo>
                      <a:lnTo>
                        <a:pt x="1308" y="401"/>
                      </a:lnTo>
                      <a:lnTo>
                        <a:pt x="1323" y="420"/>
                      </a:lnTo>
                      <a:lnTo>
                        <a:pt x="1333" y="440"/>
                      </a:lnTo>
                      <a:lnTo>
                        <a:pt x="1374" y="446"/>
                      </a:lnTo>
                      <a:lnTo>
                        <a:pt x="1369" y="461"/>
                      </a:lnTo>
                      <a:lnTo>
                        <a:pt x="1338" y="466"/>
                      </a:lnTo>
                      <a:lnTo>
                        <a:pt x="1324" y="486"/>
                      </a:lnTo>
                      <a:lnTo>
                        <a:pt x="1329" y="539"/>
                      </a:lnTo>
                      <a:lnTo>
                        <a:pt x="1314" y="544"/>
                      </a:lnTo>
                      <a:lnTo>
                        <a:pt x="1314" y="579"/>
                      </a:lnTo>
                      <a:lnTo>
                        <a:pt x="1341" y="630"/>
                      </a:lnTo>
                      <a:lnTo>
                        <a:pt x="1341" y="656"/>
                      </a:lnTo>
                      <a:lnTo>
                        <a:pt x="1331" y="671"/>
                      </a:lnTo>
                      <a:lnTo>
                        <a:pt x="1341" y="687"/>
                      </a:lnTo>
                      <a:lnTo>
                        <a:pt x="1331" y="699"/>
                      </a:lnTo>
                      <a:lnTo>
                        <a:pt x="1333" y="736"/>
                      </a:lnTo>
                      <a:lnTo>
                        <a:pt x="1316" y="789"/>
                      </a:lnTo>
                      <a:lnTo>
                        <a:pt x="1336" y="852"/>
                      </a:lnTo>
                      <a:lnTo>
                        <a:pt x="1320" y="935"/>
                      </a:lnTo>
                      <a:lnTo>
                        <a:pt x="1324" y="1068"/>
                      </a:lnTo>
                      <a:lnTo>
                        <a:pt x="1101" y="1276"/>
                      </a:lnTo>
                      <a:lnTo>
                        <a:pt x="879" y="1505"/>
                      </a:lnTo>
                      <a:lnTo>
                        <a:pt x="846" y="1550"/>
                      </a:lnTo>
                      <a:lnTo>
                        <a:pt x="785" y="1555"/>
                      </a:lnTo>
                      <a:lnTo>
                        <a:pt x="780" y="1570"/>
                      </a:lnTo>
                      <a:lnTo>
                        <a:pt x="759" y="1570"/>
                      </a:lnTo>
                      <a:lnTo>
                        <a:pt x="754" y="1591"/>
                      </a:lnTo>
                      <a:lnTo>
                        <a:pt x="739" y="1591"/>
                      </a:lnTo>
                      <a:lnTo>
                        <a:pt x="732" y="1530"/>
                      </a:lnTo>
                      <a:lnTo>
                        <a:pt x="686" y="1514"/>
                      </a:lnTo>
                      <a:lnTo>
                        <a:pt x="676" y="1530"/>
                      </a:lnTo>
                      <a:lnTo>
                        <a:pt x="641" y="1499"/>
                      </a:lnTo>
                      <a:lnTo>
                        <a:pt x="641" y="1448"/>
                      </a:lnTo>
                      <a:lnTo>
                        <a:pt x="625" y="1428"/>
                      </a:lnTo>
                      <a:lnTo>
                        <a:pt x="600" y="1422"/>
                      </a:lnTo>
                      <a:lnTo>
                        <a:pt x="547" y="1370"/>
                      </a:lnTo>
                      <a:lnTo>
                        <a:pt x="542" y="1345"/>
                      </a:lnTo>
                      <a:lnTo>
                        <a:pt x="527" y="1340"/>
                      </a:lnTo>
                      <a:lnTo>
                        <a:pt x="512" y="1355"/>
                      </a:lnTo>
                      <a:lnTo>
                        <a:pt x="481" y="1345"/>
                      </a:lnTo>
                      <a:lnTo>
                        <a:pt x="461" y="1356"/>
                      </a:lnTo>
                      <a:lnTo>
                        <a:pt x="440" y="1324"/>
                      </a:lnTo>
                      <a:lnTo>
                        <a:pt x="425" y="1326"/>
                      </a:lnTo>
                      <a:lnTo>
                        <a:pt x="373" y="1263"/>
                      </a:lnTo>
                      <a:lnTo>
                        <a:pt x="332" y="1238"/>
                      </a:lnTo>
                      <a:lnTo>
                        <a:pt x="306" y="1207"/>
                      </a:lnTo>
                      <a:lnTo>
                        <a:pt x="281" y="1192"/>
                      </a:lnTo>
                      <a:lnTo>
                        <a:pt x="276" y="1176"/>
                      </a:lnTo>
                      <a:lnTo>
                        <a:pt x="245" y="1151"/>
                      </a:lnTo>
                      <a:lnTo>
                        <a:pt x="250" y="1136"/>
                      </a:lnTo>
                      <a:lnTo>
                        <a:pt x="235" y="1100"/>
                      </a:lnTo>
                      <a:lnTo>
                        <a:pt x="220" y="1090"/>
                      </a:lnTo>
                      <a:lnTo>
                        <a:pt x="199" y="1115"/>
                      </a:lnTo>
                      <a:lnTo>
                        <a:pt x="173" y="1115"/>
                      </a:lnTo>
                      <a:lnTo>
                        <a:pt x="167" y="1136"/>
                      </a:lnTo>
                      <a:lnTo>
                        <a:pt x="153" y="1151"/>
                      </a:lnTo>
                      <a:lnTo>
                        <a:pt x="106" y="1167"/>
                      </a:lnTo>
                      <a:lnTo>
                        <a:pt x="106" y="1183"/>
                      </a:lnTo>
                      <a:lnTo>
                        <a:pt x="86" y="1198"/>
                      </a:lnTo>
                      <a:lnTo>
                        <a:pt x="90" y="1215"/>
                      </a:lnTo>
                      <a:lnTo>
                        <a:pt x="90" y="1239"/>
                      </a:lnTo>
                      <a:lnTo>
                        <a:pt x="67" y="1227"/>
                      </a:lnTo>
                      <a:lnTo>
                        <a:pt x="50" y="1203"/>
                      </a:lnTo>
                      <a:lnTo>
                        <a:pt x="40" y="1234"/>
                      </a:lnTo>
                      <a:lnTo>
                        <a:pt x="50" y="1239"/>
                      </a:lnTo>
                      <a:lnTo>
                        <a:pt x="25" y="1275"/>
                      </a:lnTo>
                      <a:lnTo>
                        <a:pt x="30" y="1313"/>
                      </a:lnTo>
                      <a:lnTo>
                        <a:pt x="0" y="1352"/>
                      </a:lnTo>
                      <a:lnTo>
                        <a:pt x="21" y="1357"/>
                      </a:lnTo>
                      <a:lnTo>
                        <a:pt x="39" y="1412"/>
                      </a:lnTo>
                      <a:lnTo>
                        <a:pt x="138" y="1453"/>
                      </a:lnTo>
                      <a:lnTo>
                        <a:pt x="180" y="1486"/>
                      </a:lnTo>
                      <a:lnTo>
                        <a:pt x="275" y="1491"/>
                      </a:lnTo>
                      <a:lnTo>
                        <a:pt x="355" y="1527"/>
                      </a:lnTo>
                      <a:lnTo>
                        <a:pt x="393" y="1554"/>
                      </a:lnTo>
                      <a:lnTo>
                        <a:pt x="440" y="1546"/>
                      </a:lnTo>
                      <a:lnTo>
                        <a:pt x="505" y="1587"/>
                      </a:lnTo>
                      <a:lnTo>
                        <a:pt x="495" y="1593"/>
                      </a:lnTo>
                      <a:lnTo>
                        <a:pt x="513" y="1688"/>
                      </a:lnTo>
                      <a:lnTo>
                        <a:pt x="539" y="1734"/>
                      </a:lnTo>
                      <a:lnTo>
                        <a:pt x="621" y="1804"/>
                      </a:lnTo>
                      <a:lnTo>
                        <a:pt x="661" y="1804"/>
                      </a:lnTo>
                      <a:lnTo>
                        <a:pt x="684" y="1824"/>
                      </a:lnTo>
                      <a:lnTo>
                        <a:pt x="736" y="1838"/>
                      </a:lnTo>
                      <a:lnTo>
                        <a:pt x="746" y="1831"/>
                      </a:lnTo>
                      <a:lnTo>
                        <a:pt x="782" y="1841"/>
                      </a:lnTo>
                      <a:lnTo>
                        <a:pt x="810" y="1836"/>
                      </a:lnTo>
                      <a:lnTo>
                        <a:pt x="834" y="1805"/>
                      </a:lnTo>
                      <a:lnTo>
                        <a:pt x="916" y="1764"/>
                      </a:lnTo>
                      <a:lnTo>
                        <a:pt x="940" y="1766"/>
                      </a:lnTo>
                      <a:lnTo>
                        <a:pt x="990" y="1749"/>
                      </a:lnTo>
                      <a:lnTo>
                        <a:pt x="1005" y="1757"/>
                      </a:lnTo>
                      <a:lnTo>
                        <a:pt x="1082" y="1757"/>
                      </a:lnTo>
                      <a:lnTo>
                        <a:pt x="1121" y="1772"/>
                      </a:lnTo>
                      <a:lnTo>
                        <a:pt x="1170" y="1767"/>
                      </a:lnTo>
                      <a:lnTo>
                        <a:pt x="1213" y="1787"/>
                      </a:lnTo>
                      <a:lnTo>
                        <a:pt x="1251" y="1825"/>
                      </a:lnTo>
                      <a:lnTo>
                        <a:pt x="1315" y="1836"/>
                      </a:lnTo>
                      <a:lnTo>
                        <a:pt x="1339" y="1832"/>
                      </a:lnTo>
                      <a:lnTo>
                        <a:pt x="1318" y="176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" name="Freeform 160"/>
                <p:cNvSpPr>
                  <a:spLocks/>
                </p:cNvSpPr>
                <p:nvPr/>
              </p:nvSpPr>
              <p:spPr bwMode="auto">
                <a:xfrm>
                  <a:off x="5625033" y="4281978"/>
                  <a:ext cx="946238" cy="1260060"/>
                </a:xfrm>
                <a:custGeom>
                  <a:avLst/>
                  <a:gdLst>
                    <a:gd name="T0" fmla="*/ 2147483646 w 1785"/>
                    <a:gd name="T1" fmla="*/ 2147483646 h 2348"/>
                    <a:gd name="T2" fmla="*/ 2147483646 w 1785"/>
                    <a:gd name="T3" fmla="*/ 2147483646 h 2348"/>
                    <a:gd name="T4" fmla="*/ 2147483646 w 1785"/>
                    <a:gd name="T5" fmla="*/ 2147483646 h 2348"/>
                    <a:gd name="T6" fmla="*/ 2147483646 w 1785"/>
                    <a:gd name="T7" fmla="*/ 2147483646 h 2348"/>
                    <a:gd name="T8" fmla="*/ 2147483646 w 1785"/>
                    <a:gd name="T9" fmla="*/ 2147483646 h 2348"/>
                    <a:gd name="T10" fmla="*/ 2147483646 w 1785"/>
                    <a:gd name="T11" fmla="*/ 2147483646 h 2348"/>
                    <a:gd name="T12" fmla="*/ 2147483646 w 1785"/>
                    <a:gd name="T13" fmla="*/ 2147483646 h 2348"/>
                    <a:gd name="T14" fmla="*/ 2147483646 w 1785"/>
                    <a:gd name="T15" fmla="*/ 2147483646 h 2348"/>
                    <a:gd name="T16" fmla="*/ 2147483646 w 1785"/>
                    <a:gd name="T17" fmla="*/ 2147483646 h 2348"/>
                    <a:gd name="T18" fmla="*/ 2147483646 w 1785"/>
                    <a:gd name="T19" fmla="*/ 2147483646 h 2348"/>
                    <a:gd name="T20" fmla="*/ 2147483646 w 1785"/>
                    <a:gd name="T21" fmla="*/ 2147483646 h 2348"/>
                    <a:gd name="T22" fmla="*/ 2147483646 w 1785"/>
                    <a:gd name="T23" fmla="*/ 2147483646 h 2348"/>
                    <a:gd name="T24" fmla="*/ 2147483646 w 1785"/>
                    <a:gd name="T25" fmla="*/ 2147483646 h 2348"/>
                    <a:gd name="T26" fmla="*/ 2147483646 w 1785"/>
                    <a:gd name="T27" fmla="*/ 2147483646 h 2348"/>
                    <a:gd name="T28" fmla="*/ 2147483646 w 1785"/>
                    <a:gd name="T29" fmla="*/ 2147483646 h 2348"/>
                    <a:gd name="T30" fmla="*/ 2147483646 w 1785"/>
                    <a:gd name="T31" fmla="*/ 2147483646 h 2348"/>
                    <a:gd name="T32" fmla="*/ 2147483646 w 1785"/>
                    <a:gd name="T33" fmla="*/ 2147483646 h 2348"/>
                    <a:gd name="T34" fmla="*/ 2147483646 w 1785"/>
                    <a:gd name="T35" fmla="*/ 2147483646 h 2348"/>
                    <a:gd name="T36" fmla="*/ 2147483646 w 1785"/>
                    <a:gd name="T37" fmla="*/ 2147483646 h 2348"/>
                    <a:gd name="T38" fmla="*/ 2147483646 w 1785"/>
                    <a:gd name="T39" fmla="*/ 2147483646 h 2348"/>
                    <a:gd name="T40" fmla="*/ 2147483646 w 1785"/>
                    <a:gd name="T41" fmla="*/ 2147483646 h 2348"/>
                    <a:gd name="T42" fmla="*/ 2147483646 w 1785"/>
                    <a:gd name="T43" fmla="*/ 2147483646 h 2348"/>
                    <a:gd name="T44" fmla="*/ 2147483646 w 1785"/>
                    <a:gd name="T45" fmla="*/ 2147483646 h 2348"/>
                    <a:gd name="T46" fmla="*/ 2147483646 w 1785"/>
                    <a:gd name="T47" fmla="*/ 2147483646 h 2348"/>
                    <a:gd name="T48" fmla="*/ 2147483646 w 1785"/>
                    <a:gd name="T49" fmla="*/ 2147483646 h 2348"/>
                    <a:gd name="T50" fmla="*/ 2147483646 w 1785"/>
                    <a:gd name="T51" fmla="*/ 2147483646 h 2348"/>
                    <a:gd name="T52" fmla="*/ 2147483646 w 1785"/>
                    <a:gd name="T53" fmla="*/ 2147483646 h 2348"/>
                    <a:gd name="T54" fmla="*/ 2147483646 w 1785"/>
                    <a:gd name="T55" fmla="*/ 2147483646 h 2348"/>
                    <a:gd name="T56" fmla="*/ 2147483646 w 1785"/>
                    <a:gd name="T57" fmla="*/ 2147483646 h 2348"/>
                    <a:gd name="T58" fmla="*/ 2147483646 w 1785"/>
                    <a:gd name="T59" fmla="*/ 2147483646 h 2348"/>
                    <a:gd name="T60" fmla="*/ 2147483646 w 1785"/>
                    <a:gd name="T61" fmla="*/ 2147483646 h 2348"/>
                    <a:gd name="T62" fmla="*/ 2147483646 w 1785"/>
                    <a:gd name="T63" fmla="*/ 2147483646 h 2348"/>
                    <a:gd name="T64" fmla="*/ 2147483646 w 1785"/>
                    <a:gd name="T65" fmla="*/ 2147483646 h 2348"/>
                    <a:gd name="T66" fmla="*/ 2147483646 w 1785"/>
                    <a:gd name="T67" fmla="*/ 2147483646 h 2348"/>
                    <a:gd name="T68" fmla="*/ 2147483646 w 1785"/>
                    <a:gd name="T69" fmla="*/ 2147483646 h 2348"/>
                    <a:gd name="T70" fmla="*/ 2147483646 w 1785"/>
                    <a:gd name="T71" fmla="*/ 2147483646 h 2348"/>
                    <a:gd name="T72" fmla="*/ 2147483646 w 1785"/>
                    <a:gd name="T73" fmla="*/ 2147483646 h 2348"/>
                    <a:gd name="T74" fmla="*/ 2147483646 w 1785"/>
                    <a:gd name="T75" fmla="*/ 2147483646 h 2348"/>
                    <a:gd name="T76" fmla="*/ 2147483646 w 1785"/>
                    <a:gd name="T77" fmla="*/ 2147483646 h 2348"/>
                    <a:gd name="T78" fmla="*/ 2147483646 w 1785"/>
                    <a:gd name="T79" fmla="*/ 2147483646 h 2348"/>
                    <a:gd name="T80" fmla="*/ 2147483646 w 1785"/>
                    <a:gd name="T81" fmla="*/ 2147483646 h 2348"/>
                    <a:gd name="T82" fmla="*/ 2147483646 w 1785"/>
                    <a:gd name="T83" fmla="*/ 2147483646 h 2348"/>
                    <a:gd name="T84" fmla="*/ 2147483646 w 1785"/>
                    <a:gd name="T85" fmla="*/ 0 h 2348"/>
                    <a:gd name="T86" fmla="*/ 2147483646 w 1785"/>
                    <a:gd name="T87" fmla="*/ 2147483646 h 2348"/>
                    <a:gd name="T88" fmla="*/ 2147483646 w 1785"/>
                    <a:gd name="T89" fmla="*/ 2147483646 h 2348"/>
                    <a:gd name="T90" fmla="*/ 2147483646 w 1785"/>
                    <a:gd name="T91" fmla="*/ 2147483646 h 2348"/>
                    <a:gd name="T92" fmla="*/ 2147483646 w 1785"/>
                    <a:gd name="T93" fmla="*/ 2147483646 h 2348"/>
                    <a:gd name="T94" fmla="*/ 2147483646 w 1785"/>
                    <a:gd name="T95" fmla="*/ 2147483646 h 2348"/>
                    <a:gd name="T96" fmla="*/ 2147483646 w 1785"/>
                    <a:gd name="T97" fmla="*/ 2147483646 h 2348"/>
                    <a:gd name="T98" fmla="*/ 2147483646 w 1785"/>
                    <a:gd name="T99" fmla="*/ 2147483646 h 2348"/>
                    <a:gd name="T100" fmla="*/ 2147483646 w 1785"/>
                    <a:gd name="T101" fmla="*/ 2147483646 h 2348"/>
                    <a:gd name="T102" fmla="*/ 2147483646 w 1785"/>
                    <a:gd name="T103" fmla="*/ 2147483646 h 2348"/>
                    <a:gd name="T104" fmla="*/ 2147483646 w 1785"/>
                    <a:gd name="T105" fmla="*/ 2147483646 h 2348"/>
                    <a:gd name="T106" fmla="*/ 2147483646 w 1785"/>
                    <a:gd name="T107" fmla="*/ 2147483646 h 2348"/>
                    <a:gd name="T108" fmla="*/ 2147483646 w 1785"/>
                    <a:gd name="T109" fmla="*/ 2147483646 h 2348"/>
                    <a:gd name="T110" fmla="*/ 2147483646 w 1785"/>
                    <a:gd name="T111" fmla="*/ 2147483646 h 2348"/>
                    <a:gd name="T112" fmla="*/ 2147483646 w 1785"/>
                    <a:gd name="T113" fmla="*/ 2147483646 h 2348"/>
                    <a:gd name="T114" fmla="*/ 2147483646 w 1785"/>
                    <a:gd name="T115" fmla="*/ 2147483646 h 2348"/>
                    <a:gd name="T116" fmla="*/ 2147483646 w 1785"/>
                    <a:gd name="T117" fmla="*/ 2147483646 h 23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5"/>
                    <a:gd name="T178" fmla="*/ 0 h 2348"/>
                    <a:gd name="T179" fmla="*/ 1785 w 1785"/>
                    <a:gd name="T180" fmla="*/ 2348 h 23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5" h="2348">
                      <a:moveTo>
                        <a:pt x="1696" y="1047"/>
                      </a:moveTo>
                      <a:lnTo>
                        <a:pt x="1645" y="1061"/>
                      </a:lnTo>
                      <a:lnTo>
                        <a:pt x="1645" y="1087"/>
                      </a:lnTo>
                      <a:lnTo>
                        <a:pt x="1590" y="1213"/>
                      </a:lnTo>
                      <a:lnTo>
                        <a:pt x="1603" y="1237"/>
                      </a:lnTo>
                      <a:lnTo>
                        <a:pt x="1631" y="1225"/>
                      </a:lnTo>
                      <a:lnTo>
                        <a:pt x="1681" y="1235"/>
                      </a:lnTo>
                      <a:lnTo>
                        <a:pt x="1686" y="1277"/>
                      </a:lnTo>
                      <a:lnTo>
                        <a:pt x="1714" y="1304"/>
                      </a:lnTo>
                      <a:lnTo>
                        <a:pt x="1716" y="1366"/>
                      </a:lnTo>
                      <a:lnTo>
                        <a:pt x="1682" y="1416"/>
                      </a:lnTo>
                      <a:lnTo>
                        <a:pt x="1654" y="1498"/>
                      </a:lnTo>
                      <a:lnTo>
                        <a:pt x="1664" y="1513"/>
                      </a:lnTo>
                      <a:lnTo>
                        <a:pt x="1634" y="1647"/>
                      </a:lnTo>
                      <a:lnTo>
                        <a:pt x="1640" y="1672"/>
                      </a:lnTo>
                      <a:lnTo>
                        <a:pt x="1635" y="1748"/>
                      </a:lnTo>
                      <a:lnTo>
                        <a:pt x="1656" y="1807"/>
                      </a:lnTo>
                      <a:lnTo>
                        <a:pt x="1651" y="1855"/>
                      </a:lnTo>
                      <a:lnTo>
                        <a:pt x="1534" y="1940"/>
                      </a:lnTo>
                      <a:lnTo>
                        <a:pt x="1514" y="1968"/>
                      </a:lnTo>
                      <a:lnTo>
                        <a:pt x="1502" y="2010"/>
                      </a:lnTo>
                      <a:lnTo>
                        <a:pt x="1373" y="2004"/>
                      </a:lnTo>
                      <a:lnTo>
                        <a:pt x="1289" y="1964"/>
                      </a:lnTo>
                      <a:lnTo>
                        <a:pt x="1216" y="1962"/>
                      </a:lnTo>
                      <a:lnTo>
                        <a:pt x="1178" y="2018"/>
                      </a:lnTo>
                      <a:lnTo>
                        <a:pt x="1120" y="2027"/>
                      </a:lnTo>
                      <a:lnTo>
                        <a:pt x="1065" y="1990"/>
                      </a:lnTo>
                      <a:lnTo>
                        <a:pt x="1012" y="1980"/>
                      </a:lnTo>
                      <a:lnTo>
                        <a:pt x="935" y="1996"/>
                      </a:lnTo>
                      <a:lnTo>
                        <a:pt x="849" y="2086"/>
                      </a:lnTo>
                      <a:lnTo>
                        <a:pt x="817" y="2115"/>
                      </a:lnTo>
                      <a:lnTo>
                        <a:pt x="805" y="2167"/>
                      </a:lnTo>
                      <a:lnTo>
                        <a:pt x="757" y="2205"/>
                      </a:lnTo>
                      <a:lnTo>
                        <a:pt x="700" y="2214"/>
                      </a:lnTo>
                      <a:lnTo>
                        <a:pt x="539" y="2300"/>
                      </a:lnTo>
                      <a:lnTo>
                        <a:pt x="496" y="2337"/>
                      </a:lnTo>
                      <a:lnTo>
                        <a:pt x="458" y="2341"/>
                      </a:lnTo>
                      <a:lnTo>
                        <a:pt x="427" y="2329"/>
                      </a:lnTo>
                      <a:lnTo>
                        <a:pt x="408" y="2341"/>
                      </a:lnTo>
                      <a:lnTo>
                        <a:pt x="302" y="2348"/>
                      </a:lnTo>
                      <a:lnTo>
                        <a:pt x="261" y="2330"/>
                      </a:lnTo>
                      <a:lnTo>
                        <a:pt x="167" y="2347"/>
                      </a:lnTo>
                      <a:lnTo>
                        <a:pt x="62" y="2282"/>
                      </a:lnTo>
                      <a:lnTo>
                        <a:pt x="42" y="2218"/>
                      </a:lnTo>
                      <a:lnTo>
                        <a:pt x="21" y="2217"/>
                      </a:lnTo>
                      <a:lnTo>
                        <a:pt x="0" y="2152"/>
                      </a:lnTo>
                      <a:lnTo>
                        <a:pt x="35" y="2100"/>
                      </a:lnTo>
                      <a:lnTo>
                        <a:pt x="51" y="2100"/>
                      </a:lnTo>
                      <a:lnTo>
                        <a:pt x="56" y="2084"/>
                      </a:lnTo>
                      <a:lnTo>
                        <a:pt x="117" y="2069"/>
                      </a:lnTo>
                      <a:lnTo>
                        <a:pt x="117" y="2054"/>
                      </a:lnTo>
                      <a:lnTo>
                        <a:pt x="41" y="2023"/>
                      </a:lnTo>
                      <a:lnTo>
                        <a:pt x="35" y="1996"/>
                      </a:lnTo>
                      <a:lnTo>
                        <a:pt x="56" y="1966"/>
                      </a:lnTo>
                      <a:lnTo>
                        <a:pt x="60" y="1935"/>
                      </a:lnTo>
                      <a:lnTo>
                        <a:pt x="80" y="1930"/>
                      </a:lnTo>
                      <a:lnTo>
                        <a:pt x="80" y="1915"/>
                      </a:lnTo>
                      <a:lnTo>
                        <a:pt x="50" y="1889"/>
                      </a:lnTo>
                      <a:lnTo>
                        <a:pt x="65" y="1852"/>
                      </a:lnTo>
                      <a:lnTo>
                        <a:pt x="85" y="1857"/>
                      </a:lnTo>
                      <a:lnTo>
                        <a:pt x="85" y="1827"/>
                      </a:lnTo>
                      <a:lnTo>
                        <a:pt x="116" y="1837"/>
                      </a:lnTo>
                      <a:lnTo>
                        <a:pt x="141" y="1832"/>
                      </a:lnTo>
                      <a:lnTo>
                        <a:pt x="177" y="1852"/>
                      </a:lnTo>
                      <a:lnTo>
                        <a:pt x="187" y="1837"/>
                      </a:lnTo>
                      <a:lnTo>
                        <a:pt x="228" y="1820"/>
                      </a:lnTo>
                      <a:lnTo>
                        <a:pt x="264" y="1779"/>
                      </a:lnTo>
                      <a:lnTo>
                        <a:pt x="310" y="1774"/>
                      </a:lnTo>
                      <a:lnTo>
                        <a:pt x="345" y="1795"/>
                      </a:lnTo>
                      <a:lnTo>
                        <a:pt x="366" y="1785"/>
                      </a:lnTo>
                      <a:lnTo>
                        <a:pt x="402" y="1712"/>
                      </a:lnTo>
                      <a:lnTo>
                        <a:pt x="431" y="1707"/>
                      </a:lnTo>
                      <a:lnTo>
                        <a:pt x="492" y="1639"/>
                      </a:lnTo>
                      <a:lnTo>
                        <a:pt x="497" y="1624"/>
                      </a:lnTo>
                      <a:lnTo>
                        <a:pt x="533" y="1573"/>
                      </a:lnTo>
                      <a:lnTo>
                        <a:pt x="558" y="1588"/>
                      </a:lnTo>
                      <a:lnTo>
                        <a:pt x="584" y="1557"/>
                      </a:lnTo>
                      <a:lnTo>
                        <a:pt x="614" y="1552"/>
                      </a:lnTo>
                      <a:lnTo>
                        <a:pt x="650" y="1536"/>
                      </a:lnTo>
                      <a:lnTo>
                        <a:pt x="676" y="1505"/>
                      </a:lnTo>
                      <a:lnTo>
                        <a:pt x="720" y="1495"/>
                      </a:lnTo>
                      <a:lnTo>
                        <a:pt x="731" y="1464"/>
                      </a:lnTo>
                      <a:lnTo>
                        <a:pt x="761" y="1454"/>
                      </a:lnTo>
                      <a:lnTo>
                        <a:pt x="782" y="1427"/>
                      </a:lnTo>
                      <a:lnTo>
                        <a:pt x="787" y="1371"/>
                      </a:lnTo>
                      <a:lnTo>
                        <a:pt x="766" y="1346"/>
                      </a:lnTo>
                      <a:lnTo>
                        <a:pt x="756" y="1320"/>
                      </a:lnTo>
                      <a:lnTo>
                        <a:pt x="736" y="1325"/>
                      </a:lnTo>
                      <a:lnTo>
                        <a:pt x="704" y="1279"/>
                      </a:lnTo>
                      <a:lnTo>
                        <a:pt x="739" y="1226"/>
                      </a:lnTo>
                      <a:lnTo>
                        <a:pt x="770" y="1217"/>
                      </a:lnTo>
                      <a:lnTo>
                        <a:pt x="797" y="1174"/>
                      </a:lnTo>
                      <a:lnTo>
                        <a:pt x="835" y="1152"/>
                      </a:lnTo>
                      <a:lnTo>
                        <a:pt x="896" y="1033"/>
                      </a:lnTo>
                      <a:lnTo>
                        <a:pt x="1001" y="982"/>
                      </a:lnTo>
                      <a:lnTo>
                        <a:pt x="1040" y="968"/>
                      </a:lnTo>
                      <a:lnTo>
                        <a:pt x="1049" y="901"/>
                      </a:lnTo>
                      <a:lnTo>
                        <a:pt x="1012" y="829"/>
                      </a:lnTo>
                      <a:lnTo>
                        <a:pt x="996" y="831"/>
                      </a:lnTo>
                      <a:lnTo>
                        <a:pt x="952" y="794"/>
                      </a:lnTo>
                      <a:lnTo>
                        <a:pt x="907" y="802"/>
                      </a:lnTo>
                      <a:lnTo>
                        <a:pt x="867" y="740"/>
                      </a:lnTo>
                      <a:lnTo>
                        <a:pt x="858" y="685"/>
                      </a:lnTo>
                      <a:lnTo>
                        <a:pt x="838" y="662"/>
                      </a:lnTo>
                      <a:lnTo>
                        <a:pt x="843" y="635"/>
                      </a:lnTo>
                      <a:lnTo>
                        <a:pt x="794" y="551"/>
                      </a:lnTo>
                      <a:lnTo>
                        <a:pt x="774" y="549"/>
                      </a:lnTo>
                      <a:lnTo>
                        <a:pt x="785" y="516"/>
                      </a:lnTo>
                      <a:lnTo>
                        <a:pt x="776" y="486"/>
                      </a:lnTo>
                      <a:lnTo>
                        <a:pt x="797" y="456"/>
                      </a:lnTo>
                      <a:lnTo>
                        <a:pt x="816" y="466"/>
                      </a:lnTo>
                      <a:lnTo>
                        <a:pt x="836" y="445"/>
                      </a:lnTo>
                      <a:lnTo>
                        <a:pt x="908" y="461"/>
                      </a:lnTo>
                      <a:lnTo>
                        <a:pt x="949" y="405"/>
                      </a:lnTo>
                      <a:lnTo>
                        <a:pt x="974" y="425"/>
                      </a:lnTo>
                      <a:lnTo>
                        <a:pt x="989" y="311"/>
                      </a:lnTo>
                      <a:lnTo>
                        <a:pt x="949" y="328"/>
                      </a:lnTo>
                      <a:lnTo>
                        <a:pt x="917" y="282"/>
                      </a:lnTo>
                      <a:lnTo>
                        <a:pt x="917" y="262"/>
                      </a:lnTo>
                      <a:lnTo>
                        <a:pt x="891" y="252"/>
                      </a:lnTo>
                      <a:lnTo>
                        <a:pt x="881" y="226"/>
                      </a:lnTo>
                      <a:lnTo>
                        <a:pt x="901" y="206"/>
                      </a:lnTo>
                      <a:lnTo>
                        <a:pt x="901" y="134"/>
                      </a:lnTo>
                      <a:lnTo>
                        <a:pt x="917" y="124"/>
                      </a:lnTo>
                      <a:lnTo>
                        <a:pt x="891" y="104"/>
                      </a:lnTo>
                      <a:lnTo>
                        <a:pt x="917" y="73"/>
                      </a:lnTo>
                      <a:lnTo>
                        <a:pt x="952" y="73"/>
                      </a:lnTo>
                      <a:lnTo>
                        <a:pt x="995" y="37"/>
                      </a:lnTo>
                      <a:lnTo>
                        <a:pt x="1063" y="0"/>
                      </a:lnTo>
                      <a:lnTo>
                        <a:pt x="1069" y="41"/>
                      </a:lnTo>
                      <a:lnTo>
                        <a:pt x="1100" y="102"/>
                      </a:lnTo>
                      <a:lnTo>
                        <a:pt x="1100" y="169"/>
                      </a:lnTo>
                      <a:lnTo>
                        <a:pt x="1141" y="215"/>
                      </a:lnTo>
                      <a:lnTo>
                        <a:pt x="1146" y="194"/>
                      </a:lnTo>
                      <a:lnTo>
                        <a:pt x="1167" y="189"/>
                      </a:lnTo>
                      <a:lnTo>
                        <a:pt x="1167" y="225"/>
                      </a:lnTo>
                      <a:lnTo>
                        <a:pt x="1202" y="254"/>
                      </a:lnTo>
                      <a:lnTo>
                        <a:pt x="1213" y="295"/>
                      </a:lnTo>
                      <a:lnTo>
                        <a:pt x="1241" y="333"/>
                      </a:lnTo>
                      <a:lnTo>
                        <a:pt x="1245" y="371"/>
                      </a:lnTo>
                      <a:lnTo>
                        <a:pt x="1265" y="397"/>
                      </a:lnTo>
                      <a:lnTo>
                        <a:pt x="1341" y="412"/>
                      </a:lnTo>
                      <a:lnTo>
                        <a:pt x="1367" y="443"/>
                      </a:lnTo>
                      <a:lnTo>
                        <a:pt x="1326" y="473"/>
                      </a:lnTo>
                      <a:lnTo>
                        <a:pt x="1358" y="535"/>
                      </a:lnTo>
                      <a:lnTo>
                        <a:pt x="1367" y="519"/>
                      </a:lnTo>
                      <a:lnTo>
                        <a:pt x="1387" y="519"/>
                      </a:lnTo>
                      <a:lnTo>
                        <a:pt x="1428" y="473"/>
                      </a:lnTo>
                      <a:lnTo>
                        <a:pt x="1474" y="462"/>
                      </a:lnTo>
                      <a:lnTo>
                        <a:pt x="1521" y="528"/>
                      </a:lnTo>
                      <a:lnTo>
                        <a:pt x="1516" y="564"/>
                      </a:lnTo>
                      <a:lnTo>
                        <a:pt x="1537" y="564"/>
                      </a:lnTo>
                      <a:lnTo>
                        <a:pt x="1566" y="523"/>
                      </a:lnTo>
                      <a:lnTo>
                        <a:pt x="1608" y="544"/>
                      </a:lnTo>
                      <a:lnTo>
                        <a:pt x="1613" y="605"/>
                      </a:lnTo>
                      <a:lnTo>
                        <a:pt x="1628" y="610"/>
                      </a:lnTo>
                      <a:lnTo>
                        <a:pt x="1623" y="625"/>
                      </a:lnTo>
                      <a:lnTo>
                        <a:pt x="1634" y="656"/>
                      </a:lnTo>
                      <a:lnTo>
                        <a:pt x="1618" y="661"/>
                      </a:lnTo>
                      <a:lnTo>
                        <a:pt x="1613" y="686"/>
                      </a:lnTo>
                      <a:lnTo>
                        <a:pt x="1619" y="717"/>
                      </a:lnTo>
                      <a:lnTo>
                        <a:pt x="1623" y="717"/>
                      </a:lnTo>
                      <a:lnTo>
                        <a:pt x="1634" y="697"/>
                      </a:lnTo>
                      <a:lnTo>
                        <a:pt x="1650" y="712"/>
                      </a:lnTo>
                      <a:lnTo>
                        <a:pt x="1645" y="722"/>
                      </a:lnTo>
                      <a:lnTo>
                        <a:pt x="1660" y="727"/>
                      </a:lnTo>
                      <a:lnTo>
                        <a:pt x="1696" y="753"/>
                      </a:lnTo>
                      <a:lnTo>
                        <a:pt x="1696" y="768"/>
                      </a:lnTo>
                      <a:lnTo>
                        <a:pt x="1681" y="783"/>
                      </a:lnTo>
                      <a:lnTo>
                        <a:pt x="1650" y="773"/>
                      </a:lnTo>
                      <a:lnTo>
                        <a:pt x="1645" y="804"/>
                      </a:lnTo>
                      <a:lnTo>
                        <a:pt x="1665" y="824"/>
                      </a:lnTo>
                      <a:lnTo>
                        <a:pt x="1665" y="875"/>
                      </a:lnTo>
                      <a:lnTo>
                        <a:pt x="1718" y="901"/>
                      </a:lnTo>
                      <a:lnTo>
                        <a:pt x="1728" y="926"/>
                      </a:lnTo>
                      <a:lnTo>
                        <a:pt x="1728" y="957"/>
                      </a:lnTo>
                      <a:lnTo>
                        <a:pt x="1758" y="967"/>
                      </a:lnTo>
                      <a:lnTo>
                        <a:pt x="1785" y="990"/>
                      </a:lnTo>
                      <a:lnTo>
                        <a:pt x="1696" y="104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" name="Freeform 157"/>
                <p:cNvSpPr>
                  <a:spLocks/>
                </p:cNvSpPr>
                <p:nvPr/>
              </p:nvSpPr>
              <p:spPr bwMode="auto">
                <a:xfrm>
                  <a:off x="4725988" y="3738563"/>
                  <a:ext cx="1462087" cy="1603375"/>
                </a:xfrm>
                <a:custGeom>
                  <a:avLst/>
                  <a:gdLst>
                    <a:gd name="T0" fmla="*/ 2147483646 w 2758"/>
                    <a:gd name="T1" fmla="*/ 2147483646 h 2988"/>
                    <a:gd name="T2" fmla="*/ 2147483646 w 2758"/>
                    <a:gd name="T3" fmla="*/ 2147483646 h 2988"/>
                    <a:gd name="T4" fmla="*/ 2147483646 w 2758"/>
                    <a:gd name="T5" fmla="*/ 2147483646 h 2988"/>
                    <a:gd name="T6" fmla="*/ 2147483646 w 2758"/>
                    <a:gd name="T7" fmla="*/ 2147483646 h 2988"/>
                    <a:gd name="T8" fmla="*/ 2147483646 w 2758"/>
                    <a:gd name="T9" fmla="*/ 2147483646 h 2988"/>
                    <a:gd name="T10" fmla="*/ 2147483646 w 2758"/>
                    <a:gd name="T11" fmla="*/ 2147483646 h 2988"/>
                    <a:gd name="T12" fmla="*/ 2147483646 w 2758"/>
                    <a:gd name="T13" fmla="*/ 2147483646 h 2988"/>
                    <a:gd name="T14" fmla="*/ 2147483646 w 2758"/>
                    <a:gd name="T15" fmla="*/ 2147483646 h 2988"/>
                    <a:gd name="T16" fmla="*/ 2147483646 w 2758"/>
                    <a:gd name="T17" fmla="*/ 2147483646 h 2988"/>
                    <a:gd name="T18" fmla="*/ 2147483646 w 2758"/>
                    <a:gd name="T19" fmla="*/ 2147483646 h 2988"/>
                    <a:gd name="T20" fmla="*/ 2147483646 w 2758"/>
                    <a:gd name="T21" fmla="*/ 2147483646 h 2988"/>
                    <a:gd name="T22" fmla="*/ 2147483646 w 2758"/>
                    <a:gd name="T23" fmla="*/ 2147483646 h 2988"/>
                    <a:gd name="T24" fmla="*/ 2147483646 w 2758"/>
                    <a:gd name="T25" fmla="*/ 2147483646 h 2988"/>
                    <a:gd name="T26" fmla="*/ 2147483646 w 2758"/>
                    <a:gd name="T27" fmla="*/ 2147483646 h 2988"/>
                    <a:gd name="T28" fmla="*/ 2147483646 w 2758"/>
                    <a:gd name="T29" fmla="*/ 2147483646 h 2988"/>
                    <a:gd name="T30" fmla="*/ 2147483646 w 2758"/>
                    <a:gd name="T31" fmla="*/ 2147483646 h 2988"/>
                    <a:gd name="T32" fmla="*/ 2147483646 w 2758"/>
                    <a:gd name="T33" fmla="*/ 2147483646 h 2988"/>
                    <a:gd name="T34" fmla="*/ 2147483646 w 2758"/>
                    <a:gd name="T35" fmla="*/ 2147483646 h 2988"/>
                    <a:gd name="T36" fmla="*/ 2147483646 w 2758"/>
                    <a:gd name="T37" fmla="*/ 2147483646 h 2988"/>
                    <a:gd name="T38" fmla="*/ 2147483646 w 2758"/>
                    <a:gd name="T39" fmla="*/ 2147483646 h 2988"/>
                    <a:gd name="T40" fmla="*/ 2147483646 w 2758"/>
                    <a:gd name="T41" fmla="*/ 2147483646 h 2988"/>
                    <a:gd name="T42" fmla="*/ 2147483646 w 2758"/>
                    <a:gd name="T43" fmla="*/ 2147483646 h 2988"/>
                    <a:gd name="T44" fmla="*/ 2147483646 w 2758"/>
                    <a:gd name="T45" fmla="*/ 2147483646 h 2988"/>
                    <a:gd name="T46" fmla="*/ 2147483646 w 2758"/>
                    <a:gd name="T47" fmla="*/ 2147483646 h 2988"/>
                    <a:gd name="T48" fmla="*/ 2147483646 w 2758"/>
                    <a:gd name="T49" fmla="*/ 2147483646 h 2988"/>
                    <a:gd name="T50" fmla="*/ 2147483646 w 2758"/>
                    <a:gd name="T51" fmla="*/ 2147483646 h 2988"/>
                    <a:gd name="T52" fmla="*/ 2147483646 w 2758"/>
                    <a:gd name="T53" fmla="*/ 2147483646 h 2988"/>
                    <a:gd name="T54" fmla="*/ 2147483646 w 2758"/>
                    <a:gd name="T55" fmla="*/ 2147483646 h 2988"/>
                    <a:gd name="T56" fmla="*/ 2147483646 w 2758"/>
                    <a:gd name="T57" fmla="*/ 2147483646 h 2988"/>
                    <a:gd name="T58" fmla="*/ 2147483646 w 2758"/>
                    <a:gd name="T59" fmla="*/ 2147483646 h 2988"/>
                    <a:gd name="T60" fmla="*/ 2147483646 w 2758"/>
                    <a:gd name="T61" fmla="*/ 2147483646 h 2988"/>
                    <a:gd name="T62" fmla="*/ 2147483646 w 2758"/>
                    <a:gd name="T63" fmla="*/ 2147483646 h 2988"/>
                    <a:gd name="T64" fmla="*/ 2147483646 w 2758"/>
                    <a:gd name="T65" fmla="*/ 2147483646 h 2988"/>
                    <a:gd name="T66" fmla="*/ 2147483646 w 2758"/>
                    <a:gd name="T67" fmla="*/ 2147483646 h 2988"/>
                    <a:gd name="T68" fmla="*/ 2147483646 w 2758"/>
                    <a:gd name="T69" fmla="*/ 2147483646 h 2988"/>
                    <a:gd name="T70" fmla="*/ 2147483646 w 2758"/>
                    <a:gd name="T71" fmla="*/ 2147483646 h 2988"/>
                    <a:gd name="T72" fmla="*/ 2147483646 w 2758"/>
                    <a:gd name="T73" fmla="*/ 2147483646 h 2988"/>
                    <a:gd name="T74" fmla="*/ 2147483646 w 2758"/>
                    <a:gd name="T75" fmla="*/ 2147483646 h 2988"/>
                    <a:gd name="T76" fmla="*/ 2147483646 w 2758"/>
                    <a:gd name="T77" fmla="*/ 2147483646 h 2988"/>
                    <a:gd name="T78" fmla="*/ 2147483646 w 2758"/>
                    <a:gd name="T79" fmla="*/ 2147483646 h 2988"/>
                    <a:gd name="T80" fmla="*/ 2147483646 w 2758"/>
                    <a:gd name="T81" fmla="*/ 2147483646 h 2988"/>
                    <a:gd name="T82" fmla="*/ 2147483646 w 2758"/>
                    <a:gd name="T83" fmla="*/ 2147483646 h 2988"/>
                    <a:gd name="T84" fmla="*/ 2147483646 w 2758"/>
                    <a:gd name="T85" fmla="*/ 2147483646 h 2988"/>
                    <a:gd name="T86" fmla="*/ 2147483646 w 2758"/>
                    <a:gd name="T87" fmla="*/ 2147483646 h 2988"/>
                    <a:gd name="T88" fmla="*/ 2147483646 w 2758"/>
                    <a:gd name="T89" fmla="*/ 2147483646 h 2988"/>
                    <a:gd name="T90" fmla="*/ 2147483646 w 2758"/>
                    <a:gd name="T91" fmla="*/ 2147483646 h 2988"/>
                    <a:gd name="T92" fmla="*/ 2147483646 w 2758"/>
                    <a:gd name="T93" fmla="*/ 2147483646 h 2988"/>
                    <a:gd name="T94" fmla="*/ 2147483646 w 2758"/>
                    <a:gd name="T95" fmla="*/ 2147483646 h 2988"/>
                    <a:gd name="T96" fmla="*/ 2147483646 w 2758"/>
                    <a:gd name="T97" fmla="*/ 2147483646 h 2988"/>
                    <a:gd name="T98" fmla="*/ 2147483646 w 2758"/>
                    <a:gd name="T99" fmla="*/ 2147483646 h 2988"/>
                    <a:gd name="T100" fmla="*/ 2147483646 w 2758"/>
                    <a:gd name="T101" fmla="*/ 2147483646 h 2988"/>
                    <a:gd name="T102" fmla="*/ 2147483646 w 2758"/>
                    <a:gd name="T103" fmla="*/ 2147483646 h 2988"/>
                    <a:gd name="T104" fmla="*/ 2147483646 w 2758"/>
                    <a:gd name="T105" fmla="*/ 2147483646 h 2988"/>
                    <a:gd name="T106" fmla="*/ 2147483646 w 2758"/>
                    <a:gd name="T107" fmla="*/ 2147483646 h 2988"/>
                    <a:gd name="T108" fmla="*/ 2147483646 w 2758"/>
                    <a:gd name="T109" fmla="*/ 2147483646 h 2988"/>
                    <a:gd name="T110" fmla="*/ 2147483646 w 2758"/>
                    <a:gd name="T111" fmla="*/ 2147483646 h 2988"/>
                    <a:gd name="T112" fmla="*/ 2147483646 w 2758"/>
                    <a:gd name="T113" fmla="*/ 2147483646 h 2988"/>
                    <a:gd name="T114" fmla="*/ 2147483646 w 2758"/>
                    <a:gd name="T115" fmla="*/ 2147483646 h 2988"/>
                    <a:gd name="T116" fmla="*/ 2147483646 w 2758"/>
                    <a:gd name="T117" fmla="*/ 2147483646 h 2988"/>
                    <a:gd name="T118" fmla="*/ 2147483646 w 2758"/>
                    <a:gd name="T119" fmla="*/ 2147483646 h 2988"/>
                    <a:gd name="T120" fmla="*/ 2147483646 w 2758"/>
                    <a:gd name="T121" fmla="*/ 2147483646 h 2988"/>
                    <a:gd name="T122" fmla="*/ 2147483646 w 2758"/>
                    <a:gd name="T123" fmla="*/ 2147483646 h 2988"/>
                    <a:gd name="T124" fmla="*/ 2147483646 w 2758"/>
                    <a:gd name="T125" fmla="*/ 2147483646 h 29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58"/>
                    <a:gd name="T190" fmla="*/ 0 h 2988"/>
                    <a:gd name="T191" fmla="*/ 2758 w 2758"/>
                    <a:gd name="T192" fmla="*/ 2988 h 29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58" h="2988">
                      <a:moveTo>
                        <a:pt x="2709" y="961"/>
                      </a:moveTo>
                      <a:lnTo>
                        <a:pt x="2673" y="895"/>
                      </a:lnTo>
                      <a:lnTo>
                        <a:pt x="2687" y="869"/>
                      </a:lnTo>
                      <a:lnTo>
                        <a:pt x="2677" y="839"/>
                      </a:lnTo>
                      <a:lnTo>
                        <a:pt x="2626" y="844"/>
                      </a:lnTo>
                      <a:lnTo>
                        <a:pt x="2610" y="823"/>
                      </a:lnTo>
                      <a:lnTo>
                        <a:pt x="2585" y="829"/>
                      </a:lnTo>
                      <a:lnTo>
                        <a:pt x="2576" y="864"/>
                      </a:lnTo>
                      <a:lnTo>
                        <a:pt x="2545" y="854"/>
                      </a:lnTo>
                      <a:lnTo>
                        <a:pt x="2545" y="875"/>
                      </a:lnTo>
                      <a:lnTo>
                        <a:pt x="2494" y="869"/>
                      </a:lnTo>
                      <a:lnTo>
                        <a:pt x="2484" y="813"/>
                      </a:lnTo>
                      <a:lnTo>
                        <a:pt x="2468" y="788"/>
                      </a:lnTo>
                      <a:lnTo>
                        <a:pt x="2483" y="783"/>
                      </a:lnTo>
                      <a:lnTo>
                        <a:pt x="2496" y="752"/>
                      </a:lnTo>
                      <a:lnTo>
                        <a:pt x="2456" y="770"/>
                      </a:lnTo>
                      <a:lnTo>
                        <a:pt x="2427" y="734"/>
                      </a:lnTo>
                      <a:lnTo>
                        <a:pt x="2387" y="713"/>
                      </a:lnTo>
                      <a:lnTo>
                        <a:pt x="2275" y="692"/>
                      </a:lnTo>
                      <a:lnTo>
                        <a:pt x="2236" y="707"/>
                      </a:lnTo>
                      <a:lnTo>
                        <a:pt x="2225" y="779"/>
                      </a:lnTo>
                      <a:lnTo>
                        <a:pt x="2191" y="784"/>
                      </a:lnTo>
                      <a:lnTo>
                        <a:pt x="2191" y="835"/>
                      </a:lnTo>
                      <a:lnTo>
                        <a:pt x="2160" y="862"/>
                      </a:lnTo>
                      <a:lnTo>
                        <a:pt x="2156" y="908"/>
                      </a:lnTo>
                      <a:lnTo>
                        <a:pt x="2105" y="954"/>
                      </a:lnTo>
                      <a:lnTo>
                        <a:pt x="2112" y="989"/>
                      </a:lnTo>
                      <a:lnTo>
                        <a:pt x="2076" y="1061"/>
                      </a:lnTo>
                      <a:lnTo>
                        <a:pt x="2037" y="1076"/>
                      </a:lnTo>
                      <a:lnTo>
                        <a:pt x="2031" y="1102"/>
                      </a:lnTo>
                      <a:lnTo>
                        <a:pt x="2021" y="1072"/>
                      </a:lnTo>
                      <a:lnTo>
                        <a:pt x="2011" y="1088"/>
                      </a:lnTo>
                      <a:lnTo>
                        <a:pt x="2023" y="1141"/>
                      </a:lnTo>
                      <a:lnTo>
                        <a:pt x="1997" y="1122"/>
                      </a:lnTo>
                      <a:lnTo>
                        <a:pt x="1996" y="1081"/>
                      </a:lnTo>
                      <a:lnTo>
                        <a:pt x="2011" y="1039"/>
                      </a:lnTo>
                      <a:lnTo>
                        <a:pt x="2001" y="1025"/>
                      </a:lnTo>
                      <a:lnTo>
                        <a:pt x="1980" y="1040"/>
                      </a:lnTo>
                      <a:lnTo>
                        <a:pt x="1965" y="1010"/>
                      </a:lnTo>
                      <a:lnTo>
                        <a:pt x="1899" y="1081"/>
                      </a:lnTo>
                      <a:lnTo>
                        <a:pt x="1863" y="1076"/>
                      </a:lnTo>
                      <a:lnTo>
                        <a:pt x="1792" y="1088"/>
                      </a:lnTo>
                      <a:lnTo>
                        <a:pt x="1797" y="1128"/>
                      </a:lnTo>
                      <a:lnTo>
                        <a:pt x="1710" y="1159"/>
                      </a:lnTo>
                      <a:lnTo>
                        <a:pt x="1654" y="1099"/>
                      </a:lnTo>
                      <a:lnTo>
                        <a:pt x="1634" y="1099"/>
                      </a:lnTo>
                      <a:lnTo>
                        <a:pt x="1628" y="1058"/>
                      </a:lnTo>
                      <a:lnTo>
                        <a:pt x="1658" y="971"/>
                      </a:lnTo>
                      <a:lnTo>
                        <a:pt x="1658" y="875"/>
                      </a:lnTo>
                      <a:lnTo>
                        <a:pt x="1672" y="778"/>
                      </a:lnTo>
                      <a:lnTo>
                        <a:pt x="1702" y="767"/>
                      </a:lnTo>
                      <a:lnTo>
                        <a:pt x="1692" y="727"/>
                      </a:lnTo>
                      <a:lnTo>
                        <a:pt x="1718" y="670"/>
                      </a:lnTo>
                      <a:lnTo>
                        <a:pt x="1682" y="676"/>
                      </a:lnTo>
                      <a:lnTo>
                        <a:pt x="1667" y="645"/>
                      </a:lnTo>
                      <a:lnTo>
                        <a:pt x="1631" y="645"/>
                      </a:lnTo>
                      <a:lnTo>
                        <a:pt x="1613" y="570"/>
                      </a:lnTo>
                      <a:lnTo>
                        <a:pt x="1584" y="519"/>
                      </a:lnTo>
                      <a:lnTo>
                        <a:pt x="1614" y="459"/>
                      </a:lnTo>
                      <a:lnTo>
                        <a:pt x="1593" y="398"/>
                      </a:lnTo>
                      <a:lnTo>
                        <a:pt x="1532" y="403"/>
                      </a:lnTo>
                      <a:lnTo>
                        <a:pt x="1521" y="377"/>
                      </a:lnTo>
                      <a:lnTo>
                        <a:pt x="1565" y="303"/>
                      </a:lnTo>
                      <a:lnTo>
                        <a:pt x="1539" y="285"/>
                      </a:lnTo>
                      <a:lnTo>
                        <a:pt x="1523" y="197"/>
                      </a:lnTo>
                      <a:lnTo>
                        <a:pt x="1502" y="192"/>
                      </a:lnTo>
                      <a:lnTo>
                        <a:pt x="1482" y="153"/>
                      </a:lnTo>
                      <a:lnTo>
                        <a:pt x="1414" y="158"/>
                      </a:lnTo>
                      <a:lnTo>
                        <a:pt x="1380" y="168"/>
                      </a:lnTo>
                      <a:lnTo>
                        <a:pt x="1404" y="107"/>
                      </a:lnTo>
                      <a:lnTo>
                        <a:pt x="1430" y="117"/>
                      </a:lnTo>
                      <a:lnTo>
                        <a:pt x="1445" y="97"/>
                      </a:lnTo>
                      <a:lnTo>
                        <a:pt x="1399" y="0"/>
                      </a:lnTo>
                      <a:lnTo>
                        <a:pt x="1373" y="10"/>
                      </a:lnTo>
                      <a:lnTo>
                        <a:pt x="1393" y="58"/>
                      </a:lnTo>
                      <a:lnTo>
                        <a:pt x="1336" y="68"/>
                      </a:lnTo>
                      <a:lnTo>
                        <a:pt x="1303" y="103"/>
                      </a:lnTo>
                      <a:lnTo>
                        <a:pt x="1255" y="80"/>
                      </a:lnTo>
                      <a:lnTo>
                        <a:pt x="1219" y="86"/>
                      </a:lnTo>
                      <a:lnTo>
                        <a:pt x="1245" y="114"/>
                      </a:lnTo>
                      <a:lnTo>
                        <a:pt x="1231" y="196"/>
                      </a:lnTo>
                      <a:lnTo>
                        <a:pt x="1246" y="242"/>
                      </a:lnTo>
                      <a:lnTo>
                        <a:pt x="1225" y="242"/>
                      </a:lnTo>
                      <a:lnTo>
                        <a:pt x="1215" y="257"/>
                      </a:lnTo>
                      <a:lnTo>
                        <a:pt x="1225" y="283"/>
                      </a:lnTo>
                      <a:lnTo>
                        <a:pt x="1200" y="303"/>
                      </a:lnTo>
                      <a:lnTo>
                        <a:pt x="1200" y="324"/>
                      </a:lnTo>
                      <a:lnTo>
                        <a:pt x="1268" y="400"/>
                      </a:lnTo>
                      <a:lnTo>
                        <a:pt x="1268" y="441"/>
                      </a:lnTo>
                      <a:lnTo>
                        <a:pt x="1237" y="471"/>
                      </a:lnTo>
                      <a:lnTo>
                        <a:pt x="1247" y="538"/>
                      </a:lnTo>
                      <a:lnTo>
                        <a:pt x="1208" y="568"/>
                      </a:lnTo>
                      <a:lnTo>
                        <a:pt x="1208" y="604"/>
                      </a:lnTo>
                      <a:lnTo>
                        <a:pt x="1141" y="662"/>
                      </a:lnTo>
                      <a:lnTo>
                        <a:pt x="1141" y="682"/>
                      </a:lnTo>
                      <a:lnTo>
                        <a:pt x="1095" y="697"/>
                      </a:lnTo>
                      <a:lnTo>
                        <a:pt x="1108" y="733"/>
                      </a:lnTo>
                      <a:lnTo>
                        <a:pt x="1065" y="770"/>
                      </a:lnTo>
                      <a:lnTo>
                        <a:pt x="1055" y="826"/>
                      </a:lnTo>
                      <a:lnTo>
                        <a:pt x="1075" y="831"/>
                      </a:lnTo>
                      <a:lnTo>
                        <a:pt x="1065" y="852"/>
                      </a:lnTo>
                      <a:lnTo>
                        <a:pt x="1104" y="926"/>
                      </a:lnTo>
                      <a:lnTo>
                        <a:pt x="1191" y="947"/>
                      </a:lnTo>
                      <a:lnTo>
                        <a:pt x="1206" y="1031"/>
                      </a:lnTo>
                      <a:lnTo>
                        <a:pt x="1188" y="1038"/>
                      </a:lnTo>
                      <a:lnTo>
                        <a:pt x="1155" y="1024"/>
                      </a:lnTo>
                      <a:lnTo>
                        <a:pt x="1126" y="1066"/>
                      </a:lnTo>
                      <a:lnTo>
                        <a:pt x="1148" y="1122"/>
                      </a:lnTo>
                      <a:lnTo>
                        <a:pt x="1168" y="1112"/>
                      </a:lnTo>
                      <a:lnTo>
                        <a:pt x="1199" y="1187"/>
                      </a:lnTo>
                      <a:lnTo>
                        <a:pt x="1134" y="1260"/>
                      </a:lnTo>
                      <a:lnTo>
                        <a:pt x="1149" y="1290"/>
                      </a:lnTo>
                      <a:lnTo>
                        <a:pt x="1103" y="1311"/>
                      </a:lnTo>
                      <a:lnTo>
                        <a:pt x="1083" y="1293"/>
                      </a:lnTo>
                      <a:lnTo>
                        <a:pt x="1043" y="1297"/>
                      </a:lnTo>
                      <a:lnTo>
                        <a:pt x="1043" y="1281"/>
                      </a:lnTo>
                      <a:lnTo>
                        <a:pt x="1018" y="1251"/>
                      </a:lnTo>
                      <a:lnTo>
                        <a:pt x="996" y="1260"/>
                      </a:lnTo>
                      <a:lnTo>
                        <a:pt x="968" y="1239"/>
                      </a:lnTo>
                      <a:lnTo>
                        <a:pt x="945" y="1192"/>
                      </a:lnTo>
                      <a:lnTo>
                        <a:pt x="945" y="1197"/>
                      </a:lnTo>
                      <a:lnTo>
                        <a:pt x="945" y="1192"/>
                      </a:lnTo>
                      <a:lnTo>
                        <a:pt x="956" y="1182"/>
                      </a:lnTo>
                      <a:lnTo>
                        <a:pt x="950" y="1172"/>
                      </a:lnTo>
                      <a:lnTo>
                        <a:pt x="909" y="1172"/>
                      </a:lnTo>
                      <a:lnTo>
                        <a:pt x="899" y="1192"/>
                      </a:lnTo>
                      <a:lnTo>
                        <a:pt x="843" y="1224"/>
                      </a:lnTo>
                      <a:lnTo>
                        <a:pt x="870" y="1294"/>
                      </a:lnTo>
                      <a:lnTo>
                        <a:pt x="834" y="1325"/>
                      </a:lnTo>
                      <a:lnTo>
                        <a:pt x="824" y="1355"/>
                      </a:lnTo>
                      <a:lnTo>
                        <a:pt x="788" y="1371"/>
                      </a:lnTo>
                      <a:lnTo>
                        <a:pt x="757" y="1422"/>
                      </a:lnTo>
                      <a:lnTo>
                        <a:pt x="722" y="1423"/>
                      </a:lnTo>
                      <a:lnTo>
                        <a:pt x="701" y="1454"/>
                      </a:lnTo>
                      <a:lnTo>
                        <a:pt x="711" y="1469"/>
                      </a:lnTo>
                      <a:lnTo>
                        <a:pt x="691" y="1494"/>
                      </a:lnTo>
                      <a:lnTo>
                        <a:pt x="664" y="1501"/>
                      </a:lnTo>
                      <a:lnTo>
                        <a:pt x="676" y="1521"/>
                      </a:lnTo>
                      <a:lnTo>
                        <a:pt x="687" y="1571"/>
                      </a:lnTo>
                      <a:lnTo>
                        <a:pt x="677" y="1594"/>
                      </a:lnTo>
                      <a:lnTo>
                        <a:pt x="644" y="1605"/>
                      </a:lnTo>
                      <a:lnTo>
                        <a:pt x="571" y="1493"/>
                      </a:lnTo>
                      <a:lnTo>
                        <a:pt x="566" y="1457"/>
                      </a:lnTo>
                      <a:lnTo>
                        <a:pt x="525" y="1457"/>
                      </a:lnTo>
                      <a:lnTo>
                        <a:pt x="500" y="1519"/>
                      </a:lnTo>
                      <a:lnTo>
                        <a:pt x="439" y="1544"/>
                      </a:lnTo>
                      <a:lnTo>
                        <a:pt x="418" y="1519"/>
                      </a:lnTo>
                      <a:lnTo>
                        <a:pt x="334" y="1520"/>
                      </a:lnTo>
                      <a:lnTo>
                        <a:pt x="252" y="1686"/>
                      </a:lnTo>
                      <a:lnTo>
                        <a:pt x="286" y="1701"/>
                      </a:lnTo>
                      <a:lnTo>
                        <a:pt x="270" y="1721"/>
                      </a:lnTo>
                      <a:lnTo>
                        <a:pt x="280" y="1732"/>
                      </a:lnTo>
                      <a:lnTo>
                        <a:pt x="297" y="1726"/>
                      </a:lnTo>
                      <a:lnTo>
                        <a:pt x="297" y="1795"/>
                      </a:lnTo>
                      <a:lnTo>
                        <a:pt x="306" y="1799"/>
                      </a:lnTo>
                      <a:lnTo>
                        <a:pt x="311" y="1830"/>
                      </a:lnTo>
                      <a:lnTo>
                        <a:pt x="264" y="1840"/>
                      </a:lnTo>
                      <a:lnTo>
                        <a:pt x="255" y="1891"/>
                      </a:lnTo>
                      <a:lnTo>
                        <a:pt x="187" y="1911"/>
                      </a:lnTo>
                      <a:lnTo>
                        <a:pt x="157" y="1952"/>
                      </a:lnTo>
                      <a:lnTo>
                        <a:pt x="163" y="2029"/>
                      </a:lnTo>
                      <a:lnTo>
                        <a:pt x="173" y="2059"/>
                      </a:lnTo>
                      <a:lnTo>
                        <a:pt x="132" y="2086"/>
                      </a:lnTo>
                      <a:lnTo>
                        <a:pt x="143" y="2163"/>
                      </a:lnTo>
                      <a:lnTo>
                        <a:pt x="112" y="2249"/>
                      </a:lnTo>
                      <a:lnTo>
                        <a:pt x="51" y="2239"/>
                      </a:lnTo>
                      <a:lnTo>
                        <a:pt x="30" y="2265"/>
                      </a:lnTo>
                      <a:lnTo>
                        <a:pt x="15" y="2260"/>
                      </a:lnTo>
                      <a:lnTo>
                        <a:pt x="0" y="2302"/>
                      </a:lnTo>
                      <a:lnTo>
                        <a:pt x="51" y="2348"/>
                      </a:lnTo>
                      <a:lnTo>
                        <a:pt x="83" y="2396"/>
                      </a:lnTo>
                      <a:lnTo>
                        <a:pt x="98" y="2427"/>
                      </a:lnTo>
                      <a:lnTo>
                        <a:pt x="130" y="2447"/>
                      </a:lnTo>
                      <a:lnTo>
                        <a:pt x="130" y="2427"/>
                      </a:lnTo>
                      <a:lnTo>
                        <a:pt x="155" y="2427"/>
                      </a:lnTo>
                      <a:lnTo>
                        <a:pt x="171" y="2447"/>
                      </a:lnTo>
                      <a:lnTo>
                        <a:pt x="222" y="2462"/>
                      </a:lnTo>
                      <a:lnTo>
                        <a:pt x="222" y="2483"/>
                      </a:lnTo>
                      <a:lnTo>
                        <a:pt x="252" y="2513"/>
                      </a:lnTo>
                      <a:lnTo>
                        <a:pt x="288" y="2508"/>
                      </a:lnTo>
                      <a:lnTo>
                        <a:pt x="303" y="2539"/>
                      </a:lnTo>
                      <a:lnTo>
                        <a:pt x="340" y="2544"/>
                      </a:lnTo>
                      <a:lnTo>
                        <a:pt x="335" y="2576"/>
                      </a:lnTo>
                      <a:lnTo>
                        <a:pt x="366" y="2575"/>
                      </a:lnTo>
                      <a:lnTo>
                        <a:pt x="417" y="2559"/>
                      </a:lnTo>
                      <a:lnTo>
                        <a:pt x="437" y="2569"/>
                      </a:lnTo>
                      <a:lnTo>
                        <a:pt x="427" y="2585"/>
                      </a:lnTo>
                      <a:lnTo>
                        <a:pt x="467" y="2612"/>
                      </a:lnTo>
                      <a:lnTo>
                        <a:pt x="463" y="2595"/>
                      </a:lnTo>
                      <a:lnTo>
                        <a:pt x="483" y="2580"/>
                      </a:lnTo>
                      <a:lnTo>
                        <a:pt x="483" y="2564"/>
                      </a:lnTo>
                      <a:lnTo>
                        <a:pt x="530" y="2548"/>
                      </a:lnTo>
                      <a:lnTo>
                        <a:pt x="544" y="2533"/>
                      </a:lnTo>
                      <a:lnTo>
                        <a:pt x="550" y="2512"/>
                      </a:lnTo>
                      <a:lnTo>
                        <a:pt x="576" y="2512"/>
                      </a:lnTo>
                      <a:lnTo>
                        <a:pt x="597" y="2487"/>
                      </a:lnTo>
                      <a:lnTo>
                        <a:pt x="612" y="2497"/>
                      </a:lnTo>
                      <a:lnTo>
                        <a:pt x="627" y="2533"/>
                      </a:lnTo>
                      <a:lnTo>
                        <a:pt x="622" y="2548"/>
                      </a:lnTo>
                      <a:lnTo>
                        <a:pt x="653" y="2573"/>
                      </a:lnTo>
                      <a:lnTo>
                        <a:pt x="658" y="2589"/>
                      </a:lnTo>
                      <a:lnTo>
                        <a:pt x="683" y="2604"/>
                      </a:lnTo>
                      <a:lnTo>
                        <a:pt x="709" y="2635"/>
                      </a:lnTo>
                      <a:lnTo>
                        <a:pt x="750" y="2660"/>
                      </a:lnTo>
                      <a:lnTo>
                        <a:pt x="802" y="2723"/>
                      </a:lnTo>
                      <a:lnTo>
                        <a:pt x="817" y="2721"/>
                      </a:lnTo>
                      <a:lnTo>
                        <a:pt x="838" y="2753"/>
                      </a:lnTo>
                      <a:lnTo>
                        <a:pt x="858" y="2742"/>
                      </a:lnTo>
                      <a:lnTo>
                        <a:pt x="889" y="2752"/>
                      </a:lnTo>
                      <a:lnTo>
                        <a:pt x="904" y="2737"/>
                      </a:lnTo>
                      <a:lnTo>
                        <a:pt x="919" y="2742"/>
                      </a:lnTo>
                      <a:lnTo>
                        <a:pt x="924" y="2767"/>
                      </a:lnTo>
                      <a:lnTo>
                        <a:pt x="977" y="2819"/>
                      </a:lnTo>
                      <a:lnTo>
                        <a:pt x="1002" y="2825"/>
                      </a:lnTo>
                      <a:lnTo>
                        <a:pt x="1018" y="2845"/>
                      </a:lnTo>
                      <a:lnTo>
                        <a:pt x="1018" y="2896"/>
                      </a:lnTo>
                      <a:lnTo>
                        <a:pt x="1053" y="2927"/>
                      </a:lnTo>
                      <a:lnTo>
                        <a:pt x="1063" y="2911"/>
                      </a:lnTo>
                      <a:lnTo>
                        <a:pt x="1109" y="2927"/>
                      </a:lnTo>
                      <a:lnTo>
                        <a:pt x="1116" y="2988"/>
                      </a:lnTo>
                      <a:lnTo>
                        <a:pt x="1131" y="2988"/>
                      </a:lnTo>
                      <a:lnTo>
                        <a:pt x="1136" y="2967"/>
                      </a:lnTo>
                      <a:lnTo>
                        <a:pt x="1157" y="2967"/>
                      </a:lnTo>
                      <a:lnTo>
                        <a:pt x="1162" y="2952"/>
                      </a:lnTo>
                      <a:lnTo>
                        <a:pt x="1223" y="2947"/>
                      </a:lnTo>
                      <a:lnTo>
                        <a:pt x="1256" y="2902"/>
                      </a:lnTo>
                      <a:lnTo>
                        <a:pt x="1478" y="2673"/>
                      </a:lnTo>
                      <a:lnTo>
                        <a:pt x="1701" y="2465"/>
                      </a:lnTo>
                      <a:lnTo>
                        <a:pt x="1697" y="2332"/>
                      </a:lnTo>
                      <a:lnTo>
                        <a:pt x="1713" y="2249"/>
                      </a:lnTo>
                      <a:lnTo>
                        <a:pt x="1693" y="2186"/>
                      </a:lnTo>
                      <a:lnTo>
                        <a:pt x="1710" y="2133"/>
                      </a:lnTo>
                      <a:lnTo>
                        <a:pt x="1708" y="2096"/>
                      </a:lnTo>
                      <a:lnTo>
                        <a:pt x="1718" y="2084"/>
                      </a:lnTo>
                      <a:lnTo>
                        <a:pt x="1708" y="2068"/>
                      </a:lnTo>
                      <a:lnTo>
                        <a:pt x="1718" y="2053"/>
                      </a:lnTo>
                      <a:lnTo>
                        <a:pt x="1718" y="2027"/>
                      </a:lnTo>
                      <a:lnTo>
                        <a:pt x="1691" y="1976"/>
                      </a:lnTo>
                      <a:lnTo>
                        <a:pt x="1691" y="1941"/>
                      </a:lnTo>
                      <a:lnTo>
                        <a:pt x="1706" y="1936"/>
                      </a:lnTo>
                      <a:lnTo>
                        <a:pt x="1701" y="1883"/>
                      </a:lnTo>
                      <a:lnTo>
                        <a:pt x="1715" y="1863"/>
                      </a:lnTo>
                      <a:lnTo>
                        <a:pt x="1746" y="1858"/>
                      </a:lnTo>
                      <a:lnTo>
                        <a:pt x="1751" y="1843"/>
                      </a:lnTo>
                      <a:lnTo>
                        <a:pt x="1710" y="1837"/>
                      </a:lnTo>
                      <a:lnTo>
                        <a:pt x="1700" y="1817"/>
                      </a:lnTo>
                      <a:lnTo>
                        <a:pt x="1685" y="1798"/>
                      </a:lnTo>
                      <a:lnTo>
                        <a:pt x="1659" y="1793"/>
                      </a:lnTo>
                      <a:lnTo>
                        <a:pt x="1654" y="1767"/>
                      </a:lnTo>
                      <a:lnTo>
                        <a:pt x="1669" y="1752"/>
                      </a:lnTo>
                      <a:lnTo>
                        <a:pt x="1653" y="1726"/>
                      </a:lnTo>
                      <a:lnTo>
                        <a:pt x="1678" y="1721"/>
                      </a:lnTo>
                      <a:lnTo>
                        <a:pt x="1709" y="1695"/>
                      </a:lnTo>
                      <a:lnTo>
                        <a:pt x="1724" y="1695"/>
                      </a:lnTo>
                      <a:lnTo>
                        <a:pt x="1750" y="1674"/>
                      </a:lnTo>
                      <a:lnTo>
                        <a:pt x="1790" y="1674"/>
                      </a:lnTo>
                      <a:lnTo>
                        <a:pt x="1796" y="1638"/>
                      </a:lnTo>
                      <a:lnTo>
                        <a:pt x="1811" y="1613"/>
                      </a:lnTo>
                      <a:lnTo>
                        <a:pt x="1847" y="1607"/>
                      </a:lnTo>
                      <a:lnTo>
                        <a:pt x="1872" y="1637"/>
                      </a:lnTo>
                      <a:lnTo>
                        <a:pt x="1892" y="1617"/>
                      </a:lnTo>
                      <a:lnTo>
                        <a:pt x="1923" y="1617"/>
                      </a:lnTo>
                      <a:lnTo>
                        <a:pt x="1949" y="1622"/>
                      </a:lnTo>
                      <a:lnTo>
                        <a:pt x="1974" y="1595"/>
                      </a:lnTo>
                      <a:lnTo>
                        <a:pt x="1974" y="1554"/>
                      </a:lnTo>
                      <a:lnTo>
                        <a:pt x="1994" y="1544"/>
                      </a:lnTo>
                      <a:lnTo>
                        <a:pt x="2000" y="1564"/>
                      </a:lnTo>
                      <a:lnTo>
                        <a:pt x="2025" y="1585"/>
                      </a:lnTo>
                      <a:lnTo>
                        <a:pt x="2040" y="1570"/>
                      </a:lnTo>
                      <a:lnTo>
                        <a:pt x="2056" y="1570"/>
                      </a:lnTo>
                      <a:lnTo>
                        <a:pt x="2071" y="1595"/>
                      </a:lnTo>
                      <a:lnTo>
                        <a:pt x="2102" y="1590"/>
                      </a:lnTo>
                      <a:lnTo>
                        <a:pt x="2117" y="1558"/>
                      </a:lnTo>
                      <a:lnTo>
                        <a:pt x="2127" y="1563"/>
                      </a:lnTo>
                      <a:lnTo>
                        <a:pt x="2132" y="1594"/>
                      </a:lnTo>
                      <a:lnTo>
                        <a:pt x="2169" y="1614"/>
                      </a:lnTo>
                      <a:lnTo>
                        <a:pt x="2185" y="1609"/>
                      </a:lnTo>
                      <a:lnTo>
                        <a:pt x="2200" y="1619"/>
                      </a:lnTo>
                      <a:lnTo>
                        <a:pt x="2246" y="1599"/>
                      </a:lnTo>
                      <a:lnTo>
                        <a:pt x="2266" y="1598"/>
                      </a:lnTo>
                      <a:lnTo>
                        <a:pt x="2287" y="1628"/>
                      </a:lnTo>
                      <a:lnTo>
                        <a:pt x="2302" y="1618"/>
                      </a:lnTo>
                      <a:lnTo>
                        <a:pt x="2297" y="1603"/>
                      </a:lnTo>
                      <a:lnTo>
                        <a:pt x="2322" y="1577"/>
                      </a:lnTo>
                      <a:lnTo>
                        <a:pt x="2363" y="1582"/>
                      </a:lnTo>
                      <a:lnTo>
                        <a:pt x="2368" y="1567"/>
                      </a:lnTo>
                      <a:lnTo>
                        <a:pt x="2404" y="1545"/>
                      </a:lnTo>
                      <a:lnTo>
                        <a:pt x="2413" y="1489"/>
                      </a:lnTo>
                      <a:lnTo>
                        <a:pt x="2408" y="1459"/>
                      </a:lnTo>
                      <a:lnTo>
                        <a:pt x="2484" y="1433"/>
                      </a:lnTo>
                      <a:lnTo>
                        <a:pt x="2484" y="1413"/>
                      </a:lnTo>
                      <a:lnTo>
                        <a:pt x="2515" y="1397"/>
                      </a:lnTo>
                      <a:lnTo>
                        <a:pt x="2540" y="1420"/>
                      </a:lnTo>
                      <a:lnTo>
                        <a:pt x="2524" y="1429"/>
                      </a:lnTo>
                      <a:lnTo>
                        <a:pt x="2492" y="1468"/>
                      </a:lnTo>
                      <a:lnTo>
                        <a:pt x="2511" y="1478"/>
                      </a:lnTo>
                      <a:lnTo>
                        <a:pt x="2531" y="1457"/>
                      </a:lnTo>
                      <a:lnTo>
                        <a:pt x="2603" y="1473"/>
                      </a:lnTo>
                      <a:lnTo>
                        <a:pt x="2644" y="1417"/>
                      </a:lnTo>
                      <a:lnTo>
                        <a:pt x="2669" y="1437"/>
                      </a:lnTo>
                      <a:lnTo>
                        <a:pt x="2684" y="1323"/>
                      </a:lnTo>
                      <a:lnTo>
                        <a:pt x="2644" y="1340"/>
                      </a:lnTo>
                      <a:lnTo>
                        <a:pt x="2612" y="1294"/>
                      </a:lnTo>
                      <a:lnTo>
                        <a:pt x="2612" y="1274"/>
                      </a:lnTo>
                      <a:lnTo>
                        <a:pt x="2586" y="1264"/>
                      </a:lnTo>
                      <a:lnTo>
                        <a:pt x="2576" y="1238"/>
                      </a:lnTo>
                      <a:lnTo>
                        <a:pt x="2596" y="1218"/>
                      </a:lnTo>
                      <a:lnTo>
                        <a:pt x="2596" y="1146"/>
                      </a:lnTo>
                      <a:lnTo>
                        <a:pt x="2612" y="1136"/>
                      </a:lnTo>
                      <a:lnTo>
                        <a:pt x="2586" y="1116"/>
                      </a:lnTo>
                      <a:lnTo>
                        <a:pt x="2612" y="1085"/>
                      </a:lnTo>
                      <a:lnTo>
                        <a:pt x="2647" y="1085"/>
                      </a:lnTo>
                      <a:lnTo>
                        <a:pt x="2690" y="1049"/>
                      </a:lnTo>
                      <a:lnTo>
                        <a:pt x="2758" y="1012"/>
                      </a:lnTo>
                      <a:lnTo>
                        <a:pt x="2709" y="96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" name="Freeform 163"/>
                <p:cNvSpPr>
                  <a:spLocks/>
                </p:cNvSpPr>
                <p:nvPr/>
              </p:nvSpPr>
              <p:spPr bwMode="auto">
                <a:xfrm>
                  <a:off x="4154870" y="5024683"/>
                  <a:ext cx="819226" cy="499898"/>
                </a:xfrm>
                <a:custGeom>
                  <a:avLst/>
                  <a:gdLst>
                    <a:gd name="T0" fmla="*/ 2147483646 w 1545"/>
                    <a:gd name="T1" fmla="*/ 2147483646 h 932"/>
                    <a:gd name="T2" fmla="*/ 2147483646 w 1545"/>
                    <a:gd name="T3" fmla="*/ 2147483646 h 932"/>
                    <a:gd name="T4" fmla="*/ 2147483646 w 1545"/>
                    <a:gd name="T5" fmla="*/ 2147483646 h 932"/>
                    <a:gd name="T6" fmla="*/ 2147483646 w 1545"/>
                    <a:gd name="T7" fmla="*/ 2147483646 h 932"/>
                    <a:gd name="T8" fmla="*/ 2147483646 w 1545"/>
                    <a:gd name="T9" fmla="*/ 2147483646 h 932"/>
                    <a:gd name="T10" fmla="*/ 2147483646 w 1545"/>
                    <a:gd name="T11" fmla="*/ 2147483646 h 932"/>
                    <a:gd name="T12" fmla="*/ 2147483646 w 1545"/>
                    <a:gd name="T13" fmla="*/ 2147483646 h 932"/>
                    <a:gd name="T14" fmla="*/ 2147483646 w 1545"/>
                    <a:gd name="T15" fmla="*/ 2147483646 h 932"/>
                    <a:gd name="T16" fmla="*/ 2147483646 w 1545"/>
                    <a:gd name="T17" fmla="*/ 2147483646 h 932"/>
                    <a:gd name="T18" fmla="*/ 2147483646 w 1545"/>
                    <a:gd name="T19" fmla="*/ 2147483646 h 932"/>
                    <a:gd name="T20" fmla="*/ 2147483646 w 1545"/>
                    <a:gd name="T21" fmla="*/ 2147483646 h 932"/>
                    <a:gd name="T22" fmla="*/ 2147483646 w 1545"/>
                    <a:gd name="T23" fmla="*/ 2147483646 h 932"/>
                    <a:gd name="T24" fmla="*/ 2147483646 w 1545"/>
                    <a:gd name="T25" fmla="*/ 2147483646 h 932"/>
                    <a:gd name="T26" fmla="*/ 2147483646 w 1545"/>
                    <a:gd name="T27" fmla="*/ 2147483646 h 932"/>
                    <a:gd name="T28" fmla="*/ 2147483646 w 1545"/>
                    <a:gd name="T29" fmla="*/ 2147483646 h 932"/>
                    <a:gd name="T30" fmla="*/ 2147483646 w 1545"/>
                    <a:gd name="T31" fmla="*/ 2147483646 h 932"/>
                    <a:gd name="T32" fmla="*/ 2147483646 w 1545"/>
                    <a:gd name="T33" fmla="*/ 2147483646 h 932"/>
                    <a:gd name="T34" fmla="*/ 2147483646 w 1545"/>
                    <a:gd name="T35" fmla="*/ 2147483646 h 932"/>
                    <a:gd name="T36" fmla="*/ 2147483646 w 1545"/>
                    <a:gd name="T37" fmla="*/ 2147483646 h 932"/>
                    <a:gd name="T38" fmla="*/ 2147483646 w 1545"/>
                    <a:gd name="T39" fmla="*/ 2147483646 h 932"/>
                    <a:gd name="T40" fmla="*/ 2147483646 w 1545"/>
                    <a:gd name="T41" fmla="*/ 2147483646 h 932"/>
                    <a:gd name="T42" fmla="*/ 2147483646 w 1545"/>
                    <a:gd name="T43" fmla="*/ 2147483646 h 932"/>
                    <a:gd name="T44" fmla="*/ 2147483646 w 1545"/>
                    <a:gd name="T45" fmla="*/ 2147483646 h 932"/>
                    <a:gd name="T46" fmla="*/ 2147483646 w 1545"/>
                    <a:gd name="T47" fmla="*/ 2147483646 h 932"/>
                    <a:gd name="T48" fmla="*/ 2147483646 w 1545"/>
                    <a:gd name="T49" fmla="*/ 2147483646 h 932"/>
                    <a:gd name="T50" fmla="*/ 2147483646 w 1545"/>
                    <a:gd name="T51" fmla="*/ 2147483646 h 932"/>
                    <a:gd name="T52" fmla="*/ 2147483646 w 1545"/>
                    <a:gd name="T53" fmla="*/ 2147483646 h 932"/>
                    <a:gd name="T54" fmla="*/ 2147483646 w 1545"/>
                    <a:gd name="T55" fmla="*/ 2147483646 h 932"/>
                    <a:gd name="T56" fmla="*/ 2147483646 w 1545"/>
                    <a:gd name="T57" fmla="*/ 2147483646 h 932"/>
                    <a:gd name="T58" fmla="*/ 2147483646 w 1545"/>
                    <a:gd name="T59" fmla="*/ 2147483646 h 932"/>
                    <a:gd name="T60" fmla="*/ 2147483646 w 1545"/>
                    <a:gd name="T61" fmla="*/ 0 h 932"/>
                    <a:gd name="T62" fmla="*/ 2147483646 w 1545"/>
                    <a:gd name="T63" fmla="*/ 2147483646 h 932"/>
                    <a:gd name="T64" fmla="*/ 2147483646 w 1545"/>
                    <a:gd name="T65" fmla="*/ 2147483646 h 932"/>
                    <a:gd name="T66" fmla="*/ 2147483646 w 1545"/>
                    <a:gd name="T67" fmla="*/ 2147483646 h 932"/>
                    <a:gd name="T68" fmla="*/ 2147483646 w 1545"/>
                    <a:gd name="T69" fmla="*/ 2147483646 h 932"/>
                    <a:gd name="T70" fmla="*/ 2147483646 w 1545"/>
                    <a:gd name="T71" fmla="*/ 2147483646 h 932"/>
                    <a:gd name="T72" fmla="*/ 2147483646 w 1545"/>
                    <a:gd name="T73" fmla="*/ 2147483646 h 932"/>
                    <a:gd name="T74" fmla="*/ 2147483646 w 1545"/>
                    <a:gd name="T75" fmla="*/ 2147483646 h 932"/>
                    <a:gd name="T76" fmla="*/ 2147483646 w 1545"/>
                    <a:gd name="T77" fmla="*/ 2147483646 h 932"/>
                    <a:gd name="T78" fmla="*/ 2147483646 w 1545"/>
                    <a:gd name="T79" fmla="*/ 2147483646 h 932"/>
                    <a:gd name="T80" fmla="*/ 2147483646 w 1545"/>
                    <a:gd name="T81" fmla="*/ 2147483646 h 932"/>
                    <a:gd name="T82" fmla="*/ 2147483646 w 1545"/>
                    <a:gd name="T83" fmla="*/ 2147483646 h 932"/>
                    <a:gd name="T84" fmla="*/ 2147483646 w 1545"/>
                    <a:gd name="T85" fmla="*/ 2147483646 h 932"/>
                    <a:gd name="T86" fmla="*/ 2147483646 w 1545"/>
                    <a:gd name="T87" fmla="*/ 2147483646 h 932"/>
                    <a:gd name="T88" fmla="*/ 2147483646 w 1545"/>
                    <a:gd name="T89" fmla="*/ 2147483646 h 932"/>
                    <a:gd name="T90" fmla="*/ 2147483646 w 1545"/>
                    <a:gd name="T91" fmla="*/ 2147483646 h 932"/>
                    <a:gd name="T92" fmla="*/ 2147483646 w 1545"/>
                    <a:gd name="T93" fmla="*/ 2147483646 h 932"/>
                    <a:gd name="T94" fmla="*/ 2147483646 w 1545"/>
                    <a:gd name="T95" fmla="*/ 2147483646 h 932"/>
                    <a:gd name="T96" fmla="*/ 2147483646 w 1545"/>
                    <a:gd name="T97" fmla="*/ 2147483646 h 932"/>
                    <a:gd name="T98" fmla="*/ 2147483646 w 1545"/>
                    <a:gd name="T99" fmla="*/ 2147483646 h 932"/>
                    <a:gd name="T100" fmla="*/ 2147483646 w 1545"/>
                    <a:gd name="T101" fmla="*/ 2147483646 h 932"/>
                    <a:gd name="T102" fmla="*/ 2147483646 w 1545"/>
                    <a:gd name="T103" fmla="*/ 2147483646 h 932"/>
                    <a:gd name="T104" fmla="*/ 2147483646 w 1545"/>
                    <a:gd name="T105" fmla="*/ 2147483646 h 932"/>
                    <a:gd name="T106" fmla="*/ 2147483646 w 1545"/>
                    <a:gd name="T107" fmla="*/ 2147483646 h 932"/>
                    <a:gd name="T108" fmla="*/ 2147483646 w 1545"/>
                    <a:gd name="T109" fmla="*/ 2147483646 h 9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45"/>
                    <a:gd name="T166" fmla="*/ 0 h 932"/>
                    <a:gd name="T167" fmla="*/ 1545 w 1545"/>
                    <a:gd name="T168" fmla="*/ 932 h 9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45" h="932">
                      <a:moveTo>
                        <a:pt x="1040" y="846"/>
                      </a:moveTo>
                      <a:lnTo>
                        <a:pt x="941" y="848"/>
                      </a:lnTo>
                      <a:lnTo>
                        <a:pt x="838" y="835"/>
                      </a:lnTo>
                      <a:lnTo>
                        <a:pt x="827" y="818"/>
                      </a:lnTo>
                      <a:lnTo>
                        <a:pt x="778" y="810"/>
                      </a:lnTo>
                      <a:lnTo>
                        <a:pt x="756" y="768"/>
                      </a:lnTo>
                      <a:lnTo>
                        <a:pt x="751" y="708"/>
                      </a:lnTo>
                      <a:lnTo>
                        <a:pt x="689" y="681"/>
                      </a:lnTo>
                      <a:lnTo>
                        <a:pt x="568" y="659"/>
                      </a:lnTo>
                      <a:lnTo>
                        <a:pt x="569" y="626"/>
                      </a:lnTo>
                      <a:lnTo>
                        <a:pt x="540" y="619"/>
                      </a:lnTo>
                      <a:lnTo>
                        <a:pt x="526" y="638"/>
                      </a:lnTo>
                      <a:lnTo>
                        <a:pt x="481" y="597"/>
                      </a:lnTo>
                      <a:lnTo>
                        <a:pt x="453" y="626"/>
                      </a:lnTo>
                      <a:lnTo>
                        <a:pt x="398" y="620"/>
                      </a:lnTo>
                      <a:lnTo>
                        <a:pt x="376" y="647"/>
                      </a:lnTo>
                      <a:lnTo>
                        <a:pt x="306" y="681"/>
                      </a:lnTo>
                      <a:lnTo>
                        <a:pt x="248" y="685"/>
                      </a:lnTo>
                      <a:lnTo>
                        <a:pt x="221" y="714"/>
                      </a:lnTo>
                      <a:lnTo>
                        <a:pt x="204" y="705"/>
                      </a:lnTo>
                      <a:lnTo>
                        <a:pt x="123" y="732"/>
                      </a:lnTo>
                      <a:lnTo>
                        <a:pt x="107" y="754"/>
                      </a:lnTo>
                      <a:lnTo>
                        <a:pt x="69" y="755"/>
                      </a:lnTo>
                      <a:lnTo>
                        <a:pt x="59" y="687"/>
                      </a:lnTo>
                      <a:lnTo>
                        <a:pt x="44" y="693"/>
                      </a:lnTo>
                      <a:lnTo>
                        <a:pt x="38" y="682"/>
                      </a:lnTo>
                      <a:lnTo>
                        <a:pt x="64" y="662"/>
                      </a:lnTo>
                      <a:lnTo>
                        <a:pt x="74" y="626"/>
                      </a:lnTo>
                      <a:lnTo>
                        <a:pt x="89" y="652"/>
                      </a:lnTo>
                      <a:lnTo>
                        <a:pt x="120" y="642"/>
                      </a:lnTo>
                      <a:lnTo>
                        <a:pt x="14" y="440"/>
                      </a:lnTo>
                      <a:lnTo>
                        <a:pt x="21" y="415"/>
                      </a:lnTo>
                      <a:lnTo>
                        <a:pt x="0" y="376"/>
                      </a:lnTo>
                      <a:lnTo>
                        <a:pt x="72" y="361"/>
                      </a:lnTo>
                      <a:lnTo>
                        <a:pt x="82" y="381"/>
                      </a:lnTo>
                      <a:lnTo>
                        <a:pt x="103" y="376"/>
                      </a:lnTo>
                      <a:lnTo>
                        <a:pt x="133" y="402"/>
                      </a:lnTo>
                      <a:lnTo>
                        <a:pt x="195" y="356"/>
                      </a:lnTo>
                      <a:lnTo>
                        <a:pt x="195" y="310"/>
                      </a:lnTo>
                      <a:lnTo>
                        <a:pt x="232" y="274"/>
                      </a:lnTo>
                      <a:lnTo>
                        <a:pt x="286" y="272"/>
                      </a:lnTo>
                      <a:lnTo>
                        <a:pt x="316" y="304"/>
                      </a:lnTo>
                      <a:lnTo>
                        <a:pt x="327" y="339"/>
                      </a:lnTo>
                      <a:lnTo>
                        <a:pt x="362" y="334"/>
                      </a:lnTo>
                      <a:lnTo>
                        <a:pt x="454" y="361"/>
                      </a:lnTo>
                      <a:lnTo>
                        <a:pt x="485" y="386"/>
                      </a:lnTo>
                      <a:lnTo>
                        <a:pt x="569" y="390"/>
                      </a:lnTo>
                      <a:lnTo>
                        <a:pt x="711" y="302"/>
                      </a:lnTo>
                      <a:lnTo>
                        <a:pt x="721" y="261"/>
                      </a:lnTo>
                      <a:lnTo>
                        <a:pt x="788" y="168"/>
                      </a:lnTo>
                      <a:lnTo>
                        <a:pt x="814" y="158"/>
                      </a:lnTo>
                      <a:lnTo>
                        <a:pt x="824" y="170"/>
                      </a:lnTo>
                      <a:lnTo>
                        <a:pt x="860" y="97"/>
                      </a:lnTo>
                      <a:lnTo>
                        <a:pt x="850" y="77"/>
                      </a:lnTo>
                      <a:lnTo>
                        <a:pt x="943" y="56"/>
                      </a:lnTo>
                      <a:lnTo>
                        <a:pt x="958" y="73"/>
                      </a:lnTo>
                      <a:lnTo>
                        <a:pt x="1004" y="42"/>
                      </a:lnTo>
                      <a:lnTo>
                        <a:pt x="1050" y="63"/>
                      </a:lnTo>
                      <a:lnTo>
                        <a:pt x="1070" y="37"/>
                      </a:lnTo>
                      <a:lnTo>
                        <a:pt x="1085" y="47"/>
                      </a:lnTo>
                      <a:lnTo>
                        <a:pt x="1131" y="37"/>
                      </a:lnTo>
                      <a:lnTo>
                        <a:pt x="1161" y="0"/>
                      </a:lnTo>
                      <a:lnTo>
                        <a:pt x="1176" y="31"/>
                      </a:lnTo>
                      <a:lnTo>
                        <a:pt x="1208" y="51"/>
                      </a:lnTo>
                      <a:lnTo>
                        <a:pt x="1208" y="31"/>
                      </a:lnTo>
                      <a:lnTo>
                        <a:pt x="1233" y="31"/>
                      </a:lnTo>
                      <a:lnTo>
                        <a:pt x="1249" y="51"/>
                      </a:lnTo>
                      <a:lnTo>
                        <a:pt x="1300" y="66"/>
                      </a:lnTo>
                      <a:lnTo>
                        <a:pt x="1300" y="87"/>
                      </a:lnTo>
                      <a:lnTo>
                        <a:pt x="1330" y="117"/>
                      </a:lnTo>
                      <a:lnTo>
                        <a:pt x="1366" y="112"/>
                      </a:lnTo>
                      <a:lnTo>
                        <a:pt x="1381" y="143"/>
                      </a:lnTo>
                      <a:lnTo>
                        <a:pt x="1418" y="148"/>
                      </a:lnTo>
                      <a:lnTo>
                        <a:pt x="1413" y="180"/>
                      </a:lnTo>
                      <a:lnTo>
                        <a:pt x="1444" y="179"/>
                      </a:lnTo>
                      <a:lnTo>
                        <a:pt x="1495" y="163"/>
                      </a:lnTo>
                      <a:lnTo>
                        <a:pt x="1515" y="173"/>
                      </a:lnTo>
                      <a:lnTo>
                        <a:pt x="1505" y="189"/>
                      </a:lnTo>
                      <a:lnTo>
                        <a:pt x="1545" y="216"/>
                      </a:lnTo>
                      <a:lnTo>
                        <a:pt x="1545" y="240"/>
                      </a:lnTo>
                      <a:lnTo>
                        <a:pt x="1522" y="228"/>
                      </a:lnTo>
                      <a:lnTo>
                        <a:pt x="1505" y="204"/>
                      </a:lnTo>
                      <a:lnTo>
                        <a:pt x="1495" y="235"/>
                      </a:lnTo>
                      <a:lnTo>
                        <a:pt x="1505" y="240"/>
                      </a:lnTo>
                      <a:lnTo>
                        <a:pt x="1480" y="276"/>
                      </a:lnTo>
                      <a:lnTo>
                        <a:pt x="1485" y="314"/>
                      </a:lnTo>
                      <a:lnTo>
                        <a:pt x="1455" y="353"/>
                      </a:lnTo>
                      <a:lnTo>
                        <a:pt x="1476" y="358"/>
                      </a:lnTo>
                      <a:lnTo>
                        <a:pt x="1494" y="413"/>
                      </a:lnTo>
                      <a:lnTo>
                        <a:pt x="1487" y="454"/>
                      </a:lnTo>
                      <a:lnTo>
                        <a:pt x="1407" y="515"/>
                      </a:lnTo>
                      <a:lnTo>
                        <a:pt x="1393" y="557"/>
                      </a:lnTo>
                      <a:lnTo>
                        <a:pt x="1372" y="568"/>
                      </a:lnTo>
                      <a:lnTo>
                        <a:pt x="1358" y="619"/>
                      </a:lnTo>
                      <a:lnTo>
                        <a:pt x="1346" y="647"/>
                      </a:lnTo>
                      <a:lnTo>
                        <a:pt x="1369" y="681"/>
                      </a:lnTo>
                      <a:lnTo>
                        <a:pt x="1364" y="716"/>
                      </a:lnTo>
                      <a:lnTo>
                        <a:pt x="1409" y="791"/>
                      </a:lnTo>
                      <a:lnTo>
                        <a:pt x="1407" y="830"/>
                      </a:lnTo>
                      <a:lnTo>
                        <a:pt x="1342" y="900"/>
                      </a:lnTo>
                      <a:lnTo>
                        <a:pt x="1301" y="894"/>
                      </a:lnTo>
                      <a:lnTo>
                        <a:pt x="1287" y="922"/>
                      </a:lnTo>
                      <a:lnTo>
                        <a:pt x="1237" y="932"/>
                      </a:lnTo>
                      <a:lnTo>
                        <a:pt x="1209" y="898"/>
                      </a:lnTo>
                      <a:lnTo>
                        <a:pt x="1170" y="902"/>
                      </a:lnTo>
                      <a:lnTo>
                        <a:pt x="1153" y="893"/>
                      </a:lnTo>
                      <a:lnTo>
                        <a:pt x="1129" y="911"/>
                      </a:lnTo>
                      <a:lnTo>
                        <a:pt x="1105" y="884"/>
                      </a:lnTo>
                      <a:lnTo>
                        <a:pt x="1070" y="878"/>
                      </a:lnTo>
                      <a:lnTo>
                        <a:pt x="1040" y="84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" name="Freeform 164"/>
                <p:cNvSpPr>
                  <a:spLocks/>
                </p:cNvSpPr>
                <p:nvPr/>
              </p:nvSpPr>
              <p:spPr bwMode="auto">
                <a:xfrm>
                  <a:off x="4097715" y="3152049"/>
                  <a:ext cx="1090715" cy="2080527"/>
                </a:xfrm>
                <a:custGeom>
                  <a:avLst/>
                  <a:gdLst>
                    <a:gd name="T0" fmla="*/ 2147483646 w 2056"/>
                    <a:gd name="T1" fmla="*/ 2147483646 h 3878"/>
                    <a:gd name="T2" fmla="*/ 2147483646 w 2056"/>
                    <a:gd name="T3" fmla="*/ 2147483646 h 3878"/>
                    <a:gd name="T4" fmla="*/ 2147483646 w 2056"/>
                    <a:gd name="T5" fmla="*/ 2147483646 h 3878"/>
                    <a:gd name="T6" fmla="*/ 2147483646 w 2056"/>
                    <a:gd name="T7" fmla="*/ 2147483646 h 3878"/>
                    <a:gd name="T8" fmla="*/ 2147483646 w 2056"/>
                    <a:gd name="T9" fmla="*/ 2147483646 h 3878"/>
                    <a:gd name="T10" fmla="*/ 2147483646 w 2056"/>
                    <a:gd name="T11" fmla="*/ 2147483646 h 3878"/>
                    <a:gd name="T12" fmla="*/ 2147483646 w 2056"/>
                    <a:gd name="T13" fmla="*/ 2147483646 h 3878"/>
                    <a:gd name="T14" fmla="*/ 2147483646 w 2056"/>
                    <a:gd name="T15" fmla="*/ 2147483646 h 3878"/>
                    <a:gd name="T16" fmla="*/ 2147483646 w 2056"/>
                    <a:gd name="T17" fmla="*/ 2147483646 h 3878"/>
                    <a:gd name="T18" fmla="*/ 2147483646 w 2056"/>
                    <a:gd name="T19" fmla="*/ 2147483646 h 3878"/>
                    <a:gd name="T20" fmla="*/ 2147483646 w 2056"/>
                    <a:gd name="T21" fmla="*/ 2147483646 h 3878"/>
                    <a:gd name="T22" fmla="*/ 2147483646 w 2056"/>
                    <a:gd name="T23" fmla="*/ 2147483646 h 3878"/>
                    <a:gd name="T24" fmla="*/ 2147483646 w 2056"/>
                    <a:gd name="T25" fmla="*/ 2147483646 h 3878"/>
                    <a:gd name="T26" fmla="*/ 2147483646 w 2056"/>
                    <a:gd name="T27" fmla="*/ 2147483646 h 3878"/>
                    <a:gd name="T28" fmla="*/ 2147483646 w 2056"/>
                    <a:gd name="T29" fmla="*/ 2147483646 h 3878"/>
                    <a:gd name="T30" fmla="*/ 2147483646 w 2056"/>
                    <a:gd name="T31" fmla="*/ 2147483646 h 3878"/>
                    <a:gd name="T32" fmla="*/ 2147483646 w 2056"/>
                    <a:gd name="T33" fmla="*/ 2147483646 h 3878"/>
                    <a:gd name="T34" fmla="*/ 2147483646 w 2056"/>
                    <a:gd name="T35" fmla="*/ 2147483646 h 3878"/>
                    <a:gd name="T36" fmla="*/ 2147483646 w 2056"/>
                    <a:gd name="T37" fmla="*/ 2147483646 h 3878"/>
                    <a:gd name="T38" fmla="*/ 2147483646 w 2056"/>
                    <a:gd name="T39" fmla="*/ 2147483646 h 3878"/>
                    <a:gd name="T40" fmla="*/ 2147483646 w 2056"/>
                    <a:gd name="T41" fmla="*/ 2147483646 h 3878"/>
                    <a:gd name="T42" fmla="*/ 2147483646 w 2056"/>
                    <a:gd name="T43" fmla="*/ 2147483646 h 3878"/>
                    <a:gd name="T44" fmla="*/ 2147483646 w 2056"/>
                    <a:gd name="T45" fmla="*/ 2147483646 h 3878"/>
                    <a:gd name="T46" fmla="*/ 2147483646 w 2056"/>
                    <a:gd name="T47" fmla="*/ 2147483646 h 3878"/>
                    <a:gd name="T48" fmla="*/ 2147483646 w 2056"/>
                    <a:gd name="T49" fmla="*/ 2147483646 h 3878"/>
                    <a:gd name="T50" fmla="*/ 2147483646 w 2056"/>
                    <a:gd name="T51" fmla="*/ 2147483646 h 3878"/>
                    <a:gd name="T52" fmla="*/ 2147483646 w 2056"/>
                    <a:gd name="T53" fmla="*/ 2147483646 h 3878"/>
                    <a:gd name="T54" fmla="*/ 2147483646 w 2056"/>
                    <a:gd name="T55" fmla="*/ 2147483646 h 3878"/>
                    <a:gd name="T56" fmla="*/ 2147483646 w 2056"/>
                    <a:gd name="T57" fmla="*/ 2147483646 h 3878"/>
                    <a:gd name="T58" fmla="*/ 2147483646 w 2056"/>
                    <a:gd name="T59" fmla="*/ 2147483646 h 3878"/>
                    <a:gd name="T60" fmla="*/ 2147483646 w 2056"/>
                    <a:gd name="T61" fmla="*/ 2147483646 h 3878"/>
                    <a:gd name="T62" fmla="*/ 2147483646 w 2056"/>
                    <a:gd name="T63" fmla="*/ 2147483646 h 3878"/>
                    <a:gd name="T64" fmla="*/ 2147483646 w 2056"/>
                    <a:gd name="T65" fmla="*/ 2147483646 h 3878"/>
                    <a:gd name="T66" fmla="*/ 2147483646 w 2056"/>
                    <a:gd name="T67" fmla="*/ 2147483646 h 3878"/>
                    <a:gd name="T68" fmla="*/ 2147483646 w 2056"/>
                    <a:gd name="T69" fmla="*/ 2147483646 h 3878"/>
                    <a:gd name="T70" fmla="*/ 2147483646 w 2056"/>
                    <a:gd name="T71" fmla="*/ 2147483646 h 3878"/>
                    <a:gd name="T72" fmla="*/ 2147483646 w 2056"/>
                    <a:gd name="T73" fmla="*/ 2147483646 h 3878"/>
                    <a:gd name="T74" fmla="*/ 2147483646 w 2056"/>
                    <a:gd name="T75" fmla="*/ 2147483646 h 3878"/>
                    <a:gd name="T76" fmla="*/ 2147483646 w 2056"/>
                    <a:gd name="T77" fmla="*/ 2147483646 h 3878"/>
                    <a:gd name="T78" fmla="*/ 2147483646 w 2056"/>
                    <a:gd name="T79" fmla="*/ 2147483646 h 3878"/>
                    <a:gd name="T80" fmla="*/ 2147483646 w 2056"/>
                    <a:gd name="T81" fmla="*/ 2147483646 h 3878"/>
                    <a:gd name="T82" fmla="*/ 2147483646 w 2056"/>
                    <a:gd name="T83" fmla="*/ 2147483646 h 3878"/>
                    <a:gd name="T84" fmla="*/ 2147483646 w 2056"/>
                    <a:gd name="T85" fmla="*/ 2147483646 h 3878"/>
                    <a:gd name="T86" fmla="*/ 2147483646 w 2056"/>
                    <a:gd name="T87" fmla="*/ 2147483646 h 3878"/>
                    <a:gd name="T88" fmla="*/ 2147483646 w 2056"/>
                    <a:gd name="T89" fmla="*/ 2147483646 h 3878"/>
                    <a:gd name="T90" fmla="*/ 2147483646 w 2056"/>
                    <a:gd name="T91" fmla="*/ 2147483646 h 3878"/>
                    <a:gd name="T92" fmla="*/ 2147483646 w 2056"/>
                    <a:gd name="T93" fmla="*/ 2147483646 h 3878"/>
                    <a:gd name="T94" fmla="*/ 2147483646 w 2056"/>
                    <a:gd name="T95" fmla="*/ 2147483646 h 3878"/>
                    <a:gd name="T96" fmla="*/ 2147483646 w 2056"/>
                    <a:gd name="T97" fmla="*/ 2147483646 h 3878"/>
                    <a:gd name="T98" fmla="*/ 2147483646 w 2056"/>
                    <a:gd name="T99" fmla="*/ 2147483646 h 3878"/>
                    <a:gd name="T100" fmla="*/ 2147483646 w 2056"/>
                    <a:gd name="T101" fmla="*/ 2147483646 h 3878"/>
                    <a:gd name="T102" fmla="*/ 2147483646 w 2056"/>
                    <a:gd name="T103" fmla="*/ 2147483646 h 3878"/>
                    <a:gd name="T104" fmla="*/ 2147483646 w 2056"/>
                    <a:gd name="T105" fmla="*/ 2147483646 h 3878"/>
                    <a:gd name="T106" fmla="*/ 2147483646 w 2056"/>
                    <a:gd name="T107" fmla="*/ 2147483646 h 3878"/>
                    <a:gd name="T108" fmla="*/ 2147483646 w 2056"/>
                    <a:gd name="T109" fmla="*/ 2147483646 h 3878"/>
                    <a:gd name="T110" fmla="*/ 2147483646 w 2056"/>
                    <a:gd name="T111" fmla="*/ 2147483646 h 3878"/>
                    <a:gd name="T112" fmla="*/ 2147483646 w 2056"/>
                    <a:gd name="T113" fmla="*/ 2147483646 h 3878"/>
                    <a:gd name="T114" fmla="*/ 2147483646 w 2056"/>
                    <a:gd name="T115" fmla="*/ 2147483646 h 3878"/>
                    <a:gd name="T116" fmla="*/ 2147483646 w 2056"/>
                    <a:gd name="T117" fmla="*/ 2147483646 h 3878"/>
                    <a:gd name="T118" fmla="*/ 2147483646 w 2056"/>
                    <a:gd name="T119" fmla="*/ 2147483646 h 38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056"/>
                    <a:gd name="T181" fmla="*/ 0 h 3878"/>
                    <a:gd name="T182" fmla="*/ 2056 w 2056"/>
                    <a:gd name="T183" fmla="*/ 3878 h 38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056" h="3878">
                      <a:moveTo>
                        <a:pt x="297" y="0"/>
                      </a:moveTo>
                      <a:lnTo>
                        <a:pt x="307" y="5"/>
                      </a:lnTo>
                      <a:lnTo>
                        <a:pt x="334" y="67"/>
                      </a:lnTo>
                      <a:lnTo>
                        <a:pt x="311" y="97"/>
                      </a:lnTo>
                      <a:lnTo>
                        <a:pt x="331" y="120"/>
                      </a:lnTo>
                      <a:lnTo>
                        <a:pt x="349" y="200"/>
                      </a:lnTo>
                      <a:lnTo>
                        <a:pt x="395" y="303"/>
                      </a:lnTo>
                      <a:lnTo>
                        <a:pt x="437" y="283"/>
                      </a:lnTo>
                      <a:lnTo>
                        <a:pt x="412" y="273"/>
                      </a:lnTo>
                      <a:lnTo>
                        <a:pt x="455" y="245"/>
                      </a:lnTo>
                      <a:lnTo>
                        <a:pt x="492" y="190"/>
                      </a:lnTo>
                      <a:lnTo>
                        <a:pt x="497" y="154"/>
                      </a:lnTo>
                      <a:lnTo>
                        <a:pt x="579" y="159"/>
                      </a:lnTo>
                      <a:lnTo>
                        <a:pt x="588" y="247"/>
                      </a:lnTo>
                      <a:lnTo>
                        <a:pt x="634" y="334"/>
                      </a:lnTo>
                      <a:lnTo>
                        <a:pt x="668" y="330"/>
                      </a:lnTo>
                      <a:lnTo>
                        <a:pt x="714" y="356"/>
                      </a:lnTo>
                      <a:lnTo>
                        <a:pt x="729" y="346"/>
                      </a:lnTo>
                      <a:lnTo>
                        <a:pt x="750" y="376"/>
                      </a:lnTo>
                      <a:lnTo>
                        <a:pt x="770" y="371"/>
                      </a:lnTo>
                      <a:lnTo>
                        <a:pt x="785" y="330"/>
                      </a:lnTo>
                      <a:lnTo>
                        <a:pt x="826" y="371"/>
                      </a:lnTo>
                      <a:lnTo>
                        <a:pt x="852" y="351"/>
                      </a:lnTo>
                      <a:lnTo>
                        <a:pt x="881" y="379"/>
                      </a:lnTo>
                      <a:lnTo>
                        <a:pt x="936" y="357"/>
                      </a:lnTo>
                      <a:lnTo>
                        <a:pt x="977" y="363"/>
                      </a:lnTo>
                      <a:lnTo>
                        <a:pt x="964" y="386"/>
                      </a:lnTo>
                      <a:lnTo>
                        <a:pt x="932" y="380"/>
                      </a:lnTo>
                      <a:lnTo>
                        <a:pt x="901" y="426"/>
                      </a:lnTo>
                      <a:lnTo>
                        <a:pt x="896" y="446"/>
                      </a:lnTo>
                      <a:lnTo>
                        <a:pt x="825" y="518"/>
                      </a:lnTo>
                      <a:lnTo>
                        <a:pt x="805" y="518"/>
                      </a:lnTo>
                      <a:lnTo>
                        <a:pt x="794" y="574"/>
                      </a:lnTo>
                      <a:lnTo>
                        <a:pt x="733" y="565"/>
                      </a:lnTo>
                      <a:lnTo>
                        <a:pt x="701" y="631"/>
                      </a:lnTo>
                      <a:lnTo>
                        <a:pt x="705" y="658"/>
                      </a:lnTo>
                      <a:lnTo>
                        <a:pt x="654" y="745"/>
                      </a:lnTo>
                      <a:lnTo>
                        <a:pt x="704" y="765"/>
                      </a:lnTo>
                      <a:lnTo>
                        <a:pt x="734" y="811"/>
                      </a:lnTo>
                      <a:lnTo>
                        <a:pt x="714" y="831"/>
                      </a:lnTo>
                      <a:lnTo>
                        <a:pt x="724" y="857"/>
                      </a:lnTo>
                      <a:lnTo>
                        <a:pt x="688" y="888"/>
                      </a:lnTo>
                      <a:lnTo>
                        <a:pt x="678" y="923"/>
                      </a:lnTo>
                      <a:lnTo>
                        <a:pt x="743" y="919"/>
                      </a:lnTo>
                      <a:lnTo>
                        <a:pt x="733" y="945"/>
                      </a:lnTo>
                      <a:lnTo>
                        <a:pt x="753" y="960"/>
                      </a:lnTo>
                      <a:lnTo>
                        <a:pt x="774" y="940"/>
                      </a:lnTo>
                      <a:lnTo>
                        <a:pt x="789" y="1001"/>
                      </a:lnTo>
                      <a:lnTo>
                        <a:pt x="805" y="976"/>
                      </a:lnTo>
                      <a:lnTo>
                        <a:pt x="820" y="986"/>
                      </a:lnTo>
                      <a:lnTo>
                        <a:pt x="815" y="1021"/>
                      </a:lnTo>
                      <a:lnTo>
                        <a:pt x="856" y="1021"/>
                      </a:lnTo>
                      <a:lnTo>
                        <a:pt x="854" y="1042"/>
                      </a:lnTo>
                      <a:lnTo>
                        <a:pt x="926" y="1048"/>
                      </a:lnTo>
                      <a:lnTo>
                        <a:pt x="905" y="1074"/>
                      </a:lnTo>
                      <a:lnTo>
                        <a:pt x="946" y="1104"/>
                      </a:lnTo>
                      <a:lnTo>
                        <a:pt x="915" y="1145"/>
                      </a:lnTo>
                      <a:lnTo>
                        <a:pt x="941" y="1155"/>
                      </a:lnTo>
                      <a:lnTo>
                        <a:pt x="945" y="1196"/>
                      </a:lnTo>
                      <a:lnTo>
                        <a:pt x="945" y="1201"/>
                      </a:lnTo>
                      <a:lnTo>
                        <a:pt x="910" y="1211"/>
                      </a:lnTo>
                      <a:lnTo>
                        <a:pt x="861" y="1325"/>
                      </a:lnTo>
                      <a:lnTo>
                        <a:pt x="876" y="1361"/>
                      </a:lnTo>
                      <a:lnTo>
                        <a:pt x="784" y="1417"/>
                      </a:lnTo>
                      <a:lnTo>
                        <a:pt x="759" y="1453"/>
                      </a:lnTo>
                      <a:lnTo>
                        <a:pt x="728" y="1458"/>
                      </a:lnTo>
                      <a:lnTo>
                        <a:pt x="706" y="1493"/>
                      </a:lnTo>
                      <a:lnTo>
                        <a:pt x="676" y="1492"/>
                      </a:lnTo>
                      <a:lnTo>
                        <a:pt x="686" y="1549"/>
                      </a:lnTo>
                      <a:lnTo>
                        <a:pt x="722" y="1590"/>
                      </a:lnTo>
                      <a:lnTo>
                        <a:pt x="752" y="1590"/>
                      </a:lnTo>
                      <a:lnTo>
                        <a:pt x="751" y="1631"/>
                      </a:lnTo>
                      <a:lnTo>
                        <a:pt x="715" y="1657"/>
                      </a:lnTo>
                      <a:lnTo>
                        <a:pt x="695" y="1703"/>
                      </a:lnTo>
                      <a:lnTo>
                        <a:pt x="736" y="1759"/>
                      </a:lnTo>
                      <a:lnTo>
                        <a:pt x="760" y="1861"/>
                      </a:lnTo>
                      <a:lnTo>
                        <a:pt x="819" y="1866"/>
                      </a:lnTo>
                      <a:lnTo>
                        <a:pt x="848" y="1827"/>
                      </a:lnTo>
                      <a:lnTo>
                        <a:pt x="880" y="1819"/>
                      </a:lnTo>
                      <a:lnTo>
                        <a:pt x="889" y="1776"/>
                      </a:lnTo>
                      <a:lnTo>
                        <a:pt x="923" y="1802"/>
                      </a:lnTo>
                      <a:lnTo>
                        <a:pt x="931" y="1788"/>
                      </a:lnTo>
                      <a:lnTo>
                        <a:pt x="914" y="1746"/>
                      </a:lnTo>
                      <a:lnTo>
                        <a:pt x="975" y="1741"/>
                      </a:lnTo>
                      <a:lnTo>
                        <a:pt x="975" y="1782"/>
                      </a:lnTo>
                      <a:lnTo>
                        <a:pt x="1021" y="1819"/>
                      </a:lnTo>
                      <a:lnTo>
                        <a:pt x="1047" y="1803"/>
                      </a:lnTo>
                      <a:lnTo>
                        <a:pt x="1056" y="1829"/>
                      </a:lnTo>
                      <a:lnTo>
                        <a:pt x="1123" y="1788"/>
                      </a:lnTo>
                      <a:lnTo>
                        <a:pt x="1158" y="1808"/>
                      </a:lnTo>
                      <a:lnTo>
                        <a:pt x="1193" y="1854"/>
                      </a:lnTo>
                      <a:lnTo>
                        <a:pt x="1193" y="1890"/>
                      </a:lnTo>
                      <a:lnTo>
                        <a:pt x="1209" y="1895"/>
                      </a:lnTo>
                      <a:lnTo>
                        <a:pt x="1183" y="1921"/>
                      </a:lnTo>
                      <a:lnTo>
                        <a:pt x="1178" y="1961"/>
                      </a:lnTo>
                      <a:lnTo>
                        <a:pt x="1153" y="1967"/>
                      </a:lnTo>
                      <a:lnTo>
                        <a:pt x="1137" y="2012"/>
                      </a:lnTo>
                      <a:lnTo>
                        <a:pt x="1156" y="2053"/>
                      </a:lnTo>
                      <a:lnTo>
                        <a:pt x="1141" y="2063"/>
                      </a:lnTo>
                      <a:lnTo>
                        <a:pt x="1156" y="2079"/>
                      </a:lnTo>
                      <a:lnTo>
                        <a:pt x="1148" y="2094"/>
                      </a:lnTo>
                      <a:lnTo>
                        <a:pt x="1148" y="2164"/>
                      </a:lnTo>
                      <a:lnTo>
                        <a:pt x="1185" y="2187"/>
                      </a:lnTo>
                      <a:lnTo>
                        <a:pt x="1228" y="2188"/>
                      </a:lnTo>
                      <a:lnTo>
                        <a:pt x="1250" y="2209"/>
                      </a:lnTo>
                      <a:lnTo>
                        <a:pt x="1266" y="2183"/>
                      </a:lnTo>
                      <a:lnTo>
                        <a:pt x="1299" y="2231"/>
                      </a:lnTo>
                      <a:lnTo>
                        <a:pt x="1304" y="2204"/>
                      </a:lnTo>
                      <a:lnTo>
                        <a:pt x="1366" y="2205"/>
                      </a:lnTo>
                      <a:lnTo>
                        <a:pt x="1376" y="2220"/>
                      </a:lnTo>
                      <a:lnTo>
                        <a:pt x="1398" y="2210"/>
                      </a:lnTo>
                      <a:lnTo>
                        <a:pt x="1398" y="2188"/>
                      </a:lnTo>
                      <a:lnTo>
                        <a:pt x="1426" y="2186"/>
                      </a:lnTo>
                      <a:lnTo>
                        <a:pt x="1449" y="2167"/>
                      </a:lnTo>
                      <a:lnTo>
                        <a:pt x="1469" y="2178"/>
                      </a:lnTo>
                      <a:lnTo>
                        <a:pt x="1584" y="2158"/>
                      </a:lnTo>
                      <a:lnTo>
                        <a:pt x="1641" y="2167"/>
                      </a:lnTo>
                      <a:lnTo>
                        <a:pt x="1667" y="2094"/>
                      </a:lnTo>
                      <a:lnTo>
                        <a:pt x="1693" y="2084"/>
                      </a:lnTo>
                      <a:lnTo>
                        <a:pt x="1743" y="2111"/>
                      </a:lnTo>
                      <a:lnTo>
                        <a:pt x="1743" y="2143"/>
                      </a:lnTo>
                      <a:lnTo>
                        <a:pt x="1803" y="2163"/>
                      </a:lnTo>
                      <a:lnTo>
                        <a:pt x="1836" y="2163"/>
                      </a:lnTo>
                      <a:lnTo>
                        <a:pt x="1901" y="2190"/>
                      </a:lnTo>
                      <a:lnTo>
                        <a:pt x="1918" y="2168"/>
                      </a:lnTo>
                      <a:lnTo>
                        <a:pt x="1989" y="2205"/>
                      </a:lnTo>
                      <a:lnTo>
                        <a:pt x="2028" y="2188"/>
                      </a:lnTo>
                      <a:lnTo>
                        <a:pt x="2049" y="2231"/>
                      </a:lnTo>
                      <a:lnTo>
                        <a:pt x="2033" y="2247"/>
                      </a:lnTo>
                      <a:lnTo>
                        <a:pt x="2029" y="2316"/>
                      </a:lnTo>
                      <a:lnTo>
                        <a:pt x="2056" y="2386"/>
                      </a:lnTo>
                      <a:lnTo>
                        <a:pt x="2020" y="2417"/>
                      </a:lnTo>
                      <a:lnTo>
                        <a:pt x="2010" y="2447"/>
                      </a:lnTo>
                      <a:lnTo>
                        <a:pt x="1974" y="2463"/>
                      </a:lnTo>
                      <a:lnTo>
                        <a:pt x="1943" y="2514"/>
                      </a:lnTo>
                      <a:lnTo>
                        <a:pt x="1908" y="2515"/>
                      </a:lnTo>
                      <a:lnTo>
                        <a:pt x="1887" y="2546"/>
                      </a:lnTo>
                      <a:lnTo>
                        <a:pt x="1897" y="2561"/>
                      </a:lnTo>
                      <a:lnTo>
                        <a:pt x="1877" y="2586"/>
                      </a:lnTo>
                      <a:lnTo>
                        <a:pt x="1850" y="2593"/>
                      </a:lnTo>
                      <a:lnTo>
                        <a:pt x="1862" y="2613"/>
                      </a:lnTo>
                      <a:lnTo>
                        <a:pt x="1873" y="2663"/>
                      </a:lnTo>
                      <a:lnTo>
                        <a:pt x="1863" y="2686"/>
                      </a:lnTo>
                      <a:lnTo>
                        <a:pt x="1830" y="2697"/>
                      </a:lnTo>
                      <a:lnTo>
                        <a:pt x="1757" y="2585"/>
                      </a:lnTo>
                      <a:lnTo>
                        <a:pt x="1752" y="2549"/>
                      </a:lnTo>
                      <a:lnTo>
                        <a:pt x="1711" y="2549"/>
                      </a:lnTo>
                      <a:lnTo>
                        <a:pt x="1686" y="2611"/>
                      </a:lnTo>
                      <a:lnTo>
                        <a:pt x="1625" y="2636"/>
                      </a:lnTo>
                      <a:lnTo>
                        <a:pt x="1604" y="2611"/>
                      </a:lnTo>
                      <a:lnTo>
                        <a:pt x="1520" y="2612"/>
                      </a:lnTo>
                      <a:lnTo>
                        <a:pt x="1438" y="2778"/>
                      </a:lnTo>
                      <a:lnTo>
                        <a:pt x="1472" y="2793"/>
                      </a:lnTo>
                      <a:lnTo>
                        <a:pt x="1456" y="2813"/>
                      </a:lnTo>
                      <a:lnTo>
                        <a:pt x="1466" y="2824"/>
                      </a:lnTo>
                      <a:lnTo>
                        <a:pt x="1483" y="2818"/>
                      </a:lnTo>
                      <a:lnTo>
                        <a:pt x="1483" y="2887"/>
                      </a:lnTo>
                      <a:lnTo>
                        <a:pt x="1492" y="2891"/>
                      </a:lnTo>
                      <a:lnTo>
                        <a:pt x="1497" y="2922"/>
                      </a:lnTo>
                      <a:lnTo>
                        <a:pt x="1450" y="2932"/>
                      </a:lnTo>
                      <a:lnTo>
                        <a:pt x="1441" y="2983"/>
                      </a:lnTo>
                      <a:lnTo>
                        <a:pt x="1373" y="3003"/>
                      </a:lnTo>
                      <a:lnTo>
                        <a:pt x="1343" y="3044"/>
                      </a:lnTo>
                      <a:lnTo>
                        <a:pt x="1349" y="3121"/>
                      </a:lnTo>
                      <a:lnTo>
                        <a:pt x="1359" y="3151"/>
                      </a:lnTo>
                      <a:lnTo>
                        <a:pt x="1318" y="3178"/>
                      </a:lnTo>
                      <a:lnTo>
                        <a:pt x="1329" y="3255"/>
                      </a:lnTo>
                      <a:lnTo>
                        <a:pt x="1298" y="3341"/>
                      </a:lnTo>
                      <a:lnTo>
                        <a:pt x="1237" y="3331"/>
                      </a:lnTo>
                      <a:lnTo>
                        <a:pt x="1216" y="3357"/>
                      </a:lnTo>
                      <a:lnTo>
                        <a:pt x="1201" y="3352"/>
                      </a:lnTo>
                      <a:lnTo>
                        <a:pt x="1186" y="3394"/>
                      </a:lnTo>
                      <a:lnTo>
                        <a:pt x="1237" y="3440"/>
                      </a:lnTo>
                      <a:lnTo>
                        <a:pt x="1269" y="3488"/>
                      </a:lnTo>
                      <a:lnTo>
                        <a:pt x="1239" y="3525"/>
                      </a:lnTo>
                      <a:lnTo>
                        <a:pt x="1193" y="3535"/>
                      </a:lnTo>
                      <a:lnTo>
                        <a:pt x="1178" y="3525"/>
                      </a:lnTo>
                      <a:lnTo>
                        <a:pt x="1158" y="3551"/>
                      </a:lnTo>
                      <a:lnTo>
                        <a:pt x="1112" y="3530"/>
                      </a:lnTo>
                      <a:lnTo>
                        <a:pt x="1066" y="3561"/>
                      </a:lnTo>
                      <a:lnTo>
                        <a:pt x="1051" y="3544"/>
                      </a:lnTo>
                      <a:lnTo>
                        <a:pt x="958" y="3565"/>
                      </a:lnTo>
                      <a:lnTo>
                        <a:pt x="968" y="3585"/>
                      </a:lnTo>
                      <a:lnTo>
                        <a:pt x="932" y="3658"/>
                      </a:lnTo>
                      <a:lnTo>
                        <a:pt x="922" y="3646"/>
                      </a:lnTo>
                      <a:lnTo>
                        <a:pt x="896" y="3656"/>
                      </a:lnTo>
                      <a:lnTo>
                        <a:pt x="829" y="3749"/>
                      </a:lnTo>
                      <a:lnTo>
                        <a:pt x="819" y="3790"/>
                      </a:lnTo>
                      <a:lnTo>
                        <a:pt x="677" y="3878"/>
                      </a:lnTo>
                      <a:lnTo>
                        <a:pt x="593" y="3874"/>
                      </a:lnTo>
                      <a:lnTo>
                        <a:pt x="562" y="3849"/>
                      </a:lnTo>
                      <a:lnTo>
                        <a:pt x="470" y="3822"/>
                      </a:lnTo>
                      <a:lnTo>
                        <a:pt x="435" y="3827"/>
                      </a:lnTo>
                      <a:lnTo>
                        <a:pt x="424" y="3792"/>
                      </a:lnTo>
                      <a:lnTo>
                        <a:pt x="394" y="3760"/>
                      </a:lnTo>
                      <a:lnTo>
                        <a:pt x="419" y="3729"/>
                      </a:lnTo>
                      <a:lnTo>
                        <a:pt x="450" y="3678"/>
                      </a:lnTo>
                      <a:lnTo>
                        <a:pt x="492" y="3658"/>
                      </a:lnTo>
                      <a:lnTo>
                        <a:pt x="489" y="3633"/>
                      </a:lnTo>
                      <a:lnTo>
                        <a:pt x="519" y="3627"/>
                      </a:lnTo>
                      <a:lnTo>
                        <a:pt x="532" y="3595"/>
                      </a:lnTo>
                      <a:lnTo>
                        <a:pt x="534" y="3567"/>
                      </a:lnTo>
                      <a:lnTo>
                        <a:pt x="560" y="3565"/>
                      </a:lnTo>
                      <a:lnTo>
                        <a:pt x="580" y="3548"/>
                      </a:lnTo>
                      <a:lnTo>
                        <a:pt x="608" y="3503"/>
                      </a:lnTo>
                      <a:lnTo>
                        <a:pt x="575" y="3466"/>
                      </a:lnTo>
                      <a:lnTo>
                        <a:pt x="557" y="3403"/>
                      </a:lnTo>
                      <a:lnTo>
                        <a:pt x="579" y="3348"/>
                      </a:lnTo>
                      <a:lnTo>
                        <a:pt x="548" y="3248"/>
                      </a:lnTo>
                      <a:lnTo>
                        <a:pt x="516" y="3201"/>
                      </a:lnTo>
                      <a:lnTo>
                        <a:pt x="533" y="3160"/>
                      </a:lnTo>
                      <a:lnTo>
                        <a:pt x="525" y="3156"/>
                      </a:lnTo>
                      <a:lnTo>
                        <a:pt x="520" y="3141"/>
                      </a:lnTo>
                      <a:lnTo>
                        <a:pt x="479" y="3141"/>
                      </a:lnTo>
                      <a:lnTo>
                        <a:pt x="484" y="3105"/>
                      </a:lnTo>
                      <a:lnTo>
                        <a:pt x="435" y="3090"/>
                      </a:lnTo>
                      <a:lnTo>
                        <a:pt x="358" y="3081"/>
                      </a:lnTo>
                      <a:lnTo>
                        <a:pt x="328" y="3081"/>
                      </a:lnTo>
                      <a:lnTo>
                        <a:pt x="312" y="3056"/>
                      </a:lnTo>
                      <a:lnTo>
                        <a:pt x="317" y="3045"/>
                      </a:lnTo>
                      <a:lnTo>
                        <a:pt x="297" y="3030"/>
                      </a:lnTo>
                      <a:lnTo>
                        <a:pt x="288" y="2994"/>
                      </a:lnTo>
                      <a:lnTo>
                        <a:pt x="269" y="2972"/>
                      </a:lnTo>
                      <a:lnTo>
                        <a:pt x="368" y="2915"/>
                      </a:lnTo>
                      <a:lnTo>
                        <a:pt x="342" y="2815"/>
                      </a:lnTo>
                      <a:lnTo>
                        <a:pt x="301" y="2788"/>
                      </a:lnTo>
                      <a:lnTo>
                        <a:pt x="291" y="2727"/>
                      </a:lnTo>
                      <a:lnTo>
                        <a:pt x="311" y="2725"/>
                      </a:lnTo>
                      <a:lnTo>
                        <a:pt x="311" y="2686"/>
                      </a:lnTo>
                      <a:lnTo>
                        <a:pt x="333" y="2640"/>
                      </a:lnTo>
                      <a:lnTo>
                        <a:pt x="307" y="2620"/>
                      </a:lnTo>
                      <a:lnTo>
                        <a:pt x="393" y="2554"/>
                      </a:lnTo>
                      <a:lnTo>
                        <a:pt x="413" y="2511"/>
                      </a:lnTo>
                      <a:lnTo>
                        <a:pt x="423" y="2530"/>
                      </a:lnTo>
                      <a:lnTo>
                        <a:pt x="437" y="2495"/>
                      </a:lnTo>
                      <a:lnTo>
                        <a:pt x="436" y="2444"/>
                      </a:lnTo>
                      <a:lnTo>
                        <a:pt x="394" y="2440"/>
                      </a:lnTo>
                      <a:lnTo>
                        <a:pt x="297" y="2378"/>
                      </a:lnTo>
                      <a:lnTo>
                        <a:pt x="293" y="2292"/>
                      </a:lnTo>
                      <a:lnTo>
                        <a:pt x="416" y="2196"/>
                      </a:lnTo>
                      <a:lnTo>
                        <a:pt x="401" y="2128"/>
                      </a:lnTo>
                      <a:lnTo>
                        <a:pt x="325" y="2123"/>
                      </a:lnTo>
                      <a:lnTo>
                        <a:pt x="294" y="2026"/>
                      </a:lnTo>
                      <a:lnTo>
                        <a:pt x="264" y="2016"/>
                      </a:lnTo>
                      <a:lnTo>
                        <a:pt x="255" y="1965"/>
                      </a:lnTo>
                      <a:lnTo>
                        <a:pt x="153" y="1928"/>
                      </a:lnTo>
                      <a:lnTo>
                        <a:pt x="30" y="1917"/>
                      </a:lnTo>
                      <a:lnTo>
                        <a:pt x="0" y="1896"/>
                      </a:lnTo>
                      <a:lnTo>
                        <a:pt x="16" y="1830"/>
                      </a:lnTo>
                      <a:lnTo>
                        <a:pt x="37" y="1810"/>
                      </a:lnTo>
                      <a:lnTo>
                        <a:pt x="6" y="1692"/>
                      </a:lnTo>
                      <a:lnTo>
                        <a:pt x="181" y="1632"/>
                      </a:lnTo>
                      <a:lnTo>
                        <a:pt x="211" y="1600"/>
                      </a:lnTo>
                      <a:lnTo>
                        <a:pt x="176" y="1585"/>
                      </a:lnTo>
                      <a:lnTo>
                        <a:pt x="130" y="1528"/>
                      </a:lnTo>
                      <a:lnTo>
                        <a:pt x="94" y="1518"/>
                      </a:lnTo>
                      <a:lnTo>
                        <a:pt x="84" y="1482"/>
                      </a:lnTo>
                      <a:lnTo>
                        <a:pt x="90" y="1436"/>
                      </a:lnTo>
                      <a:lnTo>
                        <a:pt x="107" y="1395"/>
                      </a:lnTo>
                      <a:lnTo>
                        <a:pt x="127" y="1365"/>
                      </a:lnTo>
                      <a:lnTo>
                        <a:pt x="148" y="1354"/>
                      </a:lnTo>
                      <a:lnTo>
                        <a:pt x="265" y="1228"/>
                      </a:lnTo>
                      <a:lnTo>
                        <a:pt x="266" y="1194"/>
                      </a:lnTo>
                      <a:lnTo>
                        <a:pt x="288" y="1169"/>
                      </a:lnTo>
                      <a:lnTo>
                        <a:pt x="261" y="1162"/>
                      </a:lnTo>
                      <a:lnTo>
                        <a:pt x="264" y="1135"/>
                      </a:lnTo>
                      <a:lnTo>
                        <a:pt x="233" y="1102"/>
                      </a:lnTo>
                      <a:lnTo>
                        <a:pt x="248" y="1107"/>
                      </a:lnTo>
                      <a:lnTo>
                        <a:pt x="259" y="1051"/>
                      </a:lnTo>
                      <a:lnTo>
                        <a:pt x="342" y="1006"/>
                      </a:lnTo>
                      <a:lnTo>
                        <a:pt x="353" y="847"/>
                      </a:lnTo>
                      <a:lnTo>
                        <a:pt x="317" y="854"/>
                      </a:lnTo>
                      <a:lnTo>
                        <a:pt x="299" y="811"/>
                      </a:lnTo>
                      <a:lnTo>
                        <a:pt x="245" y="800"/>
                      </a:lnTo>
                      <a:lnTo>
                        <a:pt x="259" y="745"/>
                      </a:lnTo>
                      <a:lnTo>
                        <a:pt x="279" y="740"/>
                      </a:lnTo>
                      <a:lnTo>
                        <a:pt x="285" y="673"/>
                      </a:lnTo>
                      <a:lnTo>
                        <a:pt x="265" y="653"/>
                      </a:lnTo>
                      <a:lnTo>
                        <a:pt x="280" y="638"/>
                      </a:lnTo>
                      <a:lnTo>
                        <a:pt x="245" y="602"/>
                      </a:lnTo>
                      <a:lnTo>
                        <a:pt x="219" y="602"/>
                      </a:lnTo>
                      <a:lnTo>
                        <a:pt x="219" y="580"/>
                      </a:lnTo>
                      <a:lnTo>
                        <a:pt x="210" y="539"/>
                      </a:lnTo>
                      <a:lnTo>
                        <a:pt x="236" y="514"/>
                      </a:lnTo>
                      <a:lnTo>
                        <a:pt x="236" y="473"/>
                      </a:lnTo>
                      <a:lnTo>
                        <a:pt x="215" y="448"/>
                      </a:lnTo>
                      <a:lnTo>
                        <a:pt x="222" y="417"/>
                      </a:lnTo>
                      <a:lnTo>
                        <a:pt x="247" y="407"/>
                      </a:lnTo>
                      <a:lnTo>
                        <a:pt x="237" y="334"/>
                      </a:lnTo>
                      <a:lnTo>
                        <a:pt x="218" y="319"/>
                      </a:lnTo>
                      <a:lnTo>
                        <a:pt x="177" y="252"/>
                      </a:lnTo>
                      <a:lnTo>
                        <a:pt x="197" y="242"/>
                      </a:lnTo>
                      <a:lnTo>
                        <a:pt x="219" y="185"/>
                      </a:lnTo>
                      <a:lnTo>
                        <a:pt x="204" y="180"/>
                      </a:lnTo>
                      <a:lnTo>
                        <a:pt x="195" y="134"/>
                      </a:lnTo>
                      <a:lnTo>
                        <a:pt x="195" y="93"/>
                      </a:lnTo>
                      <a:lnTo>
                        <a:pt x="210" y="83"/>
                      </a:lnTo>
                      <a:lnTo>
                        <a:pt x="231" y="103"/>
                      </a:lnTo>
                      <a:lnTo>
                        <a:pt x="256" y="83"/>
                      </a:lnTo>
                      <a:lnTo>
                        <a:pt x="261" y="62"/>
                      </a:lnTo>
                      <a:lnTo>
                        <a:pt x="277" y="57"/>
                      </a:lnTo>
                      <a:lnTo>
                        <a:pt x="297" y="10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" name="Freeform 165"/>
                <p:cNvSpPr>
                  <a:spLocks/>
                </p:cNvSpPr>
                <p:nvPr/>
              </p:nvSpPr>
              <p:spPr bwMode="auto">
                <a:xfrm>
                  <a:off x="4096128" y="4746961"/>
                  <a:ext cx="323880" cy="507833"/>
                </a:xfrm>
                <a:custGeom>
                  <a:avLst/>
                  <a:gdLst>
                    <a:gd name="T0" fmla="*/ 2147483646 w 612"/>
                    <a:gd name="T1" fmla="*/ 2147483646 h 943"/>
                    <a:gd name="T2" fmla="*/ 2147483646 w 612"/>
                    <a:gd name="T3" fmla="*/ 2147483646 h 943"/>
                    <a:gd name="T4" fmla="*/ 2147483646 w 612"/>
                    <a:gd name="T5" fmla="*/ 2147483646 h 943"/>
                    <a:gd name="T6" fmla="*/ 2147483646 w 612"/>
                    <a:gd name="T7" fmla="*/ 2147483646 h 943"/>
                    <a:gd name="T8" fmla="*/ 2147483646 w 612"/>
                    <a:gd name="T9" fmla="*/ 2147483646 h 943"/>
                    <a:gd name="T10" fmla="*/ 2147483646 w 612"/>
                    <a:gd name="T11" fmla="*/ 2147483646 h 943"/>
                    <a:gd name="T12" fmla="*/ 2147483646 w 612"/>
                    <a:gd name="T13" fmla="*/ 2147483646 h 943"/>
                    <a:gd name="T14" fmla="*/ 2147483646 w 612"/>
                    <a:gd name="T15" fmla="*/ 2147483646 h 943"/>
                    <a:gd name="T16" fmla="*/ 2147483646 w 612"/>
                    <a:gd name="T17" fmla="*/ 2147483646 h 943"/>
                    <a:gd name="T18" fmla="*/ 2147483646 w 612"/>
                    <a:gd name="T19" fmla="*/ 2147483646 h 943"/>
                    <a:gd name="T20" fmla="*/ 2147483646 w 612"/>
                    <a:gd name="T21" fmla="*/ 2147483646 h 943"/>
                    <a:gd name="T22" fmla="*/ 2147483646 w 612"/>
                    <a:gd name="T23" fmla="*/ 2147483646 h 943"/>
                    <a:gd name="T24" fmla="*/ 2147483646 w 612"/>
                    <a:gd name="T25" fmla="*/ 2147483646 h 943"/>
                    <a:gd name="T26" fmla="*/ 2147483646 w 612"/>
                    <a:gd name="T27" fmla="*/ 2147483646 h 943"/>
                    <a:gd name="T28" fmla="*/ 2147483646 w 612"/>
                    <a:gd name="T29" fmla="*/ 2147483646 h 943"/>
                    <a:gd name="T30" fmla="*/ 2147483646 w 612"/>
                    <a:gd name="T31" fmla="*/ 2147483646 h 943"/>
                    <a:gd name="T32" fmla="*/ 2147483646 w 612"/>
                    <a:gd name="T33" fmla="*/ 2147483646 h 943"/>
                    <a:gd name="T34" fmla="*/ 2147483646 w 612"/>
                    <a:gd name="T35" fmla="*/ 2147483646 h 943"/>
                    <a:gd name="T36" fmla="*/ 2147483646 w 612"/>
                    <a:gd name="T37" fmla="*/ 2147483646 h 943"/>
                    <a:gd name="T38" fmla="*/ 2147483646 w 612"/>
                    <a:gd name="T39" fmla="*/ 2147483646 h 943"/>
                    <a:gd name="T40" fmla="*/ 2147483646 w 612"/>
                    <a:gd name="T41" fmla="*/ 2147483646 h 943"/>
                    <a:gd name="T42" fmla="*/ 2147483646 w 612"/>
                    <a:gd name="T43" fmla="*/ 2147483646 h 943"/>
                    <a:gd name="T44" fmla="*/ 2147483646 w 612"/>
                    <a:gd name="T45" fmla="*/ 2147483646 h 943"/>
                    <a:gd name="T46" fmla="*/ 2147483646 w 612"/>
                    <a:gd name="T47" fmla="*/ 2147483646 h 943"/>
                    <a:gd name="T48" fmla="*/ 2147483646 w 612"/>
                    <a:gd name="T49" fmla="*/ 2147483646 h 943"/>
                    <a:gd name="T50" fmla="*/ 2147483646 w 612"/>
                    <a:gd name="T51" fmla="*/ 2147483646 h 943"/>
                    <a:gd name="T52" fmla="*/ 2147483646 w 612"/>
                    <a:gd name="T53" fmla="*/ 2147483646 h 943"/>
                    <a:gd name="T54" fmla="*/ 2147483646 w 612"/>
                    <a:gd name="T55" fmla="*/ 2147483646 h 943"/>
                    <a:gd name="T56" fmla="*/ 2147483646 w 612"/>
                    <a:gd name="T57" fmla="*/ 2147483646 h 943"/>
                    <a:gd name="T58" fmla="*/ 2147483646 w 612"/>
                    <a:gd name="T59" fmla="*/ 2147483646 h 943"/>
                    <a:gd name="T60" fmla="*/ 2147483646 w 612"/>
                    <a:gd name="T61" fmla="*/ 2147483646 h 943"/>
                    <a:gd name="T62" fmla="*/ 2147483646 w 612"/>
                    <a:gd name="T63" fmla="*/ 2147483646 h 943"/>
                    <a:gd name="T64" fmla="*/ 2147483646 w 612"/>
                    <a:gd name="T65" fmla="*/ 2147483646 h 943"/>
                    <a:gd name="T66" fmla="*/ 2147483646 w 612"/>
                    <a:gd name="T67" fmla="*/ 2147483646 h 943"/>
                    <a:gd name="T68" fmla="*/ 2147483646 w 612"/>
                    <a:gd name="T69" fmla="*/ 2147483646 h 943"/>
                    <a:gd name="T70" fmla="*/ 2147483646 w 612"/>
                    <a:gd name="T71" fmla="*/ 2147483646 h 943"/>
                    <a:gd name="T72" fmla="*/ 2147483646 w 612"/>
                    <a:gd name="T73" fmla="*/ 2147483646 h 943"/>
                    <a:gd name="T74" fmla="*/ 2147483646 w 612"/>
                    <a:gd name="T75" fmla="*/ 2147483646 h 943"/>
                    <a:gd name="T76" fmla="*/ 2147483646 w 612"/>
                    <a:gd name="T77" fmla="*/ 2147483646 h 943"/>
                    <a:gd name="T78" fmla="*/ 2147483646 w 612"/>
                    <a:gd name="T79" fmla="*/ 0 h 9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12"/>
                    <a:gd name="T121" fmla="*/ 0 h 943"/>
                    <a:gd name="T122" fmla="*/ 612 w 612"/>
                    <a:gd name="T123" fmla="*/ 943 h 9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12" h="943">
                      <a:moveTo>
                        <a:pt x="292" y="22"/>
                      </a:moveTo>
                      <a:lnTo>
                        <a:pt x="301" y="58"/>
                      </a:lnTo>
                      <a:lnTo>
                        <a:pt x="321" y="73"/>
                      </a:lnTo>
                      <a:lnTo>
                        <a:pt x="316" y="84"/>
                      </a:lnTo>
                      <a:lnTo>
                        <a:pt x="332" y="109"/>
                      </a:lnTo>
                      <a:lnTo>
                        <a:pt x="362" y="109"/>
                      </a:lnTo>
                      <a:lnTo>
                        <a:pt x="439" y="118"/>
                      </a:lnTo>
                      <a:lnTo>
                        <a:pt x="488" y="133"/>
                      </a:lnTo>
                      <a:lnTo>
                        <a:pt x="483" y="169"/>
                      </a:lnTo>
                      <a:lnTo>
                        <a:pt x="524" y="169"/>
                      </a:lnTo>
                      <a:lnTo>
                        <a:pt x="529" y="184"/>
                      </a:lnTo>
                      <a:lnTo>
                        <a:pt x="537" y="188"/>
                      </a:lnTo>
                      <a:lnTo>
                        <a:pt x="520" y="229"/>
                      </a:lnTo>
                      <a:lnTo>
                        <a:pt x="552" y="276"/>
                      </a:lnTo>
                      <a:lnTo>
                        <a:pt x="583" y="376"/>
                      </a:lnTo>
                      <a:lnTo>
                        <a:pt x="561" y="431"/>
                      </a:lnTo>
                      <a:lnTo>
                        <a:pt x="579" y="494"/>
                      </a:lnTo>
                      <a:lnTo>
                        <a:pt x="612" y="531"/>
                      </a:lnTo>
                      <a:lnTo>
                        <a:pt x="584" y="576"/>
                      </a:lnTo>
                      <a:lnTo>
                        <a:pt x="564" y="593"/>
                      </a:lnTo>
                      <a:lnTo>
                        <a:pt x="538" y="595"/>
                      </a:lnTo>
                      <a:lnTo>
                        <a:pt x="536" y="623"/>
                      </a:lnTo>
                      <a:lnTo>
                        <a:pt x="523" y="655"/>
                      </a:lnTo>
                      <a:lnTo>
                        <a:pt x="493" y="661"/>
                      </a:lnTo>
                      <a:lnTo>
                        <a:pt x="496" y="686"/>
                      </a:lnTo>
                      <a:lnTo>
                        <a:pt x="454" y="706"/>
                      </a:lnTo>
                      <a:lnTo>
                        <a:pt x="423" y="757"/>
                      </a:lnTo>
                      <a:lnTo>
                        <a:pt x="398" y="788"/>
                      </a:lnTo>
                      <a:lnTo>
                        <a:pt x="344" y="790"/>
                      </a:lnTo>
                      <a:lnTo>
                        <a:pt x="307" y="826"/>
                      </a:lnTo>
                      <a:lnTo>
                        <a:pt x="307" y="872"/>
                      </a:lnTo>
                      <a:lnTo>
                        <a:pt x="245" y="918"/>
                      </a:lnTo>
                      <a:lnTo>
                        <a:pt x="215" y="892"/>
                      </a:lnTo>
                      <a:lnTo>
                        <a:pt x="194" y="897"/>
                      </a:lnTo>
                      <a:lnTo>
                        <a:pt x="184" y="877"/>
                      </a:lnTo>
                      <a:lnTo>
                        <a:pt x="112" y="892"/>
                      </a:lnTo>
                      <a:lnTo>
                        <a:pt x="102" y="902"/>
                      </a:lnTo>
                      <a:lnTo>
                        <a:pt x="107" y="913"/>
                      </a:lnTo>
                      <a:lnTo>
                        <a:pt x="71" y="943"/>
                      </a:lnTo>
                      <a:lnTo>
                        <a:pt x="46" y="917"/>
                      </a:lnTo>
                      <a:lnTo>
                        <a:pt x="31" y="911"/>
                      </a:lnTo>
                      <a:lnTo>
                        <a:pt x="31" y="896"/>
                      </a:lnTo>
                      <a:lnTo>
                        <a:pt x="0" y="876"/>
                      </a:lnTo>
                      <a:lnTo>
                        <a:pt x="36" y="835"/>
                      </a:lnTo>
                      <a:lnTo>
                        <a:pt x="0" y="813"/>
                      </a:lnTo>
                      <a:lnTo>
                        <a:pt x="25" y="793"/>
                      </a:lnTo>
                      <a:lnTo>
                        <a:pt x="47" y="757"/>
                      </a:lnTo>
                      <a:lnTo>
                        <a:pt x="62" y="765"/>
                      </a:lnTo>
                      <a:lnTo>
                        <a:pt x="83" y="757"/>
                      </a:lnTo>
                      <a:lnTo>
                        <a:pt x="139" y="728"/>
                      </a:lnTo>
                      <a:lnTo>
                        <a:pt x="150" y="701"/>
                      </a:lnTo>
                      <a:lnTo>
                        <a:pt x="217" y="661"/>
                      </a:lnTo>
                      <a:lnTo>
                        <a:pt x="207" y="640"/>
                      </a:lnTo>
                      <a:lnTo>
                        <a:pt x="222" y="635"/>
                      </a:lnTo>
                      <a:lnTo>
                        <a:pt x="237" y="614"/>
                      </a:lnTo>
                      <a:lnTo>
                        <a:pt x="193" y="568"/>
                      </a:lnTo>
                      <a:lnTo>
                        <a:pt x="228" y="512"/>
                      </a:lnTo>
                      <a:lnTo>
                        <a:pt x="208" y="477"/>
                      </a:lnTo>
                      <a:lnTo>
                        <a:pt x="193" y="492"/>
                      </a:lnTo>
                      <a:lnTo>
                        <a:pt x="219" y="414"/>
                      </a:lnTo>
                      <a:lnTo>
                        <a:pt x="270" y="395"/>
                      </a:lnTo>
                      <a:lnTo>
                        <a:pt x="260" y="363"/>
                      </a:lnTo>
                      <a:lnTo>
                        <a:pt x="250" y="363"/>
                      </a:lnTo>
                      <a:lnTo>
                        <a:pt x="255" y="322"/>
                      </a:lnTo>
                      <a:lnTo>
                        <a:pt x="281" y="317"/>
                      </a:lnTo>
                      <a:lnTo>
                        <a:pt x="292" y="302"/>
                      </a:lnTo>
                      <a:lnTo>
                        <a:pt x="277" y="276"/>
                      </a:lnTo>
                      <a:lnTo>
                        <a:pt x="265" y="281"/>
                      </a:lnTo>
                      <a:lnTo>
                        <a:pt x="246" y="251"/>
                      </a:lnTo>
                      <a:lnTo>
                        <a:pt x="219" y="276"/>
                      </a:lnTo>
                      <a:lnTo>
                        <a:pt x="180" y="235"/>
                      </a:lnTo>
                      <a:lnTo>
                        <a:pt x="210" y="241"/>
                      </a:lnTo>
                      <a:lnTo>
                        <a:pt x="231" y="174"/>
                      </a:lnTo>
                      <a:lnTo>
                        <a:pt x="246" y="174"/>
                      </a:lnTo>
                      <a:lnTo>
                        <a:pt x="256" y="159"/>
                      </a:lnTo>
                      <a:lnTo>
                        <a:pt x="241" y="133"/>
                      </a:lnTo>
                      <a:lnTo>
                        <a:pt x="256" y="90"/>
                      </a:lnTo>
                      <a:lnTo>
                        <a:pt x="233" y="57"/>
                      </a:lnTo>
                      <a:lnTo>
                        <a:pt x="236" y="34"/>
                      </a:lnTo>
                      <a:lnTo>
                        <a:pt x="273" y="0"/>
                      </a:lnTo>
                      <a:lnTo>
                        <a:pt x="292" y="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" name="Freeform 166"/>
                <p:cNvSpPr>
                  <a:spLocks/>
                </p:cNvSpPr>
                <p:nvPr/>
              </p:nvSpPr>
              <p:spPr bwMode="auto">
                <a:xfrm>
                  <a:off x="2879989" y="3058417"/>
                  <a:ext cx="1330450" cy="1087080"/>
                </a:xfrm>
                <a:custGeom>
                  <a:avLst/>
                  <a:gdLst>
                    <a:gd name="T0" fmla="*/ 2147483646 w 2506"/>
                    <a:gd name="T1" fmla="*/ 2147483646 h 2025"/>
                    <a:gd name="T2" fmla="*/ 2147483646 w 2506"/>
                    <a:gd name="T3" fmla="*/ 2147483646 h 2025"/>
                    <a:gd name="T4" fmla="*/ 2147483646 w 2506"/>
                    <a:gd name="T5" fmla="*/ 2147483646 h 2025"/>
                    <a:gd name="T6" fmla="*/ 2147483646 w 2506"/>
                    <a:gd name="T7" fmla="*/ 2147483646 h 2025"/>
                    <a:gd name="T8" fmla="*/ 2147483646 w 2506"/>
                    <a:gd name="T9" fmla="*/ 2147483646 h 2025"/>
                    <a:gd name="T10" fmla="*/ 2147483646 w 2506"/>
                    <a:gd name="T11" fmla="*/ 2147483646 h 2025"/>
                    <a:gd name="T12" fmla="*/ 2147483646 w 2506"/>
                    <a:gd name="T13" fmla="*/ 2147483646 h 2025"/>
                    <a:gd name="T14" fmla="*/ 2147483646 w 2506"/>
                    <a:gd name="T15" fmla="*/ 2147483646 h 2025"/>
                    <a:gd name="T16" fmla="*/ 2147483646 w 2506"/>
                    <a:gd name="T17" fmla="*/ 2147483646 h 2025"/>
                    <a:gd name="T18" fmla="*/ 2147483646 w 2506"/>
                    <a:gd name="T19" fmla="*/ 2147483646 h 2025"/>
                    <a:gd name="T20" fmla="*/ 2147483646 w 2506"/>
                    <a:gd name="T21" fmla="*/ 2147483646 h 2025"/>
                    <a:gd name="T22" fmla="*/ 2147483646 w 2506"/>
                    <a:gd name="T23" fmla="*/ 2147483646 h 2025"/>
                    <a:gd name="T24" fmla="*/ 2147483646 w 2506"/>
                    <a:gd name="T25" fmla="*/ 2147483646 h 2025"/>
                    <a:gd name="T26" fmla="*/ 2147483646 w 2506"/>
                    <a:gd name="T27" fmla="*/ 2147483646 h 2025"/>
                    <a:gd name="T28" fmla="*/ 2147483646 w 2506"/>
                    <a:gd name="T29" fmla="*/ 2147483646 h 2025"/>
                    <a:gd name="T30" fmla="*/ 2147483646 w 2506"/>
                    <a:gd name="T31" fmla="*/ 2147483646 h 2025"/>
                    <a:gd name="T32" fmla="*/ 2147483646 w 2506"/>
                    <a:gd name="T33" fmla="*/ 2147483646 h 2025"/>
                    <a:gd name="T34" fmla="*/ 2147483646 w 2506"/>
                    <a:gd name="T35" fmla="*/ 2147483646 h 2025"/>
                    <a:gd name="T36" fmla="*/ 2147483646 w 2506"/>
                    <a:gd name="T37" fmla="*/ 2147483646 h 2025"/>
                    <a:gd name="T38" fmla="*/ 2147483646 w 2506"/>
                    <a:gd name="T39" fmla="*/ 2147483646 h 2025"/>
                    <a:gd name="T40" fmla="*/ 2147483646 w 2506"/>
                    <a:gd name="T41" fmla="*/ 2147483646 h 2025"/>
                    <a:gd name="T42" fmla="*/ 2147483646 w 2506"/>
                    <a:gd name="T43" fmla="*/ 2147483646 h 2025"/>
                    <a:gd name="T44" fmla="*/ 2147483646 w 2506"/>
                    <a:gd name="T45" fmla="*/ 2147483646 h 2025"/>
                    <a:gd name="T46" fmla="*/ 2147483646 w 2506"/>
                    <a:gd name="T47" fmla="*/ 2147483646 h 2025"/>
                    <a:gd name="T48" fmla="*/ 2147483646 w 2506"/>
                    <a:gd name="T49" fmla="*/ 2147483646 h 2025"/>
                    <a:gd name="T50" fmla="*/ 2147483646 w 2506"/>
                    <a:gd name="T51" fmla="*/ 2147483646 h 2025"/>
                    <a:gd name="T52" fmla="*/ 2147483646 w 2506"/>
                    <a:gd name="T53" fmla="*/ 2147483646 h 2025"/>
                    <a:gd name="T54" fmla="*/ 2147483646 w 2506"/>
                    <a:gd name="T55" fmla="*/ 2147483646 h 2025"/>
                    <a:gd name="T56" fmla="*/ 2147483646 w 2506"/>
                    <a:gd name="T57" fmla="*/ 2147483646 h 2025"/>
                    <a:gd name="T58" fmla="*/ 2147483646 w 2506"/>
                    <a:gd name="T59" fmla="*/ 2147483646 h 2025"/>
                    <a:gd name="T60" fmla="*/ 2147483646 w 2506"/>
                    <a:gd name="T61" fmla="*/ 2147483646 h 2025"/>
                    <a:gd name="T62" fmla="*/ 2147483646 w 2506"/>
                    <a:gd name="T63" fmla="*/ 2147483646 h 2025"/>
                    <a:gd name="T64" fmla="*/ 2147483646 w 2506"/>
                    <a:gd name="T65" fmla="*/ 2147483646 h 2025"/>
                    <a:gd name="T66" fmla="*/ 2147483646 w 2506"/>
                    <a:gd name="T67" fmla="*/ 2147483646 h 2025"/>
                    <a:gd name="T68" fmla="*/ 2147483646 w 2506"/>
                    <a:gd name="T69" fmla="*/ 2147483646 h 2025"/>
                    <a:gd name="T70" fmla="*/ 2147483646 w 2506"/>
                    <a:gd name="T71" fmla="*/ 2147483646 h 2025"/>
                    <a:gd name="T72" fmla="*/ 2147483646 w 2506"/>
                    <a:gd name="T73" fmla="*/ 2147483646 h 2025"/>
                    <a:gd name="T74" fmla="*/ 2147483646 w 2506"/>
                    <a:gd name="T75" fmla="*/ 2147483646 h 2025"/>
                    <a:gd name="T76" fmla="*/ 2147483646 w 2506"/>
                    <a:gd name="T77" fmla="*/ 2147483646 h 2025"/>
                    <a:gd name="T78" fmla="*/ 2147483646 w 2506"/>
                    <a:gd name="T79" fmla="*/ 2147483646 h 2025"/>
                    <a:gd name="T80" fmla="*/ 2147483646 w 2506"/>
                    <a:gd name="T81" fmla="*/ 2147483646 h 2025"/>
                    <a:gd name="T82" fmla="*/ 2147483646 w 2506"/>
                    <a:gd name="T83" fmla="*/ 2147483646 h 2025"/>
                    <a:gd name="T84" fmla="*/ 2147483646 w 2506"/>
                    <a:gd name="T85" fmla="*/ 2147483646 h 2025"/>
                    <a:gd name="T86" fmla="*/ 2147483646 w 2506"/>
                    <a:gd name="T87" fmla="*/ 2147483646 h 2025"/>
                    <a:gd name="T88" fmla="*/ 2147483646 w 2506"/>
                    <a:gd name="T89" fmla="*/ 2147483646 h 2025"/>
                    <a:gd name="T90" fmla="*/ 2147483646 w 2506"/>
                    <a:gd name="T91" fmla="*/ 2147483646 h 2025"/>
                    <a:gd name="T92" fmla="*/ 2147483646 w 2506"/>
                    <a:gd name="T93" fmla="*/ 2147483646 h 2025"/>
                    <a:gd name="T94" fmla="*/ 0 w 2506"/>
                    <a:gd name="T95" fmla="*/ 2147483646 h 2025"/>
                    <a:gd name="T96" fmla="*/ 2147483646 w 2506"/>
                    <a:gd name="T97" fmla="*/ 2147483646 h 2025"/>
                    <a:gd name="T98" fmla="*/ 2147483646 w 2506"/>
                    <a:gd name="T99" fmla="*/ 2147483646 h 2025"/>
                    <a:gd name="T100" fmla="*/ 2147483646 w 2506"/>
                    <a:gd name="T101" fmla="*/ 2147483646 h 2025"/>
                    <a:gd name="T102" fmla="*/ 2147483646 w 2506"/>
                    <a:gd name="T103" fmla="*/ 2147483646 h 2025"/>
                    <a:gd name="T104" fmla="*/ 2147483646 w 2506"/>
                    <a:gd name="T105" fmla="*/ 2147483646 h 20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06"/>
                    <a:gd name="T160" fmla="*/ 0 h 2025"/>
                    <a:gd name="T161" fmla="*/ 2506 w 2506"/>
                    <a:gd name="T162" fmla="*/ 2025 h 20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06" h="2025">
                      <a:moveTo>
                        <a:pt x="241" y="1577"/>
                      </a:moveTo>
                      <a:lnTo>
                        <a:pt x="255" y="1599"/>
                      </a:lnTo>
                      <a:lnTo>
                        <a:pt x="271" y="1609"/>
                      </a:lnTo>
                      <a:lnTo>
                        <a:pt x="328" y="1584"/>
                      </a:lnTo>
                      <a:lnTo>
                        <a:pt x="338" y="1543"/>
                      </a:lnTo>
                      <a:lnTo>
                        <a:pt x="379" y="1549"/>
                      </a:lnTo>
                      <a:lnTo>
                        <a:pt x="379" y="1559"/>
                      </a:lnTo>
                      <a:lnTo>
                        <a:pt x="415" y="1565"/>
                      </a:lnTo>
                      <a:lnTo>
                        <a:pt x="466" y="1556"/>
                      </a:lnTo>
                      <a:lnTo>
                        <a:pt x="471" y="1545"/>
                      </a:lnTo>
                      <a:lnTo>
                        <a:pt x="486" y="1551"/>
                      </a:lnTo>
                      <a:lnTo>
                        <a:pt x="502" y="1566"/>
                      </a:lnTo>
                      <a:lnTo>
                        <a:pt x="522" y="1571"/>
                      </a:lnTo>
                      <a:lnTo>
                        <a:pt x="600" y="1521"/>
                      </a:lnTo>
                      <a:lnTo>
                        <a:pt x="620" y="1538"/>
                      </a:lnTo>
                      <a:lnTo>
                        <a:pt x="681" y="1528"/>
                      </a:lnTo>
                      <a:lnTo>
                        <a:pt x="687" y="1512"/>
                      </a:lnTo>
                      <a:lnTo>
                        <a:pt x="687" y="1492"/>
                      </a:lnTo>
                      <a:lnTo>
                        <a:pt x="676" y="1482"/>
                      </a:lnTo>
                      <a:lnTo>
                        <a:pt x="676" y="1471"/>
                      </a:lnTo>
                      <a:lnTo>
                        <a:pt x="707" y="1477"/>
                      </a:lnTo>
                      <a:lnTo>
                        <a:pt x="717" y="1478"/>
                      </a:lnTo>
                      <a:lnTo>
                        <a:pt x="732" y="1488"/>
                      </a:lnTo>
                      <a:lnTo>
                        <a:pt x="727" y="1514"/>
                      </a:lnTo>
                      <a:lnTo>
                        <a:pt x="794" y="1519"/>
                      </a:lnTo>
                      <a:lnTo>
                        <a:pt x="789" y="1539"/>
                      </a:lnTo>
                      <a:lnTo>
                        <a:pt x="818" y="1571"/>
                      </a:lnTo>
                      <a:lnTo>
                        <a:pt x="854" y="1566"/>
                      </a:lnTo>
                      <a:lnTo>
                        <a:pt x="854" y="1591"/>
                      </a:lnTo>
                      <a:lnTo>
                        <a:pt x="889" y="1581"/>
                      </a:lnTo>
                      <a:lnTo>
                        <a:pt x="884" y="1612"/>
                      </a:lnTo>
                      <a:lnTo>
                        <a:pt x="900" y="1627"/>
                      </a:lnTo>
                      <a:lnTo>
                        <a:pt x="915" y="1659"/>
                      </a:lnTo>
                      <a:lnTo>
                        <a:pt x="929" y="1684"/>
                      </a:lnTo>
                      <a:lnTo>
                        <a:pt x="944" y="1700"/>
                      </a:lnTo>
                      <a:lnTo>
                        <a:pt x="939" y="1710"/>
                      </a:lnTo>
                      <a:lnTo>
                        <a:pt x="959" y="1766"/>
                      </a:lnTo>
                      <a:lnTo>
                        <a:pt x="949" y="1781"/>
                      </a:lnTo>
                      <a:lnTo>
                        <a:pt x="963" y="1807"/>
                      </a:lnTo>
                      <a:lnTo>
                        <a:pt x="973" y="1812"/>
                      </a:lnTo>
                      <a:lnTo>
                        <a:pt x="989" y="1802"/>
                      </a:lnTo>
                      <a:lnTo>
                        <a:pt x="999" y="1817"/>
                      </a:lnTo>
                      <a:lnTo>
                        <a:pt x="984" y="1832"/>
                      </a:lnTo>
                      <a:lnTo>
                        <a:pt x="989" y="1843"/>
                      </a:lnTo>
                      <a:lnTo>
                        <a:pt x="994" y="1858"/>
                      </a:lnTo>
                      <a:lnTo>
                        <a:pt x="999" y="1869"/>
                      </a:lnTo>
                      <a:lnTo>
                        <a:pt x="968" y="1878"/>
                      </a:lnTo>
                      <a:lnTo>
                        <a:pt x="984" y="1883"/>
                      </a:lnTo>
                      <a:lnTo>
                        <a:pt x="994" y="1883"/>
                      </a:lnTo>
                      <a:lnTo>
                        <a:pt x="1004" y="1900"/>
                      </a:lnTo>
                      <a:lnTo>
                        <a:pt x="1013" y="1910"/>
                      </a:lnTo>
                      <a:lnTo>
                        <a:pt x="1050" y="1900"/>
                      </a:lnTo>
                      <a:lnTo>
                        <a:pt x="1059" y="1931"/>
                      </a:lnTo>
                      <a:lnTo>
                        <a:pt x="1069" y="1926"/>
                      </a:lnTo>
                      <a:lnTo>
                        <a:pt x="1079" y="1936"/>
                      </a:lnTo>
                      <a:lnTo>
                        <a:pt x="1084" y="1941"/>
                      </a:lnTo>
                      <a:lnTo>
                        <a:pt x="1084" y="1951"/>
                      </a:lnTo>
                      <a:lnTo>
                        <a:pt x="1084" y="1961"/>
                      </a:lnTo>
                      <a:lnTo>
                        <a:pt x="1105" y="1968"/>
                      </a:lnTo>
                      <a:lnTo>
                        <a:pt x="1115" y="1973"/>
                      </a:lnTo>
                      <a:lnTo>
                        <a:pt x="1130" y="1978"/>
                      </a:lnTo>
                      <a:lnTo>
                        <a:pt x="1151" y="1988"/>
                      </a:lnTo>
                      <a:lnTo>
                        <a:pt x="1166" y="1993"/>
                      </a:lnTo>
                      <a:lnTo>
                        <a:pt x="1176" y="2003"/>
                      </a:lnTo>
                      <a:lnTo>
                        <a:pt x="1186" y="2008"/>
                      </a:lnTo>
                      <a:lnTo>
                        <a:pt x="1192" y="2019"/>
                      </a:lnTo>
                      <a:lnTo>
                        <a:pt x="1194" y="2025"/>
                      </a:lnTo>
                      <a:lnTo>
                        <a:pt x="1273" y="1978"/>
                      </a:lnTo>
                      <a:lnTo>
                        <a:pt x="1278" y="1922"/>
                      </a:lnTo>
                      <a:lnTo>
                        <a:pt x="1314" y="1918"/>
                      </a:lnTo>
                      <a:lnTo>
                        <a:pt x="1325" y="1892"/>
                      </a:lnTo>
                      <a:lnTo>
                        <a:pt x="1445" y="1875"/>
                      </a:lnTo>
                      <a:lnTo>
                        <a:pt x="1476" y="1772"/>
                      </a:lnTo>
                      <a:lnTo>
                        <a:pt x="1491" y="1762"/>
                      </a:lnTo>
                      <a:lnTo>
                        <a:pt x="1505" y="1707"/>
                      </a:lnTo>
                      <a:lnTo>
                        <a:pt x="1545" y="1699"/>
                      </a:lnTo>
                      <a:lnTo>
                        <a:pt x="1547" y="1649"/>
                      </a:lnTo>
                      <a:lnTo>
                        <a:pt x="1583" y="1645"/>
                      </a:lnTo>
                      <a:lnTo>
                        <a:pt x="1675" y="1692"/>
                      </a:lnTo>
                      <a:lnTo>
                        <a:pt x="1699" y="1713"/>
                      </a:lnTo>
                      <a:lnTo>
                        <a:pt x="1730" y="1702"/>
                      </a:lnTo>
                      <a:lnTo>
                        <a:pt x="1791" y="1733"/>
                      </a:lnTo>
                      <a:lnTo>
                        <a:pt x="1786" y="1764"/>
                      </a:lnTo>
                      <a:lnTo>
                        <a:pt x="1842" y="1780"/>
                      </a:lnTo>
                      <a:lnTo>
                        <a:pt x="1908" y="1775"/>
                      </a:lnTo>
                      <a:lnTo>
                        <a:pt x="1970" y="1792"/>
                      </a:lnTo>
                      <a:lnTo>
                        <a:pt x="1970" y="1822"/>
                      </a:lnTo>
                      <a:lnTo>
                        <a:pt x="1995" y="1843"/>
                      </a:lnTo>
                      <a:lnTo>
                        <a:pt x="2041" y="1838"/>
                      </a:lnTo>
                      <a:lnTo>
                        <a:pt x="2070" y="1880"/>
                      </a:lnTo>
                      <a:lnTo>
                        <a:pt x="2102" y="1875"/>
                      </a:lnTo>
                      <a:lnTo>
                        <a:pt x="2107" y="1849"/>
                      </a:lnTo>
                      <a:lnTo>
                        <a:pt x="2199" y="1798"/>
                      </a:lnTo>
                      <a:lnTo>
                        <a:pt x="2245" y="1804"/>
                      </a:lnTo>
                      <a:lnTo>
                        <a:pt x="2276" y="1860"/>
                      </a:lnTo>
                      <a:lnTo>
                        <a:pt x="2301" y="1864"/>
                      </a:lnTo>
                      <a:lnTo>
                        <a:pt x="2476" y="1804"/>
                      </a:lnTo>
                      <a:lnTo>
                        <a:pt x="2506" y="1772"/>
                      </a:lnTo>
                      <a:lnTo>
                        <a:pt x="2471" y="1757"/>
                      </a:lnTo>
                      <a:lnTo>
                        <a:pt x="2425" y="1700"/>
                      </a:lnTo>
                      <a:lnTo>
                        <a:pt x="2389" y="1690"/>
                      </a:lnTo>
                      <a:lnTo>
                        <a:pt x="2379" y="1654"/>
                      </a:lnTo>
                      <a:lnTo>
                        <a:pt x="2385" y="1608"/>
                      </a:lnTo>
                      <a:lnTo>
                        <a:pt x="2402" y="1567"/>
                      </a:lnTo>
                      <a:lnTo>
                        <a:pt x="2396" y="1554"/>
                      </a:lnTo>
                      <a:lnTo>
                        <a:pt x="2401" y="1529"/>
                      </a:lnTo>
                      <a:lnTo>
                        <a:pt x="2375" y="1534"/>
                      </a:lnTo>
                      <a:lnTo>
                        <a:pt x="2355" y="1478"/>
                      </a:lnTo>
                      <a:lnTo>
                        <a:pt x="2314" y="1498"/>
                      </a:lnTo>
                      <a:lnTo>
                        <a:pt x="2288" y="1473"/>
                      </a:lnTo>
                      <a:lnTo>
                        <a:pt x="2293" y="1463"/>
                      </a:lnTo>
                      <a:lnTo>
                        <a:pt x="2269" y="1432"/>
                      </a:lnTo>
                      <a:lnTo>
                        <a:pt x="2279" y="1412"/>
                      </a:lnTo>
                      <a:lnTo>
                        <a:pt x="2218" y="1385"/>
                      </a:lnTo>
                      <a:lnTo>
                        <a:pt x="2188" y="1405"/>
                      </a:lnTo>
                      <a:lnTo>
                        <a:pt x="2132" y="1359"/>
                      </a:lnTo>
                      <a:lnTo>
                        <a:pt x="2137" y="1329"/>
                      </a:lnTo>
                      <a:lnTo>
                        <a:pt x="2112" y="1271"/>
                      </a:lnTo>
                      <a:lnTo>
                        <a:pt x="2082" y="1271"/>
                      </a:lnTo>
                      <a:lnTo>
                        <a:pt x="2082" y="1292"/>
                      </a:lnTo>
                      <a:lnTo>
                        <a:pt x="1989" y="1327"/>
                      </a:lnTo>
                      <a:lnTo>
                        <a:pt x="1978" y="1353"/>
                      </a:lnTo>
                      <a:lnTo>
                        <a:pt x="1922" y="1336"/>
                      </a:lnTo>
                      <a:lnTo>
                        <a:pt x="1851" y="1321"/>
                      </a:lnTo>
                      <a:lnTo>
                        <a:pt x="1790" y="1330"/>
                      </a:lnTo>
                      <a:lnTo>
                        <a:pt x="1750" y="1269"/>
                      </a:lnTo>
                      <a:lnTo>
                        <a:pt x="1725" y="1233"/>
                      </a:lnTo>
                      <a:lnTo>
                        <a:pt x="1726" y="1182"/>
                      </a:lnTo>
                      <a:lnTo>
                        <a:pt x="1695" y="1160"/>
                      </a:lnTo>
                      <a:lnTo>
                        <a:pt x="1660" y="1171"/>
                      </a:lnTo>
                      <a:lnTo>
                        <a:pt x="1660" y="1145"/>
                      </a:lnTo>
                      <a:lnTo>
                        <a:pt x="1634" y="1119"/>
                      </a:lnTo>
                      <a:lnTo>
                        <a:pt x="1573" y="1093"/>
                      </a:lnTo>
                      <a:lnTo>
                        <a:pt x="1547" y="1103"/>
                      </a:lnTo>
                      <a:lnTo>
                        <a:pt x="1487" y="1077"/>
                      </a:lnTo>
                      <a:lnTo>
                        <a:pt x="1487" y="1042"/>
                      </a:lnTo>
                      <a:lnTo>
                        <a:pt x="1411" y="1010"/>
                      </a:lnTo>
                      <a:lnTo>
                        <a:pt x="1392" y="938"/>
                      </a:lnTo>
                      <a:lnTo>
                        <a:pt x="1346" y="963"/>
                      </a:lnTo>
                      <a:lnTo>
                        <a:pt x="1295" y="927"/>
                      </a:lnTo>
                      <a:lnTo>
                        <a:pt x="1285" y="942"/>
                      </a:lnTo>
                      <a:lnTo>
                        <a:pt x="1239" y="936"/>
                      </a:lnTo>
                      <a:lnTo>
                        <a:pt x="1281" y="855"/>
                      </a:lnTo>
                      <a:lnTo>
                        <a:pt x="1266" y="818"/>
                      </a:lnTo>
                      <a:lnTo>
                        <a:pt x="1225" y="808"/>
                      </a:lnTo>
                      <a:lnTo>
                        <a:pt x="1216" y="762"/>
                      </a:lnTo>
                      <a:lnTo>
                        <a:pt x="1231" y="722"/>
                      </a:lnTo>
                      <a:lnTo>
                        <a:pt x="1262" y="716"/>
                      </a:lnTo>
                      <a:lnTo>
                        <a:pt x="1268" y="686"/>
                      </a:lnTo>
                      <a:lnTo>
                        <a:pt x="1232" y="681"/>
                      </a:lnTo>
                      <a:lnTo>
                        <a:pt x="1237" y="650"/>
                      </a:lnTo>
                      <a:lnTo>
                        <a:pt x="1232" y="635"/>
                      </a:lnTo>
                      <a:lnTo>
                        <a:pt x="1217" y="640"/>
                      </a:lnTo>
                      <a:lnTo>
                        <a:pt x="1192" y="625"/>
                      </a:lnTo>
                      <a:lnTo>
                        <a:pt x="1188" y="598"/>
                      </a:lnTo>
                      <a:lnTo>
                        <a:pt x="1152" y="593"/>
                      </a:lnTo>
                      <a:lnTo>
                        <a:pt x="1142" y="567"/>
                      </a:lnTo>
                      <a:lnTo>
                        <a:pt x="1111" y="557"/>
                      </a:lnTo>
                      <a:lnTo>
                        <a:pt x="1127" y="598"/>
                      </a:lnTo>
                      <a:lnTo>
                        <a:pt x="1106" y="598"/>
                      </a:lnTo>
                      <a:lnTo>
                        <a:pt x="1106" y="613"/>
                      </a:lnTo>
                      <a:lnTo>
                        <a:pt x="1095" y="618"/>
                      </a:lnTo>
                      <a:lnTo>
                        <a:pt x="1065" y="581"/>
                      </a:lnTo>
                      <a:lnTo>
                        <a:pt x="1009" y="581"/>
                      </a:lnTo>
                      <a:lnTo>
                        <a:pt x="984" y="597"/>
                      </a:lnTo>
                      <a:lnTo>
                        <a:pt x="973" y="580"/>
                      </a:lnTo>
                      <a:lnTo>
                        <a:pt x="958" y="580"/>
                      </a:lnTo>
                      <a:lnTo>
                        <a:pt x="938" y="544"/>
                      </a:lnTo>
                      <a:lnTo>
                        <a:pt x="929" y="503"/>
                      </a:lnTo>
                      <a:lnTo>
                        <a:pt x="959" y="483"/>
                      </a:lnTo>
                      <a:lnTo>
                        <a:pt x="951" y="447"/>
                      </a:lnTo>
                      <a:lnTo>
                        <a:pt x="910" y="437"/>
                      </a:lnTo>
                      <a:lnTo>
                        <a:pt x="905" y="412"/>
                      </a:lnTo>
                      <a:lnTo>
                        <a:pt x="894" y="400"/>
                      </a:lnTo>
                      <a:lnTo>
                        <a:pt x="884" y="410"/>
                      </a:lnTo>
                      <a:lnTo>
                        <a:pt x="840" y="375"/>
                      </a:lnTo>
                      <a:lnTo>
                        <a:pt x="813" y="390"/>
                      </a:lnTo>
                      <a:lnTo>
                        <a:pt x="794" y="368"/>
                      </a:lnTo>
                      <a:lnTo>
                        <a:pt x="767" y="378"/>
                      </a:lnTo>
                      <a:lnTo>
                        <a:pt x="753" y="358"/>
                      </a:lnTo>
                      <a:lnTo>
                        <a:pt x="727" y="368"/>
                      </a:lnTo>
                      <a:lnTo>
                        <a:pt x="697" y="343"/>
                      </a:lnTo>
                      <a:lnTo>
                        <a:pt x="687" y="357"/>
                      </a:lnTo>
                      <a:lnTo>
                        <a:pt x="656" y="352"/>
                      </a:lnTo>
                      <a:lnTo>
                        <a:pt x="651" y="316"/>
                      </a:lnTo>
                      <a:lnTo>
                        <a:pt x="662" y="290"/>
                      </a:lnTo>
                      <a:lnTo>
                        <a:pt x="652" y="285"/>
                      </a:lnTo>
                      <a:lnTo>
                        <a:pt x="657" y="275"/>
                      </a:lnTo>
                      <a:lnTo>
                        <a:pt x="637" y="275"/>
                      </a:lnTo>
                      <a:lnTo>
                        <a:pt x="611" y="265"/>
                      </a:lnTo>
                      <a:lnTo>
                        <a:pt x="597" y="228"/>
                      </a:lnTo>
                      <a:lnTo>
                        <a:pt x="643" y="219"/>
                      </a:lnTo>
                      <a:lnTo>
                        <a:pt x="658" y="194"/>
                      </a:lnTo>
                      <a:lnTo>
                        <a:pt x="648" y="183"/>
                      </a:lnTo>
                      <a:lnTo>
                        <a:pt x="653" y="173"/>
                      </a:lnTo>
                      <a:lnTo>
                        <a:pt x="669" y="173"/>
                      </a:lnTo>
                      <a:lnTo>
                        <a:pt x="675" y="143"/>
                      </a:lnTo>
                      <a:lnTo>
                        <a:pt x="721" y="112"/>
                      </a:lnTo>
                      <a:lnTo>
                        <a:pt x="701" y="97"/>
                      </a:lnTo>
                      <a:lnTo>
                        <a:pt x="692" y="76"/>
                      </a:lnTo>
                      <a:lnTo>
                        <a:pt x="712" y="61"/>
                      </a:lnTo>
                      <a:lnTo>
                        <a:pt x="708" y="0"/>
                      </a:lnTo>
                      <a:lnTo>
                        <a:pt x="681" y="15"/>
                      </a:lnTo>
                      <a:lnTo>
                        <a:pt x="642" y="14"/>
                      </a:lnTo>
                      <a:lnTo>
                        <a:pt x="585" y="34"/>
                      </a:lnTo>
                      <a:lnTo>
                        <a:pt x="585" y="55"/>
                      </a:lnTo>
                      <a:lnTo>
                        <a:pt x="539" y="75"/>
                      </a:lnTo>
                      <a:lnTo>
                        <a:pt x="528" y="63"/>
                      </a:lnTo>
                      <a:lnTo>
                        <a:pt x="482" y="79"/>
                      </a:lnTo>
                      <a:lnTo>
                        <a:pt x="477" y="69"/>
                      </a:lnTo>
                      <a:lnTo>
                        <a:pt x="488" y="63"/>
                      </a:lnTo>
                      <a:lnTo>
                        <a:pt x="482" y="58"/>
                      </a:lnTo>
                      <a:lnTo>
                        <a:pt x="482" y="28"/>
                      </a:lnTo>
                      <a:lnTo>
                        <a:pt x="474" y="18"/>
                      </a:lnTo>
                      <a:lnTo>
                        <a:pt x="411" y="42"/>
                      </a:lnTo>
                      <a:lnTo>
                        <a:pt x="401" y="37"/>
                      </a:lnTo>
                      <a:lnTo>
                        <a:pt x="391" y="42"/>
                      </a:lnTo>
                      <a:lnTo>
                        <a:pt x="386" y="72"/>
                      </a:lnTo>
                      <a:lnTo>
                        <a:pt x="354" y="88"/>
                      </a:lnTo>
                      <a:lnTo>
                        <a:pt x="333" y="137"/>
                      </a:lnTo>
                      <a:lnTo>
                        <a:pt x="332" y="173"/>
                      </a:lnTo>
                      <a:lnTo>
                        <a:pt x="301" y="183"/>
                      </a:lnTo>
                      <a:lnTo>
                        <a:pt x="261" y="214"/>
                      </a:lnTo>
                      <a:lnTo>
                        <a:pt x="213" y="279"/>
                      </a:lnTo>
                      <a:lnTo>
                        <a:pt x="193" y="289"/>
                      </a:lnTo>
                      <a:lnTo>
                        <a:pt x="176" y="330"/>
                      </a:lnTo>
                      <a:lnTo>
                        <a:pt x="151" y="330"/>
                      </a:lnTo>
                      <a:lnTo>
                        <a:pt x="141" y="339"/>
                      </a:lnTo>
                      <a:lnTo>
                        <a:pt x="136" y="359"/>
                      </a:lnTo>
                      <a:lnTo>
                        <a:pt x="139" y="381"/>
                      </a:lnTo>
                      <a:lnTo>
                        <a:pt x="129" y="395"/>
                      </a:lnTo>
                      <a:lnTo>
                        <a:pt x="114" y="400"/>
                      </a:lnTo>
                      <a:lnTo>
                        <a:pt x="109" y="421"/>
                      </a:lnTo>
                      <a:lnTo>
                        <a:pt x="99" y="436"/>
                      </a:lnTo>
                      <a:lnTo>
                        <a:pt x="102" y="451"/>
                      </a:lnTo>
                      <a:lnTo>
                        <a:pt x="92" y="477"/>
                      </a:lnTo>
                      <a:lnTo>
                        <a:pt x="67" y="497"/>
                      </a:lnTo>
                      <a:lnTo>
                        <a:pt x="36" y="516"/>
                      </a:lnTo>
                      <a:lnTo>
                        <a:pt x="25" y="537"/>
                      </a:lnTo>
                      <a:lnTo>
                        <a:pt x="0" y="552"/>
                      </a:lnTo>
                      <a:lnTo>
                        <a:pt x="25" y="567"/>
                      </a:lnTo>
                      <a:lnTo>
                        <a:pt x="40" y="588"/>
                      </a:lnTo>
                      <a:lnTo>
                        <a:pt x="39" y="639"/>
                      </a:lnTo>
                      <a:lnTo>
                        <a:pt x="110" y="681"/>
                      </a:lnTo>
                      <a:lnTo>
                        <a:pt x="134" y="713"/>
                      </a:lnTo>
                      <a:lnTo>
                        <a:pt x="164" y="789"/>
                      </a:lnTo>
                      <a:lnTo>
                        <a:pt x="164" y="804"/>
                      </a:lnTo>
                      <a:lnTo>
                        <a:pt x="184" y="835"/>
                      </a:lnTo>
                      <a:lnTo>
                        <a:pt x="198" y="871"/>
                      </a:lnTo>
                      <a:lnTo>
                        <a:pt x="203" y="938"/>
                      </a:lnTo>
                      <a:lnTo>
                        <a:pt x="171" y="958"/>
                      </a:lnTo>
                      <a:lnTo>
                        <a:pt x="150" y="1085"/>
                      </a:lnTo>
                      <a:lnTo>
                        <a:pt x="139" y="1090"/>
                      </a:lnTo>
                      <a:lnTo>
                        <a:pt x="164" y="1141"/>
                      </a:lnTo>
                      <a:lnTo>
                        <a:pt x="148" y="1202"/>
                      </a:lnTo>
                      <a:lnTo>
                        <a:pt x="132" y="1238"/>
                      </a:lnTo>
                      <a:lnTo>
                        <a:pt x="111" y="1269"/>
                      </a:lnTo>
                      <a:lnTo>
                        <a:pt x="116" y="1299"/>
                      </a:lnTo>
                      <a:lnTo>
                        <a:pt x="166" y="1345"/>
                      </a:lnTo>
                      <a:lnTo>
                        <a:pt x="207" y="1377"/>
                      </a:lnTo>
                      <a:lnTo>
                        <a:pt x="202" y="1403"/>
                      </a:lnTo>
                      <a:lnTo>
                        <a:pt x="216" y="1418"/>
                      </a:lnTo>
                      <a:lnTo>
                        <a:pt x="185" y="1479"/>
                      </a:lnTo>
                      <a:lnTo>
                        <a:pt x="194" y="1545"/>
                      </a:lnTo>
                      <a:lnTo>
                        <a:pt x="216" y="1557"/>
                      </a:lnTo>
                      <a:lnTo>
                        <a:pt x="241" y="157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" name="Freeform 167"/>
                <p:cNvSpPr>
                  <a:spLocks/>
                </p:cNvSpPr>
                <p:nvPr/>
              </p:nvSpPr>
              <p:spPr bwMode="auto">
                <a:xfrm>
                  <a:off x="3197519" y="2437909"/>
                  <a:ext cx="1087539" cy="1463193"/>
                </a:xfrm>
                <a:custGeom>
                  <a:avLst/>
                  <a:gdLst>
                    <a:gd name="T0" fmla="*/ 2147483646 w 2051"/>
                    <a:gd name="T1" fmla="*/ 2147483646 h 2727"/>
                    <a:gd name="T2" fmla="*/ 2147483646 w 2051"/>
                    <a:gd name="T3" fmla="*/ 2147483646 h 2727"/>
                    <a:gd name="T4" fmla="*/ 2147483646 w 2051"/>
                    <a:gd name="T5" fmla="*/ 2147483646 h 2727"/>
                    <a:gd name="T6" fmla="*/ 2147483646 w 2051"/>
                    <a:gd name="T7" fmla="*/ 2147483646 h 2727"/>
                    <a:gd name="T8" fmla="*/ 2147483646 w 2051"/>
                    <a:gd name="T9" fmla="*/ 2147483646 h 2727"/>
                    <a:gd name="T10" fmla="*/ 2147483646 w 2051"/>
                    <a:gd name="T11" fmla="*/ 2147483646 h 2727"/>
                    <a:gd name="T12" fmla="*/ 2147483646 w 2051"/>
                    <a:gd name="T13" fmla="*/ 2147483646 h 2727"/>
                    <a:gd name="T14" fmla="*/ 2147483646 w 2051"/>
                    <a:gd name="T15" fmla="*/ 2147483646 h 2727"/>
                    <a:gd name="T16" fmla="*/ 2147483646 w 2051"/>
                    <a:gd name="T17" fmla="*/ 2147483646 h 2727"/>
                    <a:gd name="T18" fmla="*/ 2147483646 w 2051"/>
                    <a:gd name="T19" fmla="*/ 2147483646 h 2727"/>
                    <a:gd name="T20" fmla="*/ 2147483646 w 2051"/>
                    <a:gd name="T21" fmla="*/ 2147483646 h 2727"/>
                    <a:gd name="T22" fmla="*/ 2147483646 w 2051"/>
                    <a:gd name="T23" fmla="*/ 2147483646 h 2727"/>
                    <a:gd name="T24" fmla="*/ 2147483646 w 2051"/>
                    <a:gd name="T25" fmla="*/ 2147483646 h 2727"/>
                    <a:gd name="T26" fmla="*/ 2147483646 w 2051"/>
                    <a:gd name="T27" fmla="*/ 2147483646 h 2727"/>
                    <a:gd name="T28" fmla="*/ 2147483646 w 2051"/>
                    <a:gd name="T29" fmla="*/ 2147483646 h 2727"/>
                    <a:gd name="T30" fmla="*/ 2147483646 w 2051"/>
                    <a:gd name="T31" fmla="*/ 2147483646 h 2727"/>
                    <a:gd name="T32" fmla="*/ 2147483646 w 2051"/>
                    <a:gd name="T33" fmla="*/ 2147483646 h 2727"/>
                    <a:gd name="T34" fmla="*/ 2147483646 w 2051"/>
                    <a:gd name="T35" fmla="*/ 2147483646 h 2727"/>
                    <a:gd name="T36" fmla="*/ 2147483646 w 2051"/>
                    <a:gd name="T37" fmla="*/ 2147483646 h 2727"/>
                    <a:gd name="T38" fmla="*/ 2147483646 w 2051"/>
                    <a:gd name="T39" fmla="*/ 2147483646 h 2727"/>
                    <a:gd name="T40" fmla="*/ 2147483646 w 2051"/>
                    <a:gd name="T41" fmla="*/ 2147483646 h 2727"/>
                    <a:gd name="T42" fmla="*/ 2147483646 w 2051"/>
                    <a:gd name="T43" fmla="*/ 2147483646 h 2727"/>
                    <a:gd name="T44" fmla="*/ 2147483646 w 2051"/>
                    <a:gd name="T45" fmla="*/ 2147483646 h 2727"/>
                    <a:gd name="T46" fmla="*/ 2147483646 w 2051"/>
                    <a:gd name="T47" fmla="*/ 2147483646 h 2727"/>
                    <a:gd name="T48" fmla="*/ 2147483646 w 2051"/>
                    <a:gd name="T49" fmla="*/ 2147483646 h 2727"/>
                    <a:gd name="T50" fmla="*/ 2147483646 w 2051"/>
                    <a:gd name="T51" fmla="*/ 2147483646 h 2727"/>
                    <a:gd name="T52" fmla="*/ 2147483646 w 2051"/>
                    <a:gd name="T53" fmla="*/ 2147483646 h 2727"/>
                    <a:gd name="T54" fmla="*/ 2147483646 w 2051"/>
                    <a:gd name="T55" fmla="*/ 2147483646 h 2727"/>
                    <a:gd name="T56" fmla="*/ 2147483646 w 2051"/>
                    <a:gd name="T57" fmla="*/ 2147483646 h 2727"/>
                    <a:gd name="T58" fmla="*/ 2147483646 w 2051"/>
                    <a:gd name="T59" fmla="*/ 2147483646 h 2727"/>
                    <a:gd name="T60" fmla="*/ 2147483646 w 2051"/>
                    <a:gd name="T61" fmla="*/ 2147483646 h 2727"/>
                    <a:gd name="T62" fmla="*/ 2147483646 w 2051"/>
                    <a:gd name="T63" fmla="*/ 2147483646 h 2727"/>
                    <a:gd name="T64" fmla="*/ 2147483646 w 2051"/>
                    <a:gd name="T65" fmla="*/ 2147483646 h 2727"/>
                    <a:gd name="T66" fmla="*/ 2147483646 w 2051"/>
                    <a:gd name="T67" fmla="*/ 2147483646 h 2727"/>
                    <a:gd name="T68" fmla="*/ 2147483646 w 2051"/>
                    <a:gd name="T69" fmla="*/ 2147483646 h 2727"/>
                    <a:gd name="T70" fmla="*/ 2147483646 w 2051"/>
                    <a:gd name="T71" fmla="*/ 2147483646 h 2727"/>
                    <a:gd name="T72" fmla="*/ 2147483646 w 2051"/>
                    <a:gd name="T73" fmla="*/ 2147483646 h 2727"/>
                    <a:gd name="T74" fmla="*/ 2147483646 w 2051"/>
                    <a:gd name="T75" fmla="*/ 2147483646 h 2727"/>
                    <a:gd name="T76" fmla="*/ 2147483646 w 2051"/>
                    <a:gd name="T77" fmla="*/ 2147483646 h 2727"/>
                    <a:gd name="T78" fmla="*/ 2147483646 w 2051"/>
                    <a:gd name="T79" fmla="*/ 2147483646 h 2727"/>
                    <a:gd name="T80" fmla="*/ 2147483646 w 2051"/>
                    <a:gd name="T81" fmla="*/ 2147483646 h 2727"/>
                    <a:gd name="T82" fmla="*/ 2147483646 w 2051"/>
                    <a:gd name="T83" fmla="*/ 2147483646 h 2727"/>
                    <a:gd name="T84" fmla="*/ 2147483646 w 2051"/>
                    <a:gd name="T85" fmla="*/ 2147483646 h 2727"/>
                    <a:gd name="T86" fmla="*/ 2147483646 w 2051"/>
                    <a:gd name="T87" fmla="*/ 2147483646 h 2727"/>
                    <a:gd name="T88" fmla="*/ 2147483646 w 2051"/>
                    <a:gd name="T89" fmla="*/ 2147483646 h 2727"/>
                    <a:gd name="T90" fmla="*/ 2147483646 w 2051"/>
                    <a:gd name="T91" fmla="*/ 2147483646 h 2727"/>
                    <a:gd name="T92" fmla="*/ 2147483646 w 2051"/>
                    <a:gd name="T93" fmla="*/ 2147483646 h 2727"/>
                    <a:gd name="T94" fmla="*/ 2147483646 w 2051"/>
                    <a:gd name="T95" fmla="*/ 2147483646 h 2727"/>
                    <a:gd name="T96" fmla="*/ 2147483646 w 2051"/>
                    <a:gd name="T97" fmla="*/ 2147483646 h 2727"/>
                    <a:gd name="T98" fmla="*/ 2147483646 w 2051"/>
                    <a:gd name="T99" fmla="*/ 2147483646 h 2727"/>
                    <a:gd name="T100" fmla="*/ 2147483646 w 2051"/>
                    <a:gd name="T101" fmla="*/ 2147483646 h 2727"/>
                    <a:gd name="T102" fmla="*/ 2147483646 w 2051"/>
                    <a:gd name="T103" fmla="*/ 2147483646 h 2727"/>
                    <a:gd name="T104" fmla="*/ 2147483646 w 2051"/>
                    <a:gd name="T105" fmla="*/ 2147483646 h 2727"/>
                    <a:gd name="T106" fmla="*/ 2147483646 w 2051"/>
                    <a:gd name="T107" fmla="*/ 2147483646 h 2727"/>
                    <a:gd name="T108" fmla="*/ 2147483646 w 2051"/>
                    <a:gd name="T109" fmla="*/ 2147483646 h 2727"/>
                    <a:gd name="T110" fmla="*/ 2147483646 w 2051"/>
                    <a:gd name="T111" fmla="*/ 2147483646 h 2727"/>
                    <a:gd name="T112" fmla="*/ 2147483646 w 2051"/>
                    <a:gd name="T113" fmla="*/ 2147483646 h 2727"/>
                    <a:gd name="T114" fmla="*/ 2147483646 w 2051"/>
                    <a:gd name="T115" fmla="*/ 2147483646 h 2727"/>
                    <a:gd name="T116" fmla="*/ 2147483646 w 2051"/>
                    <a:gd name="T117" fmla="*/ 2147483646 h 2727"/>
                    <a:gd name="T118" fmla="*/ 2147483646 w 2051"/>
                    <a:gd name="T119" fmla="*/ 2147483646 h 2727"/>
                    <a:gd name="T120" fmla="*/ 2147483646 w 2051"/>
                    <a:gd name="T121" fmla="*/ 2147483646 h 2727"/>
                    <a:gd name="T122" fmla="*/ 2147483646 w 2051"/>
                    <a:gd name="T123" fmla="*/ 2147483646 h 2727"/>
                    <a:gd name="T124" fmla="*/ 2147483646 w 2051"/>
                    <a:gd name="T125" fmla="*/ 2147483646 h 272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51"/>
                    <a:gd name="T190" fmla="*/ 0 h 2727"/>
                    <a:gd name="T191" fmla="*/ 2051 w 2051"/>
                    <a:gd name="T192" fmla="*/ 2727 h 272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51" h="2727">
                      <a:moveTo>
                        <a:pt x="111" y="1160"/>
                      </a:moveTo>
                      <a:lnTo>
                        <a:pt x="115" y="1221"/>
                      </a:lnTo>
                      <a:lnTo>
                        <a:pt x="95" y="1236"/>
                      </a:lnTo>
                      <a:lnTo>
                        <a:pt x="104" y="1257"/>
                      </a:lnTo>
                      <a:lnTo>
                        <a:pt x="124" y="1272"/>
                      </a:lnTo>
                      <a:lnTo>
                        <a:pt x="78" y="1303"/>
                      </a:lnTo>
                      <a:lnTo>
                        <a:pt x="72" y="1333"/>
                      </a:lnTo>
                      <a:lnTo>
                        <a:pt x="56" y="1333"/>
                      </a:lnTo>
                      <a:lnTo>
                        <a:pt x="51" y="1343"/>
                      </a:lnTo>
                      <a:lnTo>
                        <a:pt x="61" y="1354"/>
                      </a:lnTo>
                      <a:lnTo>
                        <a:pt x="46" y="1379"/>
                      </a:lnTo>
                      <a:lnTo>
                        <a:pt x="0" y="1388"/>
                      </a:lnTo>
                      <a:lnTo>
                        <a:pt x="14" y="1425"/>
                      </a:lnTo>
                      <a:lnTo>
                        <a:pt x="40" y="1435"/>
                      </a:lnTo>
                      <a:lnTo>
                        <a:pt x="60" y="1435"/>
                      </a:lnTo>
                      <a:lnTo>
                        <a:pt x="55" y="1445"/>
                      </a:lnTo>
                      <a:lnTo>
                        <a:pt x="65" y="1450"/>
                      </a:lnTo>
                      <a:lnTo>
                        <a:pt x="54" y="1476"/>
                      </a:lnTo>
                      <a:lnTo>
                        <a:pt x="59" y="1512"/>
                      </a:lnTo>
                      <a:lnTo>
                        <a:pt x="90" y="1517"/>
                      </a:lnTo>
                      <a:lnTo>
                        <a:pt x="100" y="1503"/>
                      </a:lnTo>
                      <a:lnTo>
                        <a:pt x="130" y="1528"/>
                      </a:lnTo>
                      <a:lnTo>
                        <a:pt x="156" y="1518"/>
                      </a:lnTo>
                      <a:lnTo>
                        <a:pt x="170" y="1538"/>
                      </a:lnTo>
                      <a:lnTo>
                        <a:pt x="197" y="1528"/>
                      </a:lnTo>
                      <a:lnTo>
                        <a:pt x="216" y="1550"/>
                      </a:lnTo>
                      <a:lnTo>
                        <a:pt x="243" y="1535"/>
                      </a:lnTo>
                      <a:lnTo>
                        <a:pt x="287" y="1570"/>
                      </a:lnTo>
                      <a:lnTo>
                        <a:pt x="297" y="1560"/>
                      </a:lnTo>
                      <a:lnTo>
                        <a:pt x="308" y="1572"/>
                      </a:lnTo>
                      <a:lnTo>
                        <a:pt x="313" y="1597"/>
                      </a:lnTo>
                      <a:lnTo>
                        <a:pt x="354" y="1607"/>
                      </a:lnTo>
                      <a:lnTo>
                        <a:pt x="362" y="1643"/>
                      </a:lnTo>
                      <a:lnTo>
                        <a:pt x="332" y="1663"/>
                      </a:lnTo>
                      <a:lnTo>
                        <a:pt x="341" y="1704"/>
                      </a:lnTo>
                      <a:lnTo>
                        <a:pt x="361" y="1740"/>
                      </a:lnTo>
                      <a:lnTo>
                        <a:pt x="376" y="1740"/>
                      </a:lnTo>
                      <a:lnTo>
                        <a:pt x="387" y="1757"/>
                      </a:lnTo>
                      <a:lnTo>
                        <a:pt x="412" y="1741"/>
                      </a:lnTo>
                      <a:lnTo>
                        <a:pt x="468" y="1741"/>
                      </a:lnTo>
                      <a:lnTo>
                        <a:pt x="498" y="1778"/>
                      </a:lnTo>
                      <a:lnTo>
                        <a:pt x="509" y="1773"/>
                      </a:lnTo>
                      <a:lnTo>
                        <a:pt x="509" y="1758"/>
                      </a:lnTo>
                      <a:lnTo>
                        <a:pt x="530" y="1758"/>
                      </a:lnTo>
                      <a:lnTo>
                        <a:pt x="514" y="1717"/>
                      </a:lnTo>
                      <a:lnTo>
                        <a:pt x="545" y="1727"/>
                      </a:lnTo>
                      <a:lnTo>
                        <a:pt x="555" y="1753"/>
                      </a:lnTo>
                      <a:lnTo>
                        <a:pt x="591" y="1758"/>
                      </a:lnTo>
                      <a:lnTo>
                        <a:pt x="595" y="1785"/>
                      </a:lnTo>
                      <a:lnTo>
                        <a:pt x="620" y="1800"/>
                      </a:lnTo>
                      <a:lnTo>
                        <a:pt x="635" y="1795"/>
                      </a:lnTo>
                      <a:lnTo>
                        <a:pt x="640" y="1810"/>
                      </a:lnTo>
                      <a:lnTo>
                        <a:pt x="635" y="1841"/>
                      </a:lnTo>
                      <a:lnTo>
                        <a:pt x="671" y="1846"/>
                      </a:lnTo>
                      <a:lnTo>
                        <a:pt x="665" y="1876"/>
                      </a:lnTo>
                      <a:lnTo>
                        <a:pt x="634" y="1882"/>
                      </a:lnTo>
                      <a:lnTo>
                        <a:pt x="619" y="1922"/>
                      </a:lnTo>
                      <a:lnTo>
                        <a:pt x="628" y="1968"/>
                      </a:lnTo>
                      <a:lnTo>
                        <a:pt x="669" y="1978"/>
                      </a:lnTo>
                      <a:lnTo>
                        <a:pt x="684" y="2015"/>
                      </a:lnTo>
                      <a:lnTo>
                        <a:pt x="642" y="2096"/>
                      </a:lnTo>
                      <a:lnTo>
                        <a:pt x="688" y="2102"/>
                      </a:lnTo>
                      <a:lnTo>
                        <a:pt x="698" y="2087"/>
                      </a:lnTo>
                      <a:lnTo>
                        <a:pt x="749" y="2123"/>
                      </a:lnTo>
                      <a:lnTo>
                        <a:pt x="795" y="2098"/>
                      </a:lnTo>
                      <a:lnTo>
                        <a:pt x="814" y="2170"/>
                      </a:lnTo>
                      <a:lnTo>
                        <a:pt x="890" y="2202"/>
                      </a:lnTo>
                      <a:lnTo>
                        <a:pt x="890" y="2237"/>
                      </a:lnTo>
                      <a:lnTo>
                        <a:pt x="950" y="2263"/>
                      </a:lnTo>
                      <a:lnTo>
                        <a:pt x="976" y="2253"/>
                      </a:lnTo>
                      <a:lnTo>
                        <a:pt x="1037" y="2279"/>
                      </a:lnTo>
                      <a:lnTo>
                        <a:pt x="1063" y="2305"/>
                      </a:lnTo>
                      <a:lnTo>
                        <a:pt x="1063" y="2331"/>
                      </a:lnTo>
                      <a:lnTo>
                        <a:pt x="1098" y="2320"/>
                      </a:lnTo>
                      <a:lnTo>
                        <a:pt x="1129" y="2342"/>
                      </a:lnTo>
                      <a:lnTo>
                        <a:pt x="1128" y="2393"/>
                      </a:lnTo>
                      <a:lnTo>
                        <a:pt x="1153" y="2429"/>
                      </a:lnTo>
                      <a:lnTo>
                        <a:pt x="1193" y="2490"/>
                      </a:lnTo>
                      <a:lnTo>
                        <a:pt x="1254" y="2481"/>
                      </a:lnTo>
                      <a:lnTo>
                        <a:pt x="1325" y="2496"/>
                      </a:lnTo>
                      <a:lnTo>
                        <a:pt x="1381" y="2513"/>
                      </a:lnTo>
                      <a:lnTo>
                        <a:pt x="1392" y="2487"/>
                      </a:lnTo>
                      <a:lnTo>
                        <a:pt x="1485" y="2452"/>
                      </a:lnTo>
                      <a:lnTo>
                        <a:pt x="1485" y="2431"/>
                      </a:lnTo>
                      <a:lnTo>
                        <a:pt x="1515" y="2431"/>
                      </a:lnTo>
                      <a:lnTo>
                        <a:pt x="1540" y="2489"/>
                      </a:lnTo>
                      <a:lnTo>
                        <a:pt x="1535" y="2519"/>
                      </a:lnTo>
                      <a:lnTo>
                        <a:pt x="1591" y="2565"/>
                      </a:lnTo>
                      <a:lnTo>
                        <a:pt x="1621" y="2545"/>
                      </a:lnTo>
                      <a:lnTo>
                        <a:pt x="1682" y="2572"/>
                      </a:lnTo>
                      <a:lnTo>
                        <a:pt x="1672" y="2592"/>
                      </a:lnTo>
                      <a:lnTo>
                        <a:pt x="1696" y="2623"/>
                      </a:lnTo>
                      <a:lnTo>
                        <a:pt x="1691" y="2633"/>
                      </a:lnTo>
                      <a:lnTo>
                        <a:pt x="1717" y="2658"/>
                      </a:lnTo>
                      <a:lnTo>
                        <a:pt x="1758" y="2638"/>
                      </a:lnTo>
                      <a:lnTo>
                        <a:pt x="1778" y="2694"/>
                      </a:lnTo>
                      <a:lnTo>
                        <a:pt x="1804" y="2689"/>
                      </a:lnTo>
                      <a:lnTo>
                        <a:pt x="1799" y="2714"/>
                      </a:lnTo>
                      <a:lnTo>
                        <a:pt x="1805" y="2727"/>
                      </a:lnTo>
                      <a:lnTo>
                        <a:pt x="1825" y="2697"/>
                      </a:lnTo>
                      <a:lnTo>
                        <a:pt x="1846" y="2686"/>
                      </a:lnTo>
                      <a:lnTo>
                        <a:pt x="1963" y="2560"/>
                      </a:lnTo>
                      <a:lnTo>
                        <a:pt x="1964" y="2526"/>
                      </a:lnTo>
                      <a:lnTo>
                        <a:pt x="1986" y="2501"/>
                      </a:lnTo>
                      <a:lnTo>
                        <a:pt x="1959" y="2494"/>
                      </a:lnTo>
                      <a:lnTo>
                        <a:pt x="1962" y="2467"/>
                      </a:lnTo>
                      <a:lnTo>
                        <a:pt x="1931" y="2434"/>
                      </a:lnTo>
                      <a:lnTo>
                        <a:pt x="1946" y="2439"/>
                      </a:lnTo>
                      <a:lnTo>
                        <a:pt x="1957" y="2383"/>
                      </a:lnTo>
                      <a:lnTo>
                        <a:pt x="2040" y="2338"/>
                      </a:lnTo>
                      <a:lnTo>
                        <a:pt x="2051" y="2179"/>
                      </a:lnTo>
                      <a:lnTo>
                        <a:pt x="2015" y="2186"/>
                      </a:lnTo>
                      <a:lnTo>
                        <a:pt x="1997" y="2143"/>
                      </a:lnTo>
                      <a:lnTo>
                        <a:pt x="1943" y="2132"/>
                      </a:lnTo>
                      <a:lnTo>
                        <a:pt x="1957" y="2077"/>
                      </a:lnTo>
                      <a:lnTo>
                        <a:pt x="1977" y="2072"/>
                      </a:lnTo>
                      <a:lnTo>
                        <a:pt x="1983" y="2005"/>
                      </a:lnTo>
                      <a:lnTo>
                        <a:pt x="1963" y="1985"/>
                      </a:lnTo>
                      <a:lnTo>
                        <a:pt x="1978" y="1970"/>
                      </a:lnTo>
                      <a:lnTo>
                        <a:pt x="1943" y="1934"/>
                      </a:lnTo>
                      <a:lnTo>
                        <a:pt x="1917" y="1934"/>
                      </a:lnTo>
                      <a:lnTo>
                        <a:pt x="1917" y="1912"/>
                      </a:lnTo>
                      <a:lnTo>
                        <a:pt x="1908" y="1871"/>
                      </a:lnTo>
                      <a:lnTo>
                        <a:pt x="1934" y="1846"/>
                      </a:lnTo>
                      <a:lnTo>
                        <a:pt x="1934" y="1805"/>
                      </a:lnTo>
                      <a:lnTo>
                        <a:pt x="1913" y="1780"/>
                      </a:lnTo>
                      <a:lnTo>
                        <a:pt x="1920" y="1749"/>
                      </a:lnTo>
                      <a:lnTo>
                        <a:pt x="1945" y="1739"/>
                      </a:lnTo>
                      <a:lnTo>
                        <a:pt x="1935" y="1666"/>
                      </a:lnTo>
                      <a:lnTo>
                        <a:pt x="1916" y="1651"/>
                      </a:lnTo>
                      <a:lnTo>
                        <a:pt x="1875" y="1584"/>
                      </a:lnTo>
                      <a:lnTo>
                        <a:pt x="1895" y="1574"/>
                      </a:lnTo>
                      <a:lnTo>
                        <a:pt x="1917" y="1517"/>
                      </a:lnTo>
                      <a:lnTo>
                        <a:pt x="1902" y="1512"/>
                      </a:lnTo>
                      <a:lnTo>
                        <a:pt x="1893" y="1466"/>
                      </a:lnTo>
                      <a:lnTo>
                        <a:pt x="1893" y="1425"/>
                      </a:lnTo>
                      <a:lnTo>
                        <a:pt x="1908" y="1415"/>
                      </a:lnTo>
                      <a:lnTo>
                        <a:pt x="1929" y="1435"/>
                      </a:lnTo>
                      <a:lnTo>
                        <a:pt x="1954" y="1415"/>
                      </a:lnTo>
                      <a:lnTo>
                        <a:pt x="1959" y="1394"/>
                      </a:lnTo>
                      <a:lnTo>
                        <a:pt x="1975" y="1389"/>
                      </a:lnTo>
                      <a:lnTo>
                        <a:pt x="1995" y="1342"/>
                      </a:lnTo>
                      <a:lnTo>
                        <a:pt x="1995" y="1332"/>
                      </a:lnTo>
                      <a:lnTo>
                        <a:pt x="2001" y="1291"/>
                      </a:lnTo>
                      <a:lnTo>
                        <a:pt x="2022" y="1291"/>
                      </a:lnTo>
                      <a:lnTo>
                        <a:pt x="2027" y="1260"/>
                      </a:lnTo>
                      <a:lnTo>
                        <a:pt x="2003" y="1198"/>
                      </a:lnTo>
                      <a:lnTo>
                        <a:pt x="2023" y="1162"/>
                      </a:lnTo>
                      <a:lnTo>
                        <a:pt x="1982" y="1152"/>
                      </a:lnTo>
                      <a:lnTo>
                        <a:pt x="1994" y="1100"/>
                      </a:lnTo>
                      <a:lnTo>
                        <a:pt x="1973" y="1084"/>
                      </a:lnTo>
                      <a:lnTo>
                        <a:pt x="1973" y="1105"/>
                      </a:lnTo>
                      <a:lnTo>
                        <a:pt x="1958" y="1125"/>
                      </a:lnTo>
                      <a:lnTo>
                        <a:pt x="1907" y="1121"/>
                      </a:lnTo>
                      <a:lnTo>
                        <a:pt x="1897" y="1096"/>
                      </a:lnTo>
                      <a:lnTo>
                        <a:pt x="1835" y="1070"/>
                      </a:lnTo>
                      <a:lnTo>
                        <a:pt x="1823" y="991"/>
                      </a:lnTo>
                      <a:lnTo>
                        <a:pt x="1800" y="966"/>
                      </a:lnTo>
                      <a:lnTo>
                        <a:pt x="1805" y="926"/>
                      </a:lnTo>
                      <a:lnTo>
                        <a:pt x="1892" y="860"/>
                      </a:lnTo>
                      <a:lnTo>
                        <a:pt x="1953" y="832"/>
                      </a:lnTo>
                      <a:lnTo>
                        <a:pt x="1964" y="843"/>
                      </a:lnTo>
                      <a:lnTo>
                        <a:pt x="1989" y="778"/>
                      </a:lnTo>
                      <a:lnTo>
                        <a:pt x="2005" y="711"/>
                      </a:lnTo>
                      <a:lnTo>
                        <a:pt x="1969" y="690"/>
                      </a:lnTo>
                      <a:lnTo>
                        <a:pt x="1931" y="602"/>
                      </a:lnTo>
                      <a:lnTo>
                        <a:pt x="1957" y="576"/>
                      </a:lnTo>
                      <a:lnTo>
                        <a:pt x="1959" y="559"/>
                      </a:lnTo>
                      <a:lnTo>
                        <a:pt x="1990" y="573"/>
                      </a:lnTo>
                      <a:lnTo>
                        <a:pt x="2045" y="523"/>
                      </a:lnTo>
                      <a:lnTo>
                        <a:pt x="2015" y="470"/>
                      </a:lnTo>
                      <a:lnTo>
                        <a:pt x="2005" y="474"/>
                      </a:lnTo>
                      <a:lnTo>
                        <a:pt x="1941" y="411"/>
                      </a:lnTo>
                      <a:lnTo>
                        <a:pt x="1958" y="377"/>
                      </a:lnTo>
                      <a:lnTo>
                        <a:pt x="1955" y="365"/>
                      </a:lnTo>
                      <a:lnTo>
                        <a:pt x="1927" y="363"/>
                      </a:lnTo>
                      <a:lnTo>
                        <a:pt x="1894" y="386"/>
                      </a:lnTo>
                      <a:lnTo>
                        <a:pt x="1883" y="379"/>
                      </a:lnTo>
                      <a:lnTo>
                        <a:pt x="1878" y="396"/>
                      </a:lnTo>
                      <a:lnTo>
                        <a:pt x="1861" y="409"/>
                      </a:lnTo>
                      <a:lnTo>
                        <a:pt x="1890" y="415"/>
                      </a:lnTo>
                      <a:lnTo>
                        <a:pt x="1913" y="448"/>
                      </a:lnTo>
                      <a:lnTo>
                        <a:pt x="1887" y="474"/>
                      </a:lnTo>
                      <a:lnTo>
                        <a:pt x="1857" y="467"/>
                      </a:lnTo>
                      <a:lnTo>
                        <a:pt x="1852" y="447"/>
                      </a:lnTo>
                      <a:lnTo>
                        <a:pt x="1830" y="410"/>
                      </a:lnTo>
                      <a:lnTo>
                        <a:pt x="1835" y="401"/>
                      </a:lnTo>
                      <a:lnTo>
                        <a:pt x="1806" y="393"/>
                      </a:lnTo>
                      <a:lnTo>
                        <a:pt x="1762" y="403"/>
                      </a:lnTo>
                      <a:lnTo>
                        <a:pt x="1754" y="499"/>
                      </a:lnTo>
                      <a:lnTo>
                        <a:pt x="1809" y="578"/>
                      </a:lnTo>
                      <a:lnTo>
                        <a:pt x="1811" y="569"/>
                      </a:lnTo>
                      <a:lnTo>
                        <a:pt x="1821" y="593"/>
                      </a:lnTo>
                      <a:lnTo>
                        <a:pt x="1827" y="585"/>
                      </a:lnTo>
                      <a:lnTo>
                        <a:pt x="1842" y="586"/>
                      </a:lnTo>
                      <a:lnTo>
                        <a:pt x="1841" y="577"/>
                      </a:lnTo>
                      <a:lnTo>
                        <a:pt x="1844" y="583"/>
                      </a:lnTo>
                      <a:lnTo>
                        <a:pt x="1834" y="601"/>
                      </a:lnTo>
                      <a:lnTo>
                        <a:pt x="1857" y="602"/>
                      </a:lnTo>
                      <a:lnTo>
                        <a:pt x="1846" y="644"/>
                      </a:lnTo>
                      <a:lnTo>
                        <a:pt x="1861" y="661"/>
                      </a:lnTo>
                      <a:lnTo>
                        <a:pt x="1858" y="647"/>
                      </a:lnTo>
                      <a:lnTo>
                        <a:pt x="1865" y="652"/>
                      </a:lnTo>
                      <a:lnTo>
                        <a:pt x="1862" y="662"/>
                      </a:lnTo>
                      <a:lnTo>
                        <a:pt x="1846" y="679"/>
                      </a:lnTo>
                      <a:lnTo>
                        <a:pt x="1847" y="687"/>
                      </a:lnTo>
                      <a:lnTo>
                        <a:pt x="1871" y="689"/>
                      </a:lnTo>
                      <a:lnTo>
                        <a:pt x="1875" y="678"/>
                      </a:lnTo>
                      <a:lnTo>
                        <a:pt x="1895" y="683"/>
                      </a:lnTo>
                      <a:lnTo>
                        <a:pt x="1887" y="698"/>
                      </a:lnTo>
                      <a:lnTo>
                        <a:pt x="1841" y="695"/>
                      </a:lnTo>
                      <a:lnTo>
                        <a:pt x="1816" y="624"/>
                      </a:lnTo>
                      <a:lnTo>
                        <a:pt x="1772" y="600"/>
                      </a:lnTo>
                      <a:lnTo>
                        <a:pt x="1758" y="611"/>
                      </a:lnTo>
                      <a:lnTo>
                        <a:pt x="1749" y="578"/>
                      </a:lnTo>
                      <a:lnTo>
                        <a:pt x="1709" y="569"/>
                      </a:lnTo>
                      <a:lnTo>
                        <a:pt x="1704" y="574"/>
                      </a:lnTo>
                      <a:lnTo>
                        <a:pt x="1666" y="518"/>
                      </a:lnTo>
                      <a:lnTo>
                        <a:pt x="1671" y="493"/>
                      </a:lnTo>
                      <a:lnTo>
                        <a:pt x="1688" y="490"/>
                      </a:lnTo>
                      <a:lnTo>
                        <a:pt x="1700" y="451"/>
                      </a:lnTo>
                      <a:lnTo>
                        <a:pt x="1708" y="386"/>
                      </a:lnTo>
                      <a:lnTo>
                        <a:pt x="1726" y="379"/>
                      </a:lnTo>
                      <a:lnTo>
                        <a:pt x="1768" y="324"/>
                      </a:lnTo>
                      <a:lnTo>
                        <a:pt x="1767" y="295"/>
                      </a:lnTo>
                      <a:lnTo>
                        <a:pt x="1781" y="263"/>
                      </a:lnTo>
                      <a:lnTo>
                        <a:pt x="1791" y="264"/>
                      </a:lnTo>
                      <a:lnTo>
                        <a:pt x="1781" y="221"/>
                      </a:lnTo>
                      <a:lnTo>
                        <a:pt x="1796" y="203"/>
                      </a:lnTo>
                      <a:lnTo>
                        <a:pt x="1777" y="174"/>
                      </a:lnTo>
                      <a:lnTo>
                        <a:pt x="1755" y="183"/>
                      </a:lnTo>
                      <a:lnTo>
                        <a:pt x="1756" y="218"/>
                      </a:lnTo>
                      <a:lnTo>
                        <a:pt x="1731" y="299"/>
                      </a:lnTo>
                      <a:lnTo>
                        <a:pt x="1657" y="363"/>
                      </a:lnTo>
                      <a:lnTo>
                        <a:pt x="1647" y="352"/>
                      </a:lnTo>
                      <a:lnTo>
                        <a:pt x="1596" y="359"/>
                      </a:lnTo>
                      <a:lnTo>
                        <a:pt x="1574" y="394"/>
                      </a:lnTo>
                      <a:lnTo>
                        <a:pt x="1522" y="438"/>
                      </a:lnTo>
                      <a:lnTo>
                        <a:pt x="1537" y="516"/>
                      </a:lnTo>
                      <a:lnTo>
                        <a:pt x="1532" y="596"/>
                      </a:lnTo>
                      <a:lnTo>
                        <a:pt x="1540" y="638"/>
                      </a:lnTo>
                      <a:lnTo>
                        <a:pt x="1524" y="669"/>
                      </a:lnTo>
                      <a:lnTo>
                        <a:pt x="1472" y="711"/>
                      </a:lnTo>
                      <a:lnTo>
                        <a:pt x="1450" y="726"/>
                      </a:lnTo>
                      <a:lnTo>
                        <a:pt x="1453" y="739"/>
                      </a:lnTo>
                      <a:lnTo>
                        <a:pt x="1422" y="786"/>
                      </a:lnTo>
                      <a:lnTo>
                        <a:pt x="1393" y="818"/>
                      </a:lnTo>
                      <a:lnTo>
                        <a:pt x="1401" y="861"/>
                      </a:lnTo>
                      <a:lnTo>
                        <a:pt x="1369" y="934"/>
                      </a:lnTo>
                      <a:lnTo>
                        <a:pt x="1370" y="956"/>
                      </a:lnTo>
                      <a:lnTo>
                        <a:pt x="1412" y="957"/>
                      </a:lnTo>
                      <a:lnTo>
                        <a:pt x="1432" y="986"/>
                      </a:lnTo>
                      <a:lnTo>
                        <a:pt x="1462" y="989"/>
                      </a:lnTo>
                      <a:lnTo>
                        <a:pt x="1500" y="970"/>
                      </a:lnTo>
                      <a:lnTo>
                        <a:pt x="1545" y="994"/>
                      </a:lnTo>
                      <a:lnTo>
                        <a:pt x="1571" y="1030"/>
                      </a:lnTo>
                      <a:lnTo>
                        <a:pt x="1579" y="1030"/>
                      </a:lnTo>
                      <a:lnTo>
                        <a:pt x="1586" y="1054"/>
                      </a:lnTo>
                      <a:lnTo>
                        <a:pt x="1631" y="1102"/>
                      </a:lnTo>
                      <a:lnTo>
                        <a:pt x="1628" y="1144"/>
                      </a:lnTo>
                      <a:lnTo>
                        <a:pt x="1615" y="1169"/>
                      </a:lnTo>
                      <a:lnTo>
                        <a:pt x="1619" y="1193"/>
                      </a:lnTo>
                      <a:lnTo>
                        <a:pt x="1631" y="1190"/>
                      </a:lnTo>
                      <a:lnTo>
                        <a:pt x="1630" y="1201"/>
                      </a:lnTo>
                      <a:lnTo>
                        <a:pt x="1612" y="1211"/>
                      </a:lnTo>
                      <a:lnTo>
                        <a:pt x="1611" y="1222"/>
                      </a:lnTo>
                      <a:lnTo>
                        <a:pt x="1617" y="1229"/>
                      </a:lnTo>
                      <a:lnTo>
                        <a:pt x="1625" y="1227"/>
                      </a:lnTo>
                      <a:lnTo>
                        <a:pt x="1626" y="1254"/>
                      </a:lnTo>
                      <a:lnTo>
                        <a:pt x="1614" y="1260"/>
                      </a:lnTo>
                      <a:lnTo>
                        <a:pt x="1586" y="1250"/>
                      </a:lnTo>
                      <a:lnTo>
                        <a:pt x="1555" y="1273"/>
                      </a:lnTo>
                      <a:lnTo>
                        <a:pt x="1552" y="1313"/>
                      </a:lnTo>
                      <a:lnTo>
                        <a:pt x="1541" y="1323"/>
                      </a:lnTo>
                      <a:lnTo>
                        <a:pt x="1536" y="1347"/>
                      </a:lnTo>
                      <a:lnTo>
                        <a:pt x="1561" y="1355"/>
                      </a:lnTo>
                      <a:lnTo>
                        <a:pt x="1565" y="1373"/>
                      </a:lnTo>
                      <a:lnTo>
                        <a:pt x="1588" y="1384"/>
                      </a:lnTo>
                      <a:lnTo>
                        <a:pt x="1598" y="1394"/>
                      </a:lnTo>
                      <a:lnTo>
                        <a:pt x="1605" y="1380"/>
                      </a:lnTo>
                      <a:lnTo>
                        <a:pt x="1615" y="1399"/>
                      </a:lnTo>
                      <a:lnTo>
                        <a:pt x="1603" y="1402"/>
                      </a:lnTo>
                      <a:lnTo>
                        <a:pt x="1610" y="1407"/>
                      </a:lnTo>
                      <a:lnTo>
                        <a:pt x="1626" y="1405"/>
                      </a:lnTo>
                      <a:lnTo>
                        <a:pt x="1645" y="1421"/>
                      </a:lnTo>
                      <a:lnTo>
                        <a:pt x="1634" y="1430"/>
                      </a:lnTo>
                      <a:lnTo>
                        <a:pt x="1625" y="1419"/>
                      </a:lnTo>
                      <a:lnTo>
                        <a:pt x="1592" y="1417"/>
                      </a:lnTo>
                      <a:lnTo>
                        <a:pt x="1578" y="1407"/>
                      </a:lnTo>
                      <a:lnTo>
                        <a:pt x="1565" y="1408"/>
                      </a:lnTo>
                      <a:lnTo>
                        <a:pt x="1551" y="1396"/>
                      </a:lnTo>
                      <a:lnTo>
                        <a:pt x="1543" y="1396"/>
                      </a:lnTo>
                      <a:lnTo>
                        <a:pt x="1509" y="1323"/>
                      </a:lnTo>
                      <a:lnTo>
                        <a:pt x="1524" y="1322"/>
                      </a:lnTo>
                      <a:lnTo>
                        <a:pt x="1532" y="1305"/>
                      </a:lnTo>
                      <a:lnTo>
                        <a:pt x="1532" y="1269"/>
                      </a:lnTo>
                      <a:lnTo>
                        <a:pt x="1555" y="1230"/>
                      </a:lnTo>
                      <a:lnTo>
                        <a:pt x="1573" y="1184"/>
                      </a:lnTo>
                      <a:lnTo>
                        <a:pt x="1574" y="1161"/>
                      </a:lnTo>
                      <a:lnTo>
                        <a:pt x="1560" y="1160"/>
                      </a:lnTo>
                      <a:lnTo>
                        <a:pt x="1552" y="1100"/>
                      </a:lnTo>
                      <a:lnTo>
                        <a:pt x="1564" y="1076"/>
                      </a:lnTo>
                      <a:lnTo>
                        <a:pt x="1559" y="1050"/>
                      </a:lnTo>
                      <a:lnTo>
                        <a:pt x="1506" y="1044"/>
                      </a:lnTo>
                      <a:lnTo>
                        <a:pt x="1472" y="1049"/>
                      </a:lnTo>
                      <a:lnTo>
                        <a:pt x="1448" y="1044"/>
                      </a:lnTo>
                      <a:lnTo>
                        <a:pt x="1379" y="1051"/>
                      </a:lnTo>
                      <a:lnTo>
                        <a:pt x="1348" y="1102"/>
                      </a:lnTo>
                      <a:lnTo>
                        <a:pt x="1341" y="1109"/>
                      </a:lnTo>
                      <a:lnTo>
                        <a:pt x="1350" y="1171"/>
                      </a:lnTo>
                      <a:lnTo>
                        <a:pt x="1342" y="1220"/>
                      </a:lnTo>
                      <a:lnTo>
                        <a:pt x="1314" y="1271"/>
                      </a:lnTo>
                      <a:lnTo>
                        <a:pt x="1288" y="1291"/>
                      </a:lnTo>
                      <a:lnTo>
                        <a:pt x="1253" y="1297"/>
                      </a:lnTo>
                      <a:lnTo>
                        <a:pt x="1214" y="1324"/>
                      </a:lnTo>
                      <a:lnTo>
                        <a:pt x="1209" y="1345"/>
                      </a:lnTo>
                      <a:lnTo>
                        <a:pt x="1175" y="1393"/>
                      </a:lnTo>
                      <a:lnTo>
                        <a:pt x="1158" y="1393"/>
                      </a:lnTo>
                      <a:lnTo>
                        <a:pt x="1135" y="1414"/>
                      </a:lnTo>
                      <a:lnTo>
                        <a:pt x="1096" y="1415"/>
                      </a:lnTo>
                      <a:lnTo>
                        <a:pt x="1075" y="1428"/>
                      </a:lnTo>
                      <a:lnTo>
                        <a:pt x="1029" y="1424"/>
                      </a:lnTo>
                      <a:lnTo>
                        <a:pt x="1009" y="1431"/>
                      </a:lnTo>
                      <a:lnTo>
                        <a:pt x="1012" y="1439"/>
                      </a:lnTo>
                      <a:lnTo>
                        <a:pt x="1023" y="1438"/>
                      </a:lnTo>
                      <a:lnTo>
                        <a:pt x="999" y="1477"/>
                      </a:lnTo>
                      <a:lnTo>
                        <a:pt x="949" y="1480"/>
                      </a:lnTo>
                      <a:lnTo>
                        <a:pt x="915" y="1424"/>
                      </a:lnTo>
                      <a:lnTo>
                        <a:pt x="876" y="1407"/>
                      </a:lnTo>
                      <a:lnTo>
                        <a:pt x="838" y="1398"/>
                      </a:lnTo>
                      <a:lnTo>
                        <a:pt x="776" y="1322"/>
                      </a:lnTo>
                      <a:lnTo>
                        <a:pt x="769" y="1292"/>
                      </a:lnTo>
                      <a:lnTo>
                        <a:pt x="781" y="1268"/>
                      </a:lnTo>
                      <a:lnTo>
                        <a:pt x="777" y="1260"/>
                      </a:lnTo>
                      <a:lnTo>
                        <a:pt x="758" y="1250"/>
                      </a:lnTo>
                      <a:lnTo>
                        <a:pt x="740" y="1258"/>
                      </a:lnTo>
                      <a:lnTo>
                        <a:pt x="704" y="1255"/>
                      </a:lnTo>
                      <a:lnTo>
                        <a:pt x="718" y="1236"/>
                      </a:lnTo>
                      <a:lnTo>
                        <a:pt x="737" y="1246"/>
                      </a:lnTo>
                      <a:lnTo>
                        <a:pt x="779" y="1248"/>
                      </a:lnTo>
                      <a:lnTo>
                        <a:pt x="790" y="1257"/>
                      </a:lnTo>
                      <a:lnTo>
                        <a:pt x="819" y="1272"/>
                      </a:lnTo>
                      <a:lnTo>
                        <a:pt x="855" y="1273"/>
                      </a:lnTo>
                      <a:lnTo>
                        <a:pt x="851" y="1296"/>
                      </a:lnTo>
                      <a:lnTo>
                        <a:pt x="902" y="1318"/>
                      </a:lnTo>
                      <a:lnTo>
                        <a:pt x="899" y="1332"/>
                      </a:lnTo>
                      <a:lnTo>
                        <a:pt x="875" y="1346"/>
                      </a:lnTo>
                      <a:lnTo>
                        <a:pt x="866" y="1332"/>
                      </a:lnTo>
                      <a:lnTo>
                        <a:pt x="859" y="1329"/>
                      </a:lnTo>
                      <a:lnTo>
                        <a:pt x="853" y="1342"/>
                      </a:lnTo>
                      <a:lnTo>
                        <a:pt x="884" y="1374"/>
                      </a:lnTo>
                      <a:lnTo>
                        <a:pt x="913" y="1377"/>
                      </a:lnTo>
                      <a:lnTo>
                        <a:pt x="950" y="1364"/>
                      </a:lnTo>
                      <a:lnTo>
                        <a:pt x="947" y="1371"/>
                      </a:lnTo>
                      <a:lnTo>
                        <a:pt x="964" y="1374"/>
                      </a:lnTo>
                      <a:lnTo>
                        <a:pt x="977" y="1320"/>
                      </a:lnTo>
                      <a:lnTo>
                        <a:pt x="970" y="1310"/>
                      </a:lnTo>
                      <a:lnTo>
                        <a:pt x="976" y="1306"/>
                      </a:lnTo>
                      <a:lnTo>
                        <a:pt x="984" y="1320"/>
                      </a:lnTo>
                      <a:lnTo>
                        <a:pt x="1000" y="1318"/>
                      </a:lnTo>
                      <a:lnTo>
                        <a:pt x="1005" y="1327"/>
                      </a:lnTo>
                      <a:lnTo>
                        <a:pt x="1029" y="1314"/>
                      </a:lnTo>
                      <a:lnTo>
                        <a:pt x="1040" y="1304"/>
                      </a:lnTo>
                      <a:lnTo>
                        <a:pt x="1032" y="1294"/>
                      </a:lnTo>
                      <a:lnTo>
                        <a:pt x="1041" y="1292"/>
                      </a:lnTo>
                      <a:lnTo>
                        <a:pt x="1059" y="1281"/>
                      </a:lnTo>
                      <a:lnTo>
                        <a:pt x="1060" y="1300"/>
                      </a:lnTo>
                      <a:lnTo>
                        <a:pt x="1065" y="1292"/>
                      </a:lnTo>
                      <a:lnTo>
                        <a:pt x="1066" y="1277"/>
                      </a:lnTo>
                      <a:lnTo>
                        <a:pt x="1061" y="1267"/>
                      </a:lnTo>
                      <a:lnTo>
                        <a:pt x="1079" y="1258"/>
                      </a:lnTo>
                      <a:lnTo>
                        <a:pt x="1080" y="1264"/>
                      </a:lnTo>
                      <a:lnTo>
                        <a:pt x="1088" y="1267"/>
                      </a:lnTo>
                      <a:lnTo>
                        <a:pt x="1100" y="1257"/>
                      </a:lnTo>
                      <a:lnTo>
                        <a:pt x="1103" y="1245"/>
                      </a:lnTo>
                      <a:lnTo>
                        <a:pt x="1138" y="1225"/>
                      </a:lnTo>
                      <a:lnTo>
                        <a:pt x="1151" y="1225"/>
                      </a:lnTo>
                      <a:lnTo>
                        <a:pt x="1174" y="1207"/>
                      </a:lnTo>
                      <a:lnTo>
                        <a:pt x="1180" y="1213"/>
                      </a:lnTo>
                      <a:lnTo>
                        <a:pt x="1186" y="1193"/>
                      </a:lnTo>
                      <a:lnTo>
                        <a:pt x="1194" y="1189"/>
                      </a:lnTo>
                      <a:lnTo>
                        <a:pt x="1203" y="1176"/>
                      </a:lnTo>
                      <a:lnTo>
                        <a:pt x="1204" y="1158"/>
                      </a:lnTo>
                      <a:lnTo>
                        <a:pt x="1217" y="1123"/>
                      </a:lnTo>
                      <a:lnTo>
                        <a:pt x="1236" y="1100"/>
                      </a:lnTo>
                      <a:lnTo>
                        <a:pt x="1263" y="1092"/>
                      </a:lnTo>
                      <a:lnTo>
                        <a:pt x="1279" y="1073"/>
                      </a:lnTo>
                      <a:lnTo>
                        <a:pt x="1287" y="1081"/>
                      </a:lnTo>
                      <a:lnTo>
                        <a:pt x="1297" y="1045"/>
                      </a:lnTo>
                      <a:lnTo>
                        <a:pt x="1249" y="953"/>
                      </a:lnTo>
                      <a:lnTo>
                        <a:pt x="1256" y="910"/>
                      </a:lnTo>
                      <a:lnTo>
                        <a:pt x="1313" y="823"/>
                      </a:lnTo>
                      <a:lnTo>
                        <a:pt x="1338" y="769"/>
                      </a:lnTo>
                      <a:lnTo>
                        <a:pt x="1373" y="651"/>
                      </a:lnTo>
                      <a:lnTo>
                        <a:pt x="1413" y="619"/>
                      </a:lnTo>
                      <a:lnTo>
                        <a:pt x="1420" y="592"/>
                      </a:lnTo>
                      <a:lnTo>
                        <a:pt x="1450" y="544"/>
                      </a:lnTo>
                      <a:lnTo>
                        <a:pt x="1450" y="500"/>
                      </a:lnTo>
                      <a:lnTo>
                        <a:pt x="1462" y="494"/>
                      </a:lnTo>
                      <a:lnTo>
                        <a:pt x="1444" y="380"/>
                      </a:lnTo>
                      <a:lnTo>
                        <a:pt x="1491" y="355"/>
                      </a:lnTo>
                      <a:lnTo>
                        <a:pt x="1532" y="299"/>
                      </a:lnTo>
                      <a:lnTo>
                        <a:pt x="1560" y="278"/>
                      </a:lnTo>
                      <a:lnTo>
                        <a:pt x="1603" y="199"/>
                      </a:lnTo>
                      <a:lnTo>
                        <a:pt x="1610" y="159"/>
                      </a:lnTo>
                      <a:lnTo>
                        <a:pt x="1617" y="152"/>
                      </a:lnTo>
                      <a:lnTo>
                        <a:pt x="1616" y="141"/>
                      </a:lnTo>
                      <a:lnTo>
                        <a:pt x="1592" y="115"/>
                      </a:lnTo>
                      <a:lnTo>
                        <a:pt x="1574" y="118"/>
                      </a:lnTo>
                      <a:lnTo>
                        <a:pt x="1570" y="106"/>
                      </a:lnTo>
                      <a:lnTo>
                        <a:pt x="1587" y="105"/>
                      </a:lnTo>
                      <a:lnTo>
                        <a:pt x="1568" y="83"/>
                      </a:lnTo>
                      <a:lnTo>
                        <a:pt x="1535" y="68"/>
                      </a:lnTo>
                      <a:lnTo>
                        <a:pt x="1515" y="68"/>
                      </a:lnTo>
                      <a:lnTo>
                        <a:pt x="1441" y="22"/>
                      </a:lnTo>
                      <a:lnTo>
                        <a:pt x="1458" y="16"/>
                      </a:lnTo>
                      <a:lnTo>
                        <a:pt x="1436" y="0"/>
                      </a:lnTo>
                      <a:lnTo>
                        <a:pt x="1387" y="46"/>
                      </a:lnTo>
                      <a:lnTo>
                        <a:pt x="1342" y="109"/>
                      </a:lnTo>
                      <a:lnTo>
                        <a:pt x="1338" y="128"/>
                      </a:lnTo>
                      <a:lnTo>
                        <a:pt x="1327" y="128"/>
                      </a:lnTo>
                      <a:lnTo>
                        <a:pt x="1274" y="198"/>
                      </a:lnTo>
                      <a:lnTo>
                        <a:pt x="1208" y="243"/>
                      </a:lnTo>
                      <a:lnTo>
                        <a:pt x="1110" y="271"/>
                      </a:lnTo>
                      <a:lnTo>
                        <a:pt x="1083" y="296"/>
                      </a:lnTo>
                      <a:lnTo>
                        <a:pt x="1082" y="314"/>
                      </a:lnTo>
                      <a:lnTo>
                        <a:pt x="1041" y="337"/>
                      </a:lnTo>
                      <a:lnTo>
                        <a:pt x="1035" y="365"/>
                      </a:lnTo>
                      <a:lnTo>
                        <a:pt x="1083" y="379"/>
                      </a:lnTo>
                      <a:lnTo>
                        <a:pt x="1051" y="421"/>
                      </a:lnTo>
                      <a:lnTo>
                        <a:pt x="1038" y="456"/>
                      </a:lnTo>
                      <a:lnTo>
                        <a:pt x="1021" y="463"/>
                      </a:lnTo>
                      <a:lnTo>
                        <a:pt x="1004" y="495"/>
                      </a:lnTo>
                      <a:lnTo>
                        <a:pt x="999" y="528"/>
                      </a:lnTo>
                      <a:lnTo>
                        <a:pt x="972" y="536"/>
                      </a:lnTo>
                      <a:lnTo>
                        <a:pt x="976" y="514"/>
                      </a:lnTo>
                      <a:lnTo>
                        <a:pt x="927" y="568"/>
                      </a:lnTo>
                      <a:lnTo>
                        <a:pt x="908" y="605"/>
                      </a:lnTo>
                      <a:lnTo>
                        <a:pt x="911" y="618"/>
                      </a:lnTo>
                      <a:lnTo>
                        <a:pt x="919" y="604"/>
                      </a:lnTo>
                      <a:lnTo>
                        <a:pt x="945" y="596"/>
                      </a:lnTo>
                      <a:lnTo>
                        <a:pt x="977" y="662"/>
                      </a:lnTo>
                      <a:lnTo>
                        <a:pt x="995" y="655"/>
                      </a:lnTo>
                      <a:lnTo>
                        <a:pt x="955" y="738"/>
                      </a:lnTo>
                      <a:lnTo>
                        <a:pt x="959" y="791"/>
                      </a:lnTo>
                      <a:lnTo>
                        <a:pt x="981" y="812"/>
                      </a:lnTo>
                      <a:lnTo>
                        <a:pt x="1000" y="817"/>
                      </a:lnTo>
                      <a:lnTo>
                        <a:pt x="982" y="849"/>
                      </a:lnTo>
                      <a:lnTo>
                        <a:pt x="908" y="919"/>
                      </a:lnTo>
                      <a:lnTo>
                        <a:pt x="867" y="942"/>
                      </a:lnTo>
                      <a:lnTo>
                        <a:pt x="864" y="929"/>
                      </a:lnTo>
                      <a:lnTo>
                        <a:pt x="874" y="897"/>
                      </a:lnTo>
                      <a:lnTo>
                        <a:pt x="851" y="852"/>
                      </a:lnTo>
                      <a:lnTo>
                        <a:pt x="860" y="851"/>
                      </a:lnTo>
                      <a:lnTo>
                        <a:pt x="841" y="776"/>
                      </a:lnTo>
                      <a:lnTo>
                        <a:pt x="846" y="764"/>
                      </a:lnTo>
                      <a:lnTo>
                        <a:pt x="809" y="708"/>
                      </a:lnTo>
                      <a:lnTo>
                        <a:pt x="796" y="679"/>
                      </a:lnTo>
                      <a:lnTo>
                        <a:pt x="788" y="678"/>
                      </a:lnTo>
                      <a:lnTo>
                        <a:pt x="778" y="665"/>
                      </a:lnTo>
                      <a:lnTo>
                        <a:pt x="795" y="661"/>
                      </a:lnTo>
                      <a:lnTo>
                        <a:pt x="765" y="627"/>
                      </a:lnTo>
                      <a:lnTo>
                        <a:pt x="760" y="609"/>
                      </a:lnTo>
                      <a:lnTo>
                        <a:pt x="745" y="595"/>
                      </a:lnTo>
                      <a:lnTo>
                        <a:pt x="726" y="613"/>
                      </a:lnTo>
                      <a:lnTo>
                        <a:pt x="680" y="624"/>
                      </a:lnTo>
                      <a:lnTo>
                        <a:pt x="686" y="641"/>
                      </a:lnTo>
                      <a:lnTo>
                        <a:pt x="672" y="647"/>
                      </a:lnTo>
                      <a:lnTo>
                        <a:pt x="679" y="664"/>
                      </a:lnTo>
                      <a:lnTo>
                        <a:pt x="721" y="708"/>
                      </a:lnTo>
                      <a:lnTo>
                        <a:pt x="714" y="720"/>
                      </a:lnTo>
                      <a:lnTo>
                        <a:pt x="711" y="768"/>
                      </a:lnTo>
                      <a:lnTo>
                        <a:pt x="674" y="786"/>
                      </a:lnTo>
                      <a:lnTo>
                        <a:pt x="653" y="800"/>
                      </a:lnTo>
                      <a:lnTo>
                        <a:pt x="626" y="854"/>
                      </a:lnTo>
                      <a:lnTo>
                        <a:pt x="630" y="892"/>
                      </a:lnTo>
                      <a:lnTo>
                        <a:pt x="652" y="912"/>
                      </a:lnTo>
                      <a:lnTo>
                        <a:pt x="666" y="914"/>
                      </a:lnTo>
                      <a:lnTo>
                        <a:pt x="660" y="970"/>
                      </a:lnTo>
                      <a:lnTo>
                        <a:pt x="644" y="970"/>
                      </a:lnTo>
                      <a:lnTo>
                        <a:pt x="630" y="949"/>
                      </a:lnTo>
                      <a:lnTo>
                        <a:pt x="603" y="965"/>
                      </a:lnTo>
                      <a:lnTo>
                        <a:pt x="609" y="975"/>
                      </a:lnTo>
                      <a:lnTo>
                        <a:pt x="629" y="975"/>
                      </a:lnTo>
                      <a:lnTo>
                        <a:pt x="603" y="1005"/>
                      </a:lnTo>
                      <a:lnTo>
                        <a:pt x="583" y="990"/>
                      </a:lnTo>
                      <a:lnTo>
                        <a:pt x="578" y="1010"/>
                      </a:lnTo>
                      <a:lnTo>
                        <a:pt x="517" y="1016"/>
                      </a:lnTo>
                      <a:lnTo>
                        <a:pt x="505" y="1036"/>
                      </a:lnTo>
                      <a:lnTo>
                        <a:pt x="490" y="1031"/>
                      </a:lnTo>
                      <a:lnTo>
                        <a:pt x="470" y="1072"/>
                      </a:lnTo>
                      <a:lnTo>
                        <a:pt x="424" y="1060"/>
                      </a:lnTo>
                      <a:lnTo>
                        <a:pt x="419" y="1070"/>
                      </a:lnTo>
                      <a:lnTo>
                        <a:pt x="403" y="1065"/>
                      </a:lnTo>
                      <a:lnTo>
                        <a:pt x="393" y="1081"/>
                      </a:lnTo>
                      <a:lnTo>
                        <a:pt x="357" y="1055"/>
                      </a:lnTo>
                      <a:lnTo>
                        <a:pt x="332" y="1076"/>
                      </a:lnTo>
                      <a:lnTo>
                        <a:pt x="311" y="1074"/>
                      </a:lnTo>
                      <a:lnTo>
                        <a:pt x="271" y="1095"/>
                      </a:lnTo>
                      <a:lnTo>
                        <a:pt x="269" y="1110"/>
                      </a:lnTo>
                      <a:lnTo>
                        <a:pt x="254" y="1115"/>
                      </a:lnTo>
                      <a:lnTo>
                        <a:pt x="255" y="1100"/>
                      </a:lnTo>
                      <a:lnTo>
                        <a:pt x="198" y="1130"/>
                      </a:lnTo>
                      <a:lnTo>
                        <a:pt x="203" y="1151"/>
                      </a:lnTo>
                      <a:lnTo>
                        <a:pt x="157" y="1165"/>
                      </a:lnTo>
                      <a:lnTo>
                        <a:pt x="147" y="1155"/>
                      </a:lnTo>
                      <a:lnTo>
                        <a:pt x="111" y="116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" name="Freeform 168"/>
                <p:cNvSpPr>
                  <a:spLocks/>
                </p:cNvSpPr>
                <p:nvPr/>
              </p:nvSpPr>
              <p:spPr bwMode="auto">
                <a:xfrm>
                  <a:off x="3977801" y="2398959"/>
                  <a:ext cx="68387" cy="53150"/>
                </a:xfrm>
                <a:custGeom>
                  <a:avLst/>
                  <a:gdLst>
                    <a:gd name="T0" fmla="*/ 0 w 128"/>
                    <a:gd name="T1" fmla="*/ 2147483646 h 98"/>
                    <a:gd name="T2" fmla="*/ 2147483646 w 128"/>
                    <a:gd name="T3" fmla="*/ 2147483646 h 98"/>
                    <a:gd name="T4" fmla="*/ 2147483646 w 128"/>
                    <a:gd name="T5" fmla="*/ 2147483646 h 98"/>
                    <a:gd name="T6" fmla="*/ 2147483646 w 128"/>
                    <a:gd name="T7" fmla="*/ 0 h 98"/>
                    <a:gd name="T8" fmla="*/ 2147483646 w 128"/>
                    <a:gd name="T9" fmla="*/ 2147483646 h 98"/>
                    <a:gd name="T10" fmla="*/ 2147483646 w 128"/>
                    <a:gd name="T11" fmla="*/ 2147483646 h 98"/>
                    <a:gd name="T12" fmla="*/ 2147483646 w 128"/>
                    <a:gd name="T13" fmla="*/ 2147483646 h 98"/>
                    <a:gd name="T14" fmla="*/ 2147483646 w 128"/>
                    <a:gd name="T15" fmla="*/ 2147483646 h 98"/>
                    <a:gd name="T16" fmla="*/ 2147483646 w 128"/>
                    <a:gd name="T17" fmla="*/ 2147483646 h 98"/>
                    <a:gd name="T18" fmla="*/ 2147483646 w 128"/>
                    <a:gd name="T19" fmla="*/ 2147483646 h 98"/>
                    <a:gd name="T20" fmla="*/ 2147483646 w 128"/>
                    <a:gd name="T21" fmla="*/ 2147483646 h 98"/>
                    <a:gd name="T22" fmla="*/ 2147483646 w 128"/>
                    <a:gd name="T23" fmla="*/ 2147483646 h 98"/>
                    <a:gd name="T24" fmla="*/ 2147483646 w 128"/>
                    <a:gd name="T25" fmla="*/ 2147483646 h 98"/>
                    <a:gd name="T26" fmla="*/ 2147483646 w 128"/>
                    <a:gd name="T27" fmla="*/ 2147483646 h 98"/>
                    <a:gd name="T28" fmla="*/ 2147483646 w 128"/>
                    <a:gd name="T29" fmla="*/ 2147483646 h 98"/>
                    <a:gd name="T30" fmla="*/ 0 w 128"/>
                    <a:gd name="T31" fmla="*/ 2147483646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8"/>
                    <a:gd name="T49" fmla="*/ 0 h 98"/>
                    <a:gd name="T50" fmla="*/ 128 w 128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8" h="98">
                      <a:moveTo>
                        <a:pt x="0" y="74"/>
                      </a:moveTo>
                      <a:lnTo>
                        <a:pt x="20" y="55"/>
                      </a:lnTo>
                      <a:lnTo>
                        <a:pt x="42" y="8"/>
                      </a:lnTo>
                      <a:lnTo>
                        <a:pt x="69" y="0"/>
                      </a:lnTo>
                      <a:lnTo>
                        <a:pt x="121" y="11"/>
                      </a:lnTo>
                      <a:lnTo>
                        <a:pt x="125" y="20"/>
                      </a:lnTo>
                      <a:lnTo>
                        <a:pt x="91" y="52"/>
                      </a:lnTo>
                      <a:lnTo>
                        <a:pt x="103" y="70"/>
                      </a:lnTo>
                      <a:lnTo>
                        <a:pt x="117" y="62"/>
                      </a:lnTo>
                      <a:lnTo>
                        <a:pt x="124" y="60"/>
                      </a:lnTo>
                      <a:lnTo>
                        <a:pt x="128" y="71"/>
                      </a:lnTo>
                      <a:lnTo>
                        <a:pt x="121" y="88"/>
                      </a:lnTo>
                      <a:lnTo>
                        <a:pt x="87" y="98"/>
                      </a:lnTo>
                      <a:lnTo>
                        <a:pt x="69" y="85"/>
                      </a:lnTo>
                      <a:lnTo>
                        <a:pt x="28" y="91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" name="Freeform 169"/>
                <p:cNvSpPr>
                  <a:spLocks/>
                </p:cNvSpPr>
                <p:nvPr/>
              </p:nvSpPr>
              <p:spPr bwMode="auto">
                <a:xfrm>
                  <a:off x="4176601" y="2595456"/>
                  <a:ext cx="58845" cy="37044"/>
                </a:xfrm>
                <a:custGeom>
                  <a:avLst/>
                  <a:gdLst>
                    <a:gd name="T0" fmla="*/ 0 w 110"/>
                    <a:gd name="T1" fmla="*/ 2147483646 h 70"/>
                    <a:gd name="T2" fmla="*/ 2147483646 w 110"/>
                    <a:gd name="T3" fmla="*/ 2147483646 h 70"/>
                    <a:gd name="T4" fmla="*/ 2147483646 w 110"/>
                    <a:gd name="T5" fmla="*/ 2147483646 h 70"/>
                    <a:gd name="T6" fmla="*/ 2147483646 w 110"/>
                    <a:gd name="T7" fmla="*/ 0 h 70"/>
                    <a:gd name="T8" fmla="*/ 2147483646 w 110"/>
                    <a:gd name="T9" fmla="*/ 2147483646 h 70"/>
                    <a:gd name="T10" fmla="*/ 2147483646 w 110"/>
                    <a:gd name="T11" fmla="*/ 2147483646 h 70"/>
                    <a:gd name="T12" fmla="*/ 2147483646 w 110"/>
                    <a:gd name="T13" fmla="*/ 2147483646 h 70"/>
                    <a:gd name="T14" fmla="*/ 2147483646 w 110"/>
                    <a:gd name="T15" fmla="*/ 2147483646 h 70"/>
                    <a:gd name="T16" fmla="*/ 2147483646 w 110"/>
                    <a:gd name="T17" fmla="*/ 2147483646 h 70"/>
                    <a:gd name="T18" fmla="*/ 0 w 110"/>
                    <a:gd name="T19" fmla="*/ 214748364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0"/>
                    <a:gd name="T31" fmla="*/ 0 h 70"/>
                    <a:gd name="T32" fmla="*/ 110 w 110"/>
                    <a:gd name="T33" fmla="*/ 70 h 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0" h="70">
                      <a:moveTo>
                        <a:pt x="0" y="45"/>
                      </a:moveTo>
                      <a:lnTo>
                        <a:pt x="36" y="19"/>
                      </a:lnTo>
                      <a:lnTo>
                        <a:pt x="43" y="9"/>
                      </a:lnTo>
                      <a:lnTo>
                        <a:pt x="78" y="0"/>
                      </a:lnTo>
                      <a:lnTo>
                        <a:pt x="110" y="36"/>
                      </a:lnTo>
                      <a:lnTo>
                        <a:pt x="106" y="46"/>
                      </a:lnTo>
                      <a:lnTo>
                        <a:pt x="73" y="57"/>
                      </a:lnTo>
                      <a:lnTo>
                        <a:pt x="56" y="70"/>
                      </a:lnTo>
                      <a:lnTo>
                        <a:pt x="8" y="64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" name="Freeform 170"/>
                <p:cNvSpPr>
                  <a:spLocks/>
                </p:cNvSpPr>
                <p:nvPr/>
              </p:nvSpPr>
              <p:spPr bwMode="auto">
                <a:xfrm>
                  <a:off x="4114576" y="2492375"/>
                  <a:ext cx="25446" cy="37044"/>
                </a:xfrm>
                <a:custGeom>
                  <a:avLst/>
                  <a:gdLst>
                    <a:gd name="T0" fmla="*/ 0 w 49"/>
                    <a:gd name="T1" fmla="*/ 2147483646 h 71"/>
                    <a:gd name="T2" fmla="*/ 0 w 49"/>
                    <a:gd name="T3" fmla="*/ 2147483646 h 71"/>
                    <a:gd name="T4" fmla="*/ 2147483646 w 49"/>
                    <a:gd name="T5" fmla="*/ 0 h 71"/>
                    <a:gd name="T6" fmla="*/ 2147483646 w 49"/>
                    <a:gd name="T7" fmla="*/ 2147483646 h 71"/>
                    <a:gd name="T8" fmla="*/ 2147483646 w 49"/>
                    <a:gd name="T9" fmla="*/ 2147483646 h 71"/>
                    <a:gd name="T10" fmla="*/ 0 w 49"/>
                    <a:gd name="T11" fmla="*/ 2147483646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71"/>
                    <a:gd name="T20" fmla="*/ 49 w 49"/>
                    <a:gd name="T21" fmla="*/ 71 h 7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71">
                      <a:moveTo>
                        <a:pt x="0" y="46"/>
                      </a:moveTo>
                      <a:lnTo>
                        <a:pt x="0" y="22"/>
                      </a:lnTo>
                      <a:lnTo>
                        <a:pt x="35" y="0"/>
                      </a:lnTo>
                      <a:lnTo>
                        <a:pt x="49" y="17"/>
                      </a:lnTo>
                      <a:lnTo>
                        <a:pt x="17" y="7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1" name="Freeform 171"/>
                <p:cNvSpPr>
                  <a:spLocks/>
                </p:cNvSpPr>
                <p:nvPr/>
              </p:nvSpPr>
              <p:spPr bwMode="auto">
                <a:xfrm>
                  <a:off x="3613598" y="3112466"/>
                  <a:ext cx="30218" cy="46709"/>
                </a:xfrm>
                <a:custGeom>
                  <a:avLst/>
                  <a:gdLst>
                    <a:gd name="T0" fmla="*/ 0 w 57"/>
                    <a:gd name="T1" fmla="*/ 2147483646 h 87"/>
                    <a:gd name="T2" fmla="*/ 2147483646 w 57"/>
                    <a:gd name="T3" fmla="*/ 0 h 87"/>
                    <a:gd name="T4" fmla="*/ 2147483646 w 57"/>
                    <a:gd name="T5" fmla="*/ 2147483646 h 87"/>
                    <a:gd name="T6" fmla="*/ 2147483646 w 57"/>
                    <a:gd name="T7" fmla="*/ 2147483646 h 87"/>
                    <a:gd name="T8" fmla="*/ 2147483646 w 57"/>
                    <a:gd name="T9" fmla="*/ 2147483646 h 87"/>
                    <a:gd name="T10" fmla="*/ 2147483646 w 57"/>
                    <a:gd name="T11" fmla="*/ 2147483646 h 87"/>
                    <a:gd name="T12" fmla="*/ 2147483646 w 57"/>
                    <a:gd name="T13" fmla="*/ 2147483646 h 87"/>
                    <a:gd name="T14" fmla="*/ 2147483646 w 57"/>
                    <a:gd name="T15" fmla="*/ 2147483646 h 87"/>
                    <a:gd name="T16" fmla="*/ 2147483646 w 57"/>
                    <a:gd name="T17" fmla="*/ 2147483646 h 87"/>
                    <a:gd name="T18" fmla="*/ 2147483646 w 57"/>
                    <a:gd name="T19" fmla="*/ 2147483646 h 87"/>
                    <a:gd name="T20" fmla="*/ 2147483646 w 57"/>
                    <a:gd name="T21" fmla="*/ 2147483646 h 87"/>
                    <a:gd name="T22" fmla="*/ 2147483646 w 57"/>
                    <a:gd name="T23" fmla="*/ 2147483646 h 87"/>
                    <a:gd name="T24" fmla="*/ 2147483646 w 57"/>
                    <a:gd name="T25" fmla="*/ 2147483646 h 87"/>
                    <a:gd name="T26" fmla="*/ 2147483646 w 57"/>
                    <a:gd name="T27" fmla="*/ 2147483646 h 87"/>
                    <a:gd name="T28" fmla="*/ 2147483646 w 57"/>
                    <a:gd name="T29" fmla="*/ 2147483646 h 87"/>
                    <a:gd name="T30" fmla="*/ 2147483646 w 57"/>
                    <a:gd name="T31" fmla="*/ 2147483646 h 87"/>
                    <a:gd name="T32" fmla="*/ 0 w 57"/>
                    <a:gd name="T33" fmla="*/ 2147483646 h 8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7"/>
                    <a:gd name="T52" fmla="*/ 0 h 87"/>
                    <a:gd name="T53" fmla="*/ 57 w 57"/>
                    <a:gd name="T54" fmla="*/ 87 h 8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7" h="87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9" y="8"/>
                      </a:lnTo>
                      <a:lnTo>
                        <a:pt x="26" y="26"/>
                      </a:lnTo>
                      <a:lnTo>
                        <a:pt x="30" y="44"/>
                      </a:lnTo>
                      <a:lnTo>
                        <a:pt x="33" y="28"/>
                      </a:lnTo>
                      <a:lnTo>
                        <a:pt x="43" y="32"/>
                      </a:lnTo>
                      <a:lnTo>
                        <a:pt x="57" y="46"/>
                      </a:lnTo>
                      <a:lnTo>
                        <a:pt x="52" y="79"/>
                      </a:lnTo>
                      <a:lnTo>
                        <a:pt x="46" y="84"/>
                      </a:lnTo>
                      <a:lnTo>
                        <a:pt x="35" y="77"/>
                      </a:lnTo>
                      <a:lnTo>
                        <a:pt x="28" y="87"/>
                      </a:lnTo>
                      <a:lnTo>
                        <a:pt x="9" y="49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15" y="1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2" name="Freeform 179"/>
                <p:cNvSpPr>
                  <a:spLocks/>
                </p:cNvSpPr>
                <p:nvPr/>
              </p:nvSpPr>
              <p:spPr bwMode="auto">
                <a:xfrm>
                  <a:off x="3653359" y="3139847"/>
                  <a:ext cx="12723" cy="11274"/>
                </a:xfrm>
                <a:custGeom>
                  <a:avLst/>
                  <a:gdLst>
                    <a:gd name="T0" fmla="*/ 2147483646 w 24"/>
                    <a:gd name="T1" fmla="*/ 2147483646 h 22"/>
                    <a:gd name="T2" fmla="*/ 0 w 24"/>
                    <a:gd name="T3" fmla="*/ 0 h 22"/>
                    <a:gd name="T4" fmla="*/ 2147483646 w 24"/>
                    <a:gd name="T5" fmla="*/ 2147483646 h 22"/>
                    <a:gd name="T6" fmla="*/ 2147483646 w 24"/>
                    <a:gd name="T7" fmla="*/ 2147483646 h 22"/>
                    <a:gd name="T8" fmla="*/ 2147483646 w 24"/>
                    <a:gd name="T9" fmla="*/ 2147483646 h 22"/>
                    <a:gd name="T10" fmla="*/ 2147483646 w 24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22"/>
                    <a:gd name="T20" fmla="*/ 24 w 24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22">
                      <a:moveTo>
                        <a:pt x="10" y="1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5" y="22"/>
                      </a:lnTo>
                      <a:lnTo>
                        <a:pt x="24" y="1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3" name="Freeform 180"/>
                <p:cNvSpPr>
                  <a:spLocks/>
                </p:cNvSpPr>
                <p:nvPr/>
              </p:nvSpPr>
              <p:spPr bwMode="auto">
                <a:xfrm>
                  <a:off x="4033464" y="2421508"/>
                  <a:ext cx="7953" cy="9664"/>
                </a:xfrm>
                <a:custGeom>
                  <a:avLst/>
                  <a:gdLst>
                    <a:gd name="T0" fmla="*/ 0 w 16"/>
                    <a:gd name="T1" fmla="*/ 2147483646 h 19"/>
                    <a:gd name="T2" fmla="*/ 2147483646 w 16"/>
                    <a:gd name="T3" fmla="*/ 2147483646 h 19"/>
                    <a:gd name="T4" fmla="*/ 2147483646 w 16"/>
                    <a:gd name="T5" fmla="*/ 2147483646 h 19"/>
                    <a:gd name="T6" fmla="*/ 2147483646 w 16"/>
                    <a:gd name="T7" fmla="*/ 0 h 19"/>
                    <a:gd name="T8" fmla="*/ 0 w 16"/>
                    <a:gd name="T9" fmla="*/ 214748364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19"/>
                    <a:gd name="T17" fmla="*/ 16 w 16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19">
                      <a:moveTo>
                        <a:pt x="0" y="15"/>
                      </a:moveTo>
                      <a:lnTo>
                        <a:pt x="3" y="19"/>
                      </a:lnTo>
                      <a:lnTo>
                        <a:pt x="15" y="6"/>
                      </a:lnTo>
                      <a:lnTo>
                        <a:pt x="1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4" name="Freeform 181"/>
                <p:cNvSpPr>
                  <a:spLocks/>
                </p:cNvSpPr>
                <p:nvPr/>
              </p:nvSpPr>
              <p:spPr bwMode="auto">
                <a:xfrm>
                  <a:off x="3612008" y="3123741"/>
                  <a:ext cx="4771" cy="6443"/>
                </a:xfrm>
                <a:custGeom>
                  <a:avLst/>
                  <a:gdLst>
                    <a:gd name="T0" fmla="*/ 2147483646 w 10"/>
                    <a:gd name="T1" fmla="*/ 2147483646 h 14"/>
                    <a:gd name="T2" fmla="*/ 2147483646 w 10"/>
                    <a:gd name="T3" fmla="*/ 2147483646 h 14"/>
                    <a:gd name="T4" fmla="*/ 2147483646 w 10"/>
                    <a:gd name="T5" fmla="*/ 2147483646 h 14"/>
                    <a:gd name="T6" fmla="*/ 0 w 10"/>
                    <a:gd name="T7" fmla="*/ 2147483646 h 14"/>
                    <a:gd name="T8" fmla="*/ 2147483646 w 10"/>
                    <a:gd name="T9" fmla="*/ 0 h 14"/>
                    <a:gd name="T10" fmla="*/ 2147483646 w 10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10" y="7"/>
                      </a:move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5" name="Freeform 184"/>
                <p:cNvSpPr>
                  <a:spLocks/>
                </p:cNvSpPr>
                <p:nvPr/>
              </p:nvSpPr>
              <p:spPr bwMode="auto">
                <a:xfrm>
                  <a:off x="3761506" y="2600287"/>
                  <a:ext cx="7952" cy="6443"/>
                </a:xfrm>
                <a:custGeom>
                  <a:avLst/>
                  <a:gdLst>
                    <a:gd name="T0" fmla="*/ 0 w 15"/>
                    <a:gd name="T1" fmla="*/ 2147483646 h 12"/>
                    <a:gd name="T2" fmla="*/ 2147483646 w 15"/>
                    <a:gd name="T3" fmla="*/ 2147483646 h 12"/>
                    <a:gd name="T4" fmla="*/ 2147483646 w 15"/>
                    <a:gd name="T5" fmla="*/ 0 h 12"/>
                    <a:gd name="T6" fmla="*/ 0 w 15"/>
                    <a:gd name="T7" fmla="*/ 2147483646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2"/>
                    <a:gd name="T14" fmla="*/ 15 w 1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2">
                      <a:moveTo>
                        <a:pt x="0" y="12"/>
                      </a:moveTo>
                      <a:lnTo>
                        <a:pt x="12" y="7"/>
                      </a:lnTo>
                      <a:lnTo>
                        <a:pt x="1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6" name="Freeform 185"/>
                <p:cNvSpPr>
                  <a:spLocks/>
                </p:cNvSpPr>
                <p:nvPr/>
              </p:nvSpPr>
              <p:spPr bwMode="auto">
                <a:xfrm>
                  <a:off x="3965940" y="4577155"/>
                  <a:ext cx="327056" cy="577659"/>
                </a:xfrm>
                <a:custGeom>
                  <a:avLst/>
                  <a:gdLst>
                    <a:gd name="T0" fmla="*/ 2147483646 w 616"/>
                    <a:gd name="T1" fmla="*/ 2147483646 h 1073"/>
                    <a:gd name="T2" fmla="*/ 2147483646 w 616"/>
                    <a:gd name="T3" fmla="*/ 2147483646 h 1073"/>
                    <a:gd name="T4" fmla="*/ 2147483646 w 616"/>
                    <a:gd name="T5" fmla="*/ 2147483646 h 1073"/>
                    <a:gd name="T6" fmla="*/ 2147483646 w 616"/>
                    <a:gd name="T7" fmla="*/ 2147483646 h 1073"/>
                    <a:gd name="T8" fmla="*/ 2147483646 w 616"/>
                    <a:gd name="T9" fmla="*/ 2147483646 h 1073"/>
                    <a:gd name="T10" fmla="*/ 2147483646 w 616"/>
                    <a:gd name="T11" fmla="*/ 2147483646 h 1073"/>
                    <a:gd name="T12" fmla="*/ 2147483646 w 616"/>
                    <a:gd name="T13" fmla="*/ 2147483646 h 1073"/>
                    <a:gd name="T14" fmla="*/ 2147483646 w 616"/>
                    <a:gd name="T15" fmla="*/ 2147483646 h 1073"/>
                    <a:gd name="T16" fmla="*/ 2147483646 w 616"/>
                    <a:gd name="T17" fmla="*/ 2147483646 h 1073"/>
                    <a:gd name="T18" fmla="*/ 2147483646 w 616"/>
                    <a:gd name="T19" fmla="*/ 2147483646 h 1073"/>
                    <a:gd name="T20" fmla="*/ 2147483646 w 616"/>
                    <a:gd name="T21" fmla="*/ 2147483646 h 1073"/>
                    <a:gd name="T22" fmla="*/ 2147483646 w 616"/>
                    <a:gd name="T23" fmla="*/ 2147483646 h 1073"/>
                    <a:gd name="T24" fmla="*/ 2147483646 w 616"/>
                    <a:gd name="T25" fmla="*/ 2147483646 h 1073"/>
                    <a:gd name="T26" fmla="*/ 2147483646 w 616"/>
                    <a:gd name="T27" fmla="*/ 2147483646 h 1073"/>
                    <a:gd name="T28" fmla="*/ 2147483646 w 616"/>
                    <a:gd name="T29" fmla="*/ 2147483646 h 1073"/>
                    <a:gd name="T30" fmla="*/ 2147483646 w 616"/>
                    <a:gd name="T31" fmla="*/ 2147483646 h 1073"/>
                    <a:gd name="T32" fmla="*/ 2147483646 w 616"/>
                    <a:gd name="T33" fmla="*/ 2147483646 h 1073"/>
                    <a:gd name="T34" fmla="*/ 2147483646 w 616"/>
                    <a:gd name="T35" fmla="*/ 2147483646 h 1073"/>
                    <a:gd name="T36" fmla="*/ 2147483646 w 616"/>
                    <a:gd name="T37" fmla="*/ 2147483646 h 1073"/>
                    <a:gd name="T38" fmla="*/ 2147483646 w 616"/>
                    <a:gd name="T39" fmla="*/ 2147483646 h 1073"/>
                    <a:gd name="T40" fmla="*/ 2147483646 w 616"/>
                    <a:gd name="T41" fmla="*/ 2147483646 h 1073"/>
                    <a:gd name="T42" fmla="*/ 2147483646 w 616"/>
                    <a:gd name="T43" fmla="*/ 2147483646 h 1073"/>
                    <a:gd name="T44" fmla="*/ 2147483646 w 616"/>
                    <a:gd name="T45" fmla="*/ 2147483646 h 1073"/>
                    <a:gd name="T46" fmla="*/ 2147483646 w 616"/>
                    <a:gd name="T47" fmla="*/ 2147483646 h 1073"/>
                    <a:gd name="T48" fmla="*/ 2147483646 w 616"/>
                    <a:gd name="T49" fmla="*/ 2147483646 h 1073"/>
                    <a:gd name="T50" fmla="*/ 2147483646 w 616"/>
                    <a:gd name="T51" fmla="*/ 2147483646 h 1073"/>
                    <a:gd name="T52" fmla="*/ 2147483646 w 616"/>
                    <a:gd name="T53" fmla="*/ 2147483646 h 1073"/>
                    <a:gd name="T54" fmla="*/ 0 w 616"/>
                    <a:gd name="T55" fmla="*/ 2147483646 h 1073"/>
                    <a:gd name="T56" fmla="*/ 0 w 616"/>
                    <a:gd name="T57" fmla="*/ 2147483646 h 1073"/>
                    <a:gd name="T58" fmla="*/ 2147483646 w 616"/>
                    <a:gd name="T59" fmla="*/ 2147483646 h 1073"/>
                    <a:gd name="T60" fmla="*/ 2147483646 w 616"/>
                    <a:gd name="T61" fmla="*/ 2147483646 h 1073"/>
                    <a:gd name="T62" fmla="*/ 2147483646 w 616"/>
                    <a:gd name="T63" fmla="*/ 2147483646 h 1073"/>
                    <a:gd name="T64" fmla="*/ 2147483646 w 616"/>
                    <a:gd name="T65" fmla="*/ 2147483646 h 1073"/>
                    <a:gd name="T66" fmla="*/ 2147483646 w 616"/>
                    <a:gd name="T67" fmla="*/ 2147483646 h 1073"/>
                    <a:gd name="T68" fmla="*/ 2147483646 w 616"/>
                    <a:gd name="T69" fmla="*/ 2147483646 h 1073"/>
                    <a:gd name="T70" fmla="*/ 2147483646 w 616"/>
                    <a:gd name="T71" fmla="*/ 2147483646 h 1073"/>
                    <a:gd name="T72" fmla="*/ 2147483646 w 616"/>
                    <a:gd name="T73" fmla="*/ 2147483646 h 1073"/>
                    <a:gd name="T74" fmla="*/ 2147483646 w 616"/>
                    <a:gd name="T75" fmla="*/ 2147483646 h 1073"/>
                    <a:gd name="T76" fmla="*/ 2147483646 w 616"/>
                    <a:gd name="T77" fmla="*/ 2147483646 h 1073"/>
                    <a:gd name="T78" fmla="*/ 2147483646 w 616"/>
                    <a:gd name="T79" fmla="*/ 2147483646 h 1073"/>
                    <a:gd name="T80" fmla="*/ 2147483646 w 616"/>
                    <a:gd name="T81" fmla="*/ 2147483646 h 1073"/>
                    <a:gd name="T82" fmla="*/ 2147483646 w 616"/>
                    <a:gd name="T83" fmla="*/ 2147483646 h 1073"/>
                    <a:gd name="T84" fmla="*/ 2147483646 w 616"/>
                    <a:gd name="T85" fmla="*/ 2147483646 h 1073"/>
                    <a:gd name="T86" fmla="*/ 2147483646 w 616"/>
                    <a:gd name="T87" fmla="*/ 2147483646 h 10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16"/>
                    <a:gd name="T133" fmla="*/ 0 h 1073"/>
                    <a:gd name="T134" fmla="*/ 616 w 616"/>
                    <a:gd name="T135" fmla="*/ 1073 h 10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16" h="1073">
                      <a:moveTo>
                        <a:pt x="383" y="1044"/>
                      </a:moveTo>
                      <a:lnTo>
                        <a:pt x="394" y="1017"/>
                      </a:lnTo>
                      <a:lnTo>
                        <a:pt x="461" y="977"/>
                      </a:lnTo>
                      <a:lnTo>
                        <a:pt x="451" y="956"/>
                      </a:lnTo>
                      <a:lnTo>
                        <a:pt x="466" y="951"/>
                      </a:lnTo>
                      <a:lnTo>
                        <a:pt x="481" y="930"/>
                      </a:lnTo>
                      <a:lnTo>
                        <a:pt x="437" y="884"/>
                      </a:lnTo>
                      <a:lnTo>
                        <a:pt x="472" y="828"/>
                      </a:lnTo>
                      <a:lnTo>
                        <a:pt x="452" y="793"/>
                      </a:lnTo>
                      <a:lnTo>
                        <a:pt x="437" y="808"/>
                      </a:lnTo>
                      <a:lnTo>
                        <a:pt x="463" y="730"/>
                      </a:lnTo>
                      <a:lnTo>
                        <a:pt x="514" y="711"/>
                      </a:lnTo>
                      <a:lnTo>
                        <a:pt x="504" y="679"/>
                      </a:lnTo>
                      <a:lnTo>
                        <a:pt x="494" y="679"/>
                      </a:lnTo>
                      <a:lnTo>
                        <a:pt x="499" y="638"/>
                      </a:lnTo>
                      <a:lnTo>
                        <a:pt x="525" y="633"/>
                      </a:lnTo>
                      <a:lnTo>
                        <a:pt x="536" y="618"/>
                      </a:lnTo>
                      <a:lnTo>
                        <a:pt x="521" y="592"/>
                      </a:lnTo>
                      <a:lnTo>
                        <a:pt x="509" y="597"/>
                      </a:lnTo>
                      <a:lnTo>
                        <a:pt x="490" y="567"/>
                      </a:lnTo>
                      <a:lnTo>
                        <a:pt x="463" y="592"/>
                      </a:lnTo>
                      <a:lnTo>
                        <a:pt x="424" y="551"/>
                      </a:lnTo>
                      <a:lnTo>
                        <a:pt x="454" y="557"/>
                      </a:lnTo>
                      <a:lnTo>
                        <a:pt x="475" y="490"/>
                      </a:lnTo>
                      <a:lnTo>
                        <a:pt x="490" y="490"/>
                      </a:lnTo>
                      <a:lnTo>
                        <a:pt x="500" y="475"/>
                      </a:lnTo>
                      <a:lnTo>
                        <a:pt x="485" y="449"/>
                      </a:lnTo>
                      <a:lnTo>
                        <a:pt x="500" y="406"/>
                      </a:lnTo>
                      <a:lnTo>
                        <a:pt x="477" y="373"/>
                      </a:lnTo>
                      <a:lnTo>
                        <a:pt x="480" y="350"/>
                      </a:lnTo>
                      <a:lnTo>
                        <a:pt x="517" y="316"/>
                      </a:lnTo>
                      <a:lnTo>
                        <a:pt x="616" y="259"/>
                      </a:lnTo>
                      <a:lnTo>
                        <a:pt x="590" y="159"/>
                      </a:lnTo>
                      <a:lnTo>
                        <a:pt x="549" y="132"/>
                      </a:lnTo>
                      <a:lnTo>
                        <a:pt x="539" y="71"/>
                      </a:lnTo>
                      <a:lnTo>
                        <a:pt x="559" y="69"/>
                      </a:lnTo>
                      <a:lnTo>
                        <a:pt x="559" y="30"/>
                      </a:lnTo>
                      <a:lnTo>
                        <a:pt x="530" y="13"/>
                      </a:lnTo>
                      <a:lnTo>
                        <a:pt x="438" y="58"/>
                      </a:lnTo>
                      <a:lnTo>
                        <a:pt x="417" y="53"/>
                      </a:lnTo>
                      <a:lnTo>
                        <a:pt x="417" y="32"/>
                      </a:lnTo>
                      <a:lnTo>
                        <a:pt x="392" y="37"/>
                      </a:lnTo>
                      <a:lnTo>
                        <a:pt x="392" y="27"/>
                      </a:lnTo>
                      <a:lnTo>
                        <a:pt x="326" y="37"/>
                      </a:lnTo>
                      <a:lnTo>
                        <a:pt x="326" y="21"/>
                      </a:lnTo>
                      <a:lnTo>
                        <a:pt x="281" y="29"/>
                      </a:lnTo>
                      <a:lnTo>
                        <a:pt x="264" y="0"/>
                      </a:lnTo>
                      <a:lnTo>
                        <a:pt x="156" y="60"/>
                      </a:lnTo>
                      <a:lnTo>
                        <a:pt x="176" y="81"/>
                      </a:lnTo>
                      <a:lnTo>
                        <a:pt x="136" y="81"/>
                      </a:lnTo>
                      <a:lnTo>
                        <a:pt x="95" y="55"/>
                      </a:lnTo>
                      <a:lnTo>
                        <a:pt x="18" y="85"/>
                      </a:lnTo>
                      <a:lnTo>
                        <a:pt x="32" y="234"/>
                      </a:lnTo>
                      <a:lnTo>
                        <a:pt x="16" y="331"/>
                      </a:lnTo>
                      <a:lnTo>
                        <a:pt x="26" y="377"/>
                      </a:lnTo>
                      <a:lnTo>
                        <a:pt x="0" y="377"/>
                      </a:lnTo>
                      <a:lnTo>
                        <a:pt x="16" y="407"/>
                      </a:lnTo>
                      <a:lnTo>
                        <a:pt x="0" y="412"/>
                      </a:lnTo>
                      <a:lnTo>
                        <a:pt x="23" y="461"/>
                      </a:lnTo>
                      <a:lnTo>
                        <a:pt x="45" y="516"/>
                      </a:lnTo>
                      <a:lnTo>
                        <a:pt x="70" y="521"/>
                      </a:lnTo>
                      <a:lnTo>
                        <a:pt x="86" y="551"/>
                      </a:lnTo>
                      <a:lnTo>
                        <a:pt x="101" y="557"/>
                      </a:lnTo>
                      <a:lnTo>
                        <a:pt x="101" y="577"/>
                      </a:lnTo>
                      <a:lnTo>
                        <a:pt x="130" y="619"/>
                      </a:lnTo>
                      <a:lnTo>
                        <a:pt x="151" y="706"/>
                      </a:lnTo>
                      <a:lnTo>
                        <a:pt x="187" y="716"/>
                      </a:lnTo>
                      <a:lnTo>
                        <a:pt x="197" y="706"/>
                      </a:lnTo>
                      <a:lnTo>
                        <a:pt x="207" y="716"/>
                      </a:lnTo>
                      <a:lnTo>
                        <a:pt x="201" y="743"/>
                      </a:lnTo>
                      <a:lnTo>
                        <a:pt x="176" y="759"/>
                      </a:lnTo>
                      <a:lnTo>
                        <a:pt x="134" y="748"/>
                      </a:lnTo>
                      <a:lnTo>
                        <a:pt x="148" y="793"/>
                      </a:lnTo>
                      <a:lnTo>
                        <a:pt x="179" y="818"/>
                      </a:lnTo>
                      <a:lnTo>
                        <a:pt x="174" y="854"/>
                      </a:lnTo>
                      <a:lnTo>
                        <a:pt x="152" y="869"/>
                      </a:lnTo>
                      <a:lnTo>
                        <a:pt x="152" y="884"/>
                      </a:lnTo>
                      <a:lnTo>
                        <a:pt x="189" y="910"/>
                      </a:lnTo>
                      <a:lnTo>
                        <a:pt x="190" y="944"/>
                      </a:lnTo>
                      <a:lnTo>
                        <a:pt x="206" y="939"/>
                      </a:lnTo>
                      <a:lnTo>
                        <a:pt x="211" y="965"/>
                      </a:lnTo>
                      <a:lnTo>
                        <a:pt x="257" y="981"/>
                      </a:lnTo>
                      <a:lnTo>
                        <a:pt x="282" y="966"/>
                      </a:lnTo>
                      <a:lnTo>
                        <a:pt x="313" y="1012"/>
                      </a:lnTo>
                      <a:lnTo>
                        <a:pt x="343" y="991"/>
                      </a:lnTo>
                      <a:lnTo>
                        <a:pt x="354" y="1017"/>
                      </a:lnTo>
                      <a:lnTo>
                        <a:pt x="333" y="1042"/>
                      </a:lnTo>
                      <a:lnTo>
                        <a:pt x="327" y="1073"/>
                      </a:lnTo>
                      <a:lnTo>
                        <a:pt x="383" y="104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7" name="Freeform 186"/>
                <p:cNvSpPr>
                  <a:spLocks/>
                </p:cNvSpPr>
                <p:nvPr/>
              </p:nvSpPr>
              <p:spPr bwMode="auto">
                <a:xfrm>
                  <a:off x="3467419" y="4756483"/>
                  <a:ext cx="609657" cy="514181"/>
                </a:xfrm>
                <a:custGeom>
                  <a:avLst/>
                  <a:gdLst>
                    <a:gd name="T0" fmla="*/ 2147483646 w 1148"/>
                    <a:gd name="T1" fmla="*/ 2147483646 h 956"/>
                    <a:gd name="T2" fmla="*/ 2147483646 w 1148"/>
                    <a:gd name="T3" fmla="*/ 2147483646 h 956"/>
                    <a:gd name="T4" fmla="*/ 2147483646 w 1148"/>
                    <a:gd name="T5" fmla="*/ 2147483646 h 956"/>
                    <a:gd name="T6" fmla="*/ 2147483646 w 1148"/>
                    <a:gd name="T7" fmla="*/ 2147483646 h 956"/>
                    <a:gd name="T8" fmla="*/ 2147483646 w 1148"/>
                    <a:gd name="T9" fmla="*/ 2147483646 h 956"/>
                    <a:gd name="T10" fmla="*/ 2147483646 w 1148"/>
                    <a:gd name="T11" fmla="*/ 2147483646 h 956"/>
                    <a:gd name="T12" fmla="*/ 2147483646 w 1148"/>
                    <a:gd name="T13" fmla="*/ 2147483646 h 956"/>
                    <a:gd name="T14" fmla="*/ 2147483646 w 1148"/>
                    <a:gd name="T15" fmla="*/ 2147483646 h 956"/>
                    <a:gd name="T16" fmla="*/ 2147483646 w 1148"/>
                    <a:gd name="T17" fmla="*/ 2147483646 h 956"/>
                    <a:gd name="T18" fmla="*/ 2147483646 w 1148"/>
                    <a:gd name="T19" fmla="*/ 2147483646 h 956"/>
                    <a:gd name="T20" fmla="*/ 2147483646 w 1148"/>
                    <a:gd name="T21" fmla="*/ 2147483646 h 956"/>
                    <a:gd name="T22" fmla="*/ 2147483646 w 1148"/>
                    <a:gd name="T23" fmla="*/ 2147483646 h 956"/>
                    <a:gd name="T24" fmla="*/ 2147483646 w 1148"/>
                    <a:gd name="T25" fmla="*/ 2147483646 h 956"/>
                    <a:gd name="T26" fmla="*/ 2147483646 w 1148"/>
                    <a:gd name="T27" fmla="*/ 2147483646 h 956"/>
                    <a:gd name="T28" fmla="*/ 2147483646 w 1148"/>
                    <a:gd name="T29" fmla="*/ 2147483646 h 956"/>
                    <a:gd name="T30" fmla="*/ 2147483646 w 1148"/>
                    <a:gd name="T31" fmla="*/ 2147483646 h 956"/>
                    <a:gd name="T32" fmla="*/ 2147483646 w 1148"/>
                    <a:gd name="T33" fmla="*/ 2147483646 h 956"/>
                    <a:gd name="T34" fmla="*/ 2147483646 w 1148"/>
                    <a:gd name="T35" fmla="*/ 2147483646 h 956"/>
                    <a:gd name="T36" fmla="*/ 2147483646 w 1148"/>
                    <a:gd name="T37" fmla="*/ 2147483646 h 956"/>
                    <a:gd name="T38" fmla="*/ 2147483646 w 1148"/>
                    <a:gd name="T39" fmla="*/ 2147483646 h 956"/>
                    <a:gd name="T40" fmla="*/ 2147483646 w 1148"/>
                    <a:gd name="T41" fmla="*/ 2147483646 h 956"/>
                    <a:gd name="T42" fmla="*/ 2147483646 w 1148"/>
                    <a:gd name="T43" fmla="*/ 2147483646 h 956"/>
                    <a:gd name="T44" fmla="*/ 2147483646 w 1148"/>
                    <a:gd name="T45" fmla="*/ 2147483646 h 956"/>
                    <a:gd name="T46" fmla="*/ 2147483646 w 1148"/>
                    <a:gd name="T47" fmla="*/ 2147483646 h 956"/>
                    <a:gd name="T48" fmla="*/ 2147483646 w 1148"/>
                    <a:gd name="T49" fmla="*/ 2147483646 h 956"/>
                    <a:gd name="T50" fmla="*/ 2147483646 w 1148"/>
                    <a:gd name="T51" fmla="*/ 2147483646 h 956"/>
                    <a:gd name="T52" fmla="*/ 2147483646 w 1148"/>
                    <a:gd name="T53" fmla="*/ 2147483646 h 956"/>
                    <a:gd name="T54" fmla="*/ 2147483646 w 1148"/>
                    <a:gd name="T55" fmla="*/ 2147483646 h 956"/>
                    <a:gd name="T56" fmla="*/ 2147483646 w 1148"/>
                    <a:gd name="T57" fmla="*/ 2147483646 h 956"/>
                    <a:gd name="T58" fmla="*/ 2147483646 w 1148"/>
                    <a:gd name="T59" fmla="*/ 2147483646 h 956"/>
                    <a:gd name="T60" fmla="*/ 2147483646 w 1148"/>
                    <a:gd name="T61" fmla="*/ 2147483646 h 956"/>
                    <a:gd name="T62" fmla="*/ 2147483646 w 1148"/>
                    <a:gd name="T63" fmla="*/ 2147483646 h 956"/>
                    <a:gd name="T64" fmla="*/ 2147483646 w 1148"/>
                    <a:gd name="T65" fmla="*/ 2147483646 h 956"/>
                    <a:gd name="T66" fmla="*/ 2147483646 w 1148"/>
                    <a:gd name="T67" fmla="*/ 2147483646 h 956"/>
                    <a:gd name="T68" fmla="*/ 2147483646 w 1148"/>
                    <a:gd name="T69" fmla="*/ 2147483646 h 956"/>
                    <a:gd name="T70" fmla="*/ 0 w 1148"/>
                    <a:gd name="T71" fmla="*/ 2147483646 h 956"/>
                    <a:gd name="T72" fmla="*/ 2147483646 w 1148"/>
                    <a:gd name="T73" fmla="*/ 2147483646 h 956"/>
                    <a:gd name="T74" fmla="*/ 2147483646 w 1148"/>
                    <a:gd name="T75" fmla="*/ 2147483646 h 956"/>
                    <a:gd name="T76" fmla="*/ 2147483646 w 1148"/>
                    <a:gd name="T77" fmla="*/ 2147483646 h 956"/>
                    <a:gd name="T78" fmla="*/ 2147483646 w 1148"/>
                    <a:gd name="T79" fmla="*/ 2147483646 h 956"/>
                    <a:gd name="T80" fmla="*/ 2147483646 w 1148"/>
                    <a:gd name="T81" fmla="*/ 2147483646 h 956"/>
                    <a:gd name="T82" fmla="*/ 2147483646 w 1148"/>
                    <a:gd name="T83" fmla="*/ 2147483646 h 956"/>
                    <a:gd name="T84" fmla="*/ 2147483646 w 1148"/>
                    <a:gd name="T85" fmla="*/ 0 h 956"/>
                    <a:gd name="T86" fmla="*/ 2147483646 w 1148"/>
                    <a:gd name="T87" fmla="*/ 2147483646 h 956"/>
                    <a:gd name="T88" fmla="*/ 2147483646 w 1148"/>
                    <a:gd name="T89" fmla="*/ 2147483646 h 956"/>
                    <a:gd name="T90" fmla="*/ 2147483646 w 1148"/>
                    <a:gd name="T91" fmla="*/ 2147483646 h 956"/>
                    <a:gd name="T92" fmla="*/ 2147483646 w 1148"/>
                    <a:gd name="T93" fmla="*/ 2147483646 h 956"/>
                    <a:gd name="T94" fmla="*/ 2147483646 w 1148"/>
                    <a:gd name="T95" fmla="*/ 2147483646 h 956"/>
                    <a:gd name="T96" fmla="*/ 2147483646 w 1148"/>
                    <a:gd name="T97" fmla="*/ 2147483646 h 956"/>
                    <a:gd name="T98" fmla="*/ 2147483646 w 1148"/>
                    <a:gd name="T99" fmla="*/ 2147483646 h 956"/>
                    <a:gd name="T100" fmla="*/ 2147483646 w 1148"/>
                    <a:gd name="T101" fmla="*/ 2147483646 h 956"/>
                    <a:gd name="T102" fmla="*/ 2147483646 w 1148"/>
                    <a:gd name="T103" fmla="*/ 2147483646 h 956"/>
                    <a:gd name="T104" fmla="*/ 2147483646 w 1148"/>
                    <a:gd name="T105" fmla="*/ 2147483646 h 956"/>
                    <a:gd name="T106" fmla="*/ 2147483646 w 1148"/>
                    <a:gd name="T107" fmla="*/ 2147483646 h 956"/>
                    <a:gd name="T108" fmla="*/ 2147483646 w 1148"/>
                    <a:gd name="T109" fmla="*/ 2147483646 h 956"/>
                    <a:gd name="T110" fmla="*/ 2147483646 w 1148"/>
                    <a:gd name="T111" fmla="*/ 2147483646 h 956"/>
                    <a:gd name="T112" fmla="*/ 2147483646 w 1148"/>
                    <a:gd name="T113" fmla="*/ 2147483646 h 956"/>
                    <a:gd name="T114" fmla="*/ 2147483646 w 1148"/>
                    <a:gd name="T115" fmla="*/ 2147483646 h 956"/>
                    <a:gd name="T116" fmla="*/ 2147483646 w 1148"/>
                    <a:gd name="T117" fmla="*/ 2147483646 h 956"/>
                    <a:gd name="T118" fmla="*/ 2147483646 w 1148"/>
                    <a:gd name="T119" fmla="*/ 2147483646 h 95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48"/>
                    <a:gd name="T181" fmla="*/ 0 h 956"/>
                    <a:gd name="T182" fmla="*/ 1148 w 1148"/>
                    <a:gd name="T183" fmla="*/ 956 h 95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48" h="956">
                      <a:moveTo>
                        <a:pt x="1130" y="577"/>
                      </a:moveTo>
                      <a:lnTo>
                        <a:pt x="1096" y="586"/>
                      </a:lnTo>
                      <a:lnTo>
                        <a:pt x="1055" y="605"/>
                      </a:lnTo>
                      <a:lnTo>
                        <a:pt x="1043" y="647"/>
                      </a:lnTo>
                      <a:lnTo>
                        <a:pt x="1059" y="667"/>
                      </a:lnTo>
                      <a:lnTo>
                        <a:pt x="1054" y="693"/>
                      </a:lnTo>
                      <a:lnTo>
                        <a:pt x="1013" y="693"/>
                      </a:lnTo>
                      <a:lnTo>
                        <a:pt x="997" y="713"/>
                      </a:lnTo>
                      <a:lnTo>
                        <a:pt x="972" y="676"/>
                      </a:lnTo>
                      <a:lnTo>
                        <a:pt x="907" y="720"/>
                      </a:lnTo>
                      <a:lnTo>
                        <a:pt x="902" y="760"/>
                      </a:lnTo>
                      <a:lnTo>
                        <a:pt x="876" y="776"/>
                      </a:lnTo>
                      <a:lnTo>
                        <a:pt x="871" y="801"/>
                      </a:lnTo>
                      <a:lnTo>
                        <a:pt x="825" y="796"/>
                      </a:lnTo>
                      <a:lnTo>
                        <a:pt x="676" y="817"/>
                      </a:lnTo>
                      <a:lnTo>
                        <a:pt x="645" y="838"/>
                      </a:lnTo>
                      <a:lnTo>
                        <a:pt x="639" y="857"/>
                      </a:lnTo>
                      <a:lnTo>
                        <a:pt x="661" y="863"/>
                      </a:lnTo>
                      <a:lnTo>
                        <a:pt x="710" y="925"/>
                      </a:lnTo>
                      <a:lnTo>
                        <a:pt x="695" y="956"/>
                      </a:lnTo>
                      <a:lnTo>
                        <a:pt x="667" y="952"/>
                      </a:lnTo>
                      <a:lnTo>
                        <a:pt x="662" y="930"/>
                      </a:lnTo>
                      <a:lnTo>
                        <a:pt x="657" y="908"/>
                      </a:lnTo>
                      <a:lnTo>
                        <a:pt x="644" y="888"/>
                      </a:lnTo>
                      <a:lnTo>
                        <a:pt x="626" y="866"/>
                      </a:lnTo>
                      <a:lnTo>
                        <a:pt x="600" y="840"/>
                      </a:lnTo>
                      <a:lnTo>
                        <a:pt x="563" y="826"/>
                      </a:lnTo>
                      <a:lnTo>
                        <a:pt x="545" y="823"/>
                      </a:lnTo>
                      <a:lnTo>
                        <a:pt x="532" y="842"/>
                      </a:lnTo>
                      <a:lnTo>
                        <a:pt x="514" y="840"/>
                      </a:lnTo>
                      <a:lnTo>
                        <a:pt x="489" y="838"/>
                      </a:lnTo>
                      <a:lnTo>
                        <a:pt x="477" y="852"/>
                      </a:lnTo>
                      <a:lnTo>
                        <a:pt x="458" y="863"/>
                      </a:lnTo>
                      <a:lnTo>
                        <a:pt x="430" y="850"/>
                      </a:lnTo>
                      <a:lnTo>
                        <a:pt x="410" y="847"/>
                      </a:lnTo>
                      <a:lnTo>
                        <a:pt x="383" y="840"/>
                      </a:lnTo>
                      <a:lnTo>
                        <a:pt x="370" y="829"/>
                      </a:lnTo>
                      <a:lnTo>
                        <a:pt x="353" y="827"/>
                      </a:lnTo>
                      <a:lnTo>
                        <a:pt x="330" y="827"/>
                      </a:lnTo>
                      <a:lnTo>
                        <a:pt x="309" y="813"/>
                      </a:lnTo>
                      <a:lnTo>
                        <a:pt x="314" y="789"/>
                      </a:lnTo>
                      <a:lnTo>
                        <a:pt x="295" y="771"/>
                      </a:lnTo>
                      <a:lnTo>
                        <a:pt x="277" y="763"/>
                      </a:lnTo>
                      <a:lnTo>
                        <a:pt x="281" y="735"/>
                      </a:lnTo>
                      <a:lnTo>
                        <a:pt x="283" y="715"/>
                      </a:lnTo>
                      <a:lnTo>
                        <a:pt x="269" y="698"/>
                      </a:lnTo>
                      <a:lnTo>
                        <a:pt x="254" y="676"/>
                      </a:lnTo>
                      <a:lnTo>
                        <a:pt x="234" y="678"/>
                      </a:lnTo>
                      <a:lnTo>
                        <a:pt x="204" y="681"/>
                      </a:lnTo>
                      <a:lnTo>
                        <a:pt x="197" y="680"/>
                      </a:lnTo>
                      <a:lnTo>
                        <a:pt x="194" y="701"/>
                      </a:lnTo>
                      <a:lnTo>
                        <a:pt x="186" y="720"/>
                      </a:lnTo>
                      <a:lnTo>
                        <a:pt x="163" y="735"/>
                      </a:lnTo>
                      <a:lnTo>
                        <a:pt x="146" y="736"/>
                      </a:lnTo>
                      <a:lnTo>
                        <a:pt x="134" y="743"/>
                      </a:lnTo>
                      <a:lnTo>
                        <a:pt x="120" y="750"/>
                      </a:lnTo>
                      <a:lnTo>
                        <a:pt x="114" y="753"/>
                      </a:lnTo>
                      <a:lnTo>
                        <a:pt x="94" y="648"/>
                      </a:lnTo>
                      <a:lnTo>
                        <a:pt x="89" y="605"/>
                      </a:lnTo>
                      <a:lnTo>
                        <a:pt x="83" y="563"/>
                      </a:lnTo>
                      <a:lnTo>
                        <a:pt x="82" y="518"/>
                      </a:lnTo>
                      <a:lnTo>
                        <a:pt x="79" y="498"/>
                      </a:lnTo>
                      <a:lnTo>
                        <a:pt x="70" y="474"/>
                      </a:lnTo>
                      <a:lnTo>
                        <a:pt x="70" y="447"/>
                      </a:lnTo>
                      <a:lnTo>
                        <a:pt x="69" y="396"/>
                      </a:lnTo>
                      <a:lnTo>
                        <a:pt x="47" y="329"/>
                      </a:lnTo>
                      <a:lnTo>
                        <a:pt x="46" y="313"/>
                      </a:lnTo>
                      <a:lnTo>
                        <a:pt x="40" y="244"/>
                      </a:lnTo>
                      <a:lnTo>
                        <a:pt x="38" y="215"/>
                      </a:lnTo>
                      <a:lnTo>
                        <a:pt x="24" y="151"/>
                      </a:lnTo>
                      <a:lnTo>
                        <a:pt x="9" y="105"/>
                      </a:lnTo>
                      <a:lnTo>
                        <a:pt x="0" y="79"/>
                      </a:lnTo>
                      <a:lnTo>
                        <a:pt x="5" y="85"/>
                      </a:lnTo>
                      <a:lnTo>
                        <a:pt x="7" y="53"/>
                      </a:lnTo>
                      <a:lnTo>
                        <a:pt x="42" y="54"/>
                      </a:lnTo>
                      <a:lnTo>
                        <a:pt x="42" y="79"/>
                      </a:lnTo>
                      <a:lnTo>
                        <a:pt x="83" y="95"/>
                      </a:lnTo>
                      <a:lnTo>
                        <a:pt x="98" y="69"/>
                      </a:lnTo>
                      <a:lnTo>
                        <a:pt x="195" y="81"/>
                      </a:lnTo>
                      <a:lnTo>
                        <a:pt x="216" y="96"/>
                      </a:lnTo>
                      <a:lnTo>
                        <a:pt x="273" y="77"/>
                      </a:lnTo>
                      <a:lnTo>
                        <a:pt x="324" y="31"/>
                      </a:lnTo>
                      <a:lnTo>
                        <a:pt x="329" y="41"/>
                      </a:lnTo>
                      <a:lnTo>
                        <a:pt x="360" y="41"/>
                      </a:lnTo>
                      <a:lnTo>
                        <a:pt x="422" y="21"/>
                      </a:lnTo>
                      <a:lnTo>
                        <a:pt x="438" y="0"/>
                      </a:lnTo>
                      <a:lnTo>
                        <a:pt x="446" y="63"/>
                      </a:lnTo>
                      <a:lnTo>
                        <a:pt x="528" y="141"/>
                      </a:lnTo>
                      <a:lnTo>
                        <a:pt x="503" y="144"/>
                      </a:lnTo>
                      <a:lnTo>
                        <a:pt x="503" y="176"/>
                      </a:lnTo>
                      <a:lnTo>
                        <a:pt x="554" y="207"/>
                      </a:lnTo>
                      <a:lnTo>
                        <a:pt x="569" y="253"/>
                      </a:lnTo>
                      <a:lnTo>
                        <a:pt x="615" y="229"/>
                      </a:lnTo>
                      <a:lnTo>
                        <a:pt x="698" y="152"/>
                      </a:lnTo>
                      <a:lnTo>
                        <a:pt x="718" y="152"/>
                      </a:lnTo>
                      <a:lnTo>
                        <a:pt x="718" y="188"/>
                      </a:lnTo>
                      <a:lnTo>
                        <a:pt x="790" y="152"/>
                      </a:lnTo>
                      <a:lnTo>
                        <a:pt x="800" y="174"/>
                      </a:lnTo>
                      <a:lnTo>
                        <a:pt x="856" y="153"/>
                      </a:lnTo>
                      <a:lnTo>
                        <a:pt x="861" y="179"/>
                      </a:lnTo>
                      <a:lnTo>
                        <a:pt x="964" y="128"/>
                      </a:lnTo>
                      <a:lnTo>
                        <a:pt x="986" y="183"/>
                      </a:lnTo>
                      <a:lnTo>
                        <a:pt x="1011" y="188"/>
                      </a:lnTo>
                      <a:lnTo>
                        <a:pt x="1027" y="218"/>
                      </a:lnTo>
                      <a:lnTo>
                        <a:pt x="1042" y="224"/>
                      </a:lnTo>
                      <a:lnTo>
                        <a:pt x="1042" y="244"/>
                      </a:lnTo>
                      <a:lnTo>
                        <a:pt x="1071" y="286"/>
                      </a:lnTo>
                      <a:lnTo>
                        <a:pt x="1092" y="373"/>
                      </a:lnTo>
                      <a:lnTo>
                        <a:pt x="1128" y="383"/>
                      </a:lnTo>
                      <a:lnTo>
                        <a:pt x="1138" y="373"/>
                      </a:lnTo>
                      <a:lnTo>
                        <a:pt x="1148" y="383"/>
                      </a:lnTo>
                      <a:lnTo>
                        <a:pt x="1142" y="410"/>
                      </a:lnTo>
                      <a:lnTo>
                        <a:pt x="1117" y="426"/>
                      </a:lnTo>
                      <a:lnTo>
                        <a:pt x="1075" y="415"/>
                      </a:lnTo>
                      <a:lnTo>
                        <a:pt x="1089" y="460"/>
                      </a:lnTo>
                      <a:lnTo>
                        <a:pt x="1120" y="485"/>
                      </a:lnTo>
                      <a:lnTo>
                        <a:pt x="1115" y="521"/>
                      </a:lnTo>
                      <a:lnTo>
                        <a:pt x="1093" y="536"/>
                      </a:lnTo>
                      <a:lnTo>
                        <a:pt x="1093" y="551"/>
                      </a:lnTo>
                      <a:lnTo>
                        <a:pt x="1130" y="57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8" name="Freeform 187"/>
                <p:cNvSpPr>
                  <a:spLocks/>
                </p:cNvSpPr>
                <p:nvPr/>
              </p:nvSpPr>
              <p:spPr bwMode="auto">
                <a:xfrm>
                  <a:off x="3340407" y="4326413"/>
                  <a:ext cx="641410" cy="564964"/>
                </a:xfrm>
                <a:custGeom>
                  <a:avLst/>
                  <a:gdLst>
                    <a:gd name="T0" fmla="*/ 2147483646 w 1214"/>
                    <a:gd name="T1" fmla="*/ 2147483646 h 1054"/>
                    <a:gd name="T2" fmla="*/ 2147483646 w 1214"/>
                    <a:gd name="T3" fmla="*/ 2147483646 h 1054"/>
                    <a:gd name="T4" fmla="*/ 2147483646 w 1214"/>
                    <a:gd name="T5" fmla="*/ 2147483646 h 1054"/>
                    <a:gd name="T6" fmla="*/ 2147483646 w 1214"/>
                    <a:gd name="T7" fmla="*/ 2147483646 h 1054"/>
                    <a:gd name="T8" fmla="*/ 2147483646 w 1214"/>
                    <a:gd name="T9" fmla="*/ 2147483646 h 1054"/>
                    <a:gd name="T10" fmla="*/ 2147483646 w 1214"/>
                    <a:gd name="T11" fmla="*/ 2147483646 h 1054"/>
                    <a:gd name="T12" fmla="*/ 2147483646 w 1214"/>
                    <a:gd name="T13" fmla="*/ 2147483646 h 1054"/>
                    <a:gd name="T14" fmla="*/ 2147483646 w 1214"/>
                    <a:gd name="T15" fmla="*/ 2147483646 h 1054"/>
                    <a:gd name="T16" fmla="*/ 2147483646 w 1214"/>
                    <a:gd name="T17" fmla="*/ 2147483646 h 1054"/>
                    <a:gd name="T18" fmla="*/ 2147483646 w 1214"/>
                    <a:gd name="T19" fmla="*/ 2147483646 h 1054"/>
                    <a:gd name="T20" fmla="*/ 2147483646 w 1214"/>
                    <a:gd name="T21" fmla="*/ 2147483646 h 1054"/>
                    <a:gd name="T22" fmla="*/ 2147483646 w 1214"/>
                    <a:gd name="T23" fmla="*/ 2147483646 h 1054"/>
                    <a:gd name="T24" fmla="*/ 2147483646 w 1214"/>
                    <a:gd name="T25" fmla="*/ 2147483646 h 1054"/>
                    <a:gd name="T26" fmla="*/ 2147483646 w 1214"/>
                    <a:gd name="T27" fmla="*/ 2147483646 h 1054"/>
                    <a:gd name="T28" fmla="*/ 2147483646 w 1214"/>
                    <a:gd name="T29" fmla="*/ 2147483646 h 1054"/>
                    <a:gd name="T30" fmla="*/ 2147483646 w 1214"/>
                    <a:gd name="T31" fmla="*/ 2147483646 h 1054"/>
                    <a:gd name="T32" fmla="*/ 2147483646 w 1214"/>
                    <a:gd name="T33" fmla="*/ 2147483646 h 1054"/>
                    <a:gd name="T34" fmla="*/ 2147483646 w 1214"/>
                    <a:gd name="T35" fmla="*/ 2147483646 h 1054"/>
                    <a:gd name="T36" fmla="*/ 2147483646 w 1214"/>
                    <a:gd name="T37" fmla="*/ 2147483646 h 1054"/>
                    <a:gd name="T38" fmla="*/ 2147483646 w 1214"/>
                    <a:gd name="T39" fmla="*/ 2147483646 h 1054"/>
                    <a:gd name="T40" fmla="*/ 2147483646 w 1214"/>
                    <a:gd name="T41" fmla="*/ 2147483646 h 1054"/>
                    <a:gd name="T42" fmla="*/ 2147483646 w 1214"/>
                    <a:gd name="T43" fmla="*/ 2147483646 h 1054"/>
                    <a:gd name="T44" fmla="*/ 2147483646 w 1214"/>
                    <a:gd name="T45" fmla="*/ 2147483646 h 1054"/>
                    <a:gd name="T46" fmla="*/ 2147483646 w 1214"/>
                    <a:gd name="T47" fmla="*/ 2147483646 h 1054"/>
                    <a:gd name="T48" fmla="*/ 2147483646 w 1214"/>
                    <a:gd name="T49" fmla="*/ 2147483646 h 1054"/>
                    <a:gd name="T50" fmla="*/ 2147483646 w 1214"/>
                    <a:gd name="T51" fmla="*/ 2147483646 h 1054"/>
                    <a:gd name="T52" fmla="*/ 2147483646 w 1214"/>
                    <a:gd name="T53" fmla="*/ 2147483646 h 1054"/>
                    <a:gd name="T54" fmla="*/ 2147483646 w 1214"/>
                    <a:gd name="T55" fmla="*/ 2147483646 h 1054"/>
                    <a:gd name="T56" fmla="*/ 2147483646 w 1214"/>
                    <a:gd name="T57" fmla="*/ 2147483646 h 1054"/>
                    <a:gd name="T58" fmla="*/ 2147483646 w 1214"/>
                    <a:gd name="T59" fmla="*/ 2147483646 h 1054"/>
                    <a:gd name="T60" fmla="*/ 2147483646 w 1214"/>
                    <a:gd name="T61" fmla="*/ 2147483646 h 1054"/>
                    <a:gd name="T62" fmla="*/ 2147483646 w 1214"/>
                    <a:gd name="T63" fmla="*/ 2147483646 h 1054"/>
                    <a:gd name="T64" fmla="*/ 2147483646 w 1214"/>
                    <a:gd name="T65" fmla="*/ 2147483646 h 1054"/>
                    <a:gd name="T66" fmla="*/ 2147483646 w 1214"/>
                    <a:gd name="T67" fmla="*/ 2147483646 h 1054"/>
                    <a:gd name="T68" fmla="*/ 2147483646 w 1214"/>
                    <a:gd name="T69" fmla="*/ 2147483646 h 1054"/>
                    <a:gd name="T70" fmla="*/ 2147483646 w 1214"/>
                    <a:gd name="T71" fmla="*/ 2147483646 h 1054"/>
                    <a:gd name="T72" fmla="*/ 2147483646 w 1214"/>
                    <a:gd name="T73" fmla="*/ 2147483646 h 1054"/>
                    <a:gd name="T74" fmla="*/ 2147483646 w 1214"/>
                    <a:gd name="T75" fmla="*/ 2147483646 h 1054"/>
                    <a:gd name="T76" fmla="*/ 2147483646 w 1214"/>
                    <a:gd name="T77" fmla="*/ 2147483646 h 1054"/>
                    <a:gd name="T78" fmla="*/ 2147483646 w 1214"/>
                    <a:gd name="T79" fmla="*/ 2147483646 h 1054"/>
                    <a:gd name="T80" fmla="*/ 2147483646 w 1214"/>
                    <a:gd name="T81" fmla="*/ 2147483646 h 1054"/>
                    <a:gd name="T82" fmla="*/ 2147483646 w 1214"/>
                    <a:gd name="T83" fmla="*/ 2147483646 h 1054"/>
                    <a:gd name="T84" fmla="*/ 2147483646 w 1214"/>
                    <a:gd name="T85" fmla="*/ 2147483646 h 1054"/>
                    <a:gd name="T86" fmla="*/ 0 w 1214"/>
                    <a:gd name="T87" fmla="*/ 2147483646 h 10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4"/>
                    <a:gd name="T133" fmla="*/ 0 h 1054"/>
                    <a:gd name="T134" fmla="*/ 1214 w 1214"/>
                    <a:gd name="T135" fmla="*/ 1054 h 10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4" h="1054">
                      <a:moveTo>
                        <a:pt x="0" y="622"/>
                      </a:moveTo>
                      <a:lnTo>
                        <a:pt x="37" y="546"/>
                      </a:lnTo>
                      <a:lnTo>
                        <a:pt x="47" y="546"/>
                      </a:lnTo>
                      <a:lnTo>
                        <a:pt x="57" y="521"/>
                      </a:lnTo>
                      <a:lnTo>
                        <a:pt x="22" y="454"/>
                      </a:lnTo>
                      <a:lnTo>
                        <a:pt x="38" y="358"/>
                      </a:lnTo>
                      <a:lnTo>
                        <a:pt x="29" y="342"/>
                      </a:lnTo>
                      <a:lnTo>
                        <a:pt x="65" y="322"/>
                      </a:lnTo>
                      <a:lnTo>
                        <a:pt x="55" y="312"/>
                      </a:lnTo>
                      <a:lnTo>
                        <a:pt x="70" y="291"/>
                      </a:lnTo>
                      <a:lnTo>
                        <a:pt x="60" y="266"/>
                      </a:lnTo>
                      <a:lnTo>
                        <a:pt x="86" y="271"/>
                      </a:lnTo>
                      <a:lnTo>
                        <a:pt x="92" y="245"/>
                      </a:lnTo>
                      <a:lnTo>
                        <a:pt x="128" y="220"/>
                      </a:lnTo>
                      <a:lnTo>
                        <a:pt x="209" y="216"/>
                      </a:lnTo>
                      <a:lnTo>
                        <a:pt x="214" y="231"/>
                      </a:lnTo>
                      <a:lnTo>
                        <a:pt x="240" y="226"/>
                      </a:lnTo>
                      <a:lnTo>
                        <a:pt x="219" y="196"/>
                      </a:lnTo>
                      <a:lnTo>
                        <a:pt x="213" y="152"/>
                      </a:lnTo>
                      <a:lnTo>
                        <a:pt x="260" y="122"/>
                      </a:lnTo>
                      <a:lnTo>
                        <a:pt x="269" y="132"/>
                      </a:lnTo>
                      <a:lnTo>
                        <a:pt x="296" y="102"/>
                      </a:lnTo>
                      <a:lnTo>
                        <a:pt x="307" y="0"/>
                      </a:lnTo>
                      <a:lnTo>
                        <a:pt x="429" y="63"/>
                      </a:lnTo>
                      <a:lnTo>
                        <a:pt x="566" y="110"/>
                      </a:lnTo>
                      <a:lnTo>
                        <a:pt x="577" y="131"/>
                      </a:lnTo>
                      <a:lnTo>
                        <a:pt x="684" y="203"/>
                      </a:lnTo>
                      <a:lnTo>
                        <a:pt x="728" y="337"/>
                      </a:lnTo>
                      <a:lnTo>
                        <a:pt x="851" y="344"/>
                      </a:lnTo>
                      <a:lnTo>
                        <a:pt x="876" y="420"/>
                      </a:lnTo>
                      <a:lnTo>
                        <a:pt x="1037" y="423"/>
                      </a:lnTo>
                      <a:lnTo>
                        <a:pt x="1071" y="405"/>
                      </a:lnTo>
                      <a:lnTo>
                        <a:pt x="1087" y="416"/>
                      </a:lnTo>
                      <a:lnTo>
                        <a:pt x="1080" y="447"/>
                      </a:lnTo>
                      <a:lnTo>
                        <a:pt x="1055" y="472"/>
                      </a:lnTo>
                      <a:lnTo>
                        <a:pt x="1065" y="483"/>
                      </a:lnTo>
                      <a:lnTo>
                        <a:pt x="1070" y="569"/>
                      </a:lnTo>
                      <a:lnTo>
                        <a:pt x="1043" y="595"/>
                      </a:lnTo>
                      <a:lnTo>
                        <a:pt x="1087" y="611"/>
                      </a:lnTo>
                      <a:lnTo>
                        <a:pt x="1135" y="551"/>
                      </a:lnTo>
                      <a:lnTo>
                        <a:pt x="1168" y="549"/>
                      </a:lnTo>
                      <a:lnTo>
                        <a:pt x="1177" y="569"/>
                      </a:lnTo>
                      <a:lnTo>
                        <a:pt x="1200" y="553"/>
                      </a:lnTo>
                      <a:lnTo>
                        <a:pt x="1214" y="702"/>
                      </a:lnTo>
                      <a:lnTo>
                        <a:pt x="1198" y="799"/>
                      </a:lnTo>
                      <a:lnTo>
                        <a:pt x="1208" y="845"/>
                      </a:lnTo>
                      <a:lnTo>
                        <a:pt x="1182" y="845"/>
                      </a:lnTo>
                      <a:lnTo>
                        <a:pt x="1198" y="875"/>
                      </a:lnTo>
                      <a:lnTo>
                        <a:pt x="1182" y="880"/>
                      </a:lnTo>
                      <a:lnTo>
                        <a:pt x="1205" y="929"/>
                      </a:lnTo>
                      <a:lnTo>
                        <a:pt x="1102" y="980"/>
                      </a:lnTo>
                      <a:lnTo>
                        <a:pt x="1097" y="954"/>
                      </a:lnTo>
                      <a:lnTo>
                        <a:pt x="1041" y="975"/>
                      </a:lnTo>
                      <a:lnTo>
                        <a:pt x="1031" y="953"/>
                      </a:lnTo>
                      <a:lnTo>
                        <a:pt x="959" y="989"/>
                      </a:lnTo>
                      <a:lnTo>
                        <a:pt x="959" y="953"/>
                      </a:lnTo>
                      <a:lnTo>
                        <a:pt x="939" y="953"/>
                      </a:lnTo>
                      <a:lnTo>
                        <a:pt x="856" y="1030"/>
                      </a:lnTo>
                      <a:lnTo>
                        <a:pt x="810" y="1054"/>
                      </a:lnTo>
                      <a:lnTo>
                        <a:pt x="795" y="1008"/>
                      </a:lnTo>
                      <a:lnTo>
                        <a:pt x="744" y="977"/>
                      </a:lnTo>
                      <a:lnTo>
                        <a:pt x="744" y="945"/>
                      </a:lnTo>
                      <a:lnTo>
                        <a:pt x="769" y="942"/>
                      </a:lnTo>
                      <a:lnTo>
                        <a:pt x="687" y="864"/>
                      </a:lnTo>
                      <a:lnTo>
                        <a:pt x="679" y="801"/>
                      </a:lnTo>
                      <a:lnTo>
                        <a:pt x="663" y="822"/>
                      </a:lnTo>
                      <a:lnTo>
                        <a:pt x="601" y="842"/>
                      </a:lnTo>
                      <a:lnTo>
                        <a:pt x="570" y="842"/>
                      </a:lnTo>
                      <a:lnTo>
                        <a:pt x="565" y="832"/>
                      </a:lnTo>
                      <a:lnTo>
                        <a:pt x="514" y="878"/>
                      </a:lnTo>
                      <a:lnTo>
                        <a:pt x="457" y="897"/>
                      </a:lnTo>
                      <a:lnTo>
                        <a:pt x="436" y="882"/>
                      </a:lnTo>
                      <a:lnTo>
                        <a:pt x="339" y="870"/>
                      </a:lnTo>
                      <a:lnTo>
                        <a:pt x="324" y="896"/>
                      </a:lnTo>
                      <a:lnTo>
                        <a:pt x="283" y="880"/>
                      </a:lnTo>
                      <a:lnTo>
                        <a:pt x="283" y="855"/>
                      </a:lnTo>
                      <a:lnTo>
                        <a:pt x="248" y="854"/>
                      </a:lnTo>
                      <a:lnTo>
                        <a:pt x="246" y="886"/>
                      </a:lnTo>
                      <a:lnTo>
                        <a:pt x="241" y="880"/>
                      </a:lnTo>
                      <a:lnTo>
                        <a:pt x="144" y="720"/>
                      </a:lnTo>
                      <a:lnTo>
                        <a:pt x="135" y="684"/>
                      </a:lnTo>
                      <a:lnTo>
                        <a:pt x="198" y="662"/>
                      </a:lnTo>
                      <a:lnTo>
                        <a:pt x="213" y="632"/>
                      </a:lnTo>
                      <a:lnTo>
                        <a:pt x="170" y="637"/>
                      </a:lnTo>
                      <a:lnTo>
                        <a:pt x="123" y="618"/>
                      </a:lnTo>
                      <a:lnTo>
                        <a:pt x="45" y="648"/>
                      </a:lnTo>
                      <a:lnTo>
                        <a:pt x="8" y="642"/>
                      </a:lnTo>
                      <a:lnTo>
                        <a:pt x="0" y="62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9" name="Freeform 188"/>
                <p:cNvSpPr>
                  <a:spLocks/>
                </p:cNvSpPr>
                <p:nvPr/>
              </p:nvSpPr>
              <p:spPr bwMode="auto">
                <a:xfrm>
                  <a:off x="3062568" y="4053452"/>
                  <a:ext cx="449305" cy="658596"/>
                </a:xfrm>
                <a:custGeom>
                  <a:avLst/>
                  <a:gdLst>
                    <a:gd name="T0" fmla="*/ 2147483646 w 847"/>
                    <a:gd name="T1" fmla="*/ 2147483646 h 1226"/>
                    <a:gd name="T2" fmla="*/ 2147483646 w 847"/>
                    <a:gd name="T3" fmla="*/ 2147483646 h 1226"/>
                    <a:gd name="T4" fmla="*/ 2147483646 w 847"/>
                    <a:gd name="T5" fmla="*/ 2147483646 h 1226"/>
                    <a:gd name="T6" fmla="*/ 2147483646 w 847"/>
                    <a:gd name="T7" fmla="*/ 2147483646 h 1226"/>
                    <a:gd name="T8" fmla="*/ 2147483646 w 847"/>
                    <a:gd name="T9" fmla="*/ 2147483646 h 1226"/>
                    <a:gd name="T10" fmla="*/ 2147483646 w 847"/>
                    <a:gd name="T11" fmla="*/ 2147483646 h 1226"/>
                    <a:gd name="T12" fmla="*/ 2147483646 w 847"/>
                    <a:gd name="T13" fmla="*/ 2147483646 h 1226"/>
                    <a:gd name="T14" fmla="*/ 2147483646 w 847"/>
                    <a:gd name="T15" fmla="*/ 2147483646 h 1226"/>
                    <a:gd name="T16" fmla="*/ 2147483646 w 847"/>
                    <a:gd name="T17" fmla="*/ 2147483646 h 1226"/>
                    <a:gd name="T18" fmla="*/ 2147483646 w 847"/>
                    <a:gd name="T19" fmla="*/ 2147483646 h 1226"/>
                    <a:gd name="T20" fmla="*/ 2147483646 w 847"/>
                    <a:gd name="T21" fmla="*/ 2147483646 h 1226"/>
                    <a:gd name="T22" fmla="*/ 2147483646 w 847"/>
                    <a:gd name="T23" fmla="*/ 2147483646 h 1226"/>
                    <a:gd name="T24" fmla="*/ 2147483646 w 847"/>
                    <a:gd name="T25" fmla="*/ 2147483646 h 1226"/>
                    <a:gd name="T26" fmla="*/ 2147483646 w 847"/>
                    <a:gd name="T27" fmla="*/ 2147483646 h 1226"/>
                    <a:gd name="T28" fmla="*/ 2147483646 w 847"/>
                    <a:gd name="T29" fmla="*/ 2147483646 h 1226"/>
                    <a:gd name="T30" fmla="*/ 2147483646 w 847"/>
                    <a:gd name="T31" fmla="*/ 2147483646 h 1226"/>
                    <a:gd name="T32" fmla="*/ 2147483646 w 847"/>
                    <a:gd name="T33" fmla="*/ 2147483646 h 1226"/>
                    <a:gd name="T34" fmla="*/ 2147483646 w 847"/>
                    <a:gd name="T35" fmla="*/ 2147483646 h 1226"/>
                    <a:gd name="T36" fmla="*/ 2147483646 w 847"/>
                    <a:gd name="T37" fmla="*/ 2147483646 h 1226"/>
                    <a:gd name="T38" fmla="*/ 2147483646 w 847"/>
                    <a:gd name="T39" fmla="*/ 2147483646 h 1226"/>
                    <a:gd name="T40" fmla="*/ 2147483646 w 847"/>
                    <a:gd name="T41" fmla="*/ 2147483646 h 1226"/>
                    <a:gd name="T42" fmla="*/ 2147483646 w 847"/>
                    <a:gd name="T43" fmla="*/ 2147483646 h 1226"/>
                    <a:gd name="T44" fmla="*/ 2147483646 w 847"/>
                    <a:gd name="T45" fmla="*/ 2147483646 h 1226"/>
                    <a:gd name="T46" fmla="*/ 2147483646 w 847"/>
                    <a:gd name="T47" fmla="*/ 2147483646 h 1226"/>
                    <a:gd name="T48" fmla="*/ 2147483646 w 847"/>
                    <a:gd name="T49" fmla="*/ 2147483646 h 1226"/>
                    <a:gd name="T50" fmla="*/ 2147483646 w 847"/>
                    <a:gd name="T51" fmla="*/ 2147483646 h 1226"/>
                    <a:gd name="T52" fmla="*/ 2147483646 w 847"/>
                    <a:gd name="T53" fmla="*/ 2147483646 h 1226"/>
                    <a:gd name="T54" fmla="*/ 2147483646 w 847"/>
                    <a:gd name="T55" fmla="*/ 2147483646 h 1226"/>
                    <a:gd name="T56" fmla="*/ 2147483646 w 847"/>
                    <a:gd name="T57" fmla="*/ 2147483646 h 1226"/>
                    <a:gd name="T58" fmla="*/ 2147483646 w 847"/>
                    <a:gd name="T59" fmla="*/ 2147483646 h 1226"/>
                    <a:gd name="T60" fmla="*/ 2147483646 w 847"/>
                    <a:gd name="T61" fmla="*/ 2147483646 h 1226"/>
                    <a:gd name="T62" fmla="*/ 2147483646 w 847"/>
                    <a:gd name="T63" fmla="*/ 2147483646 h 1226"/>
                    <a:gd name="T64" fmla="*/ 2147483646 w 847"/>
                    <a:gd name="T65" fmla="*/ 2147483646 h 1226"/>
                    <a:gd name="T66" fmla="*/ 2147483646 w 847"/>
                    <a:gd name="T67" fmla="*/ 2147483646 h 1226"/>
                    <a:gd name="T68" fmla="*/ 2147483646 w 847"/>
                    <a:gd name="T69" fmla="*/ 2147483646 h 1226"/>
                    <a:gd name="T70" fmla="*/ 2147483646 w 847"/>
                    <a:gd name="T71" fmla="*/ 2147483646 h 1226"/>
                    <a:gd name="T72" fmla="*/ 2147483646 w 847"/>
                    <a:gd name="T73" fmla="*/ 2147483646 h 1226"/>
                    <a:gd name="T74" fmla="*/ 2147483646 w 847"/>
                    <a:gd name="T75" fmla="*/ 2147483646 h 1226"/>
                    <a:gd name="T76" fmla="*/ 2147483646 w 847"/>
                    <a:gd name="T77" fmla="*/ 2147483646 h 1226"/>
                    <a:gd name="T78" fmla="*/ 2147483646 w 847"/>
                    <a:gd name="T79" fmla="*/ 2147483646 h 1226"/>
                    <a:gd name="T80" fmla="*/ 2147483646 w 847"/>
                    <a:gd name="T81" fmla="*/ 2147483646 h 1226"/>
                    <a:gd name="T82" fmla="*/ 2147483646 w 847"/>
                    <a:gd name="T83" fmla="*/ 2147483646 h 1226"/>
                    <a:gd name="T84" fmla="*/ 2147483646 w 847"/>
                    <a:gd name="T85" fmla="*/ 2147483646 h 1226"/>
                    <a:gd name="T86" fmla="*/ 2147483646 w 847"/>
                    <a:gd name="T87" fmla="*/ 2147483646 h 1226"/>
                    <a:gd name="T88" fmla="*/ 2147483646 w 847"/>
                    <a:gd name="T89" fmla="*/ 2147483646 h 1226"/>
                    <a:gd name="T90" fmla="*/ 2147483646 w 847"/>
                    <a:gd name="T91" fmla="*/ 2147483646 h 1226"/>
                    <a:gd name="T92" fmla="*/ 2147483646 w 847"/>
                    <a:gd name="T93" fmla="*/ 2147483646 h 1226"/>
                    <a:gd name="T94" fmla="*/ 2147483646 w 847"/>
                    <a:gd name="T95" fmla="*/ 2147483646 h 1226"/>
                    <a:gd name="T96" fmla="*/ 2147483646 w 847"/>
                    <a:gd name="T97" fmla="*/ 2147483646 h 1226"/>
                    <a:gd name="T98" fmla="*/ 2147483646 w 847"/>
                    <a:gd name="T99" fmla="*/ 2147483646 h 1226"/>
                    <a:gd name="T100" fmla="*/ 2147483646 w 847"/>
                    <a:gd name="T101" fmla="*/ 2147483646 h 1226"/>
                    <a:gd name="T102" fmla="*/ 2147483646 w 847"/>
                    <a:gd name="T103" fmla="*/ 2147483646 h 1226"/>
                    <a:gd name="T104" fmla="*/ 2147483646 w 847"/>
                    <a:gd name="T105" fmla="*/ 2147483646 h 1226"/>
                    <a:gd name="T106" fmla="*/ 2147483646 w 847"/>
                    <a:gd name="T107" fmla="*/ 2147483646 h 1226"/>
                    <a:gd name="T108" fmla="*/ 2147483646 w 847"/>
                    <a:gd name="T109" fmla="*/ 2147483646 h 1226"/>
                    <a:gd name="T110" fmla="*/ 2147483646 w 847"/>
                    <a:gd name="T111" fmla="*/ 2147483646 h 122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47"/>
                    <a:gd name="T169" fmla="*/ 0 h 1226"/>
                    <a:gd name="T170" fmla="*/ 847 w 847"/>
                    <a:gd name="T171" fmla="*/ 1226 h 122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47" h="1226">
                      <a:moveTo>
                        <a:pt x="400" y="76"/>
                      </a:moveTo>
                      <a:lnTo>
                        <a:pt x="381" y="97"/>
                      </a:lnTo>
                      <a:lnTo>
                        <a:pt x="379" y="114"/>
                      </a:lnTo>
                      <a:lnTo>
                        <a:pt x="437" y="130"/>
                      </a:lnTo>
                      <a:lnTo>
                        <a:pt x="451" y="151"/>
                      </a:lnTo>
                      <a:lnTo>
                        <a:pt x="540" y="206"/>
                      </a:lnTo>
                      <a:lnTo>
                        <a:pt x="572" y="190"/>
                      </a:lnTo>
                      <a:lnTo>
                        <a:pt x="602" y="190"/>
                      </a:lnTo>
                      <a:lnTo>
                        <a:pt x="693" y="243"/>
                      </a:lnTo>
                      <a:lnTo>
                        <a:pt x="781" y="213"/>
                      </a:lnTo>
                      <a:lnTo>
                        <a:pt x="837" y="188"/>
                      </a:lnTo>
                      <a:lnTo>
                        <a:pt x="847" y="225"/>
                      </a:lnTo>
                      <a:lnTo>
                        <a:pt x="812" y="234"/>
                      </a:lnTo>
                      <a:lnTo>
                        <a:pt x="815" y="264"/>
                      </a:lnTo>
                      <a:lnTo>
                        <a:pt x="790" y="280"/>
                      </a:lnTo>
                      <a:lnTo>
                        <a:pt x="826" y="341"/>
                      </a:lnTo>
                      <a:lnTo>
                        <a:pt x="809" y="397"/>
                      </a:lnTo>
                      <a:lnTo>
                        <a:pt x="829" y="510"/>
                      </a:lnTo>
                      <a:lnTo>
                        <a:pt x="818" y="612"/>
                      </a:lnTo>
                      <a:lnTo>
                        <a:pt x="791" y="642"/>
                      </a:lnTo>
                      <a:lnTo>
                        <a:pt x="782" y="632"/>
                      </a:lnTo>
                      <a:lnTo>
                        <a:pt x="735" y="662"/>
                      </a:lnTo>
                      <a:lnTo>
                        <a:pt x="741" y="706"/>
                      </a:lnTo>
                      <a:lnTo>
                        <a:pt x="762" y="736"/>
                      </a:lnTo>
                      <a:lnTo>
                        <a:pt x="736" y="741"/>
                      </a:lnTo>
                      <a:lnTo>
                        <a:pt x="731" y="726"/>
                      </a:lnTo>
                      <a:lnTo>
                        <a:pt x="650" y="730"/>
                      </a:lnTo>
                      <a:lnTo>
                        <a:pt x="614" y="755"/>
                      </a:lnTo>
                      <a:lnTo>
                        <a:pt x="608" y="781"/>
                      </a:lnTo>
                      <a:lnTo>
                        <a:pt x="582" y="776"/>
                      </a:lnTo>
                      <a:lnTo>
                        <a:pt x="592" y="801"/>
                      </a:lnTo>
                      <a:lnTo>
                        <a:pt x="577" y="822"/>
                      </a:lnTo>
                      <a:lnTo>
                        <a:pt x="587" y="832"/>
                      </a:lnTo>
                      <a:lnTo>
                        <a:pt x="551" y="852"/>
                      </a:lnTo>
                      <a:lnTo>
                        <a:pt x="560" y="868"/>
                      </a:lnTo>
                      <a:lnTo>
                        <a:pt x="544" y="964"/>
                      </a:lnTo>
                      <a:lnTo>
                        <a:pt x="579" y="1031"/>
                      </a:lnTo>
                      <a:lnTo>
                        <a:pt x="569" y="1056"/>
                      </a:lnTo>
                      <a:lnTo>
                        <a:pt x="559" y="1056"/>
                      </a:lnTo>
                      <a:lnTo>
                        <a:pt x="522" y="1132"/>
                      </a:lnTo>
                      <a:lnTo>
                        <a:pt x="530" y="1152"/>
                      </a:lnTo>
                      <a:lnTo>
                        <a:pt x="518" y="1166"/>
                      </a:lnTo>
                      <a:lnTo>
                        <a:pt x="502" y="1180"/>
                      </a:lnTo>
                      <a:lnTo>
                        <a:pt x="476" y="1179"/>
                      </a:lnTo>
                      <a:lnTo>
                        <a:pt x="458" y="1179"/>
                      </a:lnTo>
                      <a:lnTo>
                        <a:pt x="442" y="1177"/>
                      </a:lnTo>
                      <a:lnTo>
                        <a:pt x="412" y="1174"/>
                      </a:lnTo>
                      <a:lnTo>
                        <a:pt x="412" y="1185"/>
                      </a:lnTo>
                      <a:lnTo>
                        <a:pt x="378" y="1188"/>
                      </a:lnTo>
                      <a:lnTo>
                        <a:pt x="361" y="1197"/>
                      </a:lnTo>
                      <a:lnTo>
                        <a:pt x="359" y="1213"/>
                      </a:lnTo>
                      <a:lnTo>
                        <a:pt x="341" y="1226"/>
                      </a:lnTo>
                      <a:lnTo>
                        <a:pt x="332" y="1207"/>
                      </a:lnTo>
                      <a:lnTo>
                        <a:pt x="321" y="1189"/>
                      </a:lnTo>
                      <a:lnTo>
                        <a:pt x="304" y="1191"/>
                      </a:lnTo>
                      <a:lnTo>
                        <a:pt x="305" y="1174"/>
                      </a:lnTo>
                      <a:lnTo>
                        <a:pt x="286" y="1166"/>
                      </a:lnTo>
                      <a:lnTo>
                        <a:pt x="266" y="1176"/>
                      </a:lnTo>
                      <a:lnTo>
                        <a:pt x="257" y="1162"/>
                      </a:lnTo>
                      <a:lnTo>
                        <a:pt x="242" y="1175"/>
                      </a:lnTo>
                      <a:lnTo>
                        <a:pt x="234" y="1177"/>
                      </a:lnTo>
                      <a:lnTo>
                        <a:pt x="215" y="1183"/>
                      </a:lnTo>
                      <a:lnTo>
                        <a:pt x="220" y="1154"/>
                      </a:lnTo>
                      <a:lnTo>
                        <a:pt x="203" y="1149"/>
                      </a:lnTo>
                      <a:lnTo>
                        <a:pt x="213" y="1133"/>
                      </a:lnTo>
                      <a:lnTo>
                        <a:pt x="222" y="1121"/>
                      </a:lnTo>
                      <a:lnTo>
                        <a:pt x="236" y="1109"/>
                      </a:lnTo>
                      <a:lnTo>
                        <a:pt x="250" y="1100"/>
                      </a:lnTo>
                      <a:lnTo>
                        <a:pt x="270" y="1101"/>
                      </a:lnTo>
                      <a:lnTo>
                        <a:pt x="291" y="1097"/>
                      </a:lnTo>
                      <a:lnTo>
                        <a:pt x="312" y="1075"/>
                      </a:lnTo>
                      <a:lnTo>
                        <a:pt x="309" y="1065"/>
                      </a:lnTo>
                      <a:lnTo>
                        <a:pt x="295" y="1073"/>
                      </a:lnTo>
                      <a:lnTo>
                        <a:pt x="277" y="1075"/>
                      </a:lnTo>
                      <a:lnTo>
                        <a:pt x="250" y="1070"/>
                      </a:lnTo>
                      <a:lnTo>
                        <a:pt x="234" y="1059"/>
                      </a:lnTo>
                      <a:lnTo>
                        <a:pt x="224" y="1044"/>
                      </a:lnTo>
                      <a:lnTo>
                        <a:pt x="216" y="1023"/>
                      </a:lnTo>
                      <a:lnTo>
                        <a:pt x="203" y="1012"/>
                      </a:lnTo>
                      <a:lnTo>
                        <a:pt x="193" y="1007"/>
                      </a:lnTo>
                      <a:lnTo>
                        <a:pt x="182" y="1004"/>
                      </a:lnTo>
                      <a:lnTo>
                        <a:pt x="170" y="1013"/>
                      </a:lnTo>
                      <a:lnTo>
                        <a:pt x="183" y="1023"/>
                      </a:lnTo>
                      <a:lnTo>
                        <a:pt x="180" y="1038"/>
                      </a:lnTo>
                      <a:lnTo>
                        <a:pt x="162" y="1033"/>
                      </a:lnTo>
                      <a:lnTo>
                        <a:pt x="151" y="1040"/>
                      </a:lnTo>
                      <a:lnTo>
                        <a:pt x="139" y="1021"/>
                      </a:lnTo>
                      <a:lnTo>
                        <a:pt x="146" y="998"/>
                      </a:lnTo>
                      <a:lnTo>
                        <a:pt x="152" y="986"/>
                      </a:lnTo>
                      <a:lnTo>
                        <a:pt x="169" y="986"/>
                      </a:lnTo>
                      <a:lnTo>
                        <a:pt x="156" y="970"/>
                      </a:lnTo>
                      <a:lnTo>
                        <a:pt x="154" y="945"/>
                      </a:lnTo>
                      <a:lnTo>
                        <a:pt x="150" y="924"/>
                      </a:lnTo>
                      <a:lnTo>
                        <a:pt x="134" y="925"/>
                      </a:lnTo>
                      <a:lnTo>
                        <a:pt x="132" y="945"/>
                      </a:lnTo>
                      <a:lnTo>
                        <a:pt x="119" y="958"/>
                      </a:lnTo>
                      <a:lnTo>
                        <a:pt x="97" y="933"/>
                      </a:lnTo>
                      <a:lnTo>
                        <a:pt x="85" y="930"/>
                      </a:lnTo>
                      <a:lnTo>
                        <a:pt x="77" y="943"/>
                      </a:lnTo>
                      <a:lnTo>
                        <a:pt x="53" y="934"/>
                      </a:lnTo>
                      <a:lnTo>
                        <a:pt x="46" y="917"/>
                      </a:lnTo>
                      <a:lnTo>
                        <a:pt x="35" y="920"/>
                      </a:lnTo>
                      <a:lnTo>
                        <a:pt x="0" y="911"/>
                      </a:lnTo>
                      <a:lnTo>
                        <a:pt x="8" y="883"/>
                      </a:lnTo>
                      <a:lnTo>
                        <a:pt x="11" y="866"/>
                      </a:lnTo>
                      <a:lnTo>
                        <a:pt x="25" y="875"/>
                      </a:lnTo>
                      <a:lnTo>
                        <a:pt x="41" y="861"/>
                      </a:lnTo>
                      <a:lnTo>
                        <a:pt x="48" y="838"/>
                      </a:lnTo>
                      <a:lnTo>
                        <a:pt x="72" y="813"/>
                      </a:lnTo>
                      <a:lnTo>
                        <a:pt x="59" y="774"/>
                      </a:lnTo>
                      <a:lnTo>
                        <a:pt x="59" y="744"/>
                      </a:lnTo>
                      <a:lnTo>
                        <a:pt x="74" y="712"/>
                      </a:lnTo>
                      <a:lnTo>
                        <a:pt x="73" y="669"/>
                      </a:lnTo>
                      <a:lnTo>
                        <a:pt x="37" y="649"/>
                      </a:lnTo>
                      <a:lnTo>
                        <a:pt x="11" y="656"/>
                      </a:lnTo>
                      <a:lnTo>
                        <a:pt x="29" y="612"/>
                      </a:lnTo>
                      <a:lnTo>
                        <a:pt x="50" y="602"/>
                      </a:lnTo>
                      <a:lnTo>
                        <a:pt x="60" y="614"/>
                      </a:lnTo>
                      <a:lnTo>
                        <a:pt x="76" y="598"/>
                      </a:lnTo>
                      <a:lnTo>
                        <a:pt x="66" y="572"/>
                      </a:lnTo>
                      <a:lnTo>
                        <a:pt x="71" y="558"/>
                      </a:lnTo>
                      <a:lnTo>
                        <a:pt x="91" y="558"/>
                      </a:lnTo>
                      <a:lnTo>
                        <a:pt x="101" y="547"/>
                      </a:lnTo>
                      <a:lnTo>
                        <a:pt x="81" y="542"/>
                      </a:lnTo>
                      <a:lnTo>
                        <a:pt x="66" y="531"/>
                      </a:lnTo>
                      <a:lnTo>
                        <a:pt x="76" y="521"/>
                      </a:lnTo>
                      <a:lnTo>
                        <a:pt x="123" y="532"/>
                      </a:lnTo>
                      <a:lnTo>
                        <a:pt x="143" y="507"/>
                      </a:lnTo>
                      <a:lnTo>
                        <a:pt x="148" y="496"/>
                      </a:lnTo>
                      <a:lnTo>
                        <a:pt x="143" y="491"/>
                      </a:lnTo>
                      <a:lnTo>
                        <a:pt x="148" y="466"/>
                      </a:lnTo>
                      <a:lnTo>
                        <a:pt x="159" y="456"/>
                      </a:lnTo>
                      <a:lnTo>
                        <a:pt x="174" y="456"/>
                      </a:lnTo>
                      <a:lnTo>
                        <a:pt x="175" y="430"/>
                      </a:lnTo>
                      <a:lnTo>
                        <a:pt x="165" y="425"/>
                      </a:lnTo>
                      <a:lnTo>
                        <a:pt x="170" y="420"/>
                      </a:lnTo>
                      <a:lnTo>
                        <a:pt x="180" y="420"/>
                      </a:lnTo>
                      <a:lnTo>
                        <a:pt x="196" y="425"/>
                      </a:lnTo>
                      <a:lnTo>
                        <a:pt x="211" y="416"/>
                      </a:lnTo>
                      <a:lnTo>
                        <a:pt x="216" y="391"/>
                      </a:lnTo>
                      <a:lnTo>
                        <a:pt x="247" y="406"/>
                      </a:lnTo>
                      <a:lnTo>
                        <a:pt x="267" y="406"/>
                      </a:lnTo>
                      <a:lnTo>
                        <a:pt x="272" y="411"/>
                      </a:lnTo>
                      <a:lnTo>
                        <a:pt x="298" y="401"/>
                      </a:lnTo>
                      <a:lnTo>
                        <a:pt x="304" y="355"/>
                      </a:lnTo>
                      <a:lnTo>
                        <a:pt x="284" y="319"/>
                      </a:lnTo>
                      <a:lnTo>
                        <a:pt x="284" y="289"/>
                      </a:lnTo>
                      <a:lnTo>
                        <a:pt x="273" y="273"/>
                      </a:lnTo>
                      <a:lnTo>
                        <a:pt x="285" y="248"/>
                      </a:lnTo>
                      <a:lnTo>
                        <a:pt x="270" y="243"/>
                      </a:lnTo>
                      <a:lnTo>
                        <a:pt x="254" y="229"/>
                      </a:lnTo>
                      <a:lnTo>
                        <a:pt x="238" y="241"/>
                      </a:lnTo>
                      <a:lnTo>
                        <a:pt x="226" y="276"/>
                      </a:lnTo>
                      <a:lnTo>
                        <a:pt x="222" y="268"/>
                      </a:lnTo>
                      <a:lnTo>
                        <a:pt x="227" y="243"/>
                      </a:lnTo>
                      <a:lnTo>
                        <a:pt x="207" y="235"/>
                      </a:lnTo>
                      <a:lnTo>
                        <a:pt x="208" y="211"/>
                      </a:lnTo>
                      <a:lnTo>
                        <a:pt x="229" y="206"/>
                      </a:lnTo>
                      <a:lnTo>
                        <a:pt x="234" y="202"/>
                      </a:lnTo>
                      <a:lnTo>
                        <a:pt x="254" y="202"/>
                      </a:lnTo>
                      <a:lnTo>
                        <a:pt x="270" y="192"/>
                      </a:lnTo>
                      <a:lnTo>
                        <a:pt x="259" y="161"/>
                      </a:lnTo>
                      <a:lnTo>
                        <a:pt x="264" y="141"/>
                      </a:lnTo>
                      <a:lnTo>
                        <a:pt x="256" y="115"/>
                      </a:lnTo>
                      <a:lnTo>
                        <a:pt x="296" y="69"/>
                      </a:lnTo>
                      <a:lnTo>
                        <a:pt x="369" y="4"/>
                      </a:lnTo>
                      <a:lnTo>
                        <a:pt x="381" y="0"/>
                      </a:lnTo>
                      <a:lnTo>
                        <a:pt x="393" y="10"/>
                      </a:lnTo>
                      <a:lnTo>
                        <a:pt x="405" y="41"/>
                      </a:lnTo>
                      <a:lnTo>
                        <a:pt x="400" y="7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0" name="Freeform 190"/>
                <p:cNvSpPr>
                  <a:spLocks/>
                </p:cNvSpPr>
                <p:nvPr/>
              </p:nvSpPr>
              <p:spPr bwMode="auto">
                <a:xfrm>
                  <a:off x="3481707" y="3943950"/>
                  <a:ext cx="847805" cy="710965"/>
                </a:xfrm>
                <a:custGeom>
                  <a:avLst/>
                  <a:gdLst>
                    <a:gd name="T0" fmla="*/ 2147483646 w 1599"/>
                    <a:gd name="T1" fmla="*/ 2147483646 h 1326"/>
                    <a:gd name="T2" fmla="*/ 2147483646 w 1599"/>
                    <a:gd name="T3" fmla="*/ 2147483646 h 1326"/>
                    <a:gd name="T4" fmla="*/ 2147483646 w 1599"/>
                    <a:gd name="T5" fmla="*/ 2147483646 h 1326"/>
                    <a:gd name="T6" fmla="*/ 2147483646 w 1599"/>
                    <a:gd name="T7" fmla="*/ 2147483646 h 1326"/>
                    <a:gd name="T8" fmla="*/ 2147483646 w 1599"/>
                    <a:gd name="T9" fmla="*/ 2147483646 h 1326"/>
                    <a:gd name="T10" fmla="*/ 2147483646 w 1599"/>
                    <a:gd name="T11" fmla="*/ 2147483646 h 1326"/>
                    <a:gd name="T12" fmla="*/ 2147483646 w 1599"/>
                    <a:gd name="T13" fmla="*/ 2147483646 h 1326"/>
                    <a:gd name="T14" fmla="*/ 2147483646 w 1599"/>
                    <a:gd name="T15" fmla="*/ 2147483646 h 1326"/>
                    <a:gd name="T16" fmla="*/ 2147483646 w 1599"/>
                    <a:gd name="T17" fmla="*/ 2147483646 h 1326"/>
                    <a:gd name="T18" fmla="*/ 2147483646 w 1599"/>
                    <a:gd name="T19" fmla="*/ 2147483646 h 1326"/>
                    <a:gd name="T20" fmla="*/ 2147483646 w 1599"/>
                    <a:gd name="T21" fmla="*/ 2147483646 h 1326"/>
                    <a:gd name="T22" fmla="*/ 2147483646 w 1599"/>
                    <a:gd name="T23" fmla="*/ 2147483646 h 1326"/>
                    <a:gd name="T24" fmla="*/ 2147483646 w 1599"/>
                    <a:gd name="T25" fmla="*/ 2147483646 h 1326"/>
                    <a:gd name="T26" fmla="*/ 2147483646 w 1599"/>
                    <a:gd name="T27" fmla="*/ 2147483646 h 1326"/>
                    <a:gd name="T28" fmla="*/ 2147483646 w 1599"/>
                    <a:gd name="T29" fmla="*/ 2147483646 h 1326"/>
                    <a:gd name="T30" fmla="*/ 2147483646 w 1599"/>
                    <a:gd name="T31" fmla="*/ 2147483646 h 1326"/>
                    <a:gd name="T32" fmla="*/ 2147483646 w 1599"/>
                    <a:gd name="T33" fmla="*/ 2147483646 h 1326"/>
                    <a:gd name="T34" fmla="*/ 2147483646 w 1599"/>
                    <a:gd name="T35" fmla="*/ 2147483646 h 1326"/>
                    <a:gd name="T36" fmla="*/ 0 w 1599"/>
                    <a:gd name="T37" fmla="*/ 2147483646 h 1326"/>
                    <a:gd name="T38" fmla="*/ 2147483646 w 1599"/>
                    <a:gd name="T39" fmla="*/ 2147483646 h 1326"/>
                    <a:gd name="T40" fmla="*/ 2147483646 w 1599"/>
                    <a:gd name="T41" fmla="*/ 2147483646 h 1326"/>
                    <a:gd name="T42" fmla="*/ 2147483646 w 1599"/>
                    <a:gd name="T43" fmla="*/ 2147483646 h 1326"/>
                    <a:gd name="T44" fmla="*/ 2147483646 w 1599"/>
                    <a:gd name="T45" fmla="*/ 2147483646 h 1326"/>
                    <a:gd name="T46" fmla="*/ 2147483646 w 1599"/>
                    <a:gd name="T47" fmla="*/ 2147483646 h 1326"/>
                    <a:gd name="T48" fmla="*/ 2147483646 w 1599"/>
                    <a:gd name="T49" fmla="*/ 2147483646 h 1326"/>
                    <a:gd name="T50" fmla="*/ 2147483646 w 1599"/>
                    <a:gd name="T51" fmla="*/ 2147483646 h 1326"/>
                    <a:gd name="T52" fmla="*/ 2147483646 w 1599"/>
                    <a:gd name="T53" fmla="*/ 0 h 1326"/>
                    <a:gd name="T54" fmla="*/ 2147483646 w 1599"/>
                    <a:gd name="T55" fmla="*/ 2147483646 h 1326"/>
                    <a:gd name="T56" fmla="*/ 2147483646 w 1599"/>
                    <a:gd name="T57" fmla="*/ 2147483646 h 1326"/>
                    <a:gd name="T58" fmla="*/ 2147483646 w 1599"/>
                    <a:gd name="T59" fmla="*/ 2147483646 h 1326"/>
                    <a:gd name="T60" fmla="*/ 2147483646 w 1599"/>
                    <a:gd name="T61" fmla="*/ 2147483646 h 1326"/>
                    <a:gd name="T62" fmla="*/ 2147483646 w 1599"/>
                    <a:gd name="T63" fmla="*/ 2147483646 h 1326"/>
                    <a:gd name="T64" fmla="*/ 2147483646 w 1599"/>
                    <a:gd name="T65" fmla="*/ 2147483646 h 1326"/>
                    <a:gd name="T66" fmla="*/ 2147483646 w 1599"/>
                    <a:gd name="T67" fmla="*/ 2147483646 h 1326"/>
                    <a:gd name="T68" fmla="*/ 2147483646 w 1599"/>
                    <a:gd name="T69" fmla="*/ 2147483646 h 1326"/>
                    <a:gd name="T70" fmla="*/ 2147483646 w 1599"/>
                    <a:gd name="T71" fmla="*/ 2147483646 h 1326"/>
                    <a:gd name="T72" fmla="*/ 2147483646 w 1599"/>
                    <a:gd name="T73" fmla="*/ 2147483646 h 1326"/>
                    <a:gd name="T74" fmla="*/ 2147483646 w 1599"/>
                    <a:gd name="T75" fmla="*/ 2147483646 h 1326"/>
                    <a:gd name="T76" fmla="*/ 2147483646 w 1599"/>
                    <a:gd name="T77" fmla="*/ 2147483646 h 1326"/>
                    <a:gd name="T78" fmla="*/ 2147483646 w 1599"/>
                    <a:gd name="T79" fmla="*/ 2147483646 h 1326"/>
                    <a:gd name="T80" fmla="*/ 2147483646 w 1599"/>
                    <a:gd name="T81" fmla="*/ 2147483646 h 1326"/>
                    <a:gd name="T82" fmla="*/ 2147483646 w 1599"/>
                    <a:gd name="T83" fmla="*/ 2147483646 h 1326"/>
                    <a:gd name="T84" fmla="*/ 2147483646 w 1599"/>
                    <a:gd name="T85" fmla="*/ 2147483646 h 1326"/>
                    <a:gd name="T86" fmla="*/ 2147483646 w 1599"/>
                    <a:gd name="T87" fmla="*/ 2147483646 h 1326"/>
                    <a:gd name="T88" fmla="*/ 2147483646 w 1599"/>
                    <a:gd name="T89" fmla="*/ 2147483646 h 1326"/>
                    <a:gd name="T90" fmla="*/ 2147483646 w 1599"/>
                    <a:gd name="T91" fmla="*/ 2147483646 h 1326"/>
                    <a:gd name="T92" fmla="*/ 2147483646 w 1599"/>
                    <a:gd name="T93" fmla="*/ 2147483646 h 13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99"/>
                    <a:gd name="T142" fmla="*/ 0 h 1326"/>
                    <a:gd name="T143" fmla="*/ 1599 w 1599"/>
                    <a:gd name="T144" fmla="*/ 1326 h 13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99" h="1326">
                      <a:moveTo>
                        <a:pt x="1444" y="1196"/>
                      </a:moveTo>
                      <a:lnTo>
                        <a:pt x="1352" y="1241"/>
                      </a:lnTo>
                      <a:lnTo>
                        <a:pt x="1331" y="1236"/>
                      </a:lnTo>
                      <a:lnTo>
                        <a:pt x="1331" y="1215"/>
                      </a:lnTo>
                      <a:lnTo>
                        <a:pt x="1306" y="1220"/>
                      </a:lnTo>
                      <a:lnTo>
                        <a:pt x="1306" y="1210"/>
                      </a:lnTo>
                      <a:lnTo>
                        <a:pt x="1240" y="1220"/>
                      </a:lnTo>
                      <a:lnTo>
                        <a:pt x="1240" y="1204"/>
                      </a:lnTo>
                      <a:lnTo>
                        <a:pt x="1195" y="1212"/>
                      </a:lnTo>
                      <a:lnTo>
                        <a:pt x="1178" y="1183"/>
                      </a:lnTo>
                      <a:lnTo>
                        <a:pt x="1070" y="1243"/>
                      </a:lnTo>
                      <a:lnTo>
                        <a:pt x="1090" y="1264"/>
                      </a:lnTo>
                      <a:lnTo>
                        <a:pt x="1050" y="1264"/>
                      </a:lnTo>
                      <a:lnTo>
                        <a:pt x="1009" y="1238"/>
                      </a:lnTo>
                      <a:lnTo>
                        <a:pt x="932" y="1268"/>
                      </a:lnTo>
                      <a:lnTo>
                        <a:pt x="909" y="1284"/>
                      </a:lnTo>
                      <a:lnTo>
                        <a:pt x="900" y="1264"/>
                      </a:lnTo>
                      <a:lnTo>
                        <a:pt x="867" y="1266"/>
                      </a:lnTo>
                      <a:lnTo>
                        <a:pt x="819" y="1326"/>
                      </a:lnTo>
                      <a:lnTo>
                        <a:pt x="775" y="1310"/>
                      </a:lnTo>
                      <a:lnTo>
                        <a:pt x="802" y="1284"/>
                      </a:lnTo>
                      <a:lnTo>
                        <a:pt x="797" y="1198"/>
                      </a:lnTo>
                      <a:lnTo>
                        <a:pt x="787" y="1187"/>
                      </a:lnTo>
                      <a:lnTo>
                        <a:pt x="812" y="1162"/>
                      </a:lnTo>
                      <a:lnTo>
                        <a:pt x="819" y="1131"/>
                      </a:lnTo>
                      <a:lnTo>
                        <a:pt x="803" y="1120"/>
                      </a:lnTo>
                      <a:lnTo>
                        <a:pt x="769" y="1138"/>
                      </a:lnTo>
                      <a:lnTo>
                        <a:pt x="608" y="1135"/>
                      </a:lnTo>
                      <a:lnTo>
                        <a:pt x="583" y="1059"/>
                      </a:lnTo>
                      <a:lnTo>
                        <a:pt x="460" y="1052"/>
                      </a:lnTo>
                      <a:lnTo>
                        <a:pt x="416" y="918"/>
                      </a:lnTo>
                      <a:lnTo>
                        <a:pt x="309" y="846"/>
                      </a:lnTo>
                      <a:lnTo>
                        <a:pt x="298" y="825"/>
                      </a:lnTo>
                      <a:lnTo>
                        <a:pt x="161" y="778"/>
                      </a:lnTo>
                      <a:lnTo>
                        <a:pt x="39" y="715"/>
                      </a:lnTo>
                      <a:lnTo>
                        <a:pt x="19" y="602"/>
                      </a:lnTo>
                      <a:lnTo>
                        <a:pt x="36" y="546"/>
                      </a:lnTo>
                      <a:lnTo>
                        <a:pt x="0" y="485"/>
                      </a:lnTo>
                      <a:lnTo>
                        <a:pt x="25" y="469"/>
                      </a:lnTo>
                      <a:lnTo>
                        <a:pt x="22" y="439"/>
                      </a:lnTo>
                      <a:lnTo>
                        <a:pt x="57" y="430"/>
                      </a:lnTo>
                      <a:lnTo>
                        <a:pt x="47" y="393"/>
                      </a:lnTo>
                      <a:lnTo>
                        <a:pt x="61" y="380"/>
                      </a:lnTo>
                      <a:lnTo>
                        <a:pt x="140" y="333"/>
                      </a:lnTo>
                      <a:lnTo>
                        <a:pt x="145" y="277"/>
                      </a:lnTo>
                      <a:lnTo>
                        <a:pt x="181" y="273"/>
                      </a:lnTo>
                      <a:lnTo>
                        <a:pt x="192" y="247"/>
                      </a:lnTo>
                      <a:lnTo>
                        <a:pt x="312" y="230"/>
                      </a:lnTo>
                      <a:lnTo>
                        <a:pt x="343" y="127"/>
                      </a:lnTo>
                      <a:lnTo>
                        <a:pt x="358" y="117"/>
                      </a:lnTo>
                      <a:lnTo>
                        <a:pt x="372" y="62"/>
                      </a:lnTo>
                      <a:lnTo>
                        <a:pt x="412" y="54"/>
                      </a:lnTo>
                      <a:lnTo>
                        <a:pt x="414" y="4"/>
                      </a:lnTo>
                      <a:lnTo>
                        <a:pt x="450" y="0"/>
                      </a:lnTo>
                      <a:lnTo>
                        <a:pt x="542" y="47"/>
                      </a:lnTo>
                      <a:lnTo>
                        <a:pt x="566" y="68"/>
                      </a:lnTo>
                      <a:lnTo>
                        <a:pt x="597" y="57"/>
                      </a:lnTo>
                      <a:lnTo>
                        <a:pt x="658" y="88"/>
                      </a:lnTo>
                      <a:lnTo>
                        <a:pt x="653" y="119"/>
                      </a:lnTo>
                      <a:lnTo>
                        <a:pt x="709" y="135"/>
                      </a:lnTo>
                      <a:lnTo>
                        <a:pt x="775" y="130"/>
                      </a:lnTo>
                      <a:lnTo>
                        <a:pt x="837" y="147"/>
                      </a:lnTo>
                      <a:lnTo>
                        <a:pt x="837" y="177"/>
                      </a:lnTo>
                      <a:lnTo>
                        <a:pt x="862" y="198"/>
                      </a:lnTo>
                      <a:lnTo>
                        <a:pt x="908" y="193"/>
                      </a:lnTo>
                      <a:lnTo>
                        <a:pt x="937" y="235"/>
                      </a:lnTo>
                      <a:lnTo>
                        <a:pt x="969" y="230"/>
                      </a:lnTo>
                      <a:lnTo>
                        <a:pt x="974" y="204"/>
                      </a:lnTo>
                      <a:lnTo>
                        <a:pt x="1066" y="153"/>
                      </a:lnTo>
                      <a:lnTo>
                        <a:pt x="1112" y="159"/>
                      </a:lnTo>
                      <a:lnTo>
                        <a:pt x="1143" y="215"/>
                      </a:lnTo>
                      <a:lnTo>
                        <a:pt x="1168" y="219"/>
                      </a:lnTo>
                      <a:lnTo>
                        <a:pt x="1199" y="337"/>
                      </a:lnTo>
                      <a:lnTo>
                        <a:pt x="1178" y="357"/>
                      </a:lnTo>
                      <a:lnTo>
                        <a:pt x="1162" y="423"/>
                      </a:lnTo>
                      <a:lnTo>
                        <a:pt x="1192" y="444"/>
                      </a:lnTo>
                      <a:lnTo>
                        <a:pt x="1315" y="455"/>
                      </a:lnTo>
                      <a:lnTo>
                        <a:pt x="1417" y="492"/>
                      </a:lnTo>
                      <a:lnTo>
                        <a:pt x="1426" y="543"/>
                      </a:lnTo>
                      <a:lnTo>
                        <a:pt x="1456" y="553"/>
                      </a:lnTo>
                      <a:lnTo>
                        <a:pt x="1487" y="650"/>
                      </a:lnTo>
                      <a:lnTo>
                        <a:pt x="1563" y="655"/>
                      </a:lnTo>
                      <a:lnTo>
                        <a:pt x="1578" y="723"/>
                      </a:lnTo>
                      <a:lnTo>
                        <a:pt x="1455" y="819"/>
                      </a:lnTo>
                      <a:lnTo>
                        <a:pt x="1459" y="905"/>
                      </a:lnTo>
                      <a:lnTo>
                        <a:pt x="1556" y="967"/>
                      </a:lnTo>
                      <a:lnTo>
                        <a:pt x="1598" y="971"/>
                      </a:lnTo>
                      <a:lnTo>
                        <a:pt x="1599" y="1022"/>
                      </a:lnTo>
                      <a:lnTo>
                        <a:pt x="1585" y="1057"/>
                      </a:lnTo>
                      <a:lnTo>
                        <a:pt x="1575" y="1038"/>
                      </a:lnTo>
                      <a:lnTo>
                        <a:pt x="1555" y="1081"/>
                      </a:lnTo>
                      <a:lnTo>
                        <a:pt x="1469" y="1147"/>
                      </a:lnTo>
                      <a:lnTo>
                        <a:pt x="1495" y="1167"/>
                      </a:lnTo>
                      <a:lnTo>
                        <a:pt x="1473" y="1213"/>
                      </a:lnTo>
                      <a:lnTo>
                        <a:pt x="1444" y="11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1" name="Freeform 191"/>
                <p:cNvSpPr>
                  <a:spLocks/>
                </p:cNvSpPr>
                <p:nvPr/>
              </p:nvSpPr>
              <p:spPr bwMode="auto">
                <a:xfrm>
                  <a:off x="2810132" y="3850320"/>
                  <a:ext cx="703328" cy="555442"/>
                </a:xfrm>
                <a:custGeom>
                  <a:avLst/>
                  <a:gdLst>
                    <a:gd name="T0" fmla="*/ 2147483646 w 1328"/>
                    <a:gd name="T1" fmla="*/ 2147483646 h 1035"/>
                    <a:gd name="T2" fmla="*/ 2147483646 w 1328"/>
                    <a:gd name="T3" fmla="*/ 2147483646 h 1035"/>
                    <a:gd name="T4" fmla="*/ 2147483646 w 1328"/>
                    <a:gd name="T5" fmla="*/ 2147483646 h 1035"/>
                    <a:gd name="T6" fmla="*/ 2147483646 w 1328"/>
                    <a:gd name="T7" fmla="*/ 2147483646 h 1035"/>
                    <a:gd name="T8" fmla="*/ 2147483646 w 1328"/>
                    <a:gd name="T9" fmla="*/ 2147483646 h 1035"/>
                    <a:gd name="T10" fmla="*/ 2147483646 w 1328"/>
                    <a:gd name="T11" fmla="*/ 2147483646 h 1035"/>
                    <a:gd name="T12" fmla="*/ 2147483646 w 1328"/>
                    <a:gd name="T13" fmla="*/ 2147483646 h 1035"/>
                    <a:gd name="T14" fmla="*/ 2147483646 w 1328"/>
                    <a:gd name="T15" fmla="*/ 2147483646 h 1035"/>
                    <a:gd name="T16" fmla="*/ 2147483646 w 1328"/>
                    <a:gd name="T17" fmla="*/ 2147483646 h 1035"/>
                    <a:gd name="T18" fmla="*/ 2147483646 w 1328"/>
                    <a:gd name="T19" fmla="*/ 2147483646 h 1035"/>
                    <a:gd name="T20" fmla="*/ 2147483646 w 1328"/>
                    <a:gd name="T21" fmla="*/ 2147483646 h 1035"/>
                    <a:gd name="T22" fmla="*/ 2147483646 w 1328"/>
                    <a:gd name="T23" fmla="*/ 2147483646 h 1035"/>
                    <a:gd name="T24" fmla="*/ 2147483646 w 1328"/>
                    <a:gd name="T25" fmla="*/ 2147483646 h 1035"/>
                    <a:gd name="T26" fmla="*/ 2147483646 w 1328"/>
                    <a:gd name="T27" fmla="*/ 2147483646 h 1035"/>
                    <a:gd name="T28" fmla="*/ 2147483646 w 1328"/>
                    <a:gd name="T29" fmla="*/ 2147483646 h 1035"/>
                    <a:gd name="T30" fmla="*/ 2147483646 w 1328"/>
                    <a:gd name="T31" fmla="*/ 2147483646 h 1035"/>
                    <a:gd name="T32" fmla="*/ 2147483646 w 1328"/>
                    <a:gd name="T33" fmla="*/ 2147483646 h 1035"/>
                    <a:gd name="T34" fmla="*/ 2147483646 w 1328"/>
                    <a:gd name="T35" fmla="*/ 2147483646 h 1035"/>
                    <a:gd name="T36" fmla="*/ 2147483646 w 1328"/>
                    <a:gd name="T37" fmla="*/ 2147483646 h 1035"/>
                    <a:gd name="T38" fmla="*/ 2147483646 w 1328"/>
                    <a:gd name="T39" fmla="*/ 2147483646 h 1035"/>
                    <a:gd name="T40" fmla="*/ 2147483646 w 1328"/>
                    <a:gd name="T41" fmla="*/ 2147483646 h 1035"/>
                    <a:gd name="T42" fmla="*/ 2147483646 w 1328"/>
                    <a:gd name="T43" fmla="*/ 2147483646 h 1035"/>
                    <a:gd name="T44" fmla="*/ 2147483646 w 1328"/>
                    <a:gd name="T45" fmla="*/ 2147483646 h 1035"/>
                    <a:gd name="T46" fmla="*/ 2147483646 w 1328"/>
                    <a:gd name="T47" fmla="*/ 2147483646 h 1035"/>
                    <a:gd name="T48" fmla="*/ 2147483646 w 1328"/>
                    <a:gd name="T49" fmla="*/ 2147483646 h 1035"/>
                    <a:gd name="T50" fmla="*/ 2147483646 w 1328"/>
                    <a:gd name="T51" fmla="*/ 2147483646 h 1035"/>
                    <a:gd name="T52" fmla="*/ 2147483646 w 1328"/>
                    <a:gd name="T53" fmla="*/ 2147483646 h 1035"/>
                    <a:gd name="T54" fmla="*/ 2147483646 w 1328"/>
                    <a:gd name="T55" fmla="*/ 2147483646 h 1035"/>
                    <a:gd name="T56" fmla="*/ 2147483646 w 1328"/>
                    <a:gd name="T57" fmla="*/ 2147483646 h 1035"/>
                    <a:gd name="T58" fmla="*/ 2147483646 w 1328"/>
                    <a:gd name="T59" fmla="*/ 2147483646 h 1035"/>
                    <a:gd name="T60" fmla="*/ 2147483646 w 1328"/>
                    <a:gd name="T61" fmla="*/ 2147483646 h 1035"/>
                    <a:gd name="T62" fmla="*/ 2147483646 w 1328"/>
                    <a:gd name="T63" fmla="*/ 2147483646 h 1035"/>
                    <a:gd name="T64" fmla="*/ 2147483646 w 1328"/>
                    <a:gd name="T65" fmla="*/ 2147483646 h 1035"/>
                    <a:gd name="T66" fmla="*/ 2147483646 w 1328"/>
                    <a:gd name="T67" fmla="*/ 2147483646 h 1035"/>
                    <a:gd name="T68" fmla="*/ 2147483646 w 1328"/>
                    <a:gd name="T69" fmla="*/ 2147483646 h 1035"/>
                    <a:gd name="T70" fmla="*/ 2147483646 w 1328"/>
                    <a:gd name="T71" fmla="*/ 2147483646 h 1035"/>
                    <a:gd name="T72" fmla="*/ 2147483646 w 1328"/>
                    <a:gd name="T73" fmla="*/ 2147483646 h 1035"/>
                    <a:gd name="T74" fmla="*/ 2147483646 w 1328"/>
                    <a:gd name="T75" fmla="*/ 2147483646 h 1035"/>
                    <a:gd name="T76" fmla="*/ 2147483646 w 1328"/>
                    <a:gd name="T77" fmla="*/ 2147483646 h 1035"/>
                    <a:gd name="T78" fmla="*/ 2147483646 w 1328"/>
                    <a:gd name="T79" fmla="*/ 2147483646 h 1035"/>
                    <a:gd name="T80" fmla="*/ 2147483646 w 1328"/>
                    <a:gd name="T81" fmla="*/ 2147483646 h 1035"/>
                    <a:gd name="T82" fmla="*/ 2147483646 w 1328"/>
                    <a:gd name="T83" fmla="*/ 2147483646 h 1035"/>
                    <a:gd name="T84" fmla="*/ 2147483646 w 1328"/>
                    <a:gd name="T85" fmla="*/ 2147483646 h 1035"/>
                    <a:gd name="T86" fmla="*/ 2147483646 w 1328"/>
                    <a:gd name="T87" fmla="*/ 2147483646 h 1035"/>
                    <a:gd name="T88" fmla="*/ 2147483646 w 1328"/>
                    <a:gd name="T89" fmla="*/ 2147483646 h 1035"/>
                    <a:gd name="T90" fmla="*/ 2147483646 w 1328"/>
                    <a:gd name="T91" fmla="*/ 2147483646 h 1035"/>
                    <a:gd name="T92" fmla="*/ 2147483646 w 1328"/>
                    <a:gd name="T93" fmla="*/ 2147483646 h 1035"/>
                    <a:gd name="T94" fmla="*/ 2147483646 w 1328"/>
                    <a:gd name="T95" fmla="*/ 2147483646 h 10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28"/>
                    <a:gd name="T145" fmla="*/ 0 h 1035"/>
                    <a:gd name="T146" fmla="*/ 1328 w 1328"/>
                    <a:gd name="T147" fmla="*/ 1035 h 10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28" h="1035">
                      <a:moveTo>
                        <a:pt x="350" y="86"/>
                      </a:moveTo>
                      <a:lnTo>
                        <a:pt x="375" y="106"/>
                      </a:lnTo>
                      <a:lnTo>
                        <a:pt x="389" y="128"/>
                      </a:lnTo>
                      <a:lnTo>
                        <a:pt x="405" y="138"/>
                      </a:lnTo>
                      <a:lnTo>
                        <a:pt x="462" y="113"/>
                      </a:lnTo>
                      <a:lnTo>
                        <a:pt x="472" y="72"/>
                      </a:lnTo>
                      <a:lnTo>
                        <a:pt x="513" y="78"/>
                      </a:lnTo>
                      <a:lnTo>
                        <a:pt x="513" y="88"/>
                      </a:lnTo>
                      <a:lnTo>
                        <a:pt x="549" y="94"/>
                      </a:lnTo>
                      <a:lnTo>
                        <a:pt x="600" y="85"/>
                      </a:lnTo>
                      <a:lnTo>
                        <a:pt x="605" y="74"/>
                      </a:lnTo>
                      <a:lnTo>
                        <a:pt x="620" y="80"/>
                      </a:lnTo>
                      <a:lnTo>
                        <a:pt x="636" y="95"/>
                      </a:lnTo>
                      <a:lnTo>
                        <a:pt x="656" y="100"/>
                      </a:lnTo>
                      <a:lnTo>
                        <a:pt x="734" y="50"/>
                      </a:lnTo>
                      <a:lnTo>
                        <a:pt x="754" y="67"/>
                      </a:lnTo>
                      <a:lnTo>
                        <a:pt x="815" y="57"/>
                      </a:lnTo>
                      <a:lnTo>
                        <a:pt x="821" y="41"/>
                      </a:lnTo>
                      <a:lnTo>
                        <a:pt x="821" y="21"/>
                      </a:lnTo>
                      <a:lnTo>
                        <a:pt x="810" y="11"/>
                      </a:lnTo>
                      <a:lnTo>
                        <a:pt x="810" y="0"/>
                      </a:lnTo>
                      <a:lnTo>
                        <a:pt x="841" y="6"/>
                      </a:lnTo>
                      <a:lnTo>
                        <a:pt x="851" y="7"/>
                      </a:lnTo>
                      <a:lnTo>
                        <a:pt x="866" y="17"/>
                      </a:lnTo>
                      <a:lnTo>
                        <a:pt x="861" y="43"/>
                      </a:lnTo>
                      <a:lnTo>
                        <a:pt x="928" y="48"/>
                      </a:lnTo>
                      <a:lnTo>
                        <a:pt x="923" y="68"/>
                      </a:lnTo>
                      <a:lnTo>
                        <a:pt x="952" y="100"/>
                      </a:lnTo>
                      <a:lnTo>
                        <a:pt x="988" y="95"/>
                      </a:lnTo>
                      <a:lnTo>
                        <a:pt x="988" y="120"/>
                      </a:lnTo>
                      <a:lnTo>
                        <a:pt x="1023" y="110"/>
                      </a:lnTo>
                      <a:lnTo>
                        <a:pt x="1018" y="141"/>
                      </a:lnTo>
                      <a:lnTo>
                        <a:pt x="1034" y="156"/>
                      </a:lnTo>
                      <a:lnTo>
                        <a:pt x="1049" y="188"/>
                      </a:lnTo>
                      <a:lnTo>
                        <a:pt x="1063" y="213"/>
                      </a:lnTo>
                      <a:lnTo>
                        <a:pt x="1078" y="229"/>
                      </a:lnTo>
                      <a:lnTo>
                        <a:pt x="1073" y="239"/>
                      </a:lnTo>
                      <a:lnTo>
                        <a:pt x="1093" y="295"/>
                      </a:lnTo>
                      <a:lnTo>
                        <a:pt x="1083" y="310"/>
                      </a:lnTo>
                      <a:lnTo>
                        <a:pt x="1097" y="336"/>
                      </a:lnTo>
                      <a:lnTo>
                        <a:pt x="1107" y="341"/>
                      </a:lnTo>
                      <a:lnTo>
                        <a:pt x="1123" y="331"/>
                      </a:lnTo>
                      <a:lnTo>
                        <a:pt x="1133" y="346"/>
                      </a:lnTo>
                      <a:lnTo>
                        <a:pt x="1118" y="361"/>
                      </a:lnTo>
                      <a:lnTo>
                        <a:pt x="1123" y="372"/>
                      </a:lnTo>
                      <a:lnTo>
                        <a:pt x="1128" y="387"/>
                      </a:lnTo>
                      <a:lnTo>
                        <a:pt x="1133" y="398"/>
                      </a:lnTo>
                      <a:lnTo>
                        <a:pt x="1102" y="407"/>
                      </a:lnTo>
                      <a:lnTo>
                        <a:pt x="1118" y="412"/>
                      </a:lnTo>
                      <a:lnTo>
                        <a:pt x="1128" y="412"/>
                      </a:lnTo>
                      <a:lnTo>
                        <a:pt x="1138" y="429"/>
                      </a:lnTo>
                      <a:lnTo>
                        <a:pt x="1147" y="439"/>
                      </a:lnTo>
                      <a:lnTo>
                        <a:pt x="1184" y="429"/>
                      </a:lnTo>
                      <a:lnTo>
                        <a:pt x="1193" y="460"/>
                      </a:lnTo>
                      <a:lnTo>
                        <a:pt x="1203" y="455"/>
                      </a:lnTo>
                      <a:lnTo>
                        <a:pt x="1213" y="465"/>
                      </a:lnTo>
                      <a:lnTo>
                        <a:pt x="1218" y="470"/>
                      </a:lnTo>
                      <a:lnTo>
                        <a:pt x="1218" y="480"/>
                      </a:lnTo>
                      <a:lnTo>
                        <a:pt x="1218" y="490"/>
                      </a:lnTo>
                      <a:lnTo>
                        <a:pt x="1239" y="497"/>
                      </a:lnTo>
                      <a:lnTo>
                        <a:pt x="1249" y="502"/>
                      </a:lnTo>
                      <a:lnTo>
                        <a:pt x="1264" y="507"/>
                      </a:lnTo>
                      <a:lnTo>
                        <a:pt x="1285" y="517"/>
                      </a:lnTo>
                      <a:lnTo>
                        <a:pt x="1300" y="522"/>
                      </a:lnTo>
                      <a:lnTo>
                        <a:pt x="1310" y="532"/>
                      </a:lnTo>
                      <a:lnTo>
                        <a:pt x="1320" y="537"/>
                      </a:lnTo>
                      <a:lnTo>
                        <a:pt x="1326" y="548"/>
                      </a:lnTo>
                      <a:lnTo>
                        <a:pt x="1328" y="554"/>
                      </a:lnTo>
                      <a:lnTo>
                        <a:pt x="1314" y="567"/>
                      </a:lnTo>
                      <a:lnTo>
                        <a:pt x="1258" y="592"/>
                      </a:lnTo>
                      <a:lnTo>
                        <a:pt x="1170" y="622"/>
                      </a:lnTo>
                      <a:lnTo>
                        <a:pt x="1079" y="569"/>
                      </a:lnTo>
                      <a:lnTo>
                        <a:pt x="1049" y="569"/>
                      </a:lnTo>
                      <a:lnTo>
                        <a:pt x="1017" y="585"/>
                      </a:lnTo>
                      <a:lnTo>
                        <a:pt x="928" y="530"/>
                      </a:lnTo>
                      <a:lnTo>
                        <a:pt x="914" y="509"/>
                      </a:lnTo>
                      <a:lnTo>
                        <a:pt x="856" y="493"/>
                      </a:lnTo>
                      <a:lnTo>
                        <a:pt x="858" y="476"/>
                      </a:lnTo>
                      <a:lnTo>
                        <a:pt x="877" y="455"/>
                      </a:lnTo>
                      <a:lnTo>
                        <a:pt x="882" y="420"/>
                      </a:lnTo>
                      <a:lnTo>
                        <a:pt x="870" y="389"/>
                      </a:lnTo>
                      <a:lnTo>
                        <a:pt x="858" y="379"/>
                      </a:lnTo>
                      <a:lnTo>
                        <a:pt x="846" y="383"/>
                      </a:lnTo>
                      <a:lnTo>
                        <a:pt x="773" y="448"/>
                      </a:lnTo>
                      <a:lnTo>
                        <a:pt x="733" y="494"/>
                      </a:lnTo>
                      <a:lnTo>
                        <a:pt x="741" y="520"/>
                      </a:lnTo>
                      <a:lnTo>
                        <a:pt x="736" y="540"/>
                      </a:lnTo>
                      <a:lnTo>
                        <a:pt x="747" y="571"/>
                      </a:lnTo>
                      <a:lnTo>
                        <a:pt x="731" y="581"/>
                      </a:lnTo>
                      <a:lnTo>
                        <a:pt x="711" y="581"/>
                      </a:lnTo>
                      <a:lnTo>
                        <a:pt x="706" y="585"/>
                      </a:lnTo>
                      <a:lnTo>
                        <a:pt x="685" y="590"/>
                      </a:lnTo>
                      <a:lnTo>
                        <a:pt x="684" y="614"/>
                      </a:lnTo>
                      <a:lnTo>
                        <a:pt x="704" y="622"/>
                      </a:lnTo>
                      <a:lnTo>
                        <a:pt x="699" y="647"/>
                      </a:lnTo>
                      <a:lnTo>
                        <a:pt x="703" y="655"/>
                      </a:lnTo>
                      <a:lnTo>
                        <a:pt x="715" y="620"/>
                      </a:lnTo>
                      <a:lnTo>
                        <a:pt x="731" y="608"/>
                      </a:lnTo>
                      <a:lnTo>
                        <a:pt x="747" y="622"/>
                      </a:lnTo>
                      <a:lnTo>
                        <a:pt x="762" y="627"/>
                      </a:lnTo>
                      <a:lnTo>
                        <a:pt x="750" y="652"/>
                      </a:lnTo>
                      <a:lnTo>
                        <a:pt x="761" y="668"/>
                      </a:lnTo>
                      <a:lnTo>
                        <a:pt x="761" y="698"/>
                      </a:lnTo>
                      <a:lnTo>
                        <a:pt x="781" y="734"/>
                      </a:lnTo>
                      <a:lnTo>
                        <a:pt x="775" y="780"/>
                      </a:lnTo>
                      <a:lnTo>
                        <a:pt x="749" y="790"/>
                      </a:lnTo>
                      <a:lnTo>
                        <a:pt x="744" y="785"/>
                      </a:lnTo>
                      <a:lnTo>
                        <a:pt x="724" y="785"/>
                      </a:lnTo>
                      <a:lnTo>
                        <a:pt x="693" y="770"/>
                      </a:lnTo>
                      <a:lnTo>
                        <a:pt x="688" y="795"/>
                      </a:lnTo>
                      <a:lnTo>
                        <a:pt x="673" y="804"/>
                      </a:lnTo>
                      <a:lnTo>
                        <a:pt x="657" y="799"/>
                      </a:lnTo>
                      <a:lnTo>
                        <a:pt x="647" y="799"/>
                      </a:lnTo>
                      <a:lnTo>
                        <a:pt x="642" y="804"/>
                      </a:lnTo>
                      <a:lnTo>
                        <a:pt x="652" y="809"/>
                      </a:lnTo>
                      <a:lnTo>
                        <a:pt x="651" y="835"/>
                      </a:lnTo>
                      <a:lnTo>
                        <a:pt x="636" y="835"/>
                      </a:lnTo>
                      <a:lnTo>
                        <a:pt x="625" y="845"/>
                      </a:lnTo>
                      <a:lnTo>
                        <a:pt x="620" y="870"/>
                      </a:lnTo>
                      <a:lnTo>
                        <a:pt x="625" y="875"/>
                      </a:lnTo>
                      <a:lnTo>
                        <a:pt x="620" y="886"/>
                      </a:lnTo>
                      <a:lnTo>
                        <a:pt x="600" y="911"/>
                      </a:lnTo>
                      <a:lnTo>
                        <a:pt x="553" y="900"/>
                      </a:lnTo>
                      <a:lnTo>
                        <a:pt x="543" y="910"/>
                      </a:lnTo>
                      <a:lnTo>
                        <a:pt x="558" y="921"/>
                      </a:lnTo>
                      <a:lnTo>
                        <a:pt x="578" y="926"/>
                      </a:lnTo>
                      <a:lnTo>
                        <a:pt x="568" y="937"/>
                      </a:lnTo>
                      <a:lnTo>
                        <a:pt x="548" y="937"/>
                      </a:lnTo>
                      <a:lnTo>
                        <a:pt x="543" y="951"/>
                      </a:lnTo>
                      <a:lnTo>
                        <a:pt x="553" y="977"/>
                      </a:lnTo>
                      <a:lnTo>
                        <a:pt x="537" y="993"/>
                      </a:lnTo>
                      <a:lnTo>
                        <a:pt x="527" y="981"/>
                      </a:lnTo>
                      <a:lnTo>
                        <a:pt x="506" y="991"/>
                      </a:lnTo>
                      <a:lnTo>
                        <a:pt x="488" y="1035"/>
                      </a:lnTo>
                      <a:lnTo>
                        <a:pt x="466" y="1032"/>
                      </a:lnTo>
                      <a:lnTo>
                        <a:pt x="453" y="1007"/>
                      </a:lnTo>
                      <a:lnTo>
                        <a:pt x="430" y="976"/>
                      </a:lnTo>
                      <a:lnTo>
                        <a:pt x="403" y="951"/>
                      </a:lnTo>
                      <a:lnTo>
                        <a:pt x="387" y="943"/>
                      </a:lnTo>
                      <a:lnTo>
                        <a:pt x="359" y="910"/>
                      </a:lnTo>
                      <a:lnTo>
                        <a:pt x="346" y="917"/>
                      </a:lnTo>
                      <a:lnTo>
                        <a:pt x="346" y="932"/>
                      </a:lnTo>
                      <a:lnTo>
                        <a:pt x="327" y="915"/>
                      </a:lnTo>
                      <a:lnTo>
                        <a:pt x="293" y="924"/>
                      </a:lnTo>
                      <a:lnTo>
                        <a:pt x="282" y="872"/>
                      </a:lnTo>
                      <a:lnTo>
                        <a:pt x="272" y="865"/>
                      </a:lnTo>
                      <a:lnTo>
                        <a:pt x="267" y="835"/>
                      </a:lnTo>
                      <a:lnTo>
                        <a:pt x="262" y="829"/>
                      </a:lnTo>
                      <a:lnTo>
                        <a:pt x="268" y="809"/>
                      </a:lnTo>
                      <a:lnTo>
                        <a:pt x="279" y="799"/>
                      </a:lnTo>
                      <a:lnTo>
                        <a:pt x="268" y="794"/>
                      </a:lnTo>
                      <a:lnTo>
                        <a:pt x="258" y="799"/>
                      </a:lnTo>
                      <a:lnTo>
                        <a:pt x="247" y="804"/>
                      </a:lnTo>
                      <a:lnTo>
                        <a:pt x="238" y="784"/>
                      </a:lnTo>
                      <a:lnTo>
                        <a:pt x="222" y="773"/>
                      </a:lnTo>
                      <a:lnTo>
                        <a:pt x="207" y="773"/>
                      </a:lnTo>
                      <a:lnTo>
                        <a:pt x="202" y="762"/>
                      </a:lnTo>
                      <a:lnTo>
                        <a:pt x="192" y="757"/>
                      </a:lnTo>
                      <a:lnTo>
                        <a:pt x="192" y="731"/>
                      </a:lnTo>
                      <a:lnTo>
                        <a:pt x="207" y="701"/>
                      </a:lnTo>
                      <a:lnTo>
                        <a:pt x="152" y="665"/>
                      </a:lnTo>
                      <a:lnTo>
                        <a:pt x="152" y="650"/>
                      </a:lnTo>
                      <a:lnTo>
                        <a:pt x="106" y="653"/>
                      </a:lnTo>
                      <a:lnTo>
                        <a:pt x="111" y="623"/>
                      </a:lnTo>
                      <a:lnTo>
                        <a:pt x="96" y="608"/>
                      </a:lnTo>
                      <a:lnTo>
                        <a:pt x="66" y="618"/>
                      </a:lnTo>
                      <a:lnTo>
                        <a:pt x="55" y="576"/>
                      </a:lnTo>
                      <a:lnTo>
                        <a:pt x="62" y="540"/>
                      </a:lnTo>
                      <a:lnTo>
                        <a:pt x="0" y="489"/>
                      </a:lnTo>
                      <a:lnTo>
                        <a:pt x="21" y="484"/>
                      </a:lnTo>
                      <a:lnTo>
                        <a:pt x="11" y="469"/>
                      </a:lnTo>
                      <a:lnTo>
                        <a:pt x="17" y="440"/>
                      </a:lnTo>
                      <a:lnTo>
                        <a:pt x="48" y="397"/>
                      </a:lnTo>
                      <a:lnTo>
                        <a:pt x="63" y="407"/>
                      </a:lnTo>
                      <a:lnTo>
                        <a:pt x="94" y="382"/>
                      </a:lnTo>
                      <a:lnTo>
                        <a:pt x="68" y="377"/>
                      </a:lnTo>
                      <a:lnTo>
                        <a:pt x="74" y="361"/>
                      </a:lnTo>
                      <a:lnTo>
                        <a:pt x="69" y="346"/>
                      </a:lnTo>
                      <a:lnTo>
                        <a:pt x="90" y="331"/>
                      </a:lnTo>
                      <a:lnTo>
                        <a:pt x="100" y="300"/>
                      </a:lnTo>
                      <a:lnTo>
                        <a:pt x="85" y="290"/>
                      </a:lnTo>
                      <a:lnTo>
                        <a:pt x="91" y="264"/>
                      </a:lnTo>
                      <a:lnTo>
                        <a:pt x="142" y="240"/>
                      </a:lnTo>
                      <a:lnTo>
                        <a:pt x="122" y="230"/>
                      </a:lnTo>
                      <a:lnTo>
                        <a:pt x="127" y="220"/>
                      </a:lnTo>
                      <a:lnTo>
                        <a:pt x="183" y="220"/>
                      </a:lnTo>
                      <a:lnTo>
                        <a:pt x="213" y="211"/>
                      </a:lnTo>
                      <a:lnTo>
                        <a:pt x="208" y="231"/>
                      </a:lnTo>
                      <a:lnTo>
                        <a:pt x="239" y="242"/>
                      </a:lnTo>
                      <a:lnTo>
                        <a:pt x="249" y="221"/>
                      </a:lnTo>
                      <a:lnTo>
                        <a:pt x="270" y="226"/>
                      </a:lnTo>
                      <a:lnTo>
                        <a:pt x="285" y="216"/>
                      </a:lnTo>
                      <a:lnTo>
                        <a:pt x="308" y="224"/>
                      </a:lnTo>
                      <a:lnTo>
                        <a:pt x="318" y="162"/>
                      </a:lnTo>
                      <a:lnTo>
                        <a:pt x="350" y="8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2" name="Freeform 199"/>
                <p:cNvSpPr>
                  <a:spLocks/>
                </p:cNvSpPr>
                <p:nvPr/>
              </p:nvSpPr>
              <p:spPr bwMode="auto">
                <a:xfrm>
                  <a:off x="3146020" y="2579349"/>
                  <a:ext cx="9542" cy="8053"/>
                </a:xfrm>
                <a:custGeom>
                  <a:avLst/>
                  <a:gdLst>
                    <a:gd name="T0" fmla="*/ 2147483646 w 17"/>
                    <a:gd name="T1" fmla="*/ 0 h 15"/>
                    <a:gd name="T2" fmla="*/ 2147483646 w 17"/>
                    <a:gd name="T3" fmla="*/ 2147483646 h 15"/>
                    <a:gd name="T4" fmla="*/ 0 w 17"/>
                    <a:gd name="T5" fmla="*/ 2147483646 h 15"/>
                    <a:gd name="T6" fmla="*/ 2147483646 w 17"/>
                    <a:gd name="T7" fmla="*/ 2147483646 h 15"/>
                    <a:gd name="T8" fmla="*/ 2147483646 w 17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5"/>
                    <a:gd name="T17" fmla="*/ 17 w 17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5">
                      <a:moveTo>
                        <a:pt x="14" y="0"/>
                      </a:moveTo>
                      <a:lnTo>
                        <a:pt x="17" y="5"/>
                      </a:lnTo>
                      <a:lnTo>
                        <a:pt x="0" y="15"/>
                      </a:lnTo>
                      <a:lnTo>
                        <a:pt x="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3" name="Freeform 209"/>
                <p:cNvSpPr>
                  <a:spLocks/>
                </p:cNvSpPr>
                <p:nvPr/>
              </p:nvSpPr>
              <p:spPr bwMode="auto">
                <a:xfrm>
                  <a:off x="3317783" y="2245949"/>
                  <a:ext cx="30218" cy="54761"/>
                </a:xfrm>
                <a:custGeom>
                  <a:avLst/>
                  <a:gdLst>
                    <a:gd name="T0" fmla="*/ 2147483646 w 56"/>
                    <a:gd name="T1" fmla="*/ 0 h 102"/>
                    <a:gd name="T2" fmla="*/ 2147483646 w 56"/>
                    <a:gd name="T3" fmla="*/ 2147483646 h 102"/>
                    <a:gd name="T4" fmla="*/ 2147483646 w 56"/>
                    <a:gd name="T5" fmla="*/ 2147483646 h 102"/>
                    <a:gd name="T6" fmla="*/ 2147483646 w 56"/>
                    <a:gd name="T7" fmla="*/ 2147483646 h 102"/>
                    <a:gd name="T8" fmla="*/ 2147483646 w 56"/>
                    <a:gd name="T9" fmla="*/ 2147483646 h 102"/>
                    <a:gd name="T10" fmla="*/ 2147483646 w 56"/>
                    <a:gd name="T11" fmla="*/ 2147483646 h 102"/>
                    <a:gd name="T12" fmla="*/ 2147483646 w 56"/>
                    <a:gd name="T13" fmla="*/ 2147483646 h 102"/>
                    <a:gd name="T14" fmla="*/ 2147483646 w 56"/>
                    <a:gd name="T15" fmla="*/ 2147483646 h 102"/>
                    <a:gd name="T16" fmla="*/ 2147483646 w 56"/>
                    <a:gd name="T17" fmla="*/ 2147483646 h 102"/>
                    <a:gd name="T18" fmla="*/ 2147483646 w 56"/>
                    <a:gd name="T19" fmla="*/ 2147483646 h 102"/>
                    <a:gd name="T20" fmla="*/ 2147483646 w 56"/>
                    <a:gd name="T21" fmla="*/ 2147483646 h 102"/>
                    <a:gd name="T22" fmla="*/ 2147483646 w 56"/>
                    <a:gd name="T23" fmla="*/ 2147483646 h 102"/>
                    <a:gd name="T24" fmla="*/ 2147483646 w 56"/>
                    <a:gd name="T25" fmla="*/ 2147483646 h 102"/>
                    <a:gd name="T26" fmla="*/ 0 w 56"/>
                    <a:gd name="T27" fmla="*/ 2147483646 h 102"/>
                    <a:gd name="T28" fmla="*/ 2147483646 w 56"/>
                    <a:gd name="T29" fmla="*/ 0 h 10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6"/>
                    <a:gd name="T46" fmla="*/ 0 h 102"/>
                    <a:gd name="T47" fmla="*/ 56 w 56"/>
                    <a:gd name="T48" fmla="*/ 102 h 10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6" h="102">
                      <a:moveTo>
                        <a:pt x="5" y="0"/>
                      </a:moveTo>
                      <a:lnTo>
                        <a:pt x="47" y="3"/>
                      </a:lnTo>
                      <a:lnTo>
                        <a:pt x="56" y="20"/>
                      </a:lnTo>
                      <a:lnTo>
                        <a:pt x="53" y="33"/>
                      </a:lnTo>
                      <a:lnTo>
                        <a:pt x="44" y="25"/>
                      </a:lnTo>
                      <a:lnTo>
                        <a:pt x="41" y="34"/>
                      </a:lnTo>
                      <a:lnTo>
                        <a:pt x="47" y="53"/>
                      </a:lnTo>
                      <a:lnTo>
                        <a:pt x="56" y="45"/>
                      </a:lnTo>
                      <a:lnTo>
                        <a:pt x="53" y="59"/>
                      </a:lnTo>
                      <a:lnTo>
                        <a:pt x="33" y="80"/>
                      </a:lnTo>
                      <a:lnTo>
                        <a:pt x="21" y="77"/>
                      </a:lnTo>
                      <a:lnTo>
                        <a:pt x="4" y="102"/>
                      </a:lnTo>
                      <a:lnTo>
                        <a:pt x="16" y="25"/>
                      </a:lnTo>
                      <a:lnTo>
                        <a:pt x="0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4" name="Freeform 212"/>
                <p:cNvSpPr>
                  <a:spLocks/>
                </p:cNvSpPr>
                <p:nvPr/>
              </p:nvSpPr>
              <p:spPr bwMode="auto">
                <a:xfrm>
                  <a:off x="3400484" y="2434393"/>
                  <a:ext cx="12723" cy="16106"/>
                </a:xfrm>
                <a:custGeom>
                  <a:avLst/>
                  <a:gdLst>
                    <a:gd name="T0" fmla="*/ 0 w 23"/>
                    <a:gd name="T1" fmla="*/ 2147483646 h 30"/>
                    <a:gd name="T2" fmla="*/ 2147483646 w 23"/>
                    <a:gd name="T3" fmla="*/ 0 h 30"/>
                    <a:gd name="T4" fmla="*/ 2147483646 w 23"/>
                    <a:gd name="T5" fmla="*/ 2147483646 h 30"/>
                    <a:gd name="T6" fmla="*/ 2147483646 w 23"/>
                    <a:gd name="T7" fmla="*/ 2147483646 h 30"/>
                    <a:gd name="T8" fmla="*/ 2147483646 w 23"/>
                    <a:gd name="T9" fmla="*/ 2147483646 h 30"/>
                    <a:gd name="T10" fmla="*/ 2147483646 w 23"/>
                    <a:gd name="T11" fmla="*/ 2147483646 h 30"/>
                    <a:gd name="T12" fmla="*/ 0 w 23"/>
                    <a:gd name="T13" fmla="*/ 2147483646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30"/>
                    <a:gd name="T23" fmla="*/ 23 w 2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30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18" y="12"/>
                      </a:lnTo>
                      <a:lnTo>
                        <a:pt x="23" y="30"/>
                      </a:lnTo>
                      <a:lnTo>
                        <a:pt x="17" y="22"/>
                      </a:lnTo>
                      <a:lnTo>
                        <a:pt x="8" y="2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5" name="Freeform 214"/>
                <p:cNvSpPr>
                  <a:spLocks/>
                </p:cNvSpPr>
                <p:nvPr/>
              </p:nvSpPr>
              <p:spPr bwMode="auto">
                <a:xfrm>
                  <a:off x="3856930" y="1938320"/>
                  <a:ext cx="11132" cy="6443"/>
                </a:xfrm>
                <a:custGeom>
                  <a:avLst/>
                  <a:gdLst>
                    <a:gd name="T0" fmla="*/ 2147483646 w 21"/>
                    <a:gd name="T1" fmla="*/ 2147483646 h 12"/>
                    <a:gd name="T2" fmla="*/ 2147483646 w 21"/>
                    <a:gd name="T3" fmla="*/ 2147483646 h 12"/>
                    <a:gd name="T4" fmla="*/ 2147483646 w 21"/>
                    <a:gd name="T5" fmla="*/ 2147483646 h 12"/>
                    <a:gd name="T6" fmla="*/ 0 w 21"/>
                    <a:gd name="T7" fmla="*/ 0 h 12"/>
                    <a:gd name="T8" fmla="*/ 2147483646 w 21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12"/>
                    <a:gd name="T17" fmla="*/ 21 w 21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12">
                      <a:moveTo>
                        <a:pt x="21" y="2"/>
                      </a:moveTo>
                      <a:lnTo>
                        <a:pt x="21" y="12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6" name="Freeform 215"/>
                <p:cNvSpPr>
                  <a:spLocks/>
                </p:cNvSpPr>
                <p:nvPr/>
              </p:nvSpPr>
              <p:spPr bwMode="auto">
                <a:xfrm>
                  <a:off x="3893509" y="1935099"/>
                  <a:ext cx="23857" cy="11274"/>
                </a:xfrm>
                <a:custGeom>
                  <a:avLst/>
                  <a:gdLst>
                    <a:gd name="T0" fmla="*/ 0 w 43"/>
                    <a:gd name="T1" fmla="*/ 0 h 22"/>
                    <a:gd name="T2" fmla="*/ 2147483646 w 43"/>
                    <a:gd name="T3" fmla="*/ 2147483646 h 22"/>
                    <a:gd name="T4" fmla="*/ 2147483646 w 43"/>
                    <a:gd name="T5" fmla="*/ 2147483646 h 22"/>
                    <a:gd name="T6" fmla="*/ 2147483646 w 43"/>
                    <a:gd name="T7" fmla="*/ 2147483646 h 22"/>
                    <a:gd name="T8" fmla="*/ 0 w 43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22"/>
                    <a:gd name="T17" fmla="*/ 43 w 43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22">
                      <a:moveTo>
                        <a:pt x="0" y="0"/>
                      </a:moveTo>
                      <a:lnTo>
                        <a:pt x="41" y="5"/>
                      </a:lnTo>
                      <a:lnTo>
                        <a:pt x="43" y="12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7" name="Freeform 192"/>
                <p:cNvSpPr>
                  <a:spLocks/>
                </p:cNvSpPr>
                <p:nvPr/>
              </p:nvSpPr>
              <p:spPr bwMode="auto">
                <a:xfrm>
                  <a:off x="2654542" y="2206210"/>
                  <a:ext cx="938300" cy="703031"/>
                </a:xfrm>
                <a:custGeom>
                  <a:avLst/>
                  <a:gdLst>
                    <a:gd name="T0" fmla="*/ 2147483646 w 1769"/>
                    <a:gd name="T1" fmla="*/ 2147483646 h 1311"/>
                    <a:gd name="T2" fmla="*/ 2147483646 w 1769"/>
                    <a:gd name="T3" fmla="*/ 2147483646 h 1311"/>
                    <a:gd name="T4" fmla="*/ 2147483646 w 1769"/>
                    <a:gd name="T5" fmla="*/ 2147483646 h 1311"/>
                    <a:gd name="T6" fmla="*/ 2147483646 w 1769"/>
                    <a:gd name="T7" fmla="*/ 2147483646 h 1311"/>
                    <a:gd name="T8" fmla="*/ 2147483646 w 1769"/>
                    <a:gd name="T9" fmla="*/ 2147483646 h 1311"/>
                    <a:gd name="T10" fmla="*/ 2147483646 w 1769"/>
                    <a:gd name="T11" fmla="*/ 2147483646 h 1311"/>
                    <a:gd name="T12" fmla="*/ 2147483646 w 1769"/>
                    <a:gd name="T13" fmla="*/ 2147483646 h 1311"/>
                    <a:gd name="T14" fmla="*/ 2147483646 w 1769"/>
                    <a:gd name="T15" fmla="*/ 2147483646 h 1311"/>
                    <a:gd name="T16" fmla="*/ 2147483646 w 1769"/>
                    <a:gd name="T17" fmla="*/ 2147483646 h 1311"/>
                    <a:gd name="T18" fmla="*/ 2147483646 w 1769"/>
                    <a:gd name="T19" fmla="*/ 2147483646 h 1311"/>
                    <a:gd name="T20" fmla="*/ 2147483646 w 1769"/>
                    <a:gd name="T21" fmla="*/ 2147483646 h 1311"/>
                    <a:gd name="T22" fmla="*/ 2147483646 w 1769"/>
                    <a:gd name="T23" fmla="*/ 2147483646 h 1311"/>
                    <a:gd name="T24" fmla="*/ 2147483646 w 1769"/>
                    <a:gd name="T25" fmla="*/ 2147483646 h 1311"/>
                    <a:gd name="T26" fmla="*/ 0 w 1769"/>
                    <a:gd name="T27" fmla="*/ 2147483646 h 1311"/>
                    <a:gd name="T28" fmla="*/ 2147483646 w 1769"/>
                    <a:gd name="T29" fmla="*/ 2147483646 h 1311"/>
                    <a:gd name="T30" fmla="*/ 2147483646 w 1769"/>
                    <a:gd name="T31" fmla="*/ 2147483646 h 1311"/>
                    <a:gd name="T32" fmla="*/ 2147483646 w 1769"/>
                    <a:gd name="T33" fmla="*/ 2147483646 h 1311"/>
                    <a:gd name="T34" fmla="*/ 2147483646 w 1769"/>
                    <a:gd name="T35" fmla="*/ 2147483646 h 1311"/>
                    <a:gd name="T36" fmla="*/ 2147483646 w 1769"/>
                    <a:gd name="T37" fmla="*/ 2147483646 h 1311"/>
                    <a:gd name="T38" fmla="*/ 2147483646 w 1769"/>
                    <a:gd name="T39" fmla="*/ 2147483646 h 1311"/>
                    <a:gd name="T40" fmla="*/ 2147483646 w 1769"/>
                    <a:gd name="T41" fmla="*/ 2147483646 h 1311"/>
                    <a:gd name="T42" fmla="*/ 2147483646 w 1769"/>
                    <a:gd name="T43" fmla="*/ 2147483646 h 1311"/>
                    <a:gd name="T44" fmla="*/ 2147483646 w 1769"/>
                    <a:gd name="T45" fmla="*/ 2147483646 h 1311"/>
                    <a:gd name="T46" fmla="*/ 2147483646 w 1769"/>
                    <a:gd name="T47" fmla="*/ 2147483646 h 1311"/>
                    <a:gd name="T48" fmla="*/ 2147483646 w 1769"/>
                    <a:gd name="T49" fmla="*/ 2147483646 h 1311"/>
                    <a:gd name="T50" fmla="*/ 2147483646 w 1769"/>
                    <a:gd name="T51" fmla="*/ 2147483646 h 1311"/>
                    <a:gd name="T52" fmla="*/ 2147483646 w 1769"/>
                    <a:gd name="T53" fmla="*/ 2147483646 h 1311"/>
                    <a:gd name="T54" fmla="*/ 2147483646 w 1769"/>
                    <a:gd name="T55" fmla="*/ 2147483646 h 1311"/>
                    <a:gd name="T56" fmla="*/ 2147483646 w 1769"/>
                    <a:gd name="T57" fmla="*/ 2147483646 h 1311"/>
                    <a:gd name="T58" fmla="*/ 2147483646 w 1769"/>
                    <a:gd name="T59" fmla="*/ 2147483646 h 1311"/>
                    <a:gd name="T60" fmla="*/ 2147483646 w 1769"/>
                    <a:gd name="T61" fmla="*/ 2147483646 h 1311"/>
                    <a:gd name="T62" fmla="*/ 2147483646 w 1769"/>
                    <a:gd name="T63" fmla="*/ 2147483646 h 1311"/>
                    <a:gd name="T64" fmla="*/ 2147483646 w 1769"/>
                    <a:gd name="T65" fmla="*/ 2147483646 h 1311"/>
                    <a:gd name="T66" fmla="*/ 2147483646 w 1769"/>
                    <a:gd name="T67" fmla="*/ 2147483646 h 1311"/>
                    <a:gd name="T68" fmla="*/ 2147483646 w 1769"/>
                    <a:gd name="T69" fmla="*/ 2147483646 h 1311"/>
                    <a:gd name="T70" fmla="*/ 2147483646 w 1769"/>
                    <a:gd name="T71" fmla="*/ 2147483646 h 1311"/>
                    <a:gd name="T72" fmla="*/ 2147483646 w 1769"/>
                    <a:gd name="T73" fmla="*/ 2147483646 h 1311"/>
                    <a:gd name="T74" fmla="*/ 2147483646 w 1769"/>
                    <a:gd name="T75" fmla="*/ 2147483646 h 1311"/>
                    <a:gd name="T76" fmla="*/ 2147483646 w 1769"/>
                    <a:gd name="T77" fmla="*/ 2147483646 h 1311"/>
                    <a:gd name="T78" fmla="*/ 2147483646 w 1769"/>
                    <a:gd name="T79" fmla="*/ 2147483646 h 1311"/>
                    <a:gd name="T80" fmla="*/ 2147483646 w 1769"/>
                    <a:gd name="T81" fmla="*/ 2147483646 h 1311"/>
                    <a:gd name="T82" fmla="*/ 2147483646 w 1769"/>
                    <a:gd name="T83" fmla="*/ 2147483646 h 1311"/>
                    <a:gd name="T84" fmla="*/ 2147483646 w 1769"/>
                    <a:gd name="T85" fmla="*/ 2147483646 h 1311"/>
                    <a:gd name="T86" fmla="*/ 2147483646 w 1769"/>
                    <a:gd name="T87" fmla="*/ 2147483646 h 1311"/>
                    <a:gd name="T88" fmla="*/ 2147483646 w 1769"/>
                    <a:gd name="T89" fmla="*/ 2147483646 h 1311"/>
                    <a:gd name="T90" fmla="*/ 2147483646 w 1769"/>
                    <a:gd name="T91" fmla="*/ 2147483646 h 1311"/>
                    <a:gd name="T92" fmla="*/ 2147483646 w 1769"/>
                    <a:gd name="T93" fmla="*/ 2147483646 h 1311"/>
                    <a:gd name="T94" fmla="*/ 2147483646 w 1769"/>
                    <a:gd name="T95" fmla="*/ 2147483646 h 1311"/>
                    <a:gd name="T96" fmla="*/ 2147483646 w 1769"/>
                    <a:gd name="T97" fmla="*/ 2147483646 h 1311"/>
                    <a:gd name="T98" fmla="*/ 2147483646 w 1769"/>
                    <a:gd name="T99" fmla="*/ 2147483646 h 1311"/>
                    <a:gd name="T100" fmla="*/ 2147483646 w 1769"/>
                    <a:gd name="T101" fmla="*/ 2147483646 h 1311"/>
                    <a:gd name="T102" fmla="*/ 2147483646 w 1769"/>
                    <a:gd name="T103" fmla="*/ 2147483646 h 1311"/>
                    <a:gd name="T104" fmla="*/ 2147483646 w 1769"/>
                    <a:gd name="T105" fmla="*/ 2147483646 h 1311"/>
                    <a:gd name="T106" fmla="*/ 2147483646 w 1769"/>
                    <a:gd name="T107" fmla="*/ 2147483646 h 1311"/>
                    <a:gd name="T108" fmla="*/ 2147483646 w 1769"/>
                    <a:gd name="T109" fmla="*/ 2147483646 h 1311"/>
                    <a:gd name="T110" fmla="*/ 2147483646 w 1769"/>
                    <a:gd name="T111" fmla="*/ 2147483646 h 1311"/>
                    <a:gd name="T112" fmla="*/ 2147483646 w 1769"/>
                    <a:gd name="T113" fmla="*/ 2147483646 h 1311"/>
                    <a:gd name="T114" fmla="*/ 2147483646 w 1769"/>
                    <a:gd name="T115" fmla="*/ 2147483646 h 1311"/>
                    <a:gd name="T116" fmla="*/ 2147483646 w 1769"/>
                    <a:gd name="T117" fmla="*/ 2147483646 h 1311"/>
                    <a:gd name="T118" fmla="*/ 2147483646 w 1769"/>
                    <a:gd name="T119" fmla="*/ 2147483646 h 1311"/>
                    <a:gd name="T120" fmla="*/ 2147483646 w 1769"/>
                    <a:gd name="T121" fmla="*/ 2147483646 h 1311"/>
                    <a:gd name="T122" fmla="*/ 2147483646 w 1769"/>
                    <a:gd name="T123" fmla="*/ 2147483646 h 1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69"/>
                    <a:gd name="T187" fmla="*/ 0 h 1311"/>
                    <a:gd name="T188" fmla="*/ 1769 w 1769"/>
                    <a:gd name="T189" fmla="*/ 1311 h 1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69" h="1311">
                      <a:moveTo>
                        <a:pt x="1703" y="1056"/>
                      </a:moveTo>
                      <a:lnTo>
                        <a:pt x="1709" y="1073"/>
                      </a:lnTo>
                      <a:lnTo>
                        <a:pt x="1695" y="1079"/>
                      </a:lnTo>
                      <a:lnTo>
                        <a:pt x="1702" y="1096"/>
                      </a:lnTo>
                      <a:lnTo>
                        <a:pt x="1744" y="1140"/>
                      </a:lnTo>
                      <a:lnTo>
                        <a:pt x="1737" y="1152"/>
                      </a:lnTo>
                      <a:lnTo>
                        <a:pt x="1734" y="1200"/>
                      </a:lnTo>
                      <a:lnTo>
                        <a:pt x="1697" y="1218"/>
                      </a:lnTo>
                      <a:lnTo>
                        <a:pt x="1686" y="1207"/>
                      </a:lnTo>
                      <a:lnTo>
                        <a:pt x="1666" y="1217"/>
                      </a:lnTo>
                      <a:lnTo>
                        <a:pt x="1634" y="1191"/>
                      </a:lnTo>
                      <a:lnTo>
                        <a:pt x="1609" y="1215"/>
                      </a:lnTo>
                      <a:lnTo>
                        <a:pt x="1577" y="1221"/>
                      </a:lnTo>
                      <a:lnTo>
                        <a:pt x="1544" y="1252"/>
                      </a:lnTo>
                      <a:lnTo>
                        <a:pt x="1527" y="1273"/>
                      </a:lnTo>
                      <a:lnTo>
                        <a:pt x="1513" y="1263"/>
                      </a:lnTo>
                      <a:lnTo>
                        <a:pt x="1496" y="1278"/>
                      </a:lnTo>
                      <a:lnTo>
                        <a:pt x="1477" y="1251"/>
                      </a:lnTo>
                      <a:lnTo>
                        <a:pt x="1415" y="1277"/>
                      </a:lnTo>
                      <a:lnTo>
                        <a:pt x="1405" y="1307"/>
                      </a:lnTo>
                      <a:lnTo>
                        <a:pt x="1263" y="1311"/>
                      </a:lnTo>
                      <a:lnTo>
                        <a:pt x="1058" y="1173"/>
                      </a:lnTo>
                      <a:lnTo>
                        <a:pt x="745" y="953"/>
                      </a:lnTo>
                      <a:lnTo>
                        <a:pt x="695" y="911"/>
                      </a:lnTo>
                      <a:lnTo>
                        <a:pt x="601" y="797"/>
                      </a:lnTo>
                      <a:lnTo>
                        <a:pt x="563" y="791"/>
                      </a:lnTo>
                      <a:lnTo>
                        <a:pt x="562" y="784"/>
                      </a:lnTo>
                      <a:lnTo>
                        <a:pt x="537" y="784"/>
                      </a:lnTo>
                      <a:lnTo>
                        <a:pt x="509" y="811"/>
                      </a:lnTo>
                      <a:lnTo>
                        <a:pt x="244" y="765"/>
                      </a:lnTo>
                      <a:lnTo>
                        <a:pt x="234" y="745"/>
                      </a:lnTo>
                      <a:lnTo>
                        <a:pt x="194" y="704"/>
                      </a:lnTo>
                      <a:lnTo>
                        <a:pt x="128" y="713"/>
                      </a:lnTo>
                      <a:lnTo>
                        <a:pt x="122" y="723"/>
                      </a:lnTo>
                      <a:lnTo>
                        <a:pt x="101" y="722"/>
                      </a:lnTo>
                      <a:lnTo>
                        <a:pt x="67" y="676"/>
                      </a:lnTo>
                      <a:lnTo>
                        <a:pt x="69" y="599"/>
                      </a:lnTo>
                      <a:lnTo>
                        <a:pt x="59" y="599"/>
                      </a:lnTo>
                      <a:lnTo>
                        <a:pt x="49" y="557"/>
                      </a:lnTo>
                      <a:lnTo>
                        <a:pt x="28" y="557"/>
                      </a:lnTo>
                      <a:lnTo>
                        <a:pt x="25" y="517"/>
                      </a:lnTo>
                      <a:lnTo>
                        <a:pt x="0" y="455"/>
                      </a:lnTo>
                      <a:lnTo>
                        <a:pt x="2" y="403"/>
                      </a:lnTo>
                      <a:lnTo>
                        <a:pt x="72" y="388"/>
                      </a:lnTo>
                      <a:lnTo>
                        <a:pt x="77" y="358"/>
                      </a:lnTo>
                      <a:lnTo>
                        <a:pt x="97" y="355"/>
                      </a:lnTo>
                      <a:lnTo>
                        <a:pt x="114" y="334"/>
                      </a:lnTo>
                      <a:lnTo>
                        <a:pt x="131" y="286"/>
                      </a:lnTo>
                      <a:lnTo>
                        <a:pt x="118" y="254"/>
                      </a:lnTo>
                      <a:lnTo>
                        <a:pt x="125" y="240"/>
                      </a:lnTo>
                      <a:lnTo>
                        <a:pt x="225" y="195"/>
                      </a:lnTo>
                      <a:lnTo>
                        <a:pt x="271" y="162"/>
                      </a:lnTo>
                      <a:lnTo>
                        <a:pt x="289" y="163"/>
                      </a:lnTo>
                      <a:lnTo>
                        <a:pt x="286" y="148"/>
                      </a:lnTo>
                      <a:lnTo>
                        <a:pt x="323" y="121"/>
                      </a:lnTo>
                      <a:lnTo>
                        <a:pt x="346" y="0"/>
                      </a:lnTo>
                      <a:lnTo>
                        <a:pt x="356" y="15"/>
                      </a:lnTo>
                      <a:lnTo>
                        <a:pt x="375" y="88"/>
                      </a:lnTo>
                      <a:lnTo>
                        <a:pt x="423" y="130"/>
                      </a:lnTo>
                      <a:lnTo>
                        <a:pt x="448" y="182"/>
                      </a:lnTo>
                      <a:lnTo>
                        <a:pt x="430" y="256"/>
                      </a:lnTo>
                      <a:lnTo>
                        <a:pt x="430" y="284"/>
                      </a:lnTo>
                      <a:lnTo>
                        <a:pt x="386" y="342"/>
                      </a:lnTo>
                      <a:lnTo>
                        <a:pt x="329" y="293"/>
                      </a:lnTo>
                      <a:lnTo>
                        <a:pt x="286" y="277"/>
                      </a:lnTo>
                      <a:lnTo>
                        <a:pt x="281" y="288"/>
                      </a:lnTo>
                      <a:lnTo>
                        <a:pt x="222" y="296"/>
                      </a:lnTo>
                      <a:lnTo>
                        <a:pt x="203" y="311"/>
                      </a:lnTo>
                      <a:lnTo>
                        <a:pt x="202" y="389"/>
                      </a:lnTo>
                      <a:lnTo>
                        <a:pt x="189" y="407"/>
                      </a:lnTo>
                      <a:lnTo>
                        <a:pt x="190" y="457"/>
                      </a:lnTo>
                      <a:lnTo>
                        <a:pt x="227" y="483"/>
                      </a:lnTo>
                      <a:lnTo>
                        <a:pt x="208" y="491"/>
                      </a:lnTo>
                      <a:lnTo>
                        <a:pt x="289" y="537"/>
                      </a:lnTo>
                      <a:lnTo>
                        <a:pt x="329" y="533"/>
                      </a:lnTo>
                      <a:lnTo>
                        <a:pt x="416" y="459"/>
                      </a:lnTo>
                      <a:lnTo>
                        <a:pt x="443" y="453"/>
                      </a:lnTo>
                      <a:lnTo>
                        <a:pt x="439" y="463"/>
                      </a:lnTo>
                      <a:lnTo>
                        <a:pt x="467" y="463"/>
                      </a:lnTo>
                      <a:lnTo>
                        <a:pt x="468" y="480"/>
                      </a:lnTo>
                      <a:lnTo>
                        <a:pt x="486" y="481"/>
                      </a:lnTo>
                      <a:lnTo>
                        <a:pt x="498" y="525"/>
                      </a:lnTo>
                      <a:lnTo>
                        <a:pt x="502" y="483"/>
                      </a:lnTo>
                      <a:lnTo>
                        <a:pt x="511" y="478"/>
                      </a:lnTo>
                      <a:lnTo>
                        <a:pt x="521" y="444"/>
                      </a:lnTo>
                      <a:lnTo>
                        <a:pt x="536" y="480"/>
                      </a:lnTo>
                      <a:lnTo>
                        <a:pt x="572" y="499"/>
                      </a:lnTo>
                      <a:lnTo>
                        <a:pt x="625" y="500"/>
                      </a:lnTo>
                      <a:lnTo>
                        <a:pt x="607" y="508"/>
                      </a:lnTo>
                      <a:lnTo>
                        <a:pt x="613" y="511"/>
                      </a:lnTo>
                      <a:lnTo>
                        <a:pt x="634" y="500"/>
                      </a:lnTo>
                      <a:lnTo>
                        <a:pt x="693" y="496"/>
                      </a:lnTo>
                      <a:lnTo>
                        <a:pt x="729" y="501"/>
                      </a:lnTo>
                      <a:lnTo>
                        <a:pt x="777" y="529"/>
                      </a:lnTo>
                      <a:lnTo>
                        <a:pt x="794" y="525"/>
                      </a:lnTo>
                      <a:lnTo>
                        <a:pt x="842" y="537"/>
                      </a:lnTo>
                      <a:lnTo>
                        <a:pt x="842" y="543"/>
                      </a:lnTo>
                      <a:lnTo>
                        <a:pt x="819" y="546"/>
                      </a:lnTo>
                      <a:lnTo>
                        <a:pt x="826" y="551"/>
                      </a:lnTo>
                      <a:lnTo>
                        <a:pt x="824" y="568"/>
                      </a:lnTo>
                      <a:lnTo>
                        <a:pt x="806" y="576"/>
                      </a:lnTo>
                      <a:lnTo>
                        <a:pt x="820" y="591"/>
                      </a:lnTo>
                      <a:lnTo>
                        <a:pt x="854" y="591"/>
                      </a:lnTo>
                      <a:lnTo>
                        <a:pt x="866" y="555"/>
                      </a:lnTo>
                      <a:lnTo>
                        <a:pt x="880" y="555"/>
                      </a:lnTo>
                      <a:lnTo>
                        <a:pt x="871" y="545"/>
                      </a:lnTo>
                      <a:lnTo>
                        <a:pt x="898" y="540"/>
                      </a:lnTo>
                      <a:lnTo>
                        <a:pt x="1008" y="561"/>
                      </a:lnTo>
                      <a:lnTo>
                        <a:pt x="1051" y="594"/>
                      </a:lnTo>
                      <a:lnTo>
                        <a:pt x="972" y="568"/>
                      </a:lnTo>
                      <a:lnTo>
                        <a:pt x="972" y="578"/>
                      </a:lnTo>
                      <a:lnTo>
                        <a:pt x="988" y="579"/>
                      </a:lnTo>
                      <a:lnTo>
                        <a:pt x="991" y="588"/>
                      </a:lnTo>
                      <a:lnTo>
                        <a:pt x="939" y="621"/>
                      </a:lnTo>
                      <a:lnTo>
                        <a:pt x="937" y="636"/>
                      </a:lnTo>
                      <a:lnTo>
                        <a:pt x="919" y="662"/>
                      </a:lnTo>
                      <a:lnTo>
                        <a:pt x="905" y="668"/>
                      </a:lnTo>
                      <a:lnTo>
                        <a:pt x="902" y="652"/>
                      </a:lnTo>
                      <a:lnTo>
                        <a:pt x="869" y="648"/>
                      </a:lnTo>
                      <a:lnTo>
                        <a:pt x="865" y="666"/>
                      </a:lnTo>
                      <a:lnTo>
                        <a:pt x="875" y="666"/>
                      </a:lnTo>
                      <a:lnTo>
                        <a:pt x="898" y="700"/>
                      </a:lnTo>
                      <a:lnTo>
                        <a:pt x="929" y="690"/>
                      </a:lnTo>
                      <a:lnTo>
                        <a:pt x="920" y="713"/>
                      </a:lnTo>
                      <a:lnTo>
                        <a:pt x="926" y="718"/>
                      </a:lnTo>
                      <a:lnTo>
                        <a:pt x="945" y="714"/>
                      </a:lnTo>
                      <a:lnTo>
                        <a:pt x="939" y="742"/>
                      </a:lnTo>
                      <a:lnTo>
                        <a:pt x="948" y="760"/>
                      </a:lnTo>
                      <a:lnTo>
                        <a:pt x="996" y="712"/>
                      </a:lnTo>
                      <a:lnTo>
                        <a:pt x="1000" y="721"/>
                      </a:lnTo>
                      <a:lnTo>
                        <a:pt x="1041" y="713"/>
                      </a:lnTo>
                      <a:lnTo>
                        <a:pt x="1069" y="732"/>
                      </a:lnTo>
                      <a:lnTo>
                        <a:pt x="1099" y="733"/>
                      </a:lnTo>
                      <a:lnTo>
                        <a:pt x="1110" y="760"/>
                      </a:lnTo>
                      <a:lnTo>
                        <a:pt x="1133" y="772"/>
                      </a:lnTo>
                      <a:lnTo>
                        <a:pt x="1162" y="819"/>
                      </a:lnTo>
                      <a:lnTo>
                        <a:pt x="1179" y="807"/>
                      </a:lnTo>
                      <a:lnTo>
                        <a:pt x="1215" y="800"/>
                      </a:lnTo>
                      <a:lnTo>
                        <a:pt x="1226" y="807"/>
                      </a:lnTo>
                      <a:lnTo>
                        <a:pt x="1252" y="798"/>
                      </a:lnTo>
                      <a:lnTo>
                        <a:pt x="1263" y="801"/>
                      </a:lnTo>
                      <a:lnTo>
                        <a:pt x="1258" y="830"/>
                      </a:lnTo>
                      <a:lnTo>
                        <a:pt x="1269" y="833"/>
                      </a:lnTo>
                      <a:lnTo>
                        <a:pt x="1266" y="814"/>
                      </a:lnTo>
                      <a:lnTo>
                        <a:pt x="1277" y="804"/>
                      </a:lnTo>
                      <a:lnTo>
                        <a:pt x="1306" y="804"/>
                      </a:lnTo>
                      <a:lnTo>
                        <a:pt x="1347" y="814"/>
                      </a:lnTo>
                      <a:lnTo>
                        <a:pt x="1348" y="833"/>
                      </a:lnTo>
                      <a:lnTo>
                        <a:pt x="1338" y="826"/>
                      </a:lnTo>
                      <a:lnTo>
                        <a:pt x="1323" y="828"/>
                      </a:lnTo>
                      <a:lnTo>
                        <a:pt x="1331" y="856"/>
                      </a:lnTo>
                      <a:lnTo>
                        <a:pt x="1326" y="894"/>
                      </a:lnTo>
                      <a:lnTo>
                        <a:pt x="1304" y="885"/>
                      </a:lnTo>
                      <a:lnTo>
                        <a:pt x="1299" y="893"/>
                      </a:lnTo>
                      <a:lnTo>
                        <a:pt x="1281" y="894"/>
                      </a:lnTo>
                      <a:lnTo>
                        <a:pt x="1280" y="907"/>
                      </a:lnTo>
                      <a:lnTo>
                        <a:pt x="1264" y="922"/>
                      </a:lnTo>
                      <a:lnTo>
                        <a:pt x="1296" y="969"/>
                      </a:lnTo>
                      <a:lnTo>
                        <a:pt x="1324" y="960"/>
                      </a:lnTo>
                      <a:lnTo>
                        <a:pt x="1341" y="918"/>
                      </a:lnTo>
                      <a:lnTo>
                        <a:pt x="1366" y="916"/>
                      </a:lnTo>
                      <a:lnTo>
                        <a:pt x="1374" y="930"/>
                      </a:lnTo>
                      <a:lnTo>
                        <a:pt x="1399" y="941"/>
                      </a:lnTo>
                      <a:lnTo>
                        <a:pt x="1452" y="922"/>
                      </a:lnTo>
                      <a:lnTo>
                        <a:pt x="1480" y="879"/>
                      </a:lnTo>
                      <a:lnTo>
                        <a:pt x="1476" y="866"/>
                      </a:lnTo>
                      <a:lnTo>
                        <a:pt x="1467" y="871"/>
                      </a:lnTo>
                      <a:lnTo>
                        <a:pt x="1458" y="867"/>
                      </a:lnTo>
                      <a:lnTo>
                        <a:pt x="1476" y="838"/>
                      </a:lnTo>
                      <a:lnTo>
                        <a:pt x="1490" y="760"/>
                      </a:lnTo>
                      <a:lnTo>
                        <a:pt x="1498" y="749"/>
                      </a:lnTo>
                      <a:lnTo>
                        <a:pt x="1523" y="758"/>
                      </a:lnTo>
                      <a:lnTo>
                        <a:pt x="1528" y="765"/>
                      </a:lnTo>
                      <a:lnTo>
                        <a:pt x="1541" y="755"/>
                      </a:lnTo>
                      <a:lnTo>
                        <a:pt x="1549" y="758"/>
                      </a:lnTo>
                      <a:lnTo>
                        <a:pt x="1551" y="742"/>
                      </a:lnTo>
                      <a:lnTo>
                        <a:pt x="1568" y="737"/>
                      </a:lnTo>
                      <a:lnTo>
                        <a:pt x="1584" y="747"/>
                      </a:lnTo>
                      <a:lnTo>
                        <a:pt x="1604" y="793"/>
                      </a:lnTo>
                      <a:lnTo>
                        <a:pt x="1681" y="848"/>
                      </a:lnTo>
                      <a:lnTo>
                        <a:pt x="1717" y="885"/>
                      </a:lnTo>
                      <a:lnTo>
                        <a:pt x="1766" y="981"/>
                      </a:lnTo>
                      <a:lnTo>
                        <a:pt x="1769" y="1015"/>
                      </a:lnTo>
                      <a:lnTo>
                        <a:pt x="1762" y="1011"/>
                      </a:lnTo>
                      <a:lnTo>
                        <a:pt x="1743" y="1038"/>
                      </a:lnTo>
                      <a:lnTo>
                        <a:pt x="1749" y="1045"/>
                      </a:lnTo>
                      <a:lnTo>
                        <a:pt x="1703" y="105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8" name="Freeform 193"/>
                <p:cNvSpPr>
                  <a:spLocks/>
                </p:cNvSpPr>
                <p:nvPr/>
              </p:nvSpPr>
              <p:spPr bwMode="auto">
                <a:xfrm>
                  <a:off x="2996522" y="2310374"/>
                  <a:ext cx="98605" cy="83753"/>
                </a:xfrm>
                <a:custGeom>
                  <a:avLst/>
                  <a:gdLst>
                    <a:gd name="T0" fmla="*/ 2147483646 w 187"/>
                    <a:gd name="T1" fmla="*/ 2147483646 h 156"/>
                    <a:gd name="T2" fmla="*/ 2147483646 w 187"/>
                    <a:gd name="T3" fmla="*/ 2147483646 h 156"/>
                    <a:gd name="T4" fmla="*/ 2147483646 w 187"/>
                    <a:gd name="T5" fmla="*/ 2147483646 h 156"/>
                    <a:gd name="T6" fmla="*/ 2147483646 w 187"/>
                    <a:gd name="T7" fmla="*/ 0 h 156"/>
                    <a:gd name="T8" fmla="*/ 2147483646 w 187"/>
                    <a:gd name="T9" fmla="*/ 2147483646 h 156"/>
                    <a:gd name="T10" fmla="*/ 2147483646 w 187"/>
                    <a:gd name="T11" fmla="*/ 2147483646 h 156"/>
                    <a:gd name="T12" fmla="*/ 2147483646 w 187"/>
                    <a:gd name="T13" fmla="*/ 2147483646 h 156"/>
                    <a:gd name="T14" fmla="*/ 2147483646 w 187"/>
                    <a:gd name="T15" fmla="*/ 2147483646 h 156"/>
                    <a:gd name="T16" fmla="*/ 2147483646 w 187"/>
                    <a:gd name="T17" fmla="*/ 2147483646 h 156"/>
                    <a:gd name="T18" fmla="*/ 2147483646 w 187"/>
                    <a:gd name="T19" fmla="*/ 2147483646 h 156"/>
                    <a:gd name="T20" fmla="*/ 2147483646 w 187"/>
                    <a:gd name="T21" fmla="*/ 2147483646 h 156"/>
                    <a:gd name="T22" fmla="*/ 0 w 187"/>
                    <a:gd name="T23" fmla="*/ 2147483646 h 156"/>
                    <a:gd name="T24" fmla="*/ 2147483646 w 187"/>
                    <a:gd name="T25" fmla="*/ 2147483646 h 156"/>
                    <a:gd name="T26" fmla="*/ 2147483646 w 187"/>
                    <a:gd name="T27" fmla="*/ 2147483646 h 1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7"/>
                    <a:gd name="T43" fmla="*/ 0 h 156"/>
                    <a:gd name="T44" fmla="*/ 187 w 187"/>
                    <a:gd name="T45" fmla="*/ 156 h 1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7" h="156">
                      <a:moveTo>
                        <a:pt x="41" y="46"/>
                      </a:moveTo>
                      <a:lnTo>
                        <a:pt x="43" y="35"/>
                      </a:lnTo>
                      <a:lnTo>
                        <a:pt x="78" y="12"/>
                      </a:lnTo>
                      <a:lnTo>
                        <a:pt x="113" y="0"/>
                      </a:lnTo>
                      <a:lnTo>
                        <a:pt x="155" y="13"/>
                      </a:lnTo>
                      <a:lnTo>
                        <a:pt x="187" y="59"/>
                      </a:lnTo>
                      <a:lnTo>
                        <a:pt x="175" y="138"/>
                      </a:lnTo>
                      <a:lnTo>
                        <a:pt x="166" y="146"/>
                      </a:lnTo>
                      <a:lnTo>
                        <a:pt x="161" y="138"/>
                      </a:lnTo>
                      <a:lnTo>
                        <a:pt x="111" y="156"/>
                      </a:lnTo>
                      <a:lnTo>
                        <a:pt x="54" y="152"/>
                      </a:lnTo>
                      <a:lnTo>
                        <a:pt x="0" y="116"/>
                      </a:lnTo>
                      <a:lnTo>
                        <a:pt x="16" y="62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9" name="Freeform 194"/>
                <p:cNvSpPr>
                  <a:spLocks/>
                </p:cNvSpPr>
                <p:nvPr/>
              </p:nvSpPr>
              <p:spPr bwMode="auto">
                <a:xfrm>
                  <a:off x="3422750" y="2493986"/>
                  <a:ext cx="58845" cy="111134"/>
                </a:xfrm>
                <a:custGeom>
                  <a:avLst/>
                  <a:gdLst>
                    <a:gd name="T0" fmla="*/ 2147483646 w 112"/>
                    <a:gd name="T1" fmla="*/ 2147483646 h 209"/>
                    <a:gd name="T2" fmla="*/ 2147483646 w 112"/>
                    <a:gd name="T3" fmla="*/ 2147483646 h 209"/>
                    <a:gd name="T4" fmla="*/ 2147483646 w 112"/>
                    <a:gd name="T5" fmla="*/ 2147483646 h 209"/>
                    <a:gd name="T6" fmla="*/ 2147483646 w 112"/>
                    <a:gd name="T7" fmla="*/ 2147483646 h 209"/>
                    <a:gd name="T8" fmla="*/ 2147483646 w 112"/>
                    <a:gd name="T9" fmla="*/ 2147483646 h 209"/>
                    <a:gd name="T10" fmla="*/ 2147483646 w 112"/>
                    <a:gd name="T11" fmla="*/ 2147483646 h 209"/>
                    <a:gd name="T12" fmla="*/ 0 w 112"/>
                    <a:gd name="T13" fmla="*/ 2147483646 h 209"/>
                    <a:gd name="T14" fmla="*/ 2147483646 w 112"/>
                    <a:gd name="T15" fmla="*/ 2147483646 h 209"/>
                    <a:gd name="T16" fmla="*/ 2147483646 w 112"/>
                    <a:gd name="T17" fmla="*/ 2147483646 h 209"/>
                    <a:gd name="T18" fmla="*/ 2147483646 w 112"/>
                    <a:gd name="T19" fmla="*/ 2147483646 h 209"/>
                    <a:gd name="T20" fmla="*/ 2147483646 w 112"/>
                    <a:gd name="T21" fmla="*/ 2147483646 h 209"/>
                    <a:gd name="T22" fmla="*/ 2147483646 w 112"/>
                    <a:gd name="T23" fmla="*/ 2147483646 h 209"/>
                    <a:gd name="T24" fmla="*/ 2147483646 w 112"/>
                    <a:gd name="T25" fmla="*/ 2147483646 h 209"/>
                    <a:gd name="T26" fmla="*/ 2147483646 w 112"/>
                    <a:gd name="T27" fmla="*/ 2147483646 h 209"/>
                    <a:gd name="T28" fmla="*/ 2147483646 w 112"/>
                    <a:gd name="T29" fmla="*/ 2147483646 h 209"/>
                    <a:gd name="T30" fmla="*/ 2147483646 w 112"/>
                    <a:gd name="T31" fmla="*/ 2147483646 h 209"/>
                    <a:gd name="T32" fmla="*/ 2147483646 w 112"/>
                    <a:gd name="T33" fmla="*/ 2147483646 h 209"/>
                    <a:gd name="T34" fmla="*/ 2147483646 w 112"/>
                    <a:gd name="T35" fmla="*/ 0 h 209"/>
                    <a:gd name="T36" fmla="*/ 2147483646 w 112"/>
                    <a:gd name="T37" fmla="*/ 2147483646 h 209"/>
                    <a:gd name="T38" fmla="*/ 2147483646 w 112"/>
                    <a:gd name="T39" fmla="*/ 2147483646 h 209"/>
                    <a:gd name="T40" fmla="*/ 2147483646 w 112"/>
                    <a:gd name="T41" fmla="*/ 2147483646 h 209"/>
                    <a:gd name="T42" fmla="*/ 2147483646 w 112"/>
                    <a:gd name="T43" fmla="*/ 2147483646 h 209"/>
                    <a:gd name="T44" fmla="*/ 2147483646 w 112"/>
                    <a:gd name="T45" fmla="*/ 2147483646 h 209"/>
                    <a:gd name="T46" fmla="*/ 2147483646 w 112"/>
                    <a:gd name="T47" fmla="*/ 2147483646 h 2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09"/>
                    <a:gd name="T74" fmla="*/ 112 w 112"/>
                    <a:gd name="T75" fmla="*/ 209 h 2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09">
                      <a:moveTo>
                        <a:pt x="54" y="204"/>
                      </a:moveTo>
                      <a:lnTo>
                        <a:pt x="28" y="184"/>
                      </a:lnTo>
                      <a:lnTo>
                        <a:pt x="27" y="156"/>
                      </a:lnTo>
                      <a:lnTo>
                        <a:pt x="37" y="156"/>
                      </a:lnTo>
                      <a:lnTo>
                        <a:pt x="14" y="103"/>
                      </a:lnTo>
                      <a:lnTo>
                        <a:pt x="10" y="126"/>
                      </a:lnTo>
                      <a:lnTo>
                        <a:pt x="0" y="84"/>
                      </a:lnTo>
                      <a:lnTo>
                        <a:pt x="11" y="51"/>
                      </a:lnTo>
                      <a:lnTo>
                        <a:pt x="22" y="39"/>
                      </a:lnTo>
                      <a:lnTo>
                        <a:pt x="13" y="34"/>
                      </a:lnTo>
                      <a:lnTo>
                        <a:pt x="18" y="28"/>
                      </a:lnTo>
                      <a:lnTo>
                        <a:pt x="15" y="17"/>
                      </a:lnTo>
                      <a:lnTo>
                        <a:pt x="23" y="17"/>
                      </a:lnTo>
                      <a:lnTo>
                        <a:pt x="34" y="41"/>
                      </a:lnTo>
                      <a:lnTo>
                        <a:pt x="39" y="39"/>
                      </a:lnTo>
                      <a:lnTo>
                        <a:pt x="33" y="6"/>
                      </a:lnTo>
                      <a:lnTo>
                        <a:pt x="50" y="11"/>
                      </a:lnTo>
                      <a:lnTo>
                        <a:pt x="62" y="0"/>
                      </a:lnTo>
                      <a:lnTo>
                        <a:pt x="92" y="9"/>
                      </a:lnTo>
                      <a:lnTo>
                        <a:pt x="89" y="74"/>
                      </a:lnTo>
                      <a:lnTo>
                        <a:pt x="112" y="154"/>
                      </a:lnTo>
                      <a:lnTo>
                        <a:pt x="98" y="189"/>
                      </a:lnTo>
                      <a:lnTo>
                        <a:pt x="79" y="209"/>
                      </a:lnTo>
                      <a:lnTo>
                        <a:pt x="54" y="20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0" name="Freeform 200"/>
                <p:cNvSpPr>
                  <a:spLocks/>
                </p:cNvSpPr>
                <p:nvPr/>
              </p:nvSpPr>
              <p:spPr bwMode="auto">
                <a:xfrm>
                  <a:off x="3538850" y="1943151"/>
                  <a:ext cx="626619" cy="222266"/>
                </a:xfrm>
                <a:custGeom>
                  <a:avLst/>
                  <a:gdLst>
                    <a:gd name="T0" fmla="*/ 2147483646 w 1181"/>
                    <a:gd name="T1" fmla="*/ 2147483646 h 413"/>
                    <a:gd name="T2" fmla="*/ 2147483646 w 1181"/>
                    <a:gd name="T3" fmla="*/ 2147483646 h 413"/>
                    <a:gd name="T4" fmla="*/ 2147483646 w 1181"/>
                    <a:gd name="T5" fmla="*/ 2147483646 h 413"/>
                    <a:gd name="T6" fmla="*/ 2147483646 w 1181"/>
                    <a:gd name="T7" fmla="*/ 2147483646 h 413"/>
                    <a:gd name="T8" fmla="*/ 2147483646 w 1181"/>
                    <a:gd name="T9" fmla="*/ 2147483646 h 413"/>
                    <a:gd name="T10" fmla="*/ 2147483646 w 1181"/>
                    <a:gd name="T11" fmla="*/ 2147483646 h 413"/>
                    <a:gd name="T12" fmla="*/ 2147483646 w 1181"/>
                    <a:gd name="T13" fmla="*/ 2147483646 h 413"/>
                    <a:gd name="T14" fmla="*/ 2147483646 w 1181"/>
                    <a:gd name="T15" fmla="*/ 2147483646 h 413"/>
                    <a:gd name="T16" fmla="*/ 2147483646 w 1181"/>
                    <a:gd name="T17" fmla="*/ 2147483646 h 413"/>
                    <a:gd name="T18" fmla="*/ 2147483646 w 1181"/>
                    <a:gd name="T19" fmla="*/ 2147483646 h 413"/>
                    <a:gd name="T20" fmla="*/ 2147483646 w 1181"/>
                    <a:gd name="T21" fmla="*/ 2147483646 h 413"/>
                    <a:gd name="T22" fmla="*/ 2147483646 w 1181"/>
                    <a:gd name="T23" fmla="*/ 2147483646 h 413"/>
                    <a:gd name="T24" fmla="*/ 2147483646 w 1181"/>
                    <a:gd name="T25" fmla="*/ 2147483646 h 413"/>
                    <a:gd name="T26" fmla="*/ 2147483646 w 1181"/>
                    <a:gd name="T27" fmla="*/ 2147483646 h 413"/>
                    <a:gd name="T28" fmla="*/ 2147483646 w 1181"/>
                    <a:gd name="T29" fmla="*/ 2147483646 h 413"/>
                    <a:gd name="T30" fmla="*/ 2147483646 w 1181"/>
                    <a:gd name="T31" fmla="*/ 2147483646 h 413"/>
                    <a:gd name="T32" fmla="*/ 2147483646 w 1181"/>
                    <a:gd name="T33" fmla="*/ 2147483646 h 413"/>
                    <a:gd name="T34" fmla="*/ 2147483646 w 1181"/>
                    <a:gd name="T35" fmla="*/ 2147483646 h 413"/>
                    <a:gd name="T36" fmla="*/ 2147483646 w 1181"/>
                    <a:gd name="T37" fmla="*/ 2147483646 h 413"/>
                    <a:gd name="T38" fmla="*/ 2147483646 w 1181"/>
                    <a:gd name="T39" fmla="*/ 2147483646 h 413"/>
                    <a:gd name="T40" fmla="*/ 2147483646 w 1181"/>
                    <a:gd name="T41" fmla="*/ 2147483646 h 413"/>
                    <a:gd name="T42" fmla="*/ 2147483646 w 1181"/>
                    <a:gd name="T43" fmla="*/ 2147483646 h 413"/>
                    <a:gd name="T44" fmla="*/ 2147483646 w 1181"/>
                    <a:gd name="T45" fmla="*/ 2147483646 h 413"/>
                    <a:gd name="T46" fmla="*/ 2147483646 w 1181"/>
                    <a:gd name="T47" fmla="*/ 2147483646 h 413"/>
                    <a:gd name="T48" fmla="*/ 2147483646 w 1181"/>
                    <a:gd name="T49" fmla="*/ 2147483646 h 413"/>
                    <a:gd name="T50" fmla="*/ 2147483646 w 1181"/>
                    <a:gd name="T51" fmla="*/ 2147483646 h 413"/>
                    <a:gd name="T52" fmla="*/ 2147483646 w 1181"/>
                    <a:gd name="T53" fmla="*/ 2147483646 h 413"/>
                    <a:gd name="T54" fmla="*/ 2147483646 w 1181"/>
                    <a:gd name="T55" fmla="*/ 2147483646 h 413"/>
                    <a:gd name="T56" fmla="*/ 2147483646 w 1181"/>
                    <a:gd name="T57" fmla="*/ 2147483646 h 413"/>
                    <a:gd name="T58" fmla="*/ 2147483646 w 1181"/>
                    <a:gd name="T59" fmla="*/ 2147483646 h 413"/>
                    <a:gd name="T60" fmla="*/ 2147483646 w 1181"/>
                    <a:gd name="T61" fmla="*/ 2147483646 h 413"/>
                    <a:gd name="T62" fmla="*/ 2147483646 w 1181"/>
                    <a:gd name="T63" fmla="*/ 2147483646 h 413"/>
                    <a:gd name="T64" fmla="*/ 2147483646 w 1181"/>
                    <a:gd name="T65" fmla="*/ 2147483646 h 413"/>
                    <a:gd name="T66" fmla="*/ 2147483646 w 1181"/>
                    <a:gd name="T67" fmla="*/ 2147483646 h 413"/>
                    <a:gd name="T68" fmla="*/ 2147483646 w 1181"/>
                    <a:gd name="T69" fmla="*/ 2147483646 h 413"/>
                    <a:gd name="T70" fmla="*/ 2147483646 w 1181"/>
                    <a:gd name="T71" fmla="*/ 2147483646 h 413"/>
                    <a:gd name="T72" fmla="*/ 2147483646 w 1181"/>
                    <a:gd name="T73" fmla="*/ 2147483646 h 413"/>
                    <a:gd name="T74" fmla="*/ 2147483646 w 1181"/>
                    <a:gd name="T75" fmla="*/ 2147483646 h 413"/>
                    <a:gd name="T76" fmla="*/ 2147483646 w 1181"/>
                    <a:gd name="T77" fmla="*/ 2147483646 h 413"/>
                    <a:gd name="T78" fmla="*/ 2147483646 w 1181"/>
                    <a:gd name="T79" fmla="*/ 2147483646 h 413"/>
                    <a:gd name="T80" fmla="*/ 2147483646 w 1181"/>
                    <a:gd name="T81" fmla="*/ 2147483646 h 413"/>
                    <a:gd name="T82" fmla="*/ 2147483646 w 1181"/>
                    <a:gd name="T83" fmla="*/ 2147483646 h 413"/>
                    <a:gd name="T84" fmla="*/ 2147483646 w 1181"/>
                    <a:gd name="T85" fmla="*/ 2147483646 h 413"/>
                    <a:gd name="T86" fmla="*/ 2147483646 w 1181"/>
                    <a:gd name="T87" fmla="*/ 2147483646 h 413"/>
                    <a:gd name="T88" fmla="*/ 2147483646 w 1181"/>
                    <a:gd name="T89" fmla="*/ 2147483646 h 413"/>
                    <a:gd name="T90" fmla="*/ 2147483646 w 1181"/>
                    <a:gd name="T91" fmla="*/ 2147483646 h 413"/>
                    <a:gd name="T92" fmla="*/ 2147483646 w 1181"/>
                    <a:gd name="T93" fmla="*/ 2147483646 h 413"/>
                    <a:gd name="T94" fmla="*/ 2147483646 w 1181"/>
                    <a:gd name="T95" fmla="*/ 2147483646 h 413"/>
                    <a:gd name="T96" fmla="*/ 2147483646 w 1181"/>
                    <a:gd name="T97" fmla="*/ 2147483646 h 413"/>
                    <a:gd name="T98" fmla="*/ 2147483646 w 1181"/>
                    <a:gd name="T99" fmla="*/ 2147483646 h 413"/>
                    <a:gd name="T100" fmla="*/ 2147483646 w 1181"/>
                    <a:gd name="T101" fmla="*/ 2147483646 h 413"/>
                    <a:gd name="T102" fmla="*/ 2147483646 w 1181"/>
                    <a:gd name="T103" fmla="*/ 2147483646 h 413"/>
                    <a:gd name="T104" fmla="*/ 2147483646 w 1181"/>
                    <a:gd name="T105" fmla="*/ 2147483646 h 413"/>
                    <a:gd name="T106" fmla="*/ 2147483646 w 1181"/>
                    <a:gd name="T107" fmla="*/ 2147483646 h 41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1"/>
                    <a:gd name="T163" fmla="*/ 0 h 413"/>
                    <a:gd name="T164" fmla="*/ 1181 w 1181"/>
                    <a:gd name="T165" fmla="*/ 413 h 41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1" h="413">
                      <a:moveTo>
                        <a:pt x="124" y="410"/>
                      </a:moveTo>
                      <a:lnTo>
                        <a:pt x="106" y="408"/>
                      </a:lnTo>
                      <a:lnTo>
                        <a:pt x="102" y="392"/>
                      </a:lnTo>
                      <a:lnTo>
                        <a:pt x="116" y="359"/>
                      </a:lnTo>
                      <a:lnTo>
                        <a:pt x="96" y="387"/>
                      </a:lnTo>
                      <a:lnTo>
                        <a:pt x="84" y="360"/>
                      </a:lnTo>
                      <a:lnTo>
                        <a:pt x="72" y="349"/>
                      </a:lnTo>
                      <a:lnTo>
                        <a:pt x="59" y="306"/>
                      </a:lnTo>
                      <a:lnTo>
                        <a:pt x="9" y="298"/>
                      </a:lnTo>
                      <a:lnTo>
                        <a:pt x="0" y="290"/>
                      </a:lnTo>
                      <a:lnTo>
                        <a:pt x="7" y="280"/>
                      </a:lnTo>
                      <a:lnTo>
                        <a:pt x="21" y="283"/>
                      </a:lnTo>
                      <a:lnTo>
                        <a:pt x="42" y="264"/>
                      </a:lnTo>
                      <a:lnTo>
                        <a:pt x="109" y="274"/>
                      </a:lnTo>
                      <a:lnTo>
                        <a:pt x="64" y="246"/>
                      </a:lnTo>
                      <a:lnTo>
                        <a:pt x="44" y="251"/>
                      </a:lnTo>
                      <a:lnTo>
                        <a:pt x="36" y="204"/>
                      </a:lnTo>
                      <a:lnTo>
                        <a:pt x="47" y="197"/>
                      </a:lnTo>
                      <a:lnTo>
                        <a:pt x="47" y="207"/>
                      </a:lnTo>
                      <a:lnTo>
                        <a:pt x="87" y="201"/>
                      </a:lnTo>
                      <a:lnTo>
                        <a:pt x="128" y="205"/>
                      </a:lnTo>
                      <a:lnTo>
                        <a:pt x="129" y="190"/>
                      </a:lnTo>
                      <a:lnTo>
                        <a:pt x="165" y="188"/>
                      </a:lnTo>
                      <a:lnTo>
                        <a:pt x="176" y="206"/>
                      </a:lnTo>
                      <a:lnTo>
                        <a:pt x="184" y="206"/>
                      </a:lnTo>
                      <a:lnTo>
                        <a:pt x="202" y="224"/>
                      </a:lnTo>
                      <a:lnTo>
                        <a:pt x="185" y="169"/>
                      </a:lnTo>
                      <a:lnTo>
                        <a:pt x="201" y="163"/>
                      </a:lnTo>
                      <a:lnTo>
                        <a:pt x="197" y="177"/>
                      </a:lnTo>
                      <a:lnTo>
                        <a:pt x="223" y="182"/>
                      </a:lnTo>
                      <a:lnTo>
                        <a:pt x="211" y="156"/>
                      </a:lnTo>
                      <a:lnTo>
                        <a:pt x="238" y="147"/>
                      </a:lnTo>
                      <a:lnTo>
                        <a:pt x="263" y="167"/>
                      </a:lnTo>
                      <a:lnTo>
                        <a:pt x="248" y="142"/>
                      </a:lnTo>
                      <a:lnTo>
                        <a:pt x="249" y="126"/>
                      </a:lnTo>
                      <a:lnTo>
                        <a:pt x="285" y="111"/>
                      </a:lnTo>
                      <a:lnTo>
                        <a:pt x="283" y="123"/>
                      </a:lnTo>
                      <a:lnTo>
                        <a:pt x="323" y="162"/>
                      </a:lnTo>
                      <a:lnTo>
                        <a:pt x="314" y="142"/>
                      </a:lnTo>
                      <a:lnTo>
                        <a:pt x="322" y="128"/>
                      </a:lnTo>
                      <a:lnTo>
                        <a:pt x="300" y="98"/>
                      </a:lnTo>
                      <a:lnTo>
                        <a:pt x="324" y="94"/>
                      </a:lnTo>
                      <a:lnTo>
                        <a:pt x="364" y="105"/>
                      </a:lnTo>
                      <a:lnTo>
                        <a:pt x="352" y="85"/>
                      </a:lnTo>
                      <a:lnTo>
                        <a:pt x="359" y="76"/>
                      </a:lnTo>
                      <a:lnTo>
                        <a:pt x="332" y="61"/>
                      </a:lnTo>
                      <a:lnTo>
                        <a:pt x="346" y="43"/>
                      </a:lnTo>
                      <a:lnTo>
                        <a:pt x="336" y="43"/>
                      </a:lnTo>
                      <a:lnTo>
                        <a:pt x="365" y="29"/>
                      </a:lnTo>
                      <a:lnTo>
                        <a:pt x="371" y="35"/>
                      </a:lnTo>
                      <a:lnTo>
                        <a:pt x="369" y="47"/>
                      </a:lnTo>
                      <a:lnTo>
                        <a:pt x="377" y="49"/>
                      </a:lnTo>
                      <a:lnTo>
                        <a:pt x="368" y="72"/>
                      </a:lnTo>
                      <a:lnTo>
                        <a:pt x="417" y="57"/>
                      </a:lnTo>
                      <a:lnTo>
                        <a:pt x="416" y="45"/>
                      </a:lnTo>
                      <a:lnTo>
                        <a:pt x="443" y="38"/>
                      </a:lnTo>
                      <a:lnTo>
                        <a:pt x="467" y="72"/>
                      </a:lnTo>
                      <a:lnTo>
                        <a:pt x="465" y="62"/>
                      </a:lnTo>
                      <a:lnTo>
                        <a:pt x="475" y="49"/>
                      </a:lnTo>
                      <a:lnTo>
                        <a:pt x="472" y="38"/>
                      </a:lnTo>
                      <a:lnTo>
                        <a:pt x="502" y="35"/>
                      </a:lnTo>
                      <a:lnTo>
                        <a:pt x="523" y="42"/>
                      </a:lnTo>
                      <a:lnTo>
                        <a:pt x="518" y="20"/>
                      </a:lnTo>
                      <a:lnTo>
                        <a:pt x="559" y="21"/>
                      </a:lnTo>
                      <a:lnTo>
                        <a:pt x="563" y="11"/>
                      </a:lnTo>
                      <a:lnTo>
                        <a:pt x="598" y="6"/>
                      </a:lnTo>
                      <a:lnTo>
                        <a:pt x="602" y="15"/>
                      </a:lnTo>
                      <a:lnTo>
                        <a:pt x="621" y="14"/>
                      </a:lnTo>
                      <a:lnTo>
                        <a:pt x="625" y="20"/>
                      </a:lnTo>
                      <a:lnTo>
                        <a:pt x="679" y="24"/>
                      </a:lnTo>
                      <a:lnTo>
                        <a:pt x="674" y="15"/>
                      </a:lnTo>
                      <a:lnTo>
                        <a:pt x="688" y="10"/>
                      </a:lnTo>
                      <a:lnTo>
                        <a:pt x="713" y="17"/>
                      </a:lnTo>
                      <a:lnTo>
                        <a:pt x="694" y="37"/>
                      </a:lnTo>
                      <a:lnTo>
                        <a:pt x="723" y="37"/>
                      </a:lnTo>
                      <a:lnTo>
                        <a:pt x="729" y="19"/>
                      </a:lnTo>
                      <a:lnTo>
                        <a:pt x="744" y="0"/>
                      </a:lnTo>
                      <a:lnTo>
                        <a:pt x="781" y="7"/>
                      </a:lnTo>
                      <a:lnTo>
                        <a:pt x="795" y="17"/>
                      </a:lnTo>
                      <a:lnTo>
                        <a:pt x="810" y="39"/>
                      </a:lnTo>
                      <a:lnTo>
                        <a:pt x="800" y="59"/>
                      </a:lnTo>
                      <a:lnTo>
                        <a:pt x="818" y="58"/>
                      </a:lnTo>
                      <a:lnTo>
                        <a:pt x="831" y="51"/>
                      </a:lnTo>
                      <a:lnTo>
                        <a:pt x="829" y="68"/>
                      </a:lnTo>
                      <a:lnTo>
                        <a:pt x="869" y="71"/>
                      </a:lnTo>
                      <a:lnTo>
                        <a:pt x="874" y="61"/>
                      </a:lnTo>
                      <a:lnTo>
                        <a:pt x="897" y="67"/>
                      </a:lnTo>
                      <a:lnTo>
                        <a:pt x="892" y="74"/>
                      </a:lnTo>
                      <a:lnTo>
                        <a:pt x="930" y="70"/>
                      </a:lnTo>
                      <a:lnTo>
                        <a:pt x="936" y="85"/>
                      </a:lnTo>
                      <a:lnTo>
                        <a:pt x="936" y="74"/>
                      </a:lnTo>
                      <a:lnTo>
                        <a:pt x="966" y="67"/>
                      </a:lnTo>
                      <a:lnTo>
                        <a:pt x="967" y="80"/>
                      </a:lnTo>
                      <a:lnTo>
                        <a:pt x="999" y="67"/>
                      </a:lnTo>
                      <a:lnTo>
                        <a:pt x="1010" y="95"/>
                      </a:lnTo>
                      <a:lnTo>
                        <a:pt x="1017" y="52"/>
                      </a:lnTo>
                      <a:lnTo>
                        <a:pt x="1038" y="38"/>
                      </a:lnTo>
                      <a:lnTo>
                        <a:pt x="1046" y="44"/>
                      </a:lnTo>
                      <a:lnTo>
                        <a:pt x="1107" y="29"/>
                      </a:lnTo>
                      <a:lnTo>
                        <a:pt x="1155" y="38"/>
                      </a:lnTo>
                      <a:lnTo>
                        <a:pt x="1181" y="70"/>
                      </a:lnTo>
                      <a:lnTo>
                        <a:pt x="1177" y="131"/>
                      </a:lnTo>
                      <a:lnTo>
                        <a:pt x="1132" y="174"/>
                      </a:lnTo>
                      <a:lnTo>
                        <a:pt x="1101" y="192"/>
                      </a:lnTo>
                      <a:lnTo>
                        <a:pt x="1096" y="206"/>
                      </a:lnTo>
                      <a:lnTo>
                        <a:pt x="1089" y="200"/>
                      </a:lnTo>
                      <a:lnTo>
                        <a:pt x="1026" y="210"/>
                      </a:lnTo>
                      <a:lnTo>
                        <a:pt x="811" y="205"/>
                      </a:lnTo>
                      <a:lnTo>
                        <a:pt x="797" y="211"/>
                      </a:lnTo>
                      <a:lnTo>
                        <a:pt x="791" y="192"/>
                      </a:lnTo>
                      <a:lnTo>
                        <a:pt x="768" y="204"/>
                      </a:lnTo>
                      <a:lnTo>
                        <a:pt x="708" y="204"/>
                      </a:lnTo>
                      <a:lnTo>
                        <a:pt x="680" y="193"/>
                      </a:lnTo>
                      <a:lnTo>
                        <a:pt x="652" y="210"/>
                      </a:lnTo>
                      <a:lnTo>
                        <a:pt x="629" y="220"/>
                      </a:lnTo>
                      <a:lnTo>
                        <a:pt x="637" y="200"/>
                      </a:lnTo>
                      <a:lnTo>
                        <a:pt x="605" y="211"/>
                      </a:lnTo>
                      <a:lnTo>
                        <a:pt x="596" y="209"/>
                      </a:lnTo>
                      <a:lnTo>
                        <a:pt x="575" y="229"/>
                      </a:lnTo>
                      <a:lnTo>
                        <a:pt x="565" y="225"/>
                      </a:lnTo>
                      <a:lnTo>
                        <a:pt x="573" y="210"/>
                      </a:lnTo>
                      <a:lnTo>
                        <a:pt x="544" y="218"/>
                      </a:lnTo>
                      <a:lnTo>
                        <a:pt x="519" y="215"/>
                      </a:lnTo>
                      <a:lnTo>
                        <a:pt x="530" y="228"/>
                      </a:lnTo>
                      <a:lnTo>
                        <a:pt x="556" y="244"/>
                      </a:lnTo>
                      <a:lnTo>
                        <a:pt x="537" y="260"/>
                      </a:lnTo>
                      <a:lnTo>
                        <a:pt x="521" y="248"/>
                      </a:lnTo>
                      <a:lnTo>
                        <a:pt x="510" y="266"/>
                      </a:lnTo>
                      <a:lnTo>
                        <a:pt x="502" y="270"/>
                      </a:lnTo>
                      <a:lnTo>
                        <a:pt x="485" y="258"/>
                      </a:lnTo>
                      <a:lnTo>
                        <a:pt x="473" y="242"/>
                      </a:lnTo>
                      <a:lnTo>
                        <a:pt x="470" y="274"/>
                      </a:lnTo>
                      <a:lnTo>
                        <a:pt x="456" y="278"/>
                      </a:lnTo>
                      <a:lnTo>
                        <a:pt x="447" y="223"/>
                      </a:lnTo>
                      <a:lnTo>
                        <a:pt x="438" y="251"/>
                      </a:lnTo>
                      <a:lnTo>
                        <a:pt x="426" y="247"/>
                      </a:lnTo>
                      <a:lnTo>
                        <a:pt x="426" y="260"/>
                      </a:lnTo>
                      <a:lnTo>
                        <a:pt x="401" y="285"/>
                      </a:lnTo>
                      <a:lnTo>
                        <a:pt x="382" y="230"/>
                      </a:lnTo>
                      <a:lnTo>
                        <a:pt x="379" y="279"/>
                      </a:lnTo>
                      <a:lnTo>
                        <a:pt x="363" y="312"/>
                      </a:lnTo>
                      <a:lnTo>
                        <a:pt x="336" y="308"/>
                      </a:lnTo>
                      <a:lnTo>
                        <a:pt x="333" y="321"/>
                      </a:lnTo>
                      <a:lnTo>
                        <a:pt x="323" y="322"/>
                      </a:lnTo>
                      <a:lnTo>
                        <a:pt x="318" y="311"/>
                      </a:lnTo>
                      <a:lnTo>
                        <a:pt x="299" y="336"/>
                      </a:lnTo>
                      <a:lnTo>
                        <a:pt x="290" y="326"/>
                      </a:lnTo>
                      <a:lnTo>
                        <a:pt x="295" y="281"/>
                      </a:lnTo>
                      <a:lnTo>
                        <a:pt x="268" y="288"/>
                      </a:lnTo>
                      <a:lnTo>
                        <a:pt x="273" y="334"/>
                      </a:lnTo>
                      <a:lnTo>
                        <a:pt x="244" y="371"/>
                      </a:lnTo>
                      <a:lnTo>
                        <a:pt x="234" y="321"/>
                      </a:lnTo>
                      <a:lnTo>
                        <a:pt x="213" y="299"/>
                      </a:lnTo>
                      <a:lnTo>
                        <a:pt x="227" y="339"/>
                      </a:lnTo>
                      <a:lnTo>
                        <a:pt x="225" y="367"/>
                      </a:lnTo>
                      <a:lnTo>
                        <a:pt x="213" y="383"/>
                      </a:lnTo>
                      <a:lnTo>
                        <a:pt x="194" y="386"/>
                      </a:lnTo>
                      <a:lnTo>
                        <a:pt x="185" y="338"/>
                      </a:lnTo>
                      <a:lnTo>
                        <a:pt x="174" y="362"/>
                      </a:lnTo>
                      <a:lnTo>
                        <a:pt x="178" y="397"/>
                      </a:lnTo>
                      <a:lnTo>
                        <a:pt x="146" y="413"/>
                      </a:lnTo>
                      <a:lnTo>
                        <a:pt x="137" y="409"/>
                      </a:lnTo>
                      <a:lnTo>
                        <a:pt x="139" y="401"/>
                      </a:lnTo>
                      <a:lnTo>
                        <a:pt x="124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1" name="Freeform 210"/>
                <p:cNvSpPr>
                  <a:spLocks/>
                </p:cNvSpPr>
                <p:nvPr/>
              </p:nvSpPr>
              <p:spPr bwMode="auto">
                <a:xfrm>
                  <a:off x="3317783" y="2094550"/>
                  <a:ext cx="271959" cy="347895"/>
                </a:xfrm>
                <a:custGeom>
                  <a:avLst/>
                  <a:gdLst>
                    <a:gd name="T0" fmla="*/ 2147483646 w 513"/>
                    <a:gd name="T1" fmla="*/ 2147483646 h 650"/>
                    <a:gd name="T2" fmla="*/ 2147483646 w 513"/>
                    <a:gd name="T3" fmla="*/ 2147483646 h 650"/>
                    <a:gd name="T4" fmla="*/ 2147483646 w 513"/>
                    <a:gd name="T5" fmla="*/ 2147483646 h 650"/>
                    <a:gd name="T6" fmla="*/ 2147483646 w 513"/>
                    <a:gd name="T7" fmla="*/ 2147483646 h 650"/>
                    <a:gd name="T8" fmla="*/ 2147483646 w 513"/>
                    <a:gd name="T9" fmla="*/ 2147483646 h 650"/>
                    <a:gd name="T10" fmla="*/ 2147483646 w 513"/>
                    <a:gd name="T11" fmla="*/ 2147483646 h 650"/>
                    <a:gd name="T12" fmla="*/ 2147483646 w 513"/>
                    <a:gd name="T13" fmla="*/ 2147483646 h 650"/>
                    <a:gd name="T14" fmla="*/ 2147483646 w 513"/>
                    <a:gd name="T15" fmla="*/ 2147483646 h 650"/>
                    <a:gd name="T16" fmla="*/ 2147483646 w 513"/>
                    <a:gd name="T17" fmla="*/ 2147483646 h 650"/>
                    <a:gd name="T18" fmla="*/ 2147483646 w 513"/>
                    <a:gd name="T19" fmla="*/ 2147483646 h 650"/>
                    <a:gd name="T20" fmla="*/ 2147483646 w 513"/>
                    <a:gd name="T21" fmla="*/ 2147483646 h 650"/>
                    <a:gd name="T22" fmla="*/ 2147483646 w 513"/>
                    <a:gd name="T23" fmla="*/ 2147483646 h 650"/>
                    <a:gd name="T24" fmla="*/ 2147483646 w 513"/>
                    <a:gd name="T25" fmla="*/ 2147483646 h 650"/>
                    <a:gd name="T26" fmla="*/ 2147483646 w 513"/>
                    <a:gd name="T27" fmla="*/ 2147483646 h 650"/>
                    <a:gd name="T28" fmla="*/ 2147483646 w 513"/>
                    <a:gd name="T29" fmla="*/ 2147483646 h 650"/>
                    <a:gd name="T30" fmla="*/ 2147483646 w 513"/>
                    <a:gd name="T31" fmla="*/ 2147483646 h 650"/>
                    <a:gd name="T32" fmla="*/ 2147483646 w 513"/>
                    <a:gd name="T33" fmla="*/ 2147483646 h 650"/>
                    <a:gd name="T34" fmla="*/ 2147483646 w 513"/>
                    <a:gd name="T35" fmla="*/ 2147483646 h 650"/>
                    <a:gd name="T36" fmla="*/ 2147483646 w 513"/>
                    <a:gd name="T37" fmla="*/ 2147483646 h 650"/>
                    <a:gd name="T38" fmla="*/ 2147483646 w 513"/>
                    <a:gd name="T39" fmla="*/ 2147483646 h 650"/>
                    <a:gd name="T40" fmla="*/ 2147483646 w 513"/>
                    <a:gd name="T41" fmla="*/ 2147483646 h 650"/>
                    <a:gd name="T42" fmla="*/ 2147483646 w 513"/>
                    <a:gd name="T43" fmla="*/ 2147483646 h 650"/>
                    <a:gd name="T44" fmla="*/ 2147483646 w 513"/>
                    <a:gd name="T45" fmla="*/ 2147483646 h 650"/>
                    <a:gd name="T46" fmla="*/ 2147483646 w 513"/>
                    <a:gd name="T47" fmla="*/ 2147483646 h 650"/>
                    <a:gd name="T48" fmla="*/ 2147483646 w 513"/>
                    <a:gd name="T49" fmla="*/ 2147483646 h 650"/>
                    <a:gd name="T50" fmla="*/ 2147483646 w 513"/>
                    <a:gd name="T51" fmla="*/ 2147483646 h 650"/>
                    <a:gd name="T52" fmla="*/ 2147483646 w 513"/>
                    <a:gd name="T53" fmla="*/ 2147483646 h 650"/>
                    <a:gd name="T54" fmla="*/ 2147483646 w 513"/>
                    <a:gd name="T55" fmla="*/ 2147483646 h 650"/>
                    <a:gd name="T56" fmla="*/ 2147483646 w 513"/>
                    <a:gd name="T57" fmla="*/ 2147483646 h 650"/>
                    <a:gd name="T58" fmla="*/ 2147483646 w 513"/>
                    <a:gd name="T59" fmla="*/ 2147483646 h 650"/>
                    <a:gd name="T60" fmla="*/ 2147483646 w 513"/>
                    <a:gd name="T61" fmla="*/ 2147483646 h 650"/>
                    <a:gd name="T62" fmla="*/ 2147483646 w 513"/>
                    <a:gd name="T63" fmla="*/ 2147483646 h 650"/>
                    <a:gd name="T64" fmla="*/ 2147483646 w 513"/>
                    <a:gd name="T65" fmla="*/ 2147483646 h 650"/>
                    <a:gd name="T66" fmla="*/ 2147483646 w 513"/>
                    <a:gd name="T67" fmla="*/ 2147483646 h 650"/>
                    <a:gd name="T68" fmla="*/ 2147483646 w 513"/>
                    <a:gd name="T69" fmla="*/ 2147483646 h 650"/>
                    <a:gd name="T70" fmla="*/ 2147483646 w 513"/>
                    <a:gd name="T71" fmla="*/ 2147483646 h 650"/>
                    <a:gd name="T72" fmla="*/ 2147483646 w 513"/>
                    <a:gd name="T73" fmla="*/ 2147483646 h 650"/>
                    <a:gd name="T74" fmla="*/ 2147483646 w 513"/>
                    <a:gd name="T75" fmla="*/ 2147483646 h 650"/>
                    <a:gd name="T76" fmla="*/ 2147483646 w 513"/>
                    <a:gd name="T77" fmla="*/ 0 h 650"/>
                    <a:gd name="T78" fmla="*/ 2147483646 w 513"/>
                    <a:gd name="T79" fmla="*/ 2147483646 h 650"/>
                    <a:gd name="T80" fmla="*/ 2147483646 w 513"/>
                    <a:gd name="T81" fmla="*/ 2147483646 h 650"/>
                    <a:gd name="T82" fmla="*/ 2147483646 w 513"/>
                    <a:gd name="T83" fmla="*/ 2147483646 h 650"/>
                    <a:gd name="T84" fmla="*/ 2147483646 w 513"/>
                    <a:gd name="T85" fmla="*/ 2147483646 h 650"/>
                    <a:gd name="T86" fmla="*/ 2147483646 w 513"/>
                    <a:gd name="T87" fmla="*/ 2147483646 h 650"/>
                    <a:gd name="T88" fmla="*/ 2147483646 w 513"/>
                    <a:gd name="T89" fmla="*/ 2147483646 h 650"/>
                    <a:gd name="T90" fmla="*/ 2147483646 w 513"/>
                    <a:gd name="T91" fmla="*/ 2147483646 h 650"/>
                    <a:gd name="T92" fmla="*/ 2147483646 w 513"/>
                    <a:gd name="T93" fmla="*/ 2147483646 h 650"/>
                    <a:gd name="T94" fmla="*/ 2147483646 w 513"/>
                    <a:gd name="T95" fmla="*/ 2147483646 h 650"/>
                    <a:gd name="T96" fmla="*/ 2147483646 w 513"/>
                    <a:gd name="T97" fmla="*/ 2147483646 h 650"/>
                    <a:gd name="T98" fmla="*/ 2147483646 w 513"/>
                    <a:gd name="T99" fmla="*/ 2147483646 h 650"/>
                    <a:gd name="T100" fmla="*/ 2147483646 w 513"/>
                    <a:gd name="T101" fmla="*/ 2147483646 h 6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13"/>
                    <a:gd name="T154" fmla="*/ 0 h 650"/>
                    <a:gd name="T155" fmla="*/ 513 w 513"/>
                    <a:gd name="T156" fmla="*/ 650 h 65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13" h="650">
                      <a:moveTo>
                        <a:pt x="235" y="634"/>
                      </a:moveTo>
                      <a:lnTo>
                        <a:pt x="220" y="644"/>
                      </a:lnTo>
                      <a:lnTo>
                        <a:pt x="197" y="644"/>
                      </a:lnTo>
                      <a:lnTo>
                        <a:pt x="176" y="600"/>
                      </a:lnTo>
                      <a:lnTo>
                        <a:pt x="176" y="623"/>
                      </a:lnTo>
                      <a:lnTo>
                        <a:pt x="189" y="641"/>
                      </a:lnTo>
                      <a:lnTo>
                        <a:pt x="189" y="650"/>
                      </a:lnTo>
                      <a:lnTo>
                        <a:pt x="172" y="628"/>
                      </a:lnTo>
                      <a:lnTo>
                        <a:pt x="162" y="591"/>
                      </a:lnTo>
                      <a:lnTo>
                        <a:pt x="171" y="587"/>
                      </a:lnTo>
                      <a:lnTo>
                        <a:pt x="148" y="579"/>
                      </a:lnTo>
                      <a:lnTo>
                        <a:pt x="137" y="593"/>
                      </a:lnTo>
                      <a:lnTo>
                        <a:pt x="144" y="604"/>
                      </a:lnTo>
                      <a:lnTo>
                        <a:pt x="152" y="596"/>
                      </a:lnTo>
                      <a:lnTo>
                        <a:pt x="148" y="616"/>
                      </a:lnTo>
                      <a:lnTo>
                        <a:pt x="123" y="586"/>
                      </a:lnTo>
                      <a:lnTo>
                        <a:pt x="119" y="568"/>
                      </a:lnTo>
                      <a:lnTo>
                        <a:pt x="113" y="581"/>
                      </a:lnTo>
                      <a:lnTo>
                        <a:pt x="109" y="582"/>
                      </a:lnTo>
                      <a:lnTo>
                        <a:pt x="100" y="567"/>
                      </a:lnTo>
                      <a:lnTo>
                        <a:pt x="114" y="573"/>
                      </a:lnTo>
                      <a:lnTo>
                        <a:pt x="118" y="565"/>
                      </a:lnTo>
                      <a:lnTo>
                        <a:pt x="111" y="549"/>
                      </a:lnTo>
                      <a:lnTo>
                        <a:pt x="111" y="565"/>
                      </a:lnTo>
                      <a:lnTo>
                        <a:pt x="104" y="548"/>
                      </a:lnTo>
                      <a:lnTo>
                        <a:pt x="105" y="540"/>
                      </a:lnTo>
                      <a:lnTo>
                        <a:pt x="83" y="511"/>
                      </a:lnTo>
                      <a:lnTo>
                        <a:pt x="92" y="536"/>
                      </a:lnTo>
                      <a:lnTo>
                        <a:pt x="76" y="555"/>
                      </a:lnTo>
                      <a:lnTo>
                        <a:pt x="61" y="554"/>
                      </a:lnTo>
                      <a:lnTo>
                        <a:pt x="64" y="499"/>
                      </a:lnTo>
                      <a:lnTo>
                        <a:pt x="56" y="485"/>
                      </a:lnTo>
                      <a:lnTo>
                        <a:pt x="56" y="513"/>
                      </a:lnTo>
                      <a:lnTo>
                        <a:pt x="46" y="509"/>
                      </a:lnTo>
                      <a:lnTo>
                        <a:pt x="41" y="479"/>
                      </a:lnTo>
                      <a:lnTo>
                        <a:pt x="33" y="480"/>
                      </a:lnTo>
                      <a:lnTo>
                        <a:pt x="25" y="460"/>
                      </a:lnTo>
                      <a:lnTo>
                        <a:pt x="26" y="446"/>
                      </a:lnTo>
                      <a:lnTo>
                        <a:pt x="19" y="452"/>
                      </a:lnTo>
                      <a:lnTo>
                        <a:pt x="9" y="431"/>
                      </a:lnTo>
                      <a:lnTo>
                        <a:pt x="0" y="431"/>
                      </a:lnTo>
                      <a:lnTo>
                        <a:pt x="2" y="419"/>
                      </a:lnTo>
                      <a:lnTo>
                        <a:pt x="14" y="415"/>
                      </a:lnTo>
                      <a:lnTo>
                        <a:pt x="25" y="429"/>
                      </a:lnTo>
                      <a:lnTo>
                        <a:pt x="36" y="417"/>
                      </a:lnTo>
                      <a:lnTo>
                        <a:pt x="40" y="391"/>
                      </a:lnTo>
                      <a:lnTo>
                        <a:pt x="49" y="379"/>
                      </a:lnTo>
                      <a:lnTo>
                        <a:pt x="50" y="386"/>
                      </a:lnTo>
                      <a:lnTo>
                        <a:pt x="55" y="392"/>
                      </a:lnTo>
                      <a:lnTo>
                        <a:pt x="64" y="391"/>
                      </a:lnTo>
                      <a:lnTo>
                        <a:pt x="63" y="401"/>
                      </a:lnTo>
                      <a:lnTo>
                        <a:pt x="67" y="403"/>
                      </a:lnTo>
                      <a:lnTo>
                        <a:pt x="70" y="397"/>
                      </a:lnTo>
                      <a:lnTo>
                        <a:pt x="79" y="402"/>
                      </a:lnTo>
                      <a:lnTo>
                        <a:pt x="76" y="406"/>
                      </a:lnTo>
                      <a:lnTo>
                        <a:pt x="78" y="411"/>
                      </a:lnTo>
                      <a:lnTo>
                        <a:pt x="91" y="416"/>
                      </a:lnTo>
                      <a:lnTo>
                        <a:pt x="95" y="406"/>
                      </a:lnTo>
                      <a:lnTo>
                        <a:pt x="88" y="400"/>
                      </a:lnTo>
                      <a:lnTo>
                        <a:pt x="88" y="389"/>
                      </a:lnTo>
                      <a:lnTo>
                        <a:pt x="96" y="388"/>
                      </a:lnTo>
                      <a:lnTo>
                        <a:pt x="95" y="386"/>
                      </a:lnTo>
                      <a:lnTo>
                        <a:pt x="87" y="386"/>
                      </a:lnTo>
                      <a:lnTo>
                        <a:pt x="84" y="379"/>
                      </a:lnTo>
                      <a:lnTo>
                        <a:pt x="82" y="378"/>
                      </a:lnTo>
                      <a:lnTo>
                        <a:pt x="73" y="384"/>
                      </a:lnTo>
                      <a:lnTo>
                        <a:pt x="68" y="351"/>
                      </a:lnTo>
                      <a:lnTo>
                        <a:pt x="96" y="347"/>
                      </a:lnTo>
                      <a:lnTo>
                        <a:pt x="123" y="336"/>
                      </a:lnTo>
                      <a:lnTo>
                        <a:pt x="81" y="342"/>
                      </a:lnTo>
                      <a:lnTo>
                        <a:pt x="67" y="335"/>
                      </a:lnTo>
                      <a:lnTo>
                        <a:pt x="67" y="319"/>
                      </a:lnTo>
                      <a:lnTo>
                        <a:pt x="84" y="319"/>
                      </a:lnTo>
                      <a:lnTo>
                        <a:pt x="110" y="290"/>
                      </a:lnTo>
                      <a:lnTo>
                        <a:pt x="83" y="303"/>
                      </a:lnTo>
                      <a:lnTo>
                        <a:pt x="84" y="289"/>
                      </a:lnTo>
                      <a:lnTo>
                        <a:pt x="60" y="300"/>
                      </a:lnTo>
                      <a:lnTo>
                        <a:pt x="73" y="282"/>
                      </a:lnTo>
                      <a:lnTo>
                        <a:pt x="58" y="286"/>
                      </a:lnTo>
                      <a:lnTo>
                        <a:pt x="58" y="270"/>
                      </a:lnTo>
                      <a:lnTo>
                        <a:pt x="70" y="258"/>
                      </a:lnTo>
                      <a:lnTo>
                        <a:pt x="72" y="247"/>
                      </a:lnTo>
                      <a:lnTo>
                        <a:pt x="60" y="253"/>
                      </a:lnTo>
                      <a:lnTo>
                        <a:pt x="44" y="252"/>
                      </a:lnTo>
                      <a:lnTo>
                        <a:pt x="47" y="236"/>
                      </a:lnTo>
                      <a:lnTo>
                        <a:pt x="40" y="245"/>
                      </a:lnTo>
                      <a:lnTo>
                        <a:pt x="28" y="253"/>
                      </a:lnTo>
                      <a:lnTo>
                        <a:pt x="13" y="225"/>
                      </a:lnTo>
                      <a:lnTo>
                        <a:pt x="14" y="190"/>
                      </a:lnTo>
                      <a:lnTo>
                        <a:pt x="44" y="147"/>
                      </a:lnTo>
                      <a:lnTo>
                        <a:pt x="124" y="113"/>
                      </a:lnTo>
                      <a:lnTo>
                        <a:pt x="124" y="142"/>
                      </a:lnTo>
                      <a:lnTo>
                        <a:pt x="134" y="138"/>
                      </a:lnTo>
                      <a:lnTo>
                        <a:pt x="125" y="157"/>
                      </a:lnTo>
                      <a:lnTo>
                        <a:pt x="142" y="164"/>
                      </a:lnTo>
                      <a:lnTo>
                        <a:pt x="144" y="146"/>
                      </a:lnTo>
                      <a:lnTo>
                        <a:pt x="171" y="124"/>
                      </a:lnTo>
                      <a:lnTo>
                        <a:pt x="174" y="133"/>
                      </a:lnTo>
                      <a:lnTo>
                        <a:pt x="189" y="116"/>
                      </a:lnTo>
                      <a:lnTo>
                        <a:pt x="198" y="131"/>
                      </a:lnTo>
                      <a:lnTo>
                        <a:pt x="202" y="110"/>
                      </a:lnTo>
                      <a:lnTo>
                        <a:pt x="215" y="100"/>
                      </a:lnTo>
                      <a:lnTo>
                        <a:pt x="250" y="104"/>
                      </a:lnTo>
                      <a:lnTo>
                        <a:pt x="231" y="91"/>
                      </a:lnTo>
                      <a:lnTo>
                        <a:pt x="237" y="83"/>
                      </a:lnTo>
                      <a:lnTo>
                        <a:pt x="262" y="88"/>
                      </a:lnTo>
                      <a:lnTo>
                        <a:pt x="253" y="73"/>
                      </a:lnTo>
                      <a:lnTo>
                        <a:pt x="232" y="58"/>
                      </a:lnTo>
                      <a:lnTo>
                        <a:pt x="236" y="43"/>
                      </a:lnTo>
                      <a:lnTo>
                        <a:pt x="267" y="32"/>
                      </a:lnTo>
                      <a:lnTo>
                        <a:pt x="294" y="40"/>
                      </a:lnTo>
                      <a:lnTo>
                        <a:pt x="304" y="59"/>
                      </a:lnTo>
                      <a:lnTo>
                        <a:pt x="314" y="62"/>
                      </a:lnTo>
                      <a:lnTo>
                        <a:pt x="309" y="34"/>
                      </a:lnTo>
                      <a:lnTo>
                        <a:pt x="325" y="35"/>
                      </a:lnTo>
                      <a:lnTo>
                        <a:pt x="333" y="12"/>
                      </a:lnTo>
                      <a:lnTo>
                        <a:pt x="369" y="0"/>
                      </a:lnTo>
                      <a:lnTo>
                        <a:pt x="387" y="6"/>
                      </a:lnTo>
                      <a:lnTo>
                        <a:pt x="401" y="26"/>
                      </a:lnTo>
                      <a:lnTo>
                        <a:pt x="471" y="28"/>
                      </a:lnTo>
                      <a:lnTo>
                        <a:pt x="475" y="64"/>
                      </a:lnTo>
                      <a:lnTo>
                        <a:pt x="495" y="87"/>
                      </a:lnTo>
                      <a:lnTo>
                        <a:pt x="498" y="111"/>
                      </a:lnTo>
                      <a:lnTo>
                        <a:pt x="513" y="123"/>
                      </a:lnTo>
                      <a:lnTo>
                        <a:pt x="503" y="147"/>
                      </a:lnTo>
                      <a:lnTo>
                        <a:pt x="466" y="139"/>
                      </a:lnTo>
                      <a:lnTo>
                        <a:pt x="480" y="151"/>
                      </a:lnTo>
                      <a:lnTo>
                        <a:pt x="486" y="164"/>
                      </a:lnTo>
                      <a:lnTo>
                        <a:pt x="473" y="166"/>
                      </a:lnTo>
                      <a:lnTo>
                        <a:pt x="445" y="148"/>
                      </a:lnTo>
                      <a:lnTo>
                        <a:pt x="445" y="156"/>
                      </a:lnTo>
                      <a:lnTo>
                        <a:pt x="467" y="174"/>
                      </a:lnTo>
                      <a:lnTo>
                        <a:pt x="443" y="193"/>
                      </a:lnTo>
                      <a:lnTo>
                        <a:pt x="406" y="173"/>
                      </a:lnTo>
                      <a:lnTo>
                        <a:pt x="410" y="203"/>
                      </a:lnTo>
                      <a:lnTo>
                        <a:pt x="402" y="211"/>
                      </a:lnTo>
                      <a:lnTo>
                        <a:pt x="394" y="199"/>
                      </a:lnTo>
                      <a:lnTo>
                        <a:pt x="373" y="217"/>
                      </a:lnTo>
                      <a:lnTo>
                        <a:pt x="366" y="207"/>
                      </a:lnTo>
                      <a:lnTo>
                        <a:pt x="360" y="225"/>
                      </a:lnTo>
                      <a:lnTo>
                        <a:pt x="345" y="221"/>
                      </a:lnTo>
                      <a:lnTo>
                        <a:pt x="347" y="235"/>
                      </a:lnTo>
                      <a:lnTo>
                        <a:pt x="323" y="257"/>
                      </a:lnTo>
                      <a:lnTo>
                        <a:pt x="322" y="275"/>
                      </a:lnTo>
                      <a:lnTo>
                        <a:pt x="294" y="304"/>
                      </a:lnTo>
                      <a:lnTo>
                        <a:pt x="272" y="312"/>
                      </a:lnTo>
                      <a:lnTo>
                        <a:pt x="281" y="335"/>
                      </a:lnTo>
                      <a:lnTo>
                        <a:pt x="248" y="380"/>
                      </a:lnTo>
                      <a:lnTo>
                        <a:pt x="221" y="453"/>
                      </a:lnTo>
                      <a:lnTo>
                        <a:pt x="218" y="555"/>
                      </a:lnTo>
                      <a:lnTo>
                        <a:pt x="216" y="591"/>
                      </a:lnTo>
                      <a:lnTo>
                        <a:pt x="231" y="614"/>
                      </a:lnTo>
                      <a:lnTo>
                        <a:pt x="235" y="63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2" name="Freeform 252"/>
                <p:cNvSpPr>
                  <a:spLocks/>
                </p:cNvSpPr>
                <p:nvPr/>
              </p:nvSpPr>
              <p:spPr bwMode="auto">
                <a:xfrm>
                  <a:off x="2375116" y="3352009"/>
                  <a:ext cx="619183" cy="715727"/>
                </a:xfrm>
                <a:custGeom>
                  <a:avLst/>
                  <a:gdLst>
                    <a:gd name="T0" fmla="*/ 2147483646 w 1170"/>
                    <a:gd name="T1" fmla="*/ 2147483646 h 1332"/>
                    <a:gd name="T2" fmla="*/ 2147483646 w 1170"/>
                    <a:gd name="T3" fmla="*/ 2147483646 h 1332"/>
                    <a:gd name="T4" fmla="*/ 2147483646 w 1170"/>
                    <a:gd name="T5" fmla="*/ 2147483646 h 1332"/>
                    <a:gd name="T6" fmla="*/ 2147483646 w 1170"/>
                    <a:gd name="T7" fmla="*/ 2147483646 h 1332"/>
                    <a:gd name="T8" fmla="*/ 2147483646 w 1170"/>
                    <a:gd name="T9" fmla="*/ 2147483646 h 1332"/>
                    <a:gd name="T10" fmla="*/ 2147483646 w 1170"/>
                    <a:gd name="T11" fmla="*/ 2147483646 h 1332"/>
                    <a:gd name="T12" fmla="*/ 2147483646 w 1170"/>
                    <a:gd name="T13" fmla="*/ 2147483646 h 1332"/>
                    <a:gd name="T14" fmla="*/ 2147483646 w 1170"/>
                    <a:gd name="T15" fmla="*/ 2147483646 h 1332"/>
                    <a:gd name="T16" fmla="*/ 2147483646 w 1170"/>
                    <a:gd name="T17" fmla="*/ 2147483646 h 1332"/>
                    <a:gd name="T18" fmla="*/ 2147483646 w 1170"/>
                    <a:gd name="T19" fmla="*/ 2147483646 h 1332"/>
                    <a:gd name="T20" fmla="*/ 2147483646 w 1170"/>
                    <a:gd name="T21" fmla="*/ 2147483646 h 1332"/>
                    <a:gd name="T22" fmla="*/ 2147483646 w 1170"/>
                    <a:gd name="T23" fmla="*/ 2147483646 h 1332"/>
                    <a:gd name="T24" fmla="*/ 2147483646 w 1170"/>
                    <a:gd name="T25" fmla="*/ 2147483646 h 1332"/>
                    <a:gd name="T26" fmla="*/ 2147483646 w 1170"/>
                    <a:gd name="T27" fmla="*/ 2147483646 h 1332"/>
                    <a:gd name="T28" fmla="*/ 2147483646 w 1170"/>
                    <a:gd name="T29" fmla="*/ 2147483646 h 1332"/>
                    <a:gd name="T30" fmla="*/ 2147483646 w 1170"/>
                    <a:gd name="T31" fmla="*/ 2147483646 h 1332"/>
                    <a:gd name="T32" fmla="*/ 2147483646 w 1170"/>
                    <a:gd name="T33" fmla="*/ 2147483646 h 1332"/>
                    <a:gd name="T34" fmla="*/ 2147483646 w 1170"/>
                    <a:gd name="T35" fmla="*/ 2147483646 h 1332"/>
                    <a:gd name="T36" fmla="*/ 2147483646 w 1170"/>
                    <a:gd name="T37" fmla="*/ 2147483646 h 1332"/>
                    <a:gd name="T38" fmla="*/ 2147483646 w 1170"/>
                    <a:gd name="T39" fmla="*/ 2147483646 h 1332"/>
                    <a:gd name="T40" fmla="*/ 2147483646 w 1170"/>
                    <a:gd name="T41" fmla="*/ 2147483646 h 1332"/>
                    <a:gd name="T42" fmla="*/ 2147483646 w 1170"/>
                    <a:gd name="T43" fmla="*/ 2147483646 h 1332"/>
                    <a:gd name="T44" fmla="*/ 2147483646 w 1170"/>
                    <a:gd name="T45" fmla="*/ 2147483646 h 1332"/>
                    <a:gd name="T46" fmla="*/ 2147483646 w 1170"/>
                    <a:gd name="T47" fmla="*/ 2147483646 h 1332"/>
                    <a:gd name="T48" fmla="*/ 2147483646 w 1170"/>
                    <a:gd name="T49" fmla="*/ 2147483646 h 1332"/>
                    <a:gd name="T50" fmla="*/ 2147483646 w 1170"/>
                    <a:gd name="T51" fmla="*/ 2147483646 h 1332"/>
                    <a:gd name="T52" fmla="*/ 2147483646 w 1170"/>
                    <a:gd name="T53" fmla="*/ 2147483646 h 1332"/>
                    <a:gd name="T54" fmla="*/ 2147483646 w 1170"/>
                    <a:gd name="T55" fmla="*/ 2147483646 h 1332"/>
                    <a:gd name="T56" fmla="*/ 2147483646 w 1170"/>
                    <a:gd name="T57" fmla="*/ 2147483646 h 1332"/>
                    <a:gd name="T58" fmla="*/ 2147483646 w 1170"/>
                    <a:gd name="T59" fmla="*/ 2147483646 h 1332"/>
                    <a:gd name="T60" fmla="*/ 2147483646 w 1170"/>
                    <a:gd name="T61" fmla="*/ 2147483646 h 1332"/>
                    <a:gd name="T62" fmla="*/ 2147483646 w 1170"/>
                    <a:gd name="T63" fmla="*/ 2147483646 h 1332"/>
                    <a:gd name="T64" fmla="*/ 2147483646 w 1170"/>
                    <a:gd name="T65" fmla="*/ 2147483646 h 1332"/>
                    <a:gd name="T66" fmla="*/ 2147483646 w 1170"/>
                    <a:gd name="T67" fmla="*/ 2147483646 h 1332"/>
                    <a:gd name="T68" fmla="*/ 2147483646 w 1170"/>
                    <a:gd name="T69" fmla="*/ 2147483646 h 1332"/>
                    <a:gd name="T70" fmla="*/ 2147483646 w 1170"/>
                    <a:gd name="T71" fmla="*/ 2147483646 h 1332"/>
                    <a:gd name="T72" fmla="*/ 2147483646 w 1170"/>
                    <a:gd name="T73" fmla="*/ 2147483646 h 1332"/>
                    <a:gd name="T74" fmla="*/ 2147483646 w 1170"/>
                    <a:gd name="T75" fmla="*/ 2147483646 h 1332"/>
                    <a:gd name="T76" fmla="*/ 2147483646 w 1170"/>
                    <a:gd name="T77" fmla="*/ 2147483646 h 1332"/>
                    <a:gd name="T78" fmla="*/ 2147483646 w 1170"/>
                    <a:gd name="T79" fmla="*/ 2147483646 h 1332"/>
                    <a:gd name="T80" fmla="*/ 2147483646 w 1170"/>
                    <a:gd name="T81" fmla="*/ 2147483646 h 1332"/>
                    <a:gd name="T82" fmla="*/ 2147483646 w 1170"/>
                    <a:gd name="T83" fmla="*/ 2147483646 h 1332"/>
                    <a:gd name="T84" fmla="*/ 0 w 1170"/>
                    <a:gd name="T85" fmla="*/ 2147483646 h 1332"/>
                    <a:gd name="T86" fmla="*/ 2147483646 w 1170"/>
                    <a:gd name="T87" fmla="*/ 2147483646 h 1332"/>
                    <a:gd name="T88" fmla="*/ 2147483646 w 1170"/>
                    <a:gd name="T89" fmla="*/ 2147483646 h 13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170"/>
                    <a:gd name="T136" fmla="*/ 0 h 1332"/>
                    <a:gd name="T137" fmla="*/ 1170 w 1170"/>
                    <a:gd name="T138" fmla="*/ 1332 h 13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170" h="1332">
                      <a:moveTo>
                        <a:pt x="222" y="1015"/>
                      </a:moveTo>
                      <a:lnTo>
                        <a:pt x="258" y="1057"/>
                      </a:lnTo>
                      <a:lnTo>
                        <a:pt x="247" y="1067"/>
                      </a:lnTo>
                      <a:lnTo>
                        <a:pt x="292" y="1108"/>
                      </a:lnTo>
                      <a:lnTo>
                        <a:pt x="359" y="1145"/>
                      </a:lnTo>
                      <a:lnTo>
                        <a:pt x="393" y="1182"/>
                      </a:lnTo>
                      <a:lnTo>
                        <a:pt x="415" y="1146"/>
                      </a:lnTo>
                      <a:lnTo>
                        <a:pt x="465" y="1193"/>
                      </a:lnTo>
                      <a:lnTo>
                        <a:pt x="485" y="1249"/>
                      </a:lnTo>
                      <a:lnTo>
                        <a:pt x="495" y="1229"/>
                      </a:lnTo>
                      <a:lnTo>
                        <a:pt x="516" y="1219"/>
                      </a:lnTo>
                      <a:lnTo>
                        <a:pt x="526" y="1230"/>
                      </a:lnTo>
                      <a:lnTo>
                        <a:pt x="568" y="1200"/>
                      </a:lnTo>
                      <a:lnTo>
                        <a:pt x="599" y="1200"/>
                      </a:lnTo>
                      <a:lnTo>
                        <a:pt x="604" y="1206"/>
                      </a:lnTo>
                      <a:lnTo>
                        <a:pt x="583" y="1215"/>
                      </a:lnTo>
                      <a:lnTo>
                        <a:pt x="602" y="1226"/>
                      </a:lnTo>
                      <a:lnTo>
                        <a:pt x="629" y="1221"/>
                      </a:lnTo>
                      <a:lnTo>
                        <a:pt x="643" y="1242"/>
                      </a:lnTo>
                      <a:lnTo>
                        <a:pt x="664" y="1252"/>
                      </a:lnTo>
                      <a:lnTo>
                        <a:pt x="664" y="1272"/>
                      </a:lnTo>
                      <a:lnTo>
                        <a:pt x="699" y="1258"/>
                      </a:lnTo>
                      <a:lnTo>
                        <a:pt x="710" y="1279"/>
                      </a:lnTo>
                      <a:lnTo>
                        <a:pt x="699" y="1289"/>
                      </a:lnTo>
                      <a:lnTo>
                        <a:pt x="750" y="1331"/>
                      </a:lnTo>
                      <a:lnTo>
                        <a:pt x="771" y="1300"/>
                      </a:lnTo>
                      <a:lnTo>
                        <a:pt x="781" y="1306"/>
                      </a:lnTo>
                      <a:lnTo>
                        <a:pt x="806" y="1285"/>
                      </a:lnTo>
                      <a:lnTo>
                        <a:pt x="812" y="1295"/>
                      </a:lnTo>
                      <a:lnTo>
                        <a:pt x="822" y="1285"/>
                      </a:lnTo>
                      <a:lnTo>
                        <a:pt x="868" y="1322"/>
                      </a:lnTo>
                      <a:lnTo>
                        <a:pt x="883" y="1332"/>
                      </a:lnTo>
                      <a:lnTo>
                        <a:pt x="914" y="1307"/>
                      </a:lnTo>
                      <a:lnTo>
                        <a:pt x="888" y="1302"/>
                      </a:lnTo>
                      <a:lnTo>
                        <a:pt x="894" y="1286"/>
                      </a:lnTo>
                      <a:lnTo>
                        <a:pt x="889" y="1271"/>
                      </a:lnTo>
                      <a:lnTo>
                        <a:pt x="910" y="1256"/>
                      </a:lnTo>
                      <a:lnTo>
                        <a:pt x="920" y="1225"/>
                      </a:lnTo>
                      <a:lnTo>
                        <a:pt x="905" y="1215"/>
                      </a:lnTo>
                      <a:lnTo>
                        <a:pt x="911" y="1189"/>
                      </a:lnTo>
                      <a:lnTo>
                        <a:pt x="962" y="1165"/>
                      </a:lnTo>
                      <a:lnTo>
                        <a:pt x="942" y="1155"/>
                      </a:lnTo>
                      <a:lnTo>
                        <a:pt x="947" y="1145"/>
                      </a:lnTo>
                      <a:lnTo>
                        <a:pt x="1003" y="1145"/>
                      </a:lnTo>
                      <a:lnTo>
                        <a:pt x="1033" y="1136"/>
                      </a:lnTo>
                      <a:lnTo>
                        <a:pt x="1028" y="1156"/>
                      </a:lnTo>
                      <a:lnTo>
                        <a:pt x="1059" y="1167"/>
                      </a:lnTo>
                      <a:lnTo>
                        <a:pt x="1069" y="1146"/>
                      </a:lnTo>
                      <a:lnTo>
                        <a:pt x="1090" y="1151"/>
                      </a:lnTo>
                      <a:lnTo>
                        <a:pt x="1105" y="1141"/>
                      </a:lnTo>
                      <a:lnTo>
                        <a:pt x="1128" y="1149"/>
                      </a:lnTo>
                      <a:lnTo>
                        <a:pt x="1138" y="1087"/>
                      </a:lnTo>
                      <a:lnTo>
                        <a:pt x="1170" y="1011"/>
                      </a:lnTo>
                      <a:lnTo>
                        <a:pt x="1148" y="999"/>
                      </a:lnTo>
                      <a:lnTo>
                        <a:pt x="1139" y="933"/>
                      </a:lnTo>
                      <a:lnTo>
                        <a:pt x="1170" y="872"/>
                      </a:lnTo>
                      <a:lnTo>
                        <a:pt x="1156" y="857"/>
                      </a:lnTo>
                      <a:lnTo>
                        <a:pt x="1161" y="831"/>
                      </a:lnTo>
                      <a:lnTo>
                        <a:pt x="1120" y="799"/>
                      </a:lnTo>
                      <a:lnTo>
                        <a:pt x="1070" y="753"/>
                      </a:lnTo>
                      <a:lnTo>
                        <a:pt x="1065" y="723"/>
                      </a:lnTo>
                      <a:lnTo>
                        <a:pt x="1086" y="692"/>
                      </a:lnTo>
                      <a:lnTo>
                        <a:pt x="1102" y="656"/>
                      </a:lnTo>
                      <a:lnTo>
                        <a:pt x="1118" y="595"/>
                      </a:lnTo>
                      <a:lnTo>
                        <a:pt x="1093" y="544"/>
                      </a:lnTo>
                      <a:lnTo>
                        <a:pt x="1104" y="539"/>
                      </a:lnTo>
                      <a:lnTo>
                        <a:pt x="1125" y="412"/>
                      </a:lnTo>
                      <a:lnTo>
                        <a:pt x="1157" y="392"/>
                      </a:lnTo>
                      <a:lnTo>
                        <a:pt x="1152" y="325"/>
                      </a:lnTo>
                      <a:lnTo>
                        <a:pt x="1138" y="289"/>
                      </a:lnTo>
                      <a:lnTo>
                        <a:pt x="1118" y="258"/>
                      </a:lnTo>
                      <a:lnTo>
                        <a:pt x="1118" y="243"/>
                      </a:lnTo>
                      <a:lnTo>
                        <a:pt x="1088" y="167"/>
                      </a:lnTo>
                      <a:lnTo>
                        <a:pt x="1064" y="135"/>
                      </a:lnTo>
                      <a:lnTo>
                        <a:pt x="993" y="93"/>
                      </a:lnTo>
                      <a:lnTo>
                        <a:pt x="994" y="42"/>
                      </a:lnTo>
                      <a:lnTo>
                        <a:pt x="979" y="21"/>
                      </a:lnTo>
                      <a:lnTo>
                        <a:pt x="954" y="6"/>
                      </a:lnTo>
                      <a:lnTo>
                        <a:pt x="931" y="0"/>
                      </a:lnTo>
                      <a:lnTo>
                        <a:pt x="921" y="5"/>
                      </a:lnTo>
                      <a:lnTo>
                        <a:pt x="906" y="20"/>
                      </a:lnTo>
                      <a:lnTo>
                        <a:pt x="906" y="30"/>
                      </a:lnTo>
                      <a:lnTo>
                        <a:pt x="905" y="56"/>
                      </a:lnTo>
                      <a:lnTo>
                        <a:pt x="879" y="90"/>
                      </a:lnTo>
                      <a:lnTo>
                        <a:pt x="859" y="100"/>
                      </a:lnTo>
                      <a:lnTo>
                        <a:pt x="795" y="196"/>
                      </a:lnTo>
                      <a:lnTo>
                        <a:pt x="759" y="215"/>
                      </a:lnTo>
                      <a:lnTo>
                        <a:pt x="744" y="215"/>
                      </a:lnTo>
                      <a:lnTo>
                        <a:pt x="732" y="236"/>
                      </a:lnTo>
                      <a:lnTo>
                        <a:pt x="717" y="241"/>
                      </a:lnTo>
                      <a:lnTo>
                        <a:pt x="650" y="321"/>
                      </a:lnTo>
                      <a:lnTo>
                        <a:pt x="609" y="345"/>
                      </a:lnTo>
                      <a:lnTo>
                        <a:pt x="568" y="354"/>
                      </a:lnTo>
                      <a:lnTo>
                        <a:pt x="531" y="385"/>
                      </a:lnTo>
                      <a:lnTo>
                        <a:pt x="541" y="395"/>
                      </a:lnTo>
                      <a:lnTo>
                        <a:pt x="530" y="431"/>
                      </a:lnTo>
                      <a:lnTo>
                        <a:pt x="550" y="441"/>
                      </a:lnTo>
                      <a:lnTo>
                        <a:pt x="571" y="471"/>
                      </a:lnTo>
                      <a:lnTo>
                        <a:pt x="568" y="497"/>
                      </a:lnTo>
                      <a:lnTo>
                        <a:pt x="541" y="534"/>
                      </a:lnTo>
                      <a:lnTo>
                        <a:pt x="518" y="533"/>
                      </a:lnTo>
                      <a:lnTo>
                        <a:pt x="503" y="547"/>
                      </a:lnTo>
                      <a:lnTo>
                        <a:pt x="502" y="567"/>
                      </a:lnTo>
                      <a:lnTo>
                        <a:pt x="517" y="589"/>
                      </a:lnTo>
                      <a:lnTo>
                        <a:pt x="491" y="623"/>
                      </a:lnTo>
                      <a:lnTo>
                        <a:pt x="471" y="623"/>
                      </a:lnTo>
                      <a:lnTo>
                        <a:pt x="444" y="644"/>
                      </a:lnTo>
                      <a:lnTo>
                        <a:pt x="424" y="637"/>
                      </a:lnTo>
                      <a:lnTo>
                        <a:pt x="424" y="627"/>
                      </a:lnTo>
                      <a:lnTo>
                        <a:pt x="347" y="651"/>
                      </a:lnTo>
                      <a:lnTo>
                        <a:pt x="346" y="692"/>
                      </a:lnTo>
                      <a:lnTo>
                        <a:pt x="356" y="702"/>
                      </a:lnTo>
                      <a:lnTo>
                        <a:pt x="341" y="728"/>
                      </a:lnTo>
                      <a:lnTo>
                        <a:pt x="307" y="725"/>
                      </a:lnTo>
                      <a:lnTo>
                        <a:pt x="295" y="696"/>
                      </a:lnTo>
                      <a:lnTo>
                        <a:pt x="261" y="676"/>
                      </a:lnTo>
                      <a:lnTo>
                        <a:pt x="239" y="690"/>
                      </a:lnTo>
                      <a:lnTo>
                        <a:pt x="235" y="684"/>
                      </a:lnTo>
                      <a:lnTo>
                        <a:pt x="203" y="730"/>
                      </a:lnTo>
                      <a:lnTo>
                        <a:pt x="208" y="741"/>
                      </a:lnTo>
                      <a:lnTo>
                        <a:pt x="182" y="771"/>
                      </a:lnTo>
                      <a:lnTo>
                        <a:pt x="120" y="785"/>
                      </a:lnTo>
                      <a:lnTo>
                        <a:pt x="100" y="774"/>
                      </a:lnTo>
                      <a:lnTo>
                        <a:pt x="95" y="753"/>
                      </a:lnTo>
                      <a:lnTo>
                        <a:pt x="64" y="764"/>
                      </a:lnTo>
                      <a:lnTo>
                        <a:pt x="64" y="799"/>
                      </a:lnTo>
                      <a:lnTo>
                        <a:pt x="17" y="849"/>
                      </a:lnTo>
                      <a:lnTo>
                        <a:pt x="6" y="874"/>
                      </a:lnTo>
                      <a:lnTo>
                        <a:pt x="0" y="920"/>
                      </a:lnTo>
                      <a:lnTo>
                        <a:pt x="9" y="936"/>
                      </a:lnTo>
                      <a:lnTo>
                        <a:pt x="30" y="942"/>
                      </a:lnTo>
                      <a:lnTo>
                        <a:pt x="115" y="1005"/>
                      </a:lnTo>
                      <a:lnTo>
                        <a:pt x="120" y="1020"/>
                      </a:lnTo>
                      <a:lnTo>
                        <a:pt x="141" y="1030"/>
                      </a:lnTo>
                      <a:lnTo>
                        <a:pt x="146" y="1020"/>
                      </a:lnTo>
                      <a:lnTo>
                        <a:pt x="182" y="1030"/>
                      </a:lnTo>
                      <a:lnTo>
                        <a:pt x="222" y="10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3" name="Freeform 253"/>
                <p:cNvSpPr>
                  <a:spLocks/>
                </p:cNvSpPr>
                <p:nvPr/>
              </p:nvSpPr>
              <p:spPr bwMode="auto">
                <a:xfrm>
                  <a:off x="1946452" y="2228429"/>
                  <a:ext cx="838278" cy="831576"/>
                </a:xfrm>
                <a:custGeom>
                  <a:avLst/>
                  <a:gdLst>
                    <a:gd name="T0" fmla="*/ 2147483646 w 1580"/>
                    <a:gd name="T1" fmla="*/ 2147483646 h 1552"/>
                    <a:gd name="T2" fmla="*/ 2147483646 w 1580"/>
                    <a:gd name="T3" fmla="*/ 2147483646 h 1552"/>
                    <a:gd name="T4" fmla="*/ 2147483646 w 1580"/>
                    <a:gd name="T5" fmla="*/ 2147483646 h 1552"/>
                    <a:gd name="T6" fmla="*/ 2147483646 w 1580"/>
                    <a:gd name="T7" fmla="*/ 2147483646 h 1552"/>
                    <a:gd name="T8" fmla="*/ 2147483646 w 1580"/>
                    <a:gd name="T9" fmla="*/ 2147483646 h 1552"/>
                    <a:gd name="T10" fmla="*/ 2147483646 w 1580"/>
                    <a:gd name="T11" fmla="*/ 2147483646 h 1552"/>
                    <a:gd name="T12" fmla="*/ 2147483646 w 1580"/>
                    <a:gd name="T13" fmla="*/ 2147483646 h 1552"/>
                    <a:gd name="T14" fmla="*/ 2147483646 w 1580"/>
                    <a:gd name="T15" fmla="*/ 2147483646 h 1552"/>
                    <a:gd name="T16" fmla="*/ 2147483646 w 1580"/>
                    <a:gd name="T17" fmla="*/ 2147483646 h 1552"/>
                    <a:gd name="T18" fmla="*/ 2147483646 w 1580"/>
                    <a:gd name="T19" fmla="*/ 2147483646 h 1552"/>
                    <a:gd name="T20" fmla="*/ 2147483646 w 1580"/>
                    <a:gd name="T21" fmla="*/ 2147483646 h 1552"/>
                    <a:gd name="T22" fmla="*/ 2147483646 w 1580"/>
                    <a:gd name="T23" fmla="*/ 2147483646 h 1552"/>
                    <a:gd name="T24" fmla="*/ 2147483646 w 1580"/>
                    <a:gd name="T25" fmla="*/ 2147483646 h 1552"/>
                    <a:gd name="T26" fmla="*/ 2147483646 w 1580"/>
                    <a:gd name="T27" fmla="*/ 2147483646 h 1552"/>
                    <a:gd name="T28" fmla="*/ 2147483646 w 1580"/>
                    <a:gd name="T29" fmla="*/ 2147483646 h 1552"/>
                    <a:gd name="T30" fmla="*/ 2147483646 w 1580"/>
                    <a:gd name="T31" fmla="*/ 2147483646 h 1552"/>
                    <a:gd name="T32" fmla="*/ 2147483646 w 1580"/>
                    <a:gd name="T33" fmla="*/ 2147483646 h 1552"/>
                    <a:gd name="T34" fmla="*/ 2147483646 w 1580"/>
                    <a:gd name="T35" fmla="*/ 2147483646 h 1552"/>
                    <a:gd name="T36" fmla="*/ 2147483646 w 1580"/>
                    <a:gd name="T37" fmla="*/ 2147483646 h 1552"/>
                    <a:gd name="T38" fmla="*/ 2147483646 w 1580"/>
                    <a:gd name="T39" fmla="*/ 2147483646 h 1552"/>
                    <a:gd name="T40" fmla="*/ 2147483646 w 1580"/>
                    <a:gd name="T41" fmla="*/ 2147483646 h 1552"/>
                    <a:gd name="T42" fmla="*/ 2147483646 w 1580"/>
                    <a:gd name="T43" fmla="*/ 2147483646 h 1552"/>
                    <a:gd name="T44" fmla="*/ 2147483646 w 1580"/>
                    <a:gd name="T45" fmla="*/ 2147483646 h 1552"/>
                    <a:gd name="T46" fmla="*/ 2147483646 w 1580"/>
                    <a:gd name="T47" fmla="*/ 2147483646 h 1552"/>
                    <a:gd name="T48" fmla="*/ 2147483646 w 1580"/>
                    <a:gd name="T49" fmla="*/ 2147483646 h 1552"/>
                    <a:gd name="T50" fmla="*/ 2147483646 w 1580"/>
                    <a:gd name="T51" fmla="*/ 2147483646 h 1552"/>
                    <a:gd name="T52" fmla="*/ 0 w 1580"/>
                    <a:gd name="T53" fmla="*/ 2147483646 h 1552"/>
                    <a:gd name="T54" fmla="*/ 2147483646 w 1580"/>
                    <a:gd name="T55" fmla="*/ 2147483646 h 1552"/>
                    <a:gd name="T56" fmla="*/ 2147483646 w 1580"/>
                    <a:gd name="T57" fmla="*/ 2147483646 h 1552"/>
                    <a:gd name="T58" fmla="*/ 2147483646 w 1580"/>
                    <a:gd name="T59" fmla="*/ 2147483646 h 1552"/>
                    <a:gd name="T60" fmla="*/ 2147483646 w 1580"/>
                    <a:gd name="T61" fmla="*/ 2147483646 h 1552"/>
                    <a:gd name="T62" fmla="*/ 2147483646 w 1580"/>
                    <a:gd name="T63" fmla="*/ 2147483646 h 1552"/>
                    <a:gd name="T64" fmla="*/ 2147483646 w 1580"/>
                    <a:gd name="T65" fmla="*/ 2147483646 h 1552"/>
                    <a:gd name="T66" fmla="*/ 2147483646 w 1580"/>
                    <a:gd name="T67" fmla="*/ 2147483646 h 1552"/>
                    <a:gd name="T68" fmla="*/ 2147483646 w 1580"/>
                    <a:gd name="T69" fmla="*/ 2147483646 h 1552"/>
                    <a:gd name="T70" fmla="*/ 2147483646 w 1580"/>
                    <a:gd name="T71" fmla="*/ 2147483646 h 1552"/>
                    <a:gd name="T72" fmla="*/ 2147483646 w 1580"/>
                    <a:gd name="T73" fmla="*/ 2147483646 h 1552"/>
                    <a:gd name="T74" fmla="*/ 2147483646 w 1580"/>
                    <a:gd name="T75" fmla="*/ 2147483646 h 1552"/>
                    <a:gd name="T76" fmla="*/ 2147483646 w 1580"/>
                    <a:gd name="T77" fmla="*/ 2147483646 h 1552"/>
                    <a:gd name="T78" fmla="*/ 2147483646 w 1580"/>
                    <a:gd name="T79" fmla="*/ 2147483646 h 1552"/>
                    <a:gd name="T80" fmla="*/ 2147483646 w 1580"/>
                    <a:gd name="T81" fmla="*/ 2147483646 h 1552"/>
                    <a:gd name="T82" fmla="*/ 2147483646 w 1580"/>
                    <a:gd name="T83" fmla="*/ 2147483646 h 1552"/>
                    <a:gd name="T84" fmla="*/ 2147483646 w 1580"/>
                    <a:gd name="T85" fmla="*/ 2147483646 h 1552"/>
                    <a:gd name="T86" fmla="*/ 2147483646 w 1580"/>
                    <a:gd name="T87" fmla="*/ 2147483646 h 1552"/>
                    <a:gd name="T88" fmla="*/ 2147483646 w 1580"/>
                    <a:gd name="T89" fmla="*/ 2147483646 h 1552"/>
                    <a:gd name="T90" fmla="*/ 2147483646 w 1580"/>
                    <a:gd name="T91" fmla="*/ 2147483646 h 1552"/>
                    <a:gd name="T92" fmla="*/ 2147483646 w 1580"/>
                    <a:gd name="T93" fmla="*/ 2147483646 h 1552"/>
                    <a:gd name="T94" fmla="*/ 2147483646 w 1580"/>
                    <a:gd name="T95" fmla="*/ 2147483646 h 1552"/>
                    <a:gd name="T96" fmla="*/ 2147483646 w 1580"/>
                    <a:gd name="T97" fmla="*/ 2147483646 h 1552"/>
                    <a:gd name="T98" fmla="*/ 2147483646 w 1580"/>
                    <a:gd name="T99" fmla="*/ 2147483646 h 1552"/>
                    <a:gd name="T100" fmla="*/ 2147483646 w 1580"/>
                    <a:gd name="T101" fmla="*/ 2147483646 h 1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0"/>
                    <a:gd name="T154" fmla="*/ 0 h 1552"/>
                    <a:gd name="T155" fmla="*/ 1580 w 1580"/>
                    <a:gd name="T156" fmla="*/ 1552 h 1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0" h="1552">
                      <a:moveTo>
                        <a:pt x="1338" y="361"/>
                      </a:moveTo>
                      <a:lnTo>
                        <a:pt x="1336" y="413"/>
                      </a:lnTo>
                      <a:lnTo>
                        <a:pt x="1361" y="475"/>
                      </a:lnTo>
                      <a:lnTo>
                        <a:pt x="1364" y="515"/>
                      </a:lnTo>
                      <a:lnTo>
                        <a:pt x="1385" y="515"/>
                      </a:lnTo>
                      <a:lnTo>
                        <a:pt x="1395" y="557"/>
                      </a:lnTo>
                      <a:lnTo>
                        <a:pt x="1405" y="557"/>
                      </a:lnTo>
                      <a:lnTo>
                        <a:pt x="1403" y="634"/>
                      </a:lnTo>
                      <a:lnTo>
                        <a:pt x="1437" y="680"/>
                      </a:lnTo>
                      <a:lnTo>
                        <a:pt x="1458" y="681"/>
                      </a:lnTo>
                      <a:lnTo>
                        <a:pt x="1464" y="671"/>
                      </a:lnTo>
                      <a:lnTo>
                        <a:pt x="1530" y="662"/>
                      </a:lnTo>
                      <a:lnTo>
                        <a:pt x="1570" y="703"/>
                      </a:lnTo>
                      <a:lnTo>
                        <a:pt x="1580" y="723"/>
                      </a:lnTo>
                      <a:lnTo>
                        <a:pt x="1444" y="865"/>
                      </a:lnTo>
                      <a:lnTo>
                        <a:pt x="1484" y="895"/>
                      </a:lnTo>
                      <a:lnTo>
                        <a:pt x="1456" y="982"/>
                      </a:lnTo>
                      <a:lnTo>
                        <a:pt x="1475" y="1028"/>
                      </a:lnTo>
                      <a:lnTo>
                        <a:pt x="1419" y="1064"/>
                      </a:lnTo>
                      <a:lnTo>
                        <a:pt x="1380" y="1006"/>
                      </a:lnTo>
                      <a:lnTo>
                        <a:pt x="1348" y="1015"/>
                      </a:lnTo>
                      <a:lnTo>
                        <a:pt x="1319" y="980"/>
                      </a:lnTo>
                      <a:lnTo>
                        <a:pt x="1288" y="995"/>
                      </a:lnTo>
                      <a:lnTo>
                        <a:pt x="1268" y="968"/>
                      </a:lnTo>
                      <a:lnTo>
                        <a:pt x="1237" y="989"/>
                      </a:lnTo>
                      <a:lnTo>
                        <a:pt x="1227" y="963"/>
                      </a:lnTo>
                      <a:lnTo>
                        <a:pt x="1238" y="943"/>
                      </a:lnTo>
                      <a:lnTo>
                        <a:pt x="1127" y="828"/>
                      </a:lnTo>
                      <a:lnTo>
                        <a:pt x="1107" y="833"/>
                      </a:lnTo>
                      <a:lnTo>
                        <a:pt x="1078" y="791"/>
                      </a:lnTo>
                      <a:lnTo>
                        <a:pt x="1032" y="776"/>
                      </a:lnTo>
                      <a:lnTo>
                        <a:pt x="1025" y="832"/>
                      </a:lnTo>
                      <a:lnTo>
                        <a:pt x="1049" y="888"/>
                      </a:lnTo>
                      <a:lnTo>
                        <a:pt x="1053" y="944"/>
                      </a:lnTo>
                      <a:lnTo>
                        <a:pt x="1033" y="995"/>
                      </a:lnTo>
                      <a:lnTo>
                        <a:pt x="1006" y="1004"/>
                      </a:lnTo>
                      <a:lnTo>
                        <a:pt x="995" y="1070"/>
                      </a:lnTo>
                      <a:lnTo>
                        <a:pt x="1005" y="1101"/>
                      </a:lnTo>
                      <a:lnTo>
                        <a:pt x="923" y="1105"/>
                      </a:lnTo>
                      <a:lnTo>
                        <a:pt x="907" y="1151"/>
                      </a:lnTo>
                      <a:lnTo>
                        <a:pt x="854" y="1195"/>
                      </a:lnTo>
                      <a:lnTo>
                        <a:pt x="865" y="1216"/>
                      </a:lnTo>
                      <a:lnTo>
                        <a:pt x="839" y="1226"/>
                      </a:lnTo>
                      <a:lnTo>
                        <a:pt x="858" y="1251"/>
                      </a:lnTo>
                      <a:lnTo>
                        <a:pt x="884" y="1237"/>
                      </a:lnTo>
                      <a:lnTo>
                        <a:pt x="919" y="1283"/>
                      </a:lnTo>
                      <a:lnTo>
                        <a:pt x="945" y="1264"/>
                      </a:lnTo>
                      <a:lnTo>
                        <a:pt x="950" y="1249"/>
                      </a:lnTo>
                      <a:lnTo>
                        <a:pt x="997" y="1218"/>
                      </a:lnTo>
                      <a:lnTo>
                        <a:pt x="1018" y="1240"/>
                      </a:lnTo>
                      <a:lnTo>
                        <a:pt x="1048" y="1235"/>
                      </a:lnTo>
                      <a:lnTo>
                        <a:pt x="1092" y="1302"/>
                      </a:lnTo>
                      <a:lnTo>
                        <a:pt x="978" y="1392"/>
                      </a:lnTo>
                      <a:lnTo>
                        <a:pt x="963" y="1376"/>
                      </a:lnTo>
                      <a:lnTo>
                        <a:pt x="880" y="1441"/>
                      </a:lnTo>
                      <a:lnTo>
                        <a:pt x="899" y="1487"/>
                      </a:lnTo>
                      <a:lnTo>
                        <a:pt x="839" y="1548"/>
                      </a:lnTo>
                      <a:lnTo>
                        <a:pt x="825" y="1552"/>
                      </a:lnTo>
                      <a:lnTo>
                        <a:pt x="822" y="1529"/>
                      </a:lnTo>
                      <a:lnTo>
                        <a:pt x="726" y="1494"/>
                      </a:lnTo>
                      <a:lnTo>
                        <a:pt x="713" y="1514"/>
                      </a:lnTo>
                      <a:lnTo>
                        <a:pt x="692" y="1494"/>
                      </a:lnTo>
                      <a:lnTo>
                        <a:pt x="704" y="1448"/>
                      </a:lnTo>
                      <a:lnTo>
                        <a:pt x="659" y="1395"/>
                      </a:lnTo>
                      <a:lnTo>
                        <a:pt x="613" y="1415"/>
                      </a:lnTo>
                      <a:lnTo>
                        <a:pt x="601" y="1434"/>
                      </a:lnTo>
                      <a:lnTo>
                        <a:pt x="597" y="1398"/>
                      </a:lnTo>
                      <a:lnTo>
                        <a:pt x="612" y="1393"/>
                      </a:lnTo>
                      <a:lnTo>
                        <a:pt x="597" y="1357"/>
                      </a:lnTo>
                      <a:lnTo>
                        <a:pt x="581" y="1347"/>
                      </a:lnTo>
                      <a:lnTo>
                        <a:pt x="571" y="1352"/>
                      </a:lnTo>
                      <a:lnTo>
                        <a:pt x="547" y="1300"/>
                      </a:lnTo>
                      <a:lnTo>
                        <a:pt x="564" y="1274"/>
                      </a:lnTo>
                      <a:lnTo>
                        <a:pt x="548" y="1239"/>
                      </a:lnTo>
                      <a:lnTo>
                        <a:pt x="497" y="1264"/>
                      </a:lnTo>
                      <a:lnTo>
                        <a:pt x="491" y="1278"/>
                      </a:lnTo>
                      <a:lnTo>
                        <a:pt x="417" y="1185"/>
                      </a:lnTo>
                      <a:lnTo>
                        <a:pt x="432" y="1166"/>
                      </a:lnTo>
                      <a:lnTo>
                        <a:pt x="396" y="1144"/>
                      </a:lnTo>
                      <a:lnTo>
                        <a:pt x="345" y="1148"/>
                      </a:lnTo>
                      <a:lnTo>
                        <a:pt x="316" y="1117"/>
                      </a:lnTo>
                      <a:lnTo>
                        <a:pt x="301" y="1117"/>
                      </a:lnTo>
                      <a:lnTo>
                        <a:pt x="301" y="1071"/>
                      </a:lnTo>
                      <a:lnTo>
                        <a:pt x="280" y="1070"/>
                      </a:lnTo>
                      <a:lnTo>
                        <a:pt x="277" y="1060"/>
                      </a:lnTo>
                      <a:lnTo>
                        <a:pt x="266" y="1060"/>
                      </a:lnTo>
                      <a:lnTo>
                        <a:pt x="256" y="1040"/>
                      </a:lnTo>
                      <a:lnTo>
                        <a:pt x="272" y="1024"/>
                      </a:lnTo>
                      <a:lnTo>
                        <a:pt x="272" y="1014"/>
                      </a:lnTo>
                      <a:lnTo>
                        <a:pt x="256" y="1019"/>
                      </a:lnTo>
                      <a:lnTo>
                        <a:pt x="241" y="1014"/>
                      </a:lnTo>
                      <a:lnTo>
                        <a:pt x="251" y="1004"/>
                      </a:lnTo>
                      <a:lnTo>
                        <a:pt x="247" y="994"/>
                      </a:lnTo>
                      <a:lnTo>
                        <a:pt x="227" y="989"/>
                      </a:lnTo>
                      <a:lnTo>
                        <a:pt x="232" y="973"/>
                      </a:lnTo>
                      <a:lnTo>
                        <a:pt x="212" y="962"/>
                      </a:lnTo>
                      <a:lnTo>
                        <a:pt x="196" y="977"/>
                      </a:lnTo>
                      <a:lnTo>
                        <a:pt x="155" y="971"/>
                      </a:lnTo>
                      <a:lnTo>
                        <a:pt x="126" y="889"/>
                      </a:lnTo>
                      <a:lnTo>
                        <a:pt x="85" y="878"/>
                      </a:lnTo>
                      <a:lnTo>
                        <a:pt x="76" y="852"/>
                      </a:lnTo>
                      <a:lnTo>
                        <a:pt x="81" y="842"/>
                      </a:lnTo>
                      <a:lnTo>
                        <a:pt x="51" y="821"/>
                      </a:lnTo>
                      <a:lnTo>
                        <a:pt x="46" y="806"/>
                      </a:lnTo>
                      <a:lnTo>
                        <a:pt x="32" y="797"/>
                      </a:lnTo>
                      <a:lnTo>
                        <a:pt x="10" y="740"/>
                      </a:lnTo>
                      <a:lnTo>
                        <a:pt x="20" y="730"/>
                      </a:lnTo>
                      <a:lnTo>
                        <a:pt x="0" y="703"/>
                      </a:lnTo>
                      <a:lnTo>
                        <a:pt x="36" y="674"/>
                      </a:lnTo>
                      <a:lnTo>
                        <a:pt x="27" y="668"/>
                      </a:lnTo>
                      <a:lnTo>
                        <a:pt x="28" y="658"/>
                      </a:lnTo>
                      <a:lnTo>
                        <a:pt x="48" y="654"/>
                      </a:lnTo>
                      <a:lnTo>
                        <a:pt x="50" y="603"/>
                      </a:lnTo>
                      <a:lnTo>
                        <a:pt x="60" y="603"/>
                      </a:lnTo>
                      <a:lnTo>
                        <a:pt x="93" y="550"/>
                      </a:lnTo>
                      <a:lnTo>
                        <a:pt x="122" y="528"/>
                      </a:lnTo>
                      <a:lnTo>
                        <a:pt x="138" y="528"/>
                      </a:lnTo>
                      <a:lnTo>
                        <a:pt x="194" y="494"/>
                      </a:lnTo>
                      <a:lnTo>
                        <a:pt x="185" y="483"/>
                      </a:lnTo>
                      <a:lnTo>
                        <a:pt x="220" y="448"/>
                      </a:lnTo>
                      <a:lnTo>
                        <a:pt x="206" y="429"/>
                      </a:lnTo>
                      <a:lnTo>
                        <a:pt x="284" y="374"/>
                      </a:lnTo>
                      <a:lnTo>
                        <a:pt x="284" y="348"/>
                      </a:lnTo>
                      <a:lnTo>
                        <a:pt x="264" y="337"/>
                      </a:lnTo>
                      <a:lnTo>
                        <a:pt x="260" y="286"/>
                      </a:lnTo>
                      <a:lnTo>
                        <a:pt x="282" y="221"/>
                      </a:lnTo>
                      <a:lnTo>
                        <a:pt x="328" y="211"/>
                      </a:lnTo>
                      <a:lnTo>
                        <a:pt x="319" y="190"/>
                      </a:lnTo>
                      <a:lnTo>
                        <a:pt x="344" y="181"/>
                      </a:lnTo>
                      <a:lnTo>
                        <a:pt x="376" y="115"/>
                      </a:lnTo>
                      <a:lnTo>
                        <a:pt x="405" y="162"/>
                      </a:lnTo>
                      <a:lnTo>
                        <a:pt x="442" y="147"/>
                      </a:lnTo>
                      <a:lnTo>
                        <a:pt x="453" y="131"/>
                      </a:lnTo>
                      <a:lnTo>
                        <a:pt x="467" y="126"/>
                      </a:lnTo>
                      <a:lnTo>
                        <a:pt x="469" y="149"/>
                      </a:lnTo>
                      <a:lnTo>
                        <a:pt x="479" y="170"/>
                      </a:lnTo>
                      <a:lnTo>
                        <a:pt x="486" y="168"/>
                      </a:lnTo>
                      <a:lnTo>
                        <a:pt x="488" y="185"/>
                      </a:lnTo>
                      <a:lnTo>
                        <a:pt x="490" y="234"/>
                      </a:lnTo>
                      <a:lnTo>
                        <a:pt x="506" y="237"/>
                      </a:lnTo>
                      <a:lnTo>
                        <a:pt x="520" y="227"/>
                      </a:lnTo>
                      <a:lnTo>
                        <a:pt x="536" y="248"/>
                      </a:lnTo>
                      <a:lnTo>
                        <a:pt x="556" y="249"/>
                      </a:lnTo>
                      <a:lnTo>
                        <a:pt x="593" y="213"/>
                      </a:lnTo>
                      <a:lnTo>
                        <a:pt x="618" y="209"/>
                      </a:lnTo>
                      <a:lnTo>
                        <a:pt x="626" y="179"/>
                      </a:lnTo>
                      <a:lnTo>
                        <a:pt x="588" y="146"/>
                      </a:lnTo>
                      <a:lnTo>
                        <a:pt x="617" y="47"/>
                      </a:lnTo>
                      <a:lnTo>
                        <a:pt x="622" y="19"/>
                      </a:lnTo>
                      <a:lnTo>
                        <a:pt x="627" y="24"/>
                      </a:lnTo>
                      <a:lnTo>
                        <a:pt x="635" y="8"/>
                      </a:lnTo>
                      <a:lnTo>
                        <a:pt x="654" y="9"/>
                      </a:lnTo>
                      <a:lnTo>
                        <a:pt x="672" y="26"/>
                      </a:lnTo>
                      <a:lnTo>
                        <a:pt x="691" y="19"/>
                      </a:lnTo>
                      <a:lnTo>
                        <a:pt x="701" y="0"/>
                      </a:lnTo>
                      <a:lnTo>
                        <a:pt x="723" y="13"/>
                      </a:lnTo>
                      <a:lnTo>
                        <a:pt x="729" y="77"/>
                      </a:lnTo>
                      <a:lnTo>
                        <a:pt x="726" y="102"/>
                      </a:lnTo>
                      <a:lnTo>
                        <a:pt x="718" y="137"/>
                      </a:lnTo>
                      <a:lnTo>
                        <a:pt x="732" y="152"/>
                      </a:lnTo>
                      <a:lnTo>
                        <a:pt x="731" y="175"/>
                      </a:lnTo>
                      <a:lnTo>
                        <a:pt x="719" y="161"/>
                      </a:lnTo>
                      <a:lnTo>
                        <a:pt x="699" y="156"/>
                      </a:lnTo>
                      <a:lnTo>
                        <a:pt x="669" y="170"/>
                      </a:lnTo>
                      <a:lnTo>
                        <a:pt x="673" y="176"/>
                      </a:lnTo>
                      <a:lnTo>
                        <a:pt x="697" y="170"/>
                      </a:lnTo>
                      <a:lnTo>
                        <a:pt x="726" y="181"/>
                      </a:lnTo>
                      <a:lnTo>
                        <a:pt x="731" y="176"/>
                      </a:lnTo>
                      <a:lnTo>
                        <a:pt x="743" y="221"/>
                      </a:lnTo>
                      <a:lnTo>
                        <a:pt x="759" y="306"/>
                      </a:lnTo>
                      <a:lnTo>
                        <a:pt x="770" y="311"/>
                      </a:lnTo>
                      <a:lnTo>
                        <a:pt x="779" y="300"/>
                      </a:lnTo>
                      <a:lnTo>
                        <a:pt x="792" y="320"/>
                      </a:lnTo>
                      <a:lnTo>
                        <a:pt x="802" y="320"/>
                      </a:lnTo>
                      <a:lnTo>
                        <a:pt x="802" y="311"/>
                      </a:lnTo>
                      <a:lnTo>
                        <a:pt x="808" y="322"/>
                      </a:lnTo>
                      <a:lnTo>
                        <a:pt x="806" y="329"/>
                      </a:lnTo>
                      <a:lnTo>
                        <a:pt x="814" y="329"/>
                      </a:lnTo>
                      <a:lnTo>
                        <a:pt x="822" y="307"/>
                      </a:lnTo>
                      <a:lnTo>
                        <a:pt x="828" y="311"/>
                      </a:lnTo>
                      <a:lnTo>
                        <a:pt x="829" y="329"/>
                      </a:lnTo>
                      <a:lnTo>
                        <a:pt x="840" y="334"/>
                      </a:lnTo>
                      <a:lnTo>
                        <a:pt x="875" y="279"/>
                      </a:lnTo>
                      <a:lnTo>
                        <a:pt x="872" y="270"/>
                      </a:lnTo>
                      <a:lnTo>
                        <a:pt x="900" y="195"/>
                      </a:lnTo>
                      <a:lnTo>
                        <a:pt x="928" y="168"/>
                      </a:lnTo>
                      <a:lnTo>
                        <a:pt x="964" y="162"/>
                      </a:lnTo>
                      <a:lnTo>
                        <a:pt x="1034" y="188"/>
                      </a:lnTo>
                      <a:lnTo>
                        <a:pt x="1078" y="182"/>
                      </a:lnTo>
                      <a:lnTo>
                        <a:pt x="1108" y="209"/>
                      </a:lnTo>
                      <a:lnTo>
                        <a:pt x="1141" y="222"/>
                      </a:lnTo>
                      <a:lnTo>
                        <a:pt x="1254" y="203"/>
                      </a:lnTo>
                      <a:lnTo>
                        <a:pt x="1260" y="241"/>
                      </a:lnTo>
                      <a:lnTo>
                        <a:pt x="1248" y="250"/>
                      </a:lnTo>
                      <a:lnTo>
                        <a:pt x="1288" y="295"/>
                      </a:lnTo>
                      <a:lnTo>
                        <a:pt x="1287" y="338"/>
                      </a:lnTo>
                      <a:lnTo>
                        <a:pt x="1237" y="346"/>
                      </a:lnTo>
                      <a:lnTo>
                        <a:pt x="1227" y="375"/>
                      </a:lnTo>
                      <a:lnTo>
                        <a:pt x="1238" y="355"/>
                      </a:lnTo>
                      <a:lnTo>
                        <a:pt x="1264" y="348"/>
                      </a:lnTo>
                      <a:lnTo>
                        <a:pt x="1283" y="360"/>
                      </a:lnTo>
                      <a:lnTo>
                        <a:pt x="1248" y="438"/>
                      </a:lnTo>
                      <a:lnTo>
                        <a:pt x="1307" y="379"/>
                      </a:lnTo>
                      <a:lnTo>
                        <a:pt x="1338" y="36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4" name="Freeform 255"/>
                <p:cNvSpPr>
                  <a:spLocks/>
                </p:cNvSpPr>
                <p:nvPr/>
              </p:nvSpPr>
              <p:spPr bwMode="auto">
                <a:xfrm>
                  <a:off x="2395349" y="2376410"/>
                  <a:ext cx="9542" cy="12885"/>
                </a:xfrm>
                <a:custGeom>
                  <a:avLst/>
                  <a:gdLst>
                    <a:gd name="T0" fmla="*/ 2147483646 w 20"/>
                    <a:gd name="T1" fmla="*/ 0 h 25"/>
                    <a:gd name="T2" fmla="*/ 2147483646 w 20"/>
                    <a:gd name="T3" fmla="*/ 2147483646 h 25"/>
                    <a:gd name="T4" fmla="*/ 2147483646 w 20"/>
                    <a:gd name="T5" fmla="*/ 2147483646 h 25"/>
                    <a:gd name="T6" fmla="*/ 0 w 20"/>
                    <a:gd name="T7" fmla="*/ 2147483646 h 25"/>
                    <a:gd name="T8" fmla="*/ 2147483646 w 20"/>
                    <a:gd name="T9" fmla="*/ 2147483646 h 25"/>
                    <a:gd name="T10" fmla="*/ 2147483646 w 20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25"/>
                    <a:gd name="T20" fmla="*/ 20 w 20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25">
                      <a:moveTo>
                        <a:pt x="20" y="0"/>
                      </a:moveTo>
                      <a:lnTo>
                        <a:pt x="18" y="13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13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5" name="Freeform 258"/>
                <p:cNvSpPr>
                  <a:spLocks/>
                </p:cNvSpPr>
                <p:nvPr/>
              </p:nvSpPr>
              <p:spPr bwMode="auto">
                <a:xfrm>
                  <a:off x="1641622" y="2452191"/>
                  <a:ext cx="630297" cy="645900"/>
                </a:xfrm>
                <a:custGeom>
                  <a:avLst/>
                  <a:gdLst>
                    <a:gd name="T0" fmla="*/ 2147483646 w 1187"/>
                    <a:gd name="T1" fmla="*/ 2147483646 h 1203"/>
                    <a:gd name="T2" fmla="*/ 2147483646 w 1187"/>
                    <a:gd name="T3" fmla="*/ 2147483646 h 1203"/>
                    <a:gd name="T4" fmla="*/ 2147483646 w 1187"/>
                    <a:gd name="T5" fmla="*/ 2147483646 h 1203"/>
                    <a:gd name="T6" fmla="*/ 2147483646 w 1187"/>
                    <a:gd name="T7" fmla="*/ 2147483646 h 1203"/>
                    <a:gd name="T8" fmla="*/ 2147483646 w 1187"/>
                    <a:gd name="T9" fmla="*/ 2147483646 h 1203"/>
                    <a:gd name="T10" fmla="*/ 2147483646 w 1187"/>
                    <a:gd name="T11" fmla="*/ 0 h 1203"/>
                    <a:gd name="T12" fmla="*/ 2147483646 w 1187"/>
                    <a:gd name="T13" fmla="*/ 2147483646 h 1203"/>
                    <a:gd name="T14" fmla="*/ 2147483646 w 1187"/>
                    <a:gd name="T15" fmla="*/ 2147483646 h 1203"/>
                    <a:gd name="T16" fmla="*/ 2147483646 w 1187"/>
                    <a:gd name="T17" fmla="*/ 2147483646 h 1203"/>
                    <a:gd name="T18" fmla="*/ 2147483646 w 1187"/>
                    <a:gd name="T19" fmla="*/ 2147483646 h 1203"/>
                    <a:gd name="T20" fmla="*/ 2147483646 w 1187"/>
                    <a:gd name="T21" fmla="*/ 2147483646 h 1203"/>
                    <a:gd name="T22" fmla="*/ 2147483646 w 1187"/>
                    <a:gd name="T23" fmla="*/ 2147483646 h 1203"/>
                    <a:gd name="T24" fmla="*/ 2147483646 w 1187"/>
                    <a:gd name="T25" fmla="*/ 2147483646 h 1203"/>
                    <a:gd name="T26" fmla="*/ 2147483646 w 1187"/>
                    <a:gd name="T27" fmla="*/ 2147483646 h 1203"/>
                    <a:gd name="T28" fmla="*/ 2147483646 w 1187"/>
                    <a:gd name="T29" fmla="*/ 2147483646 h 1203"/>
                    <a:gd name="T30" fmla="*/ 2147483646 w 1187"/>
                    <a:gd name="T31" fmla="*/ 2147483646 h 1203"/>
                    <a:gd name="T32" fmla="*/ 2147483646 w 1187"/>
                    <a:gd name="T33" fmla="*/ 2147483646 h 1203"/>
                    <a:gd name="T34" fmla="*/ 2147483646 w 1187"/>
                    <a:gd name="T35" fmla="*/ 2147483646 h 1203"/>
                    <a:gd name="T36" fmla="*/ 2147483646 w 1187"/>
                    <a:gd name="T37" fmla="*/ 2147483646 h 1203"/>
                    <a:gd name="T38" fmla="*/ 2147483646 w 1187"/>
                    <a:gd name="T39" fmla="*/ 2147483646 h 1203"/>
                    <a:gd name="T40" fmla="*/ 2147483646 w 1187"/>
                    <a:gd name="T41" fmla="*/ 2147483646 h 1203"/>
                    <a:gd name="T42" fmla="*/ 2147483646 w 1187"/>
                    <a:gd name="T43" fmla="*/ 2147483646 h 1203"/>
                    <a:gd name="T44" fmla="*/ 2147483646 w 1187"/>
                    <a:gd name="T45" fmla="*/ 2147483646 h 1203"/>
                    <a:gd name="T46" fmla="*/ 2147483646 w 1187"/>
                    <a:gd name="T47" fmla="*/ 2147483646 h 1203"/>
                    <a:gd name="T48" fmla="*/ 2147483646 w 1187"/>
                    <a:gd name="T49" fmla="*/ 2147483646 h 1203"/>
                    <a:gd name="T50" fmla="*/ 2147483646 w 1187"/>
                    <a:gd name="T51" fmla="*/ 2147483646 h 1203"/>
                    <a:gd name="T52" fmla="*/ 2147483646 w 1187"/>
                    <a:gd name="T53" fmla="*/ 2147483646 h 1203"/>
                    <a:gd name="T54" fmla="*/ 2147483646 w 1187"/>
                    <a:gd name="T55" fmla="*/ 2147483646 h 1203"/>
                    <a:gd name="T56" fmla="*/ 2147483646 w 1187"/>
                    <a:gd name="T57" fmla="*/ 2147483646 h 1203"/>
                    <a:gd name="T58" fmla="*/ 2147483646 w 1187"/>
                    <a:gd name="T59" fmla="*/ 2147483646 h 1203"/>
                    <a:gd name="T60" fmla="*/ 2147483646 w 1187"/>
                    <a:gd name="T61" fmla="*/ 2147483646 h 1203"/>
                    <a:gd name="T62" fmla="*/ 2147483646 w 1187"/>
                    <a:gd name="T63" fmla="*/ 2147483646 h 1203"/>
                    <a:gd name="T64" fmla="*/ 2147483646 w 1187"/>
                    <a:gd name="T65" fmla="*/ 2147483646 h 1203"/>
                    <a:gd name="T66" fmla="*/ 2147483646 w 1187"/>
                    <a:gd name="T67" fmla="*/ 2147483646 h 1203"/>
                    <a:gd name="T68" fmla="*/ 2147483646 w 1187"/>
                    <a:gd name="T69" fmla="*/ 2147483646 h 1203"/>
                    <a:gd name="T70" fmla="*/ 2147483646 w 1187"/>
                    <a:gd name="T71" fmla="*/ 2147483646 h 1203"/>
                    <a:gd name="T72" fmla="*/ 2147483646 w 1187"/>
                    <a:gd name="T73" fmla="*/ 2147483646 h 1203"/>
                    <a:gd name="T74" fmla="*/ 2147483646 w 1187"/>
                    <a:gd name="T75" fmla="*/ 2147483646 h 1203"/>
                    <a:gd name="T76" fmla="*/ 2147483646 w 1187"/>
                    <a:gd name="T77" fmla="*/ 2147483646 h 1203"/>
                    <a:gd name="T78" fmla="*/ 2147483646 w 1187"/>
                    <a:gd name="T79" fmla="*/ 2147483646 h 1203"/>
                    <a:gd name="T80" fmla="*/ 2147483646 w 1187"/>
                    <a:gd name="T81" fmla="*/ 2147483646 h 1203"/>
                    <a:gd name="T82" fmla="*/ 2147483646 w 1187"/>
                    <a:gd name="T83" fmla="*/ 2147483646 h 1203"/>
                    <a:gd name="T84" fmla="*/ 2147483646 w 1187"/>
                    <a:gd name="T85" fmla="*/ 2147483646 h 1203"/>
                    <a:gd name="T86" fmla="*/ 2147483646 w 1187"/>
                    <a:gd name="T87" fmla="*/ 2147483646 h 1203"/>
                    <a:gd name="T88" fmla="*/ 2147483646 w 1187"/>
                    <a:gd name="T89" fmla="*/ 2147483646 h 1203"/>
                    <a:gd name="T90" fmla="*/ 2147483646 w 1187"/>
                    <a:gd name="T91" fmla="*/ 2147483646 h 1203"/>
                    <a:gd name="T92" fmla="*/ 2147483646 w 1187"/>
                    <a:gd name="T93" fmla="*/ 2147483646 h 1203"/>
                    <a:gd name="T94" fmla="*/ 2147483646 w 1187"/>
                    <a:gd name="T95" fmla="*/ 2147483646 h 1203"/>
                    <a:gd name="T96" fmla="*/ 2147483646 w 1187"/>
                    <a:gd name="T97" fmla="*/ 2147483646 h 1203"/>
                    <a:gd name="T98" fmla="*/ 2147483646 w 1187"/>
                    <a:gd name="T99" fmla="*/ 2147483646 h 1203"/>
                    <a:gd name="T100" fmla="*/ 2147483646 w 1187"/>
                    <a:gd name="T101" fmla="*/ 2147483646 h 1203"/>
                    <a:gd name="T102" fmla="*/ 2147483646 w 1187"/>
                    <a:gd name="T103" fmla="*/ 2147483646 h 1203"/>
                    <a:gd name="T104" fmla="*/ 2147483646 w 1187"/>
                    <a:gd name="T105" fmla="*/ 2147483646 h 1203"/>
                    <a:gd name="T106" fmla="*/ 2147483646 w 1187"/>
                    <a:gd name="T107" fmla="*/ 2147483646 h 1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7"/>
                    <a:gd name="T163" fmla="*/ 0 h 1203"/>
                    <a:gd name="T164" fmla="*/ 1187 w 1187"/>
                    <a:gd name="T165" fmla="*/ 1203 h 1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7" h="1203">
                      <a:moveTo>
                        <a:pt x="21" y="194"/>
                      </a:moveTo>
                      <a:lnTo>
                        <a:pt x="62" y="175"/>
                      </a:lnTo>
                      <a:lnTo>
                        <a:pt x="113" y="206"/>
                      </a:lnTo>
                      <a:lnTo>
                        <a:pt x="139" y="176"/>
                      </a:lnTo>
                      <a:lnTo>
                        <a:pt x="159" y="192"/>
                      </a:lnTo>
                      <a:lnTo>
                        <a:pt x="191" y="182"/>
                      </a:lnTo>
                      <a:lnTo>
                        <a:pt x="190" y="192"/>
                      </a:lnTo>
                      <a:lnTo>
                        <a:pt x="211" y="176"/>
                      </a:lnTo>
                      <a:lnTo>
                        <a:pt x="196" y="156"/>
                      </a:lnTo>
                      <a:lnTo>
                        <a:pt x="216" y="142"/>
                      </a:lnTo>
                      <a:lnTo>
                        <a:pt x="237" y="147"/>
                      </a:lnTo>
                      <a:lnTo>
                        <a:pt x="242" y="137"/>
                      </a:lnTo>
                      <a:lnTo>
                        <a:pt x="232" y="120"/>
                      </a:lnTo>
                      <a:lnTo>
                        <a:pt x="228" y="86"/>
                      </a:lnTo>
                      <a:lnTo>
                        <a:pt x="243" y="96"/>
                      </a:lnTo>
                      <a:lnTo>
                        <a:pt x="260" y="71"/>
                      </a:lnTo>
                      <a:lnTo>
                        <a:pt x="321" y="57"/>
                      </a:lnTo>
                      <a:lnTo>
                        <a:pt x="368" y="0"/>
                      </a:lnTo>
                      <a:lnTo>
                        <a:pt x="419" y="20"/>
                      </a:lnTo>
                      <a:lnTo>
                        <a:pt x="572" y="28"/>
                      </a:lnTo>
                      <a:lnTo>
                        <a:pt x="593" y="23"/>
                      </a:lnTo>
                      <a:lnTo>
                        <a:pt x="617" y="28"/>
                      </a:lnTo>
                      <a:lnTo>
                        <a:pt x="617" y="44"/>
                      </a:lnTo>
                      <a:lnTo>
                        <a:pt x="637" y="50"/>
                      </a:lnTo>
                      <a:lnTo>
                        <a:pt x="645" y="86"/>
                      </a:lnTo>
                      <a:lnTo>
                        <a:pt x="636" y="91"/>
                      </a:lnTo>
                      <a:lnTo>
                        <a:pt x="668" y="132"/>
                      </a:lnTo>
                      <a:lnTo>
                        <a:pt x="635" y="185"/>
                      </a:lnTo>
                      <a:lnTo>
                        <a:pt x="625" y="185"/>
                      </a:lnTo>
                      <a:lnTo>
                        <a:pt x="623" y="236"/>
                      </a:lnTo>
                      <a:lnTo>
                        <a:pt x="603" y="240"/>
                      </a:lnTo>
                      <a:lnTo>
                        <a:pt x="602" y="250"/>
                      </a:lnTo>
                      <a:lnTo>
                        <a:pt x="611" y="256"/>
                      </a:lnTo>
                      <a:lnTo>
                        <a:pt x="575" y="285"/>
                      </a:lnTo>
                      <a:lnTo>
                        <a:pt x="595" y="312"/>
                      </a:lnTo>
                      <a:lnTo>
                        <a:pt x="585" y="322"/>
                      </a:lnTo>
                      <a:lnTo>
                        <a:pt x="607" y="379"/>
                      </a:lnTo>
                      <a:lnTo>
                        <a:pt x="621" y="388"/>
                      </a:lnTo>
                      <a:lnTo>
                        <a:pt x="626" y="403"/>
                      </a:lnTo>
                      <a:lnTo>
                        <a:pt x="656" y="424"/>
                      </a:lnTo>
                      <a:lnTo>
                        <a:pt x="651" y="434"/>
                      </a:lnTo>
                      <a:lnTo>
                        <a:pt x="660" y="460"/>
                      </a:lnTo>
                      <a:lnTo>
                        <a:pt x="701" y="471"/>
                      </a:lnTo>
                      <a:lnTo>
                        <a:pt x="730" y="553"/>
                      </a:lnTo>
                      <a:lnTo>
                        <a:pt x="771" y="559"/>
                      </a:lnTo>
                      <a:lnTo>
                        <a:pt x="787" y="544"/>
                      </a:lnTo>
                      <a:lnTo>
                        <a:pt x="807" y="555"/>
                      </a:lnTo>
                      <a:lnTo>
                        <a:pt x="802" y="571"/>
                      </a:lnTo>
                      <a:lnTo>
                        <a:pt x="822" y="576"/>
                      </a:lnTo>
                      <a:lnTo>
                        <a:pt x="826" y="586"/>
                      </a:lnTo>
                      <a:lnTo>
                        <a:pt x="816" y="596"/>
                      </a:lnTo>
                      <a:lnTo>
                        <a:pt x="831" y="601"/>
                      </a:lnTo>
                      <a:lnTo>
                        <a:pt x="847" y="596"/>
                      </a:lnTo>
                      <a:lnTo>
                        <a:pt x="847" y="606"/>
                      </a:lnTo>
                      <a:lnTo>
                        <a:pt x="831" y="622"/>
                      </a:lnTo>
                      <a:lnTo>
                        <a:pt x="841" y="642"/>
                      </a:lnTo>
                      <a:lnTo>
                        <a:pt x="852" y="642"/>
                      </a:lnTo>
                      <a:lnTo>
                        <a:pt x="855" y="652"/>
                      </a:lnTo>
                      <a:lnTo>
                        <a:pt x="876" y="653"/>
                      </a:lnTo>
                      <a:lnTo>
                        <a:pt x="876" y="699"/>
                      </a:lnTo>
                      <a:lnTo>
                        <a:pt x="891" y="699"/>
                      </a:lnTo>
                      <a:lnTo>
                        <a:pt x="920" y="730"/>
                      </a:lnTo>
                      <a:lnTo>
                        <a:pt x="971" y="726"/>
                      </a:lnTo>
                      <a:lnTo>
                        <a:pt x="1007" y="748"/>
                      </a:lnTo>
                      <a:lnTo>
                        <a:pt x="992" y="767"/>
                      </a:lnTo>
                      <a:lnTo>
                        <a:pt x="1066" y="860"/>
                      </a:lnTo>
                      <a:lnTo>
                        <a:pt x="1072" y="846"/>
                      </a:lnTo>
                      <a:lnTo>
                        <a:pt x="1123" y="821"/>
                      </a:lnTo>
                      <a:lnTo>
                        <a:pt x="1139" y="856"/>
                      </a:lnTo>
                      <a:lnTo>
                        <a:pt x="1122" y="882"/>
                      </a:lnTo>
                      <a:lnTo>
                        <a:pt x="1146" y="934"/>
                      </a:lnTo>
                      <a:lnTo>
                        <a:pt x="1156" y="929"/>
                      </a:lnTo>
                      <a:lnTo>
                        <a:pt x="1172" y="939"/>
                      </a:lnTo>
                      <a:lnTo>
                        <a:pt x="1187" y="975"/>
                      </a:lnTo>
                      <a:lnTo>
                        <a:pt x="1172" y="980"/>
                      </a:lnTo>
                      <a:lnTo>
                        <a:pt x="1176" y="1016"/>
                      </a:lnTo>
                      <a:lnTo>
                        <a:pt x="1151" y="1022"/>
                      </a:lnTo>
                      <a:lnTo>
                        <a:pt x="1146" y="1037"/>
                      </a:lnTo>
                      <a:lnTo>
                        <a:pt x="1136" y="1032"/>
                      </a:lnTo>
                      <a:lnTo>
                        <a:pt x="1070" y="1072"/>
                      </a:lnTo>
                      <a:lnTo>
                        <a:pt x="1049" y="1040"/>
                      </a:lnTo>
                      <a:lnTo>
                        <a:pt x="1034" y="1035"/>
                      </a:lnTo>
                      <a:lnTo>
                        <a:pt x="1019" y="1065"/>
                      </a:lnTo>
                      <a:lnTo>
                        <a:pt x="1043" y="1101"/>
                      </a:lnTo>
                      <a:lnTo>
                        <a:pt x="1063" y="1097"/>
                      </a:lnTo>
                      <a:lnTo>
                        <a:pt x="1068" y="1113"/>
                      </a:lnTo>
                      <a:lnTo>
                        <a:pt x="1053" y="1116"/>
                      </a:lnTo>
                      <a:lnTo>
                        <a:pt x="1043" y="1127"/>
                      </a:lnTo>
                      <a:lnTo>
                        <a:pt x="996" y="1147"/>
                      </a:lnTo>
                      <a:lnTo>
                        <a:pt x="1016" y="1183"/>
                      </a:lnTo>
                      <a:lnTo>
                        <a:pt x="991" y="1192"/>
                      </a:lnTo>
                      <a:lnTo>
                        <a:pt x="979" y="1203"/>
                      </a:lnTo>
                      <a:lnTo>
                        <a:pt x="952" y="1166"/>
                      </a:lnTo>
                      <a:lnTo>
                        <a:pt x="937" y="1170"/>
                      </a:lnTo>
                      <a:lnTo>
                        <a:pt x="927" y="1139"/>
                      </a:lnTo>
                      <a:lnTo>
                        <a:pt x="901" y="1144"/>
                      </a:lnTo>
                      <a:lnTo>
                        <a:pt x="896" y="1160"/>
                      </a:lnTo>
                      <a:lnTo>
                        <a:pt x="876" y="1169"/>
                      </a:lnTo>
                      <a:lnTo>
                        <a:pt x="845" y="1148"/>
                      </a:lnTo>
                      <a:lnTo>
                        <a:pt x="820" y="1162"/>
                      </a:lnTo>
                      <a:lnTo>
                        <a:pt x="785" y="1106"/>
                      </a:lnTo>
                      <a:lnTo>
                        <a:pt x="775" y="1111"/>
                      </a:lnTo>
                      <a:lnTo>
                        <a:pt x="760" y="1085"/>
                      </a:lnTo>
                      <a:lnTo>
                        <a:pt x="744" y="1095"/>
                      </a:lnTo>
                      <a:lnTo>
                        <a:pt x="705" y="1037"/>
                      </a:lnTo>
                      <a:lnTo>
                        <a:pt x="690" y="1027"/>
                      </a:lnTo>
                      <a:lnTo>
                        <a:pt x="695" y="1002"/>
                      </a:lnTo>
                      <a:lnTo>
                        <a:pt x="671" y="986"/>
                      </a:lnTo>
                      <a:lnTo>
                        <a:pt x="665" y="966"/>
                      </a:lnTo>
                      <a:lnTo>
                        <a:pt x="645" y="954"/>
                      </a:lnTo>
                      <a:lnTo>
                        <a:pt x="651" y="935"/>
                      </a:lnTo>
                      <a:lnTo>
                        <a:pt x="641" y="924"/>
                      </a:lnTo>
                      <a:lnTo>
                        <a:pt x="631" y="934"/>
                      </a:lnTo>
                      <a:lnTo>
                        <a:pt x="621" y="909"/>
                      </a:lnTo>
                      <a:lnTo>
                        <a:pt x="580" y="897"/>
                      </a:lnTo>
                      <a:lnTo>
                        <a:pt x="576" y="872"/>
                      </a:lnTo>
                      <a:lnTo>
                        <a:pt x="591" y="863"/>
                      </a:lnTo>
                      <a:lnTo>
                        <a:pt x="576" y="836"/>
                      </a:lnTo>
                      <a:lnTo>
                        <a:pt x="566" y="836"/>
                      </a:lnTo>
                      <a:lnTo>
                        <a:pt x="561" y="821"/>
                      </a:lnTo>
                      <a:lnTo>
                        <a:pt x="577" y="805"/>
                      </a:lnTo>
                      <a:lnTo>
                        <a:pt x="567" y="790"/>
                      </a:lnTo>
                      <a:lnTo>
                        <a:pt x="531" y="805"/>
                      </a:lnTo>
                      <a:lnTo>
                        <a:pt x="535" y="826"/>
                      </a:lnTo>
                      <a:lnTo>
                        <a:pt x="505" y="835"/>
                      </a:lnTo>
                      <a:lnTo>
                        <a:pt x="489" y="814"/>
                      </a:lnTo>
                      <a:lnTo>
                        <a:pt x="465" y="803"/>
                      </a:lnTo>
                      <a:lnTo>
                        <a:pt x="445" y="803"/>
                      </a:lnTo>
                      <a:lnTo>
                        <a:pt x="440" y="787"/>
                      </a:lnTo>
                      <a:lnTo>
                        <a:pt x="424" y="782"/>
                      </a:lnTo>
                      <a:lnTo>
                        <a:pt x="409" y="808"/>
                      </a:lnTo>
                      <a:lnTo>
                        <a:pt x="382" y="812"/>
                      </a:lnTo>
                      <a:lnTo>
                        <a:pt x="382" y="822"/>
                      </a:lnTo>
                      <a:lnTo>
                        <a:pt x="362" y="817"/>
                      </a:lnTo>
                      <a:lnTo>
                        <a:pt x="336" y="821"/>
                      </a:lnTo>
                      <a:lnTo>
                        <a:pt x="333" y="800"/>
                      </a:lnTo>
                      <a:lnTo>
                        <a:pt x="307" y="780"/>
                      </a:lnTo>
                      <a:lnTo>
                        <a:pt x="298" y="764"/>
                      </a:lnTo>
                      <a:lnTo>
                        <a:pt x="307" y="740"/>
                      </a:lnTo>
                      <a:lnTo>
                        <a:pt x="298" y="729"/>
                      </a:lnTo>
                      <a:lnTo>
                        <a:pt x="310" y="652"/>
                      </a:lnTo>
                      <a:lnTo>
                        <a:pt x="294" y="642"/>
                      </a:lnTo>
                      <a:lnTo>
                        <a:pt x="294" y="627"/>
                      </a:lnTo>
                      <a:lnTo>
                        <a:pt x="285" y="605"/>
                      </a:lnTo>
                      <a:lnTo>
                        <a:pt x="270" y="585"/>
                      </a:lnTo>
                      <a:lnTo>
                        <a:pt x="229" y="605"/>
                      </a:lnTo>
                      <a:lnTo>
                        <a:pt x="219" y="583"/>
                      </a:lnTo>
                      <a:lnTo>
                        <a:pt x="206" y="569"/>
                      </a:lnTo>
                      <a:lnTo>
                        <a:pt x="103" y="523"/>
                      </a:lnTo>
                      <a:lnTo>
                        <a:pt x="108" y="405"/>
                      </a:lnTo>
                      <a:lnTo>
                        <a:pt x="98" y="420"/>
                      </a:lnTo>
                      <a:lnTo>
                        <a:pt x="88" y="405"/>
                      </a:lnTo>
                      <a:lnTo>
                        <a:pt x="47" y="415"/>
                      </a:lnTo>
                      <a:lnTo>
                        <a:pt x="16" y="393"/>
                      </a:lnTo>
                      <a:lnTo>
                        <a:pt x="33" y="383"/>
                      </a:lnTo>
                      <a:lnTo>
                        <a:pt x="48" y="354"/>
                      </a:lnTo>
                      <a:lnTo>
                        <a:pt x="43" y="344"/>
                      </a:lnTo>
                      <a:lnTo>
                        <a:pt x="49" y="308"/>
                      </a:lnTo>
                      <a:lnTo>
                        <a:pt x="34" y="276"/>
                      </a:lnTo>
                      <a:lnTo>
                        <a:pt x="10" y="266"/>
                      </a:lnTo>
                      <a:lnTo>
                        <a:pt x="0" y="256"/>
                      </a:lnTo>
                      <a:lnTo>
                        <a:pt x="20" y="230"/>
                      </a:lnTo>
                      <a:lnTo>
                        <a:pt x="21" y="19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6" name="Freeform 259"/>
                <p:cNvSpPr>
                  <a:spLocks/>
                </p:cNvSpPr>
                <p:nvPr/>
              </p:nvSpPr>
              <p:spPr bwMode="auto">
                <a:xfrm>
                  <a:off x="2281444" y="1652355"/>
                  <a:ext cx="417552" cy="631617"/>
                </a:xfrm>
                <a:custGeom>
                  <a:avLst/>
                  <a:gdLst>
                    <a:gd name="T0" fmla="*/ 2147483646 w 787"/>
                    <a:gd name="T1" fmla="*/ 2147483646 h 1181"/>
                    <a:gd name="T2" fmla="*/ 2147483646 w 787"/>
                    <a:gd name="T3" fmla="*/ 2147483646 h 1181"/>
                    <a:gd name="T4" fmla="*/ 2147483646 w 787"/>
                    <a:gd name="T5" fmla="*/ 2147483646 h 1181"/>
                    <a:gd name="T6" fmla="*/ 2147483646 w 787"/>
                    <a:gd name="T7" fmla="*/ 2147483646 h 1181"/>
                    <a:gd name="T8" fmla="*/ 2147483646 w 787"/>
                    <a:gd name="T9" fmla="*/ 2147483646 h 1181"/>
                    <a:gd name="T10" fmla="*/ 2147483646 w 787"/>
                    <a:gd name="T11" fmla="*/ 2147483646 h 1181"/>
                    <a:gd name="T12" fmla="*/ 2147483646 w 787"/>
                    <a:gd name="T13" fmla="*/ 2147483646 h 1181"/>
                    <a:gd name="T14" fmla="*/ 2147483646 w 787"/>
                    <a:gd name="T15" fmla="*/ 2147483646 h 1181"/>
                    <a:gd name="T16" fmla="*/ 2147483646 w 787"/>
                    <a:gd name="T17" fmla="*/ 2147483646 h 1181"/>
                    <a:gd name="T18" fmla="*/ 2147483646 w 787"/>
                    <a:gd name="T19" fmla="*/ 2147483646 h 1181"/>
                    <a:gd name="T20" fmla="*/ 2147483646 w 787"/>
                    <a:gd name="T21" fmla="*/ 2147483646 h 1181"/>
                    <a:gd name="T22" fmla="*/ 2147483646 w 787"/>
                    <a:gd name="T23" fmla="*/ 2147483646 h 1181"/>
                    <a:gd name="T24" fmla="*/ 2147483646 w 787"/>
                    <a:gd name="T25" fmla="*/ 2147483646 h 1181"/>
                    <a:gd name="T26" fmla="*/ 2147483646 w 787"/>
                    <a:gd name="T27" fmla="*/ 2147483646 h 1181"/>
                    <a:gd name="T28" fmla="*/ 2147483646 w 787"/>
                    <a:gd name="T29" fmla="*/ 2147483646 h 1181"/>
                    <a:gd name="T30" fmla="*/ 2147483646 w 787"/>
                    <a:gd name="T31" fmla="*/ 2147483646 h 1181"/>
                    <a:gd name="T32" fmla="*/ 2147483646 w 787"/>
                    <a:gd name="T33" fmla="*/ 2147483646 h 1181"/>
                    <a:gd name="T34" fmla="*/ 2147483646 w 787"/>
                    <a:gd name="T35" fmla="*/ 2147483646 h 1181"/>
                    <a:gd name="T36" fmla="*/ 2147483646 w 787"/>
                    <a:gd name="T37" fmla="*/ 2147483646 h 1181"/>
                    <a:gd name="T38" fmla="*/ 2147483646 w 787"/>
                    <a:gd name="T39" fmla="*/ 2147483646 h 1181"/>
                    <a:gd name="T40" fmla="*/ 2147483646 w 787"/>
                    <a:gd name="T41" fmla="*/ 2147483646 h 1181"/>
                    <a:gd name="T42" fmla="*/ 2147483646 w 787"/>
                    <a:gd name="T43" fmla="*/ 2147483646 h 1181"/>
                    <a:gd name="T44" fmla="*/ 2147483646 w 787"/>
                    <a:gd name="T45" fmla="*/ 2147483646 h 1181"/>
                    <a:gd name="T46" fmla="*/ 2147483646 w 787"/>
                    <a:gd name="T47" fmla="*/ 2147483646 h 1181"/>
                    <a:gd name="T48" fmla="*/ 2147483646 w 787"/>
                    <a:gd name="T49" fmla="*/ 2147483646 h 1181"/>
                    <a:gd name="T50" fmla="*/ 2147483646 w 787"/>
                    <a:gd name="T51" fmla="*/ 2147483646 h 1181"/>
                    <a:gd name="T52" fmla="*/ 2147483646 w 787"/>
                    <a:gd name="T53" fmla="*/ 2147483646 h 1181"/>
                    <a:gd name="T54" fmla="*/ 2147483646 w 787"/>
                    <a:gd name="T55" fmla="*/ 2147483646 h 1181"/>
                    <a:gd name="T56" fmla="*/ 2147483646 w 787"/>
                    <a:gd name="T57" fmla="*/ 2147483646 h 1181"/>
                    <a:gd name="T58" fmla="*/ 2147483646 w 787"/>
                    <a:gd name="T59" fmla="*/ 2147483646 h 1181"/>
                    <a:gd name="T60" fmla="*/ 2147483646 w 787"/>
                    <a:gd name="T61" fmla="*/ 2147483646 h 1181"/>
                    <a:gd name="T62" fmla="*/ 2147483646 w 787"/>
                    <a:gd name="T63" fmla="*/ 2147483646 h 1181"/>
                    <a:gd name="T64" fmla="*/ 2147483646 w 787"/>
                    <a:gd name="T65" fmla="*/ 2147483646 h 1181"/>
                    <a:gd name="T66" fmla="*/ 2147483646 w 787"/>
                    <a:gd name="T67" fmla="*/ 2147483646 h 1181"/>
                    <a:gd name="T68" fmla="*/ 2147483646 w 787"/>
                    <a:gd name="T69" fmla="*/ 2147483646 h 1181"/>
                    <a:gd name="T70" fmla="*/ 2147483646 w 787"/>
                    <a:gd name="T71" fmla="*/ 2147483646 h 1181"/>
                    <a:gd name="T72" fmla="*/ 2147483646 w 787"/>
                    <a:gd name="T73" fmla="*/ 2147483646 h 1181"/>
                    <a:gd name="T74" fmla="*/ 2147483646 w 787"/>
                    <a:gd name="T75" fmla="*/ 2147483646 h 1181"/>
                    <a:gd name="T76" fmla="*/ 2147483646 w 787"/>
                    <a:gd name="T77" fmla="*/ 2147483646 h 1181"/>
                    <a:gd name="T78" fmla="*/ 2147483646 w 787"/>
                    <a:gd name="T79" fmla="*/ 2147483646 h 1181"/>
                    <a:gd name="T80" fmla="*/ 2147483646 w 787"/>
                    <a:gd name="T81" fmla="*/ 2147483646 h 1181"/>
                    <a:gd name="T82" fmla="*/ 2147483646 w 787"/>
                    <a:gd name="T83" fmla="*/ 2147483646 h 1181"/>
                    <a:gd name="T84" fmla="*/ 2147483646 w 787"/>
                    <a:gd name="T85" fmla="*/ 2147483646 h 1181"/>
                    <a:gd name="T86" fmla="*/ 2147483646 w 787"/>
                    <a:gd name="T87" fmla="*/ 2147483646 h 1181"/>
                    <a:gd name="T88" fmla="*/ 2147483646 w 787"/>
                    <a:gd name="T89" fmla="*/ 2147483646 h 1181"/>
                    <a:gd name="T90" fmla="*/ 2147483646 w 787"/>
                    <a:gd name="T91" fmla="*/ 2147483646 h 1181"/>
                    <a:gd name="T92" fmla="*/ 2147483646 w 787"/>
                    <a:gd name="T93" fmla="*/ 2147483646 h 1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87"/>
                    <a:gd name="T142" fmla="*/ 0 h 1181"/>
                    <a:gd name="T143" fmla="*/ 787 w 787"/>
                    <a:gd name="T144" fmla="*/ 1181 h 11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87" h="1181">
                      <a:moveTo>
                        <a:pt x="93" y="476"/>
                      </a:moveTo>
                      <a:lnTo>
                        <a:pt x="58" y="498"/>
                      </a:lnTo>
                      <a:lnTo>
                        <a:pt x="63" y="508"/>
                      </a:lnTo>
                      <a:lnTo>
                        <a:pt x="47" y="528"/>
                      </a:lnTo>
                      <a:lnTo>
                        <a:pt x="54" y="536"/>
                      </a:lnTo>
                      <a:lnTo>
                        <a:pt x="77" y="581"/>
                      </a:lnTo>
                      <a:lnTo>
                        <a:pt x="102" y="565"/>
                      </a:lnTo>
                      <a:lnTo>
                        <a:pt x="111" y="578"/>
                      </a:lnTo>
                      <a:lnTo>
                        <a:pt x="130" y="565"/>
                      </a:lnTo>
                      <a:lnTo>
                        <a:pt x="148" y="595"/>
                      </a:lnTo>
                      <a:lnTo>
                        <a:pt x="176" y="616"/>
                      </a:lnTo>
                      <a:lnTo>
                        <a:pt x="175" y="561"/>
                      </a:lnTo>
                      <a:lnTo>
                        <a:pt x="185" y="581"/>
                      </a:lnTo>
                      <a:lnTo>
                        <a:pt x="184" y="555"/>
                      </a:lnTo>
                      <a:lnTo>
                        <a:pt x="191" y="549"/>
                      </a:lnTo>
                      <a:lnTo>
                        <a:pt x="195" y="521"/>
                      </a:lnTo>
                      <a:lnTo>
                        <a:pt x="207" y="523"/>
                      </a:lnTo>
                      <a:lnTo>
                        <a:pt x="217" y="510"/>
                      </a:lnTo>
                      <a:lnTo>
                        <a:pt x="213" y="448"/>
                      </a:lnTo>
                      <a:lnTo>
                        <a:pt x="227" y="487"/>
                      </a:lnTo>
                      <a:lnTo>
                        <a:pt x="234" y="489"/>
                      </a:lnTo>
                      <a:lnTo>
                        <a:pt x="244" y="538"/>
                      </a:lnTo>
                      <a:lnTo>
                        <a:pt x="221" y="537"/>
                      </a:lnTo>
                      <a:lnTo>
                        <a:pt x="204" y="615"/>
                      </a:lnTo>
                      <a:lnTo>
                        <a:pt x="216" y="632"/>
                      </a:lnTo>
                      <a:lnTo>
                        <a:pt x="216" y="620"/>
                      </a:lnTo>
                      <a:lnTo>
                        <a:pt x="230" y="609"/>
                      </a:lnTo>
                      <a:lnTo>
                        <a:pt x="232" y="625"/>
                      </a:lnTo>
                      <a:lnTo>
                        <a:pt x="220" y="653"/>
                      </a:lnTo>
                      <a:lnTo>
                        <a:pt x="226" y="662"/>
                      </a:lnTo>
                      <a:lnTo>
                        <a:pt x="237" y="657"/>
                      </a:lnTo>
                      <a:lnTo>
                        <a:pt x="234" y="672"/>
                      </a:lnTo>
                      <a:lnTo>
                        <a:pt x="254" y="666"/>
                      </a:lnTo>
                      <a:lnTo>
                        <a:pt x="239" y="679"/>
                      </a:lnTo>
                      <a:lnTo>
                        <a:pt x="237" y="697"/>
                      </a:lnTo>
                      <a:lnTo>
                        <a:pt x="248" y="709"/>
                      </a:lnTo>
                      <a:lnTo>
                        <a:pt x="232" y="716"/>
                      </a:lnTo>
                      <a:lnTo>
                        <a:pt x="220" y="704"/>
                      </a:lnTo>
                      <a:lnTo>
                        <a:pt x="217" y="716"/>
                      </a:lnTo>
                      <a:lnTo>
                        <a:pt x="223" y="726"/>
                      </a:lnTo>
                      <a:lnTo>
                        <a:pt x="242" y="735"/>
                      </a:lnTo>
                      <a:lnTo>
                        <a:pt x="241" y="806"/>
                      </a:lnTo>
                      <a:lnTo>
                        <a:pt x="282" y="924"/>
                      </a:lnTo>
                      <a:lnTo>
                        <a:pt x="311" y="1038"/>
                      </a:lnTo>
                      <a:lnTo>
                        <a:pt x="348" y="1100"/>
                      </a:lnTo>
                      <a:lnTo>
                        <a:pt x="443" y="1163"/>
                      </a:lnTo>
                      <a:lnTo>
                        <a:pt x="522" y="1181"/>
                      </a:lnTo>
                      <a:lnTo>
                        <a:pt x="620" y="1168"/>
                      </a:lnTo>
                      <a:lnTo>
                        <a:pt x="661" y="1149"/>
                      </a:lnTo>
                      <a:lnTo>
                        <a:pt x="689" y="1121"/>
                      </a:lnTo>
                      <a:lnTo>
                        <a:pt x="689" y="1103"/>
                      </a:lnTo>
                      <a:lnTo>
                        <a:pt x="718" y="1078"/>
                      </a:lnTo>
                      <a:lnTo>
                        <a:pt x="727" y="1059"/>
                      </a:lnTo>
                      <a:lnTo>
                        <a:pt x="758" y="1041"/>
                      </a:lnTo>
                      <a:lnTo>
                        <a:pt x="758" y="989"/>
                      </a:lnTo>
                      <a:lnTo>
                        <a:pt x="742" y="987"/>
                      </a:lnTo>
                      <a:lnTo>
                        <a:pt x="750" y="962"/>
                      </a:lnTo>
                      <a:lnTo>
                        <a:pt x="756" y="966"/>
                      </a:lnTo>
                      <a:lnTo>
                        <a:pt x="783" y="879"/>
                      </a:lnTo>
                      <a:lnTo>
                        <a:pt x="762" y="899"/>
                      </a:lnTo>
                      <a:lnTo>
                        <a:pt x="749" y="862"/>
                      </a:lnTo>
                      <a:lnTo>
                        <a:pt x="755" y="842"/>
                      </a:lnTo>
                      <a:lnTo>
                        <a:pt x="751" y="834"/>
                      </a:lnTo>
                      <a:lnTo>
                        <a:pt x="754" y="816"/>
                      </a:lnTo>
                      <a:lnTo>
                        <a:pt x="764" y="814"/>
                      </a:lnTo>
                      <a:lnTo>
                        <a:pt x="765" y="778"/>
                      </a:lnTo>
                      <a:lnTo>
                        <a:pt x="754" y="781"/>
                      </a:lnTo>
                      <a:lnTo>
                        <a:pt x="751" y="794"/>
                      </a:lnTo>
                      <a:lnTo>
                        <a:pt x="742" y="796"/>
                      </a:lnTo>
                      <a:lnTo>
                        <a:pt x="769" y="697"/>
                      </a:lnTo>
                      <a:lnTo>
                        <a:pt x="779" y="618"/>
                      </a:lnTo>
                      <a:lnTo>
                        <a:pt x="777" y="577"/>
                      </a:lnTo>
                      <a:lnTo>
                        <a:pt x="784" y="565"/>
                      </a:lnTo>
                      <a:lnTo>
                        <a:pt x="787" y="480"/>
                      </a:lnTo>
                      <a:lnTo>
                        <a:pt x="782" y="476"/>
                      </a:lnTo>
                      <a:lnTo>
                        <a:pt x="774" y="479"/>
                      </a:lnTo>
                      <a:lnTo>
                        <a:pt x="778" y="461"/>
                      </a:lnTo>
                      <a:lnTo>
                        <a:pt x="773" y="433"/>
                      </a:lnTo>
                      <a:lnTo>
                        <a:pt x="764" y="426"/>
                      </a:lnTo>
                      <a:lnTo>
                        <a:pt x="756" y="436"/>
                      </a:lnTo>
                      <a:lnTo>
                        <a:pt x="750" y="433"/>
                      </a:lnTo>
                      <a:lnTo>
                        <a:pt x="751" y="408"/>
                      </a:lnTo>
                      <a:lnTo>
                        <a:pt x="733" y="352"/>
                      </a:lnTo>
                      <a:lnTo>
                        <a:pt x="719" y="331"/>
                      </a:lnTo>
                      <a:lnTo>
                        <a:pt x="711" y="333"/>
                      </a:lnTo>
                      <a:lnTo>
                        <a:pt x="711" y="322"/>
                      </a:lnTo>
                      <a:lnTo>
                        <a:pt x="665" y="333"/>
                      </a:lnTo>
                      <a:lnTo>
                        <a:pt x="623" y="318"/>
                      </a:lnTo>
                      <a:lnTo>
                        <a:pt x="600" y="325"/>
                      </a:lnTo>
                      <a:lnTo>
                        <a:pt x="628" y="308"/>
                      </a:lnTo>
                      <a:lnTo>
                        <a:pt x="667" y="319"/>
                      </a:lnTo>
                      <a:lnTo>
                        <a:pt x="695" y="313"/>
                      </a:lnTo>
                      <a:lnTo>
                        <a:pt x="693" y="299"/>
                      </a:lnTo>
                      <a:lnTo>
                        <a:pt x="705" y="301"/>
                      </a:lnTo>
                      <a:lnTo>
                        <a:pt x="721" y="292"/>
                      </a:lnTo>
                      <a:lnTo>
                        <a:pt x="717" y="282"/>
                      </a:lnTo>
                      <a:lnTo>
                        <a:pt x="707" y="271"/>
                      </a:lnTo>
                      <a:lnTo>
                        <a:pt x="682" y="268"/>
                      </a:lnTo>
                      <a:lnTo>
                        <a:pt x="680" y="262"/>
                      </a:lnTo>
                      <a:lnTo>
                        <a:pt x="714" y="255"/>
                      </a:lnTo>
                      <a:lnTo>
                        <a:pt x="703" y="248"/>
                      </a:lnTo>
                      <a:lnTo>
                        <a:pt x="712" y="241"/>
                      </a:lnTo>
                      <a:lnTo>
                        <a:pt x="698" y="222"/>
                      </a:lnTo>
                      <a:lnTo>
                        <a:pt x="709" y="200"/>
                      </a:lnTo>
                      <a:lnTo>
                        <a:pt x="700" y="180"/>
                      </a:lnTo>
                      <a:lnTo>
                        <a:pt x="704" y="170"/>
                      </a:lnTo>
                      <a:lnTo>
                        <a:pt x="727" y="171"/>
                      </a:lnTo>
                      <a:lnTo>
                        <a:pt x="714" y="188"/>
                      </a:lnTo>
                      <a:lnTo>
                        <a:pt x="718" y="222"/>
                      </a:lnTo>
                      <a:lnTo>
                        <a:pt x="726" y="236"/>
                      </a:lnTo>
                      <a:lnTo>
                        <a:pt x="760" y="232"/>
                      </a:lnTo>
                      <a:lnTo>
                        <a:pt x="767" y="217"/>
                      </a:lnTo>
                      <a:lnTo>
                        <a:pt x="763" y="197"/>
                      </a:lnTo>
                      <a:lnTo>
                        <a:pt x="754" y="180"/>
                      </a:lnTo>
                      <a:lnTo>
                        <a:pt x="764" y="178"/>
                      </a:lnTo>
                      <a:lnTo>
                        <a:pt x="765" y="138"/>
                      </a:lnTo>
                      <a:lnTo>
                        <a:pt x="759" y="129"/>
                      </a:lnTo>
                      <a:lnTo>
                        <a:pt x="736" y="153"/>
                      </a:lnTo>
                      <a:lnTo>
                        <a:pt x="732" y="132"/>
                      </a:lnTo>
                      <a:lnTo>
                        <a:pt x="700" y="146"/>
                      </a:lnTo>
                      <a:lnTo>
                        <a:pt x="688" y="134"/>
                      </a:lnTo>
                      <a:lnTo>
                        <a:pt x="663" y="133"/>
                      </a:lnTo>
                      <a:lnTo>
                        <a:pt x="691" y="118"/>
                      </a:lnTo>
                      <a:lnTo>
                        <a:pt x="699" y="97"/>
                      </a:lnTo>
                      <a:lnTo>
                        <a:pt x="689" y="74"/>
                      </a:lnTo>
                      <a:lnTo>
                        <a:pt x="633" y="93"/>
                      </a:lnTo>
                      <a:lnTo>
                        <a:pt x="634" y="46"/>
                      </a:lnTo>
                      <a:lnTo>
                        <a:pt x="596" y="65"/>
                      </a:lnTo>
                      <a:lnTo>
                        <a:pt x="573" y="44"/>
                      </a:lnTo>
                      <a:lnTo>
                        <a:pt x="552" y="37"/>
                      </a:lnTo>
                      <a:lnTo>
                        <a:pt x="496" y="44"/>
                      </a:lnTo>
                      <a:lnTo>
                        <a:pt x="455" y="14"/>
                      </a:lnTo>
                      <a:lnTo>
                        <a:pt x="421" y="0"/>
                      </a:lnTo>
                      <a:lnTo>
                        <a:pt x="425" y="37"/>
                      </a:lnTo>
                      <a:lnTo>
                        <a:pt x="341" y="47"/>
                      </a:lnTo>
                      <a:lnTo>
                        <a:pt x="297" y="70"/>
                      </a:lnTo>
                      <a:lnTo>
                        <a:pt x="281" y="104"/>
                      </a:lnTo>
                      <a:lnTo>
                        <a:pt x="239" y="236"/>
                      </a:lnTo>
                      <a:lnTo>
                        <a:pt x="209" y="255"/>
                      </a:lnTo>
                      <a:lnTo>
                        <a:pt x="97" y="257"/>
                      </a:lnTo>
                      <a:lnTo>
                        <a:pt x="37" y="267"/>
                      </a:lnTo>
                      <a:lnTo>
                        <a:pt x="0" y="308"/>
                      </a:lnTo>
                      <a:lnTo>
                        <a:pt x="93" y="4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7" name="Freeform 260"/>
                <p:cNvSpPr>
                  <a:spLocks/>
                </p:cNvSpPr>
                <p:nvPr/>
              </p:nvSpPr>
              <p:spPr bwMode="auto">
                <a:xfrm>
                  <a:off x="2673670" y="1836850"/>
                  <a:ext cx="7952" cy="22549"/>
                </a:xfrm>
                <a:custGeom>
                  <a:avLst/>
                  <a:gdLst>
                    <a:gd name="T0" fmla="*/ 2147483646 w 17"/>
                    <a:gd name="T1" fmla="*/ 0 h 40"/>
                    <a:gd name="T2" fmla="*/ 0 w 17"/>
                    <a:gd name="T3" fmla="*/ 2147483646 h 40"/>
                    <a:gd name="T4" fmla="*/ 2147483646 w 17"/>
                    <a:gd name="T5" fmla="*/ 2147483646 h 40"/>
                    <a:gd name="T6" fmla="*/ 2147483646 w 17"/>
                    <a:gd name="T7" fmla="*/ 2147483646 h 40"/>
                    <a:gd name="T8" fmla="*/ 2147483646 w 17"/>
                    <a:gd name="T9" fmla="*/ 2147483646 h 40"/>
                    <a:gd name="T10" fmla="*/ 2147483646 w 17"/>
                    <a:gd name="T11" fmla="*/ 2147483646 h 40"/>
                    <a:gd name="T12" fmla="*/ 2147483646 w 17"/>
                    <a:gd name="T13" fmla="*/ 0 h 40"/>
                    <a:gd name="T14" fmla="*/ 2147483646 w 17"/>
                    <a:gd name="T15" fmla="*/ 0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0"/>
                    <a:gd name="T26" fmla="*/ 17 w 17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0" y="37"/>
                      </a:lnTo>
                      <a:lnTo>
                        <a:pt x="14" y="40"/>
                      </a:lnTo>
                      <a:lnTo>
                        <a:pt x="16" y="36"/>
                      </a:lnTo>
                      <a:lnTo>
                        <a:pt x="17" y="8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8" name="Freeform 261"/>
                <p:cNvSpPr>
                  <a:spLocks/>
                </p:cNvSpPr>
                <p:nvPr/>
              </p:nvSpPr>
              <p:spPr bwMode="auto">
                <a:xfrm>
                  <a:off x="1711479" y="1815814"/>
                  <a:ext cx="654111" cy="707792"/>
                </a:xfrm>
                <a:custGeom>
                  <a:avLst/>
                  <a:gdLst>
                    <a:gd name="T0" fmla="*/ 0 w 1232"/>
                    <a:gd name="T1" fmla="*/ 2147483646 h 1316"/>
                    <a:gd name="T2" fmla="*/ 2147483646 w 1232"/>
                    <a:gd name="T3" fmla="*/ 2147483646 h 1316"/>
                    <a:gd name="T4" fmla="*/ 2147483646 w 1232"/>
                    <a:gd name="T5" fmla="*/ 2147483646 h 1316"/>
                    <a:gd name="T6" fmla="*/ 2147483646 w 1232"/>
                    <a:gd name="T7" fmla="*/ 2147483646 h 1316"/>
                    <a:gd name="T8" fmla="*/ 2147483646 w 1232"/>
                    <a:gd name="T9" fmla="*/ 2147483646 h 1316"/>
                    <a:gd name="T10" fmla="*/ 2147483646 w 1232"/>
                    <a:gd name="T11" fmla="*/ 2147483646 h 1316"/>
                    <a:gd name="T12" fmla="*/ 2147483646 w 1232"/>
                    <a:gd name="T13" fmla="*/ 2147483646 h 1316"/>
                    <a:gd name="T14" fmla="*/ 2147483646 w 1232"/>
                    <a:gd name="T15" fmla="*/ 2147483646 h 1316"/>
                    <a:gd name="T16" fmla="*/ 2147483646 w 1232"/>
                    <a:gd name="T17" fmla="*/ 2147483646 h 1316"/>
                    <a:gd name="T18" fmla="*/ 2147483646 w 1232"/>
                    <a:gd name="T19" fmla="*/ 2147483646 h 1316"/>
                    <a:gd name="T20" fmla="*/ 2147483646 w 1232"/>
                    <a:gd name="T21" fmla="*/ 2147483646 h 1316"/>
                    <a:gd name="T22" fmla="*/ 2147483646 w 1232"/>
                    <a:gd name="T23" fmla="*/ 2147483646 h 1316"/>
                    <a:gd name="T24" fmla="*/ 2147483646 w 1232"/>
                    <a:gd name="T25" fmla="*/ 2147483646 h 1316"/>
                    <a:gd name="T26" fmla="*/ 2147483646 w 1232"/>
                    <a:gd name="T27" fmla="*/ 2147483646 h 1316"/>
                    <a:gd name="T28" fmla="*/ 2147483646 w 1232"/>
                    <a:gd name="T29" fmla="*/ 2147483646 h 1316"/>
                    <a:gd name="T30" fmla="*/ 2147483646 w 1232"/>
                    <a:gd name="T31" fmla="*/ 2147483646 h 1316"/>
                    <a:gd name="T32" fmla="*/ 2147483646 w 1232"/>
                    <a:gd name="T33" fmla="*/ 2147483646 h 1316"/>
                    <a:gd name="T34" fmla="*/ 2147483646 w 1232"/>
                    <a:gd name="T35" fmla="*/ 2147483646 h 1316"/>
                    <a:gd name="T36" fmla="*/ 2147483646 w 1232"/>
                    <a:gd name="T37" fmla="*/ 2147483646 h 1316"/>
                    <a:gd name="T38" fmla="*/ 2147483646 w 1232"/>
                    <a:gd name="T39" fmla="*/ 2147483646 h 1316"/>
                    <a:gd name="T40" fmla="*/ 2147483646 w 1232"/>
                    <a:gd name="T41" fmla="*/ 2147483646 h 1316"/>
                    <a:gd name="T42" fmla="*/ 2147483646 w 1232"/>
                    <a:gd name="T43" fmla="*/ 2147483646 h 1316"/>
                    <a:gd name="T44" fmla="*/ 2147483646 w 1232"/>
                    <a:gd name="T45" fmla="*/ 2147483646 h 1316"/>
                    <a:gd name="T46" fmla="*/ 2147483646 w 1232"/>
                    <a:gd name="T47" fmla="*/ 2147483646 h 1316"/>
                    <a:gd name="T48" fmla="*/ 2147483646 w 1232"/>
                    <a:gd name="T49" fmla="*/ 2147483646 h 1316"/>
                    <a:gd name="T50" fmla="*/ 2147483646 w 1232"/>
                    <a:gd name="T51" fmla="*/ 2147483646 h 1316"/>
                    <a:gd name="T52" fmla="*/ 2147483646 w 1232"/>
                    <a:gd name="T53" fmla="*/ 2147483646 h 1316"/>
                    <a:gd name="T54" fmla="*/ 2147483646 w 1232"/>
                    <a:gd name="T55" fmla="*/ 2147483646 h 1316"/>
                    <a:gd name="T56" fmla="*/ 2147483646 w 1232"/>
                    <a:gd name="T57" fmla="*/ 2147483646 h 1316"/>
                    <a:gd name="T58" fmla="*/ 2147483646 w 1232"/>
                    <a:gd name="T59" fmla="*/ 2147483646 h 1316"/>
                    <a:gd name="T60" fmla="*/ 2147483646 w 1232"/>
                    <a:gd name="T61" fmla="*/ 2147483646 h 1316"/>
                    <a:gd name="T62" fmla="*/ 2147483646 w 1232"/>
                    <a:gd name="T63" fmla="*/ 2147483646 h 1316"/>
                    <a:gd name="T64" fmla="*/ 2147483646 w 1232"/>
                    <a:gd name="T65" fmla="*/ 2147483646 h 1316"/>
                    <a:gd name="T66" fmla="*/ 2147483646 w 1232"/>
                    <a:gd name="T67" fmla="*/ 2147483646 h 1316"/>
                    <a:gd name="T68" fmla="*/ 2147483646 w 1232"/>
                    <a:gd name="T69" fmla="*/ 2147483646 h 1316"/>
                    <a:gd name="T70" fmla="*/ 2147483646 w 1232"/>
                    <a:gd name="T71" fmla="*/ 2147483646 h 1316"/>
                    <a:gd name="T72" fmla="*/ 2147483646 w 1232"/>
                    <a:gd name="T73" fmla="*/ 2147483646 h 1316"/>
                    <a:gd name="T74" fmla="*/ 2147483646 w 1232"/>
                    <a:gd name="T75" fmla="*/ 2147483646 h 1316"/>
                    <a:gd name="T76" fmla="*/ 2147483646 w 1232"/>
                    <a:gd name="T77" fmla="*/ 2147483646 h 1316"/>
                    <a:gd name="T78" fmla="*/ 2147483646 w 1232"/>
                    <a:gd name="T79" fmla="*/ 2147483646 h 1316"/>
                    <a:gd name="T80" fmla="*/ 2147483646 w 1232"/>
                    <a:gd name="T81" fmla="*/ 2147483646 h 1316"/>
                    <a:gd name="T82" fmla="*/ 2147483646 w 1232"/>
                    <a:gd name="T83" fmla="*/ 2147483646 h 1316"/>
                    <a:gd name="T84" fmla="*/ 2147483646 w 1232"/>
                    <a:gd name="T85" fmla="*/ 2147483646 h 1316"/>
                    <a:gd name="T86" fmla="*/ 2147483646 w 1232"/>
                    <a:gd name="T87" fmla="*/ 2147483646 h 1316"/>
                    <a:gd name="T88" fmla="*/ 2147483646 w 1232"/>
                    <a:gd name="T89" fmla="*/ 2147483646 h 1316"/>
                    <a:gd name="T90" fmla="*/ 2147483646 w 1232"/>
                    <a:gd name="T91" fmla="*/ 2147483646 h 13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2"/>
                    <a:gd name="T139" fmla="*/ 0 h 1316"/>
                    <a:gd name="T140" fmla="*/ 1232 w 1232"/>
                    <a:gd name="T141" fmla="*/ 1316 h 13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2" h="1316">
                      <a:moveTo>
                        <a:pt x="14" y="572"/>
                      </a:moveTo>
                      <a:lnTo>
                        <a:pt x="10" y="596"/>
                      </a:lnTo>
                      <a:lnTo>
                        <a:pt x="0" y="607"/>
                      </a:lnTo>
                      <a:lnTo>
                        <a:pt x="20" y="645"/>
                      </a:lnTo>
                      <a:lnTo>
                        <a:pt x="93" y="983"/>
                      </a:lnTo>
                      <a:lnTo>
                        <a:pt x="189" y="993"/>
                      </a:lnTo>
                      <a:lnTo>
                        <a:pt x="199" y="1029"/>
                      </a:lnTo>
                      <a:lnTo>
                        <a:pt x="235" y="1019"/>
                      </a:lnTo>
                      <a:lnTo>
                        <a:pt x="224" y="998"/>
                      </a:lnTo>
                      <a:lnTo>
                        <a:pt x="204" y="998"/>
                      </a:lnTo>
                      <a:lnTo>
                        <a:pt x="236" y="968"/>
                      </a:lnTo>
                      <a:lnTo>
                        <a:pt x="251" y="984"/>
                      </a:lnTo>
                      <a:lnTo>
                        <a:pt x="286" y="1035"/>
                      </a:lnTo>
                      <a:lnTo>
                        <a:pt x="269" y="1056"/>
                      </a:lnTo>
                      <a:lnTo>
                        <a:pt x="330" y="1067"/>
                      </a:lnTo>
                      <a:lnTo>
                        <a:pt x="325" y="1093"/>
                      </a:lnTo>
                      <a:lnTo>
                        <a:pt x="349" y="1128"/>
                      </a:lnTo>
                      <a:lnTo>
                        <a:pt x="329" y="1154"/>
                      </a:lnTo>
                      <a:lnTo>
                        <a:pt x="346" y="1169"/>
                      </a:lnTo>
                      <a:lnTo>
                        <a:pt x="329" y="1190"/>
                      </a:lnTo>
                      <a:lnTo>
                        <a:pt x="302" y="1187"/>
                      </a:lnTo>
                      <a:lnTo>
                        <a:pt x="288" y="1204"/>
                      </a:lnTo>
                      <a:lnTo>
                        <a:pt x="441" y="1212"/>
                      </a:lnTo>
                      <a:lnTo>
                        <a:pt x="462" y="1207"/>
                      </a:lnTo>
                      <a:lnTo>
                        <a:pt x="486" y="1212"/>
                      </a:lnTo>
                      <a:lnTo>
                        <a:pt x="486" y="1228"/>
                      </a:lnTo>
                      <a:lnTo>
                        <a:pt x="506" y="1234"/>
                      </a:lnTo>
                      <a:lnTo>
                        <a:pt x="514" y="1270"/>
                      </a:lnTo>
                      <a:lnTo>
                        <a:pt x="505" y="1275"/>
                      </a:lnTo>
                      <a:lnTo>
                        <a:pt x="537" y="1316"/>
                      </a:lnTo>
                      <a:lnTo>
                        <a:pt x="566" y="1294"/>
                      </a:lnTo>
                      <a:lnTo>
                        <a:pt x="582" y="1294"/>
                      </a:lnTo>
                      <a:lnTo>
                        <a:pt x="638" y="1260"/>
                      </a:lnTo>
                      <a:lnTo>
                        <a:pt x="629" y="1249"/>
                      </a:lnTo>
                      <a:lnTo>
                        <a:pt x="664" y="1214"/>
                      </a:lnTo>
                      <a:lnTo>
                        <a:pt x="650" y="1195"/>
                      </a:lnTo>
                      <a:lnTo>
                        <a:pt x="728" y="1140"/>
                      </a:lnTo>
                      <a:lnTo>
                        <a:pt x="728" y="1114"/>
                      </a:lnTo>
                      <a:lnTo>
                        <a:pt x="708" y="1103"/>
                      </a:lnTo>
                      <a:lnTo>
                        <a:pt x="704" y="1052"/>
                      </a:lnTo>
                      <a:lnTo>
                        <a:pt x="726" y="987"/>
                      </a:lnTo>
                      <a:lnTo>
                        <a:pt x="772" y="977"/>
                      </a:lnTo>
                      <a:lnTo>
                        <a:pt x="763" y="956"/>
                      </a:lnTo>
                      <a:lnTo>
                        <a:pt x="788" y="947"/>
                      </a:lnTo>
                      <a:lnTo>
                        <a:pt x="820" y="881"/>
                      </a:lnTo>
                      <a:lnTo>
                        <a:pt x="849" y="928"/>
                      </a:lnTo>
                      <a:lnTo>
                        <a:pt x="886" y="913"/>
                      </a:lnTo>
                      <a:lnTo>
                        <a:pt x="897" y="897"/>
                      </a:lnTo>
                      <a:lnTo>
                        <a:pt x="911" y="892"/>
                      </a:lnTo>
                      <a:lnTo>
                        <a:pt x="908" y="873"/>
                      </a:lnTo>
                      <a:lnTo>
                        <a:pt x="925" y="857"/>
                      </a:lnTo>
                      <a:lnTo>
                        <a:pt x="941" y="824"/>
                      </a:lnTo>
                      <a:lnTo>
                        <a:pt x="935" y="815"/>
                      </a:lnTo>
                      <a:lnTo>
                        <a:pt x="944" y="776"/>
                      </a:lnTo>
                      <a:lnTo>
                        <a:pt x="941" y="769"/>
                      </a:lnTo>
                      <a:lnTo>
                        <a:pt x="930" y="778"/>
                      </a:lnTo>
                      <a:lnTo>
                        <a:pt x="913" y="758"/>
                      </a:lnTo>
                      <a:lnTo>
                        <a:pt x="917" y="751"/>
                      </a:lnTo>
                      <a:lnTo>
                        <a:pt x="909" y="736"/>
                      </a:lnTo>
                      <a:lnTo>
                        <a:pt x="921" y="729"/>
                      </a:lnTo>
                      <a:lnTo>
                        <a:pt x="918" y="709"/>
                      </a:lnTo>
                      <a:lnTo>
                        <a:pt x="927" y="709"/>
                      </a:lnTo>
                      <a:lnTo>
                        <a:pt x="931" y="700"/>
                      </a:lnTo>
                      <a:lnTo>
                        <a:pt x="923" y="692"/>
                      </a:lnTo>
                      <a:lnTo>
                        <a:pt x="948" y="687"/>
                      </a:lnTo>
                      <a:lnTo>
                        <a:pt x="959" y="674"/>
                      </a:lnTo>
                      <a:lnTo>
                        <a:pt x="978" y="673"/>
                      </a:lnTo>
                      <a:lnTo>
                        <a:pt x="969" y="665"/>
                      </a:lnTo>
                      <a:lnTo>
                        <a:pt x="990" y="658"/>
                      </a:lnTo>
                      <a:lnTo>
                        <a:pt x="999" y="642"/>
                      </a:lnTo>
                      <a:lnTo>
                        <a:pt x="1002" y="628"/>
                      </a:lnTo>
                      <a:lnTo>
                        <a:pt x="1018" y="626"/>
                      </a:lnTo>
                      <a:lnTo>
                        <a:pt x="1029" y="605"/>
                      </a:lnTo>
                      <a:lnTo>
                        <a:pt x="1042" y="600"/>
                      </a:lnTo>
                      <a:lnTo>
                        <a:pt x="1068" y="547"/>
                      </a:lnTo>
                      <a:lnTo>
                        <a:pt x="1070" y="553"/>
                      </a:lnTo>
                      <a:lnTo>
                        <a:pt x="1080" y="549"/>
                      </a:lnTo>
                      <a:lnTo>
                        <a:pt x="1089" y="562"/>
                      </a:lnTo>
                      <a:lnTo>
                        <a:pt x="1111" y="560"/>
                      </a:lnTo>
                      <a:lnTo>
                        <a:pt x="1157" y="524"/>
                      </a:lnTo>
                      <a:lnTo>
                        <a:pt x="1149" y="544"/>
                      </a:lnTo>
                      <a:lnTo>
                        <a:pt x="1156" y="551"/>
                      </a:lnTo>
                      <a:lnTo>
                        <a:pt x="1175" y="538"/>
                      </a:lnTo>
                      <a:lnTo>
                        <a:pt x="1175" y="525"/>
                      </a:lnTo>
                      <a:lnTo>
                        <a:pt x="1185" y="520"/>
                      </a:lnTo>
                      <a:lnTo>
                        <a:pt x="1185" y="514"/>
                      </a:lnTo>
                      <a:lnTo>
                        <a:pt x="1177" y="516"/>
                      </a:lnTo>
                      <a:lnTo>
                        <a:pt x="1199" y="494"/>
                      </a:lnTo>
                      <a:lnTo>
                        <a:pt x="1210" y="461"/>
                      </a:lnTo>
                      <a:lnTo>
                        <a:pt x="1209" y="445"/>
                      </a:lnTo>
                      <a:lnTo>
                        <a:pt x="1217" y="423"/>
                      </a:lnTo>
                      <a:lnTo>
                        <a:pt x="1207" y="415"/>
                      </a:lnTo>
                      <a:lnTo>
                        <a:pt x="1209" y="386"/>
                      </a:lnTo>
                      <a:lnTo>
                        <a:pt x="1199" y="371"/>
                      </a:lnTo>
                      <a:lnTo>
                        <a:pt x="1177" y="353"/>
                      </a:lnTo>
                      <a:lnTo>
                        <a:pt x="1177" y="344"/>
                      </a:lnTo>
                      <a:lnTo>
                        <a:pt x="1205" y="358"/>
                      </a:lnTo>
                      <a:lnTo>
                        <a:pt x="1213" y="369"/>
                      </a:lnTo>
                      <a:lnTo>
                        <a:pt x="1218" y="357"/>
                      </a:lnTo>
                      <a:lnTo>
                        <a:pt x="1232" y="368"/>
                      </a:lnTo>
                      <a:lnTo>
                        <a:pt x="1218" y="304"/>
                      </a:lnTo>
                      <a:lnTo>
                        <a:pt x="1231" y="310"/>
                      </a:lnTo>
                      <a:lnTo>
                        <a:pt x="1223" y="287"/>
                      </a:lnTo>
                      <a:lnTo>
                        <a:pt x="1205" y="257"/>
                      </a:lnTo>
                      <a:lnTo>
                        <a:pt x="1186" y="270"/>
                      </a:lnTo>
                      <a:lnTo>
                        <a:pt x="1177" y="257"/>
                      </a:lnTo>
                      <a:lnTo>
                        <a:pt x="1152" y="273"/>
                      </a:lnTo>
                      <a:lnTo>
                        <a:pt x="1129" y="228"/>
                      </a:lnTo>
                      <a:lnTo>
                        <a:pt x="1122" y="220"/>
                      </a:lnTo>
                      <a:lnTo>
                        <a:pt x="1138" y="200"/>
                      </a:lnTo>
                      <a:lnTo>
                        <a:pt x="1133" y="190"/>
                      </a:lnTo>
                      <a:lnTo>
                        <a:pt x="1168" y="168"/>
                      </a:lnTo>
                      <a:lnTo>
                        <a:pt x="1075" y="0"/>
                      </a:lnTo>
                      <a:lnTo>
                        <a:pt x="946" y="151"/>
                      </a:lnTo>
                      <a:lnTo>
                        <a:pt x="922" y="168"/>
                      </a:lnTo>
                      <a:lnTo>
                        <a:pt x="899" y="148"/>
                      </a:lnTo>
                      <a:lnTo>
                        <a:pt x="862" y="172"/>
                      </a:lnTo>
                      <a:lnTo>
                        <a:pt x="807" y="182"/>
                      </a:lnTo>
                      <a:lnTo>
                        <a:pt x="815" y="205"/>
                      </a:lnTo>
                      <a:lnTo>
                        <a:pt x="793" y="213"/>
                      </a:lnTo>
                      <a:lnTo>
                        <a:pt x="779" y="201"/>
                      </a:lnTo>
                      <a:lnTo>
                        <a:pt x="763" y="202"/>
                      </a:lnTo>
                      <a:lnTo>
                        <a:pt x="730" y="229"/>
                      </a:lnTo>
                      <a:lnTo>
                        <a:pt x="735" y="262"/>
                      </a:lnTo>
                      <a:lnTo>
                        <a:pt x="704" y="292"/>
                      </a:lnTo>
                      <a:lnTo>
                        <a:pt x="698" y="285"/>
                      </a:lnTo>
                      <a:lnTo>
                        <a:pt x="671" y="302"/>
                      </a:lnTo>
                      <a:lnTo>
                        <a:pt x="658" y="357"/>
                      </a:lnTo>
                      <a:lnTo>
                        <a:pt x="631" y="385"/>
                      </a:lnTo>
                      <a:lnTo>
                        <a:pt x="554" y="383"/>
                      </a:lnTo>
                      <a:lnTo>
                        <a:pt x="533" y="368"/>
                      </a:lnTo>
                      <a:lnTo>
                        <a:pt x="525" y="375"/>
                      </a:lnTo>
                      <a:lnTo>
                        <a:pt x="497" y="456"/>
                      </a:lnTo>
                      <a:lnTo>
                        <a:pt x="488" y="526"/>
                      </a:lnTo>
                      <a:lnTo>
                        <a:pt x="460" y="593"/>
                      </a:lnTo>
                      <a:lnTo>
                        <a:pt x="386" y="618"/>
                      </a:lnTo>
                      <a:lnTo>
                        <a:pt x="259" y="612"/>
                      </a:lnTo>
                      <a:lnTo>
                        <a:pt x="14" y="57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9" name="Freeform 262"/>
                <p:cNvSpPr>
                  <a:spLocks/>
                </p:cNvSpPr>
                <p:nvPr/>
              </p:nvSpPr>
              <p:spPr bwMode="auto">
                <a:xfrm>
                  <a:off x="2369903" y="1989860"/>
                  <a:ext cx="4772" cy="11274"/>
                </a:xfrm>
                <a:custGeom>
                  <a:avLst/>
                  <a:gdLst>
                    <a:gd name="T0" fmla="*/ 2147483646 w 9"/>
                    <a:gd name="T1" fmla="*/ 0 h 23"/>
                    <a:gd name="T2" fmla="*/ 2147483646 w 9"/>
                    <a:gd name="T3" fmla="*/ 2147483646 h 23"/>
                    <a:gd name="T4" fmla="*/ 2147483646 w 9"/>
                    <a:gd name="T5" fmla="*/ 2147483646 h 23"/>
                    <a:gd name="T6" fmla="*/ 2147483646 w 9"/>
                    <a:gd name="T7" fmla="*/ 2147483646 h 23"/>
                    <a:gd name="T8" fmla="*/ 2147483646 w 9"/>
                    <a:gd name="T9" fmla="*/ 2147483646 h 23"/>
                    <a:gd name="T10" fmla="*/ 0 w 9"/>
                    <a:gd name="T11" fmla="*/ 2147483646 h 23"/>
                    <a:gd name="T12" fmla="*/ 2147483646 w 9"/>
                    <a:gd name="T13" fmla="*/ 0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3"/>
                    <a:gd name="T23" fmla="*/ 9 w 9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3">
                      <a:moveTo>
                        <a:pt x="1" y="0"/>
                      </a:moveTo>
                      <a:lnTo>
                        <a:pt x="9" y="2"/>
                      </a:lnTo>
                      <a:lnTo>
                        <a:pt x="8" y="13"/>
                      </a:lnTo>
                      <a:lnTo>
                        <a:pt x="5" y="21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0" name="Freeform 264"/>
                <p:cNvSpPr>
                  <a:spLocks/>
                </p:cNvSpPr>
                <p:nvPr/>
              </p:nvSpPr>
              <p:spPr bwMode="auto">
                <a:xfrm>
                  <a:off x="2355590" y="2028515"/>
                  <a:ext cx="3181" cy="8053"/>
                </a:xfrm>
                <a:custGeom>
                  <a:avLst/>
                  <a:gdLst>
                    <a:gd name="T0" fmla="*/ 2147483646 w 7"/>
                    <a:gd name="T1" fmla="*/ 2147483646 h 14"/>
                    <a:gd name="T2" fmla="*/ 2147483646 w 7"/>
                    <a:gd name="T3" fmla="*/ 2147483646 h 14"/>
                    <a:gd name="T4" fmla="*/ 2147483646 w 7"/>
                    <a:gd name="T5" fmla="*/ 2147483646 h 14"/>
                    <a:gd name="T6" fmla="*/ 0 w 7"/>
                    <a:gd name="T7" fmla="*/ 2147483646 h 14"/>
                    <a:gd name="T8" fmla="*/ 0 w 7"/>
                    <a:gd name="T9" fmla="*/ 0 h 14"/>
                    <a:gd name="T10" fmla="*/ 2147483646 w 7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4"/>
                    <a:gd name="T20" fmla="*/ 7 w 7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4">
                      <a:moveTo>
                        <a:pt x="7" y="2"/>
                      </a:move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1" name="Freeform 266"/>
                <p:cNvSpPr>
                  <a:spLocks/>
                </p:cNvSpPr>
                <p:nvPr/>
              </p:nvSpPr>
              <p:spPr bwMode="auto">
                <a:xfrm>
                  <a:off x="2366722" y="2005966"/>
                  <a:ext cx="3181" cy="4831"/>
                </a:xfrm>
                <a:custGeom>
                  <a:avLst/>
                  <a:gdLst>
                    <a:gd name="T0" fmla="*/ 0 w 6"/>
                    <a:gd name="T1" fmla="*/ 0 h 8"/>
                    <a:gd name="T2" fmla="*/ 2147483646 w 6"/>
                    <a:gd name="T3" fmla="*/ 2147483646 h 8"/>
                    <a:gd name="T4" fmla="*/ 2147483646 w 6"/>
                    <a:gd name="T5" fmla="*/ 2147483646 h 8"/>
                    <a:gd name="T6" fmla="*/ 0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" name="Freeform 267"/>
                <p:cNvSpPr>
                  <a:spLocks/>
                </p:cNvSpPr>
                <p:nvPr/>
              </p:nvSpPr>
              <p:spPr bwMode="auto">
                <a:xfrm>
                  <a:off x="2357180" y="2020461"/>
                  <a:ext cx="1591" cy="4832"/>
                </a:xfrm>
                <a:custGeom>
                  <a:avLst/>
                  <a:gdLst>
                    <a:gd name="T0" fmla="*/ 0 w 3"/>
                    <a:gd name="T1" fmla="*/ 2147483646 h 9"/>
                    <a:gd name="T2" fmla="*/ 2147483646 w 3"/>
                    <a:gd name="T3" fmla="*/ 2147483646 h 9"/>
                    <a:gd name="T4" fmla="*/ 2147483646 w 3"/>
                    <a:gd name="T5" fmla="*/ 2147483646 h 9"/>
                    <a:gd name="T6" fmla="*/ 0 w 3"/>
                    <a:gd name="T7" fmla="*/ 0 h 9"/>
                    <a:gd name="T8" fmla="*/ 0 w 3"/>
                    <a:gd name="T9" fmla="*/ 214748364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9"/>
                    <a:gd name="T17" fmla="*/ 3 w 3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9">
                      <a:moveTo>
                        <a:pt x="0" y="9"/>
                      </a:move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" name="Freeform 268"/>
                <p:cNvSpPr>
                  <a:spLocks/>
                </p:cNvSpPr>
                <p:nvPr/>
              </p:nvSpPr>
              <p:spPr bwMode="auto">
                <a:xfrm>
                  <a:off x="2369903" y="2015630"/>
                  <a:ext cx="1591" cy="1610"/>
                </a:xfrm>
                <a:custGeom>
                  <a:avLst/>
                  <a:gdLst>
                    <a:gd name="T0" fmla="*/ 0 w 4"/>
                    <a:gd name="T1" fmla="*/ 0 h 3"/>
                    <a:gd name="T2" fmla="*/ 2147483646 w 4"/>
                    <a:gd name="T3" fmla="*/ 2147483646 h 3"/>
                    <a:gd name="T4" fmla="*/ 0 w 4"/>
                    <a:gd name="T5" fmla="*/ 2147483646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" name="Freeform 269"/>
                <p:cNvSpPr>
                  <a:spLocks/>
                </p:cNvSpPr>
                <p:nvPr/>
              </p:nvSpPr>
              <p:spPr bwMode="auto">
                <a:xfrm>
                  <a:off x="2235403" y="2615650"/>
                  <a:ext cx="1319335" cy="756987"/>
                </a:xfrm>
                <a:custGeom>
                  <a:avLst/>
                  <a:gdLst>
                    <a:gd name="T0" fmla="*/ 2147483646 w 2489"/>
                    <a:gd name="T1" fmla="*/ 2147483646 h 1412"/>
                    <a:gd name="T2" fmla="*/ 2147483646 w 2489"/>
                    <a:gd name="T3" fmla="*/ 2147483646 h 1412"/>
                    <a:gd name="T4" fmla="*/ 2147483646 w 2489"/>
                    <a:gd name="T5" fmla="*/ 2147483646 h 1412"/>
                    <a:gd name="T6" fmla="*/ 2147483646 w 2489"/>
                    <a:gd name="T7" fmla="*/ 2147483646 h 1412"/>
                    <a:gd name="T8" fmla="*/ 2147483646 w 2489"/>
                    <a:gd name="T9" fmla="*/ 2147483646 h 1412"/>
                    <a:gd name="T10" fmla="*/ 2147483646 w 2489"/>
                    <a:gd name="T11" fmla="*/ 2147483646 h 1412"/>
                    <a:gd name="T12" fmla="*/ 2147483646 w 2489"/>
                    <a:gd name="T13" fmla="*/ 2147483646 h 1412"/>
                    <a:gd name="T14" fmla="*/ 2147483646 w 2489"/>
                    <a:gd name="T15" fmla="*/ 2147483646 h 1412"/>
                    <a:gd name="T16" fmla="*/ 2147483646 w 2489"/>
                    <a:gd name="T17" fmla="*/ 2147483646 h 1412"/>
                    <a:gd name="T18" fmla="*/ 2147483646 w 2489"/>
                    <a:gd name="T19" fmla="*/ 2147483646 h 1412"/>
                    <a:gd name="T20" fmla="*/ 2147483646 w 2489"/>
                    <a:gd name="T21" fmla="*/ 2147483646 h 1412"/>
                    <a:gd name="T22" fmla="*/ 2147483646 w 2489"/>
                    <a:gd name="T23" fmla="*/ 2147483646 h 1412"/>
                    <a:gd name="T24" fmla="*/ 2147483646 w 2489"/>
                    <a:gd name="T25" fmla="*/ 2147483646 h 1412"/>
                    <a:gd name="T26" fmla="*/ 2147483646 w 2489"/>
                    <a:gd name="T27" fmla="*/ 2147483646 h 1412"/>
                    <a:gd name="T28" fmla="*/ 2147483646 w 2489"/>
                    <a:gd name="T29" fmla="*/ 2147483646 h 1412"/>
                    <a:gd name="T30" fmla="*/ 2147483646 w 2489"/>
                    <a:gd name="T31" fmla="*/ 2147483646 h 1412"/>
                    <a:gd name="T32" fmla="*/ 2147483646 w 2489"/>
                    <a:gd name="T33" fmla="*/ 2147483646 h 1412"/>
                    <a:gd name="T34" fmla="*/ 2147483646 w 2489"/>
                    <a:gd name="T35" fmla="*/ 2147483646 h 1412"/>
                    <a:gd name="T36" fmla="*/ 2147483646 w 2489"/>
                    <a:gd name="T37" fmla="*/ 2147483646 h 1412"/>
                    <a:gd name="T38" fmla="*/ 2147483646 w 2489"/>
                    <a:gd name="T39" fmla="*/ 2147483646 h 1412"/>
                    <a:gd name="T40" fmla="*/ 2147483646 w 2489"/>
                    <a:gd name="T41" fmla="*/ 2147483646 h 1412"/>
                    <a:gd name="T42" fmla="*/ 2147483646 w 2489"/>
                    <a:gd name="T43" fmla="*/ 2147483646 h 1412"/>
                    <a:gd name="T44" fmla="*/ 2147483646 w 2489"/>
                    <a:gd name="T45" fmla="*/ 2147483646 h 1412"/>
                    <a:gd name="T46" fmla="*/ 2147483646 w 2489"/>
                    <a:gd name="T47" fmla="*/ 2147483646 h 1412"/>
                    <a:gd name="T48" fmla="*/ 2147483646 w 2489"/>
                    <a:gd name="T49" fmla="*/ 2147483646 h 1412"/>
                    <a:gd name="T50" fmla="*/ 2147483646 w 2489"/>
                    <a:gd name="T51" fmla="*/ 2147483646 h 1412"/>
                    <a:gd name="T52" fmla="*/ 2147483646 w 2489"/>
                    <a:gd name="T53" fmla="*/ 2147483646 h 1412"/>
                    <a:gd name="T54" fmla="*/ 2147483646 w 2489"/>
                    <a:gd name="T55" fmla="*/ 2147483646 h 1412"/>
                    <a:gd name="T56" fmla="*/ 2147483646 w 2489"/>
                    <a:gd name="T57" fmla="*/ 2147483646 h 1412"/>
                    <a:gd name="T58" fmla="*/ 2147483646 w 2489"/>
                    <a:gd name="T59" fmla="*/ 2147483646 h 1412"/>
                    <a:gd name="T60" fmla="*/ 2147483646 w 2489"/>
                    <a:gd name="T61" fmla="*/ 2147483646 h 1412"/>
                    <a:gd name="T62" fmla="*/ 2147483646 w 2489"/>
                    <a:gd name="T63" fmla="*/ 2147483646 h 1412"/>
                    <a:gd name="T64" fmla="*/ 2147483646 w 2489"/>
                    <a:gd name="T65" fmla="*/ 2147483646 h 1412"/>
                    <a:gd name="T66" fmla="*/ 2147483646 w 2489"/>
                    <a:gd name="T67" fmla="*/ 2147483646 h 1412"/>
                    <a:gd name="T68" fmla="*/ 2147483646 w 2489"/>
                    <a:gd name="T69" fmla="*/ 2147483646 h 1412"/>
                    <a:gd name="T70" fmla="*/ 2147483646 w 2489"/>
                    <a:gd name="T71" fmla="*/ 2147483646 h 1412"/>
                    <a:gd name="T72" fmla="*/ 2147483646 w 2489"/>
                    <a:gd name="T73" fmla="*/ 2147483646 h 1412"/>
                    <a:gd name="T74" fmla="*/ 2147483646 w 2489"/>
                    <a:gd name="T75" fmla="*/ 2147483646 h 1412"/>
                    <a:gd name="T76" fmla="*/ 2147483646 w 2489"/>
                    <a:gd name="T77" fmla="*/ 2147483646 h 1412"/>
                    <a:gd name="T78" fmla="*/ 2147483646 w 2489"/>
                    <a:gd name="T79" fmla="*/ 2147483646 h 1412"/>
                    <a:gd name="T80" fmla="*/ 2147483646 w 2489"/>
                    <a:gd name="T81" fmla="*/ 2147483646 h 1412"/>
                    <a:gd name="T82" fmla="*/ 2147483646 w 2489"/>
                    <a:gd name="T83" fmla="*/ 2147483646 h 1412"/>
                    <a:gd name="T84" fmla="*/ 2147483646 w 2489"/>
                    <a:gd name="T85" fmla="*/ 2147483646 h 1412"/>
                    <a:gd name="T86" fmla="*/ 2147483646 w 2489"/>
                    <a:gd name="T87" fmla="*/ 2147483646 h 1412"/>
                    <a:gd name="T88" fmla="*/ 2147483646 w 2489"/>
                    <a:gd name="T89" fmla="*/ 2147483646 h 1412"/>
                    <a:gd name="T90" fmla="*/ 2147483646 w 2489"/>
                    <a:gd name="T91" fmla="*/ 2147483646 h 1412"/>
                    <a:gd name="T92" fmla="*/ 2147483646 w 2489"/>
                    <a:gd name="T93" fmla="*/ 2147483646 h 1412"/>
                    <a:gd name="T94" fmla="*/ 2147483646 w 2489"/>
                    <a:gd name="T95" fmla="*/ 2147483646 h 1412"/>
                    <a:gd name="T96" fmla="*/ 2147483646 w 2489"/>
                    <a:gd name="T97" fmla="*/ 2147483646 h 1412"/>
                    <a:gd name="T98" fmla="*/ 2147483646 w 2489"/>
                    <a:gd name="T99" fmla="*/ 2147483646 h 1412"/>
                    <a:gd name="T100" fmla="*/ 2147483646 w 2489"/>
                    <a:gd name="T101" fmla="*/ 2147483646 h 1412"/>
                    <a:gd name="T102" fmla="*/ 2147483646 w 2489"/>
                    <a:gd name="T103" fmla="*/ 2147483646 h 1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489"/>
                    <a:gd name="T157" fmla="*/ 0 h 1412"/>
                    <a:gd name="T158" fmla="*/ 2489 w 2489"/>
                    <a:gd name="T159" fmla="*/ 1412 h 1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489" h="1412">
                      <a:moveTo>
                        <a:pt x="148" y="822"/>
                      </a:moveTo>
                      <a:lnTo>
                        <a:pt x="137" y="856"/>
                      </a:lnTo>
                      <a:lnTo>
                        <a:pt x="111" y="866"/>
                      </a:lnTo>
                      <a:lnTo>
                        <a:pt x="122" y="897"/>
                      </a:lnTo>
                      <a:lnTo>
                        <a:pt x="100" y="912"/>
                      </a:lnTo>
                      <a:lnTo>
                        <a:pt x="74" y="906"/>
                      </a:lnTo>
                      <a:lnTo>
                        <a:pt x="34" y="936"/>
                      </a:lnTo>
                      <a:lnTo>
                        <a:pt x="39" y="952"/>
                      </a:lnTo>
                      <a:lnTo>
                        <a:pt x="2" y="976"/>
                      </a:lnTo>
                      <a:lnTo>
                        <a:pt x="31" y="1044"/>
                      </a:lnTo>
                      <a:lnTo>
                        <a:pt x="0" y="1063"/>
                      </a:lnTo>
                      <a:lnTo>
                        <a:pt x="11" y="1068"/>
                      </a:lnTo>
                      <a:lnTo>
                        <a:pt x="25" y="1115"/>
                      </a:lnTo>
                      <a:lnTo>
                        <a:pt x="9" y="1149"/>
                      </a:lnTo>
                      <a:lnTo>
                        <a:pt x="23" y="1171"/>
                      </a:lnTo>
                      <a:lnTo>
                        <a:pt x="50" y="1161"/>
                      </a:lnTo>
                      <a:lnTo>
                        <a:pt x="76" y="1105"/>
                      </a:lnTo>
                      <a:lnTo>
                        <a:pt x="108" y="1096"/>
                      </a:lnTo>
                      <a:lnTo>
                        <a:pt x="116" y="1116"/>
                      </a:lnTo>
                      <a:lnTo>
                        <a:pt x="143" y="1091"/>
                      </a:lnTo>
                      <a:lnTo>
                        <a:pt x="152" y="1112"/>
                      </a:lnTo>
                      <a:lnTo>
                        <a:pt x="162" y="1107"/>
                      </a:lnTo>
                      <a:lnTo>
                        <a:pt x="193" y="1117"/>
                      </a:lnTo>
                      <a:lnTo>
                        <a:pt x="213" y="1133"/>
                      </a:lnTo>
                      <a:lnTo>
                        <a:pt x="264" y="1124"/>
                      </a:lnTo>
                      <a:lnTo>
                        <a:pt x="280" y="1144"/>
                      </a:lnTo>
                      <a:lnTo>
                        <a:pt x="268" y="1180"/>
                      </a:lnTo>
                      <a:lnTo>
                        <a:pt x="289" y="1186"/>
                      </a:lnTo>
                      <a:lnTo>
                        <a:pt x="335" y="1171"/>
                      </a:lnTo>
                      <a:lnTo>
                        <a:pt x="351" y="1156"/>
                      </a:lnTo>
                      <a:lnTo>
                        <a:pt x="380" y="1157"/>
                      </a:lnTo>
                      <a:lnTo>
                        <a:pt x="373" y="1188"/>
                      </a:lnTo>
                      <a:lnTo>
                        <a:pt x="398" y="1179"/>
                      </a:lnTo>
                      <a:lnTo>
                        <a:pt x="398" y="1163"/>
                      </a:lnTo>
                      <a:lnTo>
                        <a:pt x="403" y="1158"/>
                      </a:lnTo>
                      <a:lnTo>
                        <a:pt x="395" y="1138"/>
                      </a:lnTo>
                      <a:lnTo>
                        <a:pt x="400" y="1133"/>
                      </a:lnTo>
                      <a:lnTo>
                        <a:pt x="379" y="1086"/>
                      </a:lnTo>
                      <a:lnTo>
                        <a:pt x="442" y="1051"/>
                      </a:lnTo>
                      <a:lnTo>
                        <a:pt x="471" y="1088"/>
                      </a:lnTo>
                      <a:lnTo>
                        <a:pt x="498" y="1073"/>
                      </a:lnTo>
                      <a:lnTo>
                        <a:pt x="517" y="1103"/>
                      </a:lnTo>
                      <a:lnTo>
                        <a:pt x="548" y="1089"/>
                      </a:lnTo>
                      <a:lnTo>
                        <a:pt x="578" y="1130"/>
                      </a:lnTo>
                      <a:lnTo>
                        <a:pt x="556" y="1156"/>
                      </a:lnTo>
                      <a:lnTo>
                        <a:pt x="587" y="1198"/>
                      </a:lnTo>
                      <a:lnTo>
                        <a:pt x="613" y="1183"/>
                      </a:lnTo>
                      <a:lnTo>
                        <a:pt x="693" y="1271"/>
                      </a:lnTo>
                      <a:lnTo>
                        <a:pt x="713" y="1251"/>
                      </a:lnTo>
                      <a:lnTo>
                        <a:pt x="724" y="1257"/>
                      </a:lnTo>
                      <a:lnTo>
                        <a:pt x="754" y="1246"/>
                      </a:lnTo>
                      <a:lnTo>
                        <a:pt x="789" y="1283"/>
                      </a:lnTo>
                      <a:lnTo>
                        <a:pt x="810" y="1263"/>
                      </a:lnTo>
                      <a:lnTo>
                        <a:pt x="845" y="1305"/>
                      </a:lnTo>
                      <a:lnTo>
                        <a:pt x="860" y="1300"/>
                      </a:lnTo>
                      <a:lnTo>
                        <a:pt x="871" y="1274"/>
                      </a:lnTo>
                      <a:lnTo>
                        <a:pt x="897" y="1264"/>
                      </a:lnTo>
                      <a:lnTo>
                        <a:pt x="906" y="1281"/>
                      </a:lnTo>
                      <a:lnTo>
                        <a:pt x="923" y="1276"/>
                      </a:lnTo>
                      <a:lnTo>
                        <a:pt x="957" y="1311"/>
                      </a:lnTo>
                      <a:lnTo>
                        <a:pt x="962" y="1306"/>
                      </a:lnTo>
                      <a:lnTo>
                        <a:pt x="1093" y="1401"/>
                      </a:lnTo>
                      <a:lnTo>
                        <a:pt x="1148" y="1412"/>
                      </a:lnTo>
                      <a:lnTo>
                        <a:pt x="1170" y="1403"/>
                      </a:lnTo>
                      <a:lnTo>
                        <a:pt x="1170" y="1393"/>
                      </a:lnTo>
                      <a:lnTo>
                        <a:pt x="1185" y="1378"/>
                      </a:lnTo>
                      <a:lnTo>
                        <a:pt x="1195" y="1373"/>
                      </a:lnTo>
                      <a:lnTo>
                        <a:pt x="1218" y="1379"/>
                      </a:lnTo>
                      <a:lnTo>
                        <a:pt x="1243" y="1364"/>
                      </a:lnTo>
                      <a:lnTo>
                        <a:pt x="1254" y="1343"/>
                      </a:lnTo>
                      <a:lnTo>
                        <a:pt x="1285" y="1324"/>
                      </a:lnTo>
                      <a:lnTo>
                        <a:pt x="1310" y="1304"/>
                      </a:lnTo>
                      <a:lnTo>
                        <a:pt x="1320" y="1278"/>
                      </a:lnTo>
                      <a:lnTo>
                        <a:pt x="1317" y="1263"/>
                      </a:lnTo>
                      <a:lnTo>
                        <a:pt x="1327" y="1248"/>
                      </a:lnTo>
                      <a:lnTo>
                        <a:pt x="1332" y="1227"/>
                      </a:lnTo>
                      <a:lnTo>
                        <a:pt x="1347" y="1222"/>
                      </a:lnTo>
                      <a:lnTo>
                        <a:pt x="1357" y="1208"/>
                      </a:lnTo>
                      <a:lnTo>
                        <a:pt x="1354" y="1186"/>
                      </a:lnTo>
                      <a:lnTo>
                        <a:pt x="1359" y="1166"/>
                      </a:lnTo>
                      <a:lnTo>
                        <a:pt x="1369" y="1157"/>
                      </a:lnTo>
                      <a:lnTo>
                        <a:pt x="1394" y="1157"/>
                      </a:lnTo>
                      <a:lnTo>
                        <a:pt x="1411" y="1116"/>
                      </a:lnTo>
                      <a:lnTo>
                        <a:pt x="1431" y="1106"/>
                      </a:lnTo>
                      <a:lnTo>
                        <a:pt x="1479" y="1041"/>
                      </a:lnTo>
                      <a:lnTo>
                        <a:pt x="1519" y="1010"/>
                      </a:lnTo>
                      <a:lnTo>
                        <a:pt x="1550" y="1000"/>
                      </a:lnTo>
                      <a:lnTo>
                        <a:pt x="1551" y="964"/>
                      </a:lnTo>
                      <a:lnTo>
                        <a:pt x="1572" y="915"/>
                      </a:lnTo>
                      <a:lnTo>
                        <a:pt x="1604" y="899"/>
                      </a:lnTo>
                      <a:lnTo>
                        <a:pt x="1609" y="869"/>
                      </a:lnTo>
                      <a:lnTo>
                        <a:pt x="1619" y="864"/>
                      </a:lnTo>
                      <a:lnTo>
                        <a:pt x="1629" y="869"/>
                      </a:lnTo>
                      <a:lnTo>
                        <a:pt x="1692" y="845"/>
                      </a:lnTo>
                      <a:lnTo>
                        <a:pt x="1700" y="855"/>
                      </a:lnTo>
                      <a:lnTo>
                        <a:pt x="1700" y="885"/>
                      </a:lnTo>
                      <a:lnTo>
                        <a:pt x="1706" y="890"/>
                      </a:lnTo>
                      <a:lnTo>
                        <a:pt x="1695" y="896"/>
                      </a:lnTo>
                      <a:lnTo>
                        <a:pt x="1700" y="906"/>
                      </a:lnTo>
                      <a:lnTo>
                        <a:pt x="1746" y="890"/>
                      </a:lnTo>
                      <a:lnTo>
                        <a:pt x="1757" y="902"/>
                      </a:lnTo>
                      <a:lnTo>
                        <a:pt x="1803" y="882"/>
                      </a:lnTo>
                      <a:lnTo>
                        <a:pt x="1803" y="861"/>
                      </a:lnTo>
                      <a:lnTo>
                        <a:pt x="1860" y="841"/>
                      </a:lnTo>
                      <a:lnTo>
                        <a:pt x="1899" y="842"/>
                      </a:lnTo>
                      <a:lnTo>
                        <a:pt x="1926" y="827"/>
                      </a:lnTo>
                      <a:lnTo>
                        <a:pt x="1962" y="822"/>
                      </a:lnTo>
                      <a:lnTo>
                        <a:pt x="1972" y="832"/>
                      </a:lnTo>
                      <a:lnTo>
                        <a:pt x="2018" y="818"/>
                      </a:lnTo>
                      <a:lnTo>
                        <a:pt x="2013" y="797"/>
                      </a:lnTo>
                      <a:lnTo>
                        <a:pt x="2070" y="767"/>
                      </a:lnTo>
                      <a:lnTo>
                        <a:pt x="2069" y="782"/>
                      </a:lnTo>
                      <a:lnTo>
                        <a:pt x="2084" y="777"/>
                      </a:lnTo>
                      <a:lnTo>
                        <a:pt x="2086" y="762"/>
                      </a:lnTo>
                      <a:lnTo>
                        <a:pt x="2126" y="741"/>
                      </a:lnTo>
                      <a:lnTo>
                        <a:pt x="2147" y="743"/>
                      </a:lnTo>
                      <a:lnTo>
                        <a:pt x="2172" y="722"/>
                      </a:lnTo>
                      <a:lnTo>
                        <a:pt x="2208" y="748"/>
                      </a:lnTo>
                      <a:lnTo>
                        <a:pt x="2218" y="732"/>
                      </a:lnTo>
                      <a:lnTo>
                        <a:pt x="2234" y="737"/>
                      </a:lnTo>
                      <a:lnTo>
                        <a:pt x="2239" y="727"/>
                      </a:lnTo>
                      <a:lnTo>
                        <a:pt x="2285" y="739"/>
                      </a:lnTo>
                      <a:lnTo>
                        <a:pt x="2305" y="698"/>
                      </a:lnTo>
                      <a:lnTo>
                        <a:pt x="2320" y="703"/>
                      </a:lnTo>
                      <a:lnTo>
                        <a:pt x="2332" y="683"/>
                      </a:lnTo>
                      <a:lnTo>
                        <a:pt x="2393" y="677"/>
                      </a:lnTo>
                      <a:lnTo>
                        <a:pt x="2398" y="657"/>
                      </a:lnTo>
                      <a:lnTo>
                        <a:pt x="2418" y="672"/>
                      </a:lnTo>
                      <a:lnTo>
                        <a:pt x="2444" y="642"/>
                      </a:lnTo>
                      <a:lnTo>
                        <a:pt x="2424" y="642"/>
                      </a:lnTo>
                      <a:lnTo>
                        <a:pt x="2418" y="632"/>
                      </a:lnTo>
                      <a:lnTo>
                        <a:pt x="2445" y="616"/>
                      </a:lnTo>
                      <a:lnTo>
                        <a:pt x="2459" y="637"/>
                      </a:lnTo>
                      <a:lnTo>
                        <a:pt x="2475" y="637"/>
                      </a:lnTo>
                      <a:lnTo>
                        <a:pt x="2481" y="581"/>
                      </a:lnTo>
                      <a:lnTo>
                        <a:pt x="2467" y="579"/>
                      </a:lnTo>
                      <a:lnTo>
                        <a:pt x="2445" y="559"/>
                      </a:lnTo>
                      <a:lnTo>
                        <a:pt x="2441" y="521"/>
                      </a:lnTo>
                      <a:lnTo>
                        <a:pt x="2468" y="467"/>
                      </a:lnTo>
                      <a:lnTo>
                        <a:pt x="2489" y="453"/>
                      </a:lnTo>
                      <a:lnTo>
                        <a:pt x="2478" y="442"/>
                      </a:lnTo>
                      <a:lnTo>
                        <a:pt x="2458" y="452"/>
                      </a:lnTo>
                      <a:lnTo>
                        <a:pt x="2426" y="426"/>
                      </a:lnTo>
                      <a:lnTo>
                        <a:pt x="2401" y="450"/>
                      </a:lnTo>
                      <a:lnTo>
                        <a:pt x="2369" y="456"/>
                      </a:lnTo>
                      <a:lnTo>
                        <a:pt x="2336" y="487"/>
                      </a:lnTo>
                      <a:lnTo>
                        <a:pt x="2319" y="508"/>
                      </a:lnTo>
                      <a:lnTo>
                        <a:pt x="2305" y="498"/>
                      </a:lnTo>
                      <a:lnTo>
                        <a:pt x="2288" y="513"/>
                      </a:lnTo>
                      <a:lnTo>
                        <a:pt x="2269" y="486"/>
                      </a:lnTo>
                      <a:lnTo>
                        <a:pt x="2207" y="512"/>
                      </a:lnTo>
                      <a:lnTo>
                        <a:pt x="2197" y="542"/>
                      </a:lnTo>
                      <a:lnTo>
                        <a:pt x="2055" y="546"/>
                      </a:lnTo>
                      <a:lnTo>
                        <a:pt x="1850" y="408"/>
                      </a:lnTo>
                      <a:lnTo>
                        <a:pt x="1537" y="188"/>
                      </a:lnTo>
                      <a:lnTo>
                        <a:pt x="1487" y="146"/>
                      </a:lnTo>
                      <a:lnTo>
                        <a:pt x="1393" y="32"/>
                      </a:lnTo>
                      <a:lnTo>
                        <a:pt x="1355" y="26"/>
                      </a:lnTo>
                      <a:lnTo>
                        <a:pt x="1354" y="19"/>
                      </a:lnTo>
                      <a:lnTo>
                        <a:pt x="1329" y="19"/>
                      </a:lnTo>
                      <a:lnTo>
                        <a:pt x="1301" y="46"/>
                      </a:lnTo>
                      <a:lnTo>
                        <a:pt x="1036" y="0"/>
                      </a:lnTo>
                      <a:lnTo>
                        <a:pt x="900" y="142"/>
                      </a:lnTo>
                      <a:lnTo>
                        <a:pt x="940" y="172"/>
                      </a:lnTo>
                      <a:lnTo>
                        <a:pt x="912" y="259"/>
                      </a:lnTo>
                      <a:lnTo>
                        <a:pt x="931" y="305"/>
                      </a:lnTo>
                      <a:lnTo>
                        <a:pt x="875" y="341"/>
                      </a:lnTo>
                      <a:lnTo>
                        <a:pt x="836" y="283"/>
                      </a:lnTo>
                      <a:lnTo>
                        <a:pt x="804" y="292"/>
                      </a:lnTo>
                      <a:lnTo>
                        <a:pt x="775" y="257"/>
                      </a:lnTo>
                      <a:lnTo>
                        <a:pt x="744" y="272"/>
                      </a:lnTo>
                      <a:lnTo>
                        <a:pt x="724" y="245"/>
                      </a:lnTo>
                      <a:lnTo>
                        <a:pt x="693" y="266"/>
                      </a:lnTo>
                      <a:lnTo>
                        <a:pt x="683" y="240"/>
                      </a:lnTo>
                      <a:lnTo>
                        <a:pt x="694" y="220"/>
                      </a:lnTo>
                      <a:lnTo>
                        <a:pt x="583" y="105"/>
                      </a:lnTo>
                      <a:lnTo>
                        <a:pt x="563" y="110"/>
                      </a:lnTo>
                      <a:lnTo>
                        <a:pt x="534" y="68"/>
                      </a:lnTo>
                      <a:lnTo>
                        <a:pt x="488" y="53"/>
                      </a:lnTo>
                      <a:lnTo>
                        <a:pt x="481" y="109"/>
                      </a:lnTo>
                      <a:lnTo>
                        <a:pt x="505" y="165"/>
                      </a:lnTo>
                      <a:lnTo>
                        <a:pt x="509" y="221"/>
                      </a:lnTo>
                      <a:lnTo>
                        <a:pt x="489" y="272"/>
                      </a:lnTo>
                      <a:lnTo>
                        <a:pt x="462" y="281"/>
                      </a:lnTo>
                      <a:lnTo>
                        <a:pt x="451" y="347"/>
                      </a:lnTo>
                      <a:lnTo>
                        <a:pt x="461" y="378"/>
                      </a:lnTo>
                      <a:lnTo>
                        <a:pt x="379" y="382"/>
                      </a:lnTo>
                      <a:lnTo>
                        <a:pt x="363" y="428"/>
                      </a:lnTo>
                      <a:lnTo>
                        <a:pt x="310" y="472"/>
                      </a:lnTo>
                      <a:lnTo>
                        <a:pt x="321" y="493"/>
                      </a:lnTo>
                      <a:lnTo>
                        <a:pt x="295" y="503"/>
                      </a:lnTo>
                      <a:lnTo>
                        <a:pt x="314" y="528"/>
                      </a:lnTo>
                      <a:lnTo>
                        <a:pt x="340" y="514"/>
                      </a:lnTo>
                      <a:lnTo>
                        <a:pt x="375" y="560"/>
                      </a:lnTo>
                      <a:lnTo>
                        <a:pt x="401" y="541"/>
                      </a:lnTo>
                      <a:lnTo>
                        <a:pt x="406" y="526"/>
                      </a:lnTo>
                      <a:lnTo>
                        <a:pt x="453" y="495"/>
                      </a:lnTo>
                      <a:lnTo>
                        <a:pt x="474" y="517"/>
                      </a:lnTo>
                      <a:lnTo>
                        <a:pt x="504" y="512"/>
                      </a:lnTo>
                      <a:lnTo>
                        <a:pt x="548" y="579"/>
                      </a:lnTo>
                      <a:lnTo>
                        <a:pt x="434" y="669"/>
                      </a:lnTo>
                      <a:lnTo>
                        <a:pt x="419" y="653"/>
                      </a:lnTo>
                      <a:lnTo>
                        <a:pt x="336" y="718"/>
                      </a:lnTo>
                      <a:lnTo>
                        <a:pt x="355" y="764"/>
                      </a:lnTo>
                      <a:lnTo>
                        <a:pt x="295" y="825"/>
                      </a:lnTo>
                      <a:lnTo>
                        <a:pt x="281" y="829"/>
                      </a:lnTo>
                      <a:lnTo>
                        <a:pt x="278" y="806"/>
                      </a:lnTo>
                      <a:lnTo>
                        <a:pt x="182" y="771"/>
                      </a:lnTo>
                      <a:lnTo>
                        <a:pt x="169" y="791"/>
                      </a:lnTo>
                      <a:lnTo>
                        <a:pt x="148" y="8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" name="Freeform 270"/>
                <p:cNvSpPr>
                  <a:spLocks/>
                </p:cNvSpPr>
                <p:nvPr/>
              </p:nvSpPr>
              <p:spPr bwMode="auto">
                <a:xfrm>
                  <a:off x="1684489" y="2872741"/>
                  <a:ext cx="476294" cy="312634"/>
                </a:xfrm>
                <a:custGeom>
                  <a:avLst/>
                  <a:gdLst>
                    <a:gd name="T0" fmla="*/ 2147483646 w 900"/>
                    <a:gd name="T1" fmla="*/ 2147483646 h 583"/>
                    <a:gd name="T2" fmla="*/ 2147483646 w 900"/>
                    <a:gd name="T3" fmla="*/ 2147483646 h 583"/>
                    <a:gd name="T4" fmla="*/ 2147483646 w 900"/>
                    <a:gd name="T5" fmla="*/ 2147483646 h 583"/>
                    <a:gd name="T6" fmla="*/ 2147483646 w 900"/>
                    <a:gd name="T7" fmla="*/ 2147483646 h 583"/>
                    <a:gd name="T8" fmla="*/ 2147483646 w 900"/>
                    <a:gd name="T9" fmla="*/ 2147483646 h 583"/>
                    <a:gd name="T10" fmla="*/ 2147483646 w 900"/>
                    <a:gd name="T11" fmla="*/ 2147483646 h 583"/>
                    <a:gd name="T12" fmla="*/ 2147483646 w 900"/>
                    <a:gd name="T13" fmla="*/ 2147483646 h 583"/>
                    <a:gd name="T14" fmla="*/ 2147483646 w 900"/>
                    <a:gd name="T15" fmla="*/ 2147483646 h 583"/>
                    <a:gd name="T16" fmla="*/ 2147483646 w 900"/>
                    <a:gd name="T17" fmla="*/ 2147483646 h 583"/>
                    <a:gd name="T18" fmla="*/ 2147483646 w 900"/>
                    <a:gd name="T19" fmla="*/ 2147483646 h 583"/>
                    <a:gd name="T20" fmla="*/ 2147483646 w 900"/>
                    <a:gd name="T21" fmla="*/ 2147483646 h 583"/>
                    <a:gd name="T22" fmla="*/ 2147483646 w 900"/>
                    <a:gd name="T23" fmla="*/ 2147483646 h 583"/>
                    <a:gd name="T24" fmla="*/ 2147483646 w 900"/>
                    <a:gd name="T25" fmla="*/ 2147483646 h 583"/>
                    <a:gd name="T26" fmla="*/ 2147483646 w 900"/>
                    <a:gd name="T27" fmla="*/ 2147483646 h 583"/>
                    <a:gd name="T28" fmla="*/ 2147483646 w 900"/>
                    <a:gd name="T29" fmla="*/ 2147483646 h 583"/>
                    <a:gd name="T30" fmla="*/ 2147483646 w 900"/>
                    <a:gd name="T31" fmla="*/ 2147483646 h 583"/>
                    <a:gd name="T32" fmla="*/ 2147483646 w 900"/>
                    <a:gd name="T33" fmla="*/ 2147483646 h 583"/>
                    <a:gd name="T34" fmla="*/ 2147483646 w 900"/>
                    <a:gd name="T35" fmla="*/ 2147483646 h 583"/>
                    <a:gd name="T36" fmla="*/ 2147483646 w 900"/>
                    <a:gd name="T37" fmla="*/ 2147483646 h 583"/>
                    <a:gd name="T38" fmla="*/ 2147483646 w 900"/>
                    <a:gd name="T39" fmla="*/ 2147483646 h 583"/>
                    <a:gd name="T40" fmla="*/ 2147483646 w 900"/>
                    <a:gd name="T41" fmla="*/ 2147483646 h 583"/>
                    <a:gd name="T42" fmla="*/ 2147483646 w 900"/>
                    <a:gd name="T43" fmla="*/ 2147483646 h 583"/>
                    <a:gd name="T44" fmla="*/ 2147483646 w 900"/>
                    <a:gd name="T45" fmla="*/ 2147483646 h 583"/>
                    <a:gd name="T46" fmla="*/ 2147483646 w 900"/>
                    <a:gd name="T47" fmla="*/ 2147483646 h 583"/>
                    <a:gd name="T48" fmla="*/ 2147483646 w 900"/>
                    <a:gd name="T49" fmla="*/ 2147483646 h 583"/>
                    <a:gd name="T50" fmla="*/ 2147483646 w 900"/>
                    <a:gd name="T51" fmla="*/ 2147483646 h 583"/>
                    <a:gd name="T52" fmla="*/ 2147483646 w 900"/>
                    <a:gd name="T53" fmla="*/ 2147483646 h 583"/>
                    <a:gd name="T54" fmla="*/ 2147483646 w 900"/>
                    <a:gd name="T55" fmla="*/ 2147483646 h 583"/>
                    <a:gd name="T56" fmla="*/ 2147483646 w 900"/>
                    <a:gd name="T57" fmla="*/ 2147483646 h 583"/>
                    <a:gd name="T58" fmla="*/ 2147483646 w 900"/>
                    <a:gd name="T59" fmla="*/ 2147483646 h 583"/>
                    <a:gd name="T60" fmla="*/ 2147483646 w 900"/>
                    <a:gd name="T61" fmla="*/ 2147483646 h 583"/>
                    <a:gd name="T62" fmla="*/ 2147483646 w 900"/>
                    <a:gd name="T63" fmla="*/ 2147483646 h 583"/>
                    <a:gd name="T64" fmla="*/ 2147483646 w 900"/>
                    <a:gd name="T65" fmla="*/ 2147483646 h 583"/>
                    <a:gd name="T66" fmla="*/ 2147483646 w 900"/>
                    <a:gd name="T67" fmla="*/ 2147483646 h 583"/>
                    <a:gd name="T68" fmla="*/ 2147483646 w 900"/>
                    <a:gd name="T69" fmla="*/ 2147483646 h 583"/>
                    <a:gd name="T70" fmla="*/ 2147483646 w 900"/>
                    <a:gd name="T71" fmla="*/ 2147483646 h 583"/>
                    <a:gd name="T72" fmla="*/ 2147483646 w 900"/>
                    <a:gd name="T73" fmla="*/ 2147483646 h 583"/>
                    <a:gd name="T74" fmla="*/ 2147483646 w 900"/>
                    <a:gd name="T75" fmla="*/ 2147483646 h 583"/>
                    <a:gd name="T76" fmla="*/ 2147483646 w 900"/>
                    <a:gd name="T77" fmla="*/ 2147483646 h 583"/>
                    <a:gd name="T78" fmla="*/ 2147483646 w 900"/>
                    <a:gd name="T79" fmla="*/ 2147483646 h 583"/>
                    <a:gd name="T80" fmla="*/ 2147483646 w 900"/>
                    <a:gd name="T81" fmla="*/ 2147483646 h 583"/>
                    <a:gd name="T82" fmla="*/ 2147483646 w 900"/>
                    <a:gd name="T83" fmla="*/ 2147483646 h 583"/>
                    <a:gd name="T84" fmla="*/ 0 w 900"/>
                    <a:gd name="T85" fmla="*/ 2147483646 h 583"/>
                    <a:gd name="T86" fmla="*/ 2147483646 w 900"/>
                    <a:gd name="T87" fmla="*/ 2147483646 h 583"/>
                    <a:gd name="T88" fmla="*/ 2147483646 w 900"/>
                    <a:gd name="T89" fmla="*/ 2147483646 h 583"/>
                    <a:gd name="T90" fmla="*/ 2147483646 w 900"/>
                    <a:gd name="T91" fmla="*/ 2147483646 h 583"/>
                    <a:gd name="T92" fmla="*/ 2147483646 w 900"/>
                    <a:gd name="T93" fmla="*/ 2147483646 h 58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0"/>
                    <a:gd name="T142" fmla="*/ 0 h 583"/>
                    <a:gd name="T143" fmla="*/ 900 w 900"/>
                    <a:gd name="T144" fmla="*/ 583 h 58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0" h="583">
                      <a:moveTo>
                        <a:pt x="283" y="35"/>
                      </a:moveTo>
                      <a:lnTo>
                        <a:pt x="303" y="40"/>
                      </a:lnTo>
                      <a:lnTo>
                        <a:pt x="303" y="30"/>
                      </a:lnTo>
                      <a:lnTo>
                        <a:pt x="330" y="26"/>
                      </a:lnTo>
                      <a:lnTo>
                        <a:pt x="345" y="0"/>
                      </a:lnTo>
                      <a:lnTo>
                        <a:pt x="361" y="5"/>
                      </a:lnTo>
                      <a:lnTo>
                        <a:pt x="366" y="21"/>
                      </a:lnTo>
                      <a:lnTo>
                        <a:pt x="386" y="21"/>
                      </a:lnTo>
                      <a:lnTo>
                        <a:pt x="410" y="32"/>
                      </a:lnTo>
                      <a:lnTo>
                        <a:pt x="426" y="53"/>
                      </a:lnTo>
                      <a:lnTo>
                        <a:pt x="456" y="44"/>
                      </a:lnTo>
                      <a:lnTo>
                        <a:pt x="452" y="23"/>
                      </a:lnTo>
                      <a:lnTo>
                        <a:pt x="488" y="8"/>
                      </a:lnTo>
                      <a:lnTo>
                        <a:pt x="498" y="23"/>
                      </a:lnTo>
                      <a:lnTo>
                        <a:pt x="482" y="39"/>
                      </a:lnTo>
                      <a:lnTo>
                        <a:pt x="487" y="54"/>
                      </a:lnTo>
                      <a:lnTo>
                        <a:pt x="497" y="54"/>
                      </a:lnTo>
                      <a:lnTo>
                        <a:pt x="512" y="81"/>
                      </a:lnTo>
                      <a:lnTo>
                        <a:pt x="497" y="90"/>
                      </a:lnTo>
                      <a:lnTo>
                        <a:pt x="501" y="115"/>
                      </a:lnTo>
                      <a:lnTo>
                        <a:pt x="542" y="127"/>
                      </a:lnTo>
                      <a:lnTo>
                        <a:pt x="552" y="152"/>
                      </a:lnTo>
                      <a:lnTo>
                        <a:pt x="562" y="142"/>
                      </a:lnTo>
                      <a:lnTo>
                        <a:pt x="572" y="153"/>
                      </a:lnTo>
                      <a:lnTo>
                        <a:pt x="566" y="172"/>
                      </a:lnTo>
                      <a:lnTo>
                        <a:pt x="586" y="184"/>
                      </a:lnTo>
                      <a:lnTo>
                        <a:pt x="592" y="204"/>
                      </a:lnTo>
                      <a:lnTo>
                        <a:pt x="616" y="220"/>
                      </a:lnTo>
                      <a:lnTo>
                        <a:pt x="611" y="245"/>
                      </a:lnTo>
                      <a:lnTo>
                        <a:pt x="626" y="255"/>
                      </a:lnTo>
                      <a:lnTo>
                        <a:pt x="665" y="313"/>
                      </a:lnTo>
                      <a:lnTo>
                        <a:pt x="681" y="303"/>
                      </a:lnTo>
                      <a:lnTo>
                        <a:pt x="696" y="329"/>
                      </a:lnTo>
                      <a:lnTo>
                        <a:pt x="706" y="324"/>
                      </a:lnTo>
                      <a:lnTo>
                        <a:pt x="741" y="380"/>
                      </a:lnTo>
                      <a:lnTo>
                        <a:pt x="766" y="366"/>
                      </a:lnTo>
                      <a:lnTo>
                        <a:pt x="797" y="387"/>
                      </a:lnTo>
                      <a:lnTo>
                        <a:pt x="817" y="378"/>
                      </a:lnTo>
                      <a:lnTo>
                        <a:pt x="822" y="362"/>
                      </a:lnTo>
                      <a:lnTo>
                        <a:pt x="848" y="357"/>
                      </a:lnTo>
                      <a:lnTo>
                        <a:pt x="858" y="388"/>
                      </a:lnTo>
                      <a:lnTo>
                        <a:pt x="873" y="384"/>
                      </a:lnTo>
                      <a:lnTo>
                        <a:pt x="900" y="421"/>
                      </a:lnTo>
                      <a:lnTo>
                        <a:pt x="875" y="450"/>
                      </a:lnTo>
                      <a:lnTo>
                        <a:pt x="880" y="471"/>
                      </a:lnTo>
                      <a:lnTo>
                        <a:pt x="858" y="496"/>
                      </a:lnTo>
                      <a:lnTo>
                        <a:pt x="863" y="517"/>
                      </a:lnTo>
                      <a:lnTo>
                        <a:pt x="838" y="556"/>
                      </a:lnTo>
                      <a:lnTo>
                        <a:pt x="817" y="541"/>
                      </a:lnTo>
                      <a:lnTo>
                        <a:pt x="797" y="556"/>
                      </a:lnTo>
                      <a:lnTo>
                        <a:pt x="760" y="538"/>
                      </a:lnTo>
                      <a:lnTo>
                        <a:pt x="746" y="555"/>
                      </a:lnTo>
                      <a:lnTo>
                        <a:pt x="710" y="530"/>
                      </a:lnTo>
                      <a:lnTo>
                        <a:pt x="654" y="554"/>
                      </a:lnTo>
                      <a:lnTo>
                        <a:pt x="648" y="569"/>
                      </a:lnTo>
                      <a:lnTo>
                        <a:pt x="602" y="583"/>
                      </a:lnTo>
                      <a:lnTo>
                        <a:pt x="584" y="577"/>
                      </a:lnTo>
                      <a:lnTo>
                        <a:pt x="543" y="545"/>
                      </a:lnTo>
                      <a:lnTo>
                        <a:pt x="512" y="545"/>
                      </a:lnTo>
                      <a:lnTo>
                        <a:pt x="502" y="530"/>
                      </a:lnTo>
                      <a:lnTo>
                        <a:pt x="514" y="514"/>
                      </a:lnTo>
                      <a:lnTo>
                        <a:pt x="498" y="503"/>
                      </a:lnTo>
                      <a:lnTo>
                        <a:pt x="504" y="484"/>
                      </a:lnTo>
                      <a:lnTo>
                        <a:pt x="474" y="457"/>
                      </a:lnTo>
                      <a:lnTo>
                        <a:pt x="454" y="462"/>
                      </a:lnTo>
                      <a:lnTo>
                        <a:pt x="442" y="487"/>
                      </a:lnTo>
                      <a:lnTo>
                        <a:pt x="401" y="501"/>
                      </a:lnTo>
                      <a:lnTo>
                        <a:pt x="391" y="486"/>
                      </a:lnTo>
                      <a:lnTo>
                        <a:pt x="371" y="490"/>
                      </a:lnTo>
                      <a:lnTo>
                        <a:pt x="315" y="480"/>
                      </a:lnTo>
                      <a:lnTo>
                        <a:pt x="284" y="463"/>
                      </a:lnTo>
                      <a:lnTo>
                        <a:pt x="285" y="443"/>
                      </a:lnTo>
                      <a:lnTo>
                        <a:pt x="275" y="412"/>
                      </a:lnTo>
                      <a:lnTo>
                        <a:pt x="306" y="397"/>
                      </a:lnTo>
                      <a:lnTo>
                        <a:pt x="220" y="369"/>
                      </a:lnTo>
                      <a:lnTo>
                        <a:pt x="225" y="350"/>
                      </a:lnTo>
                      <a:lnTo>
                        <a:pt x="247" y="329"/>
                      </a:lnTo>
                      <a:lnTo>
                        <a:pt x="242" y="319"/>
                      </a:lnTo>
                      <a:lnTo>
                        <a:pt x="227" y="324"/>
                      </a:lnTo>
                      <a:lnTo>
                        <a:pt x="211" y="304"/>
                      </a:lnTo>
                      <a:lnTo>
                        <a:pt x="191" y="297"/>
                      </a:lnTo>
                      <a:lnTo>
                        <a:pt x="172" y="262"/>
                      </a:lnTo>
                      <a:lnTo>
                        <a:pt x="172" y="221"/>
                      </a:lnTo>
                      <a:lnTo>
                        <a:pt x="136" y="240"/>
                      </a:lnTo>
                      <a:lnTo>
                        <a:pt x="49" y="218"/>
                      </a:lnTo>
                      <a:lnTo>
                        <a:pt x="0" y="161"/>
                      </a:lnTo>
                      <a:lnTo>
                        <a:pt x="21" y="132"/>
                      </a:lnTo>
                      <a:lnTo>
                        <a:pt x="47" y="127"/>
                      </a:lnTo>
                      <a:lnTo>
                        <a:pt x="72" y="137"/>
                      </a:lnTo>
                      <a:lnTo>
                        <a:pt x="95" y="116"/>
                      </a:lnTo>
                      <a:lnTo>
                        <a:pt x="222" y="78"/>
                      </a:lnTo>
                      <a:lnTo>
                        <a:pt x="222" y="69"/>
                      </a:lnTo>
                      <a:lnTo>
                        <a:pt x="257" y="69"/>
                      </a:lnTo>
                      <a:lnTo>
                        <a:pt x="257" y="39"/>
                      </a:lnTo>
                      <a:lnTo>
                        <a:pt x="283" y="3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" name="Freeform 271"/>
                <p:cNvSpPr>
                  <a:spLocks/>
                </p:cNvSpPr>
                <p:nvPr/>
              </p:nvSpPr>
              <p:spPr bwMode="auto">
                <a:xfrm>
                  <a:off x="2535469" y="3996321"/>
                  <a:ext cx="428665" cy="361830"/>
                </a:xfrm>
                <a:custGeom>
                  <a:avLst/>
                  <a:gdLst>
                    <a:gd name="T0" fmla="*/ 2147483646 w 812"/>
                    <a:gd name="T1" fmla="*/ 2147483646 h 674"/>
                    <a:gd name="T2" fmla="*/ 2147483646 w 812"/>
                    <a:gd name="T3" fmla="*/ 2147483646 h 674"/>
                    <a:gd name="T4" fmla="*/ 2147483646 w 812"/>
                    <a:gd name="T5" fmla="*/ 2147483646 h 674"/>
                    <a:gd name="T6" fmla="*/ 2147483646 w 812"/>
                    <a:gd name="T7" fmla="*/ 2147483646 h 674"/>
                    <a:gd name="T8" fmla="*/ 0 w 812"/>
                    <a:gd name="T9" fmla="*/ 2147483646 h 674"/>
                    <a:gd name="T10" fmla="*/ 2147483646 w 812"/>
                    <a:gd name="T11" fmla="*/ 2147483646 h 674"/>
                    <a:gd name="T12" fmla="*/ 2147483646 w 812"/>
                    <a:gd name="T13" fmla="*/ 2147483646 h 674"/>
                    <a:gd name="T14" fmla="*/ 2147483646 w 812"/>
                    <a:gd name="T15" fmla="*/ 2147483646 h 674"/>
                    <a:gd name="T16" fmla="*/ 2147483646 w 812"/>
                    <a:gd name="T17" fmla="*/ 2147483646 h 674"/>
                    <a:gd name="T18" fmla="*/ 2147483646 w 812"/>
                    <a:gd name="T19" fmla="*/ 2147483646 h 674"/>
                    <a:gd name="T20" fmla="*/ 2147483646 w 812"/>
                    <a:gd name="T21" fmla="*/ 2147483646 h 674"/>
                    <a:gd name="T22" fmla="*/ 2147483646 w 812"/>
                    <a:gd name="T23" fmla="*/ 2147483646 h 674"/>
                    <a:gd name="T24" fmla="*/ 2147483646 w 812"/>
                    <a:gd name="T25" fmla="*/ 2147483646 h 674"/>
                    <a:gd name="T26" fmla="*/ 2147483646 w 812"/>
                    <a:gd name="T27" fmla="*/ 2147483646 h 674"/>
                    <a:gd name="T28" fmla="*/ 2147483646 w 812"/>
                    <a:gd name="T29" fmla="*/ 2147483646 h 674"/>
                    <a:gd name="T30" fmla="*/ 2147483646 w 812"/>
                    <a:gd name="T31" fmla="*/ 0 h 674"/>
                    <a:gd name="T32" fmla="*/ 2147483646 w 812"/>
                    <a:gd name="T33" fmla="*/ 2147483646 h 674"/>
                    <a:gd name="T34" fmla="*/ 2147483646 w 812"/>
                    <a:gd name="T35" fmla="*/ 2147483646 h 674"/>
                    <a:gd name="T36" fmla="*/ 2147483646 w 812"/>
                    <a:gd name="T37" fmla="*/ 2147483646 h 674"/>
                    <a:gd name="T38" fmla="*/ 2147483646 w 812"/>
                    <a:gd name="T39" fmla="*/ 2147483646 h 674"/>
                    <a:gd name="T40" fmla="*/ 2147483646 w 812"/>
                    <a:gd name="T41" fmla="*/ 2147483646 h 674"/>
                    <a:gd name="T42" fmla="*/ 2147483646 w 812"/>
                    <a:gd name="T43" fmla="*/ 2147483646 h 674"/>
                    <a:gd name="T44" fmla="*/ 2147483646 w 812"/>
                    <a:gd name="T45" fmla="*/ 2147483646 h 674"/>
                    <a:gd name="T46" fmla="*/ 2147483646 w 812"/>
                    <a:gd name="T47" fmla="*/ 2147483646 h 674"/>
                    <a:gd name="T48" fmla="*/ 2147483646 w 812"/>
                    <a:gd name="T49" fmla="*/ 2147483646 h 674"/>
                    <a:gd name="T50" fmla="*/ 2147483646 w 812"/>
                    <a:gd name="T51" fmla="*/ 2147483646 h 674"/>
                    <a:gd name="T52" fmla="*/ 2147483646 w 812"/>
                    <a:gd name="T53" fmla="*/ 2147483646 h 674"/>
                    <a:gd name="T54" fmla="*/ 2147483646 w 812"/>
                    <a:gd name="T55" fmla="*/ 2147483646 h 674"/>
                    <a:gd name="T56" fmla="*/ 2147483646 w 812"/>
                    <a:gd name="T57" fmla="*/ 2147483646 h 674"/>
                    <a:gd name="T58" fmla="*/ 2147483646 w 812"/>
                    <a:gd name="T59" fmla="*/ 2147483646 h 674"/>
                    <a:gd name="T60" fmla="*/ 2147483646 w 812"/>
                    <a:gd name="T61" fmla="*/ 2147483646 h 674"/>
                    <a:gd name="T62" fmla="*/ 2147483646 w 812"/>
                    <a:gd name="T63" fmla="*/ 2147483646 h 674"/>
                    <a:gd name="T64" fmla="*/ 2147483646 w 812"/>
                    <a:gd name="T65" fmla="*/ 2147483646 h 674"/>
                    <a:gd name="T66" fmla="*/ 2147483646 w 812"/>
                    <a:gd name="T67" fmla="*/ 2147483646 h 674"/>
                    <a:gd name="T68" fmla="*/ 2147483646 w 812"/>
                    <a:gd name="T69" fmla="*/ 2147483646 h 674"/>
                    <a:gd name="T70" fmla="*/ 2147483646 w 812"/>
                    <a:gd name="T71" fmla="*/ 2147483646 h 674"/>
                    <a:gd name="T72" fmla="*/ 2147483646 w 812"/>
                    <a:gd name="T73" fmla="*/ 2147483646 h 674"/>
                    <a:gd name="T74" fmla="*/ 2147483646 w 812"/>
                    <a:gd name="T75" fmla="*/ 2147483646 h 674"/>
                    <a:gd name="T76" fmla="*/ 2147483646 w 812"/>
                    <a:gd name="T77" fmla="*/ 2147483646 h 674"/>
                    <a:gd name="T78" fmla="*/ 2147483646 w 812"/>
                    <a:gd name="T79" fmla="*/ 2147483646 h 674"/>
                    <a:gd name="T80" fmla="*/ 2147483646 w 812"/>
                    <a:gd name="T81" fmla="*/ 2147483646 h 674"/>
                    <a:gd name="T82" fmla="*/ 2147483646 w 812"/>
                    <a:gd name="T83" fmla="*/ 2147483646 h 674"/>
                    <a:gd name="T84" fmla="*/ 2147483646 w 812"/>
                    <a:gd name="T85" fmla="*/ 2147483646 h 674"/>
                    <a:gd name="T86" fmla="*/ 2147483646 w 812"/>
                    <a:gd name="T87" fmla="*/ 2147483646 h 674"/>
                    <a:gd name="T88" fmla="*/ 2147483646 w 812"/>
                    <a:gd name="T89" fmla="*/ 2147483646 h 674"/>
                    <a:gd name="T90" fmla="*/ 2147483646 w 812"/>
                    <a:gd name="T91" fmla="*/ 2147483646 h 674"/>
                    <a:gd name="T92" fmla="*/ 2147483646 w 812"/>
                    <a:gd name="T93" fmla="*/ 2147483646 h 674"/>
                    <a:gd name="T94" fmla="*/ 2147483646 w 812"/>
                    <a:gd name="T95" fmla="*/ 2147483646 h 674"/>
                    <a:gd name="T96" fmla="*/ 2147483646 w 812"/>
                    <a:gd name="T97" fmla="*/ 2147483646 h 674"/>
                    <a:gd name="T98" fmla="*/ 2147483646 w 812"/>
                    <a:gd name="T99" fmla="*/ 2147483646 h 674"/>
                    <a:gd name="T100" fmla="*/ 2147483646 w 812"/>
                    <a:gd name="T101" fmla="*/ 2147483646 h 6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2"/>
                    <a:gd name="T154" fmla="*/ 0 h 674"/>
                    <a:gd name="T155" fmla="*/ 812 w 812"/>
                    <a:gd name="T156" fmla="*/ 674 h 6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2" h="674">
                      <a:moveTo>
                        <a:pt x="86" y="483"/>
                      </a:moveTo>
                      <a:lnTo>
                        <a:pt x="71" y="473"/>
                      </a:lnTo>
                      <a:lnTo>
                        <a:pt x="96" y="442"/>
                      </a:lnTo>
                      <a:lnTo>
                        <a:pt x="101" y="447"/>
                      </a:lnTo>
                      <a:lnTo>
                        <a:pt x="122" y="438"/>
                      </a:lnTo>
                      <a:lnTo>
                        <a:pt x="123" y="391"/>
                      </a:lnTo>
                      <a:lnTo>
                        <a:pt x="82" y="386"/>
                      </a:lnTo>
                      <a:lnTo>
                        <a:pt x="57" y="349"/>
                      </a:lnTo>
                      <a:lnTo>
                        <a:pt x="6" y="334"/>
                      </a:lnTo>
                      <a:lnTo>
                        <a:pt x="0" y="313"/>
                      </a:lnTo>
                      <a:lnTo>
                        <a:pt x="21" y="303"/>
                      </a:lnTo>
                      <a:lnTo>
                        <a:pt x="17" y="288"/>
                      </a:lnTo>
                      <a:lnTo>
                        <a:pt x="22" y="252"/>
                      </a:lnTo>
                      <a:lnTo>
                        <a:pt x="63" y="268"/>
                      </a:lnTo>
                      <a:lnTo>
                        <a:pt x="78" y="262"/>
                      </a:lnTo>
                      <a:lnTo>
                        <a:pt x="74" y="217"/>
                      </a:lnTo>
                      <a:lnTo>
                        <a:pt x="120" y="208"/>
                      </a:lnTo>
                      <a:lnTo>
                        <a:pt x="161" y="213"/>
                      </a:lnTo>
                      <a:lnTo>
                        <a:pt x="166" y="202"/>
                      </a:lnTo>
                      <a:lnTo>
                        <a:pt x="156" y="192"/>
                      </a:lnTo>
                      <a:lnTo>
                        <a:pt x="176" y="177"/>
                      </a:lnTo>
                      <a:lnTo>
                        <a:pt x="188" y="146"/>
                      </a:lnTo>
                      <a:lnTo>
                        <a:pt x="173" y="121"/>
                      </a:lnTo>
                      <a:lnTo>
                        <a:pt x="193" y="116"/>
                      </a:lnTo>
                      <a:lnTo>
                        <a:pt x="173" y="100"/>
                      </a:lnTo>
                      <a:lnTo>
                        <a:pt x="188" y="85"/>
                      </a:lnTo>
                      <a:lnTo>
                        <a:pt x="184" y="49"/>
                      </a:lnTo>
                      <a:lnTo>
                        <a:pt x="194" y="29"/>
                      </a:lnTo>
                      <a:lnTo>
                        <a:pt x="215" y="19"/>
                      </a:lnTo>
                      <a:lnTo>
                        <a:pt x="225" y="30"/>
                      </a:lnTo>
                      <a:lnTo>
                        <a:pt x="267" y="0"/>
                      </a:lnTo>
                      <a:lnTo>
                        <a:pt x="298" y="0"/>
                      </a:lnTo>
                      <a:lnTo>
                        <a:pt x="303" y="6"/>
                      </a:lnTo>
                      <a:lnTo>
                        <a:pt x="282" y="15"/>
                      </a:lnTo>
                      <a:lnTo>
                        <a:pt x="301" y="26"/>
                      </a:lnTo>
                      <a:lnTo>
                        <a:pt x="328" y="21"/>
                      </a:lnTo>
                      <a:lnTo>
                        <a:pt x="342" y="42"/>
                      </a:lnTo>
                      <a:lnTo>
                        <a:pt x="363" y="52"/>
                      </a:lnTo>
                      <a:lnTo>
                        <a:pt x="363" y="72"/>
                      </a:lnTo>
                      <a:lnTo>
                        <a:pt x="398" y="58"/>
                      </a:lnTo>
                      <a:lnTo>
                        <a:pt x="409" y="79"/>
                      </a:lnTo>
                      <a:lnTo>
                        <a:pt x="398" y="89"/>
                      </a:lnTo>
                      <a:lnTo>
                        <a:pt x="449" y="131"/>
                      </a:lnTo>
                      <a:lnTo>
                        <a:pt x="470" y="100"/>
                      </a:lnTo>
                      <a:lnTo>
                        <a:pt x="480" y="106"/>
                      </a:lnTo>
                      <a:lnTo>
                        <a:pt x="505" y="85"/>
                      </a:lnTo>
                      <a:lnTo>
                        <a:pt x="511" y="95"/>
                      </a:lnTo>
                      <a:lnTo>
                        <a:pt x="521" y="85"/>
                      </a:lnTo>
                      <a:lnTo>
                        <a:pt x="567" y="122"/>
                      </a:lnTo>
                      <a:lnTo>
                        <a:pt x="536" y="165"/>
                      </a:lnTo>
                      <a:lnTo>
                        <a:pt x="530" y="194"/>
                      </a:lnTo>
                      <a:lnTo>
                        <a:pt x="540" y="209"/>
                      </a:lnTo>
                      <a:lnTo>
                        <a:pt x="519" y="214"/>
                      </a:lnTo>
                      <a:lnTo>
                        <a:pt x="581" y="265"/>
                      </a:lnTo>
                      <a:lnTo>
                        <a:pt x="574" y="301"/>
                      </a:lnTo>
                      <a:lnTo>
                        <a:pt x="585" y="343"/>
                      </a:lnTo>
                      <a:lnTo>
                        <a:pt x="615" y="333"/>
                      </a:lnTo>
                      <a:lnTo>
                        <a:pt x="630" y="348"/>
                      </a:lnTo>
                      <a:lnTo>
                        <a:pt x="625" y="378"/>
                      </a:lnTo>
                      <a:lnTo>
                        <a:pt x="671" y="375"/>
                      </a:lnTo>
                      <a:lnTo>
                        <a:pt x="671" y="390"/>
                      </a:lnTo>
                      <a:lnTo>
                        <a:pt x="726" y="426"/>
                      </a:lnTo>
                      <a:lnTo>
                        <a:pt x="711" y="456"/>
                      </a:lnTo>
                      <a:lnTo>
                        <a:pt x="711" y="482"/>
                      </a:lnTo>
                      <a:lnTo>
                        <a:pt x="721" y="487"/>
                      </a:lnTo>
                      <a:lnTo>
                        <a:pt x="726" y="498"/>
                      </a:lnTo>
                      <a:lnTo>
                        <a:pt x="741" y="498"/>
                      </a:lnTo>
                      <a:lnTo>
                        <a:pt x="757" y="509"/>
                      </a:lnTo>
                      <a:lnTo>
                        <a:pt x="766" y="529"/>
                      </a:lnTo>
                      <a:lnTo>
                        <a:pt x="777" y="524"/>
                      </a:lnTo>
                      <a:lnTo>
                        <a:pt x="787" y="519"/>
                      </a:lnTo>
                      <a:lnTo>
                        <a:pt x="798" y="524"/>
                      </a:lnTo>
                      <a:lnTo>
                        <a:pt x="787" y="534"/>
                      </a:lnTo>
                      <a:lnTo>
                        <a:pt x="781" y="554"/>
                      </a:lnTo>
                      <a:lnTo>
                        <a:pt x="786" y="560"/>
                      </a:lnTo>
                      <a:lnTo>
                        <a:pt x="791" y="590"/>
                      </a:lnTo>
                      <a:lnTo>
                        <a:pt x="801" y="597"/>
                      </a:lnTo>
                      <a:lnTo>
                        <a:pt x="812" y="649"/>
                      </a:lnTo>
                      <a:lnTo>
                        <a:pt x="792" y="650"/>
                      </a:lnTo>
                      <a:lnTo>
                        <a:pt x="772" y="639"/>
                      </a:lnTo>
                      <a:lnTo>
                        <a:pt x="762" y="646"/>
                      </a:lnTo>
                      <a:lnTo>
                        <a:pt x="745" y="674"/>
                      </a:lnTo>
                      <a:lnTo>
                        <a:pt x="720" y="672"/>
                      </a:lnTo>
                      <a:lnTo>
                        <a:pt x="704" y="655"/>
                      </a:lnTo>
                      <a:lnTo>
                        <a:pt x="687" y="665"/>
                      </a:lnTo>
                      <a:lnTo>
                        <a:pt x="620" y="654"/>
                      </a:lnTo>
                      <a:lnTo>
                        <a:pt x="457" y="606"/>
                      </a:lnTo>
                      <a:lnTo>
                        <a:pt x="439" y="585"/>
                      </a:lnTo>
                      <a:lnTo>
                        <a:pt x="431" y="594"/>
                      </a:lnTo>
                      <a:lnTo>
                        <a:pt x="420" y="589"/>
                      </a:lnTo>
                      <a:lnTo>
                        <a:pt x="406" y="570"/>
                      </a:lnTo>
                      <a:lnTo>
                        <a:pt x="393" y="579"/>
                      </a:lnTo>
                      <a:lnTo>
                        <a:pt x="368" y="576"/>
                      </a:lnTo>
                      <a:lnTo>
                        <a:pt x="345" y="597"/>
                      </a:lnTo>
                      <a:lnTo>
                        <a:pt x="317" y="600"/>
                      </a:lnTo>
                      <a:lnTo>
                        <a:pt x="306" y="577"/>
                      </a:lnTo>
                      <a:lnTo>
                        <a:pt x="248" y="571"/>
                      </a:lnTo>
                      <a:lnTo>
                        <a:pt x="192" y="552"/>
                      </a:lnTo>
                      <a:lnTo>
                        <a:pt x="182" y="554"/>
                      </a:lnTo>
                      <a:lnTo>
                        <a:pt x="159" y="533"/>
                      </a:lnTo>
                      <a:lnTo>
                        <a:pt x="145" y="537"/>
                      </a:lnTo>
                      <a:lnTo>
                        <a:pt x="90" y="507"/>
                      </a:lnTo>
                      <a:lnTo>
                        <a:pt x="86" y="4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" name="Freeform 272"/>
                <p:cNvSpPr>
                  <a:spLocks/>
                </p:cNvSpPr>
                <p:nvPr/>
              </p:nvSpPr>
              <p:spPr bwMode="auto">
                <a:xfrm>
                  <a:off x="1694015" y="3774145"/>
                  <a:ext cx="601719" cy="769684"/>
                </a:xfrm>
                <a:custGeom>
                  <a:avLst/>
                  <a:gdLst>
                    <a:gd name="T0" fmla="*/ 2147483646 w 1135"/>
                    <a:gd name="T1" fmla="*/ 2147483646 h 1435"/>
                    <a:gd name="T2" fmla="*/ 2147483646 w 1135"/>
                    <a:gd name="T3" fmla="*/ 2147483646 h 1435"/>
                    <a:gd name="T4" fmla="*/ 2147483646 w 1135"/>
                    <a:gd name="T5" fmla="*/ 2147483646 h 1435"/>
                    <a:gd name="T6" fmla="*/ 2147483646 w 1135"/>
                    <a:gd name="T7" fmla="*/ 2147483646 h 1435"/>
                    <a:gd name="T8" fmla="*/ 2147483646 w 1135"/>
                    <a:gd name="T9" fmla="*/ 2147483646 h 1435"/>
                    <a:gd name="T10" fmla="*/ 2147483646 w 1135"/>
                    <a:gd name="T11" fmla="*/ 2147483646 h 1435"/>
                    <a:gd name="T12" fmla="*/ 2147483646 w 1135"/>
                    <a:gd name="T13" fmla="*/ 2147483646 h 1435"/>
                    <a:gd name="T14" fmla="*/ 2147483646 w 1135"/>
                    <a:gd name="T15" fmla="*/ 2147483646 h 1435"/>
                    <a:gd name="T16" fmla="*/ 2147483646 w 1135"/>
                    <a:gd name="T17" fmla="*/ 2147483646 h 1435"/>
                    <a:gd name="T18" fmla="*/ 2147483646 w 1135"/>
                    <a:gd name="T19" fmla="*/ 2147483646 h 1435"/>
                    <a:gd name="T20" fmla="*/ 2147483646 w 1135"/>
                    <a:gd name="T21" fmla="*/ 2147483646 h 1435"/>
                    <a:gd name="T22" fmla="*/ 2147483646 w 1135"/>
                    <a:gd name="T23" fmla="*/ 2147483646 h 1435"/>
                    <a:gd name="T24" fmla="*/ 2147483646 w 1135"/>
                    <a:gd name="T25" fmla="*/ 2147483646 h 1435"/>
                    <a:gd name="T26" fmla="*/ 2147483646 w 1135"/>
                    <a:gd name="T27" fmla="*/ 2147483646 h 1435"/>
                    <a:gd name="T28" fmla="*/ 2147483646 w 1135"/>
                    <a:gd name="T29" fmla="*/ 2147483646 h 1435"/>
                    <a:gd name="T30" fmla="*/ 2147483646 w 1135"/>
                    <a:gd name="T31" fmla="*/ 2147483646 h 1435"/>
                    <a:gd name="T32" fmla="*/ 2147483646 w 1135"/>
                    <a:gd name="T33" fmla="*/ 2147483646 h 1435"/>
                    <a:gd name="T34" fmla="*/ 2147483646 w 1135"/>
                    <a:gd name="T35" fmla="*/ 2147483646 h 1435"/>
                    <a:gd name="T36" fmla="*/ 2147483646 w 1135"/>
                    <a:gd name="T37" fmla="*/ 2147483646 h 1435"/>
                    <a:gd name="T38" fmla="*/ 2147483646 w 1135"/>
                    <a:gd name="T39" fmla="*/ 2147483646 h 1435"/>
                    <a:gd name="T40" fmla="*/ 2147483646 w 1135"/>
                    <a:gd name="T41" fmla="*/ 2147483646 h 1435"/>
                    <a:gd name="T42" fmla="*/ 2147483646 w 1135"/>
                    <a:gd name="T43" fmla="*/ 2147483646 h 1435"/>
                    <a:gd name="T44" fmla="*/ 2147483646 w 1135"/>
                    <a:gd name="T45" fmla="*/ 2147483646 h 1435"/>
                    <a:gd name="T46" fmla="*/ 2147483646 w 1135"/>
                    <a:gd name="T47" fmla="*/ 2147483646 h 1435"/>
                    <a:gd name="T48" fmla="*/ 2147483646 w 1135"/>
                    <a:gd name="T49" fmla="*/ 2147483646 h 1435"/>
                    <a:gd name="T50" fmla="*/ 2147483646 w 1135"/>
                    <a:gd name="T51" fmla="*/ 2147483646 h 1435"/>
                    <a:gd name="T52" fmla="*/ 0 w 1135"/>
                    <a:gd name="T53" fmla="*/ 2147483646 h 1435"/>
                    <a:gd name="T54" fmla="*/ 2147483646 w 1135"/>
                    <a:gd name="T55" fmla="*/ 2147483646 h 1435"/>
                    <a:gd name="T56" fmla="*/ 2147483646 w 1135"/>
                    <a:gd name="T57" fmla="*/ 2147483646 h 1435"/>
                    <a:gd name="T58" fmla="*/ 2147483646 w 1135"/>
                    <a:gd name="T59" fmla="*/ 2147483646 h 1435"/>
                    <a:gd name="T60" fmla="*/ 2147483646 w 1135"/>
                    <a:gd name="T61" fmla="*/ 2147483646 h 1435"/>
                    <a:gd name="T62" fmla="*/ 2147483646 w 1135"/>
                    <a:gd name="T63" fmla="*/ 2147483646 h 1435"/>
                    <a:gd name="T64" fmla="*/ 2147483646 w 1135"/>
                    <a:gd name="T65" fmla="*/ 2147483646 h 1435"/>
                    <a:gd name="T66" fmla="*/ 2147483646 w 1135"/>
                    <a:gd name="T67" fmla="*/ 2147483646 h 1435"/>
                    <a:gd name="T68" fmla="*/ 2147483646 w 1135"/>
                    <a:gd name="T69" fmla="*/ 2147483646 h 1435"/>
                    <a:gd name="T70" fmla="*/ 2147483646 w 1135"/>
                    <a:gd name="T71" fmla="*/ 2147483646 h 1435"/>
                    <a:gd name="T72" fmla="*/ 2147483646 w 1135"/>
                    <a:gd name="T73" fmla="*/ 2147483646 h 1435"/>
                    <a:gd name="T74" fmla="*/ 2147483646 w 1135"/>
                    <a:gd name="T75" fmla="*/ 2147483646 h 1435"/>
                    <a:gd name="T76" fmla="*/ 2147483646 w 1135"/>
                    <a:gd name="T77" fmla="*/ 2147483646 h 1435"/>
                    <a:gd name="T78" fmla="*/ 2147483646 w 1135"/>
                    <a:gd name="T79" fmla="*/ 2147483646 h 1435"/>
                    <a:gd name="T80" fmla="*/ 2147483646 w 1135"/>
                    <a:gd name="T81" fmla="*/ 2147483646 h 1435"/>
                    <a:gd name="T82" fmla="*/ 2147483646 w 1135"/>
                    <a:gd name="T83" fmla="*/ 2147483646 h 1435"/>
                    <a:gd name="T84" fmla="*/ 2147483646 w 1135"/>
                    <a:gd name="T85" fmla="*/ 2147483646 h 1435"/>
                    <a:gd name="T86" fmla="*/ 2147483646 w 1135"/>
                    <a:gd name="T87" fmla="*/ 2147483646 h 1435"/>
                    <a:gd name="T88" fmla="*/ 2147483646 w 1135"/>
                    <a:gd name="T89" fmla="*/ 2147483646 h 1435"/>
                    <a:gd name="T90" fmla="*/ 2147483646 w 1135"/>
                    <a:gd name="T91" fmla="*/ 2147483646 h 1435"/>
                    <a:gd name="T92" fmla="*/ 2147483646 w 1135"/>
                    <a:gd name="T93" fmla="*/ 2147483646 h 1435"/>
                    <a:gd name="T94" fmla="*/ 2147483646 w 1135"/>
                    <a:gd name="T95" fmla="*/ 2147483646 h 1435"/>
                    <a:gd name="T96" fmla="*/ 2147483646 w 1135"/>
                    <a:gd name="T97" fmla="*/ 2147483646 h 1435"/>
                    <a:gd name="T98" fmla="*/ 2147483646 w 1135"/>
                    <a:gd name="T99" fmla="*/ 2147483646 h 1435"/>
                    <a:gd name="T100" fmla="*/ 2147483646 w 1135"/>
                    <a:gd name="T101" fmla="*/ 2147483646 h 1435"/>
                    <a:gd name="T102" fmla="*/ 2147483646 w 1135"/>
                    <a:gd name="T103" fmla="*/ 2147483646 h 1435"/>
                    <a:gd name="T104" fmla="*/ 2147483646 w 1135"/>
                    <a:gd name="T105" fmla="*/ 2147483646 h 1435"/>
                    <a:gd name="T106" fmla="*/ 2147483646 w 1135"/>
                    <a:gd name="T107" fmla="*/ 2147483646 h 1435"/>
                    <a:gd name="T108" fmla="*/ 2147483646 w 1135"/>
                    <a:gd name="T109" fmla="*/ 2147483646 h 1435"/>
                    <a:gd name="T110" fmla="*/ 2147483646 w 1135"/>
                    <a:gd name="T111" fmla="*/ 2147483646 h 1435"/>
                    <a:gd name="T112" fmla="*/ 2147483646 w 1135"/>
                    <a:gd name="T113" fmla="*/ 2147483646 h 1435"/>
                    <a:gd name="T114" fmla="*/ 2147483646 w 1135"/>
                    <a:gd name="T115" fmla="*/ 2147483646 h 1435"/>
                    <a:gd name="T116" fmla="*/ 2147483646 w 1135"/>
                    <a:gd name="T117" fmla="*/ 2147483646 h 1435"/>
                    <a:gd name="T118" fmla="*/ 2147483646 w 1135"/>
                    <a:gd name="T119" fmla="*/ 2147483646 h 1435"/>
                    <a:gd name="T120" fmla="*/ 2147483646 w 1135"/>
                    <a:gd name="T121" fmla="*/ 2147483646 h 143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35"/>
                    <a:gd name="T184" fmla="*/ 0 h 1435"/>
                    <a:gd name="T185" fmla="*/ 1135 w 1135"/>
                    <a:gd name="T186" fmla="*/ 1435 h 143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35" h="1435">
                      <a:moveTo>
                        <a:pt x="1036" y="1114"/>
                      </a:moveTo>
                      <a:lnTo>
                        <a:pt x="1036" y="1125"/>
                      </a:lnTo>
                      <a:lnTo>
                        <a:pt x="1047" y="1126"/>
                      </a:lnTo>
                      <a:lnTo>
                        <a:pt x="1050" y="1152"/>
                      </a:lnTo>
                      <a:lnTo>
                        <a:pt x="1059" y="1168"/>
                      </a:lnTo>
                      <a:lnTo>
                        <a:pt x="1047" y="1182"/>
                      </a:lnTo>
                      <a:lnTo>
                        <a:pt x="1114" y="1297"/>
                      </a:lnTo>
                      <a:lnTo>
                        <a:pt x="1135" y="1356"/>
                      </a:lnTo>
                      <a:lnTo>
                        <a:pt x="1123" y="1360"/>
                      </a:lnTo>
                      <a:lnTo>
                        <a:pt x="1098" y="1390"/>
                      </a:lnTo>
                      <a:lnTo>
                        <a:pt x="1081" y="1403"/>
                      </a:lnTo>
                      <a:lnTo>
                        <a:pt x="1085" y="1408"/>
                      </a:lnTo>
                      <a:lnTo>
                        <a:pt x="1045" y="1435"/>
                      </a:lnTo>
                      <a:lnTo>
                        <a:pt x="1021" y="1432"/>
                      </a:lnTo>
                      <a:lnTo>
                        <a:pt x="952" y="1402"/>
                      </a:lnTo>
                      <a:lnTo>
                        <a:pt x="911" y="1374"/>
                      </a:lnTo>
                      <a:lnTo>
                        <a:pt x="899" y="1336"/>
                      </a:lnTo>
                      <a:lnTo>
                        <a:pt x="895" y="1300"/>
                      </a:lnTo>
                      <a:lnTo>
                        <a:pt x="862" y="1324"/>
                      </a:lnTo>
                      <a:lnTo>
                        <a:pt x="823" y="1343"/>
                      </a:lnTo>
                      <a:lnTo>
                        <a:pt x="798" y="1337"/>
                      </a:lnTo>
                      <a:lnTo>
                        <a:pt x="784" y="1314"/>
                      </a:lnTo>
                      <a:lnTo>
                        <a:pt x="793" y="1305"/>
                      </a:lnTo>
                      <a:lnTo>
                        <a:pt x="767" y="1264"/>
                      </a:lnTo>
                      <a:lnTo>
                        <a:pt x="750" y="1251"/>
                      </a:lnTo>
                      <a:lnTo>
                        <a:pt x="730" y="1227"/>
                      </a:lnTo>
                      <a:lnTo>
                        <a:pt x="732" y="1158"/>
                      </a:lnTo>
                      <a:lnTo>
                        <a:pt x="743" y="1151"/>
                      </a:lnTo>
                      <a:lnTo>
                        <a:pt x="753" y="1152"/>
                      </a:lnTo>
                      <a:lnTo>
                        <a:pt x="753" y="1130"/>
                      </a:lnTo>
                      <a:lnTo>
                        <a:pt x="742" y="1112"/>
                      </a:lnTo>
                      <a:lnTo>
                        <a:pt x="682" y="1070"/>
                      </a:lnTo>
                      <a:lnTo>
                        <a:pt x="665" y="1050"/>
                      </a:lnTo>
                      <a:lnTo>
                        <a:pt x="641" y="1093"/>
                      </a:lnTo>
                      <a:lnTo>
                        <a:pt x="622" y="1092"/>
                      </a:lnTo>
                      <a:lnTo>
                        <a:pt x="605" y="1083"/>
                      </a:lnTo>
                      <a:lnTo>
                        <a:pt x="590" y="1064"/>
                      </a:lnTo>
                      <a:lnTo>
                        <a:pt x="593" y="1031"/>
                      </a:lnTo>
                      <a:lnTo>
                        <a:pt x="581" y="1010"/>
                      </a:lnTo>
                      <a:lnTo>
                        <a:pt x="559" y="996"/>
                      </a:lnTo>
                      <a:lnTo>
                        <a:pt x="521" y="987"/>
                      </a:lnTo>
                      <a:lnTo>
                        <a:pt x="514" y="969"/>
                      </a:lnTo>
                      <a:lnTo>
                        <a:pt x="502" y="966"/>
                      </a:lnTo>
                      <a:lnTo>
                        <a:pt x="483" y="976"/>
                      </a:lnTo>
                      <a:lnTo>
                        <a:pt x="459" y="962"/>
                      </a:lnTo>
                      <a:lnTo>
                        <a:pt x="442" y="980"/>
                      </a:lnTo>
                      <a:lnTo>
                        <a:pt x="423" y="992"/>
                      </a:lnTo>
                      <a:lnTo>
                        <a:pt x="367" y="992"/>
                      </a:lnTo>
                      <a:lnTo>
                        <a:pt x="338" y="982"/>
                      </a:lnTo>
                      <a:lnTo>
                        <a:pt x="340" y="954"/>
                      </a:lnTo>
                      <a:lnTo>
                        <a:pt x="321" y="927"/>
                      </a:lnTo>
                      <a:lnTo>
                        <a:pt x="317" y="897"/>
                      </a:lnTo>
                      <a:lnTo>
                        <a:pt x="324" y="862"/>
                      </a:lnTo>
                      <a:lnTo>
                        <a:pt x="318" y="852"/>
                      </a:lnTo>
                      <a:lnTo>
                        <a:pt x="315" y="820"/>
                      </a:lnTo>
                      <a:lnTo>
                        <a:pt x="303" y="799"/>
                      </a:lnTo>
                      <a:lnTo>
                        <a:pt x="280" y="820"/>
                      </a:lnTo>
                      <a:lnTo>
                        <a:pt x="269" y="848"/>
                      </a:lnTo>
                      <a:lnTo>
                        <a:pt x="256" y="865"/>
                      </a:lnTo>
                      <a:lnTo>
                        <a:pt x="230" y="885"/>
                      </a:lnTo>
                      <a:lnTo>
                        <a:pt x="211" y="871"/>
                      </a:lnTo>
                      <a:lnTo>
                        <a:pt x="225" y="845"/>
                      </a:lnTo>
                      <a:lnTo>
                        <a:pt x="248" y="819"/>
                      </a:lnTo>
                      <a:lnTo>
                        <a:pt x="251" y="774"/>
                      </a:lnTo>
                      <a:lnTo>
                        <a:pt x="242" y="717"/>
                      </a:lnTo>
                      <a:lnTo>
                        <a:pt x="220" y="679"/>
                      </a:lnTo>
                      <a:lnTo>
                        <a:pt x="228" y="640"/>
                      </a:lnTo>
                      <a:lnTo>
                        <a:pt x="215" y="609"/>
                      </a:lnTo>
                      <a:lnTo>
                        <a:pt x="183" y="589"/>
                      </a:lnTo>
                      <a:lnTo>
                        <a:pt x="145" y="547"/>
                      </a:lnTo>
                      <a:lnTo>
                        <a:pt x="154" y="489"/>
                      </a:lnTo>
                      <a:lnTo>
                        <a:pt x="150" y="470"/>
                      </a:lnTo>
                      <a:lnTo>
                        <a:pt x="80" y="452"/>
                      </a:lnTo>
                      <a:lnTo>
                        <a:pt x="39" y="463"/>
                      </a:lnTo>
                      <a:lnTo>
                        <a:pt x="35" y="431"/>
                      </a:lnTo>
                      <a:lnTo>
                        <a:pt x="11" y="425"/>
                      </a:lnTo>
                      <a:lnTo>
                        <a:pt x="10" y="404"/>
                      </a:lnTo>
                      <a:lnTo>
                        <a:pt x="29" y="399"/>
                      </a:lnTo>
                      <a:lnTo>
                        <a:pt x="26" y="374"/>
                      </a:lnTo>
                      <a:lnTo>
                        <a:pt x="3" y="356"/>
                      </a:lnTo>
                      <a:lnTo>
                        <a:pt x="0" y="318"/>
                      </a:lnTo>
                      <a:lnTo>
                        <a:pt x="40" y="309"/>
                      </a:lnTo>
                      <a:lnTo>
                        <a:pt x="81" y="314"/>
                      </a:lnTo>
                      <a:lnTo>
                        <a:pt x="112" y="305"/>
                      </a:lnTo>
                      <a:lnTo>
                        <a:pt x="107" y="295"/>
                      </a:lnTo>
                      <a:lnTo>
                        <a:pt x="139" y="269"/>
                      </a:lnTo>
                      <a:lnTo>
                        <a:pt x="159" y="274"/>
                      </a:lnTo>
                      <a:lnTo>
                        <a:pt x="176" y="223"/>
                      </a:lnTo>
                      <a:lnTo>
                        <a:pt x="186" y="223"/>
                      </a:lnTo>
                      <a:lnTo>
                        <a:pt x="191" y="234"/>
                      </a:lnTo>
                      <a:lnTo>
                        <a:pt x="179" y="239"/>
                      </a:lnTo>
                      <a:lnTo>
                        <a:pt x="185" y="249"/>
                      </a:lnTo>
                      <a:lnTo>
                        <a:pt x="216" y="240"/>
                      </a:lnTo>
                      <a:lnTo>
                        <a:pt x="222" y="225"/>
                      </a:lnTo>
                      <a:lnTo>
                        <a:pt x="267" y="209"/>
                      </a:lnTo>
                      <a:lnTo>
                        <a:pt x="288" y="221"/>
                      </a:lnTo>
                      <a:lnTo>
                        <a:pt x="320" y="195"/>
                      </a:lnTo>
                      <a:lnTo>
                        <a:pt x="330" y="195"/>
                      </a:lnTo>
                      <a:lnTo>
                        <a:pt x="335" y="180"/>
                      </a:lnTo>
                      <a:lnTo>
                        <a:pt x="362" y="156"/>
                      </a:lnTo>
                      <a:lnTo>
                        <a:pt x="346" y="144"/>
                      </a:lnTo>
                      <a:lnTo>
                        <a:pt x="367" y="135"/>
                      </a:lnTo>
                      <a:lnTo>
                        <a:pt x="377" y="140"/>
                      </a:lnTo>
                      <a:lnTo>
                        <a:pt x="413" y="120"/>
                      </a:lnTo>
                      <a:lnTo>
                        <a:pt x="419" y="105"/>
                      </a:lnTo>
                      <a:lnTo>
                        <a:pt x="450" y="101"/>
                      </a:lnTo>
                      <a:lnTo>
                        <a:pt x="486" y="81"/>
                      </a:lnTo>
                      <a:lnTo>
                        <a:pt x="492" y="45"/>
                      </a:lnTo>
                      <a:lnTo>
                        <a:pt x="529" y="0"/>
                      </a:lnTo>
                      <a:lnTo>
                        <a:pt x="542" y="9"/>
                      </a:lnTo>
                      <a:lnTo>
                        <a:pt x="567" y="78"/>
                      </a:lnTo>
                      <a:lnTo>
                        <a:pt x="579" y="73"/>
                      </a:lnTo>
                      <a:lnTo>
                        <a:pt x="576" y="102"/>
                      </a:lnTo>
                      <a:lnTo>
                        <a:pt x="552" y="102"/>
                      </a:lnTo>
                      <a:lnTo>
                        <a:pt x="535" y="138"/>
                      </a:lnTo>
                      <a:lnTo>
                        <a:pt x="562" y="139"/>
                      </a:lnTo>
                      <a:lnTo>
                        <a:pt x="561" y="175"/>
                      </a:lnTo>
                      <a:lnTo>
                        <a:pt x="617" y="153"/>
                      </a:lnTo>
                      <a:lnTo>
                        <a:pt x="595" y="264"/>
                      </a:lnTo>
                      <a:lnTo>
                        <a:pt x="603" y="277"/>
                      </a:lnTo>
                      <a:lnTo>
                        <a:pt x="600" y="305"/>
                      </a:lnTo>
                      <a:lnTo>
                        <a:pt x="590" y="310"/>
                      </a:lnTo>
                      <a:lnTo>
                        <a:pt x="589" y="341"/>
                      </a:lnTo>
                      <a:lnTo>
                        <a:pt x="599" y="341"/>
                      </a:lnTo>
                      <a:lnTo>
                        <a:pt x="619" y="373"/>
                      </a:lnTo>
                      <a:lnTo>
                        <a:pt x="613" y="408"/>
                      </a:lnTo>
                      <a:lnTo>
                        <a:pt x="633" y="413"/>
                      </a:lnTo>
                      <a:lnTo>
                        <a:pt x="627" y="459"/>
                      </a:lnTo>
                      <a:lnTo>
                        <a:pt x="610" y="515"/>
                      </a:lnTo>
                      <a:lnTo>
                        <a:pt x="651" y="526"/>
                      </a:lnTo>
                      <a:lnTo>
                        <a:pt x="635" y="541"/>
                      </a:lnTo>
                      <a:lnTo>
                        <a:pt x="625" y="541"/>
                      </a:lnTo>
                      <a:lnTo>
                        <a:pt x="625" y="556"/>
                      </a:lnTo>
                      <a:lnTo>
                        <a:pt x="604" y="546"/>
                      </a:lnTo>
                      <a:lnTo>
                        <a:pt x="599" y="577"/>
                      </a:lnTo>
                      <a:lnTo>
                        <a:pt x="619" y="587"/>
                      </a:lnTo>
                      <a:lnTo>
                        <a:pt x="582" y="628"/>
                      </a:lnTo>
                      <a:lnTo>
                        <a:pt x="591" y="643"/>
                      </a:lnTo>
                      <a:lnTo>
                        <a:pt x="603" y="638"/>
                      </a:lnTo>
                      <a:lnTo>
                        <a:pt x="612" y="660"/>
                      </a:lnTo>
                      <a:lnTo>
                        <a:pt x="654" y="639"/>
                      </a:lnTo>
                      <a:lnTo>
                        <a:pt x="674" y="634"/>
                      </a:lnTo>
                      <a:lnTo>
                        <a:pt x="679" y="624"/>
                      </a:lnTo>
                      <a:lnTo>
                        <a:pt x="688" y="649"/>
                      </a:lnTo>
                      <a:lnTo>
                        <a:pt x="709" y="661"/>
                      </a:lnTo>
                      <a:lnTo>
                        <a:pt x="688" y="675"/>
                      </a:lnTo>
                      <a:lnTo>
                        <a:pt x="688" y="690"/>
                      </a:lnTo>
                      <a:lnTo>
                        <a:pt x="704" y="686"/>
                      </a:lnTo>
                      <a:lnTo>
                        <a:pt x="682" y="721"/>
                      </a:lnTo>
                      <a:lnTo>
                        <a:pt x="656" y="721"/>
                      </a:lnTo>
                      <a:lnTo>
                        <a:pt x="626" y="731"/>
                      </a:lnTo>
                      <a:lnTo>
                        <a:pt x="636" y="746"/>
                      </a:lnTo>
                      <a:lnTo>
                        <a:pt x="651" y="741"/>
                      </a:lnTo>
                      <a:lnTo>
                        <a:pt x="655" y="756"/>
                      </a:lnTo>
                      <a:lnTo>
                        <a:pt x="676" y="778"/>
                      </a:lnTo>
                      <a:lnTo>
                        <a:pt x="644" y="808"/>
                      </a:lnTo>
                      <a:lnTo>
                        <a:pt x="628" y="833"/>
                      </a:lnTo>
                      <a:lnTo>
                        <a:pt x="617" y="874"/>
                      </a:lnTo>
                      <a:lnTo>
                        <a:pt x="637" y="865"/>
                      </a:lnTo>
                      <a:lnTo>
                        <a:pt x="644" y="838"/>
                      </a:lnTo>
                      <a:lnTo>
                        <a:pt x="664" y="845"/>
                      </a:lnTo>
                      <a:lnTo>
                        <a:pt x="658" y="880"/>
                      </a:lnTo>
                      <a:lnTo>
                        <a:pt x="668" y="890"/>
                      </a:lnTo>
                      <a:lnTo>
                        <a:pt x="658" y="901"/>
                      </a:lnTo>
                      <a:lnTo>
                        <a:pt x="692" y="916"/>
                      </a:lnTo>
                      <a:lnTo>
                        <a:pt x="709" y="901"/>
                      </a:lnTo>
                      <a:lnTo>
                        <a:pt x="718" y="917"/>
                      </a:lnTo>
                      <a:lnTo>
                        <a:pt x="750" y="907"/>
                      </a:lnTo>
                      <a:lnTo>
                        <a:pt x="760" y="912"/>
                      </a:lnTo>
                      <a:lnTo>
                        <a:pt x="779" y="963"/>
                      </a:lnTo>
                      <a:lnTo>
                        <a:pt x="834" y="995"/>
                      </a:lnTo>
                      <a:lnTo>
                        <a:pt x="859" y="985"/>
                      </a:lnTo>
                      <a:lnTo>
                        <a:pt x="876" y="949"/>
                      </a:lnTo>
                      <a:lnTo>
                        <a:pt x="886" y="955"/>
                      </a:lnTo>
                      <a:lnTo>
                        <a:pt x="886" y="924"/>
                      </a:lnTo>
                      <a:lnTo>
                        <a:pt x="931" y="925"/>
                      </a:lnTo>
                      <a:lnTo>
                        <a:pt x="940" y="961"/>
                      </a:lnTo>
                      <a:lnTo>
                        <a:pt x="966" y="930"/>
                      </a:lnTo>
                      <a:lnTo>
                        <a:pt x="1011" y="977"/>
                      </a:lnTo>
                      <a:lnTo>
                        <a:pt x="1026" y="972"/>
                      </a:lnTo>
                      <a:lnTo>
                        <a:pt x="1062" y="1009"/>
                      </a:lnTo>
                      <a:lnTo>
                        <a:pt x="1040" y="1040"/>
                      </a:lnTo>
                      <a:lnTo>
                        <a:pt x="994" y="1049"/>
                      </a:lnTo>
                      <a:lnTo>
                        <a:pt x="988" y="1069"/>
                      </a:lnTo>
                      <a:lnTo>
                        <a:pt x="1036" y="111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" name="Freeform 273"/>
                <p:cNvSpPr>
                  <a:spLocks/>
                </p:cNvSpPr>
                <p:nvPr/>
              </p:nvSpPr>
              <p:spPr bwMode="auto">
                <a:xfrm>
                  <a:off x="2002018" y="3685274"/>
                  <a:ext cx="477882" cy="623681"/>
                </a:xfrm>
                <a:custGeom>
                  <a:avLst/>
                  <a:gdLst>
                    <a:gd name="T0" fmla="*/ 2147483646 w 900"/>
                    <a:gd name="T1" fmla="*/ 2147483646 h 1161"/>
                    <a:gd name="T2" fmla="*/ 2147483646 w 900"/>
                    <a:gd name="T3" fmla="*/ 2147483646 h 1161"/>
                    <a:gd name="T4" fmla="*/ 2147483646 w 900"/>
                    <a:gd name="T5" fmla="*/ 2147483646 h 1161"/>
                    <a:gd name="T6" fmla="*/ 2147483646 w 900"/>
                    <a:gd name="T7" fmla="*/ 2147483646 h 1161"/>
                    <a:gd name="T8" fmla="*/ 2147483646 w 900"/>
                    <a:gd name="T9" fmla="*/ 2147483646 h 1161"/>
                    <a:gd name="T10" fmla="*/ 2147483646 w 900"/>
                    <a:gd name="T11" fmla="*/ 2147483646 h 1161"/>
                    <a:gd name="T12" fmla="*/ 2147483646 w 900"/>
                    <a:gd name="T13" fmla="*/ 2147483646 h 1161"/>
                    <a:gd name="T14" fmla="*/ 2147483646 w 900"/>
                    <a:gd name="T15" fmla="*/ 2147483646 h 1161"/>
                    <a:gd name="T16" fmla="*/ 2147483646 w 900"/>
                    <a:gd name="T17" fmla="*/ 2147483646 h 1161"/>
                    <a:gd name="T18" fmla="*/ 2147483646 w 900"/>
                    <a:gd name="T19" fmla="*/ 2147483646 h 1161"/>
                    <a:gd name="T20" fmla="*/ 2147483646 w 900"/>
                    <a:gd name="T21" fmla="*/ 2147483646 h 1161"/>
                    <a:gd name="T22" fmla="*/ 2147483646 w 900"/>
                    <a:gd name="T23" fmla="*/ 2147483646 h 1161"/>
                    <a:gd name="T24" fmla="*/ 2147483646 w 900"/>
                    <a:gd name="T25" fmla="*/ 2147483646 h 1161"/>
                    <a:gd name="T26" fmla="*/ 2147483646 w 900"/>
                    <a:gd name="T27" fmla="*/ 2147483646 h 1161"/>
                    <a:gd name="T28" fmla="*/ 2147483646 w 900"/>
                    <a:gd name="T29" fmla="*/ 2147483646 h 1161"/>
                    <a:gd name="T30" fmla="*/ 2147483646 w 900"/>
                    <a:gd name="T31" fmla="*/ 2147483646 h 1161"/>
                    <a:gd name="T32" fmla="*/ 2147483646 w 900"/>
                    <a:gd name="T33" fmla="*/ 2147483646 h 1161"/>
                    <a:gd name="T34" fmla="*/ 2147483646 w 900"/>
                    <a:gd name="T35" fmla="*/ 2147483646 h 1161"/>
                    <a:gd name="T36" fmla="*/ 2147483646 w 900"/>
                    <a:gd name="T37" fmla="*/ 2147483646 h 1161"/>
                    <a:gd name="T38" fmla="*/ 2147483646 w 900"/>
                    <a:gd name="T39" fmla="*/ 2147483646 h 1161"/>
                    <a:gd name="T40" fmla="*/ 2147483646 w 900"/>
                    <a:gd name="T41" fmla="*/ 2147483646 h 1161"/>
                    <a:gd name="T42" fmla="*/ 2147483646 w 900"/>
                    <a:gd name="T43" fmla="*/ 2147483646 h 1161"/>
                    <a:gd name="T44" fmla="*/ 2147483646 w 900"/>
                    <a:gd name="T45" fmla="*/ 2147483646 h 1161"/>
                    <a:gd name="T46" fmla="*/ 2147483646 w 900"/>
                    <a:gd name="T47" fmla="*/ 2147483646 h 1161"/>
                    <a:gd name="T48" fmla="*/ 2147483646 w 900"/>
                    <a:gd name="T49" fmla="*/ 2147483646 h 1161"/>
                    <a:gd name="T50" fmla="*/ 2147483646 w 900"/>
                    <a:gd name="T51" fmla="*/ 2147483646 h 1161"/>
                    <a:gd name="T52" fmla="*/ 2147483646 w 900"/>
                    <a:gd name="T53" fmla="*/ 2147483646 h 1161"/>
                    <a:gd name="T54" fmla="*/ 2147483646 w 900"/>
                    <a:gd name="T55" fmla="*/ 2147483646 h 1161"/>
                    <a:gd name="T56" fmla="*/ 2147483646 w 900"/>
                    <a:gd name="T57" fmla="*/ 2147483646 h 1161"/>
                    <a:gd name="T58" fmla="*/ 2147483646 w 900"/>
                    <a:gd name="T59" fmla="*/ 2147483646 h 1161"/>
                    <a:gd name="T60" fmla="*/ 2147483646 w 900"/>
                    <a:gd name="T61" fmla="*/ 2147483646 h 1161"/>
                    <a:gd name="T62" fmla="*/ 2147483646 w 900"/>
                    <a:gd name="T63" fmla="*/ 2147483646 h 1161"/>
                    <a:gd name="T64" fmla="*/ 2147483646 w 900"/>
                    <a:gd name="T65" fmla="*/ 2147483646 h 1161"/>
                    <a:gd name="T66" fmla="*/ 2147483646 w 900"/>
                    <a:gd name="T67" fmla="*/ 2147483646 h 1161"/>
                    <a:gd name="T68" fmla="*/ 2147483646 w 900"/>
                    <a:gd name="T69" fmla="*/ 2147483646 h 1161"/>
                    <a:gd name="T70" fmla="*/ 2147483646 w 900"/>
                    <a:gd name="T71" fmla="*/ 2147483646 h 1161"/>
                    <a:gd name="T72" fmla="*/ 2147483646 w 900"/>
                    <a:gd name="T73" fmla="*/ 2147483646 h 1161"/>
                    <a:gd name="T74" fmla="*/ 2147483646 w 900"/>
                    <a:gd name="T75" fmla="*/ 2147483646 h 1161"/>
                    <a:gd name="T76" fmla="*/ 2147483646 w 900"/>
                    <a:gd name="T77" fmla="*/ 2147483646 h 1161"/>
                    <a:gd name="T78" fmla="*/ 2147483646 w 900"/>
                    <a:gd name="T79" fmla="*/ 2147483646 h 1161"/>
                    <a:gd name="T80" fmla="*/ 2147483646 w 900"/>
                    <a:gd name="T81" fmla="*/ 2147483646 h 1161"/>
                    <a:gd name="T82" fmla="*/ 2147483646 w 900"/>
                    <a:gd name="T83" fmla="*/ 2147483646 h 1161"/>
                    <a:gd name="T84" fmla="*/ 2147483646 w 900"/>
                    <a:gd name="T85" fmla="*/ 2147483646 h 1161"/>
                    <a:gd name="T86" fmla="*/ 2147483646 w 900"/>
                    <a:gd name="T87" fmla="*/ 2147483646 h 1161"/>
                    <a:gd name="T88" fmla="*/ 2147483646 w 900"/>
                    <a:gd name="T89" fmla="*/ 2147483646 h 1161"/>
                    <a:gd name="T90" fmla="*/ 2147483646 w 900"/>
                    <a:gd name="T91" fmla="*/ 2147483646 h 1161"/>
                    <a:gd name="T92" fmla="*/ 2147483646 w 900"/>
                    <a:gd name="T93" fmla="*/ 2147483646 h 1161"/>
                    <a:gd name="T94" fmla="*/ 2147483646 w 900"/>
                    <a:gd name="T95" fmla="*/ 2147483646 h 1161"/>
                    <a:gd name="T96" fmla="*/ 2147483646 w 900"/>
                    <a:gd name="T97" fmla="*/ 2147483646 h 1161"/>
                    <a:gd name="T98" fmla="*/ 2147483646 w 900"/>
                    <a:gd name="T99" fmla="*/ 2147483646 h 1161"/>
                    <a:gd name="T100" fmla="*/ 2147483646 w 900"/>
                    <a:gd name="T101" fmla="*/ 2147483646 h 1161"/>
                    <a:gd name="T102" fmla="*/ 2147483646 w 900"/>
                    <a:gd name="T103" fmla="*/ 2147483646 h 1161"/>
                    <a:gd name="T104" fmla="*/ 2147483646 w 900"/>
                    <a:gd name="T105" fmla="*/ 2147483646 h 1161"/>
                    <a:gd name="T106" fmla="*/ 2147483646 w 900"/>
                    <a:gd name="T107" fmla="*/ 2147483646 h 1161"/>
                    <a:gd name="T108" fmla="*/ 2147483646 w 900"/>
                    <a:gd name="T109" fmla="*/ 2147483646 h 1161"/>
                    <a:gd name="T110" fmla="*/ 2147483646 w 900"/>
                    <a:gd name="T111" fmla="*/ 2147483646 h 1161"/>
                    <a:gd name="T112" fmla="*/ 2147483646 w 900"/>
                    <a:gd name="T113" fmla="*/ 2147483646 h 1161"/>
                    <a:gd name="T114" fmla="*/ 2147483646 w 900"/>
                    <a:gd name="T115" fmla="*/ 2147483646 h 116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00"/>
                    <a:gd name="T175" fmla="*/ 0 h 1161"/>
                    <a:gd name="T176" fmla="*/ 900 w 900"/>
                    <a:gd name="T177" fmla="*/ 1161 h 116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00" h="1161">
                      <a:moveTo>
                        <a:pt x="304" y="55"/>
                      </a:moveTo>
                      <a:lnTo>
                        <a:pt x="352" y="113"/>
                      </a:lnTo>
                      <a:lnTo>
                        <a:pt x="315" y="127"/>
                      </a:lnTo>
                      <a:lnTo>
                        <a:pt x="295" y="128"/>
                      </a:lnTo>
                      <a:lnTo>
                        <a:pt x="275" y="150"/>
                      </a:lnTo>
                      <a:lnTo>
                        <a:pt x="259" y="148"/>
                      </a:lnTo>
                      <a:lnTo>
                        <a:pt x="254" y="143"/>
                      </a:lnTo>
                      <a:lnTo>
                        <a:pt x="203" y="153"/>
                      </a:lnTo>
                      <a:lnTo>
                        <a:pt x="198" y="143"/>
                      </a:lnTo>
                      <a:lnTo>
                        <a:pt x="166" y="130"/>
                      </a:lnTo>
                      <a:lnTo>
                        <a:pt x="160" y="180"/>
                      </a:lnTo>
                      <a:lnTo>
                        <a:pt x="152" y="221"/>
                      </a:lnTo>
                      <a:lnTo>
                        <a:pt x="125" y="249"/>
                      </a:lnTo>
                      <a:lnTo>
                        <a:pt x="99" y="254"/>
                      </a:lnTo>
                      <a:lnTo>
                        <a:pt x="68" y="271"/>
                      </a:lnTo>
                      <a:lnTo>
                        <a:pt x="35" y="319"/>
                      </a:lnTo>
                      <a:lnTo>
                        <a:pt x="13" y="430"/>
                      </a:lnTo>
                      <a:lnTo>
                        <a:pt x="21" y="443"/>
                      </a:lnTo>
                      <a:lnTo>
                        <a:pt x="18" y="471"/>
                      </a:lnTo>
                      <a:lnTo>
                        <a:pt x="8" y="476"/>
                      </a:lnTo>
                      <a:lnTo>
                        <a:pt x="7" y="507"/>
                      </a:lnTo>
                      <a:lnTo>
                        <a:pt x="17" y="507"/>
                      </a:lnTo>
                      <a:lnTo>
                        <a:pt x="37" y="539"/>
                      </a:lnTo>
                      <a:lnTo>
                        <a:pt x="31" y="574"/>
                      </a:lnTo>
                      <a:lnTo>
                        <a:pt x="51" y="579"/>
                      </a:lnTo>
                      <a:lnTo>
                        <a:pt x="45" y="625"/>
                      </a:lnTo>
                      <a:lnTo>
                        <a:pt x="28" y="681"/>
                      </a:lnTo>
                      <a:lnTo>
                        <a:pt x="69" y="692"/>
                      </a:lnTo>
                      <a:lnTo>
                        <a:pt x="53" y="707"/>
                      </a:lnTo>
                      <a:lnTo>
                        <a:pt x="43" y="707"/>
                      </a:lnTo>
                      <a:lnTo>
                        <a:pt x="43" y="722"/>
                      </a:lnTo>
                      <a:lnTo>
                        <a:pt x="22" y="712"/>
                      </a:lnTo>
                      <a:lnTo>
                        <a:pt x="17" y="743"/>
                      </a:lnTo>
                      <a:lnTo>
                        <a:pt x="37" y="753"/>
                      </a:lnTo>
                      <a:lnTo>
                        <a:pt x="0" y="794"/>
                      </a:lnTo>
                      <a:lnTo>
                        <a:pt x="9" y="809"/>
                      </a:lnTo>
                      <a:lnTo>
                        <a:pt x="21" y="804"/>
                      </a:lnTo>
                      <a:lnTo>
                        <a:pt x="30" y="826"/>
                      </a:lnTo>
                      <a:lnTo>
                        <a:pt x="72" y="805"/>
                      </a:lnTo>
                      <a:lnTo>
                        <a:pt x="92" y="800"/>
                      </a:lnTo>
                      <a:lnTo>
                        <a:pt x="97" y="790"/>
                      </a:lnTo>
                      <a:lnTo>
                        <a:pt x="106" y="815"/>
                      </a:lnTo>
                      <a:lnTo>
                        <a:pt x="127" y="827"/>
                      </a:lnTo>
                      <a:lnTo>
                        <a:pt x="106" y="841"/>
                      </a:lnTo>
                      <a:lnTo>
                        <a:pt x="106" y="856"/>
                      </a:lnTo>
                      <a:lnTo>
                        <a:pt x="122" y="852"/>
                      </a:lnTo>
                      <a:lnTo>
                        <a:pt x="100" y="887"/>
                      </a:lnTo>
                      <a:lnTo>
                        <a:pt x="74" y="887"/>
                      </a:lnTo>
                      <a:lnTo>
                        <a:pt x="44" y="897"/>
                      </a:lnTo>
                      <a:lnTo>
                        <a:pt x="54" y="912"/>
                      </a:lnTo>
                      <a:lnTo>
                        <a:pt x="69" y="907"/>
                      </a:lnTo>
                      <a:lnTo>
                        <a:pt x="73" y="922"/>
                      </a:lnTo>
                      <a:lnTo>
                        <a:pt x="94" y="944"/>
                      </a:lnTo>
                      <a:lnTo>
                        <a:pt x="62" y="974"/>
                      </a:lnTo>
                      <a:lnTo>
                        <a:pt x="46" y="999"/>
                      </a:lnTo>
                      <a:lnTo>
                        <a:pt x="35" y="1040"/>
                      </a:lnTo>
                      <a:lnTo>
                        <a:pt x="55" y="1031"/>
                      </a:lnTo>
                      <a:lnTo>
                        <a:pt x="62" y="1004"/>
                      </a:lnTo>
                      <a:lnTo>
                        <a:pt x="82" y="1011"/>
                      </a:lnTo>
                      <a:lnTo>
                        <a:pt x="76" y="1046"/>
                      </a:lnTo>
                      <a:lnTo>
                        <a:pt x="86" y="1056"/>
                      </a:lnTo>
                      <a:lnTo>
                        <a:pt x="76" y="1067"/>
                      </a:lnTo>
                      <a:lnTo>
                        <a:pt x="110" y="1082"/>
                      </a:lnTo>
                      <a:lnTo>
                        <a:pt x="127" y="1067"/>
                      </a:lnTo>
                      <a:lnTo>
                        <a:pt x="136" y="1083"/>
                      </a:lnTo>
                      <a:lnTo>
                        <a:pt x="168" y="1073"/>
                      </a:lnTo>
                      <a:lnTo>
                        <a:pt x="178" y="1078"/>
                      </a:lnTo>
                      <a:lnTo>
                        <a:pt x="197" y="1129"/>
                      </a:lnTo>
                      <a:lnTo>
                        <a:pt x="252" y="1161"/>
                      </a:lnTo>
                      <a:lnTo>
                        <a:pt x="277" y="1151"/>
                      </a:lnTo>
                      <a:lnTo>
                        <a:pt x="294" y="1115"/>
                      </a:lnTo>
                      <a:lnTo>
                        <a:pt x="304" y="1121"/>
                      </a:lnTo>
                      <a:lnTo>
                        <a:pt x="304" y="1090"/>
                      </a:lnTo>
                      <a:lnTo>
                        <a:pt x="349" y="1091"/>
                      </a:lnTo>
                      <a:lnTo>
                        <a:pt x="344" y="1070"/>
                      </a:lnTo>
                      <a:lnTo>
                        <a:pt x="328" y="1065"/>
                      </a:lnTo>
                      <a:lnTo>
                        <a:pt x="345" y="1050"/>
                      </a:lnTo>
                      <a:lnTo>
                        <a:pt x="360" y="1045"/>
                      </a:lnTo>
                      <a:lnTo>
                        <a:pt x="355" y="1019"/>
                      </a:lnTo>
                      <a:lnTo>
                        <a:pt x="382" y="979"/>
                      </a:lnTo>
                      <a:lnTo>
                        <a:pt x="429" y="958"/>
                      </a:lnTo>
                      <a:lnTo>
                        <a:pt x="424" y="953"/>
                      </a:lnTo>
                      <a:lnTo>
                        <a:pt x="440" y="917"/>
                      </a:lnTo>
                      <a:lnTo>
                        <a:pt x="476" y="878"/>
                      </a:lnTo>
                      <a:lnTo>
                        <a:pt x="472" y="863"/>
                      </a:lnTo>
                      <a:lnTo>
                        <a:pt x="555" y="803"/>
                      </a:lnTo>
                      <a:lnTo>
                        <a:pt x="601" y="798"/>
                      </a:lnTo>
                      <a:lnTo>
                        <a:pt x="623" y="783"/>
                      </a:lnTo>
                      <a:lnTo>
                        <a:pt x="632" y="809"/>
                      </a:lnTo>
                      <a:lnTo>
                        <a:pt x="657" y="834"/>
                      </a:lnTo>
                      <a:lnTo>
                        <a:pt x="683" y="805"/>
                      </a:lnTo>
                      <a:lnTo>
                        <a:pt x="669" y="778"/>
                      </a:lnTo>
                      <a:lnTo>
                        <a:pt x="787" y="699"/>
                      </a:lnTo>
                      <a:lnTo>
                        <a:pt x="762" y="694"/>
                      </a:lnTo>
                      <a:lnTo>
                        <a:pt x="753" y="673"/>
                      </a:lnTo>
                      <a:lnTo>
                        <a:pt x="717" y="688"/>
                      </a:lnTo>
                      <a:lnTo>
                        <a:pt x="685" y="692"/>
                      </a:lnTo>
                      <a:lnTo>
                        <a:pt x="675" y="702"/>
                      </a:lnTo>
                      <a:lnTo>
                        <a:pt x="604" y="685"/>
                      </a:lnTo>
                      <a:lnTo>
                        <a:pt x="593" y="695"/>
                      </a:lnTo>
                      <a:lnTo>
                        <a:pt x="573" y="685"/>
                      </a:lnTo>
                      <a:lnTo>
                        <a:pt x="579" y="660"/>
                      </a:lnTo>
                      <a:lnTo>
                        <a:pt x="544" y="648"/>
                      </a:lnTo>
                      <a:lnTo>
                        <a:pt x="498" y="657"/>
                      </a:lnTo>
                      <a:lnTo>
                        <a:pt x="499" y="616"/>
                      </a:lnTo>
                      <a:lnTo>
                        <a:pt x="509" y="596"/>
                      </a:lnTo>
                      <a:lnTo>
                        <a:pt x="491" y="499"/>
                      </a:lnTo>
                      <a:lnTo>
                        <a:pt x="517" y="484"/>
                      </a:lnTo>
                      <a:lnTo>
                        <a:pt x="534" y="438"/>
                      </a:lnTo>
                      <a:lnTo>
                        <a:pt x="574" y="429"/>
                      </a:lnTo>
                      <a:lnTo>
                        <a:pt x="629" y="491"/>
                      </a:lnTo>
                      <a:lnTo>
                        <a:pt x="624" y="512"/>
                      </a:lnTo>
                      <a:lnTo>
                        <a:pt x="599" y="507"/>
                      </a:lnTo>
                      <a:lnTo>
                        <a:pt x="574" y="542"/>
                      </a:lnTo>
                      <a:lnTo>
                        <a:pt x="577" y="567"/>
                      </a:lnTo>
                      <a:lnTo>
                        <a:pt x="592" y="563"/>
                      </a:lnTo>
                      <a:lnTo>
                        <a:pt x="586" y="542"/>
                      </a:lnTo>
                      <a:lnTo>
                        <a:pt x="593" y="525"/>
                      </a:lnTo>
                      <a:lnTo>
                        <a:pt x="627" y="541"/>
                      </a:lnTo>
                      <a:lnTo>
                        <a:pt x="616" y="562"/>
                      </a:lnTo>
                      <a:lnTo>
                        <a:pt x="630" y="583"/>
                      </a:lnTo>
                      <a:lnTo>
                        <a:pt x="615" y="597"/>
                      </a:lnTo>
                      <a:lnTo>
                        <a:pt x="630" y="619"/>
                      </a:lnTo>
                      <a:lnTo>
                        <a:pt x="666" y="609"/>
                      </a:lnTo>
                      <a:lnTo>
                        <a:pt x="673" y="583"/>
                      </a:lnTo>
                      <a:lnTo>
                        <a:pt x="652" y="568"/>
                      </a:lnTo>
                      <a:lnTo>
                        <a:pt x="652" y="553"/>
                      </a:lnTo>
                      <a:lnTo>
                        <a:pt x="667" y="558"/>
                      </a:lnTo>
                      <a:lnTo>
                        <a:pt x="678" y="537"/>
                      </a:lnTo>
                      <a:lnTo>
                        <a:pt x="713" y="549"/>
                      </a:lnTo>
                      <a:lnTo>
                        <a:pt x="716" y="573"/>
                      </a:lnTo>
                      <a:lnTo>
                        <a:pt x="798" y="568"/>
                      </a:lnTo>
                      <a:lnTo>
                        <a:pt x="796" y="558"/>
                      </a:lnTo>
                      <a:lnTo>
                        <a:pt x="801" y="553"/>
                      </a:lnTo>
                      <a:lnTo>
                        <a:pt x="842" y="574"/>
                      </a:lnTo>
                      <a:lnTo>
                        <a:pt x="857" y="549"/>
                      </a:lnTo>
                      <a:lnTo>
                        <a:pt x="837" y="532"/>
                      </a:lnTo>
                      <a:lnTo>
                        <a:pt x="863" y="503"/>
                      </a:lnTo>
                      <a:lnTo>
                        <a:pt x="854" y="488"/>
                      </a:lnTo>
                      <a:lnTo>
                        <a:pt x="869" y="482"/>
                      </a:lnTo>
                      <a:lnTo>
                        <a:pt x="874" y="462"/>
                      </a:lnTo>
                      <a:lnTo>
                        <a:pt x="900" y="447"/>
                      </a:lnTo>
                      <a:lnTo>
                        <a:pt x="886" y="411"/>
                      </a:lnTo>
                      <a:lnTo>
                        <a:pt x="850" y="401"/>
                      </a:lnTo>
                      <a:lnTo>
                        <a:pt x="845" y="411"/>
                      </a:lnTo>
                      <a:lnTo>
                        <a:pt x="824" y="401"/>
                      </a:lnTo>
                      <a:lnTo>
                        <a:pt x="819" y="386"/>
                      </a:lnTo>
                      <a:lnTo>
                        <a:pt x="734" y="323"/>
                      </a:lnTo>
                      <a:lnTo>
                        <a:pt x="713" y="317"/>
                      </a:lnTo>
                      <a:lnTo>
                        <a:pt x="704" y="301"/>
                      </a:lnTo>
                      <a:lnTo>
                        <a:pt x="710" y="255"/>
                      </a:lnTo>
                      <a:lnTo>
                        <a:pt x="698" y="253"/>
                      </a:lnTo>
                      <a:lnTo>
                        <a:pt x="669" y="270"/>
                      </a:lnTo>
                      <a:lnTo>
                        <a:pt x="628" y="249"/>
                      </a:lnTo>
                      <a:lnTo>
                        <a:pt x="629" y="193"/>
                      </a:lnTo>
                      <a:lnTo>
                        <a:pt x="644" y="188"/>
                      </a:lnTo>
                      <a:lnTo>
                        <a:pt x="646" y="178"/>
                      </a:lnTo>
                      <a:lnTo>
                        <a:pt x="615" y="167"/>
                      </a:lnTo>
                      <a:lnTo>
                        <a:pt x="615" y="178"/>
                      </a:lnTo>
                      <a:lnTo>
                        <a:pt x="579" y="161"/>
                      </a:lnTo>
                      <a:lnTo>
                        <a:pt x="579" y="125"/>
                      </a:lnTo>
                      <a:lnTo>
                        <a:pt x="591" y="110"/>
                      </a:lnTo>
                      <a:lnTo>
                        <a:pt x="520" y="88"/>
                      </a:lnTo>
                      <a:lnTo>
                        <a:pt x="509" y="73"/>
                      </a:lnTo>
                      <a:lnTo>
                        <a:pt x="489" y="68"/>
                      </a:lnTo>
                      <a:lnTo>
                        <a:pt x="474" y="46"/>
                      </a:lnTo>
                      <a:lnTo>
                        <a:pt x="470" y="0"/>
                      </a:lnTo>
                      <a:lnTo>
                        <a:pt x="444" y="11"/>
                      </a:lnTo>
                      <a:lnTo>
                        <a:pt x="429" y="11"/>
                      </a:lnTo>
                      <a:lnTo>
                        <a:pt x="424" y="30"/>
                      </a:lnTo>
                      <a:lnTo>
                        <a:pt x="380" y="41"/>
                      </a:lnTo>
                      <a:lnTo>
                        <a:pt x="333" y="30"/>
                      </a:lnTo>
                      <a:lnTo>
                        <a:pt x="304" y="40"/>
                      </a:lnTo>
                      <a:lnTo>
                        <a:pt x="304" y="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" name="Freeform 274"/>
                <p:cNvSpPr>
                  <a:spLocks/>
                </p:cNvSpPr>
                <p:nvPr/>
              </p:nvSpPr>
              <p:spPr bwMode="auto">
                <a:xfrm>
                  <a:off x="1628921" y="3653534"/>
                  <a:ext cx="344519" cy="295177"/>
                </a:xfrm>
                <a:custGeom>
                  <a:avLst/>
                  <a:gdLst>
                    <a:gd name="T0" fmla="*/ 2147483646 w 651"/>
                    <a:gd name="T1" fmla="*/ 2147483646 h 551"/>
                    <a:gd name="T2" fmla="*/ 2147483646 w 651"/>
                    <a:gd name="T3" fmla="*/ 2147483646 h 551"/>
                    <a:gd name="T4" fmla="*/ 2147483646 w 651"/>
                    <a:gd name="T5" fmla="*/ 2147483646 h 551"/>
                    <a:gd name="T6" fmla="*/ 2147483646 w 651"/>
                    <a:gd name="T7" fmla="*/ 2147483646 h 551"/>
                    <a:gd name="T8" fmla="*/ 2147483646 w 651"/>
                    <a:gd name="T9" fmla="*/ 2147483646 h 551"/>
                    <a:gd name="T10" fmla="*/ 2147483646 w 651"/>
                    <a:gd name="T11" fmla="*/ 2147483646 h 551"/>
                    <a:gd name="T12" fmla="*/ 2147483646 w 651"/>
                    <a:gd name="T13" fmla="*/ 2147483646 h 551"/>
                    <a:gd name="T14" fmla="*/ 2147483646 w 651"/>
                    <a:gd name="T15" fmla="*/ 2147483646 h 551"/>
                    <a:gd name="T16" fmla="*/ 2147483646 w 651"/>
                    <a:gd name="T17" fmla="*/ 2147483646 h 551"/>
                    <a:gd name="T18" fmla="*/ 2147483646 w 651"/>
                    <a:gd name="T19" fmla="*/ 2147483646 h 551"/>
                    <a:gd name="T20" fmla="*/ 2147483646 w 651"/>
                    <a:gd name="T21" fmla="*/ 2147483646 h 551"/>
                    <a:gd name="T22" fmla="*/ 2147483646 w 651"/>
                    <a:gd name="T23" fmla="*/ 2147483646 h 551"/>
                    <a:gd name="T24" fmla="*/ 2147483646 w 651"/>
                    <a:gd name="T25" fmla="*/ 2147483646 h 551"/>
                    <a:gd name="T26" fmla="*/ 2147483646 w 651"/>
                    <a:gd name="T27" fmla="*/ 0 h 551"/>
                    <a:gd name="T28" fmla="*/ 2147483646 w 651"/>
                    <a:gd name="T29" fmla="*/ 2147483646 h 551"/>
                    <a:gd name="T30" fmla="*/ 2147483646 w 651"/>
                    <a:gd name="T31" fmla="*/ 2147483646 h 551"/>
                    <a:gd name="T32" fmla="*/ 2147483646 w 651"/>
                    <a:gd name="T33" fmla="*/ 2147483646 h 551"/>
                    <a:gd name="T34" fmla="*/ 2147483646 w 651"/>
                    <a:gd name="T35" fmla="*/ 2147483646 h 551"/>
                    <a:gd name="T36" fmla="*/ 2147483646 w 651"/>
                    <a:gd name="T37" fmla="*/ 2147483646 h 551"/>
                    <a:gd name="T38" fmla="*/ 2147483646 w 651"/>
                    <a:gd name="T39" fmla="*/ 2147483646 h 551"/>
                    <a:gd name="T40" fmla="*/ 2147483646 w 651"/>
                    <a:gd name="T41" fmla="*/ 2147483646 h 551"/>
                    <a:gd name="T42" fmla="*/ 2147483646 w 651"/>
                    <a:gd name="T43" fmla="*/ 2147483646 h 551"/>
                    <a:gd name="T44" fmla="*/ 2147483646 w 651"/>
                    <a:gd name="T45" fmla="*/ 2147483646 h 551"/>
                    <a:gd name="T46" fmla="*/ 2147483646 w 651"/>
                    <a:gd name="T47" fmla="*/ 2147483646 h 551"/>
                    <a:gd name="T48" fmla="*/ 2147483646 w 651"/>
                    <a:gd name="T49" fmla="*/ 2147483646 h 551"/>
                    <a:gd name="T50" fmla="*/ 2147483646 w 651"/>
                    <a:gd name="T51" fmla="*/ 2147483646 h 551"/>
                    <a:gd name="T52" fmla="*/ 2147483646 w 651"/>
                    <a:gd name="T53" fmla="*/ 2147483646 h 551"/>
                    <a:gd name="T54" fmla="*/ 2147483646 w 651"/>
                    <a:gd name="T55" fmla="*/ 2147483646 h 551"/>
                    <a:gd name="T56" fmla="*/ 2147483646 w 651"/>
                    <a:gd name="T57" fmla="*/ 2147483646 h 551"/>
                    <a:gd name="T58" fmla="*/ 2147483646 w 651"/>
                    <a:gd name="T59" fmla="*/ 2147483646 h 551"/>
                    <a:gd name="T60" fmla="*/ 2147483646 w 651"/>
                    <a:gd name="T61" fmla="*/ 2147483646 h 551"/>
                    <a:gd name="T62" fmla="*/ 2147483646 w 651"/>
                    <a:gd name="T63" fmla="*/ 2147483646 h 551"/>
                    <a:gd name="T64" fmla="*/ 2147483646 w 651"/>
                    <a:gd name="T65" fmla="*/ 2147483646 h 551"/>
                    <a:gd name="T66" fmla="*/ 2147483646 w 651"/>
                    <a:gd name="T67" fmla="*/ 2147483646 h 551"/>
                    <a:gd name="T68" fmla="*/ 2147483646 w 651"/>
                    <a:gd name="T69" fmla="*/ 2147483646 h 551"/>
                    <a:gd name="T70" fmla="*/ 2147483646 w 651"/>
                    <a:gd name="T71" fmla="*/ 2147483646 h 551"/>
                    <a:gd name="T72" fmla="*/ 2147483646 w 651"/>
                    <a:gd name="T73" fmla="*/ 2147483646 h 551"/>
                    <a:gd name="T74" fmla="*/ 2147483646 w 651"/>
                    <a:gd name="T75" fmla="*/ 2147483646 h 551"/>
                    <a:gd name="T76" fmla="*/ 2147483646 w 651"/>
                    <a:gd name="T77" fmla="*/ 2147483646 h 551"/>
                    <a:gd name="T78" fmla="*/ 2147483646 w 651"/>
                    <a:gd name="T79" fmla="*/ 2147483646 h 551"/>
                    <a:gd name="T80" fmla="*/ 2147483646 w 651"/>
                    <a:gd name="T81" fmla="*/ 2147483646 h 551"/>
                    <a:gd name="T82" fmla="*/ 2147483646 w 651"/>
                    <a:gd name="T83" fmla="*/ 2147483646 h 551"/>
                    <a:gd name="T84" fmla="*/ 2147483646 w 651"/>
                    <a:gd name="T85" fmla="*/ 2147483646 h 551"/>
                    <a:gd name="T86" fmla="*/ 2147483646 w 651"/>
                    <a:gd name="T87" fmla="*/ 2147483646 h 551"/>
                    <a:gd name="T88" fmla="*/ 2147483646 w 651"/>
                    <a:gd name="T89" fmla="*/ 2147483646 h 551"/>
                    <a:gd name="T90" fmla="*/ 2147483646 w 651"/>
                    <a:gd name="T91" fmla="*/ 2147483646 h 551"/>
                    <a:gd name="T92" fmla="*/ 2147483646 w 651"/>
                    <a:gd name="T93" fmla="*/ 2147483646 h 55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51"/>
                    <a:gd name="T142" fmla="*/ 0 h 551"/>
                    <a:gd name="T143" fmla="*/ 651 w 651"/>
                    <a:gd name="T144" fmla="*/ 551 h 55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51" h="551">
                      <a:moveTo>
                        <a:pt x="105" y="551"/>
                      </a:moveTo>
                      <a:lnTo>
                        <a:pt x="90" y="523"/>
                      </a:lnTo>
                      <a:lnTo>
                        <a:pt x="111" y="498"/>
                      </a:lnTo>
                      <a:lnTo>
                        <a:pt x="91" y="476"/>
                      </a:lnTo>
                      <a:lnTo>
                        <a:pt x="87" y="446"/>
                      </a:lnTo>
                      <a:lnTo>
                        <a:pt x="67" y="435"/>
                      </a:lnTo>
                      <a:lnTo>
                        <a:pt x="87" y="425"/>
                      </a:lnTo>
                      <a:lnTo>
                        <a:pt x="78" y="389"/>
                      </a:lnTo>
                      <a:lnTo>
                        <a:pt x="63" y="389"/>
                      </a:lnTo>
                      <a:lnTo>
                        <a:pt x="59" y="332"/>
                      </a:lnTo>
                      <a:lnTo>
                        <a:pt x="76" y="291"/>
                      </a:lnTo>
                      <a:lnTo>
                        <a:pt x="71" y="286"/>
                      </a:lnTo>
                      <a:lnTo>
                        <a:pt x="60" y="296"/>
                      </a:lnTo>
                      <a:lnTo>
                        <a:pt x="51" y="266"/>
                      </a:lnTo>
                      <a:lnTo>
                        <a:pt x="26" y="240"/>
                      </a:lnTo>
                      <a:lnTo>
                        <a:pt x="6" y="254"/>
                      </a:lnTo>
                      <a:lnTo>
                        <a:pt x="0" y="244"/>
                      </a:lnTo>
                      <a:lnTo>
                        <a:pt x="21" y="224"/>
                      </a:lnTo>
                      <a:lnTo>
                        <a:pt x="12" y="208"/>
                      </a:lnTo>
                      <a:lnTo>
                        <a:pt x="17" y="198"/>
                      </a:lnTo>
                      <a:lnTo>
                        <a:pt x="11" y="159"/>
                      </a:lnTo>
                      <a:lnTo>
                        <a:pt x="55" y="146"/>
                      </a:lnTo>
                      <a:lnTo>
                        <a:pt x="39" y="117"/>
                      </a:lnTo>
                      <a:lnTo>
                        <a:pt x="45" y="91"/>
                      </a:lnTo>
                      <a:lnTo>
                        <a:pt x="30" y="86"/>
                      </a:lnTo>
                      <a:lnTo>
                        <a:pt x="51" y="35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102" y="21"/>
                      </a:lnTo>
                      <a:lnTo>
                        <a:pt x="118" y="36"/>
                      </a:lnTo>
                      <a:lnTo>
                        <a:pt x="133" y="31"/>
                      </a:lnTo>
                      <a:lnTo>
                        <a:pt x="139" y="6"/>
                      </a:lnTo>
                      <a:lnTo>
                        <a:pt x="150" y="12"/>
                      </a:lnTo>
                      <a:lnTo>
                        <a:pt x="150" y="17"/>
                      </a:lnTo>
                      <a:lnTo>
                        <a:pt x="160" y="7"/>
                      </a:lnTo>
                      <a:lnTo>
                        <a:pt x="170" y="22"/>
                      </a:lnTo>
                      <a:lnTo>
                        <a:pt x="180" y="27"/>
                      </a:lnTo>
                      <a:lnTo>
                        <a:pt x="175" y="7"/>
                      </a:lnTo>
                      <a:lnTo>
                        <a:pt x="185" y="7"/>
                      </a:lnTo>
                      <a:lnTo>
                        <a:pt x="221" y="50"/>
                      </a:lnTo>
                      <a:lnTo>
                        <a:pt x="280" y="58"/>
                      </a:lnTo>
                      <a:lnTo>
                        <a:pt x="296" y="81"/>
                      </a:lnTo>
                      <a:lnTo>
                        <a:pt x="291" y="86"/>
                      </a:lnTo>
                      <a:lnTo>
                        <a:pt x="307" y="96"/>
                      </a:lnTo>
                      <a:lnTo>
                        <a:pt x="322" y="96"/>
                      </a:lnTo>
                      <a:lnTo>
                        <a:pt x="315" y="117"/>
                      </a:lnTo>
                      <a:lnTo>
                        <a:pt x="326" y="128"/>
                      </a:lnTo>
                      <a:lnTo>
                        <a:pt x="341" y="128"/>
                      </a:lnTo>
                      <a:lnTo>
                        <a:pt x="346" y="123"/>
                      </a:lnTo>
                      <a:lnTo>
                        <a:pt x="331" y="108"/>
                      </a:lnTo>
                      <a:lnTo>
                        <a:pt x="342" y="108"/>
                      </a:lnTo>
                      <a:lnTo>
                        <a:pt x="347" y="97"/>
                      </a:lnTo>
                      <a:lnTo>
                        <a:pt x="387" y="113"/>
                      </a:lnTo>
                      <a:lnTo>
                        <a:pt x="414" y="83"/>
                      </a:lnTo>
                      <a:lnTo>
                        <a:pt x="440" y="64"/>
                      </a:lnTo>
                      <a:lnTo>
                        <a:pt x="456" y="27"/>
                      </a:lnTo>
                      <a:lnTo>
                        <a:pt x="465" y="95"/>
                      </a:lnTo>
                      <a:lnTo>
                        <a:pt x="508" y="95"/>
                      </a:lnTo>
                      <a:lnTo>
                        <a:pt x="521" y="122"/>
                      </a:lnTo>
                      <a:lnTo>
                        <a:pt x="592" y="118"/>
                      </a:lnTo>
                      <a:lnTo>
                        <a:pt x="587" y="132"/>
                      </a:lnTo>
                      <a:lnTo>
                        <a:pt x="591" y="138"/>
                      </a:lnTo>
                      <a:lnTo>
                        <a:pt x="597" y="133"/>
                      </a:lnTo>
                      <a:lnTo>
                        <a:pt x="622" y="179"/>
                      </a:lnTo>
                      <a:lnTo>
                        <a:pt x="618" y="224"/>
                      </a:lnTo>
                      <a:lnTo>
                        <a:pt x="651" y="226"/>
                      </a:lnTo>
                      <a:lnTo>
                        <a:pt x="614" y="271"/>
                      </a:lnTo>
                      <a:lnTo>
                        <a:pt x="608" y="307"/>
                      </a:lnTo>
                      <a:lnTo>
                        <a:pt x="572" y="327"/>
                      </a:lnTo>
                      <a:lnTo>
                        <a:pt x="541" y="331"/>
                      </a:lnTo>
                      <a:lnTo>
                        <a:pt x="535" y="346"/>
                      </a:lnTo>
                      <a:lnTo>
                        <a:pt x="499" y="366"/>
                      </a:lnTo>
                      <a:lnTo>
                        <a:pt x="489" y="361"/>
                      </a:lnTo>
                      <a:lnTo>
                        <a:pt x="468" y="370"/>
                      </a:lnTo>
                      <a:lnTo>
                        <a:pt x="484" y="382"/>
                      </a:lnTo>
                      <a:lnTo>
                        <a:pt x="457" y="406"/>
                      </a:lnTo>
                      <a:lnTo>
                        <a:pt x="452" y="421"/>
                      </a:lnTo>
                      <a:lnTo>
                        <a:pt x="442" y="421"/>
                      </a:lnTo>
                      <a:lnTo>
                        <a:pt x="410" y="447"/>
                      </a:lnTo>
                      <a:lnTo>
                        <a:pt x="389" y="435"/>
                      </a:lnTo>
                      <a:lnTo>
                        <a:pt x="344" y="451"/>
                      </a:lnTo>
                      <a:lnTo>
                        <a:pt x="338" y="466"/>
                      </a:lnTo>
                      <a:lnTo>
                        <a:pt x="307" y="475"/>
                      </a:lnTo>
                      <a:lnTo>
                        <a:pt x="301" y="465"/>
                      </a:lnTo>
                      <a:lnTo>
                        <a:pt x="313" y="460"/>
                      </a:lnTo>
                      <a:lnTo>
                        <a:pt x="308" y="449"/>
                      </a:lnTo>
                      <a:lnTo>
                        <a:pt x="298" y="449"/>
                      </a:lnTo>
                      <a:lnTo>
                        <a:pt x="281" y="500"/>
                      </a:lnTo>
                      <a:lnTo>
                        <a:pt x="261" y="495"/>
                      </a:lnTo>
                      <a:lnTo>
                        <a:pt x="229" y="521"/>
                      </a:lnTo>
                      <a:lnTo>
                        <a:pt x="234" y="531"/>
                      </a:lnTo>
                      <a:lnTo>
                        <a:pt x="203" y="540"/>
                      </a:lnTo>
                      <a:lnTo>
                        <a:pt x="162" y="535"/>
                      </a:lnTo>
                      <a:lnTo>
                        <a:pt x="122" y="544"/>
                      </a:lnTo>
                      <a:lnTo>
                        <a:pt x="105" y="55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" name="Freeform 275"/>
                <p:cNvSpPr>
                  <a:spLocks/>
                </p:cNvSpPr>
                <p:nvPr/>
              </p:nvSpPr>
              <p:spPr bwMode="auto">
                <a:xfrm>
                  <a:off x="2176660" y="3897928"/>
                  <a:ext cx="460418" cy="476093"/>
                </a:xfrm>
                <a:custGeom>
                  <a:avLst/>
                  <a:gdLst>
                    <a:gd name="T0" fmla="*/ 2147483646 w 870"/>
                    <a:gd name="T1" fmla="*/ 2147483646 h 887"/>
                    <a:gd name="T2" fmla="*/ 2147483646 w 870"/>
                    <a:gd name="T3" fmla="*/ 2147483646 h 887"/>
                    <a:gd name="T4" fmla="*/ 2147483646 w 870"/>
                    <a:gd name="T5" fmla="*/ 2147483646 h 887"/>
                    <a:gd name="T6" fmla="*/ 2147483646 w 870"/>
                    <a:gd name="T7" fmla="*/ 2147483646 h 887"/>
                    <a:gd name="T8" fmla="*/ 2147483646 w 870"/>
                    <a:gd name="T9" fmla="*/ 2147483646 h 887"/>
                    <a:gd name="T10" fmla="*/ 2147483646 w 870"/>
                    <a:gd name="T11" fmla="*/ 2147483646 h 887"/>
                    <a:gd name="T12" fmla="*/ 2147483646 w 870"/>
                    <a:gd name="T13" fmla="*/ 2147483646 h 887"/>
                    <a:gd name="T14" fmla="*/ 2147483646 w 870"/>
                    <a:gd name="T15" fmla="*/ 2147483646 h 887"/>
                    <a:gd name="T16" fmla="*/ 2147483646 w 870"/>
                    <a:gd name="T17" fmla="*/ 2147483646 h 887"/>
                    <a:gd name="T18" fmla="*/ 2147483646 w 870"/>
                    <a:gd name="T19" fmla="*/ 2147483646 h 887"/>
                    <a:gd name="T20" fmla="*/ 2147483646 w 870"/>
                    <a:gd name="T21" fmla="*/ 2147483646 h 887"/>
                    <a:gd name="T22" fmla="*/ 2147483646 w 870"/>
                    <a:gd name="T23" fmla="*/ 2147483646 h 887"/>
                    <a:gd name="T24" fmla="*/ 2147483646 w 870"/>
                    <a:gd name="T25" fmla="*/ 2147483646 h 887"/>
                    <a:gd name="T26" fmla="*/ 2147483646 w 870"/>
                    <a:gd name="T27" fmla="*/ 2147483646 h 887"/>
                    <a:gd name="T28" fmla="*/ 2147483646 w 870"/>
                    <a:gd name="T29" fmla="*/ 2147483646 h 887"/>
                    <a:gd name="T30" fmla="*/ 2147483646 w 870"/>
                    <a:gd name="T31" fmla="*/ 2147483646 h 887"/>
                    <a:gd name="T32" fmla="*/ 2147483646 w 870"/>
                    <a:gd name="T33" fmla="*/ 2147483646 h 887"/>
                    <a:gd name="T34" fmla="*/ 2147483646 w 870"/>
                    <a:gd name="T35" fmla="*/ 2147483646 h 887"/>
                    <a:gd name="T36" fmla="*/ 2147483646 w 870"/>
                    <a:gd name="T37" fmla="*/ 2147483646 h 887"/>
                    <a:gd name="T38" fmla="*/ 2147483646 w 870"/>
                    <a:gd name="T39" fmla="*/ 2147483646 h 887"/>
                    <a:gd name="T40" fmla="*/ 2147483646 w 870"/>
                    <a:gd name="T41" fmla="*/ 2147483646 h 887"/>
                    <a:gd name="T42" fmla="*/ 2147483646 w 870"/>
                    <a:gd name="T43" fmla="*/ 2147483646 h 887"/>
                    <a:gd name="T44" fmla="*/ 2147483646 w 870"/>
                    <a:gd name="T45" fmla="*/ 2147483646 h 887"/>
                    <a:gd name="T46" fmla="*/ 2147483646 w 870"/>
                    <a:gd name="T47" fmla="*/ 2147483646 h 887"/>
                    <a:gd name="T48" fmla="*/ 2147483646 w 870"/>
                    <a:gd name="T49" fmla="*/ 2147483646 h 887"/>
                    <a:gd name="T50" fmla="*/ 2147483646 w 870"/>
                    <a:gd name="T51" fmla="*/ 2147483646 h 887"/>
                    <a:gd name="T52" fmla="*/ 2147483646 w 870"/>
                    <a:gd name="T53" fmla="*/ 2147483646 h 887"/>
                    <a:gd name="T54" fmla="*/ 2147483646 w 870"/>
                    <a:gd name="T55" fmla="*/ 2147483646 h 887"/>
                    <a:gd name="T56" fmla="*/ 2147483646 w 870"/>
                    <a:gd name="T57" fmla="*/ 2147483646 h 887"/>
                    <a:gd name="T58" fmla="*/ 2147483646 w 870"/>
                    <a:gd name="T59" fmla="*/ 2147483646 h 887"/>
                    <a:gd name="T60" fmla="*/ 2147483646 w 870"/>
                    <a:gd name="T61" fmla="*/ 2147483646 h 887"/>
                    <a:gd name="T62" fmla="*/ 2147483646 w 870"/>
                    <a:gd name="T63" fmla="*/ 2147483646 h 887"/>
                    <a:gd name="T64" fmla="*/ 2147483646 w 870"/>
                    <a:gd name="T65" fmla="*/ 2147483646 h 887"/>
                    <a:gd name="T66" fmla="*/ 2147483646 w 870"/>
                    <a:gd name="T67" fmla="*/ 2147483646 h 887"/>
                    <a:gd name="T68" fmla="*/ 2147483646 w 870"/>
                    <a:gd name="T69" fmla="*/ 2147483646 h 887"/>
                    <a:gd name="T70" fmla="*/ 2147483646 w 870"/>
                    <a:gd name="T71" fmla="*/ 2147483646 h 887"/>
                    <a:gd name="T72" fmla="*/ 2147483646 w 870"/>
                    <a:gd name="T73" fmla="*/ 2147483646 h 887"/>
                    <a:gd name="T74" fmla="*/ 2147483646 w 870"/>
                    <a:gd name="T75" fmla="*/ 2147483646 h 887"/>
                    <a:gd name="T76" fmla="*/ 2147483646 w 870"/>
                    <a:gd name="T77" fmla="*/ 0 h 887"/>
                    <a:gd name="T78" fmla="*/ 2147483646 w 870"/>
                    <a:gd name="T79" fmla="*/ 2147483646 h 887"/>
                    <a:gd name="T80" fmla="*/ 2147483646 w 870"/>
                    <a:gd name="T81" fmla="*/ 2147483646 h 887"/>
                    <a:gd name="T82" fmla="*/ 2147483646 w 870"/>
                    <a:gd name="T83" fmla="*/ 2147483646 h 887"/>
                    <a:gd name="T84" fmla="*/ 2147483646 w 870"/>
                    <a:gd name="T85" fmla="*/ 2147483646 h 887"/>
                    <a:gd name="T86" fmla="*/ 2147483646 w 870"/>
                    <a:gd name="T87" fmla="*/ 2147483646 h 887"/>
                    <a:gd name="T88" fmla="*/ 2147483646 w 870"/>
                    <a:gd name="T89" fmla="*/ 2147483646 h 887"/>
                    <a:gd name="T90" fmla="*/ 2147483646 w 870"/>
                    <a:gd name="T91" fmla="*/ 2147483646 h 887"/>
                    <a:gd name="T92" fmla="*/ 2147483646 w 870"/>
                    <a:gd name="T93" fmla="*/ 2147483646 h 887"/>
                    <a:gd name="T94" fmla="*/ 2147483646 w 870"/>
                    <a:gd name="T95" fmla="*/ 2147483646 h 887"/>
                    <a:gd name="T96" fmla="*/ 2147483646 w 870"/>
                    <a:gd name="T97" fmla="*/ 2147483646 h 887"/>
                    <a:gd name="T98" fmla="*/ 2147483646 w 870"/>
                    <a:gd name="T99" fmla="*/ 2147483646 h 88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70"/>
                    <a:gd name="T151" fmla="*/ 0 h 887"/>
                    <a:gd name="T152" fmla="*/ 870 w 870"/>
                    <a:gd name="T153" fmla="*/ 887 h 88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70" h="887">
                      <a:moveTo>
                        <a:pt x="767" y="692"/>
                      </a:moveTo>
                      <a:lnTo>
                        <a:pt x="683" y="662"/>
                      </a:lnTo>
                      <a:lnTo>
                        <a:pt x="670" y="686"/>
                      </a:lnTo>
                      <a:lnTo>
                        <a:pt x="651" y="687"/>
                      </a:lnTo>
                      <a:lnTo>
                        <a:pt x="648" y="651"/>
                      </a:lnTo>
                      <a:lnTo>
                        <a:pt x="629" y="639"/>
                      </a:lnTo>
                      <a:lnTo>
                        <a:pt x="612" y="646"/>
                      </a:lnTo>
                      <a:lnTo>
                        <a:pt x="610" y="629"/>
                      </a:lnTo>
                      <a:lnTo>
                        <a:pt x="583" y="632"/>
                      </a:lnTo>
                      <a:lnTo>
                        <a:pt x="574" y="603"/>
                      </a:lnTo>
                      <a:lnTo>
                        <a:pt x="563" y="616"/>
                      </a:lnTo>
                      <a:lnTo>
                        <a:pt x="546" y="607"/>
                      </a:lnTo>
                      <a:lnTo>
                        <a:pt x="550" y="585"/>
                      </a:lnTo>
                      <a:lnTo>
                        <a:pt x="537" y="571"/>
                      </a:lnTo>
                      <a:lnTo>
                        <a:pt x="526" y="583"/>
                      </a:lnTo>
                      <a:lnTo>
                        <a:pt x="508" y="592"/>
                      </a:lnTo>
                      <a:lnTo>
                        <a:pt x="501" y="578"/>
                      </a:lnTo>
                      <a:lnTo>
                        <a:pt x="486" y="586"/>
                      </a:lnTo>
                      <a:lnTo>
                        <a:pt x="489" y="622"/>
                      </a:lnTo>
                      <a:lnTo>
                        <a:pt x="470" y="630"/>
                      </a:lnTo>
                      <a:lnTo>
                        <a:pt x="443" y="625"/>
                      </a:lnTo>
                      <a:lnTo>
                        <a:pt x="463" y="657"/>
                      </a:lnTo>
                      <a:lnTo>
                        <a:pt x="496" y="687"/>
                      </a:lnTo>
                      <a:lnTo>
                        <a:pt x="484" y="697"/>
                      </a:lnTo>
                      <a:lnTo>
                        <a:pt x="441" y="688"/>
                      </a:lnTo>
                      <a:lnTo>
                        <a:pt x="433" y="709"/>
                      </a:lnTo>
                      <a:lnTo>
                        <a:pt x="448" y="732"/>
                      </a:lnTo>
                      <a:lnTo>
                        <a:pt x="481" y="756"/>
                      </a:lnTo>
                      <a:lnTo>
                        <a:pt x="477" y="779"/>
                      </a:lnTo>
                      <a:lnTo>
                        <a:pt x="500" y="817"/>
                      </a:lnTo>
                      <a:lnTo>
                        <a:pt x="489" y="835"/>
                      </a:lnTo>
                      <a:lnTo>
                        <a:pt x="434" y="801"/>
                      </a:lnTo>
                      <a:lnTo>
                        <a:pt x="384" y="755"/>
                      </a:lnTo>
                      <a:lnTo>
                        <a:pt x="291" y="787"/>
                      </a:lnTo>
                      <a:lnTo>
                        <a:pt x="305" y="852"/>
                      </a:lnTo>
                      <a:lnTo>
                        <a:pt x="285" y="873"/>
                      </a:lnTo>
                      <a:lnTo>
                        <a:pt x="235" y="887"/>
                      </a:lnTo>
                      <a:lnTo>
                        <a:pt x="147" y="875"/>
                      </a:lnTo>
                      <a:lnTo>
                        <a:pt x="78" y="839"/>
                      </a:lnTo>
                      <a:lnTo>
                        <a:pt x="84" y="819"/>
                      </a:lnTo>
                      <a:lnTo>
                        <a:pt x="130" y="810"/>
                      </a:lnTo>
                      <a:lnTo>
                        <a:pt x="152" y="779"/>
                      </a:lnTo>
                      <a:lnTo>
                        <a:pt x="116" y="742"/>
                      </a:lnTo>
                      <a:lnTo>
                        <a:pt x="101" y="747"/>
                      </a:lnTo>
                      <a:lnTo>
                        <a:pt x="56" y="700"/>
                      </a:lnTo>
                      <a:lnTo>
                        <a:pt x="30" y="731"/>
                      </a:lnTo>
                      <a:lnTo>
                        <a:pt x="21" y="695"/>
                      </a:lnTo>
                      <a:lnTo>
                        <a:pt x="16" y="674"/>
                      </a:lnTo>
                      <a:lnTo>
                        <a:pt x="0" y="669"/>
                      </a:lnTo>
                      <a:lnTo>
                        <a:pt x="17" y="654"/>
                      </a:lnTo>
                      <a:lnTo>
                        <a:pt x="32" y="649"/>
                      </a:lnTo>
                      <a:lnTo>
                        <a:pt x="27" y="623"/>
                      </a:lnTo>
                      <a:lnTo>
                        <a:pt x="54" y="583"/>
                      </a:lnTo>
                      <a:lnTo>
                        <a:pt x="101" y="562"/>
                      </a:lnTo>
                      <a:lnTo>
                        <a:pt x="96" y="557"/>
                      </a:lnTo>
                      <a:lnTo>
                        <a:pt x="112" y="521"/>
                      </a:lnTo>
                      <a:lnTo>
                        <a:pt x="148" y="482"/>
                      </a:lnTo>
                      <a:lnTo>
                        <a:pt x="144" y="467"/>
                      </a:lnTo>
                      <a:lnTo>
                        <a:pt x="227" y="407"/>
                      </a:lnTo>
                      <a:lnTo>
                        <a:pt x="273" y="402"/>
                      </a:lnTo>
                      <a:lnTo>
                        <a:pt x="295" y="387"/>
                      </a:lnTo>
                      <a:lnTo>
                        <a:pt x="304" y="413"/>
                      </a:lnTo>
                      <a:lnTo>
                        <a:pt x="329" y="438"/>
                      </a:lnTo>
                      <a:lnTo>
                        <a:pt x="355" y="409"/>
                      </a:lnTo>
                      <a:lnTo>
                        <a:pt x="341" y="382"/>
                      </a:lnTo>
                      <a:lnTo>
                        <a:pt x="459" y="303"/>
                      </a:lnTo>
                      <a:lnTo>
                        <a:pt x="434" y="298"/>
                      </a:lnTo>
                      <a:lnTo>
                        <a:pt x="425" y="277"/>
                      </a:lnTo>
                      <a:lnTo>
                        <a:pt x="389" y="292"/>
                      </a:lnTo>
                      <a:lnTo>
                        <a:pt x="357" y="296"/>
                      </a:lnTo>
                      <a:lnTo>
                        <a:pt x="347" y="306"/>
                      </a:lnTo>
                      <a:lnTo>
                        <a:pt x="276" y="289"/>
                      </a:lnTo>
                      <a:lnTo>
                        <a:pt x="265" y="299"/>
                      </a:lnTo>
                      <a:lnTo>
                        <a:pt x="245" y="289"/>
                      </a:lnTo>
                      <a:lnTo>
                        <a:pt x="251" y="264"/>
                      </a:lnTo>
                      <a:lnTo>
                        <a:pt x="216" y="252"/>
                      </a:lnTo>
                      <a:lnTo>
                        <a:pt x="170" y="261"/>
                      </a:lnTo>
                      <a:lnTo>
                        <a:pt x="171" y="220"/>
                      </a:lnTo>
                      <a:lnTo>
                        <a:pt x="181" y="200"/>
                      </a:lnTo>
                      <a:lnTo>
                        <a:pt x="163" y="103"/>
                      </a:lnTo>
                      <a:lnTo>
                        <a:pt x="189" y="88"/>
                      </a:lnTo>
                      <a:lnTo>
                        <a:pt x="206" y="42"/>
                      </a:lnTo>
                      <a:lnTo>
                        <a:pt x="246" y="33"/>
                      </a:lnTo>
                      <a:lnTo>
                        <a:pt x="301" y="95"/>
                      </a:lnTo>
                      <a:lnTo>
                        <a:pt x="296" y="116"/>
                      </a:lnTo>
                      <a:lnTo>
                        <a:pt x="271" y="111"/>
                      </a:lnTo>
                      <a:lnTo>
                        <a:pt x="246" y="146"/>
                      </a:lnTo>
                      <a:lnTo>
                        <a:pt x="249" y="171"/>
                      </a:lnTo>
                      <a:lnTo>
                        <a:pt x="264" y="167"/>
                      </a:lnTo>
                      <a:lnTo>
                        <a:pt x="258" y="146"/>
                      </a:lnTo>
                      <a:lnTo>
                        <a:pt x="265" y="129"/>
                      </a:lnTo>
                      <a:lnTo>
                        <a:pt x="299" y="145"/>
                      </a:lnTo>
                      <a:lnTo>
                        <a:pt x="288" y="166"/>
                      </a:lnTo>
                      <a:lnTo>
                        <a:pt x="302" y="187"/>
                      </a:lnTo>
                      <a:lnTo>
                        <a:pt x="287" y="201"/>
                      </a:lnTo>
                      <a:lnTo>
                        <a:pt x="302" y="223"/>
                      </a:lnTo>
                      <a:lnTo>
                        <a:pt x="338" y="213"/>
                      </a:lnTo>
                      <a:lnTo>
                        <a:pt x="345" y="187"/>
                      </a:lnTo>
                      <a:lnTo>
                        <a:pt x="324" y="172"/>
                      </a:lnTo>
                      <a:lnTo>
                        <a:pt x="324" y="157"/>
                      </a:lnTo>
                      <a:lnTo>
                        <a:pt x="339" y="162"/>
                      </a:lnTo>
                      <a:lnTo>
                        <a:pt x="350" y="141"/>
                      </a:lnTo>
                      <a:lnTo>
                        <a:pt x="385" y="153"/>
                      </a:lnTo>
                      <a:lnTo>
                        <a:pt x="388" y="177"/>
                      </a:lnTo>
                      <a:lnTo>
                        <a:pt x="470" y="172"/>
                      </a:lnTo>
                      <a:lnTo>
                        <a:pt x="468" y="162"/>
                      </a:lnTo>
                      <a:lnTo>
                        <a:pt x="473" y="157"/>
                      </a:lnTo>
                      <a:lnTo>
                        <a:pt x="514" y="178"/>
                      </a:lnTo>
                      <a:lnTo>
                        <a:pt x="529" y="153"/>
                      </a:lnTo>
                      <a:lnTo>
                        <a:pt x="509" y="136"/>
                      </a:lnTo>
                      <a:lnTo>
                        <a:pt x="535" y="107"/>
                      </a:lnTo>
                      <a:lnTo>
                        <a:pt x="526" y="92"/>
                      </a:lnTo>
                      <a:lnTo>
                        <a:pt x="541" y="86"/>
                      </a:lnTo>
                      <a:lnTo>
                        <a:pt x="546" y="66"/>
                      </a:lnTo>
                      <a:lnTo>
                        <a:pt x="572" y="51"/>
                      </a:lnTo>
                      <a:lnTo>
                        <a:pt x="558" y="15"/>
                      </a:lnTo>
                      <a:lnTo>
                        <a:pt x="598" y="0"/>
                      </a:lnTo>
                      <a:lnTo>
                        <a:pt x="634" y="42"/>
                      </a:lnTo>
                      <a:lnTo>
                        <a:pt x="623" y="52"/>
                      </a:lnTo>
                      <a:lnTo>
                        <a:pt x="668" y="93"/>
                      </a:lnTo>
                      <a:lnTo>
                        <a:pt x="735" y="130"/>
                      </a:lnTo>
                      <a:lnTo>
                        <a:pt x="769" y="167"/>
                      </a:lnTo>
                      <a:lnTo>
                        <a:pt x="791" y="131"/>
                      </a:lnTo>
                      <a:lnTo>
                        <a:pt x="841" y="178"/>
                      </a:lnTo>
                      <a:lnTo>
                        <a:pt x="861" y="234"/>
                      </a:lnTo>
                      <a:lnTo>
                        <a:pt x="865" y="270"/>
                      </a:lnTo>
                      <a:lnTo>
                        <a:pt x="850" y="285"/>
                      </a:lnTo>
                      <a:lnTo>
                        <a:pt x="870" y="301"/>
                      </a:lnTo>
                      <a:lnTo>
                        <a:pt x="850" y="306"/>
                      </a:lnTo>
                      <a:lnTo>
                        <a:pt x="865" y="331"/>
                      </a:lnTo>
                      <a:lnTo>
                        <a:pt x="853" y="362"/>
                      </a:lnTo>
                      <a:lnTo>
                        <a:pt x="833" y="377"/>
                      </a:lnTo>
                      <a:lnTo>
                        <a:pt x="843" y="387"/>
                      </a:lnTo>
                      <a:lnTo>
                        <a:pt x="838" y="398"/>
                      </a:lnTo>
                      <a:lnTo>
                        <a:pt x="797" y="393"/>
                      </a:lnTo>
                      <a:lnTo>
                        <a:pt x="751" y="402"/>
                      </a:lnTo>
                      <a:lnTo>
                        <a:pt x="755" y="447"/>
                      </a:lnTo>
                      <a:lnTo>
                        <a:pt x="740" y="453"/>
                      </a:lnTo>
                      <a:lnTo>
                        <a:pt x="699" y="437"/>
                      </a:lnTo>
                      <a:lnTo>
                        <a:pt x="694" y="473"/>
                      </a:lnTo>
                      <a:lnTo>
                        <a:pt x="698" y="488"/>
                      </a:lnTo>
                      <a:lnTo>
                        <a:pt x="677" y="498"/>
                      </a:lnTo>
                      <a:lnTo>
                        <a:pt x="683" y="519"/>
                      </a:lnTo>
                      <a:lnTo>
                        <a:pt x="734" y="534"/>
                      </a:lnTo>
                      <a:lnTo>
                        <a:pt x="759" y="571"/>
                      </a:lnTo>
                      <a:lnTo>
                        <a:pt x="800" y="576"/>
                      </a:lnTo>
                      <a:lnTo>
                        <a:pt x="799" y="623"/>
                      </a:lnTo>
                      <a:lnTo>
                        <a:pt x="778" y="632"/>
                      </a:lnTo>
                      <a:lnTo>
                        <a:pt x="773" y="627"/>
                      </a:lnTo>
                      <a:lnTo>
                        <a:pt x="748" y="658"/>
                      </a:lnTo>
                      <a:lnTo>
                        <a:pt x="763" y="668"/>
                      </a:lnTo>
                      <a:lnTo>
                        <a:pt x="767" y="6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" name="Freeform 276"/>
                <p:cNvSpPr>
                  <a:spLocks/>
                </p:cNvSpPr>
                <p:nvPr/>
              </p:nvSpPr>
              <p:spPr bwMode="auto">
                <a:xfrm>
                  <a:off x="1911523" y="2977482"/>
                  <a:ext cx="571553" cy="604638"/>
                </a:xfrm>
                <a:custGeom>
                  <a:avLst/>
                  <a:gdLst>
                    <a:gd name="T0" fmla="*/ 2147483646 w 1077"/>
                    <a:gd name="T1" fmla="*/ 2147483646 h 1129"/>
                    <a:gd name="T2" fmla="*/ 2147483646 w 1077"/>
                    <a:gd name="T3" fmla="*/ 2147483646 h 1129"/>
                    <a:gd name="T4" fmla="*/ 2147483646 w 1077"/>
                    <a:gd name="T5" fmla="*/ 2147483646 h 1129"/>
                    <a:gd name="T6" fmla="*/ 2147483646 w 1077"/>
                    <a:gd name="T7" fmla="*/ 2147483646 h 1129"/>
                    <a:gd name="T8" fmla="*/ 2147483646 w 1077"/>
                    <a:gd name="T9" fmla="*/ 2147483646 h 1129"/>
                    <a:gd name="T10" fmla="*/ 2147483646 w 1077"/>
                    <a:gd name="T11" fmla="*/ 2147483646 h 1129"/>
                    <a:gd name="T12" fmla="*/ 2147483646 w 1077"/>
                    <a:gd name="T13" fmla="*/ 2147483646 h 1129"/>
                    <a:gd name="T14" fmla="*/ 2147483646 w 1077"/>
                    <a:gd name="T15" fmla="*/ 2147483646 h 1129"/>
                    <a:gd name="T16" fmla="*/ 2147483646 w 1077"/>
                    <a:gd name="T17" fmla="*/ 2147483646 h 1129"/>
                    <a:gd name="T18" fmla="*/ 2147483646 w 1077"/>
                    <a:gd name="T19" fmla="*/ 2147483646 h 1129"/>
                    <a:gd name="T20" fmla="*/ 2147483646 w 1077"/>
                    <a:gd name="T21" fmla="*/ 2147483646 h 1129"/>
                    <a:gd name="T22" fmla="*/ 2147483646 w 1077"/>
                    <a:gd name="T23" fmla="*/ 2147483646 h 1129"/>
                    <a:gd name="T24" fmla="*/ 2147483646 w 1077"/>
                    <a:gd name="T25" fmla="*/ 2147483646 h 1129"/>
                    <a:gd name="T26" fmla="*/ 2147483646 w 1077"/>
                    <a:gd name="T27" fmla="*/ 2147483646 h 1129"/>
                    <a:gd name="T28" fmla="*/ 2147483646 w 1077"/>
                    <a:gd name="T29" fmla="*/ 2147483646 h 1129"/>
                    <a:gd name="T30" fmla="*/ 2147483646 w 1077"/>
                    <a:gd name="T31" fmla="*/ 2147483646 h 1129"/>
                    <a:gd name="T32" fmla="*/ 2147483646 w 1077"/>
                    <a:gd name="T33" fmla="*/ 2147483646 h 1129"/>
                    <a:gd name="T34" fmla="*/ 2147483646 w 1077"/>
                    <a:gd name="T35" fmla="*/ 2147483646 h 1129"/>
                    <a:gd name="T36" fmla="*/ 2147483646 w 1077"/>
                    <a:gd name="T37" fmla="*/ 2147483646 h 1129"/>
                    <a:gd name="T38" fmla="*/ 2147483646 w 1077"/>
                    <a:gd name="T39" fmla="*/ 2147483646 h 1129"/>
                    <a:gd name="T40" fmla="*/ 2147483646 w 1077"/>
                    <a:gd name="T41" fmla="*/ 2147483646 h 1129"/>
                    <a:gd name="T42" fmla="*/ 2147483646 w 1077"/>
                    <a:gd name="T43" fmla="*/ 2147483646 h 1129"/>
                    <a:gd name="T44" fmla="*/ 2147483646 w 1077"/>
                    <a:gd name="T45" fmla="*/ 2147483646 h 1129"/>
                    <a:gd name="T46" fmla="*/ 2147483646 w 1077"/>
                    <a:gd name="T47" fmla="*/ 2147483646 h 1129"/>
                    <a:gd name="T48" fmla="*/ 2147483646 w 1077"/>
                    <a:gd name="T49" fmla="*/ 2147483646 h 1129"/>
                    <a:gd name="T50" fmla="*/ 2147483646 w 1077"/>
                    <a:gd name="T51" fmla="*/ 2147483646 h 1129"/>
                    <a:gd name="T52" fmla="*/ 2147483646 w 1077"/>
                    <a:gd name="T53" fmla="*/ 2147483646 h 1129"/>
                    <a:gd name="T54" fmla="*/ 2147483646 w 1077"/>
                    <a:gd name="T55" fmla="*/ 2147483646 h 1129"/>
                    <a:gd name="T56" fmla="*/ 2147483646 w 1077"/>
                    <a:gd name="T57" fmla="*/ 2147483646 h 1129"/>
                    <a:gd name="T58" fmla="*/ 2147483646 w 1077"/>
                    <a:gd name="T59" fmla="*/ 2147483646 h 1129"/>
                    <a:gd name="T60" fmla="*/ 2147483646 w 1077"/>
                    <a:gd name="T61" fmla="*/ 2147483646 h 1129"/>
                    <a:gd name="T62" fmla="*/ 2147483646 w 1077"/>
                    <a:gd name="T63" fmla="*/ 2147483646 h 1129"/>
                    <a:gd name="T64" fmla="*/ 2147483646 w 1077"/>
                    <a:gd name="T65" fmla="*/ 2147483646 h 1129"/>
                    <a:gd name="T66" fmla="*/ 2147483646 w 1077"/>
                    <a:gd name="T67" fmla="*/ 2147483646 h 1129"/>
                    <a:gd name="T68" fmla="*/ 2147483646 w 1077"/>
                    <a:gd name="T69" fmla="*/ 2147483646 h 1129"/>
                    <a:gd name="T70" fmla="*/ 2147483646 w 1077"/>
                    <a:gd name="T71" fmla="*/ 2147483646 h 1129"/>
                    <a:gd name="T72" fmla="*/ 2147483646 w 1077"/>
                    <a:gd name="T73" fmla="*/ 2147483646 h 1129"/>
                    <a:gd name="T74" fmla="*/ 2147483646 w 1077"/>
                    <a:gd name="T75" fmla="*/ 2147483646 h 1129"/>
                    <a:gd name="T76" fmla="*/ 2147483646 w 1077"/>
                    <a:gd name="T77" fmla="*/ 2147483646 h 1129"/>
                    <a:gd name="T78" fmla="*/ 2147483646 w 1077"/>
                    <a:gd name="T79" fmla="*/ 2147483646 h 1129"/>
                    <a:gd name="T80" fmla="*/ 2147483646 w 1077"/>
                    <a:gd name="T81" fmla="*/ 2147483646 h 1129"/>
                    <a:gd name="T82" fmla="*/ 0 w 1077"/>
                    <a:gd name="T83" fmla="*/ 2147483646 h 1129"/>
                    <a:gd name="T84" fmla="*/ 2147483646 w 1077"/>
                    <a:gd name="T85" fmla="*/ 2147483646 h 1129"/>
                    <a:gd name="T86" fmla="*/ 2147483646 w 1077"/>
                    <a:gd name="T87" fmla="*/ 2147483646 h 1129"/>
                    <a:gd name="T88" fmla="*/ 2147483646 w 1077"/>
                    <a:gd name="T89" fmla="*/ 2147483646 h 1129"/>
                    <a:gd name="T90" fmla="*/ 2147483646 w 1077"/>
                    <a:gd name="T91" fmla="*/ 2147483646 h 1129"/>
                    <a:gd name="T92" fmla="*/ 2147483646 w 1077"/>
                    <a:gd name="T93" fmla="*/ 2147483646 h 1129"/>
                    <a:gd name="T94" fmla="*/ 2147483646 w 1077"/>
                    <a:gd name="T95" fmla="*/ 2147483646 h 1129"/>
                    <a:gd name="T96" fmla="*/ 2147483646 w 1077"/>
                    <a:gd name="T97" fmla="*/ 2147483646 h 1129"/>
                    <a:gd name="T98" fmla="*/ 2147483646 w 1077"/>
                    <a:gd name="T99" fmla="*/ 2147483646 h 1129"/>
                    <a:gd name="T100" fmla="*/ 2147483646 w 1077"/>
                    <a:gd name="T101" fmla="*/ 2147483646 h 1129"/>
                    <a:gd name="T102" fmla="*/ 2147483646 w 1077"/>
                    <a:gd name="T103" fmla="*/ 2147483646 h 1129"/>
                    <a:gd name="T104" fmla="*/ 2147483646 w 1077"/>
                    <a:gd name="T105" fmla="*/ 2147483646 h 1129"/>
                    <a:gd name="T106" fmla="*/ 2147483646 w 1077"/>
                    <a:gd name="T107" fmla="*/ 2147483646 h 1129"/>
                    <a:gd name="T108" fmla="*/ 2147483646 w 1077"/>
                    <a:gd name="T109" fmla="*/ 2147483646 h 1129"/>
                    <a:gd name="T110" fmla="*/ 2147483646 w 1077"/>
                    <a:gd name="T111" fmla="*/ 2147483646 h 1129"/>
                    <a:gd name="T112" fmla="*/ 2147483646 w 1077"/>
                    <a:gd name="T113" fmla="*/ 2147483646 h 1129"/>
                    <a:gd name="T114" fmla="*/ 2147483646 w 1077"/>
                    <a:gd name="T115" fmla="*/ 2147483646 h 1129"/>
                    <a:gd name="T116" fmla="*/ 2147483646 w 1077"/>
                    <a:gd name="T117" fmla="*/ 2147483646 h 11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77"/>
                    <a:gd name="T178" fmla="*/ 0 h 1129"/>
                    <a:gd name="T179" fmla="*/ 1077 w 1077"/>
                    <a:gd name="T180" fmla="*/ 1129 h 11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77" h="1129">
                      <a:moveTo>
                        <a:pt x="678" y="20"/>
                      </a:moveTo>
                      <a:lnTo>
                        <a:pt x="724" y="0"/>
                      </a:lnTo>
                      <a:lnTo>
                        <a:pt x="769" y="53"/>
                      </a:lnTo>
                      <a:lnTo>
                        <a:pt x="757" y="99"/>
                      </a:lnTo>
                      <a:lnTo>
                        <a:pt x="778" y="119"/>
                      </a:lnTo>
                      <a:lnTo>
                        <a:pt x="757" y="150"/>
                      </a:lnTo>
                      <a:lnTo>
                        <a:pt x="746" y="184"/>
                      </a:lnTo>
                      <a:lnTo>
                        <a:pt x="720" y="194"/>
                      </a:lnTo>
                      <a:lnTo>
                        <a:pt x="731" y="225"/>
                      </a:lnTo>
                      <a:lnTo>
                        <a:pt x="709" y="240"/>
                      </a:lnTo>
                      <a:lnTo>
                        <a:pt x="683" y="234"/>
                      </a:lnTo>
                      <a:lnTo>
                        <a:pt x="643" y="264"/>
                      </a:lnTo>
                      <a:lnTo>
                        <a:pt x="648" y="280"/>
                      </a:lnTo>
                      <a:lnTo>
                        <a:pt x="611" y="304"/>
                      </a:lnTo>
                      <a:lnTo>
                        <a:pt x="640" y="372"/>
                      </a:lnTo>
                      <a:lnTo>
                        <a:pt x="609" y="391"/>
                      </a:lnTo>
                      <a:lnTo>
                        <a:pt x="620" y="396"/>
                      </a:lnTo>
                      <a:lnTo>
                        <a:pt x="634" y="443"/>
                      </a:lnTo>
                      <a:lnTo>
                        <a:pt x="618" y="477"/>
                      </a:lnTo>
                      <a:lnTo>
                        <a:pt x="632" y="499"/>
                      </a:lnTo>
                      <a:lnTo>
                        <a:pt x="659" y="489"/>
                      </a:lnTo>
                      <a:lnTo>
                        <a:pt x="685" y="433"/>
                      </a:lnTo>
                      <a:lnTo>
                        <a:pt x="717" y="424"/>
                      </a:lnTo>
                      <a:lnTo>
                        <a:pt x="725" y="444"/>
                      </a:lnTo>
                      <a:lnTo>
                        <a:pt x="752" y="419"/>
                      </a:lnTo>
                      <a:lnTo>
                        <a:pt x="761" y="440"/>
                      </a:lnTo>
                      <a:lnTo>
                        <a:pt x="771" y="435"/>
                      </a:lnTo>
                      <a:lnTo>
                        <a:pt x="802" y="445"/>
                      </a:lnTo>
                      <a:lnTo>
                        <a:pt x="822" y="461"/>
                      </a:lnTo>
                      <a:lnTo>
                        <a:pt x="873" y="452"/>
                      </a:lnTo>
                      <a:lnTo>
                        <a:pt x="889" y="472"/>
                      </a:lnTo>
                      <a:lnTo>
                        <a:pt x="877" y="508"/>
                      </a:lnTo>
                      <a:lnTo>
                        <a:pt x="898" y="514"/>
                      </a:lnTo>
                      <a:lnTo>
                        <a:pt x="944" y="499"/>
                      </a:lnTo>
                      <a:lnTo>
                        <a:pt x="960" y="484"/>
                      </a:lnTo>
                      <a:lnTo>
                        <a:pt x="989" y="485"/>
                      </a:lnTo>
                      <a:lnTo>
                        <a:pt x="982" y="516"/>
                      </a:lnTo>
                      <a:lnTo>
                        <a:pt x="982" y="531"/>
                      </a:lnTo>
                      <a:lnTo>
                        <a:pt x="1056" y="609"/>
                      </a:lnTo>
                      <a:lnTo>
                        <a:pt x="1077" y="600"/>
                      </a:lnTo>
                      <a:lnTo>
                        <a:pt x="1076" y="641"/>
                      </a:lnTo>
                      <a:lnTo>
                        <a:pt x="1033" y="693"/>
                      </a:lnTo>
                      <a:lnTo>
                        <a:pt x="1009" y="711"/>
                      </a:lnTo>
                      <a:lnTo>
                        <a:pt x="1004" y="685"/>
                      </a:lnTo>
                      <a:lnTo>
                        <a:pt x="963" y="720"/>
                      </a:lnTo>
                      <a:lnTo>
                        <a:pt x="916" y="734"/>
                      </a:lnTo>
                      <a:lnTo>
                        <a:pt x="910" y="744"/>
                      </a:lnTo>
                      <a:lnTo>
                        <a:pt x="910" y="790"/>
                      </a:lnTo>
                      <a:lnTo>
                        <a:pt x="930" y="800"/>
                      </a:lnTo>
                      <a:lnTo>
                        <a:pt x="935" y="810"/>
                      </a:lnTo>
                      <a:lnTo>
                        <a:pt x="945" y="806"/>
                      </a:lnTo>
                      <a:lnTo>
                        <a:pt x="950" y="822"/>
                      </a:lnTo>
                      <a:lnTo>
                        <a:pt x="935" y="841"/>
                      </a:lnTo>
                      <a:lnTo>
                        <a:pt x="924" y="836"/>
                      </a:lnTo>
                      <a:lnTo>
                        <a:pt x="908" y="861"/>
                      </a:lnTo>
                      <a:lnTo>
                        <a:pt x="898" y="897"/>
                      </a:lnTo>
                      <a:lnTo>
                        <a:pt x="882" y="887"/>
                      </a:lnTo>
                      <a:lnTo>
                        <a:pt x="862" y="885"/>
                      </a:lnTo>
                      <a:lnTo>
                        <a:pt x="845" y="931"/>
                      </a:lnTo>
                      <a:lnTo>
                        <a:pt x="831" y="916"/>
                      </a:lnTo>
                      <a:lnTo>
                        <a:pt x="791" y="905"/>
                      </a:lnTo>
                      <a:lnTo>
                        <a:pt x="785" y="884"/>
                      </a:lnTo>
                      <a:lnTo>
                        <a:pt x="801" y="869"/>
                      </a:lnTo>
                      <a:lnTo>
                        <a:pt x="792" y="854"/>
                      </a:lnTo>
                      <a:lnTo>
                        <a:pt x="745" y="864"/>
                      </a:lnTo>
                      <a:lnTo>
                        <a:pt x="715" y="806"/>
                      </a:lnTo>
                      <a:lnTo>
                        <a:pt x="666" y="780"/>
                      </a:lnTo>
                      <a:lnTo>
                        <a:pt x="608" y="814"/>
                      </a:lnTo>
                      <a:lnTo>
                        <a:pt x="618" y="824"/>
                      </a:lnTo>
                      <a:lnTo>
                        <a:pt x="607" y="865"/>
                      </a:lnTo>
                      <a:lnTo>
                        <a:pt x="586" y="880"/>
                      </a:lnTo>
                      <a:lnTo>
                        <a:pt x="586" y="906"/>
                      </a:lnTo>
                      <a:lnTo>
                        <a:pt x="571" y="901"/>
                      </a:lnTo>
                      <a:lnTo>
                        <a:pt x="549" y="920"/>
                      </a:lnTo>
                      <a:lnTo>
                        <a:pt x="546" y="910"/>
                      </a:lnTo>
                      <a:lnTo>
                        <a:pt x="529" y="930"/>
                      </a:lnTo>
                      <a:lnTo>
                        <a:pt x="504" y="920"/>
                      </a:lnTo>
                      <a:lnTo>
                        <a:pt x="504" y="930"/>
                      </a:lnTo>
                      <a:lnTo>
                        <a:pt x="469" y="894"/>
                      </a:lnTo>
                      <a:lnTo>
                        <a:pt x="439" y="926"/>
                      </a:lnTo>
                      <a:lnTo>
                        <a:pt x="416" y="999"/>
                      </a:lnTo>
                      <a:lnTo>
                        <a:pt x="400" y="1004"/>
                      </a:lnTo>
                      <a:lnTo>
                        <a:pt x="368" y="1040"/>
                      </a:lnTo>
                      <a:lnTo>
                        <a:pt x="353" y="1035"/>
                      </a:lnTo>
                      <a:lnTo>
                        <a:pt x="344" y="1018"/>
                      </a:lnTo>
                      <a:lnTo>
                        <a:pt x="322" y="1044"/>
                      </a:lnTo>
                      <a:lnTo>
                        <a:pt x="316" y="1110"/>
                      </a:lnTo>
                      <a:lnTo>
                        <a:pt x="296" y="1120"/>
                      </a:lnTo>
                      <a:lnTo>
                        <a:pt x="270" y="1129"/>
                      </a:lnTo>
                      <a:lnTo>
                        <a:pt x="250" y="1093"/>
                      </a:lnTo>
                      <a:lnTo>
                        <a:pt x="256" y="1073"/>
                      </a:lnTo>
                      <a:lnTo>
                        <a:pt x="251" y="1063"/>
                      </a:lnTo>
                      <a:lnTo>
                        <a:pt x="282" y="1047"/>
                      </a:lnTo>
                      <a:lnTo>
                        <a:pt x="278" y="1022"/>
                      </a:lnTo>
                      <a:lnTo>
                        <a:pt x="266" y="1042"/>
                      </a:lnTo>
                      <a:lnTo>
                        <a:pt x="252" y="1027"/>
                      </a:lnTo>
                      <a:lnTo>
                        <a:pt x="273" y="986"/>
                      </a:lnTo>
                      <a:lnTo>
                        <a:pt x="279" y="961"/>
                      </a:lnTo>
                      <a:lnTo>
                        <a:pt x="243" y="930"/>
                      </a:lnTo>
                      <a:lnTo>
                        <a:pt x="269" y="910"/>
                      </a:lnTo>
                      <a:lnTo>
                        <a:pt x="280" y="889"/>
                      </a:lnTo>
                      <a:lnTo>
                        <a:pt x="265" y="884"/>
                      </a:lnTo>
                      <a:lnTo>
                        <a:pt x="265" y="864"/>
                      </a:lnTo>
                      <a:lnTo>
                        <a:pt x="260" y="859"/>
                      </a:lnTo>
                      <a:lnTo>
                        <a:pt x="282" y="838"/>
                      </a:lnTo>
                      <a:lnTo>
                        <a:pt x="282" y="828"/>
                      </a:lnTo>
                      <a:lnTo>
                        <a:pt x="241" y="808"/>
                      </a:lnTo>
                      <a:lnTo>
                        <a:pt x="263" y="746"/>
                      </a:lnTo>
                      <a:lnTo>
                        <a:pt x="257" y="741"/>
                      </a:lnTo>
                      <a:lnTo>
                        <a:pt x="222" y="766"/>
                      </a:lnTo>
                      <a:lnTo>
                        <a:pt x="212" y="761"/>
                      </a:lnTo>
                      <a:lnTo>
                        <a:pt x="222" y="745"/>
                      </a:lnTo>
                      <a:lnTo>
                        <a:pt x="196" y="720"/>
                      </a:lnTo>
                      <a:lnTo>
                        <a:pt x="172" y="708"/>
                      </a:lnTo>
                      <a:lnTo>
                        <a:pt x="172" y="698"/>
                      </a:lnTo>
                      <a:lnTo>
                        <a:pt x="136" y="708"/>
                      </a:lnTo>
                      <a:lnTo>
                        <a:pt x="136" y="693"/>
                      </a:lnTo>
                      <a:lnTo>
                        <a:pt x="111" y="692"/>
                      </a:lnTo>
                      <a:lnTo>
                        <a:pt x="111" y="671"/>
                      </a:lnTo>
                      <a:lnTo>
                        <a:pt x="75" y="666"/>
                      </a:lnTo>
                      <a:lnTo>
                        <a:pt x="60" y="676"/>
                      </a:lnTo>
                      <a:lnTo>
                        <a:pt x="55" y="666"/>
                      </a:lnTo>
                      <a:lnTo>
                        <a:pt x="19" y="650"/>
                      </a:lnTo>
                      <a:lnTo>
                        <a:pt x="34" y="644"/>
                      </a:lnTo>
                      <a:lnTo>
                        <a:pt x="30" y="609"/>
                      </a:lnTo>
                      <a:lnTo>
                        <a:pt x="0" y="588"/>
                      </a:lnTo>
                      <a:lnTo>
                        <a:pt x="37" y="573"/>
                      </a:lnTo>
                      <a:lnTo>
                        <a:pt x="42" y="553"/>
                      </a:lnTo>
                      <a:lnTo>
                        <a:pt x="47" y="553"/>
                      </a:lnTo>
                      <a:lnTo>
                        <a:pt x="47" y="563"/>
                      </a:lnTo>
                      <a:lnTo>
                        <a:pt x="52" y="568"/>
                      </a:lnTo>
                      <a:lnTo>
                        <a:pt x="67" y="559"/>
                      </a:lnTo>
                      <a:lnTo>
                        <a:pt x="62" y="539"/>
                      </a:lnTo>
                      <a:lnTo>
                        <a:pt x="67" y="523"/>
                      </a:lnTo>
                      <a:lnTo>
                        <a:pt x="99" y="518"/>
                      </a:lnTo>
                      <a:lnTo>
                        <a:pt x="159" y="550"/>
                      </a:lnTo>
                      <a:lnTo>
                        <a:pt x="154" y="555"/>
                      </a:lnTo>
                      <a:lnTo>
                        <a:pt x="159" y="565"/>
                      </a:lnTo>
                      <a:lnTo>
                        <a:pt x="169" y="555"/>
                      </a:lnTo>
                      <a:lnTo>
                        <a:pt x="180" y="560"/>
                      </a:lnTo>
                      <a:lnTo>
                        <a:pt x="210" y="541"/>
                      </a:lnTo>
                      <a:lnTo>
                        <a:pt x="236" y="536"/>
                      </a:lnTo>
                      <a:lnTo>
                        <a:pt x="257" y="545"/>
                      </a:lnTo>
                      <a:lnTo>
                        <a:pt x="259" y="517"/>
                      </a:lnTo>
                      <a:lnTo>
                        <a:pt x="243" y="494"/>
                      </a:lnTo>
                      <a:lnTo>
                        <a:pt x="251" y="486"/>
                      </a:lnTo>
                      <a:lnTo>
                        <a:pt x="205" y="444"/>
                      </a:lnTo>
                      <a:lnTo>
                        <a:pt x="171" y="398"/>
                      </a:lnTo>
                      <a:lnTo>
                        <a:pt x="171" y="388"/>
                      </a:lnTo>
                      <a:lnTo>
                        <a:pt x="217" y="374"/>
                      </a:lnTo>
                      <a:lnTo>
                        <a:pt x="223" y="359"/>
                      </a:lnTo>
                      <a:lnTo>
                        <a:pt x="279" y="335"/>
                      </a:lnTo>
                      <a:lnTo>
                        <a:pt x="315" y="360"/>
                      </a:lnTo>
                      <a:lnTo>
                        <a:pt x="329" y="343"/>
                      </a:lnTo>
                      <a:lnTo>
                        <a:pt x="366" y="361"/>
                      </a:lnTo>
                      <a:lnTo>
                        <a:pt x="386" y="346"/>
                      </a:lnTo>
                      <a:lnTo>
                        <a:pt x="407" y="361"/>
                      </a:lnTo>
                      <a:lnTo>
                        <a:pt x="432" y="322"/>
                      </a:lnTo>
                      <a:lnTo>
                        <a:pt x="427" y="301"/>
                      </a:lnTo>
                      <a:lnTo>
                        <a:pt x="449" y="276"/>
                      </a:lnTo>
                      <a:lnTo>
                        <a:pt x="444" y="255"/>
                      </a:lnTo>
                      <a:lnTo>
                        <a:pt x="469" y="226"/>
                      </a:lnTo>
                      <a:lnTo>
                        <a:pt x="481" y="215"/>
                      </a:lnTo>
                      <a:lnTo>
                        <a:pt x="506" y="206"/>
                      </a:lnTo>
                      <a:lnTo>
                        <a:pt x="486" y="170"/>
                      </a:lnTo>
                      <a:lnTo>
                        <a:pt x="533" y="150"/>
                      </a:lnTo>
                      <a:lnTo>
                        <a:pt x="543" y="139"/>
                      </a:lnTo>
                      <a:lnTo>
                        <a:pt x="558" y="136"/>
                      </a:lnTo>
                      <a:lnTo>
                        <a:pt x="553" y="120"/>
                      </a:lnTo>
                      <a:lnTo>
                        <a:pt x="533" y="124"/>
                      </a:lnTo>
                      <a:lnTo>
                        <a:pt x="509" y="88"/>
                      </a:lnTo>
                      <a:lnTo>
                        <a:pt x="524" y="58"/>
                      </a:lnTo>
                      <a:lnTo>
                        <a:pt x="539" y="63"/>
                      </a:lnTo>
                      <a:lnTo>
                        <a:pt x="560" y="95"/>
                      </a:lnTo>
                      <a:lnTo>
                        <a:pt x="626" y="55"/>
                      </a:lnTo>
                      <a:lnTo>
                        <a:pt x="636" y="60"/>
                      </a:lnTo>
                      <a:lnTo>
                        <a:pt x="641" y="45"/>
                      </a:lnTo>
                      <a:lnTo>
                        <a:pt x="666" y="39"/>
                      </a:lnTo>
                      <a:lnTo>
                        <a:pt x="678" y="2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" name="Freeform 277"/>
                <p:cNvSpPr>
                  <a:spLocks/>
                </p:cNvSpPr>
                <p:nvPr/>
              </p:nvSpPr>
              <p:spPr bwMode="auto">
                <a:xfrm>
                  <a:off x="2059174" y="3396444"/>
                  <a:ext cx="301654" cy="317395"/>
                </a:xfrm>
                <a:custGeom>
                  <a:avLst/>
                  <a:gdLst>
                    <a:gd name="T0" fmla="*/ 2147483646 w 566"/>
                    <a:gd name="T1" fmla="*/ 2147483646 h 595"/>
                    <a:gd name="T2" fmla="*/ 2147483646 w 566"/>
                    <a:gd name="T3" fmla="*/ 2147483646 h 595"/>
                    <a:gd name="T4" fmla="*/ 2147483646 w 566"/>
                    <a:gd name="T5" fmla="*/ 2147483646 h 595"/>
                    <a:gd name="T6" fmla="*/ 2147483646 w 566"/>
                    <a:gd name="T7" fmla="*/ 2147483646 h 595"/>
                    <a:gd name="T8" fmla="*/ 2147483646 w 566"/>
                    <a:gd name="T9" fmla="*/ 2147483646 h 595"/>
                    <a:gd name="T10" fmla="*/ 2147483646 w 566"/>
                    <a:gd name="T11" fmla="*/ 2147483646 h 595"/>
                    <a:gd name="T12" fmla="*/ 2147483646 w 566"/>
                    <a:gd name="T13" fmla="*/ 2147483646 h 595"/>
                    <a:gd name="T14" fmla="*/ 2147483646 w 566"/>
                    <a:gd name="T15" fmla="*/ 2147483646 h 595"/>
                    <a:gd name="T16" fmla="*/ 2147483646 w 566"/>
                    <a:gd name="T17" fmla="*/ 2147483646 h 595"/>
                    <a:gd name="T18" fmla="*/ 2147483646 w 566"/>
                    <a:gd name="T19" fmla="*/ 2147483646 h 595"/>
                    <a:gd name="T20" fmla="*/ 2147483646 w 566"/>
                    <a:gd name="T21" fmla="*/ 2147483646 h 595"/>
                    <a:gd name="T22" fmla="*/ 2147483646 w 566"/>
                    <a:gd name="T23" fmla="*/ 2147483646 h 595"/>
                    <a:gd name="T24" fmla="*/ 2147483646 w 566"/>
                    <a:gd name="T25" fmla="*/ 2147483646 h 595"/>
                    <a:gd name="T26" fmla="*/ 0 w 566"/>
                    <a:gd name="T27" fmla="*/ 2147483646 h 595"/>
                    <a:gd name="T28" fmla="*/ 2147483646 w 566"/>
                    <a:gd name="T29" fmla="*/ 2147483646 h 595"/>
                    <a:gd name="T30" fmla="*/ 2147483646 w 566"/>
                    <a:gd name="T31" fmla="*/ 2147483646 h 595"/>
                    <a:gd name="T32" fmla="*/ 2147483646 w 566"/>
                    <a:gd name="T33" fmla="*/ 2147483646 h 595"/>
                    <a:gd name="T34" fmla="*/ 2147483646 w 566"/>
                    <a:gd name="T35" fmla="*/ 2147483646 h 595"/>
                    <a:gd name="T36" fmla="*/ 2147483646 w 566"/>
                    <a:gd name="T37" fmla="*/ 2147483646 h 595"/>
                    <a:gd name="T38" fmla="*/ 2147483646 w 566"/>
                    <a:gd name="T39" fmla="*/ 2147483646 h 595"/>
                    <a:gd name="T40" fmla="*/ 2147483646 w 566"/>
                    <a:gd name="T41" fmla="*/ 2147483646 h 595"/>
                    <a:gd name="T42" fmla="*/ 2147483646 w 566"/>
                    <a:gd name="T43" fmla="*/ 2147483646 h 595"/>
                    <a:gd name="T44" fmla="*/ 2147483646 w 566"/>
                    <a:gd name="T45" fmla="*/ 2147483646 h 595"/>
                    <a:gd name="T46" fmla="*/ 2147483646 w 566"/>
                    <a:gd name="T47" fmla="*/ 2147483646 h 595"/>
                    <a:gd name="T48" fmla="*/ 2147483646 w 566"/>
                    <a:gd name="T49" fmla="*/ 2147483646 h 595"/>
                    <a:gd name="T50" fmla="*/ 2147483646 w 566"/>
                    <a:gd name="T51" fmla="*/ 0 h 595"/>
                    <a:gd name="T52" fmla="*/ 2147483646 w 566"/>
                    <a:gd name="T53" fmla="*/ 2147483646 h 595"/>
                    <a:gd name="T54" fmla="*/ 2147483646 w 566"/>
                    <a:gd name="T55" fmla="*/ 2147483646 h 595"/>
                    <a:gd name="T56" fmla="*/ 2147483646 w 566"/>
                    <a:gd name="T57" fmla="*/ 2147483646 h 595"/>
                    <a:gd name="T58" fmla="*/ 2147483646 w 566"/>
                    <a:gd name="T59" fmla="*/ 2147483646 h 595"/>
                    <a:gd name="T60" fmla="*/ 2147483646 w 566"/>
                    <a:gd name="T61" fmla="*/ 2147483646 h 595"/>
                    <a:gd name="T62" fmla="*/ 2147483646 w 566"/>
                    <a:gd name="T63" fmla="*/ 2147483646 h 595"/>
                    <a:gd name="T64" fmla="*/ 2147483646 w 566"/>
                    <a:gd name="T65" fmla="*/ 2147483646 h 595"/>
                    <a:gd name="T66" fmla="*/ 2147483646 w 566"/>
                    <a:gd name="T67" fmla="*/ 2147483646 h 595"/>
                    <a:gd name="T68" fmla="*/ 2147483646 w 566"/>
                    <a:gd name="T69" fmla="*/ 2147483646 h 595"/>
                    <a:gd name="T70" fmla="*/ 2147483646 w 566"/>
                    <a:gd name="T71" fmla="*/ 2147483646 h 595"/>
                    <a:gd name="T72" fmla="*/ 2147483646 w 566"/>
                    <a:gd name="T73" fmla="*/ 2147483646 h 595"/>
                    <a:gd name="T74" fmla="*/ 2147483646 w 566"/>
                    <a:gd name="T75" fmla="*/ 2147483646 h 595"/>
                    <a:gd name="T76" fmla="*/ 2147483646 w 566"/>
                    <a:gd name="T77" fmla="*/ 2147483646 h 595"/>
                    <a:gd name="T78" fmla="*/ 2147483646 w 566"/>
                    <a:gd name="T79" fmla="*/ 2147483646 h 595"/>
                    <a:gd name="T80" fmla="*/ 2147483646 w 566"/>
                    <a:gd name="T81" fmla="*/ 2147483646 h 595"/>
                    <a:gd name="T82" fmla="*/ 2147483646 w 566"/>
                    <a:gd name="T83" fmla="*/ 2147483646 h 595"/>
                    <a:gd name="T84" fmla="*/ 2147483646 w 566"/>
                    <a:gd name="T85" fmla="*/ 2147483646 h 59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66"/>
                    <a:gd name="T130" fmla="*/ 0 h 595"/>
                    <a:gd name="T131" fmla="*/ 566 w 566"/>
                    <a:gd name="T132" fmla="*/ 595 h 59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66" h="595">
                      <a:moveTo>
                        <a:pt x="193" y="531"/>
                      </a:moveTo>
                      <a:lnTo>
                        <a:pt x="198" y="542"/>
                      </a:lnTo>
                      <a:lnTo>
                        <a:pt x="223" y="516"/>
                      </a:lnTo>
                      <a:lnTo>
                        <a:pt x="225" y="501"/>
                      </a:lnTo>
                      <a:lnTo>
                        <a:pt x="204" y="486"/>
                      </a:lnTo>
                      <a:lnTo>
                        <a:pt x="199" y="496"/>
                      </a:lnTo>
                      <a:lnTo>
                        <a:pt x="179" y="501"/>
                      </a:lnTo>
                      <a:lnTo>
                        <a:pt x="179" y="465"/>
                      </a:lnTo>
                      <a:lnTo>
                        <a:pt x="189" y="450"/>
                      </a:lnTo>
                      <a:lnTo>
                        <a:pt x="231" y="424"/>
                      </a:lnTo>
                      <a:lnTo>
                        <a:pt x="221" y="404"/>
                      </a:lnTo>
                      <a:lnTo>
                        <a:pt x="190" y="399"/>
                      </a:lnTo>
                      <a:lnTo>
                        <a:pt x="190" y="419"/>
                      </a:lnTo>
                      <a:lnTo>
                        <a:pt x="139" y="423"/>
                      </a:lnTo>
                      <a:lnTo>
                        <a:pt x="153" y="459"/>
                      </a:lnTo>
                      <a:lnTo>
                        <a:pt x="148" y="474"/>
                      </a:lnTo>
                      <a:lnTo>
                        <a:pt x="128" y="454"/>
                      </a:lnTo>
                      <a:lnTo>
                        <a:pt x="129" y="492"/>
                      </a:lnTo>
                      <a:lnTo>
                        <a:pt x="101" y="484"/>
                      </a:lnTo>
                      <a:lnTo>
                        <a:pt x="105" y="460"/>
                      </a:lnTo>
                      <a:lnTo>
                        <a:pt x="75" y="443"/>
                      </a:lnTo>
                      <a:lnTo>
                        <a:pt x="87" y="433"/>
                      </a:lnTo>
                      <a:lnTo>
                        <a:pt x="72" y="428"/>
                      </a:lnTo>
                      <a:lnTo>
                        <a:pt x="50" y="452"/>
                      </a:lnTo>
                      <a:lnTo>
                        <a:pt x="35" y="447"/>
                      </a:lnTo>
                      <a:lnTo>
                        <a:pt x="41" y="427"/>
                      </a:lnTo>
                      <a:lnTo>
                        <a:pt x="26" y="432"/>
                      </a:lnTo>
                      <a:lnTo>
                        <a:pt x="0" y="406"/>
                      </a:lnTo>
                      <a:lnTo>
                        <a:pt x="12" y="368"/>
                      </a:lnTo>
                      <a:lnTo>
                        <a:pt x="26" y="358"/>
                      </a:lnTo>
                      <a:lnTo>
                        <a:pt x="17" y="340"/>
                      </a:lnTo>
                      <a:lnTo>
                        <a:pt x="37" y="330"/>
                      </a:lnTo>
                      <a:lnTo>
                        <a:pt x="43" y="264"/>
                      </a:lnTo>
                      <a:lnTo>
                        <a:pt x="65" y="238"/>
                      </a:lnTo>
                      <a:lnTo>
                        <a:pt x="74" y="255"/>
                      </a:lnTo>
                      <a:lnTo>
                        <a:pt x="89" y="260"/>
                      </a:lnTo>
                      <a:lnTo>
                        <a:pt x="121" y="224"/>
                      </a:lnTo>
                      <a:lnTo>
                        <a:pt x="137" y="219"/>
                      </a:lnTo>
                      <a:lnTo>
                        <a:pt x="160" y="146"/>
                      </a:lnTo>
                      <a:lnTo>
                        <a:pt x="190" y="114"/>
                      </a:lnTo>
                      <a:lnTo>
                        <a:pt x="225" y="150"/>
                      </a:lnTo>
                      <a:lnTo>
                        <a:pt x="225" y="140"/>
                      </a:lnTo>
                      <a:lnTo>
                        <a:pt x="250" y="150"/>
                      </a:lnTo>
                      <a:lnTo>
                        <a:pt x="267" y="130"/>
                      </a:lnTo>
                      <a:lnTo>
                        <a:pt x="270" y="140"/>
                      </a:lnTo>
                      <a:lnTo>
                        <a:pt x="292" y="121"/>
                      </a:lnTo>
                      <a:lnTo>
                        <a:pt x="307" y="126"/>
                      </a:lnTo>
                      <a:lnTo>
                        <a:pt x="307" y="100"/>
                      </a:lnTo>
                      <a:lnTo>
                        <a:pt x="328" y="85"/>
                      </a:lnTo>
                      <a:lnTo>
                        <a:pt x="339" y="44"/>
                      </a:lnTo>
                      <a:lnTo>
                        <a:pt x="329" y="34"/>
                      </a:lnTo>
                      <a:lnTo>
                        <a:pt x="387" y="0"/>
                      </a:lnTo>
                      <a:lnTo>
                        <a:pt x="436" y="26"/>
                      </a:lnTo>
                      <a:lnTo>
                        <a:pt x="466" y="84"/>
                      </a:lnTo>
                      <a:lnTo>
                        <a:pt x="513" y="74"/>
                      </a:lnTo>
                      <a:lnTo>
                        <a:pt x="522" y="89"/>
                      </a:lnTo>
                      <a:lnTo>
                        <a:pt x="506" y="104"/>
                      </a:lnTo>
                      <a:lnTo>
                        <a:pt x="512" y="125"/>
                      </a:lnTo>
                      <a:lnTo>
                        <a:pt x="552" y="136"/>
                      </a:lnTo>
                      <a:lnTo>
                        <a:pt x="566" y="151"/>
                      </a:lnTo>
                      <a:lnTo>
                        <a:pt x="551" y="187"/>
                      </a:lnTo>
                      <a:lnTo>
                        <a:pt x="536" y="187"/>
                      </a:lnTo>
                      <a:lnTo>
                        <a:pt x="529" y="248"/>
                      </a:lnTo>
                      <a:lnTo>
                        <a:pt x="487" y="293"/>
                      </a:lnTo>
                      <a:lnTo>
                        <a:pt x="467" y="303"/>
                      </a:lnTo>
                      <a:lnTo>
                        <a:pt x="472" y="318"/>
                      </a:lnTo>
                      <a:lnTo>
                        <a:pt x="452" y="322"/>
                      </a:lnTo>
                      <a:lnTo>
                        <a:pt x="455" y="338"/>
                      </a:lnTo>
                      <a:lnTo>
                        <a:pt x="440" y="343"/>
                      </a:lnTo>
                      <a:lnTo>
                        <a:pt x="450" y="363"/>
                      </a:lnTo>
                      <a:lnTo>
                        <a:pt x="425" y="368"/>
                      </a:lnTo>
                      <a:lnTo>
                        <a:pt x="439" y="443"/>
                      </a:lnTo>
                      <a:lnTo>
                        <a:pt x="380" y="468"/>
                      </a:lnTo>
                      <a:lnTo>
                        <a:pt x="348" y="446"/>
                      </a:lnTo>
                      <a:lnTo>
                        <a:pt x="329" y="452"/>
                      </a:lnTo>
                      <a:lnTo>
                        <a:pt x="324" y="483"/>
                      </a:lnTo>
                      <a:lnTo>
                        <a:pt x="339" y="478"/>
                      </a:lnTo>
                      <a:lnTo>
                        <a:pt x="334" y="551"/>
                      </a:lnTo>
                      <a:lnTo>
                        <a:pt x="319" y="551"/>
                      </a:lnTo>
                      <a:lnTo>
                        <a:pt x="314" y="570"/>
                      </a:lnTo>
                      <a:lnTo>
                        <a:pt x="270" y="581"/>
                      </a:lnTo>
                      <a:lnTo>
                        <a:pt x="223" y="570"/>
                      </a:lnTo>
                      <a:lnTo>
                        <a:pt x="194" y="580"/>
                      </a:lnTo>
                      <a:lnTo>
                        <a:pt x="194" y="595"/>
                      </a:lnTo>
                      <a:lnTo>
                        <a:pt x="142" y="531"/>
                      </a:lnTo>
                      <a:lnTo>
                        <a:pt x="193" y="53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" name="Freeform 278"/>
                <p:cNvSpPr>
                  <a:spLocks/>
                </p:cNvSpPr>
                <p:nvPr/>
              </p:nvSpPr>
              <p:spPr bwMode="auto">
                <a:xfrm>
                  <a:off x="1713067" y="3340899"/>
                  <a:ext cx="192106" cy="184089"/>
                </a:xfrm>
                <a:custGeom>
                  <a:avLst/>
                  <a:gdLst>
                    <a:gd name="T0" fmla="*/ 2147483646 w 364"/>
                    <a:gd name="T1" fmla="*/ 2147483646 h 344"/>
                    <a:gd name="T2" fmla="*/ 2147483646 w 364"/>
                    <a:gd name="T3" fmla="*/ 2147483646 h 344"/>
                    <a:gd name="T4" fmla="*/ 2147483646 w 364"/>
                    <a:gd name="T5" fmla="*/ 2147483646 h 344"/>
                    <a:gd name="T6" fmla="*/ 2147483646 w 364"/>
                    <a:gd name="T7" fmla="*/ 2147483646 h 344"/>
                    <a:gd name="T8" fmla="*/ 2147483646 w 364"/>
                    <a:gd name="T9" fmla="*/ 2147483646 h 344"/>
                    <a:gd name="T10" fmla="*/ 2147483646 w 364"/>
                    <a:gd name="T11" fmla="*/ 2147483646 h 344"/>
                    <a:gd name="T12" fmla="*/ 2147483646 w 364"/>
                    <a:gd name="T13" fmla="*/ 0 h 344"/>
                    <a:gd name="T14" fmla="*/ 2147483646 w 364"/>
                    <a:gd name="T15" fmla="*/ 2147483646 h 344"/>
                    <a:gd name="T16" fmla="*/ 2147483646 w 364"/>
                    <a:gd name="T17" fmla="*/ 2147483646 h 344"/>
                    <a:gd name="T18" fmla="*/ 2147483646 w 364"/>
                    <a:gd name="T19" fmla="*/ 2147483646 h 344"/>
                    <a:gd name="T20" fmla="*/ 2147483646 w 364"/>
                    <a:gd name="T21" fmla="*/ 2147483646 h 344"/>
                    <a:gd name="T22" fmla="*/ 2147483646 w 364"/>
                    <a:gd name="T23" fmla="*/ 2147483646 h 344"/>
                    <a:gd name="T24" fmla="*/ 2147483646 w 364"/>
                    <a:gd name="T25" fmla="*/ 2147483646 h 344"/>
                    <a:gd name="T26" fmla="*/ 2147483646 w 364"/>
                    <a:gd name="T27" fmla="*/ 2147483646 h 344"/>
                    <a:gd name="T28" fmla="*/ 2147483646 w 364"/>
                    <a:gd name="T29" fmla="*/ 2147483646 h 344"/>
                    <a:gd name="T30" fmla="*/ 2147483646 w 364"/>
                    <a:gd name="T31" fmla="*/ 2147483646 h 344"/>
                    <a:gd name="T32" fmla="*/ 2147483646 w 364"/>
                    <a:gd name="T33" fmla="*/ 2147483646 h 344"/>
                    <a:gd name="T34" fmla="*/ 2147483646 w 364"/>
                    <a:gd name="T35" fmla="*/ 2147483646 h 344"/>
                    <a:gd name="T36" fmla="*/ 2147483646 w 364"/>
                    <a:gd name="T37" fmla="*/ 2147483646 h 344"/>
                    <a:gd name="T38" fmla="*/ 2147483646 w 364"/>
                    <a:gd name="T39" fmla="*/ 2147483646 h 344"/>
                    <a:gd name="T40" fmla="*/ 2147483646 w 364"/>
                    <a:gd name="T41" fmla="*/ 2147483646 h 344"/>
                    <a:gd name="T42" fmla="*/ 2147483646 w 364"/>
                    <a:gd name="T43" fmla="*/ 2147483646 h 344"/>
                    <a:gd name="T44" fmla="*/ 2147483646 w 364"/>
                    <a:gd name="T45" fmla="*/ 2147483646 h 344"/>
                    <a:gd name="T46" fmla="*/ 2147483646 w 364"/>
                    <a:gd name="T47" fmla="*/ 2147483646 h 344"/>
                    <a:gd name="T48" fmla="*/ 2147483646 w 364"/>
                    <a:gd name="T49" fmla="*/ 2147483646 h 344"/>
                    <a:gd name="T50" fmla="*/ 2147483646 w 364"/>
                    <a:gd name="T51" fmla="*/ 2147483646 h 344"/>
                    <a:gd name="T52" fmla="*/ 2147483646 w 364"/>
                    <a:gd name="T53" fmla="*/ 2147483646 h 344"/>
                    <a:gd name="T54" fmla="*/ 2147483646 w 364"/>
                    <a:gd name="T55" fmla="*/ 2147483646 h 344"/>
                    <a:gd name="T56" fmla="*/ 2147483646 w 364"/>
                    <a:gd name="T57" fmla="*/ 2147483646 h 344"/>
                    <a:gd name="T58" fmla="*/ 2147483646 w 364"/>
                    <a:gd name="T59" fmla="*/ 2147483646 h 344"/>
                    <a:gd name="T60" fmla="*/ 2147483646 w 364"/>
                    <a:gd name="T61" fmla="*/ 2147483646 h 344"/>
                    <a:gd name="T62" fmla="*/ 2147483646 w 364"/>
                    <a:gd name="T63" fmla="*/ 2147483646 h 344"/>
                    <a:gd name="T64" fmla="*/ 2147483646 w 364"/>
                    <a:gd name="T65" fmla="*/ 2147483646 h 344"/>
                    <a:gd name="T66" fmla="*/ 2147483646 w 364"/>
                    <a:gd name="T67" fmla="*/ 2147483646 h 344"/>
                    <a:gd name="T68" fmla="*/ 2147483646 w 364"/>
                    <a:gd name="T69" fmla="*/ 2147483646 h 344"/>
                    <a:gd name="T70" fmla="*/ 2147483646 w 364"/>
                    <a:gd name="T71" fmla="*/ 2147483646 h 344"/>
                    <a:gd name="T72" fmla="*/ 2147483646 w 364"/>
                    <a:gd name="T73" fmla="*/ 2147483646 h 344"/>
                    <a:gd name="T74" fmla="*/ 2147483646 w 364"/>
                    <a:gd name="T75" fmla="*/ 2147483646 h 344"/>
                    <a:gd name="T76" fmla="*/ 2147483646 w 364"/>
                    <a:gd name="T77" fmla="*/ 2147483646 h 344"/>
                    <a:gd name="T78" fmla="*/ 2147483646 w 364"/>
                    <a:gd name="T79" fmla="*/ 2147483646 h 344"/>
                    <a:gd name="T80" fmla="*/ 0 w 364"/>
                    <a:gd name="T81" fmla="*/ 2147483646 h 344"/>
                    <a:gd name="T82" fmla="*/ 0 w 364"/>
                    <a:gd name="T83" fmla="*/ 2147483646 h 344"/>
                    <a:gd name="T84" fmla="*/ 2147483646 w 364"/>
                    <a:gd name="T85" fmla="*/ 2147483646 h 344"/>
                    <a:gd name="T86" fmla="*/ 2147483646 w 364"/>
                    <a:gd name="T87" fmla="*/ 2147483646 h 344"/>
                    <a:gd name="T88" fmla="*/ 2147483646 w 364"/>
                    <a:gd name="T89" fmla="*/ 2147483646 h 344"/>
                    <a:gd name="T90" fmla="*/ 2147483646 w 364"/>
                    <a:gd name="T91" fmla="*/ 2147483646 h 344"/>
                    <a:gd name="T92" fmla="*/ 2147483646 w 364"/>
                    <a:gd name="T93" fmla="*/ 2147483646 h 344"/>
                    <a:gd name="T94" fmla="*/ 2147483646 w 364"/>
                    <a:gd name="T95" fmla="*/ 2147483646 h 3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64"/>
                    <a:gd name="T145" fmla="*/ 0 h 344"/>
                    <a:gd name="T146" fmla="*/ 364 w 364"/>
                    <a:gd name="T147" fmla="*/ 344 h 34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64" h="344">
                      <a:moveTo>
                        <a:pt x="63" y="114"/>
                      </a:moveTo>
                      <a:lnTo>
                        <a:pt x="121" y="123"/>
                      </a:lnTo>
                      <a:lnTo>
                        <a:pt x="113" y="75"/>
                      </a:lnTo>
                      <a:lnTo>
                        <a:pt x="125" y="47"/>
                      </a:lnTo>
                      <a:lnTo>
                        <a:pt x="160" y="42"/>
                      </a:lnTo>
                      <a:lnTo>
                        <a:pt x="160" y="15"/>
                      </a:lnTo>
                      <a:lnTo>
                        <a:pt x="196" y="0"/>
                      </a:lnTo>
                      <a:lnTo>
                        <a:pt x="252" y="40"/>
                      </a:lnTo>
                      <a:lnTo>
                        <a:pt x="257" y="56"/>
                      </a:lnTo>
                      <a:lnTo>
                        <a:pt x="348" y="66"/>
                      </a:lnTo>
                      <a:lnTo>
                        <a:pt x="361" y="95"/>
                      </a:lnTo>
                      <a:lnTo>
                        <a:pt x="340" y="127"/>
                      </a:lnTo>
                      <a:lnTo>
                        <a:pt x="358" y="151"/>
                      </a:lnTo>
                      <a:lnTo>
                        <a:pt x="350" y="187"/>
                      </a:lnTo>
                      <a:lnTo>
                        <a:pt x="364" y="237"/>
                      </a:lnTo>
                      <a:lnTo>
                        <a:pt x="339" y="246"/>
                      </a:lnTo>
                      <a:lnTo>
                        <a:pt x="329" y="236"/>
                      </a:lnTo>
                      <a:lnTo>
                        <a:pt x="303" y="241"/>
                      </a:lnTo>
                      <a:lnTo>
                        <a:pt x="293" y="230"/>
                      </a:lnTo>
                      <a:lnTo>
                        <a:pt x="278" y="234"/>
                      </a:lnTo>
                      <a:lnTo>
                        <a:pt x="273" y="260"/>
                      </a:lnTo>
                      <a:lnTo>
                        <a:pt x="211" y="253"/>
                      </a:lnTo>
                      <a:lnTo>
                        <a:pt x="201" y="243"/>
                      </a:lnTo>
                      <a:lnTo>
                        <a:pt x="190" y="269"/>
                      </a:lnTo>
                      <a:lnTo>
                        <a:pt x="205" y="279"/>
                      </a:lnTo>
                      <a:lnTo>
                        <a:pt x="215" y="269"/>
                      </a:lnTo>
                      <a:lnTo>
                        <a:pt x="220" y="280"/>
                      </a:lnTo>
                      <a:lnTo>
                        <a:pt x="199" y="335"/>
                      </a:lnTo>
                      <a:lnTo>
                        <a:pt x="193" y="315"/>
                      </a:lnTo>
                      <a:lnTo>
                        <a:pt x="183" y="315"/>
                      </a:lnTo>
                      <a:lnTo>
                        <a:pt x="173" y="335"/>
                      </a:lnTo>
                      <a:lnTo>
                        <a:pt x="163" y="340"/>
                      </a:lnTo>
                      <a:lnTo>
                        <a:pt x="153" y="325"/>
                      </a:lnTo>
                      <a:lnTo>
                        <a:pt x="132" y="344"/>
                      </a:lnTo>
                      <a:lnTo>
                        <a:pt x="127" y="318"/>
                      </a:lnTo>
                      <a:lnTo>
                        <a:pt x="112" y="318"/>
                      </a:lnTo>
                      <a:lnTo>
                        <a:pt x="103" y="298"/>
                      </a:lnTo>
                      <a:lnTo>
                        <a:pt x="68" y="313"/>
                      </a:lnTo>
                      <a:lnTo>
                        <a:pt x="19" y="287"/>
                      </a:lnTo>
                      <a:lnTo>
                        <a:pt x="3" y="261"/>
                      </a:lnTo>
                      <a:lnTo>
                        <a:pt x="0" y="236"/>
                      </a:lnTo>
                      <a:lnTo>
                        <a:pt x="0" y="215"/>
                      </a:lnTo>
                      <a:lnTo>
                        <a:pt x="10" y="210"/>
                      </a:lnTo>
                      <a:lnTo>
                        <a:pt x="26" y="154"/>
                      </a:lnTo>
                      <a:lnTo>
                        <a:pt x="11" y="169"/>
                      </a:lnTo>
                      <a:lnTo>
                        <a:pt x="1" y="169"/>
                      </a:lnTo>
                      <a:lnTo>
                        <a:pt x="1" y="149"/>
                      </a:lnTo>
                      <a:lnTo>
                        <a:pt x="63" y="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" name="Freeform 279"/>
                <p:cNvSpPr>
                  <a:spLocks/>
                </p:cNvSpPr>
                <p:nvPr/>
              </p:nvSpPr>
              <p:spPr bwMode="auto">
                <a:xfrm>
                  <a:off x="1533662" y="3109200"/>
                  <a:ext cx="515985" cy="311047"/>
                </a:xfrm>
                <a:custGeom>
                  <a:avLst/>
                  <a:gdLst>
                    <a:gd name="T0" fmla="*/ 2147483646 w 973"/>
                    <a:gd name="T1" fmla="*/ 2147483646 h 579"/>
                    <a:gd name="T2" fmla="*/ 2147483646 w 973"/>
                    <a:gd name="T3" fmla="*/ 2147483646 h 579"/>
                    <a:gd name="T4" fmla="*/ 2147483646 w 973"/>
                    <a:gd name="T5" fmla="*/ 2147483646 h 579"/>
                    <a:gd name="T6" fmla="*/ 2147483646 w 973"/>
                    <a:gd name="T7" fmla="*/ 2147483646 h 579"/>
                    <a:gd name="T8" fmla="*/ 2147483646 w 973"/>
                    <a:gd name="T9" fmla="*/ 2147483646 h 579"/>
                    <a:gd name="T10" fmla="*/ 2147483646 w 973"/>
                    <a:gd name="T11" fmla="*/ 2147483646 h 579"/>
                    <a:gd name="T12" fmla="*/ 2147483646 w 973"/>
                    <a:gd name="T13" fmla="*/ 2147483646 h 579"/>
                    <a:gd name="T14" fmla="*/ 2147483646 w 973"/>
                    <a:gd name="T15" fmla="*/ 2147483646 h 579"/>
                    <a:gd name="T16" fmla="*/ 2147483646 w 973"/>
                    <a:gd name="T17" fmla="*/ 2147483646 h 579"/>
                    <a:gd name="T18" fmla="*/ 2147483646 w 973"/>
                    <a:gd name="T19" fmla="*/ 2147483646 h 579"/>
                    <a:gd name="T20" fmla="*/ 2147483646 w 973"/>
                    <a:gd name="T21" fmla="*/ 2147483646 h 579"/>
                    <a:gd name="T22" fmla="*/ 2147483646 w 973"/>
                    <a:gd name="T23" fmla="*/ 2147483646 h 579"/>
                    <a:gd name="T24" fmla="*/ 0 w 973"/>
                    <a:gd name="T25" fmla="*/ 2147483646 h 579"/>
                    <a:gd name="T26" fmla="*/ 2147483646 w 973"/>
                    <a:gd name="T27" fmla="*/ 2147483646 h 579"/>
                    <a:gd name="T28" fmla="*/ 2147483646 w 973"/>
                    <a:gd name="T29" fmla="*/ 2147483646 h 579"/>
                    <a:gd name="T30" fmla="*/ 2147483646 w 973"/>
                    <a:gd name="T31" fmla="*/ 2147483646 h 579"/>
                    <a:gd name="T32" fmla="*/ 2147483646 w 973"/>
                    <a:gd name="T33" fmla="*/ 2147483646 h 579"/>
                    <a:gd name="T34" fmla="*/ 2147483646 w 973"/>
                    <a:gd name="T35" fmla="*/ 2147483646 h 579"/>
                    <a:gd name="T36" fmla="*/ 2147483646 w 973"/>
                    <a:gd name="T37" fmla="*/ 2147483646 h 579"/>
                    <a:gd name="T38" fmla="*/ 2147483646 w 973"/>
                    <a:gd name="T39" fmla="*/ 2147483646 h 579"/>
                    <a:gd name="T40" fmla="*/ 2147483646 w 973"/>
                    <a:gd name="T41" fmla="*/ 2147483646 h 579"/>
                    <a:gd name="T42" fmla="*/ 2147483646 w 973"/>
                    <a:gd name="T43" fmla="*/ 2147483646 h 579"/>
                    <a:gd name="T44" fmla="*/ 2147483646 w 973"/>
                    <a:gd name="T45" fmla="*/ 2147483646 h 579"/>
                    <a:gd name="T46" fmla="*/ 2147483646 w 973"/>
                    <a:gd name="T47" fmla="*/ 2147483646 h 579"/>
                    <a:gd name="T48" fmla="*/ 2147483646 w 973"/>
                    <a:gd name="T49" fmla="*/ 2147483646 h 579"/>
                    <a:gd name="T50" fmla="*/ 2147483646 w 973"/>
                    <a:gd name="T51" fmla="*/ 2147483646 h 579"/>
                    <a:gd name="T52" fmla="*/ 2147483646 w 973"/>
                    <a:gd name="T53" fmla="*/ 2147483646 h 579"/>
                    <a:gd name="T54" fmla="*/ 2147483646 w 973"/>
                    <a:gd name="T55" fmla="*/ 2147483646 h 579"/>
                    <a:gd name="T56" fmla="*/ 2147483646 w 973"/>
                    <a:gd name="T57" fmla="*/ 2147483646 h 579"/>
                    <a:gd name="T58" fmla="*/ 2147483646 w 973"/>
                    <a:gd name="T59" fmla="*/ 2147483646 h 579"/>
                    <a:gd name="T60" fmla="*/ 2147483646 w 973"/>
                    <a:gd name="T61" fmla="*/ 2147483646 h 579"/>
                    <a:gd name="T62" fmla="*/ 2147483646 w 973"/>
                    <a:gd name="T63" fmla="*/ 2147483646 h 579"/>
                    <a:gd name="T64" fmla="*/ 2147483646 w 973"/>
                    <a:gd name="T65" fmla="*/ 2147483646 h 579"/>
                    <a:gd name="T66" fmla="*/ 2147483646 w 973"/>
                    <a:gd name="T67" fmla="*/ 2147483646 h 579"/>
                    <a:gd name="T68" fmla="*/ 2147483646 w 973"/>
                    <a:gd name="T69" fmla="*/ 2147483646 h 579"/>
                    <a:gd name="T70" fmla="*/ 2147483646 w 973"/>
                    <a:gd name="T71" fmla="*/ 2147483646 h 579"/>
                    <a:gd name="T72" fmla="*/ 2147483646 w 973"/>
                    <a:gd name="T73" fmla="*/ 2147483646 h 579"/>
                    <a:gd name="T74" fmla="*/ 2147483646 w 973"/>
                    <a:gd name="T75" fmla="*/ 2147483646 h 579"/>
                    <a:gd name="T76" fmla="*/ 2147483646 w 973"/>
                    <a:gd name="T77" fmla="*/ 2147483646 h 579"/>
                    <a:gd name="T78" fmla="*/ 2147483646 w 973"/>
                    <a:gd name="T79" fmla="*/ 2147483646 h 579"/>
                    <a:gd name="T80" fmla="*/ 2147483646 w 973"/>
                    <a:gd name="T81" fmla="*/ 2147483646 h 579"/>
                    <a:gd name="T82" fmla="*/ 2147483646 w 973"/>
                    <a:gd name="T83" fmla="*/ 2147483646 h 579"/>
                    <a:gd name="T84" fmla="*/ 2147483646 w 973"/>
                    <a:gd name="T85" fmla="*/ 2147483646 h 579"/>
                    <a:gd name="T86" fmla="*/ 2147483646 w 973"/>
                    <a:gd name="T87" fmla="*/ 2147483646 h 579"/>
                    <a:gd name="T88" fmla="*/ 2147483646 w 973"/>
                    <a:gd name="T89" fmla="*/ 2147483646 h 579"/>
                    <a:gd name="T90" fmla="*/ 2147483646 w 973"/>
                    <a:gd name="T91" fmla="*/ 2147483646 h 579"/>
                    <a:gd name="T92" fmla="*/ 2147483646 w 973"/>
                    <a:gd name="T93" fmla="*/ 2147483646 h 579"/>
                    <a:gd name="T94" fmla="*/ 2147483646 w 973"/>
                    <a:gd name="T95" fmla="*/ 2147483646 h 579"/>
                    <a:gd name="T96" fmla="*/ 2147483646 w 973"/>
                    <a:gd name="T97" fmla="*/ 2147483646 h 579"/>
                    <a:gd name="T98" fmla="*/ 2147483646 w 973"/>
                    <a:gd name="T99" fmla="*/ 2147483646 h 579"/>
                    <a:gd name="T100" fmla="*/ 2147483646 w 973"/>
                    <a:gd name="T101" fmla="*/ 2147483646 h 579"/>
                    <a:gd name="T102" fmla="*/ 2147483646 w 973"/>
                    <a:gd name="T103" fmla="*/ 2147483646 h 579"/>
                    <a:gd name="T104" fmla="*/ 2147483646 w 973"/>
                    <a:gd name="T105" fmla="*/ 2147483646 h 579"/>
                    <a:gd name="T106" fmla="*/ 2147483646 w 973"/>
                    <a:gd name="T107" fmla="*/ 2147483646 h 579"/>
                    <a:gd name="T108" fmla="*/ 2147483646 w 973"/>
                    <a:gd name="T109" fmla="*/ 2147483646 h 579"/>
                    <a:gd name="T110" fmla="*/ 2147483646 w 973"/>
                    <a:gd name="T111" fmla="*/ 2147483646 h 579"/>
                    <a:gd name="T112" fmla="*/ 2147483646 w 973"/>
                    <a:gd name="T113" fmla="*/ 2147483646 h 579"/>
                    <a:gd name="T114" fmla="*/ 2147483646 w 973"/>
                    <a:gd name="T115" fmla="*/ 2147483646 h 579"/>
                    <a:gd name="T116" fmla="*/ 2147483646 w 973"/>
                    <a:gd name="T117" fmla="*/ 2147483646 h 579"/>
                    <a:gd name="T118" fmla="*/ 2147483646 w 973"/>
                    <a:gd name="T119" fmla="*/ 2147483646 h 5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3"/>
                    <a:gd name="T181" fmla="*/ 0 h 579"/>
                    <a:gd name="T182" fmla="*/ 973 w 973"/>
                    <a:gd name="T183" fmla="*/ 579 h 5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3" h="579">
                      <a:moveTo>
                        <a:pt x="553" y="10"/>
                      </a:moveTo>
                      <a:lnTo>
                        <a:pt x="552" y="20"/>
                      </a:lnTo>
                      <a:lnTo>
                        <a:pt x="501" y="14"/>
                      </a:lnTo>
                      <a:lnTo>
                        <a:pt x="491" y="55"/>
                      </a:lnTo>
                      <a:lnTo>
                        <a:pt x="450" y="64"/>
                      </a:lnTo>
                      <a:lnTo>
                        <a:pt x="419" y="38"/>
                      </a:lnTo>
                      <a:lnTo>
                        <a:pt x="389" y="27"/>
                      </a:lnTo>
                      <a:lnTo>
                        <a:pt x="389" y="16"/>
                      </a:lnTo>
                      <a:lnTo>
                        <a:pt x="358" y="32"/>
                      </a:lnTo>
                      <a:lnTo>
                        <a:pt x="363" y="47"/>
                      </a:lnTo>
                      <a:lnTo>
                        <a:pt x="322" y="61"/>
                      </a:lnTo>
                      <a:lnTo>
                        <a:pt x="302" y="46"/>
                      </a:lnTo>
                      <a:lnTo>
                        <a:pt x="292" y="56"/>
                      </a:lnTo>
                      <a:lnTo>
                        <a:pt x="292" y="122"/>
                      </a:lnTo>
                      <a:lnTo>
                        <a:pt x="255" y="106"/>
                      </a:lnTo>
                      <a:lnTo>
                        <a:pt x="216" y="120"/>
                      </a:lnTo>
                      <a:lnTo>
                        <a:pt x="156" y="113"/>
                      </a:lnTo>
                      <a:lnTo>
                        <a:pt x="116" y="130"/>
                      </a:lnTo>
                      <a:lnTo>
                        <a:pt x="99" y="149"/>
                      </a:lnTo>
                      <a:lnTo>
                        <a:pt x="86" y="140"/>
                      </a:lnTo>
                      <a:lnTo>
                        <a:pt x="37" y="148"/>
                      </a:lnTo>
                      <a:lnTo>
                        <a:pt x="11" y="167"/>
                      </a:lnTo>
                      <a:lnTo>
                        <a:pt x="6" y="178"/>
                      </a:lnTo>
                      <a:lnTo>
                        <a:pt x="16" y="178"/>
                      </a:lnTo>
                      <a:lnTo>
                        <a:pt x="16" y="183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35" y="229"/>
                      </a:lnTo>
                      <a:lnTo>
                        <a:pt x="35" y="250"/>
                      </a:lnTo>
                      <a:lnTo>
                        <a:pt x="14" y="260"/>
                      </a:lnTo>
                      <a:lnTo>
                        <a:pt x="19" y="265"/>
                      </a:lnTo>
                      <a:lnTo>
                        <a:pt x="19" y="291"/>
                      </a:lnTo>
                      <a:lnTo>
                        <a:pt x="39" y="297"/>
                      </a:lnTo>
                      <a:lnTo>
                        <a:pt x="43" y="328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4" y="334"/>
                      </a:lnTo>
                      <a:lnTo>
                        <a:pt x="109" y="359"/>
                      </a:lnTo>
                      <a:lnTo>
                        <a:pt x="99" y="370"/>
                      </a:lnTo>
                      <a:lnTo>
                        <a:pt x="118" y="405"/>
                      </a:lnTo>
                      <a:lnTo>
                        <a:pt x="112" y="431"/>
                      </a:lnTo>
                      <a:lnTo>
                        <a:pt x="127" y="431"/>
                      </a:lnTo>
                      <a:lnTo>
                        <a:pt x="127" y="441"/>
                      </a:lnTo>
                      <a:lnTo>
                        <a:pt x="112" y="456"/>
                      </a:lnTo>
                      <a:lnTo>
                        <a:pt x="111" y="482"/>
                      </a:lnTo>
                      <a:lnTo>
                        <a:pt x="146" y="519"/>
                      </a:lnTo>
                      <a:lnTo>
                        <a:pt x="126" y="518"/>
                      </a:lnTo>
                      <a:lnTo>
                        <a:pt x="131" y="528"/>
                      </a:lnTo>
                      <a:lnTo>
                        <a:pt x="151" y="534"/>
                      </a:lnTo>
                      <a:lnTo>
                        <a:pt x="155" y="560"/>
                      </a:lnTo>
                      <a:lnTo>
                        <a:pt x="176" y="575"/>
                      </a:lnTo>
                      <a:lnTo>
                        <a:pt x="181" y="560"/>
                      </a:lnTo>
                      <a:lnTo>
                        <a:pt x="207" y="535"/>
                      </a:lnTo>
                      <a:lnTo>
                        <a:pt x="228" y="525"/>
                      </a:lnTo>
                      <a:lnTo>
                        <a:pt x="223" y="541"/>
                      </a:lnTo>
                      <a:lnTo>
                        <a:pt x="248" y="525"/>
                      </a:lnTo>
                      <a:lnTo>
                        <a:pt x="253" y="535"/>
                      </a:lnTo>
                      <a:lnTo>
                        <a:pt x="330" y="516"/>
                      </a:lnTo>
                      <a:lnTo>
                        <a:pt x="345" y="538"/>
                      </a:lnTo>
                      <a:lnTo>
                        <a:pt x="325" y="547"/>
                      </a:lnTo>
                      <a:lnTo>
                        <a:pt x="313" y="557"/>
                      </a:lnTo>
                      <a:lnTo>
                        <a:pt x="339" y="579"/>
                      </a:lnTo>
                      <a:lnTo>
                        <a:pt x="401" y="544"/>
                      </a:lnTo>
                      <a:lnTo>
                        <a:pt x="459" y="553"/>
                      </a:lnTo>
                      <a:lnTo>
                        <a:pt x="451" y="505"/>
                      </a:lnTo>
                      <a:lnTo>
                        <a:pt x="463" y="477"/>
                      </a:lnTo>
                      <a:lnTo>
                        <a:pt x="498" y="472"/>
                      </a:lnTo>
                      <a:lnTo>
                        <a:pt x="498" y="445"/>
                      </a:lnTo>
                      <a:lnTo>
                        <a:pt x="534" y="430"/>
                      </a:lnTo>
                      <a:lnTo>
                        <a:pt x="529" y="379"/>
                      </a:lnTo>
                      <a:lnTo>
                        <a:pt x="571" y="357"/>
                      </a:lnTo>
                      <a:lnTo>
                        <a:pt x="556" y="342"/>
                      </a:lnTo>
                      <a:lnTo>
                        <a:pt x="562" y="321"/>
                      </a:lnTo>
                      <a:lnTo>
                        <a:pt x="552" y="316"/>
                      </a:lnTo>
                      <a:lnTo>
                        <a:pt x="562" y="301"/>
                      </a:lnTo>
                      <a:lnTo>
                        <a:pt x="598" y="317"/>
                      </a:lnTo>
                      <a:lnTo>
                        <a:pt x="649" y="292"/>
                      </a:lnTo>
                      <a:lnTo>
                        <a:pt x="674" y="319"/>
                      </a:lnTo>
                      <a:lnTo>
                        <a:pt x="695" y="314"/>
                      </a:lnTo>
                      <a:lnTo>
                        <a:pt x="714" y="340"/>
                      </a:lnTo>
                      <a:lnTo>
                        <a:pt x="751" y="325"/>
                      </a:lnTo>
                      <a:lnTo>
                        <a:pt x="756" y="305"/>
                      </a:lnTo>
                      <a:lnTo>
                        <a:pt x="761" y="305"/>
                      </a:lnTo>
                      <a:lnTo>
                        <a:pt x="761" y="315"/>
                      </a:lnTo>
                      <a:lnTo>
                        <a:pt x="766" y="320"/>
                      </a:lnTo>
                      <a:lnTo>
                        <a:pt x="781" y="311"/>
                      </a:lnTo>
                      <a:lnTo>
                        <a:pt x="776" y="291"/>
                      </a:lnTo>
                      <a:lnTo>
                        <a:pt x="781" y="275"/>
                      </a:lnTo>
                      <a:lnTo>
                        <a:pt x="813" y="270"/>
                      </a:lnTo>
                      <a:lnTo>
                        <a:pt x="873" y="302"/>
                      </a:lnTo>
                      <a:lnTo>
                        <a:pt x="868" y="307"/>
                      </a:lnTo>
                      <a:lnTo>
                        <a:pt x="873" y="317"/>
                      </a:lnTo>
                      <a:lnTo>
                        <a:pt x="883" y="307"/>
                      </a:lnTo>
                      <a:lnTo>
                        <a:pt x="894" y="312"/>
                      </a:lnTo>
                      <a:lnTo>
                        <a:pt x="924" y="293"/>
                      </a:lnTo>
                      <a:lnTo>
                        <a:pt x="950" y="288"/>
                      </a:lnTo>
                      <a:lnTo>
                        <a:pt x="971" y="297"/>
                      </a:lnTo>
                      <a:lnTo>
                        <a:pt x="973" y="269"/>
                      </a:lnTo>
                      <a:lnTo>
                        <a:pt x="957" y="246"/>
                      </a:lnTo>
                      <a:lnTo>
                        <a:pt x="965" y="238"/>
                      </a:lnTo>
                      <a:lnTo>
                        <a:pt x="919" y="196"/>
                      </a:lnTo>
                      <a:lnTo>
                        <a:pt x="885" y="150"/>
                      </a:lnTo>
                      <a:lnTo>
                        <a:pt x="885" y="140"/>
                      </a:lnTo>
                      <a:lnTo>
                        <a:pt x="867" y="134"/>
                      </a:lnTo>
                      <a:lnTo>
                        <a:pt x="826" y="102"/>
                      </a:lnTo>
                      <a:lnTo>
                        <a:pt x="795" y="102"/>
                      </a:lnTo>
                      <a:lnTo>
                        <a:pt x="785" y="87"/>
                      </a:lnTo>
                      <a:lnTo>
                        <a:pt x="797" y="71"/>
                      </a:lnTo>
                      <a:lnTo>
                        <a:pt x="781" y="60"/>
                      </a:lnTo>
                      <a:lnTo>
                        <a:pt x="787" y="41"/>
                      </a:lnTo>
                      <a:lnTo>
                        <a:pt x="757" y="14"/>
                      </a:lnTo>
                      <a:lnTo>
                        <a:pt x="737" y="19"/>
                      </a:lnTo>
                      <a:lnTo>
                        <a:pt x="725" y="44"/>
                      </a:lnTo>
                      <a:lnTo>
                        <a:pt x="684" y="58"/>
                      </a:lnTo>
                      <a:lnTo>
                        <a:pt x="674" y="43"/>
                      </a:lnTo>
                      <a:lnTo>
                        <a:pt x="654" y="47"/>
                      </a:lnTo>
                      <a:lnTo>
                        <a:pt x="598" y="37"/>
                      </a:lnTo>
                      <a:lnTo>
                        <a:pt x="567" y="20"/>
                      </a:lnTo>
                      <a:lnTo>
                        <a:pt x="568" y="0"/>
                      </a:lnTo>
                      <a:lnTo>
                        <a:pt x="55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5" name="Freeform 280"/>
                <p:cNvSpPr>
                  <a:spLocks/>
                </p:cNvSpPr>
                <p:nvPr/>
              </p:nvSpPr>
              <p:spPr bwMode="auto">
                <a:xfrm>
                  <a:off x="1814676" y="3266312"/>
                  <a:ext cx="246086" cy="223763"/>
                </a:xfrm>
                <a:custGeom>
                  <a:avLst/>
                  <a:gdLst>
                    <a:gd name="T0" fmla="*/ 2147483646 w 467"/>
                    <a:gd name="T1" fmla="*/ 2147483646 h 419"/>
                    <a:gd name="T2" fmla="*/ 2147483646 w 467"/>
                    <a:gd name="T3" fmla="*/ 2147483646 h 419"/>
                    <a:gd name="T4" fmla="*/ 2147483646 w 467"/>
                    <a:gd name="T5" fmla="*/ 2147483646 h 419"/>
                    <a:gd name="T6" fmla="*/ 2147483646 w 467"/>
                    <a:gd name="T7" fmla="*/ 0 h 419"/>
                    <a:gd name="T8" fmla="*/ 2147483646 w 467"/>
                    <a:gd name="T9" fmla="*/ 2147483646 h 419"/>
                    <a:gd name="T10" fmla="*/ 2147483646 w 467"/>
                    <a:gd name="T11" fmla="*/ 2147483646 h 419"/>
                    <a:gd name="T12" fmla="*/ 2147483646 w 467"/>
                    <a:gd name="T13" fmla="*/ 2147483646 h 419"/>
                    <a:gd name="T14" fmla="*/ 2147483646 w 467"/>
                    <a:gd name="T15" fmla="*/ 2147483646 h 419"/>
                    <a:gd name="T16" fmla="*/ 2147483646 w 467"/>
                    <a:gd name="T17" fmla="*/ 2147483646 h 419"/>
                    <a:gd name="T18" fmla="*/ 2147483646 w 467"/>
                    <a:gd name="T19" fmla="*/ 2147483646 h 419"/>
                    <a:gd name="T20" fmla="*/ 2147483646 w 467"/>
                    <a:gd name="T21" fmla="*/ 2147483646 h 419"/>
                    <a:gd name="T22" fmla="*/ 2147483646 w 467"/>
                    <a:gd name="T23" fmla="*/ 2147483646 h 419"/>
                    <a:gd name="T24" fmla="*/ 2147483646 w 467"/>
                    <a:gd name="T25" fmla="*/ 2147483646 h 419"/>
                    <a:gd name="T26" fmla="*/ 2147483646 w 467"/>
                    <a:gd name="T27" fmla="*/ 2147483646 h 419"/>
                    <a:gd name="T28" fmla="*/ 2147483646 w 467"/>
                    <a:gd name="T29" fmla="*/ 2147483646 h 419"/>
                    <a:gd name="T30" fmla="*/ 2147483646 w 467"/>
                    <a:gd name="T31" fmla="*/ 2147483646 h 419"/>
                    <a:gd name="T32" fmla="*/ 2147483646 w 467"/>
                    <a:gd name="T33" fmla="*/ 2147483646 h 419"/>
                    <a:gd name="T34" fmla="*/ 2147483646 w 467"/>
                    <a:gd name="T35" fmla="*/ 2147483646 h 419"/>
                    <a:gd name="T36" fmla="*/ 2147483646 w 467"/>
                    <a:gd name="T37" fmla="*/ 2147483646 h 419"/>
                    <a:gd name="T38" fmla="*/ 2147483646 w 467"/>
                    <a:gd name="T39" fmla="*/ 2147483646 h 419"/>
                    <a:gd name="T40" fmla="*/ 2147483646 w 467"/>
                    <a:gd name="T41" fmla="*/ 2147483646 h 419"/>
                    <a:gd name="T42" fmla="*/ 2147483646 w 467"/>
                    <a:gd name="T43" fmla="*/ 2147483646 h 419"/>
                    <a:gd name="T44" fmla="*/ 2147483646 w 467"/>
                    <a:gd name="T45" fmla="*/ 2147483646 h 419"/>
                    <a:gd name="T46" fmla="*/ 2147483646 w 467"/>
                    <a:gd name="T47" fmla="*/ 2147483646 h 419"/>
                    <a:gd name="T48" fmla="*/ 2147483646 w 467"/>
                    <a:gd name="T49" fmla="*/ 2147483646 h 419"/>
                    <a:gd name="T50" fmla="*/ 2147483646 w 467"/>
                    <a:gd name="T51" fmla="*/ 2147483646 h 419"/>
                    <a:gd name="T52" fmla="*/ 2147483646 w 467"/>
                    <a:gd name="T53" fmla="*/ 2147483646 h 419"/>
                    <a:gd name="T54" fmla="*/ 2147483646 w 467"/>
                    <a:gd name="T55" fmla="*/ 2147483646 h 419"/>
                    <a:gd name="T56" fmla="*/ 2147483646 w 467"/>
                    <a:gd name="T57" fmla="*/ 2147483646 h 419"/>
                    <a:gd name="T58" fmla="*/ 2147483646 w 467"/>
                    <a:gd name="T59" fmla="*/ 2147483646 h 419"/>
                    <a:gd name="T60" fmla="*/ 2147483646 w 467"/>
                    <a:gd name="T61" fmla="*/ 2147483646 h 419"/>
                    <a:gd name="T62" fmla="*/ 2147483646 w 467"/>
                    <a:gd name="T63" fmla="*/ 2147483646 h 419"/>
                    <a:gd name="T64" fmla="*/ 2147483646 w 467"/>
                    <a:gd name="T65" fmla="*/ 2147483646 h 419"/>
                    <a:gd name="T66" fmla="*/ 2147483646 w 467"/>
                    <a:gd name="T67" fmla="*/ 2147483646 h 4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7"/>
                    <a:gd name="T103" fmla="*/ 0 h 419"/>
                    <a:gd name="T104" fmla="*/ 467 w 467"/>
                    <a:gd name="T105" fmla="*/ 419 h 4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7" h="419">
                      <a:moveTo>
                        <a:pt x="0" y="87"/>
                      </a:moveTo>
                      <a:lnTo>
                        <a:pt x="42" y="65"/>
                      </a:lnTo>
                      <a:lnTo>
                        <a:pt x="27" y="50"/>
                      </a:lnTo>
                      <a:lnTo>
                        <a:pt x="33" y="29"/>
                      </a:lnTo>
                      <a:lnTo>
                        <a:pt x="23" y="24"/>
                      </a:lnTo>
                      <a:lnTo>
                        <a:pt x="33" y="9"/>
                      </a:lnTo>
                      <a:lnTo>
                        <a:pt x="69" y="25"/>
                      </a:lnTo>
                      <a:lnTo>
                        <a:pt x="120" y="0"/>
                      </a:lnTo>
                      <a:lnTo>
                        <a:pt x="145" y="27"/>
                      </a:lnTo>
                      <a:lnTo>
                        <a:pt x="166" y="22"/>
                      </a:lnTo>
                      <a:lnTo>
                        <a:pt x="185" y="48"/>
                      </a:lnTo>
                      <a:lnTo>
                        <a:pt x="215" y="69"/>
                      </a:lnTo>
                      <a:lnTo>
                        <a:pt x="219" y="104"/>
                      </a:lnTo>
                      <a:lnTo>
                        <a:pt x="204" y="110"/>
                      </a:lnTo>
                      <a:lnTo>
                        <a:pt x="240" y="126"/>
                      </a:lnTo>
                      <a:lnTo>
                        <a:pt x="245" y="136"/>
                      </a:lnTo>
                      <a:lnTo>
                        <a:pt x="260" y="126"/>
                      </a:lnTo>
                      <a:lnTo>
                        <a:pt x="296" y="131"/>
                      </a:lnTo>
                      <a:lnTo>
                        <a:pt x="296" y="152"/>
                      </a:lnTo>
                      <a:lnTo>
                        <a:pt x="321" y="153"/>
                      </a:lnTo>
                      <a:lnTo>
                        <a:pt x="321" y="168"/>
                      </a:lnTo>
                      <a:lnTo>
                        <a:pt x="357" y="158"/>
                      </a:lnTo>
                      <a:lnTo>
                        <a:pt x="357" y="168"/>
                      </a:lnTo>
                      <a:lnTo>
                        <a:pt x="381" y="180"/>
                      </a:lnTo>
                      <a:lnTo>
                        <a:pt x="407" y="205"/>
                      </a:lnTo>
                      <a:lnTo>
                        <a:pt x="397" y="221"/>
                      </a:lnTo>
                      <a:lnTo>
                        <a:pt x="407" y="226"/>
                      </a:lnTo>
                      <a:lnTo>
                        <a:pt x="442" y="201"/>
                      </a:lnTo>
                      <a:lnTo>
                        <a:pt x="448" y="206"/>
                      </a:lnTo>
                      <a:lnTo>
                        <a:pt x="426" y="268"/>
                      </a:lnTo>
                      <a:lnTo>
                        <a:pt x="467" y="288"/>
                      </a:lnTo>
                      <a:lnTo>
                        <a:pt x="467" y="298"/>
                      </a:lnTo>
                      <a:lnTo>
                        <a:pt x="445" y="319"/>
                      </a:lnTo>
                      <a:lnTo>
                        <a:pt x="450" y="324"/>
                      </a:lnTo>
                      <a:lnTo>
                        <a:pt x="450" y="344"/>
                      </a:lnTo>
                      <a:lnTo>
                        <a:pt x="465" y="349"/>
                      </a:lnTo>
                      <a:lnTo>
                        <a:pt x="454" y="370"/>
                      </a:lnTo>
                      <a:lnTo>
                        <a:pt x="428" y="390"/>
                      </a:lnTo>
                      <a:lnTo>
                        <a:pt x="418" y="395"/>
                      </a:lnTo>
                      <a:lnTo>
                        <a:pt x="428" y="416"/>
                      </a:lnTo>
                      <a:lnTo>
                        <a:pt x="388" y="419"/>
                      </a:lnTo>
                      <a:lnTo>
                        <a:pt x="398" y="404"/>
                      </a:lnTo>
                      <a:lnTo>
                        <a:pt x="377" y="404"/>
                      </a:lnTo>
                      <a:lnTo>
                        <a:pt x="372" y="394"/>
                      </a:lnTo>
                      <a:lnTo>
                        <a:pt x="388" y="394"/>
                      </a:lnTo>
                      <a:lnTo>
                        <a:pt x="362" y="379"/>
                      </a:lnTo>
                      <a:lnTo>
                        <a:pt x="347" y="377"/>
                      </a:lnTo>
                      <a:lnTo>
                        <a:pt x="352" y="367"/>
                      </a:lnTo>
                      <a:lnTo>
                        <a:pt x="342" y="357"/>
                      </a:lnTo>
                      <a:lnTo>
                        <a:pt x="316" y="377"/>
                      </a:lnTo>
                      <a:lnTo>
                        <a:pt x="302" y="342"/>
                      </a:lnTo>
                      <a:lnTo>
                        <a:pt x="287" y="351"/>
                      </a:lnTo>
                      <a:lnTo>
                        <a:pt x="261" y="340"/>
                      </a:lnTo>
                      <a:lnTo>
                        <a:pt x="250" y="366"/>
                      </a:lnTo>
                      <a:lnTo>
                        <a:pt x="235" y="371"/>
                      </a:lnTo>
                      <a:lnTo>
                        <a:pt x="224" y="386"/>
                      </a:lnTo>
                      <a:lnTo>
                        <a:pt x="224" y="371"/>
                      </a:lnTo>
                      <a:lnTo>
                        <a:pt x="214" y="370"/>
                      </a:lnTo>
                      <a:lnTo>
                        <a:pt x="194" y="385"/>
                      </a:lnTo>
                      <a:lnTo>
                        <a:pt x="173" y="375"/>
                      </a:lnTo>
                      <a:lnTo>
                        <a:pt x="159" y="325"/>
                      </a:lnTo>
                      <a:lnTo>
                        <a:pt x="167" y="289"/>
                      </a:lnTo>
                      <a:lnTo>
                        <a:pt x="149" y="265"/>
                      </a:lnTo>
                      <a:lnTo>
                        <a:pt x="170" y="233"/>
                      </a:lnTo>
                      <a:lnTo>
                        <a:pt x="157" y="204"/>
                      </a:lnTo>
                      <a:lnTo>
                        <a:pt x="66" y="194"/>
                      </a:lnTo>
                      <a:lnTo>
                        <a:pt x="61" y="178"/>
                      </a:lnTo>
                      <a:lnTo>
                        <a:pt x="5" y="138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6" name="Freeform 281"/>
                <p:cNvSpPr>
                  <a:spLocks/>
                </p:cNvSpPr>
                <p:nvPr/>
              </p:nvSpPr>
              <p:spPr bwMode="auto">
                <a:xfrm>
                  <a:off x="1736881" y="3448814"/>
                  <a:ext cx="452479" cy="418962"/>
                </a:xfrm>
                <a:custGeom>
                  <a:avLst/>
                  <a:gdLst>
                    <a:gd name="T0" fmla="*/ 2147483646 w 853"/>
                    <a:gd name="T1" fmla="*/ 2147483646 h 781"/>
                    <a:gd name="T2" fmla="*/ 2147483646 w 853"/>
                    <a:gd name="T3" fmla="*/ 2147483646 h 781"/>
                    <a:gd name="T4" fmla="*/ 2147483646 w 853"/>
                    <a:gd name="T5" fmla="*/ 2147483646 h 781"/>
                    <a:gd name="T6" fmla="*/ 2147483646 w 853"/>
                    <a:gd name="T7" fmla="*/ 2147483646 h 781"/>
                    <a:gd name="T8" fmla="*/ 2147483646 w 853"/>
                    <a:gd name="T9" fmla="*/ 2147483646 h 781"/>
                    <a:gd name="T10" fmla="*/ 2147483646 w 853"/>
                    <a:gd name="T11" fmla="*/ 2147483646 h 781"/>
                    <a:gd name="T12" fmla="*/ 2147483646 w 853"/>
                    <a:gd name="T13" fmla="*/ 2147483646 h 781"/>
                    <a:gd name="T14" fmla="*/ 2147483646 w 853"/>
                    <a:gd name="T15" fmla="*/ 2147483646 h 781"/>
                    <a:gd name="T16" fmla="*/ 2147483646 w 853"/>
                    <a:gd name="T17" fmla="*/ 2147483646 h 781"/>
                    <a:gd name="T18" fmla="*/ 2147483646 w 853"/>
                    <a:gd name="T19" fmla="*/ 2147483646 h 781"/>
                    <a:gd name="T20" fmla="*/ 2147483646 w 853"/>
                    <a:gd name="T21" fmla="*/ 2147483646 h 781"/>
                    <a:gd name="T22" fmla="*/ 2147483646 w 853"/>
                    <a:gd name="T23" fmla="*/ 2147483646 h 781"/>
                    <a:gd name="T24" fmla="*/ 2147483646 w 853"/>
                    <a:gd name="T25" fmla="*/ 2147483646 h 781"/>
                    <a:gd name="T26" fmla="*/ 2147483646 w 853"/>
                    <a:gd name="T27" fmla="*/ 2147483646 h 781"/>
                    <a:gd name="T28" fmla="*/ 2147483646 w 853"/>
                    <a:gd name="T29" fmla="*/ 2147483646 h 781"/>
                    <a:gd name="T30" fmla="*/ 2147483646 w 853"/>
                    <a:gd name="T31" fmla="*/ 0 h 781"/>
                    <a:gd name="T32" fmla="*/ 2147483646 w 853"/>
                    <a:gd name="T33" fmla="*/ 2147483646 h 781"/>
                    <a:gd name="T34" fmla="*/ 2147483646 w 853"/>
                    <a:gd name="T35" fmla="*/ 2147483646 h 781"/>
                    <a:gd name="T36" fmla="*/ 2147483646 w 853"/>
                    <a:gd name="T37" fmla="*/ 2147483646 h 781"/>
                    <a:gd name="T38" fmla="*/ 2147483646 w 853"/>
                    <a:gd name="T39" fmla="*/ 2147483646 h 781"/>
                    <a:gd name="T40" fmla="*/ 2147483646 w 853"/>
                    <a:gd name="T41" fmla="*/ 2147483646 h 781"/>
                    <a:gd name="T42" fmla="*/ 2147483646 w 853"/>
                    <a:gd name="T43" fmla="*/ 2147483646 h 781"/>
                    <a:gd name="T44" fmla="*/ 2147483646 w 853"/>
                    <a:gd name="T45" fmla="*/ 2147483646 h 781"/>
                    <a:gd name="T46" fmla="*/ 2147483646 w 853"/>
                    <a:gd name="T47" fmla="*/ 2147483646 h 781"/>
                    <a:gd name="T48" fmla="*/ 2147483646 w 853"/>
                    <a:gd name="T49" fmla="*/ 2147483646 h 781"/>
                    <a:gd name="T50" fmla="*/ 2147483646 w 853"/>
                    <a:gd name="T51" fmla="*/ 2147483646 h 781"/>
                    <a:gd name="T52" fmla="*/ 2147483646 w 853"/>
                    <a:gd name="T53" fmla="*/ 2147483646 h 781"/>
                    <a:gd name="T54" fmla="*/ 2147483646 w 853"/>
                    <a:gd name="T55" fmla="*/ 2147483646 h 781"/>
                    <a:gd name="T56" fmla="*/ 2147483646 w 853"/>
                    <a:gd name="T57" fmla="*/ 2147483646 h 781"/>
                    <a:gd name="T58" fmla="*/ 2147483646 w 853"/>
                    <a:gd name="T59" fmla="*/ 2147483646 h 781"/>
                    <a:gd name="T60" fmla="*/ 2147483646 w 853"/>
                    <a:gd name="T61" fmla="*/ 2147483646 h 781"/>
                    <a:gd name="T62" fmla="*/ 2147483646 w 853"/>
                    <a:gd name="T63" fmla="*/ 2147483646 h 781"/>
                    <a:gd name="T64" fmla="*/ 2147483646 w 853"/>
                    <a:gd name="T65" fmla="*/ 2147483646 h 781"/>
                    <a:gd name="T66" fmla="*/ 2147483646 w 853"/>
                    <a:gd name="T67" fmla="*/ 2147483646 h 781"/>
                    <a:gd name="T68" fmla="*/ 2147483646 w 853"/>
                    <a:gd name="T69" fmla="*/ 2147483646 h 781"/>
                    <a:gd name="T70" fmla="*/ 2147483646 w 853"/>
                    <a:gd name="T71" fmla="*/ 2147483646 h 781"/>
                    <a:gd name="T72" fmla="*/ 2147483646 w 853"/>
                    <a:gd name="T73" fmla="*/ 2147483646 h 781"/>
                    <a:gd name="T74" fmla="*/ 2147483646 w 853"/>
                    <a:gd name="T75" fmla="*/ 2147483646 h 781"/>
                    <a:gd name="T76" fmla="*/ 2147483646 w 853"/>
                    <a:gd name="T77" fmla="*/ 2147483646 h 781"/>
                    <a:gd name="T78" fmla="*/ 2147483646 w 853"/>
                    <a:gd name="T79" fmla="*/ 2147483646 h 781"/>
                    <a:gd name="T80" fmla="*/ 2147483646 w 853"/>
                    <a:gd name="T81" fmla="*/ 2147483646 h 781"/>
                    <a:gd name="T82" fmla="*/ 2147483646 w 853"/>
                    <a:gd name="T83" fmla="*/ 2147483646 h 781"/>
                    <a:gd name="T84" fmla="*/ 2147483646 w 853"/>
                    <a:gd name="T85" fmla="*/ 2147483646 h 781"/>
                    <a:gd name="T86" fmla="*/ 2147483646 w 853"/>
                    <a:gd name="T87" fmla="*/ 2147483646 h 781"/>
                    <a:gd name="T88" fmla="*/ 2147483646 w 853"/>
                    <a:gd name="T89" fmla="*/ 2147483646 h 781"/>
                    <a:gd name="T90" fmla="*/ 2147483646 w 853"/>
                    <a:gd name="T91" fmla="*/ 2147483646 h 781"/>
                    <a:gd name="T92" fmla="*/ 2147483646 w 853"/>
                    <a:gd name="T93" fmla="*/ 2147483646 h 7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53"/>
                    <a:gd name="T142" fmla="*/ 0 h 781"/>
                    <a:gd name="T143" fmla="*/ 853 w 853"/>
                    <a:gd name="T144" fmla="*/ 781 h 7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53" h="781">
                      <a:moveTo>
                        <a:pt x="229" y="387"/>
                      </a:moveTo>
                      <a:lnTo>
                        <a:pt x="223" y="356"/>
                      </a:lnTo>
                      <a:lnTo>
                        <a:pt x="204" y="335"/>
                      </a:lnTo>
                      <a:lnTo>
                        <a:pt x="235" y="321"/>
                      </a:lnTo>
                      <a:lnTo>
                        <a:pt x="225" y="269"/>
                      </a:lnTo>
                      <a:lnTo>
                        <a:pt x="147" y="244"/>
                      </a:lnTo>
                      <a:lnTo>
                        <a:pt x="118" y="210"/>
                      </a:lnTo>
                      <a:lnTo>
                        <a:pt x="107" y="215"/>
                      </a:lnTo>
                      <a:lnTo>
                        <a:pt x="118" y="194"/>
                      </a:lnTo>
                      <a:lnTo>
                        <a:pt x="97" y="189"/>
                      </a:lnTo>
                      <a:lnTo>
                        <a:pt x="97" y="174"/>
                      </a:lnTo>
                      <a:lnTo>
                        <a:pt x="56" y="178"/>
                      </a:lnTo>
                      <a:lnTo>
                        <a:pt x="68" y="157"/>
                      </a:lnTo>
                      <a:lnTo>
                        <a:pt x="21" y="166"/>
                      </a:lnTo>
                      <a:lnTo>
                        <a:pt x="17" y="151"/>
                      </a:lnTo>
                      <a:lnTo>
                        <a:pt x="0" y="156"/>
                      </a:lnTo>
                      <a:lnTo>
                        <a:pt x="1" y="146"/>
                      </a:lnTo>
                      <a:lnTo>
                        <a:pt x="24" y="111"/>
                      </a:lnTo>
                      <a:lnTo>
                        <a:pt x="59" y="96"/>
                      </a:lnTo>
                      <a:lnTo>
                        <a:pt x="68" y="116"/>
                      </a:lnTo>
                      <a:lnTo>
                        <a:pt x="83" y="116"/>
                      </a:lnTo>
                      <a:lnTo>
                        <a:pt x="88" y="142"/>
                      </a:lnTo>
                      <a:lnTo>
                        <a:pt x="109" y="123"/>
                      </a:lnTo>
                      <a:lnTo>
                        <a:pt x="119" y="138"/>
                      </a:lnTo>
                      <a:lnTo>
                        <a:pt x="129" y="133"/>
                      </a:lnTo>
                      <a:lnTo>
                        <a:pt x="139" y="113"/>
                      </a:lnTo>
                      <a:lnTo>
                        <a:pt x="149" y="113"/>
                      </a:lnTo>
                      <a:lnTo>
                        <a:pt x="155" y="133"/>
                      </a:lnTo>
                      <a:lnTo>
                        <a:pt x="176" y="78"/>
                      </a:lnTo>
                      <a:lnTo>
                        <a:pt x="171" y="67"/>
                      </a:lnTo>
                      <a:lnTo>
                        <a:pt x="161" y="77"/>
                      </a:lnTo>
                      <a:lnTo>
                        <a:pt x="146" y="67"/>
                      </a:lnTo>
                      <a:lnTo>
                        <a:pt x="157" y="41"/>
                      </a:lnTo>
                      <a:lnTo>
                        <a:pt x="167" y="51"/>
                      </a:lnTo>
                      <a:lnTo>
                        <a:pt x="229" y="58"/>
                      </a:lnTo>
                      <a:lnTo>
                        <a:pt x="234" y="32"/>
                      </a:lnTo>
                      <a:lnTo>
                        <a:pt x="249" y="28"/>
                      </a:lnTo>
                      <a:lnTo>
                        <a:pt x="259" y="39"/>
                      </a:lnTo>
                      <a:lnTo>
                        <a:pt x="285" y="34"/>
                      </a:lnTo>
                      <a:lnTo>
                        <a:pt x="295" y="44"/>
                      </a:lnTo>
                      <a:lnTo>
                        <a:pt x="320" y="35"/>
                      </a:lnTo>
                      <a:lnTo>
                        <a:pt x="341" y="45"/>
                      </a:lnTo>
                      <a:lnTo>
                        <a:pt x="361" y="30"/>
                      </a:lnTo>
                      <a:lnTo>
                        <a:pt x="371" y="31"/>
                      </a:lnTo>
                      <a:lnTo>
                        <a:pt x="371" y="46"/>
                      </a:lnTo>
                      <a:lnTo>
                        <a:pt x="382" y="31"/>
                      </a:lnTo>
                      <a:lnTo>
                        <a:pt x="397" y="26"/>
                      </a:lnTo>
                      <a:lnTo>
                        <a:pt x="408" y="0"/>
                      </a:lnTo>
                      <a:lnTo>
                        <a:pt x="434" y="11"/>
                      </a:lnTo>
                      <a:lnTo>
                        <a:pt x="449" y="2"/>
                      </a:lnTo>
                      <a:lnTo>
                        <a:pt x="463" y="37"/>
                      </a:lnTo>
                      <a:lnTo>
                        <a:pt x="489" y="17"/>
                      </a:lnTo>
                      <a:lnTo>
                        <a:pt x="499" y="27"/>
                      </a:lnTo>
                      <a:lnTo>
                        <a:pt x="494" y="37"/>
                      </a:lnTo>
                      <a:lnTo>
                        <a:pt x="509" y="39"/>
                      </a:lnTo>
                      <a:lnTo>
                        <a:pt x="535" y="54"/>
                      </a:lnTo>
                      <a:lnTo>
                        <a:pt x="519" y="54"/>
                      </a:lnTo>
                      <a:lnTo>
                        <a:pt x="524" y="64"/>
                      </a:lnTo>
                      <a:lnTo>
                        <a:pt x="545" y="64"/>
                      </a:lnTo>
                      <a:lnTo>
                        <a:pt x="535" y="79"/>
                      </a:lnTo>
                      <a:lnTo>
                        <a:pt x="575" y="76"/>
                      </a:lnTo>
                      <a:lnTo>
                        <a:pt x="565" y="55"/>
                      </a:lnTo>
                      <a:lnTo>
                        <a:pt x="575" y="50"/>
                      </a:lnTo>
                      <a:lnTo>
                        <a:pt x="611" y="81"/>
                      </a:lnTo>
                      <a:lnTo>
                        <a:pt x="605" y="106"/>
                      </a:lnTo>
                      <a:lnTo>
                        <a:pt x="584" y="147"/>
                      </a:lnTo>
                      <a:lnTo>
                        <a:pt x="598" y="162"/>
                      </a:lnTo>
                      <a:lnTo>
                        <a:pt x="610" y="142"/>
                      </a:lnTo>
                      <a:lnTo>
                        <a:pt x="614" y="167"/>
                      </a:lnTo>
                      <a:lnTo>
                        <a:pt x="583" y="183"/>
                      </a:lnTo>
                      <a:lnTo>
                        <a:pt x="588" y="193"/>
                      </a:lnTo>
                      <a:lnTo>
                        <a:pt x="582" y="213"/>
                      </a:lnTo>
                      <a:lnTo>
                        <a:pt x="602" y="249"/>
                      </a:lnTo>
                      <a:lnTo>
                        <a:pt x="628" y="240"/>
                      </a:lnTo>
                      <a:lnTo>
                        <a:pt x="637" y="258"/>
                      </a:lnTo>
                      <a:lnTo>
                        <a:pt x="623" y="268"/>
                      </a:lnTo>
                      <a:lnTo>
                        <a:pt x="611" y="306"/>
                      </a:lnTo>
                      <a:lnTo>
                        <a:pt x="637" y="332"/>
                      </a:lnTo>
                      <a:lnTo>
                        <a:pt x="652" y="327"/>
                      </a:lnTo>
                      <a:lnTo>
                        <a:pt x="646" y="347"/>
                      </a:lnTo>
                      <a:lnTo>
                        <a:pt x="661" y="352"/>
                      </a:lnTo>
                      <a:lnTo>
                        <a:pt x="683" y="328"/>
                      </a:lnTo>
                      <a:lnTo>
                        <a:pt x="698" y="333"/>
                      </a:lnTo>
                      <a:lnTo>
                        <a:pt x="686" y="343"/>
                      </a:lnTo>
                      <a:lnTo>
                        <a:pt x="716" y="360"/>
                      </a:lnTo>
                      <a:lnTo>
                        <a:pt x="712" y="384"/>
                      </a:lnTo>
                      <a:lnTo>
                        <a:pt x="740" y="392"/>
                      </a:lnTo>
                      <a:lnTo>
                        <a:pt x="739" y="354"/>
                      </a:lnTo>
                      <a:lnTo>
                        <a:pt x="759" y="374"/>
                      </a:lnTo>
                      <a:lnTo>
                        <a:pt x="764" y="359"/>
                      </a:lnTo>
                      <a:lnTo>
                        <a:pt x="750" y="323"/>
                      </a:lnTo>
                      <a:lnTo>
                        <a:pt x="801" y="319"/>
                      </a:lnTo>
                      <a:lnTo>
                        <a:pt x="801" y="299"/>
                      </a:lnTo>
                      <a:lnTo>
                        <a:pt x="832" y="304"/>
                      </a:lnTo>
                      <a:lnTo>
                        <a:pt x="842" y="324"/>
                      </a:lnTo>
                      <a:lnTo>
                        <a:pt x="800" y="350"/>
                      </a:lnTo>
                      <a:lnTo>
                        <a:pt x="790" y="365"/>
                      </a:lnTo>
                      <a:lnTo>
                        <a:pt x="790" y="401"/>
                      </a:lnTo>
                      <a:lnTo>
                        <a:pt x="810" y="396"/>
                      </a:lnTo>
                      <a:lnTo>
                        <a:pt x="815" y="386"/>
                      </a:lnTo>
                      <a:lnTo>
                        <a:pt x="836" y="401"/>
                      </a:lnTo>
                      <a:lnTo>
                        <a:pt x="834" y="416"/>
                      </a:lnTo>
                      <a:lnTo>
                        <a:pt x="809" y="442"/>
                      </a:lnTo>
                      <a:lnTo>
                        <a:pt x="804" y="431"/>
                      </a:lnTo>
                      <a:lnTo>
                        <a:pt x="753" y="431"/>
                      </a:lnTo>
                      <a:lnTo>
                        <a:pt x="805" y="495"/>
                      </a:lnTo>
                      <a:lnTo>
                        <a:pt x="853" y="553"/>
                      </a:lnTo>
                      <a:lnTo>
                        <a:pt x="816" y="567"/>
                      </a:lnTo>
                      <a:lnTo>
                        <a:pt x="796" y="568"/>
                      </a:lnTo>
                      <a:lnTo>
                        <a:pt x="776" y="590"/>
                      </a:lnTo>
                      <a:lnTo>
                        <a:pt x="760" y="588"/>
                      </a:lnTo>
                      <a:lnTo>
                        <a:pt x="755" y="583"/>
                      </a:lnTo>
                      <a:lnTo>
                        <a:pt x="704" y="593"/>
                      </a:lnTo>
                      <a:lnTo>
                        <a:pt x="699" y="583"/>
                      </a:lnTo>
                      <a:lnTo>
                        <a:pt x="667" y="570"/>
                      </a:lnTo>
                      <a:lnTo>
                        <a:pt x="661" y="620"/>
                      </a:lnTo>
                      <a:lnTo>
                        <a:pt x="653" y="661"/>
                      </a:lnTo>
                      <a:lnTo>
                        <a:pt x="626" y="689"/>
                      </a:lnTo>
                      <a:lnTo>
                        <a:pt x="600" y="694"/>
                      </a:lnTo>
                      <a:lnTo>
                        <a:pt x="569" y="711"/>
                      </a:lnTo>
                      <a:lnTo>
                        <a:pt x="536" y="759"/>
                      </a:lnTo>
                      <a:lnTo>
                        <a:pt x="480" y="781"/>
                      </a:lnTo>
                      <a:lnTo>
                        <a:pt x="481" y="745"/>
                      </a:lnTo>
                      <a:lnTo>
                        <a:pt x="454" y="744"/>
                      </a:lnTo>
                      <a:lnTo>
                        <a:pt x="471" y="708"/>
                      </a:lnTo>
                      <a:lnTo>
                        <a:pt x="495" y="708"/>
                      </a:lnTo>
                      <a:lnTo>
                        <a:pt x="498" y="679"/>
                      </a:lnTo>
                      <a:lnTo>
                        <a:pt x="486" y="684"/>
                      </a:lnTo>
                      <a:lnTo>
                        <a:pt x="461" y="615"/>
                      </a:lnTo>
                      <a:lnTo>
                        <a:pt x="448" y="606"/>
                      </a:lnTo>
                      <a:lnTo>
                        <a:pt x="415" y="604"/>
                      </a:lnTo>
                      <a:lnTo>
                        <a:pt x="419" y="559"/>
                      </a:lnTo>
                      <a:lnTo>
                        <a:pt x="394" y="513"/>
                      </a:lnTo>
                      <a:lnTo>
                        <a:pt x="388" y="518"/>
                      </a:lnTo>
                      <a:lnTo>
                        <a:pt x="384" y="512"/>
                      </a:lnTo>
                      <a:lnTo>
                        <a:pt x="389" y="498"/>
                      </a:lnTo>
                      <a:lnTo>
                        <a:pt x="318" y="502"/>
                      </a:lnTo>
                      <a:lnTo>
                        <a:pt x="305" y="475"/>
                      </a:lnTo>
                      <a:lnTo>
                        <a:pt x="262" y="475"/>
                      </a:lnTo>
                      <a:lnTo>
                        <a:pt x="253" y="407"/>
                      </a:lnTo>
                      <a:lnTo>
                        <a:pt x="229" y="3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7" name="Freeform 282"/>
                <p:cNvSpPr>
                  <a:spLocks/>
                </p:cNvSpPr>
                <p:nvPr/>
              </p:nvSpPr>
              <p:spPr bwMode="auto">
                <a:xfrm>
                  <a:off x="1544776" y="3466271"/>
                  <a:ext cx="325468" cy="272960"/>
                </a:xfrm>
                <a:custGeom>
                  <a:avLst/>
                  <a:gdLst>
                    <a:gd name="T0" fmla="*/ 2147483646 w 615"/>
                    <a:gd name="T1" fmla="*/ 2147483646 h 505"/>
                    <a:gd name="T2" fmla="*/ 2147483646 w 615"/>
                    <a:gd name="T3" fmla="*/ 2147483646 h 505"/>
                    <a:gd name="T4" fmla="*/ 2147483646 w 615"/>
                    <a:gd name="T5" fmla="*/ 2147483646 h 505"/>
                    <a:gd name="T6" fmla="*/ 2147483646 w 615"/>
                    <a:gd name="T7" fmla="*/ 0 h 505"/>
                    <a:gd name="T8" fmla="*/ 2147483646 w 615"/>
                    <a:gd name="T9" fmla="*/ 2147483646 h 505"/>
                    <a:gd name="T10" fmla="*/ 2147483646 w 615"/>
                    <a:gd name="T11" fmla="*/ 2147483646 h 505"/>
                    <a:gd name="T12" fmla="*/ 2147483646 w 615"/>
                    <a:gd name="T13" fmla="*/ 2147483646 h 505"/>
                    <a:gd name="T14" fmla="*/ 2147483646 w 615"/>
                    <a:gd name="T15" fmla="*/ 2147483646 h 505"/>
                    <a:gd name="T16" fmla="*/ 2147483646 w 615"/>
                    <a:gd name="T17" fmla="*/ 2147483646 h 505"/>
                    <a:gd name="T18" fmla="*/ 2147483646 w 615"/>
                    <a:gd name="T19" fmla="*/ 2147483646 h 505"/>
                    <a:gd name="T20" fmla="*/ 2147483646 w 615"/>
                    <a:gd name="T21" fmla="*/ 2147483646 h 505"/>
                    <a:gd name="T22" fmla="*/ 2147483646 w 615"/>
                    <a:gd name="T23" fmla="*/ 2147483646 h 505"/>
                    <a:gd name="T24" fmla="*/ 2147483646 w 615"/>
                    <a:gd name="T25" fmla="*/ 2147483646 h 505"/>
                    <a:gd name="T26" fmla="*/ 2147483646 w 615"/>
                    <a:gd name="T27" fmla="*/ 2147483646 h 505"/>
                    <a:gd name="T28" fmla="*/ 2147483646 w 615"/>
                    <a:gd name="T29" fmla="*/ 2147483646 h 505"/>
                    <a:gd name="T30" fmla="*/ 2147483646 w 615"/>
                    <a:gd name="T31" fmla="*/ 2147483646 h 505"/>
                    <a:gd name="T32" fmla="*/ 2147483646 w 615"/>
                    <a:gd name="T33" fmla="*/ 2147483646 h 505"/>
                    <a:gd name="T34" fmla="*/ 2147483646 w 615"/>
                    <a:gd name="T35" fmla="*/ 2147483646 h 505"/>
                    <a:gd name="T36" fmla="*/ 2147483646 w 615"/>
                    <a:gd name="T37" fmla="*/ 2147483646 h 505"/>
                    <a:gd name="T38" fmla="*/ 2147483646 w 615"/>
                    <a:gd name="T39" fmla="*/ 2147483646 h 505"/>
                    <a:gd name="T40" fmla="*/ 2147483646 w 615"/>
                    <a:gd name="T41" fmla="*/ 2147483646 h 505"/>
                    <a:gd name="T42" fmla="*/ 2147483646 w 615"/>
                    <a:gd name="T43" fmla="*/ 2147483646 h 505"/>
                    <a:gd name="T44" fmla="*/ 2147483646 w 615"/>
                    <a:gd name="T45" fmla="*/ 2147483646 h 505"/>
                    <a:gd name="T46" fmla="*/ 2147483646 w 615"/>
                    <a:gd name="T47" fmla="*/ 2147483646 h 505"/>
                    <a:gd name="T48" fmla="*/ 2147483646 w 615"/>
                    <a:gd name="T49" fmla="*/ 2147483646 h 505"/>
                    <a:gd name="T50" fmla="*/ 2147483646 w 615"/>
                    <a:gd name="T51" fmla="*/ 2147483646 h 505"/>
                    <a:gd name="T52" fmla="*/ 2147483646 w 615"/>
                    <a:gd name="T53" fmla="*/ 2147483646 h 505"/>
                    <a:gd name="T54" fmla="*/ 2147483646 w 615"/>
                    <a:gd name="T55" fmla="*/ 2147483646 h 505"/>
                    <a:gd name="T56" fmla="*/ 2147483646 w 615"/>
                    <a:gd name="T57" fmla="*/ 2147483646 h 505"/>
                    <a:gd name="T58" fmla="*/ 2147483646 w 615"/>
                    <a:gd name="T59" fmla="*/ 2147483646 h 505"/>
                    <a:gd name="T60" fmla="*/ 2147483646 w 615"/>
                    <a:gd name="T61" fmla="*/ 2147483646 h 505"/>
                    <a:gd name="T62" fmla="*/ 2147483646 w 615"/>
                    <a:gd name="T63" fmla="*/ 2147483646 h 505"/>
                    <a:gd name="T64" fmla="*/ 2147483646 w 615"/>
                    <a:gd name="T65" fmla="*/ 2147483646 h 505"/>
                    <a:gd name="T66" fmla="*/ 2147483646 w 615"/>
                    <a:gd name="T67" fmla="*/ 2147483646 h 505"/>
                    <a:gd name="T68" fmla="*/ 2147483646 w 615"/>
                    <a:gd name="T69" fmla="*/ 2147483646 h 505"/>
                    <a:gd name="T70" fmla="*/ 2147483646 w 615"/>
                    <a:gd name="T71" fmla="*/ 2147483646 h 505"/>
                    <a:gd name="T72" fmla="*/ 0 w 615"/>
                    <a:gd name="T73" fmla="*/ 2147483646 h 505"/>
                    <a:gd name="T74" fmla="*/ 2147483646 w 615"/>
                    <a:gd name="T75" fmla="*/ 2147483646 h 505"/>
                    <a:gd name="T76" fmla="*/ 2147483646 w 615"/>
                    <a:gd name="T77" fmla="*/ 2147483646 h 505"/>
                    <a:gd name="T78" fmla="*/ 2147483646 w 615"/>
                    <a:gd name="T79" fmla="*/ 2147483646 h 505"/>
                    <a:gd name="T80" fmla="*/ 2147483646 w 615"/>
                    <a:gd name="T81" fmla="*/ 2147483646 h 505"/>
                    <a:gd name="T82" fmla="*/ 2147483646 w 615"/>
                    <a:gd name="T83" fmla="*/ 2147483646 h 505"/>
                    <a:gd name="T84" fmla="*/ 2147483646 w 615"/>
                    <a:gd name="T85" fmla="*/ 2147483646 h 505"/>
                    <a:gd name="T86" fmla="*/ 2147483646 w 615"/>
                    <a:gd name="T87" fmla="*/ 2147483646 h 505"/>
                    <a:gd name="T88" fmla="*/ 2147483646 w 615"/>
                    <a:gd name="T89" fmla="*/ 2147483646 h 50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15"/>
                    <a:gd name="T136" fmla="*/ 0 h 505"/>
                    <a:gd name="T137" fmla="*/ 615 w 615"/>
                    <a:gd name="T138" fmla="*/ 505 h 50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15" h="505">
                      <a:moveTo>
                        <a:pt x="140" y="57"/>
                      </a:moveTo>
                      <a:lnTo>
                        <a:pt x="213" y="53"/>
                      </a:lnTo>
                      <a:lnTo>
                        <a:pt x="249" y="81"/>
                      </a:lnTo>
                      <a:lnTo>
                        <a:pt x="269" y="70"/>
                      </a:lnTo>
                      <a:lnTo>
                        <a:pt x="265" y="49"/>
                      </a:lnTo>
                      <a:lnTo>
                        <a:pt x="291" y="40"/>
                      </a:lnTo>
                      <a:lnTo>
                        <a:pt x="275" y="29"/>
                      </a:lnTo>
                      <a:lnTo>
                        <a:pt x="318" y="0"/>
                      </a:lnTo>
                      <a:lnTo>
                        <a:pt x="321" y="25"/>
                      </a:lnTo>
                      <a:lnTo>
                        <a:pt x="337" y="51"/>
                      </a:lnTo>
                      <a:lnTo>
                        <a:pt x="386" y="77"/>
                      </a:lnTo>
                      <a:lnTo>
                        <a:pt x="363" y="112"/>
                      </a:lnTo>
                      <a:lnTo>
                        <a:pt x="362" y="122"/>
                      </a:lnTo>
                      <a:lnTo>
                        <a:pt x="379" y="117"/>
                      </a:lnTo>
                      <a:lnTo>
                        <a:pt x="383" y="132"/>
                      </a:lnTo>
                      <a:lnTo>
                        <a:pt x="430" y="123"/>
                      </a:lnTo>
                      <a:lnTo>
                        <a:pt x="418" y="144"/>
                      </a:lnTo>
                      <a:lnTo>
                        <a:pt x="459" y="140"/>
                      </a:lnTo>
                      <a:lnTo>
                        <a:pt x="459" y="155"/>
                      </a:lnTo>
                      <a:lnTo>
                        <a:pt x="480" y="160"/>
                      </a:lnTo>
                      <a:lnTo>
                        <a:pt x="469" y="181"/>
                      </a:lnTo>
                      <a:lnTo>
                        <a:pt x="480" y="176"/>
                      </a:lnTo>
                      <a:lnTo>
                        <a:pt x="509" y="210"/>
                      </a:lnTo>
                      <a:lnTo>
                        <a:pt x="587" y="235"/>
                      </a:lnTo>
                      <a:lnTo>
                        <a:pt x="597" y="287"/>
                      </a:lnTo>
                      <a:lnTo>
                        <a:pt x="566" y="301"/>
                      </a:lnTo>
                      <a:lnTo>
                        <a:pt x="585" y="322"/>
                      </a:lnTo>
                      <a:lnTo>
                        <a:pt x="591" y="353"/>
                      </a:lnTo>
                      <a:lnTo>
                        <a:pt x="615" y="373"/>
                      </a:lnTo>
                      <a:lnTo>
                        <a:pt x="599" y="410"/>
                      </a:lnTo>
                      <a:lnTo>
                        <a:pt x="573" y="429"/>
                      </a:lnTo>
                      <a:lnTo>
                        <a:pt x="546" y="459"/>
                      </a:lnTo>
                      <a:lnTo>
                        <a:pt x="506" y="443"/>
                      </a:lnTo>
                      <a:lnTo>
                        <a:pt x="501" y="454"/>
                      </a:lnTo>
                      <a:lnTo>
                        <a:pt x="490" y="454"/>
                      </a:lnTo>
                      <a:lnTo>
                        <a:pt x="505" y="469"/>
                      </a:lnTo>
                      <a:lnTo>
                        <a:pt x="500" y="474"/>
                      </a:lnTo>
                      <a:lnTo>
                        <a:pt x="485" y="474"/>
                      </a:lnTo>
                      <a:lnTo>
                        <a:pt x="474" y="463"/>
                      </a:lnTo>
                      <a:lnTo>
                        <a:pt x="481" y="442"/>
                      </a:lnTo>
                      <a:lnTo>
                        <a:pt x="466" y="442"/>
                      </a:lnTo>
                      <a:lnTo>
                        <a:pt x="450" y="432"/>
                      </a:lnTo>
                      <a:lnTo>
                        <a:pt x="455" y="427"/>
                      </a:lnTo>
                      <a:lnTo>
                        <a:pt x="439" y="404"/>
                      </a:lnTo>
                      <a:lnTo>
                        <a:pt x="380" y="396"/>
                      </a:lnTo>
                      <a:lnTo>
                        <a:pt x="344" y="353"/>
                      </a:lnTo>
                      <a:lnTo>
                        <a:pt x="334" y="353"/>
                      </a:lnTo>
                      <a:lnTo>
                        <a:pt x="339" y="373"/>
                      </a:lnTo>
                      <a:lnTo>
                        <a:pt x="329" y="368"/>
                      </a:lnTo>
                      <a:lnTo>
                        <a:pt x="319" y="353"/>
                      </a:lnTo>
                      <a:lnTo>
                        <a:pt x="309" y="363"/>
                      </a:lnTo>
                      <a:lnTo>
                        <a:pt x="309" y="358"/>
                      </a:lnTo>
                      <a:lnTo>
                        <a:pt x="298" y="352"/>
                      </a:lnTo>
                      <a:lnTo>
                        <a:pt x="292" y="377"/>
                      </a:lnTo>
                      <a:lnTo>
                        <a:pt x="277" y="382"/>
                      </a:lnTo>
                      <a:lnTo>
                        <a:pt x="261" y="367"/>
                      </a:lnTo>
                      <a:lnTo>
                        <a:pt x="253" y="346"/>
                      </a:lnTo>
                      <a:lnTo>
                        <a:pt x="242" y="346"/>
                      </a:lnTo>
                      <a:lnTo>
                        <a:pt x="210" y="381"/>
                      </a:lnTo>
                      <a:lnTo>
                        <a:pt x="189" y="432"/>
                      </a:lnTo>
                      <a:lnTo>
                        <a:pt x="204" y="437"/>
                      </a:lnTo>
                      <a:lnTo>
                        <a:pt x="198" y="463"/>
                      </a:lnTo>
                      <a:lnTo>
                        <a:pt x="214" y="492"/>
                      </a:lnTo>
                      <a:lnTo>
                        <a:pt x="170" y="505"/>
                      </a:lnTo>
                      <a:lnTo>
                        <a:pt x="167" y="478"/>
                      </a:lnTo>
                      <a:lnTo>
                        <a:pt x="147" y="463"/>
                      </a:lnTo>
                      <a:lnTo>
                        <a:pt x="111" y="466"/>
                      </a:lnTo>
                      <a:lnTo>
                        <a:pt x="117" y="441"/>
                      </a:lnTo>
                      <a:lnTo>
                        <a:pt x="101" y="446"/>
                      </a:lnTo>
                      <a:lnTo>
                        <a:pt x="91" y="456"/>
                      </a:lnTo>
                      <a:lnTo>
                        <a:pt x="66" y="434"/>
                      </a:lnTo>
                      <a:lnTo>
                        <a:pt x="26" y="414"/>
                      </a:lnTo>
                      <a:lnTo>
                        <a:pt x="20" y="399"/>
                      </a:lnTo>
                      <a:lnTo>
                        <a:pt x="0" y="397"/>
                      </a:lnTo>
                      <a:lnTo>
                        <a:pt x="10" y="387"/>
                      </a:lnTo>
                      <a:lnTo>
                        <a:pt x="1" y="357"/>
                      </a:lnTo>
                      <a:lnTo>
                        <a:pt x="42" y="348"/>
                      </a:lnTo>
                      <a:lnTo>
                        <a:pt x="42" y="332"/>
                      </a:lnTo>
                      <a:lnTo>
                        <a:pt x="94" y="292"/>
                      </a:lnTo>
                      <a:lnTo>
                        <a:pt x="96" y="276"/>
                      </a:lnTo>
                      <a:lnTo>
                        <a:pt x="116" y="257"/>
                      </a:lnTo>
                      <a:lnTo>
                        <a:pt x="122" y="227"/>
                      </a:lnTo>
                      <a:lnTo>
                        <a:pt x="117" y="205"/>
                      </a:lnTo>
                      <a:lnTo>
                        <a:pt x="107" y="195"/>
                      </a:lnTo>
                      <a:lnTo>
                        <a:pt x="129" y="169"/>
                      </a:lnTo>
                      <a:lnTo>
                        <a:pt x="129" y="159"/>
                      </a:lnTo>
                      <a:lnTo>
                        <a:pt x="139" y="145"/>
                      </a:lnTo>
                      <a:lnTo>
                        <a:pt x="135" y="108"/>
                      </a:lnTo>
                      <a:lnTo>
                        <a:pt x="145" y="104"/>
                      </a:lnTo>
                      <a:lnTo>
                        <a:pt x="152" y="72"/>
                      </a:lnTo>
                      <a:lnTo>
                        <a:pt x="140" y="5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8" name="Freeform 283"/>
                <p:cNvSpPr>
                  <a:spLocks/>
                </p:cNvSpPr>
                <p:nvPr/>
              </p:nvSpPr>
              <p:spPr bwMode="auto">
                <a:xfrm>
                  <a:off x="1544776" y="2726740"/>
                  <a:ext cx="274663" cy="231699"/>
                </a:xfrm>
                <a:custGeom>
                  <a:avLst/>
                  <a:gdLst>
                    <a:gd name="T0" fmla="*/ 2147483646 w 521"/>
                    <a:gd name="T1" fmla="*/ 2147483646 h 429"/>
                    <a:gd name="T2" fmla="*/ 2147483646 w 521"/>
                    <a:gd name="T3" fmla="*/ 2147483646 h 429"/>
                    <a:gd name="T4" fmla="*/ 2147483646 w 521"/>
                    <a:gd name="T5" fmla="*/ 2147483646 h 429"/>
                    <a:gd name="T6" fmla="*/ 2147483646 w 521"/>
                    <a:gd name="T7" fmla="*/ 2147483646 h 429"/>
                    <a:gd name="T8" fmla="*/ 2147483646 w 521"/>
                    <a:gd name="T9" fmla="*/ 2147483646 h 429"/>
                    <a:gd name="T10" fmla="*/ 2147483646 w 521"/>
                    <a:gd name="T11" fmla="*/ 2147483646 h 429"/>
                    <a:gd name="T12" fmla="*/ 2147483646 w 521"/>
                    <a:gd name="T13" fmla="*/ 2147483646 h 429"/>
                    <a:gd name="T14" fmla="*/ 2147483646 w 521"/>
                    <a:gd name="T15" fmla="*/ 2147483646 h 429"/>
                    <a:gd name="T16" fmla="*/ 2147483646 w 521"/>
                    <a:gd name="T17" fmla="*/ 2147483646 h 429"/>
                    <a:gd name="T18" fmla="*/ 2147483646 w 521"/>
                    <a:gd name="T19" fmla="*/ 2147483646 h 429"/>
                    <a:gd name="T20" fmla="*/ 2147483646 w 521"/>
                    <a:gd name="T21" fmla="*/ 2147483646 h 429"/>
                    <a:gd name="T22" fmla="*/ 2147483646 w 521"/>
                    <a:gd name="T23" fmla="*/ 2147483646 h 429"/>
                    <a:gd name="T24" fmla="*/ 2147483646 w 521"/>
                    <a:gd name="T25" fmla="*/ 2147483646 h 429"/>
                    <a:gd name="T26" fmla="*/ 2147483646 w 521"/>
                    <a:gd name="T27" fmla="*/ 2147483646 h 429"/>
                    <a:gd name="T28" fmla="*/ 2147483646 w 521"/>
                    <a:gd name="T29" fmla="*/ 2147483646 h 429"/>
                    <a:gd name="T30" fmla="*/ 2147483646 w 521"/>
                    <a:gd name="T31" fmla="*/ 2147483646 h 429"/>
                    <a:gd name="T32" fmla="*/ 2147483646 w 521"/>
                    <a:gd name="T33" fmla="*/ 2147483646 h 429"/>
                    <a:gd name="T34" fmla="*/ 2147483646 w 521"/>
                    <a:gd name="T35" fmla="*/ 2147483646 h 429"/>
                    <a:gd name="T36" fmla="*/ 2147483646 w 521"/>
                    <a:gd name="T37" fmla="*/ 2147483646 h 429"/>
                    <a:gd name="T38" fmla="*/ 2147483646 w 521"/>
                    <a:gd name="T39" fmla="*/ 2147483646 h 429"/>
                    <a:gd name="T40" fmla="*/ 2147483646 w 521"/>
                    <a:gd name="T41" fmla="*/ 2147483646 h 429"/>
                    <a:gd name="T42" fmla="*/ 2147483646 w 521"/>
                    <a:gd name="T43" fmla="*/ 2147483646 h 429"/>
                    <a:gd name="T44" fmla="*/ 2147483646 w 521"/>
                    <a:gd name="T45" fmla="*/ 2147483646 h 429"/>
                    <a:gd name="T46" fmla="*/ 2147483646 w 521"/>
                    <a:gd name="T47" fmla="*/ 2147483646 h 429"/>
                    <a:gd name="T48" fmla="*/ 2147483646 w 521"/>
                    <a:gd name="T49" fmla="*/ 2147483646 h 429"/>
                    <a:gd name="T50" fmla="*/ 2147483646 w 521"/>
                    <a:gd name="T51" fmla="*/ 2147483646 h 429"/>
                    <a:gd name="T52" fmla="*/ 2147483646 w 521"/>
                    <a:gd name="T53" fmla="*/ 2147483646 h 429"/>
                    <a:gd name="T54" fmla="*/ 2147483646 w 521"/>
                    <a:gd name="T55" fmla="*/ 2147483646 h 429"/>
                    <a:gd name="T56" fmla="*/ 2147483646 w 521"/>
                    <a:gd name="T57" fmla="*/ 2147483646 h 429"/>
                    <a:gd name="T58" fmla="*/ 2147483646 w 521"/>
                    <a:gd name="T59" fmla="*/ 2147483646 h 429"/>
                    <a:gd name="T60" fmla="*/ 2147483646 w 521"/>
                    <a:gd name="T61" fmla="*/ 2147483646 h 429"/>
                    <a:gd name="T62" fmla="*/ 2147483646 w 521"/>
                    <a:gd name="T63" fmla="*/ 2147483646 h 429"/>
                    <a:gd name="T64" fmla="*/ 2147483646 w 521"/>
                    <a:gd name="T65" fmla="*/ 2147483646 h 429"/>
                    <a:gd name="T66" fmla="*/ 2147483646 w 521"/>
                    <a:gd name="T67" fmla="*/ 2147483646 h 429"/>
                    <a:gd name="T68" fmla="*/ 2147483646 w 521"/>
                    <a:gd name="T69" fmla="*/ 2147483646 h 429"/>
                    <a:gd name="T70" fmla="*/ 2147483646 w 521"/>
                    <a:gd name="T71" fmla="*/ 2147483646 h 429"/>
                    <a:gd name="T72" fmla="*/ 2147483646 w 521"/>
                    <a:gd name="T73" fmla="*/ 2147483646 h 429"/>
                    <a:gd name="T74" fmla="*/ 0 w 521"/>
                    <a:gd name="T75" fmla="*/ 2147483646 h 429"/>
                    <a:gd name="T76" fmla="*/ 2147483646 w 521"/>
                    <a:gd name="T77" fmla="*/ 2147483646 h 429"/>
                    <a:gd name="T78" fmla="*/ 2147483646 w 521"/>
                    <a:gd name="T79" fmla="*/ 2147483646 h 429"/>
                    <a:gd name="T80" fmla="*/ 2147483646 w 521"/>
                    <a:gd name="T81" fmla="*/ 2147483646 h 429"/>
                    <a:gd name="T82" fmla="*/ 2147483646 w 521"/>
                    <a:gd name="T83" fmla="*/ 2147483646 h 429"/>
                    <a:gd name="T84" fmla="*/ 2147483646 w 521"/>
                    <a:gd name="T85" fmla="*/ 2147483646 h 429"/>
                    <a:gd name="T86" fmla="*/ 2147483646 w 521"/>
                    <a:gd name="T87" fmla="*/ 2147483646 h 429"/>
                    <a:gd name="T88" fmla="*/ 2147483646 w 521"/>
                    <a:gd name="T89" fmla="*/ 2147483646 h 429"/>
                    <a:gd name="T90" fmla="*/ 2147483646 w 521"/>
                    <a:gd name="T91" fmla="*/ 2147483646 h 429"/>
                    <a:gd name="T92" fmla="*/ 2147483646 w 521"/>
                    <a:gd name="T93" fmla="*/ 2147483646 h 429"/>
                    <a:gd name="T94" fmla="*/ 2147483646 w 521"/>
                    <a:gd name="T95" fmla="*/ 2147483646 h 429"/>
                    <a:gd name="T96" fmla="*/ 2147483646 w 521"/>
                    <a:gd name="T97" fmla="*/ 2147483646 h 429"/>
                    <a:gd name="T98" fmla="*/ 2147483646 w 521"/>
                    <a:gd name="T99" fmla="*/ 2147483646 h 429"/>
                    <a:gd name="T100" fmla="*/ 2147483646 w 521"/>
                    <a:gd name="T101" fmla="*/ 2147483646 h 429"/>
                    <a:gd name="T102" fmla="*/ 2147483646 w 521"/>
                    <a:gd name="T103" fmla="*/ 2147483646 h 429"/>
                    <a:gd name="T104" fmla="*/ 2147483646 w 521"/>
                    <a:gd name="T105" fmla="*/ 2147483646 h 429"/>
                    <a:gd name="T106" fmla="*/ 2147483646 w 521"/>
                    <a:gd name="T107" fmla="*/ 2147483646 h 429"/>
                    <a:gd name="T108" fmla="*/ 2147483646 w 521"/>
                    <a:gd name="T109" fmla="*/ 2147483646 h 429"/>
                    <a:gd name="T110" fmla="*/ 2147483646 w 521"/>
                    <a:gd name="T111" fmla="*/ 2147483646 h 429"/>
                    <a:gd name="T112" fmla="*/ 2147483646 w 521"/>
                    <a:gd name="T113" fmla="*/ 2147483646 h 429"/>
                    <a:gd name="T114" fmla="*/ 2147483646 w 521"/>
                    <a:gd name="T115" fmla="*/ 2147483646 h 429"/>
                    <a:gd name="T116" fmla="*/ 2147483646 w 521"/>
                    <a:gd name="T117" fmla="*/ 2147483646 h 429"/>
                    <a:gd name="T118" fmla="*/ 2147483646 w 521"/>
                    <a:gd name="T119" fmla="*/ 2147483646 h 429"/>
                    <a:gd name="T120" fmla="*/ 2147483646 w 521"/>
                    <a:gd name="T121" fmla="*/ 0 h 429"/>
                    <a:gd name="T122" fmla="*/ 2147483646 w 521"/>
                    <a:gd name="T123" fmla="*/ 2147483646 h 429"/>
                    <a:gd name="T124" fmla="*/ 2147483646 w 521"/>
                    <a:gd name="T125" fmla="*/ 2147483646 h 4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1"/>
                    <a:gd name="T190" fmla="*/ 0 h 429"/>
                    <a:gd name="T191" fmla="*/ 521 w 521"/>
                    <a:gd name="T192" fmla="*/ 429 h 4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1" h="429">
                      <a:moveTo>
                        <a:pt x="391" y="55"/>
                      </a:moveTo>
                      <a:lnTo>
                        <a:pt x="404" y="69"/>
                      </a:lnTo>
                      <a:lnTo>
                        <a:pt x="414" y="91"/>
                      </a:lnTo>
                      <a:lnTo>
                        <a:pt x="455" y="71"/>
                      </a:lnTo>
                      <a:lnTo>
                        <a:pt x="470" y="91"/>
                      </a:lnTo>
                      <a:lnTo>
                        <a:pt x="479" y="113"/>
                      </a:lnTo>
                      <a:lnTo>
                        <a:pt x="479" y="128"/>
                      </a:lnTo>
                      <a:lnTo>
                        <a:pt x="495" y="138"/>
                      </a:lnTo>
                      <a:lnTo>
                        <a:pt x="483" y="215"/>
                      </a:lnTo>
                      <a:lnTo>
                        <a:pt x="492" y="226"/>
                      </a:lnTo>
                      <a:lnTo>
                        <a:pt x="483" y="250"/>
                      </a:lnTo>
                      <a:lnTo>
                        <a:pt x="492" y="266"/>
                      </a:lnTo>
                      <a:lnTo>
                        <a:pt x="518" y="286"/>
                      </a:lnTo>
                      <a:lnTo>
                        <a:pt x="521" y="307"/>
                      </a:lnTo>
                      <a:lnTo>
                        <a:pt x="521" y="337"/>
                      </a:lnTo>
                      <a:lnTo>
                        <a:pt x="486" y="337"/>
                      </a:lnTo>
                      <a:lnTo>
                        <a:pt x="486" y="346"/>
                      </a:lnTo>
                      <a:lnTo>
                        <a:pt x="359" y="384"/>
                      </a:lnTo>
                      <a:lnTo>
                        <a:pt x="336" y="405"/>
                      </a:lnTo>
                      <a:lnTo>
                        <a:pt x="311" y="395"/>
                      </a:lnTo>
                      <a:lnTo>
                        <a:pt x="285" y="400"/>
                      </a:lnTo>
                      <a:lnTo>
                        <a:pt x="264" y="429"/>
                      </a:lnTo>
                      <a:lnTo>
                        <a:pt x="259" y="419"/>
                      </a:lnTo>
                      <a:lnTo>
                        <a:pt x="245" y="409"/>
                      </a:lnTo>
                      <a:lnTo>
                        <a:pt x="243" y="419"/>
                      </a:lnTo>
                      <a:lnTo>
                        <a:pt x="228" y="429"/>
                      </a:lnTo>
                      <a:lnTo>
                        <a:pt x="224" y="409"/>
                      </a:lnTo>
                      <a:lnTo>
                        <a:pt x="199" y="392"/>
                      </a:lnTo>
                      <a:lnTo>
                        <a:pt x="178" y="397"/>
                      </a:lnTo>
                      <a:lnTo>
                        <a:pt x="158" y="377"/>
                      </a:lnTo>
                      <a:lnTo>
                        <a:pt x="148" y="386"/>
                      </a:lnTo>
                      <a:lnTo>
                        <a:pt x="115" y="397"/>
                      </a:lnTo>
                      <a:lnTo>
                        <a:pt x="102" y="396"/>
                      </a:lnTo>
                      <a:lnTo>
                        <a:pt x="49" y="425"/>
                      </a:lnTo>
                      <a:lnTo>
                        <a:pt x="39" y="400"/>
                      </a:lnTo>
                      <a:lnTo>
                        <a:pt x="25" y="388"/>
                      </a:lnTo>
                      <a:lnTo>
                        <a:pt x="20" y="363"/>
                      </a:lnTo>
                      <a:lnTo>
                        <a:pt x="0" y="347"/>
                      </a:lnTo>
                      <a:lnTo>
                        <a:pt x="1" y="317"/>
                      </a:lnTo>
                      <a:lnTo>
                        <a:pt x="11" y="296"/>
                      </a:lnTo>
                      <a:lnTo>
                        <a:pt x="21" y="286"/>
                      </a:lnTo>
                      <a:lnTo>
                        <a:pt x="18" y="266"/>
                      </a:lnTo>
                      <a:lnTo>
                        <a:pt x="48" y="252"/>
                      </a:lnTo>
                      <a:lnTo>
                        <a:pt x="53" y="252"/>
                      </a:lnTo>
                      <a:lnTo>
                        <a:pt x="69" y="252"/>
                      </a:lnTo>
                      <a:lnTo>
                        <a:pt x="74" y="231"/>
                      </a:lnTo>
                      <a:lnTo>
                        <a:pt x="115" y="233"/>
                      </a:lnTo>
                      <a:lnTo>
                        <a:pt x="121" y="207"/>
                      </a:lnTo>
                      <a:lnTo>
                        <a:pt x="100" y="185"/>
                      </a:lnTo>
                      <a:lnTo>
                        <a:pt x="107" y="155"/>
                      </a:lnTo>
                      <a:lnTo>
                        <a:pt x="132" y="136"/>
                      </a:lnTo>
                      <a:lnTo>
                        <a:pt x="144" y="90"/>
                      </a:lnTo>
                      <a:lnTo>
                        <a:pt x="139" y="59"/>
                      </a:lnTo>
                      <a:lnTo>
                        <a:pt x="149" y="54"/>
                      </a:lnTo>
                      <a:lnTo>
                        <a:pt x="164" y="69"/>
                      </a:lnTo>
                      <a:lnTo>
                        <a:pt x="169" y="44"/>
                      </a:lnTo>
                      <a:lnTo>
                        <a:pt x="190" y="65"/>
                      </a:lnTo>
                      <a:lnTo>
                        <a:pt x="210" y="60"/>
                      </a:lnTo>
                      <a:lnTo>
                        <a:pt x="217" y="30"/>
                      </a:lnTo>
                      <a:lnTo>
                        <a:pt x="211" y="14"/>
                      </a:lnTo>
                      <a:lnTo>
                        <a:pt x="237" y="0"/>
                      </a:lnTo>
                      <a:lnTo>
                        <a:pt x="288" y="9"/>
                      </a:lnTo>
                      <a:lnTo>
                        <a:pt x="391" y="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9" name="Freeform 284"/>
                <p:cNvSpPr>
                  <a:spLocks/>
                </p:cNvSpPr>
                <p:nvPr/>
              </p:nvSpPr>
              <p:spPr bwMode="auto">
                <a:xfrm>
                  <a:off x="1200257" y="2477583"/>
                  <a:ext cx="498522" cy="409440"/>
                </a:xfrm>
                <a:custGeom>
                  <a:avLst/>
                  <a:gdLst>
                    <a:gd name="T0" fmla="*/ 2147483646 w 940"/>
                    <a:gd name="T1" fmla="*/ 2147483646 h 762"/>
                    <a:gd name="T2" fmla="*/ 2147483646 w 940"/>
                    <a:gd name="T3" fmla="*/ 2147483646 h 762"/>
                    <a:gd name="T4" fmla="*/ 2147483646 w 940"/>
                    <a:gd name="T5" fmla="*/ 2147483646 h 762"/>
                    <a:gd name="T6" fmla="*/ 2147483646 w 940"/>
                    <a:gd name="T7" fmla="*/ 2147483646 h 762"/>
                    <a:gd name="T8" fmla="*/ 2147483646 w 940"/>
                    <a:gd name="T9" fmla="*/ 2147483646 h 762"/>
                    <a:gd name="T10" fmla="*/ 2147483646 w 940"/>
                    <a:gd name="T11" fmla="*/ 2147483646 h 762"/>
                    <a:gd name="T12" fmla="*/ 2147483646 w 940"/>
                    <a:gd name="T13" fmla="*/ 2147483646 h 762"/>
                    <a:gd name="T14" fmla="*/ 2147483646 w 940"/>
                    <a:gd name="T15" fmla="*/ 2147483646 h 762"/>
                    <a:gd name="T16" fmla="*/ 2147483646 w 940"/>
                    <a:gd name="T17" fmla="*/ 2147483646 h 762"/>
                    <a:gd name="T18" fmla="*/ 2147483646 w 940"/>
                    <a:gd name="T19" fmla="*/ 2147483646 h 762"/>
                    <a:gd name="T20" fmla="*/ 2147483646 w 940"/>
                    <a:gd name="T21" fmla="*/ 2147483646 h 762"/>
                    <a:gd name="T22" fmla="*/ 2147483646 w 940"/>
                    <a:gd name="T23" fmla="*/ 2147483646 h 762"/>
                    <a:gd name="T24" fmla="*/ 2147483646 w 940"/>
                    <a:gd name="T25" fmla="*/ 2147483646 h 762"/>
                    <a:gd name="T26" fmla="*/ 2147483646 w 940"/>
                    <a:gd name="T27" fmla="*/ 2147483646 h 762"/>
                    <a:gd name="T28" fmla="*/ 2147483646 w 940"/>
                    <a:gd name="T29" fmla="*/ 2147483646 h 762"/>
                    <a:gd name="T30" fmla="*/ 2147483646 w 940"/>
                    <a:gd name="T31" fmla="*/ 2147483646 h 762"/>
                    <a:gd name="T32" fmla="*/ 2147483646 w 940"/>
                    <a:gd name="T33" fmla="*/ 2147483646 h 762"/>
                    <a:gd name="T34" fmla="*/ 2147483646 w 940"/>
                    <a:gd name="T35" fmla="*/ 2147483646 h 762"/>
                    <a:gd name="T36" fmla="*/ 2147483646 w 940"/>
                    <a:gd name="T37" fmla="*/ 2147483646 h 762"/>
                    <a:gd name="T38" fmla="*/ 2147483646 w 940"/>
                    <a:gd name="T39" fmla="*/ 2147483646 h 762"/>
                    <a:gd name="T40" fmla="*/ 2147483646 w 940"/>
                    <a:gd name="T41" fmla="*/ 2147483646 h 762"/>
                    <a:gd name="T42" fmla="*/ 2147483646 w 940"/>
                    <a:gd name="T43" fmla="*/ 2147483646 h 762"/>
                    <a:gd name="T44" fmla="*/ 2147483646 w 940"/>
                    <a:gd name="T45" fmla="*/ 2147483646 h 762"/>
                    <a:gd name="T46" fmla="*/ 2147483646 w 940"/>
                    <a:gd name="T47" fmla="*/ 2147483646 h 762"/>
                    <a:gd name="T48" fmla="*/ 2147483646 w 940"/>
                    <a:gd name="T49" fmla="*/ 2147483646 h 762"/>
                    <a:gd name="T50" fmla="*/ 2147483646 w 940"/>
                    <a:gd name="T51" fmla="*/ 2147483646 h 762"/>
                    <a:gd name="T52" fmla="*/ 2147483646 w 940"/>
                    <a:gd name="T53" fmla="*/ 2147483646 h 762"/>
                    <a:gd name="T54" fmla="*/ 2147483646 w 940"/>
                    <a:gd name="T55" fmla="*/ 2147483646 h 762"/>
                    <a:gd name="T56" fmla="*/ 2147483646 w 940"/>
                    <a:gd name="T57" fmla="*/ 2147483646 h 762"/>
                    <a:gd name="T58" fmla="*/ 2147483646 w 940"/>
                    <a:gd name="T59" fmla="*/ 2147483646 h 762"/>
                    <a:gd name="T60" fmla="*/ 2147483646 w 940"/>
                    <a:gd name="T61" fmla="*/ 2147483646 h 762"/>
                    <a:gd name="T62" fmla="*/ 2147483646 w 940"/>
                    <a:gd name="T63" fmla="*/ 2147483646 h 762"/>
                    <a:gd name="T64" fmla="*/ 2147483646 w 940"/>
                    <a:gd name="T65" fmla="*/ 2147483646 h 762"/>
                    <a:gd name="T66" fmla="*/ 2147483646 w 940"/>
                    <a:gd name="T67" fmla="*/ 2147483646 h 762"/>
                    <a:gd name="T68" fmla="*/ 2147483646 w 940"/>
                    <a:gd name="T69" fmla="*/ 2147483646 h 762"/>
                    <a:gd name="T70" fmla="*/ 2147483646 w 940"/>
                    <a:gd name="T71" fmla="*/ 2147483646 h 762"/>
                    <a:gd name="T72" fmla="*/ 2147483646 w 940"/>
                    <a:gd name="T73" fmla="*/ 2147483646 h 762"/>
                    <a:gd name="T74" fmla="*/ 2147483646 w 940"/>
                    <a:gd name="T75" fmla="*/ 2147483646 h 762"/>
                    <a:gd name="T76" fmla="*/ 2147483646 w 940"/>
                    <a:gd name="T77" fmla="*/ 2147483646 h 762"/>
                    <a:gd name="T78" fmla="*/ 2147483646 w 940"/>
                    <a:gd name="T79" fmla="*/ 2147483646 h 762"/>
                    <a:gd name="T80" fmla="*/ 2147483646 w 940"/>
                    <a:gd name="T81" fmla="*/ 2147483646 h 762"/>
                    <a:gd name="T82" fmla="*/ 2147483646 w 940"/>
                    <a:gd name="T83" fmla="*/ 2147483646 h 762"/>
                    <a:gd name="T84" fmla="*/ 2147483646 w 940"/>
                    <a:gd name="T85" fmla="*/ 2147483646 h 762"/>
                    <a:gd name="T86" fmla="*/ 2147483646 w 940"/>
                    <a:gd name="T87" fmla="*/ 2147483646 h 762"/>
                    <a:gd name="T88" fmla="*/ 2147483646 w 940"/>
                    <a:gd name="T89" fmla="*/ 2147483646 h 762"/>
                    <a:gd name="T90" fmla="*/ 2147483646 w 940"/>
                    <a:gd name="T91" fmla="*/ 2147483646 h 762"/>
                    <a:gd name="T92" fmla="*/ 2147483646 w 940"/>
                    <a:gd name="T93" fmla="*/ 2147483646 h 762"/>
                    <a:gd name="T94" fmla="*/ 2147483646 w 940"/>
                    <a:gd name="T95" fmla="*/ 2147483646 h 762"/>
                    <a:gd name="T96" fmla="*/ 2147483646 w 940"/>
                    <a:gd name="T97" fmla="*/ 2147483646 h 762"/>
                    <a:gd name="T98" fmla="*/ 2147483646 w 940"/>
                    <a:gd name="T99" fmla="*/ 2147483646 h 762"/>
                    <a:gd name="T100" fmla="*/ 2147483646 w 940"/>
                    <a:gd name="T101" fmla="*/ 2147483646 h 762"/>
                    <a:gd name="T102" fmla="*/ 2147483646 w 940"/>
                    <a:gd name="T103" fmla="*/ 2147483646 h 762"/>
                    <a:gd name="T104" fmla="*/ 2147483646 w 940"/>
                    <a:gd name="T105" fmla="*/ 2147483646 h 76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40"/>
                    <a:gd name="T160" fmla="*/ 0 h 762"/>
                    <a:gd name="T161" fmla="*/ 940 w 940"/>
                    <a:gd name="T162" fmla="*/ 762 h 76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40" h="762">
                      <a:moveTo>
                        <a:pt x="213" y="10"/>
                      </a:moveTo>
                      <a:lnTo>
                        <a:pt x="202" y="20"/>
                      </a:lnTo>
                      <a:lnTo>
                        <a:pt x="217" y="46"/>
                      </a:lnTo>
                      <a:lnTo>
                        <a:pt x="309" y="83"/>
                      </a:lnTo>
                      <a:lnTo>
                        <a:pt x="323" y="103"/>
                      </a:lnTo>
                      <a:lnTo>
                        <a:pt x="369" y="109"/>
                      </a:lnTo>
                      <a:lnTo>
                        <a:pt x="374" y="125"/>
                      </a:lnTo>
                      <a:lnTo>
                        <a:pt x="415" y="125"/>
                      </a:lnTo>
                      <a:lnTo>
                        <a:pt x="422" y="154"/>
                      </a:lnTo>
                      <a:lnTo>
                        <a:pt x="441" y="155"/>
                      </a:lnTo>
                      <a:lnTo>
                        <a:pt x="429" y="176"/>
                      </a:lnTo>
                      <a:lnTo>
                        <a:pt x="439" y="182"/>
                      </a:lnTo>
                      <a:lnTo>
                        <a:pt x="445" y="167"/>
                      </a:lnTo>
                      <a:lnTo>
                        <a:pt x="506" y="154"/>
                      </a:lnTo>
                      <a:lnTo>
                        <a:pt x="500" y="171"/>
                      </a:lnTo>
                      <a:lnTo>
                        <a:pt x="552" y="158"/>
                      </a:lnTo>
                      <a:lnTo>
                        <a:pt x="574" y="132"/>
                      </a:lnTo>
                      <a:lnTo>
                        <a:pt x="634" y="159"/>
                      </a:lnTo>
                      <a:lnTo>
                        <a:pt x="643" y="225"/>
                      </a:lnTo>
                      <a:lnTo>
                        <a:pt x="653" y="246"/>
                      </a:lnTo>
                      <a:lnTo>
                        <a:pt x="694" y="237"/>
                      </a:lnTo>
                      <a:lnTo>
                        <a:pt x="709" y="267"/>
                      </a:lnTo>
                      <a:lnTo>
                        <a:pt x="730" y="273"/>
                      </a:lnTo>
                      <a:lnTo>
                        <a:pt x="755" y="264"/>
                      </a:lnTo>
                      <a:lnTo>
                        <a:pt x="800" y="320"/>
                      </a:lnTo>
                      <a:lnTo>
                        <a:pt x="848" y="345"/>
                      </a:lnTo>
                      <a:lnTo>
                        <a:pt x="879" y="367"/>
                      </a:lnTo>
                      <a:lnTo>
                        <a:pt x="920" y="357"/>
                      </a:lnTo>
                      <a:lnTo>
                        <a:pt x="930" y="372"/>
                      </a:lnTo>
                      <a:lnTo>
                        <a:pt x="940" y="357"/>
                      </a:lnTo>
                      <a:lnTo>
                        <a:pt x="935" y="475"/>
                      </a:lnTo>
                      <a:lnTo>
                        <a:pt x="884" y="466"/>
                      </a:lnTo>
                      <a:lnTo>
                        <a:pt x="858" y="480"/>
                      </a:lnTo>
                      <a:lnTo>
                        <a:pt x="864" y="496"/>
                      </a:lnTo>
                      <a:lnTo>
                        <a:pt x="857" y="526"/>
                      </a:lnTo>
                      <a:lnTo>
                        <a:pt x="837" y="531"/>
                      </a:lnTo>
                      <a:lnTo>
                        <a:pt x="816" y="510"/>
                      </a:lnTo>
                      <a:lnTo>
                        <a:pt x="811" y="535"/>
                      </a:lnTo>
                      <a:lnTo>
                        <a:pt x="796" y="520"/>
                      </a:lnTo>
                      <a:lnTo>
                        <a:pt x="786" y="525"/>
                      </a:lnTo>
                      <a:lnTo>
                        <a:pt x="791" y="556"/>
                      </a:lnTo>
                      <a:lnTo>
                        <a:pt x="779" y="602"/>
                      </a:lnTo>
                      <a:lnTo>
                        <a:pt x="754" y="621"/>
                      </a:lnTo>
                      <a:lnTo>
                        <a:pt x="747" y="651"/>
                      </a:lnTo>
                      <a:lnTo>
                        <a:pt x="768" y="673"/>
                      </a:lnTo>
                      <a:lnTo>
                        <a:pt x="762" y="699"/>
                      </a:lnTo>
                      <a:lnTo>
                        <a:pt x="721" y="697"/>
                      </a:lnTo>
                      <a:lnTo>
                        <a:pt x="716" y="718"/>
                      </a:lnTo>
                      <a:lnTo>
                        <a:pt x="700" y="718"/>
                      </a:lnTo>
                      <a:lnTo>
                        <a:pt x="695" y="718"/>
                      </a:lnTo>
                      <a:lnTo>
                        <a:pt x="665" y="732"/>
                      </a:lnTo>
                      <a:lnTo>
                        <a:pt x="668" y="752"/>
                      </a:lnTo>
                      <a:lnTo>
                        <a:pt x="658" y="762"/>
                      </a:lnTo>
                      <a:lnTo>
                        <a:pt x="644" y="737"/>
                      </a:lnTo>
                      <a:lnTo>
                        <a:pt x="659" y="686"/>
                      </a:lnTo>
                      <a:lnTo>
                        <a:pt x="651" y="676"/>
                      </a:lnTo>
                      <a:lnTo>
                        <a:pt x="605" y="674"/>
                      </a:lnTo>
                      <a:lnTo>
                        <a:pt x="594" y="658"/>
                      </a:lnTo>
                      <a:lnTo>
                        <a:pt x="570" y="649"/>
                      </a:lnTo>
                      <a:lnTo>
                        <a:pt x="533" y="673"/>
                      </a:lnTo>
                      <a:lnTo>
                        <a:pt x="523" y="663"/>
                      </a:lnTo>
                      <a:lnTo>
                        <a:pt x="523" y="642"/>
                      </a:lnTo>
                      <a:lnTo>
                        <a:pt x="467" y="621"/>
                      </a:lnTo>
                      <a:lnTo>
                        <a:pt x="463" y="605"/>
                      </a:lnTo>
                      <a:lnTo>
                        <a:pt x="422" y="594"/>
                      </a:lnTo>
                      <a:lnTo>
                        <a:pt x="422" y="563"/>
                      </a:lnTo>
                      <a:lnTo>
                        <a:pt x="407" y="553"/>
                      </a:lnTo>
                      <a:lnTo>
                        <a:pt x="398" y="523"/>
                      </a:lnTo>
                      <a:lnTo>
                        <a:pt x="378" y="542"/>
                      </a:lnTo>
                      <a:lnTo>
                        <a:pt x="347" y="537"/>
                      </a:lnTo>
                      <a:lnTo>
                        <a:pt x="320" y="551"/>
                      </a:lnTo>
                      <a:lnTo>
                        <a:pt x="285" y="545"/>
                      </a:lnTo>
                      <a:lnTo>
                        <a:pt x="267" y="552"/>
                      </a:lnTo>
                      <a:lnTo>
                        <a:pt x="253" y="510"/>
                      </a:lnTo>
                      <a:lnTo>
                        <a:pt x="232" y="500"/>
                      </a:lnTo>
                      <a:lnTo>
                        <a:pt x="248" y="469"/>
                      </a:lnTo>
                      <a:lnTo>
                        <a:pt x="223" y="433"/>
                      </a:lnTo>
                      <a:lnTo>
                        <a:pt x="213" y="408"/>
                      </a:lnTo>
                      <a:lnTo>
                        <a:pt x="177" y="428"/>
                      </a:lnTo>
                      <a:lnTo>
                        <a:pt x="172" y="403"/>
                      </a:lnTo>
                      <a:lnTo>
                        <a:pt x="157" y="417"/>
                      </a:lnTo>
                      <a:lnTo>
                        <a:pt x="121" y="396"/>
                      </a:lnTo>
                      <a:lnTo>
                        <a:pt x="87" y="381"/>
                      </a:lnTo>
                      <a:lnTo>
                        <a:pt x="77" y="355"/>
                      </a:lnTo>
                      <a:lnTo>
                        <a:pt x="66" y="354"/>
                      </a:lnTo>
                      <a:lnTo>
                        <a:pt x="42" y="313"/>
                      </a:lnTo>
                      <a:lnTo>
                        <a:pt x="58" y="308"/>
                      </a:lnTo>
                      <a:lnTo>
                        <a:pt x="37" y="288"/>
                      </a:lnTo>
                      <a:lnTo>
                        <a:pt x="28" y="262"/>
                      </a:lnTo>
                      <a:lnTo>
                        <a:pt x="33" y="247"/>
                      </a:lnTo>
                      <a:lnTo>
                        <a:pt x="18" y="227"/>
                      </a:lnTo>
                      <a:lnTo>
                        <a:pt x="8" y="232"/>
                      </a:lnTo>
                      <a:lnTo>
                        <a:pt x="0" y="191"/>
                      </a:lnTo>
                      <a:lnTo>
                        <a:pt x="19" y="186"/>
                      </a:lnTo>
                      <a:lnTo>
                        <a:pt x="44" y="156"/>
                      </a:lnTo>
                      <a:lnTo>
                        <a:pt x="82" y="141"/>
                      </a:lnTo>
                      <a:lnTo>
                        <a:pt x="77" y="131"/>
                      </a:lnTo>
                      <a:lnTo>
                        <a:pt x="107" y="121"/>
                      </a:lnTo>
                      <a:lnTo>
                        <a:pt x="109" y="60"/>
                      </a:lnTo>
                      <a:lnTo>
                        <a:pt x="151" y="39"/>
                      </a:lnTo>
                      <a:lnTo>
                        <a:pt x="140" y="24"/>
                      </a:lnTo>
                      <a:lnTo>
                        <a:pt x="146" y="3"/>
                      </a:lnTo>
                      <a:lnTo>
                        <a:pt x="162" y="0"/>
                      </a:lnTo>
                      <a:lnTo>
                        <a:pt x="161" y="15"/>
                      </a:lnTo>
                      <a:lnTo>
                        <a:pt x="198" y="0"/>
                      </a:lnTo>
                      <a:lnTo>
                        <a:pt x="21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0" name="Freeform 285"/>
                <p:cNvSpPr>
                  <a:spLocks/>
                </p:cNvSpPr>
                <p:nvPr/>
              </p:nvSpPr>
              <p:spPr bwMode="auto">
                <a:xfrm>
                  <a:off x="1489208" y="2898133"/>
                  <a:ext cx="200044" cy="301525"/>
                </a:xfrm>
                <a:custGeom>
                  <a:avLst/>
                  <a:gdLst>
                    <a:gd name="T0" fmla="*/ 2147483646 w 377"/>
                    <a:gd name="T1" fmla="*/ 2147483646 h 561"/>
                    <a:gd name="T2" fmla="*/ 2147483646 w 377"/>
                    <a:gd name="T3" fmla="*/ 2147483646 h 561"/>
                    <a:gd name="T4" fmla="*/ 2147483646 w 377"/>
                    <a:gd name="T5" fmla="*/ 2147483646 h 561"/>
                    <a:gd name="T6" fmla="*/ 2147483646 w 377"/>
                    <a:gd name="T7" fmla="*/ 2147483646 h 561"/>
                    <a:gd name="T8" fmla="*/ 2147483646 w 377"/>
                    <a:gd name="T9" fmla="*/ 2147483646 h 561"/>
                    <a:gd name="T10" fmla="*/ 2147483646 w 377"/>
                    <a:gd name="T11" fmla="*/ 2147483646 h 561"/>
                    <a:gd name="T12" fmla="*/ 2147483646 w 377"/>
                    <a:gd name="T13" fmla="*/ 2147483646 h 561"/>
                    <a:gd name="T14" fmla="*/ 2147483646 w 377"/>
                    <a:gd name="T15" fmla="*/ 2147483646 h 561"/>
                    <a:gd name="T16" fmla="*/ 2147483646 w 377"/>
                    <a:gd name="T17" fmla="*/ 2147483646 h 561"/>
                    <a:gd name="T18" fmla="*/ 2147483646 w 377"/>
                    <a:gd name="T19" fmla="*/ 2147483646 h 561"/>
                    <a:gd name="T20" fmla="*/ 2147483646 w 377"/>
                    <a:gd name="T21" fmla="*/ 2147483646 h 561"/>
                    <a:gd name="T22" fmla="*/ 2147483646 w 377"/>
                    <a:gd name="T23" fmla="*/ 2147483646 h 561"/>
                    <a:gd name="T24" fmla="*/ 2147483646 w 377"/>
                    <a:gd name="T25" fmla="*/ 2147483646 h 561"/>
                    <a:gd name="T26" fmla="*/ 2147483646 w 377"/>
                    <a:gd name="T27" fmla="*/ 2147483646 h 561"/>
                    <a:gd name="T28" fmla="*/ 2147483646 w 377"/>
                    <a:gd name="T29" fmla="*/ 2147483646 h 561"/>
                    <a:gd name="T30" fmla="*/ 2147483646 w 377"/>
                    <a:gd name="T31" fmla="*/ 2147483646 h 561"/>
                    <a:gd name="T32" fmla="*/ 2147483646 w 377"/>
                    <a:gd name="T33" fmla="*/ 2147483646 h 561"/>
                    <a:gd name="T34" fmla="*/ 2147483646 w 377"/>
                    <a:gd name="T35" fmla="*/ 2147483646 h 561"/>
                    <a:gd name="T36" fmla="*/ 2147483646 w 377"/>
                    <a:gd name="T37" fmla="*/ 2147483646 h 561"/>
                    <a:gd name="T38" fmla="*/ 2147483646 w 377"/>
                    <a:gd name="T39" fmla="*/ 2147483646 h 561"/>
                    <a:gd name="T40" fmla="*/ 2147483646 w 377"/>
                    <a:gd name="T41" fmla="*/ 2147483646 h 561"/>
                    <a:gd name="T42" fmla="*/ 2147483646 w 377"/>
                    <a:gd name="T43" fmla="*/ 2147483646 h 561"/>
                    <a:gd name="T44" fmla="*/ 2147483646 w 377"/>
                    <a:gd name="T45" fmla="*/ 2147483646 h 561"/>
                    <a:gd name="T46" fmla="*/ 2147483646 w 377"/>
                    <a:gd name="T47" fmla="*/ 2147483646 h 561"/>
                    <a:gd name="T48" fmla="*/ 2147483646 w 377"/>
                    <a:gd name="T49" fmla="*/ 2147483646 h 561"/>
                    <a:gd name="T50" fmla="*/ 2147483646 w 377"/>
                    <a:gd name="T51" fmla="*/ 2147483646 h 561"/>
                    <a:gd name="T52" fmla="*/ 2147483646 w 377"/>
                    <a:gd name="T53" fmla="*/ 2147483646 h 561"/>
                    <a:gd name="T54" fmla="*/ 2147483646 w 377"/>
                    <a:gd name="T55" fmla="*/ 2147483646 h 561"/>
                    <a:gd name="T56" fmla="*/ 2147483646 w 377"/>
                    <a:gd name="T57" fmla="*/ 2147483646 h 561"/>
                    <a:gd name="T58" fmla="*/ 2147483646 w 377"/>
                    <a:gd name="T59" fmla="*/ 2147483646 h 561"/>
                    <a:gd name="T60" fmla="*/ 2147483646 w 377"/>
                    <a:gd name="T61" fmla="*/ 2147483646 h 561"/>
                    <a:gd name="T62" fmla="*/ 2147483646 w 377"/>
                    <a:gd name="T63" fmla="*/ 2147483646 h 561"/>
                    <a:gd name="T64" fmla="*/ 2147483646 w 377"/>
                    <a:gd name="T65" fmla="*/ 2147483646 h 561"/>
                    <a:gd name="T66" fmla="*/ 2147483646 w 377"/>
                    <a:gd name="T67" fmla="*/ 2147483646 h 561"/>
                    <a:gd name="T68" fmla="*/ 2147483646 w 377"/>
                    <a:gd name="T69" fmla="*/ 2147483646 h 561"/>
                    <a:gd name="T70" fmla="*/ 2147483646 w 377"/>
                    <a:gd name="T71" fmla="*/ 2147483646 h 561"/>
                    <a:gd name="T72" fmla="*/ 2147483646 w 377"/>
                    <a:gd name="T73" fmla="*/ 2147483646 h 561"/>
                    <a:gd name="T74" fmla="*/ 2147483646 w 377"/>
                    <a:gd name="T75" fmla="*/ 2147483646 h 561"/>
                    <a:gd name="T76" fmla="*/ 2147483646 w 377"/>
                    <a:gd name="T77" fmla="*/ 2147483646 h 561"/>
                    <a:gd name="T78" fmla="*/ 2147483646 w 377"/>
                    <a:gd name="T79" fmla="*/ 2147483646 h 561"/>
                    <a:gd name="T80" fmla="*/ 2147483646 w 377"/>
                    <a:gd name="T81" fmla="*/ 2147483646 h 561"/>
                    <a:gd name="T82" fmla="*/ 2147483646 w 377"/>
                    <a:gd name="T83" fmla="*/ 2147483646 h 561"/>
                    <a:gd name="T84" fmla="*/ 2147483646 w 377"/>
                    <a:gd name="T85" fmla="*/ 2147483646 h 561"/>
                    <a:gd name="T86" fmla="*/ 2147483646 w 377"/>
                    <a:gd name="T87" fmla="*/ 2147483646 h 561"/>
                    <a:gd name="T88" fmla="*/ 2147483646 w 377"/>
                    <a:gd name="T89" fmla="*/ 2147483646 h 561"/>
                    <a:gd name="T90" fmla="*/ 2147483646 w 377"/>
                    <a:gd name="T91" fmla="*/ 2147483646 h 561"/>
                    <a:gd name="T92" fmla="*/ 2147483646 w 377"/>
                    <a:gd name="T93" fmla="*/ 2147483646 h 561"/>
                    <a:gd name="T94" fmla="*/ 2147483646 w 377"/>
                    <a:gd name="T95" fmla="*/ 2147483646 h 561"/>
                    <a:gd name="T96" fmla="*/ 2147483646 w 377"/>
                    <a:gd name="T97" fmla="*/ 2147483646 h 561"/>
                    <a:gd name="T98" fmla="*/ 2147483646 w 377"/>
                    <a:gd name="T99" fmla="*/ 2147483646 h 561"/>
                    <a:gd name="T100" fmla="*/ 0 w 377"/>
                    <a:gd name="T101" fmla="*/ 2147483646 h 561"/>
                    <a:gd name="T102" fmla="*/ 2147483646 w 377"/>
                    <a:gd name="T103" fmla="*/ 2147483646 h 561"/>
                    <a:gd name="T104" fmla="*/ 2147483646 w 377"/>
                    <a:gd name="T105" fmla="*/ 2147483646 h 561"/>
                    <a:gd name="T106" fmla="*/ 2147483646 w 377"/>
                    <a:gd name="T107" fmla="*/ 2147483646 h 561"/>
                    <a:gd name="T108" fmla="*/ 2147483646 w 377"/>
                    <a:gd name="T109" fmla="*/ 2147483646 h 561"/>
                    <a:gd name="T110" fmla="*/ 2147483646 w 377"/>
                    <a:gd name="T111" fmla="*/ 0 h 561"/>
                    <a:gd name="T112" fmla="*/ 2147483646 w 377"/>
                    <a:gd name="T113" fmla="*/ 2147483646 h 5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77"/>
                    <a:gd name="T172" fmla="*/ 0 h 561"/>
                    <a:gd name="T173" fmla="*/ 377 w 377"/>
                    <a:gd name="T174" fmla="*/ 561 h 5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77" h="561">
                      <a:moveTo>
                        <a:pt x="104" y="30"/>
                      </a:moveTo>
                      <a:lnTo>
                        <a:pt x="124" y="46"/>
                      </a:lnTo>
                      <a:lnTo>
                        <a:pt x="129" y="71"/>
                      </a:lnTo>
                      <a:lnTo>
                        <a:pt x="143" y="83"/>
                      </a:lnTo>
                      <a:lnTo>
                        <a:pt x="153" y="108"/>
                      </a:lnTo>
                      <a:lnTo>
                        <a:pt x="206" y="79"/>
                      </a:lnTo>
                      <a:lnTo>
                        <a:pt x="219" y="80"/>
                      </a:lnTo>
                      <a:lnTo>
                        <a:pt x="220" y="98"/>
                      </a:lnTo>
                      <a:lnTo>
                        <a:pt x="249" y="108"/>
                      </a:lnTo>
                      <a:lnTo>
                        <a:pt x="252" y="130"/>
                      </a:lnTo>
                      <a:lnTo>
                        <a:pt x="220" y="140"/>
                      </a:lnTo>
                      <a:lnTo>
                        <a:pt x="203" y="155"/>
                      </a:lnTo>
                      <a:lnTo>
                        <a:pt x="193" y="200"/>
                      </a:lnTo>
                      <a:lnTo>
                        <a:pt x="263" y="233"/>
                      </a:lnTo>
                      <a:lnTo>
                        <a:pt x="273" y="254"/>
                      </a:lnTo>
                      <a:lnTo>
                        <a:pt x="263" y="259"/>
                      </a:lnTo>
                      <a:lnTo>
                        <a:pt x="277" y="299"/>
                      </a:lnTo>
                      <a:lnTo>
                        <a:pt x="277" y="325"/>
                      </a:lnTo>
                      <a:lnTo>
                        <a:pt x="327" y="334"/>
                      </a:lnTo>
                      <a:lnTo>
                        <a:pt x="350" y="366"/>
                      </a:lnTo>
                      <a:lnTo>
                        <a:pt x="331" y="395"/>
                      </a:lnTo>
                      <a:lnTo>
                        <a:pt x="346" y="398"/>
                      </a:lnTo>
                      <a:lnTo>
                        <a:pt x="366" y="413"/>
                      </a:lnTo>
                      <a:lnTo>
                        <a:pt x="377" y="450"/>
                      </a:lnTo>
                      <a:lnTo>
                        <a:pt x="377" y="516"/>
                      </a:lnTo>
                      <a:lnTo>
                        <a:pt x="340" y="500"/>
                      </a:lnTo>
                      <a:lnTo>
                        <a:pt x="301" y="514"/>
                      </a:lnTo>
                      <a:lnTo>
                        <a:pt x="241" y="507"/>
                      </a:lnTo>
                      <a:lnTo>
                        <a:pt x="201" y="524"/>
                      </a:lnTo>
                      <a:lnTo>
                        <a:pt x="184" y="543"/>
                      </a:lnTo>
                      <a:lnTo>
                        <a:pt x="171" y="534"/>
                      </a:lnTo>
                      <a:lnTo>
                        <a:pt x="122" y="542"/>
                      </a:lnTo>
                      <a:lnTo>
                        <a:pt x="96" y="561"/>
                      </a:lnTo>
                      <a:lnTo>
                        <a:pt x="62" y="510"/>
                      </a:lnTo>
                      <a:lnTo>
                        <a:pt x="62" y="484"/>
                      </a:lnTo>
                      <a:lnTo>
                        <a:pt x="36" y="474"/>
                      </a:lnTo>
                      <a:lnTo>
                        <a:pt x="43" y="444"/>
                      </a:lnTo>
                      <a:lnTo>
                        <a:pt x="27" y="444"/>
                      </a:lnTo>
                      <a:lnTo>
                        <a:pt x="12" y="427"/>
                      </a:lnTo>
                      <a:lnTo>
                        <a:pt x="13" y="396"/>
                      </a:lnTo>
                      <a:lnTo>
                        <a:pt x="23" y="393"/>
                      </a:lnTo>
                      <a:lnTo>
                        <a:pt x="3" y="376"/>
                      </a:lnTo>
                      <a:lnTo>
                        <a:pt x="4" y="345"/>
                      </a:lnTo>
                      <a:lnTo>
                        <a:pt x="20" y="345"/>
                      </a:lnTo>
                      <a:lnTo>
                        <a:pt x="20" y="325"/>
                      </a:lnTo>
                      <a:lnTo>
                        <a:pt x="30" y="316"/>
                      </a:lnTo>
                      <a:lnTo>
                        <a:pt x="40" y="321"/>
                      </a:lnTo>
                      <a:lnTo>
                        <a:pt x="62" y="260"/>
                      </a:lnTo>
                      <a:lnTo>
                        <a:pt x="27" y="233"/>
                      </a:lnTo>
                      <a:lnTo>
                        <a:pt x="17" y="238"/>
                      </a:lnTo>
                      <a:lnTo>
                        <a:pt x="0" y="130"/>
                      </a:lnTo>
                      <a:lnTo>
                        <a:pt x="12" y="69"/>
                      </a:lnTo>
                      <a:lnTo>
                        <a:pt x="32" y="60"/>
                      </a:lnTo>
                      <a:lnTo>
                        <a:pt x="68" y="24"/>
                      </a:lnTo>
                      <a:lnTo>
                        <a:pt x="63" y="19"/>
                      </a:lnTo>
                      <a:lnTo>
                        <a:pt x="105" y="0"/>
                      </a:lnTo>
                      <a:lnTo>
                        <a:pt x="104" y="3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1" name="Freeform 286"/>
                <p:cNvSpPr>
                  <a:spLocks/>
                </p:cNvSpPr>
                <p:nvPr/>
              </p:nvSpPr>
              <p:spPr bwMode="auto">
                <a:xfrm>
                  <a:off x="1590818" y="2929872"/>
                  <a:ext cx="255611" cy="214241"/>
                </a:xfrm>
                <a:custGeom>
                  <a:avLst/>
                  <a:gdLst>
                    <a:gd name="T0" fmla="*/ 2147483646 w 481"/>
                    <a:gd name="T1" fmla="*/ 2147483646 h 398"/>
                    <a:gd name="T2" fmla="*/ 2147483646 w 481"/>
                    <a:gd name="T3" fmla="*/ 2147483646 h 398"/>
                    <a:gd name="T4" fmla="*/ 2147483646 w 481"/>
                    <a:gd name="T5" fmla="*/ 2147483646 h 398"/>
                    <a:gd name="T6" fmla="*/ 2147483646 w 481"/>
                    <a:gd name="T7" fmla="*/ 2147483646 h 398"/>
                    <a:gd name="T8" fmla="*/ 2147483646 w 481"/>
                    <a:gd name="T9" fmla="*/ 2147483646 h 398"/>
                    <a:gd name="T10" fmla="*/ 2147483646 w 481"/>
                    <a:gd name="T11" fmla="*/ 2147483646 h 398"/>
                    <a:gd name="T12" fmla="*/ 2147483646 w 481"/>
                    <a:gd name="T13" fmla="*/ 2147483646 h 398"/>
                    <a:gd name="T14" fmla="*/ 2147483646 w 481"/>
                    <a:gd name="T15" fmla="*/ 2147483646 h 398"/>
                    <a:gd name="T16" fmla="*/ 2147483646 w 481"/>
                    <a:gd name="T17" fmla="*/ 2147483646 h 398"/>
                    <a:gd name="T18" fmla="*/ 2147483646 w 481"/>
                    <a:gd name="T19" fmla="*/ 2147483646 h 398"/>
                    <a:gd name="T20" fmla="*/ 2147483646 w 481"/>
                    <a:gd name="T21" fmla="*/ 2147483646 h 398"/>
                    <a:gd name="T22" fmla="*/ 2147483646 w 481"/>
                    <a:gd name="T23" fmla="*/ 2147483646 h 398"/>
                    <a:gd name="T24" fmla="*/ 2147483646 w 481"/>
                    <a:gd name="T25" fmla="*/ 2147483646 h 398"/>
                    <a:gd name="T26" fmla="*/ 2147483646 w 481"/>
                    <a:gd name="T27" fmla="*/ 2147483646 h 398"/>
                    <a:gd name="T28" fmla="*/ 2147483646 w 481"/>
                    <a:gd name="T29" fmla="*/ 2147483646 h 398"/>
                    <a:gd name="T30" fmla="*/ 2147483646 w 481"/>
                    <a:gd name="T31" fmla="*/ 2147483646 h 398"/>
                    <a:gd name="T32" fmla="*/ 2147483646 w 481"/>
                    <a:gd name="T33" fmla="*/ 2147483646 h 398"/>
                    <a:gd name="T34" fmla="*/ 2147483646 w 481"/>
                    <a:gd name="T35" fmla="*/ 2147483646 h 398"/>
                    <a:gd name="T36" fmla="*/ 2147483646 w 481"/>
                    <a:gd name="T37" fmla="*/ 2147483646 h 398"/>
                    <a:gd name="T38" fmla="*/ 2147483646 w 481"/>
                    <a:gd name="T39" fmla="*/ 2147483646 h 398"/>
                    <a:gd name="T40" fmla="*/ 2147483646 w 481"/>
                    <a:gd name="T41" fmla="*/ 2147483646 h 398"/>
                    <a:gd name="T42" fmla="*/ 2147483646 w 481"/>
                    <a:gd name="T43" fmla="*/ 2147483646 h 398"/>
                    <a:gd name="T44" fmla="*/ 2147483646 w 481"/>
                    <a:gd name="T45" fmla="*/ 2147483646 h 398"/>
                    <a:gd name="T46" fmla="*/ 2147483646 w 481"/>
                    <a:gd name="T47" fmla="*/ 2147483646 h 398"/>
                    <a:gd name="T48" fmla="*/ 2147483646 w 481"/>
                    <a:gd name="T49" fmla="*/ 2147483646 h 398"/>
                    <a:gd name="T50" fmla="*/ 2147483646 w 481"/>
                    <a:gd name="T51" fmla="*/ 2147483646 h 398"/>
                    <a:gd name="T52" fmla="*/ 2147483646 w 481"/>
                    <a:gd name="T53" fmla="*/ 2147483646 h 398"/>
                    <a:gd name="T54" fmla="*/ 2147483646 w 481"/>
                    <a:gd name="T55" fmla="*/ 2147483646 h 398"/>
                    <a:gd name="T56" fmla="*/ 2147483646 w 481"/>
                    <a:gd name="T57" fmla="*/ 2147483646 h 398"/>
                    <a:gd name="T58" fmla="*/ 2147483646 w 481"/>
                    <a:gd name="T59" fmla="*/ 2147483646 h 398"/>
                    <a:gd name="T60" fmla="*/ 2147483646 w 481"/>
                    <a:gd name="T61" fmla="*/ 2147483646 h 398"/>
                    <a:gd name="T62" fmla="*/ 2147483646 w 481"/>
                    <a:gd name="T63" fmla="*/ 2147483646 h 398"/>
                    <a:gd name="T64" fmla="*/ 2147483646 w 481"/>
                    <a:gd name="T65" fmla="*/ 2147483646 h 398"/>
                    <a:gd name="T66" fmla="*/ 2147483646 w 481"/>
                    <a:gd name="T67" fmla="*/ 2147483646 h 398"/>
                    <a:gd name="T68" fmla="*/ 2147483646 w 481"/>
                    <a:gd name="T69" fmla="*/ 2147483646 h 398"/>
                    <a:gd name="T70" fmla="*/ 2147483646 w 481"/>
                    <a:gd name="T71" fmla="*/ 2147483646 h 398"/>
                    <a:gd name="T72" fmla="*/ 2147483646 w 481"/>
                    <a:gd name="T73" fmla="*/ 2147483646 h 398"/>
                    <a:gd name="T74" fmla="*/ 0 w 481"/>
                    <a:gd name="T75" fmla="*/ 2147483646 h 398"/>
                    <a:gd name="T76" fmla="*/ 2147483646 w 481"/>
                    <a:gd name="T77" fmla="*/ 2147483646 h 398"/>
                    <a:gd name="T78" fmla="*/ 2147483646 w 481"/>
                    <a:gd name="T79" fmla="*/ 2147483646 h 398"/>
                    <a:gd name="T80" fmla="*/ 2147483646 w 481"/>
                    <a:gd name="T81" fmla="*/ 2147483646 h 398"/>
                    <a:gd name="T82" fmla="*/ 2147483646 w 481"/>
                    <a:gd name="T83" fmla="*/ 2147483646 h 398"/>
                    <a:gd name="T84" fmla="*/ 2147483646 w 481"/>
                    <a:gd name="T85" fmla="*/ 2147483646 h 398"/>
                    <a:gd name="T86" fmla="*/ 2147483646 w 481"/>
                    <a:gd name="T87" fmla="*/ 2147483646 h 398"/>
                    <a:gd name="T88" fmla="*/ 2147483646 w 481"/>
                    <a:gd name="T89" fmla="*/ 2147483646 h 398"/>
                    <a:gd name="T90" fmla="*/ 2147483646 w 481"/>
                    <a:gd name="T91" fmla="*/ 0 h 398"/>
                    <a:gd name="T92" fmla="*/ 2147483646 w 481"/>
                    <a:gd name="T93" fmla="*/ 2147483646 h 398"/>
                    <a:gd name="T94" fmla="*/ 2147483646 w 481"/>
                    <a:gd name="T95" fmla="*/ 2147483646 h 398"/>
                    <a:gd name="T96" fmla="*/ 2147483646 w 481"/>
                    <a:gd name="T97" fmla="*/ 2147483646 h 398"/>
                    <a:gd name="T98" fmla="*/ 2147483646 w 481"/>
                    <a:gd name="T99" fmla="*/ 2147483646 h 398"/>
                    <a:gd name="T100" fmla="*/ 2147483646 w 481"/>
                    <a:gd name="T101" fmla="*/ 2147483646 h 398"/>
                    <a:gd name="T102" fmla="*/ 2147483646 w 481"/>
                    <a:gd name="T103" fmla="*/ 2147483646 h 398"/>
                    <a:gd name="T104" fmla="*/ 2147483646 w 481"/>
                    <a:gd name="T105" fmla="*/ 2147483646 h 398"/>
                    <a:gd name="T106" fmla="*/ 2147483646 w 481"/>
                    <a:gd name="T107" fmla="*/ 2147483646 h 398"/>
                    <a:gd name="T108" fmla="*/ 2147483646 w 481"/>
                    <a:gd name="T109" fmla="*/ 2147483646 h 39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1"/>
                    <a:gd name="T166" fmla="*/ 0 h 398"/>
                    <a:gd name="T167" fmla="*/ 481 w 481"/>
                    <a:gd name="T168" fmla="*/ 398 h 39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1" h="398">
                      <a:moveTo>
                        <a:pt x="224" y="109"/>
                      </a:moveTo>
                      <a:lnTo>
                        <a:pt x="311" y="131"/>
                      </a:lnTo>
                      <a:lnTo>
                        <a:pt x="347" y="112"/>
                      </a:lnTo>
                      <a:lnTo>
                        <a:pt x="347" y="153"/>
                      </a:lnTo>
                      <a:lnTo>
                        <a:pt x="366" y="188"/>
                      </a:lnTo>
                      <a:lnTo>
                        <a:pt x="386" y="195"/>
                      </a:lnTo>
                      <a:lnTo>
                        <a:pt x="402" y="215"/>
                      </a:lnTo>
                      <a:lnTo>
                        <a:pt x="417" y="210"/>
                      </a:lnTo>
                      <a:lnTo>
                        <a:pt x="422" y="220"/>
                      </a:lnTo>
                      <a:lnTo>
                        <a:pt x="400" y="241"/>
                      </a:lnTo>
                      <a:lnTo>
                        <a:pt x="395" y="260"/>
                      </a:lnTo>
                      <a:lnTo>
                        <a:pt x="481" y="288"/>
                      </a:lnTo>
                      <a:lnTo>
                        <a:pt x="450" y="303"/>
                      </a:lnTo>
                      <a:lnTo>
                        <a:pt x="460" y="334"/>
                      </a:lnTo>
                      <a:lnTo>
                        <a:pt x="445" y="344"/>
                      </a:lnTo>
                      <a:lnTo>
                        <a:pt x="444" y="354"/>
                      </a:lnTo>
                      <a:lnTo>
                        <a:pt x="393" y="348"/>
                      </a:lnTo>
                      <a:lnTo>
                        <a:pt x="383" y="389"/>
                      </a:lnTo>
                      <a:lnTo>
                        <a:pt x="342" y="398"/>
                      </a:lnTo>
                      <a:lnTo>
                        <a:pt x="311" y="372"/>
                      </a:lnTo>
                      <a:lnTo>
                        <a:pt x="281" y="361"/>
                      </a:lnTo>
                      <a:lnTo>
                        <a:pt x="281" y="350"/>
                      </a:lnTo>
                      <a:lnTo>
                        <a:pt x="250" y="366"/>
                      </a:lnTo>
                      <a:lnTo>
                        <a:pt x="255" y="381"/>
                      </a:lnTo>
                      <a:lnTo>
                        <a:pt x="214" y="395"/>
                      </a:lnTo>
                      <a:lnTo>
                        <a:pt x="194" y="380"/>
                      </a:lnTo>
                      <a:lnTo>
                        <a:pt x="184" y="390"/>
                      </a:lnTo>
                      <a:lnTo>
                        <a:pt x="173" y="353"/>
                      </a:lnTo>
                      <a:lnTo>
                        <a:pt x="153" y="338"/>
                      </a:lnTo>
                      <a:lnTo>
                        <a:pt x="138" y="335"/>
                      </a:lnTo>
                      <a:lnTo>
                        <a:pt x="157" y="306"/>
                      </a:lnTo>
                      <a:lnTo>
                        <a:pt x="134" y="274"/>
                      </a:lnTo>
                      <a:lnTo>
                        <a:pt x="84" y="265"/>
                      </a:lnTo>
                      <a:lnTo>
                        <a:pt x="84" y="239"/>
                      </a:lnTo>
                      <a:lnTo>
                        <a:pt x="70" y="199"/>
                      </a:lnTo>
                      <a:lnTo>
                        <a:pt x="80" y="194"/>
                      </a:lnTo>
                      <a:lnTo>
                        <a:pt x="70" y="173"/>
                      </a:lnTo>
                      <a:lnTo>
                        <a:pt x="0" y="140"/>
                      </a:lnTo>
                      <a:lnTo>
                        <a:pt x="10" y="95"/>
                      </a:lnTo>
                      <a:lnTo>
                        <a:pt x="27" y="80"/>
                      </a:lnTo>
                      <a:lnTo>
                        <a:pt x="59" y="70"/>
                      </a:lnTo>
                      <a:lnTo>
                        <a:pt x="56" y="48"/>
                      </a:lnTo>
                      <a:lnTo>
                        <a:pt x="27" y="38"/>
                      </a:lnTo>
                      <a:lnTo>
                        <a:pt x="26" y="20"/>
                      </a:lnTo>
                      <a:lnTo>
                        <a:pt x="59" y="9"/>
                      </a:lnTo>
                      <a:lnTo>
                        <a:pt x="69" y="0"/>
                      </a:lnTo>
                      <a:lnTo>
                        <a:pt x="89" y="20"/>
                      </a:lnTo>
                      <a:lnTo>
                        <a:pt x="110" y="15"/>
                      </a:lnTo>
                      <a:lnTo>
                        <a:pt x="135" y="32"/>
                      </a:lnTo>
                      <a:lnTo>
                        <a:pt x="139" y="52"/>
                      </a:lnTo>
                      <a:lnTo>
                        <a:pt x="154" y="42"/>
                      </a:lnTo>
                      <a:lnTo>
                        <a:pt x="156" y="32"/>
                      </a:lnTo>
                      <a:lnTo>
                        <a:pt x="170" y="42"/>
                      </a:lnTo>
                      <a:lnTo>
                        <a:pt x="175" y="52"/>
                      </a:lnTo>
                      <a:lnTo>
                        <a:pt x="224" y="10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2" name="Freeform 287"/>
                <p:cNvSpPr>
                  <a:spLocks/>
                </p:cNvSpPr>
                <p:nvPr/>
              </p:nvSpPr>
              <p:spPr bwMode="auto">
                <a:xfrm>
                  <a:off x="1289165" y="2758478"/>
                  <a:ext cx="261961" cy="341200"/>
                </a:xfrm>
                <a:custGeom>
                  <a:avLst/>
                  <a:gdLst>
                    <a:gd name="T0" fmla="*/ 2147483646 w 494"/>
                    <a:gd name="T1" fmla="*/ 2147483646 h 636"/>
                    <a:gd name="T2" fmla="*/ 0 w 494"/>
                    <a:gd name="T3" fmla="*/ 2147483646 h 636"/>
                    <a:gd name="T4" fmla="*/ 2147483646 w 494"/>
                    <a:gd name="T5" fmla="*/ 2147483646 h 636"/>
                    <a:gd name="T6" fmla="*/ 2147483646 w 494"/>
                    <a:gd name="T7" fmla="*/ 2147483646 h 636"/>
                    <a:gd name="T8" fmla="*/ 2147483646 w 494"/>
                    <a:gd name="T9" fmla="*/ 2147483646 h 636"/>
                    <a:gd name="T10" fmla="*/ 2147483646 w 494"/>
                    <a:gd name="T11" fmla="*/ 2147483646 h 636"/>
                    <a:gd name="T12" fmla="*/ 2147483646 w 494"/>
                    <a:gd name="T13" fmla="*/ 2147483646 h 636"/>
                    <a:gd name="T14" fmla="*/ 2147483646 w 494"/>
                    <a:gd name="T15" fmla="*/ 2147483646 h 636"/>
                    <a:gd name="T16" fmla="*/ 2147483646 w 494"/>
                    <a:gd name="T17" fmla="*/ 2147483646 h 636"/>
                    <a:gd name="T18" fmla="*/ 2147483646 w 494"/>
                    <a:gd name="T19" fmla="*/ 2147483646 h 636"/>
                    <a:gd name="T20" fmla="*/ 2147483646 w 494"/>
                    <a:gd name="T21" fmla="*/ 2147483646 h 636"/>
                    <a:gd name="T22" fmla="*/ 2147483646 w 494"/>
                    <a:gd name="T23" fmla="*/ 2147483646 h 636"/>
                    <a:gd name="T24" fmla="*/ 2147483646 w 494"/>
                    <a:gd name="T25" fmla="*/ 2147483646 h 636"/>
                    <a:gd name="T26" fmla="*/ 2147483646 w 494"/>
                    <a:gd name="T27" fmla="*/ 2147483646 h 636"/>
                    <a:gd name="T28" fmla="*/ 2147483646 w 494"/>
                    <a:gd name="T29" fmla="*/ 2147483646 h 636"/>
                    <a:gd name="T30" fmla="*/ 2147483646 w 494"/>
                    <a:gd name="T31" fmla="*/ 2147483646 h 636"/>
                    <a:gd name="T32" fmla="*/ 2147483646 w 494"/>
                    <a:gd name="T33" fmla="*/ 2147483646 h 636"/>
                    <a:gd name="T34" fmla="*/ 2147483646 w 494"/>
                    <a:gd name="T35" fmla="*/ 2147483646 h 636"/>
                    <a:gd name="T36" fmla="*/ 2147483646 w 494"/>
                    <a:gd name="T37" fmla="*/ 2147483646 h 636"/>
                    <a:gd name="T38" fmla="*/ 2147483646 w 494"/>
                    <a:gd name="T39" fmla="*/ 2147483646 h 636"/>
                    <a:gd name="T40" fmla="*/ 2147483646 w 494"/>
                    <a:gd name="T41" fmla="*/ 2147483646 h 636"/>
                    <a:gd name="T42" fmla="*/ 2147483646 w 494"/>
                    <a:gd name="T43" fmla="*/ 2147483646 h 636"/>
                    <a:gd name="T44" fmla="*/ 2147483646 w 494"/>
                    <a:gd name="T45" fmla="*/ 2147483646 h 636"/>
                    <a:gd name="T46" fmla="*/ 2147483646 w 494"/>
                    <a:gd name="T47" fmla="*/ 2147483646 h 636"/>
                    <a:gd name="T48" fmla="*/ 2147483646 w 494"/>
                    <a:gd name="T49" fmla="*/ 2147483646 h 636"/>
                    <a:gd name="T50" fmla="*/ 2147483646 w 494"/>
                    <a:gd name="T51" fmla="*/ 2147483646 h 636"/>
                    <a:gd name="T52" fmla="*/ 2147483646 w 494"/>
                    <a:gd name="T53" fmla="*/ 2147483646 h 636"/>
                    <a:gd name="T54" fmla="*/ 2147483646 w 494"/>
                    <a:gd name="T55" fmla="*/ 2147483646 h 636"/>
                    <a:gd name="T56" fmla="*/ 2147483646 w 494"/>
                    <a:gd name="T57" fmla="*/ 2147483646 h 636"/>
                    <a:gd name="T58" fmla="*/ 2147483646 w 494"/>
                    <a:gd name="T59" fmla="*/ 2147483646 h 636"/>
                    <a:gd name="T60" fmla="*/ 2147483646 w 494"/>
                    <a:gd name="T61" fmla="*/ 2147483646 h 636"/>
                    <a:gd name="T62" fmla="*/ 2147483646 w 494"/>
                    <a:gd name="T63" fmla="*/ 2147483646 h 636"/>
                    <a:gd name="T64" fmla="*/ 2147483646 w 494"/>
                    <a:gd name="T65" fmla="*/ 2147483646 h 636"/>
                    <a:gd name="T66" fmla="*/ 2147483646 w 494"/>
                    <a:gd name="T67" fmla="*/ 2147483646 h 636"/>
                    <a:gd name="T68" fmla="*/ 2147483646 w 494"/>
                    <a:gd name="T69" fmla="*/ 2147483646 h 636"/>
                    <a:gd name="T70" fmla="*/ 2147483646 w 494"/>
                    <a:gd name="T71" fmla="*/ 2147483646 h 636"/>
                    <a:gd name="T72" fmla="*/ 2147483646 w 494"/>
                    <a:gd name="T73" fmla="*/ 2147483646 h 636"/>
                    <a:gd name="T74" fmla="*/ 2147483646 w 494"/>
                    <a:gd name="T75" fmla="*/ 2147483646 h 636"/>
                    <a:gd name="T76" fmla="*/ 2147483646 w 494"/>
                    <a:gd name="T77" fmla="*/ 2147483646 h 636"/>
                    <a:gd name="T78" fmla="*/ 2147483646 w 494"/>
                    <a:gd name="T79" fmla="*/ 2147483646 h 6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4"/>
                    <a:gd name="T121" fmla="*/ 0 h 636"/>
                    <a:gd name="T122" fmla="*/ 494 w 494"/>
                    <a:gd name="T123" fmla="*/ 636 h 6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4" h="636">
                      <a:moveTo>
                        <a:pt x="99" y="67"/>
                      </a:moveTo>
                      <a:lnTo>
                        <a:pt x="67" y="93"/>
                      </a:lnTo>
                      <a:lnTo>
                        <a:pt x="42" y="98"/>
                      </a:lnTo>
                      <a:lnTo>
                        <a:pt x="0" y="127"/>
                      </a:lnTo>
                      <a:lnTo>
                        <a:pt x="0" y="142"/>
                      </a:lnTo>
                      <a:lnTo>
                        <a:pt x="15" y="158"/>
                      </a:lnTo>
                      <a:lnTo>
                        <a:pt x="25" y="153"/>
                      </a:lnTo>
                      <a:lnTo>
                        <a:pt x="40" y="174"/>
                      </a:lnTo>
                      <a:lnTo>
                        <a:pt x="55" y="230"/>
                      </a:lnTo>
                      <a:lnTo>
                        <a:pt x="90" y="235"/>
                      </a:lnTo>
                      <a:lnTo>
                        <a:pt x="90" y="246"/>
                      </a:lnTo>
                      <a:lnTo>
                        <a:pt x="104" y="252"/>
                      </a:lnTo>
                      <a:lnTo>
                        <a:pt x="94" y="262"/>
                      </a:lnTo>
                      <a:lnTo>
                        <a:pt x="109" y="272"/>
                      </a:lnTo>
                      <a:lnTo>
                        <a:pt x="99" y="283"/>
                      </a:lnTo>
                      <a:lnTo>
                        <a:pt x="99" y="293"/>
                      </a:lnTo>
                      <a:lnTo>
                        <a:pt x="113" y="308"/>
                      </a:lnTo>
                      <a:lnTo>
                        <a:pt x="98" y="308"/>
                      </a:lnTo>
                      <a:lnTo>
                        <a:pt x="98" y="339"/>
                      </a:lnTo>
                      <a:lnTo>
                        <a:pt x="66" y="373"/>
                      </a:lnTo>
                      <a:lnTo>
                        <a:pt x="65" y="395"/>
                      </a:lnTo>
                      <a:lnTo>
                        <a:pt x="75" y="451"/>
                      </a:lnTo>
                      <a:lnTo>
                        <a:pt x="90" y="446"/>
                      </a:lnTo>
                      <a:lnTo>
                        <a:pt x="109" y="429"/>
                      </a:lnTo>
                      <a:lnTo>
                        <a:pt x="120" y="456"/>
                      </a:lnTo>
                      <a:lnTo>
                        <a:pt x="98" y="478"/>
                      </a:lnTo>
                      <a:lnTo>
                        <a:pt x="103" y="524"/>
                      </a:lnTo>
                      <a:lnTo>
                        <a:pt x="117" y="534"/>
                      </a:lnTo>
                      <a:lnTo>
                        <a:pt x="117" y="554"/>
                      </a:lnTo>
                      <a:lnTo>
                        <a:pt x="91" y="549"/>
                      </a:lnTo>
                      <a:lnTo>
                        <a:pt x="60" y="589"/>
                      </a:lnTo>
                      <a:lnTo>
                        <a:pt x="70" y="609"/>
                      </a:lnTo>
                      <a:lnTo>
                        <a:pt x="111" y="626"/>
                      </a:lnTo>
                      <a:lnTo>
                        <a:pt x="121" y="621"/>
                      </a:lnTo>
                      <a:lnTo>
                        <a:pt x="116" y="600"/>
                      </a:lnTo>
                      <a:lnTo>
                        <a:pt x="149" y="591"/>
                      </a:lnTo>
                      <a:lnTo>
                        <a:pt x="151" y="602"/>
                      </a:lnTo>
                      <a:lnTo>
                        <a:pt x="208" y="618"/>
                      </a:lnTo>
                      <a:lnTo>
                        <a:pt x="285" y="604"/>
                      </a:lnTo>
                      <a:lnTo>
                        <a:pt x="284" y="624"/>
                      </a:lnTo>
                      <a:lnTo>
                        <a:pt x="310" y="619"/>
                      </a:lnTo>
                      <a:lnTo>
                        <a:pt x="306" y="604"/>
                      </a:lnTo>
                      <a:lnTo>
                        <a:pt x="321" y="599"/>
                      </a:lnTo>
                      <a:lnTo>
                        <a:pt x="366" y="636"/>
                      </a:lnTo>
                      <a:lnTo>
                        <a:pt x="381" y="636"/>
                      </a:lnTo>
                      <a:lnTo>
                        <a:pt x="382" y="605"/>
                      </a:lnTo>
                      <a:lnTo>
                        <a:pt x="398" y="605"/>
                      </a:lnTo>
                      <a:lnTo>
                        <a:pt x="398" y="585"/>
                      </a:lnTo>
                      <a:lnTo>
                        <a:pt x="408" y="576"/>
                      </a:lnTo>
                      <a:lnTo>
                        <a:pt x="418" y="581"/>
                      </a:lnTo>
                      <a:lnTo>
                        <a:pt x="440" y="520"/>
                      </a:lnTo>
                      <a:lnTo>
                        <a:pt x="405" y="493"/>
                      </a:lnTo>
                      <a:lnTo>
                        <a:pt x="395" y="498"/>
                      </a:lnTo>
                      <a:lnTo>
                        <a:pt x="378" y="390"/>
                      </a:lnTo>
                      <a:lnTo>
                        <a:pt x="390" y="329"/>
                      </a:lnTo>
                      <a:lnTo>
                        <a:pt x="410" y="320"/>
                      </a:lnTo>
                      <a:lnTo>
                        <a:pt x="446" y="284"/>
                      </a:lnTo>
                      <a:lnTo>
                        <a:pt x="441" y="279"/>
                      </a:lnTo>
                      <a:lnTo>
                        <a:pt x="483" y="260"/>
                      </a:lnTo>
                      <a:lnTo>
                        <a:pt x="493" y="239"/>
                      </a:lnTo>
                      <a:lnTo>
                        <a:pt x="479" y="214"/>
                      </a:lnTo>
                      <a:lnTo>
                        <a:pt x="494" y="163"/>
                      </a:lnTo>
                      <a:lnTo>
                        <a:pt x="486" y="153"/>
                      </a:lnTo>
                      <a:lnTo>
                        <a:pt x="440" y="151"/>
                      </a:lnTo>
                      <a:lnTo>
                        <a:pt x="429" y="135"/>
                      </a:lnTo>
                      <a:lnTo>
                        <a:pt x="405" y="126"/>
                      </a:lnTo>
                      <a:lnTo>
                        <a:pt x="368" y="150"/>
                      </a:lnTo>
                      <a:lnTo>
                        <a:pt x="358" y="140"/>
                      </a:lnTo>
                      <a:lnTo>
                        <a:pt x="358" y="119"/>
                      </a:lnTo>
                      <a:lnTo>
                        <a:pt x="302" y="98"/>
                      </a:lnTo>
                      <a:lnTo>
                        <a:pt x="298" y="82"/>
                      </a:lnTo>
                      <a:lnTo>
                        <a:pt x="257" y="71"/>
                      </a:lnTo>
                      <a:lnTo>
                        <a:pt x="257" y="40"/>
                      </a:lnTo>
                      <a:lnTo>
                        <a:pt x="242" y="30"/>
                      </a:lnTo>
                      <a:lnTo>
                        <a:pt x="233" y="0"/>
                      </a:lnTo>
                      <a:lnTo>
                        <a:pt x="213" y="19"/>
                      </a:lnTo>
                      <a:lnTo>
                        <a:pt x="182" y="14"/>
                      </a:lnTo>
                      <a:lnTo>
                        <a:pt x="155" y="28"/>
                      </a:lnTo>
                      <a:lnTo>
                        <a:pt x="120" y="22"/>
                      </a:lnTo>
                      <a:lnTo>
                        <a:pt x="99" y="6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3" name="Freeform 288"/>
                <p:cNvSpPr>
                  <a:spLocks/>
                </p:cNvSpPr>
                <p:nvPr/>
              </p:nvSpPr>
              <p:spPr bwMode="auto">
                <a:xfrm>
                  <a:off x="1444754" y="3248854"/>
                  <a:ext cx="282602" cy="261852"/>
                </a:xfrm>
                <a:custGeom>
                  <a:avLst/>
                  <a:gdLst>
                    <a:gd name="T0" fmla="*/ 2147483646 w 533"/>
                    <a:gd name="T1" fmla="*/ 2147483646 h 487"/>
                    <a:gd name="T2" fmla="*/ 2147483646 w 533"/>
                    <a:gd name="T3" fmla="*/ 2147483646 h 487"/>
                    <a:gd name="T4" fmla="*/ 2147483646 w 533"/>
                    <a:gd name="T5" fmla="*/ 2147483646 h 487"/>
                    <a:gd name="T6" fmla="*/ 2147483646 w 533"/>
                    <a:gd name="T7" fmla="*/ 2147483646 h 487"/>
                    <a:gd name="T8" fmla="*/ 2147483646 w 533"/>
                    <a:gd name="T9" fmla="*/ 2147483646 h 487"/>
                    <a:gd name="T10" fmla="*/ 2147483646 w 533"/>
                    <a:gd name="T11" fmla="*/ 2147483646 h 487"/>
                    <a:gd name="T12" fmla="*/ 2147483646 w 533"/>
                    <a:gd name="T13" fmla="*/ 2147483646 h 487"/>
                    <a:gd name="T14" fmla="*/ 2147483646 w 533"/>
                    <a:gd name="T15" fmla="*/ 2147483646 h 487"/>
                    <a:gd name="T16" fmla="*/ 2147483646 w 533"/>
                    <a:gd name="T17" fmla="*/ 2147483646 h 487"/>
                    <a:gd name="T18" fmla="*/ 2147483646 w 533"/>
                    <a:gd name="T19" fmla="*/ 2147483646 h 487"/>
                    <a:gd name="T20" fmla="*/ 2147483646 w 533"/>
                    <a:gd name="T21" fmla="*/ 2147483646 h 487"/>
                    <a:gd name="T22" fmla="*/ 2147483646 w 533"/>
                    <a:gd name="T23" fmla="*/ 2147483646 h 487"/>
                    <a:gd name="T24" fmla="*/ 2147483646 w 533"/>
                    <a:gd name="T25" fmla="*/ 2147483646 h 487"/>
                    <a:gd name="T26" fmla="*/ 2147483646 w 533"/>
                    <a:gd name="T27" fmla="*/ 2147483646 h 487"/>
                    <a:gd name="T28" fmla="*/ 2147483646 w 533"/>
                    <a:gd name="T29" fmla="*/ 2147483646 h 487"/>
                    <a:gd name="T30" fmla="*/ 2147483646 w 533"/>
                    <a:gd name="T31" fmla="*/ 2147483646 h 487"/>
                    <a:gd name="T32" fmla="*/ 2147483646 w 533"/>
                    <a:gd name="T33" fmla="*/ 2147483646 h 487"/>
                    <a:gd name="T34" fmla="*/ 2147483646 w 533"/>
                    <a:gd name="T35" fmla="*/ 2147483646 h 487"/>
                    <a:gd name="T36" fmla="*/ 2147483646 w 533"/>
                    <a:gd name="T37" fmla="*/ 2147483646 h 487"/>
                    <a:gd name="T38" fmla="*/ 2147483646 w 533"/>
                    <a:gd name="T39" fmla="*/ 2147483646 h 487"/>
                    <a:gd name="T40" fmla="*/ 2147483646 w 533"/>
                    <a:gd name="T41" fmla="*/ 2147483646 h 487"/>
                    <a:gd name="T42" fmla="*/ 2147483646 w 533"/>
                    <a:gd name="T43" fmla="*/ 2147483646 h 487"/>
                    <a:gd name="T44" fmla="*/ 2147483646 w 533"/>
                    <a:gd name="T45" fmla="*/ 2147483646 h 487"/>
                    <a:gd name="T46" fmla="*/ 2147483646 w 533"/>
                    <a:gd name="T47" fmla="*/ 2147483646 h 487"/>
                    <a:gd name="T48" fmla="*/ 2147483646 w 533"/>
                    <a:gd name="T49" fmla="*/ 2147483646 h 487"/>
                    <a:gd name="T50" fmla="*/ 2147483646 w 533"/>
                    <a:gd name="T51" fmla="*/ 2147483646 h 487"/>
                    <a:gd name="T52" fmla="*/ 2147483646 w 533"/>
                    <a:gd name="T53" fmla="*/ 2147483646 h 487"/>
                    <a:gd name="T54" fmla="*/ 2147483646 w 533"/>
                    <a:gd name="T55" fmla="*/ 2147483646 h 487"/>
                    <a:gd name="T56" fmla="*/ 2147483646 w 533"/>
                    <a:gd name="T57" fmla="*/ 2147483646 h 487"/>
                    <a:gd name="T58" fmla="*/ 2147483646 w 533"/>
                    <a:gd name="T59" fmla="*/ 2147483646 h 487"/>
                    <a:gd name="T60" fmla="*/ 2147483646 w 533"/>
                    <a:gd name="T61" fmla="*/ 2147483646 h 487"/>
                    <a:gd name="T62" fmla="*/ 2147483646 w 533"/>
                    <a:gd name="T63" fmla="*/ 2147483646 h 487"/>
                    <a:gd name="T64" fmla="*/ 2147483646 w 533"/>
                    <a:gd name="T65" fmla="*/ 2147483646 h 487"/>
                    <a:gd name="T66" fmla="*/ 2147483646 w 533"/>
                    <a:gd name="T67" fmla="*/ 2147483646 h 487"/>
                    <a:gd name="T68" fmla="*/ 2147483646 w 533"/>
                    <a:gd name="T69" fmla="*/ 2147483646 h 487"/>
                    <a:gd name="T70" fmla="*/ 2147483646 w 533"/>
                    <a:gd name="T71" fmla="*/ 2147483646 h 487"/>
                    <a:gd name="T72" fmla="*/ 2147483646 w 533"/>
                    <a:gd name="T73" fmla="*/ 2147483646 h 487"/>
                    <a:gd name="T74" fmla="*/ 2147483646 w 533"/>
                    <a:gd name="T75" fmla="*/ 2147483646 h 487"/>
                    <a:gd name="T76" fmla="*/ 0 w 533"/>
                    <a:gd name="T77" fmla="*/ 2147483646 h 4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3"/>
                    <a:gd name="T118" fmla="*/ 0 h 487"/>
                    <a:gd name="T119" fmla="*/ 533 w 533"/>
                    <a:gd name="T120" fmla="*/ 487 h 4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3" h="487">
                      <a:moveTo>
                        <a:pt x="19" y="181"/>
                      </a:moveTo>
                      <a:lnTo>
                        <a:pt x="9" y="196"/>
                      </a:lnTo>
                      <a:lnTo>
                        <a:pt x="30" y="196"/>
                      </a:lnTo>
                      <a:lnTo>
                        <a:pt x="60" y="218"/>
                      </a:lnTo>
                      <a:lnTo>
                        <a:pt x="96" y="198"/>
                      </a:lnTo>
                      <a:lnTo>
                        <a:pt x="101" y="208"/>
                      </a:lnTo>
                      <a:lnTo>
                        <a:pt x="116" y="219"/>
                      </a:lnTo>
                      <a:lnTo>
                        <a:pt x="135" y="270"/>
                      </a:lnTo>
                      <a:lnTo>
                        <a:pt x="120" y="296"/>
                      </a:lnTo>
                      <a:lnTo>
                        <a:pt x="153" y="394"/>
                      </a:lnTo>
                      <a:lnTo>
                        <a:pt x="164" y="399"/>
                      </a:lnTo>
                      <a:lnTo>
                        <a:pt x="179" y="389"/>
                      </a:lnTo>
                      <a:lnTo>
                        <a:pt x="180" y="363"/>
                      </a:lnTo>
                      <a:lnTo>
                        <a:pt x="216" y="363"/>
                      </a:lnTo>
                      <a:lnTo>
                        <a:pt x="245" y="380"/>
                      </a:lnTo>
                      <a:lnTo>
                        <a:pt x="269" y="431"/>
                      </a:lnTo>
                      <a:lnTo>
                        <a:pt x="295" y="458"/>
                      </a:lnTo>
                      <a:lnTo>
                        <a:pt x="329" y="463"/>
                      </a:lnTo>
                      <a:lnTo>
                        <a:pt x="402" y="459"/>
                      </a:lnTo>
                      <a:lnTo>
                        <a:pt x="438" y="487"/>
                      </a:lnTo>
                      <a:lnTo>
                        <a:pt x="458" y="476"/>
                      </a:lnTo>
                      <a:lnTo>
                        <a:pt x="454" y="455"/>
                      </a:lnTo>
                      <a:lnTo>
                        <a:pt x="480" y="446"/>
                      </a:lnTo>
                      <a:lnTo>
                        <a:pt x="464" y="435"/>
                      </a:lnTo>
                      <a:lnTo>
                        <a:pt x="507" y="406"/>
                      </a:lnTo>
                      <a:lnTo>
                        <a:pt x="507" y="385"/>
                      </a:lnTo>
                      <a:lnTo>
                        <a:pt x="517" y="380"/>
                      </a:lnTo>
                      <a:lnTo>
                        <a:pt x="533" y="324"/>
                      </a:lnTo>
                      <a:lnTo>
                        <a:pt x="518" y="339"/>
                      </a:lnTo>
                      <a:lnTo>
                        <a:pt x="508" y="339"/>
                      </a:lnTo>
                      <a:lnTo>
                        <a:pt x="508" y="319"/>
                      </a:lnTo>
                      <a:lnTo>
                        <a:pt x="482" y="297"/>
                      </a:lnTo>
                      <a:lnTo>
                        <a:pt x="494" y="287"/>
                      </a:lnTo>
                      <a:lnTo>
                        <a:pt x="514" y="278"/>
                      </a:lnTo>
                      <a:lnTo>
                        <a:pt x="499" y="256"/>
                      </a:lnTo>
                      <a:lnTo>
                        <a:pt x="422" y="275"/>
                      </a:lnTo>
                      <a:lnTo>
                        <a:pt x="417" y="265"/>
                      </a:lnTo>
                      <a:lnTo>
                        <a:pt x="392" y="281"/>
                      </a:lnTo>
                      <a:lnTo>
                        <a:pt x="397" y="265"/>
                      </a:lnTo>
                      <a:lnTo>
                        <a:pt x="376" y="275"/>
                      </a:lnTo>
                      <a:lnTo>
                        <a:pt x="350" y="300"/>
                      </a:lnTo>
                      <a:lnTo>
                        <a:pt x="345" y="315"/>
                      </a:lnTo>
                      <a:lnTo>
                        <a:pt x="324" y="300"/>
                      </a:lnTo>
                      <a:lnTo>
                        <a:pt x="320" y="274"/>
                      </a:lnTo>
                      <a:lnTo>
                        <a:pt x="300" y="268"/>
                      </a:lnTo>
                      <a:lnTo>
                        <a:pt x="295" y="258"/>
                      </a:lnTo>
                      <a:lnTo>
                        <a:pt x="315" y="259"/>
                      </a:lnTo>
                      <a:lnTo>
                        <a:pt x="280" y="222"/>
                      </a:lnTo>
                      <a:lnTo>
                        <a:pt x="281" y="196"/>
                      </a:lnTo>
                      <a:lnTo>
                        <a:pt x="296" y="181"/>
                      </a:lnTo>
                      <a:lnTo>
                        <a:pt x="296" y="171"/>
                      </a:lnTo>
                      <a:lnTo>
                        <a:pt x="281" y="171"/>
                      </a:lnTo>
                      <a:lnTo>
                        <a:pt x="287" y="145"/>
                      </a:lnTo>
                      <a:lnTo>
                        <a:pt x="268" y="110"/>
                      </a:lnTo>
                      <a:lnTo>
                        <a:pt x="278" y="99"/>
                      </a:lnTo>
                      <a:lnTo>
                        <a:pt x="273" y="74"/>
                      </a:lnTo>
                      <a:lnTo>
                        <a:pt x="258" y="73"/>
                      </a:lnTo>
                      <a:lnTo>
                        <a:pt x="243" y="62"/>
                      </a:lnTo>
                      <a:lnTo>
                        <a:pt x="212" y="68"/>
                      </a:lnTo>
                      <a:lnTo>
                        <a:pt x="208" y="37"/>
                      </a:lnTo>
                      <a:lnTo>
                        <a:pt x="188" y="31"/>
                      </a:lnTo>
                      <a:lnTo>
                        <a:pt x="188" y="5"/>
                      </a:lnTo>
                      <a:lnTo>
                        <a:pt x="183" y="0"/>
                      </a:lnTo>
                      <a:lnTo>
                        <a:pt x="178" y="10"/>
                      </a:lnTo>
                      <a:lnTo>
                        <a:pt x="162" y="0"/>
                      </a:lnTo>
                      <a:lnTo>
                        <a:pt x="152" y="25"/>
                      </a:lnTo>
                      <a:lnTo>
                        <a:pt x="165" y="37"/>
                      </a:lnTo>
                      <a:lnTo>
                        <a:pt x="130" y="65"/>
                      </a:lnTo>
                      <a:lnTo>
                        <a:pt x="110" y="65"/>
                      </a:lnTo>
                      <a:lnTo>
                        <a:pt x="105" y="85"/>
                      </a:lnTo>
                      <a:lnTo>
                        <a:pt x="69" y="70"/>
                      </a:lnTo>
                      <a:lnTo>
                        <a:pt x="78" y="121"/>
                      </a:lnTo>
                      <a:lnTo>
                        <a:pt x="63" y="131"/>
                      </a:lnTo>
                      <a:lnTo>
                        <a:pt x="58" y="110"/>
                      </a:lnTo>
                      <a:lnTo>
                        <a:pt x="42" y="110"/>
                      </a:lnTo>
                      <a:lnTo>
                        <a:pt x="32" y="89"/>
                      </a:lnTo>
                      <a:lnTo>
                        <a:pt x="26" y="130"/>
                      </a:lnTo>
                      <a:lnTo>
                        <a:pt x="0" y="130"/>
                      </a:lnTo>
                      <a:lnTo>
                        <a:pt x="19" y="1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4" name="Freeform 289"/>
                <p:cNvSpPr>
                  <a:spLocks/>
                </p:cNvSpPr>
                <p:nvPr/>
              </p:nvSpPr>
              <p:spPr bwMode="auto">
                <a:xfrm>
                  <a:off x="924005" y="3229811"/>
                  <a:ext cx="322292" cy="331678"/>
                </a:xfrm>
                <a:custGeom>
                  <a:avLst/>
                  <a:gdLst>
                    <a:gd name="T0" fmla="*/ 2147483646 w 608"/>
                    <a:gd name="T1" fmla="*/ 2147483646 h 618"/>
                    <a:gd name="T2" fmla="*/ 2147483646 w 608"/>
                    <a:gd name="T3" fmla="*/ 2147483646 h 618"/>
                    <a:gd name="T4" fmla="*/ 2147483646 w 608"/>
                    <a:gd name="T5" fmla="*/ 2147483646 h 618"/>
                    <a:gd name="T6" fmla="*/ 2147483646 w 608"/>
                    <a:gd name="T7" fmla="*/ 2147483646 h 618"/>
                    <a:gd name="T8" fmla="*/ 2147483646 w 608"/>
                    <a:gd name="T9" fmla="*/ 2147483646 h 618"/>
                    <a:gd name="T10" fmla="*/ 2147483646 w 608"/>
                    <a:gd name="T11" fmla="*/ 2147483646 h 618"/>
                    <a:gd name="T12" fmla="*/ 2147483646 w 608"/>
                    <a:gd name="T13" fmla="*/ 2147483646 h 618"/>
                    <a:gd name="T14" fmla="*/ 2147483646 w 608"/>
                    <a:gd name="T15" fmla="*/ 2147483646 h 618"/>
                    <a:gd name="T16" fmla="*/ 2147483646 w 608"/>
                    <a:gd name="T17" fmla="*/ 2147483646 h 618"/>
                    <a:gd name="T18" fmla="*/ 2147483646 w 608"/>
                    <a:gd name="T19" fmla="*/ 2147483646 h 618"/>
                    <a:gd name="T20" fmla="*/ 2147483646 w 608"/>
                    <a:gd name="T21" fmla="*/ 2147483646 h 618"/>
                    <a:gd name="T22" fmla="*/ 2147483646 w 608"/>
                    <a:gd name="T23" fmla="*/ 2147483646 h 618"/>
                    <a:gd name="T24" fmla="*/ 2147483646 w 608"/>
                    <a:gd name="T25" fmla="*/ 2147483646 h 618"/>
                    <a:gd name="T26" fmla="*/ 2147483646 w 608"/>
                    <a:gd name="T27" fmla="*/ 2147483646 h 618"/>
                    <a:gd name="T28" fmla="*/ 2147483646 w 608"/>
                    <a:gd name="T29" fmla="*/ 2147483646 h 618"/>
                    <a:gd name="T30" fmla="*/ 2147483646 w 608"/>
                    <a:gd name="T31" fmla="*/ 2147483646 h 618"/>
                    <a:gd name="T32" fmla="*/ 2147483646 w 608"/>
                    <a:gd name="T33" fmla="*/ 2147483646 h 618"/>
                    <a:gd name="T34" fmla="*/ 2147483646 w 608"/>
                    <a:gd name="T35" fmla="*/ 2147483646 h 618"/>
                    <a:gd name="T36" fmla="*/ 2147483646 w 608"/>
                    <a:gd name="T37" fmla="*/ 2147483646 h 618"/>
                    <a:gd name="T38" fmla="*/ 2147483646 w 608"/>
                    <a:gd name="T39" fmla="*/ 2147483646 h 618"/>
                    <a:gd name="T40" fmla="*/ 2147483646 w 608"/>
                    <a:gd name="T41" fmla="*/ 2147483646 h 618"/>
                    <a:gd name="T42" fmla="*/ 2147483646 w 608"/>
                    <a:gd name="T43" fmla="*/ 2147483646 h 618"/>
                    <a:gd name="T44" fmla="*/ 2147483646 w 608"/>
                    <a:gd name="T45" fmla="*/ 2147483646 h 618"/>
                    <a:gd name="T46" fmla="*/ 2147483646 w 608"/>
                    <a:gd name="T47" fmla="*/ 2147483646 h 618"/>
                    <a:gd name="T48" fmla="*/ 2147483646 w 608"/>
                    <a:gd name="T49" fmla="*/ 2147483646 h 618"/>
                    <a:gd name="T50" fmla="*/ 2147483646 w 608"/>
                    <a:gd name="T51" fmla="*/ 2147483646 h 618"/>
                    <a:gd name="T52" fmla="*/ 2147483646 w 608"/>
                    <a:gd name="T53" fmla="*/ 2147483646 h 618"/>
                    <a:gd name="T54" fmla="*/ 2147483646 w 608"/>
                    <a:gd name="T55" fmla="*/ 2147483646 h 618"/>
                    <a:gd name="T56" fmla="*/ 2147483646 w 608"/>
                    <a:gd name="T57" fmla="*/ 2147483646 h 618"/>
                    <a:gd name="T58" fmla="*/ 2147483646 w 608"/>
                    <a:gd name="T59" fmla="*/ 2147483646 h 618"/>
                    <a:gd name="T60" fmla="*/ 2147483646 w 608"/>
                    <a:gd name="T61" fmla="*/ 2147483646 h 618"/>
                    <a:gd name="T62" fmla="*/ 2147483646 w 608"/>
                    <a:gd name="T63" fmla="*/ 2147483646 h 618"/>
                    <a:gd name="T64" fmla="*/ 2147483646 w 608"/>
                    <a:gd name="T65" fmla="*/ 2147483646 h 618"/>
                    <a:gd name="T66" fmla="*/ 2147483646 w 608"/>
                    <a:gd name="T67" fmla="*/ 2147483646 h 618"/>
                    <a:gd name="T68" fmla="*/ 2147483646 w 608"/>
                    <a:gd name="T69" fmla="*/ 2147483646 h 618"/>
                    <a:gd name="T70" fmla="*/ 2147483646 w 608"/>
                    <a:gd name="T71" fmla="*/ 2147483646 h 618"/>
                    <a:gd name="T72" fmla="*/ 2147483646 w 608"/>
                    <a:gd name="T73" fmla="*/ 2147483646 h 618"/>
                    <a:gd name="T74" fmla="*/ 2147483646 w 608"/>
                    <a:gd name="T75" fmla="*/ 2147483646 h 618"/>
                    <a:gd name="T76" fmla="*/ 2147483646 w 608"/>
                    <a:gd name="T77" fmla="*/ 2147483646 h 618"/>
                    <a:gd name="T78" fmla="*/ 2147483646 w 608"/>
                    <a:gd name="T79" fmla="*/ 2147483646 h 618"/>
                    <a:gd name="T80" fmla="*/ 2147483646 w 608"/>
                    <a:gd name="T81" fmla="*/ 2147483646 h 618"/>
                    <a:gd name="T82" fmla="*/ 2147483646 w 608"/>
                    <a:gd name="T83" fmla="*/ 2147483646 h 618"/>
                    <a:gd name="T84" fmla="*/ 0 w 608"/>
                    <a:gd name="T85" fmla="*/ 2147483646 h 61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08"/>
                    <a:gd name="T130" fmla="*/ 0 h 618"/>
                    <a:gd name="T131" fmla="*/ 608 w 608"/>
                    <a:gd name="T132" fmla="*/ 618 h 61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08" h="618">
                      <a:moveTo>
                        <a:pt x="0" y="388"/>
                      </a:moveTo>
                      <a:lnTo>
                        <a:pt x="1" y="388"/>
                      </a:lnTo>
                      <a:lnTo>
                        <a:pt x="30" y="380"/>
                      </a:lnTo>
                      <a:lnTo>
                        <a:pt x="42" y="355"/>
                      </a:lnTo>
                      <a:lnTo>
                        <a:pt x="62" y="340"/>
                      </a:lnTo>
                      <a:lnTo>
                        <a:pt x="90" y="299"/>
                      </a:lnTo>
                      <a:lnTo>
                        <a:pt x="131" y="274"/>
                      </a:lnTo>
                      <a:lnTo>
                        <a:pt x="126" y="268"/>
                      </a:lnTo>
                      <a:lnTo>
                        <a:pt x="117" y="227"/>
                      </a:lnTo>
                      <a:lnTo>
                        <a:pt x="154" y="202"/>
                      </a:lnTo>
                      <a:lnTo>
                        <a:pt x="164" y="223"/>
                      </a:lnTo>
                      <a:lnTo>
                        <a:pt x="174" y="203"/>
                      </a:lnTo>
                      <a:lnTo>
                        <a:pt x="184" y="198"/>
                      </a:lnTo>
                      <a:lnTo>
                        <a:pt x="191" y="167"/>
                      </a:lnTo>
                      <a:lnTo>
                        <a:pt x="160" y="166"/>
                      </a:lnTo>
                      <a:lnTo>
                        <a:pt x="155" y="130"/>
                      </a:lnTo>
                      <a:lnTo>
                        <a:pt x="167" y="120"/>
                      </a:lnTo>
                      <a:lnTo>
                        <a:pt x="182" y="137"/>
                      </a:lnTo>
                      <a:lnTo>
                        <a:pt x="182" y="90"/>
                      </a:lnTo>
                      <a:lnTo>
                        <a:pt x="193" y="91"/>
                      </a:lnTo>
                      <a:lnTo>
                        <a:pt x="235" y="30"/>
                      </a:lnTo>
                      <a:lnTo>
                        <a:pt x="256" y="35"/>
                      </a:lnTo>
                      <a:lnTo>
                        <a:pt x="270" y="65"/>
                      </a:lnTo>
                      <a:lnTo>
                        <a:pt x="286" y="67"/>
                      </a:lnTo>
                      <a:lnTo>
                        <a:pt x="281" y="46"/>
                      </a:lnTo>
                      <a:lnTo>
                        <a:pt x="297" y="41"/>
                      </a:lnTo>
                      <a:lnTo>
                        <a:pt x="298" y="0"/>
                      </a:lnTo>
                      <a:lnTo>
                        <a:pt x="349" y="16"/>
                      </a:lnTo>
                      <a:lnTo>
                        <a:pt x="354" y="31"/>
                      </a:lnTo>
                      <a:lnTo>
                        <a:pt x="364" y="27"/>
                      </a:lnTo>
                      <a:lnTo>
                        <a:pt x="368" y="42"/>
                      </a:lnTo>
                      <a:lnTo>
                        <a:pt x="383" y="47"/>
                      </a:lnTo>
                      <a:lnTo>
                        <a:pt x="373" y="73"/>
                      </a:lnTo>
                      <a:lnTo>
                        <a:pt x="389" y="88"/>
                      </a:lnTo>
                      <a:lnTo>
                        <a:pt x="409" y="88"/>
                      </a:lnTo>
                      <a:lnTo>
                        <a:pt x="431" y="109"/>
                      </a:lnTo>
                      <a:lnTo>
                        <a:pt x="405" y="129"/>
                      </a:lnTo>
                      <a:lnTo>
                        <a:pt x="427" y="186"/>
                      </a:lnTo>
                      <a:lnTo>
                        <a:pt x="462" y="197"/>
                      </a:lnTo>
                      <a:lnTo>
                        <a:pt x="461" y="213"/>
                      </a:lnTo>
                      <a:lnTo>
                        <a:pt x="492" y="254"/>
                      </a:lnTo>
                      <a:lnTo>
                        <a:pt x="511" y="295"/>
                      </a:lnTo>
                      <a:lnTo>
                        <a:pt x="501" y="315"/>
                      </a:lnTo>
                      <a:lnTo>
                        <a:pt x="484" y="320"/>
                      </a:lnTo>
                      <a:lnTo>
                        <a:pt x="484" y="331"/>
                      </a:lnTo>
                      <a:lnTo>
                        <a:pt x="510" y="347"/>
                      </a:lnTo>
                      <a:lnTo>
                        <a:pt x="540" y="378"/>
                      </a:lnTo>
                      <a:lnTo>
                        <a:pt x="544" y="403"/>
                      </a:lnTo>
                      <a:lnTo>
                        <a:pt x="573" y="476"/>
                      </a:lnTo>
                      <a:lnTo>
                        <a:pt x="589" y="461"/>
                      </a:lnTo>
                      <a:lnTo>
                        <a:pt x="594" y="466"/>
                      </a:lnTo>
                      <a:lnTo>
                        <a:pt x="608" y="503"/>
                      </a:lnTo>
                      <a:lnTo>
                        <a:pt x="598" y="517"/>
                      </a:lnTo>
                      <a:lnTo>
                        <a:pt x="591" y="584"/>
                      </a:lnTo>
                      <a:lnTo>
                        <a:pt x="570" y="609"/>
                      </a:lnTo>
                      <a:lnTo>
                        <a:pt x="529" y="588"/>
                      </a:lnTo>
                      <a:lnTo>
                        <a:pt x="520" y="568"/>
                      </a:lnTo>
                      <a:lnTo>
                        <a:pt x="503" y="567"/>
                      </a:lnTo>
                      <a:lnTo>
                        <a:pt x="485" y="510"/>
                      </a:lnTo>
                      <a:lnTo>
                        <a:pt x="413" y="509"/>
                      </a:lnTo>
                      <a:lnTo>
                        <a:pt x="397" y="494"/>
                      </a:lnTo>
                      <a:lnTo>
                        <a:pt x="372" y="503"/>
                      </a:lnTo>
                      <a:lnTo>
                        <a:pt x="346" y="487"/>
                      </a:lnTo>
                      <a:lnTo>
                        <a:pt x="340" y="554"/>
                      </a:lnTo>
                      <a:lnTo>
                        <a:pt x="313" y="559"/>
                      </a:lnTo>
                      <a:lnTo>
                        <a:pt x="303" y="574"/>
                      </a:lnTo>
                      <a:lnTo>
                        <a:pt x="278" y="589"/>
                      </a:lnTo>
                      <a:lnTo>
                        <a:pt x="262" y="589"/>
                      </a:lnTo>
                      <a:lnTo>
                        <a:pt x="246" y="588"/>
                      </a:lnTo>
                      <a:lnTo>
                        <a:pt x="225" y="609"/>
                      </a:lnTo>
                      <a:lnTo>
                        <a:pt x="190" y="598"/>
                      </a:lnTo>
                      <a:lnTo>
                        <a:pt x="142" y="607"/>
                      </a:lnTo>
                      <a:lnTo>
                        <a:pt x="132" y="618"/>
                      </a:lnTo>
                      <a:lnTo>
                        <a:pt x="112" y="597"/>
                      </a:lnTo>
                      <a:lnTo>
                        <a:pt x="91" y="597"/>
                      </a:lnTo>
                      <a:lnTo>
                        <a:pt x="91" y="587"/>
                      </a:lnTo>
                      <a:lnTo>
                        <a:pt x="30" y="553"/>
                      </a:lnTo>
                      <a:lnTo>
                        <a:pt x="51" y="537"/>
                      </a:lnTo>
                      <a:lnTo>
                        <a:pt x="31" y="517"/>
                      </a:lnTo>
                      <a:lnTo>
                        <a:pt x="20" y="471"/>
                      </a:lnTo>
                      <a:lnTo>
                        <a:pt x="28" y="458"/>
                      </a:lnTo>
                      <a:lnTo>
                        <a:pt x="25" y="436"/>
                      </a:lnTo>
                      <a:lnTo>
                        <a:pt x="14" y="430"/>
                      </a:lnTo>
                      <a:lnTo>
                        <a:pt x="7" y="416"/>
                      </a:lnTo>
                      <a:lnTo>
                        <a:pt x="16" y="39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5" name="Freeform 290"/>
                <p:cNvSpPr>
                  <a:spLocks/>
                </p:cNvSpPr>
                <p:nvPr/>
              </p:nvSpPr>
              <p:spPr bwMode="auto">
                <a:xfrm>
                  <a:off x="1063719" y="3123483"/>
                  <a:ext cx="242909" cy="242807"/>
                </a:xfrm>
                <a:custGeom>
                  <a:avLst/>
                  <a:gdLst>
                    <a:gd name="T0" fmla="*/ 0 w 456"/>
                    <a:gd name="T1" fmla="*/ 2147483646 h 451"/>
                    <a:gd name="T2" fmla="*/ 2147483646 w 456"/>
                    <a:gd name="T3" fmla="*/ 2147483646 h 451"/>
                    <a:gd name="T4" fmla="*/ 2147483646 w 456"/>
                    <a:gd name="T5" fmla="*/ 2147483646 h 451"/>
                    <a:gd name="T6" fmla="*/ 2147483646 w 456"/>
                    <a:gd name="T7" fmla="*/ 2147483646 h 451"/>
                    <a:gd name="T8" fmla="*/ 2147483646 w 456"/>
                    <a:gd name="T9" fmla="*/ 2147483646 h 451"/>
                    <a:gd name="T10" fmla="*/ 2147483646 w 456"/>
                    <a:gd name="T11" fmla="*/ 2147483646 h 451"/>
                    <a:gd name="T12" fmla="*/ 2147483646 w 456"/>
                    <a:gd name="T13" fmla="*/ 2147483646 h 451"/>
                    <a:gd name="T14" fmla="*/ 2147483646 w 456"/>
                    <a:gd name="T15" fmla="*/ 2147483646 h 451"/>
                    <a:gd name="T16" fmla="*/ 2147483646 w 456"/>
                    <a:gd name="T17" fmla="*/ 2147483646 h 451"/>
                    <a:gd name="T18" fmla="*/ 2147483646 w 456"/>
                    <a:gd name="T19" fmla="*/ 2147483646 h 451"/>
                    <a:gd name="T20" fmla="*/ 2147483646 w 456"/>
                    <a:gd name="T21" fmla="*/ 2147483646 h 451"/>
                    <a:gd name="T22" fmla="*/ 2147483646 w 456"/>
                    <a:gd name="T23" fmla="*/ 2147483646 h 451"/>
                    <a:gd name="T24" fmla="*/ 2147483646 w 456"/>
                    <a:gd name="T25" fmla="*/ 2147483646 h 451"/>
                    <a:gd name="T26" fmla="*/ 2147483646 w 456"/>
                    <a:gd name="T27" fmla="*/ 2147483646 h 451"/>
                    <a:gd name="T28" fmla="*/ 2147483646 w 456"/>
                    <a:gd name="T29" fmla="*/ 2147483646 h 451"/>
                    <a:gd name="T30" fmla="*/ 2147483646 w 456"/>
                    <a:gd name="T31" fmla="*/ 2147483646 h 451"/>
                    <a:gd name="T32" fmla="*/ 2147483646 w 456"/>
                    <a:gd name="T33" fmla="*/ 2147483646 h 451"/>
                    <a:gd name="T34" fmla="*/ 2147483646 w 456"/>
                    <a:gd name="T35" fmla="*/ 2147483646 h 451"/>
                    <a:gd name="T36" fmla="*/ 2147483646 w 456"/>
                    <a:gd name="T37" fmla="*/ 2147483646 h 451"/>
                    <a:gd name="T38" fmla="*/ 2147483646 w 456"/>
                    <a:gd name="T39" fmla="*/ 2147483646 h 451"/>
                    <a:gd name="T40" fmla="*/ 2147483646 w 456"/>
                    <a:gd name="T41" fmla="*/ 2147483646 h 451"/>
                    <a:gd name="T42" fmla="*/ 2147483646 w 456"/>
                    <a:gd name="T43" fmla="*/ 2147483646 h 451"/>
                    <a:gd name="T44" fmla="*/ 2147483646 w 456"/>
                    <a:gd name="T45" fmla="*/ 2147483646 h 451"/>
                    <a:gd name="T46" fmla="*/ 2147483646 w 456"/>
                    <a:gd name="T47" fmla="*/ 2147483646 h 451"/>
                    <a:gd name="T48" fmla="*/ 2147483646 w 456"/>
                    <a:gd name="T49" fmla="*/ 2147483646 h 451"/>
                    <a:gd name="T50" fmla="*/ 2147483646 w 456"/>
                    <a:gd name="T51" fmla="*/ 2147483646 h 451"/>
                    <a:gd name="T52" fmla="*/ 2147483646 w 456"/>
                    <a:gd name="T53" fmla="*/ 2147483646 h 451"/>
                    <a:gd name="T54" fmla="*/ 2147483646 w 456"/>
                    <a:gd name="T55" fmla="*/ 2147483646 h 451"/>
                    <a:gd name="T56" fmla="*/ 2147483646 w 456"/>
                    <a:gd name="T57" fmla="*/ 2147483646 h 451"/>
                    <a:gd name="T58" fmla="*/ 2147483646 w 456"/>
                    <a:gd name="T59" fmla="*/ 2147483646 h 451"/>
                    <a:gd name="T60" fmla="*/ 2147483646 w 456"/>
                    <a:gd name="T61" fmla="*/ 2147483646 h 451"/>
                    <a:gd name="T62" fmla="*/ 2147483646 w 456"/>
                    <a:gd name="T63" fmla="*/ 2147483646 h 451"/>
                    <a:gd name="T64" fmla="*/ 2147483646 w 456"/>
                    <a:gd name="T65" fmla="*/ 2147483646 h 451"/>
                    <a:gd name="T66" fmla="*/ 2147483646 w 456"/>
                    <a:gd name="T67" fmla="*/ 2147483646 h 451"/>
                    <a:gd name="T68" fmla="*/ 2147483646 w 456"/>
                    <a:gd name="T69" fmla="*/ 2147483646 h 451"/>
                    <a:gd name="T70" fmla="*/ 2147483646 w 456"/>
                    <a:gd name="T71" fmla="*/ 2147483646 h 451"/>
                    <a:gd name="T72" fmla="*/ 2147483646 w 456"/>
                    <a:gd name="T73" fmla="*/ 2147483646 h 451"/>
                    <a:gd name="T74" fmla="*/ 2147483646 w 456"/>
                    <a:gd name="T75" fmla="*/ 2147483646 h 451"/>
                    <a:gd name="T76" fmla="*/ 2147483646 w 456"/>
                    <a:gd name="T77" fmla="*/ 2147483646 h 451"/>
                    <a:gd name="T78" fmla="*/ 2147483646 w 456"/>
                    <a:gd name="T79" fmla="*/ 2147483646 h 451"/>
                    <a:gd name="T80" fmla="*/ 2147483646 w 456"/>
                    <a:gd name="T81" fmla="*/ 2147483646 h 451"/>
                    <a:gd name="T82" fmla="*/ 2147483646 w 456"/>
                    <a:gd name="T83" fmla="*/ 2147483646 h 451"/>
                    <a:gd name="T84" fmla="*/ 2147483646 w 456"/>
                    <a:gd name="T85" fmla="*/ 2147483646 h 451"/>
                    <a:gd name="T86" fmla="*/ 2147483646 w 456"/>
                    <a:gd name="T87" fmla="*/ 2147483646 h 451"/>
                    <a:gd name="T88" fmla="*/ 2147483646 w 456"/>
                    <a:gd name="T89" fmla="*/ 2147483646 h 451"/>
                    <a:gd name="T90" fmla="*/ 2147483646 w 456"/>
                    <a:gd name="T91" fmla="*/ 2147483646 h 451"/>
                    <a:gd name="T92" fmla="*/ 2147483646 w 456"/>
                    <a:gd name="T93" fmla="*/ 0 h 451"/>
                    <a:gd name="T94" fmla="*/ 2147483646 w 456"/>
                    <a:gd name="T95" fmla="*/ 2147483646 h 451"/>
                    <a:gd name="T96" fmla="*/ 2147483646 w 456"/>
                    <a:gd name="T97" fmla="*/ 2147483646 h 451"/>
                    <a:gd name="T98" fmla="*/ 2147483646 w 456"/>
                    <a:gd name="T99" fmla="*/ 2147483646 h 451"/>
                    <a:gd name="T100" fmla="*/ 2147483646 w 456"/>
                    <a:gd name="T101" fmla="*/ 2147483646 h 451"/>
                    <a:gd name="T102" fmla="*/ 2147483646 w 456"/>
                    <a:gd name="T103" fmla="*/ 2147483646 h 451"/>
                    <a:gd name="T104" fmla="*/ 2147483646 w 456"/>
                    <a:gd name="T105" fmla="*/ 2147483646 h 451"/>
                    <a:gd name="T106" fmla="*/ 2147483646 w 456"/>
                    <a:gd name="T107" fmla="*/ 2147483646 h 451"/>
                    <a:gd name="T108" fmla="*/ 2147483646 w 456"/>
                    <a:gd name="T109" fmla="*/ 2147483646 h 451"/>
                    <a:gd name="T110" fmla="*/ 2147483646 w 456"/>
                    <a:gd name="T111" fmla="*/ 2147483646 h 451"/>
                    <a:gd name="T112" fmla="*/ 2147483646 w 456"/>
                    <a:gd name="T113" fmla="*/ 2147483646 h 451"/>
                    <a:gd name="T114" fmla="*/ 0 w 456"/>
                    <a:gd name="T115" fmla="*/ 2147483646 h 4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56"/>
                    <a:gd name="T175" fmla="*/ 0 h 451"/>
                    <a:gd name="T176" fmla="*/ 456 w 456"/>
                    <a:gd name="T177" fmla="*/ 451 h 4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56" h="451">
                      <a:moveTo>
                        <a:pt x="0" y="155"/>
                      </a:moveTo>
                      <a:lnTo>
                        <a:pt x="8" y="160"/>
                      </a:lnTo>
                      <a:lnTo>
                        <a:pt x="3" y="176"/>
                      </a:lnTo>
                      <a:lnTo>
                        <a:pt x="34" y="197"/>
                      </a:lnTo>
                      <a:lnTo>
                        <a:pt x="85" y="213"/>
                      </a:lnTo>
                      <a:lnTo>
                        <a:pt x="90" y="228"/>
                      </a:lnTo>
                      <a:lnTo>
                        <a:pt x="100" y="224"/>
                      </a:lnTo>
                      <a:lnTo>
                        <a:pt x="104" y="239"/>
                      </a:lnTo>
                      <a:lnTo>
                        <a:pt x="119" y="244"/>
                      </a:lnTo>
                      <a:lnTo>
                        <a:pt x="109" y="270"/>
                      </a:lnTo>
                      <a:lnTo>
                        <a:pt x="125" y="285"/>
                      </a:lnTo>
                      <a:lnTo>
                        <a:pt x="145" y="285"/>
                      </a:lnTo>
                      <a:lnTo>
                        <a:pt x="167" y="306"/>
                      </a:lnTo>
                      <a:lnTo>
                        <a:pt x="141" y="326"/>
                      </a:lnTo>
                      <a:lnTo>
                        <a:pt x="163" y="383"/>
                      </a:lnTo>
                      <a:lnTo>
                        <a:pt x="198" y="394"/>
                      </a:lnTo>
                      <a:lnTo>
                        <a:pt x="197" y="410"/>
                      </a:lnTo>
                      <a:lnTo>
                        <a:pt x="228" y="451"/>
                      </a:lnTo>
                      <a:lnTo>
                        <a:pt x="269" y="451"/>
                      </a:lnTo>
                      <a:lnTo>
                        <a:pt x="284" y="437"/>
                      </a:lnTo>
                      <a:lnTo>
                        <a:pt x="295" y="406"/>
                      </a:lnTo>
                      <a:lnTo>
                        <a:pt x="285" y="401"/>
                      </a:lnTo>
                      <a:lnTo>
                        <a:pt x="295" y="386"/>
                      </a:lnTo>
                      <a:lnTo>
                        <a:pt x="293" y="308"/>
                      </a:lnTo>
                      <a:lnTo>
                        <a:pt x="320" y="269"/>
                      </a:lnTo>
                      <a:lnTo>
                        <a:pt x="350" y="279"/>
                      </a:lnTo>
                      <a:lnTo>
                        <a:pt x="371" y="258"/>
                      </a:lnTo>
                      <a:lnTo>
                        <a:pt x="403" y="239"/>
                      </a:lnTo>
                      <a:lnTo>
                        <a:pt x="438" y="214"/>
                      </a:lnTo>
                      <a:lnTo>
                        <a:pt x="456" y="137"/>
                      </a:lnTo>
                      <a:lnTo>
                        <a:pt x="446" y="127"/>
                      </a:lnTo>
                      <a:lnTo>
                        <a:pt x="415" y="132"/>
                      </a:lnTo>
                      <a:lnTo>
                        <a:pt x="390" y="116"/>
                      </a:lnTo>
                      <a:lnTo>
                        <a:pt x="385" y="90"/>
                      </a:lnTo>
                      <a:lnTo>
                        <a:pt x="401" y="60"/>
                      </a:lnTo>
                      <a:lnTo>
                        <a:pt x="386" y="49"/>
                      </a:lnTo>
                      <a:lnTo>
                        <a:pt x="355" y="29"/>
                      </a:lnTo>
                      <a:lnTo>
                        <a:pt x="340" y="53"/>
                      </a:lnTo>
                      <a:lnTo>
                        <a:pt x="309" y="48"/>
                      </a:lnTo>
                      <a:lnTo>
                        <a:pt x="294" y="58"/>
                      </a:lnTo>
                      <a:lnTo>
                        <a:pt x="283" y="89"/>
                      </a:lnTo>
                      <a:lnTo>
                        <a:pt x="252" y="88"/>
                      </a:lnTo>
                      <a:lnTo>
                        <a:pt x="262" y="67"/>
                      </a:lnTo>
                      <a:lnTo>
                        <a:pt x="227" y="67"/>
                      </a:lnTo>
                      <a:lnTo>
                        <a:pt x="233" y="52"/>
                      </a:lnTo>
                      <a:lnTo>
                        <a:pt x="223" y="26"/>
                      </a:lnTo>
                      <a:lnTo>
                        <a:pt x="198" y="0"/>
                      </a:lnTo>
                      <a:lnTo>
                        <a:pt x="172" y="20"/>
                      </a:lnTo>
                      <a:lnTo>
                        <a:pt x="161" y="40"/>
                      </a:lnTo>
                      <a:lnTo>
                        <a:pt x="109" y="49"/>
                      </a:lnTo>
                      <a:lnTo>
                        <a:pt x="119" y="70"/>
                      </a:lnTo>
                      <a:lnTo>
                        <a:pt x="93" y="100"/>
                      </a:lnTo>
                      <a:lnTo>
                        <a:pt x="110" y="122"/>
                      </a:lnTo>
                      <a:lnTo>
                        <a:pt x="82" y="142"/>
                      </a:lnTo>
                      <a:lnTo>
                        <a:pt x="67" y="121"/>
                      </a:lnTo>
                      <a:lnTo>
                        <a:pt x="25" y="114"/>
                      </a:lnTo>
                      <a:lnTo>
                        <a:pt x="10" y="130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adFill flip="none" rotWithShape="1">
                  <a:gsLst>
                    <a:gs pos="43000">
                      <a:srgbClr val="FF5050"/>
                    </a:gs>
                    <a:gs pos="86000">
                      <a:srgbClr val="99FF99"/>
                    </a:gs>
                    <a:gs pos="70000">
                      <a:srgbClr val="FFFF99"/>
                    </a:gs>
                  </a:gsLst>
                  <a:lin ang="1200000" scaled="0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6" name="Freeform 291"/>
                <p:cNvSpPr>
                  <a:spLocks/>
                </p:cNvSpPr>
                <p:nvPr/>
              </p:nvSpPr>
              <p:spPr bwMode="auto">
                <a:xfrm>
                  <a:off x="1346320" y="3315507"/>
                  <a:ext cx="279426" cy="342787"/>
                </a:xfrm>
                <a:custGeom>
                  <a:avLst/>
                  <a:gdLst>
                    <a:gd name="T0" fmla="*/ 2147483646 w 528"/>
                    <a:gd name="T1" fmla="*/ 2147483646 h 639"/>
                    <a:gd name="T2" fmla="*/ 2147483646 w 528"/>
                    <a:gd name="T3" fmla="*/ 2147483646 h 639"/>
                    <a:gd name="T4" fmla="*/ 2147483646 w 528"/>
                    <a:gd name="T5" fmla="*/ 2147483646 h 639"/>
                    <a:gd name="T6" fmla="*/ 2147483646 w 528"/>
                    <a:gd name="T7" fmla="*/ 2147483646 h 639"/>
                    <a:gd name="T8" fmla="*/ 2147483646 w 528"/>
                    <a:gd name="T9" fmla="*/ 2147483646 h 639"/>
                    <a:gd name="T10" fmla="*/ 2147483646 w 528"/>
                    <a:gd name="T11" fmla="*/ 2147483646 h 639"/>
                    <a:gd name="T12" fmla="*/ 2147483646 w 528"/>
                    <a:gd name="T13" fmla="*/ 2147483646 h 639"/>
                    <a:gd name="T14" fmla="*/ 2147483646 w 528"/>
                    <a:gd name="T15" fmla="*/ 2147483646 h 639"/>
                    <a:gd name="T16" fmla="*/ 2147483646 w 528"/>
                    <a:gd name="T17" fmla="*/ 2147483646 h 639"/>
                    <a:gd name="T18" fmla="*/ 2147483646 w 528"/>
                    <a:gd name="T19" fmla="*/ 2147483646 h 639"/>
                    <a:gd name="T20" fmla="*/ 2147483646 w 528"/>
                    <a:gd name="T21" fmla="*/ 2147483646 h 639"/>
                    <a:gd name="T22" fmla="*/ 2147483646 w 528"/>
                    <a:gd name="T23" fmla="*/ 2147483646 h 639"/>
                    <a:gd name="T24" fmla="*/ 2147483646 w 528"/>
                    <a:gd name="T25" fmla="*/ 2147483646 h 639"/>
                    <a:gd name="T26" fmla="*/ 2147483646 w 528"/>
                    <a:gd name="T27" fmla="*/ 2147483646 h 639"/>
                    <a:gd name="T28" fmla="*/ 2147483646 w 528"/>
                    <a:gd name="T29" fmla="*/ 2147483646 h 639"/>
                    <a:gd name="T30" fmla="*/ 2147483646 w 528"/>
                    <a:gd name="T31" fmla="*/ 2147483646 h 639"/>
                    <a:gd name="T32" fmla="*/ 2147483646 w 528"/>
                    <a:gd name="T33" fmla="*/ 2147483646 h 639"/>
                    <a:gd name="T34" fmla="*/ 2147483646 w 528"/>
                    <a:gd name="T35" fmla="*/ 2147483646 h 639"/>
                    <a:gd name="T36" fmla="*/ 2147483646 w 528"/>
                    <a:gd name="T37" fmla="*/ 2147483646 h 639"/>
                    <a:gd name="T38" fmla="*/ 2147483646 w 528"/>
                    <a:gd name="T39" fmla="*/ 2147483646 h 639"/>
                    <a:gd name="T40" fmla="*/ 2147483646 w 528"/>
                    <a:gd name="T41" fmla="*/ 2147483646 h 639"/>
                    <a:gd name="T42" fmla="*/ 2147483646 w 528"/>
                    <a:gd name="T43" fmla="*/ 2147483646 h 639"/>
                    <a:gd name="T44" fmla="*/ 2147483646 w 528"/>
                    <a:gd name="T45" fmla="*/ 2147483646 h 639"/>
                    <a:gd name="T46" fmla="*/ 2147483646 w 528"/>
                    <a:gd name="T47" fmla="*/ 2147483646 h 639"/>
                    <a:gd name="T48" fmla="*/ 2147483646 w 528"/>
                    <a:gd name="T49" fmla="*/ 2147483646 h 639"/>
                    <a:gd name="T50" fmla="*/ 2147483646 w 528"/>
                    <a:gd name="T51" fmla="*/ 2147483646 h 639"/>
                    <a:gd name="T52" fmla="*/ 2147483646 w 528"/>
                    <a:gd name="T53" fmla="*/ 2147483646 h 639"/>
                    <a:gd name="T54" fmla="*/ 2147483646 w 528"/>
                    <a:gd name="T55" fmla="*/ 2147483646 h 639"/>
                    <a:gd name="T56" fmla="*/ 2147483646 w 528"/>
                    <a:gd name="T57" fmla="*/ 2147483646 h 639"/>
                    <a:gd name="T58" fmla="*/ 2147483646 w 528"/>
                    <a:gd name="T59" fmla="*/ 2147483646 h 639"/>
                    <a:gd name="T60" fmla="*/ 2147483646 w 528"/>
                    <a:gd name="T61" fmla="*/ 2147483646 h 639"/>
                    <a:gd name="T62" fmla="*/ 2147483646 w 528"/>
                    <a:gd name="T63" fmla="*/ 2147483646 h 639"/>
                    <a:gd name="T64" fmla="*/ 2147483646 w 528"/>
                    <a:gd name="T65" fmla="*/ 2147483646 h 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8"/>
                    <a:gd name="T100" fmla="*/ 0 h 639"/>
                    <a:gd name="T101" fmla="*/ 528 w 528"/>
                    <a:gd name="T102" fmla="*/ 639 h 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8" h="639">
                      <a:moveTo>
                        <a:pt x="187" y="6"/>
                      </a:moveTo>
                      <a:lnTo>
                        <a:pt x="206" y="57"/>
                      </a:lnTo>
                      <a:lnTo>
                        <a:pt x="196" y="72"/>
                      </a:lnTo>
                      <a:lnTo>
                        <a:pt x="217" y="72"/>
                      </a:lnTo>
                      <a:lnTo>
                        <a:pt x="247" y="94"/>
                      </a:lnTo>
                      <a:lnTo>
                        <a:pt x="283" y="74"/>
                      </a:lnTo>
                      <a:lnTo>
                        <a:pt x="288" y="84"/>
                      </a:lnTo>
                      <a:lnTo>
                        <a:pt x="303" y="95"/>
                      </a:lnTo>
                      <a:lnTo>
                        <a:pt x="322" y="146"/>
                      </a:lnTo>
                      <a:lnTo>
                        <a:pt x="307" y="172"/>
                      </a:lnTo>
                      <a:lnTo>
                        <a:pt x="340" y="270"/>
                      </a:lnTo>
                      <a:lnTo>
                        <a:pt x="351" y="275"/>
                      </a:lnTo>
                      <a:lnTo>
                        <a:pt x="366" y="265"/>
                      </a:lnTo>
                      <a:lnTo>
                        <a:pt x="367" y="239"/>
                      </a:lnTo>
                      <a:lnTo>
                        <a:pt x="403" y="239"/>
                      </a:lnTo>
                      <a:lnTo>
                        <a:pt x="432" y="256"/>
                      </a:lnTo>
                      <a:lnTo>
                        <a:pt x="456" y="307"/>
                      </a:lnTo>
                      <a:lnTo>
                        <a:pt x="482" y="334"/>
                      </a:lnTo>
                      <a:lnTo>
                        <a:pt x="516" y="339"/>
                      </a:lnTo>
                      <a:lnTo>
                        <a:pt x="528" y="354"/>
                      </a:lnTo>
                      <a:lnTo>
                        <a:pt x="521" y="386"/>
                      </a:lnTo>
                      <a:lnTo>
                        <a:pt x="511" y="390"/>
                      </a:lnTo>
                      <a:lnTo>
                        <a:pt x="515" y="427"/>
                      </a:lnTo>
                      <a:lnTo>
                        <a:pt x="505" y="441"/>
                      </a:lnTo>
                      <a:lnTo>
                        <a:pt x="505" y="451"/>
                      </a:lnTo>
                      <a:lnTo>
                        <a:pt x="483" y="477"/>
                      </a:lnTo>
                      <a:lnTo>
                        <a:pt x="493" y="487"/>
                      </a:lnTo>
                      <a:lnTo>
                        <a:pt x="498" y="509"/>
                      </a:lnTo>
                      <a:lnTo>
                        <a:pt x="492" y="539"/>
                      </a:lnTo>
                      <a:lnTo>
                        <a:pt x="472" y="558"/>
                      </a:lnTo>
                      <a:lnTo>
                        <a:pt x="470" y="574"/>
                      </a:lnTo>
                      <a:lnTo>
                        <a:pt x="418" y="614"/>
                      </a:lnTo>
                      <a:lnTo>
                        <a:pt x="418" y="630"/>
                      </a:lnTo>
                      <a:lnTo>
                        <a:pt x="377" y="639"/>
                      </a:lnTo>
                      <a:lnTo>
                        <a:pt x="362" y="618"/>
                      </a:lnTo>
                      <a:lnTo>
                        <a:pt x="373" y="598"/>
                      </a:lnTo>
                      <a:lnTo>
                        <a:pt x="271" y="575"/>
                      </a:lnTo>
                      <a:lnTo>
                        <a:pt x="260" y="590"/>
                      </a:lnTo>
                      <a:lnTo>
                        <a:pt x="236" y="560"/>
                      </a:lnTo>
                      <a:lnTo>
                        <a:pt x="246" y="544"/>
                      </a:lnTo>
                      <a:lnTo>
                        <a:pt x="185" y="523"/>
                      </a:lnTo>
                      <a:lnTo>
                        <a:pt x="186" y="507"/>
                      </a:lnTo>
                      <a:lnTo>
                        <a:pt x="171" y="502"/>
                      </a:lnTo>
                      <a:lnTo>
                        <a:pt x="159" y="517"/>
                      </a:lnTo>
                      <a:lnTo>
                        <a:pt x="150" y="492"/>
                      </a:lnTo>
                      <a:lnTo>
                        <a:pt x="160" y="472"/>
                      </a:lnTo>
                      <a:lnTo>
                        <a:pt x="141" y="424"/>
                      </a:lnTo>
                      <a:lnTo>
                        <a:pt x="131" y="440"/>
                      </a:lnTo>
                      <a:lnTo>
                        <a:pt x="95" y="440"/>
                      </a:lnTo>
                      <a:lnTo>
                        <a:pt x="66" y="382"/>
                      </a:lnTo>
                      <a:lnTo>
                        <a:pt x="66" y="357"/>
                      </a:lnTo>
                      <a:lnTo>
                        <a:pt x="57" y="349"/>
                      </a:lnTo>
                      <a:lnTo>
                        <a:pt x="21" y="345"/>
                      </a:lnTo>
                      <a:lnTo>
                        <a:pt x="16" y="299"/>
                      </a:lnTo>
                      <a:lnTo>
                        <a:pt x="0" y="287"/>
                      </a:lnTo>
                      <a:lnTo>
                        <a:pt x="23" y="279"/>
                      </a:lnTo>
                      <a:lnTo>
                        <a:pt x="58" y="285"/>
                      </a:lnTo>
                      <a:lnTo>
                        <a:pt x="71" y="172"/>
                      </a:lnTo>
                      <a:lnTo>
                        <a:pt x="92" y="135"/>
                      </a:lnTo>
                      <a:lnTo>
                        <a:pt x="113" y="118"/>
                      </a:lnTo>
                      <a:lnTo>
                        <a:pt x="112" y="62"/>
                      </a:lnTo>
                      <a:lnTo>
                        <a:pt x="102" y="29"/>
                      </a:lnTo>
                      <a:lnTo>
                        <a:pt x="111" y="20"/>
                      </a:lnTo>
                      <a:lnTo>
                        <a:pt x="131" y="15"/>
                      </a:lnTo>
                      <a:lnTo>
                        <a:pt x="136" y="0"/>
                      </a:lnTo>
                      <a:lnTo>
                        <a:pt x="172" y="5"/>
                      </a:lnTo>
                      <a:lnTo>
                        <a:pt x="187" y="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7" name="Freeform 292"/>
                <p:cNvSpPr>
                  <a:spLocks/>
                </p:cNvSpPr>
                <p:nvPr/>
              </p:nvSpPr>
              <p:spPr bwMode="auto">
                <a:xfrm>
                  <a:off x="1270113" y="3075875"/>
                  <a:ext cx="282602" cy="244394"/>
                </a:xfrm>
                <a:custGeom>
                  <a:avLst/>
                  <a:gdLst>
                    <a:gd name="T0" fmla="*/ 2147483646 w 535"/>
                    <a:gd name="T1" fmla="*/ 2147483646 h 454"/>
                    <a:gd name="T2" fmla="*/ 2147483646 w 535"/>
                    <a:gd name="T3" fmla="*/ 0 h 454"/>
                    <a:gd name="T4" fmla="*/ 2147483646 w 535"/>
                    <a:gd name="T5" fmla="*/ 2147483646 h 454"/>
                    <a:gd name="T6" fmla="*/ 2147483646 w 535"/>
                    <a:gd name="T7" fmla="*/ 2147483646 h 454"/>
                    <a:gd name="T8" fmla="*/ 2147483646 w 535"/>
                    <a:gd name="T9" fmla="*/ 2147483646 h 454"/>
                    <a:gd name="T10" fmla="*/ 2147483646 w 535"/>
                    <a:gd name="T11" fmla="*/ 2147483646 h 454"/>
                    <a:gd name="T12" fmla="*/ 2147483646 w 535"/>
                    <a:gd name="T13" fmla="*/ 2147483646 h 454"/>
                    <a:gd name="T14" fmla="*/ 2147483646 w 535"/>
                    <a:gd name="T15" fmla="*/ 2147483646 h 454"/>
                    <a:gd name="T16" fmla="*/ 2147483646 w 535"/>
                    <a:gd name="T17" fmla="*/ 2147483646 h 454"/>
                    <a:gd name="T18" fmla="*/ 2147483646 w 535"/>
                    <a:gd name="T19" fmla="*/ 2147483646 h 454"/>
                    <a:gd name="T20" fmla="*/ 2147483646 w 535"/>
                    <a:gd name="T21" fmla="*/ 2147483646 h 454"/>
                    <a:gd name="T22" fmla="*/ 2147483646 w 535"/>
                    <a:gd name="T23" fmla="*/ 2147483646 h 454"/>
                    <a:gd name="T24" fmla="*/ 2147483646 w 535"/>
                    <a:gd name="T25" fmla="*/ 2147483646 h 454"/>
                    <a:gd name="T26" fmla="*/ 2147483646 w 535"/>
                    <a:gd name="T27" fmla="*/ 2147483646 h 454"/>
                    <a:gd name="T28" fmla="*/ 2147483646 w 535"/>
                    <a:gd name="T29" fmla="*/ 2147483646 h 454"/>
                    <a:gd name="T30" fmla="*/ 2147483646 w 535"/>
                    <a:gd name="T31" fmla="*/ 2147483646 h 454"/>
                    <a:gd name="T32" fmla="*/ 2147483646 w 535"/>
                    <a:gd name="T33" fmla="*/ 2147483646 h 454"/>
                    <a:gd name="T34" fmla="*/ 2147483646 w 535"/>
                    <a:gd name="T35" fmla="*/ 2147483646 h 454"/>
                    <a:gd name="T36" fmla="*/ 2147483646 w 535"/>
                    <a:gd name="T37" fmla="*/ 2147483646 h 454"/>
                    <a:gd name="T38" fmla="*/ 2147483646 w 535"/>
                    <a:gd name="T39" fmla="*/ 2147483646 h 454"/>
                    <a:gd name="T40" fmla="*/ 2147483646 w 535"/>
                    <a:gd name="T41" fmla="*/ 2147483646 h 454"/>
                    <a:gd name="T42" fmla="*/ 2147483646 w 535"/>
                    <a:gd name="T43" fmla="*/ 2147483646 h 454"/>
                    <a:gd name="T44" fmla="*/ 2147483646 w 535"/>
                    <a:gd name="T45" fmla="*/ 2147483646 h 454"/>
                    <a:gd name="T46" fmla="*/ 2147483646 w 535"/>
                    <a:gd name="T47" fmla="*/ 2147483646 h 454"/>
                    <a:gd name="T48" fmla="*/ 2147483646 w 535"/>
                    <a:gd name="T49" fmla="*/ 2147483646 h 454"/>
                    <a:gd name="T50" fmla="*/ 2147483646 w 535"/>
                    <a:gd name="T51" fmla="*/ 2147483646 h 454"/>
                    <a:gd name="T52" fmla="*/ 2147483646 w 535"/>
                    <a:gd name="T53" fmla="*/ 2147483646 h 454"/>
                    <a:gd name="T54" fmla="*/ 2147483646 w 535"/>
                    <a:gd name="T55" fmla="*/ 2147483646 h 454"/>
                    <a:gd name="T56" fmla="*/ 2147483646 w 535"/>
                    <a:gd name="T57" fmla="*/ 2147483646 h 454"/>
                    <a:gd name="T58" fmla="*/ 2147483646 w 535"/>
                    <a:gd name="T59" fmla="*/ 2147483646 h 454"/>
                    <a:gd name="T60" fmla="*/ 2147483646 w 535"/>
                    <a:gd name="T61" fmla="*/ 2147483646 h 454"/>
                    <a:gd name="T62" fmla="*/ 2147483646 w 535"/>
                    <a:gd name="T63" fmla="*/ 2147483646 h 454"/>
                    <a:gd name="T64" fmla="*/ 2147483646 w 535"/>
                    <a:gd name="T65" fmla="*/ 2147483646 h 454"/>
                    <a:gd name="T66" fmla="*/ 2147483646 w 535"/>
                    <a:gd name="T67" fmla="*/ 2147483646 h 454"/>
                    <a:gd name="T68" fmla="*/ 2147483646 w 535"/>
                    <a:gd name="T69" fmla="*/ 2147483646 h 4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5"/>
                    <a:gd name="T106" fmla="*/ 0 h 454"/>
                    <a:gd name="T107" fmla="*/ 535 w 535"/>
                    <a:gd name="T108" fmla="*/ 454 h 4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5" h="454">
                      <a:moveTo>
                        <a:pt x="148" y="35"/>
                      </a:moveTo>
                      <a:lnTo>
                        <a:pt x="158" y="30"/>
                      </a:lnTo>
                      <a:lnTo>
                        <a:pt x="153" y="9"/>
                      </a:lnTo>
                      <a:lnTo>
                        <a:pt x="186" y="0"/>
                      </a:lnTo>
                      <a:lnTo>
                        <a:pt x="188" y="11"/>
                      </a:lnTo>
                      <a:lnTo>
                        <a:pt x="245" y="27"/>
                      </a:lnTo>
                      <a:lnTo>
                        <a:pt x="322" y="13"/>
                      </a:lnTo>
                      <a:lnTo>
                        <a:pt x="321" y="33"/>
                      </a:lnTo>
                      <a:lnTo>
                        <a:pt x="347" y="28"/>
                      </a:lnTo>
                      <a:lnTo>
                        <a:pt x="343" y="13"/>
                      </a:lnTo>
                      <a:lnTo>
                        <a:pt x="358" y="8"/>
                      </a:lnTo>
                      <a:lnTo>
                        <a:pt x="403" y="45"/>
                      </a:lnTo>
                      <a:lnTo>
                        <a:pt x="418" y="45"/>
                      </a:lnTo>
                      <a:lnTo>
                        <a:pt x="438" y="62"/>
                      </a:lnTo>
                      <a:lnTo>
                        <a:pt x="428" y="65"/>
                      </a:lnTo>
                      <a:lnTo>
                        <a:pt x="427" y="96"/>
                      </a:lnTo>
                      <a:lnTo>
                        <a:pt x="442" y="113"/>
                      </a:lnTo>
                      <a:lnTo>
                        <a:pt x="458" y="113"/>
                      </a:lnTo>
                      <a:lnTo>
                        <a:pt x="451" y="143"/>
                      </a:lnTo>
                      <a:lnTo>
                        <a:pt x="477" y="153"/>
                      </a:lnTo>
                      <a:lnTo>
                        <a:pt x="477" y="179"/>
                      </a:lnTo>
                      <a:lnTo>
                        <a:pt x="511" y="230"/>
                      </a:lnTo>
                      <a:lnTo>
                        <a:pt x="506" y="241"/>
                      </a:lnTo>
                      <a:lnTo>
                        <a:pt x="516" y="241"/>
                      </a:lnTo>
                      <a:lnTo>
                        <a:pt x="516" y="246"/>
                      </a:lnTo>
                      <a:lnTo>
                        <a:pt x="500" y="262"/>
                      </a:lnTo>
                      <a:lnTo>
                        <a:pt x="510" y="282"/>
                      </a:lnTo>
                      <a:lnTo>
                        <a:pt x="535" y="292"/>
                      </a:lnTo>
                      <a:lnTo>
                        <a:pt x="535" y="313"/>
                      </a:lnTo>
                      <a:lnTo>
                        <a:pt x="514" y="323"/>
                      </a:lnTo>
                      <a:lnTo>
                        <a:pt x="509" y="333"/>
                      </a:lnTo>
                      <a:lnTo>
                        <a:pt x="493" y="323"/>
                      </a:lnTo>
                      <a:lnTo>
                        <a:pt x="483" y="348"/>
                      </a:lnTo>
                      <a:lnTo>
                        <a:pt x="496" y="360"/>
                      </a:lnTo>
                      <a:lnTo>
                        <a:pt x="461" y="388"/>
                      </a:lnTo>
                      <a:lnTo>
                        <a:pt x="441" y="388"/>
                      </a:lnTo>
                      <a:lnTo>
                        <a:pt x="436" y="408"/>
                      </a:lnTo>
                      <a:lnTo>
                        <a:pt x="400" y="393"/>
                      </a:lnTo>
                      <a:lnTo>
                        <a:pt x="409" y="444"/>
                      </a:lnTo>
                      <a:lnTo>
                        <a:pt x="394" y="454"/>
                      </a:lnTo>
                      <a:lnTo>
                        <a:pt x="389" y="433"/>
                      </a:lnTo>
                      <a:lnTo>
                        <a:pt x="373" y="433"/>
                      </a:lnTo>
                      <a:lnTo>
                        <a:pt x="363" y="412"/>
                      </a:lnTo>
                      <a:lnTo>
                        <a:pt x="357" y="453"/>
                      </a:lnTo>
                      <a:lnTo>
                        <a:pt x="331" y="453"/>
                      </a:lnTo>
                      <a:lnTo>
                        <a:pt x="316" y="452"/>
                      </a:lnTo>
                      <a:lnTo>
                        <a:pt x="261" y="401"/>
                      </a:lnTo>
                      <a:lnTo>
                        <a:pt x="261" y="389"/>
                      </a:lnTo>
                      <a:lnTo>
                        <a:pt x="242" y="374"/>
                      </a:lnTo>
                      <a:lnTo>
                        <a:pt x="232" y="374"/>
                      </a:lnTo>
                      <a:lnTo>
                        <a:pt x="169" y="403"/>
                      </a:lnTo>
                      <a:lnTo>
                        <a:pt x="154" y="398"/>
                      </a:lnTo>
                      <a:lnTo>
                        <a:pt x="135" y="352"/>
                      </a:lnTo>
                      <a:lnTo>
                        <a:pt x="145" y="332"/>
                      </a:lnTo>
                      <a:lnTo>
                        <a:pt x="120" y="331"/>
                      </a:lnTo>
                      <a:lnTo>
                        <a:pt x="109" y="315"/>
                      </a:lnTo>
                      <a:lnTo>
                        <a:pt x="84" y="326"/>
                      </a:lnTo>
                      <a:lnTo>
                        <a:pt x="53" y="304"/>
                      </a:lnTo>
                      <a:lnTo>
                        <a:pt x="71" y="227"/>
                      </a:lnTo>
                      <a:lnTo>
                        <a:pt x="61" y="217"/>
                      </a:lnTo>
                      <a:lnTo>
                        <a:pt x="30" y="222"/>
                      </a:lnTo>
                      <a:lnTo>
                        <a:pt x="5" y="206"/>
                      </a:lnTo>
                      <a:lnTo>
                        <a:pt x="0" y="180"/>
                      </a:lnTo>
                      <a:lnTo>
                        <a:pt x="16" y="150"/>
                      </a:lnTo>
                      <a:lnTo>
                        <a:pt x="1" y="139"/>
                      </a:lnTo>
                      <a:lnTo>
                        <a:pt x="23" y="124"/>
                      </a:lnTo>
                      <a:lnTo>
                        <a:pt x="23" y="104"/>
                      </a:lnTo>
                      <a:lnTo>
                        <a:pt x="93" y="72"/>
                      </a:lnTo>
                      <a:lnTo>
                        <a:pt x="107" y="18"/>
                      </a:lnTo>
                      <a:lnTo>
                        <a:pt x="148" y="3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8" name="Freeform 293"/>
                <p:cNvSpPr>
                  <a:spLocks/>
                </p:cNvSpPr>
                <p:nvPr/>
              </p:nvSpPr>
              <p:spPr bwMode="auto">
                <a:xfrm>
                  <a:off x="1181205" y="3239333"/>
                  <a:ext cx="255611" cy="261852"/>
                </a:xfrm>
                <a:custGeom>
                  <a:avLst/>
                  <a:gdLst>
                    <a:gd name="T0" fmla="*/ 2147483646 w 481"/>
                    <a:gd name="T1" fmla="*/ 2147483646 h 486"/>
                    <a:gd name="T2" fmla="*/ 2147483646 w 481"/>
                    <a:gd name="T3" fmla="*/ 2147483646 h 486"/>
                    <a:gd name="T4" fmla="*/ 2147483646 w 481"/>
                    <a:gd name="T5" fmla="*/ 2147483646 h 486"/>
                    <a:gd name="T6" fmla="*/ 0 w 481"/>
                    <a:gd name="T7" fmla="*/ 2147483646 h 486"/>
                    <a:gd name="T8" fmla="*/ 0 w 481"/>
                    <a:gd name="T9" fmla="*/ 2147483646 h 486"/>
                    <a:gd name="T10" fmla="*/ 2147483646 w 481"/>
                    <a:gd name="T11" fmla="*/ 2147483646 h 486"/>
                    <a:gd name="T12" fmla="*/ 2147483646 w 481"/>
                    <a:gd name="T13" fmla="*/ 2147483646 h 486"/>
                    <a:gd name="T14" fmla="*/ 2147483646 w 481"/>
                    <a:gd name="T15" fmla="*/ 2147483646 h 486"/>
                    <a:gd name="T16" fmla="*/ 2147483646 w 481"/>
                    <a:gd name="T17" fmla="*/ 2147483646 h 486"/>
                    <a:gd name="T18" fmla="*/ 2147483646 w 481"/>
                    <a:gd name="T19" fmla="*/ 2147483646 h 486"/>
                    <a:gd name="T20" fmla="*/ 2147483646 w 481"/>
                    <a:gd name="T21" fmla="*/ 2147483646 h 486"/>
                    <a:gd name="T22" fmla="*/ 2147483646 w 481"/>
                    <a:gd name="T23" fmla="*/ 2147483646 h 486"/>
                    <a:gd name="T24" fmla="*/ 2147483646 w 481"/>
                    <a:gd name="T25" fmla="*/ 2147483646 h 486"/>
                    <a:gd name="T26" fmla="*/ 2147483646 w 481"/>
                    <a:gd name="T27" fmla="*/ 2147483646 h 486"/>
                    <a:gd name="T28" fmla="*/ 2147483646 w 481"/>
                    <a:gd name="T29" fmla="*/ 2147483646 h 486"/>
                    <a:gd name="T30" fmla="*/ 2147483646 w 481"/>
                    <a:gd name="T31" fmla="*/ 2147483646 h 486"/>
                    <a:gd name="T32" fmla="*/ 2147483646 w 481"/>
                    <a:gd name="T33" fmla="*/ 2147483646 h 486"/>
                    <a:gd name="T34" fmla="*/ 2147483646 w 481"/>
                    <a:gd name="T35" fmla="*/ 2147483646 h 486"/>
                    <a:gd name="T36" fmla="*/ 2147483646 w 481"/>
                    <a:gd name="T37" fmla="*/ 2147483646 h 486"/>
                    <a:gd name="T38" fmla="*/ 2147483646 w 481"/>
                    <a:gd name="T39" fmla="*/ 2147483646 h 486"/>
                    <a:gd name="T40" fmla="*/ 2147483646 w 481"/>
                    <a:gd name="T41" fmla="*/ 2147483646 h 486"/>
                    <a:gd name="T42" fmla="*/ 2147483646 w 481"/>
                    <a:gd name="T43" fmla="*/ 2147483646 h 486"/>
                    <a:gd name="T44" fmla="*/ 2147483646 w 481"/>
                    <a:gd name="T45" fmla="*/ 2147483646 h 486"/>
                    <a:gd name="T46" fmla="*/ 2147483646 w 481"/>
                    <a:gd name="T47" fmla="*/ 2147483646 h 486"/>
                    <a:gd name="T48" fmla="*/ 2147483646 w 481"/>
                    <a:gd name="T49" fmla="*/ 2147483646 h 486"/>
                    <a:gd name="T50" fmla="*/ 2147483646 w 481"/>
                    <a:gd name="T51" fmla="*/ 2147483646 h 486"/>
                    <a:gd name="T52" fmla="*/ 2147483646 w 481"/>
                    <a:gd name="T53" fmla="*/ 2147483646 h 486"/>
                    <a:gd name="T54" fmla="*/ 2147483646 w 481"/>
                    <a:gd name="T55" fmla="*/ 2147483646 h 486"/>
                    <a:gd name="T56" fmla="*/ 2147483646 w 481"/>
                    <a:gd name="T57" fmla="*/ 2147483646 h 486"/>
                    <a:gd name="T58" fmla="*/ 2147483646 w 481"/>
                    <a:gd name="T59" fmla="*/ 2147483646 h 486"/>
                    <a:gd name="T60" fmla="*/ 2147483646 w 481"/>
                    <a:gd name="T61" fmla="*/ 2147483646 h 486"/>
                    <a:gd name="T62" fmla="*/ 2147483646 w 481"/>
                    <a:gd name="T63" fmla="*/ 2147483646 h 486"/>
                    <a:gd name="T64" fmla="*/ 2147483646 w 481"/>
                    <a:gd name="T65" fmla="*/ 2147483646 h 486"/>
                    <a:gd name="T66" fmla="*/ 2147483646 w 481"/>
                    <a:gd name="T67" fmla="*/ 2147483646 h 486"/>
                    <a:gd name="T68" fmla="*/ 2147483646 w 481"/>
                    <a:gd name="T69" fmla="*/ 2147483646 h 486"/>
                    <a:gd name="T70" fmla="*/ 2147483646 w 481"/>
                    <a:gd name="T71" fmla="*/ 2147483646 h 486"/>
                    <a:gd name="T72" fmla="*/ 2147483646 w 481"/>
                    <a:gd name="T73" fmla="*/ 2147483646 h 486"/>
                    <a:gd name="T74" fmla="*/ 2147483646 w 481"/>
                    <a:gd name="T75" fmla="*/ 2147483646 h 486"/>
                    <a:gd name="T76" fmla="*/ 2147483646 w 481"/>
                    <a:gd name="T77" fmla="*/ 0 h 486"/>
                    <a:gd name="T78" fmla="*/ 2147483646 w 481"/>
                    <a:gd name="T79" fmla="*/ 2147483646 h 486"/>
                    <a:gd name="T80" fmla="*/ 2147483646 w 481"/>
                    <a:gd name="T81" fmla="*/ 2147483646 h 486"/>
                    <a:gd name="T82" fmla="*/ 2147483646 w 481"/>
                    <a:gd name="T83" fmla="*/ 2147483646 h 486"/>
                    <a:gd name="T84" fmla="*/ 2147483646 w 481"/>
                    <a:gd name="T85" fmla="*/ 2147483646 h 486"/>
                    <a:gd name="T86" fmla="*/ 2147483646 w 481"/>
                    <a:gd name="T87" fmla="*/ 2147483646 h 486"/>
                    <a:gd name="T88" fmla="*/ 2147483646 w 481"/>
                    <a:gd name="T89" fmla="*/ 2147483646 h 486"/>
                    <a:gd name="T90" fmla="*/ 2147483646 w 481"/>
                    <a:gd name="T91" fmla="*/ 2147483646 h 486"/>
                    <a:gd name="T92" fmla="*/ 2147483646 w 481"/>
                    <a:gd name="T93" fmla="*/ 2147483646 h 486"/>
                    <a:gd name="T94" fmla="*/ 2147483646 w 481"/>
                    <a:gd name="T95" fmla="*/ 2147483646 h 486"/>
                    <a:gd name="T96" fmla="*/ 2147483646 w 481"/>
                    <a:gd name="T97" fmla="*/ 2147483646 h 486"/>
                    <a:gd name="T98" fmla="*/ 2147483646 w 481"/>
                    <a:gd name="T99" fmla="*/ 2147483646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81"/>
                    <a:gd name="T151" fmla="*/ 0 h 486"/>
                    <a:gd name="T152" fmla="*/ 481 w 481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81" h="486">
                      <a:moveTo>
                        <a:pt x="8" y="237"/>
                      </a:moveTo>
                      <a:lnTo>
                        <a:pt x="27" y="278"/>
                      </a:lnTo>
                      <a:lnTo>
                        <a:pt x="17" y="298"/>
                      </a:lnTo>
                      <a:lnTo>
                        <a:pt x="0" y="303"/>
                      </a:lnTo>
                      <a:lnTo>
                        <a:pt x="0" y="314"/>
                      </a:lnTo>
                      <a:lnTo>
                        <a:pt x="26" y="330"/>
                      </a:lnTo>
                      <a:lnTo>
                        <a:pt x="56" y="361"/>
                      </a:lnTo>
                      <a:lnTo>
                        <a:pt x="60" y="386"/>
                      </a:lnTo>
                      <a:lnTo>
                        <a:pt x="89" y="459"/>
                      </a:lnTo>
                      <a:lnTo>
                        <a:pt x="105" y="444"/>
                      </a:lnTo>
                      <a:lnTo>
                        <a:pt x="110" y="449"/>
                      </a:lnTo>
                      <a:lnTo>
                        <a:pt x="124" y="486"/>
                      </a:lnTo>
                      <a:lnTo>
                        <a:pt x="222" y="456"/>
                      </a:lnTo>
                      <a:lnTo>
                        <a:pt x="244" y="436"/>
                      </a:lnTo>
                      <a:lnTo>
                        <a:pt x="274" y="441"/>
                      </a:lnTo>
                      <a:lnTo>
                        <a:pt x="309" y="430"/>
                      </a:lnTo>
                      <a:lnTo>
                        <a:pt x="332" y="422"/>
                      </a:lnTo>
                      <a:lnTo>
                        <a:pt x="367" y="428"/>
                      </a:lnTo>
                      <a:lnTo>
                        <a:pt x="380" y="315"/>
                      </a:lnTo>
                      <a:lnTo>
                        <a:pt x="401" y="278"/>
                      </a:lnTo>
                      <a:lnTo>
                        <a:pt x="422" y="261"/>
                      </a:lnTo>
                      <a:lnTo>
                        <a:pt x="421" y="205"/>
                      </a:lnTo>
                      <a:lnTo>
                        <a:pt x="411" y="172"/>
                      </a:lnTo>
                      <a:lnTo>
                        <a:pt x="420" y="163"/>
                      </a:lnTo>
                      <a:lnTo>
                        <a:pt x="440" y="158"/>
                      </a:lnTo>
                      <a:lnTo>
                        <a:pt x="445" y="143"/>
                      </a:lnTo>
                      <a:lnTo>
                        <a:pt x="481" y="148"/>
                      </a:lnTo>
                      <a:lnTo>
                        <a:pt x="426" y="97"/>
                      </a:lnTo>
                      <a:lnTo>
                        <a:pt x="426" y="85"/>
                      </a:lnTo>
                      <a:lnTo>
                        <a:pt x="407" y="70"/>
                      </a:lnTo>
                      <a:lnTo>
                        <a:pt x="397" y="70"/>
                      </a:lnTo>
                      <a:lnTo>
                        <a:pt x="334" y="99"/>
                      </a:lnTo>
                      <a:lnTo>
                        <a:pt x="319" y="94"/>
                      </a:lnTo>
                      <a:lnTo>
                        <a:pt x="300" y="48"/>
                      </a:lnTo>
                      <a:lnTo>
                        <a:pt x="310" y="28"/>
                      </a:lnTo>
                      <a:lnTo>
                        <a:pt x="285" y="27"/>
                      </a:lnTo>
                      <a:lnTo>
                        <a:pt x="274" y="11"/>
                      </a:lnTo>
                      <a:lnTo>
                        <a:pt x="249" y="22"/>
                      </a:lnTo>
                      <a:lnTo>
                        <a:pt x="218" y="0"/>
                      </a:lnTo>
                      <a:lnTo>
                        <a:pt x="183" y="25"/>
                      </a:lnTo>
                      <a:lnTo>
                        <a:pt x="151" y="44"/>
                      </a:lnTo>
                      <a:lnTo>
                        <a:pt x="130" y="65"/>
                      </a:lnTo>
                      <a:lnTo>
                        <a:pt x="100" y="55"/>
                      </a:lnTo>
                      <a:lnTo>
                        <a:pt x="73" y="94"/>
                      </a:lnTo>
                      <a:lnTo>
                        <a:pt x="75" y="172"/>
                      </a:lnTo>
                      <a:lnTo>
                        <a:pt x="65" y="187"/>
                      </a:lnTo>
                      <a:lnTo>
                        <a:pt x="75" y="192"/>
                      </a:lnTo>
                      <a:lnTo>
                        <a:pt x="64" y="223"/>
                      </a:lnTo>
                      <a:lnTo>
                        <a:pt x="49" y="237"/>
                      </a:lnTo>
                      <a:lnTo>
                        <a:pt x="8" y="23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9" name="Freeform 294"/>
                <p:cNvSpPr>
                  <a:spLocks/>
                </p:cNvSpPr>
                <p:nvPr/>
              </p:nvSpPr>
              <p:spPr bwMode="auto">
                <a:xfrm>
                  <a:off x="1422527" y="2093535"/>
                  <a:ext cx="473120" cy="469745"/>
                </a:xfrm>
                <a:custGeom>
                  <a:avLst/>
                  <a:gdLst>
                    <a:gd name="T0" fmla="*/ 2147483646 w 895"/>
                    <a:gd name="T1" fmla="*/ 2147483646 h 874"/>
                    <a:gd name="T2" fmla="*/ 2147483646 w 895"/>
                    <a:gd name="T3" fmla="*/ 2147483646 h 874"/>
                    <a:gd name="T4" fmla="*/ 2147483646 w 895"/>
                    <a:gd name="T5" fmla="*/ 2147483646 h 874"/>
                    <a:gd name="T6" fmla="*/ 2147483646 w 895"/>
                    <a:gd name="T7" fmla="*/ 2147483646 h 874"/>
                    <a:gd name="T8" fmla="*/ 2147483646 w 895"/>
                    <a:gd name="T9" fmla="*/ 2147483646 h 874"/>
                    <a:gd name="T10" fmla="*/ 2147483646 w 895"/>
                    <a:gd name="T11" fmla="*/ 2147483646 h 874"/>
                    <a:gd name="T12" fmla="*/ 2147483646 w 895"/>
                    <a:gd name="T13" fmla="*/ 2147483646 h 874"/>
                    <a:gd name="T14" fmla="*/ 2147483646 w 895"/>
                    <a:gd name="T15" fmla="*/ 2147483646 h 874"/>
                    <a:gd name="T16" fmla="*/ 2147483646 w 895"/>
                    <a:gd name="T17" fmla="*/ 2147483646 h 874"/>
                    <a:gd name="T18" fmla="*/ 2147483646 w 895"/>
                    <a:gd name="T19" fmla="*/ 2147483646 h 874"/>
                    <a:gd name="T20" fmla="*/ 2147483646 w 895"/>
                    <a:gd name="T21" fmla="*/ 2147483646 h 874"/>
                    <a:gd name="T22" fmla="*/ 2147483646 w 895"/>
                    <a:gd name="T23" fmla="*/ 2147483646 h 874"/>
                    <a:gd name="T24" fmla="*/ 2147483646 w 895"/>
                    <a:gd name="T25" fmla="*/ 2147483646 h 874"/>
                    <a:gd name="T26" fmla="*/ 2147483646 w 895"/>
                    <a:gd name="T27" fmla="*/ 2147483646 h 874"/>
                    <a:gd name="T28" fmla="*/ 2147483646 w 895"/>
                    <a:gd name="T29" fmla="*/ 2147483646 h 874"/>
                    <a:gd name="T30" fmla="*/ 2147483646 w 895"/>
                    <a:gd name="T31" fmla="*/ 2147483646 h 874"/>
                    <a:gd name="T32" fmla="*/ 2147483646 w 895"/>
                    <a:gd name="T33" fmla="*/ 2147483646 h 874"/>
                    <a:gd name="T34" fmla="*/ 2147483646 w 895"/>
                    <a:gd name="T35" fmla="*/ 2147483646 h 874"/>
                    <a:gd name="T36" fmla="*/ 2147483646 w 895"/>
                    <a:gd name="T37" fmla="*/ 2147483646 h 874"/>
                    <a:gd name="T38" fmla="*/ 2147483646 w 895"/>
                    <a:gd name="T39" fmla="*/ 2147483646 h 874"/>
                    <a:gd name="T40" fmla="*/ 2147483646 w 895"/>
                    <a:gd name="T41" fmla="*/ 2147483646 h 874"/>
                    <a:gd name="T42" fmla="*/ 2147483646 w 895"/>
                    <a:gd name="T43" fmla="*/ 2147483646 h 874"/>
                    <a:gd name="T44" fmla="*/ 2147483646 w 895"/>
                    <a:gd name="T45" fmla="*/ 2147483646 h 874"/>
                    <a:gd name="T46" fmla="*/ 2147483646 w 895"/>
                    <a:gd name="T47" fmla="*/ 2147483646 h 874"/>
                    <a:gd name="T48" fmla="*/ 2147483646 w 895"/>
                    <a:gd name="T49" fmla="*/ 2147483646 h 874"/>
                    <a:gd name="T50" fmla="*/ 2147483646 w 895"/>
                    <a:gd name="T51" fmla="*/ 2147483646 h 874"/>
                    <a:gd name="T52" fmla="*/ 2147483646 w 895"/>
                    <a:gd name="T53" fmla="*/ 2147483646 h 874"/>
                    <a:gd name="T54" fmla="*/ 2147483646 w 895"/>
                    <a:gd name="T55" fmla="*/ 2147483646 h 874"/>
                    <a:gd name="T56" fmla="*/ 2147483646 w 895"/>
                    <a:gd name="T57" fmla="*/ 2147483646 h 874"/>
                    <a:gd name="T58" fmla="*/ 2147483646 w 895"/>
                    <a:gd name="T59" fmla="*/ 2147483646 h 874"/>
                    <a:gd name="T60" fmla="*/ 2147483646 w 895"/>
                    <a:gd name="T61" fmla="*/ 2147483646 h 874"/>
                    <a:gd name="T62" fmla="*/ 2147483646 w 895"/>
                    <a:gd name="T63" fmla="*/ 2147483646 h 874"/>
                    <a:gd name="T64" fmla="*/ 2147483646 w 895"/>
                    <a:gd name="T65" fmla="*/ 2147483646 h 874"/>
                    <a:gd name="T66" fmla="*/ 2147483646 w 895"/>
                    <a:gd name="T67" fmla="*/ 2147483646 h 874"/>
                    <a:gd name="T68" fmla="*/ 2147483646 w 895"/>
                    <a:gd name="T69" fmla="*/ 2147483646 h 874"/>
                    <a:gd name="T70" fmla="*/ 2147483646 w 895"/>
                    <a:gd name="T71" fmla="*/ 2147483646 h 874"/>
                    <a:gd name="T72" fmla="*/ 2147483646 w 895"/>
                    <a:gd name="T73" fmla="*/ 2147483646 h 874"/>
                    <a:gd name="T74" fmla="*/ 2147483646 w 895"/>
                    <a:gd name="T75" fmla="*/ 2147483646 h 874"/>
                    <a:gd name="T76" fmla="*/ 2147483646 w 895"/>
                    <a:gd name="T77" fmla="*/ 2147483646 h 874"/>
                    <a:gd name="T78" fmla="*/ 2147483646 w 895"/>
                    <a:gd name="T79" fmla="*/ 2147483646 h 874"/>
                    <a:gd name="T80" fmla="*/ 2147483646 w 895"/>
                    <a:gd name="T81" fmla="*/ 2147483646 h 874"/>
                    <a:gd name="T82" fmla="*/ 2147483646 w 895"/>
                    <a:gd name="T83" fmla="*/ 2147483646 h 874"/>
                    <a:gd name="T84" fmla="*/ 2147483646 w 895"/>
                    <a:gd name="T85" fmla="*/ 2147483646 h 874"/>
                    <a:gd name="T86" fmla="*/ 2147483646 w 895"/>
                    <a:gd name="T87" fmla="*/ 2147483646 h 874"/>
                    <a:gd name="T88" fmla="*/ 2147483646 w 895"/>
                    <a:gd name="T89" fmla="*/ 2147483646 h 874"/>
                    <a:gd name="T90" fmla="*/ 2147483646 w 895"/>
                    <a:gd name="T91" fmla="*/ 2147483646 h 874"/>
                    <a:gd name="T92" fmla="*/ 2147483646 w 895"/>
                    <a:gd name="T93" fmla="*/ 2147483646 h 874"/>
                    <a:gd name="T94" fmla="*/ 2147483646 w 895"/>
                    <a:gd name="T95" fmla="*/ 2147483646 h 874"/>
                    <a:gd name="T96" fmla="*/ 2147483646 w 895"/>
                    <a:gd name="T97" fmla="*/ 2147483646 h 874"/>
                    <a:gd name="T98" fmla="*/ 2147483646 w 895"/>
                    <a:gd name="T99" fmla="*/ 2147483646 h 874"/>
                    <a:gd name="T100" fmla="*/ 2147483646 w 895"/>
                    <a:gd name="T101" fmla="*/ 2147483646 h 874"/>
                    <a:gd name="T102" fmla="*/ 2147483646 w 895"/>
                    <a:gd name="T103" fmla="*/ 2147483646 h 874"/>
                    <a:gd name="T104" fmla="*/ 2147483646 w 895"/>
                    <a:gd name="T105" fmla="*/ 2147483646 h 874"/>
                    <a:gd name="T106" fmla="*/ 2147483646 w 895"/>
                    <a:gd name="T107" fmla="*/ 2147483646 h 874"/>
                    <a:gd name="T108" fmla="*/ 2147483646 w 895"/>
                    <a:gd name="T109" fmla="*/ 2147483646 h 874"/>
                    <a:gd name="T110" fmla="*/ 2147483646 w 895"/>
                    <a:gd name="T111" fmla="*/ 2147483646 h 874"/>
                    <a:gd name="T112" fmla="*/ 2147483646 w 895"/>
                    <a:gd name="T113" fmla="*/ 2147483646 h 874"/>
                    <a:gd name="T114" fmla="*/ 2147483646 w 895"/>
                    <a:gd name="T115" fmla="*/ 2147483646 h 87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5"/>
                    <a:gd name="T175" fmla="*/ 0 h 874"/>
                    <a:gd name="T176" fmla="*/ 895 w 895"/>
                    <a:gd name="T177" fmla="*/ 874 h 87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5" h="874">
                      <a:moveTo>
                        <a:pt x="560" y="56"/>
                      </a:moveTo>
                      <a:lnTo>
                        <a:pt x="556" y="80"/>
                      </a:lnTo>
                      <a:lnTo>
                        <a:pt x="546" y="91"/>
                      </a:lnTo>
                      <a:lnTo>
                        <a:pt x="566" y="129"/>
                      </a:lnTo>
                      <a:lnTo>
                        <a:pt x="639" y="467"/>
                      </a:lnTo>
                      <a:lnTo>
                        <a:pt x="735" y="477"/>
                      </a:lnTo>
                      <a:lnTo>
                        <a:pt x="745" y="513"/>
                      </a:lnTo>
                      <a:lnTo>
                        <a:pt x="781" y="503"/>
                      </a:lnTo>
                      <a:lnTo>
                        <a:pt x="770" y="482"/>
                      </a:lnTo>
                      <a:lnTo>
                        <a:pt x="750" y="482"/>
                      </a:lnTo>
                      <a:lnTo>
                        <a:pt x="782" y="452"/>
                      </a:lnTo>
                      <a:lnTo>
                        <a:pt x="797" y="468"/>
                      </a:lnTo>
                      <a:lnTo>
                        <a:pt x="832" y="519"/>
                      </a:lnTo>
                      <a:lnTo>
                        <a:pt x="815" y="540"/>
                      </a:lnTo>
                      <a:lnTo>
                        <a:pt x="876" y="551"/>
                      </a:lnTo>
                      <a:lnTo>
                        <a:pt x="871" y="577"/>
                      </a:lnTo>
                      <a:lnTo>
                        <a:pt x="895" y="612"/>
                      </a:lnTo>
                      <a:lnTo>
                        <a:pt x="875" y="638"/>
                      </a:lnTo>
                      <a:lnTo>
                        <a:pt x="892" y="653"/>
                      </a:lnTo>
                      <a:lnTo>
                        <a:pt x="875" y="674"/>
                      </a:lnTo>
                      <a:lnTo>
                        <a:pt x="848" y="671"/>
                      </a:lnTo>
                      <a:lnTo>
                        <a:pt x="834" y="688"/>
                      </a:lnTo>
                      <a:lnTo>
                        <a:pt x="783" y="668"/>
                      </a:lnTo>
                      <a:lnTo>
                        <a:pt x="736" y="725"/>
                      </a:lnTo>
                      <a:lnTo>
                        <a:pt x="675" y="739"/>
                      </a:lnTo>
                      <a:lnTo>
                        <a:pt x="658" y="764"/>
                      </a:lnTo>
                      <a:lnTo>
                        <a:pt x="643" y="754"/>
                      </a:lnTo>
                      <a:lnTo>
                        <a:pt x="647" y="788"/>
                      </a:lnTo>
                      <a:lnTo>
                        <a:pt x="657" y="805"/>
                      </a:lnTo>
                      <a:lnTo>
                        <a:pt x="652" y="815"/>
                      </a:lnTo>
                      <a:lnTo>
                        <a:pt x="631" y="810"/>
                      </a:lnTo>
                      <a:lnTo>
                        <a:pt x="611" y="824"/>
                      </a:lnTo>
                      <a:lnTo>
                        <a:pt x="626" y="844"/>
                      </a:lnTo>
                      <a:lnTo>
                        <a:pt x="605" y="860"/>
                      </a:lnTo>
                      <a:lnTo>
                        <a:pt x="606" y="850"/>
                      </a:lnTo>
                      <a:lnTo>
                        <a:pt x="574" y="860"/>
                      </a:lnTo>
                      <a:lnTo>
                        <a:pt x="554" y="844"/>
                      </a:lnTo>
                      <a:lnTo>
                        <a:pt x="528" y="874"/>
                      </a:lnTo>
                      <a:lnTo>
                        <a:pt x="477" y="843"/>
                      </a:lnTo>
                      <a:lnTo>
                        <a:pt x="436" y="862"/>
                      </a:lnTo>
                      <a:lnTo>
                        <a:pt x="424" y="848"/>
                      </a:lnTo>
                      <a:lnTo>
                        <a:pt x="429" y="833"/>
                      </a:lnTo>
                      <a:lnTo>
                        <a:pt x="410" y="776"/>
                      </a:lnTo>
                      <a:lnTo>
                        <a:pt x="394" y="770"/>
                      </a:lnTo>
                      <a:lnTo>
                        <a:pt x="399" y="750"/>
                      </a:lnTo>
                      <a:lnTo>
                        <a:pt x="384" y="745"/>
                      </a:lnTo>
                      <a:lnTo>
                        <a:pt x="416" y="704"/>
                      </a:lnTo>
                      <a:lnTo>
                        <a:pt x="407" y="674"/>
                      </a:lnTo>
                      <a:lnTo>
                        <a:pt x="375" y="674"/>
                      </a:lnTo>
                      <a:lnTo>
                        <a:pt x="387" y="658"/>
                      </a:lnTo>
                      <a:lnTo>
                        <a:pt x="382" y="633"/>
                      </a:lnTo>
                      <a:lnTo>
                        <a:pt x="361" y="626"/>
                      </a:lnTo>
                      <a:lnTo>
                        <a:pt x="295" y="637"/>
                      </a:lnTo>
                      <a:lnTo>
                        <a:pt x="300" y="621"/>
                      </a:lnTo>
                      <a:lnTo>
                        <a:pt x="290" y="621"/>
                      </a:lnTo>
                      <a:lnTo>
                        <a:pt x="295" y="591"/>
                      </a:lnTo>
                      <a:lnTo>
                        <a:pt x="316" y="575"/>
                      </a:lnTo>
                      <a:lnTo>
                        <a:pt x="316" y="540"/>
                      </a:lnTo>
                      <a:lnTo>
                        <a:pt x="297" y="503"/>
                      </a:lnTo>
                      <a:lnTo>
                        <a:pt x="240" y="518"/>
                      </a:lnTo>
                      <a:lnTo>
                        <a:pt x="209" y="517"/>
                      </a:lnTo>
                      <a:lnTo>
                        <a:pt x="194" y="506"/>
                      </a:lnTo>
                      <a:lnTo>
                        <a:pt x="195" y="476"/>
                      </a:lnTo>
                      <a:lnTo>
                        <a:pt x="123" y="485"/>
                      </a:lnTo>
                      <a:lnTo>
                        <a:pt x="88" y="449"/>
                      </a:lnTo>
                      <a:lnTo>
                        <a:pt x="88" y="434"/>
                      </a:lnTo>
                      <a:lnTo>
                        <a:pt x="68" y="434"/>
                      </a:lnTo>
                      <a:lnTo>
                        <a:pt x="22" y="458"/>
                      </a:lnTo>
                      <a:lnTo>
                        <a:pt x="17" y="438"/>
                      </a:lnTo>
                      <a:lnTo>
                        <a:pt x="1" y="427"/>
                      </a:lnTo>
                      <a:lnTo>
                        <a:pt x="3" y="346"/>
                      </a:lnTo>
                      <a:lnTo>
                        <a:pt x="23" y="351"/>
                      </a:lnTo>
                      <a:lnTo>
                        <a:pt x="35" y="305"/>
                      </a:lnTo>
                      <a:lnTo>
                        <a:pt x="15" y="244"/>
                      </a:lnTo>
                      <a:lnTo>
                        <a:pt x="0" y="228"/>
                      </a:lnTo>
                      <a:lnTo>
                        <a:pt x="5" y="208"/>
                      </a:lnTo>
                      <a:lnTo>
                        <a:pt x="31" y="198"/>
                      </a:lnTo>
                      <a:lnTo>
                        <a:pt x="23" y="154"/>
                      </a:lnTo>
                      <a:lnTo>
                        <a:pt x="88" y="144"/>
                      </a:lnTo>
                      <a:lnTo>
                        <a:pt x="93" y="156"/>
                      </a:lnTo>
                      <a:lnTo>
                        <a:pt x="124" y="163"/>
                      </a:lnTo>
                      <a:lnTo>
                        <a:pt x="135" y="152"/>
                      </a:lnTo>
                      <a:lnTo>
                        <a:pt x="144" y="132"/>
                      </a:lnTo>
                      <a:lnTo>
                        <a:pt x="181" y="110"/>
                      </a:lnTo>
                      <a:lnTo>
                        <a:pt x="204" y="111"/>
                      </a:lnTo>
                      <a:lnTo>
                        <a:pt x="193" y="130"/>
                      </a:lnTo>
                      <a:lnTo>
                        <a:pt x="193" y="148"/>
                      </a:lnTo>
                      <a:lnTo>
                        <a:pt x="216" y="140"/>
                      </a:lnTo>
                      <a:lnTo>
                        <a:pt x="241" y="147"/>
                      </a:lnTo>
                      <a:lnTo>
                        <a:pt x="236" y="171"/>
                      </a:lnTo>
                      <a:lnTo>
                        <a:pt x="258" y="193"/>
                      </a:lnTo>
                      <a:lnTo>
                        <a:pt x="271" y="184"/>
                      </a:lnTo>
                      <a:lnTo>
                        <a:pt x="295" y="193"/>
                      </a:lnTo>
                      <a:lnTo>
                        <a:pt x="309" y="211"/>
                      </a:lnTo>
                      <a:lnTo>
                        <a:pt x="323" y="249"/>
                      </a:lnTo>
                      <a:lnTo>
                        <a:pt x="327" y="291"/>
                      </a:lnTo>
                      <a:lnTo>
                        <a:pt x="341" y="304"/>
                      </a:lnTo>
                      <a:lnTo>
                        <a:pt x="351" y="296"/>
                      </a:lnTo>
                      <a:lnTo>
                        <a:pt x="350" y="269"/>
                      </a:lnTo>
                      <a:lnTo>
                        <a:pt x="366" y="244"/>
                      </a:lnTo>
                      <a:lnTo>
                        <a:pt x="365" y="220"/>
                      </a:lnTo>
                      <a:lnTo>
                        <a:pt x="341" y="194"/>
                      </a:lnTo>
                      <a:lnTo>
                        <a:pt x="330" y="156"/>
                      </a:lnTo>
                      <a:lnTo>
                        <a:pt x="350" y="120"/>
                      </a:lnTo>
                      <a:lnTo>
                        <a:pt x="345" y="92"/>
                      </a:lnTo>
                      <a:lnTo>
                        <a:pt x="365" y="68"/>
                      </a:lnTo>
                      <a:lnTo>
                        <a:pt x="374" y="69"/>
                      </a:lnTo>
                      <a:lnTo>
                        <a:pt x="362" y="91"/>
                      </a:lnTo>
                      <a:lnTo>
                        <a:pt x="373" y="92"/>
                      </a:lnTo>
                      <a:lnTo>
                        <a:pt x="392" y="69"/>
                      </a:lnTo>
                      <a:lnTo>
                        <a:pt x="416" y="74"/>
                      </a:lnTo>
                      <a:lnTo>
                        <a:pt x="421" y="69"/>
                      </a:lnTo>
                      <a:lnTo>
                        <a:pt x="397" y="50"/>
                      </a:lnTo>
                      <a:lnTo>
                        <a:pt x="357" y="47"/>
                      </a:lnTo>
                      <a:lnTo>
                        <a:pt x="334" y="0"/>
                      </a:lnTo>
                      <a:lnTo>
                        <a:pt x="404" y="10"/>
                      </a:lnTo>
                      <a:lnTo>
                        <a:pt x="560" y="5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0" name="Freeform 295"/>
                <p:cNvSpPr>
                  <a:spLocks/>
                </p:cNvSpPr>
                <p:nvPr/>
              </p:nvSpPr>
              <p:spPr bwMode="auto">
                <a:xfrm>
                  <a:off x="1541303" y="2120320"/>
                  <a:ext cx="7952" cy="11275"/>
                </a:xfrm>
                <a:custGeom>
                  <a:avLst/>
                  <a:gdLst>
                    <a:gd name="T0" fmla="*/ 0 w 14"/>
                    <a:gd name="T1" fmla="*/ 2147483646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0 h 21"/>
                    <a:gd name="T8" fmla="*/ 2147483646 w 14"/>
                    <a:gd name="T9" fmla="*/ 2147483646 h 21"/>
                    <a:gd name="T10" fmla="*/ 0 w 14"/>
                    <a:gd name="T11" fmla="*/ 2147483646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17"/>
                      </a:moveTo>
                      <a:lnTo>
                        <a:pt x="13" y="21"/>
                      </a:lnTo>
                      <a:lnTo>
                        <a:pt x="14" y="6"/>
                      </a:lnTo>
                      <a:lnTo>
                        <a:pt x="9" y="0"/>
                      </a:lnTo>
                      <a:lnTo>
                        <a:pt x="1" y="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1" name="Freeform 296"/>
                <p:cNvSpPr>
                  <a:spLocks/>
                </p:cNvSpPr>
                <p:nvPr/>
              </p:nvSpPr>
              <p:spPr bwMode="auto">
                <a:xfrm>
                  <a:off x="1601739" y="2215348"/>
                  <a:ext cx="7952" cy="11274"/>
                </a:xfrm>
                <a:custGeom>
                  <a:avLst/>
                  <a:gdLst>
                    <a:gd name="T0" fmla="*/ 0 w 14"/>
                    <a:gd name="T1" fmla="*/ 0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2147483646 h 21"/>
                    <a:gd name="T8" fmla="*/ 2147483646 w 14"/>
                    <a:gd name="T9" fmla="*/ 2147483646 h 21"/>
                    <a:gd name="T10" fmla="*/ 0 w 14"/>
                    <a:gd name="T11" fmla="*/ 0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0"/>
                      </a:moveTo>
                      <a:lnTo>
                        <a:pt x="11" y="6"/>
                      </a:lnTo>
                      <a:lnTo>
                        <a:pt x="14" y="16"/>
                      </a:lnTo>
                      <a:lnTo>
                        <a:pt x="7" y="21"/>
                      </a:lnTo>
                      <a:lnTo>
                        <a:pt x="2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2" name="Freeform 297"/>
                <p:cNvSpPr>
                  <a:spLocks/>
                </p:cNvSpPr>
                <p:nvPr/>
              </p:nvSpPr>
              <p:spPr bwMode="auto">
                <a:xfrm>
                  <a:off x="1595377" y="2138038"/>
                  <a:ext cx="3181" cy="4831"/>
                </a:xfrm>
                <a:custGeom>
                  <a:avLst/>
                  <a:gdLst>
                    <a:gd name="T0" fmla="*/ 2147483646 w 7"/>
                    <a:gd name="T1" fmla="*/ 2147483646 h 10"/>
                    <a:gd name="T2" fmla="*/ 0 w 7"/>
                    <a:gd name="T3" fmla="*/ 2147483646 h 10"/>
                    <a:gd name="T4" fmla="*/ 2147483646 w 7"/>
                    <a:gd name="T5" fmla="*/ 2147483646 h 10"/>
                    <a:gd name="T6" fmla="*/ 2147483646 w 7"/>
                    <a:gd name="T7" fmla="*/ 0 h 10"/>
                    <a:gd name="T8" fmla="*/ 2147483646 w 7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0"/>
                    <a:gd name="T17" fmla="*/ 7 w 7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0">
                      <a:moveTo>
                        <a:pt x="5" y="1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3" name="Freeform 298"/>
                <p:cNvSpPr>
                  <a:spLocks/>
                </p:cNvSpPr>
                <p:nvPr/>
              </p:nvSpPr>
              <p:spPr bwMode="auto">
                <a:xfrm>
                  <a:off x="1596967" y="2144480"/>
                  <a:ext cx="1591" cy="8053"/>
                </a:xfrm>
                <a:custGeom>
                  <a:avLst/>
                  <a:gdLst>
                    <a:gd name="T0" fmla="*/ 2147483646 w 4"/>
                    <a:gd name="T1" fmla="*/ 0 h 15"/>
                    <a:gd name="T2" fmla="*/ 2147483646 w 4"/>
                    <a:gd name="T3" fmla="*/ 2147483646 h 15"/>
                    <a:gd name="T4" fmla="*/ 0 w 4"/>
                    <a:gd name="T5" fmla="*/ 2147483646 h 15"/>
                    <a:gd name="T6" fmla="*/ 2147483646 w 4"/>
                    <a:gd name="T7" fmla="*/ 2147483646 h 15"/>
                    <a:gd name="T8" fmla="*/ 2147483646 w 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5"/>
                    <a:gd name="T17" fmla="*/ 4 w 4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5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0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4" name="Freeform 299"/>
                <p:cNvSpPr>
                  <a:spLocks/>
                </p:cNvSpPr>
                <p:nvPr/>
              </p:nvSpPr>
              <p:spPr bwMode="auto">
                <a:xfrm>
                  <a:off x="1298690" y="2326821"/>
                  <a:ext cx="369921" cy="336439"/>
                </a:xfrm>
                <a:custGeom>
                  <a:avLst/>
                  <a:gdLst>
                    <a:gd name="T0" fmla="*/ 2147483646 w 698"/>
                    <a:gd name="T1" fmla="*/ 0 h 627"/>
                    <a:gd name="T2" fmla="*/ 2147483646 w 698"/>
                    <a:gd name="T3" fmla="*/ 2147483646 h 627"/>
                    <a:gd name="T4" fmla="*/ 2147483646 w 698"/>
                    <a:gd name="T5" fmla="*/ 2147483646 h 627"/>
                    <a:gd name="T6" fmla="*/ 2147483646 w 698"/>
                    <a:gd name="T7" fmla="*/ 2147483646 h 627"/>
                    <a:gd name="T8" fmla="*/ 2147483646 w 698"/>
                    <a:gd name="T9" fmla="*/ 2147483646 h 627"/>
                    <a:gd name="T10" fmla="*/ 2147483646 w 698"/>
                    <a:gd name="T11" fmla="*/ 2147483646 h 627"/>
                    <a:gd name="T12" fmla="*/ 2147483646 w 698"/>
                    <a:gd name="T13" fmla="*/ 2147483646 h 627"/>
                    <a:gd name="T14" fmla="*/ 2147483646 w 698"/>
                    <a:gd name="T15" fmla="*/ 2147483646 h 627"/>
                    <a:gd name="T16" fmla="*/ 2147483646 w 698"/>
                    <a:gd name="T17" fmla="*/ 2147483646 h 627"/>
                    <a:gd name="T18" fmla="*/ 2147483646 w 698"/>
                    <a:gd name="T19" fmla="*/ 2147483646 h 627"/>
                    <a:gd name="T20" fmla="*/ 2147483646 w 698"/>
                    <a:gd name="T21" fmla="*/ 2147483646 h 627"/>
                    <a:gd name="T22" fmla="*/ 2147483646 w 698"/>
                    <a:gd name="T23" fmla="*/ 2147483646 h 627"/>
                    <a:gd name="T24" fmla="*/ 2147483646 w 698"/>
                    <a:gd name="T25" fmla="*/ 2147483646 h 627"/>
                    <a:gd name="T26" fmla="*/ 2147483646 w 698"/>
                    <a:gd name="T27" fmla="*/ 2147483646 h 627"/>
                    <a:gd name="T28" fmla="*/ 2147483646 w 698"/>
                    <a:gd name="T29" fmla="*/ 2147483646 h 627"/>
                    <a:gd name="T30" fmla="*/ 2147483646 w 698"/>
                    <a:gd name="T31" fmla="*/ 2147483646 h 627"/>
                    <a:gd name="T32" fmla="*/ 2147483646 w 698"/>
                    <a:gd name="T33" fmla="*/ 2147483646 h 627"/>
                    <a:gd name="T34" fmla="*/ 2147483646 w 698"/>
                    <a:gd name="T35" fmla="*/ 2147483646 h 627"/>
                    <a:gd name="T36" fmla="*/ 2147483646 w 698"/>
                    <a:gd name="T37" fmla="*/ 2147483646 h 627"/>
                    <a:gd name="T38" fmla="*/ 2147483646 w 698"/>
                    <a:gd name="T39" fmla="*/ 2147483646 h 627"/>
                    <a:gd name="T40" fmla="*/ 2147483646 w 698"/>
                    <a:gd name="T41" fmla="*/ 2147483646 h 627"/>
                    <a:gd name="T42" fmla="*/ 2147483646 w 698"/>
                    <a:gd name="T43" fmla="*/ 2147483646 h 627"/>
                    <a:gd name="T44" fmla="*/ 2147483646 w 698"/>
                    <a:gd name="T45" fmla="*/ 2147483646 h 627"/>
                    <a:gd name="T46" fmla="*/ 2147483646 w 698"/>
                    <a:gd name="T47" fmla="*/ 2147483646 h 627"/>
                    <a:gd name="T48" fmla="*/ 2147483646 w 698"/>
                    <a:gd name="T49" fmla="*/ 2147483646 h 627"/>
                    <a:gd name="T50" fmla="*/ 2147483646 w 698"/>
                    <a:gd name="T51" fmla="*/ 2147483646 h 627"/>
                    <a:gd name="T52" fmla="*/ 2147483646 w 698"/>
                    <a:gd name="T53" fmla="*/ 2147483646 h 627"/>
                    <a:gd name="T54" fmla="*/ 2147483646 w 698"/>
                    <a:gd name="T55" fmla="*/ 2147483646 h 627"/>
                    <a:gd name="T56" fmla="*/ 2147483646 w 698"/>
                    <a:gd name="T57" fmla="*/ 2147483646 h 627"/>
                    <a:gd name="T58" fmla="*/ 2147483646 w 698"/>
                    <a:gd name="T59" fmla="*/ 2147483646 h 627"/>
                    <a:gd name="T60" fmla="*/ 2147483646 w 698"/>
                    <a:gd name="T61" fmla="*/ 2147483646 h 627"/>
                    <a:gd name="T62" fmla="*/ 2147483646 w 698"/>
                    <a:gd name="T63" fmla="*/ 2147483646 h 627"/>
                    <a:gd name="T64" fmla="*/ 2147483646 w 698"/>
                    <a:gd name="T65" fmla="*/ 2147483646 h 627"/>
                    <a:gd name="T66" fmla="*/ 2147483646 w 698"/>
                    <a:gd name="T67" fmla="*/ 2147483646 h 627"/>
                    <a:gd name="T68" fmla="*/ 2147483646 w 698"/>
                    <a:gd name="T69" fmla="*/ 2147483646 h 627"/>
                    <a:gd name="T70" fmla="*/ 2147483646 w 698"/>
                    <a:gd name="T71" fmla="*/ 2147483646 h 627"/>
                    <a:gd name="T72" fmla="*/ 2147483646 w 698"/>
                    <a:gd name="T73" fmla="*/ 2147483646 h 627"/>
                    <a:gd name="T74" fmla="*/ 2147483646 w 698"/>
                    <a:gd name="T75" fmla="*/ 2147483646 h 627"/>
                    <a:gd name="T76" fmla="*/ 2147483646 w 698"/>
                    <a:gd name="T77" fmla="*/ 2147483646 h 627"/>
                    <a:gd name="T78" fmla="*/ 2147483646 w 698"/>
                    <a:gd name="T79" fmla="*/ 2147483646 h 627"/>
                    <a:gd name="T80" fmla="*/ 2147483646 w 698"/>
                    <a:gd name="T81" fmla="*/ 2147483646 h 627"/>
                    <a:gd name="T82" fmla="*/ 2147483646 w 698"/>
                    <a:gd name="T83" fmla="*/ 2147483646 h 6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8"/>
                    <a:gd name="T127" fmla="*/ 0 h 627"/>
                    <a:gd name="T128" fmla="*/ 698 w 698"/>
                    <a:gd name="T129" fmla="*/ 627 h 6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8" h="627">
                      <a:moveTo>
                        <a:pt x="256" y="24"/>
                      </a:moveTo>
                      <a:lnTo>
                        <a:pt x="302" y="0"/>
                      </a:lnTo>
                      <a:lnTo>
                        <a:pt x="322" y="0"/>
                      </a:lnTo>
                      <a:lnTo>
                        <a:pt x="322" y="15"/>
                      </a:lnTo>
                      <a:lnTo>
                        <a:pt x="357" y="51"/>
                      </a:lnTo>
                      <a:lnTo>
                        <a:pt x="429" y="42"/>
                      </a:lnTo>
                      <a:lnTo>
                        <a:pt x="428" y="72"/>
                      </a:lnTo>
                      <a:lnTo>
                        <a:pt x="443" y="83"/>
                      </a:lnTo>
                      <a:lnTo>
                        <a:pt x="474" y="84"/>
                      </a:lnTo>
                      <a:lnTo>
                        <a:pt x="531" y="69"/>
                      </a:lnTo>
                      <a:lnTo>
                        <a:pt x="550" y="106"/>
                      </a:lnTo>
                      <a:lnTo>
                        <a:pt x="550" y="141"/>
                      </a:lnTo>
                      <a:lnTo>
                        <a:pt x="529" y="157"/>
                      </a:lnTo>
                      <a:lnTo>
                        <a:pt x="524" y="187"/>
                      </a:lnTo>
                      <a:lnTo>
                        <a:pt x="534" y="187"/>
                      </a:lnTo>
                      <a:lnTo>
                        <a:pt x="529" y="203"/>
                      </a:lnTo>
                      <a:lnTo>
                        <a:pt x="595" y="192"/>
                      </a:lnTo>
                      <a:lnTo>
                        <a:pt x="616" y="199"/>
                      </a:lnTo>
                      <a:lnTo>
                        <a:pt x="621" y="224"/>
                      </a:lnTo>
                      <a:lnTo>
                        <a:pt x="609" y="240"/>
                      </a:lnTo>
                      <a:lnTo>
                        <a:pt x="641" y="240"/>
                      </a:lnTo>
                      <a:lnTo>
                        <a:pt x="650" y="270"/>
                      </a:lnTo>
                      <a:lnTo>
                        <a:pt x="618" y="311"/>
                      </a:lnTo>
                      <a:lnTo>
                        <a:pt x="633" y="316"/>
                      </a:lnTo>
                      <a:lnTo>
                        <a:pt x="628" y="336"/>
                      </a:lnTo>
                      <a:lnTo>
                        <a:pt x="644" y="342"/>
                      </a:lnTo>
                      <a:lnTo>
                        <a:pt x="663" y="399"/>
                      </a:lnTo>
                      <a:lnTo>
                        <a:pt x="658" y="414"/>
                      </a:lnTo>
                      <a:lnTo>
                        <a:pt x="670" y="428"/>
                      </a:lnTo>
                      <a:lnTo>
                        <a:pt x="669" y="464"/>
                      </a:lnTo>
                      <a:lnTo>
                        <a:pt x="649" y="490"/>
                      </a:lnTo>
                      <a:lnTo>
                        <a:pt x="659" y="500"/>
                      </a:lnTo>
                      <a:lnTo>
                        <a:pt x="683" y="510"/>
                      </a:lnTo>
                      <a:lnTo>
                        <a:pt x="698" y="542"/>
                      </a:lnTo>
                      <a:lnTo>
                        <a:pt x="692" y="578"/>
                      </a:lnTo>
                      <a:lnTo>
                        <a:pt x="697" y="588"/>
                      </a:lnTo>
                      <a:lnTo>
                        <a:pt x="682" y="617"/>
                      </a:lnTo>
                      <a:lnTo>
                        <a:pt x="665" y="627"/>
                      </a:lnTo>
                      <a:lnTo>
                        <a:pt x="617" y="602"/>
                      </a:lnTo>
                      <a:lnTo>
                        <a:pt x="572" y="546"/>
                      </a:lnTo>
                      <a:lnTo>
                        <a:pt x="547" y="555"/>
                      </a:lnTo>
                      <a:lnTo>
                        <a:pt x="526" y="549"/>
                      </a:lnTo>
                      <a:lnTo>
                        <a:pt x="511" y="519"/>
                      </a:lnTo>
                      <a:lnTo>
                        <a:pt x="470" y="528"/>
                      </a:lnTo>
                      <a:lnTo>
                        <a:pt x="460" y="507"/>
                      </a:lnTo>
                      <a:lnTo>
                        <a:pt x="451" y="441"/>
                      </a:lnTo>
                      <a:lnTo>
                        <a:pt x="391" y="414"/>
                      </a:lnTo>
                      <a:lnTo>
                        <a:pt x="369" y="440"/>
                      </a:lnTo>
                      <a:lnTo>
                        <a:pt x="317" y="453"/>
                      </a:lnTo>
                      <a:lnTo>
                        <a:pt x="323" y="436"/>
                      </a:lnTo>
                      <a:lnTo>
                        <a:pt x="262" y="449"/>
                      </a:lnTo>
                      <a:lnTo>
                        <a:pt x="256" y="464"/>
                      </a:lnTo>
                      <a:lnTo>
                        <a:pt x="246" y="458"/>
                      </a:lnTo>
                      <a:lnTo>
                        <a:pt x="258" y="437"/>
                      </a:lnTo>
                      <a:lnTo>
                        <a:pt x="239" y="436"/>
                      </a:lnTo>
                      <a:lnTo>
                        <a:pt x="232" y="407"/>
                      </a:lnTo>
                      <a:lnTo>
                        <a:pt x="191" y="407"/>
                      </a:lnTo>
                      <a:lnTo>
                        <a:pt x="186" y="391"/>
                      </a:lnTo>
                      <a:lnTo>
                        <a:pt x="140" y="385"/>
                      </a:lnTo>
                      <a:lnTo>
                        <a:pt x="126" y="365"/>
                      </a:lnTo>
                      <a:lnTo>
                        <a:pt x="34" y="328"/>
                      </a:lnTo>
                      <a:lnTo>
                        <a:pt x="19" y="302"/>
                      </a:lnTo>
                      <a:lnTo>
                        <a:pt x="30" y="292"/>
                      </a:lnTo>
                      <a:lnTo>
                        <a:pt x="15" y="282"/>
                      </a:lnTo>
                      <a:lnTo>
                        <a:pt x="0" y="256"/>
                      </a:lnTo>
                      <a:lnTo>
                        <a:pt x="42" y="220"/>
                      </a:lnTo>
                      <a:lnTo>
                        <a:pt x="62" y="220"/>
                      </a:lnTo>
                      <a:lnTo>
                        <a:pt x="57" y="190"/>
                      </a:lnTo>
                      <a:lnTo>
                        <a:pt x="72" y="185"/>
                      </a:lnTo>
                      <a:lnTo>
                        <a:pt x="73" y="169"/>
                      </a:lnTo>
                      <a:lnTo>
                        <a:pt x="130" y="176"/>
                      </a:lnTo>
                      <a:lnTo>
                        <a:pt x="119" y="150"/>
                      </a:lnTo>
                      <a:lnTo>
                        <a:pt x="167" y="125"/>
                      </a:lnTo>
                      <a:lnTo>
                        <a:pt x="167" y="104"/>
                      </a:lnTo>
                      <a:lnTo>
                        <a:pt x="156" y="94"/>
                      </a:lnTo>
                      <a:lnTo>
                        <a:pt x="161" y="74"/>
                      </a:lnTo>
                      <a:lnTo>
                        <a:pt x="142" y="58"/>
                      </a:lnTo>
                      <a:lnTo>
                        <a:pt x="158" y="58"/>
                      </a:lnTo>
                      <a:lnTo>
                        <a:pt x="168" y="53"/>
                      </a:lnTo>
                      <a:lnTo>
                        <a:pt x="168" y="33"/>
                      </a:lnTo>
                      <a:lnTo>
                        <a:pt x="163" y="18"/>
                      </a:lnTo>
                      <a:lnTo>
                        <a:pt x="195" y="4"/>
                      </a:lnTo>
                      <a:lnTo>
                        <a:pt x="209" y="19"/>
                      </a:lnTo>
                      <a:lnTo>
                        <a:pt x="251" y="4"/>
                      </a:lnTo>
                      <a:lnTo>
                        <a:pt x="256" y="2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5" name="Freeform 300"/>
                <p:cNvSpPr>
                  <a:spLocks/>
                </p:cNvSpPr>
                <p:nvPr/>
              </p:nvSpPr>
              <p:spPr bwMode="auto">
                <a:xfrm>
                  <a:off x="1138338" y="2169709"/>
                  <a:ext cx="303242" cy="411028"/>
                </a:xfrm>
                <a:custGeom>
                  <a:avLst/>
                  <a:gdLst>
                    <a:gd name="T0" fmla="*/ 2147483646 w 569"/>
                    <a:gd name="T1" fmla="*/ 2147483646 h 765"/>
                    <a:gd name="T2" fmla="*/ 2147483646 w 569"/>
                    <a:gd name="T3" fmla="*/ 2147483646 h 765"/>
                    <a:gd name="T4" fmla="*/ 2147483646 w 569"/>
                    <a:gd name="T5" fmla="*/ 2147483646 h 765"/>
                    <a:gd name="T6" fmla="*/ 2147483646 w 569"/>
                    <a:gd name="T7" fmla="*/ 2147483646 h 765"/>
                    <a:gd name="T8" fmla="*/ 2147483646 w 569"/>
                    <a:gd name="T9" fmla="*/ 2147483646 h 765"/>
                    <a:gd name="T10" fmla="*/ 2147483646 w 569"/>
                    <a:gd name="T11" fmla="*/ 2147483646 h 765"/>
                    <a:gd name="T12" fmla="*/ 2147483646 w 569"/>
                    <a:gd name="T13" fmla="*/ 2147483646 h 765"/>
                    <a:gd name="T14" fmla="*/ 2147483646 w 569"/>
                    <a:gd name="T15" fmla="*/ 2147483646 h 765"/>
                    <a:gd name="T16" fmla="*/ 2147483646 w 569"/>
                    <a:gd name="T17" fmla="*/ 2147483646 h 765"/>
                    <a:gd name="T18" fmla="*/ 2147483646 w 569"/>
                    <a:gd name="T19" fmla="*/ 2147483646 h 765"/>
                    <a:gd name="T20" fmla="*/ 2147483646 w 569"/>
                    <a:gd name="T21" fmla="*/ 2147483646 h 765"/>
                    <a:gd name="T22" fmla="*/ 2147483646 w 569"/>
                    <a:gd name="T23" fmla="*/ 2147483646 h 765"/>
                    <a:gd name="T24" fmla="*/ 2147483646 w 569"/>
                    <a:gd name="T25" fmla="*/ 2147483646 h 765"/>
                    <a:gd name="T26" fmla="*/ 2147483646 w 569"/>
                    <a:gd name="T27" fmla="*/ 2147483646 h 765"/>
                    <a:gd name="T28" fmla="*/ 2147483646 w 569"/>
                    <a:gd name="T29" fmla="*/ 2147483646 h 765"/>
                    <a:gd name="T30" fmla="*/ 2147483646 w 569"/>
                    <a:gd name="T31" fmla="*/ 2147483646 h 765"/>
                    <a:gd name="T32" fmla="*/ 2147483646 w 569"/>
                    <a:gd name="T33" fmla="*/ 2147483646 h 765"/>
                    <a:gd name="T34" fmla="*/ 2147483646 w 569"/>
                    <a:gd name="T35" fmla="*/ 2147483646 h 765"/>
                    <a:gd name="T36" fmla="*/ 2147483646 w 569"/>
                    <a:gd name="T37" fmla="*/ 2147483646 h 765"/>
                    <a:gd name="T38" fmla="*/ 2147483646 w 569"/>
                    <a:gd name="T39" fmla="*/ 2147483646 h 765"/>
                    <a:gd name="T40" fmla="*/ 2147483646 w 569"/>
                    <a:gd name="T41" fmla="*/ 2147483646 h 765"/>
                    <a:gd name="T42" fmla="*/ 2147483646 w 569"/>
                    <a:gd name="T43" fmla="*/ 2147483646 h 765"/>
                    <a:gd name="T44" fmla="*/ 2147483646 w 569"/>
                    <a:gd name="T45" fmla="*/ 2147483646 h 765"/>
                    <a:gd name="T46" fmla="*/ 2147483646 w 569"/>
                    <a:gd name="T47" fmla="*/ 2147483646 h 765"/>
                    <a:gd name="T48" fmla="*/ 2147483646 w 569"/>
                    <a:gd name="T49" fmla="*/ 2147483646 h 765"/>
                    <a:gd name="T50" fmla="*/ 2147483646 w 569"/>
                    <a:gd name="T51" fmla="*/ 2147483646 h 765"/>
                    <a:gd name="T52" fmla="*/ 2147483646 w 569"/>
                    <a:gd name="T53" fmla="*/ 2147483646 h 765"/>
                    <a:gd name="T54" fmla="*/ 2147483646 w 569"/>
                    <a:gd name="T55" fmla="*/ 2147483646 h 765"/>
                    <a:gd name="T56" fmla="*/ 2147483646 w 569"/>
                    <a:gd name="T57" fmla="*/ 2147483646 h 765"/>
                    <a:gd name="T58" fmla="*/ 2147483646 w 569"/>
                    <a:gd name="T59" fmla="*/ 2147483646 h 765"/>
                    <a:gd name="T60" fmla="*/ 2147483646 w 569"/>
                    <a:gd name="T61" fmla="*/ 2147483646 h 765"/>
                    <a:gd name="T62" fmla="*/ 2147483646 w 569"/>
                    <a:gd name="T63" fmla="*/ 2147483646 h 765"/>
                    <a:gd name="T64" fmla="*/ 2147483646 w 569"/>
                    <a:gd name="T65" fmla="*/ 2147483646 h 765"/>
                    <a:gd name="T66" fmla="*/ 2147483646 w 569"/>
                    <a:gd name="T67" fmla="*/ 2147483646 h 765"/>
                    <a:gd name="T68" fmla="*/ 2147483646 w 569"/>
                    <a:gd name="T69" fmla="*/ 2147483646 h 765"/>
                    <a:gd name="T70" fmla="*/ 2147483646 w 569"/>
                    <a:gd name="T71" fmla="*/ 2147483646 h 765"/>
                    <a:gd name="T72" fmla="*/ 2147483646 w 569"/>
                    <a:gd name="T73" fmla="*/ 2147483646 h 765"/>
                    <a:gd name="T74" fmla="*/ 2147483646 w 569"/>
                    <a:gd name="T75" fmla="*/ 2147483646 h 7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9"/>
                    <a:gd name="T115" fmla="*/ 0 h 765"/>
                    <a:gd name="T116" fmla="*/ 569 w 569"/>
                    <a:gd name="T117" fmla="*/ 765 h 7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9" h="765">
                      <a:moveTo>
                        <a:pt x="87" y="642"/>
                      </a:moveTo>
                      <a:lnTo>
                        <a:pt x="85" y="603"/>
                      </a:lnTo>
                      <a:lnTo>
                        <a:pt x="38" y="569"/>
                      </a:lnTo>
                      <a:lnTo>
                        <a:pt x="34" y="553"/>
                      </a:lnTo>
                      <a:lnTo>
                        <a:pt x="0" y="540"/>
                      </a:lnTo>
                      <a:lnTo>
                        <a:pt x="4" y="521"/>
                      </a:lnTo>
                      <a:lnTo>
                        <a:pt x="27" y="509"/>
                      </a:lnTo>
                      <a:lnTo>
                        <a:pt x="46" y="489"/>
                      </a:lnTo>
                      <a:lnTo>
                        <a:pt x="30" y="450"/>
                      </a:lnTo>
                      <a:lnTo>
                        <a:pt x="14" y="440"/>
                      </a:lnTo>
                      <a:lnTo>
                        <a:pt x="30" y="394"/>
                      </a:lnTo>
                      <a:lnTo>
                        <a:pt x="18" y="378"/>
                      </a:lnTo>
                      <a:lnTo>
                        <a:pt x="13" y="343"/>
                      </a:lnTo>
                      <a:lnTo>
                        <a:pt x="53" y="326"/>
                      </a:lnTo>
                      <a:lnTo>
                        <a:pt x="107" y="289"/>
                      </a:lnTo>
                      <a:lnTo>
                        <a:pt x="138" y="245"/>
                      </a:lnTo>
                      <a:lnTo>
                        <a:pt x="124" y="228"/>
                      </a:lnTo>
                      <a:lnTo>
                        <a:pt x="139" y="214"/>
                      </a:lnTo>
                      <a:lnTo>
                        <a:pt x="187" y="205"/>
                      </a:lnTo>
                      <a:lnTo>
                        <a:pt x="214" y="206"/>
                      </a:lnTo>
                      <a:lnTo>
                        <a:pt x="234" y="183"/>
                      </a:lnTo>
                      <a:lnTo>
                        <a:pt x="254" y="139"/>
                      </a:lnTo>
                      <a:lnTo>
                        <a:pt x="252" y="114"/>
                      </a:lnTo>
                      <a:lnTo>
                        <a:pt x="274" y="114"/>
                      </a:lnTo>
                      <a:lnTo>
                        <a:pt x="300" y="106"/>
                      </a:lnTo>
                      <a:lnTo>
                        <a:pt x="334" y="127"/>
                      </a:lnTo>
                      <a:lnTo>
                        <a:pt x="357" y="113"/>
                      </a:lnTo>
                      <a:lnTo>
                        <a:pt x="391" y="70"/>
                      </a:lnTo>
                      <a:lnTo>
                        <a:pt x="433" y="56"/>
                      </a:lnTo>
                      <a:lnTo>
                        <a:pt x="493" y="6"/>
                      </a:lnTo>
                      <a:lnTo>
                        <a:pt x="523" y="0"/>
                      </a:lnTo>
                      <a:lnTo>
                        <a:pt x="557" y="12"/>
                      </a:lnTo>
                      <a:lnTo>
                        <a:pt x="565" y="56"/>
                      </a:lnTo>
                      <a:lnTo>
                        <a:pt x="539" y="66"/>
                      </a:lnTo>
                      <a:lnTo>
                        <a:pt x="534" y="86"/>
                      </a:lnTo>
                      <a:lnTo>
                        <a:pt x="549" y="102"/>
                      </a:lnTo>
                      <a:lnTo>
                        <a:pt x="569" y="163"/>
                      </a:lnTo>
                      <a:lnTo>
                        <a:pt x="557" y="209"/>
                      </a:lnTo>
                      <a:lnTo>
                        <a:pt x="537" y="204"/>
                      </a:lnTo>
                      <a:lnTo>
                        <a:pt x="535" y="285"/>
                      </a:lnTo>
                      <a:lnTo>
                        <a:pt x="551" y="296"/>
                      </a:lnTo>
                      <a:lnTo>
                        <a:pt x="509" y="311"/>
                      </a:lnTo>
                      <a:lnTo>
                        <a:pt x="495" y="296"/>
                      </a:lnTo>
                      <a:lnTo>
                        <a:pt x="463" y="310"/>
                      </a:lnTo>
                      <a:lnTo>
                        <a:pt x="468" y="325"/>
                      </a:lnTo>
                      <a:lnTo>
                        <a:pt x="468" y="345"/>
                      </a:lnTo>
                      <a:lnTo>
                        <a:pt x="458" y="350"/>
                      </a:lnTo>
                      <a:lnTo>
                        <a:pt x="442" y="350"/>
                      </a:lnTo>
                      <a:lnTo>
                        <a:pt x="461" y="366"/>
                      </a:lnTo>
                      <a:lnTo>
                        <a:pt x="456" y="386"/>
                      </a:lnTo>
                      <a:lnTo>
                        <a:pt x="467" y="396"/>
                      </a:lnTo>
                      <a:lnTo>
                        <a:pt x="467" y="417"/>
                      </a:lnTo>
                      <a:lnTo>
                        <a:pt x="419" y="442"/>
                      </a:lnTo>
                      <a:lnTo>
                        <a:pt x="430" y="468"/>
                      </a:lnTo>
                      <a:lnTo>
                        <a:pt x="373" y="461"/>
                      </a:lnTo>
                      <a:lnTo>
                        <a:pt x="372" y="477"/>
                      </a:lnTo>
                      <a:lnTo>
                        <a:pt x="357" y="482"/>
                      </a:lnTo>
                      <a:lnTo>
                        <a:pt x="362" y="512"/>
                      </a:lnTo>
                      <a:lnTo>
                        <a:pt x="342" y="512"/>
                      </a:lnTo>
                      <a:lnTo>
                        <a:pt x="300" y="548"/>
                      </a:lnTo>
                      <a:lnTo>
                        <a:pt x="315" y="574"/>
                      </a:lnTo>
                      <a:lnTo>
                        <a:pt x="278" y="589"/>
                      </a:lnTo>
                      <a:lnTo>
                        <a:pt x="279" y="574"/>
                      </a:lnTo>
                      <a:lnTo>
                        <a:pt x="263" y="577"/>
                      </a:lnTo>
                      <a:lnTo>
                        <a:pt x="257" y="598"/>
                      </a:lnTo>
                      <a:lnTo>
                        <a:pt x="268" y="613"/>
                      </a:lnTo>
                      <a:lnTo>
                        <a:pt x="226" y="634"/>
                      </a:lnTo>
                      <a:lnTo>
                        <a:pt x="224" y="695"/>
                      </a:lnTo>
                      <a:lnTo>
                        <a:pt x="194" y="705"/>
                      </a:lnTo>
                      <a:lnTo>
                        <a:pt x="199" y="715"/>
                      </a:lnTo>
                      <a:lnTo>
                        <a:pt x="161" y="730"/>
                      </a:lnTo>
                      <a:lnTo>
                        <a:pt x="136" y="760"/>
                      </a:lnTo>
                      <a:lnTo>
                        <a:pt x="117" y="765"/>
                      </a:lnTo>
                      <a:lnTo>
                        <a:pt x="85" y="719"/>
                      </a:lnTo>
                      <a:lnTo>
                        <a:pt x="75" y="724"/>
                      </a:lnTo>
                      <a:lnTo>
                        <a:pt x="56" y="719"/>
                      </a:lnTo>
                      <a:lnTo>
                        <a:pt x="87" y="64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6" name="Freeform 301"/>
                <p:cNvSpPr>
                  <a:spLocks/>
                </p:cNvSpPr>
                <p:nvPr/>
              </p:nvSpPr>
              <p:spPr bwMode="auto">
                <a:xfrm>
                  <a:off x="725549" y="1904685"/>
                  <a:ext cx="141301" cy="220589"/>
                </a:xfrm>
                <a:custGeom>
                  <a:avLst/>
                  <a:gdLst>
                    <a:gd name="T0" fmla="*/ 2147483646 w 269"/>
                    <a:gd name="T1" fmla="*/ 2147483646 h 410"/>
                    <a:gd name="T2" fmla="*/ 2147483646 w 269"/>
                    <a:gd name="T3" fmla="*/ 2147483646 h 410"/>
                    <a:gd name="T4" fmla="*/ 2147483646 w 269"/>
                    <a:gd name="T5" fmla="*/ 2147483646 h 410"/>
                    <a:gd name="T6" fmla="*/ 2147483646 w 269"/>
                    <a:gd name="T7" fmla="*/ 2147483646 h 410"/>
                    <a:gd name="T8" fmla="*/ 2147483646 w 269"/>
                    <a:gd name="T9" fmla="*/ 2147483646 h 410"/>
                    <a:gd name="T10" fmla="*/ 2147483646 w 269"/>
                    <a:gd name="T11" fmla="*/ 2147483646 h 410"/>
                    <a:gd name="T12" fmla="*/ 2147483646 w 269"/>
                    <a:gd name="T13" fmla="*/ 2147483646 h 410"/>
                    <a:gd name="T14" fmla="*/ 2147483646 w 269"/>
                    <a:gd name="T15" fmla="*/ 2147483646 h 410"/>
                    <a:gd name="T16" fmla="*/ 2147483646 w 269"/>
                    <a:gd name="T17" fmla="*/ 2147483646 h 410"/>
                    <a:gd name="T18" fmla="*/ 2147483646 w 269"/>
                    <a:gd name="T19" fmla="*/ 2147483646 h 410"/>
                    <a:gd name="T20" fmla="*/ 2147483646 w 269"/>
                    <a:gd name="T21" fmla="*/ 2147483646 h 410"/>
                    <a:gd name="T22" fmla="*/ 2147483646 w 269"/>
                    <a:gd name="T23" fmla="*/ 2147483646 h 410"/>
                    <a:gd name="T24" fmla="*/ 2147483646 w 269"/>
                    <a:gd name="T25" fmla="*/ 2147483646 h 410"/>
                    <a:gd name="T26" fmla="*/ 2147483646 w 269"/>
                    <a:gd name="T27" fmla="*/ 2147483646 h 410"/>
                    <a:gd name="T28" fmla="*/ 2147483646 w 269"/>
                    <a:gd name="T29" fmla="*/ 2147483646 h 410"/>
                    <a:gd name="T30" fmla="*/ 2147483646 w 269"/>
                    <a:gd name="T31" fmla="*/ 2147483646 h 410"/>
                    <a:gd name="T32" fmla="*/ 2147483646 w 269"/>
                    <a:gd name="T33" fmla="*/ 2147483646 h 410"/>
                    <a:gd name="T34" fmla="*/ 2147483646 w 269"/>
                    <a:gd name="T35" fmla="*/ 2147483646 h 410"/>
                    <a:gd name="T36" fmla="*/ 2147483646 w 269"/>
                    <a:gd name="T37" fmla="*/ 2147483646 h 410"/>
                    <a:gd name="T38" fmla="*/ 2147483646 w 269"/>
                    <a:gd name="T39" fmla="*/ 2147483646 h 410"/>
                    <a:gd name="T40" fmla="*/ 2147483646 w 269"/>
                    <a:gd name="T41" fmla="*/ 2147483646 h 410"/>
                    <a:gd name="T42" fmla="*/ 2147483646 w 269"/>
                    <a:gd name="T43" fmla="*/ 2147483646 h 410"/>
                    <a:gd name="T44" fmla="*/ 2147483646 w 269"/>
                    <a:gd name="T45" fmla="*/ 2147483646 h 410"/>
                    <a:gd name="T46" fmla="*/ 2147483646 w 269"/>
                    <a:gd name="T47" fmla="*/ 2147483646 h 410"/>
                    <a:gd name="T48" fmla="*/ 2147483646 w 269"/>
                    <a:gd name="T49" fmla="*/ 0 h 410"/>
                    <a:gd name="T50" fmla="*/ 2147483646 w 269"/>
                    <a:gd name="T51" fmla="*/ 2147483646 h 410"/>
                    <a:gd name="T52" fmla="*/ 2147483646 w 269"/>
                    <a:gd name="T53" fmla="*/ 2147483646 h 410"/>
                    <a:gd name="T54" fmla="*/ 2147483646 w 269"/>
                    <a:gd name="T55" fmla="*/ 2147483646 h 410"/>
                    <a:gd name="T56" fmla="*/ 2147483646 w 269"/>
                    <a:gd name="T57" fmla="*/ 2147483646 h 410"/>
                    <a:gd name="T58" fmla="*/ 2147483646 w 269"/>
                    <a:gd name="T59" fmla="*/ 2147483646 h 410"/>
                    <a:gd name="T60" fmla="*/ 2147483646 w 269"/>
                    <a:gd name="T61" fmla="*/ 2147483646 h 410"/>
                    <a:gd name="T62" fmla="*/ 2147483646 w 269"/>
                    <a:gd name="T63" fmla="*/ 2147483646 h 410"/>
                    <a:gd name="T64" fmla="*/ 2147483646 w 269"/>
                    <a:gd name="T65" fmla="*/ 2147483646 h 410"/>
                    <a:gd name="T66" fmla="*/ 2147483646 w 269"/>
                    <a:gd name="T67" fmla="*/ 2147483646 h 410"/>
                    <a:gd name="T68" fmla="*/ 2147483646 w 269"/>
                    <a:gd name="T69" fmla="*/ 2147483646 h 410"/>
                    <a:gd name="T70" fmla="*/ 2147483646 w 269"/>
                    <a:gd name="T71" fmla="*/ 2147483646 h 410"/>
                    <a:gd name="T72" fmla="*/ 0 w 269"/>
                    <a:gd name="T73" fmla="*/ 2147483646 h 410"/>
                    <a:gd name="T74" fmla="*/ 2147483646 w 269"/>
                    <a:gd name="T75" fmla="*/ 2147483646 h 410"/>
                    <a:gd name="T76" fmla="*/ 2147483646 w 269"/>
                    <a:gd name="T77" fmla="*/ 2147483646 h 410"/>
                    <a:gd name="T78" fmla="*/ 2147483646 w 269"/>
                    <a:gd name="T79" fmla="*/ 2147483646 h 410"/>
                    <a:gd name="T80" fmla="*/ 2147483646 w 269"/>
                    <a:gd name="T81" fmla="*/ 2147483646 h 410"/>
                    <a:gd name="T82" fmla="*/ 2147483646 w 269"/>
                    <a:gd name="T83" fmla="*/ 2147483646 h 4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9"/>
                    <a:gd name="T127" fmla="*/ 0 h 410"/>
                    <a:gd name="T128" fmla="*/ 269 w 269"/>
                    <a:gd name="T129" fmla="*/ 410 h 4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9" h="410">
                      <a:moveTo>
                        <a:pt x="133" y="410"/>
                      </a:moveTo>
                      <a:lnTo>
                        <a:pt x="144" y="391"/>
                      </a:lnTo>
                      <a:lnTo>
                        <a:pt x="157" y="365"/>
                      </a:lnTo>
                      <a:lnTo>
                        <a:pt x="244" y="338"/>
                      </a:lnTo>
                      <a:lnTo>
                        <a:pt x="269" y="324"/>
                      </a:lnTo>
                      <a:lnTo>
                        <a:pt x="264" y="299"/>
                      </a:lnTo>
                      <a:lnTo>
                        <a:pt x="241" y="250"/>
                      </a:lnTo>
                      <a:lnTo>
                        <a:pt x="252" y="193"/>
                      </a:lnTo>
                      <a:lnTo>
                        <a:pt x="252" y="145"/>
                      </a:lnTo>
                      <a:lnTo>
                        <a:pt x="234" y="125"/>
                      </a:lnTo>
                      <a:lnTo>
                        <a:pt x="193" y="150"/>
                      </a:lnTo>
                      <a:lnTo>
                        <a:pt x="180" y="147"/>
                      </a:lnTo>
                      <a:lnTo>
                        <a:pt x="161" y="128"/>
                      </a:lnTo>
                      <a:lnTo>
                        <a:pt x="158" y="92"/>
                      </a:lnTo>
                      <a:lnTo>
                        <a:pt x="151" y="79"/>
                      </a:lnTo>
                      <a:lnTo>
                        <a:pt x="151" y="72"/>
                      </a:lnTo>
                      <a:lnTo>
                        <a:pt x="235" y="95"/>
                      </a:lnTo>
                      <a:lnTo>
                        <a:pt x="232" y="83"/>
                      </a:lnTo>
                      <a:lnTo>
                        <a:pt x="193" y="74"/>
                      </a:lnTo>
                      <a:lnTo>
                        <a:pt x="164" y="64"/>
                      </a:lnTo>
                      <a:lnTo>
                        <a:pt x="144" y="45"/>
                      </a:lnTo>
                      <a:lnTo>
                        <a:pt x="144" y="27"/>
                      </a:lnTo>
                      <a:lnTo>
                        <a:pt x="132" y="16"/>
                      </a:lnTo>
                      <a:lnTo>
                        <a:pt x="128" y="4"/>
                      </a:lnTo>
                      <a:lnTo>
                        <a:pt x="109" y="0"/>
                      </a:lnTo>
                      <a:lnTo>
                        <a:pt x="84" y="11"/>
                      </a:lnTo>
                      <a:lnTo>
                        <a:pt x="59" y="9"/>
                      </a:lnTo>
                      <a:lnTo>
                        <a:pt x="59" y="16"/>
                      </a:lnTo>
                      <a:lnTo>
                        <a:pt x="74" y="32"/>
                      </a:lnTo>
                      <a:lnTo>
                        <a:pt x="74" y="45"/>
                      </a:lnTo>
                      <a:lnTo>
                        <a:pt x="83" y="62"/>
                      </a:lnTo>
                      <a:lnTo>
                        <a:pt x="79" y="68"/>
                      </a:lnTo>
                      <a:lnTo>
                        <a:pt x="44" y="41"/>
                      </a:lnTo>
                      <a:lnTo>
                        <a:pt x="46" y="37"/>
                      </a:lnTo>
                      <a:lnTo>
                        <a:pt x="41" y="34"/>
                      </a:lnTo>
                      <a:lnTo>
                        <a:pt x="26" y="32"/>
                      </a:lnTo>
                      <a:lnTo>
                        <a:pt x="0" y="12"/>
                      </a:lnTo>
                      <a:lnTo>
                        <a:pt x="30" y="151"/>
                      </a:lnTo>
                      <a:lnTo>
                        <a:pt x="44" y="179"/>
                      </a:lnTo>
                      <a:lnTo>
                        <a:pt x="76" y="280"/>
                      </a:lnTo>
                      <a:lnTo>
                        <a:pt x="113" y="354"/>
                      </a:lnTo>
                      <a:lnTo>
                        <a:pt x="133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7" name="Freeform 302"/>
                <p:cNvSpPr>
                  <a:spLocks/>
                </p:cNvSpPr>
                <p:nvPr/>
              </p:nvSpPr>
              <p:spPr bwMode="auto">
                <a:xfrm>
                  <a:off x="727017" y="1893222"/>
                  <a:ext cx="25446" cy="16106"/>
                </a:xfrm>
                <a:custGeom>
                  <a:avLst/>
                  <a:gdLst>
                    <a:gd name="T0" fmla="*/ 2147483646 w 48"/>
                    <a:gd name="T1" fmla="*/ 0 h 32"/>
                    <a:gd name="T2" fmla="*/ 0 w 48"/>
                    <a:gd name="T3" fmla="*/ 2147483646 h 32"/>
                    <a:gd name="T4" fmla="*/ 2147483646 w 48"/>
                    <a:gd name="T5" fmla="*/ 2147483646 h 32"/>
                    <a:gd name="T6" fmla="*/ 2147483646 w 48"/>
                    <a:gd name="T7" fmla="*/ 2147483646 h 32"/>
                    <a:gd name="T8" fmla="*/ 2147483646 w 48"/>
                    <a:gd name="T9" fmla="*/ 2147483646 h 32"/>
                    <a:gd name="T10" fmla="*/ 2147483646 w 4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32"/>
                    <a:gd name="T20" fmla="*/ 48 w 4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3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42" y="32"/>
                      </a:lnTo>
                      <a:lnTo>
                        <a:pt x="48" y="32"/>
                      </a:lnTo>
                      <a:lnTo>
                        <a:pt x="48" y="2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8" name="Freeform 303"/>
                <p:cNvSpPr>
                  <a:spLocks/>
                </p:cNvSpPr>
                <p:nvPr/>
              </p:nvSpPr>
              <p:spPr bwMode="auto">
                <a:xfrm>
                  <a:off x="885902" y="3490075"/>
                  <a:ext cx="506459" cy="498311"/>
                </a:xfrm>
                <a:custGeom>
                  <a:avLst/>
                  <a:gdLst>
                    <a:gd name="T0" fmla="*/ 2147483646 w 954"/>
                    <a:gd name="T1" fmla="*/ 2147483646 h 926"/>
                    <a:gd name="T2" fmla="*/ 2147483646 w 954"/>
                    <a:gd name="T3" fmla="*/ 2147483646 h 926"/>
                    <a:gd name="T4" fmla="*/ 2147483646 w 954"/>
                    <a:gd name="T5" fmla="*/ 2147483646 h 926"/>
                    <a:gd name="T6" fmla="*/ 2147483646 w 954"/>
                    <a:gd name="T7" fmla="*/ 2147483646 h 926"/>
                    <a:gd name="T8" fmla="*/ 2147483646 w 954"/>
                    <a:gd name="T9" fmla="*/ 2147483646 h 926"/>
                    <a:gd name="T10" fmla="*/ 2147483646 w 954"/>
                    <a:gd name="T11" fmla="*/ 2147483646 h 926"/>
                    <a:gd name="T12" fmla="*/ 2147483646 w 954"/>
                    <a:gd name="T13" fmla="*/ 2147483646 h 926"/>
                    <a:gd name="T14" fmla="*/ 2147483646 w 954"/>
                    <a:gd name="T15" fmla="*/ 2147483646 h 926"/>
                    <a:gd name="T16" fmla="*/ 2147483646 w 954"/>
                    <a:gd name="T17" fmla="*/ 2147483646 h 926"/>
                    <a:gd name="T18" fmla="*/ 2147483646 w 954"/>
                    <a:gd name="T19" fmla="*/ 2147483646 h 926"/>
                    <a:gd name="T20" fmla="*/ 2147483646 w 954"/>
                    <a:gd name="T21" fmla="*/ 2147483646 h 926"/>
                    <a:gd name="T22" fmla="*/ 2147483646 w 954"/>
                    <a:gd name="T23" fmla="*/ 2147483646 h 926"/>
                    <a:gd name="T24" fmla="*/ 2147483646 w 954"/>
                    <a:gd name="T25" fmla="*/ 2147483646 h 926"/>
                    <a:gd name="T26" fmla="*/ 2147483646 w 954"/>
                    <a:gd name="T27" fmla="*/ 2147483646 h 926"/>
                    <a:gd name="T28" fmla="*/ 2147483646 w 954"/>
                    <a:gd name="T29" fmla="*/ 2147483646 h 926"/>
                    <a:gd name="T30" fmla="*/ 2147483646 w 954"/>
                    <a:gd name="T31" fmla="*/ 2147483646 h 926"/>
                    <a:gd name="T32" fmla="*/ 2147483646 w 954"/>
                    <a:gd name="T33" fmla="*/ 2147483646 h 926"/>
                    <a:gd name="T34" fmla="*/ 2147483646 w 954"/>
                    <a:gd name="T35" fmla="*/ 2147483646 h 926"/>
                    <a:gd name="T36" fmla="*/ 2147483646 w 954"/>
                    <a:gd name="T37" fmla="*/ 2147483646 h 926"/>
                    <a:gd name="T38" fmla="*/ 2147483646 w 954"/>
                    <a:gd name="T39" fmla="*/ 2147483646 h 926"/>
                    <a:gd name="T40" fmla="*/ 2147483646 w 954"/>
                    <a:gd name="T41" fmla="*/ 2147483646 h 926"/>
                    <a:gd name="T42" fmla="*/ 2147483646 w 954"/>
                    <a:gd name="T43" fmla="*/ 2147483646 h 926"/>
                    <a:gd name="T44" fmla="*/ 2147483646 w 954"/>
                    <a:gd name="T45" fmla="*/ 2147483646 h 926"/>
                    <a:gd name="T46" fmla="*/ 2147483646 w 954"/>
                    <a:gd name="T47" fmla="*/ 2147483646 h 926"/>
                    <a:gd name="T48" fmla="*/ 2147483646 w 954"/>
                    <a:gd name="T49" fmla="*/ 2147483646 h 926"/>
                    <a:gd name="T50" fmla="*/ 2147483646 w 954"/>
                    <a:gd name="T51" fmla="*/ 2147483646 h 926"/>
                    <a:gd name="T52" fmla="*/ 2147483646 w 954"/>
                    <a:gd name="T53" fmla="*/ 2147483646 h 926"/>
                    <a:gd name="T54" fmla="*/ 0 w 954"/>
                    <a:gd name="T55" fmla="*/ 2147483646 h 926"/>
                    <a:gd name="T56" fmla="*/ 2147483646 w 954"/>
                    <a:gd name="T57" fmla="*/ 2147483646 h 926"/>
                    <a:gd name="T58" fmla="*/ 2147483646 w 954"/>
                    <a:gd name="T59" fmla="*/ 2147483646 h 926"/>
                    <a:gd name="T60" fmla="*/ 2147483646 w 954"/>
                    <a:gd name="T61" fmla="*/ 2147483646 h 926"/>
                    <a:gd name="T62" fmla="*/ 2147483646 w 954"/>
                    <a:gd name="T63" fmla="*/ 2147483646 h 926"/>
                    <a:gd name="T64" fmla="*/ 2147483646 w 954"/>
                    <a:gd name="T65" fmla="*/ 2147483646 h 926"/>
                    <a:gd name="T66" fmla="*/ 2147483646 w 954"/>
                    <a:gd name="T67" fmla="*/ 2147483646 h 926"/>
                    <a:gd name="T68" fmla="*/ 2147483646 w 954"/>
                    <a:gd name="T69" fmla="*/ 2147483646 h 926"/>
                    <a:gd name="T70" fmla="*/ 2147483646 w 954"/>
                    <a:gd name="T71" fmla="*/ 2147483646 h 926"/>
                    <a:gd name="T72" fmla="*/ 2147483646 w 954"/>
                    <a:gd name="T73" fmla="*/ 2147483646 h 926"/>
                    <a:gd name="T74" fmla="*/ 2147483646 w 954"/>
                    <a:gd name="T75" fmla="*/ 2147483646 h 926"/>
                    <a:gd name="T76" fmla="*/ 2147483646 w 954"/>
                    <a:gd name="T77" fmla="*/ 2147483646 h 926"/>
                    <a:gd name="T78" fmla="*/ 2147483646 w 954"/>
                    <a:gd name="T79" fmla="*/ 2147483646 h 926"/>
                    <a:gd name="T80" fmla="*/ 2147483646 w 954"/>
                    <a:gd name="T81" fmla="*/ 0 h 926"/>
                    <a:gd name="T82" fmla="*/ 2147483646 w 954"/>
                    <a:gd name="T83" fmla="*/ 2147483646 h 926"/>
                    <a:gd name="T84" fmla="*/ 2147483646 w 954"/>
                    <a:gd name="T85" fmla="*/ 2147483646 h 926"/>
                    <a:gd name="T86" fmla="*/ 2147483646 w 954"/>
                    <a:gd name="T87" fmla="*/ 2147483646 h 926"/>
                    <a:gd name="T88" fmla="*/ 2147483646 w 954"/>
                    <a:gd name="T89" fmla="*/ 2147483646 h 926"/>
                    <a:gd name="T90" fmla="*/ 2147483646 w 954"/>
                    <a:gd name="T91" fmla="*/ 2147483646 h 926"/>
                    <a:gd name="T92" fmla="*/ 2147483646 w 954"/>
                    <a:gd name="T93" fmla="*/ 2147483646 h 926"/>
                    <a:gd name="T94" fmla="*/ 2147483646 w 954"/>
                    <a:gd name="T95" fmla="*/ 2147483646 h 926"/>
                    <a:gd name="T96" fmla="*/ 2147483646 w 954"/>
                    <a:gd name="T97" fmla="*/ 2147483646 h 926"/>
                    <a:gd name="T98" fmla="*/ 2147483646 w 954"/>
                    <a:gd name="T99" fmla="*/ 2147483646 h 926"/>
                    <a:gd name="T100" fmla="*/ 2147483646 w 954"/>
                    <a:gd name="T101" fmla="*/ 2147483646 h 926"/>
                    <a:gd name="T102" fmla="*/ 2147483646 w 954"/>
                    <a:gd name="T103" fmla="*/ 2147483646 h 926"/>
                    <a:gd name="T104" fmla="*/ 2147483646 w 954"/>
                    <a:gd name="T105" fmla="*/ 2147483646 h 9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54"/>
                    <a:gd name="T160" fmla="*/ 0 h 926"/>
                    <a:gd name="T161" fmla="*/ 954 w 954"/>
                    <a:gd name="T162" fmla="*/ 926 h 9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54" h="926">
                      <a:moveTo>
                        <a:pt x="834" y="521"/>
                      </a:moveTo>
                      <a:lnTo>
                        <a:pt x="843" y="546"/>
                      </a:lnTo>
                      <a:lnTo>
                        <a:pt x="822" y="567"/>
                      </a:lnTo>
                      <a:lnTo>
                        <a:pt x="841" y="587"/>
                      </a:lnTo>
                      <a:lnTo>
                        <a:pt x="857" y="582"/>
                      </a:lnTo>
                      <a:lnTo>
                        <a:pt x="872" y="599"/>
                      </a:lnTo>
                      <a:lnTo>
                        <a:pt x="899" y="588"/>
                      </a:lnTo>
                      <a:lnTo>
                        <a:pt x="913" y="609"/>
                      </a:lnTo>
                      <a:lnTo>
                        <a:pt x="896" y="665"/>
                      </a:lnTo>
                      <a:lnTo>
                        <a:pt x="917" y="670"/>
                      </a:lnTo>
                      <a:lnTo>
                        <a:pt x="927" y="682"/>
                      </a:lnTo>
                      <a:lnTo>
                        <a:pt x="910" y="712"/>
                      </a:lnTo>
                      <a:lnTo>
                        <a:pt x="925" y="712"/>
                      </a:lnTo>
                      <a:lnTo>
                        <a:pt x="954" y="736"/>
                      </a:lnTo>
                      <a:lnTo>
                        <a:pt x="933" y="738"/>
                      </a:lnTo>
                      <a:lnTo>
                        <a:pt x="897" y="772"/>
                      </a:lnTo>
                      <a:lnTo>
                        <a:pt x="851" y="777"/>
                      </a:lnTo>
                      <a:lnTo>
                        <a:pt x="818" y="778"/>
                      </a:lnTo>
                      <a:lnTo>
                        <a:pt x="784" y="782"/>
                      </a:lnTo>
                      <a:lnTo>
                        <a:pt x="756" y="804"/>
                      </a:lnTo>
                      <a:lnTo>
                        <a:pt x="733" y="838"/>
                      </a:lnTo>
                      <a:lnTo>
                        <a:pt x="725" y="873"/>
                      </a:lnTo>
                      <a:lnTo>
                        <a:pt x="715" y="895"/>
                      </a:lnTo>
                      <a:lnTo>
                        <a:pt x="687" y="902"/>
                      </a:lnTo>
                      <a:lnTo>
                        <a:pt x="656" y="895"/>
                      </a:lnTo>
                      <a:lnTo>
                        <a:pt x="617" y="906"/>
                      </a:lnTo>
                      <a:lnTo>
                        <a:pt x="580" y="926"/>
                      </a:lnTo>
                      <a:lnTo>
                        <a:pt x="561" y="872"/>
                      </a:lnTo>
                      <a:lnTo>
                        <a:pt x="567" y="851"/>
                      </a:lnTo>
                      <a:lnTo>
                        <a:pt x="547" y="809"/>
                      </a:lnTo>
                      <a:lnTo>
                        <a:pt x="531" y="814"/>
                      </a:lnTo>
                      <a:lnTo>
                        <a:pt x="443" y="813"/>
                      </a:lnTo>
                      <a:lnTo>
                        <a:pt x="445" y="798"/>
                      </a:lnTo>
                      <a:lnTo>
                        <a:pt x="419" y="782"/>
                      </a:lnTo>
                      <a:lnTo>
                        <a:pt x="408" y="803"/>
                      </a:lnTo>
                      <a:lnTo>
                        <a:pt x="394" y="771"/>
                      </a:lnTo>
                      <a:lnTo>
                        <a:pt x="368" y="776"/>
                      </a:lnTo>
                      <a:lnTo>
                        <a:pt x="341" y="796"/>
                      </a:lnTo>
                      <a:lnTo>
                        <a:pt x="306" y="801"/>
                      </a:lnTo>
                      <a:lnTo>
                        <a:pt x="294" y="812"/>
                      </a:lnTo>
                      <a:lnTo>
                        <a:pt x="260" y="775"/>
                      </a:lnTo>
                      <a:lnTo>
                        <a:pt x="287" y="749"/>
                      </a:lnTo>
                      <a:lnTo>
                        <a:pt x="271" y="729"/>
                      </a:lnTo>
                      <a:lnTo>
                        <a:pt x="256" y="729"/>
                      </a:lnTo>
                      <a:lnTo>
                        <a:pt x="244" y="749"/>
                      </a:lnTo>
                      <a:lnTo>
                        <a:pt x="244" y="775"/>
                      </a:lnTo>
                      <a:lnTo>
                        <a:pt x="202" y="785"/>
                      </a:lnTo>
                      <a:lnTo>
                        <a:pt x="193" y="743"/>
                      </a:lnTo>
                      <a:lnTo>
                        <a:pt x="90" y="741"/>
                      </a:lnTo>
                      <a:lnTo>
                        <a:pt x="63" y="777"/>
                      </a:lnTo>
                      <a:lnTo>
                        <a:pt x="53" y="777"/>
                      </a:lnTo>
                      <a:lnTo>
                        <a:pt x="54" y="736"/>
                      </a:lnTo>
                      <a:lnTo>
                        <a:pt x="14" y="704"/>
                      </a:lnTo>
                      <a:lnTo>
                        <a:pt x="29" y="694"/>
                      </a:lnTo>
                      <a:lnTo>
                        <a:pt x="30" y="684"/>
                      </a:lnTo>
                      <a:lnTo>
                        <a:pt x="0" y="669"/>
                      </a:lnTo>
                      <a:lnTo>
                        <a:pt x="48" y="592"/>
                      </a:lnTo>
                      <a:lnTo>
                        <a:pt x="49" y="545"/>
                      </a:lnTo>
                      <a:lnTo>
                        <a:pt x="5" y="488"/>
                      </a:lnTo>
                      <a:lnTo>
                        <a:pt x="72" y="463"/>
                      </a:lnTo>
                      <a:lnTo>
                        <a:pt x="84" y="448"/>
                      </a:lnTo>
                      <a:lnTo>
                        <a:pt x="144" y="457"/>
                      </a:lnTo>
                      <a:lnTo>
                        <a:pt x="168" y="483"/>
                      </a:lnTo>
                      <a:lnTo>
                        <a:pt x="234" y="424"/>
                      </a:lnTo>
                      <a:lnTo>
                        <a:pt x="234" y="409"/>
                      </a:lnTo>
                      <a:lnTo>
                        <a:pt x="214" y="393"/>
                      </a:lnTo>
                      <a:lnTo>
                        <a:pt x="230" y="378"/>
                      </a:lnTo>
                      <a:lnTo>
                        <a:pt x="210" y="341"/>
                      </a:lnTo>
                      <a:lnTo>
                        <a:pt x="243" y="296"/>
                      </a:lnTo>
                      <a:lnTo>
                        <a:pt x="284" y="281"/>
                      </a:lnTo>
                      <a:lnTo>
                        <a:pt x="311" y="266"/>
                      </a:lnTo>
                      <a:lnTo>
                        <a:pt x="317" y="199"/>
                      </a:lnTo>
                      <a:lnTo>
                        <a:pt x="307" y="189"/>
                      </a:lnTo>
                      <a:lnTo>
                        <a:pt x="303" y="157"/>
                      </a:lnTo>
                      <a:lnTo>
                        <a:pt x="318" y="154"/>
                      </a:lnTo>
                      <a:lnTo>
                        <a:pt x="315" y="122"/>
                      </a:lnTo>
                      <a:lnTo>
                        <a:pt x="335" y="102"/>
                      </a:lnTo>
                      <a:lnTo>
                        <a:pt x="352" y="102"/>
                      </a:lnTo>
                      <a:lnTo>
                        <a:pt x="377" y="87"/>
                      </a:lnTo>
                      <a:lnTo>
                        <a:pt x="387" y="72"/>
                      </a:lnTo>
                      <a:lnTo>
                        <a:pt x="414" y="67"/>
                      </a:lnTo>
                      <a:lnTo>
                        <a:pt x="420" y="0"/>
                      </a:lnTo>
                      <a:lnTo>
                        <a:pt x="446" y="16"/>
                      </a:lnTo>
                      <a:lnTo>
                        <a:pt x="471" y="7"/>
                      </a:lnTo>
                      <a:lnTo>
                        <a:pt x="487" y="22"/>
                      </a:lnTo>
                      <a:lnTo>
                        <a:pt x="559" y="23"/>
                      </a:lnTo>
                      <a:lnTo>
                        <a:pt x="577" y="80"/>
                      </a:lnTo>
                      <a:lnTo>
                        <a:pt x="594" y="81"/>
                      </a:lnTo>
                      <a:lnTo>
                        <a:pt x="603" y="101"/>
                      </a:lnTo>
                      <a:lnTo>
                        <a:pt x="644" y="122"/>
                      </a:lnTo>
                      <a:lnTo>
                        <a:pt x="656" y="210"/>
                      </a:lnTo>
                      <a:lnTo>
                        <a:pt x="692" y="236"/>
                      </a:lnTo>
                      <a:lnTo>
                        <a:pt x="702" y="226"/>
                      </a:lnTo>
                      <a:lnTo>
                        <a:pt x="712" y="247"/>
                      </a:lnTo>
                      <a:lnTo>
                        <a:pt x="743" y="252"/>
                      </a:lnTo>
                      <a:lnTo>
                        <a:pt x="728" y="262"/>
                      </a:lnTo>
                      <a:lnTo>
                        <a:pt x="737" y="277"/>
                      </a:lnTo>
                      <a:lnTo>
                        <a:pt x="757" y="273"/>
                      </a:lnTo>
                      <a:lnTo>
                        <a:pt x="778" y="289"/>
                      </a:lnTo>
                      <a:lnTo>
                        <a:pt x="783" y="319"/>
                      </a:lnTo>
                      <a:lnTo>
                        <a:pt x="822" y="367"/>
                      </a:lnTo>
                      <a:lnTo>
                        <a:pt x="804" y="448"/>
                      </a:lnTo>
                      <a:lnTo>
                        <a:pt x="794" y="443"/>
                      </a:lnTo>
                      <a:lnTo>
                        <a:pt x="778" y="479"/>
                      </a:lnTo>
                      <a:lnTo>
                        <a:pt x="792" y="520"/>
                      </a:lnTo>
                      <a:lnTo>
                        <a:pt x="834" y="5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9" name="Freeform 304"/>
                <p:cNvSpPr>
                  <a:spLocks/>
                </p:cNvSpPr>
                <p:nvPr/>
              </p:nvSpPr>
              <p:spPr bwMode="auto">
                <a:xfrm>
                  <a:off x="1225659" y="3469445"/>
                  <a:ext cx="462005" cy="533224"/>
                </a:xfrm>
                <a:custGeom>
                  <a:avLst/>
                  <a:gdLst>
                    <a:gd name="T0" fmla="*/ 2147483646 w 869"/>
                    <a:gd name="T1" fmla="*/ 2147483646 h 993"/>
                    <a:gd name="T2" fmla="*/ 2147483646 w 869"/>
                    <a:gd name="T3" fmla="*/ 2147483646 h 993"/>
                    <a:gd name="T4" fmla="*/ 2147483646 w 869"/>
                    <a:gd name="T5" fmla="*/ 2147483646 h 993"/>
                    <a:gd name="T6" fmla="*/ 2147483646 w 869"/>
                    <a:gd name="T7" fmla="*/ 2147483646 h 993"/>
                    <a:gd name="T8" fmla="*/ 2147483646 w 869"/>
                    <a:gd name="T9" fmla="*/ 2147483646 h 993"/>
                    <a:gd name="T10" fmla="*/ 2147483646 w 869"/>
                    <a:gd name="T11" fmla="*/ 2147483646 h 993"/>
                    <a:gd name="T12" fmla="*/ 2147483646 w 869"/>
                    <a:gd name="T13" fmla="*/ 2147483646 h 993"/>
                    <a:gd name="T14" fmla="*/ 2147483646 w 869"/>
                    <a:gd name="T15" fmla="*/ 2147483646 h 993"/>
                    <a:gd name="T16" fmla="*/ 2147483646 w 869"/>
                    <a:gd name="T17" fmla="*/ 2147483646 h 993"/>
                    <a:gd name="T18" fmla="*/ 2147483646 w 869"/>
                    <a:gd name="T19" fmla="*/ 2147483646 h 993"/>
                    <a:gd name="T20" fmla="*/ 2147483646 w 869"/>
                    <a:gd name="T21" fmla="*/ 0 h 993"/>
                    <a:gd name="T22" fmla="*/ 2147483646 w 869"/>
                    <a:gd name="T23" fmla="*/ 2147483646 h 993"/>
                    <a:gd name="T24" fmla="*/ 2147483646 w 869"/>
                    <a:gd name="T25" fmla="*/ 2147483646 h 993"/>
                    <a:gd name="T26" fmla="*/ 2147483646 w 869"/>
                    <a:gd name="T27" fmla="*/ 2147483646 h 993"/>
                    <a:gd name="T28" fmla="*/ 2147483646 w 869"/>
                    <a:gd name="T29" fmla="*/ 2147483646 h 993"/>
                    <a:gd name="T30" fmla="*/ 2147483646 w 869"/>
                    <a:gd name="T31" fmla="*/ 2147483646 h 993"/>
                    <a:gd name="T32" fmla="*/ 2147483646 w 869"/>
                    <a:gd name="T33" fmla="*/ 2147483646 h 993"/>
                    <a:gd name="T34" fmla="*/ 2147483646 w 869"/>
                    <a:gd name="T35" fmla="*/ 2147483646 h 993"/>
                    <a:gd name="T36" fmla="*/ 2147483646 w 869"/>
                    <a:gd name="T37" fmla="*/ 2147483646 h 993"/>
                    <a:gd name="T38" fmla="*/ 2147483646 w 869"/>
                    <a:gd name="T39" fmla="*/ 2147483646 h 993"/>
                    <a:gd name="T40" fmla="*/ 2147483646 w 869"/>
                    <a:gd name="T41" fmla="*/ 2147483646 h 993"/>
                    <a:gd name="T42" fmla="*/ 2147483646 w 869"/>
                    <a:gd name="T43" fmla="*/ 2147483646 h 993"/>
                    <a:gd name="T44" fmla="*/ 2147483646 w 869"/>
                    <a:gd name="T45" fmla="*/ 2147483646 h 993"/>
                    <a:gd name="T46" fmla="*/ 2147483646 w 869"/>
                    <a:gd name="T47" fmla="*/ 2147483646 h 993"/>
                    <a:gd name="T48" fmla="*/ 2147483646 w 869"/>
                    <a:gd name="T49" fmla="*/ 2147483646 h 993"/>
                    <a:gd name="T50" fmla="*/ 2147483646 w 869"/>
                    <a:gd name="T51" fmla="*/ 2147483646 h 993"/>
                    <a:gd name="T52" fmla="*/ 2147483646 w 869"/>
                    <a:gd name="T53" fmla="*/ 2147483646 h 993"/>
                    <a:gd name="T54" fmla="*/ 2147483646 w 869"/>
                    <a:gd name="T55" fmla="*/ 2147483646 h 993"/>
                    <a:gd name="T56" fmla="*/ 2147483646 w 869"/>
                    <a:gd name="T57" fmla="*/ 2147483646 h 993"/>
                    <a:gd name="T58" fmla="*/ 2147483646 w 869"/>
                    <a:gd name="T59" fmla="*/ 2147483646 h 993"/>
                    <a:gd name="T60" fmla="*/ 2147483646 w 869"/>
                    <a:gd name="T61" fmla="*/ 2147483646 h 993"/>
                    <a:gd name="T62" fmla="*/ 2147483646 w 869"/>
                    <a:gd name="T63" fmla="*/ 2147483646 h 993"/>
                    <a:gd name="T64" fmla="*/ 2147483646 w 869"/>
                    <a:gd name="T65" fmla="*/ 2147483646 h 993"/>
                    <a:gd name="T66" fmla="*/ 2147483646 w 869"/>
                    <a:gd name="T67" fmla="*/ 2147483646 h 993"/>
                    <a:gd name="T68" fmla="*/ 2147483646 w 869"/>
                    <a:gd name="T69" fmla="*/ 2147483646 h 993"/>
                    <a:gd name="T70" fmla="*/ 2147483646 w 869"/>
                    <a:gd name="T71" fmla="*/ 2147483646 h 993"/>
                    <a:gd name="T72" fmla="*/ 2147483646 w 869"/>
                    <a:gd name="T73" fmla="*/ 2147483646 h 993"/>
                    <a:gd name="T74" fmla="*/ 2147483646 w 869"/>
                    <a:gd name="T75" fmla="*/ 2147483646 h 993"/>
                    <a:gd name="T76" fmla="*/ 2147483646 w 869"/>
                    <a:gd name="T77" fmla="*/ 2147483646 h 993"/>
                    <a:gd name="T78" fmla="*/ 2147483646 w 869"/>
                    <a:gd name="T79" fmla="*/ 2147483646 h 993"/>
                    <a:gd name="T80" fmla="*/ 2147483646 w 869"/>
                    <a:gd name="T81" fmla="*/ 2147483646 h 993"/>
                    <a:gd name="T82" fmla="*/ 2147483646 w 869"/>
                    <a:gd name="T83" fmla="*/ 2147483646 h 993"/>
                    <a:gd name="T84" fmla="*/ 2147483646 w 869"/>
                    <a:gd name="T85" fmla="*/ 2147483646 h 993"/>
                    <a:gd name="T86" fmla="*/ 2147483646 w 869"/>
                    <a:gd name="T87" fmla="*/ 2147483646 h 993"/>
                    <a:gd name="T88" fmla="*/ 2147483646 w 869"/>
                    <a:gd name="T89" fmla="*/ 2147483646 h 993"/>
                    <a:gd name="T90" fmla="*/ 2147483646 w 869"/>
                    <a:gd name="T91" fmla="*/ 2147483646 h 993"/>
                    <a:gd name="T92" fmla="*/ 2147483646 w 869"/>
                    <a:gd name="T93" fmla="*/ 2147483646 h 993"/>
                    <a:gd name="T94" fmla="*/ 2147483646 w 869"/>
                    <a:gd name="T95" fmla="*/ 2147483646 h 993"/>
                    <a:gd name="T96" fmla="*/ 2147483646 w 869"/>
                    <a:gd name="T97" fmla="*/ 2147483646 h 993"/>
                    <a:gd name="T98" fmla="*/ 2147483646 w 869"/>
                    <a:gd name="T99" fmla="*/ 2147483646 h 993"/>
                    <a:gd name="T100" fmla="*/ 2147483646 w 869"/>
                    <a:gd name="T101" fmla="*/ 2147483646 h 993"/>
                    <a:gd name="T102" fmla="*/ 2147483646 w 869"/>
                    <a:gd name="T103" fmla="*/ 2147483646 h 993"/>
                    <a:gd name="T104" fmla="*/ 2147483646 w 869"/>
                    <a:gd name="T105" fmla="*/ 2147483646 h 993"/>
                    <a:gd name="T106" fmla="*/ 2147483646 w 869"/>
                    <a:gd name="T107" fmla="*/ 2147483646 h 993"/>
                    <a:gd name="T108" fmla="*/ 2147483646 w 869"/>
                    <a:gd name="T109" fmla="*/ 2147483646 h 993"/>
                    <a:gd name="T110" fmla="*/ 2147483646 w 869"/>
                    <a:gd name="T111" fmla="*/ 2147483646 h 9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69"/>
                    <a:gd name="T169" fmla="*/ 0 h 993"/>
                    <a:gd name="T170" fmla="*/ 869 w 869"/>
                    <a:gd name="T171" fmla="*/ 993 h 9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69" h="993">
                      <a:moveTo>
                        <a:pt x="134" y="519"/>
                      </a:moveTo>
                      <a:lnTo>
                        <a:pt x="150" y="483"/>
                      </a:lnTo>
                      <a:lnTo>
                        <a:pt x="160" y="488"/>
                      </a:lnTo>
                      <a:lnTo>
                        <a:pt x="178" y="407"/>
                      </a:lnTo>
                      <a:lnTo>
                        <a:pt x="139" y="359"/>
                      </a:lnTo>
                      <a:lnTo>
                        <a:pt x="134" y="329"/>
                      </a:lnTo>
                      <a:lnTo>
                        <a:pt x="113" y="313"/>
                      </a:lnTo>
                      <a:lnTo>
                        <a:pt x="93" y="317"/>
                      </a:lnTo>
                      <a:lnTo>
                        <a:pt x="84" y="302"/>
                      </a:lnTo>
                      <a:lnTo>
                        <a:pt x="99" y="292"/>
                      </a:lnTo>
                      <a:lnTo>
                        <a:pt x="68" y="287"/>
                      </a:lnTo>
                      <a:lnTo>
                        <a:pt x="58" y="266"/>
                      </a:lnTo>
                      <a:lnTo>
                        <a:pt x="48" y="276"/>
                      </a:lnTo>
                      <a:lnTo>
                        <a:pt x="12" y="250"/>
                      </a:lnTo>
                      <a:lnTo>
                        <a:pt x="0" y="162"/>
                      </a:lnTo>
                      <a:lnTo>
                        <a:pt x="21" y="137"/>
                      </a:lnTo>
                      <a:lnTo>
                        <a:pt x="28" y="70"/>
                      </a:lnTo>
                      <a:lnTo>
                        <a:pt x="38" y="56"/>
                      </a:lnTo>
                      <a:lnTo>
                        <a:pt x="136" y="26"/>
                      </a:lnTo>
                      <a:lnTo>
                        <a:pt x="158" y="6"/>
                      </a:lnTo>
                      <a:lnTo>
                        <a:pt x="188" y="11"/>
                      </a:lnTo>
                      <a:lnTo>
                        <a:pt x="223" y="0"/>
                      </a:lnTo>
                      <a:lnTo>
                        <a:pt x="239" y="12"/>
                      </a:lnTo>
                      <a:lnTo>
                        <a:pt x="244" y="58"/>
                      </a:lnTo>
                      <a:lnTo>
                        <a:pt x="280" y="62"/>
                      </a:lnTo>
                      <a:lnTo>
                        <a:pt x="289" y="70"/>
                      </a:lnTo>
                      <a:lnTo>
                        <a:pt x="289" y="95"/>
                      </a:lnTo>
                      <a:lnTo>
                        <a:pt x="318" y="153"/>
                      </a:lnTo>
                      <a:lnTo>
                        <a:pt x="354" y="153"/>
                      </a:lnTo>
                      <a:lnTo>
                        <a:pt x="364" y="137"/>
                      </a:lnTo>
                      <a:lnTo>
                        <a:pt x="383" y="185"/>
                      </a:lnTo>
                      <a:lnTo>
                        <a:pt x="373" y="205"/>
                      </a:lnTo>
                      <a:lnTo>
                        <a:pt x="382" y="230"/>
                      </a:lnTo>
                      <a:lnTo>
                        <a:pt x="394" y="215"/>
                      </a:lnTo>
                      <a:lnTo>
                        <a:pt x="409" y="220"/>
                      </a:lnTo>
                      <a:lnTo>
                        <a:pt x="408" y="236"/>
                      </a:lnTo>
                      <a:lnTo>
                        <a:pt x="469" y="257"/>
                      </a:lnTo>
                      <a:lnTo>
                        <a:pt x="459" y="273"/>
                      </a:lnTo>
                      <a:lnTo>
                        <a:pt x="483" y="303"/>
                      </a:lnTo>
                      <a:lnTo>
                        <a:pt x="494" y="288"/>
                      </a:lnTo>
                      <a:lnTo>
                        <a:pt x="596" y="311"/>
                      </a:lnTo>
                      <a:lnTo>
                        <a:pt x="585" y="331"/>
                      </a:lnTo>
                      <a:lnTo>
                        <a:pt x="600" y="352"/>
                      </a:lnTo>
                      <a:lnTo>
                        <a:pt x="609" y="382"/>
                      </a:lnTo>
                      <a:lnTo>
                        <a:pt x="599" y="392"/>
                      </a:lnTo>
                      <a:lnTo>
                        <a:pt x="619" y="394"/>
                      </a:lnTo>
                      <a:lnTo>
                        <a:pt x="625" y="409"/>
                      </a:lnTo>
                      <a:lnTo>
                        <a:pt x="665" y="429"/>
                      </a:lnTo>
                      <a:lnTo>
                        <a:pt x="690" y="451"/>
                      </a:lnTo>
                      <a:lnTo>
                        <a:pt x="700" y="441"/>
                      </a:lnTo>
                      <a:lnTo>
                        <a:pt x="716" y="436"/>
                      </a:lnTo>
                      <a:lnTo>
                        <a:pt x="710" y="461"/>
                      </a:lnTo>
                      <a:lnTo>
                        <a:pt x="746" y="458"/>
                      </a:lnTo>
                      <a:lnTo>
                        <a:pt x="766" y="473"/>
                      </a:lnTo>
                      <a:lnTo>
                        <a:pt x="769" y="500"/>
                      </a:lnTo>
                      <a:lnTo>
                        <a:pt x="775" y="539"/>
                      </a:lnTo>
                      <a:lnTo>
                        <a:pt x="770" y="549"/>
                      </a:lnTo>
                      <a:lnTo>
                        <a:pt x="779" y="565"/>
                      </a:lnTo>
                      <a:lnTo>
                        <a:pt x="758" y="585"/>
                      </a:lnTo>
                      <a:lnTo>
                        <a:pt x="764" y="595"/>
                      </a:lnTo>
                      <a:lnTo>
                        <a:pt x="784" y="581"/>
                      </a:lnTo>
                      <a:lnTo>
                        <a:pt x="809" y="607"/>
                      </a:lnTo>
                      <a:lnTo>
                        <a:pt x="818" y="637"/>
                      </a:lnTo>
                      <a:lnTo>
                        <a:pt x="829" y="627"/>
                      </a:lnTo>
                      <a:lnTo>
                        <a:pt x="834" y="632"/>
                      </a:lnTo>
                      <a:lnTo>
                        <a:pt x="817" y="673"/>
                      </a:lnTo>
                      <a:lnTo>
                        <a:pt x="821" y="730"/>
                      </a:lnTo>
                      <a:lnTo>
                        <a:pt x="836" y="730"/>
                      </a:lnTo>
                      <a:lnTo>
                        <a:pt x="845" y="766"/>
                      </a:lnTo>
                      <a:lnTo>
                        <a:pt x="825" y="776"/>
                      </a:lnTo>
                      <a:lnTo>
                        <a:pt x="845" y="787"/>
                      </a:lnTo>
                      <a:lnTo>
                        <a:pt x="849" y="817"/>
                      </a:lnTo>
                      <a:lnTo>
                        <a:pt x="869" y="839"/>
                      </a:lnTo>
                      <a:lnTo>
                        <a:pt x="848" y="864"/>
                      </a:lnTo>
                      <a:lnTo>
                        <a:pt x="863" y="892"/>
                      </a:lnTo>
                      <a:lnTo>
                        <a:pt x="855" y="912"/>
                      </a:lnTo>
                      <a:lnTo>
                        <a:pt x="835" y="913"/>
                      </a:lnTo>
                      <a:lnTo>
                        <a:pt x="838" y="899"/>
                      </a:lnTo>
                      <a:lnTo>
                        <a:pt x="779" y="918"/>
                      </a:lnTo>
                      <a:lnTo>
                        <a:pt x="758" y="920"/>
                      </a:lnTo>
                      <a:lnTo>
                        <a:pt x="730" y="903"/>
                      </a:lnTo>
                      <a:lnTo>
                        <a:pt x="664" y="889"/>
                      </a:lnTo>
                      <a:lnTo>
                        <a:pt x="647" y="867"/>
                      </a:lnTo>
                      <a:lnTo>
                        <a:pt x="609" y="876"/>
                      </a:lnTo>
                      <a:lnTo>
                        <a:pt x="607" y="894"/>
                      </a:lnTo>
                      <a:lnTo>
                        <a:pt x="501" y="891"/>
                      </a:lnTo>
                      <a:lnTo>
                        <a:pt x="487" y="867"/>
                      </a:lnTo>
                      <a:lnTo>
                        <a:pt x="477" y="875"/>
                      </a:lnTo>
                      <a:lnTo>
                        <a:pt x="417" y="961"/>
                      </a:lnTo>
                      <a:lnTo>
                        <a:pt x="413" y="984"/>
                      </a:lnTo>
                      <a:lnTo>
                        <a:pt x="394" y="993"/>
                      </a:lnTo>
                      <a:lnTo>
                        <a:pt x="329" y="966"/>
                      </a:lnTo>
                      <a:lnTo>
                        <a:pt x="315" y="941"/>
                      </a:lnTo>
                      <a:lnTo>
                        <a:pt x="320" y="928"/>
                      </a:lnTo>
                      <a:lnTo>
                        <a:pt x="330" y="924"/>
                      </a:lnTo>
                      <a:lnTo>
                        <a:pt x="341" y="813"/>
                      </a:lnTo>
                      <a:lnTo>
                        <a:pt x="335" y="778"/>
                      </a:lnTo>
                      <a:lnTo>
                        <a:pt x="310" y="776"/>
                      </a:lnTo>
                      <a:lnTo>
                        <a:pt x="281" y="752"/>
                      </a:lnTo>
                      <a:lnTo>
                        <a:pt x="266" y="752"/>
                      </a:lnTo>
                      <a:lnTo>
                        <a:pt x="283" y="722"/>
                      </a:lnTo>
                      <a:lnTo>
                        <a:pt x="273" y="710"/>
                      </a:lnTo>
                      <a:lnTo>
                        <a:pt x="252" y="705"/>
                      </a:lnTo>
                      <a:lnTo>
                        <a:pt x="269" y="649"/>
                      </a:lnTo>
                      <a:lnTo>
                        <a:pt x="255" y="628"/>
                      </a:lnTo>
                      <a:lnTo>
                        <a:pt x="228" y="639"/>
                      </a:lnTo>
                      <a:lnTo>
                        <a:pt x="213" y="622"/>
                      </a:lnTo>
                      <a:lnTo>
                        <a:pt x="197" y="627"/>
                      </a:lnTo>
                      <a:lnTo>
                        <a:pt x="178" y="607"/>
                      </a:lnTo>
                      <a:lnTo>
                        <a:pt x="199" y="586"/>
                      </a:lnTo>
                      <a:lnTo>
                        <a:pt x="190" y="561"/>
                      </a:lnTo>
                      <a:lnTo>
                        <a:pt x="148" y="560"/>
                      </a:lnTo>
                      <a:lnTo>
                        <a:pt x="134" y="51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0" name="Freeform 305"/>
                <p:cNvSpPr>
                  <a:spLocks/>
                </p:cNvSpPr>
                <p:nvPr/>
              </p:nvSpPr>
              <p:spPr bwMode="auto">
                <a:xfrm>
                  <a:off x="1012914" y="2555346"/>
                  <a:ext cx="339757" cy="280894"/>
                </a:xfrm>
                <a:custGeom>
                  <a:avLst/>
                  <a:gdLst>
                    <a:gd name="T0" fmla="*/ 2147483646 w 638"/>
                    <a:gd name="T1" fmla="*/ 2147483646 h 524"/>
                    <a:gd name="T2" fmla="*/ 2147483646 w 638"/>
                    <a:gd name="T3" fmla="*/ 2147483646 h 524"/>
                    <a:gd name="T4" fmla="*/ 2147483646 w 638"/>
                    <a:gd name="T5" fmla="*/ 2147483646 h 524"/>
                    <a:gd name="T6" fmla="*/ 2147483646 w 638"/>
                    <a:gd name="T7" fmla="*/ 2147483646 h 524"/>
                    <a:gd name="T8" fmla="*/ 2147483646 w 638"/>
                    <a:gd name="T9" fmla="*/ 2147483646 h 524"/>
                    <a:gd name="T10" fmla="*/ 2147483646 w 638"/>
                    <a:gd name="T11" fmla="*/ 2147483646 h 524"/>
                    <a:gd name="T12" fmla="*/ 2147483646 w 638"/>
                    <a:gd name="T13" fmla="*/ 2147483646 h 524"/>
                    <a:gd name="T14" fmla="*/ 2147483646 w 638"/>
                    <a:gd name="T15" fmla="*/ 2147483646 h 524"/>
                    <a:gd name="T16" fmla="*/ 2147483646 w 638"/>
                    <a:gd name="T17" fmla="*/ 2147483646 h 524"/>
                    <a:gd name="T18" fmla="*/ 2147483646 w 638"/>
                    <a:gd name="T19" fmla="*/ 2147483646 h 524"/>
                    <a:gd name="T20" fmla="*/ 2147483646 w 638"/>
                    <a:gd name="T21" fmla="*/ 2147483646 h 524"/>
                    <a:gd name="T22" fmla="*/ 2147483646 w 638"/>
                    <a:gd name="T23" fmla="*/ 2147483646 h 524"/>
                    <a:gd name="T24" fmla="*/ 2147483646 w 638"/>
                    <a:gd name="T25" fmla="*/ 2147483646 h 524"/>
                    <a:gd name="T26" fmla="*/ 2147483646 w 638"/>
                    <a:gd name="T27" fmla="*/ 2147483646 h 524"/>
                    <a:gd name="T28" fmla="*/ 2147483646 w 638"/>
                    <a:gd name="T29" fmla="*/ 2147483646 h 524"/>
                    <a:gd name="T30" fmla="*/ 2147483646 w 638"/>
                    <a:gd name="T31" fmla="*/ 2147483646 h 524"/>
                    <a:gd name="T32" fmla="*/ 2147483646 w 638"/>
                    <a:gd name="T33" fmla="*/ 2147483646 h 524"/>
                    <a:gd name="T34" fmla="*/ 2147483646 w 638"/>
                    <a:gd name="T35" fmla="*/ 2147483646 h 524"/>
                    <a:gd name="T36" fmla="*/ 2147483646 w 638"/>
                    <a:gd name="T37" fmla="*/ 2147483646 h 524"/>
                    <a:gd name="T38" fmla="*/ 2147483646 w 638"/>
                    <a:gd name="T39" fmla="*/ 2147483646 h 524"/>
                    <a:gd name="T40" fmla="*/ 2147483646 w 638"/>
                    <a:gd name="T41" fmla="*/ 2147483646 h 524"/>
                    <a:gd name="T42" fmla="*/ 2147483646 w 638"/>
                    <a:gd name="T43" fmla="*/ 2147483646 h 524"/>
                    <a:gd name="T44" fmla="*/ 2147483646 w 638"/>
                    <a:gd name="T45" fmla="*/ 2147483646 h 524"/>
                    <a:gd name="T46" fmla="*/ 2147483646 w 638"/>
                    <a:gd name="T47" fmla="*/ 2147483646 h 524"/>
                    <a:gd name="T48" fmla="*/ 2147483646 w 638"/>
                    <a:gd name="T49" fmla="*/ 2147483646 h 524"/>
                    <a:gd name="T50" fmla="*/ 2147483646 w 638"/>
                    <a:gd name="T51" fmla="*/ 2147483646 h 524"/>
                    <a:gd name="T52" fmla="*/ 2147483646 w 638"/>
                    <a:gd name="T53" fmla="*/ 2147483646 h 524"/>
                    <a:gd name="T54" fmla="*/ 2147483646 w 638"/>
                    <a:gd name="T55" fmla="*/ 2147483646 h 524"/>
                    <a:gd name="T56" fmla="*/ 2147483646 w 638"/>
                    <a:gd name="T57" fmla="*/ 2147483646 h 524"/>
                    <a:gd name="T58" fmla="*/ 2147483646 w 638"/>
                    <a:gd name="T59" fmla="*/ 2147483646 h 524"/>
                    <a:gd name="T60" fmla="*/ 2147483646 w 638"/>
                    <a:gd name="T61" fmla="*/ 2147483646 h 524"/>
                    <a:gd name="T62" fmla="*/ 2147483646 w 638"/>
                    <a:gd name="T63" fmla="*/ 2147483646 h 524"/>
                    <a:gd name="T64" fmla="*/ 2147483646 w 638"/>
                    <a:gd name="T65" fmla="*/ 2147483646 h 524"/>
                    <a:gd name="T66" fmla="*/ 2147483646 w 638"/>
                    <a:gd name="T67" fmla="*/ 2147483646 h 524"/>
                    <a:gd name="T68" fmla="*/ 2147483646 w 638"/>
                    <a:gd name="T69" fmla="*/ 2147483646 h 524"/>
                    <a:gd name="T70" fmla="*/ 2147483646 w 638"/>
                    <a:gd name="T71" fmla="*/ 2147483646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8"/>
                    <a:gd name="T109" fmla="*/ 0 h 524"/>
                    <a:gd name="T110" fmla="*/ 638 w 638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8" h="524">
                      <a:moveTo>
                        <a:pt x="292" y="0"/>
                      </a:moveTo>
                      <a:lnTo>
                        <a:pt x="311" y="5"/>
                      </a:lnTo>
                      <a:lnTo>
                        <a:pt x="321" y="0"/>
                      </a:lnTo>
                      <a:lnTo>
                        <a:pt x="353" y="46"/>
                      </a:lnTo>
                      <a:lnTo>
                        <a:pt x="361" y="87"/>
                      </a:lnTo>
                      <a:lnTo>
                        <a:pt x="371" y="82"/>
                      </a:lnTo>
                      <a:lnTo>
                        <a:pt x="386" y="102"/>
                      </a:lnTo>
                      <a:lnTo>
                        <a:pt x="381" y="117"/>
                      </a:lnTo>
                      <a:lnTo>
                        <a:pt x="390" y="143"/>
                      </a:lnTo>
                      <a:lnTo>
                        <a:pt x="411" y="163"/>
                      </a:lnTo>
                      <a:lnTo>
                        <a:pt x="395" y="168"/>
                      </a:lnTo>
                      <a:lnTo>
                        <a:pt x="419" y="209"/>
                      </a:lnTo>
                      <a:lnTo>
                        <a:pt x="430" y="210"/>
                      </a:lnTo>
                      <a:lnTo>
                        <a:pt x="440" y="236"/>
                      </a:lnTo>
                      <a:lnTo>
                        <a:pt x="474" y="251"/>
                      </a:lnTo>
                      <a:lnTo>
                        <a:pt x="510" y="272"/>
                      </a:lnTo>
                      <a:lnTo>
                        <a:pt x="525" y="258"/>
                      </a:lnTo>
                      <a:lnTo>
                        <a:pt x="530" y="283"/>
                      </a:lnTo>
                      <a:lnTo>
                        <a:pt x="566" y="263"/>
                      </a:lnTo>
                      <a:lnTo>
                        <a:pt x="576" y="288"/>
                      </a:lnTo>
                      <a:lnTo>
                        <a:pt x="601" y="324"/>
                      </a:lnTo>
                      <a:lnTo>
                        <a:pt x="585" y="355"/>
                      </a:lnTo>
                      <a:lnTo>
                        <a:pt x="606" y="365"/>
                      </a:lnTo>
                      <a:lnTo>
                        <a:pt x="620" y="407"/>
                      </a:lnTo>
                      <a:lnTo>
                        <a:pt x="638" y="400"/>
                      </a:lnTo>
                      <a:lnTo>
                        <a:pt x="617" y="445"/>
                      </a:lnTo>
                      <a:lnTo>
                        <a:pt x="585" y="471"/>
                      </a:lnTo>
                      <a:lnTo>
                        <a:pt x="560" y="476"/>
                      </a:lnTo>
                      <a:lnTo>
                        <a:pt x="518" y="505"/>
                      </a:lnTo>
                      <a:lnTo>
                        <a:pt x="518" y="520"/>
                      </a:lnTo>
                      <a:lnTo>
                        <a:pt x="511" y="517"/>
                      </a:lnTo>
                      <a:lnTo>
                        <a:pt x="496" y="520"/>
                      </a:lnTo>
                      <a:lnTo>
                        <a:pt x="455" y="520"/>
                      </a:lnTo>
                      <a:lnTo>
                        <a:pt x="419" y="514"/>
                      </a:lnTo>
                      <a:lnTo>
                        <a:pt x="414" y="519"/>
                      </a:lnTo>
                      <a:lnTo>
                        <a:pt x="389" y="524"/>
                      </a:lnTo>
                      <a:lnTo>
                        <a:pt x="368" y="513"/>
                      </a:lnTo>
                      <a:lnTo>
                        <a:pt x="353" y="487"/>
                      </a:lnTo>
                      <a:lnTo>
                        <a:pt x="338" y="503"/>
                      </a:lnTo>
                      <a:lnTo>
                        <a:pt x="323" y="503"/>
                      </a:lnTo>
                      <a:lnTo>
                        <a:pt x="307" y="481"/>
                      </a:lnTo>
                      <a:lnTo>
                        <a:pt x="298" y="445"/>
                      </a:lnTo>
                      <a:lnTo>
                        <a:pt x="273" y="420"/>
                      </a:lnTo>
                      <a:lnTo>
                        <a:pt x="257" y="420"/>
                      </a:lnTo>
                      <a:lnTo>
                        <a:pt x="232" y="449"/>
                      </a:lnTo>
                      <a:lnTo>
                        <a:pt x="175" y="458"/>
                      </a:lnTo>
                      <a:lnTo>
                        <a:pt x="134" y="458"/>
                      </a:lnTo>
                      <a:lnTo>
                        <a:pt x="134" y="448"/>
                      </a:lnTo>
                      <a:lnTo>
                        <a:pt x="118" y="446"/>
                      </a:lnTo>
                      <a:lnTo>
                        <a:pt x="113" y="462"/>
                      </a:lnTo>
                      <a:lnTo>
                        <a:pt x="83" y="462"/>
                      </a:lnTo>
                      <a:lnTo>
                        <a:pt x="78" y="457"/>
                      </a:lnTo>
                      <a:lnTo>
                        <a:pt x="37" y="450"/>
                      </a:lnTo>
                      <a:lnTo>
                        <a:pt x="32" y="455"/>
                      </a:lnTo>
                      <a:lnTo>
                        <a:pt x="0" y="462"/>
                      </a:lnTo>
                      <a:lnTo>
                        <a:pt x="29" y="395"/>
                      </a:lnTo>
                      <a:lnTo>
                        <a:pt x="47" y="388"/>
                      </a:lnTo>
                      <a:lnTo>
                        <a:pt x="37" y="324"/>
                      </a:lnTo>
                      <a:lnTo>
                        <a:pt x="23" y="301"/>
                      </a:lnTo>
                      <a:lnTo>
                        <a:pt x="20" y="286"/>
                      </a:lnTo>
                      <a:lnTo>
                        <a:pt x="74" y="284"/>
                      </a:lnTo>
                      <a:lnTo>
                        <a:pt x="79" y="260"/>
                      </a:lnTo>
                      <a:lnTo>
                        <a:pt x="65" y="227"/>
                      </a:lnTo>
                      <a:lnTo>
                        <a:pt x="61" y="196"/>
                      </a:lnTo>
                      <a:lnTo>
                        <a:pt x="79" y="180"/>
                      </a:lnTo>
                      <a:lnTo>
                        <a:pt x="116" y="134"/>
                      </a:lnTo>
                      <a:lnTo>
                        <a:pt x="133" y="129"/>
                      </a:lnTo>
                      <a:lnTo>
                        <a:pt x="147" y="65"/>
                      </a:lnTo>
                      <a:lnTo>
                        <a:pt x="210" y="57"/>
                      </a:lnTo>
                      <a:lnTo>
                        <a:pt x="228" y="46"/>
                      </a:lnTo>
                      <a:lnTo>
                        <a:pt x="245" y="23"/>
                      </a:lnTo>
                      <a:lnTo>
                        <a:pt x="269" y="1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1" name="Freeform 306"/>
                <p:cNvSpPr>
                  <a:spLocks/>
                </p:cNvSpPr>
                <p:nvPr/>
              </p:nvSpPr>
              <p:spPr bwMode="auto">
                <a:xfrm>
                  <a:off x="849385" y="2729913"/>
                  <a:ext cx="261962" cy="279308"/>
                </a:xfrm>
                <a:custGeom>
                  <a:avLst/>
                  <a:gdLst>
                    <a:gd name="T0" fmla="*/ 2147483646 w 497"/>
                    <a:gd name="T1" fmla="*/ 2147483646 h 519"/>
                    <a:gd name="T2" fmla="*/ 2147483646 w 497"/>
                    <a:gd name="T3" fmla="*/ 2147483646 h 519"/>
                    <a:gd name="T4" fmla="*/ 2147483646 w 497"/>
                    <a:gd name="T5" fmla="*/ 2147483646 h 519"/>
                    <a:gd name="T6" fmla="*/ 2147483646 w 497"/>
                    <a:gd name="T7" fmla="*/ 2147483646 h 519"/>
                    <a:gd name="T8" fmla="*/ 2147483646 w 497"/>
                    <a:gd name="T9" fmla="*/ 2147483646 h 519"/>
                    <a:gd name="T10" fmla="*/ 0 w 497"/>
                    <a:gd name="T11" fmla="*/ 2147483646 h 519"/>
                    <a:gd name="T12" fmla="*/ 2147483646 w 497"/>
                    <a:gd name="T13" fmla="*/ 2147483646 h 519"/>
                    <a:gd name="T14" fmla="*/ 2147483646 w 497"/>
                    <a:gd name="T15" fmla="*/ 2147483646 h 519"/>
                    <a:gd name="T16" fmla="*/ 2147483646 w 497"/>
                    <a:gd name="T17" fmla="*/ 2147483646 h 519"/>
                    <a:gd name="T18" fmla="*/ 2147483646 w 497"/>
                    <a:gd name="T19" fmla="*/ 2147483646 h 519"/>
                    <a:gd name="T20" fmla="*/ 2147483646 w 497"/>
                    <a:gd name="T21" fmla="*/ 2147483646 h 519"/>
                    <a:gd name="T22" fmla="*/ 2147483646 w 497"/>
                    <a:gd name="T23" fmla="*/ 2147483646 h 519"/>
                    <a:gd name="T24" fmla="*/ 2147483646 w 497"/>
                    <a:gd name="T25" fmla="*/ 2147483646 h 519"/>
                    <a:gd name="T26" fmla="*/ 2147483646 w 497"/>
                    <a:gd name="T27" fmla="*/ 2147483646 h 519"/>
                    <a:gd name="T28" fmla="*/ 2147483646 w 497"/>
                    <a:gd name="T29" fmla="*/ 2147483646 h 519"/>
                    <a:gd name="T30" fmla="*/ 2147483646 w 497"/>
                    <a:gd name="T31" fmla="*/ 2147483646 h 519"/>
                    <a:gd name="T32" fmla="*/ 2147483646 w 497"/>
                    <a:gd name="T33" fmla="*/ 2147483646 h 519"/>
                    <a:gd name="T34" fmla="*/ 2147483646 w 497"/>
                    <a:gd name="T35" fmla="*/ 2147483646 h 519"/>
                    <a:gd name="T36" fmla="*/ 2147483646 w 497"/>
                    <a:gd name="T37" fmla="*/ 2147483646 h 519"/>
                    <a:gd name="T38" fmla="*/ 2147483646 w 497"/>
                    <a:gd name="T39" fmla="*/ 2147483646 h 519"/>
                    <a:gd name="T40" fmla="*/ 2147483646 w 497"/>
                    <a:gd name="T41" fmla="*/ 2147483646 h 519"/>
                    <a:gd name="T42" fmla="*/ 2147483646 w 497"/>
                    <a:gd name="T43" fmla="*/ 2147483646 h 519"/>
                    <a:gd name="T44" fmla="*/ 2147483646 w 497"/>
                    <a:gd name="T45" fmla="*/ 2147483646 h 519"/>
                    <a:gd name="T46" fmla="*/ 2147483646 w 497"/>
                    <a:gd name="T47" fmla="*/ 2147483646 h 519"/>
                    <a:gd name="T48" fmla="*/ 2147483646 w 497"/>
                    <a:gd name="T49" fmla="*/ 2147483646 h 519"/>
                    <a:gd name="T50" fmla="*/ 2147483646 w 497"/>
                    <a:gd name="T51" fmla="*/ 2147483646 h 519"/>
                    <a:gd name="T52" fmla="*/ 2147483646 w 497"/>
                    <a:gd name="T53" fmla="*/ 2147483646 h 519"/>
                    <a:gd name="T54" fmla="*/ 2147483646 w 497"/>
                    <a:gd name="T55" fmla="*/ 2147483646 h 519"/>
                    <a:gd name="T56" fmla="*/ 2147483646 w 497"/>
                    <a:gd name="T57" fmla="*/ 2147483646 h 519"/>
                    <a:gd name="T58" fmla="*/ 2147483646 w 497"/>
                    <a:gd name="T59" fmla="*/ 2147483646 h 519"/>
                    <a:gd name="T60" fmla="*/ 2147483646 w 497"/>
                    <a:gd name="T61" fmla="*/ 2147483646 h 519"/>
                    <a:gd name="T62" fmla="*/ 2147483646 w 497"/>
                    <a:gd name="T63" fmla="*/ 2147483646 h 519"/>
                    <a:gd name="T64" fmla="*/ 2147483646 w 497"/>
                    <a:gd name="T65" fmla="*/ 2147483646 h 5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97"/>
                    <a:gd name="T100" fmla="*/ 0 h 519"/>
                    <a:gd name="T101" fmla="*/ 497 w 497"/>
                    <a:gd name="T102" fmla="*/ 519 h 5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97" h="519">
                      <a:moveTo>
                        <a:pt x="292" y="118"/>
                      </a:moveTo>
                      <a:lnTo>
                        <a:pt x="270" y="112"/>
                      </a:lnTo>
                      <a:lnTo>
                        <a:pt x="257" y="120"/>
                      </a:lnTo>
                      <a:lnTo>
                        <a:pt x="205" y="84"/>
                      </a:lnTo>
                      <a:lnTo>
                        <a:pt x="192" y="63"/>
                      </a:lnTo>
                      <a:lnTo>
                        <a:pt x="205" y="19"/>
                      </a:lnTo>
                      <a:lnTo>
                        <a:pt x="180" y="0"/>
                      </a:lnTo>
                      <a:lnTo>
                        <a:pt x="137" y="4"/>
                      </a:lnTo>
                      <a:lnTo>
                        <a:pt x="116" y="55"/>
                      </a:lnTo>
                      <a:lnTo>
                        <a:pt x="79" y="70"/>
                      </a:lnTo>
                      <a:lnTo>
                        <a:pt x="51" y="106"/>
                      </a:lnTo>
                      <a:lnTo>
                        <a:pt x="0" y="158"/>
                      </a:lnTo>
                      <a:lnTo>
                        <a:pt x="11" y="203"/>
                      </a:lnTo>
                      <a:lnTo>
                        <a:pt x="29" y="217"/>
                      </a:lnTo>
                      <a:lnTo>
                        <a:pt x="77" y="212"/>
                      </a:lnTo>
                      <a:lnTo>
                        <a:pt x="102" y="264"/>
                      </a:lnTo>
                      <a:lnTo>
                        <a:pt x="106" y="287"/>
                      </a:lnTo>
                      <a:lnTo>
                        <a:pt x="130" y="286"/>
                      </a:lnTo>
                      <a:lnTo>
                        <a:pt x="150" y="292"/>
                      </a:lnTo>
                      <a:lnTo>
                        <a:pt x="157" y="329"/>
                      </a:lnTo>
                      <a:lnTo>
                        <a:pt x="183" y="369"/>
                      </a:lnTo>
                      <a:lnTo>
                        <a:pt x="190" y="396"/>
                      </a:lnTo>
                      <a:lnTo>
                        <a:pt x="160" y="436"/>
                      </a:lnTo>
                      <a:lnTo>
                        <a:pt x="122" y="509"/>
                      </a:lnTo>
                      <a:lnTo>
                        <a:pt x="143" y="514"/>
                      </a:lnTo>
                      <a:lnTo>
                        <a:pt x="143" y="504"/>
                      </a:lnTo>
                      <a:lnTo>
                        <a:pt x="139" y="494"/>
                      </a:lnTo>
                      <a:lnTo>
                        <a:pt x="159" y="489"/>
                      </a:lnTo>
                      <a:lnTo>
                        <a:pt x="185" y="499"/>
                      </a:lnTo>
                      <a:lnTo>
                        <a:pt x="177" y="514"/>
                      </a:lnTo>
                      <a:lnTo>
                        <a:pt x="222" y="519"/>
                      </a:lnTo>
                      <a:lnTo>
                        <a:pt x="257" y="498"/>
                      </a:lnTo>
                      <a:lnTo>
                        <a:pt x="268" y="487"/>
                      </a:lnTo>
                      <a:lnTo>
                        <a:pt x="273" y="487"/>
                      </a:lnTo>
                      <a:lnTo>
                        <a:pt x="319" y="479"/>
                      </a:lnTo>
                      <a:lnTo>
                        <a:pt x="340" y="458"/>
                      </a:lnTo>
                      <a:lnTo>
                        <a:pt x="335" y="443"/>
                      </a:lnTo>
                      <a:lnTo>
                        <a:pt x="340" y="433"/>
                      </a:lnTo>
                      <a:lnTo>
                        <a:pt x="371" y="427"/>
                      </a:lnTo>
                      <a:lnTo>
                        <a:pt x="381" y="448"/>
                      </a:lnTo>
                      <a:lnTo>
                        <a:pt x="401" y="444"/>
                      </a:lnTo>
                      <a:lnTo>
                        <a:pt x="401" y="454"/>
                      </a:lnTo>
                      <a:lnTo>
                        <a:pt x="417" y="454"/>
                      </a:lnTo>
                      <a:lnTo>
                        <a:pt x="408" y="429"/>
                      </a:lnTo>
                      <a:lnTo>
                        <a:pt x="433" y="424"/>
                      </a:lnTo>
                      <a:lnTo>
                        <a:pt x="444" y="413"/>
                      </a:lnTo>
                      <a:lnTo>
                        <a:pt x="450" y="378"/>
                      </a:lnTo>
                      <a:lnTo>
                        <a:pt x="435" y="342"/>
                      </a:lnTo>
                      <a:lnTo>
                        <a:pt x="436" y="306"/>
                      </a:lnTo>
                      <a:lnTo>
                        <a:pt x="463" y="295"/>
                      </a:lnTo>
                      <a:lnTo>
                        <a:pt x="497" y="272"/>
                      </a:lnTo>
                      <a:lnTo>
                        <a:pt x="488" y="241"/>
                      </a:lnTo>
                      <a:lnTo>
                        <a:pt x="495" y="231"/>
                      </a:lnTo>
                      <a:lnTo>
                        <a:pt x="474" y="220"/>
                      </a:lnTo>
                      <a:lnTo>
                        <a:pt x="464" y="189"/>
                      </a:lnTo>
                      <a:lnTo>
                        <a:pt x="474" y="184"/>
                      </a:lnTo>
                      <a:lnTo>
                        <a:pt x="486" y="133"/>
                      </a:lnTo>
                      <a:lnTo>
                        <a:pt x="445" y="133"/>
                      </a:lnTo>
                      <a:lnTo>
                        <a:pt x="445" y="123"/>
                      </a:lnTo>
                      <a:lnTo>
                        <a:pt x="429" y="121"/>
                      </a:lnTo>
                      <a:lnTo>
                        <a:pt x="424" y="137"/>
                      </a:lnTo>
                      <a:lnTo>
                        <a:pt x="394" y="137"/>
                      </a:lnTo>
                      <a:lnTo>
                        <a:pt x="389" y="132"/>
                      </a:lnTo>
                      <a:lnTo>
                        <a:pt x="348" y="125"/>
                      </a:lnTo>
                      <a:lnTo>
                        <a:pt x="343" y="130"/>
                      </a:lnTo>
                      <a:lnTo>
                        <a:pt x="311" y="137"/>
                      </a:lnTo>
                      <a:lnTo>
                        <a:pt x="292" y="118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2" name="Freeform 307"/>
                <p:cNvSpPr>
                  <a:spLocks/>
                </p:cNvSpPr>
                <p:nvPr/>
              </p:nvSpPr>
              <p:spPr bwMode="auto">
                <a:xfrm>
                  <a:off x="1079595" y="2780696"/>
                  <a:ext cx="269901" cy="211068"/>
                </a:xfrm>
                <a:custGeom>
                  <a:avLst/>
                  <a:gdLst>
                    <a:gd name="T0" fmla="*/ 2147483646 w 507"/>
                    <a:gd name="T1" fmla="*/ 2147483646 h 391"/>
                    <a:gd name="T2" fmla="*/ 2147483646 w 507"/>
                    <a:gd name="T3" fmla="*/ 0 h 391"/>
                    <a:gd name="T4" fmla="*/ 2147483646 w 507"/>
                    <a:gd name="T5" fmla="*/ 0 h 391"/>
                    <a:gd name="T6" fmla="*/ 2147483646 w 507"/>
                    <a:gd name="T7" fmla="*/ 2147483646 h 391"/>
                    <a:gd name="T8" fmla="*/ 2147483646 w 507"/>
                    <a:gd name="T9" fmla="*/ 2147483646 h 391"/>
                    <a:gd name="T10" fmla="*/ 2147483646 w 507"/>
                    <a:gd name="T11" fmla="*/ 2147483646 h 391"/>
                    <a:gd name="T12" fmla="*/ 2147483646 w 507"/>
                    <a:gd name="T13" fmla="*/ 2147483646 h 391"/>
                    <a:gd name="T14" fmla="*/ 2147483646 w 507"/>
                    <a:gd name="T15" fmla="*/ 2147483646 h 391"/>
                    <a:gd name="T16" fmla="*/ 2147483646 w 507"/>
                    <a:gd name="T17" fmla="*/ 2147483646 h 391"/>
                    <a:gd name="T18" fmla="*/ 2147483646 w 507"/>
                    <a:gd name="T19" fmla="*/ 2147483646 h 391"/>
                    <a:gd name="T20" fmla="*/ 2147483646 w 507"/>
                    <a:gd name="T21" fmla="*/ 2147483646 h 391"/>
                    <a:gd name="T22" fmla="*/ 2147483646 w 507"/>
                    <a:gd name="T23" fmla="*/ 2147483646 h 391"/>
                    <a:gd name="T24" fmla="*/ 2147483646 w 507"/>
                    <a:gd name="T25" fmla="*/ 2147483646 h 391"/>
                    <a:gd name="T26" fmla="*/ 2147483646 w 507"/>
                    <a:gd name="T27" fmla="*/ 2147483646 h 391"/>
                    <a:gd name="T28" fmla="*/ 2147483646 w 507"/>
                    <a:gd name="T29" fmla="*/ 2147483646 h 391"/>
                    <a:gd name="T30" fmla="*/ 2147483646 w 507"/>
                    <a:gd name="T31" fmla="*/ 2147483646 h 391"/>
                    <a:gd name="T32" fmla="*/ 2147483646 w 507"/>
                    <a:gd name="T33" fmla="*/ 2147483646 h 391"/>
                    <a:gd name="T34" fmla="*/ 2147483646 w 507"/>
                    <a:gd name="T35" fmla="*/ 2147483646 h 391"/>
                    <a:gd name="T36" fmla="*/ 2147483646 w 507"/>
                    <a:gd name="T37" fmla="*/ 2147483646 h 391"/>
                    <a:gd name="T38" fmla="*/ 2147483646 w 507"/>
                    <a:gd name="T39" fmla="*/ 2147483646 h 391"/>
                    <a:gd name="T40" fmla="*/ 2147483646 w 507"/>
                    <a:gd name="T41" fmla="*/ 2147483646 h 391"/>
                    <a:gd name="T42" fmla="*/ 2147483646 w 507"/>
                    <a:gd name="T43" fmla="*/ 2147483646 h 391"/>
                    <a:gd name="T44" fmla="*/ 2147483646 w 507"/>
                    <a:gd name="T45" fmla="*/ 2147483646 h 391"/>
                    <a:gd name="T46" fmla="*/ 2147483646 w 507"/>
                    <a:gd name="T47" fmla="*/ 2147483646 h 391"/>
                    <a:gd name="T48" fmla="*/ 2147483646 w 507"/>
                    <a:gd name="T49" fmla="*/ 2147483646 h 391"/>
                    <a:gd name="T50" fmla="*/ 2147483646 w 507"/>
                    <a:gd name="T51" fmla="*/ 2147483646 h 391"/>
                    <a:gd name="T52" fmla="*/ 2147483646 w 507"/>
                    <a:gd name="T53" fmla="*/ 2147483646 h 391"/>
                    <a:gd name="T54" fmla="*/ 2147483646 w 507"/>
                    <a:gd name="T55" fmla="*/ 2147483646 h 391"/>
                    <a:gd name="T56" fmla="*/ 2147483646 w 507"/>
                    <a:gd name="T57" fmla="*/ 2147483646 h 391"/>
                    <a:gd name="T58" fmla="*/ 2147483646 w 507"/>
                    <a:gd name="T59" fmla="*/ 2147483646 h 391"/>
                    <a:gd name="T60" fmla="*/ 2147483646 w 507"/>
                    <a:gd name="T61" fmla="*/ 2147483646 h 391"/>
                    <a:gd name="T62" fmla="*/ 2147483646 w 507"/>
                    <a:gd name="T63" fmla="*/ 2147483646 h 391"/>
                    <a:gd name="T64" fmla="*/ 2147483646 w 507"/>
                    <a:gd name="T65" fmla="*/ 2147483646 h 391"/>
                    <a:gd name="T66" fmla="*/ 2147483646 w 507"/>
                    <a:gd name="T67" fmla="*/ 2147483646 h 391"/>
                    <a:gd name="T68" fmla="*/ 2147483646 w 507"/>
                    <a:gd name="T69" fmla="*/ 2147483646 h 391"/>
                    <a:gd name="T70" fmla="*/ 2147483646 w 507"/>
                    <a:gd name="T71" fmla="*/ 2147483646 h 391"/>
                    <a:gd name="T72" fmla="*/ 2147483646 w 507"/>
                    <a:gd name="T73" fmla="*/ 2147483646 h 391"/>
                    <a:gd name="T74" fmla="*/ 2147483646 w 507"/>
                    <a:gd name="T75" fmla="*/ 2147483646 h 391"/>
                    <a:gd name="T76" fmla="*/ 2147483646 w 507"/>
                    <a:gd name="T77" fmla="*/ 2147483646 h 391"/>
                    <a:gd name="T78" fmla="*/ 2147483646 w 507"/>
                    <a:gd name="T79" fmla="*/ 2147483646 h 391"/>
                    <a:gd name="T80" fmla="*/ 2147483646 w 507"/>
                    <a:gd name="T81" fmla="*/ 2147483646 h 391"/>
                    <a:gd name="T82" fmla="*/ 2147483646 w 507"/>
                    <a:gd name="T83" fmla="*/ 2147483646 h 391"/>
                    <a:gd name="T84" fmla="*/ 2147483646 w 507"/>
                    <a:gd name="T85" fmla="*/ 2147483646 h 391"/>
                    <a:gd name="T86" fmla="*/ 2147483646 w 507"/>
                    <a:gd name="T87" fmla="*/ 2147483646 h 391"/>
                    <a:gd name="T88" fmla="*/ 2147483646 w 507"/>
                    <a:gd name="T89" fmla="*/ 2147483646 h 391"/>
                    <a:gd name="T90" fmla="*/ 2147483646 w 507"/>
                    <a:gd name="T91" fmla="*/ 2147483646 h 391"/>
                    <a:gd name="T92" fmla="*/ 2147483646 w 507"/>
                    <a:gd name="T93" fmla="*/ 2147483646 h 391"/>
                    <a:gd name="T94" fmla="*/ 2147483646 w 507"/>
                    <a:gd name="T95" fmla="*/ 2147483646 h 391"/>
                    <a:gd name="T96" fmla="*/ 2147483646 w 507"/>
                    <a:gd name="T97" fmla="*/ 2147483646 h 391"/>
                    <a:gd name="T98" fmla="*/ 2147483646 w 507"/>
                    <a:gd name="T99" fmla="*/ 2147483646 h 391"/>
                    <a:gd name="T100" fmla="*/ 2147483646 w 507"/>
                    <a:gd name="T101" fmla="*/ 2147483646 h 391"/>
                    <a:gd name="T102" fmla="*/ 2147483646 w 507"/>
                    <a:gd name="T103" fmla="*/ 2147483646 h 391"/>
                    <a:gd name="T104" fmla="*/ 0 w 507"/>
                    <a:gd name="T105" fmla="*/ 2147483646 h 391"/>
                    <a:gd name="T106" fmla="*/ 2147483646 w 507"/>
                    <a:gd name="T107" fmla="*/ 2147483646 h 391"/>
                    <a:gd name="T108" fmla="*/ 2147483646 w 507"/>
                    <a:gd name="T109" fmla="*/ 2147483646 h 391"/>
                    <a:gd name="T110" fmla="*/ 2147483646 w 507"/>
                    <a:gd name="T111" fmla="*/ 2147483646 h 391"/>
                    <a:gd name="T112" fmla="*/ 2147483646 w 507"/>
                    <a:gd name="T113" fmla="*/ 2147483646 h 391"/>
                    <a:gd name="T114" fmla="*/ 2147483646 w 507"/>
                    <a:gd name="T115" fmla="*/ 2147483646 h 391"/>
                    <a:gd name="T116" fmla="*/ 2147483646 w 507"/>
                    <a:gd name="T117" fmla="*/ 2147483646 h 391"/>
                    <a:gd name="T118" fmla="*/ 2147483646 w 507"/>
                    <a:gd name="T119" fmla="*/ 2147483646 h 391"/>
                    <a:gd name="T120" fmla="*/ 2147483646 w 507"/>
                    <a:gd name="T121" fmla="*/ 2147483646 h 391"/>
                    <a:gd name="T122" fmla="*/ 2147483646 w 507"/>
                    <a:gd name="T123" fmla="*/ 2147483646 h 391"/>
                    <a:gd name="T124" fmla="*/ 2147483646 w 507"/>
                    <a:gd name="T125" fmla="*/ 2147483646 h 39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7"/>
                    <a:gd name="T190" fmla="*/ 0 h 391"/>
                    <a:gd name="T191" fmla="*/ 507 w 507"/>
                    <a:gd name="T192" fmla="*/ 391 h 39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7" h="391">
                      <a:moveTo>
                        <a:pt x="108" y="29"/>
                      </a:moveTo>
                      <a:lnTo>
                        <a:pt x="133" y="0"/>
                      </a:lnTo>
                      <a:lnTo>
                        <a:pt x="149" y="0"/>
                      </a:lnTo>
                      <a:lnTo>
                        <a:pt x="174" y="25"/>
                      </a:lnTo>
                      <a:lnTo>
                        <a:pt x="183" y="61"/>
                      </a:lnTo>
                      <a:lnTo>
                        <a:pt x="199" y="83"/>
                      </a:lnTo>
                      <a:lnTo>
                        <a:pt x="214" y="83"/>
                      </a:lnTo>
                      <a:lnTo>
                        <a:pt x="229" y="67"/>
                      </a:lnTo>
                      <a:lnTo>
                        <a:pt x="244" y="93"/>
                      </a:lnTo>
                      <a:lnTo>
                        <a:pt x="265" y="104"/>
                      </a:lnTo>
                      <a:lnTo>
                        <a:pt x="290" y="99"/>
                      </a:lnTo>
                      <a:lnTo>
                        <a:pt x="295" y="94"/>
                      </a:lnTo>
                      <a:lnTo>
                        <a:pt x="331" y="100"/>
                      </a:lnTo>
                      <a:lnTo>
                        <a:pt x="372" y="100"/>
                      </a:lnTo>
                      <a:lnTo>
                        <a:pt x="387" y="97"/>
                      </a:lnTo>
                      <a:lnTo>
                        <a:pt x="394" y="100"/>
                      </a:lnTo>
                      <a:lnTo>
                        <a:pt x="409" y="116"/>
                      </a:lnTo>
                      <a:lnTo>
                        <a:pt x="419" y="111"/>
                      </a:lnTo>
                      <a:lnTo>
                        <a:pt x="434" y="132"/>
                      </a:lnTo>
                      <a:lnTo>
                        <a:pt x="449" y="188"/>
                      </a:lnTo>
                      <a:lnTo>
                        <a:pt x="484" y="193"/>
                      </a:lnTo>
                      <a:lnTo>
                        <a:pt x="484" y="204"/>
                      </a:lnTo>
                      <a:lnTo>
                        <a:pt x="498" y="210"/>
                      </a:lnTo>
                      <a:lnTo>
                        <a:pt x="488" y="220"/>
                      </a:lnTo>
                      <a:lnTo>
                        <a:pt x="503" y="230"/>
                      </a:lnTo>
                      <a:lnTo>
                        <a:pt x="493" y="241"/>
                      </a:lnTo>
                      <a:lnTo>
                        <a:pt x="493" y="251"/>
                      </a:lnTo>
                      <a:lnTo>
                        <a:pt x="507" y="266"/>
                      </a:lnTo>
                      <a:lnTo>
                        <a:pt x="492" y="266"/>
                      </a:lnTo>
                      <a:lnTo>
                        <a:pt x="492" y="297"/>
                      </a:lnTo>
                      <a:lnTo>
                        <a:pt x="460" y="331"/>
                      </a:lnTo>
                      <a:lnTo>
                        <a:pt x="459" y="353"/>
                      </a:lnTo>
                      <a:lnTo>
                        <a:pt x="406" y="372"/>
                      </a:lnTo>
                      <a:lnTo>
                        <a:pt x="392" y="347"/>
                      </a:lnTo>
                      <a:lnTo>
                        <a:pt x="362" y="345"/>
                      </a:lnTo>
                      <a:lnTo>
                        <a:pt x="361" y="372"/>
                      </a:lnTo>
                      <a:lnTo>
                        <a:pt x="335" y="391"/>
                      </a:lnTo>
                      <a:lnTo>
                        <a:pt x="320" y="376"/>
                      </a:lnTo>
                      <a:lnTo>
                        <a:pt x="315" y="350"/>
                      </a:lnTo>
                      <a:lnTo>
                        <a:pt x="239" y="303"/>
                      </a:lnTo>
                      <a:lnTo>
                        <a:pt x="228" y="339"/>
                      </a:lnTo>
                      <a:lnTo>
                        <a:pt x="182" y="327"/>
                      </a:lnTo>
                      <a:lnTo>
                        <a:pt x="172" y="332"/>
                      </a:lnTo>
                      <a:lnTo>
                        <a:pt x="162" y="363"/>
                      </a:lnTo>
                      <a:lnTo>
                        <a:pt x="139" y="359"/>
                      </a:lnTo>
                      <a:lnTo>
                        <a:pt x="105" y="352"/>
                      </a:lnTo>
                      <a:lnTo>
                        <a:pt x="105" y="341"/>
                      </a:lnTo>
                      <a:lnTo>
                        <a:pt x="60" y="340"/>
                      </a:lnTo>
                      <a:lnTo>
                        <a:pt x="65" y="330"/>
                      </a:lnTo>
                      <a:lnTo>
                        <a:pt x="19" y="329"/>
                      </a:lnTo>
                      <a:lnTo>
                        <a:pt x="9" y="318"/>
                      </a:lnTo>
                      <a:lnTo>
                        <a:pt x="15" y="283"/>
                      </a:lnTo>
                      <a:lnTo>
                        <a:pt x="0" y="247"/>
                      </a:lnTo>
                      <a:lnTo>
                        <a:pt x="1" y="211"/>
                      </a:lnTo>
                      <a:lnTo>
                        <a:pt x="28" y="200"/>
                      </a:lnTo>
                      <a:lnTo>
                        <a:pt x="62" y="177"/>
                      </a:lnTo>
                      <a:lnTo>
                        <a:pt x="53" y="146"/>
                      </a:lnTo>
                      <a:lnTo>
                        <a:pt x="60" y="136"/>
                      </a:lnTo>
                      <a:lnTo>
                        <a:pt x="39" y="125"/>
                      </a:lnTo>
                      <a:lnTo>
                        <a:pt x="29" y="94"/>
                      </a:lnTo>
                      <a:lnTo>
                        <a:pt x="39" y="89"/>
                      </a:lnTo>
                      <a:lnTo>
                        <a:pt x="51" y="38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3" name="Freeform 308"/>
                <p:cNvSpPr>
                  <a:spLocks/>
                </p:cNvSpPr>
                <p:nvPr/>
              </p:nvSpPr>
              <p:spPr bwMode="auto">
                <a:xfrm>
                  <a:off x="987511" y="2950502"/>
                  <a:ext cx="195280" cy="250742"/>
                </a:xfrm>
                <a:custGeom>
                  <a:avLst/>
                  <a:gdLst>
                    <a:gd name="T0" fmla="*/ 2147483646 w 371"/>
                    <a:gd name="T1" fmla="*/ 2147483646 h 463"/>
                    <a:gd name="T2" fmla="*/ 2147483646 w 371"/>
                    <a:gd name="T3" fmla="*/ 2147483646 h 463"/>
                    <a:gd name="T4" fmla="*/ 2147483646 w 371"/>
                    <a:gd name="T5" fmla="*/ 2147483646 h 463"/>
                    <a:gd name="T6" fmla="*/ 2147483646 w 371"/>
                    <a:gd name="T7" fmla="*/ 2147483646 h 463"/>
                    <a:gd name="T8" fmla="*/ 2147483646 w 371"/>
                    <a:gd name="T9" fmla="*/ 2147483646 h 463"/>
                    <a:gd name="T10" fmla="*/ 2147483646 w 371"/>
                    <a:gd name="T11" fmla="*/ 2147483646 h 463"/>
                    <a:gd name="T12" fmla="*/ 2147483646 w 371"/>
                    <a:gd name="T13" fmla="*/ 2147483646 h 463"/>
                    <a:gd name="T14" fmla="*/ 2147483646 w 371"/>
                    <a:gd name="T15" fmla="*/ 2147483646 h 463"/>
                    <a:gd name="T16" fmla="*/ 2147483646 w 371"/>
                    <a:gd name="T17" fmla="*/ 2147483646 h 463"/>
                    <a:gd name="T18" fmla="*/ 2147483646 w 371"/>
                    <a:gd name="T19" fmla="*/ 2147483646 h 463"/>
                    <a:gd name="T20" fmla="*/ 2147483646 w 371"/>
                    <a:gd name="T21" fmla="*/ 2147483646 h 463"/>
                    <a:gd name="T22" fmla="*/ 2147483646 w 371"/>
                    <a:gd name="T23" fmla="*/ 2147483646 h 463"/>
                    <a:gd name="T24" fmla="*/ 2147483646 w 371"/>
                    <a:gd name="T25" fmla="*/ 2147483646 h 463"/>
                    <a:gd name="T26" fmla="*/ 2147483646 w 371"/>
                    <a:gd name="T27" fmla="*/ 0 h 463"/>
                    <a:gd name="T28" fmla="*/ 2147483646 w 371"/>
                    <a:gd name="T29" fmla="*/ 2147483646 h 463"/>
                    <a:gd name="T30" fmla="*/ 2147483646 w 371"/>
                    <a:gd name="T31" fmla="*/ 2147483646 h 463"/>
                    <a:gd name="T32" fmla="*/ 2147483646 w 371"/>
                    <a:gd name="T33" fmla="*/ 2147483646 h 463"/>
                    <a:gd name="T34" fmla="*/ 2147483646 w 371"/>
                    <a:gd name="T35" fmla="*/ 2147483646 h 463"/>
                    <a:gd name="T36" fmla="*/ 2147483646 w 371"/>
                    <a:gd name="T37" fmla="*/ 2147483646 h 463"/>
                    <a:gd name="T38" fmla="*/ 2147483646 w 371"/>
                    <a:gd name="T39" fmla="*/ 2147483646 h 463"/>
                    <a:gd name="T40" fmla="*/ 2147483646 w 371"/>
                    <a:gd name="T41" fmla="*/ 2147483646 h 463"/>
                    <a:gd name="T42" fmla="*/ 2147483646 w 371"/>
                    <a:gd name="T43" fmla="*/ 2147483646 h 463"/>
                    <a:gd name="T44" fmla="*/ 2147483646 w 371"/>
                    <a:gd name="T45" fmla="*/ 2147483646 h 463"/>
                    <a:gd name="T46" fmla="*/ 2147483646 w 371"/>
                    <a:gd name="T47" fmla="*/ 2147483646 h 463"/>
                    <a:gd name="T48" fmla="*/ 2147483646 w 371"/>
                    <a:gd name="T49" fmla="*/ 2147483646 h 463"/>
                    <a:gd name="T50" fmla="*/ 2147483646 w 371"/>
                    <a:gd name="T51" fmla="*/ 2147483646 h 463"/>
                    <a:gd name="T52" fmla="*/ 2147483646 w 371"/>
                    <a:gd name="T53" fmla="*/ 2147483646 h 463"/>
                    <a:gd name="T54" fmla="*/ 2147483646 w 371"/>
                    <a:gd name="T55" fmla="*/ 2147483646 h 463"/>
                    <a:gd name="T56" fmla="*/ 2147483646 w 371"/>
                    <a:gd name="T57" fmla="*/ 2147483646 h 463"/>
                    <a:gd name="T58" fmla="*/ 2147483646 w 371"/>
                    <a:gd name="T59" fmla="*/ 2147483646 h 463"/>
                    <a:gd name="T60" fmla="*/ 2147483646 w 371"/>
                    <a:gd name="T61" fmla="*/ 2147483646 h 463"/>
                    <a:gd name="T62" fmla="*/ 2147483646 w 371"/>
                    <a:gd name="T63" fmla="*/ 2147483646 h 463"/>
                    <a:gd name="T64" fmla="*/ 2147483646 w 371"/>
                    <a:gd name="T65" fmla="*/ 2147483646 h 463"/>
                    <a:gd name="T66" fmla="*/ 2147483646 w 371"/>
                    <a:gd name="T67" fmla="*/ 2147483646 h 463"/>
                    <a:gd name="T68" fmla="*/ 2147483646 w 371"/>
                    <a:gd name="T69" fmla="*/ 2147483646 h 463"/>
                    <a:gd name="T70" fmla="*/ 2147483646 w 371"/>
                    <a:gd name="T71" fmla="*/ 2147483646 h 463"/>
                    <a:gd name="T72" fmla="*/ 2147483646 w 371"/>
                    <a:gd name="T73" fmla="*/ 2147483646 h 463"/>
                    <a:gd name="T74" fmla="*/ 2147483646 w 371"/>
                    <a:gd name="T75" fmla="*/ 2147483646 h 463"/>
                    <a:gd name="T76" fmla="*/ 2147483646 w 371"/>
                    <a:gd name="T77" fmla="*/ 2147483646 h 463"/>
                    <a:gd name="T78" fmla="*/ 2147483646 w 371"/>
                    <a:gd name="T79" fmla="*/ 2147483646 h 463"/>
                    <a:gd name="T80" fmla="*/ 2147483646 w 371"/>
                    <a:gd name="T81" fmla="*/ 2147483646 h 463"/>
                    <a:gd name="T82" fmla="*/ 2147483646 w 371"/>
                    <a:gd name="T83" fmla="*/ 2147483646 h 463"/>
                    <a:gd name="T84" fmla="*/ 2147483646 w 371"/>
                    <a:gd name="T85" fmla="*/ 2147483646 h 463"/>
                    <a:gd name="T86" fmla="*/ 2147483646 w 371"/>
                    <a:gd name="T87" fmla="*/ 2147483646 h 463"/>
                    <a:gd name="T88" fmla="*/ 2147483646 w 371"/>
                    <a:gd name="T89" fmla="*/ 2147483646 h 463"/>
                    <a:gd name="T90" fmla="*/ 2147483646 w 371"/>
                    <a:gd name="T91" fmla="*/ 2147483646 h 463"/>
                    <a:gd name="T92" fmla="*/ 2147483646 w 371"/>
                    <a:gd name="T93" fmla="*/ 2147483646 h 463"/>
                    <a:gd name="T94" fmla="*/ 2147483646 w 371"/>
                    <a:gd name="T95" fmla="*/ 2147483646 h 463"/>
                    <a:gd name="T96" fmla="*/ 2147483646 w 371"/>
                    <a:gd name="T97" fmla="*/ 2147483646 h 463"/>
                    <a:gd name="T98" fmla="*/ 2147483646 w 371"/>
                    <a:gd name="T99" fmla="*/ 2147483646 h 463"/>
                    <a:gd name="T100" fmla="*/ 2147483646 w 371"/>
                    <a:gd name="T101" fmla="*/ 2147483646 h 463"/>
                    <a:gd name="T102" fmla="*/ 2147483646 w 371"/>
                    <a:gd name="T103" fmla="*/ 2147483646 h 463"/>
                    <a:gd name="T104" fmla="*/ 0 w 371"/>
                    <a:gd name="T105" fmla="*/ 2147483646 h 463"/>
                    <a:gd name="T106" fmla="*/ 2147483646 w 371"/>
                    <a:gd name="T107" fmla="*/ 2147483646 h 463"/>
                    <a:gd name="T108" fmla="*/ 2147483646 w 371"/>
                    <a:gd name="T109" fmla="*/ 2147483646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71"/>
                    <a:gd name="T166" fmla="*/ 0 h 463"/>
                    <a:gd name="T167" fmla="*/ 371 w 371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71" h="463">
                      <a:moveTo>
                        <a:pt x="7" y="74"/>
                      </a:moveTo>
                      <a:lnTo>
                        <a:pt x="12" y="74"/>
                      </a:lnTo>
                      <a:lnTo>
                        <a:pt x="58" y="66"/>
                      </a:lnTo>
                      <a:lnTo>
                        <a:pt x="79" y="45"/>
                      </a:lnTo>
                      <a:lnTo>
                        <a:pt x="74" y="30"/>
                      </a:lnTo>
                      <a:lnTo>
                        <a:pt x="79" y="20"/>
                      </a:lnTo>
                      <a:lnTo>
                        <a:pt x="110" y="14"/>
                      </a:lnTo>
                      <a:lnTo>
                        <a:pt x="120" y="35"/>
                      </a:lnTo>
                      <a:lnTo>
                        <a:pt x="140" y="31"/>
                      </a:lnTo>
                      <a:lnTo>
                        <a:pt x="140" y="41"/>
                      </a:lnTo>
                      <a:lnTo>
                        <a:pt x="156" y="41"/>
                      </a:lnTo>
                      <a:lnTo>
                        <a:pt x="147" y="16"/>
                      </a:lnTo>
                      <a:lnTo>
                        <a:pt x="172" y="11"/>
                      </a:lnTo>
                      <a:lnTo>
                        <a:pt x="183" y="0"/>
                      </a:lnTo>
                      <a:lnTo>
                        <a:pt x="193" y="11"/>
                      </a:lnTo>
                      <a:lnTo>
                        <a:pt x="239" y="12"/>
                      </a:lnTo>
                      <a:lnTo>
                        <a:pt x="234" y="22"/>
                      </a:lnTo>
                      <a:lnTo>
                        <a:pt x="279" y="23"/>
                      </a:lnTo>
                      <a:lnTo>
                        <a:pt x="279" y="34"/>
                      </a:lnTo>
                      <a:lnTo>
                        <a:pt x="313" y="41"/>
                      </a:lnTo>
                      <a:lnTo>
                        <a:pt x="306" y="55"/>
                      </a:lnTo>
                      <a:lnTo>
                        <a:pt x="338" y="81"/>
                      </a:lnTo>
                      <a:lnTo>
                        <a:pt x="318" y="134"/>
                      </a:lnTo>
                      <a:lnTo>
                        <a:pt x="306" y="182"/>
                      </a:lnTo>
                      <a:lnTo>
                        <a:pt x="322" y="188"/>
                      </a:lnTo>
                      <a:lnTo>
                        <a:pt x="341" y="239"/>
                      </a:lnTo>
                      <a:lnTo>
                        <a:pt x="371" y="266"/>
                      </a:lnTo>
                      <a:lnTo>
                        <a:pt x="344" y="290"/>
                      </a:lnTo>
                      <a:lnTo>
                        <a:pt x="355" y="300"/>
                      </a:lnTo>
                      <a:lnTo>
                        <a:pt x="344" y="321"/>
                      </a:lnTo>
                      <a:lnTo>
                        <a:pt x="318" y="341"/>
                      </a:lnTo>
                      <a:lnTo>
                        <a:pt x="307" y="361"/>
                      </a:lnTo>
                      <a:lnTo>
                        <a:pt x="255" y="370"/>
                      </a:lnTo>
                      <a:lnTo>
                        <a:pt x="265" y="391"/>
                      </a:lnTo>
                      <a:lnTo>
                        <a:pt x="239" y="421"/>
                      </a:lnTo>
                      <a:lnTo>
                        <a:pt x="256" y="443"/>
                      </a:lnTo>
                      <a:lnTo>
                        <a:pt x="228" y="463"/>
                      </a:lnTo>
                      <a:lnTo>
                        <a:pt x="213" y="442"/>
                      </a:lnTo>
                      <a:lnTo>
                        <a:pt x="171" y="435"/>
                      </a:lnTo>
                      <a:lnTo>
                        <a:pt x="156" y="451"/>
                      </a:lnTo>
                      <a:lnTo>
                        <a:pt x="135" y="446"/>
                      </a:lnTo>
                      <a:lnTo>
                        <a:pt x="142" y="425"/>
                      </a:lnTo>
                      <a:lnTo>
                        <a:pt x="110" y="419"/>
                      </a:lnTo>
                      <a:lnTo>
                        <a:pt x="116" y="378"/>
                      </a:lnTo>
                      <a:lnTo>
                        <a:pt x="112" y="352"/>
                      </a:lnTo>
                      <a:lnTo>
                        <a:pt x="102" y="337"/>
                      </a:lnTo>
                      <a:lnTo>
                        <a:pt x="98" y="266"/>
                      </a:lnTo>
                      <a:lnTo>
                        <a:pt x="105" y="245"/>
                      </a:lnTo>
                      <a:lnTo>
                        <a:pt x="91" y="221"/>
                      </a:lnTo>
                      <a:lnTo>
                        <a:pt x="35" y="178"/>
                      </a:lnTo>
                      <a:lnTo>
                        <a:pt x="45" y="173"/>
                      </a:lnTo>
                      <a:lnTo>
                        <a:pt x="46" y="137"/>
                      </a:lnTo>
                      <a:lnTo>
                        <a:pt x="0" y="100"/>
                      </a:lnTo>
                      <a:lnTo>
                        <a:pt x="17" y="80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4" name="Freeform 309"/>
                <p:cNvSpPr>
                  <a:spLocks/>
                </p:cNvSpPr>
                <p:nvPr/>
              </p:nvSpPr>
              <p:spPr bwMode="auto">
                <a:xfrm>
                  <a:off x="1149452" y="2942569"/>
                  <a:ext cx="203219" cy="228524"/>
                </a:xfrm>
                <a:custGeom>
                  <a:avLst/>
                  <a:gdLst>
                    <a:gd name="T0" fmla="*/ 2147483646 w 382"/>
                    <a:gd name="T1" fmla="*/ 2147483646 h 425"/>
                    <a:gd name="T2" fmla="*/ 2147483646 w 382"/>
                    <a:gd name="T3" fmla="*/ 2147483646 h 425"/>
                    <a:gd name="T4" fmla="*/ 2147483646 w 382"/>
                    <a:gd name="T5" fmla="*/ 2147483646 h 425"/>
                    <a:gd name="T6" fmla="*/ 2147483646 w 382"/>
                    <a:gd name="T7" fmla="*/ 2147483646 h 425"/>
                    <a:gd name="T8" fmla="*/ 2147483646 w 382"/>
                    <a:gd name="T9" fmla="*/ 0 h 425"/>
                    <a:gd name="T10" fmla="*/ 2147483646 w 382"/>
                    <a:gd name="T11" fmla="*/ 2147483646 h 425"/>
                    <a:gd name="T12" fmla="*/ 2147483646 w 382"/>
                    <a:gd name="T13" fmla="*/ 2147483646 h 425"/>
                    <a:gd name="T14" fmla="*/ 2147483646 w 382"/>
                    <a:gd name="T15" fmla="*/ 2147483646 h 425"/>
                    <a:gd name="T16" fmla="*/ 2147483646 w 382"/>
                    <a:gd name="T17" fmla="*/ 2147483646 h 425"/>
                    <a:gd name="T18" fmla="*/ 2147483646 w 382"/>
                    <a:gd name="T19" fmla="*/ 2147483646 h 425"/>
                    <a:gd name="T20" fmla="*/ 2147483646 w 382"/>
                    <a:gd name="T21" fmla="*/ 2147483646 h 425"/>
                    <a:gd name="T22" fmla="*/ 2147483646 w 382"/>
                    <a:gd name="T23" fmla="*/ 2147483646 h 425"/>
                    <a:gd name="T24" fmla="*/ 2147483646 w 382"/>
                    <a:gd name="T25" fmla="*/ 2147483646 h 425"/>
                    <a:gd name="T26" fmla="*/ 2147483646 w 382"/>
                    <a:gd name="T27" fmla="*/ 2147483646 h 425"/>
                    <a:gd name="T28" fmla="*/ 2147483646 w 382"/>
                    <a:gd name="T29" fmla="*/ 2147483646 h 425"/>
                    <a:gd name="T30" fmla="*/ 2147483646 w 382"/>
                    <a:gd name="T31" fmla="*/ 2147483646 h 425"/>
                    <a:gd name="T32" fmla="*/ 2147483646 w 382"/>
                    <a:gd name="T33" fmla="*/ 2147483646 h 425"/>
                    <a:gd name="T34" fmla="*/ 2147483646 w 382"/>
                    <a:gd name="T35" fmla="*/ 2147483646 h 425"/>
                    <a:gd name="T36" fmla="*/ 2147483646 w 382"/>
                    <a:gd name="T37" fmla="*/ 2147483646 h 425"/>
                    <a:gd name="T38" fmla="*/ 2147483646 w 382"/>
                    <a:gd name="T39" fmla="*/ 2147483646 h 425"/>
                    <a:gd name="T40" fmla="*/ 2147483646 w 382"/>
                    <a:gd name="T41" fmla="*/ 2147483646 h 425"/>
                    <a:gd name="T42" fmla="*/ 2147483646 w 382"/>
                    <a:gd name="T43" fmla="*/ 2147483646 h 425"/>
                    <a:gd name="T44" fmla="*/ 2147483646 w 382"/>
                    <a:gd name="T45" fmla="*/ 2147483646 h 425"/>
                    <a:gd name="T46" fmla="*/ 2147483646 w 382"/>
                    <a:gd name="T47" fmla="*/ 2147483646 h 425"/>
                    <a:gd name="T48" fmla="*/ 2147483646 w 382"/>
                    <a:gd name="T49" fmla="*/ 2147483646 h 425"/>
                    <a:gd name="T50" fmla="*/ 2147483646 w 382"/>
                    <a:gd name="T51" fmla="*/ 2147483646 h 425"/>
                    <a:gd name="T52" fmla="*/ 2147483646 w 382"/>
                    <a:gd name="T53" fmla="*/ 2147483646 h 425"/>
                    <a:gd name="T54" fmla="*/ 2147483646 w 382"/>
                    <a:gd name="T55" fmla="*/ 2147483646 h 425"/>
                    <a:gd name="T56" fmla="*/ 2147483646 w 382"/>
                    <a:gd name="T57" fmla="*/ 2147483646 h 425"/>
                    <a:gd name="T58" fmla="*/ 2147483646 w 382"/>
                    <a:gd name="T59" fmla="*/ 2147483646 h 425"/>
                    <a:gd name="T60" fmla="*/ 2147483646 w 382"/>
                    <a:gd name="T61" fmla="*/ 2147483646 h 425"/>
                    <a:gd name="T62" fmla="*/ 2147483646 w 382"/>
                    <a:gd name="T63" fmla="*/ 2147483646 h 425"/>
                    <a:gd name="T64" fmla="*/ 2147483646 w 382"/>
                    <a:gd name="T65" fmla="*/ 2147483646 h 425"/>
                    <a:gd name="T66" fmla="*/ 2147483646 w 382"/>
                    <a:gd name="T67" fmla="*/ 2147483646 h 425"/>
                    <a:gd name="T68" fmla="*/ 2147483646 w 382"/>
                    <a:gd name="T69" fmla="*/ 2147483646 h 425"/>
                    <a:gd name="T70" fmla="*/ 2147483646 w 382"/>
                    <a:gd name="T71" fmla="*/ 2147483646 h 425"/>
                    <a:gd name="T72" fmla="*/ 2147483646 w 382"/>
                    <a:gd name="T73" fmla="*/ 2147483646 h 425"/>
                    <a:gd name="T74" fmla="*/ 2147483646 w 382"/>
                    <a:gd name="T75" fmla="*/ 2147483646 h 425"/>
                    <a:gd name="T76" fmla="*/ 2147483646 w 382"/>
                    <a:gd name="T77" fmla="*/ 2147483646 h 425"/>
                    <a:gd name="T78" fmla="*/ 2147483646 w 382"/>
                    <a:gd name="T79" fmla="*/ 2147483646 h 425"/>
                    <a:gd name="T80" fmla="*/ 2147483646 w 382"/>
                    <a:gd name="T81" fmla="*/ 2147483646 h 425"/>
                    <a:gd name="T82" fmla="*/ 2147483646 w 382"/>
                    <a:gd name="T83" fmla="*/ 2147483646 h 425"/>
                    <a:gd name="T84" fmla="*/ 2147483646 w 382"/>
                    <a:gd name="T85" fmla="*/ 2147483646 h 425"/>
                    <a:gd name="T86" fmla="*/ 2147483646 w 382"/>
                    <a:gd name="T87" fmla="*/ 2147483646 h 425"/>
                    <a:gd name="T88" fmla="*/ 0 w 382"/>
                    <a:gd name="T89" fmla="*/ 2147483646 h 425"/>
                    <a:gd name="T90" fmla="*/ 2147483646 w 382"/>
                    <a:gd name="T91" fmla="*/ 2147483646 h 425"/>
                    <a:gd name="T92" fmla="*/ 2147483646 w 382"/>
                    <a:gd name="T93" fmla="*/ 2147483646 h 425"/>
                    <a:gd name="T94" fmla="*/ 0 w 382"/>
                    <a:gd name="T95" fmla="*/ 2147483646 h 425"/>
                    <a:gd name="T96" fmla="*/ 2147483646 w 382"/>
                    <a:gd name="T97" fmla="*/ 2147483646 h 425"/>
                    <a:gd name="T98" fmla="*/ 2147483646 w 382"/>
                    <a:gd name="T99" fmla="*/ 2147483646 h 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82"/>
                    <a:gd name="T151" fmla="*/ 0 h 425"/>
                    <a:gd name="T152" fmla="*/ 382 w 382"/>
                    <a:gd name="T153" fmla="*/ 425 h 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82" h="425">
                      <a:moveTo>
                        <a:pt x="30" y="60"/>
                      </a:moveTo>
                      <a:lnTo>
                        <a:pt x="40" y="29"/>
                      </a:lnTo>
                      <a:lnTo>
                        <a:pt x="50" y="24"/>
                      </a:lnTo>
                      <a:lnTo>
                        <a:pt x="96" y="36"/>
                      </a:lnTo>
                      <a:lnTo>
                        <a:pt x="107" y="0"/>
                      </a:lnTo>
                      <a:lnTo>
                        <a:pt x="183" y="47"/>
                      </a:lnTo>
                      <a:lnTo>
                        <a:pt x="188" y="73"/>
                      </a:lnTo>
                      <a:lnTo>
                        <a:pt x="203" y="88"/>
                      </a:lnTo>
                      <a:lnTo>
                        <a:pt x="229" y="69"/>
                      </a:lnTo>
                      <a:lnTo>
                        <a:pt x="230" y="42"/>
                      </a:lnTo>
                      <a:lnTo>
                        <a:pt x="260" y="44"/>
                      </a:lnTo>
                      <a:lnTo>
                        <a:pt x="274" y="69"/>
                      </a:lnTo>
                      <a:lnTo>
                        <a:pt x="327" y="50"/>
                      </a:lnTo>
                      <a:lnTo>
                        <a:pt x="337" y="106"/>
                      </a:lnTo>
                      <a:lnTo>
                        <a:pt x="352" y="101"/>
                      </a:lnTo>
                      <a:lnTo>
                        <a:pt x="371" y="84"/>
                      </a:lnTo>
                      <a:lnTo>
                        <a:pt x="382" y="111"/>
                      </a:lnTo>
                      <a:lnTo>
                        <a:pt x="360" y="133"/>
                      </a:lnTo>
                      <a:lnTo>
                        <a:pt x="365" y="179"/>
                      </a:lnTo>
                      <a:lnTo>
                        <a:pt x="379" y="189"/>
                      </a:lnTo>
                      <a:lnTo>
                        <a:pt x="379" y="209"/>
                      </a:lnTo>
                      <a:lnTo>
                        <a:pt x="353" y="204"/>
                      </a:lnTo>
                      <a:lnTo>
                        <a:pt x="322" y="244"/>
                      </a:lnTo>
                      <a:lnTo>
                        <a:pt x="332" y="264"/>
                      </a:lnTo>
                      <a:lnTo>
                        <a:pt x="318" y="318"/>
                      </a:lnTo>
                      <a:lnTo>
                        <a:pt x="248" y="350"/>
                      </a:lnTo>
                      <a:lnTo>
                        <a:pt x="248" y="370"/>
                      </a:lnTo>
                      <a:lnTo>
                        <a:pt x="226" y="385"/>
                      </a:lnTo>
                      <a:lnTo>
                        <a:pt x="195" y="365"/>
                      </a:lnTo>
                      <a:lnTo>
                        <a:pt x="180" y="389"/>
                      </a:lnTo>
                      <a:lnTo>
                        <a:pt x="149" y="384"/>
                      </a:lnTo>
                      <a:lnTo>
                        <a:pt x="134" y="394"/>
                      </a:lnTo>
                      <a:lnTo>
                        <a:pt x="123" y="425"/>
                      </a:lnTo>
                      <a:lnTo>
                        <a:pt x="92" y="424"/>
                      </a:lnTo>
                      <a:lnTo>
                        <a:pt x="102" y="403"/>
                      </a:lnTo>
                      <a:lnTo>
                        <a:pt x="67" y="403"/>
                      </a:lnTo>
                      <a:lnTo>
                        <a:pt x="73" y="388"/>
                      </a:lnTo>
                      <a:lnTo>
                        <a:pt x="63" y="362"/>
                      </a:lnTo>
                      <a:lnTo>
                        <a:pt x="38" y="336"/>
                      </a:lnTo>
                      <a:lnTo>
                        <a:pt x="49" y="315"/>
                      </a:lnTo>
                      <a:lnTo>
                        <a:pt x="38" y="305"/>
                      </a:lnTo>
                      <a:lnTo>
                        <a:pt x="65" y="281"/>
                      </a:lnTo>
                      <a:lnTo>
                        <a:pt x="35" y="254"/>
                      </a:lnTo>
                      <a:lnTo>
                        <a:pt x="16" y="203"/>
                      </a:lnTo>
                      <a:lnTo>
                        <a:pt x="0" y="197"/>
                      </a:lnTo>
                      <a:lnTo>
                        <a:pt x="12" y="149"/>
                      </a:lnTo>
                      <a:lnTo>
                        <a:pt x="32" y="96"/>
                      </a:lnTo>
                      <a:lnTo>
                        <a:pt x="0" y="70"/>
                      </a:lnTo>
                      <a:lnTo>
                        <a:pt x="7" y="56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gradFill flip="none" rotWithShape="1">
                  <a:gsLst>
                    <a:gs pos="43000">
                      <a:srgbClr val="FF5050"/>
                    </a:gs>
                    <a:gs pos="86000">
                      <a:srgbClr val="99FF99"/>
                    </a:gs>
                    <a:gs pos="70000">
                      <a:srgbClr val="FFFF99"/>
                    </a:gs>
                  </a:gsLst>
                  <a:lin ang="1200000" scaled="0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5" name="Freeform 310"/>
                <p:cNvSpPr>
                  <a:spLocks/>
                </p:cNvSpPr>
                <p:nvPr/>
              </p:nvSpPr>
              <p:spPr bwMode="auto">
                <a:xfrm>
                  <a:off x="677919" y="3866189"/>
                  <a:ext cx="420727" cy="482441"/>
                </a:xfrm>
                <a:custGeom>
                  <a:avLst/>
                  <a:gdLst>
                    <a:gd name="T0" fmla="*/ 2147483646 w 796"/>
                    <a:gd name="T1" fmla="*/ 2147483646 h 899"/>
                    <a:gd name="T2" fmla="*/ 2147483646 w 796"/>
                    <a:gd name="T3" fmla="*/ 2147483646 h 899"/>
                    <a:gd name="T4" fmla="*/ 2147483646 w 796"/>
                    <a:gd name="T5" fmla="*/ 2147483646 h 899"/>
                    <a:gd name="T6" fmla="*/ 2147483646 w 796"/>
                    <a:gd name="T7" fmla="*/ 2147483646 h 899"/>
                    <a:gd name="T8" fmla="*/ 2147483646 w 796"/>
                    <a:gd name="T9" fmla="*/ 2147483646 h 899"/>
                    <a:gd name="T10" fmla="*/ 2147483646 w 796"/>
                    <a:gd name="T11" fmla="*/ 2147483646 h 899"/>
                    <a:gd name="T12" fmla="*/ 2147483646 w 796"/>
                    <a:gd name="T13" fmla="*/ 2147483646 h 899"/>
                    <a:gd name="T14" fmla="*/ 2147483646 w 796"/>
                    <a:gd name="T15" fmla="*/ 2147483646 h 899"/>
                    <a:gd name="T16" fmla="*/ 2147483646 w 796"/>
                    <a:gd name="T17" fmla="*/ 2147483646 h 899"/>
                    <a:gd name="T18" fmla="*/ 2147483646 w 796"/>
                    <a:gd name="T19" fmla="*/ 2147483646 h 899"/>
                    <a:gd name="T20" fmla="*/ 2147483646 w 796"/>
                    <a:gd name="T21" fmla="*/ 2147483646 h 899"/>
                    <a:gd name="T22" fmla="*/ 2147483646 w 796"/>
                    <a:gd name="T23" fmla="*/ 0 h 899"/>
                    <a:gd name="T24" fmla="*/ 2147483646 w 796"/>
                    <a:gd name="T25" fmla="*/ 2147483646 h 899"/>
                    <a:gd name="T26" fmla="*/ 2147483646 w 796"/>
                    <a:gd name="T27" fmla="*/ 2147483646 h 899"/>
                    <a:gd name="T28" fmla="*/ 2147483646 w 796"/>
                    <a:gd name="T29" fmla="*/ 2147483646 h 899"/>
                    <a:gd name="T30" fmla="*/ 2147483646 w 796"/>
                    <a:gd name="T31" fmla="*/ 2147483646 h 899"/>
                    <a:gd name="T32" fmla="*/ 2147483646 w 796"/>
                    <a:gd name="T33" fmla="*/ 2147483646 h 899"/>
                    <a:gd name="T34" fmla="*/ 2147483646 w 796"/>
                    <a:gd name="T35" fmla="*/ 2147483646 h 899"/>
                    <a:gd name="T36" fmla="*/ 2147483646 w 796"/>
                    <a:gd name="T37" fmla="*/ 2147483646 h 899"/>
                    <a:gd name="T38" fmla="*/ 2147483646 w 796"/>
                    <a:gd name="T39" fmla="*/ 2147483646 h 899"/>
                    <a:gd name="T40" fmla="*/ 2147483646 w 796"/>
                    <a:gd name="T41" fmla="*/ 2147483646 h 899"/>
                    <a:gd name="T42" fmla="*/ 2147483646 w 796"/>
                    <a:gd name="T43" fmla="*/ 2147483646 h 899"/>
                    <a:gd name="T44" fmla="*/ 2147483646 w 796"/>
                    <a:gd name="T45" fmla="*/ 2147483646 h 899"/>
                    <a:gd name="T46" fmla="*/ 2147483646 w 796"/>
                    <a:gd name="T47" fmla="*/ 2147483646 h 899"/>
                    <a:gd name="T48" fmla="*/ 2147483646 w 796"/>
                    <a:gd name="T49" fmla="*/ 2147483646 h 899"/>
                    <a:gd name="T50" fmla="*/ 2147483646 w 796"/>
                    <a:gd name="T51" fmla="*/ 2147483646 h 899"/>
                    <a:gd name="T52" fmla="*/ 2147483646 w 796"/>
                    <a:gd name="T53" fmla="*/ 2147483646 h 899"/>
                    <a:gd name="T54" fmla="*/ 2147483646 w 796"/>
                    <a:gd name="T55" fmla="*/ 2147483646 h 899"/>
                    <a:gd name="T56" fmla="*/ 2147483646 w 796"/>
                    <a:gd name="T57" fmla="*/ 2147483646 h 899"/>
                    <a:gd name="T58" fmla="*/ 2147483646 w 796"/>
                    <a:gd name="T59" fmla="*/ 2147483646 h 899"/>
                    <a:gd name="T60" fmla="*/ 2147483646 w 796"/>
                    <a:gd name="T61" fmla="*/ 2147483646 h 899"/>
                    <a:gd name="T62" fmla="*/ 2147483646 w 796"/>
                    <a:gd name="T63" fmla="*/ 2147483646 h 899"/>
                    <a:gd name="T64" fmla="*/ 2147483646 w 796"/>
                    <a:gd name="T65" fmla="*/ 2147483646 h 899"/>
                    <a:gd name="T66" fmla="*/ 2147483646 w 796"/>
                    <a:gd name="T67" fmla="*/ 2147483646 h 899"/>
                    <a:gd name="T68" fmla="*/ 2147483646 w 796"/>
                    <a:gd name="T69" fmla="*/ 2147483646 h 899"/>
                    <a:gd name="T70" fmla="*/ 2147483646 w 796"/>
                    <a:gd name="T71" fmla="*/ 2147483646 h 899"/>
                    <a:gd name="T72" fmla="*/ 2147483646 w 796"/>
                    <a:gd name="T73" fmla="*/ 2147483646 h 899"/>
                    <a:gd name="T74" fmla="*/ 2147483646 w 796"/>
                    <a:gd name="T75" fmla="*/ 2147483646 h 899"/>
                    <a:gd name="T76" fmla="*/ 2147483646 w 796"/>
                    <a:gd name="T77" fmla="*/ 2147483646 h 899"/>
                    <a:gd name="T78" fmla="*/ 2147483646 w 796"/>
                    <a:gd name="T79" fmla="*/ 2147483646 h 899"/>
                    <a:gd name="T80" fmla="*/ 2147483646 w 796"/>
                    <a:gd name="T81" fmla="*/ 2147483646 h 899"/>
                    <a:gd name="T82" fmla="*/ 2147483646 w 796"/>
                    <a:gd name="T83" fmla="*/ 2147483646 h 899"/>
                    <a:gd name="T84" fmla="*/ 2147483646 w 796"/>
                    <a:gd name="T85" fmla="*/ 2147483646 h 899"/>
                    <a:gd name="T86" fmla="*/ 2147483646 w 796"/>
                    <a:gd name="T87" fmla="*/ 2147483646 h 899"/>
                    <a:gd name="T88" fmla="*/ 2147483646 w 796"/>
                    <a:gd name="T89" fmla="*/ 2147483646 h 899"/>
                    <a:gd name="T90" fmla="*/ 2147483646 w 796"/>
                    <a:gd name="T91" fmla="*/ 2147483646 h 899"/>
                    <a:gd name="T92" fmla="*/ 2147483646 w 796"/>
                    <a:gd name="T93" fmla="*/ 2147483646 h 899"/>
                    <a:gd name="T94" fmla="*/ 2147483646 w 796"/>
                    <a:gd name="T95" fmla="*/ 2147483646 h 899"/>
                    <a:gd name="T96" fmla="*/ 2147483646 w 796"/>
                    <a:gd name="T97" fmla="*/ 2147483646 h 899"/>
                    <a:gd name="T98" fmla="*/ 2147483646 w 796"/>
                    <a:gd name="T99" fmla="*/ 2147483646 h 899"/>
                    <a:gd name="T100" fmla="*/ 2147483646 w 796"/>
                    <a:gd name="T101" fmla="*/ 2147483646 h 899"/>
                    <a:gd name="T102" fmla="*/ 2147483646 w 796"/>
                    <a:gd name="T103" fmla="*/ 2147483646 h 899"/>
                    <a:gd name="T104" fmla="*/ 2147483646 w 796"/>
                    <a:gd name="T105" fmla="*/ 2147483646 h 899"/>
                    <a:gd name="T106" fmla="*/ 2147483646 w 796"/>
                    <a:gd name="T107" fmla="*/ 2147483646 h 899"/>
                    <a:gd name="T108" fmla="*/ 2147483646 w 796"/>
                    <a:gd name="T109" fmla="*/ 2147483646 h 899"/>
                    <a:gd name="T110" fmla="*/ 2147483646 w 796"/>
                    <a:gd name="T111" fmla="*/ 2147483646 h 899"/>
                    <a:gd name="T112" fmla="*/ 2147483646 w 796"/>
                    <a:gd name="T113" fmla="*/ 2147483646 h 899"/>
                    <a:gd name="T114" fmla="*/ 2147483646 w 796"/>
                    <a:gd name="T115" fmla="*/ 2147483646 h 899"/>
                    <a:gd name="T116" fmla="*/ 2147483646 w 796"/>
                    <a:gd name="T117" fmla="*/ 2147483646 h 89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96"/>
                    <a:gd name="T178" fmla="*/ 0 h 899"/>
                    <a:gd name="T179" fmla="*/ 796 w 796"/>
                    <a:gd name="T180" fmla="*/ 899 h 89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96" h="899">
                      <a:moveTo>
                        <a:pt x="256" y="620"/>
                      </a:moveTo>
                      <a:lnTo>
                        <a:pt x="222" y="537"/>
                      </a:lnTo>
                      <a:lnTo>
                        <a:pt x="239" y="499"/>
                      </a:lnTo>
                      <a:lnTo>
                        <a:pt x="210" y="446"/>
                      </a:lnTo>
                      <a:lnTo>
                        <a:pt x="222" y="378"/>
                      </a:lnTo>
                      <a:lnTo>
                        <a:pt x="236" y="350"/>
                      </a:lnTo>
                      <a:lnTo>
                        <a:pt x="202" y="281"/>
                      </a:lnTo>
                      <a:lnTo>
                        <a:pt x="196" y="228"/>
                      </a:lnTo>
                      <a:lnTo>
                        <a:pt x="185" y="189"/>
                      </a:lnTo>
                      <a:lnTo>
                        <a:pt x="190" y="166"/>
                      </a:lnTo>
                      <a:lnTo>
                        <a:pt x="106" y="163"/>
                      </a:lnTo>
                      <a:lnTo>
                        <a:pt x="70" y="148"/>
                      </a:lnTo>
                      <a:lnTo>
                        <a:pt x="60" y="131"/>
                      </a:lnTo>
                      <a:lnTo>
                        <a:pt x="82" y="106"/>
                      </a:lnTo>
                      <a:lnTo>
                        <a:pt x="61" y="91"/>
                      </a:lnTo>
                      <a:lnTo>
                        <a:pt x="34" y="116"/>
                      </a:lnTo>
                      <a:lnTo>
                        <a:pt x="0" y="49"/>
                      </a:lnTo>
                      <a:lnTo>
                        <a:pt x="11" y="28"/>
                      </a:lnTo>
                      <a:lnTo>
                        <a:pt x="37" y="28"/>
                      </a:lnTo>
                      <a:lnTo>
                        <a:pt x="57" y="60"/>
                      </a:lnTo>
                      <a:lnTo>
                        <a:pt x="79" y="35"/>
                      </a:lnTo>
                      <a:lnTo>
                        <a:pt x="103" y="65"/>
                      </a:lnTo>
                      <a:lnTo>
                        <a:pt x="120" y="24"/>
                      </a:lnTo>
                      <a:lnTo>
                        <a:pt x="144" y="0"/>
                      </a:lnTo>
                      <a:lnTo>
                        <a:pt x="157" y="32"/>
                      </a:lnTo>
                      <a:lnTo>
                        <a:pt x="175" y="50"/>
                      </a:lnTo>
                      <a:lnTo>
                        <a:pt x="198" y="135"/>
                      </a:lnTo>
                      <a:lnTo>
                        <a:pt x="205" y="137"/>
                      </a:lnTo>
                      <a:lnTo>
                        <a:pt x="227" y="253"/>
                      </a:lnTo>
                      <a:lnTo>
                        <a:pt x="242" y="258"/>
                      </a:lnTo>
                      <a:lnTo>
                        <a:pt x="279" y="237"/>
                      </a:lnTo>
                      <a:lnTo>
                        <a:pt x="284" y="248"/>
                      </a:lnTo>
                      <a:lnTo>
                        <a:pt x="278" y="268"/>
                      </a:lnTo>
                      <a:lnTo>
                        <a:pt x="293" y="274"/>
                      </a:lnTo>
                      <a:lnTo>
                        <a:pt x="321" y="217"/>
                      </a:lnTo>
                      <a:lnTo>
                        <a:pt x="342" y="223"/>
                      </a:lnTo>
                      <a:lnTo>
                        <a:pt x="347" y="212"/>
                      </a:lnTo>
                      <a:lnTo>
                        <a:pt x="394" y="223"/>
                      </a:lnTo>
                      <a:lnTo>
                        <a:pt x="398" y="228"/>
                      </a:lnTo>
                      <a:lnTo>
                        <a:pt x="420" y="223"/>
                      </a:lnTo>
                      <a:lnTo>
                        <a:pt x="420" y="208"/>
                      </a:lnTo>
                      <a:lnTo>
                        <a:pt x="457" y="188"/>
                      </a:lnTo>
                      <a:lnTo>
                        <a:pt x="520" y="137"/>
                      </a:lnTo>
                      <a:lnTo>
                        <a:pt x="515" y="131"/>
                      </a:lnTo>
                      <a:lnTo>
                        <a:pt x="527" y="116"/>
                      </a:lnTo>
                      <a:lnTo>
                        <a:pt x="511" y="106"/>
                      </a:lnTo>
                      <a:lnTo>
                        <a:pt x="495" y="126"/>
                      </a:lnTo>
                      <a:lnTo>
                        <a:pt x="474" y="116"/>
                      </a:lnTo>
                      <a:lnTo>
                        <a:pt x="443" y="131"/>
                      </a:lnTo>
                      <a:lnTo>
                        <a:pt x="434" y="110"/>
                      </a:lnTo>
                      <a:lnTo>
                        <a:pt x="445" y="79"/>
                      </a:lnTo>
                      <a:lnTo>
                        <a:pt x="455" y="79"/>
                      </a:lnTo>
                      <a:lnTo>
                        <a:pt x="482" y="43"/>
                      </a:lnTo>
                      <a:lnTo>
                        <a:pt x="585" y="45"/>
                      </a:lnTo>
                      <a:lnTo>
                        <a:pt x="594" y="87"/>
                      </a:lnTo>
                      <a:lnTo>
                        <a:pt x="636" y="77"/>
                      </a:lnTo>
                      <a:lnTo>
                        <a:pt x="636" y="51"/>
                      </a:lnTo>
                      <a:lnTo>
                        <a:pt x="648" y="31"/>
                      </a:lnTo>
                      <a:lnTo>
                        <a:pt x="663" y="31"/>
                      </a:lnTo>
                      <a:lnTo>
                        <a:pt x="679" y="51"/>
                      </a:lnTo>
                      <a:lnTo>
                        <a:pt x="652" y="77"/>
                      </a:lnTo>
                      <a:lnTo>
                        <a:pt x="686" y="114"/>
                      </a:lnTo>
                      <a:lnTo>
                        <a:pt x="698" y="103"/>
                      </a:lnTo>
                      <a:lnTo>
                        <a:pt x="733" y="98"/>
                      </a:lnTo>
                      <a:lnTo>
                        <a:pt x="737" y="139"/>
                      </a:lnTo>
                      <a:lnTo>
                        <a:pt x="727" y="149"/>
                      </a:lnTo>
                      <a:lnTo>
                        <a:pt x="760" y="222"/>
                      </a:lnTo>
                      <a:lnTo>
                        <a:pt x="730" y="242"/>
                      </a:lnTo>
                      <a:lnTo>
                        <a:pt x="718" y="273"/>
                      </a:lnTo>
                      <a:lnTo>
                        <a:pt x="714" y="361"/>
                      </a:lnTo>
                      <a:lnTo>
                        <a:pt x="724" y="376"/>
                      </a:lnTo>
                      <a:lnTo>
                        <a:pt x="796" y="393"/>
                      </a:lnTo>
                      <a:lnTo>
                        <a:pt x="796" y="408"/>
                      </a:lnTo>
                      <a:lnTo>
                        <a:pt x="735" y="403"/>
                      </a:lnTo>
                      <a:lnTo>
                        <a:pt x="700" y="505"/>
                      </a:lnTo>
                      <a:lnTo>
                        <a:pt x="710" y="520"/>
                      </a:lnTo>
                      <a:lnTo>
                        <a:pt x="699" y="537"/>
                      </a:lnTo>
                      <a:lnTo>
                        <a:pt x="714" y="552"/>
                      </a:lnTo>
                      <a:lnTo>
                        <a:pt x="708" y="588"/>
                      </a:lnTo>
                      <a:lnTo>
                        <a:pt x="693" y="583"/>
                      </a:lnTo>
                      <a:lnTo>
                        <a:pt x="681" y="593"/>
                      </a:lnTo>
                      <a:lnTo>
                        <a:pt x="666" y="583"/>
                      </a:lnTo>
                      <a:lnTo>
                        <a:pt x="630" y="593"/>
                      </a:lnTo>
                      <a:lnTo>
                        <a:pt x="625" y="603"/>
                      </a:lnTo>
                      <a:lnTo>
                        <a:pt x="605" y="582"/>
                      </a:lnTo>
                      <a:lnTo>
                        <a:pt x="564" y="571"/>
                      </a:lnTo>
                      <a:lnTo>
                        <a:pt x="562" y="587"/>
                      </a:lnTo>
                      <a:lnTo>
                        <a:pt x="583" y="617"/>
                      </a:lnTo>
                      <a:lnTo>
                        <a:pt x="571" y="622"/>
                      </a:lnTo>
                      <a:lnTo>
                        <a:pt x="571" y="654"/>
                      </a:lnTo>
                      <a:lnTo>
                        <a:pt x="591" y="670"/>
                      </a:lnTo>
                      <a:lnTo>
                        <a:pt x="560" y="680"/>
                      </a:lnTo>
                      <a:lnTo>
                        <a:pt x="554" y="705"/>
                      </a:lnTo>
                      <a:lnTo>
                        <a:pt x="496" y="721"/>
                      </a:lnTo>
                      <a:lnTo>
                        <a:pt x="485" y="746"/>
                      </a:lnTo>
                      <a:lnTo>
                        <a:pt x="536" y="768"/>
                      </a:lnTo>
                      <a:lnTo>
                        <a:pt x="556" y="798"/>
                      </a:lnTo>
                      <a:lnTo>
                        <a:pt x="529" y="804"/>
                      </a:lnTo>
                      <a:lnTo>
                        <a:pt x="524" y="819"/>
                      </a:lnTo>
                      <a:lnTo>
                        <a:pt x="533" y="853"/>
                      </a:lnTo>
                      <a:lnTo>
                        <a:pt x="497" y="879"/>
                      </a:lnTo>
                      <a:lnTo>
                        <a:pt x="506" y="862"/>
                      </a:lnTo>
                      <a:lnTo>
                        <a:pt x="491" y="875"/>
                      </a:lnTo>
                      <a:lnTo>
                        <a:pt x="495" y="855"/>
                      </a:lnTo>
                      <a:lnTo>
                        <a:pt x="477" y="875"/>
                      </a:lnTo>
                      <a:lnTo>
                        <a:pt x="443" y="893"/>
                      </a:lnTo>
                      <a:lnTo>
                        <a:pt x="437" y="890"/>
                      </a:lnTo>
                      <a:lnTo>
                        <a:pt x="425" y="899"/>
                      </a:lnTo>
                      <a:lnTo>
                        <a:pt x="388" y="898"/>
                      </a:lnTo>
                      <a:lnTo>
                        <a:pt x="392" y="884"/>
                      </a:lnTo>
                      <a:lnTo>
                        <a:pt x="381" y="883"/>
                      </a:lnTo>
                      <a:lnTo>
                        <a:pt x="380" y="865"/>
                      </a:lnTo>
                      <a:lnTo>
                        <a:pt x="361" y="864"/>
                      </a:lnTo>
                      <a:lnTo>
                        <a:pt x="351" y="847"/>
                      </a:lnTo>
                      <a:lnTo>
                        <a:pt x="346" y="795"/>
                      </a:lnTo>
                      <a:lnTo>
                        <a:pt x="290" y="712"/>
                      </a:lnTo>
                      <a:lnTo>
                        <a:pt x="269" y="707"/>
                      </a:lnTo>
                      <a:lnTo>
                        <a:pt x="249" y="677"/>
                      </a:lnTo>
                      <a:lnTo>
                        <a:pt x="256" y="62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6" name="Freeform 311"/>
                <p:cNvSpPr>
                  <a:spLocks/>
                </p:cNvSpPr>
                <p:nvPr/>
              </p:nvSpPr>
              <p:spPr bwMode="auto">
                <a:xfrm>
                  <a:off x="935119" y="3904276"/>
                  <a:ext cx="265138" cy="442767"/>
                </a:xfrm>
                <a:custGeom>
                  <a:avLst/>
                  <a:gdLst>
                    <a:gd name="T0" fmla="*/ 2147483646 w 503"/>
                    <a:gd name="T1" fmla="*/ 2147483646 h 824"/>
                    <a:gd name="T2" fmla="*/ 2147483646 w 503"/>
                    <a:gd name="T3" fmla="*/ 2147483646 h 824"/>
                    <a:gd name="T4" fmla="*/ 2147483646 w 503"/>
                    <a:gd name="T5" fmla="*/ 2147483646 h 824"/>
                    <a:gd name="T6" fmla="*/ 2147483646 w 503"/>
                    <a:gd name="T7" fmla="*/ 2147483646 h 824"/>
                    <a:gd name="T8" fmla="*/ 2147483646 w 503"/>
                    <a:gd name="T9" fmla="*/ 2147483646 h 824"/>
                    <a:gd name="T10" fmla="*/ 2147483646 w 503"/>
                    <a:gd name="T11" fmla="*/ 2147483646 h 824"/>
                    <a:gd name="T12" fmla="*/ 2147483646 w 503"/>
                    <a:gd name="T13" fmla="*/ 2147483646 h 824"/>
                    <a:gd name="T14" fmla="*/ 2147483646 w 503"/>
                    <a:gd name="T15" fmla="*/ 2147483646 h 824"/>
                    <a:gd name="T16" fmla="*/ 2147483646 w 503"/>
                    <a:gd name="T17" fmla="*/ 2147483646 h 824"/>
                    <a:gd name="T18" fmla="*/ 2147483646 w 503"/>
                    <a:gd name="T19" fmla="*/ 2147483646 h 824"/>
                    <a:gd name="T20" fmla="*/ 2147483646 w 503"/>
                    <a:gd name="T21" fmla="*/ 2147483646 h 824"/>
                    <a:gd name="T22" fmla="*/ 2147483646 w 503"/>
                    <a:gd name="T23" fmla="*/ 2147483646 h 824"/>
                    <a:gd name="T24" fmla="*/ 2147483646 w 503"/>
                    <a:gd name="T25" fmla="*/ 2147483646 h 824"/>
                    <a:gd name="T26" fmla="*/ 2147483646 w 503"/>
                    <a:gd name="T27" fmla="*/ 2147483646 h 824"/>
                    <a:gd name="T28" fmla="*/ 2147483646 w 503"/>
                    <a:gd name="T29" fmla="*/ 2147483646 h 824"/>
                    <a:gd name="T30" fmla="*/ 0 w 503"/>
                    <a:gd name="T31" fmla="*/ 2147483646 h 824"/>
                    <a:gd name="T32" fmla="*/ 2147483646 w 503"/>
                    <a:gd name="T33" fmla="*/ 2147483646 h 824"/>
                    <a:gd name="T34" fmla="*/ 2147483646 w 503"/>
                    <a:gd name="T35" fmla="*/ 2147483646 h 824"/>
                    <a:gd name="T36" fmla="*/ 2147483646 w 503"/>
                    <a:gd name="T37" fmla="*/ 2147483646 h 824"/>
                    <a:gd name="T38" fmla="*/ 2147483646 w 503"/>
                    <a:gd name="T39" fmla="*/ 2147483646 h 824"/>
                    <a:gd name="T40" fmla="*/ 2147483646 w 503"/>
                    <a:gd name="T41" fmla="*/ 2147483646 h 824"/>
                    <a:gd name="T42" fmla="*/ 2147483646 w 503"/>
                    <a:gd name="T43" fmla="*/ 2147483646 h 824"/>
                    <a:gd name="T44" fmla="*/ 2147483646 w 503"/>
                    <a:gd name="T45" fmla="*/ 2147483646 h 824"/>
                    <a:gd name="T46" fmla="*/ 2147483646 w 503"/>
                    <a:gd name="T47" fmla="*/ 2147483646 h 824"/>
                    <a:gd name="T48" fmla="*/ 2147483646 w 503"/>
                    <a:gd name="T49" fmla="*/ 2147483646 h 824"/>
                    <a:gd name="T50" fmla="*/ 2147483646 w 503"/>
                    <a:gd name="T51" fmla="*/ 2147483646 h 824"/>
                    <a:gd name="T52" fmla="*/ 2147483646 w 503"/>
                    <a:gd name="T53" fmla="*/ 2147483646 h 824"/>
                    <a:gd name="T54" fmla="*/ 2147483646 w 503"/>
                    <a:gd name="T55" fmla="*/ 2147483646 h 824"/>
                    <a:gd name="T56" fmla="*/ 2147483646 w 503"/>
                    <a:gd name="T57" fmla="*/ 2147483646 h 824"/>
                    <a:gd name="T58" fmla="*/ 2147483646 w 503"/>
                    <a:gd name="T59" fmla="*/ 2147483646 h 824"/>
                    <a:gd name="T60" fmla="*/ 2147483646 w 503"/>
                    <a:gd name="T61" fmla="*/ 2147483646 h 824"/>
                    <a:gd name="T62" fmla="*/ 2147483646 w 503"/>
                    <a:gd name="T63" fmla="*/ 2147483646 h 824"/>
                    <a:gd name="T64" fmla="*/ 2147483646 w 503"/>
                    <a:gd name="T65" fmla="*/ 2147483646 h 824"/>
                    <a:gd name="T66" fmla="*/ 2147483646 w 503"/>
                    <a:gd name="T67" fmla="*/ 2147483646 h 824"/>
                    <a:gd name="T68" fmla="*/ 2147483646 w 503"/>
                    <a:gd name="T69" fmla="*/ 2147483646 h 824"/>
                    <a:gd name="T70" fmla="*/ 2147483646 w 503"/>
                    <a:gd name="T71" fmla="*/ 2147483646 h 824"/>
                    <a:gd name="T72" fmla="*/ 2147483646 w 503"/>
                    <a:gd name="T73" fmla="*/ 2147483646 h 824"/>
                    <a:gd name="T74" fmla="*/ 2147483646 w 503"/>
                    <a:gd name="T75" fmla="*/ 2147483646 h 824"/>
                    <a:gd name="T76" fmla="*/ 2147483646 w 503"/>
                    <a:gd name="T77" fmla="*/ 2147483646 h 824"/>
                    <a:gd name="T78" fmla="*/ 2147483646 w 503"/>
                    <a:gd name="T79" fmla="*/ 2147483646 h 824"/>
                    <a:gd name="T80" fmla="*/ 2147483646 w 503"/>
                    <a:gd name="T81" fmla="*/ 2147483646 h 824"/>
                    <a:gd name="T82" fmla="*/ 2147483646 w 503"/>
                    <a:gd name="T83" fmla="*/ 2147483646 h 824"/>
                    <a:gd name="T84" fmla="*/ 2147483646 w 503"/>
                    <a:gd name="T85" fmla="*/ 2147483646 h 824"/>
                    <a:gd name="T86" fmla="*/ 2147483646 w 503"/>
                    <a:gd name="T87" fmla="*/ 2147483646 h 824"/>
                    <a:gd name="T88" fmla="*/ 2147483646 w 503"/>
                    <a:gd name="T89" fmla="*/ 2147483646 h 824"/>
                    <a:gd name="T90" fmla="*/ 2147483646 w 503"/>
                    <a:gd name="T91" fmla="*/ 2147483646 h 82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3"/>
                    <a:gd name="T139" fmla="*/ 0 h 824"/>
                    <a:gd name="T140" fmla="*/ 503 w 503"/>
                    <a:gd name="T141" fmla="*/ 824 h 82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3" h="824">
                      <a:moveTo>
                        <a:pt x="248" y="25"/>
                      </a:moveTo>
                      <a:lnTo>
                        <a:pt x="252" y="66"/>
                      </a:lnTo>
                      <a:lnTo>
                        <a:pt x="242" y="76"/>
                      </a:lnTo>
                      <a:lnTo>
                        <a:pt x="275" y="149"/>
                      </a:lnTo>
                      <a:lnTo>
                        <a:pt x="245" y="169"/>
                      </a:lnTo>
                      <a:lnTo>
                        <a:pt x="233" y="200"/>
                      </a:lnTo>
                      <a:lnTo>
                        <a:pt x="229" y="288"/>
                      </a:lnTo>
                      <a:lnTo>
                        <a:pt x="239" y="303"/>
                      </a:lnTo>
                      <a:lnTo>
                        <a:pt x="311" y="320"/>
                      </a:lnTo>
                      <a:lnTo>
                        <a:pt x="311" y="335"/>
                      </a:lnTo>
                      <a:lnTo>
                        <a:pt x="250" y="330"/>
                      </a:lnTo>
                      <a:lnTo>
                        <a:pt x="215" y="432"/>
                      </a:lnTo>
                      <a:lnTo>
                        <a:pt x="225" y="447"/>
                      </a:lnTo>
                      <a:lnTo>
                        <a:pt x="214" y="464"/>
                      </a:lnTo>
                      <a:lnTo>
                        <a:pt x="229" y="479"/>
                      </a:lnTo>
                      <a:lnTo>
                        <a:pt x="223" y="515"/>
                      </a:lnTo>
                      <a:lnTo>
                        <a:pt x="208" y="510"/>
                      </a:lnTo>
                      <a:lnTo>
                        <a:pt x="196" y="520"/>
                      </a:lnTo>
                      <a:lnTo>
                        <a:pt x="181" y="510"/>
                      </a:lnTo>
                      <a:lnTo>
                        <a:pt x="145" y="520"/>
                      </a:lnTo>
                      <a:lnTo>
                        <a:pt x="140" y="530"/>
                      </a:lnTo>
                      <a:lnTo>
                        <a:pt x="120" y="509"/>
                      </a:lnTo>
                      <a:lnTo>
                        <a:pt x="79" y="498"/>
                      </a:lnTo>
                      <a:lnTo>
                        <a:pt x="77" y="514"/>
                      </a:lnTo>
                      <a:lnTo>
                        <a:pt x="98" y="544"/>
                      </a:lnTo>
                      <a:lnTo>
                        <a:pt x="86" y="549"/>
                      </a:lnTo>
                      <a:lnTo>
                        <a:pt x="86" y="581"/>
                      </a:lnTo>
                      <a:lnTo>
                        <a:pt x="106" y="597"/>
                      </a:lnTo>
                      <a:lnTo>
                        <a:pt x="75" y="607"/>
                      </a:lnTo>
                      <a:lnTo>
                        <a:pt x="69" y="632"/>
                      </a:lnTo>
                      <a:lnTo>
                        <a:pt x="11" y="648"/>
                      </a:lnTo>
                      <a:lnTo>
                        <a:pt x="0" y="673"/>
                      </a:lnTo>
                      <a:lnTo>
                        <a:pt x="51" y="695"/>
                      </a:lnTo>
                      <a:lnTo>
                        <a:pt x="71" y="725"/>
                      </a:lnTo>
                      <a:lnTo>
                        <a:pt x="44" y="731"/>
                      </a:lnTo>
                      <a:lnTo>
                        <a:pt x="39" y="746"/>
                      </a:lnTo>
                      <a:lnTo>
                        <a:pt x="48" y="780"/>
                      </a:lnTo>
                      <a:lnTo>
                        <a:pt x="62" y="759"/>
                      </a:lnTo>
                      <a:lnTo>
                        <a:pt x="70" y="761"/>
                      </a:lnTo>
                      <a:lnTo>
                        <a:pt x="69" y="770"/>
                      </a:lnTo>
                      <a:lnTo>
                        <a:pt x="76" y="762"/>
                      </a:lnTo>
                      <a:lnTo>
                        <a:pt x="74" y="775"/>
                      </a:lnTo>
                      <a:lnTo>
                        <a:pt x="84" y="762"/>
                      </a:lnTo>
                      <a:lnTo>
                        <a:pt x="93" y="743"/>
                      </a:lnTo>
                      <a:lnTo>
                        <a:pt x="98" y="757"/>
                      </a:lnTo>
                      <a:lnTo>
                        <a:pt x="107" y="743"/>
                      </a:lnTo>
                      <a:lnTo>
                        <a:pt x="108" y="719"/>
                      </a:lnTo>
                      <a:lnTo>
                        <a:pt x="127" y="717"/>
                      </a:lnTo>
                      <a:lnTo>
                        <a:pt x="126" y="764"/>
                      </a:lnTo>
                      <a:lnTo>
                        <a:pt x="160" y="769"/>
                      </a:lnTo>
                      <a:lnTo>
                        <a:pt x="165" y="779"/>
                      </a:lnTo>
                      <a:lnTo>
                        <a:pt x="182" y="787"/>
                      </a:lnTo>
                      <a:lnTo>
                        <a:pt x="196" y="797"/>
                      </a:lnTo>
                      <a:lnTo>
                        <a:pt x="210" y="789"/>
                      </a:lnTo>
                      <a:lnTo>
                        <a:pt x="271" y="797"/>
                      </a:lnTo>
                      <a:lnTo>
                        <a:pt x="267" y="824"/>
                      </a:lnTo>
                      <a:lnTo>
                        <a:pt x="285" y="813"/>
                      </a:lnTo>
                      <a:lnTo>
                        <a:pt x="279" y="808"/>
                      </a:lnTo>
                      <a:lnTo>
                        <a:pt x="310" y="777"/>
                      </a:lnTo>
                      <a:lnTo>
                        <a:pt x="301" y="815"/>
                      </a:lnTo>
                      <a:lnTo>
                        <a:pt x="311" y="803"/>
                      </a:lnTo>
                      <a:lnTo>
                        <a:pt x="313" y="812"/>
                      </a:lnTo>
                      <a:lnTo>
                        <a:pt x="347" y="811"/>
                      </a:lnTo>
                      <a:lnTo>
                        <a:pt x="384" y="794"/>
                      </a:lnTo>
                      <a:lnTo>
                        <a:pt x="390" y="783"/>
                      </a:lnTo>
                      <a:lnTo>
                        <a:pt x="378" y="715"/>
                      </a:lnTo>
                      <a:lnTo>
                        <a:pt x="370" y="708"/>
                      </a:lnTo>
                      <a:lnTo>
                        <a:pt x="372" y="694"/>
                      </a:lnTo>
                      <a:lnTo>
                        <a:pt x="380" y="694"/>
                      </a:lnTo>
                      <a:lnTo>
                        <a:pt x="384" y="668"/>
                      </a:lnTo>
                      <a:lnTo>
                        <a:pt x="406" y="672"/>
                      </a:lnTo>
                      <a:lnTo>
                        <a:pt x="417" y="704"/>
                      </a:lnTo>
                      <a:lnTo>
                        <a:pt x="440" y="715"/>
                      </a:lnTo>
                      <a:lnTo>
                        <a:pt x="480" y="620"/>
                      </a:lnTo>
                      <a:lnTo>
                        <a:pt x="502" y="516"/>
                      </a:lnTo>
                      <a:lnTo>
                        <a:pt x="503" y="468"/>
                      </a:lnTo>
                      <a:lnTo>
                        <a:pt x="445" y="367"/>
                      </a:lnTo>
                      <a:lnTo>
                        <a:pt x="418" y="379"/>
                      </a:lnTo>
                      <a:lnTo>
                        <a:pt x="423" y="334"/>
                      </a:lnTo>
                      <a:lnTo>
                        <a:pt x="484" y="275"/>
                      </a:lnTo>
                      <a:lnTo>
                        <a:pt x="456" y="173"/>
                      </a:lnTo>
                      <a:lnTo>
                        <a:pt x="487" y="155"/>
                      </a:lnTo>
                      <a:lnTo>
                        <a:pt x="468" y="101"/>
                      </a:lnTo>
                      <a:lnTo>
                        <a:pt x="474" y="80"/>
                      </a:lnTo>
                      <a:lnTo>
                        <a:pt x="454" y="38"/>
                      </a:lnTo>
                      <a:lnTo>
                        <a:pt x="438" y="43"/>
                      </a:lnTo>
                      <a:lnTo>
                        <a:pt x="350" y="42"/>
                      </a:lnTo>
                      <a:lnTo>
                        <a:pt x="352" y="27"/>
                      </a:lnTo>
                      <a:lnTo>
                        <a:pt x="326" y="11"/>
                      </a:lnTo>
                      <a:lnTo>
                        <a:pt x="315" y="32"/>
                      </a:lnTo>
                      <a:lnTo>
                        <a:pt x="301" y="0"/>
                      </a:lnTo>
                      <a:lnTo>
                        <a:pt x="275" y="5"/>
                      </a:lnTo>
                      <a:lnTo>
                        <a:pt x="248" y="2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7" name="Freeform 316"/>
                <p:cNvSpPr>
                  <a:spLocks/>
                </p:cNvSpPr>
                <p:nvPr/>
              </p:nvSpPr>
              <p:spPr bwMode="auto">
                <a:xfrm>
                  <a:off x="461999" y="4131214"/>
                  <a:ext cx="176230" cy="150764"/>
                </a:xfrm>
                <a:custGeom>
                  <a:avLst/>
                  <a:gdLst>
                    <a:gd name="T0" fmla="*/ 2147483646 w 335"/>
                    <a:gd name="T1" fmla="*/ 2147483646 h 277"/>
                    <a:gd name="T2" fmla="*/ 2147483646 w 335"/>
                    <a:gd name="T3" fmla="*/ 2147483646 h 277"/>
                    <a:gd name="T4" fmla="*/ 2147483646 w 335"/>
                    <a:gd name="T5" fmla="*/ 2147483646 h 277"/>
                    <a:gd name="T6" fmla="*/ 2147483646 w 335"/>
                    <a:gd name="T7" fmla="*/ 2147483646 h 277"/>
                    <a:gd name="T8" fmla="*/ 0 w 335"/>
                    <a:gd name="T9" fmla="*/ 2147483646 h 277"/>
                    <a:gd name="T10" fmla="*/ 2147483646 w 335"/>
                    <a:gd name="T11" fmla="*/ 2147483646 h 277"/>
                    <a:gd name="T12" fmla="*/ 2147483646 w 335"/>
                    <a:gd name="T13" fmla="*/ 0 h 277"/>
                    <a:gd name="T14" fmla="*/ 2147483646 w 335"/>
                    <a:gd name="T15" fmla="*/ 2147483646 h 277"/>
                    <a:gd name="T16" fmla="*/ 2147483646 w 335"/>
                    <a:gd name="T17" fmla="*/ 2147483646 h 277"/>
                    <a:gd name="T18" fmla="*/ 2147483646 w 335"/>
                    <a:gd name="T19" fmla="*/ 2147483646 h 277"/>
                    <a:gd name="T20" fmla="*/ 2147483646 w 335"/>
                    <a:gd name="T21" fmla="*/ 2147483646 h 277"/>
                    <a:gd name="T22" fmla="*/ 2147483646 w 335"/>
                    <a:gd name="T23" fmla="*/ 2147483646 h 277"/>
                    <a:gd name="T24" fmla="*/ 2147483646 w 335"/>
                    <a:gd name="T25" fmla="*/ 2147483646 h 277"/>
                    <a:gd name="T26" fmla="*/ 2147483646 w 335"/>
                    <a:gd name="T27" fmla="*/ 2147483646 h 277"/>
                    <a:gd name="T28" fmla="*/ 2147483646 w 335"/>
                    <a:gd name="T29" fmla="*/ 2147483646 h 277"/>
                    <a:gd name="T30" fmla="*/ 2147483646 w 335"/>
                    <a:gd name="T31" fmla="*/ 2147483646 h 277"/>
                    <a:gd name="T32" fmla="*/ 2147483646 w 335"/>
                    <a:gd name="T33" fmla="*/ 2147483646 h 277"/>
                    <a:gd name="T34" fmla="*/ 2147483646 w 335"/>
                    <a:gd name="T35" fmla="*/ 2147483646 h 277"/>
                    <a:gd name="T36" fmla="*/ 2147483646 w 335"/>
                    <a:gd name="T37" fmla="*/ 2147483646 h 277"/>
                    <a:gd name="T38" fmla="*/ 2147483646 w 335"/>
                    <a:gd name="T39" fmla="*/ 2147483646 h 277"/>
                    <a:gd name="T40" fmla="*/ 2147483646 w 335"/>
                    <a:gd name="T41" fmla="*/ 2147483646 h 277"/>
                    <a:gd name="T42" fmla="*/ 2147483646 w 335"/>
                    <a:gd name="T43" fmla="*/ 2147483646 h 277"/>
                    <a:gd name="T44" fmla="*/ 2147483646 w 335"/>
                    <a:gd name="T45" fmla="*/ 2147483646 h 277"/>
                    <a:gd name="T46" fmla="*/ 2147483646 w 335"/>
                    <a:gd name="T47" fmla="*/ 2147483646 h 277"/>
                    <a:gd name="T48" fmla="*/ 2147483646 w 335"/>
                    <a:gd name="T49" fmla="*/ 2147483646 h 277"/>
                    <a:gd name="T50" fmla="*/ 2147483646 w 335"/>
                    <a:gd name="T51" fmla="*/ 2147483646 h 277"/>
                    <a:gd name="T52" fmla="*/ 2147483646 w 335"/>
                    <a:gd name="T53" fmla="*/ 2147483646 h 277"/>
                    <a:gd name="T54" fmla="*/ 2147483646 w 335"/>
                    <a:gd name="T55" fmla="*/ 2147483646 h 277"/>
                    <a:gd name="T56" fmla="*/ 2147483646 w 335"/>
                    <a:gd name="T57" fmla="*/ 2147483646 h 277"/>
                    <a:gd name="T58" fmla="*/ 2147483646 w 335"/>
                    <a:gd name="T59" fmla="*/ 2147483646 h 277"/>
                    <a:gd name="T60" fmla="*/ 2147483646 w 335"/>
                    <a:gd name="T61" fmla="*/ 2147483646 h 277"/>
                    <a:gd name="T62" fmla="*/ 2147483646 w 335"/>
                    <a:gd name="T63" fmla="*/ 2147483646 h 277"/>
                    <a:gd name="T64" fmla="*/ 2147483646 w 335"/>
                    <a:gd name="T65" fmla="*/ 2147483646 h 2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277"/>
                    <a:gd name="T101" fmla="*/ 335 w 335"/>
                    <a:gd name="T102" fmla="*/ 277 h 2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277">
                      <a:moveTo>
                        <a:pt x="49" y="216"/>
                      </a:moveTo>
                      <a:lnTo>
                        <a:pt x="40" y="178"/>
                      </a:lnTo>
                      <a:lnTo>
                        <a:pt x="38" y="118"/>
                      </a:lnTo>
                      <a:lnTo>
                        <a:pt x="15" y="65"/>
                      </a:lnTo>
                      <a:lnTo>
                        <a:pt x="0" y="42"/>
                      </a:lnTo>
                      <a:lnTo>
                        <a:pt x="17" y="21"/>
                      </a:lnTo>
                      <a:lnTo>
                        <a:pt x="61" y="0"/>
                      </a:lnTo>
                      <a:lnTo>
                        <a:pt x="97" y="12"/>
                      </a:lnTo>
                      <a:lnTo>
                        <a:pt x="118" y="1"/>
                      </a:lnTo>
                      <a:lnTo>
                        <a:pt x="149" y="17"/>
                      </a:lnTo>
                      <a:lnTo>
                        <a:pt x="215" y="44"/>
                      </a:lnTo>
                      <a:lnTo>
                        <a:pt x="204" y="74"/>
                      </a:lnTo>
                      <a:lnTo>
                        <a:pt x="237" y="89"/>
                      </a:lnTo>
                      <a:lnTo>
                        <a:pt x="253" y="124"/>
                      </a:lnTo>
                      <a:lnTo>
                        <a:pt x="275" y="126"/>
                      </a:lnTo>
                      <a:lnTo>
                        <a:pt x="299" y="147"/>
                      </a:lnTo>
                      <a:lnTo>
                        <a:pt x="304" y="169"/>
                      </a:lnTo>
                      <a:lnTo>
                        <a:pt x="335" y="189"/>
                      </a:lnTo>
                      <a:lnTo>
                        <a:pt x="298" y="199"/>
                      </a:lnTo>
                      <a:lnTo>
                        <a:pt x="281" y="209"/>
                      </a:lnTo>
                      <a:lnTo>
                        <a:pt x="287" y="225"/>
                      </a:lnTo>
                      <a:lnTo>
                        <a:pt x="243" y="277"/>
                      </a:lnTo>
                      <a:lnTo>
                        <a:pt x="224" y="271"/>
                      </a:lnTo>
                      <a:lnTo>
                        <a:pt x="230" y="253"/>
                      </a:lnTo>
                      <a:lnTo>
                        <a:pt x="225" y="235"/>
                      </a:lnTo>
                      <a:lnTo>
                        <a:pt x="181" y="257"/>
                      </a:lnTo>
                      <a:lnTo>
                        <a:pt x="155" y="250"/>
                      </a:lnTo>
                      <a:lnTo>
                        <a:pt x="156" y="220"/>
                      </a:lnTo>
                      <a:lnTo>
                        <a:pt x="120" y="225"/>
                      </a:lnTo>
                      <a:lnTo>
                        <a:pt x="114" y="235"/>
                      </a:lnTo>
                      <a:lnTo>
                        <a:pt x="62" y="240"/>
                      </a:lnTo>
                      <a:lnTo>
                        <a:pt x="60" y="225"/>
                      </a:lnTo>
                      <a:lnTo>
                        <a:pt x="49" y="21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8" name="Freeform 317"/>
                <p:cNvSpPr>
                  <a:spLocks/>
                </p:cNvSpPr>
                <p:nvPr/>
              </p:nvSpPr>
              <p:spPr bwMode="auto">
                <a:xfrm>
                  <a:off x="396906" y="3985211"/>
                  <a:ext cx="177817" cy="169807"/>
                </a:xfrm>
                <a:custGeom>
                  <a:avLst/>
                  <a:gdLst>
                    <a:gd name="T0" fmla="*/ 2147483646 w 337"/>
                    <a:gd name="T1" fmla="*/ 2147483646 h 317"/>
                    <a:gd name="T2" fmla="*/ 2147483646 w 337"/>
                    <a:gd name="T3" fmla="*/ 2147483646 h 317"/>
                    <a:gd name="T4" fmla="*/ 2147483646 w 337"/>
                    <a:gd name="T5" fmla="*/ 2147483646 h 317"/>
                    <a:gd name="T6" fmla="*/ 2147483646 w 337"/>
                    <a:gd name="T7" fmla="*/ 2147483646 h 317"/>
                    <a:gd name="T8" fmla="*/ 2147483646 w 337"/>
                    <a:gd name="T9" fmla="*/ 2147483646 h 317"/>
                    <a:gd name="T10" fmla="*/ 2147483646 w 337"/>
                    <a:gd name="T11" fmla="*/ 2147483646 h 317"/>
                    <a:gd name="T12" fmla="*/ 2147483646 w 337"/>
                    <a:gd name="T13" fmla="*/ 2147483646 h 317"/>
                    <a:gd name="T14" fmla="*/ 2147483646 w 337"/>
                    <a:gd name="T15" fmla="*/ 2147483646 h 317"/>
                    <a:gd name="T16" fmla="*/ 2147483646 w 337"/>
                    <a:gd name="T17" fmla="*/ 2147483646 h 317"/>
                    <a:gd name="T18" fmla="*/ 2147483646 w 337"/>
                    <a:gd name="T19" fmla="*/ 2147483646 h 317"/>
                    <a:gd name="T20" fmla="*/ 2147483646 w 337"/>
                    <a:gd name="T21" fmla="*/ 2147483646 h 317"/>
                    <a:gd name="T22" fmla="*/ 2147483646 w 337"/>
                    <a:gd name="T23" fmla="*/ 2147483646 h 317"/>
                    <a:gd name="T24" fmla="*/ 2147483646 w 337"/>
                    <a:gd name="T25" fmla="*/ 2147483646 h 317"/>
                    <a:gd name="T26" fmla="*/ 2147483646 w 337"/>
                    <a:gd name="T27" fmla="*/ 2147483646 h 317"/>
                    <a:gd name="T28" fmla="*/ 2147483646 w 337"/>
                    <a:gd name="T29" fmla="*/ 2147483646 h 317"/>
                    <a:gd name="T30" fmla="*/ 2147483646 w 337"/>
                    <a:gd name="T31" fmla="*/ 2147483646 h 317"/>
                    <a:gd name="T32" fmla="*/ 2147483646 w 337"/>
                    <a:gd name="T33" fmla="*/ 2147483646 h 317"/>
                    <a:gd name="T34" fmla="*/ 2147483646 w 337"/>
                    <a:gd name="T35" fmla="*/ 2147483646 h 317"/>
                    <a:gd name="T36" fmla="*/ 2147483646 w 337"/>
                    <a:gd name="T37" fmla="*/ 2147483646 h 317"/>
                    <a:gd name="T38" fmla="*/ 2147483646 w 337"/>
                    <a:gd name="T39" fmla="*/ 2147483646 h 317"/>
                    <a:gd name="T40" fmla="*/ 2147483646 w 337"/>
                    <a:gd name="T41" fmla="*/ 2147483646 h 317"/>
                    <a:gd name="T42" fmla="*/ 2147483646 w 337"/>
                    <a:gd name="T43" fmla="*/ 2147483646 h 317"/>
                    <a:gd name="T44" fmla="*/ 2147483646 w 337"/>
                    <a:gd name="T45" fmla="*/ 2147483646 h 317"/>
                    <a:gd name="T46" fmla="*/ 2147483646 w 337"/>
                    <a:gd name="T47" fmla="*/ 2147483646 h 317"/>
                    <a:gd name="T48" fmla="*/ 2147483646 w 337"/>
                    <a:gd name="T49" fmla="*/ 2147483646 h 317"/>
                    <a:gd name="T50" fmla="*/ 2147483646 w 337"/>
                    <a:gd name="T51" fmla="*/ 2147483646 h 317"/>
                    <a:gd name="T52" fmla="*/ 2147483646 w 337"/>
                    <a:gd name="T53" fmla="*/ 2147483646 h 317"/>
                    <a:gd name="T54" fmla="*/ 2147483646 w 337"/>
                    <a:gd name="T55" fmla="*/ 2147483646 h 317"/>
                    <a:gd name="T56" fmla="*/ 2147483646 w 337"/>
                    <a:gd name="T57" fmla="*/ 2147483646 h 317"/>
                    <a:gd name="T58" fmla="*/ 2147483646 w 337"/>
                    <a:gd name="T59" fmla="*/ 2147483646 h 317"/>
                    <a:gd name="T60" fmla="*/ 2147483646 w 337"/>
                    <a:gd name="T61" fmla="*/ 0 h 317"/>
                    <a:gd name="T62" fmla="*/ 2147483646 w 337"/>
                    <a:gd name="T63" fmla="*/ 2147483646 h 317"/>
                    <a:gd name="T64" fmla="*/ 2147483646 w 337"/>
                    <a:gd name="T65" fmla="*/ 2147483646 h 317"/>
                    <a:gd name="T66" fmla="*/ 2147483646 w 337"/>
                    <a:gd name="T67" fmla="*/ 2147483646 h 317"/>
                    <a:gd name="T68" fmla="*/ 2147483646 w 337"/>
                    <a:gd name="T69" fmla="*/ 2147483646 h 317"/>
                    <a:gd name="T70" fmla="*/ 0 w 337"/>
                    <a:gd name="T71" fmla="*/ 2147483646 h 317"/>
                    <a:gd name="T72" fmla="*/ 2147483646 w 337"/>
                    <a:gd name="T73" fmla="*/ 2147483646 h 317"/>
                    <a:gd name="T74" fmla="*/ 2147483646 w 337"/>
                    <a:gd name="T75" fmla="*/ 2147483646 h 317"/>
                    <a:gd name="T76" fmla="*/ 2147483646 w 337"/>
                    <a:gd name="T77" fmla="*/ 2147483646 h 317"/>
                    <a:gd name="T78" fmla="*/ 2147483646 w 337"/>
                    <a:gd name="T79" fmla="*/ 2147483646 h 317"/>
                    <a:gd name="T80" fmla="*/ 2147483646 w 337"/>
                    <a:gd name="T81" fmla="*/ 2147483646 h 317"/>
                    <a:gd name="T82" fmla="*/ 2147483646 w 337"/>
                    <a:gd name="T83" fmla="*/ 2147483646 h 317"/>
                    <a:gd name="T84" fmla="*/ 2147483646 w 337"/>
                    <a:gd name="T85" fmla="*/ 2147483646 h 3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37"/>
                    <a:gd name="T130" fmla="*/ 0 h 317"/>
                    <a:gd name="T131" fmla="*/ 337 w 337"/>
                    <a:gd name="T132" fmla="*/ 317 h 3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37" h="317">
                      <a:moveTo>
                        <a:pt x="139" y="296"/>
                      </a:moveTo>
                      <a:lnTo>
                        <a:pt x="183" y="275"/>
                      </a:lnTo>
                      <a:lnTo>
                        <a:pt x="219" y="287"/>
                      </a:lnTo>
                      <a:lnTo>
                        <a:pt x="240" y="276"/>
                      </a:lnTo>
                      <a:lnTo>
                        <a:pt x="240" y="260"/>
                      </a:lnTo>
                      <a:lnTo>
                        <a:pt x="256" y="266"/>
                      </a:lnTo>
                      <a:lnTo>
                        <a:pt x="272" y="256"/>
                      </a:lnTo>
                      <a:lnTo>
                        <a:pt x="267" y="245"/>
                      </a:lnTo>
                      <a:lnTo>
                        <a:pt x="272" y="229"/>
                      </a:lnTo>
                      <a:lnTo>
                        <a:pt x="247" y="224"/>
                      </a:lnTo>
                      <a:lnTo>
                        <a:pt x="248" y="199"/>
                      </a:lnTo>
                      <a:lnTo>
                        <a:pt x="238" y="182"/>
                      </a:lnTo>
                      <a:lnTo>
                        <a:pt x="264" y="177"/>
                      </a:lnTo>
                      <a:lnTo>
                        <a:pt x="290" y="178"/>
                      </a:lnTo>
                      <a:lnTo>
                        <a:pt x="321" y="199"/>
                      </a:lnTo>
                      <a:lnTo>
                        <a:pt x="337" y="178"/>
                      </a:lnTo>
                      <a:lnTo>
                        <a:pt x="322" y="168"/>
                      </a:lnTo>
                      <a:lnTo>
                        <a:pt x="307" y="162"/>
                      </a:lnTo>
                      <a:lnTo>
                        <a:pt x="296" y="136"/>
                      </a:lnTo>
                      <a:lnTo>
                        <a:pt x="287" y="121"/>
                      </a:lnTo>
                      <a:lnTo>
                        <a:pt x="287" y="106"/>
                      </a:lnTo>
                      <a:lnTo>
                        <a:pt x="294" y="79"/>
                      </a:lnTo>
                      <a:lnTo>
                        <a:pt x="273" y="64"/>
                      </a:lnTo>
                      <a:lnTo>
                        <a:pt x="226" y="69"/>
                      </a:lnTo>
                      <a:lnTo>
                        <a:pt x="206" y="79"/>
                      </a:lnTo>
                      <a:lnTo>
                        <a:pt x="174" y="74"/>
                      </a:lnTo>
                      <a:lnTo>
                        <a:pt x="164" y="84"/>
                      </a:lnTo>
                      <a:lnTo>
                        <a:pt x="133" y="67"/>
                      </a:lnTo>
                      <a:lnTo>
                        <a:pt x="133" y="47"/>
                      </a:lnTo>
                      <a:lnTo>
                        <a:pt x="119" y="6"/>
                      </a:lnTo>
                      <a:lnTo>
                        <a:pt x="109" y="0"/>
                      </a:lnTo>
                      <a:lnTo>
                        <a:pt x="87" y="27"/>
                      </a:lnTo>
                      <a:lnTo>
                        <a:pt x="77" y="15"/>
                      </a:lnTo>
                      <a:lnTo>
                        <a:pt x="60" y="32"/>
                      </a:lnTo>
                      <a:lnTo>
                        <a:pt x="25" y="30"/>
                      </a:lnTo>
                      <a:lnTo>
                        <a:pt x="0" y="60"/>
                      </a:lnTo>
                      <a:lnTo>
                        <a:pt x="12" y="93"/>
                      </a:lnTo>
                      <a:lnTo>
                        <a:pt x="7" y="120"/>
                      </a:lnTo>
                      <a:lnTo>
                        <a:pt x="44" y="187"/>
                      </a:lnTo>
                      <a:lnTo>
                        <a:pt x="51" y="227"/>
                      </a:lnTo>
                      <a:lnTo>
                        <a:pt x="90" y="283"/>
                      </a:lnTo>
                      <a:lnTo>
                        <a:pt x="122" y="317"/>
                      </a:lnTo>
                      <a:lnTo>
                        <a:pt x="139" y="2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9" name="Freeform 318"/>
                <p:cNvSpPr>
                  <a:spLocks/>
                </p:cNvSpPr>
                <p:nvPr/>
              </p:nvSpPr>
              <p:spPr bwMode="auto">
                <a:xfrm>
                  <a:off x="522330" y="3858254"/>
                  <a:ext cx="290540" cy="452289"/>
                </a:xfrm>
                <a:custGeom>
                  <a:avLst/>
                  <a:gdLst>
                    <a:gd name="T0" fmla="*/ 2147483646 w 549"/>
                    <a:gd name="T1" fmla="*/ 2147483646 h 841"/>
                    <a:gd name="T2" fmla="*/ 2147483646 w 549"/>
                    <a:gd name="T3" fmla="*/ 2147483646 h 841"/>
                    <a:gd name="T4" fmla="*/ 2147483646 w 549"/>
                    <a:gd name="T5" fmla="*/ 2147483646 h 841"/>
                    <a:gd name="T6" fmla="*/ 2147483646 w 549"/>
                    <a:gd name="T7" fmla="*/ 2147483646 h 841"/>
                    <a:gd name="T8" fmla="*/ 2147483646 w 549"/>
                    <a:gd name="T9" fmla="*/ 2147483646 h 841"/>
                    <a:gd name="T10" fmla="*/ 2147483646 w 549"/>
                    <a:gd name="T11" fmla="*/ 2147483646 h 841"/>
                    <a:gd name="T12" fmla="*/ 2147483646 w 549"/>
                    <a:gd name="T13" fmla="*/ 2147483646 h 841"/>
                    <a:gd name="T14" fmla="*/ 2147483646 w 549"/>
                    <a:gd name="T15" fmla="*/ 2147483646 h 841"/>
                    <a:gd name="T16" fmla="*/ 2147483646 w 549"/>
                    <a:gd name="T17" fmla="*/ 0 h 841"/>
                    <a:gd name="T18" fmla="*/ 2147483646 w 549"/>
                    <a:gd name="T19" fmla="*/ 2147483646 h 841"/>
                    <a:gd name="T20" fmla="*/ 2147483646 w 549"/>
                    <a:gd name="T21" fmla="*/ 2147483646 h 841"/>
                    <a:gd name="T22" fmla="*/ 2147483646 w 549"/>
                    <a:gd name="T23" fmla="*/ 2147483646 h 841"/>
                    <a:gd name="T24" fmla="*/ 2147483646 w 549"/>
                    <a:gd name="T25" fmla="*/ 2147483646 h 841"/>
                    <a:gd name="T26" fmla="*/ 2147483646 w 549"/>
                    <a:gd name="T27" fmla="*/ 2147483646 h 841"/>
                    <a:gd name="T28" fmla="*/ 2147483646 w 549"/>
                    <a:gd name="T29" fmla="*/ 2147483646 h 841"/>
                    <a:gd name="T30" fmla="*/ 2147483646 w 549"/>
                    <a:gd name="T31" fmla="*/ 2147483646 h 841"/>
                    <a:gd name="T32" fmla="*/ 2147483646 w 549"/>
                    <a:gd name="T33" fmla="*/ 2147483646 h 841"/>
                    <a:gd name="T34" fmla="*/ 2147483646 w 549"/>
                    <a:gd name="T35" fmla="*/ 2147483646 h 841"/>
                    <a:gd name="T36" fmla="*/ 2147483646 w 549"/>
                    <a:gd name="T37" fmla="*/ 2147483646 h 841"/>
                    <a:gd name="T38" fmla="*/ 2147483646 w 549"/>
                    <a:gd name="T39" fmla="*/ 2147483646 h 841"/>
                    <a:gd name="T40" fmla="*/ 2147483646 w 549"/>
                    <a:gd name="T41" fmla="*/ 2147483646 h 841"/>
                    <a:gd name="T42" fmla="*/ 2147483646 w 549"/>
                    <a:gd name="T43" fmla="*/ 2147483646 h 841"/>
                    <a:gd name="T44" fmla="*/ 2147483646 w 549"/>
                    <a:gd name="T45" fmla="*/ 2147483646 h 841"/>
                    <a:gd name="T46" fmla="*/ 2147483646 w 549"/>
                    <a:gd name="T47" fmla="*/ 2147483646 h 841"/>
                    <a:gd name="T48" fmla="*/ 2147483646 w 549"/>
                    <a:gd name="T49" fmla="*/ 2147483646 h 841"/>
                    <a:gd name="T50" fmla="*/ 2147483646 w 549"/>
                    <a:gd name="T51" fmla="*/ 2147483646 h 841"/>
                    <a:gd name="T52" fmla="*/ 2147483646 w 549"/>
                    <a:gd name="T53" fmla="*/ 2147483646 h 841"/>
                    <a:gd name="T54" fmla="*/ 2147483646 w 549"/>
                    <a:gd name="T55" fmla="*/ 2147483646 h 841"/>
                    <a:gd name="T56" fmla="*/ 2147483646 w 549"/>
                    <a:gd name="T57" fmla="*/ 2147483646 h 841"/>
                    <a:gd name="T58" fmla="*/ 2147483646 w 549"/>
                    <a:gd name="T59" fmla="*/ 2147483646 h 841"/>
                    <a:gd name="T60" fmla="*/ 2147483646 w 549"/>
                    <a:gd name="T61" fmla="*/ 2147483646 h 841"/>
                    <a:gd name="T62" fmla="*/ 2147483646 w 549"/>
                    <a:gd name="T63" fmla="*/ 2147483646 h 841"/>
                    <a:gd name="T64" fmla="*/ 2147483646 w 549"/>
                    <a:gd name="T65" fmla="*/ 2147483646 h 841"/>
                    <a:gd name="T66" fmla="*/ 2147483646 w 549"/>
                    <a:gd name="T67" fmla="*/ 2147483646 h 841"/>
                    <a:gd name="T68" fmla="*/ 2147483646 w 549"/>
                    <a:gd name="T69" fmla="*/ 2147483646 h 841"/>
                    <a:gd name="T70" fmla="*/ 2147483646 w 549"/>
                    <a:gd name="T71" fmla="*/ 2147483646 h 841"/>
                    <a:gd name="T72" fmla="*/ 2147483646 w 549"/>
                    <a:gd name="T73" fmla="*/ 2147483646 h 841"/>
                    <a:gd name="T74" fmla="*/ 2147483646 w 549"/>
                    <a:gd name="T75" fmla="*/ 2147483646 h 841"/>
                    <a:gd name="T76" fmla="*/ 2147483646 w 549"/>
                    <a:gd name="T77" fmla="*/ 2147483646 h 841"/>
                    <a:gd name="T78" fmla="*/ 2147483646 w 549"/>
                    <a:gd name="T79" fmla="*/ 2147483646 h 841"/>
                    <a:gd name="T80" fmla="*/ 2147483646 w 549"/>
                    <a:gd name="T81" fmla="*/ 2147483646 h 841"/>
                    <a:gd name="T82" fmla="*/ 2147483646 w 549"/>
                    <a:gd name="T83" fmla="*/ 2147483646 h 841"/>
                    <a:gd name="T84" fmla="*/ 2147483646 w 549"/>
                    <a:gd name="T85" fmla="*/ 2147483646 h 841"/>
                    <a:gd name="T86" fmla="*/ 2147483646 w 549"/>
                    <a:gd name="T87" fmla="*/ 2147483646 h 841"/>
                    <a:gd name="T88" fmla="*/ 2147483646 w 549"/>
                    <a:gd name="T89" fmla="*/ 2147483646 h 841"/>
                    <a:gd name="T90" fmla="*/ 2147483646 w 549"/>
                    <a:gd name="T91" fmla="*/ 2147483646 h 841"/>
                    <a:gd name="T92" fmla="*/ 2147483646 w 549"/>
                    <a:gd name="T93" fmla="*/ 2147483646 h 841"/>
                    <a:gd name="T94" fmla="*/ 2147483646 w 549"/>
                    <a:gd name="T95" fmla="*/ 2147483646 h 841"/>
                    <a:gd name="T96" fmla="*/ 2147483646 w 549"/>
                    <a:gd name="T97" fmla="*/ 2147483646 h 8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9"/>
                    <a:gd name="T148" fmla="*/ 0 h 841"/>
                    <a:gd name="T149" fmla="*/ 549 w 549"/>
                    <a:gd name="T150" fmla="*/ 841 h 8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9" h="841">
                      <a:moveTo>
                        <a:pt x="35" y="299"/>
                      </a:moveTo>
                      <a:lnTo>
                        <a:pt x="21" y="263"/>
                      </a:lnTo>
                      <a:lnTo>
                        <a:pt x="33" y="216"/>
                      </a:lnTo>
                      <a:lnTo>
                        <a:pt x="43" y="226"/>
                      </a:lnTo>
                      <a:lnTo>
                        <a:pt x="102" y="205"/>
                      </a:lnTo>
                      <a:lnTo>
                        <a:pt x="92" y="195"/>
                      </a:lnTo>
                      <a:lnTo>
                        <a:pt x="93" y="154"/>
                      </a:lnTo>
                      <a:lnTo>
                        <a:pt x="120" y="129"/>
                      </a:lnTo>
                      <a:lnTo>
                        <a:pt x="99" y="107"/>
                      </a:lnTo>
                      <a:lnTo>
                        <a:pt x="126" y="77"/>
                      </a:lnTo>
                      <a:lnTo>
                        <a:pt x="139" y="31"/>
                      </a:lnTo>
                      <a:lnTo>
                        <a:pt x="134" y="15"/>
                      </a:lnTo>
                      <a:lnTo>
                        <a:pt x="155" y="0"/>
                      </a:lnTo>
                      <a:lnTo>
                        <a:pt x="186" y="26"/>
                      </a:lnTo>
                      <a:lnTo>
                        <a:pt x="196" y="36"/>
                      </a:lnTo>
                      <a:lnTo>
                        <a:pt x="216" y="36"/>
                      </a:lnTo>
                      <a:lnTo>
                        <a:pt x="223" y="5"/>
                      </a:lnTo>
                      <a:lnTo>
                        <a:pt x="233" y="0"/>
                      </a:lnTo>
                      <a:lnTo>
                        <a:pt x="252" y="32"/>
                      </a:lnTo>
                      <a:lnTo>
                        <a:pt x="264" y="27"/>
                      </a:lnTo>
                      <a:lnTo>
                        <a:pt x="278" y="52"/>
                      </a:lnTo>
                      <a:lnTo>
                        <a:pt x="293" y="63"/>
                      </a:lnTo>
                      <a:lnTo>
                        <a:pt x="327" y="130"/>
                      </a:lnTo>
                      <a:lnTo>
                        <a:pt x="354" y="105"/>
                      </a:lnTo>
                      <a:lnTo>
                        <a:pt x="375" y="120"/>
                      </a:lnTo>
                      <a:lnTo>
                        <a:pt x="353" y="145"/>
                      </a:lnTo>
                      <a:lnTo>
                        <a:pt x="363" y="162"/>
                      </a:lnTo>
                      <a:lnTo>
                        <a:pt x="399" y="177"/>
                      </a:lnTo>
                      <a:lnTo>
                        <a:pt x="483" y="180"/>
                      </a:lnTo>
                      <a:lnTo>
                        <a:pt x="478" y="203"/>
                      </a:lnTo>
                      <a:lnTo>
                        <a:pt x="489" y="242"/>
                      </a:lnTo>
                      <a:lnTo>
                        <a:pt x="495" y="295"/>
                      </a:lnTo>
                      <a:lnTo>
                        <a:pt x="529" y="364"/>
                      </a:lnTo>
                      <a:lnTo>
                        <a:pt x="515" y="392"/>
                      </a:lnTo>
                      <a:lnTo>
                        <a:pt x="503" y="460"/>
                      </a:lnTo>
                      <a:lnTo>
                        <a:pt x="532" y="513"/>
                      </a:lnTo>
                      <a:lnTo>
                        <a:pt x="515" y="551"/>
                      </a:lnTo>
                      <a:lnTo>
                        <a:pt x="549" y="634"/>
                      </a:lnTo>
                      <a:lnTo>
                        <a:pt x="542" y="691"/>
                      </a:lnTo>
                      <a:lnTo>
                        <a:pt x="510" y="702"/>
                      </a:lnTo>
                      <a:lnTo>
                        <a:pt x="498" y="727"/>
                      </a:lnTo>
                      <a:lnTo>
                        <a:pt x="463" y="727"/>
                      </a:lnTo>
                      <a:lnTo>
                        <a:pt x="447" y="727"/>
                      </a:lnTo>
                      <a:lnTo>
                        <a:pt x="432" y="705"/>
                      </a:lnTo>
                      <a:lnTo>
                        <a:pt x="400" y="726"/>
                      </a:lnTo>
                      <a:lnTo>
                        <a:pt x="400" y="737"/>
                      </a:lnTo>
                      <a:lnTo>
                        <a:pt x="415" y="742"/>
                      </a:lnTo>
                      <a:lnTo>
                        <a:pt x="414" y="753"/>
                      </a:lnTo>
                      <a:lnTo>
                        <a:pt x="392" y="773"/>
                      </a:lnTo>
                      <a:lnTo>
                        <a:pt x="373" y="753"/>
                      </a:lnTo>
                      <a:lnTo>
                        <a:pt x="348" y="741"/>
                      </a:lnTo>
                      <a:lnTo>
                        <a:pt x="336" y="758"/>
                      </a:lnTo>
                      <a:lnTo>
                        <a:pt x="362" y="783"/>
                      </a:lnTo>
                      <a:lnTo>
                        <a:pt x="381" y="804"/>
                      </a:lnTo>
                      <a:lnTo>
                        <a:pt x="366" y="825"/>
                      </a:lnTo>
                      <a:lnTo>
                        <a:pt x="350" y="825"/>
                      </a:lnTo>
                      <a:lnTo>
                        <a:pt x="334" y="825"/>
                      </a:lnTo>
                      <a:lnTo>
                        <a:pt x="317" y="841"/>
                      </a:lnTo>
                      <a:lnTo>
                        <a:pt x="288" y="819"/>
                      </a:lnTo>
                      <a:lnTo>
                        <a:pt x="298" y="798"/>
                      </a:lnTo>
                      <a:lnTo>
                        <a:pt x="289" y="783"/>
                      </a:lnTo>
                      <a:lnTo>
                        <a:pt x="273" y="788"/>
                      </a:lnTo>
                      <a:lnTo>
                        <a:pt x="278" y="798"/>
                      </a:lnTo>
                      <a:lnTo>
                        <a:pt x="261" y="814"/>
                      </a:lnTo>
                      <a:lnTo>
                        <a:pt x="231" y="819"/>
                      </a:lnTo>
                      <a:lnTo>
                        <a:pt x="205" y="804"/>
                      </a:lnTo>
                      <a:lnTo>
                        <a:pt x="225" y="787"/>
                      </a:lnTo>
                      <a:lnTo>
                        <a:pt x="232" y="767"/>
                      </a:lnTo>
                      <a:lnTo>
                        <a:pt x="182" y="709"/>
                      </a:lnTo>
                      <a:lnTo>
                        <a:pt x="219" y="699"/>
                      </a:lnTo>
                      <a:lnTo>
                        <a:pt x="188" y="679"/>
                      </a:lnTo>
                      <a:lnTo>
                        <a:pt x="183" y="657"/>
                      </a:lnTo>
                      <a:lnTo>
                        <a:pt x="159" y="636"/>
                      </a:lnTo>
                      <a:lnTo>
                        <a:pt x="137" y="634"/>
                      </a:lnTo>
                      <a:lnTo>
                        <a:pt x="121" y="599"/>
                      </a:lnTo>
                      <a:lnTo>
                        <a:pt x="88" y="584"/>
                      </a:lnTo>
                      <a:lnTo>
                        <a:pt x="99" y="554"/>
                      </a:lnTo>
                      <a:lnTo>
                        <a:pt x="33" y="527"/>
                      </a:lnTo>
                      <a:lnTo>
                        <a:pt x="2" y="511"/>
                      </a:lnTo>
                      <a:lnTo>
                        <a:pt x="2" y="495"/>
                      </a:lnTo>
                      <a:lnTo>
                        <a:pt x="18" y="501"/>
                      </a:lnTo>
                      <a:lnTo>
                        <a:pt x="34" y="491"/>
                      </a:lnTo>
                      <a:lnTo>
                        <a:pt x="29" y="480"/>
                      </a:lnTo>
                      <a:lnTo>
                        <a:pt x="34" y="464"/>
                      </a:lnTo>
                      <a:lnTo>
                        <a:pt x="9" y="459"/>
                      </a:lnTo>
                      <a:lnTo>
                        <a:pt x="10" y="434"/>
                      </a:lnTo>
                      <a:lnTo>
                        <a:pt x="0" y="417"/>
                      </a:lnTo>
                      <a:lnTo>
                        <a:pt x="26" y="412"/>
                      </a:lnTo>
                      <a:lnTo>
                        <a:pt x="52" y="413"/>
                      </a:lnTo>
                      <a:lnTo>
                        <a:pt x="83" y="434"/>
                      </a:lnTo>
                      <a:lnTo>
                        <a:pt x="99" y="413"/>
                      </a:lnTo>
                      <a:lnTo>
                        <a:pt x="84" y="403"/>
                      </a:lnTo>
                      <a:lnTo>
                        <a:pt x="69" y="397"/>
                      </a:lnTo>
                      <a:lnTo>
                        <a:pt x="58" y="371"/>
                      </a:lnTo>
                      <a:lnTo>
                        <a:pt x="49" y="356"/>
                      </a:lnTo>
                      <a:lnTo>
                        <a:pt x="49" y="341"/>
                      </a:lnTo>
                      <a:lnTo>
                        <a:pt x="56" y="314"/>
                      </a:lnTo>
                      <a:lnTo>
                        <a:pt x="35" y="29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0" name="Freeform 319"/>
                <p:cNvSpPr>
                  <a:spLocks/>
                </p:cNvSpPr>
                <p:nvPr/>
              </p:nvSpPr>
              <p:spPr bwMode="auto">
                <a:xfrm>
                  <a:off x="825572" y="3125070"/>
                  <a:ext cx="200044" cy="312635"/>
                </a:xfrm>
                <a:custGeom>
                  <a:avLst/>
                  <a:gdLst>
                    <a:gd name="T0" fmla="*/ 2147483646 w 379"/>
                    <a:gd name="T1" fmla="*/ 2147483646 h 584"/>
                    <a:gd name="T2" fmla="*/ 2147483646 w 379"/>
                    <a:gd name="T3" fmla="*/ 2147483646 h 584"/>
                    <a:gd name="T4" fmla="*/ 2147483646 w 379"/>
                    <a:gd name="T5" fmla="*/ 2147483646 h 584"/>
                    <a:gd name="T6" fmla="*/ 0 w 379"/>
                    <a:gd name="T7" fmla="*/ 2147483646 h 584"/>
                    <a:gd name="T8" fmla="*/ 2147483646 w 379"/>
                    <a:gd name="T9" fmla="*/ 2147483646 h 584"/>
                    <a:gd name="T10" fmla="*/ 2147483646 w 379"/>
                    <a:gd name="T11" fmla="*/ 2147483646 h 584"/>
                    <a:gd name="T12" fmla="*/ 2147483646 w 379"/>
                    <a:gd name="T13" fmla="*/ 2147483646 h 584"/>
                    <a:gd name="T14" fmla="*/ 2147483646 w 379"/>
                    <a:gd name="T15" fmla="*/ 2147483646 h 584"/>
                    <a:gd name="T16" fmla="*/ 2147483646 w 379"/>
                    <a:gd name="T17" fmla="*/ 2147483646 h 584"/>
                    <a:gd name="T18" fmla="*/ 2147483646 w 379"/>
                    <a:gd name="T19" fmla="*/ 2147483646 h 584"/>
                    <a:gd name="T20" fmla="*/ 2147483646 w 379"/>
                    <a:gd name="T21" fmla="*/ 2147483646 h 584"/>
                    <a:gd name="T22" fmla="*/ 2147483646 w 379"/>
                    <a:gd name="T23" fmla="*/ 2147483646 h 584"/>
                    <a:gd name="T24" fmla="*/ 2147483646 w 379"/>
                    <a:gd name="T25" fmla="*/ 2147483646 h 584"/>
                    <a:gd name="T26" fmla="*/ 2147483646 w 379"/>
                    <a:gd name="T27" fmla="*/ 2147483646 h 584"/>
                    <a:gd name="T28" fmla="*/ 2147483646 w 379"/>
                    <a:gd name="T29" fmla="*/ 2147483646 h 584"/>
                    <a:gd name="T30" fmla="*/ 2147483646 w 379"/>
                    <a:gd name="T31" fmla="*/ 2147483646 h 584"/>
                    <a:gd name="T32" fmla="*/ 2147483646 w 379"/>
                    <a:gd name="T33" fmla="*/ 2147483646 h 584"/>
                    <a:gd name="T34" fmla="*/ 2147483646 w 379"/>
                    <a:gd name="T35" fmla="*/ 2147483646 h 584"/>
                    <a:gd name="T36" fmla="*/ 2147483646 w 379"/>
                    <a:gd name="T37" fmla="*/ 2147483646 h 584"/>
                    <a:gd name="T38" fmla="*/ 2147483646 w 379"/>
                    <a:gd name="T39" fmla="*/ 2147483646 h 584"/>
                    <a:gd name="T40" fmla="*/ 2147483646 w 379"/>
                    <a:gd name="T41" fmla="*/ 2147483646 h 584"/>
                    <a:gd name="T42" fmla="*/ 2147483646 w 379"/>
                    <a:gd name="T43" fmla="*/ 2147483646 h 584"/>
                    <a:gd name="T44" fmla="*/ 2147483646 w 379"/>
                    <a:gd name="T45" fmla="*/ 2147483646 h 584"/>
                    <a:gd name="T46" fmla="*/ 2147483646 w 379"/>
                    <a:gd name="T47" fmla="*/ 2147483646 h 584"/>
                    <a:gd name="T48" fmla="*/ 2147483646 w 379"/>
                    <a:gd name="T49" fmla="*/ 2147483646 h 584"/>
                    <a:gd name="T50" fmla="*/ 2147483646 w 379"/>
                    <a:gd name="T51" fmla="*/ 2147483646 h 584"/>
                    <a:gd name="T52" fmla="*/ 2147483646 w 379"/>
                    <a:gd name="T53" fmla="*/ 2147483646 h 584"/>
                    <a:gd name="T54" fmla="*/ 2147483646 w 379"/>
                    <a:gd name="T55" fmla="*/ 2147483646 h 584"/>
                    <a:gd name="T56" fmla="*/ 2147483646 w 379"/>
                    <a:gd name="T57" fmla="*/ 2147483646 h 584"/>
                    <a:gd name="T58" fmla="*/ 2147483646 w 379"/>
                    <a:gd name="T59" fmla="*/ 2147483646 h 584"/>
                    <a:gd name="T60" fmla="*/ 2147483646 w 379"/>
                    <a:gd name="T61" fmla="*/ 2147483646 h 584"/>
                    <a:gd name="T62" fmla="*/ 2147483646 w 379"/>
                    <a:gd name="T63" fmla="*/ 0 h 5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9"/>
                    <a:gd name="T97" fmla="*/ 0 h 584"/>
                    <a:gd name="T98" fmla="*/ 379 w 379"/>
                    <a:gd name="T99" fmla="*/ 584 h 5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9" h="584">
                      <a:moveTo>
                        <a:pt x="79" y="0"/>
                      </a:moveTo>
                      <a:lnTo>
                        <a:pt x="64" y="15"/>
                      </a:lnTo>
                      <a:lnTo>
                        <a:pt x="49" y="46"/>
                      </a:lnTo>
                      <a:lnTo>
                        <a:pt x="36" y="51"/>
                      </a:lnTo>
                      <a:lnTo>
                        <a:pt x="22" y="51"/>
                      </a:lnTo>
                      <a:lnTo>
                        <a:pt x="9" y="64"/>
                      </a:lnTo>
                      <a:lnTo>
                        <a:pt x="10" y="80"/>
                      </a:lnTo>
                      <a:lnTo>
                        <a:pt x="0" y="104"/>
                      </a:lnTo>
                      <a:lnTo>
                        <a:pt x="6" y="120"/>
                      </a:lnTo>
                      <a:lnTo>
                        <a:pt x="32" y="127"/>
                      </a:lnTo>
                      <a:lnTo>
                        <a:pt x="52" y="161"/>
                      </a:lnTo>
                      <a:lnTo>
                        <a:pt x="47" y="186"/>
                      </a:lnTo>
                      <a:lnTo>
                        <a:pt x="57" y="240"/>
                      </a:lnTo>
                      <a:lnTo>
                        <a:pt x="66" y="249"/>
                      </a:lnTo>
                      <a:lnTo>
                        <a:pt x="101" y="268"/>
                      </a:lnTo>
                      <a:lnTo>
                        <a:pt x="121" y="289"/>
                      </a:lnTo>
                      <a:lnTo>
                        <a:pt x="147" y="302"/>
                      </a:lnTo>
                      <a:lnTo>
                        <a:pt x="159" y="315"/>
                      </a:lnTo>
                      <a:lnTo>
                        <a:pt x="149" y="324"/>
                      </a:lnTo>
                      <a:lnTo>
                        <a:pt x="152" y="348"/>
                      </a:lnTo>
                      <a:lnTo>
                        <a:pt x="142" y="365"/>
                      </a:lnTo>
                      <a:lnTo>
                        <a:pt x="129" y="375"/>
                      </a:lnTo>
                      <a:lnTo>
                        <a:pt x="124" y="395"/>
                      </a:lnTo>
                      <a:lnTo>
                        <a:pt x="133" y="407"/>
                      </a:lnTo>
                      <a:lnTo>
                        <a:pt x="125" y="421"/>
                      </a:lnTo>
                      <a:lnTo>
                        <a:pt x="120" y="440"/>
                      </a:lnTo>
                      <a:lnTo>
                        <a:pt x="143" y="449"/>
                      </a:lnTo>
                      <a:lnTo>
                        <a:pt x="148" y="444"/>
                      </a:lnTo>
                      <a:lnTo>
                        <a:pt x="162" y="449"/>
                      </a:lnTo>
                      <a:lnTo>
                        <a:pt x="168" y="501"/>
                      </a:lnTo>
                      <a:lnTo>
                        <a:pt x="180" y="515"/>
                      </a:lnTo>
                      <a:lnTo>
                        <a:pt x="181" y="548"/>
                      </a:lnTo>
                      <a:lnTo>
                        <a:pt x="189" y="584"/>
                      </a:lnTo>
                      <a:lnTo>
                        <a:pt x="218" y="576"/>
                      </a:lnTo>
                      <a:lnTo>
                        <a:pt x="230" y="551"/>
                      </a:lnTo>
                      <a:lnTo>
                        <a:pt x="250" y="536"/>
                      </a:lnTo>
                      <a:lnTo>
                        <a:pt x="278" y="495"/>
                      </a:lnTo>
                      <a:lnTo>
                        <a:pt x="319" y="470"/>
                      </a:lnTo>
                      <a:lnTo>
                        <a:pt x="314" y="464"/>
                      </a:lnTo>
                      <a:lnTo>
                        <a:pt x="305" y="423"/>
                      </a:lnTo>
                      <a:lnTo>
                        <a:pt x="342" y="398"/>
                      </a:lnTo>
                      <a:lnTo>
                        <a:pt x="352" y="419"/>
                      </a:lnTo>
                      <a:lnTo>
                        <a:pt x="362" y="399"/>
                      </a:lnTo>
                      <a:lnTo>
                        <a:pt x="372" y="394"/>
                      </a:lnTo>
                      <a:lnTo>
                        <a:pt x="379" y="363"/>
                      </a:lnTo>
                      <a:lnTo>
                        <a:pt x="348" y="362"/>
                      </a:lnTo>
                      <a:lnTo>
                        <a:pt x="343" y="326"/>
                      </a:lnTo>
                      <a:lnTo>
                        <a:pt x="355" y="316"/>
                      </a:lnTo>
                      <a:lnTo>
                        <a:pt x="370" y="333"/>
                      </a:lnTo>
                      <a:lnTo>
                        <a:pt x="370" y="286"/>
                      </a:lnTo>
                      <a:lnTo>
                        <a:pt x="366" y="235"/>
                      </a:lnTo>
                      <a:lnTo>
                        <a:pt x="347" y="224"/>
                      </a:lnTo>
                      <a:lnTo>
                        <a:pt x="327" y="198"/>
                      </a:lnTo>
                      <a:lnTo>
                        <a:pt x="321" y="177"/>
                      </a:lnTo>
                      <a:lnTo>
                        <a:pt x="301" y="167"/>
                      </a:lnTo>
                      <a:lnTo>
                        <a:pt x="292" y="152"/>
                      </a:lnTo>
                      <a:lnTo>
                        <a:pt x="241" y="140"/>
                      </a:lnTo>
                      <a:lnTo>
                        <a:pt x="180" y="103"/>
                      </a:lnTo>
                      <a:lnTo>
                        <a:pt x="161" y="47"/>
                      </a:lnTo>
                      <a:lnTo>
                        <a:pt x="151" y="42"/>
                      </a:lnTo>
                      <a:lnTo>
                        <a:pt x="120" y="56"/>
                      </a:lnTo>
                      <a:lnTo>
                        <a:pt x="115" y="46"/>
                      </a:lnTo>
                      <a:lnTo>
                        <a:pt x="89" y="2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1" name="Freeform 320"/>
                <p:cNvSpPr>
                  <a:spLocks/>
                </p:cNvSpPr>
                <p:nvPr/>
              </p:nvSpPr>
              <p:spPr bwMode="auto">
                <a:xfrm>
                  <a:off x="344514" y="3574186"/>
                  <a:ext cx="323880" cy="455462"/>
                </a:xfrm>
                <a:custGeom>
                  <a:avLst/>
                  <a:gdLst>
                    <a:gd name="T0" fmla="*/ 2147483646 w 613"/>
                    <a:gd name="T1" fmla="*/ 2147483646 h 849"/>
                    <a:gd name="T2" fmla="*/ 2147483646 w 613"/>
                    <a:gd name="T3" fmla="*/ 2147483646 h 849"/>
                    <a:gd name="T4" fmla="*/ 2147483646 w 613"/>
                    <a:gd name="T5" fmla="*/ 2147483646 h 849"/>
                    <a:gd name="T6" fmla="*/ 2147483646 w 613"/>
                    <a:gd name="T7" fmla="*/ 2147483646 h 849"/>
                    <a:gd name="T8" fmla="*/ 2147483646 w 613"/>
                    <a:gd name="T9" fmla="*/ 2147483646 h 849"/>
                    <a:gd name="T10" fmla="*/ 2147483646 w 613"/>
                    <a:gd name="T11" fmla="*/ 2147483646 h 849"/>
                    <a:gd name="T12" fmla="*/ 2147483646 w 613"/>
                    <a:gd name="T13" fmla="*/ 2147483646 h 849"/>
                    <a:gd name="T14" fmla="*/ 2147483646 w 613"/>
                    <a:gd name="T15" fmla="*/ 2147483646 h 849"/>
                    <a:gd name="T16" fmla="*/ 2147483646 w 613"/>
                    <a:gd name="T17" fmla="*/ 2147483646 h 849"/>
                    <a:gd name="T18" fmla="*/ 2147483646 w 613"/>
                    <a:gd name="T19" fmla="*/ 2147483646 h 849"/>
                    <a:gd name="T20" fmla="*/ 2147483646 w 613"/>
                    <a:gd name="T21" fmla="*/ 2147483646 h 849"/>
                    <a:gd name="T22" fmla="*/ 2147483646 w 613"/>
                    <a:gd name="T23" fmla="*/ 2147483646 h 849"/>
                    <a:gd name="T24" fmla="*/ 2147483646 w 613"/>
                    <a:gd name="T25" fmla="*/ 2147483646 h 849"/>
                    <a:gd name="T26" fmla="*/ 2147483646 w 613"/>
                    <a:gd name="T27" fmla="*/ 2147483646 h 849"/>
                    <a:gd name="T28" fmla="*/ 2147483646 w 613"/>
                    <a:gd name="T29" fmla="*/ 2147483646 h 849"/>
                    <a:gd name="T30" fmla="*/ 2147483646 w 613"/>
                    <a:gd name="T31" fmla="*/ 2147483646 h 849"/>
                    <a:gd name="T32" fmla="*/ 2147483646 w 613"/>
                    <a:gd name="T33" fmla="*/ 2147483646 h 849"/>
                    <a:gd name="T34" fmla="*/ 2147483646 w 613"/>
                    <a:gd name="T35" fmla="*/ 2147483646 h 849"/>
                    <a:gd name="T36" fmla="*/ 2147483646 w 613"/>
                    <a:gd name="T37" fmla="*/ 2147483646 h 849"/>
                    <a:gd name="T38" fmla="*/ 2147483646 w 613"/>
                    <a:gd name="T39" fmla="*/ 2147483646 h 849"/>
                    <a:gd name="T40" fmla="*/ 2147483646 w 613"/>
                    <a:gd name="T41" fmla="*/ 2147483646 h 849"/>
                    <a:gd name="T42" fmla="*/ 2147483646 w 613"/>
                    <a:gd name="T43" fmla="*/ 2147483646 h 849"/>
                    <a:gd name="T44" fmla="*/ 2147483646 w 613"/>
                    <a:gd name="T45" fmla="*/ 2147483646 h 849"/>
                    <a:gd name="T46" fmla="*/ 2147483646 w 613"/>
                    <a:gd name="T47" fmla="*/ 2147483646 h 849"/>
                    <a:gd name="T48" fmla="*/ 2147483646 w 613"/>
                    <a:gd name="T49" fmla="*/ 2147483646 h 849"/>
                    <a:gd name="T50" fmla="*/ 2147483646 w 613"/>
                    <a:gd name="T51" fmla="*/ 2147483646 h 849"/>
                    <a:gd name="T52" fmla="*/ 2147483646 w 613"/>
                    <a:gd name="T53" fmla="*/ 2147483646 h 849"/>
                    <a:gd name="T54" fmla="*/ 2147483646 w 613"/>
                    <a:gd name="T55" fmla="*/ 2147483646 h 849"/>
                    <a:gd name="T56" fmla="*/ 2147483646 w 613"/>
                    <a:gd name="T57" fmla="*/ 0 h 849"/>
                    <a:gd name="T58" fmla="*/ 2147483646 w 613"/>
                    <a:gd name="T59" fmla="*/ 2147483646 h 849"/>
                    <a:gd name="T60" fmla="*/ 2147483646 w 613"/>
                    <a:gd name="T61" fmla="*/ 2147483646 h 849"/>
                    <a:gd name="T62" fmla="*/ 2147483646 w 613"/>
                    <a:gd name="T63" fmla="*/ 2147483646 h 849"/>
                    <a:gd name="T64" fmla="*/ 2147483646 w 613"/>
                    <a:gd name="T65" fmla="*/ 2147483646 h 849"/>
                    <a:gd name="T66" fmla="*/ 2147483646 w 613"/>
                    <a:gd name="T67" fmla="*/ 2147483646 h 849"/>
                    <a:gd name="T68" fmla="*/ 2147483646 w 613"/>
                    <a:gd name="T69" fmla="*/ 2147483646 h 849"/>
                    <a:gd name="T70" fmla="*/ 2147483646 w 613"/>
                    <a:gd name="T71" fmla="*/ 2147483646 h 849"/>
                    <a:gd name="T72" fmla="*/ 2147483646 w 613"/>
                    <a:gd name="T73" fmla="*/ 2147483646 h 849"/>
                    <a:gd name="T74" fmla="*/ 2147483646 w 613"/>
                    <a:gd name="T75" fmla="*/ 2147483646 h 849"/>
                    <a:gd name="T76" fmla="*/ 2147483646 w 613"/>
                    <a:gd name="T77" fmla="*/ 2147483646 h 849"/>
                    <a:gd name="T78" fmla="*/ 2147483646 w 613"/>
                    <a:gd name="T79" fmla="*/ 2147483646 h 849"/>
                    <a:gd name="T80" fmla="*/ 2147483646 w 613"/>
                    <a:gd name="T81" fmla="*/ 2147483646 h 849"/>
                    <a:gd name="T82" fmla="*/ 2147483646 w 613"/>
                    <a:gd name="T83" fmla="*/ 2147483646 h 849"/>
                    <a:gd name="T84" fmla="*/ 2147483646 w 613"/>
                    <a:gd name="T85" fmla="*/ 2147483646 h 849"/>
                    <a:gd name="T86" fmla="*/ 2147483646 w 613"/>
                    <a:gd name="T87" fmla="*/ 2147483646 h 849"/>
                    <a:gd name="T88" fmla="*/ 2147483646 w 613"/>
                    <a:gd name="T89" fmla="*/ 2147483646 h 849"/>
                    <a:gd name="T90" fmla="*/ 2147483646 w 613"/>
                    <a:gd name="T91" fmla="*/ 2147483646 h 849"/>
                    <a:gd name="T92" fmla="*/ 2147483646 w 613"/>
                    <a:gd name="T93" fmla="*/ 2147483646 h 849"/>
                    <a:gd name="T94" fmla="*/ 2147483646 w 613"/>
                    <a:gd name="T95" fmla="*/ 2147483646 h 849"/>
                    <a:gd name="T96" fmla="*/ 2147483646 w 613"/>
                    <a:gd name="T97" fmla="*/ 2147483646 h 849"/>
                    <a:gd name="T98" fmla="*/ 2147483646 w 613"/>
                    <a:gd name="T99" fmla="*/ 2147483646 h 849"/>
                    <a:gd name="T100" fmla="*/ 2147483646 w 613"/>
                    <a:gd name="T101" fmla="*/ 2147483646 h 849"/>
                    <a:gd name="T102" fmla="*/ 2147483646 w 613"/>
                    <a:gd name="T103" fmla="*/ 2147483646 h 849"/>
                    <a:gd name="T104" fmla="*/ 2147483646 w 613"/>
                    <a:gd name="T105" fmla="*/ 2147483646 h 849"/>
                    <a:gd name="T106" fmla="*/ 2147483646 w 613"/>
                    <a:gd name="T107" fmla="*/ 2147483646 h 849"/>
                    <a:gd name="T108" fmla="*/ 2147483646 w 613"/>
                    <a:gd name="T109" fmla="*/ 2147483646 h 849"/>
                    <a:gd name="T110" fmla="*/ 2147483646 w 613"/>
                    <a:gd name="T111" fmla="*/ 2147483646 h 849"/>
                    <a:gd name="T112" fmla="*/ 2147483646 w 613"/>
                    <a:gd name="T113" fmla="*/ 2147483646 h 849"/>
                    <a:gd name="T114" fmla="*/ 2147483646 w 613"/>
                    <a:gd name="T115" fmla="*/ 2147483646 h 849"/>
                    <a:gd name="T116" fmla="*/ 2147483646 w 613"/>
                    <a:gd name="T117" fmla="*/ 2147483646 h 849"/>
                    <a:gd name="T118" fmla="*/ 2147483646 w 613"/>
                    <a:gd name="T119" fmla="*/ 2147483646 h 849"/>
                    <a:gd name="T120" fmla="*/ 2147483646 w 613"/>
                    <a:gd name="T121" fmla="*/ 2147483646 h 849"/>
                    <a:gd name="T122" fmla="*/ 2147483646 w 613"/>
                    <a:gd name="T123" fmla="*/ 2147483646 h 849"/>
                    <a:gd name="T124" fmla="*/ 2147483646 w 613"/>
                    <a:gd name="T125" fmla="*/ 2147483646 h 84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13"/>
                    <a:gd name="T190" fmla="*/ 0 h 849"/>
                    <a:gd name="T191" fmla="*/ 613 w 613"/>
                    <a:gd name="T192" fmla="*/ 849 h 84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13" h="849">
                      <a:moveTo>
                        <a:pt x="8" y="682"/>
                      </a:moveTo>
                      <a:lnTo>
                        <a:pt x="18" y="608"/>
                      </a:lnTo>
                      <a:lnTo>
                        <a:pt x="28" y="536"/>
                      </a:lnTo>
                      <a:lnTo>
                        <a:pt x="34" y="508"/>
                      </a:lnTo>
                      <a:lnTo>
                        <a:pt x="47" y="477"/>
                      </a:lnTo>
                      <a:lnTo>
                        <a:pt x="42" y="446"/>
                      </a:lnTo>
                      <a:lnTo>
                        <a:pt x="22" y="387"/>
                      </a:lnTo>
                      <a:lnTo>
                        <a:pt x="19" y="371"/>
                      </a:lnTo>
                      <a:lnTo>
                        <a:pt x="31" y="321"/>
                      </a:lnTo>
                      <a:lnTo>
                        <a:pt x="24" y="309"/>
                      </a:lnTo>
                      <a:lnTo>
                        <a:pt x="23" y="295"/>
                      </a:lnTo>
                      <a:lnTo>
                        <a:pt x="13" y="289"/>
                      </a:lnTo>
                      <a:lnTo>
                        <a:pt x="6" y="256"/>
                      </a:lnTo>
                      <a:lnTo>
                        <a:pt x="24" y="196"/>
                      </a:lnTo>
                      <a:lnTo>
                        <a:pt x="27" y="141"/>
                      </a:lnTo>
                      <a:lnTo>
                        <a:pt x="9" y="82"/>
                      </a:lnTo>
                      <a:lnTo>
                        <a:pt x="17" y="56"/>
                      </a:lnTo>
                      <a:lnTo>
                        <a:pt x="28" y="68"/>
                      </a:lnTo>
                      <a:lnTo>
                        <a:pt x="54" y="95"/>
                      </a:lnTo>
                      <a:lnTo>
                        <a:pt x="65" y="95"/>
                      </a:lnTo>
                      <a:lnTo>
                        <a:pt x="57" y="66"/>
                      </a:lnTo>
                      <a:lnTo>
                        <a:pt x="66" y="65"/>
                      </a:lnTo>
                      <a:lnTo>
                        <a:pt x="60" y="47"/>
                      </a:lnTo>
                      <a:lnTo>
                        <a:pt x="71" y="51"/>
                      </a:lnTo>
                      <a:lnTo>
                        <a:pt x="88" y="89"/>
                      </a:lnTo>
                      <a:lnTo>
                        <a:pt x="96" y="116"/>
                      </a:lnTo>
                      <a:lnTo>
                        <a:pt x="91" y="114"/>
                      </a:lnTo>
                      <a:lnTo>
                        <a:pt x="77" y="117"/>
                      </a:lnTo>
                      <a:lnTo>
                        <a:pt x="62" y="116"/>
                      </a:lnTo>
                      <a:lnTo>
                        <a:pt x="75" y="130"/>
                      </a:lnTo>
                      <a:lnTo>
                        <a:pt x="83" y="151"/>
                      </a:lnTo>
                      <a:lnTo>
                        <a:pt x="87" y="144"/>
                      </a:lnTo>
                      <a:lnTo>
                        <a:pt x="92" y="145"/>
                      </a:lnTo>
                      <a:lnTo>
                        <a:pt x="91" y="117"/>
                      </a:lnTo>
                      <a:lnTo>
                        <a:pt x="97" y="117"/>
                      </a:lnTo>
                      <a:lnTo>
                        <a:pt x="126" y="155"/>
                      </a:lnTo>
                      <a:lnTo>
                        <a:pt x="166" y="149"/>
                      </a:lnTo>
                      <a:lnTo>
                        <a:pt x="193" y="130"/>
                      </a:lnTo>
                      <a:lnTo>
                        <a:pt x="204" y="132"/>
                      </a:lnTo>
                      <a:lnTo>
                        <a:pt x="231" y="147"/>
                      </a:lnTo>
                      <a:lnTo>
                        <a:pt x="269" y="128"/>
                      </a:lnTo>
                      <a:lnTo>
                        <a:pt x="314" y="122"/>
                      </a:lnTo>
                      <a:lnTo>
                        <a:pt x="318" y="144"/>
                      </a:lnTo>
                      <a:lnTo>
                        <a:pt x="310" y="141"/>
                      </a:lnTo>
                      <a:lnTo>
                        <a:pt x="296" y="154"/>
                      </a:lnTo>
                      <a:lnTo>
                        <a:pt x="305" y="160"/>
                      </a:lnTo>
                      <a:lnTo>
                        <a:pt x="361" y="135"/>
                      </a:lnTo>
                      <a:lnTo>
                        <a:pt x="347" y="154"/>
                      </a:lnTo>
                      <a:lnTo>
                        <a:pt x="348" y="197"/>
                      </a:lnTo>
                      <a:lnTo>
                        <a:pt x="357" y="196"/>
                      </a:lnTo>
                      <a:lnTo>
                        <a:pt x="365" y="146"/>
                      </a:lnTo>
                      <a:lnTo>
                        <a:pt x="376" y="95"/>
                      </a:lnTo>
                      <a:lnTo>
                        <a:pt x="371" y="79"/>
                      </a:lnTo>
                      <a:lnTo>
                        <a:pt x="361" y="85"/>
                      </a:lnTo>
                      <a:lnTo>
                        <a:pt x="360" y="75"/>
                      </a:lnTo>
                      <a:lnTo>
                        <a:pt x="370" y="49"/>
                      </a:lnTo>
                      <a:lnTo>
                        <a:pt x="392" y="28"/>
                      </a:lnTo>
                      <a:lnTo>
                        <a:pt x="398" y="0"/>
                      </a:lnTo>
                      <a:lnTo>
                        <a:pt x="407" y="42"/>
                      </a:lnTo>
                      <a:lnTo>
                        <a:pt x="435" y="67"/>
                      </a:lnTo>
                      <a:lnTo>
                        <a:pt x="454" y="72"/>
                      </a:lnTo>
                      <a:lnTo>
                        <a:pt x="449" y="85"/>
                      </a:lnTo>
                      <a:lnTo>
                        <a:pt x="454" y="108"/>
                      </a:lnTo>
                      <a:lnTo>
                        <a:pt x="469" y="118"/>
                      </a:lnTo>
                      <a:lnTo>
                        <a:pt x="477" y="105"/>
                      </a:lnTo>
                      <a:lnTo>
                        <a:pt x="465" y="93"/>
                      </a:lnTo>
                      <a:lnTo>
                        <a:pt x="467" y="84"/>
                      </a:lnTo>
                      <a:lnTo>
                        <a:pt x="488" y="73"/>
                      </a:lnTo>
                      <a:lnTo>
                        <a:pt x="506" y="94"/>
                      </a:lnTo>
                      <a:lnTo>
                        <a:pt x="491" y="107"/>
                      </a:lnTo>
                      <a:lnTo>
                        <a:pt x="500" y="122"/>
                      </a:lnTo>
                      <a:lnTo>
                        <a:pt x="515" y="132"/>
                      </a:lnTo>
                      <a:lnTo>
                        <a:pt x="490" y="147"/>
                      </a:lnTo>
                      <a:lnTo>
                        <a:pt x="500" y="174"/>
                      </a:lnTo>
                      <a:lnTo>
                        <a:pt x="524" y="195"/>
                      </a:lnTo>
                      <a:lnTo>
                        <a:pt x="539" y="184"/>
                      </a:lnTo>
                      <a:lnTo>
                        <a:pt x="565" y="205"/>
                      </a:lnTo>
                      <a:lnTo>
                        <a:pt x="585" y="237"/>
                      </a:lnTo>
                      <a:lnTo>
                        <a:pt x="610" y="278"/>
                      </a:lnTo>
                      <a:lnTo>
                        <a:pt x="593" y="298"/>
                      </a:lnTo>
                      <a:lnTo>
                        <a:pt x="566" y="318"/>
                      </a:lnTo>
                      <a:lnTo>
                        <a:pt x="576" y="329"/>
                      </a:lnTo>
                      <a:lnTo>
                        <a:pt x="560" y="364"/>
                      </a:lnTo>
                      <a:lnTo>
                        <a:pt x="545" y="369"/>
                      </a:lnTo>
                      <a:lnTo>
                        <a:pt x="559" y="401"/>
                      </a:lnTo>
                      <a:lnTo>
                        <a:pt x="569" y="401"/>
                      </a:lnTo>
                      <a:lnTo>
                        <a:pt x="589" y="422"/>
                      </a:lnTo>
                      <a:lnTo>
                        <a:pt x="578" y="437"/>
                      </a:lnTo>
                      <a:lnTo>
                        <a:pt x="608" y="454"/>
                      </a:lnTo>
                      <a:lnTo>
                        <a:pt x="613" y="459"/>
                      </a:lnTo>
                      <a:lnTo>
                        <a:pt x="592" y="489"/>
                      </a:lnTo>
                      <a:lnTo>
                        <a:pt x="570" y="530"/>
                      </a:lnTo>
                      <a:lnTo>
                        <a:pt x="560" y="535"/>
                      </a:lnTo>
                      <a:lnTo>
                        <a:pt x="553" y="566"/>
                      </a:lnTo>
                      <a:lnTo>
                        <a:pt x="533" y="566"/>
                      </a:lnTo>
                      <a:lnTo>
                        <a:pt x="523" y="556"/>
                      </a:lnTo>
                      <a:lnTo>
                        <a:pt x="492" y="530"/>
                      </a:lnTo>
                      <a:lnTo>
                        <a:pt x="471" y="545"/>
                      </a:lnTo>
                      <a:lnTo>
                        <a:pt x="476" y="561"/>
                      </a:lnTo>
                      <a:lnTo>
                        <a:pt x="463" y="607"/>
                      </a:lnTo>
                      <a:lnTo>
                        <a:pt x="436" y="637"/>
                      </a:lnTo>
                      <a:lnTo>
                        <a:pt x="457" y="659"/>
                      </a:lnTo>
                      <a:lnTo>
                        <a:pt x="430" y="684"/>
                      </a:lnTo>
                      <a:lnTo>
                        <a:pt x="429" y="725"/>
                      </a:lnTo>
                      <a:lnTo>
                        <a:pt x="439" y="735"/>
                      </a:lnTo>
                      <a:lnTo>
                        <a:pt x="380" y="756"/>
                      </a:lnTo>
                      <a:lnTo>
                        <a:pt x="370" y="746"/>
                      </a:lnTo>
                      <a:lnTo>
                        <a:pt x="358" y="793"/>
                      </a:lnTo>
                      <a:lnTo>
                        <a:pt x="372" y="829"/>
                      </a:lnTo>
                      <a:lnTo>
                        <a:pt x="325" y="834"/>
                      </a:lnTo>
                      <a:lnTo>
                        <a:pt x="305" y="844"/>
                      </a:lnTo>
                      <a:lnTo>
                        <a:pt x="273" y="839"/>
                      </a:lnTo>
                      <a:lnTo>
                        <a:pt x="263" y="849"/>
                      </a:lnTo>
                      <a:lnTo>
                        <a:pt x="232" y="832"/>
                      </a:lnTo>
                      <a:lnTo>
                        <a:pt x="232" y="812"/>
                      </a:lnTo>
                      <a:lnTo>
                        <a:pt x="218" y="771"/>
                      </a:lnTo>
                      <a:lnTo>
                        <a:pt x="208" y="765"/>
                      </a:lnTo>
                      <a:lnTo>
                        <a:pt x="186" y="792"/>
                      </a:lnTo>
                      <a:lnTo>
                        <a:pt x="176" y="780"/>
                      </a:lnTo>
                      <a:lnTo>
                        <a:pt x="159" y="797"/>
                      </a:lnTo>
                      <a:lnTo>
                        <a:pt x="124" y="795"/>
                      </a:lnTo>
                      <a:lnTo>
                        <a:pt x="99" y="825"/>
                      </a:lnTo>
                      <a:lnTo>
                        <a:pt x="74" y="770"/>
                      </a:lnTo>
                      <a:lnTo>
                        <a:pt x="43" y="743"/>
                      </a:lnTo>
                      <a:lnTo>
                        <a:pt x="0" y="734"/>
                      </a:lnTo>
                      <a:lnTo>
                        <a:pt x="8" y="68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2" name="Freeform 321"/>
                <p:cNvSpPr>
                  <a:spLocks/>
                </p:cNvSpPr>
                <p:nvPr/>
              </p:nvSpPr>
              <p:spPr bwMode="auto">
                <a:xfrm>
                  <a:off x="854149" y="2991764"/>
                  <a:ext cx="228621" cy="285656"/>
                </a:xfrm>
                <a:custGeom>
                  <a:avLst/>
                  <a:gdLst>
                    <a:gd name="T0" fmla="*/ 2147483646 w 430"/>
                    <a:gd name="T1" fmla="*/ 2147483646 h 535"/>
                    <a:gd name="T2" fmla="*/ 2147483646 w 430"/>
                    <a:gd name="T3" fmla="*/ 2147483646 h 535"/>
                    <a:gd name="T4" fmla="*/ 2147483646 w 430"/>
                    <a:gd name="T5" fmla="*/ 2147483646 h 535"/>
                    <a:gd name="T6" fmla="*/ 2147483646 w 430"/>
                    <a:gd name="T7" fmla="*/ 2147483646 h 535"/>
                    <a:gd name="T8" fmla="*/ 2147483646 w 430"/>
                    <a:gd name="T9" fmla="*/ 0 h 535"/>
                    <a:gd name="T10" fmla="*/ 2147483646 w 430"/>
                    <a:gd name="T11" fmla="*/ 2147483646 h 535"/>
                    <a:gd name="T12" fmla="*/ 2147483646 w 430"/>
                    <a:gd name="T13" fmla="*/ 2147483646 h 535"/>
                    <a:gd name="T14" fmla="*/ 2147483646 w 430"/>
                    <a:gd name="T15" fmla="*/ 2147483646 h 535"/>
                    <a:gd name="T16" fmla="*/ 2147483646 w 430"/>
                    <a:gd name="T17" fmla="*/ 2147483646 h 535"/>
                    <a:gd name="T18" fmla="*/ 2147483646 w 430"/>
                    <a:gd name="T19" fmla="*/ 2147483646 h 535"/>
                    <a:gd name="T20" fmla="*/ 2147483646 w 430"/>
                    <a:gd name="T21" fmla="*/ 2147483646 h 535"/>
                    <a:gd name="T22" fmla="*/ 2147483646 w 430"/>
                    <a:gd name="T23" fmla="*/ 2147483646 h 535"/>
                    <a:gd name="T24" fmla="*/ 2147483646 w 430"/>
                    <a:gd name="T25" fmla="*/ 2147483646 h 535"/>
                    <a:gd name="T26" fmla="*/ 2147483646 w 430"/>
                    <a:gd name="T27" fmla="*/ 2147483646 h 535"/>
                    <a:gd name="T28" fmla="*/ 2147483646 w 430"/>
                    <a:gd name="T29" fmla="*/ 2147483646 h 535"/>
                    <a:gd name="T30" fmla="*/ 2147483646 w 430"/>
                    <a:gd name="T31" fmla="*/ 2147483646 h 535"/>
                    <a:gd name="T32" fmla="*/ 2147483646 w 430"/>
                    <a:gd name="T33" fmla="*/ 2147483646 h 535"/>
                    <a:gd name="T34" fmla="*/ 2147483646 w 430"/>
                    <a:gd name="T35" fmla="*/ 2147483646 h 535"/>
                    <a:gd name="T36" fmla="*/ 2147483646 w 430"/>
                    <a:gd name="T37" fmla="*/ 2147483646 h 535"/>
                    <a:gd name="T38" fmla="*/ 2147483646 w 430"/>
                    <a:gd name="T39" fmla="*/ 2147483646 h 535"/>
                    <a:gd name="T40" fmla="*/ 2147483646 w 430"/>
                    <a:gd name="T41" fmla="*/ 2147483646 h 535"/>
                    <a:gd name="T42" fmla="*/ 2147483646 w 430"/>
                    <a:gd name="T43" fmla="*/ 2147483646 h 535"/>
                    <a:gd name="T44" fmla="*/ 2147483646 w 430"/>
                    <a:gd name="T45" fmla="*/ 2147483646 h 535"/>
                    <a:gd name="T46" fmla="*/ 2147483646 w 430"/>
                    <a:gd name="T47" fmla="*/ 2147483646 h 535"/>
                    <a:gd name="T48" fmla="*/ 2147483646 w 430"/>
                    <a:gd name="T49" fmla="*/ 2147483646 h 535"/>
                    <a:gd name="T50" fmla="*/ 2147483646 w 430"/>
                    <a:gd name="T51" fmla="*/ 2147483646 h 535"/>
                    <a:gd name="T52" fmla="*/ 2147483646 w 430"/>
                    <a:gd name="T53" fmla="*/ 2147483646 h 535"/>
                    <a:gd name="T54" fmla="*/ 2147483646 w 430"/>
                    <a:gd name="T55" fmla="*/ 2147483646 h 535"/>
                    <a:gd name="T56" fmla="*/ 0 w 430"/>
                    <a:gd name="T57" fmla="*/ 2147483646 h 535"/>
                    <a:gd name="T58" fmla="*/ 2147483646 w 430"/>
                    <a:gd name="T59" fmla="*/ 2147483646 h 535"/>
                    <a:gd name="T60" fmla="*/ 2147483646 w 430"/>
                    <a:gd name="T61" fmla="*/ 2147483646 h 535"/>
                    <a:gd name="T62" fmla="*/ 2147483646 w 430"/>
                    <a:gd name="T63" fmla="*/ 2147483646 h 5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0"/>
                    <a:gd name="T97" fmla="*/ 0 h 535"/>
                    <a:gd name="T98" fmla="*/ 430 w 430"/>
                    <a:gd name="T99" fmla="*/ 535 h 5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0" h="535">
                      <a:moveTo>
                        <a:pt x="111" y="22"/>
                      </a:moveTo>
                      <a:lnTo>
                        <a:pt x="132" y="27"/>
                      </a:lnTo>
                      <a:lnTo>
                        <a:pt x="132" y="17"/>
                      </a:lnTo>
                      <a:lnTo>
                        <a:pt x="128" y="7"/>
                      </a:lnTo>
                      <a:lnTo>
                        <a:pt x="148" y="2"/>
                      </a:lnTo>
                      <a:lnTo>
                        <a:pt x="174" y="12"/>
                      </a:lnTo>
                      <a:lnTo>
                        <a:pt x="166" y="27"/>
                      </a:lnTo>
                      <a:lnTo>
                        <a:pt x="211" y="32"/>
                      </a:lnTo>
                      <a:lnTo>
                        <a:pt x="246" y="11"/>
                      </a:lnTo>
                      <a:lnTo>
                        <a:pt x="257" y="0"/>
                      </a:lnTo>
                      <a:lnTo>
                        <a:pt x="267" y="6"/>
                      </a:lnTo>
                      <a:lnTo>
                        <a:pt x="250" y="26"/>
                      </a:lnTo>
                      <a:lnTo>
                        <a:pt x="296" y="63"/>
                      </a:lnTo>
                      <a:lnTo>
                        <a:pt x="295" y="99"/>
                      </a:lnTo>
                      <a:lnTo>
                        <a:pt x="285" y="104"/>
                      </a:lnTo>
                      <a:lnTo>
                        <a:pt x="341" y="147"/>
                      </a:lnTo>
                      <a:lnTo>
                        <a:pt x="355" y="171"/>
                      </a:lnTo>
                      <a:lnTo>
                        <a:pt x="348" y="192"/>
                      </a:lnTo>
                      <a:lnTo>
                        <a:pt x="352" y="263"/>
                      </a:lnTo>
                      <a:lnTo>
                        <a:pt x="362" y="278"/>
                      </a:lnTo>
                      <a:lnTo>
                        <a:pt x="366" y="304"/>
                      </a:lnTo>
                      <a:lnTo>
                        <a:pt x="360" y="345"/>
                      </a:lnTo>
                      <a:lnTo>
                        <a:pt x="392" y="351"/>
                      </a:lnTo>
                      <a:lnTo>
                        <a:pt x="385" y="372"/>
                      </a:lnTo>
                      <a:lnTo>
                        <a:pt x="406" y="377"/>
                      </a:lnTo>
                      <a:lnTo>
                        <a:pt x="396" y="402"/>
                      </a:lnTo>
                      <a:lnTo>
                        <a:pt x="404" y="407"/>
                      </a:lnTo>
                      <a:lnTo>
                        <a:pt x="399" y="423"/>
                      </a:lnTo>
                      <a:lnTo>
                        <a:pt x="430" y="444"/>
                      </a:lnTo>
                      <a:lnTo>
                        <a:pt x="429" y="485"/>
                      </a:lnTo>
                      <a:lnTo>
                        <a:pt x="413" y="490"/>
                      </a:lnTo>
                      <a:lnTo>
                        <a:pt x="418" y="511"/>
                      </a:lnTo>
                      <a:lnTo>
                        <a:pt x="402" y="509"/>
                      </a:lnTo>
                      <a:lnTo>
                        <a:pt x="388" y="479"/>
                      </a:lnTo>
                      <a:lnTo>
                        <a:pt x="367" y="474"/>
                      </a:lnTo>
                      <a:lnTo>
                        <a:pt x="325" y="535"/>
                      </a:lnTo>
                      <a:lnTo>
                        <a:pt x="314" y="534"/>
                      </a:lnTo>
                      <a:lnTo>
                        <a:pt x="310" y="483"/>
                      </a:lnTo>
                      <a:lnTo>
                        <a:pt x="291" y="472"/>
                      </a:lnTo>
                      <a:lnTo>
                        <a:pt x="271" y="446"/>
                      </a:lnTo>
                      <a:lnTo>
                        <a:pt x="265" y="425"/>
                      </a:lnTo>
                      <a:lnTo>
                        <a:pt x="245" y="415"/>
                      </a:lnTo>
                      <a:lnTo>
                        <a:pt x="236" y="400"/>
                      </a:lnTo>
                      <a:lnTo>
                        <a:pt x="185" y="388"/>
                      </a:lnTo>
                      <a:lnTo>
                        <a:pt x="124" y="351"/>
                      </a:lnTo>
                      <a:lnTo>
                        <a:pt x="105" y="295"/>
                      </a:lnTo>
                      <a:lnTo>
                        <a:pt x="95" y="290"/>
                      </a:lnTo>
                      <a:lnTo>
                        <a:pt x="64" y="304"/>
                      </a:lnTo>
                      <a:lnTo>
                        <a:pt x="59" y="294"/>
                      </a:lnTo>
                      <a:lnTo>
                        <a:pt x="33" y="268"/>
                      </a:lnTo>
                      <a:lnTo>
                        <a:pt x="23" y="248"/>
                      </a:lnTo>
                      <a:lnTo>
                        <a:pt x="51" y="241"/>
                      </a:lnTo>
                      <a:lnTo>
                        <a:pt x="51" y="204"/>
                      </a:lnTo>
                      <a:lnTo>
                        <a:pt x="60" y="190"/>
                      </a:lnTo>
                      <a:lnTo>
                        <a:pt x="52" y="169"/>
                      </a:lnTo>
                      <a:lnTo>
                        <a:pt x="18" y="150"/>
                      </a:lnTo>
                      <a:lnTo>
                        <a:pt x="18" y="106"/>
                      </a:lnTo>
                      <a:lnTo>
                        <a:pt x="0" y="80"/>
                      </a:lnTo>
                      <a:lnTo>
                        <a:pt x="14" y="60"/>
                      </a:lnTo>
                      <a:lnTo>
                        <a:pt x="29" y="53"/>
                      </a:lnTo>
                      <a:lnTo>
                        <a:pt x="55" y="45"/>
                      </a:lnTo>
                      <a:lnTo>
                        <a:pt x="83" y="18"/>
                      </a:lnTo>
                      <a:lnTo>
                        <a:pt x="98" y="17"/>
                      </a:lnTo>
                      <a:lnTo>
                        <a:pt x="111" y="2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3" name="Freeform 322"/>
                <p:cNvSpPr>
                  <a:spLocks/>
                </p:cNvSpPr>
                <p:nvPr/>
              </p:nvSpPr>
              <p:spPr bwMode="auto">
                <a:xfrm>
                  <a:off x="398493" y="3766209"/>
                  <a:ext cx="131776" cy="207894"/>
                </a:xfrm>
                <a:custGeom>
                  <a:avLst/>
                  <a:gdLst>
                    <a:gd name="T0" fmla="*/ 2147483646 w 249"/>
                    <a:gd name="T1" fmla="*/ 2147483646 h 386"/>
                    <a:gd name="T2" fmla="*/ 2147483646 w 249"/>
                    <a:gd name="T3" fmla="*/ 2147483646 h 386"/>
                    <a:gd name="T4" fmla="*/ 2147483646 w 249"/>
                    <a:gd name="T5" fmla="*/ 2147483646 h 386"/>
                    <a:gd name="T6" fmla="*/ 2147483646 w 249"/>
                    <a:gd name="T7" fmla="*/ 2147483646 h 386"/>
                    <a:gd name="T8" fmla="*/ 2147483646 w 249"/>
                    <a:gd name="T9" fmla="*/ 2147483646 h 386"/>
                    <a:gd name="T10" fmla="*/ 2147483646 w 249"/>
                    <a:gd name="T11" fmla="*/ 2147483646 h 386"/>
                    <a:gd name="T12" fmla="*/ 2147483646 w 249"/>
                    <a:gd name="T13" fmla="*/ 0 h 386"/>
                    <a:gd name="T14" fmla="*/ 2147483646 w 249"/>
                    <a:gd name="T15" fmla="*/ 2147483646 h 386"/>
                    <a:gd name="T16" fmla="*/ 2147483646 w 249"/>
                    <a:gd name="T17" fmla="*/ 2147483646 h 386"/>
                    <a:gd name="T18" fmla="*/ 2147483646 w 249"/>
                    <a:gd name="T19" fmla="*/ 2147483646 h 386"/>
                    <a:gd name="T20" fmla="*/ 2147483646 w 249"/>
                    <a:gd name="T21" fmla="*/ 2147483646 h 386"/>
                    <a:gd name="T22" fmla="*/ 2147483646 w 249"/>
                    <a:gd name="T23" fmla="*/ 2147483646 h 386"/>
                    <a:gd name="T24" fmla="*/ 2147483646 w 249"/>
                    <a:gd name="T25" fmla="*/ 2147483646 h 386"/>
                    <a:gd name="T26" fmla="*/ 2147483646 w 249"/>
                    <a:gd name="T27" fmla="*/ 2147483646 h 386"/>
                    <a:gd name="T28" fmla="*/ 2147483646 w 249"/>
                    <a:gd name="T29" fmla="*/ 2147483646 h 386"/>
                    <a:gd name="T30" fmla="*/ 2147483646 w 249"/>
                    <a:gd name="T31" fmla="*/ 2147483646 h 386"/>
                    <a:gd name="T32" fmla="*/ 2147483646 w 249"/>
                    <a:gd name="T33" fmla="*/ 2147483646 h 386"/>
                    <a:gd name="T34" fmla="*/ 2147483646 w 249"/>
                    <a:gd name="T35" fmla="*/ 2147483646 h 386"/>
                    <a:gd name="T36" fmla="*/ 2147483646 w 249"/>
                    <a:gd name="T37" fmla="*/ 2147483646 h 386"/>
                    <a:gd name="T38" fmla="*/ 2147483646 w 249"/>
                    <a:gd name="T39" fmla="*/ 2147483646 h 386"/>
                    <a:gd name="T40" fmla="*/ 2147483646 w 249"/>
                    <a:gd name="T41" fmla="*/ 2147483646 h 386"/>
                    <a:gd name="T42" fmla="*/ 2147483646 w 249"/>
                    <a:gd name="T43" fmla="*/ 2147483646 h 386"/>
                    <a:gd name="T44" fmla="*/ 2147483646 w 249"/>
                    <a:gd name="T45" fmla="*/ 2147483646 h 386"/>
                    <a:gd name="T46" fmla="*/ 2147483646 w 249"/>
                    <a:gd name="T47" fmla="*/ 2147483646 h 386"/>
                    <a:gd name="T48" fmla="*/ 2147483646 w 249"/>
                    <a:gd name="T49" fmla="*/ 2147483646 h 386"/>
                    <a:gd name="T50" fmla="*/ 2147483646 w 249"/>
                    <a:gd name="T51" fmla="*/ 2147483646 h 386"/>
                    <a:gd name="T52" fmla="*/ 2147483646 w 249"/>
                    <a:gd name="T53" fmla="*/ 2147483646 h 386"/>
                    <a:gd name="T54" fmla="*/ 2147483646 w 249"/>
                    <a:gd name="T55" fmla="*/ 2147483646 h 386"/>
                    <a:gd name="T56" fmla="*/ 2147483646 w 249"/>
                    <a:gd name="T57" fmla="*/ 2147483646 h 386"/>
                    <a:gd name="T58" fmla="*/ 2147483646 w 249"/>
                    <a:gd name="T59" fmla="*/ 2147483646 h 386"/>
                    <a:gd name="T60" fmla="*/ 2147483646 w 249"/>
                    <a:gd name="T61" fmla="*/ 2147483646 h 386"/>
                    <a:gd name="T62" fmla="*/ 2147483646 w 249"/>
                    <a:gd name="T63" fmla="*/ 2147483646 h 386"/>
                    <a:gd name="T64" fmla="*/ 2147483646 w 249"/>
                    <a:gd name="T65" fmla="*/ 2147483646 h 386"/>
                    <a:gd name="T66" fmla="*/ 2147483646 w 249"/>
                    <a:gd name="T67" fmla="*/ 2147483646 h 386"/>
                    <a:gd name="T68" fmla="*/ 2147483646 w 249"/>
                    <a:gd name="T69" fmla="*/ 2147483646 h 386"/>
                    <a:gd name="T70" fmla="*/ 0 w 249"/>
                    <a:gd name="T71" fmla="*/ 2147483646 h 386"/>
                    <a:gd name="T72" fmla="*/ 2147483646 w 249"/>
                    <a:gd name="T73" fmla="*/ 2147483646 h 386"/>
                    <a:gd name="T74" fmla="*/ 2147483646 w 249"/>
                    <a:gd name="T75" fmla="*/ 2147483646 h 386"/>
                    <a:gd name="T76" fmla="*/ 2147483646 w 249"/>
                    <a:gd name="T77" fmla="*/ 2147483646 h 386"/>
                    <a:gd name="T78" fmla="*/ 2147483646 w 249"/>
                    <a:gd name="T79" fmla="*/ 2147483646 h 386"/>
                    <a:gd name="T80" fmla="*/ 2147483646 w 249"/>
                    <a:gd name="T81" fmla="*/ 2147483646 h 386"/>
                    <a:gd name="T82" fmla="*/ 2147483646 w 249"/>
                    <a:gd name="T83" fmla="*/ 2147483646 h 386"/>
                    <a:gd name="T84" fmla="*/ 2147483646 w 249"/>
                    <a:gd name="T85" fmla="*/ 2147483646 h 386"/>
                    <a:gd name="T86" fmla="*/ 2147483646 w 249"/>
                    <a:gd name="T87" fmla="*/ 2147483646 h 386"/>
                    <a:gd name="T88" fmla="*/ 2147483646 w 249"/>
                    <a:gd name="T89" fmla="*/ 2147483646 h 386"/>
                    <a:gd name="T90" fmla="*/ 2147483646 w 249"/>
                    <a:gd name="T91" fmla="*/ 2147483646 h 386"/>
                    <a:gd name="T92" fmla="*/ 2147483646 w 249"/>
                    <a:gd name="T93" fmla="*/ 2147483646 h 386"/>
                    <a:gd name="T94" fmla="*/ 2147483646 w 249"/>
                    <a:gd name="T95" fmla="*/ 2147483646 h 386"/>
                    <a:gd name="T96" fmla="*/ 2147483646 w 249"/>
                    <a:gd name="T97" fmla="*/ 2147483646 h 386"/>
                    <a:gd name="T98" fmla="*/ 2147483646 w 249"/>
                    <a:gd name="T99" fmla="*/ 2147483646 h 386"/>
                    <a:gd name="T100" fmla="*/ 2147483646 w 249"/>
                    <a:gd name="T101" fmla="*/ 2147483646 h 38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386"/>
                    <a:gd name="T155" fmla="*/ 249 w 249"/>
                    <a:gd name="T156" fmla="*/ 386 h 38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386">
                      <a:moveTo>
                        <a:pt x="149" y="104"/>
                      </a:moveTo>
                      <a:lnTo>
                        <a:pt x="133" y="139"/>
                      </a:lnTo>
                      <a:lnTo>
                        <a:pt x="106" y="134"/>
                      </a:lnTo>
                      <a:lnTo>
                        <a:pt x="87" y="98"/>
                      </a:lnTo>
                      <a:lnTo>
                        <a:pt x="71" y="82"/>
                      </a:lnTo>
                      <a:lnTo>
                        <a:pt x="64" y="10"/>
                      </a:lnTo>
                      <a:lnTo>
                        <a:pt x="79" y="0"/>
                      </a:lnTo>
                      <a:lnTo>
                        <a:pt x="82" y="11"/>
                      </a:lnTo>
                      <a:lnTo>
                        <a:pt x="105" y="24"/>
                      </a:lnTo>
                      <a:lnTo>
                        <a:pt x="105" y="59"/>
                      </a:lnTo>
                      <a:lnTo>
                        <a:pt x="124" y="80"/>
                      </a:lnTo>
                      <a:lnTo>
                        <a:pt x="196" y="93"/>
                      </a:lnTo>
                      <a:lnTo>
                        <a:pt x="212" y="103"/>
                      </a:lnTo>
                      <a:lnTo>
                        <a:pt x="205" y="125"/>
                      </a:lnTo>
                      <a:lnTo>
                        <a:pt x="249" y="187"/>
                      </a:lnTo>
                      <a:lnTo>
                        <a:pt x="246" y="187"/>
                      </a:lnTo>
                      <a:lnTo>
                        <a:pt x="239" y="258"/>
                      </a:lnTo>
                      <a:lnTo>
                        <a:pt x="222" y="295"/>
                      </a:lnTo>
                      <a:lnTo>
                        <a:pt x="173" y="352"/>
                      </a:lnTo>
                      <a:lnTo>
                        <a:pt x="168" y="337"/>
                      </a:lnTo>
                      <a:lnTo>
                        <a:pt x="190" y="326"/>
                      </a:lnTo>
                      <a:lnTo>
                        <a:pt x="200" y="310"/>
                      </a:lnTo>
                      <a:lnTo>
                        <a:pt x="202" y="284"/>
                      </a:lnTo>
                      <a:lnTo>
                        <a:pt x="175" y="295"/>
                      </a:lnTo>
                      <a:lnTo>
                        <a:pt x="159" y="295"/>
                      </a:lnTo>
                      <a:lnTo>
                        <a:pt x="138" y="330"/>
                      </a:lnTo>
                      <a:lnTo>
                        <a:pt x="93" y="339"/>
                      </a:lnTo>
                      <a:lnTo>
                        <a:pt x="61" y="371"/>
                      </a:lnTo>
                      <a:lnTo>
                        <a:pt x="45" y="370"/>
                      </a:lnTo>
                      <a:lnTo>
                        <a:pt x="29" y="386"/>
                      </a:lnTo>
                      <a:lnTo>
                        <a:pt x="14" y="365"/>
                      </a:lnTo>
                      <a:lnTo>
                        <a:pt x="22" y="330"/>
                      </a:lnTo>
                      <a:lnTo>
                        <a:pt x="14" y="315"/>
                      </a:lnTo>
                      <a:lnTo>
                        <a:pt x="15" y="289"/>
                      </a:lnTo>
                      <a:lnTo>
                        <a:pt x="1" y="292"/>
                      </a:lnTo>
                      <a:lnTo>
                        <a:pt x="0" y="277"/>
                      </a:lnTo>
                      <a:lnTo>
                        <a:pt x="34" y="261"/>
                      </a:lnTo>
                      <a:lnTo>
                        <a:pt x="33" y="287"/>
                      </a:lnTo>
                      <a:lnTo>
                        <a:pt x="70" y="292"/>
                      </a:lnTo>
                      <a:lnTo>
                        <a:pt x="85" y="282"/>
                      </a:lnTo>
                      <a:lnTo>
                        <a:pt x="83" y="236"/>
                      </a:lnTo>
                      <a:lnTo>
                        <a:pt x="125" y="205"/>
                      </a:lnTo>
                      <a:lnTo>
                        <a:pt x="130" y="210"/>
                      </a:lnTo>
                      <a:lnTo>
                        <a:pt x="147" y="195"/>
                      </a:lnTo>
                      <a:lnTo>
                        <a:pt x="194" y="190"/>
                      </a:lnTo>
                      <a:lnTo>
                        <a:pt x="205" y="148"/>
                      </a:lnTo>
                      <a:lnTo>
                        <a:pt x="180" y="143"/>
                      </a:lnTo>
                      <a:lnTo>
                        <a:pt x="175" y="133"/>
                      </a:lnTo>
                      <a:lnTo>
                        <a:pt x="165" y="133"/>
                      </a:lnTo>
                      <a:lnTo>
                        <a:pt x="167" y="98"/>
                      </a:lnTo>
                      <a:lnTo>
                        <a:pt x="149" y="10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4" name="Freeform 323"/>
                <p:cNvSpPr>
                  <a:spLocks/>
                </p:cNvSpPr>
                <p:nvPr/>
              </p:nvSpPr>
              <p:spPr bwMode="auto">
                <a:xfrm>
                  <a:off x="603300" y="3526576"/>
                  <a:ext cx="458830" cy="485615"/>
                </a:xfrm>
                <a:custGeom>
                  <a:avLst/>
                  <a:gdLst>
                    <a:gd name="T0" fmla="*/ 2147483646 w 867"/>
                    <a:gd name="T1" fmla="*/ 2147483646 h 906"/>
                    <a:gd name="T2" fmla="*/ 2147483646 w 867"/>
                    <a:gd name="T3" fmla="*/ 2147483646 h 906"/>
                    <a:gd name="T4" fmla="*/ 2147483646 w 867"/>
                    <a:gd name="T5" fmla="*/ 2147483646 h 906"/>
                    <a:gd name="T6" fmla="*/ 2147483646 w 867"/>
                    <a:gd name="T7" fmla="*/ 2147483646 h 906"/>
                    <a:gd name="T8" fmla="*/ 2147483646 w 867"/>
                    <a:gd name="T9" fmla="*/ 2147483646 h 906"/>
                    <a:gd name="T10" fmla="*/ 2147483646 w 867"/>
                    <a:gd name="T11" fmla="*/ 2147483646 h 906"/>
                    <a:gd name="T12" fmla="*/ 2147483646 w 867"/>
                    <a:gd name="T13" fmla="*/ 2147483646 h 906"/>
                    <a:gd name="T14" fmla="*/ 2147483646 w 867"/>
                    <a:gd name="T15" fmla="*/ 2147483646 h 906"/>
                    <a:gd name="T16" fmla="*/ 2147483646 w 867"/>
                    <a:gd name="T17" fmla="*/ 2147483646 h 906"/>
                    <a:gd name="T18" fmla="*/ 2147483646 w 867"/>
                    <a:gd name="T19" fmla="*/ 2147483646 h 906"/>
                    <a:gd name="T20" fmla="*/ 2147483646 w 867"/>
                    <a:gd name="T21" fmla="*/ 2147483646 h 906"/>
                    <a:gd name="T22" fmla="*/ 2147483646 w 867"/>
                    <a:gd name="T23" fmla="*/ 2147483646 h 906"/>
                    <a:gd name="T24" fmla="*/ 2147483646 w 867"/>
                    <a:gd name="T25" fmla="*/ 2147483646 h 906"/>
                    <a:gd name="T26" fmla="*/ 2147483646 w 867"/>
                    <a:gd name="T27" fmla="*/ 2147483646 h 906"/>
                    <a:gd name="T28" fmla="*/ 2147483646 w 867"/>
                    <a:gd name="T29" fmla="*/ 2147483646 h 906"/>
                    <a:gd name="T30" fmla="*/ 2147483646 w 867"/>
                    <a:gd name="T31" fmla="*/ 2147483646 h 906"/>
                    <a:gd name="T32" fmla="*/ 2147483646 w 867"/>
                    <a:gd name="T33" fmla="*/ 2147483646 h 906"/>
                    <a:gd name="T34" fmla="*/ 2147483646 w 867"/>
                    <a:gd name="T35" fmla="*/ 2147483646 h 906"/>
                    <a:gd name="T36" fmla="*/ 2147483646 w 867"/>
                    <a:gd name="T37" fmla="*/ 2147483646 h 906"/>
                    <a:gd name="T38" fmla="*/ 2147483646 w 867"/>
                    <a:gd name="T39" fmla="*/ 2147483646 h 906"/>
                    <a:gd name="T40" fmla="*/ 2147483646 w 867"/>
                    <a:gd name="T41" fmla="*/ 2147483646 h 906"/>
                    <a:gd name="T42" fmla="*/ 2147483646 w 867"/>
                    <a:gd name="T43" fmla="*/ 2147483646 h 906"/>
                    <a:gd name="T44" fmla="*/ 2147483646 w 867"/>
                    <a:gd name="T45" fmla="*/ 2147483646 h 906"/>
                    <a:gd name="T46" fmla="*/ 2147483646 w 867"/>
                    <a:gd name="T47" fmla="*/ 2147483646 h 906"/>
                    <a:gd name="T48" fmla="*/ 2147483646 w 867"/>
                    <a:gd name="T49" fmla="*/ 2147483646 h 906"/>
                    <a:gd name="T50" fmla="*/ 2147483646 w 867"/>
                    <a:gd name="T51" fmla="*/ 2147483646 h 906"/>
                    <a:gd name="T52" fmla="*/ 2147483646 w 867"/>
                    <a:gd name="T53" fmla="*/ 2147483646 h 906"/>
                    <a:gd name="T54" fmla="*/ 2147483646 w 867"/>
                    <a:gd name="T55" fmla="*/ 2147483646 h 906"/>
                    <a:gd name="T56" fmla="*/ 2147483646 w 867"/>
                    <a:gd name="T57" fmla="*/ 2147483646 h 906"/>
                    <a:gd name="T58" fmla="*/ 2147483646 w 867"/>
                    <a:gd name="T59" fmla="*/ 2147483646 h 906"/>
                    <a:gd name="T60" fmla="*/ 2147483646 w 867"/>
                    <a:gd name="T61" fmla="*/ 2147483646 h 906"/>
                    <a:gd name="T62" fmla="*/ 2147483646 w 867"/>
                    <a:gd name="T63" fmla="*/ 2147483646 h 906"/>
                    <a:gd name="T64" fmla="*/ 2147483646 w 867"/>
                    <a:gd name="T65" fmla="*/ 2147483646 h 906"/>
                    <a:gd name="T66" fmla="*/ 2147483646 w 867"/>
                    <a:gd name="T67" fmla="*/ 2147483646 h 906"/>
                    <a:gd name="T68" fmla="*/ 2147483646 w 867"/>
                    <a:gd name="T69" fmla="*/ 2147483646 h 906"/>
                    <a:gd name="T70" fmla="*/ 2147483646 w 867"/>
                    <a:gd name="T71" fmla="*/ 2147483646 h 906"/>
                    <a:gd name="T72" fmla="*/ 2147483646 w 867"/>
                    <a:gd name="T73" fmla="*/ 2147483646 h 906"/>
                    <a:gd name="T74" fmla="*/ 2147483646 w 867"/>
                    <a:gd name="T75" fmla="*/ 2147483646 h 906"/>
                    <a:gd name="T76" fmla="*/ 2147483646 w 867"/>
                    <a:gd name="T77" fmla="*/ 2147483646 h 906"/>
                    <a:gd name="T78" fmla="*/ 2147483646 w 867"/>
                    <a:gd name="T79" fmla="*/ 2147483646 h 906"/>
                    <a:gd name="T80" fmla="*/ 2147483646 w 867"/>
                    <a:gd name="T81" fmla="*/ 2147483646 h 906"/>
                    <a:gd name="T82" fmla="*/ 2147483646 w 867"/>
                    <a:gd name="T83" fmla="*/ 2147483646 h 906"/>
                    <a:gd name="T84" fmla="*/ 2147483646 w 867"/>
                    <a:gd name="T85" fmla="*/ 2147483646 h 906"/>
                    <a:gd name="T86" fmla="*/ 2147483646 w 867"/>
                    <a:gd name="T87" fmla="*/ 2147483646 h 9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67"/>
                    <a:gd name="T133" fmla="*/ 0 h 906"/>
                    <a:gd name="T134" fmla="*/ 867 w 867"/>
                    <a:gd name="T135" fmla="*/ 906 h 9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67" h="906">
                      <a:moveTo>
                        <a:pt x="61" y="99"/>
                      </a:moveTo>
                      <a:lnTo>
                        <a:pt x="74" y="81"/>
                      </a:lnTo>
                      <a:lnTo>
                        <a:pt x="78" y="68"/>
                      </a:lnTo>
                      <a:lnTo>
                        <a:pt x="134" y="61"/>
                      </a:lnTo>
                      <a:lnTo>
                        <a:pt x="194" y="98"/>
                      </a:lnTo>
                      <a:lnTo>
                        <a:pt x="232" y="95"/>
                      </a:lnTo>
                      <a:lnTo>
                        <a:pt x="298" y="183"/>
                      </a:lnTo>
                      <a:lnTo>
                        <a:pt x="367" y="165"/>
                      </a:lnTo>
                      <a:lnTo>
                        <a:pt x="410" y="165"/>
                      </a:lnTo>
                      <a:lnTo>
                        <a:pt x="405" y="137"/>
                      </a:lnTo>
                      <a:lnTo>
                        <a:pt x="436" y="118"/>
                      </a:lnTo>
                      <a:lnTo>
                        <a:pt x="447" y="70"/>
                      </a:lnTo>
                      <a:lnTo>
                        <a:pt x="468" y="61"/>
                      </a:lnTo>
                      <a:lnTo>
                        <a:pt x="497" y="89"/>
                      </a:lnTo>
                      <a:lnTo>
                        <a:pt x="512" y="90"/>
                      </a:lnTo>
                      <a:lnTo>
                        <a:pt x="507" y="52"/>
                      </a:lnTo>
                      <a:lnTo>
                        <a:pt x="518" y="12"/>
                      </a:lnTo>
                      <a:lnTo>
                        <a:pt x="549" y="34"/>
                      </a:lnTo>
                      <a:lnTo>
                        <a:pt x="603" y="31"/>
                      </a:lnTo>
                      <a:lnTo>
                        <a:pt x="636" y="0"/>
                      </a:lnTo>
                      <a:lnTo>
                        <a:pt x="697" y="34"/>
                      </a:lnTo>
                      <a:lnTo>
                        <a:pt x="697" y="44"/>
                      </a:lnTo>
                      <a:lnTo>
                        <a:pt x="718" y="44"/>
                      </a:lnTo>
                      <a:lnTo>
                        <a:pt x="738" y="65"/>
                      </a:lnTo>
                      <a:lnTo>
                        <a:pt x="748" y="54"/>
                      </a:lnTo>
                      <a:lnTo>
                        <a:pt x="796" y="45"/>
                      </a:lnTo>
                      <a:lnTo>
                        <a:pt x="831" y="56"/>
                      </a:lnTo>
                      <a:lnTo>
                        <a:pt x="852" y="35"/>
                      </a:lnTo>
                      <a:lnTo>
                        <a:pt x="867" y="36"/>
                      </a:lnTo>
                      <a:lnTo>
                        <a:pt x="847" y="56"/>
                      </a:lnTo>
                      <a:lnTo>
                        <a:pt x="850" y="88"/>
                      </a:lnTo>
                      <a:lnTo>
                        <a:pt x="835" y="91"/>
                      </a:lnTo>
                      <a:lnTo>
                        <a:pt x="839" y="123"/>
                      </a:lnTo>
                      <a:lnTo>
                        <a:pt x="849" y="133"/>
                      </a:lnTo>
                      <a:lnTo>
                        <a:pt x="843" y="200"/>
                      </a:lnTo>
                      <a:lnTo>
                        <a:pt x="816" y="215"/>
                      </a:lnTo>
                      <a:lnTo>
                        <a:pt x="775" y="230"/>
                      </a:lnTo>
                      <a:lnTo>
                        <a:pt x="742" y="275"/>
                      </a:lnTo>
                      <a:lnTo>
                        <a:pt x="762" y="312"/>
                      </a:lnTo>
                      <a:lnTo>
                        <a:pt x="746" y="327"/>
                      </a:lnTo>
                      <a:lnTo>
                        <a:pt x="766" y="343"/>
                      </a:lnTo>
                      <a:lnTo>
                        <a:pt x="766" y="358"/>
                      </a:lnTo>
                      <a:lnTo>
                        <a:pt x="700" y="417"/>
                      </a:lnTo>
                      <a:lnTo>
                        <a:pt x="676" y="391"/>
                      </a:lnTo>
                      <a:lnTo>
                        <a:pt x="616" y="382"/>
                      </a:lnTo>
                      <a:lnTo>
                        <a:pt x="604" y="397"/>
                      </a:lnTo>
                      <a:lnTo>
                        <a:pt x="537" y="422"/>
                      </a:lnTo>
                      <a:lnTo>
                        <a:pt x="581" y="479"/>
                      </a:lnTo>
                      <a:lnTo>
                        <a:pt x="580" y="526"/>
                      </a:lnTo>
                      <a:lnTo>
                        <a:pt x="532" y="603"/>
                      </a:lnTo>
                      <a:lnTo>
                        <a:pt x="562" y="618"/>
                      </a:lnTo>
                      <a:lnTo>
                        <a:pt x="561" y="628"/>
                      </a:lnTo>
                      <a:lnTo>
                        <a:pt x="546" y="638"/>
                      </a:lnTo>
                      <a:lnTo>
                        <a:pt x="586" y="670"/>
                      </a:lnTo>
                      <a:lnTo>
                        <a:pt x="585" y="711"/>
                      </a:lnTo>
                      <a:lnTo>
                        <a:pt x="574" y="742"/>
                      </a:lnTo>
                      <a:lnTo>
                        <a:pt x="583" y="763"/>
                      </a:lnTo>
                      <a:lnTo>
                        <a:pt x="614" y="748"/>
                      </a:lnTo>
                      <a:lnTo>
                        <a:pt x="635" y="758"/>
                      </a:lnTo>
                      <a:lnTo>
                        <a:pt x="651" y="738"/>
                      </a:lnTo>
                      <a:lnTo>
                        <a:pt x="667" y="748"/>
                      </a:lnTo>
                      <a:lnTo>
                        <a:pt x="655" y="763"/>
                      </a:lnTo>
                      <a:lnTo>
                        <a:pt x="660" y="769"/>
                      </a:lnTo>
                      <a:lnTo>
                        <a:pt x="597" y="820"/>
                      </a:lnTo>
                      <a:lnTo>
                        <a:pt x="560" y="840"/>
                      </a:lnTo>
                      <a:lnTo>
                        <a:pt x="560" y="855"/>
                      </a:lnTo>
                      <a:lnTo>
                        <a:pt x="538" y="860"/>
                      </a:lnTo>
                      <a:lnTo>
                        <a:pt x="534" y="855"/>
                      </a:lnTo>
                      <a:lnTo>
                        <a:pt x="487" y="844"/>
                      </a:lnTo>
                      <a:lnTo>
                        <a:pt x="482" y="855"/>
                      </a:lnTo>
                      <a:lnTo>
                        <a:pt x="461" y="849"/>
                      </a:lnTo>
                      <a:lnTo>
                        <a:pt x="433" y="906"/>
                      </a:lnTo>
                      <a:lnTo>
                        <a:pt x="418" y="900"/>
                      </a:lnTo>
                      <a:lnTo>
                        <a:pt x="424" y="880"/>
                      </a:lnTo>
                      <a:lnTo>
                        <a:pt x="419" y="869"/>
                      </a:lnTo>
                      <a:lnTo>
                        <a:pt x="382" y="890"/>
                      </a:lnTo>
                      <a:lnTo>
                        <a:pt x="367" y="885"/>
                      </a:lnTo>
                      <a:lnTo>
                        <a:pt x="345" y="769"/>
                      </a:lnTo>
                      <a:lnTo>
                        <a:pt x="338" y="767"/>
                      </a:lnTo>
                      <a:lnTo>
                        <a:pt x="315" y="682"/>
                      </a:lnTo>
                      <a:lnTo>
                        <a:pt x="297" y="664"/>
                      </a:lnTo>
                      <a:lnTo>
                        <a:pt x="284" y="632"/>
                      </a:lnTo>
                      <a:lnTo>
                        <a:pt x="260" y="656"/>
                      </a:lnTo>
                      <a:lnTo>
                        <a:pt x="243" y="697"/>
                      </a:lnTo>
                      <a:lnTo>
                        <a:pt x="219" y="667"/>
                      </a:lnTo>
                      <a:lnTo>
                        <a:pt x="197" y="692"/>
                      </a:lnTo>
                      <a:lnTo>
                        <a:pt x="177" y="660"/>
                      </a:lnTo>
                      <a:lnTo>
                        <a:pt x="151" y="660"/>
                      </a:lnTo>
                      <a:lnTo>
                        <a:pt x="140" y="681"/>
                      </a:lnTo>
                      <a:lnTo>
                        <a:pt x="125" y="670"/>
                      </a:lnTo>
                      <a:lnTo>
                        <a:pt x="111" y="645"/>
                      </a:lnTo>
                      <a:lnTo>
                        <a:pt x="99" y="650"/>
                      </a:lnTo>
                      <a:lnTo>
                        <a:pt x="80" y="618"/>
                      </a:lnTo>
                      <a:lnTo>
                        <a:pt x="102" y="577"/>
                      </a:lnTo>
                      <a:lnTo>
                        <a:pt x="123" y="547"/>
                      </a:lnTo>
                      <a:lnTo>
                        <a:pt x="118" y="542"/>
                      </a:lnTo>
                      <a:lnTo>
                        <a:pt x="88" y="525"/>
                      </a:lnTo>
                      <a:lnTo>
                        <a:pt x="99" y="510"/>
                      </a:lnTo>
                      <a:lnTo>
                        <a:pt x="79" y="489"/>
                      </a:lnTo>
                      <a:lnTo>
                        <a:pt x="69" y="489"/>
                      </a:lnTo>
                      <a:lnTo>
                        <a:pt x="55" y="457"/>
                      </a:lnTo>
                      <a:lnTo>
                        <a:pt x="70" y="452"/>
                      </a:lnTo>
                      <a:lnTo>
                        <a:pt x="86" y="417"/>
                      </a:lnTo>
                      <a:lnTo>
                        <a:pt x="76" y="406"/>
                      </a:lnTo>
                      <a:lnTo>
                        <a:pt x="103" y="386"/>
                      </a:lnTo>
                      <a:lnTo>
                        <a:pt x="120" y="366"/>
                      </a:lnTo>
                      <a:lnTo>
                        <a:pt x="95" y="325"/>
                      </a:lnTo>
                      <a:lnTo>
                        <a:pt x="75" y="293"/>
                      </a:lnTo>
                      <a:lnTo>
                        <a:pt x="49" y="272"/>
                      </a:lnTo>
                      <a:lnTo>
                        <a:pt x="34" y="283"/>
                      </a:lnTo>
                      <a:lnTo>
                        <a:pt x="10" y="262"/>
                      </a:lnTo>
                      <a:lnTo>
                        <a:pt x="0" y="235"/>
                      </a:lnTo>
                      <a:lnTo>
                        <a:pt x="25" y="220"/>
                      </a:lnTo>
                      <a:lnTo>
                        <a:pt x="10" y="210"/>
                      </a:lnTo>
                      <a:lnTo>
                        <a:pt x="1" y="195"/>
                      </a:lnTo>
                      <a:lnTo>
                        <a:pt x="16" y="182"/>
                      </a:lnTo>
                      <a:lnTo>
                        <a:pt x="43" y="200"/>
                      </a:lnTo>
                      <a:lnTo>
                        <a:pt x="58" y="198"/>
                      </a:lnTo>
                      <a:lnTo>
                        <a:pt x="90" y="218"/>
                      </a:lnTo>
                      <a:lnTo>
                        <a:pt x="102" y="221"/>
                      </a:lnTo>
                      <a:lnTo>
                        <a:pt x="116" y="244"/>
                      </a:lnTo>
                      <a:lnTo>
                        <a:pt x="126" y="238"/>
                      </a:lnTo>
                      <a:lnTo>
                        <a:pt x="136" y="219"/>
                      </a:lnTo>
                      <a:lnTo>
                        <a:pt x="151" y="198"/>
                      </a:lnTo>
                      <a:lnTo>
                        <a:pt x="122" y="179"/>
                      </a:lnTo>
                      <a:lnTo>
                        <a:pt x="115" y="195"/>
                      </a:lnTo>
                      <a:lnTo>
                        <a:pt x="80" y="154"/>
                      </a:lnTo>
                      <a:lnTo>
                        <a:pt x="66" y="135"/>
                      </a:lnTo>
                      <a:lnTo>
                        <a:pt x="111" y="150"/>
                      </a:lnTo>
                      <a:lnTo>
                        <a:pt x="106" y="139"/>
                      </a:lnTo>
                      <a:lnTo>
                        <a:pt x="57" y="119"/>
                      </a:lnTo>
                      <a:lnTo>
                        <a:pt x="28" y="105"/>
                      </a:lnTo>
                      <a:lnTo>
                        <a:pt x="61" y="9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5" name="Freeform 324"/>
                <p:cNvSpPr>
                  <a:spLocks/>
                </p:cNvSpPr>
                <p:nvPr/>
              </p:nvSpPr>
              <p:spPr bwMode="auto">
                <a:xfrm>
                  <a:off x="557258" y="4229607"/>
                  <a:ext cx="322293" cy="479268"/>
                </a:xfrm>
                <a:custGeom>
                  <a:avLst/>
                  <a:gdLst>
                    <a:gd name="T0" fmla="*/ 2147483646 w 608"/>
                    <a:gd name="T1" fmla="*/ 2147483646 h 892"/>
                    <a:gd name="T2" fmla="*/ 2147483646 w 608"/>
                    <a:gd name="T3" fmla="*/ 2147483646 h 892"/>
                    <a:gd name="T4" fmla="*/ 2147483646 w 608"/>
                    <a:gd name="T5" fmla="*/ 2147483646 h 892"/>
                    <a:gd name="T6" fmla="*/ 2147483646 w 608"/>
                    <a:gd name="T7" fmla="*/ 2147483646 h 892"/>
                    <a:gd name="T8" fmla="*/ 0 w 608"/>
                    <a:gd name="T9" fmla="*/ 2147483646 h 892"/>
                    <a:gd name="T10" fmla="*/ 2147483646 w 608"/>
                    <a:gd name="T11" fmla="*/ 2147483646 h 892"/>
                    <a:gd name="T12" fmla="*/ 2147483646 w 608"/>
                    <a:gd name="T13" fmla="*/ 2147483646 h 892"/>
                    <a:gd name="T14" fmla="*/ 2147483646 w 608"/>
                    <a:gd name="T15" fmla="*/ 2147483646 h 892"/>
                    <a:gd name="T16" fmla="*/ 2147483646 w 608"/>
                    <a:gd name="T17" fmla="*/ 2147483646 h 892"/>
                    <a:gd name="T18" fmla="*/ 2147483646 w 608"/>
                    <a:gd name="T19" fmla="*/ 2147483646 h 892"/>
                    <a:gd name="T20" fmla="*/ 2147483646 w 608"/>
                    <a:gd name="T21" fmla="*/ 2147483646 h 892"/>
                    <a:gd name="T22" fmla="*/ 2147483646 w 608"/>
                    <a:gd name="T23" fmla="*/ 2147483646 h 892"/>
                    <a:gd name="T24" fmla="*/ 2147483646 w 608"/>
                    <a:gd name="T25" fmla="*/ 2147483646 h 892"/>
                    <a:gd name="T26" fmla="*/ 2147483646 w 608"/>
                    <a:gd name="T27" fmla="*/ 2147483646 h 892"/>
                    <a:gd name="T28" fmla="*/ 2147483646 w 608"/>
                    <a:gd name="T29" fmla="*/ 2147483646 h 892"/>
                    <a:gd name="T30" fmla="*/ 2147483646 w 608"/>
                    <a:gd name="T31" fmla="*/ 2147483646 h 892"/>
                    <a:gd name="T32" fmla="*/ 2147483646 w 608"/>
                    <a:gd name="T33" fmla="*/ 2147483646 h 892"/>
                    <a:gd name="T34" fmla="*/ 2147483646 w 608"/>
                    <a:gd name="T35" fmla="*/ 2147483646 h 892"/>
                    <a:gd name="T36" fmla="*/ 2147483646 w 608"/>
                    <a:gd name="T37" fmla="*/ 2147483646 h 892"/>
                    <a:gd name="T38" fmla="*/ 2147483646 w 608"/>
                    <a:gd name="T39" fmla="*/ 2147483646 h 892"/>
                    <a:gd name="T40" fmla="*/ 2147483646 w 608"/>
                    <a:gd name="T41" fmla="*/ 2147483646 h 892"/>
                    <a:gd name="T42" fmla="*/ 2147483646 w 608"/>
                    <a:gd name="T43" fmla="*/ 2147483646 h 892"/>
                    <a:gd name="T44" fmla="*/ 2147483646 w 608"/>
                    <a:gd name="T45" fmla="*/ 2147483646 h 892"/>
                    <a:gd name="T46" fmla="*/ 2147483646 w 608"/>
                    <a:gd name="T47" fmla="*/ 2147483646 h 892"/>
                    <a:gd name="T48" fmla="*/ 2147483646 w 608"/>
                    <a:gd name="T49" fmla="*/ 2147483646 h 892"/>
                    <a:gd name="T50" fmla="*/ 2147483646 w 608"/>
                    <a:gd name="T51" fmla="*/ 2147483646 h 892"/>
                    <a:gd name="T52" fmla="*/ 2147483646 w 608"/>
                    <a:gd name="T53" fmla="*/ 2147483646 h 892"/>
                    <a:gd name="T54" fmla="*/ 2147483646 w 608"/>
                    <a:gd name="T55" fmla="*/ 2147483646 h 892"/>
                    <a:gd name="T56" fmla="*/ 2147483646 w 608"/>
                    <a:gd name="T57" fmla="*/ 2147483646 h 892"/>
                    <a:gd name="T58" fmla="*/ 2147483646 w 608"/>
                    <a:gd name="T59" fmla="*/ 2147483646 h 892"/>
                    <a:gd name="T60" fmla="*/ 2147483646 w 608"/>
                    <a:gd name="T61" fmla="*/ 2147483646 h 892"/>
                    <a:gd name="T62" fmla="*/ 2147483646 w 608"/>
                    <a:gd name="T63" fmla="*/ 2147483646 h 892"/>
                    <a:gd name="T64" fmla="*/ 2147483646 w 608"/>
                    <a:gd name="T65" fmla="*/ 2147483646 h 892"/>
                    <a:gd name="T66" fmla="*/ 2147483646 w 608"/>
                    <a:gd name="T67" fmla="*/ 2147483646 h 892"/>
                    <a:gd name="T68" fmla="*/ 2147483646 w 608"/>
                    <a:gd name="T69" fmla="*/ 2147483646 h 892"/>
                    <a:gd name="T70" fmla="*/ 2147483646 w 608"/>
                    <a:gd name="T71" fmla="*/ 2147483646 h 892"/>
                    <a:gd name="T72" fmla="*/ 2147483646 w 608"/>
                    <a:gd name="T73" fmla="*/ 2147483646 h 892"/>
                    <a:gd name="T74" fmla="*/ 2147483646 w 608"/>
                    <a:gd name="T75" fmla="*/ 2147483646 h 892"/>
                    <a:gd name="T76" fmla="*/ 2147483646 w 608"/>
                    <a:gd name="T77" fmla="*/ 2147483646 h 892"/>
                    <a:gd name="T78" fmla="*/ 2147483646 w 608"/>
                    <a:gd name="T79" fmla="*/ 2147483646 h 892"/>
                    <a:gd name="T80" fmla="*/ 2147483646 w 608"/>
                    <a:gd name="T81" fmla="*/ 2147483646 h 892"/>
                    <a:gd name="T82" fmla="*/ 2147483646 w 608"/>
                    <a:gd name="T83" fmla="*/ 2147483646 h 8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08"/>
                    <a:gd name="T127" fmla="*/ 0 h 892"/>
                    <a:gd name="T128" fmla="*/ 608 w 608"/>
                    <a:gd name="T129" fmla="*/ 892 h 8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08" h="892">
                      <a:moveTo>
                        <a:pt x="251" y="892"/>
                      </a:moveTo>
                      <a:lnTo>
                        <a:pt x="205" y="885"/>
                      </a:lnTo>
                      <a:lnTo>
                        <a:pt x="191" y="877"/>
                      </a:lnTo>
                      <a:lnTo>
                        <a:pt x="163" y="888"/>
                      </a:lnTo>
                      <a:lnTo>
                        <a:pt x="93" y="891"/>
                      </a:lnTo>
                      <a:lnTo>
                        <a:pt x="65" y="855"/>
                      </a:lnTo>
                      <a:lnTo>
                        <a:pt x="45" y="818"/>
                      </a:lnTo>
                      <a:lnTo>
                        <a:pt x="73" y="655"/>
                      </a:lnTo>
                      <a:lnTo>
                        <a:pt x="55" y="637"/>
                      </a:lnTo>
                      <a:lnTo>
                        <a:pt x="0" y="457"/>
                      </a:lnTo>
                      <a:lnTo>
                        <a:pt x="14" y="440"/>
                      </a:lnTo>
                      <a:lnTo>
                        <a:pt x="32" y="448"/>
                      </a:lnTo>
                      <a:lnTo>
                        <a:pt x="61" y="428"/>
                      </a:lnTo>
                      <a:lnTo>
                        <a:pt x="117" y="408"/>
                      </a:lnTo>
                      <a:lnTo>
                        <a:pt x="126" y="419"/>
                      </a:lnTo>
                      <a:lnTo>
                        <a:pt x="143" y="403"/>
                      </a:lnTo>
                      <a:lnTo>
                        <a:pt x="185" y="414"/>
                      </a:lnTo>
                      <a:lnTo>
                        <a:pt x="184" y="425"/>
                      </a:lnTo>
                      <a:lnTo>
                        <a:pt x="199" y="430"/>
                      </a:lnTo>
                      <a:lnTo>
                        <a:pt x="221" y="408"/>
                      </a:lnTo>
                      <a:lnTo>
                        <a:pt x="217" y="398"/>
                      </a:lnTo>
                      <a:lnTo>
                        <a:pt x="244" y="378"/>
                      </a:lnTo>
                      <a:lnTo>
                        <a:pt x="270" y="347"/>
                      </a:lnTo>
                      <a:lnTo>
                        <a:pt x="282" y="326"/>
                      </a:lnTo>
                      <a:lnTo>
                        <a:pt x="288" y="333"/>
                      </a:lnTo>
                      <a:lnTo>
                        <a:pt x="390" y="317"/>
                      </a:lnTo>
                      <a:lnTo>
                        <a:pt x="399" y="297"/>
                      </a:lnTo>
                      <a:lnTo>
                        <a:pt x="361" y="280"/>
                      </a:lnTo>
                      <a:lnTo>
                        <a:pt x="378" y="254"/>
                      </a:lnTo>
                      <a:lnTo>
                        <a:pt x="357" y="243"/>
                      </a:lnTo>
                      <a:lnTo>
                        <a:pt x="316" y="243"/>
                      </a:lnTo>
                      <a:lnTo>
                        <a:pt x="328" y="212"/>
                      </a:lnTo>
                      <a:lnTo>
                        <a:pt x="297" y="180"/>
                      </a:lnTo>
                      <a:lnTo>
                        <a:pt x="284" y="134"/>
                      </a:lnTo>
                      <a:lnTo>
                        <a:pt x="300" y="134"/>
                      </a:lnTo>
                      <a:lnTo>
                        <a:pt x="315" y="113"/>
                      </a:lnTo>
                      <a:lnTo>
                        <a:pt x="296" y="92"/>
                      </a:lnTo>
                      <a:lnTo>
                        <a:pt x="270" y="67"/>
                      </a:lnTo>
                      <a:lnTo>
                        <a:pt x="282" y="50"/>
                      </a:lnTo>
                      <a:lnTo>
                        <a:pt x="307" y="62"/>
                      </a:lnTo>
                      <a:lnTo>
                        <a:pt x="326" y="82"/>
                      </a:lnTo>
                      <a:lnTo>
                        <a:pt x="348" y="62"/>
                      </a:lnTo>
                      <a:lnTo>
                        <a:pt x="349" y="51"/>
                      </a:lnTo>
                      <a:lnTo>
                        <a:pt x="334" y="46"/>
                      </a:lnTo>
                      <a:lnTo>
                        <a:pt x="334" y="35"/>
                      </a:lnTo>
                      <a:lnTo>
                        <a:pt x="366" y="14"/>
                      </a:lnTo>
                      <a:lnTo>
                        <a:pt x="381" y="36"/>
                      </a:lnTo>
                      <a:lnTo>
                        <a:pt x="397" y="36"/>
                      </a:lnTo>
                      <a:lnTo>
                        <a:pt x="432" y="36"/>
                      </a:lnTo>
                      <a:lnTo>
                        <a:pt x="444" y="11"/>
                      </a:lnTo>
                      <a:lnTo>
                        <a:pt x="476" y="0"/>
                      </a:lnTo>
                      <a:lnTo>
                        <a:pt x="496" y="30"/>
                      </a:lnTo>
                      <a:lnTo>
                        <a:pt x="517" y="35"/>
                      </a:lnTo>
                      <a:lnTo>
                        <a:pt x="573" y="118"/>
                      </a:lnTo>
                      <a:lnTo>
                        <a:pt x="578" y="170"/>
                      </a:lnTo>
                      <a:lnTo>
                        <a:pt x="588" y="187"/>
                      </a:lnTo>
                      <a:lnTo>
                        <a:pt x="607" y="188"/>
                      </a:lnTo>
                      <a:lnTo>
                        <a:pt x="608" y="206"/>
                      </a:lnTo>
                      <a:lnTo>
                        <a:pt x="592" y="203"/>
                      </a:lnTo>
                      <a:lnTo>
                        <a:pt x="597" y="216"/>
                      </a:lnTo>
                      <a:lnTo>
                        <a:pt x="565" y="217"/>
                      </a:lnTo>
                      <a:lnTo>
                        <a:pt x="570" y="207"/>
                      </a:lnTo>
                      <a:lnTo>
                        <a:pt x="552" y="213"/>
                      </a:lnTo>
                      <a:lnTo>
                        <a:pt x="539" y="232"/>
                      </a:lnTo>
                      <a:lnTo>
                        <a:pt x="532" y="222"/>
                      </a:lnTo>
                      <a:lnTo>
                        <a:pt x="539" y="282"/>
                      </a:lnTo>
                      <a:lnTo>
                        <a:pt x="529" y="301"/>
                      </a:lnTo>
                      <a:lnTo>
                        <a:pt x="528" y="326"/>
                      </a:lnTo>
                      <a:lnTo>
                        <a:pt x="502" y="402"/>
                      </a:lnTo>
                      <a:lnTo>
                        <a:pt x="441" y="459"/>
                      </a:lnTo>
                      <a:lnTo>
                        <a:pt x="529" y="415"/>
                      </a:lnTo>
                      <a:lnTo>
                        <a:pt x="532" y="425"/>
                      </a:lnTo>
                      <a:lnTo>
                        <a:pt x="463" y="465"/>
                      </a:lnTo>
                      <a:lnTo>
                        <a:pt x="416" y="495"/>
                      </a:lnTo>
                      <a:lnTo>
                        <a:pt x="427" y="503"/>
                      </a:lnTo>
                      <a:lnTo>
                        <a:pt x="365" y="546"/>
                      </a:lnTo>
                      <a:lnTo>
                        <a:pt x="355" y="598"/>
                      </a:lnTo>
                      <a:lnTo>
                        <a:pt x="334" y="633"/>
                      </a:lnTo>
                      <a:lnTo>
                        <a:pt x="339" y="661"/>
                      </a:lnTo>
                      <a:lnTo>
                        <a:pt x="323" y="707"/>
                      </a:lnTo>
                      <a:lnTo>
                        <a:pt x="316" y="762"/>
                      </a:lnTo>
                      <a:lnTo>
                        <a:pt x="293" y="842"/>
                      </a:lnTo>
                      <a:lnTo>
                        <a:pt x="306" y="883"/>
                      </a:lnTo>
                      <a:lnTo>
                        <a:pt x="251" y="8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6" name="Freeform 327"/>
                <p:cNvSpPr>
                  <a:spLocks/>
                </p:cNvSpPr>
                <p:nvPr/>
              </p:nvSpPr>
              <p:spPr bwMode="auto">
                <a:xfrm>
                  <a:off x="485815" y="4239128"/>
                  <a:ext cx="160352" cy="125372"/>
                </a:xfrm>
                <a:custGeom>
                  <a:avLst/>
                  <a:gdLst>
                    <a:gd name="T0" fmla="*/ 2147483646 w 301"/>
                    <a:gd name="T1" fmla="*/ 2147483646 h 234"/>
                    <a:gd name="T2" fmla="*/ 2147483646 w 301"/>
                    <a:gd name="T3" fmla="*/ 2147483646 h 234"/>
                    <a:gd name="T4" fmla="*/ 2147483646 w 301"/>
                    <a:gd name="T5" fmla="*/ 2147483646 h 234"/>
                    <a:gd name="T6" fmla="*/ 2147483646 w 301"/>
                    <a:gd name="T7" fmla="*/ 2147483646 h 234"/>
                    <a:gd name="T8" fmla="*/ 2147483646 w 301"/>
                    <a:gd name="T9" fmla="*/ 2147483646 h 234"/>
                    <a:gd name="T10" fmla="*/ 2147483646 w 301"/>
                    <a:gd name="T11" fmla="*/ 2147483646 h 234"/>
                    <a:gd name="T12" fmla="*/ 2147483646 w 301"/>
                    <a:gd name="T13" fmla="*/ 2147483646 h 234"/>
                    <a:gd name="T14" fmla="*/ 2147483646 w 301"/>
                    <a:gd name="T15" fmla="*/ 2147483646 h 234"/>
                    <a:gd name="T16" fmla="*/ 2147483646 w 301"/>
                    <a:gd name="T17" fmla="*/ 2147483646 h 234"/>
                    <a:gd name="T18" fmla="*/ 2147483646 w 301"/>
                    <a:gd name="T19" fmla="*/ 2147483646 h 234"/>
                    <a:gd name="T20" fmla="*/ 2147483646 w 301"/>
                    <a:gd name="T21" fmla="*/ 2147483646 h 234"/>
                    <a:gd name="T22" fmla="*/ 2147483646 w 301"/>
                    <a:gd name="T23" fmla="*/ 2147483646 h 234"/>
                    <a:gd name="T24" fmla="*/ 2147483646 w 301"/>
                    <a:gd name="T25" fmla="*/ 2147483646 h 234"/>
                    <a:gd name="T26" fmla="*/ 2147483646 w 301"/>
                    <a:gd name="T27" fmla="*/ 0 h 234"/>
                    <a:gd name="T28" fmla="*/ 2147483646 w 301"/>
                    <a:gd name="T29" fmla="*/ 2147483646 h 234"/>
                    <a:gd name="T30" fmla="*/ 2147483646 w 301"/>
                    <a:gd name="T31" fmla="*/ 2147483646 h 234"/>
                    <a:gd name="T32" fmla="*/ 2147483646 w 301"/>
                    <a:gd name="T33" fmla="*/ 2147483646 h 234"/>
                    <a:gd name="T34" fmla="*/ 2147483646 w 301"/>
                    <a:gd name="T35" fmla="*/ 2147483646 h 234"/>
                    <a:gd name="T36" fmla="*/ 2147483646 w 301"/>
                    <a:gd name="T37" fmla="*/ 2147483646 h 234"/>
                    <a:gd name="T38" fmla="*/ 2147483646 w 301"/>
                    <a:gd name="T39" fmla="*/ 2147483646 h 234"/>
                    <a:gd name="T40" fmla="*/ 2147483646 w 301"/>
                    <a:gd name="T41" fmla="*/ 2147483646 h 234"/>
                    <a:gd name="T42" fmla="*/ 2147483646 w 301"/>
                    <a:gd name="T43" fmla="*/ 2147483646 h 234"/>
                    <a:gd name="T44" fmla="*/ 2147483646 w 301"/>
                    <a:gd name="T45" fmla="*/ 2147483646 h 234"/>
                    <a:gd name="T46" fmla="*/ 2147483646 w 301"/>
                    <a:gd name="T47" fmla="*/ 2147483646 h 234"/>
                    <a:gd name="T48" fmla="*/ 2147483646 w 301"/>
                    <a:gd name="T49" fmla="*/ 2147483646 h 234"/>
                    <a:gd name="T50" fmla="*/ 2147483646 w 301"/>
                    <a:gd name="T51" fmla="*/ 2147483646 h 234"/>
                    <a:gd name="T52" fmla="*/ 2147483646 w 301"/>
                    <a:gd name="T53" fmla="*/ 2147483646 h 234"/>
                    <a:gd name="T54" fmla="*/ 2147483646 w 301"/>
                    <a:gd name="T55" fmla="*/ 2147483646 h 234"/>
                    <a:gd name="T56" fmla="*/ 2147483646 w 301"/>
                    <a:gd name="T57" fmla="*/ 2147483646 h 234"/>
                    <a:gd name="T58" fmla="*/ 2147483646 w 301"/>
                    <a:gd name="T59" fmla="*/ 2147483646 h 234"/>
                    <a:gd name="T60" fmla="*/ 2147483646 w 301"/>
                    <a:gd name="T61" fmla="*/ 2147483646 h 234"/>
                    <a:gd name="T62" fmla="*/ 2147483646 w 301"/>
                    <a:gd name="T63" fmla="*/ 2147483646 h 234"/>
                    <a:gd name="T64" fmla="*/ 2147483646 w 301"/>
                    <a:gd name="T65" fmla="*/ 2147483646 h 234"/>
                    <a:gd name="T66" fmla="*/ 0 w 301"/>
                    <a:gd name="T67" fmla="*/ 2147483646 h 234"/>
                    <a:gd name="T68" fmla="*/ 2147483646 w 301"/>
                    <a:gd name="T69" fmla="*/ 2147483646 h 234"/>
                    <a:gd name="T70" fmla="*/ 2147483646 w 301"/>
                    <a:gd name="T71" fmla="*/ 2147483646 h 234"/>
                    <a:gd name="T72" fmla="*/ 2147483646 w 301"/>
                    <a:gd name="T73" fmla="*/ 2147483646 h 234"/>
                    <a:gd name="T74" fmla="*/ 2147483646 w 301"/>
                    <a:gd name="T75" fmla="*/ 2147483646 h 234"/>
                    <a:gd name="T76" fmla="*/ 2147483646 w 301"/>
                    <a:gd name="T77" fmla="*/ 2147483646 h 23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1"/>
                    <a:gd name="T118" fmla="*/ 0 h 234"/>
                    <a:gd name="T119" fmla="*/ 301 w 301"/>
                    <a:gd name="T120" fmla="*/ 234 h 23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1" h="234">
                      <a:moveTo>
                        <a:pt x="13" y="26"/>
                      </a:moveTo>
                      <a:lnTo>
                        <a:pt x="15" y="41"/>
                      </a:lnTo>
                      <a:lnTo>
                        <a:pt x="67" y="36"/>
                      </a:lnTo>
                      <a:lnTo>
                        <a:pt x="73" y="26"/>
                      </a:lnTo>
                      <a:lnTo>
                        <a:pt x="109" y="21"/>
                      </a:lnTo>
                      <a:lnTo>
                        <a:pt x="108" y="51"/>
                      </a:lnTo>
                      <a:lnTo>
                        <a:pt x="134" y="58"/>
                      </a:lnTo>
                      <a:lnTo>
                        <a:pt x="178" y="36"/>
                      </a:lnTo>
                      <a:lnTo>
                        <a:pt x="183" y="54"/>
                      </a:lnTo>
                      <a:lnTo>
                        <a:pt x="177" y="72"/>
                      </a:lnTo>
                      <a:lnTo>
                        <a:pt x="196" y="78"/>
                      </a:lnTo>
                      <a:lnTo>
                        <a:pt x="240" y="26"/>
                      </a:lnTo>
                      <a:lnTo>
                        <a:pt x="234" y="10"/>
                      </a:lnTo>
                      <a:lnTo>
                        <a:pt x="251" y="0"/>
                      </a:lnTo>
                      <a:lnTo>
                        <a:pt x="301" y="58"/>
                      </a:lnTo>
                      <a:lnTo>
                        <a:pt x="294" y="78"/>
                      </a:lnTo>
                      <a:lnTo>
                        <a:pt x="274" y="95"/>
                      </a:lnTo>
                      <a:lnTo>
                        <a:pt x="247" y="93"/>
                      </a:lnTo>
                      <a:lnTo>
                        <a:pt x="237" y="83"/>
                      </a:lnTo>
                      <a:lnTo>
                        <a:pt x="243" y="78"/>
                      </a:lnTo>
                      <a:lnTo>
                        <a:pt x="228" y="63"/>
                      </a:lnTo>
                      <a:lnTo>
                        <a:pt x="201" y="88"/>
                      </a:lnTo>
                      <a:lnTo>
                        <a:pt x="212" y="93"/>
                      </a:lnTo>
                      <a:lnTo>
                        <a:pt x="210" y="105"/>
                      </a:lnTo>
                      <a:lnTo>
                        <a:pt x="183" y="120"/>
                      </a:lnTo>
                      <a:lnTo>
                        <a:pt x="189" y="135"/>
                      </a:lnTo>
                      <a:lnTo>
                        <a:pt x="199" y="130"/>
                      </a:lnTo>
                      <a:lnTo>
                        <a:pt x="191" y="198"/>
                      </a:lnTo>
                      <a:lnTo>
                        <a:pt x="143" y="234"/>
                      </a:lnTo>
                      <a:lnTo>
                        <a:pt x="124" y="203"/>
                      </a:lnTo>
                      <a:lnTo>
                        <a:pt x="113" y="203"/>
                      </a:lnTo>
                      <a:lnTo>
                        <a:pt x="69" y="175"/>
                      </a:lnTo>
                      <a:lnTo>
                        <a:pt x="21" y="166"/>
                      </a:lnTo>
                      <a:lnTo>
                        <a:pt x="0" y="142"/>
                      </a:lnTo>
                      <a:lnTo>
                        <a:pt x="5" y="114"/>
                      </a:lnTo>
                      <a:lnTo>
                        <a:pt x="19" y="106"/>
                      </a:lnTo>
                      <a:lnTo>
                        <a:pt x="16" y="63"/>
                      </a:lnTo>
                      <a:lnTo>
                        <a:pt x="2" y="17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7" name="Freeform 328"/>
                <p:cNvSpPr>
                  <a:spLocks/>
                </p:cNvSpPr>
                <p:nvPr/>
              </p:nvSpPr>
              <p:spPr bwMode="auto">
                <a:xfrm>
                  <a:off x="546100" y="4273550"/>
                  <a:ext cx="222250" cy="185738"/>
                </a:xfrm>
                <a:custGeom>
                  <a:avLst/>
                  <a:gdLst>
                    <a:gd name="T0" fmla="*/ 2147483646 w 421"/>
                    <a:gd name="T1" fmla="*/ 2147483646 h 349"/>
                    <a:gd name="T2" fmla="*/ 2147483646 w 421"/>
                    <a:gd name="T3" fmla="*/ 2147483646 h 349"/>
                    <a:gd name="T4" fmla="*/ 2147483646 w 421"/>
                    <a:gd name="T5" fmla="*/ 2147483646 h 349"/>
                    <a:gd name="T6" fmla="*/ 2147483646 w 421"/>
                    <a:gd name="T7" fmla="*/ 2147483646 h 349"/>
                    <a:gd name="T8" fmla="*/ 2147483646 w 421"/>
                    <a:gd name="T9" fmla="*/ 2147483646 h 349"/>
                    <a:gd name="T10" fmla="*/ 0 w 421"/>
                    <a:gd name="T11" fmla="*/ 2147483646 h 349"/>
                    <a:gd name="T12" fmla="*/ 2147483646 w 421"/>
                    <a:gd name="T13" fmla="*/ 2147483646 h 349"/>
                    <a:gd name="T14" fmla="*/ 2147483646 w 421"/>
                    <a:gd name="T15" fmla="*/ 2147483646 h 349"/>
                    <a:gd name="T16" fmla="*/ 2147483646 w 421"/>
                    <a:gd name="T17" fmla="*/ 2147483646 h 349"/>
                    <a:gd name="T18" fmla="*/ 2147483646 w 421"/>
                    <a:gd name="T19" fmla="*/ 2147483646 h 349"/>
                    <a:gd name="T20" fmla="*/ 2147483646 w 421"/>
                    <a:gd name="T21" fmla="*/ 2147483646 h 349"/>
                    <a:gd name="T22" fmla="*/ 2147483646 w 421"/>
                    <a:gd name="T23" fmla="*/ 2147483646 h 349"/>
                    <a:gd name="T24" fmla="*/ 2147483646 w 421"/>
                    <a:gd name="T25" fmla="*/ 2147483646 h 349"/>
                    <a:gd name="T26" fmla="*/ 2147483646 w 421"/>
                    <a:gd name="T27" fmla="*/ 2147483646 h 349"/>
                    <a:gd name="T28" fmla="*/ 2147483646 w 421"/>
                    <a:gd name="T29" fmla="*/ 2147483646 h 349"/>
                    <a:gd name="T30" fmla="*/ 2147483646 w 421"/>
                    <a:gd name="T31" fmla="*/ 0 h 349"/>
                    <a:gd name="T32" fmla="*/ 2147483646 w 421"/>
                    <a:gd name="T33" fmla="*/ 2147483646 h 349"/>
                    <a:gd name="T34" fmla="*/ 2147483646 w 421"/>
                    <a:gd name="T35" fmla="*/ 2147483646 h 349"/>
                    <a:gd name="T36" fmla="*/ 2147483646 w 421"/>
                    <a:gd name="T37" fmla="*/ 2147483646 h 349"/>
                    <a:gd name="T38" fmla="*/ 2147483646 w 421"/>
                    <a:gd name="T39" fmla="*/ 2147483646 h 349"/>
                    <a:gd name="T40" fmla="*/ 2147483646 w 421"/>
                    <a:gd name="T41" fmla="*/ 2147483646 h 349"/>
                    <a:gd name="T42" fmla="*/ 2147483646 w 421"/>
                    <a:gd name="T43" fmla="*/ 2147483646 h 349"/>
                    <a:gd name="T44" fmla="*/ 2147483646 w 421"/>
                    <a:gd name="T45" fmla="*/ 2147483646 h 349"/>
                    <a:gd name="T46" fmla="*/ 2147483646 w 421"/>
                    <a:gd name="T47" fmla="*/ 2147483646 h 349"/>
                    <a:gd name="T48" fmla="*/ 2147483646 w 421"/>
                    <a:gd name="T49" fmla="*/ 2147483646 h 349"/>
                    <a:gd name="T50" fmla="*/ 2147483646 w 421"/>
                    <a:gd name="T51" fmla="*/ 2147483646 h 349"/>
                    <a:gd name="T52" fmla="*/ 2147483646 w 421"/>
                    <a:gd name="T53" fmla="*/ 2147483646 h 349"/>
                    <a:gd name="T54" fmla="*/ 2147483646 w 421"/>
                    <a:gd name="T55" fmla="*/ 2147483646 h 349"/>
                    <a:gd name="T56" fmla="*/ 2147483646 w 421"/>
                    <a:gd name="T57" fmla="*/ 2147483646 h 349"/>
                    <a:gd name="T58" fmla="*/ 2147483646 w 421"/>
                    <a:gd name="T59" fmla="*/ 2147483646 h 349"/>
                    <a:gd name="T60" fmla="*/ 2147483646 w 421"/>
                    <a:gd name="T61" fmla="*/ 2147483646 h 349"/>
                    <a:gd name="T62" fmla="*/ 2147483646 w 421"/>
                    <a:gd name="T63" fmla="*/ 2147483646 h 349"/>
                    <a:gd name="T64" fmla="*/ 2147483646 w 421"/>
                    <a:gd name="T65" fmla="*/ 2147483646 h 349"/>
                    <a:gd name="T66" fmla="*/ 2147483646 w 421"/>
                    <a:gd name="T67" fmla="*/ 2147483646 h 349"/>
                    <a:gd name="T68" fmla="*/ 2147483646 w 421"/>
                    <a:gd name="T69" fmla="*/ 2147483646 h 349"/>
                    <a:gd name="T70" fmla="*/ 2147483646 w 421"/>
                    <a:gd name="T71" fmla="*/ 2147483646 h 349"/>
                    <a:gd name="T72" fmla="*/ 2147483646 w 421"/>
                    <a:gd name="T73" fmla="*/ 2147483646 h 349"/>
                    <a:gd name="T74" fmla="*/ 2147483646 w 421"/>
                    <a:gd name="T75" fmla="*/ 2147483646 h 349"/>
                    <a:gd name="T76" fmla="*/ 2147483646 w 421"/>
                    <a:gd name="T77" fmla="*/ 2147483646 h 349"/>
                    <a:gd name="T78" fmla="*/ 2147483646 w 421"/>
                    <a:gd name="T79" fmla="*/ 2147483646 h 349"/>
                    <a:gd name="T80" fmla="*/ 2147483646 w 421"/>
                    <a:gd name="T81" fmla="*/ 2147483646 h 349"/>
                    <a:gd name="T82" fmla="*/ 2147483646 w 421"/>
                    <a:gd name="T83" fmla="*/ 2147483646 h 349"/>
                    <a:gd name="T84" fmla="*/ 2147483646 w 421"/>
                    <a:gd name="T85" fmla="*/ 2147483646 h 349"/>
                    <a:gd name="T86" fmla="*/ 2147483646 w 421"/>
                    <a:gd name="T87" fmla="*/ 2147483646 h 349"/>
                    <a:gd name="T88" fmla="*/ 2147483646 w 421"/>
                    <a:gd name="T89" fmla="*/ 2147483646 h 349"/>
                    <a:gd name="T90" fmla="*/ 2147483646 w 421"/>
                    <a:gd name="T91" fmla="*/ 2147483646 h 349"/>
                    <a:gd name="T92" fmla="*/ 2147483646 w 421"/>
                    <a:gd name="T93" fmla="*/ 2147483646 h 349"/>
                    <a:gd name="T94" fmla="*/ 2147483646 w 421"/>
                    <a:gd name="T95" fmla="*/ 2147483646 h 349"/>
                    <a:gd name="T96" fmla="*/ 2147483646 w 421"/>
                    <a:gd name="T97" fmla="*/ 2147483646 h 349"/>
                    <a:gd name="T98" fmla="*/ 2147483646 w 421"/>
                    <a:gd name="T99" fmla="*/ 2147483646 h 349"/>
                    <a:gd name="T100" fmla="*/ 2147483646 w 421"/>
                    <a:gd name="T101" fmla="*/ 2147483646 h 349"/>
                    <a:gd name="T102" fmla="*/ 2147483646 w 421"/>
                    <a:gd name="T103" fmla="*/ 2147483646 h 34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21"/>
                    <a:gd name="T157" fmla="*/ 0 h 349"/>
                    <a:gd name="T158" fmla="*/ 421 w 421"/>
                    <a:gd name="T159" fmla="*/ 349 h 34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21" h="349">
                      <a:moveTo>
                        <a:pt x="86" y="303"/>
                      </a:moveTo>
                      <a:lnTo>
                        <a:pt x="62" y="261"/>
                      </a:lnTo>
                      <a:lnTo>
                        <a:pt x="63" y="222"/>
                      </a:lnTo>
                      <a:lnTo>
                        <a:pt x="48" y="196"/>
                      </a:lnTo>
                      <a:lnTo>
                        <a:pt x="4" y="176"/>
                      </a:lnTo>
                      <a:lnTo>
                        <a:pt x="0" y="140"/>
                      </a:lnTo>
                      <a:lnTo>
                        <a:pt x="11" y="140"/>
                      </a:lnTo>
                      <a:lnTo>
                        <a:pt x="30" y="171"/>
                      </a:lnTo>
                      <a:lnTo>
                        <a:pt x="78" y="135"/>
                      </a:lnTo>
                      <a:lnTo>
                        <a:pt x="86" y="67"/>
                      </a:lnTo>
                      <a:lnTo>
                        <a:pt x="76" y="72"/>
                      </a:lnTo>
                      <a:lnTo>
                        <a:pt x="70" y="57"/>
                      </a:lnTo>
                      <a:lnTo>
                        <a:pt x="97" y="42"/>
                      </a:lnTo>
                      <a:lnTo>
                        <a:pt x="99" y="30"/>
                      </a:lnTo>
                      <a:lnTo>
                        <a:pt x="88" y="25"/>
                      </a:lnTo>
                      <a:lnTo>
                        <a:pt x="115" y="0"/>
                      </a:lnTo>
                      <a:lnTo>
                        <a:pt x="130" y="15"/>
                      </a:lnTo>
                      <a:lnTo>
                        <a:pt x="124" y="20"/>
                      </a:lnTo>
                      <a:lnTo>
                        <a:pt x="134" y="30"/>
                      </a:lnTo>
                      <a:lnTo>
                        <a:pt x="161" y="32"/>
                      </a:lnTo>
                      <a:lnTo>
                        <a:pt x="187" y="47"/>
                      </a:lnTo>
                      <a:lnTo>
                        <a:pt x="217" y="42"/>
                      </a:lnTo>
                      <a:lnTo>
                        <a:pt x="234" y="26"/>
                      </a:lnTo>
                      <a:lnTo>
                        <a:pt x="229" y="16"/>
                      </a:lnTo>
                      <a:lnTo>
                        <a:pt x="245" y="11"/>
                      </a:lnTo>
                      <a:lnTo>
                        <a:pt x="254" y="26"/>
                      </a:lnTo>
                      <a:lnTo>
                        <a:pt x="244" y="47"/>
                      </a:lnTo>
                      <a:lnTo>
                        <a:pt x="273" y="69"/>
                      </a:lnTo>
                      <a:lnTo>
                        <a:pt x="290" y="53"/>
                      </a:lnTo>
                      <a:lnTo>
                        <a:pt x="306" y="53"/>
                      </a:lnTo>
                      <a:lnTo>
                        <a:pt x="319" y="99"/>
                      </a:lnTo>
                      <a:lnTo>
                        <a:pt x="350" y="131"/>
                      </a:lnTo>
                      <a:lnTo>
                        <a:pt x="338" y="162"/>
                      </a:lnTo>
                      <a:lnTo>
                        <a:pt x="379" y="162"/>
                      </a:lnTo>
                      <a:lnTo>
                        <a:pt x="400" y="173"/>
                      </a:lnTo>
                      <a:lnTo>
                        <a:pt x="383" y="199"/>
                      </a:lnTo>
                      <a:lnTo>
                        <a:pt x="421" y="216"/>
                      </a:lnTo>
                      <a:lnTo>
                        <a:pt x="412" y="236"/>
                      </a:lnTo>
                      <a:lnTo>
                        <a:pt x="310" y="252"/>
                      </a:lnTo>
                      <a:lnTo>
                        <a:pt x="304" y="245"/>
                      </a:lnTo>
                      <a:lnTo>
                        <a:pt x="292" y="266"/>
                      </a:lnTo>
                      <a:lnTo>
                        <a:pt x="266" y="297"/>
                      </a:lnTo>
                      <a:lnTo>
                        <a:pt x="239" y="317"/>
                      </a:lnTo>
                      <a:lnTo>
                        <a:pt x="243" y="327"/>
                      </a:lnTo>
                      <a:lnTo>
                        <a:pt x="221" y="349"/>
                      </a:lnTo>
                      <a:lnTo>
                        <a:pt x="206" y="344"/>
                      </a:lnTo>
                      <a:lnTo>
                        <a:pt x="207" y="333"/>
                      </a:lnTo>
                      <a:lnTo>
                        <a:pt x="165" y="322"/>
                      </a:lnTo>
                      <a:lnTo>
                        <a:pt x="148" y="338"/>
                      </a:lnTo>
                      <a:lnTo>
                        <a:pt x="139" y="327"/>
                      </a:lnTo>
                      <a:lnTo>
                        <a:pt x="83" y="347"/>
                      </a:lnTo>
                      <a:lnTo>
                        <a:pt x="86" y="30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8" name="Rectangle 330"/>
                <p:cNvSpPr>
                  <a:spLocks noChangeArrowheads="1"/>
                </p:cNvSpPr>
                <p:nvPr/>
              </p:nvSpPr>
              <p:spPr bwMode="auto">
                <a:xfrm>
                  <a:off x="8356180" y="4776242"/>
                  <a:ext cx="23929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Южно</a:t>
                  </a: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–</a:t>
                  </a:r>
                </a:p>
              </p:txBody>
            </p:sp>
            <p:sp>
              <p:nvSpPr>
                <p:cNvPr id="149" name="Rectangle 339"/>
                <p:cNvSpPr>
                  <a:spLocks noChangeArrowheads="1"/>
                </p:cNvSpPr>
                <p:nvPr/>
              </p:nvSpPr>
              <p:spPr bwMode="auto">
                <a:xfrm>
                  <a:off x="8257575" y="4864827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Сахалинск</a:t>
                  </a:r>
                </a:p>
              </p:txBody>
            </p:sp>
            <p:sp>
              <p:nvSpPr>
                <p:cNvPr id="150" name="Rectangle 347"/>
                <p:cNvSpPr>
                  <a:spLocks noChangeArrowheads="1"/>
                </p:cNvSpPr>
                <p:nvPr/>
              </p:nvSpPr>
              <p:spPr bwMode="auto">
                <a:xfrm>
                  <a:off x="8192368" y="3360502"/>
                  <a:ext cx="50735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Петропавловск–</a:t>
                  </a:r>
                </a:p>
              </p:txBody>
            </p:sp>
            <p:sp>
              <p:nvSpPr>
                <p:cNvPr id="151" name="Rectangle 356"/>
                <p:cNvSpPr>
                  <a:spLocks noChangeArrowheads="1"/>
                </p:cNvSpPr>
                <p:nvPr/>
              </p:nvSpPr>
              <p:spPr bwMode="auto">
                <a:xfrm>
                  <a:off x="7686621" y="3036767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Магадан</a:t>
                  </a:r>
                </a:p>
              </p:txBody>
            </p:sp>
            <p:sp>
              <p:nvSpPr>
                <p:cNvPr id="152" name="Rectangle 366"/>
                <p:cNvSpPr>
                  <a:spLocks noChangeArrowheads="1"/>
                </p:cNvSpPr>
                <p:nvPr/>
              </p:nvSpPr>
              <p:spPr bwMode="auto">
                <a:xfrm>
                  <a:off x="8485002" y="3463583"/>
                  <a:ext cx="3739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Камчатский</a:t>
                  </a:r>
                </a:p>
              </p:txBody>
            </p:sp>
            <p:sp>
              <p:nvSpPr>
                <p:cNvPr id="153" name="Rectangle 375"/>
                <p:cNvSpPr>
                  <a:spLocks noChangeArrowheads="1"/>
                </p:cNvSpPr>
                <p:nvPr/>
              </p:nvSpPr>
              <p:spPr bwMode="auto">
                <a:xfrm>
                  <a:off x="7797951" y="5467202"/>
                  <a:ext cx="40012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Владивосток</a:t>
                  </a:r>
                </a:p>
              </p:txBody>
            </p:sp>
            <p:sp>
              <p:nvSpPr>
                <p:cNvPr id="154" name="Rectangle 383"/>
                <p:cNvSpPr>
                  <a:spLocks noChangeArrowheads="1"/>
                </p:cNvSpPr>
                <p:nvPr/>
              </p:nvSpPr>
              <p:spPr bwMode="auto">
                <a:xfrm>
                  <a:off x="7797951" y="1659680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Анадырь</a:t>
                  </a:r>
                </a:p>
              </p:txBody>
            </p:sp>
            <p:sp>
              <p:nvSpPr>
                <p:cNvPr id="155" name="Rectangle 392"/>
                <p:cNvSpPr>
                  <a:spLocks noChangeArrowheads="1"/>
                </p:cNvSpPr>
                <p:nvPr/>
              </p:nvSpPr>
              <p:spPr bwMode="auto">
                <a:xfrm>
                  <a:off x="6687847" y="4893819"/>
                  <a:ext cx="44066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Благовещенск</a:t>
                  </a:r>
                </a:p>
              </p:txBody>
            </p:sp>
            <p:sp>
              <p:nvSpPr>
                <p:cNvPr id="156" name="Rectangle 401"/>
                <p:cNvSpPr>
                  <a:spLocks noChangeArrowheads="1"/>
                </p:cNvSpPr>
                <p:nvPr/>
              </p:nvSpPr>
              <p:spPr bwMode="auto">
                <a:xfrm>
                  <a:off x="7479868" y="4787517"/>
                  <a:ext cx="32951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Хабаровск</a:t>
                  </a:r>
                </a:p>
              </p:txBody>
            </p:sp>
            <p:sp>
              <p:nvSpPr>
                <p:cNvPr id="157" name="Rectangle 411"/>
                <p:cNvSpPr>
                  <a:spLocks noChangeArrowheads="1"/>
                </p:cNvSpPr>
                <p:nvPr/>
              </p:nvSpPr>
              <p:spPr bwMode="auto">
                <a:xfrm>
                  <a:off x="6678304" y="35698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Якутск</a:t>
                  </a:r>
                </a:p>
              </p:txBody>
            </p:sp>
            <p:sp>
              <p:nvSpPr>
                <p:cNvPr id="158" name="Rectangle 420"/>
                <p:cNvSpPr>
                  <a:spLocks noChangeArrowheads="1"/>
                </p:cNvSpPr>
                <p:nvPr/>
              </p:nvSpPr>
              <p:spPr bwMode="auto">
                <a:xfrm>
                  <a:off x="6096218" y="5048440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Чита</a:t>
                  </a:r>
                </a:p>
              </p:txBody>
            </p:sp>
            <p:sp>
              <p:nvSpPr>
                <p:cNvPr id="159" name="Rectangle 429"/>
                <p:cNvSpPr>
                  <a:spLocks noChangeArrowheads="1"/>
                </p:cNvSpPr>
                <p:nvPr/>
              </p:nvSpPr>
              <p:spPr bwMode="auto">
                <a:xfrm>
                  <a:off x="5601603" y="5108034"/>
                  <a:ext cx="31774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Улан–Удэ</a:t>
                  </a:r>
                </a:p>
              </p:txBody>
            </p:sp>
            <p:sp>
              <p:nvSpPr>
                <p:cNvPr id="160" name="Rectangle 438"/>
                <p:cNvSpPr>
                  <a:spLocks noChangeArrowheads="1"/>
                </p:cNvSpPr>
                <p:nvPr/>
              </p:nvSpPr>
              <p:spPr bwMode="auto">
                <a:xfrm>
                  <a:off x="5186507" y="5066157"/>
                  <a:ext cx="26021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Иркутск</a:t>
                  </a:r>
                </a:p>
              </p:txBody>
            </p:sp>
            <p:sp>
              <p:nvSpPr>
                <p:cNvPr id="16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78778" y="3014218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Дудинка</a:t>
                  </a:r>
                </a:p>
              </p:txBody>
            </p:sp>
            <p:sp>
              <p:nvSpPr>
                <p:cNvPr id="162" name="Rectangle 456"/>
                <p:cNvSpPr>
                  <a:spLocks noChangeArrowheads="1"/>
                </p:cNvSpPr>
                <p:nvPr/>
              </p:nvSpPr>
              <p:spPr bwMode="auto">
                <a:xfrm>
                  <a:off x="4936812" y="3883957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Тура</a:t>
                  </a:r>
                </a:p>
              </p:txBody>
            </p:sp>
            <p:sp>
              <p:nvSpPr>
                <p:cNvPr id="163" name="Rectangle 465"/>
                <p:cNvSpPr>
                  <a:spLocks noChangeArrowheads="1"/>
                </p:cNvSpPr>
                <p:nvPr/>
              </p:nvSpPr>
              <p:spPr bwMode="auto">
                <a:xfrm>
                  <a:off x="4384944" y="4644173"/>
                  <a:ext cx="36482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Красноярск</a:t>
                  </a:r>
                </a:p>
              </p:txBody>
            </p:sp>
            <p:sp>
              <p:nvSpPr>
                <p:cNvPr id="164" name="Rectangle 474"/>
                <p:cNvSpPr>
                  <a:spLocks noChangeArrowheads="1"/>
                </p:cNvSpPr>
                <p:nvPr/>
              </p:nvSpPr>
              <p:spPr bwMode="auto">
                <a:xfrm>
                  <a:off x="4618734" y="5280369"/>
                  <a:ext cx="2131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Кызыл</a:t>
                  </a:r>
                </a:p>
              </p:txBody>
            </p:sp>
            <p:sp>
              <p:nvSpPr>
                <p:cNvPr id="165" name="Rectangle 483"/>
                <p:cNvSpPr>
                  <a:spLocks noChangeArrowheads="1"/>
                </p:cNvSpPr>
                <p:nvPr/>
              </p:nvSpPr>
              <p:spPr bwMode="auto">
                <a:xfrm>
                  <a:off x="3936451" y="4412241"/>
                  <a:ext cx="1948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Томск</a:t>
                  </a:r>
                </a:p>
              </p:txBody>
            </p:sp>
            <p:sp>
              <p:nvSpPr>
                <p:cNvPr id="166" name="Rectangle 492"/>
                <p:cNvSpPr>
                  <a:spLocks noChangeArrowheads="1"/>
                </p:cNvSpPr>
                <p:nvPr/>
              </p:nvSpPr>
              <p:spPr bwMode="auto">
                <a:xfrm>
                  <a:off x="4028692" y="4755304"/>
                  <a:ext cx="30336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Кемерово</a:t>
                  </a:r>
                </a:p>
              </p:txBody>
            </p:sp>
            <p:sp>
              <p:nvSpPr>
                <p:cNvPr id="167" name="Rectangle 501"/>
                <p:cNvSpPr>
                  <a:spLocks noChangeArrowheads="1"/>
                </p:cNvSpPr>
                <p:nvPr/>
              </p:nvSpPr>
              <p:spPr bwMode="auto">
                <a:xfrm>
                  <a:off x="3039463" y="3602096"/>
                  <a:ext cx="5583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Ханты–</a:t>
                  </a: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Мансийск</a:t>
                  </a:r>
                  <a:endParaRPr lang="ru-RU" sz="7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168" name="Rectangle 517"/>
                <p:cNvSpPr>
                  <a:spLocks noChangeArrowheads="1"/>
                </p:cNvSpPr>
                <p:nvPr/>
              </p:nvSpPr>
              <p:spPr bwMode="auto">
                <a:xfrm>
                  <a:off x="3146021" y="4402463"/>
                  <a:ext cx="16606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Омск</a:t>
                  </a:r>
                </a:p>
              </p:txBody>
            </p:sp>
            <p:sp>
              <p:nvSpPr>
                <p:cNvPr id="169" name="Rectangle 527"/>
                <p:cNvSpPr>
                  <a:spLocks noChangeArrowheads="1"/>
                </p:cNvSpPr>
                <p:nvPr/>
              </p:nvSpPr>
              <p:spPr bwMode="auto">
                <a:xfrm>
                  <a:off x="3359134" y="4891286"/>
                  <a:ext cx="25629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Барнаул</a:t>
                  </a:r>
                </a:p>
              </p:txBody>
            </p:sp>
            <p:sp>
              <p:nvSpPr>
                <p:cNvPr id="170" name="Rectangle 531"/>
                <p:cNvSpPr>
                  <a:spLocks noChangeArrowheads="1"/>
                </p:cNvSpPr>
                <p:nvPr/>
              </p:nvSpPr>
              <p:spPr bwMode="auto">
                <a:xfrm>
                  <a:off x="3132866" y="4620933"/>
                  <a:ext cx="41189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Новосибирск</a:t>
                  </a:r>
                </a:p>
              </p:txBody>
            </p:sp>
            <p:sp>
              <p:nvSpPr>
                <p:cNvPr id="171" name="Rectangle 537"/>
                <p:cNvSpPr>
                  <a:spLocks noChangeArrowheads="1"/>
                </p:cNvSpPr>
                <p:nvPr/>
              </p:nvSpPr>
              <p:spPr bwMode="auto">
                <a:xfrm>
                  <a:off x="2451014" y="3007777"/>
                  <a:ext cx="35305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Сыктывкар</a:t>
                  </a:r>
                </a:p>
              </p:txBody>
            </p:sp>
            <p:sp>
              <p:nvSpPr>
                <p:cNvPr id="172" name="Rectangle 546"/>
                <p:cNvSpPr>
                  <a:spLocks noChangeArrowheads="1"/>
                </p:cNvSpPr>
                <p:nvPr/>
              </p:nvSpPr>
              <p:spPr bwMode="auto">
                <a:xfrm>
                  <a:off x="3357543" y="3052873"/>
                  <a:ext cx="29290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Салехард</a:t>
                  </a:r>
                </a:p>
              </p:txBody>
            </p:sp>
            <p:sp>
              <p:nvSpPr>
                <p:cNvPr id="173" name="Rectangle 555"/>
                <p:cNvSpPr>
                  <a:spLocks noChangeArrowheads="1"/>
                </p:cNvSpPr>
                <p:nvPr/>
              </p:nvSpPr>
              <p:spPr bwMode="auto">
                <a:xfrm>
                  <a:off x="2917001" y="4003145"/>
                  <a:ext cx="25106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Тюмень</a:t>
                  </a:r>
                </a:p>
              </p:txBody>
            </p:sp>
            <p:sp>
              <p:nvSpPr>
                <p:cNvPr id="174" name="Rectangle 564"/>
                <p:cNvSpPr>
                  <a:spLocks noChangeArrowheads="1"/>
                </p:cNvSpPr>
                <p:nvPr/>
              </p:nvSpPr>
              <p:spPr bwMode="auto">
                <a:xfrm>
                  <a:off x="2473280" y="3769603"/>
                  <a:ext cx="4315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Екатеринбург</a:t>
                  </a:r>
                </a:p>
              </p:txBody>
            </p:sp>
            <p:sp>
              <p:nvSpPr>
                <p:cNvPr id="175" name="Rectangle 581"/>
                <p:cNvSpPr>
                  <a:spLocks noChangeArrowheads="1"/>
                </p:cNvSpPr>
                <p:nvPr/>
              </p:nvSpPr>
              <p:spPr bwMode="auto">
                <a:xfrm>
                  <a:off x="2368312" y="4146488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Челябинск</a:t>
                  </a:r>
                </a:p>
              </p:txBody>
            </p:sp>
            <p:sp>
              <p:nvSpPr>
                <p:cNvPr id="176" name="Rectangle 582"/>
                <p:cNvSpPr>
                  <a:spLocks noChangeArrowheads="1"/>
                </p:cNvSpPr>
                <p:nvPr/>
              </p:nvSpPr>
              <p:spPr bwMode="auto">
                <a:xfrm>
                  <a:off x="2384218" y="3555389"/>
                  <a:ext cx="20137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Пермь</a:t>
                  </a:r>
                </a:p>
              </p:txBody>
            </p:sp>
            <p:sp>
              <p:nvSpPr>
                <p:cNvPr id="177" name="Rectangle 591"/>
                <p:cNvSpPr>
                  <a:spLocks noChangeArrowheads="1"/>
                </p:cNvSpPr>
                <p:nvPr/>
              </p:nvSpPr>
              <p:spPr bwMode="auto">
                <a:xfrm>
                  <a:off x="2447832" y="1817522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Мурманск</a:t>
                  </a:r>
                </a:p>
              </p:txBody>
            </p:sp>
            <p:sp>
              <p:nvSpPr>
                <p:cNvPr id="178" name="Rectangle 600"/>
                <p:cNvSpPr>
                  <a:spLocks noChangeArrowheads="1"/>
                </p:cNvSpPr>
                <p:nvPr/>
              </p:nvSpPr>
              <p:spPr bwMode="auto">
                <a:xfrm>
                  <a:off x="2311057" y="2381242"/>
                  <a:ext cx="3988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Архангельск</a:t>
                  </a:r>
                </a:p>
              </p:txBody>
            </p:sp>
            <p:sp>
              <p:nvSpPr>
                <p:cNvPr id="179" name="Rectangle 615"/>
                <p:cNvSpPr>
                  <a:spLocks noChangeArrowheads="1"/>
                </p:cNvSpPr>
                <p:nvPr/>
              </p:nvSpPr>
              <p:spPr bwMode="auto">
                <a:xfrm>
                  <a:off x="1894835" y="2208331"/>
                  <a:ext cx="42628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Петрозаводск</a:t>
                  </a:r>
                </a:p>
              </p:txBody>
            </p:sp>
            <p:sp>
              <p:nvSpPr>
                <p:cNvPr id="180" name="Rectangle 619"/>
                <p:cNvSpPr>
                  <a:spLocks noChangeArrowheads="1"/>
                </p:cNvSpPr>
                <p:nvPr/>
              </p:nvSpPr>
              <p:spPr bwMode="auto">
                <a:xfrm>
                  <a:off x="1868925" y="2706588"/>
                  <a:ext cx="25759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Вологда</a:t>
                  </a:r>
                </a:p>
              </p:txBody>
            </p:sp>
            <p:sp>
              <p:nvSpPr>
                <p:cNvPr id="181" name="Rectangle 628"/>
                <p:cNvSpPr>
                  <a:spLocks noChangeArrowheads="1"/>
                </p:cNvSpPr>
                <p:nvPr/>
              </p:nvSpPr>
              <p:spPr bwMode="auto">
                <a:xfrm>
                  <a:off x="1655813" y="2816112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Ярославль</a:t>
                  </a:r>
                </a:p>
              </p:txBody>
            </p:sp>
            <p:sp>
              <p:nvSpPr>
                <p:cNvPr id="182" name="Rectangle 637"/>
                <p:cNvSpPr>
                  <a:spLocks noChangeArrowheads="1"/>
                </p:cNvSpPr>
                <p:nvPr/>
              </p:nvSpPr>
              <p:spPr bwMode="auto">
                <a:xfrm>
                  <a:off x="1789404" y="2915969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Кострома</a:t>
                  </a:r>
                </a:p>
              </p:txBody>
            </p:sp>
            <p:sp>
              <p:nvSpPr>
                <p:cNvPr id="183" name="Rectangle 646"/>
                <p:cNvSpPr>
                  <a:spLocks noChangeArrowheads="1"/>
                </p:cNvSpPr>
                <p:nvPr/>
              </p:nvSpPr>
              <p:spPr bwMode="auto">
                <a:xfrm>
                  <a:off x="1722608" y="3777656"/>
                  <a:ext cx="22883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Самара</a:t>
                  </a:r>
                </a:p>
              </p:txBody>
            </p:sp>
            <p:sp>
              <p:nvSpPr>
                <p:cNvPr id="184" name="Rectangle 655"/>
                <p:cNvSpPr>
                  <a:spLocks noChangeArrowheads="1"/>
                </p:cNvSpPr>
                <p:nvPr/>
              </p:nvSpPr>
              <p:spPr bwMode="auto">
                <a:xfrm>
                  <a:off x="2072499" y="3951603"/>
                  <a:ext cx="1320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Уфа</a:t>
                  </a:r>
                </a:p>
              </p:txBody>
            </p:sp>
            <p:sp>
              <p:nvSpPr>
                <p:cNvPr id="185" name="Rectangle 664"/>
                <p:cNvSpPr>
                  <a:spLocks noChangeArrowheads="1"/>
                </p:cNvSpPr>
                <p:nvPr/>
              </p:nvSpPr>
              <p:spPr bwMode="auto">
                <a:xfrm>
                  <a:off x="1891193" y="3463583"/>
                  <a:ext cx="21575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Казань</a:t>
                  </a:r>
                </a:p>
              </p:txBody>
            </p:sp>
            <p:sp>
              <p:nvSpPr>
                <p:cNvPr id="186" name="Rectangle 673"/>
                <p:cNvSpPr>
                  <a:spLocks noChangeArrowheads="1"/>
                </p:cNvSpPr>
                <p:nvPr/>
              </p:nvSpPr>
              <p:spPr bwMode="auto">
                <a:xfrm>
                  <a:off x="1628775" y="3234873"/>
                  <a:ext cx="37005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Н.Новгород</a:t>
                  </a:r>
                </a:p>
              </p:txBody>
            </p:sp>
            <p:sp>
              <p:nvSpPr>
                <p:cNvPr id="187" name="Rectangle 682"/>
                <p:cNvSpPr>
                  <a:spLocks noChangeArrowheads="1"/>
                </p:cNvSpPr>
                <p:nvPr/>
              </p:nvSpPr>
              <p:spPr bwMode="auto">
                <a:xfrm>
                  <a:off x="1636726" y="3556998"/>
                  <a:ext cx="33474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Ульяновск</a:t>
                  </a:r>
                </a:p>
              </p:txBody>
            </p:sp>
            <p:sp>
              <p:nvSpPr>
                <p:cNvPr id="188" name="Rectangle 691"/>
                <p:cNvSpPr>
                  <a:spLocks noChangeArrowheads="1"/>
                </p:cNvSpPr>
                <p:nvPr/>
              </p:nvSpPr>
              <p:spPr bwMode="auto">
                <a:xfrm>
                  <a:off x="1552436" y="3015829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Владимир</a:t>
                  </a:r>
                </a:p>
              </p:txBody>
            </p:sp>
            <p:sp>
              <p:nvSpPr>
                <p:cNvPr id="189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82045" y="4085513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Оренбург</a:t>
                  </a:r>
                </a:p>
              </p:txBody>
            </p:sp>
            <p:sp>
              <p:nvSpPr>
                <p:cNvPr id="190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01348" y="2392515"/>
                  <a:ext cx="29944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Новгород</a:t>
                  </a:r>
                </a:p>
              </p:txBody>
            </p:sp>
            <p:sp>
              <p:nvSpPr>
                <p:cNvPr id="191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80672" y="3674575"/>
                  <a:ext cx="2523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Саратов</a:t>
                  </a:r>
                </a:p>
              </p:txBody>
            </p:sp>
            <p:sp>
              <p:nvSpPr>
                <p:cNvPr id="192" name="Rectangle 727"/>
                <p:cNvSpPr>
                  <a:spLocks noChangeArrowheads="1"/>
                </p:cNvSpPr>
                <p:nvPr/>
              </p:nvSpPr>
              <p:spPr bwMode="auto">
                <a:xfrm>
                  <a:off x="1339321" y="3125350"/>
                  <a:ext cx="20921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Рязань</a:t>
                  </a:r>
                </a:p>
              </p:txBody>
            </p:sp>
            <p:sp>
              <p:nvSpPr>
                <p:cNvPr id="193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33157" y="3450697"/>
                  <a:ext cx="18568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Пенза</a:t>
                  </a:r>
                </a:p>
              </p:txBody>
            </p:sp>
            <p:sp>
              <p:nvSpPr>
                <p:cNvPr id="194" name="Rectangle 746"/>
                <p:cNvSpPr>
                  <a:spLocks noChangeArrowheads="1"/>
                </p:cNvSpPr>
                <p:nvPr/>
              </p:nvSpPr>
              <p:spPr bwMode="auto">
                <a:xfrm>
                  <a:off x="1345683" y="1960869"/>
                  <a:ext cx="22360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Санкт–</a:t>
                  </a:r>
                </a:p>
              </p:txBody>
            </p:sp>
            <p:sp>
              <p:nvSpPr>
                <p:cNvPr id="195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82065" y="2055895"/>
                  <a:ext cx="32559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Петербург</a:t>
                  </a:r>
                </a:p>
              </p:txBody>
            </p:sp>
            <p:sp>
              <p:nvSpPr>
                <p:cNvPr id="196" name="Rectangle 763"/>
                <p:cNvSpPr>
                  <a:spLocks noChangeArrowheads="1"/>
                </p:cNvSpPr>
                <p:nvPr/>
              </p:nvSpPr>
              <p:spPr bwMode="auto">
                <a:xfrm>
                  <a:off x="1356818" y="2613173"/>
                  <a:ext cx="18175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Тверь</a:t>
                  </a:r>
                </a:p>
              </p:txBody>
            </p:sp>
            <p:sp>
              <p:nvSpPr>
                <p:cNvPr id="197" name="Freeform 772"/>
                <p:cNvSpPr>
                  <a:spLocks/>
                </p:cNvSpPr>
                <p:nvPr/>
              </p:nvSpPr>
              <p:spPr bwMode="auto">
                <a:xfrm>
                  <a:off x="1406119" y="2893421"/>
                  <a:ext cx="39761" cy="38655"/>
                </a:xfrm>
                <a:custGeom>
                  <a:avLst/>
                  <a:gdLst>
                    <a:gd name="T0" fmla="*/ 2147483646 w 74"/>
                    <a:gd name="T1" fmla="*/ 2147483646 h 73"/>
                    <a:gd name="T2" fmla="*/ 2147483646 w 74"/>
                    <a:gd name="T3" fmla="*/ 2147483646 h 73"/>
                    <a:gd name="T4" fmla="*/ 2147483646 w 74"/>
                    <a:gd name="T5" fmla="*/ 2147483646 h 73"/>
                    <a:gd name="T6" fmla="*/ 2147483646 w 74"/>
                    <a:gd name="T7" fmla="*/ 2147483646 h 73"/>
                    <a:gd name="T8" fmla="*/ 2147483646 w 74"/>
                    <a:gd name="T9" fmla="*/ 2147483646 h 73"/>
                    <a:gd name="T10" fmla="*/ 2147483646 w 74"/>
                    <a:gd name="T11" fmla="*/ 2147483646 h 73"/>
                    <a:gd name="T12" fmla="*/ 2147483646 w 74"/>
                    <a:gd name="T13" fmla="*/ 2147483646 h 73"/>
                    <a:gd name="T14" fmla="*/ 2147483646 w 74"/>
                    <a:gd name="T15" fmla="*/ 0 h 73"/>
                    <a:gd name="T16" fmla="*/ 2147483646 w 74"/>
                    <a:gd name="T17" fmla="*/ 0 h 73"/>
                    <a:gd name="T18" fmla="*/ 2147483646 w 74"/>
                    <a:gd name="T19" fmla="*/ 2147483646 h 73"/>
                    <a:gd name="T20" fmla="*/ 2147483646 w 74"/>
                    <a:gd name="T21" fmla="*/ 2147483646 h 73"/>
                    <a:gd name="T22" fmla="*/ 2147483646 w 74"/>
                    <a:gd name="T23" fmla="*/ 2147483646 h 73"/>
                    <a:gd name="T24" fmla="*/ 2147483646 w 74"/>
                    <a:gd name="T25" fmla="*/ 2147483646 h 73"/>
                    <a:gd name="T26" fmla="*/ 2147483646 w 74"/>
                    <a:gd name="T27" fmla="*/ 2147483646 h 73"/>
                    <a:gd name="T28" fmla="*/ 2147483646 w 74"/>
                    <a:gd name="T29" fmla="*/ 2147483646 h 73"/>
                    <a:gd name="T30" fmla="*/ 0 w 74"/>
                    <a:gd name="T31" fmla="*/ 2147483646 h 73"/>
                    <a:gd name="T32" fmla="*/ 0 w 74"/>
                    <a:gd name="T33" fmla="*/ 2147483646 h 73"/>
                    <a:gd name="T34" fmla="*/ 2147483646 w 74"/>
                    <a:gd name="T35" fmla="*/ 2147483646 h 73"/>
                    <a:gd name="T36" fmla="*/ 2147483646 w 74"/>
                    <a:gd name="T37" fmla="*/ 2147483646 h 73"/>
                    <a:gd name="T38" fmla="*/ 2147483646 w 74"/>
                    <a:gd name="T39" fmla="*/ 2147483646 h 73"/>
                    <a:gd name="T40" fmla="*/ 2147483646 w 74"/>
                    <a:gd name="T41" fmla="*/ 2147483646 h 73"/>
                    <a:gd name="T42" fmla="*/ 2147483646 w 74"/>
                    <a:gd name="T43" fmla="*/ 2147483646 h 73"/>
                    <a:gd name="T44" fmla="*/ 2147483646 w 74"/>
                    <a:gd name="T45" fmla="*/ 2147483646 h 73"/>
                    <a:gd name="T46" fmla="*/ 2147483646 w 74"/>
                    <a:gd name="T47" fmla="*/ 2147483646 h 73"/>
                    <a:gd name="T48" fmla="*/ 2147483646 w 74"/>
                    <a:gd name="T49" fmla="*/ 2147483646 h 73"/>
                    <a:gd name="T50" fmla="*/ 2147483646 w 74"/>
                    <a:gd name="T51" fmla="*/ 2147483646 h 73"/>
                    <a:gd name="T52" fmla="*/ 2147483646 w 74"/>
                    <a:gd name="T53" fmla="*/ 2147483646 h 73"/>
                    <a:gd name="T54" fmla="*/ 2147483646 w 74"/>
                    <a:gd name="T55" fmla="*/ 2147483646 h 73"/>
                    <a:gd name="T56" fmla="*/ 2147483646 w 74"/>
                    <a:gd name="T57" fmla="*/ 2147483646 h 73"/>
                    <a:gd name="T58" fmla="*/ 2147483646 w 74"/>
                    <a:gd name="T59" fmla="*/ 2147483646 h 73"/>
                    <a:gd name="T60" fmla="*/ 2147483646 w 74"/>
                    <a:gd name="T61" fmla="*/ 2147483646 h 73"/>
                    <a:gd name="T62" fmla="*/ 2147483646 w 74"/>
                    <a:gd name="T63" fmla="*/ 2147483646 h 73"/>
                    <a:gd name="T64" fmla="*/ 2147483646 w 74"/>
                    <a:gd name="T65" fmla="*/ 2147483646 h 7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3"/>
                    <a:gd name="T101" fmla="*/ 74 w 74"/>
                    <a:gd name="T102" fmla="*/ 73 h 7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3">
                      <a:moveTo>
                        <a:pt x="74" y="34"/>
                      </a:moveTo>
                      <a:lnTo>
                        <a:pt x="72" y="26"/>
                      </a:lnTo>
                      <a:lnTo>
                        <a:pt x="70" y="21"/>
                      </a:lnTo>
                      <a:lnTo>
                        <a:pt x="66" y="15"/>
                      </a:lnTo>
                      <a:lnTo>
                        <a:pt x="58" y="7"/>
                      </a:lnTo>
                      <a:lnTo>
                        <a:pt x="52" y="3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1" y="3"/>
                      </a:lnTo>
                      <a:lnTo>
                        <a:pt x="15" y="7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7"/>
                      </a:lnTo>
                      <a:lnTo>
                        <a:pt x="3" y="52"/>
                      </a:lnTo>
                      <a:lnTo>
                        <a:pt x="7" y="58"/>
                      </a:lnTo>
                      <a:lnTo>
                        <a:pt x="15" y="66"/>
                      </a:lnTo>
                      <a:lnTo>
                        <a:pt x="21" y="70"/>
                      </a:lnTo>
                      <a:lnTo>
                        <a:pt x="26" y="72"/>
                      </a:lnTo>
                      <a:lnTo>
                        <a:pt x="34" y="73"/>
                      </a:lnTo>
                      <a:lnTo>
                        <a:pt x="39" y="73"/>
                      </a:lnTo>
                      <a:lnTo>
                        <a:pt x="47" y="72"/>
                      </a:lnTo>
                      <a:lnTo>
                        <a:pt x="52" y="70"/>
                      </a:lnTo>
                      <a:lnTo>
                        <a:pt x="58" y="66"/>
                      </a:lnTo>
                      <a:lnTo>
                        <a:pt x="66" y="58"/>
                      </a:lnTo>
                      <a:lnTo>
                        <a:pt x="70" y="52"/>
                      </a:lnTo>
                      <a:lnTo>
                        <a:pt x="72" y="47"/>
                      </a:lnTo>
                      <a:lnTo>
                        <a:pt x="74" y="39"/>
                      </a:lnTo>
                      <a:lnTo>
                        <a:pt x="74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98" name="Freeform 773"/>
                <p:cNvSpPr>
                  <a:spLocks/>
                </p:cNvSpPr>
                <p:nvPr/>
              </p:nvSpPr>
              <p:spPr bwMode="auto">
                <a:xfrm>
                  <a:off x="1415661" y="2903085"/>
                  <a:ext cx="19085" cy="19328"/>
                </a:xfrm>
                <a:custGeom>
                  <a:avLst/>
                  <a:gdLst>
                    <a:gd name="T0" fmla="*/ 0 w 35"/>
                    <a:gd name="T1" fmla="*/ 2147483646 h 35"/>
                    <a:gd name="T2" fmla="*/ 2147483646 w 35"/>
                    <a:gd name="T3" fmla="*/ 0 h 35"/>
                    <a:gd name="T4" fmla="*/ 2147483646 w 35"/>
                    <a:gd name="T5" fmla="*/ 2147483646 h 35"/>
                    <a:gd name="T6" fmla="*/ 2147483646 w 35"/>
                    <a:gd name="T7" fmla="*/ 2147483646 h 35"/>
                    <a:gd name="T8" fmla="*/ 0 w 35"/>
                    <a:gd name="T9" fmla="*/ 2147483646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"/>
                    <a:gd name="T16" fmla="*/ 0 h 35"/>
                    <a:gd name="T17" fmla="*/ 35 w 35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" h="35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35" y="17"/>
                      </a:lnTo>
                      <a:lnTo>
                        <a:pt x="18" y="3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99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47079" y="2782287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МОСКВА</a:t>
                  </a:r>
                </a:p>
              </p:txBody>
            </p:sp>
            <p:sp>
              <p:nvSpPr>
                <p:cNvPr id="200" name="Rectangle 783"/>
                <p:cNvSpPr>
                  <a:spLocks noChangeArrowheads="1"/>
                </p:cNvSpPr>
                <p:nvPr/>
              </p:nvSpPr>
              <p:spPr bwMode="auto">
                <a:xfrm>
                  <a:off x="1231173" y="3294469"/>
                  <a:ext cx="23014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Тамбов</a:t>
                  </a:r>
                </a:p>
              </p:txBody>
            </p:sp>
            <p:sp>
              <p:nvSpPr>
                <p:cNvPr id="201" name="Rectangle 800"/>
                <p:cNvSpPr>
                  <a:spLocks noChangeArrowheads="1"/>
                </p:cNvSpPr>
                <p:nvPr/>
              </p:nvSpPr>
              <p:spPr bwMode="auto">
                <a:xfrm>
                  <a:off x="1030276" y="4228857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Астрахань</a:t>
                  </a:r>
                </a:p>
              </p:txBody>
            </p:sp>
            <p:sp>
              <p:nvSpPr>
                <p:cNvPr id="202" name="Rectangle 801"/>
                <p:cNvSpPr>
                  <a:spLocks noChangeArrowheads="1"/>
                </p:cNvSpPr>
                <p:nvPr/>
              </p:nvSpPr>
              <p:spPr bwMode="auto">
                <a:xfrm>
                  <a:off x="1056228" y="3801815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Волгоград</a:t>
                  </a:r>
                </a:p>
              </p:txBody>
            </p:sp>
            <p:sp>
              <p:nvSpPr>
                <p:cNvPr id="203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9411" y="2986836"/>
                  <a:ext cx="1582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Орел</a:t>
                  </a:r>
                </a:p>
              </p:txBody>
            </p:sp>
            <p:sp>
              <p:nvSpPr>
                <p:cNvPr id="204" name="Rectangle 821"/>
                <p:cNvSpPr>
                  <a:spLocks noChangeArrowheads="1"/>
                </p:cNvSpPr>
                <p:nvPr/>
              </p:nvSpPr>
              <p:spPr bwMode="auto">
                <a:xfrm>
                  <a:off x="712165" y="1814871"/>
                  <a:ext cx="41058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Калининград</a:t>
                  </a:r>
                </a:p>
              </p:txBody>
            </p:sp>
            <p:sp>
              <p:nvSpPr>
                <p:cNvPr id="205" name="Rectangle 836"/>
                <p:cNvSpPr>
                  <a:spLocks noChangeArrowheads="1"/>
                </p:cNvSpPr>
                <p:nvPr/>
              </p:nvSpPr>
              <p:spPr bwMode="auto">
                <a:xfrm>
                  <a:off x="792661" y="2586828"/>
                  <a:ext cx="30728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Смоленск</a:t>
                  </a:r>
                </a:p>
              </p:txBody>
            </p:sp>
            <p:sp>
              <p:nvSpPr>
                <p:cNvPr id="206" name="Rectangle 845"/>
                <p:cNvSpPr>
                  <a:spLocks noChangeArrowheads="1"/>
                </p:cNvSpPr>
                <p:nvPr/>
              </p:nvSpPr>
              <p:spPr bwMode="auto">
                <a:xfrm>
                  <a:off x="978124" y="2297489"/>
                  <a:ext cx="1909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Псков</a:t>
                  </a:r>
                </a:p>
              </p:txBody>
            </p:sp>
            <p:sp>
              <p:nvSpPr>
                <p:cNvPr id="207" name="Rectangle 846"/>
                <p:cNvSpPr>
                  <a:spLocks noChangeArrowheads="1"/>
                </p:cNvSpPr>
                <p:nvPr/>
              </p:nvSpPr>
              <p:spPr bwMode="auto">
                <a:xfrm>
                  <a:off x="722244" y="3341175"/>
                  <a:ext cx="29029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Воронеж</a:t>
                  </a:r>
                </a:p>
              </p:txBody>
            </p:sp>
            <p:sp>
              <p:nvSpPr>
                <p:cNvPr id="208" name="Rectangle 863"/>
                <p:cNvSpPr>
                  <a:spLocks noChangeArrowheads="1"/>
                </p:cNvSpPr>
                <p:nvPr/>
              </p:nvSpPr>
              <p:spPr bwMode="auto">
                <a:xfrm>
                  <a:off x="651620" y="4523490"/>
                  <a:ext cx="3412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Махачкала</a:t>
                  </a:r>
                </a:p>
              </p:txBody>
            </p:sp>
            <p:sp>
              <p:nvSpPr>
                <p:cNvPr id="209" name="Rectangle 864"/>
                <p:cNvSpPr>
                  <a:spLocks noChangeArrowheads="1"/>
                </p:cNvSpPr>
                <p:nvPr/>
              </p:nvSpPr>
              <p:spPr bwMode="auto">
                <a:xfrm>
                  <a:off x="595013" y="3987037"/>
                  <a:ext cx="36613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Ставрополь</a:t>
                  </a:r>
                </a:p>
              </p:txBody>
            </p:sp>
            <p:sp>
              <p:nvSpPr>
                <p:cNvPr id="210" name="Rectangle 873"/>
                <p:cNvSpPr>
                  <a:spLocks noChangeArrowheads="1"/>
                </p:cNvSpPr>
                <p:nvPr/>
              </p:nvSpPr>
              <p:spPr bwMode="auto">
                <a:xfrm>
                  <a:off x="830393" y="4093338"/>
                  <a:ext cx="2209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Элиста</a:t>
                  </a:r>
                </a:p>
              </p:txBody>
            </p:sp>
            <p:sp>
              <p:nvSpPr>
                <p:cNvPr id="211" name="Rectangle 890"/>
                <p:cNvSpPr>
                  <a:spLocks noChangeArrowheads="1"/>
                </p:cNvSpPr>
                <p:nvPr/>
              </p:nvSpPr>
              <p:spPr bwMode="auto">
                <a:xfrm>
                  <a:off x="651278" y="3595422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на–Дону</a:t>
                  </a:r>
                </a:p>
              </p:txBody>
            </p:sp>
            <p:sp>
              <p:nvSpPr>
                <p:cNvPr id="212" name="Rectangle 898"/>
                <p:cNvSpPr>
                  <a:spLocks noChangeArrowheads="1"/>
                </p:cNvSpPr>
                <p:nvPr/>
              </p:nvSpPr>
              <p:spPr bwMode="auto">
                <a:xfrm>
                  <a:off x="655250" y="3500627"/>
                  <a:ext cx="24844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Ростов–</a:t>
                  </a:r>
                </a:p>
              </p:txBody>
            </p:sp>
            <p:sp>
              <p:nvSpPr>
                <p:cNvPr id="213" name="Rectangle 908"/>
                <p:cNvSpPr>
                  <a:spLocks noChangeArrowheads="1"/>
                </p:cNvSpPr>
                <p:nvPr/>
              </p:nvSpPr>
              <p:spPr bwMode="auto">
                <a:xfrm>
                  <a:off x="572748" y="3194724"/>
                  <a:ext cx="28767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Белгород</a:t>
                  </a:r>
                </a:p>
              </p:txBody>
            </p:sp>
            <p:sp>
              <p:nvSpPr>
                <p:cNvPr id="214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978" y="27707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Брянск</a:t>
                  </a:r>
                </a:p>
              </p:txBody>
            </p:sp>
            <p:sp>
              <p:nvSpPr>
                <p:cNvPr id="215" name="Rectangle 926"/>
                <p:cNvSpPr>
                  <a:spLocks noChangeArrowheads="1"/>
                </p:cNvSpPr>
                <p:nvPr/>
              </p:nvSpPr>
              <p:spPr bwMode="auto">
                <a:xfrm>
                  <a:off x="723411" y="3017440"/>
                  <a:ext cx="18960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Курск</a:t>
                  </a:r>
                </a:p>
              </p:txBody>
            </p:sp>
            <p:sp>
              <p:nvSpPr>
                <p:cNvPr id="216" name="Rectangle 935"/>
                <p:cNvSpPr>
                  <a:spLocks noChangeArrowheads="1"/>
                </p:cNvSpPr>
                <p:nvPr/>
              </p:nvSpPr>
              <p:spPr bwMode="auto">
                <a:xfrm>
                  <a:off x="174431" y="3687460"/>
                  <a:ext cx="33213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Краснодар</a:t>
                  </a:r>
                </a:p>
              </p:txBody>
            </p:sp>
            <p:sp>
              <p:nvSpPr>
                <p:cNvPr id="217" name="Rectangle 944"/>
                <p:cNvSpPr>
                  <a:spLocks noChangeArrowheads="1"/>
                </p:cNvSpPr>
                <p:nvPr/>
              </p:nvSpPr>
              <p:spPr bwMode="auto">
                <a:xfrm>
                  <a:off x="279948" y="4357596"/>
                  <a:ext cx="2719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Грозный</a:t>
                  </a:r>
                </a:p>
              </p:txBody>
            </p:sp>
            <p:sp>
              <p:nvSpPr>
                <p:cNvPr id="218" name="Rectangle 953"/>
                <p:cNvSpPr>
                  <a:spLocks noChangeArrowheads="1"/>
                </p:cNvSpPr>
                <p:nvPr/>
              </p:nvSpPr>
              <p:spPr bwMode="auto">
                <a:xfrm>
                  <a:off x="44414" y="4233311"/>
                  <a:ext cx="3922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Владикавказ</a:t>
                  </a:r>
                </a:p>
              </p:txBody>
            </p:sp>
            <p:sp>
              <p:nvSpPr>
                <p:cNvPr id="219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049" y="4141771"/>
                  <a:ext cx="26675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Нальчик</a:t>
                  </a:r>
                </a:p>
              </p:txBody>
            </p:sp>
            <p:sp>
              <p:nvSpPr>
                <p:cNvPr id="220" name="Полилиния 219"/>
                <p:cNvSpPr/>
                <p:nvPr/>
              </p:nvSpPr>
              <p:spPr bwMode="auto">
                <a:xfrm>
                  <a:off x="546898" y="4272512"/>
                  <a:ext cx="85451" cy="114067"/>
                </a:xfrm>
                <a:custGeom>
                  <a:avLst/>
                  <a:gdLst>
                    <a:gd name="connsiteX0" fmla="*/ 654844 w 671513"/>
                    <a:gd name="connsiteY0" fmla="*/ 119063 h 809763"/>
                    <a:gd name="connsiteX1" fmla="*/ 659606 w 671513"/>
                    <a:gd name="connsiteY1" fmla="*/ 145256 h 809763"/>
                    <a:gd name="connsiteX2" fmla="*/ 664369 w 671513"/>
                    <a:gd name="connsiteY2" fmla="*/ 152400 h 809763"/>
                    <a:gd name="connsiteX3" fmla="*/ 671513 w 671513"/>
                    <a:gd name="connsiteY3" fmla="*/ 192881 h 809763"/>
                    <a:gd name="connsiteX4" fmla="*/ 664369 w 671513"/>
                    <a:gd name="connsiteY4" fmla="*/ 221456 h 809763"/>
                    <a:gd name="connsiteX5" fmla="*/ 652463 w 671513"/>
                    <a:gd name="connsiteY5" fmla="*/ 242888 h 809763"/>
                    <a:gd name="connsiteX6" fmla="*/ 650081 w 671513"/>
                    <a:gd name="connsiteY6" fmla="*/ 266700 h 809763"/>
                    <a:gd name="connsiteX7" fmla="*/ 647700 w 671513"/>
                    <a:gd name="connsiteY7" fmla="*/ 276225 h 809763"/>
                    <a:gd name="connsiteX8" fmla="*/ 645319 w 671513"/>
                    <a:gd name="connsiteY8" fmla="*/ 288131 h 809763"/>
                    <a:gd name="connsiteX9" fmla="*/ 642938 w 671513"/>
                    <a:gd name="connsiteY9" fmla="*/ 295275 h 809763"/>
                    <a:gd name="connsiteX10" fmla="*/ 638175 w 671513"/>
                    <a:gd name="connsiteY10" fmla="*/ 314325 h 809763"/>
                    <a:gd name="connsiteX11" fmla="*/ 635794 w 671513"/>
                    <a:gd name="connsiteY11" fmla="*/ 338138 h 809763"/>
                    <a:gd name="connsiteX12" fmla="*/ 640556 w 671513"/>
                    <a:gd name="connsiteY12" fmla="*/ 361950 h 809763"/>
                    <a:gd name="connsiteX13" fmla="*/ 640556 w 671513"/>
                    <a:gd name="connsiteY13" fmla="*/ 431006 h 809763"/>
                    <a:gd name="connsiteX14" fmla="*/ 638175 w 671513"/>
                    <a:gd name="connsiteY14" fmla="*/ 440531 h 809763"/>
                    <a:gd name="connsiteX15" fmla="*/ 631031 w 671513"/>
                    <a:gd name="connsiteY15" fmla="*/ 450056 h 809763"/>
                    <a:gd name="connsiteX16" fmla="*/ 619125 w 671513"/>
                    <a:gd name="connsiteY16" fmla="*/ 464344 h 809763"/>
                    <a:gd name="connsiteX17" fmla="*/ 616744 w 671513"/>
                    <a:gd name="connsiteY17" fmla="*/ 471488 h 809763"/>
                    <a:gd name="connsiteX18" fmla="*/ 607219 w 671513"/>
                    <a:gd name="connsiteY18" fmla="*/ 485775 h 809763"/>
                    <a:gd name="connsiteX19" fmla="*/ 600075 w 671513"/>
                    <a:gd name="connsiteY19" fmla="*/ 507206 h 809763"/>
                    <a:gd name="connsiteX20" fmla="*/ 597694 w 671513"/>
                    <a:gd name="connsiteY20" fmla="*/ 514350 h 809763"/>
                    <a:gd name="connsiteX21" fmla="*/ 585788 w 671513"/>
                    <a:gd name="connsiteY21" fmla="*/ 531019 h 809763"/>
                    <a:gd name="connsiteX22" fmla="*/ 578644 w 671513"/>
                    <a:gd name="connsiteY22" fmla="*/ 554831 h 809763"/>
                    <a:gd name="connsiteX23" fmla="*/ 561975 w 671513"/>
                    <a:gd name="connsiteY23" fmla="*/ 576263 h 809763"/>
                    <a:gd name="connsiteX24" fmla="*/ 554831 w 671513"/>
                    <a:gd name="connsiteY24" fmla="*/ 581025 h 809763"/>
                    <a:gd name="connsiteX25" fmla="*/ 542925 w 671513"/>
                    <a:gd name="connsiteY25" fmla="*/ 592931 h 809763"/>
                    <a:gd name="connsiteX26" fmla="*/ 535781 w 671513"/>
                    <a:gd name="connsiteY26" fmla="*/ 600075 h 809763"/>
                    <a:gd name="connsiteX27" fmla="*/ 521494 w 671513"/>
                    <a:gd name="connsiteY27" fmla="*/ 607219 h 809763"/>
                    <a:gd name="connsiteX28" fmla="*/ 511969 w 671513"/>
                    <a:gd name="connsiteY28" fmla="*/ 614363 h 809763"/>
                    <a:gd name="connsiteX29" fmla="*/ 507206 w 671513"/>
                    <a:gd name="connsiteY29" fmla="*/ 621506 h 809763"/>
                    <a:gd name="connsiteX30" fmla="*/ 492919 w 671513"/>
                    <a:gd name="connsiteY30" fmla="*/ 631031 h 809763"/>
                    <a:gd name="connsiteX31" fmla="*/ 485775 w 671513"/>
                    <a:gd name="connsiteY31" fmla="*/ 638175 h 809763"/>
                    <a:gd name="connsiteX32" fmla="*/ 478631 w 671513"/>
                    <a:gd name="connsiteY32" fmla="*/ 642938 h 809763"/>
                    <a:gd name="connsiteX33" fmla="*/ 476250 w 671513"/>
                    <a:gd name="connsiteY33" fmla="*/ 650081 h 809763"/>
                    <a:gd name="connsiteX34" fmla="*/ 466725 w 671513"/>
                    <a:gd name="connsiteY34" fmla="*/ 657225 h 809763"/>
                    <a:gd name="connsiteX35" fmla="*/ 459581 w 671513"/>
                    <a:gd name="connsiteY35" fmla="*/ 664369 h 809763"/>
                    <a:gd name="connsiteX36" fmla="*/ 442913 w 671513"/>
                    <a:gd name="connsiteY36" fmla="*/ 676275 h 809763"/>
                    <a:gd name="connsiteX37" fmla="*/ 431006 w 671513"/>
                    <a:gd name="connsiteY37" fmla="*/ 685800 h 809763"/>
                    <a:gd name="connsiteX38" fmla="*/ 419100 w 671513"/>
                    <a:gd name="connsiteY38" fmla="*/ 695325 h 809763"/>
                    <a:gd name="connsiteX39" fmla="*/ 404813 w 671513"/>
                    <a:gd name="connsiteY39" fmla="*/ 707231 h 809763"/>
                    <a:gd name="connsiteX40" fmla="*/ 397669 w 671513"/>
                    <a:gd name="connsiteY40" fmla="*/ 709613 h 809763"/>
                    <a:gd name="connsiteX41" fmla="*/ 388144 w 671513"/>
                    <a:gd name="connsiteY41" fmla="*/ 714375 h 809763"/>
                    <a:gd name="connsiteX42" fmla="*/ 373856 w 671513"/>
                    <a:gd name="connsiteY42" fmla="*/ 723900 h 809763"/>
                    <a:gd name="connsiteX43" fmla="*/ 366713 w 671513"/>
                    <a:gd name="connsiteY43" fmla="*/ 728663 h 809763"/>
                    <a:gd name="connsiteX44" fmla="*/ 359569 w 671513"/>
                    <a:gd name="connsiteY44" fmla="*/ 735806 h 809763"/>
                    <a:gd name="connsiteX45" fmla="*/ 352425 w 671513"/>
                    <a:gd name="connsiteY45" fmla="*/ 738188 h 809763"/>
                    <a:gd name="connsiteX46" fmla="*/ 345281 w 671513"/>
                    <a:gd name="connsiteY46" fmla="*/ 742950 h 809763"/>
                    <a:gd name="connsiteX47" fmla="*/ 333375 w 671513"/>
                    <a:gd name="connsiteY47" fmla="*/ 752475 h 809763"/>
                    <a:gd name="connsiteX48" fmla="*/ 328613 w 671513"/>
                    <a:gd name="connsiteY48" fmla="*/ 759619 h 809763"/>
                    <a:gd name="connsiteX49" fmla="*/ 314325 w 671513"/>
                    <a:gd name="connsiteY49" fmla="*/ 769144 h 809763"/>
                    <a:gd name="connsiteX50" fmla="*/ 307181 w 671513"/>
                    <a:gd name="connsiteY50" fmla="*/ 773906 h 809763"/>
                    <a:gd name="connsiteX51" fmla="*/ 292894 w 671513"/>
                    <a:gd name="connsiteY51" fmla="*/ 783431 h 809763"/>
                    <a:gd name="connsiteX52" fmla="*/ 288131 w 671513"/>
                    <a:gd name="connsiteY52" fmla="*/ 790575 h 809763"/>
                    <a:gd name="connsiteX53" fmla="*/ 273844 w 671513"/>
                    <a:gd name="connsiteY53" fmla="*/ 792956 h 809763"/>
                    <a:gd name="connsiteX54" fmla="*/ 266700 w 671513"/>
                    <a:gd name="connsiteY54" fmla="*/ 797719 h 809763"/>
                    <a:gd name="connsiteX55" fmla="*/ 252413 w 671513"/>
                    <a:gd name="connsiteY55" fmla="*/ 802481 h 809763"/>
                    <a:gd name="connsiteX56" fmla="*/ 238125 w 671513"/>
                    <a:gd name="connsiteY56" fmla="*/ 809625 h 809763"/>
                    <a:gd name="connsiteX57" fmla="*/ 230981 w 671513"/>
                    <a:gd name="connsiteY57" fmla="*/ 795338 h 809763"/>
                    <a:gd name="connsiteX58" fmla="*/ 223838 w 671513"/>
                    <a:gd name="connsiteY58" fmla="*/ 790575 h 809763"/>
                    <a:gd name="connsiteX59" fmla="*/ 211931 w 671513"/>
                    <a:gd name="connsiteY59" fmla="*/ 778669 h 809763"/>
                    <a:gd name="connsiteX60" fmla="*/ 200025 w 671513"/>
                    <a:gd name="connsiteY60" fmla="*/ 766763 h 809763"/>
                    <a:gd name="connsiteX61" fmla="*/ 192881 w 671513"/>
                    <a:gd name="connsiteY61" fmla="*/ 752475 h 809763"/>
                    <a:gd name="connsiteX62" fmla="*/ 185738 w 671513"/>
                    <a:gd name="connsiteY62" fmla="*/ 750094 h 809763"/>
                    <a:gd name="connsiteX63" fmla="*/ 166688 w 671513"/>
                    <a:gd name="connsiteY63" fmla="*/ 745331 h 809763"/>
                    <a:gd name="connsiteX64" fmla="*/ 159544 w 671513"/>
                    <a:gd name="connsiteY64" fmla="*/ 742950 h 809763"/>
                    <a:gd name="connsiteX65" fmla="*/ 147638 w 671513"/>
                    <a:gd name="connsiteY65" fmla="*/ 740569 h 809763"/>
                    <a:gd name="connsiteX66" fmla="*/ 138113 w 671513"/>
                    <a:gd name="connsiteY66" fmla="*/ 738188 h 809763"/>
                    <a:gd name="connsiteX67" fmla="*/ 126206 w 671513"/>
                    <a:gd name="connsiteY67" fmla="*/ 735806 h 809763"/>
                    <a:gd name="connsiteX68" fmla="*/ 111919 w 671513"/>
                    <a:gd name="connsiteY68" fmla="*/ 728663 h 809763"/>
                    <a:gd name="connsiteX69" fmla="*/ 90488 w 671513"/>
                    <a:gd name="connsiteY69" fmla="*/ 723900 h 809763"/>
                    <a:gd name="connsiteX70" fmla="*/ 83344 w 671513"/>
                    <a:gd name="connsiteY70" fmla="*/ 719138 h 809763"/>
                    <a:gd name="connsiteX71" fmla="*/ 80963 w 671513"/>
                    <a:gd name="connsiteY71" fmla="*/ 711994 h 809763"/>
                    <a:gd name="connsiteX72" fmla="*/ 52388 w 671513"/>
                    <a:gd name="connsiteY72" fmla="*/ 697706 h 809763"/>
                    <a:gd name="connsiteX73" fmla="*/ 38100 w 671513"/>
                    <a:gd name="connsiteY73" fmla="*/ 695325 h 809763"/>
                    <a:gd name="connsiteX74" fmla="*/ 23813 w 671513"/>
                    <a:gd name="connsiteY74" fmla="*/ 685800 h 809763"/>
                    <a:gd name="connsiteX75" fmla="*/ 19050 w 671513"/>
                    <a:gd name="connsiteY75" fmla="*/ 671513 h 809763"/>
                    <a:gd name="connsiteX76" fmla="*/ 16669 w 671513"/>
                    <a:gd name="connsiteY76" fmla="*/ 661988 h 809763"/>
                    <a:gd name="connsiteX77" fmla="*/ 11906 w 671513"/>
                    <a:gd name="connsiteY77" fmla="*/ 638175 h 809763"/>
                    <a:gd name="connsiteX78" fmla="*/ 7144 w 671513"/>
                    <a:gd name="connsiteY78" fmla="*/ 573881 h 809763"/>
                    <a:gd name="connsiteX79" fmla="*/ 2381 w 671513"/>
                    <a:gd name="connsiteY79" fmla="*/ 559594 h 809763"/>
                    <a:gd name="connsiteX80" fmla="*/ 0 w 671513"/>
                    <a:gd name="connsiteY80" fmla="*/ 552450 h 809763"/>
                    <a:gd name="connsiteX81" fmla="*/ 2381 w 671513"/>
                    <a:gd name="connsiteY81" fmla="*/ 542925 h 809763"/>
                    <a:gd name="connsiteX82" fmla="*/ 19050 w 671513"/>
                    <a:gd name="connsiteY82" fmla="*/ 545306 h 809763"/>
                    <a:gd name="connsiteX83" fmla="*/ 40481 w 671513"/>
                    <a:gd name="connsiteY83" fmla="*/ 542925 h 809763"/>
                    <a:gd name="connsiteX84" fmla="*/ 47625 w 671513"/>
                    <a:gd name="connsiteY84" fmla="*/ 540544 h 809763"/>
                    <a:gd name="connsiteX85" fmla="*/ 57150 w 671513"/>
                    <a:gd name="connsiteY85" fmla="*/ 554831 h 809763"/>
                    <a:gd name="connsiteX86" fmla="*/ 64294 w 671513"/>
                    <a:gd name="connsiteY86" fmla="*/ 559594 h 809763"/>
                    <a:gd name="connsiteX87" fmla="*/ 73819 w 671513"/>
                    <a:gd name="connsiteY87" fmla="*/ 571500 h 809763"/>
                    <a:gd name="connsiteX88" fmla="*/ 83344 w 671513"/>
                    <a:gd name="connsiteY88" fmla="*/ 583406 h 809763"/>
                    <a:gd name="connsiteX89" fmla="*/ 88106 w 671513"/>
                    <a:gd name="connsiteY89" fmla="*/ 590550 h 809763"/>
                    <a:gd name="connsiteX90" fmla="*/ 95250 w 671513"/>
                    <a:gd name="connsiteY90" fmla="*/ 595313 h 809763"/>
                    <a:gd name="connsiteX91" fmla="*/ 102394 w 671513"/>
                    <a:gd name="connsiteY91" fmla="*/ 616744 h 809763"/>
                    <a:gd name="connsiteX92" fmla="*/ 107156 w 671513"/>
                    <a:gd name="connsiteY92" fmla="*/ 635794 h 809763"/>
                    <a:gd name="connsiteX93" fmla="*/ 114300 w 671513"/>
                    <a:gd name="connsiteY93" fmla="*/ 640556 h 809763"/>
                    <a:gd name="connsiteX94" fmla="*/ 126206 w 671513"/>
                    <a:gd name="connsiteY94" fmla="*/ 652463 h 809763"/>
                    <a:gd name="connsiteX95" fmla="*/ 154781 w 671513"/>
                    <a:gd name="connsiteY95" fmla="*/ 638175 h 809763"/>
                    <a:gd name="connsiteX96" fmla="*/ 161925 w 671513"/>
                    <a:gd name="connsiteY96" fmla="*/ 635794 h 809763"/>
                    <a:gd name="connsiteX97" fmla="*/ 183356 w 671513"/>
                    <a:gd name="connsiteY97" fmla="*/ 621506 h 809763"/>
                    <a:gd name="connsiteX98" fmla="*/ 190500 w 671513"/>
                    <a:gd name="connsiteY98" fmla="*/ 616744 h 809763"/>
                    <a:gd name="connsiteX99" fmla="*/ 207169 w 671513"/>
                    <a:gd name="connsiteY99" fmla="*/ 600075 h 809763"/>
                    <a:gd name="connsiteX100" fmla="*/ 211931 w 671513"/>
                    <a:gd name="connsiteY100" fmla="*/ 592931 h 809763"/>
                    <a:gd name="connsiteX101" fmla="*/ 226219 w 671513"/>
                    <a:gd name="connsiteY101" fmla="*/ 588169 h 809763"/>
                    <a:gd name="connsiteX102" fmla="*/ 240506 w 671513"/>
                    <a:gd name="connsiteY102" fmla="*/ 583406 h 809763"/>
                    <a:gd name="connsiteX103" fmla="*/ 247650 w 671513"/>
                    <a:gd name="connsiteY103" fmla="*/ 578644 h 809763"/>
                    <a:gd name="connsiteX104" fmla="*/ 259556 w 671513"/>
                    <a:gd name="connsiteY104" fmla="*/ 569119 h 809763"/>
                    <a:gd name="connsiteX105" fmla="*/ 266700 w 671513"/>
                    <a:gd name="connsiteY105" fmla="*/ 564356 h 809763"/>
                    <a:gd name="connsiteX106" fmla="*/ 280988 w 671513"/>
                    <a:gd name="connsiteY106" fmla="*/ 559594 h 809763"/>
                    <a:gd name="connsiteX107" fmla="*/ 292894 w 671513"/>
                    <a:gd name="connsiteY107" fmla="*/ 550069 h 809763"/>
                    <a:gd name="connsiteX108" fmla="*/ 307181 w 671513"/>
                    <a:gd name="connsiteY108" fmla="*/ 540544 h 809763"/>
                    <a:gd name="connsiteX109" fmla="*/ 311944 w 671513"/>
                    <a:gd name="connsiteY109" fmla="*/ 533400 h 809763"/>
                    <a:gd name="connsiteX110" fmla="*/ 316706 w 671513"/>
                    <a:gd name="connsiteY110" fmla="*/ 514350 h 809763"/>
                    <a:gd name="connsiteX111" fmla="*/ 321469 w 671513"/>
                    <a:gd name="connsiteY111" fmla="*/ 469106 h 809763"/>
                    <a:gd name="connsiteX112" fmla="*/ 326231 w 671513"/>
                    <a:gd name="connsiteY112" fmla="*/ 454819 h 809763"/>
                    <a:gd name="connsiteX113" fmla="*/ 328613 w 671513"/>
                    <a:gd name="connsiteY113" fmla="*/ 447675 h 809763"/>
                    <a:gd name="connsiteX114" fmla="*/ 330994 w 671513"/>
                    <a:gd name="connsiteY114" fmla="*/ 423863 h 809763"/>
                    <a:gd name="connsiteX115" fmla="*/ 333375 w 671513"/>
                    <a:gd name="connsiteY115" fmla="*/ 416719 h 809763"/>
                    <a:gd name="connsiteX116" fmla="*/ 342900 w 671513"/>
                    <a:gd name="connsiteY116" fmla="*/ 383381 h 809763"/>
                    <a:gd name="connsiteX117" fmla="*/ 345281 w 671513"/>
                    <a:gd name="connsiteY117" fmla="*/ 347663 h 809763"/>
                    <a:gd name="connsiteX118" fmla="*/ 347663 w 671513"/>
                    <a:gd name="connsiteY118" fmla="*/ 340519 h 809763"/>
                    <a:gd name="connsiteX119" fmla="*/ 350044 w 671513"/>
                    <a:gd name="connsiteY119" fmla="*/ 323850 h 809763"/>
                    <a:gd name="connsiteX120" fmla="*/ 352425 w 671513"/>
                    <a:gd name="connsiteY120" fmla="*/ 280988 h 809763"/>
                    <a:gd name="connsiteX121" fmla="*/ 354806 w 671513"/>
                    <a:gd name="connsiteY121" fmla="*/ 261938 h 809763"/>
                    <a:gd name="connsiteX122" fmla="*/ 347663 w 671513"/>
                    <a:gd name="connsiteY122" fmla="*/ 257175 h 809763"/>
                    <a:gd name="connsiteX123" fmla="*/ 340519 w 671513"/>
                    <a:gd name="connsiteY123" fmla="*/ 259556 h 809763"/>
                    <a:gd name="connsiteX124" fmla="*/ 333375 w 671513"/>
                    <a:gd name="connsiteY124" fmla="*/ 264319 h 809763"/>
                    <a:gd name="connsiteX125" fmla="*/ 319088 w 671513"/>
                    <a:gd name="connsiteY125" fmla="*/ 269081 h 809763"/>
                    <a:gd name="connsiteX126" fmla="*/ 311944 w 671513"/>
                    <a:gd name="connsiteY126" fmla="*/ 271463 h 809763"/>
                    <a:gd name="connsiteX127" fmla="*/ 314325 w 671513"/>
                    <a:gd name="connsiteY127" fmla="*/ 264319 h 809763"/>
                    <a:gd name="connsiteX128" fmla="*/ 309563 w 671513"/>
                    <a:gd name="connsiteY128" fmla="*/ 250031 h 809763"/>
                    <a:gd name="connsiteX129" fmla="*/ 297656 w 671513"/>
                    <a:gd name="connsiteY129" fmla="*/ 228600 h 809763"/>
                    <a:gd name="connsiteX130" fmla="*/ 290513 w 671513"/>
                    <a:gd name="connsiteY130" fmla="*/ 223838 h 809763"/>
                    <a:gd name="connsiteX131" fmla="*/ 292894 w 671513"/>
                    <a:gd name="connsiteY131" fmla="*/ 216694 h 809763"/>
                    <a:gd name="connsiteX132" fmla="*/ 300038 w 671513"/>
                    <a:gd name="connsiteY132" fmla="*/ 214313 h 809763"/>
                    <a:gd name="connsiteX133" fmla="*/ 307181 w 671513"/>
                    <a:gd name="connsiteY133" fmla="*/ 209550 h 809763"/>
                    <a:gd name="connsiteX134" fmla="*/ 314325 w 671513"/>
                    <a:gd name="connsiteY134" fmla="*/ 202406 h 809763"/>
                    <a:gd name="connsiteX135" fmla="*/ 321469 w 671513"/>
                    <a:gd name="connsiteY135" fmla="*/ 200025 h 809763"/>
                    <a:gd name="connsiteX136" fmla="*/ 335756 w 671513"/>
                    <a:gd name="connsiteY136" fmla="*/ 192881 h 809763"/>
                    <a:gd name="connsiteX137" fmla="*/ 350044 w 671513"/>
                    <a:gd name="connsiteY137" fmla="*/ 190500 h 809763"/>
                    <a:gd name="connsiteX138" fmla="*/ 364331 w 671513"/>
                    <a:gd name="connsiteY138" fmla="*/ 185738 h 809763"/>
                    <a:gd name="connsiteX139" fmla="*/ 371475 w 671513"/>
                    <a:gd name="connsiteY139" fmla="*/ 180975 h 809763"/>
                    <a:gd name="connsiteX140" fmla="*/ 376238 w 671513"/>
                    <a:gd name="connsiteY140" fmla="*/ 173831 h 809763"/>
                    <a:gd name="connsiteX141" fmla="*/ 383381 w 671513"/>
                    <a:gd name="connsiteY141" fmla="*/ 171450 h 809763"/>
                    <a:gd name="connsiteX142" fmla="*/ 390525 w 671513"/>
                    <a:gd name="connsiteY142" fmla="*/ 166688 h 809763"/>
                    <a:gd name="connsiteX143" fmla="*/ 392906 w 671513"/>
                    <a:gd name="connsiteY143" fmla="*/ 159544 h 809763"/>
                    <a:gd name="connsiteX144" fmla="*/ 397669 w 671513"/>
                    <a:gd name="connsiteY144" fmla="*/ 152400 h 809763"/>
                    <a:gd name="connsiteX145" fmla="*/ 407194 w 671513"/>
                    <a:gd name="connsiteY145" fmla="*/ 130969 h 809763"/>
                    <a:gd name="connsiteX146" fmla="*/ 409575 w 671513"/>
                    <a:gd name="connsiteY146" fmla="*/ 111919 h 809763"/>
                    <a:gd name="connsiteX147" fmla="*/ 395288 w 671513"/>
                    <a:gd name="connsiteY147" fmla="*/ 107156 h 809763"/>
                    <a:gd name="connsiteX148" fmla="*/ 381000 w 671513"/>
                    <a:gd name="connsiteY148" fmla="*/ 102394 h 809763"/>
                    <a:gd name="connsiteX149" fmla="*/ 371475 w 671513"/>
                    <a:gd name="connsiteY149" fmla="*/ 100013 h 809763"/>
                    <a:gd name="connsiteX150" fmla="*/ 369094 w 671513"/>
                    <a:gd name="connsiteY150" fmla="*/ 92869 h 809763"/>
                    <a:gd name="connsiteX151" fmla="*/ 359569 w 671513"/>
                    <a:gd name="connsiteY151" fmla="*/ 83344 h 809763"/>
                    <a:gd name="connsiteX152" fmla="*/ 373856 w 671513"/>
                    <a:gd name="connsiteY152" fmla="*/ 78581 h 809763"/>
                    <a:gd name="connsiteX153" fmla="*/ 390525 w 671513"/>
                    <a:gd name="connsiteY153" fmla="*/ 71438 h 809763"/>
                    <a:gd name="connsiteX154" fmla="*/ 407194 w 671513"/>
                    <a:gd name="connsiteY154" fmla="*/ 54769 h 809763"/>
                    <a:gd name="connsiteX155" fmla="*/ 416719 w 671513"/>
                    <a:gd name="connsiteY155" fmla="*/ 40481 h 809763"/>
                    <a:gd name="connsiteX156" fmla="*/ 421481 w 671513"/>
                    <a:gd name="connsiteY156" fmla="*/ 33338 h 809763"/>
                    <a:gd name="connsiteX157" fmla="*/ 428625 w 671513"/>
                    <a:gd name="connsiteY157" fmla="*/ 30956 h 809763"/>
                    <a:gd name="connsiteX158" fmla="*/ 433388 w 671513"/>
                    <a:gd name="connsiteY158" fmla="*/ 23813 h 809763"/>
                    <a:gd name="connsiteX159" fmla="*/ 447675 w 671513"/>
                    <a:gd name="connsiteY159" fmla="*/ 14288 h 809763"/>
                    <a:gd name="connsiteX160" fmla="*/ 464344 w 671513"/>
                    <a:gd name="connsiteY160" fmla="*/ 7144 h 809763"/>
                    <a:gd name="connsiteX161" fmla="*/ 473869 w 671513"/>
                    <a:gd name="connsiteY161" fmla="*/ 0 h 809763"/>
                    <a:gd name="connsiteX162" fmla="*/ 492919 w 671513"/>
                    <a:gd name="connsiteY162" fmla="*/ 11906 h 809763"/>
                    <a:gd name="connsiteX163" fmla="*/ 507206 w 671513"/>
                    <a:gd name="connsiteY163" fmla="*/ 21431 h 809763"/>
                    <a:gd name="connsiteX164" fmla="*/ 519113 w 671513"/>
                    <a:gd name="connsiteY164" fmla="*/ 33338 h 809763"/>
                    <a:gd name="connsiteX165" fmla="*/ 531019 w 671513"/>
                    <a:gd name="connsiteY165" fmla="*/ 45244 h 809763"/>
                    <a:gd name="connsiteX166" fmla="*/ 523875 w 671513"/>
                    <a:gd name="connsiteY166" fmla="*/ 61913 h 809763"/>
                    <a:gd name="connsiteX167" fmla="*/ 516731 w 671513"/>
                    <a:gd name="connsiteY167" fmla="*/ 64294 h 809763"/>
                    <a:gd name="connsiteX168" fmla="*/ 514350 w 671513"/>
                    <a:gd name="connsiteY168" fmla="*/ 71438 h 809763"/>
                    <a:gd name="connsiteX169" fmla="*/ 521494 w 671513"/>
                    <a:gd name="connsiteY169" fmla="*/ 85725 h 809763"/>
                    <a:gd name="connsiteX170" fmla="*/ 528638 w 671513"/>
                    <a:gd name="connsiteY170" fmla="*/ 90488 h 809763"/>
                    <a:gd name="connsiteX171" fmla="*/ 535781 w 671513"/>
                    <a:gd name="connsiteY171" fmla="*/ 97631 h 809763"/>
                    <a:gd name="connsiteX172" fmla="*/ 540544 w 671513"/>
                    <a:gd name="connsiteY172" fmla="*/ 104775 h 809763"/>
                    <a:gd name="connsiteX173" fmla="*/ 547688 w 671513"/>
                    <a:gd name="connsiteY173" fmla="*/ 107156 h 809763"/>
                    <a:gd name="connsiteX174" fmla="*/ 554831 w 671513"/>
                    <a:gd name="connsiteY174" fmla="*/ 111919 h 809763"/>
                    <a:gd name="connsiteX175" fmla="*/ 569119 w 671513"/>
                    <a:gd name="connsiteY175" fmla="*/ 109538 h 809763"/>
                    <a:gd name="connsiteX176" fmla="*/ 592931 w 671513"/>
                    <a:gd name="connsiteY176" fmla="*/ 107156 h 809763"/>
                    <a:gd name="connsiteX177" fmla="*/ 611981 w 671513"/>
                    <a:gd name="connsiteY177" fmla="*/ 109538 h 809763"/>
                    <a:gd name="connsiteX178" fmla="*/ 628650 w 671513"/>
                    <a:gd name="connsiteY178" fmla="*/ 114300 h 809763"/>
                    <a:gd name="connsiteX179" fmla="*/ 635794 w 671513"/>
                    <a:gd name="connsiteY179" fmla="*/ 119063 h 809763"/>
                    <a:gd name="connsiteX180" fmla="*/ 654844 w 671513"/>
                    <a:gd name="connsiteY180" fmla="*/ 119063 h 809763"/>
                    <a:gd name="connsiteX0" fmla="*/ 655988 w 672657"/>
                    <a:gd name="connsiteY0" fmla="*/ 119063 h 809763"/>
                    <a:gd name="connsiteX1" fmla="*/ 660750 w 672657"/>
                    <a:gd name="connsiteY1" fmla="*/ 145256 h 809763"/>
                    <a:gd name="connsiteX2" fmla="*/ 665513 w 672657"/>
                    <a:gd name="connsiteY2" fmla="*/ 152400 h 809763"/>
                    <a:gd name="connsiteX3" fmla="*/ 672657 w 672657"/>
                    <a:gd name="connsiteY3" fmla="*/ 192881 h 809763"/>
                    <a:gd name="connsiteX4" fmla="*/ 665513 w 672657"/>
                    <a:gd name="connsiteY4" fmla="*/ 221456 h 809763"/>
                    <a:gd name="connsiteX5" fmla="*/ 653607 w 672657"/>
                    <a:gd name="connsiteY5" fmla="*/ 242888 h 809763"/>
                    <a:gd name="connsiteX6" fmla="*/ 651225 w 672657"/>
                    <a:gd name="connsiteY6" fmla="*/ 266700 h 809763"/>
                    <a:gd name="connsiteX7" fmla="*/ 648844 w 672657"/>
                    <a:gd name="connsiteY7" fmla="*/ 276225 h 809763"/>
                    <a:gd name="connsiteX8" fmla="*/ 646463 w 672657"/>
                    <a:gd name="connsiteY8" fmla="*/ 288131 h 809763"/>
                    <a:gd name="connsiteX9" fmla="*/ 644082 w 672657"/>
                    <a:gd name="connsiteY9" fmla="*/ 295275 h 809763"/>
                    <a:gd name="connsiteX10" fmla="*/ 639319 w 672657"/>
                    <a:gd name="connsiteY10" fmla="*/ 314325 h 809763"/>
                    <a:gd name="connsiteX11" fmla="*/ 636938 w 672657"/>
                    <a:gd name="connsiteY11" fmla="*/ 338138 h 809763"/>
                    <a:gd name="connsiteX12" fmla="*/ 641700 w 672657"/>
                    <a:gd name="connsiteY12" fmla="*/ 361950 h 809763"/>
                    <a:gd name="connsiteX13" fmla="*/ 641700 w 672657"/>
                    <a:gd name="connsiteY13" fmla="*/ 431006 h 809763"/>
                    <a:gd name="connsiteX14" fmla="*/ 639319 w 672657"/>
                    <a:gd name="connsiteY14" fmla="*/ 440531 h 809763"/>
                    <a:gd name="connsiteX15" fmla="*/ 632175 w 672657"/>
                    <a:gd name="connsiteY15" fmla="*/ 450056 h 809763"/>
                    <a:gd name="connsiteX16" fmla="*/ 620269 w 672657"/>
                    <a:gd name="connsiteY16" fmla="*/ 464344 h 809763"/>
                    <a:gd name="connsiteX17" fmla="*/ 617888 w 672657"/>
                    <a:gd name="connsiteY17" fmla="*/ 471488 h 809763"/>
                    <a:gd name="connsiteX18" fmla="*/ 608363 w 672657"/>
                    <a:gd name="connsiteY18" fmla="*/ 485775 h 809763"/>
                    <a:gd name="connsiteX19" fmla="*/ 601219 w 672657"/>
                    <a:gd name="connsiteY19" fmla="*/ 507206 h 809763"/>
                    <a:gd name="connsiteX20" fmla="*/ 598838 w 672657"/>
                    <a:gd name="connsiteY20" fmla="*/ 514350 h 809763"/>
                    <a:gd name="connsiteX21" fmla="*/ 586932 w 672657"/>
                    <a:gd name="connsiteY21" fmla="*/ 531019 h 809763"/>
                    <a:gd name="connsiteX22" fmla="*/ 579788 w 672657"/>
                    <a:gd name="connsiteY22" fmla="*/ 554831 h 809763"/>
                    <a:gd name="connsiteX23" fmla="*/ 563119 w 672657"/>
                    <a:gd name="connsiteY23" fmla="*/ 576263 h 809763"/>
                    <a:gd name="connsiteX24" fmla="*/ 555975 w 672657"/>
                    <a:gd name="connsiteY24" fmla="*/ 581025 h 809763"/>
                    <a:gd name="connsiteX25" fmla="*/ 544069 w 672657"/>
                    <a:gd name="connsiteY25" fmla="*/ 592931 h 809763"/>
                    <a:gd name="connsiteX26" fmla="*/ 536925 w 672657"/>
                    <a:gd name="connsiteY26" fmla="*/ 600075 h 809763"/>
                    <a:gd name="connsiteX27" fmla="*/ 522638 w 672657"/>
                    <a:gd name="connsiteY27" fmla="*/ 607219 h 809763"/>
                    <a:gd name="connsiteX28" fmla="*/ 513113 w 672657"/>
                    <a:gd name="connsiteY28" fmla="*/ 614363 h 809763"/>
                    <a:gd name="connsiteX29" fmla="*/ 508350 w 672657"/>
                    <a:gd name="connsiteY29" fmla="*/ 621506 h 809763"/>
                    <a:gd name="connsiteX30" fmla="*/ 494063 w 672657"/>
                    <a:gd name="connsiteY30" fmla="*/ 631031 h 809763"/>
                    <a:gd name="connsiteX31" fmla="*/ 486919 w 672657"/>
                    <a:gd name="connsiteY31" fmla="*/ 638175 h 809763"/>
                    <a:gd name="connsiteX32" fmla="*/ 479775 w 672657"/>
                    <a:gd name="connsiteY32" fmla="*/ 642938 h 809763"/>
                    <a:gd name="connsiteX33" fmla="*/ 477394 w 672657"/>
                    <a:gd name="connsiteY33" fmla="*/ 650081 h 809763"/>
                    <a:gd name="connsiteX34" fmla="*/ 467869 w 672657"/>
                    <a:gd name="connsiteY34" fmla="*/ 657225 h 809763"/>
                    <a:gd name="connsiteX35" fmla="*/ 460725 w 672657"/>
                    <a:gd name="connsiteY35" fmla="*/ 664369 h 809763"/>
                    <a:gd name="connsiteX36" fmla="*/ 444057 w 672657"/>
                    <a:gd name="connsiteY36" fmla="*/ 676275 h 809763"/>
                    <a:gd name="connsiteX37" fmla="*/ 432150 w 672657"/>
                    <a:gd name="connsiteY37" fmla="*/ 685800 h 809763"/>
                    <a:gd name="connsiteX38" fmla="*/ 420244 w 672657"/>
                    <a:gd name="connsiteY38" fmla="*/ 695325 h 809763"/>
                    <a:gd name="connsiteX39" fmla="*/ 405957 w 672657"/>
                    <a:gd name="connsiteY39" fmla="*/ 707231 h 809763"/>
                    <a:gd name="connsiteX40" fmla="*/ 398813 w 672657"/>
                    <a:gd name="connsiteY40" fmla="*/ 709613 h 809763"/>
                    <a:gd name="connsiteX41" fmla="*/ 389288 w 672657"/>
                    <a:gd name="connsiteY41" fmla="*/ 714375 h 809763"/>
                    <a:gd name="connsiteX42" fmla="*/ 375000 w 672657"/>
                    <a:gd name="connsiteY42" fmla="*/ 723900 h 809763"/>
                    <a:gd name="connsiteX43" fmla="*/ 367857 w 672657"/>
                    <a:gd name="connsiteY43" fmla="*/ 728663 h 809763"/>
                    <a:gd name="connsiteX44" fmla="*/ 360713 w 672657"/>
                    <a:gd name="connsiteY44" fmla="*/ 735806 h 809763"/>
                    <a:gd name="connsiteX45" fmla="*/ 353569 w 672657"/>
                    <a:gd name="connsiteY45" fmla="*/ 738188 h 809763"/>
                    <a:gd name="connsiteX46" fmla="*/ 346425 w 672657"/>
                    <a:gd name="connsiteY46" fmla="*/ 742950 h 809763"/>
                    <a:gd name="connsiteX47" fmla="*/ 334519 w 672657"/>
                    <a:gd name="connsiteY47" fmla="*/ 752475 h 809763"/>
                    <a:gd name="connsiteX48" fmla="*/ 329757 w 672657"/>
                    <a:gd name="connsiteY48" fmla="*/ 759619 h 809763"/>
                    <a:gd name="connsiteX49" fmla="*/ 315469 w 672657"/>
                    <a:gd name="connsiteY49" fmla="*/ 769144 h 809763"/>
                    <a:gd name="connsiteX50" fmla="*/ 308325 w 672657"/>
                    <a:gd name="connsiteY50" fmla="*/ 773906 h 809763"/>
                    <a:gd name="connsiteX51" fmla="*/ 294038 w 672657"/>
                    <a:gd name="connsiteY51" fmla="*/ 783431 h 809763"/>
                    <a:gd name="connsiteX52" fmla="*/ 289275 w 672657"/>
                    <a:gd name="connsiteY52" fmla="*/ 790575 h 809763"/>
                    <a:gd name="connsiteX53" fmla="*/ 274988 w 672657"/>
                    <a:gd name="connsiteY53" fmla="*/ 792956 h 809763"/>
                    <a:gd name="connsiteX54" fmla="*/ 267844 w 672657"/>
                    <a:gd name="connsiteY54" fmla="*/ 797719 h 809763"/>
                    <a:gd name="connsiteX55" fmla="*/ 253557 w 672657"/>
                    <a:gd name="connsiteY55" fmla="*/ 802481 h 809763"/>
                    <a:gd name="connsiteX56" fmla="*/ 239269 w 672657"/>
                    <a:gd name="connsiteY56" fmla="*/ 809625 h 809763"/>
                    <a:gd name="connsiteX57" fmla="*/ 232125 w 672657"/>
                    <a:gd name="connsiteY57" fmla="*/ 795338 h 809763"/>
                    <a:gd name="connsiteX58" fmla="*/ 224982 w 672657"/>
                    <a:gd name="connsiteY58" fmla="*/ 790575 h 809763"/>
                    <a:gd name="connsiteX59" fmla="*/ 213075 w 672657"/>
                    <a:gd name="connsiteY59" fmla="*/ 778669 h 809763"/>
                    <a:gd name="connsiteX60" fmla="*/ 201169 w 672657"/>
                    <a:gd name="connsiteY60" fmla="*/ 766763 h 809763"/>
                    <a:gd name="connsiteX61" fmla="*/ 194025 w 672657"/>
                    <a:gd name="connsiteY61" fmla="*/ 752475 h 809763"/>
                    <a:gd name="connsiteX62" fmla="*/ 186882 w 672657"/>
                    <a:gd name="connsiteY62" fmla="*/ 750094 h 809763"/>
                    <a:gd name="connsiteX63" fmla="*/ 167832 w 672657"/>
                    <a:gd name="connsiteY63" fmla="*/ 745331 h 809763"/>
                    <a:gd name="connsiteX64" fmla="*/ 160688 w 672657"/>
                    <a:gd name="connsiteY64" fmla="*/ 742950 h 809763"/>
                    <a:gd name="connsiteX65" fmla="*/ 148782 w 672657"/>
                    <a:gd name="connsiteY65" fmla="*/ 740569 h 809763"/>
                    <a:gd name="connsiteX66" fmla="*/ 139257 w 672657"/>
                    <a:gd name="connsiteY66" fmla="*/ 738188 h 809763"/>
                    <a:gd name="connsiteX67" fmla="*/ 127350 w 672657"/>
                    <a:gd name="connsiteY67" fmla="*/ 735806 h 809763"/>
                    <a:gd name="connsiteX68" fmla="*/ 113063 w 672657"/>
                    <a:gd name="connsiteY68" fmla="*/ 728663 h 809763"/>
                    <a:gd name="connsiteX69" fmla="*/ 91632 w 672657"/>
                    <a:gd name="connsiteY69" fmla="*/ 723900 h 809763"/>
                    <a:gd name="connsiteX70" fmla="*/ 84488 w 672657"/>
                    <a:gd name="connsiteY70" fmla="*/ 719138 h 809763"/>
                    <a:gd name="connsiteX71" fmla="*/ 82107 w 672657"/>
                    <a:gd name="connsiteY71" fmla="*/ 711994 h 809763"/>
                    <a:gd name="connsiteX72" fmla="*/ 53532 w 672657"/>
                    <a:gd name="connsiteY72" fmla="*/ 697706 h 809763"/>
                    <a:gd name="connsiteX73" fmla="*/ 39244 w 672657"/>
                    <a:gd name="connsiteY73" fmla="*/ 695325 h 809763"/>
                    <a:gd name="connsiteX74" fmla="*/ 24957 w 672657"/>
                    <a:gd name="connsiteY74" fmla="*/ 685800 h 809763"/>
                    <a:gd name="connsiteX75" fmla="*/ 20194 w 672657"/>
                    <a:gd name="connsiteY75" fmla="*/ 671513 h 809763"/>
                    <a:gd name="connsiteX76" fmla="*/ 17813 w 672657"/>
                    <a:gd name="connsiteY76" fmla="*/ 661988 h 809763"/>
                    <a:gd name="connsiteX77" fmla="*/ 13050 w 672657"/>
                    <a:gd name="connsiteY77" fmla="*/ 638175 h 809763"/>
                    <a:gd name="connsiteX78" fmla="*/ 8288 w 672657"/>
                    <a:gd name="connsiteY78" fmla="*/ 573881 h 809763"/>
                    <a:gd name="connsiteX79" fmla="*/ 3525 w 672657"/>
                    <a:gd name="connsiteY79" fmla="*/ 559594 h 809763"/>
                    <a:gd name="connsiteX80" fmla="*/ 1144 w 672657"/>
                    <a:gd name="connsiteY80" fmla="*/ 552450 h 809763"/>
                    <a:gd name="connsiteX81" fmla="*/ 3525 w 672657"/>
                    <a:gd name="connsiteY81" fmla="*/ 542925 h 809763"/>
                    <a:gd name="connsiteX82" fmla="*/ 41625 w 672657"/>
                    <a:gd name="connsiteY82" fmla="*/ 542925 h 809763"/>
                    <a:gd name="connsiteX83" fmla="*/ 48769 w 672657"/>
                    <a:gd name="connsiteY83" fmla="*/ 540544 h 809763"/>
                    <a:gd name="connsiteX84" fmla="*/ 58294 w 672657"/>
                    <a:gd name="connsiteY84" fmla="*/ 554831 h 809763"/>
                    <a:gd name="connsiteX85" fmla="*/ 65438 w 672657"/>
                    <a:gd name="connsiteY85" fmla="*/ 559594 h 809763"/>
                    <a:gd name="connsiteX86" fmla="*/ 74963 w 672657"/>
                    <a:gd name="connsiteY86" fmla="*/ 571500 h 809763"/>
                    <a:gd name="connsiteX87" fmla="*/ 84488 w 672657"/>
                    <a:gd name="connsiteY87" fmla="*/ 583406 h 809763"/>
                    <a:gd name="connsiteX88" fmla="*/ 89250 w 672657"/>
                    <a:gd name="connsiteY88" fmla="*/ 590550 h 809763"/>
                    <a:gd name="connsiteX89" fmla="*/ 96394 w 672657"/>
                    <a:gd name="connsiteY89" fmla="*/ 595313 h 809763"/>
                    <a:gd name="connsiteX90" fmla="*/ 103538 w 672657"/>
                    <a:gd name="connsiteY90" fmla="*/ 616744 h 809763"/>
                    <a:gd name="connsiteX91" fmla="*/ 108300 w 672657"/>
                    <a:gd name="connsiteY91" fmla="*/ 635794 h 809763"/>
                    <a:gd name="connsiteX92" fmla="*/ 115444 w 672657"/>
                    <a:gd name="connsiteY92" fmla="*/ 640556 h 809763"/>
                    <a:gd name="connsiteX93" fmla="*/ 127350 w 672657"/>
                    <a:gd name="connsiteY93" fmla="*/ 652463 h 809763"/>
                    <a:gd name="connsiteX94" fmla="*/ 155925 w 672657"/>
                    <a:gd name="connsiteY94" fmla="*/ 638175 h 809763"/>
                    <a:gd name="connsiteX95" fmla="*/ 163069 w 672657"/>
                    <a:gd name="connsiteY95" fmla="*/ 635794 h 809763"/>
                    <a:gd name="connsiteX96" fmla="*/ 184500 w 672657"/>
                    <a:gd name="connsiteY96" fmla="*/ 621506 h 809763"/>
                    <a:gd name="connsiteX97" fmla="*/ 191644 w 672657"/>
                    <a:gd name="connsiteY97" fmla="*/ 616744 h 809763"/>
                    <a:gd name="connsiteX98" fmla="*/ 208313 w 672657"/>
                    <a:gd name="connsiteY98" fmla="*/ 600075 h 809763"/>
                    <a:gd name="connsiteX99" fmla="*/ 213075 w 672657"/>
                    <a:gd name="connsiteY99" fmla="*/ 592931 h 809763"/>
                    <a:gd name="connsiteX100" fmla="*/ 227363 w 672657"/>
                    <a:gd name="connsiteY100" fmla="*/ 588169 h 809763"/>
                    <a:gd name="connsiteX101" fmla="*/ 241650 w 672657"/>
                    <a:gd name="connsiteY101" fmla="*/ 583406 h 809763"/>
                    <a:gd name="connsiteX102" fmla="*/ 248794 w 672657"/>
                    <a:gd name="connsiteY102" fmla="*/ 578644 h 809763"/>
                    <a:gd name="connsiteX103" fmla="*/ 260700 w 672657"/>
                    <a:gd name="connsiteY103" fmla="*/ 569119 h 809763"/>
                    <a:gd name="connsiteX104" fmla="*/ 267844 w 672657"/>
                    <a:gd name="connsiteY104" fmla="*/ 564356 h 809763"/>
                    <a:gd name="connsiteX105" fmla="*/ 282132 w 672657"/>
                    <a:gd name="connsiteY105" fmla="*/ 559594 h 809763"/>
                    <a:gd name="connsiteX106" fmla="*/ 294038 w 672657"/>
                    <a:gd name="connsiteY106" fmla="*/ 550069 h 809763"/>
                    <a:gd name="connsiteX107" fmla="*/ 308325 w 672657"/>
                    <a:gd name="connsiteY107" fmla="*/ 540544 h 809763"/>
                    <a:gd name="connsiteX108" fmla="*/ 313088 w 672657"/>
                    <a:gd name="connsiteY108" fmla="*/ 533400 h 809763"/>
                    <a:gd name="connsiteX109" fmla="*/ 317850 w 672657"/>
                    <a:gd name="connsiteY109" fmla="*/ 514350 h 809763"/>
                    <a:gd name="connsiteX110" fmla="*/ 322613 w 672657"/>
                    <a:gd name="connsiteY110" fmla="*/ 469106 h 809763"/>
                    <a:gd name="connsiteX111" fmla="*/ 327375 w 672657"/>
                    <a:gd name="connsiteY111" fmla="*/ 454819 h 809763"/>
                    <a:gd name="connsiteX112" fmla="*/ 329757 w 672657"/>
                    <a:gd name="connsiteY112" fmla="*/ 447675 h 809763"/>
                    <a:gd name="connsiteX113" fmla="*/ 332138 w 672657"/>
                    <a:gd name="connsiteY113" fmla="*/ 423863 h 809763"/>
                    <a:gd name="connsiteX114" fmla="*/ 334519 w 672657"/>
                    <a:gd name="connsiteY114" fmla="*/ 416719 h 809763"/>
                    <a:gd name="connsiteX115" fmla="*/ 344044 w 672657"/>
                    <a:gd name="connsiteY115" fmla="*/ 383381 h 809763"/>
                    <a:gd name="connsiteX116" fmla="*/ 346425 w 672657"/>
                    <a:gd name="connsiteY116" fmla="*/ 347663 h 809763"/>
                    <a:gd name="connsiteX117" fmla="*/ 348807 w 672657"/>
                    <a:gd name="connsiteY117" fmla="*/ 340519 h 809763"/>
                    <a:gd name="connsiteX118" fmla="*/ 351188 w 672657"/>
                    <a:gd name="connsiteY118" fmla="*/ 323850 h 809763"/>
                    <a:gd name="connsiteX119" fmla="*/ 353569 w 672657"/>
                    <a:gd name="connsiteY119" fmla="*/ 280988 h 809763"/>
                    <a:gd name="connsiteX120" fmla="*/ 355950 w 672657"/>
                    <a:gd name="connsiteY120" fmla="*/ 261938 h 809763"/>
                    <a:gd name="connsiteX121" fmla="*/ 348807 w 672657"/>
                    <a:gd name="connsiteY121" fmla="*/ 257175 h 809763"/>
                    <a:gd name="connsiteX122" fmla="*/ 341663 w 672657"/>
                    <a:gd name="connsiteY122" fmla="*/ 259556 h 809763"/>
                    <a:gd name="connsiteX123" fmla="*/ 334519 w 672657"/>
                    <a:gd name="connsiteY123" fmla="*/ 264319 h 809763"/>
                    <a:gd name="connsiteX124" fmla="*/ 320232 w 672657"/>
                    <a:gd name="connsiteY124" fmla="*/ 269081 h 809763"/>
                    <a:gd name="connsiteX125" fmla="*/ 313088 w 672657"/>
                    <a:gd name="connsiteY125" fmla="*/ 271463 h 809763"/>
                    <a:gd name="connsiteX126" fmla="*/ 315469 w 672657"/>
                    <a:gd name="connsiteY126" fmla="*/ 264319 h 809763"/>
                    <a:gd name="connsiteX127" fmla="*/ 310707 w 672657"/>
                    <a:gd name="connsiteY127" fmla="*/ 250031 h 809763"/>
                    <a:gd name="connsiteX128" fmla="*/ 298800 w 672657"/>
                    <a:gd name="connsiteY128" fmla="*/ 228600 h 809763"/>
                    <a:gd name="connsiteX129" fmla="*/ 291657 w 672657"/>
                    <a:gd name="connsiteY129" fmla="*/ 223838 h 809763"/>
                    <a:gd name="connsiteX130" fmla="*/ 294038 w 672657"/>
                    <a:gd name="connsiteY130" fmla="*/ 216694 h 809763"/>
                    <a:gd name="connsiteX131" fmla="*/ 301182 w 672657"/>
                    <a:gd name="connsiteY131" fmla="*/ 214313 h 809763"/>
                    <a:gd name="connsiteX132" fmla="*/ 308325 w 672657"/>
                    <a:gd name="connsiteY132" fmla="*/ 209550 h 809763"/>
                    <a:gd name="connsiteX133" fmla="*/ 315469 w 672657"/>
                    <a:gd name="connsiteY133" fmla="*/ 202406 h 809763"/>
                    <a:gd name="connsiteX134" fmla="*/ 322613 w 672657"/>
                    <a:gd name="connsiteY134" fmla="*/ 200025 h 809763"/>
                    <a:gd name="connsiteX135" fmla="*/ 336900 w 672657"/>
                    <a:gd name="connsiteY135" fmla="*/ 192881 h 809763"/>
                    <a:gd name="connsiteX136" fmla="*/ 351188 w 672657"/>
                    <a:gd name="connsiteY136" fmla="*/ 190500 h 809763"/>
                    <a:gd name="connsiteX137" fmla="*/ 365475 w 672657"/>
                    <a:gd name="connsiteY137" fmla="*/ 185738 h 809763"/>
                    <a:gd name="connsiteX138" fmla="*/ 372619 w 672657"/>
                    <a:gd name="connsiteY138" fmla="*/ 180975 h 809763"/>
                    <a:gd name="connsiteX139" fmla="*/ 377382 w 672657"/>
                    <a:gd name="connsiteY139" fmla="*/ 173831 h 809763"/>
                    <a:gd name="connsiteX140" fmla="*/ 384525 w 672657"/>
                    <a:gd name="connsiteY140" fmla="*/ 171450 h 809763"/>
                    <a:gd name="connsiteX141" fmla="*/ 391669 w 672657"/>
                    <a:gd name="connsiteY141" fmla="*/ 166688 h 809763"/>
                    <a:gd name="connsiteX142" fmla="*/ 394050 w 672657"/>
                    <a:gd name="connsiteY142" fmla="*/ 159544 h 809763"/>
                    <a:gd name="connsiteX143" fmla="*/ 398813 w 672657"/>
                    <a:gd name="connsiteY143" fmla="*/ 152400 h 809763"/>
                    <a:gd name="connsiteX144" fmla="*/ 408338 w 672657"/>
                    <a:gd name="connsiteY144" fmla="*/ 130969 h 809763"/>
                    <a:gd name="connsiteX145" fmla="*/ 410719 w 672657"/>
                    <a:gd name="connsiteY145" fmla="*/ 111919 h 809763"/>
                    <a:gd name="connsiteX146" fmla="*/ 396432 w 672657"/>
                    <a:gd name="connsiteY146" fmla="*/ 107156 h 809763"/>
                    <a:gd name="connsiteX147" fmla="*/ 382144 w 672657"/>
                    <a:gd name="connsiteY147" fmla="*/ 102394 h 809763"/>
                    <a:gd name="connsiteX148" fmla="*/ 372619 w 672657"/>
                    <a:gd name="connsiteY148" fmla="*/ 100013 h 809763"/>
                    <a:gd name="connsiteX149" fmla="*/ 370238 w 672657"/>
                    <a:gd name="connsiteY149" fmla="*/ 92869 h 809763"/>
                    <a:gd name="connsiteX150" fmla="*/ 360713 w 672657"/>
                    <a:gd name="connsiteY150" fmla="*/ 83344 h 809763"/>
                    <a:gd name="connsiteX151" fmla="*/ 375000 w 672657"/>
                    <a:gd name="connsiteY151" fmla="*/ 78581 h 809763"/>
                    <a:gd name="connsiteX152" fmla="*/ 391669 w 672657"/>
                    <a:gd name="connsiteY152" fmla="*/ 71438 h 809763"/>
                    <a:gd name="connsiteX153" fmla="*/ 408338 w 672657"/>
                    <a:gd name="connsiteY153" fmla="*/ 54769 h 809763"/>
                    <a:gd name="connsiteX154" fmla="*/ 417863 w 672657"/>
                    <a:gd name="connsiteY154" fmla="*/ 40481 h 809763"/>
                    <a:gd name="connsiteX155" fmla="*/ 422625 w 672657"/>
                    <a:gd name="connsiteY155" fmla="*/ 33338 h 809763"/>
                    <a:gd name="connsiteX156" fmla="*/ 429769 w 672657"/>
                    <a:gd name="connsiteY156" fmla="*/ 30956 h 809763"/>
                    <a:gd name="connsiteX157" fmla="*/ 434532 w 672657"/>
                    <a:gd name="connsiteY157" fmla="*/ 23813 h 809763"/>
                    <a:gd name="connsiteX158" fmla="*/ 448819 w 672657"/>
                    <a:gd name="connsiteY158" fmla="*/ 14288 h 809763"/>
                    <a:gd name="connsiteX159" fmla="*/ 465488 w 672657"/>
                    <a:gd name="connsiteY159" fmla="*/ 7144 h 809763"/>
                    <a:gd name="connsiteX160" fmla="*/ 475013 w 672657"/>
                    <a:gd name="connsiteY160" fmla="*/ 0 h 809763"/>
                    <a:gd name="connsiteX161" fmla="*/ 494063 w 672657"/>
                    <a:gd name="connsiteY161" fmla="*/ 11906 h 809763"/>
                    <a:gd name="connsiteX162" fmla="*/ 508350 w 672657"/>
                    <a:gd name="connsiteY162" fmla="*/ 21431 h 809763"/>
                    <a:gd name="connsiteX163" fmla="*/ 520257 w 672657"/>
                    <a:gd name="connsiteY163" fmla="*/ 33338 h 809763"/>
                    <a:gd name="connsiteX164" fmla="*/ 532163 w 672657"/>
                    <a:gd name="connsiteY164" fmla="*/ 45244 h 809763"/>
                    <a:gd name="connsiteX165" fmla="*/ 525019 w 672657"/>
                    <a:gd name="connsiteY165" fmla="*/ 61913 h 809763"/>
                    <a:gd name="connsiteX166" fmla="*/ 517875 w 672657"/>
                    <a:gd name="connsiteY166" fmla="*/ 64294 h 809763"/>
                    <a:gd name="connsiteX167" fmla="*/ 515494 w 672657"/>
                    <a:gd name="connsiteY167" fmla="*/ 71438 h 809763"/>
                    <a:gd name="connsiteX168" fmla="*/ 522638 w 672657"/>
                    <a:gd name="connsiteY168" fmla="*/ 85725 h 809763"/>
                    <a:gd name="connsiteX169" fmla="*/ 529782 w 672657"/>
                    <a:gd name="connsiteY169" fmla="*/ 90488 h 809763"/>
                    <a:gd name="connsiteX170" fmla="*/ 536925 w 672657"/>
                    <a:gd name="connsiteY170" fmla="*/ 97631 h 809763"/>
                    <a:gd name="connsiteX171" fmla="*/ 541688 w 672657"/>
                    <a:gd name="connsiteY171" fmla="*/ 104775 h 809763"/>
                    <a:gd name="connsiteX172" fmla="*/ 548832 w 672657"/>
                    <a:gd name="connsiteY172" fmla="*/ 107156 h 809763"/>
                    <a:gd name="connsiteX173" fmla="*/ 555975 w 672657"/>
                    <a:gd name="connsiteY173" fmla="*/ 111919 h 809763"/>
                    <a:gd name="connsiteX174" fmla="*/ 570263 w 672657"/>
                    <a:gd name="connsiteY174" fmla="*/ 109538 h 809763"/>
                    <a:gd name="connsiteX175" fmla="*/ 594075 w 672657"/>
                    <a:gd name="connsiteY175" fmla="*/ 107156 h 809763"/>
                    <a:gd name="connsiteX176" fmla="*/ 613125 w 672657"/>
                    <a:gd name="connsiteY176" fmla="*/ 109538 h 809763"/>
                    <a:gd name="connsiteX177" fmla="*/ 629794 w 672657"/>
                    <a:gd name="connsiteY177" fmla="*/ 114300 h 809763"/>
                    <a:gd name="connsiteX178" fmla="*/ 636938 w 672657"/>
                    <a:gd name="connsiteY178" fmla="*/ 119063 h 809763"/>
                    <a:gd name="connsiteX179" fmla="*/ 655988 w 672657"/>
                    <a:gd name="connsiteY179" fmla="*/ 119063 h 809763"/>
                    <a:gd name="connsiteX0" fmla="*/ 656501 w 673170"/>
                    <a:gd name="connsiteY0" fmla="*/ 119063 h 809763"/>
                    <a:gd name="connsiteX1" fmla="*/ 661263 w 673170"/>
                    <a:gd name="connsiteY1" fmla="*/ 145256 h 809763"/>
                    <a:gd name="connsiteX2" fmla="*/ 666026 w 673170"/>
                    <a:gd name="connsiteY2" fmla="*/ 152400 h 809763"/>
                    <a:gd name="connsiteX3" fmla="*/ 673170 w 673170"/>
                    <a:gd name="connsiteY3" fmla="*/ 192881 h 809763"/>
                    <a:gd name="connsiteX4" fmla="*/ 666026 w 673170"/>
                    <a:gd name="connsiteY4" fmla="*/ 221456 h 809763"/>
                    <a:gd name="connsiteX5" fmla="*/ 654120 w 673170"/>
                    <a:gd name="connsiteY5" fmla="*/ 242888 h 809763"/>
                    <a:gd name="connsiteX6" fmla="*/ 651738 w 673170"/>
                    <a:gd name="connsiteY6" fmla="*/ 266700 h 809763"/>
                    <a:gd name="connsiteX7" fmla="*/ 649357 w 673170"/>
                    <a:gd name="connsiteY7" fmla="*/ 276225 h 809763"/>
                    <a:gd name="connsiteX8" fmla="*/ 646976 w 673170"/>
                    <a:gd name="connsiteY8" fmla="*/ 288131 h 809763"/>
                    <a:gd name="connsiteX9" fmla="*/ 644595 w 673170"/>
                    <a:gd name="connsiteY9" fmla="*/ 295275 h 809763"/>
                    <a:gd name="connsiteX10" fmla="*/ 639832 w 673170"/>
                    <a:gd name="connsiteY10" fmla="*/ 314325 h 809763"/>
                    <a:gd name="connsiteX11" fmla="*/ 637451 w 673170"/>
                    <a:gd name="connsiteY11" fmla="*/ 338138 h 809763"/>
                    <a:gd name="connsiteX12" fmla="*/ 642213 w 673170"/>
                    <a:gd name="connsiteY12" fmla="*/ 361950 h 809763"/>
                    <a:gd name="connsiteX13" fmla="*/ 642213 w 673170"/>
                    <a:gd name="connsiteY13" fmla="*/ 431006 h 809763"/>
                    <a:gd name="connsiteX14" fmla="*/ 639832 w 673170"/>
                    <a:gd name="connsiteY14" fmla="*/ 440531 h 809763"/>
                    <a:gd name="connsiteX15" fmla="*/ 632688 w 673170"/>
                    <a:gd name="connsiteY15" fmla="*/ 450056 h 809763"/>
                    <a:gd name="connsiteX16" fmla="*/ 620782 w 673170"/>
                    <a:gd name="connsiteY16" fmla="*/ 464344 h 809763"/>
                    <a:gd name="connsiteX17" fmla="*/ 618401 w 673170"/>
                    <a:gd name="connsiteY17" fmla="*/ 471488 h 809763"/>
                    <a:gd name="connsiteX18" fmla="*/ 608876 w 673170"/>
                    <a:gd name="connsiteY18" fmla="*/ 485775 h 809763"/>
                    <a:gd name="connsiteX19" fmla="*/ 601732 w 673170"/>
                    <a:gd name="connsiteY19" fmla="*/ 507206 h 809763"/>
                    <a:gd name="connsiteX20" fmla="*/ 599351 w 673170"/>
                    <a:gd name="connsiteY20" fmla="*/ 514350 h 809763"/>
                    <a:gd name="connsiteX21" fmla="*/ 587445 w 673170"/>
                    <a:gd name="connsiteY21" fmla="*/ 531019 h 809763"/>
                    <a:gd name="connsiteX22" fmla="*/ 580301 w 673170"/>
                    <a:gd name="connsiteY22" fmla="*/ 554831 h 809763"/>
                    <a:gd name="connsiteX23" fmla="*/ 563632 w 673170"/>
                    <a:gd name="connsiteY23" fmla="*/ 576263 h 809763"/>
                    <a:gd name="connsiteX24" fmla="*/ 556488 w 673170"/>
                    <a:gd name="connsiteY24" fmla="*/ 581025 h 809763"/>
                    <a:gd name="connsiteX25" fmla="*/ 544582 w 673170"/>
                    <a:gd name="connsiteY25" fmla="*/ 592931 h 809763"/>
                    <a:gd name="connsiteX26" fmla="*/ 537438 w 673170"/>
                    <a:gd name="connsiteY26" fmla="*/ 600075 h 809763"/>
                    <a:gd name="connsiteX27" fmla="*/ 523151 w 673170"/>
                    <a:gd name="connsiteY27" fmla="*/ 607219 h 809763"/>
                    <a:gd name="connsiteX28" fmla="*/ 513626 w 673170"/>
                    <a:gd name="connsiteY28" fmla="*/ 614363 h 809763"/>
                    <a:gd name="connsiteX29" fmla="*/ 508863 w 673170"/>
                    <a:gd name="connsiteY29" fmla="*/ 621506 h 809763"/>
                    <a:gd name="connsiteX30" fmla="*/ 494576 w 673170"/>
                    <a:gd name="connsiteY30" fmla="*/ 631031 h 809763"/>
                    <a:gd name="connsiteX31" fmla="*/ 487432 w 673170"/>
                    <a:gd name="connsiteY31" fmla="*/ 638175 h 809763"/>
                    <a:gd name="connsiteX32" fmla="*/ 480288 w 673170"/>
                    <a:gd name="connsiteY32" fmla="*/ 642938 h 809763"/>
                    <a:gd name="connsiteX33" fmla="*/ 477907 w 673170"/>
                    <a:gd name="connsiteY33" fmla="*/ 650081 h 809763"/>
                    <a:gd name="connsiteX34" fmla="*/ 468382 w 673170"/>
                    <a:gd name="connsiteY34" fmla="*/ 657225 h 809763"/>
                    <a:gd name="connsiteX35" fmla="*/ 461238 w 673170"/>
                    <a:gd name="connsiteY35" fmla="*/ 664369 h 809763"/>
                    <a:gd name="connsiteX36" fmla="*/ 444570 w 673170"/>
                    <a:gd name="connsiteY36" fmla="*/ 676275 h 809763"/>
                    <a:gd name="connsiteX37" fmla="*/ 432663 w 673170"/>
                    <a:gd name="connsiteY37" fmla="*/ 685800 h 809763"/>
                    <a:gd name="connsiteX38" fmla="*/ 420757 w 673170"/>
                    <a:gd name="connsiteY38" fmla="*/ 695325 h 809763"/>
                    <a:gd name="connsiteX39" fmla="*/ 406470 w 673170"/>
                    <a:gd name="connsiteY39" fmla="*/ 707231 h 809763"/>
                    <a:gd name="connsiteX40" fmla="*/ 399326 w 673170"/>
                    <a:gd name="connsiteY40" fmla="*/ 709613 h 809763"/>
                    <a:gd name="connsiteX41" fmla="*/ 389801 w 673170"/>
                    <a:gd name="connsiteY41" fmla="*/ 714375 h 809763"/>
                    <a:gd name="connsiteX42" fmla="*/ 375513 w 673170"/>
                    <a:gd name="connsiteY42" fmla="*/ 723900 h 809763"/>
                    <a:gd name="connsiteX43" fmla="*/ 368370 w 673170"/>
                    <a:gd name="connsiteY43" fmla="*/ 728663 h 809763"/>
                    <a:gd name="connsiteX44" fmla="*/ 361226 w 673170"/>
                    <a:gd name="connsiteY44" fmla="*/ 735806 h 809763"/>
                    <a:gd name="connsiteX45" fmla="*/ 354082 w 673170"/>
                    <a:gd name="connsiteY45" fmla="*/ 738188 h 809763"/>
                    <a:gd name="connsiteX46" fmla="*/ 346938 w 673170"/>
                    <a:gd name="connsiteY46" fmla="*/ 742950 h 809763"/>
                    <a:gd name="connsiteX47" fmla="*/ 335032 w 673170"/>
                    <a:gd name="connsiteY47" fmla="*/ 752475 h 809763"/>
                    <a:gd name="connsiteX48" fmla="*/ 330270 w 673170"/>
                    <a:gd name="connsiteY48" fmla="*/ 759619 h 809763"/>
                    <a:gd name="connsiteX49" fmla="*/ 315982 w 673170"/>
                    <a:gd name="connsiteY49" fmla="*/ 769144 h 809763"/>
                    <a:gd name="connsiteX50" fmla="*/ 308838 w 673170"/>
                    <a:gd name="connsiteY50" fmla="*/ 773906 h 809763"/>
                    <a:gd name="connsiteX51" fmla="*/ 294551 w 673170"/>
                    <a:gd name="connsiteY51" fmla="*/ 783431 h 809763"/>
                    <a:gd name="connsiteX52" fmla="*/ 289788 w 673170"/>
                    <a:gd name="connsiteY52" fmla="*/ 790575 h 809763"/>
                    <a:gd name="connsiteX53" fmla="*/ 275501 w 673170"/>
                    <a:gd name="connsiteY53" fmla="*/ 792956 h 809763"/>
                    <a:gd name="connsiteX54" fmla="*/ 268357 w 673170"/>
                    <a:gd name="connsiteY54" fmla="*/ 797719 h 809763"/>
                    <a:gd name="connsiteX55" fmla="*/ 254070 w 673170"/>
                    <a:gd name="connsiteY55" fmla="*/ 802481 h 809763"/>
                    <a:gd name="connsiteX56" fmla="*/ 239782 w 673170"/>
                    <a:gd name="connsiteY56" fmla="*/ 809625 h 809763"/>
                    <a:gd name="connsiteX57" fmla="*/ 232638 w 673170"/>
                    <a:gd name="connsiteY57" fmla="*/ 795338 h 809763"/>
                    <a:gd name="connsiteX58" fmla="*/ 225495 w 673170"/>
                    <a:gd name="connsiteY58" fmla="*/ 790575 h 809763"/>
                    <a:gd name="connsiteX59" fmla="*/ 213588 w 673170"/>
                    <a:gd name="connsiteY59" fmla="*/ 778669 h 809763"/>
                    <a:gd name="connsiteX60" fmla="*/ 201682 w 673170"/>
                    <a:gd name="connsiteY60" fmla="*/ 766763 h 809763"/>
                    <a:gd name="connsiteX61" fmla="*/ 194538 w 673170"/>
                    <a:gd name="connsiteY61" fmla="*/ 752475 h 809763"/>
                    <a:gd name="connsiteX62" fmla="*/ 187395 w 673170"/>
                    <a:gd name="connsiteY62" fmla="*/ 750094 h 809763"/>
                    <a:gd name="connsiteX63" fmla="*/ 168345 w 673170"/>
                    <a:gd name="connsiteY63" fmla="*/ 745331 h 809763"/>
                    <a:gd name="connsiteX64" fmla="*/ 161201 w 673170"/>
                    <a:gd name="connsiteY64" fmla="*/ 742950 h 809763"/>
                    <a:gd name="connsiteX65" fmla="*/ 149295 w 673170"/>
                    <a:gd name="connsiteY65" fmla="*/ 740569 h 809763"/>
                    <a:gd name="connsiteX66" fmla="*/ 139770 w 673170"/>
                    <a:gd name="connsiteY66" fmla="*/ 738188 h 809763"/>
                    <a:gd name="connsiteX67" fmla="*/ 127863 w 673170"/>
                    <a:gd name="connsiteY67" fmla="*/ 735806 h 809763"/>
                    <a:gd name="connsiteX68" fmla="*/ 113576 w 673170"/>
                    <a:gd name="connsiteY68" fmla="*/ 728663 h 809763"/>
                    <a:gd name="connsiteX69" fmla="*/ 92145 w 673170"/>
                    <a:gd name="connsiteY69" fmla="*/ 723900 h 809763"/>
                    <a:gd name="connsiteX70" fmla="*/ 85001 w 673170"/>
                    <a:gd name="connsiteY70" fmla="*/ 719138 h 809763"/>
                    <a:gd name="connsiteX71" fmla="*/ 82620 w 673170"/>
                    <a:gd name="connsiteY71" fmla="*/ 711994 h 809763"/>
                    <a:gd name="connsiteX72" fmla="*/ 54045 w 673170"/>
                    <a:gd name="connsiteY72" fmla="*/ 697706 h 809763"/>
                    <a:gd name="connsiteX73" fmla="*/ 39757 w 673170"/>
                    <a:gd name="connsiteY73" fmla="*/ 695325 h 809763"/>
                    <a:gd name="connsiteX74" fmla="*/ 25470 w 673170"/>
                    <a:gd name="connsiteY74" fmla="*/ 685800 h 809763"/>
                    <a:gd name="connsiteX75" fmla="*/ 20707 w 673170"/>
                    <a:gd name="connsiteY75" fmla="*/ 671513 h 809763"/>
                    <a:gd name="connsiteX76" fmla="*/ 18326 w 673170"/>
                    <a:gd name="connsiteY76" fmla="*/ 661988 h 809763"/>
                    <a:gd name="connsiteX77" fmla="*/ 13563 w 673170"/>
                    <a:gd name="connsiteY77" fmla="*/ 638175 h 809763"/>
                    <a:gd name="connsiteX78" fmla="*/ 8801 w 673170"/>
                    <a:gd name="connsiteY78" fmla="*/ 573881 h 809763"/>
                    <a:gd name="connsiteX79" fmla="*/ 4038 w 673170"/>
                    <a:gd name="connsiteY79" fmla="*/ 559594 h 809763"/>
                    <a:gd name="connsiteX80" fmla="*/ 1657 w 673170"/>
                    <a:gd name="connsiteY80" fmla="*/ 552450 h 809763"/>
                    <a:gd name="connsiteX81" fmla="*/ 4038 w 673170"/>
                    <a:gd name="connsiteY81" fmla="*/ 542925 h 809763"/>
                    <a:gd name="connsiteX82" fmla="*/ 49282 w 673170"/>
                    <a:gd name="connsiteY82" fmla="*/ 540544 h 809763"/>
                    <a:gd name="connsiteX83" fmla="*/ 58807 w 673170"/>
                    <a:gd name="connsiteY83" fmla="*/ 554831 h 809763"/>
                    <a:gd name="connsiteX84" fmla="*/ 65951 w 673170"/>
                    <a:gd name="connsiteY84" fmla="*/ 559594 h 809763"/>
                    <a:gd name="connsiteX85" fmla="*/ 75476 w 673170"/>
                    <a:gd name="connsiteY85" fmla="*/ 571500 h 809763"/>
                    <a:gd name="connsiteX86" fmla="*/ 85001 w 673170"/>
                    <a:gd name="connsiteY86" fmla="*/ 583406 h 809763"/>
                    <a:gd name="connsiteX87" fmla="*/ 89763 w 673170"/>
                    <a:gd name="connsiteY87" fmla="*/ 590550 h 809763"/>
                    <a:gd name="connsiteX88" fmla="*/ 96907 w 673170"/>
                    <a:gd name="connsiteY88" fmla="*/ 595313 h 809763"/>
                    <a:gd name="connsiteX89" fmla="*/ 104051 w 673170"/>
                    <a:gd name="connsiteY89" fmla="*/ 616744 h 809763"/>
                    <a:gd name="connsiteX90" fmla="*/ 108813 w 673170"/>
                    <a:gd name="connsiteY90" fmla="*/ 635794 h 809763"/>
                    <a:gd name="connsiteX91" fmla="*/ 115957 w 673170"/>
                    <a:gd name="connsiteY91" fmla="*/ 640556 h 809763"/>
                    <a:gd name="connsiteX92" fmla="*/ 127863 w 673170"/>
                    <a:gd name="connsiteY92" fmla="*/ 652463 h 809763"/>
                    <a:gd name="connsiteX93" fmla="*/ 156438 w 673170"/>
                    <a:gd name="connsiteY93" fmla="*/ 638175 h 809763"/>
                    <a:gd name="connsiteX94" fmla="*/ 163582 w 673170"/>
                    <a:gd name="connsiteY94" fmla="*/ 635794 h 809763"/>
                    <a:gd name="connsiteX95" fmla="*/ 185013 w 673170"/>
                    <a:gd name="connsiteY95" fmla="*/ 621506 h 809763"/>
                    <a:gd name="connsiteX96" fmla="*/ 192157 w 673170"/>
                    <a:gd name="connsiteY96" fmla="*/ 616744 h 809763"/>
                    <a:gd name="connsiteX97" fmla="*/ 208826 w 673170"/>
                    <a:gd name="connsiteY97" fmla="*/ 600075 h 809763"/>
                    <a:gd name="connsiteX98" fmla="*/ 213588 w 673170"/>
                    <a:gd name="connsiteY98" fmla="*/ 592931 h 809763"/>
                    <a:gd name="connsiteX99" fmla="*/ 227876 w 673170"/>
                    <a:gd name="connsiteY99" fmla="*/ 588169 h 809763"/>
                    <a:gd name="connsiteX100" fmla="*/ 242163 w 673170"/>
                    <a:gd name="connsiteY100" fmla="*/ 583406 h 809763"/>
                    <a:gd name="connsiteX101" fmla="*/ 249307 w 673170"/>
                    <a:gd name="connsiteY101" fmla="*/ 578644 h 809763"/>
                    <a:gd name="connsiteX102" fmla="*/ 261213 w 673170"/>
                    <a:gd name="connsiteY102" fmla="*/ 569119 h 809763"/>
                    <a:gd name="connsiteX103" fmla="*/ 268357 w 673170"/>
                    <a:gd name="connsiteY103" fmla="*/ 564356 h 809763"/>
                    <a:gd name="connsiteX104" fmla="*/ 282645 w 673170"/>
                    <a:gd name="connsiteY104" fmla="*/ 559594 h 809763"/>
                    <a:gd name="connsiteX105" fmla="*/ 294551 w 673170"/>
                    <a:gd name="connsiteY105" fmla="*/ 550069 h 809763"/>
                    <a:gd name="connsiteX106" fmla="*/ 308838 w 673170"/>
                    <a:gd name="connsiteY106" fmla="*/ 540544 h 809763"/>
                    <a:gd name="connsiteX107" fmla="*/ 313601 w 673170"/>
                    <a:gd name="connsiteY107" fmla="*/ 533400 h 809763"/>
                    <a:gd name="connsiteX108" fmla="*/ 318363 w 673170"/>
                    <a:gd name="connsiteY108" fmla="*/ 514350 h 809763"/>
                    <a:gd name="connsiteX109" fmla="*/ 323126 w 673170"/>
                    <a:gd name="connsiteY109" fmla="*/ 469106 h 809763"/>
                    <a:gd name="connsiteX110" fmla="*/ 327888 w 673170"/>
                    <a:gd name="connsiteY110" fmla="*/ 454819 h 809763"/>
                    <a:gd name="connsiteX111" fmla="*/ 330270 w 673170"/>
                    <a:gd name="connsiteY111" fmla="*/ 447675 h 809763"/>
                    <a:gd name="connsiteX112" fmla="*/ 332651 w 673170"/>
                    <a:gd name="connsiteY112" fmla="*/ 423863 h 809763"/>
                    <a:gd name="connsiteX113" fmla="*/ 335032 w 673170"/>
                    <a:gd name="connsiteY113" fmla="*/ 416719 h 809763"/>
                    <a:gd name="connsiteX114" fmla="*/ 344557 w 673170"/>
                    <a:gd name="connsiteY114" fmla="*/ 383381 h 809763"/>
                    <a:gd name="connsiteX115" fmla="*/ 346938 w 673170"/>
                    <a:gd name="connsiteY115" fmla="*/ 347663 h 809763"/>
                    <a:gd name="connsiteX116" fmla="*/ 349320 w 673170"/>
                    <a:gd name="connsiteY116" fmla="*/ 340519 h 809763"/>
                    <a:gd name="connsiteX117" fmla="*/ 351701 w 673170"/>
                    <a:gd name="connsiteY117" fmla="*/ 323850 h 809763"/>
                    <a:gd name="connsiteX118" fmla="*/ 354082 w 673170"/>
                    <a:gd name="connsiteY118" fmla="*/ 280988 h 809763"/>
                    <a:gd name="connsiteX119" fmla="*/ 356463 w 673170"/>
                    <a:gd name="connsiteY119" fmla="*/ 261938 h 809763"/>
                    <a:gd name="connsiteX120" fmla="*/ 349320 w 673170"/>
                    <a:gd name="connsiteY120" fmla="*/ 257175 h 809763"/>
                    <a:gd name="connsiteX121" fmla="*/ 342176 w 673170"/>
                    <a:gd name="connsiteY121" fmla="*/ 259556 h 809763"/>
                    <a:gd name="connsiteX122" fmla="*/ 335032 w 673170"/>
                    <a:gd name="connsiteY122" fmla="*/ 264319 h 809763"/>
                    <a:gd name="connsiteX123" fmla="*/ 320745 w 673170"/>
                    <a:gd name="connsiteY123" fmla="*/ 269081 h 809763"/>
                    <a:gd name="connsiteX124" fmla="*/ 313601 w 673170"/>
                    <a:gd name="connsiteY124" fmla="*/ 271463 h 809763"/>
                    <a:gd name="connsiteX125" fmla="*/ 315982 w 673170"/>
                    <a:gd name="connsiteY125" fmla="*/ 264319 h 809763"/>
                    <a:gd name="connsiteX126" fmla="*/ 311220 w 673170"/>
                    <a:gd name="connsiteY126" fmla="*/ 250031 h 809763"/>
                    <a:gd name="connsiteX127" fmla="*/ 299313 w 673170"/>
                    <a:gd name="connsiteY127" fmla="*/ 228600 h 809763"/>
                    <a:gd name="connsiteX128" fmla="*/ 292170 w 673170"/>
                    <a:gd name="connsiteY128" fmla="*/ 223838 h 809763"/>
                    <a:gd name="connsiteX129" fmla="*/ 294551 w 673170"/>
                    <a:gd name="connsiteY129" fmla="*/ 216694 h 809763"/>
                    <a:gd name="connsiteX130" fmla="*/ 301695 w 673170"/>
                    <a:gd name="connsiteY130" fmla="*/ 214313 h 809763"/>
                    <a:gd name="connsiteX131" fmla="*/ 308838 w 673170"/>
                    <a:gd name="connsiteY131" fmla="*/ 209550 h 809763"/>
                    <a:gd name="connsiteX132" fmla="*/ 315982 w 673170"/>
                    <a:gd name="connsiteY132" fmla="*/ 202406 h 809763"/>
                    <a:gd name="connsiteX133" fmla="*/ 323126 w 673170"/>
                    <a:gd name="connsiteY133" fmla="*/ 200025 h 809763"/>
                    <a:gd name="connsiteX134" fmla="*/ 337413 w 673170"/>
                    <a:gd name="connsiteY134" fmla="*/ 192881 h 809763"/>
                    <a:gd name="connsiteX135" fmla="*/ 351701 w 673170"/>
                    <a:gd name="connsiteY135" fmla="*/ 190500 h 809763"/>
                    <a:gd name="connsiteX136" fmla="*/ 365988 w 673170"/>
                    <a:gd name="connsiteY136" fmla="*/ 185738 h 809763"/>
                    <a:gd name="connsiteX137" fmla="*/ 373132 w 673170"/>
                    <a:gd name="connsiteY137" fmla="*/ 180975 h 809763"/>
                    <a:gd name="connsiteX138" fmla="*/ 377895 w 673170"/>
                    <a:gd name="connsiteY138" fmla="*/ 173831 h 809763"/>
                    <a:gd name="connsiteX139" fmla="*/ 385038 w 673170"/>
                    <a:gd name="connsiteY139" fmla="*/ 171450 h 809763"/>
                    <a:gd name="connsiteX140" fmla="*/ 392182 w 673170"/>
                    <a:gd name="connsiteY140" fmla="*/ 166688 h 809763"/>
                    <a:gd name="connsiteX141" fmla="*/ 394563 w 673170"/>
                    <a:gd name="connsiteY141" fmla="*/ 159544 h 809763"/>
                    <a:gd name="connsiteX142" fmla="*/ 399326 w 673170"/>
                    <a:gd name="connsiteY142" fmla="*/ 152400 h 809763"/>
                    <a:gd name="connsiteX143" fmla="*/ 408851 w 673170"/>
                    <a:gd name="connsiteY143" fmla="*/ 130969 h 809763"/>
                    <a:gd name="connsiteX144" fmla="*/ 411232 w 673170"/>
                    <a:gd name="connsiteY144" fmla="*/ 111919 h 809763"/>
                    <a:gd name="connsiteX145" fmla="*/ 396945 w 673170"/>
                    <a:gd name="connsiteY145" fmla="*/ 107156 h 809763"/>
                    <a:gd name="connsiteX146" fmla="*/ 382657 w 673170"/>
                    <a:gd name="connsiteY146" fmla="*/ 102394 h 809763"/>
                    <a:gd name="connsiteX147" fmla="*/ 373132 w 673170"/>
                    <a:gd name="connsiteY147" fmla="*/ 100013 h 809763"/>
                    <a:gd name="connsiteX148" fmla="*/ 370751 w 673170"/>
                    <a:gd name="connsiteY148" fmla="*/ 92869 h 809763"/>
                    <a:gd name="connsiteX149" fmla="*/ 361226 w 673170"/>
                    <a:gd name="connsiteY149" fmla="*/ 83344 h 809763"/>
                    <a:gd name="connsiteX150" fmla="*/ 375513 w 673170"/>
                    <a:gd name="connsiteY150" fmla="*/ 78581 h 809763"/>
                    <a:gd name="connsiteX151" fmla="*/ 392182 w 673170"/>
                    <a:gd name="connsiteY151" fmla="*/ 71438 h 809763"/>
                    <a:gd name="connsiteX152" fmla="*/ 408851 w 673170"/>
                    <a:gd name="connsiteY152" fmla="*/ 54769 h 809763"/>
                    <a:gd name="connsiteX153" fmla="*/ 418376 w 673170"/>
                    <a:gd name="connsiteY153" fmla="*/ 40481 h 809763"/>
                    <a:gd name="connsiteX154" fmla="*/ 423138 w 673170"/>
                    <a:gd name="connsiteY154" fmla="*/ 33338 h 809763"/>
                    <a:gd name="connsiteX155" fmla="*/ 430282 w 673170"/>
                    <a:gd name="connsiteY155" fmla="*/ 30956 h 809763"/>
                    <a:gd name="connsiteX156" fmla="*/ 435045 w 673170"/>
                    <a:gd name="connsiteY156" fmla="*/ 23813 h 809763"/>
                    <a:gd name="connsiteX157" fmla="*/ 449332 w 673170"/>
                    <a:gd name="connsiteY157" fmla="*/ 14288 h 809763"/>
                    <a:gd name="connsiteX158" fmla="*/ 466001 w 673170"/>
                    <a:gd name="connsiteY158" fmla="*/ 7144 h 809763"/>
                    <a:gd name="connsiteX159" fmla="*/ 475526 w 673170"/>
                    <a:gd name="connsiteY159" fmla="*/ 0 h 809763"/>
                    <a:gd name="connsiteX160" fmla="*/ 494576 w 673170"/>
                    <a:gd name="connsiteY160" fmla="*/ 11906 h 809763"/>
                    <a:gd name="connsiteX161" fmla="*/ 508863 w 673170"/>
                    <a:gd name="connsiteY161" fmla="*/ 21431 h 809763"/>
                    <a:gd name="connsiteX162" fmla="*/ 520770 w 673170"/>
                    <a:gd name="connsiteY162" fmla="*/ 33338 h 809763"/>
                    <a:gd name="connsiteX163" fmla="*/ 532676 w 673170"/>
                    <a:gd name="connsiteY163" fmla="*/ 45244 h 809763"/>
                    <a:gd name="connsiteX164" fmla="*/ 525532 w 673170"/>
                    <a:gd name="connsiteY164" fmla="*/ 61913 h 809763"/>
                    <a:gd name="connsiteX165" fmla="*/ 518388 w 673170"/>
                    <a:gd name="connsiteY165" fmla="*/ 64294 h 809763"/>
                    <a:gd name="connsiteX166" fmla="*/ 516007 w 673170"/>
                    <a:gd name="connsiteY166" fmla="*/ 71438 h 809763"/>
                    <a:gd name="connsiteX167" fmla="*/ 523151 w 673170"/>
                    <a:gd name="connsiteY167" fmla="*/ 85725 h 809763"/>
                    <a:gd name="connsiteX168" fmla="*/ 530295 w 673170"/>
                    <a:gd name="connsiteY168" fmla="*/ 90488 h 809763"/>
                    <a:gd name="connsiteX169" fmla="*/ 537438 w 673170"/>
                    <a:gd name="connsiteY169" fmla="*/ 97631 h 809763"/>
                    <a:gd name="connsiteX170" fmla="*/ 542201 w 673170"/>
                    <a:gd name="connsiteY170" fmla="*/ 104775 h 809763"/>
                    <a:gd name="connsiteX171" fmla="*/ 549345 w 673170"/>
                    <a:gd name="connsiteY171" fmla="*/ 107156 h 809763"/>
                    <a:gd name="connsiteX172" fmla="*/ 556488 w 673170"/>
                    <a:gd name="connsiteY172" fmla="*/ 111919 h 809763"/>
                    <a:gd name="connsiteX173" fmla="*/ 570776 w 673170"/>
                    <a:gd name="connsiteY173" fmla="*/ 109538 h 809763"/>
                    <a:gd name="connsiteX174" fmla="*/ 594588 w 673170"/>
                    <a:gd name="connsiteY174" fmla="*/ 107156 h 809763"/>
                    <a:gd name="connsiteX175" fmla="*/ 613638 w 673170"/>
                    <a:gd name="connsiteY175" fmla="*/ 109538 h 809763"/>
                    <a:gd name="connsiteX176" fmla="*/ 630307 w 673170"/>
                    <a:gd name="connsiteY176" fmla="*/ 114300 h 809763"/>
                    <a:gd name="connsiteX177" fmla="*/ 637451 w 673170"/>
                    <a:gd name="connsiteY177" fmla="*/ 119063 h 809763"/>
                    <a:gd name="connsiteX178" fmla="*/ 656501 w 673170"/>
                    <a:gd name="connsiteY178" fmla="*/ 119063 h 809763"/>
                    <a:gd name="connsiteX0" fmla="*/ 656734 w 673403"/>
                    <a:gd name="connsiteY0" fmla="*/ 119063 h 809763"/>
                    <a:gd name="connsiteX1" fmla="*/ 661496 w 673403"/>
                    <a:gd name="connsiteY1" fmla="*/ 145256 h 809763"/>
                    <a:gd name="connsiteX2" fmla="*/ 666259 w 673403"/>
                    <a:gd name="connsiteY2" fmla="*/ 152400 h 809763"/>
                    <a:gd name="connsiteX3" fmla="*/ 673403 w 673403"/>
                    <a:gd name="connsiteY3" fmla="*/ 192881 h 809763"/>
                    <a:gd name="connsiteX4" fmla="*/ 666259 w 673403"/>
                    <a:gd name="connsiteY4" fmla="*/ 221456 h 809763"/>
                    <a:gd name="connsiteX5" fmla="*/ 654353 w 673403"/>
                    <a:gd name="connsiteY5" fmla="*/ 242888 h 809763"/>
                    <a:gd name="connsiteX6" fmla="*/ 651971 w 673403"/>
                    <a:gd name="connsiteY6" fmla="*/ 266700 h 809763"/>
                    <a:gd name="connsiteX7" fmla="*/ 649590 w 673403"/>
                    <a:gd name="connsiteY7" fmla="*/ 276225 h 809763"/>
                    <a:gd name="connsiteX8" fmla="*/ 647209 w 673403"/>
                    <a:gd name="connsiteY8" fmla="*/ 288131 h 809763"/>
                    <a:gd name="connsiteX9" fmla="*/ 644828 w 673403"/>
                    <a:gd name="connsiteY9" fmla="*/ 295275 h 809763"/>
                    <a:gd name="connsiteX10" fmla="*/ 640065 w 673403"/>
                    <a:gd name="connsiteY10" fmla="*/ 314325 h 809763"/>
                    <a:gd name="connsiteX11" fmla="*/ 637684 w 673403"/>
                    <a:gd name="connsiteY11" fmla="*/ 338138 h 809763"/>
                    <a:gd name="connsiteX12" fmla="*/ 642446 w 673403"/>
                    <a:gd name="connsiteY12" fmla="*/ 361950 h 809763"/>
                    <a:gd name="connsiteX13" fmla="*/ 642446 w 673403"/>
                    <a:gd name="connsiteY13" fmla="*/ 431006 h 809763"/>
                    <a:gd name="connsiteX14" fmla="*/ 640065 w 673403"/>
                    <a:gd name="connsiteY14" fmla="*/ 440531 h 809763"/>
                    <a:gd name="connsiteX15" fmla="*/ 632921 w 673403"/>
                    <a:gd name="connsiteY15" fmla="*/ 450056 h 809763"/>
                    <a:gd name="connsiteX16" fmla="*/ 621015 w 673403"/>
                    <a:gd name="connsiteY16" fmla="*/ 464344 h 809763"/>
                    <a:gd name="connsiteX17" fmla="*/ 618634 w 673403"/>
                    <a:gd name="connsiteY17" fmla="*/ 471488 h 809763"/>
                    <a:gd name="connsiteX18" fmla="*/ 609109 w 673403"/>
                    <a:gd name="connsiteY18" fmla="*/ 485775 h 809763"/>
                    <a:gd name="connsiteX19" fmla="*/ 601965 w 673403"/>
                    <a:gd name="connsiteY19" fmla="*/ 507206 h 809763"/>
                    <a:gd name="connsiteX20" fmla="*/ 599584 w 673403"/>
                    <a:gd name="connsiteY20" fmla="*/ 514350 h 809763"/>
                    <a:gd name="connsiteX21" fmla="*/ 587678 w 673403"/>
                    <a:gd name="connsiteY21" fmla="*/ 531019 h 809763"/>
                    <a:gd name="connsiteX22" fmla="*/ 580534 w 673403"/>
                    <a:gd name="connsiteY22" fmla="*/ 554831 h 809763"/>
                    <a:gd name="connsiteX23" fmla="*/ 563865 w 673403"/>
                    <a:gd name="connsiteY23" fmla="*/ 576263 h 809763"/>
                    <a:gd name="connsiteX24" fmla="*/ 556721 w 673403"/>
                    <a:gd name="connsiteY24" fmla="*/ 581025 h 809763"/>
                    <a:gd name="connsiteX25" fmla="*/ 544815 w 673403"/>
                    <a:gd name="connsiteY25" fmla="*/ 592931 h 809763"/>
                    <a:gd name="connsiteX26" fmla="*/ 537671 w 673403"/>
                    <a:gd name="connsiteY26" fmla="*/ 600075 h 809763"/>
                    <a:gd name="connsiteX27" fmla="*/ 523384 w 673403"/>
                    <a:gd name="connsiteY27" fmla="*/ 607219 h 809763"/>
                    <a:gd name="connsiteX28" fmla="*/ 513859 w 673403"/>
                    <a:gd name="connsiteY28" fmla="*/ 614363 h 809763"/>
                    <a:gd name="connsiteX29" fmla="*/ 509096 w 673403"/>
                    <a:gd name="connsiteY29" fmla="*/ 621506 h 809763"/>
                    <a:gd name="connsiteX30" fmla="*/ 494809 w 673403"/>
                    <a:gd name="connsiteY30" fmla="*/ 631031 h 809763"/>
                    <a:gd name="connsiteX31" fmla="*/ 487665 w 673403"/>
                    <a:gd name="connsiteY31" fmla="*/ 638175 h 809763"/>
                    <a:gd name="connsiteX32" fmla="*/ 480521 w 673403"/>
                    <a:gd name="connsiteY32" fmla="*/ 642938 h 809763"/>
                    <a:gd name="connsiteX33" fmla="*/ 478140 w 673403"/>
                    <a:gd name="connsiteY33" fmla="*/ 650081 h 809763"/>
                    <a:gd name="connsiteX34" fmla="*/ 468615 w 673403"/>
                    <a:gd name="connsiteY34" fmla="*/ 657225 h 809763"/>
                    <a:gd name="connsiteX35" fmla="*/ 461471 w 673403"/>
                    <a:gd name="connsiteY35" fmla="*/ 664369 h 809763"/>
                    <a:gd name="connsiteX36" fmla="*/ 444803 w 673403"/>
                    <a:gd name="connsiteY36" fmla="*/ 676275 h 809763"/>
                    <a:gd name="connsiteX37" fmla="*/ 432896 w 673403"/>
                    <a:gd name="connsiteY37" fmla="*/ 685800 h 809763"/>
                    <a:gd name="connsiteX38" fmla="*/ 420990 w 673403"/>
                    <a:gd name="connsiteY38" fmla="*/ 695325 h 809763"/>
                    <a:gd name="connsiteX39" fmla="*/ 406703 w 673403"/>
                    <a:gd name="connsiteY39" fmla="*/ 707231 h 809763"/>
                    <a:gd name="connsiteX40" fmla="*/ 399559 w 673403"/>
                    <a:gd name="connsiteY40" fmla="*/ 709613 h 809763"/>
                    <a:gd name="connsiteX41" fmla="*/ 390034 w 673403"/>
                    <a:gd name="connsiteY41" fmla="*/ 714375 h 809763"/>
                    <a:gd name="connsiteX42" fmla="*/ 375746 w 673403"/>
                    <a:gd name="connsiteY42" fmla="*/ 723900 h 809763"/>
                    <a:gd name="connsiteX43" fmla="*/ 368603 w 673403"/>
                    <a:gd name="connsiteY43" fmla="*/ 728663 h 809763"/>
                    <a:gd name="connsiteX44" fmla="*/ 361459 w 673403"/>
                    <a:gd name="connsiteY44" fmla="*/ 735806 h 809763"/>
                    <a:gd name="connsiteX45" fmla="*/ 354315 w 673403"/>
                    <a:gd name="connsiteY45" fmla="*/ 738188 h 809763"/>
                    <a:gd name="connsiteX46" fmla="*/ 347171 w 673403"/>
                    <a:gd name="connsiteY46" fmla="*/ 742950 h 809763"/>
                    <a:gd name="connsiteX47" fmla="*/ 335265 w 673403"/>
                    <a:gd name="connsiteY47" fmla="*/ 752475 h 809763"/>
                    <a:gd name="connsiteX48" fmla="*/ 330503 w 673403"/>
                    <a:gd name="connsiteY48" fmla="*/ 759619 h 809763"/>
                    <a:gd name="connsiteX49" fmla="*/ 316215 w 673403"/>
                    <a:gd name="connsiteY49" fmla="*/ 769144 h 809763"/>
                    <a:gd name="connsiteX50" fmla="*/ 309071 w 673403"/>
                    <a:gd name="connsiteY50" fmla="*/ 773906 h 809763"/>
                    <a:gd name="connsiteX51" fmla="*/ 294784 w 673403"/>
                    <a:gd name="connsiteY51" fmla="*/ 783431 h 809763"/>
                    <a:gd name="connsiteX52" fmla="*/ 290021 w 673403"/>
                    <a:gd name="connsiteY52" fmla="*/ 790575 h 809763"/>
                    <a:gd name="connsiteX53" fmla="*/ 275734 w 673403"/>
                    <a:gd name="connsiteY53" fmla="*/ 792956 h 809763"/>
                    <a:gd name="connsiteX54" fmla="*/ 268590 w 673403"/>
                    <a:gd name="connsiteY54" fmla="*/ 797719 h 809763"/>
                    <a:gd name="connsiteX55" fmla="*/ 254303 w 673403"/>
                    <a:gd name="connsiteY55" fmla="*/ 802481 h 809763"/>
                    <a:gd name="connsiteX56" fmla="*/ 240015 w 673403"/>
                    <a:gd name="connsiteY56" fmla="*/ 809625 h 809763"/>
                    <a:gd name="connsiteX57" fmla="*/ 232871 w 673403"/>
                    <a:gd name="connsiteY57" fmla="*/ 795338 h 809763"/>
                    <a:gd name="connsiteX58" fmla="*/ 225728 w 673403"/>
                    <a:gd name="connsiteY58" fmla="*/ 790575 h 809763"/>
                    <a:gd name="connsiteX59" fmla="*/ 213821 w 673403"/>
                    <a:gd name="connsiteY59" fmla="*/ 778669 h 809763"/>
                    <a:gd name="connsiteX60" fmla="*/ 201915 w 673403"/>
                    <a:gd name="connsiteY60" fmla="*/ 766763 h 809763"/>
                    <a:gd name="connsiteX61" fmla="*/ 194771 w 673403"/>
                    <a:gd name="connsiteY61" fmla="*/ 752475 h 809763"/>
                    <a:gd name="connsiteX62" fmla="*/ 187628 w 673403"/>
                    <a:gd name="connsiteY62" fmla="*/ 750094 h 809763"/>
                    <a:gd name="connsiteX63" fmla="*/ 168578 w 673403"/>
                    <a:gd name="connsiteY63" fmla="*/ 745331 h 809763"/>
                    <a:gd name="connsiteX64" fmla="*/ 161434 w 673403"/>
                    <a:gd name="connsiteY64" fmla="*/ 742950 h 809763"/>
                    <a:gd name="connsiteX65" fmla="*/ 149528 w 673403"/>
                    <a:gd name="connsiteY65" fmla="*/ 740569 h 809763"/>
                    <a:gd name="connsiteX66" fmla="*/ 140003 w 673403"/>
                    <a:gd name="connsiteY66" fmla="*/ 738188 h 809763"/>
                    <a:gd name="connsiteX67" fmla="*/ 128096 w 673403"/>
                    <a:gd name="connsiteY67" fmla="*/ 735806 h 809763"/>
                    <a:gd name="connsiteX68" fmla="*/ 113809 w 673403"/>
                    <a:gd name="connsiteY68" fmla="*/ 728663 h 809763"/>
                    <a:gd name="connsiteX69" fmla="*/ 92378 w 673403"/>
                    <a:gd name="connsiteY69" fmla="*/ 723900 h 809763"/>
                    <a:gd name="connsiteX70" fmla="*/ 85234 w 673403"/>
                    <a:gd name="connsiteY70" fmla="*/ 719138 h 809763"/>
                    <a:gd name="connsiteX71" fmla="*/ 82853 w 673403"/>
                    <a:gd name="connsiteY71" fmla="*/ 711994 h 809763"/>
                    <a:gd name="connsiteX72" fmla="*/ 54278 w 673403"/>
                    <a:gd name="connsiteY72" fmla="*/ 697706 h 809763"/>
                    <a:gd name="connsiteX73" fmla="*/ 39990 w 673403"/>
                    <a:gd name="connsiteY73" fmla="*/ 695325 h 809763"/>
                    <a:gd name="connsiteX74" fmla="*/ 25703 w 673403"/>
                    <a:gd name="connsiteY74" fmla="*/ 685800 h 809763"/>
                    <a:gd name="connsiteX75" fmla="*/ 20940 w 673403"/>
                    <a:gd name="connsiteY75" fmla="*/ 671513 h 809763"/>
                    <a:gd name="connsiteX76" fmla="*/ 18559 w 673403"/>
                    <a:gd name="connsiteY76" fmla="*/ 661988 h 809763"/>
                    <a:gd name="connsiteX77" fmla="*/ 13796 w 673403"/>
                    <a:gd name="connsiteY77" fmla="*/ 638175 h 809763"/>
                    <a:gd name="connsiteX78" fmla="*/ 9034 w 673403"/>
                    <a:gd name="connsiteY78" fmla="*/ 573881 h 809763"/>
                    <a:gd name="connsiteX79" fmla="*/ 4271 w 673403"/>
                    <a:gd name="connsiteY79" fmla="*/ 559594 h 809763"/>
                    <a:gd name="connsiteX80" fmla="*/ 1890 w 673403"/>
                    <a:gd name="connsiteY80" fmla="*/ 552450 h 809763"/>
                    <a:gd name="connsiteX81" fmla="*/ 4271 w 673403"/>
                    <a:gd name="connsiteY81" fmla="*/ 539343 h 809763"/>
                    <a:gd name="connsiteX82" fmla="*/ 49515 w 673403"/>
                    <a:gd name="connsiteY82" fmla="*/ 540544 h 809763"/>
                    <a:gd name="connsiteX83" fmla="*/ 59040 w 673403"/>
                    <a:gd name="connsiteY83" fmla="*/ 554831 h 809763"/>
                    <a:gd name="connsiteX84" fmla="*/ 66184 w 673403"/>
                    <a:gd name="connsiteY84" fmla="*/ 559594 h 809763"/>
                    <a:gd name="connsiteX85" fmla="*/ 75709 w 673403"/>
                    <a:gd name="connsiteY85" fmla="*/ 571500 h 809763"/>
                    <a:gd name="connsiteX86" fmla="*/ 85234 w 673403"/>
                    <a:gd name="connsiteY86" fmla="*/ 583406 h 809763"/>
                    <a:gd name="connsiteX87" fmla="*/ 89996 w 673403"/>
                    <a:gd name="connsiteY87" fmla="*/ 590550 h 809763"/>
                    <a:gd name="connsiteX88" fmla="*/ 97140 w 673403"/>
                    <a:gd name="connsiteY88" fmla="*/ 595313 h 809763"/>
                    <a:gd name="connsiteX89" fmla="*/ 104284 w 673403"/>
                    <a:gd name="connsiteY89" fmla="*/ 616744 h 809763"/>
                    <a:gd name="connsiteX90" fmla="*/ 109046 w 673403"/>
                    <a:gd name="connsiteY90" fmla="*/ 635794 h 809763"/>
                    <a:gd name="connsiteX91" fmla="*/ 116190 w 673403"/>
                    <a:gd name="connsiteY91" fmla="*/ 640556 h 809763"/>
                    <a:gd name="connsiteX92" fmla="*/ 128096 w 673403"/>
                    <a:gd name="connsiteY92" fmla="*/ 652463 h 809763"/>
                    <a:gd name="connsiteX93" fmla="*/ 156671 w 673403"/>
                    <a:gd name="connsiteY93" fmla="*/ 638175 h 809763"/>
                    <a:gd name="connsiteX94" fmla="*/ 163815 w 673403"/>
                    <a:gd name="connsiteY94" fmla="*/ 635794 h 809763"/>
                    <a:gd name="connsiteX95" fmla="*/ 185246 w 673403"/>
                    <a:gd name="connsiteY95" fmla="*/ 621506 h 809763"/>
                    <a:gd name="connsiteX96" fmla="*/ 192390 w 673403"/>
                    <a:gd name="connsiteY96" fmla="*/ 616744 h 809763"/>
                    <a:gd name="connsiteX97" fmla="*/ 209059 w 673403"/>
                    <a:gd name="connsiteY97" fmla="*/ 600075 h 809763"/>
                    <a:gd name="connsiteX98" fmla="*/ 213821 w 673403"/>
                    <a:gd name="connsiteY98" fmla="*/ 592931 h 809763"/>
                    <a:gd name="connsiteX99" fmla="*/ 228109 w 673403"/>
                    <a:gd name="connsiteY99" fmla="*/ 588169 h 809763"/>
                    <a:gd name="connsiteX100" fmla="*/ 242396 w 673403"/>
                    <a:gd name="connsiteY100" fmla="*/ 583406 h 809763"/>
                    <a:gd name="connsiteX101" fmla="*/ 249540 w 673403"/>
                    <a:gd name="connsiteY101" fmla="*/ 578644 h 809763"/>
                    <a:gd name="connsiteX102" fmla="*/ 261446 w 673403"/>
                    <a:gd name="connsiteY102" fmla="*/ 569119 h 809763"/>
                    <a:gd name="connsiteX103" fmla="*/ 268590 w 673403"/>
                    <a:gd name="connsiteY103" fmla="*/ 564356 h 809763"/>
                    <a:gd name="connsiteX104" fmla="*/ 282878 w 673403"/>
                    <a:gd name="connsiteY104" fmla="*/ 559594 h 809763"/>
                    <a:gd name="connsiteX105" fmla="*/ 294784 w 673403"/>
                    <a:gd name="connsiteY105" fmla="*/ 550069 h 809763"/>
                    <a:gd name="connsiteX106" fmla="*/ 309071 w 673403"/>
                    <a:gd name="connsiteY106" fmla="*/ 540544 h 809763"/>
                    <a:gd name="connsiteX107" fmla="*/ 313834 w 673403"/>
                    <a:gd name="connsiteY107" fmla="*/ 533400 h 809763"/>
                    <a:gd name="connsiteX108" fmla="*/ 318596 w 673403"/>
                    <a:gd name="connsiteY108" fmla="*/ 514350 h 809763"/>
                    <a:gd name="connsiteX109" fmla="*/ 323359 w 673403"/>
                    <a:gd name="connsiteY109" fmla="*/ 469106 h 809763"/>
                    <a:gd name="connsiteX110" fmla="*/ 328121 w 673403"/>
                    <a:gd name="connsiteY110" fmla="*/ 454819 h 809763"/>
                    <a:gd name="connsiteX111" fmla="*/ 330503 w 673403"/>
                    <a:gd name="connsiteY111" fmla="*/ 447675 h 809763"/>
                    <a:gd name="connsiteX112" fmla="*/ 332884 w 673403"/>
                    <a:gd name="connsiteY112" fmla="*/ 423863 h 809763"/>
                    <a:gd name="connsiteX113" fmla="*/ 335265 w 673403"/>
                    <a:gd name="connsiteY113" fmla="*/ 416719 h 809763"/>
                    <a:gd name="connsiteX114" fmla="*/ 344790 w 673403"/>
                    <a:gd name="connsiteY114" fmla="*/ 383381 h 809763"/>
                    <a:gd name="connsiteX115" fmla="*/ 347171 w 673403"/>
                    <a:gd name="connsiteY115" fmla="*/ 347663 h 809763"/>
                    <a:gd name="connsiteX116" fmla="*/ 349553 w 673403"/>
                    <a:gd name="connsiteY116" fmla="*/ 340519 h 809763"/>
                    <a:gd name="connsiteX117" fmla="*/ 351934 w 673403"/>
                    <a:gd name="connsiteY117" fmla="*/ 323850 h 809763"/>
                    <a:gd name="connsiteX118" fmla="*/ 354315 w 673403"/>
                    <a:gd name="connsiteY118" fmla="*/ 280988 h 809763"/>
                    <a:gd name="connsiteX119" fmla="*/ 356696 w 673403"/>
                    <a:gd name="connsiteY119" fmla="*/ 261938 h 809763"/>
                    <a:gd name="connsiteX120" fmla="*/ 349553 w 673403"/>
                    <a:gd name="connsiteY120" fmla="*/ 257175 h 809763"/>
                    <a:gd name="connsiteX121" fmla="*/ 342409 w 673403"/>
                    <a:gd name="connsiteY121" fmla="*/ 259556 h 809763"/>
                    <a:gd name="connsiteX122" fmla="*/ 335265 w 673403"/>
                    <a:gd name="connsiteY122" fmla="*/ 264319 h 809763"/>
                    <a:gd name="connsiteX123" fmla="*/ 320978 w 673403"/>
                    <a:gd name="connsiteY123" fmla="*/ 269081 h 809763"/>
                    <a:gd name="connsiteX124" fmla="*/ 313834 w 673403"/>
                    <a:gd name="connsiteY124" fmla="*/ 271463 h 809763"/>
                    <a:gd name="connsiteX125" fmla="*/ 316215 w 673403"/>
                    <a:gd name="connsiteY125" fmla="*/ 264319 h 809763"/>
                    <a:gd name="connsiteX126" fmla="*/ 311453 w 673403"/>
                    <a:gd name="connsiteY126" fmla="*/ 250031 h 809763"/>
                    <a:gd name="connsiteX127" fmla="*/ 299546 w 673403"/>
                    <a:gd name="connsiteY127" fmla="*/ 228600 h 809763"/>
                    <a:gd name="connsiteX128" fmla="*/ 292403 w 673403"/>
                    <a:gd name="connsiteY128" fmla="*/ 223838 h 809763"/>
                    <a:gd name="connsiteX129" fmla="*/ 294784 w 673403"/>
                    <a:gd name="connsiteY129" fmla="*/ 216694 h 809763"/>
                    <a:gd name="connsiteX130" fmla="*/ 301928 w 673403"/>
                    <a:gd name="connsiteY130" fmla="*/ 214313 h 809763"/>
                    <a:gd name="connsiteX131" fmla="*/ 309071 w 673403"/>
                    <a:gd name="connsiteY131" fmla="*/ 209550 h 809763"/>
                    <a:gd name="connsiteX132" fmla="*/ 316215 w 673403"/>
                    <a:gd name="connsiteY132" fmla="*/ 202406 h 809763"/>
                    <a:gd name="connsiteX133" fmla="*/ 323359 w 673403"/>
                    <a:gd name="connsiteY133" fmla="*/ 200025 h 809763"/>
                    <a:gd name="connsiteX134" fmla="*/ 337646 w 673403"/>
                    <a:gd name="connsiteY134" fmla="*/ 192881 h 809763"/>
                    <a:gd name="connsiteX135" fmla="*/ 351934 w 673403"/>
                    <a:gd name="connsiteY135" fmla="*/ 190500 h 809763"/>
                    <a:gd name="connsiteX136" fmla="*/ 366221 w 673403"/>
                    <a:gd name="connsiteY136" fmla="*/ 185738 h 809763"/>
                    <a:gd name="connsiteX137" fmla="*/ 373365 w 673403"/>
                    <a:gd name="connsiteY137" fmla="*/ 180975 h 809763"/>
                    <a:gd name="connsiteX138" fmla="*/ 378128 w 673403"/>
                    <a:gd name="connsiteY138" fmla="*/ 173831 h 809763"/>
                    <a:gd name="connsiteX139" fmla="*/ 385271 w 673403"/>
                    <a:gd name="connsiteY139" fmla="*/ 171450 h 809763"/>
                    <a:gd name="connsiteX140" fmla="*/ 392415 w 673403"/>
                    <a:gd name="connsiteY140" fmla="*/ 166688 h 809763"/>
                    <a:gd name="connsiteX141" fmla="*/ 394796 w 673403"/>
                    <a:gd name="connsiteY141" fmla="*/ 159544 h 809763"/>
                    <a:gd name="connsiteX142" fmla="*/ 399559 w 673403"/>
                    <a:gd name="connsiteY142" fmla="*/ 152400 h 809763"/>
                    <a:gd name="connsiteX143" fmla="*/ 409084 w 673403"/>
                    <a:gd name="connsiteY143" fmla="*/ 130969 h 809763"/>
                    <a:gd name="connsiteX144" fmla="*/ 411465 w 673403"/>
                    <a:gd name="connsiteY144" fmla="*/ 111919 h 809763"/>
                    <a:gd name="connsiteX145" fmla="*/ 397178 w 673403"/>
                    <a:gd name="connsiteY145" fmla="*/ 107156 h 809763"/>
                    <a:gd name="connsiteX146" fmla="*/ 382890 w 673403"/>
                    <a:gd name="connsiteY146" fmla="*/ 102394 h 809763"/>
                    <a:gd name="connsiteX147" fmla="*/ 373365 w 673403"/>
                    <a:gd name="connsiteY147" fmla="*/ 100013 h 809763"/>
                    <a:gd name="connsiteX148" fmla="*/ 370984 w 673403"/>
                    <a:gd name="connsiteY148" fmla="*/ 92869 h 809763"/>
                    <a:gd name="connsiteX149" fmla="*/ 361459 w 673403"/>
                    <a:gd name="connsiteY149" fmla="*/ 83344 h 809763"/>
                    <a:gd name="connsiteX150" fmla="*/ 375746 w 673403"/>
                    <a:gd name="connsiteY150" fmla="*/ 78581 h 809763"/>
                    <a:gd name="connsiteX151" fmla="*/ 392415 w 673403"/>
                    <a:gd name="connsiteY151" fmla="*/ 71438 h 809763"/>
                    <a:gd name="connsiteX152" fmla="*/ 409084 w 673403"/>
                    <a:gd name="connsiteY152" fmla="*/ 54769 h 809763"/>
                    <a:gd name="connsiteX153" fmla="*/ 418609 w 673403"/>
                    <a:gd name="connsiteY153" fmla="*/ 40481 h 809763"/>
                    <a:gd name="connsiteX154" fmla="*/ 423371 w 673403"/>
                    <a:gd name="connsiteY154" fmla="*/ 33338 h 809763"/>
                    <a:gd name="connsiteX155" fmla="*/ 430515 w 673403"/>
                    <a:gd name="connsiteY155" fmla="*/ 30956 h 809763"/>
                    <a:gd name="connsiteX156" fmla="*/ 435278 w 673403"/>
                    <a:gd name="connsiteY156" fmla="*/ 23813 h 809763"/>
                    <a:gd name="connsiteX157" fmla="*/ 449565 w 673403"/>
                    <a:gd name="connsiteY157" fmla="*/ 14288 h 809763"/>
                    <a:gd name="connsiteX158" fmla="*/ 466234 w 673403"/>
                    <a:gd name="connsiteY158" fmla="*/ 7144 h 809763"/>
                    <a:gd name="connsiteX159" fmla="*/ 475759 w 673403"/>
                    <a:gd name="connsiteY159" fmla="*/ 0 h 809763"/>
                    <a:gd name="connsiteX160" fmla="*/ 494809 w 673403"/>
                    <a:gd name="connsiteY160" fmla="*/ 11906 h 809763"/>
                    <a:gd name="connsiteX161" fmla="*/ 509096 w 673403"/>
                    <a:gd name="connsiteY161" fmla="*/ 21431 h 809763"/>
                    <a:gd name="connsiteX162" fmla="*/ 521003 w 673403"/>
                    <a:gd name="connsiteY162" fmla="*/ 33338 h 809763"/>
                    <a:gd name="connsiteX163" fmla="*/ 532909 w 673403"/>
                    <a:gd name="connsiteY163" fmla="*/ 45244 h 809763"/>
                    <a:gd name="connsiteX164" fmla="*/ 525765 w 673403"/>
                    <a:gd name="connsiteY164" fmla="*/ 61913 h 809763"/>
                    <a:gd name="connsiteX165" fmla="*/ 518621 w 673403"/>
                    <a:gd name="connsiteY165" fmla="*/ 64294 h 809763"/>
                    <a:gd name="connsiteX166" fmla="*/ 516240 w 673403"/>
                    <a:gd name="connsiteY166" fmla="*/ 71438 h 809763"/>
                    <a:gd name="connsiteX167" fmla="*/ 523384 w 673403"/>
                    <a:gd name="connsiteY167" fmla="*/ 85725 h 809763"/>
                    <a:gd name="connsiteX168" fmla="*/ 530528 w 673403"/>
                    <a:gd name="connsiteY168" fmla="*/ 90488 h 809763"/>
                    <a:gd name="connsiteX169" fmla="*/ 537671 w 673403"/>
                    <a:gd name="connsiteY169" fmla="*/ 97631 h 809763"/>
                    <a:gd name="connsiteX170" fmla="*/ 542434 w 673403"/>
                    <a:gd name="connsiteY170" fmla="*/ 104775 h 809763"/>
                    <a:gd name="connsiteX171" fmla="*/ 549578 w 673403"/>
                    <a:gd name="connsiteY171" fmla="*/ 107156 h 809763"/>
                    <a:gd name="connsiteX172" fmla="*/ 556721 w 673403"/>
                    <a:gd name="connsiteY172" fmla="*/ 111919 h 809763"/>
                    <a:gd name="connsiteX173" fmla="*/ 571009 w 673403"/>
                    <a:gd name="connsiteY173" fmla="*/ 109538 h 809763"/>
                    <a:gd name="connsiteX174" fmla="*/ 594821 w 673403"/>
                    <a:gd name="connsiteY174" fmla="*/ 107156 h 809763"/>
                    <a:gd name="connsiteX175" fmla="*/ 613871 w 673403"/>
                    <a:gd name="connsiteY175" fmla="*/ 109538 h 809763"/>
                    <a:gd name="connsiteX176" fmla="*/ 630540 w 673403"/>
                    <a:gd name="connsiteY176" fmla="*/ 114300 h 809763"/>
                    <a:gd name="connsiteX177" fmla="*/ 637684 w 673403"/>
                    <a:gd name="connsiteY177" fmla="*/ 119063 h 809763"/>
                    <a:gd name="connsiteX178" fmla="*/ 656734 w 673403"/>
                    <a:gd name="connsiteY178" fmla="*/ 119063 h 809763"/>
                    <a:gd name="connsiteX0" fmla="*/ 655999 w 672668"/>
                    <a:gd name="connsiteY0" fmla="*/ 119063 h 809763"/>
                    <a:gd name="connsiteX1" fmla="*/ 660761 w 672668"/>
                    <a:gd name="connsiteY1" fmla="*/ 145256 h 809763"/>
                    <a:gd name="connsiteX2" fmla="*/ 665524 w 672668"/>
                    <a:gd name="connsiteY2" fmla="*/ 152400 h 809763"/>
                    <a:gd name="connsiteX3" fmla="*/ 672668 w 672668"/>
                    <a:gd name="connsiteY3" fmla="*/ 192881 h 809763"/>
                    <a:gd name="connsiteX4" fmla="*/ 665524 w 672668"/>
                    <a:gd name="connsiteY4" fmla="*/ 221456 h 809763"/>
                    <a:gd name="connsiteX5" fmla="*/ 653618 w 672668"/>
                    <a:gd name="connsiteY5" fmla="*/ 242888 h 809763"/>
                    <a:gd name="connsiteX6" fmla="*/ 651236 w 672668"/>
                    <a:gd name="connsiteY6" fmla="*/ 266700 h 809763"/>
                    <a:gd name="connsiteX7" fmla="*/ 648855 w 672668"/>
                    <a:gd name="connsiteY7" fmla="*/ 276225 h 809763"/>
                    <a:gd name="connsiteX8" fmla="*/ 646474 w 672668"/>
                    <a:gd name="connsiteY8" fmla="*/ 288131 h 809763"/>
                    <a:gd name="connsiteX9" fmla="*/ 644093 w 672668"/>
                    <a:gd name="connsiteY9" fmla="*/ 295275 h 809763"/>
                    <a:gd name="connsiteX10" fmla="*/ 639330 w 672668"/>
                    <a:gd name="connsiteY10" fmla="*/ 314325 h 809763"/>
                    <a:gd name="connsiteX11" fmla="*/ 636949 w 672668"/>
                    <a:gd name="connsiteY11" fmla="*/ 338138 h 809763"/>
                    <a:gd name="connsiteX12" fmla="*/ 641711 w 672668"/>
                    <a:gd name="connsiteY12" fmla="*/ 361950 h 809763"/>
                    <a:gd name="connsiteX13" fmla="*/ 641711 w 672668"/>
                    <a:gd name="connsiteY13" fmla="*/ 431006 h 809763"/>
                    <a:gd name="connsiteX14" fmla="*/ 639330 w 672668"/>
                    <a:gd name="connsiteY14" fmla="*/ 440531 h 809763"/>
                    <a:gd name="connsiteX15" fmla="*/ 632186 w 672668"/>
                    <a:gd name="connsiteY15" fmla="*/ 450056 h 809763"/>
                    <a:gd name="connsiteX16" fmla="*/ 620280 w 672668"/>
                    <a:gd name="connsiteY16" fmla="*/ 464344 h 809763"/>
                    <a:gd name="connsiteX17" fmla="*/ 617899 w 672668"/>
                    <a:gd name="connsiteY17" fmla="*/ 471488 h 809763"/>
                    <a:gd name="connsiteX18" fmla="*/ 608374 w 672668"/>
                    <a:gd name="connsiteY18" fmla="*/ 485775 h 809763"/>
                    <a:gd name="connsiteX19" fmla="*/ 601230 w 672668"/>
                    <a:gd name="connsiteY19" fmla="*/ 507206 h 809763"/>
                    <a:gd name="connsiteX20" fmla="*/ 598849 w 672668"/>
                    <a:gd name="connsiteY20" fmla="*/ 514350 h 809763"/>
                    <a:gd name="connsiteX21" fmla="*/ 586943 w 672668"/>
                    <a:gd name="connsiteY21" fmla="*/ 531019 h 809763"/>
                    <a:gd name="connsiteX22" fmla="*/ 579799 w 672668"/>
                    <a:gd name="connsiteY22" fmla="*/ 554831 h 809763"/>
                    <a:gd name="connsiteX23" fmla="*/ 563130 w 672668"/>
                    <a:gd name="connsiteY23" fmla="*/ 576263 h 809763"/>
                    <a:gd name="connsiteX24" fmla="*/ 555986 w 672668"/>
                    <a:gd name="connsiteY24" fmla="*/ 581025 h 809763"/>
                    <a:gd name="connsiteX25" fmla="*/ 544080 w 672668"/>
                    <a:gd name="connsiteY25" fmla="*/ 592931 h 809763"/>
                    <a:gd name="connsiteX26" fmla="*/ 536936 w 672668"/>
                    <a:gd name="connsiteY26" fmla="*/ 600075 h 809763"/>
                    <a:gd name="connsiteX27" fmla="*/ 522649 w 672668"/>
                    <a:gd name="connsiteY27" fmla="*/ 607219 h 809763"/>
                    <a:gd name="connsiteX28" fmla="*/ 513124 w 672668"/>
                    <a:gd name="connsiteY28" fmla="*/ 614363 h 809763"/>
                    <a:gd name="connsiteX29" fmla="*/ 508361 w 672668"/>
                    <a:gd name="connsiteY29" fmla="*/ 621506 h 809763"/>
                    <a:gd name="connsiteX30" fmla="*/ 494074 w 672668"/>
                    <a:gd name="connsiteY30" fmla="*/ 631031 h 809763"/>
                    <a:gd name="connsiteX31" fmla="*/ 486930 w 672668"/>
                    <a:gd name="connsiteY31" fmla="*/ 638175 h 809763"/>
                    <a:gd name="connsiteX32" fmla="*/ 479786 w 672668"/>
                    <a:gd name="connsiteY32" fmla="*/ 642938 h 809763"/>
                    <a:gd name="connsiteX33" fmla="*/ 477405 w 672668"/>
                    <a:gd name="connsiteY33" fmla="*/ 650081 h 809763"/>
                    <a:gd name="connsiteX34" fmla="*/ 467880 w 672668"/>
                    <a:gd name="connsiteY34" fmla="*/ 657225 h 809763"/>
                    <a:gd name="connsiteX35" fmla="*/ 460736 w 672668"/>
                    <a:gd name="connsiteY35" fmla="*/ 664369 h 809763"/>
                    <a:gd name="connsiteX36" fmla="*/ 444068 w 672668"/>
                    <a:gd name="connsiteY36" fmla="*/ 676275 h 809763"/>
                    <a:gd name="connsiteX37" fmla="*/ 432161 w 672668"/>
                    <a:gd name="connsiteY37" fmla="*/ 685800 h 809763"/>
                    <a:gd name="connsiteX38" fmla="*/ 420255 w 672668"/>
                    <a:gd name="connsiteY38" fmla="*/ 695325 h 809763"/>
                    <a:gd name="connsiteX39" fmla="*/ 405968 w 672668"/>
                    <a:gd name="connsiteY39" fmla="*/ 707231 h 809763"/>
                    <a:gd name="connsiteX40" fmla="*/ 398824 w 672668"/>
                    <a:gd name="connsiteY40" fmla="*/ 709613 h 809763"/>
                    <a:gd name="connsiteX41" fmla="*/ 389299 w 672668"/>
                    <a:gd name="connsiteY41" fmla="*/ 714375 h 809763"/>
                    <a:gd name="connsiteX42" fmla="*/ 375011 w 672668"/>
                    <a:gd name="connsiteY42" fmla="*/ 723900 h 809763"/>
                    <a:gd name="connsiteX43" fmla="*/ 367868 w 672668"/>
                    <a:gd name="connsiteY43" fmla="*/ 728663 h 809763"/>
                    <a:gd name="connsiteX44" fmla="*/ 360724 w 672668"/>
                    <a:gd name="connsiteY44" fmla="*/ 735806 h 809763"/>
                    <a:gd name="connsiteX45" fmla="*/ 353580 w 672668"/>
                    <a:gd name="connsiteY45" fmla="*/ 738188 h 809763"/>
                    <a:gd name="connsiteX46" fmla="*/ 346436 w 672668"/>
                    <a:gd name="connsiteY46" fmla="*/ 742950 h 809763"/>
                    <a:gd name="connsiteX47" fmla="*/ 334530 w 672668"/>
                    <a:gd name="connsiteY47" fmla="*/ 752475 h 809763"/>
                    <a:gd name="connsiteX48" fmla="*/ 329768 w 672668"/>
                    <a:gd name="connsiteY48" fmla="*/ 759619 h 809763"/>
                    <a:gd name="connsiteX49" fmla="*/ 315480 w 672668"/>
                    <a:gd name="connsiteY49" fmla="*/ 769144 h 809763"/>
                    <a:gd name="connsiteX50" fmla="*/ 308336 w 672668"/>
                    <a:gd name="connsiteY50" fmla="*/ 773906 h 809763"/>
                    <a:gd name="connsiteX51" fmla="*/ 294049 w 672668"/>
                    <a:gd name="connsiteY51" fmla="*/ 783431 h 809763"/>
                    <a:gd name="connsiteX52" fmla="*/ 289286 w 672668"/>
                    <a:gd name="connsiteY52" fmla="*/ 790575 h 809763"/>
                    <a:gd name="connsiteX53" fmla="*/ 274999 w 672668"/>
                    <a:gd name="connsiteY53" fmla="*/ 792956 h 809763"/>
                    <a:gd name="connsiteX54" fmla="*/ 267855 w 672668"/>
                    <a:gd name="connsiteY54" fmla="*/ 797719 h 809763"/>
                    <a:gd name="connsiteX55" fmla="*/ 253568 w 672668"/>
                    <a:gd name="connsiteY55" fmla="*/ 802481 h 809763"/>
                    <a:gd name="connsiteX56" fmla="*/ 239280 w 672668"/>
                    <a:gd name="connsiteY56" fmla="*/ 809625 h 809763"/>
                    <a:gd name="connsiteX57" fmla="*/ 232136 w 672668"/>
                    <a:gd name="connsiteY57" fmla="*/ 795338 h 809763"/>
                    <a:gd name="connsiteX58" fmla="*/ 224993 w 672668"/>
                    <a:gd name="connsiteY58" fmla="*/ 790575 h 809763"/>
                    <a:gd name="connsiteX59" fmla="*/ 213086 w 672668"/>
                    <a:gd name="connsiteY59" fmla="*/ 778669 h 809763"/>
                    <a:gd name="connsiteX60" fmla="*/ 201180 w 672668"/>
                    <a:gd name="connsiteY60" fmla="*/ 766763 h 809763"/>
                    <a:gd name="connsiteX61" fmla="*/ 194036 w 672668"/>
                    <a:gd name="connsiteY61" fmla="*/ 752475 h 809763"/>
                    <a:gd name="connsiteX62" fmla="*/ 186893 w 672668"/>
                    <a:gd name="connsiteY62" fmla="*/ 750094 h 809763"/>
                    <a:gd name="connsiteX63" fmla="*/ 167843 w 672668"/>
                    <a:gd name="connsiteY63" fmla="*/ 745331 h 809763"/>
                    <a:gd name="connsiteX64" fmla="*/ 160699 w 672668"/>
                    <a:gd name="connsiteY64" fmla="*/ 742950 h 809763"/>
                    <a:gd name="connsiteX65" fmla="*/ 148793 w 672668"/>
                    <a:gd name="connsiteY65" fmla="*/ 740569 h 809763"/>
                    <a:gd name="connsiteX66" fmla="*/ 139268 w 672668"/>
                    <a:gd name="connsiteY66" fmla="*/ 738188 h 809763"/>
                    <a:gd name="connsiteX67" fmla="*/ 127361 w 672668"/>
                    <a:gd name="connsiteY67" fmla="*/ 735806 h 809763"/>
                    <a:gd name="connsiteX68" fmla="*/ 113074 w 672668"/>
                    <a:gd name="connsiteY68" fmla="*/ 728663 h 809763"/>
                    <a:gd name="connsiteX69" fmla="*/ 91643 w 672668"/>
                    <a:gd name="connsiteY69" fmla="*/ 723900 h 809763"/>
                    <a:gd name="connsiteX70" fmla="*/ 84499 w 672668"/>
                    <a:gd name="connsiteY70" fmla="*/ 719138 h 809763"/>
                    <a:gd name="connsiteX71" fmla="*/ 82118 w 672668"/>
                    <a:gd name="connsiteY71" fmla="*/ 711994 h 809763"/>
                    <a:gd name="connsiteX72" fmla="*/ 53543 w 672668"/>
                    <a:gd name="connsiteY72" fmla="*/ 697706 h 809763"/>
                    <a:gd name="connsiteX73" fmla="*/ 39255 w 672668"/>
                    <a:gd name="connsiteY73" fmla="*/ 695325 h 809763"/>
                    <a:gd name="connsiteX74" fmla="*/ 24968 w 672668"/>
                    <a:gd name="connsiteY74" fmla="*/ 685800 h 809763"/>
                    <a:gd name="connsiteX75" fmla="*/ 20205 w 672668"/>
                    <a:gd name="connsiteY75" fmla="*/ 671513 h 809763"/>
                    <a:gd name="connsiteX76" fmla="*/ 17824 w 672668"/>
                    <a:gd name="connsiteY76" fmla="*/ 661988 h 809763"/>
                    <a:gd name="connsiteX77" fmla="*/ 13061 w 672668"/>
                    <a:gd name="connsiteY77" fmla="*/ 638175 h 809763"/>
                    <a:gd name="connsiteX78" fmla="*/ 8299 w 672668"/>
                    <a:gd name="connsiteY78" fmla="*/ 573881 h 809763"/>
                    <a:gd name="connsiteX79" fmla="*/ 3536 w 672668"/>
                    <a:gd name="connsiteY79" fmla="*/ 559594 h 809763"/>
                    <a:gd name="connsiteX80" fmla="*/ 3536 w 672668"/>
                    <a:gd name="connsiteY80" fmla="*/ 539343 h 809763"/>
                    <a:gd name="connsiteX81" fmla="*/ 48780 w 672668"/>
                    <a:gd name="connsiteY81" fmla="*/ 540544 h 809763"/>
                    <a:gd name="connsiteX82" fmla="*/ 58305 w 672668"/>
                    <a:gd name="connsiteY82" fmla="*/ 554831 h 809763"/>
                    <a:gd name="connsiteX83" fmla="*/ 65449 w 672668"/>
                    <a:gd name="connsiteY83" fmla="*/ 559594 h 809763"/>
                    <a:gd name="connsiteX84" fmla="*/ 74974 w 672668"/>
                    <a:gd name="connsiteY84" fmla="*/ 571500 h 809763"/>
                    <a:gd name="connsiteX85" fmla="*/ 84499 w 672668"/>
                    <a:gd name="connsiteY85" fmla="*/ 583406 h 809763"/>
                    <a:gd name="connsiteX86" fmla="*/ 89261 w 672668"/>
                    <a:gd name="connsiteY86" fmla="*/ 590550 h 809763"/>
                    <a:gd name="connsiteX87" fmla="*/ 96405 w 672668"/>
                    <a:gd name="connsiteY87" fmla="*/ 595313 h 809763"/>
                    <a:gd name="connsiteX88" fmla="*/ 103549 w 672668"/>
                    <a:gd name="connsiteY88" fmla="*/ 616744 h 809763"/>
                    <a:gd name="connsiteX89" fmla="*/ 108311 w 672668"/>
                    <a:gd name="connsiteY89" fmla="*/ 635794 h 809763"/>
                    <a:gd name="connsiteX90" fmla="*/ 115455 w 672668"/>
                    <a:gd name="connsiteY90" fmla="*/ 640556 h 809763"/>
                    <a:gd name="connsiteX91" fmla="*/ 127361 w 672668"/>
                    <a:gd name="connsiteY91" fmla="*/ 652463 h 809763"/>
                    <a:gd name="connsiteX92" fmla="*/ 155936 w 672668"/>
                    <a:gd name="connsiteY92" fmla="*/ 638175 h 809763"/>
                    <a:gd name="connsiteX93" fmla="*/ 163080 w 672668"/>
                    <a:gd name="connsiteY93" fmla="*/ 635794 h 809763"/>
                    <a:gd name="connsiteX94" fmla="*/ 184511 w 672668"/>
                    <a:gd name="connsiteY94" fmla="*/ 621506 h 809763"/>
                    <a:gd name="connsiteX95" fmla="*/ 191655 w 672668"/>
                    <a:gd name="connsiteY95" fmla="*/ 616744 h 809763"/>
                    <a:gd name="connsiteX96" fmla="*/ 208324 w 672668"/>
                    <a:gd name="connsiteY96" fmla="*/ 600075 h 809763"/>
                    <a:gd name="connsiteX97" fmla="*/ 213086 w 672668"/>
                    <a:gd name="connsiteY97" fmla="*/ 592931 h 809763"/>
                    <a:gd name="connsiteX98" fmla="*/ 227374 w 672668"/>
                    <a:gd name="connsiteY98" fmla="*/ 588169 h 809763"/>
                    <a:gd name="connsiteX99" fmla="*/ 241661 w 672668"/>
                    <a:gd name="connsiteY99" fmla="*/ 583406 h 809763"/>
                    <a:gd name="connsiteX100" fmla="*/ 248805 w 672668"/>
                    <a:gd name="connsiteY100" fmla="*/ 578644 h 809763"/>
                    <a:gd name="connsiteX101" fmla="*/ 260711 w 672668"/>
                    <a:gd name="connsiteY101" fmla="*/ 569119 h 809763"/>
                    <a:gd name="connsiteX102" fmla="*/ 267855 w 672668"/>
                    <a:gd name="connsiteY102" fmla="*/ 564356 h 809763"/>
                    <a:gd name="connsiteX103" fmla="*/ 282143 w 672668"/>
                    <a:gd name="connsiteY103" fmla="*/ 559594 h 809763"/>
                    <a:gd name="connsiteX104" fmla="*/ 294049 w 672668"/>
                    <a:gd name="connsiteY104" fmla="*/ 550069 h 809763"/>
                    <a:gd name="connsiteX105" fmla="*/ 308336 w 672668"/>
                    <a:gd name="connsiteY105" fmla="*/ 540544 h 809763"/>
                    <a:gd name="connsiteX106" fmla="*/ 313099 w 672668"/>
                    <a:gd name="connsiteY106" fmla="*/ 533400 h 809763"/>
                    <a:gd name="connsiteX107" fmla="*/ 317861 w 672668"/>
                    <a:gd name="connsiteY107" fmla="*/ 514350 h 809763"/>
                    <a:gd name="connsiteX108" fmla="*/ 322624 w 672668"/>
                    <a:gd name="connsiteY108" fmla="*/ 469106 h 809763"/>
                    <a:gd name="connsiteX109" fmla="*/ 327386 w 672668"/>
                    <a:gd name="connsiteY109" fmla="*/ 454819 h 809763"/>
                    <a:gd name="connsiteX110" fmla="*/ 329768 w 672668"/>
                    <a:gd name="connsiteY110" fmla="*/ 447675 h 809763"/>
                    <a:gd name="connsiteX111" fmla="*/ 332149 w 672668"/>
                    <a:gd name="connsiteY111" fmla="*/ 423863 h 809763"/>
                    <a:gd name="connsiteX112" fmla="*/ 334530 w 672668"/>
                    <a:gd name="connsiteY112" fmla="*/ 416719 h 809763"/>
                    <a:gd name="connsiteX113" fmla="*/ 344055 w 672668"/>
                    <a:gd name="connsiteY113" fmla="*/ 383381 h 809763"/>
                    <a:gd name="connsiteX114" fmla="*/ 346436 w 672668"/>
                    <a:gd name="connsiteY114" fmla="*/ 347663 h 809763"/>
                    <a:gd name="connsiteX115" fmla="*/ 348818 w 672668"/>
                    <a:gd name="connsiteY115" fmla="*/ 340519 h 809763"/>
                    <a:gd name="connsiteX116" fmla="*/ 351199 w 672668"/>
                    <a:gd name="connsiteY116" fmla="*/ 323850 h 809763"/>
                    <a:gd name="connsiteX117" fmla="*/ 353580 w 672668"/>
                    <a:gd name="connsiteY117" fmla="*/ 280988 h 809763"/>
                    <a:gd name="connsiteX118" fmla="*/ 355961 w 672668"/>
                    <a:gd name="connsiteY118" fmla="*/ 261938 h 809763"/>
                    <a:gd name="connsiteX119" fmla="*/ 348818 w 672668"/>
                    <a:gd name="connsiteY119" fmla="*/ 257175 h 809763"/>
                    <a:gd name="connsiteX120" fmla="*/ 341674 w 672668"/>
                    <a:gd name="connsiteY120" fmla="*/ 259556 h 809763"/>
                    <a:gd name="connsiteX121" fmla="*/ 334530 w 672668"/>
                    <a:gd name="connsiteY121" fmla="*/ 264319 h 809763"/>
                    <a:gd name="connsiteX122" fmla="*/ 320243 w 672668"/>
                    <a:gd name="connsiteY122" fmla="*/ 269081 h 809763"/>
                    <a:gd name="connsiteX123" fmla="*/ 313099 w 672668"/>
                    <a:gd name="connsiteY123" fmla="*/ 271463 h 809763"/>
                    <a:gd name="connsiteX124" fmla="*/ 315480 w 672668"/>
                    <a:gd name="connsiteY124" fmla="*/ 264319 h 809763"/>
                    <a:gd name="connsiteX125" fmla="*/ 310718 w 672668"/>
                    <a:gd name="connsiteY125" fmla="*/ 250031 h 809763"/>
                    <a:gd name="connsiteX126" fmla="*/ 298811 w 672668"/>
                    <a:gd name="connsiteY126" fmla="*/ 228600 h 809763"/>
                    <a:gd name="connsiteX127" fmla="*/ 291668 w 672668"/>
                    <a:gd name="connsiteY127" fmla="*/ 223838 h 809763"/>
                    <a:gd name="connsiteX128" fmla="*/ 294049 w 672668"/>
                    <a:gd name="connsiteY128" fmla="*/ 216694 h 809763"/>
                    <a:gd name="connsiteX129" fmla="*/ 301193 w 672668"/>
                    <a:gd name="connsiteY129" fmla="*/ 214313 h 809763"/>
                    <a:gd name="connsiteX130" fmla="*/ 308336 w 672668"/>
                    <a:gd name="connsiteY130" fmla="*/ 209550 h 809763"/>
                    <a:gd name="connsiteX131" fmla="*/ 315480 w 672668"/>
                    <a:gd name="connsiteY131" fmla="*/ 202406 h 809763"/>
                    <a:gd name="connsiteX132" fmla="*/ 322624 w 672668"/>
                    <a:gd name="connsiteY132" fmla="*/ 200025 h 809763"/>
                    <a:gd name="connsiteX133" fmla="*/ 336911 w 672668"/>
                    <a:gd name="connsiteY133" fmla="*/ 192881 h 809763"/>
                    <a:gd name="connsiteX134" fmla="*/ 351199 w 672668"/>
                    <a:gd name="connsiteY134" fmla="*/ 190500 h 809763"/>
                    <a:gd name="connsiteX135" fmla="*/ 365486 w 672668"/>
                    <a:gd name="connsiteY135" fmla="*/ 185738 h 809763"/>
                    <a:gd name="connsiteX136" fmla="*/ 372630 w 672668"/>
                    <a:gd name="connsiteY136" fmla="*/ 180975 h 809763"/>
                    <a:gd name="connsiteX137" fmla="*/ 377393 w 672668"/>
                    <a:gd name="connsiteY137" fmla="*/ 173831 h 809763"/>
                    <a:gd name="connsiteX138" fmla="*/ 384536 w 672668"/>
                    <a:gd name="connsiteY138" fmla="*/ 171450 h 809763"/>
                    <a:gd name="connsiteX139" fmla="*/ 391680 w 672668"/>
                    <a:gd name="connsiteY139" fmla="*/ 166688 h 809763"/>
                    <a:gd name="connsiteX140" fmla="*/ 394061 w 672668"/>
                    <a:gd name="connsiteY140" fmla="*/ 159544 h 809763"/>
                    <a:gd name="connsiteX141" fmla="*/ 398824 w 672668"/>
                    <a:gd name="connsiteY141" fmla="*/ 152400 h 809763"/>
                    <a:gd name="connsiteX142" fmla="*/ 408349 w 672668"/>
                    <a:gd name="connsiteY142" fmla="*/ 130969 h 809763"/>
                    <a:gd name="connsiteX143" fmla="*/ 410730 w 672668"/>
                    <a:gd name="connsiteY143" fmla="*/ 111919 h 809763"/>
                    <a:gd name="connsiteX144" fmla="*/ 396443 w 672668"/>
                    <a:gd name="connsiteY144" fmla="*/ 107156 h 809763"/>
                    <a:gd name="connsiteX145" fmla="*/ 382155 w 672668"/>
                    <a:gd name="connsiteY145" fmla="*/ 102394 h 809763"/>
                    <a:gd name="connsiteX146" fmla="*/ 372630 w 672668"/>
                    <a:gd name="connsiteY146" fmla="*/ 100013 h 809763"/>
                    <a:gd name="connsiteX147" fmla="*/ 370249 w 672668"/>
                    <a:gd name="connsiteY147" fmla="*/ 92869 h 809763"/>
                    <a:gd name="connsiteX148" fmla="*/ 360724 w 672668"/>
                    <a:gd name="connsiteY148" fmla="*/ 83344 h 809763"/>
                    <a:gd name="connsiteX149" fmla="*/ 375011 w 672668"/>
                    <a:gd name="connsiteY149" fmla="*/ 78581 h 809763"/>
                    <a:gd name="connsiteX150" fmla="*/ 391680 w 672668"/>
                    <a:gd name="connsiteY150" fmla="*/ 71438 h 809763"/>
                    <a:gd name="connsiteX151" fmla="*/ 408349 w 672668"/>
                    <a:gd name="connsiteY151" fmla="*/ 54769 h 809763"/>
                    <a:gd name="connsiteX152" fmla="*/ 417874 w 672668"/>
                    <a:gd name="connsiteY152" fmla="*/ 40481 h 809763"/>
                    <a:gd name="connsiteX153" fmla="*/ 422636 w 672668"/>
                    <a:gd name="connsiteY153" fmla="*/ 33338 h 809763"/>
                    <a:gd name="connsiteX154" fmla="*/ 429780 w 672668"/>
                    <a:gd name="connsiteY154" fmla="*/ 30956 h 809763"/>
                    <a:gd name="connsiteX155" fmla="*/ 434543 w 672668"/>
                    <a:gd name="connsiteY155" fmla="*/ 23813 h 809763"/>
                    <a:gd name="connsiteX156" fmla="*/ 448830 w 672668"/>
                    <a:gd name="connsiteY156" fmla="*/ 14288 h 809763"/>
                    <a:gd name="connsiteX157" fmla="*/ 465499 w 672668"/>
                    <a:gd name="connsiteY157" fmla="*/ 7144 h 809763"/>
                    <a:gd name="connsiteX158" fmla="*/ 475024 w 672668"/>
                    <a:gd name="connsiteY158" fmla="*/ 0 h 809763"/>
                    <a:gd name="connsiteX159" fmla="*/ 494074 w 672668"/>
                    <a:gd name="connsiteY159" fmla="*/ 11906 h 809763"/>
                    <a:gd name="connsiteX160" fmla="*/ 508361 w 672668"/>
                    <a:gd name="connsiteY160" fmla="*/ 21431 h 809763"/>
                    <a:gd name="connsiteX161" fmla="*/ 520268 w 672668"/>
                    <a:gd name="connsiteY161" fmla="*/ 33338 h 809763"/>
                    <a:gd name="connsiteX162" fmla="*/ 532174 w 672668"/>
                    <a:gd name="connsiteY162" fmla="*/ 45244 h 809763"/>
                    <a:gd name="connsiteX163" fmla="*/ 525030 w 672668"/>
                    <a:gd name="connsiteY163" fmla="*/ 61913 h 809763"/>
                    <a:gd name="connsiteX164" fmla="*/ 517886 w 672668"/>
                    <a:gd name="connsiteY164" fmla="*/ 64294 h 809763"/>
                    <a:gd name="connsiteX165" fmla="*/ 515505 w 672668"/>
                    <a:gd name="connsiteY165" fmla="*/ 71438 h 809763"/>
                    <a:gd name="connsiteX166" fmla="*/ 522649 w 672668"/>
                    <a:gd name="connsiteY166" fmla="*/ 85725 h 809763"/>
                    <a:gd name="connsiteX167" fmla="*/ 529793 w 672668"/>
                    <a:gd name="connsiteY167" fmla="*/ 90488 h 809763"/>
                    <a:gd name="connsiteX168" fmla="*/ 536936 w 672668"/>
                    <a:gd name="connsiteY168" fmla="*/ 97631 h 809763"/>
                    <a:gd name="connsiteX169" fmla="*/ 541699 w 672668"/>
                    <a:gd name="connsiteY169" fmla="*/ 104775 h 809763"/>
                    <a:gd name="connsiteX170" fmla="*/ 548843 w 672668"/>
                    <a:gd name="connsiteY170" fmla="*/ 107156 h 809763"/>
                    <a:gd name="connsiteX171" fmla="*/ 555986 w 672668"/>
                    <a:gd name="connsiteY171" fmla="*/ 111919 h 809763"/>
                    <a:gd name="connsiteX172" fmla="*/ 570274 w 672668"/>
                    <a:gd name="connsiteY172" fmla="*/ 109538 h 809763"/>
                    <a:gd name="connsiteX173" fmla="*/ 594086 w 672668"/>
                    <a:gd name="connsiteY173" fmla="*/ 107156 h 809763"/>
                    <a:gd name="connsiteX174" fmla="*/ 613136 w 672668"/>
                    <a:gd name="connsiteY174" fmla="*/ 109538 h 809763"/>
                    <a:gd name="connsiteX175" fmla="*/ 629805 w 672668"/>
                    <a:gd name="connsiteY175" fmla="*/ 114300 h 809763"/>
                    <a:gd name="connsiteX176" fmla="*/ 636949 w 672668"/>
                    <a:gd name="connsiteY176" fmla="*/ 119063 h 809763"/>
                    <a:gd name="connsiteX177" fmla="*/ 655999 w 672668"/>
                    <a:gd name="connsiteY177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54769 w 669132"/>
                    <a:gd name="connsiteY81" fmla="*/ 554831 h 809763"/>
                    <a:gd name="connsiteX82" fmla="*/ 61913 w 669132"/>
                    <a:gd name="connsiteY82" fmla="*/ 559594 h 809763"/>
                    <a:gd name="connsiteX83" fmla="*/ 71438 w 669132"/>
                    <a:gd name="connsiteY83" fmla="*/ 571500 h 809763"/>
                    <a:gd name="connsiteX84" fmla="*/ 80963 w 669132"/>
                    <a:gd name="connsiteY84" fmla="*/ 583406 h 809763"/>
                    <a:gd name="connsiteX85" fmla="*/ 85725 w 669132"/>
                    <a:gd name="connsiteY85" fmla="*/ 590550 h 809763"/>
                    <a:gd name="connsiteX86" fmla="*/ 92869 w 669132"/>
                    <a:gd name="connsiteY86" fmla="*/ 595313 h 809763"/>
                    <a:gd name="connsiteX87" fmla="*/ 100013 w 669132"/>
                    <a:gd name="connsiteY87" fmla="*/ 616744 h 809763"/>
                    <a:gd name="connsiteX88" fmla="*/ 104775 w 669132"/>
                    <a:gd name="connsiteY88" fmla="*/ 635794 h 809763"/>
                    <a:gd name="connsiteX89" fmla="*/ 111919 w 669132"/>
                    <a:gd name="connsiteY89" fmla="*/ 640556 h 809763"/>
                    <a:gd name="connsiteX90" fmla="*/ 123825 w 669132"/>
                    <a:gd name="connsiteY90" fmla="*/ 652463 h 809763"/>
                    <a:gd name="connsiteX91" fmla="*/ 152400 w 669132"/>
                    <a:gd name="connsiteY91" fmla="*/ 638175 h 809763"/>
                    <a:gd name="connsiteX92" fmla="*/ 159544 w 669132"/>
                    <a:gd name="connsiteY92" fmla="*/ 635794 h 809763"/>
                    <a:gd name="connsiteX93" fmla="*/ 180975 w 669132"/>
                    <a:gd name="connsiteY93" fmla="*/ 621506 h 809763"/>
                    <a:gd name="connsiteX94" fmla="*/ 188119 w 669132"/>
                    <a:gd name="connsiteY94" fmla="*/ 616744 h 809763"/>
                    <a:gd name="connsiteX95" fmla="*/ 204788 w 669132"/>
                    <a:gd name="connsiteY95" fmla="*/ 600075 h 809763"/>
                    <a:gd name="connsiteX96" fmla="*/ 209550 w 669132"/>
                    <a:gd name="connsiteY96" fmla="*/ 592931 h 809763"/>
                    <a:gd name="connsiteX97" fmla="*/ 223838 w 669132"/>
                    <a:gd name="connsiteY97" fmla="*/ 588169 h 809763"/>
                    <a:gd name="connsiteX98" fmla="*/ 238125 w 669132"/>
                    <a:gd name="connsiteY98" fmla="*/ 583406 h 809763"/>
                    <a:gd name="connsiteX99" fmla="*/ 245269 w 669132"/>
                    <a:gd name="connsiteY99" fmla="*/ 578644 h 809763"/>
                    <a:gd name="connsiteX100" fmla="*/ 257175 w 669132"/>
                    <a:gd name="connsiteY100" fmla="*/ 569119 h 809763"/>
                    <a:gd name="connsiteX101" fmla="*/ 264319 w 669132"/>
                    <a:gd name="connsiteY101" fmla="*/ 564356 h 809763"/>
                    <a:gd name="connsiteX102" fmla="*/ 278607 w 669132"/>
                    <a:gd name="connsiteY102" fmla="*/ 559594 h 809763"/>
                    <a:gd name="connsiteX103" fmla="*/ 290513 w 669132"/>
                    <a:gd name="connsiteY103" fmla="*/ 550069 h 809763"/>
                    <a:gd name="connsiteX104" fmla="*/ 304800 w 669132"/>
                    <a:gd name="connsiteY104" fmla="*/ 540544 h 809763"/>
                    <a:gd name="connsiteX105" fmla="*/ 309563 w 669132"/>
                    <a:gd name="connsiteY105" fmla="*/ 533400 h 809763"/>
                    <a:gd name="connsiteX106" fmla="*/ 314325 w 669132"/>
                    <a:gd name="connsiteY106" fmla="*/ 514350 h 809763"/>
                    <a:gd name="connsiteX107" fmla="*/ 319088 w 669132"/>
                    <a:gd name="connsiteY107" fmla="*/ 469106 h 809763"/>
                    <a:gd name="connsiteX108" fmla="*/ 323850 w 669132"/>
                    <a:gd name="connsiteY108" fmla="*/ 454819 h 809763"/>
                    <a:gd name="connsiteX109" fmla="*/ 326232 w 669132"/>
                    <a:gd name="connsiteY109" fmla="*/ 447675 h 809763"/>
                    <a:gd name="connsiteX110" fmla="*/ 328613 w 669132"/>
                    <a:gd name="connsiteY110" fmla="*/ 423863 h 809763"/>
                    <a:gd name="connsiteX111" fmla="*/ 330994 w 669132"/>
                    <a:gd name="connsiteY111" fmla="*/ 416719 h 809763"/>
                    <a:gd name="connsiteX112" fmla="*/ 340519 w 669132"/>
                    <a:gd name="connsiteY112" fmla="*/ 383381 h 809763"/>
                    <a:gd name="connsiteX113" fmla="*/ 342900 w 669132"/>
                    <a:gd name="connsiteY113" fmla="*/ 347663 h 809763"/>
                    <a:gd name="connsiteX114" fmla="*/ 345282 w 669132"/>
                    <a:gd name="connsiteY114" fmla="*/ 340519 h 809763"/>
                    <a:gd name="connsiteX115" fmla="*/ 347663 w 669132"/>
                    <a:gd name="connsiteY115" fmla="*/ 323850 h 809763"/>
                    <a:gd name="connsiteX116" fmla="*/ 350044 w 669132"/>
                    <a:gd name="connsiteY116" fmla="*/ 280988 h 809763"/>
                    <a:gd name="connsiteX117" fmla="*/ 352425 w 669132"/>
                    <a:gd name="connsiteY117" fmla="*/ 261938 h 809763"/>
                    <a:gd name="connsiteX118" fmla="*/ 345282 w 669132"/>
                    <a:gd name="connsiteY118" fmla="*/ 257175 h 809763"/>
                    <a:gd name="connsiteX119" fmla="*/ 338138 w 669132"/>
                    <a:gd name="connsiteY119" fmla="*/ 259556 h 809763"/>
                    <a:gd name="connsiteX120" fmla="*/ 330994 w 669132"/>
                    <a:gd name="connsiteY120" fmla="*/ 264319 h 809763"/>
                    <a:gd name="connsiteX121" fmla="*/ 316707 w 669132"/>
                    <a:gd name="connsiteY121" fmla="*/ 269081 h 809763"/>
                    <a:gd name="connsiteX122" fmla="*/ 309563 w 669132"/>
                    <a:gd name="connsiteY122" fmla="*/ 271463 h 809763"/>
                    <a:gd name="connsiteX123" fmla="*/ 311944 w 669132"/>
                    <a:gd name="connsiteY123" fmla="*/ 264319 h 809763"/>
                    <a:gd name="connsiteX124" fmla="*/ 307182 w 669132"/>
                    <a:gd name="connsiteY124" fmla="*/ 250031 h 809763"/>
                    <a:gd name="connsiteX125" fmla="*/ 295275 w 669132"/>
                    <a:gd name="connsiteY125" fmla="*/ 228600 h 809763"/>
                    <a:gd name="connsiteX126" fmla="*/ 288132 w 669132"/>
                    <a:gd name="connsiteY126" fmla="*/ 223838 h 809763"/>
                    <a:gd name="connsiteX127" fmla="*/ 290513 w 669132"/>
                    <a:gd name="connsiteY127" fmla="*/ 216694 h 809763"/>
                    <a:gd name="connsiteX128" fmla="*/ 297657 w 669132"/>
                    <a:gd name="connsiteY128" fmla="*/ 214313 h 809763"/>
                    <a:gd name="connsiteX129" fmla="*/ 304800 w 669132"/>
                    <a:gd name="connsiteY129" fmla="*/ 209550 h 809763"/>
                    <a:gd name="connsiteX130" fmla="*/ 311944 w 669132"/>
                    <a:gd name="connsiteY130" fmla="*/ 202406 h 809763"/>
                    <a:gd name="connsiteX131" fmla="*/ 319088 w 669132"/>
                    <a:gd name="connsiteY131" fmla="*/ 200025 h 809763"/>
                    <a:gd name="connsiteX132" fmla="*/ 333375 w 669132"/>
                    <a:gd name="connsiteY132" fmla="*/ 192881 h 809763"/>
                    <a:gd name="connsiteX133" fmla="*/ 347663 w 669132"/>
                    <a:gd name="connsiteY133" fmla="*/ 190500 h 809763"/>
                    <a:gd name="connsiteX134" fmla="*/ 361950 w 669132"/>
                    <a:gd name="connsiteY134" fmla="*/ 185738 h 809763"/>
                    <a:gd name="connsiteX135" fmla="*/ 369094 w 669132"/>
                    <a:gd name="connsiteY135" fmla="*/ 180975 h 809763"/>
                    <a:gd name="connsiteX136" fmla="*/ 373857 w 669132"/>
                    <a:gd name="connsiteY136" fmla="*/ 173831 h 809763"/>
                    <a:gd name="connsiteX137" fmla="*/ 381000 w 669132"/>
                    <a:gd name="connsiteY137" fmla="*/ 171450 h 809763"/>
                    <a:gd name="connsiteX138" fmla="*/ 388144 w 669132"/>
                    <a:gd name="connsiteY138" fmla="*/ 166688 h 809763"/>
                    <a:gd name="connsiteX139" fmla="*/ 390525 w 669132"/>
                    <a:gd name="connsiteY139" fmla="*/ 159544 h 809763"/>
                    <a:gd name="connsiteX140" fmla="*/ 395288 w 669132"/>
                    <a:gd name="connsiteY140" fmla="*/ 152400 h 809763"/>
                    <a:gd name="connsiteX141" fmla="*/ 404813 w 669132"/>
                    <a:gd name="connsiteY141" fmla="*/ 130969 h 809763"/>
                    <a:gd name="connsiteX142" fmla="*/ 407194 w 669132"/>
                    <a:gd name="connsiteY142" fmla="*/ 111919 h 809763"/>
                    <a:gd name="connsiteX143" fmla="*/ 392907 w 669132"/>
                    <a:gd name="connsiteY143" fmla="*/ 107156 h 809763"/>
                    <a:gd name="connsiteX144" fmla="*/ 378619 w 669132"/>
                    <a:gd name="connsiteY144" fmla="*/ 102394 h 809763"/>
                    <a:gd name="connsiteX145" fmla="*/ 369094 w 669132"/>
                    <a:gd name="connsiteY145" fmla="*/ 100013 h 809763"/>
                    <a:gd name="connsiteX146" fmla="*/ 366713 w 669132"/>
                    <a:gd name="connsiteY146" fmla="*/ 92869 h 809763"/>
                    <a:gd name="connsiteX147" fmla="*/ 357188 w 669132"/>
                    <a:gd name="connsiteY147" fmla="*/ 83344 h 809763"/>
                    <a:gd name="connsiteX148" fmla="*/ 371475 w 669132"/>
                    <a:gd name="connsiteY148" fmla="*/ 78581 h 809763"/>
                    <a:gd name="connsiteX149" fmla="*/ 388144 w 669132"/>
                    <a:gd name="connsiteY149" fmla="*/ 71438 h 809763"/>
                    <a:gd name="connsiteX150" fmla="*/ 404813 w 669132"/>
                    <a:gd name="connsiteY150" fmla="*/ 54769 h 809763"/>
                    <a:gd name="connsiteX151" fmla="*/ 414338 w 669132"/>
                    <a:gd name="connsiteY151" fmla="*/ 40481 h 809763"/>
                    <a:gd name="connsiteX152" fmla="*/ 419100 w 669132"/>
                    <a:gd name="connsiteY152" fmla="*/ 33338 h 809763"/>
                    <a:gd name="connsiteX153" fmla="*/ 426244 w 669132"/>
                    <a:gd name="connsiteY153" fmla="*/ 30956 h 809763"/>
                    <a:gd name="connsiteX154" fmla="*/ 431007 w 669132"/>
                    <a:gd name="connsiteY154" fmla="*/ 23813 h 809763"/>
                    <a:gd name="connsiteX155" fmla="*/ 445294 w 669132"/>
                    <a:gd name="connsiteY155" fmla="*/ 14288 h 809763"/>
                    <a:gd name="connsiteX156" fmla="*/ 461963 w 669132"/>
                    <a:gd name="connsiteY156" fmla="*/ 7144 h 809763"/>
                    <a:gd name="connsiteX157" fmla="*/ 471488 w 669132"/>
                    <a:gd name="connsiteY157" fmla="*/ 0 h 809763"/>
                    <a:gd name="connsiteX158" fmla="*/ 490538 w 669132"/>
                    <a:gd name="connsiteY158" fmla="*/ 11906 h 809763"/>
                    <a:gd name="connsiteX159" fmla="*/ 504825 w 669132"/>
                    <a:gd name="connsiteY159" fmla="*/ 21431 h 809763"/>
                    <a:gd name="connsiteX160" fmla="*/ 516732 w 669132"/>
                    <a:gd name="connsiteY160" fmla="*/ 33338 h 809763"/>
                    <a:gd name="connsiteX161" fmla="*/ 528638 w 669132"/>
                    <a:gd name="connsiteY161" fmla="*/ 45244 h 809763"/>
                    <a:gd name="connsiteX162" fmla="*/ 521494 w 669132"/>
                    <a:gd name="connsiteY162" fmla="*/ 61913 h 809763"/>
                    <a:gd name="connsiteX163" fmla="*/ 514350 w 669132"/>
                    <a:gd name="connsiteY163" fmla="*/ 64294 h 809763"/>
                    <a:gd name="connsiteX164" fmla="*/ 511969 w 669132"/>
                    <a:gd name="connsiteY164" fmla="*/ 71438 h 809763"/>
                    <a:gd name="connsiteX165" fmla="*/ 519113 w 669132"/>
                    <a:gd name="connsiteY165" fmla="*/ 85725 h 809763"/>
                    <a:gd name="connsiteX166" fmla="*/ 526257 w 669132"/>
                    <a:gd name="connsiteY166" fmla="*/ 90488 h 809763"/>
                    <a:gd name="connsiteX167" fmla="*/ 533400 w 669132"/>
                    <a:gd name="connsiteY167" fmla="*/ 97631 h 809763"/>
                    <a:gd name="connsiteX168" fmla="*/ 538163 w 669132"/>
                    <a:gd name="connsiteY168" fmla="*/ 104775 h 809763"/>
                    <a:gd name="connsiteX169" fmla="*/ 545307 w 669132"/>
                    <a:gd name="connsiteY169" fmla="*/ 107156 h 809763"/>
                    <a:gd name="connsiteX170" fmla="*/ 552450 w 669132"/>
                    <a:gd name="connsiteY170" fmla="*/ 111919 h 809763"/>
                    <a:gd name="connsiteX171" fmla="*/ 566738 w 669132"/>
                    <a:gd name="connsiteY171" fmla="*/ 109538 h 809763"/>
                    <a:gd name="connsiteX172" fmla="*/ 590550 w 669132"/>
                    <a:gd name="connsiteY172" fmla="*/ 107156 h 809763"/>
                    <a:gd name="connsiteX173" fmla="*/ 609600 w 669132"/>
                    <a:gd name="connsiteY173" fmla="*/ 109538 h 809763"/>
                    <a:gd name="connsiteX174" fmla="*/ 626269 w 669132"/>
                    <a:gd name="connsiteY174" fmla="*/ 114300 h 809763"/>
                    <a:gd name="connsiteX175" fmla="*/ 633413 w 669132"/>
                    <a:gd name="connsiteY175" fmla="*/ 119063 h 809763"/>
                    <a:gd name="connsiteX176" fmla="*/ 652463 w 669132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61913 w 669132"/>
                    <a:gd name="connsiteY81" fmla="*/ 559594 h 809763"/>
                    <a:gd name="connsiteX82" fmla="*/ 71438 w 669132"/>
                    <a:gd name="connsiteY82" fmla="*/ 571500 h 809763"/>
                    <a:gd name="connsiteX83" fmla="*/ 80963 w 669132"/>
                    <a:gd name="connsiteY83" fmla="*/ 583406 h 809763"/>
                    <a:gd name="connsiteX84" fmla="*/ 85725 w 669132"/>
                    <a:gd name="connsiteY84" fmla="*/ 590550 h 809763"/>
                    <a:gd name="connsiteX85" fmla="*/ 92869 w 669132"/>
                    <a:gd name="connsiteY85" fmla="*/ 595313 h 809763"/>
                    <a:gd name="connsiteX86" fmla="*/ 100013 w 669132"/>
                    <a:gd name="connsiteY86" fmla="*/ 616744 h 809763"/>
                    <a:gd name="connsiteX87" fmla="*/ 104775 w 669132"/>
                    <a:gd name="connsiteY87" fmla="*/ 635794 h 809763"/>
                    <a:gd name="connsiteX88" fmla="*/ 111919 w 669132"/>
                    <a:gd name="connsiteY88" fmla="*/ 640556 h 809763"/>
                    <a:gd name="connsiteX89" fmla="*/ 123825 w 669132"/>
                    <a:gd name="connsiteY89" fmla="*/ 652463 h 809763"/>
                    <a:gd name="connsiteX90" fmla="*/ 152400 w 669132"/>
                    <a:gd name="connsiteY90" fmla="*/ 638175 h 809763"/>
                    <a:gd name="connsiteX91" fmla="*/ 159544 w 669132"/>
                    <a:gd name="connsiteY91" fmla="*/ 635794 h 809763"/>
                    <a:gd name="connsiteX92" fmla="*/ 180975 w 669132"/>
                    <a:gd name="connsiteY92" fmla="*/ 621506 h 809763"/>
                    <a:gd name="connsiteX93" fmla="*/ 188119 w 669132"/>
                    <a:gd name="connsiteY93" fmla="*/ 616744 h 809763"/>
                    <a:gd name="connsiteX94" fmla="*/ 204788 w 669132"/>
                    <a:gd name="connsiteY94" fmla="*/ 600075 h 809763"/>
                    <a:gd name="connsiteX95" fmla="*/ 209550 w 669132"/>
                    <a:gd name="connsiteY95" fmla="*/ 592931 h 809763"/>
                    <a:gd name="connsiteX96" fmla="*/ 223838 w 669132"/>
                    <a:gd name="connsiteY96" fmla="*/ 588169 h 809763"/>
                    <a:gd name="connsiteX97" fmla="*/ 238125 w 669132"/>
                    <a:gd name="connsiteY97" fmla="*/ 583406 h 809763"/>
                    <a:gd name="connsiteX98" fmla="*/ 245269 w 669132"/>
                    <a:gd name="connsiteY98" fmla="*/ 578644 h 809763"/>
                    <a:gd name="connsiteX99" fmla="*/ 257175 w 669132"/>
                    <a:gd name="connsiteY99" fmla="*/ 569119 h 809763"/>
                    <a:gd name="connsiteX100" fmla="*/ 264319 w 669132"/>
                    <a:gd name="connsiteY100" fmla="*/ 564356 h 809763"/>
                    <a:gd name="connsiteX101" fmla="*/ 278607 w 669132"/>
                    <a:gd name="connsiteY101" fmla="*/ 559594 h 809763"/>
                    <a:gd name="connsiteX102" fmla="*/ 290513 w 669132"/>
                    <a:gd name="connsiteY102" fmla="*/ 550069 h 809763"/>
                    <a:gd name="connsiteX103" fmla="*/ 304800 w 669132"/>
                    <a:gd name="connsiteY103" fmla="*/ 540544 h 809763"/>
                    <a:gd name="connsiteX104" fmla="*/ 309563 w 669132"/>
                    <a:gd name="connsiteY104" fmla="*/ 533400 h 809763"/>
                    <a:gd name="connsiteX105" fmla="*/ 314325 w 669132"/>
                    <a:gd name="connsiteY105" fmla="*/ 514350 h 809763"/>
                    <a:gd name="connsiteX106" fmla="*/ 319088 w 669132"/>
                    <a:gd name="connsiteY106" fmla="*/ 469106 h 809763"/>
                    <a:gd name="connsiteX107" fmla="*/ 323850 w 669132"/>
                    <a:gd name="connsiteY107" fmla="*/ 454819 h 809763"/>
                    <a:gd name="connsiteX108" fmla="*/ 326232 w 669132"/>
                    <a:gd name="connsiteY108" fmla="*/ 447675 h 809763"/>
                    <a:gd name="connsiteX109" fmla="*/ 328613 w 669132"/>
                    <a:gd name="connsiteY109" fmla="*/ 423863 h 809763"/>
                    <a:gd name="connsiteX110" fmla="*/ 330994 w 669132"/>
                    <a:gd name="connsiteY110" fmla="*/ 416719 h 809763"/>
                    <a:gd name="connsiteX111" fmla="*/ 340519 w 669132"/>
                    <a:gd name="connsiteY111" fmla="*/ 383381 h 809763"/>
                    <a:gd name="connsiteX112" fmla="*/ 342900 w 669132"/>
                    <a:gd name="connsiteY112" fmla="*/ 347663 h 809763"/>
                    <a:gd name="connsiteX113" fmla="*/ 345282 w 669132"/>
                    <a:gd name="connsiteY113" fmla="*/ 340519 h 809763"/>
                    <a:gd name="connsiteX114" fmla="*/ 347663 w 669132"/>
                    <a:gd name="connsiteY114" fmla="*/ 323850 h 809763"/>
                    <a:gd name="connsiteX115" fmla="*/ 350044 w 669132"/>
                    <a:gd name="connsiteY115" fmla="*/ 280988 h 809763"/>
                    <a:gd name="connsiteX116" fmla="*/ 352425 w 669132"/>
                    <a:gd name="connsiteY116" fmla="*/ 261938 h 809763"/>
                    <a:gd name="connsiteX117" fmla="*/ 345282 w 669132"/>
                    <a:gd name="connsiteY117" fmla="*/ 257175 h 809763"/>
                    <a:gd name="connsiteX118" fmla="*/ 338138 w 669132"/>
                    <a:gd name="connsiteY118" fmla="*/ 259556 h 809763"/>
                    <a:gd name="connsiteX119" fmla="*/ 330994 w 669132"/>
                    <a:gd name="connsiteY119" fmla="*/ 264319 h 809763"/>
                    <a:gd name="connsiteX120" fmla="*/ 316707 w 669132"/>
                    <a:gd name="connsiteY120" fmla="*/ 269081 h 809763"/>
                    <a:gd name="connsiteX121" fmla="*/ 309563 w 669132"/>
                    <a:gd name="connsiteY121" fmla="*/ 271463 h 809763"/>
                    <a:gd name="connsiteX122" fmla="*/ 311944 w 669132"/>
                    <a:gd name="connsiteY122" fmla="*/ 264319 h 809763"/>
                    <a:gd name="connsiteX123" fmla="*/ 307182 w 669132"/>
                    <a:gd name="connsiteY123" fmla="*/ 250031 h 809763"/>
                    <a:gd name="connsiteX124" fmla="*/ 295275 w 669132"/>
                    <a:gd name="connsiteY124" fmla="*/ 228600 h 809763"/>
                    <a:gd name="connsiteX125" fmla="*/ 288132 w 669132"/>
                    <a:gd name="connsiteY125" fmla="*/ 223838 h 809763"/>
                    <a:gd name="connsiteX126" fmla="*/ 290513 w 669132"/>
                    <a:gd name="connsiteY126" fmla="*/ 216694 h 809763"/>
                    <a:gd name="connsiteX127" fmla="*/ 297657 w 669132"/>
                    <a:gd name="connsiteY127" fmla="*/ 214313 h 809763"/>
                    <a:gd name="connsiteX128" fmla="*/ 304800 w 669132"/>
                    <a:gd name="connsiteY128" fmla="*/ 209550 h 809763"/>
                    <a:gd name="connsiteX129" fmla="*/ 311944 w 669132"/>
                    <a:gd name="connsiteY129" fmla="*/ 202406 h 809763"/>
                    <a:gd name="connsiteX130" fmla="*/ 319088 w 669132"/>
                    <a:gd name="connsiteY130" fmla="*/ 200025 h 809763"/>
                    <a:gd name="connsiteX131" fmla="*/ 333375 w 669132"/>
                    <a:gd name="connsiteY131" fmla="*/ 192881 h 809763"/>
                    <a:gd name="connsiteX132" fmla="*/ 347663 w 669132"/>
                    <a:gd name="connsiteY132" fmla="*/ 190500 h 809763"/>
                    <a:gd name="connsiteX133" fmla="*/ 361950 w 669132"/>
                    <a:gd name="connsiteY133" fmla="*/ 185738 h 809763"/>
                    <a:gd name="connsiteX134" fmla="*/ 369094 w 669132"/>
                    <a:gd name="connsiteY134" fmla="*/ 180975 h 809763"/>
                    <a:gd name="connsiteX135" fmla="*/ 373857 w 669132"/>
                    <a:gd name="connsiteY135" fmla="*/ 173831 h 809763"/>
                    <a:gd name="connsiteX136" fmla="*/ 381000 w 669132"/>
                    <a:gd name="connsiteY136" fmla="*/ 171450 h 809763"/>
                    <a:gd name="connsiteX137" fmla="*/ 388144 w 669132"/>
                    <a:gd name="connsiteY137" fmla="*/ 166688 h 809763"/>
                    <a:gd name="connsiteX138" fmla="*/ 390525 w 669132"/>
                    <a:gd name="connsiteY138" fmla="*/ 159544 h 809763"/>
                    <a:gd name="connsiteX139" fmla="*/ 395288 w 669132"/>
                    <a:gd name="connsiteY139" fmla="*/ 152400 h 809763"/>
                    <a:gd name="connsiteX140" fmla="*/ 404813 w 669132"/>
                    <a:gd name="connsiteY140" fmla="*/ 130969 h 809763"/>
                    <a:gd name="connsiteX141" fmla="*/ 407194 w 669132"/>
                    <a:gd name="connsiteY141" fmla="*/ 111919 h 809763"/>
                    <a:gd name="connsiteX142" fmla="*/ 392907 w 669132"/>
                    <a:gd name="connsiteY142" fmla="*/ 107156 h 809763"/>
                    <a:gd name="connsiteX143" fmla="*/ 378619 w 669132"/>
                    <a:gd name="connsiteY143" fmla="*/ 102394 h 809763"/>
                    <a:gd name="connsiteX144" fmla="*/ 369094 w 669132"/>
                    <a:gd name="connsiteY144" fmla="*/ 100013 h 809763"/>
                    <a:gd name="connsiteX145" fmla="*/ 366713 w 669132"/>
                    <a:gd name="connsiteY145" fmla="*/ 92869 h 809763"/>
                    <a:gd name="connsiteX146" fmla="*/ 357188 w 669132"/>
                    <a:gd name="connsiteY146" fmla="*/ 83344 h 809763"/>
                    <a:gd name="connsiteX147" fmla="*/ 371475 w 669132"/>
                    <a:gd name="connsiteY147" fmla="*/ 78581 h 809763"/>
                    <a:gd name="connsiteX148" fmla="*/ 388144 w 669132"/>
                    <a:gd name="connsiteY148" fmla="*/ 71438 h 809763"/>
                    <a:gd name="connsiteX149" fmla="*/ 404813 w 669132"/>
                    <a:gd name="connsiteY149" fmla="*/ 54769 h 809763"/>
                    <a:gd name="connsiteX150" fmla="*/ 414338 w 669132"/>
                    <a:gd name="connsiteY150" fmla="*/ 40481 h 809763"/>
                    <a:gd name="connsiteX151" fmla="*/ 419100 w 669132"/>
                    <a:gd name="connsiteY151" fmla="*/ 33338 h 809763"/>
                    <a:gd name="connsiteX152" fmla="*/ 426244 w 669132"/>
                    <a:gd name="connsiteY152" fmla="*/ 30956 h 809763"/>
                    <a:gd name="connsiteX153" fmla="*/ 431007 w 669132"/>
                    <a:gd name="connsiteY153" fmla="*/ 23813 h 809763"/>
                    <a:gd name="connsiteX154" fmla="*/ 445294 w 669132"/>
                    <a:gd name="connsiteY154" fmla="*/ 14288 h 809763"/>
                    <a:gd name="connsiteX155" fmla="*/ 461963 w 669132"/>
                    <a:gd name="connsiteY155" fmla="*/ 7144 h 809763"/>
                    <a:gd name="connsiteX156" fmla="*/ 471488 w 669132"/>
                    <a:gd name="connsiteY156" fmla="*/ 0 h 809763"/>
                    <a:gd name="connsiteX157" fmla="*/ 490538 w 669132"/>
                    <a:gd name="connsiteY157" fmla="*/ 11906 h 809763"/>
                    <a:gd name="connsiteX158" fmla="*/ 504825 w 669132"/>
                    <a:gd name="connsiteY158" fmla="*/ 21431 h 809763"/>
                    <a:gd name="connsiteX159" fmla="*/ 516732 w 669132"/>
                    <a:gd name="connsiteY159" fmla="*/ 33338 h 809763"/>
                    <a:gd name="connsiteX160" fmla="*/ 528638 w 669132"/>
                    <a:gd name="connsiteY160" fmla="*/ 45244 h 809763"/>
                    <a:gd name="connsiteX161" fmla="*/ 521494 w 669132"/>
                    <a:gd name="connsiteY161" fmla="*/ 61913 h 809763"/>
                    <a:gd name="connsiteX162" fmla="*/ 514350 w 669132"/>
                    <a:gd name="connsiteY162" fmla="*/ 64294 h 809763"/>
                    <a:gd name="connsiteX163" fmla="*/ 511969 w 669132"/>
                    <a:gd name="connsiteY163" fmla="*/ 71438 h 809763"/>
                    <a:gd name="connsiteX164" fmla="*/ 519113 w 669132"/>
                    <a:gd name="connsiteY164" fmla="*/ 85725 h 809763"/>
                    <a:gd name="connsiteX165" fmla="*/ 526257 w 669132"/>
                    <a:gd name="connsiteY165" fmla="*/ 90488 h 809763"/>
                    <a:gd name="connsiteX166" fmla="*/ 533400 w 669132"/>
                    <a:gd name="connsiteY166" fmla="*/ 97631 h 809763"/>
                    <a:gd name="connsiteX167" fmla="*/ 538163 w 669132"/>
                    <a:gd name="connsiteY167" fmla="*/ 104775 h 809763"/>
                    <a:gd name="connsiteX168" fmla="*/ 545307 w 669132"/>
                    <a:gd name="connsiteY168" fmla="*/ 107156 h 809763"/>
                    <a:gd name="connsiteX169" fmla="*/ 552450 w 669132"/>
                    <a:gd name="connsiteY169" fmla="*/ 111919 h 809763"/>
                    <a:gd name="connsiteX170" fmla="*/ 566738 w 669132"/>
                    <a:gd name="connsiteY170" fmla="*/ 109538 h 809763"/>
                    <a:gd name="connsiteX171" fmla="*/ 590550 w 669132"/>
                    <a:gd name="connsiteY171" fmla="*/ 107156 h 809763"/>
                    <a:gd name="connsiteX172" fmla="*/ 609600 w 669132"/>
                    <a:gd name="connsiteY172" fmla="*/ 109538 h 809763"/>
                    <a:gd name="connsiteX173" fmla="*/ 626269 w 669132"/>
                    <a:gd name="connsiteY173" fmla="*/ 114300 h 809763"/>
                    <a:gd name="connsiteX174" fmla="*/ 633413 w 669132"/>
                    <a:gd name="connsiteY174" fmla="*/ 119063 h 809763"/>
                    <a:gd name="connsiteX175" fmla="*/ 652463 w 669132"/>
                    <a:gd name="connsiteY17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71438 w 669132"/>
                    <a:gd name="connsiteY81" fmla="*/ 571500 h 809763"/>
                    <a:gd name="connsiteX82" fmla="*/ 80963 w 669132"/>
                    <a:gd name="connsiteY82" fmla="*/ 583406 h 809763"/>
                    <a:gd name="connsiteX83" fmla="*/ 85725 w 669132"/>
                    <a:gd name="connsiteY83" fmla="*/ 590550 h 809763"/>
                    <a:gd name="connsiteX84" fmla="*/ 92869 w 669132"/>
                    <a:gd name="connsiteY84" fmla="*/ 595313 h 809763"/>
                    <a:gd name="connsiteX85" fmla="*/ 100013 w 669132"/>
                    <a:gd name="connsiteY85" fmla="*/ 616744 h 809763"/>
                    <a:gd name="connsiteX86" fmla="*/ 104775 w 669132"/>
                    <a:gd name="connsiteY86" fmla="*/ 635794 h 809763"/>
                    <a:gd name="connsiteX87" fmla="*/ 111919 w 669132"/>
                    <a:gd name="connsiteY87" fmla="*/ 640556 h 809763"/>
                    <a:gd name="connsiteX88" fmla="*/ 123825 w 669132"/>
                    <a:gd name="connsiteY88" fmla="*/ 652463 h 809763"/>
                    <a:gd name="connsiteX89" fmla="*/ 152400 w 669132"/>
                    <a:gd name="connsiteY89" fmla="*/ 638175 h 809763"/>
                    <a:gd name="connsiteX90" fmla="*/ 159544 w 669132"/>
                    <a:gd name="connsiteY90" fmla="*/ 635794 h 809763"/>
                    <a:gd name="connsiteX91" fmla="*/ 180975 w 669132"/>
                    <a:gd name="connsiteY91" fmla="*/ 621506 h 809763"/>
                    <a:gd name="connsiteX92" fmla="*/ 188119 w 669132"/>
                    <a:gd name="connsiteY92" fmla="*/ 616744 h 809763"/>
                    <a:gd name="connsiteX93" fmla="*/ 204788 w 669132"/>
                    <a:gd name="connsiteY93" fmla="*/ 600075 h 809763"/>
                    <a:gd name="connsiteX94" fmla="*/ 209550 w 669132"/>
                    <a:gd name="connsiteY94" fmla="*/ 592931 h 809763"/>
                    <a:gd name="connsiteX95" fmla="*/ 223838 w 669132"/>
                    <a:gd name="connsiteY95" fmla="*/ 588169 h 809763"/>
                    <a:gd name="connsiteX96" fmla="*/ 238125 w 669132"/>
                    <a:gd name="connsiteY96" fmla="*/ 583406 h 809763"/>
                    <a:gd name="connsiteX97" fmla="*/ 245269 w 669132"/>
                    <a:gd name="connsiteY97" fmla="*/ 578644 h 809763"/>
                    <a:gd name="connsiteX98" fmla="*/ 257175 w 669132"/>
                    <a:gd name="connsiteY98" fmla="*/ 569119 h 809763"/>
                    <a:gd name="connsiteX99" fmla="*/ 264319 w 669132"/>
                    <a:gd name="connsiteY99" fmla="*/ 564356 h 809763"/>
                    <a:gd name="connsiteX100" fmla="*/ 278607 w 669132"/>
                    <a:gd name="connsiteY100" fmla="*/ 559594 h 809763"/>
                    <a:gd name="connsiteX101" fmla="*/ 290513 w 669132"/>
                    <a:gd name="connsiteY101" fmla="*/ 550069 h 809763"/>
                    <a:gd name="connsiteX102" fmla="*/ 304800 w 669132"/>
                    <a:gd name="connsiteY102" fmla="*/ 540544 h 809763"/>
                    <a:gd name="connsiteX103" fmla="*/ 309563 w 669132"/>
                    <a:gd name="connsiteY103" fmla="*/ 533400 h 809763"/>
                    <a:gd name="connsiteX104" fmla="*/ 314325 w 669132"/>
                    <a:gd name="connsiteY104" fmla="*/ 514350 h 809763"/>
                    <a:gd name="connsiteX105" fmla="*/ 319088 w 669132"/>
                    <a:gd name="connsiteY105" fmla="*/ 469106 h 809763"/>
                    <a:gd name="connsiteX106" fmla="*/ 323850 w 669132"/>
                    <a:gd name="connsiteY106" fmla="*/ 454819 h 809763"/>
                    <a:gd name="connsiteX107" fmla="*/ 326232 w 669132"/>
                    <a:gd name="connsiteY107" fmla="*/ 447675 h 809763"/>
                    <a:gd name="connsiteX108" fmla="*/ 328613 w 669132"/>
                    <a:gd name="connsiteY108" fmla="*/ 423863 h 809763"/>
                    <a:gd name="connsiteX109" fmla="*/ 330994 w 669132"/>
                    <a:gd name="connsiteY109" fmla="*/ 416719 h 809763"/>
                    <a:gd name="connsiteX110" fmla="*/ 340519 w 669132"/>
                    <a:gd name="connsiteY110" fmla="*/ 383381 h 809763"/>
                    <a:gd name="connsiteX111" fmla="*/ 342900 w 669132"/>
                    <a:gd name="connsiteY111" fmla="*/ 347663 h 809763"/>
                    <a:gd name="connsiteX112" fmla="*/ 345282 w 669132"/>
                    <a:gd name="connsiteY112" fmla="*/ 340519 h 809763"/>
                    <a:gd name="connsiteX113" fmla="*/ 347663 w 669132"/>
                    <a:gd name="connsiteY113" fmla="*/ 323850 h 809763"/>
                    <a:gd name="connsiteX114" fmla="*/ 350044 w 669132"/>
                    <a:gd name="connsiteY114" fmla="*/ 280988 h 809763"/>
                    <a:gd name="connsiteX115" fmla="*/ 352425 w 669132"/>
                    <a:gd name="connsiteY115" fmla="*/ 261938 h 809763"/>
                    <a:gd name="connsiteX116" fmla="*/ 345282 w 669132"/>
                    <a:gd name="connsiteY116" fmla="*/ 257175 h 809763"/>
                    <a:gd name="connsiteX117" fmla="*/ 338138 w 669132"/>
                    <a:gd name="connsiteY117" fmla="*/ 259556 h 809763"/>
                    <a:gd name="connsiteX118" fmla="*/ 330994 w 669132"/>
                    <a:gd name="connsiteY118" fmla="*/ 264319 h 809763"/>
                    <a:gd name="connsiteX119" fmla="*/ 316707 w 669132"/>
                    <a:gd name="connsiteY119" fmla="*/ 269081 h 809763"/>
                    <a:gd name="connsiteX120" fmla="*/ 309563 w 669132"/>
                    <a:gd name="connsiteY120" fmla="*/ 271463 h 809763"/>
                    <a:gd name="connsiteX121" fmla="*/ 311944 w 669132"/>
                    <a:gd name="connsiteY121" fmla="*/ 264319 h 809763"/>
                    <a:gd name="connsiteX122" fmla="*/ 307182 w 669132"/>
                    <a:gd name="connsiteY122" fmla="*/ 250031 h 809763"/>
                    <a:gd name="connsiteX123" fmla="*/ 295275 w 669132"/>
                    <a:gd name="connsiteY123" fmla="*/ 228600 h 809763"/>
                    <a:gd name="connsiteX124" fmla="*/ 288132 w 669132"/>
                    <a:gd name="connsiteY124" fmla="*/ 223838 h 809763"/>
                    <a:gd name="connsiteX125" fmla="*/ 290513 w 669132"/>
                    <a:gd name="connsiteY125" fmla="*/ 216694 h 809763"/>
                    <a:gd name="connsiteX126" fmla="*/ 297657 w 669132"/>
                    <a:gd name="connsiteY126" fmla="*/ 214313 h 809763"/>
                    <a:gd name="connsiteX127" fmla="*/ 304800 w 669132"/>
                    <a:gd name="connsiteY127" fmla="*/ 209550 h 809763"/>
                    <a:gd name="connsiteX128" fmla="*/ 311944 w 669132"/>
                    <a:gd name="connsiteY128" fmla="*/ 202406 h 809763"/>
                    <a:gd name="connsiteX129" fmla="*/ 319088 w 669132"/>
                    <a:gd name="connsiteY129" fmla="*/ 200025 h 809763"/>
                    <a:gd name="connsiteX130" fmla="*/ 333375 w 669132"/>
                    <a:gd name="connsiteY130" fmla="*/ 192881 h 809763"/>
                    <a:gd name="connsiteX131" fmla="*/ 347663 w 669132"/>
                    <a:gd name="connsiteY131" fmla="*/ 190500 h 809763"/>
                    <a:gd name="connsiteX132" fmla="*/ 361950 w 669132"/>
                    <a:gd name="connsiteY132" fmla="*/ 185738 h 809763"/>
                    <a:gd name="connsiteX133" fmla="*/ 369094 w 669132"/>
                    <a:gd name="connsiteY133" fmla="*/ 180975 h 809763"/>
                    <a:gd name="connsiteX134" fmla="*/ 373857 w 669132"/>
                    <a:gd name="connsiteY134" fmla="*/ 173831 h 809763"/>
                    <a:gd name="connsiteX135" fmla="*/ 381000 w 669132"/>
                    <a:gd name="connsiteY135" fmla="*/ 171450 h 809763"/>
                    <a:gd name="connsiteX136" fmla="*/ 388144 w 669132"/>
                    <a:gd name="connsiteY136" fmla="*/ 166688 h 809763"/>
                    <a:gd name="connsiteX137" fmla="*/ 390525 w 669132"/>
                    <a:gd name="connsiteY137" fmla="*/ 159544 h 809763"/>
                    <a:gd name="connsiteX138" fmla="*/ 395288 w 669132"/>
                    <a:gd name="connsiteY138" fmla="*/ 152400 h 809763"/>
                    <a:gd name="connsiteX139" fmla="*/ 404813 w 669132"/>
                    <a:gd name="connsiteY139" fmla="*/ 130969 h 809763"/>
                    <a:gd name="connsiteX140" fmla="*/ 407194 w 669132"/>
                    <a:gd name="connsiteY140" fmla="*/ 111919 h 809763"/>
                    <a:gd name="connsiteX141" fmla="*/ 392907 w 669132"/>
                    <a:gd name="connsiteY141" fmla="*/ 107156 h 809763"/>
                    <a:gd name="connsiteX142" fmla="*/ 378619 w 669132"/>
                    <a:gd name="connsiteY142" fmla="*/ 102394 h 809763"/>
                    <a:gd name="connsiteX143" fmla="*/ 369094 w 669132"/>
                    <a:gd name="connsiteY143" fmla="*/ 100013 h 809763"/>
                    <a:gd name="connsiteX144" fmla="*/ 366713 w 669132"/>
                    <a:gd name="connsiteY144" fmla="*/ 92869 h 809763"/>
                    <a:gd name="connsiteX145" fmla="*/ 357188 w 669132"/>
                    <a:gd name="connsiteY145" fmla="*/ 83344 h 809763"/>
                    <a:gd name="connsiteX146" fmla="*/ 371475 w 669132"/>
                    <a:gd name="connsiteY146" fmla="*/ 78581 h 809763"/>
                    <a:gd name="connsiteX147" fmla="*/ 388144 w 669132"/>
                    <a:gd name="connsiteY147" fmla="*/ 71438 h 809763"/>
                    <a:gd name="connsiteX148" fmla="*/ 404813 w 669132"/>
                    <a:gd name="connsiteY148" fmla="*/ 54769 h 809763"/>
                    <a:gd name="connsiteX149" fmla="*/ 414338 w 669132"/>
                    <a:gd name="connsiteY149" fmla="*/ 40481 h 809763"/>
                    <a:gd name="connsiteX150" fmla="*/ 419100 w 669132"/>
                    <a:gd name="connsiteY150" fmla="*/ 33338 h 809763"/>
                    <a:gd name="connsiteX151" fmla="*/ 426244 w 669132"/>
                    <a:gd name="connsiteY151" fmla="*/ 30956 h 809763"/>
                    <a:gd name="connsiteX152" fmla="*/ 431007 w 669132"/>
                    <a:gd name="connsiteY152" fmla="*/ 23813 h 809763"/>
                    <a:gd name="connsiteX153" fmla="*/ 445294 w 669132"/>
                    <a:gd name="connsiteY153" fmla="*/ 14288 h 809763"/>
                    <a:gd name="connsiteX154" fmla="*/ 461963 w 669132"/>
                    <a:gd name="connsiteY154" fmla="*/ 7144 h 809763"/>
                    <a:gd name="connsiteX155" fmla="*/ 471488 w 669132"/>
                    <a:gd name="connsiteY155" fmla="*/ 0 h 809763"/>
                    <a:gd name="connsiteX156" fmla="*/ 490538 w 669132"/>
                    <a:gd name="connsiteY156" fmla="*/ 11906 h 809763"/>
                    <a:gd name="connsiteX157" fmla="*/ 504825 w 669132"/>
                    <a:gd name="connsiteY157" fmla="*/ 21431 h 809763"/>
                    <a:gd name="connsiteX158" fmla="*/ 516732 w 669132"/>
                    <a:gd name="connsiteY158" fmla="*/ 33338 h 809763"/>
                    <a:gd name="connsiteX159" fmla="*/ 528638 w 669132"/>
                    <a:gd name="connsiteY159" fmla="*/ 45244 h 809763"/>
                    <a:gd name="connsiteX160" fmla="*/ 521494 w 669132"/>
                    <a:gd name="connsiteY160" fmla="*/ 61913 h 809763"/>
                    <a:gd name="connsiteX161" fmla="*/ 514350 w 669132"/>
                    <a:gd name="connsiteY161" fmla="*/ 64294 h 809763"/>
                    <a:gd name="connsiteX162" fmla="*/ 511969 w 669132"/>
                    <a:gd name="connsiteY162" fmla="*/ 71438 h 809763"/>
                    <a:gd name="connsiteX163" fmla="*/ 519113 w 669132"/>
                    <a:gd name="connsiteY163" fmla="*/ 85725 h 809763"/>
                    <a:gd name="connsiteX164" fmla="*/ 526257 w 669132"/>
                    <a:gd name="connsiteY164" fmla="*/ 90488 h 809763"/>
                    <a:gd name="connsiteX165" fmla="*/ 533400 w 669132"/>
                    <a:gd name="connsiteY165" fmla="*/ 97631 h 809763"/>
                    <a:gd name="connsiteX166" fmla="*/ 538163 w 669132"/>
                    <a:gd name="connsiteY166" fmla="*/ 104775 h 809763"/>
                    <a:gd name="connsiteX167" fmla="*/ 545307 w 669132"/>
                    <a:gd name="connsiteY167" fmla="*/ 107156 h 809763"/>
                    <a:gd name="connsiteX168" fmla="*/ 552450 w 669132"/>
                    <a:gd name="connsiteY168" fmla="*/ 111919 h 809763"/>
                    <a:gd name="connsiteX169" fmla="*/ 566738 w 669132"/>
                    <a:gd name="connsiteY169" fmla="*/ 109538 h 809763"/>
                    <a:gd name="connsiteX170" fmla="*/ 590550 w 669132"/>
                    <a:gd name="connsiteY170" fmla="*/ 107156 h 809763"/>
                    <a:gd name="connsiteX171" fmla="*/ 609600 w 669132"/>
                    <a:gd name="connsiteY171" fmla="*/ 109538 h 809763"/>
                    <a:gd name="connsiteX172" fmla="*/ 626269 w 669132"/>
                    <a:gd name="connsiteY172" fmla="*/ 114300 h 809763"/>
                    <a:gd name="connsiteX173" fmla="*/ 633413 w 669132"/>
                    <a:gd name="connsiteY173" fmla="*/ 119063 h 809763"/>
                    <a:gd name="connsiteX174" fmla="*/ 652463 w 669132"/>
                    <a:gd name="connsiteY17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0963 w 669132"/>
                    <a:gd name="connsiteY81" fmla="*/ 583406 h 809763"/>
                    <a:gd name="connsiteX82" fmla="*/ 85725 w 669132"/>
                    <a:gd name="connsiteY82" fmla="*/ 590550 h 809763"/>
                    <a:gd name="connsiteX83" fmla="*/ 92869 w 669132"/>
                    <a:gd name="connsiteY83" fmla="*/ 595313 h 809763"/>
                    <a:gd name="connsiteX84" fmla="*/ 100013 w 669132"/>
                    <a:gd name="connsiteY84" fmla="*/ 616744 h 809763"/>
                    <a:gd name="connsiteX85" fmla="*/ 104775 w 669132"/>
                    <a:gd name="connsiteY85" fmla="*/ 635794 h 809763"/>
                    <a:gd name="connsiteX86" fmla="*/ 111919 w 669132"/>
                    <a:gd name="connsiteY86" fmla="*/ 640556 h 809763"/>
                    <a:gd name="connsiteX87" fmla="*/ 123825 w 669132"/>
                    <a:gd name="connsiteY87" fmla="*/ 652463 h 809763"/>
                    <a:gd name="connsiteX88" fmla="*/ 152400 w 669132"/>
                    <a:gd name="connsiteY88" fmla="*/ 638175 h 809763"/>
                    <a:gd name="connsiteX89" fmla="*/ 159544 w 669132"/>
                    <a:gd name="connsiteY89" fmla="*/ 635794 h 809763"/>
                    <a:gd name="connsiteX90" fmla="*/ 180975 w 669132"/>
                    <a:gd name="connsiteY90" fmla="*/ 621506 h 809763"/>
                    <a:gd name="connsiteX91" fmla="*/ 188119 w 669132"/>
                    <a:gd name="connsiteY91" fmla="*/ 616744 h 809763"/>
                    <a:gd name="connsiteX92" fmla="*/ 204788 w 669132"/>
                    <a:gd name="connsiteY92" fmla="*/ 600075 h 809763"/>
                    <a:gd name="connsiteX93" fmla="*/ 209550 w 669132"/>
                    <a:gd name="connsiteY93" fmla="*/ 592931 h 809763"/>
                    <a:gd name="connsiteX94" fmla="*/ 223838 w 669132"/>
                    <a:gd name="connsiteY94" fmla="*/ 588169 h 809763"/>
                    <a:gd name="connsiteX95" fmla="*/ 238125 w 669132"/>
                    <a:gd name="connsiteY95" fmla="*/ 583406 h 809763"/>
                    <a:gd name="connsiteX96" fmla="*/ 245269 w 669132"/>
                    <a:gd name="connsiteY96" fmla="*/ 578644 h 809763"/>
                    <a:gd name="connsiteX97" fmla="*/ 257175 w 669132"/>
                    <a:gd name="connsiteY97" fmla="*/ 569119 h 809763"/>
                    <a:gd name="connsiteX98" fmla="*/ 264319 w 669132"/>
                    <a:gd name="connsiteY98" fmla="*/ 564356 h 809763"/>
                    <a:gd name="connsiteX99" fmla="*/ 278607 w 669132"/>
                    <a:gd name="connsiteY99" fmla="*/ 559594 h 809763"/>
                    <a:gd name="connsiteX100" fmla="*/ 290513 w 669132"/>
                    <a:gd name="connsiteY100" fmla="*/ 550069 h 809763"/>
                    <a:gd name="connsiteX101" fmla="*/ 304800 w 669132"/>
                    <a:gd name="connsiteY101" fmla="*/ 540544 h 809763"/>
                    <a:gd name="connsiteX102" fmla="*/ 309563 w 669132"/>
                    <a:gd name="connsiteY102" fmla="*/ 533400 h 809763"/>
                    <a:gd name="connsiteX103" fmla="*/ 314325 w 669132"/>
                    <a:gd name="connsiteY103" fmla="*/ 514350 h 809763"/>
                    <a:gd name="connsiteX104" fmla="*/ 319088 w 669132"/>
                    <a:gd name="connsiteY104" fmla="*/ 469106 h 809763"/>
                    <a:gd name="connsiteX105" fmla="*/ 323850 w 669132"/>
                    <a:gd name="connsiteY105" fmla="*/ 454819 h 809763"/>
                    <a:gd name="connsiteX106" fmla="*/ 326232 w 669132"/>
                    <a:gd name="connsiteY106" fmla="*/ 447675 h 809763"/>
                    <a:gd name="connsiteX107" fmla="*/ 328613 w 669132"/>
                    <a:gd name="connsiteY107" fmla="*/ 423863 h 809763"/>
                    <a:gd name="connsiteX108" fmla="*/ 330994 w 669132"/>
                    <a:gd name="connsiteY108" fmla="*/ 416719 h 809763"/>
                    <a:gd name="connsiteX109" fmla="*/ 340519 w 669132"/>
                    <a:gd name="connsiteY109" fmla="*/ 383381 h 809763"/>
                    <a:gd name="connsiteX110" fmla="*/ 342900 w 669132"/>
                    <a:gd name="connsiteY110" fmla="*/ 347663 h 809763"/>
                    <a:gd name="connsiteX111" fmla="*/ 345282 w 669132"/>
                    <a:gd name="connsiteY111" fmla="*/ 340519 h 809763"/>
                    <a:gd name="connsiteX112" fmla="*/ 347663 w 669132"/>
                    <a:gd name="connsiteY112" fmla="*/ 323850 h 809763"/>
                    <a:gd name="connsiteX113" fmla="*/ 350044 w 669132"/>
                    <a:gd name="connsiteY113" fmla="*/ 280988 h 809763"/>
                    <a:gd name="connsiteX114" fmla="*/ 352425 w 669132"/>
                    <a:gd name="connsiteY114" fmla="*/ 261938 h 809763"/>
                    <a:gd name="connsiteX115" fmla="*/ 345282 w 669132"/>
                    <a:gd name="connsiteY115" fmla="*/ 257175 h 809763"/>
                    <a:gd name="connsiteX116" fmla="*/ 338138 w 669132"/>
                    <a:gd name="connsiteY116" fmla="*/ 259556 h 809763"/>
                    <a:gd name="connsiteX117" fmla="*/ 330994 w 669132"/>
                    <a:gd name="connsiteY117" fmla="*/ 264319 h 809763"/>
                    <a:gd name="connsiteX118" fmla="*/ 316707 w 669132"/>
                    <a:gd name="connsiteY118" fmla="*/ 269081 h 809763"/>
                    <a:gd name="connsiteX119" fmla="*/ 309563 w 669132"/>
                    <a:gd name="connsiteY119" fmla="*/ 271463 h 809763"/>
                    <a:gd name="connsiteX120" fmla="*/ 311944 w 669132"/>
                    <a:gd name="connsiteY120" fmla="*/ 264319 h 809763"/>
                    <a:gd name="connsiteX121" fmla="*/ 307182 w 669132"/>
                    <a:gd name="connsiteY121" fmla="*/ 250031 h 809763"/>
                    <a:gd name="connsiteX122" fmla="*/ 295275 w 669132"/>
                    <a:gd name="connsiteY122" fmla="*/ 228600 h 809763"/>
                    <a:gd name="connsiteX123" fmla="*/ 288132 w 669132"/>
                    <a:gd name="connsiteY123" fmla="*/ 223838 h 809763"/>
                    <a:gd name="connsiteX124" fmla="*/ 290513 w 669132"/>
                    <a:gd name="connsiteY124" fmla="*/ 216694 h 809763"/>
                    <a:gd name="connsiteX125" fmla="*/ 297657 w 669132"/>
                    <a:gd name="connsiteY125" fmla="*/ 214313 h 809763"/>
                    <a:gd name="connsiteX126" fmla="*/ 304800 w 669132"/>
                    <a:gd name="connsiteY126" fmla="*/ 209550 h 809763"/>
                    <a:gd name="connsiteX127" fmla="*/ 311944 w 669132"/>
                    <a:gd name="connsiteY127" fmla="*/ 202406 h 809763"/>
                    <a:gd name="connsiteX128" fmla="*/ 319088 w 669132"/>
                    <a:gd name="connsiteY128" fmla="*/ 200025 h 809763"/>
                    <a:gd name="connsiteX129" fmla="*/ 333375 w 669132"/>
                    <a:gd name="connsiteY129" fmla="*/ 192881 h 809763"/>
                    <a:gd name="connsiteX130" fmla="*/ 347663 w 669132"/>
                    <a:gd name="connsiteY130" fmla="*/ 190500 h 809763"/>
                    <a:gd name="connsiteX131" fmla="*/ 361950 w 669132"/>
                    <a:gd name="connsiteY131" fmla="*/ 185738 h 809763"/>
                    <a:gd name="connsiteX132" fmla="*/ 369094 w 669132"/>
                    <a:gd name="connsiteY132" fmla="*/ 180975 h 809763"/>
                    <a:gd name="connsiteX133" fmla="*/ 373857 w 669132"/>
                    <a:gd name="connsiteY133" fmla="*/ 173831 h 809763"/>
                    <a:gd name="connsiteX134" fmla="*/ 381000 w 669132"/>
                    <a:gd name="connsiteY134" fmla="*/ 171450 h 809763"/>
                    <a:gd name="connsiteX135" fmla="*/ 388144 w 669132"/>
                    <a:gd name="connsiteY135" fmla="*/ 166688 h 809763"/>
                    <a:gd name="connsiteX136" fmla="*/ 390525 w 669132"/>
                    <a:gd name="connsiteY136" fmla="*/ 159544 h 809763"/>
                    <a:gd name="connsiteX137" fmla="*/ 395288 w 669132"/>
                    <a:gd name="connsiteY137" fmla="*/ 152400 h 809763"/>
                    <a:gd name="connsiteX138" fmla="*/ 404813 w 669132"/>
                    <a:gd name="connsiteY138" fmla="*/ 130969 h 809763"/>
                    <a:gd name="connsiteX139" fmla="*/ 407194 w 669132"/>
                    <a:gd name="connsiteY139" fmla="*/ 111919 h 809763"/>
                    <a:gd name="connsiteX140" fmla="*/ 392907 w 669132"/>
                    <a:gd name="connsiteY140" fmla="*/ 107156 h 809763"/>
                    <a:gd name="connsiteX141" fmla="*/ 378619 w 669132"/>
                    <a:gd name="connsiteY141" fmla="*/ 102394 h 809763"/>
                    <a:gd name="connsiteX142" fmla="*/ 369094 w 669132"/>
                    <a:gd name="connsiteY142" fmla="*/ 100013 h 809763"/>
                    <a:gd name="connsiteX143" fmla="*/ 366713 w 669132"/>
                    <a:gd name="connsiteY143" fmla="*/ 92869 h 809763"/>
                    <a:gd name="connsiteX144" fmla="*/ 357188 w 669132"/>
                    <a:gd name="connsiteY144" fmla="*/ 83344 h 809763"/>
                    <a:gd name="connsiteX145" fmla="*/ 371475 w 669132"/>
                    <a:gd name="connsiteY145" fmla="*/ 78581 h 809763"/>
                    <a:gd name="connsiteX146" fmla="*/ 388144 w 669132"/>
                    <a:gd name="connsiteY146" fmla="*/ 71438 h 809763"/>
                    <a:gd name="connsiteX147" fmla="*/ 404813 w 669132"/>
                    <a:gd name="connsiteY147" fmla="*/ 54769 h 809763"/>
                    <a:gd name="connsiteX148" fmla="*/ 414338 w 669132"/>
                    <a:gd name="connsiteY148" fmla="*/ 40481 h 809763"/>
                    <a:gd name="connsiteX149" fmla="*/ 419100 w 669132"/>
                    <a:gd name="connsiteY149" fmla="*/ 33338 h 809763"/>
                    <a:gd name="connsiteX150" fmla="*/ 426244 w 669132"/>
                    <a:gd name="connsiteY150" fmla="*/ 30956 h 809763"/>
                    <a:gd name="connsiteX151" fmla="*/ 431007 w 669132"/>
                    <a:gd name="connsiteY151" fmla="*/ 23813 h 809763"/>
                    <a:gd name="connsiteX152" fmla="*/ 445294 w 669132"/>
                    <a:gd name="connsiteY152" fmla="*/ 14288 h 809763"/>
                    <a:gd name="connsiteX153" fmla="*/ 461963 w 669132"/>
                    <a:gd name="connsiteY153" fmla="*/ 7144 h 809763"/>
                    <a:gd name="connsiteX154" fmla="*/ 471488 w 669132"/>
                    <a:gd name="connsiteY154" fmla="*/ 0 h 809763"/>
                    <a:gd name="connsiteX155" fmla="*/ 490538 w 669132"/>
                    <a:gd name="connsiteY155" fmla="*/ 11906 h 809763"/>
                    <a:gd name="connsiteX156" fmla="*/ 504825 w 669132"/>
                    <a:gd name="connsiteY156" fmla="*/ 21431 h 809763"/>
                    <a:gd name="connsiteX157" fmla="*/ 516732 w 669132"/>
                    <a:gd name="connsiteY157" fmla="*/ 33338 h 809763"/>
                    <a:gd name="connsiteX158" fmla="*/ 528638 w 669132"/>
                    <a:gd name="connsiteY158" fmla="*/ 45244 h 809763"/>
                    <a:gd name="connsiteX159" fmla="*/ 521494 w 669132"/>
                    <a:gd name="connsiteY159" fmla="*/ 61913 h 809763"/>
                    <a:gd name="connsiteX160" fmla="*/ 514350 w 669132"/>
                    <a:gd name="connsiteY160" fmla="*/ 64294 h 809763"/>
                    <a:gd name="connsiteX161" fmla="*/ 511969 w 669132"/>
                    <a:gd name="connsiteY161" fmla="*/ 71438 h 809763"/>
                    <a:gd name="connsiteX162" fmla="*/ 519113 w 669132"/>
                    <a:gd name="connsiteY162" fmla="*/ 85725 h 809763"/>
                    <a:gd name="connsiteX163" fmla="*/ 526257 w 669132"/>
                    <a:gd name="connsiteY163" fmla="*/ 90488 h 809763"/>
                    <a:gd name="connsiteX164" fmla="*/ 533400 w 669132"/>
                    <a:gd name="connsiteY164" fmla="*/ 97631 h 809763"/>
                    <a:gd name="connsiteX165" fmla="*/ 538163 w 669132"/>
                    <a:gd name="connsiteY165" fmla="*/ 104775 h 809763"/>
                    <a:gd name="connsiteX166" fmla="*/ 545307 w 669132"/>
                    <a:gd name="connsiteY166" fmla="*/ 107156 h 809763"/>
                    <a:gd name="connsiteX167" fmla="*/ 552450 w 669132"/>
                    <a:gd name="connsiteY167" fmla="*/ 111919 h 809763"/>
                    <a:gd name="connsiteX168" fmla="*/ 566738 w 669132"/>
                    <a:gd name="connsiteY168" fmla="*/ 109538 h 809763"/>
                    <a:gd name="connsiteX169" fmla="*/ 590550 w 669132"/>
                    <a:gd name="connsiteY169" fmla="*/ 107156 h 809763"/>
                    <a:gd name="connsiteX170" fmla="*/ 609600 w 669132"/>
                    <a:gd name="connsiteY170" fmla="*/ 109538 h 809763"/>
                    <a:gd name="connsiteX171" fmla="*/ 626269 w 669132"/>
                    <a:gd name="connsiteY171" fmla="*/ 114300 h 809763"/>
                    <a:gd name="connsiteX172" fmla="*/ 633413 w 669132"/>
                    <a:gd name="connsiteY172" fmla="*/ 119063 h 809763"/>
                    <a:gd name="connsiteX173" fmla="*/ 652463 w 669132"/>
                    <a:gd name="connsiteY17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5725 w 669132"/>
                    <a:gd name="connsiteY81" fmla="*/ 590550 h 809763"/>
                    <a:gd name="connsiteX82" fmla="*/ 92869 w 669132"/>
                    <a:gd name="connsiteY82" fmla="*/ 595313 h 809763"/>
                    <a:gd name="connsiteX83" fmla="*/ 100013 w 669132"/>
                    <a:gd name="connsiteY83" fmla="*/ 616744 h 809763"/>
                    <a:gd name="connsiteX84" fmla="*/ 104775 w 669132"/>
                    <a:gd name="connsiteY84" fmla="*/ 635794 h 809763"/>
                    <a:gd name="connsiteX85" fmla="*/ 111919 w 669132"/>
                    <a:gd name="connsiteY85" fmla="*/ 640556 h 809763"/>
                    <a:gd name="connsiteX86" fmla="*/ 123825 w 669132"/>
                    <a:gd name="connsiteY86" fmla="*/ 652463 h 809763"/>
                    <a:gd name="connsiteX87" fmla="*/ 152400 w 669132"/>
                    <a:gd name="connsiteY87" fmla="*/ 638175 h 809763"/>
                    <a:gd name="connsiteX88" fmla="*/ 159544 w 669132"/>
                    <a:gd name="connsiteY88" fmla="*/ 635794 h 809763"/>
                    <a:gd name="connsiteX89" fmla="*/ 180975 w 669132"/>
                    <a:gd name="connsiteY89" fmla="*/ 621506 h 809763"/>
                    <a:gd name="connsiteX90" fmla="*/ 188119 w 669132"/>
                    <a:gd name="connsiteY90" fmla="*/ 616744 h 809763"/>
                    <a:gd name="connsiteX91" fmla="*/ 204788 w 669132"/>
                    <a:gd name="connsiteY91" fmla="*/ 600075 h 809763"/>
                    <a:gd name="connsiteX92" fmla="*/ 209550 w 669132"/>
                    <a:gd name="connsiteY92" fmla="*/ 592931 h 809763"/>
                    <a:gd name="connsiteX93" fmla="*/ 223838 w 669132"/>
                    <a:gd name="connsiteY93" fmla="*/ 588169 h 809763"/>
                    <a:gd name="connsiteX94" fmla="*/ 238125 w 669132"/>
                    <a:gd name="connsiteY94" fmla="*/ 583406 h 809763"/>
                    <a:gd name="connsiteX95" fmla="*/ 245269 w 669132"/>
                    <a:gd name="connsiteY95" fmla="*/ 578644 h 809763"/>
                    <a:gd name="connsiteX96" fmla="*/ 257175 w 669132"/>
                    <a:gd name="connsiteY96" fmla="*/ 569119 h 809763"/>
                    <a:gd name="connsiteX97" fmla="*/ 264319 w 669132"/>
                    <a:gd name="connsiteY97" fmla="*/ 564356 h 809763"/>
                    <a:gd name="connsiteX98" fmla="*/ 278607 w 669132"/>
                    <a:gd name="connsiteY98" fmla="*/ 559594 h 809763"/>
                    <a:gd name="connsiteX99" fmla="*/ 290513 w 669132"/>
                    <a:gd name="connsiteY99" fmla="*/ 550069 h 809763"/>
                    <a:gd name="connsiteX100" fmla="*/ 304800 w 669132"/>
                    <a:gd name="connsiteY100" fmla="*/ 540544 h 809763"/>
                    <a:gd name="connsiteX101" fmla="*/ 309563 w 669132"/>
                    <a:gd name="connsiteY101" fmla="*/ 533400 h 809763"/>
                    <a:gd name="connsiteX102" fmla="*/ 314325 w 669132"/>
                    <a:gd name="connsiteY102" fmla="*/ 514350 h 809763"/>
                    <a:gd name="connsiteX103" fmla="*/ 319088 w 669132"/>
                    <a:gd name="connsiteY103" fmla="*/ 469106 h 809763"/>
                    <a:gd name="connsiteX104" fmla="*/ 323850 w 669132"/>
                    <a:gd name="connsiteY104" fmla="*/ 454819 h 809763"/>
                    <a:gd name="connsiteX105" fmla="*/ 326232 w 669132"/>
                    <a:gd name="connsiteY105" fmla="*/ 447675 h 809763"/>
                    <a:gd name="connsiteX106" fmla="*/ 328613 w 669132"/>
                    <a:gd name="connsiteY106" fmla="*/ 423863 h 809763"/>
                    <a:gd name="connsiteX107" fmla="*/ 330994 w 669132"/>
                    <a:gd name="connsiteY107" fmla="*/ 416719 h 809763"/>
                    <a:gd name="connsiteX108" fmla="*/ 340519 w 669132"/>
                    <a:gd name="connsiteY108" fmla="*/ 383381 h 809763"/>
                    <a:gd name="connsiteX109" fmla="*/ 342900 w 669132"/>
                    <a:gd name="connsiteY109" fmla="*/ 347663 h 809763"/>
                    <a:gd name="connsiteX110" fmla="*/ 345282 w 669132"/>
                    <a:gd name="connsiteY110" fmla="*/ 340519 h 809763"/>
                    <a:gd name="connsiteX111" fmla="*/ 347663 w 669132"/>
                    <a:gd name="connsiteY111" fmla="*/ 323850 h 809763"/>
                    <a:gd name="connsiteX112" fmla="*/ 350044 w 669132"/>
                    <a:gd name="connsiteY112" fmla="*/ 280988 h 809763"/>
                    <a:gd name="connsiteX113" fmla="*/ 352425 w 669132"/>
                    <a:gd name="connsiteY113" fmla="*/ 261938 h 809763"/>
                    <a:gd name="connsiteX114" fmla="*/ 345282 w 669132"/>
                    <a:gd name="connsiteY114" fmla="*/ 257175 h 809763"/>
                    <a:gd name="connsiteX115" fmla="*/ 338138 w 669132"/>
                    <a:gd name="connsiteY115" fmla="*/ 259556 h 809763"/>
                    <a:gd name="connsiteX116" fmla="*/ 330994 w 669132"/>
                    <a:gd name="connsiteY116" fmla="*/ 264319 h 809763"/>
                    <a:gd name="connsiteX117" fmla="*/ 316707 w 669132"/>
                    <a:gd name="connsiteY117" fmla="*/ 269081 h 809763"/>
                    <a:gd name="connsiteX118" fmla="*/ 309563 w 669132"/>
                    <a:gd name="connsiteY118" fmla="*/ 271463 h 809763"/>
                    <a:gd name="connsiteX119" fmla="*/ 311944 w 669132"/>
                    <a:gd name="connsiteY119" fmla="*/ 264319 h 809763"/>
                    <a:gd name="connsiteX120" fmla="*/ 307182 w 669132"/>
                    <a:gd name="connsiteY120" fmla="*/ 250031 h 809763"/>
                    <a:gd name="connsiteX121" fmla="*/ 295275 w 669132"/>
                    <a:gd name="connsiteY121" fmla="*/ 228600 h 809763"/>
                    <a:gd name="connsiteX122" fmla="*/ 288132 w 669132"/>
                    <a:gd name="connsiteY122" fmla="*/ 223838 h 809763"/>
                    <a:gd name="connsiteX123" fmla="*/ 290513 w 669132"/>
                    <a:gd name="connsiteY123" fmla="*/ 216694 h 809763"/>
                    <a:gd name="connsiteX124" fmla="*/ 297657 w 669132"/>
                    <a:gd name="connsiteY124" fmla="*/ 214313 h 809763"/>
                    <a:gd name="connsiteX125" fmla="*/ 304800 w 669132"/>
                    <a:gd name="connsiteY125" fmla="*/ 209550 h 809763"/>
                    <a:gd name="connsiteX126" fmla="*/ 311944 w 669132"/>
                    <a:gd name="connsiteY126" fmla="*/ 202406 h 809763"/>
                    <a:gd name="connsiteX127" fmla="*/ 319088 w 669132"/>
                    <a:gd name="connsiteY127" fmla="*/ 200025 h 809763"/>
                    <a:gd name="connsiteX128" fmla="*/ 333375 w 669132"/>
                    <a:gd name="connsiteY128" fmla="*/ 192881 h 809763"/>
                    <a:gd name="connsiteX129" fmla="*/ 347663 w 669132"/>
                    <a:gd name="connsiteY129" fmla="*/ 190500 h 809763"/>
                    <a:gd name="connsiteX130" fmla="*/ 361950 w 669132"/>
                    <a:gd name="connsiteY130" fmla="*/ 185738 h 809763"/>
                    <a:gd name="connsiteX131" fmla="*/ 369094 w 669132"/>
                    <a:gd name="connsiteY131" fmla="*/ 180975 h 809763"/>
                    <a:gd name="connsiteX132" fmla="*/ 373857 w 669132"/>
                    <a:gd name="connsiteY132" fmla="*/ 173831 h 809763"/>
                    <a:gd name="connsiteX133" fmla="*/ 381000 w 669132"/>
                    <a:gd name="connsiteY133" fmla="*/ 171450 h 809763"/>
                    <a:gd name="connsiteX134" fmla="*/ 388144 w 669132"/>
                    <a:gd name="connsiteY134" fmla="*/ 166688 h 809763"/>
                    <a:gd name="connsiteX135" fmla="*/ 390525 w 669132"/>
                    <a:gd name="connsiteY135" fmla="*/ 159544 h 809763"/>
                    <a:gd name="connsiteX136" fmla="*/ 395288 w 669132"/>
                    <a:gd name="connsiteY136" fmla="*/ 152400 h 809763"/>
                    <a:gd name="connsiteX137" fmla="*/ 404813 w 669132"/>
                    <a:gd name="connsiteY137" fmla="*/ 130969 h 809763"/>
                    <a:gd name="connsiteX138" fmla="*/ 407194 w 669132"/>
                    <a:gd name="connsiteY138" fmla="*/ 111919 h 809763"/>
                    <a:gd name="connsiteX139" fmla="*/ 392907 w 669132"/>
                    <a:gd name="connsiteY139" fmla="*/ 107156 h 809763"/>
                    <a:gd name="connsiteX140" fmla="*/ 378619 w 669132"/>
                    <a:gd name="connsiteY140" fmla="*/ 102394 h 809763"/>
                    <a:gd name="connsiteX141" fmla="*/ 369094 w 669132"/>
                    <a:gd name="connsiteY141" fmla="*/ 100013 h 809763"/>
                    <a:gd name="connsiteX142" fmla="*/ 366713 w 669132"/>
                    <a:gd name="connsiteY142" fmla="*/ 92869 h 809763"/>
                    <a:gd name="connsiteX143" fmla="*/ 357188 w 669132"/>
                    <a:gd name="connsiteY143" fmla="*/ 83344 h 809763"/>
                    <a:gd name="connsiteX144" fmla="*/ 371475 w 669132"/>
                    <a:gd name="connsiteY144" fmla="*/ 78581 h 809763"/>
                    <a:gd name="connsiteX145" fmla="*/ 388144 w 669132"/>
                    <a:gd name="connsiteY145" fmla="*/ 71438 h 809763"/>
                    <a:gd name="connsiteX146" fmla="*/ 404813 w 669132"/>
                    <a:gd name="connsiteY146" fmla="*/ 54769 h 809763"/>
                    <a:gd name="connsiteX147" fmla="*/ 414338 w 669132"/>
                    <a:gd name="connsiteY147" fmla="*/ 40481 h 809763"/>
                    <a:gd name="connsiteX148" fmla="*/ 419100 w 669132"/>
                    <a:gd name="connsiteY148" fmla="*/ 33338 h 809763"/>
                    <a:gd name="connsiteX149" fmla="*/ 426244 w 669132"/>
                    <a:gd name="connsiteY149" fmla="*/ 30956 h 809763"/>
                    <a:gd name="connsiteX150" fmla="*/ 431007 w 669132"/>
                    <a:gd name="connsiteY150" fmla="*/ 23813 h 809763"/>
                    <a:gd name="connsiteX151" fmla="*/ 445294 w 669132"/>
                    <a:gd name="connsiteY151" fmla="*/ 14288 h 809763"/>
                    <a:gd name="connsiteX152" fmla="*/ 461963 w 669132"/>
                    <a:gd name="connsiteY152" fmla="*/ 7144 h 809763"/>
                    <a:gd name="connsiteX153" fmla="*/ 471488 w 669132"/>
                    <a:gd name="connsiteY153" fmla="*/ 0 h 809763"/>
                    <a:gd name="connsiteX154" fmla="*/ 490538 w 669132"/>
                    <a:gd name="connsiteY154" fmla="*/ 11906 h 809763"/>
                    <a:gd name="connsiteX155" fmla="*/ 504825 w 669132"/>
                    <a:gd name="connsiteY155" fmla="*/ 21431 h 809763"/>
                    <a:gd name="connsiteX156" fmla="*/ 516732 w 669132"/>
                    <a:gd name="connsiteY156" fmla="*/ 33338 h 809763"/>
                    <a:gd name="connsiteX157" fmla="*/ 528638 w 669132"/>
                    <a:gd name="connsiteY157" fmla="*/ 45244 h 809763"/>
                    <a:gd name="connsiteX158" fmla="*/ 521494 w 669132"/>
                    <a:gd name="connsiteY158" fmla="*/ 61913 h 809763"/>
                    <a:gd name="connsiteX159" fmla="*/ 514350 w 669132"/>
                    <a:gd name="connsiteY159" fmla="*/ 64294 h 809763"/>
                    <a:gd name="connsiteX160" fmla="*/ 511969 w 669132"/>
                    <a:gd name="connsiteY160" fmla="*/ 71438 h 809763"/>
                    <a:gd name="connsiteX161" fmla="*/ 519113 w 669132"/>
                    <a:gd name="connsiteY161" fmla="*/ 85725 h 809763"/>
                    <a:gd name="connsiteX162" fmla="*/ 526257 w 669132"/>
                    <a:gd name="connsiteY162" fmla="*/ 90488 h 809763"/>
                    <a:gd name="connsiteX163" fmla="*/ 533400 w 669132"/>
                    <a:gd name="connsiteY163" fmla="*/ 97631 h 809763"/>
                    <a:gd name="connsiteX164" fmla="*/ 538163 w 669132"/>
                    <a:gd name="connsiteY164" fmla="*/ 104775 h 809763"/>
                    <a:gd name="connsiteX165" fmla="*/ 545307 w 669132"/>
                    <a:gd name="connsiteY165" fmla="*/ 107156 h 809763"/>
                    <a:gd name="connsiteX166" fmla="*/ 552450 w 669132"/>
                    <a:gd name="connsiteY166" fmla="*/ 111919 h 809763"/>
                    <a:gd name="connsiteX167" fmla="*/ 566738 w 669132"/>
                    <a:gd name="connsiteY167" fmla="*/ 109538 h 809763"/>
                    <a:gd name="connsiteX168" fmla="*/ 590550 w 669132"/>
                    <a:gd name="connsiteY168" fmla="*/ 107156 h 809763"/>
                    <a:gd name="connsiteX169" fmla="*/ 609600 w 669132"/>
                    <a:gd name="connsiteY169" fmla="*/ 109538 h 809763"/>
                    <a:gd name="connsiteX170" fmla="*/ 626269 w 669132"/>
                    <a:gd name="connsiteY170" fmla="*/ 114300 h 809763"/>
                    <a:gd name="connsiteX171" fmla="*/ 633413 w 669132"/>
                    <a:gd name="connsiteY171" fmla="*/ 119063 h 809763"/>
                    <a:gd name="connsiteX172" fmla="*/ 652463 w 669132"/>
                    <a:gd name="connsiteY17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92869 w 669132"/>
                    <a:gd name="connsiteY81" fmla="*/ 595313 h 809763"/>
                    <a:gd name="connsiteX82" fmla="*/ 100013 w 669132"/>
                    <a:gd name="connsiteY82" fmla="*/ 616744 h 809763"/>
                    <a:gd name="connsiteX83" fmla="*/ 104775 w 669132"/>
                    <a:gd name="connsiteY83" fmla="*/ 635794 h 809763"/>
                    <a:gd name="connsiteX84" fmla="*/ 111919 w 669132"/>
                    <a:gd name="connsiteY84" fmla="*/ 640556 h 809763"/>
                    <a:gd name="connsiteX85" fmla="*/ 123825 w 669132"/>
                    <a:gd name="connsiteY85" fmla="*/ 652463 h 809763"/>
                    <a:gd name="connsiteX86" fmla="*/ 152400 w 669132"/>
                    <a:gd name="connsiteY86" fmla="*/ 638175 h 809763"/>
                    <a:gd name="connsiteX87" fmla="*/ 159544 w 669132"/>
                    <a:gd name="connsiteY87" fmla="*/ 635794 h 809763"/>
                    <a:gd name="connsiteX88" fmla="*/ 180975 w 669132"/>
                    <a:gd name="connsiteY88" fmla="*/ 621506 h 809763"/>
                    <a:gd name="connsiteX89" fmla="*/ 188119 w 669132"/>
                    <a:gd name="connsiteY89" fmla="*/ 616744 h 809763"/>
                    <a:gd name="connsiteX90" fmla="*/ 204788 w 669132"/>
                    <a:gd name="connsiteY90" fmla="*/ 600075 h 809763"/>
                    <a:gd name="connsiteX91" fmla="*/ 209550 w 669132"/>
                    <a:gd name="connsiteY91" fmla="*/ 592931 h 809763"/>
                    <a:gd name="connsiteX92" fmla="*/ 223838 w 669132"/>
                    <a:gd name="connsiteY92" fmla="*/ 588169 h 809763"/>
                    <a:gd name="connsiteX93" fmla="*/ 238125 w 669132"/>
                    <a:gd name="connsiteY93" fmla="*/ 583406 h 809763"/>
                    <a:gd name="connsiteX94" fmla="*/ 245269 w 669132"/>
                    <a:gd name="connsiteY94" fmla="*/ 578644 h 809763"/>
                    <a:gd name="connsiteX95" fmla="*/ 257175 w 669132"/>
                    <a:gd name="connsiteY95" fmla="*/ 569119 h 809763"/>
                    <a:gd name="connsiteX96" fmla="*/ 264319 w 669132"/>
                    <a:gd name="connsiteY96" fmla="*/ 564356 h 809763"/>
                    <a:gd name="connsiteX97" fmla="*/ 278607 w 669132"/>
                    <a:gd name="connsiteY97" fmla="*/ 559594 h 809763"/>
                    <a:gd name="connsiteX98" fmla="*/ 290513 w 669132"/>
                    <a:gd name="connsiteY98" fmla="*/ 550069 h 809763"/>
                    <a:gd name="connsiteX99" fmla="*/ 304800 w 669132"/>
                    <a:gd name="connsiteY99" fmla="*/ 540544 h 809763"/>
                    <a:gd name="connsiteX100" fmla="*/ 309563 w 669132"/>
                    <a:gd name="connsiteY100" fmla="*/ 533400 h 809763"/>
                    <a:gd name="connsiteX101" fmla="*/ 314325 w 669132"/>
                    <a:gd name="connsiteY101" fmla="*/ 514350 h 809763"/>
                    <a:gd name="connsiteX102" fmla="*/ 319088 w 669132"/>
                    <a:gd name="connsiteY102" fmla="*/ 469106 h 809763"/>
                    <a:gd name="connsiteX103" fmla="*/ 323850 w 669132"/>
                    <a:gd name="connsiteY103" fmla="*/ 454819 h 809763"/>
                    <a:gd name="connsiteX104" fmla="*/ 326232 w 669132"/>
                    <a:gd name="connsiteY104" fmla="*/ 447675 h 809763"/>
                    <a:gd name="connsiteX105" fmla="*/ 328613 w 669132"/>
                    <a:gd name="connsiteY105" fmla="*/ 423863 h 809763"/>
                    <a:gd name="connsiteX106" fmla="*/ 330994 w 669132"/>
                    <a:gd name="connsiteY106" fmla="*/ 416719 h 809763"/>
                    <a:gd name="connsiteX107" fmla="*/ 340519 w 669132"/>
                    <a:gd name="connsiteY107" fmla="*/ 383381 h 809763"/>
                    <a:gd name="connsiteX108" fmla="*/ 342900 w 669132"/>
                    <a:gd name="connsiteY108" fmla="*/ 347663 h 809763"/>
                    <a:gd name="connsiteX109" fmla="*/ 345282 w 669132"/>
                    <a:gd name="connsiteY109" fmla="*/ 340519 h 809763"/>
                    <a:gd name="connsiteX110" fmla="*/ 347663 w 669132"/>
                    <a:gd name="connsiteY110" fmla="*/ 323850 h 809763"/>
                    <a:gd name="connsiteX111" fmla="*/ 350044 w 669132"/>
                    <a:gd name="connsiteY111" fmla="*/ 280988 h 809763"/>
                    <a:gd name="connsiteX112" fmla="*/ 352425 w 669132"/>
                    <a:gd name="connsiteY112" fmla="*/ 261938 h 809763"/>
                    <a:gd name="connsiteX113" fmla="*/ 345282 w 669132"/>
                    <a:gd name="connsiteY113" fmla="*/ 257175 h 809763"/>
                    <a:gd name="connsiteX114" fmla="*/ 338138 w 669132"/>
                    <a:gd name="connsiteY114" fmla="*/ 259556 h 809763"/>
                    <a:gd name="connsiteX115" fmla="*/ 330994 w 669132"/>
                    <a:gd name="connsiteY115" fmla="*/ 264319 h 809763"/>
                    <a:gd name="connsiteX116" fmla="*/ 316707 w 669132"/>
                    <a:gd name="connsiteY116" fmla="*/ 269081 h 809763"/>
                    <a:gd name="connsiteX117" fmla="*/ 309563 w 669132"/>
                    <a:gd name="connsiteY117" fmla="*/ 271463 h 809763"/>
                    <a:gd name="connsiteX118" fmla="*/ 311944 w 669132"/>
                    <a:gd name="connsiteY118" fmla="*/ 264319 h 809763"/>
                    <a:gd name="connsiteX119" fmla="*/ 307182 w 669132"/>
                    <a:gd name="connsiteY119" fmla="*/ 250031 h 809763"/>
                    <a:gd name="connsiteX120" fmla="*/ 295275 w 669132"/>
                    <a:gd name="connsiteY120" fmla="*/ 228600 h 809763"/>
                    <a:gd name="connsiteX121" fmla="*/ 288132 w 669132"/>
                    <a:gd name="connsiteY121" fmla="*/ 223838 h 809763"/>
                    <a:gd name="connsiteX122" fmla="*/ 290513 w 669132"/>
                    <a:gd name="connsiteY122" fmla="*/ 216694 h 809763"/>
                    <a:gd name="connsiteX123" fmla="*/ 297657 w 669132"/>
                    <a:gd name="connsiteY123" fmla="*/ 214313 h 809763"/>
                    <a:gd name="connsiteX124" fmla="*/ 304800 w 669132"/>
                    <a:gd name="connsiteY124" fmla="*/ 209550 h 809763"/>
                    <a:gd name="connsiteX125" fmla="*/ 311944 w 669132"/>
                    <a:gd name="connsiteY125" fmla="*/ 202406 h 809763"/>
                    <a:gd name="connsiteX126" fmla="*/ 319088 w 669132"/>
                    <a:gd name="connsiteY126" fmla="*/ 200025 h 809763"/>
                    <a:gd name="connsiteX127" fmla="*/ 333375 w 669132"/>
                    <a:gd name="connsiteY127" fmla="*/ 192881 h 809763"/>
                    <a:gd name="connsiteX128" fmla="*/ 347663 w 669132"/>
                    <a:gd name="connsiteY128" fmla="*/ 190500 h 809763"/>
                    <a:gd name="connsiteX129" fmla="*/ 361950 w 669132"/>
                    <a:gd name="connsiteY129" fmla="*/ 185738 h 809763"/>
                    <a:gd name="connsiteX130" fmla="*/ 369094 w 669132"/>
                    <a:gd name="connsiteY130" fmla="*/ 180975 h 809763"/>
                    <a:gd name="connsiteX131" fmla="*/ 373857 w 669132"/>
                    <a:gd name="connsiteY131" fmla="*/ 173831 h 809763"/>
                    <a:gd name="connsiteX132" fmla="*/ 381000 w 669132"/>
                    <a:gd name="connsiteY132" fmla="*/ 171450 h 809763"/>
                    <a:gd name="connsiteX133" fmla="*/ 388144 w 669132"/>
                    <a:gd name="connsiteY133" fmla="*/ 166688 h 809763"/>
                    <a:gd name="connsiteX134" fmla="*/ 390525 w 669132"/>
                    <a:gd name="connsiteY134" fmla="*/ 159544 h 809763"/>
                    <a:gd name="connsiteX135" fmla="*/ 395288 w 669132"/>
                    <a:gd name="connsiteY135" fmla="*/ 152400 h 809763"/>
                    <a:gd name="connsiteX136" fmla="*/ 404813 w 669132"/>
                    <a:gd name="connsiteY136" fmla="*/ 130969 h 809763"/>
                    <a:gd name="connsiteX137" fmla="*/ 407194 w 669132"/>
                    <a:gd name="connsiteY137" fmla="*/ 111919 h 809763"/>
                    <a:gd name="connsiteX138" fmla="*/ 392907 w 669132"/>
                    <a:gd name="connsiteY138" fmla="*/ 107156 h 809763"/>
                    <a:gd name="connsiteX139" fmla="*/ 378619 w 669132"/>
                    <a:gd name="connsiteY139" fmla="*/ 102394 h 809763"/>
                    <a:gd name="connsiteX140" fmla="*/ 369094 w 669132"/>
                    <a:gd name="connsiteY140" fmla="*/ 100013 h 809763"/>
                    <a:gd name="connsiteX141" fmla="*/ 366713 w 669132"/>
                    <a:gd name="connsiteY141" fmla="*/ 92869 h 809763"/>
                    <a:gd name="connsiteX142" fmla="*/ 357188 w 669132"/>
                    <a:gd name="connsiteY142" fmla="*/ 83344 h 809763"/>
                    <a:gd name="connsiteX143" fmla="*/ 371475 w 669132"/>
                    <a:gd name="connsiteY143" fmla="*/ 78581 h 809763"/>
                    <a:gd name="connsiteX144" fmla="*/ 388144 w 669132"/>
                    <a:gd name="connsiteY144" fmla="*/ 71438 h 809763"/>
                    <a:gd name="connsiteX145" fmla="*/ 404813 w 669132"/>
                    <a:gd name="connsiteY145" fmla="*/ 54769 h 809763"/>
                    <a:gd name="connsiteX146" fmla="*/ 414338 w 669132"/>
                    <a:gd name="connsiteY146" fmla="*/ 40481 h 809763"/>
                    <a:gd name="connsiteX147" fmla="*/ 419100 w 669132"/>
                    <a:gd name="connsiteY147" fmla="*/ 33338 h 809763"/>
                    <a:gd name="connsiteX148" fmla="*/ 426244 w 669132"/>
                    <a:gd name="connsiteY148" fmla="*/ 30956 h 809763"/>
                    <a:gd name="connsiteX149" fmla="*/ 431007 w 669132"/>
                    <a:gd name="connsiteY149" fmla="*/ 23813 h 809763"/>
                    <a:gd name="connsiteX150" fmla="*/ 445294 w 669132"/>
                    <a:gd name="connsiteY150" fmla="*/ 14288 h 809763"/>
                    <a:gd name="connsiteX151" fmla="*/ 461963 w 669132"/>
                    <a:gd name="connsiteY151" fmla="*/ 7144 h 809763"/>
                    <a:gd name="connsiteX152" fmla="*/ 471488 w 669132"/>
                    <a:gd name="connsiteY152" fmla="*/ 0 h 809763"/>
                    <a:gd name="connsiteX153" fmla="*/ 490538 w 669132"/>
                    <a:gd name="connsiteY153" fmla="*/ 11906 h 809763"/>
                    <a:gd name="connsiteX154" fmla="*/ 504825 w 669132"/>
                    <a:gd name="connsiteY154" fmla="*/ 21431 h 809763"/>
                    <a:gd name="connsiteX155" fmla="*/ 516732 w 669132"/>
                    <a:gd name="connsiteY155" fmla="*/ 33338 h 809763"/>
                    <a:gd name="connsiteX156" fmla="*/ 528638 w 669132"/>
                    <a:gd name="connsiteY156" fmla="*/ 45244 h 809763"/>
                    <a:gd name="connsiteX157" fmla="*/ 521494 w 669132"/>
                    <a:gd name="connsiteY157" fmla="*/ 61913 h 809763"/>
                    <a:gd name="connsiteX158" fmla="*/ 514350 w 669132"/>
                    <a:gd name="connsiteY158" fmla="*/ 64294 h 809763"/>
                    <a:gd name="connsiteX159" fmla="*/ 511969 w 669132"/>
                    <a:gd name="connsiteY159" fmla="*/ 71438 h 809763"/>
                    <a:gd name="connsiteX160" fmla="*/ 519113 w 669132"/>
                    <a:gd name="connsiteY160" fmla="*/ 85725 h 809763"/>
                    <a:gd name="connsiteX161" fmla="*/ 526257 w 669132"/>
                    <a:gd name="connsiteY161" fmla="*/ 90488 h 809763"/>
                    <a:gd name="connsiteX162" fmla="*/ 533400 w 669132"/>
                    <a:gd name="connsiteY162" fmla="*/ 97631 h 809763"/>
                    <a:gd name="connsiteX163" fmla="*/ 538163 w 669132"/>
                    <a:gd name="connsiteY163" fmla="*/ 104775 h 809763"/>
                    <a:gd name="connsiteX164" fmla="*/ 545307 w 669132"/>
                    <a:gd name="connsiteY164" fmla="*/ 107156 h 809763"/>
                    <a:gd name="connsiteX165" fmla="*/ 552450 w 669132"/>
                    <a:gd name="connsiteY165" fmla="*/ 111919 h 809763"/>
                    <a:gd name="connsiteX166" fmla="*/ 566738 w 669132"/>
                    <a:gd name="connsiteY166" fmla="*/ 109538 h 809763"/>
                    <a:gd name="connsiteX167" fmla="*/ 590550 w 669132"/>
                    <a:gd name="connsiteY167" fmla="*/ 107156 h 809763"/>
                    <a:gd name="connsiteX168" fmla="*/ 609600 w 669132"/>
                    <a:gd name="connsiteY168" fmla="*/ 109538 h 809763"/>
                    <a:gd name="connsiteX169" fmla="*/ 626269 w 669132"/>
                    <a:gd name="connsiteY169" fmla="*/ 114300 h 809763"/>
                    <a:gd name="connsiteX170" fmla="*/ 633413 w 669132"/>
                    <a:gd name="connsiteY170" fmla="*/ 119063 h 809763"/>
                    <a:gd name="connsiteX171" fmla="*/ 652463 w 669132"/>
                    <a:gd name="connsiteY17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24980 w 669132"/>
                    <a:gd name="connsiteY83" fmla="*/ 659628 h 809763"/>
                    <a:gd name="connsiteX84" fmla="*/ 152400 w 669132"/>
                    <a:gd name="connsiteY84" fmla="*/ 638175 h 809763"/>
                    <a:gd name="connsiteX85" fmla="*/ 159544 w 669132"/>
                    <a:gd name="connsiteY85" fmla="*/ 635794 h 809763"/>
                    <a:gd name="connsiteX86" fmla="*/ 180975 w 669132"/>
                    <a:gd name="connsiteY86" fmla="*/ 621506 h 809763"/>
                    <a:gd name="connsiteX87" fmla="*/ 188119 w 669132"/>
                    <a:gd name="connsiteY87" fmla="*/ 616744 h 809763"/>
                    <a:gd name="connsiteX88" fmla="*/ 204788 w 669132"/>
                    <a:gd name="connsiteY88" fmla="*/ 600075 h 809763"/>
                    <a:gd name="connsiteX89" fmla="*/ 209550 w 669132"/>
                    <a:gd name="connsiteY89" fmla="*/ 592931 h 809763"/>
                    <a:gd name="connsiteX90" fmla="*/ 223838 w 669132"/>
                    <a:gd name="connsiteY90" fmla="*/ 588169 h 809763"/>
                    <a:gd name="connsiteX91" fmla="*/ 238125 w 669132"/>
                    <a:gd name="connsiteY91" fmla="*/ 583406 h 809763"/>
                    <a:gd name="connsiteX92" fmla="*/ 245269 w 669132"/>
                    <a:gd name="connsiteY92" fmla="*/ 578644 h 809763"/>
                    <a:gd name="connsiteX93" fmla="*/ 257175 w 669132"/>
                    <a:gd name="connsiteY93" fmla="*/ 569119 h 809763"/>
                    <a:gd name="connsiteX94" fmla="*/ 264319 w 669132"/>
                    <a:gd name="connsiteY94" fmla="*/ 564356 h 809763"/>
                    <a:gd name="connsiteX95" fmla="*/ 278607 w 669132"/>
                    <a:gd name="connsiteY95" fmla="*/ 559594 h 809763"/>
                    <a:gd name="connsiteX96" fmla="*/ 290513 w 669132"/>
                    <a:gd name="connsiteY96" fmla="*/ 550069 h 809763"/>
                    <a:gd name="connsiteX97" fmla="*/ 304800 w 669132"/>
                    <a:gd name="connsiteY97" fmla="*/ 540544 h 809763"/>
                    <a:gd name="connsiteX98" fmla="*/ 309563 w 669132"/>
                    <a:gd name="connsiteY98" fmla="*/ 533400 h 809763"/>
                    <a:gd name="connsiteX99" fmla="*/ 314325 w 669132"/>
                    <a:gd name="connsiteY99" fmla="*/ 514350 h 809763"/>
                    <a:gd name="connsiteX100" fmla="*/ 319088 w 669132"/>
                    <a:gd name="connsiteY100" fmla="*/ 469106 h 809763"/>
                    <a:gd name="connsiteX101" fmla="*/ 323850 w 669132"/>
                    <a:gd name="connsiteY101" fmla="*/ 454819 h 809763"/>
                    <a:gd name="connsiteX102" fmla="*/ 326232 w 669132"/>
                    <a:gd name="connsiteY102" fmla="*/ 447675 h 809763"/>
                    <a:gd name="connsiteX103" fmla="*/ 328613 w 669132"/>
                    <a:gd name="connsiteY103" fmla="*/ 423863 h 809763"/>
                    <a:gd name="connsiteX104" fmla="*/ 330994 w 669132"/>
                    <a:gd name="connsiteY104" fmla="*/ 416719 h 809763"/>
                    <a:gd name="connsiteX105" fmla="*/ 340519 w 669132"/>
                    <a:gd name="connsiteY105" fmla="*/ 383381 h 809763"/>
                    <a:gd name="connsiteX106" fmla="*/ 342900 w 669132"/>
                    <a:gd name="connsiteY106" fmla="*/ 347663 h 809763"/>
                    <a:gd name="connsiteX107" fmla="*/ 345282 w 669132"/>
                    <a:gd name="connsiteY107" fmla="*/ 340519 h 809763"/>
                    <a:gd name="connsiteX108" fmla="*/ 347663 w 669132"/>
                    <a:gd name="connsiteY108" fmla="*/ 323850 h 809763"/>
                    <a:gd name="connsiteX109" fmla="*/ 350044 w 669132"/>
                    <a:gd name="connsiteY109" fmla="*/ 280988 h 809763"/>
                    <a:gd name="connsiteX110" fmla="*/ 352425 w 669132"/>
                    <a:gd name="connsiteY110" fmla="*/ 261938 h 809763"/>
                    <a:gd name="connsiteX111" fmla="*/ 345282 w 669132"/>
                    <a:gd name="connsiteY111" fmla="*/ 257175 h 809763"/>
                    <a:gd name="connsiteX112" fmla="*/ 338138 w 669132"/>
                    <a:gd name="connsiteY112" fmla="*/ 259556 h 809763"/>
                    <a:gd name="connsiteX113" fmla="*/ 330994 w 669132"/>
                    <a:gd name="connsiteY113" fmla="*/ 264319 h 809763"/>
                    <a:gd name="connsiteX114" fmla="*/ 316707 w 669132"/>
                    <a:gd name="connsiteY114" fmla="*/ 269081 h 809763"/>
                    <a:gd name="connsiteX115" fmla="*/ 309563 w 669132"/>
                    <a:gd name="connsiteY115" fmla="*/ 271463 h 809763"/>
                    <a:gd name="connsiteX116" fmla="*/ 311944 w 669132"/>
                    <a:gd name="connsiteY116" fmla="*/ 264319 h 809763"/>
                    <a:gd name="connsiteX117" fmla="*/ 307182 w 669132"/>
                    <a:gd name="connsiteY117" fmla="*/ 250031 h 809763"/>
                    <a:gd name="connsiteX118" fmla="*/ 295275 w 669132"/>
                    <a:gd name="connsiteY118" fmla="*/ 228600 h 809763"/>
                    <a:gd name="connsiteX119" fmla="*/ 288132 w 669132"/>
                    <a:gd name="connsiteY119" fmla="*/ 223838 h 809763"/>
                    <a:gd name="connsiteX120" fmla="*/ 290513 w 669132"/>
                    <a:gd name="connsiteY120" fmla="*/ 216694 h 809763"/>
                    <a:gd name="connsiteX121" fmla="*/ 297657 w 669132"/>
                    <a:gd name="connsiteY121" fmla="*/ 214313 h 809763"/>
                    <a:gd name="connsiteX122" fmla="*/ 304800 w 669132"/>
                    <a:gd name="connsiteY122" fmla="*/ 209550 h 809763"/>
                    <a:gd name="connsiteX123" fmla="*/ 311944 w 669132"/>
                    <a:gd name="connsiteY123" fmla="*/ 202406 h 809763"/>
                    <a:gd name="connsiteX124" fmla="*/ 319088 w 669132"/>
                    <a:gd name="connsiteY124" fmla="*/ 200025 h 809763"/>
                    <a:gd name="connsiteX125" fmla="*/ 333375 w 669132"/>
                    <a:gd name="connsiteY125" fmla="*/ 192881 h 809763"/>
                    <a:gd name="connsiteX126" fmla="*/ 347663 w 669132"/>
                    <a:gd name="connsiteY126" fmla="*/ 190500 h 809763"/>
                    <a:gd name="connsiteX127" fmla="*/ 361950 w 669132"/>
                    <a:gd name="connsiteY127" fmla="*/ 185738 h 809763"/>
                    <a:gd name="connsiteX128" fmla="*/ 369094 w 669132"/>
                    <a:gd name="connsiteY128" fmla="*/ 180975 h 809763"/>
                    <a:gd name="connsiteX129" fmla="*/ 373857 w 669132"/>
                    <a:gd name="connsiteY129" fmla="*/ 173831 h 809763"/>
                    <a:gd name="connsiteX130" fmla="*/ 381000 w 669132"/>
                    <a:gd name="connsiteY130" fmla="*/ 171450 h 809763"/>
                    <a:gd name="connsiteX131" fmla="*/ 388144 w 669132"/>
                    <a:gd name="connsiteY131" fmla="*/ 166688 h 809763"/>
                    <a:gd name="connsiteX132" fmla="*/ 390525 w 669132"/>
                    <a:gd name="connsiteY132" fmla="*/ 159544 h 809763"/>
                    <a:gd name="connsiteX133" fmla="*/ 395288 w 669132"/>
                    <a:gd name="connsiteY133" fmla="*/ 152400 h 809763"/>
                    <a:gd name="connsiteX134" fmla="*/ 404813 w 669132"/>
                    <a:gd name="connsiteY134" fmla="*/ 130969 h 809763"/>
                    <a:gd name="connsiteX135" fmla="*/ 407194 w 669132"/>
                    <a:gd name="connsiteY135" fmla="*/ 111919 h 809763"/>
                    <a:gd name="connsiteX136" fmla="*/ 392907 w 669132"/>
                    <a:gd name="connsiteY136" fmla="*/ 107156 h 809763"/>
                    <a:gd name="connsiteX137" fmla="*/ 378619 w 669132"/>
                    <a:gd name="connsiteY137" fmla="*/ 102394 h 809763"/>
                    <a:gd name="connsiteX138" fmla="*/ 369094 w 669132"/>
                    <a:gd name="connsiteY138" fmla="*/ 100013 h 809763"/>
                    <a:gd name="connsiteX139" fmla="*/ 366713 w 669132"/>
                    <a:gd name="connsiteY139" fmla="*/ 92869 h 809763"/>
                    <a:gd name="connsiteX140" fmla="*/ 357188 w 669132"/>
                    <a:gd name="connsiteY140" fmla="*/ 83344 h 809763"/>
                    <a:gd name="connsiteX141" fmla="*/ 371475 w 669132"/>
                    <a:gd name="connsiteY141" fmla="*/ 78581 h 809763"/>
                    <a:gd name="connsiteX142" fmla="*/ 388144 w 669132"/>
                    <a:gd name="connsiteY142" fmla="*/ 71438 h 809763"/>
                    <a:gd name="connsiteX143" fmla="*/ 404813 w 669132"/>
                    <a:gd name="connsiteY143" fmla="*/ 54769 h 809763"/>
                    <a:gd name="connsiteX144" fmla="*/ 414338 w 669132"/>
                    <a:gd name="connsiteY144" fmla="*/ 40481 h 809763"/>
                    <a:gd name="connsiteX145" fmla="*/ 419100 w 669132"/>
                    <a:gd name="connsiteY145" fmla="*/ 33338 h 809763"/>
                    <a:gd name="connsiteX146" fmla="*/ 426244 w 669132"/>
                    <a:gd name="connsiteY146" fmla="*/ 30956 h 809763"/>
                    <a:gd name="connsiteX147" fmla="*/ 431007 w 669132"/>
                    <a:gd name="connsiteY147" fmla="*/ 23813 h 809763"/>
                    <a:gd name="connsiteX148" fmla="*/ 445294 w 669132"/>
                    <a:gd name="connsiteY148" fmla="*/ 14288 h 809763"/>
                    <a:gd name="connsiteX149" fmla="*/ 461963 w 669132"/>
                    <a:gd name="connsiteY149" fmla="*/ 7144 h 809763"/>
                    <a:gd name="connsiteX150" fmla="*/ 471488 w 669132"/>
                    <a:gd name="connsiteY150" fmla="*/ 0 h 809763"/>
                    <a:gd name="connsiteX151" fmla="*/ 490538 w 669132"/>
                    <a:gd name="connsiteY151" fmla="*/ 11906 h 809763"/>
                    <a:gd name="connsiteX152" fmla="*/ 504825 w 669132"/>
                    <a:gd name="connsiteY152" fmla="*/ 21431 h 809763"/>
                    <a:gd name="connsiteX153" fmla="*/ 516732 w 669132"/>
                    <a:gd name="connsiteY153" fmla="*/ 33338 h 809763"/>
                    <a:gd name="connsiteX154" fmla="*/ 528638 w 669132"/>
                    <a:gd name="connsiteY154" fmla="*/ 45244 h 809763"/>
                    <a:gd name="connsiteX155" fmla="*/ 521494 w 669132"/>
                    <a:gd name="connsiteY155" fmla="*/ 61913 h 809763"/>
                    <a:gd name="connsiteX156" fmla="*/ 514350 w 669132"/>
                    <a:gd name="connsiteY156" fmla="*/ 64294 h 809763"/>
                    <a:gd name="connsiteX157" fmla="*/ 511969 w 669132"/>
                    <a:gd name="connsiteY157" fmla="*/ 71438 h 809763"/>
                    <a:gd name="connsiteX158" fmla="*/ 519113 w 669132"/>
                    <a:gd name="connsiteY158" fmla="*/ 85725 h 809763"/>
                    <a:gd name="connsiteX159" fmla="*/ 526257 w 669132"/>
                    <a:gd name="connsiteY159" fmla="*/ 90488 h 809763"/>
                    <a:gd name="connsiteX160" fmla="*/ 533400 w 669132"/>
                    <a:gd name="connsiteY160" fmla="*/ 97631 h 809763"/>
                    <a:gd name="connsiteX161" fmla="*/ 538163 w 669132"/>
                    <a:gd name="connsiteY161" fmla="*/ 104775 h 809763"/>
                    <a:gd name="connsiteX162" fmla="*/ 545307 w 669132"/>
                    <a:gd name="connsiteY162" fmla="*/ 107156 h 809763"/>
                    <a:gd name="connsiteX163" fmla="*/ 552450 w 669132"/>
                    <a:gd name="connsiteY163" fmla="*/ 111919 h 809763"/>
                    <a:gd name="connsiteX164" fmla="*/ 566738 w 669132"/>
                    <a:gd name="connsiteY164" fmla="*/ 109538 h 809763"/>
                    <a:gd name="connsiteX165" fmla="*/ 590550 w 669132"/>
                    <a:gd name="connsiteY165" fmla="*/ 107156 h 809763"/>
                    <a:gd name="connsiteX166" fmla="*/ 609600 w 669132"/>
                    <a:gd name="connsiteY166" fmla="*/ 109538 h 809763"/>
                    <a:gd name="connsiteX167" fmla="*/ 626269 w 669132"/>
                    <a:gd name="connsiteY167" fmla="*/ 114300 h 809763"/>
                    <a:gd name="connsiteX168" fmla="*/ 633413 w 669132"/>
                    <a:gd name="connsiteY168" fmla="*/ 119063 h 809763"/>
                    <a:gd name="connsiteX169" fmla="*/ 652463 w 669132"/>
                    <a:gd name="connsiteY16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24980 w 669132"/>
                    <a:gd name="connsiteY82" fmla="*/ 659628 h 809763"/>
                    <a:gd name="connsiteX83" fmla="*/ 152400 w 669132"/>
                    <a:gd name="connsiteY83" fmla="*/ 638175 h 809763"/>
                    <a:gd name="connsiteX84" fmla="*/ 159544 w 669132"/>
                    <a:gd name="connsiteY84" fmla="*/ 635794 h 809763"/>
                    <a:gd name="connsiteX85" fmla="*/ 180975 w 669132"/>
                    <a:gd name="connsiteY85" fmla="*/ 621506 h 809763"/>
                    <a:gd name="connsiteX86" fmla="*/ 188119 w 669132"/>
                    <a:gd name="connsiteY86" fmla="*/ 616744 h 809763"/>
                    <a:gd name="connsiteX87" fmla="*/ 204788 w 669132"/>
                    <a:gd name="connsiteY87" fmla="*/ 600075 h 809763"/>
                    <a:gd name="connsiteX88" fmla="*/ 209550 w 669132"/>
                    <a:gd name="connsiteY88" fmla="*/ 592931 h 809763"/>
                    <a:gd name="connsiteX89" fmla="*/ 223838 w 669132"/>
                    <a:gd name="connsiteY89" fmla="*/ 588169 h 809763"/>
                    <a:gd name="connsiteX90" fmla="*/ 238125 w 669132"/>
                    <a:gd name="connsiteY90" fmla="*/ 583406 h 809763"/>
                    <a:gd name="connsiteX91" fmla="*/ 245269 w 669132"/>
                    <a:gd name="connsiteY91" fmla="*/ 578644 h 809763"/>
                    <a:gd name="connsiteX92" fmla="*/ 257175 w 669132"/>
                    <a:gd name="connsiteY92" fmla="*/ 569119 h 809763"/>
                    <a:gd name="connsiteX93" fmla="*/ 264319 w 669132"/>
                    <a:gd name="connsiteY93" fmla="*/ 564356 h 809763"/>
                    <a:gd name="connsiteX94" fmla="*/ 278607 w 669132"/>
                    <a:gd name="connsiteY94" fmla="*/ 559594 h 809763"/>
                    <a:gd name="connsiteX95" fmla="*/ 290513 w 669132"/>
                    <a:gd name="connsiteY95" fmla="*/ 550069 h 809763"/>
                    <a:gd name="connsiteX96" fmla="*/ 304800 w 669132"/>
                    <a:gd name="connsiteY96" fmla="*/ 540544 h 809763"/>
                    <a:gd name="connsiteX97" fmla="*/ 309563 w 669132"/>
                    <a:gd name="connsiteY97" fmla="*/ 533400 h 809763"/>
                    <a:gd name="connsiteX98" fmla="*/ 314325 w 669132"/>
                    <a:gd name="connsiteY98" fmla="*/ 514350 h 809763"/>
                    <a:gd name="connsiteX99" fmla="*/ 319088 w 669132"/>
                    <a:gd name="connsiteY99" fmla="*/ 469106 h 809763"/>
                    <a:gd name="connsiteX100" fmla="*/ 323850 w 669132"/>
                    <a:gd name="connsiteY100" fmla="*/ 454819 h 809763"/>
                    <a:gd name="connsiteX101" fmla="*/ 326232 w 669132"/>
                    <a:gd name="connsiteY101" fmla="*/ 447675 h 809763"/>
                    <a:gd name="connsiteX102" fmla="*/ 328613 w 669132"/>
                    <a:gd name="connsiteY102" fmla="*/ 423863 h 809763"/>
                    <a:gd name="connsiteX103" fmla="*/ 330994 w 669132"/>
                    <a:gd name="connsiteY103" fmla="*/ 416719 h 809763"/>
                    <a:gd name="connsiteX104" fmla="*/ 340519 w 669132"/>
                    <a:gd name="connsiteY104" fmla="*/ 383381 h 809763"/>
                    <a:gd name="connsiteX105" fmla="*/ 342900 w 669132"/>
                    <a:gd name="connsiteY105" fmla="*/ 347663 h 809763"/>
                    <a:gd name="connsiteX106" fmla="*/ 345282 w 669132"/>
                    <a:gd name="connsiteY106" fmla="*/ 340519 h 809763"/>
                    <a:gd name="connsiteX107" fmla="*/ 347663 w 669132"/>
                    <a:gd name="connsiteY107" fmla="*/ 323850 h 809763"/>
                    <a:gd name="connsiteX108" fmla="*/ 350044 w 669132"/>
                    <a:gd name="connsiteY108" fmla="*/ 280988 h 809763"/>
                    <a:gd name="connsiteX109" fmla="*/ 352425 w 669132"/>
                    <a:gd name="connsiteY109" fmla="*/ 261938 h 809763"/>
                    <a:gd name="connsiteX110" fmla="*/ 345282 w 669132"/>
                    <a:gd name="connsiteY110" fmla="*/ 257175 h 809763"/>
                    <a:gd name="connsiteX111" fmla="*/ 338138 w 669132"/>
                    <a:gd name="connsiteY111" fmla="*/ 259556 h 809763"/>
                    <a:gd name="connsiteX112" fmla="*/ 330994 w 669132"/>
                    <a:gd name="connsiteY112" fmla="*/ 264319 h 809763"/>
                    <a:gd name="connsiteX113" fmla="*/ 316707 w 669132"/>
                    <a:gd name="connsiteY113" fmla="*/ 269081 h 809763"/>
                    <a:gd name="connsiteX114" fmla="*/ 309563 w 669132"/>
                    <a:gd name="connsiteY114" fmla="*/ 271463 h 809763"/>
                    <a:gd name="connsiteX115" fmla="*/ 311944 w 669132"/>
                    <a:gd name="connsiteY115" fmla="*/ 264319 h 809763"/>
                    <a:gd name="connsiteX116" fmla="*/ 307182 w 669132"/>
                    <a:gd name="connsiteY116" fmla="*/ 250031 h 809763"/>
                    <a:gd name="connsiteX117" fmla="*/ 295275 w 669132"/>
                    <a:gd name="connsiteY117" fmla="*/ 228600 h 809763"/>
                    <a:gd name="connsiteX118" fmla="*/ 288132 w 669132"/>
                    <a:gd name="connsiteY118" fmla="*/ 223838 h 809763"/>
                    <a:gd name="connsiteX119" fmla="*/ 290513 w 669132"/>
                    <a:gd name="connsiteY119" fmla="*/ 216694 h 809763"/>
                    <a:gd name="connsiteX120" fmla="*/ 297657 w 669132"/>
                    <a:gd name="connsiteY120" fmla="*/ 214313 h 809763"/>
                    <a:gd name="connsiteX121" fmla="*/ 304800 w 669132"/>
                    <a:gd name="connsiteY121" fmla="*/ 209550 h 809763"/>
                    <a:gd name="connsiteX122" fmla="*/ 311944 w 669132"/>
                    <a:gd name="connsiteY122" fmla="*/ 202406 h 809763"/>
                    <a:gd name="connsiteX123" fmla="*/ 319088 w 669132"/>
                    <a:gd name="connsiteY123" fmla="*/ 200025 h 809763"/>
                    <a:gd name="connsiteX124" fmla="*/ 333375 w 669132"/>
                    <a:gd name="connsiteY124" fmla="*/ 192881 h 809763"/>
                    <a:gd name="connsiteX125" fmla="*/ 347663 w 669132"/>
                    <a:gd name="connsiteY125" fmla="*/ 190500 h 809763"/>
                    <a:gd name="connsiteX126" fmla="*/ 361950 w 669132"/>
                    <a:gd name="connsiteY126" fmla="*/ 185738 h 809763"/>
                    <a:gd name="connsiteX127" fmla="*/ 369094 w 669132"/>
                    <a:gd name="connsiteY127" fmla="*/ 180975 h 809763"/>
                    <a:gd name="connsiteX128" fmla="*/ 373857 w 669132"/>
                    <a:gd name="connsiteY128" fmla="*/ 173831 h 809763"/>
                    <a:gd name="connsiteX129" fmla="*/ 381000 w 669132"/>
                    <a:gd name="connsiteY129" fmla="*/ 171450 h 809763"/>
                    <a:gd name="connsiteX130" fmla="*/ 388144 w 669132"/>
                    <a:gd name="connsiteY130" fmla="*/ 166688 h 809763"/>
                    <a:gd name="connsiteX131" fmla="*/ 390525 w 669132"/>
                    <a:gd name="connsiteY131" fmla="*/ 159544 h 809763"/>
                    <a:gd name="connsiteX132" fmla="*/ 395288 w 669132"/>
                    <a:gd name="connsiteY132" fmla="*/ 152400 h 809763"/>
                    <a:gd name="connsiteX133" fmla="*/ 404813 w 669132"/>
                    <a:gd name="connsiteY133" fmla="*/ 130969 h 809763"/>
                    <a:gd name="connsiteX134" fmla="*/ 407194 w 669132"/>
                    <a:gd name="connsiteY134" fmla="*/ 111919 h 809763"/>
                    <a:gd name="connsiteX135" fmla="*/ 392907 w 669132"/>
                    <a:gd name="connsiteY135" fmla="*/ 107156 h 809763"/>
                    <a:gd name="connsiteX136" fmla="*/ 378619 w 669132"/>
                    <a:gd name="connsiteY136" fmla="*/ 102394 h 809763"/>
                    <a:gd name="connsiteX137" fmla="*/ 369094 w 669132"/>
                    <a:gd name="connsiteY137" fmla="*/ 100013 h 809763"/>
                    <a:gd name="connsiteX138" fmla="*/ 366713 w 669132"/>
                    <a:gd name="connsiteY138" fmla="*/ 92869 h 809763"/>
                    <a:gd name="connsiteX139" fmla="*/ 357188 w 669132"/>
                    <a:gd name="connsiteY139" fmla="*/ 83344 h 809763"/>
                    <a:gd name="connsiteX140" fmla="*/ 371475 w 669132"/>
                    <a:gd name="connsiteY140" fmla="*/ 78581 h 809763"/>
                    <a:gd name="connsiteX141" fmla="*/ 388144 w 669132"/>
                    <a:gd name="connsiteY141" fmla="*/ 71438 h 809763"/>
                    <a:gd name="connsiteX142" fmla="*/ 404813 w 669132"/>
                    <a:gd name="connsiteY142" fmla="*/ 54769 h 809763"/>
                    <a:gd name="connsiteX143" fmla="*/ 414338 w 669132"/>
                    <a:gd name="connsiteY143" fmla="*/ 40481 h 809763"/>
                    <a:gd name="connsiteX144" fmla="*/ 419100 w 669132"/>
                    <a:gd name="connsiteY144" fmla="*/ 33338 h 809763"/>
                    <a:gd name="connsiteX145" fmla="*/ 426244 w 669132"/>
                    <a:gd name="connsiteY145" fmla="*/ 30956 h 809763"/>
                    <a:gd name="connsiteX146" fmla="*/ 431007 w 669132"/>
                    <a:gd name="connsiteY146" fmla="*/ 23813 h 809763"/>
                    <a:gd name="connsiteX147" fmla="*/ 445294 w 669132"/>
                    <a:gd name="connsiteY147" fmla="*/ 14288 h 809763"/>
                    <a:gd name="connsiteX148" fmla="*/ 461963 w 669132"/>
                    <a:gd name="connsiteY148" fmla="*/ 7144 h 809763"/>
                    <a:gd name="connsiteX149" fmla="*/ 471488 w 669132"/>
                    <a:gd name="connsiteY149" fmla="*/ 0 h 809763"/>
                    <a:gd name="connsiteX150" fmla="*/ 490538 w 669132"/>
                    <a:gd name="connsiteY150" fmla="*/ 11906 h 809763"/>
                    <a:gd name="connsiteX151" fmla="*/ 504825 w 669132"/>
                    <a:gd name="connsiteY151" fmla="*/ 21431 h 809763"/>
                    <a:gd name="connsiteX152" fmla="*/ 516732 w 669132"/>
                    <a:gd name="connsiteY152" fmla="*/ 33338 h 809763"/>
                    <a:gd name="connsiteX153" fmla="*/ 528638 w 669132"/>
                    <a:gd name="connsiteY153" fmla="*/ 45244 h 809763"/>
                    <a:gd name="connsiteX154" fmla="*/ 521494 w 669132"/>
                    <a:gd name="connsiteY154" fmla="*/ 61913 h 809763"/>
                    <a:gd name="connsiteX155" fmla="*/ 514350 w 669132"/>
                    <a:gd name="connsiteY155" fmla="*/ 64294 h 809763"/>
                    <a:gd name="connsiteX156" fmla="*/ 511969 w 669132"/>
                    <a:gd name="connsiteY156" fmla="*/ 71438 h 809763"/>
                    <a:gd name="connsiteX157" fmla="*/ 519113 w 669132"/>
                    <a:gd name="connsiteY157" fmla="*/ 85725 h 809763"/>
                    <a:gd name="connsiteX158" fmla="*/ 526257 w 669132"/>
                    <a:gd name="connsiteY158" fmla="*/ 90488 h 809763"/>
                    <a:gd name="connsiteX159" fmla="*/ 533400 w 669132"/>
                    <a:gd name="connsiteY159" fmla="*/ 97631 h 809763"/>
                    <a:gd name="connsiteX160" fmla="*/ 538163 w 669132"/>
                    <a:gd name="connsiteY160" fmla="*/ 104775 h 809763"/>
                    <a:gd name="connsiteX161" fmla="*/ 545307 w 669132"/>
                    <a:gd name="connsiteY161" fmla="*/ 107156 h 809763"/>
                    <a:gd name="connsiteX162" fmla="*/ 552450 w 669132"/>
                    <a:gd name="connsiteY162" fmla="*/ 111919 h 809763"/>
                    <a:gd name="connsiteX163" fmla="*/ 566738 w 669132"/>
                    <a:gd name="connsiteY163" fmla="*/ 109538 h 809763"/>
                    <a:gd name="connsiteX164" fmla="*/ 590550 w 669132"/>
                    <a:gd name="connsiteY164" fmla="*/ 107156 h 809763"/>
                    <a:gd name="connsiteX165" fmla="*/ 609600 w 669132"/>
                    <a:gd name="connsiteY165" fmla="*/ 109538 h 809763"/>
                    <a:gd name="connsiteX166" fmla="*/ 626269 w 669132"/>
                    <a:gd name="connsiteY166" fmla="*/ 114300 h 809763"/>
                    <a:gd name="connsiteX167" fmla="*/ 633413 w 669132"/>
                    <a:gd name="connsiteY167" fmla="*/ 119063 h 809763"/>
                    <a:gd name="connsiteX168" fmla="*/ 652463 w 669132"/>
                    <a:gd name="connsiteY16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20675 w 669132"/>
                    <a:gd name="connsiteY96" fmla="*/ 520321 h 809763"/>
                    <a:gd name="connsiteX97" fmla="*/ 319088 w 669132"/>
                    <a:gd name="connsiteY97" fmla="*/ 469106 h 809763"/>
                    <a:gd name="connsiteX98" fmla="*/ 323850 w 669132"/>
                    <a:gd name="connsiteY98" fmla="*/ 454819 h 809763"/>
                    <a:gd name="connsiteX99" fmla="*/ 326232 w 669132"/>
                    <a:gd name="connsiteY99" fmla="*/ 447675 h 809763"/>
                    <a:gd name="connsiteX100" fmla="*/ 328613 w 669132"/>
                    <a:gd name="connsiteY100" fmla="*/ 423863 h 809763"/>
                    <a:gd name="connsiteX101" fmla="*/ 330994 w 669132"/>
                    <a:gd name="connsiteY101" fmla="*/ 416719 h 809763"/>
                    <a:gd name="connsiteX102" fmla="*/ 340519 w 669132"/>
                    <a:gd name="connsiteY102" fmla="*/ 383381 h 809763"/>
                    <a:gd name="connsiteX103" fmla="*/ 342900 w 669132"/>
                    <a:gd name="connsiteY103" fmla="*/ 347663 h 809763"/>
                    <a:gd name="connsiteX104" fmla="*/ 345282 w 669132"/>
                    <a:gd name="connsiteY104" fmla="*/ 340519 h 809763"/>
                    <a:gd name="connsiteX105" fmla="*/ 347663 w 669132"/>
                    <a:gd name="connsiteY105" fmla="*/ 323850 h 809763"/>
                    <a:gd name="connsiteX106" fmla="*/ 350044 w 669132"/>
                    <a:gd name="connsiteY106" fmla="*/ 280988 h 809763"/>
                    <a:gd name="connsiteX107" fmla="*/ 352425 w 669132"/>
                    <a:gd name="connsiteY107" fmla="*/ 261938 h 809763"/>
                    <a:gd name="connsiteX108" fmla="*/ 345282 w 669132"/>
                    <a:gd name="connsiteY108" fmla="*/ 257175 h 809763"/>
                    <a:gd name="connsiteX109" fmla="*/ 338138 w 669132"/>
                    <a:gd name="connsiteY109" fmla="*/ 259556 h 809763"/>
                    <a:gd name="connsiteX110" fmla="*/ 330994 w 669132"/>
                    <a:gd name="connsiteY110" fmla="*/ 264319 h 809763"/>
                    <a:gd name="connsiteX111" fmla="*/ 316707 w 669132"/>
                    <a:gd name="connsiteY111" fmla="*/ 269081 h 809763"/>
                    <a:gd name="connsiteX112" fmla="*/ 309563 w 669132"/>
                    <a:gd name="connsiteY112" fmla="*/ 271463 h 809763"/>
                    <a:gd name="connsiteX113" fmla="*/ 311944 w 669132"/>
                    <a:gd name="connsiteY113" fmla="*/ 264319 h 809763"/>
                    <a:gd name="connsiteX114" fmla="*/ 307182 w 669132"/>
                    <a:gd name="connsiteY114" fmla="*/ 250031 h 809763"/>
                    <a:gd name="connsiteX115" fmla="*/ 295275 w 669132"/>
                    <a:gd name="connsiteY115" fmla="*/ 228600 h 809763"/>
                    <a:gd name="connsiteX116" fmla="*/ 288132 w 669132"/>
                    <a:gd name="connsiteY116" fmla="*/ 223838 h 809763"/>
                    <a:gd name="connsiteX117" fmla="*/ 290513 w 669132"/>
                    <a:gd name="connsiteY117" fmla="*/ 216694 h 809763"/>
                    <a:gd name="connsiteX118" fmla="*/ 297657 w 669132"/>
                    <a:gd name="connsiteY118" fmla="*/ 214313 h 809763"/>
                    <a:gd name="connsiteX119" fmla="*/ 304800 w 669132"/>
                    <a:gd name="connsiteY119" fmla="*/ 209550 h 809763"/>
                    <a:gd name="connsiteX120" fmla="*/ 311944 w 669132"/>
                    <a:gd name="connsiteY120" fmla="*/ 202406 h 809763"/>
                    <a:gd name="connsiteX121" fmla="*/ 319088 w 669132"/>
                    <a:gd name="connsiteY121" fmla="*/ 200025 h 809763"/>
                    <a:gd name="connsiteX122" fmla="*/ 333375 w 669132"/>
                    <a:gd name="connsiteY122" fmla="*/ 192881 h 809763"/>
                    <a:gd name="connsiteX123" fmla="*/ 347663 w 669132"/>
                    <a:gd name="connsiteY123" fmla="*/ 190500 h 809763"/>
                    <a:gd name="connsiteX124" fmla="*/ 361950 w 669132"/>
                    <a:gd name="connsiteY124" fmla="*/ 185738 h 809763"/>
                    <a:gd name="connsiteX125" fmla="*/ 369094 w 669132"/>
                    <a:gd name="connsiteY125" fmla="*/ 180975 h 809763"/>
                    <a:gd name="connsiteX126" fmla="*/ 373857 w 669132"/>
                    <a:gd name="connsiteY126" fmla="*/ 173831 h 809763"/>
                    <a:gd name="connsiteX127" fmla="*/ 381000 w 669132"/>
                    <a:gd name="connsiteY127" fmla="*/ 171450 h 809763"/>
                    <a:gd name="connsiteX128" fmla="*/ 388144 w 669132"/>
                    <a:gd name="connsiteY128" fmla="*/ 166688 h 809763"/>
                    <a:gd name="connsiteX129" fmla="*/ 390525 w 669132"/>
                    <a:gd name="connsiteY129" fmla="*/ 159544 h 809763"/>
                    <a:gd name="connsiteX130" fmla="*/ 395288 w 669132"/>
                    <a:gd name="connsiteY130" fmla="*/ 152400 h 809763"/>
                    <a:gd name="connsiteX131" fmla="*/ 404813 w 669132"/>
                    <a:gd name="connsiteY131" fmla="*/ 130969 h 809763"/>
                    <a:gd name="connsiteX132" fmla="*/ 407194 w 669132"/>
                    <a:gd name="connsiteY132" fmla="*/ 111919 h 809763"/>
                    <a:gd name="connsiteX133" fmla="*/ 392907 w 669132"/>
                    <a:gd name="connsiteY133" fmla="*/ 107156 h 809763"/>
                    <a:gd name="connsiteX134" fmla="*/ 378619 w 669132"/>
                    <a:gd name="connsiteY134" fmla="*/ 102394 h 809763"/>
                    <a:gd name="connsiteX135" fmla="*/ 369094 w 669132"/>
                    <a:gd name="connsiteY135" fmla="*/ 100013 h 809763"/>
                    <a:gd name="connsiteX136" fmla="*/ 366713 w 669132"/>
                    <a:gd name="connsiteY136" fmla="*/ 92869 h 809763"/>
                    <a:gd name="connsiteX137" fmla="*/ 357188 w 669132"/>
                    <a:gd name="connsiteY137" fmla="*/ 83344 h 809763"/>
                    <a:gd name="connsiteX138" fmla="*/ 371475 w 669132"/>
                    <a:gd name="connsiteY138" fmla="*/ 78581 h 809763"/>
                    <a:gd name="connsiteX139" fmla="*/ 388144 w 669132"/>
                    <a:gd name="connsiteY139" fmla="*/ 71438 h 809763"/>
                    <a:gd name="connsiteX140" fmla="*/ 404813 w 669132"/>
                    <a:gd name="connsiteY140" fmla="*/ 54769 h 809763"/>
                    <a:gd name="connsiteX141" fmla="*/ 414338 w 669132"/>
                    <a:gd name="connsiteY141" fmla="*/ 40481 h 809763"/>
                    <a:gd name="connsiteX142" fmla="*/ 419100 w 669132"/>
                    <a:gd name="connsiteY142" fmla="*/ 33338 h 809763"/>
                    <a:gd name="connsiteX143" fmla="*/ 426244 w 669132"/>
                    <a:gd name="connsiteY143" fmla="*/ 30956 h 809763"/>
                    <a:gd name="connsiteX144" fmla="*/ 431007 w 669132"/>
                    <a:gd name="connsiteY144" fmla="*/ 23813 h 809763"/>
                    <a:gd name="connsiteX145" fmla="*/ 445294 w 669132"/>
                    <a:gd name="connsiteY145" fmla="*/ 14288 h 809763"/>
                    <a:gd name="connsiteX146" fmla="*/ 461963 w 669132"/>
                    <a:gd name="connsiteY146" fmla="*/ 7144 h 809763"/>
                    <a:gd name="connsiteX147" fmla="*/ 471488 w 669132"/>
                    <a:gd name="connsiteY147" fmla="*/ 0 h 809763"/>
                    <a:gd name="connsiteX148" fmla="*/ 490538 w 669132"/>
                    <a:gd name="connsiteY148" fmla="*/ 11906 h 809763"/>
                    <a:gd name="connsiteX149" fmla="*/ 504825 w 669132"/>
                    <a:gd name="connsiteY149" fmla="*/ 21431 h 809763"/>
                    <a:gd name="connsiteX150" fmla="*/ 516732 w 669132"/>
                    <a:gd name="connsiteY150" fmla="*/ 33338 h 809763"/>
                    <a:gd name="connsiteX151" fmla="*/ 528638 w 669132"/>
                    <a:gd name="connsiteY151" fmla="*/ 45244 h 809763"/>
                    <a:gd name="connsiteX152" fmla="*/ 521494 w 669132"/>
                    <a:gd name="connsiteY152" fmla="*/ 61913 h 809763"/>
                    <a:gd name="connsiteX153" fmla="*/ 514350 w 669132"/>
                    <a:gd name="connsiteY153" fmla="*/ 64294 h 809763"/>
                    <a:gd name="connsiteX154" fmla="*/ 511969 w 669132"/>
                    <a:gd name="connsiteY154" fmla="*/ 71438 h 809763"/>
                    <a:gd name="connsiteX155" fmla="*/ 519113 w 669132"/>
                    <a:gd name="connsiteY155" fmla="*/ 85725 h 809763"/>
                    <a:gd name="connsiteX156" fmla="*/ 526257 w 669132"/>
                    <a:gd name="connsiteY156" fmla="*/ 90488 h 809763"/>
                    <a:gd name="connsiteX157" fmla="*/ 533400 w 669132"/>
                    <a:gd name="connsiteY157" fmla="*/ 97631 h 809763"/>
                    <a:gd name="connsiteX158" fmla="*/ 538163 w 669132"/>
                    <a:gd name="connsiteY158" fmla="*/ 104775 h 809763"/>
                    <a:gd name="connsiteX159" fmla="*/ 545307 w 669132"/>
                    <a:gd name="connsiteY159" fmla="*/ 107156 h 809763"/>
                    <a:gd name="connsiteX160" fmla="*/ 552450 w 669132"/>
                    <a:gd name="connsiteY160" fmla="*/ 111919 h 809763"/>
                    <a:gd name="connsiteX161" fmla="*/ 566738 w 669132"/>
                    <a:gd name="connsiteY161" fmla="*/ 109538 h 809763"/>
                    <a:gd name="connsiteX162" fmla="*/ 590550 w 669132"/>
                    <a:gd name="connsiteY162" fmla="*/ 107156 h 809763"/>
                    <a:gd name="connsiteX163" fmla="*/ 609600 w 669132"/>
                    <a:gd name="connsiteY163" fmla="*/ 109538 h 809763"/>
                    <a:gd name="connsiteX164" fmla="*/ 626269 w 669132"/>
                    <a:gd name="connsiteY164" fmla="*/ 114300 h 809763"/>
                    <a:gd name="connsiteX165" fmla="*/ 633413 w 669132"/>
                    <a:gd name="connsiteY165" fmla="*/ 119063 h 809763"/>
                    <a:gd name="connsiteX166" fmla="*/ 652463 w 669132"/>
                    <a:gd name="connsiteY16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20675 w 669132"/>
                    <a:gd name="connsiteY95" fmla="*/ 520321 h 809763"/>
                    <a:gd name="connsiteX96" fmla="*/ 319088 w 669132"/>
                    <a:gd name="connsiteY96" fmla="*/ 469106 h 809763"/>
                    <a:gd name="connsiteX97" fmla="*/ 323850 w 669132"/>
                    <a:gd name="connsiteY97" fmla="*/ 454819 h 809763"/>
                    <a:gd name="connsiteX98" fmla="*/ 326232 w 669132"/>
                    <a:gd name="connsiteY98" fmla="*/ 447675 h 809763"/>
                    <a:gd name="connsiteX99" fmla="*/ 328613 w 669132"/>
                    <a:gd name="connsiteY99" fmla="*/ 423863 h 809763"/>
                    <a:gd name="connsiteX100" fmla="*/ 330994 w 669132"/>
                    <a:gd name="connsiteY100" fmla="*/ 416719 h 809763"/>
                    <a:gd name="connsiteX101" fmla="*/ 340519 w 669132"/>
                    <a:gd name="connsiteY101" fmla="*/ 383381 h 809763"/>
                    <a:gd name="connsiteX102" fmla="*/ 342900 w 669132"/>
                    <a:gd name="connsiteY102" fmla="*/ 347663 h 809763"/>
                    <a:gd name="connsiteX103" fmla="*/ 345282 w 669132"/>
                    <a:gd name="connsiteY103" fmla="*/ 340519 h 809763"/>
                    <a:gd name="connsiteX104" fmla="*/ 347663 w 669132"/>
                    <a:gd name="connsiteY104" fmla="*/ 323850 h 809763"/>
                    <a:gd name="connsiteX105" fmla="*/ 350044 w 669132"/>
                    <a:gd name="connsiteY105" fmla="*/ 280988 h 809763"/>
                    <a:gd name="connsiteX106" fmla="*/ 352425 w 669132"/>
                    <a:gd name="connsiteY106" fmla="*/ 261938 h 809763"/>
                    <a:gd name="connsiteX107" fmla="*/ 345282 w 669132"/>
                    <a:gd name="connsiteY107" fmla="*/ 257175 h 809763"/>
                    <a:gd name="connsiteX108" fmla="*/ 338138 w 669132"/>
                    <a:gd name="connsiteY108" fmla="*/ 259556 h 809763"/>
                    <a:gd name="connsiteX109" fmla="*/ 330994 w 669132"/>
                    <a:gd name="connsiteY109" fmla="*/ 264319 h 809763"/>
                    <a:gd name="connsiteX110" fmla="*/ 316707 w 669132"/>
                    <a:gd name="connsiteY110" fmla="*/ 269081 h 809763"/>
                    <a:gd name="connsiteX111" fmla="*/ 309563 w 669132"/>
                    <a:gd name="connsiteY111" fmla="*/ 271463 h 809763"/>
                    <a:gd name="connsiteX112" fmla="*/ 311944 w 669132"/>
                    <a:gd name="connsiteY112" fmla="*/ 264319 h 809763"/>
                    <a:gd name="connsiteX113" fmla="*/ 307182 w 669132"/>
                    <a:gd name="connsiteY113" fmla="*/ 250031 h 809763"/>
                    <a:gd name="connsiteX114" fmla="*/ 295275 w 669132"/>
                    <a:gd name="connsiteY114" fmla="*/ 228600 h 809763"/>
                    <a:gd name="connsiteX115" fmla="*/ 288132 w 669132"/>
                    <a:gd name="connsiteY115" fmla="*/ 223838 h 809763"/>
                    <a:gd name="connsiteX116" fmla="*/ 290513 w 669132"/>
                    <a:gd name="connsiteY116" fmla="*/ 216694 h 809763"/>
                    <a:gd name="connsiteX117" fmla="*/ 297657 w 669132"/>
                    <a:gd name="connsiteY117" fmla="*/ 214313 h 809763"/>
                    <a:gd name="connsiteX118" fmla="*/ 304800 w 669132"/>
                    <a:gd name="connsiteY118" fmla="*/ 209550 h 809763"/>
                    <a:gd name="connsiteX119" fmla="*/ 311944 w 669132"/>
                    <a:gd name="connsiteY119" fmla="*/ 202406 h 809763"/>
                    <a:gd name="connsiteX120" fmla="*/ 319088 w 669132"/>
                    <a:gd name="connsiteY120" fmla="*/ 200025 h 809763"/>
                    <a:gd name="connsiteX121" fmla="*/ 333375 w 669132"/>
                    <a:gd name="connsiteY121" fmla="*/ 192881 h 809763"/>
                    <a:gd name="connsiteX122" fmla="*/ 347663 w 669132"/>
                    <a:gd name="connsiteY122" fmla="*/ 190500 h 809763"/>
                    <a:gd name="connsiteX123" fmla="*/ 361950 w 669132"/>
                    <a:gd name="connsiteY123" fmla="*/ 185738 h 809763"/>
                    <a:gd name="connsiteX124" fmla="*/ 369094 w 669132"/>
                    <a:gd name="connsiteY124" fmla="*/ 180975 h 809763"/>
                    <a:gd name="connsiteX125" fmla="*/ 373857 w 669132"/>
                    <a:gd name="connsiteY125" fmla="*/ 173831 h 809763"/>
                    <a:gd name="connsiteX126" fmla="*/ 381000 w 669132"/>
                    <a:gd name="connsiteY126" fmla="*/ 171450 h 809763"/>
                    <a:gd name="connsiteX127" fmla="*/ 388144 w 669132"/>
                    <a:gd name="connsiteY127" fmla="*/ 166688 h 809763"/>
                    <a:gd name="connsiteX128" fmla="*/ 390525 w 669132"/>
                    <a:gd name="connsiteY128" fmla="*/ 159544 h 809763"/>
                    <a:gd name="connsiteX129" fmla="*/ 395288 w 669132"/>
                    <a:gd name="connsiteY129" fmla="*/ 152400 h 809763"/>
                    <a:gd name="connsiteX130" fmla="*/ 404813 w 669132"/>
                    <a:gd name="connsiteY130" fmla="*/ 130969 h 809763"/>
                    <a:gd name="connsiteX131" fmla="*/ 407194 w 669132"/>
                    <a:gd name="connsiteY131" fmla="*/ 111919 h 809763"/>
                    <a:gd name="connsiteX132" fmla="*/ 392907 w 669132"/>
                    <a:gd name="connsiteY132" fmla="*/ 107156 h 809763"/>
                    <a:gd name="connsiteX133" fmla="*/ 378619 w 669132"/>
                    <a:gd name="connsiteY133" fmla="*/ 102394 h 809763"/>
                    <a:gd name="connsiteX134" fmla="*/ 369094 w 669132"/>
                    <a:gd name="connsiteY134" fmla="*/ 100013 h 809763"/>
                    <a:gd name="connsiteX135" fmla="*/ 366713 w 669132"/>
                    <a:gd name="connsiteY135" fmla="*/ 92869 h 809763"/>
                    <a:gd name="connsiteX136" fmla="*/ 357188 w 669132"/>
                    <a:gd name="connsiteY136" fmla="*/ 83344 h 809763"/>
                    <a:gd name="connsiteX137" fmla="*/ 371475 w 669132"/>
                    <a:gd name="connsiteY137" fmla="*/ 78581 h 809763"/>
                    <a:gd name="connsiteX138" fmla="*/ 388144 w 669132"/>
                    <a:gd name="connsiteY138" fmla="*/ 71438 h 809763"/>
                    <a:gd name="connsiteX139" fmla="*/ 404813 w 669132"/>
                    <a:gd name="connsiteY139" fmla="*/ 54769 h 809763"/>
                    <a:gd name="connsiteX140" fmla="*/ 414338 w 669132"/>
                    <a:gd name="connsiteY140" fmla="*/ 40481 h 809763"/>
                    <a:gd name="connsiteX141" fmla="*/ 419100 w 669132"/>
                    <a:gd name="connsiteY141" fmla="*/ 33338 h 809763"/>
                    <a:gd name="connsiteX142" fmla="*/ 426244 w 669132"/>
                    <a:gd name="connsiteY142" fmla="*/ 30956 h 809763"/>
                    <a:gd name="connsiteX143" fmla="*/ 431007 w 669132"/>
                    <a:gd name="connsiteY143" fmla="*/ 23813 h 809763"/>
                    <a:gd name="connsiteX144" fmla="*/ 445294 w 669132"/>
                    <a:gd name="connsiteY144" fmla="*/ 14288 h 809763"/>
                    <a:gd name="connsiteX145" fmla="*/ 461963 w 669132"/>
                    <a:gd name="connsiteY145" fmla="*/ 7144 h 809763"/>
                    <a:gd name="connsiteX146" fmla="*/ 471488 w 669132"/>
                    <a:gd name="connsiteY146" fmla="*/ 0 h 809763"/>
                    <a:gd name="connsiteX147" fmla="*/ 490538 w 669132"/>
                    <a:gd name="connsiteY147" fmla="*/ 11906 h 809763"/>
                    <a:gd name="connsiteX148" fmla="*/ 504825 w 669132"/>
                    <a:gd name="connsiteY148" fmla="*/ 21431 h 809763"/>
                    <a:gd name="connsiteX149" fmla="*/ 516732 w 669132"/>
                    <a:gd name="connsiteY149" fmla="*/ 33338 h 809763"/>
                    <a:gd name="connsiteX150" fmla="*/ 528638 w 669132"/>
                    <a:gd name="connsiteY150" fmla="*/ 45244 h 809763"/>
                    <a:gd name="connsiteX151" fmla="*/ 521494 w 669132"/>
                    <a:gd name="connsiteY151" fmla="*/ 61913 h 809763"/>
                    <a:gd name="connsiteX152" fmla="*/ 514350 w 669132"/>
                    <a:gd name="connsiteY152" fmla="*/ 64294 h 809763"/>
                    <a:gd name="connsiteX153" fmla="*/ 511969 w 669132"/>
                    <a:gd name="connsiteY153" fmla="*/ 71438 h 809763"/>
                    <a:gd name="connsiteX154" fmla="*/ 519113 w 669132"/>
                    <a:gd name="connsiteY154" fmla="*/ 85725 h 809763"/>
                    <a:gd name="connsiteX155" fmla="*/ 526257 w 669132"/>
                    <a:gd name="connsiteY155" fmla="*/ 90488 h 809763"/>
                    <a:gd name="connsiteX156" fmla="*/ 533400 w 669132"/>
                    <a:gd name="connsiteY156" fmla="*/ 97631 h 809763"/>
                    <a:gd name="connsiteX157" fmla="*/ 538163 w 669132"/>
                    <a:gd name="connsiteY157" fmla="*/ 104775 h 809763"/>
                    <a:gd name="connsiteX158" fmla="*/ 545307 w 669132"/>
                    <a:gd name="connsiteY158" fmla="*/ 107156 h 809763"/>
                    <a:gd name="connsiteX159" fmla="*/ 552450 w 669132"/>
                    <a:gd name="connsiteY159" fmla="*/ 111919 h 809763"/>
                    <a:gd name="connsiteX160" fmla="*/ 566738 w 669132"/>
                    <a:gd name="connsiteY160" fmla="*/ 109538 h 809763"/>
                    <a:gd name="connsiteX161" fmla="*/ 590550 w 669132"/>
                    <a:gd name="connsiteY161" fmla="*/ 107156 h 809763"/>
                    <a:gd name="connsiteX162" fmla="*/ 609600 w 669132"/>
                    <a:gd name="connsiteY162" fmla="*/ 109538 h 809763"/>
                    <a:gd name="connsiteX163" fmla="*/ 626269 w 669132"/>
                    <a:gd name="connsiteY163" fmla="*/ 114300 h 809763"/>
                    <a:gd name="connsiteX164" fmla="*/ 633413 w 669132"/>
                    <a:gd name="connsiteY164" fmla="*/ 119063 h 809763"/>
                    <a:gd name="connsiteX165" fmla="*/ 652463 w 669132"/>
                    <a:gd name="connsiteY16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320675 w 669132"/>
                    <a:gd name="connsiteY94" fmla="*/ 520321 h 809763"/>
                    <a:gd name="connsiteX95" fmla="*/ 319088 w 669132"/>
                    <a:gd name="connsiteY95" fmla="*/ 469106 h 809763"/>
                    <a:gd name="connsiteX96" fmla="*/ 323850 w 669132"/>
                    <a:gd name="connsiteY96" fmla="*/ 454819 h 809763"/>
                    <a:gd name="connsiteX97" fmla="*/ 326232 w 669132"/>
                    <a:gd name="connsiteY97" fmla="*/ 447675 h 809763"/>
                    <a:gd name="connsiteX98" fmla="*/ 328613 w 669132"/>
                    <a:gd name="connsiteY98" fmla="*/ 423863 h 809763"/>
                    <a:gd name="connsiteX99" fmla="*/ 330994 w 669132"/>
                    <a:gd name="connsiteY99" fmla="*/ 416719 h 809763"/>
                    <a:gd name="connsiteX100" fmla="*/ 340519 w 669132"/>
                    <a:gd name="connsiteY100" fmla="*/ 383381 h 809763"/>
                    <a:gd name="connsiteX101" fmla="*/ 342900 w 669132"/>
                    <a:gd name="connsiteY101" fmla="*/ 347663 h 809763"/>
                    <a:gd name="connsiteX102" fmla="*/ 345282 w 669132"/>
                    <a:gd name="connsiteY102" fmla="*/ 340519 h 809763"/>
                    <a:gd name="connsiteX103" fmla="*/ 347663 w 669132"/>
                    <a:gd name="connsiteY103" fmla="*/ 323850 h 809763"/>
                    <a:gd name="connsiteX104" fmla="*/ 350044 w 669132"/>
                    <a:gd name="connsiteY104" fmla="*/ 280988 h 809763"/>
                    <a:gd name="connsiteX105" fmla="*/ 352425 w 669132"/>
                    <a:gd name="connsiteY105" fmla="*/ 261938 h 809763"/>
                    <a:gd name="connsiteX106" fmla="*/ 345282 w 669132"/>
                    <a:gd name="connsiteY106" fmla="*/ 257175 h 809763"/>
                    <a:gd name="connsiteX107" fmla="*/ 338138 w 669132"/>
                    <a:gd name="connsiteY107" fmla="*/ 259556 h 809763"/>
                    <a:gd name="connsiteX108" fmla="*/ 330994 w 669132"/>
                    <a:gd name="connsiteY108" fmla="*/ 264319 h 809763"/>
                    <a:gd name="connsiteX109" fmla="*/ 316707 w 669132"/>
                    <a:gd name="connsiteY109" fmla="*/ 269081 h 809763"/>
                    <a:gd name="connsiteX110" fmla="*/ 309563 w 669132"/>
                    <a:gd name="connsiteY110" fmla="*/ 271463 h 809763"/>
                    <a:gd name="connsiteX111" fmla="*/ 311944 w 669132"/>
                    <a:gd name="connsiteY111" fmla="*/ 264319 h 809763"/>
                    <a:gd name="connsiteX112" fmla="*/ 307182 w 669132"/>
                    <a:gd name="connsiteY112" fmla="*/ 250031 h 809763"/>
                    <a:gd name="connsiteX113" fmla="*/ 295275 w 669132"/>
                    <a:gd name="connsiteY113" fmla="*/ 228600 h 809763"/>
                    <a:gd name="connsiteX114" fmla="*/ 288132 w 669132"/>
                    <a:gd name="connsiteY114" fmla="*/ 223838 h 809763"/>
                    <a:gd name="connsiteX115" fmla="*/ 290513 w 669132"/>
                    <a:gd name="connsiteY115" fmla="*/ 216694 h 809763"/>
                    <a:gd name="connsiteX116" fmla="*/ 297657 w 669132"/>
                    <a:gd name="connsiteY116" fmla="*/ 214313 h 809763"/>
                    <a:gd name="connsiteX117" fmla="*/ 304800 w 669132"/>
                    <a:gd name="connsiteY117" fmla="*/ 209550 h 809763"/>
                    <a:gd name="connsiteX118" fmla="*/ 311944 w 669132"/>
                    <a:gd name="connsiteY118" fmla="*/ 202406 h 809763"/>
                    <a:gd name="connsiteX119" fmla="*/ 319088 w 669132"/>
                    <a:gd name="connsiteY119" fmla="*/ 200025 h 809763"/>
                    <a:gd name="connsiteX120" fmla="*/ 333375 w 669132"/>
                    <a:gd name="connsiteY120" fmla="*/ 192881 h 809763"/>
                    <a:gd name="connsiteX121" fmla="*/ 347663 w 669132"/>
                    <a:gd name="connsiteY121" fmla="*/ 190500 h 809763"/>
                    <a:gd name="connsiteX122" fmla="*/ 361950 w 669132"/>
                    <a:gd name="connsiteY122" fmla="*/ 185738 h 809763"/>
                    <a:gd name="connsiteX123" fmla="*/ 369094 w 669132"/>
                    <a:gd name="connsiteY123" fmla="*/ 180975 h 809763"/>
                    <a:gd name="connsiteX124" fmla="*/ 373857 w 669132"/>
                    <a:gd name="connsiteY124" fmla="*/ 173831 h 809763"/>
                    <a:gd name="connsiteX125" fmla="*/ 381000 w 669132"/>
                    <a:gd name="connsiteY125" fmla="*/ 171450 h 809763"/>
                    <a:gd name="connsiteX126" fmla="*/ 388144 w 669132"/>
                    <a:gd name="connsiteY126" fmla="*/ 166688 h 809763"/>
                    <a:gd name="connsiteX127" fmla="*/ 390525 w 669132"/>
                    <a:gd name="connsiteY127" fmla="*/ 159544 h 809763"/>
                    <a:gd name="connsiteX128" fmla="*/ 395288 w 669132"/>
                    <a:gd name="connsiteY128" fmla="*/ 152400 h 809763"/>
                    <a:gd name="connsiteX129" fmla="*/ 404813 w 669132"/>
                    <a:gd name="connsiteY129" fmla="*/ 130969 h 809763"/>
                    <a:gd name="connsiteX130" fmla="*/ 407194 w 669132"/>
                    <a:gd name="connsiteY130" fmla="*/ 111919 h 809763"/>
                    <a:gd name="connsiteX131" fmla="*/ 392907 w 669132"/>
                    <a:gd name="connsiteY131" fmla="*/ 107156 h 809763"/>
                    <a:gd name="connsiteX132" fmla="*/ 378619 w 669132"/>
                    <a:gd name="connsiteY132" fmla="*/ 102394 h 809763"/>
                    <a:gd name="connsiteX133" fmla="*/ 369094 w 669132"/>
                    <a:gd name="connsiteY133" fmla="*/ 100013 h 809763"/>
                    <a:gd name="connsiteX134" fmla="*/ 366713 w 669132"/>
                    <a:gd name="connsiteY134" fmla="*/ 92869 h 809763"/>
                    <a:gd name="connsiteX135" fmla="*/ 357188 w 669132"/>
                    <a:gd name="connsiteY135" fmla="*/ 83344 h 809763"/>
                    <a:gd name="connsiteX136" fmla="*/ 371475 w 669132"/>
                    <a:gd name="connsiteY136" fmla="*/ 78581 h 809763"/>
                    <a:gd name="connsiteX137" fmla="*/ 388144 w 669132"/>
                    <a:gd name="connsiteY137" fmla="*/ 71438 h 809763"/>
                    <a:gd name="connsiteX138" fmla="*/ 404813 w 669132"/>
                    <a:gd name="connsiteY138" fmla="*/ 54769 h 809763"/>
                    <a:gd name="connsiteX139" fmla="*/ 414338 w 669132"/>
                    <a:gd name="connsiteY139" fmla="*/ 40481 h 809763"/>
                    <a:gd name="connsiteX140" fmla="*/ 419100 w 669132"/>
                    <a:gd name="connsiteY140" fmla="*/ 33338 h 809763"/>
                    <a:gd name="connsiteX141" fmla="*/ 426244 w 669132"/>
                    <a:gd name="connsiteY141" fmla="*/ 30956 h 809763"/>
                    <a:gd name="connsiteX142" fmla="*/ 431007 w 669132"/>
                    <a:gd name="connsiteY142" fmla="*/ 23813 h 809763"/>
                    <a:gd name="connsiteX143" fmla="*/ 445294 w 669132"/>
                    <a:gd name="connsiteY143" fmla="*/ 14288 h 809763"/>
                    <a:gd name="connsiteX144" fmla="*/ 461963 w 669132"/>
                    <a:gd name="connsiteY144" fmla="*/ 7144 h 809763"/>
                    <a:gd name="connsiteX145" fmla="*/ 471488 w 669132"/>
                    <a:gd name="connsiteY145" fmla="*/ 0 h 809763"/>
                    <a:gd name="connsiteX146" fmla="*/ 490538 w 669132"/>
                    <a:gd name="connsiteY146" fmla="*/ 11906 h 809763"/>
                    <a:gd name="connsiteX147" fmla="*/ 504825 w 669132"/>
                    <a:gd name="connsiteY147" fmla="*/ 21431 h 809763"/>
                    <a:gd name="connsiteX148" fmla="*/ 516732 w 669132"/>
                    <a:gd name="connsiteY148" fmla="*/ 33338 h 809763"/>
                    <a:gd name="connsiteX149" fmla="*/ 528638 w 669132"/>
                    <a:gd name="connsiteY149" fmla="*/ 45244 h 809763"/>
                    <a:gd name="connsiteX150" fmla="*/ 521494 w 669132"/>
                    <a:gd name="connsiteY150" fmla="*/ 61913 h 809763"/>
                    <a:gd name="connsiteX151" fmla="*/ 514350 w 669132"/>
                    <a:gd name="connsiteY151" fmla="*/ 64294 h 809763"/>
                    <a:gd name="connsiteX152" fmla="*/ 511969 w 669132"/>
                    <a:gd name="connsiteY152" fmla="*/ 71438 h 809763"/>
                    <a:gd name="connsiteX153" fmla="*/ 519113 w 669132"/>
                    <a:gd name="connsiteY153" fmla="*/ 85725 h 809763"/>
                    <a:gd name="connsiteX154" fmla="*/ 526257 w 669132"/>
                    <a:gd name="connsiteY154" fmla="*/ 90488 h 809763"/>
                    <a:gd name="connsiteX155" fmla="*/ 533400 w 669132"/>
                    <a:gd name="connsiteY155" fmla="*/ 97631 h 809763"/>
                    <a:gd name="connsiteX156" fmla="*/ 538163 w 669132"/>
                    <a:gd name="connsiteY156" fmla="*/ 104775 h 809763"/>
                    <a:gd name="connsiteX157" fmla="*/ 545307 w 669132"/>
                    <a:gd name="connsiteY157" fmla="*/ 107156 h 809763"/>
                    <a:gd name="connsiteX158" fmla="*/ 552450 w 669132"/>
                    <a:gd name="connsiteY158" fmla="*/ 111919 h 809763"/>
                    <a:gd name="connsiteX159" fmla="*/ 566738 w 669132"/>
                    <a:gd name="connsiteY159" fmla="*/ 109538 h 809763"/>
                    <a:gd name="connsiteX160" fmla="*/ 590550 w 669132"/>
                    <a:gd name="connsiteY160" fmla="*/ 107156 h 809763"/>
                    <a:gd name="connsiteX161" fmla="*/ 609600 w 669132"/>
                    <a:gd name="connsiteY161" fmla="*/ 109538 h 809763"/>
                    <a:gd name="connsiteX162" fmla="*/ 626269 w 669132"/>
                    <a:gd name="connsiteY162" fmla="*/ 114300 h 809763"/>
                    <a:gd name="connsiteX163" fmla="*/ 633413 w 669132"/>
                    <a:gd name="connsiteY163" fmla="*/ 119063 h 809763"/>
                    <a:gd name="connsiteX164" fmla="*/ 652463 w 669132"/>
                    <a:gd name="connsiteY16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320675 w 669132"/>
                    <a:gd name="connsiteY93" fmla="*/ 520321 h 809763"/>
                    <a:gd name="connsiteX94" fmla="*/ 319088 w 669132"/>
                    <a:gd name="connsiteY94" fmla="*/ 469106 h 809763"/>
                    <a:gd name="connsiteX95" fmla="*/ 323850 w 669132"/>
                    <a:gd name="connsiteY95" fmla="*/ 454819 h 809763"/>
                    <a:gd name="connsiteX96" fmla="*/ 326232 w 669132"/>
                    <a:gd name="connsiteY96" fmla="*/ 447675 h 809763"/>
                    <a:gd name="connsiteX97" fmla="*/ 328613 w 669132"/>
                    <a:gd name="connsiteY97" fmla="*/ 423863 h 809763"/>
                    <a:gd name="connsiteX98" fmla="*/ 330994 w 669132"/>
                    <a:gd name="connsiteY98" fmla="*/ 416719 h 809763"/>
                    <a:gd name="connsiteX99" fmla="*/ 340519 w 669132"/>
                    <a:gd name="connsiteY99" fmla="*/ 383381 h 809763"/>
                    <a:gd name="connsiteX100" fmla="*/ 342900 w 669132"/>
                    <a:gd name="connsiteY100" fmla="*/ 347663 h 809763"/>
                    <a:gd name="connsiteX101" fmla="*/ 345282 w 669132"/>
                    <a:gd name="connsiteY101" fmla="*/ 340519 h 809763"/>
                    <a:gd name="connsiteX102" fmla="*/ 347663 w 669132"/>
                    <a:gd name="connsiteY102" fmla="*/ 323850 h 809763"/>
                    <a:gd name="connsiteX103" fmla="*/ 350044 w 669132"/>
                    <a:gd name="connsiteY103" fmla="*/ 280988 h 809763"/>
                    <a:gd name="connsiteX104" fmla="*/ 352425 w 669132"/>
                    <a:gd name="connsiteY104" fmla="*/ 261938 h 809763"/>
                    <a:gd name="connsiteX105" fmla="*/ 345282 w 669132"/>
                    <a:gd name="connsiteY105" fmla="*/ 257175 h 809763"/>
                    <a:gd name="connsiteX106" fmla="*/ 338138 w 669132"/>
                    <a:gd name="connsiteY106" fmla="*/ 259556 h 809763"/>
                    <a:gd name="connsiteX107" fmla="*/ 330994 w 669132"/>
                    <a:gd name="connsiteY107" fmla="*/ 264319 h 809763"/>
                    <a:gd name="connsiteX108" fmla="*/ 316707 w 669132"/>
                    <a:gd name="connsiteY108" fmla="*/ 269081 h 809763"/>
                    <a:gd name="connsiteX109" fmla="*/ 309563 w 669132"/>
                    <a:gd name="connsiteY109" fmla="*/ 271463 h 809763"/>
                    <a:gd name="connsiteX110" fmla="*/ 311944 w 669132"/>
                    <a:gd name="connsiteY110" fmla="*/ 264319 h 809763"/>
                    <a:gd name="connsiteX111" fmla="*/ 307182 w 669132"/>
                    <a:gd name="connsiteY111" fmla="*/ 250031 h 809763"/>
                    <a:gd name="connsiteX112" fmla="*/ 295275 w 669132"/>
                    <a:gd name="connsiteY112" fmla="*/ 228600 h 809763"/>
                    <a:gd name="connsiteX113" fmla="*/ 288132 w 669132"/>
                    <a:gd name="connsiteY113" fmla="*/ 223838 h 809763"/>
                    <a:gd name="connsiteX114" fmla="*/ 290513 w 669132"/>
                    <a:gd name="connsiteY114" fmla="*/ 216694 h 809763"/>
                    <a:gd name="connsiteX115" fmla="*/ 297657 w 669132"/>
                    <a:gd name="connsiteY115" fmla="*/ 214313 h 809763"/>
                    <a:gd name="connsiteX116" fmla="*/ 304800 w 669132"/>
                    <a:gd name="connsiteY116" fmla="*/ 209550 h 809763"/>
                    <a:gd name="connsiteX117" fmla="*/ 311944 w 669132"/>
                    <a:gd name="connsiteY117" fmla="*/ 202406 h 809763"/>
                    <a:gd name="connsiteX118" fmla="*/ 319088 w 669132"/>
                    <a:gd name="connsiteY118" fmla="*/ 200025 h 809763"/>
                    <a:gd name="connsiteX119" fmla="*/ 333375 w 669132"/>
                    <a:gd name="connsiteY119" fmla="*/ 192881 h 809763"/>
                    <a:gd name="connsiteX120" fmla="*/ 347663 w 669132"/>
                    <a:gd name="connsiteY120" fmla="*/ 190500 h 809763"/>
                    <a:gd name="connsiteX121" fmla="*/ 361950 w 669132"/>
                    <a:gd name="connsiteY121" fmla="*/ 185738 h 809763"/>
                    <a:gd name="connsiteX122" fmla="*/ 369094 w 669132"/>
                    <a:gd name="connsiteY122" fmla="*/ 180975 h 809763"/>
                    <a:gd name="connsiteX123" fmla="*/ 373857 w 669132"/>
                    <a:gd name="connsiteY123" fmla="*/ 173831 h 809763"/>
                    <a:gd name="connsiteX124" fmla="*/ 381000 w 669132"/>
                    <a:gd name="connsiteY124" fmla="*/ 171450 h 809763"/>
                    <a:gd name="connsiteX125" fmla="*/ 388144 w 669132"/>
                    <a:gd name="connsiteY125" fmla="*/ 166688 h 809763"/>
                    <a:gd name="connsiteX126" fmla="*/ 390525 w 669132"/>
                    <a:gd name="connsiteY126" fmla="*/ 159544 h 809763"/>
                    <a:gd name="connsiteX127" fmla="*/ 395288 w 669132"/>
                    <a:gd name="connsiteY127" fmla="*/ 152400 h 809763"/>
                    <a:gd name="connsiteX128" fmla="*/ 404813 w 669132"/>
                    <a:gd name="connsiteY128" fmla="*/ 130969 h 809763"/>
                    <a:gd name="connsiteX129" fmla="*/ 407194 w 669132"/>
                    <a:gd name="connsiteY129" fmla="*/ 111919 h 809763"/>
                    <a:gd name="connsiteX130" fmla="*/ 392907 w 669132"/>
                    <a:gd name="connsiteY130" fmla="*/ 107156 h 809763"/>
                    <a:gd name="connsiteX131" fmla="*/ 378619 w 669132"/>
                    <a:gd name="connsiteY131" fmla="*/ 102394 h 809763"/>
                    <a:gd name="connsiteX132" fmla="*/ 369094 w 669132"/>
                    <a:gd name="connsiteY132" fmla="*/ 100013 h 809763"/>
                    <a:gd name="connsiteX133" fmla="*/ 366713 w 669132"/>
                    <a:gd name="connsiteY133" fmla="*/ 92869 h 809763"/>
                    <a:gd name="connsiteX134" fmla="*/ 357188 w 669132"/>
                    <a:gd name="connsiteY134" fmla="*/ 83344 h 809763"/>
                    <a:gd name="connsiteX135" fmla="*/ 371475 w 669132"/>
                    <a:gd name="connsiteY135" fmla="*/ 78581 h 809763"/>
                    <a:gd name="connsiteX136" fmla="*/ 388144 w 669132"/>
                    <a:gd name="connsiteY136" fmla="*/ 71438 h 809763"/>
                    <a:gd name="connsiteX137" fmla="*/ 404813 w 669132"/>
                    <a:gd name="connsiteY137" fmla="*/ 54769 h 809763"/>
                    <a:gd name="connsiteX138" fmla="*/ 414338 w 669132"/>
                    <a:gd name="connsiteY138" fmla="*/ 40481 h 809763"/>
                    <a:gd name="connsiteX139" fmla="*/ 419100 w 669132"/>
                    <a:gd name="connsiteY139" fmla="*/ 33338 h 809763"/>
                    <a:gd name="connsiteX140" fmla="*/ 426244 w 669132"/>
                    <a:gd name="connsiteY140" fmla="*/ 30956 h 809763"/>
                    <a:gd name="connsiteX141" fmla="*/ 431007 w 669132"/>
                    <a:gd name="connsiteY141" fmla="*/ 23813 h 809763"/>
                    <a:gd name="connsiteX142" fmla="*/ 445294 w 669132"/>
                    <a:gd name="connsiteY142" fmla="*/ 14288 h 809763"/>
                    <a:gd name="connsiteX143" fmla="*/ 461963 w 669132"/>
                    <a:gd name="connsiteY143" fmla="*/ 7144 h 809763"/>
                    <a:gd name="connsiteX144" fmla="*/ 471488 w 669132"/>
                    <a:gd name="connsiteY144" fmla="*/ 0 h 809763"/>
                    <a:gd name="connsiteX145" fmla="*/ 490538 w 669132"/>
                    <a:gd name="connsiteY145" fmla="*/ 11906 h 809763"/>
                    <a:gd name="connsiteX146" fmla="*/ 504825 w 669132"/>
                    <a:gd name="connsiteY146" fmla="*/ 21431 h 809763"/>
                    <a:gd name="connsiteX147" fmla="*/ 516732 w 669132"/>
                    <a:gd name="connsiteY147" fmla="*/ 33338 h 809763"/>
                    <a:gd name="connsiteX148" fmla="*/ 528638 w 669132"/>
                    <a:gd name="connsiteY148" fmla="*/ 45244 h 809763"/>
                    <a:gd name="connsiteX149" fmla="*/ 521494 w 669132"/>
                    <a:gd name="connsiteY149" fmla="*/ 61913 h 809763"/>
                    <a:gd name="connsiteX150" fmla="*/ 514350 w 669132"/>
                    <a:gd name="connsiteY150" fmla="*/ 64294 h 809763"/>
                    <a:gd name="connsiteX151" fmla="*/ 511969 w 669132"/>
                    <a:gd name="connsiteY151" fmla="*/ 71438 h 809763"/>
                    <a:gd name="connsiteX152" fmla="*/ 519113 w 669132"/>
                    <a:gd name="connsiteY152" fmla="*/ 85725 h 809763"/>
                    <a:gd name="connsiteX153" fmla="*/ 526257 w 669132"/>
                    <a:gd name="connsiteY153" fmla="*/ 90488 h 809763"/>
                    <a:gd name="connsiteX154" fmla="*/ 533400 w 669132"/>
                    <a:gd name="connsiteY154" fmla="*/ 97631 h 809763"/>
                    <a:gd name="connsiteX155" fmla="*/ 538163 w 669132"/>
                    <a:gd name="connsiteY155" fmla="*/ 104775 h 809763"/>
                    <a:gd name="connsiteX156" fmla="*/ 545307 w 669132"/>
                    <a:gd name="connsiteY156" fmla="*/ 107156 h 809763"/>
                    <a:gd name="connsiteX157" fmla="*/ 552450 w 669132"/>
                    <a:gd name="connsiteY157" fmla="*/ 111919 h 809763"/>
                    <a:gd name="connsiteX158" fmla="*/ 566738 w 669132"/>
                    <a:gd name="connsiteY158" fmla="*/ 109538 h 809763"/>
                    <a:gd name="connsiteX159" fmla="*/ 590550 w 669132"/>
                    <a:gd name="connsiteY159" fmla="*/ 107156 h 809763"/>
                    <a:gd name="connsiteX160" fmla="*/ 609600 w 669132"/>
                    <a:gd name="connsiteY160" fmla="*/ 109538 h 809763"/>
                    <a:gd name="connsiteX161" fmla="*/ 626269 w 669132"/>
                    <a:gd name="connsiteY161" fmla="*/ 114300 h 809763"/>
                    <a:gd name="connsiteX162" fmla="*/ 633413 w 669132"/>
                    <a:gd name="connsiteY162" fmla="*/ 119063 h 809763"/>
                    <a:gd name="connsiteX163" fmla="*/ 652463 w 669132"/>
                    <a:gd name="connsiteY16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320675 w 669132"/>
                    <a:gd name="connsiteY92" fmla="*/ 520321 h 809763"/>
                    <a:gd name="connsiteX93" fmla="*/ 319088 w 669132"/>
                    <a:gd name="connsiteY93" fmla="*/ 469106 h 809763"/>
                    <a:gd name="connsiteX94" fmla="*/ 323850 w 669132"/>
                    <a:gd name="connsiteY94" fmla="*/ 454819 h 809763"/>
                    <a:gd name="connsiteX95" fmla="*/ 326232 w 669132"/>
                    <a:gd name="connsiteY95" fmla="*/ 447675 h 809763"/>
                    <a:gd name="connsiteX96" fmla="*/ 328613 w 669132"/>
                    <a:gd name="connsiteY96" fmla="*/ 423863 h 809763"/>
                    <a:gd name="connsiteX97" fmla="*/ 330994 w 669132"/>
                    <a:gd name="connsiteY97" fmla="*/ 416719 h 809763"/>
                    <a:gd name="connsiteX98" fmla="*/ 340519 w 669132"/>
                    <a:gd name="connsiteY98" fmla="*/ 383381 h 809763"/>
                    <a:gd name="connsiteX99" fmla="*/ 342900 w 669132"/>
                    <a:gd name="connsiteY99" fmla="*/ 347663 h 809763"/>
                    <a:gd name="connsiteX100" fmla="*/ 345282 w 669132"/>
                    <a:gd name="connsiteY100" fmla="*/ 340519 h 809763"/>
                    <a:gd name="connsiteX101" fmla="*/ 347663 w 669132"/>
                    <a:gd name="connsiteY101" fmla="*/ 323850 h 809763"/>
                    <a:gd name="connsiteX102" fmla="*/ 350044 w 669132"/>
                    <a:gd name="connsiteY102" fmla="*/ 280988 h 809763"/>
                    <a:gd name="connsiteX103" fmla="*/ 352425 w 669132"/>
                    <a:gd name="connsiteY103" fmla="*/ 261938 h 809763"/>
                    <a:gd name="connsiteX104" fmla="*/ 345282 w 669132"/>
                    <a:gd name="connsiteY104" fmla="*/ 257175 h 809763"/>
                    <a:gd name="connsiteX105" fmla="*/ 338138 w 669132"/>
                    <a:gd name="connsiteY105" fmla="*/ 259556 h 809763"/>
                    <a:gd name="connsiteX106" fmla="*/ 330994 w 669132"/>
                    <a:gd name="connsiteY106" fmla="*/ 264319 h 809763"/>
                    <a:gd name="connsiteX107" fmla="*/ 316707 w 669132"/>
                    <a:gd name="connsiteY107" fmla="*/ 269081 h 809763"/>
                    <a:gd name="connsiteX108" fmla="*/ 309563 w 669132"/>
                    <a:gd name="connsiteY108" fmla="*/ 271463 h 809763"/>
                    <a:gd name="connsiteX109" fmla="*/ 311944 w 669132"/>
                    <a:gd name="connsiteY109" fmla="*/ 264319 h 809763"/>
                    <a:gd name="connsiteX110" fmla="*/ 307182 w 669132"/>
                    <a:gd name="connsiteY110" fmla="*/ 250031 h 809763"/>
                    <a:gd name="connsiteX111" fmla="*/ 295275 w 669132"/>
                    <a:gd name="connsiteY111" fmla="*/ 228600 h 809763"/>
                    <a:gd name="connsiteX112" fmla="*/ 288132 w 669132"/>
                    <a:gd name="connsiteY112" fmla="*/ 223838 h 809763"/>
                    <a:gd name="connsiteX113" fmla="*/ 290513 w 669132"/>
                    <a:gd name="connsiteY113" fmla="*/ 216694 h 809763"/>
                    <a:gd name="connsiteX114" fmla="*/ 297657 w 669132"/>
                    <a:gd name="connsiteY114" fmla="*/ 214313 h 809763"/>
                    <a:gd name="connsiteX115" fmla="*/ 304800 w 669132"/>
                    <a:gd name="connsiteY115" fmla="*/ 209550 h 809763"/>
                    <a:gd name="connsiteX116" fmla="*/ 311944 w 669132"/>
                    <a:gd name="connsiteY116" fmla="*/ 202406 h 809763"/>
                    <a:gd name="connsiteX117" fmla="*/ 319088 w 669132"/>
                    <a:gd name="connsiteY117" fmla="*/ 200025 h 809763"/>
                    <a:gd name="connsiteX118" fmla="*/ 333375 w 669132"/>
                    <a:gd name="connsiteY118" fmla="*/ 192881 h 809763"/>
                    <a:gd name="connsiteX119" fmla="*/ 347663 w 669132"/>
                    <a:gd name="connsiteY119" fmla="*/ 190500 h 809763"/>
                    <a:gd name="connsiteX120" fmla="*/ 361950 w 669132"/>
                    <a:gd name="connsiteY120" fmla="*/ 185738 h 809763"/>
                    <a:gd name="connsiteX121" fmla="*/ 369094 w 669132"/>
                    <a:gd name="connsiteY121" fmla="*/ 180975 h 809763"/>
                    <a:gd name="connsiteX122" fmla="*/ 373857 w 669132"/>
                    <a:gd name="connsiteY122" fmla="*/ 173831 h 809763"/>
                    <a:gd name="connsiteX123" fmla="*/ 381000 w 669132"/>
                    <a:gd name="connsiteY123" fmla="*/ 171450 h 809763"/>
                    <a:gd name="connsiteX124" fmla="*/ 388144 w 669132"/>
                    <a:gd name="connsiteY124" fmla="*/ 166688 h 809763"/>
                    <a:gd name="connsiteX125" fmla="*/ 390525 w 669132"/>
                    <a:gd name="connsiteY125" fmla="*/ 159544 h 809763"/>
                    <a:gd name="connsiteX126" fmla="*/ 395288 w 669132"/>
                    <a:gd name="connsiteY126" fmla="*/ 152400 h 809763"/>
                    <a:gd name="connsiteX127" fmla="*/ 404813 w 669132"/>
                    <a:gd name="connsiteY127" fmla="*/ 130969 h 809763"/>
                    <a:gd name="connsiteX128" fmla="*/ 407194 w 669132"/>
                    <a:gd name="connsiteY128" fmla="*/ 111919 h 809763"/>
                    <a:gd name="connsiteX129" fmla="*/ 392907 w 669132"/>
                    <a:gd name="connsiteY129" fmla="*/ 107156 h 809763"/>
                    <a:gd name="connsiteX130" fmla="*/ 378619 w 669132"/>
                    <a:gd name="connsiteY130" fmla="*/ 102394 h 809763"/>
                    <a:gd name="connsiteX131" fmla="*/ 369094 w 669132"/>
                    <a:gd name="connsiteY131" fmla="*/ 100013 h 809763"/>
                    <a:gd name="connsiteX132" fmla="*/ 366713 w 669132"/>
                    <a:gd name="connsiteY132" fmla="*/ 92869 h 809763"/>
                    <a:gd name="connsiteX133" fmla="*/ 357188 w 669132"/>
                    <a:gd name="connsiteY133" fmla="*/ 83344 h 809763"/>
                    <a:gd name="connsiteX134" fmla="*/ 371475 w 669132"/>
                    <a:gd name="connsiteY134" fmla="*/ 78581 h 809763"/>
                    <a:gd name="connsiteX135" fmla="*/ 388144 w 669132"/>
                    <a:gd name="connsiteY135" fmla="*/ 71438 h 809763"/>
                    <a:gd name="connsiteX136" fmla="*/ 404813 w 669132"/>
                    <a:gd name="connsiteY136" fmla="*/ 54769 h 809763"/>
                    <a:gd name="connsiteX137" fmla="*/ 414338 w 669132"/>
                    <a:gd name="connsiteY137" fmla="*/ 40481 h 809763"/>
                    <a:gd name="connsiteX138" fmla="*/ 419100 w 669132"/>
                    <a:gd name="connsiteY138" fmla="*/ 33338 h 809763"/>
                    <a:gd name="connsiteX139" fmla="*/ 426244 w 669132"/>
                    <a:gd name="connsiteY139" fmla="*/ 30956 h 809763"/>
                    <a:gd name="connsiteX140" fmla="*/ 431007 w 669132"/>
                    <a:gd name="connsiteY140" fmla="*/ 23813 h 809763"/>
                    <a:gd name="connsiteX141" fmla="*/ 445294 w 669132"/>
                    <a:gd name="connsiteY141" fmla="*/ 14288 h 809763"/>
                    <a:gd name="connsiteX142" fmla="*/ 461963 w 669132"/>
                    <a:gd name="connsiteY142" fmla="*/ 7144 h 809763"/>
                    <a:gd name="connsiteX143" fmla="*/ 471488 w 669132"/>
                    <a:gd name="connsiteY143" fmla="*/ 0 h 809763"/>
                    <a:gd name="connsiteX144" fmla="*/ 490538 w 669132"/>
                    <a:gd name="connsiteY144" fmla="*/ 11906 h 809763"/>
                    <a:gd name="connsiteX145" fmla="*/ 504825 w 669132"/>
                    <a:gd name="connsiteY145" fmla="*/ 21431 h 809763"/>
                    <a:gd name="connsiteX146" fmla="*/ 516732 w 669132"/>
                    <a:gd name="connsiteY146" fmla="*/ 33338 h 809763"/>
                    <a:gd name="connsiteX147" fmla="*/ 528638 w 669132"/>
                    <a:gd name="connsiteY147" fmla="*/ 45244 h 809763"/>
                    <a:gd name="connsiteX148" fmla="*/ 521494 w 669132"/>
                    <a:gd name="connsiteY148" fmla="*/ 61913 h 809763"/>
                    <a:gd name="connsiteX149" fmla="*/ 514350 w 669132"/>
                    <a:gd name="connsiteY149" fmla="*/ 64294 h 809763"/>
                    <a:gd name="connsiteX150" fmla="*/ 511969 w 669132"/>
                    <a:gd name="connsiteY150" fmla="*/ 71438 h 809763"/>
                    <a:gd name="connsiteX151" fmla="*/ 519113 w 669132"/>
                    <a:gd name="connsiteY151" fmla="*/ 85725 h 809763"/>
                    <a:gd name="connsiteX152" fmla="*/ 526257 w 669132"/>
                    <a:gd name="connsiteY152" fmla="*/ 90488 h 809763"/>
                    <a:gd name="connsiteX153" fmla="*/ 533400 w 669132"/>
                    <a:gd name="connsiteY153" fmla="*/ 97631 h 809763"/>
                    <a:gd name="connsiteX154" fmla="*/ 538163 w 669132"/>
                    <a:gd name="connsiteY154" fmla="*/ 104775 h 809763"/>
                    <a:gd name="connsiteX155" fmla="*/ 545307 w 669132"/>
                    <a:gd name="connsiteY155" fmla="*/ 107156 h 809763"/>
                    <a:gd name="connsiteX156" fmla="*/ 552450 w 669132"/>
                    <a:gd name="connsiteY156" fmla="*/ 111919 h 809763"/>
                    <a:gd name="connsiteX157" fmla="*/ 566738 w 669132"/>
                    <a:gd name="connsiteY157" fmla="*/ 109538 h 809763"/>
                    <a:gd name="connsiteX158" fmla="*/ 590550 w 669132"/>
                    <a:gd name="connsiteY158" fmla="*/ 107156 h 809763"/>
                    <a:gd name="connsiteX159" fmla="*/ 609600 w 669132"/>
                    <a:gd name="connsiteY159" fmla="*/ 109538 h 809763"/>
                    <a:gd name="connsiteX160" fmla="*/ 626269 w 669132"/>
                    <a:gd name="connsiteY160" fmla="*/ 114300 h 809763"/>
                    <a:gd name="connsiteX161" fmla="*/ 633413 w 669132"/>
                    <a:gd name="connsiteY161" fmla="*/ 119063 h 809763"/>
                    <a:gd name="connsiteX162" fmla="*/ 652463 w 669132"/>
                    <a:gd name="connsiteY16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320675 w 669132"/>
                    <a:gd name="connsiteY91" fmla="*/ 520321 h 809763"/>
                    <a:gd name="connsiteX92" fmla="*/ 319088 w 669132"/>
                    <a:gd name="connsiteY92" fmla="*/ 469106 h 809763"/>
                    <a:gd name="connsiteX93" fmla="*/ 323850 w 669132"/>
                    <a:gd name="connsiteY93" fmla="*/ 454819 h 809763"/>
                    <a:gd name="connsiteX94" fmla="*/ 326232 w 669132"/>
                    <a:gd name="connsiteY94" fmla="*/ 447675 h 809763"/>
                    <a:gd name="connsiteX95" fmla="*/ 328613 w 669132"/>
                    <a:gd name="connsiteY95" fmla="*/ 423863 h 809763"/>
                    <a:gd name="connsiteX96" fmla="*/ 330994 w 669132"/>
                    <a:gd name="connsiteY96" fmla="*/ 416719 h 809763"/>
                    <a:gd name="connsiteX97" fmla="*/ 340519 w 669132"/>
                    <a:gd name="connsiteY97" fmla="*/ 383381 h 809763"/>
                    <a:gd name="connsiteX98" fmla="*/ 342900 w 669132"/>
                    <a:gd name="connsiteY98" fmla="*/ 347663 h 809763"/>
                    <a:gd name="connsiteX99" fmla="*/ 345282 w 669132"/>
                    <a:gd name="connsiteY99" fmla="*/ 340519 h 809763"/>
                    <a:gd name="connsiteX100" fmla="*/ 347663 w 669132"/>
                    <a:gd name="connsiteY100" fmla="*/ 323850 h 809763"/>
                    <a:gd name="connsiteX101" fmla="*/ 350044 w 669132"/>
                    <a:gd name="connsiteY101" fmla="*/ 280988 h 809763"/>
                    <a:gd name="connsiteX102" fmla="*/ 352425 w 669132"/>
                    <a:gd name="connsiteY102" fmla="*/ 261938 h 809763"/>
                    <a:gd name="connsiteX103" fmla="*/ 345282 w 669132"/>
                    <a:gd name="connsiteY103" fmla="*/ 257175 h 809763"/>
                    <a:gd name="connsiteX104" fmla="*/ 338138 w 669132"/>
                    <a:gd name="connsiteY104" fmla="*/ 259556 h 809763"/>
                    <a:gd name="connsiteX105" fmla="*/ 330994 w 669132"/>
                    <a:gd name="connsiteY105" fmla="*/ 264319 h 809763"/>
                    <a:gd name="connsiteX106" fmla="*/ 316707 w 669132"/>
                    <a:gd name="connsiteY106" fmla="*/ 269081 h 809763"/>
                    <a:gd name="connsiteX107" fmla="*/ 309563 w 669132"/>
                    <a:gd name="connsiteY107" fmla="*/ 271463 h 809763"/>
                    <a:gd name="connsiteX108" fmla="*/ 311944 w 669132"/>
                    <a:gd name="connsiteY108" fmla="*/ 264319 h 809763"/>
                    <a:gd name="connsiteX109" fmla="*/ 307182 w 669132"/>
                    <a:gd name="connsiteY109" fmla="*/ 250031 h 809763"/>
                    <a:gd name="connsiteX110" fmla="*/ 295275 w 669132"/>
                    <a:gd name="connsiteY110" fmla="*/ 228600 h 809763"/>
                    <a:gd name="connsiteX111" fmla="*/ 288132 w 669132"/>
                    <a:gd name="connsiteY111" fmla="*/ 223838 h 809763"/>
                    <a:gd name="connsiteX112" fmla="*/ 290513 w 669132"/>
                    <a:gd name="connsiteY112" fmla="*/ 216694 h 809763"/>
                    <a:gd name="connsiteX113" fmla="*/ 297657 w 669132"/>
                    <a:gd name="connsiteY113" fmla="*/ 214313 h 809763"/>
                    <a:gd name="connsiteX114" fmla="*/ 304800 w 669132"/>
                    <a:gd name="connsiteY114" fmla="*/ 209550 h 809763"/>
                    <a:gd name="connsiteX115" fmla="*/ 311944 w 669132"/>
                    <a:gd name="connsiteY115" fmla="*/ 202406 h 809763"/>
                    <a:gd name="connsiteX116" fmla="*/ 319088 w 669132"/>
                    <a:gd name="connsiteY116" fmla="*/ 200025 h 809763"/>
                    <a:gd name="connsiteX117" fmla="*/ 333375 w 669132"/>
                    <a:gd name="connsiteY117" fmla="*/ 192881 h 809763"/>
                    <a:gd name="connsiteX118" fmla="*/ 347663 w 669132"/>
                    <a:gd name="connsiteY118" fmla="*/ 190500 h 809763"/>
                    <a:gd name="connsiteX119" fmla="*/ 361950 w 669132"/>
                    <a:gd name="connsiteY119" fmla="*/ 185738 h 809763"/>
                    <a:gd name="connsiteX120" fmla="*/ 369094 w 669132"/>
                    <a:gd name="connsiteY120" fmla="*/ 180975 h 809763"/>
                    <a:gd name="connsiteX121" fmla="*/ 373857 w 669132"/>
                    <a:gd name="connsiteY121" fmla="*/ 173831 h 809763"/>
                    <a:gd name="connsiteX122" fmla="*/ 381000 w 669132"/>
                    <a:gd name="connsiteY122" fmla="*/ 171450 h 809763"/>
                    <a:gd name="connsiteX123" fmla="*/ 388144 w 669132"/>
                    <a:gd name="connsiteY123" fmla="*/ 166688 h 809763"/>
                    <a:gd name="connsiteX124" fmla="*/ 390525 w 669132"/>
                    <a:gd name="connsiteY124" fmla="*/ 159544 h 809763"/>
                    <a:gd name="connsiteX125" fmla="*/ 395288 w 669132"/>
                    <a:gd name="connsiteY125" fmla="*/ 152400 h 809763"/>
                    <a:gd name="connsiteX126" fmla="*/ 404813 w 669132"/>
                    <a:gd name="connsiteY126" fmla="*/ 130969 h 809763"/>
                    <a:gd name="connsiteX127" fmla="*/ 407194 w 669132"/>
                    <a:gd name="connsiteY127" fmla="*/ 111919 h 809763"/>
                    <a:gd name="connsiteX128" fmla="*/ 392907 w 669132"/>
                    <a:gd name="connsiteY128" fmla="*/ 107156 h 809763"/>
                    <a:gd name="connsiteX129" fmla="*/ 378619 w 669132"/>
                    <a:gd name="connsiteY129" fmla="*/ 102394 h 809763"/>
                    <a:gd name="connsiteX130" fmla="*/ 369094 w 669132"/>
                    <a:gd name="connsiteY130" fmla="*/ 100013 h 809763"/>
                    <a:gd name="connsiteX131" fmla="*/ 366713 w 669132"/>
                    <a:gd name="connsiteY131" fmla="*/ 92869 h 809763"/>
                    <a:gd name="connsiteX132" fmla="*/ 357188 w 669132"/>
                    <a:gd name="connsiteY132" fmla="*/ 83344 h 809763"/>
                    <a:gd name="connsiteX133" fmla="*/ 371475 w 669132"/>
                    <a:gd name="connsiteY133" fmla="*/ 78581 h 809763"/>
                    <a:gd name="connsiteX134" fmla="*/ 388144 w 669132"/>
                    <a:gd name="connsiteY134" fmla="*/ 71438 h 809763"/>
                    <a:gd name="connsiteX135" fmla="*/ 404813 w 669132"/>
                    <a:gd name="connsiteY135" fmla="*/ 54769 h 809763"/>
                    <a:gd name="connsiteX136" fmla="*/ 414338 w 669132"/>
                    <a:gd name="connsiteY136" fmla="*/ 40481 h 809763"/>
                    <a:gd name="connsiteX137" fmla="*/ 419100 w 669132"/>
                    <a:gd name="connsiteY137" fmla="*/ 33338 h 809763"/>
                    <a:gd name="connsiteX138" fmla="*/ 426244 w 669132"/>
                    <a:gd name="connsiteY138" fmla="*/ 30956 h 809763"/>
                    <a:gd name="connsiteX139" fmla="*/ 431007 w 669132"/>
                    <a:gd name="connsiteY139" fmla="*/ 23813 h 809763"/>
                    <a:gd name="connsiteX140" fmla="*/ 445294 w 669132"/>
                    <a:gd name="connsiteY140" fmla="*/ 14288 h 809763"/>
                    <a:gd name="connsiteX141" fmla="*/ 461963 w 669132"/>
                    <a:gd name="connsiteY141" fmla="*/ 7144 h 809763"/>
                    <a:gd name="connsiteX142" fmla="*/ 471488 w 669132"/>
                    <a:gd name="connsiteY142" fmla="*/ 0 h 809763"/>
                    <a:gd name="connsiteX143" fmla="*/ 490538 w 669132"/>
                    <a:gd name="connsiteY143" fmla="*/ 11906 h 809763"/>
                    <a:gd name="connsiteX144" fmla="*/ 504825 w 669132"/>
                    <a:gd name="connsiteY144" fmla="*/ 21431 h 809763"/>
                    <a:gd name="connsiteX145" fmla="*/ 516732 w 669132"/>
                    <a:gd name="connsiteY145" fmla="*/ 33338 h 809763"/>
                    <a:gd name="connsiteX146" fmla="*/ 528638 w 669132"/>
                    <a:gd name="connsiteY146" fmla="*/ 45244 h 809763"/>
                    <a:gd name="connsiteX147" fmla="*/ 521494 w 669132"/>
                    <a:gd name="connsiteY147" fmla="*/ 61913 h 809763"/>
                    <a:gd name="connsiteX148" fmla="*/ 514350 w 669132"/>
                    <a:gd name="connsiteY148" fmla="*/ 64294 h 809763"/>
                    <a:gd name="connsiteX149" fmla="*/ 511969 w 669132"/>
                    <a:gd name="connsiteY149" fmla="*/ 71438 h 809763"/>
                    <a:gd name="connsiteX150" fmla="*/ 519113 w 669132"/>
                    <a:gd name="connsiteY150" fmla="*/ 85725 h 809763"/>
                    <a:gd name="connsiteX151" fmla="*/ 526257 w 669132"/>
                    <a:gd name="connsiteY151" fmla="*/ 90488 h 809763"/>
                    <a:gd name="connsiteX152" fmla="*/ 533400 w 669132"/>
                    <a:gd name="connsiteY152" fmla="*/ 97631 h 809763"/>
                    <a:gd name="connsiteX153" fmla="*/ 538163 w 669132"/>
                    <a:gd name="connsiteY153" fmla="*/ 104775 h 809763"/>
                    <a:gd name="connsiteX154" fmla="*/ 545307 w 669132"/>
                    <a:gd name="connsiteY154" fmla="*/ 107156 h 809763"/>
                    <a:gd name="connsiteX155" fmla="*/ 552450 w 669132"/>
                    <a:gd name="connsiteY155" fmla="*/ 111919 h 809763"/>
                    <a:gd name="connsiteX156" fmla="*/ 566738 w 669132"/>
                    <a:gd name="connsiteY156" fmla="*/ 109538 h 809763"/>
                    <a:gd name="connsiteX157" fmla="*/ 590550 w 669132"/>
                    <a:gd name="connsiteY157" fmla="*/ 107156 h 809763"/>
                    <a:gd name="connsiteX158" fmla="*/ 609600 w 669132"/>
                    <a:gd name="connsiteY158" fmla="*/ 109538 h 809763"/>
                    <a:gd name="connsiteX159" fmla="*/ 626269 w 669132"/>
                    <a:gd name="connsiteY159" fmla="*/ 114300 h 809763"/>
                    <a:gd name="connsiteX160" fmla="*/ 633413 w 669132"/>
                    <a:gd name="connsiteY160" fmla="*/ 119063 h 809763"/>
                    <a:gd name="connsiteX161" fmla="*/ 652463 w 669132"/>
                    <a:gd name="connsiteY16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320675 w 669132"/>
                    <a:gd name="connsiteY90" fmla="*/ 520321 h 809763"/>
                    <a:gd name="connsiteX91" fmla="*/ 319088 w 669132"/>
                    <a:gd name="connsiteY91" fmla="*/ 469106 h 809763"/>
                    <a:gd name="connsiteX92" fmla="*/ 323850 w 669132"/>
                    <a:gd name="connsiteY92" fmla="*/ 454819 h 809763"/>
                    <a:gd name="connsiteX93" fmla="*/ 326232 w 669132"/>
                    <a:gd name="connsiteY93" fmla="*/ 447675 h 809763"/>
                    <a:gd name="connsiteX94" fmla="*/ 328613 w 669132"/>
                    <a:gd name="connsiteY94" fmla="*/ 423863 h 809763"/>
                    <a:gd name="connsiteX95" fmla="*/ 330994 w 669132"/>
                    <a:gd name="connsiteY95" fmla="*/ 416719 h 809763"/>
                    <a:gd name="connsiteX96" fmla="*/ 340519 w 669132"/>
                    <a:gd name="connsiteY96" fmla="*/ 383381 h 809763"/>
                    <a:gd name="connsiteX97" fmla="*/ 342900 w 669132"/>
                    <a:gd name="connsiteY97" fmla="*/ 347663 h 809763"/>
                    <a:gd name="connsiteX98" fmla="*/ 345282 w 669132"/>
                    <a:gd name="connsiteY98" fmla="*/ 340519 h 809763"/>
                    <a:gd name="connsiteX99" fmla="*/ 347663 w 669132"/>
                    <a:gd name="connsiteY99" fmla="*/ 323850 h 809763"/>
                    <a:gd name="connsiteX100" fmla="*/ 350044 w 669132"/>
                    <a:gd name="connsiteY100" fmla="*/ 280988 h 809763"/>
                    <a:gd name="connsiteX101" fmla="*/ 352425 w 669132"/>
                    <a:gd name="connsiteY101" fmla="*/ 261938 h 809763"/>
                    <a:gd name="connsiteX102" fmla="*/ 345282 w 669132"/>
                    <a:gd name="connsiteY102" fmla="*/ 257175 h 809763"/>
                    <a:gd name="connsiteX103" fmla="*/ 338138 w 669132"/>
                    <a:gd name="connsiteY103" fmla="*/ 259556 h 809763"/>
                    <a:gd name="connsiteX104" fmla="*/ 330994 w 669132"/>
                    <a:gd name="connsiteY104" fmla="*/ 264319 h 809763"/>
                    <a:gd name="connsiteX105" fmla="*/ 316707 w 669132"/>
                    <a:gd name="connsiteY105" fmla="*/ 269081 h 809763"/>
                    <a:gd name="connsiteX106" fmla="*/ 309563 w 669132"/>
                    <a:gd name="connsiteY106" fmla="*/ 271463 h 809763"/>
                    <a:gd name="connsiteX107" fmla="*/ 311944 w 669132"/>
                    <a:gd name="connsiteY107" fmla="*/ 264319 h 809763"/>
                    <a:gd name="connsiteX108" fmla="*/ 307182 w 669132"/>
                    <a:gd name="connsiteY108" fmla="*/ 250031 h 809763"/>
                    <a:gd name="connsiteX109" fmla="*/ 295275 w 669132"/>
                    <a:gd name="connsiteY109" fmla="*/ 228600 h 809763"/>
                    <a:gd name="connsiteX110" fmla="*/ 288132 w 669132"/>
                    <a:gd name="connsiteY110" fmla="*/ 223838 h 809763"/>
                    <a:gd name="connsiteX111" fmla="*/ 290513 w 669132"/>
                    <a:gd name="connsiteY111" fmla="*/ 216694 h 809763"/>
                    <a:gd name="connsiteX112" fmla="*/ 297657 w 669132"/>
                    <a:gd name="connsiteY112" fmla="*/ 214313 h 809763"/>
                    <a:gd name="connsiteX113" fmla="*/ 304800 w 669132"/>
                    <a:gd name="connsiteY113" fmla="*/ 209550 h 809763"/>
                    <a:gd name="connsiteX114" fmla="*/ 311944 w 669132"/>
                    <a:gd name="connsiteY114" fmla="*/ 202406 h 809763"/>
                    <a:gd name="connsiteX115" fmla="*/ 319088 w 669132"/>
                    <a:gd name="connsiteY115" fmla="*/ 200025 h 809763"/>
                    <a:gd name="connsiteX116" fmla="*/ 333375 w 669132"/>
                    <a:gd name="connsiteY116" fmla="*/ 192881 h 809763"/>
                    <a:gd name="connsiteX117" fmla="*/ 347663 w 669132"/>
                    <a:gd name="connsiteY117" fmla="*/ 190500 h 809763"/>
                    <a:gd name="connsiteX118" fmla="*/ 361950 w 669132"/>
                    <a:gd name="connsiteY118" fmla="*/ 185738 h 809763"/>
                    <a:gd name="connsiteX119" fmla="*/ 369094 w 669132"/>
                    <a:gd name="connsiteY119" fmla="*/ 180975 h 809763"/>
                    <a:gd name="connsiteX120" fmla="*/ 373857 w 669132"/>
                    <a:gd name="connsiteY120" fmla="*/ 173831 h 809763"/>
                    <a:gd name="connsiteX121" fmla="*/ 381000 w 669132"/>
                    <a:gd name="connsiteY121" fmla="*/ 171450 h 809763"/>
                    <a:gd name="connsiteX122" fmla="*/ 388144 w 669132"/>
                    <a:gd name="connsiteY122" fmla="*/ 166688 h 809763"/>
                    <a:gd name="connsiteX123" fmla="*/ 390525 w 669132"/>
                    <a:gd name="connsiteY123" fmla="*/ 159544 h 809763"/>
                    <a:gd name="connsiteX124" fmla="*/ 395288 w 669132"/>
                    <a:gd name="connsiteY124" fmla="*/ 152400 h 809763"/>
                    <a:gd name="connsiteX125" fmla="*/ 404813 w 669132"/>
                    <a:gd name="connsiteY125" fmla="*/ 130969 h 809763"/>
                    <a:gd name="connsiteX126" fmla="*/ 407194 w 669132"/>
                    <a:gd name="connsiteY126" fmla="*/ 111919 h 809763"/>
                    <a:gd name="connsiteX127" fmla="*/ 392907 w 669132"/>
                    <a:gd name="connsiteY127" fmla="*/ 107156 h 809763"/>
                    <a:gd name="connsiteX128" fmla="*/ 378619 w 669132"/>
                    <a:gd name="connsiteY128" fmla="*/ 102394 h 809763"/>
                    <a:gd name="connsiteX129" fmla="*/ 369094 w 669132"/>
                    <a:gd name="connsiteY129" fmla="*/ 100013 h 809763"/>
                    <a:gd name="connsiteX130" fmla="*/ 366713 w 669132"/>
                    <a:gd name="connsiteY130" fmla="*/ 92869 h 809763"/>
                    <a:gd name="connsiteX131" fmla="*/ 357188 w 669132"/>
                    <a:gd name="connsiteY131" fmla="*/ 83344 h 809763"/>
                    <a:gd name="connsiteX132" fmla="*/ 371475 w 669132"/>
                    <a:gd name="connsiteY132" fmla="*/ 78581 h 809763"/>
                    <a:gd name="connsiteX133" fmla="*/ 388144 w 669132"/>
                    <a:gd name="connsiteY133" fmla="*/ 71438 h 809763"/>
                    <a:gd name="connsiteX134" fmla="*/ 404813 w 669132"/>
                    <a:gd name="connsiteY134" fmla="*/ 54769 h 809763"/>
                    <a:gd name="connsiteX135" fmla="*/ 414338 w 669132"/>
                    <a:gd name="connsiteY135" fmla="*/ 40481 h 809763"/>
                    <a:gd name="connsiteX136" fmla="*/ 419100 w 669132"/>
                    <a:gd name="connsiteY136" fmla="*/ 33338 h 809763"/>
                    <a:gd name="connsiteX137" fmla="*/ 426244 w 669132"/>
                    <a:gd name="connsiteY137" fmla="*/ 30956 h 809763"/>
                    <a:gd name="connsiteX138" fmla="*/ 431007 w 669132"/>
                    <a:gd name="connsiteY138" fmla="*/ 23813 h 809763"/>
                    <a:gd name="connsiteX139" fmla="*/ 445294 w 669132"/>
                    <a:gd name="connsiteY139" fmla="*/ 14288 h 809763"/>
                    <a:gd name="connsiteX140" fmla="*/ 461963 w 669132"/>
                    <a:gd name="connsiteY140" fmla="*/ 7144 h 809763"/>
                    <a:gd name="connsiteX141" fmla="*/ 471488 w 669132"/>
                    <a:gd name="connsiteY141" fmla="*/ 0 h 809763"/>
                    <a:gd name="connsiteX142" fmla="*/ 490538 w 669132"/>
                    <a:gd name="connsiteY142" fmla="*/ 11906 h 809763"/>
                    <a:gd name="connsiteX143" fmla="*/ 504825 w 669132"/>
                    <a:gd name="connsiteY143" fmla="*/ 21431 h 809763"/>
                    <a:gd name="connsiteX144" fmla="*/ 516732 w 669132"/>
                    <a:gd name="connsiteY144" fmla="*/ 33338 h 809763"/>
                    <a:gd name="connsiteX145" fmla="*/ 528638 w 669132"/>
                    <a:gd name="connsiteY145" fmla="*/ 45244 h 809763"/>
                    <a:gd name="connsiteX146" fmla="*/ 521494 w 669132"/>
                    <a:gd name="connsiteY146" fmla="*/ 61913 h 809763"/>
                    <a:gd name="connsiteX147" fmla="*/ 514350 w 669132"/>
                    <a:gd name="connsiteY147" fmla="*/ 64294 h 809763"/>
                    <a:gd name="connsiteX148" fmla="*/ 511969 w 669132"/>
                    <a:gd name="connsiteY148" fmla="*/ 71438 h 809763"/>
                    <a:gd name="connsiteX149" fmla="*/ 519113 w 669132"/>
                    <a:gd name="connsiteY149" fmla="*/ 85725 h 809763"/>
                    <a:gd name="connsiteX150" fmla="*/ 526257 w 669132"/>
                    <a:gd name="connsiteY150" fmla="*/ 90488 h 809763"/>
                    <a:gd name="connsiteX151" fmla="*/ 533400 w 669132"/>
                    <a:gd name="connsiteY151" fmla="*/ 97631 h 809763"/>
                    <a:gd name="connsiteX152" fmla="*/ 538163 w 669132"/>
                    <a:gd name="connsiteY152" fmla="*/ 104775 h 809763"/>
                    <a:gd name="connsiteX153" fmla="*/ 545307 w 669132"/>
                    <a:gd name="connsiteY153" fmla="*/ 107156 h 809763"/>
                    <a:gd name="connsiteX154" fmla="*/ 552450 w 669132"/>
                    <a:gd name="connsiteY154" fmla="*/ 111919 h 809763"/>
                    <a:gd name="connsiteX155" fmla="*/ 566738 w 669132"/>
                    <a:gd name="connsiteY155" fmla="*/ 109538 h 809763"/>
                    <a:gd name="connsiteX156" fmla="*/ 590550 w 669132"/>
                    <a:gd name="connsiteY156" fmla="*/ 107156 h 809763"/>
                    <a:gd name="connsiteX157" fmla="*/ 609600 w 669132"/>
                    <a:gd name="connsiteY157" fmla="*/ 109538 h 809763"/>
                    <a:gd name="connsiteX158" fmla="*/ 626269 w 669132"/>
                    <a:gd name="connsiteY158" fmla="*/ 114300 h 809763"/>
                    <a:gd name="connsiteX159" fmla="*/ 633413 w 669132"/>
                    <a:gd name="connsiteY159" fmla="*/ 119063 h 809763"/>
                    <a:gd name="connsiteX160" fmla="*/ 652463 w 669132"/>
                    <a:gd name="connsiteY16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320675 w 669132"/>
                    <a:gd name="connsiteY89" fmla="*/ 520321 h 809763"/>
                    <a:gd name="connsiteX90" fmla="*/ 319088 w 669132"/>
                    <a:gd name="connsiteY90" fmla="*/ 469106 h 809763"/>
                    <a:gd name="connsiteX91" fmla="*/ 323850 w 669132"/>
                    <a:gd name="connsiteY91" fmla="*/ 454819 h 809763"/>
                    <a:gd name="connsiteX92" fmla="*/ 326232 w 669132"/>
                    <a:gd name="connsiteY92" fmla="*/ 447675 h 809763"/>
                    <a:gd name="connsiteX93" fmla="*/ 328613 w 669132"/>
                    <a:gd name="connsiteY93" fmla="*/ 423863 h 809763"/>
                    <a:gd name="connsiteX94" fmla="*/ 330994 w 669132"/>
                    <a:gd name="connsiteY94" fmla="*/ 416719 h 809763"/>
                    <a:gd name="connsiteX95" fmla="*/ 340519 w 669132"/>
                    <a:gd name="connsiteY95" fmla="*/ 383381 h 809763"/>
                    <a:gd name="connsiteX96" fmla="*/ 342900 w 669132"/>
                    <a:gd name="connsiteY96" fmla="*/ 347663 h 809763"/>
                    <a:gd name="connsiteX97" fmla="*/ 345282 w 669132"/>
                    <a:gd name="connsiteY97" fmla="*/ 340519 h 809763"/>
                    <a:gd name="connsiteX98" fmla="*/ 347663 w 669132"/>
                    <a:gd name="connsiteY98" fmla="*/ 323850 h 809763"/>
                    <a:gd name="connsiteX99" fmla="*/ 350044 w 669132"/>
                    <a:gd name="connsiteY99" fmla="*/ 280988 h 809763"/>
                    <a:gd name="connsiteX100" fmla="*/ 352425 w 669132"/>
                    <a:gd name="connsiteY100" fmla="*/ 261938 h 809763"/>
                    <a:gd name="connsiteX101" fmla="*/ 345282 w 669132"/>
                    <a:gd name="connsiteY101" fmla="*/ 257175 h 809763"/>
                    <a:gd name="connsiteX102" fmla="*/ 338138 w 669132"/>
                    <a:gd name="connsiteY102" fmla="*/ 259556 h 809763"/>
                    <a:gd name="connsiteX103" fmla="*/ 330994 w 669132"/>
                    <a:gd name="connsiteY103" fmla="*/ 264319 h 809763"/>
                    <a:gd name="connsiteX104" fmla="*/ 316707 w 669132"/>
                    <a:gd name="connsiteY104" fmla="*/ 269081 h 809763"/>
                    <a:gd name="connsiteX105" fmla="*/ 309563 w 669132"/>
                    <a:gd name="connsiteY105" fmla="*/ 271463 h 809763"/>
                    <a:gd name="connsiteX106" fmla="*/ 311944 w 669132"/>
                    <a:gd name="connsiteY106" fmla="*/ 264319 h 809763"/>
                    <a:gd name="connsiteX107" fmla="*/ 307182 w 669132"/>
                    <a:gd name="connsiteY107" fmla="*/ 250031 h 809763"/>
                    <a:gd name="connsiteX108" fmla="*/ 295275 w 669132"/>
                    <a:gd name="connsiteY108" fmla="*/ 228600 h 809763"/>
                    <a:gd name="connsiteX109" fmla="*/ 288132 w 669132"/>
                    <a:gd name="connsiteY109" fmla="*/ 223838 h 809763"/>
                    <a:gd name="connsiteX110" fmla="*/ 290513 w 669132"/>
                    <a:gd name="connsiteY110" fmla="*/ 216694 h 809763"/>
                    <a:gd name="connsiteX111" fmla="*/ 297657 w 669132"/>
                    <a:gd name="connsiteY111" fmla="*/ 214313 h 809763"/>
                    <a:gd name="connsiteX112" fmla="*/ 304800 w 669132"/>
                    <a:gd name="connsiteY112" fmla="*/ 209550 h 809763"/>
                    <a:gd name="connsiteX113" fmla="*/ 311944 w 669132"/>
                    <a:gd name="connsiteY113" fmla="*/ 202406 h 809763"/>
                    <a:gd name="connsiteX114" fmla="*/ 319088 w 669132"/>
                    <a:gd name="connsiteY114" fmla="*/ 200025 h 809763"/>
                    <a:gd name="connsiteX115" fmla="*/ 333375 w 669132"/>
                    <a:gd name="connsiteY115" fmla="*/ 192881 h 809763"/>
                    <a:gd name="connsiteX116" fmla="*/ 347663 w 669132"/>
                    <a:gd name="connsiteY116" fmla="*/ 190500 h 809763"/>
                    <a:gd name="connsiteX117" fmla="*/ 361950 w 669132"/>
                    <a:gd name="connsiteY117" fmla="*/ 185738 h 809763"/>
                    <a:gd name="connsiteX118" fmla="*/ 369094 w 669132"/>
                    <a:gd name="connsiteY118" fmla="*/ 180975 h 809763"/>
                    <a:gd name="connsiteX119" fmla="*/ 373857 w 669132"/>
                    <a:gd name="connsiteY119" fmla="*/ 173831 h 809763"/>
                    <a:gd name="connsiteX120" fmla="*/ 381000 w 669132"/>
                    <a:gd name="connsiteY120" fmla="*/ 171450 h 809763"/>
                    <a:gd name="connsiteX121" fmla="*/ 388144 w 669132"/>
                    <a:gd name="connsiteY121" fmla="*/ 166688 h 809763"/>
                    <a:gd name="connsiteX122" fmla="*/ 390525 w 669132"/>
                    <a:gd name="connsiteY122" fmla="*/ 159544 h 809763"/>
                    <a:gd name="connsiteX123" fmla="*/ 395288 w 669132"/>
                    <a:gd name="connsiteY123" fmla="*/ 152400 h 809763"/>
                    <a:gd name="connsiteX124" fmla="*/ 404813 w 669132"/>
                    <a:gd name="connsiteY124" fmla="*/ 130969 h 809763"/>
                    <a:gd name="connsiteX125" fmla="*/ 407194 w 669132"/>
                    <a:gd name="connsiteY125" fmla="*/ 111919 h 809763"/>
                    <a:gd name="connsiteX126" fmla="*/ 392907 w 669132"/>
                    <a:gd name="connsiteY126" fmla="*/ 107156 h 809763"/>
                    <a:gd name="connsiteX127" fmla="*/ 378619 w 669132"/>
                    <a:gd name="connsiteY127" fmla="*/ 102394 h 809763"/>
                    <a:gd name="connsiteX128" fmla="*/ 369094 w 669132"/>
                    <a:gd name="connsiteY128" fmla="*/ 100013 h 809763"/>
                    <a:gd name="connsiteX129" fmla="*/ 366713 w 669132"/>
                    <a:gd name="connsiteY129" fmla="*/ 92869 h 809763"/>
                    <a:gd name="connsiteX130" fmla="*/ 357188 w 669132"/>
                    <a:gd name="connsiteY130" fmla="*/ 83344 h 809763"/>
                    <a:gd name="connsiteX131" fmla="*/ 371475 w 669132"/>
                    <a:gd name="connsiteY131" fmla="*/ 78581 h 809763"/>
                    <a:gd name="connsiteX132" fmla="*/ 388144 w 669132"/>
                    <a:gd name="connsiteY132" fmla="*/ 71438 h 809763"/>
                    <a:gd name="connsiteX133" fmla="*/ 404813 w 669132"/>
                    <a:gd name="connsiteY133" fmla="*/ 54769 h 809763"/>
                    <a:gd name="connsiteX134" fmla="*/ 414338 w 669132"/>
                    <a:gd name="connsiteY134" fmla="*/ 40481 h 809763"/>
                    <a:gd name="connsiteX135" fmla="*/ 419100 w 669132"/>
                    <a:gd name="connsiteY135" fmla="*/ 33338 h 809763"/>
                    <a:gd name="connsiteX136" fmla="*/ 426244 w 669132"/>
                    <a:gd name="connsiteY136" fmla="*/ 30956 h 809763"/>
                    <a:gd name="connsiteX137" fmla="*/ 431007 w 669132"/>
                    <a:gd name="connsiteY137" fmla="*/ 23813 h 809763"/>
                    <a:gd name="connsiteX138" fmla="*/ 445294 w 669132"/>
                    <a:gd name="connsiteY138" fmla="*/ 14288 h 809763"/>
                    <a:gd name="connsiteX139" fmla="*/ 461963 w 669132"/>
                    <a:gd name="connsiteY139" fmla="*/ 7144 h 809763"/>
                    <a:gd name="connsiteX140" fmla="*/ 471488 w 669132"/>
                    <a:gd name="connsiteY140" fmla="*/ 0 h 809763"/>
                    <a:gd name="connsiteX141" fmla="*/ 490538 w 669132"/>
                    <a:gd name="connsiteY141" fmla="*/ 11906 h 809763"/>
                    <a:gd name="connsiteX142" fmla="*/ 504825 w 669132"/>
                    <a:gd name="connsiteY142" fmla="*/ 21431 h 809763"/>
                    <a:gd name="connsiteX143" fmla="*/ 516732 w 669132"/>
                    <a:gd name="connsiteY143" fmla="*/ 33338 h 809763"/>
                    <a:gd name="connsiteX144" fmla="*/ 528638 w 669132"/>
                    <a:gd name="connsiteY144" fmla="*/ 45244 h 809763"/>
                    <a:gd name="connsiteX145" fmla="*/ 521494 w 669132"/>
                    <a:gd name="connsiteY145" fmla="*/ 61913 h 809763"/>
                    <a:gd name="connsiteX146" fmla="*/ 514350 w 669132"/>
                    <a:gd name="connsiteY146" fmla="*/ 64294 h 809763"/>
                    <a:gd name="connsiteX147" fmla="*/ 511969 w 669132"/>
                    <a:gd name="connsiteY147" fmla="*/ 71438 h 809763"/>
                    <a:gd name="connsiteX148" fmla="*/ 519113 w 669132"/>
                    <a:gd name="connsiteY148" fmla="*/ 85725 h 809763"/>
                    <a:gd name="connsiteX149" fmla="*/ 526257 w 669132"/>
                    <a:gd name="connsiteY149" fmla="*/ 90488 h 809763"/>
                    <a:gd name="connsiteX150" fmla="*/ 533400 w 669132"/>
                    <a:gd name="connsiteY150" fmla="*/ 97631 h 809763"/>
                    <a:gd name="connsiteX151" fmla="*/ 538163 w 669132"/>
                    <a:gd name="connsiteY151" fmla="*/ 104775 h 809763"/>
                    <a:gd name="connsiteX152" fmla="*/ 545307 w 669132"/>
                    <a:gd name="connsiteY152" fmla="*/ 107156 h 809763"/>
                    <a:gd name="connsiteX153" fmla="*/ 552450 w 669132"/>
                    <a:gd name="connsiteY153" fmla="*/ 111919 h 809763"/>
                    <a:gd name="connsiteX154" fmla="*/ 566738 w 669132"/>
                    <a:gd name="connsiteY154" fmla="*/ 109538 h 809763"/>
                    <a:gd name="connsiteX155" fmla="*/ 590550 w 669132"/>
                    <a:gd name="connsiteY155" fmla="*/ 107156 h 809763"/>
                    <a:gd name="connsiteX156" fmla="*/ 609600 w 669132"/>
                    <a:gd name="connsiteY156" fmla="*/ 109538 h 809763"/>
                    <a:gd name="connsiteX157" fmla="*/ 626269 w 669132"/>
                    <a:gd name="connsiteY157" fmla="*/ 114300 h 809763"/>
                    <a:gd name="connsiteX158" fmla="*/ 633413 w 669132"/>
                    <a:gd name="connsiteY158" fmla="*/ 119063 h 809763"/>
                    <a:gd name="connsiteX159" fmla="*/ 652463 w 669132"/>
                    <a:gd name="connsiteY15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320675 w 669132"/>
                    <a:gd name="connsiteY88" fmla="*/ 520321 h 809763"/>
                    <a:gd name="connsiteX89" fmla="*/ 319088 w 669132"/>
                    <a:gd name="connsiteY89" fmla="*/ 469106 h 809763"/>
                    <a:gd name="connsiteX90" fmla="*/ 323850 w 669132"/>
                    <a:gd name="connsiteY90" fmla="*/ 454819 h 809763"/>
                    <a:gd name="connsiteX91" fmla="*/ 326232 w 669132"/>
                    <a:gd name="connsiteY91" fmla="*/ 447675 h 809763"/>
                    <a:gd name="connsiteX92" fmla="*/ 328613 w 669132"/>
                    <a:gd name="connsiteY92" fmla="*/ 423863 h 809763"/>
                    <a:gd name="connsiteX93" fmla="*/ 330994 w 669132"/>
                    <a:gd name="connsiteY93" fmla="*/ 416719 h 809763"/>
                    <a:gd name="connsiteX94" fmla="*/ 340519 w 669132"/>
                    <a:gd name="connsiteY94" fmla="*/ 383381 h 809763"/>
                    <a:gd name="connsiteX95" fmla="*/ 342900 w 669132"/>
                    <a:gd name="connsiteY95" fmla="*/ 347663 h 809763"/>
                    <a:gd name="connsiteX96" fmla="*/ 345282 w 669132"/>
                    <a:gd name="connsiteY96" fmla="*/ 340519 h 809763"/>
                    <a:gd name="connsiteX97" fmla="*/ 347663 w 669132"/>
                    <a:gd name="connsiteY97" fmla="*/ 323850 h 809763"/>
                    <a:gd name="connsiteX98" fmla="*/ 350044 w 669132"/>
                    <a:gd name="connsiteY98" fmla="*/ 280988 h 809763"/>
                    <a:gd name="connsiteX99" fmla="*/ 352425 w 669132"/>
                    <a:gd name="connsiteY99" fmla="*/ 261938 h 809763"/>
                    <a:gd name="connsiteX100" fmla="*/ 345282 w 669132"/>
                    <a:gd name="connsiteY100" fmla="*/ 257175 h 809763"/>
                    <a:gd name="connsiteX101" fmla="*/ 338138 w 669132"/>
                    <a:gd name="connsiteY101" fmla="*/ 259556 h 809763"/>
                    <a:gd name="connsiteX102" fmla="*/ 330994 w 669132"/>
                    <a:gd name="connsiteY102" fmla="*/ 264319 h 809763"/>
                    <a:gd name="connsiteX103" fmla="*/ 316707 w 669132"/>
                    <a:gd name="connsiteY103" fmla="*/ 269081 h 809763"/>
                    <a:gd name="connsiteX104" fmla="*/ 309563 w 669132"/>
                    <a:gd name="connsiteY104" fmla="*/ 271463 h 809763"/>
                    <a:gd name="connsiteX105" fmla="*/ 311944 w 669132"/>
                    <a:gd name="connsiteY105" fmla="*/ 264319 h 809763"/>
                    <a:gd name="connsiteX106" fmla="*/ 307182 w 669132"/>
                    <a:gd name="connsiteY106" fmla="*/ 250031 h 809763"/>
                    <a:gd name="connsiteX107" fmla="*/ 295275 w 669132"/>
                    <a:gd name="connsiteY107" fmla="*/ 228600 h 809763"/>
                    <a:gd name="connsiteX108" fmla="*/ 288132 w 669132"/>
                    <a:gd name="connsiteY108" fmla="*/ 223838 h 809763"/>
                    <a:gd name="connsiteX109" fmla="*/ 290513 w 669132"/>
                    <a:gd name="connsiteY109" fmla="*/ 216694 h 809763"/>
                    <a:gd name="connsiteX110" fmla="*/ 297657 w 669132"/>
                    <a:gd name="connsiteY110" fmla="*/ 214313 h 809763"/>
                    <a:gd name="connsiteX111" fmla="*/ 304800 w 669132"/>
                    <a:gd name="connsiteY111" fmla="*/ 209550 h 809763"/>
                    <a:gd name="connsiteX112" fmla="*/ 311944 w 669132"/>
                    <a:gd name="connsiteY112" fmla="*/ 202406 h 809763"/>
                    <a:gd name="connsiteX113" fmla="*/ 319088 w 669132"/>
                    <a:gd name="connsiteY113" fmla="*/ 200025 h 809763"/>
                    <a:gd name="connsiteX114" fmla="*/ 333375 w 669132"/>
                    <a:gd name="connsiteY114" fmla="*/ 192881 h 809763"/>
                    <a:gd name="connsiteX115" fmla="*/ 347663 w 669132"/>
                    <a:gd name="connsiteY115" fmla="*/ 190500 h 809763"/>
                    <a:gd name="connsiteX116" fmla="*/ 361950 w 669132"/>
                    <a:gd name="connsiteY116" fmla="*/ 185738 h 809763"/>
                    <a:gd name="connsiteX117" fmla="*/ 369094 w 669132"/>
                    <a:gd name="connsiteY117" fmla="*/ 180975 h 809763"/>
                    <a:gd name="connsiteX118" fmla="*/ 373857 w 669132"/>
                    <a:gd name="connsiteY118" fmla="*/ 173831 h 809763"/>
                    <a:gd name="connsiteX119" fmla="*/ 381000 w 669132"/>
                    <a:gd name="connsiteY119" fmla="*/ 171450 h 809763"/>
                    <a:gd name="connsiteX120" fmla="*/ 388144 w 669132"/>
                    <a:gd name="connsiteY120" fmla="*/ 166688 h 809763"/>
                    <a:gd name="connsiteX121" fmla="*/ 390525 w 669132"/>
                    <a:gd name="connsiteY121" fmla="*/ 159544 h 809763"/>
                    <a:gd name="connsiteX122" fmla="*/ 395288 w 669132"/>
                    <a:gd name="connsiteY122" fmla="*/ 152400 h 809763"/>
                    <a:gd name="connsiteX123" fmla="*/ 404813 w 669132"/>
                    <a:gd name="connsiteY123" fmla="*/ 130969 h 809763"/>
                    <a:gd name="connsiteX124" fmla="*/ 407194 w 669132"/>
                    <a:gd name="connsiteY124" fmla="*/ 111919 h 809763"/>
                    <a:gd name="connsiteX125" fmla="*/ 392907 w 669132"/>
                    <a:gd name="connsiteY125" fmla="*/ 107156 h 809763"/>
                    <a:gd name="connsiteX126" fmla="*/ 378619 w 669132"/>
                    <a:gd name="connsiteY126" fmla="*/ 102394 h 809763"/>
                    <a:gd name="connsiteX127" fmla="*/ 369094 w 669132"/>
                    <a:gd name="connsiteY127" fmla="*/ 100013 h 809763"/>
                    <a:gd name="connsiteX128" fmla="*/ 366713 w 669132"/>
                    <a:gd name="connsiteY128" fmla="*/ 92869 h 809763"/>
                    <a:gd name="connsiteX129" fmla="*/ 357188 w 669132"/>
                    <a:gd name="connsiteY129" fmla="*/ 83344 h 809763"/>
                    <a:gd name="connsiteX130" fmla="*/ 371475 w 669132"/>
                    <a:gd name="connsiteY130" fmla="*/ 78581 h 809763"/>
                    <a:gd name="connsiteX131" fmla="*/ 388144 w 669132"/>
                    <a:gd name="connsiteY131" fmla="*/ 71438 h 809763"/>
                    <a:gd name="connsiteX132" fmla="*/ 404813 w 669132"/>
                    <a:gd name="connsiteY132" fmla="*/ 54769 h 809763"/>
                    <a:gd name="connsiteX133" fmla="*/ 414338 w 669132"/>
                    <a:gd name="connsiteY133" fmla="*/ 40481 h 809763"/>
                    <a:gd name="connsiteX134" fmla="*/ 419100 w 669132"/>
                    <a:gd name="connsiteY134" fmla="*/ 33338 h 809763"/>
                    <a:gd name="connsiteX135" fmla="*/ 426244 w 669132"/>
                    <a:gd name="connsiteY135" fmla="*/ 30956 h 809763"/>
                    <a:gd name="connsiteX136" fmla="*/ 431007 w 669132"/>
                    <a:gd name="connsiteY136" fmla="*/ 23813 h 809763"/>
                    <a:gd name="connsiteX137" fmla="*/ 445294 w 669132"/>
                    <a:gd name="connsiteY137" fmla="*/ 14288 h 809763"/>
                    <a:gd name="connsiteX138" fmla="*/ 461963 w 669132"/>
                    <a:gd name="connsiteY138" fmla="*/ 7144 h 809763"/>
                    <a:gd name="connsiteX139" fmla="*/ 471488 w 669132"/>
                    <a:gd name="connsiteY139" fmla="*/ 0 h 809763"/>
                    <a:gd name="connsiteX140" fmla="*/ 490538 w 669132"/>
                    <a:gd name="connsiteY140" fmla="*/ 11906 h 809763"/>
                    <a:gd name="connsiteX141" fmla="*/ 504825 w 669132"/>
                    <a:gd name="connsiteY141" fmla="*/ 21431 h 809763"/>
                    <a:gd name="connsiteX142" fmla="*/ 516732 w 669132"/>
                    <a:gd name="connsiteY142" fmla="*/ 33338 h 809763"/>
                    <a:gd name="connsiteX143" fmla="*/ 528638 w 669132"/>
                    <a:gd name="connsiteY143" fmla="*/ 45244 h 809763"/>
                    <a:gd name="connsiteX144" fmla="*/ 521494 w 669132"/>
                    <a:gd name="connsiteY144" fmla="*/ 61913 h 809763"/>
                    <a:gd name="connsiteX145" fmla="*/ 514350 w 669132"/>
                    <a:gd name="connsiteY145" fmla="*/ 64294 h 809763"/>
                    <a:gd name="connsiteX146" fmla="*/ 511969 w 669132"/>
                    <a:gd name="connsiteY146" fmla="*/ 71438 h 809763"/>
                    <a:gd name="connsiteX147" fmla="*/ 519113 w 669132"/>
                    <a:gd name="connsiteY147" fmla="*/ 85725 h 809763"/>
                    <a:gd name="connsiteX148" fmla="*/ 526257 w 669132"/>
                    <a:gd name="connsiteY148" fmla="*/ 90488 h 809763"/>
                    <a:gd name="connsiteX149" fmla="*/ 533400 w 669132"/>
                    <a:gd name="connsiteY149" fmla="*/ 97631 h 809763"/>
                    <a:gd name="connsiteX150" fmla="*/ 538163 w 669132"/>
                    <a:gd name="connsiteY150" fmla="*/ 104775 h 809763"/>
                    <a:gd name="connsiteX151" fmla="*/ 545307 w 669132"/>
                    <a:gd name="connsiteY151" fmla="*/ 107156 h 809763"/>
                    <a:gd name="connsiteX152" fmla="*/ 552450 w 669132"/>
                    <a:gd name="connsiteY152" fmla="*/ 111919 h 809763"/>
                    <a:gd name="connsiteX153" fmla="*/ 566738 w 669132"/>
                    <a:gd name="connsiteY153" fmla="*/ 109538 h 809763"/>
                    <a:gd name="connsiteX154" fmla="*/ 590550 w 669132"/>
                    <a:gd name="connsiteY154" fmla="*/ 107156 h 809763"/>
                    <a:gd name="connsiteX155" fmla="*/ 609600 w 669132"/>
                    <a:gd name="connsiteY155" fmla="*/ 109538 h 809763"/>
                    <a:gd name="connsiteX156" fmla="*/ 626269 w 669132"/>
                    <a:gd name="connsiteY156" fmla="*/ 114300 h 809763"/>
                    <a:gd name="connsiteX157" fmla="*/ 633413 w 669132"/>
                    <a:gd name="connsiteY157" fmla="*/ 119063 h 809763"/>
                    <a:gd name="connsiteX158" fmla="*/ 652463 w 669132"/>
                    <a:gd name="connsiteY15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320675 w 669132"/>
                    <a:gd name="connsiteY87" fmla="*/ 520321 h 809763"/>
                    <a:gd name="connsiteX88" fmla="*/ 319088 w 669132"/>
                    <a:gd name="connsiteY88" fmla="*/ 469106 h 809763"/>
                    <a:gd name="connsiteX89" fmla="*/ 323850 w 669132"/>
                    <a:gd name="connsiteY89" fmla="*/ 454819 h 809763"/>
                    <a:gd name="connsiteX90" fmla="*/ 326232 w 669132"/>
                    <a:gd name="connsiteY90" fmla="*/ 447675 h 809763"/>
                    <a:gd name="connsiteX91" fmla="*/ 328613 w 669132"/>
                    <a:gd name="connsiteY91" fmla="*/ 423863 h 809763"/>
                    <a:gd name="connsiteX92" fmla="*/ 330994 w 669132"/>
                    <a:gd name="connsiteY92" fmla="*/ 416719 h 809763"/>
                    <a:gd name="connsiteX93" fmla="*/ 340519 w 669132"/>
                    <a:gd name="connsiteY93" fmla="*/ 383381 h 809763"/>
                    <a:gd name="connsiteX94" fmla="*/ 342900 w 669132"/>
                    <a:gd name="connsiteY94" fmla="*/ 347663 h 809763"/>
                    <a:gd name="connsiteX95" fmla="*/ 345282 w 669132"/>
                    <a:gd name="connsiteY95" fmla="*/ 340519 h 809763"/>
                    <a:gd name="connsiteX96" fmla="*/ 347663 w 669132"/>
                    <a:gd name="connsiteY96" fmla="*/ 323850 h 809763"/>
                    <a:gd name="connsiteX97" fmla="*/ 350044 w 669132"/>
                    <a:gd name="connsiteY97" fmla="*/ 280988 h 809763"/>
                    <a:gd name="connsiteX98" fmla="*/ 352425 w 669132"/>
                    <a:gd name="connsiteY98" fmla="*/ 261938 h 809763"/>
                    <a:gd name="connsiteX99" fmla="*/ 345282 w 669132"/>
                    <a:gd name="connsiteY99" fmla="*/ 257175 h 809763"/>
                    <a:gd name="connsiteX100" fmla="*/ 338138 w 669132"/>
                    <a:gd name="connsiteY100" fmla="*/ 259556 h 809763"/>
                    <a:gd name="connsiteX101" fmla="*/ 330994 w 669132"/>
                    <a:gd name="connsiteY101" fmla="*/ 264319 h 809763"/>
                    <a:gd name="connsiteX102" fmla="*/ 316707 w 669132"/>
                    <a:gd name="connsiteY102" fmla="*/ 269081 h 809763"/>
                    <a:gd name="connsiteX103" fmla="*/ 309563 w 669132"/>
                    <a:gd name="connsiteY103" fmla="*/ 271463 h 809763"/>
                    <a:gd name="connsiteX104" fmla="*/ 311944 w 669132"/>
                    <a:gd name="connsiteY104" fmla="*/ 264319 h 809763"/>
                    <a:gd name="connsiteX105" fmla="*/ 307182 w 669132"/>
                    <a:gd name="connsiteY105" fmla="*/ 250031 h 809763"/>
                    <a:gd name="connsiteX106" fmla="*/ 295275 w 669132"/>
                    <a:gd name="connsiteY106" fmla="*/ 228600 h 809763"/>
                    <a:gd name="connsiteX107" fmla="*/ 288132 w 669132"/>
                    <a:gd name="connsiteY107" fmla="*/ 223838 h 809763"/>
                    <a:gd name="connsiteX108" fmla="*/ 290513 w 669132"/>
                    <a:gd name="connsiteY108" fmla="*/ 216694 h 809763"/>
                    <a:gd name="connsiteX109" fmla="*/ 297657 w 669132"/>
                    <a:gd name="connsiteY109" fmla="*/ 214313 h 809763"/>
                    <a:gd name="connsiteX110" fmla="*/ 304800 w 669132"/>
                    <a:gd name="connsiteY110" fmla="*/ 209550 h 809763"/>
                    <a:gd name="connsiteX111" fmla="*/ 311944 w 669132"/>
                    <a:gd name="connsiteY111" fmla="*/ 202406 h 809763"/>
                    <a:gd name="connsiteX112" fmla="*/ 319088 w 669132"/>
                    <a:gd name="connsiteY112" fmla="*/ 200025 h 809763"/>
                    <a:gd name="connsiteX113" fmla="*/ 333375 w 669132"/>
                    <a:gd name="connsiteY113" fmla="*/ 192881 h 809763"/>
                    <a:gd name="connsiteX114" fmla="*/ 347663 w 669132"/>
                    <a:gd name="connsiteY114" fmla="*/ 190500 h 809763"/>
                    <a:gd name="connsiteX115" fmla="*/ 361950 w 669132"/>
                    <a:gd name="connsiteY115" fmla="*/ 185738 h 809763"/>
                    <a:gd name="connsiteX116" fmla="*/ 369094 w 669132"/>
                    <a:gd name="connsiteY116" fmla="*/ 180975 h 809763"/>
                    <a:gd name="connsiteX117" fmla="*/ 373857 w 669132"/>
                    <a:gd name="connsiteY117" fmla="*/ 173831 h 809763"/>
                    <a:gd name="connsiteX118" fmla="*/ 381000 w 669132"/>
                    <a:gd name="connsiteY118" fmla="*/ 171450 h 809763"/>
                    <a:gd name="connsiteX119" fmla="*/ 388144 w 669132"/>
                    <a:gd name="connsiteY119" fmla="*/ 166688 h 809763"/>
                    <a:gd name="connsiteX120" fmla="*/ 390525 w 669132"/>
                    <a:gd name="connsiteY120" fmla="*/ 159544 h 809763"/>
                    <a:gd name="connsiteX121" fmla="*/ 395288 w 669132"/>
                    <a:gd name="connsiteY121" fmla="*/ 152400 h 809763"/>
                    <a:gd name="connsiteX122" fmla="*/ 404813 w 669132"/>
                    <a:gd name="connsiteY122" fmla="*/ 130969 h 809763"/>
                    <a:gd name="connsiteX123" fmla="*/ 407194 w 669132"/>
                    <a:gd name="connsiteY123" fmla="*/ 111919 h 809763"/>
                    <a:gd name="connsiteX124" fmla="*/ 392907 w 669132"/>
                    <a:gd name="connsiteY124" fmla="*/ 107156 h 809763"/>
                    <a:gd name="connsiteX125" fmla="*/ 378619 w 669132"/>
                    <a:gd name="connsiteY125" fmla="*/ 102394 h 809763"/>
                    <a:gd name="connsiteX126" fmla="*/ 369094 w 669132"/>
                    <a:gd name="connsiteY126" fmla="*/ 100013 h 809763"/>
                    <a:gd name="connsiteX127" fmla="*/ 366713 w 669132"/>
                    <a:gd name="connsiteY127" fmla="*/ 92869 h 809763"/>
                    <a:gd name="connsiteX128" fmla="*/ 357188 w 669132"/>
                    <a:gd name="connsiteY128" fmla="*/ 83344 h 809763"/>
                    <a:gd name="connsiteX129" fmla="*/ 371475 w 669132"/>
                    <a:gd name="connsiteY129" fmla="*/ 78581 h 809763"/>
                    <a:gd name="connsiteX130" fmla="*/ 388144 w 669132"/>
                    <a:gd name="connsiteY130" fmla="*/ 71438 h 809763"/>
                    <a:gd name="connsiteX131" fmla="*/ 404813 w 669132"/>
                    <a:gd name="connsiteY131" fmla="*/ 54769 h 809763"/>
                    <a:gd name="connsiteX132" fmla="*/ 414338 w 669132"/>
                    <a:gd name="connsiteY132" fmla="*/ 40481 h 809763"/>
                    <a:gd name="connsiteX133" fmla="*/ 419100 w 669132"/>
                    <a:gd name="connsiteY133" fmla="*/ 33338 h 809763"/>
                    <a:gd name="connsiteX134" fmla="*/ 426244 w 669132"/>
                    <a:gd name="connsiteY134" fmla="*/ 30956 h 809763"/>
                    <a:gd name="connsiteX135" fmla="*/ 431007 w 669132"/>
                    <a:gd name="connsiteY135" fmla="*/ 23813 h 809763"/>
                    <a:gd name="connsiteX136" fmla="*/ 445294 w 669132"/>
                    <a:gd name="connsiteY136" fmla="*/ 14288 h 809763"/>
                    <a:gd name="connsiteX137" fmla="*/ 461963 w 669132"/>
                    <a:gd name="connsiteY137" fmla="*/ 7144 h 809763"/>
                    <a:gd name="connsiteX138" fmla="*/ 471488 w 669132"/>
                    <a:gd name="connsiteY138" fmla="*/ 0 h 809763"/>
                    <a:gd name="connsiteX139" fmla="*/ 490538 w 669132"/>
                    <a:gd name="connsiteY139" fmla="*/ 11906 h 809763"/>
                    <a:gd name="connsiteX140" fmla="*/ 504825 w 669132"/>
                    <a:gd name="connsiteY140" fmla="*/ 21431 h 809763"/>
                    <a:gd name="connsiteX141" fmla="*/ 516732 w 669132"/>
                    <a:gd name="connsiteY141" fmla="*/ 33338 h 809763"/>
                    <a:gd name="connsiteX142" fmla="*/ 528638 w 669132"/>
                    <a:gd name="connsiteY142" fmla="*/ 45244 h 809763"/>
                    <a:gd name="connsiteX143" fmla="*/ 521494 w 669132"/>
                    <a:gd name="connsiteY143" fmla="*/ 61913 h 809763"/>
                    <a:gd name="connsiteX144" fmla="*/ 514350 w 669132"/>
                    <a:gd name="connsiteY144" fmla="*/ 64294 h 809763"/>
                    <a:gd name="connsiteX145" fmla="*/ 511969 w 669132"/>
                    <a:gd name="connsiteY145" fmla="*/ 71438 h 809763"/>
                    <a:gd name="connsiteX146" fmla="*/ 519113 w 669132"/>
                    <a:gd name="connsiteY146" fmla="*/ 85725 h 809763"/>
                    <a:gd name="connsiteX147" fmla="*/ 526257 w 669132"/>
                    <a:gd name="connsiteY147" fmla="*/ 90488 h 809763"/>
                    <a:gd name="connsiteX148" fmla="*/ 533400 w 669132"/>
                    <a:gd name="connsiteY148" fmla="*/ 97631 h 809763"/>
                    <a:gd name="connsiteX149" fmla="*/ 538163 w 669132"/>
                    <a:gd name="connsiteY149" fmla="*/ 104775 h 809763"/>
                    <a:gd name="connsiteX150" fmla="*/ 545307 w 669132"/>
                    <a:gd name="connsiteY150" fmla="*/ 107156 h 809763"/>
                    <a:gd name="connsiteX151" fmla="*/ 552450 w 669132"/>
                    <a:gd name="connsiteY151" fmla="*/ 111919 h 809763"/>
                    <a:gd name="connsiteX152" fmla="*/ 566738 w 669132"/>
                    <a:gd name="connsiteY152" fmla="*/ 109538 h 809763"/>
                    <a:gd name="connsiteX153" fmla="*/ 590550 w 669132"/>
                    <a:gd name="connsiteY153" fmla="*/ 107156 h 809763"/>
                    <a:gd name="connsiteX154" fmla="*/ 609600 w 669132"/>
                    <a:gd name="connsiteY154" fmla="*/ 109538 h 809763"/>
                    <a:gd name="connsiteX155" fmla="*/ 626269 w 669132"/>
                    <a:gd name="connsiteY155" fmla="*/ 114300 h 809763"/>
                    <a:gd name="connsiteX156" fmla="*/ 633413 w 669132"/>
                    <a:gd name="connsiteY156" fmla="*/ 119063 h 809763"/>
                    <a:gd name="connsiteX157" fmla="*/ 652463 w 669132"/>
                    <a:gd name="connsiteY15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320675 w 669132"/>
                    <a:gd name="connsiteY86" fmla="*/ 520321 h 809763"/>
                    <a:gd name="connsiteX87" fmla="*/ 319088 w 669132"/>
                    <a:gd name="connsiteY87" fmla="*/ 469106 h 809763"/>
                    <a:gd name="connsiteX88" fmla="*/ 323850 w 669132"/>
                    <a:gd name="connsiteY88" fmla="*/ 454819 h 809763"/>
                    <a:gd name="connsiteX89" fmla="*/ 326232 w 669132"/>
                    <a:gd name="connsiteY89" fmla="*/ 447675 h 809763"/>
                    <a:gd name="connsiteX90" fmla="*/ 328613 w 669132"/>
                    <a:gd name="connsiteY90" fmla="*/ 423863 h 809763"/>
                    <a:gd name="connsiteX91" fmla="*/ 330994 w 669132"/>
                    <a:gd name="connsiteY91" fmla="*/ 416719 h 809763"/>
                    <a:gd name="connsiteX92" fmla="*/ 340519 w 669132"/>
                    <a:gd name="connsiteY92" fmla="*/ 383381 h 809763"/>
                    <a:gd name="connsiteX93" fmla="*/ 342900 w 669132"/>
                    <a:gd name="connsiteY93" fmla="*/ 347663 h 809763"/>
                    <a:gd name="connsiteX94" fmla="*/ 345282 w 669132"/>
                    <a:gd name="connsiteY94" fmla="*/ 340519 h 809763"/>
                    <a:gd name="connsiteX95" fmla="*/ 347663 w 669132"/>
                    <a:gd name="connsiteY95" fmla="*/ 323850 h 809763"/>
                    <a:gd name="connsiteX96" fmla="*/ 350044 w 669132"/>
                    <a:gd name="connsiteY96" fmla="*/ 280988 h 809763"/>
                    <a:gd name="connsiteX97" fmla="*/ 352425 w 669132"/>
                    <a:gd name="connsiteY97" fmla="*/ 261938 h 809763"/>
                    <a:gd name="connsiteX98" fmla="*/ 345282 w 669132"/>
                    <a:gd name="connsiteY98" fmla="*/ 257175 h 809763"/>
                    <a:gd name="connsiteX99" fmla="*/ 338138 w 669132"/>
                    <a:gd name="connsiteY99" fmla="*/ 259556 h 809763"/>
                    <a:gd name="connsiteX100" fmla="*/ 330994 w 669132"/>
                    <a:gd name="connsiteY100" fmla="*/ 264319 h 809763"/>
                    <a:gd name="connsiteX101" fmla="*/ 316707 w 669132"/>
                    <a:gd name="connsiteY101" fmla="*/ 269081 h 809763"/>
                    <a:gd name="connsiteX102" fmla="*/ 309563 w 669132"/>
                    <a:gd name="connsiteY102" fmla="*/ 271463 h 809763"/>
                    <a:gd name="connsiteX103" fmla="*/ 311944 w 669132"/>
                    <a:gd name="connsiteY103" fmla="*/ 264319 h 809763"/>
                    <a:gd name="connsiteX104" fmla="*/ 307182 w 669132"/>
                    <a:gd name="connsiteY104" fmla="*/ 250031 h 809763"/>
                    <a:gd name="connsiteX105" fmla="*/ 295275 w 669132"/>
                    <a:gd name="connsiteY105" fmla="*/ 228600 h 809763"/>
                    <a:gd name="connsiteX106" fmla="*/ 288132 w 669132"/>
                    <a:gd name="connsiteY106" fmla="*/ 223838 h 809763"/>
                    <a:gd name="connsiteX107" fmla="*/ 290513 w 669132"/>
                    <a:gd name="connsiteY107" fmla="*/ 216694 h 809763"/>
                    <a:gd name="connsiteX108" fmla="*/ 297657 w 669132"/>
                    <a:gd name="connsiteY108" fmla="*/ 214313 h 809763"/>
                    <a:gd name="connsiteX109" fmla="*/ 304800 w 669132"/>
                    <a:gd name="connsiteY109" fmla="*/ 209550 h 809763"/>
                    <a:gd name="connsiteX110" fmla="*/ 311944 w 669132"/>
                    <a:gd name="connsiteY110" fmla="*/ 202406 h 809763"/>
                    <a:gd name="connsiteX111" fmla="*/ 319088 w 669132"/>
                    <a:gd name="connsiteY111" fmla="*/ 200025 h 809763"/>
                    <a:gd name="connsiteX112" fmla="*/ 333375 w 669132"/>
                    <a:gd name="connsiteY112" fmla="*/ 192881 h 809763"/>
                    <a:gd name="connsiteX113" fmla="*/ 347663 w 669132"/>
                    <a:gd name="connsiteY113" fmla="*/ 190500 h 809763"/>
                    <a:gd name="connsiteX114" fmla="*/ 361950 w 669132"/>
                    <a:gd name="connsiteY114" fmla="*/ 185738 h 809763"/>
                    <a:gd name="connsiteX115" fmla="*/ 369094 w 669132"/>
                    <a:gd name="connsiteY115" fmla="*/ 180975 h 809763"/>
                    <a:gd name="connsiteX116" fmla="*/ 373857 w 669132"/>
                    <a:gd name="connsiteY116" fmla="*/ 173831 h 809763"/>
                    <a:gd name="connsiteX117" fmla="*/ 381000 w 669132"/>
                    <a:gd name="connsiteY117" fmla="*/ 171450 h 809763"/>
                    <a:gd name="connsiteX118" fmla="*/ 388144 w 669132"/>
                    <a:gd name="connsiteY118" fmla="*/ 166688 h 809763"/>
                    <a:gd name="connsiteX119" fmla="*/ 390525 w 669132"/>
                    <a:gd name="connsiteY119" fmla="*/ 159544 h 809763"/>
                    <a:gd name="connsiteX120" fmla="*/ 395288 w 669132"/>
                    <a:gd name="connsiteY120" fmla="*/ 152400 h 809763"/>
                    <a:gd name="connsiteX121" fmla="*/ 404813 w 669132"/>
                    <a:gd name="connsiteY121" fmla="*/ 130969 h 809763"/>
                    <a:gd name="connsiteX122" fmla="*/ 407194 w 669132"/>
                    <a:gd name="connsiteY122" fmla="*/ 111919 h 809763"/>
                    <a:gd name="connsiteX123" fmla="*/ 392907 w 669132"/>
                    <a:gd name="connsiteY123" fmla="*/ 107156 h 809763"/>
                    <a:gd name="connsiteX124" fmla="*/ 378619 w 669132"/>
                    <a:gd name="connsiteY124" fmla="*/ 102394 h 809763"/>
                    <a:gd name="connsiteX125" fmla="*/ 369094 w 669132"/>
                    <a:gd name="connsiteY125" fmla="*/ 100013 h 809763"/>
                    <a:gd name="connsiteX126" fmla="*/ 366713 w 669132"/>
                    <a:gd name="connsiteY126" fmla="*/ 92869 h 809763"/>
                    <a:gd name="connsiteX127" fmla="*/ 357188 w 669132"/>
                    <a:gd name="connsiteY127" fmla="*/ 83344 h 809763"/>
                    <a:gd name="connsiteX128" fmla="*/ 371475 w 669132"/>
                    <a:gd name="connsiteY128" fmla="*/ 78581 h 809763"/>
                    <a:gd name="connsiteX129" fmla="*/ 388144 w 669132"/>
                    <a:gd name="connsiteY129" fmla="*/ 71438 h 809763"/>
                    <a:gd name="connsiteX130" fmla="*/ 404813 w 669132"/>
                    <a:gd name="connsiteY130" fmla="*/ 54769 h 809763"/>
                    <a:gd name="connsiteX131" fmla="*/ 414338 w 669132"/>
                    <a:gd name="connsiteY131" fmla="*/ 40481 h 809763"/>
                    <a:gd name="connsiteX132" fmla="*/ 419100 w 669132"/>
                    <a:gd name="connsiteY132" fmla="*/ 33338 h 809763"/>
                    <a:gd name="connsiteX133" fmla="*/ 426244 w 669132"/>
                    <a:gd name="connsiteY133" fmla="*/ 30956 h 809763"/>
                    <a:gd name="connsiteX134" fmla="*/ 431007 w 669132"/>
                    <a:gd name="connsiteY134" fmla="*/ 23813 h 809763"/>
                    <a:gd name="connsiteX135" fmla="*/ 445294 w 669132"/>
                    <a:gd name="connsiteY135" fmla="*/ 14288 h 809763"/>
                    <a:gd name="connsiteX136" fmla="*/ 461963 w 669132"/>
                    <a:gd name="connsiteY136" fmla="*/ 7144 h 809763"/>
                    <a:gd name="connsiteX137" fmla="*/ 471488 w 669132"/>
                    <a:gd name="connsiteY137" fmla="*/ 0 h 809763"/>
                    <a:gd name="connsiteX138" fmla="*/ 490538 w 669132"/>
                    <a:gd name="connsiteY138" fmla="*/ 11906 h 809763"/>
                    <a:gd name="connsiteX139" fmla="*/ 504825 w 669132"/>
                    <a:gd name="connsiteY139" fmla="*/ 21431 h 809763"/>
                    <a:gd name="connsiteX140" fmla="*/ 516732 w 669132"/>
                    <a:gd name="connsiteY140" fmla="*/ 33338 h 809763"/>
                    <a:gd name="connsiteX141" fmla="*/ 528638 w 669132"/>
                    <a:gd name="connsiteY141" fmla="*/ 45244 h 809763"/>
                    <a:gd name="connsiteX142" fmla="*/ 521494 w 669132"/>
                    <a:gd name="connsiteY142" fmla="*/ 61913 h 809763"/>
                    <a:gd name="connsiteX143" fmla="*/ 514350 w 669132"/>
                    <a:gd name="connsiteY143" fmla="*/ 64294 h 809763"/>
                    <a:gd name="connsiteX144" fmla="*/ 511969 w 669132"/>
                    <a:gd name="connsiteY144" fmla="*/ 71438 h 809763"/>
                    <a:gd name="connsiteX145" fmla="*/ 519113 w 669132"/>
                    <a:gd name="connsiteY145" fmla="*/ 85725 h 809763"/>
                    <a:gd name="connsiteX146" fmla="*/ 526257 w 669132"/>
                    <a:gd name="connsiteY146" fmla="*/ 90488 h 809763"/>
                    <a:gd name="connsiteX147" fmla="*/ 533400 w 669132"/>
                    <a:gd name="connsiteY147" fmla="*/ 97631 h 809763"/>
                    <a:gd name="connsiteX148" fmla="*/ 538163 w 669132"/>
                    <a:gd name="connsiteY148" fmla="*/ 104775 h 809763"/>
                    <a:gd name="connsiteX149" fmla="*/ 545307 w 669132"/>
                    <a:gd name="connsiteY149" fmla="*/ 107156 h 809763"/>
                    <a:gd name="connsiteX150" fmla="*/ 552450 w 669132"/>
                    <a:gd name="connsiteY150" fmla="*/ 111919 h 809763"/>
                    <a:gd name="connsiteX151" fmla="*/ 566738 w 669132"/>
                    <a:gd name="connsiteY151" fmla="*/ 109538 h 809763"/>
                    <a:gd name="connsiteX152" fmla="*/ 590550 w 669132"/>
                    <a:gd name="connsiteY152" fmla="*/ 107156 h 809763"/>
                    <a:gd name="connsiteX153" fmla="*/ 609600 w 669132"/>
                    <a:gd name="connsiteY153" fmla="*/ 109538 h 809763"/>
                    <a:gd name="connsiteX154" fmla="*/ 626269 w 669132"/>
                    <a:gd name="connsiteY154" fmla="*/ 114300 h 809763"/>
                    <a:gd name="connsiteX155" fmla="*/ 633413 w 669132"/>
                    <a:gd name="connsiteY155" fmla="*/ 119063 h 809763"/>
                    <a:gd name="connsiteX156" fmla="*/ 652463 w 669132"/>
                    <a:gd name="connsiteY15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320675 w 669132"/>
                    <a:gd name="connsiteY85" fmla="*/ 520321 h 809763"/>
                    <a:gd name="connsiteX86" fmla="*/ 319088 w 669132"/>
                    <a:gd name="connsiteY86" fmla="*/ 469106 h 809763"/>
                    <a:gd name="connsiteX87" fmla="*/ 323850 w 669132"/>
                    <a:gd name="connsiteY87" fmla="*/ 454819 h 809763"/>
                    <a:gd name="connsiteX88" fmla="*/ 326232 w 669132"/>
                    <a:gd name="connsiteY88" fmla="*/ 447675 h 809763"/>
                    <a:gd name="connsiteX89" fmla="*/ 328613 w 669132"/>
                    <a:gd name="connsiteY89" fmla="*/ 423863 h 809763"/>
                    <a:gd name="connsiteX90" fmla="*/ 330994 w 669132"/>
                    <a:gd name="connsiteY90" fmla="*/ 416719 h 809763"/>
                    <a:gd name="connsiteX91" fmla="*/ 340519 w 669132"/>
                    <a:gd name="connsiteY91" fmla="*/ 383381 h 809763"/>
                    <a:gd name="connsiteX92" fmla="*/ 342900 w 669132"/>
                    <a:gd name="connsiteY92" fmla="*/ 347663 h 809763"/>
                    <a:gd name="connsiteX93" fmla="*/ 345282 w 669132"/>
                    <a:gd name="connsiteY93" fmla="*/ 340519 h 809763"/>
                    <a:gd name="connsiteX94" fmla="*/ 347663 w 669132"/>
                    <a:gd name="connsiteY94" fmla="*/ 323850 h 809763"/>
                    <a:gd name="connsiteX95" fmla="*/ 350044 w 669132"/>
                    <a:gd name="connsiteY95" fmla="*/ 280988 h 809763"/>
                    <a:gd name="connsiteX96" fmla="*/ 352425 w 669132"/>
                    <a:gd name="connsiteY96" fmla="*/ 261938 h 809763"/>
                    <a:gd name="connsiteX97" fmla="*/ 345282 w 669132"/>
                    <a:gd name="connsiteY97" fmla="*/ 257175 h 809763"/>
                    <a:gd name="connsiteX98" fmla="*/ 338138 w 669132"/>
                    <a:gd name="connsiteY98" fmla="*/ 259556 h 809763"/>
                    <a:gd name="connsiteX99" fmla="*/ 330994 w 669132"/>
                    <a:gd name="connsiteY99" fmla="*/ 264319 h 809763"/>
                    <a:gd name="connsiteX100" fmla="*/ 316707 w 669132"/>
                    <a:gd name="connsiteY100" fmla="*/ 269081 h 809763"/>
                    <a:gd name="connsiteX101" fmla="*/ 309563 w 669132"/>
                    <a:gd name="connsiteY101" fmla="*/ 271463 h 809763"/>
                    <a:gd name="connsiteX102" fmla="*/ 311944 w 669132"/>
                    <a:gd name="connsiteY102" fmla="*/ 264319 h 809763"/>
                    <a:gd name="connsiteX103" fmla="*/ 307182 w 669132"/>
                    <a:gd name="connsiteY103" fmla="*/ 250031 h 809763"/>
                    <a:gd name="connsiteX104" fmla="*/ 295275 w 669132"/>
                    <a:gd name="connsiteY104" fmla="*/ 228600 h 809763"/>
                    <a:gd name="connsiteX105" fmla="*/ 288132 w 669132"/>
                    <a:gd name="connsiteY105" fmla="*/ 223838 h 809763"/>
                    <a:gd name="connsiteX106" fmla="*/ 290513 w 669132"/>
                    <a:gd name="connsiteY106" fmla="*/ 216694 h 809763"/>
                    <a:gd name="connsiteX107" fmla="*/ 297657 w 669132"/>
                    <a:gd name="connsiteY107" fmla="*/ 214313 h 809763"/>
                    <a:gd name="connsiteX108" fmla="*/ 304800 w 669132"/>
                    <a:gd name="connsiteY108" fmla="*/ 209550 h 809763"/>
                    <a:gd name="connsiteX109" fmla="*/ 311944 w 669132"/>
                    <a:gd name="connsiteY109" fmla="*/ 202406 h 809763"/>
                    <a:gd name="connsiteX110" fmla="*/ 319088 w 669132"/>
                    <a:gd name="connsiteY110" fmla="*/ 200025 h 809763"/>
                    <a:gd name="connsiteX111" fmla="*/ 333375 w 669132"/>
                    <a:gd name="connsiteY111" fmla="*/ 192881 h 809763"/>
                    <a:gd name="connsiteX112" fmla="*/ 347663 w 669132"/>
                    <a:gd name="connsiteY112" fmla="*/ 190500 h 809763"/>
                    <a:gd name="connsiteX113" fmla="*/ 361950 w 669132"/>
                    <a:gd name="connsiteY113" fmla="*/ 185738 h 809763"/>
                    <a:gd name="connsiteX114" fmla="*/ 369094 w 669132"/>
                    <a:gd name="connsiteY114" fmla="*/ 180975 h 809763"/>
                    <a:gd name="connsiteX115" fmla="*/ 373857 w 669132"/>
                    <a:gd name="connsiteY115" fmla="*/ 173831 h 809763"/>
                    <a:gd name="connsiteX116" fmla="*/ 381000 w 669132"/>
                    <a:gd name="connsiteY116" fmla="*/ 171450 h 809763"/>
                    <a:gd name="connsiteX117" fmla="*/ 388144 w 669132"/>
                    <a:gd name="connsiteY117" fmla="*/ 166688 h 809763"/>
                    <a:gd name="connsiteX118" fmla="*/ 390525 w 669132"/>
                    <a:gd name="connsiteY118" fmla="*/ 159544 h 809763"/>
                    <a:gd name="connsiteX119" fmla="*/ 395288 w 669132"/>
                    <a:gd name="connsiteY119" fmla="*/ 152400 h 809763"/>
                    <a:gd name="connsiteX120" fmla="*/ 404813 w 669132"/>
                    <a:gd name="connsiteY120" fmla="*/ 130969 h 809763"/>
                    <a:gd name="connsiteX121" fmla="*/ 407194 w 669132"/>
                    <a:gd name="connsiteY121" fmla="*/ 111919 h 809763"/>
                    <a:gd name="connsiteX122" fmla="*/ 392907 w 669132"/>
                    <a:gd name="connsiteY122" fmla="*/ 107156 h 809763"/>
                    <a:gd name="connsiteX123" fmla="*/ 378619 w 669132"/>
                    <a:gd name="connsiteY123" fmla="*/ 102394 h 809763"/>
                    <a:gd name="connsiteX124" fmla="*/ 369094 w 669132"/>
                    <a:gd name="connsiteY124" fmla="*/ 100013 h 809763"/>
                    <a:gd name="connsiteX125" fmla="*/ 366713 w 669132"/>
                    <a:gd name="connsiteY125" fmla="*/ 92869 h 809763"/>
                    <a:gd name="connsiteX126" fmla="*/ 357188 w 669132"/>
                    <a:gd name="connsiteY126" fmla="*/ 83344 h 809763"/>
                    <a:gd name="connsiteX127" fmla="*/ 371475 w 669132"/>
                    <a:gd name="connsiteY127" fmla="*/ 78581 h 809763"/>
                    <a:gd name="connsiteX128" fmla="*/ 388144 w 669132"/>
                    <a:gd name="connsiteY128" fmla="*/ 71438 h 809763"/>
                    <a:gd name="connsiteX129" fmla="*/ 404813 w 669132"/>
                    <a:gd name="connsiteY129" fmla="*/ 54769 h 809763"/>
                    <a:gd name="connsiteX130" fmla="*/ 414338 w 669132"/>
                    <a:gd name="connsiteY130" fmla="*/ 40481 h 809763"/>
                    <a:gd name="connsiteX131" fmla="*/ 419100 w 669132"/>
                    <a:gd name="connsiteY131" fmla="*/ 33338 h 809763"/>
                    <a:gd name="connsiteX132" fmla="*/ 426244 w 669132"/>
                    <a:gd name="connsiteY132" fmla="*/ 30956 h 809763"/>
                    <a:gd name="connsiteX133" fmla="*/ 431007 w 669132"/>
                    <a:gd name="connsiteY133" fmla="*/ 23813 h 809763"/>
                    <a:gd name="connsiteX134" fmla="*/ 445294 w 669132"/>
                    <a:gd name="connsiteY134" fmla="*/ 14288 h 809763"/>
                    <a:gd name="connsiteX135" fmla="*/ 461963 w 669132"/>
                    <a:gd name="connsiteY135" fmla="*/ 7144 h 809763"/>
                    <a:gd name="connsiteX136" fmla="*/ 471488 w 669132"/>
                    <a:gd name="connsiteY136" fmla="*/ 0 h 809763"/>
                    <a:gd name="connsiteX137" fmla="*/ 490538 w 669132"/>
                    <a:gd name="connsiteY137" fmla="*/ 11906 h 809763"/>
                    <a:gd name="connsiteX138" fmla="*/ 504825 w 669132"/>
                    <a:gd name="connsiteY138" fmla="*/ 21431 h 809763"/>
                    <a:gd name="connsiteX139" fmla="*/ 516732 w 669132"/>
                    <a:gd name="connsiteY139" fmla="*/ 33338 h 809763"/>
                    <a:gd name="connsiteX140" fmla="*/ 528638 w 669132"/>
                    <a:gd name="connsiteY140" fmla="*/ 45244 h 809763"/>
                    <a:gd name="connsiteX141" fmla="*/ 521494 w 669132"/>
                    <a:gd name="connsiteY141" fmla="*/ 61913 h 809763"/>
                    <a:gd name="connsiteX142" fmla="*/ 514350 w 669132"/>
                    <a:gd name="connsiteY142" fmla="*/ 64294 h 809763"/>
                    <a:gd name="connsiteX143" fmla="*/ 511969 w 669132"/>
                    <a:gd name="connsiteY143" fmla="*/ 71438 h 809763"/>
                    <a:gd name="connsiteX144" fmla="*/ 519113 w 669132"/>
                    <a:gd name="connsiteY144" fmla="*/ 85725 h 809763"/>
                    <a:gd name="connsiteX145" fmla="*/ 526257 w 669132"/>
                    <a:gd name="connsiteY145" fmla="*/ 90488 h 809763"/>
                    <a:gd name="connsiteX146" fmla="*/ 533400 w 669132"/>
                    <a:gd name="connsiteY146" fmla="*/ 97631 h 809763"/>
                    <a:gd name="connsiteX147" fmla="*/ 538163 w 669132"/>
                    <a:gd name="connsiteY147" fmla="*/ 104775 h 809763"/>
                    <a:gd name="connsiteX148" fmla="*/ 545307 w 669132"/>
                    <a:gd name="connsiteY148" fmla="*/ 107156 h 809763"/>
                    <a:gd name="connsiteX149" fmla="*/ 552450 w 669132"/>
                    <a:gd name="connsiteY149" fmla="*/ 111919 h 809763"/>
                    <a:gd name="connsiteX150" fmla="*/ 566738 w 669132"/>
                    <a:gd name="connsiteY150" fmla="*/ 109538 h 809763"/>
                    <a:gd name="connsiteX151" fmla="*/ 590550 w 669132"/>
                    <a:gd name="connsiteY151" fmla="*/ 107156 h 809763"/>
                    <a:gd name="connsiteX152" fmla="*/ 609600 w 669132"/>
                    <a:gd name="connsiteY152" fmla="*/ 109538 h 809763"/>
                    <a:gd name="connsiteX153" fmla="*/ 626269 w 669132"/>
                    <a:gd name="connsiteY153" fmla="*/ 114300 h 809763"/>
                    <a:gd name="connsiteX154" fmla="*/ 633413 w 669132"/>
                    <a:gd name="connsiteY154" fmla="*/ 119063 h 809763"/>
                    <a:gd name="connsiteX155" fmla="*/ 652463 w 669132"/>
                    <a:gd name="connsiteY15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320675 w 669132"/>
                    <a:gd name="connsiteY84" fmla="*/ 520321 h 809763"/>
                    <a:gd name="connsiteX85" fmla="*/ 319088 w 669132"/>
                    <a:gd name="connsiteY85" fmla="*/ 469106 h 809763"/>
                    <a:gd name="connsiteX86" fmla="*/ 323850 w 669132"/>
                    <a:gd name="connsiteY86" fmla="*/ 454819 h 809763"/>
                    <a:gd name="connsiteX87" fmla="*/ 326232 w 669132"/>
                    <a:gd name="connsiteY87" fmla="*/ 447675 h 809763"/>
                    <a:gd name="connsiteX88" fmla="*/ 328613 w 669132"/>
                    <a:gd name="connsiteY88" fmla="*/ 423863 h 809763"/>
                    <a:gd name="connsiteX89" fmla="*/ 330994 w 669132"/>
                    <a:gd name="connsiteY89" fmla="*/ 416719 h 809763"/>
                    <a:gd name="connsiteX90" fmla="*/ 340519 w 669132"/>
                    <a:gd name="connsiteY90" fmla="*/ 383381 h 809763"/>
                    <a:gd name="connsiteX91" fmla="*/ 342900 w 669132"/>
                    <a:gd name="connsiteY91" fmla="*/ 347663 h 809763"/>
                    <a:gd name="connsiteX92" fmla="*/ 345282 w 669132"/>
                    <a:gd name="connsiteY92" fmla="*/ 340519 h 809763"/>
                    <a:gd name="connsiteX93" fmla="*/ 347663 w 669132"/>
                    <a:gd name="connsiteY93" fmla="*/ 323850 h 809763"/>
                    <a:gd name="connsiteX94" fmla="*/ 350044 w 669132"/>
                    <a:gd name="connsiteY94" fmla="*/ 280988 h 809763"/>
                    <a:gd name="connsiteX95" fmla="*/ 352425 w 669132"/>
                    <a:gd name="connsiteY95" fmla="*/ 261938 h 809763"/>
                    <a:gd name="connsiteX96" fmla="*/ 345282 w 669132"/>
                    <a:gd name="connsiteY96" fmla="*/ 257175 h 809763"/>
                    <a:gd name="connsiteX97" fmla="*/ 338138 w 669132"/>
                    <a:gd name="connsiteY97" fmla="*/ 259556 h 809763"/>
                    <a:gd name="connsiteX98" fmla="*/ 330994 w 669132"/>
                    <a:gd name="connsiteY98" fmla="*/ 264319 h 809763"/>
                    <a:gd name="connsiteX99" fmla="*/ 316707 w 669132"/>
                    <a:gd name="connsiteY99" fmla="*/ 269081 h 809763"/>
                    <a:gd name="connsiteX100" fmla="*/ 309563 w 669132"/>
                    <a:gd name="connsiteY100" fmla="*/ 271463 h 809763"/>
                    <a:gd name="connsiteX101" fmla="*/ 311944 w 669132"/>
                    <a:gd name="connsiteY101" fmla="*/ 264319 h 809763"/>
                    <a:gd name="connsiteX102" fmla="*/ 307182 w 669132"/>
                    <a:gd name="connsiteY102" fmla="*/ 250031 h 809763"/>
                    <a:gd name="connsiteX103" fmla="*/ 295275 w 669132"/>
                    <a:gd name="connsiteY103" fmla="*/ 228600 h 809763"/>
                    <a:gd name="connsiteX104" fmla="*/ 288132 w 669132"/>
                    <a:gd name="connsiteY104" fmla="*/ 223838 h 809763"/>
                    <a:gd name="connsiteX105" fmla="*/ 290513 w 669132"/>
                    <a:gd name="connsiteY105" fmla="*/ 216694 h 809763"/>
                    <a:gd name="connsiteX106" fmla="*/ 297657 w 669132"/>
                    <a:gd name="connsiteY106" fmla="*/ 214313 h 809763"/>
                    <a:gd name="connsiteX107" fmla="*/ 304800 w 669132"/>
                    <a:gd name="connsiteY107" fmla="*/ 209550 h 809763"/>
                    <a:gd name="connsiteX108" fmla="*/ 311944 w 669132"/>
                    <a:gd name="connsiteY108" fmla="*/ 202406 h 809763"/>
                    <a:gd name="connsiteX109" fmla="*/ 319088 w 669132"/>
                    <a:gd name="connsiteY109" fmla="*/ 200025 h 809763"/>
                    <a:gd name="connsiteX110" fmla="*/ 333375 w 669132"/>
                    <a:gd name="connsiteY110" fmla="*/ 192881 h 809763"/>
                    <a:gd name="connsiteX111" fmla="*/ 347663 w 669132"/>
                    <a:gd name="connsiteY111" fmla="*/ 190500 h 809763"/>
                    <a:gd name="connsiteX112" fmla="*/ 361950 w 669132"/>
                    <a:gd name="connsiteY112" fmla="*/ 185738 h 809763"/>
                    <a:gd name="connsiteX113" fmla="*/ 369094 w 669132"/>
                    <a:gd name="connsiteY113" fmla="*/ 180975 h 809763"/>
                    <a:gd name="connsiteX114" fmla="*/ 373857 w 669132"/>
                    <a:gd name="connsiteY114" fmla="*/ 173831 h 809763"/>
                    <a:gd name="connsiteX115" fmla="*/ 381000 w 669132"/>
                    <a:gd name="connsiteY115" fmla="*/ 171450 h 809763"/>
                    <a:gd name="connsiteX116" fmla="*/ 388144 w 669132"/>
                    <a:gd name="connsiteY116" fmla="*/ 166688 h 809763"/>
                    <a:gd name="connsiteX117" fmla="*/ 390525 w 669132"/>
                    <a:gd name="connsiteY117" fmla="*/ 159544 h 809763"/>
                    <a:gd name="connsiteX118" fmla="*/ 395288 w 669132"/>
                    <a:gd name="connsiteY118" fmla="*/ 152400 h 809763"/>
                    <a:gd name="connsiteX119" fmla="*/ 404813 w 669132"/>
                    <a:gd name="connsiteY119" fmla="*/ 130969 h 809763"/>
                    <a:gd name="connsiteX120" fmla="*/ 407194 w 669132"/>
                    <a:gd name="connsiteY120" fmla="*/ 111919 h 809763"/>
                    <a:gd name="connsiteX121" fmla="*/ 392907 w 669132"/>
                    <a:gd name="connsiteY121" fmla="*/ 107156 h 809763"/>
                    <a:gd name="connsiteX122" fmla="*/ 378619 w 669132"/>
                    <a:gd name="connsiteY122" fmla="*/ 102394 h 809763"/>
                    <a:gd name="connsiteX123" fmla="*/ 369094 w 669132"/>
                    <a:gd name="connsiteY123" fmla="*/ 100013 h 809763"/>
                    <a:gd name="connsiteX124" fmla="*/ 366713 w 669132"/>
                    <a:gd name="connsiteY124" fmla="*/ 92869 h 809763"/>
                    <a:gd name="connsiteX125" fmla="*/ 357188 w 669132"/>
                    <a:gd name="connsiteY125" fmla="*/ 83344 h 809763"/>
                    <a:gd name="connsiteX126" fmla="*/ 371475 w 669132"/>
                    <a:gd name="connsiteY126" fmla="*/ 78581 h 809763"/>
                    <a:gd name="connsiteX127" fmla="*/ 388144 w 669132"/>
                    <a:gd name="connsiteY127" fmla="*/ 71438 h 809763"/>
                    <a:gd name="connsiteX128" fmla="*/ 404813 w 669132"/>
                    <a:gd name="connsiteY128" fmla="*/ 54769 h 809763"/>
                    <a:gd name="connsiteX129" fmla="*/ 414338 w 669132"/>
                    <a:gd name="connsiteY129" fmla="*/ 40481 h 809763"/>
                    <a:gd name="connsiteX130" fmla="*/ 419100 w 669132"/>
                    <a:gd name="connsiteY130" fmla="*/ 33338 h 809763"/>
                    <a:gd name="connsiteX131" fmla="*/ 426244 w 669132"/>
                    <a:gd name="connsiteY131" fmla="*/ 30956 h 809763"/>
                    <a:gd name="connsiteX132" fmla="*/ 431007 w 669132"/>
                    <a:gd name="connsiteY132" fmla="*/ 23813 h 809763"/>
                    <a:gd name="connsiteX133" fmla="*/ 445294 w 669132"/>
                    <a:gd name="connsiteY133" fmla="*/ 14288 h 809763"/>
                    <a:gd name="connsiteX134" fmla="*/ 461963 w 669132"/>
                    <a:gd name="connsiteY134" fmla="*/ 7144 h 809763"/>
                    <a:gd name="connsiteX135" fmla="*/ 471488 w 669132"/>
                    <a:gd name="connsiteY135" fmla="*/ 0 h 809763"/>
                    <a:gd name="connsiteX136" fmla="*/ 490538 w 669132"/>
                    <a:gd name="connsiteY136" fmla="*/ 11906 h 809763"/>
                    <a:gd name="connsiteX137" fmla="*/ 504825 w 669132"/>
                    <a:gd name="connsiteY137" fmla="*/ 21431 h 809763"/>
                    <a:gd name="connsiteX138" fmla="*/ 516732 w 669132"/>
                    <a:gd name="connsiteY138" fmla="*/ 33338 h 809763"/>
                    <a:gd name="connsiteX139" fmla="*/ 528638 w 669132"/>
                    <a:gd name="connsiteY139" fmla="*/ 45244 h 809763"/>
                    <a:gd name="connsiteX140" fmla="*/ 521494 w 669132"/>
                    <a:gd name="connsiteY140" fmla="*/ 61913 h 809763"/>
                    <a:gd name="connsiteX141" fmla="*/ 514350 w 669132"/>
                    <a:gd name="connsiteY141" fmla="*/ 64294 h 809763"/>
                    <a:gd name="connsiteX142" fmla="*/ 511969 w 669132"/>
                    <a:gd name="connsiteY142" fmla="*/ 71438 h 809763"/>
                    <a:gd name="connsiteX143" fmla="*/ 519113 w 669132"/>
                    <a:gd name="connsiteY143" fmla="*/ 85725 h 809763"/>
                    <a:gd name="connsiteX144" fmla="*/ 526257 w 669132"/>
                    <a:gd name="connsiteY144" fmla="*/ 90488 h 809763"/>
                    <a:gd name="connsiteX145" fmla="*/ 533400 w 669132"/>
                    <a:gd name="connsiteY145" fmla="*/ 97631 h 809763"/>
                    <a:gd name="connsiteX146" fmla="*/ 538163 w 669132"/>
                    <a:gd name="connsiteY146" fmla="*/ 104775 h 809763"/>
                    <a:gd name="connsiteX147" fmla="*/ 545307 w 669132"/>
                    <a:gd name="connsiteY147" fmla="*/ 107156 h 809763"/>
                    <a:gd name="connsiteX148" fmla="*/ 552450 w 669132"/>
                    <a:gd name="connsiteY148" fmla="*/ 111919 h 809763"/>
                    <a:gd name="connsiteX149" fmla="*/ 566738 w 669132"/>
                    <a:gd name="connsiteY149" fmla="*/ 109538 h 809763"/>
                    <a:gd name="connsiteX150" fmla="*/ 590550 w 669132"/>
                    <a:gd name="connsiteY150" fmla="*/ 107156 h 809763"/>
                    <a:gd name="connsiteX151" fmla="*/ 609600 w 669132"/>
                    <a:gd name="connsiteY151" fmla="*/ 109538 h 809763"/>
                    <a:gd name="connsiteX152" fmla="*/ 626269 w 669132"/>
                    <a:gd name="connsiteY152" fmla="*/ 114300 h 809763"/>
                    <a:gd name="connsiteX153" fmla="*/ 633413 w 669132"/>
                    <a:gd name="connsiteY153" fmla="*/ 119063 h 809763"/>
                    <a:gd name="connsiteX154" fmla="*/ 652463 w 669132"/>
                    <a:gd name="connsiteY15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320675 w 669132"/>
                    <a:gd name="connsiteY83" fmla="*/ 520321 h 809763"/>
                    <a:gd name="connsiteX84" fmla="*/ 319088 w 669132"/>
                    <a:gd name="connsiteY84" fmla="*/ 469106 h 809763"/>
                    <a:gd name="connsiteX85" fmla="*/ 323850 w 669132"/>
                    <a:gd name="connsiteY85" fmla="*/ 454819 h 809763"/>
                    <a:gd name="connsiteX86" fmla="*/ 326232 w 669132"/>
                    <a:gd name="connsiteY86" fmla="*/ 447675 h 809763"/>
                    <a:gd name="connsiteX87" fmla="*/ 328613 w 669132"/>
                    <a:gd name="connsiteY87" fmla="*/ 423863 h 809763"/>
                    <a:gd name="connsiteX88" fmla="*/ 330994 w 669132"/>
                    <a:gd name="connsiteY88" fmla="*/ 416719 h 809763"/>
                    <a:gd name="connsiteX89" fmla="*/ 340519 w 669132"/>
                    <a:gd name="connsiteY89" fmla="*/ 383381 h 809763"/>
                    <a:gd name="connsiteX90" fmla="*/ 342900 w 669132"/>
                    <a:gd name="connsiteY90" fmla="*/ 347663 h 809763"/>
                    <a:gd name="connsiteX91" fmla="*/ 345282 w 669132"/>
                    <a:gd name="connsiteY91" fmla="*/ 340519 h 809763"/>
                    <a:gd name="connsiteX92" fmla="*/ 347663 w 669132"/>
                    <a:gd name="connsiteY92" fmla="*/ 323850 h 809763"/>
                    <a:gd name="connsiteX93" fmla="*/ 350044 w 669132"/>
                    <a:gd name="connsiteY93" fmla="*/ 280988 h 809763"/>
                    <a:gd name="connsiteX94" fmla="*/ 352425 w 669132"/>
                    <a:gd name="connsiteY94" fmla="*/ 261938 h 809763"/>
                    <a:gd name="connsiteX95" fmla="*/ 345282 w 669132"/>
                    <a:gd name="connsiteY95" fmla="*/ 257175 h 809763"/>
                    <a:gd name="connsiteX96" fmla="*/ 338138 w 669132"/>
                    <a:gd name="connsiteY96" fmla="*/ 259556 h 809763"/>
                    <a:gd name="connsiteX97" fmla="*/ 330994 w 669132"/>
                    <a:gd name="connsiteY97" fmla="*/ 264319 h 809763"/>
                    <a:gd name="connsiteX98" fmla="*/ 316707 w 669132"/>
                    <a:gd name="connsiteY98" fmla="*/ 269081 h 809763"/>
                    <a:gd name="connsiteX99" fmla="*/ 309563 w 669132"/>
                    <a:gd name="connsiteY99" fmla="*/ 271463 h 809763"/>
                    <a:gd name="connsiteX100" fmla="*/ 311944 w 669132"/>
                    <a:gd name="connsiteY100" fmla="*/ 264319 h 809763"/>
                    <a:gd name="connsiteX101" fmla="*/ 307182 w 669132"/>
                    <a:gd name="connsiteY101" fmla="*/ 250031 h 809763"/>
                    <a:gd name="connsiteX102" fmla="*/ 295275 w 669132"/>
                    <a:gd name="connsiteY102" fmla="*/ 228600 h 809763"/>
                    <a:gd name="connsiteX103" fmla="*/ 288132 w 669132"/>
                    <a:gd name="connsiteY103" fmla="*/ 223838 h 809763"/>
                    <a:gd name="connsiteX104" fmla="*/ 290513 w 669132"/>
                    <a:gd name="connsiteY104" fmla="*/ 216694 h 809763"/>
                    <a:gd name="connsiteX105" fmla="*/ 297657 w 669132"/>
                    <a:gd name="connsiteY105" fmla="*/ 214313 h 809763"/>
                    <a:gd name="connsiteX106" fmla="*/ 304800 w 669132"/>
                    <a:gd name="connsiteY106" fmla="*/ 209550 h 809763"/>
                    <a:gd name="connsiteX107" fmla="*/ 311944 w 669132"/>
                    <a:gd name="connsiteY107" fmla="*/ 202406 h 809763"/>
                    <a:gd name="connsiteX108" fmla="*/ 319088 w 669132"/>
                    <a:gd name="connsiteY108" fmla="*/ 200025 h 809763"/>
                    <a:gd name="connsiteX109" fmla="*/ 333375 w 669132"/>
                    <a:gd name="connsiteY109" fmla="*/ 192881 h 809763"/>
                    <a:gd name="connsiteX110" fmla="*/ 347663 w 669132"/>
                    <a:gd name="connsiteY110" fmla="*/ 190500 h 809763"/>
                    <a:gd name="connsiteX111" fmla="*/ 361950 w 669132"/>
                    <a:gd name="connsiteY111" fmla="*/ 185738 h 809763"/>
                    <a:gd name="connsiteX112" fmla="*/ 369094 w 669132"/>
                    <a:gd name="connsiteY112" fmla="*/ 180975 h 809763"/>
                    <a:gd name="connsiteX113" fmla="*/ 373857 w 669132"/>
                    <a:gd name="connsiteY113" fmla="*/ 173831 h 809763"/>
                    <a:gd name="connsiteX114" fmla="*/ 381000 w 669132"/>
                    <a:gd name="connsiteY114" fmla="*/ 171450 h 809763"/>
                    <a:gd name="connsiteX115" fmla="*/ 388144 w 669132"/>
                    <a:gd name="connsiteY115" fmla="*/ 166688 h 809763"/>
                    <a:gd name="connsiteX116" fmla="*/ 390525 w 669132"/>
                    <a:gd name="connsiteY116" fmla="*/ 159544 h 809763"/>
                    <a:gd name="connsiteX117" fmla="*/ 395288 w 669132"/>
                    <a:gd name="connsiteY117" fmla="*/ 152400 h 809763"/>
                    <a:gd name="connsiteX118" fmla="*/ 404813 w 669132"/>
                    <a:gd name="connsiteY118" fmla="*/ 130969 h 809763"/>
                    <a:gd name="connsiteX119" fmla="*/ 407194 w 669132"/>
                    <a:gd name="connsiteY119" fmla="*/ 111919 h 809763"/>
                    <a:gd name="connsiteX120" fmla="*/ 392907 w 669132"/>
                    <a:gd name="connsiteY120" fmla="*/ 107156 h 809763"/>
                    <a:gd name="connsiteX121" fmla="*/ 378619 w 669132"/>
                    <a:gd name="connsiteY121" fmla="*/ 102394 h 809763"/>
                    <a:gd name="connsiteX122" fmla="*/ 369094 w 669132"/>
                    <a:gd name="connsiteY122" fmla="*/ 100013 h 809763"/>
                    <a:gd name="connsiteX123" fmla="*/ 366713 w 669132"/>
                    <a:gd name="connsiteY123" fmla="*/ 92869 h 809763"/>
                    <a:gd name="connsiteX124" fmla="*/ 357188 w 669132"/>
                    <a:gd name="connsiteY124" fmla="*/ 83344 h 809763"/>
                    <a:gd name="connsiteX125" fmla="*/ 371475 w 669132"/>
                    <a:gd name="connsiteY125" fmla="*/ 78581 h 809763"/>
                    <a:gd name="connsiteX126" fmla="*/ 388144 w 669132"/>
                    <a:gd name="connsiteY126" fmla="*/ 71438 h 809763"/>
                    <a:gd name="connsiteX127" fmla="*/ 404813 w 669132"/>
                    <a:gd name="connsiteY127" fmla="*/ 54769 h 809763"/>
                    <a:gd name="connsiteX128" fmla="*/ 414338 w 669132"/>
                    <a:gd name="connsiteY128" fmla="*/ 40481 h 809763"/>
                    <a:gd name="connsiteX129" fmla="*/ 419100 w 669132"/>
                    <a:gd name="connsiteY129" fmla="*/ 33338 h 809763"/>
                    <a:gd name="connsiteX130" fmla="*/ 426244 w 669132"/>
                    <a:gd name="connsiteY130" fmla="*/ 30956 h 809763"/>
                    <a:gd name="connsiteX131" fmla="*/ 431007 w 669132"/>
                    <a:gd name="connsiteY131" fmla="*/ 23813 h 809763"/>
                    <a:gd name="connsiteX132" fmla="*/ 445294 w 669132"/>
                    <a:gd name="connsiteY132" fmla="*/ 14288 h 809763"/>
                    <a:gd name="connsiteX133" fmla="*/ 461963 w 669132"/>
                    <a:gd name="connsiteY133" fmla="*/ 7144 h 809763"/>
                    <a:gd name="connsiteX134" fmla="*/ 471488 w 669132"/>
                    <a:gd name="connsiteY134" fmla="*/ 0 h 809763"/>
                    <a:gd name="connsiteX135" fmla="*/ 490538 w 669132"/>
                    <a:gd name="connsiteY135" fmla="*/ 11906 h 809763"/>
                    <a:gd name="connsiteX136" fmla="*/ 504825 w 669132"/>
                    <a:gd name="connsiteY136" fmla="*/ 21431 h 809763"/>
                    <a:gd name="connsiteX137" fmla="*/ 516732 w 669132"/>
                    <a:gd name="connsiteY137" fmla="*/ 33338 h 809763"/>
                    <a:gd name="connsiteX138" fmla="*/ 528638 w 669132"/>
                    <a:gd name="connsiteY138" fmla="*/ 45244 h 809763"/>
                    <a:gd name="connsiteX139" fmla="*/ 521494 w 669132"/>
                    <a:gd name="connsiteY139" fmla="*/ 61913 h 809763"/>
                    <a:gd name="connsiteX140" fmla="*/ 514350 w 669132"/>
                    <a:gd name="connsiteY140" fmla="*/ 64294 h 809763"/>
                    <a:gd name="connsiteX141" fmla="*/ 511969 w 669132"/>
                    <a:gd name="connsiteY141" fmla="*/ 71438 h 809763"/>
                    <a:gd name="connsiteX142" fmla="*/ 519113 w 669132"/>
                    <a:gd name="connsiteY142" fmla="*/ 85725 h 809763"/>
                    <a:gd name="connsiteX143" fmla="*/ 526257 w 669132"/>
                    <a:gd name="connsiteY143" fmla="*/ 90488 h 809763"/>
                    <a:gd name="connsiteX144" fmla="*/ 533400 w 669132"/>
                    <a:gd name="connsiteY144" fmla="*/ 97631 h 809763"/>
                    <a:gd name="connsiteX145" fmla="*/ 538163 w 669132"/>
                    <a:gd name="connsiteY145" fmla="*/ 104775 h 809763"/>
                    <a:gd name="connsiteX146" fmla="*/ 545307 w 669132"/>
                    <a:gd name="connsiteY146" fmla="*/ 107156 h 809763"/>
                    <a:gd name="connsiteX147" fmla="*/ 552450 w 669132"/>
                    <a:gd name="connsiteY147" fmla="*/ 111919 h 809763"/>
                    <a:gd name="connsiteX148" fmla="*/ 566738 w 669132"/>
                    <a:gd name="connsiteY148" fmla="*/ 109538 h 809763"/>
                    <a:gd name="connsiteX149" fmla="*/ 590550 w 669132"/>
                    <a:gd name="connsiteY149" fmla="*/ 107156 h 809763"/>
                    <a:gd name="connsiteX150" fmla="*/ 609600 w 669132"/>
                    <a:gd name="connsiteY150" fmla="*/ 109538 h 809763"/>
                    <a:gd name="connsiteX151" fmla="*/ 626269 w 669132"/>
                    <a:gd name="connsiteY151" fmla="*/ 114300 h 809763"/>
                    <a:gd name="connsiteX152" fmla="*/ 633413 w 669132"/>
                    <a:gd name="connsiteY152" fmla="*/ 119063 h 809763"/>
                    <a:gd name="connsiteX153" fmla="*/ 652463 w 669132"/>
                    <a:gd name="connsiteY15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9525 w 669132"/>
                    <a:gd name="connsiteY75" fmla="*/ 638175 h 809763"/>
                    <a:gd name="connsiteX76" fmla="*/ 4763 w 669132"/>
                    <a:gd name="connsiteY76" fmla="*/ 573881 h 809763"/>
                    <a:gd name="connsiteX77" fmla="*/ 0 w 669132"/>
                    <a:gd name="connsiteY77" fmla="*/ 539343 h 809763"/>
                    <a:gd name="connsiteX78" fmla="*/ 45244 w 669132"/>
                    <a:gd name="connsiteY78" fmla="*/ 540544 h 809763"/>
                    <a:gd name="connsiteX79" fmla="*/ 124980 w 669132"/>
                    <a:gd name="connsiteY79" fmla="*/ 659628 h 809763"/>
                    <a:gd name="connsiteX80" fmla="*/ 320675 w 669132"/>
                    <a:gd name="connsiteY80" fmla="*/ 520321 h 809763"/>
                    <a:gd name="connsiteX81" fmla="*/ 319088 w 669132"/>
                    <a:gd name="connsiteY81" fmla="*/ 469106 h 809763"/>
                    <a:gd name="connsiteX82" fmla="*/ 323850 w 669132"/>
                    <a:gd name="connsiteY82" fmla="*/ 454819 h 809763"/>
                    <a:gd name="connsiteX83" fmla="*/ 326232 w 669132"/>
                    <a:gd name="connsiteY83" fmla="*/ 447675 h 809763"/>
                    <a:gd name="connsiteX84" fmla="*/ 328613 w 669132"/>
                    <a:gd name="connsiteY84" fmla="*/ 423863 h 809763"/>
                    <a:gd name="connsiteX85" fmla="*/ 330994 w 669132"/>
                    <a:gd name="connsiteY85" fmla="*/ 416719 h 809763"/>
                    <a:gd name="connsiteX86" fmla="*/ 340519 w 669132"/>
                    <a:gd name="connsiteY86" fmla="*/ 383381 h 809763"/>
                    <a:gd name="connsiteX87" fmla="*/ 342900 w 669132"/>
                    <a:gd name="connsiteY87" fmla="*/ 347663 h 809763"/>
                    <a:gd name="connsiteX88" fmla="*/ 345282 w 669132"/>
                    <a:gd name="connsiteY88" fmla="*/ 340519 h 809763"/>
                    <a:gd name="connsiteX89" fmla="*/ 347663 w 669132"/>
                    <a:gd name="connsiteY89" fmla="*/ 323850 h 809763"/>
                    <a:gd name="connsiteX90" fmla="*/ 350044 w 669132"/>
                    <a:gd name="connsiteY90" fmla="*/ 280988 h 809763"/>
                    <a:gd name="connsiteX91" fmla="*/ 352425 w 669132"/>
                    <a:gd name="connsiteY91" fmla="*/ 261938 h 809763"/>
                    <a:gd name="connsiteX92" fmla="*/ 345282 w 669132"/>
                    <a:gd name="connsiteY92" fmla="*/ 257175 h 809763"/>
                    <a:gd name="connsiteX93" fmla="*/ 338138 w 669132"/>
                    <a:gd name="connsiteY93" fmla="*/ 259556 h 809763"/>
                    <a:gd name="connsiteX94" fmla="*/ 330994 w 669132"/>
                    <a:gd name="connsiteY94" fmla="*/ 264319 h 809763"/>
                    <a:gd name="connsiteX95" fmla="*/ 316707 w 669132"/>
                    <a:gd name="connsiteY95" fmla="*/ 269081 h 809763"/>
                    <a:gd name="connsiteX96" fmla="*/ 309563 w 669132"/>
                    <a:gd name="connsiteY96" fmla="*/ 271463 h 809763"/>
                    <a:gd name="connsiteX97" fmla="*/ 311944 w 669132"/>
                    <a:gd name="connsiteY97" fmla="*/ 264319 h 809763"/>
                    <a:gd name="connsiteX98" fmla="*/ 307182 w 669132"/>
                    <a:gd name="connsiteY98" fmla="*/ 250031 h 809763"/>
                    <a:gd name="connsiteX99" fmla="*/ 295275 w 669132"/>
                    <a:gd name="connsiteY99" fmla="*/ 228600 h 809763"/>
                    <a:gd name="connsiteX100" fmla="*/ 288132 w 669132"/>
                    <a:gd name="connsiteY100" fmla="*/ 223838 h 809763"/>
                    <a:gd name="connsiteX101" fmla="*/ 290513 w 669132"/>
                    <a:gd name="connsiteY101" fmla="*/ 216694 h 809763"/>
                    <a:gd name="connsiteX102" fmla="*/ 297657 w 669132"/>
                    <a:gd name="connsiteY102" fmla="*/ 214313 h 809763"/>
                    <a:gd name="connsiteX103" fmla="*/ 304800 w 669132"/>
                    <a:gd name="connsiteY103" fmla="*/ 209550 h 809763"/>
                    <a:gd name="connsiteX104" fmla="*/ 311944 w 669132"/>
                    <a:gd name="connsiteY104" fmla="*/ 202406 h 809763"/>
                    <a:gd name="connsiteX105" fmla="*/ 319088 w 669132"/>
                    <a:gd name="connsiteY105" fmla="*/ 200025 h 809763"/>
                    <a:gd name="connsiteX106" fmla="*/ 333375 w 669132"/>
                    <a:gd name="connsiteY106" fmla="*/ 192881 h 809763"/>
                    <a:gd name="connsiteX107" fmla="*/ 347663 w 669132"/>
                    <a:gd name="connsiteY107" fmla="*/ 190500 h 809763"/>
                    <a:gd name="connsiteX108" fmla="*/ 361950 w 669132"/>
                    <a:gd name="connsiteY108" fmla="*/ 185738 h 809763"/>
                    <a:gd name="connsiteX109" fmla="*/ 369094 w 669132"/>
                    <a:gd name="connsiteY109" fmla="*/ 180975 h 809763"/>
                    <a:gd name="connsiteX110" fmla="*/ 373857 w 669132"/>
                    <a:gd name="connsiteY110" fmla="*/ 173831 h 809763"/>
                    <a:gd name="connsiteX111" fmla="*/ 381000 w 669132"/>
                    <a:gd name="connsiteY111" fmla="*/ 171450 h 809763"/>
                    <a:gd name="connsiteX112" fmla="*/ 388144 w 669132"/>
                    <a:gd name="connsiteY112" fmla="*/ 166688 h 809763"/>
                    <a:gd name="connsiteX113" fmla="*/ 390525 w 669132"/>
                    <a:gd name="connsiteY113" fmla="*/ 159544 h 809763"/>
                    <a:gd name="connsiteX114" fmla="*/ 395288 w 669132"/>
                    <a:gd name="connsiteY114" fmla="*/ 152400 h 809763"/>
                    <a:gd name="connsiteX115" fmla="*/ 404813 w 669132"/>
                    <a:gd name="connsiteY115" fmla="*/ 130969 h 809763"/>
                    <a:gd name="connsiteX116" fmla="*/ 407194 w 669132"/>
                    <a:gd name="connsiteY116" fmla="*/ 111919 h 809763"/>
                    <a:gd name="connsiteX117" fmla="*/ 392907 w 669132"/>
                    <a:gd name="connsiteY117" fmla="*/ 107156 h 809763"/>
                    <a:gd name="connsiteX118" fmla="*/ 378619 w 669132"/>
                    <a:gd name="connsiteY118" fmla="*/ 102394 h 809763"/>
                    <a:gd name="connsiteX119" fmla="*/ 369094 w 669132"/>
                    <a:gd name="connsiteY119" fmla="*/ 100013 h 809763"/>
                    <a:gd name="connsiteX120" fmla="*/ 366713 w 669132"/>
                    <a:gd name="connsiteY120" fmla="*/ 92869 h 809763"/>
                    <a:gd name="connsiteX121" fmla="*/ 357188 w 669132"/>
                    <a:gd name="connsiteY121" fmla="*/ 83344 h 809763"/>
                    <a:gd name="connsiteX122" fmla="*/ 371475 w 669132"/>
                    <a:gd name="connsiteY122" fmla="*/ 78581 h 809763"/>
                    <a:gd name="connsiteX123" fmla="*/ 388144 w 669132"/>
                    <a:gd name="connsiteY123" fmla="*/ 71438 h 809763"/>
                    <a:gd name="connsiteX124" fmla="*/ 404813 w 669132"/>
                    <a:gd name="connsiteY124" fmla="*/ 54769 h 809763"/>
                    <a:gd name="connsiteX125" fmla="*/ 414338 w 669132"/>
                    <a:gd name="connsiteY125" fmla="*/ 40481 h 809763"/>
                    <a:gd name="connsiteX126" fmla="*/ 419100 w 669132"/>
                    <a:gd name="connsiteY126" fmla="*/ 33338 h 809763"/>
                    <a:gd name="connsiteX127" fmla="*/ 426244 w 669132"/>
                    <a:gd name="connsiteY127" fmla="*/ 30956 h 809763"/>
                    <a:gd name="connsiteX128" fmla="*/ 431007 w 669132"/>
                    <a:gd name="connsiteY128" fmla="*/ 23813 h 809763"/>
                    <a:gd name="connsiteX129" fmla="*/ 445294 w 669132"/>
                    <a:gd name="connsiteY129" fmla="*/ 14288 h 809763"/>
                    <a:gd name="connsiteX130" fmla="*/ 461963 w 669132"/>
                    <a:gd name="connsiteY130" fmla="*/ 7144 h 809763"/>
                    <a:gd name="connsiteX131" fmla="*/ 471488 w 669132"/>
                    <a:gd name="connsiteY131" fmla="*/ 0 h 809763"/>
                    <a:gd name="connsiteX132" fmla="*/ 490538 w 669132"/>
                    <a:gd name="connsiteY132" fmla="*/ 11906 h 809763"/>
                    <a:gd name="connsiteX133" fmla="*/ 504825 w 669132"/>
                    <a:gd name="connsiteY133" fmla="*/ 21431 h 809763"/>
                    <a:gd name="connsiteX134" fmla="*/ 516732 w 669132"/>
                    <a:gd name="connsiteY134" fmla="*/ 33338 h 809763"/>
                    <a:gd name="connsiteX135" fmla="*/ 528638 w 669132"/>
                    <a:gd name="connsiteY135" fmla="*/ 45244 h 809763"/>
                    <a:gd name="connsiteX136" fmla="*/ 521494 w 669132"/>
                    <a:gd name="connsiteY136" fmla="*/ 61913 h 809763"/>
                    <a:gd name="connsiteX137" fmla="*/ 514350 w 669132"/>
                    <a:gd name="connsiteY137" fmla="*/ 64294 h 809763"/>
                    <a:gd name="connsiteX138" fmla="*/ 511969 w 669132"/>
                    <a:gd name="connsiteY138" fmla="*/ 71438 h 809763"/>
                    <a:gd name="connsiteX139" fmla="*/ 519113 w 669132"/>
                    <a:gd name="connsiteY139" fmla="*/ 85725 h 809763"/>
                    <a:gd name="connsiteX140" fmla="*/ 526257 w 669132"/>
                    <a:gd name="connsiteY140" fmla="*/ 90488 h 809763"/>
                    <a:gd name="connsiteX141" fmla="*/ 533400 w 669132"/>
                    <a:gd name="connsiteY141" fmla="*/ 97631 h 809763"/>
                    <a:gd name="connsiteX142" fmla="*/ 538163 w 669132"/>
                    <a:gd name="connsiteY142" fmla="*/ 104775 h 809763"/>
                    <a:gd name="connsiteX143" fmla="*/ 545307 w 669132"/>
                    <a:gd name="connsiteY143" fmla="*/ 107156 h 809763"/>
                    <a:gd name="connsiteX144" fmla="*/ 552450 w 669132"/>
                    <a:gd name="connsiteY144" fmla="*/ 111919 h 809763"/>
                    <a:gd name="connsiteX145" fmla="*/ 566738 w 669132"/>
                    <a:gd name="connsiteY145" fmla="*/ 109538 h 809763"/>
                    <a:gd name="connsiteX146" fmla="*/ 590550 w 669132"/>
                    <a:gd name="connsiteY146" fmla="*/ 107156 h 809763"/>
                    <a:gd name="connsiteX147" fmla="*/ 609600 w 669132"/>
                    <a:gd name="connsiteY147" fmla="*/ 109538 h 809763"/>
                    <a:gd name="connsiteX148" fmla="*/ 626269 w 669132"/>
                    <a:gd name="connsiteY148" fmla="*/ 114300 h 809763"/>
                    <a:gd name="connsiteX149" fmla="*/ 633413 w 669132"/>
                    <a:gd name="connsiteY149" fmla="*/ 119063 h 809763"/>
                    <a:gd name="connsiteX150" fmla="*/ 652463 w 669132"/>
                    <a:gd name="connsiteY15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4763 w 669132"/>
                    <a:gd name="connsiteY75" fmla="*/ 573881 h 809763"/>
                    <a:gd name="connsiteX76" fmla="*/ 0 w 669132"/>
                    <a:gd name="connsiteY76" fmla="*/ 539343 h 809763"/>
                    <a:gd name="connsiteX77" fmla="*/ 45244 w 669132"/>
                    <a:gd name="connsiteY77" fmla="*/ 540544 h 809763"/>
                    <a:gd name="connsiteX78" fmla="*/ 124980 w 669132"/>
                    <a:gd name="connsiteY78" fmla="*/ 659628 h 809763"/>
                    <a:gd name="connsiteX79" fmla="*/ 320675 w 669132"/>
                    <a:gd name="connsiteY79" fmla="*/ 520321 h 809763"/>
                    <a:gd name="connsiteX80" fmla="*/ 319088 w 669132"/>
                    <a:gd name="connsiteY80" fmla="*/ 469106 h 809763"/>
                    <a:gd name="connsiteX81" fmla="*/ 323850 w 669132"/>
                    <a:gd name="connsiteY81" fmla="*/ 454819 h 809763"/>
                    <a:gd name="connsiteX82" fmla="*/ 326232 w 669132"/>
                    <a:gd name="connsiteY82" fmla="*/ 447675 h 809763"/>
                    <a:gd name="connsiteX83" fmla="*/ 328613 w 669132"/>
                    <a:gd name="connsiteY83" fmla="*/ 423863 h 809763"/>
                    <a:gd name="connsiteX84" fmla="*/ 330994 w 669132"/>
                    <a:gd name="connsiteY84" fmla="*/ 416719 h 809763"/>
                    <a:gd name="connsiteX85" fmla="*/ 340519 w 669132"/>
                    <a:gd name="connsiteY85" fmla="*/ 383381 h 809763"/>
                    <a:gd name="connsiteX86" fmla="*/ 342900 w 669132"/>
                    <a:gd name="connsiteY86" fmla="*/ 347663 h 809763"/>
                    <a:gd name="connsiteX87" fmla="*/ 345282 w 669132"/>
                    <a:gd name="connsiteY87" fmla="*/ 340519 h 809763"/>
                    <a:gd name="connsiteX88" fmla="*/ 347663 w 669132"/>
                    <a:gd name="connsiteY88" fmla="*/ 323850 h 809763"/>
                    <a:gd name="connsiteX89" fmla="*/ 350044 w 669132"/>
                    <a:gd name="connsiteY89" fmla="*/ 280988 h 809763"/>
                    <a:gd name="connsiteX90" fmla="*/ 352425 w 669132"/>
                    <a:gd name="connsiteY90" fmla="*/ 261938 h 809763"/>
                    <a:gd name="connsiteX91" fmla="*/ 345282 w 669132"/>
                    <a:gd name="connsiteY91" fmla="*/ 257175 h 809763"/>
                    <a:gd name="connsiteX92" fmla="*/ 338138 w 669132"/>
                    <a:gd name="connsiteY92" fmla="*/ 259556 h 809763"/>
                    <a:gd name="connsiteX93" fmla="*/ 330994 w 669132"/>
                    <a:gd name="connsiteY93" fmla="*/ 264319 h 809763"/>
                    <a:gd name="connsiteX94" fmla="*/ 316707 w 669132"/>
                    <a:gd name="connsiteY94" fmla="*/ 269081 h 809763"/>
                    <a:gd name="connsiteX95" fmla="*/ 309563 w 669132"/>
                    <a:gd name="connsiteY95" fmla="*/ 271463 h 809763"/>
                    <a:gd name="connsiteX96" fmla="*/ 311944 w 669132"/>
                    <a:gd name="connsiteY96" fmla="*/ 264319 h 809763"/>
                    <a:gd name="connsiteX97" fmla="*/ 307182 w 669132"/>
                    <a:gd name="connsiteY97" fmla="*/ 250031 h 809763"/>
                    <a:gd name="connsiteX98" fmla="*/ 295275 w 669132"/>
                    <a:gd name="connsiteY98" fmla="*/ 228600 h 809763"/>
                    <a:gd name="connsiteX99" fmla="*/ 288132 w 669132"/>
                    <a:gd name="connsiteY99" fmla="*/ 223838 h 809763"/>
                    <a:gd name="connsiteX100" fmla="*/ 290513 w 669132"/>
                    <a:gd name="connsiteY100" fmla="*/ 216694 h 809763"/>
                    <a:gd name="connsiteX101" fmla="*/ 297657 w 669132"/>
                    <a:gd name="connsiteY101" fmla="*/ 214313 h 809763"/>
                    <a:gd name="connsiteX102" fmla="*/ 304800 w 669132"/>
                    <a:gd name="connsiteY102" fmla="*/ 209550 h 809763"/>
                    <a:gd name="connsiteX103" fmla="*/ 311944 w 669132"/>
                    <a:gd name="connsiteY103" fmla="*/ 202406 h 809763"/>
                    <a:gd name="connsiteX104" fmla="*/ 319088 w 669132"/>
                    <a:gd name="connsiteY104" fmla="*/ 200025 h 809763"/>
                    <a:gd name="connsiteX105" fmla="*/ 333375 w 669132"/>
                    <a:gd name="connsiteY105" fmla="*/ 192881 h 809763"/>
                    <a:gd name="connsiteX106" fmla="*/ 347663 w 669132"/>
                    <a:gd name="connsiteY106" fmla="*/ 190500 h 809763"/>
                    <a:gd name="connsiteX107" fmla="*/ 361950 w 669132"/>
                    <a:gd name="connsiteY107" fmla="*/ 185738 h 809763"/>
                    <a:gd name="connsiteX108" fmla="*/ 369094 w 669132"/>
                    <a:gd name="connsiteY108" fmla="*/ 180975 h 809763"/>
                    <a:gd name="connsiteX109" fmla="*/ 373857 w 669132"/>
                    <a:gd name="connsiteY109" fmla="*/ 173831 h 809763"/>
                    <a:gd name="connsiteX110" fmla="*/ 381000 w 669132"/>
                    <a:gd name="connsiteY110" fmla="*/ 171450 h 809763"/>
                    <a:gd name="connsiteX111" fmla="*/ 388144 w 669132"/>
                    <a:gd name="connsiteY111" fmla="*/ 166688 h 809763"/>
                    <a:gd name="connsiteX112" fmla="*/ 390525 w 669132"/>
                    <a:gd name="connsiteY112" fmla="*/ 159544 h 809763"/>
                    <a:gd name="connsiteX113" fmla="*/ 395288 w 669132"/>
                    <a:gd name="connsiteY113" fmla="*/ 152400 h 809763"/>
                    <a:gd name="connsiteX114" fmla="*/ 404813 w 669132"/>
                    <a:gd name="connsiteY114" fmla="*/ 130969 h 809763"/>
                    <a:gd name="connsiteX115" fmla="*/ 407194 w 669132"/>
                    <a:gd name="connsiteY115" fmla="*/ 111919 h 809763"/>
                    <a:gd name="connsiteX116" fmla="*/ 392907 w 669132"/>
                    <a:gd name="connsiteY116" fmla="*/ 107156 h 809763"/>
                    <a:gd name="connsiteX117" fmla="*/ 378619 w 669132"/>
                    <a:gd name="connsiteY117" fmla="*/ 102394 h 809763"/>
                    <a:gd name="connsiteX118" fmla="*/ 369094 w 669132"/>
                    <a:gd name="connsiteY118" fmla="*/ 100013 h 809763"/>
                    <a:gd name="connsiteX119" fmla="*/ 366713 w 669132"/>
                    <a:gd name="connsiteY119" fmla="*/ 92869 h 809763"/>
                    <a:gd name="connsiteX120" fmla="*/ 357188 w 669132"/>
                    <a:gd name="connsiteY120" fmla="*/ 83344 h 809763"/>
                    <a:gd name="connsiteX121" fmla="*/ 371475 w 669132"/>
                    <a:gd name="connsiteY121" fmla="*/ 78581 h 809763"/>
                    <a:gd name="connsiteX122" fmla="*/ 388144 w 669132"/>
                    <a:gd name="connsiteY122" fmla="*/ 71438 h 809763"/>
                    <a:gd name="connsiteX123" fmla="*/ 404813 w 669132"/>
                    <a:gd name="connsiteY123" fmla="*/ 54769 h 809763"/>
                    <a:gd name="connsiteX124" fmla="*/ 414338 w 669132"/>
                    <a:gd name="connsiteY124" fmla="*/ 40481 h 809763"/>
                    <a:gd name="connsiteX125" fmla="*/ 419100 w 669132"/>
                    <a:gd name="connsiteY125" fmla="*/ 33338 h 809763"/>
                    <a:gd name="connsiteX126" fmla="*/ 426244 w 669132"/>
                    <a:gd name="connsiteY126" fmla="*/ 30956 h 809763"/>
                    <a:gd name="connsiteX127" fmla="*/ 431007 w 669132"/>
                    <a:gd name="connsiteY127" fmla="*/ 23813 h 809763"/>
                    <a:gd name="connsiteX128" fmla="*/ 445294 w 669132"/>
                    <a:gd name="connsiteY128" fmla="*/ 14288 h 809763"/>
                    <a:gd name="connsiteX129" fmla="*/ 461963 w 669132"/>
                    <a:gd name="connsiteY129" fmla="*/ 7144 h 809763"/>
                    <a:gd name="connsiteX130" fmla="*/ 471488 w 669132"/>
                    <a:gd name="connsiteY130" fmla="*/ 0 h 809763"/>
                    <a:gd name="connsiteX131" fmla="*/ 490538 w 669132"/>
                    <a:gd name="connsiteY131" fmla="*/ 11906 h 809763"/>
                    <a:gd name="connsiteX132" fmla="*/ 504825 w 669132"/>
                    <a:gd name="connsiteY132" fmla="*/ 21431 h 809763"/>
                    <a:gd name="connsiteX133" fmla="*/ 516732 w 669132"/>
                    <a:gd name="connsiteY133" fmla="*/ 33338 h 809763"/>
                    <a:gd name="connsiteX134" fmla="*/ 528638 w 669132"/>
                    <a:gd name="connsiteY134" fmla="*/ 45244 h 809763"/>
                    <a:gd name="connsiteX135" fmla="*/ 521494 w 669132"/>
                    <a:gd name="connsiteY135" fmla="*/ 61913 h 809763"/>
                    <a:gd name="connsiteX136" fmla="*/ 514350 w 669132"/>
                    <a:gd name="connsiteY136" fmla="*/ 64294 h 809763"/>
                    <a:gd name="connsiteX137" fmla="*/ 511969 w 669132"/>
                    <a:gd name="connsiteY137" fmla="*/ 71438 h 809763"/>
                    <a:gd name="connsiteX138" fmla="*/ 519113 w 669132"/>
                    <a:gd name="connsiteY138" fmla="*/ 85725 h 809763"/>
                    <a:gd name="connsiteX139" fmla="*/ 526257 w 669132"/>
                    <a:gd name="connsiteY139" fmla="*/ 90488 h 809763"/>
                    <a:gd name="connsiteX140" fmla="*/ 533400 w 669132"/>
                    <a:gd name="connsiteY140" fmla="*/ 97631 h 809763"/>
                    <a:gd name="connsiteX141" fmla="*/ 538163 w 669132"/>
                    <a:gd name="connsiteY141" fmla="*/ 104775 h 809763"/>
                    <a:gd name="connsiteX142" fmla="*/ 545307 w 669132"/>
                    <a:gd name="connsiteY142" fmla="*/ 107156 h 809763"/>
                    <a:gd name="connsiteX143" fmla="*/ 552450 w 669132"/>
                    <a:gd name="connsiteY143" fmla="*/ 111919 h 809763"/>
                    <a:gd name="connsiteX144" fmla="*/ 566738 w 669132"/>
                    <a:gd name="connsiteY144" fmla="*/ 109538 h 809763"/>
                    <a:gd name="connsiteX145" fmla="*/ 590550 w 669132"/>
                    <a:gd name="connsiteY145" fmla="*/ 107156 h 809763"/>
                    <a:gd name="connsiteX146" fmla="*/ 609600 w 669132"/>
                    <a:gd name="connsiteY146" fmla="*/ 109538 h 809763"/>
                    <a:gd name="connsiteX147" fmla="*/ 626269 w 669132"/>
                    <a:gd name="connsiteY147" fmla="*/ 114300 h 809763"/>
                    <a:gd name="connsiteX148" fmla="*/ 633413 w 669132"/>
                    <a:gd name="connsiteY148" fmla="*/ 119063 h 809763"/>
                    <a:gd name="connsiteX149" fmla="*/ 652463 w 669132"/>
                    <a:gd name="connsiteY149" fmla="*/ 119063 h 809763"/>
                    <a:gd name="connsiteX0" fmla="*/ 653359 w 670028"/>
                    <a:gd name="connsiteY0" fmla="*/ 119063 h 809763"/>
                    <a:gd name="connsiteX1" fmla="*/ 658121 w 670028"/>
                    <a:gd name="connsiteY1" fmla="*/ 145256 h 809763"/>
                    <a:gd name="connsiteX2" fmla="*/ 662884 w 670028"/>
                    <a:gd name="connsiteY2" fmla="*/ 152400 h 809763"/>
                    <a:gd name="connsiteX3" fmla="*/ 670028 w 670028"/>
                    <a:gd name="connsiteY3" fmla="*/ 192881 h 809763"/>
                    <a:gd name="connsiteX4" fmla="*/ 662884 w 670028"/>
                    <a:gd name="connsiteY4" fmla="*/ 221456 h 809763"/>
                    <a:gd name="connsiteX5" fmla="*/ 650978 w 670028"/>
                    <a:gd name="connsiteY5" fmla="*/ 242888 h 809763"/>
                    <a:gd name="connsiteX6" fmla="*/ 648596 w 670028"/>
                    <a:gd name="connsiteY6" fmla="*/ 266700 h 809763"/>
                    <a:gd name="connsiteX7" fmla="*/ 646215 w 670028"/>
                    <a:gd name="connsiteY7" fmla="*/ 276225 h 809763"/>
                    <a:gd name="connsiteX8" fmla="*/ 643834 w 670028"/>
                    <a:gd name="connsiteY8" fmla="*/ 288131 h 809763"/>
                    <a:gd name="connsiteX9" fmla="*/ 641453 w 670028"/>
                    <a:gd name="connsiteY9" fmla="*/ 295275 h 809763"/>
                    <a:gd name="connsiteX10" fmla="*/ 636690 w 670028"/>
                    <a:gd name="connsiteY10" fmla="*/ 314325 h 809763"/>
                    <a:gd name="connsiteX11" fmla="*/ 634309 w 670028"/>
                    <a:gd name="connsiteY11" fmla="*/ 338138 h 809763"/>
                    <a:gd name="connsiteX12" fmla="*/ 639071 w 670028"/>
                    <a:gd name="connsiteY12" fmla="*/ 361950 h 809763"/>
                    <a:gd name="connsiteX13" fmla="*/ 639071 w 670028"/>
                    <a:gd name="connsiteY13" fmla="*/ 431006 h 809763"/>
                    <a:gd name="connsiteX14" fmla="*/ 636690 w 670028"/>
                    <a:gd name="connsiteY14" fmla="*/ 440531 h 809763"/>
                    <a:gd name="connsiteX15" fmla="*/ 629546 w 670028"/>
                    <a:gd name="connsiteY15" fmla="*/ 450056 h 809763"/>
                    <a:gd name="connsiteX16" fmla="*/ 617640 w 670028"/>
                    <a:gd name="connsiteY16" fmla="*/ 464344 h 809763"/>
                    <a:gd name="connsiteX17" fmla="*/ 615259 w 670028"/>
                    <a:gd name="connsiteY17" fmla="*/ 471488 h 809763"/>
                    <a:gd name="connsiteX18" fmla="*/ 605734 w 670028"/>
                    <a:gd name="connsiteY18" fmla="*/ 485775 h 809763"/>
                    <a:gd name="connsiteX19" fmla="*/ 598590 w 670028"/>
                    <a:gd name="connsiteY19" fmla="*/ 507206 h 809763"/>
                    <a:gd name="connsiteX20" fmla="*/ 596209 w 670028"/>
                    <a:gd name="connsiteY20" fmla="*/ 514350 h 809763"/>
                    <a:gd name="connsiteX21" fmla="*/ 584303 w 670028"/>
                    <a:gd name="connsiteY21" fmla="*/ 531019 h 809763"/>
                    <a:gd name="connsiteX22" fmla="*/ 577159 w 670028"/>
                    <a:gd name="connsiteY22" fmla="*/ 554831 h 809763"/>
                    <a:gd name="connsiteX23" fmla="*/ 560490 w 670028"/>
                    <a:gd name="connsiteY23" fmla="*/ 576263 h 809763"/>
                    <a:gd name="connsiteX24" fmla="*/ 553346 w 670028"/>
                    <a:gd name="connsiteY24" fmla="*/ 581025 h 809763"/>
                    <a:gd name="connsiteX25" fmla="*/ 541440 w 670028"/>
                    <a:gd name="connsiteY25" fmla="*/ 592931 h 809763"/>
                    <a:gd name="connsiteX26" fmla="*/ 534296 w 670028"/>
                    <a:gd name="connsiteY26" fmla="*/ 600075 h 809763"/>
                    <a:gd name="connsiteX27" fmla="*/ 520009 w 670028"/>
                    <a:gd name="connsiteY27" fmla="*/ 607219 h 809763"/>
                    <a:gd name="connsiteX28" fmla="*/ 510484 w 670028"/>
                    <a:gd name="connsiteY28" fmla="*/ 614363 h 809763"/>
                    <a:gd name="connsiteX29" fmla="*/ 505721 w 670028"/>
                    <a:gd name="connsiteY29" fmla="*/ 621506 h 809763"/>
                    <a:gd name="connsiteX30" fmla="*/ 491434 w 670028"/>
                    <a:gd name="connsiteY30" fmla="*/ 631031 h 809763"/>
                    <a:gd name="connsiteX31" fmla="*/ 484290 w 670028"/>
                    <a:gd name="connsiteY31" fmla="*/ 638175 h 809763"/>
                    <a:gd name="connsiteX32" fmla="*/ 477146 w 670028"/>
                    <a:gd name="connsiteY32" fmla="*/ 642938 h 809763"/>
                    <a:gd name="connsiteX33" fmla="*/ 474765 w 670028"/>
                    <a:gd name="connsiteY33" fmla="*/ 650081 h 809763"/>
                    <a:gd name="connsiteX34" fmla="*/ 465240 w 670028"/>
                    <a:gd name="connsiteY34" fmla="*/ 657225 h 809763"/>
                    <a:gd name="connsiteX35" fmla="*/ 458096 w 670028"/>
                    <a:gd name="connsiteY35" fmla="*/ 664369 h 809763"/>
                    <a:gd name="connsiteX36" fmla="*/ 441428 w 670028"/>
                    <a:gd name="connsiteY36" fmla="*/ 676275 h 809763"/>
                    <a:gd name="connsiteX37" fmla="*/ 429521 w 670028"/>
                    <a:gd name="connsiteY37" fmla="*/ 685800 h 809763"/>
                    <a:gd name="connsiteX38" fmla="*/ 417615 w 670028"/>
                    <a:gd name="connsiteY38" fmla="*/ 695325 h 809763"/>
                    <a:gd name="connsiteX39" fmla="*/ 403328 w 670028"/>
                    <a:gd name="connsiteY39" fmla="*/ 707231 h 809763"/>
                    <a:gd name="connsiteX40" fmla="*/ 396184 w 670028"/>
                    <a:gd name="connsiteY40" fmla="*/ 709613 h 809763"/>
                    <a:gd name="connsiteX41" fmla="*/ 386659 w 670028"/>
                    <a:gd name="connsiteY41" fmla="*/ 714375 h 809763"/>
                    <a:gd name="connsiteX42" fmla="*/ 372371 w 670028"/>
                    <a:gd name="connsiteY42" fmla="*/ 723900 h 809763"/>
                    <a:gd name="connsiteX43" fmla="*/ 365228 w 670028"/>
                    <a:gd name="connsiteY43" fmla="*/ 728663 h 809763"/>
                    <a:gd name="connsiteX44" fmla="*/ 358084 w 670028"/>
                    <a:gd name="connsiteY44" fmla="*/ 735806 h 809763"/>
                    <a:gd name="connsiteX45" fmla="*/ 350940 w 670028"/>
                    <a:gd name="connsiteY45" fmla="*/ 738188 h 809763"/>
                    <a:gd name="connsiteX46" fmla="*/ 343796 w 670028"/>
                    <a:gd name="connsiteY46" fmla="*/ 742950 h 809763"/>
                    <a:gd name="connsiteX47" fmla="*/ 331890 w 670028"/>
                    <a:gd name="connsiteY47" fmla="*/ 752475 h 809763"/>
                    <a:gd name="connsiteX48" fmla="*/ 327128 w 670028"/>
                    <a:gd name="connsiteY48" fmla="*/ 759619 h 809763"/>
                    <a:gd name="connsiteX49" fmla="*/ 312840 w 670028"/>
                    <a:gd name="connsiteY49" fmla="*/ 769144 h 809763"/>
                    <a:gd name="connsiteX50" fmla="*/ 305696 w 670028"/>
                    <a:gd name="connsiteY50" fmla="*/ 773906 h 809763"/>
                    <a:gd name="connsiteX51" fmla="*/ 291409 w 670028"/>
                    <a:gd name="connsiteY51" fmla="*/ 783431 h 809763"/>
                    <a:gd name="connsiteX52" fmla="*/ 286646 w 670028"/>
                    <a:gd name="connsiteY52" fmla="*/ 790575 h 809763"/>
                    <a:gd name="connsiteX53" fmla="*/ 272359 w 670028"/>
                    <a:gd name="connsiteY53" fmla="*/ 792956 h 809763"/>
                    <a:gd name="connsiteX54" fmla="*/ 265215 w 670028"/>
                    <a:gd name="connsiteY54" fmla="*/ 797719 h 809763"/>
                    <a:gd name="connsiteX55" fmla="*/ 250928 w 670028"/>
                    <a:gd name="connsiteY55" fmla="*/ 802481 h 809763"/>
                    <a:gd name="connsiteX56" fmla="*/ 236640 w 670028"/>
                    <a:gd name="connsiteY56" fmla="*/ 809625 h 809763"/>
                    <a:gd name="connsiteX57" fmla="*/ 229496 w 670028"/>
                    <a:gd name="connsiteY57" fmla="*/ 795338 h 809763"/>
                    <a:gd name="connsiteX58" fmla="*/ 222353 w 670028"/>
                    <a:gd name="connsiteY58" fmla="*/ 790575 h 809763"/>
                    <a:gd name="connsiteX59" fmla="*/ 210446 w 670028"/>
                    <a:gd name="connsiteY59" fmla="*/ 778669 h 809763"/>
                    <a:gd name="connsiteX60" fmla="*/ 198540 w 670028"/>
                    <a:gd name="connsiteY60" fmla="*/ 766763 h 809763"/>
                    <a:gd name="connsiteX61" fmla="*/ 191396 w 670028"/>
                    <a:gd name="connsiteY61" fmla="*/ 752475 h 809763"/>
                    <a:gd name="connsiteX62" fmla="*/ 184253 w 670028"/>
                    <a:gd name="connsiteY62" fmla="*/ 750094 h 809763"/>
                    <a:gd name="connsiteX63" fmla="*/ 165203 w 670028"/>
                    <a:gd name="connsiteY63" fmla="*/ 745331 h 809763"/>
                    <a:gd name="connsiteX64" fmla="*/ 158059 w 670028"/>
                    <a:gd name="connsiteY64" fmla="*/ 742950 h 809763"/>
                    <a:gd name="connsiteX65" fmla="*/ 146153 w 670028"/>
                    <a:gd name="connsiteY65" fmla="*/ 740569 h 809763"/>
                    <a:gd name="connsiteX66" fmla="*/ 136628 w 670028"/>
                    <a:gd name="connsiteY66" fmla="*/ 738188 h 809763"/>
                    <a:gd name="connsiteX67" fmla="*/ 124721 w 670028"/>
                    <a:gd name="connsiteY67" fmla="*/ 735806 h 809763"/>
                    <a:gd name="connsiteX68" fmla="*/ 110434 w 670028"/>
                    <a:gd name="connsiteY68" fmla="*/ 728663 h 809763"/>
                    <a:gd name="connsiteX69" fmla="*/ 89003 w 670028"/>
                    <a:gd name="connsiteY69" fmla="*/ 723900 h 809763"/>
                    <a:gd name="connsiteX70" fmla="*/ 81859 w 670028"/>
                    <a:gd name="connsiteY70" fmla="*/ 719138 h 809763"/>
                    <a:gd name="connsiteX71" fmla="*/ 79478 w 670028"/>
                    <a:gd name="connsiteY71" fmla="*/ 711994 h 809763"/>
                    <a:gd name="connsiteX72" fmla="*/ 50903 w 670028"/>
                    <a:gd name="connsiteY72" fmla="*/ 697706 h 809763"/>
                    <a:gd name="connsiteX73" fmla="*/ 36615 w 670028"/>
                    <a:gd name="connsiteY73" fmla="*/ 695325 h 809763"/>
                    <a:gd name="connsiteX74" fmla="*/ 17565 w 670028"/>
                    <a:gd name="connsiteY74" fmla="*/ 679872 h 809763"/>
                    <a:gd name="connsiteX75" fmla="*/ 896 w 670028"/>
                    <a:gd name="connsiteY75" fmla="*/ 539343 h 809763"/>
                    <a:gd name="connsiteX76" fmla="*/ 46140 w 670028"/>
                    <a:gd name="connsiteY76" fmla="*/ 540544 h 809763"/>
                    <a:gd name="connsiteX77" fmla="*/ 125876 w 670028"/>
                    <a:gd name="connsiteY77" fmla="*/ 659628 h 809763"/>
                    <a:gd name="connsiteX78" fmla="*/ 321571 w 670028"/>
                    <a:gd name="connsiteY78" fmla="*/ 520321 h 809763"/>
                    <a:gd name="connsiteX79" fmla="*/ 319984 w 670028"/>
                    <a:gd name="connsiteY79" fmla="*/ 469106 h 809763"/>
                    <a:gd name="connsiteX80" fmla="*/ 324746 w 670028"/>
                    <a:gd name="connsiteY80" fmla="*/ 454819 h 809763"/>
                    <a:gd name="connsiteX81" fmla="*/ 327128 w 670028"/>
                    <a:gd name="connsiteY81" fmla="*/ 447675 h 809763"/>
                    <a:gd name="connsiteX82" fmla="*/ 329509 w 670028"/>
                    <a:gd name="connsiteY82" fmla="*/ 423863 h 809763"/>
                    <a:gd name="connsiteX83" fmla="*/ 331890 w 670028"/>
                    <a:gd name="connsiteY83" fmla="*/ 416719 h 809763"/>
                    <a:gd name="connsiteX84" fmla="*/ 341415 w 670028"/>
                    <a:gd name="connsiteY84" fmla="*/ 383381 h 809763"/>
                    <a:gd name="connsiteX85" fmla="*/ 343796 w 670028"/>
                    <a:gd name="connsiteY85" fmla="*/ 347663 h 809763"/>
                    <a:gd name="connsiteX86" fmla="*/ 346178 w 670028"/>
                    <a:gd name="connsiteY86" fmla="*/ 340519 h 809763"/>
                    <a:gd name="connsiteX87" fmla="*/ 348559 w 670028"/>
                    <a:gd name="connsiteY87" fmla="*/ 323850 h 809763"/>
                    <a:gd name="connsiteX88" fmla="*/ 350940 w 670028"/>
                    <a:gd name="connsiteY88" fmla="*/ 280988 h 809763"/>
                    <a:gd name="connsiteX89" fmla="*/ 353321 w 670028"/>
                    <a:gd name="connsiteY89" fmla="*/ 261938 h 809763"/>
                    <a:gd name="connsiteX90" fmla="*/ 346178 w 670028"/>
                    <a:gd name="connsiteY90" fmla="*/ 257175 h 809763"/>
                    <a:gd name="connsiteX91" fmla="*/ 339034 w 670028"/>
                    <a:gd name="connsiteY91" fmla="*/ 259556 h 809763"/>
                    <a:gd name="connsiteX92" fmla="*/ 331890 w 670028"/>
                    <a:gd name="connsiteY92" fmla="*/ 264319 h 809763"/>
                    <a:gd name="connsiteX93" fmla="*/ 317603 w 670028"/>
                    <a:gd name="connsiteY93" fmla="*/ 269081 h 809763"/>
                    <a:gd name="connsiteX94" fmla="*/ 310459 w 670028"/>
                    <a:gd name="connsiteY94" fmla="*/ 271463 h 809763"/>
                    <a:gd name="connsiteX95" fmla="*/ 312840 w 670028"/>
                    <a:gd name="connsiteY95" fmla="*/ 264319 h 809763"/>
                    <a:gd name="connsiteX96" fmla="*/ 308078 w 670028"/>
                    <a:gd name="connsiteY96" fmla="*/ 250031 h 809763"/>
                    <a:gd name="connsiteX97" fmla="*/ 296171 w 670028"/>
                    <a:gd name="connsiteY97" fmla="*/ 228600 h 809763"/>
                    <a:gd name="connsiteX98" fmla="*/ 289028 w 670028"/>
                    <a:gd name="connsiteY98" fmla="*/ 223838 h 809763"/>
                    <a:gd name="connsiteX99" fmla="*/ 291409 w 670028"/>
                    <a:gd name="connsiteY99" fmla="*/ 216694 h 809763"/>
                    <a:gd name="connsiteX100" fmla="*/ 298553 w 670028"/>
                    <a:gd name="connsiteY100" fmla="*/ 214313 h 809763"/>
                    <a:gd name="connsiteX101" fmla="*/ 305696 w 670028"/>
                    <a:gd name="connsiteY101" fmla="*/ 209550 h 809763"/>
                    <a:gd name="connsiteX102" fmla="*/ 312840 w 670028"/>
                    <a:gd name="connsiteY102" fmla="*/ 202406 h 809763"/>
                    <a:gd name="connsiteX103" fmla="*/ 319984 w 670028"/>
                    <a:gd name="connsiteY103" fmla="*/ 200025 h 809763"/>
                    <a:gd name="connsiteX104" fmla="*/ 334271 w 670028"/>
                    <a:gd name="connsiteY104" fmla="*/ 192881 h 809763"/>
                    <a:gd name="connsiteX105" fmla="*/ 348559 w 670028"/>
                    <a:gd name="connsiteY105" fmla="*/ 190500 h 809763"/>
                    <a:gd name="connsiteX106" fmla="*/ 362846 w 670028"/>
                    <a:gd name="connsiteY106" fmla="*/ 185738 h 809763"/>
                    <a:gd name="connsiteX107" fmla="*/ 369990 w 670028"/>
                    <a:gd name="connsiteY107" fmla="*/ 180975 h 809763"/>
                    <a:gd name="connsiteX108" fmla="*/ 374753 w 670028"/>
                    <a:gd name="connsiteY108" fmla="*/ 173831 h 809763"/>
                    <a:gd name="connsiteX109" fmla="*/ 381896 w 670028"/>
                    <a:gd name="connsiteY109" fmla="*/ 171450 h 809763"/>
                    <a:gd name="connsiteX110" fmla="*/ 389040 w 670028"/>
                    <a:gd name="connsiteY110" fmla="*/ 166688 h 809763"/>
                    <a:gd name="connsiteX111" fmla="*/ 391421 w 670028"/>
                    <a:gd name="connsiteY111" fmla="*/ 159544 h 809763"/>
                    <a:gd name="connsiteX112" fmla="*/ 396184 w 670028"/>
                    <a:gd name="connsiteY112" fmla="*/ 152400 h 809763"/>
                    <a:gd name="connsiteX113" fmla="*/ 405709 w 670028"/>
                    <a:gd name="connsiteY113" fmla="*/ 130969 h 809763"/>
                    <a:gd name="connsiteX114" fmla="*/ 408090 w 670028"/>
                    <a:gd name="connsiteY114" fmla="*/ 111919 h 809763"/>
                    <a:gd name="connsiteX115" fmla="*/ 393803 w 670028"/>
                    <a:gd name="connsiteY115" fmla="*/ 107156 h 809763"/>
                    <a:gd name="connsiteX116" fmla="*/ 379515 w 670028"/>
                    <a:gd name="connsiteY116" fmla="*/ 102394 h 809763"/>
                    <a:gd name="connsiteX117" fmla="*/ 369990 w 670028"/>
                    <a:gd name="connsiteY117" fmla="*/ 100013 h 809763"/>
                    <a:gd name="connsiteX118" fmla="*/ 367609 w 670028"/>
                    <a:gd name="connsiteY118" fmla="*/ 92869 h 809763"/>
                    <a:gd name="connsiteX119" fmla="*/ 358084 w 670028"/>
                    <a:gd name="connsiteY119" fmla="*/ 83344 h 809763"/>
                    <a:gd name="connsiteX120" fmla="*/ 372371 w 670028"/>
                    <a:gd name="connsiteY120" fmla="*/ 78581 h 809763"/>
                    <a:gd name="connsiteX121" fmla="*/ 389040 w 670028"/>
                    <a:gd name="connsiteY121" fmla="*/ 71438 h 809763"/>
                    <a:gd name="connsiteX122" fmla="*/ 405709 w 670028"/>
                    <a:gd name="connsiteY122" fmla="*/ 54769 h 809763"/>
                    <a:gd name="connsiteX123" fmla="*/ 415234 w 670028"/>
                    <a:gd name="connsiteY123" fmla="*/ 40481 h 809763"/>
                    <a:gd name="connsiteX124" fmla="*/ 419996 w 670028"/>
                    <a:gd name="connsiteY124" fmla="*/ 33338 h 809763"/>
                    <a:gd name="connsiteX125" fmla="*/ 427140 w 670028"/>
                    <a:gd name="connsiteY125" fmla="*/ 30956 h 809763"/>
                    <a:gd name="connsiteX126" fmla="*/ 431903 w 670028"/>
                    <a:gd name="connsiteY126" fmla="*/ 23813 h 809763"/>
                    <a:gd name="connsiteX127" fmla="*/ 446190 w 670028"/>
                    <a:gd name="connsiteY127" fmla="*/ 14288 h 809763"/>
                    <a:gd name="connsiteX128" fmla="*/ 462859 w 670028"/>
                    <a:gd name="connsiteY128" fmla="*/ 7144 h 809763"/>
                    <a:gd name="connsiteX129" fmla="*/ 472384 w 670028"/>
                    <a:gd name="connsiteY129" fmla="*/ 0 h 809763"/>
                    <a:gd name="connsiteX130" fmla="*/ 491434 w 670028"/>
                    <a:gd name="connsiteY130" fmla="*/ 11906 h 809763"/>
                    <a:gd name="connsiteX131" fmla="*/ 505721 w 670028"/>
                    <a:gd name="connsiteY131" fmla="*/ 21431 h 809763"/>
                    <a:gd name="connsiteX132" fmla="*/ 517628 w 670028"/>
                    <a:gd name="connsiteY132" fmla="*/ 33338 h 809763"/>
                    <a:gd name="connsiteX133" fmla="*/ 529534 w 670028"/>
                    <a:gd name="connsiteY133" fmla="*/ 45244 h 809763"/>
                    <a:gd name="connsiteX134" fmla="*/ 522390 w 670028"/>
                    <a:gd name="connsiteY134" fmla="*/ 61913 h 809763"/>
                    <a:gd name="connsiteX135" fmla="*/ 515246 w 670028"/>
                    <a:gd name="connsiteY135" fmla="*/ 64294 h 809763"/>
                    <a:gd name="connsiteX136" fmla="*/ 512865 w 670028"/>
                    <a:gd name="connsiteY136" fmla="*/ 71438 h 809763"/>
                    <a:gd name="connsiteX137" fmla="*/ 520009 w 670028"/>
                    <a:gd name="connsiteY137" fmla="*/ 85725 h 809763"/>
                    <a:gd name="connsiteX138" fmla="*/ 527153 w 670028"/>
                    <a:gd name="connsiteY138" fmla="*/ 90488 h 809763"/>
                    <a:gd name="connsiteX139" fmla="*/ 534296 w 670028"/>
                    <a:gd name="connsiteY139" fmla="*/ 97631 h 809763"/>
                    <a:gd name="connsiteX140" fmla="*/ 539059 w 670028"/>
                    <a:gd name="connsiteY140" fmla="*/ 104775 h 809763"/>
                    <a:gd name="connsiteX141" fmla="*/ 546203 w 670028"/>
                    <a:gd name="connsiteY141" fmla="*/ 107156 h 809763"/>
                    <a:gd name="connsiteX142" fmla="*/ 553346 w 670028"/>
                    <a:gd name="connsiteY142" fmla="*/ 111919 h 809763"/>
                    <a:gd name="connsiteX143" fmla="*/ 567634 w 670028"/>
                    <a:gd name="connsiteY143" fmla="*/ 109538 h 809763"/>
                    <a:gd name="connsiteX144" fmla="*/ 591446 w 670028"/>
                    <a:gd name="connsiteY144" fmla="*/ 107156 h 809763"/>
                    <a:gd name="connsiteX145" fmla="*/ 610496 w 670028"/>
                    <a:gd name="connsiteY145" fmla="*/ 109538 h 809763"/>
                    <a:gd name="connsiteX146" fmla="*/ 627165 w 670028"/>
                    <a:gd name="connsiteY146" fmla="*/ 114300 h 809763"/>
                    <a:gd name="connsiteX147" fmla="*/ 634309 w 670028"/>
                    <a:gd name="connsiteY147" fmla="*/ 119063 h 809763"/>
                    <a:gd name="connsiteX148" fmla="*/ 653359 w 670028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16669 w 669132"/>
                    <a:gd name="connsiteY73" fmla="*/ 679872 h 809763"/>
                    <a:gd name="connsiteX74" fmla="*/ 0 w 669132"/>
                    <a:gd name="connsiteY74" fmla="*/ 539343 h 809763"/>
                    <a:gd name="connsiteX75" fmla="*/ 45244 w 669132"/>
                    <a:gd name="connsiteY75" fmla="*/ 540544 h 809763"/>
                    <a:gd name="connsiteX76" fmla="*/ 124980 w 669132"/>
                    <a:gd name="connsiteY76" fmla="*/ 659628 h 809763"/>
                    <a:gd name="connsiteX77" fmla="*/ 320675 w 669132"/>
                    <a:gd name="connsiteY77" fmla="*/ 520321 h 809763"/>
                    <a:gd name="connsiteX78" fmla="*/ 319088 w 669132"/>
                    <a:gd name="connsiteY78" fmla="*/ 469106 h 809763"/>
                    <a:gd name="connsiteX79" fmla="*/ 323850 w 669132"/>
                    <a:gd name="connsiteY79" fmla="*/ 454819 h 809763"/>
                    <a:gd name="connsiteX80" fmla="*/ 326232 w 669132"/>
                    <a:gd name="connsiteY80" fmla="*/ 447675 h 809763"/>
                    <a:gd name="connsiteX81" fmla="*/ 328613 w 669132"/>
                    <a:gd name="connsiteY81" fmla="*/ 423863 h 809763"/>
                    <a:gd name="connsiteX82" fmla="*/ 330994 w 669132"/>
                    <a:gd name="connsiteY82" fmla="*/ 416719 h 809763"/>
                    <a:gd name="connsiteX83" fmla="*/ 340519 w 669132"/>
                    <a:gd name="connsiteY83" fmla="*/ 383381 h 809763"/>
                    <a:gd name="connsiteX84" fmla="*/ 342900 w 669132"/>
                    <a:gd name="connsiteY84" fmla="*/ 347663 h 809763"/>
                    <a:gd name="connsiteX85" fmla="*/ 345282 w 669132"/>
                    <a:gd name="connsiteY85" fmla="*/ 340519 h 809763"/>
                    <a:gd name="connsiteX86" fmla="*/ 347663 w 669132"/>
                    <a:gd name="connsiteY86" fmla="*/ 323850 h 809763"/>
                    <a:gd name="connsiteX87" fmla="*/ 350044 w 669132"/>
                    <a:gd name="connsiteY87" fmla="*/ 280988 h 809763"/>
                    <a:gd name="connsiteX88" fmla="*/ 352425 w 669132"/>
                    <a:gd name="connsiteY88" fmla="*/ 261938 h 809763"/>
                    <a:gd name="connsiteX89" fmla="*/ 345282 w 669132"/>
                    <a:gd name="connsiteY89" fmla="*/ 257175 h 809763"/>
                    <a:gd name="connsiteX90" fmla="*/ 338138 w 669132"/>
                    <a:gd name="connsiteY90" fmla="*/ 259556 h 809763"/>
                    <a:gd name="connsiteX91" fmla="*/ 330994 w 669132"/>
                    <a:gd name="connsiteY91" fmla="*/ 264319 h 809763"/>
                    <a:gd name="connsiteX92" fmla="*/ 316707 w 669132"/>
                    <a:gd name="connsiteY92" fmla="*/ 269081 h 809763"/>
                    <a:gd name="connsiteX93" fmla="*/ 309563 w 669132"/>
                    <a:gd name="connsiteY93" fmla="*/ 271463 h 809763"/>
                    <a:gd name="connsiteX94" fmla="*/ 311944 w 669132"/>
                    <a:gd name="connsiteY94" fmla="*/ 264319 h 809763"/>
                    <a:gd name="connsiteX95" fmla="*/ 307182 w 669132"/>
                    <a:gd name="connsiteY95" fmla="*/ 250031 h 809763"/>
                    <a:gd name="connsiteX96" fmla="*/ 295275 w 669132"/>
                    <a:gd name="connsiteY96" fmla="*/ 228600 h 809763"/>
                    <a:gd name="connsiteX97" fmla="*/ 288132 w 669132"/>
                    <a:gd name="connsiteY97" fmla="*/ 223838 h 809763"/>
                    <a:gd name="connsiteX98" fmla="*/ 290513 w 669132"/>
                    <a:gd name="connsiteY98" fmla="*/ 216694 h 809763"/>
                    <a:gd name="connsiteX99" fmla="*/ 297657 w 669132"/>
                    <a:gd name="connsiteY99" fmla="*/ 214313 h 809763"/>
                    <a:gd name="connsiteX100" fmla="*/ 304800 w 669132"/>
                    <a:gd name="connsiteY100" fmla="*/ 209550 h 809763"/>
                    <a:gd name="connsiteX101" fmla="*/ 311944 w 669132"/>
                    <a:gd name="connsiteY101" fmla="*/ 202406 h 809763"/>
                    <a:gd name="connsiteX102" fmla="*/ 319088 w 669132"/>
                    <a:gd name="connsiteY102" fmla="*/ 200025 h 809763"/>
                    <a:gd name="connsiteX103" fmla="*/ 333375 w 669132"/>
                    <a:gd name="connsiteY103" fmla="*/ 192881 h 809763"/>
                    <a:gd name="connsiteX104" fmla="*/ 347663 w 669132"/>
                    <a:gd name="connsiteY104" fmla="*/ 190500 h 809763"/>
                    <a:gd name="connsiteX105" fmla="*/ 361950 w 669132"/>
                    <a:gd name="connsiteY105" fmla="*/ 185738 h 809763"/>
                    <a:gd name="connsiteX106" fmla="*/ 369094 w 669132"/>
                    <a:gd name="connsiteY106" fmla="*/ 180975 h 809763"/>
                    <a:gd name="connsiteX107" fmla="*/ 373857 w 669132"/>
                    <a:gd name="connsiteY107" fmla="*/ 173831 h 809763"/>
                    <a:gd name="connsiteX108" fmla="*/ 381000 w 669132"/>
                    <a:gd name="connsiteY108" fmla="*/ 171450 h 809763"/>
                    <a:gd name="connsiteX109" fmla="*/ 388144 w 669132"/>
                    <a:gd name="connsiteY109" fmla="*/ 166688 h 809763"/>
                    <a:gd name="connsiteX110" fmla="*/ 390525 w 669132"/>
                    <a:gd name="connsiteY110" fmla="*/ 159544 h 809763"/>
                    <a:gd name="connsiteX111" fmla="*/ 395288 w 669132"/>
                    <a:gd name="connsiteY111" fmla="*/ 152400 h 809763"/>
                    <a:gd name="connsiteX112" fmla="*/ 404813 w 669132"/>
                    <a:gd name="connsiteY112" fmla="*/ 130969 h 809763"/>
                    <a:gd name="connsiteX113" fmla="*/ 407194 w 669132"/>
                    <a:gd name="connsiteY113" fmla="*/ 111919 h 809763"/>
                    <a:gd name="connsiteX114" fmla="*/ 392907 w 669132"/>
                    <a:gd name="connsiteY114" fmla="*/ 107156 h 809763"/>
                    <a:gd name="connsiteX115" fmla="*/ 378619 w 669132"/>
                    <a:gd name="connsiteY115" fmla="*/ 102394 h 809763"/>
                    <a:gd name="connsiteX116" fmla="*/ 369094 w 669132"/>
                    <a:gd name="connsiteY116" fmla="*/ 100013 h 809763"/>
                    <a:gd name="connsiteX117" fmla="*/ 366713 w 669132"/>
                    <a:gd name="connsiteY117" fmla="*/ 92869 h 809763"/>
                    <a:gd name="connsiteX118" fmla="*/ 357188 w 669132"/>
                    <a:gd name="connsiteY118" fmla="*/ 83344 h 809763"/>
                    <a:gd name="connsiteX119" fmla="*/ 371475 w 669132"/>
                    <a:gd name="connsiteY119" fmla="*/ 78581 h 809763"/>
                    <a:gd name="connsiteX120" fmla="*/ 388144 w 669132"/>
                    <a:gd name="connsiteY120" fmla="*/ 71438 h 809763"/>
                    <a:gd name="connsiteX121" fmla="*/ 404813 w 669132"/>
                    <a:gd name="connsiteY121" fmla="*/ 54769 h 809763"/>
                    <a:gd name="connsiteX122" fmla="*/ 414338 w 669132"/>
                    <a:gd name="connsiteY122" fmla="*/ 40481 h 809763"/>
                    <a:gd name="connsiteX123" fmla="*/ 419100 w 669132"/>
                    <a:gd name="connsiteY123" fmla="*/ 33338 h 809763"/>
                    <a:gd name="connsiteX124" fmla="*/ 426244 w 669132"/>
                    <a:gd name="connsiteY124" fmla="*/ 30956 h 809763"/>
                    <a:gd name="connsiteX125" fmla="*/ 431007 w 669132"/>
                    <a:gd name="connsiteY125" fmla="*/ 23813 h 809763"/>
                    <a:gd name="connsiteX126" fmla="*/ 445294 w 669132"/>
                    <a:gd name="connsiteY126" fmla="*/ 14288 h 809763"/>
                    <a:gd name="connsiteX127" fmla="*/ 461963 w 669132"/>
                    <a:gd name="connsiteY127" fmla="*/ 7144 h 809763"/>
                    <a:gd name="connsiteX128" fmla="*/ 471488 w 669132"/>
                    <a:gd name="connsiteY128" fmla="*/ 0 h 809763"/>
                    <a:gd name="connsiteX129" fmla="*/ 490538 w 669132"/>
                    <a:gd name="connsiteY129" fmla="*/ 11906 h 809763"/>
                    <a:gd name="connsiteX130" fmla="*/ 504825 w 669132"/>
                    <a:gd name="connsiteY130" fmla="*/ 21431 h 809763"/>
                    <a:gd name="connsiteX131" fmla="*/ 516732 w 669132"/>
                    <a:gd name="connsiteY131" fmla="*/ 33338 h 809763"/>
                    <a:gd name="connsiteX132" fmla="*/ 528638 w 669132"/>
                    <a:gd name="connsiteY132" fmla="*/ 45244 h 809763"/>
                    <a:gd name="connsiteX133" fmla="*/ 521494 w 669132"/>
                    <a:gd name="connsiteY133" fmla="*/ 61913 h 809763"/>
                    <a:gd name="connsiteX134" fmla="*/ 514350 w 669132"/>
                    <a:gd name="connsiteY134" fmla="*/ 64294 h 809763"/>
                    <a:gd name="connsiteX135" fmla="*/ 511969 w 669132"/>
                    <a:gd name="connsiteY135" fmla="*/ 71438 h 809763"/>
                    <a:gd name="connsiteX136" fmla="*/ 519113 w 669132"/>
                    <a:gd name="connsiteY136" fmla="*/ 85725 h 809763"/>
                    <a:gd name="connsiteX137" fmla="*/ 526257 w 669132"/>
                    <a:gd name="connsiteY137" fmla="*/ 90488 h 809763"/>
                    <a:gd name="connsiteX138" fmla="*/ 533400 w 669132"/>
                    <a:gd name="connsiteY138" fmla="*/ 97631 h 809763"/>
                    <a:gd name="connsiteX139" fmla="*/ 538163 w 669132"/>
                    <a:gd name="connsiteY139" fmla="*/ 104775 h 809763"/>
                    <a:gd name="connsiteX140" fmla="*/ 545307 w 669132"/>
                    <a:gd name="connsiteY140" fmla="*/ 107156 h 809763"/>
                    <a:gd name="connsiteX141" fmla="*/ 552450 w 669132"/>
                    <a:gd name="connsiteY141" fmla="*/ 111919 h 809763"/>
                    <a:gd name="connsiteX142" fmla="*/ 566738 w 669132"/>
                    <a:gd name="connsiteY142" fmla="*/ 109538 h 809763"/>
                    <a:gd name="connsiteX143" fmla="*/ 590550 w 669132"/>
                    <a:gd name="connsiteY143" fmla="*/ 107156 h 809763"/>
                    <a:gd name="connsiteX144" fmla="*/ 609600 w 669132"/>
                    <a:gd name="connsiteY144" fmla="*/ 109538 h 809763"/>
                    <a:gd name="connsiteX145" fmla="*/ 626269 w 669132"/>
                    <a:gd name="connsiteY145" fmla="*/ 114300 h 809763"/>
                    <a:gd name="connsiteX146" fmla="*/ 633413 w 669132"/>
                    <a:gd name="connsiteY146" fmla="*/ 119063 h 809763"/>
                    <a:gd name="connsiteX147" fmla="*/ 652463 w 669132"/>
                    <a:gd name="connsiteY14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16669 w 669132"/>
                    <a:gd name="connsiteY72" fmla="*/ 679872 h 809763"/>
                    <a:gd name="connsiteX73" fmla="*/ 0 w 669132"/>
                    <a:gd name="connsiteY73" fmla="*/ 539343 h 809763"/>
                    <a:gd name="connsiteX74" fmla="*/ 45244 w 669132"/>
                    <a:gd name="connsiteY74" fmla="*/ 540544 h 809763"/>
                    <a:gd name="connsiteX75" fmla="*/ 124980 w 669132"/>
                    <a:gd name="connsiteY75" fmla="*/ 659628 h 809763"/>
                    <a:gd name="connsiteX76" fmla="*/ 320675 w 669132"/>
                    <a:gd name="connsiteY76" fmla="*/ 520321 h 809763"/>
                    <a:gd name="connsiteX77" fmla="*/ 319088 w 669132"/>
                    <a:gd name="connsiteY77" fmla="*/ 469106 h 809763"/>
                    <a:gd name="connsiteX78" fmla="*/ 323850 w 669132"/>
                    <a:gd name="connsiteY78" fmla="*/ 454819 h 809763"/>
                    <a:gd name="connsiteX79" fmla="*/ 326232 w 669132"/>
                    <a:gd name="connsiteY79" fmla="*/ 447675 h 809763"/>
                    <a:gd name="connsiteX80" fmla="*/ 328613 w 669132"/>
                    <a:gd name="connsiteY80" fmla="*/ 423863 h 809763"/>
                    <a:gd name="connsiteX81" fmla="*/ 330994 w 669132"/>
                    <a:gd name="connsiteY81" fmla="*/ 416719 h 809763"/>
                    <a:gd name="connsiteX82" fmla="*/ 340519 w 669132"/>
                    <a:gd name="connsiteY82" fmla="*/ 383381 h 809763"/>
                    <a:gd name="connsiteX83" fmla="*/ 342900 w 669132"/>
                    <a:gd name="connsiteY83" fmla="*/ 347663 h 809763"/>
                    <a:gd name="connsiteX84" fmla="*/ 345282 w 669132"/>
                    <a:gd name="connsiteY84" fmla="*/ 340519 h 809763"/>
                    <a:gd name="connsiteX85" fmla="*/ 347663 w 669132"/>
                    <a:gd name="connsiteY85" fmla="*/ 323850 h 809763"/>
                    <a:gd name="connsiteX86" fmla="*/ 350044 w 669132"/>
                    <a:gd name="connsiteY86" fmla="*/ 280988 h 809763"/>
                    <a:gd name="connsiteX87" fmla="*/ 352425 w 669132"/>
                    <a:gd name="connsiteY87" fmla="*/ 261938 h 809763"/>
                    <a:gd name="connsiteX88" fmla="*/ 345282 w 669132"/>
                    <a:gd name="connsiteY88" fmla="*/ 257175 h 809763"/>
                    <a:gd name="connsiteX89" fmla="*/ 338138 w 669132"/>
                    <a:gd name="connsiteY89" fmla="*/ 259556 h 809763"/>
                    <a:gd name="connsiteX90" fmla="*/ 330994 w 669132"/>
                    <a:gd name="connsiteY90" fmla="*/ 264319 h 809763"/>
                    <a:gd name="connsiteX91" fmla="*/ 316707 w 669132"/>
                    <a:gd name="connsiteY91" fmla="*/ 269081 h 809763"/>
                    <a:gd name="connsiteX92" fmla="*/ 309563 w 669132"/>
                    <a:gd name="connsiteY92" fmla="*/ 271463 h 809763"/>
                    <a:gd name="connsiteX93" fmla="*/ 311944 w 669132"/>
                    <a:gd name="connsiteY93" fmla="*/ 264319 h 809763"/>
                    <a:gd name="connsiteX94" fmla="*/ 307182 w 669132"/>
                    <a:gd name="connsiteY94" fmla="*/ 250031 h 809763"/>
                    <a:gd name="connsiteX95" fmla="*/ 295275 w 669132"/>
                    <a:gd name="connsiteY95" fmla="*/ 228600 h 809763"/>
                    <a:gd name="connsiteX96" fmla="*/ 288132 w 669132"/>
                    <a:gd name="connsiteY96" fmla="*/ 223838 h 809763"/>
                    <a:gd name="connsiteX97" fmla="*/ 290513 w 669132"/>
                    <a:gd name="connsiteY97" fmla="*/ 216694 h 809763"/>
                    <a:gd name="connsiteX98" fmla="*/ 297657 w 669132"/>
                    <a:gd name="connsiteY98" fmla="*/ 214313 h 809763"/>
                    <a:gd name="connsiteX99" fmla="*/ 304800 w 669132"/>
                    <a:gd name="connsiteY99" fmla="*/ 209550 h 809763"/>
                    <a:gd name="connsiteX100" fmla="*/ 311944 w 669132"/>
                    <a:gd name="connsiteY100" fmla="*/ 202406 h 809763"/>
                    <a:gd name="connsiteX101" fmla="*/ 319088 w 669132"/>
                    <a:gd name="connsiteY101" fmla="*/ 200025 h 809763"/>
                    <a:gd name="connsiteX102" fmla="*/ 333375 w 669132"/>
                    <a:gd name="connsiteY102" fmla="*/ 192881 h 809763"/>
                    <a:gd name="connsiteX103" fmla="*/ 347663 w 669132"/>
                    <a:gd name="connsiteY103" fmla="*/ 190500 h 809763"/>
                    <a:gd name="connsiteX104" fmla="*/ 361950 w 669132"/>
                    <a:gd name="connsiteY104" fmla="*/ 185738 h 809763"/>
                    <a:gd name="connsiteX105" fmla="*/ 369094 w 669132"/>
                    <a:gd name="connsiteY105" fmla="*/ 180975 h 809763"/>
                    <a:gd name="connsiteX106" fmla="*/ 373857 w 669132"/>
                    <a:gd name="connsiteY106" fmla="*/ 173831 h 809763"/>
                    <a:gd name="connsiteX107" fmla="*/ 381000 w 669132"/>
                    <a:gd name="connsiteY107" fmla="*/ 171450 h 809763"/>
                    <a:gd name="connsiteX108" fmla="*/ 388144 w 669132"/>
                    <a:gd name="connsiteY108" fmla="*/ 166688 h 809763"/>
                    <a:gd name="connsiteX109" fmla="*/ 390525 w 669132"/>
                    <a:gd name="connsiteY109" fmla="*/ 159544 h 809763"/>
                    <a:gd name="connsiteX110" fmla="*/ 395288 w 669132"/>
                    <a:gd name="connsiteY110" fmla="*/ 152400 h 809763"/>
                    <a:gd name="connsiteX111" fmla="*/ 404813 w 669132"/>
                    <a:gd name="connsiteY111" fmla="*/ 130969 h 809763"/>
                    <a:gd name="connsiteX112" fmla="*/ 407194 w 669132"/>
                    <a:gd name="connsiteY112" fmla="*/ 111919 h 809763"/>
                    <a:gd name="connsiteX113" fmla="*/ 392907 w 669132"/>
                    <a:gd name="connsiteY113" fmla="*/ 107156 h 809763"/>
                    <a:gd name="connsiteX114" fmla="*/ 378619 w 669132"/>
                    <a:gd name="connsiteY114" fmla="*/ 102394 h 809763"/>
                    <a:gd name="connsiteX115" fmla="*/ 369094 w 669132"/>
                    <a:gd name="connsiteY115" fmla="*/ 100013 h 809763"/>
                    <a:gd name="connsiteX116" fmla="*/ 366713 w 669132"/>
                    <a:gd name="connsiteY116" fmla="*/ 92869 h 809763"/>
                    <a:gd name="connsiteX117" fmla="*/ 357188 w 669132"/>
                    <a:gd name="connsiteY117" fmla="*/ 83344 h 809763"/>
                    <a:gd name="connsiteX118" fmla="*/ 371475 w 669132"/>
                    <a:gd name="connsiteY118" fmla="*/ 78581 h 809763"/>
                    <a:gd name="connsiteX119" fmla="*/ 388144 w 669132"/>
                    <a:gd name="connsiteY119" fmla="*/ 71438 h 809763"/>
                    <a:gd name="connsiteX120" fmla="*/ 404813 w 669132"/>
                    <a:gd name="connsiteY120" fmla="*/ 54769 h 809763"/>
                    <a:gd name="connsiteX121" fmla="*/ 414338 w 669132"/>
                    <a:gd name="connsiteY121" fmla="*/ 40481 h 809763"/>
                    <a:gd name="connsiteX122" fmla="*/ 419100 w 669132"/>
                    <a:gd name="connsiteY122" fmla="*/ 33338 h 809763"/>
                    <a:gd name="connsiteX123" fmla="*/ 426244 w 669132"/>
                    <a:gd name="connsiteY123" fmla="*/ 30956 h 809763"/>
                    <a:gd name="connsiteX124" fmla="*/ 431007 w 669132"/>
                    <a:gd name="connsiteY124" fmla="*/ 23813 h 809763"/>
                    <a:gd name="connsiteX125" fmla="*/ 445294 w 669132"/>
                    <a:gd name="connsiteY125" fmla="*/ 14288 h 809763"/>
                    <a:gd name="connsiteX126" fmla="*/ 461963 w 669132"/>
                    <a:gd name="connsiteY126" fmla="*/ 7144 h 809763"/>
                    <a:gd name="connsiteX127" fmla="*/ 471488 w 669132"/>
                    <a:gd name="connsiteY127" fmla="*/ 0 h 809763"/>
                    <a:gd name="connsiteX128" fmla="*/ 490538 w 669132"/>
                    <a:gd name="connsiteY128" fmla="*/ 11906 h 809763"/>
                    <a:gd name="connsiteX129" fmla="*/ 504825 w 669132"/>
                    <a:gd name="connsiteY129" fmla="*/ 21431 h 809763"/>
                    <a:gd name="connsiteX130" fmla="*/ 516732 w 669132"/>
                    <a:gd name="connsiteY130" fmla="*/ 33338 h 809763"/>
                    <a:gd name="connsiteX131" fmla="*/ 528638 w 669132"/>
                    <a:gd name="connsiteY131" fmla="*/ 45244 h 809763"/>
                    <a:gd name="connsiteX132" fmla="*/ 521494 w 669132"/>
                    <a:gd name="connsiteY132" fmla="*/ 61913 h 809763"/>
                    <a:gd name="connsiteX133" fmla="*/ 514350 w 669132"/>
                    <a:gd name="connsiteY133" fmla="*/ 64294 h 809763"/>
                    <a:gd name="connsiteX134" fmla="*/ 511969 w 669132"/>
                    <a:gd name="connsiteY134" fmla="*/ 71438 h 809763"/>
                    <a:gd name="connsiteX135" fmla="*/ 519113 w 669132"/>
                    <a:gd name="connsiteY135" fmla="*/ 85725 h 809763"/>
                    <a:gd name="connsiteX136" fmla="*/ 526257 w 669132"/>
                    <a:gd name="connsiteY136" fmla="*/ 90488 h 809763"/>
                    <a:gd name="connsiteX137" fmla="*/ 533400 w 669132"/>
                    <a:gd name="connsiteY137" fmla="*/ 97631 h 809763"/>
                    <a:gd name="connsiteX138" fmla="*/ 538163 w 669132"/>
                    <a:gd name="connsiteY138" fmla="*/ 104775 h 809763"/>
                    <a:gd name="connsiteX139" fmla="*/ 545307 w 669132"/>
                    <a:gd name="connsiteY139" fmla="*/ 107156 h 809763"/>
                    <a:gd name="connsiteX140" fmla="*/ 552450 w 669132"/>
                    <a:gd name="connsiteY140" fmla="*/ 111919 h 809763"/>
                    <a:gd name="connsiteX141" fmla="*/ 566738 w 669132"/>
                    <a:gd name="connsiteY141" fmla="*/ 109538 h 809763"/>
                    <a:gd name="connsiteX142" fmla="*/ 590550 w 669132"/>
                    <a:gd name="connsiteY142" fmla="*/ 107156 h 809763"/>
                    <a:gd name="connsiteX143" fmla="*/ 609600 w 669132"/>
                    <a:gd name="connsiteY143" fmla="*/ 109538 h 809763"/>
                    <a:gd name="connsiteX144" fmla="*/ 626269 w 669132"/>
                    <a:gd name="connsiteY144" fmla="*/ 114300 h 809763"/>
                    <a:gd name="connsiteX145" fmla="*/ 633413 w 669132"/>
                    <a:gd name="connsiteY145" fmla="*/ 119063 h 809763"/>
                    <a:gd name="connsiteX146" fmla="*/ 652463 w 669132"/>
                    <a:gd name="connsiteY14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16669 w 669132"/>
                    <a:gd name="connsiteY71" fmla="*/ 679872 h 809763"/>
                    <a:gd name="connsiteX72" fmla="*/ 0 w 669132"/>
                    <a:gd name="connsiteY72" fmla="*/ 539343 h 809763"/>
                    <a:gd name="connsiteX73" fmla="*/ 45244 w 669132"/>
                    <a:gd name="connsiteY73" fmla="*/ 540544 h 809763"/>
                    <a:gd name="connsiteX74" fmla="*/ 124980 w 669132"/>
                    <a:gd name="connsiteY74" fmla="*/ 659628 h 809763"/>
                    <a:gd name="connsiteX75" fmla="*/ 320675 w 669132"/>
                    <a:gd name="connsiteY75" fmla="*/ 520321 h 809763"/>
                    <a:gd name="connsiteX76" fmla="*/ 319088 w 669132"/>
                    <a:gd name="connsiteY76" fmla="*/ 469106 h 809763"/>
                    <a:gd name="connsiteX77" fmla="*/ 323850 w 669132"/>
                    <a:gd name="connsiteY77" fmla="*/ 454819 h 809763"/>
                    <a:gd name="connsiteX78" fmla="*/ 326232 w 669132"/>
                    <a:gd name="connsiteY78" fmla="*/ 447675 h 809763"/>
                    <a:gd name="connsiteX79" fmla="*/ 328613 w 669132"/>
                    <a:gd name="connsiteY79" fmla="*/ 423863 h 809763"/>
                    <a:gd name="connsiteX80" fmla="*/ 330994 w 669132"/>
                    <a:gd name="connsiteY80" fmla="*/ 416719 h 809763"/>
                    <a:gd name="connsiteX81" fmla="*/ 340519 w 669132"/>
                    <a:gd name="connsiteY81" fmla="*/ 383381 h 809763"/>
                    <a:gd name="connsiteX82" fmla="*/ 342900 w 669132"/>
                    <a:gd name="connsiteY82" fmla="*/ 347663 h 809763"/>
                    <a:gd name="connsiteX83" fmla="*/ 345282 w 669132"/>
                    <a:gd name="connsiteY83" fmla="*/ 340519 h 809763"/>
                    <a:gd name="connsiteX84" fmla="*/ 347663 w 669132"/>
                    <a:gd name="connsiteY84" fmla="*/ 323850 h 809763"/>
                    <a:gd name="connsiteX85" fmla="*/ 350044 w 669132"/>
                    <a:gd name="connsiteY85" fmla="*/ 280988 h 809763"/>
                    <a:gd name="connsiteX86" fmla="*/ 352425 w 669132"/>
                    <a:gd name="connsiteY86" fmla="*/ 261938 h 809763"/>
                    <a:gd name="connsiteX87" fmla="*/ 345282 w 669132"/>
                    <a:gd name="connsiteY87" fmla="*/ 257175 h 809763"/>
                    <a:gd name="connsiteX88" fmla="*/ 338138 w 669132"/>
                    <a:gd name="connsiteY88" fmla="*/ 259556 h 809763"/>
                    <a:gd name="connsiteX89" fmla="*/ 330994 w 669132"/>
                    <a:gd name="connsiteY89" fmla="*/ 264319 h 809763"/>
                    <a:gd name="connsiteX90" fmla="*/ 316707 w 669132"/>
                    <a:gd name="connsiteY90" fmla="*/ 269081 h 809763"/>
                    <a:gd name="connsiteX91" fmla="*/ 309563 w 669132"/>
                    <a:gd name="connsiteY91" fmla="*/ 271463 h 809763"/>
                    <a:gd name="connsiteX92" fmla="*/ 311944 w 669132"/>
                    <a:gd name="connsiteY92" fmla="*/ 264319 h 809763"/>
                    <a:gd name="connsiteX93" fmla="*/ 307182 w 669132"/>
                    <a:gd name="connsiteY93" fmla="*/ 250031 h 809763"/>
                    <a:gd name="connsiteX94" fmla="*/ 295275 w 669132"/>
                    <a:gd name="connsiteY94" fmla="*/ 228600 h 809763"/>
                    <a:gd name="connsiteX95" fmla="*/ 288132 w 669132"/>
                    <a:gd name="connsiteY95" fmla="*/ 223838 h 809763"/>
                    <a:gd name="connsiteX96" fmla="*/ 290513 w 669132"/>
                    <a:gd name="connsiteY96" fmla="*/ 216694 h 809763"/>
                    <a:gd name="connsiteX97" fmla="*/ 297657 w 669132"/>
                    <a:gd name="connsiteY97" fmla="*/ 214313 h 809763"/>
                    <a:gd name="connsiteX98" fmla="*/ 304800 w 669132"/>
                    <a:gd name="connsiteY98" fmla="*/ 209550 h 809763"/>
                    <a:gd name="connsiteX99" fmla="*/ 311944 w 669132"/>
                    <a:gd name="connsiteY99" fmla="*/ 202406 h 809763"/>
                    <a:gd name="connsiteX100" fmla="*/ 319088 w 669132"/>
                    <a:gd name="connsiteY100" fmla="*/ 200025 h 809763"/>
                    <a:gd name="connsiteX101" fmla="*/ 333375 w 669132"/>
                    <a:gd name="connsiteY101" fmla="*/ 192881 h 809763"/>
                    <a:gd name="connsiteX102" fmla="*/ 347663 w 669132"/>
                    <a:gd name="connsiteY102" fmla="*/ 190500 h 809763"/>
                    <a:gd name="connsiteX103" fmla="*/ 361950 w 669132"/>
                    <a:gd name="connsiteY103" fmla="*/ 185738 h 809763"/>
                    <a:gd name="connsiteX104" fmla="*/ 369094 w 669132"/>
                    <a:gd name="connsiteY104" fmla="*/ 180975 h 809763"/>
                    <a:gd name="connsiteX105" fmla="*/ 373857 w 669132"/>
                    <a:gd name="connsiteY105" fmla="*/ 173831 h 809763"/>
                    <a:gd name="connsiteX106" fmla="*/ 381000 w 669132"/>
                    <a:gd name="connsiteY106" fmla="*/ 171450 h 809763"/>
                    <a:gd name="connsiteX107" fmla="*/ 388144 w 669132"/>
                    <a:gd name="connsiteY107" fmla="*/ 166688 h 809763"/>
                    <a:gd name="connsiteX108" fmla="*/ 390525 w 669132"/>
                    <a:gd name="connsiteY108" fmla="*/ 159544 h 809763"/>
                    <a:gd name="connsiteX109" fmla="*/ 395288 w 669132"/>
                    <a:gd name="connsiteY109" fmla="*/ 152400 h 809763"/>
                    <a:gd name="connsiteX110" fmla="*/ 404813 w 669132"/>
                    <a:gd name="connsiteY110" fmla="*/ 130969 h 809763"/>
                    <a:gd name="connsiteX111" fmla="*/ 407194 w 669132"/>
                    <a:gd name="connsiteY111" fmla="*/ 111919 h 809763"/>
                    <a:gd name="connsiteX112" fmla="*/ 392907 w 669132"/>
                    <a:gd name="connsiteY112" fmla="*/ 107156 h 809763"/>
                    <a:gd name="connsiteX113" fmla="*/ 378619 w 669132"/>
                    <a:gd name="connsiteY113" fmla="*/ 102394 h 809763"/>
                    <a:gd name="connsiteX114" fmla="*/ 369094 w 669132"/>
                    <a:gd name="connsiteY114" fmla="*/ 100013 h 809763"/>
                    <a:gd name="connsiteX115" fmla="*/ 366713 w 669132"/>
                    <a:gd name="connsiteY115" fmla="*/ 92869 h 809763"/>
                    <a:gd name="connsiteX116" fmla="*/ 357188 w 669132"/>
                    <a:gd name="connsiteY116" fmla="*/ 83344 h 809763"/>
                    <a:gd name="connsiteX117" fmla="*/ 371475 w 669132"/>
                    <a:gd name="connsiteY117" fmla="*/ 78581 h 809763"/>
                    <a:gd name="connsiteX118" fmla="*/ 388144 w 669132"/>
                    <a:gd name="connsiteY118" fmla="*/ 71438 h 809763"/>
                    <a:gd name="connsiteX119" fmla="*/ 404813 w 669132"/>
                    <a:gd name="connsiteY119" fmla="*/ 54769 h 809763"/>
                    <a:gd name="connsiteX120" fmla="*/ 414338 w 669132"/>
                    <a:gd name="connsiteY120" fmla="*/ 40481 h 809763"/>
                    <a:gd name="connsiteX121" fmla="*/ 419100 w 669132"/>
                    <a:gd name="connsiteY121" fmla="*/ 33338 h 809763"/>
                    <a:gd name="connsiteX122" fmla="*/ 426244 w 669132"/>
                    <a:gd name="connsiteY122" fmla="*/ 30956 h 809763"/>
                    <a:gd name="connsiteX123" fmla="*/ 431007 w 669132"/>
                    <a:gd name="connsiteY123" fmla="*/ 23813 h 809763"/>
                    <a:gd name="connsiteX124" fmla="*/ 445294 w 669132"/>
                    <a:gd name="connsiteY124" fmla="*/ 14288 h 809763"/>
                    <a:gd name="connsiteX125" fmla="*/ 461963 w 669132"/>
                    <a:gd name="connsiteY125" fmla="*/ 7144 h 809763"/>
                    <a:gd name="connsiteX126" fmla="*/ 471488 w 669132"/>
                    <a:gd name="connsiteY126" fmla="*/ 0 h 809763"/>
                    <a:gd name="connsiteX127" fmla="*/ 490538 w 669132"/>
                    <a:gd name="connsiteY127" fmla="*/ 11906 h 809763"/>
                    <a:gd name="connsiteX128" fmla="*/ 504825 w 669132"/>
                    <a:gd name="connsiteY128" fmla="*/ 21431 h 809763"/>
                    <a:gd name="connsiteX129" fmla="*/ 516732 w 669132"/>
                    <a:gd name="connsiteY129" fmla="*/ 33338 h 809763"/>
                    <a:gd name="connsiteX130" fmla="*/ 528638 w 669132"/>
                    <a:gd name="connsiteY130" fmla="*/ 45244 h 809763"/>
                    <a:gd name="connsiteX131" fmla="*/ 521494 w 669132"/>
                    <a:gd name="connsiteY131" fmla="*/ 61913 h 809763"/>
                    <a:gd name="connsiteX132" fmla="*/ 514350 w 669132"/>
                    <a:gd name="connsiteY132" fmla="*/ 64294 h 809763"/>
                    <a:gd name="connsiteX133" fmla="*/ 511969 w 669132"/>
                    <a:gd name="connsiteY133" fmla="*/ 71438 h 809763"/>
                    <a:gd name="connsiteX134" fmla="*/ 519113 w 669132"/>
                    <a:gd name="connsiteY134" fmla="*/ 85725 h 809763"/>
                    <a:gd name="connsiteX135" fmla="*/ 526257 w 669132"/>
                    <a:gd name="connsiteY135" fmla="*/ 90488 h 809763"/>
                    <a:gd name="connsiteX136" fmla="*/ 533400 w 669132"/>
                    <a:gd name="connsiteY136" fmla="*/ 97631 h 809763"/>
                    <a:gd name="connsiteX137" fmla="*/ 538163 w 669132"/>
                    <a:gd name="connsiteY137" fmla="*/ 104775 h 809763"/>
                    <a:gd name="connsiteX138" fmla="*/ 545307 w 669132"/>
                    <a:gd name="connsiteY138" fmla="*/ 107156 h 809763"/>
                    <a:gd name="connsiteX139" fmla="*/ 552450 w 669132"/>
                    <a:gd name="connsiteY139" fmla="*/ 111919 h 809763"/>
                    <a:gd name="connsiteX140" fmla="*/ 566738 w 669132"/>
                    <a:gd name="connsiteY140" fmla="*/ 109538 h 809763"/>
                    <a:gd name="connsiteX141" fmla="*/ 590550 w 669132"/>
                    <a:gd name="connsiteY141" fmla="*/ 107156 h 809763"/>
                    <a:gd name="connsiteX142" fmla="*/ 609600 w 669132"/>
                    <a:gd name="connsiteY142" fmla="*/ 109538 h 809763"/>
                    <a:gd name="connsiteX143" fmla="*/ 626269 w 669132"/>
                    <a:gd name="connsiteY143" fmla="*/ 114300 h 809763"/>
                    <a:gd name="connsiteX144" fmla="*/ 633413 w 669132"/>
                    <a:gd name="connsiteY144" fmla="*/ 119063 h 809763"/>
                    <a:gd name="connsiteX145" fmla="*/ 652463 w 669132"/>
                    <a:gd name="connsiteY14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0963 w 669132"/>
                    <a:gd name="connsiteY69" fmla="*/ 719138 h 809763"/>
                    <a:gd name="connsiteX70" fmla="*/ 16669 w 669132"/>
                    <a:gd name="connsiteY70" fmla="*/ 679872 h 809763"/>
                    <a:gd name="connsiteX71" fmla="*/ 0 w 669132"/>
                    <a:gd name="connsiteY71" fmla="*/ 539343 h 809763"/>
                    <a:gd name="connsiteX72" fmla="*/ 45244 w 669132"/>
                    <a:gd name="connsiteY72" fmla="*/ 540544 h 809763"/>
                    <a:gd name="connsiteX73" fmla="*/ 124980 w 669132"/>
                    <a:gd name="connsiteY73" fmla="*/ 659628 h 809763"/>
                    <a:gd name="connsiteX74" fmla="*/ 320675 w 669132"/>
                    <a:gd name="connsiteY74" fmla="*/ 520321 h 809763"/>
                    <a:gd name="connsiteX75" fmla="*/ 319088 w 669132"/>
                    <a:gd name="connsiteY75" fmla="*/ 469106 h 809763"/>
                    <a:gd name="connsiteX76" fmla="*/ 323850 w 669132"/>
                    <a:gd name="connsiteY76" fmla="*/ 454819 h 809763"/>
                    <a:gd name="connsiteX77" fmla="*/ 326232 w 669132"/>
                    <a:gd name="connsiteY77" fmla="*/ 447675 h 809763"/>
                    <a:gd name="connsiteX78" fmla="*/ 328613 w 669132"/>
                    <a:gd name="connsiteY78" fmla="*/ 423863 h 809763"/>
                    <a:gd name="connsiteX79" fmla="*/ 330994 w 669132"/>
                    <a:gd name="connsiteY79" fmla="*/ 416719 h 809763"/>
                    <a:gd name="connsiteX80" fmla="*/ 340519 w 669132"/>
                    <a:gd name="connsiteY80" fmla="*/ 383381 h 809763"/>
                    <a:gd name="connsiteX81" fmla="*/ 342900 w 669132"/>
                    <a:gd name="connsiteY81" fmla="*/ 347663 h 809763"/>
                    <a:gd name="connsiteX82" fmla="*/ 345282 w 669132"/>
                    <a:gd name="connsiteY82" fmla="*/ 340519 h 809763"/>
                    <a:gd name="connsiteX83" fmla="*/ 347663 w 669132"/>
                    <a:gd name="connsiteY83" fmla="*/ 323850 h 809763"/>
                    <a:gd name="connsiteX84" fmla="*/ 350044 w 669132"/>
                    <a:gd name="connsiteY84" fmla="*/ 280988 h 809763"/>
                    <a:gd name="connsiteX85" fmla="*/ 352425 w 669132"/>
                    <a:gd name="connsiteY85" fmla="*/ 261938 h 809763"/>
                    <a:gd name="connsiteX86" fmla="*/ 345282 w 669132"/>
                    <a:gd name="connsiteY86" fmla="*/ 257175 h 809763"/>
                    <a:gd name="connsiteX87" fmla="*/ 338138 w 669132"/>
                    <a:gd name="connsiteY87" fmla="*/ 259556 h 809763"/>
                    <a:gd name="connsiteX88" fmla="*/ 330994 w 669132"/>
                    <a:gd name="connsiteY88" fmla="*/ 264319 h 809763"/>
                    <a:gd name="connsiteX89" fmla="*/ 316707 w 669132"/>
                    <a:gd name="connsiteY89" fmla="*/ 269081 h 809763"/>
                    <a:gd name="connsiteX90" fmla="*/ 309563 w 669132"/>
                    <a:gd name="connsiteY90" fmla="*/ 271463 h 809763"/>
                    <a:gd name="connsiteX91" fmla="*/ 311944 w 669132"/>
                    <a:gd name="connsiteY91" fmla="*/ 264319 h 809763"/>
                    <a:gd name="connsiteX92" fmla="*/ 307182 w 669132"/>
                    <a:gd name="connsiteY92" fmla="*/ 250031 h 809763"/>
                    <a:gd name="connsiteX93" fmla="*/ 295275 w 669132"/>
                    <a:gd name="connsiteY93" fmla="*/ 228600 h 809763"/>
                    <a:gd name="connsiteX94" fmla="*/ 288132 w 669132"/>
                    <a:gd name="connsiteY94" fmla="*/ 223838 h 809763"/>
                    <a:gd name="connsiteX95" fmla="*/ 290513 w 669132"/>
                    <a:gd name="connsiteY95" fmla="*/ 216694 h 809763"/>
                    <a:gd name="connsiteX96" fmla="*/ 297657 w 669132"/>
                    <a:gd name="connsiteY96" fmla="*/ 214313 h 809763"/>
                    <a:gd name="connsiteX97" fmla="*/ 304800 w 669132"/>
                    <a:gd name="connsiteY97" fmla="*/ 209550 h 809763"/>
                    <a:gd name="connsiteX98" fmla="*/ 311944 w 669132"/>
                    <a:gd name="connsiteY98" fmla="*/ 202406 h 809763"/>
                    <a:gd name="connsiteX99" fmla="*/ 319088 w 669132"/>
                    <a:gd name="connsiteY99" fmla="*/ 200025 h 809763"/>
                    <a:gd name="connsiteX100" fmla="*/ 333375 w 669132"/>
                    <a:gd name="connsiteY100" fmla="*/ 192881 h 809763"/>
                    <a:gd name="connsiteX101" fmla="*/ 347663 w 669132"/>
                    <a:gd name="connsiteY101" fmla="*/ 190500 h 809763"/>
                    <a:gd name="connsiteX102" fmla="*/ 361950 w 669132"/>
                    <a:gd name="connsiteY102" fmla="*/ 185738 h 809763"/>
                    <a:gd name="connsiteX103" fmla="*/ 369094 w 669132"/>
                    <a:gd name="connsiteY103" fmla="*/ 180975 h 809763"/>
                    <a:gd name="connsiteX104" fmla="*/ 373857 w 669132"/>
                    <a:gd name="connsiteY104" fmla="*/ 173831 h 809763"/>
                    <a:gd name="connsiteX105" fmla="*/ 381000 w 669132"/>
                    <a:gd name="connsiteY105" fmla="*/ 171450 h 809763"/>
                    <a:gd name="connsiteX106" fmla="*/ 388144 w 669132"/>
                    <a:gd name="connsiteY106" fmla="*/ 166688 h 809763"/>
                    <a:gd name="connsiteX107" fmla="*/ 390525 w 669132"/>
                    <a:gd name="connsiteY107" fmla="*/ 159544 h 809763"/>
                    <a:gd name="connsiteX108" fmla="*/ 395288 w 669132"/>
                    <a:gd name="connsiteY108" fmla="*/ 152400 h 809763"/>
                    <a:gd name="connsiteX109" fmla="*/ 404813 w 669132"/>
                    <a:gd name="connsiteY109" fmla="*/ 130969 h 809763"/>
                    <a:gd name="connsiteX110" fmla="*/ 407194 w 669132"/>
                    <a:gd name="connsiteY110" fmla="*/ 111919 h 809763"/>
                    <a:gd name="connsiteX111" fmla="*/ 392907 w 669132"/>
                    <a:gd name="connsiteY111" fmla="*/ 107156 h 809763"/>
                    <a:gd name="connsiteX112" fmla="*/ 378619 w 669132"/>
                    <a:gd name="connsiteY112" fmla="*/ 102394 h 809763"/>
                    <a:gd name="connsiteX113" fmla="*/ 369094 w 669132"/>
                    <a:gd name="connsiteY113" fmla="*/ 100013 h 809763"/>
                    <a:gd name="connsiteX114" fmla="*/ 366713 w 669132"/>
                    <a:gd name="connsiteY114" fmla="*/ 92869 h 809763"/>
                    <a:gd name="connsiteX115" fmla="*/ 357188 w 669132"/>
                    <a:gd name="connsiteY115" fmla="*/ 83344 h 809763"/>
                    <a:gd name="connsiteX116" fmla="*/ 371475 w 669132"/>
                    <a:gd name="connsiteY116" fmla="*/ 78581 h 809763"/>
                    <a:gd name="connsiteX117" fmla="*/ 388144 w 669132"/>
                    <a:gd name="connsiteY117" fmla="*/ 71438 h 809763"/>
                    <a:gd name="connsiteX118" fmla="*/ 404813 w 669132"/>
                    <a:gd name="connsiteY118" fmla="*/ 54769 h 809763"/>
                    <a:gd name="connsiteX119" fmla="*/ 414338 w 669132"/>
                    <a:gd name="connsiteY119" fmla="*/ 40481 h 809763"/>
                    <a:gd name="connsiteX120" fmla="*/ 419100 w 669132"/>
                    <a:gd name="connsiteY120" fmla="*/ 33338 h 809763"/>
                    <a:gd name="connsiteX121" fmla="*/ 426244 w 669132"/>
                    <a:gd name="connsiteY121" fmla="*/ 30956 h 809763"/>
                    <a:gd name="connsiteX122" fmla="*/ 431007 w 669132"/>
                    <a:gd name="connsiteY122" fmla="*/ 23813 h 809763"/>
                    <a:gd name="connsiteX123" fmla="*/ 445294 w 669132"/>
                    <a:gd name="connsiteY123" fmla="*/ 14288 h 809763"/>
                    <a:gd name="connsiteX124" fmla="*/ 461963 w 669132"/>
                    <a:gd name="connsiteY124" fmla="*/ 7144 h 809763"/>
                    <a:gd name="connsiteX125" fmla="*/ 471488 w 669132"/>
                    <a:gd name="connsiteY125" fmla="*/ 0 h 809763"/>
                    <a:gd name="connsiteX126" fmla="*/ 490538 w 669132"/>
                    <a:gd name="connsiteY126" fmla="*/ 11906 h 809763"/>
                    <a:gd name="connsiteX127" fmla="*/ 504825 w 669132"/>
                    <a:gd name="connsiteY127" fmla="*/ 21431 h 809763"/>
                    <a:gd name="connsiteX128" fmla="*/ 516732 w 669132"/>
                    <a:gd name="connsiteY128" fmla="*/ 33338 h 809763"/>
                    <a:gd name="connsiteX129" fmla="*/ 528638 w 669132"/>
                    <a:gd name="connsiteY129" fmla="*/ 45244 h 809763"/>
                    <a:gd name="connsiteX130" fmla="*/ 521494 w 669132"/>
                    <a:gd name="connsiteY130" fmla="*/ 61913 h 809763"/>
                    <a:gd name="connsiteX131" fmla="*/ 514350 w 669132"/>
                    <a:gd name="connsiteY131" fmla="*/ 64294 h 809763"/>
                    <a:gd name="connsiteX132" fmla="*/ 511969 w 669132"/>
                    <a:gd name="connsiteY132" fmla="*/ 71438 h 809763"/>
                    <a:gd name="connsiteX133" fmla="*/ 519113 w 669132"/>
                    <a:gd name="connsiteY133" fmla="*/ 85725 h 809763"/>
                    <a:gd name="connsiteX134" fmla="*/ 526257 w 669132"/>
                    <a:gd name="connsiteY134" fmla="*/ 90488 h 809763"/>
                    <a:gd name="connsiteX135" fmla="*/ 533400 w 669132"/>
                    <a:gd name="connsiteY135" fmla="*/ 97631 h 809763"/>
                    <a:gd name="connsiteX136" fmla="*/ 538163 w 669132"/>
                    <a:gd name="connsiteY136" fmla="*/ 104775 h 809763"/>
                    <a:gd name="connsiteX137" fmla="*/ 545307 w 669132"/>
                    <a:gd name="connsiteY137" fmla="*/ 107156 h 809763"/>
                    <a:gd name="connsiteX138" fmla="*/ 552450 w 669132"/>
                    <a:gd name="connsiteY138" fmla="*/ 111919 h 809763"/>
                    <a:gd name="connsiteX139" fmla="*/ 566738 w 669132"/>
                    <a:gd name="connsiteY139" fmla="*/ 109538 h 809763"/>
                    <a:gd name="connsiteX140" fmla="*/ 590550 w 669132"/>
                    <a:gd name="connsiteY140" fmla="*/ 107156 h 809763"/>
                    <a:gd name="connsiteX141" fmla="*/ 609600 w 669132"/>
                    <a:gd name="connsiteY141" fmla="*/ 109538 h 809763"/>
                    <a:gd name="connsiteX142" fmla="*/ 626269 w 669132"/>
                    <a:gd name="connsiteY142" fmla="*/ 114300 h 809763"/>
                    <a:gd name="connsiteX143" fmla="*/ 633413 w 669132"/>
                    <a:gd name="connsiteY143" fmla="*/ 119063 h 809763"/>
                    <a:gd name="connsiteX144" fmla="*/ 652463 w 669132"/>
                    <a:gd name="connsiteY14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16669 w 669132"/>
                    <a:gd name="connsiteY69" fmla="*/ 679872 h 809763"/>
                    <a:gd name="connsiteX70" fmla="*/ 0 w 669132"/>
                    <a:gd name="connsiteY70" fmla="*/ 539343 h 809763"/>
                    <a:gd name="connsiteX71" fmla="*/ 45244 w 669132"/>
                    <a:gd name="connsiteY71" fmla="*/ 540544 h 809763"/>
                    <a:gd name="connsiteX72" fmla="*/ 124980 w 669132"/>
                    <a:gd name="connsiteY72" fmla="*/ 659628 h 809763"/>
                    <a:gd name="connsiteX73" fmla="*/ 320675 w 669132"/>
                    <a:gd name="connsiteY73" fmla="*/ 520321 h 809763"/>
                    <a:gd name="connsiteX74" fmla="*/ 319088 w 669132"/>
                    <a:gd name="connsiteY74" fmla="*/ 469106 h 809763"/>
                    <a:gd name="connsiteX75" fmla="*/ 323850 w 669132"/>
                    <a:gd name="connsiteY75" fmla="*/ 454819 h 809763"/>
                    <a:gd name="connsiteX76" fmla="*/ 326232 w 669132"/>
                    <a:gd name="connsiteY76" fmla="*/ 447675 h 809763"/>
                    <a:gd name="connsiteX77" fmla="*/ 328613 w 669132"/>
                    <a:gd name="connsiteY77" fmla="*/ 423863 h 809763"/>
                    <a:gd name="connsiteX78" fmla="*/ 330994 w 669132"/>
                    <a:gd name="connsiteY78" fmla="*/ 416719 h 809763"/>
                    <a:gd name="connsiteX79" fmla="*/ 340519 w 669132"/>
                    <a:gd name="connsiteY79" fmla="*/ 383381 h 809763"/>
                    <a:gd name="connsiteX80" fmla="*/ 342900 w 669132"/>
                    <a:gd name="connsiteY80" fmla="*/ 347663 h 809763"/>
                    <a:gd name="connsiteX81" fmla="*/ 345282 w 669132"/>
                    <a:gd name="connsiteY81" fmla="*/ 340519 h 809763"/>
                    <a:gd name="connsiteX82" fmla="*/ 347663 w 669132"/>
                    <a:gd name="connsiteY82" fmla="*/ 323850 h 809763"/>
                    <a:gd name="connsiteX83" fmla="*/ 350044 w 669132"/>
                    <a:gd name="connsiteY83" fmla="*/ 280988 h 809763"/>
                    <a:gd name="connsiteX84" fmla="*/ 352425 w 669132"/>
                    <a:gd name="connsiteY84" fmla="*/ 261938 h 809763"/>
                    <a:gd name="connsiteX85" fmla="*/ 345282 w 669132"/>
                    <a:gd name="connsiteY85" fmla="*/ 257175 h 809763"/>
                    <a:gd name="connsiteX86" fmla="*/ 338138 w 669132"/>
                    <a:gd name="connsiteY86" fmla="*/ 259556 h 809763"/>
                    <a:gd name="connsiteX87" fmla="*/ 330994 w 669132"/>
                    <a:gd name="connsiteY87" fmla="*/ 264319 h 809763"/>
                    <a:gd name="connsiteX88" fmla="*/ 316707 w 669132"/>
                    <a:gd name="connsiteY88" fmla="*/ 269081 h 809763"/>
                    <a:gd name="connsiteX89" fmla="*/ 309563 w 669132"/>
                    <a:gd name="connsiteY89" fmla="*/ 271463 h 809763"/>
                    <a:gd name="connsiteX90" fmla="*/ 311944 w 669132"/>
                    <a:gd name="connsiteY90" fmla="*/ 264319 h 809763"/>
                    <a:gd name="connsiteX91" fmla="*/ 307182 w 669132"/>
                    <a:gd name="connsiteY91" fmla="*/ 250031 h 809763"/>
                    <a:gd name="connsiteX92" fmla="*/ 295275 w 669132"/>
                    <a:gd name="connsiteY92" fmla="*/ 228600 h 809763"/>
                    <a:gd name="connsiteX93" fmla="*/ 288132 w 669132"/>
                    <a:gd name="connsiteY93" fmla="*/ 223838 h 809763"/>
                    <a:gd name="connsiteX94" fmla="*/ 290513 w 669132"/>
                    <a:gd name="connsiteY94" fmla="*/ 216694 h 809763"/>
                    <a:gd name="connsiteX95" fmla="*/ 297657 w 669132"/>
                    <a:gd name="connsiteY95" fmla="*/ 214313 h 809763"/>
                    <a:gd name="connsiteX96" fmla="*/ 304800 w 669132"/>
                    <a:gd name="connsiteY96" fmla="*/ 209550 h 809763"/>
                    <a:gd name="connsiteX97" fmla="*/ 311944 w 669132"/>
                    <a:gd name="connsiteY97" fmla="*/ 202406 h 809763"/>
                    <a:gd name="connsiteX98" fmla="*/ 319088 w 669132"/>
                    <a:gd name="connsiteY98" fmla="*/ 200025 h 809763"/>
                    <a:gd name="connsiteX99" fmla="*/ 333375 w 669132"/>
                    <a:gd name="connsiteY99" fmla="*/ 192881 h 809763"/>
                    <a:gd name="connsiteX100" fmla="*/ 347663 w 669132"/>
                    <a:gd name="connsiteY100" fmla="*/ 190500 h 809763"/>
                    <a:gd name="connsiteX101" fmla="*/ 361950 w 669132"/>
                    <a:gd name="connsiteY101" fmla="*/ 185738 h 809763"/>
                    <a:gd name="connsiteX102" fmla="*/ 369094 w 669132"/>
                    <a:gd name="connsiteY102" fmla="*/ 180975 h 809763"/>
                    <a:gd name="connsiteX103" fmla="*/ 373857 w 669132"/>
                    <a:gd name="connsiteY103" fmla="*/ 173831 h 809763"/>
                    <a:gd name="connsiteX104" fmla="*/ 381000 w 669132"/>
                    <a:gd name="connsiteY104" fmla="*/ 171450 h 809763"/>
                    <a:gd name="connsiteX105" fmla="*/ 388144 w 669132"/>
                    <a:gd name="connsiteY105" fmla="*/ 166688 h 809763"/>
                    <a:gd name="connsiteX106" fmla="*/ 390525 w 669132"/>
                    <a:gd name="connsiteY106" fmla="*/ 159544 h 809763"/>
                    <a:gd name="connsiteX107" fmla="*/ 395288 w 669132"/>
                    <a:gd name="connsiteY107" fmla="*/ 152400 h 809763"/>
                    <a:gd name="connsiteX108" fmla="*/ 404813 w 669132"/>
                    <a:gd name="connsiteY108" fmla="*/ 130969 h 809763"/>
                    <a:gd name="connsiteX109" fmla="*/ 407194 w 669132"/>
                    <a:gd name="connsiteY109" fmla="*/ 111919 h 809763"/>
                    <a:gd name="connsiteX110" fmla="*/ 392907 w 669132"/>
                    <a:gd name="connsiteY110" fmla="*/ 107156 h 809763"/>
                    <a:gd name="connsiteX111" fmla="*/ 378619 w 669132"/>
                    <a:gd name="connsiteY111" fmla="*/ 102394 h 809763"/>
                    <a:gd name="connsiteX112" fmla="*/ 369094 w 669132"/>
                    <a:gd name="connsiteY112" fmla="*/ 100013 h 809763"/>
                    <a:gd name="connsiteX113" fmla="*/ 366713 w 669132"/>
                    <a:gd name="connsiteY113" fmla="*/ 92869 h 809763"/>
                    <a:gd name="connsiteX114" fmla="*/ 357188 w 669132"/>
                    <a:gd name="connsiteY114" fmla="*/ 83344 h 809763"/>
                    <a:gd name="connsiteX115" fmla="*/ 371475 w 669132"/>
                    <a:gd name="connsiteY115" fmla="*/ 78581 h 809763"/>
                    <a:gd name="connsiteX116" fmla="*/ 388144 w 669132"/>
                    <a:gd name="connsiteY116" fmla="*/ 71438 h 809763"/>
                    <a:gd name="connsiteX117" fmla="*/ 404813 w 669132"/>
                    <a:gd name="connsiteY117" fmla="*/ 54769 h 809763"/>
                    <a:gd name="connsiteX118" fmla="*/ 414338 w 669132"/>
                    <a:gd name="connsiteY118" fmla="*/ 40481 h 809763"/>
                    <a:gd name="connsiteX119" fmla="*/ 419100 w 669132"/>
                    <a:gd name="connsiteY119" fmla="*/ 33338 h 809763"/>
                    <a:gd name="connsiteX120" fmla="*/ 426244 w 669132"/>
                    <a:gd name="connsiteY120" fmla="*/ 30956 h 809763"/>
                    <a:gd name="connsiteX121" fmla="*/ 431007 w 669132"/>
                    <a:gd name="connsiteY121" fmla="*/ 23813 h 809763"/>
                    <a:gd name="connsiteX122" fmla="*/ 445294 w 669132"/>
                    <a:gd name="connsiteY122" fmla="*/ 14288 h 809763"/>
                    <a:gd name="connsiteX123" fmla="*/ 461963 w 669132"/>
                    <a:gd name="connsiteY123" fmla="*/ 7144 h 809763"/>
                    <a:gd name="connsiteX124" fmla="*/ 471488 w 669132"/>
                    <a:gd name="connsiteY124" fmla="*/ 0 h 809763"/>
                    <a:gd name="connsiteX125" fmla="*/ 490538 w 669132"/>
                    <a:gd name="connsiteY125" fmla="*/ 11906 h 809763"/>
                    <a:gd name="connsiteX126" fmla="*/ 504825 w 669132"/>
                    <a:gd name="connsiteY126" fmla="*/ 21431 h 809763"/>
                    <a:gd name="connsiteX127" fmla="*/ 516732 w 669132"/>
                    <a:gd name="connsiteY127" fmla="*/ 33338 h 809763"/>
                    <a:gd name="connsiteX128" fmla="*/ 528638 w 669132"/>
                    <a:gd name="connsiteY128" fmla="*/ 45244 h 809763"/>
                    <a:gd name="connsiteX129" fmla="*/ 521494 w 669132"/>
                    <a:gd name="connsiteY129" fmla="*/ 61913 h 809763"/>
                    <a:gd name="connsiteX130" fmla="*/ 514350 w 669132"/>
                    <a:gd name="connsiteY130" fmla="*/ 64294 h 809763"/>
                    <a:gd name="connsiteX131" fmla="*/ 511969 w 669132"/>
                    <a:gd name="connsiteY131" fmla="*/ 71438 h 809763"/>
                    <a:gd name="connsiteX132" fmla="*/ 519113 w 669132"/>
                    <a:gd name="connsiteY132" fmla="*/ 85725 h 809763"/>
                    <a:gd name="connsiteX133" fmla="*/ 526257 w 669132"/>
                    <a:gd name="connsiteY133" fmla="*/ 90488 h 809763"/>
                    <a:gd name="connsiteX134" fmla="*/ 533400 w 669132"/>
                    <a:gd name="connsiteY134" fmla="*/ 97631 h 809763"/>
                    <a:gd name="connsiteX135" fmla="*/ 538163 w 669132"/>
                    <a:gd name="connsiteY135" fmla="*/ 104775 h 809763"/>
                    <a:gd name="connsiteX136" fmla="*/ 545307 w 669132"/>
                    <a:gd name="connsiteY136" fmla="*/ 107156 h 809763"/>
                    <a:gd name="connsiteX137" fmla="*/ 552450 w 669132"/>
                    <a:gd name="connsiteY137" fmla="*/ 111919 h 809763"/>
                    <a:gd name="connsiteX138" fmla="*/ 566738 w 669132"/>
                    <a:gd name="connsiteY138" fmla="*/ 109538 h 809763"/>
                    <a:gd name="connsiteX139" fmla="*/ 590550 w 669132"/>
                    <a:gd name="connsiteY139" fmla="*/ 107156 h 809763"/>
                    <a:gd name="connsiteX140" fmla="*/ 609600 w 669132"/>
                    <a:gd name="connsiteY140" fmla="*/ 109538 h 809763"/>
                    <a:gd name="connsiteX141" fmla="*/ 626269 w 669132"/>
                    <a:gd name="connsiteY141" fmla="*/ 114300 h 809763"/>
                    <a:gd name="connsiteX142" fmla="*/ 633413 w 669132"/>
                    <a:gd name="connsiteY142" fmla="*/ 119063 h 809763"/>
                    <a:gd name="connsiteX143" fmla="*/ 652463 w 669132"/>
                    <a:gd name="connsiteY14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4307 w 669132"/>
                    <a:gd name="connsiteY61" fmla="*/ 745331 h 809763"/>
                    <a:gd name="connsiteX62" fmla="*/ 157163 w 669132"/>
                    <a:gd name="connsiteY62" fmla="*/ 742950 h 809763"/>
                    <a:gd name="connsiteX63" fmla="*/ 145257 w 669132"/>
                    <a:gd name="connsiteY63" fmla="*/ 740569 h 809763"/>
                    <a:gd name="connsiteX64" fmla="*/ 135732 w 669132"/>
                    <a:gd name="connsiteY64" fmla="*/ 738188 h 809763"/>
                    <a:gd name="connsiteX65" fmla="*/ 123825 w 669132"/>
                    <a:gd name="connsiteY65" fmla="*/ 735806 h 809763"/>
                    <a:gd name="connsiteX66" fmla="*/ 109538 w 669132"/>
                    <a:gd name="connsiteY66" fmla="*/ 728663 h 809763"/>
                    <a:gd name="connsiteX67" fmla="*/ 16669 w 669132"/>
                    <a:gd name="connsiteY67" fmla="*/ 679872 h 809763"/>
                    <a:gd name="connsiteX68" fmla="*/ 0 w 669132"/>
                    <a:gd name="connsiteY68" fmla="*/ 539343 h 809763"/>
                    <a:gd name="connsiteX69" fmla="*/ 45244 w 669132"/>
                    <a:gd name="connsiteY69" fmla="*/ 540544 h 809763"/>
                    <a:gd name="connsiteX70" fmla="*/ 124980 w 669132"/>
                    <a:gd name="connsiteY70" fmla="*/ 659628 h 809763"/>
                    <a:gd name="connsiteX71" fmla="*/ 320675 w 669132"/>
                    <a:gd name="connsiteY71" fmla="*/ 520321 h 809763"/>
                    <a:gd name="connsiteX72" fmla="*/ 319088 w 669132"/>
                    <a:gd name="connsiteY72" fmla="*/ 469106 h 809763"/>
                    <a:gd name="connsiteX73" fmla="*/ 323850 w 669132"/>
                    <a:gd name="connsiteY73" fmla="*/ 454819 h 809763"/>
                    <a:gd name="connsiteX74" fmla="*/ 326232 w 669132"/>
                    <a:gd name="connsiteY74" fmla="*/ 447675 h 809763"/>
                    <a:gd name="connsiteX75" fmla="*/ 328613 w 669132"/>
                    <a:gd name="connsiteY75" fmla="*/ 423863 h 809763"/>
                    <a:gd name="connsiteX76" fmla="*/ 330994 w 669132"/>
                    <a:gd name="connsiteY76" fmla="*/ 416719 h 809763"/>
                    <a:gd name="connsiteX77" fmla="*/ 340519 w 669132"/>
                    <a:gd name="connsiteY77" fmla="*/ 383381 h 809763"/>
                    <a:gd name="connsiteX78" fmla="*/ 342900 w 669132"/>
                    <a:gd name="connsiteY78" fmla="*/ 347663 h 809763"/>
                    <a:gd name="connsiteX79" fmla="*/ 345282 w 669132"/>
                    <a:gd name="connsiteY79" fmla="*/ 340519 h 809763"/>
                    <a:gd name="connsiteX80" fmla="*/ 347663 w 669132"/>
                    <a:gd name="connsiteY80" fmla="*/ 323850 h 809763"/>
                    <a:gd name="connsiteX81" fmla="*/ 350044 w 669132"/>
                    <a:gd name="connsiteY81" fmla="*/ 280988 h 809763"/>
                    <a:gd name="connsiteX82" fmla="*/ 352425 w 669132"/>
                    <a:gd name="connsiteY82" fmla="*/ 261938 h 809763"/>
                    <a:gd name="connsiteX83" fmla="*/ 345282 w 669132"/>
                    <a:gd name="connsiteY83" fmla="*/ 257175 h 809763"/>
                    <a:gd name="connsiteX84" fmla="*/ 338138 w 669132"/>
                    <a:gd name="connsiteY84" fmla="*/ 259556 h 809763"/>
                    <a:gd name="connsiteX85" fmla="*/ 330994 w 669132"/>
                    <a:gd name="connsiteY85" fmla="*/ 264319 h 809763"/>
                    <a:gd name="connsiteX86" fmla="*/ 316707 w 669132"/>
                    <a:gd name="connsiteY86" fmla="*/ 269081 h 809763"/>
                    <a:gd name="connsiteX87" fmla="*/ 309563 w 669132"/>
                    <a:gd name="connsiteY87" fmla="*/ 271463 h 809763"/>
                    <a:gd name="connsiteX88" fmla="*/ 311944 w 669132"/>
                    <a:gd name="connsiteY88" fmla="*/ 264319 h 809763"/>
                    <a:gd name="connsiteX89" fmla="*/ 307182 w 669132"/>
                    <a:gd name="connsiteY89" fmla="*/ 250031 h 809763"/>
                    <a:gd name="connsiteX90" fmla="*/ 295275 w 669132"/>
                    <a:gd name="connsiteY90" fmla="*/ 228600 h 809763"/>
                    <a:gd name="connsiteX91" fmla="*/ 288132 w 669132"/>
                    <a:gd name="connsiteY91" fmla="*/ 223838 h 809763"/>
                    <a:gd name="connsiteX92" fmla="*/ 290513 w 669132"/>
                    <a:gd name="connsiteY92" fmla="*/ 216694 h 809763"/>
                    <a:gd name="connsiteX93" fmla="*/ 297657 w 669132"/>
                    <a:gd name="connsiteY93" fmla="*/ 214313 h 809763"/>
                    <a:gd name="connsiteX94" fmla="*/ 304800 w 669132"/>
                    <a:gd name="connsiteY94" fmla="*/ 209550 h 809763"/>
                    <a:gd name="connsiteX95" fmla="*/ 311944 w 669132"/>
                    <a:gd name="connsiteY95" fmla="*/ 202406 h 809763"/>
                    <a:gd name="connsiteX96" fmla="*/ 319088 w 669132"/>
                    <a:gd name="connsiteY96" fmla="*/ 200025 h 809763"/>
                    <a:gd name="connsiteX97" fmla="*/ 333375 w 669132"/>
                    <a:gd name="connsiteY97" fmla="*/ 192881 h 809763"/>
                    <a:gd name="connsiteX98" fmla="*/ 347663 w 669132"/>
                    <a:gd name="connsiteY98" fmla="*/ 190500 h 809763"/>
                    <a:gd name="connsiteX99" fmla="*/ 361950 w 669132"/>
                    <a:gd name="connsiteY99" fmla="*/ 185738 h 809763"/>
                    <a:gd name="connsiteX100" fmla="*/ 369094 w 669132"/>
                    <a:gd name="connsiteY100" fmla="*/ 180975 h 809763"/>
                    <a:gd name="connsiteX101" fmla="*/ 373857 w 669132"/>
                    <a:gd name="connsiteY101" fmla="*/ 173831 h 809763"/>
                    <a:gd name="connsiteX102" fmla="*/ 381000 w 669132"/>
                    <a:gd name="connsiteY102" fmla="*/ 171450 h 809763"/>
                    <a:gd name="connsiteX103" fmla="*/ 388144 w 669132"/>
                    <a:gd name="connsiteY103" fmla="*/ 166688 h 809763"/>
                    <a:gd name="connsiteX104" fmla="*/ 390525 w 669132"/>
                    <a:gd name="connsiteY104" fmla="*/ 159544 h 809763"/>
                    <a:gd name="connsiteX105" fmla="*/ 395288 w 669132"/>
                    <a:gd name="connsiteY105" fmla="*/ 152400 h 809763"/>
                    <a:gd name="connsiteX106" fmla="*/ 404813 w 669132"/>
                    <a:gd name="connsiteY106" fmla="*/ 130969 h 809763"/>
                    <a:gd name="connsiteX107" fmla="*/ 407194 w 669132"/>
                    <a:gd name="connsiteY107" fmla="*/ 111919 h 809763"/>
                    <a:gd name="connsiteX108" fmla="*/ 392907 w 669132"/>
                    <a:gd name="connsiteY108" fmla="*/ 107156 h 809763"/>
                    <a:gd name="connsiteX109" fmla="*/ 378619 w 669132"/>
                    <a:gd name="connsiteY109" fmla="*/ 102394 h 809763"/>
                    <a:gd name="connsiteX110" fmla="*/ 369094 w 669132"/>
                    <a:gd name="connsiteY110" fmla="*/ 100013 h 809763"/>
                    <a:gd name="connsiteX111" fmla="*/ 366713 w 669132"/>
                    <a:gd name="connsiteY111" fmla="*/ 92869 h 809763"/>
                    <a:gd name="connsiteX112" fmla="*/ 357188 w 669132"/>
                    <a:gd name="connsiteY112" fmla="*/ 83344 h 809763"/>
                    <a:gd name="connsiteX113" fmla="*/ 371475 w 669132"/>
                    <a:gd name="connsiteY113" fmla="*/ 78581 h 809763"/>
                    <a:gd name="connsiteX114" fmla="*/ 388144 w 669132"/>
                    <a:gd name="connsiteY114" fmla="*/ 71438 h 809763"/>
                    <a:gd name="connsiteX115" fmla="*/ 404813 w 669132"/>
                    <a:gd name="connsiteY115" fmla="*/ 54769 h 809763"/>
                    <a:gd name="connsiteX116" fmla="*/ 414338 w 669132"/>
                    <a:gd name="connsiteY116" fmla="*/ 40481 h 809763"/>
                    <a:gd name="connsiteX117" fmla="*/ 419100 w 669132"/>
                    <a:gd name="connsiteY117" fmla="*/ 33338 h 809763"/>
                    <a:gd name="connsiteX118" fmla="*/ 426244 w 669132"/>
                    <a:gd name="connsiteY118" fmla="*/ 30956 h 809763"/>
                    <a:gd name="connsiteX119" fmla="*/ 431007 w 669132"/>
                    <a:gd name="connsiteY119" fmla="*/ 23813 h 809763"/>
                    <a:gd name="connsiteX120" fmla="*/ 445294 w 669132"/>
                    <a:gd name="connsiteY120" fmla="*/ 14288 h 809763"/>
                    <a:gd name="connsiteX121" fmla="*/ 461963 w 669132"/>
                    <a:gd name="connsiteY121" fmla="*/ 7144 h 809763"/>
                    <a:gd name="connsiteX122" fmla="*/ 471488 w 669132"/>
                    <a:gd name="connsiteY122" fmla="*/ 0 h 809763"/>
                    <a:gd name="connsiteX123" fmla="*/ 490538 w 669132"/>
                    <a:gd name="connsiteY123" fmla="*/ 11906 h 809763"/>
                    <a:gd name="connsiteX124" fmla="*/ 504825 w 669132"/>
                    <a:gd name="connsiteY124" fmla="*/ 21431 h 809763"/>
                    <a:gd name="connsiteX125" fmla="*/ 516732 w 669132"/>
                    <a:gd name="connsiteY125" fmla="*/ 33338 h 809763"/>
                    <a:gd name="connsiteX126" fmla="*/ 528638 w 669132"/>
                    <a:gd name="connsiteY126" fmla="*/ 45244 h 809763"/>
                    <a:gd name="connsiteX127" fmla="*/ 521494 w 669132"/>
                    <a:gd name="connsiteY127" fmla="*/ 61913 h 809763"/>
                    <a:gd name="connsiteX128" fmla="*/ 514350 w 669132"/>
                    <a:gd name="connsiteY128" fmla="*/ 64294 h 809763"/>
                    <a:gd name="connsiteX129" fmla="*/ 511969 w 669132"/>
                    <a:gd name="connsiteY129" fmla="*/ 71438 h 809763"/>
                    <a:gd name="connsiteX130" fmla="*/ 519113 w 669132"/>
                    <a:gd name="connsiteY130" fmla="*/ 85725 h 809763"/>
                    <a:gd name="connsiteX131" fmla="*/ 526257 w 669132"/>
                    <a:gd name="connsiteY131" fmla="*/ 90488 h 809763"/>
                    <a:gd name="connsiteX132" fmla="*/ 533400 w 669132"/>
                    <a:gd name="connsiteY132" fmla="*/ 97631 h 809763"/>
                    <a:gd name="connsiteX133" fmla="*/ 538163 w 669132"/>
                    <a:gd name="connsiteY133" fmla="*/ 104775 h 809763"/>
                    <a:gd name="connsiteX134" fmla="*/ 545307 w 669132"/>
                    <a:gd name="connsiteY134" fmla="*/ 107156 h 809763"/>
                    <a:gd name="connsiteX135" fmla="*/ 552450 w 669132"/>
                    <a:gd name="connsiteY135" fmla="*/ 111919 h 809763"/>
                    <a:gd name="connsiteX136" fmla="*/ 566738 w 669132"/>
                    <a:gd name="connsiteY136" fmla="*/ 109538 h 809763"/>
                    <a:gd name="connsiteX137" fmla="*/ 590550 w 669132"/>
                    <a:gd name="connsiteY137" fmla="*/ 107156 h 809763"/>
                    <a:gd name="connsiteX138" fmla="*/ 609600 w 669132"/>
                    <a:gd name="connsiteY138" fmla="*/ 109538 h 809763"/>
                    <a:gd name="connsiteX139" fmla="*/ 626269 w 669132"/>
                    <a:gd name="connsiteY139" fmla="*/ 114300 h 809763"/>
                    <a:gd name="connsiteX140" fmla="*/ 633413 w 669132"/>
                    <a:gd name="connsiteY140" fmla="*/ 119063 h 809763"/>
                    <a:gd name="connsiteX141" fmla="*/ 652463 w 669132"/>
                    <a:gd name="connsiteY14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57163 w 669132"/>
                    <a:gd name="connsiteY61" fmla="*/ 742950 h 809763"/>
                    <a:gd name="connsiteX62" fmla="*/ 145257 w 669132"/>
                    <a:gd name="connsiteY62" fmla="*/ 740569 h 809763"/>
                    <a:gd name="connsiteX63" fmla="*/ 135732 w 669132"/>
                    <a:gd name="connsiteY63" fmla="*/ 738188 h 809763"/>
                    <a:gd name="connsiteX64" fmla="*/ 123825 w 669132"/>
                    <a:gd name="connsiteY64" fmla="*/ 735806 h 809763"/>
                    <a:gd name="connsiteX65" fmla="*/ 109538 w 669132"/>
                    <a:gd name="connsiteY65" fmla="*/ 728663 h 809763"/>
                    <a:gd name="connsiteX66" fmla="*/ 16669 w 669132"/>
                    <a:gd name="connsiteY66" fmla="*/ 679872 h 809763"/>
                    <a:gd name="connsiteX67" fmla="*/ 0 w 669132"/>
                    <a:gd name="connsiteY67" fmla="*/ 539343 h 809763"/>
                    <a:gd name="connsiteX68" fmla="*/ 45244 w 669132"/>
                    <a:gd name="connsiteY68" fmla="*/ 540544 h 809763"/>
                    <a:gd name="connsiteX69" fmla="*/ 124980 w 669132"/>
                    <a:gd name="connsiteY69" fmla="*/ 659628 h 809763"/>
                    <a:gd name="connsiteX70" fmla="*/ 320675 w 669132"/>
                    <a:gd name="connsiteY70" fmla="*/ 520321 h 809763"/>
                    <a:gd name="connsiteX71" fmla="*/ 319088 w 669132"/>
                    <a:gd name="connsiteY71" fmla="*/ 469106 h 809763"/>
                    <a:gd name="connsiteX72" fmla="*/ 323850 w 669132"/>
                    <a:gd name="connsiteY72" fmla="*/ 454819 h 809763"/>
                    <a:gd name="connsiteX73" fmla="*/ 326232 w 669132"/>
                    <a:gd name="connsiteY73" fmla="*/ 447675 h 809763"/>
                    <a:gd name="connsiteX74" fmla="*/ 328613 w 669132"/>
                    <a:gd name="connsiteY74" fmla="*/ 423863 h 809763"/>
                    <a:gd name="connsiteX75" fmla="*/ 330994 w 669132"/>
                    <a:gd name="connsiteY75" fmla="*/ 416719 h 809763"/>
                    <a:gd name="connsiteX76" fmla="*/ 340519 w 669132"/>
                    <a:gd name="connsiteY76" fmla="*/ 383381 h 809763"/>
                    <a:gd name="connsiteX77" fmla="*/ 342900 w 669132"/>
                    <a:gd name="connsiteY77" fmla="*/ 347663 h 809763"/>
                    <a:gd name="connsiteX78" fmla="*/ 345282 w 669132"/>
                    <a:gd name="connsiteY78" fmla="*/ 340519 h 809763"/>
                    <a:gd name="connsiteX79" fmla="*/ 347663 w 669132"/>
                    <a:gd name="connsiteY79" fmla="*/ 323850 h 809763"/>
                    <a:gd name="connsiteX80" fmla="*/ 350044 w 669132"/>
                    <a:gd name="connsiteY80" fmla="*/ 280988 h 809763"/>
                    <a:gd name="connsiteX81" fmla="*/ 352425 w 669132"/>
                    <a:gd name="connsiteY81" fmla="*/ 261938 h 809763"/>
                    <a:gd name="connsiteX82" fmla="*/ 345282 w 669132"/>
                    <a:gd name="connsiteY82" fmla="*/ 257175 h 809763"/>
                    <a:gd name="connsiteX83" fmla="*/ 338138 w 669132"/>
                    <a:gd name="connsiteY83" fmla="*/ 259556 h 809763"/>
                    <a:gd name="connsiteX84" fmla="*/ 330994 w 669132"/>
                    <a:gd name="connsiteY84" fmla="*/ 264319 h 809763"/>
                    <a:gd name="connsiteX85" fmla="*/ 316707 w 669132"/>
                    <a:gd name="connsiteY85" fmla="*/ 269081 h 809763"/>
                    <a:gd name="connsiteX86" fmla="*/ 309563 w 669132"/>
                    <a:gd name="connsiteY86" fmla="*/ 271463 h 809763"/>
                    <a:gd name="connsiteX87" fmla="*/ 311944 w 669132"/>
                    <a:gd name="connsiteY87" fmla="*/ 264319 h 809763"/>
                    <a:gd name="connsiteX88" fmla="*/ 307182 w 669132"/>
                    <a:gd name="connsiteY88" fmla="*/ 250031 h 809763"/>
                    <a:gd name="connsiteX89" fmla="*/ 295275 w 669132"/>
                    <a:gd name="connsiteY89" fmla="*/ 228600 h 809763"/>
                    <a:gd name="connsiteX90" fmla="*/ 288132 w 669132"/>
                    <a:gd name="connsiteY90" fmla="*/ 223838 h 809763"/>
                    <a:gd name="connsiteX91" fmla="*/ 290513 w 669132"/>
                    <a:gd name="connsiteY91" fmla="*/ 216694 h 809763"/>
                    <a:gd name="connsiteX92" fmla="*/ 297657 w 669132"/>
                    <a:gd name="connsiteY92" fmla="*/ 214313 h 809763"/>
                    <a:gd name="connsiteX93" fmla="*/ 304800 w 669132"/>
                    <a:gd name="connsiteY93" fmla="*/ 209550 h 809763"/>
                    <a:gd name="connsiteX94" fmla="*/ 311944 w 669132"/>
                    <a:gd name="connsiteY94" fmla="*/ 202406 h 809763"/>
                    <a:gd name="connsiteX95" fmla="*/ 319088 w 669132"/>
                    <a:gd name="connsiteY95" fmla="*/ 200025 h 809763"/>
                    <a:gd name="connsiteX96" fmla="*/ 333375 w 669132"/>
                    <a:gd name="connsiteY96" fmla="*/ 192881 h 809763"/>
                    <a:gd name="connsiteX97" fmla="*/ 347663 w 669132"/>
                    <a:gd name="connsiteY97" fmla="*/ 190500 h 809763"/>
                    <a:gd name="connsiteX98" fmla="*/ 361950 w 669132"/>
                    <a:gd name="connsiteY98" fmla="*/ 185738 h 809763"/>
                    <a:gd name="connsiteX99" fmla="*/ 369094 w 669132"/>
                    <a:gd name="connsiteY99" fmla="*/ 180975 h 809763"/>
                    <a:gd name="connsiteX100" fmla="*/ 373857 w 669132"/>
                    <a:gd name="connsiteY100" fmla="*/ 173831 h 809763"/>
                    <a:gd name="connsiteX101" fmla="*/ 381000 w 669132"/>
                    <a:gd name="connsiteY101" fmla="*/ 171450 h 809763"/>
                    <a:gd name="connsiteX102" fmla="*/ 388144 w 669132"/>
                    <a:gd name="connsiteY102" fmla="*/ 166688 h 809763"/>
                    <a:gd name="connsiteX103" fmla="*/ 390525 w 669132"/>
                    <a:gd name="connsiteY103" fmla="*/ 159544 h 809763"/>
                    <a:gd name="connsiteX104" fmla="*/ 395288 w 669132"/>
                    <a:gd name="connsiteY104" fmla="*/ 152400 h 809763"/>
                    <a:gd name="connsiteX105" fmla="*/ 404813 w 669132"/>
                    <a:gd name="connsiteY105" fmla="*/ 130969 h 809763"/>
                    <a:gd name="connsiteX106" fmla="*/ 407194 w 669132"/>
                    <a:gd name="connsiteY106" fmla="*/ 111919 h 809763"/>
                    <a:gd name="connsiteX107" fmla="*/ 392907 w 669132"/>
                    <a:gd name="connsiteY107" fmla="*/ 107156 h 809763"/>
                    <a:gd name="connsiteX108" fmla="*/ 378619 w 669132"/>
                    <a:gd name="connsiteY108" fmla="*/ 102394 h 809763"/>
                    <a:gd name="connsiteX109" fmla="*/ 369094 w 669132"/>
                    <a:gd name="connsiteY109" fmla="*/ 100013 h 809763"/>
                    <a:gd name="connsiteX110" fmla="*/ 366713 w 669132"/>
                    <a:gd name="connsiteY110" fmla="*/ 92869 h 809763"/>
                    <a:gd name="connsiteX111" fmla="*/ 357188 w 669132"/>
                    <a:gd name="connsiteY111" fmla="*/ 83344 h 809763"/>
                    <a:gd name="connsiteX112" fmla="*/ 371475 w 669132"/>
                    <a:gd name="connsiteY112" fmla="*/ 78581 h 809763"/>
                    <a:gd name="connsiteX113" fmla="*/ 388144 w 669132"/>
                    <a:gd name="connsiteY113" fmla="*/ 71438 h 809763"/>
                    <a:gd name="connsiteX114" fmla="*/ 404813 w 669132"/>
                    <a:gd name="connsiteY114" fmla="*/ 54769 h 809763"/>
                    <a:gd name="connsiteX115" fmla="*/ 414338 w 669132"/>
                    <a:gd name="connsiteY115" fmla="*/ 40481 h 809763"/>
                    <a:gd name="connsiteX116" fmla="*/ 419100 w 669132"/>
                    <a:gd name="connsiteY116" fmla="*/ 33338 h 809763"/>
                    <a:gd name="connsiteX117" fmla="*/ 426244 w 669132"/>
                    <a:gd name="connsiteY117" fmla="*/ 30956 h 809763"/>
                    <a:gd name="connsiteX118" fmla="*/ 431007 w 669132"/>
                    <a:gd name="connsiteY118" fmla="*/ 23813 h 809763"/>
                    <a:gd name="connsiteX119" fmla="*/ 445294 w 669132"/>
                    <a:gd name="connsiteY119" fmla="*/ 14288 h 809763"/>
                    <a:gd name="connsiteX120" fmla="*/ 461963 w 669132"/>
                    <a:gd name="connsiteY120" fmla="*/ 7144 h 809763"/>
                    <a:gd name="connsiteX121" fmla="*/ 471488 w 669132"/>
                    <a:gd name="connsiteY121" fmla="*/ 0 h 809763"/>
                    <a:gd name="connsiteX122" fmla="*/ 490538 w 669132"/>
                    <a:gd name="connsiteY122" fmla="*/ 11906 h 809763"/>
                    <a:gd name="connsiteX123" fmla="*/ 504825 w 669132"/>
                    <a:gd name="connsiteY123" fmla="*/ 21431 h 809763"/>
                    <a:gd name="connsiteX124" fmla="*/ 516732 w 669132"/>
                    <a:gd name="connsiteY124" fmla="*/ 33338 h 809763"/>
                    <a:gd name="connsiteX125" fmla="*/ 528638 w 669132"/>
                    <a:gd name="connsiteY125" fmla="*/ 45244 h 809763"/>
                    <a:gd name="connsiteX126" fmla="*/ 521494 w 669132"/>
                    <a:gd name="connsiteY126" fmla="*/ 61913 h 809763"/>
                    <a:gd name="connsiteX127" fmla="*/ 514350 w 669132"/>
                    <a:gd name="connsiteY127" fmla="*/ 64294 h 809763"/>
                    <a:gd name="connsiteX128" fmla="*/ 511969 w 669132"/>
                    <a:gd name="connsiteY128" fmla="*/ 71438 h 809763"/>
                    <a:gd name="connsiteX129" fmla="*/ 519113 w 669132"/>
                    <a:gd name="connsiteY129" fmla="*/ 85725 h 809763"/>
                    <a:gd name="connsiteX130" fmla="*/ 526257 w 669132"/>
                    <a:gd name="connsiteY130" fmla="*/ 90488 h 809763"/>
                    <a:gd name="connsiteX131" fmla="*/ 533400 w 669132"/>
                    <a:gd name="connsiteY131" fmla="*/ 97631 h 809763"/>
                    <a:gd name="connsiteX132" fmla="*/ 538163 w 669132"/>
                    <a:gd name="connsiteY132" fmla="*/ 104775 h 809763"/>
                    <a:gd name="connsiteX133" fmla="*/ 545307 w 669132"/>
                    <a:gd name="connsiteY133" fmla="*/ 107156 h 809763"/>
                    <a:gd name="connsiteX134" fmla="*/ 552450 w 669132"/>
                    <a:gd name="connsiteY134" fmla="*/ 111919 h 809763"/>
                    <a:gd name="connsiteX135" fmla="*/ 566738 w 669132"/>
                    <a:gd name="connsiteY135" fmla="*/ 109538 h 809763"/>
                    <a:gd name="connsiteX136" fmla="*/ 590550 w 669132"/>
                    <a:gd name="connsiteY136" fmla="*/ 107156 h 809763"/>
                    <a:gd name="connsiteX137" fmla="*/ 609600 w 669132"/>
                    <a:gd name="connsiteY137" fmla="*/ 109538 h 809763"/>
                    <a:gd name="connsiteX138" fmla="*/ 626269 w 669132"/>
                    <a:gd name="connsiteY138" fmla="*/ 114300 h 809763"/>
                    <a:gd name="connsiteX139" fmla="*/ 633413 w 669132"/>
                    <a:gd name="connsiteY139" fmla="*/ 119063 h 809763"/>
                    <a:gd name="connsiteX140" fmla="*/ 652463 w 669132"/>
                    <a:gd name="connsiteY14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35732 w 669132"/>
                    <a:gd name="connsiteY62" fmla="*/ 738188 h 809763"/>
                    <a:gd name="connsiteX63" fmla="*/ 123825 w 669132"/>
                    <a:gd name="connsiteY63" fmla="*/ 735806 h 809763"/>
                    <a:gd name="connsiteX64" fmla="*/ 109538 w 669132"/>
                    <a:gd name="connsiteY64" fmla="*/ 728663 h 809763"/>
                    <a:gd name="connsiteX65" fmla="*/ 16669 w 669132"/>
                    <a:gd name="connsiteY65" fmla="*/ 679872 h 809763"/>
                    <a:gd name="connsiteX66" fmla="*/ 0 w 669132"/>
                    <a:gd name="connsiteY66" fmla="*/ 539343 h 809763"/>
                    <a:gd name="connsiteX67" fmla="*/ 45244 w 669132"/>
                    <a:gd name="connsiteY67" fmla="*/ 540544 h 809763"/>
                    <a:gd name="connsiteX68" fmla="*/ 124980 w 669132"/>
                    <a:gd name="connsiteY68" fmla="*/ 659628 h 809763"/>
                    <a:gd name="connsiteX69" fmla="*/ 320675 w 669132"/>
                    <a:gd name="connsiteY69" fmla="*/ 520321 h 809763"/>
                    <a:gd name="connsiteX70" fmla="*/ 319088 w 669132"/>
                    <a:gd name="connsiteY70" fmla="*/ 469106 h 809763"/>
                    <a:gd name="connsiteX71" fmla="*/ 323850 w 669132"/>
                    <a:gd name="connsiteY71" fmla="*/ 454819 h 809763"/>
                    <a:gd name="connsiteX72" fmla="*/ 326232 w 669132"/>
                    <a:gd name="connsiteY72" fmla="*/ 447675 h 809763"/>
                    <a:gd name="connsiteX73" fmla="*/ 328613 w 669132"/>
                    <a:gd name="connsiteY73" fmla="*/ 423863 h 809763"/>
                    <a:gd name="connsiteX74" fmla="*/ 330994 w 669132"/>
                    <a:gd name="connsiteY74" fmla="*/ 416719 h 809763"/>
                    <a:gd name="connsiteX75" fmla="*/ 340519 w 669132"/>
                    <a:gd name="connsiteY75" fmla="*/ 383381 h 809763"/>
                    <a:gd name="connsiteX76" fmla="*/ 342900 w 669132"/>
                    <a:gd name="connsiteY76" fmla="*/ 347663 h 809763"/>
                    <a:gd name="connsiteX77" fmla="*/ 345282 w 669132"/>
                    <a:gd name="connsiteY77" fmla="*/ 340519 h 809763"/>
                    <a:gd name="connsiteX78" fmla="*/ 347663 w 669132"/>
                    <a:gd name="connsiteY78" fmla="*/ 323850 h 809763"/>
                    <a:gd name="connsiteX79" fmla="*/ 350044 w 669132"/>
                    <a:gd name="connsiteY79" fmla="*/ 280988 h 809763"/>
                    <a:gd name="connsiteX80" fmla="*/ 352425 w 669132"/>
                    <a:gd name="connsiteY80" fmla="*/ 261938 h 809763"/>
                    <a:gd name="connsiteX81" fmla="*/ 345282 w 669132"/>
                    <a:gd name="connsiteY81" fmla="*/ 257175 h 809763"/>
                    <a:gd name="connsiteX82" fmla="*/ 338138 w 669132"/>
                    <a:gd name="connsiteY82" fmla="*/ 259556 h 809763"/>
                    <a:gd name="connsiteX83" fmla="*/ 330994 w 669132"/>
                    <a:gd name="connsiteY83" fmla="*/ 264319 h 809763"/>
                    <a:gd name="connsiteX84" fmla="*/ 316707 w 669132"/>
                    <a:gd name="connsiteY84" fmla="*/ 269081 h 809763"/>
                    <a:gd name="connsiteX85" fmla="*/ 309563 w 669132"/>
                    <a:gd name="connsiteY85" fmla="*/ 271463 h 809763"/>
                    <a:gd name="connsiteX86" fmla="*/ 311944 w 669132"/>
                    <a:gd name="connsiteY86" fmla="*/ 264319 h 809763"/>
                    <a:gd name="connsiteX87" fmla="*/ 307182 w 669132"/>
                    <a:gd name="connsiteY87" fmla="*/ 250031 h 809763"/>
                    <a:gd name="connsiteX88" fmla="*/ 295275 w 669132"/>
                    <a:gd name="connsiteY88" fmla="*/ 228600 h 809763"/>
                    <a:gd name="connsiteX89" fmla="*/ 288132 w 669132"/>
                    <a:gd name="connsiteY89" fmla="*/ 223838 h 809763"/>
                    <a:gd name="connsiteX90" fmla="*/ 290513 w 669132"/>
                    <a:gd name="connsiteY90" fmla="*/ 216694 h 809763"/>
                    <a:gd name="connsiteX91" fmla="*/ 297657 w 669132"/>
                    <a:gd name="connsiteY91" fmla="*/ 214313 h 809763"/>
                    <a:gd name="connsiteX92" fmla="*/ 304800 w 669132"/>
                    <a:gd name="connsiteY92" fmla="*/ 209550 h 809763"/>
                    <a:gd name="connsiteX93" fmla="*/ 311944 w 669132"/>
                    <a:gd name="connsiteY93" fmla="*/ 202406 h 809763"/>
                    <a:gd name="connsiteX94" fmla="*/ 319088 w 669132"/>
                    <a:gd name="connsiteY94" fmla="*/ 200025 h 809763"/>
                    <a:gd name="connsiteX95" fmla="*/ 333375 w 669132"/>
                    <a:gd name="connsiteY95" fmla="*/ 192881 h 809763"/>
                    <a:gd name="connsiteX96" fmla="*/ 347663 w 669132"/>
                    <a:gd name="connsiteY96" fmla="*/ 190500 h 809763"/>
                    <a:gd name="connsiteX97" fmla="*/ 361950 w 669132"/>
                    <a:gd name="connsiteY97" fmla="*/ 185738 h 809763"/>
                    <a:gd name="connsiteX98" fmla="*/ 369094 w 669132"/>
                    <a:gd name="connsiteY98" fmla="*/ 180975 h 809763"/>
                    <a:gd name="connsiteX99" fmla="*/ 373857 w 669132"/>
                    <a:gd name="connsiteY99" fmla="*/ 173831 h 809763"/>
                    <a:gd name="connsiteX100" fmla="*/ 381000 w 669132"/>
                    <a:gd name="connsiteY100" fmla="*/ 171450 h 809763"/>
                    <a:gd name="connsiteX101" fmla="*/ 388144 w 669132"/>
                    <a:gd name="connsiteY101" fmla="*/ 166688 h 809763"/>
                    <a:gd name="connsiteX102" fmla="*/ 390525 w 669132"/>
                    <a:gd name="connsiteY102" fmla="*/ 159544 h 809763"/>
                    <a:gd name="connsiteX103" fmla="*/ 395288 w 669132"/>
                    <a:gd name="connsiteY103" fmla="*/ 152400 h 809763"/>
                    <a:gd name="connsiteX104" fmla="*/ 404813 w 669132"/>
                    <a:gd name="connsiteY104" fmla="*/ 130969 h 809763"/>
                    <a:gd name="connsiteX105" fmla="*/ 407194 w 669132"/>
                    <a:gd name="connsiteY105" fmla="*/ 111919 h 809763"/>
                    <a:gd name="connsiteX106" fmla="*/ 392907 w 669132"/>
                    <a:gd name="connsiteY106" fmla="*/ 107156 h 809763"/>
                    <a:gd name="connsiteX107" fmla="*/ 378619 w 669132"/>
                    <a:gd name="connsiteY107" fmla="*/ 102394 h 809763"/>
                    <a:gd name="connsiteX108" fmla="*/ 369094 w 669132"/>
                    <a:gd name="connsiteY108" fmla="*/ 100013 h 809763"/>
                    <a:gd name="connsiteX109" fmla="*/ 366713 w 669132"/>
                    <a:gd name="connsiteY109" fmla="*/ 92869 h 809763"/>
                    <a:gd name="connsiteX110" fmla="*/ 357188 w 669132"/>
                    <a:gd name="connsiteY110" fmla="*/ 83344 h 809763"/>
                    <a:gd name="connsiteX111" fmla="*/ 371475 w 669132"/>
                    <a:gd name="connsiteY111" fmla="*/ 78581 h 809763"/>
                    <a:gd name="connsiteX112" fmla="*/ 388144 w 669132"/>
                    <a:gd name="connsiteY112" fmla="*/ 71438 h 809763"/>
                    <a:gd name="connsiteX113" fmla="*/ 404813 w 669132"/>
                    <a:gd name="connsiteY113" fmla="*/ 54769 h 809763"/>
                    <a:gd name="connsiteX114" fmla="*/ 414338 w 669132"/>
                    <a:gd name="connsiteY114" fmla="*/ 40481 h 809763"/>
                    <a:gd name="connsiteX115" fmla="*/ 419100 w 669132"/>
                    <a:gd name="connsiteY115" fmla="*/ 33338 h 809763"/>
                    <a:gd name="connsiteX116" fmla="*/ 426244 w 669132"/>
                    <a:gd name="connsiteY116" fmla="*/ 30956 h 809763"/>
                    <a:gd name="connsiteX117" fmla="*/ 431007 w 669132"/>
                    <a:gd name="connsiteY117" fmla="*/ 23813 h 809763"/>
                    <a:gd name="connsiteX118" fmla="*/ 445294 w 669132"/>
                    <a:gd name="connsiteY118" fmla="*/ 14288 h 809763"/>
                    <a:gd name="connsiteX119" fmla="*/ 461963 w 669132"/>
                    <a:gd name="connsiteY119" fmla="*/ 7144 h 809763"/>
                    <a:gd name="connsiteX120" fmla="*/ 471488 w 669132"/>
                    <a:gd name="connsiteY120" fmla="*/ 0 h 809763"/>
                    <a:gd name="connsiteX121" fmla="*/ 490538 w 669132"/>
                    <a:gd name="connsiteY121" fmla="*/ 11906 h 809763"/>
                    <a:gd name="connsiteX122" fmla="*/ 504825 w 669132"/>
                    <a:gd name="connsiteY122" fmla="*/ 21431 h 809763"/>
                    <a:gd name="connsiteX123" fmla="*/ 516732 w 669132"/>
                    <a:gd name="connsiteY123" fmla="*/ 33338 h 809763"/>
                    <a:gd name="connsiteX124" fmla="*/ 528638 w 669132"/>
                    <a:gd name="connsiteY124" fmla="*/ 45244 h 809763"/>
                    <a:gd name="connsiteX125" fmla="*/ 521494 w 669132"/>
                    <a:gd name="connsiteY125" fmla="*/ 61913 h 809763"/>
                    <a:gd name="connsiteX126" fmla="*/ 514350 w 669132"/>
                    <a:gd name="connsiteY126" fmla="*/ 64294 h 809763"/>
                    <a:gd name="connsiteX127" fmla="*/ 511969 w 669132"/>
                    <a:gd name="connsiteY127" fmla="*/ 71438 h 809763"/>
                    <a:gd name="connsiteX128" fmla="*/ 519113 w 669132"/>
                    <a:gd name="connsiteY128" fmla="*/ 85725 h 809763"/>
                    <a:gd name="connsiteX129" fmla="*/ 526257 w 669132"/>
                    <a:gd name="connsiteY129" fmla="*/ 90488 h 809763"/>
                    <a:gd name="connsiteX130" fmla="*/ 533400 w 669132"/>
                    <a:gd name="connsiteY130" fmla="*/ 97631 h 809763"/>
                    <a:gd name="connsiteX131" fmla="*/ 538163 w 669132"/>
                    <a:gd name="connsiteY131" fmla="*/ 104775 h 809763"/>
                    <a:gd name="connsiteX132" fmla="*/ 545307 w 669132"/>
                    <a:gd name="connsiteY132" fmla="*/ 107156 h 809763"/>
                    <a:gd name="connsiteX133" fmla="*/ 552450 w 669132"/>
                    <a:gd name="connsiteY133" fmla="*/ 111919 h 809763"/>
                    <a:gd name="connsiteX134" fmla="*/ 566738 w 669132"/>
                    <a:gd name="connsiteY134" fmla="*/ 109538 h 809763"/>
                    <a:gd name="connsiteX135" fmla="*/ 590550 w 669132"/>
                    <a:gd name="connsiteY135" fmla="*/ 107156 h 809763"/>
                    <a:gd name="connsiteX136" fmla="*/ 609600 w 669132"/>
                    <a:gd name="connsiteY136" fmla="*/ 109538 h 809763"/>
                    <a:gd name="connsiteX137" fmla="*/ 626269 w 669132"/>
                    <a:gd name="connsiteY137" fmla="*/ 114300 h 809763"/>
                    <a:gd name="connsiteX138" fmla="*/ 633413 w 669132"/>
                    <a:gd name="connsiteY138" fmla="*/ 119063 h 809763"/>
                    <a:gd name="connsiteX139" fmla="*/ 652463 w 669132"/>
                    <a:gd name="connsiteY13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09538 w 669132"/>
                    <a:gd name="connsiteY63" fmla="*/ 728663 h 809763"/>
                    <a:gd name="connsiteX64" fmla="*/ 16669 w 669132"/>
                    <a:gd name="connsiteY64" fmla="*/ 679872 h 809763"/>
                    <a:gd name="connsiteX65" fmla="*/ 0 w 669132"/>
                    <a:gd name="connsiteY65" fmla="*/ 539343 h 809763"/>
                    <a:gd name="connsiteX66" fmla="*/ 45244 w 669132"/>
                    <a:gd name="connsiteY66" fmla="*/ 540544 h 809763"/>
                    <a:gd name="connsiteX67" fmla="*/ 124980 w 669132"/>
                    <a:gd name="connsiteY67" fmla="*/ 659628 h 809763"/>
                    <a:gd name="connsiteX68" fmla="*/ 320675 w 669132"/>
                    <a:gd name="connsiteY68" fmla="*/ 520321 h 809763"/>
                    <a:gd name="connsiteX69" fmla="*/ 319088 w 669132"/>
                    <a:gd name="connsiteY69" fmla="*/ 469106 h 809763"/>
                    <a:gd name="connsiteX70" fmla="*/ 323850 w 669132"/>
                    <a:gd name="connsiteY70" fmla="*/ 454819 h 809763"/>
                    <a:gd name="connsiteX71" fmla="*/ 326232 w 669132"/>
                    <a:gd name="connsiteY71" fmla="*/ 447675 h 809763"/>
                    <a:gd name="connsiteX72" fmla="*/ 328613 w 669132"/>
                    <a:gd name="connsiteY72" fmla="*/ 423863 h 809763"/>
                    <a:gd name="connsiteX73" fmla="*/ 330994 w 669132"/>
                    <a:gd name="connsiteY73" fmla="*/ 416719 h 809763"/>
                    <a:gd name="connsiteX74" fmla="*/ 340519 w 669132"/>
                    <a:gd name="connsiteY74" fmla="*/ 383381 h 809763"/>
                    <a:gd name="connsiteX75" fmla="*/ 342900 w 669132"/>
                    <a:gd name="connsiteY75" fmla="*/ 347663 h 809763"/>
                    <a:gd name="connsiteX76" fmla="*/ 345282 w 669132"/>
                    <a:gd name="connsiteY76" fmla="*/ 340519 h 809763"/>
                    <a:gd name="connsiteX77" fmla="*/ 347663 w 669132"/>
                    <a:gd name="connsiteY77" fmla="*/ 323850 h 809763"/>
                    <a:gd name="connsiteX78" fmla="*/ 350044 w 669132"/>
                    <a:gd name="connsiteY78" fmla="*/ 280988 h 809763"/>
                    <a:gd name="connsiteX79" fmla="*/ 352425 w 669132"/>
                    <a:gd name="connsiteY79" fmla="*/ 261938 h 809763"/>
                    <a:gd name="connsiteX80" fmla="*/ 345282 w 669132"/>
                    <a:gd name="connsiteY80" fmla="*/ 257175 h 809763"/>
                    <a:gd name="connsiteX81" fmla="*/ 338138 w 669132"/>
                    <a:gd name="connsiteY81" fmla="*/ 259556 h 809763"/>
                    <a:gd name="connsiteX82" fmla="*/ 330994 w 669132"/>
                    <a:gd name="connsiteY82" fmla="*/ 264319 h 809763"/>
                    <a:gd name="connsiteX83" fmla="*/ 316707 w 669132"/>
                    <a:gd name="connsiteY83" fmla="*/ 269081 h 809763"/>
                    <a:gd name="connsiteX84" fmla="*/ 309563 w 669132"/>
                    <a:gd name="connsiteY84" fmla="*/ 271463 h 809763"/>
                    <a:gd name="connsiteX85" fmla="*/ 311944 w 669132"/>
                    <a:gd name="connsiteY85" fmla="*/ 264319 h 809763"/>
                    <a:gd name="connsiteX86" fmla="*/ 307182 w 669132"/>
                    <a:gd name="connsiteY86" fmla="*/ 250031 h 809763"/>
                    <a:gd name="connsiteX87" fmla="*/ 295275 w 669132"/>
                    <a:gd name="connsiteY87" fmla="*/ 228600 h 809763"/>
                    <a:gd name="connsiteX88" fmla="*/ 288132 w 669132"/>
                    <a:gd name="connsiteY88" fmla="*/ 223838 h 809763"/>
                    <a:gd name="connsiteX89" fmla="*/ 290513 w 669132"/>
                    <a:gd name="connsiteY89" fmla="*/ 216694 h 809763"/>
                    <a:gd name="connsiteX90" fmla="*/ 297657 w 669132"/>
                    <a:gd name="connsiteY90" fmla="*/ 214313 h 809763"/>
                    <a:gd name="connsiteX91" fmla="*/ 304800 w 669132"/>
                    <a:gd name="connsiteY91" fmla="*/ 209550 h 809763"/>
                    <a:gd name="connsiteX92" fmla="*/ 311944 w 669132"/>
                    <a:gd name="connsiteY92" fmla="*/ 202406 h 809763"/>
                    <a:gd name="connsiteX93" fmla="*/ 319088 w 669132"/>
                    <a:gd name="connsiteY93" fmla="*/ 200025 h 809763"/>
                    <a:gd name="connsiteX94" fmla="*/ 333375 w 669132"/>
                    <a:gd name="connsiteY94" fmla="*/ 192881 h 809763"/>
                    <a:gd name="connsiteX95" fmla="*/ 347663 w 669132"/>
                    <a:gd name="connsiteY95" fmla="*/ 190500 h 809763"/>
                    <a:gd name="connsiteX96" fmla="*/ 361950 w 669132"/>
                    <a:gd name="connsiteY96" fmla="*/ 185738 h 809763"/>
                    <a:gd name="connsiteX97" fmla="*/ 369094 w 669132"/>
                    <a:gd name="connsiteY97" fmla="*/ 180975 h 809763"/>
                    <a:gd name="connsiteX98" fmla="*/ 373857 w 669132"/>
                    <a:gd name="connsiteY98" fmla="*/ 173831 h 809763"/>
                    <a:gd name="connsiteX99" fmla="*/ 381000 w 669132"/>
                    <a:gd name="connsiteY99" fmla="*/ 171450 h 809763"/>
                    <a:gd name="connsiteX100" fmla="*/ 388144 w 669132"/>
                    <a:gd name="connsiteY100" fmla="*/ 166688 h 809763"/>
                    <a:gd name="connsiteX101" fmla="*/ 390525 w 669132"/>
                    <a:gd name="connsiteY101" fmla="*/ 159544 h 809763"/>
                    <a:gd name="connsiteX102" fmla="*/ 395288 w 669132"/>
                    <a:gd name="connsiteY102" fmla="*/ 152400 h 809763"/>
                    <a:gd name="connsiteX103" fmla="*/ 404813 w 669132"/>
                    <a:gd name="connsiteY103" fmla="*/ 130969 h 809763"/>
                    <a:gd name="connsiteX104" fmla="*/ 407194 w 669132"/>
                    <a:gd name="connsiteY104" fmla="*/ 111919 h 809763"/>
                    <a:gd name="connsiteX105" fmla="*/ 392907 w 669132"/>
                    <a:gd name="connsiteY105" fmla="*/ 107156 h 809763"/>
                    <a:gd name="connsiteX106" fmla="*/ 378619 w 669132"/>
                    <a:gd name="connsiteY106" fmla="*/ 102394 h 809763"/>
                    <a:gd name="connsiteX107" fmla="*/ 369094 w 669132"/>
                    <a:gd name="connsiteY107" fmla="*/ 100013 h 809763"/>
                    <a:gd name="connsiteX108" fmla="*/ 366713 w 669132"/>
                    <a:gd name="connsiteY108" fmla="*/ 92869 h 809763"/>
                    <a:gd name="connsiteX109" fmla="*/ 357188 w 669132"/>
                    <a:gd name="connsiteY109" fmla="*/ 83344 h 809763"/>
                    <a:gd name="connsiteX110" fmla="*/ 371475 w 669132"/>
                    <a:gd name="connsiteY110" fmla="*/ 78581 h 809763"/>
                    <a:gd name="connsiteX111" fmla="*/ 388144 w 669132"/>
                    <a:gd name="connsiteY111" fmla="*/ 71438 h 809763"/>
                    <a:gd name="connsiteX112" fmla="*/ 404813 w 669132"/>
                    <a:gd name="connsiteY112" fmla="*/ 54769 h 809763"/>
                    <a:gd name="connsiteX113" fmla="*/ 414338 w 669132"/>
                    <a:gd name="connsiteY113" fmla="*/ 40481 h 809763"/>
                    <a:gd name="connsiteX114" fmla="*/ 419100 w 669132"/>
                    <a:gd name="connsiteY114" fmla="*/ 33338 h 809763"/>
                    <a:gd name="connsiteX115" fmla="*/ 426244 w 669132"/>
                    <a:gd name="connsiteY115" fmla="*/ 30956 h 809763"/>
                    <a:gd name="connsiteX116" fmla="*/ 431007 w 669132"/>
                    <a:gd name="connsiteY116" fmla="*/ 23813 h 809763"/>
                    <a:gd name="connsiteX117" fmla="*/ 445294 w 669132"/>
                    <a:gd name="connsiteY117" fmla="*/ 14288 h 809763"/>
                    <a:gd name="connsiteX118" fmla="*/ 461963 w 669132"/>
                    <a:gd name="connsiteY118" fmla="*/ 7144 h 809763"/>
                    <a:gd name="connsiteX119" fmla="*/ 471488 w 669132"/>
                    <a:gd name="connsiteY119" fmla="*/ 0 h 809763"/>
                    <a:gd name="connsiteX120" fmla="*/ 490538 w 669132"/>
                    <a:gd name="connsiteY120" fmla="*/ 11906 h 809763"/>
                    <a:gd name="connsiteX121" fmla="*/ 504825 w 669132"/>
                    <a:gd name="connsiteY121" fmla="*/ 21431 h 809763"/>
                    <a:gd name="connsiteX122" fmla="*/ 516732 w 669132"/>
                    <a:gd name="connsiteY122" fmla="*/ 33338 h 809763"/>
                    <a:gd name="connsiteX123" fmla="*/ 528638 w 669132"/>
                    <a:gd name="connsiteY123" fmla="*/ 45244 h 809763"/>
                    <a:gd name="connsiteX124" fmla="*/ 521494 w 669132"/>
                    <a:gd name="connsiteY124" fmla="*/ 61913 h 809763"/>
                    <a:gd name="connsiteX125" fmla="*/ 514350 w 669132"/>
                    <a:gd name="connsiteY125" fmla="*/ 64294 h 809763"/>
                    <a:gd name="connsiteX126" fmla="*/ 511969 w 669132"/>
                    <a:gd name="connsiteY126" fmla="*/ 71438 h 809763"/>
                    <a:gd name="connsiteX127" fmla="*/ 519113 w 669132"/>
                    <a:gd name="connsiteY127" fmla="*/ 85725 h 809763"/>
                    <a:gd name="connsiteX128" fmla="*/ 526257 w 669132"/>
                    <a:gd name="connsiteY128" fmla="*/ 90488 h 809763"/>
                    <a:gd name="connsiteX129" fmla="*/ 533400 w 669132"/>
                    <a:gd name="connsiteY129" fmla="*/ 97631 h 809763"/>
                    <a:gd name="connsiteX130" fmla="*/ 538163 w 669132"/>
                    <a:gd name="connsiteY130" fmla="*/ 104775 h 809763"/>
                    <a:gd name="connsiteX131" fmla="*/ 545307 w 669132"/>
                    <a:gd name="connsiteY131" fmla="*/ 107156 h 809763"/>
                    <a:gd name="connsiteX132" fmla="*/ 552450 w 669132"/>
                    <a:gd name="connsiteY132" fmla="*/ 111919 h 809763"/>
                    <a:gd name="connsiteX133" fmla="*/ 566738 w 669132"/>
                    <a:gd name="connsiteY133" fmla="*/ 109538 h 809763"/>
                    <a:gd name="connsiteX134" fmla="*/ 590550 w 669132"/>
                    <a:gd name="connsiteY134" fmla="*/ 107156 h 809763"/>
                    <a:gd name="connsiteX135" fmla="*/ 609600 w 669132"/>
                    <a:gd name="connsiteY135" fmla="*/ 109538 h 809763"/>
                    <a:gd name="connsiteX136" fmla="*/ 626269 w 669132"/>
                    <a:gd name="connsiteY136" fmla="*/ 114300 h 809763"/>
                    <a:gd name="connsiteX137" fmla="*/ 633413 w 669132"/>
                    <a:gd name="connsiteY137" fmla="*/ 119063 h 809763"/>
                    <a:gd name="connsiteX138" fmla="*/ 652463 w 669132"/>
                    <a:gd name="connsiteY13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6669 w 669132"/>
                    <a:gd name="connsiteY63" fmla="*/ 679872 h 809763"/>
                    <a:gd name="connsiteX64" fmla="*/ 0 w 669132"/>
                    <a:gd name="connsiteY64" fmla="*/ 539343 h 809763"/>
                    <a:gd name="connsiteX65" fmla="*/ 45244 w 669132"/>
                    <a:gd name="connsiteY65" fmla="*/ 540544 h 809763"/>
                    <a:gd name="connsiteX66" fmla="*/ 124980 w 669132"/>
                    <a:gd name="connsiteY66" fmla="*/ 659628 h 809763"/>
                    <a:gd name="connsiteX67" fmla="*/ 320675 w 669132"/>
                    <a:gd name="connsiteY67" fmla="*/ 520321 h 809763"/>
                    <a:gd name="connsiteX68" fmla="*/ 319088 w 669132"/>
                    <a:gd name="connsiteY68" fmla="*/ 469106 h 809763"/>
                    <a:gd name="connsiteX69" fmla="*/ 323850 w 669132"/>
                    <a:gd name="connsiteY69" fmla="*/ 454819 h 809763"/>
                    <a:gd name="connsiteX70" fmla="*/ 326232 w 669132"/>
                    <a:gd name="connsiteY70" fmla="*/ 447675 h 809763"/>
                    <a:gd name="connsiteX71" fmla="*/ 328613 w 669132"/>
                    <a:gd name="connsiteY71" fmla="*/ 423863 h 809763"/>
                    <a:gd name="connsiteX72" fmla="*/ 330994 w 669132"/>
                    <a:gd name="connsiteY72" fmla="*/ 416719 h 809763"/>
                    <a:gd name="connsiteX73" fmla="*/ 340519 w 669132"/>
                    <a:gd name="connsiteY73" fmla="*/ 383381 h 809763"/>
                    <a:gd name="connsiteX74" fmla="*/ 342900 w 669132"/>
                    <a:gd name="connsiteY74" fmla="*/ 347663 h 809763"/>
                    <a:gd name="connsiteX75" fmla="*/ 345282 w 669132"/>
                    <a:gd name="connsiteY75" fmla="*/ 340519 h 809763"/>
                    <a:gd name="connsiteX76" fmla="*/ 347663 w 669132"/>
                    <a:gd name="connsiteY76" fmla="*/ 323850 h 809763"/>
                    <a:gd name="connsiteX77" fmla="*/ 350044 w 669132"/>
                    <a:gd name="connsiteY77" fmla="*/ 280988 h 809763"/>
                    <a:gd name="connsiteX78" fmla="*/ 352425 w 669132"/>
                    <a:gd name="connsiteY78" fmla="*/ 261938 h 809763"/>
                    <a:gd name="connsiteX79" fmla="*/ 345282 w 669132"/>
                    <a:gd name="connsiteY79" fmla="*/ 257175 h 809763"/>
                    <a:gd name="connsiteX80" fmla="*/ 338138 w 669132"/>
                    <a:gd name="connsiteY80" fmla="*/ 259556 h 809763"/>
                    <a:gd name="connsiteX81" fmla="*/ 330994 w 669132"/>
                    <a:gd name="connsiteY81" fmla="*/ 264319 h 809763"/>
                    <a:gd name="connsiteX82" fmla="*/ 316707 w 669132"/>
                    <a:gd name="connsiteY82" fmla="*/ 269081 h 809763"/>
                    <a:gd name="connsiteX83" fmla="*/ 309563 w 669132"/>
                    <a:gd name="connsiteY83" fmla="*/ 271463 h 809763"/>
                    <a:gd name="connsiteX84" fmla="*/ 311944 w 669132"/>
                    <a:gd name="connsiteY84" fmla="*/ 264319 h 809763"/>
                    <a:gd name="connsiteX85" fmla="*/ 307182 w 669132"/>
                    <a:gd name="connsiteY85" fmla="*/ 250031 h 809763"/>
                    <a:gd name="connsiteX86" fmla="*/ 295275 w 669132"/>
                    <a:gd name="connsiteY86" fmla="*/ 228600 h 809763"/>
                    <a:gd name="connsiteX87" fmla="*/ 288132 w 669132"/>
                    <a:gd name="connsiteY87" fmla="*/ 223838 h 809763"/>
                    <a:gd name="connsiteX88" fmla="*/ 290513 w 669132"/>
                    <a:gd name="connsiteY88" fmla="*/ 216694 h 809763"/>
                    <a:gd name="connsiteX89" fmla="*/ 297657 w 669132"/>
                    <a:gd name="connsiteY89" fmla="*/ 214313 h 809763"/>
                    <a:gd name="connsiteX90" fmla="*/ 304800 w 669132"/>
                    <a:gd name="connsiteY90" fmla="*/ 209550 h 809763"/>
                    <a:gd name="connsiteX91" fmla="*/ 311944 w 669132"/>
                    <a:gd name="connsiteY91" fmla="*/ 202406 h 809763"/>
                    <a:gd name="connsiteX92" fmla="*/ 319088 w 669132"/>
                    <a:gd name="connsiteY92" fmla="*/ 200025 h 809763"/>
                    <a:gd name="connsiteX93" fmla="*/ 333375 w 669132"/>
                    <a:gd name="connsiteY93" fmla="*/ 192881 h 809763"/>
                    <a:gd name="connsiteX94" fmla="*/ 347663 w 669132"/>
                    <a:gd name="connsiteY94" fmla="*/ 190500 h 809763"/>
                    <a:gd name="connsiteX95" fmla="*/ 361950 w 669132"/>
                    <a:gd name="connsiteY95" fmla="*/ 185738 h 809763"/>
                    <a:gd name="connsiteX96" fmla="*/ 369094 w 669132"/>
                    <a:gd name="connsiteY96" fmla="*/ 180975 h 809763"/>
                    <a:gd name="connsiteX97" fmla="*/ 373857 w 669132"/>
                    <a:gd name="connsiteY97" fmla="*/ 173831 h 809763"/>
                    <a:gd name="connsiteX98" fmla="*/ 381000 w 669132"/>
                    <a:gd name="connsiteY98" fmla="*/ 171450 h 809763"/>
                    <a:gd name="connsiteX99" fmla="*/ 388144 w 669132"/>
                    <a:gd name="connsiteY99" fmla="*/ 166688 h 809763"/>
                    <a:gd name="connsiteX100" fmla="*/ 390525 w 669132"/>
                    <a:gd name="connsiteY100" fmla="*/ 159544 h 809763"/>
                    <a:gd name="connsiteX101" fmla="*/ 395288 w 669132"/>
                    <a:gd name="connsiteY101" fmla="*/ 152400 h 809763"/>
                    <a:gd name="connsiteX102" fmla="*/ 404813 w 669132"/>
                    <a:gd name="connsiteY102" fmla="*/ 130969 h 809763"/>
                    <a:gd name="connsiteX103" fmla="*/ 407194 w 669132"/>
                    <a:gd name="connsiteY103" fmla="*/ 111919 h 809763"/>
                    <a:gd name="connsiteX104" fmla="*/ 392907 w 669132"/>
                    <a:gd name="connsiteY104" fmla="*/ 107156 h 809763"/>
                    <a:gd name="connsiteX105" fmla="*/ 378619 w 669132"/>
                    <a:gd name="connsiteY105" fmla="*/ 102394 h 809763"/>
                    <a:gd name="connsiteX106" fmla="*/ 369094 w 669132"/>
                    <a:gd name="connsiteY106" fmla="*/ 100013 h 809763"/>
                    <a:gd name="connsiteX107" fmla="*/ 366713 w 669132"/>
                    <a:gd name="connsiteY107" fmla="*/ 92869 h 809763"/>
                    <a:gd name="connsiteX108" fmla="*/ 357188 w 669132"/>
                    <a:gd name="connsiteY108" fmla="*/ 83344 h 809763"/>
                    <a:gd name="connsiteX109" fmla="*/ 371475 w 669132"/>
                    <a:gd name="connsiteY109" fmla="*/ 78581 h 809763"/>
                    <a:gd name="connsiteX110" fmla="*/ 388144 w 669132"/>
                    <a:gd name="connsiteY110" fmla="*/ 71438 h 809763"/>
                    <a:gd name="connsiteX111" fmla="*/ 404813 w 669132"/>
                    <a:gd name="connsiteY111" fmla="*/ 54769 h 809763"/>
                    <a:gd name="connsiteX112" fmla="*/ 414338 w 669132"/>
                    <a:gd name="connsiteY112" fmla="*/ 40481 h 809763"/>
                    <a:gd name="connsiteX113" fmla="*/ 419100 w 669132"/>
                    <a:gd name="connsiteY113" fmla="*/ 33338 h 809763"/>
                    <a:gd name="connsiteX114" fmla="*/ 426244 w 669132"/>
                    <a:gd name="connsiteY114" fmla="*/ 30956 h 809763"/>
                    <a:gd name="connsiteX115" fmla="*/ 431007 w 669132"/>
                    <a:gd name="connsiteY115" fmla="*/ 23813 h 809763"/>
                    <a:gd name="connsiteX116" fmla="*/ 445294 w 669132"/>
                    <a:gd name="connsiteY116" fmla="*/ 14288 h 809763"/>
                    <a:gd name="connsiteX117" fmla="*/ 461963 w 669132"/>
                    <a:gd name="connsiteY117" fmla="*/ 7144 h 809763"/>
                    <a:gd name="connsiteX118" fmla="*/ 471488 w 669132"/>
                    <a:gd name="connsiteY118" fmla="*/ 0 h 809763"/>
                    <a:gd name="connsiteX119" fmla="*/ 490538 w 669132"/>
                    <a:gd name="connsiteY119" fmla="*/ 11906 h 809763"/>
                    <a:gd name="connsiteX120" fmla="*/ 504825 w 669132"/>
                    <a:gd name="connsiteY120" fmla="*/ 21431 h 809763"/>
                    <a:gd name="connsiteX121" fmla="*/ 516732 w 669132"/>
                    <a:gd name="connsiteY121" fmla="*/ 33338 h 809763"/>
                    <a:gd name="connsiteX122" fmla="*/ 528638 w 669132"/>
                    <a:gd name="connsiteY122" fmla="*/ 45244 h 809763"/>
                    <a:gd name="connsiteX123" fmla="*/ 521494 w 669132"/>
                    <a:gd name="connsiteY123" fmla="*/ 61913 h 809763"/>
                    <a:gd name="connsiteX124" fmla="*/ 514350 w 669132"/>
                    <a:gd name="connsiteY124" fmla="*/ 64294 h 809763"/>
                    <a:gd name="connsiteX125" fmla="*/ 511969 w 669132"/>
                    <a:gd name="connsiteY125" fmla="*/ 71438 h 809763"/>
                    <a:gd name="connsiteX126" fmla="*/ 519113 w 669132"/>
                    <a:gd name="connsiteY126" fmla="*/ 85725 h 809763"/>
                    <a:gd name="connsiteX127" fmla="*/ 526257 w 669132"/>
                    <a:gd name="connsiteY127" fmla="*/ 90488 h 809763"/>
                    <a:gd name="connsiteX128" fmla="*/ 533400 w 669132"/>
                    <a:gd name="connsiteY128" fmla="*/ 97631 h 809763"/>
                    <a:gd name="connsiteX129" fmla="*/ 538163 w 669132"/>
                    <a:gd name="connsiteY129" fmla="*/ 104775 h 809763"/>
                    <a:gd name="connsiteX130" fmla="*/ 545307 w 669132"/>
                    <a:gd name="connsiteY130" fmla="*/ 107156 h 809763"/>
                    <a:gd name="connsiteX131" fmla="*/ 552450 w 669132"/>
                    <a:gd name="connsiteY131" fmla="*/ 111919 h 809763"/>
                    <a:gd name="connsiteX132" fmla="*/ 566738 w 669132"/>
                    <a:gd name="connsiteY132" fmla="*/ 109538 h 809763"/>
                    <a:gd name="connsiteX133" fmla="*/ 590550 w 669132"/>
                    <a:gd name="connsiteY133" fmla="*/ 107156 h 809763"/>
                    <a:gd name="connsiteX134" fmla="*/ 609600 w 669132"/>
                    <a:gd name="connsiteY134" fmla="*/ 109538 h 809763"/>
                    <a:gd name="connsiteX135" fmla="*/ 626269 w 669132"/>
                    <a:gd name="connsiteY135" fmla="*/ 114300 h 809763"/>
                    <a:gd name="connsiteX136" fmla="*/ 633413 w 669132"/>
                    <a:gd name="connsiteY136" fmla="*/ 119063 h 809763"/>
                    <a:gd name="connsiteX137" fmla="*/ 652463 w 669132"/>
                    <a:gd name="connsiteY13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6669 w 669132"/>
                    <a:gd name="connsiteY62" fmla="*/ 679872 h 809763"/>
                    <a:gd name="connsiteX63" fmla="*/ 0 w 669132"/>
                    <a:gd name="connsiteY63" fmla="*/ 539343 h 809763"/>
                    <a:gd name="connsiteX64" fmla="*/ 45244 w 669132"/>
                    <a:gd name="connsiteY64" fmla="*/ 540544 h 809763"/>
                    <a:gd name="connsiteX65" fmla="*/ 124980 w 669132"/>
                    <a:gd name="connsiteY65" fmla="*/ 659628 h 809763"/>
                    <a:gd name="connsiteX66" fmla="*/ 320675 w 669132"/>
                    <a:gd name="connsiteY66" fmla="*/ 520321 h 809763"/>
                    <a:gd name="connsiteX67" fmla="*/ 319088 w 669132"/>
                    <a:gd name="connsiteY67" fmla="*/ 469106 h 809763"/>
                    <a:gd name="connsiteX68" fmla="*/ 323850 w 669132"/>
                    <a:gd name="connsiteY68" fmla="*/ 454819 h 809763"/>
                    <a:gd name="connsiteX69" fmla="*/ 326232 w 669132"/>
                    <a:gd name="connsiteY69" fmla="*/ 447675 h 809763"/>
                    <a:gd name="connsiteX70" fmla="*/ 328613 w 669132"/>
                    <a:gd name="connsiteY70" fmla="*/ 423863 h 809763"/>
                    <a:gd name="connsiteX71" fmla="*/ 330994 w 669132"/>
                    <a:gd name="connsiteY71" fmla="*/ 416719 h 809763"/>
                    <a:gd name="connsiteX72" fmla="*/ 340519 w 669132"/>
                    <a:gd name="connsiteY72" fmla="*/ 383381 h 809763"/>
                    <a:gd name="connsiteX73" fmla="*/ 342900 w 669132"/>
                    <a:gd name="connsiteY73" fmla="*/ 347663 h 809763"/>
                    <a:gd name="connsiteX74" fmla="*/ 345282 w 669132"/>
                    <a:gd name="connsiteY74" fmla="*/ 340519 h 809763"/>
                    <a:gd name="connsiteX75" fmla="*/ 347663 w 669132"/>
                    <a:gd name="connsiteY75" fmla="*/ 323850 h 809763"/>
                    <a:gd name="connsiteX76" fmla="*/ 350044 w 669132"/>
                    <a:gd name="connsiteY76" fmla="*/ 280988 h 809763"/>
                    <a:gd name="connsiteX77" fmla="*/ 352425 w 669132"/>
                    <a:gd name="connsiteY77" fmla="*/ 261938 h 809763"/>
                    <a:gd name="connsiteX78" fmla="*/ 345282 w 669132"/>
                    <a:gd name="connsiteY78" fmla="*/ 257175 h 809763"/>
                    <a:gd name="connsiteX79" fmla="*/ 338138 w 669132"/>
                    <a:gd name="connsiteY79" fmla="*/ 259556 h 809763"/>
                    <a:gd name="connsiteX80" fmla="*/ 330994 w 669132"/>
                    <a:gd name="connsiteY80" fmla="*/ 264319 h 809763"/>
                    <a:gd name="connsiteX81" fmla="*/ 316707 w 669132"/>
                    <a:gd name="connsiteY81" fmla="*/ 269081 h 809763"/>
                    <a:gd name="connsiteX82" fmla="*/ 309563 w 669132"/>
                    <a:gd name="connsiteY82" fmla="*/ 271463 h 809763"/>
                    <a:gd name="connsiteX83" fmla="*/ 311944 w 669132"/>
                    <a:gd name="connsiteY83" fmla="*/ 264319 h 809763"/>
                    <a:gd name="connsiteX84" fmla="*/ 307182 w 669132"/>
                    <a:gd name="connsiteY84" fmla="*/ 250031 h 809763"/>
                    <a:gd name="connsiteX85" fmla="*/ 295275 w 669132"/>
                    <a:gd name="connsiteY85" fmla="*/ 228600 h 809763"/>
                    <a:gd name="connsiteX86" fmla="*/ 288132 w 669132"/>
                    <a:gd name="connsiteY86" fmla="*/ 223838 h 809763"/>
                    <a:gd name="connsiteX87" fmla="*/ 290513 w 669132"/>
                    <a:gd name="connsiteY87" fmla="*/ 216694 h 809763"/>
                    <a:gd name="connsiteX88" fmla="*/ 297657 w 669132"/>
                    <a:gd name="connsiteY88" fmla="*/ 214313 h 809763"/>
                    <a:gd name="connsiteX89" fmla="*/ 304800 w 669132"/>
                    <a:gd name="connsiteY89" fmla="*/ 209550 h 809763"/>
                    <a:gd name="connsiteX90" fmla="*/ 311944 w 669132"/>
                    <a:gd name="connsiteY90" fmla="*/ 202406 h 809763"/>
                    <a:gd name="connsiteX91" fmla="*/ 319088 w 669132"/>
                    <a:gd name="connsiteY91" fmla="*/ 200025 h 809763"/>
                    <a:gd name="connsiteX92" fmla="*/ 333375 w 669132"/>
                    <a:gd name="connsiteY92" fmla="*/ 192881 h 809763"/>
                    <a:gd name="connsiteX93" fmla="*/ 347663 w 669132"/>
                    <a:gd name="connsiteY93" fmla="*/ 190500 h 809763"/>
                    <a:gd name="connsiteX94" fmla="*/ 361950 w 669132"/>
                    <a:gd name="connsiteY94" fmla="*/ 185738 h 809763"/>
                    <a:gd name="connsiteX95" fmla="*/ 369094 w 669132"/>
                    <a:gd name="connsiteY95" fmla="*/ 180975 h 809763"/>
                    <a:gd name="connsiteX96" fmla="*/ 373857 w 669132"/>
                    <a:gd name="connsiteY96" fmla="*/ 173831 h 809763"/>
                    <a:gd name="connsiteX97" fmla="*/ 381000 w 669132"/>
                    <a:gd name="connsiteY97" fmla="*/ 171450 h 809763"/>
                    <a:gd name="connsiteX98" fmla="*/ 388144 w 669132"/>
                    <a:gd name="connsiteY98" fmla="*/ 166688 h 809763"/>
                    <a:gd name="connsiteX99" fmla="*/ 390525 w 669132"/>
                    <a:gd name="connsiteY99" fmla="*/ 159544 h 809763"/>
                    <a:gd name="connsiteX100" fmla="*/ 395288 w 669132"/>
                    <a:gd name="connsiteY100" fmla="*/ 152400 h 809763"/>
                    <a:gd name="connsiteX101" fmla="*/ 404813 w 669132"/>
                    <a:gd name="connsiteY101" fmla="*/ 130969 h 809763"/>
                    <a:gd name="connsiteX102" fmla="*/ 407194 w 669132"/>
                    <a:gd name="connsiteY102" fmla="*/ 111919 h 809763"/>
                    <a:gd name="connsiteX103" fmla="*/ 392907 w 669132"/>
                    <a:gd name="connsiteY103" fmla="*/ 107156 h 809763"/>
                    <a:gd name="connsiteX104" fmla="*/ 378619 w 669132"/>
                    <a:gd name="connsiteY104" fmla="*/ 102394 h 809763"/>
                    <a:gd name="connsiteX105" fmla="*/ 369094 w 669132"/>
                    <a:gd name="connsiteY105" fmla="*/ 100013 h 809763"/>
                    <a:gd name="connsiteX106" fmla="*/ 366713 w 669132"/>
                    <a:gd name="connsiteY106" fmla="*/ 92869 h 809763"/>
                    <a:gd name="connsiteX107" fmla="*/ 357188 w 669132"/>
                    <a:gd name="connsiteY107" fmla="*/ 83344 h 809763"/>
                    <a:gd name="connsiteX108" fmla="*/ 371475 w 669132"/>
                    <a:gd name="connsiteY108" fmla="*/ 78581 h 809763"/>
                    <a:gd name="connsiteX109" fmla="*/ 388144 w 669132"/>
                    <a:gd name="connsiteY109" fmla="*/ 71438 h 809763"/>
                    <a:gd name="connsiteX110" fmla="*/ 404813 w 669132"/>
                    <a:gd name="connsiteY110" fmla="*/ 54769 h 809763"/>
                    <a:gd name="connsiteX111" fmla="*/ 414338 w 669132"/>
                    <a:gd name="connsiteY111" fmla="*/ 40481 h 809763"/>
                    <a:gd name="connsiteX112" fmla="*/ 419100 w 669132"/>
                    <a:gd name="connsiteY112" fmla="*/ 33338 h 809763"/>
                    <a:gd name="connsiteX113" fmla="*/ 426244 w 669132"/>
                    <a:gd name="connsiteY113" fmla="*/ 30956 h 809763"/>
                    <a:gd name="connsiteX114" fmla="*/ 431007 w 669132"/>
                    <a:gd name="connsiteY114" fmla="*/ 23813 h 809763"/>
                    <a:gd name="connsiteX115" fmla="*/ 445294 w 669132"/>
                    <a:gd name="connsiteY115" fmla="*/ 14288 h 809763"/>
                    <a:gd name="connsiteX116" fmla="*/ 461963 w 669132"/>
                    <a:gd name="connsiteY116" fmla="*/ 7144 h 809763"/>
                    <a:gd name="connsiteX117" fmla="*/ 471488 w 669132"/>
                    <a:gd name="connsiteY117" fmla="*/ 0 h 809763"/>
                    <a:gd name="connsiteX118" fmla="*/ 490538 w 669132"/>
                    <a:gd name="connsiteY118" fmla="*/ 11906 h 809763"/>
                    <a:gd name="connsiteX119" fmla="*/ 504825 w 669132"/>
                    <a:gd name="connsiteY119" fmla="*/ 21431 h 809763"/>
                    <a:gd name="connsiteX120" fmla="*/ 516732 w 669132"/>
                    <a:gd name="connsiteY120" fmla="*/ 33338 h 809763"/>
                    <a:gd name="connsiteX121" fmla="*/ 528638 w 669132"/>
                    <a:gd name="connsiteY121" fmla="*/ 45244 h 809763"/>
                    <a:gd name="connsiteX122" fmla="*/ 521494 w 669132"/>
                    <a:gd name="connsiteY122" fmla="*/ 61913 h 809763"/>
                    <a:gd name="connsiteX123" fmla="*/ 514350 w 669132"/>
                    <a:gd name="connsiteY123" fmla="*/ 64294 h 809763"/>
                    <a:gd name="connsiteX124" fmla="*/ 511969 w 669132"/>
                    <a:gd name="connsiteY124" fmla="*/ 71438 h 809763"/>
                    <a:gd name="connsiteX125" fmla="*/ 519113 w 669132"/>
                    <a:gd name="connsiteY125" fmla="*/ 85725 h 809763"/>
                    <a:gd name="connsiteX126" fmla="*/ 526257 w 669132"/>
                    <a:gd name="connsiteY126" fmla="*/ 90488 h 809763"/>
                    <a:gd name="connsiteX127" fmla="*/ 533400 w 669132"/>
                    <a:gd name="connsiteY127" fmla="*/ 97631 h 809763"/>
                    <a:gd name="connsiteX128" fmla="*/ 538163 w 669132"/>
                    <a:gd name="connsiteY128" fmla="*/ 104775 h 809763"/>
                    <a:gd name="connsiteX129" fmla="*/ 545307 w 669132"/>
                    <a:gd name="connsiteY129" fmla="*/ 107156 h 809763"/>
                    <a:gd name="connsiteX130" fmla="*/ 552450 w 669132"/>
                    <a:gd name="connsiteY130" fmla="*/ 111919 h 809763"/>
                    <a:gd name="connsiteX131" fmla="*/ 566738 w 669132"/>
                    <a:gd name="connsiteY131" fmla="*/ 109538 h 809763"/>
                    <a:gd name="connsiteX132" fmla="*/ 590550 w 669132"/>
                    <a:gd name="connsiteY132" fmla="*/ 107156 h 809763"/>
                    <a:gd name="connsiteX133" fmla="*/ 609600 w 669132"/>
                    <a:gd name="connsiteY133" fmla="*/ 109538 h 809763"/>
                    <a:gd name="connsiteX134" fmla="*/ 626269 w 669132"/>
                    <a:gd name="connsiteY134" fmla="*/ 114300 h 809763"/>
                    <a:gd name="connsiteX135" fmla="*/ 633413 w 669132"/>
                    <a:gd name="connsiteY135" fmla="*/ 119063 h 809763"/>
                    <a:gd name="connsiteX136" fmla="*/ 652463 w 669132"/>
                    <a:gd name="connsiteY13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290513 w 669132"/>
                    <a:gd name="connsiteY50" fmla="*/ 783431 h 809763"/>
                    <a:gd name="connsiteX51" fmla="*/ 285750 w 669132"/>
                    <a:gd name="connsiteY51" fmla="*/ 790575 h 809763"/>
                    <a:gd name="connsiteX52" fmla="*/ 271463 w 669132"/>
                    <a:gd name="connsiteY52" fmla="*/ 792956 h 809763"/>
                    <a:gd name="connsiteX53" fmla="*/ 264319 w 669132"/>
                    <a:gd name="connsiteY53" fmla="*/ 797719 h 809763"/>
                    <a:gd name="connsiteX54" fmla="*/ 250032 w 669132"/>
                    <a:gd name="connsiteY54" fmla="*/ 802481 h 809763"/>
                    <a:gd name="connsiteX55" fmla="*/ 235744 w 669132"/>
                    <a:gd name="connsiteY55" fmla="*/ 809625 h 809763"/>
                    <a:gd name="connsiteX56" fmla="*/ 228600 w 669132"/>
                    <a:gd name="connsiteY56" fmla="*/ 795338 h 809763"/>
                    <a:gd name="connsiteX57" fmla="*/ 221457 w 669132"/>
                    <a:gd name="connsiteY57" fmla="*/ 790575 h 809763"/>
                    <a:gd name="connsiteX58" fmla="*/ 209550 w 669132"/>
                    <a:gd name="connsiteY58" fmla="*/ 778669 h 809763"/>
                    <a:gd name="connsiteX59" fmla="*/ 198582 w 669132"/>
                    <a:gd name="connsiteY59" fmla="*/ 759042 h 809763"/>
                    <a:gd name="connsiteX60" fmla="*/ 16669 w 669132"/>
                    <a:gd name="connsiteY60" fmla="*/ 679872 h 809763"/>
                    <a:gd name="connsiteX61" fmla="*/ 0 w 669132"/>
                    <a:gd name="connsiteY61" fmla="*/ 539343 h 809763"/>
                    <a:gd name="connsiteX62" fmla="*/ 45244 w 669132"/>
                    <a:gd name="connsiteY62" fmla="*/ 540544 h 809763"/>
                    <a:gd name="connsiteX63" fmla="*/ 124980 w 669132"/>
                    <a:gd name="connsiteY63" fmla="*/ 659628 h 809763"/>
                    <a:gd name="connsiteX64" fmla="*/ 320675 w 669132"/>
                    <a:gd name="connsiteY64" fmla="*/ 520321 h 809763"/>
                    <a:gd name="connsiteX65" fmla="*/ 319088 w 669132"/>
                    <a:gd name="connsiteY65" fmla="*/ 469106 h 809763"/>
                    <a:gd name="connsiteX66" fmla="*/ 323850 w 669132"/>
                    <a:gd name="connsiteY66" fmla="*/ 454819 h 809763"/>
                    <a:gd name="connsiteX67" fmla="*/ 326232 w 669132"/>
                    <a:gd name="connsiteY67" fmla="*/ 447675 h 809763"/>
                    <a:gd name="connsiteX68" fmla="*/ 328613 w 669132"/>
                    <a:gd name="connsiteY68" fmla="*/ 423863 h 809763"/>
                    <a:gd name="connsiteX69" fmla="*/ 330994 w 669132"/>
                    <a:gd name="connsiteY69" fmla="*/ 416719 h 809763"/>
                    <a:gd name="connsiteX70" fmla="*/ 340519 w 669132"/>
                    <a:gd name="connsiteY70" fmla="*/ 383381 h 809763"/>
                    <a:gd name="connsiteX71" fmla="*/ 342900 w 669132"/>
                    <a:gd name="connsiteY71" fmla="*/ 347663 h 809763"/>
                    <a:gd name="connsiteX72" fmla="*/ 345282 w 669132"/>
                    <a:gd name="connsiteY72" fmla="*/ 340519 h 809763"/>
                    <a:gd name="connsiteX73" fmla="*/ 347663 w 669132"/>
                    <a:gd name="connsiteY73" fmla="*/ 323850 h 809763"/>
                    <a:gd name="connsiteX74" fmla="*/ 350044 w 669132"/>
                    <a:gd name="connsiteY74" fmla="*/ 280988 h 809763"/>
                    <a:gd name="connsiteX75" fmla="*/ 352425 w 669132"/>
                    <a:gd name="connsiteY75" fmla="*/ 261938 h 809763"/>
                    <a:gd name="connsiteX76" fmla="*/ 345282 w 669132"/>
                    <a:gd name="connsiteY76" fmla="*/ 257175 h 809763"/>
                    <a:gd name="connsiteX77" fmla="*/ 338138 w 669132"/>
                    <a:gd name="connsiteY77" fmla="*/ 259556 h 809763"/>
                    <a:gd name="connsiteX78" fmla="*/ 330994 w 669132"/>
                    <a:gd name="connsiteY78" fmla="*/ 264319 h 809763"/>
                    <a:gd name="connsiteX79" fmla="*/ 316707 w 669132"/>
                    <a:gd name="connsiteY79" fmla="*/ 269081 h 809763"/>
                    <a:gd name="connsiteX80" fmla="*/ 309563 w 669132"/>
                    <a:gd name="connsiteY80" fmla="*/ 271463 h 809763"/>
                    <a:gd name="connsiteX81" fmla="*/ 311944 w 669132"/>
                    <a:gd name="connsiteY81" fmla="*/ 264319 h 809763"/>
                    <a:gd name="connsiteX82" fmla="*/ 307182 w 669132"/>
                    <a:gd name="connsiteY82" fmla="*/ 250031 h 809763"/>
                    <a:gd name="connsiteX83" fmla="*/ 295275 w 669132"/>
                    <a:gd name="connsiteY83" fmla="*/ 228600 h 809763"/>
                    <a:gd name="connsiteX84" fmla="*/ 288132 w 669132"/>
                    <a:gd name="connsiteY84" fmla="*/ 223838 h 809763"/>
                    <a:gd name="connsiteX85" fmla="*/ 290513 w 669132"/>
                    <a:gd name="connsiteY85" fmla="*/ 216694 h 809763"/>
                    <a:gd name="connsiteX86" fmla="*/ 297657 w 669132"/>
                    <a:gd name="connsiteY86" fmla="*/ 214313 h 809763"/>
                    <a:gd name="connsiteX87" fmla="*/ 304800 w 669132"/>
                    <a:gd name="connsiteY87" fmla="*/ 209550 h 809763"/>
                    <a:gd name="connsiteX88" fmla="*/ 311944 w 669132"/>
                    <a:gd name="connsiteY88" fmla="*/ 202406 h 809763"/>
                    <a:gd name="connsiteX89" fmla="*/ 319088 w 669132"/>
                    <a:gd name="connsiteY89" fmla="*/ 200025 h 809763"/>
                    <a:gd name="connsiteX90" fmla="*/ 333375 w 669132"/>
                    <a:gd name="connsiteY90" fmla="*/ 192881 h 809763"/>
                    <a:gd name="connsiteX91" fmla="*/ 347663 w 669132"/>
                    <a:gd name="connsiteY91" fmla="*/ 190500 h 809763"/>
                    <a:gd name="connsiteX92" fmla="*/ 361950 w 669132"/>
                    <a:gd name="connsiteY92" fmla="*/ 185738 h 809763"/>
                    <a:gd name="connsiteX93" fmla="*/ 369094 w 669132"/>
                    <a:gd name="connsiteY93" fmla="*/ 180975 h 809763"/>
                    <a:gd name="connsiteX94" fmla="*/ 373857 w 669132"/>
                    <a:gd name="connsiteY94" fmla="*/ 173831 h 809763"/>
                    <a:gd name="connsiteX95" fmla="*/ 381000 w 669132"/>
                    <a:gd name="connsiteY95" fmla="*/ 171450 h 809763"/>
                    <a:gd name="connsiteX96" fmla="*/ 388144 w 669132"/>
                    <a:gd name="connsiteY96" fmla="*/ 166688 h 809763"/>
                    <a:gd name="connsiteX97" fmla="*/ 390525 w 669132"/>
                    <a:gd name="connsiteY97" fmla="*/ 159544 h 809763"/>
                    <a:gd name="connsiteX98" fmla="*/ 395288 w 669132"/>
                    <a:gd name="connsiteY98" fmla="*/ 152400 h 809763"/>
                    <a:gd name="connsiteX99" fmla="*/ 404813 w 669132"/>
                    <a:gd name="connsiteY99" fmla="*/ 130969 h 809763"/>
                    <a:gd name="connsiteX100" fmla="*/ 407194 w 669132"/>
                    <a:gd name="connsiteY100" fmla="*/ 111919 h 809763"/>
                    <a:gd name="connsiteX101" fmla="*/ 392907 w 669132"/>
                    <a:gd name="connsiteY101" fmla="*/ 107156 h 809763"/>
                    <a:gd name="connsiteX102" fmla="*/ 378619 w 669132"/>
                    <a:gd name="connsiteY102" fmla="*/ 102394 h 809763"/>
                    <a:gd name="connsiteX103" fmla="*/ 369094 w 669132"/>
                    <a:gd name="connsiteY103" fmla="*/ 100013 h 809763"/>
                    <a:gd name="connsiteX104" fmla="*/ 366713 w 669132"/>
                    <a:gd name="connsiteY104" fmla="*/ 92869 h 809763"/>
                    <a:gd name="connsiteX105" fmla="*/ 357188 w 669132"/>
                    <a:gd name="connsiteY105" fmla="*/ 83344 h 809763"/>
                    <a:gd name="connsiteX106" fmla="*/ 371475 w 669132"/>
                    <a:gd name="connsiteY106" fmla="*/ 78581 h 809763"/>
                    <a:gd name="connsiteX107" fmla="*/ 388144 w 669132"/>
                    <a:gd name="connsiteY107" fmla="*/ 71438 h 809763"/>
                    <a:gd name="connsiteX108" fmla="*/ 404813 w 669132"/>
                    <a:gd name="connsiteY108" fmla="*/ 54769 h 809763"/>
                    <a:gd name="connsiteX109" fmla="*/ 414338 w 669132"/>
                    <a:gd name="connsiteY109" fmla="*/ 40481 h 809763"/>
                    <a:gd name="connsiteX110" fmla="*/ 419100 w 669132"/>
                    <a:gd name="connsiteY110" fmla="*/ 33338 h 809763"/>
                    <a:gd name="connsiteX111" fmla="*/ 426244 w 669132"/>
                    <a:gd name="connsiteY111" fmla="*/ 30956 h 809763"/>
                    <a:gd name="connsiteX112" fmla="*/ 431007 w 669132"/>
                    <a:gd name="connsiteY112" fmla="*/ 23813 h 809763"/>
                    <a:gd name="connsiteX113" fmla="*/ 445294 w 669132"/>
                    <a:gd name="connsiteY113" fmla="*/ 14288 h 809763"/>
                    <a:gd name="connsiteX114" fmla="*/ 461963 w 669132"/>
                    <a:gd name="connsiteY114" fmla="*/ 7144 h 809763"/>
                    <a:gd name="connsiteX115" fmla="*/ 471488 w 669132"/>
                    <a:gd name="connsiteY115" fmla="*/ 0 h 809763"/>
                    <a:gd name="connsiteX116" fmla="*/ 490538 w 669132"/>
                    <a:gd name="connsiteY116" fmla="*/ 11906 h 809763"/>
                    <a:gd name="connsiteX117" fmla="*/ 504825 w 669132"/>
                    <a:gd name="connsiteY117" fmla="*/ 21431 h 809763"/>
                    <a:gd name="connsiteX118" fmla="*/ 516732 w 669132"/>
                    <a:gd name="connsiteY118" fmla="*/ 33338 h 809763"/>
                    <a:gd name="connsiteX119" fmla="*/ 528638 w 669132"/>
                    <a:gd name="connsiteY119" fmla="*/ 45244 h 809763"/>
                    <a:gd name="connsiteX120" fmla="*/ 521494 w 669132"/>
                    <a:gd name="connsiteY120" fmla="*/ 61913 h 809763"/>
                    <a:gd name="connsiteX121" fmla="*/ 514350 w 669132"/>
                    <a:gd name="connsiteY121" fmla="*/ 64294 h 809763"/>
                    <a:gd name="connsiteX122" fmla="*/ 511969 w 669132"/>
                    <a:gd name="connsiteY122" fmla="*/ 71438 h 809763"/>
                    <a:gd name="connsiteX123" fmla="*/ 519113 w 669132"/>
                    <a:gd name="connsiteY123" fmla="*/ 85725 h 809763"/>
                    <a:gd name="connsiteX124" fmla="*/ 526257 w 669132"/>
                    <a:gd name="connsiteY124" fmla="*/ 90488 h 809763"/>
                    <a:gd name="connsiteX125" fmla="*/ 533400 w 669132"/>
                    <a:gd name="connsiteY125" fmla="*/ 97631 h 809763"/>
                    <a:gd name="connsiteX126" fmla="*/ 538163 w 669132"/>
                    <a:gd name="connsiteY126" fmla="*/ 104775 h 809763"/>
                    <a:gd name="connsiteX127" fmla="*/ 545307 w 669132"/>
                    <a:gd name="connsiteY127" fmla="*/ 107156 h 809763"/>
                    <a:gd name="connsiteX128" fmla="*/ 552450 w 669132"/>
                    <a:gd name="connsiteY128" fmla="*/ 111919 h 809763"/>
                    <a:gd name="connsiteX129" fmla="*/ 566738 w 669132"/>
                    <a:gd name="connsiteY129" fmla="*/ 109538 h 809763"/>
                    <a:gd name="connsiteX130" fmla="*/ 590550 w 669132"/>
                    <a:gd name="connsiteY130" fmla="*/ 107156 h 809763"/>
                    <a:gd name="connsiteX131" fmla="*/ 609600 w 669132"/>
                    <a:gd name="connsiteY131" fmla="*/ 109538 h 809763"/>
                    <a:gd name="connsiteX132" fmla="*/ 626269 w 669132"/>
                    <a:gd name="connsiteY132" fmla="*/ 114300 h 809763"/>
                    <a:gd name="connsiteX133" fmla="*/ 633413 w 669132"/>
                    <a:gd name="connsiteY133" fmla="*/ 119063 h 809763"/>
                    <a:gd name="connsiteX134" fmla="*/ 652463 w 669132"/>
                    <a:gd name="connsiteY13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8600 w 669132"/>
                    <a:gd name="connsiteY55" fmla="*/ 795338 h 812136"/>
                    <a:gd name="connsiteX56" fmla="*/ 221457 w 669132"/>
                    <a:gd name="connsiteY56" fmla="*/ 790575 h 812136"/>
                    <a:gd name="connsiteX57" fmla="*/ 209550 w 669132"/>
                    <a:gd name="connsiteY57" fmla="*/ 778669 h 812136"/>
                    <a:gd name="connsiteX58" fmla="*/ 198582 w 669132"/>
                    <a:gd name="connsiteY58" fmla="*/ 759042 h 812136"/>
                    <a:gd name="connsiteX59" fmla="*/ 16669 w 669132"/>
                    <a:gd name="connsiteY59" fmla="*/ 679872 h 812136"/>
                    <a:gd name="connsiteX60" fmla="*/ 0 w 669132"/>
                    <a:gd name="connsiteY60" fmla="*/ 539343 h 812136"/>
                    <a:gd name="connsiteX61" fmla="*/ 45244 w 669132"/>
                    <a:gd name="connsiteY61" fmla="*/ 540544 h 812136"/>
                    <a:gd name="connsiteX62" fmla="*/ 124980 w 669132"/>
                    <a:gd name="connsiteY62" fmla="*/ 659628 h 812136"/>
                    <a:gd name="connsiteX63" fmla="*/ 320675 w 669132"/>
                    <a:gd name="connsiteY63" fmla="*/ 520321 h 812136"/>
                    <a:gd name="connsiteX64" fmla="*/ 319088 w 669132"/>
                    <a:gd name="connsiteY64" fmla="*/ 469106 h 812136"/>
                    <a:gd name="connsiteX65" fmla="*/ 323850 w 669132"/>
                    <a:gd name="connsiteY65" fmla="*/ 454819 h 812136"/>
                    <a:gd name="connsiteX66" fmla="*/ 326232 w 669132"/>
                    <a:gd name="connsiteY66" fmla="*/ 447675 h 812136"/>
                    <a:gd name="connsiteX67" fmla="*/ 328613 w 669132"/>
                    <a:gd name="connsiteY67" fmla="*/ 423863 h 812136"/>
                    <a:gd name="connsiteX68" fmla="*/ 330994 w 669132"/>
                    <a:gd name="connsiteY68" fmla="*/ 416719 h 812136"/>
                    <a:gd name="connsiteX69" fmla="*/ 340519 w 669132"/>
                    <a:gd name="connsiteY69" fmla="*/ 383381 h 812136"/>
                    <a:gd name="connsiteX70" fmla="*/ 342900 w 669132"/>
                    <a:gd name="connsiteY70" fmla="*/ 347663 h 812136"/>
                    <a:gd name="connsiteX71" fmla="*/ 345282 w 669132"/>
                    <a:gd name="connsiteY71" fmla="*/ 340519 h 812136"/>
                    <a:gd name="connsiteX72" fmla="*/ 347663 w 669132"/>
                    <a:gd name="connsiteY72" fmla="*/ 323850 h 812136"/>
                    <a:gd name="connsiteX73" fmla="*/ 350044 w 669132"/>
                    <a:gd name="connsiteY73" fmla="*/ 280988 h 812136"/>
                    <a:gd name="connsiteX74" fmla="*/ 352425 w 669132"/>
                    <a:gd name="connsiteY74" fmla="*/ 261938 h 812136"/>
                    <a:gd name="connsiteX75" fmla="*/ 345282 w 669132"/>
                    <a:gd name="connsiteY75" fmla="*/ 257175 h 812136"/>
                    <a:gd name="connsiteX76" fmla="*/ 338138 w 669132"/>
                    <a:gd name="connsiteY76" fmla="*/ 259556 h 812136"/>
                    <a:gd name="connsiteX77" fmla="*/ 330994 w 669132"/>
                    <a:gd name="connsiteY77" fmla="*/ 264319 h 812136"/>
                    <a:gd name="connsiteX78" fmla="*/ 316707 w 669132"/>
                    <a:gd name="connsiteY78" fmla="*/ 269081 h 812136"/>
                    <a:gd name="connsiteX79" fmla="*/ 309563 w 669132"/>
                    <a:gd name="connsiteY79" fmla="*/ 271463 h 812136"/>
                    <a:gd name="connsiteX80" fmla="*/ 311944 w 669132"/>
                    <a:gd name="connsiteY80" fmla="*/ 264319 h 812136"/>
                    <a:gd name="connsiteX81" fmla="*/ 307182 w 669132"/>
                    <a:gd name="connsiteY81" fmla="*/ 250031 h 812136"/>
                    <a:gd name="connsiteX82" fmla="*/ 295275 w 669132"/>
                    <a:gd name="connsiteY82" fmla="*/ 228600 h 812136"/>
                    <a:gd name="connsiteX83" fmla="*/ 288132 w 669132"/>
                    <a:gd name="connsiteY83" fmla="*/ 223838 h 812136"/>
                    <a:gd name="connsiteX84" fmla="*/ 290513 w 669132"/>
                    <a:gd name="connsiteY84" fmla="*/ 216694 h 812136"/>
                    <a:gd name="connsiteX85" fmla="*/ 297657 w 669132"/>
                    <a:gd name="connsiteY85" fmla="*/ 214313 h 812136"/>
                    <a:gd name="connsiteX86" fmla="*/ 304800 w 669132"/>
                    <a:gd name="connsiteY86" fmla="*/ 209550 h 812136"/>
                    <a:gd name="connsiteX87" fmla="*/ 311944 w 669132"/>
                    <a:gd name="connsiteY87" fmla="*/ 202406 h 812136"/>
                    <a:gd name="connsiteX88" fmla="*/ 319088 w 669132"/>
                    <a:gd name="connsiteY88" fmla="*/ 200025 h 812136"/>
                    <a:gd name="connsiteX89" fmla="*/ 333375 w 669132"/>
                    <a:gd name="connsiteY89" fmla="*/ 192881 h 812136"/>
                    <a:gd name="connsiteX90" fmla="*/ 347663 w 669132"/>
                    <a:gd name="connsiteY90" fmla="*/ 190500 h 812136"/>
                    <a:gd name="connsiteX91" fmla="*/ 361950 w 669132"/>
                    <a:gd name="connsiteY91" fmla="*/ 185738 h 812136"/>
                    <a:gd name="connsiteX92" fmla="*/ 369094 w 669132"/>
                    <a:gd name="connsiteY92" fmla="*/ 180975 h 812136"/>
                    <a:gd name="connsiteX93" fmla="*/ 373857 w 669132"/>
                    <a:gd name="connsiteY93" fmla="*/ 173831 h 812136"/>
                    <a:gd name="connsiteX94" fmla="*/ 381000 w 669132"/>
                    <a:gd name="connsiteY94" fmla="*/ 171450 h 812136"/>
                    <a:gd name="connsiteX95" fmla="*/ 388144 w 669132"/>
                    <a:gd name="connsiteY95" fmla="*/ 166688 h 812136"/>
                    <a:gd name="connsiteX96" fmla="*/ 390525 w 669132"/>
                    <a:gd name="connsiteY96" fmla="*/ 159544 h 812136"/>
                    <a:gd name="connsiteX97" fmla="*/ 395288 w 669132"/>
                    <a:gd name="connsiteY97" fmla="*/ 152400 h 812136"/>
                    <a:gd name="connsiteX98" fmla="*/ 404813 w 669132"/>
                    <a:gd name="connsiteY98" fmla="*/ 130969 h 812136"/>
                    <a:gd name="connsiteX99" fmla="*/ 407194 w 669132"/>
                    <a:gd name="connsiteY99" fmla="*/ 111919 h 812136"/>
                    <a:gd name="connsiteX100" fmla="*/ 392907 w 669132"/>
                    <a:gd name="connsiteY100" fmla="*/ 107156 h 812136"/>
                    <a:gd name="connsiteX101" fmla="*/ 378619 w 669132"/>
                    <a:gd name="connsiteY101" fmla="*/ 102394 h 812136"/>
                    <a:gd name="connsiteX102" fmla="*/ 369094 w 669132"/>
                    <a:gd name="connsiteY102" fmla="*/ 100013 h 812136"/>
                    <a:gd name="connsiteX103" fmla="*/ 366713 w 669132"/>
                    <a:gd name="connsiteY103" fmla="*/ 92869 h 812136"/>
                    <a:gd name="connsiteX104" fmla="*/ 357188 w 669132"/>
                    <a:gd name="connsiteY104" fmla="*/ 83344 h 812136"/>
                    <a:gd name="connsiteX105" fmla="*/ 371475 w 669132"/>
                    <a:gd name="connsiteY105" fmla="*/ 78581 h 812136"/>
                    <a:gd name="connsiteX106" fmla="*/ 388144 w 669132"/>
                    <a:gd name="connsiteY106" fmla="*/ 71438 h 812136"/>
                    <a:gd name="connsiteX107" fmla="*/ 404813 w 669132"/>
                    <a:gd name="connsiteY107" fmla="*/ 54769 h 812136"/>
                    <a:gd name="connsiteX108" fmla="*/ 414338 w 669132"/>
                    <a:gd name="connsiteY108" fmla="*/ 40481 h 812136"/>
                    <a:gd name="connsiteX109" fmla="*/ 419100 w 669132"/>
                    <a:gd name="connsiteY109" fmla="*/ 33338 h 812136"/>
                    <a:gd name="connsiteX110" fmla="*/ 426244 w 669132"/>
                    <a:gd name="connsiteY110" fmla="*/ 30956 h 812136"/>
                    <a:gd name="connsiteX111" fmla="*/ 431007 w 669132"/>
                    <a:gd name="connsiteY111" fmla="*/ 23813 h 812136"/>
                    <a:gd name="connsiteX112" fmla="*/ 445294 w 669132"/>
                    <a:gd name="connsiteY112" fmla="*/ 14288 h 812136"/>
                    <a:gd name="connsiteX113" fmla="*/ 461963 w 669132"/>
                    <a:gd name="connsiteY113" fmla="*/ 7144 h 812136"/>
                    <a:gd name="connsiteX114" fmla="*/ 471488 w 669132"/>
                    <a:gd name="connsiteY114" fmla="*/ 0 h 812136"/>
                    <a:gd name="connsiteX115" fmla="*/ 490538 w 669132"/>
                    <a:gd name="connsiteY115" fmla="*/ 11906 h 812136"/>
                    <a:gd name="connsiteX116" fmla="*/ 504825 w 669132"/>
                    <a:gd name="connsiteY116" fmla="*/ 21431 h 812136"/>
                    <a:gd name="connsiteX117" fmla="*/ 516732 w 669132"/>
                    <a:gd name="connsiteY117" fmla="*/ 33338 h 812136"/>
                    <a:gd name="connsiteX118" fmla="*/ 528638 w 669132"/>
                    <a:gd name="connsiteY118" fmla="*/ 45244 h 812136"/>
                    <a:gd name="connsiteX119" fmla="*/ 521494 w 669132"/>
                    <a:gd name="connsiteY119" fmla="*/ 61913 h 812136"/>
                    <a:gd name="connsiteX120" fmla="*/ 514350 w 669132"/>
                    <a:gd name="connsiteY120" fmla="*/ 64294 h 812136"/>
                    <a:gd name="connsiteX121" fmla="*/ 511969 w 669132"/>
                    <a:gd name="connsiteY121" fmla="*/ 71438 h 812136"/>
                    <a:gd name="connsiteX122" fmla="*/ 519113 w 669132"/>
                    <a:gd name="connsiteY122" fmla="*/ 85725 h 812136"/>
                    <a:gd name="connsiteX123" fmla="*/ 526257 w 669132"/>
                    <a:gd name="connsiteY123" fmla="*/ 90488 h 812136"/>
                    <a:gd name="connsiteX124" fmla="*/ 533400 w 669132"/>
                    <a:gd name="connsiteY124" fmla="*/ 97631 h 812136"/>
                    <a:gd name="connsiteX125" fmla="*/ 538163 w 669132"/>
                    <a:gd name="connsiteY125" fmla="*/ 104775 h 812136"/>
                    <a:gd name="connsiteX126" fmla="*/ 545307 w 669132"/>
                    <a:gd name="connsiteY126" fmla="*/ 107156 h 812136"/>
                    <a:gd name="connsiteX127" fmla="*/ 552450 w 669132"/>
                    <a:gd name="connsiteY127" fmla="*/ 111919 h 812136"/>
                    <a:gd name="connsiteX128" fmla="*/ 566738 w 669132"/>
                    <a:gd name="connsiteY128" fmla="*/ 109538 h 812136"/>
                    <a:gd name="connsiteX129" fmla="*/ 590550 w 669132"/>
                    <a:gd name="connsiteY129" fmla="*/ 107156 h 812136"/>
                    <a:gd name="connsiteX130" fmla="*/ 609600 w 669132"/>
                    <a:gd name="connsiteY130" fmla="*/ 109538 h 812136"/>
                    <a:gd name="connsiteX131" fmla="*/ 626269 w 669132"/>
                    <a:gd name="connsiteY131" fmla="*/ 114300 h 812136"/>
                    <a:gd name="connsiteX132" fmla="*/ 633413 w 669132"/>
                    <a:gd name="connsiteY132" fmla="*/ 119063 h 812136"/>
                    <a:gd name="connsiteX133" fmla="*/ 652463 w 669132"/>
                    <a:gd name="connsiteY13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1457 w 669132"/>
                    <a:gd name="connsiteY55" fmla="*/ 790575 h 812136"/>
                    <a:gd name="connsiteX56" fmla="*/ 209550 w 669132"/>
                    <a:gd name="connsiteY56" fmla="*/ 778669 h 812136"/>
                    <a:gd name="connsiteX57" fmla="*/ 198582 w 669132"/>
                    <a:gd name="connsiteY57" fmla="*/ 759042 h 812136"/>
                    <a:gd name="connsiteX58" fmla="*/ 16669 w 669132"/>
                    <a:gd name="connsiteY58" fmla="*/ 679872 h 812136"/>
                    <a:gd name="connsiteX59" fmla="*/ 0 w 669132"/>
                    <a:gd name="connsiteY59" fmla="*/ 539343 h 812136"/>
                    <a:gd name="connsiteX60" fmla="*/ 45244 w 669132"/>
                    <a:gd name="connsiteY60" fmla="*/ 540544 h 812136"/>
                    <a:gd name="connsiteX61" fmla="*/ 124980 w 669132"/>
                    <a:gd name="connsiteY61" fmla="*/ 659628 h 812136"/>
                    <a:gd name="connsiteX62" fmla="*/ 320675 w 669132"/>
                    <a:gd name="connsiteY62" fmla="*/ 520321 h 812136"/>
                    <a:gd name="connsiteX63" fmla="*/ 319088 w 669132"/>
                    <a:gd name="connsiteY63" fmla="*/ 469106 h 812136"/>
                    <a:gd name="connsiteX64" fmla="*/ 323850 w 669132"/>
                    <a:gd name="connsiteY64" fmla="*/ 454819 h 812136"/>
                    <a:gd name="connsiteX65" fmla="*/ 326232 w 669132"/>
                    <a:gd name="connsiteY65" fmla="*/ 447675 h 812136"/>
                    <a:gd name="connsiteX66" fmla="*/ 328613 w 669132"/>
                    <a:gd name="connsiteY66" fmla="*/ 423863 h 812136"/>
                    <a:gd name="connsiteX67" fmla="*/ 330994 w 669132"/>
                    <a:gd name="connsiteY67" fmla="*/ 416719 h 812136"/>
                    <a:gd name="connsiteX68" fmla="*/ 340519 w 669132"/>
                    <a:gd name="connsiteY68" fmla="*/ 383381 h 812136"/>
                    <a:gd name="connsiteX69" fmla="*/ 342900 w 669132"/>
                    <a:gd name="connsiteY69" fmla="*/ 347663 h 812136"/>
                    <a:gd name="connsiteX70" fmla="*/ 345282 w 669132"/>
                    <a:gd name="connsiteY70" fmla="*/ 340519 h 812136"/>
                    <a:gd name="connsiteX71" fmla="*/ 347663 w 669132"/>
                    <a:gd name="connsiteY71" fmla="*/ 323850 h 812136"/>
                    <a:gd name="connsiteX72" fmla="*/ 350044 w 669132"/>
                    <a:gd name="connsiteY72" fmla="*/ 280988 h 812136"/>
                    <a:gd name="connsiteX73" fmla="*/ 352425 w 669132"/>
                    <a:gd name="connsiteY73" fmla="*/ 261938 h 812136"/>
                    <a:gd name="connsiteX74" fmla="*/ 345282 w 669132"/>
                    <a:gd name="connsiteY74" fmla="*/ 257175 h 812136"/>
                    <a:gd name="connsiteX75" fmla="*/ 338138 w 669132"/>
                    <a:gd name="connsiteY75" fmla="*/ 259556 h 812136"/>
                    <a:gd name="connsiteX76" fmla="*/ 330994 w 669132"/>
                    <a:gd name="connsiteY76" fmla="*/ 264319 h 812136"/>
                    <a:gd name="connsiteX77" fmla="*/ 316707 w 669132"/>
                    <a:gd name="connsiteY77" fmla="*/ 269081 h 812136"/>
                    <a:gd name="connsiteX78" fmla="*/ 309563 w 669132"/>
                    <a:gd name="connsiteY78" fmla="*/ 271463 h 812136"/>
                    <a:gd name="connsiteX79" fmla="*/ 311944 w 669132"/>
                    <a:gd name="connsiteY79" fmla="*/ 264319 h 812136"/>
                    <a:gd name="connsiteX80" fmla="*/ 307182 w 669132"/>
                    <a:gd name="connsiteY80" fmla="*/ 250031 h 812136"/>
                    <a:gd name="connsiteX81" fmla="*/ 295275 w 669132"/>
                    <a:gd name="connsiteY81" fmla="*/ 228600 h 812136"/>
                    <a:gd name="connsiteX82" fmla="*/ 288132 w 669132"/>
                    <a:gd name="connsiteY82" fmla="*/ 223838 h 812136"/>
                    <a:gd name="connsiteX83" fmla="*/ 290513 w 669132"/>
                    <a:gd name="connsiteY83" fmla="*/ 216694 h 812136"/>
                    <a:gd name="connsiteX84" fmla="*/ 297657 w 669132"/>
                    <a:gd name="connsiteY84" fmla="*/ 214313 h 812136"/>
                    <a:gd name="connsiteX85" fmla="*/ 304800 w 669132"/>
                    <a:gd name="connsiteY85" fmla="*/ 209550 h 812136"/>
                    <a:gd name="connsiteX86" fmla="*/ 311944 w 669132"/>
                    <a:gd name="connsiteY86" fmla="*/ 202406 h 812136"/>
                    <a:gd name="connsiteX87" fmla="*/ 319088 w 669132"/>
                    <a:gd name="connsiteY87" fmla="*/ 200025 h 812136"/>
                    <a:gd name="connsiteX88" fmla="*/ 333375 w 669132"/>
                    <a:gd name="connsiteY88" fmla="*/ 192881 h 812136"/>
                    <a:gd name="connsiteX89" fmla="*/ 347663 w 669132"/>
                    <a:gd name="connsiteY89" fmla="*/ 190500 h 812136"/>
                    <a:gd name="connsiteX90" fmla="*/ 361950 w 669132"/>
                    <a:gd name="connsiteY90" fmla="*/ 185738 h 812136"/>
                    <a:gd name="connsiteX91" fmla="*/ 369094 w 669132"/>
                    <a:gd name="connsiteY91" fmla="*/ 180975 h 812136"/>
                    <a:gd name="connsiteX92" fmla="*/ 373857 w 669132"/>
                    <a:gd name="connsiteY92" fmla="*/ 173831 h 812136"/>
                    <a:gd name="connsiteX93" fmla="*/ 381000 w 669132"/>
                    <a:gd name="connsiteY93" fmla="*/ 171450 h 812136"/>
                    <a:gd name="connsiteX94" fmla="*/ 388144 w 669132"/>
                    <a:gd name="connsiteY94" fmla="*/ 166688 h 812136"/>
                    <a:gd name="connsiteX95" fmla="*/ 390525 w 669132"/>
                    <a:gd name="connsiteY95" fmla="*/ 159544 h 812136"/>
                    <a:gd name="connsiteX96" fmla="*/ 395288 w 669132"/>
                    <a:gd name="connsiteY96" fmla="*/ 152400 h 812136"/>
                    <a:gd name="connsiteX97" fmla="*/ 404813 w 669132"/>
                    <a:gd name="connsiteY97" fmla="*/ 130969 h 812136"/>
                    <a:gd name="connsiteX98" fmla="*/ 407194 w 669132"/>
                    <a:gd name="connsiteY98" fmla="*/ 111919 h 812136"/>
                    <a:gd name="connsiteX99" fmla="*/ 392907 w 669132"/>
                    <a:gd name="connsiteY99" fmla="*/ 107156 h 812136"/>
                    <a:gd name="connsiteX100" fmla="*/ 378619 w 669132"/>
                    <a:gd name="connsiteY100" fmla="*/ 102394 h 812136"/>
                    <a:gd name="connsiteX101" fmla="*/ 369094 w 669132"/>
                    <a:gd name="connsiteY101" fmla="*/ 100013 h 812136"/>
                    <a:gd name="connsiteX102" fmla="*/ 366713 w 669132"/>
                    <a:gd name="connsiteY102" fmla="*/ 92869 h 812136"/>
                    <a:gd name="connsiteX103" fmla="*/ 357188 w 669132"/>
                    <a:gd name="connsiteY103" fmla="*/ 83344 h 812136"/>
                    <a:gd name="connsiteX104" fmla="*/ 371475 w 669132"/>
                    <a:gd name="connsiteY104" fmla="*/ 78581 h 812136"/>
                    <a:gd name="connsiteX105" fmla="*/ 388144 w 669132"/>
                    <a:gd name="connsiteY105" fmla="*/ 71438 h 812136"/>
                    <a:gd name="connsiteX106" fmla="*/ 404813 w 669132"/>
                    <a:gd name="connsiteY106" fmla="*/ 54769 h 812136"/>
                    <a:gd name="connsiteX107" fmla="*/ 414338 w 669132"/>
                    <a:gd name="connsiteY107" fmla="*/ 40481 h 812136"/>
                    <a:gd name="connsiteX108" fmla="*/ 419100 w 669132"/>
                    <a:gd name="connsiteY108" fmla="*/ 33338 h 812136"/>
                    <a:gd name="connsiteX109" fmla="*/ 426244 w 669132"/>
                    <a:gd name="connsiteY109" fmla="*/ 30956 h 812136"/>
                    <a:gd name="connsiteX110" fmla="*/ 431007 w 669132"/>
                    <a:gd name="connsiteY110" fmla="*/ 23813 h 812136"/>
                    <a:gd name="connsiteX111" fmla="*/ 445294 w 669132"/>
                    <a:gd name="connsiteY111" fmla="*/ 14288 h 812136"/>
                    <a:gd name="connsiteX112" fmla="*/ 461963 w 669132"/>
                    <a:gd name="connsiteY112" fmla="*/ 7144 h 812136"/>
                    <a:gd name="connsiteX113" fmla="*/ 471488 w 669132"/>
                    <a:gd name="connsiteY113" fmla="*/ 0 h 812136"/>
                    <a:gd name="connsiteX114" fmla="*/ 490538 w 669132"/>
                    <a:gd name="connsiteY114" fmla="*/ 11906 h 812136"/>
                    <a:gd name="connsiteX115" fmla="*/ 504825 w 669132"/>
                    <a:gd name="connsiteY115" fmla="*/ 21431 h 812136"/>
                    <a:gd name="connsiteX116" fmla="*/ 516732 w 669132"/>
                    <a:gd name="connsiteY116" fmla="*/ 33338 h 812136"/>
                    <a:gd name="connsiteX117" fmla="*/ 528638 w 669132"/>
                    <a:gd name="connsiteY117" fmla="*/ 45244 h 812136"/>
                    <a:gd name="connsiteX118" fmla="*/ 521494 w 669132"/>
                    <a:gd name="connsiteY118" fmla="*/ 61913 h 812136"/>
                    <a:gd name="connsiteX119" fmla="*/ 514350 w 669132"/>
                    <a:gd name="connsiteY119" fmla="*/ 64294 h 812136"/>
                    <a:gd name="connsiteX120" fmla="*/ 511969 w 669132"/>
                    <a:gd name="connsiteY120" fmla="*/ 71438 h 812136"/>
                    <a:gd name="connsiteX121" fmla="*/ 519113 w 669132"/>
                    <a:gd name="connsiteY121" fmla="*/ 85725 h 812136"/>
                    <a:gd name="connsiteX122" fmla="*/ 526257 w 669132"/>
                    <a:gd name="connsiteY122" fmla="*/ 90488 h 812136"/>
                    <a:gd name="connsiteX123" fmla="*/ 533400 w 669132"/>
                    <a:gd name="connsiteY123" fmla="*/ 97631 h 812136"/>
                    <a:gd name="connsiteX124" fmla="*/ 538163 w 669132"/>
                    <a:gd name="connsiteY124" fmla="*/ 104775 h 812136"/>
                    <a:gd name="connsiteX125" fmla="*/ 545307 w 669132"/>
                    <a:gd name="connsiteY125" fmla="*/ 107156 h 812136"/>
                    <a:gd name="connsiteX126" fmla="*/ 552450 w 669132"/>
                    <a:gd name="connsiteY126" fmla="*/ 111919 h 812136"/>
                    <a:gd name="connsiteX127" fmla="*/ 566738 w 669132"/>
                    <a:gd name="connsiteY127" fmla="*/ 109538 h 812136"/>
                    <a:gd name="connsiteX128" fmla="*/ 590550 w 669132"/>
                    <a:gd name="connsiteY128" fmla="*/ 107156 h 812136"/>
                    <a:gd name="connsiteX129" fmla="*/ 609600 w 669132"/>
                    <a:gd name="connsiteY129" fmla="*/ 109538 h 812136"/>
                    <a:gd name="connsiteX130" fmla="*/ 626269 w 669132"/>
                    <a:gd name="connsiteY130" fmla="*/ 114300 h 812136"/>
                    <a:gd name="connsiteX131" fmla="*/ 633413 w 669132"/>
                    <a:gd name="connsiteY131" fmla="*/ 119063 h 812136"/>
                    <a:gd name="connsiteX132" fmla="*/ 652463 w 669132"/>
                    <a:gd name="connsiteY13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3850 w 669132"/>
                    <a:gd name="connsiteY61" fmla="*/ 454819 h 812136"/>
                    <a:gd name="connsiteX62" fmla="*/ 326232 w 669132"/>
                    <a:gd name="connsiteY62" fmla="*/ 447675 h 812136"/>
                    <a:gd name="connsiteX63" fmla="*/ 328613 w 669132"/>
                    <a:gd name="connsiteY63" fmla="*/ 423863 h 812136"/>
                    <a:gd name="connsiteX64" fmla="*/ 330994 w 669132"/>
                    <a:gd name="connsiteY64" fmla="*/ 416719 h 812136"/>
                    <a:gd name="connsiteX65" fmla="*/ 340519 w 669132"/>
                    <a:gd name="connsiteY65" fmla="*/ 383381 h 812136"/>
                    <a:gd name="connsiteX66" fmla="*/ 342900 w 669132"/>
                    <a:gd name="connsiteY66" fmla="*/ 347663 h 812136"/>
                    <a:gd name="connsiteX67" fmla="*/ 345282 w 669132"/>
                    <a:gd name="connsiteY67" fmla="*/ 340519 h 812136"/>
                    <a:gd name="connsiteX68" fmla="*/ 347663 w 669132"/>
                    <a:gd name="connsiteY68" fmla="*/ 323850 h 812136"/>
                    <a:gd name="connsiteX69" fmla="*/ 350044 w 669132"/>
                    <a:gd name="connsiteY69" fmla="*/ 280988 h 812136"/>
                    <a:gd name="connsiteX70" fmla="*/ 352425 w 669132"/>
                    <a:gd name="connsiteY70" fmla="*/ 261938 h 812136"/>
                    <a:gd name="connsiteX71" fmla="*/ 345282 w 669132"/>
                    <a:gd name="connsiteY71" fmla="*/ 257175 h 812136"/>
                    <a:gd name="connsiteX72" fmla="*/ 338138 w 669132"/>
                    <a:gd name="connsiteY72" fmla="*/ 259556 h 812136"/>
                    <a:gd name="connsiteX73" fmla="*/ 330994 w 669132"/>
                    <a:gd name="connsiteY73" fmla="*/ 264319 h 812136"/>
                    <a:gd name="connsiteX74" fmla="*/ 316707 w 669132"/>
                    <a:gd name="connsiteY74" fmla="*/ 269081 h 812136"/>
                    <a:gd name="connsiteX75" fmla="*/ 309563 w 669132"/>
                    <a:gd name="connsiteY75" fmla="*/ 271463 h 812136"/>
                    <a:gd name="connsiteX76" fmla="*/ 311944 w 669132"/>
                    <a:gd name="connsiteY76" fmla="*/ 264319 h 812136"/>
                    <a:gd name="connsiteX77" fmla="*/ 307182 w 669132"/>
                    <a:gd name="connsiteY77" fmla="*/ 250031 h 812136"/>
                    <a:gd name="connsiteX78" fmla="*/ 295275 w 669132"/>
                    <a:gd name="connsiteY78" fmla="*/ 228600 h 812136"/>
                    <a:gd name="connsiteX79" fmla="*/ 288132 w 669132"/>
                    <a:gd name="connsiteY79" fmla="*/ 223838 h 812136"/>
                    <a:gd name="connsiteX80" fmla="*/ 290513 w 669132"/>
                    <a:gd name="connsiteY80" fmla="*/ 216694 h 812136"/>
                    <a:gd name="connsiteX81" fmla="*/ 297657 w 669132"/>
                    <a:gd name="connsiteY81" fmla="*/ 214313 h 812136"/>
                    <a:gd name="connsiteX82" fmla="*/ 304800 w 669132"/>
                    <a:gd name="connsiteY82" fmla="*/ 209550 h 812136"/>
                    <a:gd name="connsiteX83" fmla="*/ 311944 w 669132"/>
                    <a:gd name="connsiteY83" fmla="*/ 202406 h 812136"/>
                    <a:gd name="connsiteX84" fmla="*/ 319088 w 669132"/>
                    <a:gd name="connsiteY84" fmla="*/ 200025 h 812136"/>
                    <a:gd name="connsiteX85" fmla="*/ 333375 w 669132"/>
                    <a:gd name="connsiteY85" fmla="*/ 192881 h 812136"/>
                    <a:gd name="connsiteX86" fmla="*/ 347663 w 669132"/>
                    <a:gd name="connsiteY86" fmla="*/ 190500 h 812136"/>
                    <a:gd name="connsiteX87" fmla="*/ 361950 w 669132"/>
                    <a:gd name="connsiteY87" fmla="*/ 185738 h 812136"/>
                    <a:gd name="connsiteX88" fmla="*/ 369094 w 669132"/>
                    <a:gd name="connsiteY88" fmla="*/ 180975 h 812136"/>
                    <a:gd name="connsiteX89" fmla="*/ 373857 w 669132"/>
                    <a:gd name="connsiteY89" fmla="*/ 173831 h 812136"/>
                    <a:gd name="connsiteX90" fmla="*/ 381000 w 669132"/>
                    <a:gd name="connsiteY90" fmla="*/ 171450 h 812136"/>
                    <a:gd name="connsiteX91" fmla="*/ 388144 w 669132"/>
                    <a:gd name="connsiteY91" fmla="*/ 166688 h 812136"/>
                    <a:gd name="connsiteX92" fmla="*/ 390525 w 669132"/>
                    <a:gd name="connsiteY92" fmla="*/ 159544 h 812136"/>
                    <a:gd name="connsiteX93" fmla="*/ 395288 w 669132"/>
                    <a:gd name="connsiteY93" fmla="*/ 152400 h 812136"/>
                    <a:gd name="connsiteX94" fmla="*/ 404813 w 669132"/>
                    <a:gd name="connsiteY94" fmla="*/ 130969 h 812136"/>
                    <a:gd name="connsiteX95" fmla="*/ 407194 w 669132"/>
                    <a:gd name="connsiteY95" fmla="*/ 111919 h 812136"/>
                    <a:gd name="connsiteX96" fmla="*/ 392907 w 669132"/>
                    <a:gd name="connsiteY96" fmla="*/ 107156 h 812136"/>
                    <a:gd name="connsiteX97" fmla="*/ 378619 w 669132"/>
                    <a:gd name="connsiteY97" fmla="*/ 102394 h 812136"/>
                    <a:gd name="connsiteX98" fmla="*/ 369094 w 669132"/>
                    <a:gd name="connsiteY98" fmla="*/ 100013 h 812136"/>
                    <a:gd name="connsiteX99" fmla="*/ 366713 w 669132"/>
                    <a:gd name="connsiteY99" fmla="*/ 92869 h 812136"/>
                    <a:gd name="connsiteX100" fmla="*/ 357188 w 669132"/>
                    <a:gd name="connsiteY100" fmla="*/ 83344 h 812136"/>
                    <a:gd name="connsiteX101" fmla="*/ 371475 w 669132"/>
                    <a:gd name="connsiteY101" fmla="*/ 78581 h 812136"/>
                    <a:gd name="connsiteX102" fmla="*/ 388144 w 669132"/>
                    <a:gd name="connsiteY102" fmla="*/ 71438 h 812136"/>
                    <a:gd name="connsiteX103" fmla="*/ 404813 w 669132"/>
                    <a:gd name="connsiteY103" fmla="*/ 54769 h 812136"/>
                    <a:gd name="connsiteX104" fmla="*/ 414338 w 669132"/>
                    <a:gd name="connsiteY104" fmla="*/ 40481 h 812136"/>
                    <a:gd name="connsiteX105" fmla="*/ 419100 w 669132"/>
                    <a:gd name="connsiteY105" fmla="*/ 33338 h 812136"/>
                    <a:gd name="connsiteX106" fmla="*/ 426244 w 669132"/>
                    <a:gd name="connsiteY106" fmla="*/ 30956 h 812136"/>
                    <a:gd name="connsiteX107" fmla="*/ 431007 w 669132"/>
                    <a:gd name="connsiteY107" fmla="*/ 23813 h 812136"/>
                    <a:gd name="connsiteX108" fmla="*/ 445294 w 669132"/>
                    <a:gd name="connsiteY108" fmla="*/ 14288 h 812136"/>
                    <a:gd name="connsiteX109" fmla="*/ 461963 w 669132"/>
                    <a:gd name="connsiteY109" fmla="*/ 7144 h 812136"/>
                    <a:gd name="connsiteX110" fmla="*/ 471488 w 669132"/>
                    <a:gd name="connsiteY110" fmla="*/ 0 h 812136"/>
                    <a:gd name="connsiteX111" fmla="*/ 490538 w 669132"/>
                    <a:gd name="connsiteY111" fmla="*/ 11906 h 812136"/>
                    <a:gd name="connsiteX112" fmla="*/ 504825 w 669132"/>
                    <a:gd name="connsiteY112" fmla="*/ 21431 h 812136"/>
                    <a:gd name="connsiteX113" fmla="*/ 516732 w 669132"/>
                    <a:gd name="connsiteY113" fmla="*/ 33338 h 812136"/>
                    <a:gd name="connsiteX114" fmla="*/ 528638 w 669132"/>
                    <a:gd name="connsiteY114" fmla="*/ 45244 h 812136"/>
                    <a:gd name="connsiteX115" fmla="*/ 521494 w 669132"/>
                    <a:gd name="connsiteY115" fmla="*/ 61913 h 812136"/>
                    <a:gd name="connsiteX116" fmla="*/ 514350 w 669132"/>
                    <a:gd name="connsiteY116" fmla="*/ 64294 h 812136"/>
                    <a:gd name="connsiteX117" fmla="*/ 511969 w 669132"/>
                    <a:gd name="connsiteY117" fmla="*/ 71438 h 812136"/>
                    <a:gd name="connsiteX118" fmla="*/ 519113 w 669132"/>
                    <a:gd name="connsiteY118" fmla="*/ 85725 h 812136"/>
                    <a:gd name="connsiteX119" fmla="*/ 526257 w 669132"/>
                    <a:gd name="connsiteY119" fmla="*/ 90488 h 812136"/>
                    <a:gd name="connsiteX120" fmla="*/ 533400 w 669132"/>
                    <a:gd name="connsiteY120" fmla="*/ 97631 h 812136"/>
                    <a:gd name="connsiteX121" fmla="*/ 538163 w 669132"/>
                    <a:gd name="connsiteY121" fmla="*/ 104775 h 812136"/>
                    <a:gd name="connsiteX122" fmla="*/ 545307 w 669132"/>
                    <a:gd name="connsiteY122" fmla="*/ 107156 h 812136"/>
                    <a:gd name="connsiteX123" fmla="*/ 552450 w 669132"/>
                    <a:gd name="connsiteY123" fmla="*/ 111919 h 812136"/>
                    <a:gd name="connsiteX124" fmla="*/ 566738 w 669132"/>
                    <a:gd name="connsiteY124" fmla="*/ 109538 h 812136"/>
                    <a:gd name="connsiteX125" fmla="*/ 590550 w 669132"/>
                    <a:gd name="connsiteY125" fmla="*/ 107156 h 812136"/>
                    <a:gd name="connsiteX126" fmla="*/ 609600 w 669132"/>
                    <a:gd name="connsiteY126" fmla="*/ 109538 h 812136"/>
                    <a:gd name="connsiteX127" fmla="*/ 626269 w 669132"/>
                    <a:gd name="connsiteY127" fmla="*/ 114300 h 812136"/>
                    <a:gd name="connsiteX128" fmla="*/ 633413 w 669132"/>
                    <a:gd name="connsiteY128" fmla="*/ 119063 h 812136"/>
                    <a:gd name="connsiteX129" fmla="*/ 652463 w 669132"/>
                    <a:gd name="connsiteY12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6232 w 669132"/>
                    <a:gd name="connsiteY61" fmla="*/ 447675 h 812136"/>
                    <a:gd name="connsiteX62" fmla="*/ 328613 w 669132"/>
                    <a:gd name="connsiteY62" fmla="*/ 423863 h 812136"/>
                    <a:gd name="connsiteX63" fmla="*/ 330994 w 669132"/>
                    <a:gd name="connsiteY63" fmla="*/ 416719 h 812136"/>
                    <a:gd name="connsiteX64" fmla="*/ 340519 w 669132"/>
                    <a:gd name="connsiteY64" fmla="*/ 383381 h 812136"/>
                    <a:gd name="connsiteX65" fmla="*/ 342900 w 669132"/>
                    <a:gd name="connsiteY65" fmla="*/ 347663 h 812136"/>
                    <a:gd name="connsiteX66" fmla="*/ 345282 w 669132"/>
                    <a:gd name="connsiteY66" fmla="*/ 340519 h 812136"/>
                    <a:gd name="connsiteX67" fmla="*/ 347663 w 669132"/>
                    <a:gd name="connsiteY67" fmla="*/ 323850 h 812136"/>
                    <a:gd name="connsiteX68" fmla="*/ 350044 w 669132"/>
                    <a:gd name="connsiteY68" fmla="*/ 280988 h 812136"/>
                    <a:gd name="connsiteX69" fmla="*/ 352425 w 669132"/>
                    <a:gd name="connsiteY69" fmla="*/ 261938 h 812136"/>
                    <a:gd name="connsiteX70" fmla="*/ 345282 w 669132"/>
                    <a:gd name="connsiteY70" fmla="*/ 257175 h 812136"/>
                    <a:gd name="connsiteX71" fmla="*/ 338138 w 669132"/>
                    <a:gd name="connsiteY71" fmla="*/ 259556 h 812136"/>
                    <a:gd name="connsiteX72" fmla="*/ 330994 w 669132"/>
                    <a:gd name="connsiteY72" fmla="*/ 264319 h 812136"/>
                    <a:gd name="connsiteX73" fmla="*/ 316707 w 669132"/>
                    <a:gd name="connsiteY73" fmla="*/ 269081 h 812136"/>
                    <a:gd name="connsiteX74" fmla="*/ 309563 w 669132"/>
                    <a:gd name="connsiteY74" fmla="*/ 271463 h 812136"/>
                    <a:gd name="connsiteX75" fmla="*/ 311944 w 669132"/>
                    <a:gd name="connsiteY75" fmla="*/ 264319 h 812136"/>
                    <a:gd name="connsiteX76" fmla="*/ 307182 w 669132"/>
                    <a:gd name="connsiteY76" fmla="*/ 250031 h 812136"/>
                    <a:gd name="connsiteX77" fmla="*/ 295275 w 669132"/>
                    <a:gd name="connsiteY77" fmla="*/ 228600 h 812136"/>
                    <a:gd name="connsiteX78" fmla="*/ 288132 w 669132"/>
                    <a:gd name="connsiteY78" fmla="*/ 223838 h 812136"/>
                    <a:gd name="connsiteX79" fmla="*/ 290513 w 669132"/>
                    <a:gd name="connsiteY79" fmla="*/ 216694 h 812136"/>
                    <a:gd name="connsiteX80" fmla="*/ 297657 w 669132"/>
                    <a:gd name="connsiteY80" fmla="*/ 214313 h 812136"/>
                    <a:gd name="connsiteX81" fmla="*/ 304800 w 669132"/>
                    <a:gd name="connsiteY81" fmla="*/ 209550 h 812136"/>
                    <a:gd name="connsiteX82" fmla="*/ 311944 w 669132"/>
                    <a:gd name="connsiteY82" fmla="*/ 202406 h 812136"/>
                    <a:gd name="connsiteX83" fmla="*/ 319088 w 669132"/>
                    <a:gd name="connsiteY83" fmla="*/ 200025 h 812136"/>
                    <a:gd name="connsiteX84" fmla="*/ 333375 w 669132"/>
                    <a:gd name="connsiteY84" fmla="*/ 192881 h 812136"/>
                    <a:gd name="connsiteX85" fmla="*/ 347663 w 669132"/>
                    <a:gd name="connsiteY85" fmla="*/ 190500 h 812136"/>
                    <a:gd name="connsiteX86" fmla="*/ 361950 w 669132"/>
                    <a:gd name="connsiteY86" fmla="*/ 185738 h 812136"/>
                    <a:gd name="connsiteX87" fmla="*/ 369094 w 669132"/>
                    <a:gd name="connsiteY87" fmla="*/ 180975 h 812136"/>
                    <a:gd name="connsiteX88" fmla="*/ 373857 w 669132"/>
                    <a:gd name="connsiteY88" fmla="*/ 173831 h 812136"/>
                    <a:gd name="connsiteX89" fmla="*/ 381000 w 669132"/>
                    <a:gd name="connsiteY89" fmla="*/ 171450 h 812136"/>
                    <a:gd name="connsiteX90" fmla="*/ 388144 w 669132"/>
                    <a:gd name="connsiteY90" fmla="*/ 166688 h 812136"/>
                    <a:gd name="connsiteX91" fmla="*/ 390525 w 669132"/>
                    <a:gd name="connsiteY91" fmla="*/ 159544 h 812136"/>
                    <a:gd name="connsiteX92" fmla="*/ 395288 w 669132"/>
                    <a:gd name="connsiteY92" fmla="*/ 152400 h 812136"/>
                    <a:gd name="connsiteX93" fmla="*/ 404813 w 669132"/>
                    <a:gd name="connsiteY93" fmla="*/ 130969 h 812136"/>
                    <a:gd name="connsiteX94" fmla="*/ 407194 w 669132"/>
                    <a:gd name="connsiteY94" fmla="*/ 111919 h 812136"/>
                    <a:gd name="connsiteX95" fmla="*/ 392907 w 669132"/>
                    <a:gd name="connsiteY95" fmla="*/ 107156 h 812136"/>
                    <a:gd name="connsiteX96" fmla="*/ 378619 w 669132"/>
                    <a:gd name="connsiteY96" fmla="*/ 102394 h 812136"/>
                    <a:gd name="connsiteX97" fmla="*/ 369094 w 669132"/>
                    <a:gd name="connsiteY97" fmla="*/ 100013 h 812136"/>
                    <a:gd name="connsiteX98" fmla="*/ 366713 w 669132"/>
                    <a:gd name="connsiteY98" fmla="*/ 92869 h 812136"/>
                    <a:gd name="connsiteX99" fmla="*/ 357188 w 669132"/>
                    <a:gd name="connsiteY99" fmla="*/ 83344 h 812136"/>
                    <a:gd name="connsiteX100" fmla="*/ 371475 w 669132"/>
                    <a:gd name="connsiteY100" fmla="*/ 78581 h 812136"/>
                    <a:gd name="connsiteX101" fmla="*/ 388144 w 669132"/>
                    <a:gd name="connsiteY101" fmla="*/ 71438 h 812136"/>
                    <a:gd name="connsiteX102" fmla="*/ 404813 w 669132"/>
                    <a:gd name="connsiteY102" fmla="*/ 54769 h 812136"/>
                    <a:gd name="connsiteX103" fmla="*/ 414338 w 669132"/>
                    <a:gd name="connsiteY103" fmla="*/ 40481 h 812136"/>
                    <a:gd name="connsiteX104" fmla="*/ 419100 w 669132"/>
                    <a:gd name="connsiteY104" fmla="*/ 33338 h 812136"/>
                    <a:gd name="connsiteX105" fmla="*/ 426244 w 669132"/>
                    <a:gd name="connsiteY105" fmla="*/ 30956 h 812136"/>
                    <a:gd name="connsiteX106" fmla="*/ 431007 w 669132"/>
                    <a:gd name="connsiteY106" fmla="*/ 23813 h 812136"/>
                    <a:gd name="connsiteX107" fmla="*/ 445294 w 669132"/>
                    <a:gd name="connsiteY107" fmla="*/ 14288 h 812136"/>
                    <a:gd name="connsiteX108" fmla="*/ 461963 w 669132"/>
                    <a:gd name="connsiteY108" fmla="*/ 7144 h 812136"/>
                    <a:gd name="connsiteX109" fmla="*/ 471488 w 669132"/>
                    <a:gd name="connsiteY109" fmla="*/ 0 h 812136"/>
                    <a:gd name="connsiteX110" fmla="*/ 490538 w 669132"/>
                    <a:gd name="connsiteY110" fmla="*/ 11906 h 812136"/>
                    <a:gd name="connsiteX111" fmla="*/ 504825 w 669132"/>
                    <a:gd name="connsiteY111" fmla="*/ 21431 h 812136"/>
                    <a:gd name="connsiteX112" fmla="*/ 516732 w 669132"/>
                    <a:gd name="connsiteY112" fmla="*/ 33338 h 812136"/>
                    <a:gd name="connsiteX113" fmla="*/ 528638 w 669132"/>
                    <a:gd name="connsiteY113" fmla="*/ 45244 h 812136"/>
                    <a:gd name="connsiteX114" fmla="*/ 521494 w 669132"/>
                    <a:gd name="connsiteY114" fmla="*/ 61913 h 812136"/>
                    <a:gd name="connsiteX115" fmla="*/ 514350 w 669132"/>
                    <a:gd name="connsiteY115" fmla="*/ 64294 h 812136"/>
                    <a:gd name="connsiteX116" fmla="*/ 511969 w 669132"/>
                    <a:gd name="connsiteY116" fmla="*/ 71438 h 812136"/>
                    <a:gd name="connsiteX117" fmla="*/ 519113 w 669132"/>
                    <a:gd name="connsiteY117" fmla="*/ 85725 h 812136"/>
                    <a:gd name="connsiteX118" fmla="*/ 526257 w 669132"/>
                    <a:gd name="connsiteY118" fmla="*/ 90488 h 812136"/>
                    <a:gd name="connsiteX119" fmla="*/ 533400 w 669132"/>
                    <a:gd name="connsiteY119" fmla="*/ 97631 h 812136"/>
                    <a:gd name="connsiteX120" fmla="*/ 538163 w 669132"/>
                    <a:gd name="connsiteY120" fmla="*/ 104775 h 812136"/>
                    <a:gd name="connsiteX121" fmla="*/ 545307 w 669132"/>
                    <a:gd name="connsiteY121" fmla="*/ 107156 h 812136"/>
                    <a:gd name="connsiteX122" fmla="*/ 552450 w 669132"/>
                    <a:gd name="connsiteY122" fmla="*/ 111919 h 812136"/>
                    <a:gd name="connsiteX123" fmla="*/ 566738 w 669132"/>
                    <a:gd name="connsiteY123" fmla="*/ 109538 h 812136"/>
                    <a:gd name="connsiteX124" fmla="*/ 590550 w 669132"/>
                    <a:gd name="connsiteY124" fmla="*/ 107156 h 812136"/>
                    <a:gd name="connsiteX125" fmla="*/ 609600 w 669132"/>
                    <a:gd name="connsiteY125" fmla="*/ 109538 h 812136"/>
                    <a:gd name="connsiteX126" fmla="*/ 626269 w 669132"/>
                    <a:gd name="connsiteY126" fmla="*/ 114300 h 812136"/>
                    <a:gd name="connsiteX127" fmla="*/ 633413 w 669132"/>
                    <a:gd name="connsiteY127" fmla="*/ 119063 h 812136"/>
                    <a:gd name="connsiteX128" fmla="*/ 652463 w 669132"/>
                    <a:gd name="connsiteY12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2900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7663 w 669132"/>
                    <a:gd name="connsiteY63" fmla="*/ 323850 h 812136"/>
                    <a:gd name="connsiteX64" fmla="*/ 350044 w 669132"/>
                    <a:gd name="connsiteY64" fmla="*/ 280988 h 812136"/>
                    <a:gd name="connsiteX65" fmla="*/ 352425 w 669132"/>
                    <a:gd name="connsiteY65" fmla="*/ 261938 h 812136"/>
                    <a:gd name="connsiteX66" fmla="*/ 345282 w 669132"/>
                    <a:gd name="connsiteY66" fmla="*/ 257175 h 812136"/>
                    <a:gd name="connsiteX67" fmla="*/ 338138 w 669132"/>
                    <a:gd name="connsiteY67" fmla="*/ 259556 h 812136"/>
                    <a:gd name="connsiteX68" fmla="*/ 330994 w 669132"/>
                    <a:gd name="connsiteY68" fmla="*/ 264319 h 812136"/>
                    <a:gd name="connsiteX69" fmla="*/ 316707 w 669132"/>
                    <a:gd name="connsiteY69" fmla="*/ 269081 h 812136"/>
                    <a:gd name="connsiteX70" fmla="*/ 309563 w 669132"/>
                    <a:gd name="connsiteY70" fmla="*/ 271463 h 812136"/>
                    <a:gd name="connsiteX71" fmla="*/ 311944 w 669132"/>
                    <a:gd name="connsiteY71" fmla="*/ 264319 h 812136"/>
                    <a:gd name="connsiteX72" fmla="*/ 307182 w 669132"/>
                    <a:gd name="connsiteY72" fmla="*/ 250031 h 812136"/>
                    <a:gd name="connsiteX73" fmla="*/ 295275 w 669132"/>
                    <a:gd name="connsiteY73" fmla="*/ 228600 h 812136"/>
                    <a:gd name="connsiteX74" fmla="*/ 288132 w 669132"/>
                    <a:gd name="connsiteY74" fmla="*/ 223838 h 812136"/>
                    <a:gd name="connsiteX75" fmla="*/ 290513 w 669132"/>
                    <a:gd name="connsiteY75" fmla="*/ 216694 h 812136"/>
                    <a:gd name="connsiteX76" fmla="*/ 297657 w 669132"/>
                    <a:gd name="connsiteY76" fmla="*/ 214313 h 812136"/>
                    <a:gd name="connsiteX77" fmla="*/ 304800 w 669132"/>
                    <a:gd name="connsiteY77" fmla="*/ 209550 h 812136"/>
                    <a:gd name="connsiteX78" fmla="*/ 311944 w 669132"/>
                    <a:gd name="connsiteY78" fmla="*/ 202406 h 812136"/>
                    <a:gd name="connsiteX79" fmla="*/ 319088 w 669132"/>
                    <a:gd name="connsiteY79" fmla="*/ 200025 h 812136"/>
                    <a:gd name="connsiteX80" fmla="*/ 333375 w 669132"/>
                    <a:gd name="connsiteY80" fmla="*/ 192881 h 812136"/>
                    <a:gd name="connsiteX81" fmla="*/ 347663 w 669132"/>
                    <a:gd name="connsiteY81" fmla="*/ 190500 h 812136"/>
                    <a:gd name="connsiteX82" fmla="*/ 361950 w 669132"/>
                    <a:gd name="connsiteY82" fmla="*/ 185738 h 812136"/>
                    <a:gd name="connsiteX83" fmla="*/ 369094 w 669132"/>
                    <a:gd name="connsiteY83" fmla="*/ 180975 h 812136"/>
                    <a:gd name="connsiteX84" fmla="*/ 373857 w 669132"/>
                    <a:gd name="connsiteY84" fmla="*/ 173831 h 812136"/>
                    <a:gd name="connsiteX85" fmla="*/ 381000 w 669132"/>
                    <a:gd name="connsiteY85" fmla="*/ 171450 h 812136"/>
                    <a:gd name="connsiteX86" fmla="*/ 388144 w 669132"/>
                    <a:gd name="connsiteY86" fmla="*/ 166688 h 812136"/>
                    <a:gd name="connsiteX87" fmla="*/ 390525 w 669132"/>
                    <a:gd name="connsiteY87" fmla="*/ 159544 h 812136"/>
                    <a:gd name="connsiteX88" fmla="*/ 395288 w 669132"/>
                    <a:gd name="connsiteY88" fmla="*/ 152400 h 812136"/>
                    <a:gd name="connsiteX89" fmla="*/ 404813 w 669132"/>
                    <a:gd name="connsiteY89" fmla="*/ 130969 h 812136"/>
                    <a:gd name="connsiteX90" fmla="*/ 407194 w 669132"/>
                    <a:gd name="connsiteY90" fmla="*/ 111919 h 812136"/>
                    <a:gd name="connsiteX91" fmla="*/ 392907 w 669132"/>
                    <a:gd name="connsiteY91" fmla="*/ 107156 h 812136"/>
                    <a:gd name="connsiteX92" fmla="*/ 378619 w 669132"/>
                    <a:gd name="connsiteY92" fmla="*/ 102394 h 812136"/>
                    <a:gd name="connsiteX93" fmla="*/ 369094 w 669132"/>
                    <a:gd name="connsiteY93" fmla="*/ 100013 h 812136"/>
                    <a:gd name="connsiteX94" fmla="*/ 366713 w 669132"/>
                    <a:gd name="connsiteY94" fmla="*/ 92869 h 812136"/>
                    <a:gd name="connsiteX95" fmla="*/ 357188 w 669132"/>
                    <a:gd name="connsiteY95" fmla="*/ 83344 h 812136"/>
                    <a:gd name="connsiteX96" fmla="*/ 371475 w 669132"/>
                    <a:gd name="connsiteY96" fmla="*/ 78581 h 812136"/>
                    <a:gd name="connsiteX97" fmla="*/ 388144 w 669132"/>
                    <a:gd name="connsiteY97" fmla="*/ 71438 h 812136"/>
                    <a:gd name="connsiteX98" fmla="*/ 404813 w 669132"/>
                    <a:gd name="connsiteY98" fmla="*/ 54769 h 812136"/>
                    <a:gd name="connsiteX99" fmla="*/ 414338 w 669132"/>
                    <a:gd name="connsiteY99" fmla="*/ 40481 h 812136"/>
                    <a:gd name="connsiteX100" fmla="*/ 419100 w 669132"/>
                    <a:gd name="connsiteY100" fmla="*/ 33338 h 812136"/>
                    <a:gd name="connsiteX101" fmla="*/ 426244 w 669132"/>
                    <a:gd name="connsiteY101" fmla="*/ 30956 h 812136"/>
                    <a:gd name="connsiteX102" fmla="*/ 431007 w 669132"/>
                    <a:gd name="connsiteY102" fmla="*/ 23813 h 812136"/>
                    <a:gd name="connsiteX103" fmla="*/ 445294 w 669132"/>
                    <a:gd name="connsiteY103" fmla="*/ 14288 h 812136"/>
                    <a:gd name="connsiteX104" fmla="*/ 461963 w 669132"/>
                    <a:gd name="connsiteY104" fmla="*/ 7144 h 812136"/>
                    <a:gd name="connsiteX105" fmla="*/ 471488 w 669132"/>
                    <a:gd name="connsiteY105" fmla="*/ 0 h 812136"/>
                    <a:gd name="connsiteX106" fmla="*/ 490538 w 669132"/>
                    <a:gd name="connsiteY106" fmla="*/ 11906 h 812136"/>
                    <a:gd name="connsiteX107" fmla="*/ 504825 w 669132"/>
                    <a:gd name="connsiteY107" fmla="*/ 21431 h 812136"/>
                    <a:gd name="connsiteX108" fmla="*/ 516732 w 669132"/>
                    <a:gd name="connsiteY108" fmla="*/ 33338 h 812136"/>
                    <a:gd name="connsiteX109" fmla="*/ 528638 w 669132"/>
                    <a:gd name="connsiteY109" fmla="*/ 45244 h 812136"/>
                    <a:gd name="connsiteX110" fmla="*/ 521494 w 669132"/>
                    <a:gd name="connsiteY110" fmla="*/ 61913 h 812136"/>
                    <a:gd name="connsiteX111" fmla="*/ 514350 w 669132"/>
                    <a:gd name="connsiteY111" fmla="*/ 64294 h 812136"/>
                    <a:gd name="connsiteX112" fmla="*/ 511969 w 669132"/>
                    <a:gd name="connsiteY112" fmla="*/ 71438 h 812136"/>
                    <a:gd name="connsiteX113" fmla="*/ 519113 w 669132"/>
                    <a:gd name="connsiteY113" fmla="*/ 85725 h 812136"/>
                    <a:gd name="connsiteX114" fmla="*/ 526257 w 669132"/>
                    <a:gd name="connsiteY114" fmla="*/ 90488 h 812136"/>
                    <a:gd name="connsiteX115" fmla="*/ 533400 w 669132"/>
                    <a:gd name="connsiteY115" fmla="*/ 97631 h 812136"/>
                    <a:gd name="connsiteX116" fmla="*/ 538163 w 669132"/>
                    <a:gd name="connsiteY116" fmla="*/ 104775 h 812136"/>
                    <a:gd name="connsiteX117" fmla="*/ 545307 w 669132"/>
                    <a:gd name="connsiteY117" fmla="*/ 107156 h 812136"/>
                    <a:gd name="connsiteX118" fmla="*/ 552450 w 669132"/>
                    <a:gd name="connsiteY118" fmla="*/ 111919 h 812136"/>
                    <a:gd name="connsiteX119" fmla="*/ 566738 w 669132"/>
                    <a:gd name="connsiteY119" fmla="*/ 109538 h 812136"/>
                    <a:gd name="connsiteX120" fmla="*/ 590550 w 669132"/>
                    <a:gd name="connsiteY120" fmla="*/ 107156 h 812136"/>
                    <a:gd name="connsiteX121" fmla="*/ 609600 w 669132"/>
                    <a:gd name="connsiteY121" fmla="*/ 109538 h 812136"/>
                    <a:gd name="connsiteX122" fmla="*/ 626269 w 669132"/>
                    <a:gd name="connsiteY122" fmla="*/ 114300 h 812136"/>
                    <a:gd name="connsiteX123" fmla="*/ 633413 w 669132"/>
                    <a:gd name="connsiteY123" fmla="*/ 119063 h 812136"/>
                    <a:gd name="connsiteX124" fmla="*/ 652463 w 669132"/>
                    <a:gd name="connsiteY12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2425 w 669132"/>
                    <a:gd name="connsiteY64" fmla="*/ 261938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1848 w 669132"/>
                    <a:gd name="connsiteY64" fmla="*/ 255370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45282 w 669132"/>
                    <a:gd name="connsiteY64" fmla="*/ 257175 h 812136"/>
                    <a:gd name="connsiteX65" fmla="*/ 338138 w 669132"/>
                    <a:gd name="connsiteY65" fmla="*/ 259556 h 812136"/>
                    <a:gd name="connsiteX66" fmla="*/ 330994 w 669132"/>
                    <a:gd name="connsiteY66" fmla="*/ 264319 h 812136"/>
                    <a:gd name="connsiteX67" fmla="*/ 316707 w 669132"/>
                    <a:gd name="connsiteY67" fmla="*/ 269081 h 812136"/>
                    <a:gd name="connsiteX68" fmla="*/ 309563 w 669132"/>
                    <a:gd name="connsiteY68" fmla="*/ 271463 h 812136"/>
                    <a:gd name="connsiteX69" fmla="*/ 311944 w 669132"/>
                    <a:gd name="connsiteY69" fmla="*/ 264319 h 812136"/>
                    <a:gd name="connsiteX70" fmla="*/ 307182 w 669132"/>
                    <a:gd name="connsiteY70" fmla="*/ 250031 h 812136"/>
                    <a:gd name="connsiteX71" fmla="*/ 295275 w 669132"/>
                    <a:gd name="connsiteY71" fmla="*/ 228600 h 812136"/>
                    <a:gd name="connsiteX72" fmla="*/ 288132 w 669132"/>
                    <a:gd name="connsiteY72" fmla="*/ 223838 h 812136"/>
                    <a:gd name="connsiteX73" fmla="*/ 290513 w 669132"/>
                    <a:gd name="connsiteY73" fmla="*/ 216694 h 812136"/>
                    <a:gd name="connsiteX74" fmla="*/ 297657 w 669132"/>
                    <a:gd name="connsiteY74" fmla="*/ 214313 h 812136"/>
                    <a:gd name="connsiteX75" fmla="*/ 304800 w 669132"/>
                    <a:gd name="connsiteY75" fmla="*/ 209550 h 812136"/>
                    <a:gd name="connsiteX76" fmla="*/ 311944 w 669132"/>
                    <a:gd name="connsiteY76" fmla="*/ 202406 h 812136"/>
                    <a:gd name="connsiteX77" fmla="*/ 319088 w 669132"/>
                    <a:gd name="connsiteY77" fmla="*/ 200025 h 812136"/>
                    <a:gd name="connsiteX78" fmla="*/ 333375 w 669132"/>
                    <a:gd name="connsiteY78" fmla="*/ 192881 h 812136"/>
                    <a:gd name="connsiteX79" fmla="*/ 347663 w 669132"/>
                    <a:gd name="connsiteY79" fmla="*/ 190500 h 812136"/>
                    <a:gd name="connsiteX80" fmla="*/ 361950 w 669132"/>
                    <a:gd name="connsiteY80" fmla="*/ 185738 h 812136"/>
                    <a:gd name="connsiteX81" fmla="*/ 369094 w 669132"/>
                    <a:gd name="connsiteY81" fmla="*/ 180975 h 812136"/>
                    <a:gd name="connsiteX82" fmla="*/ 373857 w 669132"/>
                    <a:gd name="connsiteY82" fmla="*/ 173831 h 812136"/>
                    <a:gd name="connsiteX83" fmla="*/ 381000 w 669132"/>
                    <a:gd name="connsiteY83" fmla="*/ 171450 h 812136"/>
                    <a:gd name="connsiteX84" fmla="*/ 388144 w 669132"/>
                    <a:gd name="connsiteY84" fmla="*/ 166688 h 812136"/>
                    <a:gd name="connsiteX85" fmla="*/ 390525 w 669132"/>
                    <a:gd name="connsiteY85" fmla="*/ 159544 h 812136"/>
                    <a:gd name="connsiteX86" fmla="*/ 395288 w 669132"/>
                    <a:gd name="connsiteY86" fmla="*/ 152400 h 812136"/>
                    <a:gd name="connsiteX87" fmla="*/ 404813 w 669132"/>
                    <a:gd name="connsiteY87" fmla="*/ 130969 h 812136"/>
                    <a:gd name="connsiteX88" fmla="*/ 407194 w 669132"/>
                    <a:gd name="connsiteY88" fmla="*/ 111919 h 812136"/>
                    <a:gd name="connsiteX89" fmla="*/ 392907 w 669132"/>
                    <a:gd name="connsiteY89" fmla="*/ 107156 h 812136"/>
                    <a:gd name="connsiteX90" fmla="*/ 378619 w 669132"/>
                    <a:gd name="connsiteY90" fmla="*/ 102394 h 812136"/>
                    <a:gd name="connsiteX91" fmla="*/ 369094 w 669132"/>
                    <a:gd name="connsiteY91" fmla="*/ 100013 h 812136"/>
                    <a:gd name="connsiteX92" fmla="*/ 366713 w 669132"/>
                    <a:gd name="connsiteY92" fmla="*/ 92869 h 812136"/>
                    <a:gd name="connsiteX93" fmla="*/ 357188 w 669132"/>
                    <a:gd name="connsiteY93" fmla="*/ 83344 h 812136"/>
                    <a:gd name="connsiteX94" fmla="*/ 371475 w 669132"/>
                    <a:gd name="connsiteY94" fmla="*/ 78581 h 812136"/>
                    <a:gd name="connsiteX95" fmla="*/ 388144 w 669132"/>
                    <a:gd name="connsiteY95" fmla="*/ 71438 h 812136"/>
                    <a:gd name="connsiteX96" fmla="*/ 404813 w 669132"/>
                    <a:gd name="connsiteY96" fmla="*/ 54769 h 812136"/>
                    <a:gd name="connsiteX97" fmla="*/ 414338 w 669132"/>
                    <a:gd name="connsiteY97" fmla="*/ 40481 h 812136"/>
                    <a:gd name="connsiteX98" fmla="*/ 419100 w 669132"/>
                    <a:gd name="connsiteY98" fmla="*/ 33338 h 812136"/>
                    <a:gd name="connsiteX99" fmla="*/ 426244 w 669132"/>
                    <a:gd name="connsiteY99" fmla="*/ 30956 h 812136"/>
                    <a:gd name="connsiteX100" fmla="*/ 431007 w 669132"/>
                    <a:gd name="connsiteY100" fmla="*/ 23813 h 812136"/>
                    <a:gd name="connsiteX101" fmla="*/ 445294 w 669132"/>
                    <a:gd name="connsiteY101" fmla="*/ 14288 h 812136"/>
                    <a:gd name="connsiteX102" fmla="*/ 461963 w 669132"/>
                    <a:gd name="connsiteY102" fmla="*/ 7144 h 812136"/>
                    <a:gd name="connsiteX103" fmla="*/ 471488 w 669132"/>
                    <a:gd name="connsiteY103" fmla="*/ 0 h 812136"/>
                    <a:gd name="connsiteX104" fmla="*/ 490538 w 669132"/>
                    <a:gd name="connsiteY104" fmla="*/ 11906 h 812136"/>
                    <a:gd name="connsiteX105" fmla="*/ 504825 w 669132"/>
                    <a:gd name="connsiteY105" fmla="*/ 21431 h 812136"/>
                    <a:gd name="connsiteX106" fmla="*/ 516732 w 669132"/>
                    <a:gd name="connsiteY106" fmla="*/ 33338 h 812136"/>
                    <a:gd name="connsiteX107" fmla="*/ 528638 w 669132"/>
                    <a:gd name="connsiteY107" fmla="*/ 45244 h 812136"/>
                    <a:gd name="connsiteX108" fmla="*/ 521494 w 669132"/>
                    <a:gd name="connsiteY108" fmla="*/ 61913 h 812136"/>
                    <a:gd name="connsiteX109" fmla="*/ 514350 w 669132"/>
                    <a:gd name="connsiteY109" fmla="*/ 64294 h 812136"/>
                    <a:gd name="connsiteX110" fmla="*/ 511969 w 669132"/>
                    <a:gd name="connsiteY110" fmla="*/ 71438 h 812136"/>
                    <a:gd name="connsiteX111" fmla="*/ 519113 w 669132"/>
                    <a:gd name="connsiteY111" fmla="*/ 85725 h 812136"/>
                    <a:gd name="connsiteX112" fmla="*/ 526257 w 669132"/>
                    <a:gd name="connsiteY112" fmla="*/ 90488 h 812136"/>
                    <a:gd name="connsiteX113" fmla="*/ 533400 w 669132"/>
                    <a:gd name="connsiteY113" fmla="*/ 97631 h 812136"/>
                    <a:gd name="connsiteX114" fmla="*/ 538163 w 669132"/>
                    <a:gd name="connsiteY114" fmla="*/ 104775 h 812136"/>
                    <a:gd name="connsiteX115" fmla="*/ 545307 w 669132"/>
                    <a:gd name="connsiteY115" fmla="*/ 107156 h 812136"/>
                    <a:gd name="connsiteX116" fmla="*/ 552450 w 669132"/>
                    <a:gd name="connsiteY116" fmla="*/ 111919 h 812136"/>
                    <a:gd name="connsiteX117" fmla="*/ 566738 w 669132"/>
                    <a:gd name="connsiteY117" fmla="*/ 109538 h 812136"/>
                    <a:gd name="connsiteX118" fmla="*/ 590550 w 669132"/>
                    <a:gd name="connsiteY118" fmla="*/ 107156 h 812136"/>
                    <a:gd name="connsiteX119" fmla="*/ 609600 w 669132"/>
                    <a:gd name="connsiteY119" fmla="*/ 109538 h 812136"/>
                    <a:gd name="connsiteX120" fmla="*/ 626269 w 669132"/>
                    <a:gd name="connsiteY120" fmla="*/ 114300 h 812136"/>
                    <a:gd name="connsiteX121" fmla="*/ 633413 w 669132"/>
                    <a:gd name="connsiteY121" fmla="*/ 119063 h 812136"/>
                    <a:gd name="connsiteX122" fmla="*/ 652463 w 669132"/>
                    <a:gd name="connsiteY12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8138 w 669132"/>
                    <a:gd name="connsiteY64" fmla="*/ 259556 h 812136"/>
                    <a:gd name="connsiteX65" fmla="*/ 330994 w 669132"/>
                    <a:gd name="connsiteY65" fmla="*/ 264319 h 812136"/>
                    <a:gd name="connsiteX66" fmla="*/ 316707 w 669132"/>
                    <a:gd name="connsiteY66" fmla="*/ 269081 h 812136"/>
                    <a:gd name="connsiteX67" fmla="*/ 309563 w 669132"/>
                    <a:gd name="connsiteY67" fmla="*/ 271463 h 812136"/>
                    <a:gd name="connsiteX68" fmla="*/ 311944 w 669132"/>
                    <a:gd name="connsiteY68" fmla="*/ 264319 h 812136"/>
                    <a:gd name="connsiteX69" fmla="*/ 307182 w 669132"/>
                    <a:gd name="connsiteY69" fmla="*/ 250031 h 812136"/>
                    <a:gd name="connsiteX70" fmla="*/ 295275 w 669132"/>
                    <a:gd name="connsiteY70" fmla="*/ 228600 h 812136"/>
                    <a:gd name="connsiteX71" fmla="*/ 288132 w 669132"/>
                    <a:gd name="connsiteY71" fmla="*/ 223838 h 812136"/>
                    <a:gd name="connsiteX72" fmla="*/ 290513 w 669132"/>
                    <a:gd name="connsiteY72" fmla="*/ 216694 h 812136"/>
                    <a:gd name="connsiteX73" fmla="*/ 297657 w 669132"/>
                    <a:gd name="connsiteY73" fmla="*/ 214313 h 812136"/>
                    <a:gd name="connsiteX74" fmla="*/ 304800 w 669132"/>
                    <a:gd name="connsiteY74" fmla="*/ 209550 h 812136"/>
                    <a:gd name="connsiteX75" fmla="*/ 311944 w 669132"/>
                    <a:gd name="connsiteY75" fmla="*/ 202406 h 812136"/>
                    <a:gd name="connsiteX76" fmla="*/ 319088 w 669132"/>
                    <a:gd name="connsiteY76" fmla="*/ 200025 h 812136"/>
                    <a:gd name="connsiteX77" fmla="*/ 333375 w 669132"/>
                    <a:gd name="connsiteY77" fmla="*/ 192881 h 812136"/>
                    <a:gd name="connsiteX78" fmla="*/ 347663 w 669132"/>
                    <a:gd name="connsiteY78" fmla="*/ 190500 h 812136"/>
                    <a:gd name="connsiteX79" fmla="*/ 361950 w 669132"/>
                    <a:gd name="connsiteY79" fmla="*/ 185738 h 812136"/>
                    <a:gd name="connsiteX80" fmla="*/ 369094 w 669132"/>
                    <a:gd name="connsiteY80" fmla="*/ 180975 h 812136"/>
                    <a:gd name="connsiteX81" fmla="*/ 373857 w 669132"/>
                    <a:gd name="connsiteY81" fmla="*/ 173831 h 812136"/>
                    <a:gd name="connsiteX82" fmla="*/ 381000 w 669132"/>
                    <a:gd name="connsiteY82" fmla="*/ 171450 h 812136"/>
                    <a:gd name="connsiteX83" fmla="*/ 388144 w 669132"/>
                    <a:gd name="connsiteY83" fmla="*/ 166688 h 812136"/>
                    <a:gd name="connsiteX84" fmla="*/ 390525 w 669132"/>
                    <a:gd name="connsiteY84" fmla="*/ 159544 h 812136"/>
                    <a:gd name="connsiteX85" fmla="*/ 395288 w 669132"/>
                    <a:gd name="connsiteY85" fmla="*/ 152400 h 812136"/>
                    <a:gd name="connsiteX86" fmla="*/ 404813 w 669132"/>
                    <a:gd name="connsiteY86" fmla="*/ 130969 h 812136"/>
                    <a:gd name="connsiteX87" fmla="*/ 407194 w 669132"/>
                    <a:gd name="connsiteY87" fmla="*/ 111919 h 812136"/>
                    <a:gd name="connsiteX88" fmla="*/ 392907 w 669132"/>
                    <a:gd name="connsiteY88" fmla="*/ 107156 h 812136"/>
                    <a:gd name="connsiteX89" fmla="*/ 378619 w 669132"/>
                    <a:gd name="connsiteY89" fmla="*/ 102394 h 812136"/>
                    <a:gd name="connsiteX90" fmla="*/ 369094 w 669132"/>
                    <a:gd name="connsiteY90" fmla="*/ 100013 h 812136"/>
                    <a:gd name="connsiteX91" fmla="*/ 366713 w 669132"/>
                    <a:gd name="connsiteY91" fmla="*/ 92869 h 812136"/>
                    <a:gd name="connsiteX92" fmla="*/ 357188 w 669132"/>
                    <a:gd name="connsiteY92" fmla="*/ 83344 h 812136"/>
                    <a:gd name="connsiteX93" fmla="*/ 371475 w 669132"/>
                    <a:gd name="connsiteY93" fmla="*/ 78581 h 812136"/>
                    <a:gd name="connsiteX94" fmla="*/ 388144 w 669132"/>
                    <a:gd name="connsiteY94" fmla="*/ 71438 h 812136"/>
                    <a:gd name="connsiteX95" fmla="*/ 404813 w 669132"/>
                    <a:gd name="connsiteY95" fmla="*/ 54769 h 812136"/>
                    <a:gd name="connsiteX96" fmla="*/ 414338 w 669132"/>
                    <a:gd name="connsiteY96" fmla="*/ 40481 h 812136"/>
                    <a:gd name="connsiteX97" fmla="*/ 419100 w 669132"/>
                    <a:gd name="connsiteY97" fmla="*/ 33338 h 812136"/>
                    <a:gd name="connsiteX98" fmla="*/ 426244 w 669132"/>
                    <a:gd name="connsiteY98" fmla="*/ 30956 h 812136"/>
                    <a:gd name="connsiteX99" fmla="*/ 431007 w 669132"/>
                    <a:gd name="connsiteY99" fmla="*/ 23813 h 812136"/>
                    <a:gd name="connsiteX100" fmla="*/ 445294 w 669132"/>
                    <a:gd name="connsiteY100" fmla="*/ 14288 h 812136"/>
                    <a:gd name="connsiteX101" fmla="*/ 461963 w 669132"/>
                    <a:gd name="connsiteY101" fmla="*/ 7144 h 812136"/>
                    <a:gd name="connsiteX102" fmla="*/ 471488 w 669132"/>
                    <a:gd name="connsiteY102" fmla="*/ 0 h 812136"/>
                    <a:gd name="connsiteX103" fmla="*/ 490538 w 669132"/>
                    <a:gd name="connsiteY103" fmla="*/ 11906 h 812136"/>
                    <a:gd name="connsiteX104" fmla="*/ 504825 w 669132"/>
                    <a:gd name="connsiteY104" fmla="*/ 21431 h 812136"/>
                    <a:gd name="connsiteX105" fmla="*/ 516732 w 669132"/>
                    <a:gd name="connsiteY105" fmla="*/ 33338 h 812136"/>
                    <a:gd name="connsiteX106" fmla="*/ 528638 w 669132"/>
                    <a:gd name="connsiteY106" fmla="*/ 45244 h 812136"/>
                    <a:gd name="connsiteX107" fmla="*/ 521494 w 669132"/>
                    <a:gd name="connsiteY107" fmla="*/ 61913 h 812136"/>
                    <a:gd name="connsiteX108" fmla="*/ 514350 w 669132"/>
                    <a:gd name="connsiteY108" fmla="*/ 64294 h 812136"/>
                    <a:gd name="connsiteX109" fmla="*/ 511969 w 669132"/>
                    <a:gd name="connsiteY109" fmla="*/ 71438 h 812136"/>
                    <a:gd name="connsiteX110" fmla="*/ 519113 w 669132"/>
                    <a:gd name="connsiteY110" fmla="*/ 85725 h 812136"/>
                    <a:gd name="connsiteX111" fmla="*/ 526257 w 669132"/>
                    <a:gd name="connsiteY111" fmla="*/ 90488 h 812136"/>
                    <a:gd name="connsiteX112" fmla="*/ 533400 w 669132"/>
                    <a:gd name="connsiteY112" fmla="*/ 97631 h 812136"/>
                    <a:gd name="connsiteX113" fmla="*/ 538163 w 669132"/>
                    <a:gd name="connsiteY113" fmla="*/ 104775 h 812136"/>
                    <a:gd name="connsiteX114" fmla="*/ 545307 w 669132"/>
                    <a:gd name="connsiteY114" fmla="*/ 107156 h 812136"/>
                    <a:gd name="connsiteX115" fmla="*/ 552450 w 669132"/>
                    <a:gd name="connsiteY115" fmla="*/ 111919 h 812136"/>
                    <a:gd name="connsiteX116" fmla="*/ 566738 w 669132"/>
                    <a:gd name="connsiteY116" fmla="*/ 109538 h 812136"/>
                    <a:gd name="connsiteX117" fmla="*/ 590550 w 669132"/>
                    <a:gd name="connsiteY117" fmla="*/ 107156 h 812136"/>
                    <a:gd name="connsiteX118" fmla="*/ 609600 w 669132"/>
                    <a:gd name="connsiteY118" fmla="*/ 109538 h 812136"/>
                    <a:gd name="connsiteX119" fmla="*/ 626269 w 669132"/>
                    <a:gd name="connsiteY119" fmla="*/ 114300 h 812136"/>
                    <a:gd name="connsiteX120" fmla="*/ 633413 w 669132"/>
                    <a:gd name="connsiteY120" fmla="*/ 119063 h 812136"/>
                    <a:gd name="connsiteX121" fmla="*/ 652463 w 669132"/>
                    <a:gd name="connsiteY12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0994 w 669132"/>
                    <a:gd name="connsiteY64" fmla="*/ 264319 h 812136"/>
                    <a:gd name="connsiteX65" fmla="*/ 316707 w 669132"/>
                    <a:gd name="connsiteY65" fmla="*/ 269081 h 812136"/>
                    <a:gd name="connsiteX66" fmla="*/ 309563 w 669132"/>
                    <a:gd name="connsiteY66" fmla="*/ 271463 h 812136"/>
                    <a:gd name="connsiteX67" fmla="*/ 311944 w 669132"/>
                    <a:gd name="connsiteY67" fmla="*/ 264319 h 812136"/>
                    <a:gd name="connsiteX68" fmla="*/ 307182 w 669132"/>
                    <a:gd name="connsiteY68" fmla="*/ 250031 h 812136"/>
                    <a:gd name="connsiteX69" fmla="*/ 295275 w 669132"/>
                    <a:gd name="connsiteY69" fmla="*/ 228600 h 812136"/>
                    <a:gd name="connsiteX70" fmla="*/ 288132 w 669132"/>
                    <a:gd name="connsiteY70" fmla="*/ 223838 h 812136"/>
                    <a:gd name="connsiteX71" fmla="*/ 290513 w 669132"/>
                    <a:gd name="connsiteY71" fmla="*/ 216694 h 812136"/>
                    <a:gd name="connsiteX72" fmla="*/ 297657 w 669132"/>
                    <a:gd name="connsiteY72" fmla="*/ 214313 h 812136"/>
                    <a:gd name="connsiteX73" fmla="*/ 304800 w 669132"/>
                    <a:gd name="connsiteY73" fmla="*/ 209550 h 812136"/>
                    <a:gd name="connsiteX74" fmla="*/ 311944 w 669132"/>
                    <a:gd name="connsiteY74" fmla="*/ 202406 h 812136"/>
                    <a:gd name="connsiteX75" fmla="*/ 319088 w 669132"/>
                    <a:gd name="connsiteY75" fmla="*/ 200025 h 812136"/>
                    <a:gd name="connsiteX76" fmla="*/ 333375 w 669132"/>
                    <a:gd name="connsiteY76" fmla="*/ 192881 h 812136"/>
                    <a:gd name="connsiteX77" fmla="*/ 347663 w 669132"/>
                    <a:gd name="connsiteY77" fmla="*/ 190500 h 812136"/>
                    <a:gd name="connsiteX78" fmla="*/ 361950 w 669132"/>
                    <a:gd name="connsiteY78" fmla="*/ 185738 h 812136"/>
                    <a:gd name="connsiteX79" fmla="*/ 369094 w 669132"/>
                    <a:gd name="connsiteY79" fmla="*/ 180975 h 812136"/>
                    <a:gd name="connsiteX80" fmla="*/ 373857 w 669132"/>
                    <a:gd name="connsiteY80" fmla="*/ 173831 h 812136"/>
                    <a:gd name="connsiteX81" fmla="*/ 381000 w 669132"/>
                    <a:gd name="connsiteY81" fmla="*/ 171450 h 812136"/>
                    <a:gd name="connsiteX82" fmla="*/ 388144 w 669132"/>
                    <a:gd name="connsiteY82" fmla="*/ 166688 h 812136"/>
                    <a:gd name="connsiteX83" fmla="*/ 390525 w 669132"/>
                    <a:gd name="connsiteY83" fmla="*/ 159544 h 812136"/>
                    <a:gd name="connsiteX84" fmla="*/ 395288 w 669132"/>
                    <a:gd name="connsiteY84" fmla="*/ 152400 h 812136"/>
                    <a:gd name="connsiteX85" fmla="*/ 404813 w 669132"/>
                    <a:gd name="connsiteY85" fmla="*/ 130969 h 812136"/>
                    <a:gd name="connsiteX86" fmla="*/ 407194 w 669132"/>
                    <a:gd name="connsiteY86" fmla="*/ 111919 h 812136"/>
                    <a:gd name="connsiteX87" fmla="*/ 392907 w 669132"/>
                    <a:gd name="connsiteY87" fmla="*/ 107156 h 812136"/>
                    <a:gd name="connsiteX88" fmla="*/ 378619 w 669132"/>
                    <a:gd name="connsiteY88" fmla="*/ 102394 h 812136"/>
                    <a:gd name="connsiteX89" fmla="*/ 369094 w 669132"/>
                    <a:gd name="connsiteY89" fmla="*/ 100013 h 812136"/>
                    <a:gd name="connsiteX90" fmla="*/ 366713 w 669132"/>
                    <a:gd name="connsiteY90" fmla="*/ 92869 h 812136"/>
                    <a:gd name="connsiteX91" fmla="*/ 357188 w 669132"/>
                    <a:gd name="connsiteY91" fmla="*/ 83344 h 812136"/>
                    <a:gd name="connsiteX92" fmla="*/ 371475 w 669132"/>
                    <a:gd name="connsiteY92" fmla="*/ 78581 h 812136"/>
                    <a:gd name="connsiteX93" fmla="*/ 388144 w 669132"/>
                    <a:gd name="connsiteY93" fmla="*/ 71438 h 812136"/>
                    <a:gd name="connsiteX94" fmla="*/ 404813 w 669132"/>
                    <a:gd name="connsiteY94" fmla="*/ 54769 h 812136"/>
                    <a:gd name="connsiteX95" fmla="*/ 414338 w 669132"/>
                    <a:gd name="connsiteY95" fmla="*/ 40481 h 812136"/>
                    <a:gd name="connsiteX96" fmla="*/ 419100 w 669132"/>
                    <a:gd name="connsiteY96" fmla="*/ 33338 h 812136"/>
                    <a:gd name="connsiteX97" fmla="*/ 426244 w 669132"/>
                    <a:gd name="connsiteY97" fmla="*/ 30956 h 812136"/>
                    <a:gd name="connsiteX98" fmla="*/ 431007 w 669132"/>
                    <a:gd name="connsiteY98" fmla="*/ 23813 h 812136"/>
                    <a:gd name="connsiteX99" fmla="*/ 445294 w 669132"/>
                    <a:gd name="connsiteY99" fmla="*/ 14288 h 812136"/>
                    <a:gd name="connsiteX100" fmla="*/ 461963 w 669132"/>
                    <a:gd name="connsiteY100" fmla="*/ 7144 h 812136"/>
                    <a:gd name="connsiteX101" fmla="*/ 471488 w 669132"/>
                    <a:gd name="connsiteY101" fmla="*/ 0 h 812136"/>
                    <a:gd name="connsiteX102" fmla="*/ 490538 w 669132"/>
                    <a:gd name="connsiteY102" fmla="*/ 11906 h 812136"/>
                    <a:gd name="connsiteX103" fmla="*/ 504825 w 669132"/>
                    <a:gd name="connsiteY103" fmla="*/ 21431 h 812136"/>
                    <a:gd name="connsiteX104" fmla="*/ 516732 w 669132"/>
                    <a:gd name="connsiteY104" fmla="*/ 33338 h 812136"/>
                    <a:gd name="connsiteX105" fmla="*/ 528638 w 669132"/>
                    <a:gd name="connsiteY105" fmla="*/ 45244 h 812136"/>
                    <a:gd name="connsiteX106" fmla="*/ 521494 w 669132"/>
                    <a:gd name="connsiteY106" fmla="*/ 61913 h 812136"/>
                    <a:gd name="connsiteX107" fmla="*/ 514350 w 669132"/>
                    <a:gd name="connsiteY107" fmla="*/ 64294 h 812136"/>
                    <a:gd name="connsiteX108" fmla="*/ 511969 w 669132"/>
                    <a:gd name="connsiteY108" fmla="*/ 71438 h 812136"/>
                    <a:gd name="connsiteX109" fmla="*/ 519113 w 669132"/>
                    <a:gd name="connsiteY109" fmla="*/ 85725 h 812136"/>
                    <a:gd name="connsiteX110" fmla="*/ 526257 w 669132"/>
                    <a:gd name="connsiteY110" fmla="*/ 90488 h 812136"/>
                    <a:gd name="connsiteX111" fmla="*/ 533400 w 669132"/>
                    <a:gd name="connsiteY111" fmla="*/ 97631 h 812136"/>
                    <a:gd name="connsiteX112" fmla="*/ 538163 w 669132"/>
                    <a:gd name="connsiteY112" fmla="*/ 104775 h 812136"/>
                    <a:gd name="connsiteX113" fmla="*/ 545307 w 669132"/>
                    <a:gd name="connsiteY113" fmla="*/ 107156 h 812136"/>
                    <a:gd name="connsiteX114" fmla="*/ 552450 w 669132"/>
                    <a:gd name="connsiteY114" fmla="*/ 111919 h 812136"/>
                    <a:gd name="connsiteX115" fmla="*/ 566738 w 669132"/>
                    <a:gd name="connsiteY115" fmla="*/ 109538 h 812136"/>
                    <a:gd name="connsiteX116" fmla="*/ 590550 w 669132"/>
                    <a:gd name="connsiteY116" fmla="*/ 107156 h 812136"/>
                    <a:gd name="connsiteX117" fmla="*/ 609600 w 669132"/>
                    <a:gd name="connsiteY117" fmla="*/ 109538 h 812136"/>
                    <a:gd name="connsiteX118" fmla="*/ 626269 w 669132"/>
                    <a:gd name="connsiteY118" fmla="*/ 114300 h 812136"/>
                    <a:gd name="connsiteX119" fmla="*/ 633413 w 669132"/>
                    <a:gd name="connsiteY119" fmla="*/ 119063 h 812136"/>
                    <a:gd name="connsiteX120" fmla="*/ 652463 w 669132"/>
                    <a:gd name="connsiteY12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6707 w 669132"/>
                    <a:gd name="connsiteY64" fmla="*/ 269081 h 812136"/>
                    <a:gd name="connsiteX65" fmla="*/ 309563 w 669132"/>
                    <a:gd name="connsiteY65" fmla="*/ 271463 h 812136"/>
                    <a:gd name="connsiteX66" fmla="*/ 311944 w 669132"/>
                    <a:gd name="connsiteY66" fmla="*/ 264319 h 812136"/>
                    <a:gd name="connsiteX67" fmla="*/ 307182 w 669132"/>
                    <a:gd name="connsiteY67" fmla="*/ 250031 h 812136"/>
                    <a:gd name="connsiteX68" fmla="*/ 295275 w 669132"/>
                    <a:gd name="connsiteY68" fmla="*/ 228600 h 812136"/>
                    <a:gd name="connsiteX69" fmla="*/ 288132 w 669132"/>
                    <a:gd name="connsiteY69" fmla="*/ 223838 h 812136"/>
                    <a:gd name="connsiteX70" fmla="*/ 290513 w 669132"/>
                    <a:gd name="connsiteY70" fmla="*/ 216694 h 812136"/>
                    <a:gd name="connsiteX71" fmla="*/ 297657 w 669132"/>
                    <a:gd name="connsiteY71" fmla="*/ 214313 h 812136"/>
                    <a:gd name="connsiteX72" fmla="*/ 304800 w 669132"/>
                    <a:gd name="connsiteY72" fmla="*/ 209550 h 812136"/>
                    <a:gd name="connsiteX73" fmla="*/ 311944 w 669132"/>
                    <a:gd name="connsiteY73" fmla="*/ 202406 h 812136"/>
                    <a:gd name="connsiteX74" fmla="*/ 319088 w 669132"/>
                    <a:gd name="connsiteY74" fmla="*/ 200025 h 812136"/>
                    <a:gd name="connsiteX75" fmla="*/ 333375 w 669132"/>
                    <a:gd name="connsiteY75" fmla="*/ 192881 h 812136"/>
                    <a:gd name="connsiteX76" fmla="*/ 347663 w 669132"/>
                    <a:gd name="connsiteY76" fmla="*/ 190500 h 812136"/>
                    <a:gd name="connsiteX77" fmla="*/ 361950 w 669132"/>
                    <a:gd name="connsiteY77" fmla="*/ 185738 h 812136"/>
                    <a:gd name="connsiteX78" fmla="*/ 369094 w 669132"/>
                    <a:gd name="connsiteY78" fmla="*/ 180975 h 812136"/>
                    <a:gd name="connsiteX79" fmla="*/ 373857 w 669132"/>
                    <a:gd name="connsiteY79" fmla="*/ 173831 h 812136"/>
                    <a:gd name="connsiteX80" fmla="*/ 381000 w 669132"/>
                    <a:gd name="connsiteY80" fmla="*/ 171450 h 812136"/>
                    <a:gd name="connsiteX81" fmla="*/ 388144 w 669132"/>
                    <a:gd name="connsiteY81" fmla="*/ 166688 h 812136"/>
                    <a:gd name="connsiteX82" fmla="*/ 390525 w 669132"/>
                    <a:gd name="connsiteY82" fmla="*/ 159544 h 812136"/>
                    <a:gd name="connsiteX83" fmla="*/ 395288 w 669132"/>
                    <a:gd name="connsiteY83" fmla="*/ 152400 h 812136"/>
                    <a:gd name="connsiteX84" fmla="*/ 404813 w 669132"/>
                    <a:gd name="connsiteY84" fmla="*/ 130969 h 812136"/>
                    <a:gd name="connsiteX85" fmla="*/ 407194 w 669132"/>
                    <a:gd name="connsiteY85" fmla="*/ 111919 h 812136"/>
                    <a:gd name="connsiteX86" fmla="*/ 392907 w 669132"/>
                    <a:gd name="connsiteY86" fmla="*/ 107156 h 812136"/>
                    <a:gd name="connsiteX87" fmla="*/ 378619 w 669132"/>
                    <a:gd name="connsiteY87" fmla="*/ 102394 h 812136"/>
                    <a:gd name="connsiteX88" fmla="*/ 369094 w 669132"/>
                    <a:gd name="connsiteY88" fmla="*/ 100013 h 812136"/>
                    <a:gd name="connsiteX89" fmla="*/ 366713 w 669132"/>
                    <a:gd name="connsiteY89" fmla="*/ 92869 h 812136"/>
                    <a:gd name="connsiteX90" fmla="*/ 357188 w 669132"/>
                    <a:gd name="connsiteY90" fmla="*/ 83344 h 812136"/>
                    <a:gd name="connsiteX91" fmla="*/ 371475 w 669132"/>
                    <a:gd name="connsiteY91" fmla="*/ 78581 h 812136"/>
                    <a:gd name="connsiteX92" fmla="*/ 388144 w 669132"/>
                    <a:gd name="connsiteY92" fmla="*/ 71438 h 812136"/>
                    <a:gd name="connsiteX93" fmla="*/ 404813 w 669132"/>
                    <a:gd name="connsiteY93" fmla="*/ 54769 h 812136"/>
                    <a:gd name="connsiteX94" fmla="*/ 414338 w 669132"/>
                    <a:gd name="connsiteY94" fmla="*/ 40481 h 812136"/>
                    <a:gd name="connsiteX95" fmla="*/ 419100 w 669132"/>
                    <a:gd name="connsiteY95" fmla="*/ 33338 h 812136"/>
                    <a:gd name="connsiteX96" fmla="*/ 426244 w 669132"/>
                    <a:gd name="connsiteY96" fmla="*/ 30956 h 812136"/>
                    <a:gd name="connsiteX97" fmla="*/ 431007 w 669132"/>
                    <a:gd name="connsiteY97" fmla="*/ 23813 h 812136"/>
                    <a:gd name="connsiteX98" fmla="*/ 445294 w 669132"/>
                    <a:gd name="connsiteY98" fmla="*/ 14288 h 812136"/>
                    <a:gd name="connsiteX99" fmla="*/ 461963 w 669132"/>
                    <a:gd name="connsiteY99" fmla="*/ 7144 h 812136"/>
                    <a:gd name="connsiteX100" fmla="*/ 471488 w 669132"/>
                    <a:gd name="connsiteY100" fmla="*/ 0 h 812136"/>
                    <a:gd name="connsiteX101" fmla="*/ 490538 w 669132"/>
                    <a:gd name="connsiteY101" fmla="*/ 11906 h 812136"/>
                    <a:gd name="connsiteX102" fmla="*/ 504825 w 669132"/>
                    <a:gd name="connsiteY102" fmla="*/ 21431 h 812136"/>
                    <a:gd name="connsiteX103" fmla="*/ 516732 w 669132"/>
                    <a:gd name="connsiteY103" fmla="*/ 33338 h 812136"/>
                    <a:gd name="connsiteX104" fmla="*/ 528638 w 669132"/>
                    <a:gd name="connsiteY104" fmla="*/ 45244 h 812136"/>
                    <a:gd name="connsiteX105" fmla="*/ 521494 w 669132"/>
                    <a:gd name="connsiteY105" fmla="*/ 61913 h 812136"/>
                    <a:gd name="connsiteX106" fmla="*/ 514350 w 669132"/>
                    <a:gd name="connsiteY106" fmla="*/ 64294 h 812136"/>
                    <a:gd name="connsiteX107" fmla="*/ 511969 w 669132"/>
                    <a:gd name="connsiteY107" fmla="*/ 71438 h 812136"/>
                    <a:gd name="connsiteX108" fmla="*/ 519113 w 669132"/>
                    <a:gd name="connsiteY108" fmla="*/ 85725 h 812136"/>
                    <a:gd name="connsiteX109" fmla="*/ 526257 w 669132"/>
                    <a:gd name="connsiteY109" fmla="*/ 90488 h 812136"/>
                    <a:gd name="connsiteX110" fmla="*/ 533400 w 669132"/>
                    <a:gd name="connsiteY110" fmla="*/ 97631 h 812136"/>
                    <a:gd name="connsiteX111" fmla="*/ 538163 w 669132"/>
                    <a:gd name="connsiteY111" fmla="*/ 104775 h 812136"/>
                    <a:gd name="connsiteX112" fmla="*/ 545307 w 669132"/>
                    <a:gd name="connsiteY112" fmla="*/ 107156 h 812136"/>
                    <a:gd name="connsiteX113" fmla="*/ 552450 w 669132"/>
                    <a:gd name="connsiteY113" fmla="*/ 111919 h 812136"/>
                    <a:gd name="connsiteX114" fmla="*/ 566738 w 669132"/>
                    <a:gd name="connsiteY114" fmla="*/ 109538 h 812136"/>
                    <a:gd name="connsiteX115" fmla="*/ 590550 w 669132"/>
                    <a:gd name="connsiteY115" fmla="*/ 107156 h 812136"/>
                    <a:gd name="connsiteX116" fmla="*/ 609600 w 669132"/>
                    <a:gd name="connsiteY116" fmla="*/ 109538 h 812136"/>
                    <a:gd name="connsiteX117" fmla="*/ 626269 w 669132"/>
                    <a:gd name="connsiteY117" fmla="*/ 114300 h 812136"/>
                    <a:gd name="connsiteX118" fmla="*/ 633413 w 669132"/>
                    <a:gd name="connsiteY118" fmla="*/ 119063 h 812136"/>
                    <a:gd name="connsiteX119" fmla="*/ 652463 w 669132"/>
                    <a:gd name="connsiteY11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07182 w 669132"/>
                    <a:gd name="connsiteY65" fmla="*/ 250031 h 812136"/>
                    <a:gd name="connsiteX66" fmla="*/ 295275 w 669132"/>
                    <a:gd name="connsiteY66" fmla="*/ 228600 h 812136"/>
                    <a:gd name="connsiteX67" fmla="*/ 288132 w 669132"/>
                    <a:gd name="connsiteY67" fmla="*/ 223838 h 812136"/>
                    <a:gd name="connsiteX68" fmla="*/ 290513 w 669132"/>
                    <a:gd name="connsiteY68" fmla="*/ 216694 h 812136"/>
                    <a:gd name="connsiteX69" fmla="*/ 297657 w 669132"/>
                    <a:gd name="connsiteY69" fmla="*/ 214313 h 812136"/>
                    <a:gd name="connsiteX70" fmla="*/ 304800 w 669132"/>
                    <a:gd name="connsiteY70" fmla="*/ 209550 h 812136"/>
                    <a:gd name="connsiteX71" fmla="*/ 311944 w 669132"/>
                    <a:gd name="connsiteY71" fmla="*/ 202406 h 812136"/>
                    <a:gd name="connsiteX72" fmla="*/ 319088 w 669132"/>
                    <a:gd name="connsiteY72" fmla="*/ 200025 h 812136"/>
                    <a:gd name="connsiteX73" fmla="*/ 333375 w 669132"/>
                    <a:gd name="connsiteY73" fmla="*/ 192881 h 812136"/>
                    <a:gd name="connsiteX74" fmla="*/ 347663 w 669132"/>
                    <a:gd name="connsiteY74" fmla="*/ 190500 h 812136"/>
                    <a:gd name="connsiteX75" fmla="*/ 361950 w 669132"/>
                    <a:gd name="connsiteY75" fmla="*/ 185738 h 812136"/>
                    <a:gd name="connsiteX76" fmla="*/ 369094 w 669132"/>
                    <a:gd name="connsiteY76" fmla="*/ 180975 h 812136"/>
                    <a:gd name="connsiteX77" fmla="*/ 373857 w 669132"/>
                    <a:gd name="connsiteY77" fmla="*/ 173831 h 812136"/>
                    <a:gd name="connsiteX78" fmla="*/ 381000 w 669132"/>
                    <a:gd name="connsiteY78" fmla="*/ 171450 h 812136"/>
                    <a:gd name="connsiteX79" fmla="*/ 388144 w 669132"/>
                    <a:gd name="connsiteY79" fmla="*/ 166688 h 812136"/>
                    <a:gd name="connsiteX80" fmla="*/ 390525 w 669132"/>
                    <a:gd name="connsiteY80" fmla="*/ 159544 h 812136"/>
                    <a:gd name="connsiteX81" fmla="*/ 395288 w 669132"/>
                    <a:gd name="connsiteY81" fmla="*/ 152400 h 812136"/>
                    <a:gd name="connsiteX82" fmla="*/ 404813 w 669132"/>
                    <a:gd name="connsiteY82" fmla="*/ 130969 h 812136"/>
                    <a:gd name="connsiteX83" fmla="*/ 407194 w 669132"/>
                    <a:gd name="connsiteY83" fmla="*/ 111919 h 812136"/>
                    <a:gd name="connsiteX84" fmla="*/ 392907 w 669132"/>
                    <a:gd name="connsiteY84" fmla="*/ 107156 h 812136"/>
                    <a:gd name="connsiteX85" fmla="*/ 378619 w 669132"/>
                    <a:gd name="connsiteY85" fmla="*/ 102394 h 812136"/>
                    <a:gd name="connsiteX86" fmla="*/ 369094 w 669132"/>
                    <a:gd name="connsiteY86" fmla="*/ 100013 h 812136"/>
                    <a:gd name="connsiteX87" fmla="*/ 366713 w 669132"/>
                    <a:gd name="connsiteY87" fmla="*/ 92869 h 812136"/>
                    <a:gd name="connsiteX88" fmla="*/ 357188 w 669132"/>
                    <a:gd name="connsiteY88" fmla="*/ 83344 h 812136"/>
                    <a:gd name="connsiteX89" fmla="*/ 371475 w 669132"/>
                    <a:gd name="connsiteY89" fmla="*/ 78581 h 812136"/>
                    <a:gd name="connsiteX90" fmla="*/ 388144 w 669132"/>
                    <a:gd name="connsiteY90" fmla="*/ 71438 h 812136"/>
                    <a:gd name="connsiteX91" fmla="*/ 404813 w 669132"/>
                    <a:gd name="connsiteY91" fmla="*/ 54769 h 812136"/>
                    <a:gd name="connsiteX92" fmla="*/ 414338 w 669132"/>
                    <a:gd name="connsiteY92" fmla="*/ 40481 h 812136"/>
                    <a:gd name="connsiteX93" fmla="*/ 419100 w 669132"/>
                    <a:gd name="connsiteY93" fmla="*/ 33338 h 812136"/>
                    <a:gd name="connsiteX94" fmla="*/ 426244 w 669132"/>
                    <a:gd name="connsiteY94" fmla="*/ 30956 h 812136"/>
                    <a:gd name="connsiteX95" fmla="*/ 431007 w 669132"/>
                    <a:gd name="connsiteY95" fmla="*/ 23813 h 812136"/>
                    <a:gd name="connsiteX96" fmla="*/ 445294 w 669132"/>
                    <a:gd name="connsiteY96" fmla="*/ 14288 h 812136"/>
                    <a:gd name="connsiteX97" fmla="*/ 461963 w 669132"/>
                    <a:gd name="connsiteY97" fmla="*/ 7144 h 812136"/>
                    <a:gd name="connsiteX98" fmla="*/ 471488 w 669132"/>
                    <a:gd name="connsiteY98" fmla="*/ 0 h 812136"/>
                    <a:gd name="connsiteX99" fmla="*/ 490538 w 669132"/>
                    <a:gd name="connsiteY99" fmla="*/ 11906 h 812136"/>
                    <a:gd name="connsiteX100" fmla="*/ 504825 w 669132"/>
                    <a:gd name="connsiteY100" fmla="*/ 21431 h 812136"/>
                    <a:gd name="connsiteX101" fmla="*/ 516732 w 669132"/>
                    <a:gd name="connsiteY101" fmla="*/ 33338 h 812136"/>
                    <a:gd name="connsiteX102" fmla="*/ 528638 w 669132"/>
                    <a:gd name="connsiteY102" fmla="*/ 45244 h 812136"/>
                    <a:gd name="connsiteX103" fmla="*/ 521494 w 669132"/>
                    <a:gd name="connsiteY103" fmla="*/ 61913 h 812136"/>
                    <a:gd name="connsiteX104" fmla="*/ 514350 w 669132"/>
                    <a:gd name="connsiteY104" fmla="*/ 64294 h 812136"/>
                    <a:gd name="connsiteX105" fmla="*/ 511969 w 669132"/>
                    <a:gd name="connsiteY105" fmla="*/ 71438 h 812136"/>
                    <a:gd name="connsiteX106" fmla="*/ 519113 w 669132"/>
                    <a:gd name="connsiteY106" fmla="*/ 85725 h 812136"/>
                    <a:gd name="connsiteX107" fmla="*/ 526257 w 669132"/>
                    <a:gd name="connsiteY107" fmla="*/ 90488 h 812136"/>
                    <a:gd name="connsiteX108" fmla="*/ 533400 w 669132"/>
                    <a:gd name="connsiteY108" fmla="*/ 97631 h 812136"/>
                    <a:gd name="connsiteX109" fmla="*/ 538163 w 669132"/>
                    <a:gd name="connsiteY109" fmla="*/ 104775 h 812136"/>
                    <a:gd name="connsiteX110" fmla="*/ 545307 w 669132"/>
                    <a:gd name="connsiteY110" fmla="*/ 107156 h 812136"/>
                    <a:gd name="connsiteX111" fmla="*/ 552450 w 669132"/>
                    <a:gd name="connsiteY111" fmla="*/ 111919 h 812136"/>
                    <a:gd name="connsiteX112" fmla="*/ 566738 w 669132"/>
                    <a:gd name="connsiteY112" fmla="*/ 109538 h 812136"/>
                    <a:gd name="connsiteX113" fmla="*/ 590550 w 669132"/>
                    <a:gd name="connsiteY113" fmla="*/ 107156 h 812136"/>
                    <a:gd name="connsiteX114" fmla="*/ 609600 w 669132"/>
                    <a:gd name="connsiteY114" fmla="*/ 109538 h 812136"/>
                    <a:gd name="connsiteX115" fmla="*/ 626269 w 669132"/>
                    <a:gd name="connsiteY115" fmla="*/ 114300 h 812136"/>
                    <a:gd name="connsiteX116" fmla="*/ 633413 w 669132"/>
                    <a:gd name="connsiteY116" fmla="*/ 119063 h 812136"/>
                    <a:gd name="connsiteX117" fmla="*/ 652463 w 669132"/>
                    <a:gd name="connsiteY11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95275 w 669132"/>
                    <a:gd name="connsiteY65" fmla="*/ 228600 h 812136"/>
                    <a:gd name="connsiteX66" fmla="*/ 288132 w 669132"/>
                    <a:gd name="connsiteY66" fmla="*/ 223838 h 812136"/>
                    <a:gd name="connsiteX67" fmla="*/ 290513 w 669132"/>
                    <a:gd name="connsiteY67" fmla="*/ 216694 h 812136"/>
                    <a:gd name="connsiteX68" fmla="*/ 297657 w 669132"/>
                    <a:gd name="connsiteY68" fmla="*/ 214313 h 812136"/>
                    <a:gd name="connsiteX69" fmla="*/ 304800 w 669132"/>
                    <a:gd name="connsiteY69" fmla="*/ 209550 h 812136"/>
                    <a:gd name="connsiteX70" fmla="*/ 311944 w 669132"/>
                    <a:gd name="connsiteY70" fmla="*/ 202406 h 812136"/>
                    <a:gd name="connsiteX71" fmla="*/ 319088 w 669132"/>
                    <a:gd name="connsiteY71" fmla="*/ 200025 h 812136"/>
                    <a:gd name="connsiteX72" fmla="*/ 333375 w 669132"/>
                    <a:gd name="connsiteY72" fmla="*/ 192881 h 812136"/>
                    <a:gd name="connsiteX73" fmla="*/ 347663 w 669132"/>
                    <a:gd name="connsiteY73" fmla="*/ 190500 h 812136"/>
                    <a:gd name="connsiteX74" fmla="*/ 361950 w 669132"/>
                    <a:gd name="connsiteY74" fmla="*/ 185738 h 812136"/>
                    <a:gd name="connsiteX75" fmla="*/ 369094 w 669132"/>
                    <a:gd name="connsiteY75" fmla="*/ 180975 h 812136"/>
                    <a:gd name="connsiteX76" fmla="*/ 373857 w 669132"/>
                    <a:gd name="connsiteY76" fmla="*/ 173831 h 812136"/>
                    <a:gd name="connsiteX77" fmla="*/ 381000 w 669132"/>
                    <a:gd name="connsiteY77" fmla="*/ 171450 h 812136"/>
                    <a:gd name="connsiteX78" fmla="*/ 388144 w 669132"/>
                    <a:gd name="connsiteY78" fmla="*/ 166688 h 812136"/>
                    <a:gd name="connsiteX79" fmla="*/ 390525 w 669132"/>
                    <a:gd name="connsiteY79" fmla="*/ 159544 h 812136"/>
                    <a:gd name="connsiteX80" fmla="*/ 395288 w 669132"/>
                    <a:gd name="connsiteY80" fmla="*/ 152400 h 812136"/>
                    <a:gd name="connsiteX81" fmla="*/ 404813 w 669132"/>
                    <a:gd name="connsiteY81" fmla="*/ 130969 h 812136"/>
                    <a:gd name="connsiteX82" fmla="*/ 407194 w 669132"/>
                    <a:gd name="connsiteY82" fmla="*/ 111919 h 812136"/>
                    <a:gd name="connsiteX83" fmla="*/ 392907 w 669132"/>
                    <a:gd name="connsiteY83" fmla="*/ 107156 h 812136"/>
                    <a:gd name="connsiteX84" fmla="*/ 378619 w 669132"/>
                    <a:gd name="connsiteY84" fmla="*/ 102394 h 812136"/>
                    <a:gd name="connsiteX85" fmla="*/ 369094 w 669132"/>
                    <a:gd name="connsiteY85" fmla="*/ 100013 h 812136"/>
                    <a:gd name="connsiteX86" fmla="*/ 366713 w 669132"/>
                    <a:gd name="connsiteY86" fmla="*/ 92869 h 812136"/>
                    <a:gd name="connsiteX87" fmla="*/ 357188 w 669132"/>
                    <a:gd name="connsiteY87" fmla="*/ 83344 h 812136"/>
                    <a:gd name="connsiteX88" fmla="*/ 371475 w 669132"/>
                    <a:gd name="connsiteY88" fmla="*/ 78581 h 812136"/>
                    <a:gd name="connsiteX89" fmla="*/ 388144 w 669132"/>
                    <a:gd name="connsiteY89" fmla="*/ 71438 h 812136"/>
                    <a:gd name="connsiteX90" fmla="*/ 404813 w 669132"/>
                    <a:gd name="connsiteY90" fmla="*/ 54769 h 812136"/>
                    <a:gd name="connsiteX91" fmla="*/ 414338 w 669132"/>
                    <a:gd name="connsiteY91" fmla="*/ 40481 h 812136"/>
                    <a:gd name="connsiteX92" fmla="*/ 419100 w 669132"/>
                    <a:gd name="connsiteY92" fmla="*/ 33338 h 812136"/>
                    <a:gd name="connsiteX93" fmla="*/ 426244 w 669132"/>
                    <a:gd name="connsiteY93" fmla="*/ 30956 h 812136"/>
                    <a:gd name="connsiteX94" fmla="*/ 431007 w 669132"/>
                    <a:gd name="connsiteY94" fmla="*/ 23813 h 812136"/>
                    <a:gd name="connsiteX95" fmla="*/ 445294 w 669132"/>
                    <a:gd name="connsiteY95" fmla="*/ 14288 h 812136"/>
                    <a:gd name="connsiteX96" fmla="*/ 461963 w 669132"/>
                    <a:gd name="connsiteY96" fmla="*/ 7144 h 812136"/>
                    <a:gd name="connsiteX97" fmla="*/ 471488 w 669132"/>
                    <a:gd name="connsiteY97" fmla="*/ 0 h 812136"/>
                    <a:gd name="connsiteX98" fmla="*/ 490538 w 669132"/>
                    <a:gd name="connsiteY98" fmla="*/ 11906 h 812136"/>
                    <a:gd name="connsiteX99" fmla="*/ 504825 w 669132"/>
                    <a:gd name="connsiteY99" fmla="*/ 21431 h 812136"/>
                    <a:gd name="connsiteX100" fmla="*/ 516732 w 669132"/>
                    <a:gd name="connsiteY100" fmla="*/ 33338 h 812136"/>
                    <a:gd name="connsiteX101" fmla="*/ 528638 w 669132"/>
                    <a:gd name="connsiteY101" fmla="*/ 45244 h 812136"/>
                    <a:gd name="connsiteX102" fmla="*/ 521494 w 669132"/>
                    <a:gd name="connsiteY102" fmla="*/ 61913 h 812136"/>
                    <a:gd name="connsiteX103" fmla="*/ 514350 w 669132"/>
                    <a:gd name="connsiteY103" fmla="*/ 64294 h 812136"/>
                    <a:gd name="connsiteX104" fmla="*/ 511969 w 669132"/>
                    <a:gd name="connsiteY104" fmla="*/ 71438 h 812136"/>
                    <a:gd name="connsiteX105" fmla="*/ 519113 w 669132"/>
                    <a:gd name="connsiteY105" fmla="*/ 85725 h 812136"/>
                    <a:gd name="connsiteX106" fmla="*/ 526257 w 669132"/>
                    <a:gd name="connsiteY106" fmla="*/ 90488 h 812136"/>
                    <a:gd name="connsiteX107" fmla="*/ 533400 w 669132"/>
                    <a:gd name="connsiteY107" fmla="*/ 97631 h 812136"/>
                    <a:gd name="connsiteX108" fmla="*/ 538163 w 669132"/>
                    <a:gd name="connsiteY108" fmla="*/ 104775 h 812136"/>
                    <a:gd name="connsiteX109" fmla="*/ 545307 w 669132"/>
                    <a:gd name="connsiteY109" fmla="*/ 107156 h 812136"/>
                    <a:gd name="connsiteX110" fmla="*/ 552450 w 669132"/>
                    <a:gd name="connsiteY110" fmla="*/ 111919 h 812136"/>
                    <a:gd name="connsiteX111" fmla="*/ 566738 w 669132"/>
                    <a:gd name="connsiteY111" fmla="*/ 109538 h 812136"/>
                    <a:gd name="connsiteX112" fmla="*/ 590550 w 669132"/>
                    <a:gd name="connsiteY112" fmla="*/ 107156 h 812136"/>
                    <a:gd name="connsiteX113" fmla="*/ 609600 w 669132"/>
                    <a:gd name="connsiteY113" fmla="*/ 109538 h 812136"/>
                    <a:gd name="connsiteX114" fmla="*/ 626269 w 669132"/>
                    <a:gd name="connsiteY114" fmla="*/ 114300 h 812136"/>
                    <a:gd name="connsiteX115" fmla="*/ 633413 w 669132"/>
                    <a:gd name="connsiteY115" fmla="*/ 119063 h 812136"/>
                    <a:gd name="connsiteX116" fmla="*/ 652463 w 669132"/>
                    <a:gd name="connsiteY11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87049 w 669132"/>
                    <a:gd name="connsiteY66" fmla="*/ 213709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04800 w 669132"/>
                    <a:gd name="connsiteY66" fmla="*/ 209550 h 812136"/>
                    <a:gd name="connsiteX67" fmla="*/ 311944 w 669132"/>
                    <a:gd name="connsiteY67" fmla="*/ 202406 h 812136"/>
                    <a:gd name="connsiteX68" fmla="*/ 319088 w 669132"/>
                    <a:gd name="connsiteY68" fmla="*/ 200025 h 812136"/>
                    <a:gd name="connsiteX69" fmla="*/ 333375 w 669132"/>
                    <a:gd name="connsiteY69" fmla="*/ 192881 h 812136"/>
                    <a:gd name="connsiteX70" fmla="*/ 347663 w 669132"/>
                    <a:gd name="connsiteY70" fmla="*/ 190500 h 812136"/>
                    <a:gd name="connsiteX71" fmla="*/ 361950 w 669132"/>
                    <a:gd name="connsiteY71" fmla="*/ 185738 h 812136"/>
                    <a:gd name="connsiteX72" fmla="*/ 369094 w 669132"/>
                    <a:gd name="connsiteY72" fmla="*/ 180975 h 812136"/>
                    <a:gd name="connsiteX73" fmla="*/ 373857 w 669132"/>
                    <a:gd name="connsiteY73" fmla="*/ 173831 h 812136"/>
                    <a:gd name="connsiteX74" fmla="*/ 381000 w 669132"/>
                    <a:gd name="connsiteY74" fmla="*/ 171450 h 812136"/>
                    <a:gd name="connsiteX75" fmla="*/ 388144 w 669132"/>
                    <a:gd name="connsiteY75" fmla="*/ 166688 h 812136"/>
                    <a:gd name="connsiteX76" fmla="*/ 390525 w 669132"/>
                    <a:gd name="connsiteY76" fmla="*/ 159544 h 812136"/>
                    <a:gd name="connsiteX77" fmla="*/ 395288 w 669132"/>
                    <a:gd name="connsiteY77" fmla="*/ 152400 h 812136"/>
                    <a:gd name="connsiteX78" fmla="*/ 404813 w 669132"/>
                    <a:gd name="connsiteY78" fmla="*/ 130969 h 812136"/>
                    <a:gd name="connsiteX79" fmla="*/ 407194 w 669132"/>
                    <a:gd name="connsiteY79" fmla="*/ 111919 h 812136"/>
                    <a:gd name="connsiteX80" fmla="*/ 392907 w 669132"/>
                    <a:gd name="connsiteY80" fmla="*/ 107156 h 812136"/>
                    <a:gd name="connsiteX81" fmla="*/ 378619 w 669132"/>
                    <a:gd name="connsiteY81" fmla="*/ 102394 h 812136"/>
                    <a:gd name="connsiteX82" fmla="*/ 369094 w 669132"/>
                    <a:gd name="connsiteY82" fmla="*/ 100013 h 812136"/>
                    <a:gd name="connsiteX83" fmla="*/ 366713 w 669132"/>
                    <a:gd name="connsiteY83" fmla="*/ 92869 h 812136"/>
                    <a:gd name="connsiteX84" fmla="*/ 357188 w 669132"/>
                    <a:gd name="connsiteY84" fmla="*/ 83344 h 812136"/>
                    <a:gd name="connsiteX85" fmla="*/ 371475 w 669132"/>
                    <a:gd name="connsiteY85" fmla="*/ 78581 h 812136"/>
                    <a:gd name="connsiteX86" fmla="*/ 388144 w 669132"/>
                    <a:gd name="connsiteY86" fmla="*/ 71438 h 812136"/>
                    <a:gd name="connsiteX87" fmla="*/ 404813 w 669132"/>
                    <a:gd name="connsiteY87" fmla="*/ 54769 h 812136"/>
                    <a:gd name="connsiteX88" fmla="*/ 414338 w 669132"/>
                    <a:gd name="connsiteY88" fmla="*/ 40481 h 812136"/>
                    <a:gd name="connsiteX89" fmla="*/ 419100 w 669132"/>
                    <a:gd name="connsiteY89" fmla="*/ 33338 h 812136"/>
                    <a:gd name="connsiteX90" fmla="*/ 426244 w 669132"/>
                    <a:gd name="connsiteY90" fmla="*/ 30956 h 812136"/>
                    <a:gd name="connsiteX91" fmla="*/ 431007 w 669132"/>
                    <a:gd name="connsiteY91" fmla="*/ 23813 h 812136"/>
                    <a:gd name="connsiteX92" fmla="*/ 445294 w 669132"/>
                    <a:gd name="connsiteY92" fmla="*/ 14288 h 812136"/>
                    <a:gd name="connsiteX93" fmla="*/ 461963 w 669132"/>
                    <a:gd name="connsiteY93" fmla="*/ 7144 h 812136"/>
                    <a:gd name="connsiteX94" fmla="*/ 471488 w 669132"/>
                    <a:gd name="connsiteY94" fmla="*/ 0 h 812136"/>
                    <a:gd name="connsiteX95" fmla="*/ 490538 w 669132"/>
                    <a:gd name="connsiteY95" fmla="*/ 11906 h 812136"/>
                    <a:gd name="connsiteX96" fmla="*/ 504825 w 669132"/>
                    <a:gd name="connsiteY96" fmla="*/ 21431 h 812136"/>
                    <a:gd name="connsiteX97" fmla="*/ 516732 w 669132"/>
                    <a:gd name="connsiteY97" fmla="*/ 33338 h 812136"/>
                    <a:gd name="connsiteX98" fmla="*/ 528638 w 669132"/>
                    <a:gd name="connsiteY98" fmla="*/ 45244 h 812136"/>
                    <a:gd name="connsiteX99" fmla="*/ 521494 w 669132"/>
                    <a:gd name="connsiteY99" fmla="*/ 61913 h 812136"/>
                    <a:gd name="connsiteX100" fmla="*/ 514350 w 669132"/>
                    <a:gd name="connsiteY100" fmla="*/ 64294 h 812136"/>
                    <a:gd name="connsiteX101" fmla="*/ 511969 w 669132"/>
                    <a:gd name="connsiteY101" fmla="*/ 71438 h 812136"/>
                    <a:gd name="connsiteX102" fmla="*/ 519113 w 669132"/>
                    <a:gd name="connsiteY102" fmla="*/ 85725 h 812136"/>
                    <a:gd name="connsiteX103" fmla="*/ 526257 w 669132"/>
                    <a:gd name="connsiteY103" fmla="*/ 90488 h 812136"/>
                    <a:gd name="connsiteX104" fmla="*/ 533400 w 669132"/>
                    <a:gd name="connsiteY104" fmla="*/ 97631 h 812136"/>
                    <a:gd name="connsiteX105" fmla="*/ 538163 w 669132"/>
                    <a:gd name="connsiteY105" fmla="*/ 104775 h 812136"/>
                    <a:gd name="connsiteX106" fmla="*/ 545307 w 669132"/>
                    <a:gd name="connsiteY106" fmla="*/ 107156 h 812136"/>
                    <a:gd name="connsiteX107" fmla="*/ 552450 w 669132"/>
                    <a:gd name="connsiteY107" fmla="*/ 111919 h 812136"/>
                    <a:gd name="connsiteX108" fmla="*/ 566738 w 669132"/>
                    <a:gd name="connsiteY108" fmla="*/ 109538 h 812136"/>
                    <a:gd name="connsiteX109" fmla="*/ 590550 w 669132"/>
                    <a:gd name="connsiteY109" fmla="*/ 107156 h 812136"/>
                    <a:gd name="connsiteX110" fmla="*/ 609600 w 669132"/>
                    <a:gd name="connsiteY110" fmla="*/ 109538 h 812136"/>
                    <a:gd name="connsiteX111" fmla="*/ 626269 w 669132"/>
                    <a:gd name="connsiteY111" fmla="*/ 114300 h 812136"/>
                    <a:gd name="connsiteX112" fmla="*/ 633413 w 669132"/>
                    <a:gd name="connsiteY112" fmla="*/ 119063 h 812136"/>
                    <a:gd name="connsiteX113" fmla="*/ 652463 w 669132"/>
                    <a:gd name="connsiteY11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1944 w 669132"/>
                    <a:gd name="connsiteY66" fmla="*/ 202406 h 812136"/>
                    <a:gd name="connsiteX67" fmla="*/ 319088 w 669132"/>
                    <a:gd name="connsiteY67" fmla="*/ 200025 h 812136"/>
                    <a:gd name="connsiteX68" fmla="*/ 333375 w 669132"/>
                    <a:gd name="connsiteY68" fmla="*/ 192881 h 812136"/>
                    <a:gd name="connsiteX69" fmla="*/ 347663 w 669132"/>
                    <a:gd name="connsiteY69" fmla="*/ 190500 h 812136"/>
                    <a:gd name="connsiteX70" fmla="*/ 361950 w 669132"/>
                    <a:gd name="connsiteY70" fmla="*/ 185738 h 812136"/>
                    <a:gd name="connsiteX71" fmla="*/ 369094 w 669132"/>
                    <a:gd name="connsiteY71" fmla="*/ 180975 h 812136"/>
                    <a:gd name="connsiteX72" fmla="*/ 373857 w 669132"/>
                    <a:gd name="connsiteY72" fmla="*/ 173831 h 812136"/>
                    <a:gd name="connsiteX73" fmla="*/ 381000 w 669132"/>
                    <a:gd name="connsiteY73" fmla="*/ 171450 h 812136"/>
                    <a:gd name="connsiteX74" fmla="*/ 388144 w 669132"/>
                    <a:gd name="connsiteY74" fmla="*/ 166688 h 812136"/>
                    <a:gd name="connsiteX75" fmla="*/ 390525 w 669132"/>
                    <a:gd name="connsiteY75" fmla="*/ 159544 h 812136"/>
                    <a:gd name="connsiteX76" fmla="*/ 395288 w 669132"/>
                    <a:gd name="connsiteY76" fmla="*/ 152400 h 812136"/>
                    <a:gd name="connsiteX77" fmla="*/ 404813 w 669132"/>
                    <a:gd name="connsiteY77" fmla="*/ 130969 h 812136"/>
                    <a:gd name="connsiteX78" fmla="*/ 407194 w 669132"/>
                    <a:gd name="connsiteY78" fmla="*/ 111919 h 812136"/>
                    <a:gd name="connsiteX79" fmla="*/ 392907 w 669132"/>
                    <a:gd name="connsiteY79" fmla="*/ 107156 h 812136"/>
                    <a:gd name="connsiteX80" fmla="*/ 378619 w 669132"/>
                    <a:gd name="connsiteY80" fmla="*/ 102394 h 812136"/>
                    <a:gd name="connsiteX81" fmla="*/ 369094 w 669132"/>
                    <a:gd name="connsiteY81" fmla="*/ 100013 h 812136"/>
                    <a:gd name="connsiteX82" fmla="*/ 366713 w 669132"/>
                    <a:gd name="connsiteY82" fmla="*/ 92869 h 812136"/>
                    <a:gd name="connsiteX83" fmla="*/ 357188 w 669132"/>
                    <a:gd name="connsiteY83" fmla="*/ 83344 h 812136"/>
                    <a:gd name="connsiteX84" fmla="*/ 371475 w 669132"/>
                    <a:gd name="connsiteY84" fmla="*/ 78581 h 812136"/>
                    <a:gd name="connsiteX85" fmla="*/ 388144 w 669132"/>
                    <a:gd name="connsiteY85" fmla="*/ 71438 h 812136"/>
                    <a:gd name="connsiteX86" fmla="*/ 404813 w 669132"/>
                    <a:gd name="connsiteY86" fmla="*/ 54769 h 812136"/>
                    <a:gd name="connsiteX87" fmla="*/ 414338 w 669132"/>
                    <a:gd name="connsiteY87" fmla="*/ 40481 h 812136"/>
                    <a:gd name="connsiteX88" fmla="*/ 419100 w 669132"/>
                    <a:gd name="connsiteY88" fmla="*/ 33338 h 812136"/>
                    <a:gd name="connsiteX89" fmla="*/ 426244 w 669132"/>
                    <a:gd name="connsiteY89" fmla="*/ 30956 h 812136"/>
                    <a:gd name="connsiteX90" fmla="*/ 431007 w 669132"/>
                    <a:gd name="connsiteY90" fmla="*/ 23813 h 812136"/>
                    <a:gd name="connsiteX91" fmla="*/ 445294 w 669132"/>
                    <a:gd name="connsiteY91" fmla="*/ 14288 h 812136"/>
                    <a:gd name="connsiteX92" fmla="*/ 461963 w 669132"/>
                    <a:gd name="connsiteY92" fmla="*/ 7144 h 812136"/>
                    <a:gd name="connsiteX93" fmla="*/ 471488 w 669132"/>
                    <a:gd name="connsiteY93" fmla="*/ 0 h 812136"/>
                    <a:gd name="connsiteX94" fmla="*/ 490538 w 669132"/>
                    <a:gd name="connsiteY94" fmla="*/ 11906 h 812136"/>
                    <a:gd name="connsiteX95" fmla="*/ 504825 w 669132"/>
                    <a:gd name="connsiteY95" fmla="*/ 21431 h 812136"/>
                    <a:gd name="connsiteX96" fmla="*/ 516732 w 669132"/>
                    <a:gd name="connsiteY96" fmla="*/ 33338 h 812136"/>
                    <a:gd name="connsiteX97" fmla="*/ 528638 w 669132"/>
                    <a:gd name="connsiteY97" fmla="*/ 45244 h 812136"/>
                    <a:gd name="connsiteX98" fmla="*/ 521494 w 669132"/>
                    <a:gd name="connsiteY98" fmla="*/ 61913 h 812136"/>
                    <a:gd name="connsiteX99" fmla="*/ 514350 w 669132"/>
                    <a:gd name="connsiteY99" fmla="*/ 64294 h 812136"/>
                    <a:gd name="connsiteX100" fmla="*/ 511969 w 669132"/>
                    <a:gd name="connsiteY100" fmla="*/ 71438 h 812136"/>
                    <a:gd name="connsiteX101" fmla="*/ 519113 w 669132"/>
                    <a:gd name="connsiteY101" fmla="*/ 85725 h 812136"/>
                    <a:gd name="connsiteX102" fmla="*/ 526257 w 669132"/>
                    <a:gd name="connsiteY102" fmla="*/ 90488 h 812136"/>
                    <a:gd name="connsiteX103" fmla="*/ 533400 w 669132"/>
                    <a:gd name="connsiteY103" fmla="*/ 97631 h 812136"/>
                    <a:gd name="connsiteX104" fmla="*/ 538163 w 669132"/>
                    <a:gd name="connsiteY104" fmla="*/ 104775 h 812136"/>
                    <a:gd name="connsiteX105" fmla="*/ 545307 w 669132"/>
                    <a:gd name="connsiteY105" fmla="*/ 107156 h 812136"/>
                    <a:gd name="connsiteX106" fmla="*/ 552450 w 669132"/>
                    <a:gd name="connsiteY106" fmla="*/ 111919 h 812136"/>
                    <a:gd name="connsiteX107" fmla="*/ 566738 w 669132"/>
                    <a:gd name="connsiteY107" fmla="*/ 109538 h 812136"/>
                    <a:gd name="connsiteX108" fmla="*/ 590550 w 669132"/>
                    <a:gd name="connsiteY108" fmla="*/ 107156 h 812136"/>
                    <a:gd name="connsiteX109" fmla="*/ 609600 w 669132"/>
                    <a:gd name="connsiteY109" fmla="*/ 109538 h 812136"/>
                    <a:gd name="connsiteX110" fmla="*/ 626269 w 669132"/>
                    <a:gd name="connsiteY110" fmla="*/ 114300 h 812136"/>
                    <a:gd name="connsiteX111" fmla="*/ 633413 w 669132"/>
                    <a:gd name="connsiteY111" fmla="*/ 119063 h 812136"/>
                    <a:gd name="connsiteX112" fmla="*/ 652463 w 669132"/>
                    <a:gd name="connsiteY11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9088 w 669132"/>
                    <a:gd name="connsiteY66" fmla="*/ 200025 h 812136"/>
                    <a:gd name="connsiteX67" fmla="*/ 333375 w 669132"/>
                    <a:gd name="connsiteY67" fmla="*/ 192881 h 812136"/>
                    <a:gd name="connsiteX68" fmla="*/ 347663 w 669132"/>
                    <a:gd name="connsiteY68" fmla="*/ 190500 h 812136"/>
                    <a:gd name="connsiteX69" fmla="*/ 361950 w 669132"/>
                    <a:gd name="connsiteY69" fmla="*/ 185738 h 812136"/>
                    <a:gd name="connsiteX70" fmla="*/ 369094 w 669132"/>
                    <a:gd name="connsiteY70" fmla="*/ 180975 h 812136"/>
                    <a:gd name="connsiteX71" fmla="*/ 373857 w 669132"/>
                    <a:gd name="connsiteY71" fmla="*/ 173831 h 812136"/>
                    <a:gd name="connsiteX72" fmla="*/ 381000 w 669132"/>
                    <a:gd name="connsiteY72" fmla="*/ 171450 h 812136"/>
                    <a:gd name="connsiteX73" fmla="*/ 388144 w 669132"/>
                    <a:gd name="connsiteY73" fmla="*/ 166688 h 812136"/>
                    <a:gd name="connsiteX74" fmla="*/ 390525 w 669132"/>
                    <a:gd name="connsiteY74" fmla="*/ 159544 h 812136"/>
                    <a:gd name="connsiteX75" fmla="*/ 395288 w 669132"/>
                    <a:gd name="connsiteY75" fmla="*/ 152400 h 812136"/>
                    <a:gd name="connsiteX76" fmla="*/ 404813 w 669132"/>
                    <a:gd name="connsiteY76" fmla="*/ 130969 h 812136"/>
                    <a:gd name="connsiteX77" fmla="*/ 407194 w 669132"/>
                    <a:gd name="connsiteY77" fmla="*/ 111919 h 812136"/>
                    <a:gd name="connsiteX78" fmla="*/ 392907 w 669132"/>
                    <a:gd name="connsiteY78" fmla="*/ 107156 h 812136"/>
                    <a:gd name="connsiteX79" fmla="*/ 378619 w 669132"/>
                    <a:gd name="connsiteY79" fmla="*/ 102394 h 812136"/>
                    <a:gd name="connsiteX80" fmla="*/ 369094 w 669132"/>
                    <a:gd name="connsiteY80" fmla="*/ 100013 h 812136"/>
                    <a:gd name="connsiteX81" fmla="*/ 366713 w 669132"/>
                    <a:gd name="connsiteY81" fmla="*/ 92869 h 812136"/>
                    <a:gd name="connsiteX82" fmla="*/ 357188 w 669132"/>
                    <a:gd name="connsiteY82" fmla="*/ 83344 h 812136"/>
                    <a:gd name="connsiteX83" fmla="*/ 371475 w 669132"/>
                    <a:gd name="connsiteY83" fmla="*/ 78581 h 812136"/>
                    <a:gd name="connsiteX84" fmla="*/ 388144 w 669132"/>
                    <a:gd name="connsiteY84" fmla="*/ 71438 h 812136"/>
                    <a:gd name="connsiteX85" fmla="*/ 404813 w 669132"/>
                    <a:gd name="connsiteY85" fmla="*/ 54769 h 812136"/>
                    <a:gd name="connsiteX86" fmla="*/ 414338 w 669132"/>
                    <a:gd name="connsiteY86" fmla="*/ 40481 h 812136"/>
                    <a:gd name="connsiteX87" fmla="*/ 419100 w 669132"/>
                    <a:gd name="connsiteY87" fmla="*/ 33338 h 812136"/>
                    <a:gd name="connsiteX88" fmla="*/ 426244 w 669132"/>
                    <a:gd name="connsiteY88" fmla="*/ 30956 h 812136"/>
                    <a:gd name="connsiteX89" fmla="*/ 431007 w 669132"/>
                    <a:gd name="connsiteY89" fmla="*/ 23813 h 812136"/>
                    <a:gd name="connsiteX90" fmla="*/ 445294 w 669132"/>
                    <a:gd name="connsiteY90" fmla="*/ 14288 h 812136"/>
                    <a:gd name="connsiteX91" fmla="*/ 461963 w 669132"/>
                    <a:gd name="connsiteY91" fmla="*/ 7144 h 812136"/>
                    <a:gd name="connsiteX92" fmla="*/ 471488 w 669132"/>
                    <a:gd name="connsiteY92" fmla="*/ 0 h 812136"/>
                    <a:gd name="connsiteX93" fmla="*/ 490538 w 669132"/>
                    <a:gd name="connsiteY93" fmla="*/ 11906 h 812136"/>
                    <a:gd name="connsiteX94" fmla="*/ 504825 w 669132"/>
                    <a:gd name="connsiteY94" fmla="*/ 21431 h 812136"/>
                    <a:gd name="connsiteX95" fmla="*/ 516732 w 669132"/>
                    <a:gd name="connsiteY95" fmla="*/ 33338 h 812136"/>
                    <a:gd name="connsiteX96" fmla="*/ 528638 w 669132"/>
                    <a:gd name="connsiteY96" fmla="*/ 45244 h 812136"/>
                    <a:gd name="connsiteX97" fmla="*/ 521494 w 669132"/>
                    <a:gd name="connsiteY97" fmla="*/ 61913 h 812136"/>
                    <a:gd name="connsiteX98" fmla="*/ 514350 w 669132"/>
                    <a:gd name="connsiteY98" fmla="*/ 64294 h 812136"/>
                    <a:gd name="connsiteX99" fmla="*/ 511969 w 669132"/>
                    <a:gd name="connsiteY99" fmla="*/ 71438 h 812136"/>
                    <a:gd name="connsiteX100" fmla="*/ 519113 w 669132"/>
                    <a:gd name="connsiteY100" fmla="*/ 85725 h 812136"/>
                    <a:gd name="connsiteX101" fmla="*/ 526257 w 669132"/>
                    <a:gd name="connsiteY101" fmla="*/ 90488 h 812136"/>
                    <a:gd name="connsiteX102" fmla="*/ 533400 w 669132"/>
                    <a:gd name="connsiteY102" fmla="*/ 97631 h 812136"/>
                    <a:gd name="connsiteX103" fmla="*/ 538163 w 669132"/>
                    <a:gd name="connsiteY103" fmla="*/ 104775 h 812136"/>
                    <a:gd name="connsiteX104" fmla="*/ 545307 w 669132"/>
                    <a:gd name="connsiteY104" fmla="*/ 107156 h 812136"/>
                    <a:gd name="connsiteX105" fmla="*/ 552450 w 669132"/>
                    <a:gd name="connsiteY105" fmla="*/ 111919 h 812136"/>
                    <a:gd name="connsiteX106" fmla="*/ 566738 w 669132"/>
                    <a:gd name="connsiteY106" fmla="*/ 109538 h 812136"/>
                    <a:gd name="connsiteX107" fmla="*/ 590550 w 669132"/>
                    <a:gd name="connsiteY107" fmla="*/ 107156 h 812136"/>
                    <a:gd name="connsiteX108" fmla="*/ 609600 w 669132"/>
                    <a:gd name="connsiteY108" fmla="*/ 109538 h 812136"/>
                    <a:gd name="connsiteX109" fmla="*/ 626269 w 669132"/>
                    <a:gd name="connsiteY109" fmla="*/ 114300 h 812136"/>
                    <a:gd name="connsiteX110" fmla="*/ 633413 w 669132"/>
                    <a:gd name="connsiteY110" fmla="*/ 119063 h 812136"/>
                    <a:gd name="connsiteX111" fmla="*/ 652463 w 669132"/>
                    <a:gd name="connsiteY11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33375 w 669132"/>
                    <a:gd name="connsiteY66" fmla="*/ 192881 h 812136"/>
                    <a:gd name="connsiteX67" fmla="*/ 347663 w 669132"/>
                    <a:gd name="connsiteY67" fmla="*/ 190500 h 812136"/>
                    <a:gd name="connsiteX68" fmla="*/ 361950 w 669132"/>
                    <a:gd name="connsiteY68" fmla="*/ 185738 h 812136"/>
                    <a:gd name="connsiteX69" fmla="*/ 369094 w 669132"/>
                    <a:gd name="connsiteY69" fmla="*/ 180975 h 812136"/>
                    <a:gd name="connsiteX70" fmla="*/ 373857 w 669132"/>
                    <a:gd name="connsiteY70" fmla="*/ 173831 h 812136"/>
                    <a:gd name="connsiteX71" fmla="*/ 381000 w 669132"/>
                    <a:gd name="connsiteY71" fmla="*/ 171450 h 812136"/>
                    <a:gd name="connsiteX72" fmla="*/ 388144 w 669132"/>
                    <a:gd name="connsiteY72" fmla="*/ 166688 h 812136"/>
                    <a:gd name="connsiteX73" fmla="*/ 390525 w 669132"/>
                    <a:gd name="connsiteY73" fmla="*/ 159544 h 812136"/>
                    <a:gd name="connsiteX74" fmla="*/ 395288 w 669132"/>
                    <a:gd name="connsiteY74" fmla="*/ 152400 h 812136"/>
                    <a:gd name="connsiteX75" fmla="*/ 404813 w 669132"/>
                    <a:gd name="connsiteY75" fmla="*/ 130969 h 812136"/>
                    <a:gd name="connsiteX76" fmla="*/ 407194 w 669132"/>
                    <a:gd name="connsiteY76" fmla="*/ 111919 h 812136"/>
                    <a:gd name="connsiteX77" fmla="*/ 392907 w 669132"/>
                    <a:gd name="connsiteY77" fmla="*/ 107156 h 812136"/>
                    <a:gd name="connsiteX78" fmla="*/ 378619 w 669132"/>
                    <a:gd name="connsiteY78" fmla="*/ 102394 h 812136"/>
                    <a:gd name="connsiteX79" fmla="*/ 369094 w 669132"/>
                    <a:gd name="connsiteY79" fmla="*/ 100013 h 812136"/>
                    <a:gd name="connsiteX80" fmla="*/ 366713 w 669132"/>
                    <a:gd name="connsiteY80" fmla="*/ 92869 h 812136"/>
                    <a:gd name="connsiteX81" fmla="*/ 357188 w 669132"/>
                    <a:gd name="connsiteY81" fmla="*/ 83344 h 812136"/>
                    <a:gd name="connsiteX82" fmla="*/ 371475 w 669132"/>
                    <a:gd name="connsiteY82" fmla="*/ 78581 h 812136"/>
                    <a:gd name="connsiteX83" fmla="*/ 388144 w 669132"/>
                    <a:gd name="connsiteY83" fmla="*/ 71438 h 812136"/>
                    <a:gd name="connsiteX84" fmla="*/ 404813 w 669132"/>
                    <a:gd name="connsiteY84" fmla="*/ 54769 h 812136"/>
                    <a:gd name="connsiteX85" fmla="*/ 414338 w 669132"/>
                    <a:gd name="connsiteY85" fmla="*/ 40481 h 812136"/>
                    <a:gd name="connsiteX86" fmla="*/ 419100 w 669132"/>
                    <a:gd name="connsiteY86" fmla="*/ 33338 h 812136"/>
                    <a:gd name="connsiteX87" fmla="*/ 426244 w 669132"/>
                    <a:gd name="connsiteY87" fmla="*/ 30956 h 812136"/>
                    <a:gd name="connsiteX88" fmla="*/ 431007 w 669132"/>
                    <a:gd name="connsiteY88" fmla="*/ 23813 h 812136"/>
                    <a:gd name="connsiteX89" fmla="*/ 445294 w 669132"/>
                    <a:gd name="connsiteY89" fmla="*/ 14288 h 812136"/>
                    <a:gd name="connsiteX90" fmla="*/ 461963 w 669132"/>
                    <a:gd name="connsiteY90" fmla="*/ 7144 h 812136"/>
                    <a:gd name="connsiteX91" fmla="*/ 471488 w 669132"/>
                    <a:gd name="connsiteY91" fmla="*/ 0 h 812136"/>
                    <a:gd name="connsiteX92" fmla="*/ 490538 w 669132"/>
                    <a:gd name="connsiteY92" fmla="*/ 11906 h 812136"/>
                    <a:gd name="connsiteX93" fmla="*/ 504825 w 669132"/>
                    <a:gd name="connsiteY93" fmla="*/ 21431 h 812136"/>
                    <a:gd name="connsiteX94" fmla="*/ 516732 w 669132"/>
                    <a:gd name="connsiteY94" fmla="*/ 33338 h 812136"/>
                    <a:gd name="connsiteX95" fmla="*/ 528638 w 669132"/>
                    <a:gd name="connsiteY95" fmla="*/ 45244 h 812136"/>
                    <a:gd name="connsiteX96" fmla="*/ 521494 w 669132"/>
                    <a:gd name="connsiteY96" fmla="*/ 61913 h 812136"/>
                    <a:gd name="connsiteX97" fmla="*/ 514350 w 669132"/>
                    <a:gd name="connsiteY97" fmla="*/ 64294 h 812136"/>
                    <a:gd name="connsiteX98" fmla="*/ 511969 w 669132"/>
                    <a:gd name="connsiteY98" fmla="*/ 71438 h 812136"/>
                    <a:gd name="connsiteX99" fmla="*/ 519113 w 669132"/>
                    <a:gd name="connsiteY99" fmla="*/ 85725 h 812136"/>
                    <a:gd name="connsiteX100" fmla="*/ 526257 w 669132"/>
                    <a:gd name="connsiteY100" fmla="*/ 90488 h 812136"/>
                    <a:gd name="connsiteX101" fmla="*/ 533400 w 669132"/>
                    <a:gd name="connsiteY101" fmla="*/ 97631 h 812136"/>
                    <a:gd name="connsiteX102" fmla="*/ 538163 w 669132"/>
                    <a:gd name="connsiteY102" fmla="*/ 104775 h 812136"/>
                    <a:gd name="connsiteX103" fmla="*/ 545307 w 669132"/>
                    <a:gd name="connsiteY103" fmla="*/ 107156 h 812136"/>
                    <a:gd name="connsiteX104" fmla="*/ 552450 w 669132"/>
                    <a:gd name="connsiteY104" fmla="*/ 111919 h 812136"/>
                    <a:gd name="connsiteX105" fmla="*/ 566738 w 669132"/>
                    <a:gd name="connsiteY105" fmla="*/ 109538 h 812136"/>
                    <a:gd name="connsiteX106" fmla="*/ 590550 w 669132"/>
                    <a:gd name="connsiteY106" fmla="*/ 107156 h 812136"/>
                    <a:gd name="connsiteX107" fmla="*/ 609600 w 669132"/>
                    <a:gd name="connsiteY107" fmla="*/ 109538 h 812136"/>
                    <a:gd name="connsiteX108" fmla="*/ 626269 w 669132"/>
                    <a:gd name="connsiteY108" fmla="*/ 114300 h 812136"/>
                    <a:gd name="connsiteX109" fmla="*/ 633413 w 669132"/>
                    <a:gd name="connsiteY109" fmla="*/ 119063 h 812136"/>
                    <a:gd name="connsiteX110" fmla="*/ 652463 w 669132"/>
                    <a:gd name="connsiteY11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69094 w 669132"/>
                    <a:gd name="connsiteY68" fmla="*/ 180975 h 812136"/>
                    <a:gd name="connsiteX69" fmla="*/ 373857 w 669132"/>
                    <a:gd name="connsiteY69" fmla="*/ 173831 h 812136"/>
                    <a:gd name="connsiteX70" fmla="*/ 381000 w 669132"/>
                    <a:gd name="connsiteY70" fmla="*/ 171450 h 812136"/>
                    <a:gd name="connsiteX71" fmla="*/ 388144 w 669132"/>
                    <a:gd name="connsiteY71" fmla="*/ 166688 h 812136"/>
                    <a:gd name="connsiteX72" fmla="*/ 390525 w 669132"/>
                    <a:gd name="connsiteY72" fmla="*/ 159544 h 812136"/>
                    <a:gd name="connsiteX73" fmla="*/ 395288 w 669132"/>
                    <a:gd name="connsiteY73" fmla="*/ 152400 h 812136"/>
                    <a:gd name="connsiteX74" fmla="*/ 404813 w 669132"/>
                    <a:gd name="connsiteY74" fmla="*/ 130969 h 812136"/>
                    <a:gd name="connsiteX75" fmla="*/ 407194 w 669132"/>
                    <a:gd name="connsiteY75" fmla="*/ 111919 h 812136"/>
                    <a:gd name="connsiteX76" fmla="*/ 392907 w 669132"/>
                    <a:gd name="connsiteY76" fmla="*/ 107156 h 812136"/>
                    <a:gd name="connsiteX77" fmla="*/ 378619 w 669132"/>
                    <a:gd name="connsiteY77" fmla="*/ 102394 h 812136"/>
                    <a:gd name="connsiteX78" fmla="*/ 369094 w 669132"/>
                    <a:gd name="connsiteY78" fmla="*/ 100013 h 812136"/>
                    <a:gd name="connsiteX79" fmla="*/ 366713 w 669132"/>
                    <a:gd name="connsiteY79" fmla="*/ 92869 h 812136"/>
                    <a:gd name="connsiteX80" fmla="*/ 357188 w 669132"/>
                    <a:gd name="connsiteY80" fmla="*/ 83344 h 812136"/>
                    <a:gd name="connsiteX81" fmla="*/ 371475 w 669132"/>
                    <a:gd name="connsiteY81" fmla="*/ 78581 h 812136"/>
                    <a:gd name="connsiteX82" fmla="*/ 388144 w 669132"/>
                    <a:gd name="connsiteY82" fmla="*/ 71438 h 812136"/>
                    <a:gd name="connsiteX83" fmla="*/ 404813 w 669132"/>
                    <a:gd name="connsiteY83" fmla="*/ 54769 h 812136"/>
                    <a:gd name="connsiteX84" fmla="*/ 414338 w 669132"/>
                    <a:gd name="connsiteY84" fmla="*/ 40481 h 812136"/>
                    <a:gd name="connsiteX85" fmla="*/ 419100 w 669132"/>
                    <a:gd name="connsiteY85" fmla="*/ 33338 h 812136"/>
                    <a:gd name="connsiteX86" fmla="*/ 426244 w 669132"/>
                    <a:gd name="connsiteY86" fmla="*/ 30956 h 812136"/>
                    <a:gd name="connsiteX87" fmla="*/ 431007 w 669132"/>
                    <a:gd name="connsiteY87" fmla="*/ 23813 h 812136"/>
                    <a:gd name="connsiteX88" fmla="*/ 445294 w 669132"/>
                    <a:gd name="connsiteY88" fmla="*/ 14288 h 812136"/>
                    <a:gd name="connsiteX89" fmla="*/ 461963 w 669132"/>
                    <a:gd name="connsiteY89" fmla="*/ 7144 h 812136"/>
                    <a:gd name="connsiteX90" fmla="*/ 471488 w 669132"/>
                    <a:gd name="connsiteY90" fmla="*/ 0 h 812136"/>
                    <a:gd name="connsiteX91" fmla="*/ 490538 w 669132"/>
                    <a:gd name="connsiteY91" fmla="*/ 11906 h 812136"/>
                    <a:gd name="connsiteX92" fmla="*/ 504825 w 669132"/>
                    <a:gd name="connsiteY92" fmla="*/ 21431 h 812136"/>
                    <a:gd name="connsiteX93" fmla="*/ 516732 w 669132"/>
                    <a:gd name="connsiteY93" fmla="*/ 33338 h 812136"/>
                    <a:gd name="connsiteX94" fmla="*/ 528638 w 669132"/>
                    <a:gd name="connsiteY94" fmla="*/ 45244 h 812136"/>
                    <a:gd name="connsiteX95" fmla="*/ 521494 w 669132"/>
                    <a:gd name="connsiteY95" fmla="*/ 61913 h 812136"/>
                    <a:gd name="connsiteX96" fmla="*/ 514350 w 669132"/>
                    <a:gd name="connsiteY96" fmla="*/ 64294 h 812136"/>
                    <a:gd name="connsiteX97" fmla="*/ 511969 w 669132"/>
                    <a:gd name="connsiteY97" fmla="*/ 71438 h 812136"/>
                    <a:gd name="connsiteX98" fmla="*/ 519113 w 669132"/>
                    <a:gd name="connsiteY98" fmla="*/ 85725 h 812136"/>
                    <a:gd name="connsiteX99" fmla="*/ 526257 w 669132"/>
                    <a:gd name="connsiteY99" fmla="*/ 90488 h 812136"/>
                    <a:gd name="connsiteX100" fmla="*/ 533400 w 669132"/>
                    <a:gd name="connsiteY100" fmla="*/ 97631 h 812136"/>
                    <a:gd name="connsiteX101" fmla="*/ 538163 w 669132"/>
                    <a:gd name="connsiteY101" fmla="*/ 104775 h 812136"/>
                    <a:gd name="connsiteX102" fmla="*/ 545307 w 669132"/>
                    <a:gd name="connsiteY102" fmla="*/ 107156 h 812136"/>
                    <a:gd name="connsiteX103" fmla="*/ 552450 w 669132"/>
                    <a:gd name="connsiteY103" fmla="*/ 111919 h 812136"/>
                    <a:gd name="connsiteX104" fmla="*/ 566738 w 669132"/>
                    <a:gd name="connsiteY104" fmla="*/ 109538 h 812136"/>
                    <a:gd name="connsiteX105" fmla="*/ 590550 w 669132"/>
                    <a:gd name="connsiteY105" fmla="*/ 107156 h 812136"/>
                    <a:gd name="connsiteX106" fmla="*/ 609600 w 669132"/>
                    <a:gd name="connsiteY106" fmla="*/ 109538 h 812136"/>
                    <a:gd name="connsiteX107" fmla="*/ 626269 w 669132"/>
                    <a:gd name="connsiteY107" fmla="*/ 114300 h 812136"/>
                    <a:gd name="connsiteX108" fmla="*/ 633413 w 669132"/>
                    <a:gd name="connsiteY108" fmla="*/ 119063 h 812136"/>
                    <a:gd name="connsiteX109" fmla="*/ 652463 w 669132"/>
                    <a:gd name="connsiteY10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73857 w 669132"/>
                    <a:gd name="connsiteY68" fmla="*/ 173831 h 812136"/>
                    <a:gd name="connsiteX69" fmla="*/ 381000 w 669132"/>
                    <a:gd name="connsiteY69" fmla="*/ 171450 h 812136"/>
                    <a:gd name="connsiteX70" fmla="*/ 388144 w 669132"/>
                    <a:gd name="connsiteY70" fmla="*/ 166688 h 812136"/>
                    <a:gd name="connsiteX71" fmla="*/ 390525 w 669132"/>
                    <a:gd name="connsiteY71" fmla="*/ 159544 h 812136"/>
                    <a:gd name="connsiteX72" fmla="*/ 395288 w 669132"/>
                    <a:gd name="connsiteY72" fmla="*/ 152400 h 812136"/>
                    <a:gd name="connsiteX73" fmla="*/ 404813 w 669132"/>
                    <a:gd name="connsiteY73" fmla="*/ 130969 h 812136"/>
                    <a:gd name="connsiteX74" fmla="*/ 407194 w 669132"/>
                    <a:gd name="connsiteY74" fmla="*/ 111919 h 812136"/>
                    <a:gd name="connsiteX75" fmla="*/ 392907 w 669132"/>
                    <a:gd name="connsiteY75" fmla="*/ 107156 h 812136"/>
                    <a:gd name="connsiteX76" fmla="*/ 378619 w 669132"/>
                    <a:gd name="connsiteY76" fmla="*/ 102394 h 812136"/>
                    <a:gd name="connsiteX77" fmla="*/ 369094 w 669132"/>
                    <a:gd name="connsiteY77" fmla="*/ 100013 h 812136"/>
                    <a:gd name="connsiteX78" fmla="*/ 366713 w 669132"/>
                    <a:gd name="connsiteY78" fmla="*/ 92869 h 812136"/>
                    <a:gd name="connsiteX79" fmla="*/ 357188 w 669132"/>
                    <a:gd name="connsiteY79" fmla="*/ 83344 h 812136"/>
                    <a:gd name="connsiteX80" fmla="*/ 371475 w 669132"/>
                    <a:gd name="connsiteY80" fmla="*/ 78581 h 812136"/>
                    <a:gd name="connsiteX81" fmla="*/ 388144 w 669132"/>
                    <a:gd name="connsiteY81" fmla="*/ 71438 h 812136"/>
                    <a:gd name="connsiteX82" fmla="*/ 404813 w 669132"/>
                    <a:gd name="connsiteY82" fmla="*/ 54769 h 812136"/>
                    <a:gd name="connsiteX83" fmla="*/ 414338 w 669132"/>
                    <a:gd name="connsiteY83" fmla="*/ 40481 h 812136"/>
                    <a:gd name="connsiteX84" fmla="*/ 419100 w 669132"/>
                    <a:gd name="connsiteY84" fmla="*/ 33338 h 812136"/>
                    <a:gd name="connsiteX85" fmla="*/ 426244 w 669132"/>
                    <a:gd name="connsiteY85" fmla="*/ 30956 h 812136"/>
                    <a:gd name="connsiteX86" fmla="*/ 431007 w 669132"/>
                    <a:gd name="connsiteY86" fmla="*/ 23813 h 812136"/>
                    <a:gd name="connsiteX87" fmla="*/ 445294 w 669132"/>
                    <a:gd name="connsiteY87" fmla="*/ 14288 h 812136"/>
                    <a:gd name="connsiteX88" fmla="*/ 461963 w 669132"/>
                    <a:gd name="connsiteY88" fmla="*/ 7144 h 812136"/>
                    <a:gd name="connsiteX89" fmla="*/ 471488 w 669132"/>
                    <a:gd name="connsiteY89" fmla="*/ 0 h 812136"/>
                    <a:gd name="connsiteX90" fmla="*/ 490538 w 669132"/>
                    <a:gd name="connsiteY90" fmla="*/ 11906 h 812136"/>
                    <a:gd name="connsiteX91" fmla="*/ 504825 w 669132"/>
                    <a:gd name="connsiteY91" fmla="*/ 21431 h 812136"/>
                    <a:gd name="connsiteX92" fmla="*/ 516732 w 669132"/>
                    <a:gd name="connsiteY92" fmla="*/ 33338 h 812136"/>
                    <a:gd name="connsiteX93" fmla="*/ 528638 w 669132"/>
                    <a:gd name="connsiteY93" fmla="*/ 45244 h 812136"/>
                    <a:gd name="connsiteX94" fmla="*/ 521494 w 669132"/>
                    <a:gd name="connsiteY94" fmla="*/ 61913 h 812136"/>
                    <a:gd name="connsiteX95" fmla="*/ 514350 w 669132"/>
                    <a:gd name="connsiteY95" fmla="*/ 64294 h 812136"/>
                    <a:gd name="connsiteX96" fmla="*/ 511969 w 669132"/>
                    <a:gd name="connsiteY96" fmla="*/ 71438 h 812136"/>
                    <a:gd name="connsiteX97" fmla="*/ 519113 w 669132"/>
                    <a:gd name="connsiteY97" fmla="*/ 85725 h 812136"/>
                    <a:gd name="connsiteX98" fmla="*/ 526257 w 669132"/>
                    <a:gd name="connsiteY98" fmla="*/ 90488 h 812136"/>
                    <a:gd name="connsiteX99" fmla="*/ 533400 w 669132"/>
                    <a:gd name="connsiteY99" fmla="*/ 97631 h 812136"/>
                    <a:gd name="connsiteX100" fmla="*/ 538163 w 669132"/>
                    <a:gd name="connsiteY100" fmla="*/ 104775 h 812136"/>
                    <a:gd name="connsiteX101" fmla="*/ 545307 w 669132"/>
                    <a:gd name="connsiteY101" fmla="*/ 107156 h 812136"/>
                    <a:gd name="connsiteX102" fmla="*/ 552450 w 669132"/>
                    <a:gd name="connsiteY102" fmla="*/ 111919 h 812136"/>
                    <a:gd name="connsiteX103" fmla="*/ 566738 w 669132"/>
                    <a:gd name="connsiteY103" fmla="*/ 109538 h 812136"/>
                    <a:gd name="connsiteX104" fmla="*/ 590550 w 669132"/>
                    <a:gd name="connsiteY104" fmla="*/ 107156 h 812136"/>
                    <a:gd name="connsiteX105" fmla="*/ 609600 w 669132"/>
                    <a:gd name="connsiteY105" fmla="*/ 109538 h 812136"/>
                    <a:gd name="connsiteX106" fmla="*/ 626269 w 669132"/>
                    <a:gd name="connsiteY106" fmla="*/ 114300 h 812136"/>
                    <a:gd name="connsiteX107" fmla="*/ 633413 w 669132"/>
                    <a:gd name="connsiteY107" fmla="*/ 119063 h 812136"/>
                    <a:gd name="connsiteX108" fmla="*/ 652463 w 669132"/>
                    <a:gd name="connsiteY10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73857 w 669132"/>
                    <a:gd name="connsiteY67" fmla="*/ 173831 h 812136"/>
                    <a:gd name="connsiteX68" fmla="*/ 381000 w 669132"/>
                    <a:gd name="connsiteY68" fmla="*/ 171450 h 812136"/>
                    <a:gd name="connsiteX69" fmla="*/ 388144 w 669132"/>
                    <a:gd name="connsiteY69" fmla="*/ 166688 h 812136"/>
                    <a:gd name="connsiteX70" fmla="*/ 390525 w 669132"/>
                    <a:gd name="connsiteY70" fmla="*/ 159544 h 812136"/>
                    <a:gd name="connsiteX71" fmla="*/ 395288 w 669132"/>
                    <a:gd name="connsiteY71" fmla="*/ 152400 h 812136"/>
                    <a:gd name="connsiteX72" fmla="*/ 404813 w 669132"/>
                    <a:gd name="connsiteY72" fmla="*/ 130969 h 812136"/>
                    <a:gd name="connsiteX73" fmla="*/ 407194 w 669132"/>
                    <a:gd name="connsiteY73" fmla="*/ 111919 h 812136"/>
                    <a:gd name="connsiteX74" fmla="*/ 392907 w 669132"/>
                    <a:gd name="connsiteY74" fmla="*/ 107156 h 812136"/>
                    <a:gd name="connsiteX75" fmla="*/ 378619 w 669132"/>
                    <a:gd name="connsiteY75" fmla="*/ 102394 h 812136"/>
                    <a:gd name="connsiteX76" fmla="*/ 369094 w 669132"/>
                    <a:gd name="connsiteY76" fmla="*/ 100013 h 812136"/>
                    <a:gd name="connsiteX77" fmla="*/ 366713 w 669132"/>
                    <a:gd name="connsiteY77" fmla="*/ 92869 h 812136"/>
                    <a:gd name="connsiteX78" fmla="*/ 357188 w 669132"/>
                    <a:gd name="connsiteY78" fmla="*/ 83344 h 812136"/>
                    <a:gd name="connsiteX79" fmla="*/ 371475 w 669132"/>
                    <a:gd name="connsiteY79" fmla="*/ 78581 h 812136"/>
                    <a:gd name="connsiteX80" fmla="*/ 388144 w 669132"/>
                    <a:gd name="connsiteY80" fmla="*/ 71438 h 812136"/>
                    <a:gd name="connsiteX81" fmla="*/ 404813 w 669132"/>
                    <a:gd name="connsiteY81" fmla="*/ 54769 h 812136"/>
                    <a:gd name="connsiteX82" fmla="*/ 414338 w 669132"/>
                    <a:gd name="connsiteY82" fmla="*/ 40481 h 812136"/>
                    <a:gd name="connsiteX83" fmla="*/ 419100 w 669132"/>
                    <a:gd name="connsiteY83" fmla="*/ 33338 h 812136"/>
                    <a:gd name="connsiteX84" fmla="*/ 426244 w 669132"/>
                    <a:gd name="connsiteY84" fmla="*/ 30956 h 812136"/>
                    <a:gd name="connsiteX85" fmla="*/ 431007 w 669132"/>
                    <a:gd name="connsiteY85" fmla="*/ 23813 h 812136"/>
                    <a:gd name="connsiteX86" fmla="*/ 445294 w 669132"/>
                    <a:gd name="connsiteY86" fmla="*/ 14288 h 812136"/>
                    <a:gd name="connsiteX87" fmla="*/ 461963 w 669132"/>
                    <a:gd name="connsiteY87" fmla="*/ 7144 h 812136"/>
                    <a:gd name="connsiteX88" fmla="*/ 471488 w 669132"/>
                    <a:gd name="connsiteY88" fmla="*/ 0 h 812136"/>
                    <a:gd name="connsiteX89" fmla="*/ 490538 w 669132"/>
                    <a:gd name="connsiteY89" fmla="*/ 11906 h 812136"/>
                    <a:gd name="connsiteX90" fmla="*/ 504825 w 669132"/>
                    <a:gd name="connsiteY90" fmla="*/ 21431 h 812136"/>
                    <a:gd name="connsiteX91" fmla="*/ 516732 w 669132"/>
                    <a:gd name="connsiteY91" fmla="*/ 33338 h 812136"/>
                    <a:gd name="connsiteX92" fmla="*/ 528638 w 669132"/>
                    <a:gd name="connsiteY92" fmla="*/ 45244 h 812136"/>
                    <a:gd name="connsiteX93" fmla="*/ 521494 w 669132"/>
                    <a:gd name="connsiteY93" fmla="*/ 61913 h 812136"/>
                    <a:gd name="connsiteX94" fmla="*/ 514350 w 669132"/>
                    <a:gd name="connsiteY94" fmla="*/ 64294 h 812136"/>
                    <a:gd name="connsiteX95" fmla="*/ 511969 w 669132"/>
                    <a:gd name="connsiteY95" fmla="*/ 71438 h 812136"/>
                    <a:gd name="connsiteX96" fmla="*/ 519113 w 669132"/>
                    <a:gd name="connsiteY96" fmla="*/ 85725 h 812136"/>
                    <a:gd name="connsiteX97" fmla="*/ 526257 w 669132"/>
                    <a:gd name="connsiteY97" fmla="*/ 90488 h 812136"/>
                    <a:gd name="connsiteX98" fmla="*/ 533400 w 669132"/>
                    <a:gd name="connsiteY98" fmla="*/ 97631 h 812136"/>
                    <a:gd name="connsiteX99" fmla="*/ 538163 w 669132"/>
                    <a:gd name="connsiteY99" fmla="*/ 104775 h 812136"/>
                    <a:gd name="connsiteX100" fmla="*/ 545307 w 669132"/>
                    <a:gd name="connsiteY100" fmla="*/ 107156 h 812136"/>
                    <a:gd name="connsiteX101" fmla="*/ 552450 w 669132"/>
                    <a:gd name="connsiteY101" fmla="*/ 111919 h 812136"/>
                    <a:gd name="connsiteX102" fmla="*/ 566738 w 669132"/>
                    <a:gd name="connsiteY102" fmla="*/ 109538 h 812136"/>
                    <a:gd name="connsiteX103" fmla="*/ 590550 w 669132"/>
                    <a:gd name="connsiteY103" fmla="*/ 107156 h 812136"/>
                    <a:gd name="connsiteX104" fmla="*/ 609600 w 669132"/>
                    <a:gd name="connsiteY104" fmla="*/ 109538 h 812136"/>
                    <a:gd name="connsiteX105" fmla="*/ 626269 w 669132"/>
                    <a:gd name="connsiteY105" fmla="*/ 114300 h 812136"/>
                    <a:gd name="connsiteX106" fmla="*/ 633413 w 669132"/>
                    <a:gd name="connsiteY106" fmla="*/ 119063 h 812136"/>
                    <a:gd name="connsiteX107" fmla="*/ 652463 w 669132"/>
                    <a:gd name="connsiteY10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1000 w 669132"/>
                    <a:gd name="connsiteY67" fmla="*/ 171450 h 812136"/>
                    <a:gd name="connsiteX68" fmla="*/ 388144 w 669132"/>
                    <a:gd name="connsiteY68" fmla="*/ 166688 h 812136"/>
                    <a:gd name="connsiteX69" fmla="*/ 390525 w 669132"/>
                    <a:gd name="connsiteY69" fmla="*/ 159544 h 812136"/>
                    <a:gd name="connsiteX70" fmla="*/ 395288 w 669132"/>
                    <a:gd name="connsiteY70" fmla="*/ 152400 h 812136"/>
                    <a:gd name="connsiteX71" fmla="*/ 404813 w 669132"/>
                    <a:gd name="connsiteY71" fmla="*/ 130969 h 812136"/>
                    <a:gd name="connsiteX72" fmla="*/ 407194 w 669132"/>
                    <a:gd name="connsiteY72" fmla="*/ 111919 h 812136"/>
                    <a:gd name="connsiteX73" fmla="*/ 392907 w 669132"/>
                    <a:gd name="connsiteY73" fmla="*/ 107156 h 812136"/>
                    <a:gd name="connsiteX74" fmla="*/ 378619 w 669132"/>
                    <a:gd name="connsiteY74" fmla="*/ 102394 h 812136"/>
                    <a:gd name="connsiteX75" fmla="*/ 369094 w 669132"/>
                    <a:gd name="connsiteY75" fmla="*/ 100013 h 812136"/>
                    <a:gd name="connsiteX76" fmla="*/ 366713 w 669132"/>
                    <a:gd name="connsiteY76" fmla="*/ 92869 h 812136"/>
                    <a:gd name="connsiteX77" fmla="*/ 357188 w 669132"/>
                    <a:gd name="connsiteY77" fmla="*/ 83344 h 812136"/>
                    <a:gd name="connsiteX78" fmla="*/ 371475 w 669132"/>
                    <a:gd name="connsiteY78" fmla="*/ 78581 h 812136"/>
                    <a:gd name="connsiteX79" fmla="*/ 388144 w 669132"/>
                    <a:gd name="connsiteY79" fmla="*/ 71438 h 812136"/>
                    <a:gd name="connsiteX80" fmla="*/ 404813 w 669132"/>
                    <a:gd name="connsiteY80" fmla="*/ 54769 h 812136"/>
                    <a:gd name="connsiteX81" fmla="*/ 414338 w 669132"/>
                    <a:gd name="connsiteY81" fmla="*/ 40481 h 812136"/>
                    <a:gd name="connsiteX82" fmla="*/ 419100 w 669132"/>
                    <a:gd name="connsiteY82" fmla="*/ 33338 h 812136"/>
                    <a:gd name="connsiteX83" fmla="*/ 426244 w 669132"/>
                    <a:gd name="connsiteY83" fmla="*/ 30956 h 812136"/>
                    <a:gd name="connsiteX84" fmla="*/ 431007 w 669132"/>
                    <a:gd name="connsiteY84" fmla="*/ 23813 h 812136"/>
                    <a:gd name="connsiteX85" fmla="*/ 445294 w 669132"/>
                    <a:gd name="connsiteY85" fmla="*/ 14288 h 812136"/>
                    <a:gd name="connsiteX86" fmla="*/ 461963 w 669132"/>
                    <a:gd name="connsiteY86" fmla="*/ 7144 h 812136"/>
                    <a:gd name="connsiteX87" fmla="*/ 471488 w 669132"/>
                    <a:gd name="connsiteY87" fmla="*/ 0 h 812136"/>
                    <a:gd name="connsiteX88" fmla="*/ 490538 w 669132"/>
                    <a:gd name="connsiteY88" fmla="*/ 11906 h 812136"/>
                    <a:gd name="connsiteX89" fmla="*/ 504825 w 669132"/>
                    <a:gd name="connsiteY89" fmla="*/ 21431 h 812136"/>
                    <a:gd name="connsiteX90" fmla="*/ 516732 w 669132"/>
                    <a:gd name="connsiteY90" fmla="*/ 33338 h 812136"/>
                    <a:gd name="connsiteX91" fmla="*/ 528638 w 669132"/>
                    <a:gd name="connsiteY91" fmla="*/ 45244 h 812136"/>
                    <a:gd name="connsiteX92" fmla="*/ 521494 w 669132"/>
                    <a:gd name="connsiteY92" fmla="*/ 61913 h 812136"/>
                    <a:gd name="connsiteX93" fmla="*/ 514350 w 669132"/>
                    <a:gd name="connsiteY93" fmla="*/ 64294 h 812136"/>
                    <a:gd name="connsiteX94" fmla="*/ 511969 w 669132"/>
                    <a:gd name="connsiteY94" fmla="*/ 71438 h 812136"/>
                    <a:gd name="connsiteX95" fmla="*/ 519113 w 669132"/>
                    <a:gd name="connsiteY95" fmla="*/ 85725 h 812136"/>
                    <a:gd name="connsiteX96" fmla="*/ 526257 w 669132"/>
                    <a:gd name="connsiteY96" fmla="*/ 90488 h 812136"/>
                    <a:gd name="connsiteX97" fmla="*/ 533400 w 669132"/>
                    <a:gd name="connsiteY97" fmla="*/ 97631 h 812136"/>
                    <a:gd name="connsiteX98" fmla="*/ 538163 w 669132"/>
                    <a:gd name="connsiteY98" fmla="*/ 104775 h 812136"/>
                    <a:gd name="connsiteX99" fmla="*/ 545307 w 669132"/>
                    <a:gd name="connsiteY99" fmla="*/ 107156 h 812136"/>
                    <a:gd name="connsiteX100" fmla="*/ 552450 w 669132"/>
                    <a:gd name="connsiteY100" fmla="*/ 111919 h 812136"/>
                    <a:gd name="connsiteX101" fmla="*/ 566738 w 669132"/>
                    <a:gd name="connsiteY101" fmla="*/ 109538 h 812136"/>
                    <a:gd name="connsiteX102" fmla="*/ 590550 w 669132"/>
                    <a:gd name="connsiteY102" fmla="*/ 107156 h 812136"/>
                    <a:gd name="connsiteX103" fmla="*/ 609600 w 669132"/>
                    <a:gd name="connsiteY103" fmla="*/ 109538 h 812136"/>
                    <a:gd name="connsiteX104" fmla="*/ 626269 w 669132"/>
                    <a:gd name="connsiteY104" fmla="*/ 114300 h 812136"/>
                    <a:gd name="connsiteX105" fmla="*/ 633413 w 669132"/>
                    <a:gd name="connsiteY105" fmla="*/ 119063 h 812136"/>
                    <a:gd name="connsiteX106" fmla="*/ 652463 w 669132"/>
                    <a:gd name="connsiteY10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8144 w 669132"/>
                    <a:gd name="connsiteY67" fmla="*/ 166688 h 812136"/>
                    <a:gd name="connsiteX68" fmla="*/ 390525 w 669132"/>
                    <a:gd name="connsiteY68" fmla="*/ 159544 h 812136"/>
                    <a:gd name="connsiteX69" fmla="*/ 395288 w 669132"/>
                    <a:gd name="connsiteY69" fmla="*/ 152400 h 812136"/>
                    <a:gd name="connsiteX70" fmla="*/ 404813 w 669132"/>
                    <a:gd name="connsiteY70" fmla="*/ 130969 h 812136"/>
                    <a:gd name="connsiteX71" fmla="*/ 407194 w 669132"/>
                    <a:gd name="connsiteY71" fmla="*/ 111919 h 812136"/>
                    <a:gd name="connsiteX72" fmla="*/ 392907 w 669132"/>
                    <a:gd name="connsiteY72" fmla="*/ 107156 h 812136"/>
                    <a:gd name="connsiteX73" fmla="*/ 378619 w 669132"/>
                    <a:gd name="connsiteY73" fmla="*/ 102394 h 812136"/>
                    <a:gd name="connsiteX74" fmla="*/ 369094 w 669132"/>
                    <a:gd name="connsiteY74" fmla="*/ 100013 h 812136"/>
                    <a:gd name="connsiteX75" fmla="*/ 366713 w 669132"/>
                    <a:gd name="connsiteY75" fmla="*/ 92869 h 812136"/>
                    <a:gd name="connsiteX76" fmla="*/ 357188 w 669132"/>
                    <a:gd name="connsiteY76" fmla="*/ 83344 h 812136"/>
                    <a:gd name="connsiteX77" fmla="*/ 371475 w 669132"/>
                    <a:gd name="connsiteY77" fmla="*/ 78581 h 812136"/>
                    <a:gd name="connsiteX78" fmla="*/ 388144 w 669132"/>
                    <a:gd name="connsiteY78" fmla="*/ 71438 h 812136"/>
                    <a:gd name="connsiteX79" fmla="*/ 404813 w 669132"/>
                    <a:gd name="connsiteY79" fmla="*/ 54769 h 812136"/>
                    <a:gd name="connsiteX80" fmla="*/ 414338 w 669132"/>
                    <a:gd name="connsiteY80" fmla="*/ 40481 h 812136"/>
                    <a:gd name="connsiteX81" fmla="*/ 419100 w 669132"/>
                    <a:gd name="connsiteY81" fmla="*/ 33338 h 812136"/>
                    <a:gd name="connsiteX82" fmla="*/ 426244 w 669132"/>
                    <a:gd name="connsiteY82" fmla="*/ 30956 h 812136"/>
                    <a:gd name="connsiteX83" fmla="*/ 431007 w 669132"/>
                    <a:gd name="connsiteY83" fmla="*/ 23813 h 812136"/>
                    <a:gd name="connsiteX84" fmla="*/ 445294 w 669132"/>
                    <a:gd name="connsiteY84" fmla="*/ 14288 h 812136"/>
                    <a:gd name="connsiteX85" fmla="*/ 461963 w 669132"/>
                    <a:gd name="connsiteY85" fmla="*/ 7144 h 812136"/>
                    <a:gd name="connsiteX86" fmla="*/ 471488 w 669132"/>
                    <a:gd name="connsiteY86" fmla="*/ 0 h 812136"/>
                    <a:gd name="connsiteX87" fmla="*/ 490538 w 669132"/>
                    <a:gd name="connsiteY87" fmla="*/ 11906 h 812136"/>
                    <a:gd name="connsiteX88" fmla="*/ 504825 w 669132"/>
                    <a:gd name="connsiteY88" fmla="*/ 21431 h 812136"/>
                    <a:gd name="connsiteX89" fmla="*/ 516732 w 669132"/>
                    <a:gd name="connsiteY89" fmla="*/ 33338 h 812136"/>
                    <a:gd name="connsiteX90" fmla="*/ 528638 w 669132"/>
                    <a:gd name="connsiteY90" fmla="*/ 45244 h 812136"/>
                    <a:gd name="connsiteX91" fmla="*/ 521494 w 669132"/>
                    <a:gd name="connsiteY91" fmla="*/ 61913 h 812136"/>
                    <a:gd name="connsiteX92" fmla="*/ 514350 w 669132"/>
                    <a:gd name="connsiteY92" fmla="*/ 64294 h 812136"/>
                    <a:gd name="connsiteX93" fmla="*/ 511969 w 669132"/>
                    <a:gd name="connsiteY93" fmla="*/ 71438 h 812136"/>
                    <a:gd name="connsiteX94" fmla="*/ 519113 w 669132"/>
                    <a:gd name="connsiteY94" fmla="*/ 85725 h 812136"/>
                    <a:gd name="connsiteX95" fmla="*/ 526257 w 669132"/>
                    <a:gd name="connsiteY95" fmla="*/ 90488 h 812136"/>
                    <a:gd name="connsiteX96" fmla="*/ 533400 w 669132"/>
                    <a:gd name="connsiteY96" fmla="*/ 97631 h 812136"/>
                    <a:gd name="connsiteX97" fmla="*/ 538163 w 669132"/>
                    <a:gd name="connsiteY97" fmla="*/ 104775 h 812136"/>
                    <a:gd name="connsiteX98" fmla="*/ 545307 w 669132"/>
                    <a:gd name="connsiteY98" fmla="*/ 107156 h 812136"/>
                    <a:gd name="connsiteX99" fmla="*/ 552450 w 669132"/>
                    <a:gd name="connsiteY99" fmla="*/ 111919 h 812136"/>
                    <a:gd name="connsiteX100" fmla="*/ 566738 w 669132"/>
                    <a:gd name="connsiteY100" fmla="*/ 109538 h 812136"/>
                    <a:gd name="connsiteX101" fmla="*/ 590550 w 669132"/>
                    <a:gd name="connsiteY101" fmla="*/ 107156 h 812136"/>
                    <a:gd name="connsiteX102" fmla="*/ 609600 w 669132"/>
                    <a:gd name="connsiteY102" fmla="*/ 109538 h 812136"/>
                    <a:gd name="connsiteX103" fmla="*/ 626269 w 669132"/>
                    <a:gd name="connsiteY103" fmla="*/ 114300 h 812136"/>
                    <a:gd name="connsiteX104" fmla="*/ 633413 w 669132"/>
                    <a:gd name="connsiteY104" fmla="*/ 119063 h 812136"/>
                    <a:gd name="connsiteX105" fmla="*/ 652463 w 669132"/>
                    <a:gd name="connsiteY10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0525 w 669132"/>
                    <a:gd name="connsiteY67" fmla="*/ 159544 h 812136"/>
                    <a:gd name="connsiteX68" fmla="*/ 395288 w 669132"/>
                    <a:gd name="connsiteY68" fmla="*/ 152400 h 812136"/>
                    <a:gd name="connsiteX69" fmla="*/ 404813 w 669132"/>
                    <a:gd name="connsiteY69" fmla="*/ 130969 h 812136"/>
                    <a:gd name="connsiteX70" fmla="*/ 407194 w 669132"/>
                    <a:gd name="connsiteY70" fmla="*/ 111919 h 812136"/>
                    <a:gd name="connsiteX71" fmla="*/ 392907 w 669132"/>
                    <a:gd name="connsiteY71" fmla="*/ 107156 h 812136"/>
                    <a:gd name="connsiteX72" fmla="*/ 378619 w 669132"/>
                    <a:gd name="connsiteY72" fmla="*/ 102394 h 812136"/>
                    <a:gd name="connsiteX73" fmla="*/ 369094 w 669132"/>
                    <a:gd name="connsiteY73" fmla="*/ 100013 h 812136"/>
                    <a:gd name="connsiteX74" fmla="*/ 366713 w 669132"/>
                    <a:gd name="connsiteY74" fmla="*/ 92869 h 812136"/>
                    <a:gd name="connsiteX75" fmla="*/ 357188 w 669132"/>
                    <a:gd name="connsiteY75" fmla="*/ 83344 h 812136"/>
                    <a:gd name="connsiteX76" fmla="*/ 371475 w 669132"/>
                    <a:gd name="connsiteY76" fmla="*/ 78581 h 812136"/>
                    <a:gd name="connsiteX77" fmla="*/ 388144 w 669132"/>
                    <a:gd name="connsiteY77" fmla="*/ 71438 h 812136"/>
                    <a:gd name="connsiteX78" fmla="*/ 404813 w 669132"/>
                    <a:gd name="connsiteY78" fmla="*/ 54769 h 812136"/>
                    <a:gd name="connsiteX79" fmla="*/ 414338 w 669132"/>
                    <a:gd name="connsiteY79" fmla="*/ 40481 h 812136"/>
                    <a:gd name="connsiteX80" fmla="*/ 419100 w 669132"/>
                    <a:gd name="connsiteY80" fmla="*/ 33338 h 812136"/>
                    <a:gd name="connsiteX81" fmla="*/ 426244 w 669132"/>
                    <a:gd name="connsiteY81" fmla="*/ 30956 h 812136"/>
                    <a:gd name="connsiteX82" fmla="*/ 431007 w 669132"/>
                    <a:gd name="connsiteY82" fmla="*/ 23813 h 812136"/>
                    <a:gd name="connsiteX83" fmla="*/ 445294 w 669132"/>
                    <a:gd name="connsiteY83" fmla="*/ 14288 h 812136"/>
                    <a:gd name="connsiteX84" fmla="*/ 461963 w 669132"/>
                    <a:gd name="connsiteY84" fmla="*/ 7144 h 812136"/>
                    <a:gd name="connsiteX85" fmla="*/ 471488 w 669132"/>
                    <a:gd name="connsiteY85" fmla="*/ 0 h 812136"/>
                    <a:gd name="connsiteX86" fmla="*/ 490538 w 669132"/>
                    <a:gd name="connsiteY86" fmla="*/ 11906 h 812136"/>
                    <a:gd name="connsiteX87" fmla="*/ 504825 w 669132"/>
                    <a:gd name="connsiteY87" fmla="*/ 21431 h 812136"/>
                    <a:gd name="connsiteX88" fmla="*/ 516732 w 669132"/>
                    <a:gd name="connsiteY88" fmla="*/ 33338 h 812136"/>
                    <a:gd name="connsiteX89" fmla="*/ 528638 w 669132"/>
                    <a:gd name="connsiteY89" fmla="*/ 45244 h 812136"/>
                    <a:gd name="connsiteX90" fmla="*/ 521494 w 669132"/>
                    <a:gd name="connsiteY90" fmla="*/ 61913 h 812136"/>
                    <a:gd name="connsiteX91" fmla="*/ 514350 w 669132"/>
                    <a:gd name="connsiteY91" fmla="*/ 64294 h 812136"/>
                    <a:gd name="connsiteX92" fmla="*/ 511969 w 669132"/>
                    <a:gd name="connsiteY92" fmla="*/ 71438 h 812136"/>
                    <a:gd name="connsiteX93" fmla="*/ 519113 w 669132"/>
                    <a:gd name="connsiteY93" fmla="*/ 85725 h 812136"/>
                    <a:gd name="connsiteX94" fmla="*/ 526257 w 669132"/>
                    <a:gd name="connsiteY94" fmla="*/ 90488 h 812136"/>
                    <a:gd name="connsiteX95" fmla="*/ 533400 w 669132"/>
                    <a:gd name="connsiteY95" fmla="*/ 97631 h 812136"/>
                    <a:gd name="connsiteX96" fmla="*/ 538163 w 669132"/>
                    <a:gd name="connsiteY96" fmla="*/ 104775 h 812136"/>
                    <a:gd name="connsiteX97" fmla="*/ 545307 w 669132"/>
                    <a:gd name="connsiteY97" fmla="*/ 107156 h 812136"/>
                    <a:gd name="connsiteX98" fmla="*/ 552450 w 669132"/>
                    <a:gd name="connsiteY98" fmla="*/ 111919 h 812136"/>
                    <a:gd name="connsiteX99" fmla="*/ 566738 w 669132"/>
                    <a:gd name="connsiteY99" fmla="*/ 109538 h 812136"/>
                    <a:gd name="connsiteX100" fmla="*/ 590550 w 669132"/>
                    <a:gd name="connsiteY100" fmla="*/ 107156 h 812136"/>
                    <a:gd name="connsiteX101" fmla="*/ 609600 w 669132"/>
                    <a:gd name="connsiteY101" fmla="*/ 109538 h 812136"/>
                    <a:gd name="connsiteX102" fmla="*/ 626269 w 669132"/>
                    <a:gd name="connsiteY102" fmla="*/ 114300 h 812136"/>
                    <a:gd name="connsiteX103" fmla="*/ 633413 w 669132"/>
                    <a:gd name="connsiteY103" fmla="*/ 119063 h 812136"/>
                    <a:gd name="connsiteX104" fmla="*/ 652463 w 669132"/>
                    <a:gd name="connsiteY10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2400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92907 w 669132"/>
                    <a:gd name="connsiteY68" fmla="*/ 107156 h 812136"/>
                    <a:gd name="connsiteX69" fmla="*/ 378619 w 669132"/>
                    <a:gd name="connsiteY69" fmla="*/ 102394 h 812136"/>
                    <a:gd name="connsiteX70" fmla="*/ 369094 w 669132"/>
                    <a:gd name="connsiteY70" fmla="*/ 100013 h 812136"/>
                    <a:gd name="connsiteX71" fmla="*/ 366713 w 669132"/>
                    <a:gd name="connsiteY71" fmla="*/ 92869 h 812136"/>
                    <a:gd name="connsiteX72" fmla="*/ 357188 w 669132"/>
                    <a:gd name="connsiteY72" fmla="*/ 83344 h 812136"/>
                    <a:gd name="connsiteX73" fmla="*/ 371475 w 669132"/>
                    <a:gd name="connsiteY73" fmla="*/ 78581 h 812136"/>
                    <a:gd name="connsiteX74" fmla="*/ 388144 w 669132"/>
                    <a:gd name="connsiteY74" fmla="*/ 71438 h 812136"/>
                    <a:gd name="connsiteX75" fmla="*/ 404813 w 669132"/>
                    <a:gd name="connsiteY75" fmla="*/ 54769 h 812136"/>
                    <a:gd name="connsiteX76" fmla="*/ 414338 w 669132"/>
                    <a:gd name="connsiteY76" fmla="*/ 40481 h 812136"/>
                    <a:gd name="connsiteX77" fmla="*/ 419100 w 669132"/>
                    <a:gd name="connsiteY77" fmla="*/ 33338 h 812136"/>
                    <a:gd name="connsiteX78" fmla="*/ 426244 w 669132"/>
                    <a:gd name="connsiteY78" fmla="*/ 30956 h 812136"/>
                    <a:gd name="connsiteX79" fmla="*/ 431007 w 669132"/>
                    <a:gd name="connsiteY79" fmla="*/ 23813 h 812136"/>
                    <a:gd name="connsiteX80" fmla="*/ 445294 w 669132"/>
                    <a:gd name="connsiteY80" fmla="*/ 14288 h 812136"/>
                    <a:gd name="connsiteX81" fmla="*/ 461963 w 669132"/>
                    <a:gd name="connsiteY81" fmla="*/ 7144 h 812136"/>
                    <a:gd name="connsiteX82" fmla="*/ 471488 w 669132"/>
                    <a:gd name="connsiteY82" fmla="*/ 0 h 812136"/>
                    <a:gd name="connsiteX83" fmla="*/ 490538 w 669132"/>
                    <a:gd name="connsiteY83" fmla="*/ 11906 h 812136"/>
                    <a:gd name="connsiteX84" fmla="*/ 504825 w 669132"/>
                    <a:gd name="connsiteY84" fmla="*/ 21431 h 812136"/>
                    <a:gd name="connsiteX85" fmla="*/ 516732 w 669132"/>
                    <a:gd name="connsiteY85" fmla="*/ 33338 h 812136"/>
                    <a:gd name="connsiteX86" fmla="*/ 528638 w 669132"/>
                    <a:gd name="connsiteY86" fmla="*/ 45244 h 812136"/>
                    <a:gd name="connsiteX87" fmla="*/ 521494 w 669132"/>
                    <a:gd name="connsiteY87" fmla="*/ 61913 h 812136"/>
                    <a:gd name="connsiteX88" fmla="*/ 514350 w 669132"/>
                    <a:gd name="connsiteY88" fmla="*/ 64294 h 812136"/>
                    <a:gd name="connsiteX89" fmla="*/ 511969 w 669132"/>
                    <a:gd name="connsiteY89" fmla="*/ 71438 h 812136"/>
                    <a:gd name="connsiteX90" fmla="*/ 519113 w 669132"/>
                    <a:gd name="connsiteY90" fmla="*/ 85725 h 812136"/>
                    <a:gd name="connsiteX91" fmla="*/ 526257 w 669132"/>
                    <a:gd name="connsiteY91" fmla="*/ 90488 h 812136"/>
                    <a:gd name="connsiteX92" fmla="*/ 533400 w 669132"/>
                    <a:gd name="connsiteY92" fmla="*/ 97631 h 812136"/>
                    <a:gd name="connsiteX93" fmla="*/ 538163 w 669132"/>
                    <a:gd name="connsiteY93" fmla="*/ 104775 h 812136"/>
                    <a:gd name="connsiteX94" fmla="*/ 545307 w 669132"/>
                    <a:gd name="connsiteY94" fmla="*/ 107156 h 812136"/>
                    <a:gd name="connsiteX95" fmla="*/ 552450 w 669132"/>
                    <a:gd name="connsiteY95" fmla="*/ 111919 h 812136"/>
                    <a:gd name="connsiteX96" fmla="*/ 566738 w 669132"/>
                    <a:gd name="connsiteY96" fmla="*/ 109538 h 812136"/>
                    <a:gd name="connsiteX97" fmla="*/ 590550 w 669132"/>
                    <a:gd name="connsiteY97" fmla="*/ 107156 h 812136"/>
                    <a:gd name="connsiteX98" fmla="*/ 609600 w 669132"/>
                    <a:gd name="connsiteY98" fmla="*/ 109538 h 812136"/>
                    <a:gd name="connsiteX99" fmla="*/ 626269 w 669132"/>
                    <a:gd name="connsiteY99" fmla="*/ 114300 h 812136"/>
                    <a:gd name="connsiteX100" fmla="*/ 633413 w 669132"/>
                    <a:gd name="connsiteY100" fmla="*/ 119063 h 812136"/>
                    <a:gd name="connsiteX101" fmla="*/ 652463 w 669132"/>
                    <a:gd name="connsiteY10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78619 w 669132"/>
                    <a:gd name="connsiteY68" fmla="*/ 102394 h 812136"/>
                    <a:gd name="connsiteX69" fmla="*/ 369094 w 669132"/>
                    <a:gd name="connsiteY69" fmla="*/ 100013 h 812136"/>
                    <a:gd name="connsiteX70" fmla="*/ 366713 w 669132"/>
                    <a:gd name="connsiteY70" fmla="*/ 92869 h 812136"/>
                    <a:gd name="connsiteX71" fmla="*/ 357188 w 669132"/>
                    <a:gd name="connsiteY71" fmla="*/ 83344 h 812136"/>
                    <a:gd name="connsiteX72" fmla="*/ 371475 w 669132"/>
                    <a:gd name="connsiteY72" fmla="*/ 78581 h 812136"/>
                    <a:gd name="connsiteX73" fmla="*/ 388144 w 669132"/>
                    <a:gd name="connsiteY73" fmla="*/ 71438 h 812136"/>
                    <a:gd name="connsiteX74" fmla="*/ 404813 w 669132"/>
                    <a:gd name="connsiteY74" fmla="*/ 54769 h 812136"/>
                    <a:gd name="connsiteX75" fmla="*/ 414338 w 669132"/>
                    <a:gd name="connsiteY75" fmla="*/ 40481 h 812136"/>
                    <a:gd name="connsiteX76" fmla="*/ 419100 w 669132"/>
                    <a:gd name="connsiteY76" fmla="*/ 33338 h 812136"/>
                    <a:gd name="connsiteX77" fmla="*/ 426244 w 669132"/>
                    <a:gd name="connsiteY77" fmla="*/ 30956 h 812136"/>
                    <a:gd name="connsiteX78" fmla="*/ 431007 w 669132"/>
                    <a:gd name="connsiteY78" fmla="*/ 23813 h 812136"/>
                    <a:gd name="connsiteX79" fmla="*/ 445294 w 669132"/>
                    <a:gd name="connsiteY79" fmla="*/ 14288 h 812136"/>
                    <a:gd name="connsiteX80" fmla="*/ 461963 w 669132"/>
                    <a:gd name="connsiteY80" fmla="*/ 7144 h 812136"/>
                    <a:gd name="connsiteX81" fmla="*/ 471488 w 669132"/>
                    <a:gd name="connsiteY81" fmla="*/ 0 h 812136"/>
                    <a:gd name="connsiteX82" fmla="*/ 490538 w 669132"/>
                    <a:gd name="connsiteY82" fmla="*/ 11906 h 812136"/>
                    <a:gd name="connsiteX83" fmla="*/ 504825 w 669132"/>
                    <a:gd name="connsiteY83" fmla="*/ 21431 h 812136"/>
                    <a:gd name="connsiteX84" fmla="*/ 516732 w 669132"/>
                    <a:gd name="connsiteY84" fmla="*/ 33338 h 812136"/>
                    <a:gd name="connsiteX85" fmla="*/ 528638 w 669132"/>
                    <a:gd name="connsiteY85" fmla="*/ 45244 h 812136"/>
                    <a:gd name="connsiteX86" fmla="*/ 521494 w 669132"/>
                    <a:gd name="connsiteY86" fmla="*/ 61913 h 812136"/>
                    <a:gd name="connsiteX87" fmla="*/ 514350 w 669132"/>
                    <a:gd name="connsiteY87" fmla="*/ 64294 h 812136"/>
                    <a:gd name="connsiteX88" fmla="*/ 511969 w 669132"/>
                    <a:gd name="connsiteY88" fmla="*/ 71438 h 812136"/>
                    <a:gd name="connsiteX89" fmla="*/ 519113 w 669132"/>
                    <a:gd name="connsiteY89" fmla="*/ 85725 h 812136"/>
                    <a:gd name="connsiteX90" fmla="*/ 526257 w 669132"/>
                    <a:gd name="connsiteY90" fmla="*/ 90488 h 812136"/>
                    <a:gd name="connsiteX91" fmla="*/ 533400 w 669132"/>
                    <a:gd name="connsiteY91" fmla="*/ 97631 h 812136"/>
                    <a:gd name="connsiteX92" fmla="*/ 538163 w 669132"/>
                    <a:gd name="connsiteY92" fmla="*/ 104775 h 812136"/>
                    <a:gd name="connsiteX93" fmla="*/ 545307 w 669132"/>
                    <a:gd name="connsiteY93" fmla="*/ 107156 h 812136"/>
                    <a:gd name="connsiteX94" fmla="*/ 552450 w 669132"/>
                    <a:gd name="connsiteY94" fmla="*/ 111919 h 812136"/>
                    <a:gd name="connsiteX95" fmla="*/ 566738 w 669132"/>
                    <a:gd name="connsiteY95" fmla="*/ 109538 h 812136"/>
                    <a:gd name="connsiteX96" fmla="*/ 590550 w 669132"/>
                    <a:gd name="connsiteY96" fmla="*/ 107156 h 812136"/>
                    <a:gd name="connsiteX97" fmla="*/ 609600 w 669132"/>
                    <a:gd name="connsiteY97" fmla="*/ 109538 h 812136"/>
                    <a:gd name="connsiteX98" fmla="*/ 626269 w 669132"/>
                    <a:gd name="connsiteY98" fmla="*/ 114300 h 812136"/>
                    <a:gd name="connsiteX99" fmla="*/ 633413 w 669132"/>
                    <a:gd name="connsiteY99" fmla="*/ 119063 h 812136"/>
                    <a:gd name="connsiteX100" fmla="*/ 652463 w 669132"/>
                    <a:gd name="connsiteY10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9094 w 669132"/>
                    <a:gd name="connsiteY68" fmla="*/ 100013 h 812136"/>
                    <a:gd name="connsiteX69" fmla="*/ 366713 w 669132"/>
                    <a:gd name="connsiteY69" fmla="*/ 92869 h 812136"/>
                    <a:gd name="connsiteX70" fmla="*/ 357188 w 669132"/>
                    <a:gd name="connsiteY70" fmla="*/ 83344 h 812136"/>
                    <a:gd name="connsiteX71" fmla="*/ 371475 w 669132"/>
                    <a:gd name="connsiteY71" fmla="*/ 78581 h 812136"/>
                    <a:gd name="connsiteX72" fmla="*/ 388144 w 669132"/>
                    <a:gd name="connsiteY72" fmla="*/ 71438 h 812136"/>
                    <a:gd name="connsiteX73" fmla="*/ 404813 w 669132"/>
                    <a:gd name="connsiteY73" fmla="*/ 54769 h 812136"/>
                    <a:gd name="connsiteX74" fmla="*/ 414338 w 669132"/>
                    <a:gd name="connsiteY74" fmla="*/ 40481 h 812136"/>
                    <a:gd name="connsiteX75" fmla="*/ 419100 w 669132"/>
                    <a:gd name="connsiteY75" fmla="*/ 33338 h 812136"/>
                    <a:gd name="connsiteX76" fmla="*/ 426244 w 669132"/>
                    <a:gd name="connsiteY76" fmla="*/ 30956 h 812136"/>
                    <a:gd name="connsiteX77" fmla="*/ 431007 w 669132"/>
                    <a:gd name="connsiteY77" fmla="*/ 23813 h 812136"/>
                    <a:gd name="connsiteX78" fmla="*/ 445294 w 669132"/>
                    <a:gd name="connsiteY78" fmla="*/ 14288 h 812136"/>
                    <a:gd name="connsiteX79" fmla="*/ 461963 w 669132"/>
                    <a:gd name="connsiteY79" fmla="*/ 7144 h 812136"/>
                    <a:gd name="connsiteX80" fmla="*/ 471488 w 669132"/>
                    <a:gd name="connsiteY80" fmla="*/ 0 h 812136"/>
                    <a:gd name="connsiteX81" fmla="*/ 490538 w 669132"/>
                    <a:gd name="connsiteY81" fmla="*/ 11906 h 812136"/>
                    <a:gd name="connsiteX82" fmla="*/ 504825 w 669132"/>
                    <a:gd name="connsiteY82" fmla="*/ 21431 h 812136"/>
                    <a:gd name="connsiteX83" fmla="*/ 516732 w 669132"/>
                    <a:gd name="connsiteY83" fmla="*/ 33338 h 812136"/>
                    <a:gd name="connsiteX84" fmla="*/ 528638 w 669132"/>
                    <a:gd name="connsiteY84" fmla="*/ 45244 h 812136"/>
                    <a:gd name="connsiteX85" fmla="*/ 521494 w 669132"/>
                    <a:gd name="connsiteY85" fmla="*/ 61913 h 812136"/>
                    <a:gd name="connsiteX86" fmla="*/ 514350 w 669132"/>
                    <a:gd name="connsiteY86" fmla="*/ 64294 h 812136"/>
                    <a:gd name="connsiteX87" fmla="*/ 511969 w 669132"/>
                    <a:gd name="connsiteY87" fmla="*/ 71438 h 812136"/>
                    <a:gd name="connsiteX88" fmla="*/ 519113 w 669132"/>
                    <a:gd name="connsiteY88" fmla="*/ 85725 h 812136"/>
                    <a:gd name="connsiteX89" fmla="*/ 526257 w 669132"/>
                    <a:gd name="connsiteY89" fmla="*/ 90488 h 812136"/>
                    <a:gd name="connsiteX90" fmla="*/ 533400 w 669132"/>
                    <a:gd name="connsiteY90" fmla="*/ 97631 h 812136"/>
                    <a:gd name="connsiteX91" fmla="*/ 538163 w 669132"/>
                    <a:gd name="connsiteY91" fmla="*/ 104775 h 812136"/>
                    <a:gd name="connsiteX92" fmla="*/ 545307 w 669132"/>
                    <a:gd name="connsiteY92" fmla="*/ 107156 h 812136"/>
                    <a:gd name="connsiteX93" fmla="*/ 552450 w 669132"/>
                    <a:gd name="connsiteY93" fmla="*/ 111919 h 812136"/>
                    <a:gd name="connsiteX94" fmla="*/ 566738 w 669132"/>
                    <a:gd name="connsiteY94" fmla="*/ 109538 h 812136"/>
                    <a:gd name="connsiteX95" fmla="*/ 590550 w 669132"/>
                    <a:gd name="connsiteY95" fmla="*/ 107156 h 812136"/>
                    <a:gd name="connsiteX96" fmla="*/ 609600 w 669132"/>
                    <a:gd name="connsiteY96" fmla="*/ 109538 h 812136"/>
                    <a:gd name="connsiteX97" fmla="*/ 626269 w 669132"/>
                    <a:gd name="connsiteY97" fmla="*/ 114300 h 812136"/>
                    <a:gd name="connsiteX98" fmla="*/ 633413 w 669132"/>
                    <a:gd name="connsiteY98" fmla="*/ 119063 h 812136"/>
                    <a:gd name="connsiteX99" fmla="*/ 652463 w 669132"/>
                    <a:gd name="connsiteY9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6713 w 669132"/>
                    <a:gd name="connsiteY68" fmla="*/ 92869 h 812136"/>
                    <a:gd name="connsiteX69" fmla="*/ 357188 w 669132"/>
                    <a:gd name="connsiteY69" fmla="*/ 83344 h 812136"/>
                    <a:gd name="connsiteX70" fmla="*/ 371475 w 669132"/>
                    <a:gd name="connsiteY70" fmla="*/ 78581 h 812136"/>
                    <a:gd name="connsiteX71" fmla="*/ 388144 w 669132"/>
                    <a:gd name="connsiteY71" fmla="*/ 71438 h 812136"/>
                    <a:gd name="connsiteX72" fmla="*/ 404813 w 669132"/>
                    <a:gd name="connsiteY72" fmla="*/ 54769 h 812136"/>
                    <a:gd name="connsiteX73" fmla="*/ 414338 w 669132"/>
                    <a:gd name="connsiteY73" fmla="*/ 40481 h 812136"/>
                    <a:gd name="connsiteX74" fmla="*/ 419100 w 669132"/>
                    <a:gd name="connsiteY74" fmla="*/ 33338 h 812136"/>
                    <a:gd name="connsiteX75" fmla="*/ 426244 w 669132"/>
                    <a:gd name="connsiteY75" fmla="*/ 30956 h 812136"/>
                    <a:gd name="connsiteX76" fmla="*/ 431007 w 669132"/>
                    <a:gd name="connsiteY76" fmla="*/ 23813 h 812136"/>
                    <a:gd name="connsiteX77" fmla="*/ 445294 w 669132"/>
                    <a:gd name="connsiteY77" fmla="*/ 14288 h 812136"/>
                    <a:gd name="connsiteX78" fmla="*/ 461963 w 669132"/>
                    <a:gd name="connsiteY78" fmla="*/ 7144 h 812136"/>
                    <a:gd name="connsiteX79" fmla="*/ 471488 w 669132"/>
                    <a:gd name="connsiteY79" fmla="*/ 0 h 812136"/>
                    <a:gd name="connsiteX80" fmla="*/ 490538 w 669132"/>
                    <a:gd name="connsiteY80" fmla="*/ 11906 h 812136"/>
                    <a:gd name="connsiteX81" fmla="*/ 504825 w 669132"/>
                    <a:gd name="connsiteY81" fmla="*/ 21431 h 812136"/>
                    <a:gd name="connsiteX82" fmla="*/ 516732 w 669132"/>
                    <a:gd name="connsiteY82" fmla="*/ 33338 h 812136"/>
                    <a:gd name="connsiteX83" fmla="*/ 528638 w 669132"/>
                    <a:gd name="connsiteY83" fmla="*/ 45244 h 812136"/>
                    <a:gd name="connsiteX84" fmla="*/ 521494 w 669132"/>
                    <a:gd name="connsiteY84" fmla="*/ 61913 h 812136"/>
                    <a:gd name="connsiteX85" fmla="*/ 514350 w 669132"/>
                    <a:gd name="connsiteY85" fmla="*/ 64294 h 812136"/>
                    <a:gd name="connsiteX86" fmla="*/ 511969 w 669132"/>
                    <a:gd name="connsiteY86" fmla="*/ 71438 h 812136"/>
                    <a:gd name="connsiteX87" fmla="*/ 519113 w 669132"/>
                    <a:gd name="connsiteY87" fmla="*/ 85725 h 812136"/>
                    <a:gd name="connsiteX88" fmla="*/ 526257 w 669132"/>
                    <a:gd name="connsiteY88" fmla="*/ 90488 h 812136"/>
                    <a:gd name="connsiteX89" fmla="*/ 533400 w 669132"/>
                    <a:gd name="connsiteY89" fmla="*/ 97631 h 812136"/>
                    <a:gd name="connsiteX90" fmla="*/ 538163 w 669132"/>
                    <a:gd name="connsiteY90" fmla="*/ 104775 h 812136"/>
                    <a:gd name="connsiteX91" fmla="*/ 545307 w 669132"/>
                    <a:gd name="connsiteY91" fmla="*/ 107156 h 812136"/>
                    <a:gd name="connsiteX92" fmla="*/ 552450 w 669132"/>
                    <a:gd name="connsiteY92" fmla="*/ 111919 h 812136"/>
                    <a:gd name="connsiteX93" fmla="*/ 566738 w 669132"/>
                    <a:gd name="connsiteY93" fmla="*/ 109538 h 812136"/>
                    <a:gd name="connsiteX94" fmla="*/ 590550 w 669132"/>
                    <a:gd name="connsiteY94" fmla="*/ 107156 h 812136"/>
                    <a:gd name="connsiteX95" fmla="*/ 609600 w 669132"/>
                    <a:gd name="connsiteY95" fmla="*/ 109538 h 812136"/>
                    <a:gd name="connsiteX96" fmla="*/ 626269 w 669132"/>
                    <a:gd name="connsiteY96" fmla="*/ 114300 h 812136"/>
                    <a:gd name="connsiteX97" fmla="*/ 633413 w 669132"/>
                    <a:gd name="connsiteY97" fmla="*/ 119063 h 812136"/>
                    <a:gd name="connsiteX98" fmla="*/ 652463 w 669132"/>
                    <a:gd name="connsiteY9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71475 w 669132"/>
                    <a:gd name="connsiteY69" fmla="*/ 78581 h 812136"/>
                    <a:gd name="connsiteX70" fmla="*/ 388144 w 669132"/>
                    <a:gd name="connsiteY70" fmla="*/ 71438 h 812136"/>
                    <a:gd name="connsiteX71" fmla="*/ 404813 w 669132"/>
                    <a:gd name="connsiteY71" fmla="*/ 54769 h 812136"/>
                    <a:gd name="connsiteX72" fmla="*/ 414338 w 669132"/>
                    <a:gd name="connsiteY72" fmla="*/ 40481 h 812136"/>
                    <a:gd name="connsiteX73" fmla="*/ 419100 w 669132"/>
                    <a:gd name="connsiteY73" fmla="*/ 33338 h 812136"/>
                    <a:gd name="connsiteX74" fmla="*/ 426244 w 669132"/>
                    <a:gd name="connsiteY74" fmla="*/ 30956 h 812136"/>
                    <a:gd name="connsiteX75" fmla="*/ 431007 w 669132"/>
                    <a:gd name="connsiteY75" fmla="*/ 23813 h 812136"/>
                    <a:gd name="connsiteX76" fmla="*/ 445294 w 669132"/>
                    <a:gd name="connsiteY76" fmla="*/ 14288 h 812136"/>
                    <a:gd name="connsiteX77" fmla="*/ 461963 w 669132"/>
                    <a:gd name="connsiteY77" fmla="*/ 7144 h 812136"/>
                    <a:gd name="connsiteX78" fmla="*/ 471488 w 669132"/>
                    <a:gd name="connsiteY78" fmla="*/ 0 h 812136"/>
                    <a:gd name="connsiteX79" fmla="*/ 490538 w 669132"/>
                    <a:gd name="connsiteY79" fmla="*/ 11906 h 812136"/>
                    <a:gd name="connsiteX80" fmla="*/ 504825 w 669132"/>
                    <a:gd name="connsiteY80" fmla="*/ 21431 h 812136"/>
                    <a:gd name="connsiteX81" fmla="*/ 516732 w 669132"/>
                    <a:gd name="connsiteY81" fmla="*/ 33338 h 812136"/>
                    <a:gd name="connsiteX82" fmla="*/ 528638 w 669132"/>
                    <a:gd name="connsiteY82" fmla="*/ 45244 h 812136"/>
                    <a:gd name="connsiteX83" fmla="*/ 521494 w 669132"/>
                    <a:gd name="connsiteY83" fmla="*/ 61913 h 812136"/>
                    <a:gd name="connsiteX84" fmla="*/ 514350 w 669132"/>
                    <a:gd name="connsiteY84" fmla="*/ 64294 h 812136"/>
                    <a:gd name="connsiteX85" fmla="*/ 511969 w 669132"/>
                    <a:gd name="connsiteY85" fmla="*/ 71438 h 812136"/>
                    <a:gd name="connsiteX86" fmla="*/ 519113 w 669132"/>
                    <a:gd name="connsiteY86" fmla="*/ 85725 h 812136"/>
                    <a:gd name="connsiteX87" fmla="*/ 526257 w 669132"/>
                    <a:gd name="connsiteY87" fmla="*/ 90488 h 812136"/>
                    <a:gd name="connsiteX88" fmla="*/ 533400 w 669132"/>
                    <a:gd name="connsiteY88" fmla="*/ 97631 h 812136"/>
                    <a:gd name="connsiteX89" fmla="*/ 538163 w 669132"/>
                    <a:gd name="connsiteY89" fmla="*/ 104775 h 812136"/>
                    <a:gd name="connsiteX90" fmla="*/ 545307 w 669132"/>
                    <a:gd name="connsiteY90" fmla="*/ 107156 h 812136"/>
                    <a:gd name="connsiteX91" fmla="*/ 552450 w 669132"/>
                    <a:gd name="connsiteY91" fmla="*/ 111919 h 812136"/>
                    <a:gd name="connsiteX92" fmla="*/ 566738 w 669132"/>
                    <a:gd name="connsiteY92" fmla="*/ 109538 h 812136"/>
                    <a:gd name="connsiteX93" fmla="*/ 590550 w 669132"/>
                    <a:gd name="connsiteY93" fmla="*/ 107156 h 812136"/>
                    <a:gd name="connsiteX94" fmla="*/ 609600 w 669132"/>
                    <a:gd name="connsiteY94" fmla="*/ 109538 h 812136"/>
                    <a:gd name="connsiteX95" fmla="*/ 626269 w 669132"/>
                    <a:gd name="connsiteY95" fmla="*/ 114300 h 812136"/>
                    <a:gd name="connsiteX96" fmla="*/ 633413 w 669132"/>
                    <a:gd name="connsiteY96" fmla="*/ 119063 h 812136"/>
                    <a:gd name="connsiteX97" fmla="*/ 652463 w 669132"/>
                    <a:gd name="connsiteY9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88144 w 669132"/>
                    <a:gd name="connsiteY69" fmla="*/ 71438 h 812136"/>
                    <a:gd name="connsiteX70" fmla="*/ 404813 w 669132"/>
                    <a:gd name="connsiteY70" fmla="*/ 54769 h 812136"/>
                    <a:gd name="connsiteX71" fmla="*/ 414338 w 669132"/>
                    <a:gd name="connsiteY71" fmla="*/ 40481 h 812136"/>
                    <a:gd name="connsiteX72" fmla="*/ 419100 w 669132"/>
                    <a:gd name="connsiteY72" fmla="*/ 33338 h 812136"/>
                    <a:gd name="connsiteX73" fmla="*/ 426244 w 669132"/>
                    <a:gd name="connsiteY73" fmla="*/ 30956 h 812136"/>
                    <a:gd name="connsiteX74" fmla="*/ 431007 w 669132"/>
                    <a:gd name="connsiteY74" fmla="*/ 23813 h 812136"/>
                    <a:gd name="connsiteX75" fmla="*/ 445294 w 669132"/>
                    <a:gd name="connsiteY75" fmla="*/ 14288 h 812136"/>
                    <a:gd name="connsiteX76" fmla="*/ 461963 w 669132"/>
                    <a:gd name="connsiteY76" fmla="*/ 7144 h 812136"/>
                    <a:gd name="connsiteX77" fmla="*/ 471488 w 669132"/>
                    <a:gd name="connsiteY77" fmla="*/ 0 h 812136"/>
                    <a:gd name="connsiteX78" fmla="*/ 490538 w 669132"/>
                    <a:gd name="connsiteY78" fmla="*/ 11906 h 812136"/>
                    <a:gd name="connsiteX79" fmla="*/ 504825 w 669132"/>
                    <a:gd name="connsiteY79" fmla="*/ 21431 h 812136"/>
                    <a:gd name="connsiteX80" fmla="*/ 516732 w 669132"/>
                    <a:gd name="connsiteY80" fmla="*/ 33338 h 812136"/>
                    <a:gd name="connsiteX81" fmla="*/ 528638 w 669132"/>
                    <a:gd name="connsiteY81" fmla="*/ 45244 h 812136"/>
                    <a:gd name="connsiteX82" fmla="*/ 521494 w 669132"/>
                    <a:gd name="connsiteY82" fmla="*/ 61913 h 812136"/>
                    <a:gd name="connsiteX83" fmla="*/ 514350 w 669132"/>
                    <a:gd name="connsiteY83" fmla="*/ 64294 h 812136"/>
                    <a:gd name="connsiteX84" fmla="*/ 511969 w 669132"/>
                    <a:gd name="connsiteY84" fmla="*/ 71438 h 812136"/>
                    <a:gd name="connsiteX85" fmla="*/ 519113 w 669132"/>
                    <a:gd name="connsiteY85" fmla="*/ 85725 h 812136"/>
                    <a:gd name="connsiteX86" fmla="*/ 526257 w 669132"/>
                    <a:gd name="connsiteY86" fmla="*/ 90488 h 812136"/>
                    <a:gd name="connsiteX87" fmla="*/ 533400 w 669132"/>
                    <a:gd name="connsiteY87" fmla="*/ 97631 h 812136"/>
                    <a:gd name="connsiteX88" fmla="*/ 538163 w 669132"/>
                    <a:gd name="connsiteY88" fmla="*/ 104775 h 812136"/>
                    <a:gd name="connsiteX89" fmla="*/ 545307 w 669132"/>
                    <a:gd name="connsiteY89" fmla="*/ 107156 h 812136"/>
                    <a:gd name="connsiteX90" fmla="*/ 552450 w 669132"/>
                    <a:gd name="connsiteY90" fmla="*/ 111919 h 812136"/>
                    <a:gd name="connsiteX91" fmla="*/ 566738 w 669132"/>
                    <a:gd name="connsiteY91" fmla="*/ 109538 h 812136"/>
                    <a:gd name="connsiteX92" fmla="*/ 590550 w 669132"/>
                    <a:gd name="connsiteY92" fmla="*/ 107156 h 812136"/>
                    <a:gd name="connsiteX93" fmla="*/ 609600 w 669132"/>
                    <a:gd name="connsiteY93" fmla="*/ 109538 h 812136"/>
                    <a:gd name="connsiteX94" fmla="*/ 626269 w 669132"/>
                    <a:gd name="connsiteY94" fmla="*/ 114300 h 812136"/>
                    <a:gd name="connsiteX95" fmla="*/ 633413 w 669132"/>
                    <a:gd name="connsiteY95" fmla="*/ 119063 h 812136"/>
                    <a:gd name="connsiteX96" fmla="*/ 652463 w 669132"/>
                    <a:gd name="connsiteY9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04813 w 669132"/>
                    <a:gd name="connsiteY69" fmla="*/ 54769 h 812136"/>
                    <a:gd name="connsiteX70" fmla="*/ 414338 w 669132"/>
                    <a:gd name="connsiteY70" fmla="*/ 40481 h 812136"/>
                    <a:gd name="connsiteX71" fmla="*/ 419100 w 669132"/>
                    <a:gd name="connsiteY71" fmla="*/ 33338 h 812136"/>
                    <a:gd name="connsiteX72" fmla="*/ 426244 w 669132"/>
                    <a:gd name="connsiteY72" fmla="*/ 30956 h 812136"/>
                    <a:gd name="connsiteX73" fmla="*/ 431007 w 669132"/>
                    <a:gd name="connsiteY73" fmla="*/ 23813 h 812136"/>
                    <a:gd name="connsiteX74" fmla="*/ 445294 w 669132"/>
                    <a:gd name="connsiteY74" fmla="*/ 14288 h 812136"/>
                    <a:gd name="connsiteX75" fmla="*/ 461963 w 669132"/>
                    <a:gd name="connsiteY75" fmla="*/ 7144 h 812136"/>
                    <a:gd name="connsiteX76" fmla="*/ 471488 w 669132"/>
                    <a:gd name="connsiteY76" fmla="*/ 0 h 812136"/>
                    <a:gd name="connsiteX77" fmla="*/ 490538 w 669132"/>
                    <a:gd name="connsiteY77" fmla="*/ 11906 h 812136"/>
                    <a:gd name="connsiteX78" fmla="*/ 504825 w 669132"/>
                    <a:gd name="connsiteY78" fmla="*/ 21431 h 812136"/>
                    <a:gd name="connsiteX79" fmla="*/ 516732 w 669132"/>
                    <a:gd name="connsiteY79" fmla="*/ 33338 h 812136"/>
                    <a:gd name="connsiteX80" fmla="*/ 528638 w 669132"/>
                    <a:gd name="connsiteY80" fmla="*/ 45244 h 812136"/>
                    <a:gd name="connsiteX81" fmla="*/ 521494 w 669132"/>
                    <a:gd name="connsiteY81" fmla="*/ 61913 h 812136"/>
                    <a:gd name="connsiteX82" fmla="*/ 514350 w 669132"/>
                    <a:gd name="connsiteY82" fmla="*/ 64294 h 812136"/>
                    <a:gd name="connsiteX83" fmla="*/ 511969 w 669132"/>
                    <a:gd name="connsiteY83" fmla="*/ 71438 h 812136"/>
                    <a:gd name="connsiteX84" fmla="*/ 519113 w 669132"/>
                    <a:gd name="connsiteY84" fmla="*/ 85725 h 812136"/>
                    <a:gd name="connsiteX85" fmla="*/ 526257 w 669132"/>
                    <a:gd name="connsiteY85" fmla="*/ 90488 h 812136"/>
                    <a:gd name="connsiteX86" fmla="*/ 533400 w 669132"/>
                    <a:gd name="connsiteY86" fmla="*/ 97631 h 812136"/>
                    <a:gd name="connsiteX87" fmla="*/ 538163 w 669132"/>
                    <a:gd name="connsiteY87" fmla="*/ 104775 h 812136"/>
                    <a:gd name="connsiteX88" fmla="*/ 545307 w 669132"/>
                    <a:gd name="connsiteY88" fmla="*/ 107156 h 812136"/>
                    <a:gd name="connsiteX89" fmla="*/ 552450 w 669132"/>
                    <a:gd name="connsiteY89" fmla="*/ 111919 h 812136"/>
                    <a:gd name="connsiteX90" fmla="*/ 566738 w 669132"/>
                    <a:gd name="connsiteY90" fmla="*/ 109538 h 812136"/>
                    <a:gd name="connsiteX91" fmla="*/ 590550 w 669132"/>
                    <a:gd name="connsiteY91" fmla="*/ 107156 h 812136"/>
                    <a:gd name="connsiteX92" fmla="*/ 609600 w 669132"/>
                    <a:gd name="connsiteY92" fmla="*/ 109538 h 812136"/>
                    <a:gd name="connsiteX93" fmla="*/ 626269 w 669132"/>
                    <a:gd name="connsiteY93" fmla="*/ 114300 h 812136"/>
                    <a:gd name="connsiteX94" fmla="*/ 633413 w 669132"/>
                    <a:gd name="connsiteY94" fmla="*/ 119063 h 812136"/>
                    <a:gd name="connsiteX95" fmla="*/ 652463 w 669132"/>
                    <a:gd name="connsiteY9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4338 w 669132"/>
                    <a:gd name="connsiteY69" fmla="*/ 40481 h 812136"/>
                    <a:gd name="connsiteX70" fmla="*/ 419100 w 669132"/>
                    <a:gd name="connsiteY70" fmla="*/ 33338 h 812136"/>
                    <a:gd name="connsiteX71" fmla="*/ 426244 w 669132"/>
                    <a:gd name="connsiteY71" fmla="*/ 30956 h 812136"/>
                    <a:gd name="connsiteX72" fmla="*/ 431007 w 669132"/>
                    <a:gd name="connsiteY72" fmla="*/ 23813 h 812136"/>
                    <a:gd name="connsiteX73" fmla="*/ 445294 w 669132"/>
                    <a:gd name="connsiteY73" fmla="*/ 14288 h 812136"/>
                    <a:gd name="connsiteX74" fmla="*/ 461963 w 669132"/>
                    <a:gd name="connsiteY74" fmla="*/ 7144 h 812136"/>
                    <a:gd name="connsiteX75" fmla="*/ 471488 w 669132"/>
                    <a:gd name="connsiteY75" fmla="*/ 0 h 812136"/>
                    <a:gd name="connsiteX76" fmla="*/ 490538 w 669132"/>
                    <a:gd name="connsiteY76" fmla="*/ 11906 h 812136"/>
                    <a:gd name="connsiteX77" fmla="*/ 504825 w 669132"/>
                    <a:gd name="connsiteY77" fmla="*/ 21431 h 812136"/>
                    <a:gd name="connsiteX78" fmla="*/ 516732 w 669132"/>
                    <a:gd name="connsiteY78" fmla="*/ 33338 h 812136"/>
                    <a:gd name="connsiteX79" fmla="*/ 528638 w 669132"/>
                    <a:gd name="connsiteY79" fmla="*/ 45244 h 812136"/>
                    <a:gd name="connsiteX80" fmla="*/ 521494 w 669132"/>
                    <a:gd name="connsiteY80" fmla="*/ 61913 h 812136"/>
                    <a:gd name="connsiteX81" fmla="*/ 514350 w 669132"/>
                    <a:gd name="connsiteY81" fmla="*/ 64294 h 812136"/>
                    <a:gd name="connsiteX82" fmla="*/ 511969 w 669132"/>
                    <a:gd name="connsiteY82" fmla="*/ 71438 h 812136"/>
                    <a:gd name="connsiteX83" fmla="*/ 519113 w 669132"/>
                    <a:gd name="connsiteY83" fmla="*/ 85725 h 812136"/>
                    <a:gd name="connsiteX84" fmla="*/ 526257 w 669132"/>
                    <a:gd name="connsiteY84" fmla="*/ 90488 h 812136"/>
                    <a:gd name="connsiteX85" fmla="*/ 533400 w 669132"/>
                    <a:gd name="connsiteY85" fmla="*/ 97631 h 812136"/>
                    <a:gd name="connsiteX86" fmla="*/ 538163 w 669132"/>
                    <a:gd name="connsiteY86" fmla="*/ 104775 h 812136"/>
                    <a:gd name="connsiteX87" fmla="*/ 545307 w 669132"/>
                    <a:gd name="connsiteY87" fmla="*/ 107156 h 812136"/>
                    <a:gd name="connsiteX88" fmla="*/ 552450 w 669132"/>
                    <a:gd name="connsiteY88" fmla="*/ 111919 h 812136"/>
                    <a:gd name="connsiteX89" fmla="*/ 566738 w 669132"/>
                    <a:gd name="connsiteY89" fmla="*/ 109538 h 812136"/>
                    <a:gd name="connsiteX90" fmla="*/ 590550 w 669132"/>
                    <a:gd name="connsiteY90" fmla="*/ 107156 h 812136"/>
                    <a:gd name="connsiteX91" fmla="*/ 609600 w 669132"/>
                    <a:gd name="connsiteY91" fmla="*/ 109538 h 812136"/>
                    <a:gd name="connsiteX92" fmla="*/ 626269 w 669132"/>
                    <a:gd name="connsiteY92" fmla="*/ 114300 h 812136"/>
                    <a:gd name="connsiteX93" fmla="*/ 633413 w 669132"/>
                    <a:gd name="connsiteY93" fmla="*/ 119063 h 812136"/>
                    <a:gd name="connsiteX94" fmla="*/ 652463 w 669132"/>
                    <a:gd name="connsiteY9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9100 w 669132"/>
                    <a:gd name="connsiteY69" fmla="*/ 33338 h 812136"/>
                    <a:gd name="connsiteX70" fmla="*/ 426244 w 669132"/>
                    <a:gd name="connsiteY70" fmla="*/ 30956 h 812136"/>
                    <a:gd name="connsiteX71" fmla="*/ 431007 w 669132"/>
                    <a:gd name="connsiteY71" fmla="*/ 23813 h 812136"/>
                    <a:gd name="connsiteX72" fmla="*/ 445294 w 669132"/>
                    <a:gd name="connsiteY72" fmla="*/ 14288 h 812136"/>
                    <a:gd name="connsiteX73" fmla="*/ 461963 w 669132"/>
                    <a:gd name="connsiteY73" fmla="*/ 7144 h 812136"/>
                    <a:gd name="connsiteX74" fmla="*/ 471488 w 669132"/>
                    <a:gd name="connsiteY74" fmla="*/ 0 h 812136"/>
                    <a:gd name="connsiteX75" fmla="*/ 490538 w 669132"/>
                    <a:gd name="connsiteY75" fmla="*/ 11906 h 812136"/>
                    <a:gd name="connsiteX76" fmla="*/ 504825 w 669132"/>
                    <a:gd name="connsiteY76" fmla="*/ 21431 h 812136"/>
                    <a:gd name="connsiteX77" fmla="*/ 516732 w 669132"/>
                    <a:gd name="connsiteY77" fmla="*/ 33338 h 812136"/>
                    <a:gd name="connsiteX78" fmla="*/ 528638 w 669132"/>
                    <a:gd name="connsiteY78" fmla="*/ 45244 h 812136"/>
                    <a:gd name="connsiteX79" fmla="*/ 521494 w 669132"/>
                    <a:gd name="connsiteY79" fmla="*/ 61913 h 812136"/>
                    <a:gd name="connsiteX80" fmla="*/ 514350 w 669132"/>
                    <a:gd name="connsiteY80" fmla="*/ 64294 h 812136"/>
                    <a:gd name="connsiteX81" fmla="*/ 511969 w 669132"/>
                    <a:gd name="connsiteY81" fmla="*/ 71438 h 812136"/>
                    <a:gd name="connsiteX82" fmla="*/ 519113 w 669132"/>
                    <a:gd name="connsiteY82" fmla="*/ 85725 h 812136"/>
                    <a:gd name="connsiteX83" fmla="*/ 526257 w 669132"/>
                    <a:gd name="connsiteY83" fmla="*/ 90488 h 812136"/>
                    <a:gd name="connsiteX84" fmla="*/ 533400 w 669132"/>
                    <a:gd name="connsiteY84" fmla="*/ 97631 h 812136"/>
                    <a:gd name="connsiteX85" fmla="*/ 538163 w 669132"/>
                    <a:gd name="connsiteY85" fmla="*/ 104775 h 812136"/>
                    <a:gd name="connsiteX86" fmla="*/ 545307 w 669132"/>
                    <a:gd name="connsiteY86" fmla="*/ 107156 h 812136"/>
                    <a:gd name="connsiteX87" fmla="*/ 552450 w 669132"/>
                    <a:gd name="connsiteY87" fmla="*/ 111919 h 812136"/>
                    <a:gd name="connsiteX88" fmla="*/ 566738 w 669132"/>
                    <a:gd name="connsiteY88" fmla="*/ 109538 h 812136"/>
                    <a:gd name="connsiteX89" fmla="*/ 590550 w 669132"/>
                    <a:gd name="connsiteY89" fmla="*/ 107156 h 812136"/>
                    <a:gd name="connsiteX90" fmla="*/ 609600 w 669132"/>
                    <a:gd name="connsiteY90" fmla="*/ 109538 h 812136"/>
                    <a:gd name="connsiteX91" fmla="*/ 626269 w 669132"/>
                    <a:gd name="connsiteY91" fmla="*/ 114300 h 812136"/>
                    <a:gd name="connsiteX92" fmla="*/ 633413 w 669132"/>
                    <a:gd name="connsiteY92" fmla="*/ 119063 h 812136"/>
                    <a:gd name="connsiteX93" fmla="*/ 652463 w 669132"/>
                    <a:gd name="connsiteY9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26244 w 669132"/>
                    <a:gd name="connsiteY69" fmla="*/ 30956 h 812136"/>
                    <a:gd name="connsiteX70" fmla="*/ 431007 w 669132"/>
                    <a:gd name="connsiteY70" fmla="*/ 23813 h 812136"/>
                    <a:gd name="connsiteX71" fmla="*/ 445294 w 669132"/>
                    <a:gd name="connsiteY71" fmla="*/ 14288 h 812136"/>
                    <a:gd name="connsiteX72" fmla="*/ 461963 w 669132"/>
                    <a:gd name="connsiteY72" fmla="*/ 7144 h 812136"/>
                    <a:gd name="connsiteX73" fmla="*/ 471488 w 669132"/>
                    <a:gd name="connsiteY73" fmla="*/ 0 h 812136"/>
                    <a:gd name="connsiteX74" fmla="*/ 490538 w 669132"/>
                    <a:gd name="connsiteY74" fmla="*/ 11906 h 812136"/>
                    <a:gd name="connsiteX75" fmla="*/ 504825 w 669132"/>
                    <a:gd name="connsiteY75" fmla="*/ 21431 h 812136"/>
                    <a:gd name="connsiteX76" fmla="*/ 516732 w 669132"/>
                    <a:gd name="connsiteY76" fmla="*/ 33338 h 812136"/>
                    <a:gd name="connsiteX77" fmla="*/ 528638 w 669132"/>
                    <a:gd name="connsiteY77" fmla="*/ 45244 h 812136"/>
                    <a:gd name="connsiteX78" fmla="*/ 521494 w 669132"/>
                    <a:gd name="connsiteY78" fmla="*/ 61913 h 812136"/>
                    <a:gd name="connsiteX79" fmla="*/ 514350 w 669132"/>
                    <a:gd name="connsiteY79" fmla="*/ 64294 h 812136"/>
                    <a:gd name="connsiteX80" fmla="*/ 511969 w 669132"/>
                    <a:gd name="connsiteY80" fmla="*/ 71438 h 812136"/>
                    <a:gd name="connsiteX81" fmla="*/ 519113 w 669132"/>
                    <a:gd name="connsiteY81" fmla="*/ 85725 h 812136"/>
                    <a:gd name="connsiteX82" fmla="*/ 526257 w 669132"/>
                    <a:gd name="connsiteY82" fmla="*/ 90488 h 812136"/>
                    <a:gd name="connsiteX83" fmla="*/ 533400 w 669132"/>
                    <a:gd name="connsiteY83" fmla="*/ 97631 h 812136"/>
                    <a:gd name="connsiteX84" fmla="*/ 538163 w 669132"/>
                    <a:gd name="connsiteY84" fmla="*/ 104775 h 812136"/>
                    <a:gd name="connsiteX85" fmla="*/ 545307 w 669132"/>
                    <a:gd name="connsiteY85" fmla="*/ 107156 h 812136"/>
                    <a:gd name="connsiteX86" fmla="*/ 552450 w 669132"/>
                    <a:gd name="connsiteY86" fmla="*/ 111919 h 812136"/>
                    <a:gd name="connsiteX87" fmla="*/ 566738 w 669132"/>
                    <a:gd name="connsiteY87" fmla="*/ 109538 h 812136"/>
                    <a:gd name="connsiteX88" fmla="*/ 590550 w 669132"/>
                    <a:gd name="connsiteY88" fmla="*/ 107156 h 812136"/>
                    <a:gd name="connsiteX89" fmla="*/ 609600 w 669132"/>
                    <a:gd name="connsiteY89" fmla="*/ 109538 h 812136"/>
                    <a:gd name="connsiteX90" fmla="*/ 626269 w 669132"/>
                    <a:gd name="connsiteY90" fmla="*/ 114300 h 812136"/>
                    <a:gd name="connsiteX91" fmla="*/ 633413 w 669132"/>
                    <a:gd name="connsiteY91" fmla="*/ 119063 h 812136"/>
                    <a:gd name="connsiteX92" fmla="*/ 652463 w 669132"/>
                    <a:gd name="connsiteY9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31007 w 669132"/>
                    <a:gd name="connsiteY69" fmla="*/ 23813 h 812136"/>
                    <a:gd name="connsiteX70" fmla="*/ 445294 w 669132"/>
                    <a:gd name="connsiteY70" fmla="*/ 14288 h 812136"/>
                    <a:gd name="connsiteX71" fmla="*/ 461963 w 669132"/>
                    <a:gd name="connsiteY71" fmla="*/ 7144 h 812136"/>
                    <a:gd name="connsiteX72" fmla="*/ 471488 w 669132"/>
                    <a:gd name="connsiteY72" fmla="*/ 0 h 812136"/>
                    <a:gd name="connsiteX73" fmla="*/ 490538 w 669132"/>
                    <a:gd name="connsiteY73" fmla="*/ 11906 h 812136"/>
                    <a:gd name="connsiteX74" fmla="*/ 504825 w 669132"/>
                    <a:gd name="connsiteY74" fmla="*/ 21431 h 812136"/>
                    <a:gd name="connsiteX75" fmla="*/ 516732 w 669132"/>
                    <a:gd name="connsiteY75" fmla="*/ 33338 h 812136"/>
                    <a:gd name="connsiteX76" fmla="*/ 528638 w 669132"/>
                    <a:gd name="connsiteY76" fmla="*/ 45244 h 812136"/>
                    <a:gd name="connsiteX77" fmla="*/ 521494 w 669132"/>
                    <a:gd name="connsiteY77" fmla="*/ 61913 h 812136"/>
                    <a:gd name="connsiteX78" fmla="*/ 514350 w 669132"/>
                    <a:gd name="connsiteY78" fmla="*/ 64294 h 812136"/>
                    <a:gd name="connsiteX79" fmla="*/ 511969 w 669132"/>
                    <a:gd name="connsiteY79" fmla="*/ 71438 h 812136"/>
                    <a:gd name="connsiteX80" fmla="*/ 519113 w 669132"/>
                    <a:gd name="connsiteY80" fmla="*/ 85725 h 812136"/>
                    <a:gd name="connsiteX81" fmla="*/ 526257 w 669132"/>
                    <a:gd name="connsiteY81" fmla="*/ 90488 h 812136"/>
                    <a:gd name="connsiteX82" fmla="*/ 533400 w 669132"/>
                    <a:gd name="connsiteY82" fmla="*/ 97631 h 812136"/>
                    <a:gd name="connsiteX83" fmla="*/ 538163 w 669132"/>
                    <a:gd name="connsiteY83" fmla="*/ 104775 h 812136"/>
                    <a:gd name="connsiteX84" fmla="*/ 545307 w 669132"/>
                    <a:gd name="connsiteY84" fmla="*/ 107156 h 812136"/>
                    <a:gd name="connsiteX85" fmla="*/ 552450 w 669132"/>
                    <a:gd name="connsiteY85" fmla="*/ 111919 h 812136"/>
                    <a:gd name="connsiteX86" fmla="*/ 566738 w 669132"/>
                    <a:gd name="connsiteY86" fmla="*/ 109538 h 812136"/>
                    <a:gd name="connsiteX87" fmla="*/ 590550 w 669132"/>
                    <a:gd name="connsiteY87" fmla="*/ 107156 h 812136"/>
                    <a:gd name="connsiteX88" fmla="*/ 609600 w 669132"/>
                    <a:gd name="connsiteY88" fmla="*/ 109538 h 812136"/>
                    <a:gd name="connsiteX89" fmla="*/ 626269 w 669132"/>
                    <a:gd name="connsiteY89" fmla="*/ 114300 h 812136"/>
                    <a:gd name="connsiteX90" fmla="*/ 633413 w 669132"/>
                    <a:gd name="connsiteY90" fmla="*/ 119063 h 812136"/>
                    <a:gd name="connsiteX91" fmla="*/ 652463 w 669132"/>
                    <a:gd name="connsiteY9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45294 w 669132"/>
                    <a:gd name="connsiteY69" fmla="*/ 14288 h 812136"/>
                    <a:gd name="connsiteX70" fmla="*/ 461963 w 669132"/>
                    <a:gd name="connsiteY70" fmla="*/ 7144 h 812136"/>
                    <a:gd name="connsiteX71" fmla="*/ 471488 w 669132"/>
                    <a:gd name="connsiteY71" fmla="*/ 0 h 812136"/>
                    <a:gd name="connsiteX72" fmla="*/ 490538 w 669132"/>
                    <a:gd name="connsiteY72" fmla="*/ 11906 h 812136"/>
                    <a:gd name="connsiteX73" fmla="*/ 504825 w 669132"/>
                    <a:gd name="connsiteY73" fmla="*/ 21431 h 812136"/>
                    <a:gd name="connsiteX74" fmla="*/ 516732 w 669132"/>
                    <a:gd name="connsiteY74" fmla="*/ 33338 h 812136"/>
                    <a:gd name="connsiteX75" fmla="*/ 528638 w 669132"/>
                    <a:gd name="connsiteY75" fmla="*/ 45244 h 812136"/>
                    <a:gd name="connsiteX76" fmla="*/ 521494 w 669132"/>
                    <a:gd name="connsiteY76" fmla="*/ 61913 h 812136"/>
                    <a:gd name="connsiteX77" fmla="*/ 514350 w 669132"/>
                    <a:gd name="connsiteY77" fmla="*/ 64294 h 812136"/>
                    <a:gd name="connsiteX78" fmla="*/ 511969 w 669132"/>
                    <a:gd name="connsiteY78" fmla="*/ 71438 h 812136"/>
                    <a:gd name="connsiteX79" fmla="*/ 519113 w 669132"/>
                    <a:gd name="connsiteY79" fmla="*/ 85725 h 812136"/>
                    <a:gd name="connsiteX80" fmla="*/ 526257 w 669132"/>
                    <a:gd name="connsiteY80" fmla="*/ 90488 h 812136"/>
                    <a:gd name="connsiteX81" fmla="*/ 533400 w 669132"/>
                    <a:gd name="connsiteY81" fmla="*/ 97631 h 812136"/>
                    <a:gd name="connsiteX82" fmla="*/ 538163 w 669132"/>
                    <a:gd name="connsiteY82" fmla="*/ 104775 h 812136"/>
                    <a:gd name="connsiteX83" fmla="*/ 545307 w 669132"/>
                    <a:gd name="connsiteY83" fmla="*/ 107156 h 812136"/>
                    <a:gd name="connsiteX84" fmla="*/ 552450 w 669132"/>
                    <a:gd name="connsiteY84" fmla="*/ 111919 h 812136"/>
                    <a:gd name="connsiteX85" fmla="*/ 566738 w 669132"/>
                    <a:gd name="connsiteY85" fmla="*/ 109538 h 812136"/>
                    <a:gd name="connsiteX86" fmla="*/ 590550 w 669132"/>
                    <a:gd name="connsiteY86" fmla="*/ 107156 h 812136"/>
                    <a:gd name="connsiteX87" fmla="*/ 609600 w 669132"/>
                    <a:gd name="connsiteY87" fmla="*/ 109538 h 812136"/>
                    <a:gd name="connsiteX88" fmla="*/ 626269 w 669132"/>
                    <a:gd name="connsiteY88" fmla="*/ 114300 h 812136"/>
                    <a:gd name="connsiteX89" fmla="*/ 633413 w 669132"/>
                    <a:gd name="connsiteY89" fmla="*/ 119063 h 812136"/>
                    <a:gd name="connsiteX90" fmla="*/ 652463 w 669132"/>
                    <a:gd name="connsiteY90" fmla="*/ 119063 h 812136"/>
                    <a:gd name="connsiteX0" fmla="*/ 652463 w 669132"/>
                    <a:gd name="connsiteY0" fmla="*/ 119836 h 812909"/>
                    <a:gd name="connsiteX1" fmla="*/ 657225 w 669132"/>
                    <a:gd name="connsiteY1" fmla="*/ 146029 h 812909"/>
                    <a:gd name="connsiteX2" fmla="*/ 661988 w 669132"/>
                    <a:gd name="connsiteY2" fmla="*/ 153173 h 812909"/>
                    <a:gd name="connsiteX3" fmla="*/ 669132 w 669132"/>
                    <a:gd name="connsiteY3" fmla="*/ 193654 h 812909"/>
                    <a:gd name="connsiteX4" fmla="*/ 661988 w 669132"/>
                    <a:gd name="connsiteY4" fmla="*/ 222229 h 812909"/>
                    <a:gd name="connsiteX5" fmla="*/ 650082 w 669132"/>
                    <a:gd name="connsiteY5" fmla="*/ 243661 h 812909"/>
                    <a:gd name="connsiteX6" fmla="*/ 647700 w 669132"/>
                    <a:gd name="connsiteY6" fmla="*/ 267473 h 812909"/>
                    <a:gd name="connsiteX7" fmla="*/ 645319 w 669132"/>
                    <a:gd name="connsiteY7" fmla="*/ 276998 h 812909"/>
                    <a:gd name="connsiteX8" fmla="*/ 642938 w 669132"/>
                    <a:gd name="connsiteY8" fmla="*/ 288904 h 812909"/>
                    <a:gd name="connsiteX9" fmla="*/ 640557 w 669132"/>
                    <a:gd name="connsiteY9" fmla="*/ 296048 h 812909"/>
                    <a:gd name="connsiteX10" fmla="*/ 635794 w 669132"/>
                    <a:gd name="connsiteY10" fmla="*/ 315098 h 812909"/>
                    <a:gd name="connsiteX11" fmla="*/ 633413 w 669132"/>
                    <a:gd name="connsiteY11" fmla="*/ 338911 h 812909"/>
                    <a:gd name="connsiteX12" fmla="*/ 638175 w 669132"/>
                    <a:gd name="connsiteY12" fmla="*/ 362723 h 812909"/>
                    <a:gd name="connsiteX13" fmla="*/ 638175 w 669132"/>
                    <a:gd name="connsiteY13" fmla="*/ 431779 h 812909"/>
                    <a:gd name="connsiteX14" fmla="*/ 635794 w 669132"/>
                    <a:gd name="connsiteY14" fmla="*/ 441304 h 812909"/>
                    <a:gd name="connsiteX15" fmla="*/ 628650 w 669132"/>
                    <a:gd name="connsiteY15" fmla="*/ 450829 h 812909"/>
                    <a:gd name="connsiteX16" fmla="*/ 616744 w 669132"/>
                    <a:gd name="connsiteY16" fmla="*/ 465117 h 812909"/>
                    <a:gd name="connsiteX17" fmla="*/ 614363 w 669132"/>
                    <a:gd name="connsiteY17" fmla="*/ 472261 h 812909"/>
                    <a:gd name="connsiteX18" fmla="*/ 604838 w 669132"/>
                    <a:gd name="connsiteY18" fmla="*/ 486548 h 812909"/>
                    <a:gd name="connsiteX19" fmla="*/ 597694 w 669132"/>
                    <a:gd name="connsiteY19" fmla="*/ 507979 h 812909"/>
                    <a:gd name="connsiteX20" fmla="*/ 595313 w 669132"/>
                    <a:gd name="connsiteY20" fmla="*/ 515123 h 812909"/>
                    <a:gd name="connsiteX21" fmla="*/ 583407 w 669132"/>
                    <a:gd name="connsiteY21" fmla="*/ 531792 h 812909"/>
                    <a:gd name="connsiteX22" fmla="*/ 576263 w 669132"/>
                    <a:gd name="connsiteY22" fmla="*/ 555604 h 812909"/>
                    <a:gd name="connsiteX23" fmla="*/ 559594 w 669132"/>
                    <a:gd name="connsiteY23" fmla="*/ 577036 h 812909"/>
                    <a:gd name="connsiteX24" fmla="*/ 552450 w 669132"/>
                    <a:gd name="connsiteY24" fmla="*/ 581798 h 812909"/>
                    <a:gd name="connsiteX25" fmla="*/ 540544 w 669132"/>
                    <a:gd name="connsiteY25" fmla="*/ 593704 h 812909"/>
                    <a:gd name="connsiteX26" fmla="*/ 533400 w 669132"/>
                    <a:gd name="connsiteY26" fmla="*/ 600848 h 812909"/>
                    <a:gd name="connsiteX27" fmla="*/ 519113 w 669132"/>
                    <a:gd name="connsiteY27" fmla="*/ 607992 h 812909"/>
                    <a:gd name="connsiteX28" fmla="*/ 509588 w 669132"/>
                    <a:gd name="connsiteY28" fmla="*/ 615136 h 812909"/>
                    <a:gd name="connsiteX29" fmla="*/ 504825 w 669132"/>
                    <a:gd name="connsiteY29" fmla="*/ 622279 h 812909"/>
                    <a:gd name="connsiteX30" fmla="*/ 490538 w 669132"/>
                    <a:gd name="connsiteY30" fmla="*/ 631804 h 812909"/>
                    <a:gd name="connsiteX31" fmla="*/ 483394 w 669132"/>
                    <a:gd name="connsiteY31" fmla="*/ 638948 h 812909"/>
                    <a:gd name="connsiteX32" fmla="*/ 476250 w 669132"/>
                    <a:gd name="connsiteY32" fmla="*/ 643711 h 812909"/>
                    <a:gd name="connsiteX33" fmla="*/ 473869 w 669132"/>
                    <a:gd name="connsiteY33" fmla="*/ 650854 h 812909"/>
                    <a:gd name="connsiteX34" fmla="*/ 464344 w 669132"/>
                    <a:gd name="connsiteY34" fmla="*/ 657998 h 812909"/>
                    <a:gd name="connsiteX35" fmla="*/ 457200 w 669132"/>
                    <a:gd name="connsiteY35" fmla="*/ 665142 h 812909"/>
                    <a:gd name="connsiteX36" fmla="*/ 440532 w 669132"/>
                    <a:gd name="connsiteY36" fmla="*/ 677048 h 812909"/>
                    <a:gd name="connsiteX37" fmla="*/ 428625 w 669132"/>
                    <a:gd name="connsiteY37" fmla="*/ 686573 h 812909"/>
                    <a:gd name="connsiteX38" fmla="*/ 416719 w 669132"/>
                    <a:gd name="connsiteY38" fmla="*/ 696098 h 812909"/>
                    <a:gd name="connsiteX39" fmla="*/ 402432 w 669132"/>
                    <a:gd name="connsiteY39" fmla="*/ 708004 h 812909"/>
                    <a:gd name="connsiteX40" fmla="*/ 395288 w 669132"/>
                    <a:gd name="connsiteY40" fmla="*/ 710386 h 812909"/>
                    <a:gd name="connsiteX41" fmla="*/ 385763 w 669132"/>
                    <a:gd name="connsiteY41" fmla="*/ 715148 h 812909"/>
                    <a:gd name="connsiteX42" fmla="*/ 371475 w 669132"/>
                    <a:gd name="connsiteY42" fmla="*/ 724673 h 812909"/>
                    <a:gd name="connsiteX43" fmla="*/ 364332 w 669132"/>
                    <a:gd name="connsiteY43" fmla="*/ 729436 h 812909"/>
                    <a:gd name="connsiteX44" fmla="*/ 357188 w 669132"/>
                    <a:gd name="connsiteY44" fmla="*/ 736579 h 812909"/>
                    <a:gd name="connsiteX45" fmla="*/ 350044 w 669132"/>
                    <a:gd name="connsiteY45" fmla="*/ 738961 h 812909"/>
                    <a:gd name="connsiteX46" fmla="*/ 342900 w 669132"/>
                    <a:gd name="connsiteY46" fmla="*/ 743723 h 812909"/>
                    <a:gd name="connsiteX47" fmla="*/ 326232 w 669132"/>
                    <a:gd name="connsiteY47" fmla="*/ 760392 h 812909"/>
                    <a:gd name="connsiteX48" fmla="*/ 311944 w 669132"/>
                    <a:gd name="connsiteY48" fmla="*/ 769917 h 812909"/>
                    <a:gd name="connsiteX49" fmla="*/ 290513 w 669132"/>
                    <a:gd name="connsiteY49" fmla="*/ 784204 h 812909"/>
                    <a:gd name="connsiteX50" fmla="*/ 285750 w 669132"/>
                    <a:gd name="connsiteY50" fmla="*/ 791348 h 812909"/>
                    <a:gd name="connsiteX51" fmla="*/ 271463 w 669132"/>
                    <a:gd name="connsiteY51" fmla="*/ 793729 h 812909"/>
                    <a:gd name="connsiteX52" fmla="*/ 264319 w 669132"/>
                    <a:gd name="connsiteY52" fmla="*/ 798492 h 812909"/>
                    <a:gd name="connsiteX53" fmla="*/ 250032 w 669132"/>
                    <a:gd name="connsiteY53" fmla="*/ 803254 h 812909"/>
                    <a:gd name="connsiteX54" fmla="*/ 229394 w 669132"/>
                    <a:gd name="connsiteY54" fmla="*/ 812786 h 812909"/>
                    <a:gd name="connsiteX55" fmla="*/ 198582 w 669132"/>
                    <a:gd name="connsiteY55" fmla="*/ 759815 h 812909"/>
                    <a:gd name="connsiteX56" fmla="*/ 16669 w 669132"/>
                    <a:gd name="connsiteY56" fmla="*/ 680645 h 812909"/>
                    <a:gd name="connsiteX57" fmla="*/ 0 w 669132"/>
                    <a:gd name="connsiteY57" fmla="*/ 540116 h 812909"/>
                    <a:gd name="connsiteX58" fmla="*/ 45244 w 669132"/>
                    <a:gd name="connsiteY58" fmla="*/ 541317 h 812909"/>
                    <a:gd name="connsiteX59" fmla="*/ 124980 w 669132"/>
                    <a:gd name="connsiteY59" fmla="*/ 660401 h 812909"/>
                    <a:gd name="connsiteX60" fmla="*/ 320675 w 669132"/>
                    <a:gd name="connsiteY60" fmla="*/ 521094 h 812909"/>
                    <a:gd name="connsiteX61" fmla="*/ 332726 w 669132"/>
                    <a:gd name="connsiteY61" fmla="*/ 417492 h 812909"/>
                    <a:gd name="connsiteX62" fmla="*/ 340591 w 669132"/>
                    <a:gd name="connsiteY62" fmla="*/ 348436 h 812909"/>
                    <a:gd name="connsiteX63" fmla="*/ 351848 w 669132"/>
                    <a:gd name="connsiteY63" fmla="*/ 256143 h 812909"/>
                    <a:gd name="connsiteX64" fmla="*/ 311295 w 669132"/>
                    <a:gd name="connsiteY64" fmla="*/ 274027 h 812909"/>
                    <a:gd name="connsiteX65" fmla="*/ 287049 w 669132"/>
                    <a:gd name="connsiteY65" fmla="*/ 214482 h 812909"/>
                    <a:gd name="connsiteX66" fmla="*/ 395288 w 669132"/>
                    <a:gd name="connsiteY66" fmla="*/ 157950 h 812909"/>
                    <a:gd name="connsiteX67" fmla="*/ 407194 w 669132"/>
                    <a:gd name="connsiteY67" fmla="*/ 112692 h 812909"/>
                    <a:gd name="connsiteX68" fmla="*/ 357188 w 669132"/>
                    <a:gd name="connsiteY68" fmla="*/ 84117 h 812909"/>
                    <a:gd name="connsiteX69" fmla="*/ 461963 w 669132"/>
                    <a:gd name="connsiteY69" fmla="*/ 7917 h 812909"/>
                    <a:gd name="connsiteX70" fmla="*/ 471488 w 669132"/>
                    <a:gd name="connsiteY70" fmla="*/ 773 h 812909"/>
                    <a:gd name="connsiteX71" fmla="*/ 490538 w 669132"/>
                    <a:gd name="connsiteY71" fmla="*/ 12679 h 812909"/>
                    <a:gd name="connsiteX72" fmla="*/ 504825 w 669132"/>
                    <a:gd name="connsiteY72" fmla="*/ 22204 h 812909"/>
                    <a:gd name="connsiteX73" fmla="*/ 516732 w 669132"/>
                    <a:gd name="connsiteY73" fmla="*/ 34111 h 812909"/>
                    <a:gd name="connsiteX74" fmla="*/ 528638 w 669132"/>
                    <a:gd name="connsiteY74" fmla="*/ 46017 h 812909"/>
                    <a:gd name="connsiteX75" fmla="*/ 521494 w 669132"/>
                    <a:gd name="connsiteY75" fmla="*/ 62686 h 812909"/>
                    <a:gd name="connsiteX76" fmla="*/ 514350 w 669132"/>
                    <a:gd name="connsiteY76" fmla="*/ 65067 h 812909"/>
                    <a:gd name="connsiteX77" fmla="*/ 511969 w 669132"/>
                    <a:gd name="connsiteY77" fmla="*/ 72211 h 812909"/>
                    <a:gd name="connsiteX78" fmla="*/ 519113 w 669132"/>
                    <a:gd name="connsiteY78" fmla="*/ 86498 h 812909"/>
                    <a:gd name="connsiteX79" fmla="*/ 526257 w 669132"/>
                    <a:gd name="connsiteY79" fmla="*/ 91261 h 812909"/>
                    <a:gd name="connsiteX80" fmla="*/ 533400 w 669132"/>
                    <a:gd name="connsiteY80" fmla="*/ 98404 h 812909"/>
                    <a:gd name="connsiteX81" fmla="*/ 538163 w 669132"/>
                    <a:gd name="connsiteY81" fmla="*/ 105548 h 812909"/>
                    <a:gd name="connsiteX82" fmla="*/ 545307 w 669132"/>
                    <a:gd name="connsiteY82" fmla="*/ 107929 h 812909"/>
                    <a:gd name="connsiteX83" fmla="*/ 552450 w 669132"/>
                    <a:gd name="connsiteY83" fmla="*/ 112692 h 812909"/>
                    <a:gd name="connsiteX84" fmla="*/ 566738 w 669132"/>
                    <a:gd name="connsiteY84" fmla="*/ 110311 h 812909"/>
                    <a:gd name="connsiteX85" fmla="*/ 590550 w 669132"/>
                    <a:gd name="connsiteY85" fmla="*/ 107929 h 812909"/>
                    <a:gd name="connsiteX86" fmla="*/ 609600 w 669132"/>
                    <a:gd name="connsiteY86" fmla="*/ 110311 h 812909"/>
                    <a:gd name="connsiteX87" fmla="*/ 626269 w 669132"/>
                    <a:gd name="connsiteY87" fmla="*/ 115073 h 812909"/>
                    <a:gd name="connsiteX88" fmla="*/ 633413 w 669132"/>
                    <a:gd name="connsiteY88" fmla="*/ 119836 h 812909"/>
                    <a:gd name="connsiteX89" fmla="*/ 652463 w 669132"/>
                    <a:gd name="connsiteY89" fmla="*/ 119836 h 812909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28638 w 669132"/>
                    <a:gd name="connsiteY72" fmla="*/ 53006 h 819898"/>
                    <a:gd name="connsiteX73" fmla="*/ 521494 w 669132"/>
                    <a:gd name="connsiteY73" fmla="*/ 69675 h 819898"/>
                    <a:gd name="connsiteX74" fmla="*/ 514350 w 669132"/>
                    <a:gd name="connsiteY74" fmla="*/ 72056 h 819898"/>
                    <a:gd name="connsiteX75" fmla="*/ 511969 w 669132"/>
                    <a:gd name="connsiteY75" fmla="*/ 79200 h 819898"/>
                    <a:gd name="connsiteX76" fmla="*/ 519113 w 669132"/>
                    <a:gd name="connsiteY76" fmla="*/ 93487 h 819898"/>
                    <a:gd name="connsiteX77" fmla="*/ 526257 w 669132"/>
                    <a:gd name="connsiteY77" fmla="*/ 98250 h 819898"/>
                    <a:gd name="connsiteX78" fmla="*/ 533400 w 669132"/>
                    <a:gd name="connsiteY78" fmla="*/ 105393 h 819898"/>
                    <a:gd name="connsiteX79" fmla="*/ 538163 w 669132"/>
                    <a:gd name="connsiteY79" fmla="*/ 112537 h 819898"/>
                    <a:gd name="connsiteX80" fmla="*/ 545307 w 669132"/>
                    <a:gd name="connsiteY80" fmla="*/ 114918 h 819898"/>
                    <a:gd name="connsiteX81" fmla="*/ 552450 w 669132"/>
                    <a:gd name="connsiteY81" fmla="*/ 119681 h 819898"/>
                    <a:gd name="connsiteX82" fmla="*/ 566738 w 669132"/>
                    <a:gd name="connsiteY82" fmla="*/ 117300 h 819898"/>
                    <a:gd name="connsiteX83" fmla="*/ 590550 w 669132"/>
                    <a:gd name="connsiteY83" fmla="*/ 114918 h 819898"/>
                    <a:gd name="connsiteX84" fmla="*/ 609600 w 669132"/>
                    <a:gd name="connsiteY84" fmla="*/ 117300 h 819898"/>
                    <a:gd name="connsiteX85" fmla="*/ 626269 w 669132"/>
                    <a:gd name="connsiteY85" fmla="*/ 122062 h 819898"/>
                    <a:gd name="connsiteX86" fmla="*/ 633413 w 669132"/>
                    <a:gd name="connsiteY86" fmla="*/ 126825 h 819898"/>
                    <a:gd name="connsiteX87" fmla="*/ 652463 w 669132"/>
                    <a:gd name="connsiteY87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21494 w 669132"/>
                    <a:gd name="connsiteY71" fmla="*/ 70443 h 820666"/>
                    <a:gd name="connsiteX72" fmla="*/ 514350 w 669132"/>
                    <a:gd name="connsiteY72" fmla="*/ 72824 h 820666"/>
                    <a:gd name="connsiteX73" fmla="*/ 511969 w 669132"/>
                    <a:gd name="connsiteY73" fmla="*/ 79968 h 820666"/>
                    <a:gd name="connsiteX74" fmla="*/ 519113 w 669132"/>
                    <a:gd name="connsiteY74" fmla="*/ 94255 h 820666"/>
                    <a:gd name="connsiteX75" fmla="*/ 526257 w 669132"/>
                    <a:gd name="connsiteY75" fmla="*/ 99018 h 820666"/>
                    <a:gd name="connsiteX76" fmla="*/ 533400 w 669132"/>
                    <a:gd name="connsiteY76" fmla="*/ 106161 h 820666"/>
                    <a:gd name="connsiteX77" fmla="*/ 538163 w 669132"/>
                    <a:gd name="connsiteY77" fmla="*/ 113305 h 820666"/>
                    <a:gd name="connsiteX78" fmla="*/ 545307 w 669132"/>
                    <a:gd name="connsiteY78" fmla="*/ 115686 h 820666"/>
                    <a:gd name="connsiteX79" fmla="*/ 552450 w 669132"/>
                    <a:gd name="connsiteY79" fmla="*/ 120449 h 820666"/>
                    <a:gd name="connsiteX80" fmla="*/ 566738 w 669132"/>
                    <a:gd name="connsiteY80" fmla="*/ 118068 h 820666"/>
                    <a:gd name="connsiteX81" fmla="*/ 590550 w 669132"/>
                    <a:gd name="connsiteY81" fmla="*/ 115686 h 820666"/>
                    <a:gd name="connsiteX82" fmla="*/ 609600 w 669132"/>
                    <a:gd name="connsiteY82" fmla="*/ 118068 h 820666"/>
                    <a:gd name="connsiteX83" fmla="*/ 626269 w 669132"/>
                    <a:gd name="connsiteY83" fmla="*/ 122830 h 820666"/>
                    <a:gd name="connsiteX84" fmla="*/ 633413 w 669132"/>
                    <a:gd name="connsiteY84" fmla="*/ 127593 h 820666"/>
                    <a:gd name="connsiteX85" fmla="*/ 652463 w 669132"/>
                    <a:gd name="connsiteY85" fmla="*/ 127593 h 820666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14350 w 669132"/>
                    <a:gd name="connsiteY71" fmla="*/ 72824 h 820666"/>
                    <a:gd name="connsiteX72" fmla="*/ 511969 w 669132"/>
                    <a:gd name="connsiteY72" fmla="*/ 79968 h 820666"/>
                    <a:gd name="connsiteX73" fmla="*/ 519113 w 669132"/>
                    <a:gd name="connsiteY73" fmla="*/ 94255 h 820666"/>
                    <a:gd name="connsiteX74" fmla="*/ 526257 w 669132"/>
                    <a:gd name="connsiteY74" fmla="*/ 99018 h 820666"/>
                    <a:gd name="connsiteX75" fmla="*/ 533400 w 669132"/>
                    <a:gd name="connsiteY75" fmla="*/ 106161 h 820666"/>
                    <a:gd name="connsiteX76" fmla="*/ 538163 w 669132"/>
                    <a:gd name="connsiteY76" fmla="*/ 113305 h 820666"/>
                    <a:gd name="connsiteX77" fmla="*/ 545307 w 669132"/>
                    <a:gd name="connsiteY77" fmla="*/ 115686 h 820666"/>
                    <a:gd name="connsiteX78" fmla="*/ 552450 w 669132"/>
                    <a:gd name="connsiteY78" fmla="*/ 120449 h 820666"/>
                    <a:gd name="connsiteX79" fmla="*/ 566738 w 669132"/>
                    <a:gd name="connsiteY79" fmla="*/ 118068 h 820666"/>
                    <a:gd name="connsiteX80" fmla="*/ 590550 w 669132"/>
                    <a:gd name="connsiteY80" fmla="*/ 115686 h 820666"/>
                    <a:gd name="connsiteX81" fmla="*/ 609600 w 669132"/>
                    <a:gd name="connsiteY81" fmla="*/ 118068 h 820666"/>
                    <a:gd name="connsiteX82" fmla="*/ 626269 w 669132"/>
                    <a:gd name="connsiteY82" fmla="*/ 122830 h 820666"/>
                    <a:gd name="connsiteX83" fmla="*/ 633413 w 669132"/>
                    <a:gd name="connsiteY83" fmla="*/ 127593 h 820666"/>
                    <a:gd name="connsiteX84" fmla="*/ 652463 w 669132"/>
                    <a:gd name="connsiteY84" fmla="*/ 127593 h 82066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8638 w 669132"/>
                    <a:gd name="connsiteY70" fmla="*/ 53006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9154 w 669132"/>
                    <a:gd name="connsiteY71" fmla="*/ 77429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26257 w 669132"/>
                    <a:gd name="connsiteY72" fmla="*/ 98250 h 819898"/>
                    <a:gd name="connsiteX73" fmla="*/ 533400 w 669132"/>
                    <a:gd name="connsiteY73" fmla="*/ 105393 h 819898"/>
                    <a:gd name="connsiteX74" fmla="*/ 538163 w 669132"/>
                    <a:gd name="connsiteY74" fmla="*/ 112537 h 819898"/>
                    <a:gd name="connsiteX75" fmla="*/ 545307 w 669132"/>
                    <a:gd name="connsiteY75" fmla="*/ 114918 h 819898"/>
                    <a:gd name="connsiteX76" fmla="*/ 552450 w 669132"/>
                    <a:gd name="connsiteY76" fmla="*/ 119681 h 819898"/>
                    <a:gd name="connsiteX77" fmla="*/ 566738 w 669132"/>
                    <a:gd name="connsiteY77" fmla="*/ 117300 h 819898"/>
                    <a:gd name="connsiteX78" fmla="*/ 590550 w 669132"/>
                    <a:gd name="connsiteY78" fmla="*/ 114918 h 819898"/>
                    <a:gd name="connsiteX79" fmla="*/ 609600 w 669132"/>
                    <a:gd name="connsiteY79" fmla="*/ 117300 h 819898"/>
                    <a:gd name="connsiteX80" fmla="*/ 626269 w 669132"/>
                    <a:gd name="connsiteY80" fmla="*/ 122062 h 819898"/>
                    <a:gd name="connsiteX81" fmla="*/ 633413 w 669132"/>
                    <a:gd name="connsiteY81" fmla="*/ 126825 h 819898"/>
                    <a:gd name="connsiteX82" fmla="*/ 652463 w 669132"/>
                    <a:gd name="connsiteY82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3400 w 669132"/>
                    <a:gd name="connsiteY72" fmla="*/ 105393 h 819898"/>
                    <a:gd name="connsiteX73" fmla="*/ 538163 w 669132"/>
                    <a:gd name="connsiteY73" fmla="*/ 112537 h 819898"/>
                    <a:gd name="connsiteX74" fmla="*/ 545307 w 669132"/>
                    <a:gd name="connsiteY74" fmla="*/ 114918 h 819898"/>
                    <a:gd name="connsiteX75" fmla="*/ 552450 w 669132"/>
                    <a:gd name="connsiteY75" fmla="*/ 119681 h 819898"/>
                    <a:gd name="connsiteX76" fmla="*/ 566738 w 669132"/>
                    <a:gd name="connsiteY76" fmla="*/ 117300 h 819898"/>
                    <a:gd name="connsiteX77" fmla="*/ 590550 w 669132"/>
                    <a:gd name="connsiteY77" fmla="*/ 114918 h 819898"/>
                    <a:gd name="connsiteX78" fmla="*/ 609600 w 669132"/>
                    <a:gd name="connsiteY78" fmla="*/ 117300 h 819898"/>
                    <a:gd name="connsiteX79" fmla="*/ 626269 w 669132"/>
                    <a:gd name="connsiteY79" fmla="*/ 122062 h 819898"/>
                    <a:gd name="connsiteX80" fmla="*/ 633413 w 669132"/>
                    <a:gd name="connsiteY80" fmla="*/ 126825 h 819898"/>
                    <a:gd name="connsiteX81" fmla="*/ 652463 w 669132"/>
                    <a:gd name="connsiteY81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8163 w 669132"/>
                    <a:gd name="connsiteY72" fmla="*/ 112537 h 819898"/>
                    <a:gd name="connsiteX73" fmla="*/ 545307 w 669132"/>
                    <a:gd name="connsiteY73" fmla="*/ 114918 h 819898"/>
                    <a:gd name="connsiteX74" fmla="*/ 552450 w 669132"/>
                    <a:gd name="connsiteY74" fmla="*/ 119681 h 819898"/>
                    <a:gd name="connsiteX75" fmla="*/ 566738 w 669132"/>
                    <a:gd name="connsiteY75" fmla="*/ 117300 h 819898"/>
                    <a:gd name="connsiteX76" fmla="*/ 590550 w 669132"/>
                    <a:gd name="connsiteY76" fmla="*/ 114918 h 819898"/>
                    <a:gd name="connsiteX77" fmla="*/ 609600 w 669132"/>
                    <a:gd name="connsiteY77" fmla="*/ 117300 h 819898"/>
                    <a:gd name="connsiteX78" fmla="*/ 626269 w 669132"/>
                    <a:gd name="connsiteY78" fmla="*/ 122062 h 819898"/>
                    <a:gd name="connsiteX79" fmla="*/ 633413 w 669132"/>
                    <a:gd name="connsiteY79" fmla="*/ 126825 h 819898"/>
                    <a:gd name="connsiteX80" fmla="*/ 652463 w 669132"/>
                    <a:gd name="connsiteY80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5350 w 669132"/>
                    <a:gd name="connsiteY79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55350 w 669132"/>
                    <a:gd name="connsiteY78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55350 w 669132"/>
                    <a:gd name="connsiteY77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655350 w 669132"/>
                    <a:gd name="connsiteY75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66738 w 669132"/>
                    <a:gd name="connsiteY73" fmla="*/ 117300 h 819898"/>
                    <a:gd name="connsiteX74" fmla="*/ 655350 w 669132"/>
                    <a:gd name="connsiteY74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669132" h="819898">
                      <a:moveTo>
                        <a:pt x="655350" y="125034"/>
                      </a:moveTo>
                      <a:cubicBezTo>
                        <a:pt x="657260" y="140937"/>
                        <a:pt x="656119" y="147163"/>
                        <a:pt x="657225" y="153018"/>
                      </a:cubicBezTo>
                      <a:cubicBezTo>
                        <a:pt x="658331" y="158873"/>
                        <a:pt x="660400" y="157781"/>
                        <a:pt x="661988" y="160162"/>
                      </a:cubicBezTo>
                      <a:cubicBezTo>
                        <a:pt x="669522" y="182767"/>
                        <a:pt x="666295" y="169450"/>
                        <a:pt x="669132" y="200643"/>
                      </a:cubicBezTo>
                      <a:cubicBezTo>
                        <a:pt x="667942" y="207782"/>
                        <a:pt x="666179" y="222931"/>
                        <a:pt x="661988" y="229218"/>
                      </a:cubicBezTo>
                      <a:cubicBezTo>
                        <a:pt x="651071" y="245595"/>
                        <a:pt x="654273" y="238076"/>
                        <a:pt x="650082" y="250650"/>
                      </a:cubicBezTo>
                      <a:cubicBezTo>
                        <a:pt x="649288" y="258587"/>
                        <a:pt x="648828" y="266565"/>
                        <a:pt x="647700" y="274462"/>
                      </a:cubicBezTo>
                      <a:cubicBezTo>
                        <a:pt x="647237" y="277702"/>
                        <a:pt x="646029" y="280792"/>
                        <a:pt x="645319" y="283987"/>
                      </a:cubicBezTo>
                      <a:cubicBezTo>
                        <a:pt x="644441" y="287938"/>
                        <a:pt x="643920" y="291967"/>
                        <a:pt x="642938" y="295893"/>
                      </a:cubicBezTo>
                      <a:cubicBezTo>
                        <a:pt x="642329" y="298328"/>
                        <a:pt x="641166" y="300602"/>
                        <a:pt x="640557" y="303037"/>
                      </a:cubicBezTo>
                      <a:lnTo>
                        <a:pt x="635794" y="322087"/>
                      </a:lnTo>
                      <a:cubicBezTo>
                        <a:pt x="635000" y="330025"/>
                        <a:pt x="633413" y="337923"/>
                        <a:pt x="633413" y="345900"/>
                      </a:cubicBezTo>
                      <a:cubicBezTo>
                        <a:pt x="633413" y="351738"/>
                        <a:pt x="636602" y="363419"/>
                        <a:pt x="638175" y="369712"/>
                      </a:cubicBezTo>
                      <a:cubicBezTo>
                        <a:pt x="640891" y="405011"/>
                        <a:pt x="641992" y="400599"/>
                        <a:pt x="638175" y="438768"/>
                      </a:cubicBezTo>
                      <a:cubicBezTo>
                        <a:pt x="637849" y="442024"/>
                        <a:pt x="637258" y="445366"/>
                        <a:pt x="635794" y="448293"/>
                      </a:cubicBezTo>
                      <a:cubicBezTo>
                        <a:pt x="634019" y="451843"/>
                        <a:pt x="630957" y="454588"/>
                        <a:pt x="628650" y="457818"/>
                      </a:cubicBezTo>
                      <a:cubicBezTo>
                        <a:pt x="620360" y="469424"/>
                        <a:pt x="627865" y="460985"/>
                        <a:pt x="616744" y="472106"/>
                      </a:cubicBezTo>
                      <a:cubicBezTo>
                        <a:pt x="615950" y="474487"/>
                        <a:pt x="615582" y="477056"/>
                        <a:pt x="614363" y="479250"/>
                      </a:cubicBezTo>
                      <a:cubicBezTo>
                        <a:pt x="611583" y="484253"/>
                        <a:pt x="606648" y="488107"/>
                        <a:pt x="604838" y="493537"/>
                      </a:cubicBezTo>
                      <a:lnTo>
                        <a:pt x="597694" y="514968"/>
                      </a:lnTo>
                      <a:cubicBezTo>
                        <a:pt x="596900" y="517349"/>
                        <a:pt x="596705" y="520024"/>
                        <a:pt x="595313" y="522112"/>
                      </a:cubicBezTo>
                      <a:cubicBezTo>
                        <a:pt x="588349" y="532558"/>
                        <a:pt x="592267" y="526966"/>
                        <a:pt x="583407" y="538781"/>
                      </a:cubicBezTo>
                      <a:cubicBezTo>
                        <a:pt x="582076" y="544103"/>
                        <a:pt x="578580" y="559118"/>
                        <a:pt x="576263" y="562593"/>
                      </a:cubicBezTo>
                      <a:cubicBezTo>
                        <a:pt x="569626" y="572549"/>
                        <a:pt x="567987" y="577031"/>
                        <a:pt x="559594" y="584025"/>
                      </a:cubicBezTo>
                      <a:cubicBezTo>
                        <a:pt x="557395" y="585857"/>
                        <a:pt x="554831" y="587200"/>
                        <a:pt x="552450" y="588787"/>
                      </a:cubicBezTo>
                      <a:cubicBezTo>
                        <a:pt x="543720" y="601884"/>
                        <a:pt x="552450" y="590772"/>
                        <a:pt x="540544" y="600693"/>
                      </a:cubicBezTo>
                      <a:cubicBezTo>
                        <a:pt x="537957" y="602849"/>
                        <a:pt x="535987" y="605681"/>
                        <a:pt x="533400" y="607837"/>
                      </a:cubicBezTo>
                      <a:cubicBezTo>
                        <a:pt x="527244" y="612968"/>
                        <a:pt x="526275" y="612594"/>
                        <a:pt x="519113" y="614981"/>
                      </a:cubicBezTo>
                      <a:cubicBezTo>
                        <a:pt x="515938" y="617362"/>
                        <a:pt x="512394" y="619319"/>
                        <a:pt x="509588" y="622125"/>
                      </a:cubicBezTo>
                      <a:cubicBezTo>
                        <a:pt x="507564" y="624149"/>
                        <a:pt x="506979" y="627384"/>
                        <a:pt x="504825" y="629268"/>
                      </a:cubicBezTo>
                      <a:cubicBezTo>
                        <a:pt x="500517" y="633037"/>
                        <a:pt x="495300" y="635618"/>
                        <a:pt x="490538" y="638793"/>
                      </a:cubicBezTo>
                      <a:cubicBezTo>
                        <a:pt x="487736" y="640661"/>
                        <a:pt x="485981" y="643781"/>
                        <a:pt x="483394" y="645937"/>
                      </a:cubicBezTo>
                      <a:cubicBezTo>
                        <a:pt x="481195" y="647769"/>
                        <a:pt x="478631" y="649112"/>
                        <a:pt x="476250" y="650700"/>
                      </a:cubicBezTo>
                      <a:cubicBezTo>
                        <a:pt x="475456" y="653081"/>
                        <a:pt x="475476" y="655915"/>
                        <a:pt x="473869" y="657843"/>
                      </a:cubicBezTo>
                      <a:cubicBezTo>
                        <a:pt x="471328" y="660892"/>
                        <a:pt x="467357" y="662404"/>
                        <a:pt x="464344" y="664987"/>
                      </a:cubicBezTo>
                      <a:cubicBezTo>
                        <a:pt x="461787" y="667179"/>
                        <a:pt x="459787" y="669975"/>
                        <a:pt x="457200" y="672131"/>
                      </a:cubicBezTo>
                      <a:cubicBezTo>
                        <a:pt x="449085" y="678893"/>
                        <a:pt x="449114" y="675455"/>
                        <a:pt x="440532" y="684037"/>
                      </a:cubicBezTo>
                      <a:cubicBezTo>
                        <a:pt x="429761" y="694808"/>
                        <a:pt x="442532" y="688927"/>
                        <a:pt x="428625" y="693562"/>
                      </a:cubicBezTo>
                      <a:cubicBezTo>
                        <a:pt x="420597" y="705605"/>
                        <a:pt x="428221" y="697336"/>
                        <a:pt x="416719" y="703087"/>
                      </a:cubicBezTo>
                      <a:cubicBezTo>
                        <a:pt x="401141" y="710876"/>
                        <a:pt x="418226" y="704463"/>
                        <a:pt x="402432" y="714993"/>
                      </a:cubicBezTo>
                      <a:cubicBezTo>
                        <a:pt x="400343" y="716385"/>
                        <a:pt x="397595" y="716386"/>
                        <a:pt x="395288" y="717375"/>
                      </a:cubicBezTo>
                      <a:cubicBezTo>
                        <a:pt x="392025" y="718773"/>
                        <a:pt x="388807" y="720311"/>
                        <a:pt x="385763" y="722137"/>
                      </a:cubicBezTo>
                      <a:cubicBezTo>
                        <a:pt x="380855" y="725082"/>
                        <a:pt x="376238" y="728487"/>
                        <a:pt x="371475" y="731662"/>
                      </a:cubicBezTo>
                      <a:cubicBezTo>
                        <a:pt x="369094" y="733249"/>
                        <a:pt x="366356" y="734402"/>
                        <a:pt x="364332" y="736425"/>
                      </a:cubicBezTo>
                      <a:cubicBezTo>
                        <a:pt x="361951" y="738806"/>
                        <a:pt x="359990" y="741700"/>
                        <a:pt x="357188" y="743568"/>
                      </a:cubicBezTo>
                      <a:cubicBezTo>
                        <a:pt x="355099" y="744960"/>
                        <a:pt x="352289" y="744827"/>
                        <a:pt x="350044" y="745950"/>
                      </a:cubicBezTo>
                      <a:cubicBezTo>
                        <a:pt x="347484" y="747230"/>
                        <a:pt x="345281" y="749125"/>
                        <a:pt x="342900" y="750712"/>
                      </a:cubicBezTo>
                      <a:cubicBezTo>
                        <a:pt x="338931" y="754284"/>
                        <a:pt x="331391" y="763015"/>
                        <a:pt x="326232" y="767381"/>
                      </a:cubicBezTo>
                      <a:cubicBezTo>
                        <a:pt x="321073" y="771747"/>
                        <a:pt x="316707" y="773731"/>
                        <a:pt x="311944" y="776906"/>
                      </a:cubicBezTo>
                      <a:lnTo>
                        <a:pt x="290513" y="791193"/>
                      </a:lnTo>
                      <a:cubicBezTo>
                        <a:pt x="288132" y="792781"/>
                        <a:pt x="288310" y="797057"/>
                        <a:pt x="285750" y="798337"/>
                      </a:cubicBezTo>
                      <a:cubicBezTo>
                        <a:pt x="281432" y="800496"/>
                        <a:pt x="276225" y="799924"/>
                        <a:pt x="271463" y="800718"/>
                      </a:cubicBezTo>
                      <a:cubicBezTo>
                        <a:pt x="269082" y="802306"/>
                        <a:pt x="266934" y="804319"/>
                        <a:pt x="264319" y="805481"/>
                      </a:cubicBezTo>
                      <a:cubicBezTo>
                        <a:pt x="259732" y="807520"/>
                        <a:pt x="255853" y="807861"/>
                        <a:pt x="250032" y="810243"/>
                      </a:cubicBezTo>
                      <a:cubicBezTo>
                        <a:pt x="244211" y="812625"/>
                        <a:pt x="232476" y="821008"/>
                        <a:pt x="229394" y="819775"/>
                      </a:cubicBezTo>
                      <a:cubicBezTo>
                        <a:pt x="217932" y="801788"/>
                        <a:pt x="214407" y="797783"/>
                        <a:pt x="198582" y="766804"/>
                      </a:cubicBezTo>
                      <a:cubicBezTo>
                        <a:pt x="120249" y="733620"/>
                        <a:pt x="81518" y="715891"/>
                        <a:pt x="16669" y="687634"/>
                      </a:cubicBezTo>
                      <a:cubicBezTo>
                        <a:pt x="10139" y="631187"/>
                        <a:pt x="7938" y="607941"/>
                        <a:pt x="0" y="547105"/>
                      </a:cubicBezTo>
                      <a:lnTo>
                        <a:pt x="45244" y="548306"/>
                      </a:lnTo>
                      <a:cubicBezTo>
                        <a:pt x="66074" y="568353"/>
                        <a:pt x="72988" y="591727"/>
                        <a:pt x="124980" y="667390"/>
                      </a:cubicBezTo>
                      <a:cubicBezTo>
                        <a:pt x="210720" y="603119"/>
                        <a:pt x="245025" y="580734"/>
                        <a:pt x="320675" y="528083"/>
                      </a:cubicBezTo>
                      <a:cubicBezTo>
                        <a:pt x="326722" y="465507"/>
                        <a:pt x="329450" y="454206"/>
                        <a:pt x="332726" y="424481"/>
                      </a:cubicBezTo>
                      <a:cubicBezTo>
                        <a:pt x="335927" y="395441"/>
                        <a:pt x="337404" y="382316"/>
                        <a:pt x="340591" y="355425"/>
                      </a:cubicBezTo>
                      <a:cubicBezTo>
                        <a:pt x="343778" y="328534"/>
                        <a:pt x="351246" y="280012"/>
                        <a:pt x="351848" y="263132"/>
                      </a:cubicBezTo>
                      <a:cubicBezTo>
                        <a:pt x="339749" y="267747"/>
                        <a:pt x="324297" y="274747"/>
                        <a:pt x="311295" y="281016"/>
                      </a:cubicBezTo>
                      <a:cubicBezTo>
                        <a:pt x="302227" y="259146"/>
                        <a:pt x="292786" y="233682"/>
                        <a:pt x="287049" y="221471"/>
                      </a:cubicBezTo>
                      <a:cubicBezTo>
                        <a:pt x="332223" y="198543"/>
                        <a:pt x="374507" y="177535"/>
                        <a:pt x="397020" y="164939"/>
                      </a:cubicBezTo>
                      <a:cubicBezTo>
                        <a:pt x="403188" y="133644"/>
                        <a:pt x="400555" y="133777"/>
                        <a:pt x="406040" y="117293"/>
                      </a:cubicBezTo>
                      <a:cubicBezTo>
                        <a:pt x="384474" y="107011"/>
                        <a:pt x="371801" y="100842"/>
                        <a:pt x="361229" y="97674"/>
                      </a:cubicBezTo>
                      <a:cubicBezTo>
                        <a:pt x="380605" y="79618"/>
                        <a:pt x="433098" y="33997"/>
                        <a:pt x="470911" y="0"/>
                      </a:cubicBezTo>
                      <a:cubicBezTo>
                        <a:pt x="495348" y="25394"/>
                        <a:pt x="519631" y="47961"/>
                        <a:pt x="530948" y="58976"/>
                      </a:cubicBezTo>
                      <a:cubicBezTo>
                        <a:pt x="519137" y="69194"/>
                        <a:pt x="518283" y="68286"/>
                        <a:pt x="507422" y="78026"/>
                      </a:cubicBezTo>
                      <a:cubicBezTo>
                        <a:pt x="523094" y="92127"/>
                        <a:pt x="540111" y="110962"/>
                        <a:pt x="547616" y="117904"/>
                      </a:cubicBezTo>
                      <a:cubicBezTo>
                        <a:pt x="574003" y="117977"/>
                        <a:pt x="612450" y="122266"/>
                        <a:pt x="655350" y="125034"/>
                      </a:cubicBez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7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8" name="Freeform 189"/>
              <p:cNvSpPr>
                <a:spLocks/>
              </p:cNvSpPr>
              <p:nvPr/>
            </p:nvSpPr>
            <p:spPr bwMode="auto">
              <a:xfrm>
                <a:off x="3805238" y="5065713"/>
                <a:ext cx="412750" cy="425450"/>
              </a:xfrm>
              <a:custGeom>
                <a:avLst/>
                <a:gdLst>
                  <a:gd name="T0" fmla="*/ 2147483646 w 778"/>
                  <a:gd name="T1" fmla="*/ 2147483646 h 792"/>
                  <a:gd name="T2" fmla="*/ 2147483646 w 778"/>
                  <a:gd name="T3" fmla="*/ 2147483646 h 792"/>
                  <a:gd name="T4" fmla="*/ 2147483646 w 778"/>
                  <a:gd name="T5" fmla="*/ 2147483646 h 792"/>
                  <a:gd name="T6" fmla="*/ 2147483646 w 778"/>
                  <a:gd name="T7" fmla="*/ 2147483646 h 792"/>
                  <a:gd name="T8" fmla="*/ 2147483646 w 778"/>
                  <a:gd name="T9" fmla="*/ 2147483646 h 792"/>
                  <a:gd name="T10" fmla="*/ 2147483646 w 778"/>
                  <a:gd name="T11" fmla="*/ 2147483646 h 792"/>
                  <a:gd name="T12" fmla="*/ 2147483646 w 778"/>
                  <a:gd name="T13" fmla="*/ 2147483646 h 792"/>
                  <a:gd name="T14" fmla="*/ 2147483646 w 778"/>
                  <a:gd name="T15" fmla="*/ 2147483646 h 792"/>
                  <a:gd name="T16" fmla="*/ 2147483646 w 778"/>
                  <a:gd name="T17" fmla="*/ 2147483646 h 792"/>
                  <a:gd name="T18" fmla="*/ 2147483646 w 778"/>
                  <a:gd name="T19" fmla="*/ 2147483646 h 792"/>
                  <a:gd name="T20" fmla="*/ 2147483646 w 778"/>
                  <a:gd name="T21" fmla="*/ 2147483646 h 792"/>
                  <a:gd name="T22" fmla="*/ 2147483646 w 778"/>
                  <a:gd name="T23" fmla="*/ 2147483646 h 792"/>
                  <a:gd name="T24" fmla="*/ 2147483646 w 778"/>
                  <a:gd name="T25" fmla="*/ 2147483646 h 792"/>
                  <a:gd name="T26" fmla="*/ 2147483646 w 778"/>
                  <a:gd name="T27" fmla="*/ 2147483646 h 792"/>
                  <a:gd name="T28" fmla="*/ 2147483646 w 778"/>
                  <a:gd name="T29" fmla="*/ 2147483646 h 792"/>
                  <a:gd name="T30" fmla="*/ 2147483646 w 778"/>
                  <a:gd name="T31" fmla="*/ 2147483646 h 792"/>
                  <a:gd name="T32" fmla="*/ 2147483646 w 778"/>
                  <a:gd name="T33" fmla="*/ 2147483646 h 792"/>
                  <a:gd name="T34" fmla="*/ 2147483646 w 778"/>
                  <a:gd name="T35" fmla="*/ 2147483646 h 792"/>
                  <a:gd name="T36" fmla="*/ 2147483646 w 778"/>
                  <a:gd name="T37" fmla="*/ 2147483646 h 792"/>
                  <a:gd name="T38" fmla="*/ 2147483646 w 778"/>
                  <a:gd name="T39" fmla="*/ 2147483646 h 792"/>
                  <a:gd name="T40" fmla="*/ 2147483646 w 778"/>
                  <a:gd name="T41" fmla="*/ 2147483646 h 792"/>
                  <a:gd name="T42" fmla="*/ 2147483646 w 778"/>
                  <a:gd name="T43" fmla="*/ 2147483646 h 792"/>
                  <a:gd name="T44" fmla="*/ 2147483646 w 778"/>
                  <a:gd name="T45" fmla="*/ 2147483646 h 792"/>
                  <a:gd name="T46" fmla="*/ 2147483646 w 778"/>
                  <a:gd name="T47" fmla="*/ 2147483646 h 792"/>
                  <a:gd name="T48" fmla="*/ 2147483646 w 778"/>
                  <a:gd name="T49" fmla="*/ 2147483646 h 792"/>
                  <a:gd name="T50" fmla="*/ 2147483646 w 778"/>
                  <a:gd name="T51" fmla="*/ 2147483646 h 792"/>
                  <a:gd name="T52" fmla="*/ 2147483646 w 778"/>
                  <a:gd name="T53" fmla="*/ 2147483646 h 792"/>
                  <a:gd name="T54" fmla="*/ 2147483646 w 778"/>
                  <a:gd name="T55" fmla="*/ 2147483646 h 792"/>
                  <a:gd name="T56" fmla="*/ 2147483646 w 778"/>
                  <a:gd name="T57" fmla="*/ 2147483646 h 792"/>
                  <a:gd name="T58" fmla="*/ 2147483646 w 778"/>
                  <a:gd name="T59" fmla="*/ 2147483646 h 792"/>
                  <a:gd name="T60" fmla="*/ 2147483646 w 778"/>
                  <a:gd name="T61" fmla="*/ 2147483646 h 792"/>
                  <a:gd name="T62" fmla="*/ 2147483646 w 778"/>
                  <a:gd name="T63" fmla="*/ 2147483646 h 792"/>
                  <a:gd name="T64" fmla="*/ 2147483646 w 778"/>
                  <a:gd name="T65" fmla="*/ 2147483646 h 792"/>
                  <a:gd name="T66" fmla="*/ 2147483646 w 778"/>
                  <a:gd name="T67" fmla="*/ 2147483646 h 792"/>
                  <a:gd name="T68" fmla="*/ 2147483646 w 778"/>
                  <a:gd name="T69" fmla="*/ 2147483646 h 792"/>
                  <a:gd name="T70" fmla="*/ 2147483646 w 778"/>
                  <a:gd name="T71" fmla="*/ 2147483646 h 792"/>
                  <a:gd name="T72" fmla="*/ 2147483646 w 778"/>
                  <a:gd name="T73" fmla="*/ 2147483646 h 792"/>
                  <a:gd name="T74" fmla="*/ 2147483646 w 778"/>
                  <a:gd name="T75" fmla="*/ 2147483646 h 792"/>
                  <a:gd name="T76" fmla="*/ 2147483646 w 778"/>
                  <a:gd name="T77" fmla="*/ 2147483646 h 792"/>
                  <a:gd name="T78" fmla="*/ 2147483646 w 778"/>
                  <a:gd name="T79" fmla="*/ 2147483646 h 7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8"/>
                  <a:gd name="T121" fmla="*/ 0 h 792"/>
                  <a:gd name="T122" fmla="*/ 778 w 778"/>
                  <a:gd name="T123" fmla="*/ 792 h 79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8" h="792">
                    <a:moveTo>
                      <a:pt x="716" y="687"/>
                    </a:moveTo>
                    <a:lnTo>
                      <a:pt x="716" y="731"/>
                    </a:lnTo>
                    <a:lnTo>
                      <a:pt x="671" y="743"/>
                    </a:lnTo>
                    <a:lnTo>
                      <a:pt x="656" y="737"/>
                    </a:lnTo>
                    <a:lnTo>
                      <a:pt x="644" y="750"/>
                    </a:lnTo>
                    <a:lnTo>
                      <a:pt x="612" y="763"/>
                    </a:lnTo>
                    <a:lnTo>
                      <a:pt x="597" y="751"/>
                    </a:lnTo>
                    <a:lnTo>
                      <a:pt x="589" y="768"/>
                    </a:lnTo>
                    <a:lnTo>
                      <a:pt x="571" y="765"/>
                    </a:lnTo>
                    <a:lnTo>
                      <a:pt x="563" y="748"/>
                    </a:lnTo>
                    <a:lnTo>
                      <a:pt x="509" y="742"/>
                    </a:lnTo>
                    <a:lnTo>
                      <a:pt x="459" y="792"/>
                    </a:lnTo>
                    <a:lnTo>
                      <a:pt x="422" y="780"/>
                    </a:lnTo>
                    <a:lnTo>
                      <a:pt x="404" y="777"/>
                    </a:lnTo>
                    <a:lnTo>
                      <a:pt x="370" y="756"/>
                    </a:lnTo>
                    <a:lnTo>
                      <a:pt x="352" y="695"/>
                    </a:lnTo>
                    <a:lnTo>
                      <a:pt x="343" y="677"/>
                    </a:lnTo>
                    <a:lnTo>
                      <a:pt x="360" y="658"/>
                    </a:lnTo>
                    <a:lnTo>
                      <a:pt x="352" y="638"/>
                    </a:lnTo>
                    <a:lnTo>
                      <a:pt x="270" y="686"/>
                    </a:lnTo>
                    <a:lnTo>
                      <a:pt x="142" y="638"/>
                    </a:lnTo>
                    <a:lnTo>
                      <a:pt x="126" y="570"/>
                    </a:lnTo>
                    <a:lnTo>
                      <a:pt x="116" y="516"/>
                    </a:lnTo>
                    <a:lnTo>
                      <a:pt x="73" y="474"/>
                    </a:lnTo>
                    <a:lnTo>
                      <a:pt x="31" y="453"/>
                    </a:lnTo>
                    <a:lnTo>
                      <a:pt x="36" y="402"/>
                    </a:lnTo>
                    <a:lnTo>
                      <a:pt x="28" y="375"/>
                    </a:lnTo>
                    <a:lnTo>
                      <a:pt x="56" y="379"/>
                    </a:lnTo>
                    <a:lnTo>
                      <a:pt x="71" y="348"/>
                    </a:lnTo>
                    <a:lnTo>
                      <a:pt x="22" y="286"/>
                    </a:lnTo>
                    <a:lnTo>
                      <a:pt x="0" y="280"/>
                    </a:lnTo>
                    <a:lnTo>
                      <a:pt x="6" y="261"/>
                    </a:lnTo>
                    <a:lnTo>
                      <a:pt x="37" y="240"/>
                    </a:lnTo>
                    <a:lnTo>
                      <a:pt x="186" y="219"/>
                    </a:lnTo>
                    <a:lnTo>
                      <a:pt x="232" y="224"/>
                    </a:lnTo>
                    <a:lnTo>
                      <a:pt x="237" y="199"/>
                    </a:lnTo>
                    <a:lnTo>
                      <a:pt x="263" y="183"/>
                    </a:lnTo>
                    <a:lnTo>
                      <a:pt x="268" y="143"/>
                    </a:lnTo>
                    <a:lnTo>
                      <a:pt x="333" y="99"/>
                    </a:lnTo>
                    <a:lnTo>
                      <a:pt x="358" y="136"/>
                    </a:lnTo>
                    <a:lnTo>
                      <a:pt x="374" y="116"/>
                    </a:lnTo>
                    <a:lnTo>
                      <a:pt x="415" y="116"/>
                    </a:lnTo>
                    <a:lnTo>
                      <a:pt x="420" y="90"/>
                    </a:lnTo>
                    <a:lnTo>
                      <a:pt x="404" y="70"/>
                    </a:lnTo>
                    <a:lnTo>
                      <a:pt x="416" y="28"/>
                    </a:lnTo>
                    <a:lnTo>
                      <a:pt x="457" y="9"/>
                    </a:lnTo>
                    <a:lnTo>
                      <a:pt x="491" y="0"/>
                    </a:lnTo>
                    <a:lnTo>
                      <a:pt x="492" y="34"/>
                    </a:lnTo>
                    <a:lnTo>
                      <a:pt x="508" y="29"/>
                    </a:lnTo>
                    <a:lnTo>
                      <a:pt x="513" y="55"/>
                    </a:lnTo>
                    <a:lnTo>
                      <a:pt x="559" y="71"/>
                    </a:lnTo>
                    <a:lnTo>
                      <a:pt x="584" y="56"/>
                    </a:lnTo>
                    <a:lnTo>
                      <a:pt x="615" y="102"/>
                    </a:lnTo>
                    <a:lnTo>
                      <a:pt x="645" y="81"/>
                    </a:lnTo>
                    <a:lnTo>
                      <a:pt x="656" y="107"/>
                    </a:lnTo>
                    <a:lnTo>
                      <a:pt x="635" y="132"/>
                    </a:lnTo>
                    <a:lnTo>
                      <a:pt x="629" y="163"/>
                    </a:lnTo>
                    <a:lnTo>
                      <a:pt x="608" y="171"/>
                    </a:lnTo>
                    <a:lnTo>
                      <a:pt x="593" y="163"/>
                    </a:lnTo>
                    <a:lnTo>
                      <a:pt x="571" y="199"/>
                    </a:lnTo>
                    <a:lnTo>
                      <a:pt x="546" y="219"/>
                    </a:lnTo>
                    <a:lnTo>
                      <a:pt x="582" y="241"/>
                    </a:lnTo>
                    <a:lnTo>
                      <a:pt x="546" y="282"/>
                    </a:lnTo>
                    <a:lnTo>
                      <a:pt x="577" y="302"/>
                    </a:lnTo>
                    <a:lnTo>
                      <a:pt x="577" y="317"/>
                    </a:lnTo>
                    <a:lnTo>
                      <a:pt x="592" y="323"/>
                    </a:lnTo>
                    <a:lnTo>
                      <a:pt x="617" y="349"/>
                    </a:lnTo>
                    <a:lnTo>
                      <a:pt x="653" y="319"/>
                    </a:lnTo>
                    <a:lnTo>
                      <a:pt x="648" y="308"/>
                    </a:lnTo>
                    <a:lnTo>
                      <a:pt x="658" y="298"/>
                    </a:lnTo>
                    <a:lnTo>
                      <a:pt x="679" y="337"/>
                    </a:lnTo>
                    <a:lnTo>
                      <a:pt x="672" y="362"/>
                    </a:lnTo>
                    <a:lnTo>
                      <a:pt x="778" y="564"/>
                    </a:lnTo>
                    <a:lnTo>
                      <a:pt x="747" y="574"/>
                    </a:lnTo>
                    <a:lnTo>
                      <a:pt x="732" y="548"/>
                    </a:lnTo>
                    <a:lnTo>
                      <a:pt x="722" y="584"/>
                    </a:lnTo>
                    <a:lnTo>
                      <a:pt x="696" y="604"/>
                    </a:lnTo>
                    <a:lnTo>
                      <a:pt x="702" y="615"/>
                    </a:lnTo>
                    <a:lnTo>
                      <a:pt x="717" y="609"/>
                    </a:lnTo>
                    <a:lnTo>
                      <a:pt x="727" y="677"/>
                    </a:lnTo>
                    <a:lnTo>
                      <a:pt x="716" y="687"/>
                    </a:lnTo>
                    <a:close/>
                  </a:path>
                </a:pathLst>
              </a:custGeom>
              <a:solidFill>
                <a:srgbClr val="99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ru-RU" sz="7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</p:grpSp>
        <p:sp>
          <p:nvSpPr>
            <p:cNvPr id="4" name="Freeform 1325"/>
            <p:cNvSpPr>
              <a:spLocks noChangeAspect="1"/>
            </p:cNvSpPr>
            <p:nvPr/>
          </p:nvSpPr>
          <p:spPr bwMode="auto">
            <a:xfrm>
              <a:off x="120080" y="3308071"/>
              <a:ext cx="247650" cy="280987"/>
            </a:xfrm>
            <a:custGeom>
              <a:avLst/>
              <a:gdLst>
                <a:gd name="T0" fmla="*/ 2147483646 w 202"/>
                <a:gd name="T1" fmla="*/ 2147483646 h 230"/>
                <a:gd name="T2" fmla="*/ 2147483646 w 202"/>
                <a:gd name="T3" fmla="*/ 2147483646 h 230"/>
                <a:gd name="T4" fmla="*/ 2147483646 w 202"/>
                <a:gd name="T5" fmla="*/ 2147483646 h 230"/>
                <a:gd name="T6" fmla="*/ 2147483646 w 202"/>
                <a:gd name="T7" fmla="*/ 2147483646 h 230"/>
                <a:gd name="T8" fmla="*/ 2147483646 w 202"/>
                <a:gd name="T9" fmla="*/ 2147483646 h 230"/>
                <a:gd name="T10" fmla="*/ 2147483646 w 202"/>
                <a:gd name="T11" fmla="*/ 2147483646 h 230"/>
                <a:gd name="T12" fmla="*/ 2147483646 w 202"/>
                <a:gd name="T13" fmla="*/ 2147483646 h 230"/>
                <a:gd name="T14" fmla="*/ 2147483646 w 202"/>
                <a:gd name="T15" fmla="*/ 2147483646 h 230"/>
                <a:gd name="T16" fmla="*/ 2147483646 w 202"/>
                <a:gd name="T17" fmla="*/ 2147483646 h 230"/>
                <a:gd name="T18" fmla="*/ 2147483646 w 202"/>
                <a:gd name="T19" fmla="*/ 2147483646 h 230"/>
                <a:gd name="T20" fmla="*/ 2147483646 w 202"/>
                <a:gd name="T21" fmla="*/ 2147483646 h 230"/>
                <a:gd name="T22" fmla="*/ 2147483646 w 202"/>
                <a:gd name="T23" fmla="*/ 2147483646 h 230"/>
                <a:gd name="T24" fmla="*/ 2147483646 w 202"/>
                <a:gd name="T25" fmla="*/ 2147483646 h 230"/>
                <a:gd name="T26" fmla="*/ 2147483646 w 202"/>
                <a:gd name="T27" fmla="*/ 2147483646 h 230"/>
                <a:gd name="T28" fmla="*/ 2147483646 w 202"/>
                <a:gd name="T29" fmla="*/ 2147483646 h 230"/>
                <a:gd name="T30" fmla="*/ 2147483646 w 202"/>
                <a:gd name="T31" fmla="*/ 2147483646 h 230"/>
                <a:gd name="T32" fmla="*/ 2147483646 w 202"/>
                <a:gd name="T33" fmla="*/ 2147483646 h 230"/>
                <a:gd name="T34" fmla="*/ 2147483646 w 202"/>
                <a:gd name="T35" fmla="*/ 2147483646 h 230"/>
                <a:gd name="T36" fmla="*/ 2147483646 w 202"/>
                <a:gd name="T37" fmla="*/ 2147483646 h 230"/>
                <a:gd name="T38" fmla="*/ 2147483646 w 202"/>
                <a:gd name="T39" fmla="*/ 2147483646 h 230"/>
                <a:gd name="T40" fmla="*/ 2147483646 w 202"/>
                <a:gd name="T41" fmla="*/ 2147483646 h 230"/>
                <a:gd name="T42" fmla="*/ 2147483646 w 202"/>
                <a:gd name="T43" fmla="*/ 2147483646 h 230"/>
                <a:gd name="T44" fmla="*/ 2147483646 w 202"/>
                <a:gd name="T45" fmla="*/ 2147483646 h 230"/>
                <a:gd name="T46" fmla="*/ 2147483646 w 202"/>
                <a:gd name="T47" fmla="*/ 2147483646 h 230"/>
                <a:gd name="T48" fmla="*/ 2147483646 w 202"/>
                <a:gd name="T49" fmla="*/ 2147483646 h 230"/>
                <a:gd name="T50" fmla="*/ 2147483646 w 202"/>
                <a:gd name="T51" fmla="*/ 2147483646 h 230"/>
                <a:gd name="T52" fmla="*/ 2147483646 w 202"/>
                <a:gd name="T53" fmla="*/ 2147483646 h 230"/>
                <a:gd name="T54" fmla="*/ 2147483646 w 202"/>
                <a:gd name="T55" fmla="*/ 2147483646 h 230"/>
                <a:gd name="T56" fmla="*/ 2147483646 w 202"/>
                <a:gd name="T57" fmla="*/ 2147483646 h 230"/>
                <a:gd name="T58" fmla="*/ 2147483646 w 202"/>
                <a:gd name="T59" fmla="*/ 2147483646 h 230"/>
                <a:gd name="T60" fmla="*/ 2147483646 w 202"/>
                <a:gd name="T61" fmla="*/ 2147483646 h 230"/>
                <a:gd name="T62" fmla="*/ 2147483646 w 202"/>
                <a:gd name="T63" fmla="*/ 2147483646 h 230"/>
                <a:gd name="T64" fmla="*/ 2147483646 w 202"/>
                <a:gd name="T65" fmla="*/ 2147483646 h 230"/>
                <a:gd name="T66" fmla="*/ 2147483646 w 202"/>
                <a:gd name="T67" fmla="*/ 2147483646 h 230"/>
                <a:gd name="T68" fmla="*/ 2147483646 w 202"/>
                <a:gd name="T69" fmla="*/ 2147483646 h 230"/>
                <a:gd name="T70" fmla="*/ 2147483646 w 202"/>
                <a:gd name="T71" fmla="*/ 2147483646 h 230"/>
                <a:gd name="T72" fmla="*/ 2147483646 w 202"/>
                <a:gd name="T73" fmla="*/ 2147483646 h 230"/>
                <a:gd name="T74" fmla="*/ 2147483646 w 202"/>
                <a:gd name="T75" fmla="*/ 2147483646 h 230"/>
                <a:gd name="T76" fmla="*/ 2147483646 w 202"/>
                <a:gd name="T77" fmla="*/ 2147483646 h 230"/>
                <a:gd name="T78" fmla="*/ 2147483646 w 202"/>
                <a:gd name="T79" fmla="*/ 2147483646 h 230"/>
                <a:gd name="T80" fmla="*/ 2147483646 w 202"/>
                <a:gd name="T81" fmla="*/ 2147483646 h 230"/>
                <a:gd name="T82" fmla="*/ 2147483646 w 202"/>
                <a:gd name="T83" fmla="*/ 2147483646 h 230"/>
                <a:gd name="T84" fmla="*/ 2147483646 w 202"/>
                <a:gd name="T85" fmla="*/ 2147483646 h 230"/>
                <a:gd name="T86" fmla="*/ 2147483646 w 202"/>
                <a:gd name="T87" fmla="*/ 2147483646 h 230"/>
                <a:gd name="T88" fmla="*/ 2147483646 w 202"/>
                <a:gd name="T89" fmla="*/ 2147483646 h 230"/>
                <a:gd name="T90" fmla="*/ 2147483646 w 202"/>
                <a:gd name="T91" fmla="*/ 2147483646 h 230"/>
                <a:gd name="T92" fmla="*/ 2147483646 w 202"/>
                <a:gd name="T93" fmla="*/ 0 h 230"/>
                <a:gd name="T94" fmla="*/ 2147483646 w 202"/>
                <a:gd name="T95" fmla="*/ 2147483646 h 230"/>
                <a:gd name="T96" fmla="*/ 2147483646 w 202"/>
                <a:gd name="T97" fmla="*/ 2147483646 h 230"/>
                <a:gd name="T98" fmla="*/ 2147483646 w 202"/>
                <a:gd name="T99" fmla="*/ 2147483646 h 230"/>
                <a:gd name="T100" fmla="*/ 2147483646 w 202"/>
                <a:gd name="T101" fmla="*/ 2147483646 h 230"/>
                <a:gd name="T102" fmla="*/ 2147483646 w 202"/>
                <a:gd name="T103" fmla="*/ 2147483646 h 230"/>
                <a:gd name="T104" fmla="*/ 2147483646 w 202"/>
                <a:gd name="T105" fmla="*/ 2147483646 h 2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30">
                  <a:moveTo>
                    <a:pt x="128" y="17"/>
                  </a:moveTo>
                  <a:lnTo>
                    <a:pt x="131" y="20"/>
                  </a:lnTo>
                  <a:lnTo>
                    <a:pt x="134" y="17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37" y="34"/>
                  </a:lnTo>
                  <a:lnTo>
                    <a:pt x="134" y="37"/>
                  </a:lnTo>
                  <a:lnTo>
                    <a:pt x="137" y="42"/>
                  </a:lnTo>
                  <a:lnTo>
                    <a:pt x="140" y="39"/>
                  </a:lnTo>
                  <a:lnTo>
                    <a:pt x="140" y="37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5" y="54"/>
                  </a:lnTo>
                  <a:lnTo>
                    <a:pt x="151" y="62"/>
                  </a:lnTo>
                  <a:lnTo>
                    <a:pt x="151" y="65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8" y="79"/>
                  </a:lnTo>
                  <a:lnTo>
                    <a:pt x="154" y="79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82"/>
                  </a:lnTo>
                  <a:lnTo>
                    <a:pt x="151" y="85"/>
                  </a:lnTo>
                  <a:lnTo>
                    <a:pt x="145" y="82"/>
                  </a:lnTo>
                  <a:lnTo>
                    <a:pt x="137" y="82"/>
                  </a:lnTo>
                  <a:lnTo>
                    <a:pt x="145" y="91"/>
                  </a:lnTo>
                  <a:lnTo>
                    <a:pt x="148" y="102"/>
                  </a:lnTo>
                  <a:lnTo>
                    <a:pt x="148" y="113"/>
                  </a:lnTo>
                  <a:lnTo>
                    <a:pt x="148" y="119"/>
                  </a:lnTo>
                  <a:lnTo>
                    <a:pt x="148" y="128"/>
                  </a:lnTo>
                  <a:lnTo>
                    <a:pt x="145" y="131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37" y="133"/>
                  </a:lnTo>
                  <a:lnTo>
                    <a:pt x="134" y="133"/>
                  </a:lnTo>
                  <a:lnTo>
                    <a:pt x="134" y="139"/>
                  </a:lnTo>
                  <a:lnTo>
                    <a:pt x="131" y="145"/>
                  </a:lnTo>
                  <a:lnTo>
                    <a:pt x="134" y="145"/>
                  </a:lnTo>
                  <a:lnTo>
                    <a:pt x="140" y="159"/>
                  </a:lnTo>
                  <a:lnTo>
                    <a:pt x="142" y="156"/>
                  </a:lnTo>
                  <a:lnTo>
                    <a:pt x="145" y="142"/>
                  </a:lnTo>
                  <a:lnTo>
                    <a:pt x="148" y="133"/>
                  </a:lnTo>
                  <a:lnTo>
                    <a:pt x="151" y="128"/>
                  </a:lnTo>
                  <a:lnTo>
                    <a:pt x="151" y="122"/>
                  </a:lnTo>
                  <a:lnTo>
                    <a:pt x="154" y="116"/>
                  </a:lnTo>
                  <a:lnTo>
                    <a:pt x="154" y="113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4" y="122"/>
                  </a:lnTo>
                  <a:lnTo>
                    <a:pt x="145" y="145"/>
                  </a:lnTo>
                  <a:lnTo>
                    <a:pt x="145" y="150"/>
                  </a:lnTo>
                  <a:lnTo>
                    <a:pt x="145" y="156"/>
                  </a:lnTo>
                  <a:lnTo>
                    <a:pt x="145" y="165"/>
                  </a:lnTo>
                  <a:lnTo>
                    <a:pt x="148" y="167"/>
                  </a:lnTo>
                  <a:lnTo>
                    <a:pt x="157" y="173"/>
                  </a:lnTo>
                  <a:lnTo>
                    <a:pt x="171" y="179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85" y="190"/>
                  </a:lnTo>
                  <a:lnTo>
                    <a:pt x="194" y="196"/>
                  </a:lnTo>
                  <a:lnTo>
                    <a:pt x="199" y="207"/>
                  </a:lnTo>
                  <a:lnTo>
                    <a:pt x="202" y="216"/>
                  </a:lnTo>
                  <a:lnTo>
                    <a:pt x="202" y="219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19"/>
                  </a:lnTo>
                  <a:lnTo>
                    <a:pt x="194" y="216"/>
                  </a:lnTo>
                  <a:lnTo>
                    <a:pt x="191" y="216"/>
                  </a:lnTo>
                  <a:lnTo>
                    <a:pt x="185" y="216"/>
                  </a:lnTo>
                  <a:lnTo>
                    <a:pt x="179" y="219"/>
                  </a:lnTo>
                  <a:lnTo>
                    <a:pt x="174" y="222"/>
                  </a:lnTo>
                  <a:lnTo>
                    <a:pt x="174" y="224"/>
                  </a:lnTo>
                  <a:lnTo>
                    <a:pt x="171" y="227"/>
                  </a:lnTo>
                  <a:lnTo>
                    <a:pt x="171" y="230"/>
                  </a:lnTo>
                  <a:lnTo>
                    <a:pt x="157" y="222"/>
                  </a:lnTo>
                  <a:lnTo>
                    <a:pt x="154" y="216"/>
                  </a:lnTo>
                  <a:lnTo>
                    <a:pt x="148" y="210"/>
                  </a:lnTo>
                  <a:lnTo>
                    <a:pt x="145" y="210"/>
                  </a:lnTo>
                  <a:lnTo>
                    <a:pt x="140" y="204"/>
                  </a:lnTo>
                  <a:lnTo>
                    <a:pt x="140" y="202"/>
                  </a:lnTo>
                  <a:lnTo>
                    <a:pt x="140" y="199"/>
                  </a:lnTo>
                  <a:lnTo>
                    <a:pt x="140" y="196"/>
                  </a:lnTo>
                  <a:lnTo>
                    <a:pt x="140" y="190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7" y="182"/>
                  </a:lnTo>
                  <a:lnTo>
                    <a:pt x="137" y="179"/>
                  </a:lnTo>
                  <a:lnTo>
                    <a:pt x="134" y="179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11" y="173"/>
                  </a:lnTo>
                  <a:lnTo>
                    <a:pt x="100" y="170"/>
                  </a:lnTo>
                  <a:lnTo>
                    <a:pt x="100" y="173"/>
                  </a:lnTo>
                  <a:lnTo>
                    <a:pt x="97" y="173"/>
                  </a:lnTo>
                  <a:lnTo>
                    <a:pt x="94" y="173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88" y="165"/>
                  </a:lnTo>
                  <a:lnTo>
                    <a:pt x="77" y="153"/>
                  </a:lnTo>
                  <a:lnTo>
                    <a:pt x="63" y="148"/>
                  </a:lnTo>
                  <a:lnTo>
                    <a:pt x="60" y="145"/>
                  </a:lnTo>
                  <a:lnTo>
                    <a:pt x="57" y="145"/>
                  </a:lnTo>
                  <a:lnTo>
                    <a:pt x="51" y="148"/>
                  </a:lnTo>
                  <a:lnTo>
                    <a:pt x="49" y="148"/>
                  </a:lnTo>
                  <a:lnTo>
                    <a:pt x="46" y="148"/>
                  </a:lnTo>
                  <a:lnTo>
                    <a:pt x="40" y="148"/>
                  </a:lnTo>
                  <a:lnTo>
                    <a:pt x="23" y="145"/>
                  </a:lnTo>
                  <a:lnTo>
                    <a:pt x="14" y="142"/>
                  </a:lnTo>
                  <a:lnTo>
                    <a:pt x="12" y="139"/>
                  </a:lnTo>
                  <a:lnTo>
                    <a:pt x="12" y="136"/>
                  </a:lnTo>
                  <a:lnTo>
                    <a:pt x="9" y="131"/>
                  </a:lnTo>
                  <a:lnTo>
                    <a:pt x="6" y="131"/>
                  </a:lnTo>
                  <a:lnTo>
                    <a:pt x="3" y="125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3" y="94"/>
                  </a:lnTo>
                  <a:lnTo>
                    <a:pt x="9" y="99"/>
                  </a:lnTo>
                  <a:lnTo>
                    <a:pt x="14" y="102"/>
                  </a:lnTo>
                  <a:lnTo>
                    <a:pt x="17" y="9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5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9" y="62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3" y="57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3" y="39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0" y="2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7" y="5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1" y="11"/>
                  </a:lnTo>
                  <a:lnTo>
                    <a:pt x="83" y="17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94" y="22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3" y="25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20" y="37"/>
                  </a:lnTo>
                  <a:lnTo>
                    <a:pt x="120" y="34"/>
                  </a:lnTo>
                  <a:lnTo>
                    <a:pt x="120" y="31"/>
                  </a:lnTo>
                  <a:lnTo>
                    <a:pt x="120" y="28"/>
                  </a:lnTo>
                  <a:lnTo>
                    <a:pt x="120" y="25"/>
                  </a:lnTo>
                  <a:lnTo>
                    <a:pt x="125" y="22"/>
                  </a:lnTo>
                  <a:lnTo>
                    <a:pt x="128" y="17"/>
                  </a:lnTo>
                  <a:close/>
                </a:path>
              </a:pathLst>
            </a:custGeom>
            <a:solidFill>
              <a:srgbClr val="FF5050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ru-RU" sz="70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" name="Rectangle 935"/>
            <p:cNvSpPr>
              <a:spLocks noChangeArrowheads="1"/>
            </p:cNvSpPr>
            <p:nvPr/>
          </p:nvSpPr>
          <p:spPr bwMode="auto">
            <a:xfrm>
              <a:off x="78805" y="3295372"/>
              <a:ext cx="432819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>
                  <a:solidFill>
                    <a:srgbClr val="000000"/>
                  </a:solidFill>
                  <a:latin typeface="Times New Roman" panose="02020603050405020304" pitchFamily="18" charset="0"/>
                </a:rPr>
                <a:t>Симферополь</a:t>
              </a:r>
            </a:p>
          </p:txBody>
        </p:sp>
        <p:sp>
          <p:nvSpPr>
            <p:cNvPr id="6" name="Rectangle 935"/>
            <p:cNvSpPr>
              <a:spLocks noChangeArrowheads="1"/>
            </p:cNvSpPr>
            <p:nvPr/>
          </p:nvSpPr>
          <p:spPr bwMode="auto">
            <a:xfrm>
              <a:off x="3807" y="3409671"/>
              <a:ext cx="394898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Севастополь</a:t>
              </a:r>
            </a:p>
          </p:txBody>
        </p:sp>
      </p:grpSp>
      <p:grpSp>
        <p:nvGrpSpPr>
          <p:cNvPr id="225" name="Группа 224"/>
          <p:cNvGrpSpPr/>
          <p:nvPr/>
        </p:nvGrpSpPr>
        <p:grpSpPr>
          <a:xfrm>
            <a:off x="609485" y="5162867"/>
            <a:ext cx="3813493" cy="1349427"/>
            <a:chOff x="609485" y="5162867"/>
            <a:chExt cx="3813493" cy="1349427"/>
          </a:xfrm>
        </p:grpSpPr>
        <p:grpSp>
          <p:nvGrpSpPr>
            <p:cNvPr id="226" name="Группа 225"/>
            <p:cNvGrpSpPr/>
            <p:nvPr/>
          </p:nvGrpSpPr>
          <p:grpSpPr>
            <a:xfrm>
              <a:off x="705724" y="5463646"/>
              <a:ext cx="3717254" cy="1048648"/>
              <a:chOff x="683891" y="5380573"/>
              <a:chExt cx="3717254" cy="1048648"/>
            </a:xfrm>
          </p:grpSpPr>
          <p:grpSp>
            <p:nvGrpSpPr>
              <p:cNvPr id="228" name="Группа 227"/>
              <p:cNvGrpSpPr/>
              <p:nvPr/>
            </p:nvGrpSpPr>
            <p:grpSpPr>
              <a:xfrm>
                <a:off x="683891" y="6117545"/>
                <a:ext cx="3420375" cy="311676"/>
                <a:chOff x="683891" y="6117545"/>
                <a:chExt cx="3420375" cy="311676"/>
              </a:xfrm>
            </p:grpSpPr>
            <p:sp>
              <p:nvSpPr>
                <p:cNvPr id="235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5" y="6117545"/>
                  <a:ext cx="2904811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Низкая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36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6163317"/>
                  <a:ext cx="504000" cy="220133"/>
                </a:xfrm>
                <a:prstGeom prst="rect">
                  <a:avLst/>
                </a:prstGeom>
                <a:solidFill>
                  <a:srgbClr val="99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29" name="Группа 228"/>
              <p:cNvGrpSpPr/>
              <p:nvPr/>
            </p:nvGrpSpPr>
            <p:grpSpPr>
              <a:xfrm>
                <a:off x="683892" y="5380573"/>
                <a:ext cx="3420374" cy="311676"/>
                <a:chOff x="683891" y="5380573"/>
                <a:chExt cx="3420374" cy="311676"/>
              </a:xfrm>
            </p:grpSpPr>
            <p:sp>
              <p:nvSpPr>
                <p:cNvPr id="233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380573"/>
                  <a:ext cx="290480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Высокая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2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428461"/>
                  <a:ext cx="504000" cy="215900"/>
                </a:xfrm>
                <a:prstGeom prst="rect">
                  <a:avLst/>
                </a:prstGeom>
                <a:solidFill>
                  <a:srgbClr val="FF5050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30" name="Группа 229"/>
              <p:cNvGrpSpPr/>
              <p:nvPr/>
            </p:nvGrpSpPr>
            <p:grpSpPr>
              <a:xfrm>
                <a:off x="683891" y="5736421"/>
                <a:ext cx="3717254" cy="311676"/>
                <a:chOff x="683891" y="5692249"/>
                <a:chExt cx="3717254" cy="311676"/>
              </a:xfrm>
            </p:grpSpPr>
            <p:sp>
              <p:nvSpPr>
                <p:cNvPr id="231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740137"/>
                  <a:ext cx="504000" cy="215900"/>
                </a:xfrm>
                <a:prstGeom prst="rect">
                  <a:avLst/>
                </a:prstGeom>
                <a:solidFill>
                  <a:srgbClr val="FF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  <p:sp>
              <p:nvSpPr>
                <p:cNvPr id="232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692249"/>
                  <a:ext cx="320168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Средняя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27" name="Text Box 996"/>
            <p:cNvSpPr txBox="1">
              <a:spLocks noChangeArrowheads="1"/>
            </p:cNvSpPr>
            <p:nvPr/>
          </p:nvSpPr>
          <p:spPr bwMode="auto">
            <a:xfrm>
              <a:off x="609485" y="5162867"/>
              <a:ext cx="1665332" cy="31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058863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682625" eaLnBrk="1" hangingPunct="1">
                <a:spcBef>
                  <a:spcPct val="50000"/>
                </a:spcBef>
                <a:buFont typeface="Arial" panose="020B0604020202020204" pitchFamily="34" charset="0"/>
                <a:buNone/>
              </a:pPr>
              <a:r>
                <a:rPr lang="ru-RU" altLang="ru-RU" sz="1467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Вероятность</a:t>
              </a:r>
            </a:p>
          </p:txBody>
        </p:sp>
      </p:grpSp>
      <p:sp>
        <p:nvSpPr>
          <p:cNvPr id="237" name="Text Box 2"/>
          <p:cNvSpPr txBox="1">
            <a:spLocks noChangeArrowheads="1"/>
          </p:cNvSpPr>
          <p:nvPr/>
        </p:nvSpPr>
        <p:spPr bwMode="auto">
          <a:xfrm>
            <a:off x="0" y="-1"/>
            <a:ext cx="12192000" cy="5492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85" tIns="60943" rIns="121885" bIns="60943" anchor="ctr"/>
          <a:lstStyle>
            <a:defPPr>
              <a:defRPr lang="ru-RU"/>
            </a:defPPr>
            <a:lvl1pPr algn="ctr" eaLnBrk="1" hangingPunct="1">
              <a:buFontTx/>
              <a:buNone/>
              <a:defRPr sz="1800"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ВЕРОЯТНОСТЬ ПРЕВЫШЕНИЯ СРЕДНЕМНОГОЛЕТНИХ ЗНАЧЕНИЙ ПАРАМЕТРОВ ПОЖАРНОЙ ОПАСНОСТИ</a:t>
            </a:r>
            <a:br>
              <a:rPr lang="ru-RU" dirty="0" smtClean="0">
                <a:solidFill>
                  <a:prstClr val="black"/>
                </a:solidFill>
              </a:rPr>
            </a:br>
            <a:r>
              <a:rPr lang="ru-RU" sz="1600" dirty="0" smtClean="0">
                <a:solidFill>
                  <a:prstClr val="black"/>
                </a:solidFill>
              </a:rPr>
              <a:t>(в апреле 2022 года)</a:t>
            </a:r>
            <a:endParaRPr lang="ru-RU" altLang="ru-RU" dirty="0">
              <a:solidFill>
                <a:prstClr val="black"/>
              </a:solidFill>
            </a:endParaRPr>
          </a:p>
        </p:txBody>
      </p:sp>
      <p:sp>
        <p:nvSpPr>
          <p:cNvPr id="461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fontAlgn="auto" hangingPunct="1"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9а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371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Группа 224"/>
          <p:cNvGrpSpPr/>
          <p:nvPr/>
        </p:nvGrpSpPr>
        <p:grpSpPr>
          <a:xfrm>
            <a:off x="609485" y="5162867"/>
            <a:ext cx="3813493" cy="1349427"/>
            <a:chOff x="609485" y="5162867"/>
            <a:chExt cx="3813493" cy="1349427"/>
          </a:xfrm>
        </p:grpSpPr>
        <p:grpSp>
          <p:nvGrpSpPr>
            <p:cNvPr id="226" name="Группа 225"/>
            <p:cNvGrpSpPr/>
            <p:nvPr/>
          </p:nvGrpSpPr>
          <p:grpSpPr>
            <a:xfrm>
              <a:off x="705724" y="5463646"/>
              <a:ext cx="3717254" cy="1048648"/>
              <a:chOff x="683891" y="5380573"/>
              <a:chExt cx="3717254" cy="1048648"/>
            </a:xfrm>
          </p:grpSpPr>
          <p:grpSp>
            <p:nvGrpSpPr>
              <p:cNvPr id="228" name="Группа 227"/>
              <p:cNvGrpSpPr/>
              <p:nvPr/>
            </p:nvGrpSpPr>
            <p:grpSpPr>
              <a:xfrm>
                <a:off x="683891" y="6117545"/>
                <a:ext cx="3420375" cy="311676"/>
                <a:chOff x="683891" y="6117545"/>
                <a:chExt cx="3420375" cy="311676"/>
              </a:xfrm>
            </p:grpSpPr>
            <p:sp>
              <p:nvSpPr>
                <p:cNvPr id="235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5" y="6117545"/>
                  <a:ext cx="2904811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Низкая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36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6163317"/>
                  <a:ext cx="504000" cy="220133"/>
                </a:xfrm>
                <a:prstGeom prst="rect">
                  <a:avLst/>
                </a:prstGeom>
                <a:solidFill>
                  <a:srgbClr val="99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29" name="Группа 228"/>
              <p:cNvGrpSpPr/>
              <p:nvPr/>
            </p:nvGrpSpPr>
            <p:grpSpPr>
              <a:xfrm>
                <a:off x="683892" y="5380573"/>
                <a:ext cx="3420374" cy="311676"/>
                <a:chOff x="683891" y="5380573"/>
                <a:chExt cx="3420374" cy="311676"/>
              </a:xfrm>
            </p:grpSpPr>
            <p:sp>
              <p:nvSpPr>
                <p:cNvPr id="233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380573"/>
                  <a:ext cx="290480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Высокая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2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428461"/>
                  <a:ext cx="504000" cy="215900"/>
                </a:xfrm>
                <a:prstGeom prst="rect">
                  <a:avLst/>
                </a:prstGeom>
                <a:solidFill>
                  <a:srgbClr val="FF5050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30" name="Группа 229"/>
              <p:cNvGrpSpPr/>
              <p:nvPr/>
            </p:nvGrpSpPr>
            <p:grpSpPr>
              <a:xfrm>
                <a:off x="683891" y="5736421"/>
                <a:ext cx="3717254" cy="311676"/>
                <a:chOff x="683891" y="5692249"/>
                <a:chExt cx="3717254" cy="311676"/>
              </a:xfrm>
            </p:grpSpPr>
            <p:sp>
              <p:nvSpPr>
                <p:cNvPr id="231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740137"/>
                  <a:ext cx="504000" cy="215900"/>
                </a:xfrm>
                <a:prstGeom prst="rect">
                  <a:avLst/>
                </a:prstGeom>
                <a:solidFill>
                  <a:srgbClr val="FF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  <p:sp>
              <p:nvSpPr>
                <p:cNvPr id="232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692249"/>
                  <a:ext cx="320168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Средняя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27" name="Text Box 996"/>
            <p:cNvSpPr txBox="1">
              <a:spLocks noChangeArrowheads="1"/>
            </p:cNvSpPr>
            <p:nvPr/>
          </p:nvSpPr>
          <p:spPr bwMode="auto">
            <a:xfrm>
              <a:off x="609485" y="5162867"/>
              <a:ext cx="1665332" cy="31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058863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682625" eaLnBrk="1" hangingPunct="1">
                <a:spcBef>
                  <a:spcPct val="50000"/>
                </a:spcBef>
                <a:buFont typeface="Arial" panose="020B0604020202020204" pitchFamily="34" charset="0"/>
                <a:buNone/>
              </a:pPr>
              <a:r>
                <a:rPr lang="ru-RU" altLang="ru-RU" sz="1467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Вероятность</a:t>
              </a:r>
            </a:p>
          </p:txBody>
        </p:sp>
      </p:grpSp>
      <p:sp>
        <p:nvSpPr>
          <p:cNvPr id="237" name="Text Box 2"/>
          <p:cNvSpPr txBox="1">
            <a:spLocks noChangeArrowheads="1"/>
          </p:cNvSpPr>
          <p:nvPr/>
        </p:nvSpPr>
        <p:spPr bwMode="auto">
          <a:xfrm>
            <a:off x="0" y="-1"/>
            <a:ext cx="12192000" cy="5492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85" tIns="60943" rIns="121885" bIns="60943" anchor="ctr"/>
          <a:lstStyle>
            <a:defPPr>
              <a:defRPr lang="ru-RU"/>
            </a:defPPr>
            <a:lvl1pPr algn="ctr" eaLnBrk="1" hangingPunct="1">
              <a:buFontTx/>
              <a:buNone/>
              <a:defRPr sz="1800"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ВЕРОЯТНОСТЬ ПРЕВЫШЕНИЯ СРЕДНЕМНОГОЛЕТНИХ ЗНАЧЕНИЙ ПАРАМЕТРОВ ПОЖАРНОЙ ОПАСНОСТИ</a:t>
            </a:r>
            <a:br>
              <a:rPr lang="ru-RU" dirty="0" smtClean="0">
                <a:solidFill>
                  <a:prstClr val="black"/>
                </a:solidFill>
              </a:rPr>
            </a:br>
            <a:r>
              <a:rPr lang="ru-RU" sz="1600" dirty="0" smtClean="0">
                <a:solidFill>
                  <a:prstClr val="black"/>
                </a:solidFill>
              </a:rPr>
              <a:t>(в мае 2022 года)</a:t>
            </a:r>
            <a:endParaRPr lang="ru-RU" altLang="ru-RU" dirty="0">
              <a:solidFill>
                <a:prstClr val="black"/>
              </a:solidFill>
            </a:endParaRPr>
          </a:p>
        </p:txBody>
      </p:sp>
      <p:sp>
        <p:nvSpPr>
          <p:cNvPr id="461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fontAlgn="auto" hangingPunct="1"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9б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  <a:cs typeface="+mn-cs"/>
            </a:endParaRPr>
          </a:p>
        </p:txBody>
      </p:sp>
      <p:grpSp>
        <p:nvGrpSpPr>
          <p:cNvPr id="240" name="Группа 246"/>
          <p:cNvGrpSpPr>
            <a:grpSpLocks/>
          </p:cNvGrpSpPr>
          <p:nvPr/>
        </p:nvGrpSpPr>
        <p:grpSpPr bwMode="auto">
          <a:xfrm>
            <a:off x="609485" y="623890"/>
            <a:ext cx="10941090" cy="5610222"/>
            <a:chOff x="3807" y="944563"/>
            <a:chExt cx="8924918" cy="4822825"/>
          </a:xfrm>
        </p:grpSpPr>
        <p:grpSp>
          <p:nvGrpSpPr>
            <p:cNvPr id="241" name="Группа 4"/>
            <p:cNvGrpSpPr>
              <a:grpSpLocks/>
            </p:cNvGrpSpPr>
            <p:nvPr/>
          </p:nvGrpSpPr>
          <p:grpSpPr bwMode="auto">
            <a:xfrm>
              <a:off x="44414" y="944563"/>
              <a:ext cx="8884311" cy="4822825"/>
              <a:chOff x="44414" y="944563"/>
              <a:chExt cx="8884311" cy="4822825"/>
            </a:xfrm>
          </p:grpSpPr>
          <p:grpSp>
            <p:nvGrpSpPr>
              <p:cNvPr id="245" name="Группа 1"/>
              <p:cNvGrpSpPr>
                <a:grpSpLocks noChangeAspect="1"/>
              </p:cNvGrpSpPr>
              <p:nvPr/>
            </p:nvGrpSpPr>
            <p:grpSpPr bwMode="auto">
              <a:xfrm>
                <a:off x="44414" y="944563"/>
                <a:ext cx="8884311" cy="4822825"/>
                <a:chOff x="44414" y="944563"/>
                <a:chExt cx="8884311" cy="4822825"/>
              </a:xfrm>
            </p:grpSpPr>
            <p:sp>
              <p:nvSpPr>
                <p:cNvPr id="247" name="Freeform 251"/>
                <p:cNvSpPr>
                  <a:spLocks/>
                </p:cNvSpPr>
                <p:nvPr/>
              </p:nvSpPr>
              <p:spPr bwMode="auto">
                <a:xfrm>
                  <a:off x="2232228" y="3180999"/>
                  <a:ext cx="622358" cy="650277"/>
                </a:xfrm>
                <a:custGeom>
                  <a:avLst/>
                  <a:gdLst>
                    <a:gd name="T0" fmla="*/ 2147483646 w 10000"/>
                    <a:gd name="T1" fmla="*/ 2147483646 h 11896"/>
                    <a:gd name="T2" fmla="*/ 2147483646 w 10000"/>
                    <a:gd name="T3" fmla="*/ 2147483646 h 11896"/>
                    <a:gd name="T4" fmla="*/ 2147483646 w 10000"/>
                    <a:gd name="T5" fmla="*/ 2147483646 h 11896"/>
                    <a:gd name="T6" fmla="*/ 2147483646 w 10000"/>
                    <a:gd name="T7" fmla="*/ 2147483646 h 11896"/>
                    <a:gd name="T8" fmla="*/ 2147483646 w 10000"/>
                    <a:gd name="T9" fmla="*/ 2147483646 h 11896"/>
                    <a:gd name="T10" fmla="*/ 2147483646 w 10000"/>
                    <a:gd name="T11" fmla="*/ 2147483646 h 11896"/>
                    <a:gd name="T12" fmla="*/ 2147483646 w 10000"/>
                    <a:gd name="T13" fmla="*/ 2147483646 h 11896"/>
                    <a:gd name="T14" fmla="*/ 2147483646 w 10000"/>
                    <a:gd name="T15" fmla="*/ 2147483646 h 11896"/>
                    <a:gd name="T16" fmla="*/ 2147483646 w 10000"/>
                    <a:gd name="T17" fmla="*/ 2147483646 h 11896"/>
                    <a:gd name="T18" fmla="*/ 2147483646 w 10000"/>
                    <a:gd name="T19" fmla="*/ 2147483646 h 11896"/>
                    <a:gd name="T20" fmla="*/ 2147483646 w 10000"/>
                    <a:gd name="T21" fmla="*/ 2147483646 h 11896"/>
                    <a:gd name="T22" fmla="*/ 2147483646 w 10000"/>
                    <a:gd name="T23" fmla="*/ 2147483646 h 11896"/>
                    <a:gd name="T24" fmla="*/ 2147483646 w 10000"/>
                    <a:gd name="T25" fmla="*/ 2147483646 h 11896"/>
                    <a:gd name="T26" fmla="*/ 2147483646 w 10000"/>
                    <a:gd name="T27" fmla="*/ 2147483646 h 11896"/>
                    <a:gd name="T28" fmla="*/ 2147483646 w 10000"/>
                    <a:gd name="T29" fmla="*/ 2147483646 h 11896"/>
                    <a:gd name="T30" fmla="*/ 2147483646 w 10000"/>
                    <a:gd name="T31" fmla="*/ 2147483646 h 11896"/>
                    <a:gd name="T32" fmla="*/ 2147483646 w 10000"/>
                    <a:gd name="T33" fmla="*/ 2147483646 h 11896"/>
                    <a:gd name="T34" fmla="*/ 2147483646 w 10000"/>
                    <a:gd name="T35" fmla="*/ 2147483646 h 11896"/>
                    <a:gd name="T36" fmla="*/ 2147483646 w 10000"/>
                    <a:gd name="T37" fmla="*/ 2147483646 h 11896"/>
                    <a:gd name="T38" fmla="*/ 2147483646 w 10000"/>
                    <a:gd name="T39" fmla="*/ 2147483646 h 11896"/>
                    <a:gd name="T40" fmla="*/ 2147483646 w 10000"/>
                    <a:gd name="T41" fmla="*/ 2147483646 h 11896"/>
                    <a:gd name="T42" fmla="*/ 2147483646 w 10000"/>
                    <a:gd name="T43" fmla="*/ 2147483646 h 11896"/>
                    <a:gd name="T44" fmla="*/ 2147483646 w 10000"/>
                    <a:gd name="T45" fmla="*/ 2147483646 h 11896"/>
                    <a:gd name="T46" fmla="*/ 2147483646 w 10000"/>
                    <a:gd name="T47" fmla="*/ 2147483646 h 11896"/>
                    <a:gd name="T48" fmla="*/ 2147483646 w 10000"/>
                    <a:gd name="T49" fmla="*/ 2147483646 h 11896"/>
                    <a:gd name="T50" fmla="*/ 2147483646 w 10000"/>
                    <a:gd name="T51" fmla="*/ 2147483646 h 11896"/>
                    <a:gd name="T52" fmla="*/ 2147483646 w 10000"/>
                    <a:gd name="T53" fmla="*/ 2147483646 h 11896"/>
                    <a:gd name="T54" fmla="*/ 2147483646 w 10000"/>
                    <a:gd name="T55" fmla="*/ 2147483646 h 11896"/>
                    <a:gd name="T56" fmla="*/ 2147483646 w 10000"/>
                    <a:gd name="T57" fmla="*/ 2147483646 h 11896"/>
                    <a:gd name="T58" fmla="*/ 2147483646 w 10000"/>
                    <a:gd name="T59" fmla="*/ 2147483646 h 11896"/>
                    <a:gd name="T60" fmla="*/ 2147483646 w 10000"/>
                    <a:gd name="T61" fmla="*/ 2147483646 h 11896"/>
                    <a:gd name="T62" fmla="*/ 2147483646 w 10000"/>
                    <a:gd name="T63" fmla="*/ 2147483646 h 11896"/>
                    <a:gd name="T64" fmla="*/ 2147483646 w 10000"/>
                    <a:gd name="T65" fmla="*/ 2147483646 h 11896"/>
                    <a:gd name="T66" fmla="*/ 2147483646 w 10000"/>
                    <a:gd name="T67" fmla="*/ 2147483646 h 11896"/>
                    <a:gd name="T68" fmla="*/ 2147483646 w 10000"/>
                    <a:gd name="T69" fmla="*/ 2147483646 h 11896"/>
                    <a:gd name="T70" fmla="*/ 2147483646 w 10000"/>
                    <a:gd name="T71" fmla="*/ 2147483646 h 11896"/>
                    <a:gd name="T72" fmla="*/ 2147483646 w 10000"/>
                    <a:gd name="T73" fmla="*/ 2147483646 h 11896"/>
                    <a:gd name="T74" fmla="*/ 2147483646 w 10000"/>
                    <a:gd name="T75" fmla="*/ 2147483646 h 11896"/>
                    <a:gd name="T76" fmla="*/ 2147483646 w 10000"/>
                    <a:gd name="T77" fmla="*/ 2147483646 h 11896"/>
                    <a:gd name="T78" fmla="*/ 2147483646 w 10000"/>
                    <a:gd name="T79" fmla="*/ 2147483646 h 11896"/>
                    <a:gd name="T80" fmla="*/ 2147483646 w 10000"/>
                    <a:gd name="T81" fmla="*/ 2147483646 h 11896"/>
                    <a:gd name="T82" fmla="*/ 2147483646 w 10000"/>
                    <a:gd name="T83" fmla="*/ 2147483646 h 11896"/>
                    <a:gd name="T84" fmla="*/ 2147483646 w 10000"/>
                    <a:gd name="T85" fmla="*/ 2147483646 h 11896"/>
                    <a:gd name="T86" fmla="*/ 2147483646 w 10000"/>
                    <a:gd name="T87" fmla="*/ 2147483646 h 11896"/>
                    <a:gd name="T88" fmla="*/ 2147483646 w 10000"/>
                    <a:gd name="T89" fmla="*/ 2147483646 h 11896"/>
                    <a:gd name="T90" fmla="*/ 2147483646 w 10000"/>
                    <a:gd name="T91" fmla="*/ 2147483646 h 11896"/>
                    <a:gd name="T92" fmla="*/ 2147483646 w 10000"/>
                    <a:gd name="T93" fmla="*/ 2147483646 h 11896"/>
                    <a:gd name="T94" fmla="*/ 2147483646 w 10000"/>
                    <a:gd name="T95" fmla="*/ 2147483646 h 11896"/>
                    <a:gd name="T96" fmla="*/ 2147483646 w 10000"/>
                    <a:gd name="T97" fmla="*/ 2147483646 h 11896"/>
                    <a:gd name="T98" fmla="*/ 2147483646 w 10000"/>
                    <a:gd name="T99" fmla="*/ 2147483646 h 11896"/>
                    <a:gd name="T100" fmla="*/ 2147483646 w 10000"/>
                    <a:gd name="T101" fmla="*/ 2147483646 h 11896"/>
                    <a:gd name="T102" fmla="*/ 2147483646 w 10000"/>
                    <a:gd name="T103" fmla="*/ 2147483646 h 11896"/>
                    <a:gd name="T104" fmla="*/ 2147483646 w 10000"/>
                    <a:gd name="T105" fmla="*/ 2147483646 h 11896"/>
                    <a:gd name="T106" fmla="*/ 2147483646 w 10000"/>
                    <a:gd name="T107" fmla="*/ 2147483646 h 11896"/>
                    <a:gd name="T108" fmla="*/ 2147483646 w 10000"/>
                    <a:gd name="T109" fmla="*/ 2147483646 h 11896"/>
                    <a:gd name="T110" fmla="*/ 2147483646 w 10000"/>
                    <a:gd name="T111" fmla="*/ 2147483646 h 11896"/>
                    <a:gd name="T112" fmla="*/ 2147483646 w 10000"/>
                    <a:gd name="T113" fmla="*/ 2147483646 h 11896"/>
                    <a:gd name="T114" fmla="*/ 2147483646 w 10000"/>
                    <a:gd name="T115" fmla="*/ 2147483646 h 11896"/>
                    <a:gd name="T116" fmla="*/ 2147483646 w 10000"/>
                    <a:gd name="T117" fmla="*/ 2147483646 h 11896"/>
                    <a:gd name="T118" fmla="*/ 2147483646 w 10000"/>
                    <a:gd name="T119" fmla="*/ 2147483646 h 11896"/>
                    <a:gd name="T120" fmla="*/ 2147483646 w 10000"/>
                    <a:gd name="T121" fmla="*/ 2147483646 h 11896"/>
                    <a:gd name="T122" fmla="*/ 2147483646 w 10000"/>
                    <a:gd name="T123" fmla="*/ 2147483646 h 11896"/>
                    <a:gd name="T124" fmla="*/ 2147483646 w 10000"/>
                    <a:gd name="T125" fmla="*/ 2147483646 h 1189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1896">
                      <a:moveTo>
                        <a:pt x="2882" y="4337"/>
                      </a:moveTo>
                      <a:cubicBezTo>
                        <a:pt x="3041" y="4189"/>
                        <a:pt x="2775" y="4159"/>
                        <a:pt x="2854" y="4167"/>
                      </a:cubicBezTo>
                      <a:cubicBezTo>
                        <a:pt x="2908" y="4108"/>
                        <a:pt x="2890" y="4246"/>
                        <a:pt x="2630" y="4050"/>
                      </a:cubicBezTo>
                      <a:cubicBezTo>
                        <a:pt x="2771" y="3885"/>
                        <a:pt x="2432" y="4204"/>
                        <a:pt x="2573" y="3505"/>
                      </a:cubicBezTo>
                      <a:cubicBezTo>
                        <a:pt x="2835" y="3302"/>
                        <a:pt x="2486" y="3519"/>
                        <a:pt x="3070" y="3245"/>
                      </a:cubicBezTo>
                      <a:lnTo>
                        <a:pt x="3415" y="3048"/>
                      </a:lnTo>
                      <a:cubicBezTo>
                        <a:pt x="3440" y="3034"/>
                        <a:pt x="3390" y="3302"/>
                        <a:pt x="3415" y="3288"/>
                      </a:cubicBezTo>
                      <a:lnTo>
                        <a:pt x="3855" y="2874"/>
                      </a:lnTo>
                      <a:lnTo>
                        <a:pt x="4046" y="2613"/>
                      </a:lnTo>
                      <a:cubicBezTo>
                        <a:pt x="4040" y="2453"/>
                        <a:pt x="4033" y="2293"/>
                        <a:pt x="4027" y="2133"/>
                      </a:cubicBezTo>
                      <a:lnTo>
                        <a:pt x="3759" y="2352"/>
                      </a:lnTo>
                      <a:lnTo>
                        <a:pt x="3090" y="1392"/>
                      </a:lnTo>
                      <a:lnTo>
                        <a:pt x="3319" y="1263"/>
                      </a:lnTo>
                      <a:cubicBezTo>
                        <a:pt x="3325" y="1212"/>
                        <a:pt x="3332" y="1052"/>
                        <a:pt x="3338" y="1001"/>
                      </a:cubicBezTo>
                      <a:cubicBezTo>
                        <a:pt x="3364" y="921"/>
                        <a:pt x="3485" y="950"/>
                        <a:pt x="3511" y="870"/>
                      </a:cubicBezTo>
                      <a:cubicBezTo>
                        <a:pt x="3453" y="681"/>
                        <a:pt x="3281" y="493"/>
                        <a:pt x="3223" y="304"/>
                      </a:cubicBezTo>
                      <a:lnTo>
                        <a:pt x="3817" y="0"/>
                      </a:lnTo>
                      <a:lnTo>
                        <a:pt x="4142" y="391"/>
                      </a:lnTo>
                      <a:cubicBezTo>
                        <a:pt x="4174" y="340"/>
                        <a:pt x="4244" y="246"/>
                        <a:pt x="4276" y="195"/>
                      </a:cubicBezTo>
                      <a:lnTo>
                        <a:pt x="4486" y="500"/>
                      </a:lnTo>
                      <a:lnTo>
                        <a:pt x="4696" y="348"/>
                      </a:lnTo>
                      <a:cubicBezTo>
                        <a:pt x="4779" y="479"/>
                        <a:pt x="4863" y="609"/>
                        <a:pt x="4946" y="740"/>
                      </a:cubicBezTo>
                      <a:lnTo>
                        <a:pt x="4754" y="979"/>
                      </a:lnTo>
                      <a:lnTo>
                        <a:pt x="5060" y="1437"/>
                      </a:lnTo>
                      <a:lnTo>
                        <a:pt x="5252" y="1263"/>
                      </a:lnTo>
                      <a:lnTo>
                        <a:pt x="5960" y="2155"/>
                      </a:lnTo>
                      <a:lnTo>
                        <a:pt x="6114" y="1945"/>
                      </a:lnTo>
                      <a:cubicBezTo>
                        <a:pt x="6145" y="1965"/>
                        <a:pt x="6176" y="1984"/>
                        <a:pt x="6207" y="2004"/>
                      </a:cubicBezTo>
                      <a:lnTo>
                        <a:pt x="6463" y="1896"/>
                      </a:lnTo>
                      <a:lnTo>
                        <a:pt x="6760" y="2260"/>
                      </a:lnTo>
                      <a:lnTo>
                        <a:pt x="6939" y="2063"/>
                      </a:lnTo>
                      <a:lnTo>
                        <a:pt x="7236" y="2477"/>
                      </a:lnTo>
                      <a:lnTo>
                        <a:pt x="7364" y="2427"/>
                      </a:lnTo>
                      <a:lnTo>
                        <a:pt x="7457" y="2172"/>
                      </a:lnTo>
                      <a:lnTo>
                        <a:pt x="7679" y="2073"/>
                      </a:lnTo>
                      <a:cubicBezTo>
                        <a:pt x="7704" y="2129"/>
                        <a:pt x="7730" y="2184"/>
                        <a:pt x="7755" y="2240"/>
                      </a:cubicBezTo>
                      <a:lnTo>
                        <a:pt x="7900" y="2191"/>
                      </a:lnTo>
                      <a:lnTo>
                        <a:pt x="8189" y="2536"/>
                      </a:lnTo>
                      <a:cubicBezTo>
                        <a:pt x="8203" y="2520"/>
                        <a:pt x="8217" y="2503"/>
                        <a:pt x="8231" y="2487"/>
                      </a:cubicBezTo>
                      <a:lnTo>
                        <a:pt x="9345" y="3422"/>
                      </a:lnTo>
                      <a:lnTo>
                        <a:pt x="9813" y="3530"/>
                      </a:lnTo>
                      <a:lnTo>
                        <a:pt x="10000" y="3441"/>
                      </a:lnTo>
                      <a:cubicBezTo>
                        <a:pt x="9997" y="3526"/>
                        <a:pt x="9994" y="3612"/>
                        <a:pt x="9991" y="3697"/>
                      </a:cubicBezTo>
                      <a:lnTo>
                        <a:pt x="9770" y="4032"/>
                      </a:lnTo>
                      <a:lnTo>
                        <a:pt x="9600" y="4130"/>
                      </a:lnTo>
                      <a:lnTo>
                        <a:pt x="9056" y="5075"/>
                      </a:lnTo>
                      <a:lnTo>
                        <a:pt x="8750" y="5262"/>
                      </a:lnTo>
                      <a:lnTo>
                        <a:pt x="8622" y="5262"/>
                      </a:lnTo>
                      <a:lnTo>
                        <a:pt x="8520" y="5469"/>
                      </a:lnTo>
                      <a:lnTo>
                        <a:pt x="8393" y="5518"/>
                      </a:lnTo>
                      <a:lnTo>
                        <a:pt x="7823" y="6305"/>
                      </a:lnTo>
                      <a:lnTo>
                        <a:pt x="7474" y="6542"/>
                      </a:lnTo>
                      <a:lnTo>
                        <a:pt x="7126" y="6630"/>
                      </a:lnTo>
                      <a:lnTo>
                        <a:pt x="6811" y="6935"/>
                      </a:lnTo>
                      <a:cubicBezTo>
                        <a:pt x="6839" y="6968"/>
                        <a:pt x="6868" y="7001"/>
                        <a:pt x="6896" y="7034"/>
                      </a:cubicBezTo>
                      <a:lnTo>
                        <a:pt x="6803" y="7388"/>
                      </a:lnTo>
                      <a:lnTo>
                        <a:pt x="6973" y="7487"/>
                      </a:lnTo>
                      <a:lnTo>
                        <a:pt x="7151" y="7782"/>
                      </a:lnTo>
                      <a:cubicBezTo>
                        <a:pt x="7143" y="7867"/>
                        <a:pt x="7134" y="7953"/>
                        <a:pt x="7126" y="8038"/>
                      </a:cubicBezTo>
                      <a:cubicBezTo>
                        <a:pt x="7049" y="8159"/>
                        <a:pt x="6973" y="8281"/>
                        <a:pt x="6896" y="8402"/>
                      </a:cubicBezTo>
                      <a:lnTo>
                        <a:pt x="6701" y="8392"/>
                      </a:lnTo>
                      <a:lnTo>
                        <a:pt x="6573" y="8530"/>
                      </a:lnTo>
                      <a:cubicBezTo>
                        <a:pt x="6570" y="8596"/>
                        <a:pt x="6568" y="8661"/>
                        <a:pt x="6565" y="8727"/>
                      </a:cubicBezTo>
                      <a:cubicBezTo>
                        <a:pt x="6607" y="8799"/>
                        <a:pt x="6650" y="8871"/>
                        <a:pt x="6692" y="8943"/>
                      </a:cubicBezTo>
                      <a:lnTo>
                        <a:pt x="6471" y="9278"/>
                      </a:lnTo>
                      <a:lnTo>
                        <a:pt x="6301" y="9278"/>
                      </a:lnTo>
                      <a:lnTo>
                        <a:pt x="6071" y="9485"/>
                      </a:lnTo>
                      <a:lnTo>
                        <a:pt x="5901" y="9416"/>
                      </a:lnTo>
                      <a:lnTo>
                        <a:pt x="5901" y="9317"/>
                      </a:lnTo>
                      <a:lnTo>
                        <a:pt x="5247" y="9553"/>
                      </a:lnTo>
                      <a:cubicBezTo>
                        <a:pt x="5244" y="9688"/>
                        <a:pt x="5241" y="9822"/>
                        <a:pt x="5238" y="9957"/>
                      </a:cubicBezTo>
                      <a:cubicBezTo>
                        <a:pt x="5266" y="9990"/>
                        <a:pt x="5295" y="10022"/>
                        <a:pt x="5323" y="10055"/>
                      </a:cubicBezTo>
                      <a:lnTo>
                        <a:pt x="5196" y="10311"/>
                      </a:lnTo>
                      <a:lnTo>
                        <a:pt x="4906" y="10282"/>
                      </a:lnTo>
                      <a:lnTo>
                        <a:pt x="4804" y="9996"/>
                      </a:lnTo>
                      <a:lnTo>
                        <a:pt x="4515" y="9800"/>
                      </a:lnTo>
                      <a:lnTo>
                        <a:pt x="4328" y="9937"/>
                      </a:lnTo>
                      <a:cubicBezTo>
                        <a:pt x="4317" y="9917"/>
                        <a:pt x="4305" y="9898"/>
                        <a:pt x="4294" y="9878"/>
                      </a:cubicBezTo>
                      <a:lnTo>
                        <a:pt x="4022" y="10331"/>
                      </a:lnTo>
                      <a:cubicBezTo>
                        <a:pt x="4036" y="10367"/>
                        <a:pt x="4051" y="10403"/>
                        <a:pt x="4065" y="10439"/>
                      </a:cubicBezTo>
                      <a:lnTo>
                        <a:pt x="3844" y="10735"/>
                      </a:lnTo>
                      <a:lnTo>
                        <a:pt x="3316" y="10872"/>
                      </a:lnTo>
                      <a:lnTo>
                        <a:pt x="3146" y="10764"/>
                      </a:lnTo>
                      <a:lnTo>
                        <a:pt x="3104" y="10557"/>
                      </a:lnTo>
                      <a:lnTo>
                        <a:pt x="2840" y="10666"/>
                      </a:lnTo>
                      <a:lnTo>
                        <a:pt x="2840" y="11010"/>
                      </a:lnTo>
                      <a:lnTo>
                        <a:pt x="2440" y="11502"/>
                      </a:lnTo>
                      <a:lnTo>
                        <a:pt x="2347" y="11748"/>
                      </a:lnTo>
                      <a:lnTo>
                        <a:pt x="2245" y="11729"/>
                      </a:lnTo>
                      <a:lnTo>
                        <a:pt x="1998" y="11896"/>
                      </a:lnTo>
                      <a:lnTo>
                        <a:pt x="1650" y="11689"/>
                      </a:lnTo>
                      <a:cubicBezTo>
                        <a:pt x="1653" y="11505"/>
                        <a:pt x="1655" y="11322"/>
                        <a:pt x="1658" y="11138"/>
                      </a:cubicBezTo>
                      <a:cubicBezTo>
                        <a:pt x="1701" y="11122"/>
                        <a:pt x="1743" y="11105"/>
                        <a:pt x="1786" y="11089"/>
                      </a:cubicBezTo>
                      <a:cubicBezTo>
                        <a:pt x="1792" y="11056"/>
                        <a:pt x="1797" y="11023"/>
                        <a:pt x="1803" y="10990"/>
                      </a:cubicBezTo>
                      <a:lnTo>
                        <a:pt x="1539" y="10882"/>
                      </a:lnTo>
                      <a:lnTo>
                        <a:pt x="1539" y="10990"/>
                      </a:lnTo>
                      <a:lnTo>
                        <a:pt x="1233" y="10823"/>
                      </a:lnTo>
                      <a:lnTo>
                        <a:pt x="1233" y="10469"/>
                      </a:lnTo>
                      <a:lnTo>
                        <a:pt x="1335" y="10321"/>
                      </a:lnTo>
                      <a:lnTo>
                        <a:pt x="731" y="10105"/>
                      </a:lnTo>
                      <a:cubicBezTo>
                        <a:pt x="700" y="10056"/>
                        <a:pt x="669" y="10006"/>
                        <a:pt x="638" y="9957"/>
                      </a:cubicBezTo>
                      <a:lnTo>
                        <a:pt x="468" y="9908"/>
                      </a:lnTo>
                      <a:cubicBezTo>
                        <a:pt x="425" y="9836"/>
                        <a:pt x="383" y="9763"/>
                        <a:pt x="340" y="9691"/>
                      </a:cubicBezTo>
                      <a:cubicBezTo>
                        <a:pt x="329" y="9540"/>
                        <a:pt x="317" y="9390"/>
                        <a:pt x="306" y="9239"/>
                      </a:cubicBezTo>
                      <a:lnTo>
                        <a:pt x="85" y="9347"/>
                      </a:lnTo>
                      <a:cubicBezTo>
                        <a:pt x="99" y="9107"/>
                        <a:pt x="114" y="8868"/>
                        <a:pt x="128" y="8628"/>
                      </a:cubicBezTo>
                      <a:cubicBezTo>
                        <a:pt x="85" y="8644"/>
                        <a:pt x="43" y="8661"/>
                        <a:pt x="0" y="8677"/>
                      </a:cubicBezTo>
                      <a:cubicBezTo>
                        <a:pt x="14" y="8575"/>
                        <a:pt x="29" y="8474"/>
                        <a:pt x="43" y="8372"/>
                      </a:cubicBezTo>
                      <a:lnTo>
                        <a:pt x="204" y="8313"/>
                      </a:lnTo>
                      <a:lnTo>
                        <a:pt x="476" y="8530"/>
                      </a:lnTo>
                      <a:lnTo>
                        <a:pt x="978" y="8284"/>
                      </a:lnTo>
                      <a:cubicBezTo>
                        <a:pt x="938" y="8038"/>
                        <a:pt x="899" y="7792"/>
                        <a:pt x="859" y="7546"/>
                      </a:cubicBezTo>
                      <a:lnTo>
                        <a:pt x="1071" y="7496"/>
                      </a:lnTo>
                      <a:cubicBezTo>
                        <a:pt x="1043" y="7431"/>
                        <a:pt x="1014" y="7365"/>
                        <a:pt x="986" y="7300"/>
                      </a:cubicBezTo>
                      <a:lnTo>
                        <a:pt x="1114" y="7250"/>
                      </a:lnTo>
                      <a:cubicBezTo>
                        <a:pt x="1105" y="7198"/>
                        <a:pt x="1097" y="7145"/>
                        <a:pt x="1088" y="7093"/>
                      </a:cubicBezTo>
                      <a:lnTo>
                        <a:pt x="1259" y="7053"/>
                      </a:lnTo>
                      <a:cubicBezTo>
                        <a:pt x="1245" y="7004"/>
                        <a:pt x="1230" y="6955"/>
                        <a:pt x="1216" y="6906"/>
                      </a:cubicBezTo>
                      <a:lnTo>
                        <a:pt x="1386" y="6807"/>
                      </a:lnTo>
                      <a:lnTo>
                        <a:pt x="1743" y="6365"/>
                      </a:lnTo>
                      <a:cubicBezTo>
                        <a:pt x="1763" y="6165"/>
                        <a:pt x="1783" y="5964"/>
                        <a:pt x="1803" y="5764"/>
                      </a:cubicBezTo>
                      <a:lnTo>
                        <a:pt x="1930" y="5764"/>
                      </a:lnTo>
                      <a:cubicBezTo>
                        <a:pt x="1973" y="5646"/>
                        <a:pt x="2015" y="5528"/>
                        <a:pt x="2058" y="5410"/>
                      </a:cubicBezTo>
                      <a:lnTo>
                        <a:pt x="2259" y="4805"/>
                      </a:lnTo>
                      <a:lnTo>
                        <a:pt x="2487" y="5064"/>
                      </a:lnTo>
                      <a:cubicBezTo>
                        <a:pt x="2526" y="4908"/>
                        <a:pt x="2566" y="4751"/>
                        <a:pt x="2605" y="4595"/>
                      </a:cubicBezTo>
                      <a:cubicBezTo>
                        <a:pt x="2627" y="4567"/>
                        <a:pt x="2860" y="4365"/>
                        <a:pt x="2882" y="433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81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48" name="Freeform 27"/>
                <p:cNvSpPr>
                  <a:spLocks/>
                </p:cNvSpPr>
                <p:nvPr/>
              </p:nvSpPr>
              <p:spPr bwMode="auto">
                <a:xfrm>
                  <a:off x="7634996" y="4800919"/>
                  <a:ext cx="442955" cy="966469"/>
                </a:xfrm>
                <a:custGeom>
                  <a:avLst/>
                  <a:gdLst>
                    <a:gd name="T0" fmla="*/ 2147483646 w 855"/>
                    <a:gd name="T1" fmla="*/ 2147483646 h 1864"/>
                    <a:gd name="T2" fmla="*/ 2147483646 w 855"/>
                    <a:gd name="T3" fmla="*/ 2147483646 h 1864"/>
                    <a:gd name="T4" fmla="*/ 2147483646 w 855"/>
                    <a:gd name="T5" fmla="*/ 2147483646 h 1864"/>
                    <a:gd name="T6" fmla="*/ 2147483646 w 855"/>
                    <a:gd name="T7" fmla="*/ 2147483646 h 1864"/>
                    <a:gd name="T8" fmla="*/ 2147483646 w 855"/>
                    <a:gd name="T9" fmla="*/ 2147483646 h 1864"/>
                    <a:gd name="T10" fmla="*/ 2147483646 w 855"/>
                    <a:gd name="T11" fmla="*/ 2147483646 h 1864"/>
                    <a:gd name="T12" fmla="*/ 2147483646 w 855"/>
                    <a:gd name="T13" fmla="*/ 2147483646 h 1864"/>
                    <a:gd name="T14" fmla="*/ 2147483646 w 855"/>
                    <a:gd name="T15" fmla="*/ 2147483646 h 1864"/>
                    <a:gd name="T16" fmla="*/ 2147483646 w 855"/>
                    <a:gd name="T17" fmla="*/ 2147483646 h 1864"/>
                    <a:gd name="T18" fmla="*/ 2147483646 w 855"/>
                    <a:gd name="T19" fmla="*/ 2147483646 h 1864"/>
                    <a:gd name="T20" fmla="*/ 2147483646 w 855"/>
                    <a:gd name="T21" fmla="*/ 2147483646 h 1864"/>
                    <a:gd name="T22" fmla="*/ 2147483646 w 855"/>
                    <a:gd name="T23" fmla="*/ 2147483646 h 1864"/>
                    <a:gd name="T24" fmla="*/ 2147483646 w 855"/>
                    <a:gd name="T25" fmla="*/ 2147483646 h 1864"/>
                    <a:gd name="T26" fmla="*/ 2147483646 w 855"/>
                    <a:gd name="T27" fmla="*/ 2147483646 h 1864"/>
                    <a:gd name="T28" fmla="*/ 2147483646 w 855"/>
                    <a:gd name="T29" fmla="*/ 2147483646 h 1864"/>
                    <a:gd name="T30" fmla="*/ 2147483646 w 855"/>
                    <a:gd name="T31" fmla="*/ 2147483646 h 1864"/>
                    <a:gd name="T32" fmla="*/ 2147483646 w 855"/>
                    <a:gd name="T33" fmla="*/ 2147483646 h 1864"/>
                    <a:gd name="T34" fmla="*/ 2147483646 w 855"/>
                    <a:gd name="T35" fmla="*/ 2147483646 h 1864"/>
                    <a:gd name="T36" fmla="*/ 2147483646 w 855"/>
                    <a:gd name="T37" fmla="*/ 2147483646 h 1864"/>
                    <a:gd name="T38" fmla="*/ 2147483646 w 855"/>
                    <a:gd name="T39" fmla="*/ 2147483646 h 1864"/>
                    <a:gd name="T40" fmla="*/ 2147483646 w 855"/>
                    <a:gd name="T41" fmla="*/ 2147483646 h 1864"/>
                    <a:gd name="T42" fmla="*/ 2147483646 w 855"/>
                    <a:gd name="T43" fmla="*/ 2147483646 h 1864"/>
                    <a:gd name="T44" fmla="*/ 2147483646 w 855"/>
                    <a:gd name="T45" fmla="*/ 0 h 1864"/>
                    <a:gd name="T46" fmla="*/ 2147483646 w 855"/>
                    <a:gd name="T47" fmla="*/ 2147483646 h 1864"/>
                    <a:gd name="T48" fmla="*/ 2147483646 w 855"/>
                    <a:gd name="T49" fmla="*/ 2147483646 h 1864"/>
                    <a:gd name="T50" fmla="*/ 2147483646 w 855"/>
                    <a:gd name="T51" fmla="*/ 2147483646 h 1864"/>
                    <a:gd name="T52" fmla="*/ 2147483646 w 855"/>
                    <a:gd name="T53" fmla="*/ 2147483646 h 1864"/>
                    <a:gd name="T54" fmla="*/ 2147483646 w 855"/>
                    <a:gd name="T55" fmla="*/ 2147483646 h 1864"/>
                    <a:gd name="T56" fmla="*/ 2147483646 w 855"/>
                    <a:gd name="T57" fmla="*/ 2147483646 h 1864"/>
                    <a:gd name="T58" fmla="*/ 2147483646 w 855"/>
                    <a:gd name="T59" fmla="*/ 2147483646 h 1864"/>
                    <a:gd name="T60" fmla="*/ 2147483646 w 855"/>
                    <a:gd name="T61" fmla="*/ 2147483646 h 1864"/>
                    <a:gd name="T62" fmla="*/ 2147483646 w 855"/>
                    <a:gd name="T63" fmla="*/ 2147483646 h 1864"/>
                    <a:gd name="T64" fmla="*/ 2147483646 w 855"/>
                    <a:gd name="T65" fmla="*/ 2147483646 h 1864"/>
                    <a:gd name="T66" fmla="*/ 2147483646 w 855"/>
                    <a:gd name="T67" fmla="*/ 2147483646 h 1864"/>
                    <a:gd name="T68" fmla="*/ 2147483646 w 855"/>
                    <a:gd name="T69" fmla="*/ 2147483646 h 1864"/>
                    <a:gd name="T70" fmla="*/ 2147483646 w 855"/>
                    <a:gd name="T71" fmla="*/ 2147483646 h 1864"/>
                    <a:gd name="T72" fmla="*/ 2147483646 w 855"/>
                    <a:gd name="T73" fmla="*/ 2147483646 h 1864"/>
                    <a:gd name="T74" fmla="*/ 2147483646 w 855"/>
                    <a:gd name="T75" fmla="*/ 2147483646 h 1864"/>
                    <a:gd name="T76" fmla="*/ 2147483646 w 855"/>
                    <a:gd name="T77" fmla="*/ 2147483646 h 1864"/>
                    <a:gd name="T78" fmla="*/ 2147483646 w 855"/>
                    <a:gd name="T79" fmla="*/ 2147483646 h 1864"/>
                    <a:gd name="T80" fmla="*/ 2147483646 w 855"/>
                    <a:gd name="T81" fmla="*/ 2147483646 h 1864"/>
                    <a:gd name="T82" fmla="*/ 2147483646 w 855"/>
                    <a:gd name="T83" fmla="*/ 2147483646 h 1864"/>
                    <a:gd name="T84" fmla="*/ 2147483646 w 855"/>
                    <a:gd name="T85" fmla="*/ 2147483646 h 1864"/>
                    <a:gd name="T86" fmla="*/ 2147483646 w 855"/>
                    <a:gd name="T87" fmla="*/ 2147483646 h 1864"/>
                    <a:gd name="T88" fmla="*/ 2147483646 w 855"/>
                    <a:gd name="T89" fmla="*/ 2147483646 h 1864"/>
                    <a:gd name="T90" fmla="*/ 2147483646 w 855"/>
                    <a:gd name="T91" fmla="*/ 2147483646 h 1864"/>
                    <a:gd name="T92" fmla="*/ 2147483646 w 855"/>
                    <a:gd name="T93" fmla="*/ 2147483646 h 1864"/>
                    <a:gd name="T94" fmla="*/ 2147483646 w 855"/>
                    <a:gd name="T95" fmla="*/ 2147483646 h 1864"/>
                    <a:gd name="T96" fmla="*/ 2147483646 w 855"/>
                    <a:gd name="T97" fmla="*/ 2147483646 h 1864"/>
                    <a:gd name="T98" fmla="*/ 2147483646 w 855"/>
                    <a:gd name="T99" fmla="*/ 2147483646 h 1864"/>
                    <a:gd name="T100" fmla="*/ 2147483646 w 855"/>
                    <a:gd name="T101" fmla="*/ 2147483646 h 1864"/>
                    <a:gd name="T102" fmla="*/ 2147483646 w 855"/>
                    <a:gd name="T103" fmla="*/ 2147483646 h 1864"/>
                    <a:gd name="T104" fmla="*/ 2147483646 w 855"/>
                    <a:gd name="T105" fmla="*/ 2147483646 h 1864"/>
                    <a:gd name="T106" fmla="*/ 2147483646 w 855"/>
                    <a:gd name="T107" fmla="*/ 2147483646 h 18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5"/>
                    <a:gd name="T163" fmla="*/ 0 h 1864"/>
                    <a:gd name="T164" fmla="*/ 855 w 855"/>
                    <a:gd name="T165" fmla="*/ 1864 h 18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5" h="1864">
                      <a:moveTo>
                        <a:pt x="232" y="1864"/>
                      </a:moveTo>
                      <a:lnTo>
                        <a:pt x="195" y="1796"/>
                      </a:lnTo>
                      <a:lnTo>
                        <a:pt x="152" y="1769"/>
                      </a:lnTo>
                      <a:lnTo>
                        <a:pt x="236" y="1681"/>
                      </a:lnTo>
                      <a:lnTo>
                        <a:pt x="216" y="1645"/>
                      </a:lnTo>
                      <a:lnTo>
                        <a:pt x="226" y="1630"/>
                      </a:lnTo>
                      <a:lnTo>
                        <a:pt x="212" y="1575"/>
                      </a:lnTo>
                      <a:lnTo>
                        <a:pt x="179" y="1538"/>
                      </a:lnTo>
                      <a:lnTo>
                        <a:pt x="129" y="1418"/>
                      </a:lnTo>
                      <a:lnTo>
                        <a:pt x="50" y="1321"/>
                      </a:lnTo>
                      <a:lnTo>
                        <a:pt x="0" y="1294"/>
                      </a:lnTo>
                      <a:lnTo>
                        <a:pt x="72" y="1214"/>
                      </a:lnTo>
                      <a:lnTo>
                        <a:pt x="77" y="1146"/>
                      </a:lnTo>
                      <a:lnTo>
                        <a:pt x="96" y="1121"/>
                      </a:lnTo>
                      <a:lnTo>
                        <a:pt x="263" y="1122"/>
                      </a:lnTo>
                      <a:lnTo>
                        <a:pt x="291" y="1092"/>
                      </a:lnTo>
                      <a:lnTo>
                        <a:pt x="278" y="936"/>
                      </a:lnTo>
                      <a:lnTo>
                        <a:pt x="264" y="918"/>
                      </a:lnTo>
                      <a:lnTo>
                        <a:pt x="254" y="824"/>
                      </a:lnTo>
                      <a:lnTo>
                        <a:pt x="275" y="788"/>
                      </a:lnTo>
                      <a:lnTo>
                        <a:pt x="238" y="746"/>
                      </a:lnTo>
                      <a:lnTo>
                        <a:pt x="238" y="706"/>
                      </a:lnTo>
                      <a:lnTo>
                        <a:pt x="298" y="652"/>
                      </a:lnTo>
                      <a:lnTo>
                        <a:pt x="267" y="602"/>
                      </a:lnTo>
                      <a:lnTo>
                        <a:pt x="282" y="602"/>
                      </a:lnTo>
                      <a:lnTo>
                        <a:pt x="271" y="551"/>
                      </a:lnTo>
                      <a:lnTo>
                        <a:pt x="322" y="519"/>
                      </a:lnTo>
                      <a:lnTo>
                        <a:pt x="363" y="504"/>
                      </a:lnTo>
                      <a:lnTo>
                        <a:pt x="394" y="544"/>
                      </a:lnTo>
                      <a:lnTo>
                        <a:pt x="434" y="504"/>
                      </a:lnTo>
                      <a:lnTo>
                        <a:pt x="486" y="518"/>
                      </a:lnTo>
                      <a:lnTo>
                        <a:pt x="537" y="497"/>
                      </a:lnTo>
                      <a:lnTo>
                        <a:pt x="597" y="404"/>
                      </a:lnTo>
                      <a:lnTo>
                        <a:pt x="582" y="393"/>
                      </a:lnTo>
                      <a:lnTo>
                        <a:pt x="576" y="331"/>
                      </a:lnTo>
                      <a:lnTo>
                        <a:pt x="621" y="325"/>
                      </a:lnTo>
                      <a:lnTo>
                        <a:pt x="681" y="207"/>
                      </a:lnTo>
                      <a:lnTo>
                        <a:pt x="629" y="181"/>
                      </a:lnTo>
                      <a:lnTo>
                        <a:pt x="609" y="196"/>
                      </a:lnTo>
                      <a:lnTo>
                        <a:pt x="558" y="207"/>
                      </a:lnTo>
                      <a:lnTo>
                        <a:pt x="567" y="166"/>
                      </a:lnTo>
                      <a:lnTo>
                        <a:pt x="511" y="166"/>
                      </a:lnTo>
                      <a:lnTo>
                        <a:pt x="514" y="113"/>
                      </a:lnTo>
                      <a:lnTo>
                        <a:pt x="562" y="92"/>
                      </a:lnTo>
                      <a:lnTo>
                        <a:pt x="584" y="5"/>
                      </a:lnTo>
                      <a:lnTo>
                        <a:pt x="610" y="0"/>
                      </a:lnTo>
                      <a:lnTo>
                        <a:pt x="678" y="36"/>
                      </a:lnTo>
                      <a:lnTo>
                        <a:pt x="672" y="61"/>
                      </a:lnTo>
                      <a:lnTo>
                        <a:pt x="715" y="61"/>
                      </a:lnTo>
                      <a:lnTo>
                        <a:pt x="731" y="102"/>
                      </a:lnTo>
                      <a:lnTo>
                        <a:pt x="721" y="139"/>
                      </a:lnTo>
                      <a:lnTo>
                        <a:pt x="732" y="175"/>
                      </a:lnTo>
                      <a:lnTo>
                        <a:pt x="789" y="149"/>
                      </a:lnTo>
                      <a:lnTo>
                        <a:pt x="828" y="145"/>
                      </a:lnTo>
                      <a:lnTo>
                        <a:pt x="828" y="155"/>
                      </a:lnTo>
                      <a:lnTo>
                        <a:pt x="818" y="159"/>
                      </a:lnTo>
                      <a:lnTo>
                        <a:pt x="813" y="249"/>
                      </a:lnTo>
                      <a:lnTo>
                        <a:pt x="838" y="422"/>
                      </a:lnTo>
                      <a:lnTo>
                        <a:pt x="855" y="445"/>
                      </a:lnTo>
                      <a:lnTo>
                        <a:pt x="838" y="597"/>
                      </a:lnTo>
                      <a:lnTo>
                        <a:pt x="796" y="794"/>
                      </a:lnTo>
                      <a:lnTo>
                        <a:pt x="796" y="868"/>
                      </a:lnTo>
                      <a:lnTo>
                        <a:pt x="778" y="886"/>
                      </a:lnTo>
                      <a:lnTo>
                        <a:pt x="794" y="885"/>
                      </a:lnTo>
                      <a:lnTo>
                        <a:pt x="795" y="937"/>
                      </a:lnTo>
                      <a:lnTo>
                        <a:pt x="766" y="1001"/>
                      </a:lnTo>
                      <a:lnTo>
                        <a:pt x="772" y="1074"/>
                      </a:lnTo>
                      <a:lnTo>
                        <a:pt x="771" y="1173"/>
                      </a:lnTo>
                      <a:lnTo>
                        <a:pt x="759" y="1169"/>
                      </a:lnTo>
                      <a:lnTo>
                        <a:pt x="769" y="1220"/>
                      </a:lnTo>
                      <a:lnTo>
                        <a:pt x="736" y="1291"/>
                      </a:lnTo>
                      <a:lnTo>
                        <a:pt x="736" y="1308"/>
                      </a:lnTo>
                      <a:lnTo>
                        <a:pt x="685" y="1396"/>
                      </a:lnTo>
                      <a:lnTo>
                        <a:pt x="661" y="1473"/>
                      </a:lnTo>
                      <a:lnTo>
                        <a:pt x="648" y="1464"/>
                      </a:lnTo>
                      <a:lnTo>
                        <a:pt x="567" y="1569"/>
                      </a:lnTo>
                      <a:lnTo>
                        <a:pt x="547" y="1580"/>
                      </a:lnTo>
                      <a:lnTo>
                        <a:pt x="546" y="1557"/>
                      </a:lnTo>
                      <a:lnTo>
                        <a:pt x="525" y="1546"/>
                      </a:lnTo>
                      <a:lnTo>
                        <a:pt x="523" y="1579"/>
                      </a:lnTo>
                      <a:lnTo>
                        <a:pt x="479" y="1553"/>
                      </a:lnTo>
                      <a:lnTo>
                        <a:pt x="457" y="1580"/>
                      </a:lnTo>
                      <a:lnTo>
                        <a:pt x="426" y="1562"/>
                      </a:lnTo>
                      <a:lnTo>
                        <a:pt x="423" y="1603"/>
                      </a:lnTo>
                      <a:lnTo>
                        <a:pt x="416" y="1600"/>
                      </a:lnTo>
                      <a:lnTo>
                        <a:pt x="384" y="1506"/>
                      </a:lnTo>
                      <a:lnTo>
                        <a:pt x="371" y="1500"/>
                      </a:lnTo>
                      <a:lnTo>
                        <a:pt x="356" y="1584"/>
                      </a:lnTo>
                      <a:lnTo>
                        <a:pt x="323" y="1593"/>
                      </a:lnTo>
                      <a:lnTo>
                        <a:pt x="319" y="1570"/>
                      </a:lnTo>
                      <a:lnTo>
                        <a:pt x="341" y="1521"/>
                      </a:lnTo>
                      <a:lnTo>
                        <a:pt x="315" y="1529"/>
                      </a:lnTo>
                      <a:lnTo>
                        <a:pt x="294" y="1551"/>
                      </a:lnTo>
                      <a:lnTo>
                        <a:pt x="312" y="1583"/>
                      </a:lnTo>
                      <a:lnTo>
                        <a:pt x="291" y="1593"/>
                      </a:lnTo>
                      <a:lnTo>
                        <a:pt x="285" y="1740"/>
                      </a:lnTo>
                      <a:lnTo>
                        <a:pt x="275" y="1751"/>
                      </a:lnTo>
                      <a:lnTo>
                        <a:pt x="266" y="1727"/>
                      </a:lnTo>
                      <a:lnTo>
                        <a:pt x="238" y="1762"/>
                      </a:lnTo>
                      <a:lnTo>
                        <a:pt x="212" y="1764"/>
                      </a:lnTo>
                      <a:lnTo>
                        <a:pt x="232" y="1756"/>
                      </a:lnTo>
                      <a:lnTo>
                        <a:pt x="211" y="1750"/>
                      </a:lnTo>
                      <a:lnTo>
                        <a:pt x="190" y="1764"/>
                      </a:lnTo>
                      <a:lnTo>
                        <a:pt x="203" y="1785"/>
                      </a:lnTo>
                      <a:lnTo>
                        <a:pt x="211" y="1774"/>
                      </a:lnTo>
                      <a:lnTo>
                        <a:pt x="236" y="1792"/>
                      </a:lnTo>
                      <a:lnTo>
                        <a:pt x="241" y="1854"/>
                      </a:lnTo>
                      <a:lnTo>
                        <a:pt x="232" y="1864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54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49" name="Freeform 7"/>
                <p:cNvSpPr>
                  <a:spLocks/>
                </p:cNvSpPr>
                <p:nvPr/>
              </p:nvSpPr>
              <p:spPr bwMode="auto">
                <a:xfrm>
                  <a:off x="7760421" y="1888815"/>
                  <a:ext cx="724582" cy="1405653"/>
                </a:xfrm>
                <a:custGeom>
                  <a:avLst/>
                  <a:gdLst>
                    <a:gd name="T0" fmla="*/ 2147483646 w 10233"/>
                    <a:gd name="T1" fmla="*/ 2147483646 h 10000"/>
                    <a:gd name="T2" fmla="*/ 2147483646 w 10233"/>
                    <a:gd name="T3" fmla="*/ 2147483646 h 10000"/>
                    <a:gd name="T4" fmla="*/ 2147483646 w 10233"/>
                    <a:gd name="T5" fmla="*/ 2147483646 h 10000"/>
                    <a:gd name="T6" fmla="*/ 2147483646 w 10233"/>
                    <a:gd name="T7" fmla="*/ 2147483646 h 10000"/>
                    <a:gd name="T8" fmla="*/ 2147483646 w 10233"/>
                    <a:gd name="T9" fmla="*/ 2147483646 h 10000"/>
                    <a:gd name="T10" fmla="*/ 2147483646 w 10233"/>
                    <a:gd name="T11" fmla="*/ 2147483646 h 10000"/>
                    <a:gd name="T12" fmla="*/ 2147483646 w 10233"/>
                    <a:gd name="T13" fmla="*/ 2147483646 h 10000"/>
                    <a:gd name="T14" fmla="*/ 2147483646 w 10233"/>
                    <a:gd name="T15" fmla="*/ 2147483646 h 10000"/>
                    <a:gd name="T16" fmla="*/ 2147483646 w 10233"/>
                    <a:gd name="T17" fmla="*/ 2147483646 h 10000"/>
                    <a:gd name="T18" fmla="*/ 2147483646 w 10233"/>
                    <a:gd name="T19" fmla="*/ 2147483646 h 10000"/>
                    <a:gd name="T20" fmla="*/ 2147483646 w 10233"/>
                    <a:gd name="T21" fmla="*/ 2147483646 h 10000"/>
                    <a:gd name="T22" fmla="*/ 2147483646 w 10233"/>
                    <a:gd name="T23" fmla="*/ 2147483646 h 10000"/>
                    <a:gd name="T24" fmla="*/ 2147483646 w 10233"/>
                    <a:gd name="T25" fmla="*/ 2147483646 h 10000"/>
                    <a:gd name="T26" fmla="*/ 2147483646 w 10233"/>
                    <a:gd name="T27" fmla="*/ 2147483646 h 10000"/>
                    <a:gd name="T28" fmla="*/ 2147483646 w 10233"/>
                    <a:gd name="T29" fmla="*/ 2147483646 h 10000"/>
                    <a:gd name="T30" fmla="*/ 2147483646 w 10233"/>
                    <a:gd name="T31" fmla="*/ 2147483646 h 10000"/>
                    <a:gd name="T32" fmla="*/ 2147483646 w 10233"/>
                    <a:gd name="T33" fmla="*/ 2147483646 h 10000"/>
                    <a:gd name="T34" fmla="*/ 2147483646 w 10233"/>
                    <a:gd name="T35" fmla="*/ 2147483646 h 10000"/>
                    <a:gd name="T36" fmla="*/ 2147483646 w 10233"/>
                    <a:gd name="T37" fmla="*/ 2147483646 h 10000"/>
                    <a:gd name="T38" fmla="*/ 2147483646 w 10233"/>
                    <a:gd name="T39" fmla="*/ 2147483646 h 10000"/>
                    <a:gd name="T40" fmla="*/ 2147483646 w 10233"/>
                    <a:gd name="T41" fmla="*/ 2147483646 h 10000"/>
                    <a:gd name="T42" fmla="*/ 2147483646 w 10233"/>
                    <a:gd name="T43" fmla="*/ 2147483646 h 10000"/>
                    <a:gd name="T44" fmla="*/ 2147483646 w 10233"/>
                    <a:gd name="T45" fmla="*/ 2147483646 h 10000"/>
                    <a:gd name="T46" fmla="*/ 2147483646 w 10233"/>
                    <a:gd name="T47" fmla="*/ 2147483646 h 10000"/>
                    <a:gd name="T48" fmla="*/ 2147483646 w 10233"/>
                    <a:gd name="T49" fmla="*/ 2147483646 h 10000"/>
                    <a:gd name="T50" fmla="*/ 2147483646 w 10233"/>
                    <a:gd name="T51" fmla="*/ 2147483646 h 10000"/>
                    <a:gd name="T52" fmla="*/ 2147483646 w 10233"/>
                    <a:gd name="T53" fmla="*/ 2147483646 h 10000"/>
                    <a:gd name="T54" fmla="*/ 2147483646 w 10233"/>
                    <a:gd name="T55" fmla="*/ 2147483646 h 10000"/>
                    <a:gd name="T56" fmla="*/ 2147483646 w 10233"/>
                    <a:gd name="T57" fmla="*/ 2147483646 h 10000"/>
                    <a:gd name="T58" fmla="*/ 2147483646 w 10233"/>
                    <a:gd name="T59" fmla="*/ 2147483646 h 10000"/>
                    <a:gd name="T60" fmla="*/ 2147483646 w 10233"/>
                    <a:gd name="T61" fmla="*/ 2147483646 h 10000"/>
                    <a:gd name="T62" fmla="*/ 2147483646 w 10233"/>
                    <a:gd name="T63" fmla="*/ 2147483646 h 10000"/>
                    <a:gd name="T64" fmla="*/ 2147483646 w 10233"/>
                    <a:gd name="T65" fmla="*/ 2147483646 h 10000"/>
                    <a:gd name="T66" fmla="*/ 2147483646 w 10233"/>
                    <a:gd name="T67" fmla="*/ 2147483646 h 10000"/>
                    <a:gd name="T68" fmla="*/ 2147483646 w 10233"/>
                    <a:gd name="T69" fmla="*/ 2147483646 h 10000"/>
                    <a:gd name="T70" fmla="*/ 2147483646 w 10233"/>
                    <a:gd name="T71" fmla="*/ 2147483646 h 10000"/>
                    <a:gd name="T72" fmla="*/ 2147483646 w 10233"/>
                    <a:gd name="T73" fmla="*/ 2147483646 h 10000"/>
                    <a:gd name="T74" fmla="*/ 2147483646 w 10233"/>
                    <a:gd name="T75" fmla="*/ 2147483646 h 10000"/>
                    <a:gd name="T76" fmla="*/ 2147483646 w 10233"/>
                    <a:gd name="T77" fmla="*/ 2147483646 h 10000"/>
                    <a:gd name="T78" fmla="*/ 2147483646 w 10233"/>
                    <a:gd name="T79" fmla="*/ 2147483646 h 10000"/>
                    <a:gd name="T80" fmla="*/ 2147483646 w 10233"/>
                    <a:gd name="T81" fmla="*/ 2147483646 h 10000"/>
                    <a:gd name="T82" fmla="*/ 2147483646 w 10233"/>
                    <a:gd name="T83" fmla="*/ 2147483646 h 10000"/>
                    <a:gd name="T84" fmla="*/ 2147483646 w 10233"/>
                    <a:gd name="T85" fmla="*/ 2147483646 h 10000"/>
                    <a:gd name="T86" fmla="*/ 2147483646 w 10233"/>
                    <a:gd name="T87" fmla="*/ 2147483646 h 10000"/>
                    <a:gd name="T88" fmla="*/ 2147483646 w 10233"/>
                    <a:gd name="T89" fmla="*/ 2147483646 h 10000"/>
                    <a:gd name="T90" fmla="*/ 2147483646 w 10233"/>
                    <a:gd name="T91" fmla="*/ 2147483646 h 10000"/>
                    <a:gd name="T92" fmla="*/ 2147483646 w 10233"/>
                    <a:gd name="T93" fmla="*/ 2147483646 h 10000"/>
                    <a:gd name="T94" fmla="*/ 2147483646 w 10233"/>
                    <a:gd name="T95" fmla="*/ 2147483646 h 10000"/>
                    <a:gd name="T96" fmla="*/ 2147483646 w 10233"/>
                    <a:gd name="T97" fmla="*/ 2147483646 h 10000"/>
                    <a:gd name="T98" fmla="*/ 2147483646 w 10233"/>
                    <a:gd name="T99" fmla="*/ 2147483646 h 10000"/>
                    <a:gd name="T100" fmla="*/ 2147483646 w 10233"/>
                    <a:gd name="T101" fmla="*/ 2147483646 h 10000"/>
                    <a:gd name="T102" fmla="*/ 2147483646 w 10233"/>
                    <a:gd name="T103" fmla="*/ 2147483646 h 10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233" h="10000">
                      <a:moveTo>
                        <a:pt x="10233" y="6594"/>
                      </a:moveTo>
                      <a:lnTo>
                        <a:pt x="9904" y="6199"/>
                      </a:lnTo>
                      <a:lnTo>
                        <a:pt x="9704" y="6102"/>
                      </a:lnTo>
                      <a:lnTo>
                        <a:pt x="9186" y="6234"/>
                      </a:lnTo>
                      <a:cubicBezTo>
                        <a:pt x="9174" y="6270"/>
                        <a:pt x="9161" y="6306"/>
                        <a:pt x="9149" y="6342"/>
                      </a:cubicBezTo>
                      <a:lnTo>
                        <a:pt x="9393" y="6442"/>
                      </a:lnTo>
                      <a:cubicBezTo>
                        <a:pt x="9381" y="6458"/>
                        <a:pt x="9368" y="6473"/>
                        <a:pt x="9356" y="6489"/>
                      </a:cubicBezTo>
                      <a:lnTo>
                        <a:pt x="9215" y="6454"/>
                      </a:lnTo>
                      <a:lnTo>
                        <a:pt x="8823" y="6512"/>
                      </a:lnTo>
                      <a:lnTo>
                        <a:pt x="8275" y="6203"/>
                      </a:lnTo>
                      <a:lnTo>
                        <a:pt x="7987" y="5742"/>
                      </a:lnTo>
                      <a:cubicBezTo>
                        <a:pt x="7982" y="5758"/>
                        <a:pt x="7977" y="5773"/>
                        <a:pt x="7972" y="5789"/>
                      </a:cubicBezTo>
                      <a:cubicBezTo>
                        <a:pt x="7952" y="5753"/>
                        <a:pt x="7933" y="5717"/>
                        <a:pt x="7913" y="5681"/>
                      </a:cubicBezTo>
                      <a:cubicBezTo>
                        <a:pt x="7935" y="5692"/>
                        <a:pt x="7957" y="5704"/>
                        <a:pt x="7979" y="5715"/>
                      </a:cubicBezTo>
                      <a:cubicBezTo>
                        <a:pt x="7964" y="5664"/>
                        <a:pt x="7950" y="5612"/>
                        <a:pt x="7935" y="5561"/>
                      </a:cubicBezTo>
                      <a:lnTo>
                        <a:pt x="7868" y="5561"/>
                      </a:lnTo>
                      <a:lnTo>
                        <a:pt x="7883" y="5588"/>
                      </a:lnTo>
                      <a:lnTo>
                        <a:pt x="7683" y="5572"/>
                      </a:lnTo>
                      <a:cubicBezTo>
                        <a:pt x="7688" y="5557"/>
                        <a:pt x="7693" y="5541"/>
                        <a:pt x="7698" y="5526"/>
                      </a:cubicBezTo>
                      <a:lnTo>
                        <a:pt x="7905" y="5491"/>
                      </a:lnTo>
                      <a:lnTo>
                        <a:pt x="7979" y="5518"/>
                      </a:lnTo>
                      <a:cubicBezTo>
                        <a:pt x="7952" y="5497"/>
                        <a:pt x="7925" y="5477"/>
                        <a:pt x="7898" y="5456"/>
                      </a:cubicBezTo>
                      <a:lnTo>
                        <a:pt x="7631" y="5452"/>
                      </a:lnTo>
                      <a:cubicBezTo>
                        <a:pt x="7634" y="5424"/>
                        <a:pt x="7636" y="5395"/>
                        <a:pt x="7639" y="5367"/>
                      </a:cubicBezTo>
                      <a:lnTo>
                        <a:pt x="7765" y="5383"/>
                      </a:lnTo>
                      <a:cubicBezTo>
                        <a:pt x="7760" y="5375"/>
                        <a:pt x="7755" y="5368"/>
                        <a:pt x="7750" y="5360"/>
                      </a:cubicBezTo>
                      <a:lnTo>
                        <a:pt x="7476" y="5267"/>
                      </a:lnTo>
                      <a:lnTo>
                        <a:pt x="7306" y="5275"/>
                      </a:lnTo>
                      <a:cubicBezTo>
                        <a:pt x="7279" y="5254"/>
                        <a:pt x="7251" y="5234"/>
                        <a:pt x="7224" y="5213"/>
                      </a:cubicBezTo>
                      <a:cubicBezTo>
                        <a:pt x="7236" y="5192"/>
                        <a:pt x="7249" y="5172"/>
                        <a:pt x="7261" y="5151"/>
                      </a:cubicBezTo>
                      <a:lnTo>
                        <a:pt x="7054" y="5093"/>
                      </a:lnTo>
                      <a:lnTo>
                        <a:pt x="6958" y="4985"/>
                      </a:lnTo>
                      <a:cubicBezTo>
                        <a:pt x="6978" y="4951"/>
                        <a:pt x="6997" y="4918"/>
                        <a:pt x="7017" y="4884"/>
                      </a:cubicBezTo>
                      <a:lnTo>
                        <a:pt x="6943" y="4822"/>
                      </a:lnTo>
                      <a:cubicBezTo>
                        <a:pt x="6945" y="4789"/>
                        <a:pt x="6948" y="4755"/>
                        <a:pt x="6950" y="4722"/>
                      </a:cubicBezTo>
                      <a:lnTo>
                        <a:pt x="7187" y="4679"/>
                      </a:lnTo>
                      <a:cubicBezTo>
                        <a:pt x="7199" y="4662"/>
                        <a:pt x="7212" y="4646"/>
                        <a:pt x="7224" y="4629"/>
                      </a:cubicBezTo>
                      <a:lnTo>
                        <a:pt x="7076" y="4590"/>
                      </a:lnTo>
                      <a:cubicBezTo>
                        <a:pt x="7081" y="4567"/>
                        <a:pt x="7086" y="4543"/>
                        <a:pt x="7091" y="4520"/>
                      </a:cubicBezTo>
                      <a:lnTo>
                        <a:pt x="7387" y="4505"/>
                      </a:lnTo>
                      <a:lnTo>
                        <a:pt x="7698" y="4536"/>
                      </a:lnTo>
                      <a:cubicBezTo>
                        <a:pt x="7710" y="4508"/>
                        <a:pt x="7723" y="4479"/>
                        <a:pt x="7735" y="4451"/>
                      </a:cubicBezTo>
                      <a:lnTo>
                        <a:pt x="7609" y="4312"/>
                      </a:lnTo>
                      <a:lnTo>
                        <a:pt x="7432" y="4292"/>
                      </a:lnTo>
                      <a:cubicBezTo>
                        <a:pt x="7412" y="4313"/>
                        <a:pt x="7392" y="4333"/>
                        <a:pt x="7372" y="4354"/>
                      </a:cubicBezTo>
                      <a:cubicBezTo>
                        <a:pt x="7367" y="4312"/>
                        <a:pt x="7363" y="4269"/>
                        <a:pt x="7358" y="4227"/>
                      </a:cubicBezTo>
                      <a:cubicBezTo>
                        <a:pt x="7383" y="4237"/>
                        <a:pt x="7407" y="4248"/>
                        <a:pt x="7432" y="4258"/>
                      </a:cubicBezTo>
                      <a:cubicBezTo>
                        <a:pt x="7447" y="4244"/>
                        <a:pt x="7461" y="4229"/>
                        <a:pt x="7476" y="4215"/>
                      </a:cubicBezTo>
                      <a:cubicBezTo>
                        <a:pt x="7446" y="4166"/>
                        <a:pt x="7417" y="4117"/>
                        <a:pt x="7387" y="4068"/>
                      </a:cubicBezTo>
                      <a:lnTo>
                        <a:pt x="7469" y="4068"/>
                      </a:lnTo>
                      <a:cubicBezTo>
                        <a:pt x="7437" y="3944"/>
                        <a:pt x="7404" y="3821"/>
                        <a:pt x="7372" y="3697"/>
                      </a:cubicBezTo>
                      <a:lnTo>
                        <a:pt x="7779" y="3801"/>
                      </a:lnTo>
                      <a:lnTo>
                        <a:pt x="7987" y="3952"/>
                      </a:lnTo>
                      <a:lnTo>
                        <a:pt x="8283" y="4037"/>
                      </a:lnTo>
                      <a:lnTo>
                        <a:pt x="8335" y="3979"/>
                      </a:lnTo>
                      <a:lnTo>
                        <a:pt x="8142" y="3681"/>
                      </a:lnTo>
                      <a:lnTo>
                        <a:pt x="7950" y="3457"/>
                      </a:lnTo>
                      <a:lnTo>
                        <a:pt x="7816" y="3430"/>
                      </a:lnTo>
                      <a:lnTo>
                        <a:pt x="7987" y="3357"/>
                      </a:lnTo>
                      <a:cubicBezTo>
                        <a:pt x="8049" y="3174"/>
                        <a:pt x="8110" y="2990"/>
                        <a:pt x="8172" y="2807"/>
                      </a:cubicBezTo>
                      <a:lnTo>
                        <a:pt x="8335" y="2749"/>
                      </a:lnTo>
                      <a:lnTo>
                        <a:pt x="8549" y="2556"/>
                      </a:lnTo>
                      <a:lnTo>
                        <a:pt x="9104" y="2475"/>
                      </a:lnTo>
                      <a:lnTo>
                        <a:pt x="9548" y="2498"/>
                      </a:lnTo>
                      <a:lnTo>
                        <a:pt x="9904" y="2425"/>
                      </a:lnTo>
                      <a:cubicBezTo>
                        <a:pt x="9887" y="2399"/>
                        <a:pt x="9869" y="2373"/>
                        <a:pt x="9852" y="2347"/>
                      </a:cubicBezTo>
                      <a:lnTo>
                        <a:pt x="9563" y="2266"/>
                      </a:lnTo>
                      <a:cubicBezTo>
                        <a:pt x="9514" y="2218"/>
                        <a:pt x="9464" y="2171"/>
                        <a:pt x="9415" y="2123"/>
                      </a:cubicBezTo>
                      <a:lnTo>
                        <a:pt x="9208" y="2115"/>
                      </a:lnTo>
                      <a:lnTo>
                        <a:pt x="9319" y="2065"/>
                      </a:lnTo>
                      <a:cubicBezTo>
                        <a:pt x="9304" y="1981"/>
                        <a:pt x="9290" y="1898"/>
                        <a:pt x="9275" y="1814"/>
                      </a:cubicBezTo>
                      <a:cubicBezTo>
                        <a:pt x="9211" y="1718"/>
                        <a:pt x="9146" y="1623"/>
                        <a:pt x="9082" y="1527"/>
                      </a:cubicBezTo>
                      <a:cubicBezTo>
                        <a:pt x="9104" y="1504"/>
                        <a:pt x="9127" y="1481"/>
                        <a:pt x="9149" y="1458"/>
                      </a:cubicBezTo>
                      <a:lnTo>
                        <a:pt x="9016" y="1361"/>
                      </a:lnTo>
                      <a:lnTo>
                        <a:pt x="9178" y="1384"/>
                      </a:lnTo>
                      <a:lnTo>
                        <a:pt x="9067" y="1299"/>
                      </a:lnTo>
                      <a:lnTo>
                        <a:pt x="8942" y="1295"/>
                      </a:lnTo>
                      <a:cubicBezTo>
                        <a:pt x="8974" y="1264"/>
                        <a:pt x="9006" y="1234"/>
                        <a:pt x="9038" y="1203"/>
                      </a:cubicBezTo>
                      <a:lnTo>
                        <a:pt x="8949" y="1137"/>
                      </a:lnTo>
                      <a:lnTo>
                        <a:pt x="8801" y="1156"/>
                      </a:lnTo>
                      <a:lnTo>
                        <a:pt x="8875" y="1079"/>
                      </a:lnTo>
                      <a:cubicBezTo>
                        <a:pt x="8865" y="1040"/>
                        <a:pt x="8855" y="1002"/>
                        <a:pt x="8845" y="963"/>
                      </a:cubicBezTo>
                      <a:lnTo>
                        <a:pt x="8742" y="951"/>
                      </a:lnTo>
                      <a:lnTo>
                        <a:pt x="8845" y="878"/>
                      </a:lnTo>
                      <a:lnTo>
                        <a:pt x="8594" y="905"/>
                      </a:lnTo>
                      <a:lnTo>
                        <a:pt x="8594" y="828"/>
                      </a:lnTo>
                      <a:lnTo>
                        <a:pt x="8742" y="781"/>
                      </a:lnTo>
                      <a:lnTo>
                        <a:pt x="8742" y="669"/>
                      </a:lnTo>
                      <a:cubicBezTo>
                        <a:pt x="8702" y="659"/>
                        <a:pt x="8663" y="648"/>
                        <a:pt x="8623" y="638"/>
                      </a:cubicBezTo>
                      <a:cubicBezTo>
                        <a:pt x="8645" y="617"/>
                        <a:pt x="8668" y="597"/>
                        <a:pt x="8690" y="576"/>
                      </a:cubicBezTo>
                      <a:lnTo>
                        <a:pt x="8453" y="495"/>
                      </a:lnTo>
                      <a:cubicBezTo>
                        <a:pt x="8458" y="472"/>
                        <a:pt x="8463" y="448"/>
                        <a:pt x="8468" y="425"/>
                      </a:cubicBezTo>
                      <a:lnTo>
                        <a:pt x="8623" y="398"/>
                      </a:lnTo>
                      <a:cubicBezTo>
                        <a:pt x="8598" y="357"/>
                        <a:pt x="8574" y="316"/>
                        <a:pt x="8549" y="275"/>
                      </a:cubicBezTo>
                      <a:lnTo>
                        <a:pt x="8468" y="305"/>
                      </a:lnTo>
                      <a:lnTo>
                        <a:pt x="8468" y="209"/>
                      </a:lnTo>
                      <a:cubicBezTo>
                        <a:pt x="8495" y="213"/>
                        <a:pt x="8522" y="216"/>
                        <a:pt x="8549" y="220"/>
                      </a:cubicBezTo>
                      <a:cubicBezTo>
                        <a:pt x="8556" y="192"/>
                        <a:pt x="8564" y="163"/>
                        <a:pt x="8571" y="135"/>
                      </a:cubicBezTo>
                      <a:lnTo>
                        <a:pt x="8187" y="85"/>
                      </a:lnTo>
                      <a:lnTo>
                        <a:pt x="8038" y="128"/>
                      </a:lnTo>
                      <a:lnTo>
                        <a:pt x="7809" y="73"/>
                      </a:lnTo>
                      <a:lnTo>
                        <a:pt x="7698" y="112"/>
                      </a:lnTo>
                      <a:cubicBezTo>
                        <a:pt x="7681" y="79"/>
                        <a:pt x="7663" y="45"/>
                        <a:pt x="7646" y="12"/>
                      </a:cubicBezTo>
                      <a:lnTo>
                        <a:pt x="7498" y="0"/>
                      </a:lnTo>
                      <a:lnTo>
                        <a:pt x="7321" y="39"/>
                      </a:lnTo>
                      <a:lnTo>
                        <a:pt x="7165" y="143"/>
                      </a:lnTo>
                      <a:cubicBezTo>
                        <a:pt x="7185" y="260"/>
                        <a:pt x="7204" y="378"/>
                        <a:pt x="7224" y="495"/>
                      </a:cubicBezTo>
                      <a:lnTo>
                        <a:pt x="6995" y="557"/>
                      </a:lnTo>
                      <a:cubicBezTo>
                        <a:pt x="7000" y="609"/>
                        <a:pt x="7005" y="660"/>
                        <a:pt x="7010" y="712"/>
                      </a:cubicBezTo>
                      <a:lnTo>
                        <a:pt x="6854" y="719"/>
                      </a:lnTo>
                      <a:cubicBezTo>
                        <a:pt x="6844" y="791"/>
                        <a:pt x="6835" y="864"/>
                        <a:pt x="6825" y="936"/>
                      </a:cubicBezTo>
                      <a:lnTo>
                        <a:pt x="6751" y="1052"/>
                      </a:lnTo>
                      <a:lnTo>
                        <a:pt x="6677" y="1013"/>
                      </a:lnTo>
                      <a:lnTo>
                        <a:pt x="6647" y="1133"/>
                      </a:lnTo>
                      <a:lnTo>
                        <a:pt x="6721" y="1210"/>
                      </a:lnTo>
                      <a:lnTo>
                        <a:pt x="6506" y="1315"/>
                      </a:lnTo>
                      <a:lnTo>
                        <a:pt x="6358" y="1493"/>
                      </a:lnTo>
                      <a:lnTo>
                        <a:pt x="5899" y="1381"/>
                      </a:lnTo>
                      <a:lnTo>
                        <a:pt x="5714" y="1384"/>
                      </a:lnTo>
                      <a:cubicBezTo>
                        <a:pt x="5702" y="1397"/>
                        <a:pt x="5689" y="1410"/>
                        <a:pt x="5677" y="1423"/>
                      </a:cubicBezTo>
                      <a:lnTo>
                        <a:pt x="5300" y="1446"/>
                      </a:lnTo>
                      <a:lnTo>
                        <a:pt x="5070" y="1512"/>
                      </a:lnTo>
                      <a:lnTo>
                        <a:pt x="4782" y="1690"/>
                      </a:lnTo>
                      <a:lnTo>
                        <a:pt x="4552" y="1756"/>
                      </a:lnTo>
                      <a:lnTo>
                        <a:pt x="4441" y="1616"/>
                      </a:lnTo>
                      <a:cubicBezTo>
                        <a:pt x="4466" y="1610"/>
                        <a:pt x="4490" y="1603"/>
                        <a:pt x="4515" y="1597"/>
                      </a:cubicBezTo>
                      <a:cubicBezTo>
                        <a:pt x="4513" y="1576"/>
                        <a:pt x="4510" y="1556"/>
                        <a:pt x="4508" y="1535"/>
                      </a:cubicBezTo>
                      <a:lnTo>
                        <a:pt x="4389" y="1516"/>
                      </a:lnTo>
                      <a:cubicBezTo>
                        <a:pt x="4332" y="1413"/>
                        <a:pt x="4276" y="1309"/>
                        <a:pt x="4219" y="1206"/>
                      </a:cubicBezTo>
                      <a:lnTo>
                        <a:pt x="4071" y="1067"/>
                      </a:lnTo>
                      <a:lnTo>
                        <a:pt x="3694" y="1052"/>
                      </a:lnTo>
                      <a:lnTo>
                        <a:pt x="3501" y="1191"/>
                      </a:lnTo>
                      <a:lnTo>
                        <a:pt x="3168" y="1176"/>
                      </a:lnTo>
                      <a:lnTo>
                        <a:pt x="2746" y="1203"/>
                      </a:lnTo>
                      <a:lnTo>
                        <a:pt x="2605" y="1381"/>
                      </a:lnTo>
                      <a:lnTo>
                        <a:pt x="1932" y="1427"/>
                      </a:lnTo>
                      <a:cubicBezTo>
                        <a:pt x="1922" y="1486"/>
                        <a:pt x="1912" y="1546"/>
                        <a:pt x="1902" y="1605"/>
                      </a:cubicBezTo>
                      <a:lnTo>
                        <a:pt x="1525" y="1787"/>
                      </a:lnTo>
                      <a:cubicBezTo>
                        <a:pt x="1515" y="1820"/>
                        <a:pt x="1505" y="1854"/>
                        <a:pt x="1495" y="1887"/>
                      </a:cubicBezTo>
                      <a:lnTo>
                        <a:pt x="1155" y="1872"/>
                      </a:lnTo>
                      <a:lnTo>
                        <a:pt x="814" y="2015"/>
                      </a:lnTo>
                      <a:lnTo>
                        <a:pt x="977" y="2088"/>
                      </a:lnTo>
                      <a:lnTo>
                        <a:pt x="896" y="2127"/>
                      </a:lnTo>
                      <a:lnTo>
                        <a:pt x="296" y="2239"/>
                      </a:lnTo>
                      <a:cubicBezTo>
                        <a:pt x="298" y="2258"/>
                        <a:pt x="301" y="2278"/>
                        <a:pt x="303" y="2297"/>
                      </a:cubicBezTo>
                      <a:lnTo>
                        <a:pt x="155" y="2394"/>
                      </a:lnTo>
                      <a:lnTo>
                        <a:pt x="0" y="2421"/>
                      </a:lnTo>
                      <a:cubicBezTo>
                        <a:pt x="30" y="2484"/>
                        <a:pt x="59" y="2547"/>
                        <a:pt x="89" y="2610"/>
                      </a:cubicBezTo>
                      <a:lnTo>
                        <a:pt x="274" y="2610"/>
                      </a:lnTo>
                      <a:lnTo>
                        <a:pt x="400" y="2691"/>
                      </a:lnTo>
                      <a:lnTo>
                        <a:pt x="703" y="2726"/>
                      </a:lnTo>
                      <a:lnTo>
                        <a:pt x="1014" y="2885"/>
                      </a:lnTo>
                      <a:lnTo>
                        <a:pt x="836" y="2931"/>
                      </a:lnTo>
                      <a:cubicBezTo>
                        <a:pt x="848" y="2975"/>
                        <a:pt x="861" y="3019"/>
                        <a:pt x="873" y="3063"/>
                      </a:cubicBezTo>
                      <a:lnTo>
                        <a:pt x="1170" y="3055"/>
                      </a:lnTo>
                      <a:lnTo>
                        <a:pt x="1362" y="3136"/>
                      </a:lnTo>
                      <a:lnTo>
                        <a:pt x="1295" y="3233"/>
                      </a:lnTo>
                      <a:lnTo>
                        <a:pt x="1525" y="3252"/>
                      </a:lnTo>
                      <a:lnTo>
                        <a:pt x="1628" y="3210"/>
                      </a:lnTo>
                      <a:lnTo>
                        <a:pt x="1865" y="3268"/>
                      </a:lnTo>
                      <a:cubicBezTo>
                        <a:pt x="1868" y="3321"/>
                        <a:pt x="1870" y="3373"/>
                        <a:pt x="1873" y="3426"/>
                      </a:cubicBezTo>
                      <a:lnTo>
                        <a:pt x="2139" y="3461"/>
                      </a:lnTo>
                      <a:cubicBezTo>
                        <a:pt x="2151" y="3487"/>
                        <a:pt x="2164" y="3512"/>
                        <a:pt x="2176" y="3538"/>
                      </a:cubicBezTo>
                      <a:cubicBezTo>
                        <a:pt x="2149" y="3559"/>
                        <a:pt x="2122" y="3579"/>
                        <a:pt x="2095" y="3600"/>
                      </a:cubicBezTo>
                      <a:cubicBezTo>
                        <a:pt x="2125" y="3619"/>
                        <a:pt x="2154" y="3639"/>
                        <a:pt x="2184" y="3658"/>
                      </a:cubicBezTo>
                      <a:lnTo>
                        <a:pt x="2073" y="3735"/>
                      </a:lnTo>
                      <a:lnTo>
                        <a:pt x="2309" y="3836"/>
                      </a:lnTo>
                      <a:lnTo>
                        <a:pt x="2672" y="3770"/>
                      </a:lnTo>
                      <a:lnTo>
                        <a:pt x="2798" y="3809"/>
                      </a:lnTo>
                      <a:lnTo>
                        <a:pt x="2865" y="3770"/>
                      </a:lnTo>
                      <a:lnTo>
                        <a:pt x="3064" y="3886"/>
                      </a:lnTo>
                      <a:lnTo>
                        <a:pt x="3412" y="4002"/>
                      </a:lnTo>
                      <a:lnTo>
                        <a:pt x="3235" y="4238"/>
                      </a:lnTo>
                      <a:lnTo>
                        <a:pt x="3523" y="4157"/>
                      </a:lnTo>
                      <a:lnTo>
                        <a:pt x="3723" y="4234"/>
                      </a:lnTo>
                      <a:cubicBezTo>
                        <a:pt x="3698" y="4253"/>
                        <a:pt x="3674" y="4273"/>
                        <a:pt x="3649" y="4292"/>
                      </a:cubicBezTo>
                      <a:lnTo>
                        <a:pt x="4049" y="4408"/>
                      </a:lnTo>
                      <a:lnTo>
                        <a:pt x="4234" y="4381"/>
                      </a:lnTo>
                      <a:cubicBezTo>
                        <a:pt x="4246" y="4368"/>
                        <a:pt x="4259" y="4356"/>
                        <a:pt x="4271" y="4343"/>
                      </a:cubicBezTo>
                      <a:lnTo>
                        <a:pt x="4078" y="4343"/>
                      </a:lnTo>
                      <a:cubicBezTo>
                        <a:pt x="4108" y="4311"/>
                        <a:pt x="4137" y="4278"/>
                        <a:pt x="4167" y="4246"/>
                      </a:cubicBezTo>
                      <a:lnTo>
                        <a:pt x="4508" y="4308"/>
                      </a:lnTo>
                      <a:cubicBezTo>
                        <a:pt x="4481" y="4247"/>
                        <a:pt x="4453" y="4187"/>
                        <a:pt x="4426" y="4126"/>
                      </a:cubicBezTo>
                      <a:lnTo>
                        <a:pt x="4249" y="4095"/>
                      </a:lnTo>
                      <a:lnTo>
                        <a:pt x="4078" y="4184"/>
                      </a:lnTo>
                      <a:lnTo>
                        <a:pt x="3856" y="3968"/>
                      </a:lnTo>
                      <a:lnTo>
                        <a:pt x="3612" y="3925"/>
                      </a:lnTo>
                      <a:lnTo>
                        <a:pt x="3501" y="3766"/>
                      </a:lnTo>
                      <a:lnTo>
                        <a:pt x="3346" y="3786"/>
                      </a:lnTo>
                      <a:cubicBezTo>
                        <a:pt x="3351" y="3697"/>
                        <a:pt x="3355" y="3608"/>
                        <a:pt x="3360" y="3519"/>
                      </a:cubicBezTo>
                      <a:cubicBezTo>
                        <a:pt x="3400" y="3491"/>
                        <a:pt x="3439" y="3462"/>
                        <a:pt x="3479" y="3434"/>
                      </a:cubicBezTo>
                      <a:cubicBezTo>
                        <a:pt x="3472" y="3391"/>
                        <a:pt x="3464" y="3349"/>
                        <a:pt x="3457" y="3306"/>
                      </a:cubicBezTo>
                      <a:lnTo>
                        <a:pt x="3612" y="3198"/>
                      </a:lnTo>
                      <a:lnTo>
                        <a:pt x="3834" y="3194"/>
                      </a:lnTo>
                      <a:lnTo>
                        <a:pt x="4027" y="3136"/>
                      </a:lnTo>
                      <a:lnTo>
                        <a:pt x="4152" y="3016"/>
                      </a:lnTo>
                      <a:lnTo>
                        <a:pt x="4352" y="2939"/>
                      </a:lnTo>
                      <a:cubicBezTo>
                        <a:pt x="4364" y="2945"/>
                        <a:pt x="4377" y="2952"/>
                        <a:pt x="4389" y="2958"/>
                      </a:cubicBezTo>
                      <a:cubicBezTo>
                        <a:pt x="4350" y="2979"/>
                        <a:pt x="4310" y="2999"/>
                        <a:pt x="4271" y="3020"/>
                      </a:cubicBezTo>
                      <a:lnTo>
                        <a:pt x="4167" y="3125"/>
                      </a:lnTo>
                      <a:lnTo>
                        <a:pt x="4486" y="3140"/>
                      </a:lnTo>
                      <a:lnTo>
                        <a:pt x="4138" y="3198"/>
                      </a:lnTo>
                      <a:lnTo>
                        <a:pt x="3908" y="3291"/>
                      </a:lnTo>
                      <a:cubicBezTo>
                        <a:pt x="3928" y="3379"/>
                        <a:pt x="3947" y="3466"/>
                        <a:pt x="3967" y="3554"/>
                      </a:cubicBezTo>
                      <a:lnTo>
                        <a:pt x="4167" y="3662"/>
                      </a:lnTo>
                      <a:lnTo>
                        <a:pt x="4685" y="3859"/>
                      </a:lnTo>
                      <a:lnTo>
                        <a:pt x="4685" y="3944"/>
                      </a:lnTo>
                      <a:lnTo>
                        <a:pt x="4930" y="4091"/>
                      </a:lnTo>
                      <a:lnTo>
                        <a:pt x="4989" y="4029"/>
                      </a:lnTo>
                      <a:lnTo>
                        <a:pt x="5189" y="4053"/>
                      </a:lnTo>
                      <a:lnTo>
                        <a:pt x="5352" y="4381"/>
                      </a:lnTo>
                      <a:lnTo>
                        <a:pt x="5603" y="4335"/>
                      </a:lnTo>
                      <a:lnTo>
                        <a:pt x="5707" y="4374"/>
                      </a:lnTo>
                      <a:cubicBezTo>
                        <a:pt x="5685" y="4397"/>
                        <a:pt x="5662" y="4420"/>
                        <a:pt x="5640" y="4443"/>
                      </a:cubicBezTo>
                      <a:cubicBezTo>
                        <a:pt x="5643" y="4462"/>
                        <a:pt x="5645" y="4482"/>
                        <a:pt x="5648" y="4501"/>
                      </a:cubicBezTo>
                      <a:lnTo>
                        <a:pt x="5729" y="4609"/>
                      </a:lnTo>
                      <a:lnTo>
                        <a:pt x="5574" y="4571"/>
                      </a:lnTo>
                      <a:lnTo>
                        <a:pt x="5514" y="4625"/>
                      </a:lnTo>
                      <a:lnTo>
                        <a:pt x="5603" y="4648"/>
                      </a:lnTo>
                      <a:lnTo>
                        <a:pt x="5551" y="4679"/>
                      </a:lnTo>
                      <a:cubicBezTo>
                        <a:pt x="5526" y="4678"/>
                        <a:pt x="5502" y="4676"/>
                        <a:pt x="5477" y="4675"/>
                      </a:cubicBezTo>
                      <a:cubicBezTo>
                        <a:pt x="5457" y="4697"/>
                        <a:pt x="5438" y="4719"/>
                        <a:pt x="5418" y="4741"/>
                      </a:cubicBezTo>
                      <a:lnTo>
                        <a:pt x="5566" y="4849"/>
                      </a:lnTo>
                      <a:lnTo>
                        <a:pt x="5448" y="4930"/>
                      </a:lnTo>
                      <a:lnTo>
                        <a:pt x="5522" y="4992"/>
                      </a:lnTo>
                      <a:cubicBezTo>
                        <a:pt x="5505" y="5031"/>
                        <a:pt x="5487" y="5069"/>
                        <a:pt x="5470" y="5108"/>
                      </a:cubicBezTo>
                      <a:lnTo>
                        <a:pt x="5485" y="5267"/>
                      </a:lnTo>
                      <a:lnTo>
                        <a:pt x="5648" y="5309"/>
                      </a:lnTo>
                      <a:lnTo>
                        <a:pt x="5759" y="5437"/>
                      </a:lnTo>
                      <a:cubicBezTo>
                        <a:pt x="5754" y="5485"/>
                        <a:pt x="5749" y="5532"/>
                        <a:pt x="5744" y="5580"/>
                      </a:cubicBezTo>
                      <a:cubicBezTo>
                        <a:pt x="5801" y="5700"/>
                        <a:pt x="5857" y="5820"/>
                        <a:pt x="5914" y="5940"/>
                      </a:cubicBezTo>
                      <a:lnTo>
                        <a:pt x="6025" y="6048"/>
                      </a:lnTo>
                      <a:cubicBezTo>
                        <a:pt x="5998" y="6089"/>
                        <a:pt x="5971" y="6131"/>
                        <a:pt x="5944" y="6172"/>
                      </a:cubicBezTo>
                      <a:lnTo>
                        <a:pt x="6232" y="6775"/>
                      </a:lnTo>
                      <a:lnTo>
                        <a:pt x="6380" y="6794"/>
                      </a:lnTo>
                      <a:lnTo>
                        <a:pt x="6543" y="7173"/>
                      </a:lnTo>
                      <a:lnTo>
                        <a:pt x="6677" y="7204"/>
                      </a:lnTo>
                      <a:lnTo>
                        <a:pt x="6595" y="7235"/>
                      </a:lnTo>
                      <a:cubicBezTo>
                        <a:pt x="6622" y="7423"/>
                        <a:pt x="6650" y="7612"/>
                        <a:pt x="6677" y="7800"/>
                      </a:cubicBezTo>
                      <a:lnTo>
                        <a:pt x="6802" y="7765"/>
                      </a:lnTo>
                      <a:lnTo>
                        <a:pt x="6891" y="7827"/>
                      </a:lnTo>
                      <a:lnTo>
                        <a:pt x="6736" y="7831"/>
                      </a:lnTo>
                      <a:lnTo>
                        <a:pt x="6603" y="7958"/>
                      </a:lnTo>
                      <a:lnTo>
                        <a:pt x="6425" y="8001"/>
                      </a:lnTo>
                      <a:cubicBezTo>
                        <a:pt x="6442" y="8045"/>
                        <a:pt x="6460" y="8088"/>
                        <a:pt x="6477" y="8132"/>
                      </a:cubicBezTo>
                      <a:lnTo>
                        <a:pt x="6580" y="8190"/>
                      </a:lnTo>
                      <a:cubicBezTo>
                        <a:pt x="6546" y="8234"/>
                        <a:pt x="6511" y="8278"/>
                        <a:pt x="6477" y="8322"/>
                      </a:cubicBezTo>
                      <a:lnTo>
                        <a:pt x="6129" y="8349"/>
                      </a:lnTo>
                      <a:lnTo>
                        <a:pt x="6195" y="8457"/>
                      </a:lnTo>
                      <a:lnTo>
                        <a:pt x="6277" y="8500"/>
                      </a:lnTo>
                      <a:lnTo>
                        <a:pt x="6536" y="8500"/>
                      </a:lnTo>
                      <a:lnTo>
                        <a:pt x="6839" y="8627"/>
                      </a:lnTo>
                      <a:lnTo>
                        <a:pt x="7047" y="8913"/>
                      </a:lnTo>
                      <a:lnTo>
                        <a:pt x="6913" y="8910"/>
                      </a:lnTo>
                      <a:lnTo>
                        <a:pt x="7054" y="9033"/>
                      </a:lnTo>
                      <a:cubicBezTo>
                        <a:pt x="7034" y="9076"/>
                        <a:pt x="7015" y="9118"/>
                        <a:pt x="6995" y="9161"/>
                      </a:cubicBezTo>
                      <a:lnTo>
                        <a:pt x="7113" y="9246"/>
                      </a:lnTo>
                      <a:cubicBezTo>
                        <a:pt x="7108" y="9265"/>
                        <a:pt x="7103" y="9285"/>
                        <a:pt x="7098" y="9304"/>
                      </a:cubicBezTo>
                      <a:lnTo>
                        <a:pt x="6980" y="9207"/>
                      </a:lnTo>
                      <a:lnTo>
                        <a:pt x="7128" y="9408"/>
                      </a:lnTo>
                      <a:lnTo>
                        <a:pt x="7957" y="10000"/>
                      </a:lnTo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0" name="Freeform 9"/>
                <p:cNvSpPr>
                  <a:spLocks/>
                </p:cNvSpPr>
                <p:nvPr/>
              </p:nvSpPr>
              <p:spPr bwMode="auto">
                <a:xfrm>
                  <a:off x="8322182" y="2791805"/>
                  <a:ext cx="505139" cy="822055"/>
                </a:xfrm>
                <a:custGeom>
                  <a:avLst/>
                  <a:gdLst>
                    <a:gd name="T0" fmla="*/ 2147483646 w 10000"/>
                    <a:gd name="T1" fmla="*/ 2147483646 h 10000"/>
                    <a:gd name="T2" fmla="*/ 2147483646 w 10000"/>
                    <a:gd name="T3" fmla="*/ 2147483646 h 10000"/>
                    <a:gd name="T4" fmla="*/ 2147483646 w 10000"/>
                    <a:gd name="T5" fmla="*/ 2147483646 h 10000"/>
                    <a:gd name="T6" fmla="*/ 2147483646 w 10000"/>
                    <a:gd name="T7" fmla="*/ 2147483646 h 10000"/>
                    <a:gd name="T8" fmla="*/ 2147483646 w 10000"/>
                    <a:gd name="T9" fmla="*/ 2147483646 h 10000"/>
                    <a:gd name="T10" fmla="*/ 2147483646 w 10000"/>
                    <a:gd name="T11" fmla="*/ 2147483646 h 10000"/>
                    <a:gd name="T12" fmla="*/ 2147483646 w 10000"/>
                    <a:gd name="T13" fmla="*/ 2147483646 h 10000"/>
                    <a:gd name="T14" fmla="*/ 2147483646 w 10000"/>
                    <a:gd name="T15" fmla="*/ 2147483646 h 10000"/>
                    <a:gd name="T16" fmla="*/ 2147483646 w 10000"/>
                    <a:gd name="T17" fmla="*/ 2147483646 h 10000"/>
                    <a:gd name="T18" fmla="*/ 2147483646 w 10000"/>
                    <a:gd name="T19" fmla="*/ 2147483646 h 10000"/>
                    <a:gd name="T20" fmla="*/ 2147483646 w 10000"/>
                    <a:gd name="T21" fmla="*/ 2147483646 h 10000"/>
                    <a:gd name="T22" fmla="*/ 2147483646 w 10000"/>
                    <a:gd name="T23" fmla="*/ 2147483646 h 10000"/>
                    <a:gd name="T24" fmla="*/ 2147483646 w 10000"/>
                    <a:gd name="T25" fmla="*/ 2147483646 h 10000"/>
                    <a:gd name="T26" fmla="*/ 2147483646 w 10000"/>
                    <a:gd name="T27" fmla="*/ 2147483646 h 10000"/>
                    <a:gd name="T28" fmla="*/ 2147483646 w 10000"/>
                    <a:gd name="T29" fmla="*/ 2147483646 h 10000"/>
                    <a:gd name="T30" fmla="*/ 2147483646 w 10000"/>
                    <a:gd name="T31" fmla="*/ 2147483646 h 10000"/>
                    <a:gd name="T32" fmla="*/ 2147483646 w 10000"/>
                    <a:gd name="T33" fmla="*/ 2147483646 h 10000"/>
                    <a:gd name="T34" fmla="*/ 2147483646 w 10000"/>
                    <a:gd name="T35" fmla="*/ 2147483646 h 10000"/>
                    <a:gd name="T36" fmla="*/ 2147483646 w 10000"/>
                    <a:gd name="T37" fmla="*/ 2147483646 h 10000"/>
                    <a:gd name="T38" fmla="*/ 2147483646 w 10000"/>
                    <a:gd name="T39" fmla="*/ 2147483646 h 10000"/>
                    <a:gd name="T40" fmla="*/ 2147483646 w 10000"/>
                    <a:gd name="T41" fmla="*/ 2147483646 h 10000"/>
                    <a:gd name="T42" fmla="*/ 2147483646 w 10000"/>
                    <a:gd name="T43" fmla="*/ 2147483646 h 10000"/>
                    <a:gd name="T44" fmla="*/ 2147483646 w 10000"/>
                    <a:gd name="T45" fmla="*/ 2147483646 h 10000"/>
                    <a:gd name="T46" fmla="*/ 2147483646 w 10000"/>
                    <a:gd name="T47" fmla="*/ 2147483646 h 10000"/>
                    <a:gd name="T48" fmla="*/ 2147483646 w 10000"/>
                    <a:gd name="T49" fmla="*/ 2147483646 h 10000"/>
                    <a:gd name="T50" fmla="*/ 2147483646 w 10000"/>
                    <a:gd name="T51" fmla="*/ 2147483646 h 10000"/>
                    <a:gd name="T52" fmla="*/ 2147483646 w 10000"/>
                    <a:gd name="T53" fmla="*/ 2147483646 h 10000"/>
                    <a:gd name="T54" fmla="*/ 2147483646 w 10000"/>
                    <a:gd name="T55" fmla="*/ 2147483646 h 10000"/>
                    <a:gd name="T56" fmla="*/ 2147483646 w 10000"/>
                    <a:gd name="T57" fmla="*/ 2147483646 h 10000"/>
                    <a:gd name="T58" fmla="*/ 2147483646 w 10000"/>
                    <a:gd name="T59" fmla="*/ 2147483646 h 10000"/>
                    <a:gd name="T60" fmla="*/ 2147483646 w 10000"/>
                    <a:gd name="T61" fmla="*/ 2147483646 h 10000"/>
                    <a:gd name="T62" fmla="*/ 2147483646 w 10000"/>
                    <a:gd name="T63" fmla="*/ 2147483646 h 10000"/>
                    <a:gd name="T64" fmla="*/ 2147483646 w 10000"/>
                    <a:gd name="T65" fmla="*/ 2147483646 h 10000"/>
                    <a:gd name="T66" fmla="*/ 0 w 10000"/>
                    <a:gd name="T67" fmla="*/ 2147483646 h 100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10000">
                      <a:moveTo>
                        <a:pt x="2943" y="0"/>
                      </a:moveTo>
                      <a:lnTo>
                        <a:pt x="3540" y="170"/>
                      </a:lnTo>
                      <a:lnTo>
                        <a:pt x="4265" y="484"/>
                      </a:lnTo>
                      <a:lnTo>
                        <a:pt x="4532" y="157"/>
                      </a:lnTo>
                      <a:lnTo>
                        <a:pt x="5032" y="444"/>
                      </a:lnTo>
                      <a:lnTo>
                        <a:pt x="5480" y="523"/>
                      </a:lnTo>
                      <a:lnTo>
                        <a:pt x="5714" y="706"/>
                      </a:lnTo>
                      <a:cubicBezTo>
                        <a:pt x="5725" y="793"/>
                        <a:pt x="5735" y="880"/>
                        <a:pt x="5746" y="967"/>
                      </a:cubicBezTo>
                      <a:lnTo>
                        <a:pt x="5011" y="1052"/>
                      </a:lnTo>
                      <a:cubicBezTo>
                        <a:pt x="4975" y="863"/>
                        <a:pt x="4940" y="673"/>
                        <a:pt x="4904" y="484"/>
                      </a:cubicBezTo>
                      <a:cubicBezTo>
                        <a:pt x="4879" y="482"/>
                        <a:pt x="4855" y="479"/>
                        <a:pt x="4830" y="477"/>
                      </a:cubicBezTo>
                      <a:cubicBezTo>
                        <a:pt x="4823" y="540"/>
                        <a:pt x="4816" y="604"/>
                        <a:pt x="4808" y="667"/>
                      </a:cubicBezTo>
                      <a:lnTo>
                        <a:pt x="4605" y="706"/>
                      </a:lnTo>
                      <a:cubicBezTo>
                        <a:pt x="4609" y="830"/>
                        <a:pt x="4612" y="954"/>
                        <a:pt x="4616" y="1078"/>
                      </a:cubicBezTo>
                      <a:lnTo>
                        <a:pt x="4968" y="1065"/>
                      </a:lnTo>
                      <a:cubicBezTo>
                        <a:pt x="4950" y="1222"/>
                        <a:pt x="4933" y="1379"/>
                        <a:pt x="4915" y="1536"/>
                      </a:cubicBezTo>
                      <a:lnTo>
                        <a:pt x="5725" y="2229"/>
                      </a:lnTo>
                      <a:lnTo>
                        <a:pt x="6503" y="2516"/>
                      </a:lnTo>
                      <a:lnTo>
                        <a:pt x="7281" y="2523"/>
                      </a:lnTo>
                      <a:lnTo>
                        <a:pt x="7772" y="3085"/>
                      </a:lnTo>
                      <a:lnTo>
                        <a:pt x="7389" y="3431"/>
                      </a:lnTo>
                      <a:lnTo>
                        <a:pt x="6962" y="3458"/>
                      </a:lnTo>
                      <a:lnTo>
                        <a:pt x="6834" y="3608"/>
                      </a:lnTo>
                      <a:cubicBezTo>
                        <a:pt x="6852" y="3917"/>
                        <a:pt x="6869" y="4227"/>
                        <a:pt x="6887" y="4536"/>
                      </a:cubicBezTo>
                      <a:lnTo>
                        <a:pt x="7591" y="5150"/>
                      </a:lnTo>
                      <a:lnTo>
                        <a:pt x="7879" y="5216"/>
                      </a:lnTo>
                      <a:cubicBezTo>
                        <a:pt x="7886" y="5212"/>
                        <a:pt x="7893" y="5207"/>
                        <a:pt x="7900" y="5203"/>
                      </a:cubicBezTo>
                      <a:lnTo>
                        <a:pt x="7750" y="5124"/>
                      </a:lnTo>
                      <a:lnTo>
                        <a:pt x="7975" y="5170"/>
                      </a:lnTo>
                      <a:lnTo>
                        <a:pt x="8167" y="5268"/>
                      </a:lnTo>
                      <a:lnTo>
                        <a:pt x="7964" y="5346"/>
                      </a:lnTo>
                      <a:lnTo>
                        <a:pt x="8123" y="5333"/>
                      </a:lnTo>
                      <a:lnTo>
                        <a:pt x="8486" y="5418"/>
                      </a:lnTo>
                      <a:cubicBezTo>
                        <a:pt x="8529" y="5459"/>
                        <a:pt x="8571" y="5501"/>
                        <a:pt x="8614" y="5542"/>
                      </a:cubicBezTo>
                      <a:cubicBezTo>
                        <a:pt x="8650" y="5538"/>
                        <a:pt x="8685" y="5533"/>
                        <a:pt x="8721" y="5529"/>
                      </a:cubicBezTo>
                      <a:cubicBezTo>
                        <a:pt x="8692" y="5512"/>
                        <a:pt x="8664" y="5494"/>
                        <a:pt x="8636" y="5477"/>
                      </a:cubicBezTo>
                      <a:lnTo>
                        <a:pt x="8636" y="5418"/>
                      </a:lnTo>
                      <a:lnTo>
                        <a:pt x="8966" y="5529"/>
                      </a:lnTo>
                      <a:lnTo>
                        <a:pt x="8582" y="5627"/>
                      </a:lnTo>
                      <a:lnTo>
                        <a:pt x="8390" y="5621"/>
                      </a:lnTo>
                      <a:lnTo>
                        <a:pt x="8241" y="5804"/>
                      </a:lnTo>
                      <a:cubicBezTo>
                        <a:pt x="8252" y="5839"/>
                        <a:pt x="8262" y="5873"/>
                        <a:pt x="8273" y="5908"/>
                      </a:cubicBezTo>
                      <a:lnTo>
                        <a:pt x="8123" y="6268"/>
                      </a:lnTo>
                      <a:cubicBezTo>
                        <a:pt x="8145" y="6390"/>
                        <a:pt x="8167" y="6512"/>
                        <a:pt x="8188" y="6634"/>
                      </a:cubicBezTo>
                      <a:lnTo>
                        <a:pt x="7996" y="6608"/>
                      </a:lnTo>
                      <a:lnTo>
                        <a:pt x="7772" y="6608"/>
                      </a:lnTo>
                      <a:cubicBezTo>
                        <a:pt x="7747" y="6654"/>
                        <a:pt x="7722" y="6699"/>
                        <a:pt x="7698" y="6745"/>
                      </a:cubicBezTo>
                      <a:lnTo>
                        <a:pt x="7942" y="6837"/>
                      </a:lnTo>
                      <a:cubicBezTo>
                        <a:pt x="7954" y="6819"/>
                        <a:pt x="7964" y="6802"/>
                        <a:pt x="7975" y="6784"/>
                      </a:cubicBezTo>
                      <a:cubicBezTo>
                        <a:pt x="7949" y="6780"/>
                        <a:pt x="7925" y="6775"/>
                        <a:pt x="7900" y="6771"/>
                      </a:cubicBezTo>
                      <a:lnTo>
                        <a:pt x="8134" y="6725"/>
                      </a:lnTo>
                      <a:lnTo>
                        <a:pt x="8263" y="6954"/>
                      </a:lnTo>
                      <a:lnTo>
                        <a:pt x="8444" y="6967"/>
                      </a:lnTo>
                      <a:cubicBezTo>
                        <a:pt x="8455" y="7032"/>
                        <a:pt x="8465" y="7098"/>
                        <a:pt x="8476" y="7163"/>
                      </a:cubicBezTo>
                      <a:lnTo>
                        <a:pt x="9168" y="7314"/>
                      </a:lnTo>
                      <a:lnTo>
                        <a:pt x="9531" y="7850"/>
                      </a:lnTo>
                      <a:cubicBezTo>
                        <a:pt x="9687" y="8567"/>
                        <a:pt x="9844" y="9283"/>
                        <a:pt x="10000" y="10000"/>
                      </a:cubicBezTo>
                      <a:lnTo>
                        <a:pt x="8955" y="9706"/>
                      </a:lnTo>
                      <a:lnTo>
                        <a:pt x="7836" y="9118"/>
                      </a:lnTo>
                      <a:lnTo>
                        <a:pt x="6599" y="8739"/>
                      </a:lnTo>
                      <a:lnTo>
                        <a:pt x="6599" y="8686"/>
                      </a:lnTo>
                      <a:lnTo>
                        <a:pt x="6780" y="8712"/>
                      </a:lnTo>
                      <a:lnTo>
                        <a:pt x="6780" y="8595"/>
                      </a:lnTo>
                      <a:lnTo>
                        <a:pt x="6482" y="8608"/>
                      </a:lnTo>
                      <a:cubicBezTo>
                        <a:pt x="6486" y="8636"/>
                        <a:pt x="6489" y="8665"/>
                        <a:pt x="6493" y="8693"/>
                      </a:cubicBezTo>
                      <a:lnTo>
                        <a:pt x="6067" y="8575"/>
                      </a:lnTo>
                      <a:lnTo>
                        <a:pt x="757" y="6458"/>
                      </a:lnTo>
                      <a:lnTo>
                        <a:pt x="0" y="5902"/>
                      </a:lnTo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1" name="Freeform 12"/>
                <p:cNvSpPr>
                  <a:spLocks/>
                </p:cNvSpPr>
                <p:nvPr/>
              </p:nvSpPr>
              <p:spPr bwMode="auto">
                <a:xfrm>
                  <a:off x="7231734" y="2160188"/>
                  <a:ext cx="850979" cy="1210864"/>
                </a:xfrm>
                <a:custGeom>
                  <a:avLst/>
                  <a:gdLst>
                    <a:gd name="T0" fmla="*/ 2147483646 w 1606"/>
                    <a:gd name="T1" fmla="*/ 2147483646 h 2254"/>
                    <a:gd name="T2" fmla="*/ 2147483646 w 1606"/>
                    <a:gd name="T3" fmla="*/ 2147483646 h 2254"/>
                    <a:gd name="T4" fmla="*/ 2147483646 w 1606"/>
                    <a:gd name="T5" fmla="*/ 2147483646 h 2254"/>
                    <a:gd name="T6" fmla="*/ 2147483646 w 1606"/>
                    <a:gd name="T7" fmla="*/ 2147483646 h 2254"/>
                    <a:gd name="T8" fmla="*/ 2147483646 w 1606"/>
                    <a:gd name="T9" fmla="*/ 2147483646 h 2254"/>
                    <a:gd name="T10" fmla="*/ 2147483646 w 1606"/>
                    <a:gd name="T11" fmla="*/ 2147483646 h 2254"/>
                    <a:gd name="T12" fmla="*/ 2147483646 w 1606"/>
                    <a:gd name="T13" fmla="*/ 2147483646 h 2254"/>
                    <a:gd name="T14" fmla="*/ 2147483646 w 1606"/>
                    <a:gd name="T15" fmla="*/ 2147483646 h 2254"/>
                    <a:gd name="T16" fmla="*/ 2147483646 w 1606"/>
                    <a:gd name="T17" fmla="*/ 2147483646 h 2254"/>
                    <a:gd name="T18" fmla="*/ 2147483646 w 1606"/>
                    <a:gd name="T19" fmla="*/ 2147483646 h 2254"/>
                    <a:gd name="T20" fmla="*/ 2147483646 w 1606"/>
                    <a:gd name="T21" fmla="*/ 2147483646 h 2254"/>
                    <a:gd name="T22" fmla="*/ 2147483646 w 1606"/>
                    <a:gd name="T23" fmla="*/ 2147483646 h 2254"/>
                    <a:gd name="T24" fmla="*/ 2147483646 w 1606"/>
                    <a:gd name="T25" fmla="*/ 2147483646 h 2254"/>
                    <a:gd name="T26" fmla="*/ 2147483646 w 1606"/>
                    <a:gd name="T27" fmla="*/ 2147483646 h 2254"/>
                    <a:gd name="T28" fmla="*/ 2147483646 w 1606"/>
                    <a:gd name="T29" fmla="*/ 2147483646 h 2254"/>
                    <a:gd name="T30" fmla="*/ 2147483646 w 1606"/>
                    <a:gd name="T31" fmla="*/ 2147483646 h 2254"/>
                    <a:gd name="T32" fmla="*/ 2147483646 w 1606"/>
                    <a:gd name="T33" fmla="*/ 2147483646 h 2254"/>
                    <a:gd name="T34" fmla="*/ 2147483646 w 1606"/>
                    <a:gd name="T35" fmla="*/ 2147483646 h 2254"/>
                    <a:gd name="T36" fmla="*/ 2147483646 w 1606"/>
                    <a:gd name="T37" fmla="*/ 2147483646 h 2254"/>
                    <a:gd name="T38" fmla="*/ 2147483646 w 1606"/>
                    <a:gd name="T39" fmla="*/ 2147483646 h 2254"/>
                    <a:gd name="T40" fmla="*/ 2147483646 w 1606"/>
                    <a:gd name="T41" fmla="*/ 2147483646 h 2254"/>
                    <a:gd name="T42" fmla="*/ 2147483646 w 1606"/>
                    <a:gd name="T43" fmla="*/ 2147483646 h 2254"/>
                    <a:gd name="T44" fmla="*/ 2147483646 w 1606"/>
                    <a:gd name="T45" fmla="*/ 2147483646 h 2254"/>
                    <a:gd name="T46" fmla="*/ 2147483646 w 1606"/>
                    <a:gd name="T47" fmla="*/ 2147483646 h 2254"/>
                    <a:gd name="T48" fmla="*/ 2147483646 w 1606"/>
                    <a:gd name="T49" fmla="*/ 2147483646 h 2254"/>
                    <a:gd name="T50" fmla="*/ 2147483646 w 1606"/>
                    <a:gd name="T51" fmla="*/ 2147483646 h 2254"/>
                    <a:gd name="T52" fmla="*/ 2147483646 w 1606"/>
                    <a:gd name="T53" fmla="*/ 2147483646 h 2254"/>
                    <a:gd name="T54" fmla="*/ 2147483646 w 1606"/>
                    <a:gd name="T55" fmla="*/ 2147483646 h 2254"/>
                    <a:gd name="T56" fmla="*/ 2147483646 w 1606"/>
                    <a:gd name="T57" fmla="*/ 2147483646 h 2254"/>
                    <a:gd name="T58" fmla="*/ 2147483646 w 1606"/>
                    <a:gd name="T59" fmla="*/ 2147483646 h 2254"/>
                    <a:gd name="T60" fmla="*/ 2147483646 w 1606"/>
                    <a:gd name="T61" fmla="*/ 2147483646 h 2254"/>
                    <a:gd name="T62" fmla="*/ 2147483646 w 1606"/>
                    <a:gd name="T63" fmla="*/ 2147483646 h 2254"/>
                    <a:gd name="T64" fmla="*/ 2147483646 w 1606"/>
                    <a:gd name="T65" fmla="*/ 2147483646 h 2254"/>
                    <a:gd name="T66" fmla="*/ 2147483646 w 1606"/>
                    <a:gd name="T67" fmla="*/ 2147483646 h 2254"/>
                    <a:gd name="T68" fmla="*/ 2147483646 w 1606"/>
                    <a:gd name="T69" fmla="*/ 2147483646 h 2254"/>
                    <a:gd name="T70" fmla="*/ 2147483646 w 1606"/>
                    <a:gd name="T71" fmla="*/ 2147483646 h 2254"/>
                    <a:gd name="T72" fmla="*/ 2147483646 w 1606"/>
                    <a:gd name="T73" fmla="*/ 2147483646 h 2254"/>
                    <a:gd name="T74" fmla="*/ 2147483646 w 1606"/>
                    <a:gd name="T75" fmla="*/ 2147483646 h 2254"/>
                    <a:gd name="T76" fmla="*/ 2147483646 w 1606"/>
                    <a:gd name="T77" fmla="*/ 2147483646 h 2254"/>
                    <a:gd name="T78" fmla="*/ 2147483646 w 1606"/>
                    <a:gd name="T79" fmla="*/ 2147483646 h 2254"/>
                    <a:gd name="T80" fmla="*/ 2147483646 w 1606"/>
                    <a:gd name="T81" fmla="*/ 2147483646 h 2254"/>
                    <a:gd name="T82" fmla="*/ 2147483646 w 1606"/>
                    <a:gd name="T83" fmla="*/ 2147483646 h 2254"/>
                    <a:gd name="T84" fmla="*/ 0 w 1606"/>
                    <a:gd name="T85" fmla="*/ 2147483646 h 2254"/>
                    <a:gd name="T86" fmla="*/ 2147483646 w 1606"/>
                    <a:gd name="T87" fmla="*/ 2147483646 h 2254"/>
                    <a:gd name="T88" fmla="*/ 2147483646 w 1606"/>
                    <a:gd name="T89" fmla="*/ 2147483646 h 2254"/>
                    <a:gd name="T90" fmla="*/ 2147483646 w 1606"/>
                    <a:gd name="T91" fmla="*/ 2147483646 h 2254"/>
                    <a:gd name="T92" fmla="*/ 2147483646 w 1606"/>
                    <a:gd name="T93" fmla="*/ 2147483646 h 2254"/>
                    <a:gd name="T94" fmla="*/ 2147483646 w 1606"/>
                    <a:gd name="T95" fmla="*/ 2147483646 h 2254"/>
                    <a:gd name="T96" fmla="*/ 2147483646 w 1606"/>
                    <a:gd name="T97" fmla="*/ 2147483646 h 2254"/>
                    <a:gd name="T98" fmla="*/ 2147483646 w 1606"/>
                    <a:gd name="T99" fmla="*/ 2147483646 h 2254"/>
                    <a:gd name="T100" fmla="*/ 2147483646 w 1606"/>
                    <a:gd name="T101" fmla="*/ 2147483646 h 2254"/>
                    <a:gd name="T102" fmla="*/ 2147483646 w 1606"/>
                    <a:gd name="T103" fmla="*/ 2147483646 h 2254"/>
                    <a:gd name="T104" fmla="*/ 2147483646 w 1606"/>
                    <a:gd name="T105" fmla="*/ 2147483646 h 2254"/>
                    <a:gd name="T106" fmla="*/ 2147483646 w 1606"/>
                    <a:gd name="T107" fmla="*/ 2147483646 h 2254"/>
                    <a:gd name="T108" fmla="*/ 2147483646 w 1606"/>
                    <a:gd name="T109" fmla="*/ 2147483646 h 2254"/>
                    <a:gd name="T110" fmla="*/ 2147483646 w 1606"/>
                    <a:gd name="T111" fmla="*/ 2147483646 h 22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06"/>
                    <a:gd name="T169" fmla="*/ 0 h 2254"/>
                    <a:gd name="T170" fmla="*/ 1606 w 1606"/>
                    <a:gd name="T171" fmla="*/ 2254 h 22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06" h="2254">
                      <a:moveTo>
                        <a:pt x="467" y="315"/>
                      </a:moveTo>
                      <a:lnTo>
                        <a:pt x="503" y="305"/>
                      </a:lnTo>
                      <a:lnTo>
                        <a:pt x="523" y="280"/>
                      </a:lnTo>
                      <a:lnTo>
                        <a:pt x="503" y="239"/>
                      </a:lnTo>
                      <a:lnTo>
                        <a:pt x="491" y="230"/>
                      </a:lnTo>
                      <a:lnTo>
                        <a:pt x="602" y="202"/>
                      </a:lnTo>
                      <a:lnTo>
                        <a:pt x="656" y="201"/>
                      </a:lnTo>
                      <a:lnTo>
                        <a:pt x="773" y="160"/>
                      </a:lnTo>
                      <a:lnTo>
                        <a:pt x="814" y="115"/>
                      </a:lnTo>
                      <a:lnTo>
                        <a:pt x="823" y="88"/>
                      </a:lnTo>
                      <a:lnTo>
                        <a:pt x="847" y="82"/>
                      </a:lnTo>
                      <a:lnTo>
                        <a:pt x="886" y="37"/>
                      </a:lnTo>
                      <a:lnTo>
                        <a:pt x="909" y="44"/>
                      </a:lnTo>
                      <a:lnTo>
                        <a:pt x="1020" y="0"/>
                      </a:lnTo>
                      <a:lnTo>
                        <a:pt x="1118" y="42"/>
                      </a:lnTo>
                      <a:lnTo>
                        <a:pt x="1037" y="71"/>
                      </a:lnTo>
                      <a:lnTo>
                        <a:pt x="1038" y="86"/>
                      </a:lnTo>
                      <a:lnTo>
                        <a:pt x="1018" y="111"/>
                      </a:lnTo>
                      <a:lnTo>
                        <a:pt x="997" y="118"/>
                      </a:lnTo>
                      <a:lnTo>
                        <a:pt x="1009" y="167"/>
                      </a:lnTo>
                      <a:lnTo>
                        <a:pt x="1034" y="167"/>
                      </a:lnTo>
                      <a:lnTo>
                        <a:pt x="1051" y="188"/>
                      </a:lnTo>
                      <a:lnTo>
                        <a:pt x="1092" y="197"/>
                      </a:lnTo>
                      <a:lnTo>
                        <a:pt x="1134" y="238"/>
                      </a:lnTo>
                      <a:lnTo>
                        <a:pt x="1110" y="250"/>
                      </a:lnTo>
                      <a:lnTo>
                        <a:pt x="1115" y="284"/>
                      </a:lnTo>
                      <a:lnTo>
                        <a:pt x="1155" y="282"/>
                      </a:lnTo>
                      <a:lnTo>
                        <a:pt x="1181" y="303"/>
                      </a:lnTo>
                      <a:lnTo>
                        <a:pt x="1172" y="328"/>
                      </a:lnTo>
                      <a:lnTo>
                        <a:pt x="1203" y="333"/>
                      </a:lnTo>
                      <a:lnTo>
                        <a:pt x="1217" y="322"/>
                      </a:lnTo>
                      <a:lnTo>
                        <a:pt x="1249" y="337"/>
                      </a:lnTo>
                      <a:lnTo>
                        <a:pt x="1250" y="378"/>
                      </a:lnTo>
                      <a:lnTo>
                        <a:pt x="1286" y="387"/>
                      </a:lnTo>
                      <a:lnTo>
                        <a:pt x="1291" y="407"/>
                      </a:lnTo>
                      <a:lnTo>
                        <a:pt x="1280" y="423"/>
                      </a:lnTo>
                      <a:lnTo>
                        <a:pt x="1292" y="438"/>
                      </a:lnTo>
                      <a:lnTo>
                        <a:pt x="1277" y="458"/>
                      </a:lnTo>
                      <a:lnTo>
                        <a:pt x="1309" y="484"/>
                      </a:lnTo>
                      <a:lnTo>
                        <a:pt x="1358" y="467"/>
                      </a:lnTo>
                      <a:lnTo>
                        <a:pt x="1375" y="477"/>
                      </a:lnTo>
                      <a:lnTo>
                        <a:pt x="1384" y="467"/>
                      </a:lnTo>
                      <a:lnTo>
                        <a:pt x="1411" y="497"/>
                      </a:lnTo>
                      <a:lnTo>
                        <a:pt x="1458" y="527"/>
                      </a:lnTo>
                      <a:lnTo>
                        <a:pt x="1434" y="588"/>
                      </a:lnTo>
                      <a:lnTo>
                        <a:pt x="1473" y="567"/>
                      </a:lnTo>
                      <a:lnTo>
                        <a:pt x="1500" y="587"/>
                      </a:lnTo>
                      <a:lnTo>
                        <a:pt x="1490" y="602"/>
                      </a:lnTo>
                      <a:lnTo>
                        <a:pt x="1544" y="632"/>
                      </a:lnTo>
                      <a:lnTo>
                        <a:pt x="1547" y="671"/>
                      </a:lnTo>
                      <a:lnTo>
                        <a:pt x="1556" y="675"/>
                      </a:lnTo>
                      <a:lnTo>
                        <a:pt x="1562" y="710"/>
                      </a:lnTo>
                      <a:lnTo>
                        <a:pt x="1550" y="713"/>
                      </a:lnTo>
                      <a:lnTo>
                        <a:pt x="1569" y="724"/>
                      </a:lnTo>
                      <a:lnTo>
                        <a:pt x="1560" y="732"/>
                      </a:lnTo>
                      <a:lnTo>
                        <a:pt x="1564" y="755"/>
                      </a:lnTo>
                      <a:lnTo>
                        <a:pt x="1574" y="761"/>
                      </a:lnTo>
                      <a:lnTo>
                        <a:pt x="1573" y="790"/>
                      </a:lnTo>
                      <a:lnTo>
                        <a:pt x="1581" y="791"/>
                      </a:lnTo>
                      <a:lnTo>
                        <a:pt x="1588" y="878"/>
                      </a:lnTo>
                      <a:lnTo>
                        <a:pt x="1606" y="900"/>
                      </a:lnTo>
                      <a:lnTo>
                        <a:pt x="1593" y="935"/>
                      </a:lnTo>
                      <a:lnTo>
                        <a:pt x="1578" y="935"/>
                      </a:lnTo>
                      <a:lnTo>
                        <a:pt x="1595" y="972"/>
                      </a:lnTo>
                      <a:lnTo>
                        <a:pt x="1574" y="968"/>
                      </a:lnTo>
                      <a:lnTo>
                        <a:pt x="1562" y="945"/>
                      </a:lnTo>
                      <a:lnTo>
                        <a:pt x="1552" y="945"/>
                      </a:lnTo>
                      <a:lnTo>
                        <a:pt x="1543" y="920"/>
                      </a:lnTo>
                      <a:lnTo>
                        <a:pt x="1550" y="916"/>
                      </a:lnTo>
                      <a:lnTo>
                        <a:pt x="1537" y="897"/>
                      </a:lnTo>
                      <a:lnTo>
                        <a:pt x="1528" y="896"/>
                      </a:lnTo>
                      <a:lnTo>
                        <a:pt x="1516" y="916"/>
                      </a:lnTo>
                      <a:lnTo>
                        <a:pt x="1515" y="959"/>
                      </a:lnTo>
                      <a:lnTo>
                        <a:pt x="1506" y="965"/>
                      </a:lnTo>
                      <a:lnTo>
                        <a:pt x="1493" y="935"/>
                      </a:lnTo>
                      <a:lnTo>
                        <a:pt x="1462" y="901"/>
                      </a:lnTo>
                      <a:lnTo>
                        <a:pt x="1455" y="903"/>
                      </a:lnTo>
                      <a:lnTo>
                        <a:pt x="1453" y="920"/>
                      </a:lnTo>
                      <a:lnTo>
                        <a:pt x="1442" y="907"/>
                      </a:lnTo>
                      <a:lnTo>
                        <a:pt x="1441" y="879"/>
                      </a:lnTo>
                      <a:lnTo>
                        <a:pt x="1451" y="874"/>
                      </a:lnTo>
                      <a:lnTo>
                        <a:pt x="1442" y="861"/>
                      </a:lnTo>
                      <a:lnTo>
                        <a:pt x="1423" y="865"/>
                      </a:lnTo>
                      <a:lnTo>
                        <a:pt x="1407" y="814"/>
                      </a:lnTo>
                      <a:lnTo>
                        <a:pt x="1397" y="814"/>
                      </a:lnTo>
                      <a:lnTo>
                        <a:pt x="1393" y="798"/>
                      </a:lnTo>
                      <a:lnTo>
                        <a:pt x="1363" y="780"/>
                      </a:lnTo>
                      <a:lnTo>
                        <a:pt x="1358" y="814"/>
                      </a:lnTo>
                      <a:lnTo>
                        <a:pt x="1371" y="841"/>
                      </a:lnTo>
                      <a:lnTo>
                        <a:pt x="1370" y="855"/>
                      </a:lnTo>
                      <a:lnTo>
                        <a:pt x="1358" y="859"/>
                      </a:lnTo>
                      <a:lnTo>
                        <a:pt x="1362" y="882"/>
                      </a:lnTo>
                      <a:lnTo>
                        <a:pt x="1356" y="883"/>
                      </a:lnTo>
                      <a:lnTo>
                        <a:pt x="1334" y="860"/>
                      </a:lnTo>
                      <a:lnTo>
                        <a:pt x="1333" y="869"/>
                      </a:lnTo>
                      <a:lnTo>
                        <a:pt x="1324" y="874"/>
                      </a:lnTo>
                      <a:lnTo>
                        <a:pt x="1303" y="863"/>
                      </a:lnTo>
                      <a:lnTo>
                        <a:pt x="1278" y="891"/>
                      </a:lnTo>
                      <a:lnTo>
                        <a:pt x="1280" y="924"/>
                      </a:lnTo>
                      <a:lnTo>
                        <a:pt x="1261" y="939"/>
                      </a:lnTo>
                      <a:lnTo>
                        <a:pt x="1266" y="947"/>
                      </a:lnTo>
                      <a:lnTo>
                        <a:pt x="1247" y="961"/>
                      </a:lnTo>
                      <a:lnTo>
                        <a:pt x="1247" y="998"/>
                      </a:lnTo>
                      <a:lnTo>
                        <a:pt x="1219" y="1012"/>
                      </a:lnTo>
                      <a:lnTo>
                        <a:pt x="1200" y="1032"/>
                      </a:lnTo>
                      <a:lnTo>
                        <a:pt x="1201" y="1050"/>
                      </a:lnTo>
                      <a:lnTo>
                        <a:pt x="1210" y="1053"/>
                      </a:lnTo>
                      <a:lnTo>
                        <a:pt x="1192" y="1090"/>
                      </a:lnTo>
                      <a:lnTo>
                        <a:pt x="1200" y="1116"/>
                      </a:lnTo>
                      <a:lnTo>
                        <a:pt x="1196" y="1141"/>
                      </a:lnTo>
                      <a:lnTo>
                        <a:pt x="1217" y="1170"/>
                      </a:lnTo>
                      <a:lnTo>
                        <a:pt x="1240" y="1187"/>
                      </a:lnTo>
                      <a:lnTo>
                        <a:pt x="1235" y="1204"/>
                      </a:lnTo>
                      <a:lnTo>
                        <a:pt x="1242" y="1294"/>
                      </a:lnTo>
                      <a:lnTo>
                        <a:pt x="1273" y="1323"/>
                      </a:lnTo>
                      <a:lnTo>
                        <a:pt x="1264" y="1326"/>
                      </a:lnTo>
                      <a:lnTo>
                        <a:pt x="1273" y="1383"/>
                      </a:lnTo>
                      <a:lnTo>
                        <a:pt x="1264" y="1402"/>
                      </a:lnTo>
                      <a:lnTo>
                        <a:pt x="1260" y="1449"/>
                      </a:lnTo>
                      <a:lnTo>
                        <a:pt x="1275" y="1527"/>
                      </a:lnTo>
                      <a:lnTo>
                        <a:pt x="1288" y="1550"/>
                      </a:lnTo>
                      <a:lnTo>
                        <a:pt x="1273" y="1535"/>
                      </a:lnTo>
                      <a:lnTo>
                        <a:pt x="1270" y="1536"/>
                      </a:lnTo>
                      <a:lnTo>
                        <a:pt x="1275" y="1546"/>
                      </a:lnTo>
                      <a:lnTo>
                        <a:pt x="1302" y="1565"/>
                      </a:lnTo>
                      <a:lnTo>
                        <a:pt x="1307" y="1583"/>
                      </a:lnTo>
                      <a:lnTo>
                        <a:pt x="1294" y="1573"/>
                      </a:lnTo>
                      <a:lnTo>
                        <a:pt x="1293" y="1596"/>
                      </a:lnTo>
                      <a:lnTo>
                        <a:pt x="1344" y="1624"/>
                      </a:lnTo>
                      <a:lnTo>
                        <a:pt x="1328" y="1623"/>
                      </a:lnTo>
                      <a:lnTo>
                        <a:pt x="1347" y="1667"/>
                      </a:lnTo>
                      <a:lnTo>
                        <a:pt x="1362" y="1647"/>
                      </a:lnTo>
                      <a:lnTo>
                        <a:pt x="1358" y="1638"/>
                      </a:lnTo>
                      <a:lnTo>
                        <a:pt x="1377" y="1644"/>
                      </a:lnTo>
                      <a:lnTo>
                        <a:pt x="1375" y="1634"/>
                      </a:lnTo>
                      <a:lnTo>
                        <a:pt x="1360" y="1624"/>
                      </a:lnTo>
                      <a:lnTo>
                        <a:pt x="1377" y="1610"/>
                      </a:lnTo>
                      <a:lnTo>
                        <a:pt x="1402" y="1604"/>
                      </a:lnTo>
                      <a:lnTo>
                        <a:pt x="1408" y="1593"/>
                      </a:lnTo>
                      <a:lnTo>
                        <a:pt x="1446" y="1587"/>
                      </a:lnTo>
                      <a:lnTo>
                        <a:pt x="1451" y="1601"/>
                      </a:lnTo>
                      <a:lnTo>
                        <a:pt x="1474" y="1615"/>
                      </a:lnTo>
                      <a:lnTo>
                        <a:pt x="1454" y="1638"/>
                      </a:lnTo>
                      <a:lnTo>
                        <a:pt x="1453" y="1656"/>
                      </a:lnTo>
                      <a:lnTo>
                        <a:pt x="1407" y="1680"/>
                      </a:lnTo>
                      <a:lnTo>
                        <a:pt x="1419" y="1697"/>
                      </a:lnTo>
                      <a:lnTo>
                        <a:pt x="1411" y="1739"/>
                      </a:lnTo>
                      <a:lnTo>
                        <a:pt x="1380" y="1734"/>
                      </a:lnTo>
                      <a:lnTo>
                        <a:pt x="1357" y="1741"/>
                      </a:lnTo>
                      <a:lnTo>
                        <a:pt x="1358" y="1731"/>
                      </a:lnTo>
                      <a:lnTo>
                        <a:pt x="1348" y="1748"/>
                      </a:lnTo>
                      <a:lnTo>
                        <a:pt x="1325" y="1759"/>
                      </a:lnTo>
                      <a:lnTo>
                        <a:pt x="1330" y="1781"/>
                      </a:lnTo>
                      <a:lnTo>
                        <a:pt x="1340" y="1780"/>
                      </a:lnTo>
                      <a:lnTo>
                        <a:pt x="1347" y="1788"/>
                      </a:lnTo>
                      <a:lnTo>
                        <a:pt x="1325" y="1822"/>
                      </a:lnTo>
                      <a:lnTo>
                        <a:pt x="1329" y="1869"/>
                      </a:lnTo>
                      <a:lnTo>
                        <a:pt x="1274" y="1873"/>
                      </a:lnTo>
                      <a:lnTo>
                        <a:pt x="1270" y="1942"/>
                      </a:lnTo>
                      <a:lnTo>
                        <a:pt x="1228" y="1977"/>
                      </a:lnTo>
                      <a:lnTo>
                        <a:pt x="1227" y="1986"/>
                      </a:lnTo>
                      <a:lnTo>
                        <a:pt x="1200" y="1986"/>
                      </a:lnTo>
                      <a:lnTo>
                        <a:pt x="1157" y="1967"/>
                      </a:lnTo>
                      <a:lnTo>
                        <a:pt x="1177" y="1947"/>
                      </a:lnTo>
                      <a:lnTo>
                        <a:pt x="1175" y="1935"/>
                      </a:lnTo>
                      <a:lnTo>
                        <a:pt x="1235" y="1875"/>
                      </a:lnTo>
                      <a:lnTo>
                        <a:pt x="1236" y="1851"/>
                      </a:lnTo>
                      <a:lnTo>
                        <a:pt x="1218" y="1852"/>
                      </a:lnTo>
                      <a:lnTo>
                        <a:pt x="1204" y="1875"/>
                      </a:lnTo>
                      <a:lnTo>
                        <a:pt x="1180" y="1879"/>
                      </a:lnTo>
                      <a:lnTo>
                        <a:pt x="1173" y="1870"/>
                      </a:lnTo>
                      <a:lnTo>
                        <a:pt x="1110" y="1869"/>
                      </a:lnTo>
                      <a:lnTo>
                        <a:pt x="1092" y="1887"/>
                      </a:lnTo>
                      <a:lnTo>
                        <a:pt x="1079" y="1912"/>
                      </a:lnTo>
                      <a:lnTo>
                        <a:pt x="1088" y="1910"/>
                      </a:lnTo>
                      <a:lnTo>
                        <a:pt x="1082" y="1945"/>
                      </a:lnTo>
                      <a:lnTo>
                        <a:pt x="1065" y="1940"/>
                      </a:lnTo>
                      <a:lnTo>
                        <a:pt x="1050" y="1950"/>
                      </a:lnTo>
                      <a:lnTo>
                        <a:pt x="1059" y="1931"/>
                      </a:lnTo>
                      <a:lnTo>
                        <a:pt x="1014" y="1942"/>
                      </a:lnTo>
                      <a:lnTo>
                        <a:pt x="979" y="1954"/>
                      </a:lnTo>
                      <a:lnTo>
                        <a:pt x="987" y="1959"/>
                      </a:lnTo>
                      <a:lnTo>
                        <a:pt x="942" y="1973"/>
                      </a:lnTo>
                      <a:lnTo>
                        <a:pt x="916" y="2000"/>
                      </a:lnTo>
                      <a:lnTo>
                        <a:pt x="925" y="2010"/>
                      </a:lnTo>
                      <a:lnTo>
                        <a:pt x="909" y="2038"/>
                      </a:lnTo>
                      <a:lnTo>
                        <a:pt x="927" y="2052"/>
                      </a:lnTo>
                      <a:lnTo>
                        <a:pt x="948" y="2052"/>
                      </a:lnTo>
                      <a:lnTo>
                        <a:pt x="923" y="2079"/>
                      </a:lnTo>
                      <a:lnTo>
                        <a:pt x="904" y="2075"/>
                      </a:lnTo>
                      <a:lnTo>
                        <a:pt x="916" y="2110"/>
                      </a:lnTo>
                      <a:lnTo>
                        <a:pt x="934" y="2095"/>
                      </a:lnTo>
                      <a:lnTo>
                        <a:pt x="962" y="2118"/>
                      </a:lnTo>
                      <a:lnTo>
                        <a:pt x="941" y="2120"/>
                      </a:lnTo>
                      <a:lnTo>
                        <a:pt x="944" y="2135"/>
                      </a:lnTo>
                      <a:lnTo>
                        <a:pt x="907" y="2151"/>
                      </a:lnTo>
                      <a:lnTo>
                        <a:pt x="879" y="2135"/>
                      </a:lnTo>
                      <a:lnTo>
                        <a:pt x="847" y="2169"/>
                      </a:lnTo>
                      <a:lnTo>
                        <a:pt x="857" y="2204"/>
                      </a:lnTo>
                      <a:lnTo>
                        <a:pt x="839" y="2228"/>
                      </a:lnTo>
                      <a:lnTo>
                        <a:pt x="805" y="2228"/>
                      </a:lnTo>
                      <a:lnTo>
                        <a:pt x="797" y="2243"/>
                      </a:lnTo>
                      <a:lnTo>
                        <a:pt x="787" y="2235"/>
                      </a:lnTo>
                      <a:lnTo>
                        <a:pt x="758" y="2254"/>
                      </a:lnTo>
                      <a:lnTo>
                        <a:pt x="765" y="2228"/>
                      </a:lnTo>
                      <a:lnTo>
                        <a:pt x="730" y="2177"/>
                      </a:lnTo>
                      <a:lnTo>
                        <a:pt x="719" y="2172"/>
                      </a:lnTo>
                      <a:lnTo>
                        <a:pt x="708" y="2147"/>
                      </a:lnTo>
                      <a:lnTo>
                        <a:pt x="677" y="2152"/>
                      </a:lnTo>
                      <a:lnTo>
                        <a:pt x="672" y="2163"/>
                      </a:lnTo>
                      <a:lnTo>
                        <a:pt x="642" y="2163"/>
                      </a:lnTo>
                      <a:lnTo>
                        <a:pt x="631" y="2143"/>
                      </a:lnTo>
                      <a:lnTo>
                        <a:pt x="611" y="2153"/>
                      </a:lnTo>
                      <a:lnTo>
                        <a:pt x="585" y="2144"/>
                      </a:lnTo>
                      <a:lnTo>
                        <a:pt x="570" y="2155"/>
                      </a:lnTo>
                      <a:lnTo>
                        <a:pt x="536" y="2195"/>
                      </a:lnTo>
                      <a:lnTo>
                        <a:pt x="525" y="2185"/>
                      </a:lnTo>
                      <a:lnTo>
                        <a:pt x="505" y="2186"/>
                      </a:lnTo>
                      <a:lnTo>
                        <a:pt x="474" y="2166"/>
                      </a:lnTo>
                      <a:lnTo>
                        <a:pt x="463" y="2130"/>
                      </a:lnTo>
                      <a:lnTo>
                        <a:pt x="488" y="2095"/>
                      </a:lnTo>
                      <a:lnTo>
                        <a:pt x="487" y="2069"/>
                      </a:lnTo>
                      <a:lnTo>
                        <a:pt x="518" y="2068"/>
                      </a:lnTo>
                      <a:lnTo>
                        <a:pt x="513" y="2032"/>
                      </a:lnTo>
                      <a:lnTo>
                        <a:pt x="482" y="2013"/>
                      </a:lnTo>
                      <a:lnTo>
                        <a:pt x="503" y="1991"/>
                      </a:lnTo>
                      <a:lnTo>
                        <a:pt x="481" y="1977"/>
                      </a:lnTo>
                      <a:lnTo>
                        <a:pt x="486" y="1962"/>
                      </a:lnTo>
                      <a:lnTo>
                        <a:pt x="450" y="1931"/>
                      </a:lnTo>
                      <a:lnTo>
                        <a:pt x="445" y="1916"/>
                      </a:lnTo>
                      <a:lnTo>
                        <a:pt x="425" y="1911"/>
                      </a:lnTo>
                      <a:lnTo>
                        <a:pt x="408" y="1896"/>
                      </a:lnTo>
                      <a:lnTo>
                        <a:pt x="398" y="1896"/>
                      </a:lnTo>
                      <a:lnTo>
                        <a:pt x="378" y="1871"/>
                      </a:lnTo>
                      <a:lnTo>
                        <a:pt x="342" y="1861"/>
                      </a:lnTo>
                      <a:lnTo>
                        <a:pt x="316" y="1866"/>
                      </a:lnTo>
                      <a:lnTo>
                        <a:pt x="296" y="1862"/>
                      </a:lnTo>
                      <a:lnTo>
                        <a:pt x="265" y="1873"/>
                      </a:lnTo>
                      <a:lnTo>
                        <a:pt x="270" y="1893"/>
                      </a:lnTo>
                      <a:lnTo>
                        <a:pt x="265" y="1908"/>
                      </a:lnTo>
                      <a:lnTo>
                        <a:pt x="245" y="1908"/>
                      </a:lnTo>
                      <a:lnTo>
                        <a:pt x="235" y="1929"/>
                      </a:lnTo>
                      <a:lnTo>
                        <a:pt x="209" y="1925"/>
                      </a:lnTo>
                      <a:lnTo>
                        <a:pt x="189" y="1935"/>
                      </a:lnTo>
                      <a:lnTo>
                        <a:pt x="184" y="1920"/>
                      </a:lnTo>
                      <a:lnTo>
                        <a:pt x="199" y="1905"/>
                      </a:lnTo>
                      <a:lnTo>
                        <a:pt x="189" y="1864"/>
                      </a:lnTo>
                      <a:lnTo>
                        <a:pt x="157" y="1838"/>
                      </a:lnTo>
                      <a:lnTo>
                        <a:pt x="177" y="1813"/>
                      </a:lnTo>
                      <a:lnTo>
                        <a:pt x="177" y="1797"/>
                      </a:lnTo>
                      <a:lnTo>
                        <a:pt x="131" y="1767"/>
                      </a:lnTo>
                      <a:lnTo>
                        <a:pt x="105" y="1737"/>
                      </a:lnTo>
                      <a:lnTo>
                        <a:pt x="94" y="1737"/>
                      </a:lnTo>
                      <a:lnTo>
                        <a:pt x="71" y="1715"/>
                      </a:lnTo>
                      <a:lnTo>
                        <a:pt x="57" y="1663"/>
                      </a:lnTo>
                      <a:lnTo>
                        <a:pt x="31" y="1607"/>
                      </a:lnTo>
                      <a:lnTo>
                        <a:pt x="23" y="1607"/>
                      </a:lnTo>
                      <a:lnTo>
                        <a:pt x="0" y="1579"/>
                      </a:lnTo>
                      <a:lnTo>
                        <a:pt x="10" y="1545"/>
                      </a:lnTo>
                      <a:lnTo>
                        <a:pt x="27" y="1539"/>
                      </a:lnTo>
                      <a:lnTo>
                        <a:pt x="29" y="1512"/>
                      </a:lnTo>
                      <a:lnTo>
                        <a:pt x="17" y="1465"/>
                      </a:lnTo>
                      <a:lnTo>
                        <a:pt x="74" y="1425"/>
                      </a:lnTo>
                      <a:lnTo>
                        <a:pt x="99" y="1425"/>
                      </a:lnTo>
                      <a:lnTo>
                        <a:pt x="89" y="1405"/>
                      </a:lnTo>
                      <a:lnTo>
                        <a:pt x="99" y="1384"/>
                      </a:lnTo>
                      <a:lnTo>
                        <a:pt x="135" y="1415"/>
                      </a:lnTo>
                      <a:lnTo>
                        <a:pt x="151" y="1410"/>
                      </a:lnTo>
                      <a:lnTo>
                        <a:pt x="161" y="1393"/>
                      </a:lnTo>
                      <a:lnTo>
                        <a:pt x="139" y="1333"/>
                      </a:lnTo>
                      <a:lnTo>
                        <a:pt x="124" y="1328"/>
                      </a:lnTo>
                      <a:lnTo>
                        <a:pt x="108" y="1338"/>
                      </a:lnTo>
                      <a:lnTo>
                        <a:pt x="93" y="1318"/>
                      </a:lnTo>
                      <a:lnTo>
                        <a:pt x="102" y="1297"/>
                      </a:lnTo>
                      <a:lnTo>
                        <a:pt x="97" y="1272"/>
                      </a:lnTo>
                      <a:lnTo>
                        <a:pt x="112" y="1267"/>
                      </a:lnTo>
                      <a:lnTo>
                        <a:pt x="117" y="1277"/>
                      </a:lnTo>
                      <a:lnTo>
                        <a:pt x="153" y="1266"/>
                      </a:lnTo>
                      <a:lnTo>
                        <a:pt x="158" y="1245"/>
                      </a:lnTo>
                      <a:lnTo>
                        <a:pt x="189" y="1245"/>
                      </a:lnTo>
                      <a:lnTo>
                        <a:pt x="194" y="1235"/>
                      </a:lnTo>
                      <a:lnTo>
                        <a:pt x="182" y="1220"/>
                      </a:lnTo>
                      <a:lnTo>
                        <a:pt x="193" y="1215"/>
                      </a:lnTo>
                      <a:lnTo>
                        <a:pt x="198" y="1179"/>
                      </a:lnTo>
                      <a:lnTo>
                        <a:pt x="213" y="1169"/>
                      </a:lnTo>
                      <a:lnTo>
                        <a:pt x="239" y="1167"/>
                      </a:lnTo>
                      <a:lnTo>
                        <a:pt x="244" y="1178"/>
                      </a:lnTo>
                      <a:lnTo>
                        <a:pt x="239" y="1188"/>
                      </a:lnTo>
                      <a:lnTo>
                        <a:pt x="259" y="1208"/>
                      </a:lnTo>
                      <a:lnTo>
                        <a:pt x="286" y="1213"/>
                      </a:lnTo>
                      <a:lnTo>
                        <a:pt x="315" y="1192"/>
                      </a:lnTo>
                      <a:lnTo>
                        <a:pt x="295" y="1157"/>
                      </a:lnTo>
                      <a:lnTo>
                        <a:pt x="320" y="1135"/>
                      </a:lnTo>
                      <a:lnTo>
                        <a:pt x="349" y="1100"/>
                      </a:lnTo>
                      <a:lnTo>
                        <a:pt x="339" y="1084"/>
                      </a:lnTo>
                      <a:lnTo>
                        <a:pt x="348" y="1059"/>
                      </a:lnTo>
                      <a:lnTo>
                        <a:pt x="369" y="1039"/>
                      </a:lnTo>
                      <a:lnTo>
                        <a:pt x="394" y="1053"/>
                      </a:lnTo>
                      <a:lnTo>
                        <a:pt x="404" y="1032"/>
                      </a:lnTo>
                      <a:lnTo>
                        <a:pt x="394" y="1017"/>
                      </a:lnTo>
                      <a:lnTo>
                        <a:pt x="374" y="1013"/>
                      </a:lnTo>
                      <a:lnTo>
                        <a:pt x="389" y="996"/>
                      </a:lnTo>
                      <a:lnTo>
                        <a:pt x="383" y="961"/>
                      </a:lnTo>
                      <a:lnTo>
                        <a:pt x="367" y="945"/>
                      </a:lnTo>
                      <a:lnTo>
                        <a:pt x="321" y="926"/>
                      </a:lnTo>
                      <a:lnTo>
                        <a:pt x="284" y="880"/>
                      </a:lnTo>
                      <a:lnTo>
                        <a:pt x="314" y="835"/>
                      </a:lnTo>
                      <a:lnTo>
                        <a:pt x="319" y="799"/>
                      </a:lnTo>
                      <a:lnTo>
                        <a:pt x="297" y="789"/>
                      </a:lnTo>
                      <a:lnTo>
                        <a:pt x="272" y="743"/>
                      </a:lnTo>
                      <a:lnTo>
                        <a:pt x="245" y="732"/>
                      </a:lnTo>
                      <a:lnTo>
                        <a:pt x="270" y="687"/>
                      </a:lnTo>
                      <a:lnTo>
                        <a:pt x="291" y="697"/>
                      </a:lnTo>
                      <a:lnTo>
                        <a:pt x="295" y="660"/>
                      </a:lnTo>
                      <a:lnTo>
                        <a:pt x="274" y="636"/>
                      </a:lnTo>
                      <a:lnTo>
                        <a:pt x="259" y="646"/>
                      </a:lnTo>
                      <a:lnTo>
                        <a:pt x="249" y="625"/>
                      </a:lnTo>
                      <a:lnTo>
                        <a:pt x="247" y="590"/>
                      </a:lnTo>
                      <a:lnTo>
                        <a:pt x="278" y="595"/>
                      </a:lnTo>
                      <a:lnTo>
                        <a:pt x="293" y="579"/>
                      </a:lnTo>
                      <a:lnTo>
                        <a:pt x="288" y="564"/>
                      </a:lnTo>
                      <a:lnTo>
                        <a:pt x="314" y="553"/>
                      </a:lnTo>
                      <a:lnTo>
                        <a:pt x="328" y="522"/>
                      </a:lnTo>
                      <a:lnTo>
                        <a:pt x="363" y="522"/>
                      </a:lnTo>
                      <a:lnTo>
                        <a:pt x="374" y="507"/>
                      </a:lnTo>
                      <a:lnTo>
                        <a:pt x="389" y="505"/>
                      </a:lnTo>
                      <a:lnTo>
                        <a:pt x="372" y="466"/>
                      </a:lnTo>
                      <a:lnTo>
                        <a:pt x="430" y="470"/>
                      </a:lnTo>
                      <a:lnTo>
                        <a:pt x="445" y="485"/>
                      </a:lnTo>
                      <a:lnTo>
                        <a:pt x="466" y="470"/>
                      </a:lnTo>
                      <a:lnTo>
                        <a:pt x="469" y="454"/>
                      </a:lnTo>
                      <a:lnTo>
                        <a:pt x="459" y="444"/>
                      </a:lnTo>
                      <a:lnTo>
                        <a:pt x="458" y="393"/>
                      </a:lnTo>
                      <a:lnTo>
                        <a:pt x="499" y="346"/>
                      </a:lnTo>
                      <a:lnTo>
                        <a:pt x="483" y="346"/>
                      </a:lnTo>
                      <a:lnTo>
                        <a:pt x="467" y="3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2" name="Freeform 14"/>
                <p:cNvSpPr>
                  <a:spLocks/>
                </p:cNvSpPr>
                <p:nvPr/>
              </p:nvSpPr>
              <p:spPr bwMode="auto">
                <a:xfrm>
                  <a:off x="7268250" y="944563"/>
                  <a:ext cx="1158984" cy="1385432"/>
                </a:xfrm>
                <a:custGeom>
                  <a:avLst/>
                  <a:gdLst>
                    <a:gd name="T0" fmla="*/ 2147483646 w 2187"/>
                    <a:gd name="T1" fmla="*/ 2147483646 h 2581"/>
                    <a:gd name="T2" fmla="*/ 2147483646 w 2187"/>
                    <a:gd name="T3" fmla="*/ 2147483646 h 2581"/>
                    <a:gd name="T4" fmla="*/ 2147483646 w 2187"/>
                    <a:gd name="T5" fmla="*/ 2147483646 h 2581"/>
                    <a:gd name="T6" fmla="*/ 2147483646 w 2187"/>
                    <a:gd name="T7" fmla="*/ 2147483646 h 2581"/>
                    <a:gd name="T8" fmla="*/ 2147483646 w 2187"/>
                    <a:gd name="T9" fmla="*/ 2147483646 h 2581"/>
                    <a:gd name="T10" fmla="*/ 2147483646 w 2187"/>
                    <a:gd name="T11" fmla="*/ 2147483646 h 2581"/>
                    <a:gd name="T12" fmla="*/ 2147483646 w 2187"/>
                    <a:gd name="T13" fmla="*/ 2147483646 h 2581"/>
                    <a:gd name="T14" fmla="*/ 2147483646 w 2187"/>
                    <a:gd name="T15" fmla="*/ 2147483646 h 2581"/>
                    <a:gd name="T16" fmla="*/ 2147483646 w 2187"/>
                    <a:gd name="T17" fmla="*/ 2147483646 h 2581"/>
                    <a:gd name="T18" fmla="*/ 2147483646 w 2187"/>
                    <a:gd name="T19" fmla="*/ 2147483646 h 2581"/>
                    <a:gd name="T20" fmla="*/ 2147483646 w 2187"/>
                    <a:gd name="T21" fmla="*/ 2147483646 h 2581"/>
                    <a:gd name="T22" fmla="*/ 2147483646 w 2187"/>
                    <a:gd name="T23" fmla="*/ 2147483646 h 2581"/>
                    <a:gd name="T24" fmla="*/ 2147483646 w 2187"/>
                    <a:gd name="T25" fmla="*/ 2147483646 h 2581"/>
                    <a:gd name="T26" fmla="*/ 2147483646 w 2187"/>
                    <a:gd name="T27" fmla="*/ 2147483646 h 2581"/>
                    <a:gd name="T28" fmla="*/ 2147483646 w 2187"/>
                    <a:gd name="T29" fmla="*/ 2147483646 h 2581"/>
                    <a:gd name="T30" fmla="*/ 2147483646 w 2187"/>
                    <a:gd name="T31" fmla="*/ 2147483646 h 2581"/>
                    <a:gd name="T32" fmla="*/ 2147483646 w 2187"/>
                    <a:gd name="T33" fmla="*/ 2147483646 h 2581"/>
                    <a:gd name="T34" fmla="*/ 2147483646 w 2187"/>
                    <a:gd name="T35" fmla="*/ 2147483646 h 2581"/>
                    <a:gd name="T36" fmla="*/ 2147483646 w 2187"/>
                    <a:gd name="T37" fmla="*/ 2147483646 h 2581"/>
                    <a:gd name="T38" fmla="*/ 2147483646 w 2187"/>
                    <a:gd name="T39" fmla="*/ 2147483646 h 2581"/>
                    <a:gd name="T40" fmla="*/ 2147483646 w 2187"/>
                    <a:gd name="T41" fmla="*/ 2147483646 h 2581"/>
                    <a:gd name="T42" fmla="*/ 2147483646 w 2187"/>
                    <a:gd name="T43" fmla="*/ 2147483646 h 2581"/>
                    <a:gd name="T44" fmla="*/ 2147483646 w 2187"/>
                    <a:gd name="T45" fmla="*/ 2147483646 h 2581"/>
                    <a:gd name="T46" fmla="*/ 2147483646 w 2187"/>
                    <a:gd name="T47" fmla="*/ 2147483646 h 2581"/>
                    <a:gd name="T48" fmla="*/ 2147483646 w 2187"/>
                    <a:gd name="T49" fmla="*/ 2147483646 h 2581"/>
                    <a:gd name="T50" fmla="*/ 2147483646 w 2187"/>
                    <a:gd name="T51" fmla="*/ 2147483646 h 2581"/>
                    <a:gd name="T52" fmla="*/ 2147483646 w 2187"/>
                    <a:gd name="T53" fmla="*/ 2147483646 h 2581"/>
                    <a:gd name="T54" fmla="*/ 2147483646 w 2187"/>
                    <a:gd name="T55" fmla="*/ 2147483646 h 2581"/>
                    <a:gd name="T56" fmla="*/ 2147483646 w 2187"/>
                    <a:gd name="T57" fmla="*/ 2147483646 h 2581"/>
                    <a:gd name="T58" fmla="*/ 2147483646 w 2187"/>
                    <a:gd name="T59" fmla="*/ 2147483646 h 2581"/>
                    <a:gd name="T60" fmla="*/ 2147483646 w 2187"/>
                    <a:gd name="T61" fmla="*/ 2147483646 h 2581"/>
                    <a:gd name="T62" fmla="*/ 2147483646 w 2187"/>
                    <a:gd name="T63" fmla="*/ 2147483646 h 2581"/>
                    <a:gd name="T64" fmla="*/ 2147483646 w 2187"/>
                    <a:gd name="T65" fmla="*/ 2147483646 h 2581"/>
                    <a:gd name="T66" fmla="*/ 2147483646 w 2187"/>
                    <a:gd name="T67" fmla="*/ 2147483646 h 2581"/>
                    <a:gd name="T68" fmla="*/ 2147483646 w 2187"/>
                    <a:gd name="T69" fmla="*/ 2147483646 h 2581"/>
                    <a:gd name="T70" fmla="*/ 2147483646 w 2187"/>
                    <a:gd name="T71" fmla="*/ 2147483646 h 2581"/>
                    <a:gd name="T72" fmla="*/ 2147483646 w 2187"/>
                    <a:gd name="T73" fmla="*/ 2147483646 h 2581"/>
                    <a:gd name="T74" fmla="*/ 2147483646 w 2187"/>
                    <a:gd name="T75" fmla="*/ 2147483646 h 2581"/>
                    <a:gd name="T76" fmla="*/ 2147483646 w 2187"/>
                    <a:gd name="T77" fmla="*/ 2147483646 h 2581"/>
                    <a:gd name="T78" fmla="*/ 2147483646 w 2187"/>
                    <a:gd name="T79" fmla="*/ 2147483646 h 2581"/>
                    <a:gd name="T80" fmla="*/ 2147483646 w 2187"/>
                    <a:gd name="T81" fmla="*/ 2147483646 h 2581"/>
                    <a:gd name="T82" fmla="*/ 2147483646 w 2187"/>
                    <a:gd name="T83" fmla="*/ 2147483646 h 2581"/>
                    <a:gd name="T84" fmla="*/ 2147483646 w 2187"/>
                    <a:gd name="T85" fmla="*/ 2147483646 h 2581"/>
                    <a:gd name="T86" fmla="*/ 2147483646 w 2187"/>
                    <a:gd name="T87" fmla="*/ 2147483646 h 2581"/>
                    <a:gd name="T88" fmla="*/ 2147483646 w 2187"/>
                    <a:gd name="T89" fmla="*/ 2147483646 h 2581"/>
                    <a:gd name="T90" fmla="*/ 2147483646 w 2187"/>
                    <a:gd name="T91" fmla="*/ 2147483646 h 2581"/>
                    <a:gd name="T92" fmla="*/ 2147483646 w 2187"/>
                    <a:gd name="T93" fmla="*/ 2147483646 h 2581"/>
                    <a:gd name="T94" fmla="*/ 2147483646 w 2187"/>
                    <a:gd name="T95" fmla="*/ 2147483646 h 2581"/>
                    <a:gd name="T96" fmla="*/ 2147483646 w 2187"/>
                    <a:gd name="T97" fmla="*/ 2147483646 h 2581"/>
                    <a:gd name="T98" fmla="*/ 2147483646 w 2187"/>
                    <a:gd name="T99" fmla="*/ 2147483646 h 2581"/>
                    <a:gd name="T100" fmla="*/ 2147483646 w 2187"/>
                    <a:gd name="T101" fmla="*/ 2147483646 h 2581"/>
                    <a:gd name="T102" fmla="*/ 2147483646 w 2187"/>
                    <a:gd name="T103" fmla="*/ 2147483646 h 2581"/>
                    <a:gd name="T104" fmla="*/ 2147483646 w 2187"/>
                    <a:gd name="T105" fmla="*/ 2147483646 h 2581"/>
                    <a:gd name="T106" fmla="*/ 2147483646 w 2187"/>
                    <a:gd name="T107" fmla="*/ 2147483646 h 2581"/>
                    <a:gd name="T108" fmla="*/ 2147483646 w 2187"/>
                    <a:gd name="T109" fmla="*/ 2147483646 h 2581"/>
                    <a:gd name="T110" fmla="*/ 2147483646 w 2187"/>
                    <a:gd name="T111" fmla="*/ 2147483646 h 25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7"/>
                    <a:gd name="T169" fmla="*/ 0 h 2581"/>
                    <a:gd name="T170" fmla="*/ 2187 w 2187"/>
                    <a:gd name="T171" fmla="*/ 2581 h 25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7" h="2581">
                      <a:moveTo>
                        <a:pt x="2086" y="1793"/>
                      </a:moveTo>
                      <a:lnTo>
                        <a:pt x="2034" y="1780"/>
                      </a:lnTo>
                      <a:lnTo>
                        <a:pt x="2014" y="1791"/>
                      </a:lnTo>
                      <a:lnTo>
                        <a:pt x="1983" y="1777"/>
                      </a:lnTo>
                      <a:lnTo>
                        <a:pt x="1968" y="1787"/>
                      </a:lnTo>
                      <a:lnTo>
                        <a:pt x="1961" y="1761"/>
                      </a:lnTo>
                      <a:lnTo>
                        <a:pt x="1941" y="1758"/>
                      </a:lnTo>
                      <a:lnTo>
                        <a:pt x="1917" y="1768"/>
                      </a:lnTo>
                      <a:lnTo>
                        <a:pt x="1896" y="1795"/>
                      </a:lnTo>
                      <a:lnTo>
                        <a:pt x="1904" y="1886"/>
                      </a:lnTo>
                      <a:lnTo>
                        <a:pt x="1873" y="1902"/>
                      </a:lnTo>
                      <a:lnTo>
                        <a:pt x="1875" y="1942"/>
                      </a:lnTo>
                      <a:lnTo>
                        <a:pt x="1854" y="1944"/>
                      </a:lnTo>
                      <a:lnTo>
                        <a:pt x="1850" y="2000"/>
                      </a:lnTo>
                      <a:lnTo>
                        <a:pt x="1840" y="2030"/>
                      </a:lnTo>
                      <a:lnTo>
                        <a:pt x="1830" y="2020"/>
                      </a:lnTo>
                      <a:lnTo>
                        <a:pt x="1826" y="2051"/>
                      </a:lnTo>
                      <a:lnTo>
                        <a:pt x="1836" y="2071"/>
                      </a:lnTo>
                      <a:lnTo>
                        <a:pt x="1807" y="2098"/>
                      </a:lnTo>
                      <a:lnTo>
                        <a:pt x="1787" y="2144"/>
                      </a:lnTo>
                      <a:lnTo>
                        <a:pt x="1725" y="2115"/>
                      </a:lnTo>
                      <a:lnTo>
                        <a:pt x="1700" y="2116"/>
                      </a:lnTo>
                      <a:lnTo>
                        <a:pt x="1695" y="2126"/>
                      </a:lnTo>
                      <a:lnTo>
                        <a:pt x="1644" y="2132"/>
                      </a:lnTo>
                      <a:lnTo>
                        <a:pt x="1613" y="2149"/>
                      </a:lnTo>
                      <a:lnTo>
                        <a:pt x="1574" y="2195"/>
                      </a:lnTo>
                      <a:lnTo>
                        <a:pt x="1543" y="2212"/>
                      </a:lnTo>
                      <a:lnTo>
                        <a:pt x="1528" y="2176"/>
                      </a:lnTo>
                      <a:lnTo>
                        <a:pt x="1538" y="2171"/>
                      </a:lnTo>
                      <a:lnTo>
                        <a:pt x="1537" y="2155"/>
                      </a:lnTo>
                      <a:lnTo>
                        <a:pt x="1521" y="2150"/>
                      </a:lnTo>
                      <a:lnTo>
                        <a:pt x="1498" y="2070"/>
                      </a:lnTo>
                      <a:lnTo>
                        <a:pt x="1478" y="2034"/>
                      </a:lnTo>
                      <a:lnTo>
                        <a:pt x="1427" y="2030"/>
                      </a:lnTo>
                      <a:lnTo>
                        <a:pt x="1401" y="2066"/>
                      </a:lnTo>
                      <a:lnTo>
                        <a:pt x="1356" y="2062"/>
                      </a:lnTo>
                      <a:lnTo>
                        <a:pt x="1299" y="2069"/>
                      </a:lnTo>
                      <a:lnTo>
                        <a:pt x="1280" y="2115"/>
                      </a:lnTo>
                      <a:lnTo>
                        <a:pt x="1189" y="2127"/>
                      </a:lnTo>
                      <a:lnTo>
                        <a:pt x="1185" y="2173"/>
                      </a:lnTo>
                      <a:lnTo>
                        <a:pt x="1134" y="2220"/>
                      </a:lnTo>
                      <a:lnTo>
                        <a:pt x="1130" y="2246"/>
                      </a:lnTo>
                      <a:lnTo>
                        <a:pt x="1084" y="2242"/>
                      </a:lnTo>
                      <a:lnTo>
                        <a:pt x="1038" y="2279"/>
                      </a:lnTo>
                      <a:lnTo>
                        <a:pt x="1060" y="2298"/>
                      </a:lnTo>
                      <a:lnTo>
                        <a:pt x="1049" y="2308"/>
                      </a:lnTo>
                      <a:lnTo>
                        <a:pt x="951" y="2266"/>
                      </a:lnTo>
                      <a:lnTo>
                        <a:pt x="840" y="2310"/>
                      </a:lnTo>
                      <a:lnTo>
                        <a:pt x="817" y="2303"/>
                      </a:lnTo>
                      <a:lnTo>
                        <a:pt x="778" y="2348"/>
                      </a:lnTo>
                      <a:lnTo>
                        <a:pt x="754" y="2354"/>
                      </a:lnTo>
                      <a:lnTo>
                        <a:pt x="745" y="2381"/>
                      </a:lnTo>
                      <a:lnTo>
                        <a:pt x="704" y="2426"/>
                      </a:lnTo>
                      <a:lnTo>
                        <a:pt x="587" y="2467"/>
                      </a:lnTo>
                      <a:lnTo>
                        <a:pt x="533" y="2468"/>
                      </a:lnTo>
                      <a:lnTo>
                        <a:pt x="422" y="2496"/>
                      </a:lnTo>
                      <a:lnTo>
                        <a:pt x="434" y="2505"/>
                      </a:lnTo>
                      <a:lnTo>
                        <a:pt x="454" y="2546"/>
                      </a:lnTo>
                      <a:lnTo>
                        <a:pt x="434" y="2571"/>
                      </a:lnTo>
                      <a:lnTo>
                        <a:pt x="398" y="2581"/>
                      </a:lnTo>
                      <a:lnTo>
                        <a:pt x="357" y="2578"/>
                      </a:lnTo>
                      <a:lnTo>
                        <a:pt x="334" y="2486"/>
                      </a:lnTo>
                      <a:lnTo>
                        <a:pt x="288" y="2465"/>
                      </a:lnTo>
                      <a:lnTo>
                        <a:pt x="201" y="2482"/>
                      </a:lnTo>
                      <a:lnTo>
                        <a:pt x="201" y="2492"/>
                      </a:lnTo>
                      <a:lnTo>
                        <a:pt x="159" y="2467"/>
                      </a:lnTo>
                      <a:lnTo>
                        <a:pt x="134" y="2468"/>
                      </a:lnTo>
                      <a:lnTo>
                        <a:pt x="112" y="2427"/>
                      </a:lnTo>
                      <a:lnTo>
                        <a:pt x="127" y="2412"/>
                      </a:lnTo>
                      <a:lnTo>
                        <a:pt x="138" y="2390"/>
                      </a:lnTo>
                      <a:lnTo>
                        <a:pt x="102" y="2396"/>
                      </a:lnTo>
                      <a:lnTo>
                        <a:pt x="79" y="2320"/>
                      </a:lnTo>
                      <a:lnTo>
                        <a:pt x="99" y="2294"/>
                      </a:lnTo>
                      <a:lnTo>
                        <a:pt x="108" y="2247"/>
                      </a:lnTo>
                      <a:lnTo>
                        <a:pt x="129" y="2237"/>
                      </a:lnTo>
                      <a:lnTo>
                        <a:pt x="117" y="2217"/>
                      </a:lnTo>
                      <a:lnTo>
                        <a:pt x="148" y="2181"/>
                      </a:lnTo>
                      <a:lnTo>
                        <a:pt x="173" y="2166"/>
                      </a:lnTo>
                      <a:lnTo>
                        <a:pt x="177" y="2140"/>
                      </a:lnTo>
                      <a:lnTo>
                        <a:pt x="166" y="2104"/>
                      </a:lnTo>
                      <a:lnTo>
                        <a:pt x="176" y="2079"/>
                      </a:lnTo>
                      <a:lnTo>
                        <a:pt x="217" y="2067"/>
                      </a:lnTo>
                      <a:lnTo>
                        <a:pt x="232" y="2052"/>
                      </a:lnTo>
                      <a:lnTo>
                        <a:pt x="252" y="2047"/>
                      </a:lnTo>
                      <a:lnTo>
                        <a:pt x="226" y="2011"/>
                      </a:lnTo>
                      <a:lnTo>
                        <a:pt x="214" y="2006"/>
                      </a:lnTo>
                      <a:lnTo>
                        <a:pt x="204" y="1981"/>
                      </a:lnTo>
                      <a:lnTo>
                        <a:pt x="168" y="1976"/>
                      </a:lnTo>
                      <a:lnTo>
                        <a:pt x="162" y="1965"/>
                      </a:lnTo>
                      <a:lnTo>
                        <a:pt x="167" y="1955"/>
                      </a:lnTo>
                      <a:lnTo>
                        <a:pt x="147" y="1941"/>
                      </a:lnTo>
                      <a:lnTo>
                        <a:pt x="131" y="1951"/>
                      </a:lnTo>
                      <a:lnTo>
                        <a:pt x="99" y="1926"/>
                      </a:lnTo>
                      <a:lnTo>
                        <a:pt x="103" y="1890"/>
                      </a:lnTo>
                      <a:lnTo>
                        <a:pt x="52" y="1890"/>
                      </a:lnTo>
                      <a:lnTo>
                        <a:pt x="32" y="1905"/>
                      </a:lnTo>
                      <a:lnTo>
                        <a:pt x="27" y="1890"/>
                      </a:lnTo>
                      <a:lnTo>
                        <a:pt x="0" y="1872"/>
                      </a:lnTo>
                      <a:lnTo>
                        <a:pt x="2" y="1854"/>
                      </a:lnTo>
                      <a:lnTo>
                        <a:pt x="14" y="1837"/>
                      </a:lnTo>
                      <a:lnTo>
                        <a:pt x="28" y="1829"/>
                      </a:lnTo>
                      <a:lnTo>
                        <a:pt x="41" y="1788"/>
                      </a:lnTo>
                      <a:lnTo>
                        <a:pt x="67" y="1760"/>
                      </a:lnTo>
                      <a:lnTo>
                        <a:pt x="61" y="1728"/>
                      </a:lnTo>
                      <a:lnTo>
                        <a:pt x="124" y="1724"/>
                      </a:lnTo>
                      <a:lnTo>
                        <a:pt x="139" y="1691"/>
                      </a:lnTo>
                      <a:lnTo>
                        <a:pt x="159" y="1666"/>
                      </a:lnTo>
                      <a:lnTo>
                        <a:pt x="164" y="1650"/>
                      </a:lnTo>
                      <a:lnTo>
                        <a:pt x="203" y="1622"/>
                      </a:lnTo>
                      <a:lnTo>
                        <a:pt x="212" y="1606"/>
                      </a:lnTo>
                      <a:lnTo>
                        <a:pt x="228" y="1588"/>
                      </a:lnTo>
                      <a:lnTo>
                        <a:pt x="237" y="1547"/>
                      </a:lnTo>
                      <a:lnTo>
                        <a:pt x="217" y="1510"/>
                      </a:lnTo>
                      <a:lnTo>
                        <a:pt x="214" y="1485"/>
                      </a:lnTo>
                      <a:lnTo>
                        <a:pt x="241" y="1479"/>
                      </a:lnTo>
                      <a:lnTo>
                        <a:pt x="249" y="1490"/>
                      </a:lnTo>
                      <a:lnTo>
                        <a:pt x="277" y="1481"/>
                      </a:lnTo>
                      <a:lnTo>
                        <a:pt x="338" y="1519"/>
                      </a:lnTo>
                      <a:lnTo>
                        <a:pt x="366" y="1496"/>
                      </a:lnTo>
                      <a:lnTo>
                        <a:pt x="402" y="1479"/>
                      </a:lnTo>
                      <a:lnTo>
                        <a:pt x="417" y="1463"/>
                      </a:lnTo>
                      <a:lnTo>
                        <a:pt x="445" y="1465"/>
                      </a:lnTo>
                      <a:lnTo>
                        <a:pt x="458" y="1479"/>
                      </a:lnTo>
                      <a:lnTo>
                        <a:pt x="490" y="1477"/>
                      </a:lnTo>
                      <a:lnTo>
                        <a:pt x="513" y="1425"/>
                      </a:lnTo>
                      <a:lnTo>
                        <a:pt x="523" y="1417"/>
                      </a:lnTo>
                      <a:lnTo>
                        <a:pt x="541" y="1413"/>
                      </a:lnTo>
                      <a:lnTo>
                        <a:pt x="501" y="1407"/>
                      </a:lnTo>
                      <a:lnTo>
                        <a:pt x="501" y="1391"/>
                      </a:lnTo>
                      <a:lnTo>
                        <a:pt x="516" y="1398"/>
                      </a:lnTo>
                      <a:lnTo>
                        <a:pt x="523" y="1393"/>
                      </a:lnTo>
                      <a:lnTo>
                        <a:pt x="497" y="1380"/>
                      </a:lnTo>
                      <a:lnTo>
                        <a:pt x="478" y="1338"/>
                      </a:lnTo>
                      <a:lnTo>
                        <a:pt x="423" y="1329"/>
                      </a:lnTo>
                      <a:lnTo>
                        <a:pt x="421" y="1333"/>
                      </a:lnTo>
                      <a:lnTo>
                        <a:pt x="408" y="1325"/>
                      </a:lnTo>
                      <a:lnTo>
                        <a:pt x="363" y="1323"/>
                      </a:lnTo>
                      <a:lnTo>
                        <a:pt x="357" y="1352"/>
                      </a:lnTo>
                      <a:lnTo>
                        <a:pt x="342" y="1352"/>
                      </a:lnTo>
                      <a:lnTo>
                        <a:pt x="324" y="1329"/>
                      </a:lnTo>
                      <a:lnTo>
                        <a:pt x="333" y="1307"/>
                      </a:lnTo>
                      <a:lnTo>
                        <a:pt x="270" y="1272"/>
                      </a:lnTo>
                      <a:lnTo>
                        <a:pt x="265" y="1274"/>
                      </a:lnTo>
                      <a:lnTo>
                        <a:pt x="247" y="1269"/>
                      </a:lnTo>
                      <a:lnTo>
                        <a:pt x="297" y="1213"/>
                      </a:lnTo>
                      <a:lnTo>
                        <a:pt x="360" y="1149"/>
                      </a:lnTo>
                      <a:lnTo>
                        <a:pt x="366" y="1134"/>
                      </a:lnTo>
                      <a:lnTo>
                        <a:pt x="389" y="1126"/>
                      </a:lnTo>
                      <a:lnTo>
                        <a:pt x="414" y="1107"/>
                      </a:lnTo>
                      <a:lnTo>
                        <a:pt x="423" y="1116"/>
                      </a:lnTo>
                      <a:lnTo>
                        <a:pt x="422" y="1096"/>
                      </a:lnTo>
                      <a:lnTo>
                        <a:pt x="407" y="1093"/>
                      </a:lnTo>
                      <a:lnTo>
                        <a:pt x="407" y="1097"/>
                      </a:lnTo>
                      <a:lnTo>
                        <a:pt x="397" y="1105"/>
                      </a:lnTo>
                      <a:lnTo>
                        <a:pt x="395" y="1091"/>
                      </a:lnTo>
                      <a:lnTo>
                        <a:pt x="408" y="1076"/>
                      </a:lnTo>
                      <a:lnTo>
                        <a:pt x="426" y="1075"/>
                      </a:lnTo>
                      <a:lnTo>
                        <a:pt x="430" y="1038"/>
                      </a:lnTo>
                      <a:lnTo>
                        <a:pt x="474" y="963"/>
                      </a:lnTo>
                      <a:lnTo>
                        <a:pt x="486" y="903"/>
                      </a:lnTo>
                      <a:lnTo>
                        <a:pt x="532" y="888"/>
                      </a:lnTo>
                      <a:lnTo>
                        <a:pt x="611" y="814"/>
                      </a:lnTo>
                      <a:lnTo>
                        <a:pt x="650" y="786"/>
                      </a:lnTo>
                      <a:lnTo>
                        <a:pt x="652" y="774"/>
                      </a:lnTo>
                      <a:lnTo>
                        <a:pt x="672" y="745"/>
                      </a:lnTo>
                      <a:lnTo>
                        <a:pt x="701" y="727"/>
                      </a:lnTo>
                      <a:lnTo>
                        <a:pt x="701" y="741"/>
                      </a:lnTo>
                      <a:lnTo>
                        <a:pt x="714" y="732"/>
                      </a:lnTo>
                      <a:lnTo>
                        <a:pt x="714" y="727"/>
                      </a:lnTo>
                      <a:lnTo>
                        <a:pt x="715" y="726"/>
                      </a:lnTo>
                      <a:lnTo>
                        <a:pt x="783" y="694"/>
                      </a:lnTo>
                      <a:lnTo>
                        <a:pt x="793" y="696"/>
                      </a:lnTo>
                      <a:lnTo>
                        <a:pt x="769" y="710"/>
                      </a:lnTo>
                      <a:lnTo>
                        <a:pt x="797" y="707"/>
                      </a:lnTo>
                      <a:lnTo>
                        <a:pt x="807" y="686"/>
                      </a:lnTo>
                      <a:lnTo>
                        <a:pt x="829" y="668"/>
                      </a:lnTo>
                      <a:lnTo>
                        <a:pt x="826" y="649"/>
                      </a:lnTo>
                      <a:lnTo>
                        <a:pt x="851" y="644"/>
                      </a:lnTo>
                      <a:lnTo>
                        <a:pt x="885" y="620"/>
                      </a:lnTo>
                      <a:lnTo>
                        <a:pt x="907" y="616"/>
                      </a:lnTo>
                      <a:lnTo>
                        <a:pt x="926" y="621"/>
                      </a:lnTo>
                      <a:lnTo>
                        <a:pt x="968" y="579"/>
                      </a:lnTo>
                      <a:lnTo>
                        <a:pt x="995" y="574"/>
                      </a:lnTo>
                      <a:lnTo>
                        <a:pt x="1005" y="585"/>
                      </a:lnTo>
                      <a:lnTo>
                        <a:pt x="1013" y="580"/>
                      </a:lnTo>
                      <a:lnTo>
                        <a:pt x="1005" y="569"/>
                      </a:lnTo>
                      <a:lnTo>
                        <a:pt x="1009" y="554"/>
                      </a:lnTo>
                      <a:lnTo>
                        <a:pt x="1016" y="552"/>
                      </a:lnTo>
                      <a:lnTo>
                        <a:pt x="1020" y="561"/>
                      </a:lnTo>
                      <a:lnTo>
                        <a:pt x="1038" y="559"/>
                      </a:lnTo>
                      <a:lnTo>
                        <a:pt x="1032" y="551"/>
                      </a:lnTo>
                      <a:lnTo>
                        <a:pt x="1032" y="531"/>
                      </a:lnTo>
                      <a:lnTo>
                        <a:pt x="1048" y="522"/>
                      </a:lnTo>
                      <a:lnTo>
                        <a:pt x="1046" y="528"/>
                      </a:lnTo>
                      <a:lnTo>
                        <a:pt x="1065" y="526"/>
                      </a:lnTo>
                      <a:lnTo>
                        <a:pt x="1058" y="518"/>
                      </a:lnTo>
                      <a:lnTo>
                        <a:pt x="1075" y="505"/>
                      </a:lnTo>
                      <a:lnTo>
                        <a:pt x="1093" y="504"/>
                      </a:lnTo>
                      <a:lnTo>
                        <a:pt x="1095" y="513"/>
                      </a:lnTo>
                      <a:lnTo>
                        <a:pt x="1131" y="481"/>
                      </a:lnTo>
                      <a:lnTo>
                        <a:pt x="1131" y="471"/>
                      </a:lnTo>
                      <a:lnTo>
                        <a:pt x="1122" y="471"/>
                      </a:lnTo>
                      <a:lnTo>
                        <a:pt x="1135" y="457"/>
                      </a:lnTo>
                      <a:lnTo>
                        <a:pt x="1148" y="452"/>
                      </a:lnTo>
                      <a:lnTo>
                        <a:pt x="1173" y="463"/>
                      </a:lnTo>
                      <a:lnTo>
                        <a:pt x="1168" y="476"/>
                      </a:lnTo>
                      <a:lnTo>
                        <a:pt x="1176" y="495"/>
                      </a:lnTo>
                      <a:lnTo>
                        <a:pt x="1196" y="462"/>
                      </a:lnTo>
                      <a:lnTo>
                        <a:pt x="1210" y="458"/>
                      </a:lnTo>
                      <a:lnTo>
                        <a:pt x="1237" y="432"/>
                      </a:lnTo>
                      <a:lnTo>
                        <a:pt x="1201" y="440"/>
                      </a:lnTo>
                      <a:lnTo>
                        <a:pt x="1178" y="458"/>
                      </a:lnTo>
                      <a:lnTo>
                        <a:pt x="1167" y="438"/>
                      </a:lnTo>
                      <a:lnTo>
                        <a:pt x="1200" y="407"/>
                      </a:lnTo>
                      <a:lnTo>
                        <a:pt x="1232" y="401"/>
                      </a:lnTo>
                      <a:lnTo>
                        <a:pt x="1257" y="409"/>
                      </a:lnTo>
                      <a:lnTo>
                        <a:pt x="1275" y="431"/>
                      </a:lnTo>
                      <a:lnTo>
                        <a:pt x="1279" y="417"/>
                      </a:lnTo>
                      <a:lnTo>
                        <a:pt x="1265" y="389"/>
                      </a:lnTo>
                      <a:lnTo>
                        <a:pt x="1299" y="383"/>
                      </a:lnTo>
                      <a:lnTo>
                        <a:pt x="1311" y="386"/>
                      </a:lnTo>
                      <a:lnTo>
                        <a:pt x="1301" y="389"/>
                      </a:lnTo>
                      <a:lnTo>
                        <a:pt x="1312" y="399"/>
                      </a:lnTo>
                      <a:lnTo>
                        <a:pt x="1348" y="412"/>
                      </a:lnTo>
                      <a:lnTo>
                        <a:pt x="1381" y="404"/>
                      </a:lnTo>
                      <a:lnTo>
                        <a:pt x="1424" y="415"/>
                      </a:lnTo>
                      <a:lnTo>
                        <a:pt x="1423" y="430"/>
                      </a:lnTo>
                      <a:lnTo>
                        <a:pt x="1442" y="435"/>
                      </a:lnTo>
                      <a:lnTo>
                        <a:pt x="1482" y="403"/>
                      </a:lnTo>
                      <a:lnTo>
                        <a:pt x="1493" y="415"/>
                      </a:lnTo>
                      <a:lnTo>
                        <a:pt x="1526" y="412"/>
                      </a:lnTo>
                      <a:lnTo>
                        <a:pt x="1493" y="381"/>
                      </a:lnTo>
                      <a:lnTo>
                        <a:pt x="1497" y="367"/>
                      </a:lnTo>
                      <a:lnTo>
                        <a:pt x="1532" y="375"/>
                      </a:lnTo>
                      <a:lnTo>
                        <a:pt x="1535" y="383"/>
                      </a:lnTo>
                      <a:lnTo>
                        <a:pt x="1549" y="379"/>
                      </a:lnTo>
                      <a:lnTo>
                        <a:pt x="1520" y="347"/>
                      </a:lnTo>
                      <a:lnTo>
                        <a:pt x="1493" y="353"/>
                      </a:lnTo>
                      <a:lnTo>
                        <a:pt x="1478" y="374"/>
                      </a:lnTo>
                      <a:lnTo>
                        <a:pt x="1479" y="388"/>
                      </a:lnTo>
                      <a:lnTo>
                        <a:pt x="1467" y="383"/>
                      </a:lnTo>
                      <a:lnTo>
                        <a:pt x="1449" y="351"/>
                      </a:lnTo>
                      <a:lnTo>
                        <a:pt x="1394" y="342"/>
                      </a:lnTo>
                      <a:lnTo>
                        <a:pt x="1376" y="365"/>
                      </a:lnTo>
                      <a:lnTo>
                        <a:pt x="1370" y="357"/>
                      </a:lnTo>
                      <a:lnTo>
                        <a:pt x="1370" y="371"/>
                      </a:lnTo>
                      <a:lnTo>
                        <a:pt x="1366" y="376"/>
                      </a:lnTo>
                      <a:lnTo>
                        <a:pt x="1359" y="360"/>
                      </a:lnTo>
                      <a:lnTo>
                        <a:pt x="1358" y="381"/>
                      </a:lnTo>
                      <a:lnTo>
                        <a:pt x="1353" y="383"/>
                      </a:lnTo>
                      <a:lnTo>
                        <a:pt x="1356" y="342"/>
                      </a:lnTo>
                      <a:lnTo>
                        <a:pt x="1370" y="301"/>
                      </a:lnTo>
                      <a:lnTo>
                        <a:pt x="1361" y="301"/>
                      </a:lnTo>
                      <a:lnTo>
                        <a:pt x="1381" y="277"/>
                      </a:lnTo>
                      <a:lnTo>
                        <a:pt x="1385" y="259"/>
                      </a:lnTo>
                      <a:lnTo>
                        <a:pt x="1408" y="282"/>
                      </a:lnTo>
                      <a:lnTo>
                        <a:pt x="1433" y="286"/>
                      </a:lnTo>
                      <a:lnTo>
                        <a:pt x="1433" y="272"/>
                      </a:lnTo>
                      <a:lnTo>
                        <a:pt x="1419" y="276"/>
                      </a:lnTo>
                      <a:lnTo>
                        <a:pt x="1407" y="260"/>
                      </a:lnTo>
                      <a:lnTo>
                        <a:pt x="1431" y="230"/>
                      </a:lnTo>
                      <a:lnTo>
                        <a:pt x="1428" y="207"/>
                      </a:lnTo>
                      <a:lnTo>
                        <a:pt x="1403" y="239"/>
                      </a:lnTo>
                      <a:lnTo>
                        <a:pt x="1442" y="140"/>
                      </a:lnTo>
                      <a:lnTo>
                        <a:pt x="1496" y="124"/>
                      </a:lnTo>
                      <a:lnTo>
                        <a:pt x="1510" y="128"/>
                      </a:lnTo>
                      <a:lnTo>
                        <a:pt x="1608" y="64"/>
                      </a:lnTo>
                      <a:lnTo>
                        <a:pt x="1623" y="82"/>
                      </a:lnTo>
                      <a:lnTo>
                        <a:pt x="1617" y="49"/>
                      </a:lnTo>
                      <a:lnTo>
                        <a:pt x="1645" y="37"/>
                      </a:lnTo>
                      <a:lnTo>
                        <a:pt x="1650" y="51"/>
                      </a:lnTo>
                      <a:lnTo>
                        <a:pt x="1655" y="18"/>
                      </a:lnTo>
                      <a:lnTo>
                        <a:pt x="1671" y="0"/>
                      </a:lnTo>
                      <a:lnTo>
                        <a:pt x="1694" y="6"/>
                      </a:lnTo>
                      <a:lnTo>
                        <a:pt x="1680" y="26"/>
                      </a:lnTo>
                      <a:lnTo>
                        <a:pt x="1691" y="70"/>
                      </a:lnTo>
                      <a:lnTo>
                        <a:pt x="1755" y="98"/>
                      </a:lnTo>
                      <a:lnTo>
                        <a:pt x="1759" y="122"/>
                      </a:lnTo>
                      <a:lnTo>
                        <a:pt x="1728" y="159"/>
                      </a:lnTo>
                      <a:lnTo>
                        <a:pt x="1694" y="175"/>
                      </a:lnTo>
                      <a:lnTo>
                        <a:pt x="1722" y="176"/>
                      </a:lnTo>
                      <a:lnTo>
                        <a:pt x="1747" y="153"/>
                      </a:lnTo>
                      <a:lnTo>
                        <a:pt x="1769" y="151"/>
                      </a:lnTo>
                      <a:lnTo>
                        <a:pt x="1780" y="163"/>
                      </a:lnTo>
                      <a:lnTo>
                        <a:pt x="1762" y="188"/>
                      </a:lnTo>
                      <a:lnTo>
                        <a:pt x="1745" y="256"/>
                      </a:lnTo>
                      <a:lnTo>
                        <a:pt x="1714" y="265"/>
                      </a:lnTo>
                      <a:lnTo>
                        <a:pt x="1696" y="309"/>
                      </a:lnTo>
                      <a:lnTo>
                        <a:pt x="1724" y="278"/>
                      </a:lnTo>
                      <a:lnTo>
                        <a:pt x="1761" y="281"/>
                      </a:lnTo>
                      <a:lnTo>
                        <a:pt x="1765" y="255"/>
                      </a:lnTo>
                      <a:lnTo>
                        <a:pt x="1805" y="279"/>
                      </a:lnTo>
                      <a:lnTo>
                        <a:pt x="1796" y="315"/>
                      </a:lnTo>
                      <a:lnTo>
                        <a:pt x="1807" y="307"/>
                      </a:lnTo>
                      <a:lnTo>
                        <a:pt x="1819" y="281"/>
                      </a:lnTo>
                      <a:lnTo>
                        <a:pt x="1849" y="277"/>
                      </a:lnTo>
                      <a:lnTo>
                        <a:pt x="1876" y="328"/>
                      </a:lnTo>
                      <a:lnTo>
                        <a:pt x="1885" y="388"/>
                      </a:lnTo>
                      <a:lnTo>
                        <a:pt x="1887" y="365"/>
                      </a:lnTo>
                      <a:lnTo>
                        <a:pt x="1905" y="358"/>
                      </a:lnTo>
                      <a:lnTo>
                        <a:pt x="1921" y="386"/>
                      </a:lnTo>
                      <a:lnTo>
                        <a:pt x="1938" y="378"/>
                      </a:lnTo>
                      <a:lnTo>
                        <a:pt x="1935" y="362"/>
                      </a:lnTo>
                      <a:lnTo>
                        <a:pt x="1951" y="339"/>
                      </a:lnTo>
                      <a:lnTo>
                        <a:pt x="1989" y="325"/>
                      </a:lnTo>
                      <a:lnTo>
                        <a:pt x="1984" y="362"/>
                      </a:lnTo>
                      <a:lnTo>
                        <a:pt x="1958" y="372"/>
                      </a:lnTo>
                      <a:lnTo>
                        <a:pt x="1959" y="388"/>
                      </a:lnTo>
                      <a:lnTo>
                        <a:pt x="1987" y="384"/>
                      </a:lnTo>
                      <a:lnTo>
                        <a:pt x="2006" y="409"/>
                      </a:lnTo>
                      <a:lnTo>
                        <a:pt x="1984" y="435"/>
                      </a:lnTo>
                      <a:lnTo>
                        <a:pt x="1964" y="415"/>
                      </a:lnTo>
                      <a:lnTo>
                        <a:pt x="1922" y="417"/>
                      </a:lnTo>
                      <a:lnTo>
                        <a:pt x="1966" y="438"/>
                      </a:lnTo>
                      <a:lnTo>
                        <a:pt x="1969" y="459"/>
                      </a:lnTo>
                      <a:lnTo>
                        <a:pt x="1935" y="491"/>
                      </a:lnTo>
                      <a:lnTo>
                        <a:pt x="1886" y="505"/>
                      </a:lnTo>
                      <a:lnTo>
                        <a:pt x="1885" y="515"/>
                      </a:lnTo>
                      <a:lnTo>
                        <a:pt x="1827" y="556"/>
                      </a:lnTo>
                      <a:lnTo>
                        <a:pt x="1844" y="566"/>
                      </a:lnTo>
                      <a:lnTo>
                        <a:pt x="1830" y="603"/>
                      </a:lnTo>
                      <a:lnTo>
                        <a:pt x="1802" y="607"/>
                      </a:lnTo>
                      <a:lnTo>
                        <a:pt x="1788" y="622"/>
                      </a:lnTo>
                      <a:lnTo>
                        <a:pt x="1756" y="621"/>
                      </a:lnTo>
                      <a:lnTo>
                        <a:pt x="1687" y="605"/>
                      </a:lnTo>
                      <a:lnTo>
                        <a:pt x="1645" y="643"/>
                      </a:lnTo>
                      <a:lnTo>
                        <a:pt x="1632" y="642"/>
                      </a:lnTo>
                      <a:lnTo>
                        <a:pt x="1609" y="689"/>
                      </a:lnTo>
                      <a:lnTo>
                        <a:pt x="1620" y="753"/>
                      </a:lnTo>
                      <a:lnTo>
                        <a:pt x="1593" y="826"/>
                      </a:lnTo>
                      <a:lnTo>
                        <a:pt x="1542" y="810"/>
                      </a:lnTo>
                      <a:lnTo>
                        <a:pt x="1488" y="828"/>
                      </a:lnTo>
                      <a:lnTo>
                        <a:pt x="1459" y="825"/>
                      </a:lnTo>
                      <a:lnTo>
                        <a:pt x="1472" y="807"/>
                      </a:lnTo>
                      <a:lnTo>
                        <a:pt x="1430" y="770"/>
                      </a:lnTo>
                      <a:lnTo>
                        <a:pt x="1400" y="763"/>
                      </a:lnTo>
                      <a:lnTo>
                        <a:pt x="1430" y="798"/>
                      </a:lnTo>
                      <a:lnTo>
                        <a:pt x="1424" y="821"/>
                      </a:lnTo>
                      <a:lnTo>
                        <a:pt x="1393" y="811"/>
                      </a:lnTo>
                      <a:lnTo>
                        <a:pt x="1380" y="816"/>
                      </a:lnTo>
                      <a:lnTo>
                        <a:pt x="1401" y="824"/>
                      </a:lnTo>
                      <a:lnTo>
                        <a:pt x="1389" y="834"/>
                      </a:lnTo>
                      <a:lnTo>
                        <a:pt x="1423" y="843"/>
                      </a:lnTo>
                      <a:lnTo>
                        <a:pt x="1427" y="862"/>
                      </a:lnTo>
                      <a:lnTo>
                        <a:pt x="1413" y="876"/>
                      </a:lnTo>
                      <a:lnTo>
                        <a:pt x="1472" y="908"/>
                      </a:lnTo>
                      <a:lnTo>
                        <a:pt x="1530" y="892"/>
                      </a:lnTo>
                      <a:lnTo>
                        <a:pt x="1561" y="899"/>
                      </a:lnTo>
                      <a:lnTo>
                        <a:pt x="1570" y="917"/>
                      </a:lnTo>
                      <a:lnTo>
                        <a:pt x="1558" y="960"/>
                      </a:lnTo>
                      <a:lnTo>
                        <a:pt x="1571" y="981"/>
                      </a:lnTo>
                      <a:lnTo>
                        <a:pt x="1583" y="964"/>
                      </a:lnTo>
                      <a:lnTo>
                        <a:pt x="1569" y="954"/>
                      </a:lnTo>
                      <a:lnTo>
                        <a:pt x="1575" y="925"/>
                      </a:lnTo>
                      <a:lnTo>
                        <a:pt x="1612" y="946"/>
                      </a:lnTo>
                      <a:lnTo>
                        <a:pt x="1641" y="1023"/>
                      </a:lnTo>
                      <a:lnTo>
                        <a:pt x="1665" y="1060"/>
                      </a:lnTo>
                      <a:lnTo>
                        <a:pt x="1668" y="1098"/>
                      </a:lnTo>
                      <a:lnTo>
                        <a:pt x="1686" y="1144"/>
                      </a:lnTo>
                      <a:lnTo>
                        <a:pt x="1687" y="1159"/>
                      </a:lnTo>
                      <a:lnTo>
                        <a:pt x="1680" y="1166"/>
                      </a:lnTo>
                      <a:lnTo>
                        <a:pt x="1674" y="1162"/>
                      </a:lnTo>
                      <a:lnTo>
                        <a:pt x="1677" y="1144"/>
                      </a:lnTo>
                      <a:lnTo>
                        <a:pt x="1671" y="1135"/>
                      </a:lnTo>
                      <a:lnTo>
                        <a:pt x="1649" y="1195"/>
                      </a:lnTo>
                      <a:lnTo>
                        <a:pt x="1620" y="1236"/>
                      </a:lnTo>
                      <a:lnTo>
                        <a:pt x="1590" y="1241"/>
                      </a:lnTo>
                      <a:lnTo>
                        <a:pt x="1577" y="1232"/>
                      </a:lnTo>
                      <a:lnTo>
                        <a:pt x="1557" y="1246"/>
                      </a:lnTo>
                      <a:lnTo>
                        <a:pt x="1520" y="1260"/>
                      </a:lnTo>
                      <a:lnTo>
                        <a:pt x="1514" y="1295"/>
                      </a:lnTo>
                      <a:lnTo>
                        <a:pt x="1497" y="1310"/>
                      </a:lnTo>
                      <a:lnTo>
                        <a:pt x="1507" y="1319"/>
                      </a:lnTo>
                      <a:lnTo>
                        <a:pt x="1528" y="1300"/>
                      </a:lnTo>
                      <a:lnTo>
                        <a:pt x="1529" y="1264"/>
                      </a:lnTo>
                      <a:lnTo>
                        <a:pt x="1589" y="1252"/>
                      </a:lnTo>
                      <a:lnTo>
                        <a:pt x="1588" y="1278"/>
                      </a:lnTo>
                      <a:lnTo>
                        <a:pt x="1562" y="1298"/>
                      </a:lnTo>
                      <a:lnTo>
                        <a:pt x="1565" y="1326"/>
                      </a:lnTo>
                      <a:lnTo>
                        <a:pt x="1544" y="1328"/>
                      </a:lnTo>
                      <a:lnTo>
                        <a:pt x="1521" y="1357"/>
                      </a:lnTo>
                      <a:lnTo>
                        <a:pt x="1580" y="1344"/>
                      </a:lnTo>
                      <a:lnTo>
                        <a:pt x="1599" y="1385"/>
                      </a:lnTo>
                      <a:lnTo>
                        <a:pt x="1590" y="1334"/>
                      </a:lnTo>
                      <a:lnTo>
                        <a:pt x="1623" y="1316"/>
                      </a:lnTo>
                      <a:lnTo>
                        <a:pt x="1603" y="1279"/>
                      </a:lnTo>
                      <a:lnTo>
                        <a:pt x="1603" y="1259"/>
                      </a:lnTo>
                      <a:lnTo>
                        <a:pt x="1614" y="1244"/>
                      </a:lnTo>
                      <a:lnTo>
                        <a:pt x="1655" y="1272"/>
                      </a:lnTo>
                      <a:lnTo>
                        <a:pt x="1752" y="1249"/>
                      </a:lnTo>
                      <a:lnTo>
                        <a:pt x="1729" y="1205"/>
                      </a:lnTo>
                      <a:lnTo>
                        <a:pt x="1706" y="1210"/>
                      </a:lnTo>
                      <a:lnTo>
                        <a:pt x="1700" y="1205"/>
                      </a:lnTo>
                      <a:lnTo>
                        <a:pt x="1725" y="1200"/>
                      </a:lnTo>
                      <a:lnTo>
                        <a:pt x="1798" y="1200"/>
                      </a:lnTo>
                      <a:lnTo>
                        <a:pt x="1793" y="1214"/>
                      </a:lnTo>
                      <a:lnTo>
                        <a:pt x="1805" y="1223"/>
                      </a:lnTo>
                      <a:lnTo>
                        <a:pt x="1816" y="1204"/>
                      </a:lnTo>
                      <a:lnTo>
                        <a:pt x="1806" y="1200"/>
                      </a:lnTo>
                      <a:lnTo>
                        <a:pt x="1817" y="1195"/>
                      </a:lnTo>
                      <a:lnTo>
                        <a:pt x="1891" y="1213"/>
                      </a:lnTo>
                      <a:lnTo>
                        <a:pt x="1881" y="1227"/>
                      </a:lnTo>
                      <a:lnTo>
                        <a:pt x="1891" y="1228"/>
                      </a:lnTo>
                      <a:lnTo>
                        <a:pt x="1882" y="1240"/>
                      </a:lnTo>
                      <a:lnTo>
                        <a:pt x="1878" y="1258"/>
                      </a:lnTo>
                      <a:lnTo>
                        <a:pt x="1887" y="1272"/>
                      </a:lnTo>
                      <a:lnTo>
                        <a:pt x="1898" y="1258"/>
                      </a:lnTo>
                      <a:lnTo>
                        <a:pt x="1893" y="1250"/>
                      </a:lnTo>
                      <a:lnTo>
                        <a:pt x="1903" y="1233"/>
                      </a:lnTo>
                      <a:lnTo>
                        <a:pt x="1918" y="1235"/>
                      </a:lnTo>
                      <a:lnTo>
                        <a:pt x="1929" y="1250"/>
                      </a:lnTo>
                      <a:lnTo>
                        <a:pt x="1940" y="1237"/>
                      </a:lnTo>
                      <a:lnTo>
                        <a:pt x="1924" y="1227"/>
                      </a:lnTo>
                      <a:lnTo>
                        <a:pt x="1907" y="1222"/>
                      </a:lnTo>
                      <a:lnTo>
                        <a:pt x="1955" y="1222"/>
                      </a:lnTo>
                      <a:lnTo>
                        <a:pt x="1947" y="1227"/>
                      </a:lnTo>
                      <a:lnTo>
                        <a:pt x="1949" y="1233"/>
                      </a:lnTo>
                      <a:lnTo>
                        <a:pt x="2020" y="1195"/>
                      </a:lnTo>
                      <a:lnTo>
                        <a:pt x="2035" y="1198"/>
                      </a:lnTo>
                      <a:lnTo>
                        <a:pt x="2042" y="1221"/>
                      </a:lnTo>
                      <a:lnTo>
                        <a:pt x="2029" y="1228"/>
                      </a:lnTo>
                      <a:lnTo>
                        <a:pt x="2030" y="1241"/>
                      </a:lnTo>
                      <a:lnTo>
                        <a:pt x="2042" y="1251"/>
                      </a:lnTo>
                      <a:lnTo>
                        <a:pt x="2046" y="1244"/>
                      </a:lnTo>
                      <a:lnTo>
                        <a:pt x="2037" y="1231"/>
                      </a:lnTo>
                      <a:lnTo>
                        <a:pt x="2063" y="1228"/>
                      </a:lnTo>
                      <a:lnTo>
                        <a:pt x="2072" y="1212"/>
                      </a:lnTo>
                      <a:lnTo>
                        <a:pt x="2128" y="1214"/>
                      </a:lnTo>
                      <a:lnTo>
                        <a:pt x="2135" y="1235"/>
                      </a:lnTo>
                      <a:lnTo>
                        <a:pt x="2153" y="1256"/>
                      </a:lnTo>
                      <a:lnTo>
                        <a:pt x="2144" y="1278"/>
                      </a:lnTo>
                      <a:lnTo>
                        <a:pt x="2187" y="1296"/>
                      </a:lnTo>
                      <a:lnTo>
                        <a:pt x="2160" y="1315"/>
                      </a:lnTo>
                      <a:lnTo>
                        <a:pt x="2091" y="1380"/>
                      </a:lnTo>
                      <a:lnTo>
                        <a:pt x="2071" y="1411"/>
                      </a:lnTo>
                      <a:lnTo>
                        <a:pt x="2053" y="1406"/>
                      </a:lnTo>
                      <a:lnTo>
                        <a:pt x="2051" y="1413"/>
                      </a:lnTo>
                      <a:lnTo>
                        <a:pt x="2063" y="1421"/>
                      </a:lnTo>
                      <a:lnTo>
                        <a:pt x="2056" y="1440"/>
                      </a:lnTo>
                      <a:lnTo>
                        <a:pt x="2051" y="1504"/>
                      </a:lnTo>
                      <a:lnTo>
                        <a:pt x="2038" y="1508"/>
                      </a:lnTo>
                      <a:lnTo>
                        <a:pt x="2052" y="1524"/>
                      </a:lnTo>
                      <a:lnTo>
                        <a:pt x="2057" y="1497"/>
                      </a:lnTo>
                      <a:lnTo>
                        <a:pt x="2070" y="1560"/>
                      </a:lnTo>
                      <a:lnTo>
                        <a:pt x="2077" y="1682"/>
                      </a:lnTo>
                      <a:lnTo>
                        <a:pt x="2076" y="1682"/>
                      </a:lnTo>
                      <a:lnTo>
                        <a:pt x="2070" y="1684"/>
                      </a:lnTo>
                      <a:lnTo>
                        <a:pt x="2061" y="1681"/>
                      </a:lnTo>
                      <a:lnTo>
                        <a:pt x="2072" y="1689"/>
                      </a:lnTo>
                      <a:lnTo>
                        <a:pt x="2081" y="1710"/>
                      </a:lnTo>
                      <a:lnTo>
                        <a:pt x="2086" y="1749"/>
                      </a:lnTo>
                      <a:lnTo>
                        <a:pt x="2079" y="1743"/>
                      </a:lnTo>
                      <a:lnTo>
                        <a:pt x="2070" y="1755"/>
                      </a:lnTo>
                      <a:lnTo>
                        <a:pt x="2086" y="1759"/>
                      </a:lnTo>
                      <a:lnTo>
                        <a:pt x="2086" y="179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3" name="Freeform 15"/>
                <p:cNvSpPr>
                  <a:spLocks/>
                </p:cNvSpPr>
                <p:nvPr/>
              </p:nvSpPr>
              <p:spPr bwMode="auto">
                <a:xfrm>
                  <a:off x="7403529" y="1118511"/>
                  <a:ext cx="82701" cy="164284"/>
                </a:xfrm>
                <a:custGeom>
                  <a:avLst/>
                  <a:gdLst>
                    <a:gd name="T0" fmla="*/ 2147483646 w 156"/>
                    <a:gd name="T1" fmla="*/ 2147483646 h 307"/>
                    <a:gd name="T2" fmla="*/ 2147483646 w 156"/>
                    <a:gd name="T3" fmla="*/ 2147483646 h 307"/>
                    <a:gd name="T4" fmla="*/ 2147483646 w 156"/>
                    <a:gd name="T5" fmla="*/ 2147483646 h 307"/>
                    <a:gd name="T6" fmla="*/ 2147483646 w 156"/>
                    <a:gd name="T7" fmla="*/ 2147483646 h 307"/>
                    <a:gd name="T8" fmla="*/ 2147483646 w 156"/>
                    <a:gd name="T9" fmla="*/ 2147483646 h 307"/>
                    <a:gd name="T10" fmla="*/ 2147483646 w 156"/>
                    <a:gd name="T11" fmla="*/ 2147483646 h 307"/>
                    <a:gd name="T12" fmla="*/ 2147483646 w 156"/>
                    <a:gd name="T13" fmla="*/ 2147483646 h 307"/>
                    <a:gd name="T14" fmla="*/ 2147483646 w 156"/>
                    <a:gd name="T15" fmla="*/ 2147483646 h 307"/>
                    <a:gd name="T16" fmla="*/ 2147483646 w 156"/>
                    <a:gd name="T17" fmla="*/ 2147483646 h 307"/>
                    <a:gd name="T18" fmla="*/ 2147483646 w 156"/>
                    <a:gd name="T19" fmla="*/ 2147483646 h 307"/>
                    <a:gd name="T20" fmla="*/ 2147483646 w 156"/>
                    <a:gd name="T21" fmla="*/ 2147483646 h 307"/>
                    <a:gd name="T22" fmla="*/ 2147483646 w 156"/>
                    <a:gd name="T23" fmla="*/ 2147483646 h 307"/>
                    <a:gd name="T24" fmla="*/ 0 w 156"/>
                    <a:gd name="T25" fmla="*/ 2147483646 h 307"/>
                    <a:gd name="T26" fmla="*/ 2147483646 w 156"/>
                    <a:gd name="T27" fmla="*/ 2147483646 h 307"/>
                    <a:gd name="T28" fmla="*/ 2147483646 w 156"/>
                    <a:gd name="T29" fmla="*/ 2147483646 h 307"/>
                    <a:gd name="T30" fmla="*/ 2147483646 w 156"/>
                    <a:gd name="T31" fmla="*/ 2147483646 h 307"/>
                    <a:gd name="T32" fmla="*/ 2147483646 w 156"/>
                    <a:gd name="T33" fmla="*/ 2147483646 h 307"/>
                    <a:gd name="T34" fmla="*/ 2147483646 w 156"/>
                    <a:gd name="T35" fmla="*/ 2147483646 h 307"/>
                    <a:gd name="T36" fmla="*/ 2147483646 w 156"/>
                    <a:gd name="T37" fmla="*/ 2147483646 h 307"/>
                    <a:gd name="T38" fmla="*/ 2147483646 w 156"/>
                    <a:gd name="T39" fmla="*/ 2147483646 h 307"/>
                    <a:gd name="T40" fmla="*/ 2147483646 w 156"/>
                    <a:gd name="T41" fmla="*/ 2147483646 h 307"/>
                    <a:gd name="T42" fmla="*/ 2147483646 w 156"/>
                    <a:gd name="T43" fmla="*/ 0 h 307"/>
                    <a:gd name="T44" fmla="*/ 2147483646 w 156"/>
                    <a:gd name="T45" fmla="*/ 2147483646 h 30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6"/>
                    <a:gd name="T70" fmla="*/ 0 h 307"/>
                    <a:gd name="T71" fmla="*/ 156 w 156"/>
                    <a:gd name="T72" fmla="*/ 307 h 30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6" h="307">
                      <a:moveTo>
                        <a:pt x="124" y="1"/>
                      </a:moveTo>
                      <a:lnTo>
                        <a:pt x="141" y="20"/>
                      </a:lnTo>
                      <a:lnTo>
                        <a:pt x="155" y="54"/>
                      </a:lnTo>
                      <a:lnTo>
                        <a:pt x="156" y="92"/>
                      </a:lnTo>
                      <a:lnTo>
                        <a:pt x="151" y="105"/>
                      </a:lnTo>
                      <a:lnTo>
                        <a:pt x="149" y="165"/>
                      </a:lnTo>
                      <a:lnTo>
                        <a:pt x="118" y="199"/>
                      </a:lnTo>
                      <a:lnTo>
                        <a:pt x="128" y="237"/>
                      </a:lnTo>
                      <a:lnTo>
                        <a:pt x="119" y="261"/>
                      </a:lnTo>
                      <a:lnTo>
                        <a:pt x="123" y="307"/>
                      </a:lnTo>
                      <a:lnTo>
                        <a:pt x="59" y="293"/>
                      </a:lnTo>
                      <a:lnTo>
                        <a:pt x="24" y="226"/>
                      </a:lnTo>
                      <a:lnTo>
                        <a:pt x="0" y="134"/>
                      </a:lnTo>
                      <a:lnTo>
                        <a:pt x="13" y="93"/>
                      </a:lnTo>
                      <a:lnTo>
                        <a:pt x="33" y="51"/>
                      </a:lnTo>
                      <a:lnTo>
                        <a:pt x="59" y="34"/>
                      </a:lnTo>
                      <a:lnTo>
                        <a:pt x="86" y="26"/>
                      </a:lnTo>
                      <a:lnTo>
                        <a:pt x="81" y="23"/>
                      </a:lnTo>
                      <a:lnTo>
                        <a:pt x="83" y="18"/>
                      </a:lnTo>
                      <a:lnTo>
                        <a:pt x="100" y="19"/>
                      </a:lnTo>
                      <a:lnTo>
                        <a:pt x="111" y="14"/>
                      </a:lnTo>
                      <a:lnTo>
                        <a:pt x="115" y="0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4" name="Freeform 25"/>
                <p:cNvSpPr>
                  <a:spLocks/>
                </p:cNvSpPr>
                <p:nvPr/>
              </p:nvSpPr>
              <p:spPr bwMode="auto">
                <a:xfrm>
                  <a:off x="6282320" y="4269281"/>
                  <a:ext cx="1162158" cy="812533"/>
                </a:xfrm>
                <a:custGeom>
                  <a:avLst/>
                  <a:gdLst>
                    <a:gd name="T0" fmla="*/ 2147483646 w 2192"/>
                    <a:gd name="T1" fmla="*/ 2147483646 h 1516"/>
                    <a:gd name="T2" fmla="*/ 2147483646 w 2192"/>
                    <a:gd name="T3" fmla="*/ 2147483646 h 1516"/>
                    <a:gd name="T4" fmla="*/ 2147483646 w 2192"/>
                    <a:gd name="T5" fmla="*/ 2147483646 h 1516"/>
                    <a:gd name="T6" fmla="*/ 2147483646 w 2192"/>
                    <a:gd name="T7" fmla="*/ 2147483646 h 1516"/>
                    <a:gd name="T8" fmla="*/ 2147483646 w 2192"/>
                    <a:gd name="T9" fmla="*/ 2147483646 h 1516"/>
                    <a:gd name="T10" fmla="*/ 2147483646 w 2192"/>
                    <a:gd name="T11" fmla="*/ 2147483646 h 1516"/>
                    <a:gd name="T12" fmla="*/ 2147483646 w 2192"/>
                    <a:gd name="T13" fmla="*/ 2147483646 h 1516"/>
                    <a:gd name="T14" fmla="*/ 2147483646 w 2192"/>
                    <a:gd name="T15" fmla="*/ 2147483646 h 1516"/>
                    <a:gd name="T16" fmla="*/ 2147483646 w 2192"/>
                    <a:gd name="T17" fmla="*/ 2147483646 h 1516"/>
                    <a:gd name="T18" fmla="*/ 2147483646 w 2192"/>
                    <a:gd name="T19" fmla="*/ 2147483646 h 1516"/>
                    <a:gd name="T20" fmla="*/ 2147483646 w 2192"/>
                    <a:gd name="T21" fmla="*/ 2147483646 h 1516"/>
                    <a:gd name="T22" fmla="*/ 2147483646 w 2192"/>
                    <a:gd name="T23" fmla="*/ 2147483646 h 1516"/>
                    <a:gd name="T24" fmla="*/ 2147483646 w 2192"/>
                    <a:gd name="T25" fmla="*/ 2147483646 h 1516"/>
                    <a:gd name="T26" fmla="*/ 2147483646 w 2192"/>
                    <a:gd name="T27" fmla="*/ 2147483646 h 1516"/>
                    <a:gd name="T28" fmla="*/ 2147483646 w 2192"/>
                    <a:gd name="T29" fmla="*/ 2147483646 h 1516"/>
                    <a:gd name="T30" fmla="*/ 2147483646 w 2192"/>
                    <a:gd name="T31" fmla="*/ 2147483646 h 1516"/>
                    <a:gd name="T32" fmla="*/ 2147483646 w 2192"/>
                    <a:gd name="T33" fmla="*/ 2147483646 h 1516"/>
                    <a:gd name="T34" fmla="*/ 2147483646 w 2192"/>
                    <a:gd name="T35" fmla="*/ 2147483646 h 1516"/>
                    <a:gd name="T36" fmla="*/ 2147483646 w 2192"/>
                    <a:gd name="T37" fmla="*/ 2147483646 h 1516"/>
                    <a:gd name="T38" fmla="*/ 2147483646 w 2192"/>
                    <a:gd name="T39" fmla="*/ 2147483646 h 1516"/>
                    <a:gd name="T40" fmla="*/ 2147483646 w 2192"/>
                    <a:gd name="T41" fmla="*/ 2147483646 h 1516"/>
                    <a:gd name="T42" fmla="*/ 2147483646 w 2192"/>
                    <a:gd name="T43" fmla="*/ 2147483646 h 1516"/>
                    <a:gd name="T44" fmla="*/ 2147483646 w 2192"/>
                    <a:gd name="T45" fmla="*/ 2147483646 h 1516"/>
                    <a:gd name="T46" fmla="*/ 2147483646 w 2192"/>
                    <a:gd name="T47" fmla="*/ 2147483646 h 1516"/>
                    <a:gd name="T48" fmla="*/ 2147483646 w 2192"/>
                    <a:gd name="T49" fmla="*/ 2147483646 h 1516"/>
                    <a:gd name="T50" fmla="*/ 2147483646 w 2192"/>
                    <a:gd name="T51" fmla="*/ 2147483646 h 1516"/>
                    <a:gd name="T52" fmla="*/ 2147483646 w 2192"/>
                    <a:gd name="T53" fmla="*/ 2147483646 h 1516"/>
                    <a:gd name="T54" fmla="*/ 2147483646 w 2192"/>
                    <a:gd name="T55" fmla="*/ 2147483646 h 1516"/>
                    <a:gd name="T56" fmla="*/ 2147483646 w 2192"/>
                    <a:gd name="T57" fmla="*/ 2147483646 h 1516"/>
                    <a:gd name="T58" fmla="*/ 2147483646 w 2192"/>
                    <a:gd name="T59" fmla="*/ 2147483646 h 1516"/>
                    <a:gd name="T60" fmla="*/ 2147483646 w 2192"/>
                    <a:gd name="T61" fmla="*/ 2147483646 h 1516"/>
                    <a:gd name="T62" fmla="*/ 2147483646 w 2192"/>
                    <a:gd name="T63" fmla="*/ 2147483646 h 1516"/>
                    <a:gd name="T64" fmla="*/ 2147483646 w 2192"/>
                    <a:gd name="T65" fmla="*/ 2147483646 h 1516"/>
                    <a:gd name="T66" fmla="*/ 2147483646 w 2192"/>
                    <a:gd name="T67" fmla="*/ 2147483646 h 1516"/>
                    <a:gd name="T68" fmla="*/ 2147483646 w 2192"/>
                    <a:gd name="T69" fmla="*/ 2147483646 h 1516"/>
                    <a:gd name="T70" fmla="*/ 2147483646 w 2192"/>
                    <a:gd name="T71" fmla="*/ 2147483646 h 1516"/>
                    <a:gd name="T72" fmla="*/ 2147483646 w 2192"/>
                    <a:gd name="T73" fmla="*/ 2147483646 h 1516"/>
                    <a:gd name="T74" fmla="*/ 2147483646 w 2192"/>
                    <a:gd name="T75" fmla="*/ 2147483646 h 1516"/>
                    <a:gd name="T76" fmla="*/ 2147483646 w 2192"/>
                    <a:gd name="T77" fmla="*/ 2147483646 h 1516"/>
                    <a:gd name="T78" fmla="*/ 2147483646 w 2192"/>
                    <a:gd name="T79" fmla="*/ 2147483646 h 1516"/>
                    <a:gd name="T80" fmla="*/ 2147483646 w 2192"/>
                    <a:gd name="T81" fmla="*/ 2147483646 h 1516"/>
                    <a:gd name="T82" fmla="*/ 2147483646 w 2192"/>
                    <a:gd name="T83" fmla="*/ 2147483646 h 1516"/>
                    <a:gd name="T84" fmla="*/ 2147483646 w 2192"/>
                    <a:gd name="T85" fmla="*/ 2147483646 h 1516"/>
                    <a:gd name="T86" fmla="*/ 2147483646 w 2192"/>
                    <a:gd name="T87" fmla="*/ 2147483646 h 1516"/>
                    <a:gd name="T88" fmla="*/ 2147483646 w 2192"/>
                    <a:gd name="T89" fmla="*/ 2147483646 h 1516"/>
                    <a:gd name="T90" fmla="*/ 2147483646 w 2192"/>
                    <a:gd name="T91" fmla="*/ 2147483646 h 1516"/>
                    <a:gd name="T92" fmla="*/ 2147483646 w 2192"/>
                    <a:gd name="T93" fmla="*/ 2147483646 h 1516"/>
                    <a:gd name="T94" fmla="*/ 2147483646 w 2192"/>
                    <a:gd name="T95" fmla="*/ 2147483646 h 1516"/>
                    <a:gd name="T96" fmla="*/ 2147483646 w 2192"/>
                    <a:gd name="T97" fmla="*/ 2147483646 h 1516"/>
                    <a:gd name="T98" fmla="*/ 2147483646 w 2192"/>
                    <a:gd name="T99" fmla="*/ 2147483646 h 1516"/>
                    <a:gd name="T100" fmla="*/ 2147483646 w 2192"/>
                    <a:gd name="T101" fmla="*/ 2147483646 h 1516"/>
                    <a:gd name="T102" fmla="*/ 2147483646 w 2192"/>
                    <a:gd name="T103" fmla="*/ 2147483646 h 1516"/>
                    <a:gd name="T104" fmla="*/ 2147483646 w 2192"/>
                    <a:gd name="T105" fmla="*/ 2147483646 h 1516"/>
                    <a:gd name="T106" fmla="*/ 2147483646 w 2192"/>
                    <a:gd name="T107" fmla="*/ 2147483646 h 1516"/>
                    <a:gd name="T108" fmla="*/ 2147483646 w 2192"/>
                    <a:gd name="T109" fmla="*/ 2147483646 h 1516"/>
                    <a:gd name="T110" fmla="*/ 2147483646 w 2192"/>
                    <a:gd name="T111" fmla="*/ 2147483646 h 1516"/>
                    <a:gd name="T112" fmla="*/ 2147483646 w 2192"/>
                    <a:gd name="T113" fmla="*/ 2147483646 h 1516"/>
                    <a:gd name="T114" fmla="*/ 2147483646 w 2192"/>
                    <a:gd name="T115" fmla="*/ 2147483646 h 1516"/>
                    <a:gd name="T116" fmla="*/ 2147483646 w 2192"/>
                    <a:gd name="T117" fmla="*/ 2147483646 h 1516"/>
                    <a:gd name="T118" fmla="*/ 2147483646 w 2192"/>
                    <a:gd name="T119" fmla="*/ 2147483646 h 151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92"/>
                    <a:gd name="T181" fmla="*/ 0 h 1516"/>
                    <a:gd name="T182" fmla="*/ 2192 w 2192"/>
                    <a:gd name="T183" fmla="*/ 1516 h 151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92" h="1516">
                      <a:moveTo>
                        <a:pt x="583" y="983"/>
                      </a:moveTo>
                      <a:lnTo>
                        <a:pt x="609" y="987"/>
                      </a:lnTo>
                      <a:lnTo>
                        <a:pt x="715" y="922"/>
                      </a:lnTo>
                      <a:lnTo>
                        <a:pt x="746" y="912"/>
                      </a:lnTo>
                      <a:lnTo>
                        <a:pt x="820" y="929"/>
                      </a:lnTo>
                      <a:lnTo>
                        <a:pt x="841" y="918"/>
                      </a:lnTo>
                      <a:lnTo>
                        <a:pt x="862" y="936"/>
                      </a:lnTo>
                      <a:lnTo>
                        <a:pt x="928" y="946"/>
                      </a:lnTo>
                      <a:lnTo>
                        <a:pt x="942" y="940"/>
                      </a:lnTo>
                      <a:lnTo>
                        <a:pt x="956" y="914"/>
                      </a:lnTo>
                      <a:lnTo>
                        <a:pt x="1016" y="911"/>
                      </a:lnTo>
                      <a:lnTo>
                        <a:pt x="1051" y="926"/>
                      </a:lnTo>
                      <a:lnTo>
                        <a:pt x="1049" y="949"/>
                      </a:lnTo>
                      <a:lnTo>
                        <a:pt x="1104" y="946"/>
                      </a:lnTo>
                      <a:lnTo>
                        <a:pt x="1123" y="962"/>
                      </a:lnTo>
                      <a:lnTo>
                        <a:pt x="1117" y="983"/>
                      </a:lnTo>
                      <a:lnTo>
                        <a:pt x="1204" y="1022"/>
                      </a:lnTo>
                      <a:lnTo>
                        <a:pt x="1195" y="1055"/>
                      </a:lnTo>
                      <a:lnTo>
                        <a:pt x="1233" y="1065"/>
                      </a:lnTo>
                      <a:lnTo>
                        <a:pt x="1238" y="1107"/>
                      </a:lnTo>
                      <a:lnTo>
                        <a:pt x="1289" y="1140"/>
                      </a:lnTo>
                      <a:lnTo>
                        <a:pt x="1298" y="1163"/>
                      </a:lnTo>
                      <a:lnTo>
                        <a:pt x="1325" y="1191"/>
                      </a:lnTo>
                      <a:lnTo>
                        <a:pt x="1343" y="1194"/>
                      </a:lnTo>
                      <a:lnTo>
                        <a:pt x="1344" y="1227"/>
                      </a:lnTo>
                      <a:lnTo>
                        <a:pt x="1385" y="1265"/>
                      </a:lnTo>
                      <a:lnTo>
                        <a:pt x="1440" y="1291"/>
                      </a:lnTo>
                      <a:lnTo>
                        <a:pt x="1474" y="1326"/>
                      </a:lnTo>
                      <a:lnTo>
                        <a:pt x="1505" y="1389"/>
                      </a:lnTo>
                      <a:lnTo>
                        <a:pt x="1531" y="1397"/>
                      </a:lnTo>
                      <a:lnTo>
                        <a:pt x="1575" y="1483"/>
                      </a:lnTo>
                      <a:lnTo>
                        <a:pt x="1649" y="1516"/>
                      </a:lnTo>
                      <a:lnTo>
                        <a:pt x="1755" y="1455"/>
                      </a:lnTo>
                      <a:lnTo>
                        <a:pt x="1771" y="1478"/>
                      </a:lnTo>
                      <a:lnTo>
                        <a:pt x="1822" y="1485"/>
                      </a:lnTo>
                      <a:lnTo>
                        <a:pt x="1855" y="1464"/>
                      </a:lnTo>
                      <a:lnTo>
                        <a:pt x="1855" y="1445"/>
                      </a:lnTo>
                      <a:lnTo>
                        <a:pt x="1924" y="1463"/>
                      </a:lnTo>
                      <a:lnTo>
                        <a:pt x="1982" y="1501"/>
                      </a:lnTo>
                      <a:lnTo>
                        <a:pt x="2031" y="1499"/>
                      </a:lnTo>
                      <a:lnTo>
                        <a:pt x="2040" y="1459"/>
                      </a:lnTo>
                      <a:lnTo>
                        <a:pt x="2066" y="1449"/>
                      </a:lnTo>
                      <a:lnTo>
                        <a:pt x="2061" y="1423"/>
                      </a:lnTo>
                      <a:lnTo>
                        <a:pt x="2133" y="1357"/>
                      </a:lnTo>
                      <a:lnTo>
                        <a:pt x="2149" y="1362"/>
                      </a:lnTo>
                      <a:lnTo>
                        <a:pt x="2159" y="1347"/>
                      </a:lnTo>
                      <a:lnTo>
                        <a:pt x="2133" y="1302"/>
                      </a:lnTo>
                      <a:lnTo>
                        <a:pt x="2128" y="1287"/>
                      </a:lnTo>
                      <a:lnTo>
                        <a:pt x="2098" y="1272"/>
                      </a:lnTo>
                      <a:lnTo>
                        <a:pt x="2118" y="1260"/>
                      </a:lnTo>
                      <a:lnTo>
                        <a:pt x="2101" y="1224"/>
                      </a:lnTo>
                      <a:lnTo>
                        <a:pt x="2081" y="1209"/>
                      </a:lnTo>
                      <a:lnTo>
                        <a:pt x="2071" y="1194"/>
                      </a:lnTo>
                      <a:lnTo>
                        <a:pt x="2066" y="1199"/>
                      </a:lnTo>
                      <a:lnTo>
                        <a:pt x="2064" y="1163"/>
                      </a:lnTo>
                      <a:lnTo>
                        <a:pt x="2029" y="1153"/>
                      </a:lnTo>
                      <a:lnTo>
                        <a:pt x="2019" y="1138"/>
                      </a:lnTo>
                      <a:lnTo>
                        <a:pt x="1998" y="1153"/>
                      </a:lnTo>
                      <a:lnTo>
                        <a:pt x="1952" y="1149"/>
                      </a:lnTo>
                      <a:lnTo>
                        <a:pt x="1961" y="1117"/>
                      </a:lnTo>
                      <a:lnTo>
                        <a:pt x="1951" y="1102"/>
                      </a:lnTo>
                      <a:lnTo>
                        <a:pt x="1920" y="1129"/>
                      </a:lnTo>
                      <a:lnTo>
                        <a:pt x="1905" y="1129"/>
                      </a:lnTo>
                      <a:lnTo>
                        <a:pt x="1905" y="1071"/>
                      </a:lnTo>
                      <a:lnTo>
                        <a:pt x="1883" y="1061"/>
                      </a:lnTo>
                      <a:lnTo>
                        <a:pt x="1878" y="1046"/>
                      </a:lnTo>
                      <a:lnTo>
                        <a:pt x="1894" y="1031"/>
                      </a:lnTo>
                      <a:lnTo>
                        <a:pt x="1894" y="1005"/>
                      </a:lnTo>
                      <a:lnTo>
                        <a:pt x="1913" y="969"/>
                      </a:lnTo>
                      <a:lnTo>
                        <a:pt x="1913" y="943"/>
                      </a:lnTo>
                      <a:lnTo>
                        <a:pt x="1938" y="927"/>
                      </a:lnTo>
                      <a:lnTo>
                        <a:pt x="1896" y="866"/>
                      </a:lnTo>
                      <a:lnTo>
                        <a:pt x="1906" y="856"/>
                      </a:lnTo>
                      <a:lnTo>
                        <a:pt x="1932" y="851"/>
                      </a:lnTo>
                      <a:lnTo>
                        <a:pt x="1976" y="788"/>
                      </a:lnTo>
                      <a:lnTo>
                        <a:pt x="1998" y="783"/>
                      </a:lnTo>
                      <a:lnTo>
                        <a:pt x="1983" y="735"/>
                      </a:lnTo>
                      <a:lnTo>
                        <a:pt x="2001" y="730"/>
                      </a:lnTo>
                      <a:lnTo>
                        <a:pt x="1992" y="699"/>
                      </a:lnTo>
                      <a:lnTo>
                        <a:pt x="1996" y="676"/>
                      </a:lnTo>
                      <a:lnTo>
                        <a:pt x="2045" y="640"/>
                      </a:lnTo>
                      <a:lnTo>
                        <a:pt x="2056" y="639"/>
                      </a:lnTo>
                      <a:lnTo>
                        <a:pt x="2066" y="608"/>
                      </a:lnTo>
                      <a:lnTo>
                        <a:pt x="2020" y="583"/>
                      </a:lnTo>
                      <a:lnTo>
                        <a:pt x="2020" y="568"/>
                      </a:lnTo>
                      <a:lnTo>
                        <a:pt x="2003" y="562"/>
                      </a:lnTo>
                      <a:lnTo>
                        <a:pt x="2008" y="537"/>
                      </a:lnTo>
                      <a:lnTo>
                        <a:pt x="2024" y="532"/>
                      </a:lnTo>
                      <a:lnTo>
                        <a:pt x="2105" y="532"/>
                      </a:lnTo>
                      <a:lnTo>
                        <a:pt x="2136" y="510"/>
                      </a:lnTo>
                      <a:lnTo>
                        <a:pt x="2187" y="500"/>
                      </a:lnTo>
                      <a:lnTo>
                        <a:pt x="2192" y="485"/>
                      </a:lnTo>
                      <a:lnTo>
                        <a:pt x="2177" y="480"/>
                      </a:lnTo>
                      <a:lnTo>
                        <a:pt x="2177" y="449"/>
                      </a:lnTo>
                      <a:lnTo>
                        <a:pt x="2186" y="439"/>
                      </a:lnTo>
                      <a:lnTo>
                        <a:pt x="2155" y="439"/>
                      </a:lnTo>
                      <a:lnTo>
                        <a:pt x="2140" y="423"/>
                      </a:lnTo>
                      <a:lnTo>
                        <a:pt x="2135" y="362"/>
                      </a:lnTo>
                      <a:lnTo>
                        <a:pt x="2138" y="347"/>
                      </a:lnTo>
                      <a:lnTo>
                        <a:pt x="2128" y="337"/>
                      </a:lnTo>
                      <a:lnTo>
                        <a:pt x="2123" y="311"/>
                      </a:lnTo>
                      <a:lnTo>
                        <a:pt x="2103" y="306"/>
                      </a:lnTo>
                      <a:lnTo>
                        <a:pt x="2113" y="286"/>
                      </a:lnTo>
                      <a:lnTo>
                        <a:pt x="2036" y="270"/>
                      </a:lnTo>
                      <a:lnTo>
                        <a:pt x="2021" y="316"/>
                      </a:lnTo>
                      <a:lnTo>
                        <a:pt x="2006" y="338"/>
                      </a:lnTo>
                      <a:lnTo>
                        <a:pt x="1980" y="343"/>
                      </a:lnTo>
                      <a:lnTo>
                        <a:pt x="1965" y="358"/>
                      </a:lnTo>
                      <a:lnTo>
                        <a:pt x="1945" y="348"/>
                      </a:lnTo>
                      <a:lnTo>
                        <a:pt x="1914" y="384"/>
                      </a:lnTo>
                      <a:lnTo>
                        <a:pt x="1925" y="425"/>
                      </a:lnTo>
                      <a:lnTo>
                        <a:pt x="1895" y="441"/>
                      </a:lnTo>
                      <a:lnTo>
                        <a:pt x="1895" y="457"/>
                      </a:lnTo>
                      <a:lnTo>
                        <a:pt x="1874" y="462"/>
                      </a:lnTo>
                      <a:lnTo>
                        <a:pt x="1844" y="487"/>
                      </a:lnTo>
                      <a:lnTo>
                        <a:pt x="1803" y="499"/>
                      </a:lnTo>
                      <a:lnTo>
                        <a:pt x="1799" y="529"/>
                      </a:lnTo>
                      <a:lnTo>
                        <a:pt x="1779" y="534"/>
                      </a:lnTo>
                      <a:lnTo>
                        <a:pt x="1774" y="514"/>
                      </a:lnTo>
                      <a:lnTo>
                        <a:pt x="1733" y="545"/>
                      </a:lnTo>
                      <a:lnTo>
                        <a:pt x="1723" y="545"/>
                      </a:lnTo>
                      <a:lnTo>
                        <a:pt x="1716" y="519"/>
                      </a:lnTo>
                      <a:lnTo>
                        <a:pt x="1696" y="478"/>
                      </a:lnTo>
                      <a:lnTo>
                        <a:pt x="1660" y="439"/>
                      </a:lnTo>
                      <a:lnTo>
                        <a:pt x="1614" y="449"/>
                      </a:lnTo>
                      <a:lnTo>
                        <a:pt x="1594" y="469"/>
                      </a:lnTo>
                      <a:lnTo>
                        <a:pt x="1579" y="464"/>
                      </a:lnTo>
                      <a:lnTo>
                        <a:pt x="1548" y="464"/>
                      </a:lnTo>
                      <a:lnTo>
                        <a:pt x="1543" y="476"/>
                      </a:lnTo>
                      <a:lnTo>
                        <a:pt x="1528" y="471"/>
                      </a:lnTo>
                      <a:lnTo>
                        <a:pt x="1533" y="450"/>
                      </a:lnTo>
                      <a:lnTo>
                        <a:pt x="1521" y="420"/>
                      </a:lnTo>
                      <a:lnTo>
                        <a:pt x="1526" y="383"/>
                      </a:lnTo>
                      <a:lnTo>
                        <a:pt x="1547" y="352"/>
                      </a:lnTo>
                      <a:lnTo>
                        <a:pt x="1572" y="347"/>
                      </a:lnTo>
                      <a:lnTo>
                        <a:pt x="1566" y="286"/>
                      </a:lnTo>
                      <a:lnTo>
                        <a:pt x="1551" y="276"/>
                      </a:lnTo>
                      <a:lnTo>
                        <a:pt x="1561" y="245"/>
                      </a:lnTo>
                      <a:lnTo>
                        <a:pt x="1590" y="224"/>
                      </a:lnTo>
                      <a:lnTo>
                        <a:pt x="1600" y="188"/>
                      </a:lnTo>
                      <a:lnTo>
                        <a:pt x="1616" y="167"/>
                      </a:lnTo>
                      <a:lnTo>
                        <a:pt x="1610" y="162"/>
                      </a:lnTo>
                      <a:lnTo>
                        <a:pt x="1610" y="142"/>
                      </a:lnTo>
                      <a:lnTo>
                        <a:pt x="1626" y="126"/>
                      </a:lnTo>
                      <a:lnTo>
                        <a:pt x="1651" y="115"/>
                      </a:lnTo>
                      <a:lnTo>
                        <a:pt x="1627" y="97"/>
                      </a:lnTo>
                      <a:lnTo>
                        <a:pt x="1639" y="75"/>
                      </a:lnTo>
                      <a:lnTo>
                        <a:pt x="1639" y="60"/>
                      </a:lnTo>
                      <a:lnTo>
                        <a:pt x="1659" y="34"/>
                      </a:lnTo>
                      <a:lnTo>
                        <a:pt x="1628" y="41"/>
                      </a:lnTo>
                      <a:lnTo>
                        <a:pt x="1608" y="31"/>
                      </a:lnTo>
                      <a:lnTo>
                        <a:pt x="1603" y="10"/>
                      </a:lnTo>
                      <a:lnTo>
                        <a:pt x="1577" y="0"/>
                      </a:lnTo>
                      <a:lnTo>
                        <a:pt x="1562" y="5"/>
                      </a:lnTo>
                      <a:lnTo>
                        <a:pt x="1506" y="56"/>
                      </a:lnTo>
                      <a:lnTo>
                        <a:pt x="1491" y="51"/>
                      </a:lnTo>
                      <a:lnTo>
                        <a:pt x="1460" y="68"/>
                      </a:lnTo>
                      <a:lnTo>
                        <a:pt x="1429" y="93"/>
                      </a:lnTo>
                      <a:lnTo>
                        <a:pt x="1418" y="85"/>
                      </a:lnTo>
                      <a:lnTo>
                        <a:pt x="1382" y="85"/>
                      </a:lnTo>
                      <a:lnTo>
                        <a:pt x="1316" y="133"/>
                      </a:lnTo>
                      <a:lnTo>
                        <a:pt x="1301" y="128"/>
                      </a:lnTo>
                      <a:lnTo>
                        <a:pt x="1255" y="148"/>
                      </a:lnTo>
                      <a:lnTo>
                        <a:pt x="1205" y="195"/>
                      </a:lnTo>
                      <a:lnTo>
                        <a:pt x="1225" y="216"/>
                      </a:lnTo>
                      <a:lnTo>
                        <a:pt x="1184" y="246"/>
                      </a:lnTo>
                      <a:lnTo>
                        <a:pt x="1113" y="227"/>
                      </a:lnTo>
                      <a:lnTo>
                        <a:pt x="1072" y="263"/>
                      </a:lnTo>
                      <a:lnTo>
                        <a:pt x="1057" y="253"/>
                      </a:lnTo>
                      <a:lnTo>
                        <a:pt x="1037" y="268"/>
                      </a:lnTo>
                      <a:lnTo>
                        <a:pt x="1042" y="293"/>
                      </a:lnTo>
                      <a:lnTo>
                        <a:pt x="1016" y="300"/>
                      </a:lnTo>
                      <a:lnTo>
                        <a:pt x="1006" y="284"/>
                      </a:lnTo>
                      <a:lnTo>
                        <a:pt x="970" y="295"/>
                      </a:lnTo>
                      <a:lnTo>
                        <a:pt x="960" y="315"/>
                      </a:lnTo>
                      <a:lnTo>
                        <a:pt x="924" y="330"/>
                      </a:lnTo>
                      <a:lnTo>
                        <a:pt x="915" y="356"/>
                      </a:lnTo>
                      <a:lnTo>
                        <a:pt x="880" y="367"/>
                      </a:lnTo>
                      <a:lnTo>
                        <a:pt x="864" y="362"/>
                      </a:lnTo>
                      <a:lnTo>
                        <a:pt x="868" y="337"/>
                      </a:lnTo>
                      <a:lnTo>
                        <a:pt x="812" y="337"/>
                      </a:lnTo>
                      <a:lnTo>
                        <a:pt x="792" y="358"/>
                      </a:lnTo>
                      <a:lnTo>
                        <a:pt x="776" y="338"/>
                      </a:lnTo>
                      <a:lnTo>
                        <a:pt x="741" y="343"/>
                      </a:lnTo>
                      <a:lnTo>
                        <a:pt x="710" y="369"/>
                      </a:lnTo>
                      <a:lnTo>
                        <a:pt x="674" y="364"/>
                      </a:lnTo>
                      <a:lnTo>
                        <a:pt x="674" y="376"/>
                      </a:lnTo>
                      <a:lnTo>
                        <a:pt x="655" y="380"/>
                      </a:lnTo>
                      <a:lnTo>
                        <a:pt x="562" y="320"/>
                      </a:lnTo>
                      <a:lnTo>
                        <a:pt x="532" y="311"/>
                      </a:lnTo>
                      <a:lnTo>
                        <a:pt x="445" y="332"/>
                      </a:lnTo>
                      <a:lnTo>
                        <a:pt x="414" y="312"/>
                      </a:lnTo>
                      <a:lnTo>
                        <a:pt x="409" y="343"/>
                      </a:lnTo>
                      <a:lnTo>
                        <a:pt x="378" y="343"/>
                      </a:lnTo>
                      <a:lnTo>
                        <a:pt x="317" y="318"/>
                      </a:lnTo>
                      <a:lnTo>
                        <a:pt x="261" y="334"/>
                      </a:lnTo>
                      <a:lnTo>
                        <a:pt x="236" y="298"/>
                      </a:lnTo>
                      <a:lnTo>
                        <a:pt x="185" y="298"/>
                      </a:lnTo>
                      <a:lnTo>
                        <a:pt x="164" y="286"/>
                      </a:lnTo>
                      <a:lnTo>
                        <a:pt x="92" y="314"/>
                      </a:lnTo>
                      <a:lnTo>
                        <a:pt x="44" y="364"/>
                      </a:lnTo>
                      <a:lnTo>
                        <a:pt x="0" y="357"/>
                      </a:lnTo>
                      <a:lnTo>
                        <a:pt x="4" y="395"/>
                      </a:lnTo>
                      <a:lnTo>
                        <a:pt x="24" y="421"/>
                      </a:lnTo>
                      <a:lnTo>
                        <a:pt x="100" y="436"/>
                      </a:lnTo>
                      <a:lnTo>
                        <a:pt x="126" y="467"/>
                      </a:lnTo>
                      <a:lnTo>
                        <a:pt x="85" y="497"/>
                      </a:lnTo>
                      <a:lnTo>
                        <a:pt x="117" y="559"/>
                      </a:lnTo>
                      <a:lnTo>
                        <a:pt x="126" y="543"/>
                      </a:lnTo>
                      <a:lnTo>
                        <a:pt x="146" y="543"/>
                      </a:lnTo>
                      <a:lnTo>
                        <a:pt x="187" y="497"/>
                      </a:lnTo>
                      <a:lnTo>
                        <a:pt x="233" y="486"/>
                      </a:lnTo>
                      <a:lnTo>
                        <a:pt x="280" y="552"/>
                      </a:lnTo>
                      <a:lnTo>
                        <a:pt x="275" y="588"/>
                      </a:lnTo>
                      <a:lnTo>
                        <a:pt x="296" y="588"/>
                      </a:lnTo>
                      <a:lnTo>
                        <a:pt x="325" y="547"/>
                      </a:lnTo>
                      <a:lnTo>
                        <a:pt x="367" y="568"/>
                      </a:lnTo>
                      <a:lnTo>
                        <a:pt x="372" y="629"/>
                      </a:lnTo>
                      <a:lnTo>
                        <a:pt x="387" y="634"/>
                      </a:lnTo>
                      <a:lnTo>
                        <a:pt x="382" y="649"/>
                      </a:lnTo>
                      <a:lnTo>
                        <a:pt x="393" y="680"/>
                      </a:lnTo>
                      <a:lnTo>
                        <a:pt x="377" y="685"/>
                      </a:lnTo>
                      <a:lnTo>
                        <a:pt x="372" y="710"/>
                      </a:lnTo>
                      <a:lnTo>
                        <a:pt x="378" y="741"/>
                      </a:lnTo>
                      <a:lnTo>
                        <a:pt x="382" y="741"/>
                      </a:lnTo>
                      <a:lnTo>
                        <a:pt x="393" y="721"/>
                      </a:lnTo>
                      <a:lnTo>
                        <a:pt x="409" y="736"/>
                      </a:lnTo>
                      <a:lnTo>
                        <a:pt x="404" y="746"/>
                      </a:lnTo>
                      <a:lnTo>
                        <a:pt x="419" y="751"/>
                      </a:lnTo>
                      <a:lnTo>
                        <a:pt x="455" y="777"/>
                      </a:lnTo>
                      <a:lnTo>
                        <a:pt x="455" y="792"/>
                      </a:lnTo>
                      <a:lnTo>
                        <a:pt x="440" y="807"/>
                      </a:lnTo>
                      <a:lnTo>
                        <a:pt x="409" y="797"/>
                      </a:lnTo>
                      <a:lnTo>
                        <a:pt x="404" y="828"/>
                      </a:lnTo>
                      <a:lnTo>
                        <a:pt x="424" y="848"/>
                      </a:lnTo>
                      <a:lnTo>
                        <a:pt x="424" y="899"/>
                      </a:lnTo>
                      <a:lnTo>
                        <a:pt x="477" y="925"/>
                      </a:lnTo>
                      <a:lnTo>
                        <a:pt x="487" y="950"/>
                      </a:lnTo>
                      <a:lnTo>
                        <a:pt x="487" y="981"/>
                      </a:lnTo>
                      <a:lnTo>
                        <a:pt x="517" y="991"/>
                      </a:lnTo>
                      <a:lnTo>
                        <a:pt x="544" y="1014"/>
                      </a:lnTo>
                      <a:lnTo>
                        <a:pt x="583" y="9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5" name="Freeform 26"/>
                <p:cNvSpPr>
                  <a:spLocks/>
                </p:cNvSpPr>
                <p:nvPr/>
              </p:nvSpPr>
              <p:spPr bwMode="auto">
                <a:xfrm>
                  <a:off x="7358745" y="4921529"/>
                  <a:ext cx="357221" cy="257090"/>
                </a:xfrm>
                <a:custGeom>
                  <a:avLst/>
                  <a:gdLst>
                    <a:gd name="T0" fmla="*/ 2147483646 w 672"/>
                    <a:gd name="T1" fmla="*/ 2147483646 h 479"/>
                    <a:gd name="T2" fmla="*/ 2147483646 w 672"/>
                    <a:gd name="T3" fmla="*/ 2147483646 h 479"/>
                    <a:gd name="T4" fmla="*/ 2147483646 w 672"/>
                    <a:gd name="T5" fmla="*/ 2147483646 h 479"/>
                    <a:gd name="T6" fmla="*/ 2147483646 w 672"/>
                    <a:gd name="T7" fmla="*/ 2147483646 h 479"/>
                    <a:gd name="T8" fmla="*/ 2147483646 w 672"/>
                    <a:gd name="T9" fmla="*/ 2147483646 h 479"/>
                    <a:gd name="T10" fmla="*/ 2147483646 w 672"/>
                    <a:gd name="T11" fmla="*/ 2147483646 h 479"/>
                    <a:gd name="T12" fmla="*/ 2147483646 w 672"/>
                    <a:gd name="T13" fmla="*/ 2147483646 h 479"/>
                    <a:gd name="T14" fmla="*/ 2147483646 w 672"/>
                    <a:gd name="T15" fmla="*/ 2147483646 h 479"/>
                    <a:gd name="T16" fmla="*/ 2147483646 w 672"/>
                    <a:gd name="T17" fmla="*/ 2147483646 h 479"/>
                    <a:gd name="T18" fmla="*/ 2147483646 w 672"/>
                    <a:gd name="T19" fmla="*/ 2147483646 h 479"/>
                    <a:gd name="T20" fmla="*/ 2147483646 w 672"/>
                    <a:gd name="T21" fmla="*/ 2147483646 h 479"/>
                    <a:gd name="T22" fmla="*/ 2147483646 w 672"/>
                    <a:gd name="T23" fmla="*/ 2147483646 h 479"/>
                    <a:gd name="T24" fmla="*/ 2147483646 w 672"/>
                    <a:gd name="T25" fmla="*/ 2147483646 h 479"/>
                    <a:gd name="T26" fmla="*/ 2147483646 w 672"/>
                    <a:gd name="T27" fmla="*/ 2147483646 h 479"/>
                    <a:gd name="T28" fmla="*/ 2147483646 w 672"/>
                    <a:gd name="T29" fmla="*/ 2147483646 h 479"/>
                    <a:gd name="T30" fmla="*/ 2147483646 w 672"/>
                    <a:gd name="T31" fmla="*/ 2147483646 h 479"/>
                    <a:gd name="T32" fmla="*/ 2147483646 w 672"/>
                    <a:gd name="T33" fmla="*/ 2147483646 h 479"/>
                    <a:gd name="T34" fmla="*/ 2147483646 w 672"/>
                    <a:gd name="T35" fmla="*/ 2147483646 h 479"/>
                    <a:gd name="T36" fmla="*/ 0 w 672"/>
                    <a:gd name="T37" fmla="*/ 2147483646 h 479"/>
                    <a:gd name="T38" fmla="*/ 2147483646 w 672"/>
                    <a:gd name="T39" fmla="*/ 2147483646 h 479"/>
                    <a:gd name="T40" fmla="*/ 2147483646 w 672"/>
                    <a:gd name="T41" fmla="*/ 2147483646 h 479"/>
                    <a:gd name="T42" fmla="*/ 2147483646 w 672"/>
                    <a:gd name="T43" fmla="*/ 2147483646 h 479"/>
                    <a:gd name="T44" fmla="*/ 2147483646 w 672"/>
                    <a:gd name="T45" fmla="*/ 2147483646 h 479"/>
                    <a:gd name="T46" fmla="*/ 2147483646 w 672"/>
                    <a:gd name="T47" fmla="*/ 2147483646 h 479"/>
                    <a:gd name="T48" fmla="*/ 2147483646 w 672"/>
                    <a:gd name="T49" fmla="*/ 2147483646 h 479"/>
                    <a:gd name="T50" fmla="*/ 2147483646 w 672"/>
                    <a:gd name="T51" fmla="*/ 2147483646 h 479"/>
                    <a:gd name="T52" fmla="*/ 2147483646 w 672"/>
                    <a:gd name="T53" fmla="*/ 2147483646 h 479"/>
                    <a:gd name="T54" fmla="*/ 2147483646 w 672"/>
                    <a:gd name="T55" fmla="*/ 2147483646 h 479"/>
                    <a:gd name="T56" fmla="*/ 2147483646 w 672"/>
                    <a:gd name="T57" fmla="*/ 2147483646 h 479"/>
                    <a:gd name="T58" fmla="*/ 2147483646 w 672"/>
                    <a:gd name="T59" fmla="*/ 2147483646 h 479"/>
                    <a:gd name="T60" fmla="*/ 2147483646 w 672"/>
                    <a:gd name="T61" fmla="*/ 2147483646 h 479"/>
                    <a:gd name="T62" fmla="*/ 2147483646 w 672"/>
                    <a:gd name="T63" fmla="*/ 2147483646 h 479"/>
                    <a:gd name="T64" fmla="*/ 2147483646 w 672"/>
                    <a:gd name="T65" fmla="*/ 2147483646 h 479"/>
                    <a:gd name="T66" fmla="*/ 2147483646 w 672"/>
                    <a:gd name="T67" fmla="*/ 2147483646 h 479"/>
                    <a:gd name="T68" fmla="*/ 2147483646 w 672"/>
                    <a:gd name="T69" fmla="*/ 2147483646 h 479"/>
                    <a:gd name="T70" fmla="*/ 2147483646 w 672"/>
                    <a:gd name="T71" fmla="*/ 2147483646 h 479"/>
                    <a:gd name="T72" fmla="*/ 2147483646 w 672"/>
                    <a:gd name="T73" fmla="*/ 2147483646 h 479"/>
                    <a:gd name="T74" fmla="*/ 2147483646 w 672"/>
                    <a:gd name="T75" fmla="*/ 2147483646 h 479"/>
                    <a:gd name="T76" fmla="*/ 2147483646 w 672"/>
                    <a:gd name="T77" fmla="*/ 2147483646 h 479"/>
                    <a:gd name="T78" fmla="*/ 2147483646 w 672"/>
                    <a:gd name="T79" fmla="*/ 2147483646 h 479"/>
                    <a:gd name="T80" fmla="*/ 2147483646 w 672"/>
                    <a:gd name="T81" fmla="*/ 2147483646 h 479"/>
                    <a:gd name="T82" fmla="*/ 2147483646 w 672"/>
                    <a:gd name="T83" fmla="*/ 2147483646 h 479"/>
                    <a:gd name="T84" fmla="*/ 2147483646 w 672"/>
                    <a:gd name="T85" fmla="*/ 2147483646 h 479"/>
                    <a:gd name="T86" fmla="*/ 2147483646 w 672"/>
                    <a:gd name="T87" fmla="*/ 2147483646 h 479"/>
                    <a:gd name="T88" fmla="*/ 2147483646 w 672"/>
                    <a:gd name="T89" fmla="*/ 2147483646 h 479"/>
                    <a:gd name="T90" fmla="*/ 2147483646 w 672"/>
                    <a:gd name="T91" fmla="*/ 2147483646 h 479"/>
                    <a:gd name="T92" fmla="*/ 2147483646 w 672"/>
                    <a:gd name="T93" fmla="*/ 2147483646 h 479"/>
                    <a:gd name="T94" fmla="*/ 2147483646 w 672"/>
                    <a:gd name="T95" fmla="*/ 2147483646 h 479"/>
                    <a:gd name="T96" fmla="*/ 2147483646 w 672"/>
                    <a:gd name="T97" fmla="*/ 2147483646 h 479"/>
                    <a:gd name="T98" fmla="*/ 2147483646 w 672"/>
                    <a:gd name="T99" fmla="*/ 2147483646 h 479"/>
                    <a:gd name="T100" fmla="*/ 2147483646 w 672"/>
                    <a:gd name="T101" fmla="*/ 2147483646 h 479"/>
                    <a:gd name="T102" fmla="*/ 2147483646 w 672"/>
                    <a:gd name="T103" fmla="*/ 2147483646 h 479"/>
                    <a:gd name="T104" fmla="*/ 2147483646 w 672"/>
                    <a:gd name="T105" fmla="*/ 2147483646 h 479"/>
                    <a:gd name="T106" fmla="*/ 2147483646 w 672"/>
                    <a:gd name="T107" fmla="*/ 0 h 479"/>
                    <a:gd name="T108" fmla="*/ 2147483646 w 672"/>
                    <a:gd name="T109" fmla="*/ 2147483646 h 479"/>
                    <a:gd name="T110" fmla="*/ 2147483646 w 672"/>
                    <a:gd name="T111" fmla="*/ 2147483646 h 479"/>
                    <a:gd name="T112" fmla="*/ 2147483646 w 672"/>
                    <a:gd name="T113" fmla="*/ 2147483646 h 479"/>
                    <a:gd name="T114" fmla="*/ 2147483646 w 672"/>
                    <a:gd name="T115" fmla="*/ 2147483646 h 479"/>
                    <a:gd name="T116" fmla="*/ 2147483646 w 672"/>
                    <a:gd name="T117" fmla="*/ 2147483646 h 479"/>
                    <a:gd name="T118" fmla="*/ 2147483646 w 672"/>
                    <a:gd name="T119" fmla="*/ 2147483646 h 479"/>
                    <a:gd name="T120" fmla="*/ 2147483646 w 672"/>
                    <a:gd name="T121" fmla="*/ 2147483646 h 479"/>
                    <a:gd name="T122" fmla="*/ 2147483646 w 672"/>
                    <a:gd name="T123" fmla="*/ 2147483646 h 479"/>
                    <a:gd name="T124" fmla="*/ 2147483646 w 672"/>
                    <a:gd name="T125" fmla="*/ 2147483646 h 4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2"/>
                    <a:gd name="T190" fmla="*/ 0 h 479"/>
                    <a:gd name="T191" fmla="*/ 672 w 672"/>
                    <a:gd name="T192" fmla="*/ 479 h 4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2" h="479">
                      <a:moveTo>
                        <a:pt x="462" y="243"/>
                      </a:moveTo>
                      <a:lnTo>
                        <a:pt x="447" y="287"/>
                      </a:lnTo>
                      <a:lnTo>
                        <a:pt x="429" y="323"/>
                      </a:lnTo>
                      <a:lnTo>
                        <a:pt x="417" y="373"/>
                      </a:lnTo>
                      <a:lnTo>
                        <a:pt x="384" y="389"/>
                      </a:lnTo>
                      <a:lnTo>
                        <a:pt x="374" y="406"/>
                      </a:lnTo>
                      <a:lnTo>
                        <a:pt x="299" y="448"/>
                      </a:lnTo>
                      <a:lnTo>
                        <a:pt x="282" y="440"/>
                      </a:lnTo>
                      <a:lnTo>
                        <a:pt x="224" y="479"/>
                      </a:lnTo>
                      <a:lnTo>
                        <a:pt x="193" y="463"/>
                      </a:lnTo>
                      <a:lnTo>
                        <a:pt x="178" y="444"/>
                      </a:lnTo>
                      <a:lnTo>
                        <a:pt x="129" y="424"/>
                      </a:lnTo>
                      <a:lnTo>
                        <a:pt x="132" y="383"/>
                      </a:lnTo>
                      <a:lnTo>
                        <a:pt x="106" y="335"/>
                      </a:lnTo>
                      <a:lnTo>
                        <a:pt x="85" y="347"/>
                      </a:lnTo>
                      <a:lnTo>
                        <a:pt x="59" y="328"/>
                      </a:lnTo>
                      <a:lnTo>
                        <a:pt x="50" y="273"/>
                      </a:lnTo>
                      <a:lnTo>
                        <a:pt x="22" y="282"/>
                      </a:lnTo>
                      <a:lnTo>
                        <a:pt x="0" y="284"/>
                      </a:lnTo>
                      <a:lnTo>
                        <a:pt x="9" y="244"/>
                      </a:lnTo>
                      <a:lnTo>
                        <a:pt x="35" y="234"/>
                      </a:lnTo>
                      <a:lnTo>
                        <a:pt x="30" y="208"/>
                      </a:lnTo>
                      <a:lnTo>
                        <a:pt x="102" y="142"/>
                      </a:lnTo>
                      <a:lnTo>
                        <a:pt x="118" y="147"/>
                      </a:lnTo>
                      <a:lnTo>
                        <a:pt x="128" y="132"/>
                      </a:lnTo>
                      <a:lnTo>
                        <a:pt x="142" y="100"/>
                      </a:lnTo>
                      <a:lnTo>
                        <a:pt x="162" y="95"/>
                      </a:lnTo>
                      <a:lnTo>
                        <a:pt x="178" y="100"/>
                      </a:lnTo>
                      <a:lnTo>
                        <a:pt x="178" y="85"/>
                      </a:lnTo>
                      <a:lnTo>
                        <a:pt x="167" y="80"/>
                      </a:lnTo>
                      <a:lnTo>
                        <a:pt x="173" y="64"/>
                      </a:lnTo>
                      <a:lnTo>
                        <a:pt x="167" y="44"/>
                      </a:lnTo>
                      <a:lnTo>
                        <a:pt x="188" y="39"/>
                      </a:lnTo>
                      <a:lnTo>
                        <a:pt x="218" y="44"/>
                      </a:lnTo>
                      <a:lnTo>
                        <a:pt x="234" y="64"/>
                      </a:lnTo>
                      <a:lnTo>
                        <a:pt x="264" y="43"/>
                      </a:lnTo>
                      <a:lnTo>
                        <a:pt x="299" y="43"/>
                      </a:lnTo>
                      <a:lnTo>
                        <a:pt x="309" y="68"/>
                      </a:lnTo>
                      <a:lnTo>
                        <a:pt x="340" y="80"/>
                      </a:lnTo>
                      <a:lnTo>
                        <a:pt x="350" y="95"/>
                      </a:lnTo>
                      <a:lnTo>
                        <a:pt x="387" y="90"/>
                      </a:lnTo>
                      <a:lnTo>
                        <a:pt x="397" y="100"/>
                      </a:lnTo>
                      <a:lnTo>
                        <a:pt x="402" y="90"/>
                      </a:lnTo>
                      <a:lnTo>
                        <a:pt x="417" y="85"/>
                      </a:lnTo>
                      <a:lnTo>
                        <a:pt x="428" y="95"/>
                      </a:lnTo>
                      <a:lnTo>
                        <a:pt x="463" y="108"/>
                      </a:lnTo>
                      <a:lnTo>
                        <a:pt x="485" y="100"/>
                      </a:lnTo>
                      <a:lnTo>
                        <a:pt x="500" y="77"/>
                      </a:lnTo>
                      <a:lnTo>
                        <a:pt x="532" y="66"/>
                      </a:lnTo>
                      <a:lnTo>
                        <a:pt x="546" y="34"/>
                      </a:lnTo>
                      <a:lnTo>
                        <a:pt x="567" y="29"/>
                      </a:lnTo>
                      <a:lnTo>
                        <a:pt x="574" y="35"/>
                      </a:lnTo>
                      <a:lnTo>
                        <a:pt x="614" y="29"/>
                      </a:lnTo>
                      <a:lnTo>
                        <a:pt x="653" y="0"/>
                      </a:lnTo>
                      <a:lnTo>
                        <a:pt x="672" y="35"/>
                      </a:lnTo>
                      <a:lnTo>
                        <a:pt x="665" y="49"/>
                      </a:lnTo>
                      <a:lnTo>
                        <a:pt x="634" y="71"/>
                      </a:lnTo>
                      <a:lnTo>
                        <a:pt x="625" y="94"/>
                      </a:lnTo>
                      <a:lnTo>
                        <a:pt x="565" y="145"/>
                      </a:lnTo>
                      <a:lnTo>
                        <a:pt x="540" y="183"/>
                      </a:lnTo>
                      <a:lnTo>
                        <a:pt x="517" y="197"/>
                      </a:lnTo>
                      <a:lnTo>
                        <a:pt x="493" y="230"/>
                      </a:lnTo>
                      <a:lnTo>
                        <a:pt x="462" y="243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6" name="Freeform 28"/>
                <p:cNvSpPr>
                  <a:spLocks/>
                </p:cNvSpPr>
                <p:nvPr/>
              </p:nvSpPr>
              <p:spPr bwMode="auto">
                <a:xfrm>
                  <a:off x="7782648" y="4004256"/>
                  <a:ext cx="676339" cy="868077"/>
                </a:xfrm>
                <a:custGeom>
                  <a:avLst/>
                  <a:gdLst>
                    <a:gd name="T0" fmla="*/ 2147483646 w 1277"/>
                    <a:gd name="T1" fmla="*/ 2147483646 h 1615"/>
                    <a:gd name="T2" fmla="*/ 2147483646 w 1277"/>
                    <a:gd name="T3" fmla="*/ 2147483646 h 1615"/>
                    <a:gd name="T4" fmla="*/ 2147483646 w 1277"/>
                    <a:gd name="T5" fmla="*/ 2147483646 h 1615"/>
                    <a:gd name="T6" fmla="*/ 2147483646 w 1277"/>
                    <a:gd name="T7" fmla="*/ 2147483646 h 1615"/>
                    <a:gd name="T8" fmla="*/ 2147483646 w 1277"/>
                    <a:gd name="T9" fmla="*/ 2147483646 h 1615"/>
                    <a:gd name="T10" fmla="*/ 2147483646 w 1277"/>
                    <a:gd name="T11" fmla="*/ 2147483646 h 1615"/>
                    <a:gd name="T12" fmla="*/ 2147483646 w 1277"/>
                    <a:gd name="T13" fmla="*/ 2147483646 h 1615"/>
                    <a:gd name="T14" fmla="*/ 2147483646 w 1277"/>
                    <a:gd name="T15" fmla="*/ 2147483646 h 1615"/>
                    <a:gd name="T16" fmla="*/ 2147483646 w 1277"/>
                    <a:gd name="T17" fmla="*/ 2147483646 h 1615"/>
                    <a:gd name="T18" fmla="*/ 2147483646 w 1277"/>
                    <a:gd name="T19" fmla="*/ 2147483646 h 1615"/>
                    <a:gd name="T20" fmla="*/ 2147483646 w 1277"/>
                    <a:gd name="T21" fmla="*/ 2147483646 h 1615"/>
                    <a:gd name="T22" fmla="*/ 2147483646 w 1277"/>
                    <a:gd name="T23" fmla="*/ 2147483646 h 1615"/>
                    <a:gd name="T24" fmla="*/ 2147483646 w 1277"/>
                    <a:gd name="T25" fmla="*/ 2147483646 h 1615"/>
                    <a:gd name="T26" fmla="*/ 2147483646 w 1277"/>
                    <a:gd name="T27" fmla="*/ 2147483646 h 1615"/>
                    <a:gd name="T28" fmla="*/ 2147483646 w 1277"/>
                    <a:gd name="T29" fmla="*/ 2147483646 h 1615"/>
                    <a:gd name="T30" fmla="*/ 2147483646 w 1277"/>
                    <a:gd name="T31" fmla="*/ 2147483646 h 1615"/>
                    <a:gd name="T32" fmla="*/ 2147483646 w 1277"/>
                    <a:gd name="T33" fmla="*/ 2147483646 h 1615"/>
                    <a:gd name="T34" fmla="*/ 2147483646 w 1277"/>
                    <a:gd name="T35" fmla="*/ 2147483646 h 1615"/>
                    <a:gd name="T36" fmla="*/ 2147483646 w 1277"/>
                    <a:gd name="T37" fmla="*/ 2147483646 h 1615"/>
                    <a:gd name="T38" fmla="*/ 2147483646 w 1277"/>
                    <a:gd name="T39" fmla="*/ 2147483646 h 1615"/>
                    <a:gd name="T40" fmla="*/ 2147483646 w 1277"/>
                    <a:gd name="T41" fmla="*/ 2147483646 h 1615"/>
                    <a:gd name="T42" fmla="*/ 2147483646 w 1277"/>
                    <a:gd name="T43" fmla="*/ 2147483646 h 1615"/>
                    <a:gd name="T44" fmla="*/ 2147483646 w 1277"/>
                    <a:gd name="T45" fmla="*/ 2147483646 h 1615"/>
                    <a:gd name="T46" fmla="*/ 2147483646 w 1277"/>
                    <a:gd name="T47" fmla="*/ 2147483646 h 1615"/>
                    <a:gd name="T48" fmla="*/ 2147483646 w 1277"/>
                    <a:gd name="T49" fmla="*/ 2147483646 h 1615"/>
                    <a:gd name="T50" fmla="*/ 2147483646 w 1277"/>
                    <a:gd name="T51" fmla="*/ 2147483646 h 1615"/>
                    <a:gd name="T52" fmla="*/ 2147483646 w 1277"/>
                    <a:gd name="T53" fmla="*/ 2147483646 h 1615"/>
                    <a:gd name="T54" fmla="*/ 2147483646 w 1277"/>
                    <a:gd name="T55" fmla="*/ 2147483646 h 1615"/>
                    <a:gd name="T56" fmla="*/ 2147483646 w 1277"/>
                    <a:gd name="T57" fmla="*/ 2147483646 h 1615"/>
                    <a:gd name="T58" fmla="*/ 2147483646 w 1277"/>
                    <a:gd name="T59" fmla="*/ 2147483646 h 1615"/>
                    <a:gd name="T60" fmla="*/ 2147483646 w 1277"/>
                    <a:gd name="T61" fmla="*/ 2147483646 h 1615"/>
                    <a:gd name="T62" fmla="*/ 2147483646 w 1277"/>
                    <a:gd name="T63" fmla="*/ 2147483646 h 1615"/>
                    <a:gd name="T64" fmla="*/ 2147483646 w 1277"/>
                    <a:gd name="T65" fmla="*/ 2147483646 h 1615"/>
                    <a:gd name="T66" fmla="*/ 2147483646 w 1277"/>
                    <a:gd name="T67" fmla="*/ 2147483646 h 1615"/>
                    <a:gd name="T68" fmla="*/ 2147483646 w 1277"/>
                    <a:gd name="T69" fmla="*/ 2147483646 h 1615"/>
                    <a:gd name="T70" fmla="*/ 2147483646 w 1277"/>
                    <a:gd name="T71" fmla="*/ 2147483646 h 1615"/>
                    <a:gd name="T72" fmla="*/ 2147483646 w 1277"/>
                    <a:gd name="T73" fmla="*/ 2147483646 h 1615"/>
                    <a:gd name="T74" fmla="*/ 2147483646 w 1277"/>
                    <a:gd name="T75" fmla="*/ 2147483646 h 1615"/>
                    <a:gd name="T76" fmla="*/ 2147483646 w 1277"/>
                    <a:gd name="T77" fmla="*/ 2147483646 h 1615"/>
                    <a:gd name="T78" fmla="*/ 2147483646 w 1277"/>
                    <a:gd name="T79" fmla="*/ 2147483646 h 1615"/>
                    <a:gd name="T80" fmla="*/ 2147483646 w 1277"/>
                    <a:gd name="T81" fmla="*/ 2147483646 h 1615"/>
                    <a:gd name="T82" fmla="*/ 2147483646 w 1277"/>
                    <a:gd name="T83" fmla="*/ 2147483646 h 1615"/>
                    <a:gd name="T84" fmla="*/ 2147483646 w 1277"/>
                    <a:gd name="T85" fmla="*/ 2147483646 h 1615"/>
                    <a:gd name="T86" fmla="*/ 2147483646 w 1277"/>
                    <a:gd name="T87" fmla="*/ 2147483646 h 1615"/>
                    <a:gd name="T88" fmla="*/ 2147483646 w 1277"/>
                    <a:gd name="T89" fmla="*/ 2147483646 h 1615"/>
                    <a:gd name="T90" fmla="*/ 2147483646 w 1277"/>
                    <a:gd name="T91" fmla="*/ 2147483646 h 1615"/>
                    <a:gd name="T92" fmla="*/ 2147483646 w 1277"/>
                    <a:gd name="T93" fmla="*/ 2147483646 h 1615"/>
                    <a:gd name="T94" fmla="*/ 2147483646 w 1277"/>
                    <a:gd name="T95" fmla="*/ 2147483646 h 1615"/>
                    <a:gd name="T96" fmla="*/ 2147483646 w 1277"/>
                    <a:gd name="T97" fmla="*/ 2147483646 h 16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7"/>
                    <a:gd name="T148" fmla="*/ 0 h 1615"/>
                    <a:gd name="T149" fmla="*/ 1277 w 1277"/>
                    <a:gd name="T150" fmla="*/ 1615 h 16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7" h="1615">
                      <a:moveTo>
                        <a:pt x="39" y="0"/>
                      </a:moveTo>
                      <a:lnTo>
                        <a:pt x="31" y="8"/>
                      </a:lnTo>
                      <a:lnTo>
                        <a:pt x="35" y="24"/>
                      </a:lnTo>
                      <a:lnTo>
                        <a:pt x="44" y="29"/>
                      </a:lnTo>
                      <a:lnTo>
                        <a:pt x="40" y="50"/>
                      </a:lnTo>
                      <a:lnTo>
                        <a:pt x="28" y="42"/>
                      </a:lnTo>
                      <a:lnTo>
                        <a:pt x="0" y="55"/>
                      </a:lnTo>
                      <a:lnTo>
                        <a:pt x="35" y="71"/>
                      </a:lnTo>
                      <a:lnTo>
                        <a:pt x="102" y="94"/>
                      </a:lnTo>
                      <a:lnTo>
                        <a:pt x="110" y="130"/>
                      </a:lnTo>
                      <a:lnTo>
                        <a:pt x="118" y="135"/>
                      </a:lnTo>
                      <a:lnTo>
                        <a:pt x="122" y="121"/>
                      </a:lnTo>
                      <a:lnTo>
                        <a:pt x="118" y="107"/>
                      </a:lnTo>
                      <a:lnTo>
                        <a:pt x="129" y="110"/>
                      </a:lnTo>
                      <a:lnTo>
                        <a:pt x="141" y="129"/>
                      </a:lnTo>
                      <a:lnTo>
                        <a:pt x="134" y="144"/>
                      </a:lnTo>
                      <a:lnTo>
                        <a:pt x="125" y="143"/>
                      </a:lnTo>
                      <a:lnTo>
                        <a:pt x="113" y="153"/>
                      </a:lnTo>
                      <a:lnTo>
                        <a:pt x="125" y="172"/>
                      </a:lnTo>
                      <a:lnTo>
                        <a:pt x="125" y="162"/>
                      </a:lnTo>
                      <a:lnTo>
                        <a:pt x="151" y="166"/>
                      </a:lnTo>
                      <a:lnTo>
                        <a:pt x="142" y="173"/>
                      </a:lnTo>
                      <a:lnTo>
                        <a:pt x="147" y="205"/>
                      </a:lnTo>
                      <a:lnTo>
                        <a:pt x="134" y="219"/>
                      </a:lnTo>
                      <a:lnTo>
                        <a:pt x="95" y="204"/>
                      </a:lnTo>
                      <a:lnTo>
                        <a:pt x="69" y="258"/>
                      </a:lnTo>
                      <a:lnTo>
                        <a:pt x="69" y="268"/>
                      </a:lnTo>
                      <a:lnTo>
                        <a:pt x="131" y="311"/>
                      </a:lnTo>
                      <a:lnTo>
                        <a:pt x="171" y="388"/>
                      </a:lnTo>
                      <a:lnTo>
                        <a:pt x="179" y="389"/>
                      </a:lnTo>
                      <a:lnTo>
                        <a:pt x="178" y="403"/>
                      </a:lnTo>
                      <a:lnTo>
                        <a:pt x="192" y="418"/>
                      </a:lnTo>
                      <a:lnTo>
                        <a:pt x="193" y="451"/>
                      </a:lnTo>
                      <a:lnTo>
                        <a:pt x="198" y="468"/>
                      </a:lnTo>
                      <a:lnTo>
                        <a:pt x="213" y="477"/>
                      </a:lnTo>
                      <a:lnTo>
                        <a:pt x="258" y="548"/>
                      </a:lnTo>
                      <a:lnTo>
                        <a:pt x="295" y="556"/>
                      </a:lnTo>
                      <a:lnTo>
                        <a:pt x="299" y="568"/>
                      </a:lnTo>
                      <a:lnTo>
                        <a:pt x="285" y="574"/>
                      </a:lnTo>
                      <a:lnTo>
                        <a:pt x="314" y="580"/>
                      </a:lnTo>
                      <a:lnTo>
                        <a:pt x="327" y="576"/>
                      </a:lnTo>
                      <a:lnTo>
                        <a:pt x="335" y="592"/>
                      </a:lnTo>
                      <a:lnTo>
                        <a:pt x="368" y="589"/>
                      </a:lnTo>
                      <a:lnTo>
                        <a:pt x="372" y="599"/>
                      </a:lnTo>
                      <a:lnTo>
                        <a:pt x="402" y="613"/>
                      </a:lnTo>
                      <a:lnTo>
                        <a:pt x="414" y="630"/>
                      </a:lnTo>
                      <a:lnTo>
                        <a:pt x="439" y="647"/>
                      </a:lnTo>
                      <a:lnTo>
                        <a:pt x="452" y="703"/>
                      </a:lnTo>
                      <a:lnTo>
                        <a:pt x="493" y="775"/>
                      </a:lnTo>
                      <a:lnTo>
                        <a:pt x="530" y="793"/>
                      </a:lnTo>
                      <a:lnTo>
                        <a:pt x="528" y="800"/>
                      </a:lnTo>
                      <a:lnTo>
                        <a:pt x="550" y="810"/>
                      </a:lnTo>
                      <a:lnTo>
                        <a:pt x="574" y="861"/>
                      </a:lnTo>
                      <a:lnTo>
                        <a:pt x="639" y="946"/>
                      </a:lnTo>
                      <a:lnTo>
                        <a:pt x="704" y="1088"/>
                      </a:lnTo>
                      <a:lnTo>
                        <a:pt x="697" y="1107"/>
                      </a:lnTo>
                      <a:lnTo>
                        <a:pt x="736" y="1138"/>
                      </a:lnTo>
                      <a:lnTo>
                        <a:pt x="818" y="1180"/>
                      </a:lnTo>
                      <a:lnTo>
                        <a:pt x="860" y="1226"/>
                      </a:lnTo>
                      <a:lnTo>
                        <a:pt x="868" y="1293"/>
                      </a:lnTo>
                      <a:lnTo>
                        <a:pt x="920" y="1366"/>
                      </a:lnTo>
                      <a:lnTo>
                        <a:pt x="953" y="1381"/>
                      </a:lnTo>
                      <a:lnTo>
                        <a:pt x="996" y="1504"/>
                      </a:lnTo>
                      <a:lnTo>
                        <a:pt x="1018" y="1537"/>
                      </a:lnTo>
                      <a:lnTo>
                        <a:pt x="1077" y="1585"/>
                      </a:lnTo>
                      <a:lnTo>
                        <a:pt x="1078" y="1598"/>
                      </a:lnTo>
                      <a:lnTo>
                        <a:pt x="1115" y="1615"/>
                      </a:lnTo>
                      <a:lnTo>
                        <a:pt x="1125" y="1612"/>
                      </a:lnTo>
                      <a:lnTo>
                        <a:pt x="1121" y="1583"/>
                      </a:lnTo>
                      <a:lnTo>
                        <a:pt x="1072" y="1451"/>
                      </a:lnTo>
                      <a:lnTo>
                        <a:pt x="1083" y="1402"/>
                      </a:lnTo>
                      <a:lnTo>
                        <a:pt x="1104" y="1414"/>
                      </a:lnTo>
                      <a:lnTo>
                        <a:pt x="1124" y="1413"/>
                      </a:lnTo>
                      <a:lnTo>
                        <a:pt x="1129" y="1402"/>
                      </a:lnTo>
                      <a:lnTo>
                        <a:pt x="1194" y="1367"/>
                      </a:lnTo>
                      <a:lnTo>
                        <a:pt x="1198" y="1391"/>
                      </a:lnTo>
                      <a:lnTo>
                        <a:pt x="1248" y="1421"/>
                      </a:lnTo>
                      <a:lnTo>
                        <a:pt x="1277" y="1464"/>
                      </a:lnTo>
                      <a:lnTo>
                        <a:pt x="1272" y="1435"/>
                      </a:lnTo>
                      <a:lnTo>
                        <a:pt x="1257" y="1404"/>
                      </a:lnTo>
                      <a:lnTo>
                        <a:pt x="1253" y="1371"/>
                      </a:lnTo>
                      <a:lnTo>
                        <a:pt x="1238" y="1372"/>
                      </a:lnTo>
                      <a:lnTo>
                        <a:pt x="1170" y="1310"/>
                      </a:lnTo>
                      <a:lnTo>
                        <a:pt x="1160" y="1311"/>
                      </a:lnTo>
                      <a:lnTo>
                        <a:pt x="1165" y="1324"/>
                      </a:lnTo>
                      <a:lnTo>
                        <a:pt x="1111" y="1328"/>
                      </a:lnTo>
                      <a:lnTo>
                        <a:pt x="1063" y="1277"/>
                      </a:lnTo>
                      <a:lnTo>
                        <a:pt x="1032" y="1263"/>
                      </a:lnTo>
                      <a:lnTo>
                        <a:pt x="959" y="1258"/>
                      </a:lnTo>
                      <a:lnTo>
                        <a:pt x="879" y="1176"/>
                      </a:lnTo>
                      <a:lnTo>
                        <a:pt x="829" y="1028"/>
                      </a:lnTo>
                      <a:lnTo>
                        <a:pt x="824" y="983"/>
                      </a:lnTo>
                      <a:lnTo>
                        <a:pt x="798" y="951"/>
                      </a:lnTo>
                      <a:lnTo>
                        <a:pt x="791" y="893"/>
                      </a:lnTo>
                      <a:lnTo>
                        <a:pt x="799" y="894"/>
                      </a:lnTo>
                      <a:lnTo>
                        <a:pt x="813" y="861"/>
                      </a:lnTo>
                      <a:lnTo>
                        <a:pt x="789" y="874"/>
                      </a:lnTo>
                      <a:lnTo>
                        <a:pt x="791" y="855"/>
                      </a:lnTo>
                      <a:lnTo>
                        <a:pt x="824" y="847"/>
                      </a:lnTo>
                      <a:lnTo>
                        <a:pt x="857" y="834"/>
                      </a:lnTo>
                      <a:lnTo>
                        <a:pt x="892" y="816"/>
                      </a:lnTo>
                      <a:lnTo>
                        <a:pt x="947" y="830"/>
                      </a:lnTo>
                      <a:lnTo>
                        <a:pt x="1007" y="837"/>
                      </a:lnTo>
                      <a:lnTo>
                        <a:pt x="1068" y="862"/>
                      </a:lnTo>
                      <a:lnTo>
                        <a:pt x="1031" y="830"/>
                      </a:lnTo>
                      <a:lnTo>
                        <a:pt x="972" y="821"/>
                      </a:lnTo>
                      <a:lnTo>
                        <a:pt x="898" y="777"/>
                      </a:lnTo>
                      <a:lnTo>
                        <a:pt x="889" y="754"/>
                      </a:lnTo>
                      <a:lnTo>
                        <a:pt x="780" y="693"/>
                      </a:lnTo>
                      <a:lnTo>
                        <a:pt x="681" y="624"/>
                      </a:lnTo>
                      <a:lnTo>
                        <a:pt x="596" y="532"/>
                      </a:lnTo>
                      <a:lnTo>
                        <a:pt x="555" y="506"/>
                      </a:lnTo>
                      <a:lnTo>
                        <a:pt x="527" y="497"/>
                      </a:lnTo>
                      <a:lnTo>
                        <a:pt x="541" y="492"/>
                      </a:lnTo>
                      <a:lnTo>
                        <a:pt x="519" y="474"/>
                      </a:lnTo>
                      <a:lnTo>
                        <a:pt x="505" y="454"/>
                      </a:lnTo>
                      <a:lnTo>
                        <a:pt x="488" y="450"/>
                      </a:lnTo>
                      <a:lnTo>
                        <a:pt x="498" y="476"/>
                      </a:lnTo>
                      <a:lnTo>
                        <a:pt x="490" y="480"/>
                      </a:lnTo>
                      <a:lnTo>
                        <a:pt x="474" y="466"/>
                      </a:lnTo>
                      <a:lnTo>
                        <a:pt x="467" y="435"/>
                      </a:lnTo>
                      <a:lnTo>
                        <a:pt x="443" y="420"/>
                      </a:lnTo>
                      <a:lnTo>
                        <a:pt x="430" y="423"/>
                      </a:lnTo>
                      <a:lnTo>
                        <a:pt x="359" y="342"/>
                      </a:lnTo>
                      <a:lnTo>
                        <a:pt x="338" y="288"/>
                      </a:lnTo>
                      <a:lnTo>
                        <a:pt x="366" y="323"/>
                      </a:lnTo>
                      <a:lnTo>
                        <a:pt x="368" y="309"/>
                      </a:lnTo>
                      <a:lnTo>
                        <a:pt x="352" y="281"/>
                      </a:lnTo>
                      <a:lnTo>
                        <a:pt x="312" y="230"/>
                      </a:lnTo>
                      <a:lnTo>
                        <a:pt x="291" y="217"/>
                      </a:lnTo>
                      <a:lnTo>
                        <a:pt x="298" y="231"/>
                      </a:lnTo>
                      <a:lnTo>
                        <a:pt x="292" y="235"/>
                      </a:lnTo>
                      <a:lnTo>
                        <a:pt x="276" y="218"/>
                      </a:lnTo>
                      <a:lnTo>
                        <a:pt x="226" y="184"/>
                      </a:lnTo>
                      <a:lnTo>
                        <a:pt x="224" y="158"/>
                      </a:lnTo>
                      <a:lnTo>
                        <a:pt x="239" y="168"/>
                      </a:lnTo>
                      <a:lnTo>
                        <a:pt x="233" y="170"/>
                      </a:lnTo>
                      <a:lnTo>
                        <a:pt x="257" y="193"/>
                      </a:lnTo>
                      <a:lnTo>
                        <a:pt x="263" y="185"/>
                      </a:lnTo>
                      <a:lnTo>
                        <a:pt x="224" y="147"/>
                      </a:lnTo>
                      <a:lnTo>
                        <a:pt x="197" y="145"/>
                      </a:lnTo>
                      <a:lnTo>
                        <a:pt x="194" y="134"/>
                      </a:lnTo>
                      <a:lnTo>
                        <a:pt x="173" y="119"/>
                      </a:lnTo>
                      <a:lnTo>
                        <a:pt x="160" y="121"/>
                      </a:lnTo>
                      <a:lnTo>
                        <a:pt x="125" y="77"/>
                      </a:lnTo>
                      <a:lnTo>
                        <a:pt x="118" y="52"/>
                      </a:lnTo>
                      <a:lnTo>
                        <a:pt x="95" y="27"/>
                      </a:lnTo>
                      <a:lnTo>
                        <a:pt x="67" y="2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7" name="Freeform 29"/>
                <p:cNvSpPr>
                  <a:spLocks/>
                </p:cNvSpPr>
                <p:nvPr/>
              </p:nvSpPr>
              <p:spPr bwMode="auto">
                <a:xfrm>
                  <a:off x="8799903" y="4533038"/>
                  <a:ext cx="66797" cy="217435"/>
                </a:xfrm>
                <a:custGeom>
                  <a:avLst/>
                  <a:gdLst>
                    <a:gd name="T0" fmla="*/ 2147483646 w 125"/>
                    <a:gd name="T1" fmla="*/ 2147483646 h 406"/>
                    <a:gd name="T2" fmla="*/ 2147483646 w 125"/>
                    <a:gd name="T3" fmla="*/ 2147483646 h 406"/>
                    <a:gd name="T4" fmla="*/ 2147483646 w 125"/>
                    <a:gd name="T5" fmla="*/ 2147483646 h 406"/>
                    <a:gd name="T6" fmla="*/ 2147483646 w 125"/>
                    <a:gd name="T7" fmla="*/ 2147483646 h 406"/>
                    <a:gd name="T8" fmla="*/ 2147483646 w 125"/>
                    <a:gd name="T9" fmla="*/ 2147483646 h 406"/>
                    <a:gd name="T10" fmla="*/ 2147483646 w 125"/>
                    <a:gd name="T11" fmla="*/ 2147483646 h 406"/>
                    <a:gd name="T12" fmla="*/ 2147483646 w 125"/>
                    <a:gd name="T13" fmla="*/ 2147483646 h 406"/>
                    <a:gd name="T14" fmla="*/ 2147483646 w 125"/>
                    <a:gd name="T15" fmla="*/ 2147483646 h 406"/>
                    <a:gd name="T16" fmla="*/ 2147483646 w 125"/>
                    <a:gd name="T17" fmla="*/ 2147483646 h 406"/>
                    <a:gd name="T18" fmla="*/ 2147483646 w 125"/>
                    <a:gd name="T19" fmla="*/ 2147483646 h 406"/>
                    <a:gd name="T20" fmla="*/ 2147483646 w 125"/>
                    <a:gd name="T21" fmla="*/ 2147483646 h 406"/>
                    <a:gd name="T22" fmla="*/ 2147483646 w 125"/>
                    <a:gd name="T23" fmla="*/ 2147483646 h 406"/>
                    <a:gd name="T24" fmla="*/ 0 w 125"/>
                    <a:gd name="T25" fmla="*/ 2147483646 h 406"/>
                    <a:gd name="T26" fmla="*/ 2147483646 w 125"/>
                    <a:gd name="T27" fmla="*/ 2147483646 h 406"/>
                    <a:gd name="T28" fmla="*/ 2147483646 w 125"/>
                    <a:gd name="T29" fmla="*/ 2147483646 h 406"/>
                    <a:gd name="T30" fmla="*/ 2147483646 w 125"/>
                    <a:gd name="T31" fmla="*/ 2147483646 h 406"/>
                    <a:gd name="T32" fmla="*/ 2147483646 w 125"/>
                    <a:gd name="T33" fmla="*/ 2147483646 h 406"/>
                    <a:gd name="T34" fmla="*/ 2147483646 w 125"/>
                    <a:gd name="T35" fmla="*/ 2147483646 h 406"/>
                    <a:gd name="T36" fmla="*/ 2147483646 w 125"/>
                    <a:gd name="T37" fmla="*/ 2147483646 h 406"/>
                    <a:gd name="T38" fmla="*/ 2147483646 w 125"/>
                    <a:gd name="T39" fmla="*/ 2147483646 h 406"/>
                    <a:gd name="T40" fmla="*/ 2147483646 w 125"/>
                    <a:gd name="T41" fmla="*/ 2147483646 h 406"/>
                    <a:gd name="T42" fmla="*/ 2147483646 w 125"/>
                    <a:gd name="T43" fmla="*/ 2147483646 h 406"/>
                    <a:gd name="T44" fmla="*/ 2147483646 w 125"/>
                    <a:gd name="T45" fmla="*/ 2147483646 h 406"/>
                    <a:gd name="T46" fmla="*/ 2147483646 w 125"/>
                    <a:gd name="T47" fmla="*/ 2147483646 h 406"/>
                    <a:gd name="T48" fmla="*/ 2147483646 w 125"/>
                    <a:gd name="T49" fmla="*/ 2147483646 h 406"/>
                    <a:gd name="T50" fmla="*/ 2147483646 w 125"/>
                    <a:gd name="T51" fmla="*/ 2147483646 h 406"/>
                    <a:gd name="T52" fmla="*/ 2147483646 w 125"/>
                    <a:gd name="T53" fmla="*/ 2147483646 h 406"/>
                    <a:gd name="T54" fmla="*/ 2147483646 w 125"/>
                    <a:gd name="T55" fmla="*/ 0 h 406"/>
                    <a:gd name="T56" fmla="*/ 2147483646 w 125"/>
                    <a:gd name="T57" fmla="*/ 2147483646 h 40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5"/>
                    <a:gd name="T88" fmla="*/ 0 h 406"/>
                    <a:gd name="T89" fmla="*/ 125 w 125"/>
                    <a:gd name="T90" fmla="*/ 406 h 40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5" h="406">
                      <a:moveTo>
                        <a:pt x="83" y="14"/>
                      </a:moveTo>
                      <a:lnTo>
                        <a:pt x="78" y="96"/>
                      </a:lnTo>
                      <a:lnTo>
                        <a:pt x="52" y="130"/>
                      </a:lnTo>
                      <a:lnTo>
                        <a:pt x="28" y="130"/>
                      </a:lnTo>
                      <a:lnTo>
                        <a:pt x="11" y="117"/>
                      </a:lnTo>
                      <a:lnTo>
                        <a:pt x="2" y="124"/>
                      </a:lnTo>
                      <a:lnTo>
                        <a:pt x="5" y="138"/>
                      </a:lnTo>
                      <a:lnTo>
                        <a:pt x="24" y="154"/>
                      </a:lnTo>
                      <a:lnTo>
                        <a:pt x="19" y="207"/>
                      </a:lnTo>
                      <a:lnTo>
                        <a:pt x="10" y="209"/>
                      </a:lnTo>
                      <a:lnTo>
                        <a:pt x="18" y="232"/>
                      </a:lnTo>
                      <a:lnTo>
                        <a:pt x="18" y="297"/>
                      </a:lnTo>
                      <a:lnTo>
                        <a:pt x="0" y="315"/>
                      </a:lnTo>
                      <a:lnTo>
                        <a:pt x="18" y="320"/>
                      </a:lnTo>
                      <a:lnTo>
                        <a:pt x="23" y="346"/>
                      </a:lnTo>
                      <a:lnTo>
                        <a:pt x="13" y="352"/>
                      </a:lnTo>
                      <a:lnTo>
                        <a:pt x="22" y="357"/>
                      </a:lnTo>
                      <a:lnTo>
                        <a:pt x="15" y="371"/>
                      </a:lnTo>
                      <a:lnTo>
                        <a:pt x="23" y="406"/>
                      </a:lnTo>
                      <a:lnTo>
                        <a:pt x="34" y="403"/>
                      </a:lnTo>
                      <a:lnTo>
                        <a:pt x="47" y="338"/>
                      </a:lnTo>
                      <a:lnTo>
                        <a:pt x="52" y="244"/>
                      </a:lnTo>
                      <a:lnTo>
                        <a:pt x="39" y="232"/>
                      </a:lnTo>
                      <a:lnTo>
                        <a:pt x="41" y="214"/>
                      </a:lnTo>
                      <a:lnTo>
                        <a:pt x="65" y="210"/>
                      </a:lnTo>
                      <a:lnTo>
                        <a:pt x="85" y="115"/>
                      </a:lnTo>
                      <a:lnTo>
                        <a:pt x="125" y="24"/>
                      </a:lnTo>
                      <a:lnTo>
                        <a:pt x="98" y="0"/>
                      </a:lnTo>
                      <a:lnTo>
                        <a:pt x="83" y="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8" name="Freeform 30"/>
                <p:cNvSpPr>
                  <a:spLocks/>
                </p:cNvSpPr>
                <p:nvPr/>
              </p:nvSpPr>
              <p:spPr bwMode="auto">
                <a:xfrm>
                  <a:off x="8804674" y="3658469"/>
                  <a:ext cx="39761" cy="103080"/>
                </a:xfrm>
                <a:custGeom>
                  <a:avLst/>
                  <a:gdLst>
                    <a:gd name="T0" fmla="*/ 2147483646 w 74"/>
                    <a:gd name="T1" fmla="*/ 2147483646 h 192"/>
                    <a:gd name="T2" fmla="*/ 2147483646 w 74"/>
                    <a:gd name="T3" fmla="*/ 0 h 192"/>
                    <a:gd name="T4" fmla="*/ 2147483646 w 74"/>
                    <a:gd name="T5" fmla="*/ 2147483646 h 192"/>
                    <a:gd name="T6" fmla="*/ 2147483646 w 74"/>
                    <a:gd name="T7" fmla="*/ 2147483646 h 192"/>
                    <a:gd name="T8" fmla="*/ 2147483646 w 74"/>
                    <a:gd name="T9" fmla="*/ 2147483646 h 192"/>
                    <a:gd name="T10" fmla="*/ 2147483646 w 74"/>
                    <a:gd name="T11" fmla="*/ 2147483646 h 192"/>
                    <a:gd name="T12" fmla="*/ 2147483646 w 74"/>
                    <a:gd name="T13" fmla="*/ 2147483646 h 192"/>
                    <a:gd name="T14" fmla="*/ 2147483646 w 74"/>
                    <a:gd name="T15" fmla="*/ 2147483646 h 192"/>
                    <a:gd name="T16" fmla="*/ 2147483646 w 74"/>
                    <a:gd name="T17" fmla="*/ 2147483646 h 192"/>
                    <a:gd name="T18" fmla="*/ 2147483646 w 74"/>
                    <a:gd name="T19" fmla="*/ 2147483646 h 192"/>
                    <a:gd name="T20" fmla="*/ 2147483646 w 74"/>
                    <a:gd name="T21" fmla="*/ 2147483646 h 192"/>
                    <a:gd name="T22" fmla="*/ 0 w 74"/>
                    <a:gd name="T23" fmla="*/ 2147483646 h 192"/>
                    <a:gd name="T24" fmla="*/ 2147483646 w 74"/>
                    <a:gd name="T25" fmla="*/ 2147483646 h 19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4"/>
                    <a:gd name="T40" fmla="*/ 0 h 192"/>
                    <a:gd name="T41" fmla="*/ 74 w 74"/>
                    <a:gd name="T42" fmla="*/ 192 h 19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4" h="192">
                      <a:moveTo>
                        <a:pt x="5" y="2"/>
                      </a:moveTo>
                      <a:lnTo>
                        <a:pt x="10" y="0"/>
                      </a:lnTo>
                      <a:lnTo>
                        <a:pt x="50" y="31"/>
                      </a:lnTo>
                      <a:lnTo>
                        <a:pt x="71" y="115"/>
                      </a:lnTo>
                      <a:lnTo>
                        <a:pt x="63" y="161"/>
                      </a:lnTo>
                      <a:lnTo>
                        <a:pt x="74" y="189"/>
                      </a:lnTo>
                      <a:lnTo>
                        <a:pt x="38" y="192"/>
                      </a:lnTo>
                      <a:lnTo>
                        <a:pt x="12" y="164"/>
                      </a:lnTo>
                      <a:lnTo>
                        <a:pt x="27" y="97"/>
                      </a:lnTo>
                      <a:lnTo>
                        <a:pt x="13" y="72"/>
                      </a:lnTo>
                      <a:lnTo>
                        <a:pt x="15" y="62"/>
                      </a:lnTo>
                      <a:lnTo>
                        <a:pt x="0" y="8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9" name="Freeform 31"/>
                <p:cNvSpPr>
                  <a:spLocks/>
                </p:cNvSpPr>
                <p:nvPr/>
              </p:nvSpPr>
              <p:spPr bwMode="auto">
                <a:xfrm>
                  <a:off x="8761733" y="4768190"/>
                  <a:ext cx="34989" cy="132071"/>
                </a:xfrm>
                <a:custGeom>
                  <a:avLst/>
                  <a:gdLst>
                    <a:gd name="T0" fmla="*/ 0 w 68"/>
                    <a:gd name="T1" fmla="*/ 2147483646 h 247"/>
                    <a:gd name="T2" fmla="*/ 2147483646 w 68"/>
                    <a:gd name="T3" fmla="*/ 2147483646 h 247"/>
                    <a:gd name="T4" fmla="*/ 2147483646 w 68"/>
                    <a:gd name="T5" fmla="*/ 2147483646 h 247"/>
                    <a:gd name="T6" fmla="*/ 2147483646 w 68"/>
                    <a:gd name="T7" fmla="*/ 2147483646 h 247"/>
                    <a:gd name="T8" fmla="*/ 2147483646 w 68"/>
                    <a:gd name="T9" fmla="*/ 2147483646 h 247"/>
                    <a:gd name="T10" fmla="*/ 2147483646 w 68"/>
                    <a:gd name="T11" fmla="*/ 2147483646 h 247"/>
                    <a:gd name="T12" fmla="*/ 2147483646 w 68"/>
                    <a:gd name="T13" fmla="*/ 2147483646 h 247"/>
                    <a:gd name="T14" fmla="*/ 2147483646 w 68"/>
                    <a:gd name="T15" fmla="*/ 0 h 247"/>
                    <a:gd name="T16" fmla="*/ 0 w 68"/>
                    <a:gd name="T17" fmla="*/ 2147483646 h 2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247"/>
                    <a:gd name="T29" fmla="*/ 68 w 68"/>
                    <a:gd name="T30" fmla="*/ 247 h 2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247">
                      <a:moveTo>
                        <a:pt x="0" y="32"/>
                      </a:moveTo>
                      <a:lnTo>
                        <a:pt x="3" y="144"/>
                      </a:lnTo>
                      <a:lnTo>
                        <a:pt x="19" y="247"/>
                      </a:lnTo>
                      <a:lnTo>
                        <a:pt x="51" y="242"/>
                      </a:lnTo>
                      <a:lnTo>
                        <a:pt x="28" y="211"/>
                      </a:lnTo>
                      <a:lnTo>
                        <a:pt x="32" y="74"/>
                      </a:lnTo>
                      <a:lnTo>
                        <a:pt x="68" y="19"/>
                      </a:lnTo>
                      <a:lnTo>
                        <a:pt x="58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0" name="Freeform 32"/>
                <p:cNvSpPr>
                  <a:spLocks/>
                </p:cNvSpPr>
                <p:nvPr/>
              </p:nvSpPr>
              <p:spPr bwMode="auto">
                <a:xfrm>
                  <a:off x="8876242" y="4375197"/>
                  <a:ext cx="23856" cy="117576"/>
                </a:xfrm>
                <a:custGeom>
                  <a:avLst/>
                  <a:gdLst>
                    <a:gd name="T0" fmla="*/ 2147483646 w 47"/>
                    <a:gd name="T1" fmla="*/ 0 h 220"/>
                    <a:gd name="T2" fmla="*/ 2147483646 w 47"/>
                    <a:gd name="T3" fmla="*/ 2147483646 h 220"/>
                    <a:gd name="T4" fmla="*/ 2147483646 w 47"/>
                    <a:gd name="T5" fmla="*/ 2147483646 h 220"/>
                    <a:gd name="T6" fmla="*/ 2147483646 w 47"/>
                    <a:gd name="T7" fmla="*/ 2147483646 h 220"/>
                    <a:gd name="T8" fmla="*/ 0 w 47"/>
                    <a:gd name="T9" fmla="*/ 2147483646 h 220"/>
                    <a:gd name="T10" fmla="*/ 2147483646 w 47"/>
                    <a:gd name="T11" fmla="*/ 2147483646 h 220"/>
                    <a:gd name="T12" fmla="*/ 2147483646 w 47"/>
                    <a:gd name="T13" fmla="*/ 2147483646 h 220"/>
                    <a:gd name="T14" fmla="*/ 2147483646 w 47"/>
                    <a:gd name="T15" fmla="*/ 2147483646 h 220"/>
                    <a:gd name="T16" fmla="*/ 2147483646 w 47"/>
                    <a:gd name="T17" fmla="*/ 2147483646 h 220"/>
                    <a:gd name="T18" fmla="*/ 2147483646 w 47"/>
                    <a:gd name="T19" fmla="*/ 0 h 2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220"/>
                    <a:gd name="T32" fmla="*/ 47 w 47"/>
                    <a:gd name="T33" fmla="*/ 220 h 2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220">
                      <a:moveTo>
                        <a:pt x="40" y="0"/>
                      </a:moveTo>
                      <a:lnTo>
                        <a:pt x="46" y="7"/>
                      </a:lnTo>
                      <a:lnTo>
                        <a:pt x="47" y="107"/>
                      </a:lnTo>
                      <a:lnTo>
                        <a:pt x="18" y="220"/>
                      </a:lnTo>
                      <a:lnTo>
                        <a:pt x="0" y="153"/>
                      </a:lnTo>
                      <a:lnTo>
                        <a:pt x="10" y="72"/>
                      </a:lnTo>
                      <a:lnTo>
                        <a:pt x="23" y="46"/>
                      </a:lnTo>
                      <a:lnTo>
                        <a:pt x="11" y="46"/>
                      </a:lnTo>
                      <a:lnTo>
                        <a:pt x="25" y="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1" name="Freeform 33"/>
                <p:cNvSpPr>
                  <a:spLocks/>
                </p:cNvSpPr>
                <p:nvPr/>
              </p:nvSpPr>
              <p:spPr bwMode="auto">
                <a:xfrm>
                  <a:off x="8844434" y="3821142"/>
                  <a:ext cx="27036" cy="43487"/>
                </a:xfrm>
                <a:custGeom>
                  <a:avLst/>
                  <a:gdLst>
                    <a:gd name="T0" fmla="*/ 2147483646 w 50"/>
                    <a:gd name="T1" fmla="*/ 2147483646 h 81"/>
                    <a:gd name="T2" fmla="*/ 2147483646 w 50"/>
                    <a:gd name="T3" fmla="*/ 2147483646 h 81"/>
                    <a:gd name="T4" fmla="*/ 0 w 50"/>
                    <a:gd name="T5" fmla="*/ 0 h 81"/>
                    <a:gd name="T6" fmla="*/ 2147483646 w 50"/>
                    <a:gd name="T7" fmla="*/ 2147483646 h 81"/>
                    <a:gd name="T8" fmla="*/ 2147483646 w 50"/>
                    <a:gd name="T9" fmla="*/ 2147483646 h 81"/>
                    <a:gd name="T10" fmla="*/ 2147483646 w 50"/>
                    <a:gd name="T11" fmla="*/ 2147483646 h 81"/>
                    <a:gd name="T12" fmla="*/ 2147483646 w 50"/>
                    <a:gd name="T13" fmla="*/ 2147483646 h 81"/>
                    <a:gd name="T14" fmla="*/ 2147483646 w 50"/>
                    <a:gd name="T15" fmla="*/ 2147483646 h 8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0"/>
                    <a:gd name="T25" fmla="*/ 0 h 81"/>
                    <a:gd name="T26" fmla="*/ 50 w 50"/>
                    <a:gd name="T27" fmla="*/ 81 h 8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0" h="81">
                      <a:moveTo>
                        <a:pt x="42" y="81"/>
                      </a:moveTo>
                      <a:lnTo>
                        <a:pt x="19" y="70"/>
                      </a:lnTo>
                      <a:lnTo>
                        <a:pt x="0" y="0"/>
                      </a:lnTo>
                      <a:lnTo>
                        <a:pt x="13" y="1"/>
                      </a:lnTo>
                      <a:lnTo>
                        <a:pt x="27" y="29"/>
                      </a:lnTo>
                      <a:lnTo>
                        <a:pt x="50" y="46"/>
                      </a:lnTo>
                      <a:lnTo>
                        <a:pt x="50" y="70"/>
                      </a:lnTo>
                      <a:lnTo>
                        <a:pt x="42" y="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2" name="Freeform 34"/>
                <p:cNvSpPr>
                  <a:spLocks/>
                </p:cNvSpPr>
                <p:nvPr/>
              </p:nvSpPr>
              <p:spPr bwMode="auto">
                <a:xfrm>
                  <a:off x="8812626" y="3629478"/>
                  <a:ext cx="19085" cy="30601"/>
                </a:xfrm>
                <a:custGeom>
                  <a:avLst/>
                  <a:gdLst>
                    <a:gd name="T0" fmla="*/ 0 w 37"/>
                    <a:gd name="T1" fmla="*/ 2147483646 h 58"/>
                    <a:gd name="T2" fmla="*/ 2147483646 w 37"/>
                    <a:gd name="T3" fmla="*/ 2147483646 h 58"/>
                    <a:gd name="T4" fmla="*/ 2147483646 w 37"/>
                    <a:gd name="T5" fmla="*/ 2147483646 h 58"/>
                    <a:gd name="T6" fmla="*/ 2147483646 w 37"/>
                    <a:gd name="T7" fmla="*/ 2147483646 h 58"/>
                    <a:gd name="T8" fmla="*/ 2147483646 w 37"/>
                    <a:gd name="T9" fmla="*/ 0 h 58"/>
                    <a:gd name="T10" fmla="*/ 0 w 37"/>
                    <a:gd name="T11" fmla="*/ 2147483646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58"/>
                    <a:gd name="T20" fmla="*/ 37 w 37"/>
                    <a:gd name="T21" fmla="*/ 58 h 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58">
                      <a:moveTo>
                        <a:pt x="0" y="46"/>
                      </a:moveTo>
                      <a:lnTo>
                        <a:pt x="22" y="58"/>
                      </a:lnTo>
                      <a:lnTo>
                        <a:pt x="37" y="48"/>
                      </a:lnTo>
                      <a:lnTo>
                        <a:pt x="31" y="9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3" name="Freeform 35"/>
                <p:cNvSpPr>
                  <a:spLocks/>
                </p:cNvSpPr>
                <p:nvPr/>
              </p:nvSpPr>
              <p:spPr bwMode="auto">
                <a:xfrm>
                  <a:off x="8916002" y="4185143"/>
                  <a:ext cx="12723" cy="64425"/>
                </a:xfrm>
                <a:custGeom>
                  <a:avLst/>
                  <a:gdLst>
                    <a:gd name="T0" fmla="*/ 2147483646 w 22"/>
                    <a:gd name="T1" fmla="*/ 0 h 119"/>
                    <a:gd name="T2" fmla="*/ 2147483646 w 22"/>
                    <a:gd name="T3" fmla="*/ 2147483646 h 119"/>
                    <a:gd name="T4" fmla="*/ 2147483646 w 22"/>
                    <a:gd name="T5" fmla="*/ 2147483646 h 119"/>
                    <a:gd name="T6" fmla="*/ 2147483646 w 22"/>
                    <a:gd name="T7" fmla="*/ 2147483646 h 119"/>
                    <a:gd name="T8" fmla="*/ 0 w 22"/>
                    <a:gd name="T9" fmla="*/ 2147483646 h 119"/>
                    <a:gd name="T10" fmla="*/ 2147483646 w 22"/>
                    <a:gd name="T11" fmla="*/ 2147483646 h 119"/>
                    <a:gd name="T12" fmla="*/ 2147483646 w 22"/>
                    <a:gd name="T13" fmla="*/ 2147483646 h 119"/>
                    <a:gd name="T14" fmla="*/ 2147483646 w 22"/>
                    <a:gd name="T15" fmla="*/ 0 h 1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"/>
                    <a:gd name="T25" fmla="*/ 0 h 119"/>
                    <a:gd name="T26" fmla="*/ 22 w 22"/>
                    <a:gd name="T27" fmla="*/ 119 h 11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" h="119">
                      <a:moveTo>
                        <a:pt x="17" y="0"/>
                      </a:moveTo>
                      <a:lnTo>
                        <a:pt x="22" y="55"/>
                      </a:lnTo>
                      <a:lnTo>
                        <a:pt x="21" y="114"/>
                      </a:lnTo>
                      <a:lnTo>
                        <a:pt x="11" y="119"/>
                      </a:lnTo>
                      <a:lnTo>
                        <a:pt x="0" y="109"/>
                      </a:lnTo>
                      <a:lnTo>
                        <a:pt x="12" y="46"/>
                      </a:lnTo>
                      <a:lnTo>
                        <a:pt x="3" y="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4" name="Freeform 36"/>
                <p:cNvSpPr>
                  <a:spLocks/>
                </p:cNvSpPr>
                <p:nvPr/>
              </p:nvSpPr>
              <p:spPr bwMode="auto">
                <a:xfrm>
                  <a:off x="8844434" y="4802014"/>
                  <a:ext cx="23856" cy="28991"/>
                </a:xfrm>
                <a:custGeom>
                  <a:avLst/>
                  <a:gdLst>
                    <a:gd name="T0" fmla="*/ 2147483646 w 44"/>
                    <a:gd name="T1" fmla="*/ 2147483646 h 54"/>
                    <a:gd name="T2" fmla="*/ 2147483646 w 44"/>
                    <a:gd name="T3" fmla="*/ 2147483646 h 54"/>
                    <a:gd name="T4" fmla="*/ 0 w 44"/>
                    <a:gd name="T5" fmla="*/ 2147483646 h 54"/>
                    <a:gd name="T6" fmla="*/ 2147483646 w 44"/>
                    <a:gd name="T7" fmla="*/ 0 h 54"/>
                    <a:gd name="T8" fmla="*/ 2147483646 w 44"/>
                    <a:gd name="T9" fmla="*/ 2147483646 h 54"/>
                    <a:gd name="T10" fmla="*/ 2147483646 w 44"/>
                    <a:gd name="T11" fmla="*/ 2147483646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54"/>
                    <a:gd name="T20" fmla="*/ 44 w 44"/>
                    <a:gd name="T21" fmla="*/ 54 h 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54">
                      <a:moveTo>
                        <a:pt x="26" y="40"/>
                      </a:moveTo>
                      <a:lnTo>
                        <a:pt x="2" y="54"/>
                      </a:lnTo>
                      <a:lnTo>
                        <a:pt x="0" y="39"/>
                      </a:lnTo>
                      <a:lnTo>
                        <a:pt x="21" y="0"/>
                      </a:lnTo>
                      <a:lnTo>
                        <a:pt x="44" y="7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5" name="Freeform 37"/>
                <p:cNvSpPr>
                  <a:spLocks/>
                </p:cNvSpPr>
                <p:nvPr/>
              </p:nvSpPr>
              <p:spPr bwMode="auto">
                <a:xfrm>
                  <a:off x="8871471" y="3922612"/>
                  <a:ext cx="14314" cy="25770"/>
                </a:xfrm>
                <a:custGeom>
                  <a:avLst/>
                  <a:gdLst>
                    <a:gd name="T0" fmla="*/ 2147483646 w 27"/>
                    <a:gd name="T1" fmla="*/ 2147483646 h 47"/>
                    <a:gd name="T2" fmla="*/ 2147483646 w 27"/>
                    <a:gd name="T3" fmla="*/ 2147483646 h 47"/>
                    <a:gd name="T4" fmla="*/ 0 w 27"/>
                    <a:gd name="T5" fmla="*/ 2147483646 h 47"/>
                    <a:gd name="T6" fmla="*/ 2147483646 w 27"/>
                    <a:gd name="T7" fmla="*/ 0 h 47"/>
                    <a:gd name="T8" fmla="*/ 2147483646 w 27"/>
                    <a:gd name="T9" fmla="*/ 2147483646 h 47"/>
                    <a:gd name="T10" fmla="*/ 2147483646 w 27"/>
                    <a:gd name="T11" fmla="*/ 2147483646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47"/>
                    <a:gd name="T20" fmla="*/ 27 w 27"/>
                    <a:gd name="T21" fmla="*/ 47 h 4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47">
                      <a:moveTo>
                        <a:pt x="27" y="40"/>
                      </a:moveTo>
                      <a:lnTo>
                        <a:pt x="9" y="4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22" y="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6" name="Freeform 40"/>
                <p:cNvSpPr>
                  <a:spLocks/>
                </p:cNvSpPr>
                <p:nvPr/>
              </p:nvSpPr>
              <p:spPr bwMode="auto">
                <a:xfrm>
                  <a:off x="8908050" y="4085284"/>
                  <a:ext cx="9542" cy="11275"/>
                </a:xfrm>
                <a:custGeom>
                  <a:avLst/>
                  <a:gdLst>
                    <a:gd name="T0" fmla="*/ 2147483646 w 19"/>
                    <a:gd name="T1" fmla="*/ 2147483646 h 22"/>
                    <a:gd name="T2" fmla="*/ 2147483646 w 19"/>
                    <a:gd name="T3" fmla="*/ 2147483646 h 22"/>
                    <a:gd name="T4" fmla="*/ 0 w 19"/>
                    <a:gd name="T5" fmla="*/ 2147483646 h 22"/>
                    <a:gd name="T6" fmla="*/ 2147483646 w 19"/>
                    <a:gd name="T7" fmla="*/ 0 h 22"/>
                    <a:gd name="T8" fmla="*/ 2147483646 w 19"/>
                    <a:gd name="T9" fmla="*/ 2147483646 h 22"/>
                    <a:gd name="T10" fmla="*/ 2147483646 w 19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22"/>
                    <a:gd name="T20" fmla="*/ 19 w 19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22">
                      <a:moveTo>
                        <a:pt x="19" y="21"/>
                      </a:moveTo>
                      <a:lnTo>
                        <a:pt x="6" y="22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1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7" name="Freeform 41"/>
                <p:cNvSpPr>
                  <a:spLocks/>
                </p:cNvSpPr>
                <p:nvPr/>
              </p:nvSpPr>
              <p:spPr bwMode="auto">
                <a:xfrm>
                  <a:off x="8869881" y="4024081"/>
                  <a:ext cx="12723" cy="8054"/>
                </a:xfrm>
                <a:custGeom>
                  <a:avLst/>
                  <a:gdLst>
                    <a:gd name="T0" fmla="*/ 2147483646 w 24"/>
                    <a:gd name="T1" fmla="*/ 0 h 17"/>
                    <a:gd name="T2" fmla="*/ 2147483646 w 24"/>
                    <a:gd name="T3" fmla="*/ 2147483646 h 17"/>
                    <a:gd name="T4" fmla="*/ 2147483646 w 24"/>
                    <a:gd name="T5" fmla="*/ 2147483646 h 17"/>
                    <a:gd name="T6" fmla="*/ 0 w 24"/>
                    <a:gd name="T7" fmla="*/ 2147483646 h 17"/>
                    <a:gd name="T8" fmla="*/ 2147483646 w 24"/>
                    <a:gd name="T9" fmla="*/ 2147483646 h 17"/>
                    <a:gd name="T10" fmla="*/ 2147483646 w 24"/>
                    <a:gd name="T11" fmla="*/ 0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7"/>
                    <a:gd name="T20" fmla="*/ 24 w 24"/>
                    <a:gd name="T21" fmla="*/ 17 h 1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7">
                      <a:moveTo>
                        <a:pt x="24" y="0"/>
                      </a:moveTo>
                      <a:lnTo>
                        <a:pt x="19" y="13"/>
                      </a:lnTo>
                      <a:lnTo>
                        <a:pt x="4" y="17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8" name="Freeform 42"/>
                <p:cNvSpPr>
                  <a:spLocks/>
                </p:cNvSpPr>
                <p:nvPr/>
              </p:nvSpPr>
              <p:spPr bwMode="auto">
                <a:xfrm>
                  <a:off x="8887375" y="4043408"/>
                  <a:ext cx="12723" cy="8054"/>
                </a:xfrm>
                <a:custGeom>
                  <a:avLst/>
                  <a:gdLst>
                    <a:gd name="T0" fmla="*/ 2147483646 w 24"/>
                    <a:gd name="T1" fmla="*/ 2147483646 h 14"/>
                    <a:gd name="T2" fmla="*/ 2147483646 w 24"/>
                    <a:gd name="T3" fmla="*/ 0 h 14"/>
                    <a:gd name="T4" fmla="*/ 2147483646 w 24"/>
                    <a:gd name="T5" fmla="*/ 2147483646 h 14"/>
                    <a:gd name="T6" fmla="*/ 0 w 24"/>
                    <a:gd name="T7" fmla="*/ 2147483646 h 14"/>
                    <a:gd name="T8" fmla="*/ 2147483646 w 24"/>
                    <a:gd name="T9" fmla="*/ 2147483646 h 14"/>
                    <a:gd name="T10" fmla="*/ 2147483646 w 24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4"/>
                    <a:gd name="T20" fmla="*/ 24 w 24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4">
                      <a:moveTo>
                        <a:pt x="24" y="9"/>
                      </a:moveTo>
                      <a:lnTo>
                        <a:pt x="14" y="0"/>
                      </a:lnTo>
                      <a:lnTo>
                        <a:pt x="2" y="3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9" name="Freeform 44"/>
                <p:cNvSpPr>
                  <a:spLocks/>
                </p:cNvSpPr>
                <p:nvPr/>
              </p:nvSpPr>
              <p:spPr bwMode="auto">
                <a:xfrm>
                  <a:off x="8286202" y="4887376"/>
                  <a:ext cx="11133" cy="8054"/>
                </a:xfrm>
                <a:custGeom>
                  <a:avLst/>
                  <a:gdLst>
                    <a:gd name="T0" fmla="*/ 2147483646 w 19"/>
                    <a:gd name="T1" fmla="*/ 2147483646 h 15"/>
                    <a:gd name="T2" fmla="*/ 0 w 19"/>
                    <a:gd name="T3" fmla="*/ 2147483646 h 15"/>
                    <a:gd name="T4" fmla="*/ 2147483646 w 19"/>
                    <a:gd name="T5" fmla="*/ 0 h 15"/>
                    <a:gd name="T6" fmla="*/ 2147483646 w 19"/>
                    <a:gd name="T7" fmla="*/ 2147483646 h 15"/>
                    <a:gd name="T8" fmla="*/ 2147483646 w 19"/>
                    <a:gd name="T9" fmla="*/ 2147483646 h 15"/>
                    <a:gd name="T10" fmla="*/ 2147483646 w 19"/>
                    <a:gd name="T11" fmla="*/ 2147483646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5"/>
                    <a:gd name="T20" fmla="*/ 19 w 19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5">
                      <a:moveTo>
                        <a:pt x="6" y="12"/>
                      </a:moveTo>
                      <a:lnTo>
                        <a:pt x="0" y="1"/>
                      </a:lnTo>
                      <a:lnTo>
                        <a:pt x="13" y="0"/>
                      </a:lnTo>
                      <a:lnTo>
                        <a:pt x="19" y="4"/>
                      </a:lnTo>
                      <a:lnTo>
                        <a:pt x="19" y="15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0" name="Freeform 46"/>
                <p:cNvSpPr>
                  <a:spLocks/>
                </p:cNvSpPr>
                <p:nvPr/>
              </p:nvSpPr>
              <p:spPr bwMode="auto">
                <a:xfrm>
                  <a:off x="8912821" y="4151321"/>
                  <a:ext cx="6362" cy="11274"/>
                </a:xfrm>
                <a:custGeom>
                  <a:avLst/>
                  <a:gdLst>
                    <a:gd name="T0" fmla="*/ 2147483646 w 13"/>
                    <a:gd name="T1" fmla="*/ 2147483646 h 20"/>
                    <a:gd name="T2" fmla="*/ 2147483646 w 13"/>
                    <a:gd name="T3" fmla="*/ 0 h 20"/>
                    <a:gd name="T4" fmla="*/ 0 w 13"/>
                    <a:gd name="T5" fmla="*/ 2147483646 h 20"/>
                    <a:gd name="T6" fmla="*/ 2147483646 w 13"/>
                    <a:gd name="T7" fmla="*/ 2147483646 h 20"/>
                    <a:gd name="T8" fmla="*/ 2147483646 w 13"/>
                    <a:gd name="T9" fmla="*/ 214748364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"/>
                    <a:gd name="T16" fmla="*/ 0 h 20"/>
                    <a:gd name="T17" fmla="*/ 13 w 13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" h="20">
                      <a:moveTo>
                        <a:pt x="13" y="2"/>
                      </a:move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1" y="2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1" name="Freeform 54"/>
                <p:cNvSpPr>
                  <a:spLocks/>
                </p:cNvSpPr>
                <p:nvPr/>
              </p:nvSpPr>
              <p:spPr bwMode="auto">
                <a:xfrm>
                  <a:off x="6936431" y="3159983"/>
                  <a:ext cx="1130405" cy="2017049"/>
                </a:xfrm>
                <a:custGeom>
                  <a:avLst/>
                  <a:gdLst>
                    <a:gd name="T0" fmla="*/ 2147483646 w 2132"/>
                    <a:gd name="T1" fmla="*/ 2147483646 h 3757"/>
                    <a:gd name="T2" fmla="*/ 2147483646 w 2132"/>
                    <a:gd name="T3" fmla="*/ 2147483646 h 3757"/>
                    <a:gd name="T4" fmla="*/ 2147483646 w 2132"/>
                    <a:gd name="T5" fmla="*/ 2147483646 h 3757"/>
                    <a:gd name="T6" fmla="*/ 2147483646 w 2132"/>
                    <a:gd name="T7" fmla="*/ 2147483646 h 3757"/>
                    <a:gd name="T8" fmla="*/ 2147483646 w 2132"/>
                    <a:gd name="T9" fmla="*/ 2147483646 h 3757"/>
                    <a:gd name="T10" fmla="*/ 2147483646 w 2132"/>
                    <a:gd name="T11" fmla="*/ 2147483646 h 3757"/>
                    <a:gd name="T12" fmla="*/ 2147483646 w 2132"/>
                    <a:gd name="T13" fmla="*/ 2147483646 h 3757"/>
                    <a:gd name="T14" fmla="*/ 2147483646 w 2132"/>
                    <a:gd name="T15" fmla="*/ 2147483646 h 3757"/>
                    <a:gd name="T16" fmla="*/ 2147483646 w 2132"/>
                    <a:gd name="T17" fmla="*/ 2147483646 h 3757"/>
                    <a:gd name="T18" fmla="*/ 2147483646 w 2132"/>
                    <a:gd name="T19" fmla="*/ 2147483646 h 3757"/>
                    <a:gd name="T20" fmla="*/ 2147483646 w 2132"/>
                    <a:gd name="T21" fmla="*/ 2147483646 h 3757"/>
                    <a:gd name="T22" fmla="*/ 2147483646 w 2132"/>
                    <a:gd name="T23" fmla="*/ 2147483646 h 3757"/>
                    <a:gd name="T24" fmla="*/ 2147483646 w 2132"/>
                    <a:gd name="T25" fmla="*/ 2147483646 h 3757"/>
                    <a:gd name="T26" fmla="*/ 2147483646 w 2132"/>
                    <a:gd name="T27" fmla="*/ 2147483646 h 3757"/>
                    <a:gd name="T28" fmla="*/ 2147483646 w 2132"/>
                    <a:gd name="T29" fmla="*/ 2147483646 h 3757"/>
                    <a:gd name="T30" fmla="*/ 2147483646 w 2132"/>
                    <a:gd name="T31" fmla="*/ 2147483646 h 3757"/>
                    <a:gd name="T32" fmla="*/ 2147483646 w 2132"/>
                    <a:gd name="T33" fmla="*/ 2147483646 h 3757"/>
                    <a:gd name="T34" fmla="*/ 2147483646 w 2132"/>
                    <a:gd name="T35" fmla="*/ 2147483646 h 3757"/>
                    <a:gd name="T36" fmla="*/ 2147483646 w 2132"/>
                    <a:gd name="T37" fmla="*/ 2147483646 h 3757"/>
                    <a:gd name="T38" fmla="*/ 2147483646 w 2132"/>
                    <a:gd name="T39" fmla="*/ 2147483646 h 3757"/>
                    <a:gd name="T40" fmla="*/ 2147483646 w 2132"/>
                    <a:gd name="T41" fmla="*/ 2147483646 h 3757"/>
                    <a:gd name="T42" fmla="*/ 2147483646 w 2132"/>
                    <a:gd name="T43" fmla="*/ 2147483646 h 3757"/>
                    <a:gd name="T44" fmla="*/ 2147483646 w 2132"/>
                    <a:gd name="T45" fmla="*/ 2147483646 h 3757"/>
                    <a:gd name="T46" fmla="*/ 2147483646 w 2132"/>
                    <a:gd name="T47" fmla="*/ 2147483646 h 3757"/>
                    <a:gd name="T48" fmla="*/ 2147483646 w 2132"/>
                    <a:gd name="T49" fmla="*/ 2147483646 h 3757"/>
                    <a:gd name="T50" fmla="*/ 2147483646 w 2132"/>
                    <a:gd name="T51" fmla="*/ 2147483646 h 3757"/>
                    <a:gd name="T52" fmla="*/ 2147483646 w 2132"/>
                    <a:gd name="T53" fmla="*/ 2147483646 h 3757"/>
                    <a:gd name="T54" fmla="*/ 2147483646 w 2132"/>
                    <a:gd name="T55" fmla="*/ 2147483646 h 3757"/>
                    <a:gd name="T56" fmla="*/ 2147483646 w 2132"/>
                    <a:gd name="T57" fmla="*/ 2147483646 h 3757"/>
                    <a:gd name="T58" fmla="*/ 2147483646 w 2132"/>
                    <a:gd name="T59" fmla="*/ 2147483646 h 3757"/>
                    <a:gd name="T60" fmla="*/ 2147483646 w 2132"/>
                    <a:gd name="T61" fmla="*/ 2147483646 h 3757"/>
                    <a:gd name="T62" fmla="*/ 2147483646 w 2132"/>
                    <a:gd name="T63" fmla="*/ 2147483646 h 3757"/>
                    <a:gd name="T64" fmla="*/ 2147483646 w 2132"/>
                    <a:gd name="T65" fmla="*/ 2147483646 h 3757"/>
                    <a:gd name="T66" fmla="*/ 2147483646 w 2132"/>
                    <a:gd name="T67" fmla="*/ 2147483646 h 3757"/>
                    <a:gd name="T68" fmla="*/ 2147483646 w 2132"/>
                    <a:gd name="T69" fmla="*/ 2147483646 h 3757"/>
                    <a:gd name="T70" fmla="*/ 2147483646 w 2132"/>
                    <a:gd name="T71" fmla="*/ 2147483646 h 3757"/>
                    <a:gd name="T72" fmla="*/ 2147483646 w 2132"/>
                    <a:gd name="T73" fmla="*/ 2147483646 h 3757"/>
                    <a:gd name="T74" fmla="*/ 2147483646 w 2132"/>
                    <a:gd name="T75" fmla="*/ 2147483646 h 3757"/>
                    <a:gd name="T76" fmla="*/ 2147483646 w 2132"/>
                    <a:gd name="T77" fmla="*/ 2147483646 h 3757"/>
                    <a:gd name="T78" fmla="*/ 2147483646 w 2132"/>
                    <a:gd name="T79" fmla="*/ 2147483646 h 3757"/>
                    <a:gd name="T80" fmla="*/ 2147483646 w 2132"/>
                    <a:gd name="T81" fmla="*/ 2147483646 h 3757"/>
                    <a:gd name="T82" fmla="*/ 2147483646 w 2132"/>
                    <a:gd name="T83" fmla="*/ 2147483646 h 3757"/>
                    <a:gd name="T84" fmla="*/ 2147483646 w 2132"/>
                    <a:gd name="T85" fmla="*/ 2147483646 h 3757"/>
                    <a:gd name="T86" fmla="*/ 2147483646 w 2132"/>
                    <a:gd name="T87" fmla="*/ 2147483646 h 3757"/>
                    <a:gd name="T88" fmla="*/ 2147483646 w 2132"/>
                    <a:gd name="T89" fmla="*/ 2147483646 h 3757"/>
                    <a:gd name="T90" fmla="*/ 2147483646 w 2132"/>
                    <a:gd name="T91" fmla="*/ 2147483646 h 3757"/>
                    <a:gd name="T92" fmla="*/ 2147483646 w 2132"/>
                    <a:gd name="T93" fmla="*/ 2147483646 h 3757"/>
                    <a:gd name="T94" fmla="*/ 2147483646 w 2132"/>
                    <a:gd name="T95" fmla="*/ 2147483646 h 3757"/>
                    <a:gd name="T96" fmla="*/ 2147483646 w 2132"/>
                    <a:gd name="T97" fmla="*/ 2147483646 h 3757"/>
                    <a:gd name="T98" fmla="*/ 2147483646 w 2132"/>
                    <a:gd name="T99" fmla="*/ 2147483646 h 3757"/>
                    <a:gd name="T100" fmla="*/ 2147483646 w 2132"/>
                    <a:gd name="T101" fmla="*/ 2147483646 h 3757"/>
                    <a:gd name="T102" fmla="*/ 2147483646 w 2132"/>
                    <a:gd name="T103" fmla="*/ 2147483646 h 3757"/>
                    <a:gd name="T104" fmla="*/ 2147483646 w 2132"/>
                    <a:gd name="T105" fmla="*/ 2147483646 h 3757"/>
                    <a:gd name="T106" fmla="*/ 2147483646 w 2132"/>
                    <a:gd name="T107" fmla="*/ 2147483646 h 3757"/>
                    <a:gd name="T108" fmla="*/ 2147483646 w 2132"/>
                    <a:gd name="T109" fmla="*/ 2147483646 h 3757"/>
                    <a:gd name="T110" fmla="*/ 2147483646 w 2132"/>
                    <a:gd name="T111" fmla="*/ 2147483646 h 3757"/>
                    <a:gd name="T112" fmla="*/ 2147483646 w 2132"/>
                    <a:gd name="T113" fmla="*/ 2147483646 h 375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32"/>
                    <a:gd name="T172" fmla="*/ 0 h 3757"/>
                    <a:gd name="T173" fmla="*/ 2132 w 2132"/>
                    <a:gd name="T174" fmla="*/ 3757 h 375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32" h="3757">
                      <a:moveTo>
                        <a:pt x="1424" y="3374"/>
                      </a:moveTo>
                      <a:lnTo>
                        <a:pt x="1433" y="3351"/>
                      </a:lnTo>
                      <a:lnTo>
                        <a:pt x="1464" y="3329"/>
                      </a:lnTo>
                      <a:lnTo>
                        <a:pt x="1471" y="3315"/>
                      </a:lnTo>
                      <a:lnTo>
                        <a:pt x="1452" y="3280"/>
                      </a:lnTo>
                      <a:lnTo>
                        <a:pt x="1413" y="3309"/>
                      </a:lnTo>
                      <a:lnTo>
                        <a:pt x="1373" y="3315"/>
                      </a:lnTo>
                      <a:lnTo>
                        <a:pt x="1366" y="3309"/>
                      </a:lnTo>
                      <a:lnTo>
                        <a:pt x="1345" y="3314"/>
                      </a:lnTo>
                      <a:lnTo>
                        <a:pt x="1331" y="3346"/>
                      </a:lnTo>
                      <a:lnTo>
                        <a:pt x="1299" y="3357"/>
                      </a:lnTo>
                      <a:lnTo>
                        <a:pt x="1284" y="3380"/>
                      </a:lnTo>
                      <a:lnTo>
                        <a:pt x="1262" y="3388"/>
                      </a:lnTo>
                      <a:lnTo>
                        <a:pt x="1227" y="3375"/>
                      </a:lnTo>
                      <a:lnTo>
                        <a:pt x="1216" y="3365"/>
                      </a:lnTo>
                      <a:lnTo>
                        <a:pt x="1201" y="3370"/>
                      </a:lnTo>
                      <a:lnTo>
                        <a:pt x="1196" y="3380"/>
                      </a:lnTo>
                      <a:lnTo>
                        <a:pt x="1186" y="3370"/>
                      </a:lnTo>
                      <a:lnTo>
                        <a:pt x="1149" y="3375"/>
                      </a:lnTo>
                      <a:lnTo>
                        <a:pt x="1139" y="3360"/>
                      </a:lnTo>
                      <a:lnTo>
                        <a:pt x="1108" y="3348"/>
                      </a:lnTo>
                      <a:lnTo>
                        <a:pt x="1098" y="3323"/>
                      </a:lnTo>
                      <a:lnTo>
                        <a:pt x="1063" y="3323"/>
                      </a:lnTo>
                      <a:lnTo>
                        <a:pt x="1033" y="3344"/>
                      </a:lnTo>
                      <a:lnTo>
                        <a:pt x="1017" y="3324"/>
                      </a:lnTo>
                      <a:lnTo>
                        <a:pt x="987" y="3319"/>
                      </a:lnTo>
                      <a:lnTo>
                        <a:pt x="966" y="3324"/>
                      </a:lnTo>
                      <a:lnTo>
                        <a:pt x="972" y="3344"/>
                      </a:lnTo>
                      <a:lnTo>
                        <a:pt x="966" y="3360"/>
                      </a:lnTo>
                      <a:lnTo>
                        <a:pt x="977" y="3365"/>
                      </a:lnTo>
                      <a:lnTo>
                        <a:pt x="977" y="3380"/>
                      </a:lnTo>
                      <a:lnTo>
                        <a:pt x="961" y="3375"/>
                      </a:lnTo>
                      <a:lnTo>
                        <a:pt x="941" y="3380"/>
                      </a:lnTo>
                      <a:lnTo>
                        <a:pt x="927" y="3412"/>
                      </a:lnTo>
                      <a:lnTo>
                        <a:pt x="901" y="3367"/>
                      </a:lnTo>
                      <a:lnTo>
                        <a:pt x="896" y="3352"/>
                      </a:lnTo>
                      <a:lnTo>
                        <a:pt x="866" y="3337"/>
                      </a:lnTo>
                      <a:lnTo>
                        <a:pt x="886" y="3325"/>
                      </a:lnTo>
                      <a:lnTo>
                        <a:pt x="869" y="3289"/>
                      </a:lnTo>
                      <a:lnTo>
                        <a:pt x="849" y="3274"/>
                      </a:lnTo>
                      <a:lnTo>
                        <a:pt x="839" y="3259"/>
                      </a:lnTo>
                      <a:lnTo>
                        <a:pt x="834" y="3264"/>
                      </a:lnTo>
                      <a:lnTo>
                        <a:pt x="832" y="3228"/>
                      </a:lnTo>
                      <a:lnTo>
                        <a:pt x="797" y="3218"/>
                      </a:lnTo>
                      <a:lnTo>
                        <a:pt x="787" y="3203"/>
                      </a:lnTo>
                      <a:lnTo>
                        <a:pt x="766" y="3218"/>
                      </a:lnTo>
                      <a:lnTo>
                        <a:pt x="720" y="3214"/>
                      </a:lnTo>
                      <a:lnTo>
                        <a:pt x="729" y="3182"/>
                      </a:lnTo>
                      <a:lnTo>
                        <a:pt x="719" y="3167"/>
                      </a:lnTo>
                      <a:lnTo>
                        <a:pt x="688" y="3194"/>
                      </a:lnTo>
                      <a:lnTo>
                        <a:pt x="673" y="3194"/>
                      </a:lnTo>
                      <a:lnTo>
                        <a:pt x="673" y="3136"/>
                      </a:lnTo>
                      <a:lnTo>
                        <a:pt x="651" y="3126"/>
                      </a:lnTo>
                      <a:lnTo>
                        <a:pt x="646" y="3111"/>
                      </a:lnTo>
                      <a:lnTo>
                        <a:pt x="662" y="3096"/>
                      </a:lnTo>
                      <a:lnTo>
                        <a:pt x="662" y="3070"/>
                      </a:lnTo>
                      <a:lnTo>
                        <a:pt x="681" y="3034"/>
                      </a:lnTo>
                      <a:lnTo>
                        <a:pt x="681" y="3008"/>
                      </a:lnTo>
                      <a:lnTo>
                        <a:pt x="706" y="2992"/>
                      </a:lnTo>
                      <a:lnTo>
                        <a:pt x="664" y="2931"/>
                      </a:lnTo>
                      <a:lnTo>
                        <a:pt x="674" y="2921"/>
                      </a:lnTo>
                      <a:lnTo>
                        <a:pt x="700" y="2916"/>
                      </a:lnTo>
                      <a:lnTo>
                        <a:pt x="744" y="2853"/>
                      </a:lnTo>
                      <a:lnTo>
                        <a:pt x="766" y="2848"/>
                      </a:lnTo>
                      <a:lnTo>
                        <a:pt x="751" y="2800"/>
                      </a:lnTo>
                      <a:lnTo>
                        <a:pt x="769" y="2795"/>
                      </a:lnTo>
                      <a:lnTo>
                        <a:pt x="760" y="2764"/>
                      </a:lnTo>
                      <a:lnTo>
                        <a:pt x="764" y="2741"/>
                      </a:lnTo>
                      <a:lnTo>
                        <a:pt x="813" y="2705"/>
                      </a:lnTo>
                      <a:lnTo>
                        <a:pt x="824" y="2704"/>
                      </a:lnTo>
                      <a:lnTo>
                        <a:pt x="834" y="2673"/>
                      </a:lnTo>
                      <a:lnTo>
                        <a:pt x="788" y="2648"/>
                      </a:lnTo>
                      <a:lnTo>
                        <a:pt x="788" y="2633"/>
                      </a:lnTo>
                      <a:lnTo>
                        <a:pt x="771" y="2627"/>
                      </a:lnTo>
                      <a:lnTo>
                        <a:pt x="776" y="2602"/>
                      </a:lnTo>
                      <a:lnTo>
                        <a:pt x="792" y="2597"/>
                      </a:lnTo>
                      <a:lnTo>
                        <a:pt x="873" y="2597"/>
                      </a:lnTo>
                      <a:lnTo>
                        <a:pt x="904" y="2575"/>
                      </a:lnTo>
                      <a:lnTo>
                        <a:pt x="955" y="2565"/>
                      </a:lnTo>
                      <a:lnTo>
                        <a:pt x="960" y="2550"/>
                      </a:lnTo>
                      <a:lnTo>
                        <a:pt x="945" y="2545"/>
                      </a:lnTo>
                      <a:lnTo>
                        <a:pt x="945" y="2514"/>
                      </a:lnTo>
                      <a:lnTo>
                        <a:pt x="954" y="2504"/>
                      </a:lnTo>
                      <a:lnTo>
                        <a:pt x="923" y="2504"/>
                      </a:lnTo>
                      <a:lnTo>
                        <a:pt x="908" y="2488"/>
                      </a:lnTo>
                      <a:lnTo>
                        <a:pt x="903" y="2427"/>
                      </a:lnTo>
                      <a:lnTo>
                        <a:pt x="906" y="2412"/>
                      </a:lnTo>
                      <a:lnTo>
                        <a:pt x="896" y="2402"/>
                      </a:lnTo>
                      <a:lnTo>
                        <a:pt x="891" y="2376"/>
                      </a:lnTo>
                      <a:lnTo>
                        <a:pt x="871" y="2371"/>
                      </a:lnTo>
                      <a:lnTo>
                        <a:pt x="881" y="2351"/>
                      </a:lnTo>
                      <a:lnTo>
                        <a:pt x="804" y="2335"/>
                      </a:lnTo>
                      <a:lnTo>
                        <a:pt x="789" y="2381"/>
                      </a:lnTo>
                      <a:lnTo>
                        <a:pt x="774" y="2403"/>
                      </a:lnTo>
                      <a:lnTo>
                        <a:pt x="748" y="2408"/>
                      </a:lnTo>
                      <a:lnTo>
                        <a:pt x="733" y="2423"/>
                      </a:lnTo>
                      <a:lnTo>
                        <a:pt x="713" y="2413"/>
                      </a:lnTo>
                      <a:lnTo>
                        <a:pt x="682" y="2449"/>
                      </a:lnTo>
                      <a:lnTo>
                        <a:pt x="693" y="2490"/>
                      </a:lnTo>
                      <a:lnTo>
                        <a:pt x="663" y="2506"/>
                      </a:lnTo>
                      <a:lnTo>
                        <a:pt x="663" y="2522"/>
                      </a:lnTo>
                      <a:lnTo>
                        <a:pt x="642" y="2527"/>
                      </a:lnTo>
                      <a:lnTo>
                        <a:pt x="612" y="2552"/>
                      </a:lnTo>
                      <a:lnTo>
                        <a:pt x="571" y="2564"/>
                      </a:lnTo>
                      <a:lnTo>
                        <a:pt x="567" y="2594"/>
                      </a:lnTo>
                      <a:lnTo>
                        <a:pt x="547" y="2599"/>
                      </a:lnTo>
                      <a:lnTo>
                        <a:pt x="542" y="2579"/>
                      </a:lnTo>
                      <a:lnTo>
                        <a:pt x="501" y="2610"/>
                      </a:lnTo>
                      <a:lnTo>
                        <a:pt x="491" y="2610"/>
                      </a:lnTo>
                      <a:lnTo>
                        <a:pt x="484" y="2584"/>
                      </a:lnTo>
                      <a:lnTo>
                        <a:pt x="464" y="2543"/>
                      </a:lnTo>
                      <a:lnTo>
                        <a:pt x="428" y="2504"/>
                      </a:lnTo>
                      <a:lnTo>
                        <a:pt x="382" y="2514"/>
                      </a:lnTo>
                      <a:lnTo>
                        <a:pt x="362" y="2534"/>
                      </a:lnTo>
                      <a:lnTo>
                        <a:pt x="347" y="2529"/>
                      </a:lnTo>
                      <a:lnTo>
                        <a:pt x="316" y="2529"/>
                      </a:lnTo>
                      <a:lnTo>
                        <a:pt x="311" y="2541"/>
                      </a:lnTo>
                      <a:lnTo>
                        <a:pt x="296" y="2536"/>
                      </a:lnTo>
                      <a:lnTo>
                        <a:pt x="301" y="2515"/>
                      </a:lnTo>
                      <a:lnTo>
                        <a:pt x="289" y="2485"/>
                      </a:lnTo>
                      <a:lnTo>
                        <a:pt x="294" y="2448"/>
                      </a:lnTo>
                      <a:lnTo>
                        <a:pt x="315" y="2417"/>
                      </a:lnTo>
                      <a:lnTo>
                        <a:pt x="340" y="2412"/>
                      </a:lnTo>
                      <a:lnTo>
                        <a:pt x="334" y="2351"/>
                      </a:lnTo>
                      <a:lnTo>
                        <a:pt x="319" y="2341"/>
                      </a:lnTo>
                      <a:lnTo>
                        <a:pt x="329" y="2310"/>
                      </a:lnTo>
                      <a:lnTo>
                        <a:pt x="358" y="2289"/>
                      </a:lnTo>
                      <a:lnTo>
                        <a:pt x="368" y="2253"/>
                      </a:lnTo>
                      <a:lnTo>
                        <a:pt x="384" y="2232"/>
                      </a:lnTo>
                      <a:lnTo>
                        <a:pt x="378" y="2227"/>
                      </a:lnTo>
                      <a:lnTo>
                        <a:pt x="378" y="2207"/>
                      </a:lnTo>
                      <a:lnTo>
                        <a:pt x="394" y="2191"/>
                      </a:lnTo>
                      <a:lnTo>
                        <a:pt x="419" y="2180"/>
                      </a:lnTo>
                      <a:lnTo>
                        <a:pt x="395" y="2162"/>
                      </a:lnTo>
                      <a:lnTo>
                        <a:pt x="407" y="2140"/>
                      </a:lnTo>
                      <a:lnTo>
                        <a:pt x="407" y="2125"/>
                      </a:lnTo>
                      <a:lnTo>
                        <a:pt x="427" y="2099"/>
                      </a:lnTo>
                      <a:lnTo>
                        <a:pt x="396" y="2106"/>
                      </a:lnTo>
                      <a:lnTo>
                        <a:pt x="376" y="2096"/>
                      </a:lnTo>
                      <a:lnTo>
                        <a:pt x="371" y="2075"/>
                      </a:lnTo>
                      <a:lnTo>
                        <a:pt x="345" y="2065"/>
                      </a:lnTo>
                      <a:lnTo>
                        <a:pt x="330" y="2070"/>
                      </a:lnTo>
                      <a:lnTo>
                        <a:pt x="274" y="2121"/>
                      </a:lnTo>
                      <a:lnTo>
                        <a:pt x="259" y="2116"/>
                      </a:lnTo>
                      <a:lnTo>
                        <a:pt x="228" y="2133"/>
                      </a:lnTo>
                      <a:lnTo>
                        <a:pt x="197" y="2158"/>
                      </a:lnTo>
                      <a:lnTo>
                        <a:pt x="186" y="2150"/>
                      </a:lnTo>
                      <a:lnTo>
                        <a:pt x="150" y="2060"/>
                      </a:lnTo>
                      <a:lnTo>
                        <a:pt x="139" y="1963"/>
                      </a:lnTo>
                      <a:lnTo>
                        <a:pt x="167" y="1959"/>
                      </a:lnTo>
                      <a:lnTo>
                        <a:pt x="154" y="1943"/>
                      </a:lnTo>
                      <a:lnTo>
                        <a:pt x="188" y="1939"/>
                      </a:lnTo>
                      <a:lnTo>
                        <a:pt x="176" y="1874"/>
                      </a:lnTo>
                      <a:lnTo>
                        <a:pt x="95" y="1828"/>
                      </a:lnTo>
                      <a:lnTo>
                        <a:pt x="69" y="1842"/>
                      </a:lnTo>
                      <a:lnTo>
                        <a:pt x="49" y="1832"/>
                      </a:lnTo>
                      <a:lnTo>
                        <a:pt x="52" y="1792"/>
                      </a:lnTo>
                      <a:lnTo>
                        <a:pt x="92" y="1793"/>
                      </a:lnTo>
                      <a:lnTo>
                        <a:pt x="93" y="1737"/>
                      </a:lnTo>
                      <a:lnTo>
                        <a:pt x="83" y="1712"/>
                      </a:lnTo>
                      <a:lnTo>
                        <a:pt x="98" y="1696"/>
                      </a:lnTo>
                      <a:lnTo>
                        <a:pt x="108" y="1702"/>
                      </a:lnTo>
                      <a:lnTo>
                        <a:pt x="107" y="1686"/>
                      </a:lnTo>
                      <a:lnTo>
                        <a:pt x="97" y="1676"/>
                      </a:lnTo>
                      <a:lnTo>
                        <a:pt x="61" y="1666"/>
                      </a:lnTo>
                      <a:lnTo>
                        <a:pt x="56" y="1645"/>
                      </a:lnTo>
                      <a:lnTo>
                        <a:pt x="10" y="1631"/>
                      </a:lnTo>
                      <a:lnTo>
                        <a:pt x="0" y="1616"/>
                      </a:lnTo>
                      <a:lnTo>
                        <a:pt x="15" y="1605"/>
                      </a:lnTo>
                      <a:lnTo>
                        <a:pt x="71" y="1610"/>
                      </a:lnTo>
                      <a:lnTo>
                        <a:pt x="49" y="1569"/>
                      </a:lnTo>
                      <a:lnTo>
                        <a:pt x="60" y="1564"/>
                      </a:lnTo>
                      <a:lnTo>
                        <a:pt x="60" y="1554"/>
                      </a:lnTo>
                      <a:lnTo>
                        <a:pt x="34" y="1528"/>
                      </a:lnTo>
                      <a:lnTo>
                        <a:pt x="29" y="1513"/>
                      </a:lnTo>
                      <a:lnTo>
                        <a:pt x="49" y="1508"/>
                      </a:lnTo>
                      <a:lnTo>
                        <a:pt x="55" y="1482"/>
                      </a:lnTo>
                      <a:lnTo>
                        <a:pt x="33" y="1431"/>
                      </a:lnTo>
                      <a:lnTo>
                        <a:pt x="33" y="1416"/>
                      </a:lnTo>
                      <a:lnTo>
                        <a:pt x="48" y="1411"/>
                      </a:lnTo>
                      <a:lnTo>
                        <a:pt x="58" y="1385"/>
                      </a:lnTo>
                      <a:lnTo>
                        <a:pt x="38" y="1380"/>
                      </a:lnTo>
                      <a:lnTo>
                        <a:pt x="52" y="1329"/>
                      </a:lnTo>
                      <a:lnTo>
                        <a:pt x="62" y="1324"/>
                      </a:lnTo>
                      <a:lnTo>
                        <a:pt x="72" y="1293"/>
                      </a:lnTo>
                      <a:lnTo>
                        <a:pt x="108" y="1293"/>
                      </a:lnTo>
                      <a:lnTo>
                        <a:pt x="123" y="1277"/>
                      </a:lnTo>
                      <a:lnTo>
                        <a:pt x="180" y="1267"/>
                      </a:lnTo>
                      <a:lnTo>
                        <a:pt x="210" y="1241"/>
                      </a:lnTo>
                      <a:lnTo>
                        <a:pt x="276" y="1240"/>
                      </a:lnTo>
                      <a:lnTo>
                        <a:pt x="278" y="1221"/>
                      </a:lnTo>
                      <a:lnTo>
                        <a:pt x="262" y="1195"/>
                      </a:lnTo>
                      <a:lnTo>
                        <a:pt x="260" y="1135"/>
                      </a:lnTo>
                      <a:lnTo>
                        <a:pt x="269" y="1111"/>
                      </a:lnTo>
                      <a:lnTo>
                        <a:pt x="394" y="1097"/>
                      </a:lnTo>
                      <a:lnTo>
                        <a:pt x="394" y="1070"/>
                      </a:lnTo>
                      <a:lnTo>
                        <a:pt x="432" y="1006"/>
                      </a:lnTo>
                      <a:lnTo>
                        <a:pt x="423" y="952"/>
                      </a:lnTo>
                      <a:lnTo>
                        <a:pt x="454" y="922"/>
                      </a:lnTo>
                      <a:lnTo>
                        <a:pt x="468" y="926"/>
                      </a:lnTo>
                      <a:lnTo>
                        <a:pt x="470" y="944"/>
                      </a:lnTo>
                      <a:lnTo>
                        <a:pt x="496" y="934"/>
                      </a:lnTo>
                      <a:lnTo>
                        <a:pt x="475" y="908"/>
                      </a:lnTo>
                      <a:lnTo>
                        <a:pt x="480" y="888"/>
                      </a:lnTo>
                      <a:lnTo>
                        <a:pt x="455" y="889"/>
                      </a:lnTo>
                      <a:lnTo>
                        <a:pt x="423" y="843"/>
                      </a:lnTo>
                      <a:lnTo>
                        <a:pt x="403" y="762"/>
                      </a:lnTo>
                      <a:lnTo>
                        <a:pt x="387" y="754"/>
                      </a:lnTo>
                      <a:lnTo>
                        <a:pt x="386" y="732"/>
                      </a:lnTo>
                      <a:lnTo>
                        <a:pt x="377" y="737"/>
                      </a:lnTo>
                      <a:lnTo>
                        <a:pt x="330" y="707"/>
                      </a:lnTo>
                      <a:lnTo>
                        <a:pt x="340" y="697"/>
                      </a:lnTo>
                      <a:lnTo>
                        <a:pt x="315" y="666"/>
                      </a:lnTo>
                      <a:lnTo>
                        <a:pt x="344" y="625"/>
                      </a:lnTo>
                      <a:lnTo>
                        <a:pt x="329" y="615"/>
                      </a:lnTo>
                      <a:lnTo>
                        <a:pt x="334" y="595"/>
                      </a:lnTo>
                      <a:lnTo>
                        <a:pt x="354" y="579"/>
                      </a:lnTo>
                      <a:lnTo>
                        <a:pt x="349" y="554"/>
                      </a:lnTo>
                      <a:lnTo>
                        <a:pt x="384" y="518"/>
                      </a:lnTo>
                      <a:lnTo>
                        <a:pt x="375" y="459"/>
                      </a:lnTo>
                      <a:lnTo>
                        <a:pt x="378" y="434"/>
                      </a:lnTo>
                      <a:lnTo>
                        <a:pt x="359" y="401"/>
                      </a:lnTo>
                      <a:lnTo>
                        <a:pt x="380" y="379"/>
                      </a:lnTo>
                      <a:lnTo>
                        <a:pt x="348" y="294"/>
                      </a:lnTo>
                      <a:lnTo>
                        <a:pt x="367" y="272"/>
                      </a:lnTo>
                      <a:lnTo>
                        <a:pt x="357" y="258"/>
                      </a:lnTo>
                      <a:lnTo>
                        <a:pt x="367" y="243"/>
                      </a:lnTo>
                      <a:lnTo>
                        <a:pt x="403" y="251"/>
                      </a:lnTo>
                      <a:lnTo>
                        <a:pt x="418" y="231"/>
                      </a:lnTo>
                      <a:lnTo>
                        <a:pt x="521" y="281"/>
                      </a:lnTo>
                      <a:lnTo>
                        <a:pt x="546" y="249"/>
                      </a:lnTo>
                      <a:lnTo>
                        <a:pt x="556" y="264"/>
                      </a:lnTo>
                      <a:lnTo>
                        <a:pt x="586" y="264"/>
                      </a:lnTo>
                      <a:lnTo>
                        <a:pt x="591" y="239"/>
                      </a:lnTo>
                      <a:lnTo>
                        <a:pt x="627" y="228"/>
                      </a:lnTo>
                      <a:lnTo>
                        <a:pt x="611" y="177"/>
                      </a:lnTo>
                      <a:lnTo>
                        <a:pt x="621" y="172"/>
                      </a:lnTo>
                      <a:lnTo>
                        <a:pt x="642" y="181"/>
                      </a:lnTo>
                      <a:lnTo>
                        <a:pt x="651" y="166"/>
                      </a:lnTo>
                      <a:lnTo>
                        <a:pt x="672" y="166"/>
                      </a:lnTo>
                      <a:lnTo>
                        <a:pt x="678" y="186"/>
                      </a:lnTo>
                      <a:lnTo>
                        <a:pt x="692" y="181"/>
                      </a:lnTo>
                      <a:lnTo>
                        <a:pt x="702" y="151"/>
                      </a:lnTo>
                      <a:lnTo>
                        <a:pt x="729" y="190"/>
                      </a:lnTo>
                      <a:lnTo>
                        <a:pt x="750" y="180"/>
                      </a:lnTo>
                      <a:lnTo>
                        <a:pt x="753" y="134"/>
                      </a:lnTo>
                      <a:lnTo>
                        <a:pt x="764" y="124"/>
                      </a:lnTo>
                      <a:lnTo>
                        <a:pt x="753" y="119"/>
                      </a:lnTo>
                      <a:lnTo>
                        <a:pt x="746" y="74"/>
                      </a:lnTo>
                      <a:lnTo>
                        <a:pt x="766" y="64"/>
                      </a:lnTo>
                      <a:lnTo>
                        <a:pt x="792" y="68"/>
                      </a:lnTo>
                      <a:lnTo>
                        <a:pt x="802" y="47"/>
                      </a:lnTo>
                      <a:lnTo>
                        <a:pt x="822" y="47"/>
                      </a:lnTo>
                      <a:lnTo>
                        <a:pt x="827" y="32"/>
                      </a:lnTo>
                      <a:lnTo>
                        <a:pt x="822" y="12"/>
                      </a:lnTo>
                      <a:lnTo>
                        <a:pt x="853" y="1"/>
                      </a:lnTo>
                      <a:lnTo>
                        <a:pt x="873" y="5"/>
                      </a:lnTo>
                      <a:lnTo>
                        <a:pt x="899" y="0"/>
                      </a:lnTo>
                      <a:lnTo>
                        <a:pt x="935" y="10"/>
                      </a:lnTo>
                      <a:lnTo>
                        <a:pt x="955" y="35"/>
                      </a:lnTo>
                      <a:lnTo>
                        <a:pt x="965" y="35"/>
                      </a:lnTo>
                      <a:lnTo>
                        <a:pt x="982" y="50"/>
                      </a:lnTo>
                      <a:lnTo>
                        <a:pt x="1002" y="55"/>
                      </a:lnTo>
                      <a:lnTo>
                        <a:pt x="1007" y="70"/>
                      </a:lnTo>
                      <a:lnTo>
                        <a:pt x="1043" y="101"/>
                      </a:lnTo>
                      <a:lnTo>
                        <a:pt x="1038" y="116"/>
                      </a:lnTo>
                      <a:lnTo>
                        <a:pt x="1060" y="130"/>
                      </a:lnTo>
                      <a:lnTo>
                        <a:pt x="1039" y="152"/>
                      </a:lnTo>
                      <a:lnTo>
                        <a:pt x="1070" y="171"/>
                      </a:lnTo>
                      <a:lnTo>
                        <a:pt x="1075" y="207"/>
                      </a:lnTo>
                      <a:lnTo>
                        <a:pt x="1044" y="208"/>
                      </a:lnTo>
                      <a:lnTo>
                        <a:pt x="1045" y="234"/>
                      </a:lnTo>
                      <a:lnTo>
                        <a:pt x="1020" y="269"/>
                      </a:lnTo>
                      <a:lnTo>
                        <a:pt x="1031" y="305"/>
                      </a:lnTo>
                      <a:lnTo>
                        <a:pt x="1062" y="325"/>
                      </a:lnTo>
                      <a:lnTo>
                        <a:pt x="1082" y="324"/>
                      </a:lnTo>
                      <a:lnTo>
                        <a:pt x="1093" y="334"/>
                      </a:lnTo>
                      <a:lnTo>
                        <a:pt x="1127" y="294"/>
                      </a:lnTo>
                      <a:lnTo>
                        <a:pt x="1142" y="283"/>
                      </a:lnTo>
                      <a:lnTo>
                        <a:pt x="1168" y="292"/>
                      </a:lnTo>
                      <a:lnTo>
                        <a:pt x="1188" y="282"/>
                      </a:lnTo>
                      <a:lnTo>
                        <a:pt x="1199" y="302"/>
                      </a:lnTo>
                      <a:lnTo>
                        <a:pt x="1229" y="302"/>
                      </a:lnTo>
                      <a:lnTo>
                        <a:pt x="1234" y="291"/>
                      </a:lnTo>
                      <a:lnTo>
                        <a:pt x="1265" y="286"/>
                      </a:lnTo>
                      <a:lnTo>
                        <a:pt x="1276" y="311"/>
                      </a:lnTo>
                      <a:lnTo>
                        <a:pt x="1287" y="316"/>
                      </a:lnTo>
                      <a:lnTo>
                        <a:pt x="1322" y="367"/>
                      </a:lnTo>
                      <a:lnTo>
                        <a:pt x="1315" y="393"/>
                      </a:lnTo>
                      <a:lnTo>
                        <a:pt x="1271" y="404"/>
                      </a:lnTo>
                      <a:lnTo>
                        <a:pt x="1276" y="444"/>
                      </a:lnTo>
                      <a:lnTo>
                        <a:pt x="1297" y="459"/>
                      </a:lnTo>
                      <a:lnTo>
                        <a:pt x="1275" y="500"/>
                      </a:lnTo>
                      <a:lnTo>
                        <a:pt x="1246" y="485"/>
                      </a:lnTo>
                      <a:lnTo>
                        <a:pt x="1248" y="459"/>
                      </a:lnTo>
                      <a:lnTo>
                        <a:pt x="1233" y="453"/>
                      </a:lnTo>
                      <a:lnTo>
                        <a:pt x="1219" y="473"/>
                      </a:lnTo>
                      <a:lnTo>
                        <a:pt x="1190" y="486"/>
                      </a:lnTo>
                      <a:lnTo>
                        <a:pt x="1179" y="509"/>
                      </a:lnTo>
                      <a:lnTo>
                        <a:pt x="1164" y="509"/>
                      </a:lnTo>
                      <a:lnTo>
                        <a:pt x="1142" y="527"/>
                      </a:lnTo>
                      <a:lnTo>
                        <a:pt x="1140" y="538"/>
                      </a:lnTo>
                      <a:lnTo>
                        <a:pt x="1102" y="568"/>
                      </a:lnTo>
                      <a:lnTo>
                        <a:pt x="1054" y="595"/>
                      </a:lnTo>
                      <a:lnTo>
                        <a:pt x="1029" y="643"/>
                      </a:lnTo>
                      <a:lnTo>
                        <a:pt x="992" y="665"/>
                      </a:lnTo>
                      <a:lnTo>
                        <a:pt x="964" y="707"/>
                      </a:lnTo>
                      <a:lnTo>
                        <a:pt x="940" y="795"/>
                      </a:lnTo>
                      <a:lnTo>
                        <a:pt x="951" y="862"/>
                      </a:lnTo>
                      <a:lnTo>
                        <a:pt x="943" y="941"/>
                      </a:lnTo>
                      <a:lnTo>
                        <a:pt x="919" y="980"/>
                      </a:lnTo>
                      <a:lnTo>
                        <a:pt x="909" y="1022"/>
                      </a:lnTo>
                      <a:lnTo>
                        <a:pt x="947" y="1148"/>
                      </a:lnTo>
                      <a:lnTo>
                        <a:pt x="928" y="1157"/>
                      </a:lnTo>
                      <a:lnTo>
                        <a:pt x="917" y="1196"/>
                      </a:lnTo>
                      <a:lnTo>
                        <a:pt x="926" y="1233"/>
                      </a:lnTo>
                      <a:lnTo>
                        <a:pt x="914" y="1239"/>
                      </a:lnTo>
                      <a:lnTo>
                        <a:pt x="913" y="1290"/>
                      </a:lnTo>
                      <a:lnTo>
                        <a:pt x="887" y="1323"/>
                      </a:lnTo>
                      <a:lnTo>
                        <a:pt x="899" y="1342"/>
                      </a:lnTo>
                      <a:lnTo>
                        <a:pt x="887" y="1360"/>
                      </a:lnTo>
                      <a:lnTo>
                        <a:pt x="899" y="1372"/>
                      </a:lnTo>
                      <a:lnTo>
                        <a:pt x="872" y="1409"/>
                      </a:lnTo>
                      <a:lnTo>
                        <a:pt x="880" y="1429"/>
                      </a:lnTo>
                      <a:lnTo>
                        <a:pt x="872" y="1430"/>
                      </a:lnTo>
                      <a:lnTo>
                        <a:pt x="877" y="1460"/>
                      </a:lnTo>
                      <a:lnTo>
                        <a:pt x="880" y="1490"/>
                      </a:lnTo>
                      <a:lnTo>
                        <a:pt x="869" y="1513"/>
                      </a:lnTo>
                      <a:lnTo>
                        <a:pt x="898" y="1523"/>
                      </a:lnTo>
                      <a:lnTo>
                        <a:pt x="900" y="1534"/>
                      </a:lnTo>
                      <a:lnTo>
                        <a:pt x="882" y="1542"/>
                      </a:lnTo>
                      <a:lnTo>
                        <a:pt x="877" y="1631"/>
                      </a:lnTo>
                      <a:lnTo>
                        <a:pt x="864" y="1656"/>
                      </a:lnTo>
                      <a:lnTo>
                        <a:pt x="867" y="1686"/>
                      </a:lnTo>
                      <a:lnTo>
                        <a:pt x="853" y="1689"/>
                      </a:lnTo>
                      <a:lnTo>
                        <a:pt x="841" y="1783"/>
                      </a:lnTo>
                      <a:lnTo>
                        <a:pt x="826" y="1790"/>
                      </a:lnTo>
                      <a:lnTo>
                        <a:pt x="813" y="1823"/>
                      </a:lnTo>
                      <a:lnTo>
                        <a:pt x="813" y="1886"/>
                      </a:lnTo>
                      <a:lnTo>
                        <a:pt x="801" y="1929"/>
                      </a:lnTo>
                      <a:lnTo>
                        <a:pt x="765" y="1971"/>
                      </a:lnTo>
                      <a:lnTo>
                        <a:pt x="755" y="2015"/>
                      </a:lnTo>
                      <a:lnTo>
                        <a:pt x="760" y="2052"/>
                      </a:lnTo>
                      <a:lnTo>
                        <a:pt x="783" y="2064"/>
                      </a:lnTo>
                      <a:lnTo>
                        <a:pt x="832" y="2048"/>
                      </a:lnTo>
                      <a:lnTo>
                        <a:pt x="862" y="2054"/>
                      </a:lnTo>
                      <a:lnTo>
                        <a:pt x="933" y="2005"/>
                      </a:lnTo>
                      <a:lnTo>
                        <a:pt x="945" y="1972"/>
                      </a:lnTo>
                      <a:lnTo>
                        <a:pt x="956" y="1990"/>
                      </a:lnTo>
                      <a:lnTo>
                        <a:pt x="960" y="1977"/>
                      </a:lnTo>
                      <a:lnTo>
                        <a:pt x="975" y="1982"/>
                      </a:lnTo>
                      <a:lnTo>
                        <a:pt x="989" y="2010"/>
                      </a:lnTo>
                      <a:lnTo>
                        <a:pt x="983" y="2020"/>
                      </a:lnTo>
                      <a:lnTo>
                        <a:pt x="1012" y="2056"/>
                      </a:lnTo>
                      <a:lnTo>
                        <a:pt x="1008" y="2061"/>
                      </a:lnTo>
                      <a:lnTo>
                        <a:pt x="1030" y="2092"/>
                      </a:lnTo>
                      <a:lnTo>
                        <a:pt x="1033" y="2122"/>
                      </a:lnTo>
                      <a:lnTo>
                        <a:pt x="1066" y="2142"/>
                      </a:lnTo>
                      <a:lnTo>
                        <a:pt x="1079" y="2113"/>
                      </a:lnTo>
                      <a:lnTo>
                        <a:pt x="1098" y="2103"/>
                      </a:lnTo>
                      <a:lnTo>
                        <a:pt x="1094" y="2065"/>
                      </a:lnTo>
                      <a:lnTo>
                        <a:pt x="1054" y="2051"/>
                      </a:lnTo>
                      <a:lnTo>
                        <a:pt x="1070" y="1994"/>
                      </a:lnTo>
                      <a:lnTo>
                        <a:pt x="1100" y="1972"/>
                      </a:lnTo>
                      <a:lnTo>
                        <a:pt x="1102" y="2020"/>
                      </a:lnTo>
                      <a:lnTo>
                        <a:pt x="1100" y="2037"/>
                      </a:lnTo>
                      <a:lnTo>
                        <a:pt x="1090" y="2027"/>
                      </a:lnTo>
                      <a:lnTo>
                        <a:pt x="1089" y="2051"/>
                      </a:lnTo>
                      <a:lnTo>
                        <a:pt x="1122" y="2054"/>
                      </a:lnTo>
                      <a:lnTo>
                        <a:pt x="1162" y="2031"/>
                      </a:lnTo>
                      <a:lnTo>
                        <a:pt x="1162" y="2050"/>
                      </a:lnTo>
                      <a:lnTo>
                        <a:pt x="1154" y="2060"/>
                      </a:lnTo>
                      <a:lnTo>
                        <a:pt x="1159" y="2106"/>
                      </a:lnTo>
                      <a:lnTo>
                        <a:pt x="1142" y="2119"/>
                      </a:lnTo>
                      <a:lnTo>
                        <a:pt x="1132" y="2145"/>
                      </a:lnTo>
                      <a:lnTo>
                        <a:pt x="1139" y="2154"/>
                      </a:lnTo>
                      <a:lnTo>
                        <a:pt x="1209" y="2110"/>
                      </a:lnTo>
                      <a:lnTo>
                        <a:pt x="1223" y="2074"/>
                      </a:lnTo>
                      <a:lnTo>
                        <a:pt x="1234" y="2047"/>
                      </a:lnTo>
                      <a:lnTo>
                        <a:pt x="1229" y="2010"/>
                      </a:lnTo>
                      <a:lnTo>
                        <a:pt x="1239" y="1967"/>
                      </a:lnTo>
                      <a:lnTo>
                        <a:pt x="1255" y="1991"/>
                      </a:lnTo>
                      <a:lnTo>
                        <a:pt x="1260" y="2028"/>
                      </a:lnTo>
                      <a:lnTo>
                        <a:pt x="1253" y="2073"/>
                      </a:lnTo>
                      <a:lnTo>
                        <a:pt x="1258" y="2084"/>
                      </a:lnTo>
                      <a:lnTo>
                        <a:pt x="1280" y="2068"/>
                      </a:lnTo>
                      <a:lnTo>
                        <a:pt x="1288" y="2028"/>
                      </a:lnTo>
                      <a:lnTo>
                        <a:pt x="1262" y="1972"/>
                      </a:lnTo>
                      <a:lnTo>
                        <a:pt x="1253" y="1939"/>
                      </a:lnTo>
                      <a:lnTo>
                        <a:pt x="1241" y="1945"/>
                      </a:lnTo>
                      <a:lnTo>
                        <a:pt x="1225" y="1920"/>
                      </a:lnTo>
                      <a:lnTo>
                        <a:pt x="1204" y="1907"/>
                      </a:lnTo>
                      <a:lnTo>
                        <a:pt x="1230" y="1893"/>
                      </a:lnTo>
                      <a:lnTo>
                        <a:pt x="1265" y="1888"/>
                      </a:lnTo>
                      <a:lnTo>
                        <a:pt x="1287" y="1880"/>
                      </a:lnTo>
                      <a:lnTo>
                        <a:pt x="1266" y="1900"/>
                      </a:lnTo>
                      <a:lnTo>
                        <a:pt x="1279" y="1900"/>
                      </a:lnTo>
                      <a:lnTo>
                        <a:pt x="1309" y="1870"/>
                      </a:lnTo>
                      <a:lnTo>
                        <a:pt x="1329" y="1825"/>
                      </a:lnTo>
                      <a:lnTo>
                        <a:pt x="1369" y="1838"/>
                      </a:lnTo>
                      <a:lnTo>
                        <a:pt x="1404" y="1835"/>
                      </a:lnTo>
                      <a:lnTo>
                        <a:pt x="1433" y="1846"/>
                      </a:lnTo>
                      <a:lnTo>
                        <a:pt x="1436" y="1869"/>
                      </a:lnTo>
                      <a:lnTo>
                        <a:pt x="1448" y="1879"/>
                      </a:lnTo>
                      <a:lnTo>
                        <a:pt x="1562" y="1883"/>
                      </a:lnTo>
                      <a:lnTo>
                        <a:pt x="1570" y="1894"/>
                      </a:lnTo>
                      <a:lnTo>
                        <a:pt x="1587" y="1884"/>
                      </a:lnTo>
                      <a:lnTo>
                        <a:pt x="1610" y="1894"/>
                      </a:lnTo>
                      <a:lnTo>
                        <a:pt x="1632" y="1883"/>
                      </a:lnTo>
                      <a:lnTo>
                        <a:pt x="1639" y="1885"/>
                      </a:lnTo>
                      <a:lnTo>
                        <a:pt x="1637" y="1895"/>
                      </a:lnTo>
                      <a:lnTo>
                        <a:pt x="1655" y="1898"/>
                      </a:lnTo>
                      <a:lnTo>
                        <a:pt x="1661" y="1922"/>
                      </a:lnTo>
                      <a:lnTo>
                        <a:pt x="1651" y="1929"/>
                      </a:lnTo>
                      <a:lnTo>
                        <a:pt x="1651" y="1953"/>
                      </a:lnTo>
                      <a:lnTo>
                        <a:pt x="1594" y="1958"/>
                      </a:lnTo>
                      <a:lnTo>
                        <a:pt x="1573" y="1974"/>
                      </a:lnTo>
                      <a:lnTo>
                        <a:pt x="1624" y="1967"/>
                      </a:lnTo>
                      <a:lnTo>
                        <a:pt x="1630" y="1978"/>
                      </a:lnTo>
                      <a:lnTo>
                        <a:pt x="1679" y="1974"/>
                      </a:lnTo>
                      <a:lnTo>
                        <a:pt x="1678" y="1987"/>
                      </a:lnTo>
                      <a:lnTo>
                        <a:pt x="1718" y="2023"/>
                      </a:lnTo>
                      <a:lnTo>
                        <a:pt x="1727" y="2066"/>
                      </a:lnTo>
                      <a:lnTo>
                        <a:pt x="1778" y="2078"/>
                      </a:lnTo>
                      <a:lnTo>
                        <a:pt x="1799" y="2074"/>
                      </a:lnTo>
                      <a:lnTo>
                        <a:pt x="1803" y="2079"/>
                      </a:lnTo>
                      <a:lnTo>
                        <a:pt x="1794" y="2093"/>
                      </a:lnTo>
                      <a:lnTo>
                        <a:pt x="1800" y="2121"/>
                      </a:lnTo>
                      <a:lnTo>
                        <a:pt x="1817" y="2129"/>
                      </a:lnTo>
                      <a:lnTo>
                        <a:pt x="1806" y="2172"/>
                      </a:lnTo>
                      <a:lnTo>
                        <a:pt x="1817" y="2189"/>
                      </a:lnTo>
                      <a:lnTo>
                        <a:pt x="1799" y="2235"/>
                      </a:lnTo>
                      <a:lnTo>
                        <a:pt x="1816" y="2251"/>
                      </a:lnTo>
                      <a:lnTo>
                        <a:pt x="1808" y="2273"/>
                      </a:lnTo>
                      <a:lnTo>
                        <a:pt x="1818" y="2278"/>
                      </a:lnTo>
                      <a:lnTo>
                        <a:pt x="1823" y="2270"/>
                      </a:lnTo>
                      <a:lnTo>
                        <a:pt x="1831" y="2279"/>
                      </a:lnTo>
                      <a:lnTo>
                        <a:pt x="1820" y="2311"/>
                      </a:lnTo>
                      <a:lnTo>
                        <a:pt x="1854" y="2347"/>
                      </a:lnTo>
                      <a:lnTo>
                        <a:pt x="1851" y="2367"/>
                      </a:lnTo>
                      <a:lnTo>
                        <a:pt x="1859" y="2375"/>
                      </a:lnTo>
                      <a:lnTo>
                        <a:pt x="1859" y="2402"/>
                      </a:lnTo>
                      <a:lnTo>
                        <a:pt x="1871" y="2432"/>
                      </a:lnTo>
                      <a:lnTo>
                        <a:pt x="1887" y="2450"/>
                      </a:lnTo>
                      <a:lnTo>
                        <a:pt x="1890" y="2467"/>
                      </a:lnTo>
                      <a:lnTo>
                        <a:pt x="1928" y="2496"/>
                      </a:lnTo>
                      <a:lnTo>
                        <a:pt x="1962" y="2546"/>
                      </a:lnTo>
                      <a:lnTo>
                        <a:pt x="1975" y="2538"/>
                      </a:lnTo>
                      <a:lnTo>
                        <a:pt x="1968" y="2536"/>
                      </a:lnTo>
                      <a:lnTo>
                        <a:pt x="1984" y="2533"/>
                      </a:lnTo>
                      <a:lnTo>
                        <a:pt x="1974" y="2569"/>
                      </a:lnTo>
                      <a:lnTo>
                        <a:pt x="1987" y="2612"/>
                      </a:lnTo>
                      <a:lnTo>
                        <a:pt x="2001" y="2606"/>
                      </a:lnTo>
                      <a:lnTo>
                        <a:pt x="2013" y="2630"/>
                      </a:lnTo>
                      <a:lnTo>
                        <a:pt x="2026" y="2639"/>
                      </a:lnTo>
                      <a:lnTo>
                        <a:pt x="2050" y="2693"/>
                      </a:lnTo>
                      <a:lnTo>
                        <a:pt x="2043" y="2713"/>
                      </a:lnTo>
                      <a:lnTo>
                        <a:pt x="2064" y="2714"/>
                      </a:lnTo>
                      <a:lnTo>
                        <a:pt x="2064" y="2738"/>
                      </a:lnTo>
                      <a:lnTo>
                        <a:pt x="2056" y="2751"/>
                      </a:lnTo>
                      <a:lnTo>
                        <a:pt x="2068" y="2751"/>
                      </a:lnTo>
                      <a:lnTo>
                        <a:pt x="2064" y="2774"/>
                      </a:lnTo>
                      <a:lnTo>
                        <a:pt x="2076" y="2768"/>
                      </a:lnTo>
                      <a:lnTo>
                        <a:pt x="2080" y="2783"/>
                      </a:lnTo>
                      <a:lnTo>
                        <a:pt x="2082" y="2761"/>
                      </a:lnTo>
                      <a:lnTo>
                        <a:pt x="2107" y="2773"/>
                      </a:lnTo>
                      <a:lnTo>
                        <a:pt x="2090" y="2809"/>
                      </a:lnTo>
                      <a:lnTo>
                        <a:pt x="2110" y="2857"/>
                      </a:lnTo>
                      <a:lnTo>
                        <a:pt x="2131" y="2883"/>
                      </a:lnTo>
                      <a:lnTo>
                        <a:pt x="2117" y="3015"/>
                      </a:lnTo>
                      <a:lnTo>
                        <a:pt x="2108" y="3029"/>
                      </a:lnTo>
                      <a:lnTo>
                        <a:pt x="2118" y="3028"/>
                      </a:lnTo>
                      <a:lnTo>
                        <a:pt x="2115" y="3042"/>
                      </a:lnTo>
                      <a:lnTo>
                        <a:pt x="2105" y="3064"/>
                      </a:lnTo>
                      <a:lnTo>
                        <a:pt x="2107" y="3090"/>
                      </a:lnTo>
                      <a:lnTo>
                        <a:pt x="2118" y="3111"/>
                      </a:lnTo>
                      <a:lnTo>
                        <a:pt x="2119" y="3161"/>
                      </a:lnTo>
                      <a:lnTo>
                        <a:pt x="2127" y="3170"/>
                      </a:lnTo>
                      <a:lnTo>
                        <a:pt x="2132" y="3196"/>
                      </a:lnTo>
                      <a:lnTo>
                        <a:pt x="2093" y="3200"/>
                      </a:lnTo>
                      <a:lnTo>
                        <a:pt x="2036" y="3226"/>
                      </a:lnTo>
                      <a:lnTo>
                        <a:pt x="2025" y="3190"/>
                      </a:lnTo>
                      <a:lnTo>
                        <a:pt x="2035" y="3153"/>
                      </a:lnTo>
                      <a:lnTo>
                        <a:pt x="2019" y="3112"/>
                      </a:lnTo>
                      <a:lnTo>
                        <a:pt x="1976" y="3112"/>
                      </a:lnTo>
                      <a:lnTo>
                        <a:pt x="1982" y="3087"/>
                      </a:lnTo>
                      <a:lnTo>
                        <a:pt x="1914" y="3051"/>
                      </a:lnTo>
                      <a:lnTo>
                        <a:pt x="1888" y="3056"/>
                      </a:lnTo>
                      <a:lnTo>
                        <a:pt x="1866" y="3143"/>
                      </a:lnTo>
                      <a:lnTo>
                        <a:pt x="1818" y="3164"/>
                      </a:lnTo>
                      <a:lnTo>
                        <a:pt x="1815" y="3217"/>
                      </a:lnTo>
                      <a:lnTo>
                        <a:pt x="1871" y="3217"/>
                      </a:lnTo>
                      <a:lnTo>
                        <a:pt x="1862" y="3258"/>
                      </a:lnTo>
                      <a:lnTo>
                        <a:pt x="1913" y="3247"/>
                      </a:lnTo>
                      <a:lnTo>
                        <a:pt x="1933" y="3232"/>
                      </a:lnTo>
                      <a:lnTo>
                        <a:pt x="1985" y="3258"/>
                      </a:lnTo>
                      <a:lnTo>
                        <a:pt x="1925" y="3376"/>
                      </a:lnTo>
                      <a:lnTo>
                        <a:pt x="1880" y="3382"/>
                      </a:lnTo>
                      <a:lnTo>
                        <a:pt x="1886" y="3444"/>
                      </a:lnTo>
                      <a:lnTo>
                        <a:pt x="1901" y="3455"/>
                      </a:lnTo>
                      <a:lnTo>
                        <a:pt x="1841" y="3548"/>
                      </a:lnTo>
                      <a:lnTo>
                        <a:pt x="1790" y="3569"/>
                      </a:lnTo>
                      <a:lnTo>
                        <a:pt x="1738" y="3555"/>
                      </a:lnTo>
                      <a:lnTo>
                        <a:pt x="1698" y="3595"/>
                      </a:lnTo>
                      <a:lnTo>
                        <a:pt x="1667" y="3555"/>
                      </a:lnTo>
                      <a:lnTo>
                        <a:pt x="1626" y="3570"/>
                      </a:lnTo>
                      <a:lnTo>
                        <a:pt x="1575" y="3602"/>
                      </a:lnTo>
                      <a:lnTo>
                        <a:pt x="1586" y="3653"/>
                      </a:lnTo>
                      <a:lnTo>
                        <a:pt x="1571" y="3653"/>
                      </a:lnTo>
                      <a:lnTo>
                        <a:pt x="1602" y="3703"/>
                      </a:lnTo>
                      <a:lnTo>
                        <a:pt x="1542" y="3757"/>
                      </a:lnTo>
                      <a:lnTo>
                        <a:pt x="1514" y="3659"/>
                      </a:lnTo>
                      <a:lnTo>
                        <a:pt x="1519" y="3635"/>
                      </a:lnTo>
                      <a:lnTo>
                        <a:pt x="1496" y="3617"/>
                      </a:lnTo>
                      <a:lnTo>
                        <a:pt x="1497" y="3573"/>
                      </a:lnTo>
                      <a:lnTo>
                        <a:pt x="1525" y="3520"/>
                      </a:lnTo>
                      <a:lnTo>
                        <a:pt x="1519" y="3473"/>
                      </a:lnTo>
                      <a:lnTo>
                        <a:pt x="1466" y="3441"/>
                      </a:lnTo>
                      <a:lnTo>
                        <a:pt x="1459" y="3375"/>
                      </a:lnTo>
                      <a:lnTo>
                        <a:pt x="1424" y="3374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62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2" name="Freeform 56"/>
                <p:cNvSpPr>
                  <a:spLocks/>
                </p:cNvSpPr>
                <p:nvPr/>
              </p:nvSpPr>
              <p:spPr bwMode="auto">
                <a:xfrm>
                  <a:off x="7452831" y="4131993"/>
                  <a:ext cx="54074" cy="62814"/>
                </a:xfrm>
                <a:custGeom>
                  <a:avLst/>
                  <a:gdLst>
                    <a:gd name="T0" fmla="*/ 2147483646 w 103"/>
                    <a:gd name="T1" fmla="*/ 2147483646 h 117"/>
                    <a:gd name="T2" fmla="*/ 2147483646 w 103"/>
                    <a:gd name="T3" fmla="*/ 0 h 117"/>
                    <a:gd name="T4" fmla="*/ 2147483646 w 103"/>
                    <a:gd name="T5" fmla="*/ 2147483646 h 117"/>
                    <a:gd name="T6" fmla="*/ 2147483646 w 103"/>
                    <a:gd name="T7" fmla="*/ 2147483646 h 117"/>
                    <a:gd name="T8" fmla="*/ 2147483646 w 103"/>
                    <a:gd name="T9" fmla="*/ 2147483646 h 117"/>
                    <a:gd name="T10" fmla="*/ 2147483646 w 103"/>
                    <a:gd name="T11" fmla="*/ 2147483646 h 117"/>
                    <a:gd name="T12" fmla="*/ 2147483646 w 103"/>
                    <a:gd name="T13" fmla="*/ 2147483646 h 117"/>
                    <a:gd name="T14" fmla="*/ 2147483646 w 103"/>
                    <a:gd name="T15" fmla="*/ 2147483646 h 117"/>
                    <a:gd name="T16" fmla="*/ 2147483646 w 103"/>
                    <a:gd name="T17" fmla="*/ 2147483646 h 117"/>
                    <a:gd name="T18" fmla="*/ 2147483646 w 103"/>
                    <a:gd name="T19" fmla="*/ 2147483646 h 117"/>
                    <a:gd name="T20" fmla="*/ 2147483646 w 103"/>
                    <a:gd name="T21" fmla="*/ 2147483646 h 117"/>
                    <a:gd name="T22" fmla="*/ 2147483646 w 103"/>
                    <a:gd name="T23" fmla="*/ 2147483646 h 117"/>
                    <a:gd name="T24" fmla="*/ 2147483646 w 103"/>
                    <a:gd name="T25" fmla="*/ 2147483646 h 117"/>
                    <a:gd name="T26" fmla="*/ 0 w 103"/>
                    <a:gd name="T27" fmla="*/ 2147483646 h 117"/>
                    <a:gd name="T28" fmla="*/ 2147483646 w 103"/>
                    <a:gd name="T29" fmla="*/ 2147483646 h 117"/>
                    <a:gd name="T30" fmla="*/ 2147483646 w 103"/>
                    <a:gd name="T31" fmla="*/ 0 h 117"/>
                    <a:gd name="T32" fmla="*/ 2147483646 w 103"/>
                    <a:gd name="T33" fmla="*/ 2147483646 h 117"/>
                    <a:gd name="T34" fmla="*/ 2147483646 w 103"/>
                    <a:gd name="T35" fmla="*/ 2147483646 h 117"/>
                    <a:gd name="T36" fmla="*/ 2147483646 w 103"/>
                    <a:gd name="T37" fmla="*/ 2147483646 h 117"/>
                    <a:gd name="T38" fmla="*/ 2147483646 w 103"/>
                    <a:gd name="T39" fmla="*/ 2147483646 h 1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03"/>
                    <a:gd name="T61" fmla="*/ 0 h 117"/>
                    <a:gd name="T62" fmla="*/ 103 w 103"/>
                    <a:gd name="T63" fmla="*/ 117 h 1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03" h="117">
                      <a:moveTo>
                        <a:pt x="74" y="2"/>
                      </a:moveTo>
                      <a:lnTo>
                        <a:pt x="88" y="0"/>
                      </a:lnTo>
                      <a:lnTo>
                        <a:pt x="89" y="9"/>
                      </a:lnTo>
                      <a:lnTo>
                        <a:pt x="84" y="18"/>
                      </a:lnTo>
                      <a:lnTo>
                        <a:pt x="103" y="59"/>
                      </a:lnTo>
                      <a:lnTo>
                        <a:pt x="91" y="69"/>
                      </a:lnTo>
                      <a:lnTo>
                        <a:pt x="93" y="90"/>
                      </a:lnTo>
                      <a:lnTo>
                        <a:pt x="87" y="112"/>
                      </a:lnTo>
                      <a:lnTo>
                        <a:pt x="26" y="88"/>
                      </a:lnTo>
                      <a:lnTo>
                        <a:pt x="28" y="103"/>
                      </a:lnTo>
                      <a:lnTo>
                        <a:pt x="22" y="117"/>
                      </a:lnTo>
                      <a:lnTo>
                        <a:pt x="13" y="97"/>
                      </a:lnTo>
                      <a:lnTo>
                        <a:pt x="10" y="45"/>
                      </a:lnTo>
                      <a:lnTo>
                        <a:pt x="0" y="25"/>
                      </a:lnTo>
                      <a:lnTo>
                        <a:pt x="6" y="14"/>
                      </a:lnTo>
                      <a:lnTo>
                        <a:pt x="47" y="0"/>
                      </a:lnTo>
                      <a:lnTo>
                        <a:pt x="63" y="4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3" name="Freeform 67"/>
                <p:cNvSpPr>
                  <a:spLocks/>
                </p:cNvSpPr>
                <p:nvPr/>
              </p:nvSpPr>
              <p:spPr bwMode="auto">
                <a:xfrm>
                  <a:off x="4259302" y="2556800"/>
                  <a:ext cx="33399" cy="48319"/>
                </a:xfrm>
                <a:custGeom>
                  <a:avLst/>
                  <a:gdLst>
                    <a:gd name="T0" fmla="*/ 0 w 62"/>
                    <a:gd name="T1" fmla="*/ 2147483646 h 90"/>
                    <a:gd name="T2" fmla="*/ 2147483646 w 62"/>
                    <a:gd name="T3" fmla="*/ 2147483646 h 90"/>
                    <a:gd name="T4" fmla="*/ 2147483646 w 62"/>
                    <a:gd name="T5" fmla="*/ 2147483646 h 90"/>
                    <a:gd name="T6" fmla="*/ 2147483646 w 62"/>
                    <a:gd name="T7" fmla="*/ 0 h 90"/>
                    <a:gd name="T8" fmla="*/ 2147483646 w 62"/>
                    <a:gd name="T9" fmla="*/ 2147483646 h 90"/>
                    <a:gd name="T10" fmla="*/ 0 w 62"/>
                    <a:gd name="T11" fmla="*/ 2147483646 h 9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90"/>
                    <a:gd name="T20" fmla="*/ 62 w 62"/>
                    <a:gd name="T21" fmla="*/ 90 h 9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90">
                      <a:moveTo>
                        <a:pt x="0" y="76"/>
                      </a:moveTo>
                      <a:lnTo>
                        <a:pt x="42" y="90"/>
                      </a:lnTo>
                      <a:lnTo>
                        <a:pt x="62" y="40"/>
                      </a:lnTo>
                      <a:lnTo>
                        <a:pt x="46" y="0"/>
                      </a:lnTo>
                      <a:lnTo>
                        <a:pt x="9" y="3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4" name="Freeform 118"/>
                <p:cNvSpPr>
                  <a:spLocks/>
                </p:cNvSpPr>
                <p:nvPr/>
              </p:nvSpPr>
              <p:spPr bwMode="auto">
                <a:xfrm>
                  <a:off x="5394850" y="2229843"/>
                  <a:ext cx="4772" cy="6443"/>
                </a:xfrm>
                <a:custGeom>
                  <a:avLst/>
                  <a:gdLst>
                    <a:gd name="T0" fmla="*/ 2147483646 w 9"/>
                    <a:gd name="T1" fmla="*/ 2147483646 h 12"/>
                    <a:gd name="T2" fmla="*/ 2147483646 w 9"/>
                    <a:gd name="T3" fmla="*/ 2147483646 h 12"/>
                    <a:gd name="T4" fmla="*/ 0 w 9"/>
                    <a:gd name="T5" fmla="*/ 2147483646 h 12"/>
                    <a:gd name="T6" fmla="*/ 2147483646 w 9"/>
                    <a:gd name="T7" fmla="*/ 0 h 12"/>
                    <a:gd name="T8" fmla="*/ 2147483646 w 9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2"/>
                    <a:gd name="T17" fmla="*/ 9 w 9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2">
                      <a:moveTo>
                        <a:pt x="9" y="7"/>
                      </a:moveTo>
                      <a:lnTo>
                        <a:pt x="6" y="12"/>
                      </a:lnTo>
                      <a:lnTo>
                        <a:pt x="0" y="7"/>
                      </a:lnTo>
                      <a:lnTo>
                        <a:pt x="8" y="0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5" name="Freeform 61"/>
                <p:cNvSpPr>
                  <a:spLocks/>
                </p:cNvSpPr>
                <p:nvPr/>
              </p:nvSpPr>
              <p:spPr bwMode="auto">
                <a:xfrm>
                  <a:off x="4151695" y="2095122"/>
                  <a:ext cx="1371729" cy="1314032"/>
                </a:xfrm>
                <a:custGeom>
                  <a:avLst/>
                  <a:gdLst>
                    <a:gd name="T0" fmla="*/ 2147483646 w 2589"/>
                    <a:gd name="T1" fmla="*/ 2147483646 h 2350"/>
                    <a:gd name="T2" fmla="*/ 2147483646 w 2589"/>
                    <a:gd name="T3" fmla="*/ 2147483646 h 2350"/>
                    <a:gd name="T4" fmla="*/ 2147483646 w 2589"/>
                    <a:gd name="T5" fmla="*/ 2147483646 h 2350"/>
                    <a:gd name="T6" fmla="*/ 2147483646 w 2589"/>
                    <a:gd name="T7" fmla="*/ 2147483646 h 2350"/>
                    <a:gd name="T8" fmla="*/ 2147483646 w 2589"/>
                    <a:gd name="T9" fmla="*/ 2147483646 h 2350"/>
                    <a:gd name="T10" fmla="*/ 2147483646 w 2589"/>
                    <a:gd name="T11" fmla="*/ 2147483646 h 2350"/>
                    <a:gd name="T12" fmla="*/ 2147483646 w 2589"/>
                    <a:gd name="T13" fmla="*/ 2147483646 h 2350"/>
                    <a:gd name="T14" fmla="*/ 2147483646 w 2589"/>
                    <a:gd name="T15" fmla="*/ 2147483646 h 2350"/>
                    <a:gd name="T16" fmla="*/ 2147483646 w 2589"/>
                    <a:gd name="T17" fmla="*/ 2147483646 h 2350"/>
                    <a:gd name="T18" fmla="*/ 2147483646 w 2589"/>
                    <a:gd name="T19" fmla="*/ 2147483646 h 2350"/>
                    <a:gd name="T20" fmla="*/ 2147483646 w 2589"/>
                    <a:gd name="T21" fmla="*/ 2147483646 h 2350"/>
                    <a:gd name="T22" fmla="*/ 2147483646 w 2589"/>
                    <a:gd name="T23" fmla="*/ 2147483646 h 2350"/>
                    <a:gd name="T24" fmla="*/ 2147483646 w 2589"/>
                    <a:gd name="T25" fmla="*/ 2147483646 h 2350"/>
                    <a:gd name="T26" fmla="*/ 2147483646 w 2589"/>
                    <a:gd name="T27" fmla="*/ 2147483646 h 2350"/>
                    <a:gd name="T28" fmla="*/ 2147483646 w 2589"/>
                    <a:gd name="T29" fmla="*/ 2147483646 h 2350"/>
                    <a:gd name="T30" fmla="*/ 2147483646 w 2589"/>
                    <a:gd name="T31" fmla="*/ 2147483646 h 2350"/>
                    <a:gd name="T32" fmla="*/ 2147483646 w 2589"/>
                    <a:gd name="T33" fmla="*/ 2147483646 h 2350"/>
                    <a:gd name="T34" fmla="*/ 2147483646 w 2589"/>
                    <a:gd name="T35" fmla="*/ 2147483646 h 2350"/>
                    <a:gd name="T36" fmla="*/ 2147483646 w 2589"/>
                    <a:gd name="T37" fmla="*/ 2147483646 h 2350"/>
                    <a:gd name="T38" fmla="*/ 2147483646 w 2589"/>
                    <a:gd name="T39" fmla="*/ 2147483646 h 2350"/>
                    <a:gd name="T40" fmla="*/ 2147483646 w 2589"/>
                    <a:gd name="T41" fmla="*/ 2147483646 h 2350"/>
                    <a:gd name="T42" fmla="*/ 2147483646 w 2589"/>
                    <a:gd name="T43" fmla="*/ 2147483646 h 2350"/>
                    <a:gd name="T44" fmla="*/ 2147483646 w 2589"/>
                    <a:gd name="T45" fmla="*/ 2147483646 h 2350"/>
                    <a:gd name="T46" fmla="*/ 2147483646 w 2589"/>
                    <a:gd name="T47" fmla="*/ 2147483646 h 2350"/>
                    <a:gd name="T48" fmla="*/ 2147483646 w 2589"/>
                    <a:gd name="T49" fmla="*/ 2147483646 h 2350"/>
                    <a:gd name="T50" fmla="*/ 2147483646 w 2589"/>
                    <a:gd name="T51" fmla="*/ 2147483646 h 2350"/>
                    <a:gd name="T52" fmla="*/ 2147483646 w 2589"/>
                    <a:gd name="T53" fmla="*/ 2147483646 h 2350"/>
                    <a:gd name="T54" fmla="*/ 2147483646 w 2589"/>
                    <a:gd name="T55" fmla="*/ 2147483646 h 2350"/>
                    <a:gd name="T56" fmla="*/ 2147483646 w 2589"/>
                    <a:gd name="T57" fmla="*/ 2147483646 h 2350"/>
                    <a:gd name="T58" fmla="*/ 2147483646 w 2589"/>
                    <a:gd name="T59" fmla="*/ 2147483646 h 2350"/>
                    <a:gd name="T60" fmla="*/ 2147483646 w 2589"/>
                    <a:gd name="T61" fmla="*/ 2147483646 h 2350"/>
                    <a:gd name="T62" fmla="*/ 2147483646 w 2589"/>
                    <a:gd name="T63" fmla="*/ 2147483646 h 2350"/>
                    <a:gd name="T64" fmla="*/ 2147483646 w 2589"/>
                    <a:gd name="T65" fmla="*/ 2147483646 h 2350"/>
                    <a:gd name="T66" fmla="*/ 2147483646 w 2589"/>
                    <a:gd name="T67" fmla="*/ 2147483646 h 2350"/>
                    <a:gd name="T68" fmla="*/ 2147483646 w 2589"/>
                    <a:gd name="T69" fmla="*/ 2147483646 h 2350"/>
                    <a:gd name="T70" fmla="*/ 2147483646 w 2589"/>
                    <a:gd name="T71" fmla="*/ 2147483646 h 2350"/>
                    <a:gd name="T72" fmla="*/ 2147483646 w 2589"/>
                    <a:gd name="T73" fmla="*/ 2147483646 h 2350"/>
                    <a:gd name="T74" fmla="*/ 2147483646 w 2589"/>
                    <a:gd name="T75" fmla="*/ 2147483646 h 2350"/>
                    <a:gd name="T76" fmla="*/ 2147483646 w 2589"/>
                    <a:gd name="T77" fmla="*/ 2147483646 h 2350"/>
                    <a:gd name="T78" fmla="*/ 2147483646 w 2589"/>
                    <a:gd name="T79" fmla="*/ 2147483646 h 2350"/>
                    <a:gd name="T80" fmla="*/ 2147483646 w 2589"/>
                    <a:gd name="T81" fmla="*/ 2147483646 h 2350"/>
                    <a:gd name="T82" fmla="*/ 2147483646 w 2589"/>
                    <a:gd name="T83" fmla="*/ 2147483646 h 2350"/>
                    <a:gd name="T84" fmla="*/ 2147483646 w 2589"/>
                    <a:gd name="T85" fmla="*/ 2147483646 h 2350"/>
                    <a:gd name="T86" fmla="*/ 2147483646 w 2589"/>
                    <a:gd name="T87" fmla="*/ 2147483646 h 2350"/>
                    <a:gd name="T88" fmla="*/ 2147483646 w 2589"/>
                    <a:gd name="T89" fmla="*/ 2147483646 h 2350"/>
                    <a:gd name="T90" fmla="*/ 2147483646 w 2589"/>
                    <a:gd name="T91" fmla="*/ 2147483646 h 2350"/>
                    <a:gd name="T92" fmla="*/ 2147483646 w 2589"/>
                    <a:gd name="T93" fmla="*/ 2147483646 h 2350"/>
                    <a:gd name="T94" fmla="*/ 2147483646 w 2589"/>
                    <a:gd name="T95" fmla="*/ 2147483646 h 2350"/>
                    <a:gd name="T96" fmla="*/ 2147483646 w 2589"/>
                    <a:gd name="T97" fmla="*/ 2147483646 h 2350"/>
                    <a:gd name="T98" fmla="*/ 2147483646 w 2589"/>
                    <a:gd name="T99" fmla="*/ 2147483646 h 2350"/>
                    <a:gd name="T100" fmla="*/ 2147483646 w 2589"/>
                    <a:gd name="T101" fmla="*/ 2147483646 h 2350"/>
                    <a:gd name="T102" fmla="*/ 2147483646 w 2589"/>
                    <a:gd name="T103" fmla="*/ 2147483646 h 2350"/>
                    <a:gd name="T104" fmla="*/ 2147483646 w 2589"/>
                    <a:gd name="T105" fmla="*/ 2147483646 h 2350"/>
                    <a:gd name="T106" fmla="*/ 2147483646 w 2589"/>
                    <a:gd name="T107" fmla="*/ 2147483646 h 2350"/>
                    <a:gd name="T108" fmla="*/ 2147483646 w 2589"/>
                    <a:gd name="T109" fmla="*/ 2147483646 h 2350"/>
                    <a:gd name="T110" fmla="*/ 2147483646 w 2589"/>
                    <a:gd name="T111" fmla="*/ 2147483646 h 2350"/>
                    <a:gd name="T112" fmla="*/ 2147483646 w 2589"/>
                    <a:gd name="T113" fmla="*/ 2147483646 h 23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9"/>
                    <a:gd name="T172" fmla="*/ 0 h 2350"/>
                    <a:gd name="T173" fmla="*/ 2589 w 2589"/>
                    <a:gd name="T174" fmla="*/ 2350 h 23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9" h="2350">
                      <a:moveTo>
                        <a:pt x="2133" y="1893"/>
                      </a:moveTo>
                      <a:lnTo>
                        <a:pt x="2093" y="1908"/>
                      </a:lnTo>
                      <a:lnTo>
                        <a:pt x="2103" y="1929"/>
                      </a:lnTo>
                      <a:lnTo>
                        <a:pt x="2053" y="1949"/>
                      </a:lnTo>
                      <a:lnTo>
                        <a:pt x="2057" y="1913"/>
                      </a:lnTo>
                      <a:lnTo>
                        <a:pt x="2002" y="1919"/>
                      </a:lnTo>
                      <a:lnTo>
                        <a:pt x="1992" y="1945"/>
                      </a:lnTo>
                      <a:lnTo>
                        <a:pt x="1956" y="1966"/>
                      </a:lnTo>
                      <a:lnTo>
                        <a:pt x="1918" y="1913"/>
                      </a:lnTo>
                      <a:lnTo>
                        <a:pt x="1910" y="1935"/>
                      </a:lnTo>
                      <a:lnTo>
                        <a:pt x="1854" y="1950"/>
                      </a:lnTo>
                      <a:lnTo>
                        <a:pt x="1815" y="1930"/>
                      </a:lnTo>
                      <a:lnTo>
                        <a:pt x="1820" y="1915"/>
                      </a:lnTo>
                      <a:lnTo>
                        <a:pt x="1764" y="1905"/>
                      </a:lnTo>
                      <a:lnTo>
                        <a:pt x="1692" y="1874"/>
                      </a:lnTo>
                      <a:lnTo>
                        <a:pt x="1677" y="1894"/>
                      </a:lnTo>
                      <a:lnTo>
                        <a:pt x="1672" y="1847"/>
                      </a:lnTo>
                      <a:lnTo>
                        <a:pt x="1602" y="1842"/>
                      </a:lnTo>
                      <a:lnTo>
                        <a:pt x="1591" y="1879"/>
                      </a:lnTo>
                      <a:lnTo>
                        <a:pt x="1491" y="1864"/>
                      </a:lnTo>
                      <a:lnTo>
                        <a:pt x="1455" y="1899"/>
                      </a:lnTo>
                      <a:lnTo>
                        <a:pt x="1408" y="1889"/>
                      </a:lnTo>
                      <a:lnTo>
                        <a:pt x="1408" y="1910"/>
                      </a:lnTo>
                      <a:lnTo>
                        <a:pt x="1368" y="1910"/>
                      </a:lnTo>
                      <a:lnTo>
                        <a:pt x="1357" y="1935"/>
                      </a:lnTo>
                      <a:lnTo>
                        <a:pt x="1267" y="1956"/>
                      </a:lnTo>
                      <a:lnTo>
                        <a:pt x="1190" y="2012"/>
                      </a:lnTo>
                      <a:lnTo>
                        <a:pt x="1213" y="2044"/>
                      </a:lnTo>
                      <a:lnTo>
                        <a:pt x="1128" y="2115"/>
                      </a:lnTo>
                      <a:lnTo>
                        <a:pt x="1114" y="2172"/>
                      </a:lnTo>
                      <a:lnTo>
                        <a:pt x="1085" y="2137"/>
                      </a:lnTo>
                      <a:lnTo>
                        <a:pt x="1048" y="2132"/>
                      </a:lnTo>
                      <a:lnTo>
                        <a:pt x="991" y="2203"/>
                      </a:lnTo>
                      <a:lnTo>
                        <a:pt x="917" y="2267"/>
                      </a:lnTo>
                      <a:lnTo>
                        <a:pt x="875" y="2334"/>
                      </a:lnTo>
                      <a:lnTo>
                        <a:pt x="834" y="2328"/>
                      </a:lnTo>
                      <a:lnTo>
                        <a:pt x="779" y="2350"/>
                      </a:lnTo>
                      <a:lnTo>
                        <a:pt x="750" y="2322"/>
                      </a:lnTo>
                      <a:lnTo>
                        <a:pt x="724" y="2342"/>
                      </a:lnTo>
                      <a:lnTo>
                        <a:pt x="683" y="2301"/>
                      </a:lnTo>
                      <a:lnTo>
                        <a:pt x="668" y="2342"/>
                      </a:lnTo>
                      <a:lnTo>
                        <a:pt x="648" y="2347"/>
                      </a:lnTo>
                      <a:lnTo>
                        <a:pt x="627" y="2317"/>
                      </a:lnTo>
                      <a:lnTo>
                        <a:pt x="612" y="2327"/>
                      </a:lnTo>
                      <a:lnTo>
                        <a:pt x="566" y="2301"/>
                      </a:lnTo>
                      <a:lnTo>
                        <a:pt x="532" y="2305"/>
                      </a:lnTo>
                      <a:lnTo>
                        <a:pt x="486" y="2218"/>
                      </a:lnTo>
                      <a:lnTo>
                        <a:pt x="477" y="2130"/>
                      </a:lnTo>
                      <a:lnTo>
                        <a:pt x="395" y="2125"/>
                      </a:lnTo>
                      <a:lnTo>
                        <a:pt x="390" y="2161"/>
                      </a:lnTo>
                      <a:lnTo>
                        <a:pt x="353" y="2216"/>
                      </a:lnTo>
                      <a:lnTo>
                        <a:pt x="310" y="2244"/>
                      </a:lnTo>
                      <a:lnTo>
                        <a:pt x="335" y="2254"/>
                      </a:lnTo>
                      <a:lnTo>
                        <a:pt x="293" y="2274"/>
                      </a:lnTo>
                      <a:lnTo>
                        <a:pt x="247" y="2171"/>
                      </a:lnTo>
                      <a:lnTo>
                        <a:pt x="229" y="2091"/>
                      </a:lnTo>
                      <a:lnTo>
                        <a:pt x="209" y="2068"/>
                      </a:lnTo>
                      <a:lnTo>
                        <a:pt x="232" y="2038"/>
                      </a:lnTo>
                      <a:lnTo>
                        <a:pt x="205" y="1976"/>
                      </a:lnTo>
                      <a:lnTo>
                        <a:pt x="195" y="1971"/>
                      </a:lnTo>
                      <a:lnTo>
                        <a:pt x="201" y="1930"/>
                      </a:lnTo>
                      <a:lnTo>
                        <a:pt x="222" y="1930"/>
                      </a:lnTo>
                      <a:lnTo>
                        <a:pt x="227" y="1899"/>
                      </a:lnTo>
                      <a:lnTo>
                        <a:pt x="203" y="1837"/>
                      </a:lnTo>
                      <a:lnTo>
                        <a:pt x="223" y="1801"/>
                      </a:lnTo>
                      <a:lnTo>
                        <a:pt x="182" y="1791"/>
                      </a:lnTo>
                      <a:lnTo>
                        <a:pt x="194" y="1739"/>
                      </a:lnTo>
                      <a:lnTo>
                        <a:pt x="173" y="1723"/>
                      </a:lnTo>
                      <a:lnTo>
                        <a:pt x="173" y="1744"/>
                      </a:lnTo>
                      <a:lnTo>
                        <a:pt x="158" y="1764"/>
                      </a:lnTo>
                      <a:lnTo>
                        <a:pt x="107" y="1760"/>
                      </a:lnTo>
                      <a:lnTo>
                        <a:pt x="97" y="1735"/>
                      </a:lnTo>
                      <a:lnTo>
                        <a:pt x="35" y="1709"/>
                      </a:lnTo>
                      <a:lnTo>
                        <a:pt x="23" y="1630"/>
                      </a:lnTo>
                      <a:lnTo>
                        <a:pt x="0" y="1605"/>
                      </a:lnTo>
                      <a:lnTo>
                        <a:pt x="5" y="1565"/>
                      </a:lnTo>
                      <a:lnTo>
                        <a:pt x="92" y="1499"/>
                      </a:lnTo>
                      <a:lnTo>
                        <a:pt x="153" y="1471"/>
                      </a:lnTo>
                      <a:lnTo>
                        <a:pt x="164" y="1482"/>
                      </a:lnTo>
                      <a:lnTo>
                        <a:pt x="189" y="1417"/>
                      </a:lnTo>
                      <a:lnTo>
                        <a:pt x="205" y="1350"/>
                      </a:lnTo>
                      <a:lnTo>
                        <a:pt x="169" y="1329"/>
                      </a:lnTo>
                      <a:lnTo>
                        <a:pt x="131" y="1241"/>
                      </a:lnTo>
                      <a:lnTo>
                        <a:pt x="157" y="1215"/>
                      </a:lnTo>
                      <a:lnTo>
                        <a:pt x="159" y="1198"/>
                      </a:lnTo>
                      <a:lnTo>
                        <a:pt x="190" y="1212"/>
                      </a:lnTo>
                      <a:lnTo>
                        <a:pt x="245" y="1162"/>
                      </a:lnTo>
                      <a:lnTo>
                        <a:pt x="215" y="1109"/>
                      </a:lnTo>
                      <a:lnTo>
                        <a:pt x="205" y="1113"/>
                      </a:lnTo>
                      <a:lnTo>
                        <a:pt x="141" y="1050"/>
                      </a:lnTo>
                      <a:lnTo>
                        <a:pt x="158" y="1016"/>
                      </a:lnTo>
                      <a:lnTo>
                        <a:pt x="167" y="1005"/>
                      </a:lnTo>
                      <a:lnTo>
                        <a:pt x="228" y="1036"/>
                      </a:lnTo>
                      <a:lnTo>
                        <a:pt x="271" y="1105"/>
                      </a:lnTo>
                      <a:lnTo>
                        <a:pt x="294" y="1124"/>
                      </a:lnTo>
                      <a:lnTo>
                        <a:pt x="279" y="1132"/>
                      </a:lnTo>
                      <a:lnTo>
                        <a:pt x="320" y="1230"/>
                      </a:lnTo>
                      <a:lnTo>
                        <a:pt x="409" y="1234"/>
                      </a:lnTo>
                      <a:lnTo>
                        <a:pt x="431" y="1259"/>
                      </a:lnTo>
                      <a:lnTo>
                        <a:pt x="386" y="1322"/>
                      </a:lnTo>
                      <a:lnTo>
                        <a:pt x="329" y="1345"/>
                      </a:lnTo>
                      <a:lnTo>
                        <a:pt x="308" y="1482"/>
                      </a:lnTo>
                      <a:lnTo>
                        <a:pt x="361" y="1419"/>
                      </a:lnTo>
                      <a:lnTo>
                        <a:pt x="371" y="1440"/>
                      </a:lnTo>
                      <a:lnTo>
                        <a:pt x="343" y="1522"/>
                      </a:lnTo>
                      <a:lnTo>
                        <a:pt x="299" y="1588"/>
                      </a:lnTo>
                      <a:lnTo>
                        <a:pt x="336" y="1630"/>
                      </a:lnTo>
                      <a:lnTo>
                        <a:pt x="338" y="1700"/>
                      </a:lnTo>
                      <a:lnTo>
                        <a:pt x="375" y="1717"/>
                      </a:lnTo>
                      <a:lnTo>
                        <a:pt x="380" y="1746"/>
                      </a:lnTo>
                      <a:lnTo>
                        <a:pt x="399" y="1752"/>
                      </a:lnTo>
                      <a:lnTo>
                        <a:pt x="400" y="1721"/>
                      </a:lnTo>
                      <a:lnTo>
                        <a:pt x="340" y="1607"/>
                      </a:lnTo>
                      <a:lnTo>
                        <a:pt x="336" y="1554"/>
                      </a:lnTo>
                      <a:lnTo>
                        <a:pt x="377" y="1565"/>
                      </a:lnTo>
                      <a:lnTo>
                        <a:pt x="403" y="1526"/>
                      </a:lnTo>
                      <a:lnTo>
                        <a:pt x="405" y="1430"/>
                      </a:lnTo>
                      <a:lnTo>
                        <a:pt x="387" y="1384"/>
                      </a:lnTo>
                      <a:lnTo>
                        <a:pt x="460" y="1268"/>
                      </a:lnTo>
                      <a:lnTo>
                        <a:pt x="449" y="1218"/>
                      </a:lnTo>
                      <a:lnTo>
                        <a:pt x="407" y="1206"/>
                      </a:lnTo>
                      <a:lnTo>
                        <a:pt x="389" y="1143"/>
                      </a:lnTo>
                      <a:lnTo>
                        <a:pt x="402" y="1109"/>
                      </a:lnTo>
                      <a:lnTo>
                        <a:pt x="363" y="1073"/>
                      </a:lnTo>
                      <a:lnTo>
                        <a:pt x="315" y="1048"/>
                      </a:lnTo>
                      <a:lnTo>
                        <a:pt x="324" y="971"/>
                      </a:lnTo>
                      <a:lnTo>
                        <a:pt x="348" y="935"/>
                      </a:lnTo>
                      <a:lnTo>
                        <a:pt x="349" y="901"/>
                      </a:lnTo>
                      <a:lnTo>
                        <a:pt x="334" y="889"/>
                      </a:lnTo>
                      <a:lnTo>
                        <a:pt x="356" y="886"/>
                      </a:lnTo>
                      <a:lnTo>
                        <a:pt x="335" y="869"/>
                      </a:lnTo>
                      <a:lnTo>
                        <a:pt x="353" y="868"/>
                      </a:lnTo>
                      <a:lnTo>
                        <a:pt x="349" y="832"/>
                      </a:lnTo>
                      <a:lnTo>
                        <a:pt x="372" y="808"/>
                      </a:lnTo>
                      <a:lnTo>
                        <a:pt x="376" y="778"/>
                      </a:lnTo>
                      <a:lnTo>
                        <a:pt x="523" y="810"/>
                      </a:lnTo>
                      <a:lnTo>
                        <a:pt x="660" y="822"/>
                      </a:lnTo>
                      <a:lnTo>
                        <a:pt x="685" y="841"/>
                      </a:lnTo>
                      <a:lnTo>
                        <a:pt x="704" y="819"/>
                      </a:lnTo>
                      <a:lnTo>
                        <a:pt x="790" y="822"/>
                      </a:lnTo>
                      <a:lnTo>
                        <a:pt x="794" y="842"/>
                      </a:lnTo>
                      <a:lnTo>
                        <a:pt x="715" y="888"/>
                      </a:lnTo>
                      <a:lnTo>
                        <a:pt x="789" y="889"/>
                      </a:lnTo>
                      <a:lnTo>
                        <a:pt x="816" y="854"/>
                      </a:lnTo>
                      <a:lnTo>
                        <a:pt x="806" y="823"/>
                      </a:lnTo>
                      <a:lnTo>
                        <a:pt x="807" y="785"/>
                      </a:lnTo>
                      <a:lnTo>
                        <a:pt x="831" y="801"/>
                      </a:lnTo>
                      <a:lnTo>
                        <a:pt x="829" y="786"/>
                      </a:lnTo>
                      <a:lnTo>
                        <a:pt x="794" y="771"/>
                      </a:lnTo>
                      <a:lnTo>
                        <a:pt x="792" y="735"/>
                      </a:lnTo>
                      <a:lnTo>
                        <a:pt x="766" y="720"/>
                      </a:lnTo>
                      <a:lnTo>
                        <a:pt x="755" y="704"/>
                      </a:lnTo>
                      <a:lnTo>
                        <a:pt x="759" y="694"/>
                      </a:lnTo>
                      <a:lnTo>
                        <a:pt x="774" y="703"/>
                      </a:lnTo>
                      <a:lnTo>
                        <a:pt x="773" y="687"/>
                      </a:lnTo>
                      <a:lnTo>
                        <a:pt x="788" y="685"/>
                      </a:lnTo>
                      <a:lnTo>
                        <a:pt x="816" y="703"/>
                      </a:lnTo>
                      <a:lnTo>
                        <a:pt x="811" y="715"/>
                      </a:lnTo>
                      <a:lnTo>
                        <a:pt x="820" y="730"/>
                      </a:lnTo>
                      <a:lnTo>
                        <a:pt x="838" y="715"/>
                      </a:lnTo>
                      <a:lnTo>
                        <a:pt x="835" y="689"/>
                      </a:lnTo>
                      <a:lnTo>
                        <a:pt x="819" y="690"/>
                      </a:lnTo>
                      <a:lnTo>
                        <a:pt x="810" y="678"/>
                      </a:lnTo>
                      <a:lnTo>
                        <a:pt x="816" y="666"/>
                      </a:lnTo>
                      <a:lnTo>
                        <a:pt x="788" y="642"/>
                      </a:lnTo>
                      <a:lnTo>
                        <a:pt x="765" y="634"/>
                      </a:lnTo>
                      <a:lnTo>
                        <a:pt x="761" y="620"/>
                      </a:lnTo>
                      <a:lnTo>
                        <a:pt x="779" y="614"/>
                      </a:lnTo>
                      <a:lnTo>
                        <a:pt x="787" y="591"/>
                      </a:lnTo>
                      <a:lnTo>
                        <a:pt x="806" y="610"/>
                      </a:lnTo>
                      <a:lnTo>
                        <a:pt x="822" y="653"/>
                      </a:lnTo>
                      <a:lnTo>
                        <a:pt x="842" y="625"/>
                      </a:lnTo>
                      <a:lnTo>
                        <a:pt x="847" y="602"/>
                      </a:lnTo>
                      <a:lnTo>
                        <a:pt x="875" y="565"/>
                      </a:lnTo>
                      <a:lnTo>
                        <a:pt x="885" y="582"/>
                      </a:lnTo>
                      <a:lnTo>
                        <a:pt x="900" y="568"/>
                      </a:lnTo>
                      <a:lnTo>
                        <a:pt x="871" y="551"/>
                      </a:lnTo>
                      <a:lnTo>
                        <a:pt x="858" y="551"/>
                      </a:lnTo>
                      <a:lnTo>
                        <a:pt x="852" y="539"/>
                      </a:lnTo>
                      <a:lnTo>
                        <a:pt x="864" y="531"/>
                      </a:lnTo>
                      <a:lnTo>
                        <a:pt x="890" y="536"/>
                      </a:lnTo>
                      <a:lnTo>
                        <a:pt x="919" y="553"/>
                      </a:lnTo>
                      <a:lnTo>
                        <a:pt x="1002" y="477"/>
                      </a:lnTo>
                      <a:lnTo>
                        <a:pt x="1016" y="479"/>
                      </a:lnTo>
                      <a:lnTo>
                        <a:pt x="1015" y="490"/>
                      </a:lnTo>
                      <a:lnTo>
                        <a:pt x="1034" y="493"/>
                      </a:lnTo>
                      <a:lnTo>
                        <a:pt x="1029" y="488"/>
                      </a:lnTo>
                      <a:lnTo>
                        <a:pt x="1039" y="476"/>
                      </a:lnTo>
                      <a:lnTo>
                        <a:pt x="1054" y="483"/>
                      </a:lnTo>
                      <a:lnTo>
                        <a:pt x="1049" y="468"/>
                      </a:lnTo>
                      <a:lnTo>
                        <a:pt x="1061" y="457"/>
                      </a:lnTo>
                      <a:lnTo>
                        <a:pt x="1076" y="465"/>
                      </a:lnTo>
                      <a:lnTo>
                        <a:pt x="1120" y="453"/>
                      </a:lnTo>
                      <a:lnTo>
                        <a:pt x="1118" y="462"/>
                      </a:lnTo>
                      <a:lnTo>
                        <a:pt x="1145" y="465"/>
                      </a:lnTo>
                      <a:lnTo>
                        <a:pt x="1155" y="439"/>
                      </a:lnTo>
                      <a:lnTo>
                        <a:pt x="1197" y="437"/>
                      </a:lnTo>
                      <a:lnTo>
                        <a:pt x="1289" y="421"/>
                      </a:lnTo>
                      <a:lnTo>
                        <a:pt x="1303" y="406"/>
                      </a:lnTo>
                      <a:lnTo>
                        <a:pt x="1280" y="415"/>
                      </a:lnTo>
                      <a:lnTo>
                        <a:pt x="1262" y="405"/>
                      </a:lnTo>
                      <a:lnTo>
                        <a:pt x="1256" y="420"/>
                      </a:lnTo>
                      <a:lnTo>
                        <a:pt x="1251" y="398"/>
                      </a:lnTo>
                      <a:lnTo>
                        <a:pt x="1238" y="393"/>
                      </a:lnTo>
                      <a:lnTo>
                        <a:pt x="1237" y="403"/>
                      </a:lnTo>
                      <a:lnTo>
                        <a:pt x="1225" y="415"/>
                      </a:lnTo>
                      <a:lnTo>
                        <a:pt x="1232" y="372"/>
                      </a:lnTo>
                      <a:lnTo>
                        <a:pt x="1239" y="368"/>
                      </a:lnTo>
                      <a:lnTo>
                        <a:pt x="1245" y="383"/>
                      </a:lnTo>
                      <a:lnTo>
                        <a:pt x="1250" y="366"/>
                      </a:lnTo>
                      <a:lnTo>
                        <a:pt x="1261" y="366"/>
                      </a:lnTo>
                      <a:lnTo>
                        <a:pt x="1260" y="382"/>
                      </a:lnTo>
                      <a:lnTo>
                        <a:pt x="1282" y="380"/>
                      </a:lnTo>
                      <a:lnTo>
                        <a:pt x="1280" y="363"/>
                      </a:lnTo>
                      <a:lnTo>
                        <a:pt x="1312" y="368"/>
                      </a:lnTo>
                      <a:lnTo>
                        <a:pt x="1321" y="380"/>
                      </a:lnTo>
                      <a:lnTo>
                        <a:pt x="1334" y="368"/>
                      </a:lnTo>
                      <a:lnTo>
                        <a:pt x="1331" y="363"/>
                      </a:lnTo>
                      <a:lnTo>
                        <a:pt x="1349" y="370"/>
                      </a:lnTo>
                      <a:lnTo>
                        <a:pt x="1368" y="364"/>
                      </a:lnTo>
                      <a:lnTo>
                        <a:pt x="1410" y="402"/>
                      </a:lnTo>
                      <a:lnTo>
                        <a:pt x="1423" y="401"/>
                      </a:lnTo>
                      <a:lnTo>
                        <a:pt x="1414" y="442"/>
                      </a:lnTo>
                      <a:lnTo>
                        <a:pt x="1431" y="439"/>
                      </a:lnTo>
                      <a:lnTo>
                        <a:pt x="1442" y="420"/>
                      </a:lnTo>
                      <a:lnTo>
                        <a:pt x="1452" y="431"/>
                      </a:lnTo>
                      <a:lnTo>
                        <a:pt x="1443" y="454"/>
                      </a:lnTo>
                      <a:lnTo>
                        <a:pt x="1465" y="452"/>
                      </a:lnTo>
                      <a:lnTo>
                        <a:pt x="1489" y="417"/>
                      </a:lnTo>
                      <a:lnTo>
                        <a:pt x="1487" y="440"/>
                      </a:lnTo>
                      <a:lnTo>
                        <a:pt x="1498" y="428"/>
                      </a:lnTo>
                      <a:lnTo>
                        <a:pt x="1517" y="428"/>
                      </a:lnTo>
                      <a:lnTo>
                        <a:pt x="1520" y="416"/>
                      </a:lnTo>
                      <a:lnTo>
                        <a:pt x="1509" y="412"/>
                      </a:lnTo>
                      <a:lnTo>
                        <a:pt x="1520" y="405"/>
                      </a:lnTo>
                      <a:lnTo>
                        <a:pt x="1538" y="407"/>
                      </a:lnTo>
                      <a:lnTo>
                        <a:pt x="1540" y="400"/>
                      </a:lnTo>
                      <a:lnTo>
                        <a:pt x="1530" y="397"/>
                      </a:lnTo>
                      <a:lnTo>
                        <a:pt x="1577" y="368"/>
                      </a:lnTo>
                      <a:lnTo>
                        <a:pt x="1607" y="380"/>
                      </a:lnTo>
                      <a:lnTo>
                        <a:pt x="1602" y="391"/>
                      </a:lnTo>
                      <a:lnTo>
                        <a:pt x="1621" y="402"/>
                      </a:lnTo>
                      <a:lnTo>
                        <a:pt x="1634" y="417"/>
                      </a:lnTo>
                      <a:lnTo>
                        <a:pt x="1641" y="401"/>
                      </a:lnTo>
                      <a:lnTo>
                        <a:pt x="1630" y="372"/>
                      </a:lnTo>
                      <a:lnTo>
                        <a:pt x="1594" y="342"/>
                      </a:lnTo>
                      <a:lnTo>
                        <a:pt x="1585" y="308"/>
                      </a:lnTo>
                      <a:lnTo>
                        <a:pt x="1673" y="315"/>
                      </a:lnTo>
                      <a:lnTo>
                        <a:pt x="1700" y="307"/>
                      </a:lnTo>
                      <a:lnTo>
                        <a:pt x="1714" y="322"/>
                      </a:lnTo>
                      <a:lnTo>
                        <a:pt x="1769" y="331"/>
                      </a:lnTo>
                      <a:lnTo>
                        <a:pt x="1707" y="294"/>
                      </a:lnTo>
                      <a:lnTo>
                        <a:pt x="1713" y="245"/>
                      </a:lnTo>
                      <a:lnTo>
                        <a:pt x="1695" y="215"/>
                      </a:lnTo>
                      <a:lnTo>
                        <a:pt x="1723" y="153"/>
                      </a:lnTo>
                      <a:lnTo>
                        <a:pt x="1761" y="94"/>
                      </a:lnTo>
                      <a:lnTo>
                        <a:pt x="1769" y="99"/>
                      </a:lnTo>
                      <a:lnTo>
                        <a:pt x="1784" y="54"/>
                      </a:lnTo>
                      <a:lnTo>
                        <a:pt x="1817" y="20"/>
                      </a:lnTo>
                      <a:lnTo>
                        <a:pt x="1829" y="28"/>
                      </a:lnTo>
                      <a:lnTo>
                        <a:pt x="1869" y="0"/>
                      </a:lnTo>
                      <a:lnTo>
                        <a:pt x="1875" y="17"/>
                      </a:lnTo>
                      <a:lnTo>
                        <a:pt x="1894" y="9"/>
                      </a:lnTo>
                      <a:lnTo>
                        <a:pt x="1900" y="34"/>
                      </a:lnTo>
                      <a:lnTo>
                        <a:pt x="1926" y="43"/>
                      </a:lnTo>
                      <a:lnTo>
                        <a:pt x="1947" y="36"/>
                      </a:lnTo>
                      <a:lnTo>
                        <a:pt x="1970" y="77"/>
                      </a:lnTo>
                      <a:lnTo>
                        <a:pt x="1945" y="95"/>
                      </a:lnTo>
                      <a:lnTo>
                        <a:pt x="1919" y="133"/>
                      </a:lnTo>
                      <a:lnTo>
                        <a:pt x="1896" y="136"/>
                      </a:lnTo>
                      <a:lnTo>
                        <a:pt x="1872" y="153"/>
                      </a:lnTo>
                      <a:lnTo>
                        <a:pt x="1931" y="156"/>
                      </a:lnTo>
                      <a:lnTo>
                        <a:pt x="1963" y="139"/>
                      </a:lnTo>
                      <a:lnTo>
                        <a:pt x="1952" y="179"/>
                      </a:lnTo>
                      <a:lnTo>
                        <a:pt x="1975" y="157"/>
                      </a:lnTo>
                      <a:lnTo>
                        <a:pt x="2001" y="169"/>
                      </a:lnTo>
                      <a:lnTo>
                        <a:pt x="2011" y="159"/>
                      </a:lnTo>
                      <a:lnTo>
                        <a:pt x="2044" y="174"/>
                      </a:lnTo>
                      <a:lnTo>
                        <a:pt x="2047" y="187"/>
                      </a:lnTo>
                      <a:lnTo>
                        <a:pt x="2030" y="230"/>
                      </a:lnTo>
                      <a:lnTo>
                        <a:pt x="2021" y="229"/>
                      </a:lnTo>
                      <a:lnTo>
                        <a:pt x="2021" y="252"/>
                      </a:lnTo>
                      <a:lnTo>
                        <a:pt x="2007" y="284"/>
                      </a:lnTo>
                      <a:lnTo>
                        <a:pt x="2072" y="275"/>
                      </a:lnTo>
                      <a:lnTo>
                        <a:pt x="2090" y="245"/>
                      </a:lnTo>
                      <a:lnTo>
                        <a:pt x="2079" y="224"/>
                      </a:lnTo>
                      <a:lnTo>
                        <a:pt x="2118" y="224"/>
                      </a:lnTo>
                      <a:lnTo>
                        <a:pt x="2160" y="207"/>
                      </a:lnTo>
                      <a:lnTo>
                        <a:pt x="2178" y="215"/>
                      </a:lnTo>
                      <a:lnTo>
                        <a:pt x="2183" y="230"/>
                      </a:lnTo>
                      <a:lnTo>
                        <a:pt x="2223" y="201"/>
                      </a:lnTo>
                      <a:lnTo>
                        <a:pt x="2255" y="198"/>
                      </a:lnTo>
                      <a:lnTo>
                        <a:pt x="2257" y="212"/>
                      </a:lnTo>
                      <a:lnTo>
                        <a:pt x="2278" y="206"/>
                      </a:lnTo>
                      <a:lnTo>
                        <a:pt x="2320" y="240"/>
                      </a:lnTo>
                      <a:lnTo>
                        <a:pt x="2313" y="263"/>
                      </a:lnTo>
                      <a:lnTo>
                        <a:pt x="2315" y="284"/>
                      </a:lnTo>
                      <a:lnTo>
                        <a:pt x="2327" y="250"/>
                      </a:lnTo>
                      <a:lnTo>
                        <a:pt x="2362" y="276"/>
                      </a:lnTo>
                      <a:lnTo>
                        <a:pt x="2366" y="296"/>
                      </a:lnTo>
                      <a:lnTo>
                        <a:pt x="2357" y="307"/>
                      </a:lnTo>
                      <a:lnTo>
                        <a:pt x="2369" y="312"/>
                      </a:lnTo>
                      <a:lnTo>
                        <a:pt x="2380" y="341"/>
                      </a:lnTo>
                      <a:lnTo>
                        <a:pt x="2383" y="322"/>
                      </a:lnTo>
                      <a:lnTo>
                        <a:pt x="2397" y="317"/>
                      </a:lnTo>
                      <a:lnTo>
                        <a:pt x="2376" y="299"/>
                      </a:lnTo>
                      <a:lnTo>
                        <a:pt x="2380" y="292"/>
                      </a:lnTo>
                      <a:lnTo>
                        <a:pt x="2404" y="303"/>
                      </a:lnTo>
                      <a:lnTo>
                        <a:pt x="2423" y="350"/>
                      </a:lnTo>
                      <a:lnTo>
                        <a:pt x="2418" y="355"/>
                      </a:lnTo>
                      <a:lnTo>
                        <a:pt x="2429" y="379"/>
                      </a:lnTo>
                      <a:lnTo>
                        <a:pt x="2431" y="361"/>
                      </a:lnTo>
                      <a:lnTo>
                        <a:pt x="2441" y="361"/>
                      </a:lnTo>
                      <a:lnTo>
                        <a:pt x="2450" y="377"/>
                      </a:lnTo>
                      <a:lnTo>
                        <a:pt x="2450" y="428"/>
                      </a:lnTo>
                      <a:lnTo>
                        <a:pt x="2442" y="448"/>
                      </a:lnTo>
                      <a:lnTo>
                        <a:pt x="2436" y="424"/>
                      </a:lnTo>
                      <a:lnTo>
                        <a:pt x="2367" y="395"/>
                      </a:lnTo>
                      <a:lnTo>
                        <a:pt x="2391" y="416"/>
                      </a:lnTo>
                      <a:lnTo>
                        <a:pt x="2405" y="460"/>
                      </a:lnTo>
                      <a:lnTo>
                        <a:pt x="2413" y="434"/>
                      </a:lnTo>
                      <a:lnTo>
                        <a:pt x="2436" y="463"/>
                      </a:lnTo>
                      <a:lnTo>
                        <a:pt x="2455" y="457"/>
                      </a:lnTo>
                      <a:lnTo>
                        <a:pt x="2462" y="474"/>
                      </a:lnTo>
                      <a:lnTo>
                        <a:pt x="2451" y="489"/>
                      </a:lnTo>
                      <a:lnTo>
                        <a:pt x="2468" y="493"/>
                      </a:lnTo>
                      <a:lnTo>
                        <a:pt x="2436" y="583"/>
                      </a:lnTo>
                      <a:lnTo>
                        <a:pt x="2385" y="648"/>
                      </a:lnTo>
                      <a:lnTo>
                        <a:pt x="2383" y="679"/>
                      </a:lnTo>
                      <a:lnTo>
                        <a:pt x="2355" y="675"/>
                      </a:lnTo>
                      <a:lnTo>
                        <a:pt x="2335" y="710"/>
                      </a:lnTo>
                      <a:lnTo>
                        <a:pt x="2256" y="783"/>
                      </a:lnTo>
                      <a:lnTo>
                        <a:pt x="2278" y="786"/>
                      </a:lnTo>
                      <a:lnTo>
                        <a:pt x="2248" y="845"/>
                      </a:lnTo>
                      <a:lnTo>
                        <a:pt x="2221" y="865"/>
                      </a:lnTo>
                      <a:lnTo>
                        <a:pt x="2173" y="953"/>
                      </a:lnTo>
                      <a:lnTo>
                        <a:pt x="2113" y="963"/>
                      </a:lnTo>
                      <a:lnTo>
                        <a:pt x="2121" y="971"/>
                      </a:lnTo>
                      <a:lnTo>
                        <a:pt x="2108" y="1022"/>
                      </a:lnTo>
                      <a:lnTo>
                        <a:pt x="2057" y="1056"/>
                      </a:lnTo>
                      <a:lnTo>
                        <a:pt x="2030" y="1144"/>
                      </a:lnTo>
                      <a:lnTo>
                        <a:pt x="2010" y="1162"/>
                      </a:lnTo>
                      <a:lnTo>
                        <a:pt x="2033" y="1165"/>
                      </a:lnTo>
                      <a:lnTo>
                        <a:pt x="2075" y="1110"/>
                      </a:lnTo>
                      <a:lnTo>
                        <a:pt x="2063" y="1087"/>
                      </a:lnTo>
                      <a:lnTo>
                        <a:pt x="2080" y="1065"/>
                      </a:lnTo>
                      <a:lnTo>
                        <a:pt x="2131" y="1069"/>
                      </a:lnTo>
                      <a:lnTo>
                        <a:pt x="2191" y="1042"/>
                      </a:lnTo>
                      <a:lnTo>
                        <a:pt x="2198" y="1018"/>
                      </a:lnTo>
                      <a:lnTo>
                        <a:pt x="2241" y="1014"/>
                      </a:lnTo>
                      <a:lnTo>
                        <a:pt x="2271" y="984"/>
                      </a:lnTo>
                      <a:lnTo>
                        <a:pt x="2255" y="966"/>
                      </a:lnTo>
                      <a:lnTo>
                        <a:pt x="2261" y="960"/>
                      </a:lnTo>
                      <a:lnTo>
                        <a:pt x="2285" y="976"/>
                      </a:lnTo>
                      <a:lnTo>
                        <a:pt x="2358" y="920"/>
                      </a:lnTo>
                      <a:lnTo>
                        <a:pt x="2357" y="896"/>
                      </a:lnTo>
                      <a:lnTo>
                        <a:pt x="2344" y="893"/>
                      </a:lnTo>
                      <a:lnTo>
                        <a:pt x="2304" y="921"/>
                      </a:lnTo>
                      <a:lnTo>
                        <a:pt x="2285" y="916"/>
                      </a:lnTo>
                      <a:lnTo>
                        <a:pt x="2286" y="931"/>
                      </a:lnTo>
                      <a:lnTo>
                        <a:pt x="2264" y="910"/>
                      </a:lnTo>
                      <a:lnTo>
                        <a:pt x="2289" y="846"/>
                      </a:lnTo>
                      <a:lnTo>
                        <a:pt x="2312" y="840"/>
                      </a:lnTo>
                      <a:lnTo>
                        <a:pt x="2349" y="855"/>
                      </a:lnTo>
                      <a:lnTo>
                        <a:pt x="2368" y="824"/>
                      </a:lnTo>
                      <a:lnTo>
                        <a:pt x="2385" y="818"/>
                      </a:lnTo>
                      <a:lnTo>
                        <a:pt x="2391" y="829"/>
                      </a:lnTo>
                      <a:lnTo>
                        <a:pt x="2377" y="836"/>
                      </a:lnTo>
                      <a:lnTo>
                        <a:pt x="2382" y="868"/>
                      </a:lnTo>
                      <a:lnTo>
                        <a:pt x="2362" y="883"/>
                      </a:lnTo>
                      <a:lnTo>
                        <a:pt x="2383" y="925"/>
                      </a:lnTo>
                      <a:lnTo>
                        <a:pt x="2358" y="956"/>
                      </a:lnTo>
                      <a:lnTo>
                        <a:pt x="2358" y="977"/>
                      </a:lnTo>
                      <a:lnTo>
                        <a:pt x="2318" y="988"/>
                      </a:lnTo>
                      <a:lnTo>
                        <a:pt x="2354" y="999"/>
                      </a:lnTo>
                      <a:lnTo>
                        <a:pt x="2349" y="1030"/>
                      </a:lnTo>
                      <a:lnTo>
                        <a:pt x="2374" y="1025"/>
                      </a:lnTo>
                      <a:lnTo>
                        <a:pt x="2380" y="1045"/>
                      </a:lnTo>
                      <a:lnTo>
                        <a:pt x="2382" y="1139"/>
                      </a:lnTo>
                      <a:lnTo>
                        <a:pt x="2427" y="1171"/>
                      </a:lnTo>
                      <a:lnTo>
                        <a:pt x="2426" y="1209"/>
                      </a:lnTo>
                      <a:lnTo>
                        <a:pt x="2494" y="1244"/>
                      </a:lnTo>
                      <a:lnTo>
                        <a:pt x="2516" y="1333"/>
                      </a:lnTo>
                      <a:lnTo>
                        <a:pt x="2528" y="1406"/>
                      </a:lnTo>
                      <a:lnTo>
                        <a:pt x="2563" y="1431"/>
                      </a:lnTo>
                      <a:lnTo>
                        <a:pt x="2584" y="1431"/>
                      </a:lnTo>
                      <a:lnTo>
                        <a:pt x="2589" y="1447"/>
                      </a:lnTo>
                      <a:lnTo>
                        <a:pt x="2584" y="1473"/>
                      </a:lnTo>
                      <a:lnTo>
                        <a:pt x="2424" y="1604"/>
                      </a:lnTo>
                      <a:lnTo>
                        <a:pt x="2424" y="1630"/>
                      </a:lnTo>
                      <a:lnTo>
                        <a:pt x="2445" y="1651"/>
                      </a:lnTo>
                      <a:lnTo>
                        <a:pt x="2440" y="1661"/>
                      </a:lnTo>
                      <a:lnTo>
                        <a:pt x="2395" y="1678"/>
                      </a:lnTo>
                      <a:lnTo>
                        <a:pt x="2395" y="1703"/>
                      </a:lnTo>
                      <a:lnTo>
                        <a:pt x="2380" y="1713"/>
                      </a:lnTo>
                      <a:lnTo>
                        <a:pt x="2400" y="1755"/>
                      </a:lnTo>
                      <a:lnTo>
                        <a:pt x="2396" y="1806"/>
                      </a:lnTo>
                      <a:lnTo>
                        <a:pt x="2381" y="1828"/>
                      </a:lnTo>
                      <a:lnTo>
                        <a:pt x="2360" y="1823"/>
                      </a:lnTo>
                      <a:lnTo>
                        <a:pt x="2355" y="1801"/>
                      </a:lnTo>
                      <a:lnTo>
                        <a:pt x="2316" y="1813"/>
                      </a:lnTo>
                      <a:lnTo>
                        <a:pt x="2295" y="1854"/>
                      </a:lnTo>
                      <a:lnTo>
                        <a:pt x="2160" y="1902"/>
                      </a:lnTo>
                      <a:lnTo>
                        <a:pt x="2133" y="189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6" name="Freeform 62"/>
                <p:cNvSpPr>
                  <a:spLocks/>
                </p:cNvSpPr>
                <p:nvPr/>
              </p:nvSpPr>
              <p:spPr bwMode="auto">
                <a:xfrm>
                  <a:off x="4855703" y="1780479"/>
                  <a:ext cx="170173" cy="185222"/>
                </a:xfrm>
                <a:custGeom>
                  <a:avLst/>
                  <a:gdLst>
                    <a:gd name="T0" fmla="*/ 2147483646 w 320"/>
                    <a:gd name="T1" fmla="*/ 2147483646 h 346"/>
                    <a:gd name="T2" fmla="*/ 2147483646 w 320"/>
                    <a:gd name="T3" fmla="*/ 2147483646 h 346"/>
                    <a:gd name="T4" fmla="*/ 2147483646 w 320"/>
                    <a:gd name="T5" fmla="*/ 2147483646 h 346"/>
                    <a:gd name="T6" fmla="*/ 2147483646 w 320"/>
                    <a:gd name="T7" fmla="*/ 2147483646 h 346"/>
                    <a:gd name="T8" fmla="*/ 2147483646 w 320"/>
                    <a:gd name="T9" fmla="*/ 2147483646 h 346"/>
                    <a:gd name="T10" fmla="*/ 2147483646 w 320"/>
                    <a:gd name="T11" fmla="*/ 2147483646 h 346"/>
                    <a:gd name="T12" fmla="*/ 2147483646 w 320"/>
                    <a:gd name="T13" fmla="*/ 2147483646 h 346"/>
                    <a:gd name="T14" fmla="*/ 2147483646 w 320"/>
                    <a:gd name="T15" fmla="*/ 0 h 346"/>
                    <a:gd name="T16" fmla="*/ 2147483646 w 320"/>
                    <a:gd name="T17" fmla="*/ 2147483646 h 346"/>
                    <a:gd name="T18" fmla="*/ 2147483646 w 320"/>
                    <a:gd name="T19" fmla="*/ 2147483646 h 346"/>
                    <a:gd name="T20" fmla="*/ 2147483646 w 320"/>
                    <a:gd name="T21" fmla="*/ 2147483646 h 346"/>
                    <a:gd name="T22" fmla="*/ 2147483646 w 320"/>
                    <a:gd name="T23" fmla="*/ 2147483646 h 346"/>
                    <a:gd name="T24" fmla="*/ 2147483646 w 320"/>
                    <a:gd name="T25" fmla="*/ 2147483646 h 346"/>
                    <a:gd name="T26" fmla="*/ 2147483646 w 320"/>
                    <a:gd name="T27" fmla="*/ 2147483646 h 346"/>
                    <a:gd name="T28" fmla="*/ 2147483646 w 320"/>
                    <a:gd name="T29" fmla="*/ 2147483646 h 346"/>
                    <a:gd name="T30" fmla="*/ 2147483646 w 320"/>
                    <a:gd name="T31" fmla="*/ 2147483646 h 346"/>
                    <a:gd name="T32" fmla="*/ 2147483646 w 320"/>
                    <a:gd name="T33" fmla="*/ 2147483646 h 346"/>
                    <a:gd name="T34" fmla="*/ 0 w 320"/>
                    <a:gd name="T35" fmla="*/ 2147483646 h 346"/>
                    <a:gd name="T36" fmla="*/ 2147483646 w 320"/>
                    <a:gd name="T37" fmla="*/ 2147483646 h 346"/>
                    <a:gd name="T38" fmla="*/ 2147483646 w 320"/>
                    <a:gd name="T39" fmla="*/ 2147483646 h 346"/>
                    <a:gd name="T40" fmla="*/ 2147483646 w 320"/>
                    <a:gd name="T41" fmla="*/ 2147483646 h 346"/>
                    <a:gd name="T42" fmla="*/ 2147483646 w 320"/>
                    <a:gd name="T43" fmla="*/ 2147483646 h 346"/>
                    <a:gd name="T44" fmla="*/ 2147483646 w 320"/>
                    <a:gd name="T45" fmla="*/ 2147483646 h 346"/>
                    <a:gd name="T46" fmla="*/ 2147483646 w 320"/>
                    <a:gd name="T47" fmla="*/ 2147483646 h 346"/>
                    <a:gd name="T48" fmla="*/ 2147483646 w 320"/>
                    <a:gd name="T49" fmla="*/ 2147483646 h 346"/>
                    <a:gd name="T50" fmla="*/ 2147483646 w 320"/>
                    <a:gd name="T51" fmla="*/ 2147483646 h 346"/>
                    <a:gd name="T52" fmla="*/ 2147483646 w 320"/>
                    <a:gd name="T53" fmla="*/ 2147483646 h 346"/>
                    <a:gd name="T54" fmla="*/ 2147483646 w 320"/>
                    <a:gd name="T55" fmla="*/ 2147483646 h 346"/>
                    <a:gd name="T56" fmla="*/ 2147483646 w 320"/>
                    <a:gd name="T57" fmla="*/ 2147483646 h 346"/>
                    <a:gd name="T58" fmla="*/ 2147483646 w 320"/>
                    <a:gd name="T59" fmla="*/ 2147483646 h 346"/>
                    <a:gd name="T60" fmla="*/ 2147483646 w 320"/>
                    <a:gd name="T61" fmla="*/ 2147483646 h 346"/>
                    <a:gd name="T62" fmla="*/ 2147483646 w 320"/>
                    <a:gd name="T63" fmla="*/ 2147483646 h 346"/>
                    <a:gd name="T64" fmla="*/ 2147483646 w 320"/>
                    <a:gd name="T65" fmla="*/ 2147483646 h 346"/>
                    <a:gd name="T66" fmla="*/ 2147483646 w 320"/>
                    <a:gd name="T67" fmla="*/ 2147483646 h 346"/>
                    <a:gd name="T68" fmla="*/ 2147483646 w 320"/>
                    <a:gd name="T69" fmla="*/ 2147483646 h 346"/>
                    <a:gd name="T70" fmla="*/ 2147483646 w 320"/>
                    <a:gd name="T71" fmla="*/ 2147483646 h 346"/>
                    <a:gd name="T72" fmla="*/ 2147483646 w 320"/>
                    <a:gd name="T73" fmla="*/ 2147483646 h 346"/>
                    <a:gd name="T74" fmla="*/ 2147483646 w 320"/>
                    <a:gd name="T75" fmla="*/ 2147483646 h 346"/>
                    <a:gd name="T76" fmla="*/ 2147483646 w 320"/>
                    <a:gd name="T77" fmla="*/ 2147483646 h 346"/>
                    <a:gd name="T78" fmla="*/ 2147483646 w 320"/>
                    <a:gd name="T79" fmla="*/ 2147483646 h 346"/>
                    <a:gd name="T80" fmla="*/ 2147483646 w 320"/>
                    <a:gd name="T81" fmla="*/ 2147483646 h 346"/>
                    <a:gd name="T82" fmla="*/ 2147483646 w 320"/>
                    <a:gd name="T83" fmla="*/ 2147483646 h 346"/>
                    <a:gd name="T84" fmla="*/ 2147483646 w 320"/>
                    <a:gd name="T85" fmla="*/ 2147483646 h 346"/>
                    <a:gd name="T86" fmla="*/ 2147483646 w 320"/>
                    <a:gd name="T87" fmla="*/ 2147483646 h 346"/>
                    <a:gd name="T88" fmla="*/ 2147483646 w 320"/>
                    <a:gd name="T89" fmla="*/ 2147483646 h 346"/>
                    <a:gd name="T90" fmla="*/ 2147483646 w 320"/>
                    <a:gd name="T91" fmla="*/ 2147483646 h 346"/>
                    <a:gd name="T92" fmla="*/ 2147483646 w 320"/>
                    <a:gd name="T93" fmla="*/ 2147483646 h 346"/>
                    <a:gd name="T94" fmla="*/ 2147483646 w 320"/>
                    <a:gd name="T95" fmla="*/ 2147483646 h 346"/>
                    <a:gd name="T96" fmla="*/ 2147483646 w 320"/>
                    <a:gd name="T97" fmla="*/ 2147483646 h 346"/>
                    <a:gd name="T98" fmla="*/ 2147483646 w 320"/>
                    <a:gd name="T99" fmla="*/ 2147483646 h 346"/>
                    <a:gd name="T100" fmla="*/ 2147483646 w 320"/>
                    <a:gd name="T101" fmla="*/ 2147483646 h 3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20"/>
                    <a:gd name="T154" fmla="*/ 0 h 346"/>
                    <a:gd name="T155" fmla="*/ 320 w 320"/>
                    <a:gd name="T156" fmla="*/ 346 h 3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20" h="346">
                      <a:moveTo>
                        <a:pt x="264" y="32"/>
                      </a:moveTo>
                      <a:lnTo>
                        <a:pt x="248" y="42"/>
                      </a:lnTo>
                      <a:lnTo>
                        <a:pt x="253" y="63"/>
                      </a:lnTo>
                      <a:lnTo>
                        <a:pt x="242" y="73"/>
                      </a:lnTo>
                      <a:lnTo>
                        <a:pt x="234" y="65"/>
                      </a:lnTo>
                      <a:lnTo>
                        <a:pt x="196" y="119"/>
                      </a:lnTo>
                      <a:lnTo>
                        <a:pt x="231" y="31"/>
                      </a:lnTo>
                      <a:lnTo>
                        <a:pt x="215" y="0"/>
                      </a:lnTo>
                      <a:lnTo>
                        <a:pt x="177" y="10"/>
                      </a:lnTo>
                      <a:lnTo>
                        <a:pt x="168" y="3"/>
                      </a:lnTo>
                      <a:lnTo>
                        <a:pt x="151" y="19"/>
                      </a:lnTo>
                      <a:lnTo>
                        <a:pt x="132" y="8"/>
                      </a:lnTo>
                      <a:lnTo>
                        <a:pt x="114" y="26"/>
                      </a:lnTo>
                      <a:lnTo>
                        <a:pt x="102" y="15"/>
                      </a:lnTo>
                      <a:lnTo>
                        <a:pt x="70" y="51"/>
                      </a:lnTo>
                      <a:lnTo>
                        <a:pt x="76" y="75"/>
                      </a:lnTo>
                      <a:lnTo>
                        <a:pt x="24" y="129"/>
                      </a:lnTo>
                      <a:lnTo>
                        <a:pt x="0" y="134"/>
                      </a:lnTo>
                      <a:lnTo>
                        <a:pt x="7" y="161"/>
                      </a:lnTo>
                      <a:lnTo>
                        <a:pt x="19" y="159"/>
                      </a:lnTo>
                      <a:lnTo>
                        <a:pt x="20" y="142"/>
                      </a:lnTo>
                      <a:lnTo>
                        <a:pt x="39" y="130"/>
                      </a:lnTo>
                      <a:lnTo>
                        <a:pt x="42" y="157"/>
                      </a:lnTo>
                      <a:lnTo>
                        <a:pt x="34" y="162"/>
                      </a:lnTo>
                      <a:lnTo>
                        <a:pt x="44" y="179"/>
                      </a:lnTo>
                      <a:lnTo>
                        <a:pt x="48" y="163"/>
                      </a:lnTo>
                      <a:lnTo>
                        <a:pt x="62" y="175"/>
                      </a:lnTo>
                      <a:lnTo>
                        <a:pt x="60" y="228"/>
                      </a:lnTo>
                      <a:lnTo>
                        <a:pt x="71" y="260"/>
                      </a:lnTo>
                      <a:lnTo>
                        <a:pt x="93" y="278"/>
                      </a:lnTo>
                      <a:lnTo>
                        <a:pt x="108" y="263"/>
                      </a:lnTo>
                      <a:lnTo>
                        <a:pt x="117" y="292"/>
                      </a:lnTo>
                      <a:lnTo>
                        <a:pt x="168" y="287"/>
                      </a:lnTo>
                      <a:lnTo>
                        <a:pt x="168" y="301"/>
                      </a:lnTo>
                      <a:lnTo>
                        <a:pt x="200" y="341"/>
                      </a:lnTo>
                      <a:lnTo>
                        <a:pt x="232" y="338"/>
                      </a:lnTo>
                      <a:lnTo>
                        <a:pt x="241" y="346"/>
                      </a:lnTo>
                      <a:lnTo>
                        <a:pt x="252" y="335"/>
                      </a:lnTo>
                      <a:lnTo>
                        <a:pt x="293" y="342"/>
                      </a:lnTo>
                      <a:lnTo>
                        <a:pt x="315" y="307"/>
                      </a:lnTo>
                      <a:lnTo>
                        <a:pt x="301" y="265"/>
                      </a:lnTo>
                      <a:lnTo>
                        <a:pt x="298" y="245"/>
                      </a:lnTo>
                      <a:lnTo>
                        <a:pt x="275" y="222"/>
                      </a:lnTo>
                      <a:lnTo>
                        <a:pt x="278" y="218"/>
                      </a:lnTo>
                      <a:lnTo>
                        <a:pt x="296" y="228"/>
                      </a:lnTo>
                      <a:lnTo>
                        <a:pt x="308" y="200"/>
                      </a:lnTo>
                      <a:lnTo>
                        <a:pt x="308" y="144"/>
                      </a:lnTo>
                      <a:lnTo>
                        <a:pt x="308" y="102"/>
                      </a:lnTo>
                      <a:lnTo>
                        <a:pt x="320" y="97"/>
                      </a:lnTo>
                      <a:lnTo>
                        <a:pt x="287" y="41"/>
                      </a:lnTo>
                      <a:lnTo>
                        <a:pt x="264" y="3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7" name="Freeform 63"/>
                <p:cNvSpPr>
                  <a:spLocks/>
                </p:cNvSpPr>
                <p:nvPr/>
              </p:nvSpPr>
              <p:spPr bwMode="auto">
                <a:xfrm>
                  <a:off x="5008382" y="1877116"/>
                  <a:ext cx="155860" cy="201328"/>
                </a:xfrm>
                <a:custGeom>
                  <a:avLst/>
                  <a:gdLst>
                    <a:gd name="T0" fmla="*/ 2147483646 w 292"/>
                    <a:gd name="T1" fmla="*/ 0 h 373"/>
                    <a:gd name="T2" fmla="*/ 2147483646 w 292"/>
                    <a:gd name="T3" fmla="*/ 2147483646 h 373"/>
                    <a:gd name="T4" fmla="*/ 2147483646 w 292"/>
                    <a:gd name="T5" fmla="*/ 2147483646 h 373"/>
                    <a:gd name="T6" fmla="*/ 2147483646 w 292"/>
                    <a:gd name="T7" fmla="*/ 2147483646 h 373"/>
                    <a:gd name="T8" fmla="*/ 2147483646 w 292"/>
                    <a:gd name="T9" fmla="*/ 2147483646 h 373"/>
                    <a:gd name="T10" fmla="*/ 2147483646 w 292"/>
                    <a:gd name="T11" fmla="*/ 2147483646 h 373"/>
                    <a:gd name="T12" fmla="*/ 2147483646 w 292"/>
                    <a:gd name="T13" fmla="*/ 2147483646 h 373"/>
                    <a:gd name="T14" fmla="*/ 2147483646 w 292"/>
                    <a:gd name="T15" fmla="*/ 2147483646 h 373"/>
                    <a:gd name="T16" fmla="*/ 2147483646 w 292"/>
                    <a:gd name="T17" fmla="*/ 2147483646 h 373"/>
                    <a:gd name="T18" fmla="*/ 2147483646 w 292"/>
                    <a:gd name="T19" fmla="*/ 2147483646 h 373"/>
                    <a:gd name="T20" fmla="*/ 2147483646 w 292"/>
                    <a:gd name="T21" fmla="*/ 2147483646 h 373"/>
                    <a:gd name="T22" fmla="*/ 2147483646 w 292"/>
                    <a:gd name="T23" fmla="*/ 2147483646 h 373"/>
                    <a:gd name="T24" fmla="*/ 2147483646 w 292"/>
                    <a:gd name="T25" fmla="*/ 2147483646 h 373"/>
                    <a:gd name="T26" fmla="*/ 2147483646 w 292"/>
                    <a:gd name="T27" fmla="*/ 2147483646 h 373"/>
                    <a:gd name="T28" fmla="*/ 2147483646 w 292"/>
                    <a:gd name="T29" fmla="*/ 2147483646 h 373"/>
                    <a:gd name="T30" fmla="*/ 2147483646 w 292"/>
                    <a:gd name="T31" fmla="*/ 2147483646 h 373"/>
                    <a:gd name="T32" fmla="*/ 2147483646 w 292"/>
                    <a:gd name="T33" fmla="*/ 2147483646 h 373"/>
                    <a:gd name="T34" fmla="*/ 2147483646 w 292"/>
                    <a:gd name="T35" fmla="*/ 2147483646 h 373"/>
                    <a:gd name="T36" fmla="*/ 2147483646 w 292"/>
                    <a:gd name="T37" fmla="*/ 2147483646 h 373"/>
                    <a:gd name="T38" fmla="*/ 2147483646 w 292"/>
                    <a:gd name="T39" fmla="*/ 2147483646 h 373"/>
                    <a:gd name="T40" fmla="*/ 2147483646 w 292"/>
                    <a:gd name="T41" fmla="*/ 2147483646 h 373"/>
                    <a:gd name="T42" fmla="*/ 2147483646 w 292"/>
                    <a:gd name="T43" fmla="*/ 2147483646 h 373"/>
                    <a:gd name="T44" fmla="*/ 2147483646 w 292"/>
                    <a:gd name="T45" fmla="*/ 2147483646 h 373"/>
                    <a:gd name="T46" fmla="*/ 2147483646 w 292"/>
                    <a:gd name="T47" fmla="*/ 2147483646 h 373"/>
                    <a:gd name="T48" fmla="*/ 0 w 292"/>
                    <a:gd name="T49" fmla="*/ 2147483646 h 373"/>
                    <a:gd name="T50" fmla="*/ 2147483646 w 292"/>
                    <a:gd name="T51" fmla="*/ 2147483646 h 373"/>
                    <a:gd name="T52" fmla="*/ 2147483646 w 292"/>
                    <a:gd name="T53" fmla="*/ 2147483646 h 373"/>
                    <a:gd name="T54" fmla="*/ 2147483646 w 292"/>
                    <a:gd name="T55" fmla="*/ 2147483646 h 373"/>
                    <a:gd name="T56" fmla="*/ 2147483646 w 292"/>
                    <a:gd name="T57" fmla="*/ 2147483646 h 373"/>
                    <a:gd name="T58" fmla="*/ 2147483646 w 292"/>
                    <a:gd name="T59" fmla="*/ 2147483646 h 373"/>
                    <a:gd name="T60" fmla="*/ 2147483646 w 292"/>
                    <a:gd name="T61" fmla="*/ 2147483646 h 373"/>
                    <a:gd name="T62" fmla="*/ 2147483646 w 292"/>
                    <a:gd name="T63" fmla="*/ 2147483646 h 373"/>
                    <a:gd name="T64" fmla="*/ 2147483646 w 292"/>
                    <a:gd name="T65" fmla="*/ 2147483646 h 373"/>
                    <a:gd name="T66" fmla="*/ 2147483646 w 292"/>
                    <a:gd name="T67" fmla="*/ 2147483646 h 373"/>
                    <a:gd name="T68" fmla="*/ 2147483646 w 292"/>
                    <a:gd name="T69" fmla="*/ 2147483646 h 373"/>
                    <a:gd name="T70" fmla="*/ 2147483646 w 292"/>
                    <a:gd name="T71" fmla="*/ 2147483646 h 373"/>
                    <a:gd name="T72" fmla="*/ 2147483646 w 292"/>
                    <a:gd name="T73" fmla="*/ 2147483646 h 373"/>
                    <a:gd name="T74" fmla="*/ 2147483646 w 292"/>
                    <a:gd name="T75" fmla="*/ 2147483646 h 373"/>
                    <a:gd name="T76" fmla="*/ 2147483646 w 292"/>
                    <a:gd name="T77" fmla="*/ 2147483646 h 373"/>
                    <a:gd name="T78" fmla="*/ 2147483646 w 292"/>
                    <a:gd name="T79" fmla="*/ 2147483646 h 373"/>
                    <a:gd name="T80" fmla="*/ 2147483646 w 292"/>
                    <a:gd name="T81" fmla="*/ 0 h 37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2"/>
                    <a:gd name="T124" fmla="*/ 0 h 373"/>
                    <a:gd name="T125" fmla="*/ 292 w 292"/>
                    <a:gd name="T126" fmla="*/ 373 h 37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2" h="373">
                      <a:moveTo>
                        <a:pt x="134" y="0"/>
                      </a:moveTo>
                      <a:lnTo>
                        <a:pt x="175" y="32"/>
                      </a:lnTo>
                      <a:lnTo>
                        <a:pt x="158" y="48"/>
                      </a:lnTo>
                      <a:lnTo>
                        <a:pt x="152" y="118"/>
                      </a:lnTo>
                      <a:lnTo>
                        <a:pt x="139" y="146"/>
                      </a:lnTo>
                      <a:lnTo>
                        <a:pt x="148" y="152"/>
                      </a:lnTo>
                      <a:lnTo>
                        <a:pt x="156" y="124"/>
                      </a:lnTo>
                      <a:lnTo>
                        <a:pt x="190" y="68"/>
                      </a:lnTo>
                      <a:lnTo>
                        <a:pt x="196" y="79"/>
                      </a:lnTo>
                      <a:lnTo>
                        <a:pt x="215" y="81"/>
                      </a:lnTo>
                      <a:lnTo>
                        <a:pt x="217" y="101"/>
                      </a:lnTo>
                      <a:lnTo>
                        <a:pt x="241" y="133"/>
                      </a:lnTo>
                      <a:lnTo>
                        <a:pt x="233" y="141"/>
                      </a:lnTo>
                      <a:lnTo>
                        <a:pt x="255" y="164"/>
                      </a:lnTo>
                      <a:lnTo>
                        <a:pt x="255" y="141"/>
                      </a:lnTo>
                      <a:lnTo>
                        <a:pt x="268" y="141"/>
                      </a:lnTo>
                      <a:lnTo>
                        <a:pt x="281" y="161"/>
                      </a:lnTo>
                      <a:lnTo>
                        <a:pt x="292" y="220"/>
                      </a:lnTo>
                      <a:lnTo>
                        <a:pt x="269" y="267"/>
                      </a:lnTo>
                      <a:lnTo>
                        <a:pt x="173" y="299"/>
                      </a:lnTo>
                      <a:lnTo>
                        <a:pt x="168" y="315"/>
                      </a:lnTo>
                      <a:lnTo>
                        <a:pt x="162" y="304"/>
                      </a:lnTo>
                      <a:lnTo>
                        <a:pt x="116" y="309"/>
                      </a:lnTo>
                      <a:lnTo>
                        <a:pt x="18" y="373"/>
                      </a:lnTo>
                      <a:lnTo>
                        <a:pt x="0" y="356"/>
                      </a:lnTo>
                      <a:lnTo>
                        <a:pt x="4" y="326"/>
                      </a:lnTo>
                      <a:lnTo>
                        <a:pt x="53" y="170"/>
                      </a:lnTo>
                      <a:lnTo>
                        <a:pt x="73" y="174"/>
                      </a:lnTo>
                      <a:lnTo>
                        <a:pt x="82" y="167"/>
                      </a:lnTo>
                      <a:lnTo>
                        <a:pt x="66" y="134"/>
                      </a:lnTo>
                      <a:lnTo>
                        <a:pt x="76" y="115"/>
                      </a:lnTo>
                      <a:lnTo>
                        <a:pt x="96" y="118"/>
                      </a:lnTo>
                      <a:lnTo>
                        <a:pt x="76" y="90"/>
                      </a:lnTo>
                      <a:lnTo>
                        <a:pt x="80" y="60"/>
                      </a:lnTo>
                      <a:lnTo>
                        <a:pt x="99" y="55"/>
                      </a:lnTo>
                      <a:lnTo>
                        <a:pt x="97" y="31"/>
                      </a:lnTo>
                      <a:lnTo>
                        <a:pt x="105" y="28"/>
                      </a:lnTo>
                      <a:lnTo>
                        <a:pt x="117" y="49"/>
                      </a:lnTo>
                      <a:lnTo>
                        <a:pt x="133" y="46"/>
                      </a:lnTo>
                      <a:lnTo>
                        <a:pt x="127" y="2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8" name="Freeform 64"/>
                <p:cNvSpPr>
                  <a:spLocks/>
                </p:cNvSpPr>
                <p:nvPr/>
              </p:nvSpPr>
              <p:spPr bwMode="auto">
                <a:xfrm>
                  <a:off x="4831847" y="1630690"/>
                  <a:ext cx="143136" cy="165895"/>
                </a:xfrm>
                <a:custGeom>
                  <a:avLst/>
                  <a:gdLst>
                    <a:gd name="T0" fmla="*/ 2147483646 w 271"/>
                    <a:gd name="T1" fmla="*/ 2147483646 h 310"/>
                    <a:gd name="T2" fmla="*/ 2147483646 w 271"/>
                    <a:gd name="T3" fmla="*/ 2147483646 h 310"/>
                    <a:gd name="T4" fmla="*/ 2147483646 w 271"/>
                    <a:gd name="T5" fmla="*/ 2147483646 h 310"/>
                    <a:gd name="T6" fmla="*/ 2147483646 w 271"/>
                    <a:gd name="T7" fmla="*/ 2147483646 h 310"/>
                    <a:gd name="T8" fmla="*/ 2147483646 w 271"/>
                    <a:gd name="T9" fmla="*/ 2147483646 h 310"/>
                    <a:gd name="T10" fmla="*/ 2147483646 w 271"/>
                    <a:gd name="T11" fmla="*/ 2147483646 h 310"/>
                    <a:gd name="T12" fmla="*/ 2147483646 w 271"/>
                    <a:gd name="T13" fmla="*/ 2147483646 h 310"/>
                    <a:gd name="T14" fmla="*/ 2147483646 w 271"/>
                    <a:gd name="T15" fmla="*/ 2147483646 h 310"/>
                    <a:gd name="T16" fmla="*/ 2147483646 w 271"/>
                    <a:gd name="T17" fmla="*/ 2147483646 h 310"/>
                    <a:gd name="T18" fmla="*/ 2147483646 w 271"/>
                    <a:gd name="T19" fmla="*/ 2147483646 h 310"/>
                    <a:gd name="T20" fmla="*/ 2147483646 w 271"/>
                    <a:gd name="T21" fmla="*/ 2147483646 h 310"/>
                    <a:gd name="T22" fmla="*/ 2147483646 w 271"/>
                    <a:gd name="T23" fmla="*/ 2147483646 h 310"/>
                    <a:gd name="T24" fmla="*/ 2147483646 w 271"/>
                    <a:gd name="T25" fmla="*/ 2147483646 h 310"/>
                    <a:gd name="T26" fmla="*/ 2147483646 w 271"/>
                    <a:gd name="T27" fmla="*/ 2147483646 h 310"/>
                    <a:gd name="T28" fmla="*/ 2147483646 w 271"/>
                    <a:gd name="T29" fmla="*/ 2147483646 h 310"/>
                    <a:gd name="T30" fmla="*/ 2147483646 w 271"/>
                    <a:gd name="T31" fmla="*/ 2147483646 h 310"/>
                    <a:gd name="T32" fmla="*/ 2147483646 w 271"/>
                    <a:gd name="T33" fmla="*/ 2147483646 h 310"/>
                    <a:gd name="T34" fmla="*/ 2147483646 w 271"/>
                    <a:gd name="T35" fmla="*/ 2147483646 h 310"/>
                    <a:gd name="T36" fmla="*/ 2147483646 w 271"/>
                    <a:gd name="T37" fmla="*/ 2147483646 h 310"/>
                    <a:gd name="T38" fmla="*/ 0 w 271"/>
                    <a:gd name="T39" fmla="*/ 2147483646 h 310"/>
                    <a:gd name="T40" fmla="*/ 2147483646 w 271"/>
                    <a:gd name="T41" fmla="*/ 2147483646 h 310"/>
                    <a:gd name="T42" fmla="*/ 2147483646 w 271"/>
                    <a:gd name="T43" fmla="*/ 2147483646 h 310"/>
                    <a:gd name="T44" fmla="*/ 2147483646 w 271"/>
                    <a:gd name="T45" fmla="*/ 2147483646 h 310"/>
                    <a:gd name="T46" fmla="*/ 2147483646 w 271"/>
                    <a:gd name="T47" fmla="*/ 2147483646 h 310"/>
                    <a:gd name="T48" fmla="*/ 2147483646 w 271"/>
                    <a:gd name="T49" fmla="*/ 2147483646 h 310"/>
                    <a:gd name="T50" fmla="*/ 2147483646 w 271"/>
                    <a:gd name="T51" fmla="*/ 2147483646 h 310"/>
                    <a:gd name="T52" fmla="*/ 2147483646 w 271"/>
                    <a:gd name="T53" fmla="*/ 2147483646 h 310"/>
                    <a:gd name="T54" fmla="*/ 2147483646 w 271"/>
                    <a:gd name="T55" fmla="*/ 2147483646 h 310"/>
                    <a:gd name="T56" fmla="*/ 2147483646 w 271"/>
                    <a:gd name="T57" fmla="*/ 2147483646 h 310"/>
                    <a:gd name="T58" fmla="*/ 2147483646 w 271"/>
                    <a:gd name="T59" fmla="*/ 2147483646 h 310"/>
                    <a:gd name="T60" fmla="*/ 2147483646 w 271"/>
                    <a:gd name="T61" fmla="*/ 2147483646 h 310"/>
                    <a:gd name="T62" fmla="*/ 2147483646 w 271"/>
                    <a:gd name="T63" fmla="*/ 2147483646 h 310"/>
                    <a:gd name="T64" fmla="*/ 2147483646 w 271"/>
                    <a:gd name="T65" fmla="*/ 2147483646 h 310"/>
                    <a:gd name="T66" fmla="*/ 2147483646 w 271"/>
                    <a:gd name="T67" fmla="*/ 0 h 310"/>
                    <a:gd name="T68" fmla="*/ 2147483646 w 271"/>
                    <a:gd name="T69" fmla="*/ 2147483646 h 310"/>
                    <a:gd name="T70" fmla="*/ 2147483646 w 271"/>
                    <a:gd name="T71" fmla="*/ 2147483646 h 310"/>
                    <a:gd name="T72" fmla="*/ 2147483646 w 271"/>
                    <a:gd name="T73" fmla="*/ 2147483646 h 310"/>
                    <a:gd name="T74" fmla="*/ 2147483646 w 271"/>
                    <a:gd name="T75" fmla="*/ 2147483646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1"/>
                    <a:gd name="T115" fmla="*/ 0 h 310"/>
                    <a:gd name="T116" fmla="*/ 271 w 271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1" h="310">
                      <a:moveTo>
                        <a:pt x="268" y="162"/>
                      </a:moveTo>
                      <a:lnTo>
                        <a:pt x="265" y="167"/>
                      </a:lnTo>
                      <a:lnTo>
                        <a:pt x="248" y="164"/>
                      </a:lnTo>
                      <a:lnTo>
                        <a:pt x="240" y="196"/>
                      </a:lnTo>
                      <a:lnTo>
                        <a:pt x="251" y="245"/>
                      </a:lnTo>
                      <a:lnTo>
                        <a:pt x="245" y="270"/>
                      </a:lnTo>
                      <a:lnTo>
                        <a:pt x="182" y="271"/>
                      </a:lnTo>
                      <a:lnTo>
                        <a:pt x="126" y="284"/>
                      </a:lnTo>
                      <a:lnTo>
                        <a:pt x="85" y="310"/>
                      </a:lnTo>
                      <a:lnTo>
                        <a:pt x="33" y="260"/>
                      </a:lnTo>
                      <a:lnTo>
                        <a:pt x="56" y="268"/>
                      </a:lnTo>
                      <a:lnTo>
                        <a:pt x="39" y="255"/>
                      </a:lnTo>
                      <a:lnTo>
                        <a:pt x="33" y="239"/>
                      </a:lnTo>
                      <a:lnTo>
                        <a:pt x="56" y="234"/>
                      </a:lnTo>
                      <a:lnTo>
                        <a:pt x="72" y="256"/>
                      </a:lnTo>
                      <a:lnTo>
                        <a:pt x="78" y="241"/>
                      </a:lnTo>
                      <a:lnTo>
                        <a:pt x="60" y="231"/>
                      </a:lnTo>
                      <a:lnTo>
                        <a:pt x="15" y="236"/>
                      </a:lnTo>
                      <a:lnTo>
                        <a:pt x="11" y="228"/>
                      </a:lnTo>
                      <a:lnTo>
                        <a:pt x="0" y="232"/>
                      </a:lnTo>
                      <a:lnTo>
                        <a:pt x="21" y="215"/>
                      </a:lnTo>
                      <a:lnTo>
                        <a:pt x="52" y="222"/>
                      </a:lnTo>
                      <a:lnTo>
                        <a:pt x="34" y="196"/>
                      </a:lnTo>
                      <a:lnTo>
                        <a:pt x="65" y="182"/>
                      </a:lnTo>
                      <a:lnTo>
                        <a:pt x="67" y="160"/>
                      </a:lnTo>
                      <a:lnTo>
                        <a:pt x="94" y="121"/>
                      </a:lnTo>
                      <a:lnTo>
                        <a:pt x="66" y="131"/>
                      </a:lnTo>
                      <a:lnTo>
                        <a:pt x="97" y="69"/>
                      </a:lnTo>
                      <a:lnTo>
                        <a:pt x="155" y="49"/>
                      </a:lnTo>
                      <a:lnTo>
                        <a:pt x="176" y="28"/>
                      </a:lnTo>
                      <a:lnTo>
                        <a:pt x="197" y="20"/>
                      </a:lnTo>
                      <a:lnTo>
                        <a:pt x="176" y="12"/>
                      </a:lnTo>
                      <a:lnTo>
                        <a:pt x="180" y="1"/>
                      </a:lnTo>
                      <a:lnTo>
                        <a:pt x="200" y="0"/>
                      </a:lnTo>
                      <a:lnTo>
                        <a:pt x="220" y="51"/>
                      </a:lnTo>
                      <a:lnTo>
                        <a:pt x="229" y="92"/>
                      </a:lnTo>
                      <a:lnTo>
                        <a:pt x="271" y="123"/>
                      </a:lnTo>
                      <a:lnTo>
                        <a:pt x="268" y="16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9" name="Freeform 65"/>
                <p:cNvSpPr>
                  <a:spLocks/>
                </p:cNvSpPr>
                <p:nvPr/>
              </p:nvSpPr>
              <p:spPr bwMode="auto">
                <a:xfrm>
                  <a:off x="4817534" y="1780479"/>
                  <a:ext cx="63616" cy="59593"/>
                </a:xfrm>
                <a:custGeom>
                  <a:avLst/>
                  <a:gdLst>
                    <a:gd name="T0" fmla="*/ 2147483646 w 121"/>
                    <a:gd name="T1" fmla="*/ 2147483646 h 111"/>
                    <a:gd name="T2" fmla="*/ 2147483646 w 121"/>
                    <a:gd name="T3" fmla="*/ 2147483646 h 111"/>
                    <a:gd name="T4" fmla="*/ 2147483646 w 121"/>
                    <a:gd name="T5" fmla="*/ 2147483646 h 111"/>
                    <a:gd name="T6" fmla="*/ 2147483646 w 121"/>
                    <a:gd name="T7" fmla="*/ 2147483646 h 111"/>
                    <a:gd name="T8" fmla="*/ 2147483646 w 121"/>
                    <a:gd name="T9" fmla="*/ 2147483646 h 111"/>
                    <a:gd name="T10" fmla="*/ 2147483646 w 121"/>
                    <a:gd name="T11" fmla="*/ 2147483646 h 111"/>
                    <a:gd name="T12" fmla="*/ 2147483646 w 121"/>
                    <a:gd name="T13" fmla="*/ 2147483646 h 111"/>
                    <a:gd name="T14" fmla="*/ 2147483646 w 121"/>
                    <a:gd name="T15" fmla="*/ 2147483646 h 111"/>
                    <a:gd name="T16" fmla="*/ 2147483646 w 121"/>
                    <a:gd name="T17" fmla="*/ 2147483646 h 111"/>
                    <a:gd name="T18" fmla="*/ 2147483646 w 121"/>
                    <a:gd name="T19" fmla="*/ 2147483646 h 111"/>
                    <a:gd name="T20" fmla="*/ 0 w 121"/>
                    <a:gd name="T21" fmla="*/ 2147483646 h 111"/>
                    <a:gd name="T22" fmla="*/ 2147483646 w 121"/>
                    <a:gd name="T23" fmla="*/ 0 h 111"/>
                    <a:gd name="T24" fmla="*/ 2147483646 w 121"/>
                    <a:gd name="T25" fmla="*/ 2147483646 h 111"/>
                    <a:gd name="T26" fmla="*/ 2147483646 w 121"/>
                    <a:gd name="T27" fmla="*/ 2147483646 h 111"/>
                    <a:gd name="T28" fmla="*/ 2147483646 w 121"/>
                    <a:gd name="T29" fmla="*/ 2147483646 h 1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1"/>
                    <a:gd name="T46" fmla="*/ 0 h 111"/>
                    <a:gd name="T47" fmla="*/ 121 w 121"/>
                    <a:gd name="T48" fmla="*/ 111 h 1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1" h="111">
                      <a:moveTo>
                        <a:pt x="121" y="65"/>
                      </a:moveTo>
                      <a:lnTo>
                        <a:pt x="86" y="106"/>
                      </a:lnTo>
                      <a:lnTo>
                        <a:pt x="47" y="111"/>
                      </a:lnTo>
                      <a:lnTo>
                        <a:pt x="35" y="92"/>
                      </a:lnTo>
                      <a:lnTo>
                        <a:pt x="46" y="91"/>
                      </a:lnTo>
                      <a:lnTo>
                        <a:pt x="44" y="75"/>
                      </a:lnTo>
                      <a:lnTo>
                        <a:pt x="12" y="60"/>
                      </a:lnTo>
                      <a:lnTo>
                        <a:pt x="16" y="40"/>
                      </a:lnTo>
                      <a:lnTo>
                        <a:pt x="2" y="23"/>
                      </a:lnTo>
                      <a:lnTo>
                        <a:pt x="7" y="15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95" y="26"/>
                      </a:lnTo>
                      <a:lnTo>
                        <a:pt x="112" y="37"/>
                      </a:lnTo>
                      <a:lnTo>
                        <a:pt x="121" y="6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0" name="Freeform 106"/>
                <p:cNvSpPr>
                  <a:spLocks/>
                </p:cNvSpPr>
                <p:nvPr/>
              </p:nvSpPr>
              <p:spPr bwMode="auto">
                <a:xfrm>
                  <a:off x="4885921" y="1791752"/>
                  <a:ext cx="7953" cy="12885"/>
                </a:xfrm>
                <a:custGeom>
                  <a:avLst/>
                  <a:gdLst>
                    <a:gd name="T0" fmla="*/ 0 w 15"/>
                    <a:gd name="T1" fmla="*/ 2147483646 h 24"/>
                    <a:gd name="T2" fmla="*/ 2147483646 w 15"/>
                    <a:gd name="T3" fmla="*/ 0 h 24"/>
                    <a:gd name="T4" fmla="*/ 2147483646 w 15"/>
                    <a:gd name="T5" fmla="*/ 2147483646 h 24"/>
                    <a:gd name="T6" fmla="*/ 2147483646 w 15"/>
                    <a:gd name="T7" fmla="*/ 2147483646 h 24"/>
                    <a:gd name="T8" fmla="*/ 0 w 15"/>
                    <a:gd name="T9" fmla="*/ 2147483646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4"/>
                    <a:gd name="T17" fmla="*/ 15 w 1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4">
                      <a:moveTo>
                        <a:pt x="0" y="18"/>
                      </a:moveTo>
                      <a:lnTo>
                        <a:pt x="15" y="0"/>
                      </a:lnTo>
                      <a:lnTo>
                        <a:pt x="15" y="10"/>
                      </a:lnTo>
                      <a:lnTo>
                        <a:pt x="1" y="24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1" name="Freeform 121"/>
                <p:cNvSpPr>
                  <a:spLocks/>
                </p:cNvSpPr>
                <p:nvPr/>
              </p:nvSpPr>
              <p:spPr bwMode="auto">
                <a:xfrm>
                  <a:off x="4838208" y="1735381"/>
                  <a:ext cx="1591" cy="8053"/>
                </a:xfrm>
                <a:custGeom>
                  <a:avLst/>
                  <a:gdLst>
                    <a:gd name="T0" fmla="*/ 0 w 5"/>
                    <a:gd name="T1" fmla="*/ 2147483646 h 13"/>
                    <a:gd name="T2" fmla="*/ 2147483646 w 5"/>
                    <a:gd name="T3" fmla="*/ 0 h 13"/>
                    <a:gd name="T4" fmla="*/ 2147483646 w 5"/>
                    <a:gd name="T5" fmla="*/ 2147483646 h 13"/>
                    <a:gd name="T6" fmla="*/ 2147483646 w 5"/>
                    <a:gd name="T7" fmla="*/ 2147483646 h 13"/>
                    <a:gd name="T8" fmla="*/ 0 w 5"/>
                    <a:gd name="T9" fmla="*/ 214748364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3"/>
                    <a:gd name="T17" fmla="*/ 5 w 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3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2" name="Freeform 122"/>
                <p:cNvSpPr>
                  <a:spLocks/>
                </p:cNvSpPr>
                <p:nvPr/>
              </p:nvSpPr>
              <p:spPr bwMode="auto">
                <a:xfrm>
                  <a:off x="4443823" y="3083809"/>
                  <a:ext cx="1020858" cy="1358452"/>
                </a:xfrm>
                <a:custGeom>
                  <a:avLst/>
                  <a:gdLst>
                    <a:gd name="T0" fmla="*/ 2147483646 w 1925"/>
                    <a:gd name="T1" fmla="*/ 2147483646 h 2532"/>
                    <a:gd name="T2" fmla="*/ 2147483646 w 1925"/>
                    <a:gd name="T3" fmla="*/ 2147483646 h 2532"/>
                    <a:gd name="T4" fmla="*/ 2147483646 w 1925"/>
                    <a:gd name="T5" fmla="*/ 2147483646 h 2532"/>
                    <a:gd name="T6" fmla="*/ 2147483646 w 1925"/>
                    <a:gd name="T7" fmla="*/ 2147483646 h 2532"/>
                    <a:gd name="T8" fmla="*/ 2147483646 w 1925"/>
                    <a:gd name="T9" fmla="*/ 2147483646 h 2532"/>
                    <a:gd name="T10" fmla="*/ 2147483646 w 1925"/>
                    <a:gd name="T11" fmla="*/ 2147483646 h 2532"/>
                    <a:gd name="T12" fmla="*/ 2147483646 w 1925"/>
                    <a:gd name="T13" fmla="*/ 2147483646 h 2532"/>
                    <a:gd name="T14" fmla="*/ 2147483646 w 1925"/>
                    <a:gd name="T15" fmla="*/ 2147483646 h 2532"/>
                    <a:gd name="T16" fmla="*/ 2147483646 w 1925"/>
                    <a:gd name="T17" fmla="*/ 2147483646 h 2532"/>
                    <a:gd name="T18" fmla="*/ 2147483646 w 1925"/>
                    <a:gd name="T19" fmla="*/ 2147483646 h 2532"/>
                    <a:gd name="T20" fmla="*/ 2147483646 w 1925"/>
                    <a:gd name="T21" fmla="*/ 2147483646 h 2532"/>
                    <a:gd name="T22" fmla="*/ 2147483646 w 1925"/>
                    <a:gd name="T23" fmla="*/ 2147483646 h 2532"/>
                    <a:gd name="T24" fmla="*/ 2147483646 w 1925"/>
                    <a:gd name="T25" fmla="*/ 2147483646 h 2532"/>
                    <a:gd name="T26" fmla="*/ 2147483646 w 1925"/>
                    <a:gd name="T27" fmla="*/ 2147483646 h 2532"/>
                    <a:gd name="T28" fmla="*/ 2147483646 w 1925"/>
                    <a:gd name="T29" fmla="*/ 2147483646 h 2532"/>
                    <a:gd name="T30" fmla="*/ 2147483646 w 1925"/>
                    <a:gd name="T31" fmla="*/ 2147483646 h 2532"/>
                    <a:gd name="T32" fmla="*/ 2147483646 w 1925"/>
                    <a:gd name="T33" fmla="*/ 2147483646 h 2532"/>
                    <a:gd name="T34" fmla="*/ 2147483646 w 1925"/>
                    <a:gd name="T35" fmla="*/ 2147483646 h 2532"/>
                    <a:gd name="T36" fmla="*/ 2147483646 w 1925"/>
                    <a:gd name="T37" fmla="*/ 2147483646 h 2532"/>
                    <a:gd name="T38" fmla="*/ 2147483646 w 1925"/>
                    <a:gd name="T39" fmla="*/ 2147483646 h 2532"/>
                    <a:gd name="T40" fmla="*/ 2147483646 w 1925"/>
                    <a:gd name="T41" fmla="*/ 2147483646 h 2532"/>
                    <a:gd name="T42" fmla="*/ 2147483646 w 1925"/>
                    <a:gd name="T43" fmla="*/ 2147483646 h 2532"/>
                    <a:gd name="T44" fmla="*/ 2147483646 w 1925"/>
                    <a:gd name="T45" fmla="*/ 2147483646 h 2532"/>
                    <a:gd name="T46" fmla="*/ 2147483646 w 1925"/>
                    <a:gd name="T47" fmla="*/ 2147483646 h 2532"/>
                    <a:gd name="T48" fmla="*/ 2147483646 w 1925"/>
                    <a:gd name="T49" fmla="*/ 2147483646 h 2532"/>
                    <a:gd name="T50" fmla="*/ 2147483646 w 1925"/>
                    <a:gd name="T51" fmla="*/ 2147483646 h 2532"/>
                    <a:gd name="T52" fmla="*/ 2147483646 w 1925"/>
                    <a:gd name="T53" fmla="*/ 2147483646 h 2532"/>
                    <a:gd name="T54" fmla="*/ 2147483646 w 1925"/>
                    <a:gd name="T55" fmla="*/ 2147483646 h 2532"/>
                    <a:gd name="T56" fmla="*/ 2147483646 w 1925"/>
                    <a:gd name="T57" fmla="*/ 2147483646 h 2532"/>
                    <a:gd name="T58" fmla="*/ 2147483646 w 1925"/>
                    <a:gd name="T59" fmla="*/ 2147483646 h 2532"/>
                    <a:gd name="T60" fmla="*/ 2147483646 w 1925"/>
                    <a:gd name="T61" fmla="*/ 2147483646 h 2532"/>
                    <a:gd name="T62" fmla="*/ 2147483646 w 1925"/>
                    <a:gd name="T63" fmla="*/ 2147483646 h 2532"/>
                    <a:gd name="T64" fmla="*/ 2147483646 w 1925"/>
                    <a:gd name="T65" fmla="*/ 2147483646 h 2532"/>
                    <a:gd name="T66" fmla="*/ 2147483646 w 1925"/>
                    <a:gd name="T67" fmla="*/ 2147483646 h 2532"/>
                    <a:gd name="T68" fmla="*/ 2147483646 w 1925"/>
                    <a:gd name="T69" fmla="*/ 2147483646 h 2532"/>
                    <a:gd name="T70" fmla="*/ 2147483646 w 1925"/>
                    <a:gd name="T71" fmla="*/ 2147483646 h 2532"/>
                    <a:gd name="T72" fmla="*/ 2147483646 w 1925"/>
                    <a:gd name="T73" fmla="*/ 2147483646 h 2532"/>
                    <a:gd name="T74" fmla="*/ 2147483646 w 1925"/>
                    <a:gd name="T75" fmla="*/ 2147483646 h 2532"/>
                    <a:gd name="T76" fmla="*/ 2147483646 w 1925"/>
                    <a:gd name="T77" fmla="*/ 2147483646 h 2532"/>
                    <a:gd name="T78" fmla="*/ 2147483646 w 1925"/>
                    <a:gd name="T79" fmla="*/ 2147483646 h 2532"/>
                    <a:gd name="T80" fmla="*/ 2147483646 w 1925"/>
                    <a:gd name="T81" fmla="*/ 2147483646 h 2532"/>
                    <a:gd name="T82" fmla="*/ 2147483646 w 1925"/>
                    <a:gd name="T83" fmla="*/ 2147483646 h 2532"/>
                    <a:gd name="T84" fmla="*/ 2147483646 w 1925"/>
                    <a:gd name="T85" fmla="*/ 2147483646 h 2532"/>
                    <a:gd name="T86" fmla="*/ 2147483646 w 1925"/>
                    <a:gd name="T87" fmla="*/ 2147483646 h 2532"/>
                    <a:gd name="T88" fmla="*/ 2147483646 w 1925"/>
                    <a:gd name="T89" fmla="*/ 2147483646 h 2532"/>
                    <a:gd name="T90" fmla="*/ 2147483646 w 1925"/>
                    <a:gd name="T91" fmla="*/ 2147483646 h 2532"/>
                    <a:gd name="T92" fmla="*/ 2147483646 w 1925"/>
                    <a:gd name="T93" fmla="*/ 2147483646 h 2532"/>
                    <a:gd name="T94" fmla="*/ 2147483646 w 1925"/>
                    <a:gd name="T95" fmla="*/ 2147483646 h 2532"/>
                    <a:gd name="T96" fmla="*/ 2147483646 w 1925"/>
                    <a:gd name="T97" fmla="*/ 2147483646 h 2532"/>
                    <a:gd name="T98" fmla="*/ 2147483646 w 1925"/>
                    <a:gd name="T99" fmla="*/ 2147483646 h 2532"/>
                    <a:gd name="T100" fmla="*/ 2147483646 w 1925"/>
                    <a:gd name="T101" fmla="*/ 2147483646 h 2532"/>
                    <a:gd name="T102" fmla="*/ 2147483646 w 1925"/>
                    <a:gd name="T103" fmla="*/ 2147483646 h 2532"/>
                    <a:gd name="T104" fmla="*/ 2147483646 w 1925"/>
                    <a:gd name="T105" fmla="*/ 2147483646 h 2532"/>
                    <a:gd name="T106" fmla="*/ 2147483646 w 1925"/>
                    <a:gd name="T107" fmla="*/ 2147483646 h 2532"/>
                    <a:gd name="T108" fmla="*/ 2147483646 w 1925"/>
                    <a:gd name="T109" fmla="*/ 2147483646 h 2532"/>
                    <a:gd name="T110" fmla="*/ 2147483646 w 1925"/>
                    <a:gd name="T111" fmla="*/ 2147483646 h 2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925"/>
                    <a:gd name="T169" fmla="*/ 0 h 2532"/>
                    <a:gd name="T170" fmla="*/ 1925 w 1925"/>
                    <a:gd name="T171" fmla="*/ 2532 h 2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925" h="2532">
                      <a:moveTo>
                        <a:pt x="1925" y="1279"/>
                      </a:moveTo>
                      <a:lnTo>
                        <a:pt x="1868" y="1289"/>
                      </a:lnTo>
                      <a:lnTo>
                        <a:pt x="1835" y="1324"/>
                      </a:lnTo>
                      <a:lnTo>
                        <a:pt x="1787" y="1301"/>
                      </a:lnTo>
                      <a:lnTo>
                        <a:pt x="1751" y="1307"/>
                      </a:lnTo>
                      <a:lnTo>
                        <a:pt x="1777" y="1335"/>
                      </a:lnTo>
                      <a:lnTo>
                        <a:pt x="1763" y="1417"/>
                      </a:lnTo>
                      <a:lnTo>
                        <a:pt x="1778" y="1463"/>
                      </a:lnTo>
                      <a:lnTo>
                        <a:pt x="1757" y="1463"/>
                      </a:lnTo>
                      <a:lnTo>
                        <a:pt x="1747" y="1478"/>
                      </a:lnTo>
                      <a:lnTo>
                        <a:pt x="1757" y="1504"/>
                      </a:lnTo>
                      <a:lnTo>
                        <a:pt x="1732" y="1524"/>
                      </a:lnTo>
                      <a:lnTo>
                        <a:pt x="1732" y="1545"/>
                      </a:lnTo>
                      <a:lnTo>
                        <a:pt x="1800" y="1621"/>
                      </a:lnTo>
                      <a:lnTo>
                        <a:pt x="1800" y="1662"/>
                      </a:lnTo>
                      <a:lnTo>
                        <a:pt x="1769" y="1692"/>
                      </a:lnTo>
                      <a:lnTo>
                        <a:pt x="1779" y="1759"/>
                      </a:lnTo>
                      <a:lnTo>
                        <a:pt x="1740" y="1789"/>
                      </a:lnTo>
                      <a:lnTo>
                        <a:pt x="1740" y="1825"/>
                      </a:lnTo>
                      <a:lnTo>
                        <a:pt x="1673" y="1883"/>
                      </a:lnTo>
                      <a:lnTo>
                        <a:pt x="1673" y="1903"/>
                      </a:lnTo>
                      <a:lnTo>
                        <a:pt x="1627" y="1918"/>
                      </a:lnTo>
                      <a:lnTo>
                        <a:pt x="1640" y="1954"/>
                      </a:lnTo>
                      <a:lnTo>
                        <a:pt x="1597" y="1991"/>
                      </a:lnTo>
                      <a:lnTo>
                        <a:pt x="1587" y="2047"/>
                      </a:lnTo>
                      <a:lnTo>
                        <a:pt x="1607" y="2052"/>
                      </a:lnTo>
                      <a:lnTo>
                        <a:pt x="1597" y="2073"/>
                      </a:lnTo>
                      <a:lnTo>
                        <a:pt x="1636" y="2147"/>
                      </a:lnTo>
                      <a:lnTo>
                        <a:pt x="1723" y="2168"/>
                      </a:lnTo>
                      <a:lnTo>
                        <a:pt x="1738" y="2252"/>
                      </a:lnTo>
                      <a:lnTo>
                        <a:pt x="1720" y="2259"/>
                      </a:lnTo>
                      <a:lnTo>
                        <a:pt x="1687" y="2245"/>
                      </a:lnTo>
                      <a:lnTo>
                        <a:pt x="1658" y="2287"/>
                      </a:lnTo>
                      <a:lnTo>
                        <a:pt x="1680" y="2343"/>
                      </a:lnTo>
                      <a:lnTo>
                        <a:pt x="1700" y="2333"/>
                      </a:lnTo>
                      <a:lnTo>
                        <a:pt x="1731" y="2408"/>
                      </a:lnTo>
                      <a:lnTo>
                        <a:pt x="1666" y="2481"/>
                      </a:lnTo>
                      <a:lnTo>
                        <a:pt x="1681" y="2511"/>
                      </a:lnTo>
                      <a:lnTo>
                        <a:pt x="1635" y="2532"/>
                      </a:lnTo>
                      <a:lnTo>
                        <a:pt x="1615" y="2514"/>
                      </a:lnTo>
                      <a:lnTo>
                        <a:pt x="1575" y="2518"/>
                      </a:lnTo>
                      <a:lnTo>
                        <a:pt x="1575" y="2502"/>
                      </a:lnTo>
                      <a:lnTo>
                        <a:pt x="1550" y="2472"/>
                      </a:lnTo>
                      <a:lnTo>
                        <a:pt x="1528" y="2481"/>
                      </a:lnTo>
                      <a:lnTo>
                        <a:pt x="1500" y="2460"/>
                      </a:lnTo>
                      <a:lnTo>
                        <a:pt x="1477" y="2413"/>
                      </a:lnTo>
                      <a:lnTo>
                        <a:pt x="1477" y="2418"/>
                      </a:lnTo>
                      <a:lnTo>
                        <a:pt x="1477" y="2413"/>
                      </a:lnTo>
                      <a:lnTo>
                        <a:pt x="1488" y="2403"/>
                      </a:lnTo>
                      <a:lnTo>
                        <a:pt x="1482" y="2393"/>
                      </a:lnTo>
                      <a:lnTo>
                        <a:pt x="1441" y="2393"/>
                      </a:lnTo>
                      <a:lnTo>
                        <a:pt x="1431" y="2413"/>
                      </a:lnTo>
                      <a:lnTo>
                        <a:pt x="1375" y="2445"/>
                      </a:lnTo>
                      <a:lnTo>
                        <a:pt x="1379" y="2376"/>
                      </a:lnTo>
                      <a:lnTo>
                        <a:pt x="1395" y="2360"/>
                      </a:lnTo>
                      <a:lnTo>
                        <a:pt x="1374" y="2317"/>
                      </a:lnTo>
                      <a:lnTo>
                        <a:pt x="1335" y="2334"/>
                      </a:lnTo>
                      <a:lnTo>
                        <a:pt x="1264" y="2297"/>
                      </a:lnTo>
                      <a:lnTo>
                        <a:pt x="1247" y="2319"/>
                      </a:lnTo>
                      <a:lnTo>
                        <a:pt x="1182" y="2292"/>
                      </a:lnTo>
                      <a:lnTo>
                        <a:pt x="1149" y="2292"/>
                      </a:lnTo>
                      <a:lnTo>
                        <a:pt x="1089" y="2272"/>
                      </a:lnTo>
                      <a:lnTo>
                        <a:pt x="1089" y="2240"/>
                      </a:lnTo>
                      <a:lnTo>
                        <a:pt x="1039" y="2213"/>
                      </a:lnTo>
                      <a:lnTo>
                        <a:pt x="1013" y="2223"/>
                      </a:lnTo>
                      <a:lnTo>
                        <a:pt x="987" y="2296"/>
                      </a:lnTo>
                      <a:lnTo>
                        <a:pt x="930" y="2287"/>
                      </a:lnTo>
                      <a:lnTo>
                        <a:pt x="815" y="2307"/>
                      </a:lnTo>
                      <a:lnTo>
                        <a:pt x="795" y="2296"/>
                      </a:lnTo>
                      <a:lnTo>
                        <a:pt x="772" y="2315"/>
                      </a:lnTo>
                      <a:lnTo>
                        <a:pt x="744" y="2317"/>
                      </a:lnTo>
                      <a:lnTo>
                        <a:pt x="744" y="2339"/>
                      </a:lnTo>
                      <a:lnTo>
                        <a:pt x="722" y="2349"/>
                      </a:lnTo>
                      <a:lnTo>
                        <a:pt x="712" y="2334"/>
                      </a:lnTo>
                      <a:lnTo>
                        <a:pt x="650" y="2333"/>
                      </a:lnTo>
                      <a:lnTo>
                        <a:pt x="645" y="2360"/>
                      </a:lnTo>
                      <a:lnTo>
                        <a:pt x="612" y="2312"/>
                      </a:lnTo>
                      <a:lnTo>
                        <a:pt x="596" y="2338"/>
                      </a:lnTo>
                      <a:lnTo>
                        <a:pt x="574" y="2317"/>
                      </a:lnTo>
                      <a:lnTo>
                        <a:pt x="531" y="2316"/>
                      </a:lnTo>
                      <a:lnTo>
                        <a:pt x="494" y="2293"/>
                      </a:lnTo>
                      <a:lnTo>
                        <a:pt x="494" y="2223"/>
                      </a:lnTo>
                      <a:lnTo>
                        <a:pt x="502" y="2208"/>
                      </a:lnTo>
                      <a:lnTo>
                        <a:pt x="487" y="2192"/>
                      </a:lnTo>
                      <a:lnTo>
                        <a:pt x="502" y="2182"/>
                      </a:lnTo>
                      <a:lnTo>
                        <a:pt x="483" y="2141"/>
                      </a:lnTo>
                      <a:lnTo>
                        <a:pt x="499" y="2096"/>
                      </a:lnTo>
                      <a:lnTo>
                        <a:pt x="524" y="2090"/>
                      </a:lnTo>
                      <a:lnTo>
                        <a:pt x="529" y="2050"/>
                      </a:lnTo>
                      <a:lnTo>
                        <a:pt x="555" y="2024"/>
                      </a:lnTo>
                      <a:lnTo>
                        <a:pt x="539" y="2019"/>
                      </a:lnTo>
                      <a:lnTo>
                        <a:pt x="539" y="1983"/>
                      </a:lnTo>
                      <a:lnTo>
                        <a:pt x="504" y="1937"/>
                      </a:lnTo>
                      <a:lnTo>
                        <a:pt x="469" y="1917"/>
                      </a:lnTo>
                      <a:lnTo>
                        <a:pt x="402" y="1958"/>
                      </a:lnTo>
                      <a:lnTo>
                        <a:pt x="393" y="1932"/>
                      </a:lnTo>
                      <a:lnTo>
                        <a:pt x="367" y="1948"/>
                      </a:lnTo>
                      <a:lnTo>
                        <a:pt x="321" y="1911"/>
                      </a:lnTo>
                      <a:lnTo>
                        <a:pt x="321" y="1870"/>
                      </a:lnTo>
                      <a:lnTo>
                        <a:pt x="260" y="1875"/>
                      </a:lnTo>
                      <a:lnTo>
                        <a:pt x="277" y="1917"/>
                      </a:lnTo>
                      <a:lnTo>
                        <a:pt x="269" y="1931"/>
                      </a:lnTo>
                      <a:lnTo>
                        <a:pt x="235" y="1905"/>
                      </a:lnTo>
                      <a:lnTo>
                        <a:pt x="226" y="1948"/>
                      </a:lnTo>
                      <a:lnTo>
                        <a:pt x="194" y="1956"/>
                      </a:lnTo>
                      <a:lnTo>
                        <a:pt x="165" y="1995"/>
                      </a:lnTo>
                      <a:lnTo>
                        <a:pt x="106" y="1990"/>
                      </a:lnTo>
                      <a:lnTo>
                        <a:pt x="82" y="1888"/>
                      </a:lnTo>
                      <a:lnTo>
                        <a:pt x="41" y="1832"/>
                      </a:lnTo>
                      <a:lnTo>
                        <a:pt x="61" y="1786"/>
                      </a:lnTo>
                      <a:lnTo>
                        <a:pt x="97" y="1760"/>
                      </a:lnTo>
                      <a:lnTo>
                        <a:pt x="98" y="1719"/>
                      </a:lnTo>
                      <a:lnTo>
                        <a:pt x="68" y="1719"/>
                      </a:lnTo>
                      <a:lnTo>
                        <a:pt x="32" y="1678"/>
                      </a:lnTo>
                      <a:lnTo>
                        <a:pt x="22" y="1621"/>
                      </a:lnTo>
                      <a:lnTo>
                        <a:pt x="52" y="1622"/>
                      </a:lnTo>
                      <a:lnTo>
                        <a:pt x="74" y="1587"/>
                      </a:lnTo>
                      <a:lnTo>
                        <a:pt x="105" y="1582"/>
                      </a:lnTo>
                      <a:lnTo>
                        <a:pt x="130" y="1546"/>
                      </a:lnTo>
                      <a:lnTo>
                        <a:pt x="222" y="1490"/>
                      </a:lnTo>
                      <a:lnTo>
                        <a:pt x="207" y="1454"/>
                      </a:lnTo>
                      <a:lnTo>
                        <a:pt x="256" y="1340"/>
                      </a:lnTo>
                      <a:lnTo>
                        <a:pt x="291" y="1330"/>
                      </a:lnTo>
                      <a:lnTo>
                        <a:pt x="291" y="1325"/>
                      </a:lnTo>
                      <a:lnTo>
                        <a:pt x="287" y="1284"/>
                      </a:lnTo>
                      <a:lnTo>
                        <a:pt x="261" y="1274"/>
                      </a:lnTo>
                      <a:lnTo>
                        <a:pt x="292" y="1233"/>
                      </a:lnTo>
                      <a:lnTo>
                        <a:pt x="251" y="1203"/>
                      </a:lnTo>
                      <a:lnTo>
                        <a:pt x="272" y="1177"/>
                      </a:lnTo>
                      <a:lnTo>
                        <a:pt x="200" y="1171"/>
                      </a:lnTo>
                      <a:lnTo>
                        <a:pt x="202" y="1150"/>
                      </a:lnTo>
                      <a:lnTo>
                        <a:pt x="161" y="1150"/>
                      </a:lnTo>
                      <a:lnTo>
                        <a:pt x="166" y="1115"/>
                      </a:lnTo>
                      <a:lnTo>
                        <a:pt x="151" y="1105"/>
                      </a:lnTo>
                      <a:lnTo>
                        <a:pt x="135" y="1130"/>
                      </a:lnTo>
                      <a:lnTo>
                        <a:pt x="120" y="1069"/>
                      </a:lnTo>
                      <a:lnTo>
                        <a:pt x="99" y="1089"/>
                      </a:lnTo>
                      <a:lnTo>
                        <a:pt x="79" y="1074"/>
                      </a:lnTo>
                      <a:lnTo>
                        <a:pt x="89" y="1048"/>
                      </a:lnTo>
                      <a:lnTo>
                        <a:pt x="24" y="1052"/>
                      </a:lnTo>
                      <a:lnTo>
                        <a:pt x="34" y="1017"/>
                      </a:lnTo>
                      <a:lnTo>
                        <a:pt x="70" y="986"/>
                      </a:lnTo>
                      <a:lnTo>
                        <a:pt x="60" y="960"/>
                      </a:lnTo>
                      <a:lnTo>
                        <a:pt x="80" y="940"/>
                      </a:lnTo>
                      <a:lnTo>
                        <a:pt x="50" y="894"/>
                      </a:lnTo>
                      <a:lnTo>
                        <a:pt x="0" y="874"/>
                      </a:lnTo>
                      <a:lnTo>
                        <a:pt x="51" y="787"/>
                      </a:lnTo>
                      <a:lnTo>
                        <a:pt x="47" y="760"/>
                      </a:lnTo>
                      <a:lnTo>
                        <a:pt x="79" y="694"/>
                      </a:lnTo>
                      <a:lnTo>
                        <a:pt x="140" y="703"/>
                      </a:lnTo>
                      <a:lnTo>
                        <a:pt x="151" y="647"/>
                      </a:lnTo>
                      <a:lnTo>
                        <a:pt x="171" y="647"/>
                      </a:lnTo>
                      <a:lnTo>
                        <a:pt x="242" y="575"/>
                      </a:lnTo>
                      <a:lnTo>
                        <a:pt x="247" y="555"/>
                      </a:lnTo>
                      <a:lnTo>
                        <a:pt x="278" y="509"/>
                      </a:lnTo>
                      <a:lnTo>
                        <a:pt x="310" y="515"/>
                      </a:lnTo>
                      <a:lnTo>
                        <a:pt x="323" y="492"/>
                      </a:lnTo>
                      <a:lnTo>
                        <a:pt x="365" y="425"/>
                      </a:lnTo>
                      <a:lnTo>
                        <a:pt x="439" y="361"/>
                      </a:lnTo>
                      <a:lnTo>
                        <a:pt x="496" y="290"/>
                      </a:lnTo>
                      <a:lnTo>
                        <a:pt x="533" y="295"/>
                      </a:lnTo>
                      <a:lnTo>
                        <a:pt x="562" y="330"/>
                      </a:lnTo>
                      <a:lnTo>
                        <a:pt x="576" y="273"/>
                      </a:lnTo>
                      <a:lnTo>
                        <a:pt x="661" y="202"/>
                      </a:lnTo>
                      <a:lnTo>
                        <a:pt x="638" y="170"/>
                      </a:lnTo>
                      <a:lnTo>
                        <a:pt x="715" y="114"/>
                      </a:lnTo>
                      <a:lnTo>
                        <a:pt x="805" y="93"/>
                      </a:lnTo>
                      <a:lnTo>
                        <a:pt x="816" y="68"/>
                      </a:lnTo>
                      <a:lnTo>
                        <a:pt x="856" y="68"/>
                      </a:lnTo>
                      <a:lnTo>
                        <a:pt x="856" y="47"/>
                      </a:lnTo>
                      <a:lnTo>
                        <a:pt x="903" y="57"/>
                      </a:lnTo>
                      <a:lnTo>
                        <a:pt x="939" y="22"/>
                      </a:lnTo>
                      <a:lnTo>
                        <a:pt x="1039" y="37"/>
                      </a:lnTo>
                      <a:lnTo>
                        <a:pt x="1050" y="0"/>
                      </a:lnTo>
                      <a:lnTo>
                        <a:pt x="1120" y="5"/>
                      </a:lnTo>
                      <a:lnTo>
                        <a:pt x="1125" y="52"/>
                      </a:lnTo>
                      <a:lnTo>
                        <a:pt x="1140" y="32"/>
                      </a:lnTo>
                      <a:lnTo>
                        <a:pt x="1212" y="63"/>
                      </a:lnTo>
                      <a:lnTo>
                        <a:pt x="1268" y="73"/>
                      </a:lnTo>
                      <a:lnTo>
                        <a:pt x="1263" y="88"/>
                      </a:lnTo>
                      <a:lnTo>
                        <a:pt x="1302" y="108"/>
                      </a:lnTo>
                      <a:lnTo>
                        <a:pt x="1358" y="93"/>
                      </a:lnTo>
                      <a:lnTo>
                        <a:pt x="1366" y="71"/>
                      </a:lnTo>
                      <a:lnTo>
                        <a:pt x="1404" y="124"/>
                      </a:lnTo>
                      <a:lnTo>
                        <a:pt x="1440" y="103"/>
                      </a:lnTo>
                      <a:lnTo>
                        <a:pt x="1450" y="77"/>
                      </a:lnTo>
                      <a:lnTo>
                        <a:pt x="1505" y="71"/>
                      </a:lnTo>
                      <a:lnTo>
                        <a:pt x="1501" y="107"/>
                      </a:lnTo>
                      <a:lnTo>
                        <a:pt x="1551" y="87"/>
                      </a:lnTo>
                      <a:lnTo>
                        <a:pt x="1541" y="66"/>
                      </a:lnTo>
                      <a:lnTo>
                        <a:pt x="1581" y="51"/>
                      </a:lnTo>
                      <a:lnTo>
                        <a:pt x="1608" y="60"/>
                      </a:lnTo>
                      <a:lnTo>
                        <a:pt x="1593" y="89"/>
                      </a:lnTo>
                      <a:lnTo>
                        <a:pt x="1664" y="174"/>
                      </a:lnTo>
                      <a:lnTo>
                        <a:pt x="1680" y="209"/>
                      </a:lnTo>
                      <a:lnTo>
                        <a:pt x="1691" y="307"/>
                      </a:lnTo>
                      <a:lnTo>
                        <a:pt x="1686" y="393"/>
                      </a:lnTo>
                      <a:lnTo>
                        <a:pt x="1704" y="564"/>
                      </a:lnTo>
                      <a:lnTo>
                        <a:pt x="1648" y="580"/>
                      </a:lnTo>
                      <a:lnTo>
                        <a:pt x="1639" y="611"/>
                      </a:lnTo>
                      <a:lnTo>
                        <a:pt x="1598" y="638"/>
                      </a:lnTo>
                      <a:lnTo>
                        <a:pt x="1649" y="647"/>
                      </a:lnTo>
                      <a:lnTo>
                        <a:pt x="1654" y="677"/>
                      </a:lnTo>
                      <a:lnTo>
                        <a:pt x="1669" y="672"/>
                      </a:lnTo>
                      <a:lnTo>
                        <a:pt x="1680" y="714"/>
                      </a:lnTo>
                      <a:lnTo>
                        <a:pt x="1659" y="728"/>
                      </a:lnTo>
                      <a:lnTo>
                        <a:pt x="1659" y="811"/>
                      </a:lnTo>
                      <a:lnTo>
                        <a:pt x="1700" y="860"/>
                      </a:lnTo>
                      <a:lnTo>
                        <a:pt x="1706" y="932"/>
                      </a:lnTo>
                      <a:lnTo>
                        <a:pt x="1755" y="977"/>
                      </a:lnTo>
                      <a:lnTo>
                        <a:pt x="1745" y="1008"/>
                      </a:lnTo>
                      <a:lnTo>
                        <a:pt x="1729" y="1003"/>
                      </a:lnTo>
                      <a:lnTo>
                        <a:pt x="1714" y="1023"/>
                      </a:lnTo>
                      <a:lnTo>
                        <a:pt x="1719" y="1038"/>
                      </a:lnTo>
                      <a:lnTo>
                        <a:pt x="1673" y="1084"/>
                      </a:lnTo>
                      <a:lnTo>
                        <a:pt x="1700" y="1115"/>
                      </a:lnTo>
                      <a:lnTo>
                        <a:pt x="1675" y="1166"/>
                      </a:lnTo>
                      <a:lnTo>
                        <a:pt x="1654" y="1172"/>
                      </a:lnTo>
                      <a:lnTo>
                        <a:pt x="1675" y="1212"/>
                      </a:lnTo>
                      <a:lnTo>
                        <a:pt x="1700" y="1201"/>
                      </a:lnTo>
                      <a:lnTo>
                        <a:pt x="1695" y="1222"/>
                      </a:lnTo>
                      <a:lnTo>
                        <a:pt x="1751" y="1196"/>
                      </a:lnTo>
                      <a:lnTo>
                        <a:pt x="1819" y="1242"/>
                      </a:lnTo>
                      <a:lnTo>
                        <a:pt x="1890" y="1251"/>
                      </a:lnTo>
                      <a:lnTo>
                        <a:pt x="1905" y="1231"/>
                      </a:lnTo>
                      <a:lnTo>
                        <a:pt x="1925" y="1279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3500000" scaled="1"/>
                  <a:tileRect/>
                </a:gradFill>
                <a:ln w="190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3" name="Freeform 129"/>
                <p:cNvSpPr>
                  <a:spLocks/>
                </p:cNvSpPr>
                <p:nvPr/>
              </p:nvSpPr>
              <p:spPr bwMode="auto">
                <a:xfrm>
                  <a:off x="5410754" y="2471437"/>
                  <a:ext cx="58845" cy="51540"/>
                </a:xfrm>
                <a:custGeom>
                  <a:avLst/>
                  <a:gdLst>
                    <a:gd name="T0" fmla="*/ 2147483646 w 113"/>
                    <a:gd name="T1" fmla="*/ 2147483646 h 96"/>
                    <a:gd name="T2" fmla="*/ 2147483646 w 113"/>
                    <a:gd name="T3" fmla="*/ 2147483646 h 96"/>
                    <a:gd name="T4" fmla="*/ 2147483646 w 113"/>
                    <a:gd name="T5" fmla="*/ 2147483646 h 96"/>
                    <a:gd name="T6" fmla="*/ 0 w 113"/>
                    <a:gd name="T7" fmla="*/ 2147483646 h 96"/>
                    <a:gd name="T8" fmla="*/ 2147483646 w 113"/>
                    <a:gd name="T9" fmla="*/ 2147483646 h 96"/>
                    <a:gd name="T10" fmla="*/ 2147483646 w 113"/>
                    <a:gd name="T11" fmla="*/ 2147483646 h 96"/>
                    <a:gd name="T12" fmla="*/ 2147483646 w 113"/>
                    <a:gd name="T13" fmla="*/ 2147483646 h 96"/>
                    <a:gd name="T14" fmla="*/ 2147483646 w 113"/>
                    <a:gd name="T15" fmla="*/ 2147483646 h 96"/>
                    <a:gd name="T16" fmla="*/ 2147483646 w 113"/>
                    <a:gd name="T17" fmla="*/ 0 h 96"/>
                    <a:gd name="T18" fmla="*/ 2147483646 w 113"/>
                    <a:gd name="T19" fmla="*/ 0 h 96"/>
                    <a:gd name="T20" fmla="*/ 2147483646 w 113"/>
                    <a:gd name="T21" fmla="*/ 2147483646 h 96"/>
                    <a:gd name="T22" fmla="*/ 2147483646 w 113"/>
                    <a:gd name="T23" fmla="*/ 2147483646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3"/>
                    <a:gd name="T37" fmla="*/ 0 h 96"/>
                    <a:gd name="T38" fmla="*/ 113 w 113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3" h="96">
                      <a:moveTo>
                        <a:pt x="29" y="29"/>
                      </a:moveTo>
                      <a:lnTo>
                        <a:pt x="22" y="46"/>
                      </a:lnTo>
                      <a:lnTo>
                        <a:pt x="6" y="45"/>
                      </a:lnTo>
                      <a:lnTo>
                        <a:pt x="0" y="63"/>
                      </a:lnTo>
                      <a:lnTo>
                        <a:pt x="50" y="96"/>
                      </a:lnTo>
                      <a:lnTo>
                        <a:pt x="90" y="95"/>
                      </a:lnTo>
                      <a:lnTo>
                        <a:pt x="111" y="50"/>
                      </a:lnTo>
                      <a:lnTo>
                        <a:pt x="113" y="9"/>
                      </a:lnTo>
                      <a:lnTo>
                        <a:pt x="82" y="0"/>
                      </a:lnTo>
                      <a:lnTo>
                        <a:pt x="35" y="0"/>
                      </a:lnTo>
                      <a:lnTo>
                        <a:pt x="21" y="7"/>
                      </a:lnTo>
                      <a:lnTo>
                        <a:pt x="29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4" name="Freeform 140"/>
                <p:cNvSpPr>
                  <a:spLocks/>
                </p:cNvSpPr>
                <p:nvPr/>
              </p:nvSpPr>
              <p:spPr bwMode="auto">
                <a:xfrm>
                  <a:off x="5899008" y="2442446"/>
                  <a:ext cx="9542" cy="16106"/>
                </a:xfrm>
                <a:custGeom>
                  <a:avLst/>
                  <a:gdLst>
                    <a:gd name="T0" fmla="*/ 0 w 16"/>
                    <a:gd name="T1" fmla="*/ 2147483646 h 30"/>
                    <a:gd name="T2" fmla="*/ 2147483646 w 16"/>
                    <a:gd name="T3" fmla="*/ 2147483646 h 30"/>
                    <a:gd name="T4" fmla="*/ 2147483646 w 16"/>
                    <a:gd name="T5" fmla="*/ 2147483646 h 30"/>
                    <a:gd name="T6" fmla="*/ 2147483646 w 16"/>
                    <a:gd name="T7" fmla="*/ 2147483646 h 30"/>
                    <a:gd name="T8" fmla="*/ 2147483646 w 16"/>
                    <a:gd name="T9" fmla="*/ 0 h 30"/>
                    <a:gd name="T10" fmla="*/ 0 w 16"/>
                    <a:gd name="T11" fmla="*/ 2147483646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0"/>
                    <a:gd name="T20" fmla="*/ 16 w 1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0">
                      <a:moveTo>
                        <a:pt x="0" y="13"/>
                      </a:moveTo>
                      <a:lnTo>
                        <a:pt x="2" y="25"/>
                      </a:lnTo>
                      <a:lnTo>
                        <a:pt x="16" y="30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5" name="Freeform 141"/>
                <p:cNvSpPr>
                  <a:spLocks/>
                </p:cNvSpPr>
                <p:nvPr/>
              </p:nvSpPr>
              <p:spPr bwMode="auto">
                <a:xfrm>
                  <a:off x="5961033" y="2429560"/>
                  <a:ext cx="19085" cy="6443"/>
                </a:xfrm>
                <a:custGeom>
                  <a:avLst/>
                  <a:gdLst>
                    <a:gd name="T0" fmla="*/ 0 w 35"/>
                    <a:gd name="T1" fmla="*/ 2147483646 h 13"/>
                    <a:gd name="T2" fmla="*/ 2147483646 w 35"/>
                    <a:gd name="T3" fmla="*/ 2147483646 h 13"/>
                    <a:gd name="T4" fmla="*/ 2147483646 w 35"/>
                    <a:gd name="T5" fmla="*/ 2147483646 h 13"/>
                    <a:gd name="T6" fmla="*/ 2147483646 w 35"/>
                    <a:gd name="T7" fmla="*/ 0 h 13"/>
                    <a:gd name="T8" fmla="*/ 2147483646 w 35"/>
                    <a:gd name="T9" fmla="*/ 0 h 13"/>
                    <a:gd name="T10" fmla="*/ 0 w 35"/>
                    <a:gd name="T11" fmla="*/ 2147483646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3"/>
                    <a:gd name="T20" fmla="*/ 35 w 35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3">
                      <a:moveTo>
                        <a:pt x="0" y="8"/>
                      </a:moveTo>
                      <a:lnTo>
                        <a:pt x="7" y="13"/>
                      </a:lnTo>
                      <a:lnTo>
                        <a:pt x="23" y="9"/>
                      </a:lnTo>
                      <a:lnTo>
                        <a:pt x="35" y="0"/>
                      </a:lnTo>
                      <a:lnTo>
                        <a:pt x="1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6" name="Freeform 149"/>
                <p:cNvSpPr>
                  <a:spLocks/>
                </p:cNvSpPr>
                <p:nvPr/>
              </p:nvSpPr>
              <p:spPr bwMode="auto">
                <a:xfrm>
                  <a:off x="6385671" y="2487543"/>
                  <a:ext cx="7952" cy="6443"/>
                </a:xfrm>
                <a:custGeom>
                  <a:avLst/>
                  <a:gdLst>
                    <a:gd name="T0" fmla="*/ 2147483646 w 14"/>
                    <a:gd name="T1" fmla="*/ 2147483646 h 10"/>
                    <a:gd name="T2" fmla="*/ 2147483646 w 14"/>
                    <a:gd name="T3" fmla="*/ 2147483646 h 10"/>
                    <a:gd name="T4" fmla="*/ 0 w 14"/>
                    <a:gd name="T5" fmla="*/ 2147483646 h 10"/>
                    <a:gd name="T6" fmla="*/ 2147483646 w 14"/>
                    <a:gd name="T7" fmla="*/ 0 h 10"/>
                    <a:gd name="T8" fmla="*/ 2147483646 w 14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10"/>
                    <a:gd name="T17" fmla="*/ 14 w 1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10">
                      <a:moveTo>
                        <a:pt x="13" y="1"/>
                      </a:moveTo>
                      <a:lnTo>
                        <a:pt x="14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grpSp>
              <p:nvGrpSpPr>
                <p:cNvPr id="287" name="Группа 982"/>
                <p:cNvGrpSpPr>
                  <a:grpSpLocks/>
                </p:cNvGrpSpPr>
                <p:nvPr/>
              </p:nvGrpSpPr>
              <p:grpSpPr bwMode="auto">
                <a:xfrm>
                  <a:off x="5288293" y="1817572"/>
                  <a:ext cx="2207480" cy="2654643"/>
                  <a:chOff x="5389563" y="1838325"/>
                  <a:chExt cx="2203450" cy="2616526"/>
                </a:xfrm>
                <a:solidFill>
                  <a:srgbClr val="33CCFF"/>
                </a:solidFill>
              </p:grpSpPr>
              <p:sp>
                <p:nvSpPr>
                  <p:cNvPr id="460" name="Freeform 123"/>
                  <p:cNvSpPr>
                    <a:spLocks/>
                  </p:cNvSpPr>
                  <p:nvPr/>
                </p:nvSpPr>
                <p:spPr bwMode="auto">
                  <a:xfrm>
                    <a:off x="5389563" y="1967238"/>
                    <a:ext cx="2203450" cy="2487613"/>
                  </a:xfrm>
                  <a:custGeom>
                    <a:avLst/>
                    <a:gdLst>
                      <a:gd name="T0" fmla="*/ 2147483647 w 4163"/>
                      <a:gd name="T1" fmla="*/ 2147483647 h 4700"/>
                      <a:gd name="T2" fmla="*/ 2147483647 w 4163"/>
                      <a:gd name="T3" fmla="*/ 2147483647 h 4700"/>
                      <a:gd name="T4" fmla="*/ 2147483647 w 4163"/>
                      <a:gd name="T5" fmla="*/ 2147483647 h 4700"/>
                      <a:gd name="T6" fmla="*/ 2147483647 w 4163"/>
                      <a:gd name="T7" fmla="*/ 2147483647 h 4700"/>
                      <a:gd name="T8" fmla="*/ 2147483647 w 4163"/>
                      <a:gd name="T9" fmla="*/ 2147483647 h 4700"/>
                      <a:gd name="T10" fmla="*/ 2147483647 w 4163"/>
                      <a:gd name="T11" fmla="*/ 2147483647 h 4700"/>
                      <a:gd name="T12" fmla="*/ 2147483647 w 4163"/>
                      <a:gd name="T13" fmla="*/ 2147483647 h 4700"/>
                      <a:gd name="T14" fmla="*/ 2147483647 w 4163"/>
                      <a:gd name="T15" fmla="*/ 2147483647 h 4700"/>
                      <a:gd name="T16" fmla="*/ 2147483647 w 4163"/>
                      <a:gd name="T17" fmla="*/ 2147483647 h 4700"/>
                      <a:gd name="T18" fmla="*/ 2147483647 w 4163"/>
                      <a:gd name="T19" fmla="*/ 2147483647 h 4700"/>
                      <a:gd name="T20" fmla="*/ 2147483647 w 4163"/>
                      <a:gd name="T21" fmla="*/ 2147483647 h 4700"/>
                      <a:gd name="T22" fmla="*/ 2147483647 w 4163"/>
                      <a:gd name="T23" fmla="*/ 2147483647 h 4700"/>
                      <a:gd name="T24" fmla="*/ 2147483647 w 4163"/>
                      <a:gd name="T25" fmla="*/ 2147483647 h 4700"/>
                      <a:gd name="T26" fmla="*/ 2147483647 w 4163"/>
                      <a:gd name="T27" fmla="*/ 2147483647 h 4700"/>
                      <a:gd name="T28" fmla="*/ 2147483647 w 4163"/>
                      <a:gd name="T29" fmla="*/ 2147483647 h 4700"/>
                      <a:gd name="T30" fmla="*/ 2147483647 w 4163"/>
                      <a:gd name="T31" fmla="*/ 2147483647 h 4700"/>
                      <a:gd name="T32" fmla="*/ 2147483647 w 4163"/>
                      <a:gd name="T33" fmla="*/ 2147483647 h 4700"/>
                      <a:gd name="T34" fmla="*/ 2147483647 w 4163"/>
                      <a:gd name="T35" fmla="*/ 2147483647 h 4700"/>
                      <a:gd name="T36" fmla="*/ 2147483647 w 4163"/>
                      <a:gd name="T37" fmla="*/ 2147483647 h 4700"/>
                      <a:gd name="T38" fmla="*/ 2147483647 w 4163"/>
                      <a:gd name="T39" fmla="*/ 2147483647 h 4700"/>
                      <a:gd name="T40" fmla="*/ 2147483647 w 4163"/>
                      <a:gd name="T41" fmla="*/ 2147483647 h 4700"/>
                      <a:gd name="T42" fmla="*/ 2147483647 w 4163"/>
                      <a:gd name="T43" fmla="*/ 2147483647 h 4700"/>
                      <a:gd name="T44" fmla="*/ 2147483647 w 4163"/>
                      <a:gd name="T45" fmla="*/ 2147483647 h 4700"/>
                      <a:gd name="T46" fmla="*/ 2147483647 w 4163"/>
                      <a:gd name="T47" fmla="*/ 2147483647 h 4700"/>
                      <a:gd name="T48" fmla="*/ 2147483647 w 4163"/>
                      <a:gd name="T49" fmla="*/ 2147483647 h 4700"/>
                      <a:gd name="T50" fmla="*/ 2147483647 w 4163"/>
                      <a:gd name="T51" fmla="*/ 2147483647 h 4700"/>
                      <a:gd name="T52" fmla="*/ 2147483647 w 4163"/>
                      <a:gd name="T53" fmla="*/ 2147483647 h 4700"/>
                      <a:gd name="T54" fmla="*/ 2147483647 w 4163"/>
                      <a:gd name="T55" fmla="*/ 2147483647 h 4700"/>
                      <a:gd name="T56" fmla="*/ 2147483647 w 4163"/>
                      <a:gd name="T57" fmla="*/ 2147483647 h 4700"/>
                      <a:gd name="T58" fmla="*/ 2147483647 w 4163"/>
                      <a:gd name="T59" fmla="*/ 2147483647 h 4700"/>
                      <a:gd name="T60" fmla="*/ 2147483647 w 4163"/>
                      <a:gd name="T61" fmla="*/ 2147483647 h 4700"/>
                      <a:gd name="T62" fmla="*/ 2147483647 w 4163"/>
                      <a:gd name="T63" fmla="*/ 2147483647 h 4700"/>
                      <a:gd name="T64" fmla="*/ 2147483647 w 4163"/>
                      <a:gd name="T65" fmla="*/ 2147483647 h 4700"/>
                      <a:gd name="T66" fmla="*/ 2147483647 w 4163"/>
                      <a:gd name="T67" fmla="*/ 2147483647 h 4700"/>
                      <a:gd name="T68" fmla="*/ 2147483647 w 4163"/>
                      <a:gd name="T69" fmla="*/ 2147483647 h 4700"/>
                      <a:gd name="T70" fmla="*/ 2147483647 w 4163"/>
                      <a:gd name="T71" fmla="*/ 2147483647 h 4700"/>
                      <a:gd name="T72" fmla="*/ 2147483647 w 4163"/>
                      <a:gd name="T73" fmla="*/ 2147483647 h 4700"/>
                      <a:gd name="T74" fmla="*/ 2147483647 w 4163"/>
                      <a:gd name="T75" fmla="*/ 2147483647 h 4700"/>
                      <a:gd name="T76" fmla="*/ 2147483647 w 4163"/>
                      <a:gd name="T77" fmla="*/ 2147483647 h 4700"/>
                      <a:gd name="T78" fmla="*/ 2147483647 w 4163"/>
                      <a:gd name="T79" fmla="*/ 2147483647 h 4700"/>
                      <a:gd name="T80" fmla="*/ 2147483647 w 4163"/>
                      <a:gd name="T81" fmla="*/ 2147483647 h 4700"/>
                      <a:gd name="T82" fmla="*/ 2147483647 w 4163"/>
                      <a:gd name="T83" fmla="*/ 2147483647 h 4700"/>
                      <a:gd name="T84" fmla="*/ 2147483647 w 4163"/>
                      <a:gd name="T85" fmla="*/ 2147483647 h 4700"/>
                      <a:gd name="T86" fmla="*/ 2147483647 w 4163"/>
                      <a:gd name="T87" fmla="*/ 2147483647 h 4700"/>
                      <a:gd name="T88" fmla="*/ 2147483647 w 4163"/>
                      <a:gd name="T89" fmla="*/ 2147483647 h 4700"/>
                      <a:gd name="T90" fmla="*/ 2147483647 w 4163"/>
                      <a:gd name="T91" fmla="*/ 2147483647 h 4700"/>
                      <a:gd name="T92" fmla="*/ 2147483647 w 4163"/>
                      <a:gd name="T93" fmla="*/ 2147483647 h 4700"/>
                      <a:gd name="T94" fmla="*/ 2147483647 w 4163"/>
                      <a:gd name="T95" fmla="*/ 2147483647 h 4700"/>
                      <a:gd name="T96" fmla="*/ 2147483647 w 4163"/>
                      <a:gd name="T97" fmla="*/ 2147483647 h 4700"/>
                      <a:gd name="T98" fmla="*/ 2147483647 w 4163"/>
                      <a:gd name="T99" fmla="*/ 2147483647 h 4700"/>
                      <a:gd name="T100" fmla="*/ 2147483647 w 4163"/>
                      <a:gd name="T101" fmla="*/ 2147483647 h 4700"/>
                      <a:gd name="T102" fmla="*/ 2147483647 w 4163"/>
                      <a:gd name="T103" fmla="*/ 2147483647 h 4700"/>
                      <a:gd name="T104" fmla="*/ 2147483647 w 4163"/>
                      <a:gd name="T105" fmla="*/ 2147483647 h 4700"/>
                      <a:gd name="T106" fmla="*/ 2147483647 w 4163"/>
                      <a:gd name="T107" fmla="*/ 2147483647 h 4700"/>
                      <a:gd name="T108" fmla="*/ 2147483647 w 4163"/>
                      <a:gd name="T109" fmla="*/ 2147483647 h 4700"/>
                      <a:gd name="T110" fmla="*/ 2147483647 w 4163"/>
                      <a:gd name="T111" fmla="*/ 2147483647 h 4700"/>
                      <a:gd name="T112" fmla="*/ 2147483647 w 4163"/>
                      <a:gd name="T113" fmla="*/ 2147483647 h 4700"/>
                      <a:gd name="T114" fmla="*/ 2147483647 w 4163"/>
                      <a:gd name="T115" fmla="*/ 2147483647 h 4700"/>
                      <a:gd name="T116" fmla="*/ 2147483647 w 4163"/>
                      <a:gd name="T117" fmla="*/ 2147483647 h 47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4163"/>
                      <a:gd name="T178" fmla="*/ 0 h 4700"/>
                      <a:gd name="T179" fmla="*/ 4163 w 4163"/>
                      <a:gd name="T180" fmla="*/ 4700 h 470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4163" h="4700">
                        <a:moveTo>
                          <a:pt x="3760" y="18"/>
                        </a:moveTo>
                        <a:lnTo>
                          <a:pt x="3765" y="33"/>
                        </a:lnTo>
                        <a:lnTo>
                          <a:pt x="3785" y="18"/>
                        </a:lnTo>
                        <a:lnTo>
                          <a:pt x="3836" y="18"/>
                        </a:lnTo>
                        <a:lnTo>
                          <a:pt x="3832" y="54"/>
                        </a:lnTo>
                        <a:lnTo>
                          <a:pt x="3864" y="79"/>
                        </a:lnTo>
                        <a:lnTo>
                          <a:pt x="3880" y="69"/>
                        </a:lnTo>
                        <a:lnTo>
                          <a:pt x="3900" y="83"/>
                        </a:lnTo>
                        <a:lnTo>
                          <a:pt x="3895" y="93"/>
                        </a:lnTo>
                        <a:lnTo>
                          <a:pt x="3901" y="104"/>
                        </a:lnTo>
                        <a:lnTo>
                          <a:pt x="3937" y="109"/>
                        </a:lnTo>
                        <a:lnTo>
                          <a:pt x="3947" y="134"/>
                        </a:lnTo>
                        <a:lnTo>
                          <a:pt x="3959" y="139"/>
                        </a:lnTo>
                        <a:lnTo>
                          <a:pt x="3985" y="175"/>
                        </a:lnTo>
                        <a:lnTo>
                          <a:pt x="3965" y="180"/>
                        </a:lnTo>
                        <a:lnTo>
                          <a:pt x="3950" y="195"/>
                        </a:lnTo>
                        <a:lnTo>
                          <a:pt x="3909" y="207"/>
                        </a:lnTo>
                        <a:lnTo>
                          <a:pt x="3899" y="232"/>
                        </a:lnTo>
                        <a:lnTo>
                          <a:pt x="3910" y="268"/>
                        </a:lnTo>
                        <a:lnTo>
                          <a:pt x="3906" y="294"/>
                        </a:lnTo>
                        <a:lnTo>
                          <a:pt x="3881" y="309"/>
                        </a:lnTo>
                        <a:lnTo>
                          <a:pt x="3850" y="345"/>
                        </a:lnTo>
                        <a:lnTo>
                          <a:pt x="3862" y="365"/>
                        </a:lnTo>
                        <a:lnTo>
                          <a:pt x="3841" y="375"/>
                        </a:lnTo>
                        <a:lnTo>
                          <a:pt x="3832" y="422"/>
                        </a:lnTo>
                        <a:lnTo>
                          <a:pt x="3812" y="448"/>
                        </a:lnTo>
                        <a:lnTo>
                          <a:pt x="3835" y="524"/>
                        </a:lnTo>
                        <a:lnTo>
                          <a:pt x="3871" y="518"/>
                        </a:lnTo>
                        <a:lnTo>
                          <a:pt x="3860" y="540"/>
                        </a:lnTo>
                        <a:lnTo>
                          <a:pt x="3845" y="555"/>
                        </a:lnTo>
                        <a:lnTo>
                          <a:pt x="3867" y="596"/>
                        </a:lnTo>
                        <a:lnTo>
                          <a:pt x="3892" y="595"/>
                        </a:lnTo>
                        <a:lnTo>
                          <a:pt x="3934" y="620"/>
                        </a:lnTo>
                        <a:lnTo>
                          <a:pt x="3934" y="610"/>
                        </a:lnTo>
                        <a:lnTo>
                          <a:pt x="4021" y="593"/>
                        </a:lnTo>
                        <a:lnTo>
                          <a:pt x="4067" y="614"/>
                        </a:lnTo>
                        <a:lnTo>
                          <a:pt x="4090" y="706"/>
                        </a:lnTo>
                        <a:lnTo>
                          <a:pt x="4131" y="709"/>
                        </a:lnTo>
                        <a:lnTo>
                          <a:pt x="4147" y="740"/>
                        </a:lnTo>
                        <a:lnTo>
                          <a:pt x="4163" y="740"/>
                        </a:lnTo>
                        <a:lnTo>
                          <a:pt x="4122" y="787"/>
                        </a:lnTo>
                        <a:lnTo>
                          <a:pt x="4123" y="838"/>
                        </a:lnTo>
                        <a:lnTo>
                          <a:pt x="4133" y="848"/>
                        </a:lnTo>
                        <a:lnTo>
                          <a:pt x="4130" y="864"/>
                        </a:lnTo>
                        <a:lnTo>
                          <a:pt x="4109" y="879"/>
                        </a:lnTo>
                        <a:lnTo>
                          <a:pt x="4094" y="864"/>
                        </a:lnTo>
                        <a:lnTo>
                          <a:pt x="4036" y="860"/>
                        </a:lnTo>
                        <a:lnTo>
                          <a:pt x="4053" y="899"/>
                        </a:lnTo>
                        <a:lnTo>
                          <a:pt x="4038" y="901"/>
                        </a:lnTo>
                        <a:lnTo>
                          <a:pt x="4027" y="916"/>
                        </a:lnTo>
                        <a:lnTo>
                          <a:pt x="3992" y="916"/>
                        </a:lnTo>
                        <a:lnTo>
                          <a:pt x="3978" y="947"/>
                        </a:lnTo>
                        <a:lnTo>
                          <a:pt x="3952" y="958"/>
                        </a:lnTo>
                        <a:lnTo>
                          <a:pt x="3957" y="973"/>
                        </a:lnTo>
                        <a:lnTo>
                          <a:pt x="3942" y="989"/>
                        </a:lnTo>
                        <a:lnTo>
                          <a:pt x="3911" y="984"/>
                        </a:lnTo>
                        <a:lnTo>
                          <a:pt x="3913" y="1019"/>
                        </a:lnTo>
                        <a:lnTo>
                          <a:pt x="3923" y="1040"/>
                        </a:lnTo>
                        <a:lnTo>
                          <a:pt x="3938" y="1030"/>
                        </a:lnTo>
                        <a:lnTo>
                          <a:pt x="3959" y="1054"/>
                        </a:lnTo>
                        <a:lnTo>
                          <a:pt x="3955" y="1091"/>
                        </a:lnTo>
                        <a:lnTo>
                          <a:pt x="3934" y="1081"/>
                        </a:lnTo>
                        <a:lnTo>
                          <a:pt x="3909" y="1126"/>
                        </a:lnTo>
                        <a:lnTo>
                          <a:pt x="3936" y="1137"/>
                        </a:lnTo>
                        <a:lnTo>
                          <a:pt x="3961" y="1183"/>
                        </a:lnTo>
                        <a:lnTo>
                          <a:pt x="3983" y="1193"/>
                        </a:lnTo>
                        <a:lnTo>
                          <a:pt x="3978" y="1229"/>
                        </a:lnTo>
                        <a:lnTo>
                          <a:pt x="3948" y="1274"/>
                        </a:lnTo>
                        <a:lnTo>
                          <a:pt x="3985" y="1320"/>
                        </a:lnTo>
                        <a:lnTo>
                          <a:pt x="4031" y="1339"/>
                        </a:lnTo>
                        <a:lnTo>
                          <a:pt x="4047" y="1355"/>
                        </a:lnTo>
                        <a:lnTo>
                          <a:pt x="4053" y="1390"/>
                        </a:lnTo>
                        <a:lnTo>
                          <a:pt x="4038" y="1407"/>
                        </a:lnTo>
                        <a:lnTo>
                          <a:pt x="4058" y="1411"/>
                        </a:lnTo>
                        <a:lnTo>
                          <a:pt x="4068" y="1426"/>
                        </a:lnTo>
                        <a:lnTo>
                          <a:pt x="4058" y="1447"/>
                        </a:lnTo>
                        <a:lnTo>
                          <a:pt x="4033" y="1433"/>
                        </a:lnTo>
                        <a:lnTo>
                          <a:pt x="4012" y="1453"/>
                        </a:lnTo>
                        <a:lnTo>
                          <a:pt x="4003" y="1478"/>
                        </a:lnTo>
                        <a:lnTo>
                          <a:pt x="4013" y="1494"/>
                        </a:lnTo>
                        <a:lnTo>
                          <a:pt x="3984" y="1529"/>
                        </a:lnTo>
                        <a:lnTo>
                          <a:pt x="3959" y="1551"/>
                        </a:lnTo>
                        <a:lnTo>
                          <a:pt x="3979" y="1586"/>
                        </a:lnTo>
                        <a:lnTo>
                          <a:pt x="3950" y="1607"/>
                        </a:lnTo>
                        <a:lnTo>
                          <a:pt x="3923" y="1602"/>
                        </a:lnTo>
                        <a:lnTo>
                          <a:pt x="3903" y="1582"/>
                        </a:lnTo>
                        <a:lnTo>
                          <a:pt x="3908" y="1572"/>
                        </a:lnTo>
                        <a:lnTo>
                          <a:pt x="3903" y="1561"/>
                        </a:lnTo>
                        <a:lnTo>
                          <a:pt x="3877" y="1563"/>
                        </a:lnTo>
                        <a:lnTo>
                          <a:pt x="3862" y="1573"/>
                        </a:lnTo>
                        <a:lnTo>
                          <a:pt x="3857" y="1609"/>
                        </a:lnTo>
                        <a:lnTo>
                          <a:pt x="3846" y="1614"/>
                        </a:lnTo>
                        <a:lnTo>
                          <a:pt x="3858" y="1629"/>
                        </a:lnTo>
                        <a:lnTo>
                          <a:pt x="3853" y="1639"/>
                        </a:lnTo>
                        <a:lnTo>
                          <a:pt x="3822" y="1639"/>
                        </a:lnTo>
                        <a:lnTo>
                          <a:pt x="3817" y="1660"/>
                        </a:lnTo>
                        <a:lnTo>
                          <a:pt x="3781" y="1671"/>
                        </a:lnTo>
                        <a:lnTo>
                          <a:pt x="3776" y="1661"/>
                        </a:lnTo>
                        <a:lnTo>
                          <a:pt x="3761" y="1666"/>
                        </a:lnTo>
                        <a:lnTo>
                          <a:pt x="3766" y="1691"/>
                        </a:lnTo>
                        <a:lnTo>
                          <a:pt x="3757" y="1712"/>
                        </a:lnTo>
                        <a:lnTo>
                          <a:pt x="3772" y="1732"/>
                        </a:lnTo>
                        <a:lnTo>
                          <a:pt x="3788" y="1722"/>
                        </a:lnTo>
                        <a:lnTo>
                          <a:pt x="3803" y="1727"/>
                        </a:lnTo>
                        <a:lnTo>
                          <a:pt x="3825" y="1787"/>
                        </a:lnTo>
                        <a:lnTo>
                          <a:pt x="3815" y="1804"/>
                        </a:lnTo>
                        <a:lnTo>
                          <a:pt x="3799" y="1809"/>
                        </a:lnTo>
                        <a:lnTo>
                          <a:pt x="3763" y="1778"/>
                        </a:lnTo>
                        <a:lnTo>
                          <a:pt x="3753" y="1799"/>
                        </a:lnTo>
                        <a:lnTo>
                          <a:pt x="3763" y="1819"/>
                        </a:lnTo>
                        <a:lnTo>
                          <a:pt x="3738" y="1819"/>
                        </a:lnTo>
                        <a:lnTo>
                          <a:pt x="3681" y="1859"/>
                        </a:lnTo>
                        <a:lnTo>
                          <a:pt x="3693" y="1906"/>
                        </a:lnTo>
                        <a:lnTo>
                          <a:pt x="3691" y="1933"/>
                        </a:lnTo>
                        <a:lnTo>
                          <a:pt x="3674" y="1939"/>
                        </a:lnTo>
                        <a:lnTo>
                          <a:pt x="3664" y="1973"/>
                        </a:lnTo>
                        <a:lnTo>
                          <a:pt x="3687" y="2001"/>
                        </a:lnTo>
                        <a:lnTo>
                          <a:pt x="3695" y="2001"/>
                        </a:lnTo>
                        <a:lnTo>
                          <a:pt x="3721" y="2057"/>
                        </a:lnTo>
                        <a:lnTo>
                          <a:pt x="3735" y="2109"/>
                        </a:lnTo>
                        <a:lnTo>
                          <a:pt x="3758" y="2131"/>
                        </a:lnTo>
                        <a:lnTo>
                          <a:pt x="3769" y="2131"/>
                        </a:lnTo>
                        <a:lnTo>
                          <a:pt x="3795" y="2161"/>
                        </a:lnTo>
                        <a:lnTo>
                          <a:pt x="3841" y="2191"/>
                        </a:lnTo>
                        <a:lnTo>
                          <a:pt x="3841" y="2207"/>
                        </a:lnTo>
                        <a:lnTo>
                          <a:pt x="3821" y="2232"/>
                        </a:lnTo>
                        <a:lnTo>
                          <a:pt x="3853" y="2258"/>
                        </a:lnTo>
                        <a:lnTo>
                          <a:pt x="3863" y="2299"/>
                        </a:lnTo>
                        <a:lnTo>
                          <a:pt x="3848" y="2314"/>
                        </a:lnTo>
                        <a:lnTo>
                          <a:pt x="3853" y="2329"/>
                        </a:lnTo>
                        <a:lnTo>
                          <a:pt x="3860" y="2374"/>
                        </a:lnTo>
                        <a:lnTo>
                          <a:pt x="3871" y="2379"/>
                        </a:lnTo>
                        <a:lnTo>
                          <a:pt x="3860" y="2389"/>
                        </a:lnTo>
                        <a:lnTo>
                          <a:pt x="3857" y="2435"/>
                        </a:lnTo>
                        <a:lnTo>
                          <a:pt x="3836" y="2445"/>
                        </a:lnTo>
                        <a:lnTo>
                          <a:pt x="3809" y="2406"/>
                        </a:lnTo>
                        <a:lnTo>
                          <a:pt x="3799" y="2436"/>
                        </a:lnTo>
                        <a:lnTo>
                          <a:pt x="3785" y="2441"/>
                        </a:lnTo>
                        <a:lnTo>
                          <a:pt x="3779" y="2421"/>
                        </a:lnTo>
                        <a:lnTo>
                          <a:pt x="3758" y="2421"/>
                        </a:lnTo>
                        <a:lnTo>
                          <a:pt x="3749" y="2436"/>
                        </a:lnTo>
                        <a:lnTo>
                          <a:pt x="3728" y="2427"/>
                        </a:lnTo>
                        <a:lnTo>
                          <a:pt x="3718" y="2432"/>
                        </a:lnTo>
                        <a:lnTo>
                          <a:pt x="3734" y="2483"/>
                        </a:lnTo>
                        <a:lnTo>
                          <a:pt x="3698" y="2494"/>
                        </a:lnTo>
                        <a:lnTo>
                          <a:pt x="3693" y="2519"/>
                        </a:lnTo>
                        <a:lnTo>
                          <a:pt x="3663" y="2519"/>
                        </a:lnTo>
                        <a:lnTo>
                          <a:pt x="3653" y="2504"/>
                        </a:lnTo>
                        <a:lnTo>
                          <a:pt x="3628" y="2536"/>
                        </a:lnTo>
                        <a:lnTo>
                          <a:pt x="3525" y="2486"/>
                        </a:lnTo>
                        <a:lnTo>
                          <a:pt x="3510" y="2506"/>
                        </a:lnTo>
                        <a:lnTo>
                          <a:pt x="3474" y="2498"/>
                        </a:lnTo>
                        <a:lnTo>
                          <a:pt x="3464" y="2513"/>
                        </a:lnTo>
                        <a:lnTo>
                          <a:pt x="3474" y="2527"/>
                        </a:lnTo>
                        <a:lnTo>
                          <a:pt x="3455" y="2549"/>
                        </a:lnTo>
                        <a:lnTo>
                          <a:pt x="3487" y="2634"/>
                        </a:lnTo>
                        <a:lnTo>
                          <a:pt x="3466" y="2656"/>
                        </a:lnTo>
                        <a:lnTo>
                          <a:pt x="3485" y="2689"/>
                        </a:lnTo>
                        <a:lnTo>
                          <a:pt x="3482" y="2714"/>
                        </a:lnTo>
                        <a:lnTo>
                          <a:pt x="3491" y="2773"/>
                        </a:lnTo>
                        <a:lnTo>
                          <a:pt x="3456" y="2809"/>
                        </a:lnTo>
                        <a:lnTo>
                          <a:pt x="3461" y="2834"/>
                        </a:lnTo>
                        <a:lnTo>
                          <a:pt x="3441" y="2850"/>
                        </a:lnTo>
                        <a:lnTo>
                          <a:pt x="3436" y="2870"/>
                        </a:lnTo>
                        <a:lnTo>
                          <a:pt x="3451" y="2880"/>
                        </a:lnTo>
                        <a:lnTo>
                          <a:pt x="3422" y="2921"/>
                        </a:lnTo>
                        <a:lnTo>
                          <a:pt x="3447" y="2952"/>
                        </a:lnTo>
                        <a:lnTo>
                          <a:pt x="3437" y="2962"/>
                        </a:lnTo>
                        <a:lnTo>
                          <a:pt x="3484" y="2992"/>
                        </a:lnTo>
                        <a:lnTo>
                          <a:pt x="3493" y="2987"/>
                        </a:lnTo>
                        <a:lnTo>
                          <a:pt x="3494" y="3009"/>
                        </a:lnTo>
                        <a:lnTo>
                          <a:pt x="3510" y="3017"/>
                        </a:lnTo>
                        <a:lnTo>
                          <a:pt x="3530" y="3098"/>
                        </a:lnTo>
                        <a:lnTo>
                          <a:pt x="3562" y="3144"/>
                        </a:lnTo>
                        <a:lnTo>
                          <a:pt x="3587" y="3143"/>
                        </a:lnTo>
                        <a:lnTo>
                          <a:pt x="3582" y="3163"/>
                        </a:lnTo>
                        <a:lnTo>
                          <a:pt x="3603" y="3189"/>
                        </a:lnTo>
                        <a:lnTo>
                          <a:pt x="3577" y="3199"/>
                        </a:lnTo>
                        <a:lnTo>
                          <a:pt x="3575" y="3181"/>
                        </a:lnTo>
                        <a:lnTo>
                          <a:pt x="3561" y="3177"/>
                        </a:lnTo>
                        <a:lnTo>
                          <a:pt x="3530" y="3207"/>
                        </a:lnTo>
                        <a:lnTo>
                          <a:pt x="3539" y="3261"/>
                        </a:lnTo>
                        <a:lnTo>
                          <a:pt x="3501" y="3325"/>
                        </a:lnTo>
                        <a:lnTo>
                          <a:pt x="3501" y="3352"/>
                        </a:lnTo>
                        <a:lnTo>
                          <a:pt x="3376" y="3366"/>
                        </a:lnTo>
                        <a:lnTo>
                          <a:pt x="3367" y="3390"/>
                        </a:lnTo>
                        <a:lnTo>
                          <a:pt x="3369" y="3450"/>
                        </a:lnTo>
                        <a:lnTo>
                          <a:pt x="3385" y="3476"/>
                        </a:lnTo>
                        <a:lnTo>
                          <a:pt x="3383" y="3495"/>
                        </a:lnTo>
                        <a:lnTo>
                          <a:pt x="3317" y="3496"/>
                        </a:lnTo>
                        <a:lnTo>
                          <a:pt x="3287" y="3522"/>
                        </a:lnTo>
                        <a:lnTo>
                          <a:pt x="3230" y="3532"/>
                        </a:lnTo>
                        <a:lnTo>
                          <a:pt x="3215" y="3548"/>
                        </a:lnTo>
                        <a:lnTo>
                          <a:pt x="3179" y="3548"/>
                        </a:lnTo>
                        <a:lnTo>
                          <a:pt x="3169" y="3579"/>
                        </a:lnTo>
                        <a:lnTo>
                          <a:pt x="3159" y="3584"/>
                        </a:lnTo>
                        <a:lnTo>
                          <a:pt x="3145" y="3635"/>
                        </a:lnTo>
                        <a:lnTo>
                          <a:pt x="3165" y="3640"/>
                        </a:lnTo>
                        <a:lnTo>
                          <a:pt x="3155" y="3666"/>
                        </a:lnTo>
                        <a:lnTo>
                          <a:pt x="3140" y="3671"/>
                        </a:lnTo>
                        <a:lnTo>
                          <a:pt x="3140" y="3686"/>
                        </a:lnTo>
                        <a:lnTo>
                          <a:pt x="3162" y="3737"/>
                        </a:lnTo>
                        <a:lnTo>
                          <a:pt x="3156" y="3763"/>
                        </a:lnTo>
                        <a:lnTo>
                          <a:pt x="3136" y="3768"/>
                        </a:lnTo>
                        <a:lnTo>
                          <a:pt x="3141" y="3783"/>
                        </a:lnTo>
                        <a:lnTo>
                          <a:pt x="3167" y="3809"/>
                        </a:lnTo>
                        <a:lnTo>
                          <a:pt x="3167" y="3819"/>
                        </a:lnTo>
                        <a:lnTo>
                          <a:pt x="3156" y="3824"/>
                        </a:lnTo>
                        <a:lnTo>
                          <a:pt x="3178" y="3865"/>
                        </a:lnTo>
                        <a:lnTo>
                          <a:pt x="3122" y="3860"/>
                        </a:lnTo>
                        <a:lnTo>
                          <a:pt x="3107" y="3871"/>
                        </a:lnTo>
                        <a:lnTo>
                          <a:pt x="3117" y="3886"/>
                        </a:lnTo>
                        <a:lnTo>
                          <a:pt x="3163" y="3900"/>
                        </a:lnTo>
                        <a:lnTo>
                          <a:pt x="3168" y="3921"/>
                        </a:lnTo>
                        <a:lnTo>
                          <a:pt x="3204" y="3931"/>
                        </a:lnTo>
                        <a:lnTo>
                          <a:pt x="3214" y="3941"/>
                        </a:lnTo>
                        <a:lnTo>
                          <a:pt x="3215" y="3957"/>
                        </a:lnTo>
                        <a:lnTo>
                          <a:pt x="3205" y="3951"/>
                        </a:lnTo>
                        <a:lnTo>
                          <a:pt x="3190" y="3967"/>
                        </a:lnTo>
                        <a:lnTo>
                          <a:pt x="3200" y="3992"/>
                        </a:lnTo>
                        <a:lnTo>
                          <a:pt x="3199" y="4048"/>
                        </a:lnTo>
                        <a:lnTo>
                          <a:pt x="3159" y="4047"/>
                        </a:lnTo>
                        <a:lnTo>
                          <a:pt x="3156" y="4087"/>
                        </a:lnTo>
                        <a:lnTo>
                          <a:pt x="3176" y="4097"/>
                        </a:lnTo>
                        <a:lnTo>
                          <a:pt x="3202" y="4083"/>
                        </a:lnTo>
                        <a:lnTo>
                          <a:pt x="3283" y="4129"/>
                        </a:lnTo>
                        <a:lnTo>
                          <a:pt x="3295" y="4194"/>
                        </a:lnTo>
                        <a:lnTo>
                          <a:pt x="3261" y="4198"/>
                        </a:lnTo>
                        <a:lnTo>
                          <a:pt x="3274" y="4214"/>
                        </a:lnTo>
                        <a:lnTo>
                          <a:pt x="3246" y="4218"/>
                        </a:lnTo>
                        <a:lnTo>
                          <a:pt x="3257" y="4315"/>
                        </a:lnTo>
                        <a:lnTo>
                          <a:pt x="3293" y="4405"/>
                        </a:lnTo>
                        <a:lnTo>
                          <a:pt x="3257" y="4405"/>
                        </a:lnTo>
                        <a:lnTo>
                          <a:pt x="3191" y="4453"/>
                        </a:lnTo>
                        <a:lnTo>
                          <a:pt x="3176" y="4448"/>
                        </a:lnTo>
                        <a:lnTo>
                          <a:pt x="3130" y="4468"/>
                        </a:lnTo>
                        <a:lnTo>
                          <a:pt x="3080" y="4515"/>
                        </a:lnTo>
                        <a:lnTo>
                          <a:pt x="3100" y="4536"/>
                        </a:lnTo>
                        <a:lnTo>
                          <a:pt x="3059" y="4566"/>
                        </a:lnTo>
                        <a:lnTo>
                          <a:pt x="2988" y="4547"/>
                        </a:lnTo>
                        <a:lnTo>
                          <a:pt x="2947" y="4583"/>
                        </a:lnTo>
                        <a:lnTo>
                          <a:pt x="2932" y="4573"/>
                        </a:lnTo>
                        <a:lnTo>
                          <a:pt x="2912" y="4588"/>
                        </a:lnTo>
                        <a:lnTo>
                          <a:pt x="2917" y="4613"/>
                        </a:lnTo>
                        <a:lnTo>
                          <a:pt x="2891" y="4620"/>
                        </a:lnTo>
                        <a:lnTo>
                          <a:pt x="2881" y="4604"/>
                        </a:lnTo>
                        <a:lnTo>
                          <a:pt x="2845" y="4615"/>
                        </a:lnTo>
                        <a:lnTo>
                          <a:pt x="2835" y="4635"/>
                        </a:lnTo>
                        <a:lnTo>
                          <a:pt x="2799" y="4650"/>
                        </a:lnTo>
                        <a:lnTo>
                          <a:pt x="2790" y="4676"/>
                        </a:lnTo>
                        <a:lnTo>
                          <a:pt x="2755" y="4687"/>
                        </a:lnTo>
                        <a:lnTo>
                          <a:pt x="2739" y="4682"/>
                        </a:lnTo>
                        <a:lnTo>
                          <a:pt x="2743" y="4657"/>
                        </a:lnTo>
                        <a:lnTo>
                          <a:pt x="2687" y="4657"/>
                        </a:lnTo>
                        <a:lnTo>
                          <a:pt x="2667" y="4678"/>
                        </a:lnTo>
                        <a:lnTo>
                          <a:pt x="2651" y="4658"/>
                        </a:lnTo>
                        <a:lnTo>
                          <a:pt x="2616" y="4663"/>
                        </a:lnTo>
                        <a:lnTo>
                          <a:pt x="2585" y="4689"/>
                        </a:lnTo>
                        <a:lnTo>
                          <a:pt x="2549" y="4684"/>
                        </a:lnTo>
                        <a:lnTo>
                          <a:pt x="2549" y="4696"/>
                        </a:lnTo>
                        <a:lnTo>
                          <a:pt x="2530" y="4700"/>
                        </a:lnTo>
                        <a:lnTo>
                          <a:pt x="2437" y="4640"/>
                        </a:lnTo>
                        <a:lnTo>
                          <a:pt x="2407" y="4631"/>
                        </a:lnTo>
                        <a:lnTo>
                          <a:pt x="2320" y="4652"/>
                        </a:lnTo>
                        <a:lnTo>
                          <a:pt x="2289" y="4632"/>
                        </a:lnTo>
                        <a:lnTo>
                          <a:pt x="2284" y="4663"/>
                        </a:lnTo>
                        <a:lnTo>
                          <a:pt x="2253" y="4663"/>
                        </a:lnTo>
                        <a:lnTo>
                          <a:pt x="2192" y="4638"/>
                        </a:lnTo>
                        <a:lnTo>
                          <a:pt x="2136" y="4654"/>
                        </a:lnTo>
                        <a:lnTo>
                          <a:pt x="2111" y="4618"/>
                        </a:lnTo>
                        <a:lnTo>
                          <a:pt x="2060" y="4618"/>
                        </a:lnTo>
                        <a:lnTo>
                          <a:pt x="2039" y="4606"/>
                        </a:lnTo>
                        <a:lnTo>
                          <a:pt x="1967" y="4634"/>
                        </a:lnTo>
                        <a:lnTo>
                          <a:pt x="1919" y="4684"/>
                        </a:lnTo>
                        <a:lnTo>
                          <a:pt x="1875" y="4677"/>
                        </a:lnTo>
                        <a:lnTo>
                          <a:pt x="1847" y="4639"/>
                        </a:lnTo>
                        <a:lnTo>
                          <a:pt x="1836" y="4598"/>
                        </a:lnTo>
                        <a:lnTo>
                          <a:pt x="1801" y="4569"/>
                        </a:lnTo>
                        <a:lnTo>
                          <a:pt x="1801" y="4533"/>
                        </a:lnTo>
                        <a:lnTo>
                          <a:pt x="1780" y="4538"/>
                        </a:lnTo>
                        <a:lnTo>
                          <a:pt x="1775" y="4559"/>
                        </a:lnTo>
                        <a:lnTo>
                          <a:pt x="1734" y="4513"/>
                        </a:lnTo>
                        <a:lnTo>
                          <a:pt x="1734" y="4446"/>
                        </a:lnTo>
                        <a:lnTo>
                          <a:pt x="1703" y="4385"/>
                        </a:lnTo>
                        <a:lnTo>
                          <a:pt x="1697" y="4344"/>
                        </a:lnTo>
                        <a:lnTo>
                          <a:pt x="1648" y="4293"/>
                        </a:lnTo>
                        <a:lnTo>
                          <a:pt x="1612" y="4227"/>
                        </a:lnTo>
                        <a:lnTo>
                          <a:pt x="1626" y="4201"/>
                        </a:lnTo>
                        <a:lnTo>
                          <a:pt x="1616" y="4171"/>
                        </a:lnTo>
                        <a:lnTo>
                          <a:pt x="1565" y="4176"/>
                        </a:lnTo>
                        <a:lnTo>
                          <a:pt x="1549" y="4155"/>
                        </a:lnTo>
                        <a:lnTo>
                          <a:pt x="1524" y="4161"/>
                        </a:lnTo>
                        <a:lnTo>
                          <a:pt x="1515" y="4196"/>
                        </a:lnTo>
                        <a:lnTo>
                          <a:pt x="1484" y="4186"/>
                        </a:lnTo>
                        <a:lnTo>
                          <a:pt x="1484" y="4207"/>
                        </a:lnTo>
                        <a:lnTo>
                          <a:pt x="1433" y="4201"/>
                        </a:lnTo>
                        <a:lnTo>
                          <a:pt x="1423" y="4145"/>
                        </a:lnTo>
                        <a:lnTo>
                          <a:pt x="1407" y="4120"/>
                        </a:lnTo>
                        <a:lnTo>
                          <a:pt x="1422" y="4115"/>
                        </a:lnTo>
                        <a:lnTo>
                          <a:pt x="1435" y="4084"/>
                        </a:lnTo>
                        <a:lnTo>
                          <a:pt x="1395" y="4102"/>
                        </a:lnTo>
                        <a:lnTo>
                          <a:pt x="1366" y="4066"/>
                        </a:lnTo>
                        <a:lnTo>
                          <a:pt x="1326" y="4045"/>
                        </a:lnTo>
                        <a:lnTo>
                          <a:pt x="1214" y="4024"/>
                        </a:lnTo>
                        <a:lnTo>
                          <a:pt x="1175" y="4039"/>
                        </a:lnTo>
                        <a:lnTo>
                          <a:pt x="1164" y="4111"/>
                        </a:lnTo>
                        <a:lnTo>
                          <a:pt x="1130" y="4116"/>
                        </a:lnTo>
                        <a:lnTo>
                          <a:pt x="1130" y="4167"/>
                        </a:lnTo>
                        <a:lnTo>
                          <a:pt x="1099" y="4194"/>
                        </a:lnTo>
                        <a:lnTo>
                          <a:pt x="1095" y="4240"/>
                        </a:lnTo>
                        <a:lnTo>
                          <a:pt x="1044" y="4286"/>
                        </a:lnTo>
                        <a:lnTo>
                          <a:pt x="1051" y="4321"/>
                        </a:lnTo>
                        <a:lnTo>
                          <a:pt x="1015" y="4393"/>
                        </a:lnTo>
                        <a:lnTo>
                          <a:pt x="976" y="4408"/>
                        </a:lnTo>
                        <a:lnTo>
                          <a:pt x="970" y="4434"/>
                        </a:lnTo>
                        <a:lnTo>
                          <a:pt x="960" y="4404"/>
                        </a:lnTo>
                        <a:lnTo>
                          <a:pt x="950" y="4420"/>
                        </a:lnTo>
                        <a:lnTo>
                          <a:pt x="962" y="4473"/>
                        </a:lnTo>
                        <a:lnTo>
                          <a:pt x="936" y="4454"/>
                        </a:lnTo>
                        <a:lnTo>
                          <a:pt x="935" y="4413"/>
                        </a:lnTo>
                        <a:lnTo>
                          <a:pt x="950" y="4371"/>
                        </a:lnTo>
                        <a:lnTo>
                          <a:pt x="940" y="4357"/>
                        </a:lnTo>
                        <a:lnTo>
                          <a:pt x="919" y="4372"/>
                        </a:lnTo>
                        <a:lnTo>
                          <a:pt x="904" y="4342"/>
                        </a:lnTo>
                        <a:lnTo>
                          <a:pt x="838" y="4413"/>
                        </a:lnTo>
                        <a:lnTo>
                          <a:pt x="802" y="4408"/>
                        </a:lnTo>
                        <a:lnTo>
                          <a:pt x="731" y="4420"/>
                        </a:lnTo>
                        <a:lnTo>
                          <a:pt x="736" y="4460"/>
                        </a:lnTo>
                        <a:lnTo>
                          <a:pt x="649" y="4491"/>
                        </a:lnTo>
                        <a:lnTo>
                          <a:pt x="593" y="4431"/>
                        </a:lnTo>
                        <a:lnTo>
                          <a:pt x="573" y="4431"/>
                        </a:lnTo>
                        <a:lnTo>
                          <a:pt x="567" y="4390"/>
                        </a:lnTo>
                        <a:lnTo>
                          <a:pt x="597" y="4303"/>
                        </a:lnTo>
                        <a:lnTo>
                          <a:pt x="597" y="4207"/>
                        </a:lnTo>
                        <a:lnTo>
                          <a:pt x="611" y="4110"/>
                        </a:lnTo>
                        <a:lnTo>
                          <a:pt x="641" y="4099"/>
                        </a:lnTo>
                        <a:lnTo>
                          <a:pt x="631" y="4059"/>
                        </a:lnTo>
                        <a:lnTo>
                          <a:pt x="657" y="4002"/>
                        </a:lnTo>
                        <a:lnTo>
                          <a:pt x="621" y="4008"/>
                        </a:lnTo>
                        <a:lnTo>
                          <a:pt x="606" y="3977"/>
                        </a:lnTo>
                        <a:lnTo>
                          <a:pt x="570" y="3977"/>
                        </a:lnTo>
                        <a:lnTo>
                          <a:pt x="552" y="3902"/>
                        </a:lnTo>
                        <a:lnTo>
                          <a:pt x="523" y="3851"/>
                        </a:lnTo>
                        <a:lnTo>
                          <a:pt x="553" y="3791"/>
                        </a:lnTo>
                        <a:lnTo>
                          <a:pt x="532" y="3730"/>
                        </a:lnTo>
                        <a:lnTo>
                          <a:pt x="471" y="3735"/>
                        </a:lnTo>
                        <a:lnTo>
                          <a:pt x="460" y="3709"/>
                        </a:lnTo>
                        <a:lnTo>
                          <a:pt x="504" y="3635"/>
                        </a:lnTo>
                        <a:lnTo>
                          <a:pt x="478" y="3617"/>
                        </a:lnTo>
                        <a:lnTo>
                          <a:pt x="462" y="3529"/>
                        </a:lnTo>
                        <a:lnTo>
                          <a:pt x="441" y="3524"/>
                        </a:lnTo>
                        <a:lnTo>
                          <a:pt x="421" y="3485"/>
                        </a:lnTo>
                        <a:lnTo>
                          <a:pt x="353" y="3490"/>
                        </a:lnTo>
                        <a:lnTo>
                          <a:pt x="319" y="3500"/>
                        </a:lnTo>
                        <a:lnTo>
                          <a:pt x="343" y="3439"/>
                        </a:lnTo>
                        <a:lnTo>
                          <a:pt x="369" y="3449"/>
                        </a:lnTo>
                        <a:lnTo>
                          <a:pt x="384" y="3429"/>
                        </a:lnTo>
                        <a:lnTo>
                          <a:pt x="338" y="3332"/>
                        </a:lnTo>
                        <a:lnTo>
                          <a:pt x="312" y="3342"/>
                        </a:lnTo>
                        <a:lnTo>
                          <a:pt x="297" y="3362"/>
                        </a:lnTo>
                        <a:lnTo>
                          <a:pt x="226" y="3353"/>
                        </a:lnTo>
                        <a:lnTo>
                          <a:pt x="158" y="3307"/>
                        </a:lnTo>
                        <a:lnTo>
                          <a:pt x="102" y="3333"/>
                        </a:lnTo>
                        <a:lnTo>
                          <a:pt x="107" y="3312"/>
                        </a:lnTo>
                        <a:lnTo>
                          <a:pt x="82" y="3323"/>
                        </a:lnTo>
                        <a:lnTo>
                          <a:pt x="61" y="3283"/>
                        </a:lnTo>
                        <a:lnTo>
                          <a:pt x="82" y="3277"/>
                        </a:lnTo>
                        <a:lnTo>
                          <a:pt x="107" y="3226"/>
                        </a:lnTo>
                        <a:lnTo>
                          <a:pt x="80" y="3195"/>
                        </a:lnTo>
                        <a:lnTo>
                          <a:pt x="126" y="3149"/>
                        </a:lnTo>
                        <a:lnTo>
                          <a:pt x="121" y="3134"/>
                        </a:lnTo>
                        <a:lnTo>
                          <a:pt x="136" y="3114"/>
                        </a:lnTo>
                        <a:lnTo>
                          <a:pt x="152" y="3119"/>
                        </a:lnTo>
                        <a:lnTo>
                          <a:pt x="162" y="3088"/>
                        </a:lnTo>
                        <a:lnTo>
                          <a:pt x="113" y="3043"/>
                        </a:lnTo>
                        <a:lnTo>
                          <a:pt x="107" y="2971"/>
                        </a:lnTo>
                        <a:lnTo>
                          <a:pt x="66" y="2922"/>
                        </a:lnTo>
                        <a:lnTo>
                          <a:pt x="66" y="2839"/>
                        </a:lnTo>
                        <a:lnTo>
                          <a:pt x="87" y="2825"/>
                        </a:lnTo>
                        <a:lnTo>
                          <a:pt x="76" y="2783"/>
                        </a:lnTo>
                        <a:lnTo>
                          <a:pt x="61" y="2788"/>
                        </a:lnTo>
                        <a:lnTo>
                          <a:pt x="56" y="2758"/>
                        </a:lnTo>
                        <a:lnTo>
                          <a:pt x="5" y="2749"/>
                        </a:lnTo>
                        <a:lnTo>
                          <a:pt x="46" y="2722"/>
                        </a:lnTo>
                        <a:lnTo>
                          <a:pt x="55" y="2691"/>
                        </a:lnTo>
                        <a:lnTo>
                          <a:pt x="111" y="2675"/>
                        </a:lnTo>
                        <a:lnTo>
                          <a:pt x="93" y="2504"/>
                        </a:lnTo>
                        <a:lnTo>
                          <a:pt x="98" y="2418"/>
                        </a:lnTo>
                        <a:lnTo>
                          <a:pt x="87" y="2320"/>
                        </a:lnTo>
                        <a:lnTo>
                          <a:pt x="71" y="2285"/>
                        </a:lnTo>
                        <a:lnTo>
                          <a:pt x="0" y="2200"/>
                        </a:lnTo>
                        <a:lnTo>
                          <a:pt x="15" y="2171"/>
                        </a:lnTo>
                        <a:lnTo>
                          <a:pt x="150" y="2123"/>
                        </a:lnTo>
                        <a:lnTo>
                          <a:pt x="171" y="2082"/>
                        </a:lnTo>
                        <a:lnTo>
                          <a:pt x="210" y="2070"/>
                        </a:lnTo>
                        <a:lnTo>
                          <a:pt x="215" y="2092"/>
                        </a:lnTo>
                        <a:lnTo>
                          <a:pt x="236" y="2097"/>
                        </a:lnTo>
                        <a:lnTo>
                          <a:pt x="251" y="2075"/>
                        </a:lnTo>
                        <a:lnTo>
                          <a:pt x="255" y="2024"/>
                        </a:lnTo>
                        <a:lnTo>
                          <a:pt x="235" y="1982"/>
                        </a:lnTo>
                        <a:lnTo>
                          <a:pt x="250" y="1972"/>
                        </a:lnTo>
                        <a:lnTo>
                          <a:pt x="250" y="1947"/>
                        </a:lnTo>
                        <a:lnTo>
                          <a:pt x="295" y="1930"/>
                        </a:lnTo>
                        <a:lnTo>
                          <a:pt x="300" y="1920"/>
                        </a:lnTo>
                        <a:lnTo>
                          <a:pt x="279" y="1899"/>
                        </a:lnTo>
                        <a:lnTo>
                          <a:pt x="279" y="1873"/>
                        </a:lnTo>
                        <a:lnTo>
                          <a:pt x="439" y="1742"/>
                        </a:lnTo>
                        <a:lnTo>
                          <a:pt x="444" y="1716"/>
                        </a:lnTo>
                        <a:lnTo>
                          <a:pt x="439" y="1700"/>
                        </a:lnTo>
                        <a:lnTo>
                          <a:pt x="418" y="1700"/>
                        </a:lnTo>
                        <a:lnTo>
                          <a:pt x="383" y="1675"/>
                        </a:lnTo>
                        <a:lnTo>
                          <a:pt x="371" y="1602"/>
                        </a:lnTo>
                        <a:lnTo>
                          <a:pt x="349" y="1513"/>
                        </a:lnTo>
                        <a:lnTo>
                          <a:pt x="281" y="1478"/>
                        </a:lnTo>
                        <a:lnTo>
                          <a:pt x="282" y="1440"/>
                        </a:lnTo>
                        <a:lnTo>
                          <a:pt x="237" y="1408"/>
                        </a:lnTo>
                        <a:lnTo>
                          <a:pt x="235" y="1314"/>
                        </a:lnTo>
                        <a:lnTo>
                          <a:pt x="229" y="1294"/>
                        </a:lnTo>
                        <a:lnTo>
                          <a:pt x="204" y="1299"/>
                        </a:lnTo>
                        <a:lnTo>
                          <a:pt x="209" y="1268"/>
                        </a:lnTo>
                        <a:lnTo>
                          <a:pt x="173" y="1257"/>
                        </a:lnTo>
                        <a:lnTo>
                          <a:pt x="213" y="1246"/>
                        </a:lnTo>
                        <a:lnTo>
                          <a:pt x="213" y="1225"/>
                        </a:lnTo>
                        <a:lnTo>
                          <a:pt x="238" y="1194"/>
                        </a:lnTo>
                        <a:lnTo>
                          <a:pt x="217" y="1152"/>
                        </a:lnTo>
                        <a:lnTo>
                          <a:pt x="237" y="1137"/>
                        </a:lnTo>
                        <a:lnTo>
                          <a:pt x="249" y="1151"/>
                        </a:lnTo>
                        <a:lnTo>
                          <a:pt x="277" y="1161"/>
                        </a:lnTo>
                        <a:lnTo>
                          <a:pt x="330" y="1158"/>
                        </a:lnTo>
                        <a:lnTo>
                          <a:pt x="343" y="1142"/>
                        </a:lnTo>
                        <a:lnTo>
                          <a:pt x="329" y="1092"/>
                        </a:lnTo>
                        <a:lnTo>
                          <a:pt x="333" y="1088"/>
                        </a:lnTo>
                        <a:lnTo>
                          <a:pt x="361" y="1118"/>
                        </a:lnTo>
                        <a:lnTo>
                          <a:pt x="383" y="1171"/>
                        </a:lnTo>
                        <a:lnTo>
                          <a:pt x="372" y="1202"/>
                        </a:lnTo>
                        <a:lnTo>
                          <a:pt x="405" y="1235"/>
                        </a:lnTo>
                        <a:lnTo>
                          <a:pt x="407" y="1248"/>
                        </a:lnTo>
                        <a:lnTo>
                          <a:pt x="435" y="1223"/>
                        </a:lnTo>
                        <a:lnTo>
                          <a:pt x="431" y="1216"/>
                        </a:lnTo>
                        <a:lnTo>
                          <a:pt x="421" y="1222"/>
                        </a:lnTo>
                        <a:lnTo>
                          <a:pt x="398" y="1198"/>
                        </a:lnTo>
                        <a:lnTo>
                          <a:pt x="394" y="1179"/>
                        </a:lnTo>
                        <a:lnTo>
                          <a:pt x="428" y="1160"/>
                        </a:lnTo>
                        <a:lnTo>
                          <a:pt x="473" y="1148"/>
                        </a:lnTo>
                        <a:lnTo>
                          <a:pt x="487" y="1124"/>
                        </a:lnTo>
                        <a:lnTo>
                          <a:pt x="510" y="1109"/>
                        </a:lnTo>
                        <a:lnTo>
                          <a:pt x="552" y="1110"/>
                        </a:lnTo>
                        <a:lnTo>
                          <a:pt x="571" y="1102"/>
                        </a:lnTo>
                        <a:lnTo>
                          <a:pt x="632" y="1107"/>
                        </a:lnTo>
                        <a:lnTo>
                          <a:pt x="704" y="1093"/>
                        </a:lnTo>
                        <a:lnTo>
                          <a:pt x="750" y="1104"/>
                        </a:lnTo>
                        <a:lnTo>
                          <a:pt x="747" y="1114"/>
                        </a:lnTo>
                        <a:lnTo>
                          <a:pt x="714" y="1116"/>
                        </a:lnTo>
                        <a:lnTo>
                          <a:pt x="718" y="1160"/>
                        </a:lnTo>
                        <a:lnTo>
                          <a:pt x="743" y="1183"/>
                        </a:lnTo>
                        <a:lnTo>
                          <a:pt x="802" y="1188"/>
                        </a:lnTo>
                        <a:lnTo>
                          <a:pt x="833" y="1208"/>
                        </a:lnTo>
                        <a:lnTo>
                          <a:pt x="830" y="1195"/>
                        </a:lnTo>
                        <a:lnTo>
                          <a:pt x="903" y="1185"/>
                        </a:lnTo>
                        <a:lnTo>
                          <a:pt x="1000" y="1151"/>
                        </a:lnTo>
                        <a:lnTo>
                          <a:pt x="1009" y="1126"/>
                        </a:lnTo>
                        <a:lnTo>
                          <a:pt x="1042" y="1140"/>
                        </a:lnTo>
                        <a:lnTo>
                          <a:pt x="1064" y="1124"/>
                        </a:lnTo>
                        <a:lnTo>
                          <a:pt x="1051" y="1077"/>
                        </a:lnTo>
                        <a:lnTo>
                          <a:pt x="1025" y="1037"/>
                        </a:lnTo>
                        <a:lnTo>
                          <a:pt x="1011" y="999"/>
                        </a:lnTo>
                        <a:lnTo>
                          <a:pt x="1013" y="962"/>
                        </a:lnTo>
                        <a:lnTo>
                          <a:pt x="1033" y="975"/>
                        </a:lnTo>
                        <a:lnTo>
                          <a:pt x="1048" y="964"/>
                        </a:lnTo>
                        <a:lnTo>
                          <a:pt x="1053" y="926"/>
                        </a:lnTo>
                        <a:lnTo>
                          <a:pt x="1056" y="919"/>
                        </a:lnTo>
                        <a:lnTo>
                          <a:pt x="1081" y="924"/>
                        </a:lnTo>
                        <a:lnTo>
                          <a:pt x="1112" y="936"/>
                        </a:lnTo>
                        <a:lnTo>
                          <a:pt x="1109" y="922"/>
                        </a:lnTo>
                        <a:lnTo>
                          <a:pt x="1121" y="922"/>
                        </a:lnTo>
                        <a:lnTo>
                          <a:pt x="1134" y="954"/>
                        </a:lnTo>
                        <a:lnTo>
                          <a:pt x="1136" y="943"/>
                        </a:lnTo>
                        <a:lnTo>
                          <a:pt x="1148" y="949"/>
                        </a:lnTo>
                        <a:lnTo>
                          <a:pt x="1149" y="938"/>
                        </a:lnTo>
                        <a:lnTo>
                          <a:pt x="1158" y="950"/>
                        </a:lnTo>
                        <a:lnTo>
                          <a:pt x="1163" y="973"/>
                        </a:lnTo>
                        <a:lnTo>
                          <a:pt x="1191" y="925"/>
                        </a:lnTo>
                        <a:lnTo>
                          <a:pt x="1209" y="936"/>
                        </a:lnTo>
                        <a:lnTo>
                          <a:pt x="1200" y="956"/>
                        </a:lnTo>
                        <a:lnTo>
                          <a:pt x="1226" y="958"/>
                        </a:lnTo>
                        <a:lnTo>
                          <a:pt x="1246" y="928"/>
                        </a:lnTo>
                        <a:lnTo>
                          <a:pt x="1236" y="915"/>
                        </a:lnTo>
                        <a:lnTo>
                          <a:pt x="1255" y="903"/>
                        </a:lnTo>
                        <a:lnTo>
                          <a:pt x="1273" y="913"/>
                        </a:lnTo>
                        <a:lnTo>
                          <a:pt x="1300" y="903"/>
                        </a:lnTo>
                        <a:lnTo>
                          <a:pt x="1311" y="903"/>
                        </a:lnTo>
                        <a:lnTo>
                          <a:pt x="1320" y="924"/>
                        </a:lnTo>
                        <a:lnTo>
                          <a:pt x="1336" y="912"/>
                        </a:lnTo>
                        <a:lnTo>
                          <a:pt x="1345" y="933"/>
                        </a:lnTo>
                        <a:lnTo>
                          <a:pt x="1386" y="926"/>
                        </a:lnTo>
                        <a:lnTo>
                          <a:pt x="1393" y="963"/>
                        </a:lnTo>
                        <a:lnTo>
                          <a:pt x="1404" y="938"/>
                        </a:lnTo>
                        <a:lnTo>
                          <a:pt x="1453" y="989"/>
                        </a:lnTo>
                        <a:lnTo>
                          <a:pt x="1430" y="1016"/>
                        </a:lnTo>
                        <a:lnTo>
                          <a:pt x="1464" y="1026"/>
                        </a:lnTo>
                        <a:lnTo>
                          <a:pt x="1440" y="1042"/>
                        </a:lnTo>
                        <a:lnTo>
                          <a:pt x="1454" y="1087"/>
                        </a:lnTo>
                        <a:lnTo>
                          <a:pt x="1467" y="1072"/>
                        </a:lnTo>
                        <a:lnTo>
                          <a:pt x="1506" y="1086"/>
                        </a:lnTo>
                        <a:lnTo>
                          <a:pt x="1529" y="1128"/>
                        </a:lnTo>
                        <a:lnTo>
                          <a:pt x="1520" y="1144"/>
                        </a:lnTo>
                        <a:lnTo>
                          <a:pt x="1486" y="1165"/>
                        </a:lnTo>
                        <a:lnTo>
                          <a:pt x="1464" y="1161"/>
                        </a:lnTo>
                        <a:lnTo>
                          <a:pt x="1460" y="1144"/>
                        </a:lnTo>
                        <a:lnTo>
                          <a:pt x="1393" y="1135"/>
                        </a:lnTo>
                        <a:lnTo>
                          <a:pt x="1461" y="1177"/>
                        </a:lnTo>
                        <a:lnTo>
                          <a:pt x="1519" y="1229"/>
                        </a:lnTo>
                        <a:lnTo>
                          <a:pt x="1539" y="1221"/>
                        </a:lnTo>
                        <a:lnTo>
                          <a:pt x="1518" y="1176"/>
                        </a:lnTo>
                        <a:lnTo>
                          <a:pt x="1576" y="1217"/>
                        </a:lnTo>
                        <a:lnTo>
                          <a:pt x="1533" y="1244"/>
                        </a:lnTo>
                        <a:lnTo>
                          <a:pt x="1548" y="1269"/>
                        </a:lnTo>
                        <a:lnTo>
                          <a:pt x="1556" y="1251"/>
                        </a:lnTo>
                        <a:lnTo>
                          <a:pt x="1644" y="1320"/>
                        </a:lnTo>
                        <a:lnTo>
                          <a:pt x="1653" y="1342"/>
                        </a:lnTo>
                        <a:lnTo>
                          <a:pt x="1678" y="1334"/>
                        </a:lnTo>
                        <a:lnTo>
                          <a:pt x="1697" y="1352"/>
                        </a:lnTo>
                        <a:lnTo>
                          <a:pt x="1728" y="1361"/>
                        </a:lnTo>
                        <a:lnTo>
                          <a:pt x="1737" y="1323"/>
                        </a:lnTo>
                        <a:lnTo>
                          <a:pt x="1765" y="1370"/>
                        </a:lnTo>
                        <a:lnTo>
                          <a:pt x="1788" y="1376"/>
                        </a:lnTo>
                        <a:lnTo>
                          <a:pt x="1797" y="1348"/>
                        </a:lnTo>
                        <a:lnTo>
                          <a:pt x="1754" y="1121"/>
                        </a:lnTo>
                        <a:lnTo>
                          <a:pt x="1757" y="1070"/>
                        </a:lnTo>
                        <a:lnTo>
                          <a:pt x="1863" y="1135"/>
                        </a:lnTo>
                        <a:lnTo>
                          <a:pt x="1896" y="1129"/>
                        </a:lnTo>
                        <a:lnTo>
                          <a:pt x="1936" y="1105"/>
                        </a:lnTo>
                        <a:lnTo>
                          <a:pt x="1947" y="1124"/>
                        </a:lnTo>
                        <a:lnTo>
                          <a:pt x="1937" y="1086"/>
                        </a:lnTo>
                        <a:lnTo>
                          <a:pt x="1940" y="1064"/>
                        </a:lnTo>
                        <a:lnTo>
                          <a:pt x="1955" y="1052"/>
                        </a:lnTo>
                        <a:lnTo>
                          <a:pt x="1969" y="1050"/>
                        </a:lnTo>
                        <a:lnTo>
                          <a:pt x="1960" y="1040"/>
                        </a:lnTo>
                        <a:lnTo>
                          <a:pt x="1982" y="1008"/>
                        </a:lnTo>
                        <a:lnTo>
                          <a:pt x="2024" y="1009"/>
                        </a:lnTo>
                        <a:lnTo>
                          <a:pt x="2048" y="1024"/>
                        </a:lnTo>
                        <a:lnTo>
                          <a:pt x="2044" y="1003"/>
                        </a:lnTo>
                        <a:lnTo>
                          <a:pt x="2100" y="1016"/>
                        </a:lnTo>
                        <a:lnTo>
                          <a:pt x="2099" y="1010"/>
                        </a:lnTo>
                        <a:lnTo>
                          <a:pt x="2117" y="1012"/>
                        </a:lnTo>
                        <a:lnTo>
                          <a:pt x="2127" y="1030"/>
                        </a:lnTo>
                        <a:lnTo>
                          <a:pt x="2136" y="1019"/>
                        </a:lnTo>
                        <a:lnTo>
                          <a:pt x="2145" y="1032"/>
                        </a:lnTo>
                        <a:lnTo>
                          <a:pt x="2180" y="1036"/>
                        </a:lnTo>
                        <a:lnTo>
                          <a:pt x="2186" y="1028"/>
                        </a:lnTo>
                        <a:lnTo>
                          <a:pt x="2177" y="1023"/>
                        </a:lnTo>
                        <a:lnTo>
                          <a:pt x="2151" y="1026"/>
                        </a:lnTo>
                        <a:lnTo>
                          <a:pt x="2148" y="1016"/>
                        </a:lnTo>
                        <a:lnTo>
                          <a:pt x="2173" y="1004"/>
                        </a:lnTo>
                        <a:lnTo>
                          <a:pt x="2173" y="998"/>
                        </a:lnTo>
                        <a:lnTo>
                          <a:pt x="2157" y="1000"/>
                        </a:lnTo>
                        <a:lnTo>
                          <a:pt x="2151" y="993"/>
                        </a:lnTo>
                        <a:lnTo>
                          <a:pt x="2165" y="984"/>
                        </a:lnTo>
                        <a:lnTo>
                          <a:pt x="2148" y="987"/>
                        </a:lnTo>
                        <a:lnTo>
                          <a:pt x="2131" y="979"/>
                        </a:lnTo>
                        <a:lnTo>
                          <a:pt x="2127" y="939"/>
                        </a:lnTo>
                        <a:lnTo>
                          <a:pt x="2139" y="922"/>
                        </a:lnTo>
                        <a:lnTo>
                          <a:pt x="2141" y="929"/>
                        </a:lnTo>
                        <a:lnTo>
                          <a:pt x="2153" y="921"/>
                        </a:lnTo>
                        <a:lnTo>
                          <a:pt x="2154" y="906"/>
                        </a:lnTo>
                        <a:lnTo>
                          <a:pt x="2177" y="902"/>
                        </a:lnTo>
                        <a:lnTo>
                          <a:pt x="2202" y="915"/>
                        </a:lnTo>
                        <a:lnTo>
                          <a:pt x="2204" y="926"/>
                        </a:lnTo>
                        <a:lnTo>
                          <a:pt x="2216" y="929"/>
                        </a:lnTo>
                        <a:lnTo>
                          <a:pt x="2216" y="899"/>
                        </a:lnTo>
                        <a:lnTo>
                          <a:pt x="2245" y="891"/>
                        </a:lnTo>
                        <a:lnTo>
                          <a:pt x="2245" y="873"/>
                        </a:lnTo>
                        <a:lnTo>
                          <a:pt x="2224" y="870"/>
                        </a:lnTo>
                        <a:lnTo>
                          <a:pt x="2194" y="828"/>
                        </a:lnTo>
                        <a:lnTo>
                          <a:pt x="2149" y="810"/>
                        </a:lnTo>
                        <a:lnTo>
                          <a:pt x="2158" y="806"/>
                        </a:lnTo>
                        <a:lnTo>
                          <a:pt x="2160" y="755"/>
                        </a:lnTo>
                        <a:lnTo>
                          <a:pt x="2172" y="753"/>
                        </a:lnTo>
                        <a:lnTo>
                          <a:pt x="2168" y="737"/>
                        </a:lnTo>
                        <a:lnTo>
                          <a:pt x="2128" y="755"/>
                        </a:lnTo>
                        <a:lnTo>
                          <a:pt x="2135" y="780"/>
                        </a:lnTo>
                        <a:lnTo>
                          <a:pt x="2107" y="780"/>
                        </a:lnTo>
                        <a:lnTo>
                          <a:pt x="2090" y="759"/>
                        </a:lnTo>
                        <a:lnTo>
                          <a:pt x="2093" y="703"/>
                        </a:lnTo>
                        <a:lnTo>
                          <a:pt x="2163" y="656"/>
                        </a:lnTo>
                        <a:lnTo>
                          <a:pt x="2155" y="616"/>
                        </a:lnTo>
                        <a:lnTo>
                          <a:pt x="2118" y="600"/>
                        </a:lnTo>
                        <a:lnTo>
                          <a:pt x="2103" y="583"/>
                        </a:lnTo>
                        <a:lnTo>
                          <a:pt x="2132" y="570"/>
                        </a:lnTo>
                        <a:lnTo>
                          <a:pt x="2182" y="569"/>
                        </a:lnTo>
                        <a:lnTo>
                          <a:pt x="2259" y="521"/>
                        </a:lnTo>
                        <a:lnTo>
                          <a:pt x="2357" y="470"/>
                        </a:lnTo>
                        <a:lnTo>
                          <a:pt x="2454" y="434"/>
                        </a:lnTo>
                        <a:lnTo>
                          <a:pt x="2517" y="424"/>
                        </a:lnTo>
                        <a:lnTo>
                          <a:pt x="2435" y="490"/>
                        </a:lnTo>
                        <a:lnTo>
                          <a:pt x="2398" y="494"/>
                        </a:lnTo>
                        <a:lnTo>
                          <a:pt x="2392" y="503"/>
                        </a:lnTo>
                        <a:lnTo>
                          <a:pt x="2400" y="541"/>
                        </a:lnTo>
                        <a:lnTo>
                          <a:pt x="2398" y="551"/>
                        </a:lnTo>
                        <a:lnTo>
                          <a:pt x="2389" y="550"/>
                        </a:lnTo>
                        <a:lnTo>
                          <a:pt x="2385" y="559"/>
                        </a:lnTo>
                        <a:lnTo>
                          <a:pt x="2390" y="567"/>
                        </a:lnTo>
                        <a:lnTo>
                          <a:pt x="2421" y="563"/>
                        </a:lnTo>
                        <a:lnTo>
                          <a:pt x="2417" y="551"/>
                        </a:lnTo>
                        <a:lnTo>
                          <a:pt x="2427" y="519"/>
                        </a:lnTo>
                        <a:lnTo>
                          <a:pt x="2470" y="475"/>
                        </a:lnTo>
                        <a:lnTo>
                          <a:pt x="2521" y="434"/>
                        </a:lnTo>
                        <a:lnTo>
                          <a:pt x="2528" y="461"/>
                        </a:lnTo>
                        <a:lnTo>
                          <a:pt x="2538" y="522"/>
                        </a:lnTo>
                        <a:lnTo>
                          <a:pt x="2537" y="553"/>
                        </a:lnTo>
                        <a:lnTo>
                          <a:pt x="2511" y="521"/>
                        </a:lnTo>
                        <a:lnTo>
                          <a:pt x="2520" y="504"/>
                        </a:lnTo>
                        <a:lnTo>
                          <a:pt x="2516" y="490"/>
                        </a:lnTo>
                        <a:lnTo>
                          <a:pt x="2506" y="489"/>
                        </a:lnTo>
                        <a:lnTo>
                          <a:pt x="2507" y="517"/>
                        </a:lnTo>
                        <a:lnTo>
                          <a:pt x="2486" y="488"/>
                        </a:lnTo>
                        <a:lnTo>
                          <a:pt x="2487" y="504"/>
                        </a:lnTo>
                        <a:lnTo>
                          <a:pt x="2478" y="493"/>
                        </a:lnTo>
                        <a:lnTo>
                          <a:pt x="2469" y="493"/>
                        </a:lnTo>
                        <a:lnTo>
                          <a:pt x="2468" y="500"/>
                        </a:lnTo>
                        <a:lnTo>
                          <a:pt x="2477" y="505"/>
                        </a:lnTo>
                        <a:lnTo>
                          <a:pt x="2487" y="531"/>
                        </a:lnTo>
                        <a:lnTo>
                          <a:pt x="2497" y="528"/>
                        </a:lnTo>
                        <a:lnTo>
                          <a:pt x="2516" y="553"/>
                        </a:lnTo>
                        <a:lnTo>
                          <a:pt x="2501" y="581"/>
                        </a:lnTo>
                        <a:lnTo>
                          <a:pt x="2477" y="582"/>
                        </a:lnTo>
                        <a:lnTo>
                          <a:pt x="2488" y="591"/>
                        </a:lnTo>
                        <a:lnTo>
                          <a:pt x="2502" y="591"/>
                        </a:lnTo>
                        <a:lnTo>
                          <a:pt x="2496" y="616"/>
                        </a:lnTo>
                        <a:lnTo>
                          <a:pt x="2500" y="627"/>
                        </a:lnTo>
                        <a:lnTo>
                          <a:pt x="2538" y="618"/>
                        </a:lnTo>
                        <a:lnTo>
                          <a:pt x="2557" y="546"/>
                        </a:lnTo>
                        <a:lnTo>
                          <a:pt x="2534" y="416"/>
                        </a:lnTo>
                        <a:lnTo>
                          <a:pt x="2609" y="355"/>
                        </a:lnTo>
                        <a:lnTo>
                          <a:pt x="2705" y="328"/>
                        </a:lnTo>
                        <a:lnTo>
                          <a:pt x="2746" y="340"/>
                        </a:lnTo>
                        <a:lnTo>
                          <a:pt x="2759" y="378"/>
                        </a:lnTo>
                        <a:lnTo>
                          <a:pt x="2752" y="391"/>
                        </a:lnTo>
                        <a:lnTo>
                          <a:pt x="2730" y="392"/>
                        </a:lnTo>
                        <a:lnTo>
                          <a:pt x="2723" y="385"/>
                        </a:lnTo>
                        <a:lnTo>
                          <a:pt x="2724" y="407"/>
                        </a:lnTo>
                        <a:lnTo>
                          <a:pt x="2701" y="422"/>
                        </a:lnTo>
                        <a:lnTo>
                          <a:pt x="2722" y="430"/>
                        </a:lnTo>
                        <a:lnTo>
                          <a:pt x="2722" y="449"/>
                        </a:lnTo>
                        <a:lnTo>
                          <a:pt x="2737" y="428"/>
                        </a:lnTo>
                        <a:lnTo>
                          <a:pt x="2764" y="419"/>
                        </a:lnTo>
                        <a:lnTo>
                          <a:pt x="2775" y="410"/>
                        </a:lnTo>
                        <a:lnTo>
                          <a:pt x="2787" y="392"/>
                        </a:lnTo>
                        <a:lnTo>
                          <a:pt x="2799" y="400"/>
                        </a:lnTo>
                        <a:lnTo>
                          <a:pt x="2808" y="416"/>
                        </a:lnTo>
                        <a:lnTo>
                          <a:pt x="2815" y="406"/>
                        </a:lnTo>
                        <a:lnTo>
                          <a:pt x="2830" y="388"/>
                        </a:lnTo>
                        <a:lnTo>
                          <a:pt x="2838" y="385"/>
                        </a:lnTo>
                        <a:lnTo>
                          <a:pt x="2848" y="392"/>
                        </a:lnTo>
                        <a:lnTo>
                          <a:pt x="2849" y="415"/>
                        </a:lnTo>
                        <a:lnTo>
                          <a:pt x="2854" y="443"/>
                        </a:lnTo>
                        <a:lnTo>
                          <a:pt x="2858" y="445"/>
                        </a:lnTo>
                        <a:lnTo>
                          <a:pt x="2863" y="440"/>
                        </a:lnTo>
                        <a:lnTo>
                          <a:pt x="2854" y="398"/>
                        </a:lnTo>
                        <a:lnTo>
                          <a:pt x="2857" y="388"/>
                        </a:lnTo>
                        <a:lnTo>
                          <a:pt x="2864" y="394"/>
                        </a:lnTo>
                        <a:lnTo>
                          <a:pt x="2876" y="419"/>
                        </a:lnTo>
                        <a:lnTo>
                          <a:pt x="2877" y="389"/>
                        </a:lnTo>
                        <a:lnTo>
                          <a:pt x="2889" y="380"/>
                        </a:lnTo>
                        <a:lnTo>
                          <a:pt x="2915" y="371"/>
                        </a:lnTo>
                        <a:lnTo>
                          <a:pt x="2954" y="385"/>
                        </a:lnTo>
                        <a:lnTo>
                          <a:pt x="2996" y="392"/>
                        </a:lnTo>
                        <a:lnTo>
                          <a:pt x="3002" y="400"/>
                        </a:lnTo>
                        <a:lnTo>
                          <a:pt x="2991" y="421"/>
                        </a:lnTo>
                        <a:lnTo>
                          <a:pt x="3017" y="406"/>
                        </a:lnTo>
                        <a:lnTo>
                          <a:pt x="3038" y="402"/>
                        </a:lnTo>
                        <a:lnTo>
                          <a:pt x="3058" y="380"/>
                        </a:lnTo>
                        <a:lnTo>
                          <a:pt x="3086" y="356"/>
                        </a:lnTo>
                        <a:lnTo>
                          <a:pt x="3086" y="343"/>
                        </a:lnTo>
                        <a:lnTo>
                          <a:pt x="3112" y="309"/>
                        </a:lnTo>
                        <a:lnTo>
                          <a:pt x="3146" y="229"/>
                        </a:lnTo>
                        <a:lnTo>
                          <a:pt x="3168" y="192"/>
                        </a:lnTo>
                        <a:lnTo>
                          <a:pt x="3174" y="202"/>
                        </a:lnTo>
                        <a:lnTo>
                          <a:pt x="3170" y="176"/>
                        </a:lnTo>
                        <a:lnTo>
                          <a:pt x="3232" y="106"/>
                        </a:lnTo>
                        <a:lnTo>
                          <a:pt x="3301" y="50"/>
                        </a:lnTo>
                        <a:lnTo>
                          <a:pt x="3371" y="22"/>
                        </a:lnTo>
                        <a:lnTo>
                          <a:pt x="3429" y="11"/>
                        </a:lnTo>
                        <a:lnTo>
                          <a:pt x="3469" y="22"/>
                        </a:lnTo>
                        <a:lnTo>
                          <a:pt x="3515" y="45"/>
                        </a:lnTo>
                        <a:lnTo>
                          <a:pt x="3534" y="65"/>
                        </a:lnTo>
                        <a:lnTo>
                          <a:pt x="3529" y="91"/>
                        </a:lnTo>
                        <a:lnTo>
                          <a:pt x="3542" y="78"/>
                        </a:lnTo>
                        <a:lnTo>
                          <a:pt x="3551" y="87"/>
                        </a:lnTo>
                        <a:lnTo>
                          <a:pt x="3566" y="116"/>
                        </a:lnTo>
                        <a:lnTo>
                          <a:pt x="3585" y="129"/>
                        </a:lnTo>
                        <a:lnTo>
                          <a:pt x="3605" y="151"/>
                        </a:lnTo>
                        <a:lnTo>
                          <a:pt x="3605" y="135"/>
                        </a:lnTo>
                        <a:lnTo>
                          <a:pt x="3599" y="127"/>
                        </a:lnTo>
                        <a:lnTo>
                          <a:pt x="3633" y="115"/>
                        </a:lnTo>
                        <a:lnTo>
                          <a:pt x="3646" y="114"/>
                        </a:lnTo>
                        <a:lnTo>
                          <a:pt x="3646" y="97"/>
                        </a:lnTo>
                        <a:lnTo>
                          <a:pt x="3658" y="95"/>
                        </a:lnTo>
                        <a:lnTo>
                          <a:pt x="3684" y="74"/>
                        </a:lnTo>
                        <a:lnTo>
                          <a:pt x="3714" y="106"/>
                        </a:lnTo>
                        <a:lnTo>
                          <a:pt x="3755" y="127"/>
                        </a:lnTo>
                        <a:lnTo>
                          <a:pt x="3742" y="110"/>
                        </a:lnTo>
                        <a:lnTo>
                          <a:pt x="3716" y="96"/>
                        </a:lnTo>
                        <a:lnTo>
                          <a:pt x="3712" y="69"/>
                        </a:lnTo>
                        <a:lnTo>
                          <a:pt x="3719" y="69"/>
                        </a:lnTo>
                        <a:lnTo>
                          <a:pt x="3737" y="87"/>
                        </a:lnTo>
                        <a:lnTo>
                          <a:pt x="3771" y="104"/>
                        </a:lnTo>
                        <a:lnTo>
                          <a:pt x="3769" y="93"/>
                        </a:lnTo>
                        <a:lnTo>
                          <a:pt x="3749" y="70"/>
                        </a:lnTo>
                        <a:lnTo>
                          <a:pt x="3733" y="0"/>
                        </a:lnTo>
                        <a:lnTo>
                          <a:pt x="3760" y="18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ru-RU" sz="700">
                      <a:solidFill>
                        <a:prstClr val="black"/>
                      </a:solidFill>
                      <a:latin typeface="Arial" charset="0"/>
                      <a:cs typeface="Arial" charset="0"/>
                    </a:endParaRPr>
                  </a:p>
                </p:txBody>
              </p:sp>
              <p:sp>
                <p:nvSpPr>
                  <p:cNvPr id="462" name="Freeform 126"/>
                  <p:cNvSpPr>
                    <a:spLocks/>
                  </p:cNvSpPr>
                  <p:nvPr/>
                </p:nvSpPr>
                <p:spPr bwMode="auto">
                  <a:xfrm>
                    <a:off x="6203951" y="1914525"/>
                    <a:ext cx="238125" cy="214313"/>
                  </a:xfrm>
                  <a:custGeom>
                    <a:avLst/>
                    <a:gdLst>
                      <a:gd name="T0" fmla="*/ 2147483647 w 451"/>
                      <a:gd name="T1" fmla="*/ 2147483647 h 407"/>
                      <a:gd name="T2" fmla="*/ 2147483647 w 451"/>
                      <a:gd name="T3" fmla="*/ 2147483647 h 407"/>
                      <a:gd name="T4" fmla="*/ 2147483647 w 451"/>
                      <a:gd name="T5" fmla="*/ 2147483647 h 407"/>
                      <a:gd name="T6" fmla="*/ 2147483647 w 451"/>
                      <a:gd name="T7" fmla="*/ 2147483647 h 407"/>
                      <a:gd name="T8" fmla="*/ 2147483647 w 451"/>
                      <a:gd name="T9" fmla="*/ 2147483647 h 407"/>
                      <a:gd name="T10" fmla="*/ 2147483647 w 451"/>
                      <a:gd name="T11" fmla="*/ 2147483647 h 407"/>
                      <a:gd name="T12" fmla="*/ 2147483647 w 451"/>
                      <a:gd name="T13" fmla="*/ 2147483647 h 407"/>
                      <a:gd name="T14" fmla="*/ 2147483647 w 451"/>
                      <a:gd name="T15" fmla="*/ 2147483647 h 407"/>
                      <a:gd name="T16" fmla="*/ 2147483647 w 451"/>
                      <a:gd name="T17" fmla="*/ 2147483647 h 407"/>
                      <a:gd name="T18" fmla="*/ 2147483647 w 451"/>
                      <a:gd name="T19" fmla="*/ 2147483647 h 407"/>
                      <a:gd name="T20" fmla="*/ 2147483647 w 451"/>
                      <a:gd name="T21" fmla="*/ 0 h 407"/>
                      <a:gd name="T22" fmla="*/ 2147483647 w 451"/>
                      <a:gd name="T23" fmla="*/ 2147483647 h 407"/>
                      <a:gd name="T24" fmla="*/ 2147483647 w 451"/>
                      <a:gd name="T25" fmla="*/ 2147483647 h 407"/>
                      <a:gd name="T26" fmla="*/ 2147483647 w 451"/>
                      <a:gd name="T27" fmla="*/ 2147483647 h 407"/>
                      <a:gd name="T28" fmla="*/ 2147483647 w 451"/>
                      <a:gd name="T29" fmla="*/ 2147483647 h 407"/>
                      <a:gd name="T30" fmla="*/ 2147483647 w 451"/>
                      <a:gd name="T31" fmla="*/ 2147483647 h 407"/>
                      <a:gd name="T32" fmla="*/ 2147483647 w 451"/>
                      <a:gd name="T33" fmla="*/ 2147483647 h 407"/>
                      <a:gd name="T34" fmla="*/ 2147483647 w 451"/>
                      <a:gd name="T35" fmla="*/ 2147483647 h 407"/>
                      <a:gd name="T36" fmla="*/ 2147483647 w 451"/>
                      <a:gd name="T37" fmla="*/ 2147483647 h 407"/>
                      <a:gd name="T38" fmla="*/ 2147483647 w 451"/>
                      <a:gd name="T39" fmla="*/ 2147483647 h 407"/>
                      <a:gd name="T40" fmla="*/ 2147483647 w 451"/>
                      <a:gd name="T41" fmla="*/ 2147483647 h 407"/>
                      <a:gd name="T42" fmla="*/ 2147483647 w 451"/>
                      <a:gd name="T43" fmla="*/ 2147483647 h 407"/>
                      <a:gd name="T44" fmla="*/ 2147483647 w 451"/>
                      <a:gd name="T45" fmla="*/ 2147483647 h 407"/>
                      <a:gd name="T46" fmla="*/ 2147483647 w 451"/>
                      <a:gd name="T47" fmla="*/ 2147483647 h 407"/>
                      <a:gd name="T48" fmla="*/ 2147483647 w 451"/>
                      <a:gd name="T49" fmla="*/ 2147483647 h 407"/>
                      <a:gd name="T50" fmla="*/ 2147483647 w 451"/>
                      <a:gd name="T51" fmla="*/ 2147483647 h 407"/>
                      <a:gd name="T52" fmla="*/ 2147483647 w 451"/>
                      <a:gd name="T53" fmla="*/ 2147483647 h 407"/>
                      <a:gd name="T54" fmla="*/ 2147483647 w 451"/>
                      <a:gd name="T55" fmla="*/ 2147483647 h 407"/>
                      <a:gd name="T56" fmla="*/ 2147483647 w 451"/>
                      <a:gd name="T57" fmla="*/ 2147483647 h 407"/>
                      <a:gd name="T58" fmla="*/ 2147483647 w 451"/>
                      <a:gd name="T59" fmla="*/ 2147483647 h 407"/>
                      <a:gd name="T60" fmla="*/ 2147483647 w 451"/>
                      <a:gd name="T61" fmla="*/ 2147483647 h 407"/>
                      <a:gd name="T62" fmla="*/ 2147483647 w 451"/>
                      <a:gd name="T63" fmla="*/ 2147483647 h 407"/>
                      <a:gd name="T64" fmla="*/ 2147483647 w 451"/>
                      <a:gd name="T65" fmla="*/ 2147483647 h 407"/>
                      <a:gd name="T66" fmla="*/ 0 w 451"/>
                      <a:gd name="T67" fmla="*/ 2147483647 h 407"/>
                      <a:gd name="T68" fmla="*/ 2147483647 w 451"/>
                      <a:gd name="T69" fmla="*/ 2147483647 h 407"/>
                      <a:gd name="T70" fmla="*/ 2147483647 w 451"/>
                      <a:gd name="T71" fmla="*/ 2147483647 h 407"/>
                      <a:gd name="T72" fmla="*/ 2147483647 w 451"/>
                      <a:gd name="T73" fmla="*/ 2147483647 h 40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51"/>
                      <a:gd name="T112" fmla="*/ 0 h 407"/>
                      <a:gd name="T113" fmla="*/ 451 w 451"/>
                      <a:gd name="T114" fmla="*/ 407 h 40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51" h="407">
                        <a:moveTo>
                          <a:pt x="70" y="111"/>
                        </a:moveTo>
                        <a:lnTo>
                          <a:pt x="111" y="112"/>
                        </a:lnTo>
                        <a:lnTo>
                          <a:pt x="122" y="130"/>
                        </a:lnTo>
                        <a:lnTo>
                          <a:pt x="149" y="140"/>
                        </a:lnTo>
                        <a:lnTo>
                          <a:pt x="152" y="126"/>
                        </a:lnTo>
                        <a:lnTo>
                          <a:pt x="168" y="131"/>
                        </a:lnTo>
                        <a:lnTo>
                          <a:pt x="180" y="153"/>
                        </a:lnTo>
                        <a:lnTo>
                          <a:pt x="212" y="147"/>
                        </a:lnTo>
                        <a:lnTo>
                          <a:pt x="217" y="138"/>
                        </a:lnTo>
                        <a:lnTo>
                          <a:pt x="189" y="122"/>
                        </a:lnTo>
                        <a:lnTo>
                          <a:pt x="181" y="104"/>
                        </a:lnTo>
                        <a:lnTo>
                          <a:pt x="152" y="70"/>
                        </a:lnTo>
                        <a:lnTo>
                          <a:pt x="161" y="50"/>
                        </a:lnTo>
                        <a:lnTo>
                          <a:pt x="186" y="47"/>
                        </a:lnTo>
                        <a:lnTo>
                          <a:pt x="149" y="23"/>
                        </a:lnTo>
                        <a:lnTo>
                          <a:pt x="200" y="25"/>
                        </a:lnTo>
                        <a:lnTo>
                          <a:pt x="246" y="43"/>
                        </a:lnTo>
                        <a:lnTo>
                          <a:pt x="290" y="33"/>
                        </a:lnTo>
                        <a:lnTo>
                          <a:pt x="296" y="8"/>
                        </a:lnTo>
                        <a:lnTo>
                          <a:pt x="311" y="2"/>
                        </a:lnTo>
                        <a:lnTo>
                          <a:pt x="347" y="9"/>
                        </a:lnTo>
                        <a:lnTo>
                          <a:pt x="370" y="0"/>
                        </a:lnTo>
                        <a:lnTo>
                          <a:pt x="427" y="10"/>
                        </a:lnTo>
                        <a:lnTo>
                          <a:pt x="420" y="59"/>
                        </a:lnTo>
                        <a:lnTo>
                          <a:pt x="440" y="69"/>
                        </a:lnTo>
                        <a:lnTo>
                          <a:pt x="451" y="107"/>
                        </a:lnTo>
                        <a:lnTo>
                          <a:pt x="437" y="155"/>
                        </a:lnTo>
                        <a:lnTo>
                          <a:pt x="371" y="166"/>
                        </a:lnTo>
                        <a:lnTo>
                          <a:pt x="328" y="144"/>
                        </a:lnTo>
                        <a:lnTo>
                          <a:pt x="302" y="112"/>
                        </a:lnTo>
                        <a:lnTo>
                          <a:pt x="301" y="65"/>
                        </a:lnTo>
                        <a:lnTo>
                          <a:pt x="268" y="69"/>
                        </a:lnTo>
                        <a:lnTo>
                          <a:pt x="260" y="80"/>
                        </a:lnTo>
                        <a:lnTo>
                          <a:pt x="270" y="80"/>
                        </a:lnTo>
                        <a:lnTo>
                          <a:pt x="268" y="89"/>
                        </a:lnTo>
                        <a:lnTo>
                          <a:pt x="253" y="93"/>
                        </a:lnTo>
                        <a:lnTo>
                          <a:pt x="298" y="148"/>
                        </a:lnTo>
                        <a:lnTo>
                          <a:pt x="363" y="184"/>
                        </a:lnTo>
                        <a:lnTo>
                          <a:pt x="425" y="172"/>
                        </a:lnTo>
                        <a:lnTo>
                          <a:pt x="434" y="180"/>
                        </a:lnTo>
                        <a:lnTo>
                          <a:pt x="408" y="215"/>
                        </a:lnTo>
                        <a:lnTo>
                          <a:pt x="393" y="220"/>
                        </a:lnTo>
                        <a:lnTo>
                          <a:pt x="398" y="229"/>
                        </a:lnTo>
                        <a:lnTo>
                          <a:pt x="394" y="246"/>
                        </a:lnTo>
                        <a:lnTo>
                          <a:pt x="375" y="249"/>
                        </a:lnTo>
                        <a:lnTo>
                          <a:pt x="349" y="233"/>
                        </a:lnTo>
                        <a:lnTo>
                          <a:pt x="366" y="226"/>
                        </a:lnTo>
                        <a:lnTo>
                          <a:pt x="338" y="231"/>
                        </a:lnTo>
                        <a:lnTo>
                          <a:pt x="328" y="256"/>
                        </a:lnTo>
                        <a:lnTo>
                          <a:pt x="269" y="333"/>
                        </a:lnTo>
                        <a:lnTo>
                          <a:pt x="240" y="311"/>
                        </a:lnTo>
                        <a:lnTo>
                          <a:pt x="231" y="321"/>
                        </a:lnTo>
                        <a:lnTo>
                          <a:pt x="254" y="362"/>
                        </a:lnTo>
                        <a:lnTo>
                          <a:pt x="256" y="393"/>
                        </a:lnTo>
                        <a:lnTo>
                          <a:pt x="180" y="407"/>
                        </a:lnTo>
                        <a:lnTo>
                          <a:pt x="135" y="380"/>
                        </a:lnTo>
                        <a:lnTo>
                          <a:pt x="56" y="352"/>
                        </a:lnTo>
                        <a:lnTo>
                          <a:pt x="48" y="328"/>
                        </a:lnTo>
                        <a:lnTo>
                          <a:pt x="74" y="321"/>
                        </a:lnTo>
                        <a:lnTo>
                          <a:pt x="75" y="311"/>
                        </a:lnTo>
                        <a:lnTo>
                          <a:pt x="59" y="316"/>
                        </a:lnTo>
                        <a:lnTo>
                          <a:pt x="43" y="307"/>
                        </a:lnTo>
                        <a:lnTo>
                          <a:pt x="36" y="268"/>
                        </a:lnTo>
                        <a:lnTo>
                          <a:pt x="8" y="246"/>
                        </a:lnTo>
                        <a:lnTo>
                          <a:pt x="9" y="236"/>
                        </a:lnTo>
                        <a:lnTo>
                          <a:pt x="31" y="224"/>
                        </a:lnTo>
                        <a:lnTo>
                          <a:pt x="4" y="209"/>
                        </a:lnTo>
                        <a:lnTo>
                          <a:pt x="0" y="178"/>
                        </a:lnTo>
                        <a:lnTo>
                          <a:pt x="24" y="164"/>
                        </a:lnTo>
                        <a:lnTo>
                          <a:pt x="13" y="144"/>
                        </a:lnTo>
                        <a:lnTo>
                          <a:pt x="15" y="121"/>
                        </a:lnTo>
                        <a:lnTo>
                          <a:pt x="31" y="141"/>
                        </a:lnTo>
                        <a:lnTo>
                          <a:pt x="22" y="115"/>
                        </a:lnTo>
                        <a:lnTo>
                          <a:pt x="37" y="94"/>
                        </a:lnTo>
                        <a:lnTo>
                          <a:pt x="70" y="111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463" name="Freeform 127"/>
                  <p:cNvSpPr>
                    <a:spLocks/>
                  </p:cNvSpPr>
                  <p:nvPr/>
                </p:nvSpPr>
                <p:spPr bwMode="auto">
                  <a:xfrm>
                    <a:off x="6450013" y="1838325"/>
                    <a:ext cx="155575" cy="93663"/>
                  </a:xfrm>
                  <a:custGeom>
                    <a:avLst/>
                    <a:gdLst>
                      <a:gd name="T0" fmla="*/ 0 w 293"/>
                      <a:gd name="T1" fmla="*/ 2147483647 h 178"/>
                      <a:gd name="T2" fmla="*/ 2147483647 w 293"/>
                      <a:gd name="T3" fmla="*/ 2147483647 h 178"/>
                      <a:gd name="T4" fmla="*/ 2147483647 w 293"/>
                      <a:gd name="T5" fmla="*/ 2147483647 h 178"/>
                      <a:gd name="T6" fmla="*/ 2147483647 w 293"/>
                      <a:gd name="T7" fmla="*/ 2147483647 h 178"/>
                      <a:gd name="T8" fmla="*/ 2147483647 w 293"/>
                      <a:gd name="T9" fmla="*/ 2147483647 h 178"/>
                      <a:gd name="T10" fmla="*/ 2147483647 w 293"/>
                      <a:gd name="T11" fmla="*/ 2147483647 h 178"/>
                      <a:gd name="T12" fmla="*/ 2147483647 w 293"/>
                      <a:gd name="T13" fmla="*/ 2147483647 h 178"/>
                      <a:gd name="T14" fmla="*/ 2147483647 w 293"/>
                      <a:gd name="T15" fmla="*/ 2147483647 h 178"/>
                      <a:gd name="T16" fmla="*/ 2147483647 w 293"/>
                      <a:gd name="T17" fmla="*/ 2147483647 h 178"/>
                      <a:gd name="T18" fmla="*/ 2147483647 w 293"/>
                      <a:gd name="T19" fmla="*/ 0 h 178"/>
                      <a:gd name="T20" fmla="*/ 2147483647 w 293"/>
                      <a:gd name="T21" fmla="*/ 2147483647 h 178"/>
                      <a:gd name="T22" fmla="*/ 2147483647 w 293"/>
                      <a:gd name="T23" fmla="*/ 2147483647 h 178"/>
                      <a:gd name="T24" fmla="*/ 2147483647 w 293"/>
                      <a:gd name="T25" fmla="*/ 2147483647 h 178"/>
                      <a:gd name="T26" fmla="*/ 2147483647 w 293"/>
                      <a:gd name="T27" fmla="*/ 2147483647 h 178"/>
                      <a:gd name="T28" fmla="*/ 2147483647 w 293"/>
                      <a:gd name="T29" fmla="*/ 2147483647 h 178"/>
                      <a:gd name="T30" fmla="*/ 2147483647 w 293"/>
                      <a:gd name="T31" fmla="*/ 2147483647 h 178"/>
                      <a:gd name="T32" fmla="*/ 2147483647 w 293"/>
                      <a:gd name="T33" fmla="*/ 2147483647 h 178"/>
                      <a:gd name="T34" fmla="*/ 2147483647 w 293"/>
                      <a:gd name="T35" fmla="*/ 2147483647 h 178"/>
                      <a:gd name="T36" fmla="*/ 2147483647 w 293"/>
                      <a:gd name="T37" fmla="*/ 2147483647 h 178"/>
                      <a:gd name="T38" fmla="*/ 2147483647 w 293"/>
                      <a:gd name="T39" fmla="*/ 2147483647 h 178"/>
                      <a:gd name="T40" fmla="*/ 2147483647 w 293"/>
                      <a:gd name="T41" fmla="*/ 2147483647 h 178"/>
                      <a:gd name="T42" fmla="*/ 2147483647 w 293"/>
                      <a:gd name="T43" fmla="*/ 2147483647 h 178"/>
                      <a:gd name="T44" fmla="*/ 0 w 293"/>
                      <a:gd name="T45" fmla="*/ 2147483647 h 17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93"/>
                      <a:gd name="T70" fmla="*/ 0 h 178"/>
                      <a:gd name="T71" fmla="*/ 293 w 293"/>
                      <a:gd name="T72" fmla="*/ 178 h 178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93" h="178">
                        <a:moveTo>
                          <a:pt x="0" y="94"/>
                        </a:moveTo>
                        <a:lnTo>
                          <a:pt x="8" y="123"/>
                        </a:lnTo>
                        <a:lnTo>
                          <a:pt x="35" y="162"/>
                        </a:lnTo>
                        <a:lnTo>
                          <a:pt x="31" y="178"/>
                        </a:lnTo>
                        <a:lnTo>
                          <a:pt x="201" y="168"/>
                        </a:lnTo>
                        <a:lnTo>
                          <a:pt x="270" y="123"/>
                        </a:lnTo>
                        <a:lnTo>
                          <a:pt x="293" y="41"/>
                        </a:lnTo>
                        <a:lnTo>
                          <a:pt x="272" y="21"/>
                        </a:lnTo>
                        <a:lnTo>
                          <a:pt x="274" y="4"/>
                        </a:lnTo>
                        <a:lnTo>
                          <a:pt x="260" y="0"/>
                        </a:lnTo>
                        <a:lnTo>
                          <a:pt x="264" y="23"/>
                        </a:lnTo>
                        <a:lnTo>
                          <a:pt x="224" y="19"/>
                        </a:lnTo>
                        <a:lnTo>
                          <a:pt x="176" y="42"/>
                        </a:lnTo>
                        <a:lnTo>
                          <a:pt x="167" y="70"/>
                        </a:lnTo>
                        <a:lnTo>
                          <a:pt x="153" y="79"/>
                        </a:lnTo>
                        <a:lnTo>
                          <a:pt x="116" y="53"/>
                        </a:lnTo>
                        <a:lnTo>
                          <a:pt x="68" y="85"/>
                        </a:lnTo>
                        <a:lnTo>
                          <a:pt x="67" y="108"/>
                        </a:lnTo>
                        <a:lnTo>
                          <a:pt x="79" y="112"/>
                        </a:lnTo>
                        <a:lnTo>
                          <a:pt x="57" y="129"/>
                        </a:lnTo>
                        <a:lnTo>
                          <a:pt x="33" y="121"/>
                        </a:lnTo>
                        <a:lnTo>
                          <a:pt x="22" y="104"/>
                        </a:lnTo>
                        <a:lnTo>
                          <a:pt x="0" y="94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464" name="Freeform 128"/>
                  <p:cNvSpPr>
                    <a:spLocks/>
                  </p:cNvSpPr>
                  <p:nvPr/>
                </p:nvSpPr>
                <p:spPr bwMode="auto">
                  <a:xfrm>
                    <a:off x="6438901" y="2139950"/>
                    <a:ext cx="120650" cy="103188"/>
                  </a:xfrm>
                  <a:custGeom>
                    <a:avLst/>
                    <a:gdLst>
                      <a:gd name="T0" fmla="*/ 2147483647 w 229"/>
                      <a:gd name="T1" fmla="*/ 2147483647 h 193"/>
                      <a:gd name="T2" fmla="*/ 2147483647 w 229"/>
                      <a:gd name="T3" fmla="*/ 0 h 193"/>
                      <a:gd name="T4" fmla="*/ 2147483647 w 229"/>
                      <a:gd name="T5" fmla="*/ 2147483647 h 193"/>
                      <a:gd name="T6" fmla="*/ 2147483647 w 229"/>
                      <a:gd name="T7" fmla="*/ 2147483647 h 193"/>
                      <a:gd name="T8" fmla="*/ 2147483647 w 229"/>
                      <a:gd name="T9" fmla="*/ 2147483647 h 193"/>
                      <a:gd name="T10" fmla="*/ 2147483647 w 229"/>
                      <a:gd name="T11" fmla="*/ 2147483647 h 193"/>
                      <a:gd name="T12" fmla="*/ 2147483647 w 229"/>
                      <a:gd name="T13" fmla="*/ 2147483647 h 193"/>
                      <a:gd name="T14" fmla="*/ 2147483647 w 229"/>
                      <a:gd name="T15" fmla="*/ 2147483647 h 193"/>
                      <a:gd name="T16" fmla="*/ 0 w 229"/>
                      <a:gd name="T17" fmla="*/ 2147483647 h 193"/>
                      <a:gd name="T18" fmla="*/ 2147483647 w 229"/>
                      <a:gd name="T19" fmla="*/ 2147483647 h 193"/>
                      <a:gd name="T20" fmla="*/ 2147483647 w 229"/>
                      <a:gd name="T21" fmla="*/ 2147483647 h 193"/>
                      <a:gd name="T22" fmla="*/ 2147483647 w 229"/>
                      <a:gd name="T23" fmla="*/ 2147483647 h 193"/>
                      <a:gd name="T24" fmla="*/ 2147483647 w 229"/>
                      <a:gd name="T25" fmla="*/ 2147483647 h 193"/>
                      <a:gd name="T26" fmla="*/ 2147483647 w 229"/>
                      <a:gd name="T27" fmla="*/ 2147483647 h 19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29"/>
                      <a:gd name="T43" fmla="*/ 0 h 193"/>
                      <a:gd name="T44" fmla="*/ 229 w 229"/>
                      <a:gd name="T45" fmla="*/ 193 h 19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29" h="193">
                        <a:moveTo>
                          <a:pt x="23" y="39"/>
                        </a:moveTo>
                        <a:lnTo>
                          <a:pt x="58" y="0"/>
                        </a:lnTo>
                        <a:lnTo>
                          <a:pt x="100" y="2"/>
                        </a:lnTo>
                        <a:lnTo>
                          <a:pt x="177" y="17"/>
                        </a:lnTo>
                        <a:lnTo>
                          <a:pt x="229" y="71"/>
                        </a:lnTo>
                        <a:lnTo>
                          <a:pt x="173" y="113"/>
                        </a:lnTo>
                        <a:lnTo>
                          <a:pt x="57" y="142"/>
                        </a:lnTo>
                        <a:lnTo>
                          <a:pt x="8" y="193"/>
                        </a:lnTo>
                        <a:lnTo>
                          <a:pt x="0" y="175"/>
                        </a:lnTo>
                        <a:lnTo>
                          <a:pt x="21" y="159"/>
                        </a:lnTo>
                        <a:lnTo>
                          <a:pt x="30" y="122"/>
                        </a:lnTo>
                        <a:lnTo>
                          <a:pt x="14" y="79"/>
                        </a:lnTo>
                        <a:lnTo>
                          <a:pt x="11" y="39"/>
                        </a:lnTo>
                        <a:lnTo>
                          <a:pt x="23" y="39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</p:grpSp>
            <p:sp>
              <p:nvSpPr>
                <p:cNvPr id="288" name="Freeform 158"/>
                <p:cNvSpPr>
                  <a:spLocks/>
                </p:cNvSpPr>
                <p:nvPr/>
              </p:nvSpPr>
              <p:spPr bwMode="auto">
                <a:xfrm>
                  <a:off x="4926468" y="4488284"/>
                  <a:ext cx="1254242" cy="988686"/>
                </a:xfrm>
                <a:custGeom>
                  <a:avLst/>
                  <a:gdLst>
                    <a:gd name="T0" fmla="*/ 2147483646 w 2367"/>
                    <a:gd name="T1" fmla="*/ 2147483646 h 1841"/>
                    <a:gd name="T2" fmla="*/ 2147483646 w 2367"/>
                    <a:gd name="T3" fmla="*/ 2147483646 h 1841"/>
                    <a:gd name="T4" fmla="*/ 2147483646 w 2367"/>
                    <a:gd name="T5" fmla="*/ 2147483646 h 1841"/>
                    <a:gd name="T6" fmla="*/ 2147483646 w 2367"/>
                    <a:gd name="T7" fmla="*/ 2147483646 h 1841"/>
                    <a:gd name="T8" fmla="*/ 2147483646 w 2367"/>
                    <a:gd name="T9" fmla="*/ 2147483646 h 1841"/>
                    <a:gd name="T10" fmla="*/ 2147483646 w 2367"/>
                    <a:gd name="T11" fmla="*/ 2147483646 h 1841"/>
                    <a:gd name="T12" fmla="*/ 2147483646 w 2367"/>
                    <a:gd name="T13" fmla="*/ 2147483646 h 1841"/>
                    <a:gd name="T14" fmla="*/ 2147483646 w 2367"/>
                    <a:gd name="T15" fmla="*/ 2147483646 h 1841"/>
                    <a:gd name="T16" fmla="*/ 2147483646 w 2367"/>
                    <a:gd name="T17" fmla="*/ 2147483646 h 1841"/>
                    <a:gd name="T18" fmla="*/ 2147483646 w 2367"/>
                    <a:gd name="T19" fmla="*/ 2147483646 h 1841"/>
                    <a:gd name="T20" fmla="*/ 2147483646 w 2367"/>
                    <a:gd name="T21" fmla="*/ 2147483646 h 1841"/>
                    <a:gd name="T22" fmla="*/ 2147483646 w 2367"/>
                    <a:gd name="T23" fmla="*/ 2147483646 h 1841"/>
                    <a:gd name="T24" fmla="*/ 2147483646 w 2367"/>
                    <a:gd name="T25" fmla="*/ 2147483646 h 1841"/>
                    <a:gd name="T26" fmla="*/ 2147483646 w 2367"/>
                    <a:gd name="T27" fmla="*/ 2147483646 h 1841"/>
                    <a:gd name="T28" fmla="*/ 2147483646 w 2367"/>
                    <a:gd name="T29" fmla="*/ 2147483646 h 1841"/>
                    <a:gd name="T30" fmla="*/ 2147483646 w 2367"/>
                    <a:gd name="T31" fmla="*/ 2147483646 h 1841"/>
                    <a:gd name="T32" fmla="*/ 2147483646 w 2367"/>
                    <a:gd name="T33" fmla="*/ 0 h 1841"/>
                    <a:gd name="T34" fmla="*/ 2147483646 w 2367"/>
                    <a:gd name="T35" fmla="*/ 2147483646 h 1841"/>
                    <a:gd name="T36" fmla="*/ 2147483646 w 2367"/>
                    <a:gd name="T37" fmla="*/ 2147483646 h 1841"/>
                    <a:gd name="T38" fmla="*/ 2147483646 w 2367"/>
                    <a:gd name="T39" fmla="*/ 2147483646 h 1841"/>
                    <a:gd name="T40" fmla="*/ 2147483646 w 2367"/>
                    <a:gd name="T41" fmla="*/ 2147483646 h 1841"/>
                    <a:gd name="T42" fmla="*/ 2147483646 w 2367"/>
                    <a:gd name="T43" fmla="*/ 2147483646 h 1841"/>
                    <a:gd name="T44" fmla="*/ 2147483646 w 2367"/>
                    <a:gd name="T45" fmla="*/ 2147483646 h 1841"/>
                    <a:gd name="T46" fmla="*/ 2147483646 w 2367"/>
                    <a:gd name="T47" fmla="*/ 2147483646 h 1841"/>
                    <a:gd name="T48" fmla="*/ 2147483646 w 2367"/>
                    <a:gd name="T49" fmla="*/ 2147483646 h 1841"/>
                    <a:gd name="T50" fmla="*/ 2147483646 w 2367"/>
                    <a:gd name="T51" fmla="*/ 2147483646 h 1841"/>
                    <a:gd name="T52" fmla="*/ 2147483646 w 2367"/>
                    <a:gd name="T53" fmla="*/ 2147483646 h 1841"/>
                    <a:gd name="T54" fmla="*/ 2147483646 w 2367"/>
                    <a:gd name="T55" fmla="*/ 2147483646 h 1841"/>
                    <a:gd name="T56" fmla="*/ 2147483646 w 2367"/>
                    <a:gd name="T57" fmla="*/ 2147483646 h 1841"/>
                    <a:gd name="T58" fmla="*/ 2147483646 w 2367"/>
                    <a:gd name="T59" fmla="*/ 2147483646 h 1841"/>
                    <a:gd name="T60" fmla="*/ 2147483646 w 2367"/>
                    <a:gd name="T61" fmla="*/ 2147483646 h 1841"/>
                    <a:gd name="T62" fmla="*/ 2147483646 w 2367"/>
                    <a:gd name="T63" fmla="*/ 2147483646 h 1841"/>
                    <a:gd name="T64" fmla="*/ 2147483646 w 2367"/>
                    <a:gd name="T65" fmla="*/ 2147483646 h 1841"/>
                    <a:gd name="T66" fmla="*/ 2147483646 w 2367"/>
                    <a:gd name="T67" fmla="*/ 2147483646 h 1841"/>
                    <a:gd name="T68" fmla="*/ 2147483646 w 2367"/>
                    <a:gd name="T69" fmla="*/ 2147483646 h 1841"/>
                    <a:gd name="T70" fmla="*/ 2147483646 w 2367"/>
                    <a:gd name="T71" fmla="*/ 2147483646 h 1841"/>
                    <a:gd name="T72" fmla="*/ 2147483646 w 2367"/>
                    <a:gd name="T73" fmla="*/ 2147483646 h 1841"/>
                    <a:gd name="T74" fmla="*/ 2147483646 w 2367"/>
                    <a:gd name="T75" fmla="*/ 2147483646 h 1841"/>
                    <a:gd name="T76" fmla="*/ 2147483646 w 2367"/>
                    <a:gd name="T77" fmla="*/ 2147483646 h 1841"/>
                    <a:gd name="T78" fmla="*/ 2147483646 w 2367"/>
                    <a:gd name="T79" fmla="*/ 2147483646 h 1841"/>
                    <a:gd name="T80" fmla="*/ 2147483646 w 2367"/>
                    <a:gd name="T81" fmla="*/ 2147483646 h 1841"/>
                    <a:gd name="T82" fmla="*/ 2147483646 w 2367"/>
                    <a:gd name="T83" fmla="*/ 2147483646 h 1841"/>
                    <a:gd name="T84" fmla="*/ 2147483646 w 2367"/>
                    <a:gd name="T85" fmla="*/ 2147483646 h 1841"/>
                    <a:gd name="T86" fmla="*/ 2147483646 w 2367"/>
                    <a:gd name="T87" fmla="*/ 2147483646 h 1841"/>
                    <a:gd name="T88" fmla="*/ 0 w 2367"/>
                    <a:gd name="T89" fmla="*/ 2147483646 h 1841"/>
                    <a:gd name="T90" fmla="*/ 2147483646 w 2367"/>
                    <a:gd name="T91" fmla="*/ 2147483646 h 1841"/>
                    <a:gd name="T92" fmla="*/ 2147483646 w 2367"/>
                    <a:gd name="T93" fmla="*/ 2147483646 h 1841"/>
                    <a:gd name="T94" fmla="*/ 2147483646 w 2367"/>
                    <a:gd name="T95" fmla="*/ 2147483646 h 1841"/>
                    <a:gd name="T96" fmla="*/ 2147483646 w 2367"/>
                    <a:gd name="T97" fmla="*/ 2147483646 h 1841"/>
                    <a:gd name="T98" fmla="*/ 2147483646 w 2367"/>
                    <a:gd name="T99" fmla="*/ 2147483646 h 1841"/>
                    <a:gd name="T100" fmla="*/ 2147483646 w 2367"/>
                    <a:gd name="T101" fmla="*/ 2147483646 h 1841"/>
                    <a:gd name="T102" fmla="*/ 2147483646 w 2367"/>
                    <a:gd name="T103" fmla="*/ 2147483646 h 1841"/>
                    <a:gd name="T104" fmla="*/ 2147483646 w 2367"/>
                    <a:gd name="T105" fmla="*/ 2147483646 h 184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367"/>
                    <a:gd name="T160" fmla="*/ 0 h 1841"/>
                    <a:gd name="T161" fmla="*/ 2367 w 2367"/>
                    <a:gd name="T162" fmla="*/ 1841 h 184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367" h="1841">
                      <a:moveTo>
                        <a:pt x="1318" y="1767"/>
                      </a:moveTo>
                      <a:lnTo>
                        <a:pt x="1353" y="1715"/>
                      </a:lnTo>
                      <a:lnTo>
                        <a:pt x="1369" y="1715"/>
                      </a:lnTo>
                      <a:lnTo>
                        <a:pt x="1374" y="1699"/>
                      </a:lnTo>
                      <a:lnTo>
                        <a:pt x="1435" y="1684"/>
                      </a:lnTo>
                      <a:lnTo>
                        <a:pt x="1435" y="1669"/>
                      </a:lnTo>
                      <a:lnTo>
                        <a:pt x="1359" y="1638"/>
                      </a:lnTo>
                      <a:lnTo>
                        <a:pt x="1353" y="1611"/>
                      </a:lnTo>
                      <a:lnTo>
                        <a:pt x="1374" y="1581"/>
                      </a:lnTo>
                      <a:lnTo>
                        <a:pt x="1378" y="1550"/>
                      </a:lnTo>
                      <a:lnTo>
                        <a:pt x="1398" y="1545"/>
                      </a:lnTo>
                      <a:lnTo>
                        <a:pt x="1398" y="1530"/>
                      </a:lnTo>
                      <a:lnTo>
                        <a:pt x="1368" y="1504"/>
                      </a:lnTo>
                      <a:lnTo>
                        <a:pt x="1383" y="1467"/>
                      </a:lnTo>
                      <a:lnTo>
                        <a:pt x="1403" y="1472"/>
                      </a:lnTo>
                      <a:lnTo>
                        <a:pt x="1403" y="1442"/>
                      </a:lnTo>
                      <a:lnTo>
                        <a:pt x="1434" y="1452"/>
                      </a:lnTo>
                      <a:lnTo>
                        <a:pt x="1459" y="1447"/>
                      </a:lnTo>
                      <a:lnTo>
                        <a:pt x="1495" y="1467"/>
                      </a:lnTo>
                      <a:lnTo>
                        <a:pt x="1505" y="1452"/>
                      </a:lnTo>
                      <a:lnTo>
                        <a:pt x="1546" y="1435"/>
                      </a:lnTo>
                      <a:lnTo>
                        <a:pt x="1582" y="1394"/>
                      </a:lnTo>
                      <a:lnTo>
                        <a:pt x="1628" y="1389"/>
                      </a:lnTo>
                      <a:lnTo>
                        <a:pt x="1663" y="1410"/>
                      </a:lnTo>
                      <a:lnTo>
                        <a:pt x="1684" y="1400"/>
                      </a:lnTo>
                      <a:lnTo>
                        <a:pt x="1720" y="1327"/>
                      </a:lnTo>
                      <a:lnTo>
                        <a:pt x="1749" y="1322"/>
                      </a:lnTo>
                      <a:lnTo>
                        <a:pt x="1810" y="1254"/>
                      </a:lnTo>
                      <a:lnTo>
                        <a:pt x="1815" y="1239"/>
                      </a:lnTo>
                      <a:lnTo>
                        <a:pt x="1851" y="1188"/>
                      </a:lnTo>
                      <a:lnTo>
                        <a:pt x="1876" y="1203"/>
                      </a:lnTo>
                      <a:lnTo>
                        <a:pt x="1902" y="1172"/>
                      </a:lnTo>
                      <a:lnTo>
                        <a:pt x="1932" y="1167"/>
                      </a:lnTo>
                      <a:lnTo>
                        <a:pt x="1968" y="1151"/>
                      </a:lnTo>
                      <a:lnTo>
                        <a:pt x="1994" y="1120"/>
                      </a:lnTo>
                      <a:lnTo>
                        <a:pt x="2038" y="1110"/>
                      </a:lnTo>
                      <a:lnTo>
                        <a:pt x="2049" y="1079"/>
                      </a:lnTo>
                      <a:lnTo>
                        <a:pt x="2079" y="1069"/>
                      </a:lnTo>
                      <a:lnTo>
                        <a:pt x="2100" y="1042"/>
                      </a:lnTo>
                      <a:lnTo>
                        <a:pt x="2105" y="986"/>
                      </a:lnTo>
                      <a:lnTo>
                        <a:pt x="2084" y="961"/>
                      </a:lnTo>
                      <a:lnTo>
                        <a:pt x="2074" y="935"/>
                      </a:lnTo>
                      <a:lnTo>
                        <a:pt x="2054" y="940"/>
                      </a:lnTo>
                      <a:lnTo>
                        <a:pt x="2022" y="894"/>
                      </a:lnTo>
                      <a:lnTo>
                        <a:pt x="2057" y="841"/>
                      </a:lnTo>
                      <a:lnTo>
                        <a:pt x="2088" y="832"/>
                      </a:lnTo>
                      <a:lnTo>
                        <a:pt x="2115" y="789"/>
                      </a:lnTo>
                      <a:lnTo>
                        <a:pt x="2153" y="767"/>
                      </a:lnTo>
                      <a:lnTo>
                        <a:pt x="2214" y="648"/>
                      </a:lnTo>
                      <a:lnTo>
                        <a:pt x="2319" y="597"/>
                      </a:lnTo>
                      <a:lnTo>
                        <a:pt x="2358" y="583"/>
                      </a:lnTo>
                      <a:lnTo>
                        <a:pt x="2367" y="516"/>
                      </a:lnTo>
                      <a:lnTo>
                        <a:pt x="2330" y="444"/>
                      </a:lnTo>
                      <a:lnTo>
                        <a:pt x="2314" y="446"/>
                      </a:lnTo>
                      <a:lnTo>
                        <a:pt x="2270" y="409"/>
                      </a:lnTo>
                      <a:lnTo>
                        <a:pt x="2225" y="417"/>
                      </a:lnTo>
                      <a:lnTo>
                        <a:pt x="2185" y="355"/>
                      </a:lnTo>
                      <a:lnTo>
                        <a:pt x="2176" y="300"/>
                      </a:lnTo>
                      <a:lnTo>
                        <a:pt x="2156" y="277"/>
                      </a:lnTo>
                      <a:lnTo>
                        <a:pt x="2161" y="250"/>
                      </a:lnTo>
                      <a:lnTo>
                        <a:pt x="2112" y="166"/>
                      </a:lnTo>
                      <a:lnTo>
                        <a:pt x="2092" y="164"/>
                      </a:lnTo>
                      <a:lnTo>
                        <a:pt x="2103" y="131"/>
                      </a:lnTo>
                      <a:lnTo>
                        <a:pt x="2094" y="101"/>
                      </a:lnTo>
                      <a:lnTo>
                        <a:pt x="2115" y="71"/>
                      </a:lnTo>
                      <a:lnTo>
                        <a:pt x="2147" y="32"/>
                      </a:lnTo>
                      <a:lnTo>
                        <a:pt x="2163" y="23"/>
                      </a:lnTo>
                      <a:lnTo>
                        <a:pt x="2138" y="0"/>
                      </a:lnTo>
                      <a:lnTo>
                        <a:pt x="2107" y="16"/>
                      </a:lnTo>
                      <a:lnTo>
                        <a:pt x="2107" y="36"/>
                      </a:lnTo>
                      <a:lnTo>
                        <a:pt x="2031" y="62"/>
                      </a:lnTo>
                      <a:lnTo>
                        <a:pt x="2036" y="92"/>
                      </a:lnTo>
                      <a:lnTo>
                        <a:pt x="2027" y="148"/>
                      </a:lnTo>
                      <a:lnTo>
                        <a:pt x="1991" y="170"/>
                      </a:lnTo>
                      <a:lnTo>
                        <a:pt x="1986" y="185"/>
                      </a:lnTo>
                      <a:lnTo>
                        <a:pt x="1945" y="180"/>
                      </a:lnTo>
                      <a:lnTo>
                        <a:pt x="1920" y="206"/>
                      </a:lnTo>
                      <a:lnTo>
                        <a:pt x="1925" y="221"/>
                      </a:lnTo>
                      <a:lnTo>
                        <a:pt x="1910" y="231"/>
                      </a:lnTo>
                      <a:lnTo>
                        <a:pt x="1889" y="201"/>
                      </a:lnTo>
                      <a:lnTo>
                        <a:pt x="1869" y="202"/>
                      </a:lnTo>
                      <a:lnTo>
                        <a:pt x="1823" y="222"/>
                      </a:lnTo>
                      <a:lnTo>
                        <a:pt x="1808" y="212"/>
                      </a:lnTo>
                      <a:lnTo>
                        <a:pt x="1792" y="217"/>
                      </a:lnTo>
                      <a:lnTo>
                        <a:pt x="1755" y="197"/>
                      </a:lnTo>
                      <a:lnTo>
                        <a:pt x="1750" y="166"/>
                      </a:lnTo>
                      <a:lnTo>
                        <a:pt x="1740" y="161"/>
                      </a:lnTo>
                      <a:lnTo>
                        <a:pt x="1725" y="193"/>
                      </a:lnTo>
                      <a:lnTo>
                        <a:pt x="1694" y="198"/>
                      </a:lnTo>
                      <a:lnTo>
                        <a:pt x="1679" y="173"/>
                      </a:lnTo>
                      <a:lnTo>
                        <a:pt x="1663" y="173"/>
                      </a:lnTo>
                      <a:lnTo>
                        <a:pt x="1648" y="188"/>
                      </a:lnTo>
                      <a:lnTo>
                        <a:pt x="1623" y="167"/>
                      </a:lnTo>
                      <a:lnTo>
                        <a:pt x="1617" y="147"/>
                      </a:lnTo>
                      <a:lnTo>
                        <a:pt x="1597" y="157"/>
                      </a:lnTo>
                      <a:lnTo>
                        <a:pt x="1597" y="198"/>
                      </a:lnTo>
                      <a:lnTo>
                        <a:pt x="1572" y="225"/>
                      </a:lnTo>
                      <a:lnTo>
                        <a:pt x="1546" y="220"/>
                      </a:lnTo>
                      <a:lnTo>
                        <a:pt x="1515" y="220"/>
                      </a:lnTo>
                      <a:lnTo>
                        <a:pt x="1495" y="240"/>
                      </a:lnTo>
                      <a:lnTo>
                        <a:pt x="1470" y="210"/>
                      </a:lnTo>
                      <a:lnTo>
                        <a:pt x="1434" y="216"/>
                      </a:lnTo>
                      <a:lnTo>
                        <a:pt x="1419" y="241"/>
                      </a:lnTo>
                      <a:lnTo>
                        <a:pt x="1413" y="277"/>
                      </a:lnTo>
                      <a:lnTo>
                        <a:pt x="1373" y="277"/>
                      </a:lnTo>
                      <a:lnTo>
                        <a:pt x="1347" y="298"/>
                      </a:lnTo>
                      <a:lnTo>
                        <a:pt x="1332" y="298"/>
                      </a:lnTo>
                      <a:lnTo>
                        <a:pt x="1301" y="324"/>
                      </a:lnTo>
                      <a:lnTo>
                        <a:pt x="1276" y="329"/>
                      </a:lnTo>
                      <a:lnTo>
                        <a:pt x="1292" y="355"/>
                      </a:lnTo>
                      <a:lnTo>
                        <a:pt x="1277" y="370"/>
                      </a:lnTo>
                      <a:lnTo>
                        <a:pt x="1282" y="396"/>
                      </a:lnTo>
                      <a:lnTo>
                        <a:pt x="1308" y="401"/>
                      </a:lnTo>
                      <a:lnTo>
                        <a:pt x="1323" y="420"/>
                      </a:lnTo>
                      <a:lnTo>
                        <a:pt x="1333" y="440"/>
                      </a:lnTo>
                      <a:lnTo>
                        <a:pt x="1374" y="446"/>
                      </a:lnTo>
                      <a:lnTo>
                        <a:pt x="1369" y="461"/>
                      </a:lnTo>
                      <a:lnTo>
                        <a:pt x="1338" y="466"/>
                      </a:lnTo>
                      <a:lnTo>
                        <a:pt x="1324" y="486"/>
                      </a:lnTo>
                      <a:lnTo>
                        <a:pt x="1329" y="539"/>
                      </a:lnTo>
                      <a:lnTo>
                        <a:pt x="1314" y="544"/>
                      </a:lnTo>
                      <a:lnTo>
                        <a:pt x="1314" y="579"/>
                      </a:lnTo>
                      <a:lnTo>
                        <a:pt x="1341" y="630"/>
                      </a:lnTo>
                      <a:lnTo>
                        <a:pt x="1341" y="656"/>
                      </a:lnTo>
                      <a:lnTo>
                        <a:pt x="1331" y="671"/>
                      </a:lnTo>
                      <a:lnTo>
                        <a:pt x="1341" y="687"/>
                      </a:lnTo>
                      <a:lnTo>
                        <a:pt x="1331" y="699"/>
                      </a:lnTo>
                      <a:lnTo>
                        <a:pt x="1333" y="736"/>
                      </a:lnTo>
                      <a:lnTo>
                        <a:pt x="1316" y="789"/>
                      </a:lnTo>
                      <a:lnTo>
                        <a:pt x="1336" y="852"/>
                      </a:lnTo>
                      <a:lnTo>
                        <a:pt x="1320" y="935"/>
                      </a:lnTo>
                      <a:lnTo>
                        <a:pt x="1324" y="1068"/>
                      </a:lnTo>
                      <a:lnTo>
                        <a:pt x="1101" y="1276"/>
                      </a:lnTo>
                      <a:lnTo>
                        <a:pt x="879" y="1505"/>
                      </a:lnTo>
                      <a:lnTo>
                        <a:pt x="846" y="1550"/>
                      </a:lnTo>
                      <a:lnTo>
                        <a:pt x="785" y="1555"/>
                      </a:lnTo>
                      <a:lnTo>
                        <a:pt x="780" y="1570"/>
                      </a:lnTo>
                      <a:lnTo>
                        <a:pt x="759" y="1570"/>
                      </a:lnTo>
                      <a:lnTo>
                        <a:pt x="754" y="1591"/>
                      </a:lnTo>
                      <a:lnTo>
                        <a:pt x="739" y="1591"/>
                      </a:lnTo>
                      <a:lnTo>
                        <a:pt x="732" y="1530"/>
                      </a:lnTo>
                      <a:lnTo>
                        <a:pt x="686" y="1514"/>
                      </a:lnTo>
                      <a:lnTo>
                        <a:pt x="676" y="1530"/>
                      </a:lnTo>
                      <a:lnTo>
                        <a:pt x="641" y="1499"/>
                      </a:lnTo>
                      <a:lnTo>
                        <a:pt x="641" y="1448"/>
                      </a:lnTo>
                      <a:lnTo>
                        <a:pt x="625" y="1428"/>
                      </a:lnTo>
                      <a:lnTo>
                        <a:pt x="600" y="1422"/>
                      </a:lnTo>
                      <a:lnTo>
                        <a:pt x="547" y="1370"/>
                      </a:lnTo>
                      <a:lnTo>
                        <a:pt x="542" y="1345"/>
                      </a:lnTo>
                      <a:lnTo>
                        <a:pt x="527" y="1340"/>
                      </a:lnTo>
                      <a:lnTo>
                        <a:pt x="512" y="1355"/>
                      </a:lnTo>
                      <a:lnTo>
                        <a:pt x="481" y="1345"/>
                      </a:lnTo>
                      <a:lnTo>
                        <a:pt x="461" y="1356"/>
                      </a:lnTo>
                      <a:lnTo>
                        <a:pt x="440" y="1324"/>
                      </a:lnTo>
                      <a:lnTo>
                        <a:pt x="425" y="1326"/>
                      </a:lnTo>
                      <a:lnTo>
                        <a:pt x="373" y="1263"/>
                      </a:lnTo>
                      <a:lnTo>
                        <a:pt x="332" y="1238"/>
                      </a:lnTo>
                      <a:lnTo>
                        <a:pt x="306" y="1207"/>
                      </a:lnTo>
                      <a:lnTo>
                        <a:pt x="281" y="1192"/>
                      </a:lnTo>
                      <a:lnTo>
                        <a:pt x="276" y="1176"/>
                      </a:lnTo>
                      <a:lnTo>
                        <a:pt x="245" y="1151"/>
                      </a:lnTo>
                      <a:lnTo>
                        <a:pt x="250" y="1136"/>
                      </a:lnTo>
                      <a:lnTo>
                        <a:pt x="235" y="1100"/>
                      </a:lnTo>
                      <a:lnTo>
                        <a:pt x="220" y="1090"/>
                      </a:lnTo>
                      <a:lnTo>
                        <a:pt x="199" y="1115"/>
                      </a:lnTo>
                      <a:lnTo>
                        <a:pt x="173" y="1115"/>
                      </a:lnTo>
                      <a:lnTo>
                        <a:pt x="167" y="1136"/>
                      </a:lnTo>
                      <a:lnTo>
                        <a:pt x="153" y="1151"/>
                      </a:lnTo>
                      <a:lnTo>
                        <a:pt x="106" y="1167"/>
                      </a:lnTo>
                      <a:lnTo>
                        <a:pt x="106" y="1183"/>
                      </a:lnTo>
                      <a:lnTo>
                        <a:pt x="86" y="1198"/>
                      </a:lnTo>
                      <a:lnTo>
                        <a:pt x="90" y="1215"/>
                      </a:lnTo>
                      <a:lnTo>
                        <a:pt x="90" y="1239"/>
                      </a:lnTo>
                      <a:lnTo>
                        <a:pt x="67" y="1227"/>
                      </a:lnTo>
                      <a:lnTo>
                        <a:pt x="50" y="1203"/>
                      </a:lnTo>
                      <a:lnTo>
                        <a:pt x="40" y="1234"/>
                      </a:lnTo>
                      <a:lnTo>
                        <a:pt x="50" y="1239"/>
                      </a:lnTo>
                      <a:lnTo>
                        <a:pt x="25" y="1275"/>
                      </a:lnTo>
                      <a:lnTo>
                        <a:pt x="30" y="1313"/>
                      </a:lnTo>
                      <a:lnTo>
                        <a:pt x="0" y="1352"/>
                      </a:lnTo>
                      <a:lnTo>
                        <a:pt x="21" y="1357"/>
                      </a:lnTo>
                      <a:lnTo>
                        <a:pt x="39" y="1412"/>
                      </a:lnTo>
                      <a:lnTo>
                        <a:pt x="138" y="1453"/>
                      </a:lnTo>
                      <a:lnTo>
                        <a:pt x="180" y="1486"/>
                      </a:lnTo>
                      <a:lnTo>
                        <a:pt x="275" y="1491"/>
                      </a:lnTo>
                      <a:lnTo>
                        <a:pt x="355" y="1527"/>
                      </a:lnTo>
                      <a:lnTo>
                        <a:pt x="393" y="1554"/>
                      </a:lnTo>
                      <a:lnTo>
                        <a:pt x="440" y="1546"/>
                      </a:lnTo>
                      <a:lnTo>
                        <a:pt x="505" y="1587"/>
                      </a:lnTo>
                      <a:lnTo>
                        <a:pt x="495" y="1593"/>
                      </a:lnTo>
                      <a:lnTo>
                        <a:pt x="513" y="1688"/>
                      </a:lnTo>
                      <a:lnTo>
                        <a:pt x="539" y="1734"/>
                      </a:lnTo>
                      <a:lnTo>
                        <a:pt x="621" y="1804"/>
                      </a:lnTo>
                      <a:lnTo>
                        <a:pt x="661" y="1804"/>
                      </a:lnTo>
                      <a:lnTo>
                        <a:pt x="684" y="1824"/>
                      </a:lnTo>
                      <a:lnTo>
                        <a:pt x="736" y="1838"/>
                      </a:lnTo>
                      <a:lnTo>
                        <a:pt x="746" y="1831"/>
                      </a:lnTo>
                      <a:lnTo>
                        <a:pt x="782" y="1841"/>
                      </a:lnTo>
                      <a:lnTo>
                        <a:pt x="810" y="1836"/>
                      </a:lnTo>
                      <a:lnTo>
                        <a:pt x="834" y="1805"/>
                      </a:lnTo>
                      <a:lnTo>
                        <a:pt x="916" y="1764"/>
                      </a:lnTo>
                      <a:lnTo>
                        <a:pt x="940" y="1766"/>
                      </a:lnTo>
                      <a:lnTo>
                        <a:pt x="990" y="1749"/>
                      </a:lnTo>
                      <a:lnTo>
                        <a:pt x="1005" y="1757"/>
                      </a:lnTo>
                      <a:lnTo>
                        <a:pt x="1082" y="1757"/>
                      </a:lnTo>
                      <a:lnTo>
                        <a:pt x="1121" y="1772"/>
                      </a:lnTo>
                      <a:lnTo>
                        <a:pt x="1170" y="1767"/>
                      </a:lnTo>
                      <a:lnTo>
                        <a:pt x="1213" y="1787"/>
                      </a:lnTo>
                      <a:lnTo>
                        <a:pt x="1251" y="1825"/>
                      </a:lnTo>
                      <a:lnTo>
                        <a:pt x="1315" y="1836"/>
                      </a:lnTo>
                      <a:lnTo>
                        <a:pt x="1339" y="1832"/>
                      </a:lnTo>
                      <a:lnTo>
                        <a:pt x="1318" y="176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9" name="Freeform 160"/>
                <p:cNvSpPr>
                  <a:spLocks/>
                </p:cNvSpPr>
                <p:nvPr/>
              </p:nvSpPr>
              <p:spPr bwMode="auto">
                <a:xfrm>
                  <a:off x="5625033" y="4281978"/>
                  <a:ext cx="946238" cy="1260060"/>
                </a:xfrm>
                <a:custGeom>
                  <a:avLst/>
                  <a:gdLst>
                    <a:gd name="T0" fmla="*/ 2147483646 w 1785"/>
                    <a:gd name="T1" fmla="*/ 2147483646 h 2348"/>
                    <a:gd name="T2" fmla="*/ 2147483646 w 1785"/>
                    <a:gd name="T3" fmla="*/ 2147483646 h 2348"/>
                    <a:gd name="T4" fmla="*/ 2147483646 w 1785"/>
                    <a:gd name="T5" fmla="*/ 2147483646 h 2348"/>
                    <a:gd name="T6" fmla="*/ 2147483646 w 1785"/>
                    <a:gd name="T7" fmla="*/ 2147483646 h 2348"/>
                    <a:gd name="T8" fmla="*/ 2147483646 w 1785"/>
                    <a:gd name="T9" fmla="*/ 2147483646 h 2348"/>
                    <a:gd name="T10" fmla="*/ 2147483646 w 1785"/>
                    <a:gd name="T11" fmla="*/ 2147483646 h 2348"/>
                    <a:gd name="T12" fmla="*/ 2147483646 w 1785"/>
                    <a:gd name="T13" fmla="*/ 2147483646 h 2348"/>
                    <a:gd name="T14" fmla="*/ 2147483646 w 1785"/>
                    <a:gd name="T15" fmla="*/ 2147483646 h 2348"/>
                    <a:gd name="T16" fmla="*/ 2147483646 w 1785"/>
                    <a:gd name="T17" fmla="*/ 2147483646 h 2348"/>
                    <a:gd name="T18" fmla="*/ 2147483646 w 1785"/>
                    <a:gd name="T19" fmla="*/ 2147483646 h 2348"/>
                    <a:gd name="T20" fmla="*/ 2147483646 w 1785"/>
                    <a:gd name="T21" fmla="*/ 2147483646 h 2348"/>
                    <a:gd name="T22" fmla="*/ 2147483646 w 1785"/>
                    <a:gd name="T23" fmla="*/ 2147483646 h 2348"/>
                    <a:gd name="T24" fmla="*/ 2147483646 w 1785"/>
                    <a:gd name="T25" fmla="*/ 2147483646 h 2348"/>
                    <a:gd name="T26" fmla="*/ 2147483646 w 1785"/>
                    <a:gd name="T27" fmla="*/ 2147483646 h 2348"/>
                    <a:gd name="T28" fmla="*/ 2147483646 w 1785"/>
                    <a:gd name="T29" fmla="*/ 2147483646 h 2348"/>
                    <a:gd name="T30" fmla="*/ 2147483646 w 1785"/>
                    <a:gd name="T31" fmla="*/ 2147483646 h 2348"/>
                    <a:gd name="T32" fmla="*/ 2147483646 w 1785"/>
                    <a:gd name="T33" fmla="*/ 2147483646 h 2348"/>
                    <a:gd name="T34" fmla="*/ 2147483646 w 1785"/>
                    <a:gd name="T35" fmla="*/ 2147483646 h 2348"/>
                    <a:gd name="T36" fmla="*/ 2147483646 w 1785"/>
                    <a:gd name="T37" fmla="*/ 2147483646 h 2348"/>
                    <a:gd name="T38" fmla="*/ 2147483646 w 1785"/>
                    <a:gd name="T39" fmla="*/ 2147483646 h 2348"/>
                    <a:gd name="T40" fmla="*/ 2147483646 w 1785"/>
                    <a:gd name="T41" fmla="*/ 2147483646 h 2348"/>
                    <a:gd name="T42" fmla="*/ 2147483646 w 1785"/>
                    <a:gd name="T43" fmla="*/ 2147483646 h 2348"/>
                    <a:gd name="T44" fmla="*/ 2147483646 w 1785"/>
                    <a:gd name="T45" fmla="*/ 2147483646 h 2348"/>
                    <a:gd name="T46" fmla="*/ 2147483646 w 1785"/>
                    <a:gd name="T47" fmla="*/ 2147483646 h 2348"/>
                    <a:gd name="T48" fmla="*/ 2147483646 w 1785"/>
                    <a:gd name="T49" fmla="*/ 2147483646 h 2348"/>
                    <a:gd name="T50" fmla="*/ 2147483646 w 1785"/>
                    <a:gd name="T51" fmla="*/ 2147483646 h 2348"/>
                    <a:gd name="T52" fmla="*/ 2147483646 w 1785"/>
                    <a:gd name="T53" fmla="*/ 2147483646 h 2348"/>
                    <a:gd name="T54" fmla="*/ 2147483646 w 1785"/>
                    <a:gd name="T55" fmla="*/ 2147483646 h 2348"/>
                    <a:gd name="T56" fmla="*/ 2147483646 w 1785"/>
                    <a:gd name="T57" fmla="*/ 2147483646 h 2348"/>
                    <a:gd name="T58" fmla="*/ 2147483646 w 1785"/>
                    <a:gd name="T59" fmla="*/ 2147483646 h 2348"/>
                    <a:gd name="T60" fmla="*/ 2147483646 w 1785"/>
                    <a:gd name="T61" fmla="*/ 2147483646 h 2348"/>
                    <a:gd name="T62" fmla="*/ 2147483646 w 1785"/>
                    <a:gd name="T63" fmla="*/ 2147483646 h 2348"/>
                    <a:gd name="T64" fmla="*/ 2147483646 w 1785"/>
                    <a:gd name="T65" fmla="*/ 2147483646 h 2348"/>
                    <a:gd name="T66" fmla="*/ 2147483646 w 1785"/>
                    <a:gd name="T67" fmla="*/ 2147483646 h 2348"/>
                    <a:gd name="T68" fmla="*/ 2147483646 w 1785"/>
                    <a:gd name="T69" fmla="*/ 2147483646 h 2348"/>
                    <a:gd name="T70" fmla="*/ 2147483646 w 1785"/>
                    <a:gd name="T71" fmla="*/ 2147483646 h 2348"/>
                    <a:gd name="T72" fmla="*/ 2147483646 w 1785"/>
                    <a:gd name="T73" fmla="*/ 2147483646 h 2348"/>
                    <a:gd name="T74" fmla="*/ 2147483646 w 1785"/>
                    <a:gd name="T75" fmla="*/ 2147483646 h 2348"/>
                    <a:gd name="T76" fmla="*/ 2147483646 w 1785"/>
                    <a:gd name="T77" fmla="*/ 2147483646 h 2348"/>
                    <a:gd name="T78" fmla="*/ 2147483646 w 1785"/>
                    <a:gd name="T79" fmla="*/ 2147483646 h 2348"/>
                    <a:gd name="T80" fmla="*/ 2147483646 w 1785"/>
                    <a:gd name="T81" fmla="*/ 2147483646 h 2348"/>
                    <a:gd name="T82" fmla="*/ 2147483646 w 1785"/>
                    <a:gd name="T83" fmla="*/ 2147483646 h 2348"/>
                    <a:gd name="T84" fmla="*/ 2147483646 w 1785"/>
                    <a:gd name="T85" fmla="*/ 0 h 2348"/>
                    <a:gd name="T86" fmla="*/ 2147483646 w 1785"/>
                    <a:gd name="T87" fmla="*/ 2147483646 h 2348"/>
                    <a:gd name="T88" fmla="*/ 2147483646 w 1785"/>
                    <a:gd name="T89" fmla="*/ 2147483646 h 2348"/>
                    <a:gd name="T90" fmla="*/ 2147483646 w 1785"/>
                    <a:gd name="T91" fmla="*/ 2147483646 h 2348"/>
                    <a:gd name="T92" fmla="*/ 2147483646 w 1785"/>
                    <a:gd name="T93" fmla="*/ 2147483646 h 2348"/>
                    <a:gd name="T94" fmla="*/ 2147483646 w 1785"/>
                    <a:gd name="T95" fmla="*/ 2147483646 h 2348"/>
                    <a:gd name="T96" fmla="*/ 2147483646 w 1785"/>
                    <a:gd name="T97" fmla="*/ 2147483646 h 2348"/>
                    <a:gd name="T98" fmla="*/ 2147483646 w 1785"/>
                    <a:gd name="T99" fmla="*/ 2147483646 h 2348"/>
                    <a:gd name="T100" fmla="*/ 2147483646 w 1785"/>
                    <a:gd name="T101" fmla="*/ 2147483646 h 2348"/>
                    <a:gd name="T102" fmla="*/ 2147483646 w 1785"/>
                    <a:gd name="T103" fmla="*/ 2147483646 h 2348"/>
                    <a:gd name="T104" fmla="*/ 2147483646 w 1785"/>
                    <a:gd name="T105" fmla="*/ 2147483646 h 2348"/>
                    <a:gd name="T106" fmla="*/ 2147483646 w 1785"/>
                    <a:gd name="T107" fmla="*/ 2147483646 h 2348"/>
                    <a:gd name="T108" fmla="*/ 2147483646 w 1785"/>
                    <a:gd name="T109" fmla="*/ 2147483646 h 2348"/>
                    <a:gd name="T110" fmla="*/ 2147483646 w 1785"/>
                    <a:gd name="T111" fmla="*/ 2147483646 h 2348"/>
                    <a:gd name="T112" fmla="*/ 2147483646 w 1785"/>
                    <a:gd name="T113" fmla="*/ 2147483646 h 2348"/>
                    <a:gd name="T114" fmla="*/ 2147483646 w 1785"/>
                    <a:gd name="T115" fmla="*/ 2147483646 h 2348"/>
                    <a:gd name="T116" fmla="*/ 2147483646 w 1785"/>
                    <a:gd name="T117" fmla="*/ 2147483646 h 23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5"/>
                    <a:gd name="T178" fmla="*/ 0 h 2348"/>
                    <a:gd name="T179" fmla="*/ 1785 w 1785"/>
                    <a:gd name="T180" fmla="*/ 2348 h 23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5" h="2348">
                      <a:moveTo>
                        <a:pt x="1696" y="1047"/>
                      </a:moveTo>
                      <a:lnTo>
                        <a:pt x="1645" y="1061"/>
                      </a:lnTo>
                      <a:lnTo>
                        <a:pt x="1645" y="1087"/>
                      </a:lnTo>
                      <a:lnTo>
                        <a:pt x="1590" y="1213"/>
                      </a:lnTo>
                      <a:lnTo>
                        <a:pt x="1603" y="1237"/>
                      </a:lnTo>
                      <a:lnTo>
                        <a:pt x="1631" y="1225"/>
                      </a:lnTo>
                      <a:lnTo>
                        <a:pt x="1681" y="1235"/>
                      </a:lnTo>
                      <a:lnTo>
                        <a:pt x="1686" y="1277"/>
                      </a:lnTo>
                      <a:lnTo>
                        <a:pt x="1714" y="1304"/>
                      </a:lnTo>
                      <a:lnTo>
                        <a:pt x="1716" y="1366"/>
                      </a:lnTo>
                      <a:lnTo>
                        <a:pt x="1682" y="1416"/>
                      </a:lnTo>
                      <a:lnTo>
                        <a:pt x="1654" y="1498"/>
                      </a:lnTo>
                      <a:lnTo>
                        <a:pt x="1664" y="1513"/>
                      </a:lnTo>
                      <a:lnTo>
                        <a:pt x="1634" y="1647"/>
                      </a:lnTo>
                      <a:lnTo>
                        <a:pt x="1640" y="1672"/>
                      </a:lnTo>
                      <a:lnTo>
                        <a:pt x="1635" y="1748"/>
                      </a:lnTo>
                      <a:lnTo>
                        <a:pt x="1656" y="1807"/>
                      </a:lnTo>
                      <a:lnTo>
                        <a:pt x="1651" y="1855"/>
                      </a:lnTo>
                      <a:lnTo>
                        <a:pt x="1534" y="1940"/>
                      </a:lnTo>
                      <a:lnTo>
                        <a:pt x="1514" y="1968"/>
                      </a:lnTo>
                      <a:lnTo>
                        <a:pt x="1502" y="2010"/>
                      </a:lnTo>
                      <a:lnTo>
                        <a:pt x="1373" y="2004"/>
                      </a:lnTo>
                      <a:lnTo>
                        <a:pt x="1289" y="1964"/>
                      </a:lnTo>
                      <a:lnTo>
                        <a:pt x="1216" y="1962"/>
                      </a:lnTo>
                      <a:lnTo>
                        <a:pt x="1178" y="2018"/>
                      </a:lnTo>
                      <a:lnTo>
                        <a:pt x="1120" y="2027"/>
                      </a:lnTo>
                      <a:lnTo>
                        <a:pt x="1065" y="1990"/>
                      </a:lnTo>
                      <a:lnTo>
                        <a:pt x="1012" y="1980"/>
                      </a:lnTo>
                      <a:lnTo>
                        <a:pt x="935" y="1996"/>
                      </a:lnTo>
                      <a:lnTo>
                        <a:pt x="849" y="2086"/>
                      </a:lnTo>
                      <a:lnTo>
                        <a:pt x="817" y="2115"/>
                      </a:lnTo>
                      <a:lnTo>
                        <a:pt x="805" y="2167"/>
                      </a:lnTo>
                      <a:lnTo>
                        <a:pt x="757" y="2205"/>
                      </a:lnTo>
                      <a:lnTo>
                        <a:pt x="700" y="2214"/>
                      </a:lnTo>
                      <a:lnTo>
                        <a:pt x="539" y="2300"/>
                      </a:lnTo>
                      <a:lnTo>
                        <a:pt x="496" y="2337"/>
                      </a:lnTo>
                      <a:lnTo>
                        <a:pt x="458" y="2341"/>
                      </a:lnTo>
                      <a:lnTo>
                        <a:pt x="427" y="2329"/>
                      </a:lnTo>
                      <a:lnTo>
                        <a:pt x="408" y="2341"/>
                      </a:lnTo>
                      <a:lnTo>
                        <a:pt x="302" y="2348"/>
                      </a:lnTo>
                      <a:lnTo>
                        <a:pt x="261" y="2330"/>
                      </a:lnTo>
                      <a:lnTo>
                        <a:pt x="167" y="2347"/>
                      </a:lnTo>
                      <a:lnTo>
                        <a:pt x="62" y="2282"/>
                      </a:lnTo>
                      <a:lnTo>
                        <a:pt x="42" y="2218"/>
                      </a:lnTo>
                      <a:lnTo>
                        <a:pt x="21" y="2217"/>
                      </a:lnTo>
                      <a:lnTo>
                        <a:pt x="0" y="2152"/>
                      </a:lnTo>
                      <a:lnTo>
                        <a:pt x="35" y="2100"/>
                      </a:lnTo>
                      <a:lnTo>
                        <a:pt x="51" y="2100"/>
                      </a:lnTo>
                      <a:lnTo>
                        <a:pt x="56" y="2084"/>
                      </a:lnTo>
                      <a:lnTo>
                        <a:pt x="117" y="2069"/>
                      </a:lnTo>
                      <a:lnTo>
                        <a:pt x="117" y="2054"/>
                      </a:lnTo>
                      <a:lnTo>
                        <a:pt x="41" y="2023"/>
                      </a:lnTo>
                      <a:lnTo>
                        <a:pt x="35" y="1996"/>
                      </a:lnTo>
                      <a:lnTo>
                        <a:pt x="56" y="1966"/>
                      </a:lnTo>
                      <a:lnTo>
                        <a:pt x="60" y="1935"/>
                      </a:lnTo>
                      <a:lnTo>
                        <a:pt x="80" y="1930"/>
                      </a:lnTo>
                      <a:lnTo>
                        <a:pt x="80" y="1915"/>
                      </a:lnTo>
                      <a:lnTo>
                        <a:pt x="50" y="1889"/>
                      </a:lnTo>
                      <a:lnTo>
                        <a:pt x="65" y="1852"/>
                      </a:lnTo>
                      <a:lnTo>
                        <a:pt x="85" y="1857"/>
                      </a:lnTo>
                      <a:lnTo>
                        <a:pt x="85" y="1827"/>
                      </a:lnTo>
                      <a:lnTo>
                        <a:pt x="116" y="1837"/>
                      </a:lnTo>
                      <a:lnTo>
                        <a:pt x="141" y="1832"/>
                      </a:lnTo>
                      <a:lnTo>
                        <a:pt x="177" y="1852"/>
                      </a:lnTo>
                      <a:lnTo>
                        <a:pt x="187" y="1837"/>
                      </a:lnTo>
                      <a:lnTo>
                        <a:pt x="228" y="1820"/>
                      </a:lnTo>
                      <a:lnTo>
                        <a:pt x="264" y="1779"/>
                      </a:lnTo>
                      <a:lnTo>
                        <a:pt x="310" y="1774"/>
                      </a:lnTo>
                      <a:lnTo>
                        <a:pt x="345" y="1795"/>
                      </a:lnTo>
                      <a:lnTo>
                        <a:pt x="366" y="1785"/>
                      </a:lnTo>
                      <a:lnTo>
                        <a:pt x="402" y="1712"/>
                      </a:lnTo>
                      <a:lnTo>
                        <a:pt x="431" y="1707"/>
                      </a:lnTo>
                      <a:lnTo>
                        <a:pt x="492" y="1639"/>
                      </a:lnTo>
                      <a:lnTo>
                        <a:pt x="497" y="1624"/>
                      </a:lnTo>
                      <a:lnTo>
                        <a:pt x="533" y="1573"/>
                      </a:lnTo>
                      <a:lnTo>
                        <a:pt x="558" y="1588"/>
                      </a:lnTo>
                      <a:lnTo>
                        <a:pt x="584" y="1557"/>
                      </a:lnTo>
                      <a:lnTo>
                        <a:pt x="614" y="1552"/>
                      </a:lnTo>
                      <a:lnTo>
                        <a:pt x="650" y="1536"/>
                      </a:lnTo>
                      <a:lnTo>
                        <a:pt x="676" y="1505"/>
                      </a:lnTo>
                      <a:lnTo>
                        <a:pt x="720" y="1495"/>
                      </a:lnTo>
                      <a:lnTo>
                        <a:pt x="731" y="1464"/>
                      </a:lnTo>
                      <a:lnTo>
                        <a:pt x="761" y="1454"/>
                      </a:lnTo>
                      <a:lnTo>
                        <a:pt x="782" y="1427"/>
                      </a:lnTo>
                      <a:lnTo>
                        <a:pt x="787" y="1371"/>
                      </a:lnTo>
                      <a:lnTo>
                        <a:pt x="766" y="1346"/>
                      </a:lnTo>
                      <a:lnTo>
                        <a:pt x="756" y="1320"/>
                      </a:lnTo>
                      <a:lnTo>
                        <a:pt x="736" y="1325"/>
                      </a:lnTo>
                      <a:lnTo>
                        <a:pt x="704" y="1279"/>
                      </a:lnTo>
                      <a:lnTo>
                        <a:pt x="739" y="1226"/>
                      </a:lnTo>
                      <a:lnTo>
                        <a:pt x="770" y="1217"/>
                      </a:lnTo>
                      <a:lnTo>
                        <a:pt x="797" y="1174"/>
                      </a:lnTo>
                      <a:lnTo>
                        <a:pt x="835" y="1152"/>
                      </a:lnTo>
                      <a:lnTo>
                        <a:pt x="896" y="1033"/>
                      </a:lnTo>
                      <a:lnTo>
                        <a:pt x="1001" y="982"/>
                      </a:lnTo>
                      <a:lnTo>
                        <a:pt x="1040" y="968"/>
                      </a:lnTo>
                      <a:lnTo>
                        <a:pt x="1049" y="901"/>
                      </a:lnTo>
                      <a:lnTo>
                        <a:pt x="1012" y="829"/>
                      </a:lnTo>
                      <a:lnTo>
                        <a:pt x="996" y="831"/>
                      </a:lnTo>
                      <a:lnTo>
                        <a:pt x="952" y="794"/>
                      </a:lnTo>
                      <a:lnTo>
                        <a:pt x="907" y="802"/>
                      </a:lnTo>
                      <a:lnTo>
                        <a:pt x="867" y="740"/>
                      </a:lnTo>
                      <a:lnTo>
                        <a:pt x="858" y="685"/>
                      </a:lnTo>
                      <a:lnTo>
                        <a:pt x="838" y="662"/>
                      </a:lnTo>
                      <a:lnTo>
                        <a:pt x="843" y="635"/>
                      </a:lnTo>
                      <a:lnTo>
                        <a:pt x="794" y="551"/>
                      </a:lnTo>
                      <a:lnTo>
                        <a:pt x="774" y="549"/>
                      </a:lnTo>
                      <a:lnTo>
                        <a:pt x="785" y="516"/>
                      </a:lnTo>
                      <a:lnTo>
                        <a:pt x="776" y="486"/>
                      </a:lnTo>
                      <a:lnTo>
                        <a:pt x="797" y="456"/>
                      </a:lnTo>
                      <a:lnTo>
                        <a:pt x="816" y="466"/>
                      </a:lnTo>
                      <a:lnTo>
                        <a:pt x="836" y="445"/>
                      </a:lnTo>
                      <a:lnTo>
                        <a:pt x="908" y="461"/>
                      </a:lnTo>
                      <a:lnTo>
                        <a:pt x="949" y="405"/>
                      </a:lnTo>
                      <a:lnTo>
                        <a:pt x="974" y="425"/>
                      </a:lnTo>
                      <a:lnTo>
                        <a:pt x="989" y="311"/>
                      </a:lnTo>
                      <a:lnTo>
                        <a:pt x="949" y="328"/>
                      </a:lnTo>
                      <a:lnTo>
                        <a:pt x="917" y="282"/>
                      </a:lnTo>
                      <a:lnTo>
                        <a:pt x="917" y="262"/>
                      </a:lnTo>
                      <a:lnTo>
                        <a:pt x="891" y="252"/>
                      </a:lnTo>
                      <a:lnTo>
                        <a:pt x="881" y="226"/>
                      </a:lnTo>
                      <a:lnTo>
                        <a:pt x="901" y="206"/>
                      </a:lnTo>
                      <a:lnTo>
                        <a:pt x="901" y="134"/>
                      </a:lnTo>
                      <a:lnTo>
                        <a:pt x="917" y="124"/>
                      </a:lnTo>
                      <a:lnTo>
                        <a:pt x="891" y="104"/>
                      </a:lnTo>
                      <a:lnTo>
                        <a:pt x="917" y="73"/>
                      </a:lnTo>
                      <a:lnTo>
                        <a:pt x="952" y="73"/>
                      </a:lnTo>
                      <a:lnTo>
                        <a:pt x="995" y="37"/>
                      </a:lnTo>
                      <a:lnTo>
                        <a:pt x="1063" y="0"/>
                      </a:lnTo>
                      <a:lnTo>
                        <a:pt x="1069" y="41"/>
                      </a:lnTo>
                      <a:lnTo>
                        <a:pt x="1100" y="102"/>
                      </a:lnTo>
                      <a:lnTo>
                        <a:pt x="1100" y="169"/>
                      </a:lnTo>
                      <a:lnTo>
                        <a:pt x="1141" y="215"/>
                      </a:lnTo>
                      <a:lnTo>
                        <a:pt x="1146" y="194"/>
                      </a:lnTo>
                      <a:lnTo>
                        <a:pt x="1167" y="189"/>
                      </a:lnTo>
                      <a:lnTo>
                        <a:pt x="1167" y="225"/>
                      </a:lnTo>
                      <a:lnTo>
                        <a:pt x="1202" y="254"/>
                      </a:lnTo>
                      <a:lnTo>
                        <a:pt x="1213" y="295"/>
                      </a:lnTo>
                      <a:lnTo>
                        <a:pt x="1241" y="333"/>
                      </a:lnTo>
                      <a:lnTo>
                        <a:pt x="1245" y="371"/>
                      </a:lnTo>
                      <a:lnTo>
                        <a:pt x="1265" y="397"/>
                      </a:lnTo>
                      <a:lnTo>
                        <a:pt x="1341" y="412"/>
                      </a:lnTo>
                      <a:lnTo>
                        <a:pt x="1367" y="443"/>
                      </a:lnTo>
                      <a:lnTo>
                        <a:pt x="1326" y="473"/>
                      </a:lnTo>
                      <a:lnTo>
                        <a:pt x="1358" y="535"/>
                      </a:lnTo>
                      <a:lnTo>
                        <a:pt x="1367" y="519"/>
                      </a:lnTo>
                      <a:lnTo>
                        <a:pt x="1387" y="519"/>
                      </a:lnTo>
                      <a:lnTo>
                        <a:pt x="1428" y="473"/>
                      </a:lnTo>
                      <a:lnTo>
                        <a:pt x="1474" y="462"/>
                      </a:lnTo>
                      <a:lnTo>
                        <a:pt x="1521" y="528"/>
                      </a:lnTo>
                      <a:lnTo>
                        <a:pt x="1516" y="564"/>
                      </a:lnTo>
                      <a:lnTo>
                        <a:pt x="1537" y="564"/>
                      </a:lnTo>
                      <a:lnTo>
                        <a:pt x="1566" y="523"/>
                      </a:lnTo>
                      <a:lnTo>
                        <a:pt x="1608" y="544"/>
                      </a:lnTo>
                      <a:lnTo>
                        <a:pt x="1613" y="605"/>
                      </a:lnTo>
                      <a:lnTo>
                        <a:pt x="1628" y="610"/>
                      </a:lnTo>
                      <a:lnTo>
                        <a:pt x="1623" y="625"/>
                      </a:lnTo>
                      <a:lnTo>
                        <a:pt x="1634" y="656"/>
                      </a:lnTo>
                      <a:lnTo>
                        <a:pt x="1618" y="661"/>
                      </a:lnTo>
                      <a:lnTo>
                        <a:pt x="1613" y="686"/>
                      </a:lnTo>
                      <a:lnTo>
                        <a:pt x="1619" y="717"/>
                      </a:lnTo>
                      <a:lnTo>
                        <a:pt x="1623" y="717"/>
                      </a:lnTo>
                      <a:lnTo>
                        <a:pt x="1634" y="697"/>
                      </a:lnTo>
                      <a:lnTo>
                        <a:pt x="1650" y="712"/>
                      </a:lnTo>
                      <a:lnTo>
                        <a:pt x="1645" y="722"/>
                      </a:lnTo>
                      <a:lnTo>
                        <a:pt x="1660" y="727"/>
                      </a:lnTo>
                      <a:lnTo>
                        <a:pt x="1696" y="753"/>
                      </a:lnTo>
                      <a:lnTo>
                        <a:pt x="1696" y="768"/>
                      </a:lnTo>
                      <a:lnTo>
                        <a:pt x="1681" y="783"/>
                      </a:lnTo>
                      <a:lnTo>
                        <a:pt x="1650" y="773"/>
                      </a:lnTo>
                      <a:lnTo>
                        <a:pt x="1645" y="804"/>
                      </a:lnTo>
                      <a:lnTo>
                        <a:pt x="1665" y="824"/>
                      </a:lnTo>
                      <a:lnTo>
                        <a:pt x="1665" y="875"/>
                      </a:lnTo>
                      <a:lnTo>
                        <a:pt x="1718" y="901"/>
                      </a:lnTo>
                      <a:lnTo>
                        <a:pt x="1728" y="926"/>
                      </a:lnTo>
                      <a:lnTo>
                        <a:pt x="1728" y="957"/>
                      </a:lnTo>
                      <a:lnTo>
                        <a:pt x="1758" y="967"/>
                      </a:lnTo>
                      <a:lnTo>
                        <a:pt x="1785" y="990"/>
                      </a:lnTo>
                      <a:lnTo>
                        <a:pt x="1696" y="104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0" name="Freeform 157"/>
                <p:cNvSpPr>
                  <a:spLocks/>
                </p:cNvSpPr>
                <p:nvPr/>
              </p:nvSpPr>
              <p:spPr bwMode="auto">
                <a:xfrm>
                  <a:off x="4725988" y="3738563"/>
                  <a:ext cx="1462087" cy="1603375"/>
                </a:xfrm>
                <a:custGeom>
                  <a:avLst/>
                  <a:gdLst>
                    <a:gd name="T0" fmla="*/ 2147483646 w 2758"/>
                    <a:gd name="T1" fmla="*/ 2147483646 h 2988"/>
                    <a:gd name="T2" fmla="*/ 2147483646 w 2758"/>
                    <a:gd name="T3" fmla="*/ 2147483646 h 2988"/>
                    <a:gd name="T4" fmla="*/ 2147483646 w 2758"/>
                    <a:gd name="T5" fmla="*/ 2147483646 h 2988"/>
                    <a:gd name="T6" fmla="*/ 2147483646 w 2758"/>
                    <a:gd name="T7" fmla="*/ 2147483646 h 2988"/>
                    <a:gd name="T8" fmla="*/ 2147483646 w 2758"/>
                    <a:gd name="T9" fmla="*/ 2147483646 h 2988"/>
                    <a:gd name="T10" fmla="*/ 2147483646 w 2758"/>
                    <a:gd name="T11" fmla="*/ 2147483646 h 2988"/>
                    <a:gd name="T12" fmla="*/ 2147483646 w 2758"/>
                    <a:gd name="T13" fmla="*/ 2147483646 h 2988"/>
                    <a:gd name="T14" fmla="*/ 2147483646 w 2758"/>
                    <a:gd name="T15" fmla="*/ 2147483646 h 2988"/>
                    <a:gd name="T16" fmla="*/ 2147483646 w 2758"/>
                    <a:gd name="T17" fmla="*/ 2147483646 h 2988"/>
                    <a:gd name="T18" fmla="*/ 2147483646 w 2758"/>
                    <a:gd name="T19" fmla="*/ 2147483646 h 2988"/>
                    <a:gd name="T20" fmla="*/ 2147483646 w 2758"/>
                    <a:gd name="T21" fmla="*/ 2147483646 h 2988"/>
                    <a:gd name="T22" fmla="*/ 2147483646 w 2758"/>
                    <a:gd name="T23" fmla="*/ 2147483646 h 2988"/>
                    <a:gd name="T24" fmla="*/ 2147483646 w 2758"/>
                    <a:gd name="T25" fmla="*/ 2147483646 h 2988"/>
                    <a:gd name="T26" fmla="*/ 2147483646 w 2758"/>
                    <a:gd name="T27" fmla="*/ 2147483646 h 2988"/>
                    <a:gd name="T28" fmla="*/ 2147483646 w 2758"/>
                    <a:gd name="T29" fmla="*/ 2147483646 h 2988"/>
                    <a:gd name="T30" fmla="*/ 2147483646 w 2758"/>
                    <a:gd name="T31" fmla="*/ 2147483646 h 2988"/>
                    <a:gd name="T32" fmla="*/ 2147483646 w 2758"/>
                    <a:gd name="T33" fmla="*/ 2147483646 h 2988"/>
                    <a:gd name="T34" fmla="*/ 2147483646 w 2758"/>
                    <a:gd name="T35" fmla="*/ 2147483646 h 2988"/>
                    <a:gd name="T36" fmla="*/ 2147483646 w 2758"/>
                    <a:gd name="T37" fmla="*/ 2147483646 h 2988"/>
                    <a:gd name="T38" fmla="*/ 2147483646 w 2758"/>
                    <a:gd name="T39" fmla="*/ 2147483646 h 2988"/>
                    <a:gd name="T40" fmla="*/ 2147483646 w 2758"/>
                    <a:gd name="T41" fmla="*/ 2147483646 h 2988"/>
                    <a:gd name="T42" fmla="*/ 2147483646 w 2758"/>
                    <a:gd name="T43" fmla="*/ 2147483646 h 2988"/>
                    <a:gd name="T44" fmla="*/ 2147483646 w 2758"/>
                    <a:gd name="T45" fmla="*/ 2147483646 h 2988"/>
                    <a:gd name="T46" fmla="*/ 2147483646 w 2758"/>
                    <a:gd name="T47" fmla="*/ 2147483646 h 2988"/>
                    <a:gd name="T48" fmla="*/ 2147483646 w 2758"/>
                    <a:gd name="T49" fmla="*/ 2147483646 h 2988"/>
                    <a:gd name="T50" fmla="*/ 2147483646 w 2758"/>
                    <a:gd name="T51" fmla="*/ 2147483646 h 2988"/>
                    <a:gd name="T52" fmla="*/ 2147483646 w 2758"/>
                    <a:gd name="T53" fmla="*/ 2147483646 h 2988"/>
                    <a:gd name="T54" fmla="*/ 2147483646 w 2758"/>
                    <a:gd name="T55" fmla="*/ 2147483646 h 2988"/>
                    <a:gd name="T56" fmla="*/ 2147483646 w 2758"/>
                    <a:gd name="T57" fmla="*/ 2147483646 h 2988"/>
                    <a:gd name="T58" fmla="*/ 2147483646 w 2758"/>
                    <a:gd name="T59" fmla="*/ 2147483646 h 2988"/>
                    <a:gd name="T60" fmla="*/ 2147483646 w 2758"/>
                    <a:gd name="T61" fmla="*/ 2147483646 h 2988"/>
                    <a:gd name="T62" fmla="*/ 2147483646 w 2758"/>
                    <a:gd name="T63" fmla="*/ 2147483646 h 2988"/>
                    <a:gd name="T64" fmla="*/ 2147483646 w 2758"/>
                    <a:gd name="T65" fmla="*/ 2147483646 h 2988"/>
                    <a:gd name="T66" fmla="*/ 2147483646 w 2758"/>
                    <a:gd name="T67" fmla="*/ 2147483646 h 2988"/>
                    <a:gd name="T68" fmla="*/ 2147483646 w 2758"/>
                    <a:gd name="T69" fmla="*/ 2147483646 h 2988"/>
                    <a:gd name="T70" fmla="*/ 2147483646 w 2758"/>
                    <a:gd name="T71" fmla="*/ 2147483646 h 2988"/>
                    <a:gd name="T72" fmla="*/ 2147483646 w 2758"/>
                    <a:gd name="T73" fmla="*/ 2147483646 h 2988"/>
                    <a:gd name="T74" fmla="*/ 2147483646 w 2758"/>
                    <a:gd name="T75" fmla="*/ 2147483646 h 2988"/>
                    <a:gd name="T76" fmla="*/ 2147483646 w 2758"/>
                    <a:gd name="T77" fmla="*/ 2147483646 h 2988"/>
                    <a:gd name="T78" fmla="*/ 2147483646 w 2758"/>
                    <a:gd name="T79" fmla="*/ 2147483646 h 2988"/>
                    <a:gd name="T80" fmla="*/ 2147483646 w 2758"/>
                    <a:gd name="T81" fmla="*/ 2147483646 h 2988"/>
                    <a:gd name="T82" fmla="*/ 2147483646 w 2758"/>
                    <a:gd name="T83" fmla="*/ 2147483646 h 2988"/>
                    <a:gd name="T84" fmla="*/ 2147483646 w 2758"/>
                    <a:gd name="T85" fmla="*/ 2147483646 h 2988"/>
                    <a:gd name="T86" fmla="*/ 2147483646 w 2758"/>
                    <a:gd name="T87" fmla="*/ 2147483646 h 2988"/>
                    <a:gd name="T88" fmla="*/ 2147483646 w 2758"/>
                    <a:gd name="T89" fmla="*/ 2147483646 h 2988"/>
                    <a:gd name="T90" fmla="*/ 2147483646 w 2758"/>
                    <a:gd name="T91" fmla="*/ 2147483646 h 2988"/>
                    <a:gd name="T92" fmla="*/ 2147483646 w 2758"/>
                    <a:gd name="T93" fmla="*/ 2147483646 h 2988"/>
                    <a:gd name="T94" fmla="*/ 2147483646 w 2758"/>
                    <a:gd name="T95" fmla="*/ 2147483646 h 2988"/>
                    <a:gd name="T96" fmla="*/ 2147483646 w 2758"/>
                    <a:gd name="T97" fmla="*/ 2147483646 h 2988"/>
                    <a:gd name="T98" fmla="*/ 2147483646 w 2758"/>
                    <a:gd name="T99" fmla="*/ 2147483646 h 2988"/>
                    <a:gd name="T100" fmla="*/ 2147483646 w 2758"/>
                    <a:gd name="T101" fmla="*/ 2147483646 h 2988"/>
                    <a:gd name="T102" fmla="*/ 2147483646 w 2758"/>
                    <a:gd name="T103" fmla="*/ 2147483646 h 2988"/>
                    <a:gd name="T104" fmla="*/ 2147483646 w 2758"/>
                    <a:gd name="T105" fmla="*/ 2147483646 h 2988"/>
                    <a:gd name="T106" fmla="*/ 2147483646 w 2758"/>
                    <a:gd name="T107" fmla="*/ 2147483646 h 2988"/>
                    <a:gd name="T108" fmla="*/ 2147483646 w 2758"/>
                    <a:gd name="T109" fmla="*/ 2147483646 h 2988"/>
                    <a:gd name="T110" fmla="*/ 2147483646 w 2758"/>
                    <a:gd name="T111" fmla="*/ 2147483646 h 2988"/>
                    <a:gd name="T112" fmla="*/ 2147483646 w 2758"/>
                    <a:gd name="T113" fmla="*/ 2147483646 h 2988"/>
                    <a:gd name="T114" fmla="*/ 2147483646 w 2758"/>
                    <a:gd name="T115" fmla="*/ 2147483646 h 2988"/>
                    <a:gd name="T116" fmla="*/ 2147483646 w 2758"/>
                    <a:gd name="T117" fmla="*/ 2147483646 h 2988"/>
                    <a:gd name="T118" fmla="*/ 2147483646 w 2758"/>
                    <a:gd name="T119" fmla="*/ 2147483646 h 2988"/>
                    <a:gd name="T120" fmla="*/ 2147483646 w 2758"/>
                    <a:gd name="T121" fmla="*/ 2147483646 h 2988"/>
                    <a:gd name="T122" fmla="*/ 2147483646 w 2758"/>
                    <a:gd name="T123" fmla="*/ 2147483646 h 2988"/>
                    <a:gd name="T124" fmla="*/ 2147483646 w 2758"/>
                    <a:gd name="T125" fmla="*/ 2147483646 h 29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58"/>
                    <a:gd name="T190" fmla="*/ 0 h 2988"/>
                    <a:gd name="T191" fmla="*/ 2758 w 2758"/>
                    <a:gd name="T192" fmla="*/ 2988 h 29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58" h="2988">
                      <a:moveTo>
                        <a:pt x="2709" y="961"/>
                      </a:moveTo>
                      <a:lnTo>
                        <a:pt x="2673" y="895"/>
                      </a:lnTo>
                      <a:lnTo>
                        <a:pt x="2687" y="869"/>
                      </a:lnTo>
                      <a:lnTo>
                        <a:pt x="2677" y="839"/>
                      </a:lnTo>
                      <a:lnTo>
                        <a:pt x="2626" y="844"/>
                      </a:lnTo>
                      <a:lnTo>
                        <a:pt x="2610" y="823"/>
                      </a:lnTo>
                      <a:lnTo>
                        <a:pt x="2585" y="829"/>
                      </a:lnTo>
                      <a:lnTo>
                        <a:pt x="2576" y="864"/>
                      </a:lnTo>
                      <a:lnTo>
                        <a:pt x="2545" y="854"/>
                      </a:lnTo>
                      <a:lnTo>
                        <a:pt x="2545" y="875"/>
                      </a:lnTo>
                      <a:lnTo>
                        <a:pt x="2494" y="869"/>
                      </a:lnTo>
                      <a:lnTo>
                        <a:pt x="2484" y="813"/>
                      </a:lnTo>
                      <a:lnTo>
                        <a:pt x="2468" y="788"/>
                      </a:lnTo>
                      <a:lnTo>
                        <a:pt x="2483" y="783"/>
                      </a:lnTo>
                      <a:lnTo>
                        <a:pt x="2496" y="752"/>
                      </a:lnTo>
                      <a:lnTo>
                        <a:pt x="2456" y="770"/>
                      </a:lnTo>
                      <a:lnTo>
                        <a:pt x="2427" y="734"/>
                      </a:lnTo>
                      <a:lnTo>
                        <a:pt x="2387" y="713"/>
                      </a:lnTo>
                      <a:lnTo>
                        <a:pt x="2275" y="692"/>
                      </a:lnTo>
                      <a:lnTo>
                        <a:pt x="2236" y="707"/>
                      </a:lnTo>
                      <a:lnTo>
                        <a:pt x="2225" y="779"/>
                      </a:lnTo>
                      <a:lnTo>
                        <a:pt x="2191" y="784"/>
                      </a:lnTo>
                      <a:lnTo>
                        <a:pt x="2191" y="835"/>
                      </a:lnTo>
                      <a:lnTo>
                        <a:pt x="2160" y="862"/>
                      </a:lnTo>
                      <a:lnTo>
                        <a:pt x="2156" y="908"/>
                      </a:lnTo>
                      <a:lnTo>
                        <a:pt x="2105" y="954"/>
                      </a:lnTo>
                      <a:lnTo>
                        <a:pt x="2112" y="989"/>
                      </a:lnTo>
                      <a:lnTo>
                        <a:pt x="2076" y="1061"/>
                      </a:lnTo>
                      <a:lnTo>
                        <a:pt x="2037" y="1076"/>
                      </a:lnTo>
                      <a:lnTo>
                        <a:pt x="2031" y="1102"/>
                      </a:lnTo>
                      <a:lnTo>
                        <a:pt x="2021" y="1072"/>
                      </a:lnTo>
                      <a:lnTo>
                        <a:pt x="2011" y="1088"/>
                      </a:lnTo>
                      <a:lnTo>
                        <a:pt x="2023" y="1141"/>
                      </a:lnTo>
                      <a:lnTo>
                        <a:pt x="1997" y="1122"/>
                      </a:lnTo>
                      <a:lnTo>
                        <a:pt x="1996" y="1081"/>
                      </a:lnTo>
                      <a:lnTo>
                        <a:pt x="2011" y="1039"/>
                      </a:lnTo>
                      <a:lnTo>
                        <a:pt x="2001" y="1025"/>
                      </a:lnTo>
                      <a:lnTo>
                        <a:pt x="1980" y="1040"/>
                      </a:lnTo>
                      <a:lnTo>
                        <a:pt x="1965" y="1010"/>
                      </a:lnTo>
                      <a:lnTo>
                        <a:pt x="1899" y="1081"/>
                      </a:lnTo>
                      <a:lnTo>
                        <a:pt x="1863" y="1076"/>
                      </a:lnTo>
                      <a:lnTo>
                        <a:pt x="1792" y="1088"/>
                      </a:lnTo>
                      <a:lnTo>
                        <a:pt x="1797" y="1128"/>
                      </a:lnTo>
                      <a:lnTo>
                        <a:pt x="1710" y="1159"/>
                      </a:lnTo>
                      <a:lnTo>
                        <a:pt x="1654" y="1099"/>
                      </a:lnTo>
                      <a:lnTo>
                        <a:pt x="1634" y="1099"/>
                      </a:lnTo>
                      <a:lnTo>
                        <a:pt x="1628" y="1058"/>
                      </a:lnTo>
                      <a:lnTo>
                        <a:pt x="1658" y="971"/>
                      </a:lnTo>
                      <a:lnTo>
                        <a:pt x="1658" y="875"/>
                      </a:lnTo>
                      <a:lnTo>
                        <a:pt x="1672" y="778"/>
                      </a:lnTo>
                      <a:lnTo>
                        <a:pt x="1702" y="767"/>
                      </a:lnTo>
                      <a:lnTo>
                        <a:pt x="1692" y="727"/>
                      </a:lnTo>
                      <a:lnTo>
                        <a:pt x="1718" y="670"/>
                      </a:lnTo>
                      <a:lnTo>
                        <a:pt x="1682" y="676"/>
                      </a:lnTo>
                      <a:lnTo>
                        <a:pt x="1667" y="645"/>
                      </a:lnTo>
                      <a:lnTo>
                        <a:pt x="1631" y="645"/>
                      </a:lnTo>
                      <a:lnTo>
                        <a:pt x="1613" y="570"/>
                      </a:lnTo>
                      <a:lnTo>
                        <a:pt x="1584" y="519"/>
                      </a:lnTo>
                      <a:lnTo>
                        <a:pt x="1614" y="459"/>
                      </a:lnTo>
                      <a:lnTo>
                        <a:pt x="1593" y="398"/>
                      </a:lnTo>
                      <a:lnTo>
                        <a:pt x="1532" y="403"/>
                      </a:lnTo>
                      <a:lnTo>
                        <a:pt x="1521" y="377"/>
                      </a:lnTo>
                      <a:lnTo>
                        <a:pt x="1565" y="303"/>
                      </a:lnTo>
                      <a:lnTo>
                        <a:pt x="1539" y="285"/>
                      </a:lnTo>
                      <a:lnTo>
                        <a:pt x="1523" y="197"/>
                      </a:lnTo>
                      <a:lnTo>
                        <a:pt x="1502" y="192"/>
                      </a:lnTo>
                      <a:lnTo>
                        <a:pt x="1482" y="153"/>
                      </a:lnTo>
                      <a:lnTo>
                        <a:pt x="1414" y="158"/>
                      </a:lnTo>
                      <a:lnTo>
                        <a:pt x="1380" y="168"/>
                      </a:lnTo>
                      <a:lnTo>
                        <a:pt x="1404" y="107"/>
                      </a:lnTo>
                      <a:lnTo>
                        <a:pt x="1430" y="117"/>
                      </a:lnTo>
                      <a:lnTo>
                        <a:pt x="1445" y="97"/>
                      </a:lnTo>
                      <a:lnTo>
                        <a:pt x="1399" y="0"/>
                      </a:lnTo>
                      <a:lnTo>
                        <a:pt x="1373" y="10"/>
                      </a:lnTo>
                      <a:lnTo>
                        <a:pt x="1393" y="58"/>
                      </a:lnTo>
                      <a:lnTo>
                        <a:pt x="1336" y="68"/>
                      </a:lnTo>
                      <a:lnTo>
                        <a:pt x="1303" y="103"/>
                      </a:lnTo>
                      <a:lnTo>
                        <a:pt x="1255" y="80"/>
                      </a:lnTo>
                      <a:lnTo>
                        <a:pt x="1219" y="86"/>
                      </a:lnTo>
                      <a:lnTo>
                        <a:pt x="1245" y="114"/>
                      </a:lnTo>
                      <a:lnTo>
                        <a:pt x="1231" y="196"/>
                      </a:lnTo>
                      <a:lnTo>
                        <a:pt x="1246" y="242"/>
                      </a:lnTo>
                      <a:lnTo>
                        <a:pt x="1225" y="242"/>
                      </a:lnTo>
                      <a:lnTo>
                        <a:pt x="1215" y="257"/>
                      </a:lnTo>
                      <a:lnTo>
                        <a:pt x="1225" y="283"/>
                      </a:lnTo>
                      <a:lnTo>
                        <a:pt x="1200" y="303"/>
                      </a:lnTo>
                      <a:lnTo>
                        <a:pt x="1200" y="324"/>
                      </a:lnTo>
                      <a:lnTo>
                        <a:pt x="1268" y="400"/>
                      </a:lnTo>
                      <a:lnTo>
                        <a:pt x="1268" y="441"/>
                      </a:lnTo>
                      <a:lnTo>
                        <a:pt x="1237" y="471"/>
                      </a:lnTo>
                      <a:lnTo>
                        <a:pt x="1247" y="538"/>
                      </a:lnTo>
                      <a:lnTo>
                        <a:pt x="1208" y="568"/>
                      </a:lnTo>
                      <a:lnTo>
                        <a:pt x="1208" y="604"/>
                      </a:lnTo>
                      <a:lnTo>
                        <a:pt x="1141" y="662"/>
                      </a:lnTo>
                      <a:lnTo>
                        <a:pt x="1141" y="682"/>
                      </a:lnTo>
                      <a:lnTo>
                        <a:pt x="1095" y="697"/>
                      </a:lnTo>
                      <a:lnTo>
                        <a:pt x="1108" y="733"/>
                      </a:lnTo>
                      <a:lnTo>
                        <a:pt x="1065" y="770"/>
                      </a:lnTo>
                      <a:lnTo>
                        <a:pt x="1055" y="826"/>
                      </a:lnTo>
                      <a:lnTo>
                        <a:pt x="1075" y="831"/>
                      </a:lnTo>
                      <a:lnTo>
                        <a:pt x="1065" y="852"/>
                      </a:lnTo>
                      <a:lnTo>
                        <a:pt x="1104" y="926"/>
                      </a:lnTo>
                      <a:lnTo>
                        <a:pt x="1191" y="947"/>
                      </a:lnTo>
                      <a:lnTo>
                        <a:pt x="1206" y="1031"/>
                      </a:lnTo>
                      <a:lnTo>
                        <a:pt x="1188" y="1038"/>
                      </a:lnTo>
                      <a:lnTo>
                        <a:pt x="1155" y="1024"/>
                      </a:lnTo>
                      <a:lnTo>
                        <a:pt x="1126" y="1066"/>
                      </a:lnTo>
                      <a:lnTo>
                        <a:pt x="1148" y="1122"/>
                      </a:lnTo>
                      <a:lnTo>
                        <a:pt x="1168" y="1112"/>
                      </a:lnTo>
                      <a:lnTo>
                        <a:pt x="1199" y="1187"/>
                      </a:lnTo>
                      <a:lnTo>
                        <a:pt x="1134" y="1260"/>
                      </a:lnTo>
                      <a:lnTo>
                        <a:pt x="1149" y="1290"/>
                      </a:lnTo>
                      <a:lnTo>
                        <a:pt x="1103" y="1311"/>
                      </a:lnTo>
                      <a:lnTo>
                        <a:pt x="1083" y="1293"/>
                      </a:lnTo>
                      <a:lnTo>
                        <a:pt x="1043" y="1297"/>
                      </a:lnTo>
                      <a:lnTo>
                        <a:pt x="1043" y="1281"/>
                      </a:lnTo>
                      <a:lnTo>
                        <a:pt x="1018" y="1251"/>
                      </a:lnTo>
                      <a:lnTo>
                        <a:pt x="996" y="1260"/>
                      </a:lnTo>
                      <a:lnTo>
                        <a:pt x="968" y="1239"/>
                      </a:lnTo>
                      <a:lnTo>
                        <a:pt x="945" y="1192"/>
                      </a:lnTo>
                      <a:lnTo>
                        <a:pt x="945" y="1197"/>
                      </a:lnTo>
                      <a:lnTo>
                        <a:pt x="945" y="1192"/>
                      </a:lnTo>
                      <a:lnTo>
                        <a:pt x="956" y="1182"/>
                      </a:lnTo>
                      <a:lnTo>
                        <a:pt x="950" y="1172"/>
                      </a:lnTo>
                      <a:lnTo>
                        <a:pt x="909" y="1172"/>
                      </a:lnTo>
                      <a:lnTo>
                        <a:pt x="899" y="1192"/>
                      </a:lnTo>
                      <a:lnTo>
                        <a:pt x="843" y="1224"/>
                      </a:lnTo>
                      <a:lnTo>
                        <a:pt x="870" y="1294"/>
                      </a:lnTo>
                      <a:lnTo>
                        <a:pt x="834" y="1325"/>
                      </a:lnTo>
                      <a:lnTo>
                        <a:pt x="824" y="1355"/>
                      </a:lnTo>
                      <a:lnTo>
                        <a:pt x="788" y="1371"/>
                      </a:lnTo>
                      <a:lnTo>
                        <a:pt x="757" y="1422"/>
                      </a:lnTo>
                      <a:lnTo>
                        <a:pt x="722" y="1423"/>
                      </a:lnTo>
                      <a:lnTo>
                        <a:pt x="701" y="1454"/>
                      </a:lnTo>
                      <a:lnTo>
                        <a:pt x="711" y="1469"/>
                      </a:lnTo>
                      <a:lnTo>
                        <a:pt x="691" y="1494"/>
                      </a:lnTo>
                      <a:lnTo>
                        <a:pt x="664" y="1501"/>
                      </a:lnTo>
                      <a:lnTo>
                        <a:pt x="676" y="1521"/>
                      </a:lnTo>
                      <a:lnTo>
                        <a:pt x="687" y="1571"/>
                      </a:lnTo>
                      <a:lnTo>
                        <a:pt x="677" y="1594"/>
                      </a:lnTo>
                      <a:lnTo>
                        <a:pt x="644" y="1605"/>
                      </a:lnTo>
                      <a:lnTo>
                        <a:pt x="571" y="1493"/>
                      </a:lnTo>
                      <a:lnTo>
                        <a:pt x="566" y="1457"/>
                      </a:lnTo>
                      <a:lnTo>
                        <a:pt x="525" y="1457"/>
                      </a:lnTo>
                      <a:lnTo>
                        <a:pt x="500" y="1519"/>
                      </a:lnTo>
                      <a:lnTo>
                        <a:pt x="439" y="1544"/>
                      </a:lnTo>
                      <a:lnTo>
                        <a:pt x="418" y="1519"/>
                      </a:lnTo>
                      <a:lnTo>
                        <a:pt x="334" y="1520"/>
                      </a:lnTo>
                      <a:lnTo>
                        <a:pt x="252" y="1686"/>
                      </a:lnTo>
                      <a:lnTo>
                        <a:pt x="286" y="1701"/>
                      </a:lnTo>
                      <a:lnTo>
                        <a:pt x="270" y="1721"/>
                      </a:lnTo>
                      <a:lnTo>
                        <a:pt x="280" y="1732"/>
                      </a:lnTo>
                      <a:lnTo>
                        <a:pt x="297" y="1726"/>
                      </a:lnTo>
                      <a:lnTo>
                        <a:pt x="297" y="1795"/>
                      </a:lnTo>
                      <a:lnTo>
                        <a:pt x="306" y="1799"/>
                      </a:lnTo>
                      <a:lnTo>
                        <a:pt x="311" y="1830"/>
                      </a:lnTo>
                      <a:lnTo>
                        <a:pt x="264" y="1840"/>
                      </a:lnTo>
                      <a:lnTo>
                        <a:pt x="255" y="1891"/>
                      </a:lnTo>
                      <a:lnTo>
                        <a:pt x="187" y="1911"/>
                      </a:lnTo>
                      <a:lnTo>
                        <a:pt x="157" y="1952"/>
                      </a:lnTo>
                      <a:lnTo>
                        <a:pt x="163" y="2029"/>
                      </a:lnTo>
                      <a:lnTo>
                        <a:pt x="173" y="2059"/>
                      </a:lnTo>
                      <a:lnTo>
                        <a:pt x="132" y="2086"/>
                      </a:lnTo>
                      <a:lnTo>
                        <a:pt x="143" y="2163"/>
                      </a:lnTo>
                      <a:lnTo>
                        <a:pt x="112" y="2249"/>
                      </a:lnTo>
                      <a:lnTo>
                        <a:pt x="51" y="2239"/>
                      </a:lnTo>
                      <a:lnTo>
                        <a:pt x="30" y="2265"/>
                      </a:lnTo>
                      <a:lnTo>
                        <a:pt x="15" y="2260"/>
                      </a:lnTo>
                      <a:lnTo>
                        <a:pt x="0" y="2302"/>
                      </a:lnTo>
                      <a:lnTo>
                        <a:pt x="51" y="2348"/>
                      </a:lnTo>
                      <a:lnTo>
                        <a:pt x="83" y="2396"/>
                      </a:lnTo>
                      <a:lnTo>
                        <a:pt x="98" y="2427"/>
                      </a:lnTo>
                      <a:lnTo>
                        <a:pt x="130" y="2447"/>
                      </a:lnTo>
                      <a:lnTo>
                        <a:pt x="130" y="2427"/>
                      </a:lnTo>
                      <a:lnTo>
                        <a:pt x="155" y="2427"/>
                      </a:lnTo>
                      <a:lnTo>
                        <a:pt x="171" y="2447"/>
                      </a:lnTo>
                      <a:lnTo>
                        <a:pt x="222" y="2462"/>
                      </a:lnTo>
                      <a:lnTo>
                        <a:pt x="222" y="2483"/>
                      </a:lnTo>
                      <a:lnTo>
                        <a:pt x="252" y="2513"/>
                      </a:lnTo>
                      <a:lnTo>
                        <a:pt x="288" y="2508"/>
                      </a:lnTo>
                      <a:lnTo>
                        <a:pt x="303" y="2539"/>
                      </a:lnTo>
                      <a:lnTo>
                        <a:pt x="340" y="2544"/>
                      </a:lnTo>
                      <a:lnTo>
                        <a:pt x="335" y="2576"/>
                      </a:lnTo>
                      <a:lnTo>
                        <a:pt x="366" y="2575"/>
                      </a:lnTo>
                      <a:lnTo>
                        <a:pt x="417" y="2559"/>
                      </a:lnTo>
                      <a:lnTo>
                        <a:pt x="437" y="2569"/>
                      </a:lnTo>
                      <a:lnTo>
                        <a:pt x="427" y="2585"/>
                      </a:lnTo>
                      <a:lnTo>
                        <a:pt x="467" y="2612"/>
                      </a:lnTo>
                      <a:lnTo>
                        <a:pt x="463" y="2595"/>
                      </a:lnTo>
                      <a:lnTo>
                        <a:pt x="483" y="2580"/>
                      </a:lnTo>
                      <a:lnTo>
                        <a:pt x="483" y="2564"/>
                      </a:lnTo>
                      <a:lnTo>
                        <a:pt x="530" y="2548"/>
                      </a:lnTo>
                      <a:lnTo>
                        <a:pt x="544" y="2533"/>
                      </a:lnTo>
                      <a:lnTo>
                        <a:pt x="550" y="2512"/>
                      </a:lnTo>
                      <a:lnTo>
                        <a:pt x="576" y="2512"/>
                      </a:lnTo>
                      <a:lnTo>
                        <a:pt x="597" y="2487"/>
                      </a:lnTo>
                      <a:lnTo>
                        <a:pt x="612" y="2497"/>
                      </a:lnTo>
                      <a:lnTo>
                        <a:pt x="627" y="2533"/>
                      </a:lnTo>
                      <a:lnTo>
                        <a:pt x="622" y="2548"/>
                      </a:lnTo>
                      <a:lnTo>
                        <a:pt x="653" y="2573"/>
                      </a:lnTo>
                      <a:lnTo>
                        <a:pt x="658" y="2589"/>
                      </a:lnTo>
                      <a:lnTo>
                        <a:pt x="683" y="2604"/>
                      </a:lnTo>
                      <a:lnTo>
                        <a:pt x="709" y="2635"/>
                      </a:lnTo>
                      <a:lnTo>
                        <a:pt x="750" y="2660"/>
                      </a:lnTo>
                      <a:lnTo>
                        <a:pt x="802" y="2723"/>
                      </a:lnTo>
                      <a:lnTo>
                        <a:pt x="817" y="2721"/>
                      </a:lnTo>
                      <a:lnTo>
                        <a:pt x="838" y="2753"/>
                      </a:lnTo>
                      <a:lnTo>
                        <a:pt x="858" y="2742"/>
                      </a:lnTo>
                      <a:lnTo>
                        <a:pt x="889" y="2752"/>
                      </a:lnTo>
                      <a:lnTo>
                        <a:pt x="904" y="2737"/>
                      </a:lnTo>
                      <a:lnTo>
                        <a:pt x="919" y="2742"/>
                      </a:lnTo>
                      <a:lnTo>
                        <a:pt x="924" y="2767"/>
                      </a:lnTo>
                      <a:lnTo>
                        <a:pt x="977" y="2819"/>
                      </a:lnTo>
                      <a:lnTo>
                        <a:pt x="1002" y="2825"/>
                      </a:lnTo>
                      <a:lnTo>
                        <a:pt x="1018" y="2845"/>
                      </a:lnTo>
                      <a:lnTo>
                        <a:pt x="1018" y="2896"/>
                      </a:lnTo>
                      <a:lnTo>
                        <a:pt x="1053" y="2927"/>
                      </a:lnTo>
                      <a:lnTo>
                        <a:pt x="1063" y="2911"/>
                      </a:lnTo>
                      <a:lnTo>
                        <a:pt x="1109" y="2927"/>
                      </a:lnTo>
                      <a:lnTo>
                        <a:pt x="1116" y="2988"/>
                      </a:lnTo>
                      <a:lnTo>
                        <a:pt x="1131" y="2988"/>
                      </a:lnTo>
                      <a:lnTo>
                        <a:pt x="1136" y="2967"/>
                      </a:lnTo>
                      <a:lnTo>
                        <a:pt x="1157" y="2967"/>
                      </a:lnTo>
                      <a:lnTo>
                        <a:pt x="1162" y="2952"/>
                      </a:lnTo>
                      <a:lnTo>
                        <a:pt x="1223" y="2947"/>
                      </a:lnTo>
                      <a:lnTo>
                        <a:pt x="1256" y="2902"/>
                      </a:lnTo>
                      <a:lnTo>
                        <a:pt x="1478" y="2673"/>
                      </a:lnTo>
                      <a:lnTo>
                        <a:pt x="1701" y="2465"/>
                      </a:lnTo>
                      <a:lnTo>
                        <a:pt x="1697" y="2332"/>
                      </a:lnTo>
                      <a:lnTo>
                        <a:pt x="1713" y="2249"/>
                      </a:lnTo>
                      <a:lnTo>
                        <a:pt x="1693" y="2186"/>
                      </a:lnTo>
                      <a:lnTo>
                        <a:pt x="1710" y="2133"/>
                      </a:lnTo>
                      <a:lnTo>
                        <a:pt x="1708" y="2096"/>
                      </a:lnTo>
                      <a:lnTo>
                        <a:pt x="1718" y="2084"/>
                      </a:lnTo>
                      <a:lnTo>
                        <a:pt x="1708" y="2068"/>
                      </a:lnTo>
                      <a:lnTo>
                        <a:pt x="1718" y="2053"/>
                      </a:lnTo>
                      <a:lnTo>
                        <a:pt x="1718" y="2027"/>
                      </a:lnTo>
                      <a:lnTo>
                        <a:pt x="1691" y="1976"/>
                      </a:lnTo>
                      <a:lnTo>
                        <a:pt x="1691" y="1941"/>
                      </a:lnTo>
                      <a:lnTo>
                        <a:pt x="1706" y="1936"/>
                      </a:lnTo>
                      <a:lnTo>
                        <a:pt x="1701" y="1883"/>
                      </a:lnTo>
                      <a:lnTo>
                        <a:pt x="1715" y="1863"/>
                      </a:lnTo>
                      <a:lnTo>
                        <a:pt x="1746" y="1858"/>
                      </a:lnTo>
                      <a:lnTo>
                        <a:pt x="1751" y="1843"/>
                      </a:lnTo>
                      <a:lnTo>
                        <a:pt x="1710" y="1837"/>
                      </a:lnTo>
                      <a:lnTo>
                        <a:pt x="1700" y="1817"/>
                      </a:lnTo>
                      <a:lnTo>
                        <a:pt x="1685" y="1798"/>
                      </a:lnTo>
                      <a:lnTo>
                        <a:pt x="1659" y="1793"/>
                      </a:lnTo>
                      <a:lnTo>
                        <a:pt x="1654" y="1767"/>
                      </a:lnTo>
                      <a:lnTo>
                        <a:pt x="1669" y="1752"/>
                      </a:lnTo>
                      <a:lnTo>
                        <a:pt x="1653" y="1726"/>
                      </a:lnTo>
                      <a:lnTo>
                        <a:pt x="1678" y="1721"/>
                      </a:lnTo>
                      <a:lnTo>
                        <a:pt x="1709" y="1695"/>
                      </a:lnTo>
                      <a:lnTo>
                        <a:pt x="1724" y="1695"/>
                      </a:lnTo>
                      <a:lnTo>
                        <a:pt x="1750" y="1674"/>
                      </a:lnTo>
                      <a:lnTo>
                        <a:pt x="1790" y="1674"/>
                      </a:lnTo>
                      <a:lnTo>
                        <a:pt x="1796" y="1638"/>
                      </a:lnTo>
                      <a:lnTo>
                        <a:pt x="1811" y="1613"/>
                      </a:lnTo>
                      <a:lnTo>
                        <a:pt x="1847" y="1607"/>
                      </a:lnTo>
                      <a:lnTo>
                        <a:pt x="1872" y="1637"/>
                      </a:lnTo>
                      <a:lnTo>
                        <a:pt x="1892" y="1617"/>
                      </a:lnTo>
                      <a:lnTo>
                        <a:pt x="1923" y="1617"/>
                      </a:lnTo>
                      <a:lnTo>
                        <a:pt x="1949" y="1622"/>
                      </a:lnTo>
                      <a:lnTo>
                        <a:pt x="1974" y="1595"/>
                      </a:lnTo>
                      <a:lnTo>
                        <a:pt x="1974" y="1554"/>
                      </a:lnTo>
                      <a:lnTo>
                        <a:pt x="1994" y="1544"/>
                      </a:lnTo>
                      <a:lnTo>
                        <a:pt x="2000" y="1564"/>
                      </a:lnTo>
                      <a:lnTo>
                        <a:pt x="2025" y="1585"/>
                      </a:lnTo>
                      <a:lnTo>
                        <a:pt x="2040" y="1570"/>
                      </a:lnTo>
                      <a:lnTo>
                        <a:pt x="2056" y="1570"/>
                      </a:lnTo>
                      <a:lnTo>
                        <a:pt x="2071" y="1595"/>
                      </a:lnTo>
                      <a:lnTo>
                        <a:pt x="2102" y="1590"/>
                      </a:lnTo>
                      <a:lnTo>
                        <a:pt x="2117" y="1558"/>
                      </a:lnTo>
                      <a:lnTo>
                        <a:pt x="2127" y="1563"/>
                      </a:lnTo>
                      <a:lnTo>
                        <a:pt x="2132" y="1594"/>
                      </a:lnTo>
                      <a:lnTo>
                        <a:pt x="2169" y="1614"/>
                      </a:lnTo>
                      <a:lnTo>
                        <a:pt x="2185" y="1609"/>
                      </a:lnTo>
                      <a:lnTo>
                        <a:pt x="2200" y="1619"/>
                      </a:lnTo>
                      <a:lnTo>
                        <a:pt x="2246" y="1599"/>
                      </a:lnTo>
                      <a:lnTo>
                        <a:pt x="2266" y="1598"/>
                      </a:lnTo>
                      <a:lnTo>
                        <a:pt x="2287" y="1628"/>
                      </a:lnTo>
                      <a:lnTo>
                        <a:pt x="2302" y="1618"/>
                      </a:lnTo>
                      <a:lnTo>
                        <a:pt x="2297" y="1603"/>
                      </a:lnTo>
                      <a:lnTo>
                        <a:pt x="2322" y="1577"/>
                      </a:lnTo>
                      <a:lnTo>
                        <a:pt x="2363" y="1582"/>
                      </a:lnTo>
                      <a:lnTo>
                        <a:pt x="2368" y="1567"/>
                      </a:lnTo>
                      <a:lnTo>
                        <a:pt x="2404" y="1545"/>
                      </a:lnTo>
                      <a:lnTo>
                        <a:pt x="2413" y="1489"/>
                      </a:lnTo>
                      <a:lnTo>
                        <a:pt x="2408" y="1459"/>
                      </a:lnTo>
                      <a:lnTo>
                        <a:pt x="2484" y="1433"/>
                      </a:lnTo>
                      <a:lnTo>
                        <a:pt x="2484" y="1413"/>
                      </a:lnTo>
                      <a:lnTo>
                        <a:pt x="2515" y="1397"/>
                      </a:lnTo>
                      <a:lnTo>
                        <a:pt x="2540" y="1420"/>
                      </a:lnTo>
                      <a:lnTo>
                        <a:pt x="2524" y="1429"/>
                      </a:lnTo>
                      <a:lnTo>
                        <a:pt x="2492" y="1468"/>
                      </a:lnTo>
                      <a:lnTo>
                        <a:pt x="2511" y="1478"/>
                      </a:lnTo>
                      <a:lnTo>
                        <a:pt x="2531" y="1457"/>
                      </a:lnTo>
                      <a:lnTo>
                        <a:pt x="2603" y="1473"/>
                      </a:lnTo>
                      <a:lnTo>
                        <a:pt x="2644" y="1417"/>
                      </a:lnTo>
                      <a:lnTo>
                        <a:pt x="2669" y="1437"/>
                      </a:lnTo>
                      <a:lnTo>
                        <a:pt x="2684" y="1323"/>
                      </a:lnTo>
                      <a:lnTo>
                        <a:pt x="2644" y="1340"/>
                      </a:lnTo>
                      <a:lnTo>
                        <a:pt x="2612" y="1294"/>
                      </a:lnTo>
                      <a:lnTo>
                        <a:pt x="2612" y="1274"/>
                      </a:lnTo>
                      <a:lnTo>
                        <a:pt x="2586" y="1264"/>
                      </a:lnTo>
                      <a:lnTo>
                        <a:pt x="2576" y="1238"/>
                      </a:lnTo>
                      <a:lnTo>
                        <a:pt x="2596" y="1218"/>
                      </a:lnTo>
                      <a:lnTo>
                        <a:pt x="2596" y="1146"/>
                      </a:lnTo>
                      <a:lnTo>
                        <a:pt x="2612" y="1136"/>
                      </a:lnTo>
                      <a:lnTo>
                        <a:pt x="2586" y="1116"/>
                      </a:lnTo>
                      <a:lnTo>
                        <a:pt x="2612" y="1085"/>
                      </a:lnTo>
                      <a:lnTo>
                        <a:pt x="2647" y="1085"/>
                      </a:lnTo>
                      <a:lnTo>
                        <a:pt x="2690" y="1049"/>
                      </a:lnTo>
                      <a:lnTo>
                        <a:pt x="2758" y="1012"/>
                      </a:lnTo>
                      <a:lnTo>
                        <a:pt x="2709" y="961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27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1" name="Freeform 163"/>
                <p:cNvSpPr>
                  <a:spLocks/>
                </p:cNvSpPr>
                <p:nvPr/>
              </p:nvSpPr>
              <p:spPr bwMode="auto">
                <a:xfrm>
                  <a:off x="4154870" y="5024683"/>
                  <a:ext cx="819226" cy="499898"/>
                </a:xfrm>
                <a:custGeom>
                  <a:avLst/>
                  <a:gdLst>
                    <a:gd name="T0" fmla="*/ 2147483646 w 1545"/>
                    <a:gd name="T1" fmla="*/ 2147483646 h 932"/>
                    <a:gd name="T2" fmla="*/ 2147483646 w 1545"/>
                    <a:gd name="T3" fmla="*/ 2147483646 h 932"/>
                    <a:gd name="T4" fmla="*/ 2147483646 w 1545"/>
                    <a:gd name="T5" fmla="*/ 2147483646 h 932"/>
                    <a:gd name="T6" fmla="*/ 2147483646 w 1545"/>
                    <a:gd name="T7" fmla="*/ 2147483646 h 932"/>
                    <a:gd name="T8" fmla="*/ 2147483646 w 1545"/>
                    <a:gd name="T9" fmla="*/ 2147483646 h 932"/>
                    <a:gd name="T10" fmla="*/ 2147483646 w 1545"/>
                    <a:gd name="T11" fmla="*/ 2147483646 h 932"/>
                    <a:gd name="T12" fmla="*/ 2147483646 w 1545"/>
                    <a:gd name="T13" fmla="*/ 2147483646 h 932"/>
                    <a:gd name="T14" fmla="*/ 2147483646 w 1545"/>
                    <a:gd name="T15" fmla="*/ 2147483646 h 932"/>
                    <a:gd name="T16" fmla="*/ 2147483646 w 1545"/>
                    <a:gd name="T17" fmla="*/ 2147483646 h 932"/>
                    <a:gd name="T18" fmla="*/ 2147483646 w 1545"/>
                    <a:gd name="T19" fmla="*/ 2147483646 h 932"/>
                    <a:gd name="T20" fmla="*/ 2147483646 w 1545"/>
                    <a:gd name="T21" fmla="*/ 2147483646 h 932"/>
                    <a:gd name="T22" fmla="*/ 2147483646 w 1545"/>
                    <a:gd name="T23" fmla="*/ 2147483646 h 932"/>
                    <a:gd name="T24" fmla="*/ 2147483646 w 1545"/>
                    <a:gd name="T25" fmla="*/ 2147483646 h 932"/>
                    <a:gd name="T26" fmla="*/ 2147483646 w 1545"/>
                    <a:gd name="T27" fmla="*/ 2147483646 h 932"/>
                    <a:gd name="T28" fmla="*/ 2147483646 w 1545"/>
                    <a:gd name="T29" fmla="*/ 2147483646 h 932"/>
                    <a:gd name="T30" fmla="*/ 2147483646 w 1545"/>
                    <a:gd name="T31" fmla="*/ 2147483646 h 932"/>
                    <a:gd name="T32" fmla="*/ 2147483646 w 1545"/>
                    <a:gd name="T33" fmla="*/ 2147483646 h 932"/>
                    <a:gd name="T34" fmla="*/ 2147483646 w 1545"/>
                    <a:gd name="T35" fmla="*/ 2147483646 h 932"/>
                    <a:gd name="T36" fmla="*/ 2147483646 w 1545"/>
                    <a:gd name="T37" fmla="*/ 2147483646 h 932"/>
                    <a:gd name="T38" fmla="*/ 2147483646 w 1545"/>
                    <a:gd name="T39" fmla="*/ 2147483646 h 932"/>
                    <a:gd name="T40" fmla="*/ 2147483646 w 1545"/>
                    <a:gd name="T41" fmla="*/ 2147483646 h 932"/>
                    <a:gd name="T42" fmla="*/ 2147483646 w 1545"/>
                    <a:gd name="T43" fmla="*/ 2147483646 h 932"/>
                    <a:gd name="T44" fmla="*/ 2147483646 w 1545"/>
                    <a:gd name="T45" fmla="*/ 2147483646 h 932"/>
                    <a:gd name="T46" fmla="*/ 2147483646 w 1545"/>
                    <a:gd name="T47" fmla="*/ 2147483646 h 932"/>
                    <a:gd name="T48" fmla="*/ 2147483646 w 1545"/>
                    <a:gd name="T49" fmla="*/ 2147483646 h 932"/>
                    <a:gd name="T50" fmla="*/ 2147483646 w 1545"/>
                    <a:gd name="T51" fmla="*/ 2147483646 h 932"/>
                    <a:gd name="T52" fmla="*/ 2147483646 w 1545"/>
                    <a:gd name="T53" fmla="*/ 2147483646 h 932"/>
                    <a:gd name="T54" fmla="*/ 2147483646 w 1545"/>
                    <a:gd name="T55" fmla="*/ 2147483646 h 932"/>
                    <a:gd name="T56" fmla="*/ 2147483646 w 1545"/>
                    <a:gd name="T57" fmla="*/ 2147483646 h 932"/>
                    <a:gd name="T58" fmla="*/ 2147483646 w 1545"/>
                    <a:gd name="T59" fmla="*/ 2147483646 h 932"/>
                    <a:gd name="T60" fmla="*/ 2147483646 w 1545"/>
                    <a:gd name="T61" fmla="*/ 0 h 932"/>
                    <a:gd name="T62" fmla="*/ 2147483646 w 1545"/>
                    <a:gd name="T63" fmla="*/ 2147483646 h 932"/>
                    <a:gd name="T64" fmla="*/ 2147483646 w 1545"/>
                    <a:gd name="T65" fmla="*/ 2147483646 h 932"/>
                    <a:gd name="T66" fmla="*/ 2147483646 w 1545"/>
                    <a:gd name="T67" fmla="*/ 2147483646 h 932"/>
                    <a:gd name="T68" fmla="*/ 2147483646 w 1545"/>
                    <a:gd name="T69" fmla="*/ 2147483646 h 932"/>
                    <a:gd name="T70" fmla="*/ 2147483646 w 1545"/>
                    <a:gd name="T71" fmla="*/ 2147483646 h 932"/>
                    <a:gd name="T72" fmla="*/ 2147483646 w 1545"/>
                    <a:gd name="T73" fmla="*/ 2147483646 h 932"/>
                    <a:gd name="T74" fmla="*/ 2147483646 w 1545"/>
                    <a:gd name="T75" fmla="*/ 2147483646 h 932"/>
                    <a:gd name="T76" fmla="*/ 2147483646 w 1545"/>
                    <a:gd name="T77" fmla="*/ 2147483646 h 932"/>
                    <a:gd name="T78" fmla="*/ 2147483646 w 1545"/>
                    <a:gd name="T79" fmla="*/ 2147483646 h 932"/>
                    <a:gd name="T80" fmla="*/ 2147483646 w 1545"/>
                    <a:gd name="T81" fmla="*/ 2147483646 h 932"/>
                    <a:gd name="T82" fmla="*/ 2147483646 w 1545"/>
                    <a:gd name="T83" fmla="*/ 2147483646 h 932"/>
                    <a:gd name="T84" fmla="*/ 2147483646 w 1545"/>
                    <a:gd name="T85" fmla="*/ 2147483646 h 932"/>
                    <a:gd name="T86" fmla="*/ 2147483646 w 1545"/>
                    <a:gd name="T87" fmla="*/ 2147483646 h 932"/>
                    <a:gd name="T88" fmla="*/ 2147483646 w 1545"/>
                    <a:gd name="T89" fmla="*/ 2147483646 h 932"/>
                    <a:gd name="T90" fmla="*/ 2147483646 w 1545"/>
                    <a:gd name="T91" fmla="*/ 2147483646 h 932"/>
                    <a:gd name="T92" fmla="*/ 2147483646 w 1545"/>
                    <a:gd name="T93" fmla="*/ 2147483646 h 932"/>
                    <a:gd name="T94" fmla="*/ 2147483646 w 1545"/>
                    <a:gd name="T95" fmla="*/ 2147483646 h 932"/>
                    <a:gd name="T96" fmla="*/ 2147483646 w 1545"/>
                    <a:gd name="T97" fmla="*/ 2147483646 h 932"/>
                    <a:gd name="T98" fmla="*/ 2147483646 w 1545"/>
                    <a:gd name="T99" fmla="*/ 2147483646 h 932"/>
                    <a:gd name="T100" fmla="*/ 2147483646 w 1545"/>
                    <a:gd name="T101" fmla="*/ 2147483646 h 932"/>
                    <a:gd name="T102" fmla="*/ 2147483646 w 1545"/>
                    <a:gd name="T103" fmla="*/ 2147483646 h 932"/>
                    <a:gd name="T104" fmla="*/ 2147483646 w 1545"/>
                    <a:gd name="T105" fmla="*/ 2147483646 h 932"/>
                    <a:gd name="T106" fmla="*/ 2147483646 w 1545"/>
                    <a:gd name="T107" fmla="*/ 2147483646 h 932"/>
                    <a:gd name="T108" fmla="*/ 2147483646 w 1545"/>
                    <a:gd name="T109" fmla="*/ 2147483646 h 9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45"/>
                    <a:gd name="T166" fmla="*/ 0 h 932"/>
                    <a:gd name="T167" fmla="*/ 1545 w 1545"/>
                    <a:gd name="T168" fmla="*/ 932 h 9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45" h="932">
                      <a:moveTo>
                        <a:pt x="1040" y="846"/>
                      </a:moveTo>
                      <a:lnTo>
                        <a:pt x="941" y="848"/>
                      </a:lnTo>
                      <a:lnTo>
                        <a:pt x="838" y="835"/>
                      </a:lnTo>
                      <a:lnTo>
                        <a:pt x="827" y="818"/>
                      </a:lnTo>
                      <a:lnTo>
                        <a:pt x="778" y="810"/>
                      </a:lnTo>
                      <a:lnTo>
                        <a:pt x="756" y="768"/>
                      </a:lnTo>
                      <a:lnTo>
                        <a:pt x="751" y="708"/>
                      </a:lnTo>
                      <a:lnTo>
                        <a:pt x="689" y="681"/>
                      </a:lnTo>
                      <a:lnTo>
                        <a:pt x="568" y="659"/>
                      </a:lnTo>
                      <a:lnTo>
                        <a:pt x="569" y="626"/>
                      </a:lnTo>
                      <a:lnTo>
                        <a:pt x="540" y="619"/>
                      </a:lnTo>
                      <a:lnTo>
                        <a:pt x="526" y="638"/>
                      </a:lnTo>
                      <a:lnTo>
                        <a:pt x="481" y="597"/>
                      </a:lnTo>
                      <a:lnTo>
                        <a:pt x="453" y="626"/>
                      </a:lnTo>
                      <a:lnTo>
                        <a:pt x="398" y="620"/>
                      </a:lnTo>
                      <a:lnTo>
                        <a:pt x="376" y="647"/>
                      </a:lnTo>
                      <a:lnTo>
                        <a:pt x="306" y="681"/>
                      </a:lnTo>
                      <a:lnTo>
                        <a:pt x="248" y="685"/>
                      </a:lnTo>
                      <a:lnTo>
                        <a:pt x="221" y="714"/>
                      </a:lnTo>
                      <a:lnTo>
                        <a:pt x="204" y="705"/>
                      </a:lnTo>
                      <a:lnTo>
                        <a:pt x="123" y="732"/>
                      </a:lnTo>
                      <a:lnTo>
                        <a:pt x="107" y="754"/>
                      </a:lnTo>
                      <a:lnTo>
                        <a:pt x="69" y="755"/>
                      </a:lnTo>
                      <a:lnTo>
                        <a:pt x="59" y="687"/>
                      </a:lnTo>
                      <a:lnTo>
                        <a:pt x="44" y="693"/>
                      </a:lnTo>
                      <a:lnTo>
                        <a:pt x="38" y="682"/>
                      </a:lnTo>
                      <a:lnTo>
                        <a:pt x="64" y="662"/>
                      </a:lnTo>
                      <a:lnTo>
                        <a:pt x="74" y="626"/>
                      </a:lnTo>
                      <a:lnTo>
                        <a:pt x="89" y="652"/>
                      </a:lnTo>
                      <a:lnTo>
                        <a:pt x="120" y="642"/>
                      </a:lnTo>
                      <a:lnTo>
                        <a:pt x="14" y="440"/>
                      </a:lnTo>
                      <a:lnTo>
                        <a:pt x="21" y="415"/>
                      </a:lnTo>
                      <a:lnTo>
                        <a:pt x="0" y="376"/>
                      </a:lnTo>
                      <a:lnTo>
                        <a:pt x="72" y="361"/>
                      </a:lnTo>
                      <a:lnTo>
                        <a:pt x="82" y="381"/>
                      </a:lnTo>
                      <a:lnTo>
                        <a:pt x="103" y="376"/>
                      </a:lnTo>
                      <a:lnTo>
                        <a:pt x="133" y="402"/>
                      </a:lnTo>
                      <a:lnTo>
                        <a:pt x="195" y="356"/>
                      </a:lnTo>
                      <a:lnTo>
                        <a:pt x="195" y="310"/>
                      </a:lnTo>
                      <a:lnTo>
                        <a:pt x="232" y="274"/>
                      </a:lnTo>
                      <a:lnTo>
                        <a:pt x="286" y="272"/>
                      </a:lnTo>
                      <a:lnTo>
                        <a:pt x="316" y="304"/>
                      </a:lnTo>
                      <a:lnTo>
                        <a:pt x="327" y="339"/>
                      </a:lnTo>
                      <a:lnTo>
                        <a:pt x="362" y="334"/>
                      </a:lnTo>
                      <a:lnTo>
                        <a:pt x="454" y="361"/>
                      </a:lnTo>
                      <a:lnTo>
                        <a:pt x="485" y="386"/>
                      </a:lnTo>
                      <a:lnTo>
                        <a:pt x="569" y="390"/>
                      </a:lnTo>
                      <a:lnTo>
                        <a:pt x="711" y="302"/>
                      </a:lnTo>
                      <a:lnTo>
                        <a:pt x="721" y="261"/>
                      </a:lnTo>
                      <a:lnTo>
                        <a:pt x="788" y="168"/>
                      </a:lnTo>
                      <a:lnTo>
                        <a:pt x="814" y="158"/>
                      </a:lnTo>
                      <a:lnTo>
                        <a:pt x="824" y="170"/>
                      </a:lnTo>
                      <a:lnTo>
                        <a:pt x="860" y="97"/>
                      </a:lnTo>
                      <a:lnTo>
                        <a:pt x="850" y="77"/>
                      </a:lnTo>
                      <a:lnTo>
                        <a:pt x="943" y="56"/>
                      </a:lnTo>
                      <a:lnTo>
                        <a:pt x="958" y="73"/>
                      </a:lnTo>
                      <a:lnTo>
                        <a:pt x="1004" y="42"/>
                      </a:lnTo>
                      <a:lnTo>
                        <a:pt x="1050" y="63"/>
                      </a:lnTo>
                      <a:lnTo>
                        <a:pt x="1070" y="37"/>
                      </a:lnTo>
                      <a:lnTo>
                        <a:pt x="1085" y="47"/>
                      </a:lnTo>
                      <a:lnTo>
                        <a:pt x="1131" y="37"/>
                      </a:lnTo>
                      <a:lnTo>
                        <a:pt x="1161" y="0"/>
                      </a:lnTo>
                      <a:lnTo>
                        <a:pt x="1176" y="31"/>
                      </a:lnTo>
                      <a:lnTo>
                        <a:pt x="1208" y="51"/>
                      </a:lnTo>
                      <a:lnTo>
                        <a:pt x="1208" y="31"/>
                      </a:lnTo>
                      <a:lnTo>
                        <a:pt x="1233" y="31"/>
                      </a:lnTo>
                      <a:lnTo>
                        <a:pt x="1249" y="51"/>
                      </a:lnTo>
                      <a:lnTo>
                        <a:pt x="1300" y="66"/>
                      </a:lnTo>
                      <a:lnTo>
                        <a:pt x="1300" y="87"/>
                      </a:lnTo>
                      <a:lnTo>
                        <a:pt x="1330" y="117"/>
                      </a:lnTo>
                      <a:lnTo>
                        <a:pt x="1366" y="112"/>
                      </a:lnTo>
                      <a:lnTo>
                        <a:pt x="1381" y="143"/>
                      </a:lnTo>
                      <a:lnTo>
                        <a:pt x="1418" y="148"/>
                      </a:lnTo>
                      <a:lnTo>
                        <a:pt x="1413" y="180"/>
                      </a:lnTo>
                      <a:lnTo>
                        <a:pt x="1444" y="179"/>
                      </a:lnTo>
                      <a:lnTo>
                        <a:pt x="1495" y="163"/>
                      </a:lnTo>
                      <a:lnTo>
                        <a:pt x="1515" y="173"/>
                      </a:lnTo>
                      <a:lnTo>
                        <a:pt x="1505" y="189"/>
                      </a:lnTo>
                      <a:lnTo>
                        <a:pt x="1545" y="216"/>
                      </a:lnTo>
                      <a:lnTo>
                        <a:pt x="1545" y="240"/>
                      </a:lnTo>
                      <a:lnTo>
                        <a:pt x="1522" y="228"/>
                      </a:lnTo>
                      <a:lnTo>
                        <a:pt x="1505" y="204"/>
                      </a:lnTo>
                      <a:lnTo>
                        <a:pt x="1495" y="235"/>
                      </a:lnTo>
                      <a:lnTo>
                        <a:pt x="1505" y="240"/>
                      </a:lnTo>
                      <a:lnTo>
                        <a:pt x="1480" y="276"/>
                      </a:lnTo>
                      <a:lnTo>
                        <a:pt x="1485" y="314"/>
                      </a:lnTo>
                      <a:lnTo>
                        <a:pt x="1455" y="353"/>
                      </a:lnTo>
                      <a:lnTo>
                        <a:pt x="1476" y="358"/>
                      </a:lnTo>
                      <a:lnTo>
                        <a:pt x="1494" y="413"/>
                      </a:lnTo>
                      <a:lnTo>
                        <a:pt x="1487" y="454"/>
                      </a:lnTo>
                      <a:lnTo>
                        <a:pt x="1407" y="515"/>
                      </a:lnTo>
                      <a:lnTo>
                        <a:pt x="1393" y="557"/>
                      </a:lnTo>
                      <a:lnTo>
                        <a:pt x="1372" y="568"/>
                      </a:lnTo>
                      <a:lnTo>
                        <a:pt x="1358" y="619"/>
                      </a:lnTo>
                      <a:lnTo>
                        <a:pt x="1346" y="647"/>
                      </a:lnTo>
                      <a:lnTo>
                        <a:pt x="1369" y="681"/>
                      </a:lnTo>
                      <a:lnTo>
                        <a:pt x="1364" y="716"/>
                      </a:lnTo>
                      <a:lnTo>
                        <a:pt x="1409" y="791"/>
                      </a:lnTo>
                      <a:lnTo>
                        <a:pt x="1407" y="830"/>
                      </a:lnTo>
                      <a:lnTo>
                        <a:pt x="1342" y="900"/>
                      </a:lnTo>
                      <a:lnTo>
                        <a:pt x="1301" y="894"/>
                      </a:lnTo>
                      <a:lnTo>
                        <a:pt x="1287" y="922"/>
                      </a:lnTo>
                      <a:lnTo>
                        <a:pt x="1237" y="932"/>
                      </a:lnTo>
                      <a:lnTo>
                        <a:pt x="1209" y="898"/>
                      </a:lnTo>
                      <a:lnTo>
                        <a:pt x="1170" y="902"/>
                      </a:lnTo>
                      <a:lnTo>
                        <a:pt x="1153" y="893"/>
                      </a:lnTo>
                      <a:lnTo>
                        <a:pt x="1129" y="911"/>
                      </a:lnTo>
                      <a:lnTo>
                        <a:pt x="1105" y="884"/>
                      </a:lnTo>
                      <a:lnTo>
                        <a:pt x="1070" y="878"/>
                      </a:lnTo>
                      <a:lnTo>
                        <a:pt x="1040" y="8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2" name="Freeform 164"/>
                <p:cNvSpPr>
                  <a:spLocks/>
                </p:cNvSpPr>
                <p:nvPr/>
              </p:nvSpPr>
              <p:spPr bwMode="auto">
                <a:xfrm>
                  <a:off x="4097715" y="3152049"/>
                  <a:ext cx="1090715" cy="2080527"/>
                </a:xfrm>
                <a:custGeom>
                  <a:avLst/>
                  <a:gdLst>
                    <a:gd name="T0" fmla="*/ 2147483646 w 2056"/>
                    <a:gd name="T1" fmla="*/ 2147483646 h 3878"/>
                    <a:gd name="T2" fmla="*/ 2147483646 w 2056"/>
                    <a:gd name="T3" fmla="*/ 2147483646 h 3878"/>
                    <a:gd name="T4" fmla="*/ 2147483646 w 2056"/>
                    <a:gd name="T5" fmla="*/ 2147483646 h 3878"/>
                    <a:gd name="T6" fmla="*/ 2147483646 w 2056"/>
                    <a:gd name="T7" fmla="*/ 2147483646 h 3878"/>
                    <a:gd name="T8" fmla="*/ 2147483646 w 2056"/>
                    <a:gd name="T9" fmla="*/ 2147483646 h 3878"/>
                    <a:gd name="T10" fmla="*/ 2147483646 w 2056"/>
                    <a:gd name="T11" fmla="*/ 2147483646 h 3878"/>
                    <a:gd name="T12" fmla="*/ 2147483646 w 2056"/>
                    <a:gd name="T13" fmla="*/ 2147483646 h 3878"/>
                    <a:gd name="T14" fmla="*/ 2147483646 w 2056"/>
                    <a:gd name="T15" fmla="*/ 2147483646 h 3878"/>
                    <a:gd name="T16" fmla="*/ 2147483646 w 2056"/>
                    <a:gd name="T17" fmla="*/ 2147483646 h 3878"/>
                    <a:gd name="T18" fmla="*/ 2147483646 w 2056"/>
                    <a:gd name="T19" fmla="*/ 2147483646 h 3878"/>
                    <a:gd name="T20" fmla="*/ 2147483646 w 2056"/>
                    <a:gd name="T21" fmla="*/ 2147483646 h 3878"/>
                    <a:gd name="T22" fmla="*/ 2147483646 w 2056"/>
                    <a:gd name="T23" fmla="*/ 2147483646 h 3878"/>
                    <a:gd name="T24" fmla="*/ 2147483646 w 2056"/>
                    <a:gd name="T25" fmla="*/ 2147483646 h 3878"/>
                    <a:gd name="T26" fmla="*/ 2147483646 w 2056"/>
                    <a:gd name="T27" fmla="*/ 2147483646 h 3878"/>
                    <a:gd name="T28" fmla="*/ 2147483646 w 2056"/>
                    <a:gd name="T29" fmla="*/ 2147483646 h 3878"/>
                    <a:gd name="T30" fmla="*/ 2147483646 w 2056"/>
                    <a:gd name="T31" fmla="*/ 2147483646 h 3878"/>
                    <a:gd name="T32" fmla="*/ 2147483646 w 2056"/>
                    <a:gd name="T33" fmla="*/ 2147483646 h 3878"/>
                    <a:gd name="T34" fmla="*/ 2147483646 w 2056"/>
                    <a:gd name="T35" fmla="*/ 2147483646 h 3878"/>
                    <a:gd name="T36" fmla="*/ 2147483646 w 2056"/>
                    <a:gd name="T37" fmla="*/ 2147483646 h 3878"/>
                    <a:gd name="T38" fmla="*/ 2147483646 w 2056"/>
                    <a:gd name="T39" fmla="*/ 2147483646 h 3878"/>
                    <a:gd name="T40" fmla="*/ 2147483646 w 2056"/>
                    <a:gd name="T41" fmla="*/ 2147483646 h 3878"/>
                    <a:gd name="T42" fmla="*/ 2147483646 w 2056"/>
                    <a:gd name="T43" fmla="*/ 2147483646 h 3878"/>
                    <a:gd name="T44" fmla="*/ 2147483646 w 2056"/>
                    <a:gd name="T45" fmla="*/ 2147483646 h 3878"/>
                    <a:gd name="T46" fmla="*/ 2147483646 w 2056"/>
                    <a:gd name="T47" fmla="*/ 2147483646 h 3878"/>
                    <a:gd name="T48" fmla="*/ 2147483646 w 2056"/>
                    <a:gd name="T49" fmla="*/ 2147483646 h 3878"/>
                    <a:gd name="T50" fmla="*/ 2147483646 w 2056"/>
                    <a:gd name="T51" fmla="*/ 2147483646 h 3878"/>
                    <a:gd name="T52" fmla="*/ 2147483646 w 2056"/>
                    <a:gd name="T53" fmla="*/ 2147483646 h 3878"/>
                    <a:gd name="T54" fmla="*/ 2147483646 w 2056"/>
                    <a:gd name="T55" fmla="*/ 2147483646 h 3878"/>
                    <a:gd name="T56" fmla="*/ 2147483646 w 2056"/>
                    <a:gd name="T57" fmla="*/ 2147483646 h 3878"/>
                    <a:gd name="T58" fmla="*/ 2147483646 w 2056"/>
                    <a:gd name="T59" fmla="*/ 2147483646 h 3878"/>
                    <a:gd name="T60" fmla="*/ 2147483646 w 2056"/>
                    <a:gd name="T61" fmla="*/ 2147483646 h 3878"/>
                    <a:gd name="T62" fmla="*/ 2147483646 w 2056"/>
                    <a:gd name="T63" fmla="*/ 2147483646 h 3878"/>
                    <a:gd name="T64" fmla="*/ 2147483646 w 2056"/>
                    <a:gd name="T65" fmla="*/ 2147483646 h 3878"/>
                    <a:gd name="T66" fmla="*/ 2147483646 w 2056"/>
                    <a:gd name="T67" fmla="*/ 2147483646 h 3878"/>
                    <a:gd name="T68" fmla="*/ 2147483646 w 2056"/>
                    <a:gd name="T69" fmla="*/ 2147483646 h 3878"/>
                    <a:gd name="T70" fmla="*/ 2147483646 w 2056"/>
                    <a:gd name="T71" fmla="*/ 2147483646 h 3878"/>
                    <a:gd name="T72" fmla="*/ 2147483646 w 2056"/>
                    <a:gd name="T73" fmla="*/ 2147483646 h 3878"/>
                    <a:gd name="T74" fmla="*/ 2147483646 w 2056"/>
                    <a:gd name="T75" fmla="*/ 2147483646 h 3878"/>
                    <a:gd name="T76" fmla="*/ 2147483646 w 2056"/>
                    <a:gd name="T77" fmla="*/ 2147483646 h 3878"/>
                    <a:gd name="T78" fmla="*/ 2147483646 w 2056"/>
                    <a:gd name="T79" fmla="*/ 2147483646 h 3878"/>
                    <a:gd name="T80" fmla="*/ 2147483646 w 2056"/>
                    <a:gd name="T81" fmla="*/ 2147483646 h 3878"/>
                    <a:gd name="T82" fmla="*/ 2147483646 w 2056"/>
                    <a:gd name="T83" fmla="*/ 2147483646 h 3878"/>
                    <a:gd name="T84" fmla="*/ 2147483646 w 2056"/>
                    <a:gd name="T85" fmla="*/ 2147483646 h 3878"/>
                    <a:gd name="T86" fmla="*/ 2147483646 w 2056"/>
                    <a:gd name="T87" fmla="*/ 2147483646 h 3878"/>
                    <a:gd name="T88" fmla="*/ 2147483646 w 2056"/>
                    <a:gd name="T89" fmla="*/ 2147483646 h 3878"/>
                    <a:gd name="T90" fmla="*/ 2147483646 w 2056"/>
                    <a:gd name="T91" fmla="*/ 2147483646 h 3878"/>
                    <a:gd name="T92" fmla="*/ 2147483646 w 2056"/>
                    <a:gd name="T93" fmla="*/ 2147483646 h 3878"/>
                    <a:gd name="T94" fmla="*/ 2147483646 w 2056"/>
                    <a:gd name="T95" fmla="*/ 2147483646 h 3878"/>
                    <a:gd name="T96" fmla="*/ 2147483646 w 2056"/>
                    <a:gd name="T97" fmla="*/ 2147483646 h 3878"/>
                    <a:gd name="T98" fmla="*/ 2147483646 w 2056"/>
                    <a:gd name="T99" fmla="*/ 2147483646 h 3878"/>
                    <a:gd name="T100" fmla="*/ 2147483646 w 2056"/>
                    <a:gd name="T101" fmla="*/ 2147483646 h 3878"/>
                    <a:gd name="T102" fmla="*/ 2147483646 w 2056"/>
                    <a:gd name="T103" fmla="*/ 2147483646 h 3878"/>
                    <a:gd name="T104" fmla="*/ 2147483646 w 2056"/>
                    <a:gd name="T105" fmla="*/ 2147483646 h 3878"/>
                    <a:gd name="T106" fmla="*/ 2147483646 w 2056"/>
                    <a:gd name="T107" fmla="*/ 2147483646 h 3878"/>
                    <a:gd name="T108" fmla="*/ 2147483646 w 2056"/>
                    <a:gd name="T109" fmla="*/ 2147483646 h 3878"/>
                    <a:gd name="T110" fmla="*/ 2147483646 w 2056"/>
                    <a:gd name="T111" fmla="*/ 2147483646 h 3878"/>
                    <a:gd name="T112" fmla="*/ 2147483646 w 2056"/>
                    <a:gd name="T113" fmla="*/ 2147483646 h 3878"/>
                    <a:gd name="T114" fmla="*/ 2147483646 w 2056"/>
                    <a:gd name="T115" fmla="*/ 2147483646 h 3878"/>
                    <a:gd name="T116" fmla="*/ 2147483646 w 2056"/>
                    <a:gd name="T117" fmla="*/ 2147483646 h 3878"/>
                    <a:gd name="T118" fmla="*/ 2147483646 w 2056"/>
                    <a:gd name="T119" fmla="*/ 2147483646 h 38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056"/>
                    <a:gd name="T181" fmla="*/ 0 h 3878"/>
                    <a:gd name="T182" fmla="*/ 2056 w 2056"/>
                    <a:gd name="T183" fmla="*/ 3878 h 38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056" h="3878">
                      <a:moveTo>
                        <a:pt x="297" y="0"/>
                      </a:moveTo>
                      <a:lnTo>
                        <a:pt x="307" y="5"/>
                      </a:lnTo>
                      <a:lnTo>
                        <a:pt x="334" y="67"/>
                      </a:lnTo>
                      <a:lnTo>
                        <a:pt x="311" y="97"/>
                      </a:lnTo>
                      <a:lnTo>
                        <a:pt x="331" y="120"/>
                      </a:lnTo>
                      <a:lnTo>
                        <a:pt x="349" y="200"/>
                      </a:lnTo>
                      <a:lnTo>
                        <a:pt x="395" y="303"/>
                      </a:lnTo>
                      <a:lnTo>
                        <a:pt x="437" y="283"/>
                      </a:lnTo>
                      <a:lnTo>
                        <a:pt x="412" y="273"/>
                      </a:lnTo>
                      <a:lnTo>
                        <a:pt x="455" y="245"/>
                      </a:lnTo>
                      <a:lnTo>
                        <a:pt x="492" y="190"/>
                      </a:lnTo>
                      <a:lnTo>
                        <a:pt x="497" y="154"/>
                      </a:lnTo>
                      <a:lnTo>
                        <a:pt x="579" y="159"/>
                      </a:lnTo>
                      <a:lnTo>
                        <a:pt x="588" y="247"/>
                      </a:lnTo>
                      <a:lnTo>
                        <a:pt x="634" y="334"/>
                      </a:lnTo>
                      <a:lnTo>
                        <a:pt x="668" y="330"/>
                      </a:lnTo>
                      <a:lnTo>
                        <a:pt x="714" y="356"/>
                      </a:lnTo>
                      <a:lnTo>
                        <a:pt x="729" y="346"/>
                      </a:lnTo>
                      <a:lnTo>
                        <a:pt x="750" y="376"/>
                      </a:lnTo>
                      <a:lnTo>
                        <a:pt x="770" y="371"/>
                      </a:lnTo>
                      <a:lnTo>
                        <a:pt x="785" y="330"/>
                      </a:lnTo>
                      <a:lnTo>
                        <a:pt x="826" y="371"/>
                      </a:lnTo>
                      <a:lnTo>
                        <a:pt x="852" y="351"/>
                      </a:lnTo>
                      <a:lnTo>
                        <a:pt x="881" y="379"/>
                      </a:lnTo>
                      <a:lnTo>
                        <a:pt x="936" y="357"/>
                      </a:lnTo>
                      <a:lnTo>
                        <a:pt x="977" y="363"/>
                      </a:lnTo>
                      <a:lnTo>
                        <a:pt x="964" y="386"/>
                      </a:lnTo>
                      <a:lnTo>
                        <a:pt x="932" y="380"/>
                      </a:lnTo>
                      <a:lnTo>
                        <a:pt x="901" y="426"/>
                      </a:lnTo>
                      <a:lnTo>
                        <a:pt x="896" y="446"/>
                      </a:lnTo>
                      <a:lnTo>
                        <a:pt x="825" y="518"/>
                      </a:lnTo>
                      <a:lnTo>
                        <a:pt x="805" y="518"/>
                      </a:lnTo>
                      <a:lnTo>
                        <a:pt x="794" y="574"/>
                      </a:lnTo>
                      <a:lnTo>
                        <a:pt x="733" y="565"/>
                      </a:lnTo>
                      <a:lnTo>
                        <a:pt x="701" y="631"/>
                      </a:lnTo>
                      <a:lnTo>
                        <a:pt x="705" y="658"/>
                      </a:lnTo>
                      <a:lnTo>
                        <a:pt x="654" y="745"/>
                      </a:lnTo>
                      <a:lnTo>
                        <a:pt x="704" y="765"/>
                      </a:lnTo>
                      <a:lnTo>
                        <a:pt x="734" y="811"/>
                      </a:lnTo>
                      <a:lnTo>
                        <a:pt x="714" y="831"/>
                      </a:lnTo>
                      <a:lnTo>
                        <a:pt x="724" y="857"/>
                      </a:lnTo>
                      <a:lnTo>
                        <a:pt x="688" y="888"/>
                      </a:lnTo>
                      <a:lnTo>
                        <a:pt x="678" y="923"/>
                      </a:lnTo>
                      <a:lnTo>
                        <a:pt x="743" y="919"/>
                      </a:lnTo>
                      <a:lnTo>
                        <a:pt x="733" y="945"/>
                      </a:lnTo>
                      <a:lnTo>
                        <a:pt x="753" y="960"/>
                      </a:lnTo>
                      <a:lnTo>
                        <a:pt x="774" y="940"/>
                      </a:lnTo>
                      <a:lnTo>
                        <a:pt x="789" y="1001"/>
                      </a:lnTo>
                      <a:lnTo>
                        <a:pt x="805" y="976"/>
                      </a:lnTo>
                      <a:lnTo>
                        <a:pt x="820" y="986"/>
                      </a:lnTo>
                      <a:lnTo>
                        <a:pt x="815" y="1021"/>
                      </a:lnTo>
                      <a:lnTo>
                        <a:pt x="856" y="1021"/>
                      </a:lnTo>
                      <a:lnTo>
                        <a:pt x="854" y="1042"/>
                      </a:lnTo>
                      <a:lnTo>
                        <a:pt x="926" y="1048"/>
                      </a:lnTo>
                      <a:lnTo>
                        <a:pt x="905" y="1074"/>
                      </a:lnTo>
                      <a:lnTo>
                        <a:pt x="946" y="1104"/>
                      </a:lnTo>
                      <a:lnTo>
                        <a:pt x="915" y="1145"/>
                      </a:lnTo>
                      <a:lnTo>
                        <a:pt x="941" y="1155"/>
                      </a:lnTo>
                      <a:lnTo>
                        <a:pt x="945" y="1196"/>
                      </a:lnTo>
                      <a:lnTo>
                        <a:pt x="945" y="1201"/>
                      </a:lnTo>
                      <a:lnTo>
                        <a:pt x="910" y="1211"/>
                      </a:lnTo>
                      <a:lnTo>
                        <a:pt x="861" y="1325"/>
                      </a:lnTo>
                      <a:lnTo>
                        <a:pt x="876" y="1361"/>
                      </a:lnTo>
                      <a:lnTo>
                        <a:pt x="784" y="1417"/>
                      </a:lnTo>
                      <a:lnTo>
                        <a:pt x="759" y="1453"/>
                      </a:lnTo>
                      <a:lnTo>
                        <a:pt x="728" y="1458"/>
                      </a:lnTo>
                      <a:lnTo>
                        <a:pt x="706" y="1493"/>
                      </a:lnTo>
                      <a:lnTo>
                        <a:pt x="676" y="1492"/>
                      </a:lnTo>
                      <a:lnTo>
                        <a:pt x="686" y="1549"/>
                      </a:lnTo>
                      <a:lnTo>
                        <a:pt x="722" y="1590"/>
                      </a:lnTo>
                      <a:lnTo>
                        <a:pt x="752" y="1590"/>
                      </a:lnTo>
                      <a:lnTo>
                        <a:pt x="751" y="1631"/>
                      </a:lnTo>
                      <a:lnTo>
                        <a:pt x="715" y="1657"/>
                      </a:lnTo>
                      <a:lnTo>
                        <a:pt x="695" y="1703"/>
                      </a:lnTo>
                      <a:lnTo>
                        <a:pt x="736" y="1759"/>
                      </a:lnTo>
                      <a:lnTo>
                        <a:pt x="760" y="1861"/>
                      </a:lnTo>
                      <a:lnTo>
                        <a:pt x="819" y="1866"/>
                      </a:lnTo>
                      <a:lnTo>
                        <a:pt x="848" y="1827"/>
                      </a:lnTo>
                      <a:lnTo>
                        <a:pt x="880" y="1819"/>
                      </a:lnTo>
                      <a:lnTo>
                        <a:pt x="889" y="1776"/>
                      </a:lnTo>
                      <a:lnTo>
                        <a:pt x="923" y="1802"/>
                      </a:lnTo>
                      <a:lnTo>
                        <a:pt x="931" y="1788"/>
                      </a:lnTo>
                      <a:lnTo>
                        <a:pt x="914" y="1746"/>
                      </a:lnTo>
                      <a:lnTo>
                        <a:pt x="975" y="1741"/>
                      </a:lnTo>
                      <a:lnTo>
                        <a:pt x="975" y="1782"/>
                      </a:lnTo>
                      <a:lnTo>
                        <a:pt x="1021" y="1819"/>
                      </a:lnTo>
                      <a:lnTo>
                        <a:pt x="1047" y="1803"/>
                      </a:lnTo>
                      <a:lnTo>
                        <a:pt x="1056" y="1829"/>
                      </a:lnTo>
                      <a:lnTo>
                        <a:pt x="1123" y="1788"/>
                      </a:lnTo>
                      <a:lnTo>
                        <a:pt x="1158" y="1808"/>
                      </a:lnTo>
                      <a:lnTo>
                        <a:pt x="1193" y="1854"/>
                      </a:lnTo>
                      <a:lnTo>
                        <a:pt x="1193" y="1890"/>
                      </a:lnTo>
                      <a:lnTo>
                        <a:pt x="1209" y="1895"/>
                      </a:lnTo>
                      <a:lnTo>
                        <a:pt x="1183" y="1921"/>
                      </a:lnTo>
                      <a:lnTo>
                        <a:pt x="1178" y="1961"/>
                      </a:lnTo>
                      <a:lnTo>
                        <a:pt x="1153" y="1967"/>
                      </a:lnTo>
                      <a:lnTo>
                        <a:pt x="1137" y="2012"/>
                      </a:lnTo>
                      <a:lnTo>
                        <a:pt x="1156" y="2053"/>
                      </a:lnTo>
                      <a:lnTo>
                        <a:pt x="1141" y="2063"/>
                      </a:lnTo>
                      <a:lnTo>
                        <a:pt x="1156" y="2079"/>
                      </a:lnTo>
                      <a:lnTo>
                        <a:pt x="1148" y="2094"/>
                      </a:lnTo>
                      <a:lnTo>
                        <a:pt x="1148" y="2164"/>
                      </a:lnTo>
                      <a:lnTo>
                        <a:pt x="1185" y="2187"/>
                      </a:lnTo>
                      <a:lnTo>
                        <a:pt x="1228" y="2188"/>
                      </a:lnTo>
                      <a:lnTo>
                        <a:pt x="1250" y="2209"/>
                      </a:lnTo>
                      <a:lnTo>
                        <a:pt x="1266" y="2183"/>
                      </a:lnTo>
                      <a:lnTo>
                        <a:pt x="1299" y="2231"/>
                      </a:lnTo>
                      <a:lnTo>
                        <a:pt x="1304" y="2204"/>
                      </a:lnTo>
                      <a:lnTo>
                        <a:pt x="1366" y="2205"/>
                      </a:lnTo>
                      <a:lnTo>
                        <a:pt x="1376" y="2220"/>
                      </a:lnTo>
                      <a:lnTo>
                        <a:pt x="1398" y="2210"/>
                      </a:lnTo>
                      <a:lnTo>
                        <a:pt x="1398" y="2188"/>
                      </a:lnTo>
                      <a:lnTo>
                        <a:pt x="1426" y="2186"/>
                      </a:lnTo>
                      <a:lnTo>
                        <a:pt x="1449" y="2167"/>
                      </a:lnTo>
                      <a:lnTo>
                        <a:pt x="1469" y="2178"/>
                      </a:lnTo>
                      <a:lnTo>
                        <a:pt x="1584" y="2158"/>
                      </a:lnTo>
                      <a:lnTo>
                        <a:pt x="1641" y="2167"/>
                      </a:lnTo>
                      <a:lnTo>
                        <a:pt x="1667" y="2094"/>
                      </a:lnTo>
                      <a:lnTo>
                        <a:pt x="1693" y="2084"/>
                      </a:lnTo>
                      <a:lnTo>
                        <a:pt x="1743" y="2111"/>
                      </a:lnTo>
                      <a:lnTo>
                        <a:pt x="1743" y="2143"/>
                      </a:lnTo>
                      <a:lnTo>
                        <a:pt x="1803" y="2163"/>
                      </a:lnTo>
                      <a:lnTo>
                        <a:pt x="1836" y="2163"/>
                      </a:lnTo>
                      <a:lnTo>
                        <a:pt x="1901" y="2190"/>
                      </a:lnTo>
                      <a:lnTo>
                        <a:pt x="1918" y="2168"/>
                      </a:lnTo>
                      <a:lnTo>
                        <a:pt x="1989" y="2205"/>
                      </a:lnTo>
                      <a:lnTo>
                        <a:pt x="2028" y="2188"/>
                      </a:lnTo>
                      <a:lnTo>
                        <a:pt x="2049" y="2231"/>
                      </a:lnTo>
                      <a:lnTo>
                        <a:pt x="2033" y="2247"/>
                      </a:lnTo>
                      <a:lnTo>
                        <a:pt x="2029" y="2316"/>
                      </a:lnTo>
                      <a:lnTo>
                        <a:pt x="2056" y="2386"/>
                      </a:lnTo>
                      <a:lnTo>
                        <a:pt x="2020" y="2417"/>
                      </a:lnTo>
                      <a:lnTo>
                        <a:pt x="2010" y="2447"/>
                      </a:lnTo>
                      <a:lnTo>
                        <a:pt x="1974" y="2463"/>
                      </a:lnTo>
                      <a:lnTo>
                        <a:pt x="1943" y="2514"/>
                      </a:lnTo>
                      <a:lnTo>
                        <a:pt x="1908" y="2515"/>
                      </a:lnTo>
                      <a:lnTo>
                        <a:pt x="1887" y="2546"/>
                      </a:lnTo>
                      <a:lnTo>
                        <a:pt x="1897" y="2561"/>
                      </a:lnTo>
                      <a:lnTo>
                        <a:pt x="1877" y="2586"/>
                      </a:lnTo>
                      <a:lnTo>
                        <a:pt x="1850" y="2593"/>
                      </a:lnTo>
                      <a:lnTo>
                        <a:pt x="1862" y="2613"/>
                      </a:lnTo>
                      <a:lnTo>
                        <a:pt x="1873" y="2663"/>
                      </a:lnTo>
                      <a:lnTo>
                        <a:pt x="1863" y="2686"/>
                      </a:lnTo>
                      <a:lnTo>
                        <a:pt x="1830" y="2697"/>
                      </a:lnTo>
                      <a:lnTo>
                        <a:pt x="1757" y="2585"/>
                      </a:lnTo>
                      <a:lnTo>
                        <a:pt x="1752" y="2549"/>
                      </a:lnTo>
                      <a:lnTo>
                        <a:pt x="1711" y="2549"/>
                      </a:lnTo>
                      <a:lnTo>
                        <a:pt x="1686" y="2611"/>
                      </a:lnTo>
                      <a:lnTo>
                        <a:pt x="1625" y="2636"/>
                      </a:lnTo>
                      <a:lnTo>
                        <a:pt x="1604" y="2611"/>
                      </a:lnTo>
                      <a:lnTo>
                        <a:pt x="1520" y="2612"/>
                      </a:lnTo>
                      <a:lnTo>
                        <a:pt x="1438" y="2778"/>
                      </a:lnTo>
                      <a:lnTo>
                        <a:pt x="1472" y="2793"/>
                      </a:lnTo>
                      <a:lnTo>
                        <a:pt x="1456" y="2813"/>
                      </a:lnTo>
                      <a:lnTo>
                        <a:pt x="1466" y="2824"/>
                      </a:lnTo>
                      <a:lnTo>
                        <a:pt x="1483" y="2818"/>
                      </a:lnTo>
                      <a:lnTo>
                        <a:pt x="1483" y="2887"/>
                      </a:lnTo>
                      <a:lnTo>
                        <a:pt x="1492" y="2891"/>
                      </a:lnTo>
                      <a:lnTo>
                        <a:pt x="1497" y="2922"/>
                      </a:lnTo>
                      <a:lnTo>
                        <a:pt x="1450" y="2932"/>
                      </a:lnTo>
                      <a:lnTo>
                        <a:pt x="1441" y="2983"/>
                      </a:lnTo>
                      <a:lnTo>
                        <a:pt x="1373" y="3003"/>
                      </a:lnTo>
                      <a:lnTo>
                        <a:pt x="1343" y="3044"/>
                      </a:lnTo>
                      <a:lnTo>
                        <a:pt x="1349" y="3121"/>
                      </a:lnTo>
                      <a:lnTo>
                        <a:pt x="1359" y="3151"/>
                      </a:lnTo>
                      <a:lnTo>
                        <a:pt x="1318" y="3178"/>
                      </a:lnTo>
                      <a:lnTo>
                        <a:pt x="1329" y="3255"/>
                      </a:lnTo>
                      <a:lnTo>
                        <a:pt x="1298" y="3341"/>
                      </a:lnTo>
                      <a:lnTo>
                        <a:pt x="1237" y="3331"/>
                      </a:lnTo>
                      <a:lnTo>
                        <a:pt x="1216" y="3357"/>
                      </a:lnTo>
                      <a:lnTo>
                        <a:pt x="1201" y="3352"/>
                      </a:lnTo>
                      <a:lnTo>
                        <a:pt x="1186" y="3394"/>
                      </a:lnTo>
                      <a:lnTo>
                        <a:pt x="1237" y="3440"/>
                      </a:lnTo>
                      <a:lnTo>
                        <a:pt x="1269" y="3488"/>
                      </a:lnTo>
                      <a:lnTo>
                        <a:pt x="1239" y="3525"/>
                      </a:lnTo>
                      <a:lnTo>
                        <a:pt x="1193" y="3535"/>
                      </a:lnTo>
                      <a:lnTo>
                        <a:pt x="1178" y="3525"/>
                      </a:lnTo>
                      <a:lnTo>
                        <a:pt x="1158" y="3551"/>
                      </a:lnTo>
                      <a:lnTo>
                        <a:pt x="1112" y="3530"/>
                      </a:lnTo>
                      <a:lnTo>
                        <a:pt x="1066" y="3561"/>
                      </a:lnTo>
                      <a:lnTo>
                        <a:pt x="1051" y="3544"/>
                      </a:lnTo>
                      <a:lnTo>
                        <a:pt x="958" y="3565"/>
                      </a:lnTo>
                      <a:lnTo>
                        <a:pt x="968" y="3585"/>
                      </a:lnTo>
                      <a:lnTo>
                        <a:pt x="932" y="3658"/>
                      </a:lnTo>
                      <a:lnTo>
                        <a:pt x="922" y="3646"/>
                      </a:lnTo>
                      <a:lnTo>
                        <a:pt x="896" y="3656"/>
                      </a:lnTo>
                      <a:lnTo>
                        <a:pt x="829" y="3749"/>
                      </a:lnTo>
                      <a:lnTo>
                        <a:pt x="819" y="3790"/>
                      </a:lnTo>
                      <a:lnTo>
                        <a:pt x="677" y="3878"/>
                      </a:lnTo>
                      <a:lnTo>
                        <a:pt x="593" y="3874"/>
                      </a:lnTo>
                      <a:lnTo>
                        <a:pt x="562" y="3849"/>
                      </a:lnTo>
                      <a:lnTo>
                        <a:pt x="470" y="3822"/>
                      </a:lnTo>
                      <a:lnTo>
                        <a:pt x="435" y="3827"/>
                      </a:lnTo>
                      <a:lnTo>
                        <a:pt x="424" y="3792"/>
                      </a:lnTo>
                      <a:lnTo>
                        <a:pt x="394" y="3760"/>
                      </a:lnTo>
                      <a:lnTo>
                        <a:pt x="419" y="3729"/>
                      </a:lnTo>
                      <a:lnTo>
                        <a:pt x="450" y="3678"/>
                      </a:lnTo>
                      <a:lnTo>
                        <a:pt x="492" y="3658"/>
                      </a:lnTo>
                      <a:lnTo>
                        <a:pt x="489" y="3633"/>
                      </a:lnTo>
                      <a:lnTo>
                        <a:pt x="519" y="3627"/>
                      </a:lnTo>
                      <a:lnTo>
                        <a:pt x="532" y="3595"/>
                      </a:lnTo>
                      <a:lnTo>
                        <a:pt x="534" y="3567"/>
                      </a:lnTo>
                      <a:lnTo>
                        <a:pt x="560" y="3565"/>
                      </a:lnTo>
                      <a:lnTo>
                        <a:pt x="580" y="3548"/>
                      </a:lnTo>
                      <a:lnTo>
                        <a:pt x="608" y="3503"/>
                      </a:lnTo>
                      <a:lnTo>
                        <a:pt x="575" y="3466"/>
                      </a:lnTo>
                      <a:lnTo>
                        <a:pt x="557" y="3403"/>
                      </a:lnTo>
                      <a:lnTo>
                        <a:pt x="579" y="3348"/>
                      </a:lnTo>
                      <a:lnTo>
                        <a:pt x="548" y="3248"/>
                      </a:lnTo>
                      <a:lnTo>
                        <a:pt x="516" y="3201"/>
                      </a:lnTo>
                      <a:lnTo>
                        <a:pt x="533" y="3160"/>
                      </a:lnTo>
                      <a:lnTo>
                        <a:pt x="525" y="3156"/>
                      </a:lnTo>
                      <a:lnTo>
                        <a:pt x="520" y="3141"/>
                      </a:lnTo>
                      <a:lnTo>
                        <a:pt x="479" y="3141"/>
                      </a:lnTo>
                      <a:lnTo>
                        <a:pt x="484" y="3105"/>
                      </a:lnTo>
                      <a:lnTo>
                        <a:pt x="435" y="3090"/>
                      </a:lnTo>
                      <a:lnTo>
                        <a:pt x="358" y="3081"/>
                      </a:lnTo>
                      <a:lnTo>
                        <a:pt x="328" y="3081"/>
                      </a:lnTo>
                      <a:lnTo>
                        <a:pt x="312" y="3056"/>
                      </a:lnTo>
                      <a:lnTo>
                        <a:pt x="317" y="3045"/>
                      </a:lnTo>
                      <a:lnTo>
                        <a:pt x="297" y="3030"/>
                      </a:lnTo>
                      <a:lnTo>
                        <a:pt x="288" y="2994"/>
                      </a:lnTo>
                      <a:lnTo>
                        <a:pt x="269" y="2972"/>
                      </a:lnTo>
                      <a:lnTo>
                        <a:pt x="368" y="2915"/>
                      </a:lnTo>
                      <a:lnTo>
                        <a:pt x="342" y="2815"/>
                      </a:lnTo>
                      <a:lnTo>
                        <a:pt x="301" y="2788"/>
                      </a:lnTo>
                      <a:lnTo>
                        <a:pt x="291" y="2727"/>
                      </a:lnTo>
                      <a:lnTo>
                        <a:pt x="311" y="2725"/>
                      </a:lnTo>
                      <a:lnTo>
                        <a:pt x="311" y="2686"/>
                      </a:lnTo>
                      <a:lnTo>
                        <a:pt x="333" y="2640"/>
                      </a:lnTo>
                      <a:lnTo>
                        <a:pt x="307" y="2620"/>
                      </a:lnTo>
                      <a:lnTo>
                        <a:pt x="393" y="2554"/>
                      </a:lnTo>
                      <a:lnTo>
                        <a:pt x="413" y="2511"/>
                      </a:lnTo>
                      <a:lnTo>
                        <a:pt x="423" y="2530"/>
                      </a:lnTo>
                      <a:lnTo>
                        <a:pt x="437" y="2495"/>
                      </a:lnTo>
                      <a:lnTo>
                        <a:pt x="436" y="2444"/>
                      </a:lnTo>
                      <a:lnTo>
                        <a:pt x="394" y="2440"/>
                      </a:lnTo>
                      <a:lnTo>
                        <a:pt x="297" y="2378"/>
                      </a:lnTo>
                      <a:lnTo>
                        <a:pt x="293" y="2292"/>
                      </a:lnTo>
                      <a:lnTo>
                        <a:pt x="416" y="2196"/>
                      </a:lnTo>
                      <a:lnTo>
                        <a:pt x="401" y="2128"/>
                      </a:lnTo>
                      <a:lnTo>
                        <a:pt x="325" y="2123"/>
                      </a:lnTo>
                      <a:lnTo>
                        <a:pt x="294" y="2026"/>
                      </a:lnTo>
                      <a:lnTo>
                        <a:pt x="264" y="2016"/>
                      </a:lnTo>
                      <a:lnTo>
                        <a:pt x="255" y="1965"/>
                      </a:lnTo>
                      <a:lnTo>
                        <a:pt x="153" y="1928"/>
                      </a:lnTo>
                      <a:lnTo>
                        <a:pt x="30" y="1917"/>
                      </a:lnTo>
                      <a:lnTo>
                        <a:pt x="0" y="1896"/>
                      </a:lnTo>
                      <a:lnTo>
                        <a:pt x="16" y="1830"/>
                      </a:lnTo>
                      <a:lnTo>
                        <a:pt x="37" y="1810"/>
                      </a:lnTo>
                      <a:lnTo>
                        <a:pt x="6" y="1692"/>
                      </a:lnTo>
                      <a:lnTo>
                        <a:pt x="181" y="1632"/>
                      </a:lnTo>
                      <a:lnTo>
                        <a:pt x="211" y="1600"/>
                      </a:lnTo>
                      <a:lnTo>
                        <a:pt x="176" y="1585"/>
                      </a:lnTo>
                      <a:lnTo>
                        <a:pt x="130" y="1528"/>
                      </a:lnTo>
                      <a:lnTo>
                        <a:pt x="94" y="1518"/>
                      </a:lnTo>
                      <a:lnTo>
                        <a:pt x="84" y="1482"/>
                      </a:lnTo>
                      <a:lnTo>
                        <a:pt x="90" y="1436"/>
                      </a:lnTo>
                      <a:lnTo>
                        <a:pt x="107" y="1395"/>
                      </a:lnTo>
                      <a:lnTo>
                        <a:pt x="127" y="1365"/>
                      </a:lnTo>
                      <a:lnTo>
                        <a:pt x="148" y="1354"/>
                      </a:lnTo>
                      <a:lnTo>
                        <a:pt x="265" y="1228"/>
                      </a:lnTo>
                      <a:lnTo>
                        <a:pt x="266" y="1194"/>
                      </a:lnTo>
                      <a:lnTo>
                        <a:pt x="288" y="1169"/>
                      </a:lnTo>
                      <a:lnTo>
                        <a:pt x="261" y="1162"/>
                      </a:lnTo>
                      <a:lnTo>
                        <a:pt x="264" y="1135"/>
                      </a:lnTo>
                      <a:lnTo>
                        <a:pt x="233" y="1102"/>
                      </a:lnTo>
                      <a:lnTo>
                        <a:pt x="248" y="1107"/>
                      </a:lnTo>
                      <a:lnTo>
                        <a:pt x="259" y="1051"/>
                      </a:lnTo>
                      <a:lnTo>
                        <a:pt x="342" y="1006"/>
                      </a:lnTo>
                      <a:lnTo>
                        <a:pt x="353" y="847"/>
                      </a:lnTo>
                      <a:lnTo>
                        <a:pt x="317" y="854"/>
                      </a:lnTo>
                      <a:lnTo>
                        <a:pt x="299" y="811"/>
                      </a:lnTo>
                      <a:lnTo>
                        <a:pt x="245" y="800"/>
                      </a:lnTo>
                      <a:lnTo>
                        <a:pt x="259" y="745"/>
                      </a:lnTo>
                      <a:lnTo>
                        <a:pt x="279" y="740"/>
                      </a:lnTo>
                      <a:lnTo>
                        <a:pt x="285" y="673"/>
                      </a:lnTo>
                      <a:lnTo>
                        <a:pt x="265" y="653"/>
                      </a:lnTo>
                      <a:lnTo>
                        <a:pt x="280" y="638"/>
                      </a:lnTo>
                      <a:lnTo>
                        <a:pt x="245" y="602"/>
                      </a:lnTo>
                      <a:lnTo>
                        <a:pt x="219" y="602"/>
                      </a:lnTo>
                      <a:lnTo>
                        <a:pt x="219" y="580"/>
                      </a:lnTo>
                      <a:lnTo>
                        <a:pt x="210" y="539"/>
                      </a:lnTo>
                      <a:lnTo>
                        <a:pt x="236" y="514"/>
                      </a:lnTo>
                      <a:lnTo>
                        <a:pt x="236" y="473"/>
                      </a:lnTo>
                      <a:lnTo>
                        <a:pt x="215" y="448"/>
                      </a:lnTo>
                      <a:lnTo>
                        <a:pt x="222" y="417"/>
                      </a:lnTo>
                      <a:lnTo>
                        <a:pt x="247" y="407"/>
                      </a:lnTo>
                      <a:lnTo>
                        <a:pt x="237" y="334"/>
                      </a:lnTo>
                      <a:lnTo>
                        <a:pt x="218" y="319"/>
                      </a:lnTo>
                      <a:lnTo>
                        <a:pt x="177" y="252"/>
                      </a:lnTo>
                      <a:lnTo>
                        <a:pt x="197" y="242"/>
                      </a:lnTo>
                      <a:lnTo>
                        <a:pt x="219" y="185"/>
                      </a:lnTo>
                      <a:lnTo>
                        <a:pt x="204" y="180"/>
                      </a:lnTo>
                      <a:lnTo>
                        <a:pt x="195" y="134"/>
                      </a:lnTo>
                      <a:lnTo>
                        <a:pt x="195" y="93"/>
                      </a:lnTo>
                      <a:lnTo>
                        <a:pt x="210" y="83"/>
                      </a:lnTo>
                      <a:lnTo>
                        <a:pt x="231" y="103"/>
                      </a:lnTo>
                      <a:lnTo>
                        <a:pt x="256" y="83"/>
                      </a:lnTo>
                      <a:lnTo>
                        <a:pt x="261" y="62"/>
                      </a:lnTo>
                      <a:lnTo>
                        <a:pt x="277" y="57"/>
                      </a:lnTo>
                      <a:lnTo>
                        <a:pt x="297" y="10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3" name="Freeform 165"/>
                <p:cNvSpPr>
                  <a:spLocks/>
                </p:cNvSpPr>
                <p:nvPr/>
              </p:nvSpPr>
              <p:spPr bwMode="auto">
                <a:xfrm>
                  <a:off x="4096128" y="4746961"/>
                  <a:ext cx="323880" cy="507833"/>
                </a:xfrm>
                <a:custGeom>
                  <a:avLst/>
                  <a:gdLst>
                    <a:gd name="T0" fmla="*/ 2147483646 w 612"/>
                    <a:gd name="T1" fmla="*/ 2147483646 h 943"/>
                    <a:gd name="T2" fmla="*/ 2147483646 w 612"/>
                    <a:gd name="T3" fmla="*/ 2147483646 h 943"/>
                    <a:gd name="T4" fmla="*/ 2147483646 w 612"/>
                    <a:gd name="T5" fmla="*/ 2147483646 h 943"/>
                    <a:gd name="T6" fmla="*/ 2147483646 w 612"/>
                    <a:gd name="T7" fmla="*/ 2147483646 h 943"/>
                    <a:gd name="T8" fmla="*/ 2147483646 w 612"/>
                    <a:gd name="T9" fmla="*/ 2147483646 h 943"/>
                    <a:gd name="T10" fmla="*/ 2147483646 w 612"/>
                    <a:gd name="T11" fmla="*/ 2147483646 h 943"/>
                    <a:gd name="T12" fmla="*/ 2147483646 w 612"/>
                    <a:gd name="T13" fmla="*/ 2147483646 h 943"/>
                    <a:gd name="T14" fmla="*/ 2147483646 w 612"/>
                    <a:gd name="T15" fmla="*/ 2147483646 h 943"/>
                    <a:gd name="T16" fmla="*/ 2147483646 w 612"/>
                    <a:gd name="T17" fmla="*/ 2147483646 h 943"/>
                    <a:gd name="T18" fmla="*/ 2147483646 w 612"/>
                    <a:gd name="T19" fmla="*/ 2147483646 h 943"/>
                    <a:gd name="T20" fmla="*/ 2147483646 w 612"/>
                    <a:gd name="T21" fmla="*/ 2147483646 h 943"/>
                    <a:gd name="T22" fmla="*/ 2147483646 w 612"/>
                    <a:gd name="T23" fmla="*/ 2147483646 h 943"/>
                    <a:gd name="T24" fmla="*/ 2147483646 w 612"/>
                    <a:gd name="T25" fmla="*/ 2147483646 h 943"/>
                    <a:gd name="T26" fmla="*/ 2147483646 w 612"/>
                    <a:gd name="T27" fmla="*/ 2147483646 h 943"/>
                    <a:gd name="T28" fmla="*/ 2147483646 w 612"/>
                    <a:gd name="T29" fmla="*/ 2147483646 h 943"/>
                    <a:gd name="T30" fmla="*/ 2147483646 w 612"/>
                    <a:gd name="T31" fmla="*/ 2147483646 h 943"/>
                    <a:gd name="T32" fmla="*/ 2147483646 w 612"/>
                    <a:gd name="T33" fmla="*/ 2147483646 h 943"/>
                    <a:gd name="T34" fmla="*/ 2147483646 w 612"/>
                    <a:gd name="T35" fmla="*/ 2147483646 h 943"/>
                    <a:gd name="T36" fmla="*/ 2147483646 w 612"/>
                    <a:gd name="T37" fmla="*/ 2147483646 h 943"/>
                    <a:gd name="T38" fmla="*/ 2147483646 w 612"/>
                    <a:gd name="T39" fmla="*/ 2147483646 h 943"/>
                    <a:gd name="T40" fmla="*/ 2147483646 w 612"/>
                    <a:gd name="T41" fmla="*/ 2147483646 h 943"/>
                    <a:gd name="T42" fmla="*/ 2147483646 w 612"/>
                    <a:gd name="T43" fmla="*/ 2147483646 h 943"/>
                    <a:gd name="T44" fmla="*/ 2147483646 w 612"/>
                    <a:gd name="T45" fmla="*/ 2147483646 h 943"/>
                    <a:gd name="T46" fmla="*/ 2147483646 w 612"/>
                    <a:gd name="T47" fmla="*/ 2147483646 h 943"/>
                    <a:gd name="T48" fmla="*/ 2147483646 w 612"/>
                    <a:gd name="T49" fmla="*/ 2147483646 h 943"/>
                    <a:gd name="T50" fmla="*/ 2147483646 w 612"/>
                    <a:gd name="T51" fmla="*/ 2147483646 h 943"/>
                    <a:gd name="T52" fmla="*/ 2147483646 w 612"/>
                    <a:gd name="T53" fmla="*/ 2147483646 h 943"/>
                    <a:gd name="T54" fmla="*/ 2147483646 w 612"/>
                    <a:gd name="T55" fmla="*/ 2147483646 h 943"/>
                    <a:gd name="T56" fmla="*/ 2147483646 w 612"/>
                    <a:gd name="T57" fmla="*/ 2147483646 h 943"/>
                    <a:gd name="T58" fmla="*/ 2147483646 w 612"/>
                    <a:gd name="T59" fmla="*/ 2147483646 h 943"/>
                    <a:gd name="T60" fmla="*/ 2147483646 w 612"/>
                    <a:gd name="T61" fmla="*/ 2147483646 h 943"/>
                    <a:gd name="T62" fmla="*/ 2147483646 w 612"/>
                    <a:gd name="T63" fmla="*/ 2147483646 h 943"/>
                    <a:gd name="T64" fmla="*/ 2147483646 w 612"/>
                    <a:gd name="T65" fmla="*/ 2147483646 h 943"/>
                    <a:gd name="T66" fmla="*/ 2147483646 w 612"/>
                    <a:gd name="T67" fmla="*/ 2147483646 h 943"/>
                    <a:gd name="T68" fmla="*/ 2147483646 w 612"/>
                    <a:gd name="T69" fmla="*/ 2147483646 h 943"/>
                    <a:gd name="T70" fmla="*/ 2147483646 w 612"/>
                    <a:gd name="T71" fmla="*/ 2147483646 h 943"/>
                    <a:gd name="T72" fmla="*/ 2147483646 w 612"/>
                    <a:gd name="T73" fmla="*/ 2147483646 h 943"/>
                    <a:gd name="T74" fmla="*/ 2147483646 w 612"/>
                    <a:gd name="T75" fmla="*/ 2147483646 h 943"/>
                    <a:gd name="T76" fmla="*/ 2147483646 w 612"/>
                    <a:gd name="T77" fmla="*/ 2147483646 h 943"/>
                    <a:gd name="T78" fmla="*/ 2147483646 w 612"/>
                    <a:gd name="T79" fmla="*/ 0 h 9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12"/>
                    <a:gd name="T121" fmla="*/ 0 h 943"/>
                    <a:gd name="T122" fmla="*/ 612 w 612"/>
                    <a:gd name="T123" fmla="*/ 943 h 9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12" h="943">
                      <a:moveTo>
                        <a:pt x="292" y="22"/>
                      </a:moveTo>
                      <a:lnTo>
                        <a:pt x="301" y="58"/>
                      </a:lnTo>
                      <a:lnTo>
                        <a:pt x="321" y="73"/>
                      </a:lnTo>
                      <a:lnTo>
                        <a:pt x="316" y="84"/>
                      </a:lnTo>
                      <a:lnTo>
                        <a:pt x="332" y="109"/>
                      </a:lnTo>
                      <a:lnTo>
                        <a:pt x="362" y="109"/>
                      </a:lnTo>
                      <a:lnTo>
                        <a:pt x="439" y="118"/>
                      </a:lnTo>
                      <a:lnTo>
                        <a:pt x="488" y="133"/>
                      </a:lnTo>
                      <a:lnTo>
                        <a:pt x="483" y="169"/>
                      </a:lnTo>
                      <a:lnTo>
                        <a:pt x="524" y="169"/>
                      </a:lnTo>
                      <a:lnTo>
                        <a:pt x="529" y="184"/>
                      </a:lnTo>
                      <a:lnTo>
                        <a:pt x="537" y="188"/>
                      </a:lnTo>
                      <a:lnTo>
                        <a:pt x="520" y="229"/>
                      </a:lnTo>
                      <a:lnTo>
                        <a:pt x="552" y="276"/>
                      </a:lnTo>
                      <a:lnTo>
                        <a:pt x="583" y="376"/>
                      </a:lnTo>
                      <a:lnTo>
                        <a:pt x="561" y="431"/>
                      </a:lnTo>
                      <a:lnTo>
                        <a:pt x="579" y="494"/>
                      </a:lnTo>
                      <a:lnTo>
                        <a:pt x="612" y="531"/>
                      </a:lnTo>
                      <a:lnTo>
                        <a:pt x="584" y="576"/>
                      </a:lnTo>
                      <a:lnTo>
                        <a:pt x="564" y="593"/>
                      </a:lnTo>
                      <a:lnTo>
                        <a:pt x="538" y="595"/>
                      </a:lnTo>
                      <a:lnTo>
                        <a:pt x="536" y="623"/>
                      </a:lnTo>
                      <a:lnTo>
                        <a:pt x="523" y="655"/>
                      </a:lnTo>
                      <a:lnTo>
                        <a:pt x="493" y="661"/>
                      </a:lnTo>
                      <a:lnTo>
                        <a:pt x="496" y="686"/>
                      </a:lnTo>
                      <a:lnTo>
                        <a:pt x="454" y="706"/>
                      </a:lnTo>
                      <a:lnTo>
                        <a:pt x="423" y="757"/>
                      </a:lnTo>
                      <a:lnTo>
                        <a:pt x="398" y="788"/>
                      </a:lnTo>
                      <a:lnTo>
                        <a:pt x="344" y="790"/>
                      </a:lnTo>
                      <a:lnTo>
                        <a:pt x="307" y="826"/>
                      </a:lnTo>
                      <a:lnTo>
                        <a:pt x="307" y="872"/>
                      </a:lnTo>
                      <a:lnTo>
                        <a:pt x="245" y="918"/>
                      </a:lnTo>
                      <a:lnTo>
                        <a:pt x="215" y="892"/>
                      </a:lnTo>
                      <a:lnTo>
                        <a:pt x="194" y="897"/>
                      </a:lnTo>
                      <a:lnTo>
                        <a:pt x="184" y="877"/>
                      </a:lnTo>
                      <a:lnTo>
                        <a:pt x="112" y="892"/>
                      </a:lnTo>
                      <a:lnTo>
                        <a:pt x="102" y="902"/>
                      </a:lnTo>
                      <a:lnTo>
                        <a:pt x="107" y="913"/>
                      </a:lnTo>
                      <a:lnTo>
                        <a:pt x="71" y="943"/>
                      </a:lnTo>
                      <a:lnTo>
                        <a:pt x="46" y="917"/>
                      </a:lnTo>
                      <a:lnTo>
                        <a:pt x="31" y="911"/>
                      </a:lnTo>
                      <a:lnTo>
                        <a:pt x="31" y="896"/>
                      </a:lnTo>
                      <a:lnTo>
                        <a:pt x="0" y="876"/>
                      </a:lnTo>
                      <a:lnTo>
                        <a:pt x="36" y="835"/>
                      </a:lnTo>
                      <a:lnTo>
                        <a:pt x="0" y="813"/>
                      </a:lnTo>
                      <a:lnTo>
                        <a:pt x="25" y="793"/>
                      </a:lnTo>
                      <a:lnTo>
                        <a:pt x="47" y="757"/>
                      </a:lnTo>
                      <a:lnTo>
                        <a:pt x="62" y="765"/>
                      </a:lnTo>
                      <a:lnTo>
                        <a:pt x="83" y="757"/>
                      </a:lnTo>
                      <a:lnTo>
                        <a:pt x="139" y="728"/>
                      </a:lnTo>
                      <a:lnTo>
                        <a:pt x="150" y="701"/>
                      </a:lnTo>
                      <a:lnTo>
                        <a:pt x="217" y="661"/>
                      </a:lnTo>
                      <a:lnTo>
                        <a:pt x="207" y="640"/>
                      </a:lnTo>
                      <a:lnTo>
                        <a:pt x="222" y="635"/>
                      </a:lnTo>
                      <a:lnTo>
                        <a:pt x="237" y="614"/>
                      </a:lnTo>
                      <a:lnTo>
                        <a:pt x="193" y="568"/>
                      </a:lnTo>
                      <a:lnTo>
                        <a:pt x="228" y="512"/>
                      </a:lnTo>
                      <a:lnTo>
                        <a:pt x="208" y="477"/>
                      </a:lnTo>
                      <a:lnTo>
                        <a:pt x="193" y="492"/>
                      </a:lnTo>
                      <a:lnTo>
                        <a:pt x="219" y="414"/>
                      </a:lnTo>
                      <a:lnTo>
                        <a:pt x="270" y="395"/>
                      </a:lnTo>
                      <a:lnTo>
                        <a:pt x="260" y="363"/>
                      </a:lnTo>
                      <a:lnTo>
                        <a:pt x="250" y="363"/>
                      </a:lnTo>
                      <a:lnTo>
                        <a:pt x="255" y="322"/>
                      </a:lnTo>
                      <a:lnTo>
                        <a:pt x="281" y="317"/>
                      </a:lnTo>
                      <a:lnTo>
                        <a:pt x="292" y="302"/>
                      </a:lnTo>
                      <a:lnTo>
                        <a:pt x="277" y="276"/>
                      </a:lnTo>
                      <a:lnTo>
                        <a:pt x="265" y="281"/>
                      </a:lnTo>
                      <a:lnTo>
                        <a:pt x="246" y="251"/>
                      </a:lnTo>
                      <a:lnTo>
                        <a:pt x="219" y="276"/>
                      </a:lnTo>
                      <a:lnTo>
                        <a:pt x="180" y="235"/>
                      </a:lnTo>
                      <a:lnTo>
                        <a:pt x="210" y="241"/>
                      </a:lnTo>
                      <a:lnTo>
                        <a:pt x="231" y="174"/>
                      </a:lnTo>
                      <a:lnTo>
                        <a:pt x="246" y="174"/>
                      </a:lnTo>
                      <a:lnTo>
                        <a:pt x="256" y="159"/>
                      </a:lnTo>
                      <a:lnTo>
                        <a:pt x="241" y="133"/>
                      </a:lnTo>
                      <a:lnTo>
                        <a:pt x="256" y="90"/>
                      </a:lnTo>
                      <a:lnTo>
                        <a:pt x="233" y="57"/>
                      </a:lnTo>
                      <a:lnTo>
                        <a:pt x="236" y="34"/>
                      </a:lnTo>
                      <a:lnTo>
                        <a:pt x="273" y="0"/>
                      </a:lnTo>
                      <a:lnTo>
                        <a:pt x="292" y="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4" name="Freeform 166"/>
                <p:cNvSpPr>
                  <a:spLocks/>
                </p:cNvSpPr>
                <p:nvPr/>
              </p:nvSpPr>
              <p:spPr bwMode="auto">
                <a:xfrm>
                  <a:off x="2879989" y="3058417"/>
                  <a:ext cx="1330450" cy="1087080"/>
                </a:xfrm>
                <a:custGeom>
                  <a:avLst/>
                  <a:gdLst>
                    <a:gd name="T0" fmla="*/ 2147483646 w 2506"/>
                    <a:gd name="T1" fmla="*/ 2147483646 h 2025"/>
                    <a:gd name="T2" fmla="*/ 2147483646 w 2506"/>
                    <a:gd name="T3" fmla="*/ 2147483646 h 2025"/>
                    <a:gd name="T4" fmla="*/ 2147483646 w 2506"/>
                    <a:gd name="T5" fmla="*/ 2147483646 h 2025"/>
                    <a:gd name="T6" fmla="*/ 2147483646 w 2506"/>
                    <a:gd name="T7" fmla="*/ 2147483646 h 2025"/>
                    <a:gd name="T8" fmla="*/ 2147483646 w 2506"/>
                    <a:gd name="T9" fmla="*/ 2147483646 h 2025"/>
                    <a:gd name="T10" fmla="*/ 2147483646 w 2506"/>
                    <a:gd name="T11" fmla="*/ 2147483646 h 2025"/>
                    <a:gd name="T12" fmla="*/ 2147483646 w 2506"/>
                    <a:gd name="T13" fmla="*/ 2147483646 h 2025"/>
                    <a:gd name="T14" fmla="*/ 2147483646 w 2506"/>
                    <a:gd name="T15" fmla="*/ 2147483646 h 2025"/>
                    <a:gd name="T16" fmla="*/ 2147483646 w 2506"/>
                    <a:gd name="T17" fmla="*/ 2147483646 h 2025"/>
                    <a:gd name="T18" fmla="*/ 2147483646 w 2506"/>
                    <a:gd name="T19" fmla="*/ 2147483646 h 2025"/>
                    <a:gd name="T20" fmla="*/ 2147483646 w 2506"/>
                    <a:gd name="T21" fmla="*/ 2147483646 h 2025"/>
                    <a:gd name="T22" fmla="*/ 2147483646 w 2506"/>
                    <a:gd name="T23" fmla="*/ 2147483646 h 2025"/>
                    <a:gd name="T24" fmla="*/ 2147483646 w 2506"/>
                    <a:gd name="T25" fmla="*/ 2147483646 h 2025"/>
                    <a:gd name="T26" fmla="*/ 2147483646 w 2506"/>
                    <a:gd name="T27" fmla="*/ 2147483646 h 2025"/>
                    <a:gd name="T28" fmla="*/ 2147483646 w 2506"/>
                    <a:gd name="T29" fmla="*/ 2147483646 h 2025"/>
                    <a:gd name="T30" fmla="*/ 2147483646 w 2506"/>
                    <a:gd name="T31" fmla="*/ 2147483646 h 2025"/>
                    <a:gd name="T32" fmla="*/ 2147483646 w 2506"/>
                    <a:gd name="T33" fmla="*/ 2147483646 h 2025"/>
                    <a:gd name="T34" fmla="*/ 2147483646 w 2506"/>
                    <a:gd name="T35" fmla="*/ 2147483646 h 2025"/>
                    <a:gd name="T36" fmla="*/ 2147483646 w 2506"/>
                    <a:gd name="T37" fmla="*/ 2147483646 h 2025"/>
                    <a:gd name="T38" fmla="*/ 2147483646 w 2506"/>
                    <a:gd name="T39" fmla="*/ 2147483646 h 2025"/>
                    <a:gd name="T40" fmla="*/ 2147483646 w 2506"/>
                    <a:gd name="T41" fmla="*/ 2147483646 h 2025"/>
                    <a:gd name="T42" fmla="*/ 2147483646 w 2506"/>
                    <a:gd name="T43" fmla="*/ 2147483646 h 2025"/>
                    <a:gd name="T44" fmla="*/ 2147483646 w 2506"/>
                    <a:gd name="T45" fmla="*/ 2147483646 h 2025"/>
                    <a:gd name="T46" fmla="*/ 2147483646 w 2506"/>
                    <a:gd name="T47" fmla="*/ 2147483646 h 2025"/>
                    <a:gd name="T48" fmla="*/ 2147483646 w 2506"/>
                    <a:gd name="T49" fmla="*/ 2147483646 h 2025"/>
                    <a:gd name="T50" fmla="*/ 2147483646 w 2506"/>
                    <a:gd name="T51" fmla="*/ 2147483646 h 2025"/>
                    <a:gd name="T52" fmla="*/ 2147483646 w 2506"/>
                    <a:gd name="T53" fmla="*/ 2147483646 h 2025"/>
                    <a:gd name="T54" fmla="*/ 2147483646 w 2506"/>
                    <a:gd name="T55" fmla="*/ 2147483646 h 2025"/>
                    <a:gd name="T56" fmla="*/ 2147483646 w 2506"/>
                    <a:gd name="T57" fmla="*/ 2147483646 h 2025"/>
                    <a:gd name="T58" fmla="*/ 2147483646 w 2506"/>
                    <a:gd name="T59" fmla="*/ 2147483646 h 2025"/>
                    <a:gd name="T60" fmla="*/ 2147483646 w 2506"/>
                    <a:gd name="T61" fmla="*/ 2147483646 h 2025"/>
                    <a:gd name="T62" fmla="*/ 2147483646 w 2506"/>
                    <a:gd name="T63" fmla="*/ 2147483646 h 2025"/>
                    <a:gd name="T64" fmla="*/ 2147483646 w 2506"/>
                    <a:gd name="T65" fmla="*/ 2147483646 h 2025"/>
                    <a:gd name="T66" fmla="*/ 2147483646 w 2506"/>
                    <a:gd name="T67" fmla="*/ 2147483646 h 2025"/>
                    <a:gd name="T68" fmla="*/ 2147483646 w 2506"/>
                    <a:gd name="T69" fmla="*/ 2147483646 h 2025"/>
                    <a:gd name="T70" fmla="*/ 2147483646 w 2506"/>
                    <a:gd name="T71" fmla="*/ 2147483646 h 2025"/>
                    <a:gd name="T72" fmla="*/ 2147483646 w 2506"/>
                    <a:gd name="T73" fmla="*/ 2147483646 h 2025"/>
                    <a:gd name="T74" fmla="*/ 2147483646 w 2506"/>
                    <a:gd name="T75" fmla="*/ 2147483646 h 2025"/>
                    <a:gd name="T76" fmla="*/ 2147483646 w 2506"/>
                    <a:gd name="T77" fmla="*/ 2147483646 h 2025"/>
                    <a:gd name="T78" fmla="*/ 2147483646 w 2506"/>
                    <a:gd name="T79" fmla="*/ 2147483646 h 2025"/>
                    <a:gd name="T80" fmla="*/ 2147483646 w 2506"/>
                    <a:gd name="T81" fmla="*/ 2147483646 h 2025"/>
                    <a:gd name="T82" fmla="*/ 2147483646 w 2506"/>
                    <a:gd name="T83" fmla="*/ 2147483646 h 2025"/>
                    <a:gd name="T84" fmla="*/ 2147483646 w 2506"/>
                    <a:gd name="T85" fmla="*/ 2147483646 h 2025"/>
                    <a:gd name="T86" fmla="*/ 2147483646 w 2506"/>
                    <a:gd name="T87" fmla="*/ 2147483646 h 2025"/>
                    <a:gd name="T88" fmla="*/ 2147483646 w 2506"/>
                    <a:gd name="T89" fmla="*/ 2147483646 h 2025"/>
                    <a:gd name="T90" fmla="*/ 2147483646 w 2506"/>
                    <a:gd name="T91" fmla="*/ 2147483646 h 2025"/>
                    <a:gd name="T92" fmla="*/ 2147483646 w 2506"/>
                    <a:gd name="T93" fmla="*/ 2147483646 h 2025"/>
                    <a:gd name="T94" fmla="*/ 0 w 2506"/>
                    <a:gd name="T95" fmla="*/ 2147483646 h 2025"/>
                    <a:gd name="T96" fmla="*/ 2147483646 w 2506"/>
                    <a:gd name="T97" fmla="*/ 2147483646 h 2025"/>
                    <a:gd name="T98" fmla="*/ 2147483646 w 2506"/>
                    <a:gd name="T99" fmla="*/ 2147483646 h 2025"/>
                    <a:gd name="T100" fmla="*/ 2147483646 w 2506"/>
                    <a:gd name="T101" fmla="*/ 2147483646 h 2025"/>
                    <a:gd name="T102" fmla="*/ 2147483646 w 2506"/>
                    <a:gd name="T103" fmla="*/ 2147483646 h 2025"/>
                    <a:gd name="T104" fmla="*/ 2147483646 w 2506"/>
                    <a:gd name="T105" fmla="*/ 2147483646 h 20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06"/>
                    <a:gd name="T160" fmla="*/ 0 h 2025"/>
                    <a:gd name="T161" fmla="*/ 2506 w 2506"/>
                    <a:gd name="T162" fmla="*/ 2025 h 20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06" h="2025">
                      <a:moveTo>
                        <a:pt x="241" y="1577"/>
                      </a:moveTo>
                      <a:lnTo>
                        <a:pt x="255" y="1599"/>
                      </a:lnTo>
                      <a:lnTo>
                        <a:pt x="271" y="1609"/>
                      </a:lnTo>
                      <a:lnTo>
                        <a:pt x="328" y="1584"/>
                      </a:lnTo>
                      <a:lnTo>
                        <a:pt x="338" y="1543"/>
                      </a:lnTo>
                      <a:lnTo>
                        <a:pt x="379" y="1549"/>
                      </a:lnTo>
                      <a:lnTo>
                        <a:pt x="379" y="1559"/>
                      </a:lnTo>
                      <a:lnTo>
                        <a:pt x="415" y="1565"/>
                      </a:lnTo>
                      <a:lnTo>
                        <a:pt x="466" y="1556"/>
                      </a:lnTo>
                      <a:lnTo>
                        <a:pt x="471" y="1545"/>
                      </a:lnTo>
                      <a:lnTo>
                        <a:pt x="486" y="1551"/>
                      </a:lnTo>
                      <a:lnTo>
                        <a:pt x="502" y="1566"/>
                      </a:lnTo>
                      <a:lnTo>
                        <a:pt x="522" y="1571"/>
                      </a:lnTo>
                      <a:lnTo>
                        <a:pt x="600" y="1521"/>
                      </a:lnTo>
                      <a:lnTo>
                        <a:pt x="620" y="1538"/>
                      </a:lnTo>
                      <a:lnTo>
                        <a:pt x="681" y="1528"/>
                      </a:lnTo>
                      <a:lnTo>
                        <a:pt x="687" y="1512"/>
                      </a:lnTo>
                      <a:lnTo>
                        <a:pt x="687" y="1492"/>
                      </a:lnTo>
                      <a:lnTo>
                        <a:pt x="676" y="1482"/>
                      </a:lnTo>
                      <a:lnTo>
                        <a:pt x="676" y="1471"/>
                      </a:lnTo>
                      <a:lnTo>
                        <a:pt x="707" y="1477"/>
                      </a:lnTo>
                      <a:lnTo>
                        <a:pt x="717" y="1478"/>
                      </a:lnTo>
                      <a:lnTo>
                        <a:pt x="732" y="1488"/>
                      </a:lnTo>
                      <a:lnTo>
                        <a:pt x="727" y="1514"/>
                      </a:lnTo>
                      <a:lnTo>
                        <a:pt x="794" y="1519"/>
                      </a:lnTo>
                      <a:lnTo>
                        <a:pt x="789" y="1539"/>
                      </a:lnTo>
                      <a:lnTo>
                        <a:pt x="818" y="1571"/>
                      </a:lnTo>
                      <a:lnTo>
                        <a:pt x="854" y="1566"/>
                      </a:lnTo>
                      <a:lnTo>
                        <a:pt x="854" y="1591"/>
                      </a:lnTo>
                      <a:lnTo>
                        <a:pt x="889" y="1581"/>
                      </a:lnTo>
                      <a:lnTo>
                        <a:pt x="884" y="1612"/>
                      </a:lnTo>
                      <a:lnTo>
                        <a:pt x="900" y="1627"/>
                      </a:lnTo>
                      <a:lnTo>
                        <a:pt x="915" y="1659"/>
                      </a:lnTo>
                      <a:lnTo>
                        <a:pt x="929" y="1684"/>
                      </a:lnTo>
                      <a:lnTo>
                        <a:pt x="944" y="1700"/>
                      </a:lnTo>
                      <a:lnTo>
                        <a:pt x="939" y="1710"/>
                      </a:lnTo>
                      <a:lnTo>
                        <a:pt x="959" y="1766"/>
                      </a:lnTo>
                      <a:lnTo>
                        <a:pt x="949" y="1781"/>
                      </a:lnTo>
                      <a:lnTo>
                        <a:pt x="963" y="1807"/>
                      </a:lnTo>
                      <a:lnTo>
                        <a:pt x="973" y="1812"/>
                      </a:lnTo>
                      <a:lnTo>
                        <a:pt x="989" y="1802"/>
                      </a:lnTo>
                      <a:lnTo>
                        <a:pt x="999" y="1817"/>
                      </a:lnTo>
                      <a:lnTo>
                        <a:pt x="984" y="1832"/>
                      </a:lnTo>
                      <a:lnTo>
                        <a:pt x="989" y="1843"/>
                      </a:lnTo>
                      <a:lnTo>
                        <a:pt x="994" y="1858"/>
                      </a:lnTo>
                      <a:lnTo>
                        <a:pt x="999" y="1869"/>
                      </a:lnTo>
                      <a:lnTo>
                        <a:pt x="968" y="1878"/>
                      </a:lnTo>
                      <a:lnTo>
                        <a:pt x="984" y="1883"/>
                      </a:lnTo>
                      <a:lnTo>
                        <a:pt x="994" y="1883"/>
                      </a:lnTo>
                      <a:lnTo>
                        <a:pt x="1004" y="1900"/>
                      </a:lnTo>
                      <a:lnTo>
                        <a:pt x="1013" y="1910"/>
                      </a:lnTo>
                      <a:lnTo>
                        <a:pt x="1050" y="1900"/>
                      </a:lnTo>
                      <a:lnTo>
                        <a:pt x="1059" y="1931"/>
                      </a:lnTo>
                      <a:lnTo>
                        <a:pt x="1069" y="1926"/>
                      </a:lnTo>
                      <a:lnTo>
                        <a:pt x="1079" y="1936"/>
                      </a:lnTo>
                      <a:lnTo>
                        <a:pt x="1084" y="1941"/>
                      </a:lnTo>
                      <a:lnTo>
                        <a:pt x="1084" y="1951"/>
                      </a:lnTo>
                      <a:lnTo>
                        <a:pt x="1084" y="1961"/>
                      </a:lnTo>
                      <a:lnTo>
                        <a:pt x="1105" y="1968"/>
                      </a:lnTo>
                      <a:lnTo>
                        <a:pt x="1115" y="1973"/>
                      </a:lnTo>
                      <a:lnTo>
                        <a:pt x="1130" y="1978"/>
                      </a:lnTo>
                      <a:lnTo>
                        <a:pt x="1151" y="1988"/>
                      </a:lnTo>
                      <a:lnTo>
                        <a:pt x="1166" y="1993"/>
                      </a:lnTo>
                      <a:lnTo>
                        <a:pt x="1176" y="2003"/>
                      </a:lnTo>
                      <a:lnTo>
                        <a:pt x="1186" y="2008"/>
                      </a:lnTo>
                      <a:lnTo>
                        <a:pt x="1192" y="2019"/>
                      </a:lnTo>
                      <a:lnTo>
                        <a:pt x="1194" y="2025"/>
                      </a:lnTo>
                      <a:lnTo>
                        <a:pt x="1273" y="1978"/>
                      </a:lnTo>
                      <a:lnTo>
                        <a:pt x="1278" y="1922"/>
                      </a:lnTo>
                      <a:lnTo>
                        <a:pt x="1314" y="1918"/>
                      </a:lnTo>
                      <a:lnTo>
                        <a:pt x="1325" y="1892"/>
                      </a:lnTo>
                      <a:lnTo>
                        <a:pt x="1445" y="1875"/>
                      </a:lnTo>
                      <a:lnTo>
                        <a:pt x="1476" y="1772"/>
                      </a:lnTo>
                      <a:lnTo>
                        <a:pt x="1491" y="1762"/>
                      </a:lnTo>
                      <a:lnTo>
                        <a:pt x="1505" y="1707"/>
                      </a:lnTo>
                      <a:lnTo>
                        <a:pt x="1545" y="1699"/>
                      </a:lnTo>
                      <a:lnTo>
                        <a:pt x="1547" y="1649"/>
                      </a:lnTo>
                      <a:lnTo>
                        <a:pt x="1583" y="1645"/>
                      </a:lnTo>
                      <a:lnTo>
                        <a:pt x="1675" y="1692"/>
                      </a:lnTo>
                      <a:lnTo>
                        <a:pt x="1699" y="1713"/>
                      </a:lnTo>
                      <a:lnTo>
                        <a:pt x="1730" y="1702"/>
                      </a:lnTo>
                      <a:lnTo>
                        <a:pt x="1791" y="1733"/>
                      </a:lnTo>
                      <a:lnTo>
                        <a:pt x="1786" y="1764"/>
                      </a:lnTo>
                      <a:lnTo>
                        <a:pt x="1842" y="1780"/>
                      </a:lnTo>
                      <a:lnTo>
                        <a:pt x="1908" y="1775"/>
                      </a:lnTo>
                      <a:lnTo>
                        <a:pt x="1970" y="1792"/>
                      </a:lnTo>
                      <a:lnTo>
                        <a:pt x="1970" y="1822"/>
                      </a:lnTo>
                      <a:lnTo>
                        <a:pt x="1995" y="1843"/>
                      </a:lnTo>
                      <a:lnTo>
                        <a:pt x="2041" y="1838"/>
                      </a:lnTo>
                      <a:lnTo>
                        <a:pt x="2070" y="1880"/>
                      </a:lnTo>
                      <a:lnTo>
                        <a:pt x="2102" y="1875"/>
                      </a:lnTo>
                      <a:lnTo>
                        <a:pt x="2107" y="1849"/>
                      </a:lnTo>
                      <a:lnTo>
                        <a:pt x="2199" y="1798"/>
                      </a:lnTo>
                      <a:lnTo>
                        <a:pt x="2245" y="1804"/>
                      </a:lnTo>
                      <a:lnTo>
                        <a:pt x="2276" y="1860"/>
                      </a:lnTo>
                      <a:lnTo>
                        <a:pt x="2301" y="1864"/>
                      </a:lnTo>
                      <a:lnTo>
                        <a:pt x="2476" y="1804"/>
                      </a:lnTo>
                      <a:lnTo>
                        <a:pt x="2506" y="1772"/>
                      </a:lnTo>
                      <a:lnTo>
                        <a:pt x="2471" y="1757"/>
                      </a:lnTo>
                      <a:lnTo>
                        <a:pt x="2425" y="1700"/>
                      </a:lnTo>
                      <a:lnTo>
                        <a:pt x="2389" y="1690"/>
                      </a:lnTo>
                      <a:lnTo>
                        <a:pt x="2379" y="1654"/>
                      </a:lnTo>
                      <a:lnTo>
                        <a:pt x="2385" y="1608"/>
                      </a:lnTo>
                      <a:lnTo>
                        <a:pt x="2402" y="1567"/>
                      </a:lnTo>
                      <a:lnTo>
                        <a:pt x="2396" y="1554"/>
                      </a:lnTo>
                      <a:lnTo>
                        <a:pt x="2401" y="1529"/>
                      </a:lnTo>
                      <a:lnTo>
                        <a:pt x="2375" y="1534"/>
                      </a:lnTo>
                      <a:lnTo>
                        <a:pt x="2355" y="1478"/>
                      </a:lnTo>
                      <a:lnTo>
                        <a:pt x="2314" y="1498"/>
                      </a:lnTo>
                      <a:lnTo>
                        <a:pt x="2288" y="1473"/>
                      </a:lnTo>
                      <a:lnTo>
                        <a:pt x="2293" y="1463"/>
                      </a:lnTo>
                      <a:lnTo>
                        <a:pt x="2269" y="1432"/>
                      </a:lnTo>
                      <a:lnTo>
                        <a:pt x="2279" y="1412"/>
                      </a:lnTo>
                      <a:lnTo>
                        <a:pt x="2218" y="1385"/>
                      </a:lnTo>
                      <a:lnTo>
                        <a:pt x="2188" y="1405"/>
                      </a:lnTo>
                      <a:lnTo>
                        <a:pt x="2132" y="1359"/>
                      </a:lnTo>
                      <a:lnTo>
                        <a:pt x="2137" y="1329"/>
                      </a:lnTo>
                      <a:lnTo>
                        <a:pt x="2112" y="1271"/>
                      </a:lnTo>
                      <a:lnTo>
                        <a:pt x="2082" y="1271"/>
                      </a:lnTo>
                      <a:lnTo>
                        <a:pt x="2082" y="1292"/>
                      </a:lnTo>
                      <a:lnTo>
                        <a:pt x="1989" y="1327"/>
                      </a:lnTo>
                      <a:lnTo>
                        <a:pt x="1978" y="1353"/>
                      </a:lnTo>
                      <a:lnTo>
                        <a:pt x="1922" y="1336"/>
                      </a:lnTo>
                      <a:lnTo>
                        <a:pt x="1851" y="1321"/>
                      </a:lnTo>
                      <a:lnTo>
                        <a:pt x="1790" y="1330"/>
                      </a:lnTo>
                      <a:lnTo>
                        <a:pt x="1750" y="1269"/>
                      </a:lnTo>
                      <a:lnTo>
                        <a:pt x="1725" y="1233"/>
                      </a:lnTo>
                      <a:lnTo>
                        <a:pt x="1726" y="1182"/>
                      </a:lnTo>
                      <a:lnTo>
                        <a:pt x="1695" y="1160"/>
                      </a:lnTo>
                      <a:lnTo>
                        <a:pt x="1660" y="1171"/>
                      </a:lnTo>
                      <a:lnTo>
                        <a:pt x="1660" y="1145"/>
                      </a:lnTo>
                      <a:lnTo>
                        <a:pt x="1634" y="1119"/>
                      </a:lnTo>
                      <a:lnTo>
                        <a:pt x="1573" y="1093"/>
                      </a:lnTo>
                      <a:lnTo>
                        <a:pt x="1547" y="1103"/>
                      </a:lnTo>
                      <a:lnTo>
                        <a:pt x="1487" y="1077"/>
                      </a:lnTo>
                      <a:lnTo>
                        <a:pt x="1487" y="1042"/>
                      </a:lnTo>
                      <a:lnTo>
                        <a:pt x="1411" y="1010"/>
                      </a:lnTo>
                      <a:lnTo>
                        <a:pt x="1392" y="938"/>
                      </a:lnTo>
                      <a:lnTo>
                        <a:pt x="1346" y="963"/>
                      </a:lnTo>
                      <a:lnTo>
                        <a:pt x="1295" y="927"/>
                      </a:lnTo>
                      <a:lnTo>
                        <a:pt x="1285" y="942"/>
                      </a:lnTo>
                      <a:lnTo>
                        <a:pt x="1239" y="936"/>
                      </a:lnTo>
                      <a:lnTo>
                        <a:pt x="1281" y="855"/>
                      </a:lnTo>
                      <a:lnTo>
                        <a:pt x="1266" y="818"/>
                      </a:lnTo>
                      <a:lnTo>
                        <a:pt x="1225" y="808"/>
                      </a:lnTo>
                      <a:lnTo>
                        <a:pt x="1216" y="762"/>
                      </a:lnTo>
                      <a:lnTo>
                        <a:pt x="1231" y="722"/>
                      </a:lnTo>
                      <a:lnTo>
                        <a:pt x="1262" y="716"/>
                      </a:lnTo>
                      <a:lnTo>
                        <a:pt x="1268" y="686"/>
                      </a:lnTo>
                      <a:lnTo>
                        <a:pt x="1232" y="681"/>
                      </a:lnTo>
                      <a:lnTo>
                        <a:pt x="1237" y="650"/>
                      </a:lnTo>
                      <a:lnTo>
                        <a:pt x="1232" y="635"/>
                      </a:lnTo>
                      <a:lnTo>
                        <a:pt x="1217" y="640"/>
                      </a:lnTo>
                      <a:lnTo>
                        <a:pt x="1192" y="625"/>
                      </a:lnTo>
                      <a:lnTo>
                        <a:pt x="1188" y="598"/>
                      </a:lnTo>
                      <a:lnTo>
                        <a:pt x="1152" y="593"/>
                      </a:lnTo>
                      <a:lnTo>
                        <a:pt x="1142" y="567"/>
                      </a:lnTo>
                      <a:lnTo>
                        <a:pt x="1111" y="557"/>
                      </a:lnTo>
                      <a:lnTo>
                        <a:pt x="1127" y="598"/>
                      </a:lnTo>
                      <a:lnTo>
                        <a:pt x="1106" y="598"/>
                      </a:lnTo>
                      <a:lnTo>
                        <a:pt x="1106" y="613"/>
                      </a:lnTo>
                      <a:lnTo>
                        <a:pt x="1095" y="618"/>
                      </a:lnTo>
                      <a:lnTo>
                        <a:pt x="1065" y="581"/>
                      </a:lnTo>
                      <a:lnTo>
                        <a:pt x="1009" y="581"/>
                      </a:lnTo>
                      <a:lnTo>
                        <a:pt x="984" y="597"/>
                      </a:lnTo>
                      <a:lnTo>
                        <a:pt x="973" y="580"/>
                      </a:lnTo>
                      <a:lnTo>
                        <a:pt x="958" y="580"/>
                      </a:lnTo>
                      <a:lnTo>
                        <a:pt x="938" y="544"/>
                      </a:lnTo>
                      <a:lnTo>
                        <a:pt x="929" y="503"/>
                      </a:lnTo>
                      <a:lnTo>
                        <a:pt x="959" y="483"/>
                      </a:lnTo>
                      <a:lnTo>
                        <a:pt x="951" y="447"/>
                      </a:lnTo>
                      <a:lnTo>
                        <a:pt x="910" y="437"/>
                      </a:lnTo>
                      <a:lnTo>
                        <a:pt x="905" y="412"/>
                      </a:lnTo>
                      <a:lnTo>
                        <a:pt x="894" y="400"/>
                      </a:lnTo>
                      <a:lnTo>
                        <a:pt x="884" y="410"/>
                      </a:lnTo>
                      <a:lnTo>
                        <a:pt x="840" y="375"/>
                      </a:lnTo>
                      <a:lnTo>
                        <a:pt x="813" y="390"/>
                      </a:lnTo>
                      <a:lnTo>
                        <a:pt x="794" y="368"/>
                      </a:lnTo>
                      <a:lnTo>
                        <a:pt x="767" y="378"/>
                      </a:lnTo>
                      <a:lnTo>
                        <a:pt x="753" y="358"/>
                      </a:lnTo>
                      <a:lnTo>
                        <a:pt x="727" y="368"/>
                      </a:lnTo>
                      <a:lnTo>
                        <a:pt x="697" y="343"/>
                      </a:lnTo>
                      <a:lnTo>
                        <a:pt x="687" y="357"/>
                      </a:lnTo>
                      <a:lnTo>
                        <a:pt x="656" y="352"/>
                      </a:lnTo>
                      <a:lnTo>
                        <a:pt x="651" y="316"/>
                      </a:lnTo>
                      <a:lnTo>
                        <a:pt x="662" y="290"/>
                      </a:lnTo>
                      <a:lnTo>
                        <a:pt x="652" y="285"/>
                      </a:lnTo>
                      <a:lnTo>
                        <a:pt x="657" y="275"/>
                      </a:lnTo>
                      <a:lnTo>
                        <a:pt x="637" y="275"/>
                      </a:lnTo>
                      <a:lnTo>
                        <a:pt x="611" y="265"/>
                      </a:lnTo>
                      <a:lnTo>
                        <a:pt x="597" y="228"/>
                      </a:lnTo>
                      <a:lnTo>
                        <a:pt x="643" y="219"/>
                      </a:lnTo>
                      <a:lnTo>
                        <a:pt x="658" y="194"/>
                      </a:lnTo>
                      <a:lnTo>
                        <a:pt x="648" y="183"/>
                      </a:lnTo>
                      <a:lnTo>
                        <a:pt x="653" y="173"/>
                      </a:lnTo>
                      <a:lnTo>
                        <a:pt x="669" y="173"/>
                      </a:lnTo>
                      <a:lnTo>
                        <a:pt x="675" y="143"/>
                      </a:lnTo>
                      <a:lnTo>
                        <a:pt x="721" y="112"/>
                      </a:lnTo>
                      <a:lnTo>
                        <a:pt x="701" y="97"/>
                      </a:lnTo>
                      <a:lnTo>
                        <a:pt x="692" y="76"/>
                      </a:lnTo>
                      <a:lnTo>
                        <a:pt x="712" y="61"/>
                      </a:lnTo>
                      <a:lnTo>
                        <a:pt x="708" y="0"/>
                      </a:lnTo>
                      <a:lnTo>
                        <a:pt x="681" y="15"/>
                      </a:lnTo>
                      <a:lnTo>
                        <a:pt x="642" y="14"/>
                      </a:lnTo>
                      <a:lnTo>
                        <a:pt x="585" y="34"/>
                      </a:lnTo>
                      <a:lnTo>
                        <a:pt x="585" y="55"/>
                      </a:lnTo>
                      <a:lnTo>
                        <a:pt x="539" y="75"/>
                      </a:lnTo>
                      <a:lnTo>
                        <a:pt x="528" y="63"/>
                      </a:lnTo>
                      <a:lnTo>
                        <a:pt x="482" y="79"/>
                      </a:lnTo>
                      <a:lnTo>
                        <a:pt x="477" y="69"/>
                      </a:lnTo>
                      <a:lnTo>
                        <a:pt x="488" y="63"/>
                      </a:lnTo>
                      <a:lnTo>
                        <a:pt x="482" y="58"/>
                      </a:lnTo>
                      <a:lnTo>
                        <a:pt x="482" y="28"/>
                      </a:lnTo>
                      <a:lnTo>
                        <a:pt x="474" y="18"/>
                      </a:lnTo>
                      <a:lnTo>
                        <a:pt x="411" y="42"/>
                      </a:lnTo>
                      <a:lnTo>
                        <a:pt x="401" y="37"/>
                      </a:lnTo>
                      <a:lnTo>
                        <a:pt x="391" y="42"/>
                      </a:lnTo>
                      <a:lnTo>
                        <a:pt x="386" y="72"/>
                      </a:lnTo>
                      <a:lnTo>
                        <a:pt x="354" y="88"/>
                      </a:lnTo>
                      <a:lnTo>
                        <a:pt x="333" y="137"/>
                      </a:lnTo>
                      <a:lnTo>
                        <a:pt x="332" y="173"/>
                      </a:lnTo>
                      <a:lnTo>
                        <a:pt x="301" y="183"/>
                      </a:lnTo>
                      <a:lnTo>
                        <a:pt x="261" y="214"/>
                      </a:lnTo>
                      <a:lnTo>
                        <a:pt x="213" y="279"/>
                      </a:lnTo>
                      <a:lnTo>
                        <a:pt x="193" y="289"/>
                      </a:lnTo>
                      <a:lnTo>
                        <a:pt x="176" y="330"/>
                      </a:lnTo>
                      <a:lnTo>
                        <a:pt x="151" y="330"/>
                      </a:lnTo>
                      <a:lnTo>
                        <a:pt x="141" y="339"/>
                      </a:lnTo>
                      <a:lnTo>
                        <a:pt x="136" y="359"/>
                      </a:lnTo>
                      <a:lnTo>
                        <a:pt x="139" y="381"/>
                      </a:lnTo>
                      <a:lnTo>
                        <a:pt x="129" y="395"/>
                      </a:lnTo>
                      <a:lnTo>
                        <a:pt x="114" y="400"/>
                      </a:lnTo>
                      <a:lnTo>
                        <a:pt x="109" y="421"/>
                      </a:lnTo>
                      <a:lnTo>
                        <a:pt x="99" y="436"/>
                      </a:lnTo>
                      <a:lnTo>
                        <a:pt x="102" y="451"/>
                      </a:lnTo>
                      <a:lnTo>
                        <a:pt x="92" y="477"/>
                      </a:lnTo>
                      <a:lnTo>
                        <a:pt x="67" y="497"/>
                      </a:lnTo>
                      <a:lnTo>
                        <a:pt x="36" y="516"/>
                      </a:lnTo>
                      <a:lnTo>
                        <a:pt x="25" y="537"/>
                      </a:lnTo>
                      <a:lnTo>
                        <a:pt x="0" y="552"/>
                      </a:lnTo>
                      <a:lnTo>
                        <a:pt x="25" y="567"/>
                      </a:lnTo>
                      <a:lnTo>
                        <a:pt x="40" y="588"/>
                      </a:lnTo>
                      <a:lnTo>
                        <a:pt x="39" y="639"/>
                      </a:lnTo>
                      <a:lnTo>
                        <a:pt x="110" y="681"/>
                      </a:lnTo>
                      <a:lnTo>
                        <a:pt x="134" y="713"/>
                      </a:lnTo>
                      <a:lnTo>
                        <a:pt x="164" y="789"/>
                      </a:lnTo>
                      <a:lnTo>
                        <a:pt x="164" y="804"/>
                      </a:lnTo>
                      <a:lnTo>
                        <a:pt x="184" y="835"/>
                      </a:lnTo>
                      <a:lnTo>
                        <a:pt x="198" y="871"/>
                      </a:lnTo>
                      <a:lnTo>
                        <a:pt x="203" y="938"/>
                      </a:lnTo>
                      <a:lnTo>
                        <a:pt x="171" y="958"/>
                      </a:lnTo>
                      <a:lnTo>
                        <a:pt x="150" y="1085"/>
                      </a:lnTo>
                      <a:lnTo>
                        <a:pt x="139" y="1090"/>
                      </a:lnTo>
                      <a:lnTo>
                        <a:pt x="164" y="1141"/>
                      </a:lnTo>
                      <a:lnTo>
                        <a:pt x="148" y="1202"/>
                      </a:lnTo>
                      <a:lnTo>
                        <a:pt x="132" y="1238"/>
                      </a:lnTo>
                      <a:lnTo>
                        <a:pt x="111" y="1269"/>
                      </a:lnTo>
                      <a:lnTo>
                        <a:pt x="116" y="1299"/>
                      </a:lnTo>
                      <a:lnTo>
                        <a:pt x="166" y="1345"/>
                      </a:lnTo>
                      <a:lnTo>
                        <a:pt x="207" y="1377"/>
                      </a:lnTo>
                      <a:lnTo>
                        <a:pt x="202" y="1403"/>
                      </a:lnTo>
                      <a:lnTo>
                        <a:pt x="216" y="1418"/>
                      </a:lnTo>
                      <a:lnTo>
                        <a:pt x="185" y="1479"/>
                      </a:lnTo>
                      <a:lnTo>
                        <a:pt x="194" y="1545"/>
                      </a:lnTo>
                      <a:lnTo>
                        <a:pt x="216" y="1557"/>
                      </a:lnTo>
                      <a:lnTo>
                        <a:pt x="241" y="1577"/>
                      </a:lnTo>
                      <a:close/>
                    </a:path>
                  </a:pathLst>
                </a:custGeom>
                <a:gradFill flip="none" rotWithShape="1">
                  <a:gsLst>
                    <a:gs pos="15000">
                      <a:srgbClr val="FF5050"/>
                    </a:gs>
                    <a:gs pos="48000">
                      <a:srgbClr val="99FF99"/>
                    </a:gs>
                    <a:gs pos="30000">
                      <a:srgbClr val="FFFF99"/>
                    </a:gs>
                  </a:gsLst>
                  <a:lin ang="27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5" name="Freeform 167"/>
                <p:cNvSpPr>
                  <a:spLocks/>
                </p:cNvSpPr>
                <p:nvPr/>
              </p:nvSpPr>
              <p:spPr bwMode="auto">
                <a:xfrm>
                  <a:off x="3197519" y="2437909"/>
                  <a:ext cx="1087539" cy="1463193"/>
                </a:xfrm>
                <a:custGeom>
                  <a:avLst/>
                  <a:gdLst>
                    <a:gd name="T0" fmla="*/ 2147483646 w 2051"/>
                    <a:gd name="T1" fmla="*/ 2147483646 h 2727"/>
                    <a:gd name="T2" fmla="*/ 2147483646 w 2051"/>
                    <a:gd name="T3" fmla="*/ 2147483646 h 2727"/>
                    <a:gd name="T4" fmla="*/ 2147483646 w 2051"/>
                    <a:gd name="T5" fmla="*/ 2147483646 h 2727"/>
                    <a:gd name="T6" fmla="*/ 2147483646 w 2051"/>
                    <a:gd name="T7" fmla="*/ 2147483646 h 2727"/>
                    <a:gd name="T8" fmla="*/ 2147483646 w 2051"/>
                    <a:gd name="T9" fmla="*/ 2147483646 h 2727"/>
                    <a:gd name="T10" fmla="*/ 2147483646 w 2051"/>
                    <a:gd name="T11" fmla="*/ 2147483646 h 2727"/>
                    <a:gd name="T12" fmla="*/ 2147483646 w 2051"/>
                    <a:gd name="T13" fmla="*/ 2147483646 h 2727"/>
                    <a:gd name="T14" fmla="*/ 2147483646 w 2051"/>
                    <a:gd name="T15" fmla="*/ 2147483646 h 2727"/>
                    <a:gd name="T16" fmla="*/ 2147483646 w 2051"/>
                    <a:gd name="T17" fmla="*/ 2147483646 h 2727"/>
                    <a:gd name="T18" fmla="*/ 2147483646 w 2051"/>
                    <a:gd name="T19" fmla="*/ 2147483646 h 2727"/>
                    <a:gd name="T20" fmla="*/ 2147483646 w 2051"/>
                    <a:gd name="T21" fmla="*/ 2147483646 h 2727"/>
                    <a:gd name="T22" fmla="*/ 2147483646 w 2051"/>
                    <a:gd name="T23" fmla="*/ 2147483646 h 2727"/>
                    <a:gd name="T24" fmla="*/ 2147483646 w 2051"/>
                    <a:gd name="T25" fmla="*/ 2147483646 h 2727"/>
                    <a:gd name="T26" fmla="*/ 2147483646 w 2051"/>
                    <a:gd name="T27" fmla="*/ 2147483646 h 2727"/>
                    <a:gd name="T28" fmla="*/ 2147483646 w 2051"/>
                    <a:gd name="T29" fmla="*/ 2147483646 h 2727"/>
                    <a:gd name="T30" fmla="*/ 2147483646 w 2051"/>
                    <a:gd name="T31" fmla="*/ 2147483646 h 2727"/>
                    <a:gd name="T32" fmla="*/ 2147483646 w 2051"/>
                    <a:gd name="T33" fmla="*/ 2147483646 h 2727"/>
                    <a:gd name="T34" fmla="*/ 2147483646 w 2051"/>
                    <a:gd name="T35" fmla="*/ 2147483646 h 2727"/>
                    <a:gd name="T36" fmla="*/ 2147483646 w 2051"/>
                    <a:gd name="T37" fmla="*/ 2147483646 h 2727"/>
                    <a:gd name="T38" fmla="*/ 2147483646 w 2051"/>
                    <a:gd name="T39" fmla="*/ 2147483646 h 2727"/>
                    <a:gd name="T40" fmla="*/ 2147483646 w 2051"/>
                    <a:gd name="T41" fmla="*/ 2147483646 h 2727"/>
                    <a:gd name="T42" fmla="*/ 2147483646 w 2051"/>
                    <a:gd name="T43" fmla="*/ 2147483646 h 2727"/>
                    <a:gd name="T44" fmla="*/ 2147483646 w 2051"/>
                    <a:gd name="T45" fmla="*/ 2147483646 h 2727"/>
                    <a:gd name="T46" fmla="*/ 2147483646 w 2051"/>
                    <a:gd name="T47" fmla="*/ 2147483646 h 2727"/>
                    <a:gd name="T48" fmla="*/ 2147483646 w 2051"/>
                    <a:gd name="T49" fmla="*/ 2147483646 h 2727"/>
                    <a:gd name="T50" fmla="*/ 2147483646 w 2051"/>
                    <a:gd name="T51" fmla="*/ 2147483646 h 2727"/>
                    <a:gd name="T52" fmla="*/ 2147483646 w 2051"/>
                    <a:gd name="T53" fmla="*/ 2147483646 h 2727"/>
                    <a:gd name="T54" fmla="*/ 2147483646 w 2051"/>
                    <a:gd name="T55" fmla="*/ 2147483646 h 2727"/>
                    <a:gd name="T56" fmla="*/ 2147483646 w 2051"/>
                    <a:gd name="T57" fmla="*/ 2147483646 h 2727"/>
                    <a:gd name="T58" fmla="*/ 2147483646 w 2051"/>
                    <a:gd name="T59" fmla="*/ 2147483646 h 2727"/>
                    <a:gd name="T60" fmla="*/ 2147483646 w 2051"/>
                    <a:gd name="T61" fmla="*/ 2147483646 h 2727"/>
                    <a:gd name="T62" fmla="*/ 2147483646 w 2051"/>
                    <a:gd name="T63" fmla="*/ 2147483646 h 2727"/>
                    <a:gd name="T64" fmla="*/ 2147483646 w 2051"/>
                    <a:gd name="T65" fmla="*/ 2147483646 h 2727"/>
                    <a:gd name="T66" fmla="*/ 2147483646 w 2051"/>
                    <a:gd name="T67" fmla="*/ 2147483646 h 2727"/>
                    <a:gd name="T68" fmla="*/ 2147483646 w 2051"/>
                    <a:gd name="T69" fmla="*/ 2147483646 h 2727"/>
                    <a:gd name="T70" fmla="*/ 2147483646 w 2051"/>
                    <a:gd name="T71" fmla="*/ 2147483646 h 2727"/>
                    <a:gd name="T72" fmla="*/ 2147483646 w 2051"/>
                    <a:gd name="T73" fmla="*/ 2147483646 h 2727"/>
                    <a:gd name="T74" fmla="*/ 2147483646 w 2051"/>
                    <a:gd name="T75" fmla="*/ 2147483646 h 2727"/>
                    <a:gd name="T76" fmla="*/ 2147483646 w 2051"/>
                    <a:gd name="T77" fmla="*/ 2147483646 h 2727"/>
                    <a:gd name="T78" fmla="*/ 2147483646 w 2051"/>
                    <a:gd name="T79" fmla="*/ 2147483646 h 2727"/>
                    <a:gd name="T80" fmla="*/ 2147483646 w 2051"/>
                    <a:gd name="T81" fmla="*/ 2147483646 h 2727"/>
                    <a:gd name="T82" fmla="*/ 2147483646 w 2051"/>
                    <a:gd name="T83" fmla="*/ 2147483646 h 2727"/>
                    <a:gd name="T84" fmla="*/ 2147483646 w 2051"/>
                    <a:gd name="T85" fmla="*/ 2147483646 h 2727"/>
                    <a:gd name="T86" fmla="*/ 2147483646 w 2051"/>
                    <a:gd name="T87" fmla="*/ 2147483646 h 2727"/>
                    <a:gd name="T88" fmla="*/ 2147483646 w 2051"/>
                    <a:gd name="T89" fmla="*/ 2147483646 h 2727"/>
                    <a:gd name="T90" fmla="*/ 2147483646 w 2051"/>
                    <a:gd name="T91" fmla="*/ 2147483646 h 2727"/>
                    <a:gd name="T92" fmla="*/ 2147483646 w 2051"/>
                    <a:gd name="T93" fmla="*/ 2147483646 h 2727"/>
                    <a:gd name="T94" fmla="*/ 2147483646 w 2051"/>
                    <a:gd name="T95" fmla="*/ 2147483646 h 2727"/>
                    <a:gd name="T96" fmla="*/ 2147483646 w 2051"/>
                    <a:gd name="T97" fmla="*/ 2147483646 h 2727"/>
                    <a:gd name="T98" fmla="*/ 2147483646 w 2051"/>
                    <a:gd name="T99" fmla="*/ 2147483646 h 2727"/>
                    <a:gd name="T100" fmla="*/ 2147483646 w 2051"/>
                    <a:gd name="T101" fmla="*/ 2147483646 h 2727"/>
                    <a:gd name="T102" fmla="*/ 2147483646 w 2051"/>
                    <a:gd name="T103" fmla="*/ 2147483646 h 2727"/>
                    <a:gd name="T104" fmla="*/ 2147483646 w 2051"/>
                    <a:gd name="T105" fmla="*/ 2147483646 h 2727"/>
                    <a:gd name="T106" fmla="*/ 2147483646 w 2051"/>
                    <a:gd name="T107" fmla="*/ 2147483646 h 2727"/>
                    <a:gd name="T108" fmla="*/ 2147483646 w 2051"/>
                    <a:gd name="T109" fmla="*/ 2147483646 h 2727"/>
                    <a:gd name="T110" fmla="*/ 2147483646 w 2051"/>
                    <a:gd name="T111" fmla="*/ 2147483646 h 2727"/>
                    <a:gd name="T112" fmla="*/ 2147483646 w 2051"/>
                    <a:gd name="T113" fmla="*/ 2147483646 h 2727"/>
                    <a:gd name="T114" fmla="*/ 2147483646 w 2051"/>
                    <a:gd name="T115" fmla="*/ 2147483646 h 2727"/>
                    <a:gd name="T116" fmla="*/ 2147483646 w 2051"/>
                    <a:gd name="T117" fmla="*/ 2147483646 h 2727"/>
                    <a:gd name="T118" fmla="*/ 2147483646 w 2051"/>
                    <a:gd name="T119" fmla="*/ 2147483646 h 2727"/>
                    <a:gd name="T120" fmla="*/ 2147483646 w 2051"/>
                    <a:gd name="T121" fmla="*/ 2147483646 h 2727"/>
                    <a:gd name="T122" fmla="*/ 2147483646 w 2051"/>
                    <a:gd name="T123" fmla="*/ 2147483646 h 2727"/>
                    <a:gd name="T124" fmla="*/ 2147483646 w 2051"/>
                    <a:gd name="T125" fmla="*/ 2147483646 h 272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51"/>
                    <a:gd name="T190" fmla="*/ 0 h 2727"/>
                    <a:gd name="T191" fmla="*/ 2051 w 2051"/>
                    <a:gd name="T192" fmla="*/ 2727 h 272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51" h="2727">
                      <a:moveTo>
                        <a:pt x="111" y="1160"/>
                      </a:moveTo>
                      <a:lnTo>
                        <a:pt x="115" y="1221"/>
                      </a:lnTo>
                      <a:lnTo>
                        <a:pt x="95" y="1236"/>
                      </a:lnTo>
                      <a:lnTo>
                        <a:pt x="104" y="1257"/>
                      </a:lnTo>
                      <a:lnTo>
                        <a:pt x="124" y="1272"/>
                      </a:lnTo>
                      <a:lnTo>
                        <a:pt x="78" y="1303"/>
                      </a:lnTo>
                      <a:lnTo>
                        <a:pt x="72" y="1333"/>
                      </a:lnTo>
                      <a:lnTo>
                        <a:pt x="56" y="1333"/>
                      </a:lnTo>
                      <a:lnTo>
                        <a:pt x="51" y="1343"/>
                      </a:lnTo>
                      <a:lnTo>
                        <a:pt x="61" y="1354"/>
                      </a:lnTo>
                      <a:lnTo>
                        <a:pt x="46" y="1379"/>
                      </a:lnTo>
                      <a:lnTo>
                        <a:pt x="0" y="1388"/>
                      </a:lnTo>
                      <a:lnTo>
                        <a:pt x="14" y="1425"/>
                      </a:lnTo>
                      <a:lnTo>
                        <a:pt x="40" y="1435"/>
                      </a:lnTo>
                      <a:lnTo>
                        <a:pt x="60" y="1435"/>
                      </a:lnTo>
                      <a:lnTo>
                        <a:pt x="55" y="1445"/>
                      </a:lnTo>
                      <a:lnTo>
                        <a:pt x="65" y="1450"/>
                      </a:lnTo>
                      <a:lnTo>
                        <a:pt x="54" y="1476"/>
                      </a:lnTo>
                      <a:lnTo>
                        <a:pt x="59" y="1512"/>
                      </a:lnTo>
                      <a:lnTo>
                        <a:pt x="90" y="1517"/>
                      </a:lnTo>
                      <a:lnTo>
                        <a:pt x="100" y="1503"/>
                      </a:lnTo>
                      <a:lnTo>
                        <a:pt x="130" y="1528"/>
                      </a:lnTo>
                      <a:lnTo>
                        <a:pt x="156" y="1518"/>
                      </a:lnTo>
                      <a:lnTo>
                        <a:pt x="170" y="1538"/>
                      </a:lnTo>
                      <a:lnTo>
                        <a:pt x="197" y="1528"/>
                      </a:lnTo>
                      <a:lnTo>
                        <a:pt x="216" y="1550"/>
                      </a:lnTo>
                      <a:lnTo>
                        <a:pt x="243" y="1535"/>
                      </a:lnTo>
                      <a:lnTo>
                        <a:pt x="287" y="1570"/>
                      </a:lnTo>
                      <a:lnTo>
                        <a:pt x="297" y="1560"/>
                      </a:lnTo>
                      <a:lnTo>
                        <a:pt x="308" y="1572"/>
                      </a:lnTo>
                      <a:lnTo>
                        <a:pt x="313" y="1597"/>
                      </a:lnTo>
                      <a:lnTo>
                        <a:pt x="354" y="1607"/>
                      </a:lnTo>
                      <a:lnTo>
                        <a:pt x="362" y="1643"/>
                      </a:lnTo>
                      <a:lnTo>
                        <a:pt x="332" y="1663"/>
                      </a:lnTo>
                      <a:lnTo>
                        <a:pt x="341" y="1704"/>
                      </a:lnTo>
                      <a:lnTo>
                        <a:pt x="361" y="1740"/>
                      </a:lnTo>
                      <a:lnTo>
                        <a:pt x="376" y="1740"/>
                      </a:lnTo>
                      <a:lnTo>
                        <a:pt x="387" y="1757"/>
                      </a:lnTo>
                      <a:lnTo>
                        <a:pt x="412" y="1741"/>
                      </a:lnTo>
                      <a:lnTo>
                        <a:pt x="468" y="1741"/>
                      </a:lnTo>
                      <a:lnTo>
                        <a:pt x="498" y="1778"/>
                      </a:lnTo>
                      <a:lnTo>
                        <a:pt x="509" y="1773"/>
                      </a:lnTo>
                      <a:lnTo>
                        <a:pt x="509" y="1758"/>
                      </a:lnTo>
                      <a:lnTo>
                        <a:pt x="530" y="1758"/>
                      </a:lnTo>
                      <a:lnTo>
                        <a:pt x="514" y="1717"/>
                      </a:lnTo>
                      <a:lnTo>
                        <a:pt x="545" y="1727"/>
                      </a:lnTo>
                      <a:lnTo>
                        <a:pt x="555" y="1753"/>
                      </a:lnTo>
                      <a:lnTo>
                        <a:pt x="591" y="1758"/>
                      </a:lnTo>
                      <a:lnTo>
                        <a:pt x="595" y="1785"/>
                      </a:lnTo>
                      <a:lnTo>
                        <a:pt x="620" y="1800"/>
                      </a:lnTo>
                      <a:lnTo>
                        <a:pt x="635" y="1795"/>
                      </a:lnTo>
                      <a:lnTo>
                        <a:pt x="640" y="1810"/>
                      </a:lnTo>
                      <a:lnTo>
                        <a:pt x="635" y="1841"/>
                      </a:lnTo>
                      <a:lnTo>
                        <a:pt x="671" y="1846"/>
                      </a:lnTo>
                      <a:lnTo>
                        <a:pt x="665" y="1876"/>
                      </a:lnTo>
                      <a:lnTo>
                        <a:pt x="634" y="1882"/>
                      </a:lnTo>
                      <a:lnTo>
                        <a:pt x="619" y="1922"/>
                      </a:lnTo>
                      <a:lnTo>
                        <a:pt x="628" y="1968"/>
                      </a:lnTo>
                      <a:lnTo>
                        <a:pt x="669" y="1978"/>
                      </a:lnTo>
                      <a:lnTo>
                        <a:pt x="684" y="2015"/>
                      </a:lnTo>
                      <a:lnTo>
                        <a:pt x="642" y="2096"/>
                      </a:lnTo>
                      <a:lnTo>
                        <a:pt x="688" y="2102"/>
                      </a:lnTo>
                      <a:lnTo>
                        <a:pt x="698" y="2087"/>
                      </a:lnTo>
                      <a:lnTo>
                        <a:pt x="749" y="2123"/>
                      </a:lnTo>
                      <a:lnTo>
                        <a:pt x="795" y="2098"/>
                      </a:lnTo>
                      <a:lnTo>
                        <a:pt x="814" y="2170"/>
                      </a:lnTo>
                      <a:lnTo>
                        <a:pt x="890" y="2202"/>
                      </a:lnTo>
                      <a:lnTo>
                        <a:pt x="890" y="2237"/>
                      </a:lnTo>
                      <a:lnTo>
                        <a:pt x="950" y="2263"/>
                      </a:lnTo>
                      <a:lnTo>
                        <a:pt x="976" y="2253"/>
                      </a:lnTo>
                      <a:lnTo>
                        <a:pt x="1037" y="2279"/>
                      </a:lnTo>
                      <a:lnTo>
                        <a:pt x="1063" y="2305"/>
                      </a:lnTo>
                      <a:lnTo>
                        <a:pt x="1063" y="2331"/>
                      </a:lnTo>
                      <a:lnTo>
                        <a:pt x="1098" y="2320"/>
                      </a:lnTo>
                      <a:lnTo>
                        <a:pt x="1129" y="2342"/>
                      </a:lnTo>
                      <a:lnTo>
                        <a:pt x="1128" y="2393"/>
                      </a:lnTo>
                      <a:lnTo>
                        <a:pt x="1153" y="2429"/>
                      </a:lnTo>
                      <a:lnTo>
                        <a:pt x="1193" y="2490"/>
                      </a:lnTo>
                      <a:lnTo>
                        <a:pt x="1254" y="2481"/>
                      </a:lnTo>
                      <a:lnTo>
                        <a:pt x="1325" y="2496"/>
                      </a:lnTo>
                      <a:lnTo>
                        <a:pt x="1381" y="2513"/>
                      </a:lnTo>
                      <a:lnTo>
                        <a:pt x="1392" y="2487"/>
                      </a:lnTo>
                      <a:lnTo>
                        <a:pt x="1485" y="2452"/>
                      </a:lnTo>
                      <a:lnTo>
                        <a:pt x="1485" y="2431"/>
                      </a:lnTo>
                      <a:lnTo>
                        <a:pt x="1515" y="2431"/>
                      </a:lnTo>
                      <a:lnTo>
                        <a:pt x="1540" y="2489"/>
                      </a:lnTo>
                      <a:lnTo>
                        <a:pt x="1535" y="2519"/>
                      </a:lnTo>
                      <a:lnTo>
                        <a:pt x="1591" y="2565"/>
                      </a:lnTo>
                      <a:lnTo>
                        <a:pt x="1621" y="2545"/>
                      </a:lnTo>
                      <a:lnTo>
                        <a:pt x="1682" y="2572"/>
                      </a:lnTo>
                      <a:lnTo>
                        <a:pt x="1672" y="2592"/>
                      </a:lnTo>
                      <a:lnTo>
                        <a:pt x="1696" y="2623"/>
                      </a:lnTo>
                      <a:lnTo>
                        <a:pt x="1691" y="2633"/>
                      </a:lnTo>
                      <a:lnTo>
                        <a:pt x="1717" y="2658"/>
                      </a:lnTo>
                      <a:lnTo>
                        <a:pt x="1758" y="2638"/>
                      </a:lnTo>
                      <a:lnTo>
                        <a:pt x="1778" y="2694"/>
                      </a:lnTo>
                      <a:lnTo>
                        <a:pt x="1804" y="2689"/>
                      </a:lnTo>
                      <a:lnTo>
                        <a:pt x="1799" y="2714"/>
                      </a:lnTo>
                      <a:lnTo>
                        <a:pt x="1805" y="2727"/>
                      </a:lnTo>
                      <a:lnTo>
                        <a:pt x="1825" y="2697"/>
                      </a:lnTo>
                      <a:lnTo>
                        <a:pt x="1846" y="2686"/>
                      </a:lnTo>
                      <a:lnTo>
                        <a:pt x="1963" y="2560"/>
                      </a:lnTo>
                      <a:lnTo>
                        <a:pt x="1964" y="2526"/>
                      </a:lnTo>
                      <a:lnTo>
                        <a:pt x="1986" y="2501"/>
                      </a:lnTo>
                      <a:lnTo>
                        <a:pt x="1959" y="2494"/>
                      </a:lnTo>
                      <a:lnTo>
                        <a:pt x="1962" y="2467"/>
                      </a:lnTo>
                      <a:lnTo>
                        <a:pt x="1931" y="2434"/>
                      </a:lnTo>
                      <a:lnTo>
                        <a:pt x="1946" y="2439"/>
                      </a:lnTo>
                      <a:lnTo>
                        <a:pt x="1957" y="2383"/>
                      </a:lnTo>
                      <a:lnTo>
                        <a:pt x="2040" y="2338"/>
                      </a:lnTo>
                      <a:lnTo>
                        <a:pt x="2051" y="2179"/>
                      </a:lnTo>
                      <a:lnTo>
                        <a:pt x="2015" y="2186"/>
                      </a:lnTo>
                      <a:lnTo>
                        <a:pt x="1997" y="2143"/>
                      </a:lnTo>
                      <a:lnTo>
                        <a:pt x="1943" y="2132"/>
                      </a:lnTo>
                      <a:lnTo>
                        <a:pt x="1957" y="2077"/>
                      </a:lnTo>
                      <a:lnTo>
                        <a:pt x="1977" y="2072"/>
                      </a:lnTo>
                      <a:lnTo>
                        <a:pt x="1983" y="2005"/>
                      </a:lnTo>
                      <a:lnTo>
                        <a:pt x="1963" y="1985"/>
                      </a:lnTo>
                      <a:lnTo>
                        <a:pt x="1978" y="1970"/>
                      </a:lnTo>
                      <a:lnTo>
                        <a:pt x="1943" y="1934"/>
                      </a:lnTo>
                      <a:lnTo>
                        <a:pt x="1917" y="1934"/>
                      </a:lnTo>
                      <a:lnTo>
                        <a:pt x="1917" y="1912"/>
                      </a:lnTo>
                      <a:lnTo>
                        <a:pt x="1908" y="1871"/>
                      </a:lnTo>
                      <a:lnTo>
                        <a:pt x="1934" y="1846"/>
                      </a:lnTo>
                      <a:lnTo>
                        <a:pt x="1934" y="1805"/>
                      </a:lnTo>
                      <a:lnTo>
                        <a:pt x="1913" y="1780"/>
                      </a:lnTo>
                      <a:lnTo>
                        <a:pt x="1920" y="1749"/>
                      </a:lnTo>
                      <a:lnTo>
                        <a:pt x="1945" y="1739"/>
                      </a:lnTo>
                      <a:lnTo>
                        <a:pt x="1935" y="1666"/>
                      </a:lnTo>
                      <a:lnTo>
                        <a:pt x="1916" y="1651"/>
                      </a:lnTo>
                      <a:lnTo>
                        <a:pt x="1875" y="1584"/>
                      </a:lnTo>
                      <a:lnTo>
                        <a:pt x="1895" y="1574"/>
                      </a:lnTo>
                      <a:lnTo>
                        <a:pt x="1917" y="1517"/>
                      </a:lnTo>
                      <a:lnTo>
                        <a:pt x="1902" y="1512"/>
                      </a:lnTo>
                      <a:lnTo>
                        <a:pt x="1893" y="1466"/>
                      </a:lnTo>
                      <a:lnTo>
                        <a:pt x="1893" y="1425"/>
                      </a:lnTo>
                      <a:lnTo>
                        <a:pt x="1908" y="1415"/>
                      </a:lnTo>
                      <a:lnTo>
                        <a:pt x="1929" y="1435"/>
                      </a:lnTo>
                      <a:lnTo>
                        <a:pt x="1954" y="1415"/>
                      </a:lnTo>
                      <a:lnTo>
                        <a:pt x="1959" y="1394"/>
                      </a:lnTo>
                      <a:lnTo>
                        <a:pt x="1975" y="1389"/>
                      </a:lnTo>
                      <a:lnTo>
                        <a:pt x="1995" y="1342"/>
                      </a:lnTo>
                      <a:lnTo>
                        <a:pt x="1995" y="1332"/>
                      </a:lnTo>
                      <a:lnTo>
                        <a:pt x="2001" y="1291"/>
                      </a:lnTo>
                      <a:lnTo>
                        <a:pt x="2022" y="1291"/>
                      </a:lnTo>
                      <a:lnTo>
                        <a:pt x="2027" y="1260"/>
                      </a:lnTo>
                      <a:lnTo>
                        <a:pt x="2003" y="1198"/>
                      </a:lnTo>
                      <a:lnTo>
                        <a:pt x="2023" y="1162"/>
                      </a:lnTo>
                      <a:lnTo>
                        <a:pt x="1982" y="1152"/>
                      </a:lnTo>
                      <a:lnTo>
                        <a:pt x="1994" y="1100"/>
                      </a:lnTo>
                      <a:lnTo>
                        <a:pt x="1973" y="1084"/>
                      </a:lnTo>
                      <a:lnTo>
                        <a:pt x="1973" y="1105"/>
                      </a:lnTo>
                      <a:lnTo>
                        <a:pt x="1958" y="1125"/>
                      </a:lnTo>
                      <a:lnTo>
                        <a:pt x="1907" y="1121"/>
                      </a:lnTo>
                      <a:lnTo>
                        <a:pt x="1897" y="1096"/>
                      </a:lnTo>
                      <a:lnTo>
                        <a:pt x="1835" y="1070"/>
                      </a:lnTo>
                      <a:lnTo>
                        <a:pt x="1823" y="991"/>
                      </a:lnTo>
                      <a:lnTo>
                        <a:pt x="1800" y="966"/>
                      </a:lnTo>
                      <a:lnTo>
                        <a:pt x="1805" y="926"/>
                      </a:lnTo>
                      <a:lnTo>
                        <a:pt x="1892" y="860"/>
                      </a:lnTo>
                      <a:lnTo>
                        <a:pt x="1953" y="832"/>
                      </a:lnTo>
                      <a:lnTo>
                        <a:pt x="1964" y="843"/>
                      </a:lnTo>
                      <a:lnTo>
                        <a:pt x="1989" y="778"/>
                      </a:lnTo>
                      <a:lnTo>
                        <a:pt x="2005" y="711"/>
                      </a:lnTo>
                      <a:lnTo>
                        <a:pt x="1969" y="690"/>
                      </a:lnTo>
                      <a:lnTo>
                        <a:pt x="1931" y="602"/>
                      </a:lnTo>
                      <a:lnTo>
                        <a:pt x="1957" y="576"/>
                      </a:lnTo>
                      <a:lnTo>
                        <a:pt x="1959" y="559"/>
                      </a:lnTo>
                      <a:lnTo>
                        <a:pt x="1990" y="573"/>
                      </a:lnTo>
                      <a:lnTo>
                        <a:pt x="2045" y="523"/>
                      </a:lnTo>
                      <a:lnTo>
                        <a:pt x="2015" y="470"/>
                      </a:lnTo>
                      <a:lnTo>
                        <a:pt x="2005" y="474"/>
                      </a:lnTo>
                      <a:lnTo>
                        <a:pt x="1941" y="411"/>
                      </a:lnTo>
                      <a:lnTo>
                        <a:pt x="1958" y="377"/>
                      </a:lnTo>
                      <a:lnTo>
                        <a:pt x="1955" y="365"/>
                      </a:lnTo>
                      <a:lnTo>
                        <a:pt x="1927" y="363"/>
                      </a:lnTo>
                      <a:lnTo>
                        <a:pt x="1894" y="386"/>
                      </a:lnTo>
                      <a:lnTo>
                        <a:pt x="1883" y="379"/>
                      </a:lnTo>
                      <a:lnTo>
                        <a:pt x="1878" y="396"/>
                      </a:lnTo>
                      <a:lnTo>
                        <a:pt x="1861" y="409"/>
                      </a:lnTo>
                      <a:lnTo>
                        <a:pt x="1890" y="415"/>
                      </a:lnTo>
                      <a:lnTo>
                        <a:pt x="1913" y="448"/>
                      </a:lnTo>
                      <a:lnTo>
                        <a:pt x="1887" y="474"/>
                      </a:lnTo>
                      <a:lnTo>
                        <a:pt x="1857" y="467"/>
                      </a:lnTo>
                      <a:lnTo>
                        <a:pt x="1852" y="447"/>
                      </a:lnTo>
                      <a:lnTo>
                        <a:pt x="1830" y="410"/>
                      </a:lnTo>
                      <a:lnTo>
                        <a:pt x="1835" y="401"/>
                      </a:lnTo>
                      <a:lnTo>
                        <a:pt x="1806" y="393"/>
                      </a:lnTo>
                      <a:lnTo>
                        <a:pt x="1762" y="403"/>
                      </a:lnTo>
                      <a:lnTo>
                        <a:pt x="1754" y="499"/>
                      </a:lnTo>
                      <a:lnTo>
                        <a:pt x="1809" y="578"/>
                      </a:lnTo>
                      <a:lnTo>
                        <a:pt x="1811" y="569"/>
                      </a:lnTo>
                      <a:lnTo>
                        <a:pt x="1821" y="593"/>
                      </a:lnTo>
                      <a:lnTo>
                        <a:pt x="1827" y="585"/>
                      </a:lnTo>
                      <a:lnTo>
                        <a:pt x="1842" y="586"/>
                      </a:lnTo>
                      <a:lnTo>
                        <a:pt x="1841" y="577"/>
                      </a:lnTo>
                      <a:lnTo>
                        <a:pt x="1844" y="583"/>
                      </a:lnTo>
                      <a:lnTo>
                        <a:pt x="1834" y="601"/>
                      </a:lnTo>
                      <a:lnTo>
                        <a:pt x="1857" y="602"/>
                      </a:lnTo>
                      <a:lnTo>
                        <a:pt x="1846" y="644"/>
                      </a:lnTo>
                      <a:lnTo>
                        <a:pt x="1861" y="661"/>
                      </a:lnTo>
                      <a:lnTo>
                        <a:pt x="1858" y="647"/>
                      </a:lnTo>
                      <a:lnTo>
                        <a:pt x="1865" y="652"/>
                      </a:lnTo>
                      <a:lnTo>
                        <a:pt x="1862" y="662"/>
                      </a:lnTo>
                      <a:lnTo>
                        <a:pt x="1846" y="679"/>
                      </a:lnTo>
                      <a:lnTo>
                        <a:pt x="1847" y="687"/>
                      </a:lnTo>
                      <a:lnTo>
                        <a:pt x="1871" y="689"/>
                      </a:lnTo>
                      <a:lnTo>
                        <a:pt x="1875" y="678"/>
                      </a:lnTo>
                      <a:lnTo>
                        <a:pt x="1895" y="683"/>
                      </a:lnTo>
                      <a:lnTo>
                        <a:pt x="1887" y="698"/>
                      </a:lnTo>
                      <a:lnTo>
                        <a:pt x="1841" y="695"/>
                      </a:lnTo>
                      <a:lnTo>
                        <a:pt x="1816" y="624"/>
                      </a:lnTo>
                      <a:lnTo>
                        <a:pt x="1772" y="600"/>
                      </a:lnTo>
                      <a:lnTo>
                        <a:pt x="1758" y="611"/>
                      </a:lnTo>
                      <a:lnTo>
                        <a:pt x="1749" y="578"/>
                      </a:lnTo>
                      <a:lnTo>
                        <a:pt x="1709" y="569"/>
                      </a:lnTo>
                      <a:lnTo>
                        <a:pt x="1704" y="574"/>
                      </a:lnTo>
                      <a:lnTo>
                        <a:pt x="1666" y="518"/>
                      </a:lnTo>
                      <a:lnTo>
                        <a:pt x="1671" y="493"/>
                      </a:lnTo>
                      <a:lnTo>
                        <a:pt x="1688" y="490"/>
                      </a:lnTo>
                      <a:lnTo>
                        <a:pt x="1700" y="451"/>
                      </a:lnTo>
                      <a:lnTo>
                        <a:pt x="1708" y="386"/>
                      </a:lnTo>
                      <a:lnTo>
                        <a:pt x="1726" y="379"/>
                      </a:lnTo>
                      <a:lnTo>
                        <a:pt x="1768" y="324"/>
                      </a:lnTo>
                      <a:lnTo>
                        <a:pt x="1767" y="295"/>
                      </a:lnTo>
                      <a:lnTo>
                        <a:pt x="1781" y="263"/>
                      </a:lnTo>
                      <a:lnTo>
                        <a:pt x="1791" y="264"/>
                      </a:lnTo>
                      <a:lnTo>
                        <a:pt x="1781" y="221"/>
                      </a:lnTo>
                      <a:lnTo>
                        <a:pt x="1796" y="203"/>
                      </a:lnTo>
                      <a:lnTo>
                        <a:pt x="1777" y="174"/>
                      </a:lnTo>
                      <a:lnTo>
                        <a:pt x="1755" y="183"/>
                      </a:lnTo>
                      <a:lnTo>
                        <a:pt x="1756" y="218"/>
                      </a:lnTo>
                      <a:lnTo>
                        <a:pt x="1731" y="299"/>
                      </a:lnTo>
                      <a:lnTo>
                        <a:pt x="1657" y="363"/>
                      </a:lnTo>
                      <a:lnTo>
                        <a:pt x="1647" y="352"/>
                      </a:lnTo>
                      <a:lnTo>
                        <a:pt x="1596" y="359"/>
                      </a:lnTo>
                      <a:lnTo>
                        <a:pt x="1574" y="394"/>
                      </a:lnTo>
                      <a:lnTo>
                        <a:pt x="1522" y="438"/>
                      </a:lnTo>
                      <a:lnTo>
                        <a:pt x="1537" y="516"/>
                      </a:lnTo>
                      <a:lnTo>
                        <a:pt x="1532" y="596"/>
                      </a:lnTo>
                      <a:lnTo>
                        <a:pt x="1540" y="638"/>
                      </a:lnTo>
                      <a:lnTo>
                        <a:pt x="1524" y="669"/>
                      </a:lnTo>
                      <a:lnTo>
                        <a:pt x="1472" y="711"/>
                      </a:lnTo>
                      <a:lnTo>
                        <a:pt x="1450" y="726"/>
                      </a:lnTo>
                      <a:lnTo>
                        <a:pt x="1453" y="739"/>
                      </a:lnTo>
                      <a:lnTo>
                        <a:pt x="1422" y="786"/>
                      </a:lnTo>
                      <a:lnTo>
                        <a:pt x="1393" y="818"/>
                      </a:lnTo>
                      <a:lnTo>
                        <a:pt x="1401" y="861"/>
                      </a:lnTo>
                      <a:lnTo>
                        <a:pt x="1369" y="934"/>
                      </a:lnTo>
                      <a:lnTo>
                        <a:pt x="1370" y="956"/>
                      </a:lnTo>
                      <a:lnTo>
                        <a:pt x="1412" y="957"/>
                      </a:lnTo>
                      <a:lnTo>
                        <a:pt x="1432" y="986"/>
                      </a:lnTo>
                      <a:lnTo>
                        <a:pt x="1462" y="989"/>
                      </a:lnTo>
                      <a:lnTo>
                        <a:pt x="1500" y="970"/>
                      </a:lnTo>
                      <a:lnTo>
                        <a:pt x="1545" y="994"/>
                      </a:lnTo>
                      <a:lnTo>
                        <a:pt x="1571" y="1030"/>
                      </a:lnTo>
                      <a:lnTo>
                        <a:pt x="1579" y="1030"/>
                      </a:lnTo>
                      <a:lnTo>
                        <a:pt x="1586" y="1054"/>
                      </a:lnTo>
                      <a:lnTo>
                        <a:pt x="1631" y="1102"/>
                      </a:lnTo>
                      <a:lnTo>
                        <a:pt x="1628" y="1144"/>
                      </a:lnTo>
                      <a:lnTo>
                        <a:pt x="1615" y="1169"/>
                      </a:lnTo>
                      <a:lnTo>
                        <a:pt x="1619" y="1193"/>
                      </a:lnTo>
                      <a:lnTo>
                        <a:pt x="1631" y="1190"/>
                      </a:lnTo>
                      <a:lnTo>
                        <a:pt x="1630" y="1201"/>
                      </a:lnTo>
                      <a:lnTo>
                        <a:pt x="1612" y="1211"/>
                      </a:lnTo>
                      <a:lnTo>
                        <a:pt x="1611" y="1222"/>
                      </a:lnTo>
                      <a:lnTo>
                        <a:pt x="1617" y="1229"/>
                      </a:lnTo>
                      <a:lnTo>
                        <a:pt x="1625" y="1227"/>
                      </a:lnTo>
                      <a:lnTo>
                        <a:pt x="1626" y="1254"/>
                      </a:lnTo>
                      <a:lnTo>
                        <a:pt x="1614" y="1260"/>
                      </a:lnTo>
                      <a:lnTo>
                        <a:pt x="1586" y="1250"/>
                      </a:lnTo>
                      <a:lnTo>
                        <a:pt x="1555" y="1273"/>
                      </a:lnTo>
                      <a:lnTo>
                        <a:pt x="1552" y="1313"/>
                      </a:lnTo>
                      <a:lnTo>
                        <a:pt x="1541" y="1323"/>
                      </a:lnTo>
                      <a:lnTo>
                        <a:pt x="1536" y="1347"/>
                      </a:lnTo>
                      <a:lnTo>
                        <a:pt x="1561" y="1355"/>
                      </a:lnTo>
                      <a:lnTo>
                        <a:pt x="1565" y="1373"/>
                      </a:lnTo>
                      <a:lnTo>
                        <a:pt x="1588" y="1384"/>
                      </a:lnTo>
                      <a:lnTo>
                        <a:pt x="1598" y="1394"/>
                      </a:lnTo>
                      <a:lnTo>
                        <a:pt x="1605" y="1380"/>
                      </a:lnTo>
                      <a:lnTo>
                        <a:pt x="1615" y="1399"/>
                      </a:lnTo>
                      <a:lnTo>
                        <a:pt x="1603" y="1402"/>
                      </a:lnTo>
                      <a:lnTo>
                        <a:pt x="1610" y="1407"/>
                      </a:lnTo>
                      <a:lnTo>
                        <a:pt x="1626" y="1405"/>
                      </a:lnTo>
                      <a:lnTo>
                        <a:pt x="1645" y="1421"/>
                      </a:lnTo>
                      <a:lnTo>
                        <a:pt x="1634" y="1430"/>
                      </a:lnTo>
                      <a:lnTo>
                        <a:pt x="1625" y="1419"/>
                      </a:lnTo>
                      <a:lnTo>
                        <a:pt x="1592" y="1417"/>
                      </a:lnTo>
                      <a:lnTo>
                        <a:pt x="1578" y="1407"/>
                      </a:lnTo>
                      <a:lnTo>
                        <a:pt x="1565" y="1408"/>
                      </a:lnTo>
                      <a:lnTo>
                        <a:pt x="1551" y="1396"/>
                      </a:lnTo>
                      <a:lnTo>
                        <a:pt x="1543" y="1396"/>
                      </a:lnTo>
                      <a:lnTo>
                        <a:pt x="1509" y="1323"/>
                      </a:lnTo>
                      <a:lnTo>
                        <a:pt x="1524" y="1322"/>
                      </a:lnTo>
                      <a:lnTo>
                        <a:pt x="1532" y="1305"/>
                      </a:lnTo>
                      <a:lnTo>
                        <a:pt x="1532" y="1269"/>
                      </a:lnTo>
                      <a:lnTo>
                        <a:pt x="1555" y="1230"/>
                      </a:lnTo>
                      <a:lnTo>
                        <a:pt x="1573" y="1184"/>
                      </a:lnTo>
                      <a:lnTo>
                        <a:pt x="1574" y="1161"/>
                      </a:lnTo>
                      <a:lnTo>
                        <a:pt x="1560" y="1160"/>
                      </a:lnTo>
                      <a:lnTo>
                        <a:pt x="1552" y="1100"/>
                      </a:lnTo>
                      <a:lnTo>
                        <a:pt x="1564" y="1076"/>
                      </a:lnTo>
                      <a:lnTo>
                        <a:pt x="1559" y="1050"/>
                      </a:lnTo>
                      <a:lnTo>
                        <a:pt x="1506" y="1044"/>
                      </a:lnTo>
                      <a:lnTo>
                        <a:pt x="1472" y="1049"/>
                      </a:lnTo>
                      <a:lnTo>
                        <a:pt x="1448" y="1044"/>
                      </a:lnTo>
                      <a:lnTo>
                        <a:pt x="1379" y="1051"/>
                      </a:lnTo>
                      <a:lnTo>
                        <a:pt x="1348" y="1102"/>
                      </a:lnTo>
                      <a:lnTo>
                        <a:pt x="1341" y="1109"/>
                      </a:lnTo>
                      <a:lnTo>
                        <a:pt x="1350" y="1171"/>
                      </a:lnTo>
                      <a:lnTo>
                        <a:pt x="1342" y="1220"/>
                      </a:lnTo>
                      <a:lnTo>
                        <a:pt x="1314" y="1271"/>
                      </a:lnTo>
                      <a:lnTo>
                        <a:pt x="1288" y="1291"/>
                      </a:lnTo>
                      <a:lnTo>
                        <a:pt x="1253" y="1297"/>
                      </a:lnTo>
                      <a:lnTo>
                        <a:pt x="1214" y="1324"/>
                      </a:lnTo>
                      <a:lnTo>
                        <a:pt x="1209" y="1345"/>
                      </a:lnTo>
                      <a:lnTo>
                        <a:pt x="1175" y="1393"/>
                      </a:lnTo>
                      <a:lnTo>
                        <a:pt x="1158" y="1393"/>
                      </a:lnTo>
                      <a:lnTo>
                        <a:pt x="1135" y="1414"/>
                      </a:lnTo>
                      <a:lnTo>
                        <a:pt x="1096" y="1415"/>
                      </a:lnTo>
                      <a:lnTo>
                        <a:pt x="1075" y="1428"/>
                      </a:lnTo>
                      <a:lnTo>
                        <a:pt x="1029" y="1424"/>
                      </a:lnTo>
                      <a:lnTo>
                        <a:pt x="1009" y="1431"/>
                      </a:lnTo>
                      <a:lnTo>
                        <a:pt x="1012" y="1439"/>
                      </a:lnTo>
                      <a:lnTo>
                        <a:pt x="1023" y="1438"/>
                      </a:lnTo>
                      <a:lnTo>
                        <a:pt x="999" y="1477"/>
                      </a:lnTo>
                      <a:lnTo>
                        <a:pt x="949" y="1480"/>
                      </a:lnTo>
                      <a:lnTo>
                        <a:pt x="915" y="1424"/>
                      </a:lnTo>
                      <a:lnTo>
                        <a:pt x="876" y="1407"/>
                      </a:lnTo>
                      <a:lnTo>
                        <a:pt x="838" y="1398"/>
                      </a:lnTo>
                      <a:lnTo>
                        <a:pt x="776" y="1322"/>
                      </a:lnTo>
                      <a:lnTo>
                        <a:pt x="769" y="1292"/>
                      </a:lnTo>
                      <a:lnTo>
                        <a:pt x="781" y="1268"/>
                      </a:lnTo>
                      <a:lnTo>
                        <a:pt x="777" y="1260"/>
                      </a:lnTo>
                      <a:lnTo>
                        <a:pt x="758" y="1250"/>
                      </a:lnTo>
                      <a:lnTo>
                        <a:pt x="740" y="1258"/>
                      </a:lnTo>
                      <a:lnTo>
                        <a:pt x="704" y="1255"/>
                      </a:lnTo>
                      <a:lnTo>
                        <a:pt x="718" y="1236"/>
                      </a:lnTo>
                      <a:lnTo>
                        <a:pt x="737" y="1246"/>
                      </a:lnTo>
                      <a:lnTo>
                        <a:pt x="779" y="1248"/>
                      </a:lnTo>
                      <a:lnTo>
                        <a:pt x="790" y="1257"/>
                      </a:lnTo>
                      <a:lnTo>
                        <a:pt x="819" y="1272"/>
                      </a:lnTo>
                      <a:lnTo>
                        <a:pt x="855" y="1273"/>
                      </a:lnTo>
                      <a:lnTo>
                        <a:pt x="851" y="1296"/>
                      </a:lnTo>
                      <a:lnTo>
                        <a:pt x="902" y="1318"/>
                      </a:lnTo>
                      <a:lnTo>
                        <a:pt x="899" y="1332"/>
                      </a:lnTo>
                      <a:lnTo>
                        <a:pt x="875" y="1346"/>
                      </a:lnTo>
                      <a:lnTo>
                        <a:pt x="866" y="1332"/>
                      </a:lnTo>
                      <a:lnTo>
                        <a:pt x="859" y="1329"/>
                      </a:lnTo>
                      <a:lnTo>
                        <a:pt x="853" y="1342"/>
                      </a:lnTo>
                      <a:lnTo>
                        <a:pt x="884" y="1374"/>
                      </a:lnTo>
                      <a:lnTo>
                        <a:pt x="913" y="1377"/>
                      </a:lnTo>
                      <a:lnTo>
                        <a:pt x="950" y="1364"/>
                      </a:lnTo>
                      <a:lnTo>
                        <a:pt x="947" y="1371"/>
                      </a:lnTo>
                      <a:lnTo>
                        <a:pt x="964" y="1374"/>
                      </a:lnTo>
                      <a:lnTo>
                        <a:pt x="977" y="1320"/>
                      </a:lnTo>
                      <a:lnTo>
                        <a:pt x="970" y="1310"/>
                      </a:lnTo>
                      <a:lnTo>
                        <a:pt x="976" y="1306"/>
                      </a:lnTo>
                      <a:lnTo>
                        <a:pt x="984" y="1320"/>
                      </a:lnTo>
                      <a:lnTo>
                        <a:pt x="1000" y="1318"/>
                      </a:lnTo>
                      <a:lnTo>
                        <a:pt x="1005" y="1327"/>
                      </a:lnTo>
                      <a:lnTo>
                        <a:pt x="1029" y="1314"/>
                      </a:lnTo>
                      <a:lnTo>
                        <a:pt x="1040" y="1304"/>
                      </a:lnTo>
                      <a:lnTo>
                        <a:pt x="1032" y="1294"/>
                      </a:lnTo>
                      <a:lnTo>
                        <a:pt x="1041" y="1292"/>
                      </a:lnTo>
                      <a:lnTo>
                        <a:pt x="1059" y="1281"/>
                      </a:lnTo>
                      <a:lnTo>
                        <a:pt x="1060" y="1300"/>
                      </a:lnTo>
                      <a:lnTo>
                        <a:pt x="1065" y="1292"/>
                      </a:lnTo>
                      <a:lnTo>
                        <a:pt x="1066" y="1277"/>
                      </a:lnTo>
                      <a:lnTo>
                        <a:pt x="1061" y="1267"/>
                      </a:lnTo>
                      <a:lnTo>
                        <a:pt x="1079" y="1258"/>
                      </a:lnTo>
                      <a:lnTo>
                        <a:pt x="1080" y="1264"/>
                      </a:lnTo>
                      <a:lnTo>
                        <a:pt x="1088" y="1267"/>
                      </a:lnTo>
                      <a:lnTo>
                        <a:pt x="1100" y="1257"/>
                      </a:lnTo>
                      <a:lnTo>
                        <a:pt x="1103" y="1245"/>
                      </a:lnTo>
                      <a:lnTo>
                        <a:pt x="1138" y="1225"/>
                      </a:lnTo>
                      <a:lnTo>
                        <a:pt x="1151" y="1225"/>
                      </a:lnTo>
                      <a:lnTo>
                        <a:pt x="1174" y="1207"/>
                      </a:lnTo>
                      <a:lnTo>
                        <a:pt x="1180" y="1213"/>
                      </a:lnTo>
                      <a:lnTo>
                        <a:pt x="1186" y="1193"/>
                      </a:lnTo>
                      <a:lnTo>
                        <a:pt x="1194" y="1189"/>
                      </a:lnTo>
                      <a:lnTo>
                        <a:pt x="1203" y="1176"/>
                      </a:lnTo>
                      <a:lnTo>
                        <a:pt x="1204" y="1158"/>
                      </a:lnTo>
                      <a:lnTo>
                        <a:pt x="1217" y="1123"/>
                      </a:lnTo>
                      <a:lnTo>
                        <a:pt x="1236" y="1100"/>
                      </a:lnTo>
                      <a:lnTo>
                        <a:pt x="1263" y="1092"/>
                      </a:lnTo>
                      <a:lnTo>
                        <a:pt x="1279" y="1073"/>
                      </a:lnTo>
                      <a:lnTo>
                        <a:pt x="1287" y="1081"/>
                      </a:lnTo>
                      <a:lnTo>
                        <a:pt x="1297" y="1045"/>
                      </a:lnTo>
                      <a:lnTo>
                        <a:pt x="1249" y="953"/>
                      </a:lnTo>
                      <a:lnTo>
                        <a:pt x="1256" y="910"/>
                      </a:lnTo>
                      <a:lnTo>
                        <a:pt x="1313" y="823"/>
                      </a:lnTo>
                      <a:lnTo>
                        <a:pt x="1338" y="769"/>
                      </a:lnTo>
                      <a:lnTo>
                        <a:pt x="1373" y="651"/>
                      </a:lnTo>
                      <a:lnTo>
                        <a:pt x="1413" y="619"/>
                      </a:lnTo>
                      <a:lnTo>
                        <a:pt x="1420" y="592"/>
                      </a:lnTo>
                      <a:lnTo>
                        <a:pt x="1450" y="544"/>
                      </a:lnTo>
                      <a:lnTo>
                        <a:pt x="1450" y="500"/>
                      </a:lnTo>
                      <a:lnTo>
                        <a:pt x="1462" y="494"/>
                      </a:lnTo>
                      <a:lnTo>
                        <a:pt x="1444" y="380"/>
                      </a:lnTo>
                      <a:lnTo>
                        <a:pt x="1491" y="355"/>
                      </a:lnTo>
                      <a:lnTo>
                        <a:pt x="1532" y="299"/>
                      </a:lnTo>
                      <a:lnTo>
                        <a:pt x="1560" y="278"/>
                      </a:lnTo>
                      <a:lnTo>
                        <a:pt x="1603" y="199"/>
                      </a:lnTo>
                      <a:lnTo>
                        <a:pt x="1610" y="159"/>
                      </a:lnTo>
                      <a:lnTo>
                        <a:pt x="1617" y="152"/>
                      </a:lnTo>
                      <a:lnTo>
                        <a:pt x="1616" y="141"/>
                      </a:lnTo>
                      <a:lnTo>
                        <a:pt x="1592" y="115"/>
                      </a:lnTo>
                      <a:lnTo>
                        <a:pt x="1574" y="118"/>
                      </a:lnTo>
                      <a:lnTo>
                        <a:pt x="1570" y="106"/>
                      </a:lnTo>
                      <a:lnTo>
                        <a:pt x="1587" y="105"/>
                      </a:lnTo>
                      <a:lnTo>
                        <a:pt x="1568" y="83"/>
                      </a:lnTo>
                      <a:lnTo>
                        <a:pt x="1535" y="68"/>
                      </a:lnTo>
                      <a:lnTo>
                        <a:pt x="1515" y="68"/>
                      </a:lnTo>
                      <a:lnTo>
                        <a:pt x="1441" y="22"/>
                      </a:lnTo>
                      <a:lnTo>
                        <a:pt x="1458" y="16"/>
                      </a:lnTo>
                      <a:lnTo>
                        <a:pt x="1436" y="0"/>
                      </a:lnTo>
                      <a:lnTo>
                        <a:pt x="1387" y="46"/>
                      </a:lnTo>
                      <a:lnTo>
                        <a:pt x="1342" y="109"/>
                      </a:lnTo>
                      <a:lnTo>
                        <a:pt x="1338" y="128"/>
                      </a:lnTo>
                      <a:lnTo>
                        <a:pt x="1327" y="128"/>
                      </a:lnTo>
                      <a:lnTo>
                        <a:pt x="1274" y="198"/>
                      </a:lnTo>
                      <a:lnTo>
                        <a:pt x="1208" y="243"/>
                      </a:lnTo>
                      <a:lnTo>
                        <a:pt x="1110" y="271"/>
                      </a:lnTo>
                      <a:lnTo>
                        <a:pt x="1083" y="296"/>
                      </a:lnTo>
                      <a:lnTo>
                        <a:pt x="1082" y="314"/>
                      </a:lnTo>
                      <a:lnTo>
                        <a:pt x="1041" y="337"/>
                      </a:lnTo>
                      <a:lnTo>
                        <a:pt x="1035" y="365"/>
                      </a:lnTo>
                      <a:lnTo>
                        <a:pt x="1083" y="379"/>
                      </a:lnTo>
                      <a:lnTo>
                        <a:pt x="1051" y="421"/>
                      </a:lnTo>
                      <a:lnTo>
                        <a:pt x="1038" y="456"/>
                      </a:lnTo>
                      <a:lnTo>
                        <a:pt x="1021" y="463"/>
                      </a:lnTo>
                      <a:lnTo>
                        <a:pt x="1004" y="495"/>
                      </a:lnTo>
                      <a:lnTo>
                        <a:pt x="999" y="528"/>
                      </a:lnTo>
                      <a:lnTo>
                        <a:pt x="972" y="536"/>
                      </a:lnTo>
                      <a:lnTo>
                        <a:pt x="976" y="514"/>
                      </a:lnTo>
                      <a:lnTo>
                        <a:pt x="927" y="568"/>
                      </a:lnTo>
                      <a:lnTo>
                        <a:pt x="908" y="605"/>
                      </a:lnTo>
                      <a:lnTo>
                        <a:pt x="911" y="618"/>
                      </a:lnTo>
                      <a:lnTo>
                        <a:pt x="919" y="604"/>
                      </a:lnTo>
                      <a:lnTo>
                        <a:pt x="945" y="596"/>
                      </a:lnTo>
                      <a:lnTo>
                        <a:pt x="977" y="662"/>
                      </a:lnTo>
                      <a:lnTo>
                        <a:pt x="995" y="655"/>
                      </a:lnTo>
                      <a:lnTo>
                        <a:pt x="955" y="738"/>
                      </a:lnTo>
                      <a:lnTo>
                        <a:pt x="959" y="791"/>
                      </a:lnTo>
                      <a:lnTo>
                        <a:pt x="981" y="812"/>
                      </a:lnTo>
                      <a:lnTo>
                        <a:pt x="1000" y="817"/>
                      </a:lnTo>
                      <a:lnTo>
                        <a:pt x="982" y="849"/>
                      </a:lnTo>
                      <a:lnTo>
                        <a:pt x="908" y="919"/>
                      </a:lnTo>
                      <a:lnTo>
                        <a:pt x="867" y="942"/>
                      </a:lnTo>
                      <a:lnTo>
                        <a:pt x="864" y="929"/>
                      </a:lnTo>
                      <a:lnTo>
                        <a:pt x="874" y="897"/>
                      </a:lnTo>
                      <a:lnTo>
                        <a:pt x="851" y="852"/>
                      </a:lnTo>
                      <a:lnTo>
                        <a:pt x="860" y="851"/>
                      </a:lnTo>
                      <a:lnTo>
                        <a:pt x="841" y="776"/>
                      </a:lnTo>
                      <a:lnTo>
                        <a:pt x="846" y="764"/>
                      </a:lnTo>
                      <a:lnTo>
                        <a:pt x="809" y="708"/>
                      </a:lnTo>
                      <a:lnTo>
                        <a:pt x="796" y="679"/>
                      </a:lnTo>
                      <a:lnTo>
                        <a:pt x="788" y="678"/>
                      </a:lnTo>
                      <a:lnTo>
                        <a:pt x="778" y="665"/>
                      </a:lnTo>
                      <a:lnTo>
                        <a:pt x="795" y="661"/>
                      </a:lnTo>
                      <a:lnTo>
                        <a:pt x="765" y="627"/>
                      </a:lnTo>
                      <a:lnTo>
                        <a:pt x="760" y="609"/>
                      </a:lnTo>
                      <a:lnTo>
                        <a:pt x="745" y="595"/>
                      </a:lnTo>
                      <a:lnTo>
                        <a:pt x="726" y="613"/>
                      </a:lnTo>
                      <a:lnTo>
                        <a:pt x="680" y="624"/>
                      </a:lnTo>
                      <a:lnTo>
                        <a:pt x="686" y="641"/>
                      </a:lnTo>
                      <a:lnTo>
                        <a:pt x="672" y="647"/>
                      </a:lnTo>
                      <a:lnTo>
                        <a:pt x="679" y="664"/>
                      </a:lnTo>
                      <a:lnTo>
                        <a:pt x="721" y="708"/>
                      </a:lnTo>
                      <a:lnTo>
                        <a:pt x="714" y="720"/>
                      </a:lnTo>
                      <a:lnTo>
                        <a:pt x="711" y="768"/>
                      </a:lnTo>
                      <a:lnTo>
                        <a:pt x="674" y="786"/>
                      </a:lnTo>
                      <a:lnTo>
                        <a:pt x="653" y="800"/>
                      </a:lnTo>
                      <a:lnTo>
                        <a:pt x="626" y="854"/>
                      </a:lnTo>
                      <a:lnTo>
                        <a:pt x="630" y="892"/>
                      </a:lnTo>
                      <a:lnTo>
                        <a:pt x="652" y="912"/>
                      </a:lnTo>
                      <a:lnTo>
                        <a:pt x="666" y="914"/>
                      </a:lnTo>
                      <a:lnTo>
                        <a:pt x="660" y="970"/>
                      </a:lnTo>
                      <a:lnTo>
                        <a:pt x="644" y="970"/>
                      </a:lnTo>
                      <a:lnTo>
                        <a:pt x="630" y="949"/>
                      </a:lnTo>
                      <a:lnTo>
                        <a:pt x="603" y="965"/>
                      </a:lnTo>
                      <a:lnTo>
                        <a:pt x="609" y="975"/>
                      </a:lnTo>
                      <a:lnTo>
                        <a:pt x="629" y="975"/>
                      </a:lnTo>
                      <a:lnTo>
                        <a:pt x="603" y="1005"/>
                      </a:lnTo>
                      <a:lnTo>
                        <a:pt x="583" y="990"/>
                      </a:lnTo>
                      <a:lnTo>
                        <a:pt x="578" y="1010"/>
                      </a:lnTo>
                      <a:lnTo>
                        <a:pt x="517" y="1016"/>
                      </a:lnTo>
                      <a:lnTo>
                        <a:pt x="505" y="1036"/>
                      </a:lnTo>
                      <a:lnTo>
                        <a:pt x="490" y="1031"/>
                      </a:lnTo>
                      <a:lnTo>
                        <a:pt x="470" y="1072"/>
                      </a:lnTo>
                      <a:lnTo>
                        <a:pt x="424" y="1060"/>
                      </a:lnTo>
                      <a:lnTo>
                        <a:pt x="419" y="1070"/>
                      </a:lnTo>
                      <a:lnTo>
                        <a:pt x="403" y="1065"/>
                      </a:lnTo>
                      <a:lnTo>
                        <a:pt x="393" y="1081"/>
                      </a:lnTo>
                      <a:lnTo>
                        <a:pt x="357" y="1055"/>
                      </a:lnTo>
                      <a:lnTo>
                        <a:pt x="332" y="1076"/>
                      </a:lnTo>
                      <a:lnTo>
                        <a:pt x="311" y="1074"/>
                      </a:lnTo>
                      <a:lnTo>
                        <a:pt x="271" y="1095"/>
                      </a:lnTo>
                      <a:lnTo>
                        <a:pt x="269" y="1110"/>
                      </a:lnTo>
                      <a:lnTo>
                        <a:pt x="254" y="1115"/>
                      </a:lnTo>
                      <a:lnTo>
                        <a:pt x="255" y="1100"/>
                      </a:lnTo>
                      <a:lnTo>
                        <a:pt x="198" y="1130"/>
                      </a:lnTo>
                      <a:lnTo>
                        <a:pt x="203" y="1151"/>
                      </a:lnTo>
                      <a:lnTo>
                        <a:pt x="157" y="1165"/>
                      </a:lnTo>
                      <a:lnTo>
                        <a:pt x="147" y="1155"/>
                      </a:lnTo>
                      <a:lnTo>
                        <a:pt x="111" y="116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6" name="Freeform 168"/>
                <p:cNvSpPr>
                  <a:spLocks/>
                </p:cNvSpPr>
                <p:nvPr/>
              </p:nvSpPr>
              <p:spPr bwMode="auto">
                <a:xfrm>
                  <a:off x="3977801" y="2398959"/>
                  <a:ext cx="68387" cy="53150"/>
                </a:xfrm>
                <a:custGeom>
                  <a:avLst/>
                  <a:gdLst>
                    <a:gd name="T0" fmla="*/ 0 w 128"/>
                    <a:gd name="T1" fmla="*/ 2147483646 h 98"/>
                    <a:gd name="T2" fmla="*/ 2147483646 w 128"/>
                    <a:gd name="T3" fmla="*/ 2147483646 h 98"/>
                    <a:gd name="T4" fmla="*/ 2147483646 w 128"/>
                    <a:gd name="T5" fmla="*/ 2147483646 h 98"/>
                    <a:gd name="T6" fmla="*/ 2147483646 w 128"/>
                    <a:gd name="T7" fmla="*/ 0 h 98"/>
                    <a:gd name="T8" fmla="*/ 2147483646 w 128"/>
                    <a:gd name="T9" fmla="*/ 2147483646 h 98"/>
                    <a:gd name="T10" fmla="*/ 2147483646 w 128"/>
                    <a:gd name="T11" fmla="*/ 2147483646 h 98"/>
                    <a:gd name="T12" fmla="*/ 2147483646 w 128"/>
                    <a:gd name="T13" fmla="*/ 2147483646 h 98"/>
                    <a:gd name="T14" fmla="*/ 2147483646 w 128"/>
                    <a:gd name="T15" fmla="*/ 2147483646 h 98"/>
                    <a:gd name="T16" fmla="*/ 2147483646 w 128"/>
                    <a:gd name="T17" fmla="*/ 2147483646 h 98"/>
                    <a:gd name="T18" fmla="*/ 2147483646 w 128"/>
                    <a:gd name="T19" fmla="*/ 2147483646 h 98"/>
                    <a:gd name="T20" fmla="*/ 2147483646 w 128"/>
                    <a:gd name="T21" fmla="*/ 2147483646 h 98"/>
                    <a:gd name="T22" fmla="*/ 2147483646 w 128"/>
                    <a:gd name="T23" fmla="*/ 2147483646 h 98"/>
                    <a:gd name="T24" fmla="*/ 2147483646 w 128"/>
                    <a:gd name="T25" fmla="*/ 2147483646 h 98"/>
                    <a:gd name="T26" fmla="*/ 2147483646 w 128"/>
                    <a:gd name="T27" fmla="*/ 2147483646 h 98"/>
                    <a:gd name="T28" fmla="*/ 2147483646 w 128"/>
                    <a:gd name="T29" fmla="*/ 2147483646 h 98"/>
                    <a:gd name="T30" fmla="*/ 0 w 128"/>
                    <a:gd name="T31" fmla="*/ 2147483646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8"/>
                    <a:gd name="T49" fmla="*/ 0 h 98"/>
                    <a:gd name="T50" fmla="*/ 128 w 128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8" h="98">
                      <a:moveTo>
                        <a:pt x="0" y="74"/>
                      </a:moveTo>
                      <a:lnTo>
                        <a:pt x="20" y="55"/>
                      </a:lnTo>
                      <a:lnTo>
                        <a:pt x="42" y="8"/>
                      </a:lnTo>
                      <a:lnTo>
                        <a:pt x="69" y="0"/>
                      </a:lnTo>
                      <a:lnTo>
                        <a:pt x="121" y="11"/>
                      </a:lnTo>
                      <a:lnTo>
                        <a:pt x="125" y="20"/>
                      </a:lnTo>
                      <a:lnTo>
                        <a:pt x="91" y="52"/>
                      </a:lnTo>
                      <a:lnTo>
                        <a:pt x="103" y="70"/>
                      </a:lnTo>
                      <a:lnTo>
                        <a:pt x="117" y="62"/>
                      </a:lnTo>
                      <a:lnTo>
                        <a:pt x="124" y="60"/>
                      </a:lnTo>
                      <a:lnTo>
                        <a:pt x="128" y="71"/>
                      </a:lnTo>
                      <a:lnTo>
                        <a:pt x="121" y="88"/>
                      </a:lnTo>
                      <a:lnTo>
                        <a:pt x="87" y="98"/>
                      </a:lnTo>
                      <a:lnTo>
                        <a:pt x="69" y="85"/>
                      </a:lnTo>
                      <a:lnTo>
                        <a:pt x="28" y="91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7" name="Freeform 169"/>
                <p:cNvSpPr>
                  <a:spLocks/>
                </p:cNvSpPr>
                <p:nvPr/>
              </p:nvSpPr>
              <p:spPr bwMode="auto">
                <a:xfrm>
                  <a:off x="4176601" y="2595456"/>
                  <a:ext cx="58845" cy="37044"/>
                </a:xfrm>
                <a:custGeom>
                  <a:avLst/>
                  <a:gdLst>
                    <a:gd name="T0" fmla="*/ 0 w 110"/>
                    <a:gd name="T1" fmla="*/ 2147483646 h 70"/>
                    <a:gd name="T2" fmla="*/ 2147483646 w 110"/>
                    <a:gd name="T3" fmla="*/ 2147483646 h 70"/>
                    <a:gd name="T4" fmla="*/ 2147483646 w 110"/>
                    <a:gd name="T5" fmla="*/ 2147483646 h 70"/>
                    <a:gd name="T6" fmla="*/ 2147483646 w 110"/>
                    <a:gd name="T7" fmla="*/ 0 h 70"/>
                    <a:gd name="T8" fmla="*/ 2147483646 w 110"/>
                    <a:gd name="T9" fmla="*/ 2147483646 h 70"/>
                    <a:gd name="T10" fmla="*/ 2147483646 w 110"/>
                    <a:gd name="T11" fmla="*/ 2147483646 h 70"/>
                    <a:gd name="T12" fmla="*/ 2147483646 w 110"/>
                    <a:gd name="T13" fmla="*/ 2147483646 h 70"/>
                    <a:gd name="T14" fmla="*/ 2147483646 w 110"/>
                    <a:gd name="T15" fmla="*/ 2147483646 h 70"/>
                    <a:gd name="T16" fmla="*/ 2147483646 w 110"/>
                    <a:gd name="T17" fmla="*/ 2147483646 h 70"/>
                    <a:gd name="T18" fmla="*/ 0 w 110"/>
                    <a:gd name="T19" fmla="*/ 214748364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0"/>
                    <a:gd name="T31" fmla="*/ 0 h 70"/>
                    <a:gd name="T32" fmla="*/ 110 w 110"/>
                    <a:gd name="T33" fmla="*/ 70 h 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0" h="70">
                      <a:moveTo>
                        <a:pt x="0" y="45"/>
                      </a:moveTo>
                      <a:lnTo>
                        <a:pt x="36" y="19"/>
                      </a:lnTo>
                      <a:lnTo>
                        <a:pt x="43" y="9"/>
                      </a:lnTo>
                      <a:lnTo>
                        <a:pt x="78" y="0"/>
                      </a:lnTo>
                      <a:lnTo>
                        <a:pt x="110" y="36"/>
                      </a:lnTo>
                      <a:lnTo>
                        <a:pt x="106" y="46"/>
                      </a:lnTo>
                      <a:lnTo>
                        <a:pt x="73" y="57"/>
                      </a:lnTo>
                      <a:lnTo>
                        <a:pt x="56" y="70"/>
                      </a:lnTo>
                      <a:lnTo>
                        <a:pt x="8" y="64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8" name="Freeform 170"/>
                <p:cNvSpPr>
                  <a:spLocks/>
                </p:cNvSpPr>
                <p:nvPr/>
              </p:nvSpPr>
              <p:spPr bwMode="auto">
                <a:xfrm>
                  <a:off x="4114576" y="2492375"/>
                  <a:ext cx="25446" cy="37044"/>
                </a:xfrm>
                <a:custGeom>
                  <a:avLst/>
                  <a:gdLst>
                    <a:gd name="T0" fmla="*/ 0 w 49"/>
                    <a:gd name="T1" fmla="*/ 2147483646 h 71"/>
                    <a:gd name="T2" fmla="*/ 0 w 49"/>
                    <a:gd name="T3" fmla="*/ 2147483646 h 71"/>
                    <a:gd name="T4" fmla="*/ 2147483646 w 49"/>
                    <a:gd name="T5" fmla="*/ 0 h 71"/>
                    <a:gd name="T6" fmla="*/ 2147483646 w 49"/>
                    <a:gd name="T7" fmla="*/ 2147483646 h 71"/>
                    <a:gd name="T8" fmla="*/ 2147483646 w 49"/>
                    <a:gd name="T9" fmla="*/ 2147483646 h 71"/>
                    <a:gd name="T10" fmla="*/ 0 w 49"/>
                    <a:gd name="T11" fmla="*/ 2147483646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71"/>
                    <a:gd name="T20" fmla="*/ 49 w 49"/>
                    <a:gd name="T21" fmla="*/ 71 h 7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71">
                      <a:moveTo>
                        <a:pt x="0" y="46"/>
                      </a:moveTo>
                      <a:lnTo>
                        <a:pt x="0" y="22"/>
                      </a:lnTo>
                      <a:lnTo>
                        <a:pt x="35" y="0"/>
                      </a:lnTo>
                      <a:lnTo>
                        <a:pt x="49" y="17"/>
                      </a:lnTo>
                      <a:lnTo>
                        <a:pt x="17" y="7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9" name="Freeform 171"/>
                <p:cNvSpPr>
                  <a:spLocks/>
                </p:cNvSpPr>
                <p:nvPr/>
              </p:nvSpPr>
              <p:spPr bwMode="auto">
                <a:xfrm>
                  <a:off x="3613598" y="3112466"/>
                  <a:ext cx="30218" cy="46709"/>
                </a:xfrm>
                <a:custGeom>
                  <a:avLst/>
                  <a:gdLst>
                    <a:gd name="T0" fmla="*/ 0 w 57"/>
                    <a:gd name="T1" fmla="*/ 2147483646 h 87"/>
                    <a:gd name="T2" fmla="*/ 2147483646 w 57"/>
                    <a:gd name="T3" fmla="*/ 0 h 87"/>
                    <a:gd name="T4" fmla="*/ 2147483646 w 57"/>
                    <a:gd name="T5" fmla="*/ 2147483646 h 87"/>
                    <a:gd name="T6" fmla="*/ 2147483646 w 57"/>
                    <a:gd name="T7" fmla="*/ 2147483646 h 87"/>
                    <a:gd name="T8" fmla="*/ 2147483646 w 57"/>
                    <a:gd name="T9" fmla="*/ 2147483646 h 87"/>
                    <a:gd name="T10" fmla="*/ 2147483646 w 57"/>
                    <a:gd name="T11" fmla="*/ 2147483646 h 87"/>
                    <a:gd name="T12" fmla="*/ 2147483646 w 57"/>
                    <a:gd name="T13" fmla="*/ 2147483646 h 87"/>
                    <a:gd name="T14" fmla="*/ 2147483646 w 57"/>
                    <a:gd name="T15" fmla="*/ 2147483646 h 87"/>
                    <a:gd name="T16" fmla="*/ 2147483646 w 57"/>
                    <a:gd name="T17" fmla="*/ 2147483646 h 87"/>
                    <a:gd name="T18" fmla="*/ 2147483646 w 57"/>
                    <a:gd name="T19" fmla="*/ 2147483646 h 87"/>
                    <a:gd name="T20" fmla="*/ 2147483646 w 57"/>
                    <a:gd name="T21" fmla="*/ 2147483646 h 87"/>
                    <a:gd name="T22" fmla="*/ 2147483646 w 57"/>
                    <a:gd name="T23" fmla="*/ 2147483646 h 87"/>
                    <a:gd name="T24" fmla="*/ 2147483646 w 57"/>
                    <a:gd name="T25" fmla="*/ 2147483646 h 87"/>
                    <a:gd name="T26" fmla="*/ 2147483646 w 57"/>
                    <a:gd name="T27" fmla="*/ 2147483646 h 87"/>
                    <a:gd name="T28" fmla="*/ 2147483646 w 57"/>
                    <a:gd name="T29" fmla="*/ 2147483646 h 87"/>
                    <a:gd name="T30" fmla="*/ 2147483646 w 57"/>
                    <a:gd name="T31" fmla="*/ 2147483646 h 87"/>
                    <a:gd name="T32" fmla="*/ 0 w 57"/>
                    <a:gd name="T33" fmla="*/ 2147483646 h 8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7"/>
                    <a:gd name="T52" fmla="*/ 0 h 87"/>
                    <a:gd name="T53" fmla="*/ 57 w 57"/>
                    <a:gd name="T54" fmla="*/ 87 h 8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7" h="87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9" y="8"/>
                      </a:lnTo>
                      <a:lnTo>
                        <a:pt x="26" y="26"/>
                      </a:lnTo>
                      <a:lnTo>
                        <a:pt x="30" y="44"/>
                      </a:lnTo>
                      <a:lnTo>
                        <a:pt x="33" y="28"/>
                      </a:lnTo>
                      <a:lnTo>
                        <a:pt x="43" y="32"/>
                      </a:lnTo>
                      <a:lnTo>
                        <a:pt x="57" y="46"/>
                      </a:lnTo>
                      <a:lnTo>
                        <a:pt x="52" y="79"/>
                      </a:lnTo>
                      <a:lnTo>
                        <a:pt x="46" y="84"/>
                      </a:lnTo>
                      <a:lnTo>
                        <a:pt x="35" y="77"/>
                      </a:lnTo>
                      <a:lnTo>
                        <a:pt x="28" y="87"/>
                      </a:lnTo>
                      <a:lnTo>
                        <a:pt x="9" y="49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15" y="1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0" name="Freeform 179"/>
                <p:cNvSpPr>
                  <a:spLocks/>
                </p:cNvSpPr>
                <p:nvPr/>
              </p:nvSpPr>
              <p:spPr bwMode="auto">
                <a:xfrm>
                  <a:off x="3653359" y="3139847"/>
                  <a:ext cx="12723" cy="11274"/>
                </a:xfrm>
                <a:custGeom>
                  <a:avLst/>
                  <a:gdLst>
                    <a:gd name="T0" fmla="*/ 2147483646 w 24"/>
                    <a:gd name="T1" fmla="*/ 2147483646 h 22"/>
                    <a:gd name="T2" fmla="*/ 0 w 24"/>
                    <a:gd name="T3" fmla="*/ 0 h 22"/>
                    <a:gd name="T4" fmla="*/ 2147483646 w 24"/>
                    <a:gd name="T5" fmla="*/ 2147483646 h 22"/>
                    <a:gd name="T6" fmla="*/ 2147483646 w 24"/>
                    <a:gd name="T7" fmla="*/ 2147483646 h 22"/>
                    <a:gd name="T8" fmla="*/ 2147483646 w 24"/>
                    <a:gd name="T9" fmla="*/ 2147483646 h 22"/>
                    <a:gd name="T10" fmla="*/ 2147483646 w 24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22"/>
                    <a:gd name="T20" fmla="*/ 24 w 24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22">
                      <a:moveTo>
                        <a:pt x="10" y="1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5" y="22"/>
                      </a:lnTo>
                      <a:lnTo>
                        <a:pt x="24" y="1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1" name="Freeform 180"/>
                <p:cNvSpPr>
                  <a:spLocks/>
                </p:cNvSpPr>
                <p:nvPr/>
              </p:nvSpPr>
              <p:spPr bwMode="auto">
                <a:xfrm>
                  <a:off x="4033464" y="2421508"/>
                  <a:ext cx="7953" cy="9664"/>
                </a:xfrm>
                <a:custGeom>
                  <a:avLst/>
                  <a:gdLst>
                    <a:gd name="T0" fmla="*/ 0 w 16"/>
                    <a:gd name="T1" fmla="*/ 2147483646 h 19"/>
                    <a:gd name="T2" fmla="*/ 2147483646 w 16"/>
                    <a:gd name="T3" fmla="*/ 2147483646 h 19"/>
                    <a:gd name="T4" fmla="*/ 2147483646 w 16"/>
                    <a:gd name="T5" fmla="*/ 2147483646 h 19"/>
                    <a:gd name="T6" fmla="*/ 2147483646 w 16"/>
                    <a:gd name="T7" fmla="*/ 0 h 19"/>
                    <a:gd name="T8" fmla="*/ 0 w 16"/>
                    <a:gd name="T9" fmla="*/ 214748364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19"/>
                    <a:gd name="T17" fmla="*/ 16 w 16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19">
                      <a:moveTo>
                        <a:pt x="0" y="15"/>
                      </a:moveTo>
                      <a:lnTo>
                        <a:pt x="3" y="19"/>
                      </a:lnTo>
                      <a:lnTo>
                        <a:pt x="15" y="6"/>
                      </a:lnTo>
                      <a:lnTo>
                        <a:pt x="1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2" name="Freeform 181"/>
                <p:cNvSpPr>
                  <a:spLocks/>
                </p:cNvSpPr>
                <p:nvPr/>
              </p:nvSpPr>
              <p:spPr bwMode="auto">
                <a:xfrm>
                  <a:off x="3612008" y="3123741"/>
                  <a:ext cx="4771" cy="6443"/>
                </a:xfrm>
                <a:custGeom>
                  <a:avLst/>
                  <a:gdLst>
                    <a:gd name="T0" fmla="*/ 2147483646 w 10"/>
                    <a:gd name="T1" fmla="*/ 2147483646 h 14"/>
                    <a:gd name="T2" fmla="*/ 2147483646 w 10"/>
                    <a:gd name="T3" fmla="*/ 2147483646 h 14"/>
                    <a:gd name="T4" fmla="*/ 2147483646 w 10"/>
                    <a:gd name="T5" fmla="*/ 2147483646 h 14"/>
                    <a:gd name="T6" fmla="*/ 0 w 10"/>
                    <a:gd name="T7" fmla="*/ 2147483646 h 14"/>
                    <a:gd name="T8" fmla="*/ 2147483646 w 10"/>
                    <a:gd name="T9" fmla="*/ 0 h 14"/>
                    <a:gd name="T10" fmla="*/ 2147483646 w 10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10" y="7"/>
                      </a:move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3" name="Freeform 184"/>
                <p:cNvSpPr>
                  <a:spLocks/>
                </p:cNvSpPr>
                <p:nvPr/>
              </p:nvSpPr>
              <p:spPr bwMode="auto">
                <a:xfrm>
                  <a:off x="3761506" y="2600287"/>
                  <a:ext cx="7952" cy="6443"/>
                </a:xfrm>
                <a:custGeom>
                  <a:avLst/>
                  <a:gdLst>
                    <a:gd name="T0" fmla="*/ 0 w 15"/>
                    <a:gd name="T1" fmla="*/ 2147483646 h 12"/>
                    <a:gd name="T2" fmla="*/ 2147483646 w 15"/>
                    <a:gd name="T3" fmla="*/ 2147483646 h 12"/>
                    <a:gd name="T4" fmla="*/ 2147483646 w 15"/>
                    <a:gd name="T5" fmla="*/ 0 h 12"/>
                    <a:gd name="T6" fmla="*/ 0 w 15"/>
                    <a:gd name="T7" fmla="*/ 2147483646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2"/>
                    <a:gd name="T14" fmla="*/ 15 w 1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2">
                      <a:moveTo>
                        <a:pt x="0" y="12"/>
                      </a:moveTo>
                      <a:lnTo>
                        <a:pt x="12" y="7"/>
                      </a:lnTo>
                      <a:lnTo>
                        <a:pt x="1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4" name="Freeform 185"/>
                <p:cNvSpPr>
                  <a:spLocks/>
                </p:cNvSpPr>
                <p:nvPr/>
              </p:nvSpPr>
              <p:spPr bwMode="auto">
                <a:xfrm>
                  <a:off x="3965940" y="4577155"/>
                  <a:ext cx="327056" cy="577659"/>
                </a:xfrm>
                <a:custGeom>
                  <a:avLst/>
                  <a:gdLst>
                    <a:gd name="T0" fmla="*/ 2147483646 w 616"/>
                    <a:gd name="T1" fmla="*/ 2147483646 h 1073"/>
                    <a:gd name="T2" fmla="*/ 2147483646 w 616"/>
                    <a:gd name="T3" fmla="*/ 2147483646 h 1073"/>
                    <a:gd name="T4" fmla="*/ 2147483646 w 616"/>
                    <a:gd name="T5" fmla="*/ 2147483646 h 1073"/>
                    <a:gd name="T6" fmla="*/ 2147483646 w 616"/>
                    <a:gd name="T7" fmla="*/ 2147483646 h 1073"/>
                    <a:gd name="T8" fmla="*/ 2147483646 w 616"/>
                    <a:gd name="T9" fmla="*/ 2147483646 h 1073"/>
                    <a:gd name="T10" fmla="*/ 2147483646 w 616"/>
                    <a:gd name="T11" fmla="*/ 2147483646 h 1073"/>
                    <a:gd name="T12" fmla="*/ 2147483646 w 616"/>
                    <a:gd name="T13" fmla="*/ 2147483646 h 1073"/>
                    <a:gd name="T14" fmla="*/ 2147483646 w 616"/>
                    <a:gd name="T15" fmla="*/ 2147483646 h 1073"/>
                    <a:gd name="T16" fmla="*/ 2147483646 w 616"/>
                    <a:gd name="T17" fmla="*/ 2147483646 h 1073"/>
                    <a:gd name="T18" fmla="*/ 2147483646 w 616"/>
                    <a:gd name="T19" fmla="*/ 2147483646 h 1073"/>
                    <a:gd name="T20" fmla="*/ 2147483646 w 616"/>
                    <a:gd name="T21" fmla="*/ 2147483646 h 1073"/>
                    <a:gd name="T22" fmla="*/ 2147483646 w 616"/>
                    <a:gd name="T23" fmla="*/ 2147483646 h 1073"/>
                    <a:gd name="T24" fmla="*/ 2147483646 w 616"/>
                    <a:gd name="T25" fmla="*/ 2147483646 h 1073"/>
                    <a:gd name="T26" fmla="*/ 2147483646 w 616"/>
                    <a:gd name="T27" fmla="*/ 2147483646 h 1073"/>
                    <a:gd name="T28" fmla="*/ 2147483646 w 616"/>
                    <a:gd name="T29" fmla="*/ 2147483646 h 1073"/>
                    <a:gd name="T30" fmla="*/ 2147483646 w 616"/>
                    <a:gd name="T31" fmla="*/ 2147483646 h 1073"/>
                    <a:gd name="T32" fmla="*/ 2147483646 w 616"/>
                    <a:gd name="T33" fmla="*/ 2147483646 h 1073"/>
                    <a:gd name="T34" fmla="*/ 2147483646 w 616"/>
                    <a:gd name="T35" fmla="*/ 2147483646 h 1073"/>
                    <a:gd name="T36" fmla="*/ 2147483646 w 616"/>
                    <a:gd name="T37" fmla="*/ 2147483646 h 1073"/>
                    <a:gd name="T38" fmla="*/ 2147483646 w 616"/>
                    <a:gd name="T39" fmla="*/ 2147483646 h 1073"/>
                    <a:gd name="T40" fmla="*/ 2147483646 w 616"/>
                    <a:gd name="T41" fmla="*/ 2147483646 h 1073"/>
                    <a:gd name="T42" fmla="*/ 2147483646 w 616"/>
                    <a:gd name="T43" fmla="*/ 2147483646 h 1073"/>
                    <a:gd name="T44" fmla="*/ 2147483646 w 616"/>
                    <a:gd name="T45" fmla="*/ 2147483646 h 1073"/>
                    <a:gd name="T46" fmla="*/ 2147483646 w 616"/>
                    <a:gd name="T47" fmla="*/ 2147483646 h 1073"/>
                    <a:gd name="T48" fmla="*/ 2147483646 w 616"/>
                    <a:gd name="T49" fmla="*/ 2147483646 h 1073"/>
                    <a:gd name="T50" fmla="*/ 2147483646 w 616"/>
                    <a:gd name="T51" fmla="*/ 2147483646 h 1073"/>
                    <a:gd name="T52" fmla="*/ 2147483646 w 616"/>
                    <a:gd name="T53" fmla="*/ 2147483646 h 1073"/>
                    <a:gd name="T54" fmla="*/ 0 w 616"/>
                    <a:gd name="T55" fmla="*/ 2147483646 h 1073"/>
                    <a:gd name="T56" fmla="*/ 0 w 616"/>
                    <a:gd name="T57" fmla="*/ 2147483646 h 1073"/>
                    <a:gd name="T58" fmla="*/ 2147483646 w 616"/>
                    <a:gd name="T59" fmla="*/ 2147483646 h 1073"/>
                    <a:gd name="T60" fmla="*/ 2147483646 w 616"/>
                    <a:gd name="T61" fmla="*/ 2147483646 h 1073"/>
                    <a:gd name="T62" fmla="*/ 2147483646 w 616"/>
                    <a:gd name="T63" fmla="*/ 2147483646 h 1073"/>
                    <a:gd name="T64" fmla="*/ 2147483646 w 616"/>
                    <a:gd name="T65" fmla="*/ 2147483646 h 1073"/>
                    <a:gd name="T66" fmla="*/ 2147483646 w 616"/>
                    <a:gd name="T67" fmla="*/ 2147483646 h 1073"/>
                    <a:gd name="T68" fmla="*/ 2147483646 w 616"/>
                    <a:gd name="T69" fmla="*/ 2147483646 h 1073"/>
                    <a:gd name="T70" fmla="*/ 2147483646 w 616"/>
                    <a:gd name="T71" fmla="*/ 2147483646 h 1073"/>
                    <a:gd name="T72" fmla="*/ 2147483646 w 616"/>
                    <a:gd name="T73" fmla="*/ 2147483646 h 1073"/>
                    <a:gd name="T74" fmla="*/ 2147483646 w 616"/>
                    <a:gd name="T75" fmla="*/ 2147483646 h 1073"/>
                    <a:gd name="T76" fmla="*/ 2147483646 w 616"/>
                    <a:gd name="T77" fmla="*/ 2147483646 h 1073"/>
                    <a:gd name="T78" fmla="*/ 2147483646 w 616"/>
                    <a:gd name="T79" fmla="*/ 2147483646 h 1073"/>
                    <a:gd name="T80" fmla="*/ 2147483646 w 616"/>
                    <a:gd name="T81" fmla="*/ 2147483646 h 1073"/>
                    <a:gd name="T82" fmla="*/ 2147483646 w 616"/>
                    <a:gd name="T83" fmla="*/ 2147483646 h 1073"/>
                    <a:gd name="T84" fmla="*/ 2147483646 w 616"/>
                    <a:gd name="T85" fmla="*/ 2147483646 h 1073"/>
                    <a:gd name="T86" fmla="*/ 2147483646 w 616"/>
                    <a:gd name="T87" fmla="*/ 2147483646 h 10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16"/>
                    <a:gd name="T133" fmla="*/ 0 h 1073"/>
                    <a:gd name="T134" fmla="*/ 616 w 616"/>
                    <a:gd name="T135" fmla="*/ 1073 h 10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16" h="1073">
                      <a:moveTo>
                        <a:pt x="383" y="1044"/>
                      </a:moveTo>
                      <a:lnTo>
                        <a:pt x="394" y="1017"/>
                      </a:lnTo>
                      <a:lnTo>
                        <a:pt x="461" y="977"/>
                      </a:lnTo>
                      <a:lnTo>
                        <a:pt x="451" y="956"/>
                      </a:lnTo>
                      <a:lnTo>
                        <a:pt x="466" y="951"/>
                      </a:lnTo>
                      <a:lnTo>
                        <a:pt x="481" y="930"/>
                      </a:lnTo>
                      <a:lnTo>
                        <a:pt x="437" y="884"/>
                      </a:lnTo>
                      <a:lnTo>
                        <a:pt x="472" y="828"/>
                      </a:lnTo>
                      <a:lnTo>
                        <a:pt x="452" y="793"/>
                      </a:lnTo>
                      <a:lnTo>
                        <a:pt x="437" y="808"/>
                      </a:lnTo>
                      <a:lnTo>
                        <a:pt x="463" y="730"/>
                      </a:lnTo>
                      <a:lnTo>
                        <a:pt x="514" y="711"/>
                      </a:lnTo>
                      <a:lnTo>
                        <a:pt x="504" y="679"/>
                      </a:lnTo>
                      <a:lnTo>
                        <a:pt x="494" y="679"/>
                      </a:lnTo>
                      <a:lnTo>
                        <a:pt x="499" y="638"/>
                      </a:lnTo>
                      <a:lnTo>
                        <a:pt x="525" y="633"/>
                      </a:lnTo>
                      <a:lnTo>
                        <a:pt x="536" y="618"/>
                      </a:lnTo>
                      <a:lnTo>
                        <a:pt x="521" y="592"/>
                      </a:lnTo>
                      <a:lnTo>
                        <a:pt x="509" y="597"/>
                      </a:lnTo>
                      <a:lnTo>
                        <a:pt x="490" y="567"/>
                      </a:lnTo>
                      <a:lnTo>
                        <a:pt x="463" y="592"/>
                      </a:lnTo>
                      <a:lnTo>
                        <a:pt x="424" y="551"/>
                      </a:lnTo>
                      <a:lnTo>
                        <a:pt x="454" y="557"/>
                      </a:lnTo>
                      <a:lnTo>
                        <a:pt x="475" y="490"/>
                      </a:lnTo>
                      <a:lnTo>
                        <a:pt x="490" y="490"/>
                      </a:lnTo>
                      <a:lnTo>
                        <a:pt x="500" y="475"/>
                      </a:lnTo>
                      <a:lnTo>
                        <a:pt x="485" y="449"/>
                      </a:lnTo>
                      <a:lnTo>
                        <a:pt x="500" y="406"/>
                      </a:lnTo>
                      <a:lnTo>
                        <a:pt x="477" y="373"/>
                      </a:lnTo>
                      <a:lnTo>
                        <a:pt x="480" y="350"/>
                      </a:lnTo>
                      <a:lnTo>
                        <a:pt x="517" y="316"/>
                      </a:lnTo>
                      <a:lnTo>
                        <a:pt x="616" y="259"/>
                      </a:lnTo>
                      <a:lnTo>
                        <a:pt x="590" y="159"/>
                      </a:lnTo>
                      <a:lnTo>
                        <a:pt x="549" y="132"/>
                      </a:lnTo>
                      <a:lnTo>
                        <a:pt x="539" y="71"/>
                      </a:lnTo>
                      <a:lnTo>
                        <a:pt x="559" y="69"/>
                      </a:lnTo>
                      <a:lnTo>
                        <a:pt x="559" y="30"/>
                      </a:lnTo>
                      <a:lnTo>
                        <a:pt x="530" y="13"/>
                      </a:lnTo>
                      <a:lnTo>
                        <a:pt x="438" y="58"/>
                      </a:lnTo>
                      <a:lnTo>
                        <a:pt x="417" y="53"/>
                      </a:lnTo>
                      <a:lnTo>
                        <a:pt x="417" y="32"/>
                      </a:lnTo>
                      <a:lnTo>
                        <a:pt x="392" y="37"/>
                      </a:lnTo>
                      <a:lnTo>
                        <a:pt x="392" y="27"/>
                      </a:lnTo>
                      <a:lnTo>
                        <a:pt x="326" y="37"/>
                      </a:lnTo>
                      <a:lnTo>
                        <a:pt x="326" y="21"/>
                      </a:lnTo>
                      <a:lnTo>
                        <a:pt x="281" y="29"/>
                      </a:lnTo>
                      <a:lnTo>
                        <a:pt x="264" y="0"/>
                      </a:lnTo>
                      <a:lnTo>
                        <a:pt x="156" y="60"/>
                      </a:lnTo>
                      <a:lnTo>
                        <a:pt x="176" y="81"/>
                      </a:lnTo>
                      <a:lnTo>
                        <a:pt x="136" y="81"/>
                      </a:lnTo>
                      <a:lnTo>
                        <a:pt x="95" y="55"/>
                      </a:lnTo>
                      <a:lnTo>
                        <a:pt x="18" y="85"/>
                      </a:lnTo>
                      <a:lnTo>
                        <a:pt x="32" y="234"/>
                      </a:lnTo>
                      <a:lnTo>
                        <a:pt x="16" y="331"/>
                      </a:lnTo>
                      <a:lnTo>
                        <a:pt x="26" y="377"/>
                      </a:lnTo>
                      <a:lnTo>
                        <a:pt x="0" y="377"/>
                      </a:lnTo>
                      <a:lnTo>
                        <a:pt x="16" y="407"/>
                      </a:lnTo>
                      <a:lnTo>
                        <a:pt x="0" y="412"/>
                      </a:lnTo>
                      <a:lnTo>
                        <a:pt x="23" y="461"/>
                      </a:lnTo>
                      <a:lnTo>
                        <a:pt x="45" y="516"/>
                      </a:lnTo>
                      <a:lnTo>
                        <a:pt x="70" y="521"/>
                      </a:lnTo>
                      <a:lnTo>
                        <a:pt x="86" y="551"/>
                      </a:lnTo>
                      <a:lnTo>
                        <a:pt x="101" y="557"/>
                      </a:lnTo>
                      <a:lnTo>
                        <a:pt x="101" y="577"/>
                      </a:lnTo>
                      <a:lnTo>
                        <a:pt x="130" y="619"/>
                      </a:lnTo>
                      <a:lnTo>
                        <a:pt x="151" y="706"/>
                      </a:lnTo>
                      <a:lnTo>
                        <a:pt x="187" y="716"/>
                      </a:lnTo>
                      <a:lnTo>
                        <a:pt x="197" y="706"/>
                      </a:lnTo>
                      <a:lnTo>
                        <a:pt x="207" y="716"/>
                      </a:lnTo>
                      <a:lnTo>
                        <a:pt x="201" y="743"/>
                      </a:lnTo>
                      <a:lnTo>
                        <a:pt x="176" y="759"/>
                      </a:lnTo>
                      <a:lnTo>
                        <a:pt x="134" y="748"/>
                      </a:lnTo>
                      <a:lnTo>
                        <a:pt x="148" y="793"/>
                      </a:lnTo>
                      <a:lnTo>
                        <a:pt x="179" y="818"/>
                      </a:lnTo>
                      <a:lnTo>
                        <a:pt x="174" y="854"/>
                      </a:lnTo>
                      <a:lnTo>
                        <a:pt x="152" y="869"/>
                      </a:lnTo>
                      <a:lnTo>
                        <a:pt x="152" y="884"/>
                      </a:lnTo>
                      <a:lnTo>
                        <a:pt x="189" y="910"/>
                      </a:lnTo>
                      <a:lnTo>
                        <a:pt x="190" y="944"/>
                      </a:lnTo>
                      <a:lnTo>
                        <a:pt x="206" y="939"/>
                      </a:lnTo>
                      <a:lnTo>
                        <a:pt x="211" y="965"/>
                      </a:lnTo>
                      <a:lnTo>
                        <a:pt x="257" y="981"/>
                      </a:lnTo>
                      <a:lnTo>
                        <a:pt x="282" y="966"/>
                      </a:lnTo>
                      <a:lnTo>
                        <a:pt x="313" y="1012"/>
                      </a:lnTo>
                      <a:lnTo>
                        <a:pt x="343" y="991"/>
                      </a:lnTo>
                      <a:lnTo>
                        <a:pt x="354" y="1017"/>
                      </a:lnTo>
                      <a:lnTo>
                        <a:pt x="333" y="1042"/>
                      </a:lnTo>
                      <a:lnTo>
                        <a:pt x="327" y="1073"/>
                      </a:lnTo>
                      <a:lnTo>
                        <a:pt x="383" y="104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5" name="Freeform 186"/>
                <p:cNvSpPr>
                  <a:spLocks/>
                </p:cNvSpPr>
                <p:nvPr/>
              </p:nvSpPr>
              <p:spPr bwMode="auto">
                <a:xfrm>
                  <a:off x="3467419" y="4756483"/>
                  <a:ext cx="609657" cy="514181"/>
                </a:xfrm>
                <a:custGeom>
                  <a:avLst/>
                  <a:gdLst>
                    <a:gd name="T0" fmla="*/ 2147483646 w 1148"/>
                    <a:gd name="T1" fmla="*/ 2147483646 h 956"/>
                    <a:gd name="T2" fmla="*/ 2147483646 w 1148"/>
                    <a:gd name="T3" fmla="*/ 2147483646 h 956"/>
                    <a:gd name="T4" fmla="*/ 2147483646 w 1148"/>
                    <a:gd name="T5" fmla="*/ 2147483646 h 956"/>
                    <a:gd name="T6" fmla="*/ 2147483646 w 1148"/>
                    <a:gd name="T7" fmla="*/ 2147483646 h 956"/>
                    <a:gd name="T8" fmla="*/ 2147483646 w 1148"/>
                    <a:gd name="T9" fmla="*/ 2147483646 h 956"/>
                    <a:gd name="T10" fmla="*/ 2147483646 w 1148"/>
                    <a:gd name="T11" fmla="*/ 2147483646 h 956"/>
                    <a:gd name="T12" fmla="*/ 2147483646 w 1148"/>
                    <a:gd name="T13" fmla="*/ 2147483646 h 956"/>
                    <a:gd name="T14" fmla="*/ 2147483646 w 1148"/>
                    <a:gd name="T15" fmla="*/ 2147483646 h 956"/>
                    <a:gd name="T16" fmla="*/ 2147483646 w 1148"/>
                    <a:gd name="T17" fmla="*/ 2147483646 h 956"/>
                    <a:gd name="T18" fmla="*/ 2147483646 w 1148"/>
                    <a:gd name="T19" fmla="*/ 2147483646 h 956"/>
                    <a:gd name="T20" fmla="*/ 2147483646 w 1148"/>
                    <a:gd name="T21" fmla="*/ 2147483646 h 956"/>
                    <a:gd name="T22" fmla="*/ 2147483646 w 1148"/>
                    <a:gd name="T23" fmla="*/ 2147483646 h 956"/>
                    <a:gd name="T24" fmla="*/ 2147483646 w 1148"/>
                    <a:gd name="T25" fmla="*/ 2147483646 h 956"/>
                    <a:gd name="T26" fmla="*/ 2147483646 w 1148"/>
                    <a:gd name="T27" fmla="*/ 2147483646 h 956"/>
                    <a:gd name="T28" fmla="*/ 2147483646 w 1148"/>
                    <a:gd name="T29" fmla="*/ 2147483646 h 956"/>
                    <a:gd name="T30" fmla="*/ 2147483646 w 1148"/>
                    <a:gd name="T31" fmla="*/ 2147483646 h 956"/>
                    <a:gd name="T32" fmla="*/ 2147483646 w 1148"/>
                    <a:gd name="T33" fmla="*/ 2147483646 h 956"/>
                    <a:gd name="T34" fmla="*/ 2147483646 w 1148"/>
                    <a:gd name="T35" fmla="*/ 2147483646 h 956"/>
                    <a:gd name="T36" fmla="*/ 2147483646 w 1148"/>
                    <a:gd name="T37" fmla="*/ 2147483646 h 956"/>
                    <a:gd name="T38" fmla="*/ 2147483646 w 1148"/>
                    <a:gd name="T39" fmla="*/ 2147483646 h 956"/>
                    <a:gd name="T40" fmla="*/ 2147483646 w 1148"/>
                    <a:gd name="T41" fmla="*/ 2147483646 h 956"/>
                    <a:gd name="T42" fmla="*/ 2147483646 w 1148"/>
                    <a:gd name="T43" fmla="*/ 2147483646 h 956"/>
                    <a:gd name="T44" fmla="*/ 2147483646 w 1148"/>
                    <a:gd name="T45" fmla="*/ 2147483646 h 956"/>
                    <a:gd name="T46" fmla="*/ 2147483646 w 1148"/>
                    <a:gd name="T47" fmla="*/ 2147483646 h 956"/>
                    <a:gd name="T48" fmla="*/ 2147483646 w 1148"/>
                    <a:gd name="T49" fmla="*/ 2147483646 h 956"/>
                    <a:gd name="T50" fmla="*/ 2147483646 w 1148"/>
                    <a:gd name="T51" fmla="*/ 2147483646 h 956"/>
                    <a:gd name="T52" fmla="*/ 2147483646 w 1148"/>
                    <a:gd name="T53" fmla="*/ 2147483646 h 956"/>
                    <a:gd name="T54" fmla="*/ 2147483646 w 1148"/>
                    <a:gd name="T55" fmla="*/ 2147483646 h 956"/>
                    <a:gd name="T56" fmla="*/ 2147483646 w 1148"/>
                    <a:gd name="T57" fmla="*/ 2147483646 h 956"/>
                    <a:gd name="T58" fmla="*/ 2147483646 w 1148"/>
                    <a:gd name="T59" fmla="*/ 2147483646 h 956"/>
                    <a:gd name="T60" fmla="*/ 2147483646 w 1148"/>
                    <a:gd name="T61" fmla="*/ 2147483646 h 956"/>
                    <a:gd name="T62" fmla="*/ 2147483646 w 1148"/>
                    <a:gd name="T63" fmla="*/ 2147483646 h 956"/>
                    <a:gd name="T64" fmla="*/ 2147483646 w 1148"/>
                    <a:gd name="T65" fmla="*/ 2147483646 h 956"/>
                    <a:gd name="T66" fmla="*/ 2147483646 w 1148"/>
                    <a:gd name="T67" fmla="*/ 2147483646 h 956"/>
                    <a:gd name="T68" fmla="*/ 2147483646 w 1148"/>
                    <a:gd name="T69" fmla="*/ 2147483646 h 956"/>
                    <a:gd name="T70" fmla="*/ 0 w 1148"/>
                    <a:gd name="T71" fmla="*/ 2147483646 h 956"/>
                    <a:gd name="T72" fmla="*/ 2147483646 w 1148"/>
                    <a:gd name="T73" fmla="*/ 2147483646 h 956"/>
                    <a:gd name="T74" fmla="*/ 2147483646 w 1148"/>
                    <a:gd name="T75" fmla="*/ 2147483646 h 956"/>
                    <a:gd name="T76" fmla="*/ 2147483646 w 1148"/>
                    <a:gd name="T77" fmla="*/ 2147483646 h 956"/>
                    <a:gd name="T78" fmla="*/ 2147483646 w 1148"/>
                    <a:gd name="T79" fmla="*/ 2147483646 h 956"/>
                    <a:gd name="T80" fmla="*/ 2147483646 w 1148"/>
                    <a:gd name="T81" fmla="*/ 2147483646 h 956"/>
                    <a:gd name="T82" fmla="*/ 2147483646 w 1148"/>
                    <a:gd name="T83" fmla="*/ 2147483646 h 956"/>
                    <a:gd name="T84" fmla="*/ 2147483646 w 1148"/>
                    <a:gd name="T85" fmla="*/ 0 h 956"/>
                    <a:gd name="T86" fmla="*/ 2147483646 w 1148"/>
                    <a:gd name="T87" fmla="*/ 2147483646 h 956"/>
                    <a:gd name="T88" fmla="*/ 2147483646 w 1148"/>
                    <a:gd name="T89" fmla="*/ 2147483646 h 956"/>
                    <a:gd name="T90" fmla="*/ 2147483646 w 1148"/>
                    <a:gd name="T91" fmla="*/ 2147483646 h 956"/>
                    <a:gd name="T92" fmla="*/ 2147483646 w 1148"/>
                    <a:gd name="T93" fmla="*/ 2147483646 h 956"/>
                    <a:gd name="T94" fmla="*/ 2147483646 w 1148"/>
                    <a:gd name="T95" fmla="*/ 2147483646 h 956"/>
                    <a:gd name="T96" fmla="*/ 2147483646 w 1148"/>
                    <a:gd name="T97" fmla="*/ 2147483646 h 956"/>
                    <a:gd name="T98" fmla="*/ 2147483646 w 1148"/>
                    <a:gd name="T99" fmla="*/ 2147483646 h 956"/>
                    <a:gd name="T100" fmla="*/ 2147483646 w 1148"/>
                    <a:gd name="T101" fmla="*/ 2147483646 h 956"/>
                    <a:gd name="T102" fmla="*/ 2147483646 w 1148"/>
                    <a:gd name="T103" fmla="*/ 2147483646 h 956"/>
                    <a:gd name="T104" fmla="*/ 2147483646 w 1148"/>
                    <a:gd name="T105" fmla="*/ 2147483646 h 956"/>
                    <a:gd name="T106" fmla="*/ 2147483646 w 1148"/>
                    <a:gd name="T107" fmla="*/ 2147483646 h 956"/>
                    <a:gd name="T108" fmla="*/ 2147483646 w 1148"/>
                    <a:gd name="T109" fmla="*/ 2147483646 h 956"/>
                    <a:gd name="T110" fmla="*/ 2147483646 w 1148"/>
                    <a:gd name="T111" fmla="*/ 2147483646 h 956"/>
                    <a:gd name="T112" fmla="*/ 2147483646 w 1148"/>
                    <a:gd name="T113" fmla="*/ 2147483646 h 956"/>
                    <a:gd name="T114" fmla="*/ 2147483646 w 1148"/>
                    <a:gd name="T115" fmla="*/ 2147483646 h 956"/>
                    <a:gd name="T116" fmla="*/ 2147483646 w 1148"/>
                    <a:gd name="T117" fmla="*/ 2147483646 h 956"/>
                    <a:gd name="T118" fmla="*/ 2147483646 w 1148"/>
                    <a:gd name="T119" fmla="*/ 2147483646 h 95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48"/>
                    <a:gd name="T181" fmla="*/ 0 h 956"/>
                    <a:gd name="T182" fmla="*/ 1148 w 1148"/>
                    <a:gd name="T183" fmla="*/ 956 h 95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48" h="956">
                      <a:moveTo>
                        <a:pt x="1130" y="577"/>
                      </a:moveTo>
                      <a:lnTo>
                        <a:pt x="1096" y="586"/>
                      </a:lnTo>
                      <a:lnTo>
                        <a:pt x="1055" y="605"/>
                      </a:lnTo>
                      <a:lnTo>
                        <a:pt x="1043" y="647"/>
                      </a:lnTo>
                      <a:lnTo>
                        <a:pt x="1059" y="667"/>
                      </a:lnTo>
                      <a:lnTo>
                        <a:pt x="1054" y="693"/>
                      </a:lnTo>
                      <a:lnTo>
                        <a:pt x="1013" y="693"/>
                      </a:lnTo>
                      <a:lnTo>
                        <a:pt x="997" y="713"/>
                      </a:lnTo>
                      <a:lnTo>
                        <a:pt x="972" y="676"/>
                      </a:lnTo>
                      <a:lnTo>
                        <a:pt x="907" y="720"/>
                      </a:lnTo>
                      <a:lnTo>
                        <a:pt x="902" y="760"/>
                      </a:lnTo>
                      <a:lnTo>
                        <a:pt x="876" y="776"/>
                      </a:lnTo>
                      <a:lnTo>
                        <a:pt x="871" y="801"/>
                      </a:lnTo>
                      <a:lnTo>
                        <a:pt x="825" y="796"/>
                      </a:lnTo>
                      <a:lnTo>
                        <a:pt x="676" y="817"/>
                      </a:lnTo>
                      <a:lnTo>
                        <a:pt x="645" y="838"/>
                      </a:lnTo>
                      <a:lnTo>
                        <a:pt x="639" y="857"/>
                      </a:lnTo>
                      <a:lnTo>
                        <a:pt x="661" y="863"/>
                      </a:lnTo>
                      <a:lnTo>
                        <a:pt x="710" y="925"/>
                      </a:lnTo>
                      <a:lnTo>
                        <a:pt x="695" y="956"/>
                      </a:lnTo>
                      <a:lnTo>
                        <a:pt x="667" y="952"/>
                      </a:lnTo>
                      <a:lnTo>
                        <a:pt x="662" y="930"/>
                      </a:lnTo>
                      <a:lnTo>
                        <a:pt x="657" y="908"/>
                      </a:lnTo>
                      <a:lnTo>
                        <a:pt x="644" y="888"/>
                      </a:lnTo>
                      <a:lnTo>
                        <a:pt x="626" y="866"/>
                      </a:lnTo>
                      <a:lnTo>
                        <a:pt x="600" y="840"/>
                      </a:lnTo>
                      <a:lnTo>
                        <a:pt x="563" y="826"/>
                      </a:lnTo>
                      <a:lnTo>
                        <a:pt x="545" y="823"/>
                      </a:lnTo>
                      <a:lnTo>
                        <a:pt x="532" y="842"/>
                      </a:lnTo>
                      <a:lnTo>
                        <a:pt x="514" y="840"/>
                      </a:lnTo>
                      <a:lnTo>
                        <a:pt x="489" y="838"/>
                      </a:lnTo>
                      <a:lnTo>
                        <a:pt x="477" y="852"/>
                      </a:lnTo>
                      <a:lnTo>
                        <a:pt x="458" y="863"/>
                      </a:lnTo>
                      <a:lnTo>
                        <a:pt x="430" y="850"/>
                      </a:lnTo>
                      <a:lnTo>
                        <a:pt x="410" y="847"/>
                      </a:lnTo>
                      <a:lnTo>
                        <a:pt x="383" y="840"/>
                      </a:lnTo>
                      <a:lnTo>
                        <a:pt x="370" y="829"/>
                      </a:lnTo>
                      <a:lnTo>
                        <a:pt x="353" y="827"/>
                      </a:lnTo>
                      <a:lnTo>
                        <a:pt x="330" y="827"/>
                      </a:lnTo>
                      <a:lnTo>
                        <a:pt x="309" y="813"/>
                      </a:lnTo>
                      <a:lnTo>
                        <a:pt x="314" y="789"/>
                      </a:lnTo>
                      <a:lnTo>
                        <a:pt x="295" y="771"/>
                      </a:lnTo>
                      <a:lnTo>
                        <a:pt x="277" y="763"/>
                      </a:lnTo>
                      <a:lnTo>
                        <a:pt x="281" y="735"/>
                      </a:lnTo>
                      <a:lnTo>
                        <a:pt x="283" y="715"/>
                      </a:lnTo>
                      <a:lnTo>
                        <a:pt x="269" y="698"/>
                      </a:lnTo>
                      <a:lnTo>
                        <a:pt x="254" y="676"/>
                      </a:lnTo>
                      <a:lnTo>
                        <a:pt x="234" y="678"/>
                      </a:lnTo>
                      <a:lnTo>
                        <a:pt x="204" y="681"/>
                      </a:lnTo>
                      <a:lnTo>
                        <a:pt x="197" y="680"/>
                      </a:lnTo>
                      <a:lnTo>
                        <a:pt x="194" y="701"/>
                      </a:lnTo>
                      <a:lnTo>
                        <a:pt x="186" y="720"/>
                      </a:lnTo>
                      <a:lnTo>
                        <a:pt x="163" y="735"/>
                      </a:lnTo>
                      <a:lnTo>
                        <a:pt x="146" y="736"/>
                      </a:lnTo>
                      <a:lnTo>
                        <a:pt x="134" y="743"/>
                      </a:lnTo>
                      <a:lnTo>
                        <a:pt x="120" y="750"/>
                      </a:lnTo>
                      <a:lnTo>
                        <a:pt x="114" y="753"/>
                      </a:lnTo>
                      <a:lnTo>
                        <a:pt x="94" y="648"/>
                      </a:lnTo>
                      <a:lnTo>
                        <a:pt x="89" y="605"/>
                      </a:lnTo>
                      <a:lnTo>
                        <a:pt x="83" y="563"/>
                      </a:lnTo>
                      <a:lnTo>
                        <a:pt x="82" y="518"/>
                      </a:lnTo>
                      <a:lnTo>
                        <a:pt x="79" y="498"/>
                      </a:lnTo>
                      <a:lnTo>
                        <a:pt x="70" y="474"/>
                      </a:lnTo>
                      <a:lnTo>
                        <a:pt x="70" y="447"/>
                      </a:lnTo>
                      <a:lnTo>
                        <a:pt x="69" y="396"/>
                      </a:lnTo>
                      <a:lnTo>
                        <a:pt x="47" y="329"/>
                      </a:lnTo>
                      <a:lnTo>
                        <a:pt x="46" y="313"/>
                      </a:lnTo>
                      <a:lnTo>
                        <a:pt x="40" y="244"/>
                      </a:lnTo>
                      <a:lnTo>
                        <a:pt x="38" y="215"/>
                      </a:lnTo>
                      <a:lnTo>
                        <a:pt x="24" y="151"/>
                      </a:lnTo>
                      <a:lnTo>
                        <a:pt x="9" y="105"/>
                      </a:lnTo>
                      <a:lnTo>
                        <a:pt x="0" y="79"/>
                      </a:lnTo>
                      <a:lnTo>
                        <a:pt x="5" y="85"/>
                      </a:lnTo>
                      <a:lnTo>
                        <a:pt x="7" y="53"/>
                      </a:lnTo>
                      <a:lnTo>
                        <a:pt x="42" y="54"/>
                      </a:lnTo>
                      <a:lnTo>
                        <a:pt x="42" y="79"/>
                      </a:lnTo>
                      <a:lnTo>
                        <a:pt x="83" y="95"/>
                      </a:lnTo>
                      <a:lnTo>
                        <a:pt x="98" y="69"/>
                      </a:lnTo>
                      <a:lnTo>
                        <a:pt x="195" y="81"/>
                      </a:lnTo>
                      <a:lnTo>
                        <a:pt x="216" y="96"/>
                      </a:lnTo>
                      <a:lnTo>
                        <a:pt x="273" y="77"/>
                      </a:lnTo>
                      <a:lnTo>
                        <a:pt x="324" y="31"/>
                      </a:lnTo>
                      <a:lnTo>
                        <a:pt x="329" y="41"/>
                      </a:lnTo>
                      <a:lnTo>
                        <a:pt x="360" y="41"/>
                      </a:lnTo>
                      <a:lnTo>
                        <a:pt x="422" y="21"/>
                      </a:lnTo>
                      <a:lnTo>
                        <a:pt x="438" y="0"/>
                      </a:lnTo>
                      <a:lnTo>
                        <a:pt x="446" y="63"/>
                      </a:lnTo>
                      <a:lnTo>
                        <a:pt x="528" y="141"/>
                      </a:lnTo>
                      <a:lnTo>
                        <a:pt x="503" y="144"/>
                      </a:lnTo>
                      <a:lnTo>
                        <a:pt x="503" y="176"/>
                      </a:lnTo>
                      <a:lnTo>
                        <a:pt x="554" y="207"/>
                      </a:lnTo>
                      <a:lnTo>
                        <a:pt x="569" y="253"/>
                      </a:lnTo>
                      <a:lnTo>
                        <a:pt x="615" y="229"/>
                      </a:lnTo>
                      <a:lnTo>
                        <a:pt x="698" y="152"/>
                      </a:lnTo>
                      <a:lnTo>
                        <a:pt x="718" y="152"/>
                      </a:lnTo>
                      <a:lnTo>
                        <a:pt x="718" y="188"/>
                      </a:lnTo>
                      <a:lnTo>
                        <a:pt x="790" y="152"/>
                      </a:lnTo>
                      <a:lnTo>
                        <a:pt x="800" y="174"/>
                      </a:lnTo>
                      <a:lnTo>
                        <a:pt x="856" y="153"/>
                      </a:lnTo>
                      <a:lnTo>
                        <a:pt x="861" y="179"/>
                      </a:lnTo>
                      <a:lnTo>
                        <a:pt x="964" y="128"/>
                      </a:lnTo>
                      <a:lnTo>
                        <a:pt x="986" y="183"/>
                      </a:lnTo>
                      <a:lnTo>
                        <a:pt x="1011" y="188"/>
                      </a:lnTo>
                      <a:lnTo>
                        <a:pt x="1027" y="218"/>
                      </a:lnTo>
                      <a:lnTo>
                        <a:pt x="1042" y="224"/>
                      </a:lnTo>
                      <a:lnTo>
                        <a:pt x="1042" y="244"/>
                      </a:lnTo>
                      <a:lnTo>
                        <a:pt x="1071" y="286"/>
                      </a:lnTo>
                      <a:lnTo>
                        <a:pt x="1092" y="373"/>
                      </a:lnTo>
                      <a:lnTo>
                        <a:pt x="1128" y="383"/>
                      </a:lnTo>
                      <a:lnTo>
                        <a:pt x="1138" y="373"/>
                      </a:lnTo>
                      <a:lnTo>
                        <a:pt x="1148" y="383"/>
                      </a:lnTo>
                      <a:lnTo>
                        <a:pt x="1142" y="410"/>
                      </a:lnTo>
                      <a:lnTo>
                        <a:pt x="1117" y="426"/>
                      </a:lnTo>
                      <a:lnTo>
                        <a:pt x="1075" y="415"/>
                      </a:lnTo>
                      <a:lnTo>
                        <a:pt x="1089" y="460"/>
                      </a:lnTo>
                      <a:lnTo>
                        <a:pt x="1120" y="485"/>
                      </a:lnTo>
                      <a:lnTo>
                        <a:pt x="1115" y="521"/>
                      </a:lnTo>
                      <a:lnTo>
                        <a:pt x="1093" y="536"/>
                      </a:lnTo>
                      <a:lnTo>
                        <a:pt x="1093" y="551"/>
                      </a:lnTo>
                      <a:lnTo>
                        <a:pt x="1130" y="57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6" name="Freeform 187"/>
                <p:cNvSpPr>
                  <a:spLocks/>
                </p:cNvSpPr>
                <p:nvPr/>
              </p:nvSpPr>
              <p:spPr bwMode="auto">
                <a:xfrm>
                  <a:off x="3340407" y="4326413"/>
                  <a:ext cx="641410" cy="564964"/>
                </a:xfrm>
                <a:custGeom>
                  <a:avLst/>
                  <a:gdLst>
                    <a:gd name="T0" fmla="*/ 2147483646 w 1214"/>
                    <a:gd name="T1" fmla="*/ 2147483646 h 1054"/>
                    <a:gd name="T2" fmla="*/ 2147483646 w 1214"/>
                    <a:gd name="T3" fmla="*/ 2147483646 h 1054"/>
                    <a:gd name="T4" fmla="*/ 2147483646 w 1214"/>
                    <a:gd name="T5" fmla="*/ 2147483646 h 1054"/>
                    <a:gd name="T6" fmla="*/ 2147483646 w 1214"/>
                    <a:gd name="T7" fmla="*/ 2147483646 h 1054"/>
                    <a:gd name="T8" fmla="*/ 2147483646 w 1214"/>
                    <a:gd name="T9" fmla="*/ 2147483646 h 1054"/>
                    <a:gd name="T10" fmla="*/ 2147483646 w 1214"/>
                    <a:gd name="T11" fmla="*/ 2147483646 h 1054"/>
                    <a:gd name="T12" fmla="*/ 2147483646 w 1214"/>
                    <a:gd name="T13" fmla="*/ 2147483646 h 1054"/>
                    <a:gd name="T14" fmla="*/ 2147483646 w 1214"/>
                    <a:gd name="T15" fmla="*/ 2147483646 h 1054"/>
                    <a:gd name="T16" fmla="*/ 2147483646 w 1214"/>
                    <a:gd name="T17" fmla="*/ 2147483646 h 1054"/>
                    <a:gd name="T18" fmla="*/ 2147483646 w 1214"/>
                    <a:gd name="T19" fmla="*/ 2147483646 h 1054"/>
                    <a:gd name="T20" fmla="*/ 2147483646 w 1214"/>
                    <a:gd name="T21" fmla="*/ 2147483646 h 1054"/>
                    <a:gd name="T22" fmla="*/ 2147483646 w 1214"/>
                    <a:gd name="T23" fmla="*/ 2147483646 h 1054"/>
                    <a:gd name="T24" fmla="*/ 2147483646 w 1214"/>
                    <a:gd name="T25" fmla="*/ 2147483646 h 1054"/>
                    <a:gd name="T26" fmla="*/ 2147483646 w 1214"/>
                    <a:gd name="T27" fmla="*/ 2147483646 h 1054"/>
                    <a:gd name="T28" fmla="*/ 2147483646 w 1214"/>
                    <a:gd name="T29" fmla="*/ 2147483646 h 1054"/>
                    <a:gd name="T30" fmla="*/ 2147483646 w 1214"/>
                    <a:gd name="T31" fmla="*/ 2147483646 h 1054"/>
                    <a:gd name="T32" fmla="*/ 2147483646 w 1214"/>
                    <a:gd name="T33" fmla="*/ 2147483646 h 1054"/>
                    <a:gd name="T34" fmla="*/ 2147483646 w 1214"/>
                    <a:gd name="T35" fmla="*/ 2147483646 h 1054"/>
                    <a:gd name="T36" fmla="*/ 2147483646 w 1214"/>
                    <a:gd name="T37" fmla="*/ 2147483646 h 1054"/>
                    <a:gd name="T38" fmla="*/ 2147483646 w 1214"/>
                    <a:gd name="T39" fmla="*/ 2147483646 h 1054"/>
                    <a:gd name="T40" fmla="*/ 2147483646 w 1214"/>
                    <a:gd name="T41" fmla="*/ 2147483646 h 1054"/>
                    <a:gd name="T42" fmla="*/ 2147483646 w 1214"/>
                    <a:gd name="T43" fmla="*/ 2147483646 h 1054"/>
                    <a:gd name="T44" fmla="*/ 2147483646 w 1214"/>
                    <a:gd name="T45" fmla="*/ 2147483646 h 1054"/>
                    <a:gd name="T46" fmla="*/ 2147483646 w 1214"/>
                    <a:gd name="T47" fmla="*/ 2147483646 h 1054"/>
                    <a:gd name="T48" fmla="*/ 2147483646 w 1214"/>
                    <a:gd name="T49" fmla="*/ 2147483646 h 1054"/>
                    <a:gd name="T50" fmla="*/ 2147483646 w 1214"/>
                    <a:gd name="T51" fmla="*/ 2147483646 h 1054"/>
                    <a:gd name="T52" fmla="*/ 2147483646 w 1214"/>
                    <a:gd name="T53" fmla="*/ 2147483646 h 1054"/>
                    <a:gd name="T54" fmla="*/ 2147483646 w 1214"/>
                    <a:gd name="T55" fmla="*/ 2147483646 h 1054"/>
                    <a:gd name="T56" fmla="*/ 2147483646 w 1214"/>
                    <a:gd name="T57" fmla="*/ 2147483646 h 1054"/>
                    <a:gd name="T58" fmla="*/ 2147483646 w 1214"/>
                    <a:gd name="T59" fmla="*/ 2147483646 h 1054"/>
                    <a:gd name="T60" fmla="*/ 2147483646 w 1214"/>
                    <a:gd name="T61" fmla="*/ 2147483646 h 1054"/>
                    <a:gd name="T62" fmla="*/ 2147483646 w 1214"/>
                    <a:gd name="T63" fmla="*/ 2147483646 h 1054"/>
                    <a:gd name="T64" fmla="*/ 2147483646 w 1214"/>
                    <a:gd name="T65" fmla="*/ 2147483646 h 1054"/>
                    <a:gd name="T66" fmla="*/ 2147483646 w 1214"/>
                    <a:gd name="T67" fmla="*/ 2147483646 h 1054"/>
                    <a:gd name="T68" fmla="*/ 2147483646 w 1214"/>
                    <a:gd name="T69" fmla="*/ 2147483646 h 1054"/>
                    <a:gd name="T70" fmla="*/ 2147483646 w 1214"/>
                    <a:gd name="T71" fmla="*/ 2147483646 h 1054"/>
                    <a:gd name="T72" fmla="*/ 2147483646 w 1214"/>
                    <a:gd name="T73" fmla="*/ 2147483646 h 1054"/>
                    <a:gd name="T74" fmla="*/ 2147483646 w 1214"/>
                    <a:gd name="T75" fmla="*/ 2147483646 h 1054"/>
                    <a:gd name="T76" fmla="*/ 2147483646 w 1214"/>
                    <a:gd name="T77" fmla="*/ 2147483646 h 1054"/>
                    <a:gd name="T78" fmla="*/ 2147483646 w 1214"/>
                    <a:gd name="T79" fmla="*/ 2147483646 h 1054"/>
                    <a:gd name="T80" fmla="*/ 2147483646 w 1214"/>
                    <a:gd name="T81" fmla="*/ 2147483646 h 1054"/>
                    <a:gd name="T82" fmla="*/ 2147483646 w 1214"/>
                    <a:gd name="T83" fmla="*/ 2147483646 h 1054"/>
                    <a:gd name="T84" fmla="*/ 2147483646 w 1214"/>
                    <a:gd name="T85" fmla="*/ 2147483646 h 1054"/>
                    <a:gd name="T86" fmla="*/ 0 w 1214"/>
                    <a:gd name="T87" fmla="*/ 2147483646 h 10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4"/>
                    <a:gd name="T133" fmla="*/ 0 h 1054"/>
                    <a:gd name="T134" fmla="*/ 1214 w 1214"/>
                    <a:gd name="T135" fmla="*/ 1054 h 10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4" h="1054">
                      <a:moveTo>
                        <a:pt x="0" y="622"/>
                      </a:moveTo>
                      <a:lnTo>
                        <a:pt x="37" y="546"/>
                      </a:lnTo>
                      <a:lnTo>
                        <a:pt x="47" y="546"/>
                      </a:lnTo>
                      <a:lnTo>
                        <a:pt x="57" y="521"/>
                      </a:lnTo>
                      <a:lnTo>
                        <a:pt x="22" y="454"/>
                      </a:lnTo>
                      <a:lnTo>
                        <a:pt x="38" y="358"/>
                      </a:lnTo>
                      <a:lnTo>
                        <a:pt x="29" y="342"/>
                      </a:lnTo>
                      <a:lnTo>
                        <a:pt x="65" y="322"/>
                      </a:lnTo>
                      <a:lnTo>
                        <a:pt x="55" y="312"/>
                      </a:lnTo>
                      <a:lnTo>
                        <a:pt x="70" y="291"/>
                      </a:lnTo>
                      <a:lnTo>
                        <a:pt x="60" y="266"/>
                      </a:lnTo>
                      <a:lnTo>
                        <a:pt x="86" y="271"/>
                      </a:lnTo>
                      <a:lnTo>
                        <a:pt x="92" y="245"/>
                      </a:lnTo>
                      <a:lnTo>
                        <a:pt x="128" y="220"/>
                      </a:lnTo>
                      <a:lnTo>
                        <a:pt x="209" y="216"/>
                      </a:lnTo>
                      <a:lnTo>
                        <a:pt x="214" y="231"/>
                      </a:lnTo>
                      <a:lnTo>
                        <a:pt x="240" y="226"/>
                      </a:lnTo>
                      <a:lnTo>
                        <a:pt x="219" y="196"/>
                      </a:lnTo>
                      <a:lnTo>
                        <a:pt x="213" y="152"/>
                      </a:lnTo>
                      <a:lnTo>
                        <a:pt x="260" y="122"/>
                      </a:lnTo>
                      <a:lnTo>
                        <a:pt x="269" y="132"/>
                      </a:lnTo>
                      <a:lnTo>
                        <a:pt x="296" y="102"/>
                      </a:lnTo>
                      <a:lnTo>
                        <a:pt x="307" y="0"/>
                      </a:lnTo>
                      <a:lnTo>
                        <a:pt x="429" y="63"/>
                      </a:lnTo>
                      <a:lnTo>
                        <a:pt x="566" y="110"/>
                      </a:lnTo>
                      <a:lnTo>
                        <a:pt x="577" y="131"/>
                      </a:lnTo>
                      <a:lnTo>
                        <a:pt x="684" y="203"/>
                      </a:lnTo>
                      <a:lnTo>
                        <a:pt x="728" y="337"/>
                      </a:lnTo>
                      <a:lnTo>
                        <a:pt x="851" y="344"/>
                      </a:lnTo>
                      <a:lnTo>
                        <a:pt x="876" y="420"/>
                      </a:lnTo>
                      <a:lnTo>
                        <a:pt x="1037" y="423"/>
                      </a:lnTo>
                      <a:lnTo>
                        <a:pt x="1071" y="405"/>
                      </a:lnTo>
                      <a:lnTo>
                        <a:pt x="1087" y="416"/>
                      </a:lnTo>
                      <a:lnTo>
                        <a:pt x="1080" y="447"/>
                      </a:lnTo>
                      <a:lnTo>
                        <a:pt x="1055" y="472"/>
                      </a:lnTo>
                      <a:lnTo>
                        <a:pt x="1065" y="483"/>
                      </a:lnTo>
                      <a:lnTo>
                        <a:pt x="1070" y="569"/>
                      </a:lnTo>
                      <a:lnTo>
                        <a:pt x="1043" y="595"/>
                      </a:lnTo>
                      <a:lnTo>
                        <a:pt x="1087" y="611"/>
                      </a:lnTo>
                      <a:lnTo>
                        <a:pt x="1135" y="551"/>
                      </a:lnTo>
                      <a:lnTo>
                        <a:pt x="1168" y="549"/>
                      </a:lnTo>
                      <a:lnTo>
                        <a:pt x="1177" y="569"/>
                      </a:lnTo>
                      <a:lnTo>
                        <a:pt x="1200" y="553"/>
                      </a:lnTo>
                      <a:lnTo>
                        <a:pt x="1214" y="702"/>
                      </a:lnTo>
                      <a:lnTo>
                        <a:pt x="1198" y="799"/>
                      </a:lnTo>
                      <a:lnTo>
                        <a:pt x="1208" y="845"/>
                      </a:lnTo>
                      <a:lnTo>
                        <a:pt x="1182" y="845"/>
                      </a:lnTo>
                      <a:lnTo>
                        <a:pt x="1198" y="875"/>
                      </a:lnTo>
                      <a:lnTo>
                        <a:pt x="1182" y="880"/>
                      </a:lnTo>
                      <a:lnTo>
                        <a:pt x="1205" y="929"/>
                      </a:lnTo>
                      <a:lnTo>
                        <a:pt x="1102" y="980"/>
                      </a:lnTo>
                      <a:lnTo>
                        <a:pt x="1097" y="954"/>
                      </a:lnTo>
                      <a:lnTo>
                        <a:pt x="1041" y="975"/>
                      </a:lnTo>
                      <a:lnTo>
                        <a:pt x="1031" y="953"/>
                      </a:lnTo>
                      <a:lnTo>
                        <a:pt x="959" y="989"/>
                      </a:lnTo>
                      <a:lnTo>
                        <a:pt x="959" y="953"/>
                      </a:lnTo>
                      <a:lnTo>
                        <a:pt x="939" y="953"/>
                      </a:lnTo>
                      <a:lnTo>
                        <a:pt x="856" y="1030"/>
                      </a:lnTo>
                      <a:lnTo>
                        <a:pt x="810" y="1054"/>
                      </a:lnTo>
                      <a:lnTo>
                        <a:pt x="795" y="1008"/>
                      </a:lnTo>
                      <a:lnTo>
                        <a:pt x="744" y="977"/>
                      </a:lnTo>
                      <a:lnTo>
                        <a:pt x="744" y="945"/>
                      </a:lnTo>
                      <a:lnTo>
                        <a:pt x="769" y="942"/>
                      </a:lnTo>
                      <a:lnTo>
                        <a:pt x="687" y="864"/>
                      </a:lnTo>
                      <a:lnTo>
                        <a:pt x="679" y="801"/>
                      </a:lnTo>
                      <a:lnTo>
                        <a:pt x="663" y="822"/>
                      </a:lnTo>
                      <a:lnTo>
                        <a:pt x="601" y="842"/>
                      </a:lnTo>
                      <a:lnTo>
                        <a:pt x="570" y="842"/>
                      </a:lnTo>
                      <a:lnTo>
                        <a:pt x="565" y="832"/>
                      </a:lnTo>
                      <a:lnTo>
                        <a:pt x="514" y="878"/>
                      </a:lnTo>
                      <a:lnTo>
                        <a:pt x="457" y="897"/>
                      </a:lnTo>
                      <a:lnTo>
                        <a:pt x="436" y="882"/>
                      </a:lnTo>
                      <a:lnTo>
                        <a:pt x="339" y="870"/>
                      </a:lnTo>
                      <a:lnTo>
                        <a:pt x="324" y="896"/>
                      </a:lnTo>
                      <a:lnTo>
                        <a:pt x="283" y="880"/>
                      </a:lnTo>
                      <a:lnTo>
                        <a:pt x="283" y="855"/>
                      </a:lnTo>
                      <a:lnTo>
                        <a:pt x="248" y="854"/>
                      </a:lnTo>
                      <a:lnTo>
                        <a:pt x="246" y="886"/>
                      </a:lnTo>
                      <a:lnTo>
                        <a:pt x="241" y="880"/>
                      </a:lnTo>
                      <a:lnTo>
                        <a:pt x="144" y="720"/>
                      </a:lnTo>
                      <a:lnTo>
                        <a:pt x="135" y="684"/>
                      </a:lnTo>
                      <a:lnTo>
                        <a:pt x="198" y="662"/>
                      </a:lnTo>
                      <a:lnTo>
                        <a:pt x="213" y="632"/>
                      </a:lnTo>
                      <a:lnTo>
                        <a:pt x="170" y="637"/>
                      </a:lnTo>
                      <a:lnTo>
                        <a:pt x="123" y="618"/>
                      </a:lnTo>
                      <a:lnTo>
                        <a:pt x="45" y="648"/>
                      </a:lnTo>
                      <a:lnTo>
                        <a:pt x="8" y="642"/>
                      </a:lnTo>
                      <a:lnTo>
                        <a:pt x="0" y="6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7" name="Freeform 188"/>
                <p:cNvSpPr>
                  <a:spLocks/>
                </p:cNvSpPr>
                <p:nvPr/>
              </p:nvSpPr>
              <p:spPr bwMode="auto">
                <a:xfrm>
                  <a:off x="3062568" y="4053452"/>
                  <a:ext cx="449305" cy="658596"/>
                </a:xfrm>
                <a:custGeom>
                  <a:avLst/>
                  <a:gdLst>
                    <a:gd name="T0" fmla="*/ 2147483646 w 847"/>
                    <a:gd name="T1" fmla="*/ 2147483646 h 1226"/>
                    <a:gd name="T2" fmla="*/ 2147483646 w 847"/>
                    <a:gd name="T3" fmla="*/ 2147483646 h 1226"/>
                    <a:gd name="T4" fmla="*/ 2147483646 w 847"/>
                    <a:gd name="T5" fmla="*/ 2147483646 h 1226"/>
                    <a:gd name="T6" fmla="*/ 2147483646 w 847"/>
                    <a:gd name="T7" fmla="*/ 2147483646 h 1226"/>
                    <a:gd name="T8" fmla="*/ 2147483646 w 847"/>
                    <a:gd name="T9" fmla="*/ 2147483646 h 1226"/>
                    <a:gd name="T10" fmla="*/ 2147483646 w 847"/>
                    <a:gd name="T11" fmla="*/ 2147483646 h 1226"/>
                    <a:gd name="T12" fmla="*/ 2147483646 w 847"/>
                    <a:gd name="T13" fmla="*/ 2147483646 h 1226"/>
                    <a:gd name="T14" fmla="*/ 2147483646 w 847"/>
                    <a:gd name="T15" fmla="*/ 2147483646 h 1226"/>
                    <a:gd name="T16" fmla="*/ 2147483646 w 847"/>
                    <a:gd name="T17" fmla="*/ 2147483646 h 1226"/>
                    <a:gd name="T18" fmla="*/ 2147483646 w 847"/>
                    <a:gd name="T19" fmla="*/ 2147483646 h 1226"/>
                    <a:gd name="T20" fmla="*/ 2147483646 w 847"/>
                    <a:gd name="T21" fmla="*/ 2147483646 h 1226"/>
                    <a:gd name="T22" fmla="*/ 2147483646 w 847"/>
                    <a:gd name="T23" fmla="*/ 2147483646 h 1226"/>
                    <a:gd name="T24" fmla="*/ 2147483646 w 847"/>
                    <a:gd name="T25" fmla="*/ 2147483646 h 1226"/>
                    <a:gd name="T26" fmla="*/ 2147483646 w 847"/>
                    <a:gd name="T27" fmla="*/ 2147483646 h 1226"/>
                    <a:gd name="T28" fmla="*/ 2147483646 w 847"/>
                    <a:gd name="T29" fmla="*/ 2147483646 h 1226"/>
                    <a:gd name="T30" fmla="*/ 2147483646 w 847"/>
                    <a:gd name="T31" fmla="*/ 2147483646 h 1226"/>
                    <a:gd name="T32" fmla="*/ 2147483646 w 847"/>
                    <a:gd name="T33" fmla="*/ 2147483646 h 1226"/>
                    <a:gd name="T34" fmla="*/ 2147483646 w 847"/>
                    <a:gd name="T35" fmla="*/ 2147483646 h 1226"/>
                    <a:gd name="T36" fmla="*/ 2147483646 w 847"/>
                    <a:gd name="T37" fmla="*/ 2147483646 h 1226"/>
                    <a:gd name="T38" fmla="*/ 2147483646 w 847"/>
                    <a:gd name="T39" fmla="*/ 2147483646 h 1226"/>
                    <a:gd name="T40" fmla="*/ 2147483646 w 847"/>
                    <a:gd name="T41" fmla="*/ 2147483646 h 1226"/>
                    <a:gd name="T42" fmla="*/ 2147483646 w 847"/>
                    <a:gd name="T43" fmla="*/ 2147483646 h 1226"/>
                    <a:gd name="T44" fmla="*/ 2147483646 w 847"/>
                    <a:gd name="T45" fmla="*/ 2147483646 h 1226"/>
                    <a:gd name="T46" fmla="*/ 2147483646 w 847"/>
                    <a:gd name="T47" fmla="*/ 2147483646 h 1226"/>
                    <a:gd name="T48" fmla="*/ 2147483646 w 847"/>
                    <a:gd name="T49" fmla="*/ 2147483646 h 1226"/>
                    <a:gd name="T50" fmla="*/ 2147483646 w 847"/>
                    <a:gd name="T51" fmla="*/ 2147483646 h 1226"/>
                    <a:gd name="T52" fmla="*/ 2147483646 w 847"/>
                    <a:gd name="T53" fmla="*/ 2147483646 h 1226"/>
                    <a:gd name="T54" fmla="*/ 2147483646 w 847"/>
                    <a:gd name="T55" fmla="*/ 2147483646 h 1226"/>
                    <a:gd name="T56" fmla="*/ 2147483646 w 847"/>
                    <a:gd name="T57" fmla="*/ 2147483646 h 1226"/>
                    <a:gd name="T58" fmla="*/ 2147483646 w 847"/>
                    <a:gd name="T59" fmla="*/ 2147483646 h 1226"/>
                    <a:gd name="T60" fmla="*/ 2147483646 w 847"/>
                    <a:gd name="T61" fmla="*/ 2147483646 h 1226"/>
                    <a:gd name="T62" fmla="*/ 2147483646 w 847"/>
                    <a:gd name="T63" fmla="*/ 2147483646 h 1226"/>
                    <a:gd name="T64" fmla="*/ 2147483646 w 847"/>
                    <a:gd name="T65" fmla="*/ 2147483646 h 1226"/>
                    <a:gd name="T66" fmla="*/ 2147483646 w 847"/>
                    <a:gd name="T67" fmla="*/ 2147483646 h 1226"/>
                    <a:gd name="T68" fmla="*/ 2147483646 w 847"/>
                    <a:gd name="T69" fmla="*/ 2147483646 h 1226"/>
                    <a:gd name="T70" fmla="*/ 2147483646 w 847"/>
                    <a:gd name="T71" fmla="*/ 2147483646 h 1226"/>
                    <a:gd name="T72" fmla="*/ 2147483646 w 847"/>
                    <a:gd name="T73" fmla="*/ 2147483646 h 1226"/>
                    <a:gd name="T74" fmla="*/ 2147483646 w 847"/>
                    <a:gd name="T75" fmla="*/ 2147483646 h 1226"/>
                    <a:gd name="T76" fmla="*/ 2147483646 w 847"/>
                    <a:gd name="T77" fmla="*/ 2147483646 h 1226"/>
                    <a:gd name="T78" fmla="*/ 2147483646 w 847"/>
                    <a:gd name="T79" fmla="*/ 2147483646 h 1226"/>
                    <a:gd name="T80" fmla="*/ 2147483646 w 847"/>
                    <a:gd name="T81" fmla="*/ 2147483646 h 1226"/>
                    <a:gd name="T82" fmla="*/ 2147483646 w 847"/>
                    <a:gd name="T83" fmla="*/ 2147483646 h 1226"/>
                    <a:gd name="T84" fmla="*/ 2147483646 w 847"/>
                    <a:gd name="T85" fmla="*/ 2147483646 h 1226"/>
                    <a:gd name="T86" fmla="*/ 2147483646 w 847"/>
                    <a:gd name="T87" fmla="*/ 2147483646 h 1226"/>
                    <a:gd name="T88" fmla="*/ 2147483646 w 847"/>
                    <a:gd name="T89" fmla="*/ 2147483646 h 1226"/>
                    <a:gd name="T90" fmla="*/ 2147483646 w 847"/>
                    <a:gd name="T91" fmla="*/ 2147483646 h 1226"/>
                    <a:gd name="T92" fmla="*/ 2147483646 w 847"/>
                    <a:gd name="T93" fmla="*/ 2147483646 h 1226"/>
                    <a:gd name="T94" fmla="*/ 2147483646 w 847"/>
                    <a:gd name="T95" fmla="*/ 2147483646 h 1226"/>
                    <a:gd name="T96" fmla="*/ 2147483646 w 847"/>
                    <a:gd name="T97" fmla="*/ 2147483646 h 1226"/>
                    <a:gd name="T98" fmla="*/ 2147483646 w 847"/>
                    <a:gd name="T99" fmla="*/ 2147483646 h 1226"/>
                    <a:gd name="T100" fmla="*/ 2147483646 w 847"/>
                    <a:gd name="T101" fmla="*/ 2147483646 h 1226"/>
                    <a:gd name="T102" fmla="*/ 2147483646 w 847"/>
                    <a:gd name="T103" fmla="*/ 2147483646 h 1226"/>
                    <a:gd name="T104" fmla="*/ 2147483646 w 847"/>
                    <a:gd name="T105" fmla="*/ 2147483646 h 1226"/>
                    <a:gd name="T106" fmla="*/ 2147483646 w 847"/>
                    <a:gd name="T107" fmla="*/ 2147483646 h 1226"/>
                    <a:gd name="T108" fmla="*/ 2147483646 w 847"/>
                    <a:gd name="T109" fmla="*/ 2147483646 h 1226"/>
                    <a:gd name="T110" fmla="*/ 2147483646 w 847"/>
                    <a:gd name="T111" fmla="*/ 2147483646 h 122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47"/>
                    <a:gd name="T169" fmla="*/ 0 h 1226"/>
                    <a:gd name="T170" fmla="*/ 847 w 847"/>
                    <a:gd name="T171" fmla="*/ 1226 h 122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47" h="1226">
                      <a:moveTo>
                        <a:pt x="400" y="76"/>
                      </a:moveTo>
                      <a:lnTo>
                        <a:pt x="381" y="97"/>
                      </a:lnTo>
                      <a:lnTo>
                        <a:pt x="379" y="114"/>
                      </a:lnTo>
                      <a:lnTo>
                        <a:pt x="437" y="130"/>
                      </a:lnTo>
                      <a:lnTo>
                        <a:pt x="451" y="151"/>
                      </a:lnTo>
                      <a:lnTo>
                        <a:pt x="540" y="206"/>
                      </a:lnTo>
                      <a:lnTo>
                        <a:pt x="572" y="190"/>
                      </a:lnTo>
                      <a:lnTo>
                        <a:pt x="602" y="190"/>
                      </a:lnTo>
                      <a:lnTo>
                        <a:pt x="693" y="243"/>
                      </a:lnTo>
                      <a:lnTo>
                        <a:pt x="781" y="213"/>
                      </a:lnTo>
                      <a:lnTo>
                        <a:pt x="837" y="188"/>
                      </a:lnTo>
                      <a:lnTo>
                        <a:pt x="847" y="225"/>
                      </a:lnTo>
                      <a:lnTo>
                        <a:pt x="812" y="234"/>
                      </a:lnTo>
                      <a:lnTo>
                        <a:pt x="815" y="264"/>
                      </a:lnTo>
                      <a:lnTo>
                        <a:pt x="790" y="280"/>
                      </a:lnTo>
                      <a:lnTo>
                        <a:pt x="826" y="341"/>
                      </a:lnTo>
                      <a:lnTo>
                        <a:pt x="809" y="397"/>
                      </a:lnTo>
                      <a:lnTo>
                        <a:pt x="829" y="510"/>
                      </a:lnTo>
                      <a:lnTo>
                        <a:pt x="818" y="612"/>
                      </a:lnTo>
                      <a:lnTo>
                        <a:pt x="791" y="642"/>
                      </a:lnTo>
                      <a:lnTo>
                        <a:pt x="782" y="632"/>
                      </a:lnTo>
                      <a:lnTo>
                        <a:pt x="735" y="662"/>
                      </a:lnTo>
                      <a:lnTo>
                        <a:pt x="741" y="706"/>
                      </a:lnTo>
                      <a:lnTo>
                        <a:pt x="762" y="736"/>
                      </a:lnTo>
                      <a:lnTo>
                        <a:pt x="736" y="741"/>
                      </a:lnTo>
                      <a:lnTo>
                        <a:pt x="731" y="726"/>
                      </a:lnTo>
                      <a:lnTo>
                        <a:pt x="650" y="730"/>
                      </a:lnTo>
                      <a:lnTo>
                        <a:pt x="614" y="755"/>
                      </a:lnTo>
                      <a:lnTo>
                        <a:pt x="608" y="781"/>
                      </a:lnTo>
                      <a:lnTo>
                        <a:pt x="582" y="776"/>
                      </a:lnTo>
                      <a:lnTo>
                        <a:pt x="592" y="801"/>
                      </a:lnTo>
                      <a:lnTo>
                        <a:pt x="577" y="822"/>
                      </a:lnTo>
                      <a:lnTo>
                        <a:pt x="587" y="832"/>
                      </a:lnTo>
                      <a:lnTo>
                        <a:pt x="551" y="852"/>
                      </a:lnTo>
                      <a:lnTo>
                        <a:pt x="560" y="868"/>
                      </a:lnTo>
                      <a:lnTo>
                        <a:pt x="544" y="964"/>
                      </a:lnTo>
                      <a:lnTo>
                        <a:pt x="579" y="1031"/>
                      </a:lnTo>
                      <a:lnTo>
                        <a:pt x="569" y="1056"/>
                      </a:lnTo>
                      <a:lnTo>
                        <a:pt x="559" y="1056"/>
                      </a:lnTo>
                      <a:lnTo>
                        <a:pt x="522" y="1132"/>
                      </a:lnTo>
                      <a:lnTo>
                        <a:pt x="530" y="1152"/>
                      </a:lnTo>
                      <a:lnTo>
                        <a:pt x="518" y="1166"/>
                      </a:lnTo>
                      <a:lnTo>
                        <a:pt x="502" y="1180"/>
                      </a:lnTo>
                      <a:lnTo>
                        <a:pt x="476" y="1179"/>
                      </a:lnTo>
                      <a:lnTo>
                        <a:pt x="458" y="1179"/>
                      </a:lnTo>
                      <a:lnTo>
                        <a:pt x="442" y="1177"/>
                      </a:lnTo>
                      <a:lnTo>
                        <a:pt x="412" y="1174"/>
                      </a:lnTo>
                      <a:lnTo>
                        <a:pt x="412" y="1185"/>
                      </a:lnTo>
                      <a:lnTo>
                        <a:pt x="378" y="1188"/>
                      </a:lnTo>
                      <a:lnTo>
                        <a:pt x="361" y="1197"/>
                      </a:lnTo>
                      <a:lnTo>
                        <a:pt x="359" y="1213"/>
                      </a:lnTo>
                      <a:lnTo>
                        <a:pt x="341" y="1226"/>
                      </a:lnTo>
                      <a:lnTo>
                        <a:pt x="332" y="1207"/>
                      </a:lnTo>
                      <a:lnTo>
                        <a:pt x="321" y="1189"/>
                      </a:lnTo>
                      <a:lnTo>
                        <a:pt x="304" y="1191"/>
                      </a:lnTo>
                      <a:lnTo>
                        <a:pt x="305" y="1174"/>
                      </a:lnTo>
                      <a:lnTo>
                        <a:pt x="286" y="1166"/>
                      </a:lnTo>
                      <a:lnTo>
                        <a:pt x="266" y="1176"/>
                      </a:lnTo>
                      <a:lnTo>
                        <a:pt x="257" y="1162"/>
                      </a:lnTo>
                      <a:lnTo>
                        <a:pt x="242" y="1175"/>
                      </a:lnTo>
                      <a:lnTo>
                        <a:pt x="234" y="1177"/>
                      </a:lnTo>
                      <a:lnTo>
                        <a:pt x="215" y="1183"/>
                      </a:lnTo>
                      <a:lnTo>
                        <a:pt x="220" y="1154"/>
                      </a:lnTo>
                      <a:lnTo>
                        <a:pt x="203" y="1149"/>
                      </a:lnTo>
                      <a:lnTo>
                        <a:pt x="213" y="1133"/>
                      </a:lnTo>
                      <a:lnTo>
                        <a:pt x="222" y="1121"/>
                      </a:lnTo>
                      <a:lnTo>
                        <a:pt x="236" y="1109"/>
                      </a:lnTo>
                      <a:lnTo>
                        <a:pt x="250" y="1100"/>
                      </a:lnTo>
                      <a:lnTo>
                        <a:pt x="270" y="1101"/>
                      </a:lnTo>
                      <a:lnTo>
                        <a:pt x="291" y="1097"/>
                      </a:lnTo>
                      <a:lnTo>
                        <a:pt x="312" y="1075"/>
                      </a:lnTo>
                      <a:lnTo>
                        <a:pt x="309" y="1065"/>
                      </a:lnTo>
                      <a:lnTo>
                        <a:pt x="295" y="1073"/>
                      </a:lnTo>
                      <a:lnTo>
                        <a:pt x="277" y="1075"/>
                      </a:lnTo>
                      <a:lnTo>
                        <a:pt x="250" y="1070"/>
                      </a:lnTo>
                      <a:lnTo>
                        <a:pt x="234" y="1059"/>
                      </a:lnTo>
                      <a:lnTo>
                        <a:pt x="224" y="1044"/>
                      </a:lnTo>
                      <a:lnTo>
                        <a:pt x="216" y="1023"/>
                      </a:lnTo>
                      <a:lnTo>
                        <a:pt x="203" y="1012"/>
                      </a:lnTo>
                      <a:lnTo>
                        <a:pt x="193" y="1007"/>
                      </a:lnTo>
                      <a:lnTo>
                        <a:pt x="182" y="1004"/>
                      </a:lnTo>
                      <a:lnTo>
                        <a:pt x="170" y="1013"/>
                      </a:lnTo>
                      <a:lnTo>
                        <a:pt x="183" y="1023"/>
                      </a:lnTo>
                      <a:lnTo>
                        <a:pt x="180" y="1038"/>
                      </a:lnTo>
                      <a:lnTo>
                        <a:pt x="162" y="1033"/>
                      </a:lnTo>
                      <a:lnTo>
                        <a:pt x="151" y="1040"/>
                      </a:lnTo>
                      <a:lnTo>
                        <a:pt x="139" y="1021"/>
                      </a:lnTo>
                      <a:lnTo>
                        <a:pt x="146" y="998"/>
                      </a:lnTo>
                      <a:lnTo>
                        <a:pt x="152" y="986"/>
                      </a:lnTo>
                      <a:lnTo>
                        <a:pt x="169" y="986"/>
                      </a:lnTo>
                      <a:lnTo>
                        <a:pt x="156" y="970"/>
                      </a:lnTo>
                      <a:lnTo>
                        <a:pt x="154" y="945"/>
                      </a:lnTo>
                      <a:lnTo>
                        <a:pt x="150" y="924"/>
                      </a:lnTo>
                      <a:lnTo>
                        <a:pt x="134" y="925"/>
                      </a:lnTo>
                      <a:lnTo>
                        <a:pt x="132" y="945"/>
                      </a:lnTo>
                      <a:lnTo>
                        <a:pt x="119" y="958"/>
                      </a:lnTo>
                      <a:lnTo>
                        <a:pt x="97" y="933"/>
                      </a:lnTo>
                      <a:lnTo>
                        <a:pt x="85" y="930"/>
                      </a:lnTo>
                      <a:lnTo>
                        <a:pt x="77" y="943"/>
                      </a:lnTo>
                      <a:lnTo>
                        <a:pt x="53" y="934"/>
                      </a:lnTo>
                      <a:lnTo>
                        <a:pt x="46" y="917"/>
                      </a:lnTo>
                      <a:lnTo>
                        <a:pt x="35" y="920"/>
                      </a:lnTo>
                      <a:lnTo>
                        <a:pt x="0" y="911"/>
                      </a:lnTo>
                      <a:lnTo>
                        <a:pt x="8" y="883"/>
                      </a:lnTo>
                      <a:lnTo>
                        <a:pt x="11" y="866"/>
                      </a:lnTo>
                      <a:lnTo>
                        <a:pt x="25" y="875"/>
                      </a:lnTo>
                      <a:lnTo>
                        <a:pt x="41" y="861"/>
                      </a:lnTo>
                      <a:lnTo>
                        <a:pt x="48" y="838"/>
                      </a:lnTo>
                      <a:lnTo>
                        <a:pt x="72" y="813"/>
                      </a:lnTo>
                      <a:lnTo>
                        <a:pt x="59" y="774"/>
                      </a:lnTo>
                      <a:lnTo>
                        <a:pt x="59" y="744"/>
                      </a:lnTo>
                      <a:lnTo>
                        <a:pt x="74" y="712"/>
                      </a:lnTo>
                      <a:lnTo>
                        <a:pt x="73" y="669"/>
                      </a:lnTo>
                      <a:lnTo>
                        <a:pt x="37" y="649"/>
                      </a:lnTo>
                      <a:lnTo>
                        <a:pt x="11" y="656"/>
                      </a:lnTo>
                      <a:lnTo>
                        <a:pt x="29" y="612"/>
                      </a:lnTo>
                      <a:lnTo>
                        <a:pt x="50" y="602"/>
                      </a:lnTo>
                      <a:lnTo>
                        <a:pt x="60" y="614"/>
                      </a:lnTo>
                      <a:lnTo>
                        <a:pt x="76" y="598"/>
                      </a:lnTo>
                      <a:lnTo>
                        <a:pt x="66" y="572"/>
                      </a:lnTo>
                      <a:lnTo>
                        <a:pt x="71" y="558"/>
                      </a:lnTo>
                      <a:lnTo>
                        <a:pt x="91" y="558"/>
                      </a:lnTo>
                      <a:lnTo>
                        <a:pt x="101" y="547"/>
                      </a:lnTo>
                      <a:lnTo>
                        <a:pt x="81" y="542"/>
                      </a:lnTo>
                      <a:lnTo>
                        <a:pt x="66" y="531"/>
                      </a:lnTo>
                      <a:lnTo>
                        <a:pt x="76" y="521"/>
                      </a:lnTo>
                      <a:lnTo>
                        <a:pt x="123" y="532"/>
                      </a:lnTo>
                      <a:lnTo>
                        <a:pt x="143" y="507"/>
                      </a:lnTo>
                      <a:lnTo>
                        <a:pt x="148" y="496"/>
                      </a:lnTo>
                      <a:lnTo>
                        <a:pt x="143" y="491"/>
                      </a:lnTo>
                      <a:lnTo>
                        <a:pt x="148" y="466"/>
                      </a:lnTo>
                      <a:lnTo>
                        <a:pt x="159" y="456"/>
                      </a:lnTo>
                      <a:lnTo>
                        <a:pt x="174" y="456"/>
                      </a:lnTo>
                      <a:lnTo>
                        <a:pt x="175" y="430"/>
                      </a:lnTo>
                      <a:lnTo>
                        <a:pt x="165" y="425"/>
                      </a:lnTo>
                      <a:lnTo>
                        <a:pt x="170" y="420"/>
                      </a:lnTo>
                      <a:lnTo>
                        <a:pt x="180" y="420"/>
                      </a:lnTo>
                      <a:lnTo>
                        <a:pt x="196" y="425"/>
                      </a:lnTo>
                      <a:lnTo>
                        <a:pt x="211" y="416"/>
                      </a:lnTo>
                      <a:lnTo>
                        <a:pt x="216" y="391"/>
                      </a:lnTo>
                      <a:lnTo>
                        <a:pt x="247" y="406"/>
                      </a:lnTo>
                      <a:lnTo>
                        <a:pt x="267" y="406"/>
                      </a:lnTo>
                      <a:lnTo>
                        <a:pt x="272" y="411"/>
                      </a:lnTo>
                      <a:lnTo>
                        <a:pt x="298" y="401"/>
                      </a:lnTo>
                      <a:lnTo>
                        <a:pt x="304" y="355"/>
                      </a:lnTo>
                      <a:lnTo>
                        <a:pt x="284" y="319"/>
                      </a:lnTo>
                      <a:lnTo>
                        <a:pt x="284" y="289"/>
                      </a:lnTo>
                      <a:lnTo>
                        <a:pt x="273" y="273"/>
                      </a:lnTo>
                      <a:lnTo>
                        <a:pt x="285" y="248"/>
                      </a:lnTo>
                      <a:lnTo>
                        <a:pt x="270" y="243"/>
                      </a:lnTo>
                      <a:lnTo>
                        <a:pt x="254" y="229"/>
                      </a:lnTo>
                      <a:lnTo>
                        <a:pt x="238" y="241"/>
                      </a:lnTo>
                      <a:lnTo>
                        <a:pt x="226" y="276"/>
                      </a:lnTo>
                      <a:lnTo>
                        <a:pt x="222" y="268"/>
                      </a:lnTo>
                      <a:lnTo>
                        <a:pt x="227" y="243"/>
                      </a:lnTo>
                      <a:lnTo>
                        <a:pt x="207" y="235"/>
                      </a:lnTo>
                      <a:lnTo>
                        <a:pt x="208" y="211"/>
                      </a:lnTo>
                      <a:lnTo>
                        <a:pt x="229" y="206"/>
                      </a:lnTo>
                      <a:lnTo>
                        <a:pt x="234" y="202"/>
                      </a:lnTo>
                      <a:lnTo>
                        <a:pt x="254" y="202"/>
                      </a:lnTo>
                      <a:lnTo>
                        <a:pt x="270" y="192"/>
                      </a:lnTo>
                      <a:lnTo>
                        <a:pt x="259" y="161"/>
                      </a:lnTo>
                      <a:lnTo>
                        <a:pt x="264" y="141"/>
                      </a:lnTo>
                      <a:lnTo>
                        <a:pt x="256" y="115"/>
                      </a:lnTo>
                      <a:lnTo>
                        <a:pt x="296" y="69"/>
                      </a:lnTo>
                      <a:lnTo>
                        <a:pt x="369" y="4"/>
                      </a:lnTo>
                      <a:lnTo>
                        <a:pt x="381" y="0"/>
                      </a:lnTo>
                      <a:lnTo>
                        <a:pt x="393" y="10"/>
                      </a:lnTo>
                      <a:lnTo>
                        <a:pt x="405" y="41"/>
                      </a:lnTo>
                      <a:lnTo>
                        <a:pt x="40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8" name="Freeform 190"/>
                <p:cNvSpPr>
                  <a:spLocks/>
                </p:cNvSpPr>
                <p:nvPr/>
              </p:nvSpPr>
              <p:spPr bwMode="auto">
                <a:xfrm>
                  <a:off x="3481707" y="3943950"/>
                  <a:ext cx="847805" cy="710965"/>
                </a:xfrm>
                <a:custGeom>
                  <a:avLst/>
                  <a:gdLst>
                    <a:gd name="T0" fmla="*/ 2147483646 w 1599"/>
                    <a:gd name="T1" fmla="*/ 2147483646 h 1326"/>
                    <a:gd name="T2" fmla="*/ 2147483646 w 1599"/>
                    <a:gd name="T3" fmla="*/ 2147483646 h 1326"/>
                    <a:gd name="T4" fmla="*/ 2147483646 w 1599"/>
                    <a:gd name="T5" fmla="*/ 2147483646 h 1326"/>
                    <a:gd name="T6" fmla="*/ 2147483646 w 1599"/>
                    <a:gd name="T7" fmla="*/ 2147483646 h 1326"/>
                    <a:gd name="T8" fmla="*/ 2147483646 w 1599"/>
                    <a:gd name="T9" fmla="*/ 2147483646 h 1326"/>
                    <a:gd name="T10" fmla="*/ 2147483646 w 1599"/>
                    <a:gd name="T11" fmla="*/ 2147483646 h 1326"/>
                    <a:gd name="T12" fmla="*/ 2147483646 w 1599"/>
                    <a:gd name="T13" fmla="*/ 2147483646 h 1326"/>
                    <a:gd name="T14" fmla="*/ 2147483646 w 1599"/>
                    <a:gd name="T15" fmla="*/ 2147483646 h 1326"/>
                    <a:gd name="T16" fmla="*/ 2147483646 w 1599"/>
                    <a:gd name="T17" fmla="*/ 2147483646 h 1326"/>
                    <a:gd name="T18" fmla="*/ 2147483646 w 1599"/>
                    <a:gd name="T19" fmla="*/ 2147483646 h 1326"/>
                    <a:gd name="T20" fmla="*/ 2147483646 w 1599"/>
                    <a:gd name="T21" fmla="*/ 2147483646 h 1326"/>
                    <a:gd name="T22" fmla="*/ 2147483646 w 1599"/>
                    <a:gd name="T23" fmla="*/ 2147483646 h 1326"/>
                    <a:gd name="T24" fmla="*/ 2147483646 w 1599"/>
                    <a:gd name="T25" fmla="*/ 2147483646 h 1326"/>
                    <a:gd name="T26" fmla="*/ 2147483646 w 1599"/>
                    <a:gd name="T27" fmla="*/ 2147483646 h 1326"/>
                    <a:gd name="T28" fmla="*/ 2147483646 w 1599"/>
                    <a:gd name="T29" fmla="*/ 2147483646 h 1326"/>
                    <a:gd name="T30" fmla="*/ 2147483646 w 1599"/>
                    <a:gd name="T31" fmla="*/ 2147483646 h 1326"/>
                    <a:gd name="T32" fmla="*/ 2147483646 w 1599"/>
                    <a:gd name="T33" fmla="*/ 2147483646 h 1326"/>
                    <a:gd name="T34" fmla="*/ 2147483646 w 1599"/>
                    <a:gd name="T35" fmla="*/ 2147483646 h 1326"/>
                    <a:gd name="T36" fmla="*/ 0 w 1599"/>
                    <a:gd name="T37" fmla="*/ 2147483646 h 1326"/>
                    <a:gd name="T38" fmla="*/ 2147483646 w 1599"/>
                    <a:gd name="T39" fmla="*/ 2147483646 h 1326"/>
                    <a:gd name="T40" fmla="*/ 2147483646 w 1599"/>
                    <a:gd name="T41" fmla="*/ 2147483646 h 1326"/>
                    <a:gd name="T42" fmla="*/ 2147483646 w 1599"/>
                    <a:gd name="T43" fmla="*/ 2147483646 h 1326"/>
                    <a:gd name="T44" fmla="*/ 2147483646 w 1599"/>
                    <a:gd name="T45" fmla="*/ 2147483646 h 1326"/>
                    <a:gd name="T46" fmla="*/ 2147483646 w 1599"/>
                    <a:gd name="T47" fmla="*/ 2147483646 h 1326"/>
                    <a:gd name="T48" fmla="*/ 2147483646 w 1599"/>
                    <a:gd name="T49" fmla="*/ 2147483646 h 1326"/>
                    <a:gd name="T50" fmla="*/ 2147483646 w 1599"/>
                    <a:gd name="T51" fmla="*/ 2147483646 h 1326"/>
                    <a:gd name="T52" fmla="*/ 2147483646 w 1599"/>
                    <a:gd name="T53" fmla="*/ 0 h 1326"/>
                    <a:gd name="T54" fmla="*/ 2147483646 w 1599"/>
                    <a:gd name="T55" fmla="*/ 2147483646 h 1326"/>
                    <a:gd name="T56" fmla="*/ 2147483646 w 1599"/>
                    <a:gd name="T57" fmla="*/ 2147483646 h 1326"/>
                    <a:gd name="T58" fmla="*/ 2147483646 w 1599"/>
                    <a:gd name="T59" fmla="*/ 2147483646 h 1326"/>
                    <a:gd name="T60" fmla="*/ 2147483646 w 1599"/>
                    <a:gd name="T61" fmla="*/ 2147483646 h 1326"/>
                    <a:gd name="T62" fmla="*/ 2147483646 w 1599"/>
                    <a:gd name="T63" fmla="*/ 2147483646 h 1326"/>
                    <a:gd name="T64" fmla="*/ 2147483646 w 1599"/>
                    <a:gd name="T65" fmla="*/ 2147483646 h 1326"/>
                    <a:gd name="T66" fmla="*/ 2147483646 w 1599"/>
                    <a:gd name="T67" fmla="*/ 2147483646 h 1326"/>
                    <a:gd name="T68" fmla="*/ 2147483646 w 1599"/>
                    <a:gd name="T69" fmla="*/ 2147483646 h 1326"/>
                    <a:gd name="T70" fmla="*/ 2147483646 w 1599"/>
                    <a:gd name="T71" fmla="*/ 2147483646 h 1326"/>
                    <a:gd name="T72" fmla="*/ 2147483646 w 1599"/>
                    <a:gd name="T73" fmla="*/ 2147483646 h 1326"/>
                    <a:gd name="T74" fmla="*/ 2147483646 w 1599"/>
                    <a:gd name="T75" fmla="*/ 2147483646 h 1326"/>
                    <a:gd name="T76" fmla="*/ 2147483646 w 1599"/>
                    <a:gd name="T77" fmla="*/ 2147483646 h 1326"/>
                    <a:gd name="T78" fmla="*/ 2147483646 w 1599"/>
                    <a:gd name="T79" fmla="*/ 2147483646 h 1326"/>
                    <a:gd name="T80" fmla="*/ 2147483646 w 1599"/>
                    <a:gd name="T81" fmla="*/ 2147483646 h 1326"/>
                    <a:gd name="T82" fmla="*/ 2147483646 w 1599"/>
                    <a:gd name="T83" fmla="*/ 2147483646 h 1326"/>
                    <a:gd name="T84" fmla="*/ 2147483646 w 1599"/>
                    <a:gd name="T85" fmla="*/ 2147483646 h 1326"/>
                    <a:gd name="T86" fmla="*/ 2147483646 w 1599"/>
                    <a:gd name="T87" fmla="*/ 2147483646 h 1326"/>
                    <a:gd name="T88" fmla="*/ 2147483646 w 1599"/>
                    <a:gd name="T89" fmla="*/ 2147483646 h 1326"/>
                    <a:gd name="T90" fmla="*/ 2147483646 w 1599"/>
                    <a:gd name="T91" fmla="*/ 2147483646 h 1326"/>
                    <a:gd name="T92" fmla="*/ 2147483646 w 1599"/>
                    <a:gd name="T93" fmla="*/ 2147483646 h 13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99"/>
                    <a:gd name="T142" fmla="*/ 0 h 1326"/>
                    <a:gd name="T143" fmla="*/ 1599 w 1599"/>
                    <a:gd name="T144" fmla="*/ 1326 h 13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99" h="1326">
                      <a:moveTo>
                        <a:pt x="1444" y="1196"/>
                      </a:moveTo>
                      <a:lnTo>
                        <a:pt x="1352" y="1241"/>
                      </a:lnTo>
                      <a:lnTo>
                        <a:pt x="1331" y="1236"/>
                      </a:lnTo>
                      <a:lnTo>
                        <a:pt x="1331" y="1215"/>
                      </a:lnTo>
                      <a:lnTo>
                        <a:pt x="1306" y="1220"/>
                      </a:lnTo>
                      <a:lnTo>
                        <a:pt x="1306" y="1210"/>
                      </a:lnTo>
                      <a:lnTo>
                        <a:pt x="1240" y="1220"/>
                      </a:lnTo>
                      <a:lnTo>
                        <a:pt x="1240" y="1204"/>
                      </a:lnTo>
                      <a:lnTo>
                        <a:pt x="1195" y="1212"/>
                      </a:lnTo>
                      <a:lnTo>
                        <a:pt x="1178" y="1183"/>
                      </a:lnTo>
                      <a:lnTo>
                        <a:pt x="1070" y="1243"/>
                      </a:lnTo>
                      <a:lnTo>
                        <a:pt x="1090" y="1264"/>
                      </a:lnTo>
                      <a:lnTo>
                        <a:pt x="1050" y="1264"/>
                      </a:lnTo>
                      <a:lnTo>
                        <a:pt x="1009" y="1238"/>
                      </a:lnTo>
                      <a:lnTo>
                        <a:pt x="932" y="1268"/>
                      </a:lnTo>
                      <a:lnTo>
                        <a:pt x="909" y="1284"/>
                      </a:lnTo>
                      <a:lnTo>
                        <a:pt x="900" y="1264"/>
                      </a:lnTo>
                      <a:lnTo>
                        <a:pt x="867" y="1266"/>
                      </a:lnTo>
                      <a:lnTo>
                        <a:pt x="819" y="1326"/>
                      </a:lnTo>
                      <a:lnTo>
                        <a:pt x="775" y="1310"/>
                      </a:lnTo>
                      <a:lnTo>
                        <a:pt x="802" y="1284"/>
                      </a:lnTo>
                      <a:lnTo>
                        <a:pt x="797" y="1198"/>
                      </a:lnTo>
                      <a:lnTo>
                        <a:pt x="787" y="1187"/>
                      </a:lnTo>
                      <a:lnTo>
                        <a:pt x="812" y="1162"/>
                      </a:lnTo>
                      <a:lnTo>
                        <a:pt x="819" y="1131"/>
                      </a:lnTo>
                      <a:lnTo>
                        <a:pt x="803" y="1120"/>
                      </a:lnTo>
                      <a:lnTo>
                        <a:pt x="769" y="1138"/>
                      </a:lnTo>
                      <a:lnTo>
                        <a:pt x="608" y="1135"/>
                      </a:lnTo>
                      <a:lnTo>
                        <a:pt x="583" y="1059"/>
                      </a:lnTo>
                      <a:lnTo>
                        <a:pt x="460" y="1052"/>
                      </a:lnTo>
                      <a:lnTo>
                        <a:pt x="416" y="918"/>
                      </a:lnTo>
                      <a:lnTo>
                        <a:pt x="309" y="846"/>
                      </a:lnTo>
                      <a:lnTo>
                        <a:pt x="298" y="825"/>
                      </a:lnTo>
                      <a:lnTo>
                        <a:pt x="161" y="778"/>
                      </a:lnTo>
                      <a:lnTo>
                        <a:pt x="39" y="715"/>
                      </a:lnTo>
                      <a:lnTo>
                        <a:pt x="19" y="602"/>
                      </a:lnTo>
                      <a:lnTo>
                        <a:pt x="36" y="546"/>
                      </a:lnTo>
                      <a:lnTo>
                        <a:pt x="0" y="485"/>
                      </a:lnTo>
                      <a:lnTo>
                        <a:pt x="25" y="469"/>
                      </a:lnTo>
                      <a:lnTo>
                        <a:pt x="22" y="439"/>
                      </a:lnTo>
                      <a:lnTo>
                        <a:pt x="57" y="430"/>
                      </a:lnTo>
                      <a:lnTo>
                        <a:pt x="47" y="393"/>
                      </a:lnTo>
                      <a:lnTo>
                        <a:pt x="61" y="380"/>
                      </a:lnTo>
                      <a:lnTo>
                        <a:pt x="140" y="333"/>
                      </a:lnTo>
                      <a:lnTo>
                        <a:pt x="145" y="277"/>
                      </a:lnTo>
                      <a:lnTo>
                        <a:pt x="181" y="273"/>
                      </a:lnTo>
                      <a:lnTo>
                        <a:pt x="192" y="247"/>
                      </a:lnTo>
                      <a:lnTo>
                        <a:pt x="312" y="230"/>
                      </a:lnTo>
                      <a:lnTo>
                        <a:pt x="343" y="127"/>
                      </a:lnTo>
                      <a:lnTo>
                        <a:pt x="358" y="117"/>
                      </a:lnTo>
                      <a:lnTo>
                        <a:pt x="372" y="62"/>
                      </a:lnTo>
                      <a:lnTo>
                        <a:pt x="412" y="54"/>
                      </a:lnTo>
                      <a:lnTo>
                        <a:pt x="414" y="4"/>
                      </a:lnTo>
                      <a:lnTo>
                        <a:pt x="450" y="0"/>
                      </a:lnTo>
                      <a:lnTo>
                        <a:pt x="542" y="47"/>
                      </a:lnTo>
                      <a:lnTo>
                        <a:pt x="566" y="68"/>
                      </a:lnTo>
                      <a:lnTo>
                        <a:pt x="597" y="57"/>
                      </a:lnTo>
                      <a:lnTo>
                        <a:pt x="658" y="88"/>
                      </a:lnTo>
                      <a:lnTo>
                        <a:pt x="653" y="119"/>
                      </a:lnTo>
                      <a:lnTo>
                        <a:pt x="709" y="135"/>
                      </a:lnTo>
                      <a:lnTo>
                        <a:pt x="775" y="130"/>
                      </a:lnTo>
                      <a:lnTo>
                        <a:pt x="837" y="147"/>
                      </a:lnTo>
                      <a:lnTo>
                        <a:pt x="837" y="177"/>
                      </a:lnTo>
                      <a:lnTo>
                        <a:pt x="862" y="198"/>
                      </a:lnTo>
                      <a:lnTo>
                        <a:pt x="908" y="193"/>
                      </a:lnTo>
                      <a:lnTo>
                        <a:pt x="937" y="235"/>
                      </a:lnTo>
                      <a:lnTo>
                        <a:pt x="969" y="230"/>
                      </a:lnTo>
                      <a:lnTo>
                        <a:pt x="974" y="204"/>
                      </a:lnTo>
                      <a:lnTo>
                        <a:pt x="1066" y="153"/>
                      </a:lnTo>
                      <a:lnTo>
                        <a:pt x="1112" y="159"/>
                      </a:lnTo>
                      <a:lnTo>
                        <a:pt x="1143" y="215"/>
                      </a:lnTo>
                      <a:lnTo>
                        <a:pt x="1168" y="219"/>
                      </a:lnTo>
                      <a:lnTo>
                        <a:pt x="1199" y="337"/>
                      </a:lnTo>
                      <a:lnTo>
                        <a:pt x="1178" y="357"/>
                      </a:lnTo>
                      <a:lnTo>
                        <a:pt x="1162" y="423"/>
                      </a:lnTo>
                      <a:lnTo>
                        <a:pt x="1192" y="444"/>
                      </a:lnTo>
                      <a:lnTo>
                        <a:pt x="1315" y="455"/>
                      </a:lnTo>
                      <a:lnTo>
                        <a:pt x="1417" y="492"/>
                      </a:lnTo>
                      <a:lnTo>
                        <a:pt x="1426" y="543"/>
                      </a:lnTo>
                      <a:lnTo>
                        <a:pt x="1456" y="553"/>
                      </a:lnTo>
                      <a:lnTo>
                        <a:pt x="1487" y="650"/>
                      </a:lnTo>
                      <a:lnTo>
                        <a:pt x="1563" y="655"/>
                      </a:lnTo>
                      <a:lnTo>
                        <a:pt x="1578" y="723"/>
                      </a:lnTo>
                      <a:lnTo>
                        <a:pt x="1455" y="819"/>
                      </a:lnTo>
                      <a:lnTo>
                        <a:pt x="1459" y="905"/>
                      </a:lnTo>
                      <a:lnTo>
                        <a:pt x="1556" y="967"/>
                      </a:lnTo>
                      <a:lnTo>
                        <a:pt x="1598" y="971"/>
                      </a:lnTo>
                      <a:lnTo>
                        <a:pt x="1599" y="1022"/>
                      </a:lnTo>
                      <a:lnTo>
                        <a:pt x="1585" y="1057"/>
                      </a:lnTo>
                      <a:lnTo>
                        <a:pt x="1575" y="1038"/>
                      </a:lnTo>
                      <a:lnTo>
                        <a:pt x="1555" y="1081"/>
                      </a:lnTo>
                      <a:lnTo>
                        <a:pt x="1469" y="1147"/>
                      </a:lnTo>
                      <a:lnTo>
                        <a:pt x="1495" y="1167"/>
                      </a:lnTo>
                      <a:lnTo>
                        <a:pt x="1473" y="1213"/>
                      </a:lnTo>
                      <a:lnTo>
                        <a:pt x="1444" y="11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9" name="Freeform 191"/>
                <p:cNvSpPr>
                  <a:spLocks/>
                </p:cNvSpPr>
                <p:nvPr/>
              </p:nvSpPr>
              <p:spPr bwMode="auto">
                <a:xfrm>
                  <a:off x="2810132" y="3850320"/>
                  <a:ext cx="703328" cy="555442"/>
                </a:xfrm>
                <a:custGeom>
                  <a:avLst/>
                  <a:gdLst>
                    <a:gd name="T0" fmla="*/ 2147483646 w 1328"/>
                    <a:gd name="T1" fmla="*/ 2147483646 h 1035"/>
                    <a:gd name="T2" fmla="*/ 2147483646 w 1328"/>
                    <a:gd name="T3" fmla="*/ 2147483646 h 1035"/>
                    <a:gd name="T4" fmla="*/ 2147483646 w 1328"/>
                    <a:gd name="T5" fmla="*/ 2147483646 h 1035"/>
                    <a:gd name="T6" fmla="*/ 2147483646 w 1328"/>
                    <a:gd name="T7" fmla="*/ 2147483646 h 1035"/>
                    <a:gd name="T8" fmla="*/ 2147483646 w 1328"/>
                    <a:gd name="T9" fmla="*/ 2147483646 h 1035"/>
                    <a:gd name="T10" fmla="*/ 2147483646 w 1328"/>
                    <a:gd name="T11" fmla="*/ 2147483646 h 1035"/>
                    <a:gd name="T12" fmla="*/ 2147483646 w 1328"/>
                    <a:gd name="T13" fmla="*/ 2147483646 h 1035"/>
                    <a:gd name="T14" fmla="*/ 2147483646 w 1328"/>
                    <a:gd name="T15" fmla="*/ 2147483646 h 1035"/>
                    <a:gd name="T16" fmla="*/ 2147483646 w 1328"/>
                    <a:gd name="T17" fmla="*/ 2147483646 h 1035"/>
                    <a:gd name="T18" fmla="*/ 2147483646 w 1328"/>
                    <a:gd name="T19" fmla="*/ 2147483646 h 1035"/>
                    <a:gd name="T20" fmla="*/ 2147483646 w 1328"/>
                    <a:gd name="T21" fmla="*/ 2147483646 h 1035"/>
                    <a:gd name="T22" fmla="*/ 2147483646 w 1328"/>
                    <a:gd name="T23" fmla="*/ 2147483646 h 1035"/>
                    <a:gd name="T24" fmla="*/ 2147483646 w 1328"/>
                    <a:gd name="T25" fmla="*/ 2147483646 h 1035"/>
                    <a:gd name="T26" fmla="*/ 2147483646 w 1328"/>
                    <a:gd name="T27" fmla="*/ 2147483646 h 1035"/>
                    <a:gd name="T28" fmla="*/ 2147483646 w 1328"/>
                    <a:gd name="T29" fmla="*/ 2147483646 h 1035"/>
                    <a:gd name="T30" fmla="*/ 2147483646 w 1328"/>
                    <a:gd name="T31" fmla="*/ 2147483646 h 1035"/>
                    <a:gd name="T32" fmla="*/ 2147483646 w 1328"/>
                    <a:gd name="T33" fmla="*/ 2147483646 h 1035"/>
                    <a:gd name="T34" fmla="*/ 2147483646 w 1328"/>
                    <a:gd name="T35" fmla="*/ 2147483646 h 1035"/>
                    <a:gd name="T36" fmla="*/ 2147483646 w 1328"/>
                    <a:gd name="T37" fmla="*/ 2147483646 h 1035"/>
                    <a:gd name="T38" fmla="*/ 2147483646 w 1328"/>
                    <a:gd name="T39" fmla="*/ 2147483646 h 1035"/>
                    <a:gd name="T40" fmla="*/ 2147483646 w 1328"/>
                    <a:gd name="T41" fmla="*/ 2147483646 h 1035"/>
                    <a:gd name="T42" fmla="*/ 2147483646 w 1328"/>
                    <a:gd name="T43" fmla="*/ 2147483646 h 1035"/>
                    <a:gd name="T44" fmla="*/ 2147483646 w 1328"/>
                    <a:gd name="T45" fmla="*/ 2147483646 h 1035"/>
                    <a:gd name="T46" fmla="*/ 2147483646 w 1328"/>
                    <a:gd name="T47" fmla="*/ 2147483646 h 1035"/>
                    <a:gd name="T48" fmla="*/ 2147483646 w 1328"/>
                    <a:gd name="T49" fmla="*/ 2147483646 h 1035"/>
                    <a:gd name="T50" fmla="*/ 2147483646 w 1328"/>
                    <a:gd name="T51" fmla="*/ 2147483646 h 1035"/>
                    <a:gd name="T52" fmla="*/ 2147483646 w 1328"/>
                    <a:gd name="T53" fmla="*/ 2147483646 h 1035"/>
                    <a:gd name="T54" fmla="*/ 2147483646 w 1328"/>
                    <a:gd name="T55" fmla="*/ 2147483646 h 1035"/>
                    <a:gd name="T56" fmla="*/ 2147483646 w 1328"/>
                    <a:gd name="T57" fmla="*/ 2147483646 h 1035"/>
                    <a:gd name="T58" fmla="*/ 2147483646 w 1328"/>
                    <a:gd name="T59" fmla="*/ 2147483646 h 1035"/>
                    <a:gd name="T60" fmla="*/ 2147483646 w 1328"/>
                    <a:gd name="T61" fmla="*/ 2147483646 h 1035"/>
                    <a:gd name="T62" fmla="*/ 2147483646 w 1328"/>
                    <a:gd name="T63" fmla="*/ 2147483646 h 1035"/>
                    <a:gd name="T64" fmla="*/ 2147483646 w 1328"/>
                    <a:gd name="T65" fmla="*/ 2147483646 h 1035"/>
                    <a:gd name="T66" fmla="*/ 2147483646 w 1328"/>
                    <a:gd name="T67" fmla="*/ 2147483646 h 1035"/>
                    <a:gd name="T68" fmla="*/ 2147483646 w 1328"/>
                    <a:gd name="T69" fmla="*/ 2147483646 h 1035"/>
                    <a:gd name="T70" fmla="*/ 2147483646 w 1328"/>
                    <a:gd name="T71" fmla="*/ 2147483646 h 1035"/>
                    <a:gd name="T72" fmla="*/ 2147483646 w 1328"/>
                    <a:gd name="T73" fmla="*/ 2147483646 h 1035"/>
                    <a:gd name="T74" fmla="*/ 2147483646 w 1328"/>
                    <a:gd name="T75" fmla="*/ 2147483646 h 1035"/>
                    <a:gd name="T76" fmla="*/ 2147483646 w 1328"/>
                    <a:gd name="T77" fmla="*/ 2147483646 h 1035"/>
                    <a:gd name="T78" fmla="*/ 2147483646 w 1328"/>
                    <a:gd name="T79" fmla="*/ 2147483646 h 1035"/>
                    <a:gd name="T80" fmla="*/ 2147483646 w 1328"/>
                    <a:gd name="T81" fmla="*/ 2147483646 h 1035"/>
                    <a:gd name="T82" fmla="*/ 2147483646 w 1328"/>
                    <a:gd name="T83" fmla="*/ 2147483646 h 1035"/>
                    <a:gd name="T84" fmla="*/ 2147483646 w 1328"/>
                    <a:gd name="T85" fmla="*/ 2147483646 h 1035"/>
                    <a:gd name="T86" fmla="*/ 2147483646 w 1328"/>
                    <a:gd name="T87" fmla="*/ 2147483646 h 1035"/>
                    <a:gd name="T88" fmla="*/ 2147483646 w 1328"/>
                    <a:gd name="T89" fmla="*/ 2147483646 h 1035"/>
                    <a:gd name="T90" fmla="*/ 2147483646 w 1328"/>
                    <a:gd name="T91" fmla="*/ 2147483646 h 1035"/>
                    <a:gd name="T92" fmla="*/ 2147483646 w 1328"/>
                    <a:gd name="T93" fmla="*/ 2147483646 h 1035"/>
                    <a:gd name="T94" fmla="*/ 2147483646 w 1328"/>
                    <a:gd name="T95" fmla="*/ 2147483646 h 10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28"/>
                    <a:gd name="T145" fmla="*/ 0 h 1035"/>
                    <a:gd name="T146" fmla="*/ 1328 w 1328"/>
                    <a:gd name="T147" fmla="*/ 1035 h 10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28" h="1035">
                      <a:moveTo>
                        <a:pt x="350" y="86"/>
                      </a:moveTo>
                      <a:lnTo>
                        <a:pt x="375" y="106"/>
                      </a:lnTo>
                      <a:lnTo>
                        <a:pt x="389" y="128"/>
                      </a:lnTo>
                      <a:lnTo>
                        <a:pt x="405" y="138"/>
                      </a:lnTo>
                      <a:lnTo>
                        <a:pt x="462" y="113"/>
                      </a:lnTo>
                      <a:lnTo>
                        <a:pt x="472" y="72"/>
                      </a:lnTo>
                      <a:lnTo>
                        <a:pt x="513" y="78"/>
                      </a:lnTo>
                      <a:lnTo>
                        <a:pt x="513" y="88"/>
                      </a:lnTo>
                      <a:lnTo>
                        <a:pt x="549" y="94"/>
                      </a:lnTo>
                      <a:lnTo>
                        <a:pt x="600" y="85"/>
                      </a:lnTo>
                      <a:lnTo>
                        <a:pt x="605" y="74"/>
                      </a:lnTo>
                      <a:lnTo>
                        <a:pt x="620" y="80"/>
                      </a:lnTo>
                      <a:lnTo>
                        <a:pt x="636" y="95"/>
                      </a:lnTo>
                      <a:lnTo>
                        <a:pt x="656" y="100"/>
                      </a:lnTo>
                      <a:lnTo>
                        <a:pt x="734" y="50"/>
                      </a:lnTo>
                      <a:lnTo>
                        <a:pt x="754" y="67"/>
                      </a:lnTo>
                      <a:lnTo>
                        <a:pt x="815" y="57"/>
                      </a:lnTo>
                      <a:lnTo>
                        <a:pt x="821" y="41"/>
                      </a:lnTo>
                      <a:lnTo>
                        <a:pt x="821" y="21"/>
                      </a:lnTo>
                      <a:lnTo>
                        <a:pt x="810" y="11"/>
                      </a:lnTo>
                      <a:lnTo>
                        <a:pt x="810" y="0"/>
                      </a:lnTo>
                      <a:lnTo>
                        <a:pt x="841" y="6"/>
                      </a:lnTo>
                      <a:lnTo>
                        <a:pt x="851" y="7"/>
                      </a:lnTo>
                      <a:lnTo>
                        <a:pt x="866" y="17"/>
                      </a:lnTo>
                      <a:lnTo>
                        <a:pt x="861" y="43"/>
                      </a:lnTo>
                      <a:lnTo>
                        <a:pt x="928" y="48"/>
                      </a:lnTo>
                      <a:lnTo>
                        <a:pt x="923" y="68"/>
                      </a:lnTo>
                      <a:lnTo>
                        <a:pt x="952" y="100"/>
                      </a:lnTo>
                      <a:lnTo>
                        <a:pt x="988" y="95"/>
                      </a:lnTo>
                      <a:lnTo>
                        <a:pt x="988" y="120"/>
                      </a:lnTo>
                      <a:lnTo>
                        <a:pt x="1023" y="110"/>
                      </a:lnTo>
                      <a:lnTo>
                        <a:pt x="1018" y="141"/>
                      </a:lnTo>
                      <a:lnTo>
                        <a:pt x="1034" y="156"/>
                      </a:lnTo>
                      <a:lnTo>
                        <a:pt x="1049" y="188"/>
                      </a:lnTo>
                      <a:lnTo>
                        <a:pt x="1063" y="213"/>
                      </a:lnTo>
                      <a:lnTo>
                        <a:pt x="1078" y="229"/>
                      </a:lnTo>
                      <a:lnTo>
                        <a:pt x="1073" y="239"/>
                      </a:lnTo>
                      <a:lnTo>
                        <a:pt x="1093" y="295"/>
                      </a:lnTo>
                      <a:lnTo>
                        <a:pt x="1083" y="310"/>
                      </a:lnTo>
                      <a:lnTo>
                        <a:pt x="1097" y="336"/>
                      </a:lnTo>
                      <a:lnTo>
                        <a:pt x="1107" y="341"/>
                      </a:lnTo>
                      <a:lnTo>
                        <a:pt x="1123" y="331"/>
                      </a:lnTo>
                      <a:lnTo>
                        <a:pt x="1133" y="346"/>
                      </a:lnTo>
                      <a:lnTo>
                        <a:pt x="1118" y="361"/>
                      </a:lnTo>
                      <a:lnTo>
                        <a:pt x="1123" y="372"/>
                      </a:lnTo>
                      <a:lnTo>
                        <a:pt x="1128" y="387"/>
                      </a:lnTo>
                      <a:lnTo>
                        <a:pt x="1133" y="398"/>
                      </a:lnTo>
                      <a:lnTo>
                        <a:pt x="1102" y="407"/>
                      </a:lnTo>
                      <a:lnTo>
                        <a:pt x="1118" y="412"/>
                      </a:lnTo>
                      <a:lnTo>
                        <a:pt x="1128" y="412"/>
                      </a:lnTo>
                      <a:lnTo>
                        <a:pt x="1138" y="429"/>
                      </a:lnTo>
                      <a:lnTo>
                        <a:pt x="1147" y="439"/>
                      </a:lnTo>
                      <a:lnTo>
                        <a:pt x="1184" y="429"/>
                      </a:lnTo>
                      <a:lnTo>
                        <a:pt x="1193" y="460"/>
                      </a:lnTo>
                      <a:lnTo>
                        <a:pt x="1203" y="455"/>
                      </a:lnTo>
                      <a:lnTo>
                        <a:pt x="1213" y="465"/>
                      </a:lnTo>
                      <a:lnTo>
                        <a:pt x="1218" y="470"/>
                      </a:lnTo>
                      <a:lnTo>
                        <a:pt x="1218" y="480"/>
                      </a:lnTo>
                      <a:lnTo>
                        <a:pt x="1218" y="490"/>
                      </a:lnTo>
                      <a:lnTo>
                        <a:pt x="1239" y="497"/>
                      </a:lnTo>
                      <a:lnTo>
                        <a:pt x="1249" y="502"/>
                      </a:lnTo>
                      <a:lnTo>
                        <a:pt x="1264" y="507"/>
                      </a:lnTo>
                      <a:lnTo>
                        <a:pt x="1285" y="517"/>
                      </a:lnTo>
                      <a:lnTo>
                        <a:pt x="1300" y="522"/>
                      </a:lnTo>
                      <a:lnTo>
                        <a:pt x="1310" y="532"/>
                      </a:lnTo>
                      <a:lnTo>
                        <a:pt x="1320" y="537"/>
                      </a:lnTo>
                      <a:lnTo>
                        <a:pt x="1326" y="548"/>
                      </a:lnTo>
                      <a:lnTo>
                        <a:pt x="1328" y="554"/>
                      </a:lnTo>
                      <a:lnTo>
                        <a:pt x="1314" y="567"/>
                      </a:lnTo>
                      <a:lnTo>
                        <a:pt x="1258" y="592"/>
                      </a:lnTo>
                      <a:lnTo>
                        <a:pt x="1170" y="622"/>
                      </a:lnTo>
                      <a:lnTo>
                        <a:pt x="1079" y="569"/>
                      </a:lnTo>
                      <a:lnTo>
                        <a:pt x="1049" y="569"/>
                      </a:lnTo>
                      <a:lnTo>
                        <a:pt x="1017" y="585"/>
                      </a:lnTo>
                      <a:lnTo>
                        <a:pt x="928" y="530"/>
                      </a:lnTo>
                      <a:lnTo>
                        <a:pt x="914" y="509"/>
                      </a:lnTo>
                      <a:lnTo>
                        <a:pt x="856" y="493"/>
                      </a:lnTo>
                      <a:lnTo>
                        <a:pt x="858" y="476"/>
                      </a:lnTo>
                      <a:lnTo>
                        <a:pt x="877" y="455"/>
                      </a:lnTo>
                      <a:lnTo>
                        <a:pt x="882" y="420"/>
                      </a:lnTo>
                      <a:lnTo>
                        <a:pt x="870" y="389"/>
                      </a:lnTo>
                      <a:lnTo>
                        <a:pt x="858" y="379"/>
                      </a:lnTo>
                      <a:lnTo>
                        <a:pt x="846" y="383"/>
                      </a:lnTo>
                      <a:lnTo>
                        <a:pt x="773" y="448"/>
                      </a:lnTo>
                      <a:lnTo>
                        <a:pt x="733" y="494"/>
                      </a:lnTo>
                      <a:lnTo>
                        <a:pt x="741" y="520"/>
                      </a:lnTo>
                      <a:lnTo>
                        <a:pt x="736" y="540"/>
                      </a:lnTo>
                      <a:lnTo>
                        <a:pt x="747" y="571"/>
                      </a:lnTo>
                      <a:lnTo>
                        <a:pt x="731" y="581"/>
                      </a:lnTo>
                      <a:lnTo>
                        <a:pt x="711" y="581"/>
                      </a:lnTo>
                      <a:lnTo>
                        <a:pt x="706" y="585"/>
                      </a:lnTo>
                      <a:lnTo>
                        <a:pt x="685" y="590"/>
                      </a:lnTo>
                      <a:lnTo>
                        <a:pt x="684" y="614"/>
                      </a:lnTo>
                      <a:lnTo>
                        <a:pt x="704" y="622"/>
                      </a:lnTo>
                      <a:lnTo>
                        <a:pt x="699" y="647"/>
                      </a:lnTo>
                      <a:lnTo>
                        <a:pt x="703" y="655"/>
                      </a:lnTo>
                      <a:lnTo>
                        <a:pt x="715" y="620"/>
                      </a:lnTo>
                      <a:lnTo>
                        <a:pt x="731" y="608"/>
                      </a:lnTo>
                      <a:lnTo>
                        <a:pt x="747" y="622"/>
                      </a:lnTo>
                      <a:lnTo>
                        <a:pt x="762" y="627"/>
                      </a:lnTo>
                      <a:lnTo>
                        <a:pt x="750" y="652"/>
                      </a:lnTo>
                      <a:lnTo>
                        <a:pt x="761" y="668"/>
                      </a:lnTo>
                      <a:lnTo>
                        <a:pt x="761" y="698"/>
                      </a:lnTo>
                      <a:lnTo>
                        <a:pt x="781" y="734"/>
                      </a:lnTo>
                      <a:lnTo>
                        <a:pt x="775" y="780"/>
                      </a:lnTo>
                      <a:lnTo>
                        <a:pt x="749" y="790"/>
                      </a:lnTo>
                      <a:lnTo>
                        <a:pt x="744" y="785"/>
                      </a:lnTo>
                      <a:lnTo>
                        <a:pt x="724" y="785"/>
                      </a:lnTo>
                      <a:lnTo>
                        <a:pt x="693" y="770"/>
                      </a:lnTo>
                      <a:lnTo>
                        <a:pt x="688" y="795"/>
                      </a:lnTo>
                      <a:lnTo>
                        <a:pt x="673" y="804"/>
                      </a:lnTo>
                      <a:lnTo>
                        <a:pt x="657" y="799"/>
                      </a:lnTo>
                      <a:lnTo>
                        <a:pt x="647" y="799"/>
                      </a:lnTo>
                      <a:lnTo>
                        <a:pt x="642" y="804"/>
                      </a:lnTo>
                      <a:lnTo>
                        <a:pt x="652" y="809"/>
                      </a:lnTo>
                      <a:lnTo>
                        <a:pt x="651" y="835"/>
                      </a:lnTo>
                      <a:lnTo>
                        <a:pt x="636" y="835"/>
                      </a:lnTo>
                      <a:lnTo>
                        <a:pt x="625" y="845"/>
                      </a:lnTo>
                      <a:lnTo>
                        <a:pt x="620" y="870"/>
                      </a:lnTo>
                      <a:lnTo>
                        <a:pt x="625" y="875"/>
                      </a:lnTo>
                      <a:lnTo>
                        <a:pt x="620" y="886"/>
                      </a:lnTo>
                      <a:lnTo>
                        <a:pt x="600" y="911"/>
                      </a:lnTo>
                      <a:lnTo>
                        <a:pt x="553" y="900"/>
                      </a:lnTo>
                      <a:lnTo>
                        <a:pt x="543" y="910"/>
                      </a:lnTo>
                      <a:lnTo>
                        <a:pt x="558" y="921"/>
                      </a:lnTo>
                      <a:lnTo>
                        <a:pt x="578" y="926"/>
                      </a:lnTo>
                      <a:lnTo>
                        <a:pt x="568" y="937"/>
                      </a:lnTo>
                      <a:lnTo>
                        <a:pt x="548" y="937"/>
                      </a:lnTo>
                      <a:lnTo>
                        <a:pt x="543" y="951"/>
                      </a:lnTo>
                      <a:lnTo>
                        <a:pt x="553" y="977"/>
                      </a:lnTo>
                      <a:lnTo>
                        <a:pt x="537" y="993"/>
                      </a:lnTo>
                      <a:lnTo>
                        <a:pt x="527" y="981"/>
                      </a:lnTo>
                      <a:lnTo>
                        <a:pt x="506" y="991"/>
                      </a:lnTo>
                      <a:lnTo>
                        <a:pt x="488" y="1035"/>
                      </a:lnTo>
                      <a:lnTo>
                        <a:pt x="466" y="1032"/>
                      </a:lnTo>
                      <a:lnTo>
                        <a:pt x="453" y="1007"/>
                      </a:lnTo>
                      <a:lnTo>
                        <a:pt x="430" y="976"/>
                      </a:lnTo>
                      <a:lnTo>
                        <a:pt x="403" y="951"/>
                      </a:lnTo>
                      <a:lnTo>
                        <a:pt x="387" y="943"/>
                      </a:lnTo>
                      <a:lnTo>
                        <a:pt x="359" y="910"/>
                      </a:lnTo>
                      <a:lnTo>
                        <a:pt x="346" y="917"/>
                      </a:lnTo>
                      <a:lnTo>
                        <a:pt x="346" y="932"/>
                      </a:lnTo>
                      <a:lnTo>
                        <a:pt x="327" y="915"/>
                      </a:lnTo>
                      <a:lnTo>
                        <a:pt x="293" y="924"/>
                      </a:lnTo>
                      <a:lnTo>
                        <a:pt x="282" y="872"/>
                      </a:lnTo>
                      <a:lnTo>
                        <a:pt x="272" y="865"/>
                      </a:lnTo>
                      <a:lnTo>
                        <a:pt x="267" y="835"/>
                      </a:lnTo>
                      <a:lnTo>
                        <a:pt x="262" y="829"/>
                      </a:lnTo>
                      <a:lnTo>
                        <a:pt x="268" y="809"/>
                      </a:lnTo>
                      <a:lnTo>
                        <a:pt x="279" y="799"/>
                      </a:lnTo>
                      <a:lnTo>
                        <a:pt x="268" y="794"/>
                      </a:lnTo>
                      <a:lnTo>
                        <a:pt x="258" y="799"/>
                      </a:lnTo>
                      <a:lnTo>
                        <a:pt x="247" y="804"/>
                      </a:lnTo>
                      <a:lnTo>
                        <a:pt x="238" y="784"/>
                      </a:lnTo>
                      <a:lnTo>
                        <a:pt x="222" y="773"/>
                      </a:lnTo>
                      <a:lnTo>
                        <a:pt x="207" y="773"/>
                      </a:lnTo>
                      <a:lnTo>
                        <a:pt x="202" y="762"/>
                      </a:lnTo>
                      <a:lnTo>
                        <a:pt x="192" y="757"/>
                      </a:lnTo>
                      <a:lnTo>
                        <a:pt x="192" y="731"/>
                      </a:lnTo>
                      <a:lnTo>
                        <a:pt x="207" y="701"/>
                      </a:lnTo>
                      <a:lnTo>
                        <a:pt x="152" y="665"/>
                      </a:lnTo>
                      <a:lnTo>
                        <a:pt x="152" y="650"/>
                      </a:lnTo>
                      <a:lnTo>
                        <a:pt x="106" y="653"/>
                      </a:lnTo>
                      <a:lnTo>
                        <a:pt x="111" y="623"/>
                      </a:lnTo>
                      <a:lnTo>
                        <a:pt x="96" y="608"/>
                      </a:lnTo>
                      <a:lnTo>
                        <a:pt x="66" y="618"/>
                      </a:lnTo>
                      <a:lnTo>
                        <a:pt x="55" y="576"/>
                      </a:lnTo>
                      <a:lnTo>
                        <a:pt x="62" y="540"/>
                      </a:lnTo>
                      <a:lnTo>
                        <a:pt x="0" y="489"/>
                      </a:lnTo>
                      <a:lnTo>
                        <a:pt x="21" y="484"/>
                      </a:lnTo>
                      <a:lnTo>
                        <a:pt x="11" y="469"/>
                      </a:lnTo>
                      <a:lnTo>
                        <a:pt x="17" y="440"/>
                      </a:lnTo>
                      <a:lnTo>
                        <a:pt x="48" y="397"/>
                      </a:lnTo>
                      <a:lnTo>
                        <a:pt x="63" y="407"/>
                      </a:lnTo>
                      <a:lnTo>
                        <a:pt x="94" y="382"/>
                      </a:lnTo>
                      <a:lnTo>
                        <a:pt x="68" y="377"/>
                      </a:lnTo>
                      <a:lnTo>
                        <a:pt x="74" y="361"/>
                      </a:lnTo>
                      <a:lnTo>
                        <a:pt x="69" y="346"/>
                      </a:lnTo>
                      <a:lnTo>
                        <a:pt x="90" y="331"/>
                      </a:lnTo>
                      <a:lnTo>
                        <a:pt x="100" y="300"/>
                      </a:lnTo>
                      <a:lnTo>
                        <a:pt x="85" y="290"/>
                      </a:lnTo>
                      <a:lnTo>
                        <a:pt x="91" y="264"/>
                      </a:lnTo>
                      <a:lnTo>
                        <a:pt x="142" y="240"/>
                      </a:lnTo>
                      <a:lnTo>
                        <a:pt x="122" y="230"/>
                      </a:lnTo>
                      <a:lnTo>
                        <a:pt x="127" y="220"/>
                      </a:lnTo>
                      <a:lnTo>
                        <a:pt x="183" y="220"/>
                      </a:lnTo>
                      <a:lnTo>
                        <a:pt x="213" y="211"/>
                      </a:lnTo>
                      <a:lnTo>
                        <a:pt x="208" y="231"/>
                      </a:lnTo>
                      <a:lnTo>
                        <a:pt x="239" y="242"/>
                      </a:lnTo>
                      <a:lnTo>
                        <a:pt x="249" y="221"/>
                      </a:lnTo>
                      <a:lnTo>
                        <a:pt x="270" y="226"/>
                      </a:lnTo>
                      <a:lnTo>
                        <a:pt x="285" y="216"/>
                      </a:lnTo>
                      <a:lnTo>
                        <a:pt x="308" y="224"/>
                      </a:lnTo>
                      <a:lnTo>
                        <a:pt x="318" y="162"/>
                      </a:lnTo>
                      <a:lnTo>
                        <a:pt x="350" y="8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0" name="Freeform 199"/>
                <p:cNvSpPr>
                  <a:spLocks/>
                </p:cNvSpPr>
                <p:nvPr/>
              </p:nvSpPr>
              <p:spPr bwMode="auto">
                <a:xfrm>
                  <a:off x="3146020" y="2579349"/>
                  <a:ext cx="9542" cy="8053"/>
                </a:xfrm>
                <a:custGeom>
                  <a:avLst/>
                  <a:gdLst>
                    <a:gd name="T0" fmla="*/ 2147483646 w 17"/>
                    <a:gd name="T1" fmla="*/ 0 h 15"/>
                    <a:gd name="T2" fmla="*/ 2147483646 w 17"/>
                    <a:gd name="T3" fmla="*/ 2147483646 h 15"/>
                    <a:gd name="T4" fmla="*/ 0 w 17"/>
                    <a:gd name="T5" fmla="*/ 2147483646 h 15"/>
                    <a:gd name="T6" fmla="*/ 2147483646 w 17"/>
                    <a:gd name="T7" fmla="*/ 2147483646 h 15"/>
                    <a:gd name="T8" fmla="*/ 2147483646 w 17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5"/>
                    <a:gd name="T17" fmla="*/ 17 w 17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5">
                      <a:moveTo>
                        <a:pt x="14" y="0"/>
                      </a:moveTo>
                      <a:lnTo>
                        <a:pt x="17" y="5"/>
                      </a:lnTo>
                      <a:lnTo>
                        <a:pt x="0" y="15"/>
                      </a:lnTo>
                      <a:lnTo>
                        <a:pt x="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1" name="Freeform 209"/>
                <p:cNvSpPr>
                  <a:spLocks/>
                </p:cNvSpPr>
                <p:nvPr/>
              </p:nvSpPr>
              <p:spPr bwMode="auto">
                <a:xfrm>
                  <a:off x="3317783" y="2245949"/>
                  <a:ext cx="30218" cy="54761"/>
                </a:xfrm>
                <a:custGeom>
                  <a:avLst/>
                  <a:gdLst>
                    <a:gd name="T0" fmla="*/ 2147483646 w 56"/>
                    <a:gd name="T1" fmla="*/ 0 h 102"/>
                    <a:gd name="T2" fmla="*/ 2147483646 w 56"/>
                    <a:gd name="T3" fmla="*/ 2147483646 h 102"/>
                    <a:gd name="T4" fmla="*/ 2147483646 w 56"/>
                    <a:gd name="T5" fmla="*/ 2147483646 h 102"/>
                    <a:gd name="T6" fmla="*/ 2147483646 w 56"/>
                    <a:gd name="T7" fmla="*/ 2147483646 h 102"/>
                    <a:gd name="T8" fmla="*/ 2147483646 w 56"/>
                    <a:gd name="T9" fmla="*/ 2147483646 h 102"/>
                    <a:gd name="T10" fmla="*/ 2147483646 w 56"/>
                    <a:gd name="T11" fmla="*/ 2147483646 h 102"/>
                    <a:gd name="T12" fmla="*/ 2147483646 w 56"/>
                    <a:gd name="T13" fmla="*/ 2147483646 h 102"/>
                    <a:gd name="T14" fmla="*/ 2147483646 w 56"/>
                    <a:gd name="T15" fmla="*/ 2147483646 h 102"/>
                    <a:gd name="T16" fmla="*/ 2147483646 w 56"/>
                    <a:gd name="T17" fmla="*/ 2147483646 h 102"/>
                    <a:gd name="T18" fmla="*/ 2147483646 w 56"/>
                    <a:gd name="T19" fmla="*/ 2147483646 h 102"/>
                    <a:gd name="T20" fmla="*/ 2147483646 w 56"/>
                    <a:gd name="T21" fmla="*/ 2147483646 h 102"/>
                    <a:gd name="T22" fmla="*/ 2147483646 w 56"/>
                    <a:gd name="T23" fmla="*/ 2147483646 h 102"/>
                    <a:gd name="T24" fmla="*/ 2147483646 w 56"/>
                    <a:gd name="T25" fmla="*/ 2147483646 h 102"/>
                    <a:gd name="T26" fmla="*/ 0 w 56"/>
                    <a:gd name="T27" fmla="*/ 2147483646 h 102"/>
                    <a:gd name="T28" fmla="*/ 2147483646 w 56"/>
                    <a:gd name="T29" fmla="*/ 0 h 10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6"/>
                    <a:gd name="T46" fmla="*/ 0 h 102"/>
                    <a:gd name="T47" fmla="*/ 56 w 56"/>
                    <a:gd name="T48" fmla="*/ 102 h 10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6" h="102">
                      <a:moveTo>
                        <a:pt x="5" y="0"/>
                      </a:moveTo>
                      <a:lnTo>
                        <a:pt x="47" y="3"/>
                      </a:lnTo>
                      <a:lnTo>
                        <a:pt x="56" y="20"/>
                      </a:lnTo>
                      <a:lnTo>
                        <a:pt x="53" y="33"/>
                      </a:lnTo>
                      <a:lnTo>
                        <a:pt x="44" y="25"/>
                      </a:lnTo>
                      <a:lnTo>
                        <a:pt x="41" y="34"/>
                      </a:lnTo>
                      <a:lnTo>
                        <a:pt x="47" y="53"/>
                      </a:lnTo>
                      <a:lnTo>
                        <a:pt x="56" y="45"/>
                      </a:lnTo>
                      <a:lnTo>
                        <a:pt x="53" y="59"/>
                      </a:lnTo>
                      <a:lnTo>
                        <a:pt x="33" y="80"/>
                      </a:lnTo>
                      <a:lnTo>
                        <a:pt x="21" y="77"/>
                      </a:lnTo>
                      <a:lnTo>
                        <a:pt x="4" y="102"/>
                      </a:lnTo>
                      <a:lnTo>
                        <a:pt x="16" y="25"/>
                      </a:lnTo>
                      <a:lnTo>
                        <a:pt x="0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2" name="Freeform 212"/>
                <p:cNvSpPr>
                  <a:spLocks/>
                </p:cNvSpPr>
                <p:nvPr/>
              </p:nvSpPr>
              <p:spPr bwMode="auto">
                <a:xfrm>
                  <a:off x="3400484" y="2434393"/>
                  <a:ext cx="12723" cy="16106"/>
                </a:xfrm>
                <a:custGeom>
                  <a:avLst/>
                  <a:gdLst>
                    <a:gd name="T0" fmla="*/ 0 w 23"/>
                    <a:gd name="T1" fmla="*/ 2147483646 h 30"/>
                    <a:gd name="T2" fmla="*/ 2147483646 w 23"/>
                    <a:gd name="T3" fmla="*/ 0 h 30"/>
                    <a:gd name="T4" fmla="*/ 2147483646 w 23"/>
                    <a:gd name="T5" fmla="*/ 2147483646 h 30"/>
                    <a:gd name="T6" fmla="*/ 2147483646 w 23"/>
                    <a:gd name="T7" fmla="*/ 2147483646 h 30"/>
                    <a:gd name="T8" fmla="*/ 2147483646 w 23"/>
                    <a:gd name="T9" fmla="*/ 2147483646 h 30"/>
                    <a:gd name="T10" fmla="*/ 2147483646 w 23"/>
                    <a:gd name="T11" fmla="*/ 2147483646 h 30"/>
                    <a:gd name="T12" fmla="*/ 0 w 23"/>
                    <a:gd name="T13" fmla="*/ 2147483646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30"/>
                    <a:gd name="T23" fmla="*/ 23 w 2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30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18" y="12"/>
                      </a:lnTo>
                      <a:lnTo>
                        <a:pt x="23" y="30"/>
                      </a:lnTo>
                      <a:lnTo>
                        <a:pt x="17" y="22"/>
                      </a:lnTo>
                      <a:lnTo>
                        <a:pt x="8" y="2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3" name="Freeform 214"/>
                <p:cNvSpPr>
                  <a:spLocks/>
                </p:cNvSpPr>
                <p:nvPr/>
              </p:nvSpPr>
              <p:spPr bwMode="auto">
                <a:xfrm>
                  <a:off x="3856930" y="1938320"/>
                  <a:ext cx="11132" cy="6443"/>
                </a:xfrm>
                <a:custGeom>
                  <a:avLst/>
                  <a:gdLst>
                    <a:gd name="T0" fmla="*/ 2147483646 w 21"/>
                    <a:gd name="T1" fmla="*/ 2147483646 h 12"/>
                    <a:gd name="T2" fmla="*/ 2147483646 w 21"/>
                    <a:gd name="T3" fmla="*/ 2147483646 h 12"/>
                    <a:gd name="T4" fmla="*/ 2147483646 w 21"/>
                    <a:gd name="T5" fmla="*/ 2147483646 h 12"/>
                    <a:gd name="T6" fmla="*/ 0 w 21"/>
                    <a:gd name="T7" fmla="*/ 0 h 12"/>
                    <a:gd name="T8" fmla="*/ 2147483646 w 21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12"/>
                    <a:gd name="T17" fmla="*/ 21 w 21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12">
                      <a:moveTo>
                        <a:pt x="21" y="2"/>
                      </a:moveTo>
                      <a:lnTo>
                        <a:pt x="21" y="12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4" name="Freeform 215"/>
                <p:cNvSpPr>
                  <a:spLocks/>
                </p:cNvSpPr>
                <p:nvPr/>
              </p:nvSpPr>
              <p:spPr bwMode="auto">
                <a:xfrm>
                  <a:off x="3893509" y="1935099"/>
                  <a:ext cx="23857" cy="11274"/>
                </a:xfrm>
                <a:custGeom>
                  <a:avLst/>
                  <a:gdLst>
                    <a:gd name="T0" fmla="*/ 0 w 43"/>
                    <a:gd name="T1" fmla="*/ 0 h 22"/>
                    <a:gd name="T2" fmla="*/ 2147483646 w 43"/>
                    <a:gd name="T3" fmla="*/ 2147483646 h 22"/>
                    <a:gd name="T4" fmla="*/ 2147483646 w 43"/>
                    <a:gd name="T5" fmla="*/ 2147483646 h 22"/>
                    <a:gd name="T6" fmla="*/ 2147483646 w 43"/>
                    <a:gd name="T7" fmla="*/ 2147483646 h 22"/>
                    <a:gd name="T8" fmla="*/ 0 w 43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22"/>
                    <a:gd name="T17" fmla="*/ 43 w 43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22">
                      <a:moveTo>
                        <a:pt x="0" y="0"/>
                      </a:moveTo>
                      <a:lnTo>
                        <a:pt x="41" y="5"/>
                      </a:lnTo>
                      <a:lnTo>
                        <a:pt x="43" y="12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5" name="Freeform 192"/>
                <p:cNvSpPr>
                  <a:spLocks/>
                </p:cNvSpPr>
                <p:nvPr/>
              </p:nvSpPr>
              <p:spPr bwMode="auto">
                <a:xfrm>
                  <a:off x="2654542" y="2206210"/>
                  <a:ext cx="938300" cy="703031"/>
                </a:xfrm>
                <a:custGeom>
                  <a:avLst/>
                  <a:gdLst>
                    <a:gd name="T0" fmla="*/ 2147483646 w 1769"/>
                    <a:gd name="T1" fmla="*/ 2147483646 h 1311"/>
                    <a:gd name="T2" fmla="*/ 2147483646 w 1769"/>
                    <a:gd name="T3" fmla="*/ 2147483646 h 1311"/>
                    <a:gd name="T4" fmla="*/ 2147483646 w 1769"/>
                    <a:gd name="T5" fmla="*/ 2147483646 h 1311"/>
                    <a:gd name="T6" fmla="*/ 2147483646 w 1769"/>
                    <a:gd name="T7" fmla="*/ 2147483646 h 1311"/>
                    <a:gd name="T8" fmla="*/ 2147483646 w 1769"/>
                    <a:gd name="T9" fmla="*/ 2147483646 h 1311"/>
                    <a:gd name="T10" fmla="*/ 2147483646 w 1769"/>
                    <a:gd name="T11" fmla="*/ 2147483646 h 1311"/>
                    <a:gd name="T12" fmla="*/ 2147483646 w 1769"/>
                    <a:gd name="T13" fmla="*/ 2147483646 h 1311"/>
                    <a:gd name="T14" fmla="*/ 2147483646 w 1769"/>
                    <a:gd name="T15" fmla="*/ 2147483646 h 1311"/>
                    <a:gd name="T16" fmla="*/ 2147483646 w 1769"/>
                    <a:gd name="T17" fmla="*/ 2147483646 h 1311"/>
                    <a:gd name="T18" fmla="*/ 2147483646 w 1769"/>
                    <a:gd name="T19" fmla="*/ 2147483646 h 1311"/>
                    <a:gd name="T20" fmla="*/ 2147483646 w 1769"/>
                    <a:gd name="T21" fmla="*/ 2147483646 h 1311"/>
                    <a:gd name="T22" fmla="*/ 2147483646 w 1769"/>
                    <a:gd name="T23" fmla="*/ 2147483646 h 1311"/>
                    <a:gd name="T24" fmla="*/ 2147483646 w 1769"/>
                    <a:gd name="T25" fmla="*/ 2147483646 h 1311"/>
                    <a:gd name="T26" fmla="*/ 0 w 1769"/>
                    <a:gd name="T27" fmla="*/ 2147483646 h 1311"/>
                    <a:gd name="T28" fmla="*/ 2147483646 w 1769"/>
                    <a:gd name="T29" fmla="*/ 2147483646 h 1311"/>
                    <a:gd name="T30" fmla="*/ 2147483646 w 1769"/>
                    <a:gd name="T31" fmla="*/ 2147483646 h 1311"/>
                    <a:gd name="T32" fmla="*/ 2147483646 w 1769"/>
                    <a:gd name="T33" fmla="*/ 2147483646 h 1311"/>
                    <a:gd name="T34" fmla="*/ 2147483646 w 1769"/>
                    <a:gd name="T35" fmla="*/ 2147483646 h 1311"/>
                    <a:gd name="T36" fmla="*/ 2147483646 w 1769"/>
                    <a:gd name="T37" fmla="*/ 2147483646 h 1311"/>
                    <a:gd name="T38" fmla="*/ 2147483646 w 1769"/>
                    <a:gd name="T39" fmla="*/ 2147483646 h 1311"/>
                    <a:gd name="T40" fmla="*/ 2147483646 w 1769"/>
                    <a:gd name="T41" fmla="*/ 2147483646 h 1311"/>
                    <a:gd name="T42" fmla="*/ 2147483646 w 1769"/>
                    <a:gd name="T43" fmla="*/ 2147483646 h 1311"/>
                    <a:gd name="T44" fmla="*/ 2147483646 w 1769"/>
                    <a:gd name="T45" fmla="*/ 2147483646 h 1311"/>
                    <a:gd name="T46" fmla="*/ 2147483646 w 1769"/>
                    <a:gd name="T47" fmla="*/ 2147483646 h 1311"/>
                    <a:gd name="T48" fmla="*/ 2147483646 w 1769"/>
                    <a:gd name="T49" fmla="*/ 2147483646 h 1311"/>
                    <a:gd name="T50" fmla="*/ 2147483646 w 1769"/>
                    <a:gd name="T51" fmla="*/ 2147483646 h 1311"/>
                    <a:gd name="T52" fmla="*/ 2147483646 w 1769"/>
                    <a:gd name="T53" fmla="*/ 2147483646 h 1311"/>
                    <a:gd name="T54" fmla="*/ 2147483646 w 1769"/>
                    <a:gd name="T55" fmla="*/ 2147483646 h 1311"/>
                    <a:gd name="T56" fmla="*/ 2147483646 w 1769"/>
                    <a:gd name="T57" fmla="*/ 2147483646 h 1311"/>
                    <a:gd name="T58" fmla="*/ 2147483646 w 1769"/>
                    <a:gd name="T59" fmla="*/ 2147483646 h 1311"/>
                    <a:gd name="T60" fmla="*/ 2147483646 w 1769"/>
                    <a:gd name="T61" fmla="*/ 2147483646 h 1311"/>
                    <a:gd name="T62" fmla="*/ 2147483646 w 1769"/>
                    <a:gd name="T63" fmla="*/ 2147483646 h 1311"/>
                    <a:gd name="T64" fmla="*/ 2147483646 w 1769"/>
                    <a:gd name="T65" fmla="*/ 2147483646 h 1311"/>
                    <a:gd name="T66" fmla="*/ 2147483646 w 1769"/>
                    <a:gd name="T67" fmla="*/ 2147483646 h 1311"/>
                    <a:gd name="T68" fmla="*/ 2147483646 w 1769"/>
                    <a:gd name="T69" fmla="*/ 2147483646 h 1311"/>
                    <a:gd name="T70" fmla="*/ 2147483646 w 1769"/>
                    <a:gd name="T71" fmla="*/ 2147483646 h 1311"/>
                    <a:gd name="T72" fmla="*/ 2147483646 w 1769"/>
                    <a:gd name="T73" fmla="*/ 2147483646 h 1311"/>
                    <a:gd name="T74" fmla="*/ 2147483646 w 1769"/>
                    <a:gd name="T75" fmla="*/ 2147483646 h 1311"/>
                    <a:gd name="T76" fmla="*/ 2147483646 w 1769"/>
                    <a:gd name="T77" fmla="*/ 2147483646 h 1311"/>
                    <a:gd name="T78" fmla="*/ 2147483646 w 1769"/>
                    <a:gd name="T79" fmla="*/ 2147483646 h 1311"/>
                    <a:gd name="T80" fmla="*/ 2147483646 w 1769"/>
                    <a:gd name="T81" fmla="*/ 2147483646 h 1311"/>
                    <a:gd name="T82" fmla="*/ 2147483646 w 1769"/>
                    <a:gd name="T83" fmla="*/ 2147483646 h 1311"/>
                    <a:gd name="T84" fmla="*/ 2147483646 w 1769"/>
                    <a:gd name="T85" fmla="*/ 2147483646 h 1311"/>
                    <a:gd name="T86" fmla="*/ 2147483646 w 1769"/>
                    <a:gd name="T87" fmla="*/ 2147483646 h 1311"/>
                    <a:gd name="T88" fmla="*/ 2147483646 w 1769"/>
                    <a:gd name="T89" fmla="*/ 2147483646 h 1311"/>
                    <a:gd name="T90" fmla="*/ 2147483646 w 1769"/>
                    <a:gd name="T91" fmla="*/ 2147483646 h 1311"/>
                    <a:gd name="T92" fmla="*/ 2147483646 w 1769"/>
                    <a:gd name="T93" fmla="*/ 2147483646 h 1311"/>
                    <a:gd name="T94" fmla="*/ 2147483646 w 1769"/>
                    <a:gd name="T95" fmla="*/ 2147483646 h 1311"/>
                    <a:gd name="T96" fmla="*/ 2147483646 w 1769"/>
                    <a:gd name="T97" fmla="*/ 2147483646 h 1311"/>
                    <a:gd name="T98" fmla="*/ 2147483646 w 1769"/>
                    <a:gd name="T99" fmla="*/ 2147483646 h 1311"/>
                    <a:gd name="T100" fmla="*/ 2147483646 w 1769"/>
                    <a:gd name="T101" fmla="*/ 2147483646 h 1311"/>
                    <a:gd name="T102" fmla="*/ 2147483646 w 1769"/>
                    <a:gd name="T103" fmla="*/ 2147483646 h 1311"/>
                    <a:gd name="T104" fmla="*/ 2147483646 w 1769"/>
                    <a:gd name="T105" fmla="*/ 2147483646 h 1311"/>
                    <a:gd name="T106" fmla="*/ 2147483646 w 1769"/>
                    <a:gd name="T107" fmla="*/ 2147483646 h 1311"/>
                    <a:gd name="T108" fmla="*/ 2147483646 w 1769"/>
                    <a:gd name="T109" fmla="*/ 2147483646 h 1311"/>
                    <a:gd name="T110" fmla="*/ 2147483646 w 1769"/>
                    <a:gd name="T111" fmla="*/ 2147483646 h 1311"/>
                    <a:gd name="T112" fmla="*/ 2147483646 w 1769"/>
                    <a:gd name="T113" fmla="*/ 2147483646 h 1311"/>
                    <a:gd name="T114" fmla="*/ 2147483646 w 1769"/>
                    <a:gd name="T115" fmla="*/ 2147483646 h 1311"/>
                    <a:gd name="T116" fmla="*/ 2147483646 w 1769"/>
                    <a:gd name="T117" fmla="*/ 2147483646 h 1311"/>
                    <a:gd name="T118" fmla="*/ 2147483646 w 1769"/>
                    <a:gd name="T119" fmla="*/ 2147483646 h 1311"/>
                    <a:gd name="T120" fmla="*/ 2147483646 w 1769"/>
                    <a:gd name="T121" fmla="*/ 2147483646 h 1311"/>
                    <a:gd name="T122" fmla="*/ 2147483646 w 1769"/>
                    <a:gd name="T123" fmla="*/ 2147483646 h 1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69"/>
                    <a:gd name="T187" fmla="*/ 0 h 1311"/>
                    <a:gd name="T188" fmla="*/ 1769 w 1769"/>
                    <a:gd name="T189" fmla="*/ 1311 h 1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69" h="1311">
                      <a:moveTo>
                        <a:pt x="1703" y="1056"/>
                      </a:moveTo>
                      <a:lnTo>
                        <a:pt x="1709" y="1073"/>
                      </a:lnTo>
                      <a:lnTo>
                        <a:pt x="1695" y="1079"/>
                      </a:lnTo>
                      <a:lnTo>
                        <a:pt x="1702" y="1096"/>
                      </a:lnTo>
                      <a:lnTo>
                        <a:pt x="1744" y="1140"/>
                      </a:lnTo>
                      <a:lnTo>
                        <a:pt x="1737" y="1152"/>
                      </a:lnTo>
                      <a:lnTo>
                        <a:pt x="1734" y="1200"/>
                      </a:lnTo>
                      <a:lnTo>
                        <a:pt x="1697" y="1218"/>
                      </a:lnTo>
                      <a:lnTo>
                        <a:pt x="1686" y="1207"/>
                      </a:lnTo>
                      <a:lnTo>
                        <a:pt x="1666" y="1217"/>
                      </a:lnTo>
                      <a:lnTo>
                        <a:pt x="1634" y="1191"/>
                      </a:lnTo>
                      <a:lnTo>
                        <a:pt x="1609" y="1215"/>
                      </a:lnTo>
                      <a:lnTo>
                        <a:pt x="1577" y="1221"/>
                      </a:lnTo>
                      <a:lnTo>
                        <a:pt x="1544" y="1252"/>
                      </a:lnTo>
                      <a:lnTo>
                        <a:pt x="1527" y="1273"/>
                      </a:lnTo>
                      <a:lnTo>
                        <a:pt x="1513" y="1263"/>
                      </a:lnTo>
                      <a:lnTo>
                        <a:pt x="1496" y="1278"/>
                      </a:lnTo>
                      <a:lnTo>
                        <a:pt x="1477" y="1251"/>
                      </a:lnTo>
                      <a:lnTo>
                        <a:pt x="1415" y="1277"/>
                      </a:lnTo>
                      <a:lnTo>
                        <a:pt x="1405" y="1307"/>
                      </a:lnTo>
                      <a:lnTo>
                        <a:pt x="1263" y="1311"/>
                      </a:lnTo>
                      <a:lnTo>
                        <a:pt x="1058" y="1173"/>
                      </a:lnTo>
                      <a:lnTo>
                        <a:pt x="745" y="953"/>
                      </a:lnTo>
                      <a:lnTo>
                        <a:pt x="695" y="911"/>
                      </a:lnTo>
                      <a:lnTo>
                        <a:pt x="601" y="797"/>
                      </a:lnTo>
                      <a:lnTo>
                        <a:pt x="563" y="791"/>
                      </a:lnTo>
                      <a:lnTo>
                        <a:pt x="562" y="784"/>
                      </a:lnTo>
                      <a:lnTo>
                        <a:pt x="537" y="784"/>
                      </a:lnTo>
                      <a:lnTo>
                        <a:pt x="509" y="811"/>
                      </a:lnTo>
                      <a:lnTo>
                        <a:pt x="244" y="765"/>
                      </a:lnTo>
                      <a:lnTo>
                        <a:pt x="234" y="745"/>
                      </a:lnTo>
                      <a:lnTo>
                        <a:pt x="194" y="704"/>
                      </a:lnTo>
                      <a:lnTo>
                        <a:pt x="128" y="713"/>
                      </a:lnTo>
                      <a:lnTo>
                        <a:pt x="122" y="723"/>
                      </a:lnTo>
                      <a:lnTo>
                        <a:pt x="101" y="722"/>
                      </a:lnTo>
                      <a:lnTo>
                        <a:pt x="67" y="676"/>
                      </a:lnTo>
                      <a:lnTo>
                        <a:pt x="69" y="599"/>
                      </a:lnTo>
                      <a:lnTo>
                        <a:pt x="59" y="599"/>
                      </a:lnTo>
                      <a:lnTo>
                        <a:pt x="49" y="557"/>
                      </a:lnTo>
                      <a:lnTo>
                        <a:pt x="28" y="557"/>
                      </a:lnTo>
                      <a:lnTo>
                        <a:pt x="25" y="517"/>
                      </a:lnTo>
                      <a:lnTo>
                        <a:pt x="0" y="455"/>
                      </a:lnTo>
                      <a:lnTo>
                        <a:pt x="2" y="403"/>
                      </a:lnTo>
                      <a:lnTo>
                        <a:pt x="72" y="388"/>
                      </a:lnTo>
                      <a:lnTo>
                        <a:pt x="77" y="358"/>
                      </a:lnTo>
                      <a:lnTo>
                        <a:pt x="97" y="355"/>
                      </a:lnTo>
                      <a:lnTo>
                        <a:pt x="114" y="334"/>
                      </a:lnTo>
                      <a:lnTo>
                        <a:pt x="131" y="286"/>
                      </a:lnTo>
                      <a:lnTo>
                        <a:pt x="118" y="254"/>
                      </a:lnTo>
                      <a:lnTo>
                        <a:pt x="125" y="240"/>
                      </a:lnTo>
                      <a:lnTo>
                        <a:pt x="225" y="195"/>
                      </a:lnTo>
                      <a:lnTo>
                        <a:pt x="271" y="162"/>
                      </a:lnTo>
                      <a:lnTo>
                        <a:pt x="289" y="163"/>
                      </a:lnTo>
                      <a:lnTo>
                        <a:pt x="286" y="148"/>
                      </a:lnTo>
                      <a:lnTo>
                        <a:pt x="323" y="121"/>
                      </a:lnTo>
                      <a:lnTo>
                        <a:pt x="346" y="0"/>
                      </a:lnTo>
                      <a:lnTo>
                        <a:pt x="356" y="15"/>
                      </a:lnTo>
                      <a:lnTo>
                        <a:pt x="375" y="88"/>
                      </a:lnTo>
                      <a:lnTo>
                        <a:pt x="423" y="130"/>
                      </a:lnTo>
                      <a:lnTo>
                        <a:pt x="448" y="182"/>
                      </a:lnTo>
                      <a:lnTo>
                        <a:pt x="430" y="256"/>
                      </a:lnTo>
                      <a:lnTo>
                        <a:pt x="430" y="284"/>
                      </a:lnTo>
                      <a:lnTo>
                        <a:pt x="386" y="342"/>
                      </a:lnTo>
                      <a:lnTo>
                        <a:pt x="329" y="293"/>
                      </a:lnTo>
                      <a:lnTo>
                        <a:pt x="286" y="277"/>
                      </a:lnTo>
                      <a:lnTo>
                        <a:pt x="281" y="288"/>
                      </a:lnTo>
                      <a:lnTo>
                        <a:pt x="222" y="296"/>
                      </a:lnTo>
                      <a:lnTo>
                        <a:pt x="203" y="311"/>
                      </a:lnTo>
                      <a:lnTo>
                        <a:pt x="202" y="389"/>
                      </a:lnTo>
                      <a:lnTo>
                        <a:pt x="189" y="407"/>
                      </a:lnTo>
                      <a:lnTo>
                        <a:pt x="190" y="457"/>
                      </a:lnTo>
                      <a:lnTo>
                        <a:pt x="227" y="483"/>
                      </a:lnTo>
                      <a:lnTo>
                        <a:pt x="208" y="491"/>
                      </a:lnTo>
                      <a:lnTo>
                        <a:pt x="289" y="537"/>
                      </a:lnTo>
                      <a:lnTo>
                        <a:pt x="329" y="533"/>
                      </a:lnTo>
                      <a:lnTo>
                        <a:pt x="416" y="459"/>
                      </a:lnTo>
                      <a:lnTo>
                        <a:pt x="443" y="453"/>
                      </a:lnTo>
                      <a:lnTo>
                        <a:pt x="439" y="463"/>
                      </a:lnTo>
                      <a:lnTo>
                        <a:pt x="467" y="463"/>
                      </a:lnTo>
                      <a:lnTo>
                        <a:pt x="468" y="480"/>
                      </a:lnTo>
                      <a:lnTo>
                        <a:pt x="486" y="481"/>
                      </a:lnTo>
                      <a:lnTo>
                        <a:pt x="498" y="525"/>
                      </a:lnTo>
                      <a:lnTo>
                        <a:pt x="502" y="483"/>
                      </a:lnTo>
                      <a:lnTo>
                        <a:pt x="511" y="478"/>
                      </a:lnTo>
                      <a:lnTo>
                        <a:pt x="521" y="444"/>
                      </a:lnTo>
                      <a:lnTo>
                        <a:pt x="536" y="480"/>
                      </a:lnTo>
                      <a:lnTo>
                        <a:pt x="572" y="499"/>
                      </a:lnTo>
                      <a:lnTo>
                        <a:pt x="625" y="500"/>
                      </a:lnTo>
                      <a:lnTo>
                        <a:pt x="607" y="508"/>
                      </a:lnTo>
                      <a:lnTo>
                        <a:pt x="613" y="511"/>
                      </a:lnTo>
                      <a:lnTo>
                        <a:pt x="634" y="500"/>
                      </a:lnTo>
                      <a:lnTo>
                        <a:pt x="693" y="496"/>
                      </a:lnTo>
                      <a:lnTo>
                        <a:pt x="729" y="501"/>
                      </a:lnTo>
                      <a:lnTo>
                        <a:pt x="777" y="529"/>
                      </a:lnTo>
                      <a:lnTo>
                        <a:pt x="794" y="525"/>
                      </a:lnTo>
                      <a:lnTo>
                        <a:pt x="842" y="537"/>
                      </a:lnTo>
                      <a:lnTo>
                        <a:pt x="842" y="543"/>
                      </a:lnTo>
                      <a:lnTo>
                        <a:pt x="819" y="546"/>
                      </a:lnTo>
                      <a:lnTo>
                        <a:pt x="826" y="551"/>
                      </a:lnTo>
                      <a:lnTo>
                        <a:pt x="824" y="568"/>
                      </a:lnTo>
                      <a:lnTo>
                        <a:pt x="806" y="576"/>
                      </a:lnTo>
                      <a:lnTo>
                        <a:pt x="820" y="591"/>
                      </a:lnTo>
                      <a:lnTo>
                        <a:pt x="854" y="591"/>
                      </a:lnTo>
                      <a:lnTo>
                        <a:pt x="866" y="555"/>
                      </a:lnTo>
                      <a:lnTo>
                        <a:pt x="880" y="555"/>
                      </a:lnTo>
                      <a:lnTo>
                        <a:pt x="871" y="545"/>
                      </a:lnTo>
                      <a:lnTo>
                        <a:pt x="898" y="540"/>
                      </a:lnTo>
                      <a:lnTo>
                        <a:pt x="1008" y="561"/>
                      </a:lnTo>
                      <a:lnTo>
                        <a:pt x="1051" y="594"/>
                      </a:lnTo>
                      <a:lnTo>
                        <a:pt x="972" y="568"/>
                      </a:lnTo>
                      <a:lnTo>
                        <a:pt x="972" y="578"/>
                      </a:lnTo>
                      <a:lnTo>
                        <a:pt x="988" y="579"/>
                      </a:lnTo>
                      <a:lnTo>
                        <a:pt x="991" y="588"/>
                      </a:lnTo>
                      <a:lnTo>
                        <a:pt x="939" y="621"/>
                      </a:lnTo>
                      <a:lnTo>
                        <a:pt x="937" y="636"/>
                      </a:lnTo>
                      <a:lnTo>
                        <a:pt x="919" y="662"/>
                      </a:lnTo>
                      <a:lnTo>
                        <a:pt x="905" y="668"/>
                      </a:lnTo>
                      <a:lnTo>
                        <a:pt x="902" y="652"/>
                      </a:lnTo>
                      <a:lnTo>
                        <a:pt x="869" y="648"/>
                      </a:lnTo>
                      <a:lnTo>
                        <a:pt x="865" y="666"/>
                      </a:lnTo>
                      <a:lnTo>
                        <a:pt x="875" y="666"/>
                      </a:lnTo>
                      <a:lnTo>
                        <a:pt x="898" y="700"/>
                      </a:lnTo>
                      <a:lnTo>
                        <a:pt x="929" y="690"/>
                      </a:lnTo>
                      <a:lnTo>
                        <a:pt x="920" y="713"/>
                      </a:lnTo>
                      <a:lnTo>
                        <a:pt x="926" y="718"/>
                      </a:lnTo>
                      <a:lnTo>
                        <a:pt x="945" y="714"/>
                      </a:lnTo>
                      <a:lnTo>
                        <a:pt x="939" y="742"/>
                      </a:lnTo>
                      <a:lnTo>
                        <a:pt x="948" y="760"/>
                      </a:lnTo>
                      <a:lnTo>
                        <a:pt x="996" y="712"/>
                      </a:lnTo>
                      <a:lnTo>
                        <a:pt x="1000" y="721"/>
                      </a:lnTo>
                      <a:lnTo>
                        <a:pt x="1041" y="713"/>
                      </a:lnTo>
                      <a:lnTo>
                        <a:pt x="1069" y="732"/>
                      </a:lnTo>
                      <a:lnTo>
                        <a:pt x="1099" y="733"/>
                      </a:lnTo>
                      <a:lnTo>
                        <a:pt x="1110" y="760"/>
                      </a:lnTo>
                      <a:lnTo>
                        <a:pt x="1133" y="772"/>
                      </a:lnTo>
                      <a:lnTo>
                        <a:pt x="1162" y="819"/>
                      </a:lnTo>
                      <a:lnTo>
                        <a:pt x="1179" y="807"/>
                      </a:lnTo>
                      <a:lnTo>
                        <a:pt x="1215" y="800"/>
                      </a:lnTo>
                      <a:lnTo>
                        <a:pt x="1226" y="807"/>
                      </a:lnTo>
                      <a:lnTo>
                        <a:pt x="1252" y="798"/>
                      </a:lnTo>
                      <a:lnTo>
                        <a:pt x="1263" y="801"/>
                      </a:lnTo>
                      <a:lnTo>
                        <a:pt x="1258" y="830"/>
                      </a:lnTo>
                      <a:lnTo>
                        <a:pt x="1269" y="833"/>
                      </a:lnTo>
                      <a:lnTo>
                        <a:pt x="1266" y="814"/>
                      </a:lnTo>
                      <a:lnTo>
                        <a:pt x="1277" y="804"/>
                      </a:lnTo>
                      <a:lnTo>
                        <a:pt x="1306" y="804"/>
                      </a:lnTo>
                      <a:lnTo>
                        <a:pt x="1347" y="814"/>
                      </a:lnTo>
                      <a:lnTo>
                        <a:pt x="1348" y="833"/>
                      </a:lnTo>
                      <a:lnTo>
                        <a:pt x="1338" y="826"/>
                      </a:lnTo>
                      <a:lnTo>
                        <a:pt x="1323" y="828"/>
                      </a:lnTo>
                      <a:lnTo>
                        <a:pt x="1331" y="856"/>
                      </a:lnTo>
                      <a:lnTo>
                        <a:pt x="1326" y="894"/>
                      </a:lnTo>
                      <a:lnTo>
                        <a:pt x="1304" y="885"/>
                      </a:lnTo>
                      <a:lnTo>
                        <a:pt x="1299" y="893"/>
                      </a:lnTo>
                      <a:lnTo>
                        <a:pt x="1281" y="894"/>
                      </a:lnTo>
                      <a:lnTo>
                        <a:pt x="1280" y="907"/>
                      </a:lnTo>
                      <a:lnTo>
                        <a:pt x="1264" y="922"/>
                      </a:lnTo>
                      <a:lnTo>
                        <a:pt x="1296" y="969"/>
                      </a:lnTo>
                      <a:lnTo>
                        <a:pt x="1324" y="960"/>
                      </a:lnTo>
                      <a:lnTo>
                        <a:pt x="1341" y="918"/>
                      </a:lnTo>
                      <a:lnTo>
                        <a:pt x="1366" y="916"/>
                      </a:lnTo>
                      <a:lnTo>
                        <a:pt x="1374" y="930"/>
                      </a:lnTo>
                      <a:lnTo>
                        <a:pt x="1399" y="941"/>
                      </a:lnTo>
                      <a:lnTo>
                        <a:pt x="1452" y="922"/>
                      </a:lnTo>
                      <a:lnTo>
                        <a:pt x="1480" y="879"/>
                      </a:lnTo>
                      <a:lnTo>
                        <a:pt x="1476" y="866"/>
                      </a:lnTo>
                      <a:lnTo>
                        <a:pt x="1467" y="871"/>
                      </a:lnTo>
                      <a:lnTo>
                        <a:pt x="1458" y="867"/>
                      </a:lnTo>
                      <a:lnTo>
                        <a:pt x="1476" y="838"/>
                      </a:lnTo>
                      <a:lnTo>
                        <a:pt x="1490" y="760"/>
                      </a:lnTo>
                      <a:lnTo>
                        <a:pt x="1498" y="749"/>
                      </a:lnTo>
                      <a:lnTo>
                        <a:pt x="1523" y="758"/>
                      </a:lnTo>
                      <a:lnTo>
                        <a:pt x="1528" y="765"/>
                      </a:lnTo>
                      <a:lnTo>
                        <a:pt x="1541" y="755"/>
                      </a:lnTo>
                      <a:lnTo>
                        <a:pt x="1549" y="758"/>
                      </a:lnTo>
                      <a:lnTo>
                        <a:pt x="1551" y="742"/>
                      </a:lnTo>
                      <a:lnTo>
                        <a:pt x="1568" y="737"/>
                      </a:lnTo>
                      <a:lnTo>
                        <a:pt x="1584" y="747"/>
                      </a:lnTo>
                      <a:lnTo>
                        <a:pt x="1604" y="793"/>
                      </a:lnTo>
                      <a:lnTo>
                        <a:pt x="1681" y="848"/>
                      </a:lnTo>
                      <a:lnTo>
                        <a:pt x="1717" y="885"/>
                      </a:lnTo>
                      <a:lnTo>
                        <a:pt x="1766" y="981"/>
                      </a:lnTo>
                      <a:lnTo>
                        <a:pt x="1769" y="1015"/>
                      </a:lnTo>
                      <a:lnTo>
                        <a:pt x="1762" y="1011"/>
                      </a:lnTo>
                      <a:lnTo>
                        <a:pt x="1743" y="1038"/>
                      </a:lnTo>
                      <a:lnTo>
                        <a:pt x="1749" y="1045"/>
                      </a:lnTo>
                      <a:lnTo>
                        <a:pt x="1703" y="105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6" name="Freeform 193"/>
                <p:cNvSpPr>
                  <a:spLocks/>
                </p:cNvSpPr>
                <p:nvPr/>
              </p:nvSpPr>
              <p:spPr bwMode="auto">
                <a:xfrm>
                  <a:off x="2996522" y="2310374"/>
                  <a:ext cx="98605" cy="83753"/>
                </a:xfrm>
                <a:custGeom>
                  <a:avLst/>
                  <a:gdLst>
                    <a:gd name="T0" fmla="*/ 2147483646 w 187"/>
                    <a:gd name="T1" fmla="*/ 2147483646 h 156"/>
                    <a:gd name="T2" fmla="*/ 2147483646 w 187"/>
                    <a:gd name="T3" fmla="*/ 2147483646 h 156"/>
                    <a:gd name="T4" fmla="*/ 2147483646 w 187"/>
                    <a:gd name="T5" fmla="*/ 2147483646 h 156"/>
                    <a:gd name="T6" fmla="*/ 2147483646 w 187"/>
                    <a:gd name="T7" fmla="*/ 0 h 156"/>
                    <a:gd name="T8" fmla="*/ 2147483646 w 187"/>
                    <a:gd name="T9" fmla="*/ 2147483646 h 156"/>
                    <a:gd name="T10" fmla="*/ 2147483646 w 187"/>
                    <a:gd name="T11" fmla="*/ 2147483646 h 156"/>
                    <a:gd name="T12" fmla="*/ 2147483646 w 187"/>
                    <a:gd name="T13" fmla="*/ 2147483646 h 156"/>
                    <a:gd name="T14" fmla="*/ 2147483646 w 187"/>
                    <a:gd name="T15" fmla="*/ 2147483646 h 156"/>
                    <a:gd name="T16" fmla="*/ 2147483646 w 187"/>
                    <a:gd name="T17" fmla="*/ 2147483646 h 156"/>
                    <a:gd name="T18" fmla="*/ 2147483646 w 187"/>
                    <a:gd name="T19" fmla="*/ 2147483646 h 156"/>
                    <a:gd name="T20" fmla="*/ 2147483646 w 187"/>
                    <a:gd name="T21" fmla="*/ 2147483646 h 156"/>
                    <a:gd name="T22" fmla="*/ 0 w 187"/>
                    <a:gd name="T23" fmla="*/ 2147483646 h 156"/>
                    <a:gd name="T24" fmla="*/ 2147483646 w 187"/>
                    <a:gd name="T25" fmla="*/ 2147483646 h 156"/>
                    <a:gd name="T26" fmla="*/ 2147483646 w 187"/>
                    <a:gd name="T27" fmla="*/ 2147483646 h 1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7"/>
                    <a:gd name="T43" fmla="*/ 0 h 156"/>
                    <a:gd name="T44" fmla="*/ 187 w 187"/>
                    <a:gd name="T45" fmla="*/ 156 h 1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7" h="156">
                      <a:moveTo>
                        <a:pt x="41" y="46"/>
                      </a:moveTo>
                      <a:lnTo>
                        <a:pt x="43" y="35"/>
                      </a:lnTo>
                      <a:lnTo>
                        <a:pt x="78" y="12"/>
                      </a:lnTo>
                      <a:lnTo>
                        <a:pt x="113" y="0"/>
                      </a:lnTo>
                      <a:lnTo>
                        <a:pt x="155" y="13"/>
                      </a:lnTo>
                      <a:lnTo>
                        <a:pt x="187" y="59"/>
                      </a:lnTo>
                      <a:lnTo>
                        <a:pt x="175" y="138"/>
                      </a:lnTo>
                      <a:lnTo>
                        <a:pt x="166" y="146"/>
                      </a:lnTo>
                      <a:lnTo>
                        <a:pt x="161" y="138"/>
                      </a:lnTo>
                      <a:lnTo>
                        <a:pt x="111" y="156"/>
                      </a:lnTo>
                      <a:lnTo>
                        <a:pt x="54" y="152"/>
                      </a:lnTo>
                      <a:lnTo>
                        <a:pt x="0" y="116"/>
                      </a:lnTo>
                      <a:lnTo>
                        <a:pt x="16" y="62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7" name="Freeform 194"/>
                <p:cNvSpPr>
                  <a:spLocks/>
                </p:cNvSpPr>
                <p:nvPr/>
              </p:nvSpPr>
              <p:spPr bwMode="auto">
                <a:xfrm>
                  <a:off x="3422750" y="2493986"/>
                  <a:ext cx="58845" cy="111134"/>
                </a:xfrm>
                <a:custGeom>
                  <a:avLst/>
                  <a:gdLst>
                    <a:gd name="T0" fmla="*/ 2147483646 w 112"/>
                    <a:gd name="T1" fmla="*/ 2147483646 h 209"/>
                    <a:gd name="T2" fmla="*/ 2147483646 w 112"/>
                    <a:gd name="T3" fmla="*/ 2147483646 h 209"/>
                    <a:gd name="T4" fmla="*/ 2147483646 w 112"/>
                    <a:gd name="T5" fmla="*/ 2147483646 h 209"/>
                    <a:gd name="T6" fmla="*/ 2147483646 w 112"/>
                    <a:gd name="T7" fmla="*/ 2147483646 h 209"/>
                    <a:gd name="T8" fmla="*/ 2147483646 w 112"/>
                    <a:gd name="T9" fmla="*/ 2147483646 h 209"/>
                    <a:gd name="T10" fmla="*/ 2147483646 w 112"/>
                    <a:gd name="T11" fmla="*/ 2147483646 h 209"/>
                    <a:gd name="T12" fmla="*/ 0 w 112"/>
                    <a:gd name="T13" fmla="*/ 2147483646 h 209"/>
                    <a:gd name="T14" fmla="*/ 2147483646 w 112"/>
                    <a:gd name="T15" fmla="*/ 2147483646 h 209"/>
                    <a:gd name="T16" fmla="*/ 2147483646 w 112"/>
                    <a:gd name="T17" fmla="*/ 2147483646 h 209"/>
                    <a:gd name="T18" fmla="*/ 2147483646 w 112"/>
                    <a:gd name="T19" fmla="*/ 2147483646 h 209"/>
                    <a:gd name="T20" fmla="*/ 2147483646 w 112"/>
                    <a:gd name="T21" fmla="*/ 2147483646 h 209"/>
                    <a:gd name="T22" fmla="*/ 2147483646 w 112"/>
                    <a:gd name="T23" fmla="*/ 2147483646 h 209"/>
                    <a:gd name="T24" fmla="*/ 2147483646 w 112"/>
                    <a:gd name="T25" fmla="*/ 2147483646 h 209"/>
                    <a:gd name="T26" fmla="*/ 2147483646 w 112"/>
                    <a:gd name="T27" fmla="*/ 2147483646 h 209"/>
                    <a:gd name="T28" fmla="*/ 2147483646 w 112"/>
                    <a:gd name="T29" fmla="*/ 2147483646 h 209"/>
                    <a:gd name="T30" fmla="*/ 2147483646 w 112"/>
                    <a:gd name="T31" fmla="*/ 2147483646 h 209"/>
                    <a:gd name="T32" fmla="*/ 2147483646 w 112"/>
                    <a:gd name="T33" fmla="*/ 2147483646 h 209"/>
                    <a:gd name="T34" fmla="*/ 2147483646 w 112"/>
                    <a:gd name="T35" fmla="*/ 0 h 209"/>
                    <a:gd name="T36" fmla="*/ 2147483646 w 112"/>
                    <a:gd name="T37" fmla="*/ 2147483646 h 209"/>
                    <a:gd name="T38" fmla="*/ 2147483646 w 112"/>
                    <a:gd name="T39" fmla="*/ 2147483646 h 209"/>
                    <a:gd name="T40" fmla="*/ 2147483646 w 112"/>
                    <a:gd name="T41" fmla="*/ 2147483646 h 209"/>
                    <a:gd name="T42" fmla="*/ 2147483646 w 112"/>
                    <a:gd name="T43" fmla="*/ 2147483646 h 209"/>
                    <a:gd name="T44" fmla="*/ 2147483646 w 112"/>
                    <a:gd name="T45" fmla="*/ 2147483646 h 209"/>
                    <a:gd name="T46" fmla="*/ 2147483646 w 112"/>
                    <a:gd name="T47" fmla="*/ 2147483646 h 2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09"/>
                    <a:gd name="T74" fmla="*/ 112 w 112"/>
                    <a:gd name="T75" fmla="*/ 209 h 2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09">
                      <a:moveTo>
                        <a:pt x="54" y="204"/>
                      </a:moveTo>
                      <a:lnTo>
                        <a:pt x="28" y="184"/>
                      </a:lnTo>
                      <a:lnTo>
                        <a:pt x="27" y="156"/>
                      </a:lnTo>
                      <a:lnTo>
                        <a:pt x="37" y="156"/>
                      </a:lnTo>
                      <a:lnTo>
                        <a:pt x="14" y="103"/>
                      </a:lnTo>
                      <a:lnTo>
                        <a:pt x="10" y="126"/>
                      </a:lnTo>
                      <a:lnTo>
                        <a:pt x="0" y="84"/>
                      </a:lnTo>
                      <a:lnTo>
                        <a:pt x="11" y="51"/>
                      </a:lnTo>
                      <a:lnTo>
                        <a:pt x="22" y="39"/>
                      </a:lnTo>
                      <a:lnTo>
                        <a:pt x="13" y="34"/>
                      </a:lnTo>
                      <a:lnTo>
                        <a:pt x="18" y="28"/>
                      </a:lnTo>
                      <a:lnTo>
                        <a:pt x="15" y="17"/>
                      </a:lnTo>
                      <a:lnTo>
                        <a:pt x="23" y="17"/>
                      </a:lnTo>
                      <a:lnTo>
                        <a:pt x="34" y="41"/>
                      </a:lnTo>
                      <a:lnTo>
                        <a:pt x="39" y="39"/>
                      </a:lnTo>
                      <a:lnTo>
                        <a:pt x="33" y="6"/>
                      </a:lnTo>
                      <a:lnTo>
                        <a:pt x="50" y="11"/>
                      </a:lnTo>
                      <a:lnTo>
                        <a:pt x="62" y="0"/>
                      </a:lnTo>
                      <a:lnTo>
                        <a:pt x="92" y="9"/>
                      </a:lnTo>
                      <a:lnTo>
                        <a:pt x="89" y="74"/>
                      </a:lnTo>
                      <a:lnTo>
                        <a:pt x="112" y="154"/>
                      </a:lnTo>
                      <a:lnTo>
                        <a:pt x="98" y="189"/>
                      </a:lnTo>
                      <a:lnTo>
                        <a:pt x="79" y="209"/>
                      </a:lnTo>
                      <a:lnTo>
                        <a:pt x="54" y="20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8" name="Freeform 200"/>
                <p:cNvSpPr>
                  <a:spLocks/>
                </p:cNvSpPr>
                <p:nvPr/>
              </p:nvSpPr>
              <p:spPr bwMode="auto">
                <a:xfrm>
                  <a:off x="3538850" y="1943151"/>
                  <a:ext cx="626619" cy="222266"/>
                </a:xfrm>
                <a:custGeom>
                  <a:avLst/>
                  <a:gdLst>
                    <a:gd name="T0" fmla="*/ 2147483646 w 1181"/>
                    <a:gd name="T1" fmla="*/ 2147483646 h 413"/>
                    <a:gd name="T2" fmla="*/ 2147483646 w 1181"/>
                    <a:gd name="T3" fmla="*/ 2147483646 h 413"/>
                    <a:gd name="T4" fmla="*/ 2147483646 w 1181"/>
                    <a:gd name="T5" fmla="*/ 2147483646 h 413"/>
                    <a:gd name="T6" fmla="*/ 2147483646 w 1181"/>
                    <a:gd name="T7" fmla="*/ 2147483646 h 413"/>
                    <a:gd name="T8" fmla="*/ 2147483646 w 1181"/>
                    <a:gd name="T9" fmla="*/ 2147483646 h 413"/>
                    <a:gd name="T10" fmla="*/ 2147483646 w 1181"/>
                    <a:gd name="T11" fmla="*/ 2147483646 h 413"/>
                    <a:gd name="T12" fmla="*/ 2147483646 w 1181"/>
                    <a:gd name="T13" fmla="*/ 2147483646 h 413"/>
                    <a:gd name="T14" fmla="*/ 2147483646 w 1181"/>
                    <a:gd name="T15" fmla="*/ 2147483646 h 413"/>
                    <a:gd name="T16" fmla="*/ 2147483646 w 1181"/>
                    <a:gd name="T17" fmla="*/ 2147483646 h 413"/>
                    <a:gd name="T18" fmla="*/ 2147483646 w 1181"/>
                    <a:gd name="T19" fmla="*/ 2147483646 h 413"/>
                    <a:gd name="T20" fmla="*/ 2147483646 w 1181"/>
                    <a:gd name="T21" fmla="*/ 2147483646 h 413"/>
                    <a:gd name="T22" fmla="*/ 2147483646 w 1181"/>
                    <a:gd name="T23" fmla="*/ 2147483646 h 413"/>
                    <a:gd name="T24" fmla="*/ 2147483646 w 1181"/>
                    <a:gd name="T25" fmla="*/ 2147483646 h 413"/>
                    <a:gd name="T26" fmla="*/ 2147483646 w 1181"/>
                    <a:gd name="T27" fmla="*/ 2147483646 h 413"/>
                    <a:gd name="T28" fmla="*/ 2147483646 w 1181"/>
                    <a:gd name="T29" fmla="*/ 2147483646 h 413"/>
                    <a:gd name="T30" fmla="*/ 2147483646 w 1181"/>
                    <a:gd name="T31" fmla="*/ 2147483646 h 413"/>
                    <a:gd name="T32" fmla="*/ 2147483646 w 1181"/>
                    <a:gd name="T33" fmla="*/ 2147483646 h 413"/>
                    <a:gd name="T34" fmla="*/ 2147483646 w 1181"/>
                    <a:gd name="T35" fmla="*/ 2147483646 h 413"/>
                    <a:gd name="T36" fmla="*/ 2147483646 w 1181"/>
                    <a:gd name="T37" fmla="*/ 2147483646 h 413"/>
                    <a:gd name="T38" fmla="*/ 2147483646 w 1181"/>
                    <a:gd name="T39" fmla="*/ 2147483646 h 413"/>
                    <a:gd name="T40" fmla="*/ 2147483646 w 1181"/>
                    <a:gd name="T41" fmla="*/ 2147483646 h 413"/>
                    <a:gd name="T42" fmla="*/ 2147483646 w 1181"/>
                    <a:gd name="T43" fmla="*/ 2147483646 h 413"/>
                    <a:gd name="T44" fmla="*/ 2147483646 w 1181"/>
                    <a:gd name="T45" fmla="*/ 2147483646 h 413"/>
                    <a:gd name="T46" fmla="*/ 2147483646 w 1181"/>
                    <a:gd name="T47" fmla="*/ 2147483646 h 413"/>
                    <a:gd name="T48" fmla="*/ 2147483646 w 1181"/>
                    <a:gd name="T49" fmla="*/ 2147483646 h 413"/>
                    <a:gd name="T50" fmla="*/ 2147483646 w 1181"/>
                    <a:gd name="T51" fmla="*/ 2147483646 h 413"/>
                    <a:gd name="T52" fmla="*/ 2147483646 w 1181"/>
                    <a:gd name="T53" fmla="*/ 2147483646 h 413"/>
                    <a:gd name="T54" fmla="*/ 2147483646 w 1181"/>
                    <a:gd name="T55" fmla="*/ 2147483646 h 413"/>
                    <a:gd name="T56" fmla="*/ 2147483646 w 1181"/>
                    <a:gd name="T57" fmla="*/ 2147483646 h 413"/>
                    <a:gd name="T58" fmla="*/ 2147483646 w 1181"/>
                    <a:gd name="T59" fmla="*/ 2147483646 h 413"/>
                    <a:gd name="T60" fmla="*/ 2147483646 w 1181"/>
                    <a:gd name="T61" fmla="*/ 2147483646 h 413"/>
                    <a:gd name="T62" fmla="*/ 2147483646 w 1181"/>
                    <a:gd name="T63" fmla="*/ 2147483646 h 413"/>
                    <a:gd name="T64" fmla="*/ 2147483646 w 1181"/>
                    <a:gd name="T65" fmla="*/ 2147483646 h 413"/>
                    <a:gd name="T66" fmla="*/ 2147483646 w 1181"/>
                    <a:gd name="T67" fmla="*/ 2147483646 h 413"/>
                    <a:gd name="T68" fmla="*/ 2147483646 w 1181"/>
                    <a:gd name="T69" fmla="*/ 2147483646 h 413"/>
                    <a:gd name="T70" fmla="*/ 2147483646 w 1181"/>
                    <a:gd name="T71" fmla="*/ 2147483646 h 413"/>
                    <a:gd name="T72" fmla="*/ 2147483646 w 1181"/>
                    <a:gd name="T73" fmla="*/ 2147483646 h 413"/>
                    <a:gd name="T74" fmla="*/ 2147483646 w 1181"/>
                    <a:gd name="T75" fmla="*/ 2147483646 h 413"/>
                    <a:gd name="T76" fmla="*/ 2147483646 w 1181"/>
                    <a:gd name="T77" fmla="*/ 2147483646 h 413"/>
                    <a:gd name="T78" fmla="*/ 2147483646 w 1181"/>
                    <a:gd name="T79" fmla="*/ 2147483646 h 413"/>
                    <a:gd name="T80" fmla="*/ 2147483646 w 1181"/>
                    <a:gd name="T81" fmla="*/ 2147483646 h 413"/>
                    <a:gd name="T82" fmla="*/ 2147483646 w 1181"/>
                    <a:gd name="T83" fmla="*/ 2147483646 h 413"/>
                    <a:gd name="T84" fmla="*/ 2147483646 w 1181"/>
                    <a:gd name="T85" fmla="*/ 2147483646 h 413"/>
                    <a:gd name="T86" fmla="*/ 2147483646 w 1181"/>
                    <a:gd name="T87" fmla="*/ 2147483646 h 413"/>
                    <a:gd name="T88" fmla="*/ 2147483646 w 1181"/>
                    <a:gd name="T89" fmla="*/ 2147483646 h 413"/>
                    <a:gd name="T90" fmla="*/ 2147483646 w 1181"/>
                    <a:gd name="T91" fmla="*/ 2147483646 h 413"/>
                    <a:gd name="T92" fmla="*/ 2147483646 w 1181"/>
                    <a:gd name="T93" fmla="*/ 2147483646 h 413"/>
                    <a:gd name="T94" fmla="*/ 2147483646 w 1181"/>
                    <a:gd name="T95" fmla="*/ 2147483646 h 413"/>
                    <a:gd name="T96" fmla="*/ 2147483646 w 1181"/>
                    <a:gd name="T97" fmla="*/ 2147483646 h 413"/>
                    <a:gd name="T98" fmla="*/ 2147483646 w 1181"/>
                    <a:gd name="T99" fmla="*/ 2147483646 h 413"/>
                    <a:gd name="T100" fmla="*/ 2147483646 w 1181"/>
                    <a:gd name="T101" fmla="*/ 2147483646 h 413"/>
                    <a:gd name="T102" fmla="*/ 2147483646 w 1181"/>
                    <a:gd name="T103" fmla="*/ 2147483646 h 413"/>
                    <a:gd name="T104" fmla="*/ 2147483646 w 1181"/>
                    <a:gd name="T105" fmla="*/ 2147483646 h 413"/>
                    <a:gd name="T106" fmla="*/ 2147483646 w 1181"/>
                    <a:gd name="T107" fmla="*/ 2147483646 h 41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1"/>
                    <a:gd name="T163" fmla="*/ 0 h 413"/>
                    <a:gd name="T164" fmla="*/ 1181 w 1181"/>
                    <a:gd name="T165" fmla="*/ 413 h 41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1" h="413">
                      <a:moveTo>
                        <a:pt x="124" y="410"/>
                      </a:moveTo>
                      <a:lnTo>
                        <a:pt x="106" y="408"/>
                      </a:lnTo>
                      <a:lnTo>
                        <a:pt x="102" y="392"/>
                      </a:lnTo>
                      <a:lnTo>
                        <a:pt x="116" y="359"/>
                      </a:lnTo>
                      <a:lnTo>
                        <a:pt x="96" y="387"/>
                      </a:lnTo>
                      <a:lnTo>
                        <a:pt x="84" y="360"/>
                      </a:lnTo>
                      <a:lnTo>
                        <a:pt x="72" y="349"/>
                      </a:lnTo>
                      <a:lnTo>
                        <a:pt x="59" y="306"/>
                      </a:lnTo>
                      <a:lnTo>
                        <a:pt x="9" y="298"/>
                      </a:lnTo>
                      <a:lnTo>
                        <a:pt x="0" y="290"/>
                      </a:lnTo>
                      <a:lnTo>
                        <a:pt x="7" y="280"/>
                      </a:lnTo>
                      <a:lnTo>
                        <a:pt x="21" y="283"/>
                      </a:lnTo>
                      <a:lnTo>
                        <a:pt x="42" y="264"/>
                      </a:lnTo>
                      <a:lnTo>
                        <a:pt x="109" y="274"/>
                      </a:lnTo>
                      <a:lnTo>
                        <a:pt x="64" y="246"/>
                      </a:lnTo>
                      <a:lnTo>
                        <a:pt x="44" y="251"/>
                      </a:lnTo>
                      <a:lnTo>
                        <a:pt x="36" y="204"/>
                      </a:lnTo>
                      <a:lnTo>
                        <a:pt x="47" y="197"/>
                      </a:lnTo>
                      <a:lnTo>
                        <a:pt x="47" y="207"/>
                      </a:lnTo>
                      <a:lnTo>
                        <a:pt x="87" y="201"/>
                      </a:lnTo>
                      <a:lnTo>
                        <a:pt x="128" y="205"/>
                      </a:lnTo>
                      <a:lnTo>
                        <a:pt x="129" y="190"/>
                      </a:lnTo>
                      <a:lnTo>
                        <a:pt x="165" y="188"/>
                      </a:lnTo>
                      <a:lnTo>
                        <a:pt x="176" y="206"/>
                      </a:lnTo>
                      <a:lnTo>
                        <a:pt x="184" y="206"/>
                      </a:lnTo>
                      <a:lnTo>
                        <a:pt x="202" y="224"/>
                      </a:lnTo>
                      <a:lnTo>
                        <a:pt x="185" y="169"/>
                      </a:lnTo>
                      <a:lnTo>
                        <a:pt x="201" y="163"/>
                      </a:lnTo>
                      <a:lnTo>
                        <a:pt x="197" y="177"/>
                      </a:lnTo>
                      <a:lnTo>
                        <a:pt x="223" y="182"/>
                      </a:lnTo>
                      <a:lnTo>
                        <a:pt x="211" y="156"/>
                      </a:lnTo>
                      <a:lnTo>
                        <a:pt x="238" y="147"/>
                      </a:lnTo>
                      <a:lnTo>
                        <a:pt x="263" y="167"/>
                      </a:lnTo>
                      <a:lnTo>
                        <a:pt x="248" y="142"/>
                      </a:lnTo>
                      <a:lnTo>
                        <a:pt x="249" y="126"/>
                      </a:lnTo>
                      <a:lnTo>
                        <a:pt x="285" y="111"/>
                      </a:lnTo>
                      <a:lnTo>
                        <a:pt x="283" y="123"/>
                      </a:lnTo>
                      <a:lnTo>
                        <a:pt x="323" y="162"/>
                      </a:lnTo>
                      <a:lnTo>
                        <a:pt x="314" y="142"/>
                      </a:lnTo>
                      <a:lnTo>
                        <a:pt x="322" y="128"/>
                      </a:lnTo>
                      <a:lnTo>
                        <a:pt x="300" y="98"/>
                      </a:lnTo>
                      <a:lnTo>
                        <a:pt x="324" y="94"/>
                      </a:lnTo>
                      <a:lnTo>
                        <a:pt x="364" y="105"/>
                      </a:lnTo>
                      <a:lnTo>
                        <a:pt x="352" y="85"/>
                      </a:lnTo>
                      <a:lnTo>
                        <a:pt x="359" y="76"/>
                      </a:lnTo>
                      <a:lnTo>
                        <a:pt x="332" y="61"/>
                      </a:lnTo>
                      <a:lnTo>
                        <a:pt x="346" y="43"/>
                      </a:lnTo>
                      <a:lnTo>
                        <a:pt x="336" y="43"/>
                      </a:lnTo>
                      <a:lnTo>
                        <a:pt x="365" y="29"/>
                      </a:lnTo>
                      <a:lnTo>
                        <a:pt x="371" y="35"/>
                      </a:lnTo>
                      <a:lnTo>
                        <a:pt x="369" y="47"/>
                      </a:lnTo>
                      <a:lnTo>
                        <a:pt x="377" y="49"/>
                      </a:lnTo>
                      <a:lnTo>
                        <a:pt x="368" y="72"/>
                      </a:lnTo>
                      <a:lnTo>
                        <a:pt x="417" y="57"/>
                      </a:lnTo>
                      <a:lnTo>
                        <a:pt x="416" y="45"/>
                      </a:lnTo>
                      <a:lnTo>
                        <a:pt x="443" y="38"/>
                      </a:lnTo>
                      <a:lnTo>
                        <a:pt x="467" y="72"/>
                      </a:lnTo>
                      <a:lnTo>
                        <a:pt x="465" y="62"/>
                      </a:lnTo>
                      <a:lnTo>
                        <a:pt x="475" y="49"/>
                      </a:lnTo>
                      <a:lnTo>
                        <a:pt x="472" y="38"/>
                      </a:lnTo>
                      <a:lnTo>
                        <a:pt x="502" y="35"/>
                      </a:lnTo>
                      <a:lnTo>
                        <a:pt x="523" y="42"/>
                      </a:lnTo>
                      <a:lnTo>
                        <a:pt x="518" y="20"/>
                      </a:lnTo>
                      <a:lnTo>
                        <a:pt x="559" y="21"/>
                      </a:lnTo>
                      <a:lnTo>
                        <a:pt x="563" y="11"/>
                      </a:lnTo>
                      <a:lnTo>
                        <a:pt x="598" y="6"/>
                      </a:lnTo>
                      <a:lnTo>
                        <a:pt x="602" y="15"/>
                      </a:lnTo>
                      <a:lnTo>
                        <a:pt x="621" y="14"/>
                      </a:lnTo>
                      <a:lnTo>
                        <a:pt x="625" y="20"/>
                      </a:lnTo>
                      <a:lnTo>
                        <a:pt x="679" y="24"/>
                      </a:lnTo>
                      <a:lnTo>
                        <a:pt x="674" y="15"/>
                      </a:lnTo>
                      <a:lnTo>
                        <a:pt x="688" y="10"/>
                      </a:lnTo>
                      <a:lnTo>
                        <a:pt x="713" y="17"/>
                      </a:lnTo>
                      <a:lnTo>
                        <a:pt x="694" y="37"/>
                      </a:lnTo>
                      <a:lnTo>
                        <a:pt x="723" y="37"/>
                      </a:lnTo>
                      <a:lnTo>
                        <a:pt x="729" y="19"/>
                      </a:lnTo>
                      <a:lnTo>
                        <a:pt x="744" y="0"/>
                      </a:lnTo>
                      <a:lnTo>
                        <a:pt x="781" y="7"/>
                      </a:lnTo>
                      <a:lnTo>
                        <a:pt x="795" y="17"/>
                      </a:lnTo>
                      <a:lnTo>
                        <a:pt x="810" y="39"/>
                      </a:lnTo>
                      <a:lnTo>
                        <a:pt x="800" y="59"/>
                      </a:lnTo>
                      <a:lnTo>
                        <a:pt x="818" y="58"/>
                      </a:lnTo>
                      <a:lnTo>
                        <a:pt x="831" y="51"/>
                      </a:lnTo>
                      <a:lnTo>
                        <a:pt x="829" y="68"/>
                      </a:lnTo>
                      <a:lnTo>
                        <a:pt x="869" y="71"/>
                      </a:lnTo>
                      <a:lnTo>
                        <a:pt x="874" y="61"/>
                      </a:lnTo>
                      <a:lnTo>
                        <a:pt x="897" y="67"/>
                      </a:lnTo>
                      <a:lnTo>
                        <a:pt x="892" y="74"/>
                      </a:lnTo>
                      <a:lnTo>
                        <a:pt x="930" y="70"/>
                      </a:lnTo>
                      <a:lnTo>
                        <a:pt x="936" y="85"/>
                      </a:lnTo>
                      <a:lnTo>
                        <a:pt x="936" y="74"/>
                      </a:lnTo>
                      <a:lnTo>
                        <a:pt x="966" y="67"/>
                      </a:lnTo>
                      <a:lnTo>
                        <a:pt x="967" y="80"/>
                      </a:lnTo>
                      <a:lnTo>
                        <a:pt x="999" y="67"/>
                      </a:lnTo>
                      <a:lnTo>
                        <a:pt x="1010" y="95"/>
                      </a:lnTo>
                      <a:lnTo>
                        <a:pt x="1017" y="52"/>
                      </a:lnTo>
                      <a:lnTo>
                        <a:pt x="1038" y="38"/>
                      </a:lnTo>
                      <a:lnTo>
                        <a:pt x="1046" y="44"/>
                      </a:lnTo>
                      <a:lnTo>
                        <a:pt x="1107" y="29"/>
                      </a:lnTo>
                      <a:lnTo>
                        <a:pt x="1155" y="38"/>
                      </a:lnTo>
                      <a:lnTo>
                        <a:pt x="1181" y="70"/>
                      </a:lnTo>
                      <a:lnTo>
                        <a:pt x="1177" y="131"/>
                      </a:lnTo>
                      <a:lnTo>
                        <a:pt x="1132" y="174"/>
                      </a:lnTo>
                      <a:lnTo>
                        <a:pt x="1101" y="192"/>
                      </a:lnTo>
                      <a:lnTo>
                        <a:pt x="1096" y="206"/>
                      </a:lnTo>
                      <a:lnTo>
                        <a:pt x="1089" y="200"/>
                      </a:lnTo>
                      <a:lnTo>
                        <a:pt x="1026" y="210"/>
                      </a:lnTo>
                      <a:lnTo>
                        <a:pt x="811" y="205"/>
                      </a:lnTo>
                      <a:lnTo>
                        <a:pt x="797" y="211"/>
                      </a:lnTo>
                      <a:lnTo>
                        <a:pt x="791" y="192"/>
                      </a:lnTo>
                      <a:lnTo>
                        <a:pt x="768" y="204"/>
                      </a:lnTo>
                      <a:lnTo>
                        <a:pt x="708" y="204"/>
                      </a:lnTo>
                      <a:lnTo>
                        <a:pt x="680" y="193"/>
                      </a:lnTo>
                      <a:lnTo>
                        <a:pt x="652" y="210"/>
                      </a:lnTo>
                      <a:lnTo>
                        <a:pt x="629" y="220"/>
                      </a:lnTo>
                      <a:lnTo>
                        <a:pt x="637" y="200"/>
                      </a:lnTo>
                      <a:lnTo>
                        <a:pt x="605" y="211"/>
                      </a:lnTo>
                      <a:lnTo>
                        <a:pt x="596" y="209"/>
                      </a:lnTo>
                      <a:lnTo>
                        <a:pt x="575" y="229"/>
                      </a:lnTo>
                      <a:lnTo>
                        <a:pt x="565" y="225"/>
                      </a:lnTo>
                      <a:lnTo>
                        <a:pt x="573" y="210"/>
                      </a:lnTo>
                      <a:lnTo>
                        <a:pt x="544" y="218"/>
                      </a:lnTo>
                      <a:lnTo>
                        <a:pt x="519" y="215"/>
                      </a:lnTo>
                      <a:lnTo>
                        <a:pt x="530" y="228"/>
                      </a:lnTo>
                      <a:lnTo>
                        <a:pt x="556" y="244"/>
                      </a:lnTo>
                      <a:lnTo>
                        <a:pt x="537" y="260"/>
                      </a:lnTo>
                      <a:lnTo>
                        <a:pt x="521" y="248"/>
                      </a:lnTo>
                      <a:lnTo>
                        <a:pt x="510" y="266"/>
                      </a:lnTo>
                      <a:lnTo>
                        <a:pt x="502" y="270"/>
                      </a:lnTo>
                      <a:lnTo>
                        <a:pt x="485" y="258"/>
                      </a:lnTo>
                      <a:lnTo>
                        <a:pt x="473" y="242"/>
                      </a:lnTo>
                      <a:lnTo>
                        <a:pt x="470" y="274"/>
                      </a:lnTo>
                      <a:lnTo>
                        <a:pt x="456" y="278"/>
                      </a:lnTo>
                      <a:lnTo>
                        <a:pt x="447" y="223"/>
                      </a:lnTo>
                      <a:lnTo>
                        <a:pt x="438" y="251"/>
                      </a:lnTo>
                      <a:lnTo>
                        <a:pt x="426" y="247"/>
                      </a:lnTo>
                      <a:lnTo>
                        <a:pt x="426" y="260"/>
                      </a:lnTo>
                      <a:lnTo>
                        <a:pt x="401" y="285"/>
                      </a:lnTo>
                      <a:lnTo>
                        <a:pt x="382" y="230"/>
                      </a:lnTo>
                      <a:lnTo>
                        <a:pt x="379" y="279"/>
                      </a:lnTo>
                      <a:lnTo>
                        <a:pt x="363" y="312"/>
                      </a:lnTo>
                      <a:lnTo>
                        <a:pt x="336" y="308"/>
                      </a:lnTo>
                      <a:lnTo>
                        <a:pt x="333" y="321"/>
                      </a:lnTo>
                      <a:lnTo>
                        <a:pt x="323" y="322"/>
                      </a:lnTo>
                      <a:lnTo>
                        <a:pt x="318" y="311"/>
                      </a:lnTo>
                      <a:lnTo>
                        <a:pt x="299" y="336"/>
                      </a:lnTo>
                      <a:lnTo>
                        <a:pt x="290" y="326"/>
                      </a:lnTo>
                      <a:lnTo>
                        <a:pt x="295" y="281"/>
                      </a:lnTo>
                      <a:lnTo>
                        <a:pt x="268" y="288"/>
                      </a:lnTo>
                      <a:lnTo>
                        <a:pt x="273" y="334"/>
                      </a:lnTo>
                      <a:lnTo>
                        <a:pt x="244" y="371"/>
                      </a:lnTo>
                      <a:lnTo>
                        <a:pt x="234" y="321"/>
                      </a:lnTo>
                      <a:lnTo>
                        <a:pt x="213" y="299"/>
                      </a:lnTo>
                      <a:lnTo>
                        <a:pt x="227" y="339"/>
                      </a:lnTo>
                      <a:lnTo>
                        <a:pt x="225" y="367"/>
                      </a:lnTo>
                      <a:lnTo>
                        <a:pt x="213" y="383"/>
                      </a:lnTo>
                      <a:lnTo>
                        <a:pt x="194" y="386"/>
                      </a:lnTo>
                      <a:lnTo>
                        <a:pt x="185" y="338"/>
                      </a:lnTo>
                      <a:lnTo>
                        <a:pt x="174" y="362"/>
                      </a:lnTo>
                      <a:lnTo>
                        <a:pt x="178" y="397"/>
                      </a:lnTo>
                      <a:lnTo>
                        <a:pt x="146" y="413"/>
                      </a:lnTo>
                      <a:lnTo>
                        <a:pt x="137" y="409"/>
                      </a:lnTo>
                      <a:lnTo>
                        <a:pt x="139" y="401"/>
                      </a:lnTo>
                      <a:lnTo>
                        <a:pt x="124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9" name="Freeform 210"/>
                <p:cNvSpPr>
                  <a:spLocks/>
                </p:cNvSpPr>
                <p:nvPr/>
              </p:nvSpPr>
              <p:spPr bwMode="auto">
                <a:xfrm>
                  <a:off x="3317783" y="2094550"/>
                  <a:ext cx="271959" cy="347895"/>
                </a:xfrm>
                <a:custGeom>
                  <a:avLst/>
                  <a:gdLst>
                    <a:gd name="T0" fmla="*/ 2147483646 w 513"/>
                    <a:gd name="T1" fmla="*/ 2147483646 h 650"/>
                    <a:gd name="T2" fmla="*/ 2147483646 w 513"/>
                    <a:gd name="T3" fmla="*/ 2147483646 h 650"/>
                    <a:gd name="T4" fmla="*/ 2147483646 w 513"/>
                    <a:gd name="T5" fmla="*/ 2147483646 h 650"/>
                    <a:gd name="T6" fmla="*/ 2147483646 w 513"/>
                    <a:gd name="T7" fmla="*/ 2147483646 h 650"/>
                    <a:gd name="T8" fmla="*/ 2147483646 w 513"/>
                    <a:gd name="T9" fmla="*/ 2147483646 h 650"/>
                    <a:gd name="T10" fmla="*/ 2147483646 w 513"/>
                    <a:gd name="T11" fmla="*/ 2147483646 h 650"/>
                    <a:gd name="T12" fmla="*/ 2147483646 w 513"/>
                    <a:gd name="T13" fmla="*/ 2147483646 h 650"/>
                    <a:gd name="T14" fmla="*/ 2147483646 w 513"/>
                    <a:gd name="T15" fmla="*/ 2147483646 h 650"/>
                    <a:gd name="T16" fmla="*/ 2147483646 w 513"/>
                    <a:gd name="T17" fmla="*/ 2147483646 h 650"/>
                    <a:gd name="T18" fmla="*/ 2147483646 w 513"/>
                    <a:gd name="T19" fmla="*/ 2147483646 h 650"/>
                    <a:gd name="T20" fmla="*/ 2147483646 w 513"/>
                    <a:gd name="T21" fmla="*/ 2147483646 h 650"/>
                    <a:gd name="T22" fmla="*/ 2147483646 w 513"/>
                    <a:gd name="T23" fmla="*/ 2147483646 h 650"/>
                    <a:gd name="T24" fmla="*/ 2147483646 w 513"/>
                    <a:gd name="T25" fmla="*/ 2147483646 h 650"/>
                    <a:gd name="T26" fmla="*/ 2147483646 w 513"/>
                    <a:gd name="T27" fmla="*/ 2147483646 h 650"/>
                    <a:gd name="T28" fmla="*/ 2147483646 w 513"/>
                    <a:gd name="T29" fmla="*/ 2147483646 h 650"/>
                    <a:gd name="T30" fmla="*/ 2147483646 w 513"/>
                    <a:gd name="T31" fmla="*/ 2147483646 h 650"/>
                    <a:gd name="T32" fmla="*/ 2147483646 w 513"/>
                    <a:gd name="T33" fmla="*/ 2147483646 h 650"/>
                    <a:gd name="T34" fmla="*/ 2147483646 w 513"/>
                    <a:gd name="T35" fmla="*/ 2147483646 h 650"/>
                    <a:gd name="T36" fmla="*/ 2147483646 w 513"/>
                    <a:gd name="T37" fmla="*/ 2147483646 h 650"/>
                    <a:gd name="T38" fmla="*/ 2147483646 w 513"/>
                    <a:gd name="T39" fmla="*/ 2147483646 h 650"/>
                    <a:gd name="T40" fmla="*/ 2147483646 w 513"/>
                    <a:gd name="T41" fmla="*/ 2147483646 h 650"/>
                    <a:gd name="T42" fmla="*/ 2147483646 w 513"/>
                    <a:gd name="T43" fmla="*/ 2147483646 h 650"/>
                    <a:gd name="T44" fmla="*/ 2147483646 w 513"/>
                    <a:gd name="T45" fmla="*/ 2147483646 h 650"/>
                    <a:gd name="T46" fmla="*/ 2147483646 w 513"/>
                    <a:gd name="T47" fmla="*/ 2147483646 h 650"/>
                    <a:gd name="T48" fmla="*/ 2147483646 w 513"/>
                    <a:gd name="T49" fmla="*/ 2147483646 h 650"/>
                    <a:gd name="T50" fmla="*/ 2147483646 w 513"/>
                    <a:gd name="T51" fmla="*/ 2147483646 h 650"/>
                    <a:gd name="T52" fmla="*/ 2147483646 w 513"/>
                    <a:gd name="T53" fmla="*/ 2147483646 h 650"/>
                    <a:gd name="T54" fmla="*/ 2147483646 w 513"/>
                    <a:gd name="T55" fmla="*/ 2147483646 h 650"/>
                    <a:gd name="T56" fmla="*/ 2147483646 w 513"/>
                    <a:gd name="T57" fmla="*/ 2147483646 h 650"/>
                    <a:gd name="T58" fmla="*/ 2147483646 w 513"/>
                    <a:gd name="T59" fmla="*/ 2147483646 h 650"/>
                    <a:gd name="T60" fmla="*/ 2147483646 w 513"/>
                    <a:gd name="T61" fmla="*/ 2147483646 h 650"/>
                    <a:gd name="T62" fmla="*/ 2147483646 w 513"/>
                    <a:gd name="T63" fmla="*/ 2147483646 h 650"/>
                    <a:gd name="T64" fmla="*/ 2147483646 w 513"/>
                    <a:gd name="T65" fmla="*/ 2147483646 h 650"/>
                    <a:gd name="T66" fmla="*/ 2147483646 w 513"/>
                    <a:gd name="T67" fmla="*/ 2147483646 h 650"/>
                    <a:gd name="T68" fmla="*/ 2147483646 w 513"/>
                    <a:gd name="T69" fmla="*/ 2147483646 h 650"/>
                    <a:gd name="T70" fmla="*/ 2147483646 w 513"/>
                    <a:gd name="T71" fmla="*/ 2147483646 h 650"/>
                    <a:gd name="T72" fmla="*/ 2147483646 w 513"/>
                    <a:gd name="T73" fmla="*/ 2147483646 h 650"/>
                    <a:gd name="T74" fmla="*/ 2147483646 w 513"/>
                    <a:gd name="T75" fmla="*/ 2147483646 h 650"/>
                    <a:gd name="T76" fmla="*/ 2147483646 w 513"/>
                    <a:gd name="T77" fmla="*/ 0 h 650"/>
                    <a:gd name="T78" fmla="*/ 2147483646 w 513"/>
                    <a:gd name="T79" fmla="*/ 2147483646 h 650"/>
                    <a:gd name="T80" fmla="*/ 2147483646 w 513"/>
                    <a:gd name="T81" fmla="*/ 2147483646 h 650"/>
                    <a:gd name="T82" fmla="*/ 2147483646 w 513"/>
                    <a:gd name="T83" fmla="*/ 2147483646 h 650"/>
                    <a:gd name="T84" fmla="*/ 2147483646 w 513"/>
                    <a:gd name="T85" fmla="*/ 2147483646 h 650"/>
                    <a:gd name="T86" fmla="*/ 2147483646 w 513"/>
                    <a:gd name="T87" fmla="*/ 2147483646 h 650"/>
                    <a:gd name="T88" fmla="*/ 2147483646 w 513"/>
                    <a:gd name="T89" fmla="*/ 2147483646 h 650"/>
                    <a:gd name="T90" fmla="*/ 2147483646 w 513"/>
                    <a:gd name="T91" fmla="*/ 2147483646 h 650"/>
                    <a:gd name="T92" fmla="*/ 2147483646 w 513"/>
                    <a:gd name="T93" fmla="*/ 2147483646 h 650"/>
                    <a:gd name="T94" fmla="*/ 2147483646 w 513"/>
                    <a:gd name="T95" fmla="*/ 2147483646 h 650"/>
                    <a:gd name="T96" fmla="*/ 2147483646 w 513"/>
                    <a:gd name="T97" fmla="*/ 2147483646 h 650"/>
                    <a:gd name="T98" fmla="*/ 2147483646 w 513"/>
                    <a:gd name="T99" fmla="*/ 2147483646 h 650"/>
                    <a:gd name="T100" fmla="*/ 2147483646 w 513"/>
                    <a:gd name="T101" fmla="*/ 2147483646 h 6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13"/>
                    <a:gd name="T154" fmla="*/ 0 h 650"/>
                    <a:gd name="T155" fmla="*/ 513 w 513"/>
                    <a:gd name="T156" fmla="*/ 650 h 65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13" h="650">
                      <a:moveTo>
                        <a:pt x="235" y="634"/>
                      </a:moveTo>
                      <a:lnTo>
                        <a:pt x="220" y="644"/>
                      </a:lnTo>
                      <a:lnTo>
                        <a:pt x="197" y="644"/>
                      </a:lnTo>
                      <a:lnTo>
                        <a:pt x="176" y="600"/>
                      </a:lnTo>
                      <a:lnTo>
                        <a:pt x="176" y="623"/>
                      </a:lnTo>
                      <a:lnTo>
                        <a:pt x="189" y="641"/>
                      </a:lnTo>
                      <a:lnTo>
                        <a:pt x="189" y="650"/>
                      </a:lnTo>
                      <a:lnTo>
                        <a:pt x="172" y="628"/>
                      </a:lnTo>
                      <a:lnTo>
                        <a:pt x="162" y="591"/>
                      </a:lnTo>
                      <a:lnTo>
                        <a:pt x="171" y="587"/>
                      </a:lnTo>
                      <a:lnTo>
                        <a:pt x="148" y="579"/>
                      </a:lnTo>
                      <a:lnTo>
                        <a:pt x="137" y="593"/>
                      </a:lnTo>
                      <a:lnTo>
                        <a:pt x="144" y="604"/>
                      </a:lnTo>
                      <a:lnTo>
                        <a:pt x="152" y="596"/>
                      </a:lnTo>
                      <a:lnTo>
                        <a:pt x="148" y="616"/>
                      </a:lnTo>
                      <a:lnTo>
                        <a:pt x="123" y="586"/>
                      </a:lnTo>
                      <a:lnTo>
                        <a:pt x="119" y="568"/>
                      </a:lnTo>
                      <a:lnTo>
                        <a:pt x="113" y="581"/>
                      </a:lnTo>
                      <a:lnTo>
                        <a:pt x="109" y="582"/>
                      </a:lnTo>
                      <a:lnTo>
                        <a:pt x="100" y="567"/>
                      </a:lnTo>
                      <a:lnTo>
                        <a:pt x="114" y="573"/>
                      </a:lnTo>
                      <a:lnTo>
                        <a:pt x="118" y="565"/>
                      </a:lnTo>
                      <a:lnTo>
                        <a:pt x="111" y="549"/>
                      </a:lnTo>
                      <a:lnTo>
                        <a:pt x="111" y="565"/>
                      </a:lnTo>
                      <a:lnTo>
                        <a:pt x="104" y="548"/>
                      </a:lnTo>
                      <a:lnTo>
                        <a:pt x="105" y="540"/>
                      </a:lnTo>
                      <a:lnTo>
                        <a:pt x="83" y="511"/>
                      </a:lnTo>
                      <a:lnTo>
                        <a:pt x="92" y="536"/>
                      </a:lnTo>
                      <a:lnTo>
                        <a:pt x="76" y="555"/>
                      </a:lnTo>
                      <a:lnTo>
                        <a:pt x="61" y="554"/>
                      </a:lnTo>
                      <a:lnTo>
                        <a:pt x="64" y="499"/>
                      </a:lnTo>
                      <a:lnTo>
                        <a:pt x="56" y="485"/>
                      </a:lnTo>
                      <a:lnTo>
                        <a:pt x="56" y="513"/>
                      </a:lnTo>
                      <a:lnTo>
                        <a:pt x="46" y="509"/>
                      </a:lnTo>
                      <a:lnTo>
                        <a:pt x="41" y="479"/>
                      </a:lnTo>
                      <a:lnTo>
                        <a:pt x="33" y="480"/>
                      </a:lnTo>
                      <a:lnTo>
                        <a:pt x="25" y="460"/>
                      </a:lnTo>
                      <a:lnTo>
                        <a:pt x="26" y="446"/>
                      </a:lnTo>
                      <a:lnTo>
                        <a:pt x="19" y="452"/>
                      </a:lnTo>
                      <a:lnTo>
                        <a:pt x="9" y="431"/>
                      </a:lnTo>
                      <a:lnTo>
                        <a:pt x="0" y="431"/>
                      </a:lnTo>
                      <a:lnTo>
                        <a:pt x="2" y="419"/>
                      </a:lnTo>
                      <a:lnTo>
                        <a:pt x="14" y="415"/>
                      </a:lnTo>
                      <a:lnTo>
                        <a:pt x="25" y="429"/>
                      </a:lnTo>
                      <a:lnTo>
                        <a:pt x="36" y="417"/>
                      </a:lnTo>
                      <a:lnTo>
                        <a:pt x="40" y="391"/>
                      </a:lnTo>
                      <a:lnTo>
                        <a:pt x="49" y="379"/>
                      </a:lnTo>
                      <a:lnTo>
                        <a:pt x="50" y="386"/>
                      </a:lnTo>
                      <a:lnTo>
                        <a:pt x="55" y="392"/>
                      </a:lnTo>
                      <a:lnTo>
                        <a:pt x="64" y="391"/>
                      </a:lnTo>
                      <a:lnTo>
                        <a:pt x="63" y="401"/>
                      </a:lnTo>
                      <a:lnTo>
                        <a:pt x="67" y="403"/>
                      </a:lnTo>
                      <a:lnTo>
                        <a:pt x="70" y="397"/>
                      </a:lnTo>
                      <a:lnTo>
                        <a:pt x="79" y="402"/>
                      </a:lnTo>
                      <a:lnTo>
                        <a:pt x="76" y="406"/>
                      </a:lnTo>
                      <a:lnTo>
                        <a:pt x="78" y="411"/>
                      </a:lnTo>
                      <a:lnTo>
                        <a:pt x="91" y="416"/>
                      </a:lnTo>
                      <a:lnTo>
                        <a:pt x="95" y="406"/>
                      </a:lnTo>
                      <a:lnTo>
                        <a:pt x="88" y="400"/>
                      </a:lnTo>
                      <a:lnTo>
                        <a:pt x="88" y="389"/>
                      </a:lnTo>
                      <a:lnTo>
                        <a:pt x="96" y="388"/>
                      </a:lnTo>
                      <a:lnTo>
                        <a:pt x="95" y="386"/>
                      </a:lnTo>
                      <a:lnTo>
                        <a:pt x="87" y="386"/>
                      </a:lnTo>
                      <a:lnTo>
                        <a:pt x="84" y="379"/>
                      </a:lnTo>
                      <a:lnTo>
                        <a:pt x="82" y="378"/>
                      </a:lnTo>
                      <a:lnTo>
                        <a:pt x="73" y="384"/>
                      </a:lnTo>
                      <a:lnTo>
                        <a:pt x="68" y="351"/>
                      </a:lnTo>
                      <a:lnTo>
                        <a:pt x="96" y="347"/>
                      </a:lnTo>
                      <a:lnTo>
                        <a:pt x="123" y="336"/>
                      </a:lnTo>
                      <a:lnTo>
                        <a:pt x="81" y="342"/>
                      </a:lnTo>
                      <a:lnTo>
                        <a:pt x="67" y="335"/>
                      </a:lnTo>
                      <a:lnTo>
                        <a:pt x="67" y="319"/>
                      </a:lnTo>
                      <a:lnTo>
                        <a:pt x="84" y="319"/>
                      </a:lnTo>
                      <a:lnTo>
                        <a:pt x="110" y="290"/>
                      </a:lnTo>
                      <a:lnTo>
                        <a:pt x="83" y="303"/>
                      </a:lnTo>
                      <a:lnTo>
                        <a:pt x="84" y="289"/>
                      </a:lnTo>
                      <a:lnTo>
                        <a:pt x="60" y="300"/>
                      </a:lnTo>
                      <a:lnTo>
                        <a:pt x="73" y="282"/>
                      </a:lnTo>
                      <a:lnTo>
                        <a:pt x="58" y="286"/>
                      </a:lnTo>
                      <a:lnTo>
                        <a:pt x="58" y="270"/>
                      </a:lnTo>
                      <a:lnTo>
                        <a:pt x="70" y="258"/>
                      </a:lnTo>
                      <a:lnTo>
                        <a:pt x="72" y="247"/>
                      </a:lnTo>
                      <a:lnTo>
                        <a:pt x="60" y="253"/>
                      </a:lnTo>
                      <a:lnTo>
                        <a:pt x="44" y="252"/>
                      </a:lnTo>
                      <a:lnTo>
                        <a:pt x="47" y="236"/>
                      </a:lnTo>
                      <a:lnTo>
                        <a:pt x="40" y="245"/>
                      </a:lnTo>
                      <a:lnTo>
                        <a:pt x="28" y="253"/>
                      </a:lnTo>
                      <a:lnTo>
                        <a:pt x="13" y="225"/>
                      </a:lnTo>
                      <a:lnTo>
                        <a:pt x="14" y="190"/>
                      </a:lnTo>
                      <a:lnTo>
                        <a:pt x="44" y="147"/>
                      </a:lnTo>
                      <a:lnTo>
                        <a:pt x="124" y="113"/>
                      </a:lnTo>
                      <a:lnTo>
                        <a:pt x="124" y="142"/>
                      </a:lnTo>
                      <a:lnTo>
                        <a:pt x="134" y="138"/>
                      </a:lnTo>
                      <a:lnTo>
                        <a:pt x="125" y="157"/>
                      </a:lnTo>
                      <a:lnTo>
                        <a:pt x="142" y="164"/>
                      </a:lnTo>
                      <a:lnTo>
                        <a:pt x="144" y="146"/>
                      </a:lnTo>
                      <a:lnTo>
                        <a:pt x="171" y="124"/>
                      </a:lnTo>
                      <a:lnTo>
                        <a:pt x="174" y="133"/>
                      </a:lnTo>
                      <a:lnTo>
                        <a:pt x="189" y="116"/>
                      </a:lnTo>
                      <a:lnTo>
                        <a:pt x="198" y="131"/>
                      </a:lnTo>
                      <a:lnTo>
                        <a:pt x="202" y="110"/>
                      </a:lnTo>
                      <a:lnTo>
                        <a:pt x="215" y="100"/>
                      </a:lnTo>
                      <a:lnTo>
                        <a:pt x="250" y="104"/>
                      </a:lnTo>
                      <a:lnTo>
                        <a:pt x="231" y="91"/>
                      </a:lnTo>
                      <a:lnTo>
                        <a:pt x="237" y="83"/>
                      </a:lnTo>
                      <a:lnTo>
                        <a:pt x="262" y="88"/>
                      </a:lnTo>
                      <a:lnTo>
                        <a:pt x="253" y="73"/>
                      </a:lnTo>
                      <a:lnTo>
                        <a:pt x="232" y="58"/>
                      </a:lnTo>
                      <a:lnTo>
                        <a:pt x="236" y="43"/>
                      </a:lnTo>
                      <a:lnTo>
                        <a:pt x="267" y="32"/>
                      </a:lnTo>
                      <a:lnTo>
                        <a:pt x="294" y="40"/>
                      </a:lnTo>
                      <a:lnTo>
                        <a:pt x="304" y="59"/>
                      </a:lnTo>
                      <a:lnTo>
                        <a:pt x="314" y="62"/>
                      </a:lnTo>
                      <a:lnTo>
                        <a:pt x="309" y="34"/>
                      </a:lnTo>
                      <a:lnTo>
                        <a:pt x="325" y="35"/>
                      </a:lnTo>
                      <a:lnTo>
                        <a:pt x="333" y="12"/>
                      </a:lnTo>
                      <a:lnTo>
                        <a:pt x="369" y="0"/>
                      </a:lnTo>
                      <a:lnTo>
                        <a:pt x="387" y="6"/>
                      </a:lnTo>
                      <a:lnTo>
                        <a:pt x="401" y="26"/>
                      </a:lnTo>
                      <a:lnTo>
                        <a:pt x="471" y="28"/>
                      </a:lnTo>
                      <a:lnTo>
                        <a:pt x="475" y="64"/>
                      </a:lnTo>
                      <a:lnTo>
                        <a:pt x="495" y="87"/>
                      </a:lnTo>
                      <a:lnTo>
                        <a:pt x="498" y="111"/>
                      </a:lnTo>
                      <a:lnTo>
                        <a:pt x="513" y="123"/>
                      </a:lnTo>
                      <a:lnTo>
                        <a:pt x="503" y="147"/>
                      </a:lnTo>
                      <a:lnTo>
                        <a:pt x="466" y="139"/>
                      </a:lnTo>
                      <a:lnTo>
                        <a:pt x="480" y="151"/>
                      </a:lnTo>
                      <a:lnTo>
                        <a:pt x="486" y="164"/>
                      </a:lnTo>
                      <a:lnTo>
                        <a:pt x="473" y="166"/>
                      </a:lnTo>
                      <a:lnTo>
                        <a:pt x="445" y="148"/>
                      </a:lnTo>
                      <a:lnTo>
                        <a:pt x="445" y="156"/>
                      </a:lnTo>
                      <a:lnTo>
                        <a:pt x="467" y="174"/>
                      </a:lnTo>
                      <a:lnTo>
                        <a:pt x="443" y="193"/>
                      </a:lnTo>
                      <a:lnTo>
                        <a:pt x="406" y="173"/>
                      </a:lnTo>
                      <a:lnTo>
                        <a:pt x="410" y="203"/>
                      </a:lnTo>
                      <a:lnTo>
                        <a:pt x="402" y="211"/>
                      </a:lnTo>
                      <a:lnTo>
                        <a:pt x="394" y="199"/>
                      </a:lnTo>
                      <a:lnTo>
                        <a:pt x="373" y="217"/>
                      </a:lnTo>
                      <a:lnTo>
                        <a:pt x="366" y="207"/>
                      </a:lnTo>
                      <a:lnTo>
                        <a:pt x="360" y="225"/>
                      </a:lnTo>
                      <a:lnTo>
                        <a:pt x="345" y="221"/>
                      </a:lnTo>
                      <a:lnTo>
                        <a:pt x="347" y="235"/>
                      </a:lnTo>
                      <a:lnTo>
                        <a:pt x="323" y="257"/>
                      </a:lnTo>
                      <a:lnTo>
                        <a:pt x="322" y="275"/>
                      </a:lnTo>
                      <a:lnTo>
                        <a:pt x="294" y="304"/>
                      </a:lnTo>
                      <a:lnTo>
                        <a:pt x="272" y="312"/>
                      </a:lnTo>
                      <a:lnTo>
                        <a:pt x="281" y="335"/>
                      </a:lnTo>
                      <a:lnTo>
                        <a:pt x="248" y="380"/>
                      </a:lnTo>
                      <a:lnTo>
                        <a:pt x="221" y="453"/>
                      </a:lnTo>
                      <a:lnTo>
                        <a:pt x="218" y="555"/>
                      </a:lnTo>
                      <a:lnTo>
                        <a:pt x="216" y="591"/>
                      </a:lnTo>
                      <a:lnTo>
                        <a:pt x="231" y="614"/>
                      </a:lnTo>
                      <a:lnTo>
                        <a:pt x="235" y="63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0" name="Freeform 252"/>
                <p:cNvSpPr>
                  <a:spLocks/>
                </p:cNvSpPr>
                <p:nvPr/>
              </p:nvSpPr>
              <p:spPr bwMode="auto">
                <a:xfrm>
                  <a:off x="2375116" y="3352009"/>
                  <a:ext cx="619183" cy="715727"/>
                </a:xfrm>
                <a:custGeom>
                  <a:avLst/>
                  <a:gdLst>
                    <a:gd name="T0" fmla="*/ 2147483646 w 1170"/>
                    <a:gd name="T1" fmla="*/ 2147483646 h 1332"/>
                    <a:gd name="T2" fmla="*/ 2147483646 w 1170"/>
                    <a:gd name="T3" fmla="*/ 2147483646 h 1332"/>
                    <a:gd name="T4" fmla="*/ 2147483646 w 1170"/>
                    <a:gd name="T5" fmla="*/ 2147483646 h 1332"/>
                    <a:gd name="T6" fmla="*/ 2147483646 w 1170"/>
                    <a:gd name="T7" fmla="*/ 2147483646 h 1332"/>
                    <a:gd name="T8" fmla="*/ 2147483646 w 1170"/>
                    <a:gd name="T9" fmla="*/ 2147483646 h 1332"/>
                    <a:gd name="T10" fmla="*/ 2147483646 w 1170"/>
                    <a:gd name="T11" fmla="*/ 2147483646 h 1332"/>
                    <a:gd name="T12" fmla="*/ 2147483646 w 1170"/>
                    <a:gd name="T13" fmla="*/ 2147483646 h 1332"/>
                    <a:gd name="T14" fmla="*/ 2147483646 w 1170"/>
                    <a:gd name="T15" fmla="*/ 2147483646 h 1332"/>
                    <a:gd name="T16" fmla="*/ 2147483646 w 1170"/>
                    <a:gd name="T17" fmla="*/ 2147483646 h 1332"/>
                    <a:gd name="T18" fmla="*/ 2147483646 w 1170"/>
                    <a:gd name="T19" fmla="*/ 2147483646 h 1332"/>
                    <a:gd name="T20" fmla="*/ 2147483646 w 1170"/>
                    <a:gd name="T21" fmla="*/ 2147483646 h 1332"/>
                    <a:gd name="T22" fmla="*/ 2147483646 w 1170"/>
                    <a:gd name="T23" fmla="*/ 2147483646 h 1332"/>
                    <a:gd name="T24" fmla="*/ 2147483646 w 1170"/>
                    <a:gd name="T25" fmla="*/ 2147483646 h 1332"/>
                    <a:gd name="T26" fmla="*/ 2147483646 w 1170"/>
                    <a:gd name="T27" fmla="*/ 2147483646 h 1332"/>
                    <a:gd name="T28" fmla="*/ 2147483646 w 1170"/>
                    <a:gd name="T29" fmla="*/ 2147483646 h 1332"/>
                    <a:gd name="T30" fmla="*/ 2147483646 w 1170"/>
                    <a:gd name="T31" fmla="*/ 2147483646 h 1332"/>
                    <a:gd name="T32" fmla="*/ 2147483646 w 1170"/>
                    <a:gd name="T33" fmla="*/ 2147483646 h 1332"/>
                    <a:gd name="T34" fmla="*/ 2147483646 w 1170"/>
                    <a:gd name="T35" fmla="*/ 2147483646 h 1332"/>
                    <a:gd name="T36" fmla="*/ 2147483646 w 1170"/>
                    <a:gd name="T37" fmla="*/ 2147483646 h 1332"/>
                    <a:gd name="T38" fmla="*/ 2147483646 w 1170"/>
                    <a:gd name="T39" fmla="*/ 2147483646 h 1332"/>
                    <a:gd name="T40" fmla="*/ 2147483646 w 1170"/>
                    <a:gd name="T41" fmla="*/ 2147483646 h 1332"/>
                    <a:gd name="T42" fmla="*/ 2147483646 w 1170"/>
                    <a:gd name="T43" fmla="*/ 2147483646 h 1332"/>
                    <a:gd name="T44" fmla="*/ 2147483646 w 1170"/>
                    <a:gd name="T45" fmla="*/ 2147483646 h 1332"/>
                    <a:gd name="T46" fmla="*/ 2147483646 w 1170"/>
                    <a:gd name="T47" fmla="*/ 2147483646 h 1332"/>
                    <a:gd name="T48" fmla="*/ 2147483646 w 1170"/>
                    <a:gd name="T49" fmla="*/ 2147483646 h 1332"/>
                    <a:gd name="T50" fmla="*/ 2147483646 w 1170"/>
                    <a:gd name="T51" fmla="*/ 2147483646 h 1332"/>
                    <a:gd name="T52" fmla="*/ 2147483646 w 1170"/>
                    <a:gd name="T53" fmla="*/ 2147483646 h 1332"/>
                    <a:gd name="T54" fmla="*/ 2147483646 w 1170"/>
                    <a:gd name="T55" fmla="*/ 2147483646 h 1332"/>
                    <a:gd name="T56" fmla="*/ 2147483646 w 1170"/>
                    <a:gd name="T57" fmla="*/ 2147483646 h 1332"/>
                    <a:gd name="T58" fmla="*/ 2147483646 w 1170"/>
                    <a:gd name="T59" fmla="*/ 2147483646 h 1332"/>
                    <a:gd name="T60" fmla="*/ 2147483646 w 1170"/>
                    <a:gd name="T61" fmla="*/ 2147483646 h 1332"/>
                    <a:gd name="T62" fmla="*/ 2147483646 w 1170"/>
                    <a:gd name="T63" fmla="*/ 2147483646 h 1332"/>
                    <a:gd name="T64" fmla="*/ 2147483646 w 1170"/>
                    <a:gd name="T65" fmla="*/ 2147483646 h 1332"/>
                    <a:gd name="T66" fmla="*/ 2147483646 w 1170"/>
                    <a:gd name="T67" fmla="*/ 2147483646 h 1332"/>
                    <a:gd name="T68" fmla="*/ 2147483646 w 1170"/>
                    <a:gd name="T69" fmla="*/ 2147483646 h 1332"/>
                    <a:gd name="T70" fmla="*/ 2147483646 w 1170"/>
                    <a:gd name="T71" fmla="*/ 2147483646 h 1332"/>
                    <a:gd name="T72" fmla="*/ 2147483646 w 1170"/>
                    <a:gd name="T73" fmla="*/ 2147483646 h 1332"/>
                    <a:gd name="T74" fmla="*/ 2147483646 w 1170"/>
                    <a:gd name="T75" fmla="*/ 2147483646 h 1332"/>
                    <a:gd name="T76" fmla="*/ 2147483646 w 1170"/>
                    <a:gd name="T77" fmla="*/ 2147483646 h 1332"/>
                    <a:gd name="T78" fmla="*/ 2147483646 w 1170"/>
                    <a:gd name="T79" fmla="*/ 2147483646 h 1332"/>
                    <a:gd name="T80" fmla="*/ 2147483646 w 1170"/>
                    <a:gd name="T81" fmla="*/ 2147483646 h 1332"/>
                    <a:gd name="T82" fmla="*/ 2147483646 w 1170"/>
                    <a:gd name="T83" fmla="*/ 2147483646 h 1332"/>
                    <a:gd name="T84" fmla="*/ 0 w 1170"/>
                    <a:gd name="T85" fmla="*/ 2147483646 h 1332"/>
                    <a:gd name="T86" fmla="*/ 2147483646 w 1170"/>
                    <a:gd name="T87" fmla="*/ 2147483646 h 1332"/>
                    <a:gd name="T88" fmla="*/ 2147483646 w 1170"/>
                    <a:gd name="T89" fmla="*/ 2147483646 h 13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170"/>
                    <a:gd name="T136" fmla="*/ 0 h 1332"/>
                    <a:gd name="T137" fmla="*/ 1170 w 1170"/>
                    <a:gd name="T138" fmla="*/ 1332 h 13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170" h="1332">
                      <a:moveTo>
                        <a:pt x="222" y="1015"/>
                      </a:moveTo>
                      <a:lnTo>
                        <a:pt x="258" y="1057"/>
                      </a:lnTo>
                      <a:lnTo>
                        <a:pt x="247" y="1067"/>
                      </a:lnTo>
                      <a:lnTo>
                        <a:pt x="292" y="1108"/>
                      </a:lnTo>
                      <a:lnTo>
                        <a:pt x="359" y="1145"/>
                      </a:lnTo>
                      <a:lnTo>
                        <a:pt x="393" y="1182"/>
                      </a:lnTo>
                      <a:lnTo>
                        <a:pt x="415" y="1146"/>
                      </a:lnTo>
                      <a:lnTo>
                        <a:pt x="465" y="1193"/>
                      </a:lnTo>
                      <a:lnTo>
                        <a:pt x="485" y="1249"/>
                      </a:lnTo>
                      <a:lnTo>
                        <a:pt x="495" y="1229"/>
                      </a:lnTo>
                      <a:lnTo>
                        <a:pt x="516" y="1219"/>
                      </a:lnTo>
                      <a:lnTo>
                        <a:pt x="526" y="1230"/>
                      </a:lnTo>
                      <a:lnTo>
                        <a:pt x="568" y="1200"/>
                      </a:lnTo>
                      <a:lnTo>
                        <a:pt x="599" y="1200"/>
                      </a:lnTo>
                      <a:lnTo>
                        <a:pt x="604" y="1206"/>
                      </a:lnTo>
                      <a:lnTo>
                        <a:pt x="583" y="1215"/>
                      </a:lnTo>
                      <a:lnTo>
                        <a:pt x="602" y="1226"/>
                      </a:lnTo>
                      <a:lnTo>
                        <a:pt x="629" y="1221"/>
                      </a:lnTo>
                      <a:lnTo>
                        <a:pt x="643" y="1242"/>
                      </a:lnTo>
                      <a:lnTo>
                        <a:pt x="664" y="1252"/>
                      </a:lnTo>
                      <a:lnTo>
                        <a:pt x="664" y="1272"/>
                      </a:lnTo>
                      <a:lnTo>
                        <a:pt x="699" y="1258"/>
                      </a:lnTo>
                      <a:lnTo>
                        <a:pt x="710" y="1279"/>
                      </a:lnTo>
                      <a:lnTo>
                        <a:pt x="699" y="1289"/>
                      </a:lnTo>
                      <a:lnTo>
                        <a:pt x="750" y="1331"/>
                      </a:lnTo>
                      <a:lnTo>
                        <a:pt x="771" y="1300"/>
                      </a:lnTo>
                      <a:lnTo>
                        <a:pt x="781" y="1306"/>
                      </a:lnTo>
                      <a:lnTo>
                        <a:pt x="806" y="1285"/>
                      </a:lnTo>
                      <a:lnTo>
                        <a:pt x="812" y="1295"/>
                      </a:lnTo>
                      <a:lnTo>
                        <a:pt x="822" y="1285"/>
                      </a:lnTo>
                      <a:lnTo>
                        <a:pt x="868" y="1322"/>
                      </a:lnTo>
                      <a:lnTo>
                        <a:pt x="883" y="1332"/>
                      </a:lnTo>
                      <a:lnTo>
                        <a:pt x="914" y="1307"/>
                      </a:lnTo>
                      <a:lnTo>
                        <a:pt x="888" y="1302"/>
                      </a:lnTo>
                      <a:lnTo>
                        <a:pt x="894" y="1286"/>
                      </a:lnTo>
                      <a:lnTo>
                        <a:pt x="889" y="1271"/>
                      </a:lnTo>
                      <a:lnTo>
                        <a:pt x="910" y="1256"/>
                      </a:lnTo>
                      <a:lnTo>
                        <a:pt x="920" y="1225"/>
                      </a:lnTo>
                      <a:lnTo>
                        <a:pt x="905" y="1215"/>
                      </a:lnTo>
                      <a:lnTo>
                        <a:pt x="911" y="1189"/>
                      </a:lnTo>
                      <a:lnTo>
                        <a:pt x="962" y="1165"/>
                      </a:lnTo>
                      <a:lnTo>
                        <a:pt x="942" y="1155"/>
                      </a:lnTo>
                      <a:lnTo>
                        <a:pt x="947" y="1145"/>
                      </a:lnTo>
                      <a:lnTo>
                        <a:pt x="1003" y="1145"/>
                      </a:lnTo>
                      <a:lnTo>
                        <a:pt x="1033" y="1136"/>
                      </a:lnTo>
                      <a:lnTo>
                        <a:pt x="1028" y="1156"/>
                      </a:lnTo>
                      <a:lnTo>
                        <a:pt x="1059" y="1167"/>
                      </a:lnTo>
                      <a:lnTo>
                        <a:pt x="1069" y="1146"/>
                      </a:lnTo>
                      <a:lnTo>
                        <a:pt x="1090" y="1151"/>
                      </a:lnTo>
                      <a:lnTo>
                        <a:pt x="1105" y="1141"/>
                      </a:lnTo>
                      <a:lnTo>
                        <a:pt x="1128" y="1149"/>
                      </a:lnTo>
                      <a:lnTo>
                        <a:pt x="1138" y="1087"/>
                      </a:lnTo>
                      <a:lnTo>
                        <a:pt x="1170" y="1011"/>
                      </a:lnTo>
                      <a:lnTo>
                        <a:pt x="1148" y="999"/>
                      </a:lnTo>
                      <a:lnTo>
                        <a:pt x="1139" y="933"/>
                      </a:lnTo>
                      <a:lnTo>
                        <a:pt x="1170" y="872"/>
                      </a:lnTo>
                      <a:lnTo>
                        <a:pt x="1156" y="857"/>
                      </a:lnTo>
                      <a:lnTo>
                        <a:pt x="1161" y="831"/>
                      </a:lnTo>
                      <a:lnTo>
                        <a:pt x="1120" y="799"/>
                      </a:lnTo>
                      <a:lnTo>
                        <a:pt x="1070" y="753"/>
                      </a:lnTo>
                      <a:lnTo>
                        <a:pt x="1065" y="723"/>
                      </a:lnTo>
                      <a:lnTo>
                        <a:pt x="1086" y="692"/>
                      </a:lnTo>
                      <a:lnTo>
                        <a:pt x="1102" y="656"/>
                      </a:lnTo>
                      <a:lnTo>
                        <a:pt x="1118" y="595"/>
                      </a:lnTo>
                      <a:lnTo>
                        <a:pt x="1093" y="544"/>
                      </a:lnTo>
                      <a:lnTo>
                        <a:pt x="1104" y="539"/>
                      </a:lnTo>
                      <a:lnTo>
                        <a:pt x="1125" y="412"/>
                      </a:lnTo>
                      <a:lnTo>
                        <a:pt x="1157" y="392"/>
                      </a:lnTo>
                      <a:lnTo>
                        <a:pt x="1152" y="325"/>
                      </a:lnTo>
                      <a:lnTo>
                        <a:pt x="1138" y="289"/>
                      </a:lnTo>
                      <a:lnTo>
                        <a:pt x="1118" y="258"/>
                      </a:lnTo>
                      <a:lnTo>
                        <a:pt x="1118" y="243"/>
                      </a:lnTo>
                      <a:lnTo>
                        <a:pt x="1088" y="167"/>
                      </a:lnTo>
                      <a:lnTo>
                        <a:pt x="1064" y="135"/>
                      </a:lnTo>
                      <a:lnTo>
                        <a:pt x="993" y="93"/>
                      </a:lnTo>
                      <a:lnTo>
                        <a:pt x="994" y="42"/>
                      </a:lnTo>
                      <a:lnTo>
                        <a:pt x="979" y="21"/>
                      </a:lnTo>
                      <a:lnTo>
                        <a:pt x="954" y="6"/>
                      </a:lnTo>
                      <a:lnTo>
                        <a:pt x="931" y="0"/>
                      </a:lnTo>
                      <a:lnTo>
                        <a:pt x="921" y="5"/>
                      </a:lnTo>
                      <a:lnTo>
                        <a:pt x="906" y="20"/>
                      </a:lnTo>
                      <a:lnTo>
                        <a:pt x="906" y="30"/>
                      </a:lnTo>
                      <a:lnTo>
                        <a:pt x="905" y="56"/>
                      </a:lnTo>
                      <a:lnTo>
                        <a:pt x="879" y="90"/>
                      </a:lnTo>
                      <a:lnTo>
                        <a:pt x="859" y="100"/>
                      </a:lnTo>
                      <a:lnTo>
                        <a:pt x="795" y="196"/>
                      </a:lnTo>
                      <a:lnTo>
                        <a:pt x="759" y="215"/>
                      </a:lnTo>
                      <a:lnTo>
                        <a:pt x="744" y="215"/>
                      </a:lnTo>
                      <a:lnTo>
                        <a:pt x="732" y="236"/>
                      </a:lnTo>
                      <a:lnTo>
                        <a:pt x="717" y="241"/>
                      </a:lnTo>
                      <a:lnTo>
                        <a:pt x="650" y="321"/>
                      </a:lnTo>
                      <a:lnTo>
                        <a:pt x="609" y="345"/>
                      </a:lnTo>
                      <a:lnTo>
                        <a:pt x="568" y="354"/>
                      </a:lnTo>
                      <a:lnTo>
                        <a:pt x="531" y="385"/>
                      </a:lnTo>
                      <a:lnTo>
                        <a:pt x="541" y="395"/>
                      </a:lnTo>
                      <a:lnTo>
                        <a:pt x="530" y="431"/>
                      </a:lnTo>
                      <a:lnTo>
                        <a:pt x="550" y="441"/>
                      </a:lnTo>
                      <a:lnTo>
                        <a:pt x="571" y="471"/>
                      </a:lnTo>
                      <a:lnTo>
                        <a:pt x="568" y="497"/>
                      </a:lnTo>
                      <a:lnTo>
                        <a:pt x="541" y="534"/>
                      </a:lnTo>
                      <a:lnTo>
                        <a:pt x="518" y="533"/>
                      </a:lnTo>
                      <a:lnTo>
                        <a:pt x="503" y="547"/>
                      </a:lnTo>
                      <a:lnTo>
                        <a:pt x="502" y="567"/>
                      </a:lnTo>
                      <a:lnTo>
                        <a:pt x="517" y="589"/>
                      </a:lnTo>
                      <a:lnTo>
                        <a:pt x="491" y="623"/>
                      </a:lnTo>
                      <a:lnTo>
                        <a:pt x="471" y="623"/>
                      </a:lnTo>
                      <a:lnTo>
                        <a:pt x="444" y="644"/>
                      </a:lnTo>
                      <a:lnTo>
                        <a:pt x="424" y="637"/>
                      </a:lnTo>
                      <a:lnTo>
                        <a:pt x="424" y="627"/>
                      </a:lnTo>
                      <a:lnTo>
                        <a:pt x="347" y="651"/>
                      </a:lnTo>
                      <a:lnTo>
                        <a:pt x="346" y="692"/>
                      </a:lnTo>
                      <a:lnTo>
                        <a:pt x="356" y="702"/>
                      </a:lnTo>
                      <a:lnTo>
                        <a:pt x="341" y="728"/>
                      </a:lnTo>
                      <a:lnTo>
                        <a:pt x="307" y="725"/>
                      </a:lnTo>
                      <a:lnTo>
                        <a:pt x="295" y="696"/>
                      </a:lnTo>
                      <a:lnTo>
                        <a:pt x="261" y="676"/>
                      </a:lnTo>
                      <a:lnTo>
                        <a:pt x="239" y="690"/>
                      </a:lnTo>
                      <a:lnTo>
                        <a:pt x="235" y="684"/>
                      </a:lnTo>
                      <a:lnTo>
                        <a:pt x="203" y="730"/>
                      </a:lnTo>
                      <a:lnTo>
                        <a:pt x="208" y="741"/>
                      </a:lnTo>
                      <a:lnTo>
                        <a:pt x="182" y="771"/>
                      </a:lnTo>
                      <a:lnTo>
                        <a:pt x="120" y="785"/>
                      </a:lnTo>
                      <a:lnTo>
                        <a:pt x="100" y="774"/>
                      </a:lnTo>
                      <a:lnTo>
                        <a:pt x="95" y="753"/>
                      </a:lnTo>
                      <a:lnTo>
                        <a:pt x="64" y="764"/>
                      </a:lnTo>
                      <a:lnTo>
                        <a:pt x="64" y="799"/>
                      </a:lnTo>
                      <a:lnTo>
                        <a:pt x="17" y="849"/>
                      </a:lnTo>
                      <a:lnTo>
                        <a:pt x="6" y="874"/>
                      </a:lnTo>
                      <a:lnTo>
                        <a:pt x="0" y="920"/>
                      </a:lnTo>
                      <a:lnTo>
                        <a:pt x="9" y="936"/>
                      </a:lnTo>
                      <a:lnTo>
                        <a:pt x="30" y="942"/>
                      </a:lnTo>
                      <a:lnTo>
                        <a:pt x="115" y="1005"/>
                      </a:lnTo>
                      <a:lnTo>
                        <a:pt x="120" y="1020"/>
                      </a:lnTo>
                      <a:lnTo>
                        <a:pt x="141" y="1030"/>
                      </a:lnTo>
                      <a:lnTo>
                        <a:pt x="146" y="1020"/>
                      </a:lnTo>
                      <a:lnTo>
                        <a:pt x="182" y="1030"/>
                      </a:lnTo>
                      <a:lnTo>
                        <a:pt x="222" y="1015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6000000" scaled="0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1" name="Freeform 253"/>
                <p:cNvSpPr>
                  <a:spLocks/>
                </p:cNvSpPr>
                <p:nvPr/>
              </p:nvSpPr>
              <p:spPr bwMode="auto">
                <a:xfrm>
                  <a:off x="1946452" y="2228429"/>
                  <a:ext cx="838278" cy="831576"/>
                </a:xfrm>
                <a:custGeom>
                  <a:avLst/>
                  <a:gdLst>
                    <a:gd name="T0" fmla="*/ 2147483646 w 1580"/>
                    <a:gd name="T1" fmla="*/ 2147483646 h 1552"/>
                    <a:gd name="T2" fmla="*/ 2147483646 w 1580"/>
                    <a:gd name="T3" fmla="*/ 2147483646 h 1552"/>
                    <a:gd name="T4" fmla="*/ 2147483646 w 1580"/>
                    <a:gd name="T5" fmla="*/ 2147483646 h 1552"/>
                    <a:gd name="T6" fmla="*/ 2147483646 w 1580"/>
                    <a:gd name="T7" fmla="*/ 2147483646 h 1552"/>
                    <a:gd name="T8" fmla="*/ 2147483646 w 1580"/>
                    <a:gd name="T9" fmla="*/ 2147483646 h 1552"/>
                    <a:gd name="T10" fmla="*/ 2147483646 w 1580"/>
                    <a:gd name="T11" fmla="*/ 2147483646 h 1552"/>
                    <a:gd name="T12" fmla="*/ 2147483646 w 1580"/>
                    <a:gd name="T13" fmla="*/ 2147483646 h 1552"/>
                    <a:gd name="T14" fmla="*/ 2147483646 w 1580"/>
                    <a:gd name="T15" fmla="*/ 2147483646 h 1552"/>
                    <a:gd name="T16" fmla="*/ 2147483646 w 1580"/>
                    <a:gd name="T17" fmla="*/ 2147483646 h 1552"/>
                    <a:gd name="T18" fmla="*/ 2147483646 w 1580"/>
                    <a:gd name="T19" fmla="*/ 2147483646 h 1552"/>
                    <a:gd name="T20" fmla="*/ 2147483646 w 1580"/>
                    <a:gd name="T21" fmla="*/ 2147483646 h 1552"/>
                    <a:gd name="T22" fmla="*/ 2147483646 w 1580"/>
                    <a:gd name="T23" fmla="*/ 2147483646 h 1552"/>
                    <a:gd name="T24" fmla="*/ 2147483646 w 1580"/>
                    <a:gd name="T25" fmla="*/ 2147483646 h 1552"/>
                    <a:gd name="T26" fmla="*/ 2147483646 w 1580"/>
                    <a:gd name="T27" fmla="*/ 2147483646 h 1552"/>
                    <a:gd name="T28" fmla="*/ 2147483646 w 1580"/>
                    <a:gd name="T29" fmla="*/ 2147483646 h 1552"/>
                    <a:gd name="T30" fmla="*/ 2147483646 w 1580"/>
                    <a:gd name="T31" fmla="*/ 2147483646 h 1552"/>
                    <a:gd name="T32" fmla="*/ 2147483646 w 1580"/>
                    <a:gd name="T33" fmla="*/ 2147483646 h 1552"/>
                    <a:gd name="T34" fmla="*/ 2147483646 w 1580"/>
                    <a:gd name="T35" fmla="*/ 2147483646 h 1552"/>
                    <a:gd name="T36" fmla="*/ 2147483646 w 1580"/>
                    <a:gd name="T37" fmla="*/ 2147483646 h 1552"/>
                    <a:gd name="T38" fmla="*/ 2147483646 w 1580"/>
                    <a:gd name="T39" fmla="*/ 2147483646 h 1552"/>
                    <a:gd name="T40" fmla="*/ 2147483646 w 1580"/>
                    <a:gd name="T41" fmla="*/ 2147483646 h 1552"/>
                    <a:gd name="T42" fmla="*/ 2147483646 w 1580"/>
                    <a:gd name="T43" fmla="*/ 2147483646 h 1552"/>
                    <a:gd name="T44" fmla="*/ 2147483646 w 1580"/>
                    <a:gd name="T45" fmla="*/ 2147483646 h 1552"/>
                    <a:gd name="T46" fmla="*/ 2147483646 w 1580"/>
                    <a:gd name="T47" fmla="*/ 2147483646 h 1552"/>
                    <a:gd name="T48" fmla="*/ 2147483646 w 1580"/>
                    <a:gd name="T49" fmla="*/ 2147483646 h 1552"/>
                    <a:gd name="T50" fmla="*/ 2147483646 w 1580"/>
                    <a:gd name="T51" fmla="*/ 2147483646 h 1552"/>
                    <a:gd name="T52" fmla="*/ 0 w 1580"/>
                    <a:gd name="T53" fmla="*/ 2147483646 h 1552"/>
                    <a:gd name="T54" fmla="*/ 2147483646 w 1580"/>
                    <a:gd name="T55" fmla="*/ 2147483646 h 1552"/>
                    <a:gd name="T56" fmla="*/ 2147483646 w 1580"/>
                    <a:gd name="T57" fmla="*/ 2147483646 h 1552"/>
                    <a:gd name="T58" fmla="*/ 2147483646 w 1580"/>
                    <a:gd name="T59" fmla="*/ 2147483646 h 1552"/>
                    <a:gd name="T60" fmla="*/ 2147483646 w 1580"/>
                    <a:gd name="T61" fmla="*/ 2147483646 h 1552"/>
                    <a:gd name="T62" fmla="*/ 2147483646 w 1580"/>
                    <a:gd name="T63" fmla="*/ 2147483646 h 1552"/>
                    <a:gd name="T64" fmla="*/ 2147483646 w 1580"/>
                    <a:gd name="T65" fmla="*/ 2147483646 h 1552"/>
                    <a:gd name="T66" fmla="*/ 2147483646 w 1580"/>
                    <a:gd name="T67" fmla="*/ 2147483646 h 1552"/>
                    <a:gd name="T68" fmla="*/ 2147483646 w 1580"/>
                    <a:gd name="T69" fmla="*/ 2147483646 h 1552"/>
                    <a:gd name="T70" fmla="*/ 2147483646 w 1580"/>
                    <a:gd name="T71" fmla="*/ 2147483646 h 1552"/>
                    <a:gd name="T72" fmla="*/ 2147483646 w 1580"/>
                    <a:gd name="T73" fmla="*/ 2147483646 h 1552"/>
                    <a:gd name="T74" fmla="*/ 2147483646 w 1580"/>
                    <a:gd name="T75" fmla="*/ 2147483646 h 1552"/>
                    <a:gd name="T76" fmla="*/ 2147483646 w 1580"/>
                    <a:gd name="T77" fmla="*/ 2147483646 h 1552"/>
                    <a:gd name="T78" fmla="*/ 2147483646 w 1580"/>
                    <a:gd name="T79" fmla="*/ 2147483646 h 1552"/>
                    <a:gd name="T80" fmla="*/ 2147483646 w 1580"/>
                    <a:gd name="T81" fmla="*/ 2147483646 h 1552"/>
                    <a:gd name="T82" fmla="*/ 2147483646 w 1580"/>
                    <a:gd name="T83" fmla="*/ 2147483646 h 1552"/>
                    <a:gd name="T84" fmla="*/ 2147483646 w 1580"/>
                    <a:gd name="T85" fmla="*/ 2147483646 h 1552"/>
                    <a:gd name="T86" fmla="*/ 2147483646 w 1580"/>
                    <a:gd name="T87" fmla="*/ 2147483646 h 1552"/>
                    <a:gd name="T88" fmla="*/ 2147483646 w 1580"/>
                    <a:gd name="T89" fmla="*/ 2147483646 h 1552"/>
                    <a:gd name="T90" fmla="*/ 2147483646 w 1580"/>
                    <a:gd name="T91" fmla="*/ 2147483646 h 1552"/>
                    <a:gd name="T92" fmla="*/ 2147483646 w 1580"/>
                    <a:gd name="T93" fmla="*/ 2147483646 h 1552"/>
                    <a:gd name="T94" fmla="*/ 2147483646 w 1580"/>
                    <a:gd name="T95" fmla="*/ 2147483646 h 1552"/>
                    <a:gd name="T96" fmla="*/ 2147483646 w 1580"/>
                    <a:gd name="T97" fmla="*/ 2147483646 h 1552"/>
                    <a:gd name="T98" fmla="*/ 2147483646 w 1580"/>
                    <a:gd name="T99" fmla="*/ 2147483646 h 1552"/>
                    <a:gd name="T100" fmla="*/ 2147483646 w 1580"/>
                    <a:gd name="T101" fmla="*/ 2147483646 h 1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0"/>
                    <a:gd name="T154" fmla="*/ 0 h 1552"/>
                    <a:gd name="T155" fmla="*/ 1580 w 1580"/>
                    <a:gd name="T156" fmla="*/ 1552 h 1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0" h="1552">
                      <a:moveTo>
                        <a:pt x="1338" y="361"/>
                      </a:moveTo>
                      <a:lnTo>
                        <a:pt x="1336" y="413"/>
                      </a:lnTo>
                      <a:lnTo>
                        <a:pt x="1361" y="475"/>
                      </a:lnTo>
                      <a:lnTo>
                        <a:pt x="1364" y="515"/>
                      </a:lnTo>
                      <a:lnTo>
                        <a:pt x="1385" y="515"/>
                      </a:lnTo>
                      <a:lnTo>
                        <a:pt x="1395" y="557"/>
                      </a:lnTo>
                      <a:lnTo>
                        <a:pt x="1405" y="557"/>
                      </a:lnTo>
                      <a:lnTo>
                        <a:pt x="1403" y="634"/>
                      </a:lnTo>
                      <a:lnTo>
                        <a:pt x="1437" y="680"/>
                      </a:lnTo>
                      <a:lnTo>
                        <a:pt x="1458" y="681"/>
                      </a:lnTo>
                      <a:lnTo>
                        <a:pt x="1464" y="671"/>
                      </a:lnTo>
                      <a:lnTo>
                        <a:pt x="1530" y="662"/>
                      </a:lnTo>
                      <a:lnTo>
                        <a:pt x="1570" y="703"/>
                      </a:lnTo>
                      <a:lnTo>
                        <a:pt x="1580" y="723"/>
                      </a:lnTo>
                      <a:lnTo>
                        <a:pt x="1444" y="865"/>
                      </a:lnTo>
                      <a:lnTo>
                        <a:pt x="1484" y="895"/>
                      </a:lnTo>
                      <a:lnTo>
                        <a:pt x="1456" y="982"/>
                      </a:lnTo>
                      <a:lnTo>
                        <a:pt x="1475" y="1028"/>
                      </a:lnTo>
                      <a:lnTo>
                        <a:pt x="1419" y="1064"/>
                      </a:lnTo>
                      <a:lnTo>
                        <a:pt x="1380" y="1006"/>
                      </a:lnTo>
                      <a:lnTo>
                        <a:pt x="1348" y="1015"/>
                      </a:lnTo>
                      <a:lnTo>
                        <a:pt x="1319" y="980"/>
                      </a:lnTo>
                      <a:lnTo>
                        <a:pt x="1288" y="995"/>
                      </a:lnTo>
                      <a:lnTo>
                        <a:pt x="1268" y="968"/>
                      </a:lnTo>
                      <a:lnTo>
                        <a:pt x="1237" y="989"/>
                      </a:lnTo>
                      <a:lnTo>
                        <a:pt x="1227" y="963"/>
                      </a:lnTo>
                      <a:lnTo>
                        <a:pt x="1238" y="943"/>
                      </a:lnTo>
                      <a:lnTo>
                        <a:pt x="1127" y="828"/>
                      </a:lnTo>
                      <a:lnTo>
                        <a:pt x="1107" y="833"/>
                      </a:lnTo>
                      <a:lnTo>
                        <a:pt x="1078" y="791"/>
                      </a:lnTo>
                      <a:lnTo>
                        <a:pt x="1032" y="776"/>
                      </a:lnTo>
                      <a:lnTo>
                        <a:pt x="1025" y="832"/>
                      </a:lnTo>
                      <a:lnTo>
                        <a:pt x="1049" y="888"/>
                      </a:lnTo>
                      <a:lnTo>
                        <a:pt x="1053" y="944"/>
                      </a:lnTo>
                      <a:lnTo>
                        <a:pt x="1033" y="995"/>
                      </a:lnTo>
                      <a:lnTo>
                        <a:pt x="1006" y="1004"/>
                      </a:lnTo>
                      <a:lnTo>
                        <a:pt x="995" y="1070"/>
                      </a:lnTo>
                      <a:lnTo>
                        <a:pt x="1005" y="1101"/>
                      </a:lnTo>
                      <a:lnTo>
                        <a:pt x="923" y="1105"/>
                      </a:lnTo>
                      <a:lnTo>
                        <a:pt x="907" y="1151"/>
                      </a:lnTo>
                      <a:lnTo>
                        <a:pt x="854" y="1195"/>
                      </a:lnTo>
                      <a:lnTo>
                        <a:pt x="865" y="1216"/>
                      </a:lnTo>
                      <a:lnTo>
                        <a:pt x="839" y="1226"/>
                      </a:lnTo>
                      <a:lnTo>
                        <a:pt x="858" y="1251"/>
                      </a:lnTo>
                      <a:lnTo>
                        <a:pt x="884" y="1237"/>
                      </a:lnTo>
                      <a:lnTo>
                        <a:pt x="919" y="1283"/>
                      </a:lnTo>
                      <a:lnTo>
                        <a:pt x="945" y="1264"/>
                      </a:lnTo>
                      <a:lnTo>
                        <a:pt x="950" y="1249"/>
                      </a:lnTo>
                      <a:lnTo>
                        <a:pt x="997" y="1218"/>
                      </a:lnTo>
                      <a:lnTo>
                        <a:pt x="1018" y="1240"/>
                      </a:lnTo>
                      <a:lnTo>
                        <a:pt x="1048" y="1235"/>
                      </a:lnTo>
                      <a:lnTo>
                        <a:pt x="1092" y="1302"/>
                      </a:lnTo>
                      <a:lnTo>
                        <a:pt x="978" y="1392"/>
                      </a:lnTo>
                      <a:lnTo>
                        <a:pt x="963" y="1376"/>
                      </a:lnTo>
                      <a:lnTo>
                        <a:pt x="880" y="1441"/>
                      </a:lnTo>
                      <a:lnTo>
                        <a:pt x="899" y="1487"/>
                      </a:lnTo>
                      <a:lnTo>
                        <a:pt x="839" y="1548"/>
                      </a:lnTo>
                      <a:lnTo>
                        <a:pt x="825" y="1552"/>
                      </a:lnTo>
                      <a:lnTo>
                        <a:pt x="822" y="1529"/>
                      </a:lnTo>
                      <a:lnTo>
                        <a:pt x="726" y="1494"/>
                      </a:lnTo>
                      <a:lnTo>
                        <a:pt x="713" y="1514"/>
                      </a:lnTo>
                      <a:lnTo>
                        <a:pt x="692" y="1494"/>
                      </a:lnTo>
                      <a:lnTo>
                        <a:pt x="704" y="1448"/>
                      </a:lnTo>
                      <a:lnTo>
                        <a:pt x="659" y="1395"/>
                      </a:lnTo>
                      <a:lnTo>
                        <a:pt x="613" y="1415"/>
                      </a:lnTo>
                      <a:lnTo>
                        <a:pt x="601" y="1434"/>
                      </a:lnTo>
                      <a:lnTo>
                        <a:pt x="597" y="1398"/>
                      </a:lnTo>
                      <a:lnTo>
                        <a:pt x="612" y="1393"/>
                      </a:lnTo>
                      <a:lnTo>
                        <a:pt x="597" y="1357"/>
                      </a:lnTo>
                      <a:lnTo>
                        <a:pt x="581" y="1347"/>
                      </a:lnTo>
                      <a:lnTo>
                        <a:pt x="571" y="1352"/>
                      </a:lnTo>
                      <a:lnTo>
                        <a:pt x="547" y="1300"/>
                      </a:lnTo>
                      <a:lnTo>
                        <a:pt x="564" y="1274"/>
                      </a:lnTo>
                      <a:lnTo>
                        <a:pt x="548" y="1239"/>
                      </a:lnTo>
                      <a:lnTo>
                        <a:pt x="497" y="1264"/>
                      </a:lnTo>
                      <a:lnTo>
                        <a:pt x="491" y="1278"/>
                      </a:lnTo>
                      <a:lnTo>
                        <a:pt x="417" y="1185"/>
                      </a:lnTo>
                      <a:lnTo>
                        <a:pt x="432" y="1166"/>
                      </a:lnTo>
                      <a:lnTo>
                        <a:pt x="396" y="1144"/>
                      </a:lnTo>
                      <a:lnTo>
                        <a:pt x="345" y="1148"/>
                      </a:lnTo>
                      <a:lnTo>
                        <a:pt x="316" y="1117"/>
                      </a:lnTo>
                      <a:lnTo>
                        <a:pt x="301" y="1117"/>
                      </a:lnTo>
                      <a:lnTo>
                        <a:pt x="301" y="1071"/>
                      </a:lnTo>
                      <a:lnTo>
                        <a:pt x="280" y="1070"/>
                      </a:lnTo>
                      <a:lnTo>
                        <a:pt x="277" y="1060"/>
                      </a:lnTo>
                      <a:lnTo>
                        <a:pt x="266" y="1060"/>
                      </a:lnTo>
                      <a:lnTo>
                        <a:pt x="256" y="1040"/>
                      </a:lnTo>
                      <a:lnTo>
                        <a:pt x="272" y="1024"/>
                      </a:lnTo>
                      <a:lnTo>
                        <a:pt x="272" y="1014"/>
                      </a:lnTo>
                      <a:lnTo>
                        <a:pt x="256" y="1019"/>
                      </a:lnTo>
                      <a:lnTo>
                        <a:pt x="241" y="1014"/>
                      </a:lnTo>
                      <a:lnTo>
                        <a:pt x="251" y="1004"/>
                      </a:lnTo>
                      <a:lnTo>
                        <a:pt x="247" y="994"/>
                      </a:lnTo>
                      <a:lnTo>
                        <a:pt x="227" y="989"/>
                      </a:lnTo>
                      <a:lnTo>
                        <a:pt x="232" y="973"/>
                      </a:lnTo>
                      <a:lnTo>
                        <a:pt x="212" y="962"/>
                      </a:lnTo>
                      <a:lnTo>
                        <a:pt x="196" y="977"/>
                      </a:lnTo>
                      <a:lnTo>
                        <a:pt x="155" y="971"/>
                      </a:lnTo>
                      <a:lnTo>
                        <a:pt x="126" y="889"/>
                      </a:lnTo>
                      <a:lnTo>
                        <a:pt x="85" y="878"/>
                      </a:lnTo>
                      <a:lnTo>
                        <a:pt x="76" y="852"/>
                      </a:lnTo>
                      <a:lnTo>
                        <a:pt x="81" y="842"/>
                      </a:lnTo>
                      <a:lnTo>
                        <a:pt x="51" y="821"/>
                      </a:lnTo>
                      <a:lnTo>
                        <a:pt x="46" y="806"/>
                      </a:lnTo>
                      <a:lnTo>
                        <a:pt x="32" y="797"/>
                      </a:lnTo>
                      <a:lnTo>
                        <a:pt x="10" y="740"/>
                      </a:lnTo>
                      <a:lnTo>
                        <a:pt x="20" y="730"/>
                      </a:lnTo>
                      <a:lnTo>
                        <a:pt x="0" y="703"/>
                      </a:lnTo>
                      <a:lnTo>
                        <a:pt x="36" y="674"/>
                      </a:lnTo>
                      <a:lnTo>
                        <a:pt x="27" y="668"/>
                      </a:lnTo>
                      <a:lnTo>
                        <a:pt x="28" y="658"/>
                      </a:lnTo>
                      <a:lnTo>
                        <a:pt x="48" y="654"/>
                      </a:lnTo>
                      <a:lnTo>
                        <a:pt x="50" y="603"/>
                      </a:lnTo>
                      <a:lnTo>
                        <a:pt x="60" y="603"/>
                      </a:lnTo>
                      <a:lnTo>
                        <a:pt x="93" y="550"/>
                      </a:lnTo>
                      <a:lnTo>
                        <a:pt x="122" y="528"/>
                      </a:lnTo>
                      <a:lnTo>
                        <a:pt x="138" y="528"/>
                      </a:lnTo>
                      <a:lnTo>
                        <a:pt x="194" y="494"/>
                      </a:lnTo>
                      <a:lnTo>
                        <a:pt x="185" y="483"/>
                      </a:lnTo>
                      <a:lnTo>
                        <a:pt x="220" y="448"/>
                      </a:lnTo>
                      <a:lnTo>
                        <a:pt x="206" y="429"/>
                      </a:lnTo>
                      <a:lnTo>
                        <a:pt x="284" y="374"/>
                      </a:lnTo>
                      <a:lnTo>
                        <a:pt x="284" y="348"/>
                      </a:lnTo>
                      <a:lnTo>
                        <a:pt x="264" y="337"/>
                      </a:lnTo>
                      <a:lnTo>
                        <a:pt x="260" y="286"/>
                      </a:lnTo>
                      <a:lnTo>
                        <a:pt x="282" y="221"/>
                      </a:lnTo>
                      <a:lnTo>
                        <a:pt x="328" y="211"/>
                      </a:lnTo>
                      <a:lnTo>
                        <a:pt x="319" y="190"/>
                      </a:lnTo>
                      <a:lnTo>
                        <a:pt x="344" y="181"/>
                      </a:lnTo>
                      <a:lnTo>
                        <a:pt x="376" y="115"/>
                      </a:lnTo>
                      <a:lnTo>
                        <a:pt x="405" y="162"/>
                      </a:lnTo>
                      <a:lnTo>
                        <a:pt x="442" y="147"/>
                      </a:lnTo>
                      <a:lnTo>
                        <a:pt x="453" y="131"/>
                      </a:lnTo>
                      <a:lnTo>
                        <a:pt x="467" y="126"/>
                      </a:lnTo>
                      <a:lnTo>
                        <a:pt x="469" y="149"/>
                      </a:lnTo>
                      <a:lnTo>
                        <a:pt x="479" y="170"/>
                      </a:lnTo>
                      <a:lnTo>
                        <a:pt x="486" y="168"/>
                      </a:lnTo>
                      <a:lnTo>
                        <a:pt x="488" y="185"/>
                      </a:lnTo>
                      <a:lnTo>
                        <a:pt x="490" y="234"/>
                      </a:lnTo>
                      <a:lnTo>
                        <a:pt x="506" y="237"/>
                      </a:lnTo>
                      <a:lnTo>
                        <a:pt x="520" y="227"/>
                      </a:lnTo>
                      <a:lnTo>
                        <a:pt x="536" y="248"/>
                      </a:lnTo>
                      <a:lnTo>
                        <a:pt x="556" y="249"/>
                      </a:lnTo>
                      <a:lnTo>
                        <a:pt x="593" y="213"/>
                      </a:lnTo>
                      <a:lnTo>
                        <a:pt x="618" y="209"/>
                      </a:lnTo>
                      <a:lnTo>
                        <a:pt x="626" y="179"/>
                      </a:lnTo>
                      <a:lnTo>
                        <a:pt x="588" y="146"/>
                      </a:lnTo>
                      <a:lnTo>
                        <a:pt x="617" y="47"/>
                      </a:lnTo>
                      <a:lnTo>
                        <a:pt x="622" y="19"/>
                      </a:lnTo>
                      <a:lnTo>
                        <a:pt x="627" y="24"/>
                      </a:lnTo>
                      <a:lnTo>
                        <a:pt x="635" y="8"/>
                      </a:lnTo>
                      <a:lnTo>
                        <a:pt x="654" y="9"/>
                      </a:lnTo>
                      <a:lnTo>
                        <a:pt x="672" y="26"/>
                      </a:lnTo>
                      <a:lnTo>
                        <a:pt x="691" y="19"/>
                      </a:lnTo>
                      <a:lnTo>
                        <a:pt x="701" y="0"/>
                      </a:lnTo>
                      <a:lnTo>
                        <a:pt x="723" y="13"/>
                      </a:lnTo>
                      <a:lnTo>
                        <a:pt x="729" y="77"/>
                      </a:lnTo>
                      <a:lnTo>
                        <a:pt x="726" y="102"/>
                      </a:lnTo>
                      <a:lnTo>
                        <a:pt x="718" y="137"/>
                      </a:lnTo>
                      <a:lnTo>
                        <a:pt x="732" y="152"/>
                      </a:lnTo>
                      <a:lnTo>
                        <a:pt x="731" y="175"/>
                      </a:lnTo>
                      <a:lnTo>
                        <a:pt x="719" y="161"/>
                      </a:lnTo>
                      <a:lnTo>
                        <a:pt x="699" y="156"/>
                      </a:lnTo>
                      <a:lnTo>
                        <a:pt x="669" y="170"/>
                      </a:lnTo>
                      <a:lnTo>
                        <a:pt x="673" y="176"/>
                      </a:lnTo>
                      <a:lnTo>
                        <a:pt x="697" y="170"/>
                      </a:lnTo>
                      <a:lnTo>
                        <a:pt x="726" y="181"/>
                      </a:lnTo>
                      <a:lnTo>
                        <a:pt x="731" y="176"/>
                      </a:lnTo>
                      <a:lnTo>
                        <a:pt x="743" y="221"/>
                      </a:lnTo>
                      <a:lnTo>
                        <a:pt x="759" y="306"/>
                      </a:lnTo>
                      <a:lnTo>
                        <a:pt x="770" y="311"/>
                      </a:lnTo>
                      <a:lnTo>
                        <a:pt x="779" y="300"/>
                      </a:lnTo>
                      <a:lnTo>
                        <a:pt x="792" y="320"/>
                      </a:lnTo>
                      <a:lnTo>
                        <a:pt x="802" y="320"/>
                      </a:lnTo>
                      <a:lnTo>
                        <a:pt x="802" y="311"/>
                      </a:lnTo>
                      <a:lnTo>
                        <a:pt x="808" y="322"/>
                      </a:lnTo>
                      <a:lnTo>
                        <a:pt x="806" y="329"/>
                      </a:lnTo>
                      <a:lnTo>
                        <a:pt x="814" y="329"/>
                      </a:lnTo>
                      <a:lnTo>
                        <a:pt x="822" y="307"/>
                      </a:lnTo>
                      <a:lnTo>
                        <a:pt x="828" y="311"/>
                      </a:lnTo>
                      <a:lnTo>
                        <a:pt x="829" y="329"/>
                      </a:lnTo>
                      <a:lnTo>
                        <a:pt x="840" y="334"/>
                      </a:lnTo>
                      <a:lnTo>
                        <a:pt x="875" y="279"/>
                      </a:lnTo>
                      <a:lnTo>
                        <a:pt x="872" y="270"/>
                      </a:lnTo>
                      <a:lnTo>
                        <a:pt x="900" y="195"/>
                      </a:lnTo>
                      <a:lnTo>
                        <a:pt x="928" y="168"/>
                      </a:lnTo>
                      <a:lnTo>
                        <a:pt x="964" y="162"/>
                      </a:lnTo>
                      <a:lnTo>
                        <a:pt x="1034" y="188"/>
                      </a:lnTo>
                      <a:lnTo>
                        <a:pt x="1078" y="182"/>
                      </a:lnTo>
                      <a:lnTo>
                        <a:pt x="1108" y="209"/>
                      </a:lnTo>
                      <a:lnTo>
                        <a:pt x="1141" y="222"/>
                      </a:lnTo>
                      <a:lnTo>
                        <a:pt x="1254" y="203"/>
                      </a:lnTo>
                      <a:lnTo>
                        <a:pt x="1260" y="241"/>
                      </a:lnTo>
                      <a:lnTo>
                        <a:pt x="1248" y="250"/>
                      </a:lnTo>
                      <a:lnTo>
                        <a:pt x="1288" y="295"/>
                      </a:lnTo>
                      <a:lnTo>
                        <a:pt x="1287" y="338"/>
                      </a:lnTo>
                      <a:lnTo>
                        <a:pt x="1237" y="346"/>
                      </a:lnTo>
                      <a:lnTo>
                        <a:pt x="1227" y="375"/>
                      </a:lnTo>
                      <a:lnTo>
                        <a:pt x="1238" y="355"/>
                      </a:lnTo>
                      <a:lnTo>
                        <a:pt x="1264" y="348"/>
                      </a:lnTo>
                      <a:lnTo>
                        <a:pt x="1283" y="360"/>
                      </a:lnTo>
                      <a:lnTo>
                        <a:pt x="1248" y="438"/>
                      </a:lnTo>
                      <a:lnTo>
                        <a:pt x="1307" y="379"/>
                      </a:lnTo>
                      <a:lnTo>
                        <a:pt x="1338" y="36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2" name="Freeform 255"/>
                <p:cNvSpPr>
                  <a:spLocks/>
                </p:cNvSpPr>
                <p:nvPr/>
              </p:nvSpPr>
              <p:spPr bwMode="auto">
                <a:xfrm>
                  <a:off x="2395349" y="2376410"/>
                  <a:ext cx="9542" cy="12885"/>
                </a:xfrm>
                <a:custGeom>
                  <a:avLst/>
                  <a:gdLst>
                    <a:gd name="T0" fmla="*/ 2147483646 w 20"/>
                    <a:gd name="T1" fmla="*/ 0 h 25"/>
                    <a:gd name="T2" fmla="*/ 2147483646 w 20"/>
                    <a:gd name="T3" fmla="*/ 2147483646 h 25"/>
                    <a:gd name="T4" fmla="*/ 2147483646 w 20"/>
                    <a:gd name="T5" fmla="*/ 2147483646 h 25"/>
                    <a:gd name="T6" fmla="*/ 0 w 20"/>
                    <a:gd name="T7" fmla="*/ 2147483646 h 25"/>
                    <a:gd name="T8" fmla="*/ 2147483646 w 20"/>
                    <a:gd name="T9" fmla="*/ 2147483646 h 25"/>
                    <a:gd name="T10" fmla="*/ 2147483646 w 20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25"/>
                    <a:gd name="T20" fmla="*/ 20 w 20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25">
                      <a:moveTo>
                        <a:pt x="20" y="0"/>
                      </a:moveTo>
                      <a:lnTo>
                        <a:pt x="18" y="13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13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3" name="Freeform 258"/>
                <p:cNvSpPr>
                  <a:spLocks/>
                </p:cNvSpPr>
                <p:nvPr/>
              </p:nvSpPr>
              <p:spPr bwMode="auto">
                <a:xfrm>
                  <a:off x="1641622" y="2452191"/>
                  <a:ext cx="630297" cy="645900"/>
                </a:xfrm>
                <a:custGeom>
                  <a:avLst/>
                  <a:gdLst>
                    <a:gd name="T0" fmla="*/ 2147483646 w 1187"/>
                    <a:gd name="T1" fmla="*/ 2147483646 h 1203"/>
                    <a:gd name="T2" fmla="*/ 2147483646 w 1187"/>
                    <a:gd name="T3" fmla="*/ 2147483646 h 1203"/>
                    <a:gd name="T4" fmla="*/ 2147483646 w 1187"/>
                    <a:gd name="T5" fmla="*/ 2147483646 h 1203"/>
                    <a:gd name="T6" fmla="*/ 2147483646 w 1187"/>
                    <a:gd name="T7" fmla="*/ 2147483646 h 1203"/>
                    <a:gd name="T8" fmla="*/ 2147483646 w 1187"/>
                    <a:gd name="T9" fmla="*/ 2147483646 h 1203"/>
                    <a:gd name="T10" fmla="*/ 2147483646 w 1187"/>
                    <a:gd name="T11" fmla="*/ 0 h 1203"/>
                    <a:gd name="T12" fmla="*/ 2147483646 w 1187"/>
                    <a:gd name="T13" fmla="*/ 2147483646 h 1203"/>
                    <a:gd name="T14" fmla="*/ 2147483646 w 1187"/>
                    <a:gd name="T15" fmla="*/ 2147483646 h 1203"/>
                    <a:gd name="T16" fmla="*/ 2147483646 w 1187"/>
                    <a:gd name="T17" fmla="*/ 2147483646 h 1203"/>
                    <a:gd name="T18" fmla="*/ 2147483646 w 1187"/>
                    <a:gd name="T19" fmla="*/ 2147483646 h 1203"/>
                    <a:gd name="T20" fmla="*/ 2147483646 w 1187"/>
                    <a:gd name="T21" fmla="*/ 2147483646 h 1203"/>
                    <a:gd name="T22" fmla="*/ 2147483646 w 1187"/>
                    <a:gd name="T23" fmla="*/ 2147483646 h 1203"/>
                    <a:gd name="T24" fmla="*/ 2147483646 w 1187"/>
                    <a:gd name="T25" fmla="*/ 2147483646 h 1203"/>
                    <a:gd name="T26" fmla="*/ 2147483646 w 1187"/>
                    <a:gd name="T27" fmla="*/ 2147483646 h 1203"/>
                    <a:gd name="T28" fmla="*/ 2147483646 w 1187"/>
                    <a:gd name="T29" fmla="*/ 2147483646 h 1203"/>
                    <a:gd name="T30" fmla="*/ 2147483646 w 1187"/>
                    <a:gd name="T31" fmla="*/ 2147483646 h 1203"/>
                    <a:gd name="T32" fmla="*/ 2147483646 w 1187"/>
                    <a:gd name="T33" fmla="*/ 2147483646 h 1203"/>
                    <a:gd name="T34" fmla="*/ 2147483646 w 1187"/>
                    <a:gd name="T35" fmla="*/ 2147483646 h 1203"/>
                    <a:gd name="T36" fmla="*/ 2147483646 w 1187"/>
                    <a:gd name="T37" fmla="*/ 2147483646 h 1203"/>
                    <a:gd name="T38" fmla="*/ 2147483646 w 1187"/>
                    <a:gd name="T39" fmla="*/ 2147483646 h 1203"/>
                    <a:gd name="T40" fmla="*/ 2147483646 w 1187"/>
                    <a:gd name="T41" fmla="*/ 2147483646 h 1203"/>
                    <a:gd name="T42" fmla="*/ 2147483646 w 1187"/>
                    <a:gd name="T43" fmla="*/ 2147483646 h 1203"/>
                    <a:gd name="T44" fmla="*/ 2147483646 w 1187"/>
                    <a:gd name="T45" fmla="*/ 2147483646 h 1203"/>
                    <a:gd name="T46" fmla="*/ 2147483646 w 1187"/>
                    <a:gd name="T47" fmla="*/ 2147483646 h 1203"/>
                    <a:gd name="T48" fmla="*/ 2147483646 w 1187"/>
                    <a:gd name="T49" fmla="*/ 2147483646 h 1203"/>
                    <a:gd name="T50" fmla="*/ 2147483646 w 1187"/>
                    <a:gd name="T51" fmla="*/ 2147483646 h 1203"/>
                    <a:gd name="T52" fmla="*/ 2147483646 w 1187"/>
                    <a:gd name="T53" fmla="*/ 2147483646 h 1203"/>
                    <a:gd name="T54" fmla="*/ 2147483646 w 1187"/>
                    <a:gd name="T55" fmla="*/ 2147483646 h 1203"/>
                    <a:gd name="T56" fmla="*/ 2147483646 w 1187"/>
                    <a:gd name="T57" fmla="*/ 2147483646 h 1203"/>
                    <a:gd name="T58" fmla="*/ 2147483646 w 1187"/>
                    <a:gd name="T59" fmla="*/ 2147483646 h 1203"/>
                    <a:gd name="T60" fmla="*/ 2147483646 w 1187"/>
                    <a:gd name="T61" fmla="*/ 2147483646 h 1203"/>
                    <a:gd name="T62" fmla="*/ 2147483646 w 1187"/>
                    <a:gd name="T63" fmla="*/ 2147483646 h 1203"/>
                    <a:gd name="T64" fmla="*/ 2147483646 w 1187"/>
                    <a:gd name="T65" fmla="*/ 2147483646 h 1203"/>
                    <a:gd name="T66" fmla="*/ 2147483646 w 1187"/>
                    <a:gd name="T67" fmla="*/ 2147483646 h 1203"/>
                    <a:gd name="T68" fmla="*/ 2147483646 w 1187"/>
                    <a:gd name="T69" fmla="*/ 2147483646 h 1203"/>
                    <a:gd name="T70" fmla="*/ 2147483646 w 1187"/>
                    <a:gd name="T71" fmla="*/ 2147483646 h 1203"/>
                    <a:gd name="T72" fmla="*/ 2147483646 w 1187"/>
                    <a:gd name="T73" fmla="*/ 2147483646 h 1203"/>
                    <a:gd name="T74" fmla="*/ 2147483646 w 1187"/>
                    <a:gd name="T75" fmla="*/ 2147483646 h 1203"/>
                    <a:gd name="T76" fmla="*/ 2147483646 w 1187"/>
                    <a:gd name="T77" fmla="*/ 2147483646 h 1203"/>
                    <a:gd name="T78" fmla="*/ 2147483646 w 1187"/>
                    <a:gd name="T79" fmla="*/ 2147483646 h 1203"/>
                    <a:gd name="T80" fmla="*/ 2147483646 w 1187"/>
                    <a:gd name="T81" fmla="*/ 2147483646 h 1203"/>
                    <a:gd name="T82" fmla="*/ 2147483646 w 1187"/>
                    <a:gd name="T83" fmla="*/ 2147483646 h 1203"/>
                    <a:gd name="T84" fmla="*/ 2147483646 w 1187"/>
                    <a:gd name="T85" fmla="*/ 2147483646 h 1203"/>
                    <a:gd name="T86" fmla="*/ 2147483646 w 1187"/>
                    <a:gd name="T87" fmla="*/ 2147483646 h 1203"/>
                    <a:gd name="T88" fmla="*/ 2147483646 w 1187"/>
                    <a:gd name="T89" fmla="*/ 2147483646 h 1203"/>
                    <a:gd name="T90" fmla="*/ 2147483646 w 1187"/>
                    <a:gd name="T91" fmla="*/ 2147483646 h 1203"/>
                    <a:gd name="T92" fmla="*/ 2147483646 w 1187"/>
                    <a:gd name="T93" fmla="*/ 2147483646 h 1203"/>
                    <a:gd name="T94" fmla="*/ 2147483646 w 1187"/>
                    <a:gd name="T95" fmla="*/ 2147483646 h 1203"/>
                    <a:gd name="T96" fmla="*/ 2147483646 w 1187"/>
                    <a:gd name="T97" fmla="*/ 2147483646 h 1203"/>
                    <a:gd name="T98" fmla="*/ 2147483646 w 1187"/>
                    <a:gd name="T99" fmla="*/ 2147483646 h 1203"/>
                    <a:gd name="T100" fmla="*/ 2147483646 w 1187"/>
                    <a:gd name="T101" fmla="*/ 2147483646 h 1203"/>
                    <a:gd name="T102" fmla="*/ 2147483646 w 1187"/>
                    <a:gd name="T103" fmla="*/ 2147483646 h 1203"/>
                    <a:gd name="T104" fmla="*/ 2147483646 w 1187"/>
                    <a:gd name="T105" fmla="*/ 2147483646 h 1203"/>
                    <a:gd name="T106" fmla="*/ 2147483646 w 1187"/>
                    <a:gd name="T107" fmla="*/ 2147483646 h 1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7"/>
                    <a:gd name="T163" fmla="*/ 0 h 1203"/>
                    <a:gd name="T164" fmla="*/ 1187 w 1187"/>
                    <a:gd name="T165" fmla="*/ 1203 h 1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7" h="1203">
                      <a:moveTo>
                        <a:pt x="21" y="194"/>
                      </a:moveTo>
                      <a:lnTo>
                        <a:pt x="62" y="175"/>
                      </a:lnTo>
                      <a:lnTo>
                        <a:pt x="113" y="206"/>
                      </a:lnTo>
                      <a:lnTo>
                        <a:pt x="139" y="176"/>
                      </a:lnTo>
                      <a:lnTo>
                        <a:pt x="159" y="192"/>
                      </a:lnTo>
                      <a:lnTo>
                        <a:pt x="191" y="182"/>
                      </a:lnTo>
                      <a:lnTo>
                        <a:pt x="190" y="192"/>
                      </a:lnTo>
                      <a:lnTo>
                        <a:pt x="211" y="176"/>
                      </a:lnTo>
                      <a:lnTo>
                        <a:pt x="196" y="156"/>
                      </a:lnTo>
                      <a:lnTo>
                        <a:pt x="216" y="142"/>
                      </a:lnTo>
                      <a:lnTo>
                        <a:pt x="237" y="147"/>
                      </a:lnTo>
                      <a:lnTo>
                        <a:pt x="242" y="137"/>
                      </a:lnTo>
                      <a:lnTo>
                        <a:pt x="232" y="120"/>
                      </a:lnTo>
                      <a:lnTo>
                        <a:pt x="228" y="86"/>
                      </a:lnTo>
                      <a:lnTo>
                        <a:pt x="243" y="96"/>
                      </a:lnTo>
                      <a:lnTo>
                        <a:pt x="260" y="71"/>
                      </a:lnTo>
                      <a:lnTo>
                        <a:pt x="321" y="57"/>
                      </a:lnTo>
                      <a:lnTo>
                        <a:pt x="368" y="0"/>
                      </a:lnTo>
                      <a:lnTo>
                        <a:pt x="419" y="20"/>
                      </a:lnTo>
                      <a:lnTo>
                        <a:pt x="572" y="28"/>
                      </a:lnTo>
                      <a:lnTo>
                        <a:pt x="593" y="23"/>
                      </a:lnTo>
                      <a:lnTo>
                        <a:pt x="617" y="28"/>
                      </a:lnTo>
                      <a:lnTo>
                        <a:pt x="617" y="44"/>
                      </a:lnTo>
                      <a:lnTo>
                        <a:pt x="637" y="50"/>
                      </a:lnTo>
                      <a:lnTo>
                        <a:pt x="645" y="86"/>
                      </a:lnTo>
                      <a:lnTo>
                        <a:pt x="636" y="91"/>
                      </a:lnTo>
                      <a:lnTo>
                        <a:pt x="668" y="132"/>
                      </a:lnTo>
                      <a:lnTo>
                        <a:pt x="635" y="185"/>
                      </a:lnTo>
                      <a:lnTo>
                        <a:pt x="625" y="185"/>
                      </a:lnTo>
                      <a:lnTo>
                        <a:pt x="623" y="236"/>
                      </a:lnTo>
                      <a:lnTo>
                        <a:pt x="603" y="240"/>
                      </a:lnTo>
                      <a:lnTo>
                        <a:pt x="602" y="250"/>
                      </a:lnTo>
                      <a:lnTo>
                        <a:pt x="611" y="256"/>
                      </a:lnTo>
                      <a:lnTo>
                        <a:pt x="575" y="285"/>
                      </a:lnTo>
                      <a:lnTo>
                        <a:pt x="595" y="312"/>
                      </a:lnTo>
                      <a:lnTo>
                        <a:pt x="585" y="322"/>
                      </a:lnTo>
                      <a:lnTo>
                        <a:pt x="607" y="379"/>
                      </a:lnTo>
                      <a:lnTo>
                        <a:pt x="621" y="388"/>
                      </a:lnTo>
                      <a:lnTo>
                        <a:pt x="626" y="403"/>
                      </a:lnTo>
                      <a:lnTo>
                        <a:pt x="656" y="424"/>
                      </a:lnTo>
                      <a:lnTo>
                        <a:pt x="651" y="434"/>
                      </a:lnTo>
                      <a:lnTo>
                        <a:pt x="660" y="460"/>
                      </a:lnTo>
                      <a:lnTo>
                        <a:pt x="701" y="471"/>
                      </a:lnTo>
                      <a:lnTo>
                        <a:pt x="730" y="553"/>
                      </a:lnTo>
                      <a:lnTo>
                        <a:pt x="771" y="559"/>
                      </a:lnTo>
                      <a:lnTo>
                        <a:pt x="787" y="544"/>
                      </a:lnTo>
                      <a:lnTo>
                        <a:pt x="807" y="555"/>
                      </a:lnTo>
                      <a:lnTo>
                        <a:pt x="802" y="571"/>
                      </a:lnTo>
                      <a:lnTo>
                        <a:pt x="822" y="576"/>
                      </a:lnTo>
                      <a:lnTo>
                        <a:pt x="826" y="586"/>
                      </a:lnTo>
                      <a:lnTo>
                        <a:pt x="816" y="596"/>
                      </a:lnTo>
                      <a:lnTo>
                        <a:pt x="831" y="601"/>
                      </a:lnTo>
                      <a:lnTo>
                        <a:pt x="847" y="596"/>
                      </a:lnTo>
                      <a:lnTo>
                        <a:pt x="847" y="606"/>
                      </a:lnTo>
                      <a:lnTo>
                        <a:pt x="831" y="622"/>
                      </a:lnTo>
                      <a:lnTo>
                        <a:pt x="841" y="642"/>
                      </a:lnTo>
                      <a:lnTo>
                        <a:pt x="852" y="642"/>
                      </a:lnTo>
                      <a:lnTo>
                        <a:pt x="855" y="652"/>
                      </a:lnTo>
                      <a:lnTo>
                        <a:pt x="876" y="653"/>
                      </a:lnTo>
                      <a:lnTo>
                        <a:pt x="876" y="699"/>
                      </a:lnTo>
                      <a:lnTo>
                        <a:pt x="891" y="699"/>
                      </a:lnTo>
                      <a:lnTo>
                        <a:pt x="920" y="730"/>
                      </a:lnTo>
                      <a:lnTo>
                        <a:pt x="971" y="726"/>
                      </a:lnTo>
                      <a:lnTo>
                        <a:pt x="1007" y="748"/>
                      </a:lnTo>
                      <a:lnTo>
                        <a:pt x="992" y="767"/>
                      </a:lnTo>
                      <a:lnTo>
                        <a:pt x="1066" y="860"/>
                      </a:lnTo>
                      <a:lnTo>
                        <a:pt x="1072" y="846"/>
                      </a:lnTo>
                      <a:lnTo>
                        <a:pt x="1123" y="821"/>
                      </a:lnTo>
                      <a:lnTo>
                        <a:pt x="1139" y="856"/>
                      </a:lnTo>
                      <a:lnTo>
                        <a:pt x="1122" y="882"/>
                      </a:lnTo>
                      <a:lnTo>
                        <a:pt x="1146" y="934"/>
                      </a:lnTo>
                      <a:lnTo>
                        <a:pt x="1156" y="929"/>
                      </a:lnTo>
                      <a:lnTo>
                        <a:pt x="1172" y="939"/>
                      </a:lnTo>
                      <a:lnTo>
                        <a:pt x="1187" y="975"/>
                      </a:lnTo>
                      <a:lnTo>
                        <a:pt x="1172" y="980"/>
                      </a:lnTo>
                      <a:lnTo>
                        <a:pt x="1176" y="1016"/>
                      </a:lnTo>
                      <a:lnTo>
                        <a:pt x="1151" y="1022"/>
                      </a:lnTo>
                      <a:lnTo>
                        <a:pt x="1146" y="1037"/>
                      </a:lnTo>
                      <a:lnTo>
                        <a:pt x="1136" y="1032"/>
                      </a:lnTo>
                      <a:lnTo>
                        <a:pt x="1070" y="1072"/>
                      </a:lnTo>
                      <a:lnTo>
                        <a:pt x="1049" y="1040"/>
                      </a:lnTo>
                      <a:lnTo>
                        <a:pt x="1034" y="1035"/>
                      </a:lnTo>
                      <a:lnTo>
                        <a:pt x="1019" y="1065"/>
                      </a:lnTo>
                      <a:lnTo>
                        <a:pt x="1043" y="1101"/>
                      </a:lnTo>
                      <a:lnTo>
                        <a:pt x="1063" y="1097"/>
                      </a:lnTo>
                      <a:lnTo>
                        <a:pt x="1068" y="1113"/>
                      </a:lnTo>
                      <a:lnTo>
                        <a:pt x="1053" y="1116"/>
                      </a:lnTo>
                      <a:lnTo>
                        <a:pt x="1043" y="1127"/>
                      </a:lnTo>
                      <a:lnTo>
                        <a:pt x="996" y="1147"/>
                      </a:lnTo>
                      <a:lnTo>
                        <a:pt x="1016" y="1183"/>
                      </a:lnTo>
                      <a:lnTo>
                        <a:pt x="991" y="1192"/>
                      </a:lnTo>
                      <a:lnTo>
                        <a:pt x="979" y="1203"/>
                      </a:lnTo>
                      <a:lnTo>
                        <a:pt x="952" y="1166"/>
                      </a:lnTo>
                      <a:lnTo>
                        <a:pt x="937" y="1170"/>
                      </a:lnTo>
                      <a:lnTo>
                        <a:pt x="927" y="1139"/>
                      </a:lnTo>
                      <a:lnTo>
                        <a:pt x="901" y="1144"/>
                      </a:lnTo>
                      <a:lnTo>
                        <a:pt x="896" y="1160"/>
                      </a:lnTo>
                      <a:lnTo>
                        <a:pt x="876" y="1169"/>
                      </a:lnTo>
                      <a:lnTo>
                        <a:pt x="845" y="1148"/>
                      </a:lnTo>
                      <a:lnTo>
                        <a:pt x="820" y="1162"/>
                      </a:lnTo>
                      <a:lnTo>
                        <a:pt x="785" y="1106"/>
                      </a:lnTo>
                      <a:lnTo>
                        <a:pt x="775" y="1111"/>
                      </a:lnTo>
                      <a:lnTo>
                        <a:pt x="760" y="1085"/>
                      </a:lnTo>
                      <a:lnTo>
                        <a:pt x="744" y="1095"/>
                      </a:lnTo>
                      <a:lnTo>
                        <a:pt x="705" y="1037"/>
                      </a:lnTo>
                      <a:lnTo>
                        <a:pt x="690" y="1027"/>
                      </a:lnTo>
                      <a:lnTo>
                        <a:pt x="695" y="1002"/>
                      </a:lnTo>
                      <a:lnTo>
                        <a:pt x="671" y="986"/>
                      </a:lnTo>
                      <a:lnTo>
                        <a:pt x="665" y="966"/>
                      </a:lnTo>
                      <a:lnTo>
                        <a:pt x="645" y="954"/>
                      </a:lnTo>
                      <a:lnTo>
                        <a:pt x="651" y="935"/>
                      </a:lnTo>
                      <a:lnTo>
                        <a:pt x="641" y="924"/>
                      </a:lnTo>
                      <a:lnTo>
                        <a:pt x="631" y="934"/>
                      </a:lnTo>
                      <a:lnTo>
                        <a:pt x="621" y="909"/>
                      </a:lnTo>
                      <a:lnTo>
                        <a:pt x="580" y="897"/>
                      </a:lnTo>
                      <a:lnTo>
                        <a:pt x="576" y="872"/>
                      </a:lnTo>
                      <a:lnTo>
                        <a:pt x="591" y="863"/>
                      </a:lnTo>
                      <a:lnTo>
                        <a:pt x="576" y="836"/>
                      </a:lnTo>
                      <a:lnTo>
                        <a:pt x="566" y="836"/>
                      </a:lnTo>
                      <a:lnTo>
                        <a:pt x="561" y="821"/>
                      </a:lnTo>
                      <a:lnTo>
                        <a:pt x="577" y="805"/>
                      </a:lnTo>
                      <a:lnTo>
                        <a:pt x="567" y="790"/>
                      </a:lnTo>
                      <a:lnTo>
                        <a:pt x="531" y="805"/>
                      </a:lnTo>
                      <a:lnTo>
                        <a:pt x="535" y="826"/>
                      </a:lnTo>
                      <a:lnTo>
                        <a:pt x="505" y="835"/>
                      </a:lnTo>
                      <a:lnTo>
                        <a:pt x="489" y="814"/>
                      </a:lnTo>
                      <a:lnTo>
                        <a:pt x="465" y="803"/>
                      </a:lnTo>
                      <a:lnTo>
                        <a:pt x="445" y="803"/>
                      </a:lnTo>
                      <a:lnTo>
                        <a:pt x="440" y="787"/>
                      </a:lnTo>
                      <a:lnTo>
                        <a:pt x="424" y="782"/>
                      </a:lnTo>
                      <a:lnTo>
                        <a:pt x="409" y="808"/>
                      </a:lnTo>
                      <a:lnTo>
                        <a:pt x="382" y="812"/>
                      </a:lnTo>
                      <a:lnTo>
                        <a:pt x="382" y="822"/>
                      </a:lnTo>
                      <a:lnTo>
                        <a:pt x="362" y="817"/>
                      </a:lnTo>
                      <a:lnTo>
                        <a:pt x="336" y="821"/>
                      </a:lnTo>
                      <a:lnTo>
                        <a:pt x="333" y="800"/>
                      </a:lnTo>
                      <a:lnTo>
                        <a:pt x="307" y="780"/>
                      </a:lnTo>
                      <a:lnTo>
                        <a:pt x="298" y="764"/>
                      </a:lnTo>
                      <a:lnTo>
                        <a:pt x="307" y="740"/>
                      </a:lnTo>
                      <a:lnTo>
                        <a:pt x="298" y="729"/>
                      </a:lnTo>
                      <a:lnTo>
                        <a:pt x="310" y="652"/>
                      </a:lnTo>
                      <a:lnTo>
                        <a:pt x="294" y="642"/>
                      </a:lnTo>
                      <a:lnTo>
                        <a:pt x="294" y="627"/>
                      </a:lnTo>
                      <a:lnTo>
                        <a:pt x="285" y="605"/>
                      </a:lnTo>
                      <a:lnTo>
                        <a:pt x="270" y="585"/>
                      </a:lnTo>
                      <a:lnTo>
                        <a:pt x="229" y="605"/>
                      </a:lnTo>
                      <a:lnTo>
                        <a:pt x="219" y="583"/>
                      </a:lnTo>
                      <a:lnTo>
                        <a:pt x="206" y="569"/>
                      </a:lnTo>
                      <a:lnTo>
                        <a:pt x="103" y="523"/>
                      </a:lnTo>
                      <a:lnTo>
                        <a:pt x="108" y="405"/>
                      </a:lnTo>
                      <a:lnTo>
                        <a:pt x="98" y="420"/>
                      </a:lnTo>
                      <a:lnTo>
                        <a:pt x="88" y="405"/>
                      </a:lnTo>
                      <a:lnTo>
                        <a:pt x="47" y="415"/>
                      </a:lnTo>
                      <a:lnTo>
                        <a:pt x="16" y="393"/>
                      </a:lnTo>
                      <a:lnTo>
                        <a:pt x="33" y="383"/>
                      </a:lnTo>
                      <a:lnTo>
                        <a:pt x="48" y="354"/>
                      </a:lnTo>
                      <a:lnTo>
                        <a:pt x="43" y="344"/>
                      </a:lnTo>
                      <a:lnTo>
                        <a:pt x="49" y="308"/>
                      </a:lnTo>
                      <a:lnTo>
                        <a:pt x="34" y="276"/>
                      </a:lnTo>
                      <a:lnTo>
                        <a:pt x="10" y="266"/>
                      </a:lnTo>
                      <a:lnTo>
                        <a:pt x="0" y="256"/>
                      </a:lnTo>
                      <a:lnTo>
                        <a:pt x="20" y="230"/>
                      </a:lnTo>
                      <a:lnTo>
                        <a:pt x="21" y="19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4" name="Freeform 259"/>
                <p:cNvSpPr>
                  <a:spLocks/>
                </p:cNvSpPr>
                <p:nvPr/>
              </p:nvSpPr>
              <p:spPr bwMode="auto">
                <a:xfrm>
                  <a:off x="2281444" y="1652355"/>
                  <a:ext cx="417552" cy="631617"/>
                </a:xfrm>
                <a:custGeom>
                  <a:avLst/>
                  <a:gdLst>
                    <a:gd name="T0" fmla="*/ 2147483646 w 787"/>
                    <a:gd name="T1" fmla="*/ 2147483646 h 1181"/>
                    <a:gd name="T2" fmla="*/ 2147483646 w 787"/>
                    <a:gd name="T3" fmla="*/ 2147483646 h 1181"/>
                    <a:gd name="T4" fmla="*/ 2147483646 w 787"/>
                    <a:gd name="T5" fmla="*/ 2147483646 h 1181"/>
                    <a:gd name="T6" fmla="*/ 2147483646 w 787"/>
                    <a:gd name="T7" fmla="*/ 2147483646 h 1181"/>
                    <a:gd name="T8" fmla="*/ 2147483646 w 787"/>
                    <a:gd name="T9" fmla="*/ 2147483646 h 1181"/>
                    <a:gd name="T10" fmla="*/ 2147483646 w 787"/>
                    <a:gd name="T11" fmla="*/ 2147483646 h 1181"/>
                    <a:gd name="T12" fmla="*/ 2147483646 w 787"/>
                    <a:gd name="T13" fmla="*/ 2147483646 h 1181"/>
                    <a:gd name="T14" fmla="*/ 2147483646 w 787"/>
                    <a:gd name="T15" fmla="*/ 2147483646 h 1181"/>
                    <a:gd name="T16" fmla="*/ 2147483646 w 787"/>
                    <a:gd name="T17" fmla="*/ 2147483646 h 1181"/>
                    <a:gd name="T18" fmla="*/ 2147483646 w 787"/>
                    <a:gd name="T19" fmla="*/ 2147483646 h 1181"/>
                    <a:gd name="T20" fmla="*/ 2147483646 w 787"/>
                    <a:gd name="T21" fmla="*/ 2147483646 h 1181"/>
                    <a:gd name="T22" fmla="*/ 2147483646 w 787"/>
                    <a:gd name="T23" fmla="*/ 2147483646 h 1181"/>
                    <a:gd name="T24" fmla="*/ 2147483646 w 787"/>
                    <a:gd name="T25" fmla="*/ 2147483646 h 1181"/>
                    <a:gd name="T26" fmla="*/ 2147483646 w 787"/>
                    <a:gd name="T27" fmla="*/ 2147483646 h 1181"/>
                    <a:gd name="T28" fmla="*/ 2147483646 w 787"/>
                    <a:gd name="T29" fmla="*/ 2147483646 h 1181"/>
                    <a:gd name="T30" fmla="*/ 2147483646 w 787"/>
                    <a:gd name="T31" fmla="*/ 2147483646 h 1181"/>
                    <a:gd name="T32" fmla="*/ 2147483646 w 787"/>
                    <a:gd name="T33" fmla="*/ 2147483646 h 1181"/>
                    <a:gd name="T34" fmla="*/ 2147483646 w 787"/>
                    <a:gd name="T35" fmla="*/ 2147483646 h 1181"/>
                    <a:gd name="T36" fmla="*/ 2147483646 w 787"/>
                    <a:gd name="T37" fmla="*/ 2147483646 h 1181"/>
                    <a:gd name="T38" fmla="*/ 2147483646 w 787"/>
                    <a:gd name="T39" fmla="*/ 2147483646 h 1181"/>
                    <a:gd name="T40" fmla="*/ 2147483646 w 787"/>
                    <a:gd name="T41" fmla="*/ 2147483646 h 1181"/>
                    <a:gd name="T42" fmla="*/ 2147483646 w 787"/>
                    <a:gd name="T43" fmla="*/ 2147483646 h 1181"/>
                    <a:gd name="T44" fmla="*/ 2147483646 w 787"/>
                    <a:gd name="T45" fmla="*/ 2147483646 h 1181"/>
                    <a:gd name="T46" fmla="*/ 2147483646 w 787"/>
                    <a:gd name="T47" fmla="*/ 2147483646 h 1181"/>
                    <a:gd name="T48" fmla="*/ 2147483646 w 787"/>
                    <a:gd name="T49" fmla="*/ 2147483646 h 1181"/>
                    <a:gd name="T50" fmla="*/ 2147483646 w 787"/>
                    <a:gd name="T51" fmla="*/ 2147483646 h 1181"/>
                    <a:gd name="T52" fmla="*/ 2147483646 w 787"/>
                    <a:gd name="T53" fmla="*/ 2147483646 h 1181"/>
                    <a:gd name="T54" fmla="*/ 2147483646 w 787"/>
                    <a:gd name="T55" fmla="*/ 2147483646 h 1181"/>
                    <a:gd name="T56" fmla="*/ 2147483646 w 787"/>
                    <a:gd name="T57" fmla="*/ 2147483646 h 1181"/>
                    <a:gd name="T58" fmla="*/ 2147483646 w 787"/>
                    <a:gd name="T59" fmla="*/ 2147483646 h 1181"/>
                    <a:gd name="T60" fmla="*/ 2147483646 w 787"/>
                    <a:gd name="T61" fmla="*/ 2147483646 h 1181"/>
                    <a:gd name="T62" fmla="*/ 2147483646 w 787"/>
                    <a:gd name="T63" fmla="*/ 2147483646 h 1181"/>
                    <a:gd name="T64" fmla="*/ 2147483646 w 787"/>
                    <a:gd name="T65" fmla="*/ 2147483646 h 1181"/>
                    <a:gd name="T66" fmla="*/ 2147483646 w 787"/>
                    <a:gd name="T67" fmla="*/ 2147483646 h 1181"/>
                    <a:gd name="T68" fmla="*/ 2147483646 w 787"/>
                    <a:gd name="T69" fmla="*/ 2147483646 h 1181"/>
                    <a:gd name="T70" fmla="*/ 2147483646 w 787"/>
                    <a:gd name="T71" fmla="*/ 2147483646 h 1181"/>
                    <a:gd name="T72" fmla="*/ 2147483646 w 787"/>
                    <a:gd name="T73" fmla="*/ 2147483646 h 1181"/>
                    <a:gd name="T74" fmla="*/ 2147483646 w 787"/>
                    <a:gd name="T75" fmla="*/ 2147483646 h 1181"/>
                    <a:gd name="T76" fmla="*/ 2147483646 w 787"/>
                    <a:gd name="T77" fmla="*/ 2147483646 h 1181"/>
                    <a:gd name="T78" fmla="*/ 2147483646 w 787"/>
                    <a:gd name="T79" fmla="*/ 2147483646 h 1181"/>
                    <a:gd name="T80" fmla="*/ 2147483646 w 787"/>
                    <a:gd name="T81" fmla="*/ 2147483646 h 1181"/>
                    <a:gd name="T82" fmla="*/ 2147483646 w 787"/>
                    <a:gd name="T83" fmla="*/ 2147483646 h 1181"/>
                    <a:gd name="T84" fmla="*/ 2147483646 w 787"/>
                    <a:gd name="T85" fmla="*/ 2147483646 h 1181"/>
                    <a:gd name="T86" fmla="*/ 2147483646 w 787"/>
                    <a:gd name="T87" fmla="*/ 2147483646 h 1181"/>
                    <a:gd name="T88" fmla="*/ 2147483646 w 787"/>
                    <a:gd name="T89" fmla="*/ 2147483646 h 1181"/>
                    <a:gd name="T90" fmla="*/ 2147483646 w 787"/>
                    <a:gd name="T91" fmla="*/ 2147483646 h 1181"/>
                    <a:gd name="T92" fmla="*/ 2147483646 w 787"/>
                    <a:gd name="T93" fmla="*/ 2147483646 h 1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87"/>
                    <a:gd name="T142" fmla="*/ 0 h 1181"/>
                    <a:gd name="T143" fmla="*/ 787 w 787"/>
                    <a:gd name="T144" fmla="*/ 1181 h 11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87" h="1181">
                      <a:moveTo>
                        <a:pt x="93" y="476"/>
                      </a:moveTo>
                      <a:lnTo>
                        <a:pt x="58" y="498"/>
                      </a:lnTo>
                      <a:lnTo>
                        <a:pt x="63" y="508"/>
                      </a:lnTo>
                      <a:lnTo>
                        <a:pt x="47" y="528"/>
                      </a:lnTo>
                      <a:lnTo>
                        <a:pt x="54" y="536"/>
                      </a:lnTo>
                      <a:lnTo>
                        <a:pt x="77" y="581"/>
                      </a:lnTo>
                      <a:lnTo>
                        <a:pt x="102" y="565"/>
                      </a:lnTo>
                      <a:lnTo>
                        <a:pt x="111" y="578"/>
                      </a:lnTo>
                      <a:lnTo>
                        <a:pt x="130" y="565"/>
                      </a:lnTo>
                      <a:lnTo>
                        <a:pt x="148" y="595"/>
                      </a:lnTo>
                      <a:lnTo>
                        <a:pt x="176" y="616"/>
                      </a:lnTo>
                      <a:lnTo>
                        <a:pt x="175" y="561"/>
                      </a:lnTo>
                      <a:lnTo>
                        <a:pt x="185" y="581"/>
                      </a:lnTo>
                      <a:lnTo>
                        <a:pt x="184" y="555"/>
                      </a:lnTo>
                      <a:lnTo>
                        <a:pt x="191" y="549"/>
                      </a:lnTo>
                      <a:lnTo>
                        <a:pt x="195" y="521"/>
                      </a:lnTo>
                      <a:lnTo>
                        <a:pt x="207" y="523"/>
                      </a:lnTo>
                      <a:lnTo>
                        <a:pt x="217" y="510"/>
                      </a:lnTo>
                      <a:lnTo>
                        <a:pt x="213" y="448"/>
                      </a:lnTo>
                      <a:lnTo>
                        <a:pt x="227" y="487"/>
                      </a:lnTo>
                      <a:lnTo>
                        <a:pt x="234" y="489"/>
                      </a:lnTo>
                      <a:lnTo>
                        <a:pt x="244" y="538"/>
                      </a:lnTo>
                      <a:lnTo>
                        <a:pt x="221" y="537"/>
                      </a:lnTo>
                      <a:lnTo>
                        <a:pt x="204" y="615"/>
                      </a:lnTo>
                      <a:lnTo>
                        <a:pt x="216" y="632"/>
                      </a:lnTo>
                      <a:lnTo>
                        <a:pt x="216" y="620"/>
                      </a:lnTo>
                      <a:lnTo>
                        <a:pt x="230" y="609"/>
                      </a:lnTo>
                      <a:lnTo>
                        <a:pt x="232" y="625"/>
                      </a:lnTo>
                      <a:lnTo>
                        <a:pt x="220" y="653"/>
                      </a:lnTo>
                      <a:lnTo>
                        <a:pt x="226" y="662"/>
                      </a:lnTo>
                      <a:lnTo>
                        <a:pt x="237" y="657"/>
                      </a:lnTo>
                      <a:lnTo>
                        <a:pt x="234" y="672"/>
                      </a:lnTo>
                      <a:lnTo>
                        <a:pt x="254" y="666"/>
                      </a:lnTo>
                      <a:lnTo>
                        <a:pt x="239" y="679"/>
                      </a:lnTo>
                      <a:lnTo>
                        <a:pt x="237" y="697"/>
                      </a:lnTo>
                      <a:lnTo>
                        <a:pt x="248" y="709"/>
                      </a:lnTo>
                      <a:lnTo>
                        <a:pt x="232" y="716"/>
                      </a:lnTo>
                      <a:lnTo>
                        <a:pt x="220" y="704"/>
                      </a:lnTo>
                      <a:lnTo>
                        <a:pt x="217" y="716"/>
                      </a:lnTo>
                      <a:lnTo>
                        <a:pt x="223" y="726"/>
                      </a:lnTo>
                      <a:lnTo>
                        <a:pt x="242" y="735"/>
                      </a:lnTo>
                      <a:lnTo>
                        <a:pt x="241" y="806"/>
                      </a:lnTo>
                      <a:lnTo>
                        <a:pt x="282" y="924"/>
                      </a:lnTo>
                      <a:lnTo>
                        <a:pt x="311" y="1038"/>
                      </a:lnTo>
                      <a:lnTo>
                        <a:pt x="348" y="1100"/>
                      </a:lnTo>
                      <a:lnTo>
                        <a:pt x="443" y="1163"/>
                      </a:lnTo>
                      <a:lnTo>
                        <a:pt x="522" y="1181"/>
                      </a:lnTo>
                      <a:lnTo>
                        <a:pt x="620" y="1168"/>
                      </a:lnTo>
                      <a:lnTo>
                        <a:pt x="661" y="1149"/>
                      </a:lnTo>
                      <a:lnTo>
                        <a:pt x="689" y="1121"/>
                      </a:lnTo>
                      <a:lnTo>
                        <a:pt x="689" y="1103"/>
                      </a:lnTo>
                      <a:lnTo>
                        <a:pt x="718" y="1078"/>
                      </a:lnTo>
                      <a:lnTo>
                        <a:pt x="727" y="1059"/>
                      </a:lnTo>
                      <a:lnTo>
                        <a:pt x="758" y="1041"/>
                      </a:lnTo>
                      <a:lnTo>
                        <a:pt x="758" y="989"/>
                      </a:lnTo>
                      <a:lnTo>
                        <a:pt x="742" y="987"/>
                      </a:lnTo>
                      <a:lnTo>
                        <a:pt x="750" y="962"/>
                      </a:lnTo>
                      <a:lnTo>
                        <a:pt x="756" y="966"/>
                      </a:lnTo>
                      <a:lnTo>
                        <a:pt x="783" y="879"/>
                      </a:lnTo>
                      <a:lnTo>
                        <a:pt x="762" y="899"/>
                      </a:lnTo>
                      <a:lnTo>
                        <a:pt x="749" y="862"/>
                      </a:lnTo>
                      <a:lnTo>
                        <a:pt x="755" y="842"/>
                      </a:lnTo>
                      <a:lnTo>
                        <a:pt x="751" y="834"/>
                      </a:lnTo>
                      <a:lnTo>
                        <a:pt x="754" y="816"/>
                      </a:lnTo>
                      <a:lnTo>
                        <a:pt x="764" y="814"/>
                      </a:lnTo>
                      <a:lnTo>
                        <a:pt x="765" y="778"/>
                      </a:lnTo>
                      <a:lnTo>
                        <a:pt x="754" y="781"/>
                      </a:lnTo>
                      <a:lnTo>
                        <a:pt x="751" y="794"/>
                      </a:lnTo>
                      <a:lnTo>
                        <a:pt x="742" y="796"/>
                      </a:lnTo>
                      <a:lnTo>
                        <a:pt x="769" y="697"/>
                      </a:lnTo>
                      <a:lnTo>
                        <a:pt x="779" y="618"/>
                      </a:lnTo>
                      <a:lnTo>
                        <a:pt x="777" y="577"/>
                      </a:lnTo>
                      <a:lnTo>
                        <a:pt x="784" y="565"/>
                      </a:lnTo>
                      <a:lnTo>
                        <a:pt x="787" y="480"/>
                      </a:lnTo>
                      <a:lnTo>
                        <a:pt x="782" y="476"/>
                      </a:lnTo>
                      <a:lnTo>
                        <a:pt x="774" y="479"/>
                      </a:lnTo>
                      <a:lnTo>
                        <a:pt x="778" y="461"/>
                      </a:lnTo>
                      <a:lnTo>
                        <a:pt x="773" y="433"/>
                      </a:lnTo>
                      <a:lnTo>
                        <a:pt x="764" y="426"/>
                      </a:lnTo>
                      <a:lnTo>
                        <a:pt x="756" y="436"/>
                      </a:lnTo>
                      <a:lnTo>
                        <a:pt x="750" y="433"/>
                      </a:lnTo>
                      <a:lnTo>
                        <a:pt x="751" y="408"/>
                      </a:lnTo>
                      <a:lnTo>
                        <a:pt x="733" y="352"/>
                      </a:lnTo>
                      <a:lnTo>
                        <a:pt x="719" y="331"/>
                      </a:lnTo>
                      <a:lnTo>
                        <a:pt x="711" y="333"/>
                      </a:lnTo>
                      <a:lnTo>
                        <a:pt x="711" y="322"/>
                      </a:lnTo>
                      <a:lnTo>
                        <a:pt x="665" y="333"/>
                      </a:lnTo>
                      <a:lnTo>
                        <a:pt x="623" y="318"/>
                      </a:lnTo>
                      <a:lnTo>
                        <a:pt x="600" y="325"/>
                      </a:lnTo>
                      <a:lnTo>
                        <a:pt x="628" y="308"/>
                      </a:lnTo>
                      <a:lnTo>
                        <a:pt x="667" y="319"/>
                      </a:lnTo>
                      <a:lnTo>
                        <a:pt x="695" y="313"/>
                      </a:lnTo>
                      <a:lnTo>
                        <a:pt x="693" y="299"/>
                      </a:lnTo>
                      <a:lnTo>
                        <a:pt x="705" y="301"/>
                      </a:lnTo>
                      <a:lnTo>
                        <a:pt x="721" y="292"/>
                      </a:lnTo>
                      <a:lnTo>
                        <a:pt x="717" y="282"/>
                      </a:lnTo>
                      <a:lnTo>
                        <a:pt x="707" y="271"/>
                      </a:lnTo>
                      <a:lnTo>
                        <a:pt x="682" y="268"/>
                      </a:lnTo>
                      <a:lnTo>
                        <a:pt x="680" y="262"/>
                      </a:lnTo>
                      <a:lnTo>
                        <a:pt x="714" y="255"/>
                      </a:lnTo>
                      <a:lnTo>
                        <a:pt x="703" y="248"/>
                      </a:lnTo>
                      <a:lnTo>
                        <a:pt x="712" y="241"/>
                      </a:lnTo>
                      <a:lnTo>
                        <a:pt x="698" y="222"/>
                      </a:lnTo>
                      <a:lnTo>
                        <a:pt x="709" y="200"/>
                      </a:lnTo>
                      <a:lnTo>
                        <a:pt x="700" y="180"/>
                      </a:lnTo>
                      <a:lnTo>
                        <a:pt x="704" y="170"/>
                      </a:lnTo>
                      <a:lnTo>
                        <a:pt x="727" y="171"/>
                      </a:lnTo>
                      <a:lnTo>
                        <a:pt x="714" y="188"/>
                      </a:lnTo>
                      <a:lnTo>
                        <a:pt x="718" y="222"/>
                      </a:lnTo>
                      <a:lnTo>
                        <a:pt x="726" y="236"/>
                      </a:lnTo>
                      <a:lnTo>
                        <a:pt x="760" y="232"/>
                      </a:lnTo>
                      <a:lnTo>
                        <a:pt x="767" y="217"/>
                      </a:lnTo>
                      <a:lnTo>
                        <a:pt x="763" y="197"/>
                      </a:lnTo>
                      <a:lnTo>
                        <a:pt x="754" y="180"/>
                      </a:lnTo>
                      <a:lnTo>
                        <a:pt x="764" y="178"/>
                      </a:lnTo>
                      <a:lnTo>
                        <a:pt x="765" y="138"/>
                      </a:lnTo>
                      <a:lnTo>
                        <a:pt x="759" y="129"/>
                      </a:lnTo>
                      <a:lnTo>
                        <a:pt x="736" y="153"/>
                      </a:lnTo>
                      <a:lnTo>
                        <a:pt x="732" y="132"/>
                      </a:lnTo>
                      <a:lnTo>
                        <a:pt x="700" y="146"/>
                      </a:lnTo>
                      <a:lnTo>
                        <a:pt x="688" y="134"/>
                      </a:lnTo>
                      <a:lnTo>
                        <a:pt x="663" y="133"/>
                      </a:lnTo>
                      <a:lnTo>
                        <a:pt x="691" y="118"/>
                      </a:lnTo>
                      <a:lnTo>
                        <a:pt x="699" y="97"/>
                      </a:lnTo>
                      <a:lnTo>
                        <a:pt x="689" y="74"/>
                      </a:lnTo>
                      <a:lnTo>
                        <a:pt x="633" y="93"/>
                      </a:lnTo>
                      <a:lnTo>
                        <a:pt x="634" y="46"/>
                      </a:lnTo>
                      <a:lnTo>
                        <a:pt x="596" y="65"/>
                      </a:lnTo>
                      <a:lnTo>
                        <a:pt x="573" y="44"/>
                      </a:lnTo>
                      <a:lnTo>
                        <a:pt x="552" y="37"/>
                      </a:lnTo>
                      <a:lnTo>
                        <a:pt x="496" y="44"/>
                      </a:lnTo>
                      <a:lnTo>
                        <a:pt x="455" y="14"/>
                      </a:lnTo>
                      <a:lnTo>
                        <a:pt x="421" y="0"/>
                      </a:lnTo>
                      <a:lnTo>
                        <a:pt x="425" y="37"/>
                      </a:lnTo>
                      <a:lnTo>
                        <a:pt x="341" y="47"/>
                      </a:lnTo>
                      <a:lnTo>
                        <a:pt x="297" y="70"/>
                      </a:lnTo>
                      <a:lnTo>
                        <a:pt x="281" y="104"/>
                      </a:lnTo>
                      <a:lnTo>
                        <a:pt x="239" y="236"/>
                      </a:lnTo>
                      <a:lnTo>
                        <a:pt x="209" y="255"/>
                      </a:lnTo>
                      <a:lnTo>
                        <a:pt x="97" y="257"/>
                      </a:lnTo>
                      <a:lnTo>
                        <a:pt x="37" y="267"/>
                      </a:lnTo>
                      <a:lnTo>
                        <a:pt x="0" y="308"/>
                      </a:lnTo>
                      <a:lnTo>
                        <a:pt x="93" y="4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5" name="Freeform 260"/>
                <p:cNvSpPr>
                  <a:spLocks/>
                </p:cNvSpPr>
                <p:nvPr/>
              </p:nvSpPr>
              <p:spPr bwMode="auto">
                <a:xfrm>
                  <a:off x="2673670" y="1836850"/>
                  <a:ext cx="7952" cy="22549"/>
                </a:xfrm>
                <a:custGeom>
                  <a:avLst/>
                  <a:gdLst>
                    <a:gd name="T0" fmla="*/ 2147483646 w 17"/>
                    <a:gd name="T1" fmla="*/ 0 h 40"/>
                    <a:gd name="T2" fmla="*/ 0 w 17"/>
                    <a:gd name="T3" fmla="*/ 2147483646 h 40"/>
                    <a:gd name="T4" fmla="*/ 2147483646 w 17"/>
                    <a:gd name="T5" fmla="*/ 2147483646 h 40"/>
                    <a:gd name="T6" fmla="*/ 2147483646 w 17"/>
                    <a:gd name="T7" fmla="*/ 2147483646 h 40"/>
                    <a:gd name="T8" fmla="*/ 2147483646 w 17"/>
                    <a:gd name="T9" fmla="*/ 2147483646 h 40"/>
                    <a:gd name="T10" fmla="*/ 2147483646 w 17"/>
                    <a:gd name="T11" fmla="*/ 2147483646 h 40"/>
                    <a:gd name="T12" fmla="*/ 2147483646 w 17"/>
                    <a:gd name="T13" fmla="*/ 0 h 40"/>
                    <a:gd name="T14" fmla="*/ 2147483646 w 17"/>
                    <a:gd name="T15" fmla="*/ 0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0"/>
                    <a:gd name="T26" fmla="*/ 17 w 17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0" y="37"/>
                      </a:lnTo>
                      <a:lnTo>
                        <a:pt x="14" y="40"/>
                      </a:lnTo>
                      <a:lnTo>
                        <a:pt x="16" y="36"/>
                      </a:lnTo>
                      <a:lnTo>
                        <a:pt x="17" y="8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6" name="Freeform 261"/>
                <p:cNvSpPr>
                  <a:spLocks/>
                </p:cNvSpPr>
                <p:nvPr/>
              </p:nvSpPr>
              <p:spPr bwMode="auto">
                <a:xfrm>
                  <a:off x="1711479" y="1815814"/>
                  <a:ext cx="654111" cy="707792"/>
                </a:xfrm>
                <a:custGeom>
                  <a:avLst/>
                  <a:gdLst>
                    <a:gd name="T0" fmla="*/ 0 w 1232"/>
                    <a:gd name="T1" fmla="*/ 2147483646 h 1316"/>
                    <a:gd name="T2" fmla="*/ 2147483646 w 1232"/>
                    <a:gd name="T3" fmla="*/ 2147483646 h 1316"/>
                    <a:gd name="T4" fmla="*/ 2147483646 w 1232"/>
                    <a:gd name="T5" fmla="*/ 2147483646 h 1316"/>
                    <a:gd name="T6" fmla="*/ 2147483646 w 1232"/>
                    <a:gd name="T7" fmla="*/ 2147483646 h 1316"/>
                    <a:gd name="T8" fmla="*/ 2147483646 w 1232"/>
                    <a:gd name="T9" fmla="*/ 2147483646 h 1316"/>
                    <a:gd name="T10" fmla="*/ 2147483646 w 1232"/>
                    <a:gd name="T11" fmla="*/ 2147483646 h 1316"/>
                    <a:gd name="T12" fmla="*/ 2147483646 w 1232"/>
                    <a:gd name="T13" fmla="*/ 2147483646 h 1316"/>
                    <a:gd name="T14" fmla="*/ 2147483646 w 1232"/>
                    <a:gd name="T15" fmla="*/ 2147483646 h 1316"/>
                    <a:gd name="T16" fmla="*/ 2147483646 w 1232"/>
                    <a:gd name="T17" fmla="*/ 2147483646 h 1316"/>
                    <a:gd name="T18" fmla="*/ 2147483646 w 1232"/>
                    <a:gd name="T19" fmla="*/ 2147483646 h 1316"/>
                    <a:gd name="T20" fmla="*/ 2147483646 w 1232"/>
                    <a:gd name="T21" fmla="*/ 2147483646 h 1316"/>
                    <a:gd name="T22" fmla="*/ 2147483646 w 1232"/>
                    <a:gd name="T23" fmla="*/ 2147483646 h 1316"/>
                    <a:gd name="T24" fmla="*/ 2147483646 w 1232"/>
                    <a:gd name="T25" fmla="*/ 2147483646 h 1316"/>
                    <a:gd name="T26" fmla="*/ 2147483646 w 1232"/>
                    <a:gd name="T27" fmla="*/ 2147483646 h 1316"/>
                    <a:gd name="T28" fmla="*/ 2147483646 w 1232"/>
                    <a:gd name="T29" fmla="*/ 2147483646 h 1316"/>
                    <a:gd name="T30" fmla="*/ 2147483646 w 1232"/>
                    <a:gd name="T31" fmla="*/ 2147483646 h 1316"/>
                    <a:gd name="T32" fmla="*/ 2147483646 w 1232"/>
                    <a:gd name="T33" fmla="*/ 2147483646 h 1316"/>
                    <a:gd name="T34" fmla="*/ 2147483646 w 1232"/>
                    <a:gd name="T35" fmla="*/ 2147483646 h 1316"/>
                    <a:gd name="T36" fmla="*/ 2147483646 w 1232"/>
                    <a:gd name="T37" fmla="*/ 2147483646 h 1316"/>
                    <a:gd name="T38" fmla="*/ 2147483646 w 1232"/>
                    <a:gd name="T39" fmla="*/ 2147483646 h 1316"/>
                    <a:gd name="T40" fmla="*/ 2147483646 w 1232"/>
                    <a:gd name="T41" fmla="*/ 2147483646 h 1316"/>
                    <a:gd name="T42" fmla="*/ 2147483646 w 1232"/>
                    <a:gd name="T43" fmla="*/ 2147483646 h 1316"/>
                    <a:gd name="T44" fmla="*/ 2147483646 w 1232"/>
                    <a:gd name="T45" fmla="*/ 2147483646 h 1316"/>
                    <a:gd name="T46" fmla="*/ 2147483646 w 1232"/>
                    <a:gd name="T47" fmla="*/ 2147483646 h 1316"/>
                    <a:gd name="T48" fmla="*/ 2147483646 w 1232"/>
                    <a:gd name="T49" fmla="*/ 2147483646 h 1316"/>
                    <a:gd name="T50" fmla="*/ 2147483646 w 1232"/>
                    <a:gd name="T51" fmla="*/ 2147483646 h 1316"/>
                    <a:gd name="T52" fmla="*/ 2147483646 w 1232"/>
                    <a:gd name="T53" fmla="*/ 2147483646 h 1316"/>
                    <a:gd name="T54" fmla="*/ 2147483646 w 1232"/>
                    <a:gd name="T55" fmla="*/ 2147483646 h 1316"/>
                    <a:gd name="T56" fmla="*/ 2147483646 w 1232"/>
                    <a:gd name="T57" fmla="*/ 2147483646 h 1316"/>
                    <a:gd name="T58" fmla="*/ 2147483646 w 1232"/>
                    <a:gd name="T59" fmla="*/ 2147483646 h 1316"/>
                    <a:gd name="T60" fmla="*/ 2147483646 w 1232"/>
                    <a:gd name="T61" fmla="*/ 2147483646 h 1316"/>
                    <a:gd name="T62" fmla="*/ 2147483646 w 1232"/>
                    <a:gd name="T63" fmla="*/ 2147483646 h 1316"/>
                    <a:gd name="T64" fmla="*/ 2147483646 w 1232"/>
                    <a:gd name="T65" fmla="*/ 2147483646 h 1316"/>
                    <a:gd name="T66" fmla="*/ 2147483646 w 1232"/>
                    <a:gd name="T67" fmla="*/ 2147483646 h 1316"/>
                    <a:gd name="T68" fmla="*/ 2147483646 w 1232"/>
                    <a:gd name="T69" fmla="*/ 2147483646 h 1316"/>
                    <a:gd name="T70" fmla="*/ 2147483646 w 1232"/>
                    <a:gd name="T71" fmla="*/ 2147483646 h 1316"/>
                    <a:gd name="T72" fmla="*/ 2147483646 w 1232"/>
                    <a:gd name="T73" fmla="*/ 2147483646 h 1316"/>
                    <a:gd name="T74" fmla="*/ 2147483646 w 1232"/>
                    <a:gd name="T75" fmla="*/ 2147483646 h 1316"/>
                    <a:gd name="T76" fmla="*/ 2147483646 w 1232"/>
                    <a:gd name="T77" fmla="*/ 2147483646 h 1316"/>
                    <a:gd name="T78" fmla="*/ 2147483646 w 1232"/>
                    <a:gd name="T79" fmla="*/ 2147483646 h 1316"/>
                    <a:gd name="T80" fmla="*/ 2147483646 w 1232"/>
                    <a:gd name="T81" fmla="*/ 2147483646 h 1316"/>
                    <a:gd name="T82" fmla="*/ 2147483646 w 1232"/>
                    <a:gd name="T83" fmla="*/ 2147483646 h 1316"/>
                    <a:gd name="T84" fmla="*/ 2147483646 w 1232"/>
                    <a:gd name="T85" fmla="*/ 2147483646 h 1316"/>
                    <a:gd name="T86" fmla="*/ 2147483646 w 1232"/>
                    <a:gd name="T87" fmla="*/ 2147483646 h 1316"/>
                    <a:gd name="T88" fmla="*/ 2147483646 w 1232"/>
                    <a:gd name="T89" fmla="*/ 2147483646 h 1316"/>
                    <a:gd name="T90" fmla="*/ 2147483646 w 1232"/>
                    <a:gd name="T91" fmla="*/ 2147483646 h 13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2"/>
                    <a:gd name="T139" fmla="*/ 0 h 1316"/>
                    <a:gd name="T140" fmla="*/ 1232 w 1232"/>
                    <a:gd name="T141" fmla="*/ 1316 h 13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2" h="1316">
                      <a:moveTo>
                        <a:pt x="14" y="572"/>
                      </a:moveTo>
                      <a:lnTo>
                        <a:pt x="10" y="596"/>
                      </a:lnTo>
                      <a:lnTo>
                        <a:pt x="0" y="607"/>
                      </a:lnTo>
                      <a:lnTo>
                        <a:pt x="20" y="645"/>
                      </a:lnTo>
                      <a:lnTo>
                        <a:pt x="93" y="983"/>
                      </a:lnTo>
                      <a:lnTo>
                        <a:pt x="189" y="993"/>
                      </a:lnTo>
                      <a:lnTo>
                        <a:pt x="199" y="1029"/>
                      </a:lnTo>
                      <a:lnTo>
                        <a:pt x="235" y="1019"/>
                      </a:lnTo>
                      <a:lnTo>
                        <a:pt x="224" y="998"/>
                      </a:lnTo>
                      <a:lnTo>
                        <a:pt x="204" y="998"/>
                      </a:lnTo>
                      <a:lnTo>
                        <a:pt x="236" y="968"/>
                      </a:lnTo>
                      <a:lnTo>
                        <a:pt x="251" y="984"/>
                      </a:lnTo>
                      <a:lnTo>
                        <a:pt x="286" y="1035"/>
                      </a:lnTo>
                      <a:lnTo>
                        <a:pt x="269" y="1056"/>
                      </a:lnTo>
                      <a:lnTo>
                        <a:pt x="330" y="1067"/>
                      </a:lnTo>
                      <a:lnTo>
                        <a:pt x="325" y="1093"/>
                      </a:lnTo>
                      <a:lnTo>
                        <a:pt x="349" y="1128"/>
                      </a:lnTo>
                      <a:lnTo>
                        <a:pt x="329" y="1154"/>
                      </a:lnTo>
                      <a:lnTo>
                        <a:pt x="346" y="1169"/>
                      </a:lnTo>
                      <a:lnTo>
                        <a:pt x="329" y="1190"/>
                      </a:lnTo>
                      <a:lnTo>
                        <a:pt x="302" y="1187"/>
                      </a:lnTo>
                      <a:lnTo>
                        <a:pt x="288" y="1204"/>
                      </a:lnTo>
                      <a:lnTo>
                        <a:pt x="441" y="1212"/>
                      </a:lnTo>
                      <a:lnTo>
                        <a:pt x="462" y="1207"/>
                      </a:lnTo>
                      <a:lnTo>
                        <a:pt x="486" y="1212"/>
                      </a:lnTo>
                      <a:lnTo>
                        <a:pt x="486" y="1228"/>
                      </a:lnTo>
                      <a:lnTo>
                        <a:pt x="506" y="1234"/>
                      </a:lnTo>
                      <a:lnTo>
                        <a:pt x="514" y="1270"/>
                      </a:lnTo>
                      <a:lnTo>
                        <a:pt x="505" y="1275"/>
                      </a:lnTo>
                      <a:lnTo>
                        <a:pt x="537" y="1316"/>
                      </a:lnTo>
                      <a:lnTo>
                        <a:pt x="566" y="1294"/>
                      </a:lnTo>
                      <a:lnTo>
                        <a:pt x="582" y="1294"/>
                      </a:lnTo>
                      <a:lnTo>
                        <a:pt x="638" y="1260"/>
                      </a:lnTo>
                      <a:lnTo>
                        <a:pt x="629" y="1249"/>
                      </a:lnTo>
                      <a:lnTo>
                        <a:pt x="664" y="1214"/>
                      </a:lnTo>
                      <a:lnTo>
                        <a:pt x="650" y="1195"/>
                      </a:lnTo>
                      <a:lnTo>
                        <a:pt x="728" y="1140"/>
                      </a:lnTo>
                      <a:lnTo>
                        <a:pt x="728" y="1114"/>
                      </a:lnTo>
                      <a:lnTo>
                        <a:pt x="708" y="1103"/>
                      </a:lnTo>
                      <a:lnTo>
                        <a:pt x="704" y="1052"/>
                      </a:lnTo>
                      <a:lnTo>
                        <a:pt x="726" y="987"/>
                      </a:lnTo>
                      <a:lnTo>
                        <a:pt x="772" y="977"/>
                      </a:lnTo>
                      <a:lnTo>
                        <a:pt x="763" y="956"/>
                      </a:lnTo>
                      <a:lnTo>
                        <a:pt x="788" y="947"/>
                      </a:lnTo>
                      <a:lnTo>
                        <a:pt x="820" y="881"/>
                      </a:lnTo>
                      <a:lnTo>
                        <a:pt x="849" y="928"/>
                      </a:lnTo>
                      <a:lnTo>
                        <a:pt x="886" y="913"/>
                      </a:lnTo>
                      <a:lnTo>
                        <a:pt x="897" y="897"/>
                      </a:lnTo>
                      <a:lnTo>
                        <a:pt x="911" y="892"/>
                      </a:lnTo>
                      <a:lnTo>
                        <a:pt x="908" y="873"/>
                      </a:lnTo>
                      <a:lnTo>
                        <a:pt x="925" y="857"/>
                      </a:lnTo>
                      <a:lnTo>
                        <a:pt x="941" y="824"/>
                      </a:lnTo>
                      <a:lnTo>
                        <a:pt x="935" y="815"/>
                      </a:lnTo>
                      <a:lnTo>
                        <a:pt x="944" y="776"/>
                      </a:lnTo>
                      <a:lnTo>
                        <a:pt x="941" y="769"/>
                      </a:lnTo>
                      <a:lnTo>
                        <a:pt x="930" y="778"/>
                      </a:lnTo>
                      <a:lnTo>
                        <a:pt x="913" y="758"/>
                      </a:lnTo>
                      <a:lnTo>
                        <a:pt x="917" y="751"/>
                      </a:lnTo>
                      <a:lnTo>
                        <a:pt x="909" y="736"/>
                      </a:lnTo>
                      <a:lnTo>
                        <a:pt x="921" y="729"/>
                      </a:lnTo>
                      <a:lnTo>
                        <a:pt x="918" y="709"/>
                      </a:lnTo>
                      <a:lnTo>
                        <a:pt x="927" y="709"/>
                      </a:lnTo>
                      <a:lnTo>
                        <a:pt x="931" y="700"/>
                      </a:lnTo>
                      <a:lnTo>
                        <a:pt x="923" y="692"/>
                      </a:lnTo>
                      <a:lnTo>
                        <a:pt x="948" y="687"/>
                      </a:lnTo>
                      <a:lnTo>
                        <a:pt x="959" y="674"/>
                      </a:lnTo>
                      <a:lnTo>
                        <a:pt x="978" y="673"/>
                      </a:lnTo>
                      <a:lnTo>
                        <a:pt x="969" y="665"/>
                      </a:lnTo>
                      <a:lnTo>
                        <a:pt x="990" y="658"/>
                      </a:lnTo>
                      <a:lnTo>
                        <a:pt x="999" y="642"/>
                      </a:lnTo>
                      <a:lnTo>
                        <a:pt x="1002" y="628"/>
                      </a:lnTo>
                      <a:lnTo>
                        <a:pt x="1018" y="626"/>
                      </a:lnTo>
                      <a:lnTo>
                        <a:pt x="1029" y="605"/>
                      </a:lnTo>
                      <a:lnTo>
                        <a:pt x="1042" y="600"/>
                      </a:lnTo>
                      <a:lnTo>
                        <a:pt x="1068" y="547"/>
                      </a:lnTo>
                      <a:lnTo>
                        <a:pt x="1070" y="553"/>
                      </a:lnTo>
                      <a:lnTo>
                        <a:pt x="1080" y="549"/>
                      </a:lnTo>
                      <a:lnTo>
                        <a:pt x="1089" y="562"/>
                      </a:lnTo>
                      <a:lnTo>
                        <a:pt x="1111" y="560"/>
                      </a:lnTo>
                      <a:lnTo>
                        <a:pt x="1157" y="524"/>
                      </a:lnTo>
                      <a:lnTo>
                        <a:pt x="1149" y="544"/>
                      </a:lnTo>
                      <a:lnTo>
                        <a:pt x="1156" y="551"/>
                      </a:lnTo>
                      <a:lnTo>
                        <a:pt x="1175" y="538"/>
                      </a:lnTo>
                      <a:lnTo>
                        <a:pt x="1175" y="525"/>
                      </a:lnTo>
                      <a:lnTo>
                        <a:pt x="1185" y="520"/>
                      </a:lnTo>
                      <a:lnTo>
                        <a:pt x="1185" y="514"/>
                      </a:lnTo>
                      <a:lnTo>
                        <a:pt x="1177" y="516"/>
                      </a:lnTo>
                      <a:lnTo>
                        <a:pt x="1199" y="494"/>
                      </a:lnTo>
                      <a:lnTo>
                        <a:pt x="1210" y="461"/>
                      </a:lnTo>
                      <a:lnTo>
                        <a:pt x="1209" y="445"/>
                      </a:lnTo>
                      <a:lnTo>
                        <a:pt x="1217" y="423"/>
                      </a:lnTo>
                      <a:lnTo>
                        <a:pt x="1207" y="415"/>
                      </a:lnTo>
                      <a:lnTo>
                        <a:pt x="1209" y="386"/>
                      </a:lnTo>
                      <a:lnTo>
                        <a:pt x="1199" y="371"/>
                      </a:lnTo>
                      <a:lnTo>
                        <a:pt x="1177" y="353"/>
                      </a:lnTo>
                      <a:lnTo>
                        <a:pt x="1177" y="344"/>
                      </a:lnTo>
                      <a:lnTo>
                        <a:pt x="1205" y="358"/>
                      </a:lnTo>
                      <a:lnTo>
                        <a:pt x="1213" y="369"/>
                      </a:lnTo>
                      <a:lnTo>
                        <a:pt x="1218" y="357"/>
                      </a:lnTo>
                      <a:lnTo>
                        <a:pt x="1232" y="368"/>
                      </a:lnTo>
                      <a:lnTo>
                        <a:pt x="1218" y="304"/>
                      </a:lnTo>
                      <a:lnTo>
                        <a:pt x="1231" y="310"/>
                      </a:lnTo>
                      <a:lnTo>
                        <a:pt x="1223" y="287"/>
                      </a:lnTo>
                      <a:lnTo>
                        <a:pt x="1205" y="257"/>
                      </a:lnTo>
                      <a:lnTo>
                        <a:pt x="1186" y="270"/>
                      </a:lnTo>
                      <a:lnTo>
                        <a:pt x="1177" y="257"/>
                      </a:lnTo>
                      <a:lnTo>
                        <a:pt x="1152" y="273"/>
                      </a:lnTo>
                      <a:lnTo>
                        <a:pt x="1129" y="228"/>
                      </a:lnTo>
                      <a:lnTo>
                        <a:pt x="1122" y="220"/>
                      </a:lnTo>
                      <a:lnTo>
                        <a:pt x="1138" y="200"/>
                      </a:lnTo>
                      <a:lnTo>
                        <a:pt x="1133" y="190"/>
                      </a:lnTo>
                      <a:lnTo>
                        <a:pt x="1168" y="168"/>
                      </a:lnTo>
                      <a:lnTo>
                        <a:pt x="1075" y="0"/>
                      </a:lnTo>
                      <a:lnTo>
                        <a:pt x="946" y="151"/>
                      </a:lnTo>
                      <a:lnTo>
                        <a:pt x="922" y="168"/>
                      </a:lnTo>
                      <a:lnTo>
                        <a:pt x="899" y="148"/>
                      </a:lnTo>
                      <a:lnTo>
                        <a:pt x="862" y="172"/>
                      </a:lnTo>
                      <a:lnTo>
                        <a:pt x="807" y="182"/>
                      </a:lnTo>
                      <a:lnTo>
                        <a:pt x="815" y="205"/>
                      </a:lnTo>
                      <a:lnTo>
                        <a:pt x="793" y="213"/>
                      </a:lnTo>
                      <a:lnTo>
                        <a:pt x="779" y="201"/>
                      </a:lnTo>
                      <a:lnTo>
                        <a:pt x="763" y="202"/>
                      </a:lnTo>
                      <a:lnTo>
                        <a:pt x="730" y="229"/>
                      </a:lnTo>
                      <a:lnTo>
                        <a:pt x="735" y="262"/>
                      </a:lnTo>
                      <a:lnTo>
                        <a:pt x="704" y="292"/>
                      </a:lnTo>
                      <a:lnTo>
                        <a:pt x="698" y="285"/>
                      </a:lnTo>
                      <a:lnTo>
                        <a:pt x="671" y="302"/>
                      </a:lnTo>
                      <a:lnTo>
                        <a:pt x="658" y="357"/>
                      </a:lnTo>
                      <a:lnTo>
                        <a:pt x="631" y="385"/>
                      </a:lnTo>
                      <a:lnTo>
                        <a:pt x="554" y="383"/>
                      </a:lnTo>
                      <a:lnTo>
                        <a:pt x="533" y="368"/>
                      </a:lnTo>
                      <a:lnTo>
                        <a:pt x="525" y="375"/>
                      </a:lnTo>
                      <a:lnTo>
                        <a:pt x="497" y="456"/>
                      </a:lnTo>
                      <a:lnTo>
                        <a:pt x="488" y="526"/>
                      </a:lnTo>
                      <a:lnTo>
                        <a:pt x="460" y="593"/>
                      </a:lnTo>
                      <a:lnTo>
                        <a:pt x="386" y="618"/>
                      </a:lnTo>
                      <a:lnTo>
                        <a:pt x="259" y="612"/>
                      </a:lnTo>
                      <a:lnTo>
                        <a:pt x="14" y="57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7" name="Freeform 262"/>
                <p:cNvSpPr>
                  <a:spLocks/>
                </p:cNvSpPr>
                <p:nvPr/>
              </p:nvSpPr>
              <p:spPr bwMode="auto">
                <a:xfrm>
                  <a:off x="2369903" y="1989860"/>
                  <a:ext cx="4772" cy="11274"/>
                </a:xfrm>
                <a:custGeom>
                  <a:avLst/>
                  <a:gdLst>
                    <a:gd name="T0" fmla="*/ 2147483646 w 9"/>
                    <a:gd name="T1" fmla="*/ 0 h 23"/>
                    <a:gd name="T2" fmla="*/ 2147483646 w 9"/>
                    <a:gd name="T3" fmla="*/ 2147483646 h 23"/>
                    <a:gd name="T4" fmla="*/ 2147483646 w 9"/>
                    <a:gd name="T5" fmla="*/ 2147483646 h 23"/>
                    <a:gd name="T6" fmla="*/ 2147483646 w 9"/>
                    <a:gd name="T7" fmla="*/ 2147483646 h 23"/>
                    <a:gd name="T8" fmla="*/ 2147483646 w 9"/>
                    <a:gd name="T9" fmla="*/ 2147483646 h 23"/>
                    <a:gd name="T10" fmla="*/ 0 w 9"/>
                    <a:gd name="T11" fmla="*/ 2147483646 h 23"/>
                    <a:gd name="T12" fmla="*/ 2147483646 w 9"/>
                    <a:gd name="T13" fmla="*/ 0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3"/>
                    <a:gd name="T23" fmla="*/ 9 w 9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3">
                      <a:moveTo>
                        <a:pt x="1" y="0"/>
                      </a:moveTo>
                      <a:lnTo>
                        <a:pt x="9" y="2"/>
                      </a:lnTo>
                      <a:lnTo>
                        <a:pt x="8" y="13"/>
                      </a:lnTo>
                      <a:lnTo>
                        <a:pt x="5" y="21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8" name="Freeform 264"/>
                <p:cNvSpPr>
                  <a:spLocks/>
                </p:cNvSpPr>
                <p:nvPr/>
              </p:nvSpPr>
              <p:spPr bwMode="auto">
                <a:xfrm>
                  <a:off x="2355590" y="2028515"/>
                  <a:ext cx="3181" cy="8053"/>
                </a:xfrm>
                <a:custGeom>
                  <a:avLst/>
                  <a:gdLst>
                    <a:gd name="T0" fmla="*/ 2147483646 w 7"/>
                    <a:gd name="T1" fmla="*/ 2147483646 h 14"/>
                    <a:gd name="T2" fmla="*/ 2147483646 w 7"/>
                    <a:gd name="T3" fmla="*/ 2147483646 h 14"/>
                    <a:gd name="T4" fmla="*/ 2147483646 w 7"/>
                    <a:gd name="T5" fmla="*/ 2147483646 h 14"/>
                    <a:gd name="T6" fmla="*/ 0 w 7"/>
                    <a:gd name="T7" fmla="*/ 2147483646 h 14"/>
                    <a:gd name="T8" fmla="*/ 0 w 7"/>
                    <a:gd name="T9" fmla="*/ 0 h 14"/>
                    <a:gd name="T10" fmla="*/ 2147483646 w 7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4"/>
                    <a:gd name="T20" fmla="*/ 7 w 7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4">
                      <a:moveTo>
                        <a:pt x="7" y="2"/>
                      </a:move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9" name="Freeform 266"/>
                <p:cNvSpPr>
                  <a:spLocks/>
                </p:cNvSpPr>
                <p:nvPr/>
              </p:nvSpPr>
              <p:spPr bwMode="auto">
                <a:xfrm>
                  <a:off x="2366722" y="2005966"/>
                  <a:ext cx="3181" cy="4831"/>
                </a:xfrm>
                <a:custGeom>
                  <a:avLst/>
                  <a:gdLst>
                    <a:gd name="T0" fmla="*/ 0 w 6"/>
                    <a:gd name="T1" fmla="*/ 0 h 8"/>
                    <a:gd name="T2" fmla="*/ 2147483646 w 6"/>
                    <a:gd name="T3" fmla="*/ 2147483646 h 8"/>
                    <a:gd name="T4" fmla="*/ 2147483646 w 6"/>
                    <a:gd name="T5" fmla="*/ 2147483646 h 8"/>
                    <a:gd name="T6" fmla="*/ 0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0" name="Freeform 267"/>
                <p:cNvSpPr>
                  <a:spLocks/>
                </p:cNvSpPr>
                <p:nvPr/>
              </p:nvSpPr>
              <p:spPr bwMode="auto">
                <a:xfrm>
                  <a:off x="2357180" y="2020461"/>
                  <a:ext cx="1591" cy="4832"/>
                </a:xfrm>
                <a:custGeom>
                  <a:avLst/>
                  <a:gdLst>
                    <a:gd name="T0" fmla="*/ 0 w 3"/>
                    <a:gd name="T1" fmla="*/ 2147483646 h 9"/>
                    <a:gd name="T2" fmla="*/ 2147483646 w 3"/>
                    <a:gd name="T3" fmla="*/ 2147483646 h 9"/>
                    <a:gd name="T4" fmla="*/ 2147483646 w 3"/>
                    <a:gd name="T5" fmla="*/ 2147483646 h 9"/>
                    <a:gd name="T6" fmla="*/ 0 w 3"/>
                    <a:gd name="T7" fmla="*/ 0 h 9"/>
                    <a:gd name="T8" fmla="*/ 0 w 3"/>
                    <a:gd name="T9" fmla="*/ 214748364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9"/>
                    <a:gd name="T17" fmla="*/ 3 w 3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9">
                      <a:moveTo>
                        <a:pt x="0" y="9"/>
                      </a:move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1" name="Freeform 268"/>
                <p:cNvSpPr>
                  <a:spLocks/>
                </p:cNvSpPr>
                <p:nvPr/>
              </p:nvSpPr>
              <p:spPr bwMode="auto">
                <a:xfrm>
                  <a:off x="2369903" y="2015630"/>
                  <a:ext cx="1591" cy="1610"/>
                </a:xfrm>
                <a:custGeom>
                  <a:avLst/>
                  <a:gdLst>
                    <a:gd name="T0" fmla="*/ 0 w 4"/>
                    <a:gd name="T1" fmla="*/ 0 h 3"/>
                    <a:gd name="T2" fmla="*/ 2147483646 w 4"/>
                    <a:gd name="T3" fmla="*/ 2147483646 h 3"/>
                    <a:gd name="T4" fmla="*/ 0 w 4"/>
                    <a:gd name="T5" fmla="*/ 2147483646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2" name="Freeform 269"/>
                <p:cNvSpPr>
                  <a:spLocks/>
                </p:cNvSpPr>
                <p:nvPr/>
              </p:nvSpPr>
              <p:spPr bwMode="auto">
                <a:xfrm>
                  <a:off x="2235403" y="2615650"/>
                  <a:ext cx="1319335" cy="756987"/>
                </a:xfrm>
                <a:custGeom>
                  <a:avLst/>
                  <a:gdLst>
                    <a:gd name="T0" fmla="*/ 2147483646 w 2489"/>
                    <a:gd name="T1" fmla="*/ 2147483646 h 1412"/>
                    <a:gd name="T2" fmla="*/ 2147483646 w 2489"/>
                    <a:gd name="T3" fmla="*/ 2147483646 h 1412"/>
                    <a:gd name="T4" fmla="*/ 2147483646 w 2489"/>
                    <a:gd name="T5" fmla="*/ 2147483646 h 1412"/>
                    <a:gd name="T6" fmla="*/ 2147483646 w 2489"/>
                    <a:gd name="T7" fmla="*/ 2147483646 h 1412"/>
                    <a:gd name="T8" fmla="*/ 2147483646 w 2489"/>
                    <a:gd name="T9" fmla="*/ 2147483646 h 1412"/>
                    <a:gd name="T10" fmla="*/ 2147483646 w 2489"/>
                    <a:gd name="T11" fmla="*/ 2147483646 h 1412"/>
                    <a:gd name="T12" fmla="*/ 2147483646 w 2489"/>
                    <a:gd name="T13" fmla="*/ 2147483646 h 1412"/>
                    <a:gd name="T14" fmla="*/ 2147483646 w 2489"/>
                    <a:gd name="T15" fmla="*/ 2147483646 h 1412"/>
                    <a:gd name="T16" fmla="*/ 2147483646 w 2489"/>
                    <a:gd name="T17" fmla="*/ 2147483646 h 1412"/>
                    <a:gd name="T18" fmla="*/ 2147483646 w 2489"/>
                    <a:gd name="T19" fmla="*/ 2147483646 h 1412"/>
                    <a:gd name="T20" fmla="*/ 2147483646 w 2489"/>
                    <a:gd name="T21" fmla="*/ 2147483646 h 1412"/>
                    <a:gd name="T22" fmla="*/ 2147483646 w 2489"/>
                    <a:gd name="T23" fmla="*/ 2147483646 h 1412"/>
                    <a:gd name="T24" fmla="*/ 2147483646 w 2489"/>
                    <a:gd name="T25" fmla="*/ 2147483646 h 1412"/>
                    <a:gd name="T26" fmla="*/ 2147483646 w 2489"/>
                    <a:gd name="T27" fmla="*/ 2147483646 h 1412"/>
                    <a:gd name="T28" fmla="*/ 2147483646 w 2489"/>
                    <a:gd name="T29" fmla="*/ 2147483646 h 1412"/>
                    <a:gd name="T30" fmla="*/ 2147483646 w 2489"/>
                    <a:gd name="T31" fmla="*/ 2147483646 h 1412"/>
                    <a:gd name="T32" fmla="*/ 2147483646 w 2489"/>
                    <a:gd name="T33" fmla="*/ 2147483646 h 1412"/>
                    <a:gd name="T34" fmla="*/ 2147483646 w 2489"/>
                    <a:gd name="T35" fmla="*/ 2147483646 h 1412"/>
                    <a:gd name="T36" fmla="*/ 2147483646 w 2489"/>
                    <a:gd name="T37" fmla="*/ 2147483646 h 1412"/>
                    <a:gd name="T38" fmla="*/ 2147483646 w 2489"/>
                    <a:gd name="T39" fmla="*/ 2147483646 h 1412"/>
                    <a:gd name="T40" fmla="*/ 2147483646 w 2489"/>
                    <a:gd name="T41" fmla="*/ 2147483646 h 1412"/>
                    <a:gd name="T42" fmla="*/ 2147483646 w 2489"/>
                    <a:gd name="T43" fmla="*/ 2147483646 h 1412"/>
                    <a:gd name="T44" fmla="*/ 2147483646 w 2489"/>
                    <a:gd name="T45" fmla="*/ 2147483646 h 1412"/>
                    <a:gd name="T46" fmla="*/ 2147483646 w 2489"/>
                    <a:gd name="T47" fmla="*/ 2147483646 h 1412"/>
                    <a:gd name="T48" fmla="*/ 2147483646 w 2489"/>
                    <a:gd name="T49" fmla="*/ 2147483646 h 1412"/>
                    <a:gd name="T50" fmla="*/ 2147483646 w 2489"/>
                    <a:gd name="T51" fmla="*/ 2147483646 h 1412"/>
                    <a:gd name="T52" fmla="*/ 2147483646 w 2489"/>
                    <a:gd name="T53" fmla="*/ 2147483646 h 1412"/>
                    <a:gd name="T54" fmla="*/ 2147483646 w 2489"/>
                    <a:gd name="T55" fmla="*/ 2147483646 h 1412"/>
                    <a:gd name="T56" fmla="*/ 2147483646 w 2489"/>
                    <a:gd name="T57" fmla="*/ 2147483646 h 1412"/>
                    <a:gd name="T58" fmla="*/ 2147483646 w 2489"/>
                    <a:gd name="T59" fmla="*/ 2147483646 h 1412"/>
                    <a:gd name="T60" fmla="*/ 2147483646 w 2489"/>
                    <a:gd name="T61" fmla="*/ 2147483646 h 1412"/>
                    <a:gd name="T62" fmla="*/ 2147483646 w 2489"/>
                    <a:gd name="T63" fmla="*/ 2147483646 h 1412"/>
                    <a:gd name="T64" fmla="*/ 2147483646 w 2489"/>
                    <a:gd name="T65" fmla="*/ 2147483646 h 1412"/>
                    <a:gd name="T66" fmla="*/ 2147483646 w 2489"/>
                    <a:gd name="T67" fmla="*/ 2147483646 h 1412"/>
                    <a:gd name="T68" fmla="*/ 2147483646 w 2489"/>
                    <a:gd name="T69" fmla="*/ 2147483646 h 1412"/>
                    <a:gd name="T70" fmla="*/ 2147483646 w 2489"/>
                    <a:gd name="T71" fmla="*/ 2147483646 h 1412"/>
                    <a:gd name="T72" fmla="*/ 2147483646 w 2489"/>
                    <a:gd name="T73" fmla="*/ 2147483646 h 1412"/>
                    <a:gd name="T74" fmla="*/ 2147483646 w 2489"/>
                    <a:gd name="T75" fmla="*/ 2147483646 h 1412"/>
                    <a:gd name="T76" fmla="*/ 2147483646 w 2489"/>
                    <a:gd name="T77" fmla="*/ 2147483646 h 1412"/>
                    <a:gd name="T78" fmla="*/ 2147483646 w 2489"/>
                    <a:gd name="T79" fmla="*/ 2147483646 h 1412"/>
                    <a:gd name="T80" fmla="*/ 2147483646 w 2489"/>
                    <a:gd name="T81" fmla="*/ 2147483646 h 1412"/>
                    <a:gd name="T82" fmla="*/ 2147483646 w 2489"/>
                    <a:gd name="T83" fmla="*/ 2147483646 h 1412"/>
                    <a:gd name="T84" fmla="*/ 2147483646 w 2489"/>
                    <a:gd name="T85" fmla="*/ 2147483646 h 1412"/>
                    <a:gd name="T86" fmla="*/ 2147483646 w 2489"/>
                    <a:gd name="T87" fmla="*/ 2147483646 h 1412"/>
                    <a:gd name="T88" fmla="*/ 2147483646 w 2489"/>
                    <a:gd name="T89" fmla="*/ 2147483646 h 1412"/>
                    <a:gd name="T90" fmla="*/ 2147483646 w 2489"/>
                    <a:gd name="T91" fmla="*/ 2147483646 h 1412"/>
                    <a:gd name="T92" fmla="*/ 2147483646 w 2489"/>
                    <a:gd name="T93" fmla="*/ 2147483646 h 1412"/>
                    <a:gd name="T94" fmla="*/ 2147483646 w 2489"/>
                    <a:gd name="T95" fmla="*/ 2147483646 h 1412"/>
                    <a:gd name="T96" fmla="*/ 2147483646 w 2489"/>
                    <a:gd name="T97" fmla="*/ 2147483646 h 1412"/>
                    <a:gd name="T98" fmla="*/ 2147483646 w 2489"/>
                    <a:gd name="T99" fmla="*/ 2147483646 h 1412"/>
                    <a:gd name="T100" fmla="*/ 2147483646 w 2489"/>
                    <a:gd name="T101" fmla="*/ 2147483646 h 1412"/>
                    <a:gd name="T102" fmla="*/ 2147483646 w 2489"/>
                    <a:gd name="T103" fmla="*/ 2147483646 h 1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489"/>
                    <a:gd name="T157" fmla="*/ 0 h 1412"/>
                    <a:gd name="T158" fmla="*/ 2489 w 2489"/>
                    <a:gd name="T159" fmla="*/ 1412 h 1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489" h="1412">
                      <a:moveTo>
                        <a:pt x="148" y="822"/>
                      </a:moveTo>
                      <a:lnTo>
                        <a:pt x="137" y="856"/>
                      </a:lnTo>
                      <a:lnTo>
                        <a:pt x="111" y="866"/>
                      </a:lnTo>
                      <a:lnTo>
                        <a:pt x="122" y="897"/>
                      </a:lnTo>
                      <a:lnTo>
                        <a:pt x="100" y="912"/>
                      </a:lnTo>
                      <a:lnTo>
                        <a:pt x="74" y="906"/>
                      </a:lnTo>
                      <a:lnTo>
                        <a:pt x="34" y="936"/>
                      </a:lnTo>
                      <a:lnTo>
                        <a:pt x="39" y="952"/>
                      </a:lnTo>
                      <a:lnTo>
                        <a:pt x="2" y="976"/>
                      </a:lnTo>
                      <a:lnTo>
                        <a:pt x="31" y="1044"/>
                      </a:lnTo>
                      <a:lnTo>
                        <a:pt x="0" y="1063"/>
                      </a:lnTo>
                      <a:lnTo>
                        <a:pt x="11" y="1068"/>
                      </a:lnTo>
                      <a:lnTo>
                        <a:pt x="25" y="1115"/>
                      </a:lnTo>
                      <a:lnTo>
                        <a:pt x="9" y="1149"/>
                      </a:lnTo>
                      <a:lnTo>
                        <a:pt x="23" y="1171"/>
                      </a:lnTo>
                      <a:lnTo>
                        <a:pt x="50" y="1161"/>
                      </a:lnTo>
                      <a:lnTo>
                        <a:pt x="76" y="1105"/>
                      </a:lnTo>
                      <a:lnTo>
                        <a:pt x="108" y="1096"/>
                      </a:lnTo>
                      <a:lnTo>
                        <a:pt x="116" y="1116"/>
                      </a:lnTo>
                      <a:lnTo>
                        <a:pt x="143" y="1091"/>
                      </a:lnTo>
                      <a:lnTo>
                        <a:pt x="152" y="1112"/>
                      </a:lnTo>
                      <a:lnTo>
                        <a:pt x="162" y="1107"/>
                      </a:lnTo>
                      <a:lnTo>
                        <a:pt x="193" y="1117"/>
                      </a:lnTo>
                      <a:lnTo>
                        <a:pt x="213" y="1133"/>
                      </a:lnTo>
                      <a:lnTo>
                        <a:pt x="264" y="1124"/>
                      </a:lnTo>
                      <a:lnTo>
                        <a:pt x="280" y="1144"/>
                      </a:lnTo>
                      <a:lnTo>
                        <a:pt x="268" y="1180"/>
                      </a:lnTo>
                      <a:lnTo>
                        <a:pt x="289" y="1186"/>
                      </a:lnTo>
                      <a:lnTo>
                        <a:pt x="335" y="1171"/>
                      </a:lnTo>
                      <a:lnTo>
                        <a:pt x="351" y="1156"/>
                      </a:lnTo>
                      <a:lnTo>
                        <a:pt x="380" y="1157"/>
                      </a:lnTo>
                      <a:lnTo>
                        <a:pt x="373" y="1188"/>
                      </a:lnTo>
                      <a:lnTo>
                        <a:pt x="398" y="1179"/>
                      </a:lnTo>
                      <a:lnTo>
                        <a:pt x="398" y="1163"/>
                      </a:lnTo>
                      <a:lnTo>
                        <a:pt x="403" y="1158"/>
                      </a:lnTo>
                      <a:lnTo>
                        <a:pt x="395" y="1138"/>
                      </a:lnTo>
                      <a:lnTo>
                        <a:pt x="400" y="1133"/>
                      </a:lnTo>
                      <a:lnTo>
                        <a:pt x="379" y="1086"/>
                      </a:lnTo>
                      <a:lnTo>
                        <a:pt x="442" y="1051"/>
                      </a:lnTo>
                      <a:lnTo>
                        <a:pt x="471" y="1088"/>
                      </a:lnTo>
                      <a:lnTo>
                        <a:pt x="498" y="1073"/>
                      </a:lnTo>
                      <a:lnTo>
                        <a:pt x="517" y="1103"/>
                      </a:lnTo>
                      <a:lnTo>
                        <a:pt x="548" y="1089"/>
                      </a:lnTo>
                      <a:lnTo>
                        <a:pt x="578" y="1130"/>
                      </a:lnTo>
                      <a:lnTo>
                        <a:pt x="556" y="1156"/>
                      </a:lnTo>
                      <a:lnTo>
                        <a:pt x="587" y="1198"/>
                      </a:lnTo>
                      <a:lnTo>
                        <a:pt x="613" y="1183"/>
                      </a:lnTo>
                      <a:lnTo>
                        <a:pt x="693" y="1271"/>
                      </a:lnTo>
                      <a:lnTo>
                        <a:pt x="713" y="1251"/>
                      </a:lnTo>
                      <a:lnTo>
                        <a:pt x="724" y="1257"/>
                      </a:lnTo>
                      <a:lnTo>
                        <a:pt x="754" y="1246"/>
                      </a:lnTo>
                      <a:lnTo>
                        <a:pt x="789" y="1283"/>
                      </a:lnTo>
                      <a:lnTo>
                        <a:pt x="810" y="1263"/>
                      </a:lnTo>
                      <a:lnTo>
                        <a:pt x="845" y="1305"/>
                      </a:lnTo>
                      <a:lnTo>
                        <a:pt x="860" y="1300"/>
                      </a:lnTo>
                      <a:lnTo>
                        <a:pt x="871" y="1274"/>
                      </a:lnTo>
                      <a:lnTo>
                        <a:pt x="897" y="1264"/>
                      </a:lnTo>
                      <a:lnTo>
                        <a:pt x="906" y="1281"/>
                      </a:lnTo>
                      <a:lnTo>
                        <a:pt x="923" y="1276"/>
                      </a:lnTo>
                      <a:lnTo>
                        <a:pt x="957" y="1311"/>
                      </a:lnTo>
                      <a:lnTo>
                        <a:pt x="962" y="1306"/>
                      </a:lnTo>
                      <a:lnTo>
                        <a:pt x="1093" y="1401"/>
                      </a:lnTo>
                      <a:lnTo>
                        <a:pt x="1148" y="1412"/>
                      </a:lnTo>
                      <a:lnTo>
                        <a:pt x="1170" y="1403"/>
                      </a:lnTo>
                      <a:lnTo>
                        <a:pt x="1170" y="1393"/>
                      </a:lnTo>
                      <a:lnTo>
                        <a:pt x="1185" y="1378"/>
                      </a:lnTo>
                      <a:lnTo>
                        <a:pt x="1195" y="1373"/>
                      </a:lnTo>
                      <a:lnTo>
                        <a:pt x="1218" y="1379"/>
                      </a:lnTo>
                      <a:lnTo>
                        <a:pt x="1243" y="1364"/>
                      </a:lnTo>
                      <a:lnTo>
                        <a:pt x="1254" y="1343"/>
                      </a:lnTo>
                      <a:lnTo>
                        <a:pt x="1285" y="1324"/>
                      </a:lnTo>
                      <a:lnTo>
                        <a:pt x="1310" y="1304"/>
                      </a:lnTo>
                      <a:lnTo>
                        <a:pt x="1320" y="1278"/>
                      </a:lnTo>
                      <a:lnTo>
                        <a:pt x="1317" y="1263"/>
                      </a:lnTo>
                      <a:lnTo>
                        <a:pt x="1327" y="1248"/>
                      </a:lnTo>
                      <a:lnTo>
                        <a:pt x="1332" y="1227"/>
                      </a:lnTo>
                      <a:lnTo>
                        <a:pt x="1347" y="1222"/>
                      </a:lnTo>
                      <a:lnTo>
                        <a:pt x="1357" y="1208"/>
                      </a:lnTo>
                      <a:lnTo>
                        <a:pt x="1354" y="1186"/>
                      </a:lnTo>
                      <a:lnTo>
                        <a:pt x="1359" y="1166"/>
                      </a:lnTo>
                      <a:lnTo>
                        <a:pt x="1369" y="1157"/>
                      </a:lnTo>
                      <a:lnTo>
                        <a:pt x="1394" y="1157"/>
                      </a:lnTo>
                      <a:lnTo>
                        <a:pt x="1411" y="1116"/>
                      </a:lnTo>
                      <a:lnTo>
                        <a:pt x="1431" y="1106"/>
                      </a:lnTo>
                      <a:lnTo>
                        <a:pt x="1479" y="1041"/>
                      </a:lnTo>
                      <a:lnTo>
                        <a:pt x="1519" y="1010"/>
                      </a:lnTo>
                      <a:lnTo>
                        <a:pt x="1550" y="1000"/>
                      </a:lnTo>
                      <a:lnTo>
                        <a:pt x="1551" y="964"/>
                      </a:lnTo>
                      <a:lnTo>
                        <a:pt x="1572" y="915"/>
                      </a:lnTo>
                      <a:lnTo>
                        <a:pt x="1604" y="899"/>
                      </a:lnTo>
                      <a:lnTo>
                        <a:pt x="1609" y="869"/>
                      </a:lnTo>
                      <a:lnTo>
                        <a:pt x="1619" y="864"/>
                      </a:lnTo>
                      <a:lnTo>
                        <a:pt x="1629" y="869"/>
                      </a:lnTo>
                      <a:lnTo>
                        <a:pt x="1692" y="845"/>
                      </a:lnTo>
                      <a:lnTo>
                        <a:pt x="1700" y="855"/>
                      </a:lnTo>
                      <a:lnTo>
                        <a:pt x="1700" y="885"/>
                      </a:lnTo>
                      <a:lnTo>
                        <a:pt x="1706" y="890"/>
                      </a:lnTo>
                      <a:lnTo>
                        <a:pt x="1695" y="896"/>
                      </a:lnTo>
                      <a:lnTo>
                        <a:pt x="1700" y="906"/>
                      </a:lnTo>
                      <a:lnTo>
                        <a:pt x="1746" y="890"/>
                      </a:lnTo>
                      <a:lnTo>
                        <a:pt x="1757" y="902"/>
                      </a:lnTo>
                      <a:lnTo>
                        <a:pt x="1803" y="882"/>
                      </a:lnTo>
                      <a:lnTo>
                        <a:pt x="1803" y="861"/>
                      </a:lnTo>
                      <a:lnTo>
                        <a:pt x="1860" y="841"/>
                      </a:lnTo>
                      <a:lnTo>
                        <a:pt x="1899" y="842"/>
                      </a:lnTo>
                      <a:lnTo>
                        <a:pt x="1926" y="827"/>
                      </a:lnTo>
                      <a:lnTo>
                        <a:pt x="1962" y="822"/>
                      </a:lnTo>
                      <a:lnTo>
                        <a:pt x="1972" y="832"/>
                      </a:lnTo>
                      <a:lnTo>
                        <a:pt x="2018" y="818"/>
                      </a:lnTo>
                      <a:lnTo>
                        <a:pt x="2013" y="797"/>
                      </a:lnTo>
                      <a:lnTo>
                        <a:pt x="2070" y="767"/>
                      </a:lnTo>
                      <a:lnTo>
                        <a:pt x="2069" y="782"/>
                      </a:lnTo>
                      <a:lnTo>
                        <a:pt x="2084" y="777"/>
                      </a:lnTo>
                      <a:lnTo>
                        <a:pt x="2086" y="762"/>
                      </a:lnTo>
                      <a:lnTo>
                        <a:pt x="2126" y="741"/>
                      </a:lnTo>
                      <a:lnTo>
                        <a:pt x="2147" y="743"/>
                      </a:lnTo>
                      <a:lnTo>
                        <a:pt x="2172" y="722"/>
                      </a:lnTo>
                      <a:lnTo>
                        <a:pt x="2208" y="748"/>
                      </a:lnTo>
                      <a:lnTo>
                        <a:pt x="2218" y="732"/>
                      </a:lnTo>
                      <a:lnTo>
                        <a:pt x="2234" y="737"/>
                      </a:lnTo>
                      <a:lnTo>
                        <a:pt x="2239" y="727"/>
                      </a:lnTo>
                      <a:lnTo>
                        <a:pt x="2285" y="739"/>
                      </a:lnTo>
                      <a:lnTo>
                        <a:pt x="2305" y="698"/>
                      </a:lnTo>
                      <a:lnTo>
                        <a:pt x="2320" y="703"/>
                      </a:lnTo>
                      <a:lnTo>
                        <a:pt x="2332" y="683"/>
                      </a:lnTo>
                      <a:lnTo>
                        <a:pt x="2393" y="677"/>
                      </a:lnTo>
                      <a:lnTo>
                        <a:pt x="2398" y="657"/>
                      </a:lnTo>
                      <a:lnTo>
                        <a:pt x="2418" y="672"/>
                      </a:lnTo>
                      <a:lnTo>
                        <a:pt x="2444" y="642"/>
                      </a:lnTo>
                      <a:lnTo>
                        <a:pt x="2424" y="642"/>
                      </a:lnTo>
                      <a:lnTo>
                        <a:pt x="2418" y="632"/>
                      </a:lnTo>
                      <a:lnTo>
                        <a:pt x="2445" y="616"/>
                      </a:lnTo>
                      <a:lnTo>
                        <a:pt x="2459" y="637"/>
                      </a:lnTo>
                      <a:lnTo>
                        <a:pt x="2475" y="637"/>
                      </a:lnTo>
                      <a:lnTo>
                        <a:pt x="2481" y="581"/>
                      </a:lnTo>
                      <a:lnTo>
                        <a:pt x="2467" y="579"/>
                      </a:lnTo>
                      <a:lnTo>
                        <a:pt x="2445" y="559"/>
                      </a:lnTo>
                      <a:lnTo>
                        <a:pt x="2441" y="521"/>
                      </a:lnTo>
                      <a:lnTo>
                        <a:pt x="2468" y="467"/>
                      </a:lnTo>
                      <a:lnTo>
                        <a:pt x="2489" y="453"/>
                      </a:lnTo>
                      <a:lnTo>
                        <a:pt x="2478" y="442"/>
                      </a:lnTo>
                      <a:lnTo>
                        <a:pt x="2458" y="452"/>
                      </a:lnTo>
                      <a:lnTo>
                        <a:pt x="2426" y="426"/>
                      </a:lnTo>
                      <a:lnTo>
                        <a:pt x="2401" y="450"/>
                      </a:lnTo>
                      <a:lnTo>
                        <a:pt x="2369" y="456"/>
                      </a:lnTo>
                      <a:lnTo>
                        <a:pt x="2336" y="487"/>
                      </a:lnTo>
                      <a:lnTo>
                        <a:pt x="2319" y="508"/>
                      </a:lnTo>
                      <a:lnTo>
                        <a:pt x="2305" y="498"/>
                      </a:lnTo>
                      <a:lnTo>
                        <a:pt x="2288" y="513"/>
                      </a:lnTo>
                      <a:lnTo>
                        <a:pt x="2269" y="486"/>
                      </a:lnTo>
                      <a:lnTo>
                        <a:pt x="2207" y="512"/>
                      </a:lnTo>
                      <a:lnTo>
                        <a:pt x="2197" y="542"/>
                      </a:lnTo>
                      <a:lnTo>
                        <a:pt x="2055" y="546"/>
                      </a:lnTo>
                      <a:lnTo>
                        <a:pt x="1850" y="408"/>
                      </a:lnTo>
                      <a:lnTo>
                        <a:pt x="1537" y="188"/>
                      </a:lnTo>
                      <a:lnTo>
                        <a:pt x="1487" y="146"/>
                      </a:lnTo>
                      <a:lnTo>
                        <a:pt x="1393" y="32"/>
                      </a:lnTo>
                      <a:lnTo>
                        <a:pt x="1355" y="26"/>
                      </a:lnTo>
                      <a:lnTo>
                        <a:pt x="1354" y="19"/>
                      </a:lnTo>
                      <a:lnTo>
                        <a:pt x="1329" y="19"/>
                      </a:lnTo>
                      <a:lnTo>
                        <a:pt x="1301" y="46"/>
                      </a:lnTo>
                      <a:lnTo>
                        <a:pt x="1036" y="0"/>
                      </a:lnTo>
                      <a:lnTo>
                        <a:pt x="900" y="142"/>
                      </a:lnTo>
                      <a:lnTo>
                        <a:pt x="940" y="172"/>
                      </a:lnTo>
                      <a:lnTo>
                        <a:pt x="912" y="259"/>
                      </a:lnTo>
                      <a:lnTo>
                        <a:pt x="931" y="305"/>
                      </a:lnTo>
                      <a:lnTo>
                        <a:pt x="875" y="341"/>
                      </a:lnTo>
                      <a:lnTo>
                        <a:pt x="836" y="283"/>
                      </a:lnTo>
                      <a:lnTo>
                        <a:pt x="804" y="292"/>
                      </a:lnTo>
                      <a:lnTo>
                        <a:pt x="775" y="257"/>
                      </a:lnTo>
                      <a:lnTo>
                        <a:pt x="744" y="272"/>
                      </a:lnTo>
                      <a:lnTo>
                        <a:pt x="724" y="245"/>
                      </a:lnTo>
                      <a:lnTo>
                        <a:pt x="693" y="266"/>
                      </a:lnTo>
                      <a:lnTo>
                        <a:pt x="683" y="240"/>
                      </a:lnTo>
                      <a:lnTo>
                        <a:pt x="694" y="220"/>
                      </a:lnTo>
                      <a:lnTo>
                        <a:pt x="583" y="105"/>
                      </a:lnTo>
                      <a:lnTo>
                        <a:pt x="563" y="110"/>
                      </a:lnTo>
                      <a:lnTo>
                        <a:pt x="534" y="68"/>
                      </a:lnTo>
                      <a:lnTo>
                        <a:pt x="488" y="53"/>
                      </a:lnTo>
                      <a:lnTo>
                        <a:pt x="481" y="109"/>
                      </a:lnTo>
                      <a:lnTo>
                        <a:pt x="505" y="165"/>
                      </a:lnTo>
                      <a:lnTo>
                        <a:pt x="509" y="221"/>
                      </a:lnTo>
                      <a:lnTo>
                        <a:pt x="489" y="272"/>
                      </a:lnTo>
                      <a:lnTo>
                        <a:pt x="462" y="281"/>
                      </a:lnTo>
                      <a:lnTo>
                        <a:pt x="451" y="347"/>
                      </a:lnTo>
                      <a:lnTo>
                        <a:pt x="461" y="378"/>
                      </a:lnTo>
                      <a:lnTo>
                        <a:pt x="379" y="382"/>
                      </a:lnTo>
                      <a:lnTo>
                        <a:pt x="363" y="428"/>
                      </a:lnTo>
                      <a:lnTo>
                        <a:pt x="310" y="472"/>
                      </a:lnTo>
                      <a:lnTo>
                        <a:pt x="321" y="493"/>
                      </a:lnTo>
                      <a:lnTo>
                        <a:pt x="295" y="503"/>
                      </a:lnTo>
                      <a:lnTo>
                        <a:pt x="314" y="528"/>
                      </a:lnTo>
                      <a:lnTo>
                        <a:pt x="340" y="514"/>
                      </a:lnTo>
                      <a:lnTo>
                        <a:pt x="375" y="560"/>
                      </a:lnTo>
                      <a:lnTo>
                        <a:pt x="401" y="541"/>
                      </a:lnTo>
                      <a:lnTo>
                        <a:pt x="406" y="526"/>
                      </a:lnTo>
                      <a:lnTo>
                        <a:pt x="453" y="495"/>
                      </a:lnTo>
                      <a:lnTo>
                        <a:pt x="474" y="517"/>
                      </a:lnTo>
                      <a:lnTo>
                        <a:pt x="504" y="512"/>
                      </a:lnTo>
                      <a:lnTo>
                        <a:pt x="548" y="579"/>
                      </a:lnTo>
                      <a:lnTo>
                        <a:pt x="434" y="669"/>
                      </a:lnTo>
                      <a:lnTo>
                        <a:pt x="419" y="653"/>
                      </a:lnTo>
                      <a:lnTo>
                        <a:pt x="336" y="718"/>
                      </a:lnTo>
                      <a:lnTo>
                        <a:pt x="355" y="764"/>
                      </a:lnTo>
                      <a:lnTo>
                        <a:pt x="295" y="825"/>
                      </a:lnTo>
                      <a:lnTo>
                        <a:pt x="281" y="829"/>
                      </a:lnTo>
                      <a:lnTo>
                        <a:pt x="278" y="806"/>
                      </a:lnTo>
                      <a:lnTo>
                        <a:pt x="182" y="771"/>
                      </a:lnTo>
                      <a:lnTo>
                        <a:pt x="169" y="791"/>
                      </a:lnTo>
                      <a:lnTo>
                        <a:pt x="148" y="822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5000000" scaled="0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3" name="Freeform 270"/>
                <p:cNvSpPr>
                  <a:spLocks/>
                </p:cNvSpPr>
                <p:nvPr/>
              </p:nvSpPr>
              <p:spPr bwMode="auto">
                <a:xfrm>
                  <a:off x="1684489" y="2872741"/>
                  <a:ext cx="476294" cy="312634"/>
                </a:xfrm>
                <a:custGeom>
                  <a:avLst/>
                  <a:gdLst>
                    <a:gd name="T0" fmla="*/ 2147483646 w 900"/>
                    <a:gd name="T1" fmla="*/ 2147483646 h 583"/>
                    <a:gd name="T2" fmla="*/ 2147483646 w 900"/>
                    <a:gd name="T3" fmla="*/ 2147483646 h 583"/>
                    <a:gd name="T4" fmla="*/ 2147483646 w 900"/>
                    <a:gd name="T5" fmla="*/ 2147483646 h 583"/>
                    <a:gd name="T6" fmla="*/ 2147483646 w 900"/>
                    <a:gd name="T7" fmla="*/ 2147483646 h 583"/>
                    <a:gd name="T8" fmla="*/ 2147483646 w 900"/>
                    <a:gd name="T9" fmla="*/ 2147483646 h 583"/>
                    <a:gd name="T10" fmla="*/ 2147483646 w 900"/>
                    <a:gd name="T11" fmla="*/ 2147483646 h 583"/>
                    <a:gd name="T12" fmla="*/ 2147483646 w 900"/>
                    <a:gd name="T13" fmla="*/ 2147483646 h 583"/>
                    <a:gd name="T14" fmla="*/ 2147483646 w 900"/>
                    <a:gd name="T15" fmla="*/ 2147483646 h 583"/>
                    <a:gd name="T16" fmla="*/ 2147483646 w 900"/>
                    <a:gd name="T17" fmla="*/ 2147483646 h 583"/>
                    <a:gd name="T18" fmla="*/ 2147483646 w 900"/>
                    <a:gd name="T19" fmla="*/ 2147483646 h 583"/>
                    <a:gd name="T20" fmla="*/ 2147483646 w 900"/>
                    <a:gd name="T21" fmla="*/ 2147483646 h 583"/>
                    <a:gd name="T22" fmla="*/ 2147483646 w 900"/>
                    <a:gd name="T23" fmla="*/ 2147483646 h 583"/>
                    <a:gd name="T24" fmla="*/ 2147483646 w 900"/>
                    <a:gd name="T25" fmla="*/ 2147483646 h 583"/>
                    <a:gd name="T26" fmla="*/ 2147483646 w 900"/>
                    <a:gd name="T27" fmla="*/ 2147483646 h 583"/>
                    <a:gd name="T28" fmla="*/ 2147483646 w 900"/>
                    <a:gd name="T29" fmla="*/ 2147483646 h 583"/>
                    <a:gd name="T30" fmla="*/ 2147483646 w 900"/>
                    <a:gd name="T31" fmla="*/ 2147483646 h 583"/>
                    <a:gd name="T32" fmla="*/ 2147483646 w 900"/>
                    <a:gd name="T33" fmla="*/ 2147483646 h 583"/>
                    <a:gd name="T34" fmla="*/ 2147483646 w 900"/>
                    <a:gd name="T35" fmla="*/ 2147483646 h 583"/>
                    <a:gd name="T36" fmla="*/ 2147483646 w 900"/>
                    <a:gd name="T37" fmla="*/ 2147483646 h 583"/>
                    <a:gd name="T38" fmla="*/ 2147483646 w 900"/>
                    <a:gd name="T39" fmla="*/ 2147483646 h 583"/>
                    <a:gd name="T40" fmla="*/ 2147483646 w 900"/>
                    <a:gd name="T41" fmla="*/ 2147483646 h 583"/>
                    <a:gd name="T42" fmla="*/ 2147483646 w 900"/>
                    <a:gd name="T43" fmla="*/ 2147483646 h 583"/>
                    <a:gd name="T44" fmla="*/ 2147483646 w 900"/>
                    <a:gd name="T45" fmla="*/ 2147483646 h 583"/>
                    <a:gd name="T46" fmla="*/ 2147483646 w 900"/>
                    <a:gd name="T47" fmla="*/ 2147483646 h 583"/>
                    <a:gd name="T48" fmla="*/ 2147483646 w 900"/>
                    <a:gd name="T49" fmla="*/ 2147483646 h 583"/>
                    <a:gd name="T50" fmla="*/ 2147483646 w 900"/>
                    <a:gd name="T51" fmla="*/ 2147483646 h 583"/>
                    <a:gd name="T52" fmla="*/ 2147483646 w 900"/>
                    <a:gd name="T53" fmla="*/ 2147483646 h 583"/>
                    <a:gd name="T54" fmla="*/ 2147483646 w 900"/>
                    <a:gd name="T55" fmla="*/ 2147483646 h 583"/>
                    <a:gd name="T56" fmla="*/ 2147483646 w 900"/>
                    <a:gd name="T57" fmla="*/ 2147483646 h 583"/>
                    <a:gd name="T58" fmla="*/ 2147483646 w 900"/>
                    <a:gd name="T59" fmla="*/ 2147483646 h 583"/>
                    <a:gd name="T60" fmla="*/ 2147483646 w 900"/>
                    <a:gd name="T61" fmla="*/ 2147483646 h 583"/>
                    <a:gd name="T62" fmla="*/ 2147483646 w 900"/>
                    <a:gd name="T63" fmla="*/ 2147483646 h 583"/>
                    <a:gd name="T64" fmla="*/ 2147483646 w 900"/>
                    <a:gd name="T65" fmla="*/ 2147483646 h 583"/>
                    <a:gd name="T66" fmla="*/ 2147483646 w 900"/>
                    <a:gd name="T67" fmla="*/ 2147483646 h 583"/>
                    <a:gd name="T68" fmla="*/ 2147483646 w 900"/>
                    <a:gd name="T69" fmla="*/ 2147483646 h 583"/>
                    <a:gd name="T70" fmla="*/ 2147483646 w 900"/>
                    <a:gd name="T71" fmla="*/ 2147483646 h 583"/>
                    <a:gd name="T72" fmla="*/ 2147483646 w 900"/>
                    <a:gd name="T73" fmla="*/ 2147483646 h 583"/>
                    <a:gd name="T74" fmla="*/ 2147483646 w 900"/>
                    <a:gd name="T75" fmla="*/ 2147483646 h 583"/>
                    <a:gd name="T76" fmla="*/ 2147483646 w 900"/>
                    <a:gd name="T77" fmla="*/ 2147483646 h 583"/>
                    <a:gd name="T78" fmla="*/ 2147483646 w 900"/>
                    <a:gd name="T79" fmla="*/ 2147483646 h 583"/>
                    <a:gd name="T80" fmla="*/ 2147483646 w 900"/>
                    <a:gd name="T81" fmla="*/ 2147483646 h 583"/>
                    <a:gd name="T82" fmla="*/ 2147483646 w 900"/>
                    <a:gd name="T83" fmla="*/ 2147483646 h 583"/>
                    <a:gd name="T84" fmla="*/ 0 w 900"/>
                    <a:gd name="T85" fmla="*/ 2147483646 h 583"/>
                    <a:gd name="T86" fmla="*/ 2147483646 w 900"/>
                    <a:gd name="T87" fmla="*/ 2147483646 h 583"/>
                    <a:gd name="T88" fmla="*/ 2147483646 w 900"/>
                    <a:gd name="T89" fmla="*/ 2147483646 h 583"/>
                    <a:gd name="T90" fmla="*/ 2147483646 w 900"/>
                    <a:gd name="T91" fmla="*/ 2147483646 h 583"/>
                    <a:gd name="T92" fmla="*/ 2147483646 w 900"/>
                    <a:gd name="T93" fmla="*/ 2147483646 h 58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0"/>
                    <a:gd name="T142" fmla="*/ 0 h 583"/>
                    <a:gd name="T143" fmla="*/ 900 w 900"/>
                    <a:gd name="T144" fmla="*/ 583 h 58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0" h="583">
                      <a:moveTo>
                        <a:pt x="283" y="35"/>
                      </a:moveTo>
                      <a:lnTo>
                        <a:pt x="303" y="40"/>
                      </a:lnTo>
                      <a:lnTo>
                        <a:pt x="303" y="30"/>
                      </a:lnTo>
                      <a:lnTo>
                        <a:pt x="330" y="26"/>
                      </a:lnTo>
                      <a:lnTo>
                        <a:pt x="345" y="0"/>
                      </a:lnTo>
                      <a:lnTo>
                        <a:pt x="361" y="5"/>
                      </a:lnTo>
                      <a:lnTo>
                        <a:pt x="366" y="21"/>
                      </a:lnTo>
                      <a:lnTo>
                        <a:pt x="386" y="21"/>
                      </a:lnTo>
                      <a:lnTo>
                        <a:pt x="410" y="32"/>
                      </a:lnTo>
                      <a:lnTo>
                        <a:pt x="426" y="53"/>
                      </a:lnTo>
                      <a:lnTo>
                        <a:pt x="456" y="44"/>
                      </a:lnTo>
                      <a:lnTo>
                        <a:pt x="452" y="23"/>
                      </a:lnTo>
                      <a:lnTo>
                        <a:pt x="488" y="8"/>
                      </a:lnTo>
                      <a:lnTo>
                        <a:pt x="498" y="23"/>
                      </a:lnTo>
                      <a:lnTo>
                        <a:pt x="482" y="39"/>
                      </a:lnTo>
                      <a:lnTo>
                        <a:pt x="487" y="54"/>
                      </a:lnTo>
                      <a:lnTo>
                        <a:pt x="497" y="54"/>
                      </a:lnTo>
                      <a:lnTo>
                        <a:pt x="512" y="81"/>
                      </a:lnTo>
                      <a:lnTo>
                        <a:pt x="497" y="90"/>
                      </a:lnTo>
                      <a:lnTo>
                        <a:pt x="501" y="115"/>
                      </a:lnTo>
                      <a:lnTo>
                        <a:pt x="542" y="127"/>
                      </a:lnTo>
                      <a:lnTo>
                        <a:pt x="552" y="152"/>
                      </a:lnTo>
                      <a:lnTo>
                        <a:pt x="562" y="142"/>
                      </a:lnTo>
                      <a:lnTo>
                        <a:pt x="572" y="153"/>
                      </a:lnTo>
                      <a:lnTo>
                        <a:pt x="566" y="172"/>
                      </a:lnTo>
                      <a:lnTo>
                        <a:pt x="586" y="184"/>
                      </a:lnTo>
                      <a:lnTo>
                        <a:pt x="592" y="204"/>
                      </a:lnTo>
                      <a:lnTo>
                        <a:pt x="616" y="220"/>
                      </a:lnTo>
                      <a:lnTo>
                        <a:pt x="611" y="245"/>
                      </a:lnTo>
                      <a:lnTo>
                        <a:pt x="626" y="255"/>
                      </a:lnTo>
                      <a:lnTo>
                        <a:pt x="665" y="313"/>
                      </a:lnTo>
                      <a:lnTo>
                        <a:pt x="681" y="303"/>
                      </a:lnTo>
                      <a:lnTo>
                        <a:pt x="696" y="329"/>
                      </a:lnTo>
                      <a:lnTo>
                        <a:pt x="706" y="324"/>
                      </a:lnTo>
                      <a:lnTo>
                        <a:pt x="741" y="380"/>
                      </a:lnTo>
                      <a:lnTo>
                        <a:pt x="766" y="366"/>
                      </a:lnTo>
                      <a:lnTo>
                        <a:pt x="797" y="387"/>
                      </a:lnTo>
                      <a:lnTo>
                        <a:pt x="817" y="378"/>
                      </a:lnTo>
                      <a:lnTo>
                        <a:pt x="822" y="362"/>
                      </a:lnTo>
                      <a:lnTo>
                        <a:pt x="848" y="357"/>
                      </a:lnTo>
                      <a:lnTo>
                        <a:pt x="858" y="388"/>
                      </a:lnTo>
                      <a:lnTo>
                        <a:pt x="873" y="384"/>
                      </a:lnTo>
                      <a:lnTo>
                        <a:pt x="900" y="421"/>
                      </a:lnTo>
                      <a:lnTo>
                        <a:pt x="875" y="450"/>
                      </a:lnTo>
                      <a:lnTo>
                        <a:pt x="880" y="471"/>
                      </a:lnTo>
                      <a:lnTo>
                        <a:pt x="858" y="496"/>
                      </a:lnTo>
                      <a:lnTo>
                        <a:pt x="863" y="517"/>
                      </a:lnTo>
                      <a:lnTo>
                        <a:pt x="838" y="556"/>
                      </a:lnTo>
                      <a:lnTo>
                        <a:pt x="817" y="541"/>
                      </a:lnTo>
                      <a:lnTo>
                        <a:pt x="797" y="556"/>
                      </a:lnTo>
                      <a:lnTo>
                        <a:pt x="760" y="538"/>
                      </a:lnTo>
                      <a:lnTo>
                        <a:pt x="746" y="555"/>
                      </a:lnTo>
                      <a:lnTo>
                        <a:pt x="710" y="530"/>
                      </a:lnTo>
                      <a:lnTo>
                        <a:pt x="654" y="554"/>
                      </a:lnTo>
                      <a:lnTo>
                        <a:pt x="648" y="569"/>
                      </a:lnTo>
                      <a:lnTo>
                        <a:pt x="602" y="583"/>
                      </a:lnTo>
                      <a:lnTo>
                        <a:pt x="584" y="577"/>
                      </a:lnTo>
                      <a:lnTo>
                        <a:pt x="543" y="545"/>
                      </a:lnTo>
                      <a:lnTo>
                        <a:pt x="512" y="545"/>
                      </a:lnTo>
                      <a:lnTo>
                        <a:pt x="502" y="530"/>
                      </a:lnTo>
                      <a:lnTo>
                        <a:pt x="514" y="514"/>
                      </a:lnTo>
                      <a:lnTo>
                        <a:pt x="498" y="503"/>
                      </a:lnTo>
                      <a:lnTo>
                        <a:pt x="504" y="484"/>
                      </a:lnTo>
                      <a:lnTo>
                        <a:pt x="474" y="457"/>
                      </a:lnTo>
                      <a:lnTo>
                        <a:pt x="454" y="462"/>
                      </a:lnTo>
                      <a:lnTo>
                        <a:pt x="442" y="487"/>
                      </a:lnTo>
                      <a:lnTo>
                        <a:pt x="401" y="501"/>
                      </a:lnTo>
                      <a:lnTo>
                        <a:pt x="391" y="486"/>
                      </a:lnTo>
                      <a:lnTo>
                        <a:pt x="371" y="490"/>
                      </a:lnTo>
                      <a:lnTo>
                        <a:pt x="315" y="480"/>
                      </a:lnTo>
                      <a:lnTo>
                        <a:pt x="284" y="463"/>
                      </a:lnTo>
                      <a:lnTo>
                        <a:pt x="285" y="443"/>
                      </a:lnTo>
                      <a:lnTo>
                        <a:pt x="275" y="412"/>
                      </a:lnTo>
                      <a:lnTo>
                        <a:pt x="306" y="397"/>
                      </a:lnTo>
                      <a:lnTo>
                        <a:pt x="220" y="369"/>
                      </a:lnTo>
                      <a:lnTo>
                        <a:pt x="225" y="350"/>
                      </a:lnTo>
                      <a:lnTo>
                        <a:pt x="247" y="329"/>
                      </a:lnTo>
                      <a:lnTo>
                        <a:pt x="242" y="319"/>
                      </a:lnTo>
                      <a:lnTo>
                        <a:pt x="227" y="324"/>
                      </a:lnTo>
                      <a:lnTo>
                        <a:pt x="211" y="304"/>
                      </a:lnTo>
                      <a:lnTo>
                        <a:pt x="191" y="297"/>
                      </a:lnTo>
                      <a:lnTo>
                        <a:pt x="172" y="262"/>
                      </a:lnTo>
                      <a:lnTo>
                        <a:pt x="172" y="221"/>
                      </a:lnTo>
                      <a:lnTo>
                        <a:pt x="136" y="240"/>
                      </a:lnTo>
                      <a:lnTo>
                        <a:pt x="49" y="218"/>
                      </a:lnTo>
                      <a:lnTo>
                        <a:pt x="0" y="161"/>
                      </a:lnTo>
                      <a:lnTo>
                        <a:pt x="21" y="132"/>
                      </a:lnTo>
                      <a:lnTo>
                        <a:pt x="47" y="127"/>
                      </a:lnTo>
                      <a:lnTo>
                        <a:pt x="72" y="137"/>
                      </a:lnTo>
                      <a:lnTo>
                        <a:pt x="95" y="116"/>
                      </a:lnTo>
                      <a:lnTo>
                        <a:pt x="222" y="78"/>
                      </a:lnTo>
                      <a:lnTo>
                        <a:pt x="222" y="69"/>
                      </a:lnTo>
                      <a:lnTo>
                        <a:pt x="257" y="69"/>
                      </a:lnTo>
                      <a:lnTo>
                        <a:pt x="257" y="39"/>
                      </a:lnTo>
                      <a:lnTo>
                        <a:pt x="283" y="3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4" name="Freeform 271"/>
                <p:cNvSpPr>
                  <a:spLocks/>
                </p:cNvSpPr>
                <p:nvPr/>
              </p:nvSpPr>
              <p:spPr bwMode="auto">
                <a:xfrm>
                  <a:off x="2535469" y="3996321"/>
                  <a:ext cx="428665" cy="361830"/>
                </a:xfrm>
                <a:custGeom>
                  <a:avLst/>
                  <a:gdLst>
                    <a:gd name="T0" fmla="*/ 2147483646 w 812"/>
                    <a:gd name="T1" fmla="*/ 2147483646 h 674"/>
                    <a:gd name="T2" fmla="*/ 2147483646 w 812"/>
                    <a:gd name="T3" fmla="*/ 2147483646 h 674"/>
                    <a:gd name="T4" fmla="*/ 2147483646 w 812"/>
                    <a:gd name="T5" fmla="*/ 2147483646 h 674"/>
                    <a:gd name="T6" fmla="*/ 2147483646 w 812"/>
                    <a:gd name="T7" fmla="*/ 2147483646 h 674"/>
                    <a:gd name="T8" fmla="*/ 0 w 812"/>
                    <a:gd name="T9" fmla="*/ 2147483646 h 674"/>
                    <a:gd name="T10" fmla="*/ 2147483646 w 812"/>
                    <a:gd name="T11" fmla="*/ 2147483646 h 674"/>
                    <a:gd name="T12" fmla="*/ 2147483646 w 812"/>
                    <a:gd name="T13" fmla="*/ 2147483646 h 674"/>
                    <a:gd name="T14" fmla="*/ 2147483646 w 812"/>
                    <a:gd name="T15" fmla="*/ 2147483646 h 674"/>
                    <a:gd name="T16" fmla="*/ 2147483646 w 812"/>
                    <a:gd name="T17" fmla="*/ 2147483646 h 674"/>
                    <a:gd name="T18" fmla="*/ 2147483646 w 812"/>
                    <a:gd name="T19" fmla="*/ 2147483646 h 674"/>
                    <a:gd name="T20" fmla="*/ 2147483646 w 812"/>
                    <a:gd name="T21" fmla="*/ 2147483646 h 674"/>
                    <a:gd name="T22" fmla="*/ 2147483646 w 812"/>
                    <a:gd name="T23" fmla="*/ 2147483646 h 674"/>
                    <a:gd name="T24" fmla="*/ 2147483646 w 812"/>
                    <a:gd name="T25" fmla="*/ 2147483646 h 674"/>
                    <a:gd name="T26" fmla="*/ 2147483646 w 812"/>
                    <a:gd name="T27" fmla="*/ 2147483646 h 674"/>
                    <a:gd name="T28" fmla="*/ 2147483646 w 812"/>
                    <a:gd name="T29" fmla="*/ 2147483646 h 674"/>
                    <a:gd name="T30" fmla="*/ 2147483646 w 812"/>
                    <a:gd name="T31" fmla="*/ 0 h 674"/>
                    <a:gd name="T32" fmla="*/ 2147483646 w 812"/>
                    <a:gd name="T33" fmla="*/ 2147483646 h 674"/>
                    <a:gd name="T34" fmla="*/ 2147483646 w 812"/>
                    <a:gd name="T35" fmla="*/ 2147483646 h 674"/>
                    <a:gd name="T36" fmla="*/ 2147483646 w 812"/>
                    <a:gd name="T37" fmla="*/ 2147483646 h 674"/>
                    <a:gd name="T38" fmla="*/ 2147483646 w 812"/>
                    <a:gd name="T39" fmla="*/ 2147483646 h 674"/>
                    <a:gd name="T40" fmla="*/ 2147483646 w 812"/>
                    <a:gd name="T41" fmla="*/ 2147483646 h 674"/>
                    <a:gd name="T42" fmla="*/ 2147483646 w 812"/>
                    <a:gd name="T43" fmla="*/ 2147483646 h 674"/>
                    <a:gd name="T44" fmla="*/ 2147483646 w 812"/>
                    <a:gd name="T45" fmla="*/ 2147483646 h 674"/>
                    <a:gd name="T46" fmla="*/ 2147483646 w 812"/>
                    <a:gd name="T47" fmla="*/ 2147483646 h 674"/>
                    <a:gd name="T48" fmla="*/ 2147483646 w 812"/>
                    <a:gd name="T49" fmla="*/ 2147483646 h 674"/>
                    <a:gd name="T50" fmla="*/ 2147483646 w 812"/>
                    <a:gd name="T51" fmla="*/ 2147483646 h 674"/>
                    <a:gd name="T52" fmla="*/ 2147483646 w 812"/>
                    <a:gd name="T53" fmla="*/ 2147483646 h 674"/>
                    <a:gd name="T54" fmla="*/ 2147483646 w 812"/>
                    <a:gd name="T55" fmla="*/ 2147483646 h 674"/>
                    <a:gd name="T56" fmla="*/ 2147483646 w 812"/>
                    <a:gd name="T57" fmla="*/ 2147483646 h 674"/>
                    <a:gd name="T58" fmla="*/ 2147483646 w 812"/>
                    <a:gd name="T59" fmla="*/ 2147483646 h 674"/>
                    <a:gd name="T60" fmla="*/ 2147483646 w 812"/>
                    <a:gd name="T61" fmla="*/ 2147483646 h 674"/>
                    <a:gd name="T62" fmla="*/ 2147483646 w 812"/>
                    <a:gd name="T63" fmla="*/ 2147483646 h 674"/>
                    <a:gd name="T64" fmla="*/ 2147483646 w 812"/>
                    <a:gd name="T65" fmla="*/ 2147483646 h 674"/>
                    <a:gd name="T66" fmla="*/ 2147483646 w 812"/>
                    <a:gd name="T67" fmla="*/ 2147483646 h 674"/>
                    <a:gd name="T68" fmla="*/ 2147483646 w 812"/>
                    <a:gd name="T69" fmla="*/ 2147483646 h 674"/>
                    <a:gd name="T70" fmla="*/ 2147483646 w 812"/>
                    <a:gd name="T71" fmla="*/ 2147483646 h 674"/>
                    <a:gd name="T72" fmla="*/ 2147483646 w 812"/>
                    <a:gd name="T73" fmla="*/ 2147483646 h 674"/>
                    <a:gd name="T74" fmla="*/ 2147483646 w 812"/>
                    <a:gd name="T75" fmla="*/ 2147483646 h 674"/>
                    <a:gd name="T76" fmla="*/ 2147483646 w 812"/>
                    <a:gd name="T77" fmla="*/ 2147483646 h 674"/>
                    <a:gd name="T78" fmla="*/ 2147483646 w 812"/>
                    <a:gd name="T79" fmla="*/ 2147483646 h 674"/>
                    <a:gd name="T80" fmla="*/ 2147483646 w 812"/>
                    <a:gd name="T81" fmla="*/ 2147483646 h 674"/>
                    <a:gd name="T82" fmla="*/ 2147483646 w 812"/>
                    <a:gd name="T83" fmla="*/ 2147483646 h 674"/>
                    <a:gd name="T84" fmla="*/ 2147483646 w 812"/>
                    <a:gd name="T85" fmla="*/ 2147483646 h 674"/>
                    <a:gd name="T86" fmla="*/ 2147483646 w 812"/>
                    <a:gd name="T87" fmla="*/ 2147483646 h 674"/>
                    <a:gd name="T88" fmla="*/ 2147483646 w 812"/>
                    <a:gd name="T89" fmla="*/ 2147483646 h 674"/>
                    <a:gd name="T90" fmla="*/ 2147483646 w 812"/>
                    <a:gd name="T91" fmla="*/ 2147483646 h 674"/>
                    <a:gd name="T92" fmla="*/ 2147483646 w 812"/>
                    <a:gd name="T93" fmla="*/ 2147483646 h 674"/>
                    <a:gd name="T94" fmla="*/ 2147483646 w 812"/>
                    <a:gd name="T95" fmla="*/ 2147483646 h 674"/>
                    <a:gd name="T96" fmla="*/ 2147483646 w 812"/>
                    <a:gd name="T97" fmla="*/ 2147483646 h 674"/>
                    <a:gd name="T98" fmla="*/ 2147483646 w 812"/>
                    <a:gd name="T99" fmla="*/ 2147483646 h 674"/>
                    <a:gd name="T100" fmla="*/ 2147483646 w 812"/>
                    <a:gd name="T101" fmla="*/ 2147483646 h 6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2"/>
                    <a:gd name="T154" fmla="*/ 0 h 674"/>
                    <a:gd name="T155" fmla="*/ 812 w 812"/>
                    <a:gd name="T156" fmla="*/ 674 h 6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2" h="674">
                      <a:moveTo>
                        <a:pt x="86" y="483"/>
                      </a:moveTo>
                      <a:lnTo>
                        <a:pt x="71" y="473"/>
                      </a:lnTo>
                      <a:lnTo>
                        <a:pt x="96" y="442"/>
                      </a:lnTo>
                      <a:lnTo>
                        <a:pt x="101" y="447"/>
                      </a:lnTo>
                      <a:lnTo>
                        <a:pt x="122" y="438"/>
                      </a:lnTo>
                      <a:lnTo>
                        <a:pt x="123" y="391"/>
                      </a:lnTo>
                      <a:lnTo>
                        <a:pt x="82" y="386"/>
                      </a:lnTo>
                      <a:lnTo>
                        <a:pt x="57" y="349"/>
                      </a:lnTo>
                      <a:lnTo>
                        <a:pt x="6" y="334"/>
                      </a:lnTo>
                      <a:lnTo>
                        <a:pt x="0" y="313"/>
                      </a:lnTo>
                      <a:lnTo>
                        <a:pt x="21" y="303"/>
                      </a:lnTo>
                      <a:lnTo>
                        <a:pt x="17" y="288"/>
                      </a:lnTo>
                      <a:lnTo>
                        <a:pt x="22" y="252"/>
                      </a:lnTo>
                      <a:lnTo>
                        <a:pt x="63" y="268"/>
                      </a:lnTo>
                      <a:lnTo>
                        <a:pt x="78" y="262"/>
                      </a:lnTo>
                      <a:lnTo>
                        <a:pt x="74" y="217"/>
                      </a:lnTo>
                      <a:lnTo>
                        <a:pt x="120" y="208"/>
                      </a:lnTo>
                      <a:lnTo>
                        <a:pt x="161" y="213"/>
                      </a:lnTo>
                      <a:lnTo>
                        <a:pt x="166" y="202"/>
                      </a:lnTo>
                      <a:lnTo>
                        <a:pt x="156" y="192"/>
                      </a:lnTo>
                      <a:lnTo>
                        <a:pt x="176" y="177"/>
                      </a:lnTo>
                      <a:lnTo>
                        <a:pt x="188" y="146"/>
                      </a:lnTo>
                      <a:lnTo>
                        <a:pt x="173" y="121"/>
                      </a:lnTo>
                      <a:lnTo>
                        <a:pt x="193" y="116"/>
                      </a:lnTo>
                      <a:lnTo>
                        <a:pt x="173" y="100"/>
                      </a:lnTo>
                      <a:lnTo>
                        <a:pt x="188" y="85"/>
                      </a:lnTo>
                      <a:lnTo>
                        <a:pt x="184" y="49"/>
                      </a:lnTo>
                      <a:lnTo>
                        <a:pt x="194" y="29"/>
                      </a:lnTo>
                      <a:lnTo>
                        <a:pt x="215" y="19"/>
                      </a:lnTo>
                      <a:lnTo>
                        <a:pt x="225" y="30"/>
                      </a:lnTo>
                      <a:lnTo>
                        <a:pt x="267" y="0"/>
                      </a:lnTo>
                      <a:lnTo>
                        <a:pt x="298" y="0"/>
                      </a:lnTo>
                      <a:lnTo>
                        <a:pt x="303" y="6"/>
                      </a:lnTo>
                      <a:lnTo>
                        <a:pt x="282" y="15"/>
                      </a:lnTo>
                      <a:lnTo>
                        <a:pt x="301" y="26"/>
                      </a:lnTo>
                      <a:lnTo>
                        <a:pt x="328" y="21"/>
                      </a:lnTo>
                      <a:lnTo>
                        <a:pt x="342" y="42"/>
                      </a:lnTo>
                      <a:lnTo>
                        <a:pt x="363" y="52"/>
                      </a:lnTo>
                      <a:lnTo>
                        <a:pt x="363" y="72"/>
                      </a:lnTo>
                      <a:lnTo>
                        <a:pt x="398" y="58"/>
                      </a:lnTo>
                      <a:lnTo>
                        <a:pt x="409" y="79"/>
                      </a:lnTo>
                      <a:lnTo>
                        <a:pt x="398" y="89"/>
                      </a:lnTo>
                      <a:lnTo>
                        <a:pt x="449" y="131"/>
                      </a:lnTo>
                      <a:lnTo>
                        <a:pt x="470" y="100"/>
                      </a:lnTo>
                      <a:lnTo>
                        <a:pt x="480" y="106"/>
                      </a:lnTo>
                      <a:lnTo>
                        <a:pt x="505" y="85"/>
                      </a:lnTo>
                      <a:lnTo>
                        <a:pt x="511" y="95"/>
                      </a:lnTo>
                      <a:lnTo>
                        <a:pt x="521" y="85"/>
                      </a:lnTo>
                      <a:lnTo>
                        <a:pt x="567" y="122"/>
                      </a:lnTo>
                      <a:lnTo>
                        <a:pt x="536" y="165"/>
                      </a:lnTo>
                      <a:lnTo>
                        <a:pt x="530" y="194"/>
                      </a:lnTo>
                      <a:lnTo>
                        <a:pt x="540" y="209"/>
                      </a:lnTo>
                      <a:lnTo>
                        <a:pt x="519" y="214"/>
                      </a:lnTo>
                      <a:lnTo>
                        <a:pt x="581" y="265"/>
                      </a:lnTo>
                      <a:lnTo>
                        <a:pt x="574" y="301"/>
                      </a:lnTo>
                      <a:lnTo>
                        <a:pt x="585" y="343"/>
                      </a:lnTo>
                      <a:lnTo>
                        <a:pt x="615" y="333"/>
                      </a:lnTo>
                      <a:lnTo>
                        <a:pt x="630" y="348"/>
                      </a:lnTo>
                      <a:lnTo>
                        <a:pt x="625" y="378"/>
                      </a:lnTo>
                      <a:lnTo>
                        <a:pt x="671" y="375"/>
                      </a:lnTo>
                      <a:lnTo>
                        <a:pt x="671" y="390"/>
                      </a:lnTo>
                      <a:lnTo>
                        <a:pt x="726" y="426"/>
                      </a:lnTo>
                      <a:lnTo>
                        <a:pt x="711" y="456"/>
                      </a:lnTo>
                      <a:lnTo>
                        <a:pt x="711" y="482"/>
                      </a:lnTo>
                      <a:lnTo>
                        <a:pt x="721" y="487"/>
                      </a:lnTo>
                      <a:lnTo>
                        <a:pt x="726" y="498"/>
                      </a:lnTo>
                      <a:lnTo>
                        <a:pt x="741" y="498"/>
                      </a:lnTo>
                      <a:lnTo>
                        <a:pt x="757" y="509"/>
                      </a:lnTo>
                      <a:lnTo>
                        <a:pt x="766" y="529"/>
                      </a:lnTo>
                      <a:lnTo>
                        <a:pt x="777" y="524"/>
                      </a:lnTo>
                      <a:lnTo>
                        <a:pt x="787" y="519"/>
                      </a:lnTo>
                      <a:lnTo>
                        <a:pt x="798" y="524"/>
                      </a:lnTo>
                      <a:lnTo>
                        <a:pt x="787" y="534"/>
                      </a:lnTo>
                      <a:lnTo>
                        <a:pt x="781" y="554"/>
                      </a:lnTo>
                      <a:lnTo>
                        <a:pt x="786" y="560"/>
                      </a:lnTo>
                      <a:lnTo>
                        <a:pt x="791" y="590"/>
                      </a:lnTo>
                      <a:lnTo>
                        <a:pt x="801" y="597"/>
                      </a:lnTo>
                      <a:lnTo>
                        <a:pt x="812" y="649"/>
                      </a:lnTo>
                      <a:lnTo>
                        <a:pt x="792" y="650"/>
                      </a:lnTo>
                      <a:lnTo>
                        <a:pt x="772" y="639"/>
                      </a:lnTo>
                      <a:lnTo>
                        <a:pt x="762" y="646"/>
                      </a:lnTo>
                      <a:lnTo>
                        <a:pt x="745" y="674"/>
                      </a:lnTo>
                      <a:lnTo>
                        <a:pt x="720" y="672"/>
                      </a:lnTo>
                      <a:lnTo>
                        <a:pt x="704" y="655"/>
                      </a:lnTo>
                      <a:lnTo>
                        <a:pt x="687" y="665"/>
                      </a:lnTo>
                      <a:lnTo>
                        <a:pt x="620" y="654"/>
                      </a:lnTo>
                      <a:lnTo>
                        <a:pt x="457" y="606"/>
                      </a:lnTo>
                      <a:lnTo>
                        <a:pt x="439" y="585"/>
                      </a:lnTo>
                      <a:lnTo>
                        <a:pt x="431" y="594"/>
                      </a:lnTo>
                      <a:lnTo>
                        <a:pt x="420" y="589"/>
                      </a:lnTo>
                      <a:lnTo>
                        <a:pt x="406" y="570"/>
                      </a:lnTo>
                      <a:lnTo>
                        <a:pt x="393" y="579"/>
                      </a:lnTo>
                      <a:lnTo>
                        <a:pt x="368" y="576"/>
                      </a:lnTo>
                      <a:lnTo>
                        <a:pt x="345" y="597"/>
                      </a:lnTo>
                      <a:lnTo>
                        <a:pt x="317" y="600"/>
                      </a:lnTo>
                      <a:lnTo>
                        <a:pt x="306" y="577"/>
                      </a:lnTo>
                      <a:lnTo>
                        <a:pt x="248" y="571"/>
                      </a:lnTo>
                      <a:lnTo>
                        <a:pt x="192" y="552"/>
                      </a:lnTo>
                      <a:lnTo>
                        <a:pt x="182" y="554"/>
                      </a:lnTo>
                      <a:lnTo>
                        <a:pt x="159" y="533"/>
                      </a:lnTo>
                      <a:lnTo>
                        <a:pt x="145" y="537"/>
                      </a:lnTo>
                      <a:lnTo>
                        <a:pt x="90" y="507"/>
                      </a:lnTo>
                      <a:lnTo>
                        <a:pt x="86" y="4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5" name="Freeform 272"/>
                <p:cNvSpPr>
                  <a:spLocks/>
                </p:cNvSpPr>
                <p:nvPr/>
              </p:nvSpPr>
              <p:spPr bwMode="auto">
                <a:xfrm>
                  <a:off x="1694015" y="3774145"/>
                  <a:ext cx="601719" cy="769684"/>
                </a:xfrm>
                <a:custGeom>
                  <a:avLst/>
                  <a:gdLst>
                    <a:gd name="T0" fmla="*/ 2147483646 w 1135"/>
                    <a:gd name="T1" fmla="*/ 2147483646 h 1435"/>
                    <a:gd name="T2" fmla="*/ 2147483646 w 1135"/>
                    <a:gd name="T3" fmla="*/ 2147483646 h 1435"/>
                    <a:gd name="T4" fmla="*/ 2147483646 w 1135"/>
                    <a:gd name="T5" fmla="*/ 2147483646 h 1435"/>
                    <a:gd name="T6" fmla="*/ 2147483646 w 1135"/>
                    <a:gd name="T7" fmla="*/ 2147483646 h 1435"/>
                    <a:gd name="T8" fmla="*/ 2147483646 w 1135"/>
                    <a:gd name="T9" fmla="*/ 2147483646 h 1435"/>
                    <a:gd name="T10" fmla="*/ 2147483646 w 1135"/>
                    <a:gd name="T11" fmla="*/ 2147483646 h 1435"/>
                    <a:gd name="T12" fmla="*/ 2147483646 w 1135"/>
                    <a:gd name="T13" fmla="*/ 2147483646 h 1435"/>
                    <a:gd name="T14" fmla="*/ 2147483646 w 1135"/>
                    <a:gd name="T15" fmla="*/ 2147483646 h 1435"/>
                    <a:gd name="T16" fmla="*/ 2147483646 w 1135"/>
                    <a:gd name="T17" fmla="*/ 2147483646 h 1435"/>
                    <a:gd name="T18" fmla="*/ 2147483646 w 1135"/>
                    <a:gd name="T19" fmla="*/ 2147483646 h 1435"/>
                    <a:gd name="T20" fmla="*/ 2147483646 w 1135"/>
                    <a:gd name="T21" fmla="*/ 2147483646 h 1435"/>
                    <a:gd name="T22" fmla="*/ 2147483646 w 1135"/>
                    <a:gd name="T23" fmla="*/ 2147483646 h 1435"/>
                    <a:gd name="T24" fmla="*/ 2147483646 w 1135"/>
                    <a:gd name="T25" fmla="*/ 2147483646 h 1435"/>
                    <a:gd name="T26" fmla="*/ 2147483646 w 1135"/>
                    <a:gd name="T27" fmla="*/ 2147483646 h 1435"/>
                    <a:gd name="T28" fmla="*/ 2147483646 w 1135"/>
                    <a:gd name="T29" fmla="*/ 2147483646 h 1435"/>
                    <a:gd name="T30" fmla="*/ 2147483646 w 1135"/>
                    <a:gd name="T31" fmla="*/ 2147483646 h 1435"/>
                    <a:gd name="T32" fmla="*/ 2147483646 w 1135"/>
                    <a:gd name="T33" fmla="*/ 2147483646 h 1435"/>
                    <a:gd name="T34" fmla="*/ 2147483646 w 1135"/>
                    <a:gd name="T35" fmla="*/ 2147483646 h 1435"/>
                    <a:gd name="T36" fmla="*/ 2147483646 w 1135"/>
                    <a:gd name="T37" fmla="*/ 2147483646 h 1435"/>
                    <a:gd name="T38" fmla="*/ 2147483646 w 1135"/>
                    <a:gd name="T39" fmla="*/ 2147483646 h 1435"/>
                    <a:gd name="T40" fmla="*/ 2147483646 w 1135"/>
                    <a:gd name="T41" fmla="*/ 2147483646 h 1435"/>
                    <a:gd name="T42" fmla="*/ 2147483646 w 1135"/>
                    <a:gd name="T43" fmla="*/ 2147483646 h 1435"/>
                    <a:gd name="T44" fmla="*/ 2147483646 w 1135"/>
                    <a:gd name="T45" fmla="*/ 2147483646 h 1435"/>
                    <a:gd name="T46" fmla="*/ 2147483646 w 1135"/>
                    <a:gd name="T47" fmla="*/ 2147483646 h 1435"/>
                    <a:gd name="T48" fmla="*/ 2147483646 w 1135"/>
                    <a:gd name="T49" fmla="*/ 2147483646 h 1435"/>
                    <a:gd name="T50" fmla="*/ 2147483646 w 1135"/>
                    <a:gd name="T51" fmla="*/ 2147483646 h 1435"/>
                    <a:gd name="T52" fmla="*/ 0 w 1135"/>
                    <a:gd name="T53" fmla="*/ 2147483646 h 1435"/>
                    <a:gd name="T54" fmla="*/ 2147483646 w 1135"/>
                    <a:gd name="T55" fmla="*/ 2147483646 h 1435"/>
                    <a:gd name="T56" fmla="*/ 2147483646 w 1135"/>
                    <a:gd name="T57" fmla="*/ 2147483646 h 1435"/>
                    <a:gd name="T58" fmla="*/ 2147483646 w 1135"/>
                    <a:gd name="T59" fmla="*/ 2147483646 h 1435"/>
                    <a:gd name="T60" fmla="*/ 2147483646 w 1135"/>
                    <a:gd name="T61" fmla="*/ 2147483646 h 1435"/>
                    <a:gd name="T62" fmla="*/ 2147483646 w 1135"/>
                    <a:gd name="T63" fmla="*/ 2147483646 h 1435"/>
                    <a:gd name="T64" fmla="*/ 2147483646 w 1135"/>
                    <a:gd name="T65" fmla="*/ 2147483646 h 1435"/>
                    <a:gd name="T66" fmla="*/ 2147483646 w 1135"/>
                    <a:gd name="T67" fmla="*/ 2147483646 h 1435"/>
                    <a:gd name="T68" fmla="*/ 2147483646 w 1135"/>
                    <a:gd name="T69" fmla="*/ 2147483646 h 1435"/>
                    <a:gd name="T70" fmla="*/ 2147483646 w 1135"/>
                    <a:gd name="T71" fmla="*/ 2147483646 h 1435"/>
                    <a:gd name="T72" fmla="*/ 2147483646 w 1135"/>
                    <a:gd name="T73" fmla="*/ 2147483646 h 1435"/>
                    <a:gd name="T74" fmla="*/ 2147483646 w 1135"/>
                    <a:gd name="T75" fmla="*/ 2147483646 h 1435"/>
                    <a:gd name="T76" fmla="*/ 2147483646 w 1135"/>
                    <a:gd name="T77" fmla="*/ 2147483646 h 1435"/>
                    <a:gd name="T78" fmla="*/ 2147483646 w 1135"/>
                    <a:gd name="T79" fmla="*/ 2147483646 h 1435"/>
                    <a:gd name="T80" fmla="*/ 2147483646 w 1135"/>
                    <a:gd name="T81" fmla="*/ 2147483646 h 1435"/>
                    <a:gd name="T82" fmla="*/ 2147483646 w 1135"/>
                    <a:gd name="T83" fmla="*/ 2147483646 h 1435"/>
                    <a:gd name="T84" fmla="*/ 2147483646 w 1135"/>
                    <a:gd name="T85" fmla="*/ 2147483646 h 1435"/>
                    <a:gd name="T86" fmla="*/ 2147483646 w 1135"/>
                    <a:gd name="T87" fmla="*/ 2147483646 h 1435"/>
                    <a:gd name="T88" fmla="*/ 2147483646 w 1135"/>
                    <a:gd name="T89" fmla="*/ 2147483646 h 1435"/>
                    <a:gd name="T90" fmla="*/ 2147483646 w 1135"/>
                    <a:gd name="T91" fmla="*/ 2147483646 h 1435"/>
                    <a:gd name="T92" fmla="*/ 2147483646 w 1135"/>
                    <a:gd name="T93" fmla="*/ 2147483646 h 1435"/>
                    <a:gd name="T94" fmla="*/ 2147483646 w 1135"/>
                    <a:gd name="T95" fmla="*/ 2147483646 h 1435"/>
                    <a:gd name="T96" fmla="*/ 2147483646 w 1135"/>
                    <a:gd name="T97" fmla="*/ 2147483646 h 1435"/>
                    <a:gd name="T98" fmla="*/ 2147483646 w 1135"/>
                    <a:gd name="T99" fmla="*/ 2147483646 h 1435"/>
                    <a:gd name="T100" fmla="*/ 2147483646 w 1135"/>
                    <a:gd name="T101" fmla="*/ 2147483646 h 1435"/>
                    <a:gd name="T102" fmla="*/ 2147483646 w 1135"/>
                    <a:gd name="T103" fmla="*/ 2147483646 h 1435"/>
                    <a:gd name="T104" fmla="*/ 2147483646 w 1135"/>
                    <a:gd name="T105" fmla="*/ 2147483646 h 1435"/>
                    <a:gd name="T106" fmla="*/ 2147483646 w 1135"/>
                    <a:gd name="T107" fmla="*/ 2147483646 h 1435"/>
                    <a:gd name="T108" fmla="*/ 2147483646 w 1135"/>
                    <a:gd name="T109" fmla="*/ 2147483646 h 1435"/>
                    <a:gd name="T110" fmla="*/ 2147483646 w 1135"/>
                    <a:gd name="T111" fmla="*/ 2147483646 h 1435"/>
                    <a:gd name="T112" fmla="*/ 2147483646 w 1135"/>
                    <a:gd name="T113" fmla="*/ 2147483646 h 1435"/>
                    <a:gd name="T114" fmla="*/ 2147483646 w 1135"/>
                    <a:gd name="T115" fmla="*/ 2147483646 h 1435"/>
                    <a:gd name="T116" fmla="*/ 2147483646 w 1135"/>
                    <a:gd name="T117" fmla="*/ 2147483646 h 1435"/>
                    <a:gd name="T118" fmla="*/ 2147483646 w 1135"/>
                    <a:gd name="T119" fmla="*/ 2147483646 h 1435"/>
                    <a:gd name="T120" fmla="*/ 2147483646 w 1135"/>
                    <a:gd name="T121" fmla="*/ 2147483646 h 143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35"/>
                    <a:gd name="T184" fmla="*/ 0 h 1435"/>
                    <a:gd name="T185" fmla="*/ 1135 w 1135"/>
                    <a:gd name="T186" fmla="*/ 1435 h 143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35" h="1435">
                      <a:moveTo>
                        <a:pt x="1036" y="1114"/>
                      </a:moveTo>
                      <a:lnTo>
                        <a:pt x="1036" y="1125"/>
                      </a:lnTo>
                      <a:lnTo>
                        <a:pt x="1047" y="1126"/>
                      </a:lnTo>
                      <a:lnTo>
                        <a:pt x="1050" y="1152"/>
                      </a:lnTo>
                      <a:lnTo>
                        <a:pt x="1059" y="1168"/>
                      </a:lnTo>
                      <a:lnTo>
                        <a:pt x="1047" y="1182"/>
                      </a:lnTo>
                      <a:lnTo>
                        <a:pt x="1114" y="1297"/>
                      </a:lnTo>
                      <a:lnTo>
                        <a:pt x="1135" y="1356"/>
                      </a:lnTo>
                      <a:lnTo>
                        <a:pt x="1123" y="1360"/>
                      </a:lnTo>
                      <a:lnTo>
                        <a:pt x="1098" y="1390"/>
                      </a:lnTo>
                      <a:lnTo>
                        <a:pt x="1081" y="1403"/>
                      </a:lnTo>
                      <a:lnTo>
                        <a:pt x="1085" y="1408"/>
                      </a:lnTo>
                      <a:lnTo>
                        <a:pt x="1045" y="1435"/>
                      </a:lnTo>
                      <a:lnTo>
                        <a:pt x="1021" y="1432"/>
                      </a:lnTo>
                      <a:lnTo>
                        <a:pt x="952" y="1402"/>
                      </a:lnTo>
                      <a:lnTo>
                        <a:pt x="911" y="1374"/>
                      </a:lnTo>
                      <a:lnTo>
                        <a:pt x="899" y="1336"/>
                      </a:lnTo>
                      <a:lnTo>
                        <a:pt x="895" y="1300"/>
                      </a:lnTo>
                      <a:lnTo>
                        <a:pt x="862" y="1324"/>
                      </a:lnTo>
                      <a:lnTo>
                        <a:pt x="823" y="1343"/>
                      </a:lnTo>
                      <a:lnTo>
                        <a:pt x="798" y="1337"/>
                      </a:lnTo>
                      <a:lnTo>
                        <a:pt x="784" y="1314"/>
                      </a:lnTo>
                      <a:lnTo>
                        <a:pt x="793" y="1305"/>
                      </a:lnTo>
                      <a:lnTo>
                        <a:pt x="767" y="1264"/>
                      </a:lnTo>
                      <a:lnTo>
                        <a:pt x="750" y="1251"/>
                      </a:lnTo>
                      <a:lnTo>
                        <a:pt x="730" y="1227"/>
                      </a:lnTo>
                      <a:lnTo>
                        <a:pt x="732" y="1158"/>
                      </a:lnTo>
                      <a:lnTo>
                        <a:pt x="743" y="1151"/>
                      </a:lnTo>
                      <a:lnTo>
                        <a:pt x="753" y="1152"/>
                      </a:lnTo>
                      <a:lnTo>
                        <a:pt x="753" y="1130"/>
                      </a:lnTo>
                      <a:lnTo>
                        <a:pt x="742" y="1112"/>
                      </a:lnTo>
                      <a:lnTo>
                        <a:pt x="682" y="1070"/>
                      </a:lnTo>
                      <a:lnTo>
                        <a:pt x="665" y="1050"/>
                      </a:lnTo>
                      <a:lnTo>
                        <a:pt x="641" y="1093"/>
                      </a:lnTo>
                      <a:lnTo>
                        <a:pt x="622" y="1092"/>
                      </a:lnTo>
                      <a:lnTo>
                        <a:pt x="605" y="1083"/>
                      </a:lnTo>
                      <a:lnTo>
                        <a:pt x="590" y="1064"/>
                      </a:lnTo>
                      <a:lnTo>
                        <a:pt x="593" y="1031"/>
                      </a:lnTo>
                      <a:lnTo>
                        <a:pt x="581" y="1010"/>
                      </a:lnTo>
                      <a:lnTo>
                        <a:pt x="559" y="996"/>
                      </a:lnTo>
                      <a:lnTo>
                        <a:pt x="521" y="987"/>
                      </a:lnTo>
                      <a:lnTo>
                        <a:pt x="514" y="969"/>
                      </a:lnTo>
                      <a:lnTo>
                        <a:pt x="502" y="966"/>
                      </a:lnTo>
                      <a:lnTo>
                        <a:pt x="483" y="976"/>
                      </a:lnTo>
                      <a:lnTo>
                        <a:pt x="459" y="962"/>
                      </a:lnTo>
                      <a:lnTo>
                        <a:pt x="442" y="980"/>
                      </a:lnTo>
                      <a:lnTo>
                        <a:pt x="423" y="992"/>
                      </a:lnTo>
                      <a:lnTo>
                        <a:pt x="367" y="992"/>
                      </a:lnTo>
                      <a:lnTo>
                        <a:pt x="338" y="982"/>
                      </a:lnTo>
                      <a:lnTo>
                        <a:pt x="340" y="954"/>
                      </a:lnTo>
                      <a:lnTo>
                        <a:pt x="321" y="927"/>
                      </a:lnTo>
                      <a:lnTo>
                        <a:pt x="317" y="897"/>
                      </a:lnTo>
                      <a:lnTo>
                        <a:pt x="324" y="862"/>
                      </a:lnTo>
                      <a:lnTo>
                        <a:pt x="318" y="852"/>
                      </a:lnTo>
                      <a:lnTo>
                        <a:pt x="315" y="820"/>
                      </a:lnTo>
                      <a:lnTo>
                        <a:pt x="303" y="799"/>
                      </a:lnTo>
                      <a:lnTo>
                        <a:pt x="280" y="820"/>
                      </a:lnTo>
                      <a:lnTo>
                        <a:pt x="269" y="848"/>
                      </a:lnTo>
                      <a:lnTo>
                        <a:pt x="256" y="865"/>
                      </a:lnTo>
                      <a:lnTo>
                        <a:pt x="230" y="885"/>
                      </a:lnTo>
                      <a:lnTo>
                        <a:pt x="211" y="871"/>
                      </a:lnTo>
                      <a:lnTo>
                        <a:pt x="225" y="845"/>
                      </a:lnTo>
                      <a:lnTo>
                        <a:pt x="248" y="819"/>
                      </a:lnTo>
                      <a:lnTo>
                        <a:pt x="251" y="774"/>
                      </a:lnTo>
                      <a:lnTo>
                        <a:pt x="242" y="717"/>
                      </a:lnTo>
                      <a:lnTo>
                        <a:pt x="220" y="679"/>
                      </a:lnTo>
                      <a:lnTo>
                        <a:pt x="228" y="640"/>
                      </a:lnTo>
                      <a:lnTo>
                        <a:pt x="215" y="609"/>
                      </a:lnTo>
                      <a:lnTo>
                        <a:pt x="183" y="589"/>
                      </a:lnTo>
                      <a:lnTo>
                        <a:pt x="145" y="547"/>
                      </a:lnTo>
                      <a:lnTo>
                        <a:pt x="154" y="489"/>
                      </a:lnTo>
                      <a:lnTo>
                        <a:pt x="150" y="470"/>
                      </a:lnTo>
                      <a:lnTo>
                        <a:pt x="80" y="452"/>
                      </a:lnTo>
                      <a:lnTo>
                        <a:pt x="39" y="463"/>
                      </a:lnTo>
                      <a:lnTo>
                        <a:pt x="35" y="431"/>
                      </a:lnTo>
                      <a:lnTo>
                        <a:pt x="11" y="425"/>
                      </a:lnTo>
                      <a:lnTo>
                        <a:pt x="10" y="404"/>
                      </a:lnTo>
                      <a:lnTo>
                        <a:pt x="29" y="399"/>
                      </a:lnTo>
                      <a:lnTo>
                        <a:pt x="26" y="374"/>
                      </a:lnTo>
                      <a:lnTo>
                        <a:pt x="3" y="356"/>
                      </a:lnTo>
                      <a:lnTo>
                        <a:pt x="0" y="318"/>
                      </a:lnTo>
                      <a:lnTo>
                        <a:pt x="40" y="309"/>
                      </a:lnTo>
                      <a:lnTo>
                        <a:pt x="81" y="314"/>
                      </a:lnTo>
                      <a:lnTo>
                        <a:pt x="112" y="305"/>
                      </a:lnTo>
                      <a:lnTo>
                        <a:pt x="107" y="295"/>
                      </a:lnTo>
                      <a:lnTo>
                        <a:pt x="139" y="269"/>
                      </a:lnTo>
                      <a:lnTo>
                        <a:pt x="159" y="274"/>
                      </a:lnTo>
                      <a:lnTo>
                        <a:pt x="176" y="223"/>
                      </a:lnTo>
                      <a:lnTo>
                        <a:pt x="186" y="223"/>
                      </a:lnTo>
                      <a:lnTo>
                        <a:pt x="191" y="234"/>
                      </a:lnTo>
                      <a:lnTo>
                        <a:pt x="179" y="239"/>
                      </a:lnTo>
                      <a:lnTo>
                        <a:pt x="185" y="249"/>
                      </a:lnTo>
                      <a:lnTo>
                        <a:pt x="216" y="240"/>
                      </a:lnTo>
                      <a:lnTo>
                        <a:pt x="222" y="225"/>
                      </a:lnTo>
                      <a:lnTo>
                        <a:pt x="267" y="209"/>
                      </a:lnTo>
                      <a:lnTo>
                        <a:pt x="288" y="221"/>
                      </a:lnTo>
                      <a:lnTo>
                        <a:pt x="320" y="195"/>
                      </a:lnTo>
                      <a:lnTo>
                        <a:pt x="330" y="195"/>
                      </a:lnTo>
                      <a:lnTo>
                        <a:pt x="335" y="180"/>
                      </a:lnTo>
                      <a:lnTo>
                        <a:pt x="362" y="156"/>
                      </a:lnTo>
                      <a:lnTo>
                        <a:pt x="346" y="144"/>
                      </a:lnTo>
                      <a:lnTo>
                        <a:pt x="367" y="135"/>
                      </a:lnTo>
                      <a:lnTo>
                        <a:pt x="377" y="140"/>
                      </a:lnTo>
                      <a:lnTo>
                        <a:pt x="413" y="120"/>
                      </a:lnTo>
                      <a:lnTo>
                        <a:pt x="419" y="105"/>
                      </a:lnTo>
                      <a:lnTo>
                        <a:pt x="450" y="101"/>
                      </a:lnTo>
                      <a:lnTo>
                        <a:pt x="486" y="81"/>
                      </a:lnTo>
                      <a:lnTo>
                        <a:pt x="492" y="45"/>
                      </a:lnTo>
                      <a:lnTo>
                        <a:pt x="529" y="0"/>
                      </a:lnTo>
                      <a:lnTo>
                        <a:pt x="542" y="9"/>
                      </a:lnTo>
                      <a:lnTo>
                        <a:pt x="567" y="78"/>
                      </a:lnTo>
                      <a:lnTo>
                        <a:pt x="579" y="73"/>
                      </a:lnTo>
                      <a:lnTo>
                        <a:pt x="576" y="102"/>
                      </a:lnTo>
                      <a:lnTo>
                        <a:pt x="552" y="102"/>
                      </a:lnTo>
                      <a:lnTo>
                        <a:pt x="535" y="138"/>
                      </a:lnTo>
                      <a:lnTo>
                        <a:pt x="562" y="139"/>
                      </a:lnTo>
                      <a:lnTo>
                        <a:pt x="561" y="175"/>
                      </a:lnTo>
                      <a:lnTo>
                        <a:pt x="617" y="153"/>
                      </a:lnTo>
                      <a:lnTo>
                        <a:pt x="595" y="264"/>
                      </a:lnTo>
                      <a:lnTo>
                        <a:pt x="603" y="277"/>
                      </a:lnTo>
                      <a:lnTo>
                        <a:pt x="600" y="305"/>
                      </a:lnTo>
                      <a:lnTo>
                        <a:pt x="590" y="310"/>
                      </a:lnTo>
                      <a:lnTo>
                        <a:pt x="589" y="341"/>
                      </a:lnTo>
                      <a:lnTo>
                        <a:pt x="599" y="341"/>
                      </a:lnTo>
                      <a:lnTo>
                        <a:pt x="619" y="373"/>
                      </a:lnTo>
                      <a:lnTo>
                        <a:pt x="613" y="408"/>
                      </a:lnTo>
                      <a:lnTo>
                        <a:pt x="633" y="413"/>
                      </a:lnTo>
                      <a:lnTo>
                        <a:pt x="627" y="459"/>
                      </a:lnTo>
                      <a:lnTo>
                        <a:pt x="610" y="515"/>
                      </a:lnTo>
                      <a:lnTo>
                        <a:pt x="651" y="526"/>
                      </a:lnTo>
                      <a:lnTo>
                        <a:pt x="635" y="541"/>
                      </a:lnTo>
                      <a:lnTo>
                        <a:pt x="625" y="541"/>
                      </a:lnTo>
                      <a:lnTo>
                        <a:pt x="625" y="556"/>
                      </a:lnTo>
                      <a:lnTo>
                        <a:pt x="604" y="546"/>
                      </a:lnTo>
                      <a:lnTo>
                        <a:pt x="599" y="577"/>
                      </a:lnTo>
                      <a:lnTo>
                        <a:pt x="619" y="587"/>
                      </a:lnTo>
                      <a:lnTo>
                        <a:pt x="582" y="628"/>
                      </a:lnTo>
                      <a:lnTo>
                        <a:pt x="591" y="643"/>
                      </a:lnTo>
                      <a:lnTo>
                        <a:pt x="603" y="638"/>
                      </a:lnTo>
                      <a:lnTo>
                        <a:pt x="612" y="660"/>
                      </a:lnTo>
                      <a:lnTo>
                        <a:pt x="654" y="639"/>
                      </a:lnTo>
                      <a:lnTo>
                        <a:pt x="674" y="634"/>
                      </a:lnTo>
                      <a:lnTo>
                        <a:pt x="679" y="624"/>
                      </a:lnTo>
                      <a:lnTo>
                        <a:pt x="688" y="649"/>
                      </a:lnTo>
                      <a:lnTo>
                        <a:pt x="709" y="661"/>
                      </a:lnTo>
                      <a:lnTo>
                        <a:pt x="688" y="675"/>
                      </a:lnTo>
                      <a:lnTo>
                        <a:pt x="688" y="690"/>
                      </a:lnTo>
                      <a:lnTo>
                        <a:pt x="704" y="686"/>
                      </a:lnTo>
                      <a:lnTo>
                        <a:pt x="682" y="721"/>
                      </a:lnTo>
                      <a:lnTo>
                        <a:pt x="656" y="721"/>
                      </a:lnTo>
                      <a:lnTo>
                        <a:pt x="626" y="731"/>
                      </a:lnTo>
                      <a:lnTo>
                        <a:pt x="636" y="746"/>
                      </a:lnTo>
                      <a:lnTo>
                        <a:pt x="651" y="741"/>
                      </a:lnTo>
                      <a:lnTo>
                        <a:pt x="655" y="756"/>
                      </a:lnTo>
                      <a:lnTo>
                        <a:pt x="676" y="778"/>
                      </a:lnTo>
                      <a:lnTo>
                        <a:pt x="644" y="808"/>
                      </a:lnTo>
                      <a:lnTo>
                        <a:pt x="628" y="833"/>
                      </a:lnTo>
                      <a:lnTo>
                        <a:pt x="617" y="874"/>
                      </a:lnTo>
                      <a:lnTo>
                        <a:pt x="637" y="865"/>
                      </a:lnTo>
                      <a:lnTo>
                        <a:pt x="644" y="838"/>
                      </a:lnTo>
                      <a:lnTo>
                        <a:pt x="664" y="845"/>
                      </a:lnTo>
                      <a:lnTo>
                        <a:pt x="658" y="880"/>
                      </a:lnTo>
                      <a:lnTo>
                        <a:pt x="668" y="890"/>
                      </a:lnTo>
                      <a:lnTo>
                        <a:pt x="658" y="901"/>
                      </a:lnTo>
                      <a:lnTo>
                        <a:pt x="692" y="916"/>
                      </a:lnTo>
                      <a:lnTo>
                        <a:pt x="709" y="901"/>
                      </a:lnTo>
                      <a:lnTo>
                        <a:pt x="718" y="917"/>
                      </a:lnTo>
                      <a:lnTo>
                        <a:pt x="750" y="907"/>
                      </a:lnTo>
                      <a:lnTo>
                        <a:pt x="760" y="912"/>
                      </a:lnTo>
                      <a:lnTo>
                        <a:pt x="779" y="963"/>
                      </a:lnTo>
                      <a:lnTo>
                        <a:pt x="834" y="995"/>
                      </a:lnTo>
                      <a:lnTo>
                        <a:pt x="859" y="985"/>
                      </a:lnTo>
                      <a:lnTo>
                        <a:pt x="876" y="949"/>
                      </a:lnTo>
                      <a:lnTo>
                        <a:pt x="886" y="955"/>
                      </a:lnTo>
                      <a:lnTo>
                        <a:pt x="886" y="924"/>
                      </a:lnTo>
                      <a:lnTo>
                        <a:pt x="931" y="925"/>
                      </a:lnTo>
                      <a:lnTo>
                        <a:pt x="940" y="961"/>
                      </a:lnTo>
                      <a:lnTo>
                        <a:pt x="966" y="930"/>
                      </a:lnTo>
                      <a:lnTo>
                        <a:pt x="1011" y="977"/>
                      </a:lnTo>
                      <a:lnTo>
                        <a:pt x="1026" y="972"/>
                      </a:lnTo>
                      <a:lnTo>
                        <a:pt x="1062" y="1009"/>
                      </a:lnTo>
                      <a:lnTo>
                        <a:pt x="1040" y="1040"/>
                      </a:lnTo>
                      <a:lnTo>
                        <a:pt x="994" y="1049"/>
                      </a:lnTo>
                      <a:lnTo>
                        <a:pt x="988" y="1069"/>
                      </a:lnTo>
                      <a:lnTo>
                        <a:pt x="1036" y="1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6" name="Freeform 273"/>
                <p:cNvSpPr>
                  <a:spLocks/>
                </p:cNvSpPr>
                <p:nvPr/>
              </p:nvSpPr>
              <p:spPr bwMode="auto">
                <a:xfrm>
                  <a:off x="2002018" y="3685274"/>
                  <a:ext cx="477882" cy="623681"/>
                </a:xfrm>
                <a:custGeom>
                  <a:avLst/>
                  <a:gdLst>
                    <a:gd name="T0" fmla="*/ 2147483646 w 900"/>
                    <a:gd name="T1" fmla="*/ 2147483646 h 1161"/>
                    <a:gd name="T2" fmla="*/ 2147483646 w 900"/>
                    <a:gd name="T3" fmla="*/ 2147483646 h 1161"/>
                    <a:gd name="T4" fmla="*/ 2147483646 w 900"/>
                    <a:gd name="T5" fmla="*/ 2147483646 h 1161"/>
                    <a:gd name="T6" fmla="*/ 2147483646 w 900"/>
                    <a:gd name="T7" fmla="*/ 2147483646 h 1161"/>
                    <a:gd name="T8" fmla="*/ 2147483646 w 900"/>
                    <a:gd name="T9" fmla="*/ 2147483646 h 1161"/>
                    <a:gd name="T10" fmla="*/ 2147483646 w 900"/>
                    <a:gd name="T11" fmla="*/ 2147483646 h 1161"/>
                    <a:gd name="T12" fmla="*/ 2147483646 w 900"/>
                    <a:gd name="T13" fmla="*/ 2147483646 h 1161"/>
                    <a:gd name="T14" fmla="*/ 2147483646 w 900"/>
                    <a:gd name="T15" fmla="*/ 2147483646 h 1161"/>
                    <a:gd name="T16" fmla="*/ 2147483646 w 900"/>
                    <a:gd name="T17" fmla="*/ 2147483646 h 1161"/>
                    <a:gd name="T18" fmla="*/ 2147483646 w 900"/>
                    <a:gd name="T19" fmla="*/ 2147483646 h 1161"/>
                    <a:gd name="T20" fmla="*/ 2147483646 w 900"/>
                    <a:gd name="T21" fmla="*/ 2147483646 h 1161"/>
                    <a:gd name="T22" fmla="*/ 2147483646 w 900"/>
                    <a:gd name="T23" fmla="*/ 2147483646 h 1161"/>
                    <a:gd name="T24" fmla="*/ 2147483646 w 900"/>
                    <a:gd name="T25" fmla="*/ 2147483646 h 1161"/>
                    <a:gd name="T26" fmla="*/ 2147483646 w 900"/>
                    <a:gd name="T27" fmla="*/ 2147483646 h 1161"/>
                    <a:gd name="T28" fmla="*/ 2147483646 w 900"/>
                    <a:gd name="T29" fmla="*/ 2147483646 h 1161"/>
                    <a:gd name="T30" fmla="*/ 2147483646 w 900"/>
                    <a:gd name="T31" fmla="*/ 2147483646 h 1161"/>
                    <a:gd name="T32" fmla="*/ 2147483646 w 900"/>
                    <a:gd name="T33" fmla="*/ 2147483646 h 1161"/>
                    <a:gd name="T34" fmla="*/ 2147483646 w 900"/>
                    <a:gd name="T35" fmla="*/ 2147483646 h 1161"/>
                    <a:gd name="T36" fmla="*/ 2147483646 w 900"/>
                    <a:gd name="T37" fmla="*/ 2147483646 h 1161"/>
                    <a:gd name="T38" fmla="*/ 2147483646 w 900"/>
                    <a:gd name="T39" fmla="*/ 2147483646 h 1161"/>
                    <a:gd name="T40" fmla="*/ 2147483646 w 900"/>
                    <a:gd name="T41" fmla="*/ 2147483646 h 1161"/>
                    <a:gd name="T42" fmla="*/ 2147483646 w 900"/>
                    <a:gd name="T43" fmla="*/ 2147483646 h 1161"/>
                    <a:gd name="T44" fmla="*/ 2147483646 w 900"/>
                    <a:gd name="T45" fmla="*/ 2147483646 h 1161"/>
                    <a:gd name="T46" fmla="*/ 2147483646 w 900"/>
                    <a:gd name="T47" fmla="*/ 2147483646 h 1161"/>
                    <a:gd name="T48" fmla="*/ 2147483646 w 900"/>
                    <a:gd name="T49" fmla="*/ 2147483646 h 1161"/>
                    <a:gd name="T50" fmla="*/ 2147483646 w 900"/>
                    <a:gd name="T51" fmla="*/ 2147483646 h 1161"/>
                    <a:gd name="T52" fmla="*/ 2147483646 w 900"/>
                    <a:gd name="T53" fmla="*/ 2147483646 h 1161"/>
                    <a:gd name="T54" fmla="*/ 2147483646 w 900"/>
                    <a:gd name="T55" fmla="*/ 2147483646 h 1161"/>
                    <a:gd name="T56" fmla="*/ 2147483646 w 900"/>
                    <a:gd name="T57" fmla="*/ 2147483646 h 1161"/>
                    <a:gd name="T58" fmla="*/ 2147483646 w 900"/>
                    <a:gd name="T59" fmla="*/ 2147483646 h 1161"/>
                    <a:gd name="T60" fmla="*/ 2147483646 w 900"/>
                    <a:gd name="T61" fmla="*/ 2147483646 h 1161"/>
                    <a:gd name="T62" fmla="*/ 2147483646 w 900"/>
                    <a:gd name="T63" fmla="*/ 2147483646 h 1161"/>
                    <a:gd name="T64" fmla="*/ 2147483646 w 900"/>
                    <a:gd name="T65" fmla="*/ 2147483646 h 1161"/>
                    <a:gd name="T66" fmla="*/ 2147483646 w 900"/>
                    <a:gd name="T67" fmla="*/ 2147483646 h 1161"/>
                    <a:gd name="T68" fmla="*/ 2147483646 w 900"/>
                    <a:gd name="T69" fmla="*/ 2147483646 h 1161"/>
                    <a:gd name="T70" fmla="*/ 2147483646 w 900"/>
                    <a:gd name="T71" fmla="*/ 2147483646 h 1161"/>
                    <a:gd name="T72" fmla="*/ 2147483646 w 900"/>
                    <a:gd name="T73" fmla="*/ 2147483646 h 1161"/>
                    <a:gd name="T74" fmla="*/ 2147483646 w 900"/>
                    <a:gd name="T75" fmla="*/ 2147483646 h 1161"/>
                    <a:gd name="T76" fmla="*/ 2147483646 w 900"/>
                    <a:gd name="T77" fmla="*/ 2147483646 h 1161"/>
                    <a:gd name="T78" fmla="*/ 2147483646 w 900"/>
                    <a:gd name="T79" fmla="*/ 2147483646 h 1161"/>
                    <a:gd name="T80" fmla="*/ 2147483646 w 900"/>
                    <a:gd name="T81" fmla="*/ 2147483646 h 1161"/>
                    <a:gd name="T82" fmla="*/ 2147483646 w 900"/>
                    <a:gd name="T83" fmla="*/ 2147483646 h 1161"/>
                    <a:gd name="T84" fmla="*/ 2147483646 w 900"/>
                    <a:gd name="T85" fmla="*/ 2147483646 h 1161"/>
                    <a:gd name="T86" fmla="*/ 2147483646 w 900"/>
                    <a:gd name="T87" fmla="*/ 2147483646 h 1161"/>
                    <a:gd name="T88" fmla="*/ 2147483646 w 900"/>
                    <a:gd name="T89" fmla="*/ 2147483646 h 1161"/>
                    <a:gd name="T90" fmla="*/ 2147483646 w 900"/>
                    <a:gd name="T91" fmla="*/ 2147483646 h 1161"/>
                    <a:gd name="T92" fmla="*/ 2147483646 w 900"/>
                    <a:gd name="T93" fmla="*/ 2147483646 h 1161"/>
                    <a:gd name="T94" fmla="*/ 2147483646 w 900"/>
                    <a:gd name="T95" fmla="*/ 2147483646 h 1161"/>
                    <a:gd name="T96" fmla="*/ 2147483646 w 900"/>
                    <a:gd name="T97" fmla="*/ 2147483646 h 1161"/>
                    <a:gd name="T98" fmla="*/ 2147483646 w 900"/>
                    <a:gd name="T99" fmla="*/ 2147483646 h 1161"/>
                    <a:gd name="T100" fmla="*/ 2147483646 w 900"/>
                    <a:gd name="T101" fmla="*/ 2147483646 h 1161"/>
                    <a:gd name="T102" fmla="*/ 2147483646 w 900"/>
                    <a:gd name="T103" fmla="*/ 2147483646 h 1161"/>
                    <a:gd name="T104" fmla="*/ 2147483646 w 900"/>
                    <a:gd name="T105" fmla="*/ 2147483646 h 1161"/>
                    <a:gd name="T106" fmla="*/ 2147483646 w 900"/>
                    <a:gd name="T107" fmla="*/ 2147483646 h 1161"/>
                    <a:gd name="T108" fmla="*/ 2147483646 w 900"/>
                    <a:gd name="T109" fmla="*/ 2147483646 h 1161"/>
                    <a:gd name="T110" fmla="*/ 2147483646 w 900"/>
                    <a:gd name="T111" fmla="*/ 2147483646 h 1161"/>
                    <a:gd name="T112" fmla="*/ 2147483646 w 900"/>
                    <a:gd name="T113" fmla="*/ 2147483646 h 1161"/>
                    <a:gd name="T114" fmla="*/ 2147483646 w 900"/>
                    <a:gd name="T115" fmla="*/ 2147483646 h 116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00"/>
                    <a:gd name="T175" fmla="*/ 0 h 1161"/>
                    <a:gd name="T176" fmla="*/ 900 w 900"/>
                    <a:gd name="T177" fmla="*/ 1161 h 116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00" h="1161">
                      <a:moveTo>
                        <a:pt x="304" y="55"/>
                      </a:moveTo>
                      <a:lnTo>
                        <a:pt x="352" y="113"/>
                      </a:lnTo>
                      <a:lnTo>
                        <a:pt x="315" y="127"/>
                      </a:lnTo>
                      <a:lnTo>
                        <a:pt x="295" y="128"/>
                      </a:lnTo>
                      <a:lnTo>
                        <a:pt x="275" y="150"/>
                      </a:lnTo>
                      <a:lnTo>
                        <a:pt x="259" y="148"/>
                      </a:lnTo>
                      <a:lnTo>
                        <a:pt x="254" y="143"/>
                      </a:lnTo>
                      <a:lnTo>
                        <a:pt x="203" y="153"/>
                      </a:lnTo>
                      <a:lnTo>
                        <a:pt x="198" y="143"/>
                      </a:lnTo>
                      <a:lnTo>
                        <a:pt x="166" y="130"/>
                      </a:lnTo>
                      <a:lnTo>
                        <a:pt x="160" y="180"/>
                      </a:lnTo>
                      <a:lnTo>
                        <a:pt x="152" y="221"/>
                      </a:lnTo>
                      <a:lnTo>
                        <a:pt x="125" y="249"/>
                      </a:lnTo>
                      <a:lnTo>
                        <a:pt x="99" y="254"/>
                      </a:lnTo>
                      <a:lnTo>
                        <a:pt x="68" y="271"/>
                      </a:lnTo>
                      <a:lnTo>
                        <a:pt x="35" y="319"/>
                      </a:lnTo>
                      <a:lnTo>
                        <a:pt x="13" y="430"/>
                      </a:lnTo>
                      <a:lnTo>
                        <a:pt x="21" y="443"/>
                      </a:lnTo>
                      <a:lnTo>
                        <a:pt x="18" y="471"/>
                      </a:lnTo>
                      <a:lnTo>
                        <a:pt x="8" y="476"/>
                      </a:lnTo>
                      <a:lnTo>
                        <a:pt x="7" y="507"/>
                      </a:lnTo>
                      <a:lnTo>
                        <a:pt x="17" y="507"/>
                      </a:lnTo>
                      <a:lnTo>
                        <a:pt x="37" y="539"/>
                      </a:lnTo>
                      <a:lnTo>
                        <a:pt x="31" y="574"/>
                      </a:lnTo>
                      <a:lnTo>
                        <a:pt x="51" y="579"/>
                      </a:lnTo>
                      <a:lnTo>
                        <a:pt x="45" y="625"/>
                      </a:lnTo>
                      <a:lnTo>
                        <a:pt x="28" y="681"/>
                      </a:lnTo>
                      <a:lnTo>
                        <a:pt x="69" y="692"/>
                      </a:lnTo>
                      <a:lnTo>
                        <a:pt x="53" y="707"/>
                      </a:lnTo>
                      <a:lnTo>
                        <a:pt x="43" y="707"/>
                      </a:lnTo>
                      <a:lnTo>
                        <a:pt x="43" y="722"/>
                      </a:lnTo>
                      <a:lnTo>
                        <a:pt x="22" y="712"/>
                      </a:lnTo>
                      <a:lnTo>
                        <a:pt x="17" y="743"/>
                      </a:lnTo>
                      <a:lnTo>
                        <a:pt x="37" y="753"/>
                      </a:lnTo>
                      <a:lnTo>
                        <a:pt x="0" y="794"/>
                      </a:lnTo>
                      <a:lnTo>
                        <a:pt x="9" y="809"/>
                      </a:lnTo>
                      <a:lnTo>
                        <a:pt x="21" y="804"/>
                      </a:lnTo>
                      <a:lnTo>
                        <a:pt x="30" y="826"/>
                      </a:lnTo>
                      <a:lnTo>
                        <a:pt x="72" y="805"/>
                      </a:lnTo>
                      <a:lnTo>
                        <a:pt x="92" y="800"/>
                      </a:lnTo>
                      <a:lnTo>
                        <a:pt x="97" y="790"/>
                      </a:lnTo>
                      <a:lnTo>
                        <a:pt x="106" y="815"/>
                      </a:lnTo>
                      <a:lnTo>
                        <a:pt x="127" y="827"/>
                      </a:lnTo>
                      <a:lnTo>
                        <a:pt x="106" y="841"/>
                      </a:lnTo>
                      <a:lnTo>
                        <a:pt x="106" y="856"/>
                      </a:lnTo>
                      <a:lnTo>
                        <a:pt x="122" y="852"/>
                      </a:lnTo>
                      <a:lnTo>
                        <a:pt x="100" y="887"/>
                      </a:lnTo>
                      <a:lnTo>
                        <a:pt x="74" y="887"/>
                      </a:lnTo>
                      <a:lnTo>
                        <a:pt x="44" y="897"/>
                      </a:lnTo>
                      <a:lnTo>
                        <a:pt x="54" y="912"/>
                      </a:lnTo>
                      <a:lnTo>
                        <a:pt x="69" y="907"/>
                      </a:lnTo>
                      <a:lnTo>
                        <a:pt x="73" y="922"/>
                      </a:lnTo>
                      <a:lnTo>
                        <a:pt x="94" y="944"/>
                      </a:lnTo>
                      <a:lnTo>
                        <a:pt x="62" y="974"/>
                      </a:lnTo>
                      <a:lnTo>
                        <a:pt x="46" y="999"/>
                      </a:lnTo>
                      <a:lnTo>
                        <a:pt x="35" y="1040"/>
                      </a:lnTo>
                      <a:lnTo>
                        <a:pt x="55" y="1031"/>
                      </a:lnTo>
                      <a:lnTo>
                        <a:pt x="62" y="1004"/>
                      </a:lnTo>
                      <a:lnTo>
                        <a:pt x="82" y="1011"/>
                      </a:lnTo>
                      <a:lnTo>
                        <a:pt x="76" y="1046"/>
                      </a:lnTo>
                      <a:lnTo>
                        <a:pt x="86" y="1056"/>
                      </a:lnTo>
                      <a:lnTo>
                        <a:pt x="76" y="1067"/>
                      </a:lnTo>
                      <a:lnTo>
                        <a:pt x="110" y="1082"/>
                      </a:lnTo>
                      <a:lnTo>
                        <a:pt x="127" y="1067"/>
                      </a:lnTo>
                      <a:lnTo>
                        <a:pt x="136" y="1083"/>
                      </a:lnTo>
                      <a:lnTo>
                        <a:pt x="168" y="1073"/>
                      </a:lnTo>
                      <a:lnTo>
                        <a:pt x="178" y="1078"/>
                      </a:lnTo>
                      <a:lnTo>
                        <a:pt x="197" y="1129"/>
                      </a:lnTo>
                      <a:lnTo>
                        <a:pt x="252" y="1161"/>
                      </a:lnTo>
                      <a:lnTo>
                        <a:pt x="277" y="1151"/>
                      </a:lnTo>
                      <a:lnTo>
                        <a:pt x="294" y="1115"/>
                      </a:lnTo>
                      <a:lnTo>
                        <a:pt x="304" y="1121"/>
                      </a:lnTo>
                      <a:lnTo>
                        <a:pt x="304" y="1090"/>
                      </a:lnTo>
                      <a:lnTo>
                        <a:pt x="349" y="1091"/>
                      </a:lnTo>
                      <a:lnTo>
                        <a:pt x="344" y="1070"/>
                      </a:lnTo>
                      <a:lnTo>
                        <a:pt x="328" y="1065"/>
                      </a:lnTo>
                      <a:lnTo>
                        <a:pt x="345" y="1050"/>
                      </a:lnTo>
                      <a:lnTo>
                        <a:pt x="360" y="1045"/>
                      </a:lnTo>
                      <a:lnTo>
                        <a:pt x="355" y="1019"/>
                      </a:lnTo>
                      <a:lnTo>
                        <a:pt x="382" y="979"/>
                      </a:lnTo>
                      <a:lnTo>
                        <a:pt x="429" y="958"/>
                      </a:lnTo>
                      <a:lnTo>
                        <a:pt x="424" y="953"/>
                      </a:lnTo>
                      <a:lnTo>
                        <a:pt x="440" y="917"/>
                      </a:lnTo>
                      <a:lnTo>
                        <a:pt x="476" y="878"/>
                      </a:lnTo>
                      <a:lnTo>
                        <a:pt x="472" y="863"/>
                      </a:lnTo>
                      <a:lnTo>
                        <a:pt x="555" y="803"/>
                      </a:lnTo>
                      <a:lnTo>
                        <a:pt x="601" y="798"/>
                      </a:lnTo>
                      <a:lnTo>
                        <a:pt x="623" y="783"/>
                      </a:lnTo>
                      <a:lnTo>
                        <a:pt x="632" y="809"/>
                      </a:lnTo>
                      <a:lnTo>
                        <a:pt x="657" y="834"/>
                      </a:lnTo>
                      <a:lnTo>
                        <a:pt x="683" y="805"/>
                      </a:lnTo>
                      <a:lnTo>
                        <a:pt x="669" y="778"/>
                      </a:lnTo>
                      <a:lnTo>
                        <a:pt x="787" y="699"/>
                      </a:lnTo>
                      <a:lnTo>
                        <a:pt x="762" y="694"/>
                      </a:lnTo>
                      <a:lnTo>
                        <a:pt x="753" y="673"/>
                      </a:lnTo>
                      <a:lnTo>
                        <a:pt x="717" y="688"/>
                      </a:lnTo>
                      <a:lnTo>
                        <a:pt x="685" y="692"/>
                      </a:lnTo>
                      <a:lnTo>
                        <a:pt x="675" y="702"/>
                      </a:lnTo>
                      <a:lnTo>
                        <a:pt x="604" y="685"/>
                      </a:lnTo>
                      <a:lnTo>
                        <a:pt x="593" y="695"/>
                      </a:lnTo>
                      <a:lnTo>
                        <a:pt x="573" y="685"/>
                      </a:lnTo>
                      <a:lnTo>
                        <a:pt x="579" y="660"/>
                      </a:lnTo>
                      <a:lnTo>
                        <a:pt x="544" y="648"/>
                      </a:lnTo>
                      <a:lnTo>
                        <a:pt x="498" y="657"/>
                      </a:lnTo>
                      <a:lnTo>
                        <a:pt x="499" y="616"/>
                      </a:lnTo>
                      <a:lnTo>
                        <a:pt x="509" y="596"/>
                      </a:lnTo>
                      <a:lnTo>
                        <a:pt x="491" y="499"/>
                      </a:lnTo>
                      <a:lnTo>
                        <a:pt x="517" y="484"/>
                      </a:lnTo>
                      <a:lnTo>
                        <a:pt x="534" y="438"/>
                      </a:lnTo>
                      <a:lnTo>
                        <a:pt x="574" y="429"/>
                      </a:lnTo>
                      <a:lnTo>
                        <a:pt x="629" y="491"/>
                      </a:lnTo>
                      <a:lnTo>
                        <a:pt x="624" y="512"/>
                      </a:lnTo>
                      <a:lnTo>
                        <a:pt x="599" y="507"/>
                      </a:lnTo>
                      <a:lnTo>
                        <a:pt x="574" y="542"/>
                      </a:lnTo>
                      <a:lnTo>
                        <a:pt x="577" y="567"/>
                      </a:lnTo>
                      <a:lnTo>
                        <a:pt x="592" y="563"/>
                      </a:lnTo>
                      <a:lnTo>
                        <a:pt x="586" y="542"/>
                      </a:lnTo>
                      <a:lnTo>
                        <a:pt x="593" y="525"/>
                      </a:lnTo>
                      <a:lnTo>
                        <a:pt x="627" y="541"/>
                      </a:lnTo>
                      <a:lnTo>
                        <a:pt x="616" y="562"/>
                      </a:lnTo>
                      <a:lnTo>
                        <a:pt x="630" y="583"/>
                      </a:lnTo>
                      <a:lnTo>
                        <a:pt x="615" y="597"/>
                      </a:lnTo>
                      <a:lnTo>
                        <a:pt x="630" y="619"/>
                      </a:lnTo>
                      <a:lnTo>
                        <a:pt x="666" y="609"/>
                      </a:lnTo>
                      <a:lnTo>
                        <a:pt x="673" y="583"/>
                      </a:lnTo>
                      <a:lnTo>
                        <a:pt x="652" y="568"/>
                      </a:lnTo>
                      <a:lnTo>
                        <a:pt x="652" y="553"/>
                      </a:lnTo>
                      <a:lnTo>
                        <a:pt x="667" y="558"/>
                      </a:lnTo>
                      <a:lnTo>
                        <a:pt x="678" y="537"/>
                      </a:lnTo>
                      <a:lnTo>
                        <a:pt x="713" y="549"/>
                      </a:lnTo>
                      <a:lnTo>
                        <a:pt x="716" y="573"/>
                      </a:lnTo>
                      <a:lnTo>
                        <a:pt x="798" y="568"/>
                      </a:lnTo>
                      <a:lnTo>
                        <a:pt x="796" y="558"/>
                      </a:lnTo>
                      <a:lnTo>
                        <a:pt x="801" y="553"/>
                      </a:lnTo>
                      <a:lnTo>
                        <a:pt x="842" y="574"/>
                      </a:lnTo>
                      <a:lnTo>
                        <a:pt x="857" y="549"/>
                      </a:lnTo>
                      <a:lnTo>
                        <a:pt x="837" y="532"/>
                      </a:lnTo>
                      <a:lnTo>
                        <a:pt x="863" y="503"/>
                      </a:lnTo>
                      <a:lnTo>
                        <a:pt x="854" y="488"/>
                      </a:lnTo>
                      <a:lnTo>
                        <a:pt x="869" y="482"/>
                      </a:lnTo>
                      <a:lnTo>
                        <a:pt x="874" y="462"/>
                      </a:lnTo>
                      <a:lnTo>
                        <a:pt x="900" y="447"/>
                      </a:lnTo>
                      <a:lnTo>
                        <a:pt x="886" y="411"/>
                      </a:lnTo>
                      <a:lnTo>
                        <a:pt x="850" y="401"/>
                      </a:lnTo>
                      <a:lnTo>
                        <a:pt x="845" y="411"/>
                      </a:lnTo>
                      <a:lnTo>
                        <a:pt x="824" y="401"/>
                      </a:lnTo>
                      <a:lnTo>
                        <a:pt x="819" y="386"/>
                      </a:lnTo>
                      <a:lnTo>
                        <a:pt x="734" y="323"/>
                      </a:lnTo>
                      <a:lnTo>
                        <a:pt x="713" y="317"/>
                      </a:lnTo>
                      <a:lnTo>
                        <a:pt x="704" y="301"/>
                      </a:lnTo>
                      <a:lnTo>
                        <a:pt x="710" y="255"/>
                      </a:lnTo>
                      <a:lnTo>
                        <a:pt x="698" y="253"/>
                      </a:lnTo>
                      <a:lnTo>
                        <a:pt x="669" y="270"/>
                      </a:lnTo>
                      <a:lnTo>
                        <a:pt x="628" y="249"/>
                      </a:lnTo>
                      <a:lnTo>
                        <a:pt x="629" y="193"/>
                      </a:lnTo>
                      <a:lnTo>
                        <a:pt x="644" y="188"/>
                      </a:lnTo>
                      <a:lnTo>
                        <a:pt x="646" y="178"/>
                      </a:lnTo>
                      <a:lnTo>
                        <a:pt x="615" y="167"/>
                      </a:lnTo>
                      <a:lnTo>
                        <a:pt x="615" y="178"/>
                      </a:lnTo>
                      <a:lnTo>
                        <a:pt x="579" y="161"/>
                      </a:lnTo>
                      <a:lnTo>
                        <a:pt x="579" y="125"/>
                      </a:lnTo>
                      <a:lnTo>
                        <a:pt x="591" y="110"/>
                      </a:lnTo>
                      <a:lnTo>
                        <a:pt x="520" y="88"/>
                      </a:lnTo>
                      <a:lnTo>
                        <a:pt x="509" y="73"/>
                      </a:lnTo>
                      <a:lnTo>
                        <a:pt x="489" y="68"/>
                      </a:lnTo>
                      <a:lnTo>
                        <a:pt x="474" y="46"/>
                      </a:lnTo>
                      <a:lnTo>
                        <a:pt x="470" y="0"/>
                      </a:lnTo>
                      <a:lnTo>
                        <a:pt x="444" y="11"/>
                      </a:lnTo>
                      <a:lnTo>
                        <a:pt x="429" y="11"/>
                      </a:lnTo>
                      <a:lnTo>
                        <a:pt x="424" y="30"/>
                      </a:lnTo>
                      <a:lnTo>
                        <a:pt x="380" y="41"/>
                      </a:lnTo>
                      <a:lnTo>
                        <a:pt x="333" y="30"/>
                      </a:lnTo>
                      <a:lnTo>
                        <a:pt x="304" y="40"/>
                      </a:lnTo>
                      <a:lnTo>
                        <a:pt x="304" y="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7" name="Freeform 274"/>
                <p:cNvSpPr>
                  <a:spLocks/>
                </p:cNvSpPr>
                <p:nvPr/>
              </p:nvSpPr>
              <p:spPr bwMode="auto">
                <a:xfrm>
                  <a:off x="1628921" y="3653534"/>
                  <a:ext cx="344519" cy="295177"/>
                </a:xfrm>
                <a:custGeom>
                  <a:avLst/>
                  <a:gdLst>
                    <a:gd name="T0" fmla="*/ 2147483646 w 651"/>
                    <a:gd name="T1" fmla="*/ 2147483646 h 551"/>
                    <a:gd name="T2" fmla="*/ 2147483646 w 651"/>
                    <a:gd name="T3" fmla="*/ 2147483646 h 551"/>
                    <a:gd name="T4" fmla="*/ 2147483646 w 651"/>
                    <a:gd name="T5" fmla="*/ 2147483646 h 551"/>
                    <a:gd name="T6" fmla="*/ 2147483646 w 651"/>
                    <a:gd name="T7" fmla="*/ 2147483646 h 551"/>
                    <a:gd name="T8" fmla="*/ 2147483646 w 651"/>
                    <a:gd name="T9" fmla="*/ 2147483646 h 551"/>
                    <a:gd name="T10" fmla="*/ 2147483646 w 651"/>
                    <a:gd name="T11" fmla="*/ 2147483646 h 551"/>
                    <a:gd name="T12" fmla="*/ 2147483646 w 651"/>
                    <a:gd name="T13" fmla="*/ 2147483646 h 551"/>
                    <a:gd name="T14" fmla="*/ 2147483646 w 651"/>
                    <a:gd name="T15" fmla="*/ 2147483646 h 551"/>
                    <a:gd name="T16" fmla="*/ 2147483646 w 651"/>
                    <a:gd name="T17" fmla="*/ 2147483646 h 551"/>
                    <a:gd name="T18" fmla="*/ 2147483646 w 651"/>
                    <a:gd name="T19" fmla="*/ 2147483646 h 551"/>
                    <a:gd name="T20" fmla="*/ 2147483646 w 651"/>
                    <a:gd name="T21" fmla="*/ 2147483646 h 551"/>
                    <a:gd name="T22" fmla="*/ 2147483646 w 651"/>
                    <a:gd name="T23" fmla="*/ 2147483646 h 551"/>
                    <a:gd name="T24" fmla="*/ 2147483646 w 651"/>
                    <a:gd name="T25" fmla="*/ 2147483646 h 551"/>
                    <a:gd name="T26" fmla="*/ 2147483646 w 651"/>
                    <a:gd name="T27" fmla="*/ 0 h 551"/>
                    <a:gd name="T28" fmla="*/ 2147483646 w 651"/>
                    <a:gd name="T29" fmla="*/ 2147483646 h 551"/>
                    <a:gd name="T30" fmla="*/ 2147483646 w 651"/>
                    <a:gd name="T31" fmla="*/ 2147483646 h 551"/>
                    <a:gd name="T32" fmla="*/ 2147483646 w 651"/>
                    <a:gd name="T33" fmla="*/ 2147483646 h 551"/>
                    <a:gd name="T34" fmla="*/ 2147483646 w 651"/>
                    <a:gd name="T35" fmla="*/ 2147483646 h 551"/>
                    <a:gd name="T36" fmla="*/ 2147483646 w 651"/>
                    <a:gd name="T37" fmla="*/ 2147483646 h 551"/>
                    <a:gd name="T38" fmla="*/ 2147483646 w 651"/>
                    <a:gd name="T39" fmla="*/ 2147483646 h 551"/>
                    <a:gd name="T40" fmla="*/ 2147483646 w 651"/>
                    <a:gd name="T41" fmla="*/ 2147483646 h 551"/>
                    <a:gd name="T42" fmla="*/ 2147483646 w 651"/>
                    <a:gd name="T43" fmla="*/ 2147483646 h 551"/>
                    <a:gd name="T44" fmla="*/ 2147483646 w 651"/>
                    <a:gd name="T45" fmla="*/ 2147483646 h 551"/>
                    <a:gd name="T46" fmla="*/ 2147483646 w 651"/>
                    <a:gd name="T47" fmla="*/ 2147483646 h 551"/>
                    <a:gd name="T48" fmla="*/ 2147483646 w 651"/>
                    <a:gd name="T49" fmla="*/ 2147483646 h 551"/>
                    <a:gd name="T50" fmla="*/ 2147483646 w 651"/>
                    <a:gd name="T51" fmla="*/ 2147483646 h 551"/>
                    <a:gd name="T52" fmla="*/ 2147483646 w 651"/>
                    <a:gd name="T53" fmla="*/ 2147483646 h 551"/>
                    <a:gd name="T54" fmla="*/ 2147483646 w 651"/>
                    <a:gd name="T55" fmla="*/ 2147483646 h 551"/>
                    <a:gd name="T56" fmla="*/ 2147483646 w 651"/>
                    <a:gd name="T57" fmla="*/ 2147483646 h 551"/>
                    <a:gd name="T58" fmla="*/ 2147483646 w 651"/>
                    <a:gd name="T59" fmla="*/ 2147483646 h 551"/>
                    <a:gd name="T60" fmla="*/ 2147483646 w 651"/>
                    <a:gd name="T61" fmla="*/ 2147483646 h 551"/>
                    <a:gd name="T62" fmla="*/ 2147483646 w 651"/>
                    <a:gd name="T63" fmla="*/ 2147483646 h 551"/>
                    <a:gd name="T64" fmla="*/ 2147483646 w 651"/>
                    <a:gd name="T65" fmla="*/ 2147483646 h 551"/>
                    <a:gd name="T66" fmla="*/ 2147483646 w 651"/>
                    <a:gd name="T67" fmla="*/ 2147483646 h 551"/>
                    <a:gd name="T68" fmla="*/ 2147483646 w 651"/>
                    <a:gd name="T69" fmla="*/ 2147483646 h 551"/>
                    <a:gd name="T70" fmla="*/ 2147483646 w 651"/>
                    <a:gd name="T71" fmla="*/ 2147483646 h 551"/>
                    <a:gd name="T72" fmla="*/ 2147483646 w 651"/>
                    <a:gd name="T73" fmla="*/ 2147483646 h 551"/>
                    <a:gd name="T74" fmla="*/ 2147483646 w 651"/>
                    <a:gd name="T75" fmla="*/ 2147483646 h 551"/>
                    <a:gd name="T76" fmla="*/ 2147483646 w 651"/>
                    <a:gd name="T77" fmla="*/ 2147483646 h 551"/>
                    <a:gd name="T78" fmla="*/ 2147483646 w 651"/>
                    <a:gd name="T79" fmla="*/ 2147483646 h 551"/>
                    <a:gd name="T80" fmla="*/ 2147483646 w 651"/>
                    <a:gd name="T81" fmla="*/ 2147483646 h 551"/>
                    <a:gd name="T82" fmla="*/ 2147483646 w 651"/>
                    <a:gd name="T83" fmla="*/ 2147483646 h 551"/>
                    <a:gd name="T84" fmla="*/ 2147483646 w 651"/>
                    <a:gd name="T85" fmla="*/ 2147483646 h 551"/>
                    <a:gd name="T86" fmla="*/ 2147483646 w 651"/>
                    <a:gd name="T87" fmla="*/ 2147483646 h 551"/>
                    <a:gd name="T88" fmla="*/ 2147483646 w 651"/>
                    <a:gd name="T89" fmla="*/ 2147483646 h 551"/>
                    <a:gd name="T90" fmla="*/ 2147483646 w 651"/>
                    <a:gd name="T91" fmla="*/ 2147483646 h 551"/>
                    <a:gd name="T92" fmla="*/ 2147483646 w 651"/>
                    <a:gd name="T93" fmla="*/ 2147483646 h 55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51"/>
                    <a:gd name="T142" fmla="*/ 0 h 551"/>
                    <a:gd name="T143" fmla="*/ 651 w 651"/>
                    <a:gd name="T144" fmla="*/ 551 h 55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51" h="551">
                      <a:moveTo>
                        <a:pt x="105" y="551"/>
                      </a:moveTo>
                      <a:lnTo>
                        <a:pt x="90" y="523"/>
                      </a:lnTo>
                      <a:lnTo>
                        <a:pt x="111" y="498"/>
                      </a:lnTo>
                      <a:lnTo>
                        <a:pt x="91" y="476"/>
                      </a:lnTo>
                      <a:lnTo>
                        <a:pt x="87" y="446"/>
                      </a:lnTo>
                      <a:lnTo>
                        <a:pt x="67" y="435"/>
                      </a:lnTo>
                      <a:lnTo>
                        <a:pt x="87" y="425"/>
                      </a:lnTo>
                      <a:lnTo>
                        <a:pt x="78" y="389"/>
                      </a:lnTo>
                      <a:lnTo>
                        <a:pt x="63" y="389"/>
                      </a:lnTo>
                      <a:lnTo>
                        <a:pt x="59" y="332"/>
                      </a:lnTo>
                      <a:lnTo>
                        <a:pt x="76" y="291"/>
                      </a:lnTo>
                      <a:lnTo>
                        <a:pt x="71" y="286"/>
                      </a:lnTo>
                      <a:lnTo>
                        <a:pt x="60" y="296"/>
                      </a:lnTo>
                      <a:lnTo>
                        <a:pt x="51" y="266"/>
                      </a:lnTo>
                      <a:lnTo>
                        <a:pt x="26" y="240"/>
                      </a:lnTo>
                      <a:lnTo>
                        <a:pt x="6" y="254"/>
                      </a:lnTo>
                      <a:lnTo>
                        <a:pt x="0" y="244"/>
                      </a:lnTo>
                      <a:lnTo>
                        <a:pt x="21" y="224"/>
                      </a:lnTo>
                      <a:lnTo>
                        <a:pt x="12" y="208"/>
                      </a:lnTo>
                      <a:lnTo>
                        <a:pt x="17" y="198"/>
                      </a:lnTo>
                      <a:lnTo>
                        <a:pt x="11" y="159"/>
                      </a:lnTo>
                      <a:lnTo>
                        <a:pt x="55" y="146"/>
                      </a:lnTo>
                      <a:lnTo>
                        <a:pt x="39" y="117"/>
                      </a:lnTo>
                      <a:lnTo>
                        <a:pt x="45" y="91"/>
                      </a:lnTo>
                      <a:lnTo>
                        <a:pt x="30" y="86"/>
                      </a:lnTo>
                      <a:lnTo>
                        <a:pt x="51" y="35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102" y="21"/>
                      </a:lnTo>
                      <a:lnTo>
                        <a:pt x="118" y="36"/>
                      </a:lnTo>
                      <a:lnTo>
                        <a:pt x="133" y="31"/>
                      </a:lnTo>
                      <a:lnTo>
                        <a:pt x="139" y="6"/>
                      </a:lnTo>
                      <a:lnTo>
                        <a:pt x="150" y="12"/>
                      </a:lnTo>
                      <a:lnTo>
                        <a:pt x="150" y="17"/>
                      </a:lnTo>
                      <a:lnTo>
                        <a:pt x="160" y="7"/>
                      </a:lnTo>
                      <a:lnTo>
                        <a:pt x="170" y="22"/>
                      </a:lnTo>
                      <a:lnTo>
                        <a:pt x="180" y="27"/>
                      </a:lnTo>
                      <a:lnTo>
                        <a:pt x="175" y="7"/>
                      </a:lnTo>
                      <a:lnTo>
                        <a:pt x="185" y="7"/>
                      </a:lnTo>
                      <a:lnTo>
                        <a:pt x="221" y="50"/>
                      </a:lnTo>
                      <a:lnTo>
                        <a:pt x="280" y="58"/>
                      </a:lnTo>
                      <a:lnTo>
                        <a:pt x="296" y="81"/>
                      </a:lnTo>
                      <a:lnTo>
                        <a:pt x="291" y="86"/>
                      </a:lnTo>
                      <a:lnTo>
                        <a:pt x="307" y="96"/>
                      </a:lnTo>
                      <a:lnTo>
                        <a:pt x="322" y="96"/>
                      </a:lnTo>
                      <a:lnTo>
                        <a:pt x="315" y="117"/>
                      </a:lnTo>
                      <a:lnTo>
                        <a:pt x="326" y="128"/>
                      </a:lnTo>
                      <a:lnTo>
                        <a:pt x="341" y="128"/>
                      </a:lnTo>
                      <a:lnTo>
                        <a:pt x="346" y="123"/>
                      </a:lnTo>
                      <a:lnTo>
                        <a:pt x="331" y="108"/>
                      </a:lnTo>
                      <a:lnTo>
                        <a:pt x="342" y="108"/>
                      </a:lnTo>
                      <a:lnTo>
                        <a:pt x="347" y="97"/>
                      </a:lnTo>
                      <a:lnTo>
                        <a:pt x="387" y="113"/>
                      </a:lnTo>
                      <a:lnTo>
                        <a:pt x="414" y="83"/>
                      </a:lnTo>
                      <a:lnTo>
                        <a:pt x="440" y="64"/>
                      </a:lnTo>
                      <a:lnTo>
                        <a:pt x="456" y="27"/>
                      </a:lnTo>
                      <a:lnTo>
                        <a:pt x="465" y="95"/>
                      </a:lnTo>
                      <a:lnTo>
                        <a:pt x="508" y="95"/>
                      </a:lnTo>
                      <a:lnTo>
                        <a:pt x="521" y="122"/>
                      </a:lnTo>
                      <a:lnTo>
                        <a:pt x="592" y="118"/>
                      </a:lnTo>
                      <a:lnTo>
                        <a:pt x="587" y="132"/>
                      </a:lnTo>
                      <a:lnTo>
                        <a:pt x="591" y="138"/>
                      </a:lnTo>
                      <a:lnTo>
                        <a:pt x="597" y="133"/>
                      </a:lnTo>
                      <a:lnTo>
                        <a:pt x="622" y="179"/>
                      </a:lnTo>
                      <a:lnTo>
                        <a:pt x="618" y="224"/>
                      </a:lnTo>
                      <a:lnTo>
                        <a:pt x="651" y="226"/>
                      </a:lnTo>
                      <a:lnTo>
                        <a:pt x="614" y="271"/>
                      </a:lnTo>
                      <a:lnTo>
                        <a:pt x="608" y="307"/>
                      </a:lnTo>
                      <a:lnTo>
                        <a:pt x="572" y="327"/>
                      </a:lnTo>
                      <a:lnTo>
                        <a:pt x="541" y="331"/>
                      </a:lnTo>
                      <a:lnTo>
                        <a:pt x="535" y="346"/>
                      </a:lnTo>
                      <a:lnTo>
                        <a:pt x="499" y="366"/>
                      </a:lnTo>
                      <a:lnTo>
                        <a:pt x="489" y="361"/>
                      </a:lnTo>
                      <a:lnTo>
                        <a:pt x="468" y="370"/>
                      </a:lnTo>
                      <a:lnTo>
                        <a:pt x="484" y="382"/>
                      </a:lnTo>
                      <a:lnTo>
                        <a:pt x="457" y="406"/>
                      </a:lnTo>
                      <a:lnTo>
                        <a:pt x="452" y="421"/>
                      </a:lnTo>
                      <a:lnTo>
                        <a:pt x="442" y="421"/>
                      </a:lnTo>
                      <a:lnTo>
                        <a:pt x="410" y="447"/>
                      </a:lnTo>
                      <a:lnTo>
                        <a:pt x="389" y="435"/>
                      </a:lnTo>
                      <a:lnTo>
                        <a:pt x="344" y="451"/>
                      </a:lnTo>
                      <a:lnTo>
                        <a:pt x="338" y="466"/>
                      </a:lnTo>
                      <a:lnTo>
                        <a:pt x="307" y="475"/>
                      </a:lnTo>
                      <a:lnTo>
                        <a:pt x="301" y="465"/>
                      </a:lnTo>
                      <a:lnTo>
                        <a:pt x="313" y="460"/>
                      </a:lnTo>
                      <a:lnTo>
                        <a:pt x="308" y="449"/>
                      </a:lnTo>
                      <a:lnTo>
                        <a:pt x="298" y="449"/>
                      </a:lnTo>
                      <a:lnTo>
                        <a:pt x="281" y="500"/>
                      </a:lnTo>
                      <a:lnTo>
                        <a:pt x="261" y="495"/>
                      </a:lnTo>
                      <a:lnTo>
                        <a:pt x="229" y="521"/>
                      </a:lnTo>
                      <a:lnTo>
                        <a:pt x="234" y="531"/>
                      </a:lnTo>
                      <a:lnTo>
                        <a:pt x="203" y="540"/>
                      </a:lnTo>
                      <a:lnTo>
                        <a:pt x="162" y="535"/>
                      </a:lnTo>
                      <a:lnTo>
                        <a:pt x="122" y="544"/>
                      </a:lnTo>
                      <a:lnTo>
                        <a:pt x="105" y="55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8" name="Freeform 275"/>
                <p:cNvSpPr>
                  <a:spLocks/>
                </p:cNvSpPr>
                <p:nvPr/>
              </p:nvSpPr>
              <p:spPr bwMode="auto">
                <a:xfrm>
                  <a:off x="2176660" y="3897928"/>
                  <a:ext cx="460418" cy="476093"/>
                </a:xfrm>
                <a:custGeom>
                  <a:avLst/>
                  <a:gdLst>
                    <a:gd name="T0" fmla="*/ 2147483646 w 870"/>
                    <a:gd name="T1" fmla="*/ 2147483646 h 887"/>
                    <a:gd name="T2" fmla="*/ 2147483646 w 870"/>
                    <a:gd name="T3" fmla="*/ 2147483646 h 887"/>
                    <a:gd name="T4" fmla="*/ 2147483646 w 870"/>
                    <a:gd name="T5" fmla="*/ 2147483646 h 887"/>
                    <a:gd name="T6" fmla="*/ 2147483646 w 870"/>
                    <a:gd name="T7" fmla="*/ 2147483646 h 887"/>
                    <a:gd name="T8" fmla="*/ 2147483646 w 870"/>
                    <a:gd name="T9" fmla="*/ 2147483646 h 887"/>
                    <a:gd name="T10" fmla="*/ 2147483646 w 870"/>
                    <a:gd name="T11" fmla="*/ 2147483646 h 887"/>
                    <a:gd name="T12" fmla="*/ 2147483646 w 870"/>
                    <a:gd name="T13" fmla="*/ 2147483646 h 887"/>
                    <a:gd name="T14" fmla="*/ 2147483646 w 870"/>
                    <a:gd name="T15" fmla="*/ 2147483646 h 887"/>
                    <a:gd name="T16" fmla="*/ 2147483646 w 870"/>
                    <a:gd name="T17" fmla="*/ 2147483646 h 887"/>
                    <a:gd name="T18" fmla="*/ 2147483646 w 870"/>
                    <a:gd name="T19" fmla="*/ 2147483646 h 887"/>
                    <a:gd name="T20" fmla="*/ 2147483646 w 870"/>
                    <a:gd name="T21" fmla="*/ 2147483646 h 887"/>
                    <a:gd name="T22" fmla="*/ 2147483646 w 870"/>
                    <a:gd name="T23" fmla="*/ 2147483646 h 887"/>
                    <a:gd name="T24" fmla="*/ 2147483646 w 870"/>
                    <a:gd name="T25" fmla="*/ 2147483646 h 887"/>
                    <a:gd name="T26" fmla="*/ 2147483646 w 870"/>
                    <a:gd name="T27" fmla="*/ 2147483646 h 887"/>
                    <a:gd name="T28" fmla="*/ 2147483646 w 870"/>
                    <a:gd name="T29" fmla="*/ 2147483646 h 887"/>
                    <a:gd name="T30" fmla="*/ 2147483646 w 870"/>
                    <a:gd name="T31" fmla="*/ 2147483646 h 887"/>
                    <a:gd name="T32" fmla="*/ 2147483646 w 870"/>
                    <a:gd name="T33" fmla="*/ 2147483646 h 887"/>
                    <a:gd name="T34" fmla="*/ 2147483646 w 870"/>
                    <a:gd name="T35" fmla="*/ 2147483646 h 887"/>
                    <a:gd name="T36" fmla="*/ 2147483646 w 870"/>
                    <a:gd name="T37" fmla="*/ 2147483646 h 887"/>
                    <a:gd name="T38" fmla="*/ 2147483646 w 870"/>
                    <a:gd name="T39" fmla="*/ 2147483646 h 887"/>
                    <a:gd name="T40" fmla="*/ 2147483646 w 870"/>
                    <a:gd name="T41" fmla="*/ 2147483646 h 887"/>
                    <a:gd name="T42" fmla="*/ 2147483646 w 870"/>
                    <a:gd name="T43" fmla="*/ 2147483646 h 887"/>
                    <a:gd name="T44" fmla="*/ 2147483646 w 870"/>
                    <a:gd name="T45" fmla="*/ 2147483646 h 887"/>
                    <a:gd name="T46" fmla="*/ 2147483646 w 870"/>
                    <a:gd name="T47" fmla="*/ 2147483646 h 887"/>
                    <a:gd name="T48" fmla="*/ 2147483646 w 870"/>
                    <a:gd name="T49" fmla="*/ 2147483646 h 887"/>
                    <a:gd name="T50" fmla="*/ 2147483646 w 870"/>
                    <a:gd name="T51" fmla="*/ 2147483646 h 887"/>
                    <a:gd name="T52" fmla="*/ 2147483646 w 870"/>
                    <a:gd name="T53" fmla="*/ 2147483646 h 887"/>
                    <a:gd name="T54" fmla="*/ 2147483646 w 870"/>
                    <a:gd name="T55" fmla="*/ 2147483646 h 887"/>
                    <a:gd name="T56" fmla="*/ 2147483646 w 870"/>
                    <a:gd name="T57" fmla="*/ 2147483646 h 887"/>
                    <a:gd name="T58" fmla="*/ 2147483646 w 870"/>
                    <a:gd name="T59" fmla="*/ 2147483646 h 887"/>
                    <a:gd name="T60" fmla="*/ 2147483646 w 870"/>
                    <a:gd name="T61" fmla="*/ 2147483646 h 887"/>
                    <a:gd name="T62" fmla="*/ 2147483646 w 870"/>
                    <a:gd name="T63" fmla="*/ 2147483646 h 887"/>
                    <a:gd name="T64" fmla="*/ 2147483646 w 870"/>
                    <a:gd name="T65" fmla="*/ 2147483646 h 887"/>
                    <a:gd name="T66" fmla="*/ 2147483646 w 870"/>
                    <a:gd name="T67" fmla="*/ 2147483646 h 887"/>
                    <a:gd name="T68" fmla="*/ 2147483646 w 870"/>
                    <a:gd name="T69" fmla="*/ 2147483646 h 887"/>
                    <a:gd name="T70" fmla="*/ 2147483646 w 870"/>
                    <a:gd name="T71" fmla="*/ 2147483646 h 887"/>
                    <a:gd name="T72" fmla="*/ 2147483646 w 870"/>
                    <a:gd name="T73" fmla="*/ 2147483646 h 887"/>
                    <a:gd name="T74" fmla="*/ 2147483646 w 870"/>
                    <a:gd name="T75" fmla="*/ 2147483646 h 887"/>
                    <a:gd name="T76" fmla="*/ 2147483646 w 870"/>
                    <a:gd name="T77" fmla="*/ 0 h 887"/>
                    <a:gd name="T78" fmla="*/ 2147483646 w 870"/>
                    <a:gd name="T79" fmla="*/ 2147483646 h 887"/>
                    <a:gd name="T80" fmla="*/ 2147483646 w 870"/>
                    <a:gd name="T81" fmla="*/ 2147483646 h 887"/>
                    <a:gd name="T82" fmla="*/ 2147483646 w 870"/>
                    <a:gd name="T83" fmla="*/ 2147483646 h 887"/>
                    <a:gd name="T84" fmla="*/ 2147483646 w 870"/>
                    <a:gd name="T85" fmla="*/ 2147483646 h 887"/>
                    <a:gd name="T86" fmla="*/ 2147483646 w 870"/>
                    <a:gd name="T87" fmla="*/ 2147483646 h 887"/>
                    <a:gd name="T88" fmla="*/ 2147483646 w 870"/>
                    <a:gd name="T89" fmla="*/ 2147483646 h 887"/>
                    <a:gd name="T90" fmla="*/ 2147483646 w 870"/>
                    <a:gd name="T91" fmla="*/ 2147483646 h 887"/>
                    <a:gd name="T92" fmla="*/ 2147483646 w 870"/>
                    <a:gd name="T93" fmla="*/ 2147483646 h 887"/>
                    <a:gd name="T94" fmla="*/ 2147483646 w 870"/>
                    <a:gd name="T95" fmla="*/ 2147483646 h 887"/>
                    <a:gd name="T96" fmla="*/ 2147483646 w 870"/>
                    <a:gd name="T97" fmla="*/ 2147483646 h 887"/>
                    <a:gd name="T98" fmla="*/ 2147483646 w 870"/>
                    <a:gd name="T99" fmla="*/ 2147483646 h 88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70"/>
                    <a:gd name="T151" fmla="*/ 0 h 887"/>
                    <a:gd name="T152" fmla="*/ 870 w 870"/>
                    <a:gd name="T153" fmla="*/ 887 h 88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70" h="887">
                      <a:moveTo>
                        <a:pt x="767" y="692"/>
                      </a:moveTo>
                      <a:lnTo>
                        <a:pt x="683" y="662"/>
                      </a:lnTo>
                      <a:lnTo>
                        <a:pt x="670" y="686"/>
                      </a:lnTo>
                      <a:lnTo>
                        <a:pt x="651" y="687"/>
                      </a:lnTo>
                      <a:lnTo>
                        <a:pt x="648" y="651"/>
                      </a:lnTo>
                      <a:lnTo>
                        <a:pt x="629" y="639"/>
                      </a:lnTo>
                      <a:lnTo>
                        <a:pt x="612" y="646"/>
                      </a:lnTo>
                      <a:lnTo>
                        <a:pt x="610" y="629"/>
                      </a:lnTo>
                      <a:lnTo>
                        <a:pt x="583" y="632"/>
                      </a:lnTo>
                      <a:lnTo>
                        <a:pt x="574" y="603"/>
                      </a:lnTo>
                      <a:lnTo>
                        <a:pt x="563" y="616"/>
                      </a:lnTo>
                      <a:lnTo>
                        <a:pt x="546" y="607"/>
                      </a:lnTo>
                      <a:lnTo>
                        <a:pt x="550" y="585"/>
                      </a:lnTo>
                      <a:lnTo>
                        <a:pt x="537" y="571"/>
                      </a:lnTo>
                      <a:lnTo>
                        <a:pt x="526" y="583"/>
                      </a:lnTo>
                      <a:lnTo>
                        <a:pt x="508" y="592"/>
                      </a:lnTo>
                      <a:lnTo>
                        <a:pt x="501" y="578"/>
                      </a:lnTo>
                      <a:lnTo>
                        <a:pt x="486" y="586"/>
                      </a:lnTo>
                      <a:lnTo>
                        <a:pt x="489" y="622"/>
                      </a:lnTo>
                      <a:lnTo>
                        <a:pt x="470" y="630"/>
                      </a:lnTo>
                      <a:lnTo>
                        <a:pt x="443" y="625"/>
                      </a:lnTo>
                      <a:lnTo>
                        <a:pt x="463" y="657"/>
                      </a:lnTo>
                      <a:lnTo>
                        <a:pt x="496" y="687"/>
                      </a:lnTo>
                      <a:lnTo>
                        <a:pt x="484" y="697"/>
                      </a:lnTo>
                      <a:lnTo>
                        <a:pt x="441" y="688"/>
                      </a:lnTo>
                      <a:lnTo>
                        <a:pt x="433" y="709"/>
                      </a:lnTo>
                      <a:lnTo>
                        <a:pt x="448" y="732"/>
                      </a:lnTo>
                      <a:lnTo>
                        <a:pt x="481" y="756"/>
                      </a:lnTo>
                      <a:lnTo>
                        <a:pt x="477" y="779"/>
                      </a:lnTo>
                      <a:lnTo>
                        <a:pt x="500" y="817"/>
                      </a:lnTo>
                      <a:lnTo>
                        <a:pt x="489" y="835"/>
                      </a:lnTo>
                      <a:lnTo>
                        <a:pt x="434" y="801"/>
                      </a:lnTo>
                      <a:lnTo>
                        <a:pt x="384" y="755"/>
                      </a:lnTo>
                      <a:lnTo>
                        <a:pt x="291" y="787"/>
                      </a:lnTo>
                      <a:lnTo>
                        <a:pt x="305" y="852"/>
                      </a:lnTo>
                      <a:lnTo>
                        <a:pt x="285" y="873"/>
                      </a:lnTo>
                      <a:lnTo>
                        <a:pt x="235" y="887"/>
                      </a:lnTo>
                      <a:lnTo>
                        <a:pt x="147" y="875"/>
                      </a:lnTo>
                      <a:lnTo>
                        <a:pt x="78" y="839"/>
                      </a:lnTo>
                      <a:lnTo>
                        <a:pt x="84" y="819"/>
                      </a:lnTo>
                      <a:lnTo>
                        <a:pt x="130" y="810"/>
                      </a:lnTo>
                      <a:lnTo>
                        <a:pt x="152" y="779"/>
                      </a:lnTo>
                      <a:lnTo>
                        <a:pt x="116" y="742"/>
                      </a:lnTo>
                      <a:lnTo>
                        <a:pt x="101" y="747"/>
                      </a:lnTo>
                      <a:lnTo>
                        <a:pt x="56" y="700"/>
                      </a:lnTo>
                      <a:lnTo>
                        <a:pt x="30" y="731"/>
                      </a:lnTo>
                      <a:lnTo>
                        <a:pt x="21" y="695"/>
                      </a:lnTo>
                      <a:lnTo>
                        <a:pt x="16" y="674"/>
                      </a:lnTo>
                      <a:lnTo>
                        <a:pt x="0" y="669"/>
                      </a:lnTo>
                      <a:lnTo>
                        <a:pt x="17" y="654"/>
                      </a:lnTo>
                      <a:lnTo>
                        <a:pt x="32" y="649"/>
                      </a:lnTo>
                      <a:lnTo>
                        <a:pt x="27" y="623"/>
                      </a:lnTo>
                      <a:lnTo>
                        <a:pt x="54" y="583"/>
                      </a:lnTo>
                      <a:lnTo>
                        <a:pt x="101" y="562"/>
                      </a:lnTo>
                      <a:lnTo>
                        <a:pt x="96" y="557"/>
                      </a:lnTo>
                      <a:lnTo>
                        <a:pt x="112" y="521"/>
                      </a:lnTo>
                      <a:lnTo>
                        <a:pt x="148" y="482"/>
                      </a:lnTo>
                      <a:lnTo>
                        <a:pt x="144" y="467"/>
                      </a:lnTo>
                      <a:lnTo>
                        <a:pt x="227" y="407"/>
                      </a:lnTo>
                      <a:lnTo>
                        <a:pt x="273" y="402"/>
                      </a:lnTo>
                      <a:lnTo>
                        <a:pt x="295" y="387"/>
                      </a:lnTo>
                      <a:lnTo>
                        <a:pt x="304" y="413"/>
                      </a:lnTo>
                      <a:lnTo>
                        <a:pt x="329" y="438"/>
                      </a:lnTo>
                      <a:lnTo>
                        <a:pt x="355" y="409"/>
                      </a:lnTo>
                      <a:lnTo>
                        <a:pt x="341" y="382"/>
                      </a:lnTo>
                      <a:lnTo>
                        <a:pt x="459" y="303"/>
                      </a:lnTo>
                      <a:lnTo>
                        <a:pt x="434" y="298"/>
                      </a:lnTo>
                      <a:lnTo>
                        <a:pt x="425" y="277"/>
                      </a:lnTo>
                      <a:lnTo>
                        <a:pt x="389" y="292"/>
                      </a:lnTo>
                      <a:lnTo>
                        <a:pt x="357" y="296"/>
                      </a:lnTo>
                      <a:lnTo>
                        <a:pt x="347" y="306"/>
                      </a:lnTo>
                      <a:lnTo>
                        <a:pt x="276" y="289"/>
                      </a:lnTo>
                      <a:lnTo>
                        <a:pt x="265" y="299"/>
                      </a:lnTo>
                      <a:lnTo>
                        <a:pt x="245" y="289"/>
                      </a:lnTo>
                      <a:lnTo>
                        <a:pt x="251" y="264"/>
                      </a:lnTo>
                      <a:lnTo>
                        <a:pt x="216" y="252"/>
                      </a:lnTo>
                      <a:lnTo>
                        <a:pt x="170" y="261"/>
                      </a:lnTo>
                      <a:lnTo>
                        <a:pt x="171" y="220"/>
                      </a:lnTo>
                      <a:lnTo>
                        <a:pt x="181" y="200"/>
                      </a:lnTo>
                      <a:lnTo>
                        <a:pt x="163" y="103"/>
                      </a:lnTo>
                      <a:lnTo>
                        <a:pt x="189" y="88"/>
                      </a:lnTo>
                      <a:lnTo>
                        <a:pt x="206" y="42"/>
                      </a:lnTo>
                      <a:lnTo>
                        <a:pt x="246" y="33"/>
                      </a:lnTo>
                      <a:lnTo>
                        <a:pt x="301" y="95"/>
                      </a:lnTo>
                      <a:lnTo>
                        <a:pt x="296" y="116"/>
                      </a:lnTo>
                      <a:lnTo>
                        <a:pt x="271" y="111"/>
                      </a:lnTo>
                      <a:lnTo>
                        <a:pt x="246" y="146"/>
                      </a:lnTo>
                      <a:lnTo>
                        <a:pt x="249" y="171"/>
                      </a:lnTo>
                      <a:lnTo>
                        <a:pt x="264" y="167"/>
                      </a:lnTo>
                      <a:lnTo>
                        <a:pt x="258" y="146"/>
                      </a:lnTo>
                      <a:lnTo>
                        <a:pt x="265" y="129"/>
                      </a:lnTo>
                      <a:lnTo>
                        <a:pt x="299" y="145"/>
                      </a:lnTo>
                      <a:lnTo>
                        <a:pt x="288" y="166"/>
                      </a:lnTo>
                      <a:lnTo>
                        <a:pt x="302" y="187"/>
                      </a:lnTo>
                      <a:lnTo>
                        <a:pt x="287" y="201"/>
                      </a:lnTo>
                      <a:lnTo>
                        <a:pt x="302" y="223"/>
                      </a:lnTo>
                      <a:lnTo>
                        <a:pt x="338" y="213"/>
                      </a:lnTo>
                      <a:lnTo>
                        <a:pt x="345" y="187"/>
                      </a:lnTo>
                      <a:lnTo>
                        <a:pt x="324" y="172"/>
                      </a:lnTo>
                      <a:lnTo>
                        <a:pt x="324" y="157"/>
                      </a:lnTo>
                      <a:lnTo>
                        <a:pt x="339" y="162"/>
                      </a:lnTo>
                      <a:lnTo>
                        <a:pt x="350" y="141"/>
                      </a:lnTo>
                      <a:lnTo>
                        <a:pt x="385" y="153"/>
                      </a:lnTo>
                      <a:lnTo>
                        <a:pt x="388" y="177"/>
                      </a:lnTo>
                      <a:lnTo>
                        <a:pt x="470" y="172"/>
                      </a:lnTo>
                      <a:lnTo>
                        <a:pt x="468" y="162"/>
                      </a:lnTo>
                      <a:lnTo>
                        <a:pt x="473" y="157"/>
                      </a:lnTo>
                      <a:lnTo>
                        <a:pt x="514" y="178"/>
                      </a:lnTo>
                      <a:lnTo>
                        <a:pt x="529" y="153"/>
                      </a:lnTo>
                      <a:lnTo>
                        <a:pt x="509" y="136"/>
                      </a:lnTo>
                      <a:lnTo>
                        <a:pt x="535" y="107"/>
                      </a:lnTo>
                      <a:lnTo>
                        <a:pt x="526" y="92"/>
                      </a:lnTo>
                      <a:lnTo>
                        <a:pt x="541" y="86"/>
                      </a:lnTo>
                      <a:lnTo>
                        <a:pt x="546" y="66"/>
                      </a:lnTo>
                      <a:lnTo>
                        <a:pt x="572" y="51"/>
                      </a:lnTo>
                      <a:lnTo>
                        <a:pt x="558" y="15"/>
                      </a:lnTo>
                      <a:lnTo>
                        <a:pt x="598" y="0"/>
                      </a:lnTo>
                      <a:lnTo>
                        <a:pt x="634" y="42"/>
                      </a:lnTo>
                      <a:lnTo>
                        <a:pt x="623" y="52"/>
                      </a:lnTo>
                      <a:lnTo>
                        <a:pt x="668" y="93"/>
                      </a:lnTo>
                      <a:lnTo>
                        <a:pt x="735" y="130"/>
                      </a:lnTo>
                      <a:lnTo>
                        <a:pt x="769" y="167"/>
                      </a:lnTo>
                      <a:lnTo>
                        <a:pt x="791" y="131"/>
                      </a:lnTo>
                      <a:lnTo>
                        <a:pt x="841" y="178"/>
                      </a:lnTo>
                      <a:lnTo>
                        <a:pt x="861" y="234"/>
                      </a:lnTo>
                      <a:lnTo>
                        <a:pt x="865" y="270"/>
                      </a:lnTo>
                      <a:lnTo>
                        <a:pt x="850" y="285"/>
                      </a:lnTo>
                      <a:lnTo>
                        <a:pt x="870" y="301"/>
                      </a:lnTo>
                      <a:lnTo>
                        <a:pt x="850" y="306"/>
                      </a:lnTo>
                      <a:lnTo>
                        <a:pt x="865" y="331"/>
                      </a:lnTo>
                      <a:lnTo>
                        <a:pt x="853" y="362"/>
                      </a:lnTo>
                      <a:lnTo>
                        <a:pt x="833" y="377"/>
                      </a:lnTo>
                      <a:lnTo>
                        <a:pt x="843" y="387"/>
                      </a:lnTo>
                      <a:lnTo>
                        <a:pt x="838" y="398"/>
                      </a:lnTo>
                      <a:lnTo>
                        <a:pt x="797" y="393"/>
                      </a:lnTo>
                      <a:lnTo>
                        <a:pt x="751" y="402"/>
                      </a:lnTo>
                      <a:lnTo>
                        <a:pt x="755" y="447"/>
                      </a:lnTo>
                      <a:lnTo>
                        <a:pt x="740" y="453"/>
                      </a:lnTo>
                      <a:lnTo>
                        <a:pt x="699" y="437"/>
                      </a:lnTo>
                      <a:lnTo>
                        <a:pt x="694" y="473"/>
                      </a:lnTo>
                      <a:lnTo>
                        <a:pt x="698" y="488"/>
                      </a:lnTo>
                      <a:lnTo>
                        <a:pt x="677" y="498"/>
                      </a:lnTo>
                      <a:lnTo>
                        <a:pt x="683" y="519"/>
                      </a:lnTo>
                      <a:lnTo>
                        <a:pt x="734" y="534"/>
                      </a:lnTo>
                      <a:lnTo>
                        <a:pt x="759" y="571"/>
                      </a:lnTo>
                      <a:lnTo>
                        <a:pt x="800" y="576"/>
                      </a:lnTo>
                      <a:lnTo>
                        <a:pt x="799" y="623"/>
                      </a:lnTo>
                      <a:lnTo>
                        <a:pt x="778" y="632"/>
                      </a:lnTo>
                      <a:lnTo>
                        <a:pt x="773" y="627"/>
                      </a:lnTo>
                      <a:lnTo>
                        <a:pt x="748" y="658"/>
                      </a:lnTo>
                      <a:lnTo>
                        <a:pt x="763" y="668"/>
                      </a:lnTo>
                      <a:lnTo>
                        <a:pt x="767" y="6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9" name="Freeform 276"/>
                <p:cNvSpPr>
                  <a:spLocks/>
                </p:cNvSpPr>
                <p:nvPr/>
              </p:nvSpPr>
              <p:spPr bwMode="auto">
                <a:xfrm>
                  <a:off x="1911523" y="2977482"/>
                  <a:ext cx="571553" cy="604638"/>
                </a:xfrm>
                <a:custGeom>
                  <a:avLst/>
                  <a:gdLst>
                    <a:gd name="T0" fmla="*/ 2147483646 w 1077"/>
                    <a:gd name="T1" fmla="*/ 2147483646 h 1129"/>
                    <a:gd name="T2" fmla="*/ 2147483646 w 1077"/>
                    <a:gd name="T3" fmla="*/ 2147483646 h 1129"/>
                    <a:gd name="T4" fmla="*/ 2147483646 w 1077"/>
                    <a:gd name="T5" fmla="*/ 2147483646 h 1129"/>
                    <a:gd name="T6" fmla="*/ 2147483646 w 1077"/>
                    <a:gd name="T7" fmla="*/ 2147483646 h 1129"/>
                    <a:gd name="T8" fmla="*/ 2147483646 w 1077"/>
                    <a:gd name="T9" fmla="*/ 2147483646 h 1129"/>
                    <a:gd name="T10" fmla="*/ 2147483646 w 1077"/>
                    <a:gd name="T11" fmla="*/ 2147483646 h 1129"/>
                    <a:gd name="T12" fmla="*/ 2147483646 w 1077"/>
                    <a:gd name="T13" fmla="*/ 2147483646 h 1129"/>
                    <a:gd name="T14" fmla="*/ 2147483646 w 1077"/>
                    <a:gd name="T15" fmla="*/ 2147483646 h 1129"/>
                    <a:gd name="T16" fmla="*/ 2147483646 w 1077"/>
                    <a:gd name="T17" fmla="*/ 2147483646 h 1129"/>
                    <a:gd name="T18" fmla="*/ 2147483646 w 1077"/>
                    <a:gd name="T19" fmla="*/ 2147483646 h 1129"/>
                    <a:gd name="T20" fmla="*/ 2147483646 w 1077"/>
                    <a:gd name="T21" fmla="*/ 2147483646 h 1129"/>
                    <a:gd name="T22" fmla="*/ 2147483646 w 1077"/>
                    <a:gd name="T23" fmla="*/ 2147483646 h 1129"/>
                    <a:gd name="T24" fmla="*/ 2147483646 w 1077"/>
                    <a:gd name="T25" fmla="*/ 2147483646 h 1129"/>
                    <a:gd name="T26" fmla="*/ 2147483646 w 1077"/>
                    <a:gd name="T27" fmla="*/ 2147483646 h 1129"/>
                    <a:gd name="T28" fmla="*/ 2147483646 w 1077"/>
                    <a:gd name="T29" fmla="*/ 2147483646 h 1129"/>
                    <a:gd name="T30" fmla="*/ 2147483646 w 1077"/>
                    <a:gd name="T31" fmla="*/ 2147483646 h 1129"/>
                    <a:gd name="T32" fmla="*/ 2147483646 w 1077"/>
                    <a:gd name="T33" fmla="*/ 2147483646 h 1129"/>
                    <a:gd name="T34" fmla="*/ 2147483646 w 1077"/>
                    <a:gd name="T35" fmla="*/ 2147483646 h 1129"/>
                    <a:gd name="T36" fmla="*/ 2147483646 w 1077"/>
                    <a:gd name="T37" fmla="*/ 2147483646 h 1129"/>
                    <a:gd name="T38" fmla="*/ 2147483646 w 1077"/>
                    <a:gd name="T39" fmla="*/ 2147483646 h 1129"/>
                    <a:gd name="T40" fmla="*/ 2147483646 w 1077"/>
                    <a:gd name="T41" fmla="*/ 2147483646 h 1129"/>
                    <a:gd name="T42" fmla="*/ 2147483646 w 1077"/>
                    <a:gd name="T43" fmla="*/ 2147483646 h 1129"/>
                    <a:gd name="T44" fmla="*/ 2147483646 w 1077"/>
                    <a:gd name="T45" fmla="*/ 2147483646 h 1129"/>
                    <a:gd name="T46" fmla="*/ 2147483646 w 1077"/>
                    <a:gd name="T47" fmla="*/ 2147483646 h 1129"/>
                    <a:gd name="T48" fmla="*/ 2147483646 w 1077"/>
                    <a:gd name="T49" fmla="*/ 2147483646 h 1129"/>
                    <a:gd name="T50" fmla="*/ 2147483646 w 1077"/>
                    <a:gd name="T51" fmla="*/ 2147483646 h 1129"/>
                    <a:gd name="T52" fmla="*/ 2147483646 w 1077"/>
                    <a:gd name="T53" fmla="*/ 2147483646 h 1129"/>
                    <a:gd name="T54" fmla="*/ 2147483646 w 1077"/>
                    <a:gd name="T55" fmla="*/ 2147483646 h 1129"/>
                    <a:gd name="T56" fmla="*/ 2147483646 w 1077"/>
                    <a:gd name="T57" fmla="*/ 2147483646 h 1129"/>
                    <a:gd name="T58" fmla="*/ 2147483646 w 1077"/>
                    <a:gd name="T59" fmla="*/ 2147483646 h 1129"/>
                    <a:gd name="T60" fmla="*/ 2147483646 w 1077"/>
                    <a:gd name="T61" fmla="*/ 2147483646 h 1129"/>
                    <a:gd name="T62" fmla="*/ 2147483646 w 1077"/>
                    <a:gd name="T63" fmla="*/ 2147483646 h 1129"/>
                    <a:gd name="T64" fmla="*/ 2147483646 w 1077"/>
                    <a:gd name="T65" fmla="*/ 2147483646 h 1129"/>
                    <a:gd name="T66" fmla="*/ 2147483646 w 1077"/>
                    <a:gd name="T67" fmla="*/ 2147483646 h 1129"/>
                    <a:gd name="T68" fmla="*/ 2147483646 w 1077"/>
                    <a:gd name="T69" fmla="*/ 2147483646 h 1129"/>
                    <a:gd name="T70" fmla="*/ 2147483646 w 1077"/>
                    <a:gd name="T71" fmla="*/ 2147483646 h 1129"/>
                    <a:gd name="T72" fmla="*/ 2147483646 w 1077"/>
                    <a:gd name="T73" fmla="*/ 2147483646 h 1129"/>
                    <a:gd name="T74" fmla="*/ 2147483646 w 1077"/>
                    <a:gd name="T75" fmla="*/ 2147483646 h 1129"/>
                    <a:gd name="T76" fmla="*/ 2147483646 w 1077"/>
                    <a:gd name="T77" fmla="*/ 2147483646 h 1129"/>
                    <a:gd name="T78" fmla="*/ 2147483646 w 1077"/>
                    <a:gd name="T79" fmla="*/ 2147483646 h 1129"/>
                    <a:gd name="T80" fmla="*/ 2147483646 w 1077"/>
                    <a:gd name="T81" fmla="*/ 2147483646 h 1129"/>
                    <a:gd name="T82" fmla="*/ 0 w 1077"/>
                    <a:gd name="T83" fmla="*/ 2147483646 h 1129"/>
                    <a:gd name="T84" fmla="*/ 2147483646 w 1077"/>
                    <a:gd name="T85" fmla="*/ 2147483646 h 1129"/>
                    <a:gd name="T86" fmla="*/ 2147483646 w 1077"/>
                    <a:gd name="T87" fmla="*/ 2147483646 h 1129"/>
                    <a:gd name="T88" fmla="*/ 2147483646 w 1077"/>
                    <a:gd name="T89" fmla="*/ 2147483646 h 1129"/>
                    <a:gd name="T90" fmla="*/ 2147483646 w 1077"/>
                    <a:gd name="T91" fmla="*/ 2147483646 h 1129"/>
                    <a:gd name="T92" fmla="*/ 2147483646 w 1077"/>
                    <a:gd name="T93" fmla="*/ 2147483646 h 1129"/>
                    <a:gd name="T94" fmla="*/ 2147483646 w 1077"/>
                    <a:gd name="T95" fmla="*/ 2147483646 h 1129"/>
                    <a:gd name="T96" fmla="*/ 2147483646 w 1077"/>
                    <a:gd name="T97" fmla="*/ 2147483646 h 1129"/>
                    <a:gd name="T98" fmla="*/ 2147483646 w 1077"/>
                    <a:gd name="T99" fmla="*/ 2147483646 h 1129"/>
                    <a:gd name="T100" fmla="*/ 2147483646 w 1077"/>
                    <a:gd name="T101" fmla="*/ 2147483646 h 1129"/>
                    <a:gd name="T102" fmla="*/ 2147483646 w 1077"/>
                    <a:gd name="T103" fmla="*/ 2147483646 h 1129"/>
                    <a:gd name="T104" fmla="*/ 2147483646 w 1077"/>
                    <a:gd name="T105" fmla="*/ 2147483646 h 1129"/>
                    <a:gd name="T106" fmla="*/ 2147483646 w 1077"/>
                    <a:gd name="T107" fmla="*/ 2147483646 h 1129"/>
                    <a:gd name="T108" fmla="*/ 2147483646 w 1077"/>
                    <a:gd name="T109" fmla="*/ 2147483646 h 1129"/>
                    <a:gd name="T110" fmla="*/ 2147483646 w 1077"/>
                    <a:gd name="T111" fmla="*/ 2147483646 h 1129"/>
                    <a:gd name="T112" fmla="*/ 2147483646 w 1077"/>
                    <a:gd name="T113" fmla="*/ 2147483646 h 1129"/>
                    <a:gd name="T114" fmla="*/ 2147483646 w 1077"/>
                    <a:gd name="T115" fmla="*/ 2147483646 h 1129"/>
                    <a:gd name="T116" fmla="*/ 2147483646 w 1077"/>
                    <a:gd name="T117" fmla="*/ 2147483646 h 11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77"/>
                    <a:gd name="T178" fmla="*/ 0 h 1129"/>
                    <a:gd name="T179" fmla="*/ 1077 w 1077"/>
                    <a:gd name="T180" fmla="*/ 1129 h 11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77" h="1129">
                      <a:moveTo>
                        <a:pt x="678" y="20"/>
                      </a:moveTo>
                      <a:lnTo>
                        <a:pt x="724" y="0"/>
                      </a:lnTo>
                      <a:lnTo>
                        <a:pt x="769" y="53"/>
                      </a:lnTo>
                      <a:lnTo>
                        <a:pt x="757" y="99"/>
                      </a:lnTo>
                      <a:lnTo>
                        <a:pt x="778" y="119"/>
                      </a:lnTo>
                      <a:lnTo>
                        <a:pt x="757" y="150"/>
                      </a:lnTo>
                      <a:lnTo>
                        <a:pt x="746" y="184"/>
                      </a:lnTo>
                      <a:lnTo>
                        <a:pt x="720" y="194"/>
                      </a:lnTo>
                      <a:lnTo>
                        <a:pt x="731" y="225"/>
                      </a:lnTo>
                      <a:lnTo>
                        <a:pt x="709" y="240"/>
                      </a:lnTo>
                      <a:lnTo>
                        <a:pt x="683" y="234"/>
                      </a:lnTo>
                      <a:lnTo>
                        <a:pt x="643" y="264"/>
                      </a:lnTo>
                      <a:lnTo>
                        <a:pt x="648" y="280"/>
                      </a:lnTo>
                      <a:lnTo>
                        <a:pt x="611" y="304"/>
                      </a:lnTo>
                      <a:lnTo>
                        <a:pt x="640" y="372"/>
                      </a:lnTo>
                      <a:lnTo>
                        <a:pt x="609" y="391"/>
                      </a:lnTo>
                      <a:lnTo>
                        <a:pt x="620" y="396"/>
                      </a:lnTo>
                      <a:lnTo>
                        <a:pt x="634" y="443"/>
                      </a:lnTo>
                      <a:lnTo>
                        <a:pt x="618" y="477"/>
                      </a:lnTo>
                      <a:lnTo>
                        <a:pt x="632" y="499"/>
                      </a:lnTo>
                      <a:lnTo>
                        <a:pt x="659" y="489"/>
                      </a:lnTo>
                      <a:lnTo>
                        <a:pt x="685" y="433"/>
                      </a:lnTo>
                      <a:lnTo>
                        <a:pt x="717" y="424"/>
                      </a:lnTo>
                      <a:lnTo>
                        <a:pt x="725" y="444"/>
                      </a:lnTo>
                      <a:lnTo>
                        <a:pt x="752" y="419"/>
                      </a:lnTo>
                      <a:lnTo>
                        <a:pt x="761" y="440"/>
                      </a:lnTo>
                      <a:lnTo>
                        <a:pt x="771" y="435"/>
                      </a:lnTo>
                      <a:lnTo>
                        <a:pt x="802" y="445"/>
                      </a:lnTo>
                      <a:lnTo>
                        <a:pt x="822" y="461"/>
                      </a:lnTo>
                      <a:lnTo>
                        <a:pt x="873" y="452"/>
                      </a:lnTo>
                      <a:lnTo>
                        <a:pt x="889" y="472"/>
                      </a:lnTo>
                      <a:lnTo>
                        <a:pt x="877" y="508"/>
                      </a:lnTo>
                      <a:lnTo>
                        <a:pt x="898" y="514"/>
                      </a:lnTo>
                      <a:lnTo>
                        <a:pt x="944" y="499"/>
                      </a:lnTo>
                      <a:lnTo>
                        <a:pt x="960" y="484"/>
                      </a:lnTo>
                      <a:lnTo>
                        <a:pt x="989" y="485"/>
                      </a:lnTo>
                      <a:lnTo>
                        <a:pt x="982" y="516"/>
                      </a:lnTo>
                      <a:lnTo>
                        <a:pt x="982" y="531"/>
                      </a:lnTo>
                      <a:lnTo>
                        <a:pt x="1056" y="609"/>
                      </a:lnTo>
                      <a:lnTo>
                        <a:pt x="1077" y="600"/>
                      </a:lnTo>
                      <a:lnTo>
                        <a:pt x="1076" y="641"/>
                      </a:lnTo>
                      <a:lnTo>
                        <a:pt x="1033" y="693"/>
                      </a:lnTo>
                      <a:lnTo>
                        <a:pt x="1009" y="711"/>
                      </a:lnTo>
                      <a:lnTo>
                        <a:pt x="1004" y="685"/>
                      </a:lnTo>
                      <a:lnTo>
                        <a:pt x="963" y="720"/>
                      </a:lnTo>
                      <a:lnTo>
                        <a:pt x="916" y="734"/>
                      </a:lnTo>
                      <a:lnTo>
                        <a:pt x="910" y="744"/>
                      </a:lnTo>
                      <a:lnTo>
                        <a:pt x="910" y="790"/>
                      </a:lnTo>
                      <a:lnTo>
                        <a:pt x="930" y="800"/>
                      </a:lnTo>
                      <a:lnTo>
                        <a:pt x="935" y="810"/>
                      </a:lnTo>
                      <a:lnTo>
                        <a:pt x="945" y="806"/>
                      </a:lnTo>
                      <a:lnTo>
                        <a:pt x="950" y="822"/>
                      </a:lnTo>
                      <a:lnTo>
                        <a:pt x="935" y="841"/>
                      </a:lnTo>
                      <a:lnTo>
                        <a:pt x="924" y="836"/>
                      </a:lnTo>
                      <a:lnTo>
                        <a:pt x="908" y="861"/>
                      </a:lnTo>
                      <a:lnTo>
                        <a:pt x="898" y="897"/>
                      </a:lnTo>
                      <a:lnTo>
                        <a:pt x="882" y="887"/>
                      </a:lnTo>
                      <a:lnTo>
                        <a:pt x="862" y="885"/>
                      </a:lnTo>
                      <a:lnTo>
                        <a:pt x="845" y="931"/>
                      </a:lnTo>
                      <a:lnTo>
                        <a:pt x="831" y="916"/>
                      </a:lnTo>
                      <a:lnTo>
                        <a:pt x="791" y="905"/>
                      </a:lnTo>
                      <a:lnTo>
                        <a:pt x="785" y="884"/>
                      </a:lnTo>
                      <a:lnTo>
                        <a:pt x="801" y="869"/>
                      </a:lnTo>
                      <a:lnTo>
                        <a:pt x="792" y="854"/>
                      </a:lnTo>
                      <a:lnTo>
                        <a:pt x="745" y="864"/>
                      </a:lnTo>
                      <a:lnTo>
                        <a:pt x="715" y="806"/>
                      </a:lnTo>
                      <a:lnTo>
                        <a:pt x="666" y="780"/>
                      </a:lnTo>
                      <a:lnTo>
                        <a:pt x="608" y="814"/>
                      </a:lnTo>
                      <a:lnTo>
                        <a:pt x="618" y="824"/>
                      </a:lnTo>
                      <a:lnTo>
                        <a:pt x="607" y="865"/>
                      </a:lnTo>
                      <a:lnTo>
                        <a:pt x="586" y="880"/>
                      </a:lnTo>
                      <a:lnTo>
                        <a:pt x="586" y="906"/>
                      </a:lnTo>
                      <a:lnTo>
                        <a:pt x="571" y="901"/>
                      </a:lnTo>
                      <a:lnTo>
                        <a:pt x="549" y="920"/>
                      </a:lnTo>
                      <a:lnTo>
                        <a:pt x="546" y="910"/>
                      </a:lnTo>
                      <a:lnTo>
                        <a:pt x="529" y="930"/>
                      </a:lnTo>
                      <a:lnTo>
                        <a:pt x="504" y="920"/>
                      </a:lnTo>
                      <a:lnTo>
                        <a:pt x="504" y="930"/>
                      </a:lnTo>
                      <a:lnTo>
                        <a:pt x="469" y="894"/>
                      </a:lnTo>
                      <a:lnTo>
                        <a:pt x="439" y="926"/>
                      </a:lnTo>
                      <a:lnTo>
                        <a:pt x="416" y="999"/>
                      </a:lnTo>
                      <a:lnTo>
                        <a:pt x="400" y="1004"/>
                      </a:lnTo>
                      <a:lnTo>
                        <a:pt x="368" y="1040"/>
                      </a:lnTo>
                      <a:lnTo>
                        <a:pt x="353" y="1035"/>
                      </a:lnTo>
                      <a:lnTo>
                        <a:pt x="344" y="1018"/>
                      </a:lnTo>
                      <a:lnTo>
                        <a:pt x="322" y="1044"/>
                      </a:lnTo>
                      <a:lnTo>
                        <a:pt x="316" y="1110"/>
                      </a:lnTo>
                      <a:lnTo>
                        <a:pt x="296" y="1120"/>
                      </a:lnTo>
                      <a:lnTo>
                        <a:pt x="270" y="1129"/>
                      </a:lnTo>
                      <a:lnTo>
                        <a:pt x="250" y="1093"/>
                      </a:lnTo>
                      <a:lnTo>
                        <a:pt x="256" y="1073"/>
                      </a:lnTo>
                      <a:lnTo>
                        <a:pt x="251" y="1063"/>
                      </a:lnTo>
                      <a:lnTo>
                        <a:pt x="282" y="1047"/>
                      </a:lnTo>
                      <a:lnTo>
                        <a:pt x="278" y="1022"/>
                      </a:lnTo>
                      <a:lnTo>
                        <a:pt x="266" y="1042"/>
                      </a:lnTo>
                      <a:lnTo>
                        <a:pt x="252" y="1027"/>
                      </a:lnTo>
                      <a:lnTo>
                        <a:pt x="273" y="986"/>
                      </a:lnTo>
                      <a:lnTo>
                        <a:pt x="279" y="961"/>
                      </a:lnTo>
                      <a:lnTo>
                        <a:pt x="243" y="930"/>
                      </a:lnTo>
                      <a:lnTo>
                        <a:pt x="269" y="910"/>
                      </a:lnTo>
                      <a:lnTo>
                        <a:pt x="280" y="889"/>
                      </a:lnTo>
                      <a:lnTo>
                        <a:pt x="265" y="884"/>
                      </a:lnTo>
                      <a:lnTo>
                        <a:pt x="265" y="864"/>
                      </a:lnTo>
                      <a:lnTo>
                        <a:pt x="260" y="859"/>
                      </a:lnTo>
                      <a:lnTo>
                        <a:pt x="282" y="838"/>
                      </a:lnTo>
                      <a:lnTo>
                        <a:pt x="282" y="828"/>
                      </a:lnTo>
                      <a:lnTo>
                        <a:pt x="241" y="808"/>
                      </a:lnTo>
                      <a:lnTo>
                        <a:pt x="263" y="746"/>
                      </a:lnTo>
                      <a:lnTo>
                        <a:pt x="257" y="741"/>
                      </a:lnTo>
                      <a:lnTo>
                        <a:pt x="222" y="766"/>
                      </a:lnTo>
                      <a:lnTo>
                        <a:pt x="212" y="761"/>
                      </a:lnTo>
                      <a:lnTo>
                        <a:pt x="222" y="745"/>
                      </a:lnTo>
                      <a:lnTo>
                        <a:pt x="196" y="720"/>
                      </a:lnTo>
                      <a:lnTo>
                        <a:pt x="172" y="708"/>
                      </a:lnTo>
                      <a:lnTo>
                        <a:pt x="172" y="698"/>
                      </a:lnTo>
                      <a:lnTo>
                        <a:pt x="136" y="708"/>
                      </a:lnTo>
                      <a:lnTo>
                        <a:pt x="136" y="693"/>
                      </a:lnTo>
                      <a:lnTo>
                        <a:pt x="111" y="692"/>
                      </a:lnTo>
                      <a:lnTo>
                        <a:pt x="111" y="671"/>
                      </a:lnTo>
                      <a:lnTo>
                        <a:pt x="75" y="666"/>
                      </a:lnTo>
                      <a:lnTo>
                        <a:pt x="60" y="676"/>
                      </a:lnTo>
                      <a:lnTo>
                        <a:pt x="55" y="666"/>
                      </a:lnTo>
                      <a:lnTo>
                        <a:pt x="19" y="650"/>
                      </a:lnTo>
                      <a:lnTo>
                        <a:pt x="34" y="644"/>
                      </a:lnTo>
                      <a:lnTo>
                        <a:pt x="30" y="609"/>
                      </a:lnTo>
                      <a:lnTo>
                        <a:pt x="0" y="588"/>
                      </a:lnTo>
                      <a:lnTo>
                        <a:pt x="37" y="573"/>
                      </a:lnTo>
                      <a:lnTo>
                        <a:pt x="42" y="553"/>
                      </a:lnTo>
                      <a:lnTo>
                        <a:pt x="47" y="553"/>
                      </a:lnTo>
                      <a:lnTo>
                        <a:pt x="47" y="563"/>
                      </a:lnTo>
                      <a:lnTo>
                        <a:pt x="52" y="568"/>
                      </a:lnTo>
                      <a:lnTo>
                        <a:pt x="67" y="559"/>
                      </a:lnTo>
                      <a:lnTo>
                        <a:pt x="62" y="539"/>
                      </a:lnTo>
                      <a:lnTo>
                        <a:pt x="67" y="523"/>
                      </a:lnTo>
                      <a:lnTo>
                        <a:pt x="99" y="518"/>
                      </a:lnTo>
                      <a:lnTo>
                        <a:pt x="159" y="550"/>
                      </a:lnTo>
                      <a:lnTo>
                        <a:pt x="154" y="555"/>
                      </a:lnTo>
                      <a:lnTo>
                        <a:pt x="159" y="565"/>
                      </a:lnTo>
                      <a:lnTo>
                        <a:pt x="169" y="555"/>
                      </a:lnTo>
                      <a:lnTo>
                        <a:pt x="180" y="560"/>
                      </a:lnTo>
                      <a:lnTo>
                        <a:pt x="210" y="541"/>
                      </a:lnTo>
                      <a:lnTo>
                        <a:pt x="236" y="536"/>
                      </a:lnTo>
                      <a:lnTo>
                        <a:pt x="257" y="545"/>
                      </a:lnTo>
                      <a:lnTo>
                        <a:pt x="259" y="517"/>
                      </a:lnTo>
                      <a:lnTo>
                        <a:pt x="243" y="494"/>
                      </a:lnTo>
                      <a:lnTo>
                        <a:pt x="251" y="486"/>
                      </a:lnTo>
                      <a:lnTo>
                        <a:pt x="205" y="444"/>
                      </a:lnTo>
                      <a:lnTo>
                        <a:pt x="171" y="398"/>
                      </a:lnTo>
                      <a:lnTo>
                        <a:pt x="171" y="388"/>
                      </a:lnTo>
                      <a:lnTo>
                        <a:pt x="217" y="374"/>
                      </a:lnTo>
                      <a:lnTo>
                        <a:pt x="223" y="359"/>
                      </a:lnTo>
                      <a:lnTo>
                        <a:pt x="279" y="335"/>
                      </a:lnTo>
                      <a:lnTo>
                        <a:pt x="315" y="360"/>
                      </a:lnTo>
                      <a:lnTo>
                        <a:pt x="329" y="343"/>
                      </a:lnTo>
                      <a:lnTo>
                        <a:pt x="366" y="361"/>
                      </a:lnTo>
                      <a:lnTo>
                        <a:pt x="386" y="346"/>
                      </a:lnTo>
                      <a:lnTo>
                        <a:pt x="407" y="361"/>
                      </a:lnTo>
                      <a:lnTo>
                        <a:pt x="432" y="322"/>
                      </a:lnTo>
                      <a:lnTo>
                        <a:pt x="427" y="301"/>
                      </a:lnTo>
                      <a:lnTo>
                        <a:pt x="449" y="276"/>
                      </a:lnTo>
                      <a:lnTo>
                        <a:pt x="444" y="255"/>
                      </a:lnTo>
                      <a:lnTo>
                        <a:pt x="469" y="226"/>
                      </a:lnTo>
                      <a:lnTo>
                        <a:pt x="481" y="215"/>
                      </a:lnTo>
                      <a:lnTo>
                        <a:pt x="506" y="206"/>
                      </a:lnTo>
                      <a:lnTo>
                        <a:pt x="486" y="170"/>
                      </a:lnTo>
                      <a:lnTo>
                        <a:pt x="533" y="150"/>
                      </a:lnTo>
                      <a:lnTo>
                        <a:pt x="543" y="139"/>
                      </a:lnTo>
                      <a:lnTo>
                        <a:pt x="558" y="136"/>
                      </a:lnTo>
                      <a:lnTo>
                        <a:pt x="553" y="120"/>
                      </a:lnTo>
                      <a:lnTo>
                        <a:pt x="533" y="124"/>
                      </a:lnTo>
                      <a:lnTo>
                        <a:pt x="509" y="88"/>
                      </a:lnTo>
                      <a:lnTo>
                        <a:pt x="524" y="58"/>
                      </a:lnTo>
                      <a:lnTo>
                        <a:pt x="539" y="63"/>
                      </a:lnTo>
                      <a:lnTo>
                        <a:pt x="560" y="95"/>
                      </a:lnTo>
                      <a:lnTo>
                        <a:pt x="626" y="55"/>
                      </a:lnTo>
                      <a:lnTo>
                        <a:pt x="636" y="60"/>
                      </a:lnTo>
                      <a:lnTo>
                        <a:pt x="641" y="45"/>
                      </a:lnTo>
                      <a:lnTo>
                        <a:pt x="666" y="39"/>
                      </a:lnTo>
                      <a:lnTo>
                        <a:pt x="678" y="2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0" name="Freeform 277"/>
                <p:cNvSpPr>
                  <a:spLocks/>
                </p:cNvSpPr>
                <p:nvPr/>
              </p:nvSpPr>
              <p:spPr bwMode="auto">
                <a:xfrm>
                  <a:off x="2059174" y="3396444"/>
                  <a:ext cx="301654" cy="317395"/>
                </a:xfrm>
                <a:custGeom>
                  <a:avLst/>
                  <a:gdLst>
                    <a:gd name="T0" fmla="*/ 2147483646 w 566"/>
                    <a:gd name="T1" fmla="*/ 2147483646 h 595"/>
                    <a:gd name="T2" fmla="*/ 2147483646 w 566"/>
                    <a:gd name="T3" fmla="*/ 2147483646 h 595"/>
                    <a:gd name="T4" fmla="*/ 2147483646 w 566"/>
                    <a:gd name="T5" fmla="*/ 2147483646 h 595"/>
                    <a:gd name="T6" fmla="*/ 2147483646 w 566"/>
                    <a:gd name="T7" fmla="*/ 2147483646 h 595"/>
                    <a:gd name="T8" fmla="*/ 2147483646 w 566"/>
                    <a:gd name="T9" fmla="*/ 2147483646 h 595"/>
                    <a:gd name="T10" fmla="*/ 2147483646 w 566"/>
                    <a:gd name="T11" fmla="*/ 2147483646 h 595"/>
                    <a:gd name="T12" fmla="*/ 2147483646 w 566"/>
                    <a:gd name="T13" fmla="*/ 2147483646 h 595"/>
                    <a:gd name="T14" fmla="*/ 2147483646 w 566"/>
                    <a:gd name="T15" fmla="*/ 2147483646 h 595"/>
                    <a:gd name="T16" fmla="*/ 2147483646 w 566"/>
                    <a:gd name="T17" fmla="*/ 2147483646 h 595"/>
                    <a:gd name="T18" fmla="*/ 2147483646 w 566"/>
                    <a:gd name="T19" fmla="*/ 2147483646 h 595"/>
                    <a:gd name="T20" fmla="*/ 2147483646 w 566"/>
                    <a:gd name="T21" fmla="*/ 2147483646 h 595"/>
                    <a:gd name="T22" fmla="*/ 2147483646 w 566"/>
                    <a:gd name="T23" fmla="*/ 2147483646 h 595"/>
                    <a:gd name="T24" fmla="*/ 2147483646 w 566"/>
                    <a:gd name="T25" fmla="*/ 2147483646 h 595"/>
                    <a:gd name="T26" fmla="*/ 0 w 566"/>
                    <a:gd name="T27" fmla="*/ 2147483646 h 595"/>
                    <a:gd name="T28" fmla="*/ 2147483646 w 566"/>
                    <a:gd name="T29" fmla="*/ 2147483646 h 595"/>
                    <a:gd name="T30" fmla="*/ 2147483646 w 566"/>
                    <a:gd name="T31" fmla="*/ 2147483646 h 595"/>
                    <a:gd name="T32" fmla="*/ 2147483646 w 566"/>
                    <a:gd name="T33" fmla="*/ 2147483646 h 595"/>
                    <a:gd name="T34" fmla="*/ 2147483646 w 566"/>
                    <a:gd name="T35" fmla="*/ 2147483646 h 595"/>
                    <a:gd name="T36" fmla="*/ 2147483646 w 566"/>
                    <a:gd name="T37" fmla="*/ 2147483646 h 595"/>
                    <a:gd name="T38" fmla="*/ 2147483646 w 566"/>
                    <a:gd name="T39" fmla="*/ 2147483646 h 595"/>
                    <a:gd name="T40" fmla="*/ 2147483646 w 566"/>
                    <a:gd name="T41" fmla="*/ 2147483646 h 595"/>
                    <a:gd name="T42" fmla="*/ 2147483646 w 566"/>
                    <a:gd name="T43" fmla="*/ 2147483646 h 595"/>
                    <a:gd name="T44" fmla="*/ 2147483646 w 566"/>
                    <a:gd name="T45" fmla="*/ 2147483646 h 595"/>
                    <a:gd name="T46" fmla="*/ 2147483646 w 566"/>
                    <a:gd name="T47" fmla="*/ 2147483646 h 595"/>
                    <a:gd name="T48" fmla="*/ 2147483646 w 566"/>
                    <a:gd name="T49" fmla="*/ 2147483646 h 595"/>
                    <a:gd name="T50" fmla="*/ 2147483646 w 566"/>
                    <a:gd name="T51" fmla="*/ 0 h 595"/>
                    <a:gd name="T52" fmla="*/ 2147483646 w 566"/>
                    <a:gd name="T53" fmla="*/ 2147483646 h 595"/>
                    <a:gd name="T54" fmla="*/ 2147483646 w 566"/>
                    <a:gd name="T55" fmla="*/ 2147483646 h 595"/>
                    <a:gd name="T56" fmla="*/ 2147483646 w 566"/>
                    <a:gd name="T57" fmla="*/ 2147483646 h 595"/>
                    <a:gd name="T58" fmla="*/ 2147483646 w 566"/>
                    <a:gd name="T59" fmla="*/ 2147483646 h 595"/>
                    <a:gd name="T60" fmla="*/ 2147483646 w 566"/>
                    <a:gd name="T61" fmla="*/ 2147483646 h 595"/>
                    <a:gd name="T62" fmla="*/ 2147483646 w 566"/>
                    <a:gd name="T63" fmla="*/ 2147483646 h 595"/>
                    <a:gd name="T64" fmla="*/ 2147483646 w 566"/>
                    <a:gd name="T65" fmla="*/ 2147483646 h 595"/>
                    <a:gd name="T66" fmla="*/ 2147483646 w 566"/>
                    <a:gd name="T67" fmla="*/ 2147483646 h 595"/>
                    <a:gd name="T68" fmla="*/ 2147483646 w 566"/>
                    <a:gd name="T69" fmla="*/ 2147483646 h 595"/>
                    <a:gd name="T70" fmla="*/ 2147483646 w 566"/>
                    <a:gd name="T71" fmla="*/ 2147483646 h 595"/>
                    <a:gd name="T72" fmla="*/ 2147483646 w 566"/>
                    <a:gd name="T73" fmla="*/ 2147483646 h 595"/>
                    <a:gd name="T74" fmla="*/ 2147483646 w 566"/>
                    <a:gd name="T75" fmla="*/ 2147483646 h 595"/>
                    <a:gd name="T76" fmla="*/ 2147483646 w 566"/>
                    <a:gd name="T77" fmla="*/ 2147483646 h 595"/>
                    <a:gd name="T78" fmla="*/ 2147483646 w 566"/>
                    <a:gd name="T79" fmla="*/ 2147483646 h 595"/>
                    <a:gd name="T80" fmla="*/ 2147483646 w 566"/>
                    <a:gd name="T81" fmla="*/ 2147483646 h 595"/>
                    <a:gd name="T82" fmla="*/ 2147483646 w 566"/>
                    <a:gd name="T83" fmla="*/ 2147483646 h 595"/>
                    <a:gd name="T84" fmla="*/ 2147483646 w 566"/>
                    <a:gd name="T85" fmla="*/ 2147483646 h 59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66"/>
                    <a:gd name="T130" fmla="*/ 0 h 595"/>
                    <a:gd name="T131" fmla="*/ 566 w 566"/>
                    <a:gd name="T132" fmla="*/ 595 h 59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66" h="595">
                      <a:moveTo>
                        <a:pt x="193" y="531"/>
                      </a:moveTo>
                      <a:lnTo>
                        <a:pt x="198" y="542"/>
                      </a:lnTo>
                      <a:lnTo>
                        <a:pt x="223" y="516"/>
                      </a:lnTo>
                      <a:lnTo>
                        <a:pt x="225" y="501"/>
                      </a:lnTo>
                      <a:lnTo>
                        <a:pt x="204" y="486"/>
                      </a:lnTo>
                      <a:lnTo>
                        <a:pt x="199" y="496"/>
                      </a:lnTo>
                      <a:lnTo>
                        <a:pt x="179" y="501"/>
                      </a:lnTo>
                      <a:lnTo>
                        <a:pt x="179" y="465"/>
                      </a:lnTo>
                      <a:lnTo>
                        <a:pt x="189" y="450"/>
                      </a:lnTo>
                      <a:lnTo>
                        <a:pt x="231" y="424"/>
                      </a:lnTo>
                      <a:lnTo>
                        <a:pt x="221" y="404"/>
                      </a:lnTo>
                      <a:lnTo>
                        <a:pt x="190" y="399"/>
                      </a:lnTo>
                      <a:lnTo>
                        <a:pt x="190" y="419"/>
                      </a:lnTo>
                      <a:lnTo>
                        <a:pt x="139" y="423"/>
                      </a:lnTo>
                      <a:lnTo>
                        <a:pt x="153" y="459"/>
                      </a:lnTo>
                      <a:lnTo>
                        <a:pt x="148" y="474"/>
                      </a:lnTo>
                      <a:lnTo>
                        <a:pt x="128" y="454"/>
                      </a:lnTo>
                      <a:lnTo>
                        <a:pt x="129" y="492"/>
                      </a:lnTo>
                      <a:lnTo>
                        <a:pt x="101" y="484"/>
                      </a:lnTo>
                      <a:lnTo>
                        <a:pt x="105" y="460"/>
                      </a:lnTo>
                      <a:lnTo>
                        <a:pt x="75" y="443"/>
                      </a:lnTo>
                      <a:lnTo>
                        <a:pt x="87" y="433"/>
                      </a:lnTo>
                      <a:lnTo>
                        <a:pt x="72" y="428"/>
                      </a:lnTo>
                      <a:lnTo>
                        <a:pt x="50" y="452"/>
                      </a:lnTo>
                      <a:lnTo>
                        <a:pt x="35" y="447"/>
                      </a:lnTo>
                      <a:lnTo>
                        <a:pt x="41" y="427"/>
                      </a:lnTo>
                      <a:lnTo>
                        <a:pt x="26" y="432"/>
                      </a:lnTo>
                      <a:lnTo>
                        <a:pt x="0" y="406"/>
                      </a:lnTo>
                      <a:lnTo>
                        <a:pt x="12" y="368"/>
                      </a:lnTo>
                      <a:lnTo>
                        <a:pt x="26" y="358"/>
                      </a:lnTo>
                      <a:lnTo>
                        <a:pt x="17" y="340"/>
                      </a:lnTo>
                      <a:lnTo>
                        <a:pt x="37" y="330"/>
                      </a:lnTo>
                      <a:lnTo>
                        <a:pt x="43" y="264"/>
                      </a:lnTo>
                      <a:lnTo>
                        <a:pt x="65" y="238"/>
                      </a:lnTo>
                      <a:lnTo>
                        <a:pt x="74" y="255"/>
                      </a:lnTo>
                      <a:lnTo>
                        <a:pt x="89" y="260"/>
                      </a:lnTo>
                      <a:lnTo>
                        <a:pt x="121" y="224"/>
                      </a:lnTo>
                      <a:lnTo>
                        <a:pt x="137" y="219"/>
                      </a:lnTo>
                      <a:lnTo>
                        <a:pt x="160" y="146"/>
                      </a:lnTo>
                      <a:lnTo>
                        <a:pt x="190" y="114"/>
                      </a:lnTo>
                      <a:lnTo>
                        <a:pt x="225" y="150"/>
                      </a:lnTo>
                      <a:lnTo>
                        <a:pt x="225" y="140"/>
                      </a:lnTo>
                      <a:lnTo>
                        <a:pt x="250" y="150"/>
                      </a:lnTo>
                      <a:lnTo>
                        <a:pt x="267" y="130"/>
                      </a:lnTo>
                      <a:lnTo>
                        <a:pt x="270" y="140"/>
                      </a:lnTo>
                      <a:lnTo>
                        <a:pt x="292" y="121"/>
                      </a:lnTo>
                      <a:lnTo>
                        <a:pt x="307" y="126"/>
                      </a:lnTo>
                      <a:lnTo>
                        <a:pt x="307" y="100"/>
                      </a:lnTo>
                      <a:lnTo>
                        <a:pt x="328" y="85"/>
                      </a:lnTo>
                      <a:lnTo>
                        <a:pt x="339" y="44"/>
                      </a:lnTo>
                      <a:lnTo>
                        <a:pt x="329" y="34"/>
                      </a:lnTo>
                      <a:lnTo>
                        <a:pt x="387" y="0"/>
                      </a:lnTo>
                      <a:lnTo>
                        <a:pt x="436" y="26"/>
                      </a:lnTo>
                      <a:lnTo>
                        <a:pt x="466" y="84"/>
                      </a:lnTo>
                      <a:lnTo>
                        <a:pt x="513" y="74"/>
                      </a:lnTo>
                      <a:lnTo>
                        <a:pt x="522" y="89"/>
                      </a:lnTo>
                      <a:lnTo>
                        <a:pt x="506" y="104"/>
                      </a:lnTo>
                      <a:lnTo>
                        <a:pt x="512" y="125"/>
                      </a:lnTo>
                      <a:lnTo>
                        <a:pt x="552" y="136"/>
                      </a:lnTo>
                      <a:lnTo>
                        <a:pt x="566" y="151"/>
                      </a:lnTo>
                      <a:lnTo>
                        <a:pt x="551" y="187"/>
                      </a:lnTo>
                      <a:lnTo>
                        <a:pt x="536" y="187"/>
                      </a:lnTo>
                      <a:lnTo>
                        <a:pt x="529" y="248"/>
                      </a:lnTo>
                      <a:lnTo>
                        <a:pt x="487" y="293"/>
                      </a:lnTo>
                      <a:lnTo>
                        <a:pt x="467" y="303"/>
                      </a:lnTo>
                      <a:lnTo>
                        <a:pt x="472" y="318"/>
                      </a:lnTo>
                      <a:lnTo>
                        <a:pt x="452" y="322"/>
                      </a:lnTo>
                      <a:lnTo>
                        <a:pt x="455" y="338"/>
                      </a:lnTo>
                      <a:lnTo>
                        <a:pt x="440" y="343"/>
                      </a:lnTo>
                      <a:lnTo>
                        <a:pt x="450" y="363"/>
                      </a:lnTo>
                      <a:lnTo>
                        <a:pt x="425" y="368"/>
                      </a:lnTo>
                      <a:lnTo>
                        <a:pt x="439" y="443"/>
                      </a:lnTo>
                      <a:lnTo>
                        <a:pt x="380" y="468"/>
                      </a:lnTo>
                      <a:lnTo>
                        <a:pt x="348" y="446"/>
                      </a:lnTo>
                      <a:lnTo>
                        <a:pt x="329" y="452"/>
                      </a:lnTo>
                      <a:lnTo>
                        <a:pt x="324" y="483"/>
                      </a:lnTo>
                      <a:lnTo>
                        <a:pt x="339" y="478"/>
                      </a:lnTo>
                      <a:lnTo>
                        <a:pt x="334" y="551"/>
                      </a:lnTo>
                      <a:lnTo>
                        <a:pt x="319" y="551"/>
                      </a:lnTo>
                      <a:lnTo>
                        <a:pt x="314" y="570"/>
                      </a:lnTo>
                      <a:lnTo>
                        <a:pt x="270" y="581"/>
                      </a:lnTo>
                      <a:lnTo>
                        <a:pt x="223" y="570"/>
                      </a:lnTo>
                      <a:lnTo>
                        <a:pt x="194" y="580"/>
                      </a:lnTo>
                      <a:lnTo>
                        <a:pt x="194" y="595"/>
                      </a:lnTo>
                      <a:lnTo>
                        <a:pt x="142" y="531"/>
                      </a:lnTo>
                      <a:lnTo>
                        <a:pt x="193" y="53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1" name="Freeform 278"/>
                <p:cNvSpPr>
                  <a:spLocks/>
                </p:cNvSpPr>
                <p:nvPr/>
              </p:nvSpPr>
              <p:spPr bwMode="auto">
                <a:xfrm>
                  <a:off x="1713067" y="3340899"/>
                  <a:ext cx="192106" cy="184089"/>
                </a:xfrm>
                <a:custGeom>
                  <a:avLst/>
                  <a:gdLst>
                    <a:gd name="T0" fmla="*/ 2147483646 w 364"/>
                    <a:gd name="T1" fmla="*/ 2147483646 h 344"/>
                    <a:gd name="T2" fmla="*/ 2147483646 w 364"/>
                    <a:gd name="T3" fmla="*/ 2147483646 h 344"/>
                    <a:gd name="T4" fmla="*/ 2147483646 w 364"/>
                    <a:gd name="T5" fmla="*/ 2147483646 h 344"/>
                    <a:gd name="T6" fmla="*/ 2147483646 w 364"/>
                    <a:gd name="T7" fmla="*/ 2147483646 h 344"/>
                    <a:gd name="T8" fmla="*/ 2147483646 w 364"/>
                    <a:gd name="T9" fmla="*/ 2147483646 h 344"/>
                    <a:gd name="T10" fmla="*/ 2147483646 w 364"/>
                    <a:gd name="T11" fmla="*/ 2147483646 h 344"/>
                    <a:gd name="T12" fmla="*/ 2147483646 w 364"/>
                    <a:gd name="T13" fmla="*/ 0 h 344"/>
                    <a:gd name="T14" fmla="*/ 2147483646 w 364"/>
                    <a:gd name="T15" fmla="*/ 2147483646 h 344"/>
                    <a:gd name="T16" fmla="*/ 2147483646 w 364"/>
                    <a:gd name="T17" fmla="*/ 2147483646 h 344"/>
                    <a:gd name="T18" fmla="*/ 2147483646 w 364"/>
                    <a:gd name="T19" fmla="*/ 2147483646 h 344"/>
                    <a:gd name="T20" fmla="*/ 2147483646 w 364"/>
                    <a:gd name="T21" fmla="*/ 2147483646 h 344"/>
                    <a:gd name="T22" fmla="*/ 2147483646 w 364"/>
                    <a:gd name="T23" fmla="*/ 2147483646 h 344"/>
                    <a:gd name="T24" fmla="*/ 2147483646 w 364"/>
                    <a:gd name="T25" fmla="*/ 2147483646 h 344"/>
                    <a:gd name="T26" fmla="*/ 2147483646 w 364"/>
                    <a:gd name="T27" fmla="*/ 2147483646 h 344"/>
                    <a:gd name="T28" fmla="*/ 2147483646 w 364"/>
                    <a:gd name="T29" fmla="*/ 2147483646 h 344"/>
                    <a:gd name="T30" fmla="*/ 2147483646 w 364"/>
                    <a:gd name="T31" fmla="*/ 2147483646 h 344"/>
                    <a:gd name="T32" fmla="*/ 2147483646 w 364"/>
                    <a:gd name="T33" fmla="*/ 2147483646 h 344"/>
                    <a:gd name="T34" fmla="*/ 2147483646 w 364"/>
                    <a:gd name="T35" fmla="*/ 2147483646 h 344"/>
                    <a:gd name="T36" fmla="*/ 2147483646 w 364"/>
                    <a:gd name="T37" fmla="*/ 2147483646 h 344"/>
                    <a:gd name="T38" fmla="*/ 2147483646 w 364"/>
                    <a:gd name="T39" fmla="*/ 2147483646 h 344"/>
                    <a:gd name="T40" fmla="*/ 2147483646 w 364"/>
                    <a:gd name="T41" fmla="*/ 2147483646 h 344"/>
                    <a:gd name="T42" fmla="*/ 2147483646 w 364"/>
                    <a:gd name="T43" fmla="*/ 2147483646 h 344"/>
                    <a:gd name="T44" fmla="*/ 2147483646 w 364"/>
                    <a:gd name="T45" fmla="*/ 2147483646 h 344"/>
                    <a:gd name="T46" fmla="*/ 2147483646 w 364"/>
                    <a:gd name="T47" fmla="*/ 2147483646 h 344"/>
                    <a:gd name="T48" fmla="*/ 2147483646 w 364"/>
                    <a:gd name="T49" fmla="*/ 2147483646 h 344"/>
                    <a:gd name="T50" fmla="*/ 2147483646 w 364"/>
                    <a:gd name="T51" fmla="*/ 2147483646 h 344"/>
                    <a:gd name="T52" fmla="*/ 2147483646 w 364"/>
                    <a:gd name="T53" fmla="*/ 2147483646 h 344"/>
                    <a:gd name="T54" fmla="*/ 2147483646 w 364"/>
                    <a:gd name="T55" fmla="*/ 2147483646 h 344"/>
                    <a:gd name="T56" fmla="*/ 2147483646 w 364"/>
                    <a:gd name="T57" fmla="*/ 2147483646 h 344"/>
                    <a:gd name="T58" fmla="*/ 2147483646 w 364"/>
                    <a:gd name="T59" fmla="*/ 2147483646 h 344"/>
                    <a:gd name="T60" fmla="*/ 2147483646 w 364"/>
                    <a:gd name="T61" fmla="*/ 2147483646 h 344"/>
                    <a:gd name="T62" fmla="*/ 2147483646 w 364"/>
                    <a:gd name="T63" fmla="*/ 2147483646 h 344"/>
                    <a:gd name="T64" fmla="*/ 2147483646 w 364"/>
                    <a:gd name="T65" fmla="*/ 2147483646 h 344"/>
                    <a:gd name="T66" fmla="*/ 2147483646 w 364"/>
                    <a:gd name="T67" fmla="*/ 2147483646 h 344"/>
                    <a:gd name="T68" fmla="*/ 2147483646 w 364"/>
                    <a:gd name="T69" fmla="*/ 2147483646 h 344"/>
                    <a:gd name="T70" fmla="*/ 2147483646 w 364"/>
                    <a:gd name="T71" fmla="*/ 2147483646 h 344"/>
                    <a:gd name="T72" fmla="*/ 2147483646 w 364"/>
                    <a:gd name="T73" fmla="*/ 2147483646 h 344"/>
                    <a:gd name="T74" fmla="*/ 2147483646 w 364"/>
                    <a:gd name="T75" fmla="*/ 2147483646 h 344"/>
                    <a:gd name="T76" fmla="*/ 2147483646 w 364"/>
                    <a:gd name="T77" fmla="*/ 2147483646 h 344"/>
                    <a:gd name="T78" fmla="*/ 2147483646 w 364"/>
                    <a:gd name="T79" fmla="*/ 2147483646 h 344"/>
                    <a:gd name="T80" fmla="*/ 0 w 364"/>
                    <a:gd name="T81" fmla="*/ 2147483646 h 344"/>
                    <a:gd name="T82" fmla="*/ 0 w 364"/>
                    <a:gd name="T83" fmla="*/ 2147483646 h 344"/>
                    <a:gd name="T84" fmla="*/ 2147483646 w 364"/>
                    <a:gd name="T85" fmla="*/ 2147483646 h 344"/>
                    <a:gd name="T86" fmla="*/ 2147483646 w 364"/>
                    <a:gd name="T87" fmla="*/ 2147483646 h 344"/>
                    <a:gd name="T88" fmla="*/ 2147483646 w 364"/>
                    <a:gd name="T89" fmla="*/ 2147483646 h 344"/>
                    <a:gd name="T90" fmla="*/ 2147483646 w 364"/>
                    <a:gd name="T91" fmla="*/ 2147483646 h 344"/>
                    <a:gd name="T92" fmla="*/ 2147483646 w 364"/>
                    <a:gd name="T93" fmla="*/ 2147483646 h 344"/>
                    <a:gd name="T94" fmla="*/ 2147483646 w 364"/>
                    <a:gd name="T95" fmla="*/ 2147483646 h 3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64"/>
                    <a:gd name="T145" fmla="*/ 0 h 344"/>
                    <a:gd name="T146" fmla="*/ 364 w 364"/>
                    <a:gd name="T147" fmla="*/ 344 h 34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64" h="344">
                      <a:moveTo>
                        <a:pt x="63" y="114"/>
                      </a:moveTo>
                      <a:lnTo>
                        <a:pt x="121" y="123"/>
                      </a:lnTo>
                      <a:lnTo>
                        <a:pt x="113" y="75"/>
                      </a:lnTo>
                      <a:lnTo>
                        <a:pt x="125" y="47"/>
                      </a:lnTo>
                      <a:lnTo>
                        <a:pt x="160" y="42"/>
                      </a:lnTo>
                      <a:lnTo>
                        <a:pt x="160" y="15"/>
                      </a:lnTo>
                      <a:lnTo>
                        <a:pt x="196" y="0"/>
                      </a:lnTo>
                      <a:lnTo>
                        <a:pt x="252" y="40"/>
                      </a:lnTo>
                      <a:lnTo>
                        <a:pt x="257" y="56"/>
                      </a:lnTo>
                      <a:lnTo>
                        <a:pt x="348" y="66"/>
                      </a:lnTo>
                      <a:lnTo>
                        <a:pt x="361" y="95"/>
                      </a:lnTo>
                      <a:lnTo>
                        <a:pt x="340" y="127"/>
                      </a:lnTo>
                      <a:lnTo>
                        <a:pt x="358" y="151"/>
                      </a:lnTo>
                      <a:lnTo>
                        <a:pt x="350" y="187"/>
                      </a:lnTo>
                      <a:lnTo>
                        <a:pt x="364" y="237"/>
                      </a:lnTo>
                      <a:lnTo>
                        <a:pt x="339" y="246"/>
                      </a:lnTo>
                      <a:lnTo>
                        <a:pt x="329" y="236"/>
                      </a:lnTo>
                      <a:lnTo>
                        <a:pt x="303" y="241"/>
                      </a:lnTo>
                      <a:lnTo>
                        <a:pt x="293" y="230"/>
                      </a:lnTo>
                      <a:lnTo>
                        <a:pt x="278" y="234"/>
                      </a:lnTo>
                      <a:lnTo>
                        <a:pt x="273" y="260"/>
                      </a:lnTo>
                      <a:lnTo>
                        <a:pt x="211" y="253"/>
                      </a:lnTo>
                      <a:lnTo>
                        <a:pt x="201" y="243"/>
                      </a:lnTo>
                      <a:lnTo>
                        <a:pt x="190" y="269"/>
                      </a:lnTo>
                      <a:lnTo>
                        <a:pt x="205" y="279"/>
                      </a:lnTo>
                      <a:lnTo>
                        <a:pt x="215" y="269"/>
                      </a:lnTo>
                      <a:lnTo>
                        <a:pt x="220" y="280"/>
                      </a:lnTo>
                      <a:lnTo>
                        <a:pt x="199" y="335"/>
                      </a:lnTo>
                      <a:lnTo>
                        <a:pt x="193" y="315"/>
                      </a:lnTo>
                      <a:lnTo>
                        <a:pt x="183" y="315"/>
                      </a:lnTo>
                      <a:lnTo>
                        <a:pt x="173" y="335"/>
                      </a:lnTo>
                      <a:lnTo>
                        <a:pt x="163" y="340"/>
                      </a:lnTo>
                      <a:lnTo>
                        <a:pt x="153" y="325"/>
                      </a:lnTo>
                      <a:lnTo>
                        <a:pt x="132" y="344"/>
                      </a:lnTo>
                      <a:lnTo>
                        <a:pt x="127" y="318"/>
                      </a:lnTo>
                      <a:lnTo>
                        <a:pt x="112" y="318"/>
                      </a:lnTo>
                      <a:lnTo>
                        <a:pt x="103" y="298"/>
                      </a:lnTo>
                      <a:lnTo>
                        <a:pt x="68" y="313"/>
                      </a:lnTo>
                      <a:lnTo>
                        <a:pt x="19" y="287"/>
                      </a:lnTo>
                      <a:lnTo>
                        <a:pt x="3" y="261"/>
                      </a:lnTo>
                      <a:lnTo>
                        <a:pt x="0" y="236"/>
                      </a:lnTo>
                      <a:lnTo>
                        <a:pt x="0" y="215"/>
                      </a:lnTo>
                      <a:lnTo>
                        <a:pt x="10" y="210"/>
                      </a:lnTo>
                      <a:lnTo>
                        <a:pt x="26" y="154"/>
                      </a:lnTo>
                      <a:lnTo>
                        <a:pt x="11" y="169"/>
                      </a:lnTo>
                      <a:lnTo>
                        <a:pt x="1" y="169"/>
                      </a:lnTo>
                      <a:lnTo>
                        <a:pt x="1" y="149"/>
                      </a:lnTo>
                      <a:lnTo>
                        <a:pt x="63" y="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2" name="Freeform 279"/>
                <p:cNvSpPr>
                  <a:spLocks/>
                </p:cNvSpPr>
                <p:nvPr/>
              </p:nvSpPr>
              <p:spPr bwMode="auto">
                <a:xfrm>
                  <a:off x="1533662" y="3109200"/>
                  <a:ext cx="515985" cy="311047"/>
                </a:xfrm>
                <a:custGeom>
                  <a:avLst/>
                  <a:gdLst>
                    <a:gd name="T0" fmla="*/ 2147483646 w 973"/>
                    <a:gd name="T1" fmla="*/ 2147483646 h 579"/>
                    <a:gd name="T2" fmla="*/ 2147483646 w 973"/>
                    <a:gd name="T3" fmla="*/ 2147483646 h 579"/>
                    <a:gd name="T4" fmla="*/ 2147483646 w 973"/>
                    <a:gd name="T5" fmla="*/ 2147483646 h 579"/>
                    <a:gd name="T6" fmla="*/ 2147483646 w 973"/>
                    <a:gd name="T7" fmla="*/ 2147483646 h 579"/>
                    <a:gd name="T8" fmla="*/ 2147483646 w 973"/>
                    <a:gd name="T9" fmla="*/ 2147483646 h 579"/>
                    <a:gd name="T10" fmla="*/ 2147483646 w 973"/>
                    <a:gd name="T11" fmla="*/ 2147483646 h 579"/>
                    <a:gd name="T12" fmla="*/ 2147483646 w 973"/>
                    <a:gd name="T13" fmla="*/ 2147483646 h 579"/>
                    <a:gd name="T14" fmla="*/ 2147483646 w 973"/>
                    <a:gd name="T15" fmla="*/ 2147483646 h 579"/>
                    <a:gd name="T16" fmla="*/ 2147483646 w 973"/>
                    <a:gd name="T17" fmla="*/ 2147483646 h 579"/>
                    <a:gd name="T18" fmla="*/ 2147483646 w 973"/>
                    <a:gd name="T19" fmla="*/ 2147483646 h 579"/>
                    <a:gd name="T20" fmla="*/ 2147483646 w 973"/>
                    <a:gd name="T21" fmla="*/ 2147483646 h 579"/>
                    <a:gd name="T22" fmla="*/ 2147483646 w 973"/>
                    <a:gd name="T23" fmla="*/ 2147483646 h 579"/>
                    <a:gd name="T24" fmla="*/ 0 w 973"/>
                    <a:gd name="T25" fmla="*/ 2147483646 h 579"/>
                    <a:gd name="T26" fmla="*/ 2147483646 w 973"/>
                    <a:gd name="T27" fmla="*/ 2147483646 h 579"/>
                    <a:gd name="T28" fmla="*/ 2147483646 w 973"/>
                    <a:gd name="T29" fmla="*/ 2147483646 h 579"/>
                    <a:gd name="T30" fmla="*/ 2147483646 w 973"/>
                    <a:gd name="T31" fmla="*/ 2147483646 h 579"/>
                    <a:gd name="T32" fmla="*/ 2147483646 w 973"/>
                    <a:gd name="T33" fmla="*/ 2147483646 h 579"/>
                    <a:gd name="T34" fmla="*/ 2147483646 w 973"/>
                    <a:gd name="T35" fmla="*/ 2147483646 h 579"/>
                    <a:gd name="T36" fmla="*/ 2147483646 w 973"/>
                    <a:gd name="T37" fmla="*/ 2147483646 h 579"/>
                    <a:gd name="T38" fmla="*/ 2147483646 w 973"/>
                    <a:gd name="T39" fmla="*/ 2147483646 h 579"/>
                    <a:gd name="T40" fmla="*/ 2147483646 w 973"/>
                    <a:gd name="T41" fmla="*/ 2147483646 h 579"/>
                    <a:gd name="T42" fmla="*/ 2147483646 w 973"/>
                    <a:gd name="T43" fmla="*/ 2147483646 h 579"/>
                    <a:gd name="T44" fmla="*/ 2147483646 w 973"/>
                    <a:gd name="T45" fmla="*/ 2147483646 h 579"/>
                    <a:gd name="T46" fmla="*/ 2147483646 w 973"/>
                    <a:gd name="T47" fmla="*/ 2147483646 h 579"/>
                    <a:gd name="T48" fmla="*/ 2147483646 w 973"/>
                    <a:gd name="T49" fmla="*/ 2147483646 h 579"/>
                    <a:gd name="T50" fmla="*/ 2147483646 w 973"/>
                    <a:gd name="T51" fmla="*/ 2147483646 h 579"/>
                    <a:gd name="T52" fmla="*/ 2147483646 w 973"/>
                    <a:gd name="T53" fmla="*/ 2147483646 h 579"/>
                    <a:gd name="T54" fmla="*/ 2147483646 w 973"/>
                    <a:gd name="T55" fmla="*/ 2147483646 h 579"/>
                    <a:gd name="T56" fmla="*/ 2147483646 w 973"/>
                    <a:gd name="T57" fmla="*/ 2147483646 h 579"/>
                    <a:gd name="T58" fmla="*/ 2147483646 w 973"/>
                    <a:gd name="T59" fmla="*/ 2147483646 h 579"/>
                    <a:gd name="T60" fmla="*/ 2147483646 w 973"/>
                    <a:gd name="T61" fmla="*/ 2147483646 h 579"/>
                    <a:gd name="T62" fmla="*/ 2147483646 w 973"/>
                    <a:gd name="T63" fmla="*/ 2147483646 h 579"/>
                    <a:gd name="T64" fmla="*/ 2147483646 w 973"/>
                    <a:gd name="T65" fmla="*/ 2147483646 h 579"/>
                    <a:gd name="T66" fmla="*/ 2147483646 w 973"/>
                    <a:gd name="T67" fmla="*/ 2147483646 h 579"/>
                    <a:gd name="T68" fmla="*/ 2147483646 w 973"/>
                    <a:gd name="T69" fmla="*/ 2147483646 h 579"/>
                    <a:gd name="T70" fmla="*/ 2147483646 w 973"/>
                    <a:gd name="T71" fmla="*/ 2147483646 h 579"/>
                    <a:gd name="T72" fmla="*/ 2147483646 w 973"/>
                    <a:gd name="T73" fmla="*/ 2147483646 h 579"/>
                    <a:gd name="T74" fmla="*/ 2147483646 w 973"/>
                    <a:gd name="T75" fmla="*/ 2147483646 h 579"/>
                    <a:gd name="T76" fmla="*/ 2147483646 w 973"/>
                    <a:gd name="T77" fmla="*/ 2147483646 h 579"/>
                    <a:gd name="T78" fmla="*/ 2147483646 w 973"/>
                    <a:gd name="T79" fmla="*/ 2147483646 h 579"/>
                    <a:gd name="T80" fmla="*/ 2147483646 w 973"/>
                    <a:gd name="T81" fmla="*/ 2147483646 h 579"/>
                    <a:gd name="T82" fmla="*/ 2147483646 w 973"/>
                    <a:gd name="T83" fmla="*/ 2147483646 h 579"/>
                    <a:gd name="T84" fmla="*/ 2147483646 w 973"/>
                    <a:gd name="T85" fmla="*/ 2147483646 h 579"/>
                    <a:gd name="T86" fmla="*/ 2147483646 w 973"/>
                    <a:gd name="T87" fmla="*/ 2147483646 h 579"/>
                    <a:gd name="T88" fmla="*/ 2147483646 w 973"/>
                    <a:gd name="T89" fmla="*/ 2147483646 h 579"/>
                    <a:gd name="T90" fmla="*/ 2147483646 w 973"/>
                    <a:gd name="T91" fmla="*/ 2147483646 h 579"/>
                    <a:gd name="T92" fmla="*/ 2147483646 w 973"/>
                    <a:gd name="T93" fmla="*/ 2147483646 h 579"/>
                    <a:gd name="T94" fmla="*/ 2147483646 w 973"/>
                    <a:gd name="T95" fmla="*/ 2147483646 h 579"/>
                    <a:gd name="T96" fmla="*/ 2147483646 w 973"/>
                    <a:gd name="T97" fmla="*/ 2147483646 h 579"/>
                    <a:gd name="T98" fmla="*/ 2147483646 w 973"/>
                    <a:gd name="T99" fmla="*/ 2147483646 h 579"/>
                    <a:gd name="T100" fmla="*/ 2147483646 w 973"/>
                    <a:gd name="T101" fmla="*/ 2147483646 h 579"/>
                    <a:gd name="T102" fmla="*/ 2147483646 w 973"/>
                    <a:gd name="T103" fmla="*/ 2147483646 h 579"/>
                    <a:gd name="T104" fmla="*/ 2147483646 w 973"/>
                    <a:gd name="T105" fmla="*/ 2147483646 h 579"/>
                    <a:gd name="T106" fmla="*/ 2147483646 w 973"/>
                    <a:gd name="T107" fmla="*/ 2147483646 h 579"/>
                    <a:gd name="T108" fmla="*/ 2147483646 w 973"/>
                    <a:gd name="T109" fmla="*/ 2147483646 h 579"/>
                    <a:gd name="T110" fmla="*/ 2147483646 w 973"/>
                    <a:gd name="T111" fmla="*/ 2147483646 h 579"/>
                    <a:gd name="T112" fmla="*/ 2147483646 w 973"/>
                    <a:gd name="T113" fmla="*/ 2147483646 h 579"/>
                    <a:gd name="T114" fmla="*/ 2147483646 w 973"/>
                    <a:gd name="T115" fmla="*/ 2147483646 h 579"/>
                    <a:gd name="T116" fmla="*/ 2147483646 w 973"/>
                    <a:gd name="T117" fmla="*/ 2147483646 h 579"/>
                    <a:gd name="T118" fmla="*/ 2147483646 w 973"/>
                    <a:gd name="T119" fmla="*/ 2147483646 h 5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3"/>
                    <a:gd name="T181" fmla="*/ 0 h 579"/>
                    <a:gd name="T182" fmla="*/ 973 w 973"/>
                    <a:gd name="T183" fmla="*/ 579 h 5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3" h="579">
                      <a:moveTo>
                        <a:pt x="553" y="10"/>
                      </a:moveTo>
                      <a:lnTo>
                        <a:pt x="552" y="20"/>
                      </a:lnTo>
                      <a:lnTo>
                        <a:pt x="501" y="14"/>
                      </a:lnTo>
                      <a:lnTo>
                        <a:pt x="491" y="55"/>
                      </a:lnTo>
                      <a:lnTo>
                        <a:pt x="450" y="64"/>
                      </a:lnTo>
                      <a:lnTo>
                        <a:pt x="419" y="38"/>
                      </a:lnTo>
                      <a:lnTo>
                        <a:pt x="389" y="27"/>
                      </a:lnTo>
                      <a:lnTo>
                        <a:pt x="389" y="16"/>
                      </a:lnTo>
                      <a:lnTo>
                        <a:pt x="358" y="32"/>
                      </a:lnTo>
                      <a:lnTo>
                        <a:pt x="363" y="47"/>
                      </a:lnTo>
                      <a:lnTo>
                        <a:pt x="322" y="61"/>
                      </a:lnTo>
                      <a:lnTo>
                        <a:pt x="302" y="46"/>
                      </a:lnTo>
                      <a:lnTo>
                        <a:pt x="292" y="56"/>
                      </a:lnTo>
                      <a:lnTo>
                        <a:pt x="292" y="122"/>
                      </a:lnTo>
                      <a:lnTo>
                        <a:pt x="255" y="106"/>
                      </a:lnTo>
                      <a:lnTo>
                        <a:pt x="216" y="120"/>
                      </a:lnTo>
                      <a:lnTo>
                        <a:pt x="156" y="113"/>
                      </a:lnTo>
                      <a:lnTo>
                        <a:pt x="116" y="130"/>
                      </a:lnTo>
                      <a:lnTo>
                        <a:pt x="99" y="149"/>
                      </a:lnTo>
                      <a:lnTo>
                        <a:pt x="86" y="140"/>
                      </a:lnTo>
                      <a:lnTo>
                        <a:pt x="37" y="148"/>
                      </a:lnTo>
                      <a:lnTo>
                        <a:pt x="11" y="167"/>
                      </a:lnTo>
                      <a:lnTo>
                        <a:pt x="6" y="178"/>
                      </a:lnTo>
                      <a:lnTo>
                        <a:pt x="16" y="178"/>
                      </a:lnTo>
                      <a:lnTo>
                        <a:pt x="16" y="183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35" y="229"/>
                      </a:lnTo>
                      <a:lnTo>
                        <a:pt x="35" y="250"/>
                      </a:lnTo>
                      <a:lnTo>
                        <a:pt x="14" y="260"/>
                      </a:lnTo>
                      <a:lnTo>
                        <a:pt x="19" y="265"/>
                      </a:lnTo>
                      <a:lnTo>
                        <a:pt x="19" y="291"/>
                      </a:lnTo>
                      <a:lnTo>
                        <a:pt x="39" y="297"/>
                      </a:lnTo>
                      <a:lnTo>
                        <a:pt x="43" y="328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4" y="334"/>
                      </a:lnTo>
                      <a:lnTo>
                        <a:pt x="109" y="359"/>
                      </a:lnTo>
                      <a:lnTo>
                        <a:pt x="99" y="370"/>
                      </a:lnTo>
                      <a:lnTo>
                        <a:pt x="118" y="405"/>
                      </a:lnTo>
                      <a:lnTo>
                        <a:pt x="112" y="431"/>
                      </a:lnTo>
                      <a:lnTo>
                        <a:pt x="127" y="431"/>
                      </a:lnTo>
                      <a:lnTo>
                        <a:pt x="127" y="441"/>
                      </a:lnTo>
                      <a:lnTo>
                        <a:pt x="112" y="456"/>
                      </a:lnTo>
                      <a:lnTo>
                        <a:pt x="111" y="482"/>
                      </a:lnTo>
                      <a:lnTo>
                        <a:pt x="146" y="519"/>
                      </a:lnTo>
                      <a:lnTo>
                        <a:pt x="126" y="518"/>
                      </a:lnTo>
                      <a:lnTo>
                        <a:pt x="131" y="528"/>
                      </a:lnTo>
                      <a:lnTo>
                        <a:pt x="151" y="534"/>
                      </a:lnTo>
                      <a:lnTo>
                        <a:pt x="155" y="560"/>
                      </a:lnTo>
                      <a:lnTo>
                        <a:pt x="176" y="575"/>
                      </a:lnTo>
                      <a:lnTo>
                        <a:pt x="181" y="560"/>
                      </a:lnTo>
                      <a:lnTo>
                        <a:pt x="207" y="535"/>
                      </a:lnTo>
                      <a:lnTo>
                        <a:pt x="228" y="525"/>
                      </a:lnTo>
                      <a:lnTo>
                        <a:pt x="223" y="541"/>
                      </a:lnTo>
                      <a:lnTo>
                        <a:pt x="248" y="525"/>
                      </a:lnTo>
                      <a:lnTo>
                        <a:pt x="253" y="535"/>
                      </a:lnTo>
                      <a:lnTo>
                        <a:pt x="330" y="516"/>
                      </a:lnTo>
                      <a:lnTo>
                        <a:pt x="345" y="538"/>
                      </a:lnTo>
                      <a:lnTo>
                        <a:pt x="325" y="547"/>
                      </a:lnTo>
                      <a:lnTo>
                        <a:pt x="313" y="557"/>
                      </a:lnTo>
                      <a:lnTo>
                        <a:pt x="339" y="579"/>
                      </a:lnTo>
                      <a:lnTo>
                        <a:pt x="401" y="544"/>
                      </a:lnTo>
                      <a:lnTo>
                        <a:pt x="459" y="553"/>
                      </a:lnTo>
                      <a:lnTo>
                        <a:pt x="451" y="505"/>
                      </a:lnTo>
                      <a:lnTo>
                        <a:pt x="463" y="477"/>
                      </a:lnTo>
                      <a:lnTo>
                        <a:pt x="498" y="472"/>
                      </a:lnTo>
                      <a:lnTo>
                        <a:pt x="498" y="445"/>
                      </a:lnTo>
                      <a:lnTo>
                        <a:pt x="534" y="430"/>
                      </a:lnTo>
                      <a:lnTo>
                        <a:pt x="529" y="379"/>
                      </a:lnTo>
                      <a:lnTo>
                        <a:pt x="571" y="357"/>
                      </a:lnTo>
                      <a:lnTo>
                        <a:pt x="556" y="342"/>
                      </a:lnTo>
                      <a:lnTo>
                        <a:pt x="562" y="321"/>
                      </a:lnTo>
                      <a:lnTo>
                        <a:pt x="552" y="316"/>
                      </a:lnTo>
                      <a:lnTo>
                        <a:pt x="562" y="301"/>
                      </a:lnTo>
                      <a:lnTo>
                        <a:pt x="598" y="317"/>
                      </a:lnTo>
                      <a:lnTo>
                        <a:pt x="649" y="292"/>
                      </a:lnTo>
                      <a:lnTo>
                        <a:pt x="674" y="319"/>
                      </a:lnTo>
                      <a:lnTo>
                        <a:pt x="695" y="314"/>
                      </a:lnTo>
                      <a:lnTo>
                        <a:pt x="714" y="340"/>
                      </a:lnTo>
                      <a:lnTo>
                        <a:pt x="751" y="325"/>
                      </a:lnTo>
                      <a:lnTo>
                        <a:pt x="756" y="305"/>
                      </a:lnTo>
                      <a:lnTo>
                        <a:pt x="761" y="305"/>
                      </a:lnTo>
                      <a:lnTo>
                        <a:pt x="761" y="315"/>
                      </a:lnTo>
                      <a:lnTo>
                        <a:pt x="766" y="320"/>
                      </a:lnTo>
                      <a:lnTo>
                        <a:pt x="781" y="311"/>
                      </a:lnTo>
                      <a:lnTo>
                        <a:pt x="776" y="291"/>
                      </a:lnTo>
                      <a:lnTo>
                        <a:pt x="781" y="275"/>
                      </a:lnTo>
                      <a:lnTo>
                        <a:pt x="813" y="270"/>
                      </a:lnTo>
                      <a:lnTo>
                        <a:pt x="873" y="302"/>
                      </a:lnTo>
                      <a:lnTo>
                        <a:pt x="868" y="307"/>
                      </a:lnTo>
                      <a:lnTo>
                        <a:pt x="873" y="317"/>
                      </a:lnTo>
                      <a:lnTo>
                        <a:pt x="883" y="307"/>
                      </a:lnTo>
                      <a:lnTo>
                        <a:pt x="894" y="312"/>
                      </a:lnTo>
                      <a:lnTo>
                        <a:pt x="924" y="293"/>
                      </a:lnTo>
                      <a:lnTo>
                        <a:pt x="950" y="288"/>
                      </a:lnTo>
                      <a:lnTo>
                        <a:pt x="971" y="297"/>
                      </a:lnTo>
                      <a:lnTo>
                        <a:pt x="973" y="269"/>
                      </a:lnTo>
                      <a:lnTo>
                        <a:pt x="957" y="246"/>
                      </a:lnTo>
                      <a:lnTo>
                        <a:pt x="965" y="238"/>
                      </a:lnTo>
                      <a:lnTo>
                        <a:pt x="919" y="196"/>
                      </a:lnTo>
                      <a:lnTo>
                        <a:pt x="885" y="150"/>
                      </a:lnTo>
                      <a:lnTo>
                        <a:pt x="885" y="140"/>
                      </a:lnTo>
                      <a:lnTo>
                        <a:pt x="867" y="134"/>
                      </a:lnTo>
                      <a:lnTo>
                        <a:pt x="826" y="102"/>
                      </a:lnTo>
                      <a:lnTo>
                        <a:pt x="795" y="102"/>
                      </a:lnTo>
                      <a:lnTo>
                        <a:pt x="785" y="87"/>
                      </a:lnTo>
                      <a:lnTo>
                        <a:pt x="797" y="71"/>
                      </a:lnTo>
                      <a:lnTo>
                        <a:pt x="781" y="60"/>
                      </a:lnTo>
                      <a:lnTo>
                        <a:pt x="787" y="41"/>
                      </a:lnTo>
                      <a:lnTo>
                        <a:pt x="757" y="14"/>
                      </a:lnTo>
                      <a:lnTo>
                        <a:pt x="737" y="19"/>
                      </a:lnTo>
                      <a:lnTo>
                        <a:pt x="725" y="44"/>
                      </a:lnTo>
                      <a:lnTo>
                        <a:pt x="684" y="58"/>
                      </a:lnTo>
                      <a:lnTo>
                        <a:pt x="674" y="43"/>
                      </a:lnTo>
                      <a:lnTo>
                        <a:pt x="654" y="47"/>
                      </a:lnTo>
                      <a:lnTo>
                        <a:pt x="598" y="37"/>
                      </a:lnTo>
                      <a:lnTo>
                        <a:pt x="567" y="20"/>
                      </a:lnTo>
                      <a:lnTo>
                        <a:pt x="568" y="0"/>
                      </a:lnTo>
                      <a:lnTo>
                        <a:pt x="55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3" name="Freeform 280"/>
                <p:cNvSpPr>
                  <a:spLocks/>
                </p:cNvSpPr>
                <p:nvPr/>
              </p:nvSpPr>
              <p:spPr bwMode="auto">
                <a:xfrm>
                  <a:off x="1814676" y="3266312"/>
                  <a:ext cx="246086" cy="223763"/>
                </a:xfrm>
                <a:custGeom>
                  <a:avLst/>
                  <a:gdLst>
                    <a:gd name="T0" fmla="*/ 2147483646 w 467"/>
                    <a:gd name="T1" fmla="*/ 2147483646 h 419"/>
                    <a:gd name="T2" fmla="*/ 2147483646 w 467"/>
                    <a:gd name="T3" fmla="*/ 2147483646 h 419"/>
                    <a:gd name="T4" fmla="*/ 2147483646 w 467"/>
                    <a:gd name="T5" fmla="*/ 2147483646 h 419"/>
                    <a:gd name="T6" fmla="*/ 2147483646 w 467"/>
                    <a:gd name="T7" fmla="*/ 0 h 419"/>
                    <a:gd name="T8" fmla="*/ 2147483646 w 467"/>
                    <a:gd name="T9" fmla="*/ 2147483646 h 419"/>
                    <a:gd name="T10" fmla="*/ 2147483646 w 467"/>
                    <a:gd name="T11" fmla="*/ 2147483646 h 419"/>
                    <a:gd name="T12" fmla="*/ 2147483646 w 467"/>
                    <a:gd name="T13" fmla="*/ 2147483646 h 419"/>
                    <a:gd name="T14" fmla="*/ 2147483646 w 467"/>
                    <a:gd name="T15" fmla="*/ 2147483646 h 419"/>
                    <a:gd name="T16" fmla="*/ 2147483646 w 467"/>
                    <a:gd name="T17" fmla="*/ 2147483646 h 419"/>
                    <a:gd name="T18" fmla="*/ 2147483646 w 467"/>
                    <a:gd name="T19" fmla="*/ 2147483646 h 419"/>
                    <a:gd name="T20" fmla="*/ 2147483646 w 467"/>
                    <a:gd name="T21" fmla="*/ 2147483646 h 419"/>
                    <a:gd name="T22" fmla="*/ 2147483646 w 467"/>
                    <a:gd name="T23" fmla="*/ 2147483646 h 419"/>
                    <a:gd name="T24" fmla="*/ 2147483646 w 467"/>
                    <a:gd name="T25" fmla="*/ 2147483646 h 419"/>
                    <a:gd name="T26" fmla="*/ 2147483646 w 467"/>
                    <a:gd name="T27" fmla="*/ 2147483646 h 419"/>
                    <a:gd name="T28" fmla="*/ 2147483646 w 467"/>
                    <a:gd name="T29" fmla="*/ 2147483646 h 419"/>
                    <a:gd name="T30" fmla="*/ 2147483646 w 467"/>
                    <a:gd name="T31" fmla="*/ 2147483646 h 419"/>
                    <a:gd name="T32" fmla="*/ 2147483646 w 467"/>
                    <a:gd name="T33" fmla="*/ 2147483646 h 419"/>
                    <a:gd name="T34" fmla="*/ 2147483646 w 467"/>
                    <a:gd name="T35" fmla="*/ 2147483646 h 419"/>
                    <a:gd name="T36" fmla="*/ 2147483646 w 467"/>
                    <a:gd name="T37" fmla="*/ 2147483646 h 419"/>
                    <a:gd name="T38" fmla="*/ 2147483646 w 467"/>
                    <a:gd name="T39" fmla="*/ 2147483646 h 419"/>
                    <a:gd name="T40" fmla="*/ 2147483646 w 467"/>
                    <a:gd name="T41" fmla="*/ 2147483646 h 419"/>
                    <a:gd name="T42" fmla="*/ 2147483646 w 467"/>
                    <a:gd name="T43" fmla="*/ 2147483646 h 419"/>
                    <a:gd name="T44" fmla="*/ 2147483646 w 467"/>
                    <a:gd name="T45" fmla="*/ 2147483646 h 419"/>
                    <a:gd name="T46" fmla="*/ 2147483646 w 467"/>
                    <a:gd name="T47" fmla="*/ 2147483646 h 419"/>
                    <a:gd name="T48" fmla="*/ 2147483646 w 467"/>
                    <a:gd name="T49" fmla="*/ 2147483646 h 419"/>
                    <a:gd name="T50" fmla="*/ 2147483646 w 467"/>
                    <a:gd name="T51" fmla="*/ 2147483646 h 419"/>
                    <a:gd name="T52" fmla="*/ 2147483646 w 467"/>
                    <a:gd name="T53" fmla="*/ 2147483646 h 419"/>
                    <a:gd name="T54" fmla="*/ 2147483646 w 467"/>
                    <a:gd name="T55" fmla="*/ 2147483646 h 419"/>
                    <a:gd name="T56" fmla="*/ 2147483646 w 467"/>
                    <a:gd name="T57" fmla="*/ 2147483646 h 419"/>
                    <a:gd name="T58" fmla="*/ 2147483646 w 467"/>
                    <a:gd name="T59" fmla="*/ 2147483646 h 419"/>
                    <a:gd name="T60" fmla="*/ 2147483646 w 467"/>
                    <a:gd name="T61" fmla="*/ 2147483646 h 419"/>
                    <a:gd name="T62" fmla="*/ 2147483646 w 467"/>
                    <a:gd name="T63" fmla="*/ 2147483646 h 419"/>
                    <a:gd name="T64" fmla="*/ 2147483646 w 467"/>
                    <a:gd name="T65" fmla="*/ 2147483646 h 419"/>
                    <a:gd name="T66" fmla="*/ 2147483646 w 467"/>
                    <a:gd name="T67" fmla="*/ 2147483646 h 4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7"/>
                    <a:gd name="T103" fmla="*/ 0 h 419"/>
                    <a:gd name="T104" fmla="*/ 467 w 467"/>
                    <a:gd name="T105" fmla="*/ 419 h 4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7" h="419">
                      <a:moveTo>
                        <a:pt x="0" y="87"/>
                      </a:moveTo>
                      <a:lnTo>
                        <a:pt x="42" y="65"/>
                      </a:lnTo>
                      <a:lnTo>
                        <a:pt x="27" y="50"/>
                      </a:lnTo>
                      <a:lnTo>
                        <a:pt x="33" y="29"/>
                      </a:lnTo>
                      <a:lnTo>
                        <a:pt x="23" y="24"/>
                      </a:lnTo>
                      <a:lnTo>
                        <a:pt x="33" y="9"/>
                      </a:lnTo>
                      <a:lnTo>
                        <a:pt x="69" y="25"/>
                      </a:lnTo>
                      <a:lnTo>
                        <a:pt x="120" y="0"/>
                      </a:lnTo>
                      <a:lnTo>
                        <a:pt x="145" y="27"/>
                      </a:lnTo>
                      <a:lnTo>
                        <a:pt x="166" y="22"/>
                      </a:lnTo>
                      <a:lnTo>
                        <a:pt x="185" y="48"/>
                      </a:lnTo>
                      <a:lnTo>
                        <a:pt x="215" y="69"/>
                      </a:lnTo>
                      <a:lnTo>
                        <a:pt x="219" y="104"/>
                      </a:lnTo>
                      <a:lnTo>
                        <a:pt x="204" y="110"/>
                      </a:lnTo>
                      <a:lnTo>
                        <a:pt x="240" y="126"/>
                      </a:lnTo>
                      <a:lnTo>
                        <a:pt x="245" y="136"/>
                      </a:lnTo>
                      <a:lnTo>
                        <a:pt x="260" y="126"/>
                      </a:lnTo>
                      <a:lnTo>
                        <a:pt x="296" y="131"/>
                      </a:lnTo>
                      <a:lnTo>
                        <a:pt x="296" y="152"/>
                      </a:lnTo>
                      <a:lnTo>
                        <a:pt x="321" y="153"/>
                      </a:lnTo>
                      <a:lnTo>
                        <a:pt x="321" y="168"/>
                      </a:lnTo>
                      <a:lnTo>
                        <a:pt x="357" y="158"/>
                      </a:lnTo>
                      <a:lnTo>
                        <a:pt x="357" y="168"/>
                      </a:lnTo>
                      <a:lnTo>
                        <a:pt x="381" y="180"/>
                      </a:lnTo>
                      <a:lnTo>
                        <a:pt x="407" y="205"/>
                      </a:lnTo>
                      <a:lnTo>
                        <a:pt x="397" y="221"/>
                      </a:lnTo>
                      <a:lnTo>
                        <a:pt x="407" y="226"/>
                      </a:lnTo>
                      <a:lnTo>
                        <a:pt x="442" y="201"/>
                      </a:lnTo>
                      <a:lnTo>
                        <a:pt x="448" y="206"/>
                      </a:lnTo>
                      <a:lnTo>
                        <a:pt x="426" y="268"/>
                      </a:lnTo>
                      <a:lnTo>
                        <a:pt x="467" y="288"/>
                      </a:lnTo>
                      <a:lnTo>
                        <a:pt x="467" y="298"/>
                      </a:lnTo>
                      <a:lnTo>
                        <a:pt x="445" y="319"/>
                      </a:lnTo>
                      <a:lnTo>
                        <a:pt x="450" y="324"/>
                      </a:lnTo>
                      <a:lnTo>
                        <a:pt x="450" y="344"/>
                      </a:lnTo>
                      <a:lnTo>
                        <a:pt x="465" y="349"/>
                      </a:lnTo>
                      <a:lnTo>
                        <a:pt x="454" y="370"/>
                      </a:lnTo>
                      <a:lnTo>
                        <a:pt x="428" y="390"/>
                      </a:lnTo>
                      <a:lnTo>
                        <a:pt x="418" y="395"/>
                      </a:lnTo>
                      <a:lnTo>
                        <a:pt x="428" y="416"/>
                      </a:lnTo>
                      <a:lnTo>
                        <a:pt x="388" y="419"/>
                      </a:lnTo>
                      <a:lnTo>
                        <a:pt x="398" y="404"/>
                      </a:lnTo>
                      <a:lnTo>
                        <a:pt x="377" y="404"/>
                      </a:lnTo>
                      <a:lnTo>
                        <a:pt x="372" y="394"/>
                      </a:lnTo>
                      <a:lnTo>
                        <a:pt x="388" y="394"/>
                      </a:lnTo>
                      <a:lnTo>
                        <a:pt x="362" y="379"/>
                      </a:lnTo>
                      <a:lnTo>
                        <a:pt x="347" y="377"/>
                      </a:lnTo>
                      <a:lnTo>
                        <a:pt x="352" y="367"/>
                      </a:lnTo>
                      <a:lnTo>
                        <a:pt x="342" y="357"/>
                      </a:lnTo>
                      <a:lnTo>
                        <a:pt x="316" y="377"/>
                      </a:lnTo>
                      <a:lnTo>
                        <a:pt x="302" y="342"/>
                      </a:lnTo>
                      <a:lnTo>
                        <a:pt x="287" y="351"/>
                      </a:lnTo>
                      <a:lnTo>
                        <a:pt x="261" y="340"/>
                      </a:lnTo>
                      <a:lnTo>
                        <a:pt x="250" y="366"/>
                      </a:lnTo>
                      <a:lnTo>
                        <a:pt x="235" y="371"/>
                      </a:lnTo>
                      <a:lnTo>
                        <a:pt x="224" y="386"/>
                      </a:lnTo>
                      <a:lnTo>
                        <a:pt x="224" y="371"/>
                      </a:lnTo>
                      <a:lnTo>
                        <a:pt x="214" y="370"/>
                      </a:lnTo>
                      <a:lnTo>
                        <a:pt x="194" y="385"/>
                      </a:lnTo>
                      <a:lnTo>
                        <a:pt x="173" y="375"/>
                      </a:lnTo>
                      <a:lnTo>
                        <a:pt x="159" y="325"/>
                      </a:lnTo>
                      <a:lnTo>
                        <a:pt x="167" y="289"/>
                      </a:lnTo>
                      <a:lnTo>
                        <a:pt x="149" y="265"/>
                      </a:lnTo>
                      <a:lnTo>
                        <a:pt x="170" y="233"/>
                      </a:lnTo>
                      <a:lnTo>
                        <a:pt x="157" y="204"/>
                      </a:lnTo>
                      <a:lnTo>
                        <a:pt x="66" y="194"/>
                      </a:lnTo>
                      <a:lnTo>
                        <a:pt x="61" y="178"/>
                      </a:lnTo>
                      <a:lnTo>
                        <a:pt x="5" y="138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4" name="Freeform 281"/>
                <p:cNvSpPr>
                  <a:spLocks/>
                </p:cNvSpPr>
                <p:nvPr/>
              </p:nvSpPr>
              <p:spPr bwMode="auto">
                <a:xfrm>
                  <a:off x="1736881" y="3448814"/>
                  <a:ext cx="452479" cy="418962"/>
                </a:xfrm>
                <a:custGeom>
                  <a:avLst/>
                  <a:gdLst>
                    <a:gd name="T0" fmla="*/ 2147483646 w 853"/>
                    <a:gd name="T1" fmla="*/ 2147483646 h 781"/>
                    <a:gd name="T2" fmla="*/ 2147483646 w 853"/>
                    <a:gd name="T3" fmla="*/ 2147483646 h 781"/>
                    <a:gd name="T4" fmla="*/ 2147483646 w 853"/>
                    <a:gd name="T5" fmla="*/ 2147483646 h 781"/>
                    <a:gd name="T6" fmla="*/ 2147483646 w 853"/>
                    <a:gd name="T7" fmla="*/ 2147483646 h 781"/>
                    <a:gd name="T8" fmla="*/ 2147483646 w 853"/>
                    <a:gd name="T9" fmla="*/ 2147483646 h 781"/>
                    <a:gd name="T10" fmla="*/ 2147483646 w 853"/>
                    <a:gd name="T11" fmla="*/ 2147483646 h 781"/>
                    <a:gd name="T12" fmla="*/ 2147483646 w 853"/>
                    <a:gd name="T13" fmla="*/ 2147483646 h 781"/>
                    <a:gd name="T14" fmla="*/ 2147483646 w 853"/>
                    <a:gd name="T15" fmla="*/ 2147483646 h 781"/>
                    <a:gd name="T16" fmla="*/ 2147483646 w 853"/>
                    <a:gd name="T17" fmla="*/ 2147483646 h 781"/>
                    <a:gd name="T18" fmla="*/ 2147483646 w 853"/>
                    <a:gd name="T19" fmla="*/ 2147483646 h 781"/>
                    <a:gd name="T20" fmla="*/ 2147483646 w 853"/>
                    <a:gd name="T21" fmla="*/ 2147483646 h 781"/>
                    <a:gd name="T22" fmla="*/ 2147483646 w 853"/>
                    <a:gd name="T23" fmla="*/ 2147483646 h 781"/>
                    <a:gd name="T24" fmla="*/ 2147483646 w 853"/>
                    <a:gd name="T25" fmla="*/ 2147483646 h 781"/>
                    <a:gd name="T26" fmla="*/ 2147483646 w 853"/>
                    <a:gd name="T27" fmla="*/ 2147483646 h 781"/>
                    <a:gd name="T28" fmla="*/ 2147483646 w 853"/>
                    <a:gd name="T29" fmla="*/ 2147483646 h 781"/>
                    <a:gd name="T30" fmla="*/ 2147483646 w 853"/>
                    <a:gd name="T31" fmla="*/ 0 h 781"/>
                    <a:gd name="T32" fmla="*/ 2147483646 w 853"/>
                    <a:gd name="T33" fmla="*/ 2147483646 h 781"/>
                    <a:gd name="T34" fmla="*/ 2147483646 w 853"/>
                    <a:gd name="T35" fmla="*/ 2147483646 h 781"/>
                    <a:gd name="T36" fmla="*/ 2147483646 w 853"/>
                    <a:gd name="T37" fmla="*/ 2147483646 h 781"/>
                    <a:gd name="T38" fmla="*/ 2147483646 w 853"/>
                    <a:gd name="T39" fmla="*/ 2147483646 h 781"/>
                    <a:gd name="T40" fmla="*/ 2147483646 w 853"/>
                    <a:gd name="T41" fmla="*/ 2147483646 h 781"/>
                    <a:gd name="T42" fmla="*/ 2147483646 w 853"/>
                    <a:gd name="T43" fmla="*/ 2147483646 h 781"/>
                    <a:gd name="T44" fmla="*/ 2147483646 w 853"/>
                    <a:gd name="T45" fmla="*/ 2147483646 h 781"/>
                    <a:gd name="T46" fmla="*/ 2147483646 w 853"/>
                    <a:gd name="T47" fmla="*/ 2147483646 h 781"/>
                    <a:gd name="T48" fmla="*/ 2147483646 w 853"/>
                    <a:gd name="T49" fmla="*/ 2147483646 h 781"/>
                    <a:gd name="T50" fmla="*/ 2147483646 w 853"/>
                    <a:gd name="T51" fmla="*/ 2147483646 h 781"/>
                    <a:gd name="T52" fmla="*/ 2147483646 w 853"/>
                    <a:gd name="T53" fmla="*/ 2147483646 h 781"/>
                    <a:gd name="T54" fmla="*/ 2147483646 w 853"/>
                    <a:gd name="T55" fmla="*/ 2147483646 h 781"/>
                    <a:gd name="T56" fmla="*/ 2147483646 w 853"/>
                    <a:gd name="T57" fmla="*/ 2147483646 h 781"/>
                    <a:gd name="T58" fmla="*/ 2147483646 w 853"/>
                    <a:gd name="T59" fmla="*/ 2147483646 h 781"/>
                    <a:gd name="T60" fmla="*/ 2147483646 w 853"/>
                    <a:gd name="T61" fmla="*/ 2147483646 h 781"/>
                    <a:gd name="T62" fmla="*/ 2147483646 w 853"/>
                    <a:gd name="T63" fmla="*/ 2147483646 h 781"/>
                    <a:gd name="T64" fmla="*/ 2147483646 w 853"/>
                    <a:gd name="T65" fmla="*/ 2147483646 h 781"/>
                    <a:gd name="T66" fmla="*/ 2147483646 w 853"/>
                    <a:gd name="T67" fmla="*/ 2147483646 h 781"/>
                    <a:gd name="T68" fmla="*/ 2147483646 w 853"/>
                    <a:gd name="T69" fmla="*/ 2147483646 h 781"/>
                    <a:gd name="T70" fmla="*/ 2147483646 w 853"/>
                    <a:gd name="T71" fmla="*/ 2147483646 h 781"/>
                    <a:gd name="T72" fmla="*/ 2147483646 w 853"/>
                    <a:gd name="T73" fmla="*/ 2147483646 h 781"/>
                    <a:gd name="T74" fmla="*/ 2147483646 w 853"/>
                    <a:gd name="T75" fmla="*/ 2147483646 h 781"/>
                    <a:gd name="T76" fmla="*/ 2147483646 w 853"/>
                    <a:gd name="T77" fmla="*/ 2147483646 h 781"/>
                    <a:gd name="T78" fmla="*/ 2147483646 w 853"/>
                    <a:gd name="T79" fmla="*/ 2147483646 h 781"/>
                    <a:gd name="T80" fmla="*/ 2147483646 w 853"/>
                    <a:gd name="T81" fmla="*/ 2147483646 h 781"/>
                    <a:gd name="T82" fmla="*/ 2147483646 w 853"/>
                    <a:gd name="T83" fmla="*/ 2147483646 h 781"/>
                    <a:gd name="T84" fmla="*/ 2147483646 w 853"/>
                    <a:gd name="T85" fmla="*/ 2147483646 h 781"/>
                    <a:gd name="T86" fmla="*/ 2147483646 w 853"/>
                    <a:gd name="T87" fmla="*/ 2147483646 h 781"/>
                    <a:gd name="T88" fmla="*/ 2147483646 w 853"/>
                    <a:gd name="T89" fmla="*/ 2147483646 h 781"/>
                    <a:gd name="T90" fmla="*/ 2147483646 w 853"/>
                    <a:gd name="T91" fmla="*/ 2147483646 h 781"/>
                    <a:gd name="T92" fmla="*/ 2147483646 w 853"/>
                    <a:gd name="T93" fmla="*/ 2147483646 h 7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53"/>
                    <a:gd name="T142" fmla="*/ 0 h 781"/>
                    <a:gd name="T143" fmla="*/ 853 w 853"/>
                    <a:gd name="T144" fmla="*/ 781 h 7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53" h="781">
                      <a:moveTo>
                        <a:pt x="229" y="387"/>
                      </a:moveTo>
                      <a:lnTo>
                        <a:pt x="223" y="356"/>
                      </a:lnTo>
                      <a:lnTo>
                        <a:pt x="204" y="335"/>
                      </a:lnTo>
                      <a:lnTo>
                        <a:pt x="235" y="321"/>
                      </a:lnTo>
                      <a:lnTo>
                        <a:pt x="225" y="269"/>
                      </a:lnTo>
                      <a:lnTo>
                        <a:pt x="147" y="244"/>
                      </a:lnTo>
                      <a:lnTo>
                        <a:pt x="118" y="210"/>
                      </a:lnTo>
                      <a:lnTo>
                        <a:pt x="107" y="215"/>
                      </a:lnTo>
                      <a:lnTo>
                        <a:pt x="118" y="194"/>
                      </a:lnTo>
                      <a:lnTo>
                        <a:pt x="97" y="189"/>
                      </a:lnTo>
                      <a:lnTo>
                        <a:pt x="97" y="174"/>
                      </a:lnTo>
                      <a:lnTo>
                        <a:pt x="56" y="178"/>
                      </a:lnTo>
                      <a:lnTo>
                        <a:pt x="68" y="157"/>
                      </a:lnTo>
                      <a:lnTo>
                        <a:pt x="21" y="166"/>
                      </a:lnTo>
                      <a:lnTo>
                        <a:pt x="17" y="151"/>
                      </a:lnTo>
                      <a:lnTo>
                        <a:pt x="0" y="156"/>
                      </a:lnTo>
                      <a:lnTo>
                        <a:pt x="1" y="146"/>
                      </a:lnTo>
                      <a:lnTo>
                        <a:pt x="24" y="111"/>
                      </a:lnTo>
                      <a:lnTo>
                        <a:pt x="59" y="96"/>
                      </a:lnTo>
                      <a:lnTo>
                        <a:pt x="68" y="116"/>
                      </a:lnTo>
                      <a:lnTo>
                        <a:pt x="83" y="116"/>
                      </a:lnTo>
                      <a:lnTo>
                        <a:pt x="88" y="142"/>
                      </a:lnTo>
                      <a:lnTo>
                        <a:pt x="109" y="123"/>
                      </a:lnTo>
                      <a:lnTo>
                        <a:pt x="119" y="138"/>
                      </a:lnTo>
                      <a:lnTo>
                        <a:pt x="129" y="133"/>
                      </a:lnTo>
                      <a:lnTo>
                        <a:pt x="139" y="113"/>
                      </a:lnTo>
                      <a:lnTo>
                        <a:pt x="149" y="113"/>
                      </a:lnTo>
                      <a:lnTo>
                        <a:pt x="155" y="133"/>
                      </a:lnTo>
                      <a:lnTo>
                        <a:pt x="176" y="78"/>
                      </a:lnTo>
                      <a:lnTo>
                        <a:pt x="171" y="67"/>
                      </a:lnTo>
                      <a:lnTo>
                        <a:pt x="161" y="77"/>
                      </a:lnTo>
                      <a:lnTo>
                        <a:pt x="146" y="67"/>
                      </a:lnTo>
                      <a:lnTo>
                        <a:pt x="157" y="41"/>
                      </a:lnTo>
                      <a:lnTo>
                        <a:pt x="167" y="51"/>
                      </a:lnTo>
                      <a:lnTo>
                        <a:pt x="229" y="58"/>
                      </a:lnTo>
                      <a:lnTo>
                        <a:pt x="234" y="32"/>
                      </a:lnTo>
                      <a:lnTo>
                        <a:pt x="249" y="28"/>
                      </a:lnTo>
                      <a:lnTo>
                        <a:pt x="259" y="39"/>
                      </a:lnTo>
                      <a:lnTo>
                        <a:pt x="285" y="34"/>
                      </a:lnTo>
                      <a:lnTo>
                        <a:pt x="295" y="44"/>
                      </a:lnTo>
                      <a:lnTo>
                        <a:pt x="320" y="35"/>
                      </a:lnTo>
                      <a:lnTo>
                        <a:pt x="341" y="45"/>
                      </a:lnTo>
                      <a:lnTo>
                        <a:pt x="361" y="30"/>
                      </a:lnTo>
                      <a:lnTo>
                        <a:pt x="371" y="31"/>
                      </a:lnTo>
                      <a:lnTo>
                        <a:pt x="371" y="46"/>
                      </a:lnTo>
                      <a:lnTo>
                        <a:pt x="382" y="31"/>
                      </a:lnTo>
                      <a:lnTo>
                        <a:pt x="397" y="26"/>
                      </a:lnTo>
                      <a:lnTo>
                        <a:pt x="408" y="0"/>
                      </a:lnTo>
                      <a:lnTo>
                        <a:pt x="434" y="11"/>
                      </a:lnTo>
                      <a:lnTo>
                        <a:pt x="449" y="2"/>
                      </a:lnTo>
                      <a:lnTo>
                        <a:pt x="463" y="37"/>
                      </a:lnTo>
                      <a:lnTo>
                        <a:pt x="489" y="17"/>
                      </a:lnTo>
                      <a:lnTo>
                        <a:pt x="499" y="27"/>
                      </a:lnTo>
                      <a:lnTo>
                        <a:pt x="494" y="37"/>
                      </a:lnTo>
                      <a:lnTo>
                        <a:pt x="509" y="39"/>
                      </a:lnTo>
                      <a:lnTo>
                        <a:pt x="535" y="54"/>
                      </a:lnTo>
                      <a:lnTo>
                        <a:pt x="519" y="54"/>
                      </a:lnTo>
                      <a:lnTo>
                        <a:pt x="524" y="64"/>
                      </a:lnTo>
                      <a:lnTo>
                        <a:pt x="545" y="64"/>
                      </a:lnTo>
                      <a:lnTo>
                        <a:pt x="535" y="79"/>
                      </a:lnTo>
                      <a:lnTo>
                        <a:pt x="575" y="76"/>
                      </a:lnTo>
                      <a:lnTo>
                        <a:pt x="565" y="55"/>
                      </a:lnTo>
                      <a:lnTo>
                        <a:pt x="575" y="50"/>
                      </a:lnTo>
                      <a:lnTo>
                        <a:pt x="611" y="81"/>
                      </a:lnTo>
                      <a:lnTo>
                        <a:pt x="605" y="106"/>
                      </a:lnTo>
                      <a:lnTo>
                        <a:pt x="584" y="147"/>
                      </a:lnTo>
                      <a:lnTo>
                        <a:pt x="598" y="162"/>
                      </a:lnTo>
                      <a:lnTo>
                        <a:pt x="610" y="142"/>
                      </a:lnTo>
                      <a:lnTo>
                        <a:pt x="614" y="167"/>
                      </a:lnTo>
                      <a:lnTo>
                        <a:pt x="583" y="183"/>
                      </a:lnTo>
                      <a:lnTo>
                        <a:pt x="588" y="193"/>
                      </a:lnTo>
                      <a:lnTo>
                        <a:pt x="582" y="213"/>
                      </a:lnTo>
                      <a:lnTo>
                        <a:pt x="602" y="249"/>
                      </a:lnTo>
                      <a:lnTo>
                        <a:pt x="628" y="240"/>
                      </a:lnTo>
                      <a:lnTo>
                        <a:pt x="637" y="258"/>
                      </a:lnTo>
                      <a:lnTo>
                        <a:pt x="623" y="268"/>
                      </a:lnTo>
                      <a:lnTo>
                        <a:pt x="611" y="306"/>
                      </a:lnTo>
                      <a:lnTo>
                        <a:pt x="637" y="332"/>
                      </a:lnTo>
                      <a:lnTo>
                        <a:pt x="652" y="327"/>
                      </a:lnTo>
                      <a:lnTo>
                        <a:pt x="646" y="347"/>
                      </a:lnTo>
                      <a:lnTo>
                        <a:pt x="661" y="352"/>
                      </a:lnTo>
                      <a:lnTo>
                        <a:pt x="683" y="328"/>
                      </a:lnTo>
                      <a:lnTo>
                        <a:pt x="698" y="333"/>
                      </a:lnTo>
                      <a:lnTo>
                        <a:pt x="686" y="343"/>
                      </a:lnTo>
                      <a:lnTo>
                        <a:pt x="716" y="360"/>
                      </a:lnTo>
                      <a:lnTo>
                        <a:pt x="712" y="384"/>
                      </a:lnTo>
                      <a:lnTo>
                        <a:pt x="740" y="392"/>
                      </a:lnTo>
                      <a:lnTo>
                        <a:pt x="739" y="354"/>
                      </a:lnTo>
                      <a:lnTo>
                        <a:pt x="759" y="374"/>
                      </a:lnTo>
                      <a:lnTo>
                        <a:pt x="764" y="359"/>
                      </a:lnTo>
                      <a:lnTo>
                        <a:pt x="750" y="323"/>
                      </a:lnTo>
                      <a:lnTo>
                        <a:pt x="801" y="319"/>
                      </a:lnTo>
                      <a:lnTo>
                        <a:pt x="801" y="299"/>
                      </a:lnTo>
                      <a:lnTo>
                        <a:pt x="832" y="304"/>
                      </a:lnTo>
                      <a:lnTo>
                        <a:pt x="842" y="324"/>
                      </a:lnTo>
                      <a:lnTo>
                        <a:pt x="800" y="350"/>
                      </a:lnTo>
                      <a:lnTo>
                        <a:pt x="790" y="365"/>
                      </a:lnTo>
                      <a:lnTo>
                        <a:pt x="790" y="401"/>
                      </a:lnTo>
                      <a:lnTo>
                        <a:pt x="810" y="396"/>
                      </a:lnTo>
                      <a:lnTo>
                        <a:pt x="815" y="386"/>
                      </a:lnTo>
                      <a:lnTo>
                        <a:pt x="836" y="401"/>
                      </a:lnTo>
                      <a:lnTo>
                        <a:pt x="834" y="416"/>
                      </a:lnTo>
                      <a:lnTo>
                        <a:pt x="809" y="442"/>
                      </a:lnTo>
                      <a:lnTo>
                        <a:pt x="804" y="431"/>
                      </a:lnTo>
                      <a:lnTo>
                        <a:pt x="753" y="431"/>
                      </a:lnTo>
                      <a:lnTo>
                        <a:pt x="805" y="495"/>
                      </a:lnTo>
                      <a:lnTo>
                        <a:pt x="853" y="553"/>
                      </a:lnTo>
                      <a:lnTo>
                        <a:pt x="816" y="567"/>
                      </a:lnTo>
                      <a:lnTo>
                        <a:pt x="796" y="568"/>
                      </a:lnTo>
                      <a:lnTo>
                        <a:pt x="776" y="590"/>
                      </a:lnTo>
                      <a:lnTo>
                        <a:pt x="760" y="588"/>
                      </a:lnTo>
                      <a:lnTo>
                        <a:pt x="755" y="583"/>
                      </a:lnTo>
                      <a:lnTo>
                        <a:pt x="704" y="593"/>
                      </a:lnTo>
                      <a:lnTo>
                        <a:pt x="699" y="583"/>
                      </a:lnTo>
                      <a:lnTo>
                        <a:pt x="667" y="570"/>
                      </a:lnTo>
                      <a:lnTo>
                        <a:pt x="661" y="620"/>
                      </a:lnTo>
                      <a:lnTo>
                        <a:pt x="653" y="661"/>
                      </a:lnTo>
                      <a:lnTo>
                        <a:pt x="626" y="689"/>
                      </a:lnTo>
                      <a:lnTo>
                        <a:pt x="600" y="694"/>
                      </a:lnTo>
                      <a:lnTo>
                        <a:pt x="569" y="711"/>
                      </a:lnTo>
                      <a:lnTo>
                        <a:pt x="536" y="759"/>
                      </a:lnTo>
                      <a:lnTo>
                        <a:pt x="480" y="781"/>
                      </a:lnTo>
                      <a:lnTo>
                        <a:pt x="481" y="745"/>
                      </a:lnTo>
                      <a:lnTo>
                        <a:pt x="454" y="744"/>
                      </a:lnTo>
                      <a:lnTo>
                        <a:pt x="471" y="708"/>
                      </a:lnTo>
                      <a:lnTo>
                        <a:pt x="495" y="708"/>
                      </a:lnTo>
                      <a:lnTo>
                        <a:pt x="498" y="679"/>
                      </a:lnTo>
                      <a:lnTo>
                        <a:pt x="486" y="684"/>
                      </a:lnTo>
                      <a:lnTo>
                        <a:pt x="461" y="615"/>
                      </a:lnTo>
                      <a:lnTo>
                        <a:pt x="448" y="606"/>
                      </a:lnTo>
                      <a:lnTo>
                        <a:pt x="415" y="604"/>
                      </a:lnTo>
                      <a:lnTo>
                        <a:pt x="419" y="559"/>
                      </a:lnTo>
                      <a:lnTo>
                        <a:pt x="394" y="513"/>
                      </a:lnTo>
                      <a:lnTo>
                        <a:pt x="388" y="518"/>
                      </a:lnTo>
                      <a:lnTo>
                        <a:pt x="384" y="512"/>
                      </a:lnTo>
                      <a:lnTo>
                        <a:pt x="389" y="498"/>
                      </a:lnTo>
                      <a:lnTo>
                        <a:pt x="318" y="502"/>
                      </a:lnTo>
                      <a:lnTo>
                        <a:pt x="305" y="475"/>
                      </a:lnTo>
                      <a:lnTo>
                        <a:pt x="262" y="475"/>
                      </a:lnTo>
                      <a:lnTo>
                        <a:pt x="253" y="407"/>
                      </a:lnTo>
                      <a:lnTo>
                        <a:pt x="229" y="3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5" name="Freeform 282"/>
                <p:cNvSpPr>
                  <a:spLocks/>
                </p:cNvSpPr>
                <p:nvPr/>
              </p:nvSpPr>
              <p:spPr bwMode="auto">
                <a:xfrm>
                  <a:off x="1544776" y="3466271"/>
                  <a:ext cx="325468" cy="272960"/>
                </a:xfrm>
                <a:custGeom>
                  <a:avLst/>
                  <a:gdLst>
                    <a:gd name="T0" fmla="*/ 2147483646 w 615"/>
                    <a:gd name="T1" fmla="*/ 2147483646 h 505"/>
                    <a:gd name="T2" fmla="*/ 2147483646 w 615"/>
                    <a:gd name="T3" fmla="*/ 2147483646 h 505"/>
                    <a:gd name="T4" fmla="*/ 2147483646 w 615"/>
                    <a:gd name="T5" fmla="*/ 2147483646 h 505"/>
                    <a:gd name="T6" fmla="*/ 2147483646 w 615"/>
                    <a:gd name="T7" fmla="*/ 0 h 505"/>
                    <a:gd name="T8" fmla="*/ 2147483646 w 615"/>
                    <a:gd name="T9" fmla="*/ 2147483646 h 505"/>
                    <a:gd name="T10" fmla="*/ 2147483646 w 615"/>
                    <a:gd name="T11" fmla="*/ 2147483646 h 505"/>
                    <a:gd name="T12" fmla="*/ 2147483646 w 615"/>
                    <a:gd name="T13" fmla="*/ 2147483646 h 505"/>
                    <a:gd name="T14" fmla="*/ 2147483646 w 615"/>
                    <a:gd name="T15" fmla="*/ 2147483646 h 505"/>
                    <a:gd name="T16" fmla="*/ 2147483646 w 615"/>
                    <a:gd name="T17" fmla="*/ 2147483646 h 505"/>
                    <a:gd name="T18" fmla="*/ 2147483646 w 615"/>
                    <a:gd name="T19" fmla="*/ 2147483646 h 505"/>
                    <a:gd name="T20" fmla="*/ 2147483646 w 615"/>
                    <a:gd name="T21" fmla="*/ 2147483646 h 505"/>
                    <a:gd name="T22" fmla="*/ 2147483646 w 615"/>
                    <a:gd name="T23" fmla="*/ 2147483646 h 505"/>
                    <a:gd name="T24" fmla="*/ 2147483646 w 615"/>
                    <a:gd name="T25" fmla="*/ 2147483646 h 505"/>
                    <a:gd name="T26" fmla="*/ 2147483646 w 615"/>
                    <a:gd name="T27" fmla="*/ 2147483646 h 505"/>
                    <a:gd name="T28" fmla="*/ 2147483646 w 615"/>
                    <a:gd name="T29" fmla="*/ 2147483646 h 505"/>
                    <a:gd name="T30" fmla="*/ 2147483646 w 615"/>
                    <a:gd name="T31" fmla="*/ 2147483646 h 505"/>
                    <a:gd name="T32" fmla="*/ 2147483646 w 615"/>
                    <a:gd name="T33" fmla="*/ 2147483646 h 505"/>
                    <a:gd name="T34" fmla="*/ 2147483646 w 615"/>
                    <a:gd name="T35" fmla="*/ 2147483646 h 505"/>
                    <a:gd name="T36" fmla="*/ 2147483646 w 615"/>
                    <a:gd name="T37" fmla="*/ 2147483646 h 505"/>
                    <a:gd name="T38" fmla="*/ 2147483646 w 615"/>
                    <a:gd name="T39" fmla="*/ 2147483646 h 505"/>
                    <a:gd name="T40" fmla="*/ 2147483646 w 615"/>
                    <a:gd name="T41" fmla="*/ 2147483646 h 505"/>
                    <a:gd name="T42" fmla="*/ 2147483646 w 615"/>
                    <a:gd name="T43" fmla="*/ 2147483646 h 505"/>
                    <a:gd name="T44" fmla="*/ 2147483646 w 615"/>
                    <a:gd name="T45" fmla="*/ 2147483646 h 505"/>
                    <a:gd name="T46" fmla="*/ 2147483646 w 615"/>
                    <a:gd name="T47" fmla="*/ 2147483646 h 505"/>
                    <a:gd name="T48" fmla="*/ 2147483646 w 615"/>
                    <a:gd name="T49" fmla="*/ 2147483646 h 505"/>
                    <a:gd name="T50" fmla="*/ 2147483646 w 615"/>
                    <a:gd name="T51" fmla="*/ 2147483646 h 505"/>
                    <a:gd name="T52" fmla="*/ 2147483646 w 615"/>
                    <a:gd name="T53" fmla="*/ 2147483646 h 505"/>
                    <a:gd name="T54" fmla="*/ 2147483646 w 615"/>
                    <a:gd name="T55" fmla="*/ 2147483646 h 505"/>
                    <a:gd name="T56" fmla="*/ 2147483646 w 615"/>
                    <a:gd name="T57" fmla="*/ 2147483646 h 505"/>
                    <a:gd name="T58" fmla="*/ 2147483646 w 615"/>
                    <a:gd name="T59" fmla="*/ 2147483646 h 505"/>
                    <a:gd name="T60" fmla="*/ 2147483646 w 615"/>
                    <a:gd name="T61" fmla="*/ 2147483646 h 505"/>
                    <a:gd name="T62" fmla="*/ 2147483646 w 615"/>
                    <a:gd name="T63" fmla="*/ 2147483646 h 505"/>
                    <a:gd name="T64" fmla="*/ 2147483646 w 615"/>
                    <a:gd name="T65" fmla="*/ 2147483646 h 505"/>
                    <a:gd name="T66" fmla="*/ 2147483646 w 615"/>
                    <a:gd name="T67" fmla="*/ 2147483646 h 505"/>
                    <a:gd name="T68" fmla="*/ 2147483646 w 615"/>
                    <a:gd name="T69" fmla="*/ 2147483646 h 505"/>
                    <a:gd name="T70" fmla="*/ 2147483646 w 615"/>
                    <a:gd name="T71" fmla="*/ 2147483646 h 505"/>
                    <a:gd name="T72" fmla="*/ 0 w 615"/>
                    <a:gd name="T73" fmla="*/ 2147483646 h 505"/>
                    <a:gd name="T74" fmla="*/ 2147483646 w 615"/>
                    <a:gd name="T75" fmla="*/ 2147483646 h 505"/>
                    <a:gd name="T76" fmla="*/ 2147483646 w 615"/>
                    <a:gd name="T77" fmla="*/ 2147483646 h 505"/>
                    <a:gd name="T78" fmla="*/ 2147483646 w 615"/>
                    <a:gd name="T79" fmla="*/ 2147483646 h 505"/>
                    <a:gd name="T80" fmla="*/ 2147483646 w 615"/>
                    <a:gd name="T81" fmla="*/ 2147483646 h 505"/>
                    <a:gd name="T82" fmla="*/ 2147483646 w 615"/>
                    <a:gd name="T83" fmla="*/ 2147483646 h 505"/>
                    <a:gd name="T84" fmla="*/ 2147483646 w 615"/>
                    <a:gd name="T85" fmla="*/ 2147483646 h 505"/>
                    <a:gd name="T86" fmla="*/ 2147483646 w 615"/>
                    <a:gd name="T87" fmla="*/ 2147483646 h 505"/>
                    <a:gd name="T88" fmla="*/ 2147483646 w 615"/>
                    <a:gd name="T89" fmla="*/ 2147483646 h 50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15"/>
                    <a:gd name="T136" fmla="*/ 0 h 505"/>
                    <a:gd name="T137" fmla="*/ 615 w 615"/>
                    <a:gd name="T138" fmla="*/ 505 h 50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15" h="505">
                      <a:moveTo>
                        <a:pt x="140" y="57"/>
                      </a:moveTo>
                      <a:lnTo>
                        <a:pt x="213" y="53"/>
                      </a:lnTo>
                      <a:lnTo>
                        <a:pt x="249" y="81"/>
                      </a:lnTo>
                      <a:lnTo>
                        <a:pt x="269" y="70"/>
                      </a:lnTo>
                      <a:lnTo>
                        <a:pt x="265" y="49"/>
                      </a:lnTo>
                      <a:lnTo>
                        <a:pt x="291" y="40"/>
                      </a:lnTo>
                      <a:lnTo>
                        <a:pt x="275" y="29"/>
                      </a:lnTo>
                      <a:lnTo>
                        <a:pt x="318" y="0"/>
                      </a:lnTo>
                      <a:lnTo>
                        <a:pt x="321" y="25"/>
                      </a:lnTo>
                      <a:lnTo>
                        <a:pt x="337" y="51"/>
                      </a:lnTo>
                      <a:lnTo>
                        <a:pt x="386" y="77"/>
                      </a:lnTo>
                      <a:lnTo>
                        <a:pt x="363" y="112"/>
                      </a:lnTo>
                      <a:lnTo>
                        <a:pt x="362" y="122"/>
                      </a:lnTo>
                      <a:lnTo>
                        <a:pt x="379" y="117"/>
                      </a:lnTo>
                      <a:lnTo>
                        <a:pt x="383" y="132"/>
                      </a:lnTo>
                      <a:lnTo>
                        <a:pt x="430" y="123"/>
                      </a:lnTo>
                      <a:lnTo>
                        <a:pt x="418" y="144"/>
                      </a:lnTo>
                      <a:lnTo>
                        <a:pt x="459" y="140"/>
                      </a:lnTo>
                      <a:lnTo>
                        <a:pt x="459" y="155"/>
                      </a:lnTo>
                      <a:lnTo>
                        <a:pt x="480" y="160"/>
                      </a:lnTo>
                      <a:lnTo>
                        <a:pt x="469" y="181"/>
                      </a:lnTo>
                      <a:lnTo>
                        <a:pt x="480" y="176"/>
                      </a:lnTo>
                      <a:lnTo>
                        <a:pt x="509" y="210"/>
                      </a:lnTo>
                      <a:lnTo>
                        <a:pt x="587" y="235"/>
                      </a:lnTo>
                      <a:lnTo>
                        <a:pt x="597" y="287"/>
                      </a:lnTo>
                      <a:lnTo>
                        <a:pt x="566" y="301"/>
                      </a:lnTo>
                      <a:lnTo>
                        <a:pt x="585" y="322"/>
                      </a:lnTo>
                      <a:lnTo>
                        <a:pt x="591" y="353"/>
                      </a:lnTo>
                      <a:lnTo>
                        <a:pt x="615" y="373"/>
                      </a:lnTo>
                      <a:lnTo>
                        <a:pt x="599" y="410"/>
                      </a:lnTo>
                      <a:lnTo>
                        <a:pt x="573" y="429"/>
                      </a:lnTo>
                      <a:lnTo>
                        <a:pt x="546" y="459"/>
                      </a:lnTo>
                      <a:lnTo>
                        <a:pt x="506" y="443"/>
                      </a:lnTo>
                      <a:lnTo>
                        <a:pt x="501" y="454"/>
                      </a:lnTo>
                      <a:lnTo>
                        <a:pt x="490" y="454"/>
                      </a:lnTo>
                      <a:lnTo>
                        <a:pt x="505" y="469"/>
                      </a:lnTo>
                      <a:lnTo>
                        <a:pt x="500" y="474"/>
                      </a:lnTo>
                      <a:lnTo>
                        <a:pt x="485" y="474"/>
                      </a:lnTo>
                      <a:lnTo>
                        <a:pt x="474" y="463"/>
                      </a:lnTo>
                      <a:lnTo>
                        <a:pt x="481" y="442"/>
                      </a:lnTo>
                      <a:lnTo>
                        <a:pt x="466" y="442"/>
                      </a:lnTo>
                      <a:lnTo>
                        <a:pt x="450" y="432"/>
                      </a:lnTo>
                      <a:lnTo>
                        <a:pt x="455" y="427"/>
                      </a:lnTo>
                      <a:lnTo>
                        <a:pt x="439" y="404"/>
                      </a:lnTo>
                      <a:lnTo>
                        <a:pt x="380" y="396"/>
                      </a:lnTo>
                      <a:lnTo>
                        <a:pt x="344" y="353"/>
                      </a:lnTo>
                      <a:lnTo>
                        <a:pt x="334" y="353"/>
                      </a:lnTo>
                      <a:lnTo>
                        <a:pt x="339" y="373"/>
                      </a:lnTo>
                      <a:lnTo>
                        <a:pt x="329" y="368"/>
                      </a:lnTo>
                      <a:lnTo>
                        <a:pt x="319" y="353"/>
                      </a:lnTo>
                      <a:lnTo>
                        <a:pt x="309" y="363"/>
                      </a:lnTo>
                      <a:lnTo>
                        <a:pt x="309" y="358"/>
                      </a:lnTo>
                      <a:lnTo>
                        <a:pt x="298" y="352"/>
                      </a:lnTo>
                      <a:lnTo>
                        <a:pt x="292" y="377"/>
                      </a:lnTo>
                      <a:lnTo>
                        <a:pt x="277" y="382"/>
                      </a:lnTo>
                      <a:lnTo>
                        <a:pt x="261" y="367"/>
                      </a:lnTo>
                      <a:lnTo>
                        <a:pt x="253" y="346"/>
                      </a:lnTo>
                      <a:lnTo>
                        <a:pt x="242" y="346"/>
                      </a:lnTo>
                      <a:lnTo>
                        <a:pt x="210" y="381"/>
                      </a:lnTo>
                      <a:lnTo>
                        <a:pt x="189" y="432"/>
                      </a:lnTo>
                      <a:lnTo>
                        <a:pt x="204" y="437"/>
                      </a:lnTo>
                      <a:lnTo>
                        <a:pt x="198" y="463"/>
                      </a:lnTo>
                      <a:lnTo>
                        <a:pt x="214" y="492"/>
                      </a:lnTo>
                      <a:lnTo>
                        <a:pt x="170" y="505"/>
                      </a:lnTo>
                      <a:lnTo>
                        <a:pt x="167" y="478"/>
                      </a:lnTo>
                      <a:lnTo>
                        <a:pt x="147" y="463"/>
                      </a:lnTo>
                      <a:lnTo>
                        <a:pt x="111" y="466"/>
                      </a:lnTo>
                      <a:lnTo>
                        <a:pt x="117" y="441"/>
                      </a:lnTo>
                      <a:lnTo>
                        <a:pt x="101" y="446"/>
                      </a:lnTo>
                      <a:lnTo>
                        <a:pt x="91" y="456"/>
                      </a:lnTo>
                      <a:lnTo>
                        <a:pt x="66" y="434"/>
                      </a:lnTo>
                      <a:lnTo>
                        <a:pt x="26" y="414"/>
                      </a:lnTo>
                      <a:lnTo>
                        <a:pt x="20" y="399"/>
                      </a:lnTo>
                      <a:lnTo>
                        <a:pt x="0" y="397"/>
                      </a:lnTo>
                      <a:lnTo>
                        <a:pt x="10" y="387"/>
                      </a:lnTo>
                      <a:lnTo>
                        <a:pt x="1" y="357"/>
                      </a:lnTo>
                      <a:lnTo>
                        <a:pt x="42" y="348"/>
                      </a:lnTo>
                      <a:lnTo>
                        <a:pt x="42" y="332"/>
                      </a:lnTo>
                      <a:lnTo>
                        <a:pt x="94" y="292"/>
                      </a:lnTo>
                      <a:lnTo>
                        <a:pt x="96" y="276"/>
                      </a:lnTo>
                      <a:lnTo>
                        <a:pt x="116" y="257"/>
                      </a:lnTo>
                      <a:lnTo>
                        <a:pt x="122" y="227"/>
                      </a:lnTo>
                      <a:lnTo>
                        <a:pt x="117" y="205"/>
                      </a:lnTo>
                      <a:lnTo>
                        <a:pt x="107" y="195"/>
                      </a:lnTo>
                      <a:lnTo>
                        <a:pt x="129" y="169"/>
                      </a:lnTo>
                      <a:lnTo>
                        <a:pt x="129" y="159"/>
                      </a:lnTo>
                      <a:lnTo>
                        <a:pt x="139" y="145"/>
                      </a:lnTo>
                      <a:lnTo>
                        <a:pt x="135" y="108"/>
                      </a:lnTo>
                      <a:lnTo>
                        <a:pt x="145" y="104"/>
                      </a:lnTo>
                      <a:lnTo>
                        <a:pt x="152" y="72"/>
                      </a:lnTo>
                      <a:lnTo>
                        <a:pt x="140" y="5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6" name="Freeform 283"/>
                <p:cNvSpPr>
                  <a:spLocks/>
                </p:cNvSpPr>
                <p:nvPr/>
              </p:nvSpPr>
              <p:spPr bwMode="auto">
                <a:xfrm>
                  <a:off x="1544776" y="2726740"/>
                  <a:ext cx="274663" cy="231699"/>
                </a:xfrm>
                <a:custGeom>
                  <a:avLst/>
                  <a:gdLst>
                    <a:gd name="T0" fmla="*/ 2147483646 w 521"/>
                    <a:gd name="T1" fmla="*/ 2147483646 h 429"/>
                    <a:gd name="T2" fmla="*/ 2147483646 w 521"/>
                    <a:gd name="T3" fmla="*/ 2147483646 h 429"/>
                    <a:gd name="T4" fmla="*/ 2147483646 w 521"/>
                    <a:gd name="T5" fmla="*/ 2147483646 h 429"/>
                    <a:gd name="T6" fmla="*/ 2147483646 w 521"/>
                    <a:gd name="T7" fmla="*/ 2147483646 h 429"/>
                    <a:gd name="T8" fmla="*/ 2147483646 w 521"/>
                    <a:gd name="T9" fmla="*/ 2147483646 h 429"/>
                    <a:gd name="T10" fmla="*/ 2147483646 w 521"/>
                    <a:gd name="T11" fmla="*/ 2147483646 h 429"/>
                    <a:gd name="T12" fmla="*/ 2147483646 w 521"/>
                    <a:gd name="T13" fmla="*/ 2147483646 h 429"/>
                    <a:gd name="T14" fmla="*/ 2147483646 w 521"/>
                    <a:gd name="T15" fmla="*/ 2147483646 h 429"/>
                    <a:gd name="T16" fmla="*/ 2147483646 w 521"/>
                    <a:gd name="T17" fmla="*/ 2147483646 h 429"/>
                    <a:gd name="T18" fmla="*/ 2147483646 w 521"/>
                    <a:gd name="T19" fmla="*/ 2147483646 h 429"/>
                    <a:gd name="T20" fmla="*/ 2147483646 w 521"/>
                    <a:gd name="T21" fmla="*/ 2147483646 h 429"/>
                    <a:gd name="T22" fmla="*/ 2147483646 w 521"/>
                    <a:gd name="T23" fmla="*/ 2147483646 h 429"/>
                    <a:gd name="T24" fmla="*/ 2147483646 w 521"/>
                    <a:gd name="T25" fmla="*/ 2147483646 h 429"/>
                    <a:gd name="T26" fmla="*/ 2147483646 w 521"/>
                    <a:gd name="T27" fmla="*/ 2147483646 h 429"/>
                    <a:gd name="T28" fmla="*/ 2147483646 w 521"/>
                    <a:gd name="T29" fmla="*/ 2147483646 h 429"/>
                    <a:gd name="T30" fmla="*/ 2147483646 w 521"/>
                    <a:gd name="T31" fmla="*/ 2147483646 h 429"/>
                    <a:gd name="T32" fmla="*/ 2147483646 w 521"/>
                    <a:gd name="T33" fmla="*/ 2147483646 h 429"/>
                    <a:gd name="T34" fmla="*/ 2147483646 w 521"/>
                    <a:gd name="T35" fmla="*/ 2147483646 h 429"/>
                    <a:gd name="T36" fmla="*/ 2147483646 w 521"/>
                    <a:gd name="T37" fmla="*/ 2147483646 h 429"/>
                    <a:gd name="T38" fmla="*/ 2147483646 w 521"/>
                    <a:gd name="T39" fmla="*/ 2147483646 h 429"/>
                    <a:gd name="T40" fmla="*/ 2147483646 w 521"/>
                    <a:gd name="T41" fmla="*/ 2147483646 h 429"/>
                    <a:gd name="T42" fmla="*/ 2147483646 w 521"/>
                    <a:gd name="T43" fmla="*/ 2147483646 h 429"/>
                    <a:gd name="T44" fmla="*/ 2147483646 w 521"/>
                    <a:gd name="T45" fmla="*/ 2147483646 h 429"/>
                    <a:gd name="T46" fmla="*/ 2147483646 w 521"/>
                    <a:gd name="T47" fmla="*/ 2147483646 h 429"/>
                    <a:gd name="T48" fmla="*/ 2147483646 w 521"/>
                    <a:gd name="T49" fmla="*/ 2147483646 h 429"/>
                    <a:gd name="T50" fmla="*/ 2147483646 w 521"/>
                    <a:gd name="T51" fmla="*/ 2147483646 h 429"/>
                    <a:gd name="T52" fmla="*/ 2147483646 w 521"/>
                    <a:gd name="T53" fmla="*/ 2147483646 h 429"/>
                    <a:gd name="T54" fmla="*/ 2147483646 w 521"/>
                    <a:gd name="T55" fmla="*/ 2147483646 h 429"/>
                    <a:gd name="T56" fmla="*/ 2147483646 w 521"/>
                    <a:gd name="T57" fmla="*/ 2147483646 h 429"/>
                    <a:gd name="T58" fmla="*/ 2147483646 w 521"/>
                    <a:gd name="T59" fmla="*/ 2147483646 h 429"/>
                    <a:gd name="T60" fmla="*/ 2147483646 w 521"/>
                    <a:gd name="T61" fmla="*/ 2147483646 h 429"/>
                    <a:gd name="T62" fmla="*/ 2147483646 w 521"/>
                    <a:gd name="T63" fmla="*/ 2147483646 h 429"/>
                    <a:gd name="T64" fmla="*/ 2147483646 w 521"/>
                    <a:gd name="T65" fmla="*/ 2147483646 h 429"/>
                    <a:gd name="T66" fmla="*/ 2147483646 w 521"/>
                    <a:gd name="T67" fmla="*/ 2147483646 h 429"/>
                    <a:gd name="T68" fmla="*/ 2147483646 w 521"/>
                    <a:gd name="T69" fmla="*/ 2147483646 h 429"/>
                    <a:gd name="T70" fmla="*/ 2147483646 w 521"/>
                    <a:gd name="T71" fmla="*/ 2147483646 h 429"/>
                    <a:gd name="T72" fmla="*/ 2147483646 w 521"/>
                    <a:gd name="T73" fmla="*/ 2147483646 h 429"/>
                    <a:gd name="T74" fmla="*/ 0 w 521"/>
                    <a:gd name="T75" fmla="*/ 2147483646 h 429"/>
                    <a:gd name="T76" fmla="*/ 2147483646 w 521"/>
                    <a:gd name="T77" fmla="*/ 2147483646 h 429"/>
                    <a:gd name="T78" fmla="*/ 2147483646 w 521"/>
                    <a:gd name="T79" fmla="*/ 2147483646 h 429"/>
                    <a:gd name="T80" fmla="*/ 2147483646 w 521"/>
                    <a:gd name="T81" fmla="*/ 2147483646 h 429"/>
                    <a:gd name="T82" fmla="*/ 2147483646 w 521"/>
                    <a:gd name="T83" fmla="*/ 2147483646 h 429"/>
                    <a:gd name="T84" fmla="*/ 2147483646 w 521"/>
                    <a:gd name="T85" fmla="*/ 2147483646 h 429"/>
                    <a:gd name="T86" fmla="*/ 2147483646 w 521"/>
                    <a:gd name="T87" fmla="*/ 2147483646 h 429"/>
                    <a:gd name="T88" fmla="*/ 2147483646 w 521"/>
                    <a:gd name="T89" fmla="*/ 2147483646 h 429"/>
                    <a:gd name="T90" fmla="*/ 2147483646 w 521"/>
                    <a:gd name="T91" fmla="*/ 2147483646 h 429"/>
                    <a:gd name="T92" fmla="*/ 2147483646 w 521"/>
                    <a:gd name="T93" fmla="*/ 2147483646 h 429"/>
                    <a:gd name="T94" fmla="*/ 2147483646 w 521"/>
                    <a:gd name="T95" fmla="*/ 2147483646 h 429"/>
                    <a:gd name="T96" fmla="*/ 2147483646 w 521"/>
                    <a:gd name="T97" fmla="*/ 2147483646 h 429"/>
                    <a:gd name="T98" fmla="*/ 2147483646 w 521"/>
                    <a:gd name="T99" fmla="*/ 2147483646 h 429"/>
                    <a:gd name="T100" fmla="*/ 2147483646 w 521"/>
                    <a:gd name="T101" fmla="*/ 2147483646 h 429"/>
                    <a:gd name="T102" fmla="*/ 2147483646 w 521"/>
                    <a:gd name="T103" fmla="*/ 2147483646 h 429"/>
                    <a:gd name="T104" fmla="*/ 2147483646 w 521"/>
                    <a:gd name="T105" fmla="*/ 2147483646 h 429"/>
                    <a:gd name="T106" fmla="*/ 2147483646 w 521"/>
                    <a:gd name="T107" fmla="*/ 2147483646 h 429"/>
                    <a:gd name="T108" fmla="*/ 2147483646 w 521"/>
                    <a:gd name="T109" fmla="*/ 2147483646 h 429"/>
                    <a:gd name="T110" fmla="*/ 2147483646 w 521"/>
                    <a:gd name="T111" fmla="*/ 2147483646 h 429"/>
                    <a:gd name="T112" fmla="*/ 2147483646 w 521"/>
                    <a:gd name="T113" fmla="*/ 2147483646 h 429"/>
                    <a:gd name="T114" fmla="*/ 2147483646 w 521"/>
                    <a:gd name="T115" fmla="*/ 2147483646 h 429"/>
                    <a:gd name="T116" fmla="*/ 2147483646 w 521"/>
                    <a:gd name="T117" fmla="*/ 2147483646 h 429"/>
                    <a:gd name="T118" fmla="*/ 2147483646 w 521"/>
                    <a:gd name="T119" fmla="*/ 2147483646 h 429"/>
                    <a:gd name="T120" fmla="*/ 2147483646 w 521"/>
                    <a:gd name="T121" fmla="*/ 0 h 429"/>
                    <a:gd name="T122" fmla="*/ 2147483646 w 521"/>
                    <a:gd name="T123" fmla="*/ 2147483646 h 429"/>
                    <a:gd name="T124" fmla="*/ 2147483646 w 521"/>
                    <a:gd name="T125" fmla="*/ 2147483646 h 4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1"/>
                    <a:gd name="T190" fmla="*/ 0 h 429"/>
                    <a:gd name="T191" fmla="*/ 521 w 521"/>
                    <a:gd name="T192" fmla="*/ 429 h 4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1" h="429">
                      <a:moveTo>
                        <a:pt x="391" y="55"/>
                      </a:moveTo>
                      <a:lnTo>
                        <a:pt x="404" y="69"/>
                      </a:lnTo>
                      <a:lnTo>
                        <a:pt x="414" y="91"/>
                      </a:lnTo>
                      <a:lnTo>
                        <a:pt x="455" y="71"/>
                      </a:lnTo>
                      <a:lnTo>
                        <a:pt x="470" y="91"/>
                      </a:lnTo>
                      <a:lnTo>
                        <a:pt x="479" y="113"/>
                      </a:lnTo>
                      <a:lnTo>
                        <a:pt x="479" y="128"/>
                      </a:lnTo>
                      <a:lnTo>
                        <a:pt x="495" y="138"/>
                      </a:lnTo>
                      <a:lnTo>
                        <a:pt x="483" y="215"/>
                      </a:lnTo>
                      <a:lnTo>
                        <a:pt x="492" y="226"/>
                      </a:lnTo>
                      <a:lnTo>
                        <a:pt x="483" y="250"/>
                      </a:lnTo>
                      <a:lnTo>
                        <a:pt x="492" y="266"/>
                      </a:lnTo>
                      <a:lnTo>
                        <a:pt x="518" y="286"/>
                      </a:lnTo>
                      <a:lnTo>
                        <a:pt x="521" y="307"/>
                      </a:lnTo>
                      <a:lnTo>
                        <a:pt x="521" y="337"/>
                      </a:lnTo>
                      <a:lnTo>
                        <a:pt x="486" y="337"/>
                      </a:lnTo>
                      <a:lnTo>
                        <a:pt x="486" y="346"/>
                      </a:lnTo>
                      <a:lnTo>
                        <a:pt x="359" y="384"/>
                      </a:lnTo>
                      <a:lnTo>
                        <a:pt x="336" y="405"/>
                      </a:lnTo>
                      <a:lnTo>
                        <a:pt x="311" y="395"/>
                      </a:lnTo>
                      <a:lnTo>
                        <a:pt x="285" y="400"/>
                      </a:lnTo>
                      <a:lnTo>
                        <a:pt x="264" y="429"/>
                      </a:lnTo>
                      <a:lnTo>
                        <a:pt x="259" y="419"/>
                      </a:lnTo>
                      <a:lnTo>
                        <a:pt x="245" y="409"/>
                      </a:lnTo>
                      <a:lnTo>
                        <a:pt x="243" y="419"/>
                      </a:lnTo>
                      <a:lnTo>
                        <a:pt x="228" y="429"/>
                      </a:lnTo>
                      <a:lnTo>
                        <a:pt x="224" y="409"/>
                      </a:lnTo>
                      <a:lnTo>
                        <a:pt x="199" y="392"/>
                      </a:lnTo>
                      <a:lnTo>
                        <a:pt x="178" y="397"/>
                      </a:lnTo>
                      <a:lnTo>
                        <a:pt x="158" y="377"/>
                      </a:lnTo>
                      <a:lnTo>
                        <a:pt x="148" y="386"/>
                      </a:lnTo>
                      <a:lnTo>
                        <a:pt x="115" y="397"/>
                      </a:lnTo>
                      <a:lnTo>
                        <a:pt x="102" y="396"/>
                      </a:lnTo>
                      <a:lnTo>
                        <a:pt x="49" y="425"/>
                      </a:lnTo>
                      <a:lnTo>
                        <a:pt x="39" y="400"/>
                      </a:lnTo>
                      <a:lnTo>
                        <a:pt x="25" y="388"/>
                      </a:lnTo>
                      <a:lnTo>
                        <a:pt x="20" y="363"/>
                      </a:lnTo>
                      <a:lnTo>
                        <a:pt x="0" y="347"/>
                      </a:lnTo>
                      <a:lnTo>
                        <a:pt x="1" y="317"/>
                      </a:lnTo>
                      <a:lnTo>
                        <a:pt x="11" y="296"/>
                      </a:lnTo>
                      <a:lnTo>
                        <a:pt x="21" y="286"/>
                      </a:lnTo>
                      <a:lnTo>
                        <a:pt x="18" y="266"/>
                      </a:lnTo>
                      <a:lnTo>
                        <a:pt x="48" y="252"/>
                      </a:lnTo>
                      <a:lnTo>
                        <a:pt x="53" y="252"/>
                      </a:lnTo>
                      <a:lnTo>
                        <a:pt x="69" y="252"/>
                      </a:lnTo>
                      <a:lnTo>
                        <a:pt x="74" y="231"/>
                      </a:lnTo>
                      <a:lnTo>
                        <a:pt x="115" y="233"/>
                      </a:lnTo>
                      <a:lnTo>
                        <a:pt x="121" y="207"/>
                      </a:lnTo>
                      <a:lnTo>
                        <a:pt x="100" y="185"/>
                      </a:lnTo>
                      <a:lnTo>
                        <a:pt x="107" y="155"/>
                      </a:lnTo>
                      <a:lnTo>
                        <a:pt x="132" y="136"/>
                      </a:lnTo>
                      <a:lnTo>
                        <a:pt x="144" y="90"/>
                      </a:lnTo>
                      <a:lnTo>
                        <a:pt x="139" y="59"/>
                      </a:lnTo>
                      <a:lnTo>
                        <a:pt x="149" y="54"/>
                      </a:lnTo>
                      <a:lnTo>
                        <a:pt x="164" y="69"/>
                      </a:lnTo>
                      <a:lnTo>
                        <a:pt x="169" y="44"/>
                      </a:lnTo>
                      <a:lnTo>
                        <a:pt x="190" y="65"/>
                      </a:lnTo>
                      <a:lnTo>
                        <a:pt x="210" y="60"/>
                      </a:lnTo>
                      <a:lnTo>
                        <a:pt x="217" y="30"/>
                      </a:lnTo>
                      <a:lnTo>
                        <a:pt x="211" y="14"/>
                      </a:lnTo>
                      <a:lnTo>
                        <a:pt x="237" y="0"/>
                      </a:lnTo>
                      <a:lnTo>
                        <a:pt x="288" y="9"/>
                      </a:lnTo>
                      <a:lnTo>
                        <a:pt x="391" y="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7" name="Freeform 284"/>
                <p:cNvSpPr>
                  <a:spLocks/>
                </p:cNvSpPr>
                <p:nvPr/>
              </p:nvSpPr>
              <p:spPr bwMode="auto">
                <a:xfrm>
                  <a:off x="1200257" y="2477583"/>
                  <a:ext cx="498522" cy="409440"/>
                </a:xfrm>
                <a:custGeom>
                  <a:avLst/>
                  <a:gdLst>
                    <a:gd name="T0" fmla="*/ 2147483646 w 940"/>
                    <a:gd name="T1" fmla="*/ 2147483646 h 762"/>
                    <a:gd name="T2" fmla="*/ 2147483646 w 940"/>
                    <a:gd name="T3" fmla="*/ 2147483646 h 762"/>
                    <a:gd name="T4" fmla="*/ 2147483646 w 940"/>
                    <a:gd name="T5" fmla="*/ 2147483646 h 762"/>
                    <a:gd name="T6" fmla="*/ 2147483646 w 940"/>
                    <a:gd name="T7" fmla="*/ 2147483646 h 762"/>
                    <a:gd name="T8" fmla="*/ 2147483646 w 940"/>
                    <a:gd name="T9" fmla="*/ 2147483646 h 762"/>
                    <a:gd name="T10" fmla="*/ 2147483646 w 940"/>
                    <a:gd name="T11" fmla="*/ 2147483646 h 762"/>
                    <a:gd name="T12" fmla="*/ 2147483646 w 940"/>
                    <a:gd name="T13" fmla="*/ 2147483646 h 762"/>
                    <a:gd name="T14" fmla="*/ 2147483646 w 940"/>
                    <a:gd name="T15" fmla="*/ 2147483646 h 762"/>
                    <a:gd name="T16" fmla="*/ 2147483646 w 940"/>
                    <a:gd name="T17" fmla="*/ 2147483646 h 762"/>
                    <a:gd name="T18" fmla="*/ 2147483646 w 940"/>
                    <a:gd name="T19" fmla="*/ 2147483646 h 762"/>
                    <a:gd name="T20" fmla="*/ 2147483646 w 940"/>
                    <a:gd name="T21" fmla="*/ 2147483646 h 762"/>
                    <a:gd name="T22" fmla="*/ 2147483646 w 940"/>
                    <a:gd name="T23" fmla="*/ 2147483646 h 762"/>
                    <a:gd name="T24" fmla="*/ 2147483646 w 940"/>
                    <a:gd name="T25" fmla="*/ 2147483646 h 762"/>
                    <a:gd name="T26" fmla="*/ 2147483646 w 940"/>
                    <a:gd name="T27" fmla="*/ 2147483646 h 762"/>
                    <a:gd name="T28" fmla="*/ 2147483646 w 940"/>
                    <a:gd name="T29" fmla="*/ 2147483646 h 762"/>
                    <a:gd name="T30" fmla="*/ 2147483646 w 940"/>
                    <a:gd name="T31" fmla="*/ 2147483646 h 762"/>
                    <a:gd name="T32" fmla="*/ 2147483646 w 940"/>
                    <a:gd name="T33" fmla="*/ 2147483646 h 762"/>
                    <a:gd name="T34" fmla="*/ 2147483646 w 940"/>
                    <a:gd name="T35" fmla="*/ 2147483646 h 762"/>
                    <a:gd name="T36" fmla="*/ 2147483646 w 940"/>
                    <a:gd name="T37" fmla="*/ 2147483646 h 762"/>
                    <a:gd name="T38" fmla="*/ 2147483646 w 940"/>
                    <a:gd name="T39" fmla="*/ 2147483646 h 762"/>
                    <a:gd name="T40" fmla="*/ 2147483646 w 940"/>
                    <a:gd name="T41" fmla="*/ 2147483646 h 762"/>
                    <a:gd name="T42" fmla="*/ 2147483646 w 940"/>
                    <a:gd name="T43" fmla="*/ 2147483646 h 762"/>
                    <a:gd name="T44" fmla="*/ 2147483646 w 940"/>
                    <a:gd name="T45" fmla="*/ 2147483646 h 762"/>
                    <a:gd name="T46" fmla="*/ 2147483646 w 940"/>
                    <a:gd name="T47" fmla="*/ 2147483646 h 762"/>
                    <a:gd name="T48" fmla="*/ 2147483646 w 940"/>
                    <a:gd name="T49" fmla="*/ 2147483646 h 762"/>
                    <a:gd name="T50" fmla="*/ 2147483646 w 940"/>
                    <a:gd name="T51" fmla="*/ 2147483646 h 762"/>
                    <a:gd name="T52" fmla="*/ 2147483646 w 940"/>
                    <a:gd name="T53" fmla="*/ 2147483646 h 762"/>
                    <a:gd name="T54" fmla="*/ 2147483646 w 940"/>
                    <a:gd name="T55" fmla="*/ 2147483646 h 762"/>
                    <a:gd name="T56" fmla="*/ 2147483646 w 940"/>
                    <a:gd name="T57" fmla="*/ 2147483646 h 762"/>
                    <a:gd name="T58" fmla="*/ 2147483646 w 940"/>
                    <a:gd name="T59" fmla="*/ 2147483646 h 762"/>
                    <a:gd name="T60" fmla="*/ 2147483646 w 940"/>
                    <a:gd name="T61" fmla="*/ 2147483646 h 762"/>
                    <a:gd name="T62" fmla="*/ 2147483646 w 940"/>
                    <a:gd name="T63" fmla="*/ 2147483646 h 762"/>
                    <a:gd name="T64" fmla="*/ 2147483646 w 940"/>
                    <a:gd name="T65" fmla="*/ 2147483646 h 762"/>
                    <a:gd name="T66" fmla="*/ 2147483646 w 940"/>
                    <a:gd name="T67" fmla="*/ 2147483646 h 762"/>
                    <a:gd name="T68" fmla="*/ 2147483646 w 940"/>
                    <a:gd name="T69" fmla="*/ 2147483646 h 762"/>
                    <a:gd name="T70" fmla="*/ 2147483646 w 940"/>
                    <a:gd name="T71" fmla="*/ 2147483646 h 762"/>
                    <a:gd name="T72" fmla="*/ 2147483646 w 940"/>
                    <a:gd name="T73" fmla="*/ 2147483646 h 762"/>
                    <a:gd name="T74" fmla="*/ 2147483646 w 940"/>
                    <a:gd name="T75" fmla="*/ 2147483646 h 762"/>
                    <a:gd name="T76" fmla="*/ 2147483646 w 940"/>
                    <a:gd name="T77" fmla="*/ 2147483646 h 762"/>
                    <a:gd name="T78" fmla="*/ 2147483646 w 940"/>
                    <a:gd name="T79" fmla="*/ 2147483646 h 762"/>
                    <a:gd name="T80" fmla="*/ 2147483646 w 940"/>
                    <a:gd name="T81" fmla="*/ 2147483646 h 762"/>
                    <a:gd name="T82" fmla="*/ 2147483646 w 940"/>
                    <a:gd name="T83" fmla="*/ 2147483646 h 762"/>
                    <a:gd name="T84" fmla="*/ 2147483646 w 940"/>
                    <a:gd name="T85" fmla="*/ 2147483646 h 762"/>
                    <a:gd name="T86" fmla="*/ 2147483646 w 940"/>
                    <a:gd name="T87" fmla="*/ 2147483646 h 762"/>
                    <a:gd name="T88" fmla="*/ 2147483646 w 940"/>
                    <a:gd name="T89" fmla="*/ 2147483646 h 762"/>
                    <a:gd name="T90" fmla="*/ 2147483646 w 940"/>
                    <a:gd name="T91" fmla="*/ 2147483646 h 762"/>
                    <a:gd name="T92" fmla="*/ 2147483646 w 940"/>
                    <a:gd name="T93" fmla="*/ 2147483646 h 762"/>
                    <a:gd name="T94" fmla="*/ 2147483646 w 940"/>
                    <a:gd name="T95" fmla="*/ 2147483646 h 762"/>
                    <a:gd name="T96" fmla="*/ 2147483646 w 940"/>
                    <a:gd name="T97" fmla="*/ 2147483646 h 762"/>
                    <a:gd name="T98" fmla="*/ 2147483646 w 940"/>
                    <a:gd name="T99" fmla="*/ 2147483646 h 762"/>
                    <a:gd name="T100" fmla="*/ 2147483646 w 940"/>
                    <a:gd name="T101" fmla="*/ 2147483646 h 762"/>
                    <a:gd name="T102" fmla="*/ 2147483646 w 940"/>
                    <a:gd name="T103" fmla="*/ 2147483646 h 762"/>
                    <a:gd name="T104" fmla="*/ 2147483646 w 940"/>
                    <a:gd name="T105" fmla="*/ 2147483646 h 76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40"/>
                    <a:gd name="T160" fmla="*/ 0 h 762"/>
                    <a:gd name="T161" fmla="*/ 940 w 940"/>
                    <a:gd name="T162" fmla="*/ 762 h 76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40" h="762">
                      <a:moveTo>
                        <a:pt x="213" y="10"/>
                      </a:moveTo>
                      <a:lnTo>
                        <a:pt x="202" y="20"/>
                      </a:lnTo>
                      <a:lnTo>
                        <a:pt x="217" y="46"/>
                      </a:lnTo>
                      <a:lnTo>
                        <a:pt x="309" y="83"/>
                      </a:lnTo>
                      <a:lnTo>
                        <a:pt x="323" y="103"/>
                      </a:lnTo>
                      <a:lnTo>
                        <a:pt x="369" y="109"/>
                      </a:lnTo>
                      <a:lnTo>
                        <a:pt x="374" y="125"/>
                      </a:lnTo>
                      <a:lnTo>
                        <a:pt x="415" y="125"/>
                      </a:lnTo>
                      <a:lnTo>
                        <a:pt x="422" y="154"/>
                      </a:lnTo>
                      <a:lnTo>
                        <a:pt x="441" y="155"/>
                      </a:lnTo>
                      <a:lnTo>
                        <a:pt x="429" y="176"/>
                      </a:lnTo>
                      <a:lnTo>
                        <a:pt x="439" y="182"/>
                      </a:lnTo>
                      <a:lnTo>
                        <a:pt x="445" y="167"/>
                      </a:lnTo>
                      <a:lnTo>
                        <a:pt x="506" y="154"/>
                      </a:lnTo>
                      <a:lnTo>
                        <a:pt x="500" y="171"/>
                      </a:lnTo>
                      <a:lnTo>
                        <a:pt x="552" y="158"/>
                      </a:lnTo>
                      <a:lnTo>
                        <a:pt x="574" y="132"/>
                      </a:lnTo>
                      <a:lnTo>
                        <a:pt x="634" y="159"/>
                      </a:lnTo>
                      <a:lnTo>
                        <a:pt x="643" y="225"/>
                      </a:lnTo>
                      <a:lnTo>
                        <a:pt x="653" y="246"/>
                      </a:lnTo>
                      <a:lnTo>
                        <a:pt x="694" y="237"/>
                      </a:lnTo>
                      <a:lnTo>
                        <a:pt x="709" y="267"/>
                      </a:lnTo>
                      <a:lnTo>
                        <a:pt x="730" y="273"/>
                      </a:lnTo>
                      <a:lnTo>
                        <a:pt x="755" y="264"/>
                      </a:lnTo>
                      <a:lnTo>
                        <a:pt x="800" y="320"/>
                      </a:lnTo>
                      <a:lnTo>
                        <a:pt x="848" y="345"/>
                      </a:lnTo>
                      <a:lnTo>
                        <a:pt x="879" y="367"/>
                      </a:lnTo>
                      <a:lnTo>
                        <a:pt x="920" y="357"/>
                      </a:lnTo>
                      <a:lnTo>
                        <a:pt x="930" y="372"/>
                      </a:lnTo>
                      <a:lnTo>
                        <a:pt x="940" y="357"/>
                      </a:lnTo>
                      <a:lnTo>
                        <a:pt x="935" y="475"/>
                      </a:lnTo>
                      <a:lnTo>
                        <a:pt x="884" y="466"/>
                      </a:lnTo>
                      <a:lnTo>
                        <a:pt x="858" y="480"/>
                      </a:lnTo>
                      <a:lnTo>
                        <a:pt x="864" y="496"/>
                      </a:lnTo>
                      <a:lnTo>
                        <a:pt x="857" y="526"/>
                      </a:lnTo>
                      <a:lnTo>
                        <a:pt x="837" y="531"/>
                      </a:lnTo>
                      <a:lnTo>
                        <a:pt x="816" y="510"/>
                      </a:lnTo>
                      <a:lnTo>
                        <a:pt x="811" y="535"/>
                      </a:lnTo>
                      <a:lnTo>
                        <a:pt x="796" y="520"/>
                      </a:lnTo>
                      <a:lnTo>
                        <a:pt x="786" y="525"/>
                      </a:lnTo>
                      <a:lnTo>
                        <a:pt x="791" y="556"/>
                      </a:lnTo>
                      <a:lnTo>
                        <a:pt x="779" y="602"/>
                      </a:lnTo>
                      <a:lnTo>
                        <a:pt x="754" y="621"/>
                      </a:lnTo>
                      <a:lnTo>
                        <a:pt x="747" y="651"/>
                      </a:lnTo>
                      <a:lnTo>
                        <a:pt x="768" y="673"/>
                      </a:lnTo>
                      <a:lnTo>
                        <a:pt x="762" y="699"/>
                      </a:lnTo>
                      <a:lnTo>
                        <a:pt x="721" y="697"/>
                      </a:lnTo>
                      <a:lnTo>
                        <a:pt x="716" y="718"/>
                      </a:lnTo>
                      <a:lnTo>
                        <a:pt x="700" y="718"/>
                      </a:lnTo>
                      <a:lnTo>
                        <a:pt x="695" y="718"/>
                      </a:lnTo>
                      <a:lnTo>
                        <a:pt x="665" y="732"/>
                      </a:lnTo>
                      <a:lnTo>
                        <a:pt x="668" y="752"/>
                      </a:lnTo>
                      <a:lnTo>
                        <a:pt x="658" y="762"/>
                      </a:lnTo>
                      <a:lnTo>
                        <a:pt x="644" y="737"/>
                      </a:lnTo>
                      <a:lnTo>
                        <a:pt x="659" y="686"/>
                      </a:lnTo>
                      <a:lnTo>
                        <a:pt x="651" y="676"/>
                      </a:lnTo>
                      <a:lnTo>
                        <a:pt x="605" y="674"/>
                      </a:lnTo>
                      <a:lnTo>
                        <a:pt x="594" y="658"/>
                      </a:lnTo>
                      <a:lnTo>
                        <a:pt x="570" y="649"/>
                      </a:lnTo>
                      <a:lnTo>
                        <a:pt x="533" y="673"/>
                      </a:lnTo>
                      <a:lnTo>
                        <a:pt x="523" y="663"/>
                      </a:lnTo>
                      <a:lnTo>
                        <a:pt x="523" y="642"/>
                      </a:lnTo>
                      <a:lnTo>
                        <a:pt x="467" y="621"/>
                      </a:lnTo>
                      <a:lnTo>
                        <a:pt x="463" y="605"/>
                      </a:lnTo>
                      <a:lnTo>
                        <a:pt x="422" y="594"/>
                      </a:lnTo>
                      <a:lnTo>
                        <a:pt x="422" y="563"/>
                      </a:lnTo>
                      <a:lnTo>
                        <a:pt x="407" y="553"/>
                      </a:lnTo>
                      <a:lnTo>
                        <a:pt x="398" y="523"/>
                      </a:lnTo>
                      <a:lnTo>
                        <a:pt x="378" y="542"/>
                      </a:lnTo>
                      <a:lnTo>
                        <a:pt x="347" y="537"/>
                      </a:lnTo>
                      <a:lnTo>
                        <a:pt x="320" y="551"/>
                      </a:lnTo>
                      <a:lnTo>
                        <a:pt x="285" y="545"/>
                      </a:lnTo>
                      <a:lnTo>
                        <a:pt x="267" y="552"/>
                      </a:lnTo>
                      <a:lnTo>
                        <a:pt x="253" y="510"/>
                      </a:lnTo>
                      <a:lnTo>
                        <a:pt x="232" y="500"/>
                      </a:lnTo>
                      <a:lnTo>
                        <a:pt x="248" y="469"/>
                      </a:lnTo>
                      <a:lnTo>
                        <a:pt x="223" y="433"/>
                      </a:lnTo>
                      <a:lnTo>
                        <a:pt x="213" y="408"/>
                      </a:lnTo>
                      <a:lnTo>
                        <a:pt x="177" y="428"/>
                      </a:lnTo>
                      <a:lnTo>
                        <a:pt x="172" y="403"/>
                      </a:lnTo>
                      <a:lnTo>
                        <a:pt x="157" y="417"/>
                      </a:lnTo>
                      <a:lnTo>
                        <a:pt x="121" y="396"/>
                      </a:lnTo>
                      <a:lnTo>
                        <a:pt x="87" y="381"/>
                      </a:lnTo>
                      <a:lnTo>
                        <a:pt x="77" y="355"/>
                      </a:lnTo>
                      <a:lnTo>
                        <a:pt x="66" y="354"/>
                      </a:lnTo>
                      <a:lnTo>
                        <a:pt x="42" y="313"/>
                      </a:lnTo>
                      <a:lnTo>
                        <a:pt x="58" y="308"/>
                      </a:lnTo>
                      <a:lnTo>
                        <a:pt x="37" y="288"/>
                      </a:lnTo>
                      <a:lnTo>
                        <a:pt x="28" y="262"/>
                      </a:lnTo>
                      <a:lnTo>
                        <a:pt x="33" y="247"/>
                      </a:lnTo>
                      <a:lnTo>
                        <a:pt x="18" y="227"/>
                      </a:lnTo>
                      <a:lnTo>
                        <a:pt x="8" y="232"/>
                      </a:lnTo>
                      <a:lnTo>
                        <a:pt x="0" y="191"/>
                      </a:lnTo>
                      <a:lnTo>
                        <a:pt x="19" y="186"/>
                      </a:lnTo>
                      <a:lnTo>
                        <a:pt x="44" y="156"/>
                      </a:lnTo>
                      <a:lnTo>
                        <a:pt x="82" y="141"/>
                      </a:lnTo>
                      <a:lnTo>
                        <a:pt x="77" y="131"/>
                      </a:lnTo>
                      <a:lnTo>
                        <a:pt x="107" y="121"/>
                      </a:lnTo>
                      <a:lnTo>
                        <a:pt x="109" y="60"/>
                      </a:lnTo>
                      <a:lnTo>
                        <a:pt x="151" y="39"/>
                      </a:lnTo>
                      <a:lnTo>
                        <a:pt x="140" y="24"/>
                      </a:lnTo>
                      <a:lnTo>
                        <a:pt x="146" y="3"/>
                      </a:lnTo>
                      <a:lnTo>
                        <a:pt x="162" y="0"/>
                      </a:lnTo>
                      <a:lnTo>
                        <a:pt x="161" y="15"/>
                      </a:lnTo>
                      <a:lnTo>
                        <a:pt x="198" y="0"/>
                      </a:lnTo>
                      <a:lnTo>
                        <a:pt x="21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8" name="Freeform 285"/>
                <p:cNvSpPr>
                  <a:spLocks/>
                </p:cNvSpPr>
                <p:nvPr/>
              </p:nvSpPr>
              <p:spPr bwMode="auto">
                <a:xfrm>
                  <a:off x="1489208" y="2898133"/>
                  <a:ext cx="200044" cy="301525"/>
                </a:xfrm>
                <a:custGeom>
                  <a:avLst/>
                  <a:gdLst>
                    <a:gd name="T0" fmla="*/ 2147483646 w 377"/>
                    <a:gd name="T1" fmla="*/ 2147483646 h 561"/>
                    <a:gd name="T2" fmla="*/ 2147483646 w 377"/>
                    <a:gd name="T3" fmla="*/ 2147483646 h 561"/>
                    <a:gd name="T4" fmla="*/ 2147483646 w 377"/>
                    <a:gd name="T5" fmla="*/ 2147483646 h 561"/>
                    <a:gd name="T6" fmla="*/ 2147483646 w 377"/>
                    <a:gd name="T7" fmla="*/ 2147483646 h 561"/>
                    <a:gd name="T8" fmla="*/ 2147483646 w 377"/>
                    <a:gd name="T9" fmla="*/ 2147483646 h 561"/>
                    <a:gd name="T10" fmla="*/ 2147483646 w 377"/>
                    <a:gd name="T11" fmla="*/ 2147483646 h 561"/>
                    <a:gd name="T12" fmla="*/ 2147483646 w 377"/>
                    <a:gd name="T13" fmla="*/ 2147483646 h 561"/>
                    <a:gd name="T14" fmla="*/ 2147483646 w 377"/>
                    <a:gd name="T15" fmla="*/ 2147483646 h 561"/>
                    <a:gd name="T16" fmla="*/ 2147483646 w 377"/>
                    <a:gd name="T17" fmla="*/ 2147483646 h 561"/>
                    <a:gd name="T18" fmla="*/ 2147483646 w 377"/>
                    <a:gd name="T19" fmla="*/ 2147483646 h 561"/>
                    <a:gd name="T20" fmla="*/ 2147483646 w 377"/>
                    <a:gd name="T21" fmla="*/ 2147483646 h 561"/>
                    <a:gd name="T22" fmla="*/ 2147483646 w 377"/>
                    <a:gd name="T23" fmla="*/ 2147483646 h 561"/>
                    <a:gd name="T24" fmla="*/ 2147483646 w 377"/>
                    <a:gd name="T25" fmla="*/ 2147483646 h 561"/>
                    <a:gd name="T26" fmla="*/ 2147483646 w 377"/>
                    <a:gd name="T27" fmla="*/ 2147483646 h 561"/>
                    <a:gd name="T28" fmla="*/ 2147483646 w 377"/>
                    <a:gd name="T29" fmla="*/ 2147483646 h 561"/>
                    <a:gd name="T30" fmla="*/ 2147483646 w 377"/>
                    <a:gd name="T31" fmla="*/ 2147483646 h 561"/>
                    <a:gd name="T32" fmla="*/ 2147483646 w 377"/>
                    <a:gd name="T33" fmla="*/ 2147483646 h 561"/>
                    <a:gd name="T34" fmla="*/ 2147483646 w 377"/>
                    <a:gd name="T35" fmla="*/ 2147483646 h 561"/>
                    <a:gd name="T36" fmla="*/ 2147483646 w 377"/>
                    <a:gd name="T37" fmla="*/ 2147483646 h 561"/>
                    <a:gd name="T38" fmla="*/ 2147483646 w 377"/>
                    <a:gd name="T39" fmla="*/ 2147483646 h 561"/>
                    <a:gd name="T40" fmla="*/ 2147483646 w 377"/>
                    <a:gd name="T41" fmla="*/ 2147483646 h 561"/>
                    <a:gd name="T42" fmla="*/ 2147483646 w 377"/>
                    <a:gd name="T43" fmla="*/ 2147483646 h 561"/>
                    <a:gd name="T44" fmla="*/ 2147483646 w 377"/>
                    <a:gd name="T45" fmla="*/ 2147483646 h 561"/>
                    <a:gd name="T46" fmla="*/ 2147483646 w 377"/>
                    <a:gd name="T47" fmla="*/ 2147483646 h 561"/>
                    <a:gd name="T48" fmla="*/ 2147483646 w 377"/>
                    <a:gd name="T49" fmla="*/ 2147483646 h 561"/>
                    <a:gd name="T50" fmla="*/ 2147483646 w 377"/>
                    <a:gd name="T51" fmla="*/ 2147483646 h 561"/>
                    <a:gd name="T52" fmla="*/ 2147483646 w 377"/>
                    <a:gd name="T53" fmla="*/ 2147483646 h 561"/>
                    <a:gd name="T54" fmla="*/ 2147483646 w 377"/>
                    <a:gd name="T55" fmla="*/ 2147483646 h 561"/>
                    <a:gd name="T56" fmla="*/ 2147483646 w 377"/>
                    <a:gd name="T57" fmla="*/ 2147483646 h 561"/>
                    <a:gd name="T58" fmla="*/ 2147483646 w 377"/>
                    <a:gd name="T59" fmla="*/ 2147483646 h 561"/>
                    <a:gd name="T60" fmla="*/ 2147483646 w 377"/>
                    <a:gd name="T61" fmla="*/ 2147483646 h 561"/>
                    <a:gd name="T62" fmla="*/ 2147483646 w 377"/>
                    <a:gd name="T63" fmla="*/ 2147483646 h 561"/>
                    <a:gd name="T64" fmla="*/ 2147483646 w 377"/>
                    <a:gd name="T65" fmla="*/ 2147483646 h 561"/>
                    <a:gd name="T66" fmla="*/ 2147483646 w 377"/>
                    <a:gd name="T67" fmla="*/ 2147483646 h 561"/>
                    <a:gd name="T68" fmla="*/ 2147483646 w 377"/>
                    <a:gd name="T69" fmla="*/ 2147483646 h 561"/>
                    <a:gd name="T70" fmla="*/ 2147483646 w 377"/>
                    <a:gd name="T71" fmla="*/ 2147483646 h 561"/>
                    <a:gd name="T72" fmla="*/ 2147483646 w 377"/>
                    <a:gd name="T73" fmla="*/ 2147483646 h 561"/>
                    <a:gd name="T74" fmla="*/ 2147483646 w 377"/>
                    <a:gd name="T75" fmla="*/ 2147483646 h 561"/>
                    <a:gd name="T76" fmla="*/ 2147483646 w 377"/>
                    <a:gd name="T77" fmla="*/ 2147483646 h 561"/>
                    <a:gd name="T78" fmla="*/ 2147483646 w 377"/>
                    <a:gd name="T79" fmla="*/ 2147483646 h 561"/>
                    <a:gd name="T80" fmla="*/ 2147483646 w 377"/>
                    <a:gd name="T81" fmla="*/ 2147483646 h 561"/>
                    <a:gd name="T82" fmla="*/ 2147483646 w 377"/>
                    <a:gd name="T83" fmla="*/ 2147483646 h 561"/>
                    <a:gd name="T84" fmla="*/ 2147483646 w 377"/>
                    <a:gd name="T85" fmla="*/ 2147483646 h 561"/>
                    <a:gd name="T86" fmla="*/ 2147483646 w 377"/>
                    <a:gd name="T87" fmla="*/ 2147483646 h 561"/>
                    <a:gd name="T88" fmla="*/ 2147483646 w 377"/>
                    <a:gd name="T89" fmla="*/ 2147483646 h 561"/>
                    <a:gd name="T90" fmla="*/ 2147483646 w 377"/>
                    <a:gd name="T91" fmla="*/ 2147483646 h 561"/>
                    <a:gd name="T92" fmla="*/ 2147483646 w 377"/>
                    <a:gd name="T93" fmla="*/ 2147483646 h 561"/>
                    <a:gd name="T94" fmla="*/ 2147483646 w 377"/>
                    <a:gd name="T95" fmla="*/ 2147483646 h 561"/>
                    <a:gd name="T96" fmla="*/ 2147483646 w 377"/>
                    <a:gd name="T97" fmla="*/ 2147483646 h 561"/>
                    <a:gd name="T98" fmla="*/ 2147483646 w 377"/>
                    <a:gd name="T99" fmla="*/ 2147483646 h 561"/>
                    <a:gd name="T100" fmla="*/ 0 w 377"/>
                    <a:gd name="T101" fmla="*/ 2147483646 h 561"/>
                    <a:gd name="T102" fmla="*/ 2147483646 w 377"/>
                    <a:gd name="T103" fmla="*/ 2147483646 h 561"/>
                    <a:gd name="T104" fmla="*/ 2147483646 w 377"/>
                    <a:gd name="T105" fmla="*/ 2147483646 h 561"/>
                    <a:gd name="T106" fmla="*/ 2147483646 w 377"/>
                    <a:gd name="T107" fmla="*/ 2147483646 h 561"/>
                    <a:gd name="T108" fmla="*/ 2147483646 w 377"/>
                    <a:gd name="T109" fmla="*/ 2147483646 h 561"/>
                    <a:gd name="T110" fmla="*/ 2147483646 w 377"/>
                    <a:gd name="T111" fmla="*/ 0 h 561"/>
                    <a:gd name="T112" fmla="*/ 2147483646 w 377"/>
                    <a:gd name="T113" fmla="*/ 2147483646 h 5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77"/>
                    <a:gd name="T172" fmla="*/ 0 h 561"/>
                    <a:gd name="T173" fmla="*/ 377 w 377"/>
                    <a:gd name="T174" fmla="*/ 561 h 5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77" h="561">
                      <a:moveTo>
                        <a:pt x="104" y="30"/>
                      </a:moveTo>
                      <a:lnTo>
                        <a:pt x="124" y="46"/>
                      </a:lnTo>
                      <a:lnTo>
                        <a:pt x="129" y="71"/>
                      </a:lnTo>
                      <a:lnTo>
                        <a:pt x="143" y="83"/>
                      </a:lnTo>
                      <a:lnTo>
                        <a:pt x="153" y="108"/>
                      </a:lnTo>
                      <a:lnTo>
                        <a:pt x="206" y="79"/>
                      </a:lnTo>
                      <a:lnTo>
                        <a:pt x="219" y="80"/>
                      </a:lnTo>
                      <a:lnTo>
                        <a:pt x="220" y="98"/>
                      </a:lnTo>
                      <a:lnTo>
                        <a:pt x="249" y="108"/>
                      </a:lnTo>
                      <a:lnTo>
                        <a:pt x="252" y="130"/>
                      </a:lnTo>
                      <a:lnTo>
                        <a:pt x="220" y="140"/>
                      </a:lnTo>
                      <a:lnTo>
                        <a:pt x="203" y="155"/>
                      </a:lnTo>
                      <a:lnTo>
                        <a:pt x="193" y="200"/>
                      </a:lnTo>
                      <a:lnTo>
                        <a:pt x="263" y="233"/>
                      </a:lnTo>
                      <a:lnTo>
                        <a:pt x="273" y="254"/>
                      </a:lnTo>
                      <a:lnTo>
                        <a:pt x="263" y="259"/>
                      </a:lnTo>
                      <a:lnTo>
                        <a:pt x="277" y="299"/>
                      </a:lnTo>
                      <a:lnTo>
                        <a:pt x="277" y="325"/>
                      </a:lnTo>
                      <a:lnTo>
                        <a:pt x="327" y="334"/>
                      </a:lnTo>
                      <a:lnTo>
                        <a:pt x="350" y="366"/>
                      </a:lnTo>
                      <a:lnTo>
                        <a:pt x="331" y="395"/>
                      </a:lnTo>
                      <a:lnTo>
                        <a:pt x="346" y="398"/>
                      </a:lnTo>
                      <a:lnTo>
                        <a:pt x="366" y="413"/>
                      </a:lnTo>
                      <a:lnTo>
                        <a:pt x="377" y="450"/>
                      </a:lnTo>
                      <a:lnTo>
                        <a:pt x="377" y="516"/>
                      </a:lnTo>
                      <a:lnTo>
                        <a:pt x="340" y="500"/>
                      </a:lnTo>
                      <a:lnTo>
                        <a:pt x="301" y="514"/>
                      </a:lnTo>
                      <a:lnTo>
                        <a:pt x="241" y="507"/>
                      </a:lnTo>
                      <a:lnTo>
                        <a:pt x="201" y="524"/>
                      </a:lnTo>
                      <a:lnTo>
                        <a:pt x="184" y="543"/>
                      </a:lnTo>
                      <a:lnTo>
                        <a:pt x="171" y="534"/>
                      </a:lnTo>
                      <a:lnTo>
                        <a:pt x="122" y="542"/>
                      </a:lnTo>
                      <a:lnTo>
                        <a:pt x="96" y="561"/>
                      </a:lnTo>
                      <a:lnTo>
                        <a:pt x="62" y="510"/>
                      </a:lnTo>
                      <a:lnTo>
                        <a:pt x="62" y="484"/>
                      </a:lnTo>
                      <a:lnTo>
                        <a:pt x="36" y="474"/>
                      </a:lnTo>
                      <a:lnTo>
                        <a:pt x="43" y="444"/>
                      </a:lnTo>
                      <a:lnTo>
                        <a:pt x="27" y="444"/>
                      </a:lnTo>
                      <a:lnTo>
                        <a:pt x="12" y="427"/>
                      </a:lnTo>
                      <a:lnTo>
                        <a:pt x="13" y="396"/>
                      </a:lnTo>
                      <a:lnTo>
                        <a:pt x="23" y="393"/>
                      </a:lnTo>
                      <a:lnTo>
                        <a:pt x="3" y="376"/>
                      </a:lnTo>
                      <a:lnTo>
                        <a:pt x="4" y="345"/>
                      </a:lnTo>
                      <a:lnTo>
                        <a:pt x="20" y="345"/>
                      </a:lnTo>
                      <a:lnTo>
                        <a:pt x="20" y="325"/>
                      </a:lnTo>
                      <a:lnTo>
                        <a:pt x="30" y="316"/>
                      </a:lnTo>
                      <a:lnTo>
                        <a:pt x="40" y="321"/>
                      </a:lnTo>
                      <a:lnTo>
                        <a:pt x="62" y="260"/>
                      </a:lnTo>
                      <a:lnTo>
                        <a:pt x="27" y="233"/>
                      </a:lnTo>
                      <a:lnTo>
                        <a:pt x="17" y="238"/>
                      </a:lnTo>
                      <a:lnTo>
                        <a:pt x="0" y="130"/>
                      </a:lnTo>
                      <a:lnTo>
                        <a:pt x="12" y="69"/>
                      </a:lnTo>
                      <a:lnTo>
                        <a:pt x="32" y="60"/>
                      </a:lnTo>
                      <a:lnTo>
                        <a:pt x="68" y="24"/>
                      </a:lnTo>
                      <a:lnTo>
                        <a:pt x="63" y="19"/>
                      </a:lnTo>
                      <a:lnTo>
                        <a:pt x="105" y="0"/>
                      </a:lnTo>
                      <a:lnTo>
                        <a:pt x="104" y="3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9" name="Freeform 286"/>
                <p:cNvSpPr>
                  <a:spLocks/>
                </p:cNvSpPr>
                <p:nvPr/>
              </p:nvSpPr>
              <p:spPr bwMode="auto">
                <a:xfrm>
                  <a:off x="1590818" y="2929872"/>
                  <a:ext cx="255611" cy="214241"/>
                </a:xfrm>
                <a:custGeom>
                  <a:avLst/>
                  <a:gdLst>
                    <a:gd name="T0" fmla="*/ 2147483646 w 481"/>
                    <a:gd name="T1" fmla="*/ 2147483646 h 398"/>
                    <a:gd name="T2" fmla="*/ 2147483646 w 481"/>
                    <a:gd name="T3" fmla="*/ 2147483646 h 398"/>
                    <a:gd name="T4" fmla="*/ 2147483646 w 481"/>
                    <a:gd name="T5" fmla="*/ 2147483646 h 398"/>
                    <a:gd name="T6" fmla="*/ 2147483646 w 481"/>
                    <a:gd name="T7" fmla="*/ 2147483646 h 398"/>
                    <a:gd name="T8" fmla="*/ 2147483646 w 481"/>
                    <a:gd name="T9" fmla="*/ 2147483646 h 398"/>
                    <a:gd name="T10" fmla="*/ 2147483646 w 481"/>
                    <a:gd name="T11" fmla="*/ 2147483646 h 398"/>
                    <a:gd name="T12" fmla="*/ 2147483646 w 481"/>
                    <a:gd name="T13" fmla="*/ 2147483646 h 398"/>
                    <a:gd name="T14" fmla="*/ 2147483646 w 481"/>
                    <a:gd name="T15" fmla="*/ 2147483646 h 398"/>
                    <a:gd name="T16" fmla="*/ 2147483646 w 481"/>
                    <a:gd name="T17" fmla="*/ 2147483646 h 398"/>
                    <a:gd name="T18" fmla="*/ 2147483646 w 481"/>
                    <a:gd name="T19" fmla="*/ 2147483646 h 398"/>
                    <a:gd name="T20" fmla="*/ 2147483646 w 481"/>
                    <a:gd name="T21" fmla="*/ 2147483646 h 398"/>
                    <a:gd name="T22" fmla="*/ 2147483646 w 481"/>
                    <a:gd name="T23" fmla="*/ 2147483646 h 398"/>
                    <a:gd name="T24" fmla="*/ 2147483646 w 481"/>
                    <a:gd name="T25" fmla="*/ 2147483646 h 398"/>
                    <a:gd name="T26" fmla="*/ 2147483646 w 481"/>
                    <a:gd name="T27" fmla="*/ 2147483646 h 398"/>
                    <a:gd name="T28" fmla="*/ 2147483646 w 481"/>
                    <a:gd name="T29" fmla="*/ 2147483646 h 398"/>
                    <a:gd name="T30" fmla="*/ 2147483646 w 481"/>
                    <a:gd name="T31" fmla="*/ 2147483646 h 398"/>
                    <a:gd name="T32" fmla="*/ 2147483646 w 481"/>
                    <a:gd name="T33" fmla="*/ 2147483646 h 398"/>
                    <a:gd name="T34" fmla="*/ 2147483646 w 481"/>
                    <a:gd name="T35" fmla="*/ 2147483646 h 398"/>
                    <a:gd name="T36" fmla="*/ 2147483646 w 481"/>
                    <a:gd name="T37" fmla="*/ 2147483646 h 398"/>
                    <a:gd name="T38" fmla="*/ 2147483646 w 481"/>
                    <a:gd name="T39" fmla="*/ 2147483646 h 398"/>
                    <a:gd name="T40" fmla="*/ 2147483646 w 481"/>
                    <a:gd name="T41" fmla="*/ 2147483646 h 398"/>
                    <a:gd name="T42" fmla="*/ 2147483646 w 481"/>
                    <a:gd name="T43" fmla="*/ 2147483646 h 398"/>
                    <a:gd name="T44" fmla="*/ 2147483646 w 481"/>
                    <a:gd name="T45" fmla="*/ 2147483646 h 398"/>
                    <a:gd name="T46" fmla="*/ 2147483646 w 481"/>
                    <a:gd name="T47" fmla="*/ 2147483646 h 398"/>
                    <a:gd name="T48" fmla="*/ 2147483646 w 481"/>
                    <a:gd name="T49" fmla="*/ 2147483646 h 398"/>
                    <a:gd name="T50" fmla="*/ 2147483646 w 481"/>
                    <a:gd name="T51" fmla="*/ 2147483646 h 398"/>
                    <a:gd name="T52" fmla="*/ 2147483646 w 481"/>
                    <a:gd name="T53" fmla="*/ 2147483646 h 398"/>
                    <a:gd name="T54" fmla="*/ 2147483646 w 481"/>
                    <a:gd name="T55" fmla="*/ 2147483646 h 398"/>
                    <a:gd name="T56" fmla="*/ 2147483646 w 481"/>
                    <a:gd name="T57" fmla="*/ 2147483646 h 398"/>
                    <a:gd name="T58" fmla="*/ 2147483646 w 481"/>
                    <a:gd name="T59" fmla="*/ 2147483646 h 398"/>
                    <a:gd name="T60" fmla="*/ 2147483646 w 481"/>
                    <a:gd name="T61" fmla="*/ 2147483646 h 398"/>
                    <a:gd name="T62" fmla="*/ 2147483646 w 481"/>
                    <a:gd name="T63" fmla="*/ 2147483646 h 398"/>
                    <a:gd name="T64" fmla="*/ 2147483646 w 481"/>
                    <a:gd name="T65" fmla="*/ 2147483646 h 398"/>
                    <a:gd name="T66" fmla="*/ 2147483646 w 481"/>
                    <a:gd name="T67" fmla="*/ 2147483646 h 398"/>
                    <a:gd name="T68" fmla="*/ 2147483646 w 481"/>
                    <a:gd name="T69" fmla="*/ 2147483646 h 398"/>
                    <a:gd name="T70" fmla="*/ 2147483646 w 481"/>
                    <a:gd name="T71" fmla="*/ 2147483646 h 398"/>
                    <a:gd name="T72" fmla="*/ 2147483646 w 481"/>
                    <a:gd name="T73" fmla="*/ 2147483646 h 398"/>
                    <a:gd name="T74" fmla="*/ 0 w 481"/>
                    <a:gd name="T75" fmla="*/ 2147483646 h 398"/>
                    <a:gd name="T76" fmla="*/ 2147483646 w 481"/>
                    <a:gd name="T77" fmla="*/ 2147483646 h 398"/>
                    <a:gd name="T78" fmla="*/ 2147483646 w 481"/>
                    <a:gd name="T79" fmla="*/ 2147483646 h 398"/>
                    <a:gd name="T80" fmla="*/ 2147483646 w 481"/>
                    <a:gd name="T81" fmla="*/ 2147483646 h 398"/>
                    <a:gd name="T82" fmla="*/ 2147483646 w 481"/>
                    <a:gd name="T83" fmla="*/ 2147483646 h 398"/>
                    <a:gd name="T84" fmla="*/ 2147483646 w 481"/>
                    <a:gd name="T85" fmla="*/ 2147483646 h 398"/>
                    <a:gd name="T86" fmla="*/ 2147483646 w 481"/>
                    <a:gd name="T87" fmla="*/ 2147483646 h 398"/>
                    <a:gd name="T88" fmla="*/ 2147483646 w 481"/>
                    <a:gd name="T89" fmla="*/ 2147483646 h 398"/>
                    <a:gd name="T90" fmla="*/ 2147483646 w 481"/>
                    <a:gd name="T91" fmla="*/ 0 h 398"/>
                    <a:gd name="T92" fmla="*/ 2147483646 w 481"/>
                    <a:gd name="T93" fmla="*/ 2147483646 h 398"/>
                    <a:gd name="T94" fmla="*/ 2147483646 w 481"/>
                    <a:gd name="T95" fmla="*/ 2147483646 h 398"/>
                    <a:gd name="T96" fmla="*/ 2147483646 w 481"/>
                    <a:gd name="T97" fmla="*/ 2147483646 h 398"/>
                    <a:gd name="T98" fmla="*/ 2147483646 w 481"/>
                    <a:gd name="T99" fmla="*/ 2147483646 h 398"/>
                    <a:gd name="T100" fmla="*/ 2147483646 w 481"/>
                    <a:gd name="T101" fmla="*/ 2147483646 h 398"/>
                    <a:gd name="T102" fmla="*/ 2147483646 w 481"/>
                    <a:gd name="T103" fmla="*/ 2147483646 h 398"/>
                    <a:gd name="T104" fmla="*/ 2147483646 w 481"/>
                    <a:gd name="T105" fmla="*/ 2147483646 h 398"/>
                    <a:gd name="T106" fmla="*/ 2147483646 w 481"/>
                    <a:gd name="T107" fmla="*/ 2147483646 h 398"/>
                    <a:gd name="T108" fmla="*/ 2147483646 w 481"/>
                    <a:gd name="T109" fmla="*/ 2147483646 h 39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1"/>
                    <a:gd name="T166" fmla="*/ 0 h 398"/>
                    <a:gd name="T167" fmla="*/ 481 w 481"/>
                    <a:gd name="T168" fmla="*/ 398 h 39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1" h="398">
                      <a:moveTo>
                        <a:pt x="224" y="109"/>
                      </a:moveTo>
                      <a:lnTo>
                        <a:pt x="311" y="131"/>
                      </a:lnTo>
                      <a:lnTo>
                        <a:pt x="347" y="112"/>
                      </a:lnTo>
                      <a:lnTo>
                        <a:pt x="347" y="153"/>
                      </a:lnTo>
                      <a:lnTo>
                        <a:pt x="366" y="188"/>
                      </a:lnTo>
                      <a:lnTo>
                        <a:pt x="386" y="195"/>
                      </a:lnTo>
                      <a:lnTo>
                        <a:pt x="402" y="215"/>
                      </a:lnTo>
                      <a:lnTo>
                        <a:pt x="417" y="210"/>
                      </a:lnTo>
                      <a:lnTo>
                        <a:pt x="422" y="220"/>
                      </a:lnTo>
                      <a:lnTo>
                        <a:pt x="400" y="241"/>
                      </a:lnTo>
                      <a:lnTo>
                        <a:pt x="395" y="260"/>
                      </a:lnTo>
                      <a:lnTo>
                        <a:pt x="481" y="288"/>
                      </a:lnTo>
                      <a:lnTo>
                        <a:pt x="450" y="303"/>
                      </a:lnTo>
                      <a:lnTo>
                        <a:pt x="460" y="334"/>
                      </a:lnTo>
                      <a:lnTo>
                        <a:pt x="445" y="344"/>
                      </a:lnTo>
                      <a:lnTo>
                        <a:pt x="444" y="354"/>
                      </a:lnTo>
                      <a:lnTo>
                        <a:pt x="393" y="348"/>
                      </a:lnTo>
                      <a:lnTo>
                        <a:pt x="383" y="389"/>
                      </a:lnTo>
                      <a:lnTo>
                        <a:pt x="342" y="398"/>
                      </a:lnTo>
                      <a:lnTo>
                        <a:pt x="311" y="372"/>
                      </a:lnTo>
                      <a:lnTo>
                        <a:pt x="281" y="361"/>
                      </a:lnTo>
                      <a:lnTo>
                        <a:pt x="281" y="350"/>
                      </a:lnTo>
                      <a:lnTo>
                        <a:pt x="250" y="366"/>
                      </a:lnTo>
                      <a:lnTo>
                        <a:pt x="255" y="381"/>
                      </a:lnTo>
                      <a:lnTo>
                        <a:pt x="214" y="395"/>
                      </a:lnTo>
                      <a:lnTo>
                        <a:pt x="194" y="380"/>
                      </a:lnTo>
                      <a:lnTo>
                        <a:pt x="184" y="390"/>
                      </a:lnTo>
                      <a:lnTo>
                        <a:pt x="173" y="353"/>
                      </a:lnTo>
                      <a:lnTo>
                        <a:pt x="153" y="338"/>
                      </a:lnTo>
                      <a:lnTo>
                        <a:pt x="138" y="335"/>
                      </a:lnTo>
                      <a:lnTo>
                        <a:pt x="157" y="306"/>
                      </a:lnTo>
                      <a:lnTo>
                        <a:pt x="134" y="274"/>
                      </a:lnTo>
                      <a:lnTo>
                        <a:pt x="84" y="265"/>
                      </a:lnTo>
                      <a:lnTo>
                        <a:pt x="84" y="239"/>
                      </a:lnTo>
                      <a:lnTo>
                        <a:pt x="70" y="199"/>
                      </a:lnTo>
                      <a:lnTo>
                        <a:pt x="80" y="194"/>
                      </a:lnTo>
                      <a:lnTo>
                        <a:pt x="70" y="173"/>
                      </a:lnTo>
                      <a:lnTo>
                        <a:pt x="0" y="140"/>
                      </a:lnTo>
                      <a:lnTo>
                        <a:pt x="10" y="95"/>
                      </a:lnTo>
                      <a:lnTo>
                        <a:pt x="27" y="80"/>
                      </a:lnTo>
                      <a:lnTo>
                        <a:pt x="59" y="70"/>
                      </a:lnTo>
                      <a:lnTo>
                        <a:pt x="56" y="48"/>
                      </a:lnTo>
                      <a:lnTo>
                        <a:pt x="27" y="38"/>
                      </a:lnTo>
                      <a:lnTo>
                        <a:pt x="26" y="20"/>
                      </a:lnTo>
                      <a:lnTo>
                        <a:pt x="59" y="9"/>
                      </a:lnTo>
                      <a:lnTo>
                        <a:pt x="69" y="0"/>
                      </a:lnTo>
                      <a:lnTo>
                        <a:pt x="89" y="20"/>
                      </a:lnTo>
                      <a:lnTo>
                        <a:pt x="110" y="15"/>
                      </a:lnTo>
                      <a:lnTo>
                        <a:pt x="135" y="32"/>
                      </a:lnTo>
                      <a:lnTo>
                        <a:pt x="139" y="52"/>
                      </a:lnTo>
                      <a:lnTo>
                        <a:pt x="154" y="42"/>
                      </a:lnTo>
                      <a:lnTo>
                        <a:pt x="156" y="32"/>
                      </a:lnTo>
                      <a:lnTo>
                        <a:pt x="170" y="42"/>
                      </a:lnTo>
                      <a:lnTo>
                        <a:pt x="175" y="52"/>
                      </a:lnTo>
                      <a:lnTo>
                        <a:pt x="224" y="10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0" name="Freeform 287"/>
                <p:cNvSpPr>
                  <a:spLocks/>
                </p:cNvSpPr>
                <p:nvPr/>
              </p:nvSpPr>
              <p:spPr bwMode="auto">
                <a:xfrm>
                  <a:off x="1289165" y="2758478"/>
                  <a:ext cx="261961" cy="341200"/>
                </a:xfrm>
                <a:custGeom>
                  <a:avLst/>
                  <a:gdLst>
                    <a:gd name="T0" fmla="*/ 2147483646 w 494"/>
                    <a:gd name="T1" fmla="*/ 2147483646 h 636"/>
                    <a:gd name="T2" fmla="*/ 0 w 494"/>
                    <a:gd name="T3" fmla="*/ 2147483646 h 636"/>
                    <a:gd name="T4" fmla="*/ 2147483646 w 494"/>
                    <a:gd name="T5" fmla="*/ 2147483646 h 636"/>
                    <a:gd name="T6" fmla="*/ 2147483646 w 494"/>
                    <a:gd name="T7" fmla="*/ 2147483646 h 636"/>
                    <a:gd name="T8" fmla="*/ 2147483646 w 494"/>
                    <a:gd name="T9" fmla="*/ 2147483646 h 636"/>
                    <a:gd name="T10" fmla="*/ 2147483646 w 494"/>
                    <a:gd name="T11" fmla="*/ 2147483646 h 636"/>
                    <a:gd name="T12" fmla="*/ 2147483646 w 494"/>
                    <a:gd name="T13" fmla="*/ 2147483646 h 636"/>
                    <a:gd name="T14" fmla="*/ 2147483646 w 494"/>
                    <a:gd name="T15" fmla="*/ 2147483646 h 636"/>
                    <a:gd name="T16" fmla="*/ 2147483646 w 494"/>
                    <a:gd name="T17" fmla="*/ 2147483646 h 636"/>
                    <a:gd name="T18" fmla="*/ 2147483646 w 494"/>
                    <a:gd name="T19" fmla="*/ 2147483646 h 636"/>
                    <a:gd name="T20" fmla="*/ 2147483646 w 494"/>
                    <a:gd name="T21" fmla="*/ 2147483646 h 636"/>
                    <a:gd name="T22" fmla="*/ 2147483646 w 494"/>
                    <a:gd name="T23" fmla="*/ 2147483646 h 636"/>
                    <a:gd name="T24" fmla="*/ 2147483646 w 494"/>
                    <a:gd name="T25" fmla="*/ 2147483646 h 636"/>
                    <a:gd name="T26" fmla="*/ 2147483646 w 494"/>
                    <a:gd name="T27" fmla="*/ 2147483646 h 636"/>
                    <a:gd name="T28" fmla="*/ 2147483646 w 494"/>
                    <a:gd name="T29" fmla="*/ 2147483646 h 636"/>
                    <a:gd name="T30" fmla="*/ 2147483646 w 494"/>
                    <a:gd name="T31" fmla="*/ 2147483646 h 636"/>
                    <a:gd name="T32" fmla="*/ 2147483646 w 494"/>
                    <a:gd name="T33" fmla="*/ 2147483646 h 636"/>
                    <a:gd name="T34" fmla="*/ 2147483646 w 494"/>
                    <a:gd name="T35" fmla="*/ 2147483646 h 636"/>
                    <a:gd name="T36" fmla="*/ 2147483646 w 494"/>
                    <a:gd name="T37" fmla="*/ 2147483646 h 636"/>
                    <a:gd name="T38" fmla="*/ 2147483646 w 494"/>
                    <a:gd name="T39" fmla="*/ 2147483646 h 636"/>
                    <a:gd name="T40" fmla="*/ 2147483646 w 494"/>
                    <a:gd name="T41" fmla="*/ 2147483646 h 636"/>
                    <a:gd name="T42" fmla="*/ 2147483646 w 494"/>
                    <a:gd name="T43" fmla="*/ 2147483646 h 636"/>
                    <a:gd name="T44" fmla="*/ 2147483646 w 494"/>
                    <a:gd name="T45" fmla="*/ 2147483646 h 636"/>
                    <a:gd name="T46" fmla="*/ 2147483646 w 494"/>
                    <a:gd name="T47" fmla="*/ 2147483646 h 636"/>
                    <a:gd name="T48" fmla="*/ 2147483646 w 494"/>
                    <a:gd name="T49" fmla="*/ 2147483646 h 636"/>
                    <a:gd name="T50" fmla="*/ 2147483646 w 494"/>
                    <a:gd name="T51" fmla="*/ 2147483646 h 636"/>
                    <a:gd name="T52" fmla="*/ 2147483646 w 494"/>
                    <a:gd name="T53" fmla="*/ 2147483646 h 636"/>
                    <a:gd name="T54" fmla="*/ 2147483646 w 494"/>
                    <a:gd name="T55" fmla="*/ 2147483646 h 636"/>
                    <a:gd name="T56" fmla="*/ 2147483646 w 494"/>
                    <a:gd name="T57" fmla="*/ 2147483646 h 636"/>
                    <a:gd name="T58" fmla="*/ 2147483646 w 494"/>
                    <a:gd name="T59" fmla="*/ 2147483646 h 636"/>
                    <a:gd name="T60" fmla="*/ 2147483646 w 494"/>
                    <a:gd name="T61" fmla="*/ 2147483646 h 636"/>
                    <a:gd name="T62" fmla="*/ 2147483646 w 494"/>
                    <a:gd name="T63" fmla="*/ 2147483646 h 636"/>
                    <a:gd name="T64" fmla="*/ 2147483646 w 494"/>
                    <a:gd name="T65" fmla="*/ 2147483646 h 636"/>
                    <a:gd name="T66" fmla="*/ 2147483646 w 494"/>
                    <a:gd name="T67" fmla="*/ 2147483646 h 636"/>
                    <a:gd name="T68" fmla="*/ 2147483646 w 494"/>
                    <a:gd name="T69" fmla="*/ 2147483646 h 636"/>
                    <a:gd name="T70" fmla="*/ 2147483646 w 494"/>
                    <a:gd name="T71" fmla="*/ 2147483646 h 636"/>
                    <a:gd name="T72" fmla="*/ 2147483646 w 494"/>
                    <a:gd name="T73" fmla="*/ 2147483646 h 636"/>
                    <a:gd name="T74" fmla="*/ 2147483646 w 494"/>
                    <a:gd name="T75" fmla="*/ 2147483646 h 636"/>
                    <a:gd name="T76" fmla="*/ 2147483646 w 494"/>
                    <a:gd name="T77" fmla="*/ 2147483646 h 636"/>
                    <a:gd name="T78" fmla="*/ 2147483646 w 494"/>
                    <a:gd name="T79" fmla="*/ 2147483646 h 6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4"/>
                    <a:gd name="T121" fmla="*/ 0 h 636"/>
                    <a:gd name="T122" fmla="*/ 494 w 494"/>
                    <a:gd name="T123" fmla="*/ 636 h 6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4" h="636">
                      <a:moveTo>
                        <a:pt x="99" y="67"/>
                      </a:moveTo>
                      <a:lnTo>
                        <a:pt x="67" y="93"/>
                      </a:lnTo>
                      <a:lnTo>
                        <a:pt x="42" y="98"/>
                      </a:lnTo>
                      <a:lnTo>
                        <a:pt x="0" y="127"/>
                      </a:lnTo>
                      <a:lnTo>
                        <a:pt x="0" y="142"/>
                      </a:lnTo>
                      <a:lnTo>
                        <a:pt x="15" y="158"/>
                      </a:lnTo>
                      <a:lnTo>
                        <a:pt x="25" y="153"/>
                      </a:lnTo>
                      <a:lnTo>
                        <a:pt x="40" y="174"/>
                      </a:lnTo>
                      <a:lnTo>
                        <a:pt x="55" y="230"/>
                      </a:lnTo>
                      <a:lnTo>
                        <a:pt x="90" y="235"/>
                      </a:lnTo>
                      <a:lnTo>
                        <a:pt x="90" y="246"/>
                      </a:lnTo>
                      <a:lnTo>
                        <a:pt x="104" y="252"/>
                      </a:lnTo>
                      <a:lnTo>
                        <a:pt x="94" y="262"/>
                      </a:lnTo>
                      <a:lnTo>
                        <a:pt x="109" y="272"/>
                      </a:lnTo>
                      <a:lnTo>
                        <a:pt x="99" y="283"/>
                      </a:lnTo>
                      <a:lnTo>
                        <a:pt x="99" y="293"/>
                      </a:lnTo>
                      <a:lnTo>
                        <a:pt x="113" y="308"/>
                      </a:lnTo>
                      <a:lnTo>
                        <a:pt x="98" y="308"/>
                      </a:lnTo>
                      <a:lnTo>
                        <a:pt x="98" y="339"/>
                      </a:lnTo>
                      <a:lnTo>
                        <a:pt x="66" y="373"/>
                      </a:lnTo>
                      <a:lnTo>
                        <a:pt x="65" y="395"/>
                      </a:lnTo>
                      <a:lnTo>
                        <a:pt x="75" y="451"/>
                      </a:lnTo>
                      <a:lnTo>
                        <a:pt x="90" y="446"/>
                      </a:lnTo>
                      <a:lnTo>
                        <a:pt x="109" y="429"/>
                      </a:lnTo>
                      <a:lnTo>
                        <a:pt x="120" y="456"/>
                      </a:lnTo>
                      <a:lnTo>
                        <a:pt x="98" y="478"/>
                      </a:lnTo>
                      <a:lnTo>
                        <a:pt x="103" y="524"/>
                      </a:lnTo>
                      <a:lnTo>
                        <a:pt x="117" y="534"/>
                      </a:lnTo>
                      <a:lnTo>
                        <a:pt x="117" y="554"/>
                      </a:lnTo>
                      <a:lnTo>
                        <a:pt x="91" y="549"/>
                      </a:lnTo>
                      <a:lnTo>
                        <a:pt x="60" y="589"/>
                      </a:lnTo>
                      <a:lnTo>
                        <a:pt x="70" y="609"/>
                      </a:lnTo>
                      <a:lnTo>
                        <a:pt x="111" y="626"/>
                      </a:lnTo>
                      <a:lnTo>
                        <a:pt x="121" y="621"/>
                      </a:lnTo>
                      <a:lnTo>
                        <a:pt x="116" y="600"/>
                      </a:lnTo>
                      <a:lnTo>
                        <a:pt x="149" y="591"/>
                      </a:lnTo>
                      <a:lnTo>
                        <a:pt x="151" y="602"/>
                      </a:lnTo>
                      <a:lnTo>
                        <a:pt x="208" y="618"/>
                      </a:lnTo>
                      <a:lnTo>
                        <a:pt x="285" y="604"/>
                      </a:lnTo>
                      <a:lnTo>
                        <a:pt x="284" y="624"/>
                      </a:lnTo>
                      <a:lnTo>
                        <a:pt x="310" y="619"/>
                      </a:lnTo>
                      <a:lnTo>
                        <a:pt x="306" y="604"/>
                      </a:lnTo>
                      <a:lnTo>
                        <a:pt x="321" y="599"/>
                      </a:lnTo>
                      <a:lnTo>
                        <a:pt x="366" y="636"/>
                      </a:lnTo>
                      <a:lnTo>
                        <a:pt x="381" y="636"/>
                      </a:lnTo>
                      <a:lnTo>
                        <a:pt x="382" y="605"/>
                      </a:lnTo>
                      <a:lnTo>
                        <a:pt x="398" y="605"/>
                      </a:lnTo>
                      <a:lnTo>
                        <a:pt x="398" y="585"/>
                      </a:lnTo>
                      <a:lnTo>
                        <a:pt x="408" y="576"/>
                      </a:lnTo>
                      <a:lnTo>
                        <a:pt x="418" y="581"/>
                      </a:lnTo>
                      <a:lnTo>
                        <a:pt x="440" y="520"/>
                      </a:lnTo>
                      <a:lnTo>
                        <a:pt x="405" y="493"/>
                      </a:lnTo>
                      <a:lnTo>
                        <a:pt x="395" y="498"/>
                      </a:lnTo>
                      <a:lnTo>
                        <a:pt x="378" y="390"/>
                      </a:lnTo>
                      <a:lnTo>
                        <a:pt x="390" y="329"/>
                      </a:lnTo>
                      <a:lnTo>
                        <a:pt x="410" y="320"/>
                      </a:lnTo>
                      <a:lnTo>
                        <a:pt x="446" y="284"/>
                      </a:lnTo>
                      <a:lnTo>
                        <a:pt x="441" y="279"/>
                      </a:lnTo>
                      <a:lnTo>
                        <a:pt x="483" y="260"/>
                      </a:lnTo>
                      <a:lnTo>
                        <a:pt x="493" y="239"/>
                      </a:lnTo>
                      <a:lnTo>
                        <a:pt x="479" y="214"/>
                      </a:lnTo>
                      <a:lnTo>
                        <a:pt x="494" y="163"/>
                      </a:lnTo>
                      <a:lnTo>
                        <a:pt x="486" y="153"/>
                      </a:lnTo>
                      <a:lnTo>
                        <a:pt x="440" y="151"/>
                      </a:lnTo>
                      <a:lnTo>
                        <a:pt x="429" y="135"/>
                      </a:lnTo>
                      <a:lnTo>
                        <a:pt x="405" y="126"/>
                      </a:lnTo>
                      <a:lnTo>
                        <a:pt x="368" y="150"/>
                      </a:lnTo>
                      <a:lnTo>
                        <a:pt x="358" y="140"/>
                      </a:lnTo>
                      <a:lnTo>
                        <a:pt x="358" y="119"/>
                      </a:lnTo>
                      <a:lnTo>
                        <a:pt x="302" y="98"/>
                      </a:lnTo>
                      <a:lnTo>
                        <a:pt x="298" y="82"/>
                      </a:lnTo>
                      <a:lnTo>
                        <a:pt x="257" y="71"/>
                      </a:lnTo>
                      <a:lnTo>
                        <a:pt x="257" y="40"/>
                      </a:lnTo>
                      <a:lnTo>
                        <a:pt x="242" y="30"/>
                      </a:lnTo>
                      <a:lnTo>
                        <a:pt x="233" y="0"/>
                      </a:lnTo>
                      <a:lnTo>
                        <a:pt x="213" y="19"/>
                      </a:lnTo>
                      <a:lnTo>
                        <a:pt x="182" y="14"/>
                      </a:lnTo>
                      <a:lnTo>
                        <a:pt x="155" y="28"/>
                      </a:lnTo>
                      <a:lnTo>
                        <a:pt x="120" y="22"/>
                      </a:lnTo>
                      <a:lnTo>
                        <a:pt x="99" y="6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1" name="Freeform 288"/>
                <p:cNvSpPr>
                  <a:spLocks/>
                </p:cNvSpPr>
                <p:nvPr/>
              </p:nvSpPr>
              <p:spPr bwMode="auto">
                <a:xfrm>
                  <a:off x="1444754" y="3248854"/>
                  <a:ext cx="282602" cy="261852"/>
                </a:xfrm>
                <a:custGeom>
                  <a:avLst/>
                  <a:gdLst>
                    <a:gd name="T0" fmla="*/ 2147483646 w 533"/>
                    <a:gd name="T1" fmla="*/ 2147483646 h 487"/>
                    <a:gd name="T2" fmla="*/ 2147483646 w 533"/>
                    <a:gd name="T3" fmla="*/ 2147483646 h 487"/>
                    <a:gd name="T4" fmla="*/ 2147483646 w 533"/>
                    <a:gd name="T5" fmla="*/ 2147483646 h 487"/>
                    <a:gd name="T6" fmla="*/ 2147483646 w 533"/>
                    <a:gd name="T7" fmla="*/ 2147483646 h 487"/>
                    <a:gd name="T8" fmla="*/ 2147483646 w 533"/>
                    <a:gd name="T9" fmla="*/ 2147483646 h 487"/>
                    <a:gd name="T10" fmla="*/ 2147483646 w 533"/>
                    <a:gd name="T11" fmla="*/ 2147483646 h 487"/>
                    <a:gd name="T12" fmla="*/ 2147483646 w 533"/>
                    <a:gd name="T13" fmla="*/ 2147483646 h 487"/>
                    <a:gd name="T14" fmla="*/ 2147483646 w 533"/>
                    <a:gd name="T15" fmla="*/ 2147483646 h 487"/>
                    <a:gd name="T16" fmla="*/ 2147483646 w 533"/>
                    <a:gd name="T17" fmla="*/ 2147483646 h 487"/>
                    <a:gd name="T18" fmla="*/ 2147483646 w 533"/>
                    <a:gd name="T19" fmla="*/ 2147483646 h 487"/>
                    <a:gd name="T20" fmla="*/ 2147483646 w 533"/>
                    <a:gd name="T21" fmla="*/ 2147483646 h 487"/>
                    <a:gd name="T22" fmla="*/ 2147483646 w 533"/>
                    <a:gd name="T23" fmla="*/ 2147483646 h 487"/>
                    <a:gd name="T24" fmla="*/ 2147483646 w 533"/>
                    <a:gd name="T25" fmla="*/ 2147483646 h 487"/>
                    <a:gd name="T26" fmla="*/ 2147483646 w 533"/>
                    <a:gd name="T27" fmla="*/ 2147483646 h 487"/>
                    <a:gd name="T28" fmla="*/ 2147483646 w 533"/>
                    <a:gd name="T29" fmla="*/ 2147483646 h 487"/>
                    <a:gd name="T30" fmla="*/ 2147483646 w 533"/>
                    <a:gd name="T31" fmla="*/ 2147483646 h 487"/>
                    <a:gd name="T32" fmla="*/ 2147483646 w 533"/>
                    <a:gd name="T33" fmla="*/ 2147483646 h 487"/>
                    <a:gd name="T34" fmla="*/ 2147483646 w 533"/>
                    <a:gd name="T35" fmla="*/ 2147483646 h 487"/>
                    <a:gd name="T36" fmla="*/ 2147483646 w 533"/>
                    <a:gd name="T37" fmla="*/ 2147483646 h 487"/>
                    <a:gd name="T38" fmla="*/ 2147483646 w 533"/>
                    <a:gd name="T39" fmla="*/ 2147483646 h 487"/>
                    <a:gd name="T40" fmla="*/ 2147483646 w 533"/>
                    <a:gd name="T41" fmla="*/ 2147483646 h 487"/>
                    <a:gd name="T42" fmla="*/ 2147483646 w 533"/>
                    <a:gd name="T43" fmla="*/ 2147483646 h 487"/>
                    <a:gd name="T44" fmla="*/ 2147483646 w 533"/>
                    <a:gd name="T45" fmla="*/ 2147483646 h 487"/>
                    <a:gd name="T46" fmla="*/ 2147483646 w 533"/>
                    <a:gd name="T47" fmla="*/ 2147483646 h 487"/>
                    <a:gd name="T48" fmla="*/ 2147483646 w 533"/>
                    <a:gd name="T49" fmla="*/ 2147483646 h 487"/>
                    <a:gd name="T50" fmla="*/ 2147483646 w 533"/>
                    <a:gd name="T51" fmla="*/ 2147483646 h 487"/>
                    <a:gd name="T52" fmla="*/ 2147483646 w 533"/>
                    <a:gd name="T53" fmla="*/ 2147483646 h 487"/>
                    <a:gd name="T54" fmla="*/ 2147483646 w 533"/>
                    <a:gd name="T55" fmla="*/ 2147483646 h 487"/>
                    <a:gd name="T56" fmla="*/ 2147483646 w 533"/>
                    <a:gd name="T57" fmla="*/ 2147483646 h 487"/>
                    <a:gd name="T58" fmla="*/ 2147483646 w 533"/>
                    <a:gd name="T59" fmla="*/ 2147483646 h 487"/>
                    <a:gd name="T60" fmla="*/ 2147483646 w 533"/>
                    <a:gd name="T61" fmla="*/ 2147483646 h 487"/>
                    <a:gd name="T62" fmla="*/ 2147483646 w 533"/>
                    <a:gd name="T63" fmla="*/ 2147483646 h 487"/>
                    <a:gd name="T64" fmla="*/ 2147483646 w 533"/>
                    <a:gd name="T65" fmla="*/ 2147483646 h 487"/>
                    <a:gd name="T66" fmla="*/ 2147483646 w 533"/>
                    <a:gd name="T67" fmla="*/ 2147483646 h 487"/>
                    <a:gd name="T68" fmla="*/ 2147483646 w 533"/>
                    <a:gd name="T69" fmla="*/ 2147483646 h 487"/>
                    <a:gd name="T70" fmla="*/ 2147483646 w 533"/>
                    <a:gd name="T71" fmla="*/ 2147483646 h 487"/>
                    <a:gd name="T72" fmla="*/ 2147483646 w 533"/>
                    <a:gd name="T73" fmla="*/ 2147483646 h 487"/>
                    <a:gd name="T74" fmla="*/ 2147483646 w 533"/>
                    <a:gd name="T75" fmla="*/ 2147483646 h 487"/>
                    <a:gd name="T76" fmla="*/ 0 w 533"/>
                    <a:gd name="T77" fmla="*/ 2147483646 h 4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3"/>
                    <a:gd name="T118" fmla="*/ 0 h 487"/>
                    <a:gd name="T119" fmla="*/ 533 w 533"/>
                    <a:gd name="T120" fmla="*/ 487 h 4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3" h="487">
                      <a:moveTo>
                        <a:pt x="19" y="181"/>
                      </a:moveTo>
                      <a:lnTo>
                        <a:pt x="9" y="196"/>
                      </a:lnTo>
                      <a:lnTo>
                        <a:pt x="30" y="196"/>
                      </a:lnTo>
                      <a:lnTo>
                        <a:pt x="60" y="218"/>
                      </a:lnTo>
                      <a:lnTo>
                        <a:pt x="96" y="198"/>
                      </a:lnTo>
                      <a:lnTo>
                        <a:pt x="101" y="208"/>
                      </a:lnTo>
                      <a:lnTo>
                        <a:pt x="116" y="219"/>
                      </a:lnTo>
                      <a:lnTo>
                        <a:pt x="135" y="270"/>
                      </a:lnTo>
                      <a:lnTo>
                        <a:pt x="120" y="296"/>
                      </a:lnTo>
                      <a:lnTo>
                        <a:pt x="153" y="394"/>
                      </a:lnTo>
                      <a:lnTo>
                        <a:pt x="164" y="399"/>
                      </a:lnTo>
                      <a:lnTo>
                        <a:pt x="179" y="389"/>
                      </a:lnTo>
                      <a:lnTo>
                        <a:pt x="180" y="363"/>
                      </a:lnTo>
                      <a:lnTo>
                        <a:pt x="216" y="363"/>
                      </a:lnTo>
                      <a:lnTo>
                        <a:pt x="245" y="380"/>
                      </a:lnTo>
                      <a:lnTo>
                        <a:pt x="269" y="431"/>
                      </a:lnTo>
                      <a:lnTo>
                        <a:pt x="295" y="458"/>
                      </a:lnTo>
                      <a:lnTo>
                        <a:pt x="329" y="463"/>
                      </a:lnTo>
                      <a:lnTo>
                        <a:pt x="402" y="459"/>
                      </a:lnTo>
                      <a:lnTo>
                        <a:pt x="438" y="487"/>
                      </a:lnTo>
                      <a:lnTo>
                        <a:pt x="458" y="476"/>
                      </a:lnTo>
                      <a:lnTo>
                        <a:pt x="454" y="455"/>
                      </a:lnTo>
                      <a:lnTo>
                        <a:pt x="480" y="446"/>
                      </a:lnTo>
                      <a:lnTo>
                        <a:pt x="464" y="435"/>
                      </a:lnTo>
                      <a:lnTo>
                        <a:pt x="507" y="406"/>
                      </a:lnTo>
                      <a:lnTo>
                        <a:pt x="507" y="385"/>
                      </a:lnTo>
                      <a:lnTo>
                        <a:pt x="517" y="380"/>
                      </a:lnTo>
                      <a:lnTo>
                        <a:pt x="533" y="324"/>
                      </a:lnTo>
                      <a:lnTo>
                        <a:pt x="518" y="339"/>
                      </a:lnTo>
                      <a:lnTo>
                        <a:pt x="508" y="339"/>
                      </a:lnTo>
                      <a:lnTo>
                        <a:pt x="508" y="319"/>
                      </a:lnTo>
                      <a:lnTo>
                        <a:pt x="482" y="297"/>
                      </a:lnTo>
                      <a:lnTo>
                        <a:pt x="494" y="287"/>
                      </a:lnTo>
                      <a:lnTo>
                        <a:pt x="514" y="278"/>
                      </a:lnTo>
                      <a:lnTo>
                        <a:pt x="499" y="256"/>
                      </a:lnTo>
                      <a:lnTo>
                        <a:pt x="422" y="275"/>
                      </a:lnTo>
                      <a:lnTo>
                        <a:pt x="417" y="265"/>
                      </a:lnTo>
                      <a:lnTo>
                        <a:pt x="392" y="281"/>
                      </a:lnTo>
                      <a:lnTo>
                        <a:pt x="397" y="265"/>
                      </a:lnTo>
                      <a:lnTo>
                        <a:pt x="376" y="275"/>
                      </a:lnTo>
                      <a:lnTo>
                        <a:pt x="350" y="300"/>
                      </a:lnTo>
                      <a:lnTo>
                        <a:pt x="345" y="315"/>
                      </a:lnTo>
                      <a:lnTo>
                        <a:pt x="324" y="300"/>
                      </a:lnTo>
                      <a:lnTo>
                        <a:pt x="320" y="274"/>
                      </a:lnTo>
                      <a:lnTo>
                        <a:pt x="300" y="268"/>
                      </a:lnTo>
                      <a:lnTo>
                        <a:pt x="295" y="258"/>
                      </a:lnTo>
                      <a:lnTo>
                        <a:pt x="315" y="259"/>
                      </a:lnTo>
                      <a:lnTo>
                        <a:pt x="280" y="222"/>
                      </a:lnTo>
                      <a:lnTo>
                        <a:pt x="281" y="196"/>
                      </a:lnTo>
                      <a:lnTo>
                        <a:pt x="296" y="181"/>
                      </a:lnTo>
                      <a:lnTo>
                        <a:pt x="296" y="171"/>
                      </a:lnTo>
                      <a:lnTo>
                        <a:pt x="281" y="171"/>
                      </a:lnTo>
                      <a:lnTo>
                        <a:pt x="287" y="145"/>
                      </a:lnTo>
                      <a:lnTo>
                        <a:pt x="268" y="110"/>
                      </a:lnTo>
                      <a:lnTo>
                        <a:pt x="278" y="99"/>
                      </a:lnTo>
                      <a:lnTo>
                        <a:pt x="273" y="74"/>
                      </a:lnTo>
                      <a:lnTo>
                        <a:pt x="258" y="73"/>
                      </a:lnTo>
                      <a:lnTo>
                        <a:pt x="243" y="62"/>
                      </a:lnTo>
                      <a:lnTo>
                        <a:pt x="212" y="68"/>
                      </a:lnTo>
                      <a:lnTo>
                        <a:pt x="208" y="37"/>
                      </a:lnTo>
                      <a:lnTo>
                        <a:pt x="188" y="31"/>
                      </a:lnTo>
                      <a:lnTo>
                        <a:pt x="188" y="5"/>
                      </a:lnTo>
                      <a:lnTo>
                        <a:pt x="183" y="0"/>
                      </a:lnTo>
                      <a:lnTo>
                        <a:pt x="178" y="10"/>
                      </a:lnTo>
                      <a:lnTo>
                        <a:pt x="162" y="0"/>
                      </a:lnTo>
                      <a:lnTo>
                        <a:pt x="152" y="25"/>
                      </a:lnTo>
                      <a:lnTo>
                        <a:pt x="165" y="37"/>
                      </a:lnTo>
                      <a:lnTo>
                        <a:pt x="130" y="65"/>
                      </a:lnTo>
                      <a:lnTo>
                        <a:pt x="110" y="65"/>
                      </a:lnTo>
                      <a:lnTo>
                        <a:pt x="105" y="85"/>
                      </a:lnTo>
                      <a:lnTo>
                        <a:pt x="69" y="70"/>
                      </a:lnTo>
                      <a:lnTo>
                        <a:pt x="78" y="121"/>
                      </a:lnTo>
                      <a:lnTo>
                        <a:pt x="63" y="131"/>
                      </a:lnTo>
                      <a:lnTo>
                        <a:pt x="58" y="110"/>
                      </a:lnTo>
                      <a:lnTo>
                        <a:pt x="42" y="110"/>
                      </a:lnTo>
                      <a:lnTo>
                        <a:pt x="32" y="89"/>
                      </a:lnTo>
                      <a:lnTo>
                        <a:pt x="26" y="130"/>
                      </a:lnTo>
                      <a:lnTo>
                        <a:pt x="0" y="130"/>
                      </a:lnTo>
                      <a:lnTo>
                        <a:pt x="19" y="1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2" name="Freeform 289"/>
                <p:cNvSpPr>
                  <a:spLocks/>
                </p:cNvSpPr>
                <p:nvPr/>
              </p:nvSpPr>
              <p:spPr bwMode="auto">
                <a:xfrm>
                  <a:off x="924005" y="3229811"/>
                  <a:ext cx="322292" cy="331678"/>
                </a:xfrm>
                <a:custGeom>
                  <a:avLst/>
                  <a:gdLst>
                    <a:gd name="T0" fmla="*/ 2147483646 w 608"/>
                    <a:gd name="T1" fmla="*/ 2147483646 h 618"/>
                    <a:gd name="T2" fmla="*/ 2147483646 w 608"/>
                    <a:gd name="T3" fmla="*/ 2147483646 h 618"/>
                    <a:gd name="T4" fmla="*/ 2147483646 w 608"/>
                    <a:gd name="T5" fmla="*/ 2147483646 h 618"/>
                    <a:gd name="T6" fmla="*/ 2147483646 w 608"/>
                    <a:gd name="T7" fmla="*/ 2147483646 h 618"/>
                    <a:gd name="T8" fmla="*/ 2147483646 w 608"/>
                    <a:gd name="T9" fmla="*/ 2147483646 h 618"/>
                    <a:gd name="T10" fmla="*/ 2147483646 w 608"/>
                    <a:gd name="T11" fmla="*/ 2147483646 h 618"/>
                    <a:gd name="T12" fmla="*/ 2147483646 w 608"/>
                    <a:gd name="T13" fmla="*/ 2147483646 h 618"/>
                    <a:gd name="T14" fmla="*/ 2147483646 w 608"/>
                    <a:gd name="T15" fmla="*/ 2147483646 h 618"/>
                    <a:gd name="T16" fmla="*/ 2147483646 w 608"/>
                    <a:gd name="T17" fmla="*/ 2147483646 h 618"/>
                    <a:gd name="T18" fmla="*/ 2147483646 w 608"/>
                    <a:gd name="T19" fmla="*/ 2147483646 h 618"/>
                    <a:gd name="T20" fmla="*/ 2147483646 w 608"/>
                    <a:gd name="T21" fmla="*/ 2147483646 h 618"/>
                    <a:gd name="T22" fmla="*/ 2147483646 w 608"/>
                    <a:gd name="T23" fmla="*/ 2147483646 h 618"/>
                    <a:gd name="T24" fmla="*/ 2147483646 w 608"/>
                    <a:gd name="T25" fmla="*/ 2147483646 h 618"/>
                    <a:gd name="T26" fmla="*/ 2147483646 w 608"/>
                    <a:gd name="T27" fmla="*/ 2147483646 h 618"/>
                    <a:gd name="T28" fmla="*/ 2147483646 w 608"/>
                    <a:gd name="T29" fmla="*/ 2147483646 h 618"/>
                    <a:gd name="T30" fmla="*/ 2147483646 w 608"/>
                    <a:gd name="T31" fmla="*/ 2147483646 h 618"/>
                    <a:gd name="T32" fmla="*/ 2147483646 w 608"/>
                    <a:gd name="T33" fmla="*/ 2147483646 h 618"/>
                    <a:gd name="T34" fmla="*/ 2147483646 w 608"/>
                    <a:gd name="T35" fmla="*/ 2147483646 h 618"/>
                    <a:gd name="T36" fmla="*/ 2147483646 w 608"/>
                    <a:gd name="T37" fmla="*/ 2147483646 h 618"/>
                    <a:gd name="T38" fmla="*/ 2147483646 w 608"/>
                    <a:gd name="T39" fmla="*/ 2147483646 h 618"/>
                    <a:gd name="T40" fmla="*/ 2147483646 w 608"/>
                    <a:gd name="T41" fmla="*/ 2147483646 h 618"/>
                    <a:gd name="T42" fmla="*/ 2147483646 w 608"/>
                    <a:gd name="T43" fmla="*/ 2147483646 h 618"/>
                    <a:gd name="T44" fmla="*/ 2147483646 w 608"/>
                    <a:gd name="T45" fmla="*/ 2147483646 h 618"/>
                    <a:gd name="T46" fmla="*/ 2147483646 w 608"/>
                    <a:gd name="T47" fmla="*/ 2147483646 h 618"/>
                    <a:gd name="T48" fmla="*/ 2147483646 w 608"/>
                    <a:gd name="T49" fmla="*/ 2147483646 h 618"/>
                    <a:gd name="T50" fmla="*/ 2147483646 w 608"/>
                    <a:gd name="T51" fmla="*/ 2147483646 h 618"/>
                    <a:gd name="T52" fmla="*/ 2147483646 w 608"/>
                    <a:gd name="T53" fmla="*/ 2147483646 h 618"/>
                    <a:gd name="T54" fmla="*/ 2147483646 w 608"/>
                    <a:gd name="T55" fmla="*/ 2147483646 h 618"/>
                    <a:gd name="T56" fmla="*/ 2147483646 w 608"/>
                    <a:gd name="T57" fmla="*/ 2147483646 h 618"/>
                    <a:gd name="T58" fmla="*/ 2147483646 w 608"/>
                    <a:gd name="T59" fmla="*/ 2147483646 h 618"/>
                    <a:gd name="T60" fmla="*/ 2147483646 w 608"/>
                    <a:gd name="T61" fmla="*/ 2147483646 h 618"/>
                    <a:gd name="T62" fmla="*/ 2147483646 w 608"/>
                    <a:gd name="T63" fmla="*/ 2147483646 h 618"/>
                    <a:gd name="T64" fmla="*/ 2147483646 w 608"/>
                    <a:gd name="T65" fmla="*/ 2147483646 h 618"/>
                    <a:gd name="T66" fmla="*/ 2147483646 w 608"/>
                    <a:gd name="T67" fmla="*/ 2147483646 h 618"/>
                    <a:gd name="T68" fmla="*/ 2147483646 w 608"/>
                    <a:gd name="T69" fmla="*/ 2147483646 h 618"/>
                    <a:gd name="T70" fmla="*/ 2147483646 w 608"/>
                    <a:gd name="T71" fmla="*/ 2147483646 h 618"/>
                    <a:gd name="T72" fmla="*/ 2147483646 w 608"/>
                    <a:gd name="T73" fmla="*/ 2147483646 h 618"/>
                    <a:gd name="T74" fmla="*/ 2147483646 w 608"/>
                    <a:gd name="T75" fmla="*/ 2147483646 h 618"/>
                    <a:gd name="T76" fmla="*/ 2147483646 w 608"/>
                    <a:gd name="T77" fmla="*/ 2147483646 h 618"/>
                    <a:gd name="T78" fmla="*/ 2147483646 w 608"/>
                    <a:gd name="T79" fmla="*/ 2147483646 h 618"/>
                    <a:gd name="T80" fmla="*/ 2147483646 w 608"/>
                    <a:gd name="T81" fmla="*/ 2147483646 h 618"/>
                    <a:gd name="T82" fmla="*/ 2147483646 w 608"/>
                    <a:gd name="T83" fmla="*/ 2147483646 h 618"/>
                    <a:gd name="T84" fmla="*/ 0 w 608"/>
                    <a:gd name="T85" fmla="*/ 2147483646 h 61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08"/>
                    <a:gd name="T130" fmla="*/ 0 h 618"/>
                    <a:gd name="T131" fmla="*/ 608 w 608"/>
                    <a:gd name="T132" fmla="*/ 618 h 61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08" h="618">
                      <a:moveTo>
                        <a:pt x="0" y="388"/>
                      </a:moveTo>
                      <a:lnTo>
                        <a:pt x="1" y="388"/>
                      </a:lnTo>
                      <a:lnTo>
                        <a:pt x="30" y="380"/>
                      </a:lnTo>
                      <a:lnTo>
                        <a:pt x="42" y="355"/>
                      </a:lnTo>
                      <a:lnTo>
                        <a:pt x="62" y="340"/>
                      </a:lnTo>
                      <a:lnTo>
                        <a:pt x="90" y="299"/>
                      </a:lnTo>
                      <a:lnTo>
                        <a:pt x="131" y="274"/>
                      </a:lnTo>
                      <a:lnTo>
                        <a:pt x="126" y="268"/>
                      </a:lnTo>
                      <a:lnTo>
                        <a:pt x="117" y="227"/>
                      </a:lnTo>
                      <a:lnTo>
                        <a:pt x="154" y="202"/>
                      </a:lnTo>
                      <a:lnTo>
                        <a:pt x="164" y="223"/>
                      </a:lnTo>
                      <a:lnTo>
                        <a:pt x="174" y="203"/>
                      </a:lnTo>
                      <a:lnTo>
                        <a:pt x="184" y="198"/>
                      </a:lnTo>
                      <a:lnTo>
                        <a:pt x="191" y="167"/>
                      </a:lnTo>
                      <a:lnTo>
                        <a:pt x="160" y="166"/>
                      </a:lnTo>
                      <a:lnTo>
                        <a:pt x="155" y="130"/>
                      </a:lnTo>
                      <a:lnTo>
                        <a:pt x="167" y="120"/>
                      </a:lnTo>
                      <a:lnTo>
                        <a:pt x="182" y="137"/>
                      </a:lnTo>
                      <a:lnTo>
                        <a:pt x="182" y="90"/>
                      </a:lnTo>
                      <a:lnTo>
                        <a:pt x="193" y="91"/>
                      </a:lnTo>
                      <a:lnTo>
                        <a:pt x="235" y="30"/>
                      </a:lnTo>
                      <a:lnTo>
                        <a:pt x="256" y="35"/>
                      </a:lnTo>
                      <a:lnTo>
                        <a:pt x="270" y="65"/>
                      </a:lnTo>
                      <a:lnTo>
                        <a:pt x="286" y="67"/>
                      </a:lnTo>
                      <a:lnTo>
                        <a:pt x="281" y="46"/>
                      </a:lnTo>
                      <a:lnTo>
                        <a:pt x="297" y="41"/>
                      </a:lnTo>
                      <a:lnTo>
                        <a:pt x="298" y="0"/>
                      </a:lnTo>
                      <a:lnTo>
                        <a:pt x="349" y="16"/>
                      </a:lnTo>
                      <a:lnTo>
                        <a:pt x="354" y="31"/>
                      </a:lnTo>
                      <a:lnTo>
                        <a:pt x="364" y="27"/>
                      </a:lnTo>
                      <a:lnTo>
                        <a:pt x="368" y="42"/>
                      </a:lnTo>
                      <a:lnTo>
                        <a:pt x="383" y="47"/>
                      </a:lnTo>
                      <a:lnTo>
                        <a:pt x="373" y="73"/>
                      </a:lnTo>
                      <a:lnTo>
                        <a:pt x="389" y="88"/>
                      </a:lnTo>
                      <a:lnTo>
                        <a:pt x="409" y="88"/>
                      </a:lnTo>
                      <a:lnTo>
                        <a:pt x="431" y="109"/>
                      </a:lnTo>
                      <a:lnTo>
                        <a:pt x="405" y="129"/>
                      </a:lnTo>
                      <a:lnTo>
                        <a:pt x="427" y="186"/>
                      </a:lnTo>
                      <a:lnTo>
                        <a:pt x="462" y="197"/>
                      </a:lnTo>
                      <a:lnTo>
                        <a:pt x="461" y="213"/>
                      </a:lnTo>
                      <a:lnTo>
                        <a:pt x="492" y="254"/>
                      </a:lnTo>
                      <a:lnTo>
                        <a:pt x="511" y="295"/>
                      </a:lnTo>
                      <a:lnTo>
                        <a:pt x="501" y="315"/>
                      </a:lnTo>
                      <a:lnTo>
                        <a:pt x="484" y="320"/>
                      </a:lnTo>
                      <a:lnTo>
                        <a:pt x="484" y="331"/>
                      </a:lnTo>
                      <a:lnTo>
                        <a:pt x="510" y="347"/>
                      </a:lnTo>
                      <a:lnTo>
                        <a:pt x="540" y="378"/>
                      </a:lnTo>
                      <a:lnTo>
                        <a:pt x="544" y="403"/>
                      </a:lnTo>
                      <a:lnTo>
                        <a:pt x="573" y="476"/>
                      </a:lnTo>
                      <a:lnTo>
                        <a:pt x="589" y="461"/>
                      </a:lnTo>
                      <a:lnTo>
                        <a:pt x="594" y="466"/>
                      </a:lnTo>
                      <a:lnTo>
                        <a:pt x="608" y="503"/>
                      </a:lnTo>
                      <a:lnTo>
                        <a:pt x="598" y="517"/>
                      </a:lnTo>
                      <a:lnTo>
                        <a:pt x="591" y="584"/>
                      </a:lnTo>
                      <a:lnTo>
                        <a:pt x="570" y="609"/>
                      </a:lnTo>
                      <a:lnTo>
                        <a:pt x="529" y="588"/>
                      </a:lnTo>
                      <a:lnTo>
                        <a:pt x="520" y="568"/>
                      </a:lnTo>
                      <a:lnTo>
                        <a:pt x="503" y="567"/>
                      </a:lnTo>
                      <a:lnTo>
                        <a:pt x="485" y="510"/>
                      </a:lnTo>
                      <a:lnTo>
                        <a:pt x="413" y="509"/>
                      </a:lnTo>
                      <a:lnTo>
                        <a:pt x="397" y="494"/>
                      </a:lnTo>
                      <a:lnTo>
                        <a:pt x="372" y="503"/>
                      </a:lnTo>
                      <a:lnTo>
                        <a:pt x="346" y="487"/>
                      </a:lnTo>
                      <a:lnTo>
                        <a:pt x="340" y="554"/>
                      </a:lnTo>
                      <a:lnTo>
                        <a:pt x="313" y="559"/>
                      </a:lnTo>
                      <a:lnTo>
                        <a:pt x="303" y="574"/>
                      </a:lnTo>
                      <a:lnTo>
                        <a:pt x="278" y="589"/>
                      </a:lnTo>
                      <a:lnTo>
                        <a:pt x="262" y="589"/>
                      </a:lnTo>
                      <a:lnTo>
                        <a:pt x="246" y="588"/>
                      </a:lnTo>
                      <a:lnTo>
                        <a:pt x="225" y="609"/>
                      </a:lnTo>
                      <a:lnTo>
                        <a:pt x="190" y="598"/>
                      </a:lnTo>
                      <a:lnTo>
                        <a:pt x="142" y="607"/>
                      </a:lnTo>
                      <a:lnTo>
                        <a:pt x="132" y="618"/>
                      </a:lnTo>
                      <a:lnTo>
                        <a:pt x="112" y="597"/>
                      </a:lnTo>
                      <a:lnTo>
                        <a:pt x="91" y="597"/>
                      </a:lnTo>
                      <a:lnTo>
                        <a:pt x="91" y="587"/>
                      </a:lnTo>
                      <a:lnTo>
                        <a:pt x="30" y="553"/>
                      </a:lnTo>
                      <a:lnTo>
                        <a:pt x="51" y="537"/>
                      </a:lnTo>
                      <a:lnTo>
                        <a:pt x="31" y="517"/>
                      </a:lnTo>
                      <a:lnTo>
                        <a:pt x="20" y="471"/>
                      </a:lnTo>
                      <a:lnTo>
                        <a:pt x="28" y="458"/>
                      </a:lnTo>
                      <a:lnTo>
                        <a:pt x="25" y="436"/>
                      </a:lnTo>
                      <a:lnTo>
                        <a:pt x="14" y="430"/>
                      </a:lnTo>
                      <a:lnTo>
                        <a:pt x="7" y="416"/>
                      </a:lnTo>
                      <a:lnTo>
                        <a:pt x="16" y="39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3" name="Freeform 290"/>
                <p:cNvSpPr>
                  <a:spLocks/>
                </p:cNvSpPr>
                <p:nvPr/>
              </p:nvSpPr>
              <p:spPr bwMode="auto">
                <a:xfrm>
                  <a:off x="1063719" y="3123483"/>
                  <a:ext cx="242909" cy="242807"/>
                </a:xfrm>
                <a:custGeom>
                  <a:avLst/>
                  <a:gdLst>
                    <a:gd name="T0" fmla="*/ 0 w 456"/>
                    <a:gd name="T1" fmla="*/ 2147483646 h 451"/>
                    <a:gd name="T2" fmla="*/ 2147483646 w 456"/>
                    <a:gd name="T3" fmla="*/ 2147483646 h 451"/>
                    <a:gd name="T4" fmla="*/ 2147483646 w 456"/>
                    <a:gd name="T5" fmla="*/ 2147483646 h 451"/>
                    <a:gd name="T6" fmla="*/ 2147483646 w 456"/>
                    <a:gd name="T7" fmla="*/ 2147483646 h 451"/>
                    <a:gd name="T8" fmla="*/ 2147483646 w 456"/>
                    <a:gd name="T9" fmla="*/ 2147483646 h 451"/>
                    <a:gd name="T10" fmla="*/ 2147483646 w 456"/>
                    <a:gd name="T11" fmla="*/ 2147483646 h 451"/>
                    <a:gd name="T12" fmla="*/ 2147483646 w 456"/>
                    <a:gd name="T13" fmla="*/ 2147483646 h 451"/>
                    <a:gd name="T14" fmla="*/ 2147483646 w 456"/>
                    <a:gd name="T15" fmla="*/ 2147483646 h 451"/>
                    <a:gd name="T16" fmla="*/ 2147483646 w 456"/>
                    <a:gd name="T17" fmla="*/ 2147483646 h 451"/>
                    <a:gd name="T18" fmla="*/ 2147483646 w 456"/>
                    <a:gd name="T19" fmla="*/ 2147483646 h 451"/>
                    <a:gd name="T20" fmla="*/ 2147483646 w 456"/>
                    <a:gd name="T21" fmla="*/ 2147483646 h 451"/>
                    <a:gd name="T22" fmla="*/ 2147483646 w 456"/>
                    <a:gd name="T23" fmla="*/ 2147483646 h 451"/>
                    <a:gd name="T24" fmla="*/ 2147483646 w 456"/>
                    <a:gd name="T25" fmla="*/ 2147483646 h 451"/>
                    <a:gd name="T26" fmla="*/ 2147483646 w 456"/>
                    <a:gd name="T27" fmla="*/ 2147483646 h 451"/>
                    <a:gd name="T28" fmla="*/ 2147483646 w 456"/>
                    <a:gd name="T29" fmla="*/ 2147483646 h 451"/>
                    <a:gd name="T30" fmla="*/ 2147483646 w 456"/>
                    <a:gd name="T31" fmla="*/ 2147483646 h 451"/>
                    <a:gd name="T32" fmla="*/ 2147483646 w 456"/>
                    <a:gd name="T33" fmla="*/ 2147483646 h 451"/>
                    <a:gd name="T34" fmla="*/ 2147483646 w 456"/>
                    <a:gd name="T35" fmla="*/ 2147483646 h 451"/>
                    <a:gd name="T36" fmla="*/ 2147483646 w 456"/>
                    <a:gd name="T37" fmla="*/ 2147483646 h 451"/>
                    <a:gd name="T38" fmla="*/ 2147483646 w 456"/>
                    <a:gd name="T39" fmla="*/ 2147483646 h 451"/>
                    <a:gd name="T40" fmla="*/ 2147483646 w 456"/>
                    <a:gd name="T41" fmla="*/ 2147483646 h 451"/>
                    <a:gd name="T42" fmla="*/ 2147483646 w 456"/>
                    <a:gd name="T43" fmla="*/ 2147483646 h 451"/>
                    <a:gd name="T44" fmla="*/ 2147483646 w 456"/>
                    <a:gd name="T45" fmla="*/ 2147483646 h 451"/>
                    <a:gd name="T46" fmla="*/ 2147483646 w 456"/>
                    <a:gd name="T47" fmla="*/ 2147483646 h 451"/>
                    <a:gd name="T48" fmla="*/ 2147483646 w 456"/>
                    <a:gd name="T49" fmla="*/ 2147483646 h 451"/>
                    <a:gd name="T50" fmla="*/ 2147483646 w 456"/>
                    <a:gd name="T51" fmla="*/ 2147483646 h 451"/>
                    <a:gd name="T52" fmla="*/ 2147483646 w 456"/>
                    <a:gd name="T53" fmla="*/ 2147483646 h 451"/>
                    <a:gd name="T54" fmla="*/ 2147483646 w 456"/>
                    <a:gd name="T55" fmla="*/ 2147483646 h 451"/>
                    <a:gd name="T56" fmla="*/ 2147483646 w 456"/>
                    <a:gd name="T57" fmla="*/ 2147483646 h 451"/>
                    <a:gd name="T58" fmla="*/ 2147483646 w 456"/>
                    <a:gd name="T59" fmla="*/ 2147483646 h 451"/>
                    <a:gd name="T60" fmla="*/ 2147483646 w 456"/>
                    <a:gd name="T61" fmla="*/ 2147483646 h 451"/>
                    <a:gd name="T62" fmla="*/ 2147483646 w 456"/>
                    <a:gd name="T63" fmla="*/ 2147483646 h 451"/>
                    <a:gd name="T64" fmla="*/ 2147483646 w 456"/>
                    <a:gd name="T65" fmla="*/ 2147483646 h 451"/>
                    <a:gd name="T66" fmla="*/ 2147483646 w 456"/>
                    <a:gd name="T67" fmla="*/ 2147483646 h 451"/>
                    <a:gd name="T68" fmla="*/ 2147483646 w 456"/>
                    <a:gd name="T69" fmla="*/ 2147483646 h 451"/>
                    <a:gd name="T70" fmla="*/ 2147483646 w 456"/>
                    <a:gd name="T71" fmla="*/ 2147483646 h 451"/>
                    <a:gd name="T72" fmla="*/ 2147483646 w 456"/>
                    <a:gd name="T73" fmla="*/ 2147483646 h 451"/>
                    <a:gd name="T74" fmla="*/ 2147483646 w 456"/>
                    <a:gd name="T75" fmla="*/ 2147483646 h 451"/>
                    <a:gd name="T76" fmla="*/ 2147483646 w 456"/>
                    <a:gd name="T77" fmla="*/ 2147483646 h 451"/>
                    <a:gd name="T78" fmla="*/ 2147483646 w 456"/>
                    <a:gd name="T79" fmla="*/ 2147483646 h 451"/>
                    <a:gd name="T80" fmla="*/ 2147483646 w 456"/>
                    <a:gd name="T81" fmla="*/ 2147483646 h 451"/>
                    <a:gd name="T82" fmla="*/ 2147483646 w 456"/>
                    <a:gd name="T83" fmla="*/ 2147483646 h 451"/>
                    <a:gd name="T84" fmla="*/ 2147483646 w 456"/>
                    <a:gd name="T85" fmla="*/ 2147483646 h 451"/>
                    <a:gd name="T86" fmla="*/ 2147483646 w 456"/>
                    <a:gd name="T87" fmla="*/ 2147483646 h 451"/>
                    <a:gd name="T88" fmla="*/ 2147483646 w 456"/>
                    <a:gd name="T89" fmla="*/ 2147483646 h 451"/>
                    <a:gd name="T90" fmla="*/ 2147483646 w 456"/>
                    <a:gd name="T91" fmla="*/ 2147483646 h 451"/>
                    <a:gd name="T92" fmla="*/ 2147483646 w 456"/>
                    <a:gd name="T93" fmla="*/ 0 h 451"/>
                    <a:gd name="T94" fmla="*/ 2147483646 w 456"/>
                    <a:gd name="T95" fmla="*/ 2147483646 h 451"/>
                    <a:gd name="T96" fmla="*/ 2147483646 w 456"/>
                    <a:gd name="T97" fmla="*/ 2147483646 h 451"/>
                    <a:gd name="T98" fmla="*/ 2147483646 w 456"/>
                    <a:gd name="T99" fmla="*/ 2147483646 h 451"/>
                    <a:gd name="T100" fmla="*/ 2147483646 w 456"/>
                    <a:gd name="T101" fmla="*/ 2147483646 h 451"/>
                    <a:gd name="T102" fmla="*/ 2147483646 w 456"/>
                    <a:gd name="T103" fmla="*/ 2147483646 h 451"/>
                    <a:gd name="T104" fmla="*/ 2147483646 w 456"/>
                    <a:gd name="T105" fmla="*/ 2147483646 h 451"/>
                    <a:gd name="T106" fmla="*/ 2147483646 w 456"/>
                    <a:gd name="T107" fmla="*/ 2147483646 h 451"/>
                    <a:gd name="T108" fmla="*/ 2147483646 w 456"/>
                    <a:gd name="T109" fmla="*/ 2147483646 h 451"/>
                    <a:gd name="T110" fmla="*/ 2147483646 w 456"/>
                    <a:gd name="T111" fmla="*/ 2147483646 h 451"/>
                    <a:gd name="T112" fmla="*/ 2147483646 w 456"/>
                    <a:gd name="T113" fmla="*/ 2147483646 h 451"/>
                    <a:gd name="T114" fmla="*/ 0 w 456"/>
                    <a:gd name="T115" fmla="*/ 2147483646 h 4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56"/>
                    <a:gd name="T175" fmla="*/ 0 h 451"/>
                    <a:gd name="T176" fmla="*/ 456 w 456"/>
                    <a:gd name="T177" fmla="*/ 451 h 4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56" h="451">
                      <a:moveTo>
                        <a:pt x="0" y="155"/>
                      </a:moveTo>
                      <a:lnTo>
                        <a:pt x="8" y="160"/>
                      </a:lnTo>
                      <a:lnTo>
                        <a:pt x="3" y="176"/>
                      </a:lnTo>
                      <a:lnTo>
                        <a:pt x="34" y="197"/>
                      </a:lnTo>
                      <a:lnTo>
                        <a:pt x="85" y="213"/>
                      </a:lnTo>
                      <a:lnTo>
                        <a:pt x="90" y="228"/>
                      </a:lnTo>
                      <a:lnTo>
                        <a:pt x="100" y="224"/>
                      </a:lnTo>
                      <a:lnTo>
                        <a:pt x="104" y="239"/>
                      </a:lnTo>
                      <a:lnTo>
                        <a:pt x="119" y="244"/>
                      </a:lnTo>
                      <a:lnTo>
                        <a:pt x="109" y="270"/>
                      </a:lnTo>
                      <a:lnTo>
                        <a:pt x="125" y="285"/>
                      </a:lnTo>
                      <a:lnTo>
                        <a:pt x="145" y="285"/>
                      </a:lnTo>
                      <a:lnTo>
                        <a:pt x="167" y="306"/>
                      </a:lnTo>
                      <a:lnTo>
                        <a:pt x="141" y="326"/>
                      </a:lnTo>
                      <a:lnTo>
                        <a:pt x="163" y="383"/>
                      </a:lnTo>
                      <a:lnTo>
                        <a:pt x="198" y="394"/>
                      </a:lnTo>
                      <a:lnTo>
                        <a:pt x="197" y="410"/>
                      </a:lnTo>
                      <a:lnTo>
                        <a:pt x="228" y="451"/>
                      </a:lnTo>
                      <a:lnTo>
                        <a:pt x="269" y="451"/>
                      </a:lnTo>
                      <a:lnTo>
                        <a:pt x="284" y="437"/>
                      </a:lnTo>
                      <a:lnTo>
                        <a:pt x="295" y="406"/>
                      </a:lnTo>
                      <a:lnTo>
                        <a:pt x="285" y="401"/>
                      </a:lnTo>
                      <a:lnTo>
                        <a:pt x="295" y="386"/>
                      </a:lnTo>
                      <a:lnTo>
                        <a:pt x="293" y="308"/>
                      </a:lnTo>
                      <a:lnTo>
                        <a:pt x="320" y="269"/>
                      </a:lnTo>
                      <a:lnTo>
                        <a:pt x="350" y="279"/>
                      </a:lnTo>
                      <a:lnTo>
                        <a:pt x="371" y="258"/>
                      </a:lnTo>
                      <a:lnTo>
                        <a:pt x="403" y="239"/>
                      </a:lnTo>
                      <a:lnTo>
                        <a:pt x="438" y="214"/>
                      </a:lnTo>
                      <a:lnTo>
                        <a:pt x="456" y="137"/>
                      </a:lnTo>
                      <a:lnTo>
                        <a:pt x="446" y="127"/>
                      </a:lnTo>
                      <a:lnTo>
                        <a:pt x="415" y="132"/>
                      </a:lnTo>
                      <a:lnTo>
                        <a:pt x="390" y="116"/>
                      </a:lnTo>
                      <a:lnTo>
                        <a:pt x="385" y="90"/>
                      </a:lnTo>
                      <a:lnTo>
                        <a:pt x="401" y="60"/>
                      </a:lnTo>
                      <a:lnTo>
                        <a:pt x="386" y="49"/>
                      </a:lnTo>
                      <a:lnTo>
                        <a:pt x="355" y="29"/>
                      </a:lnTo>
                      <a:lnTo>
                        <a:pt x="340" y="53"/>
                      </a:lnTo>
                      <a:lnTo>
                        <a:pt x="309" y="48"/>
                      </a:lnTo>
                      <a:lnTo>
                        <a:pt x="294" y="58"/>
                      </a:lnTo>
                      <a:lnTo>
                        <a:pt x="283" y="89"/>
                      </a:lnTo>
                      <a:lnTo>
                        <a:pt x="252" y="88"/>
                      </a:lnTo>
                      <a:lnTo>
                        <a:pt x="262" y="67"/>
                      </a:lnTo>
                      <a:lnTo>
                        <a:pt x="227" y="67"/>
                      </a:lnTo>
                      <a:lnTo>
                        <a:pt x="233" y="52"/>
                      </a:lnTo>
                      <a:lnTo>
                        <a:pt x="223" y="26"/>
                      </a:lnTo>
                      <a:lnTo>
                        <a:pt x="198" y="0"/>
                      </a:lnTo>
                      <a:lnTo>
                        <a:pt x="172" y="20"/>
                      </a:lnTo>
                      <a:lnTo>
                        <a:pt x="161" y="40"/>
                      </a:lnTo>
                      <a:lnTo>
                        <a:pt x="109" y="49"/>
                      </a:lnTo>
                      <a:lnTo>
                        <a:pt x="119" y="70"/>
                      </a:lnTo>
                      <a:lnTo>
                        <a:pt x="93" y="100"/>
                      </a:lnTo>
                      <a:lnTo>
                        <a:pt x="110" y="122"/>
                      </a:lnTo>
                      <a:lnTo>
                        <a:pt x="82" y="142"/>
                      </a:lnTo>
                      <a:lnTo>
                        <a:pt x="67" y="121"/>
                      </a:lnTo>
                      <a:lnTo>
                        <a:pt x="25" y="114"/>
                      </a:lnTo>
                      <a:lnTo>
                        <a:pt x="10" y="130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4" name="Freeform 291"/>
                <p:cNvSpPr>
                  <a:spLocks/>
                </p:cNvSpPr>
                <p:nvPr/>
              </p:nvSpPr>
              <p:spPr bwMode="auto">
                <a:xfrm>
                  <a:off x="1346320" y="3315507"/>
                  <a:ext cx="279426" cy="342787"/>
                </a:xfrm>
                <a:custGeom>
                  <a:avLst/>
                  <a:gdLst>
                    <a:gd name="T0" fmla="*/ 2147483646 w 528"/>
                    <a:gd name="T1" fmla="*/ 2147483646 h 639"/>
                    <a:gd name="T2" fmla="*/ 2147483646 w 528"/>
                    <a:gd name="T3" fmla="*/ 2147483646 h 639"/>
                    <a:gd name="T4" fmla="*/ 2147483646 w 528"/>
                    <a:gd name="T5" fmla="*/ 2147483646 h 639"/>
                    <a:gd name="T6" fmla="*/ 2147483646 w 528"/>
                    <a:gd name="T7" fmla="*/ 2147483646 h 639"/>
                    <a:gd name="T8" fmla="*/ 2147483646 w 528"/>
                    <a:gd name="T9" fmla="*/ 2147483646 h 639"/>
                    <a:gd name="T10" fmla="*/ 2147483646 w 528"/>
                    <a:gd name="T11" fmla="*/ 2147483646 h 639"/>
                    <a:gd name="T12" fmla="*/ 2147483646 w 528"/>
                    <a:gd name="T13" fmla="*/ 2147483646 h 639"/>
                    <a:gd name="T14" fmla="*/ 2147483646 w 528"/>
                    <a:gd name="T15" fmla="*/ 2147483646 h 639"/>
                    <a:gd name="T16" fmla="*/ 2147483646 w 528"/>
                    <a:gd name="T17" fmla="*/ 2147483646 h 639"/>
                    <a:gd name="T18" fmla="*/ 2147483646 w 528"/>
                    <a:gd name="T19" fmla="*/ 2147483646 h 639"/>
                    <a:gd name="T20" fmla="*/ 2147483646 w 528"/>
                    <a:gd name="T21" fmla="*/ 2147483646 h 639"/>
                    <a:gd name="T22" fmla="*/ 2147483646 w 528"/>
                    <a:gd name="T23" fmla="*/ 2147483646 h 639"/>
                    <a:gd name="T24" fmla="*/ 2147483646 w 528"/>
                    <a:gd name="T25" fmla="*/ 2147483646 h 639"/>
                    <a:gd name="T26" fmla="*/ 2147483646 w 528"/>
                    <a:gd name="T27" fmla="*/ 2147483646 h 639"/>
                    <a:gd name="T28" fmla="*/ 2147483646 w 528"/>
                    <a:gd name="T29" fmla="*/ 2147483646 h 639"/>
                    <a:gd name="T30" fmla="*/ 2147483646 w 528"/>
                    <a:gd name="T31" fmla="*/ 2147483646 h 639"/>
                    <a:gd name="T32" fmla="*/ 2147483646 w 528"/>
                    <a:gd name="T33" fmla="*/ 2147483646 h 639"/>
                    <a:gd name="T34" fmla="*/ 2147483646 w 528"/>
                    <a:gd name="T35" fmla="*/ 2147483646 h 639"/>
                    <a:gd name="T36" fmla="*/ 2147483646 w 528"/>
                    <a:gd name="T37" fmla="*/ 2147483646 h 639"/>
                    <a:gd name="T38" fmla="*/ 2147483646 w 528"/>
                    <a:gd name="T39" fmla="*/ 2147483646 h 639"/>
                    <a:gd name="T40" fmla="*/ 2147483646 w 528"/>
                    <a:gd name="T41" fmla="*/ 2147483646 h 639"/>
                    <a:gd name="T42" fmla="*/ 2147483646 w 528"/>
                    <a:gd name="T43" fmla="*/ 2147483646 h 639"/>
                    <a:gd name="T44" fmla="*/ 2147483646 w 528"/>
                    <a:gd name="T45" fmla="*/ 2147483646 h 639"/>
                    <a:gd name="T46" fmla="*/ 2147483646 w 528"/>
                    <a:gd name="T47" fmla="*/ 2147483646 h 639"/>
                    <a:gd name="T48" fmla="*/ 2147483646 w 528"/>
                    <a:gd name="T49" fmla="*/ 2147483646 h 639"/>
                    <a:gd name="T50" fmla="*/ 2147483646 w 528"/>
                    <a:gd name="T51" fmla="*/ 2147483646 h 639"/>
                    <a:gd name="T52" fmla="*/ 2147483646 w 528"/>
                    <a:gd name="T53" fmla="*/ 2147483646 h 639"/>
                    <a:gd name="T54" fmla="*/ 2147483646 w 528"/>
                    <a:gd name="T55" fmla="*/ 2147483646 h 639"/>
                    <a:gd name="T56" fmla="*/ 2147483646 w 528"/>
                    <a:gd name="T57" fmla="*/ 2147483646 h 639"/>
                    <a:gd name="T58" fmla="*/ 2147483646 w 528"/>
                    <a:gd name="T59" fmla="*/ 2147483646 h 639"/>
                    <a:gd name="T60" fmla="*/ 2147483646 w 528"/>
                    <a:gd name="T61" fmla="*/ 2147483646 h 639"/>
                    <a:gd name="T62" fmla="*/ 2147483646 w 528"/>
                    <a:gd name="T63" fmla="*/ 2147483646 h 639"/>
                    <a:gd name="T64" fmla="*/ 2147483646 w 528"/>
                    <a:gd name="T65" fmla="*/ 2147483646 h 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8"/>
                    <a:gd name="T100" fmla="*/ 0 h 639"/>
                    <a:gd name="T101" fmla="*/ 528 w 528"/>
                    <a:gd name="T102" fmla="*/ 639 h 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8" h="639">
                      <a:moveTo>
                        <a:pt x="187" y="6"/>
                      </a:moveTo>
                      <a:lnTo>
                        <a:pt x="206" y="57"/>
                      </a:lnTo>
                      <a:lnTo>
                        <a:pt x="196" y="72"/>
                      </a:lnTo>
                      <a:lnTo>
                        <a:pt x="217" y="72"/>
                      </a:lnTo>
                      <a:lnTo>
                        <a:pt x="247" y="94"/>
                      </a:lnTo>
                      <a:lnTo>
                        <a:pt x="283" y="74"/>
                      </a:lnTo>
                      <a:lnTo>
                        <a:pt x="288" y="84"/>
                      </a:lnTo>
                      <a:lnTo>
                        <a:pt x="303" y="95"/>
                      </a:lnTo>
                      <a:lnTo>
                        <a:pt x="322" y="146"/>
                      </a:lnTo>
                      <a:lnTo>
                        <a:pt x="307" y="172"/>
                      </a:lnTo>
                      <a:lnTo>
                        <a:pt x="340" y="270"/>
                      </a:lnTo>
                      <a:lnTo>
                        <a:pt x="351" y="275"/>
                      </a:lnTo>
                      <a:lnTo>
                        <a:pt x="366" y="265"/>
                      </a:lnTo>
                      <a:lnTo>
                        <a:pt x="367" y="239"/>
                      </a:lnTo>
                      <a:lnTo>
                        <a:pt x="403" y="239"/>
                      </a:lnTo>
                      <a:lnTo>
                        <a:pt x="432" y="256"/>
                      </a:lnTo>
                      <a:lnTo>
                        <a:pt x="456" y="307"/>
                      </a:lnTo>
                      <a:lnTo>
                        <a:pt x="482" y="334"/>
                      </a:lnTo>
                      <a:lnTo>
                        <a:pt x="516" y="339"/>
                      </a:lnTo>
                      <a:lnTo>
                        <a:pt x="528" y="354"/>
                      </a:lnTo>
                      <a:lnTo>
                        <a:pt x="521" y="386"/>
                      </a:lnTo>
                      <a:lnTo>
                        <a:pt x="511" y="390"/>
                      </a:lnTo>
                      <a:lnTo>
                        <a:pt x="515" y="427"/>
                      </a:lnTo>
                      <a:lnTo>
                        <a:pt x="505" y="441"/>
                      </a:lnTo>
                      <a:lnTo>
                        <a:pt x="505" y="451"/>
                      </a:lnTo>
                      <a:lnTo>
                        <a:pt x="483" y="477"/>
                      </a:lnTo>
                      <a:lnTo>
                        <a:pt x="493" y="487"/>
                      </a:lnTo>
                      <a:lnTo>
                        <a:pt x="498" y="509"/>
                      </a:lnTo>
                      <a:lnTo>
                        <a:pt x="492" y="539"/>
                      </a:lnTo>
                      <a:lnTo>
                        <a:pt x="472" y="558"/>
                      </a:lnTo>
                      <a:lnTo>
                        <a:pt x="470" y="574"/>
                      </a:lnTo>
                      <a:lnTo>
                        <a:pt x="418" y="614"/>
                      </a:lnTo>
                      <a:lnTo>
                        <a:pt x="418" y="630"/>
                      </a:lnTo>
                      <a:lnTo>
                        <a:pt x="377" y="639"/>
                      </a:lnTo>
                      <a:lnTo>
                        <a:pt x="362" y="618"/>
                      </a:lnTo>
                      <a:lnTo>
                        <a:pt x="373" y="598"/>
                      </a:lnTo>
                      <a:lnTo>
                        <a:pt x="271" y="575"/>
                      </a:lnTo>
                      <a:lnTo>
                        <a:pt x="260" y="590"/>
                      </a:lnTo>
                      <a:lnTo>
                        <a:pt x="236" y="560"/>
                      </a:lnTo>
                      <a:lnTo>
                        <a:pt x="246" y="544"/>
                      </a:lnTo>
                      <a:lnTo>
                        <a:pt x="185" y="523"/>
                      </a:lnTo>
                      <a:lnTo>
                        <a:pt x="186" y="507"/>
                      </a:lnTo>
                      <a:lnTo>
                        <a:pt x="171" y="502"/>
                      </a:lnTo>
                      <a:lnTo>
                        <a:pt x="159" y="517"/>
                      </a:lnTo>
                      <a:lnTo>
                        <a:pt x="150" y="492"/>
                      </a:lnTo>
                      <a:lnTo>
                        <a:pt x="160" y="472"/>
                      </a:lnTo>
                      <a:lnTo>
                        <a:pt x="141" y="424"/>
                      </a:lnTo>
                      <a:lnTo>
                        <a:pt x="131" y="440"/>
                      </a:lnTo>
                      <a:lnTo>
                        <a:pt x="95" y="440"/>
                      </a:lnTo>
                      <a:lnTo>
                        <a:pt x="66" y="382"/>
                      </a:lnTo>
                      <a:lnTo>
                        <a:pt x="66" y="357"/>
                      </a:lnTo>
                      <a:lnTo>
                        <a:pt x="57" y="349"/>
                      </a:lnTo>
                      <a:lnTo>
                        <a:pt x="21" y="345"/>
                      </a:lnTo>
                      <a:lnTo>
                        <a:pt x="16" y="299"/>
                      </a:lnTo>
                      <a:lnTo>
                        <a:pt x="0" y="287"/>
                      </a:lnTo>
                      <a:lnTo>
                        <a:pt x="23" y="279"/>
                      </a:lnTo>
                      <a:lnTo>
                        <a:pt x="58" y="285"/>
                      </a:lnTo>
                      <a:lnTo>
                        <a:pt x="71" y="172"/>
                      </a:lnTo>
                      <a:lnTo>
                        <a:pt x="92" y="135"/>
                      </a:lnTo>
                      <a:lnTo>
                        <a:pt x="113" y="118"/>
                      </a:lnTo>
                      <a:lnTo>
                        <a:pt x="112" y="62"/>
                      </a:lnTo>
                      <a:lnTo>
                        <a:pt x="102" y="29"/>
                      </a:lnTo>
                      <a:lnTo>
                        <a:pt x="111" y="20"/>
                      </a:lnTo>
                      <a:lnTo>
                        <a:pt x="131" y="15"/>
                      </a:lnTo>
                      <a:lnTo>
                        <a:pt x="136" y="0"/>
                      </a:lnTo>
                      <a:lnTo>
                        <a:pt x="172" y="5"/>
                      </a:lnTo>
                      <a:lnTo>
                        <a:pt x="187" y="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5" name="Freeform 292"/>
                <p:cNvSpPr>
                  <a:spLocks/>
                </p:cNvSpPr>
                <p:nvPr/>
              </p:nvSpPr>
              <p:spPr bwMode="auto">
                <a:xfrm>
                  <a:off x="1270113" y="3075875"/>
                  <a:ext cx="282602" cy="244394"/>
                </a:xfrm>
                <a:custGeom>
                  <a:avLst/>
                  <a:gdLst>
                    <a:gd name="T0" fmla="*/ 2147483646 w 535"/>
                    <a:gd name="T1" fmla="*/ 2147483646 h 454"/>
                    <a:gd name="T2" fmla="*/ 2147483646 w 535"/>
                    <a:gd name="T3" fmla="*/ 0 h 454"/>
                    <a:gd name="T4" fmla="*/ 2147483646 w 535"/>
                    <a:gd name="T5" fmla="*/ 2147483646 h 454"/>
                    <a:gd name="T6" fmla="*/ 2147483646 w 535"/>
                    <a:gd name="T7" fmla="*/ 2147483646 h 454"/>
                    <a:gd name="T8" fmla="*/ 2147483646 w 535"/>
                    <a:gd name="T9" fmla="*/ 2147483646 h 454"/>
                    <a:gd name="T10" fmla="*/ 2147483646 w 535"/>
                    <a:gd name="T11" fmla="*/ 2147483646 h 454"/>
                    <a:gd name="T12" fmla="*/ 2147483646 w 535"/>
                    <a:gd name="T13" fmla="*/ 2147483646 h 454"/>
                    <a:gd name="T14" fmla="*/ 2147483646 w 535"/>
                    <a:gd name="T15" fmla="*/ 2147483646 h 454"/>
                    <a:gd name="T16" fmla="*/ 2147483646 w 535"/>
                    <a:gd name="T17" fmla="*/ 2147483646 h 454"/>
                    <a:gd name="T18" fmla="*/ 2147483646 w 535"/>
                    <a:gd name="T19" fmla="*/ 2147483646 h 454"/>
                    <a:gd name="T20" fmla="*/ 2147483646 w 535"/>
                    <a:gd name="T21" fmla="*/ 2147483646 h 454"/>
                    <a:gd name="T22" fmla="*/ 2147483646 w 535"/>
                    <a:gd name="T23" fmla="*/ 2147483646 h 454"/>
                    <a:gd name="T24" fmla="*/ 2147483646 w 535"/>
                    <a:gd name="T25" fmla="*/ 2147483646 h 454"/>
                    <a:gd name="T26" fmla="*/ 2147483646 w 535"/>
                    <a:gd name="T27" fmla="*/ 2147483646 h 454"/>
                    <a:gd name="T28" fmla="*/ 2147483646 w 535"/>
                    <a:gd name="T29" fmla="*/ 2147483646 h 454"/>
                    <a:gd name="T30" fmla="*/ 2147483646 w 535"/>
                    <a:gd name="T31" fmla="*/ 2147483646 h 454"/>
                    <a:gd name="T32" fmla="*/ 2147483646 w 535"/>
                    <a:gd name="T33" fmla="*/ 2147483646 h 454"/>
                    <a:gd name="T34" fmla="*/ 2147483646 w 535"/>
                    <a:gd name="T35" fmla="*/ 2147483646 h 454"/>
                    <a:gd name="T36" fmla="*/ 2147483646 w 535"/>
                    <a:gd name="T37" fmla="*/ 2147483646 h 454"/>
                    <a:gd name="T38" fmla="*/ 2147483646 w 535"/>
                    <a:gd name="T39" fmla="*/ 2147483646 h 454"/>
                    <a:gd name="T40" fmla="*/ 2147483646 w 535"/>
                    <a:gd name="T41" fmla="*/ 2147483646 h 454"/>
                    <a:gd name="T42" fmla="*/ 2147483646 w 535"/>
                    <a:gd name="T43" fmla="*/ 2147483646 h 454"/>
                    <a:gd name="T44" fmla="*/ 2147483646 w 535"/>
                    <a:gd name="T45" fmla="*/ 2147483646 h 454"/>
                    <a:gd name="T46" fmla="*/ 2147483646 w 535"/>
                    <a:gd name="T47" fmla="*/ 2147483646 h 454"/>
                    <a:gd name="T48" fmla="*/ 2147483646 w 535"/>
                    <a:gd name="T49" fmla="*/ 2147483646 h 454"/>
                    <a:gd name="T50" fmla="*/ 2147483646 w 535"/>
                    <a:gd name="T51" fmla="*/ 2147483646 h 454"/>
                    <a:gd name="T52" fmla="*/ 2147483646 w 535"/>
                    <a:gd name="T53" fmla="*/ 2147483646 h 454"/>
                    <a:gd name="T54" fmla="*/ 2147483646 w 535"/>
                    <a:gd name="T55" fmla="*/ 2147483646 h 454"/>
                    <a:gd name="T56" fmla="*/ 2147483646 w 535"/>
                    <a:gd name="T57" fmla="*/ 2147483646 h 454"/>
                    <a:gd name="T58" fmla="*/ 2147483646 w 535"/>
                    <a:gd name="T59" fmla="*/ 2147483646 h 454"/>
                    <a:gd name="T60" fmla="*/ 2147483646 w 535"/>
                    <a:gd name="T61" fmla="*/ 2147483646 h 454"/>
                    <a:gd name="T62" fmla="*/ 2147483646 w 535"/>
                    <a:gd name="T63" fmla="*/ 2147483646 h 454"/>
                    <a:gd name="T64" fmla="*/ 2147483646 w 535"/>
                    <a:gd name="T65" fmla="*/ 2147483646 h 454"/>
                    <a:gd name="T66" fmla="*/ 2147483646 w 535"/>
                    <a:gd name="T67" fmla="*/ 2147483646 h 454"/>
                    <a:gd name="T68" fmla="*/ 2147483646 w 535"/>
                    <a:gd name="T69" fmla="*/ 2147483646 h 4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5"/>
                    <a:gd name="T106" fmla="*/ 0 h 454"/>
                    <a:gd name="T107" fmla="*/ 535 w 535"/>
                    <a:gd name="T108" fmla="*/ 454 h 4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5" h="454">
                      <a:moveTo>
                        <a:pt x="148" y="35"/>
                      </a:moveTo>
                      <a:lnTo>
                        <a:pt x="158" y="30"/>
                      </a:lnTo>
                      <a:lnTo>
                        <a:pt x="153" y="9"/>
                      </a:lnTo>
                      <a:lnTo>
                        <a:pt x="186" y="0"/>
                      </a:lnTo>
                      <a:lnTo>
                        <a:pt x="188" y="11"/>
                      </a:lnTo>
                      <a:lnTo>
                        <a:pt x="245" y="27"/>
                      </a:lnTo>
                      <a:lnTo>
                        <a:pt x="322" y="13"/>
                      </a:lnTo>
                      <a:lnTo>
                        <a:pt x="321" y="33"/>
                      </a:lnTo>
                      <a:lnTo>
                        <a:pt x="347" y="28"/>
                      </a:lnTo>
                      <a:lnTo>
                        <a:pt x="343" y="13"/>
                      </a:lnTo>
                      <a:lnTo>
                        <a:pt x="358" y="8"/>
                      </a:lnTo>
                      <a:lnTo>
                        <a:pt x="403" y="45"/>
                      </a:lnTo>
                      <a:lnTo>
                        <a:pt x="418" y="45"/>
                      </a:lnTo>
                      <a:lnTo>
                        <a:pt x="438" y="62"/>
                      </a:lnTo>
                      <a:lnTo>
                        <a:pt x="428" y="65"/>
                      </a:lnTo>
                      <a:lnTo>
                        <a:pt x="427" y="96"/>
                      </a:lnTo>
                      <a:lnTo>
                        <a:pt x="442" y="113"/>
                      </a:lnTo>
                      <a:lnTo>
                        <a:pt x="458" y="113"/>
                      </a:lnTo>
                      <a:lnTo>
                        <a:pt x="451" y="143"/>
                      </a:lnTo>
                      <a:lnTo>
                        <a:pt x="477" y="153"/>
                      </a:lnTo>
                      <a:lnTo>
                        <a:pt x="477" y="179"/>
                      </a:lnTo>
                      <a:lnTo>
                        <a:pt x="511" y="230"/>
                      </a:lnTo>
                      <a:lnTo>
                        <a:pt x="506" y="241"/>
                      </a:lnTo>
                      <a:lnTo>
                        <a:pt x="516" y="241"/>
                      </a:lnTo>
                      <a:lnTo>
                        <a:pt x="516" y="246"/>
                      </a:lnTo>
                      <a:lnTo>
                        <a:pt x="500" y="262"/>
                      </a:lnTo>
                      <a:lnTo>
                        <a:pt x="510" y="282"/>
                      </a:lnTo>
                      <a:lnTo>
                        <a:pt x="535" y="292"/>
                      </a:lnTo>
                      <a:lnTo>
                        <a:pt x="535" y="313"/>
                      </a:lnTo>
                      <a:lnTo>
                        <a:pt x="514" y="323"/>
                      </a:lnTo>
                      <a:lnTo>
                        <a:pt x="509" y="333"/>
                      </a:lnTo>
                      <a:lnTo>
                        <a:pt x="493" y="323"/>
                      </a:lnTo>
                      <a:lnTo>
                        <a:pt x="483" y="348"/>
                      </a:lnTo>
                      <a:lnTo>
                        <a:pt x="496" y="360"/>
                      </a:lnTo>
                      <a:lnTo>
                        <a:pt x="461" y="388"/>
                      </a:lnTo>
                      <a:lnTo>
                        <a:pt x="441" y="388"/>
                      </a:lnTo>
                      <a:lnTo>
                        <a:pt x="436" y="408"/>
                      </a:lnTo>
                      <a:lnTo>
                        <a:pt x="400" y="393"/>
                      </a:lnTo>
                      <a:lnTo>
                        <a:pt x="409" y="444"/>
                      </a:lnTo>
                      <a:lnTo>
                        <a:pt x="394" y="454"/>
                      </a:lnTo>
                      <a:lnTo>
                        <a:pt x="389" y="433"/>
                      </a:lnTo>
                      <a:lnTo>
                        <a:pt x="373" y="433"/>
                      </a:lnTo>
                      <a:lnTo>
                        <a:pt x="363" y="412"/>
                      </a:lnTo>
                      <a:lnTo>
                        <a:pt x="357" y="453"/>
                      </a:lnTo>
                      <a:lnTo>
                        <a:pt x="331" y="453"/>
                      </a:lnTo>
                      <a:lnTo>
                        <a:pt x="316" y="452"/>
                      </a:lnTo>
                      <a:lnTo>
                        <a:pt x="261" y="401"/>
                      </a:lnTo>
                      <a:lnTo>
                        <a:pt x="261" y="389"/>
                      </a:lnTo>
                      <a:lnTo>
                        <a:pt x="242" y="374"/>
                      </a:lnTo>
                      <a:lnTo>
                        <a:pt x="232" y="374"/>
                      </a:lnTo>
                      <a:lnTo>
                        <a:pt x="169" y="403"/>
                      </a:lnTo>
                      <a:lnTo>
                        <a:pt x="154" y="398"/>
                      </a:lnTo>
                      <a:lnTo>
                        <a:pt x="135" y="352"/>
                      </a:lnTo>
                      <a:lnTo>
                        <a:pt x="145" y="332"/>
                      </a:lnTo>
                      <a:lnTo>
                        <a:pt x="120" y="331"/>
                      </a:lnTo>
                      <a:lnTo>
                        <a:pt x="109" y="315"/>
                      </a:lnTo>
                      <a:lnTo>
                        <a:pt x="84" y="326"/>
                      </a:lnTo>
                      <a:lnTo>
                        <a:pt x="53" y="304"/>
                      </a:lnTo>
                      <a:lnTo>
                        <a:pt x="71" y="227"/>
                      </a:lnTo>
                      <a:lnTo>
                        <a:pt x="61" y="217"/>
                      </a:lnTo>
                      <a:lnTo>
                        <a:pt x="30" y="222"/>
                      </a:lnTo>
                      <a:lnTo>
                        <a:pt x="5" y="206"/>
                      </a:lnTo>
                      <a:lnTo>
                        <a:pt x="0" y="180"/>
                      </a:lnTo>
                      <a:lnTo>
                        <a:pt x="16" y="150"/>
                      </a:lnTo>
                      <a:lnTo>
                        <a:pt x="1" y="139"/>
                      </a:lnTo>
                      <a:lnTo>
                        <a:pt x="23" y="124"/>
                      </a:lnTo>
                      <a:lnTo>
                        <a:pt x="23" y="104"/>
                      </a:lnTo>
                      <a:lnTo>
                        <a:pt x="93" y="72"/>
                      </a:lnTo>
                      <a:lnTo>
                        <a:pt x="107" y="18"/>
                      </a:lnTo>
                      <a:lnTo>
                        <a:pt x="148" y="3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6" name="Freeform 293"/>
                <p:cNvSpPr>
                  <a:spLocks/>
                </p:cNvSpPr>
                <p:nvPr/>
              </p:nvSpPr>
              <p:spPr bwMode="auto">
                <a:xfrm>
                  <a:off x="1181205" y="3239333"/>
                  <a:ext cx="255611" cy="261852"/>
                </a:xfrm>
                <a:custGeom>
                  <a:avLst/>
                  <a:gdLst>
                    <a:gd name="T0" fmla="*/ 2147483646 w 481"/>
                    <a:gd name="T1" fmla="*/ 2147483646 h 486"/>
                    <a:gd name="T2" fmla="*/ 2147483646 w 481"/>
                    <a:gd name="T3" fmla="*/ 2147483646 h 486"/>
                    <a:gd name="T4" fmla="*/ 2147483646 w 481"/>
                    <a:gd name="T5" fmla="*/ 2147483646 h 486"/>
                    <a:gd name="T6" fmla="*/ 0 w 481"/>
                    <a:gd name="T7" fmla="*/ 2147483646 h 486"/>
                    <a:gd name="T8" fmla="*/ 0 w 481"/>
                    <a:gd name="T9" fmla="*/ 2147483646 h 486"/>
                    <a:gd name="T10" fmla="*/ 2147483646 w 481"/>
                    <a:gd name="T11" fmla="*/ 2147483646 h 486"/>
                    <a:gd name="T12" fmla="*/ 2147483646 w 481"/>
                    <a:gd name="T13" fmla="*/ 2147483646 h 486"/>
                    <a:gd name="T14" fmla="*/ 2147483646 w 481"/>
                    <a:gd name="T15" fmla="*/ 2147483646 h 486"/>
                    <a:gd name="T16" fmla="*/ 2147483646 w 481"/>
                    <a:gd name="T17" fmla="*/ 2147483646 h 486"/>
                    <a:gd name="T18" fmla="*/ 2147483646 w 481"/>
                    <a:gd name="T19" fmla="*/ 2147483646 h 486"/>
                    <a:gd name="T20" fmla="*/ 2147483646 w 481"/>
                    <a:gd name="T21" fmla="*/ 2147483646 h 486"/>
                    <a:gd name="T22" fmla="*/ 2147483646 w 481"/>
                    <a:gd name="T23" fmla="*/ 2147483646 h 486"/>
                    <a:gd name="T24" fmla="*/ 2147483646 w 481"/>
                    <a:gd name="T25" fmla="*/ 2147483646 h 486"/>
                    <a:gd name="T26" fmla="*/ 2147483646 w 481"/>
                    <a:gd name="T27" fmla="*/ 2147483646 h 486"/>
                    <a:gd name="T28" fmla="*/ 2147483646 w 481"/>
                    <a:gd name="T29" fmla="*/ 2147483646 h 486"/>
                    <a:gd name="T30" fmla="*/ 2147483646 w 481"/>
                    <a:gd name="T31" fmla="*/ 2147483646 h 486"/>
                    <a:gd name="T32" fmla="*/ 2147483646 w 481"/>
                    <a:gd name="T33" fmla="*/ 2147483646 h 486"/>
                    <a:gd name="T34" fmla="*/ 2147483646 w 481"/>
                    <a:gd name="T35" fmla="*/ 2147483646 h 486"/>
                    <a:gd name="T36" fmla="*/ 2147483646 w 481"/>
                    <a:gd name="T37" fmla="*/ 2147483646 h 486"/>
                    <a:gd name="T38" fmla="*/ 2147483646 w 481"/>
                    <a:gd name="T39" fmla="*/ 2147483646 h 486"/>
                    <a:gd name="T40" fmla="*/ 2147483646 w 481"/>
                    <a:gd name="T41" fmla="*/ 2147483646 h 486"/>
                    <a:gd name="T42" fmla="*/ 2147483646 w 481"/>
                    <a:gd name="T43" fmla="*/ 2147483646 h 486"/>
                    <a:gd name="T44" fmla="*/ 2147483646 w 481"/>
                    <a:gd name="T45" fmla="*/ 2147483646 h 486"/>
                    <a:gd name="T46" fmla="*/ 2147483646 w 481"/>
                    <a:gd name="T47" fmla="*/ 2147483646 h 486"/>
                    <a:gd name="T48" fmla="*/ 2147483646 w 481"/>
                    <a:gd name="T49" fmla="*/ 2147483646 h 486"/>
                    <a:gd name="T50" fmla="*/ 2147483646 w 481"/>
                    <a:gd name="T51" fmla="*/ 2147483646 h 486"/>
                    <a:gd name="T52" fmla="*/ 2147483646 w 481"/>
                    <a:gd name="T53" fmla="*/ 2147483646 h 486"/>
                    <a:gd name="T54" fmla="*/ 2147483646 w 481"/>
                    <a:gd name="T55" fmla="*/ 2147483646 h 486"/>
                    <a:gd name="T56" fmla="*/ 2147483646 w 481"/>
                    <a:gd name="T57" fmla="*/ 2147483646 h 486"/>
                    <a:gd name="T58" fmla="*/ 2147483646 w 481"/>
                    <a:gd name="T59" fmla="*/ 2147483646 h 486"/>
                    <a:gd name="T60" fmla="*/ 2147483646 w 481"/>
                    <a:gd name="T61" fmla="*/ 2147483646 h 486"/>
                    <a:gd name="T62" fmla="*/ 2147483646 w 481"/>
                    <a:gd name="T63" fmla="*/ 2147483646 h 486"/>
                    <a:gd name="T64" fmla="*/ 2147483646 w 481"/>
                    <a:gd name="T65" fmla="*/ 2147483646 h 486"/>
                    <a:gd name="T66" fmla="*/ 2147483646 w 481"/>
                    <a:gd name="T67" fmla="*/ 2147483646 h 486"/>
                    <a:gd name="T68" fmla="*/ 2147483646 w 481"/>
                    <a:gd name="T69" fmla="*/ 2147483646 h 486"/>
                    <a:gd name="T70" fmla="*/ 2147483646 w 481"/>
                    <a:gd name="T71" fmla="*/ 2147483646 h 486"/>
                    <a:gd name="T72" fmla="*/ 2147483646 w 481"/>
                    <a:gd name="T73" fmla="*/ 2147483646 h 486"/>
                    <a:gd name="T74" fmla="*/ 2147483646 w 481"/>
                    <a:gd name="T75" fmla="*/ 2147483646 h 486"/>
                    <a:gd name="T76" fmla="*/ 2147483646 w 481"/>
                    <a:gd name="T77" fmla="*/ 0 h 486"/>
                    <a:gd name="T78" fmla="*/ 2147483646 w 481"/>
                    <a:gd name="T79" fmla="*/ 2147483646 h 486"/>
                    <a:gd name="T80" fmla="*/ 2147483646 w 481"/>
                    <a:gd name="T81" fmla="*/ 2147483646 h 486"/>
                    <a:gd name="T82" fmla="*/ 2147483646 w 481"/>
                    <a:gd name="T83" fmla="*/ 2147483646 h 486"/>
                    <a:gd name="T84" fmla="*/ 2147483646 w 481"/>
                    <a:gd name="T85" fmla="*/ 2147483646 h 486"/>
                    <a:gd name="T86" fmla="*/ 2147483646 w 481"/>
                    <a:gd name="T87" fmla="*/ 2147483646 h 486"/>
                    <a:gd name="T88" fmla="*/ 2147483646 w 481"/>
                    <a:gd name="T89" fmla="*/ 2147483646 h 486"/>
                    <a:gd name="T90" fmla="*/ 2147483646 w 481"/>
                    <a:gd name="T91" fmla="*/ 2147483646 h 486"/>
                    <a:gd name="T92" fmla="*/ 2147483646 w 481"/>
                    <a:gd name="T93" fmla="*/ 2147483646 h 486"/>
                    <a:gd name="T94" fmla="*/ 2147483646 w 481"/>
                    <a:gd name="T95" fmla="*/ 2147483646 h 486"/>
                    <a:gd name="T96" fmla="*/ 2147483646 w 481"/>
                    <a:gd name="T97" fmla="*/ 2147483646 h 486"/>
                    <a:gd name="T98" fmla="*/ 2147483646 w 481"/>
                    <a:gd name="T99" fmla="*/ 2147483646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81"/>
                    <a:gd name="T151" fmla="*/ 0 h 486"/>
                    <a:gd name="T152" fmla="*/ 481 w 481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81" h="486">
                      <a:moveTo>
                        <a:pt x="8" y="237"/>
                      </a:moveTo>
                      <a:lnTo>
                        <a:pt x="27" y="278"/>
                      </a:lnTo>
                      <a:lnTo>
                        <a:pt x="17" y="298"/>
                      </a:lnTo>
                      <a:lnTo>
                        <a:pt x="0" y="303"/>
                      </a:lnTo>
                      <a:lnTo>
                        <a:pt x="0" y="314"/>
                      </a:lnTo>
                      <a:lnTo>
                        <a:pt x="26" y="330"/>
                      </a:lnTo>
                      <a:lnTo>
                        <a:pt x="56" y="361"/>
                      </a:lnTo>
                      <a:lnTo>
                        <a:pt x="60" y="386"/>
                      </a:lnTo>
                      <a:lnTo>
                        <a:pt x="89" y="459"/>
                      </a:lnTo>
                      <a:lnTo>
                        <a:pt x="105" y="444"/>
                      </a:lnTo>
                      <a:lnTo>
                        <a:pt x="110" y="449"/>
                      </a:lnTo>
                      <a:lnTo>
                        <a:pt x="124" y="486"/>
                      </a:lnTo>
                      <a:lnTo>
                        <a:pt x="222" y="456"/>
                      </a:lnTo>
                      <a:lnTo>
                        <a:pt x="244" y="436"/>
                      </a:lnTo>
                      <a:lnTo>
                        <a:pt x="274" y="441"/>
                      </a:lnTo>
                      <a:lnTo>
                        <a:pt x="309" y="430"/>
                      </a:lnTo>
                      <a:lnTo>
                        <a:pt x="332" y="422"/>
                      </a:lnTo>
                      <a:lnTo>
                        <a:pt x="367" y="428"/>
                      </a:lnTo>
                      <a:lnTo>
                        <a:pt x="380" y="315"/>
                      </a:lnTo>
                      <a:lnTo>
                        <a:pt x="401" y="278"/>
                      </a:lnTo>
                      <a:lnTo>
                        <a:pt x="422" y="261"/>
                      </a:lnTo>
                      <a:lnTo>
                        <a:pt x="421" y="205"/>
                      </a:lnTo>
                      <a:lnTo>
                        <a:pt x="411" y="172"/>
                      </a:lnTo>
                      <a:lnTo>
                        <a:pt x="420" y="163"/>
                      </a:lnTo>
                      <a:lnTo>
                        <a:pt x="440" y="158"/>
                      </a:lnTo>
                      <a:lnTo>
                        <a:pt x="445" y="143"/>
                      </a:lnTo>
                      <a:lnTo>
                        <a:pt x="481" y="148"/>
                      </a:lnTo>
                      <a:lnTo>
                        <a:pt x="426" y="97"/>
                      </a:lnTo>
                      <a:lnTo>
                        <a:pt x="426" y="85"/>
                      </a:lnTo>
                      <a:lnTo>
                        <a:pt x="407" y="70"/>
                      </a:lnTo>
                      <a:lnTo>
                        <a:pt x="397" y="70"/>
                      </a:lnTo>
                      <a:lnTo>
                        <a:pt x="334" y="99"/>
                      </a:lnTo>
                      <a:lnTo>
                        <a:pt x="319" y="94"/>
                      </a:lnTo>
                      <a:lnTo>
                        <a:pt x="300" y="48"/>
                      </a:lnTo>
                      <a:lnTo>
                        <a:pt x="310" y="28"/>
                      </a:lnTo>
                      <a:lnTo>
                        <a:pt x="285" y="27"/>
                      </a:lnTo>
                      <a:lnTo>
                        <a:pt x="274" y="11"/>
                      </a:lnTo>
                      <a:lnTo>
                        <a:pt x="249" y="22"/>
                      </a:lnTo>
                      <a:lnTo>
                        <a:pt x="218" y="0"/>
                      </a:lnTo>
                      <a:lnTo>
                        <a:pt x="183" y="25"/>
                      </a:lnTo>
                      <a:lnTo>
                        <a:pt x="151" y="44"/>
                      </a:lnTo>
                      <a:lnTo>
                        <a:pt x="130" y="65"/>
                      </a:lnTo>
                      <a:lnTo>
                        <a:pt x="100" y="55"/>
                      </a:lnTo>
                      <a:lnTo>
                        <a:pt x="73" y="94"/>
                      </a:lnTo>
                      <a:lnTo>
                        <a:pt x="75" y="172"/>
                      </a:lnTo>
                      <a:lnTo>
                        <a:pt x="65" y="187"/>
                      </a:lnTo>
                      <a:lnTo>
                        <a:pt x="75" y="192"/>
                      </a:lnTo>
                      <a:lnTo>
                        <a:pt x="64" y="223"/>
                      </a:lnTo>
                      <a:lnTo>
                        <a:pt x="49" y="237"/>
                      </a:lnTo>
                      <a:lnTo>
                        <a:pt x="8" y="23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7" name="Freeform 294"/>
                <p:cNvSpPr>
                  <a:spLocks/>
                </p:cNvSpPr>
                <p:nvPr/>
              </p:nvSpPr>
              <p:spPr bwMode="auto">
                <a:xfrm>
                  <a:off x="1422527" y="2093535"/>
                  <a:ext cx="473120" cy="469745"/>
                </a:xfrm>
                <a:custGeom>
                  <a:avLst/>
                  <a:gdLst>
                    <a:gd name="T0" fmla="*/ 2147483646 w 895"/>
                    <a:gd name="T1" fmla="*/ 2147483646 h 874"/>
                    <a:gd name="T2" fmla="*/ 2147483646 w 895"/>
                    <a:gd name="T3" fmla="*/ 2147483646 h 874"/>
                    <a:gd name="T4" fmla="*/ 2147483646 w 895"/>
                    <a:gd name="T5" fmla="*/ 2147483646 h 874"/>
                    <a:gd name="T6" fmla="*/ 2147483646 w 895"/>
                    <a:gd name="T7" fmla="*/ 2147483646 h 874"/>
                    <a:gd name="T8" fmla="*/ 2147483646 w 895"/>
                    <a:gd name="T9" fmla="*/ 2147483646 h 874"/>
                    <a:gd name="T10" fmla="*/ 2147483646 w 895"/>
                    <a:gd name="T11" fmla="*/ 2147483646 h 874"/>
                    <a:gd name="T12" fmla="*/ 2147483646 w 895"/>
                    <a:gd name="T13" fmla="*/ 2147483646 h 874"/>
                    <a:gd name="T14" fmla="*/ 2147483646 w 895"/>
                    <a:gd name="T15" fmla="*/ 2147483646 h 874"/>
                    <a:gd name="T16" fmla="*/ 2147483646 w 895"/>
                    <a:gd name="T17" fmla="*/ 2147483646 h 874"/>
                    <a:gd name="T18" fmla="*/ 2147483646 w 895"/>
                    <a:gd name="T19" fmla="*/ 2147483646 h 874"/>
                    <a:gd name="T20" fmla="*/ 2147483646 w 895"/>
                    <a:gd name="T21" fmla="*/ 2147483646 h 874"/>
                    <a:gd name="T22" fmla="*/ 2147483646 w 895"/>
                    <a:gd name="T23" fmla="*/ 2147483646 h 874"/>
                    <a:gd name="T24" fmla="*/ 2147483646 w 895"/>
                    <a:gd name="T25" fmla="*/ 2147483646 h 874"/>
                    <a:gd name="T26" fmla="*/ 2147483646 w 895"/>
                    <a:gd name="T27" fmla="*/ 2147483646 h 874"/>
                    <a:gd name="T28" fmla="*/ 2147483646 w 895"/>
                    <a:gd name="T29" fmla="*/ 2147483646 h 874"/>
                    <a:gd name="T30" fmla="*/ 2147483646 w 895"/>
                    <a:gd name="T31" fmla="*/ 2147483646 h 874"/>
                    <a:gd name="T32" fmla="*/ 2147483646 w 895"/>
                    <a:gd name="T33" fmla="*/ 2147483646 h 874"/>
                    <a:gd name="T34" fmla="*/ 2147483646 w 895"/>
                    <a:gd name="T35" fmla="*/ 2147483646 h 874"/>
                    <a:gd name="T36" fmla="*/ 2147483646 w 895"/>
                    <a:gd name="T37" fmla="*/ 2147483646 h 874"/>
                    <a:gd name="T38" fmla="*/ 2147483646 w 895"/>
                    <a:gd name="T39" fmla="*/ 2147483646 h 874"/>
                    <a:gd name="T40" fmla="*/ 2147483646 w 895"/>
                    <a:gd name="T41" fmla="*/ 2147483646 h 874"/>
                    <a:gd name="T42" fmla="*/ 2147483646 w 895"/>
                    <a:gd name="T43" fmla="*/ 2147483646 h 874"/>
                    <a:gd name="T44" fmla="*/ 2147483646 w 895"/>
                    <a:gd name="T45" fmla="*/ 2147483646 h 874"/>
                    <a:gd name="T46" fmla="*/ 2147483646 w 895"/>
                    <a:gd name="T47" fmla="*/ 2147483646 h 874"/>
                    <a:gd name="T48" fmla="*/ 2147483646 w 895"/>
                    <a:gd name="T49" fmla="*/ 2147483646 h 874"/>
                    <a:gd name="T50" fmla="*/ 2147483646 w 895"/>
                    <a:gd name="T51" fmla="*/ 2147483646 h 874"/>
                    <a:gd name="T52" fmla="*/ 2147483646 w 895"/>
                    <a:gd name="T53" fmla="*/ 2147483646 h 874"/>
                    <a:gd name="T54" fmla="*/ 2147483646 w 895"/>
                    <a:gd name="T55" fmla="*/ 2147483646 h 874"/>
                    <a:gd name="T56" fmla="*/ 2147483646 w 895"/>
                    <a:gd name="T57" fmla="*/ 2147483646 h 874"/>
                    <a:gd name="T58" fmla="*/ 2147483646 w 895"/>
                    <a:gd name="T59" fmla="*/ 2147483646 h 874"/>
                    <a:gd name="T60" fmla="*/ 2147483646 w 895"/>
                    <a:gd name="T61" fmla="*/ 2147483646 h 874"/>
                    <a:gd name="T62" fmla="*/ 2147483646 w 895"/>
                    <a:gd name="T63" fmla="*/ 2147483646 h 874"/>
                    <a:gd name="T64" fmla="*/ 2147483646 w 895"/>
                    <a:gd name="T65" fmla="*/ 2147483646 h 874"/>
                    <a:gd name="T66" fmla="*/ 2147483646 w 895"/>
                    <a:gd name="T67" fmla="*/ 2147483646 h 874"/>
                    <a:gd name="T68" fmla="*/ 2147483646 w 895"/>
                    <a:gd name="T69" fmla="*/ 2147483646 h 874"/>
                    <a:gd name="T70" fmla="*/ 2147483646 w 895"/>
                    <a:gd name="T71" fmla="*/ 2147483646 h 874"/>
                    <a:gd name="T72" fmla="*/ 2147483646 w 895"/>
                    <a:gd name="T73" fmla="*/ 2147483646 h 874"/>
                    <a:gd name="T74" fmla="*/ 2147483646 w 895"/>
                    <a:gd name="T75" fmla="*/ 2147483646 h 874"/>
                    <a:gd name="T76" fmla="*/ 2147483646 w 895"/>
                    <a:gd name="T77" fmla="*/ 2147483646 h 874"/>
                    <a:gd name="T78" fmla="*/ 2147483646 w 895"/>
                    <a:gd name="T79" fmla="*/ 2147483646 h 874"/>
                    <a:gd name="T80" fmla="*/ 2147483646 w 895"/>
                    <a:gd name="T81" fmla="*/ 2147483646 h 874"/>
                    <a:gd name="T82" fmla="*/ 2147483646 w 895"/>
                    <a:gd name="T83" fmla="*/ 2147483646 h 874"/>
                    <a:gd name="T84" fmla="*/ 2147483646 w 895"/>
                    <a:gd name="T85" fmla="*/ 2147483646 h 874"/>
                    <a:gd name="T86" fmla="*/ 2147483646 w 895"/>
                    <a:gd name="T87" fmla="*/ 2147483646 h 874"/>
                    <a:gd name="T88" fmla="*/ 2147483646 w 895"/>
                    <a:gd name="T89" fmla="*/ 2147483646 h 874"/>
                    <a:gd name="T90" fmla="*/ 2147483646 w 895"/>
                    <a:gd name="T91" fmla="*/ 2147483646 h 874"/>
                    <a:gd name="T92" fmla="*/ 2147483646 w 895"/>
                    <a:gd name="T93" fmla="*/ 2147483646 h 874"/>
                    <a:gd name="T94" fmla="*/ 2147483646 w 895"/>
                    <a:gd name="T95" fmla="*/ 2147483646 h 874"/>
                    <a:gd name="T96" fmla="*/ 2147483646 w 895"/>
                    <a:gd name="T97" fmla="*/ 2147483646 h 874"/>
                    <a:gd name="T98" fmla="*/ 2147483646 w 895"/>
                    <a:gd name="T99" fmla="*/ 2147483646 h 874"/>
                    <a:gd name="T100" fmla="*/ 2147483646 w 895"/>
                    <a:gd name="T101" fmla="*/ 2147483646 h 874"/>
                    <a:gd name="T102" fmla="*/ 2147483646 w 895"/>
                    <a:gd name="T103" fmla="*/ 2147483646 h 874"/>
                    <a:gd name="T104" fmla="*/ 2147483646 w 895"/>
                    <a:gd name="T105" fmla="*/ 2147483646 h 874"/>
                    <a:gd name="T106" fmla="*/ 2147483646 w 895"/>
                    <a:gd name="T107" fmla="*/ 2147483646 h 874"/>
                    <a:gd name="T108" fmla="*/ 2147483646 w 895"/>
                    <a:gd name="T109" fmla="*/ 2147483646 h 874"/>
                    <a:gd name="T110" fmla="*/ 2147483646 w 895"/>
                    <a:gd name="T111" fmla="*/ 2147483646 h 874"/>
                    <a:gd name="T112" fmla="*/ 2147483646 w 895"/>
                    <a:gd name="T113" fmla="*/ 2147483646 h 874"/>
                    <a:gd name="T114" fmla="*/ 2147483646 w 895"/>
                    <a:gd name="T115" fmla="*/ 2147483646 h 87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5"/>
                    <a:gd name="T175" fmla="*/ 0 h 874"/>
                    <a:gd name="T176" fmla="*/ 895 w 895"/>
                    <a:gd name="T177" fmla="*/ 874 h 87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5" h="874">
                      <a:moveTo>
                        <a:pt x="560" y="56"/>
                      </a:moveTo>
                      <a:lnTo>
                        <a:pt x="556" y="80"/>
                      </a:lnTo>
                      <a:lnTo>
                        <a:pt x="546" y="91"/>
                      </a:lnTo>
                      <a:lnTo>
                        <a:pt x="566" y="129"/>
                      </a:lnTo>
                      <a:lnTo>
                        <a:pt x="639" y="467"/>
                      </a:lnTo>
                      <a:lnTo>
                        <a:pt x="735" y="477"/>
                      </a:lnTo>
                      <a:lnTo>
                        <a:pt x="745" y="513"/>
                      </a:lnTo>
                      <a:lnTo>
                        <a:pt x="781" y="503"/>
                      </a:lnTo>
                      <a:lnTo>
                        <a:pt x="770" y="482"/>
                      </a:lnTo>
                      <a:lnTo>
                        <a:pt x="750" y="482"/>
                      </a:lnTo>
                      <a:lnTo>
                        <a:pt x="782" y="452"/>
                      </a:lnTo>
                      <a:lnTo>
                        <a:pt x="797" y="468"/>
                      </a:lnTo>
                      <a:lnTo>
                        <a:pt x="832" y="519"/>
                      </a:lnTo>
                      <a:lnTo>
                        <a:pt x="815" y="540"/>
                      </a:lnTo>
                      <a:lnTo>
                        <a:pt x="876" y="551"/>
                      </a:lnTo>
                      <a:lnTo>
                        <a:pt x="871" y="577"/>
                      </a:lnTo>
                      <a:lnTo>
                        <a:pt x="895" y="612"/>
                      </a:lnTo>
                      <a:lnTo>
                        <a:pt x="875" y="638"/>
                      </a:lnTo>
                      <a:lnTo>
                        <a:pt x="892" y="653"/>
                      </a:lnTo>
                      <a:lnTo>
                        <a:pt x="875" y="674"/>
                      </a:lnTo>
                      <a:lnTo>
                        <a:pt x="848" y="671"/>
                      </a:lnTo>
                      <a:lnTo>
                        <a:pt x="834" y="688"/>
                      </a:lnTo>
                      <a:lnTo>
                        <a:pt x="783" y="668"/>
                      </a:lnTo>
                      <a:lnTo>
                        <a:pt x="736" y="725"/>
                      </a:lnTo>
                      <a:lnTo>
                        <a:pt x="675" y="739"/>
                      </a:lnTo>
                      <a:lnTo>
                        <a:pt x="658" y="764"/>
                      </a:lnTo>
                      <a:lnTo>
                        <a:pt x="643" y="754"/>
                      </a:lnTo>
                      <a:lnTo>
                        <a:pt x="647" y="788"/>
                      </a:lnTo>
                      <a:lnTo>
                        <a:pt x="657" y="805"/>
                      </a:lnTo>
                      <a:lnTo>
                        <a:pt x="652" y="815"/>
                      </a:lnTo>
                      <a:lnTo>
                        <a:pt x="631" y="810"/>
                      </a:lnTo>
                      <a:lnTo>
                        <a:pt x="611" y="824"/>
                      </a:lnTo>
                      <a:lnTo>
                        <a:pt x="626" y="844"/>
                      </a:lnTo>
                      <a:lnTo>
                        <a:pt x="605" y="860"/>
                      </a:lnTo>
                      <a:lnTo>
                        <a:pt x="606" y="850"/>
                      </a:lnTo>
                      <a:lnTo>
                        <a:pt x="574" y="860"/>
                      </a:lnTo>
                      <a:lnTo>
                        <a:pt x="554" y="844"/>
                      </a:lnTo>
                      <a:lnTo>
                        <a:pt x="528" y="874"/>
                      </a:lnTo>
                      <a:lnTo>
                        <a:pt x="477" y="843"/>
                      </a:lnTo>
                      <a:lnTo>
                        <a:pt x="436" y="862"/>
                      </a:lnTo>
                      <a:lnTo>
                        <a:pt x="424" y="848"/>
                      </a:lnTo>
                      <a:lnTo>
                        <a:pt x="429" y="833"/>
                      </a:lnTo>
                      <a:lnTo>
                        <a:pt x="410" y="776"/>
                      </a:lnTo>
                      <a:lnTo>
                        <a:pt x="394" y="770"/>
                      </a:lnTo>
                      <a:lnTo>
                        <a:pt x="399" y="750"/>
                      </a:lnTo>
                      <a:lnTo>
                        <a:pt x="384" y="745"/>
                      </a:lnTo>
                      <a:lnTo>
                        <a:pt x="416" y="704"/>
                      </a:lnTo>
                      <a:lnTo>
                        <a:pt x="407" y="674"/>
                      </a:lnTo>
                      <a:lnTo>
                        <a:pt x="375" y="674"/>
                      </a:lnTo>
                      <a:lnTo>
                        <a:pt x="387" y="658"/>
                      </a:lnTo>
                      <a:lnTo>
                        <a:pt x="382" y="633"/>
                      </a:lnTo>
                      <a:lnTo>
                        <a:pt x="361" y="626"/>
                      </a:lnTo>
                      <a:lnTo>
                        <a:pt x="295" y="637"/>
                      </a:lnTo>
                      <a:lnTo>
                        <a:pt x="300" y="621"/>
                      </a:lnTo>
                      <a:lnTo>
                        <a:pt x="290" y="621"/>
                      </a:lnTo>
                      <a:lnTo>
                        <a:pt x="295" y="591"/>
                      </a:lnTo>
                      <a:lnTo>
                        <a:pt x="316" y="575"/>
                      </a:lnTo>
                      <a:lnTo>
                        <a:pt x="316" y="540"/>
                      </a:lnTo>
                      <a:lnTo>
                        <a:pt x="297" y="503"/>
                      </a:lnTo>
                      <a:lnTo>
                        <a:pt x="240" y="518"/>
                      </a:lnTo>
                      <a:lnTo>
                        <a:pt x="209" y="517"/>
                      </a:lnTo>
                      <a:lnTo>
                        <a:pt x="194" y="506"/>
                      </a:lnTo>
                      <a:lnTo>
                        <a:pt x="195" y="476"/>
                      </a:lnTo>
                      <a:lnTo>
                        <a:pt x="123" y="485"/>
                      </a:lnTo>
                      <a:lnTo>
                        <a:pt x="88" y="449"/>
                      </a:lnTo>
                      <a:lnTo>
                        <a:pt x="88" y="434"/>
                      </a:lnTo>
                      <a:lnTo>
                        <a:pt x="68" y="434"/>
                      </a:lnTo>
                      <a:lnTo>
                        <a:pt x="22" y="458"/>
                      </a:lnTo>
                      <a:lnTo>
                        <a:pt x="17" y="438"/>
                      </a:lnTo>
                      <a:lnTo>
                        <a:pt x="1" y="427"/>
                      </a:lnTo>
                      <a:lnTo>
                        <a:pt x="3" y="346"/>
                      </a:lnTo>
                      <a:lnTo>
                        <a:pt x="23" y="351"/>
                      </a:lnTo>
                      <a:lnTo>
                        <a:pt x="35" y="305"/>
                      </a:lnTo>
                      <a:lnTo>
                        <a:pt x="15" y="244"/>
                      </a:lnTo>
                      <a:lnTo>
                        <a:pt x="0" y="228"/>
                      </a:lnTo>
                      <a:lnTo>
                        <a:pt x="5" y="208"/>
                      </a:lnTo>
                      <a:lnTo>
                        <a:pt x="31" y="198"/>
                      </a:lnTo>
                      <a:lnTo>
                        <a:pt x="23" y="154"/>
                      </a:lnTo>
                      <a:lnTo>
                        <a:pt x="88" y="144"/>
                      </a:lnTo>
                      <a:lnTo>
                        <a:pt x="93" y="156"/>
                      </a:lnTo>
                      <a:lnTo>
                        <a:pt x="124" y="163"/>
                      </a:lnTo>
                      <a:lnTo>
                        <a:pt x="135" y="152"/>
                      </a:lnTo>
                      <a:lnTo>
                        <a:pt x="144" y="132"/>
                      </a:lnTo>
                      <a:lnTo>
                        <a:pt x="181" y="110"/>
                      </a:lnTo>
                      <a:lnTo>
                        <a:pt x="204" y="111"/>
                      </a:lnTo>
                      <a:lnTo>
                        <a:pt x="193" y="130"/>
                      </a:lnTo>
                      <a:lnTo>
                        <a:pt x="193" y="148"/>
                      </a:lnTo>
                      <a:lnTo>
                        <a:pt x="216" y="140"/>
                      </a:lnTo>
                      <a:lnTo>
                        <a:pt x="241" y="147"/>
                      </a:lnTo>
                      <a:lnTo>
                        <a:pt x="236" y="171"/>
                      </a:lnTo>
                      <a:lnTo>
                        <a:pt x="258" y="193"/>
                      </a:lnTo>
                      <a:lnTo>
                        <a:pt x="271" y="184"/>
                      </a:lnTo>
                      <a:lnTo>
                        <a:pt x="295" y="193"/>
                      </a:lnTo>
                      <a:lnTo>
                        <a:pt x="309" y="211"/>
                      </a:lnTo>
                      <a:lnTo>
                        <a:pt x="323" y="249"/>
                      </a:lnTo>
                      <a:lnTo>
                        <a:pt x="327" y="291"/>
                      </a:lnTo>
                      <a:lnTo>
                        <a:pt x="341" y="304"/>
                      </a:lnTo>
                      <a:lnTo>
                        <a:pt x="351" y="296"/>
                      </a:lnTo>
                      <a:lnTo>
                        <a:pt x="350" y="269"/>
                      </a:lnTo>
                      <a:lnTo>
                        <a:pt x="366" y="244"/>
                      </a:lnTo>
                      <a:lnTo>
                        <a:pt x="365" y="220"/>
                      </a:lnTo>
                      <a:lnTo>
                        <a:pt x="341" y="194"/>
                      </a:lnTo>
                      <a:lnTo>
                        <a:pt x="330" y="156"/>
                      </a:lnTo>
                      <a:lnTo>
                        <a:pt x="350" y="120"/>
                      </a:lnTo>
                      <a:lnTo>
                        <a:pt x="345" y="92"/>
                      </a:lnTo>
                      <a:lnTo>
                        <a:pt x="365" y="68"/>
                      </a:lnTo>
                      <a:lnTo>
                        <a:pt x="374" y="69"/>
                      </a:lnTo>
                      <a:lnTo>
                        <a:pt x="362" y="91"/>
                      </a:lnTo>
                      <a:lnTo>
                        <a:pt x="373" y="92"/>
                      </a:lnTo>
                      <a:lnTo>
                        <a:pt x="392" y="69"/>
                      </a:lnTo>
                      <a:lnTo>
                        <a:pt x="416" y="74"/>
                      </a:lnTo>
                      <a:lnTo>
                        <a:pt x="421" y="69"/>
                      </a:lnTo>
                      <a:lnTo>
                        <a:pt x="397" y="50"/>
                      </a:lnTo>
                      <a:lnTo>
                        <a:pt x="357" y="47"/>
                      </a:lnTo>
                      <a:lnTo>
                        <a:pt x="334" y="0"/>
                      </a:lnTo>
                      <a:lnTo>
                        <a:pt x="404" y="10"/>
                      </a:lnTo>
                      <a:lnTo>
                        <a:pt x="560" y="5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8" name="Freeform 295"/>
                <p:cNvSpPr>
                  <a:spLocks/>
                </p:cNvSpPr>
                <p:nvPr/>
              </p:nvSpPr>
              <p:spPr bwMode="auto">
                <a:xfrm>
                  <a:off x="1541303" y="2120320"/>
                  <a:ext cx="7952" cy="11275"/>
                </a:xfrm>
                <a:custGeom>
                  <a:avLst/>
                  <a:gdLst>
                    <a:gd name="T0" fmla="*/ 0 w 14"/>
                    <a:gd name="T1" fmla="*/ 2147483646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0 h 21"/>
                    <a:gd name="T8" fmla="*/ 2147483646 w 14"/>
                    <a:gd name="T9" fmla="*/ 2147483646 h 21"/>
                    <a:gd name="T10" fmla="*/ 0 w 14"/>
                    <a:gd name="T11" fmla="*/ 2147483646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17"/>
                      </a:moveTo>
                      <a:lnTo>
                        <a:pt x="13" y="21"/>
                      </a:lnTo>
                      <a:lnTo>
                        <a:pt x="14" y="6"/>
                      </a:lnTo>
                      <a:lnTo>
                        <a:pt x="9" y="0"/>
                      </a:lnTo>
                      <a:lnTo>
                        <a:pt x="1" y="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9" name="Freeform 296"/>
                <p:cNvSpPr>
                  <a:spLocks/>
                </p:cNvSpPr>
                <p:nvPr/>
              </p:nvSpPr>
              <p:spPr bwMode="auto">
                <a:xfrm>
                  <a:off x="1601739" y="2215348"/>
                  <a:ext cx="7952" cy="11274"/>
                </a:xfrm>
                <a:custGeom>
                  <a:avLst/>
                  <a:gdLst>
                    <a:gd name="T0" fmla="*/ 0 w 14"/>
                    <a:gd name="T1" fmla="*/ 0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2147483646 h 21"/>
                    <a:gd name="T8" fmla="*/ 2147483646 w 14"/>
                    <a:gd name="T9" fmla="*/ 2147483646 h 21"/>
                    <a:gd name="T10" fmla="*/ 0 w 14"/>
                    <a:gd name="T11" fmla="*/ 0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0"/>
                      </a:moveTo>
                      <a:lnTo>
                        <a:pt x="11" y="6"/>
                      </a:lnTo>
                      <a:lnTo>
                        <a:pt x="14" y="16"/>
                      </a:lnTo>
                      <a:lnTo>
                        <a:pt x="7" y="21"/>
                      </a:lnTo>
                      <a:lnTo>
                        <a:pt x="2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0" name="Freeform 297"/>
                <p:cNvSpPr>
                  <a:spLocks/>
                </p:cNvSpPr>
                <p:nvPr/>
              </p:nvSpPr>
              <p:spPr bwMode="auto">
                <a:xfrm>
                  <a:off x="1595377" y="2138038"/>
                  <a:ext cx="3181" cy="4831"/>
                </a:xfrm>
                <a:custGeom>
                  <a:avLst/>
                  <a:gdLst>
                    <a:gd name="T0" fmla="*/ 2147483646 w 7"/>
                    <a:gd name="T1" fmla="*/ 2147483646 h 10"/>
                    <a:gd name="T2" fmla="*/ 0 w 7"/>
                    <a:gd name="T3" fmla="*/ 2147483646 h 10"/>
                    <a:gd name="T4" fmla="*/ 2147483646 w 7"/>
                    <a:gd name="T5" fmla="*/ 2147483646 h 10"/>
                    <a:gd name="T6" fmla="*/ 2147483646 w 7"/>
                    <a:gd name="T7" fmla="*/ 0 h 10"/>
                    <a:gd name="T8" fmla="*/ 2147483646 w 7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0"/>
                    <a:gd name="T17" fmla="*/ 7 w 7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0">
                      <a:moveTo>
                        <a:pt x="5" y="1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1" name="Freeform 298"/>
                <p:cNvSpPr>
                  <a:spLocks/>
                </p:cNvSpPr>
                <p:nvPr/>
              </p:nvSpPr>
              <p:spPr bwMode="auto">
                <a:xfrm>
                  <a:off x="1596967" y="2144480"/>
                  <a:ext cx="1591" cy="8053"/>
                </a:xfrm>
                <a:custGeom>
                  <a:avLst/>
                  <a:gdLst>
                    <a:gd name="T0" fmla="*/ 2147483646 w 4"/>
                    <a:gd name="T1" fmla="*/ 0 h 15"/>
                    <a:gd name="T2" fmla="*/ 2147483646 w 4"/>
                    <a:gd name="T3" fmla="*/ 2147483646 h 15"/>
                    <a:gd name="T4" fmla="*/ 0 w 4"/>
                    <a:gd name="T5" fmla="*/ 2147483646 h 15"/>
                    <a:gd name="T6" fmla="*/ 2147483646 w 4"/>
                    <a:gd name="T7" fmla="*/ 2147483646 h 15"/>
                    <a:gd name="T8" fmla="*/ 2147483646 w 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5"/>
                    <a:gd name="T17" fmla="*/ 4 w 4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5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0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2" name="Freeform 299"/>
                <p:cNvSpPr>
                  <a:spLocks/>
                </p:cNvSpPr>
                <p:nvPr/>
              </p:nvSpPr>
              <p:spPr bwMode="auto">
                <a:xfrm>
                  <a:off x="1298690" y="2326821"/>
                  <a:ext cx="369921" cy="336439"/>
                </a:xfrm>
                <a:custGeom>
                  <a:avLst/>
                  <a:gdLst>
                    <a:gd name="T0" fmla="*/ 2147483646 w 698"/>
                    <a:gd name="T1" fmla="*/ 0 h 627"/>
                    <a:gd name="T2" fmla="*/ 2147483646 w 698"/>
                    <a:gd name="T3" fmla="*/ 2147483646 h 627"/>
                    <a:gd name="T4" fmla="*/ 2147483646 w 698"/>
                    <a:gd name="T5" fmla="*/ 2147483646 h 627"/>
                    <a:gd name="T6" fmla="*/ 2147483646 w 698"/>
                    <a:gd name="T7" fmla="*/ 2147483646 h 627"/>
                    <a:gd name="T8" fmla="*/ 2147483646 w 698"/>
                    <a:gd name="T9" fmla="*/ 2147483646 h 627"/>
                    <a:gd name="T10" fmla="*/ 2147483646 w 698"/>
                    <a:gd name="T11" fmla="*/ 2147483646 h 627"/>
                    <a:gd name="T12" fmla="*/ 2147483646 w 698"/>
                    <a:gd name="T13" fmla="*/ 2147483646 h 627"/>
                    <a:gd name="T14" fmla="*/ 2147483646 w 698"/>
                    <a:gd name="T15" fmla="*/ 2147483646 h 627"/>
                    <a:gd name="T16" fmla="*/ 2147483646 w 698"/>
                    <a:gd name="T17" fmla="*/ 2147483646 h 627"/>
                    <a:gd name="T18" fmla="*/ 2147483646 w 698"/>
                    <a:gd name="T19" fmla="*/ 2147483646 h 627"/>
                    <a:gd name="T20" fmla="*/ 2147483646 w 698"/>
                    <a:gd name="T21" fmla="*/ 2147483646 h 627"/>
                    <a:gd name="T22" fmla="*/ 2147483646 w 698"/>
                    <a:gd name="T23" fmla="*/ 2147483646 h 627"/>
                    <a:gd name="T24" fmla="*/ 2147483646 w 698"/>
                    <a:gd name="T25" fmla="*/ 2147483646 h 627"/>
                    <a:gd name="T26" fmla="*/ 2147483646 w 698"/>
                    <a:gd name="T27" fmla="*/ 2147483646 h 627"/>
                    <a:gd name="T28" fmla="*/ 2147483646 w 698"/>
                    <a:gd name="T29" fmla="*/ 2147483646 h 627"/>
                    <a:gd name="T30" fmla="*/ 2147483646 w 698"/>
                    <a:gd name="T31" fmla="*/ 2147483646 h 627"/>
                    <a:gd name="T32" fmla="*/ 2147483646 w 698"/>
                    <a:gd name="T33" fmla="*/ 2147483646 h 627"/>
                    <a:gd name="T34" fmla="*/ 2147483646 w 698"/>
                    <a:gd name="T35" fmla="*/ 2147483646 h 627"/>
                    <a:gd name="T36" fmla="*/ 2147483646 w 698"/>
                    <a:gd name="T37" fmla="*/ 2147483646 h 627"/>
                    <a:gd name="T38" fmla="*/ 2147483646 w 698"/>
                    <a:gd name="T39" fmla="*/ 2147483646 h 627"/>
                    <a:gd name="T40" fmla="*/ 2147483646 w 698"/>
                    <a:gd name="T41" fmla="*/ 2147483646 h 627"/>
                    <a:gd name="T42" fmla="*/ 2147483646 w 698"/>
                    <a:gd name="T43" fmla="*/ 2147483646 h 627"/>
                    <a:gd name="T44" fmla="*/ 2147483646 w 698"/>
                    <a:gd name="T45" fmla="*/ 2147483646 h 627"/>
                    <a:gd name="T46" fmla="*/ 2147483646 w 698"/>
                    <a:gd name="T47" fmla="*/ 2147483646 h 627"/>
                    <a:gd name="T48" fmla="*/ 2147483646 w 698"/>
                    <a:gd name="T49" fmla="*/ 2147483646 h 627"/>
                    <a:gd name="T50" fmla="*/ 2147483646 w 698"/>
                    <a:gd name="T51" fmla="*/ 2147483646 h 627"/>
                    <a:gd name="T52" fmla="*/ 2147483646 w 698"/>
                    <a:gd name="T53" fmla="*/ 2147483646 h 627"/>
                    <a:gd name="T54" fmla="*/ 2147483646 w 698"/>
                    <a:gd name="T55" fmla="*/ 2147483646 h 627"/>
                    <a:gd name="T56" fmla="*/ 2147483646 w 698"/>
                    <a:gd name="T57" fmla="*/ 2147483646 h 627"/>
                    <a:gd name="T58" fmla="*/ 2147483646 w 698"/>
                    <a:gd name="T59" fmla="*/ 2147483646 h 627"/>
                    <a:gd name="T60" fmla="*/ 2147483646 w 698"/>
                    <a:gd name="T61" fmla="*/ 2147483646 h 627"/>
                    <a:gd name="T62" fmla="*/ 2147483646 w 698"/>
                    <a:gd name="T63" fmla="*/ 2147483646 h 627"/>
                    <a:gd name="T64" fmla="*/ 2147483646 w 698"/>
                    <a:gd name="T65" fmla="*/ 2147483646 h 627"/>
                    <a:gd name="T66" fmla="*/ 2147483646 w 698"/>
                    <a:gd name="T67" fmla="*/ 2147483646 h 627"/>
                    <a:gd name="T68" fmla="*/ 2147483646 w 698"/>
                    <a:gd name="T69" fmla="*/ 2147483646 h 627"/>
                    <a:gd name="T70" fmla="*/ 2147483646 w 698"/>
                    <a:gd name="T71" fmla="*/ 2147483646 h 627"/>
                    <a:gd name="T72" fmla="*/ 2147483646 w 698"/>
                    <a:gd name="T73" fmla="*/ 2147483646 h 627"/>
                    <a:gd name="T74" fmla="*/ 2147483646 w 698"/>
                    <a:gd name="T75" fmla="*/ 2147483646 h 627"/>
                    <a:gd name="T76" fmla="*/ 2147483646 w 698"/>
                    <a:gd name="T77" fmla="*/ 2147483646 h 627"/>
                    <a:gd name="T78" fmla="*/ 2147483646 w 698"/>
                    <a:gd name="T79" fmla="*/ 2147483646 h 627"/>
                    <a:gd name="T80" fmla="*/ 2147483646 w 698"/>
                    <a:gd name="T81" fmla="*/ 2147483646 h 627"/>
                    <a:gd name="T82" fmla="*/ 2147483646 w 698"/>
                    <a:gd name="T83" fmla="*/ 2147483646 h 6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8"/>
                    <a:gd name="T127" fmla="*/ 0 h 627"/>
                    <a:gd name="T128" fmla="*/ 698 w 698"/>
                    <a:gd name="T129" fmla="*/ 627 h 6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8" h="627">
                      <a:moveTo>
                        <a:pt x="256" y="24"/>
                      </a:moveTo>
                      <a:lnTo>
                        <a:pt x="302" y="0"/>
                      </a:lnTo>
                      <a:lnTo>
                        <a:pt x="322" y="0"/>
                      </a:lnTo>
                      <a:lnTo>
                        <a:pt x="322" y="15"/>
                      </a:lnTo>
                      <a:lnTo>
                        <a:pt x="357" y="51"/>
                      </a:lnTo>
                      <a:lnTo>
                        <a:pt x="429" y="42"/>
                      </a:lnTo>
                      <a:lnTo>
                        <a:pt x="428" y="72"/>
                      </a:lnTo>
                      <a:lnTo>
                        <a:pt x="443" y="83"/>
                      </a:lnTo>
                      <a:lnTo>
                        <a:pt x="474" y="84"/>
                      </a:lnTo>
                      <a:lnTo>
                        <a:pt x="531" y="69"/>
                      </a:lnTo>
                      <a:lnTo>
                        <a:pt x="550" y="106"/>
                      </a:lnTo>
                      <a:lnTo>
                        <a:pt x="550" y="141"/>
                      </a:lnTo>
                      <a:lnTo>
                        <a:pt x="529" y="157"/>
                      </a:lnTo>
                      <a:lnTo>
                        <a:pt x="524" y="187"/>
                      </a:lnTo>
                      <a:lnTo>
                        <a:pt x="534" y="187"/>
                      </a:lnTo>
                      <a:lnTo>
                        <a:pt x="529" y="203"/>
                      </a:lnTo>
                      <a:lnTo>
                        <a:pt x="595" y="192"/>
                      </a:lnTo>
                      <a:lnTo>
                        <a:pt x="616" y="199"/>
                      </a:lnTo>
                      <a:lnTo>
                        <a:pt x="621" y="224"/>
                      </a:lnTo>
                      <a:lnTo>
                        <a:pt x="609" y="240"/>
                      </a:lnTo>
                      <a:lnTo>
                        <a:pt x="641" y="240"/>
                      </a:lnTo>
                      <a:lnTo>
                        <a:pt x="650" y="270"/>
                      </a:lnTo>
                      <a:lnTo>
                        <a:pt x="618" y="311"/>
                      </a:lnTo>
                      <a:lnTo>
                        <a:pt x="633" y="316"/>
                      </a:lnTo>
                      <a:lnTo>
                        <a:pt x="628" y="336"/>
                      </a:lnTo>
                      <a:lnTo>
                        <a:pt x="644" y="342"/>
                      </a:lnTo>
                      <a:lnTo>
                        <a:pt x="663" y="399"/>
                      </a:lnTo>
                      <a:lnTo>
                        <a:pt x="658" y="414"/>
                      </a:lnTo>
                      <a:lnTo>
                        <a:pt x="670" y="428"/>
                      </a:lnTo>
                      <a:lnTo>
                        <a:pt x="669" y="464"/>
                      </a:lnTo>
                      <a:lnTo>
                        <a:pt x="649" y="490"/>
                      </a:lnTo>
                      <a:lnTo>
                        <a:pt x="659" y="500"/>
                      </a:lnTo>
                      <a:lnTo>
                        <a:pt x="683" y="510"/>
                      </a:lnTo>
                      <a:lnTo>
                        <a:pt x="698" y="542"/>
                      </a:lnTo>
                      <a:lnTo>
                        <a:pt x="692" y="578"/>
                      </a:lnTo>
                      <a:lnTo>
                        <a:pt x="697" y="588"/>
                      </a:lnTo>
                      <a:lnTo>
                        <a:pt x="682" y="617"/>
                      </a:lnTo>
                      <a:lnTo>
                        <a:pt x="665" y="627"/>
                      </a:lnTo>
                      <a:lnTo>
                        <a:pt x="617" y="602"/>
                      </a:lnTo>
                      <a:lnTo>
                        <a:pt x="572" y="546"/>
                      </a:lnTo>
                      <a:lnTo>
                        <a:pt x="547" y="555"/>
                      </a:lnTo>
                      <a:lnTo>
                        <a:pt x="526" y="549"/>
                      </a:lnTo>
                      <a:lnTo>
                        <a:pt x="511" y="519"/>
                      </a:lnTo>
                      <a:lnTo>
                        <a:pt x="470" y="528"/>
                      </a:lnTo>
                      <a:lnTo>
                        <a:pt x="460" y="507"/>
                      </a:lnTo>
                      <a:lnTo>
                        <a:pt x="451" y="441"/>
                      </a:lnTo>
                      <a:lnTo>
                        <a:pt x="391" y="414"/>
                      </a:lnTo>
                      <a:lnTo>
                        <a:pt x="369" y="440"/>
                      </a:lnTo>
                      <a:lnTo>
                        <a:pt x="317" y="453"/>
                      </a:lnTo>
                      <a:lnTo>
                        <a:pt x="323" y="436"/>
                      </a:lnTo>
                      <a:lnTo>
                        <a:pt x="262" y="449"/>
                      </a:lnTo>
                      <a:lnTo>
                        <a:pt x="256" y="464"/>
                      </a:lnTo>
                      <a:lnTo>
                        <a:pt x="246" y="458"/>
                      </a:lnTo>
                      <a:lnTo>
                        <a:pt x="258" y="437"/>
                      </a:lnTo>
                      <a:lnTo>
                        <a:pt x="239" y="436"/>
                      </a:lnTo>
                      <a:lnTo>
                        <a:pt x="232" y="407"/>
                      </a:lnTo>
                      <a:lnTo>
                        <a:pt x="191" y="407"/>
                      </a:lnTo>
                      <a:lnTo>
                        <a:pt x="186" y="391"/>
                      </a:lnTo>
                      <a:lnTo>
                        <a:pt x="140" y="385"/>
                      </a:lnTo>
                      <a:lnTo>
                        <a:pt x="126" y="365"/>
                      </a:lnTo>
                      <a:lnTo>
                        <a:pt x="34" y="328"/>
                      </a:lnTo>
                      <a:lnTo>
                        <a:pt x="19" y="302"/>
                      </a:lnTo>
                      <a:lnTo>
                        <a:pt x="30" y="292"/>
                      </a:lnTo>
                      <a:lnTo>
                        <a:pt x="15" y="282"/>
                      </a:lnTo>
                      <a:lnTo>
                        <a:pt x="0" y="256"/>
                      </a:lnTo>
                      <a:lnTo>
                        <a:pt x="42" y="220"/>
                      </a:lnTo>
                      <a:lnTo>
                        <a:pt x="62" y="220"/>
                      </a:lnTo>
                      <a:lnTo>
                        <a:pt x="57" y="190"/>
                      </a:lnTo>
                      <a:lnTo>
                        <a:pt x="72" y="185"/>
                      </a:lnTo>
                      <a:lnTo>
                        <a:pt x="73" y="169"/>
                      </a:lnTo>
                      <a:lnTo>
                        <a:pt x="130" y="176"/>
                      </a:lnTo>
                      <a:lnTo>
                        <a:pt x="119" y="150"/>
                      </a:lnTo>
                      <a:lnTo>
                        <a:pt x="167" y="125"/>
                      </a:lnTo>
                      <a:lnTo>
                        <a:pt x="167" y="104"/>
                      </a:lnTo>
                      <a:lnTo>
                        <a:pt x="156" y="94"/>
                      </a:lnTo>
                      <a:lnTo>
                        <a:pt x="161" y="74"/>
                      </a:lnTo>
                      <a:lnTo>
                        <a:pt x="142" y="58"/>
                      </a:lnTo>
                      <a:lnTo>
                        <a:pt x="158" y="58"/>
                      </a:lnTo>
                      <a:lnTo>
                        <a:pt x="168" y="53"/>
                      </a:lnTo>
                      <a:lnTo>
                        <a:pt x="168" y="33"/>
                      </a:lnTo>
                      <a:lnTo>
                        <a:pt x="163" y="18"/>
                      </a:lnTo>
                      <a:lnTo>
                        <a:pt x="195" y="4"/>
                      </a:lnTo>
                      <a:lnTo>
                        <a:pt x="209" y="19"/>
                      </a:lnTo>
                      <a:lnTo>
                        <a:pt x="251" y="4"/>
                      </a:lnTo>
                      <a:lnTo>
                        <a:pt x="256" y="2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3" name="Freeform 300"/>
                <p:cNvSpPr>
                  <a:spLocks/>
                </p:cNvSpPr>
                <p:nvPr/>
              </p:nvSpPr>
              <p:spPr bwMode="auto">
                <a:xfrm>
                  <a:off x="1138338" y="2169709"/>
                  <a:ext cx="303242" cy="411028"/>
                </a:xfrm>
                <a:custGeom>
                  <a:avLst/>
                  <a:gdLst>
                    <a:gd name="T0" fmla="*/ 2147483646 w 569"/>
                    <a:gd name="T1" fmla="*/ 2147483646 h 765"/>
                    <a:gd name="T2" fmla="*/ 2147483646 w 569"/>
                    <a:gd name="T3" fmla="*/ 2147483646 h 765"/>
                    <a:gd name="T4" fmla="*/ 2147483646 w 569"/>
                    <a:gd name="T5" fmla="*/ 2147483646 h 765"/>
                    <a:gd name="T6" fmla="*/ 2147483646 w 569"/>
                    <a:gd name="T7" fmla="*/ 2147483646 h 765"/>
                    <a:gd name="T8" fmla="*/ 2147483646 w 569"/>
                    <a:gd name="T9" fmla="*/ 2147483646 h 765"/>
                    <a:gd name="T10" fmla="*/ 2147483646 w 569"/>
                    <a:gd name="T11" fmla="*/ 2147483646 h 765"/>
                    <a:gd name="T12" fmla="*/ 2147483646 w 569"/>
                    <a:gd name="T13" fmla="*/ 2147483646 h 765"/>
                    <a:gd name="T14" fmla="*/ 2147483646 w 569"/>
                    <a:gd name="T15" fmla="*/ 2147483646 h 765"/>
                    <a:gd name="T16" fmla="*/ 2147483646 w 569"/>
                    <a:gd name="T17" fmla="*/ 2147483646 h 765"/>
                    <a:gd name="T18" fmla="*/ 2147483646 w 569"/>
                    <a:gd name="T19" fmla="*/ 2147483646 h 765"/>
                    <a:gd name="T20" fmla="*/ 2147483646 w 569"/>
                    <a:gd name="T21" fmla="*/ 2147483646 h 765"/>
                    <a:gd name="T22" fmla="*/ 2147483646 w 569"/>
                    <a:gd name="T23" fmla="*/ 2147483646 h 765"/>
                    <a:gd name="T24" fmla="*/ 2147483646 w 569"/>
                    <a:gd name="T25" fmla="*/ 2147483646 h 765"/>
                    <a:gd name="T26" fmla="*/ 2147483646 w 569"/>
                    <a:gd name="T27" fmla="*/ 2147483646 h 765"/>
                    <a:gd name="T28" fmla="*/ 2147483646 w 569"/>
                    <a:gd name="T29" fmla="*/ 2147483646 h 765"/>
                    <a:gd name="T30" fmla="*/ 2147483646 w 569"/>
                    <a:gd name="T31" fmla="*/ 2147483646 h 765"/>
                    <a:gd name="T32" fmla="*/ 2147483646 w 569"/>
                    <a:gd name="T33" fmla="*/ 2147483646 h 765"/>
                    <a:gd name="T34" fmla="*/ 2147483646 w 569"/>
                    <a:gd name="T35" fmla="*/ 2147483646 h 765"/>
                    <a:gd name="T36" fmla="*/ 2147483646 w 569"/>
                    <a:gd name="T37" fmla="*/ 2147483646 h 765"/>
                    <a:gd name="T38" fmla="*/ 2147483646 w 569"/>
                    <a:gd name="T39" fmla="*/ 2147483646 h 765"/>
                    <a:gd name="T40" fmla="*/ 2147483646 w 569"/>
                    <a:gd name="T41" fmla="*/ 2147483646 h 765"/>
                    <a:gd name="T42" fmla="*/ 2147483646 w 569"/>
                    <a:gd name="T43" fmla="*/ 2147483646 h 765"/>
                    <a:gd name="T44" fmla="*/ 2147483646 w 569"/>
                    <a:gd name="T45" fmla="*/ 2147483646 h 765"/>
                    <a:gd name="T46" fmla="*/ 2147483646 w 569"/>
                    <a:gd name="T47" fmla="*/ 2147483646 h 765"/>
                    <a:gd name="T48" fmla="*/ 2147483646 w 569"/>
                    <a:gd name="T49" fmla="*/ 2147483646 h 765"/>
                    <a:gd name="T50" fmla="*/ 2147483646 w 569"/>
                    <a:gd name="T51" fmla="*/ 2147483646 h 765"/>
                    <a:gd name="T52" fmla="*/ 2147483646 w 569"/>
                    <a:gd name="T53" fmla="*/ 2147483646 h 765"/>
                    <a:gd name="T54" fmla="*/ 2147483646 w 569"/>
                    <a:gd name="T55" fmla="*/ 2147483646 h 765"/>
                    <a:gd name="T56" fmla="*/ 2147483646 w 569"/>
                    <a:gd name="T57" fmla="*/ 2147483646 h 765"/>
                    <a:gd name="T58" fmla="*/ 2147483646 w 569"/>
                    <a:gd name="T59" fmla="*/ 2147483646 h 765"/>
                    <a:gd name="T60" fmla="*/ 2147483646 w 569"/>
                    <a:gd name="T61" fmla="*/ 2147483646 h 765"/>
                    <a:gd name="T62" fmla="*/ 2147483646 w 569"/>
                    <a:gd name="T63" fmla="*/ 2147483646 h 765"/>
                    <a:gd name="T64" fmla="*/ 2147483646 w 569"/>
                    <a:gd name="T65" fmla="*/ 2147483646 h 765"/>
                    <a:gd name="T66" fmla="*/ 2147483646 w 569"/>
                    <a:gd name="T67" fmla="*/ 2147483646 h 765"/>
                    <a:gd name="T68" fmla="*/ 2147483646 w 569"/>
                    <a:gd name="T69" fmla="*/ 2147483646 h 765"/>
                    <a:gd name="T70" fmla="*/ 2147483646 w 569"/>
                    <a:gd name="T71" fmla="*/ 2147483646 h 765"/>
                    <a:gd name="T72" fmla="*/ 2147483646 w 569"/>
                    <a:gd name="T73" fmla="*/ 2147483646 h 765"/>
                    <a:gd name="T74" fmla="*/ 2147483646 w 569"/>
                    <a:gd name="T75" fmla="*/ 2147483646 h 7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9"/>
                    <a:gd name="T115" fmla="*/ 0 h 765"/>
                    <a:gd name="T116" fmla="*/ 569 w 569"/>
                    <a:gd name="T117" fmla="*/ 765 h 7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9" h="765">
                      <a:moveTo>
                        <a:pt x="87" y="642"/>
                      </a:moveTo>
                      <a:lnTo>
                        <a:pt x="85" y="603"/>
                      </a:lnTo>
                      <a:lnTo>
                        <a:pt x="38" y="569"/>
                      </a:lnTo>
                      <a:lnTo>
                        <a:pt x="34" y="553"/>
                      </a:lnTo>
                      <a:lnTo>
                        <a:pt x="0" y="540"/>
                      </a:lnTo>
                      <a:lnTo>
                        <a:pt x="4" y="521"/>
                      </a:lnTo>
                      <a:lnTo>
                        <a:pt x="27" y="509"/>
                      </a:lnTo>
                      <a:lnTo>
                        <a:pt x="46" y="489"/>
                      </a:lnTo>
                      <a:lnTo>
                        <a:pt x="30" y="450"/>
                      </a:lnTo>
                      <a:lnTo>
                        <a:pt x="14" y="440"/>
                      </a:lnTo>
                      <a:lnTo>
                        <a:pt x="30" y="394"/>
                      </a:lnTo>
                      <a:lnTo>
                        <a:pt x="18" y="378"/>
                      </a:lnTo>
                      <a:lnTo>
                        <a:pt x="13" y="343"/>
                      </a:lnTo>
                      <a:lnTo>
                        <a:pt x="53" y="326"/>
                      </a:lnTo>
                      <a:lnTo>
                        <a:pt x="107" y="289"/>
                      </a:lnTo>
                      <a:lnTo>
                        <a:pt x="138" y="245"/>
                      </a:lnTo>
                      <a:lnTo>
                        <a:pt x="124" y="228"/>
                      </a:lnTo>
                      <a:lnTo>
                        <a:pt x="139" y="214"/>
                      </a:lnTo>
                      <a:lnTo>
                        <a:pt x="187" y="205"/>
                      </a:lnTo>
                      <a:lnTo>
                        <a:pt x="214" y="206"/>
                      </a:lnTo>
                      <a:lnTo>
                        <a:pt x="234" y="183"/>
                      </a:lnTo>
                      <a:lnTo>
                        <a:pt x="254" y="139"/>
                      </a:lnTo>
                      <a:lnTo>
                        <a:pt x="252" y="114"/>
                      </a:lnTo>
                      <a:lnTo>
                        <a:pt x="274" y="114"/>
                      </a:lnTo>
                      <a:lnTo>
                        <a:pt x="300" y="106"/>
                      </a:lnTo>
                      <a:lnTo>
                        <a:pt x="334" y="127"/>
                      </a:lnTo>
                      <a:lnTo>
                        <a:pt x="357" y="113"/>
                      </a:lnTo>
                      <a:lnTo>
                        <a:pt x="391" y="70"/>
                      </a:lnTo>
                      <a:lnTo>
                        <a:pt x="433" y="56"/>
                      </a:lnTo>
                      <a:lnTo>
                        <a:pt x="493" y="6"/>
                      </a:lnTo>
                      <a:lnTo>
                        <a:pt x="523" y="0"/>
                      </a:lnTo>
                      <a:lnTo>
                        <a:pt x="557" y="12"/>
                      </a:lnTo>
                      <a:lnTo>
                        <a:pt x="565" y="56"/>
                      </a:lnTo>
                      <a:lnTo>
                        <a:pt x="539" y="66"/>
                      </a:lnTo>
                      <a:lnTo>
                        <a:pt x="534" y="86"/>
                      </a:lnTo>
                      <a:lnTo>
                        <a:pt x="549" y="102"/>
                      </a:lnTo>
                      <a:lnTo>
                        <a:pt x="569" y="163"/>
                      </a:lnTo>
                      <a:lnTo>
                        <a:pt x="557" y="209"/>
                      </a:lnTo>
                      <a:lnTo>
                        <a:pt x="537" y="204"/>
                      </a:lnTo>
                      <a:lnTo>
                        <a:pt x="535" y="285"/>
                      </a:lnTo>
                      <a:lnTo>
                        <a:pt x="551" y="296"/>
                      </a:lnTo>
                      <a:lnTo>
                        <a:pt x="509" y="311"/>
                      </a:lnTo>
                      <a:lnTo>
                        <a:pt x="495" y="296"/>
                      </a:lnTo>
                      <a:lnTo>
                        <a:pt x="463" y="310"/>
                      </a:lnTo>
                      <a:lnTo>
                        <a:pt x="468" y="325"/>
                      </a:lnTo>
                      <a:lnTo>
                        <a:pt x="468" y="345"/>
                      </a:lnTo>
                      <a:lnTo>
                        <a:pt x="458" y="350"/>
                      </a:lnTo>
                      <a:lnTo>
                        <a:pt x="442" y="350"/>
                      </a:lnTo>
                      <a:lnTo>
                        <a:pt x="461" y="366"/>
                      </a:lnTo>
                      <a:lnTo>
                        <a:pt x="456" y="386"/>
                      </a:lnTo>
                      <a:lnTo>
                        <a:pt x="467" y="396"/>
                      </a:lnTo>
                      <a:lnTo>
                        <a:pt x="467" y="417"/>
                      </a:lnTo>
                      <a:lnTo>
                        <a:pt x="419" y="442"/>
                      </a:lnTo>
                      <a:lnTo>
                        <a:pt x="430" y="468"/>
                      </a:lnTo>
                      <a:lnTo>
                        <a:pt x="373" y="461"/>
                      </a:lnTo>
                      <a:lnTo>
                        <a:pt x="372" y="477"/>
                      </a:lnTo>
                      <a:lnTo>
                        <a:pt x="357" y="482"/>
                      </a:lnTo>
                      <a:lnTo>
                        <a:pt x="362" y="512"/>
                      </a:lnTo>
                      <a:lnTo>
                        <a:pt x="342" y="512"/>
                      </a:lnTo>
                      <a:lnTo>
                        <a:pt x="300" y="548"/>
                      </a:lnTo>
                      <a:lnTo>
                        <a:pt x="315" y="574"/>
                      </a:lnTo>
                      <a:lnTo>
                        <a:pt x="278" y="589"/>
                      </a:lnTo>
                      <a:lnTo>
                        <a:pt x="279" y="574"/>
                      </a:lnTo>
                      <a:lnTo>
                        <a:pt x="263" y="577"/>
                      </a:lnTo>
                      <a:lnTo>
                        <a:pt x="257" y="598"/>
                      </a:lnTo>
                      <a:lnTo>
                        <a:pt x="268" y="613"/>
                      </a:lnTo>
                      <a:lnTo>
                        <a:pt x="226" y="634"/>
                      </a:lnTo>
                      <a:lnTo>
                        <a:pt x="224" y="695"/>
                      </a:lnTo>
                      <a:lnTo>
                        <a:pt x="194" y="705"/>
                      </a:lnTo>
                      <a:lnTo>
                        <a:pt x="199" y="715"/>
                      </a:lnTo>
                      <a:lnTo>
                        <a:pt x="161" y="730"/>
                      </a:lnTo>
                      <a:lnTo>
                        <a:pt x="136" y="760"/>
                      </a:lnTo>
                      <a:lnTo>
                        <a:pt x="117" y="765"/>
                      </a:lnTo>
                      <a:lnTo>
                        <a:pt x="85" y="719"/>
                      </a:lnTo>
                      <a:lnTo>
                        <a:pt x="75" y="724"/>
                      </a:lnTo>
                      <a:lnTo>
                        <a:pt x="56" y="719"/>
                      </a:lnTo>
                      <a:lnTo>
                        <a:pt x="87" y="64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4" name="Freeform 301"/>
                <p:cNvSpPr>
                  <a:spLocks/>
                </p:cNvSpPr>
                <p:nvPr/>
              </p:nvSpPr>
              <p:spPr bwMode="auto">
                <a:xfrm>
                  <a:off x="725549" y="1904685"/>
                  <a:ext cx="141301" cy="220589"/>
                </a:xfrm>
                <a:custGeom>
                  <a:avLst/>
                  <a:gdLst>
                    <a:gd name="T0" fmla="*/ 2147483646 w 269"/>
                    <a:gd name="T1" fmla="*/ 2147483646 h 410"/>
                    <a:gd name="T2" fmla="*/ 2147483646 w 269"/>
                    <a:gd name="T3" fmla="*/ 2147483646 h 410"/>
                    <a:gd name="T4" fmla="*/ 2147483646 w 269"/>
                    <a:gd name="T5" fmla="*/ 2147483646 h 410"/>
                    <a:gd name="T6" fmla="*/ 2147483646 w 269"/>
                    <a:gd name="T7" fmla="*/ 2147483646 h 410"/>
                    <a:gd name="T8" fmla="*/ 2147483646 w 269"/>
                    <a:gd name="T9" fmla="*/ 2147483646 h 410"/>
                    <a:gd name="T10" fmla="*/ 2147483646 w 269"/>
                    <a:gd name="T11" fmla="*/ 2147483646 h 410"/>
                    <a:gd name="T12" fmla="*/ 2147483646 w 269"/>
                    <a:gd name="T13" fmla="*/ 2147483646 h 410"/>
                    <a:gd name="T14" fmla="*/ 2147483646 w 269"/>
                    <a:gd name="T15" fmla="*/ 2147483646 h 410"/>
                    <a:gd name="T16" fmla="*/ 2147483646 w 269"/>
                    <a:gd name="T17" fmla="*/ 2147483646 h 410"/>
                    <a:gd name="T18" fmla="*/ 2147483646 w 269"/>
                    <a:gd name="T19" fmla="*/ 2147483646 h 410"/>
                    <a:gd name="T20" fmla="*/ 2147483646 w 269"/>
                    <a:gd name="T21" fmla="*/ 2147483646 h 410"/>
                    <a:gd name="T22" fmla="*/ 2147483646 w 269"/>
                    <a:gd name="T23" fmla="*/ 2147483646 h 410"/>
                    <a:gd name="T24" fmla="*/ 2147483646 w 269"/>
                    <a:gd name="T25" fmla="*/ 2147483646 h 410"/>
                    <a:gd name="T26" fmla="*/ 2147483646 w 269"/>
                    <a:gd name="T27" fmla="*/ 2147483646 h 410"/>
                    <a:gd name="T28" fmla="*/ 2147483646 w 269"/>
                    <a:gd name="T29" fmla="*/ 2147483646 h 410"/>
                    <a:gd name="T30" fmla="*/ 2147483646 w 269"/>
                    <a:gd name="T31" fmla="*/ 2147483646 h 410"/>
                    <a:gd name="T32" fmla="*/ 2147483646 w 269"/>
                    <a:gd name="T33" fmla="*/ 2147483646 h 410"/>
                    <a:gd name="T34" fmla="*/ 2147483646 w 269"/>
                    <a:gd name="T35" fmla="*/ 2147483646 h 410"/>
                    <a:gd name="T36" fmla="*/ 2147483646 w 269"/>
                    <a:gd name="T37" fmla="*/ 2147483646 h 410"/>
                    <a:gd name="T38" fmla="*/ 2147483646 w 269"/>
                    <a:gd name="T39" fmla="*/ 2147483646 h 410"/>
                    <a:gd name="T40" fmla="*/ 2147483646 w 269"/>
                    <a:gd name="T41" fmla="*/ 2147483646 h 410"/>
                    <a:gd name="T42" fmla="*/ 2147483646 w 269"/>
                    <a:gd name="T43" fmla="*/ 2147483646 h 410"/>
                    <a:gd name="T44" fmla="*/ 2147483646 w 269"/>
                    <a:gd name="T45" fmla="*/ 2147483646 h 410"/>
                    <a:gd name="T46" fmla="*/ 2147483646 w 269"/>
                    <a:gd name="T47" fmla="*/ 2147483646 h 410"/>
                    <a:gd name="T48" fmla="*/ 2147483646 w 269"/>
                    <a:gd name="T49" fmla="*/ 0 h 410"/>
                    <a:gd name="T50" fmla="*/ 2147483646 w 269"/>
                    <a:gd name="T51" fmla="*/ 2147483646 h 410"/>
                    <a:gd name="T52" fmla="*/ 2147483646 w 269"/>
                    <a:gd name="T53" fmla="*/ 2147483646 h 410"/>
                    <a:gd name="T54" fmla="*/ 2147483646 w 269"/>
                    <a:gd name="T55" fmla="*/ 2147483646 h 410"/>
                    <a:gd name="T56" fmla="*/ 2147483646 w 269"/>
                    <a:gd name="T57" fmla="*/ 2147483646 h 410"/>
                    <a:gd name="T58" fmla="*/ 2147483646 w 269"/>
                    <a:gd name="T59" fmla="*/ 2147483646 h 410"/>
                    <a:gd name="T60" fmla="*/ 2147483646 w 269"/>
                    <a:gd name="T61" fmla="*/ 2147483646 h 410"/>
                    <a:gd name="T62" fmla="*/ 2147483646 w 269"/>
                    <a:gd name="T63" fmla="*/ 2147483646 h 410"/>
                    <a:gd name="T64" fmla="*/ 2147483646 w 269"/>
                    <a:gd name="T65" fmla="*/ 2147483646 h 410"/>
                    <a:gd name="T66" fmla="*/ 2147483646 w 269"/>
                    <a:gd name="T67" fmla="*/ 2147483646 h 410"/>
                    <a:gd name="T68" fmla="*/ 2147483646 w 269"/>
                    <a:gd name="T69" fmla="*/ 2147483646 h 410"/>
                    <a:gd name="T70" fmla="*/ 2147483646 w 269"/>
                    <a:gd name="T71" fmla="*/ 2147483646 h 410"/>
                    <a:gd name="T72" fmla="*/ 0 w 269"/>
                    <a:gd name="T73" fmla="*/ 2147483646 h 410"/>
                    <a:gd name="T74" fmla="*/ 2147483646 w 269"/>
                    <a:gd name="T75" fmla="*/ 2147483646 h 410"/>
                    <a:gd name="T76" fmla="*/ 2147483646 w 269"/>
                    <a:gd name="T77" fmla="*/ 2147483646 h 410"/>
                    <a:gd name="T78" fmla="*/ 2147483646 w 269"/>
                    <a:gd name="T79" fmla="*/ 2147483646 h 410"/>
                    <a:gd name="T80" fmla="*/ 2147483646 w 269"/>
                    <a:gd name="T81" fmla="*/ 2147483646 h 410"/>
                    <a:gd name="T82" fmla="*/ 2147483646 w 269"/>
                    <a:gd name="T83" fmla="*/ 2147483646 h 4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9"/>
                    <a:gd name="T127" fmla="*/ 0 h 410"/>
                    <a:gd name="T128" fmla="*/ 269 w 269"/>
                    <a:gd name="T129" fmla="*/ 410 h 4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9" h="410">
                      <a:moveTo>
                        <a:pt x="133" y="410"/>
                      </a:moveTo>
                      <a:lnTo>
                        <a:pt x="144" y="391"/>
                      </a:lnTo>
                      <a:lnTo>
                        <a:pt x="157" y="365"/>
                      </a:lnTo>
                      <a:lnTo>
                        <a:pt x="244" y="338"/>
                      </a:lnTo>
                      <a:lnTo>
                        <a:pt x="269" y="324"/>
                      </a:lnTo>
                      <a:lnTo>
                        <a:pt x="264" y="299"/>
                      </a:lnTo>
                      <a:lnTo>
                        <a:pt x="241" y="250"/>
                      </a:lnTo>
                      <a:lnTo>
                        <a:pt x="252" y="193"/>
                      </a:lnTo>
                      <a:lnTo>
                        <a:pt x="252" y="145"/>
                      </a:lnTo>
                      <a:lnTo>
                        <a:pt x="234" y="125"/>
                      </a:lnTo>
                      <a:lnTo>
                        <a:pt x="193" y="150"/>
                      </a:lnTo>
                      <a:lnTo>
                        <a:pt x="180" y="147"/>
                      </a:lnTo>
                      <a:lnTo>
                        <a:pt x="161" y="128"/>
                      </a:lnTo>
                      <a:lnTo>
                        <a:pt x="158" y="92"/>
                      </a:lnTo>
                      <a:lnTo>
                        <a:pt x="151" y="79"/>
                      </a:lnTo>
                      <a:lnTo>
                        <a:pt x="151" y="72"/>
                      </a:lnTo>
                      <a:lnTo>
                        <a:pt x="235" y="95"/>
                      </a:lnTo>
                      <a:lnTo>
                        <a:pt x="232" y="83"/>
                      </a:lnTo>
                      <a:lnTo>
                        <a:pt x="193" y="74"/>
                      </a:lnTo>
                      <a:lnTo>
                        <a:pt x="164" y="64"/>
                      </a:lnTo>
                      <a:lnTo>
                        <a:pt x="144" y="45"/>
                      </a:lnTo>
                      <a:lnTo>
                        <a:pt x="144" y="27"/>
                      </a:lnTo>
                      <a:lnTo>
                        <a:pt x="132" y="16"/>
                      </a:lnTo>
                      <a:lnTo>
                        <a:pt x="128" y="4"/>
                      </a:lnTo>
                      <a:lnTo>
                        <a:pt x="109" y="0"/>
                      </a:lnTo>
                      <a:lnTo>
                        <a:pt x="84" y="11"/>
                      </a:lnTo>
                      <a:lnTo>
                        <a:pt x="59" y="9"/>
                      </a:lnTo>
                      <a:lnTo>
                        <a:pt x="59" y="16"/>
                      </a:lnTo>
                      <a:lnTo>
                        <a:pt x="74" y="32"/>
                      </a:lnTo>
                      <a:lnTo>
                        <a:pt x="74" y="45"/>
                      </a:lnTo>
                      <a:lnTo>
                        <a:pt x="83" y="62"/>
                      </a:lnTo>
                      <a:lnTo>
                        <a:pt x="79" y="68"/>
                      </a:lnTo>
                      <a:lnTo>
                        <a:pt x="44" y="41"/>
                      </a:lnTo>
                      <a:lnTo>
                        <a:pt x="46" y="37"/>
                      </a:lnTo>
                      <a:lnTo>
                        <a:pt x="41" y="34"/>
                      </a:lnTo>
                      <a:lnTo>
                        <a:pt x="26" y="32"/>
                      </a:lnTo>
                      <a:lnTo>
                        <a:pt x="0" y="12"/>
                      </a:lnTo>
                      <a:lnTo>
                        <a:pt x="30" y="151"/>
                      </a:lnTo>
                      <a:lnTo>
                        <a:pt x="44" y="179"/>
                      </a:lnTo>
                      <a:lnTo>
                        <a:pt x="76" y="280"/>
                      </a:lnTo>
                      <a:lnTo>
                        <a:pt x="113" y="354"/>
                      </a:lnTo>
                      <a:lnTo>
                        <a:pt x="133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5" name="Freeform 302"/>
                <p:cNvSpPr>
                  <a:spLocks/>
                </p:cNvSpPr>
                <p:nvPr/>
              </p:nvSpPr>
              <p:spPr bwMode="auto">
                <a:xfrm>
                  <a:off x="727017" y="1893222"/>
                  <a:ext cx="25446" cy="16106"/>
                </a:xfrm>
                <a:custGeom>
                  <a:avLst/>
                  <a:gdLst>
                    <a:gd name="T0" fmla="*/ 2147483646 w 48"/>
                    <a:gd name="T1" fmla="*/ 0 h 32"/>
                    <a:gd name="T2" fmla="*/ 0 w 48"/>
                    <a:gd name="T3" fmla="*/ 2147483646 h 32"/>
                    <a:gd name="T4" fmla="*/ 2147483646 w 48"/>
                    <a:gd name="T5" fmla="*/ 2147483646 h 32"/>
                    <a:gd name="T6" fmla="*/ 2147483646 w 48"/>
                    <a:gd name="T7" fmla="*/ 2147483646 h 32"/>
                    <a:gd name="T8" fmla="*/ 2147483646 w 48"/>
                    <a:gd name="T9" fmla="*/ 2147483646 h 32"/>
                    <a:gd name="T10" fmla="*/ 2147483646 w 4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32"/>
                    <a:gd name="T20" fmla="*/ 48 w 4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3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42" y="32"/>
                      </a:lnTo>
                      <a:lnTo>
                        <a:pt x="48" y="32"/>
                      </a:lnTo>
                      <a:lnTo>
                        <a:pt x="48" y="2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6" name="Freeform 303"/>
                <p:cNvSpPr>
                  <a:spLocks/>
                </p:cNvSpPr>
                <p:nvPr/>
              </p:nvSpPr>
              <p:spPr bwMode="auto">
                <a:xfrm>
                  <a:off x="885902" y="3490075"/>
                  <a:ext cx="506459" cy="498311"/>
                </a:xfrm>
                <a:custGeom>
                  <a:avLst/>
                  <a:gdLst>
                    <a:gd name="T0" fmla="*/ 2147483646 w 954"/>
                    <a:gd name="T1" fmla="*/ 2147483646 h 926"/>
                    <a:gd name="T2" fmla="*/ 2147483646 w 954"/>
                    <a:gd name="T3" fmla="*/ 2147483646 h 926"/>
                    <a:gd name="T4" fmla="*/ 2147483646 w 954"/>
                    <a:gd name="T5" fmla="*/ 2147483646 h 926"/>
                    <a:gd name="T6" fmla="*/ 2147483646 w 954"/>
                    <a:gd name="T7" fmla="*/ 2147483646 h 926"/>
                    <a:gd name="T8" fmla="*/ 2147483646 w 954"/>
                    <a:gd name="T9" fmla="*/ 2147483646 h 926"/>
                    <a:gd name="T10" fmla="*/ 2147483646 w 954"/>
                    <a:gd name="T11" fmla="*/ 2147483646 h 926"/>
                    <a:gd name="T12" fmla="*/ 2147483646 w 954"/>
                    <a:gd name="T13" fmla="*/ 2147483646 h 926"/>
                    <a:gd name="T14" fmla="*/ 2147483646 w 954"/>
                    <a:gd name="T15" fmla="*/ 2147483646 h 926"/>
                    <a:gd name="T16" fmla="*/ 2147483646 w 954"/>
                    <a:gd name="T17" fmla="*/ 2147483646 h 926"/>
                    <a:gd name="T18" fmla="*/ 2147483646 w 954"/>
                    <a:gd name="T19" fmla="*/ 2147483646 h 926"/>
                    <a:gd name="T20" fmla="*/ 2147483646 w 954"/>
                    <a:gd name="T21" fmla="*/ 2147483646 h 926"/>
                    <a:gd name="T22" fmla="*/ 2147483646 w 954"/>
                    <a:gd name="T23" fmla="*/ 2147483646 h 926"/>
                    <a:gd name="T24" fmla="*/ 2147483646 w 954"/>
                    <a:gd name="T25" fmla="*/ 2147483646 h 926"/>
                    <a:gd name="T26" fmla="*/ 2147483646 w 954"/>
                    <a:gd name="T27" fmla="*/ 2147483646 h 926"/>
                    <a:gd name="T28" fmla="*/ 2147483646 w 954"/>
                    <a:gd name="T29" fmla="*/ 2147483646 h 926"/>
                    <a:gd name="T30" fmla="*/ 2147483646 w 954"/>
                    <a:gd name="T31" fmla="*/ 2147483646 h 926"/>
                    <a:gd name="T32" fmla="*/ 2147483646 w 954"/>
                    <a:gd name="T33" fmla="*/ 2147483646 h 926"/>
                    <a:gd name="T34" fmla="*/ 2147483646 w 954"/>
                    <a:gd name="T35" fmla="*/ 2147483646 h 926"/>
                    <a:gd name="T36" fmla="*/ 2147483646 w 954"/>
                    <a:gd name="T37" fmla="*/ 2147483646 h 926"/>
                    <a:gd name="T38" fmla="*/ 2147483646 w 954"/>
                    <a:gd name="T39" fmla="*/ 2147483646 h 926"/>
                    <a:gd name="T40" fmla="*/ 2147483646 w 954"/>
                    <a:gd name="T41" fmla="*/ 2147483646 h 926"/>
                    <a:gd name="T42" fmla="*/ 2147483646 w 954"/>
                    <a:gd name="T43" fmla="*/ 2147483646 h 926"/>
                    <a:gd name="T44" fmla="*/ 2147483646 w 954"/>
                    <a:gd name="T45" fmla="*/ 2147483646 h 926"/>
                    <a:gd name="T46" fmla="*/ 2147483646 w 954"/>
                    <a:gd name="T47" fmla="*/ 2147483646 h 926"/>
                    <a:gd name="T48" fmla="*/ 2147483646 w 954"/>
                    <a:gd name="T49" fmla="*/ 2147483646 h 926"/>
                    <a:gd name="T50" fmla="*/ 2147483646 w 954"/>
                    <a:gd name="T51" fmla="*/ 2147483646 h 926"/>
                    <a:gd name="T52" fmla="*/ 2147483646 w 954"/>
                    <a:gd name="T53" fmla="*/ 2147483646 h 926"/>
                    <a:gd name="T54" fmla="*/ 0 w 954"/>
                    <a:gd name="T55" fmla="*/ 2147483646 h 926"/>
                    <a:gd name="T56" fmla="*/ 2147483646 w 954"/>
                    <a:gd name="T57" fmla="*/ 2147483646 h 926"/>
                    <a:gd name="T58" fmla="*/ 2147483646 w 954"/>
                    <a:gd name="T59" fmla="*/ 2147483646 h 926"/>
                    <a:gd name="T60" fmla="*/ 2147483646 w 954"/>
                    <a:gd name="T61" fmla="*/ 2147483646 h 926"/>
                    <a:gd name="T62" fmla="*/ 2147483646 w 954"/>
                    <a:gd name="T63" fmla="*/ 2147483646 h 926"/>
                    <a:gd name="T64" fmla="*/ 2147483646 w 954"/>
                    <a:gd name="T65" fmla="*/ 2147483646 h 926"/>
                    <a:gd name="T66" fmla="*/ 2147483646 w 954"/>
                    <a:gd name="T67" fmla="*/ 2147483646 h 926"/>
                    <a:gd name="T68" fmla="*/ 2147483646 w 954"/>
                    <a:gd name="T69" fmla="*/ 2147483646 h 926"/>
                    <a:gd name="T70" fmla="*/ 2147483646 w 954"/>
                    <a:gd name="T71" fmla="*/ 2147483646 h 926"/>
                    <a:gd name="T72" fmla="*/ 2147483646 w 954"/>
                    <a:gd name="T73" fmla="*/ 2147483646 h 926"/>
                    <a:gd name="T74" fmla="*/ 2147483646 w 954"/>
                    <a:gd name="T75" fmla="*/ 2147483646 h 926"/>
                    <a:gd name="T76" fmla="*/ 2147483646 w 954"/>
                    <a:gd name="T77" fmla="*/ 2147483646 h 926"/>
                    <a:gd name="T78" fmla="*/ 2147483646 w 954"/>
                    <a:gd name="T79" fmla="*/ 2147483646 h 926"/>
                    <a:gd name="T80" fmla="*/ 2147483646 w 954"/>
                    <a:gd name="T81" fmla="*/ 0 h 926"/>
                    <a:gd name="T82" fmla="*/ 2147483646 w 954"/>
                    <a:gd name="T83" fmla="*/ 2147483646 h 926"/>
                    <a:gd name="T84" fmla="*/ 2147483646 w 954"/>
                    <a:gd name="T85" fmla="*/ 2147483646 h 926"/>
                    <a:gd name="T86" fmla="*/ 2147483646 w 954"/>
                    <a:gd name="T87" fmla="*/ 2147483646 h 926"/>
                    <a:gd name="T88" fmla="*/ 2147483646 w 954"/>
                    <a:gd name="T89" fmla="*/ 2147483646 h 926"/>
                    <a:gd name="T90" fmla="*/ 2147483646 w 954"/>
                    <a:gd name="T91" fmla="*/ 2147483646 h 926"/>
                    <a:gd name="T92" fmla="*/ 2147483646 w 954"/>
                    <a:gd name="T93" fmla="*/ 2147483646 h 926"/>
                    <a:gd name="T94" fmla="*/ 2147483646 w 954"/>
                    <a:gd name="T95" fmla="*/ 2147483646 h 926"/>
                    <a:gd name="T96" fmla="*/ 2147483646 w 954"/>
                    <a:gd name="T97" fmla="*/ 2147483646 h 926"/>
                    <a:gd name="T98" fmla="*/ 2147483646 w 954"/>
                    <a:gd name="T99" fmla="*/ 2147483646 h 926"/>
                    <a:gd name="T100" fmla="*/ 2147483646 w 954"/>
                    <a:gd name="T101" fmla="*/ 2147483646 h 926"/>
                    <a:gd name="T102" fmla="*/ 2147483646 w 954"/>
                    <a:gd name="T103" fmla="*/ 2147483646 h 926"/>
                    <a:gd name="T104" fmla="*/ 2147483646 w 954"/>
                    <a:gd name="T105" fmla="*/ 2147483646 h 9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54"/>
                    <a:gd name="T160" fmla="*/ 0 h 926"/>
                    <a:gd name="T161" fmla="*/ 954 w 954"/>
                    <a:gd name="T162" fmla="*/ 926 h 9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54" h="926">
                      <a:moveTo>
                        <a:pt x="834" y="521"/>
                      </a:moveTo>
                      <a:lnTo>
                        <a:pt x="843" y="546"/>
                      </a:lnTo>
                      <a:lnTo>
                        <a:pt x="822" y="567"/>
                      </a:lnTo>
                      <a:lnTo>
                        <a:pt x="841" y="587"/>
                      </a:lnTo>
                      <a:lnTo>
                        <a:pt x="857" y="582"/>
                      </a:lnTo>
                      <a:lnTo>
                        <a:pt x="872" y="599"/>
                      </a:lnTo>
                      <a:lnTo>
                        <a:pt x="899" y="588"/>
                      </a:lnTo>
                      <a:lnTo>
                        <a:pt x="913" y="609"/>
                      </a:lnTo>
                      <a:lnTo>
                        <a:pt x="896" y="665"/>
                      </a:lnTo>
                      <a:lnTo>
                        <a:pt x="917" y="670"/>
                      </a:lnTo>
                      <a:lnTo>
                        <a:pt x="927" y="682"/>
                      </a:lnTo>
                      <a:lnTo>
                        <a:pt x="910" y="712"/>
                      </a:lnTo>
                      <a:lnTo>
                        <a:pt x="925" y="712"/>
                      </a:lnTo>
                      <a:lnTo>
                        <a:pt x="954" y="736"/>
                      </a:lnTo>
                      <a:lnTo>
                        <a:pt x="933" y="738"/>
                      </a:lnTo>
                      <a:lnTo>
                        <a:pt x="897" y="772"/>
                      </a:lnTo>
                      <a:lnTo>
                        <a:pt x="851" y="777"/>
                      </a:lnTo>
                      <a:lnTo>
                        <a:pt x="818" y="778"/>
                      </a:lnTo>
                      <a:lnTo>
                        <a:pt x="784" y="782"/>
                      </a:lnTo>
                      <a:lnTo>
                        <a:pt x="756" y="804"/>
                      </a:lnTo>
                      <a:lnTo>
                        <a:pt x="733" y="838"/>
                      </a:lnTo>
                      <a:lnTo>
                        <a:pt x="725" y="873"/>
                      </a:lnTo>
                      <a:lnTo>
                        <a:pt x="715" y="895"/>
                      </a:lnTo>
                      <a:lnTo>
                        <a:pt x="687" y="902"/>
                      </a:lnTo>
                      <a:lnTo>
                        <a:pt x="656" y="895"/>
                      </a:lnTo>
                      <a:lnTo>
                        <a:pt x="617" y="906"/>
                      </a:lnTo>
                      <a:lnTo>
                        <a:pt x="580" y="926"/>
                      </a:lnTo>
                      <a:lnTo>
                        <a:pt x="561" y="872"/>
                      </a:lnTo>
                      <a:lnTo>
                        <a:pt x="567" y="851"/>
                      </a:lnTo>
                      <a:lnTo>
                        <a:pt x="547" y="809"/>
                      </a:lnTo>
                      <a:lnTo>
                        <a:pt x="531" y="814"/>
                      </a:lnTo>
                      <a:lnTo>
                        <a:pt x="443" y="813"/>
                      </a:lnTo>
                      <a:lnTo>
                        <a:pt x="445" y="798"/>
                      </a:lnTo>
                      <a:lnTo>
                        <a:pt x="419" y="782"/>
                      </a:lnTo>
                      <a:lnTo>
                        <a:pt x="408" y="803"/>
                      </a:lnTo>
                      <a:lnTo>
                        <a:pt x="394" y="771"/>
                      </a:lnTo>
                      <a:lnTo>
                        <a:pt x="368" y="776"/>
                      </a:lnTo>
                      <a:lnTo>
                        <a:pt x="341" y="796"/>
                      </a:lnTo>
                      <a:lnTo>
                        <a:pt x="306" y="801"/>
                      </a:lnTo>
                      <a:lnTo>
                        <a:pt x="294" y="812"/>
                      </a:lnTo>
                      <a:lnTo>
                        <a:pt x="260" y="775"/>
                      </a:lnTo>
                      <a:lnTo>
                        <a:pt x="287" y="749"/>
                      </a:lnTo>
                      <a:lnTo>
                        <a:pt x="271" y="729"/>
                      </a:lnTo>
                      <a:lnTo>
                        <a:pt x="256" y="729"/>
                      </a:lnTo>
                      <a:lnTo>
                        <a:pt x="244" y="749"/>
                      </a:lnTo>
                      <a:lnTo>
                        <a:pt x="244" y="775"/>
                      </a:lnTo>
                      <a:lnTo>
                        <a:pt x="202" y="785"/>
                      </a:lnTo>
                      <a:lnTo>
                        <a:pt x="193" y="743"/>
                      </a:lnTo>
                      <a:lnTo>
                        <a:pt x="90" y="741"/>
                      </a:lnTo>
                      <a:lnTo>
                        <a:pt x="63" y="777"/>
                      </a:lnTo>
                      <a:lnTo>
                        <a:pt x="53" y="777"/>
                      </a:lnTo>
                      <a:lnTo>
                        <a:pt x="54" y="736"/>
                      </a:lnTo>
                      <a:lnTo>
                        <a:pt x="14" y="704"/>
                      </a:lnTo>
                      <a:lnTo>
                        <a:pt x="29" y="694"/>
                      </a:lnTo>
                      <a:lnTo>
                        <a:pt x="30" y="684"/>
                      </a:lnTo>
                      <a:lnTo>
                        <a:pt x="0" y="669"/>
                      </a:lnTo>
                      <a:lnTo>
                        <a:pt x="48" y="592"/>
                      </a:lnTo>
                      <a:lnTo>
                        <a:pt x="49" y="545"/>
                      </a:lnTo>
                      <a:lnTo>
                        <a:pt x="5" y="488"/>
                      </a:lnTo>
                      <a:lnTo>
                        <a:pt x="72" y="463"/>
                      </a:lnTo>
                      <a:lnTo>
                        <a:pt x="84" y="448"/>
                      </a:lnTo>
                      <a:lnTo>
                        <a:pt x="144" y="457"/>
                      </a:lnTo>
                      <a:lnTo>
                        <a:pt x="168" y="483"/>
                      </a:lnTo>
                      <a:lnTo>
                        <a:pt x="234" y="424"/>
                      </a:lnTo>
                      <a:lnTo>
                        <a:pt x="234" y="409"/>
                      </a:lnTo>
                      <a:lnTo>
                        <a:pt x="214" y="393"/>
                      </a:lnTo>
                      <a:lnTo>
                        <a:pt x="230" y="378"/>
                      </a:lnTo>
                      <a:lnTo>
                        <a:pt x="210" y="341"/>
                      </a:lnTo>
                      <a:lnTo>
                        <a:pt x="243" y="296"/>
                      </a:lnTo>
                      <a:lnTo>
                        <a:pt x="284" y="281"/>
                      </a:lnTo>
                      <a:lnTo>
                        <a:pt x="311" y="266"/>
                      </a:lnTo>
                      <a:lnTo>
                        <a:pt x="317" y="199"/>
                      </a:lnTo>
                      <a:lnTo>
                        <a:pt x="307" y="189"/>
                      </a:lnTo>
                      <a:lnTo>
                        <a:pt x="303" y="157"/>
                      </a:lnTo>
                      <a:lnTo>
                        <a:pt x="318" y="154"/>
                      </a:lnTo>
                      <a:lnTo>
                        <a:pt x="315" y="122"/>
                      </a:lnTo>
                      <a:lnTo>
                        <a:pt x="335" y="102"/>
                      </a:lnTo>
                      <a:lnTo>
                        <a:pt x="352" y="102"/>
                      </a:lnTo>
                      <a:lnTo>
                        <a:pt x="377" y="87"/>
                      </a:lnTo>
                      <a:lnTo>
                        <a:pt x="387" y="72"/>
                      </a:lnTo>
                      <a:lnTo>
                        <a:pt x="414" y="67"/>
                      </a:lnTo>
                      <a:lnTo>
                        <a:pt x="420" y="0"/>
                      </a:lnTo>
                      <a:lnTo>
                        <a:pt x="446" y="16"/>
                      </a:lnTo>
                      <a:lnTo>
                        <a:pt x="471" y="7"/>
                      </a:lnTo>
                      <a:lnTo>
                        <a:pt x="487" y="22"/>
                      </a:lnTo>
                      <a:lnTo>
                        <a:pt x="559" y="23"/>
                      </a:lnTo>
                      <a:lnTo>
                        <a:pt x="577" y="80"/>
                      </a:lnTo>
                      <a:lnTo>
                        <a:pt x="594" y="81"/>
                      </a:lnTo>
                      <a:lnTo>
                        <a:pt x="603" y="101"/>
                      </a:lnTo>
                      <a:lnTo>
                        <a:pt x="644" y="122"/>
                      </a:lnTo>
                      <a:lnTo>
                        <a:pt x="656" y="210"/>
                      </a:lnTo>
                      <a:lnTo>
                        <a:pt x="692" y="236"/>
                      </a:lnTo>
                      <a:lnTo>
                        <a:pt x="702" y="226"/>
                      </a:lnTo>
                      <a:lnTo>
                        <a:pt x="712" y="247"/>
                      </a:lnTo>
                      <a:lnTo>
                        <a:pt x="743" y="252"/>
                      </a:lnTo>
                      <a:lnTo>
                        <a:pt x="728" y="262"/>
                      </a:lnTo>
                      <a:lnTo>
                        <a:pt x="737" y="277"/>
                      </a:lnTo>
                      <a:lnTo>
                        <a:pt x="757" y="273"/>
                      </a:lnTo>
                      <a:lnTo>
                        <a:pt x="778" y="289"/>
                      </a:lnTo>
                      <a:lnTo>
                        <a:pt x="783" y="319"/>
                      </a:lnTo>
                      <a:lnTo>
                        <a:pt x="822" y="367"/>
                      </a:lnTo>
                      <a:lnTo>
                        <a:pt x="804" y="448"/>
                      </a:lnTo>
                      <a:lnTo>
                        <a:pt x="794" y="443"/>
                      </a:lnTo>
                      <a:lnTo>
                        <a:pt x="778" y="479"/>
                      </a:lnTo>
                      <a:lnTo>
                        <a:pt x="792" y="520"/>
                      </a:lnTo>
                      <a:lnTo>
                        <a:pt x="834" y="5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7" name="Freeform 304"/>
                <p:cNvSpPr>
                  <a:spLocks/>
                </p:cNvSpPr>
                <p:nvPr/>
              </p:nvSpPr>
              <p:spPr bwMode="auto">
                <a:xfrm>
                  <a:off x="1225659" y="3469445"/>
                  <a:ext cx="462005" cy="533224"/>
                </a:xfrm>
                <a:custGeom>
                  <a:avLst/>
                  <a:gdLst>
                    <a:gd name="T0" fmla="*/ 2147483646 w 869"/>
                    <a:gd name="T1" fmla="*/ 2147483646 h 993"/>
                    <a:gd name="T2" fmla="*/ 2147483646 w 869"/>
                    <a:gd name="T3" fmla="*/ 2147483646 h 993"/>
                    <a:gd name="T4" fmla="*/ 2147483646 w 869"/>
                    <a:gd name="T5" fmla="*/ 2147483646 h 993"/>
                    <a:gd name="T6" fmla="*/ 2147483646 w 869"/>
                    <a:gd name="T7" fmla="*/ 2147483646 h 993"/>
                    <a:gd name="T8" fmla="*/ 2147483646 w 869"/>
                    <a:gd name="T9" fmla="*/ 2147483646 h 993"/>
                    <a:gd name="T10" fmla="*/ 2147483646 w 869"/>
                    <a:gd name="T11" fmla="*/ 2147483646 h 993"/>
                    <a:gd name="T12" fmla="*/ 2147483646 w 869"/>
                    <a:gd name="T13" fmla="*/ 2147483646 h 993"/>
                    <a:gd name="T14" fmla="*/ 2147483646 w 869"/>
                    <a:gd name="T15" fmla="*/ 2147483646 h 993"/>
                    <a:gd name="T16" fmla="*/ 2147483646 w 869"/>
                    <a:gd name="T17" fmla="*/ 2147483646 h 993"/>
                    <a:gd name="T18" fmla="*/ 2147483646 w 869"/>
                    <a:gd name="T19" fmla="*/ 2147483646 h 993"/>
                    <a:gd name="T20" fmla="*/ 2147483646 w 869"/>
                    <a:gd name="T21" fmla="*/ 0 h 993"/>
                    <a:gd name="T22" fmla="*/ 2147483646 w 869"/>
                    <a:gd name="T23" fmla="*/ 2147483646 h 993"/>
                    <a:gd name="T24" fmla="*/ 2147483646 w 869"/>
                    <a:gd name="T25" fmla="*/ 2147483646 h 993"/>
                    <a:gd name="T26" fmla="*/ 2147483646 w 869"/>
                    <a:gd name="T27" fmla="*/ 2147483646 h 993"/>
                    <a:gd name="T28" fmla="*/ 2147483646 w 869"/>
                    <a:gd name="T29" fmla="*/ 2147483646 h 993"/>
                    <a:gd name="T30" fmla="*/ 2147483646 w 869"/>
                    <a:gd name="T31" fmla="*/ 2147483646 h 993"/>
                    <a:gd name="T32" fmla="*/ 2147483646 w 869"/>
                    <a:gd name="T33" fmla="*/ 2147483646 h 993"/>
                    <a:gd name="T34" fmla="*/ 2147483646 w 869"/>
                    <a:gd name="T35" fmla="*/ 2147483646 h 993"/>
                    <a:gd name="T36" fmla="*/ 2147483646 w 869"/>
                    <a:gd name="T37" fmla="*/ 2147483646 h 993"/>
                    <a:gd name="T38" fmla="*/ 2147483646 w 869"/>
                    <a:gd name="T39" fmla="*/ 2147483646 h 993"/>
                    <a:gd name="T40" fmla="*/ 2147483646 w 869"/>
                    <a:gd name="T41" fmla="*/ 2147483646 h 993"/>
                    <a:gd name="T42" fmla="*/ 2147483646 w 869"/>
                    <a:gd name="T43" fmla="*/ 2147483646 h 993"/>
                    <a:gd name="T44" fmla="*/ 2147483646 w 869"/>
                    <a:gd name="T45" fmla="*/ 2147483646 h 993"/>
                    <a:gd name="T46" fmla="*/ 2147483646 w 869"/>
                    <a:gd name="T47" fmla="*/ 2147483646 h 993"/>
                    <a:gd name="T48" fmla="*/ 2147483646 w 869"/>
                    <a:gd name="T49" fmla="*/ 2147483646 h 993"/>
                    <a:gd name="T50" fmla="*/ 2147483646 w 869"/>
                    <a:gd name="T51" fmla="*/ 2147483646 h 993"/>
                    <a:gd name="T52" fmla="*/ 2147483646 w 869"/>
                    <a:gd name="T53" fmla="*/ 2147483646 h 993"/>
                    <a:gd name="T54" fmla="*/ 2147483646 w 869"/>
                    <a:gd name="T55" fmla="*/ 2147483646 h 993"/>
                    <a:gd name="T56" fmla="*/ 2147483646 w 869"/>
                    <a:gd name="T57" fmla="*/ 2147483646 h 993"/>
                    <a:gd name="T58" fmla="*/ 2147483646 w 869"/>
                    <a:gd name="T59" fmla="*/ 2147483646 h 993"/>
                    <a:gd name="T60" fmla="*/ 2147483646 w 869"/>
                    <a:gd name="T61" fmla="*/ 2147483646 h 993"/>
                    <a:gd name="T62" fmla="*/ 2147483646 w 869"/>
                    <a:gd name="T63" fmla="*/ 2147483646 h 993"/>
                    <a:gd name="T64" fmla="*/ 2147483646 w 869"/>
                    <a:gd name="T65" fmla="*/ 2147483646 h 993"/>
                    <a:gd name="T66" fmla="*/ 2147483646 w 869"/>
                    <a:gd name="T67" fmla="*/ 2147483646 h 993"/>
                    <a:gd name="T68" fmla="*/ 2147483646 w 869"/>
                    <a:gd name="T69" fmla="*/ 2147483646 h 993"/>
                    <a:gd name="T70" fmla="*/ 2147483646 w 869"/>
                    <a:gd name="T71" fmla="*/ 2147483646 h 993"/>
                    <a:gd name="T72" fmla="*/ 2147483646 w 869"/>
                    <a:gd name="T73" fmla="*/ 2147483646 h 993"/>
                    <a:gd name="T74" fmla="*/ 2147483646 w 869"/>
                    <a:gd name="T75" fmla="*/ 2147483646 h 993"/>
                    <a:gd name="T76" fmla="*/ 2147483646 w 869"/>
                    <a:gd name="T77" fmla="*/ 2147483646 h 993"/>
                    <a:gd name="T78" fmla="*/ 2147483646 w 869"/>
                    <a:gd name="T79" fmla="*/ 2147483646 h 993"/>
                    <a:gd name="T80" fmla="*/ 2147483646 w 869"/>
                    <a:gd name="T81" fmla="*/ 2147483646 h 993"/>
                    <a:gd name="T82" fmla="*/ 2147483646 w 869"/>
                    <a:gd name="T83" fmla="*/ 2147483646 h 993"/>
                    <a:gd name="T84" fmla="*/ 2147483646 w 869"/>
                    <a:gd name="T85" fmla="*/ 2147483646 h 993"/>
                    <a:gd name="T86" fmla="*/ 2147483646 w 869"/>
                    <a:gd name="T87" fmla="*/ 2147483646 h 993"/>
                    <a:gd name="T88" fmla="*/ 2147483646 w 869"/>
                    <a:gd name="T89" fmla="*/ 2147483646 h 993"/>
                    <a:gd name="T90" fmla="*/ 2147483646 w 869"/>
                    <a:gd name="T91" fmla="*/ 2147483646 h 993"/>
                    <a:gd name="T92" fmla="*/ 2147483646 w 869"/>
                    <a:gd name="T93" fmla="*/ 2147483646 h 993"/>
                    <a:gd name="T94" fmla="*/ 2147483646 w 869"/>
                    <a:gd name="T95" fmla="*/ 2147483646 h 993"/>
                    <a:gd name="T96" fmla="*/ 2147483646 w 869"/>
                    <a:gd name="T97" fmla="*/ 2147483646 h 993"/>
                    <a:gd name="T98" fmla="*/ 2147483646 w 869"/>
                    <a:gd name="T99" fmla="*/ 2147483646 h 993"/>
                    <a:gd name="T100" fmla="*/ 2147483646 w 869"/>
                    <a:gd name="T101" fmla="*/ 2147483646 h 993"/>
                    <a:gd name="T102" fmla="*/ 2147483646 w 869"/>
                    <a:gd name="T103" fmla="*/ 2147483646 h 993"/>
                    <a:gd name="T104" fmla="*/ 2147483646 w 869"/>
                    <a:gd name="T105" fmla="*/ 2147483646 h 993"/>
                    <a:gd name="T106" fmla="*/ 2147483646 w 869"/>
                    <a:gd name="T107" fmla="*/ 2147483646 h 993"/>
                    <a:gd name="T108" fmla="*/ 2147483646 w 869"/>
                    <a:gd name="T109" fmla="*/ 2147483646 h 993"/>
                    <a:gd name="T110" fmla="*/ 2147483646 w 869"/>
                    <a:gd name="T111" fmla="*/ 2147483646 h 9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69"/>
                    <a:gd name="T169" fmla="*/ 0 h 993"/>
                    <a:gd name="T170" fmla="*/ 869 w 869"/>
                    <a:gd name="T171" fmla="*/ 993 h 9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69" h="993">
                      <a:moveTo>
                        <a:pt x="134" y="519"/>
                      </a:moveTo>
                      <a:lnTo>
                        <a:pt x="150" y="483"/>
                      </a:lnTo>
                      <a:lnTo>
                        <a:pt x="160" y="488"/>
                      </a:lnTo>
                      <a:lnTo>
                        <a:pt x="178" y="407"/>
                      </a:lnTo>
                      <a:lnTo>
                        <a:pt x="139" y="359"/>
                      </a:lnTo>
                      <a:lnTo>
                        <a:pt x="134" y="329"/>
                      </a:lnTo>
                      <a:lnTo>
                        <a:pt x="113" y="313"/>
                      </a:lnTo>
                      <a:lnTo>
                        <a:pt x="93" y="317"/>
                      </a:lnTo>
                      <a:lnTo>
                        <a:pt x="84" y="302"/>
                      </a:lnTo>
                      <a:lnTo>
                        <a:pt x="99" y="292"/>
                      </a:lnTo>
                      <a:lnTo>
                        <a:pt x="68" y="287"/>
                      </a:lnTo>
                      <a:lnTo>
                        <a:pt x="58" y="266"/>
                      </a:lnTo>
                      <a:lnTo>
                        <a:pt x="48" y="276"/>
                      </a:lnTo>
                      <a:lnTo>
                        <a:pt x="12" y="250"/>
                      </a:lnTo>
                      <a:lnTo>
                        <a:pt x="0" y="162"/>
                      </a:lnTo>
                      <a:lnTo>
                        <a:pt x="21" y="137"/>
                      </a:lnTo>
                      <a:lnTo>
                        <a:pt x="28" y="70"/>
                      </a:lnTo>
                      <a:lnTo>
                        <a:pt x="38" y="56"/>
                      </a:lnTo>
                      <a:lnTo>
                        <a:pt x="136" y="26"/>
                      </a:lnTo>
                      <a:lnTo>
                        <a:pt x="158" y="6"/>
                      </a:lnTo>
                      <a:lnTo>
                        <a:pt x="188" y="11"/>
                      </a:lnTo>
                      <a:lnTo>
                        <a:pt x="223" y="0"/>
                      </a:lnTo>
                      <a:lnTo>
                        <a:pt x="239" y="12"/>
                      </a:lnTo>
                      <a:lnTo>
                        <a:pt x="244" y="58"/>
                      </a:lnTo>
                      <a:lnTo>
                        <a:pt x="280" y="62"/>
                      </a:lnTo>
                      <a:lnTo>
                        <a:pt x="289" y="70"/>
                      </a:lnTo>
                      <a:lnTo>
                        <a:pt x="289" y="95"/>
                      </a:lnTo>
                      <a:lnTo>
                        <a:pt x="318" y="153"/>
                      </a:lnTo>
                      <a:lnTo>
                        <a:pt x="354" y="153"/>
                      </a:lnTo>
                      <a:lnTo>
                        <a:pt x="364" y="137"/>
                      </a:lnTo>
                      <a:lnTo>
                        <a:pt x="383" y="185"/>
                      </a:lnTo>
                      <a:lnTo>
                        <a:pt x="373" y="205"/>
                      </a:lnTo>
                      <a:lnTo>
                        <a:pt x="382" y="230"/>
                      </a:lnTo>
                      <a:lnTo>
                        <a:pt x="394" y="215"/>
                      </a:lnTo>
                      <a:lnTo>
                        <a:pt x="409" y="220"/>
                      </a:lnTo>
                      <a:lnTo>
                        <a:pt x="408" y="236"/>
                      </a:lnTo>
                      <a:lnTo>
                        <a:pt x="469" y="257"/>
                      </a:lnTo>
                      <a:lnTo>
                        <a:pt x="459" y="273"/>
                      </a:lnTo>
                      <a:lnTo>
                        <a:pt x="483" y="303"/>
                      </a:lnTo>
                      <a:lnTo>
                        <a:pt x="494" y="288"/>
                      </a:lnTo>
                      <a:lnTo>
                        <a:pt x="596" y="311"/>
                      </a:lnTo>
                      <a:lnTo>
                        <a:pt x="585" y="331"/>
                      </a:lnTo>
                      <a:lnTo>
                        <a:pt x="600" y="352"/>
                      </a:lnTo>
                      <a:lnTo>
                        <a:pt x="609" y="382"/>
                      </a:lnTo>
                      <a:lnTo>
                        <a:pt x="599" y="392"/>
                      </a:lnTo>
                      <a:lnTo>
                        <a:pt x="619" y="394"/>
                      </a:lnTo>
                      <a:lnTo>
                        <a:pt x="625" y="409"/>
                      </a:lnTo>
                      <a:lnTo>
                        <a:pt x="665" y="429"/>
                      </a:lnTo>
                      <a:lnTo>
                        <a:pt x="690" y="451"/>
                      </a:lnTo>
                      <a:lnTo>
                        <a:pt x="700" y="441"/>
                      </a:lnTo>
                      <a:lnTo>
                        <a:pt x="716" y="436"/>
                      </a:lnTo>
                      <a:lnTo>
                        <a:pt x="710" y="461"/>
                      </a:lnTo>
                      <a:lnTo>
                        <a:pt x="746" y="458"/>
                      </a:lnTo>
                      <a:lnTo>
                        <a:pt x="766" y="473"/>
                      </a:lnTo>
                      <a:lnTo>
                        <a:pt x="769" y="500"/>
                      </a:lnTo>
                      <a:lnTo>
                        <a:pt x="775" y="539"/>
                      </a:lnTo>
                      <a:lnTo>
                        <a:pt x="770" y="549"/>
                      </a:lnTo>
                      <a:lnTo>
                        <a:pt x="779" y="565"/>
                      </a:lnTo>
                      <a:lnTo>
                        <a:pt x="758" y="585"/>
                      </a:lnTo>
                      <a:lnTo>
                        <a:pt x="764" y="595"/>
                      </a:lnTo>
                      <a:lnTo>
                        <a:pt x="784" y="581"/>
                      </a:lnTo>
                      <a:lnTo>
                        <a:pt x="809" y="607"/>
                      </a:lnTo>
                      <a:lnTo>
                        <a:pt x="818" y="637"/>
                      </a:lnTo>
                      <a:lnTo>
                        <a:pt x="829" y="627"/>
                      </a:lnTo>
                      <a:lnTo>
                        <a:pt x="834" y="632"/>
                      </a:lnTo>
                      <a:lnTo>
                        <a:pt x="817" y="673"/>
                      </a:lnTo>
                      <a:lnTo>
                        <a:pt x="821" y="730"/>
                      </a:lnTo>
                      <a:lnTo>
                        <a:pt x="836" y="730"/>
                      </a:lnTo>
                      <a:lnTo>
                        <a:pt x="845" y="766"/>
                      </a:lnTo>
                      <a:lnTo>
                        <a:pt x="825" y="776"/>
                      </a:lnTo>
                      <a:lnTo>
                        <a:pt x="845" y="787"/>
                      </a:lnTo>
                      <a:lnTo>
                        <a:pt x="849" y="817"/>
                      </a:lnTo>
                      <a:lnTo>
                        <a:pt x="869" y="839"/>
                      </a:lnTo>
                      <a:lnTo>
                        <a:pt x="848" y="864"/>
                      </a:lnTo>
                      <a:lnTo>
                        <a:pt x="863" y="892"/>
                      </a:lnTo>
                      <a:lnTo>
                        <a:pt x="855" y="912"/>
                      </a:lnTo>
                      <a:lnTo>
                        <a:pt x="835" y="913"/>
                      </a:lnTo>
                      <a:lnTo>
                        <a:pt x="838" y="899"/>
                      </a:lnTo>
                      <a:lnTo>
                        <a:pt x="779" y="918"/>
                      </a:lnTo>
                      <a:lnTo>
                        <a:pt x="758" y="920"/>
                      </a:lnTo>
                      <a:lnTo>
                        <a:pt x="730" y="903"/>
                      </a:lnTo>
                      <a:lnTo>
                        <a:pt x="664" y="889"/>
                      </a:lnTo>
                      <a:lnTo>
                        <a:pt x="647" y="867"/>
                      </a:lnTo>
                      <a:lnTo>
                        <a:pt x="609" y="876"/>
                      </a:lnTo>
                      <a:lnTo>
                        <a:pt x="607" y="894"/>
                      </a:lnTo>
                      <a:lnTo>
                        <a:pt x="501" y="891"/>
                      </a:lnTo>
                      <a:lnTo>
                        <a:pt x="487" y="867"/>
                      </a:lnTo>
                      <a:lnTo>
                        <a:pt x="477" y="875"/>
                      </a:lnTo>
                      <a:lnTo>
                        <a:pt x="417" y="961"/>
                      </a:lnTo>
                      <a:lnTo>
                        <a:pt x="413" y="984"/>
                      </a:lnTo>
                      <a:lnTo>
                        <a:pt x="394" y="993"/>
                      </a:lnTo>
                      <a:lnTo>
                        <a:pt x="329" y="966"/>
                      </a:lnTo>
                      <a:lnTo>
                        <a:pt x="315" y="941"/>
                      </a:lnTo>
                      <a:lnTo>
                        <a:pt x="320" y="928"/>
                      </a:lnTo>
                      <a:lnTo>
                        <a:pt x="330" y="924"/>
                      </a:lnTo>
                      <a:lnTo>
                        <a:pt x="341" y="813"/>
                      </a:lnTo>
                      <a:lnTo>
                        <a:pt x="335" y="778"/>
                      </a:lnTo>
                      <a:lnTo>
                        <a:pt x="310" y="776"/>
                      </a:lnTo>
                      <a:lnTo>
                        <a:pt x="281" y="752"/>
                      </a:lnTo>
                      <a:lnTo>
                        <a:pt x="266" y="752"/>
                      </a:lnTo>
                      <a:lnTo>
                        <a:pt x="283" y="722"/>
                      </a:lnTo>
                      <a:lnTo>
                        <a:pt x="273" y="710"/>
                      </a:lnTo>
                      <a:lnTo>
                        <a:pt x="252" y="705"/>
                      </a:lnTo>
                      <a:lnTo>
                        <a:pt x="269" y="649"/>
                      </a:lnTo>
                      <a:lnTo>
                        <a:pt x="255" y="628"/>
                      </a:lnTo>
                      <a:lnTo>
                        <a:pt x="228" y="639"/>
                      </a:lnTo>
                      <a:lnTo>
                        <a:pt x="213" y="622"/>
                      </a:lnTo>
                      <a:lnTo>
                        <a:pt x="197" y="627"/>
                      </a:lnTo>
                      <a:lnTo>
                        <a:pt x="178" y="607"/>
                      </a:lnTo>
                      <a:lnTo>
                        <a:pt x="199" y="586"/>
                      </a:lnTo>
                      <a:lnTo>
                        <a:pt x="190" y="561"/>
                      </a:lnTo>
                      <a:lnTo>
                        <a:pt x="148" y="560"/>
                      </a:lnTo>
                      <a:lnTo>
                        <a:pt x="134" y="51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8" name="Freeform 305"/>
                <p:cNvSpPr>
                  <a:spLocks/>
                </p:cNvSpPr>
                <p:nvPr/>
              </p:nvSpPr>
              <p:spPr bwMode="auto">
                <a:xfrm>
                  <a:off x="1012914" y="2555346"/>
                  <a:ext cx="339757" cy="280894"/>
                </a:xfrm>
                <a:custGeom>
                  <a:avLst/>
                  <a:gdLst>
                    <a:gd name="T0" fmla="*/ 2147483646 w 638"/>
                    <a:gd name="T1" fmla="*/ 2147483646 h 524"/>
                    <a:gd name="T2" fmla="*/ 2147483646 w 638"/>
                    <a:gd name="T3" fmla="*/ 2147483646 h 524"/>
                    <a:gd name="T4" fmla="*/ 2147483646 w 638"/>
                    <a:gd name="T5" fmla="*/ 2147483646 h 524"/>
                    <a:gd name="T6" fmla="*/ 2147483646 w 638"/>
                    <a:gd name="T7" fmla="*/ 2147483646 h 524"/>
                    <a:gd name="T8" fmla="*/ 2147483646 w 638"/>
                    <a:gd name="T9" fmla="*/ 2147483646 h 524"/>
                    <a:gd name="T10" fmla="*/ 2147483646 w 638"/>
                    <a:gd name="T11" fmla="*/ 2147483646 h 524"/>
                    <a:gd name="T12" fmla="*/ 2147483646 w 638"/>
                    <a:gd name="T13" fmla="*/ 2147483646 h 524"/>
                    <a:gd name="T14" fmla="*/ 2147483646 w 638"/>
                    <a:gd name="T15" fmla="*/ 2147483646 h 524"/>
                    <a:gd name="T16" fmla="*/ 2147483646 w 638"/>
                    <a:gd name="T17" fmla="*/ 2147483646 h 524"/>
                    <a:gd name="T18" fmla="*/ 2147483646 w 638"/>
                    <a:gd name="T19" fmla="*/ 2147483646 h 524"/>
                    <a:gd name="T20" fmla="*/ 2147483646 w 638"/>
                    <a:gd name="T21" fmla="*/ 2147483646 h 524"/>
                    <a:gd name="T22" fmla="*/ 2147483646 w 638"/>
                    <a:gd name="T23" fmla="*/ 2147483646 h 524"/>
                    <a:gd name="T24" fmla="*/ 2147483646 w 638"/>
                    <a:gd name="T25" fmla="*/ 2147483646 h 524"/>
                    <a:gd name="T26" fmla="*/ 2147483646 w 638"/>
                    <a:gd name="T27" fmla="*/ 2147483646 h 524"/>
                    <a:gd name="T28" fmla="*/ 2147483646 w 638"/>
                    <a:gd name="T29" fmla="*/ 2147483646 h 524"/>
                    <a:gd name="T30" fmla="*/ 2147483646 w 638"/>
                    <a:gd name="T31" fmla="*/ 2147483646 h 524"/>
                    <a:gd name="T32" fmla="*/ 2147483646 w 638"/>
                    <a:gd name="T33" fmla="*/ 2147483646 h 524"/>
                    <a:gd name="T34" fmla="*/ 2147483646 w 638"/>
                    <a:gd name="T35" fmla="*/ 2147483646 h 524"/>
                    <a:gd name="T36" fmla="*/ 2147483646 w 638"/>
                    <a:gd name="T37" fmla="*/ 2147483646 h 524"/>
                    <a:gd name="T38" fmla="*/ 2147483646 w 638"/>
                    <a:gd name="T39" fmla="*/ 2147483646 h 524"/>
                    <a:gd name="T40" fmla="*/ 2147483646 w 638"/>
                    <a:gd name="T41" fmla="*/ 2147483646 h 524"/>
                    <a:gd name="T42" fmla="*/ 2147483646 w 638"/>
                    <a:gd name="T43" fmla="*/ 2147483646 h 524"/>
                    <a:gd name="T44" fmla="*/ 2147483646 w 638"/>
                    <a:gd name="T45" fmla="*/ 2147483646 h 524"/>
                    <a:gd name="T46" fmla="*/ 2147483646 w 638"/>
                    <a:gd name="T47" fmla="*/ 2147483646 h 524"/>
                    <a:gd name="T48" fmla="*/ 2147483646 w 638"/>
                    <a:gd name="T49" fmla="*/ 2147483646 h 524"/>
                    <a:gd name="T50" fmla="*/ 2147483646 w 638"/>
                    <a:gd name="T51" fmla="*/ 2147483646 h 524"/>
                    <a:gd name="T52" fmla="*/ 2147483646 w 638"/>
                    <a:gd name="T53" fmla="*/ 2147483646 h 524"/>
                    <a:gd name="T54" fmla="*/ 2147483646 w 638"/>
                    <a:gd name="T55" fmla="*/ 2147483646 h 524"/>
                    <a:gd name="T56" fmla="*/ 2147483646 w 638"/>
                    <a:gd name="T57" fmla="*/ 2147483646 h 524"/>
                    <a:gd name="T58" fmla="*/ 2147483646 w 638"/>
                    <a:gd name="T59" fmla="*/ 2147483646 h 524"/>
                    <a:gd name="T60" fmla="*/ 2147483646 w 638"/>
                    <a:gd name="T61" fmla="*/ 2147483646 h 524"/>
                    <a:gd name="T62" fmla="*/ 2147483646 w 638"/>
                    <a:gd name="T63" fmla="*/ 2147483646 h 524"/>
                    <a:gd name="T64" fmla="*/ 2147483646 w 638"/>
                    <a:gd name="T65" fmla="*/ 2147483646 h 524"/>
                    <a:gd name="T66" fmla="*/ 2147483646 w 638"/>
                    <a:gd name="T67" fmla="*/ 2147483646 h 524"/>
                    <a:gd name="T68" fmla="*/ 2147483646 w 638"/>
                    <a:gd name="T69" fmla="*/ 2147483646 h 524"/>
                    <a:gd name="T70" fmla="*/ 2147483646 w 638"/>
                    <a:gd name="T71" fmla="*/ 2147483646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8"/>
                    <a:gd name="T109" fmla="*/ 0 h 524"/>
                    <a:gd name="T110" fmla="*/ 638 w 638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8" h="524">
                      <a:moveTo>
                        <a:pt x="292" y="0"/>
                      </a:moveTo>
                      <a:lnTo>
                        <a:pt x="311" y="5"/>
                      </a:lnTo>
                      <a:lnTo>
                        <a:pt x="321" y="0"/>
                      </a:lnTo>
                      <a:lnTo>
                        <a:pt x="353" y="46"/>
                      </a:lnTo>
                      <a:lnTo>
                        <a:pt x="361" y="87"/>
                      </a:lnTo>
                      <a:lnTo>
                        <a:pt x="371" y="82"/>
                      </a:lnTo>
                      <a:lnTo>
                        <a:pt x="386" y="102"/>
                      </a:lnTo>
                      <a:lnTo>
                        <a:pt x="381" y="117"/>
                      </a:lnTo>
                      <a:lnTo>
                        <a:pt x="390" y="143"/>
                      </a:lnTo>
                      <a:lnTo>
                        <a:pt x="411" y="163"/>
                      </a:lnTo>
                      <a:lnTo>
                        <a:pt x="395" y="168"/>
                      </a:lnTo>
                      <a:lnTo>
                        <a:pt x="419" y="209"/>
                      </a:lnTo>
                      <a:lnTo>
                        <a:pt x="430" y="210"/>
                      </a:lnTo>
                      <a:lnTo>
                        <a:pt x="440" y="236"/>
                      </a:lnTo>
                      <a:lnTo>
                        <a:pt x="474" y="251"/>
                      </a:lnTo>
                      <a:lnTo>
                        <a:pt x="510" y="272"/>
                      </a:lnTo>
                      <a:lnTo>
                        <a:pt x="525" y="258"/>
                      </a:lnTo>
                      <a:lnTo>
                        <a:pt x="530" y="283"/>
                      </a:lnTo>
                      <a:lnTo>
                        <a:pt x="566" y="263"/>
                      </a:lnTo>
                      <a:lnTo>
                        <a:pt x="576" y="288"/>
                      </a:lnTo>
                      <a:lnTo>
                        <a:pt x="601" y="324"/>
                      </a:lnTo>
                      <a:lnTo>
                        <a:pt x="585" y="355"/>
                      </a:lnTo>
                      <a:lnTo>
                        <a:pt x="606" y="365"/>
                      </a:lnTo>
                      <a:lnTo>
                        <a:pt x="620" y="407"/>
                      </a:lnTo>
                      <a:lnTo>
                        <a:pt x="638" y="400"/>
                      </a:lnTo>
                      <a:lnTo>
                        <a:pt x="617" y="445"/>
                      </a:lnTo>
                      <a:lnTo>
                        <a:pt x="585" y="471"/>
                      </a:lnTo>
                      <a:lnTo>
                        <a:pt x="560" y="476"/>
                      </a:lnTo>
                      <a:lnTo>
                        <a:pt x="518" y="505"/>
                      </a:lnTo>
                      <a:lnTo>
                        <a:pt x="518" y="520"/>
                      </a:lnTo>
                      <a:lnTo>
                        <a:pt x="511" y="517"/>
                      </a:lnTo>
                      <a:lnTo>
                        <a:pt x="496" y="520"/>
                      </a:lnTo>
                      <a:lnTo>
                        <a:pt x="455" y="520"/>
                      </a:lnTo>
                      <a:lnTo>
                        <a:pt x="419" y="514"/>
                      </a:lnTo>
                      <a:lnTo>
                        <a:pt x="414" y="519"/>
                      </a:lnTo>
                      <a:lnTo>
                        <a:pt x="389" y="524"/>
                      </a:lnTo>
                      <a:lnTo>
                        <a:pt x="368" y="513"/>
                      </a:lnTo>
                      <a:lnTo>
                        <a:pt x="353" y="487"/>
                      </a:lnTo>
                      <a:lnTo>
                        <a:pt x="338" y="503"/>
                      </a:lnTo>
                      <a:lnTo>
                        <a:pt x="323" y="503"/>
                      </a:lnTo>
                      <a:lnTo>
                        <a:pt x="307" y="481"/>
                      </a:lnTo>
                      <a:lnTo>
                        <a:pt x="298" y="445"/>
                      </a:lnTo>
                      <a:lnTo>
                        <a:pt x="273" y="420"/>
                      </a:lnTo>
                      <a:lnTo>
                        <a:pt x="257" y="420"/>
                      </a:lnTo>
                      <a:lnTo>
                        <a:pt x="232" y="449"/>
                      </a:lnTo>
                      <a:lnTo>
                        <a:pt x="175" y="458"/>
                      </a:lnTo>
                      <a:lnTo>
                        <a:pt x="134" y="458"/>
                      </a:lnTo>
                      <a:lnTo>
                        <a:pt x="134" y="448"/>
                      </a:lnTo>
                      <a:lnTo>
                        <a:pt x="118" y="446"/>
                      </a:lnTo>
                      <a:lnTo>
                        <a:pt x="113" y="462"/>
                      </a:lnTo>
                      <a:lnTo>
                        <a:pt x="83" y="462"/>
                      </a:lnTo>
                      <a:lnTo>
                        <a:pt x="78" y="457"/>
                      </a:lnTo>
                      <a:lnTo>
                        <a:pt x="37" y="450"/>
                      </a:lnTo>
                      <a:lnTo>
                        <a:pt x="32" y="455"/>
                      </a:lnTo>
                      <a:lnTo>
                        <a:pt x="0" y="462"/>
                      </a:lnTo>
                      <a:lnTo>
                        <a:pt x="29" y="395"/>
                      </a:lnTo>
                      <a:lnTo>
                        <a:pt x="47" y="388"/>
                      </a:lnTo>
                      <a:lnTo>
                        <a:pt x="37" y="324"/>
                      </a:lnTo>
                      <a:lnTo>
                        <a:pt x="23" y="301"/>
                      </a:lnTo>
                      <a:lnTo>
                        <a:pt x="20" y="286"/>
                      </a:lnTo>
                      <a:lnTo>
                        <a:pt x="74" y="284"/>
                      </a:lnTo>
                      <a:lnTo>
                        <a:pt x="79" y="260"/>
                      </a:lnTo>
                      <a:lnTo>
                        <a:pt x="65" y="227"/>
                      </a:lnTo>
                      <a:lnTo>
                        <a:pt x="61" y="196"/>
                      </a:lnTo>
                      <a:lnTo>
                        <a:pt x="79" y="180"/>
                      </a:lnTo>
                      <a:lnTo>
                        <a:pt x="116" y="134"/>
                      </a:lnTo>
                      <a:lnTo>
                        <a:pt x="133" y="129"/>
                      </a:lnTo>
                      <a:lnTo>
                        <a:pt x="147" y="65"/>
                      </a:lnTo>
                      <a:lnTo>
                        <a:pt x="210" y="57"/>
                      </a:lnTo>
                      <a:lnTo>
                        <a:pt x="228" y="46"/>
                      </a:lnTo>
                      <a:lnTo>
                        <a:pt x="245" y="23"/>
                      </a:lnTo>
                      <a:lnTo>
                        <a:pt x="269" y="1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9" name="Freeform 306"/>
                <p:cNvSpPr>
                  <a:spLocks/>
                </p:cNvSpPr>
                <p:nvPr/>
              </p:nvSpPr>
              <p:spPr bwMode="auto">
                <a:xfrm>
                  <a:off x="849385" y="2729913"/>
                  <a:ext cx="261962" cy="279308"/>
                </a:xfrm>
                <a:custGeom>
                  <a:avLst/>
                  <a:gdLst>
                    <a:gd name="T0" fmla="*/ 2147483646 w 497"/>
                    <a:gd name="T1" fmla="*/ 2147483646 h 519"/>
                    <a:gd name="T2" fmla="*/ 2147483646 w 497"/>
                    <a:gd name="T3" fmla="*/ 2147483646 h 519"/>
                    <a:gd name="T4" fmla="*/ 2147483646 w 497"/>
                    <a:gd name="T5" fmla="*/ 2147483646 h 519"/>
                    <a:gd name="T6" fmla="*/ 2147483646 w 497"/>
                    <a:gd name="T7" fmla="*/ 2147483646 h 519"/>
                    <a:gd name="T8" fmla="*/ 2147483646 w 497"/>
                    <a:gd name="T9" fmla="*/ 2147483646 h 519"/>
                    <a:gd name="T10" fmla="*/ 0 w 497"/>
                    <a:gd name="T11" fmla="*/ 2147483646 h 519"/>
                    <a:gd name="T12" fmla="*/ 2147483646 w 497"/>
                    <a:gd name="T13" fmla="*/ 2147483646 h 519"/>
                    <a:gd name="T14" fmla="*/ 2147483646 w 497"/>
                    <a:gd name="T15" fmla="*/ 2147483646 h 519"/>
                    <a:gd name="T16" fmla="*/ 2147483646 w 497"/>
                    <a:gd name="T17" fmla="*/ 2147483646 h 519"/>
                    <a:gd name="T18" fmla="*/ 2147483646 w 497"/>
                    <a:gd name="T19" fmla="*/ 2147483646 h 519"/>
                    <a:gd name="T20" fmla="*/ 2147483646 w 497"/>
                    <a:gd name="T21" fmla="*/ 2147483646 h 519"/>
                    <a:gd name="T22" fmla="*/ 2147483646 w 497"/>
                    <a:gd name="T23" fmla="*/ 2147483646 h 519"/>
                    <a:gd name="T24" fmla="*/ 2147483646 w 497"/>
                    <a:gd name="T25" fmla="*/ 2147483646 h 519"/>
                    <a:gd name="T26" fmla="*/ 2147483646 w 497"/>
                    <a:gd name="T27" fmla="*/ 2147483646 h 519"/>
                    <a:gd name="T28" fmla="*/ 2147483646 w 497"/>
                    <a:gd name="T29" fmla="*/ 2147483646 h 519"/>
                    <a:gd name="T30" fmla="*/ 2147483646 w 497"/>
                    <a:gd name="T31" fmla="*/ 2147483646 h 519"/>
                    <a:gd name="T32" fmla="*/ 2147483646 w 497"/>
                    <a:gd name="T33" fmla="*/ 2147483646 h 519"/>
                    <a:gd name="T34" fmla="*/ 2147483646 w 497"/>
                    <a:gd name="T35" fmla="*/ 2147483646 h 519"/>
                    <a:gd name="T36" fmla="*/ 2147483646 w 497"/>
                    <a:gd name="T37" fmla="*/ 2147483646 h 519"/>
                    <a:gd name="T38" fmla="*/ 2147483646 w 497"/>
                    <a:gd name="T39" fmla="*/ 2147483646 h 519"/>
                    <a:gd name="T40" fmla="*/ 2147483646 w 497"/>
                    <a:gd name="T41" fmla="*/ 2147483646 h 519"/>
                    <a:gd name="T42" fmla="*/ 2147483646 w 497"/>
                    <a:gd name="T43" fmla="*/ 2147483646 h 519"/>
                    <a:gd name="T44" fmla="*/ 2147483646 w 497"/>
                    <a:gd name="T45" fmla="*/ 2147483646 h 519"/>
                    <a:gd name="T46" fmla="*/ 2147483646 w 497"/>
                    <a:gd name="T47" fmla="*/ 2147483646 h 519"/>
                    <a:gd name="T48" fmla="*/ 2147483646 w 497"/>
                    <a:gd name="T49" fmla="*/ 2147483646 h 519"/>
                    <a:gd name="T50" fmla="*/ 2147483646 w 497"/>
                    <a:gd name="T51" fmla="*/ 2147483646 h 519"/>
                    <a:gd name="T52" fmla="*/ 2147483646 w 497"/>
                    <a:gd name="T53" fmla="*/ 2147483646 h 519"/>
                    <a:gd name="T54" fmla="*/ 2147483646 w 497"/>
                    <a:gd name="T55" fmla="*/ 2147483646 h 519"/>
                    <a:gd name="T56" fmla="*/ 2147483646 w 497"/>
                    <a:gd name="T57" fmla="*/ 2147483646 h 519"/>
                    <a:gd name="T58" fmla="*/ 2147483646 w 497"/>
                    <a:gd name="T59" fmla="*/ 2147483646 h 519"/>
                    <a:gd name="T60" fmla="*/ 2147483646 w 497"/>
                    <a:gd name="T61" fmla="*/ 2147483646 h 519"/>
                    <a:gd name="T62" fmla="*/ 2147483646 w 497"/>
                    <a:gd name="T63" fmla="*/ 2147483646 h 519"/>
                    <a:gd name="T64" fmla="*/ 2147483646 w 497"/>
                    <a:gd name="T65" fmla="*/ 2147483646 h 5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97"/>
                    <a:gd name="T100" fmla="*/ 0 h 519"/>
                    <a:gd name="T101" fmla="*/ 497 w 497"/>
                    <a:gd name="T102" fmla="*/ 519 h 5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97" h="519">
                      <a:moveTo>
                        <a:pt x="292" y="118"/>
                      </a:moveTo>
                      <a:lnTo>
                        <a:pt x="270" y="112"/>
                      </a:lnTo>
                      <a:lnTo>
                        <a:pt x="257" y="120"/>
                      </a:lnTo>
                      <a:lnTo>
                        <a:pt x="205" y="84"/>
                      </a:lnTo>
                      <a:lnTo>
                        <a:pt x="192" y="63"/>
                      </a:lnTo>
                      <a:lnTo>
                        <a:pt x="205" y="19"/>
                      </a:lnTo>
                      <a:lnTo>
                        <a:pt x="180" y="0"/>
                      </a:lnTo>
                      <a:lnTo>
                        <a:pt x="137" y="4"/>
                      </a:lnTo>
                      <a:lnTo>
                        <a:pt x="116" y="55"/>
                      </a:lnTo>
                      <a:lnTo>
                        <a:pt x="79" y="70"/>
                      </a:lnTo>
                      <a:lnTo>
                        <a:pt x="51" y="106"/>
                      </a:lnTo>
                      <a:lnTo>
                        <a:pt x="0" y="158"/>
                      </a:lnTo>
                      <a:lnTo>
                        <a:pt x="11" y="203"/>
                      </a:lnTo>
                      <a:lnTo>
                        <a:pt x="29" y="217"/>
                      </a:lnTo>
                      <a:lnTo>
                        <a:pt x="77" y="212"/>
                      </a:lnTo>
                      <a:lnTo>
                        <a:pt x="102" y="264"/>
                      </a:lnTo>
                      <a:lnTo>
                        <a:pt x="106" y="287"/>
                      </a:lnTo>
                      <a:lnTo>
                        <a:pt x="130" y="286"/>
                      </a:lnTo>
                      <a:lnTo>
                        <a:pt x="150" y="292"/>
                      </a:lnTo>
                      <a:lnTo>
                        <a:pt x="157" y="329"/>
                      </a:lnTo>
                      <a:lnTo>
                        <a:pt x="183" y="369"/>
                      </a:lnTo>
                      <a:lnTo>
                        <a:pt x="190" y="396"/>
                      </a:lnTo>
                      <a:lnTo>
                        <a:pt x="160" y="436"/>
                      </a:lnTo>
                      <a:lnTo>
                        <a:pt x="122" y="509"/>
                      </a:lnTo>
                      <a:lnTo>
                        <a:pt x="143" y="514"/>
                      </a:lnTo>
                      <a:lnTo>
                        <a:pt x="143" y="504"/>
                      </a:lnTo>
                      <a:lnTo>
                        <a:pt x="139" y="494"/>
                      </a:lnTo>
                      <a:lnTo>
                        <a:pt x="159" y="489"/>
                      </a:lnTo>
                      <a:lnTo>
                        <a:pt x="185" y="499"/>
                      </a:lnTo>
                      <a:lnTo>
                        <a:pt x="177" y="514"/>
                      </a:lnTo>
                      <a:lnTo>
                        <a:pt x="222" y="519"/>
                      </a:lnTo>
                      <a:lnTo>
                        <a:pt x="257" y="498"/>
                      </a:lnTo>
                      <a:lnTo>
                        <a:pt x="268" y="487"/>
                      </a:lnTo>
                      <a:lnTo>
                        <a:pt x="273" y="487"/>
                      </a:lnTo>
                      <a:lnTo>
                        <a:pt x="319" y="479"/>
                      </a:lnTo>
                      <a:lnTo>
                        <a:pt x="340" y="458"/>
                      </a:lnTo>
                      <a:lnTo>
                        <a:pt x="335" y="443"/>
                      </a:lnTo>
                      <a:lnTo>
                        <a:pt x="340" y="433"/>
                      </a:lnTo>
                      <a:lnTo>
                        <a:pt x="371" y="427"/>
                      </a:lnTo>
                      <a:lnTo>
                        <a:pt x="381" y="448"/>
                      </a:lnTo>
                      <a:lnTo>
                        <a:pt x="401" y="444"/>
                      </a:lnTo>
                      <a:lnTo>
                        <a:pt x="401" y="454"/>
                      </a:lnTo>
                      <a:lnTo>
                        <a:pt x="417" y="454"/>
                      </a:lnTo>
                      <a:lnTo>
                        <a:pt x="408" y="429"/>
                      </a:lnTo>
                      <a:lnTo>
                        <a:pt x="433" y="424"/>
                      </a:lnTo>
                      <a:lnTo>
                        <a:pt x="444" y="413"/>
                      </a:lnTo>
                      <a:lnTo>
                        <a:pt x="450" y="378"/>
                      </a:lnTo>
                      <a:lnTo>
                        <a:pt x="435" y="342"/>
                      </a:lnTo>
                      <a:lnTo>
                        <a:pt x="436" y="306"/>
                      </a:lnTo>
                      <a:lnTo>
                        <a:pt x="463" y="295"/>
                      </a:lnTo>
                      <a:lnTo>
                        <a:pt x="497" y="272"/>
                      </a:lnTo>
                      <a:lnTo>
                        <a:pt x="488" y="241"/>
                      </a:lnTo>
                      <a:lnTo>
                        <a:pt x="495" y="231"/>
                      </a:lnTo>
                      <a:lnTo>
                        <a:pt x="474" y="220"/>
                      </a:lnTo>
                      <a:lnTo>
                        <a:pt x="464" y="189"/>
                      </a:lnTo>
                      <a:lnTo>
                        <a:pt x="474" y="184"/>
                      </a:lnTo>
                      <a:lnTo>
                        <a:pt x="486" y="133"/>
                      </a:lnTo>
                      <a:lnTo>
                        <a:pt x="445" y="133"/>
                      </a:lnTo>
                      <a:lnTo>
                        <a:pt x="445" y="123"/>
                      </a:lnTo>
                      <a:lnTo>
                        <a:pt x="429" y="121"/>
                      </a:lnTo>
                      <a:lnTo>
                        <a:pt x="424" y="137"/>
                      </a:lnTo>
                      <a:lnTo>
                        <a:pt x="394" y="137"/>
                      </a:lnTo>
                      <a:lnTo>
                        <a:pt x="389" y="132"/>
                      </a:lnTo>
                      <a:lnTo>
                        <a:pt x="348" y="125"/>
                      </a:lnTo>
                      <a:lnTo>
                        <a:pt x="343" y="130"/>
                      </a:lnTo>
                      <a:lnTo>
                        <a:pt x="311" y="137"/>
                      </a:lnTo>
                      <a:lnTo>
                        <a:pt x="292" y="118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0" name="Freeform 307"/>
                <p:cNvSpPr>
                  <a:spLocks/>
                </p:cNvSpPr>
                <p:nvPr/>
              </p:nvSpPr>
              <p:spPr bwMode="auto">
                <a:xfrm>
                  <a:off x="1079595" y="2780696"/>
                  <a:ext cx="269901" cy="211068"/>
                </a:xfrm>
                <a:custGeom>
                  <a:avLst/>
                  <a:gdLst>
                    <a:gd name="T0" fmla="*/ 2147483646 w 507"/>
                    <a:gd name="T1" fmla="*/ 2147483646 h 391"/>
                    <a:gd name="T2" fmla="*/ 2147483646 w 507"/>
                    <a:gd name="T3" fmla="*/ 0 h 391"/>
                    <a:gd name="T4" fmla="*/ 2147483646 w 507"/>
                    <a:gd name="T5" fmla="*/ 0 h 391"/>
                    <a:gd name="T6" fmla="*/ 2147483646 w 507"/>
                    <a:gd name="T7" fmla="*/ 2147483646 h 391"/>
                    <a:gd name="T8" fmla="*/ 2147483646 w 507"/>
                    <a:gd name="T9" fmla="*/ 2147483646 h 391"/>
                    <a:gd name="T10" fmla="*/ 2147483646 w 507"/>
                    <a:gd name="T11" fmla="*/ 2147483646 h 391"/>
                    <a:gd name="T12" fmla="*/ 2147483646 w 507"/>
                    <a:gd name="T13" fmla="*/ 2147483646 h 391"/>
                    <a:gd name="T14" fmla="*/ 2147483646 w 507"/>
                    <a:gd name="T15" fmla="*/ 2147483646 h 391"/>
                    <a:gd name="T16" fmla="*/ 2147483646 w 507"/>
                    <a:gd name="T17" fmla="*/ 2147483646 h 391"/>
                    <a:gd name="T18" fmla="*/ 2147483646 w 507"/>
                    <a:gd name="T19" fmla="*/ 2147483646 h 391"/>
                    <a:gd name="T20" fmla="*/ 2147483646 w 507"/>
                    <a:gd name="T21" fmla="*/ 2147483646 h 391"/>
                    <a:gd name="T22" fmla="*/ 2147483646 w 507"/>
                    <a:gd name="T23" fmla="*/ 2147483646 h 391"/>
                    <a:gd name="T24" fmla="*/ 2147483646 w 507"/>
                    <a:gd name="T25" fmla="*/ 2147483646 h 391"/>
                    <a:gd name="T26" fmla="*/ 2147483646 w 507"/>
                    <a:gd name="T27" fmla="*/ 2147483646 h 391"/>
                    <a:gd name="T28" fmla="*/ 2147483646 w 507"/>
                    <a:gd name="T29" fmla="*/ 2147483646 h 391"/>
                    <a:gd name="T30" fmla="*/ 2147483646 w 507"/>
                    <a:gd name="T31" fmla="*/ 2147483646 h 391"/>
                    <a:gd name="T32" fmla="*/ 2147483646 w 507"/>
                    <a:gd name="T33" fmla="*/ 2147483646 h 391"/>
                    <a:gd name="T34" fmla="*/ 2147483646 w 507"/>
                    <a:gd name="T35" fmla="*/ 2147483646 h 391"/>
                    <a:gd name="T36" fmla="*/ 2147483646 w 507"/>
                    <a:gd name="T37" fmla="*/ 2147483646 h 391"/>
                    <a:gd name="T38" fmla="*/ 2147483646 w 507"/>
                    <a:gd name="T39" fmla="*/ 2147483646 h 391"/>
                    <a:gd name="T40" fmla="*/ 2147483646 w 507"/>
                    <a:gd name="T41" fmla="*/ 2147483646 h 391"/>
                    <a:gd name="T42" fmla="*/ 2147483646 w 507"/>
                    <a:gd name="T43" fmla="*/ 2147483646 h 391"/>
                    <a:gd name="T44" fmla="*/ 2147483646 w 507"/>
                    <a:gd name="T45" fmla="*/ 2147483646 h 391"/>
                    <a:gd name="T46" fmla="*/ 2147483646 w 507"/>
                    <a:gd name="T47" fmla="*/ 2147483646 h 391"/>
                    <a:gd name="T48" fmla="*/ 2147483646 w 507"/>
                    <a:gd name="T49" fmla="*/ 2147483646 h 391"/>
                    <a:gd name="T50" fmla="*/ 2147483646 w 507"/>
                    <a:gd name="T51" fmla="*/ 2147483646 h 391"/>
                    <a:gd name="T52" fmla="*/ 2147483646 w 507"/>
                    <a:gd name="T53" fmla="*/ 2147483646 h 391"/>
                    <a:gd name="T54" fmla="*/ 2147483646 w 507"/>
                    <a:gd name="T55" fmla="*/ 2147483646 h 391"/>
                    <a:gd name="T56" fmla="*/ 2147483646 w 507"/>
                    <a:gd name="T57" fmla="*/ 2147483646 h 391"/>
                    <a:gd name="T58" fmla="*/ 2147483646 w 507"/>
                    <a:gd name="T59" fmla="*/ 2147483646 h 391"/>
                    <a:gd name="T60" fmla="*/ 2147483646 w 507"/>
                    <a:gd name="T61" fmla="*/ 2147483646 h 391"/>
                    <a:gd name="T62" fmla="*/ 2147483646 w 507"/>
                    <a:gd name="T63" fmla="*/ 2147483646 h 391"/>
                    <a:gd name="T64" fmla="*/ 2147483646 w 507"/>
                    <a:gd name="T65" fmla="*/ 2147483646 h 391"/>
                    <a:gd name="T66" fmla="*/ 2147483646 w 507"/>
                    <a:gd name="T67" fmla="*/ 2147483646 h 391"/>
                    <a:gd name="T68" fmla="*/ 2147483646 w 507"/>
                    <a:gd name="T69" fmla="*/ 2147483646 h 391"/>
                    <a:gd name="T70" fmla="*/ 2147483646 w 507"/>
                    <a:gd name="T71" fmla="*/ 2147483646 h 391"/>
                    <a:gd name="T72" fmla="*/ 2147483646 w 507"/>
                    <a:gd name="T73" fmla="*/ 2147483646 h 391"/>
                    <a:gd name="T74" fmla="*/ 2147483646 w 507"/>
                    <a:gd name="T75" fmla="*/ 2147483646 h 391"/>
                    <a:gd name="T76" fmla="*/ 2147483646 w 507"/>
                    <a:gd name="T77" fmla="*/ 2147483646 h 391"/>
                    <a:gd name="T78" fmla="*/ 2147483646 w 507"/>
                    <a:gd name="T79" fmla="*/ 2147483646 h 391"/>
                    <a:gd name="T80" fmla="*/ 2147483646 w 507"/>
                    <a:gd name="T81" fmla="*/ 2147483646 h 391"/>
                    <a:gd name="T82" fmla="*/ 2147483646 w 507"/>
                    <a:gd name="T83" fmla="*/ 2147483646 h 391"/>
                    <a:gd name="T84" fmla="*/ 2147483646 w 507"/>
                    <a:gd name="T85" fmla="*/ 2147483646 h 391"/>
                    <a:gd name="T86" fmla="*/ 2147483646 w 507"/>
                    <a:gd name="T87" fmla="*/ 2147483646 h 391"/>
                    <a:gd name="T88" fmla="*/ 2147483646 w 507"/>
                    <a:gd name="T89" fmla="*/ 2147483646 h 391"/>
                    <a:gd name="T90" fmla="*/ 2147483646 w 507"/>
                    <a:gd name="T91" fmla="*/ 2147483646 h 391"/>
                    <a:gd name="T92" fmla="*/ 2147483646 w 507"/>
                    <a:gd name="T93" fmla="*/ 2147483646 h 391"/>
                    <a:gd name="T94" fmla="*/ 2147483646 w 507"/>
                    <a:gd name="T95" fmla="*/ 2147483646 h 391"/>
                    <a:gd name="T96" fmla="*/ 2147483646 w 507"/>
                    <a:gd name="T97" fmla="*/ 2147483646 h 391"/>
                    <a:gd name="T98" fmla="*/ 2147483646 w 507"/>
                    <a:gd name="T99" fmla="*/ 2147483646 h 391"/>
                    <a:gd name="T100" fmla="*/ 2147483646 w 507"/>
                    <a:gd name="T101" fmla="*/ 2147483646 h 391"/>
                    <a:gd name="T102" fmla="*/ 2147483646 w 507"/>
                    <a:gd name="T103" fmla="*/ 2147483646 h 391"/>
                    <a:gd name="T104" fmla="*/ 0 w 507"/>
                    <a:gd name="T105" fmla="*/ 2147483646 h 391"/>
                    <a:gd name="T106" fmla="*/ 2147483646 w 507"/>
                    <a:gd name="T107" fmla="*/ 2147483646 h 391"/>
                    <a:gd name="T108" fmla="*/ 2147483646 w 507"/>
                    <a:gd name="T109" fmla="*/ 2147483646 h 391"/>
                    <a:gd name="T110" fmla="*/ 2147483646 w 507"/>
                    <a:gd name="T111" fmla="*/ 2147483646 h 391"/>
                    <a:gd name="T112" fmla="*/ 2147483646 w 507"/>
                    <a:gd name="T113" fmla="*/ 2147483646 h 391"/>
                    <a:gd name="T114" fmla="*/ 2147483646 w 507"/>
                    <a:gd name="T115" fmla="*/ 2147483646 h 391"/>
                    <a:gd name="T116" fmla="*/ 2147483646 w 507"/>
                    <a:gd name="T117" fmla="*/ 2147483646 h 391"/>
                    <a:gd name="T118" fmla="*/ 2147483646 w 507"/>
                    <a:gd name="T119" fmla="*/ 2147483646 h 391"/>
                    <a:gd name="T120" fmla="*/ 2147483646 w 507"/>
                    <a:gd name="T121" fmla="*/ 2147483646 h 391"/>
                    <a:gd name="T122" fmla="*/ 2147483646 w 507"/>
                    <a:gd name="T123" fmla="*/ 2147483646 h 391"/>
                    <a:gd name="T124" fmla="*/ 2147483646 w 507"/>
                    <a:gd name="T125" fmla="*/ 2147483646 h 39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7"/>
                    <a:gd name="T190" fmla="*/ 0 h 391"/>
                    <a:gd name="T191" fmla="*/ 507 w 507"/>
                    <a:gd name="T192" fmla="*/ 391 h 39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7" h="391">
                      <a:moveTo>
                        <a:pt x="108" y="29"/>
                      </a:moveTo>
                      <a:lnTo>
                        <a:pt x="133" y="0"/>
                      </a:lnTo>
                      <a:lnTo>
                        <a:pt x="149" y="0"/>
                      </a:lnTo>
                      <a:lnTo>
                        <a:pt x="174" y="25"/>
                      </a:lnTo>
                      <a:lnTo>
                        <a:pt x="183" y="61"/>
                      </a:lnTo>
                      <a:lnTo>
                        <a:pt x="199" y="83"/>
                      </a:lnTo>
                      <a:lnTo>
                        <a:pt x="214" y="83"/>
                      </a:lnTo>
                      <a:lnTo>
                        <a:pt x="229" y="67"/>
                      </a:lnTo>
                      <a:lnTo>
                        <a:pt x="244" y="93"/>
                      </a:lnTo>
                      <a:lnTo>
                        <a:pt x="265" y="104"/>
                      </a:lnTo>
                      <a:lnTo>
                        <a:pt x="290" y="99"/>
                      </a:lnTo>
                      <a:lnTo>
                        <a:pt x="295" y="94"/>
                      </a:lnTo>
                      <a:lnTo>
                        <a:pt x="331" y="100"/>
                      </a:lnTo>
                      <a:lnTo>
                        <a:pt x="372" y="100"/>
                      </a:lnTo>
                      <a:lnTo>
                        <a:pt x="387" y="97"/>
                      </a:lnTo>
                      <a:lnTo>
                        <a:pt x="394" y="100"/>
                      </a:lnTo>
                      <a:lnTo>
                        <a:pt x="409" y="116"/>
                      </a:lnTo>
                      <a:lnTo>
                        <a:pt x="419" y="111"/>
                      </a:lnTo>
                      <a:lnTo>
                        <a:pt x="434" y="132"/>
                      </a:lnTo>
                      <a:lnTo>
                        <a:pt x="449" y="188"/>
                      </a:lnTo>
                      <a:lnTo>
                        <a:pt x="484" y="193"/>
                      </a:lnTo>
                      <a:lnTo>
                        <a:pt x="484" y="204"/>
                      </a:lnTo>
                      <a:lnTo>
                        <a:pt x="498" y="210"/>
                      </a:lnTo>
                      <a:lnTo>
                        <a:pt x="488" y="220"/>
                      </a:lnTo>
                      <a:lnTo>
                        <a:pt x="503" y="230"/>
                      </a:lnTo>
                      <a:lnTo>
                        <a:pt x="493" y="241"/>
                      </a:lnTo>
                      <a:lnTo>
                        <a:pt x="493" y="251"/>
                      </a:lnTo>
                      <a:lnTo>
                        <a:pt x="507" y="266"/>
                      </a:lnTo>
                      <a:lnTo>
                        <a:pt x="492" y="266"/>
                      </a:lnTo>
                      <a:lnTo>
                        <a:pt x="492" y="297"/>
                      </a:lnTo>
                      <a:lnTo>
                        <a:pt x="460" y="331"/>
                      </a:lnTo>
                      <a:lnTo>
                        <a:pt x="459" y="353"/>
                      </a:lnTo>
                      <a:lnTo>
                        <a:pt x="406" y="372"/>
                      </a:lnTo>
                      <a:lnTo>
                        <a:pt x="392" y="347"/>
                      </a:lnTo>
                      <a:lnTo>
                        <a:pt x="362" y="345"/>
                      </a:lnTo>
                      <a:lnTo>
                        <a:pt x="361" y="372"/>
                      </a:lnTo>
                      <a:lnTo>
                        <a:pt x="335" y="391"/>
                      </a:lnTo>
                      <a:lnTo>
                        <a:pt x="320" y="376"/>
                      </a:lnTo>
                      <a:lnTo>
                        <a:pt x="315" y="350"/>
                      </a:lnTo>
                      <a:lnTo>
                        <a:pt x="239" y="303"/>
                      </a:lnTo>
                      <a:lnTo>
                        <a:pt x="228" y="339"/>
                      </a:lnTo>
                      <a:lnTo>
                        <a:pt x="182" y="327"/>
                      </a:lnTo>
                      <a:lnTo>
                        <a:pt x="172" y="332"/>
                      </a:lnTo>
                      <a:lnTo>
                        <a:pt x="162" y="363"/>
                      </a:lnTo>
                      <a:lnTo>
                        <a:pt x="139" y="359"/>
                      </a:lnTo>
                      <a:lnTo>
                        <a:pt x="105" y="352"/>
                      </a:lnTo>
                      <a:lnTo>
                        <a:pt x="105" y="341"/>
                      </a:lnTo>
                      <a:lnTo>
                        <a:pt x="60" y="340"/>
                      </a:lnTo>
                      <a:lnTo>
                        <a:pt x="65" y="330"/>
                      </a:lnTo>
                      <a:lnTo>
                        <a:pt x="19" y="329"/>
                      </a:lnTo>
                      <a:lnTo>
                        <a:pt x="9" y="318"/>
                      </a:lnTo>
                      <a:lnTo>
                        <a:pt x="15" y="283"/>
                      </a:lnTo>
                      <a:lnTo>
                        <a:pt x="0" y="247"/>
                      </a:lnTo>
                      <a:lnTo>
                        <a:pt x="1" y="211"/>
                      </a:lnTo>
                      <a:lnTo>
                        <a:pt x="28" y="200"/>
                      </a:lnTo>
                      <a:lnTo>
                        <a:pt x="62" y="177"/>
                      </a:lnTo>
                      <a:lnTo>
                        <a:pt x="53" y="146"/>
                      </a:lnTo>
                      <a:lnTo>
                        <a:pt x="60" y="136"/>
                      </a:lnTo>
                      <a:lnTo>
                        <a:pt x="39" y="125"/>
                      </a:lnTo>
                      <a:lnTo>
                        <a:pt x="29" y="94"/>
                      </a:lnTo>
                      <a:lnTo>
                        <a:pt x="39" y="89"/>
                      </a:lnTo>
                      <a:lnTo>
                        <a:pt x="51" y="38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1" name="Freeform 308"/>
                <p:cNvSpPr>
                  <a:spLocks/>
                </p:cNvSpPr>
                <p:nvPr/>
              </p:nvSpPr>
              <p:spPr bwMode="auto">
                <a:xfrm>
                  <a:off x="987511" y="2950502"/>
                  <a:ext cx="195280" cy="250742"/>
                </a:xfrm>
                <a:custGeom>
                  <a:avLst/>
                  <a:gdLst>
                    <a:gd name="T0" fmla="*/ 2147483646 w 371"/>
                    <a:gd name="T1" fmla="*/ 2147483646 h 463"/>
                    <a:gd name="T2" fmla="*/ 2147483646 w 371"/>
                    <a:gd name="T3" fmla="*/ 2147483646 h 463"/>
                    <a:gd name="T4" fmla="*/ 2147483646 w 371"/>
                    <a:gd name="T5" fmla="*/ 2147483646 h 463"/>
                    <a:gd name="T6" fmla="*/ 2147483646 w 371"/>
                    <a:gd name="T7" fmla="*/ 2147483646 h 463"/>
                    <a:gd name="T8" fmla="*/ 2147483646 w 371"/>
                    <a:gd name="T9" fmla="*/ 2147483646 h 463"/>
                    <a:gd name="T10" fmla="*/ 2147483646 w 371"/>
                    <a:gd name="T11" fmla="*/ 2147483646 h 463"/>
                    <a:gd name="T12" fmla="*/ 2147483646 w 371"/>
                    <a:gd name="T13" fmla="*/ 2147483646 h 463"/>
                    <a:gd name="T14" fmla="*/ 2147483646 w 371"/>
                    <a:gd name="T15" fmla="*/ 2147483646 h 463"/>
                    <a:gd name="T16" fmla="*/ 2147483646 w 371"/>
                    <a:gd name="T17" fmla="*/ 2147483646 h 463"/>
                    <a:gd name="T18" fmla="*/ 2147483646 w 371"/>
                    <a:gd name="T19" fmla="*/ 2147483646 h 463"/>
                    <a:gd name="T20" fmla="*/ 2147483646 w 371"/>
                    <a:gd name="T21" fmla="*/ 2147483646 h 463"/>
                    <a:gd name="T22" fmla="*/ 2147483646 w 371"/>
                    <a:gd name="T23" fmla="*/ 2147483646 h 463"/>
                    <a:gd name="T24" fmla="*/ 2147483646 w 371"/>
                    <a:gd name="T25" fmla="*/ 2147483646 h 463"/>
                    <a:gd name="T26" fmla="*/ 2147483646 w 371"/>
                    <a:gd name="T27" fmla="*/ 0 h 463"/>
                    <a:gd name="T28" fmla="*/ 2147483646 w 371"/>
                    <a:gd name="T29" fmla="*/ 2147483646 h 463"/>
                    <a:gd name="T30" fmla="*/ 2147483646 w 371"/>
                    <a:gd name="T31" fmla="*/ 2147483646 h 463"/>
                    <a:gd name="T32" fmla="*/ 2147483646 w 371"/>
                    <a:gd name="T33" fmla="*/ 2147483646 h 463"/>
                    <a:gd name="T34" fmla="*/ 2147483646 w 371"/>
                    <a:gd name="T35" fmla="*/ 2147483646 h 463"/>
                    <a:gd name="T36" fmla="*/ 2147483646 w 371"/>
                    <a:gd name="T37" fmla="*/ 2147483646 h 463"/>
                    <a:gd name="T38" fmla="*/ 2147483646 w 371"/>
                    <a:gd name="T39" fmla="*/ 2147483646 h 463"/>
                    <a:gd name="T40" fmla="*/ 2147483646 w 371"/>
                    <a:gd name="T41" fmla="*/ 2147483646 h 463"/>
                    <a:gd name="T42" fmla="*/ 2147483646 w 371"/>
                    <a:gd name="T43" fmla="*/ 2147483646 h 463"/>
                    <a:gd name="T44" fmla="*/ 2147483646 w 371"/>
                    <a:gd name="T45" fmla="*/ 2147483646 h 463"/>
                    <a:gd name="T46" fmla="*/ 2147483646 w 371"/>
                    <a:gd name="T47" fmla="*/ 2147483646 h 463"/>
                    <a:gd name="T48" fmla="*/ 2147483646 w 371"/>
                    <a:gd name="T49" fmla="*/ 2147483646 h 463"/>
                    <a:gd name="T50" fmla="*/ 2147483646 w 371"/>
                    <a:gd name="T51" fmla="*/ 2147483646 h 463"/>
                    <a:gd name="T52" fmla="*/ 2147483646 w 371"/>
                    <a:gd name="T53" fmla="*/ 2147483646 h 463"/>
                    <a:gd name="T54" fmla="*/ 2147483646 w 371"/>
                    <a:gd name="T55" fmla="*/ 2147483646 h 463"/>
                    <a:gd name="T56" fmla="*/ 2147483646 w 371"/>
                    <a:gd name="T57" fmla="*/ 2147483646 h 463"/>
                    <a:gd name="T58" fmla="*/ 2147483646 w 371"/>
                    <a:gd name="T59" fmla="*/ 2147483646 h 463"/>
                    <a:gd name="T60" fmla="*/ 2147483646 w 371"/>
                    <a:gd name="T61" fmla="*/ 2147483646 h 463"/>
                    <a:gd name="T62" fmla="*/ 2147483646 w 371"/>
                    <a:gd name="T63" fmla="*/ 2147483646 h 463"/>
                    <a:gd name="T64" fmla="*/ 2147483646 w 371"/>
                    <a:gd name="T65" fmla="*/ 2147483646 h 463"/>
                    <a:gd name="T66" fmla="*/ 2147483646 w 371"/>
                    <a:gd name="T67" fmla="*/ 2147483646 h 463"/>
                    <a:gd name="T68" fmla="*/ 2147483646 w 371"/>
                    <a:gd name="T69" fmla="*/ 2147483646 h 463"/>
                    <a:gd name="T70" fmla="*/ 2147483646 w 371"/>
                    <a:gd name="T71" fmla="*/ 2147483646 h 463"/>
                    <a:gd name="T72" fmla="*/ 2147483646 w 371"/>
                    <a:gd name="T73" fmla="*/ 2147483646 h 463"/>
                    <a:gd name="T74" fmla="*/ 2147483646 w 371"/>
                    <a:gd name="T75" fmla="*/ 2147483646 h 463"/>
                    <a:gd name="T76" fmla="*/ 2147483646 w 371"/>
                    <a:gd name="T77" fmla="*/ 2147483646 h 463"/>
                    <a:gd name="T78" fmla="*/ 2147483646 w 371"/>
                    <a:gd name="T79" fmla="*/ 2147483646 h 463"/>
                    <a:gd name="T80" fmla="*/ 2147483646 w 371"/>
                    <a:gd name="T81" fmla="*/ 2147483646 h 463"/>
                    <a:gd name="T82" fmla="*/ 2147483646 w 371"/>
                    <a:gd name="T83" fmla="*/ 2147483646 h 463"/>
                    <a:gd name="T84" fmla="*/ 2147483646 w 371"/>
                    <a:gd name="T85" fmla="*/ 2147483646 h 463"/>
                    <a:gd name="T86" fmla="*/ 2147483646 w 371"/>
                    <a:gd name="T87" fmla="*/ 2147483646 h 463"/>
                    <a:gd name="T88" fmla="*/ 2147483646 w 371"/>
                    <a:gd name="T89" fmla="*/ 2147483646 h 463"/>
                    <a:gd name="T90" fmla="*/ 2147483646 w 371"/>
                    <a:gd name="T91" fmla="*/ 2147483646 h 463"/>
                    <a:gd name="T92" fmla="*/ 2147483646 w 371"/>
                    <a:gd name="T93" fmla="*/ 2147483646 h 463"/>
                    <a:gd name="T94" fmla="*/ 2147483646 w 371"/>
                    <a:gd name="T95" fmla="*/ 2147483646 h 463"/>
                    <a:gd name="T96" fmla="*/ 2147483646 w 371"/>
                    <a:gd name="T97" fmla="*/ 2147483646 h 463"/>
                    <a:gd name="T98" fmla="*/ 2147483646 w 371"/>
                    <a:gd name="T99" fmla="*/ 2147483646 h 463"/>
                    <a:gd name="T100" fmla="*/ 2147483646 w 371"/>
                    <a:gd name="T101" fmla="*/ 2147483646 h 463"/>
                    <a:gd name="T102" fmla="*/ 2147483646 w 371"/>
                    <a:gd name="T103" fmla="*/ 2147483646 h 463"/>
                    <a:gd name="T104" fmla="*/ 0 w 371"/>
                    <a:gd name="T105" fmla="*/ 2147483646 h 463"/>
                    <a:gd name="T106" fmla="*/ 2147483646 w 371"/>
                    <a:gd name="T107" fmla="*/ 2147483646 h 463"/>
                    <a:gd name="T108" fmla="*/ 2147483646 w 371"/>
                    <a:gd name="T109" fmla="*/ 2147483646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71"/>
                    <a:gd name="T166" fmla="*/ 0 h 463"/>
                    <a:gd name="T167" fmla="*/ 371 w 371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71" h="463">
                      <a:moveTo>
                        <a:pt x="7" y="74"/>
                      </a:moveTo>
                      <a:lnTo>
                        <a:pt x="12" y="74"/>
                      </a:lnTo>
                      <a:lnTo>
                        <a:pt x="58" y="66"/>
                      </a:lnTo>
                      <a:lnTo>
                        <a:pt x="79" y="45"/>
                      </a:lnTo>
                      <a:lnTo>
                        <a:pt x="74" y="30"/>
                      </a:lnTo>
                      <a:lnTo>
                        <a:pt x="79" y="20"/>
                      </a:lnTo>
                      <a:lnTo>
                        <a:pt x="110" y="14"/>
                      </a:lnTo>
                      <a:lnTo>
                        <a:pt x="120" y="35"/>
                      </a:lnTo>
                      <a:lnTo>
                        <a:pt x="140" y="31"/>
                      </a:lnTo>
                      <a:lnTo>
                        <a:pt x="140" y="41"/>
                      </a:lnTo>
                      <a:lnTo>
                        <a:pt x="156" y="41"/>
                      </a:lnTo>
                      <a:lnTo>
                        <a:pt x="147" y="16"/>
                      </a:lnTo>
                      <a:lnTo>
                        <a:pt x="172" y="11"/>
                      </a:lnTo>
                      <a:lnTo>
                        <a:pt x="183" y="0"/>
                      </a:lnTo>
                      <a:lnTo>
                        <a:pt x="193" y="11"/>
                      </a:lnTo>
                      <a:lnTo>
                        <a:pt x="239" y="12"/>
                      </a:lnTo>
                      <a:lnTo>
                        <a:pt x="234" y="22"/>
                      </a:lnTo>
                      <a:lnTo>
                        <a:pt x="279" y="23"/>
                      </a:lnTo>
                      <a:lnTo>
                        <a:pt x="279" y="34"/>
                      </a:lnTo>
                      <a:lnTo>
                        <a:pt x="313" y="41"/>
                      </a:lnTo>
                      <a:lnTo>
                        <a:pt x="306" y="55"/>
                      </a:lnTo>
                      <a:lnTo>
                        <a:pt x="338" y="81"/>
                      </a:lnTo>
                      <a:lnTo>
                        <a:pt x="318" y="134"/>
                      </a:lnTo>
                      <a:lnTo>
                        <a:pt x="306" y="182"/>
                      </a:lnTo>
                      <a:lnTo>
                        <a:pt x="322" y="188"/>
                      </a:lnTo>
                      <a:lnTo>
                        <a:pt x="341" y="239"/>
                      </a:lnTo>
                      <a:lnTo>
                        <a:pt x="371" y="266"/>
                      </a:lnTo>
                      <a:lnTo>
                        <a:pt x="344" y="290"/>
                      </a:lnTo>
                      <a:lnTo>
                        <a:pt x="355" y="300"/>
                      </a:lnTo>
                      <a:lnTo>
                        <a:pt x="344" y="321"/>
                      </a:lnTo>
                      <a:lnTo>
                        <a:pt x="318" y="341"/>
                      </a:lnTo>
                      <a:lnTo>
                        <a:pt x="307" y="361"/>
                      </a:lnTo>
                      <a:lnTo>
                        <a:pt x="255" y="370"/>
                      </a:lnTo>
                      <a:lnTo>
                        <a:pt x="265" y="391"/>
                      </a:lnTo>
                      <a:lnTo>
                        <a:pt x="239" y="421"/>
                      </a:lnTo>
                      <a:lnTo>
                        <a:pt x="256" y="443"/>
                      </a:lnTo>
                      <a:lnTo>
                        <a:pt x="228" y="463"/>
                      </a:lnTo>
                      <a:lnTo>
                        <a:pt x="213" y="442"/>
                      </a:lnTo>
                      <a:lnTo>
                        <a:pt x="171" y="435"/>
                      </a:lnTo>
                      <a:lnTo>
                        <a:pt x="156" y="451"/>
                      </a:lnTo>
                      <a:lnTo>
                        <a:pt x="135" y="446"/>
                      </a:lnTo>
                      <a:lnTo>
                        <a:pt x="142" y="425"/>
                      </a:lnTo>
                      <a:lnTo>
                        <a:pt x="110" y="419"/>
                      </a:lnTo>
                      <a:lnTo>
                        <a:pt x="116" y="378"/>
                      </a:lnTo>
                      <a:lnTo>
                        <a:pt x="112" y="352"/>
                      </a:lnTo>
                      <a:lnTo>
                        <a:pt x="102" y="337"/>
                      </a:lnTo>
                      <a:lnTo>
                        <a:pt x="98" y="266"/>
                      </a:lnTo>
                      <a:lnTo>
                        <a:pt x="105" y="245"/>
                      </a:lnTo>
                      <a:lnTo>
                        <a:pt x="91" y="221"/>
                      </a:lnTo>
                      <a:lnTo>
                        <a:pt x="35" y="178"/>
                      </a:lnTo>
                      <a:lnTo>
                        <a:pt x="45" y="173"/>
                      </a:lnTo>
                      <a:lnTo>
                        <a:pt x="46" y="137"/>
                      </a:lnTo>
                      <a:lnTo>
                        <a:pt x="0" y="100"/>
                      </a:lnTo>
                      <a:lnTo>
                        <a:pt x="17" y="80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2" name="Freeform 309"/>
                <p:cNvSpPr>
                  <a:spLocks/>
                </p:cNvSpPr>
                <p:nvPr/>
              </p:nvSpPr>
              <p:spPr bwMode="auto">
                <a:xfrm>
                  <a:off x="1149452" y="2942569"/>
                  <a:ext cx="203219" cy="228524"/>
                </a:xfrm>
                <a:custGeom>
                  <a:avLst/>
                  <a:gdLst>
                    <a:gd name="T0" fmla="*/ 2147483646 w 382"/>
                    <a:gd name="T1" fmla="*/ 2147483646 h 425"/>
                    <a:gd name="T2" fmla="*/ 2147483646 w 382"/>
                    <a:gd name="T3" fmla="*/ 2147483646 h 425"/>
                    <a:gd name="T4" fmla="*/ 2147483646 w 382"/>
                    <a:gd name="T5" fmla="*/ 2147483646 h 425"/>
                    <a:gd name="T6" fmla="*/ 2147483646 w 382"/>
                    <a:gd name="T7" fmla="*/ 2147483646 h 425"/>
                    <a:gd name="T8" fmla="*/ 2147483646 w 382"/>
                    <a:gd name="T9" fmla="*/ 0 h 425"/>
                    <a:gd name="T10" fmla="*/ 2147483646 w 382"/>
                    <a:gd name="T11" fmla="*/ 2147483646 h 425"/>
                    <a:gd name="T12" fmla="*/ 2147483646 w 382"/>
                    <a:gd name="T13" fmla="*/ 2147483646 h 425"/>
                    <a:gd name="T14" fmla="*/ 2147483646 w 382"/>
                    <a:gd name="T15" fmla="*/ 2147483646 h 425"/>
                    <a:gd name="T16" fmla="*/ 2147483646 w 382"/>
                    <a:gd name="T17" fmla="*/ 2147483646 h 425"/>
                    <a:gd name="T18" fmla="*/ 2147483646 w 382"/>
                    <a:gd name="T19" fmla="*/ 2147483646 h 425"/>
                    <a:gd name="T20" fmla="*/ 2147483646 w 382"/>
                    <a:gd name="T21" fmla="*/ 2147483646 h 425"/>
                    <a:gd name="T22" fmla="*/ 2147483646 w 382"/>
                    <a:gd name="T23" fmla="*/ 2147483646 h 425"/>
                    <a:gd name="T24" fmla="*/ 2147483646 w 382"/>
                    <a:gd name="T25" fmla="*/ 2147483646 h 425"/>
                    <a:gd name="T26" fmla="*/ 2147483646 w 382"/>
                    <a:gd name="T27" fmla="*/ 2147483646 h 425"/>
                    <a:gd name="T28" fmla="*/ 2147483646 w 382"/>
                    <a:gd name="T29" fmla="*/ 2147483646 h 425"/>
                    <a:gd name="T30" fmla="*/ 2147483646 w 382"/>
                    <a:gd name="T31" fmla="*/ 2147483646 h 425"/>
                    <a:gd name="T32" fmla="*/ 2147483646 w 382"/>
                    <a:gd name="T33" fmla="*/ 2147483646 h 425"/>
                    <a:gd name="T34" fmla="*/ 2147483646 w 382"/>
                    <a:gd name="T35" fmla="*/ 2147483646 h 425"/>
                    <a:gd name="T36" fmla="*/ 2147483646 w 382"/>
                    <a:gd name="T37" fmla="*/ 2147483646 h 425"/>
                    <a:gd name="T38" fmla="*/ 2147483646 w 382"/>
                    <a:gd name="T39" fmla="*/ 2147483646 h 425"/>
                    <a:gd name="T40" fmla="*/ 2147483646 w 382"/>
                    <a:gd name="T41" fmla="*/ 2147483646 h 425"/>
                    <a:gd name="T42" fmla="*/ 2147483646 w 382"/>
                    <a:gd name="T43" fmla="*/ 2147483646 h 425"/>
                    <a:gd name="T44" fmla="*/ 2147483646 w 382"/>
                    <a:gd name="T45" fmla="*/ 2147483646 h 425"/>
                    <a:gd name="T46" fmla="*/ 2147483646 w 382"/>
                    <a:gd name="T47" fmla="*/ 2147483646 h 425"/>
                    <a:gd name="T48" fmla="*/ 2147483646 w 382"/>
                    <a:gd name="T49" fmla="*/ 2147483646 h 425"/>
                    <a:gd name="T50" fmla="*/ 2147483646 w 382"/>
                    <a:gd name="T51" fmla="*/ 2147483646 h 425"/>
                    <a:gd name="T52" fmla="*/ 2147483646 w 382"/>
                    <a:gd name="T53" fmla="*/ 2147483646 h 425"/>
                    <a:gd name="T54" fmla="*/ 2147483646 w 382"/>
                    <a:gd name="T55" fmla="*/ 2147483646 h 425"/>
                    <a:gd name="T56" fmla="*/ 2147483646 w 382"/>
                    <a:gd name="T57" fmla="*/ 2147483646 h 425"/>
                    <a:gd name="T58" fmla="*/ 2147483646 w 382"/>
                    <a:gd name="T59" fmla="*/ 2147483646 h 425"/>
                    <a:gd name="T60" fmla="*/ 2147483646 w 382"/>
                    <a:gd name="T61" fmla="*/ 2147483646 h 425"/>
                    <a:gd name="T62" fmla="*/ 2147483646 w 382"/>
                    <a:gd name="T63" fmla="*/ 2147483646 h 425"/>
                    <a:gd name="T64" fmla="*/ 2147483646 w 382"/>
                    <a:gd name="T65" fmla="*/ 2147483646 h 425"/>
                    <a:gd name="T66" fmla="*/ 2147483646 w 382"/>
                    <a:gd name="T67" fmla="*/ 2147483646 h 425"/>
                    <a:gd name="T68" fmla="*/ 2147483646 w 382"/>
                    <a:gd name="T69" fmla="*/ 2147483646 h 425"/>
                    <a:gd name="T70" fmla="*/ 2147483646 w 382"/>
                    <a:gd name="T71" fmla="*/ 2147483646 h 425"/>
                    <a:gd name="T72" fmla="*/ 2147483646 w 382"/>
                    <a:gd name="T73" fmla="*/ 2147483646 h 425"/>
                    <a:gd name="T74" fmla="*/ 2147483646 w 382"/>
                    <a:gd name="T75" fmla="*/ 2147483646 h 425"/>
                    <a:gd name="T76" fmla="*/ 2147483646 w 382"/>
                    <a:gd name="T77" fmla="*/ 2147483646 h 425"/>
                    <a:gd name="T78" fmla="*/ 2147483646 w 382"/>
                    <a:gd name="T79" fmla="*/ 2147483646 h 425"/>
                    <a:gd name="T80" fmla="*/ 2147483646 w 382"/>
                    <a:gd name="T81" fmla="*/ 2147483646 h 425"/>
                    <a:gd name="T82" fmla="*/ 2147483646 w 382"/>
                    <a:gd name="T83" fmla="*/ 2147483646 h 425"/>
                    <a:gd name="T84" fmla="*/ 2147483646 w 382"/>
                    <a:gd name="T85" fmla="*/ 2147483646 h 425"/>
                    <a:gd name="T86" fmla="*/ 2147483646 w 382"/>
                    <a:gd name="T87" fmla="*/ 2147483646 h 425"/>
                    <a:gd name="T88" fmla="*/ 0 w 382"/>
                    <a:gd name="T89" fmla="*/ 2147483646 h 425"/>
                    <a:gd name="T90" fmla="*/ 2147483646 w 382"/>
                    <a:gd name="T91" fmla="*/ 2147483646 h 425"/>
                    <a:gd name="T92" fmla="*/ 2147483646 w 382"/>
                    <a:gd name="T93" fmla="*/ 2147483646 h 425"/>
                    <a:gd name="T94" fmla="*/ 0 w 382"/>
                    <a:gd name="T95" fmla="*/ 2147483646 h 425"/>
                    <a:gd name="T96" fmla="*/ 2147483646 w 382"/>
                    <a:gd name="T97" fmla="*/ 2147483646 h 425"/>
                    <a:gd name="T98" fmla="*/ 2147483646 w 382"/>
                    <a:gd name="T99" fmla="*/ 2147483646 h 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82"/>
                    <a:gd name="T151" fmla="*/ 0 h 425"/>
                    <a:gd name="T152" fmla="*/ 382 w 382"/>
                    <a:gd name="T153" fmla="*/ 425 h 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82" h="425">
                      <a:moveTo>
                        <a:pt x="30" y="60"/>
                      </a:moveTo>
                      <a:lnTo>
                        <a:pt x="40" y="29"/>
                      </a:lnTo>
                      <a:lnTo>
                        <a:pt x="50" y="24"/>
                      </a:lnTo>
                      <a:lnTo>
                        <a:pt x="96" y="36"/>
                      </a:lnTo>
                      <a:lnTo>
                        <a:pt x="107" y="0"/>
                      </a:lnTo>
                      <a:lnTo>
                        <a:pt x="183" y="47"/>
                      </a:lnTo>
                      <a:lnTo>
                        <a:pt x="188" y="73"/>
                      </a:lnTo>
                      <a:lnTo>
                        <a:pt x="203" y="88"/>
                      </a:lnTo>
                      <a:lnTo>
                        <a:pt x="229" y="69"/>
                      </a:lnTo>
                      <a:lnTo>
                        <a:pt x="230" y="42"/>
                      </a:lnTo>
                      <a:lnTo>
                        <a:pt x="260" y="44"/>
                      </a:lnTo>
                      <a:lnTo>
                        <a:pt x="274" y="69"/>
                      </a:lnTo>
                      <a:lnTo>
                        <a:pt x="327" y="50"/>
                      </a:lnTo>
                      <a:lnTo>
                        <a:pt x="337" y="106"/>
                      </a:lnTo>
                      <a:lnTo>
                        <a:pt x="352" y="101"/>
                      </a:lnTo>
                      <a:lnTo>
                        <a:pt x="371" y="84"/>
                      </a:lnTo>
                      <a:lnTo>
                        <a:pt x="382" y="111"/>
                      </a:lnTo>
                      <a:lnTo>
                        <a:pt x="360" y="133"/>
                      </a:lnTo>
                      <a:lnTo>
                        <a:pt x="365" y="179"/>
                      </a:lnTo>
                      <a:lnTo>
                        <a:pt x="379" y="189"/>
                      </a:lnTo>
                      <a:lnTo>
                        <a:pt x="379" y="209"/>
                      </a:lnTo>
                      <a:lnTo>
                        <a:pt x="353" y="204"/>
                      </a:lnTo>
                      <a:lnTo>
                        <a:pt x="322" y="244"/>
                      </a:lnTo>
                      <a:lnTo>
                        <a:pt x="332" y="264"/>
                      </a:lnTo>
                      <a:lnTo>
                        <a:pt x="318" y="318"/>
                      </a:lnTo>
                      <a:lnTo>
                        <a:pt x="248" y="350"/>
                      </a:lnTo>
                      <a:lnTo>
                        <a:pt x="248" y="370"/>
                      </a:lnTo>
                      <a:lnTo>
                        <a:pt x="226" y="385"/>
                      </a:lnTo>
                      <a:lnTo>
                        <a:pt x="195" y="365"/>
                      </a:lnTo>
                      <a:lnTo>
                        <a:pt x="180" y="389"/>
                      </a:lnTo>
                      <a:lnTo>
                        <a:pt x="149" y="384"/>
                      </a:lnTo>
                      <a:lnTo>
                        <a:pt x="134" y="394"/>
                      </a:lnTo>
                      <a:lnTo>
                        <a:pt x="123" y="425"/>
                      </a:lnTo>
                      <a:lnTo>
                        <a:pt x="92" y="424"/>
                      </a:lnTo>
                      <a:lnTo>
                        <a:pt x="102" y="403"/>
                      </a:lnTo>
                      <a:lnTo>
                        <a:pt x="67" y="403"/>
                      </a:lnTo>
                      <a:lnTo>
                        <a:pt x="73" y="388"/>
                      </a:lnTo>
                      <a:lnTo>
                        <a:pt x="63" y="362"/>
                      </a:lnTo>
                      <a:lnTo>
                        <a:pt x="38" y="336"/>
                      </a:lnTo>
                      <a:lnTo>
                        <a:pt x="49" y="315"/>
                      </a:lnTo>
                      <a:lnTo>
                        <a:pt x="38" y="305"/>
                      </a:lnTo>
                      <a:lnTo>
                        <a:pt x="65" y="281"/>
                      </a:lnTo>
                      <a:lnTo>
                        <a:pt x="35" y="254"/>
                      </a:lnTo>
                      <a:lnTo>
                        <a:pt x="16" y="203"/>
                      </a:lnTo>
                      <a:lnTo>
                        <a:pt x="0" y="197"/>
                      </a:lnTo>
                      <a:lnTo>
                        <a:pt x="12" y="149"/>
                      </a:lnTo>
                      <a:lnTo>
                        <a:pt x="32" y="96"/>
                      </a:lnTo>
                      <a:lnTo>
                        <a:pt x="0" y="70"/>
                      </a:lnTo>
                      <a:lnTo>
                        <a:pt x="7" y="56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3" name="Freeform 310"/>
                <p:cNvSpPr>
                  <a:spLocks/>
                </p:cNvSpPr>
                <p:nvPr/>
              </p:nvSpPr>
              <p:spPr bwMode="auto">
                <a:xfrm>
                  <a:off x="677919" y="3866189"/>
                  <a:ext cx="420727" cy="482441"/>
                </a:xfrm>
                <a:custGeom>
                  <a:avLst/>
                  <a:gdLst>
                    <a:gd name="T0" fmla="*/ 2147483646 w 796"/>
                    <a:gd name="T1" fmla="*/ 2147483646 h 899"/>
                    <a:gd name="T2" fmla="*/ 2147483646 w 796"/>
                    <a:gd name="T3" fmla="*/ 2147483646 h 899"/>
                    <a:gd name="T4" fmla="*/ 2147483646 w 796"/>
                    <a:gd name="T5" fmla="*/ 2147483646 h 899"/>
                    <a:gd name="T6" fmla="*/ 2147483646 w 796"/>
                    <a:gd name="T7" fmla="*/ 2147483646 h 899"/>
                    <a:gd name="T8" fmla="*/ 2147483646 w 796"/>
                    <a:gd name="T9" fmla="*/ 2147483646 h 899"/>
                    <a:gd name="T10" fmla="*/ 2147483646 w 796"/>
                    <a:gd name="T11" fmla="*/ 2147483646 h 899"/>
                    <a:gd name="T12" fmla="*/ 2147483646 w 796"/>
                    <a:gd name="T13" fmla="*/ 2147483646 h 899"/>
                    <a:gd name="T14" fmla="*/ 2147483646 w 796"/>
                    <a:gd name="T15" fmla="*/ 2147483646 h 899"/>
                    <a:gd name="T16" fmla="*/ 2147483646 w 796"/>
                    <a:gd name="T17" fmla="*/ 2147483646 h 899"/>
                    <a:gd name="T18" fmla="*/ 2147483646 w 796"/>
                    <a:gd name="T19" fmla="*/ 2147483646 h 899"/>
                    <a:gd name="T20" fmla="*/ 2147483646 w 796"/>
                    <a:gd name="T21" fmla="*/ 2147483646 h 899"/>
                    <a:gd name="T22" fmla="*/ 2147483646 w 796"/>
                    <a:gd name="T23" fmla="*/ 0 h 899"/>
                    <a:gd name="T24" fmla="*/ 2147483646 w 796"/>
                    <a:gd name="T25" fmla="*/ 2147483646 h 899"/>
                    <a:gd name="T26" fmla="*/ 2147483646 w 796"/>
                    <a:gd name="T27" fmla="*/ 2147483646 h 899"/>
                    <a:gd name="T28" fmla="*/ 2147483646 w 796"/>
                    <a:gd name="T29" fmla="*/ 2147483646 h 899"/>
                    <a:gd name="T30" fmla="*/ 2147483646 w 796"/>
                    <a:gd name="T31" fmla="*/ 2147483646 h 899"/>
                    <a:gd name="T32" fmla="*/ 2147483646 w 796"/>
                    <a:gd name="T33" fmla="*/ 2147483646 h 899"/>
                    <a:gd name="T34" fmla="*/ 2147483646 w 796"/>
                    <a:gd name="T35" fmla="*/ 2147483646 h 899"/>
                    <a:gd name="T36" fmla="*/ 2147483646 w 796"/>
                    <a:gd name="T37" fmla="*/ 2147483646 h 899"/>
                    <a:gd name="T38" fmla="*/ 2147483646 w 796"/>
                    <a:gd name="T39" fmla="*/ 2147483646 h 899"/>
                    <a:gd name="T40" fmla="*/ 2147483646 w 796"/>
                    <a:gd name="T41" fmla="*/ 2147483646 h 899"/>
                    <a:gd name="T42" fmla="*/ 2147483646 w 796"/>
                    <a:gd name="T43" fmla="*/ 2147483646 h 899"/>
                    <a:gd name="T44" fmla="*/ 2147483646 w 796"/>
                    <a:gd name="T45" fmla="*/ 2147483646 h 899"/>
                    <a:gd name="T46" fmla="*/ 2147483646 w 796"/>
                    <a:gd name="T47" fmla="*/ 2147483646 h 899"/>
                    <a:gd name="T48" fmla="*/ 2147483646 w 796"/>
                    <a:gd name="T49" fmla="*/ 2147483646 h 899"/>
                    <a:gd name="T50" fmla="*/ 2147483646 w 796"/>
                    <a:gd name="T51" fmla="*/ 2147483646 h 899"/>
                    <a:gd name="T52" fmla="*/ 2147483646 w 796"/>
                    <a:gd name="T53" fmla="*/ 2147483646 h 899"/>
                    <a:gd name="T54" fmla="*/ 2147483646 w 796"/>
                    <a:gd name="T55" fmla="*/ 2147483646 h 899"/>
                    <a:gd name="T56" fmla="*/ 2147483646 w 796"/>
                    <a:gd name="T57" fmla="*/ 2147483646 h 899"/>
                    <a:gd name="T58" fmla="*/ 2147483646 w 796"/>
                    <a:gd name="T59" fmla="*/ 2147483646 h 899"/>
                    <a:gd name="T60" fmla="*/ 2147483646 w 796"/>
                    <a:gd name="T61" fmla="*/ 2147483646 h 899"/>
                    <a:gd name="T62" fmla="*/ 2147483646 w 796"/>
                    <a:gd name="T63" fmla="*/ 2147483646 h 899"/>
                    <a:gd name="T64" fmla="*/ 2147483646 w 796"/>
                    <a:gd name="T65" fmla="*/ 2147483646 h 899"/>
                    <a:gd name="T66" fmla="*/ 2147483646 w 796"/>
                    <a:gd name="T67" fmla="*/ 2147483646 h 899"/>
                    <a:gd name="T68" fmla="*/ 2147483646 w 796"/>
                    <a:gd name="T69" fmla="*/ 2147483646 h 899"/>
                    <a:gd name="T70" fmla="*/ 2147483646 w 796"/>
                    <a:gd name="T71" fmla="*/ 2147483646 h 899"/>
                    <a:gd name="T72" fmla="*/ 2147483646 w 796"/>
                    <a:gd name="T73" fmla="*/ 2147483646 h 899"/>
                    <a:gd name="T74" fmla="*/ 2147483646 w 796"/>
                    <a:gd name="T75" fmla="*/ 2147483646 h 899"/>
                    <a:gd name="T76" fmla="*/ 2147483646 w 796"/>
                    <a:gd name="T77" fmla="*/ 2147483646 h 899"/>
                    <a:gd name="T78" fmla="*/ 2147483646 w 796"/>
                    <a:gd name="T79" fmla="*/ 2147483646 h 899"/>
                    <a:gd name="T80" fmla="*/ 2147483646 w 796"/>
                    <a:gd name="T81" fmla="*/ 2147483646 h 899"/>
                    <a:gd name="T82" fmla="*/ 2147483646 w 796"/>
                    <a:gd name="T83" fmla="*/ 2147483646 h 899"/>
                    <a:gd name="T84" fmla="*/ 2147483646 w 796"/>
                    <a:gd name="T85" fmla="*/ 2147483646 h 899"/>
                    <a:gd name="T86" fmla="*/ 2147483646 w 796"/>
                    <a:gd name="T87" fmla="*/ 2147483646 h 899"/>
                    <a:gd name="T88" fmla="*/ 2147483646 w 796"/>
                    <a:gd name="T89" fmla="*/ 2147483646 h 899"/>
                    <a:gd name="T90" fmla="*/ 2147483646 w 796"/>
                    <a:gd name="T91" fmla="*/ 2147483646 h 899"/>
                    <a:gd name="T92" fmla="*/ 2147483646 w 796"/>
                    <a:gd name="T93" fmla="*/ 2147483646 h 899"/>
                    <a:gd name="T94" fmla="*/ 2147483646 w 796"/>
                    <a:gd name="T95" fmla="*/ 2147483646 h 899"/>
                    <a:gd name="T96" fmla="*/ 2147483646 w 796"/>
                    <a:gd name="T97" fmla="*/ 2147483646 h 899"/>
                    <a:gd name="T98" fmla="*/ 2147483646 w 796"/>
                    <a:gd name="T99" fmla="*/ 2147483646 h 899"/>
                    <a:gd name="T100" fmla="*/ 2147483646 w 796"/>
                    <a:gd name="T101" fmla="*/ 2147483646 h 899"/>
                    <a:gd name="T102" fmla="*/ 2147483646 w 796"/>
                    <a:gd name="T103" fmla="*/ 2147483646 h 899"/>
                    <a:gd name="T104" fmla="*/ 2147483646 w 796"/>
                    <a:gd name="T105" fmla="*/ 2147483646 h 899"/>
                    <a:gd name="T106" fmla="*/ 2147483646 w 796"/>
                    <a:gd name="T107" fmla="*/ 2147483646 h 899"/>
                    <a:gd name="T108" fmla="*/ 2147483646 w 796"/>
                    <a:gd name="T109" fmla="*/ 2147483646 h 899"/>
                    <a:gd name="T110" fmla="*/ 2147483646 w 796"/>
                    <a:gd name="T111" fmla="*/ 2147483646 h 899"/>
                    <a:gd name="T112" fmla="*/ 2147483646 w 796"/>
                    <a:gd name="T113" fmla="*/ 2147483646 h 899"/>
                    <a:gd name="T114" fmla="*/ 2147483646 w 796"/>
                    <a:gd name="T115" fmla="*/ 2147483646 h 899"/>
                    <a:gd name="T116" fmla="*/ 2147483646 w 796"/>
                    <a:gd name="T117" fmla="*/ 2147483646 h 89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96"/>
                    <a:gd name="T178" fmla="*/ 0 h 899"/>
                    <a:gd name="T179" fmla="*/ 796 w 796"/>
                    <a:gd name="T180" fmla="*/ 899 h 89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96" h="899">
                      <a:moveTo>
                        <a:pt x="256" y="620"/>
                      </a:moveTo>
                      <a:lnTo>
                        <a:pt x="222" y="537"/>
                      </a:lnTo>
                      <a:lnTo>
                        <a:pt x="239" y="499"/>
                      </a:lnTo>
                      <a:lnTo>
                        <a:pt x="210" y="446"/>
                      </a:lnTo>
                      <a:lnTo>
                        <a:pt x="222" y="378"/>
                      </a:lnTo>
                      <a:lnTo>
                        <a:pt x="236" y="350"/>
                      </a:lnTo>
                      <a:lnTo>
                        <a:pt x="202" y="281"/>
                      </a:lnTo>
                      <a:lnTo>
                        <a:pt x="196" y="228"/>
                      </a:lnTo>
                      <a:lnTo>
                        <a:pt x="185" y="189"/>
                      </a:lnTo>
                      <a:lnTo>
                        <a:pt x="190" y="166"/>
                      </a:lnTo>
                      <a:lnTo>
                        <a:pt x="106" y="163"/>
                      </a:lnTo>
                      <a:lnTo>
                        <a:pt x="70" y="148"/>
                      </a:lnTo>
                      <a:lnTo>
                        <a:pt x="60" y="131"/>
                      </a:lnTo>
                      <a:lnTo>
                        <a:pt x="82" y="106"/>
                      </a:lnTo>
                      <a:lnTo>
                        <a:pt x="61" y="91"/>
                      </a:lnTo>
                      <a:lnTo>
                        <a:pt x="34" y="116"/>
                      </a:lnTo>
                      <a:lnTo>
                        <a:pt x="0" y="49"/>
                      </a:lnTo>
                      <a:lnTo>
                        <a:pt x="11" y="28"/>
                      </a:lnTo>
                      <a:lnTo>
                        <a:pt x="37" y="28"/>
                      </a:lnTo>
                      <a:lnTo>
                        <a:pt x="57" y="60"/>
                      </a:lnTo>
                      <a:lnTo>
                        <a:pt x="79" y="35"/>
                      </a:lnTo>
                      <a:lnTo>
                        <a:pt x="103" y="65"/>
                      </a:lnTo>
                      <a:lnTo>
                        <a:pt x="120" y="24"/>
                      </a:lnTo>
                      <a:lnTo>
                        <a:pt x="144" y="0"/>
                      </a:lnTo>
                      <a:lnTo>
                        <a:pt x="157" y="32"/>
                      </a:lnTo>
                      <a:lnTo>
                        <a:pt x="175" y="50"/>
                      </a:lnTo>
                      <a:lnTo>
                        <a:pt x="198" y="135"/>
                      </a:lnTo>
                      <a:lnTo>
                        <a:pt x="205" y="137"/>
                      </a:lnTo>
                      <a:lnTo>
                        <a:pt x="227" y="253"/>
                      </a:lnTo>
                      <a:lnTo>
                        <a:pt x="242" y="258"/>
                      </a:lnTo>
                      <a:lnTo>
                        <a:pt x="279" y="237"/>
                      </a:lnTo>
                      <a:lnTo>
                        <a:pt x="284" y="248"/>
                      </a:lnTo>
                      <a:lnTo>
                        <a:pt x="278" y="268"/>
                      </a:lnTo>
                      <a:lnTo>
                        <a:pt x="293" y="274"/>
                      </a:lnTo>
                      <a:lnTo>
                        <a:pt x="321" y="217"/>
                      </a:lnTo>
                      <a:lnTo>
                        <a:pt x="342" y="223"/>
                      </a:lnTo>
                      <a:lnTo>
                        <a:pt x="347" y="212"/>
                      </a:lnTo>
                      <a:lnTo>
                        <a:pt x="394" y="223"/>
                      </a:lnTo>
                      <a:lnTo>
                        <a:pt x="398" y="228"/>
                      </a:lnTo>
                      <a:lnTo>
                        <a:pt x="420" y="223"/>
                      </a:lnTo>
                      <a:lnTo>
                        <a:pt x="420" y="208"/>
                      </a:lnTo>
                      <a:lnTo>
                        <a:pt x="457" y="188"/>
                      </a:lnTo>
                      <a:lnTo>
                        <a:pt x="520" y="137"/>
                      </a:lnTo>
                      <a:lnTo>
                        <a:pt x="515" y="131"/>
                      </a:lnTo>
                      <a:lnTo>
                        <a:pt x="527" y="116"/>
                      </a:lnTo>
                      <a:lnTo>
                        <a:pt x="511" y="106"/>
                      </a:lnTo>
                      <a:lnTo>
                        <a:pt x="495" y="126"/>
                      </a:lnTo>
                      <a:lnTo>
                        <a:pt x="474" y="116"/>
                      </a:lnTo>
                      <a:lnTo>
                        <a:pt x="443" y="131"/>
                      </a:lnTo>
                      <a:lnTo>
                        <a:pt x="434" y="110"/>
                      </a:lnTo>
                      <a:lnTo>
                        <a:pt x="445" y="79"/>
                      </a:lnTo>
                      <a:lnTo>
                        <a:pt x="455" y="79"/>
                      </a:lnTo>
                      <a:lnTo>
                        <a:pt x="482" y="43"/>
                      </a:lnTo>
                      <a:lnTo>
                        <a:pt x="585" y="45"/>
                      </a:lnTo>
                      <a:lnTo>
                        <a:pt x="594" y="87"/>
                      </a:lnTo>
                      <a:lnTo>
                        <a:pt x="636" y="77"/>
                      </a:lnTo>
                      <a:lnTo>
                        <a:pt x="636" y="51"/>
                      </a:lnTo>
                      <a:lnTo>
                        <a:pt x="648" y="31"/>
                      </a:lnTo>
                      <a:lnTo>
                        <a:pt x="663" y="31"/>
                      </a:lnTo>
                      <a:lnTo>
                        <a:pt x="679" y="51"/>
                      </a:lnTo>
                      <a:lnTo>
                        <a:pt x="652" y="77"/>
                      </a:lnTo>
                      <a:lnTo>
                        <a:pt x="686" y="114"/>
                      </a:lnTo>
                      <a:lnTo>
                        <a:pt x="698" y="103"/>
                      </a:lnTo>
                      <a:lnTo>
                        <a:pt x="733" y="98"/>
                      </a:lnTo>
                      <a:lnTo>
                        <a:pt x="737" y="139"/>
                      </a:lnTo>
                      <a:lnTo>
                        <a:pt x="727" y="149"/>
                      </a:lnTo>
                      <a:lnTo>
                        <a:pt x="760" y="222"/>
                      </a:lnTo>
                      <a:lnTo>
                        <a:pt x="730" y="242"/>
                      </a:lnTo>
                      <a:lnTo>
                        <a:pt x="718" y="273"/>
                      </a:lnTo>
                      <a:lnTo>
                        <a:pt x="714" y="361"/>
                      </a:lnTo>
                      <a:lnTo>
                        <a:pt x="724" y="376"/>
                      </a:lnTo>
                      <a:lnTo>
                        <a:pt x="796" y="393"/>
                      </a:lnTo>
                      <a:lnTo>
                        <a:pt x="796" y="408"/>
                      </a:lnTo>
                      <a:lnTo>
                        <a:pt x="735" y="403"/>
                      </a:lnTo>
                      <a:lnTo>
                        <a:pt x="700" y="505"/>
                      </a:lnTo>
                      <a:lnTo>
                        <a:pt x="710" y="520"/>
                      </a:lnTo>
                      <a:lnTo>
                        <a:pt x="699" y="537"/>
                      </a:lnTo>
                      <a:lnTo>
                        <a:pt x="714" y="552"/>
                      </a:lnTo>
                      <a:lnTo>
                        <a:pt x="708" y="588"/>
                      </a:lnTo>
                      <a:lnTo>
                        <a:pt x="693" y="583"/>
                      </a:lnTo>
                      <a:lnTo>
                        <a:pt x="681" y="593"/>
                      </a:lnTo>
                      <a:lnTo>
                        <a:pt x="666" y="583"/>
                      </a:lnTo>
                      <a:lnTo>
                        <a:pt x="630" y="593"/>
                      </a:lnTo>
                      <a:lnTo>
                        <a:pt x="625" y="603"/>
                      </a:lnTo>
                      <a:lnTo>
                        <a:pt x="605" y="582"/>
                      </a:lnTo>
                      <a:lnTo>
                        <a:pt x="564" y="571"/>
                      </a:lnTo>
                      <a:lnTo>
                        <a:pt x="562" y="587"/>
                      </a:lnTo>
                      <a:lnTo>
                        <a:pt x="583" y="617"/>
                      </a:lnTo>
                      <a:lnTo>
                        <a:pt x="571" y="622"/>
                      </a:lnTo>
                      <a:lnTo>
                        <a:pt x="571" y="654"/>
                      </a:lnTo>
                      <a:lnTo>
                        <a:pt x="591" y="670"/>
                      </a:lnTo>
                      <a:lnTo>
                        <a:pt x="560" y="680"/>
                      </a:lnTo>
                      <a:lnTo>
                        <a:pt x="554" y="705"/>
                      </a:lnTo>
                      <a:lnTo>
                        <a:pt x="496" y="721"/>
                      </a:lnTo>
                      <a:lnTo>
                        <a:pt x="485" y="746"/>
                      </a:lnTo>
                      <a:lnTo>
                        <a:pt x="536" y="768"/>
                      </a:lnTo>
                      <a:lnTo>
                        <a:pt x="556" y="798"/>
                      </a:lnTo>
                      <a:lnTo>
                        <a:pt x="529" y="804"/>
                      </a:lnTo>
                      <a:lnTo>
                        <a:pt x="524" y="819"/>
                      </a:lnTo>
                      <a:lnTo>
                        <a:pt x="533" y="853"/>
                      </a:lnTo>
                      <a:lnTo>
                        <a:pt x="497" y="879"/>
                      </a:lnTo>
                      <a:lnTo>
                        <a:pt x="506" y="862"/>
                      </a:lnTo>
                      <a:lnTo>
                        <a:pt x="491" y="875"/>
                      </a:lnTo>
                      <a:lnTo>
                        <a:pt x="495" y="855"/>
                      </a:lnTo>
                      <a:lnTo>
                        <a:pt x="477" y="875"/>
                      </a:lnTo>
                      <a:lnTo>
                        <a:pt x="443" y="893"/>
                      </a:lnTo>
                      <a:lnTo>
                        <a:pt x="437" y="890"/>
                      </a:lnTo>
                      <a:lnTo>
                        <a:pt x="425" y="899"/>
                      </a:lnTo>
                      <a:lnTo>
                        <a:pt x="388" y="898"/>
                      </a:lnTo>
                      <a:lnTo>
                        <a:pt x="392" y="884"/>
                      </a:lnTo>
                      <a:lnTo>
                        <a:pt x="381" y="883"/>
                      </a:lnTo>
                      <a:lnTo>
                        <a:pt x="380" y="865"/>
                      </a:lnTo>
                      <a:lnTo>
                        <a:pt x="361" y="864"/>
                      </a:lnTo>
                      <a:lnTo>
                        <a:pt x="351" y="847"/>
                      </a:lnTo>
                      <a:lnTo>
                        <a:pt x="346" y="795"/>
                      </a:lnTo>
                      <a:lnTo>
                        <a:pt x="290" y="712"/>
                      </a:lnTo>
                      <a:lnTo>
                        <a:pt x="269" y="707"/>
                      </a:lnTo>
                      <a:lnTo>
                        <a:pt x="249" y="677"/>
                      </a:lnTo>
                      <a:lnTo>
                        <a:pt x="256" y="62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4" name="Freeform 311"/>
                <p:cNvSpPr>
                  <a:spLocks/>
                </p:cNvSpPr>
                <p:nvPr/>
              </p:nvSpPr>
              <p:spPr bwMode="auto">
                <a:xfrm>
                  <a:off x="935119" y="3904276"/>
                  <a:ext cx="265138" cy="442767"/>
                </a:xfrm>
                <a:custGeom>
                  <a:avLst/>
                  <a:gdLst>
                    <a:gd name="T0" fmla="*/ 2147483646 w 503"/>
                    <a:gd name="T1" fmla="*/ 2147483646 h 824"/>
                    <a:gd name="T2" fmla="*/ 2147483646 w 503"/>
                    <a:gd name="T3" fmla="*/ 2147483646 h 824"/>
                    <a:gd name="T4" fmla="*/ 2147483646 w 503"/>
                    <a:gd name="T5" fmla="*/ 2147483646 h 824"/>
                    <a:gd name="T6" fmla="*/ 2147483646 w 503"/>
                    <a:gd name="T7" fmla="*/ 2147483646 h 824"/>
                    <a:gd name="T8" fmla="*/ 2147483646 w 503"/>
                    <a:gd name="T9" fmla="*/ 2147483646 h 824"/>
                    <a:gd name="T10" fmla="*/ 2147483646 w 503"/>
                    <a:gd name="T11" fmla="*/ 2147483646 h 824"/>
                    <a:gd name="T12" fmla="*/ 2147483646 w 503"/>
                    <a:gd name="T13" fmla="*/ 2147483646 h 824"/>
                    <a:gd name="T14" fmla="*/ 2147483646 w 503"/>
                    <a:gd name="T15" fmla="*/ 2147483646 h 824"/>
                    <a:gd name="T16" fmla="*/ 2147483646 w 503"/>
                    <a:gd name="T17" fmla="*/ 2147483646 h 824"/>
                    <a:gd name="T18" fmla="*/ 2147483646 w 503"/>
                    <a:gd name="T19" fmla="*/ 2147483646 h 824"/>
                    <a:gd name="T20" fmla="*/ 2147483646 w 503"/>
                    <a:gd name="T21" fmla="*/ 2147483646 h 824"/>
                    <a:gd name="T22" fmla="*/ 2147483646 w 503"/>
                    <a:gd name="T23" fmla="*/ 2147483646 h 824"/>
                    <a:gd name="T24" fmla="*/ 2147483646 w 503"/>
                    <a:gd name="T25" fmla="*/ 2147483646 h 824"/>
                    <a:gd name="T26" fmla="*/ 2147483646 w 503"/>
                    <a:gd name="T27" fmla="*/ 2147483646 h 824"/>
                    <a:gd name="T28" fmla="*/ 2147483646 w 503"/>
                    <a:gd name="T29" fmla="*/ 2147483646 h 824"/>
                    <a:gd name="T30" fmla="*/ 0 w 503"/>
                    <a:gd name="T31" fmla="*/ 2147483646 h 824"/>
                    <a:gd name="T32" fmla="*/ 2147483646 w 503"/>
                    <a:gd name="T33" fmla="*/ 2147483646 h 824"/>
                    <a:gd name="T34" fmla="*/ 2147483646 w 503"/>
                    <a:gd name="T35" fmla="*/ 2147483646 h 824"/>
                    <a:gd name="T36" fmla="*/ 2147483646 w 503"/>
                    <a:gd name="T37" fmla="*/ 2147483646 h 824"/>
                    <a:gd name="T38" fmla="*/ 2147483646 w 503"/>
                    <a:gd name="T39" fmla="*/ 2147483646 h 824"/>
                    <a:gd name="T40" fmla="*/ 2147483646 w 503"/>
                    <a:gd name="T41" fmla="*/ 2147483646 h 824"/>
                    <a:gd name="T42" fmla="*/ 2147483646 w 503"/>
                    <a:gd name="T43" fmla="*/ 2147483646 h 824"/>
                    <a:gd name="T44" fmla="*/ 2147483646 w 503"/>
                    <a:gd name="T45" fmla="*/ 2147483646 h 824"/>
                    <a:gd name="T46" fmla="*/ 2147483646 w 503"/>
                    <a:gd name="T47" fmla="*/ 2147483646 h 824"/>
                    <a:gd name="T48" fmla="*/ 2147483646 w 503"/>
                    <a:gd name="T49" fmla="*/ 2147483646 h 824"/>
                    <a:gd name="T50" fmla="*/ 2147483646 w 503"/>
                    <a:gd name="T51" fmla="*/ 2147483646 h 824"/>
                    <a:gd name="T52" fmla="*/ 2147483646 w 503"/>
                    <a:gd name="T53" fmla="*/ 2147483646 h 824"/>
                    <a:gd name="T54" fmla="*/ 2147483646 w 503"/>
                    <a:gd name="T55" fmla="*/ 2147483646 h 824"/>
                    <a:gd name="T56" fmla="*/ 2147483646 w 503"/>
                    <a:gd name="T57" fmla="*/ 2147483646 h 824"/>
                    <a:gd name="T58" fmla="*/ 2147483646 w 503"/>
                    <a:gd name="T59" fmla="*/ 2147483646 h 824"/>
                    <a:gd name="T60" fmla="*/ 2147483646 w 503"/>
                    <a:gd name="T61" fmla="*/ 2147483646 h 824"/>
                    <a:gd name="T62" fmla="*/ 2147483646 w 503"/>
                    <a:gd name="T63" fmla="*/ 2147483646 h 824"/>
                    <a:gd name="T64" fmla="*/ 2147483646 w 503"/>
                    <a:gd name="T65" fmla="*/ 2147483646 h 824"/>
                    <a:gd name="T66" fmla="*/ 2147483646 w 503"/>
                    <a:gd name="T67" fmla="*/ 2147483646 h 824"/>
                    <a:gd name="T68" fmla="*/ 2147483646 w 503"/>
                    <a:gd name="T69" fmla="*/ 2147483646 h 824"/>
                    <a:gd name="T70" fmla="*/ 2147483646 w 503"/>
                    <a:gd name="T71" fmla="*/ 2147483646 h 824"/>
                    <a:gd name="T72" fmla="*/ 2147483646 w 503"/>
                    <a:gd name="T73" fmla="*/ 2147483646 h 824"/>
                    <a:gd name="T74" fmla="*/ 2147483646 w 503"/>
                    <a:gd name="T75" fmla="*/ 2147483646 h 824"/>
                    <a:gd name="T76" fmla="*/ 2147483646 w 503"/>
                    <a:gd name="T77" fmla="*/ 2147483646 h 824"/>
                    <a:gd name="T78" fmla="*/ 2147483646 w 503"/>
                    <a:gd name="T79" fmla="*/ 2147483646 h 824"/>
                    <a:gd name="T80" fmla="*/ 2147483646 w 503"/>
                    <a:gd name="T81" fmla="*/ 2147483646 h 824"/>
                    <a:gd name="T82" fmla="*/ 2147483646 w 503"/>
                    <a:gd name="T83" fmla="*/ 2147483646 h 824"/>
                    <a:gd name="T84" fmla="*/ 2147483646 w 503"/>
                    <a:gd name="T85" fmla="*/ 2147483646 h 824"/>
                    <a:gd name="T86" fmla="*/ 2147483646 w 503"/>
                    <a:gd name="T87" fmla="*/ 2147483646 h 824"/>
                    <a:gd name="T88" fmla="*/ 2147483646 w 503"/>
                    <a:gd name="T89" fmla="*/ 2147483646 h 824"/>
                    <a:gd name="T90" fmla="*/ 2147483646 w 503"/>
                    <a:gd name="T91" fmla="*/ 2147483646 h 82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3"/>
                    <a:gd name="T139" fmla="*/ 0 h 824"/>
                    <a:gd name="T140" fmla="*/ 503 w 503"/>
                    <a:gd name="T141" fmla="*/ 824 h 82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3" h="824">
                      <a:moveTo>
                        <a:pt x="248" y="25"/>
                      </a:moveTo>
                      <a:lnTo>
                        <a:pt x="252" y="66"/>
                      </a:lnTo>
                      <a:lnTo>
                        <a:pt x="242" y="76"/>
                      </a:lnTo>
                      <a:lnTo>
                        <a:pt x="275" y="149"/>
                      </a:lnTo>
                      <a:lnTo>
                        <a:pt x="245" y="169"/>
                      </a:lnTo>
                      <a:lnTo>
                        <a:pt x="233" y="200"/>
                      </a:lnTo>
                      <a:lnTo>
                        <a:pt x="229" y="288"/>
                      </a:lnTo>
                      <a:lnTo>
                        <a:pt x="239" y="303"/>
                      </a:lnTo>
                      <a:lnTo>
                        <a:pt x="311" y="320"/>
                      </a:lnTo>
                      <a:lnTo>
                        <a:pt x="311" y="335"/>
                      </a:lnTo>
                      <a:lnTo>
                        <a:pt x="250" y="330"/>
                      </a:lnTo>
                      <a:lnTo>
                        <a:pt x="215" y="432"/>
                      </a:lnTo>
                      <a:lnTo>
                        <a:pt x="225" y="447"/>
                      </a:lnTo>
                      <a:lnTo>
                        <a:pt x="214" y="464"/>
                      </a:lnTo>
                      <a:lnTo>
                        <a:pt x="229" y="479"/>
                      </a:lnTo>
                      <a:lnTo>
                        <a:pt x="223" y="515"/>
                      </a:lnTo>
                      <a:lnTo>
                        <a:pt x="208" y="510"/>
                      </a:lnTo>
                      <a:lnTo>
                        <a:pt x="196" y="520"/>
                      </a:lnTo>
                      <a:lnTo>
                        <a:pt x="181" y="510"/>
                      </a:lnTo>
                      <a:lnTo>
                        <a:pt x="145" y="520"/>
                      </a:lnTo>
                      <a:lnTo>
                        <a:pt x="140" y="530"/>
                      </a:lnTo>
                      <a:lnTo>
                        <a:pt x="120" y="509"/>
                      </a:lnTo>
                      <a:lnTo>
                        <a:pt x="79" y="498"/>
                      </a:lnTo>
                      <a:lnTo>
                        <a:pt x="77" y="514"/>
                      </a:lnTo>
                      <a:lnTo>
                        <a:pt x="98" y="544"/>
                      </a:lnTo>
                      <a:lnTo>
                        <a:pt x="86" y="549"/>
                      </a:lnTo>
                      <a:lnTo>
                        <a:pt x="86" y="581"/>
                      </a:lnTo>
                      <a:lnTo>
                        <a:pt x="106" y="597"/>
                      </a:lnTo>
                      <a:lnTo>
                        <a:pt x="75" y="607"/>
                      </a:lnTo>
                      <a:lnTo>
                        <a:pt x="69" y="632"/>
                      </a:lnTo>
                      <a:lnTo>
                        <a:pt x="11" y="648"/>
                      </a:lnTo>
                      <a:lnTo>
                        <a:pt x="0" y="673"/>
                      </a:lnTo>
                      <a:lnTo>
                        <a:pt x="51" y="695"/>
                      </a:lnTo>
                      <a:lnTo>
                        <a:pt x="71" y="725"/>
                      </a:lnTo>
                      <a:lnTo>
                        <a:pt x="44" y="731"/>
                      </a:lnTo>
                      <a:lnTo>
                        <a:pt x="39" y="746"/>
                      </a:lnTo>
                      <a:lnTo>
                        <a:pt x="48" y="780"/>
                      </a:lnTo>
                      <a:lnTo>
                        <a:pt x="62" y="759"/>
                      </a:lnTo>
                      <a:lnTo>
                        <a:pt x="70" y="761"/>
                      </a:lnTo>
                      <a:lnTo>
                        <a:pt x="69" y="770"/>
                      </a:lnTo>
                      <a:lnTo>
                        <a:pt x="76" y="762"/>
                      </a:lnTo>
                      <a:lnTo>
                        <a:pt x="74" y="775"/>
                      </a:lnTo>
                      <a:lnTo>
                        <a:pt x="84" y="762"/>
                      </a:lnTo>
                      <a:lnTo>
                        <a:pt x="93" y="743"/>
                      </a:lnTo>
                      <a:lnTo>
                        <a:pt x="98" y="757"/>
                      </a:lnTo>
                      <a:lnTo>
                        <a:pt x="107" y="743"/>
                      </a:lnTo>
                      <a:lnTo>
                        <a:pt x="108" y="719"/>
                      </a:lnTo>
                      <a:lnTo>
                        <a:pt x="127" y="717"/>
                      </a:lnTo>
                      <a:lnTo>
                        <a:pt x="126" y="764"/>
                      </a:lnTo>
                      <a:lnTo>
                        <a:pt x="160" y="769"/>
                      </a:lnTo>
                      <a:lnTo>
                        <a:pt x="165" y="779"/>
                      </a:lnTo>
                      <a:lnTo>
                        <a:pt x="182" y="787"/>
                      </a:lnTo>
                      <a:lnTo>
                        <a:pt x="196" y="797"/>
                      </a:lnTo>
                      <a:lnTo>
                        <a:pt x="210" y="789"/>
                      </a:lnTo>
                      <a:lnTo>
                        <a:pt x="271" y="797"/>
                      </a:lnTo>
                      <a:lnTo>
                        <a:pt x="267" y="824"/>
                      </a:lnTo>
                      <a:lnTo>
                        <a:pt x="285" y="813"/>
                      </a:lnTo>
                      <a:lnTo>
                        <a:pt x="279" y="808"/>
                      </a:lnTo>
                      <a:lnTo>
                        <a:pt x="310" y="777"/>
                      </a:lnTo>
                      <a:lnTo>
                        <a:pt x="301" y="815"/>
                      </a:lnTo>
                      <a:lnTo>
                        <a:pt x="311" y="803"/>
                      </a:lnTo>
                      <a:lnTo>
                        <a:pt x="313" y="812"/>
                      </a:lnTo>
                      <a:lnTo>
                        <a:pt x="347" y="811"/>
                      </a:lnTo>
                      <a:lnTo>
                        <a:pt x="384" y="794"/>
                      </a:lnTo>
                      <a:lnTo>
                        <a:pt x="390" y="783"/>
                      </a:lnTo>
                      <a:lnTo>
                        <a:pt x="378" y="715"/>
                      </a:lnTo>
                      <a:lnTo>
                        <a:pt x="370" y="708"/>
                      </a:lnTo>
                      <a:lnTo>
                        <a:pt x="372" y="694"/>
                      </a:lnTo>
                      <a:lnTo>
                        <a:pt x="380" y="694"/>
                      </a:lnTo>
                      <a:lnTo>
                        <a:pt x="384" y="668"/>
                      </a:lnTo>
                      <a:lnTo>
                        <a:pt x="406" y="672"/>
                      </a:lnTo>
                      <a:lnTo>
                        <a:pt x="417" y="704"/>
                      </a:lnTo>
                      <a:lnTo>
                        <a:pt x="440" y="715"/>
                      </a:lnTo>
                      <a:lnTo>
                        <a:pt x="480" y="620"/>
                      </a:lnTo>
                      <a:lnTo>
                        <a:pt x="502" y="516"/>
                      </a:lnTo>
                      <a:lnTo>
                        <a:pt x="503" y="468"/>
                      </a:lnTo>
                      <a:lnTo>
                        <a:pt x="445" y="367"/>
                      </a:lnTo>
                      <a:lnTo>
                        <a:pt x="418" y="379"/>
                      </a:lnTo>
                      <a:lnTo>
                        <a:pt x="423" y="334"/>
                      </a:lnTo>
                      <a:lnTo>
                        <a:pt x="484" y="275"/>
                      </a:lnTo>
                      <a:lnTo>
                        <a:pt x="456" y="173"/>
                      </a:lnTo>
                      <a:lnTo>
                        <a:pt x="487" y="155"/>
                      </a:lnTo>
                      <a:lnTo>
                        <a:pt x="468" y="101"/>
                      </a:lnTo>
                      <a:lnTo>
                        <a:pt x="474" y="80"/>
                      </a:lnTo>
                      <a:lnTo>
                        <a:pt x="454" y="38"/>
                      </a:lnTo>
                      <a:lnTo>
                        <a:pt x="438" y="43"/>
                      </a:lnTo>
                      <a:lnTo>
                        <a:pt x="350" y="42"/>
                      </a:lnTo>
                      <a:lnTo>
                        <a:pt x="352" y="27"/>
                      </a:lnTo>
                      <a:lnTo>
                        <a:pt x="326" y="11"/>
                      </a:lnTo>
                      <a:lnTo>
                        <a:pt x="315" y="32"/>
                      </a:lnTo>
                      <a:lnTo>
                        <a:pt x="301" y="0"/>
                      </a:lnTo>
                      <a:lnTo>
                        <a:pt x="275" y="5"/>
                      </a:lnTo>
                      <a:lnTo>
                        <a:pt x="248" y="2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5" name="Freeform 316"/>
                <p:cNvSpPr>
                  <a:spLocks/>
                </p:cNvSpPr>
                <p:nvPr/>
              </p:nvSpPr>
              <p:spPr bwMode="auto">
                <a:xfrm>
                  <a:off x="461999" y="4131214"/>
                  <a:ext cx="176230" cy="150764"/>
                </a:xfrm>
                <a:custGeom>
                  <a:avLst/>
                  <a:gdLst>
                    <a:gd name="T0" fmla="*/ 2147483646 w 335"/>
                    <a:gd name="T1" fmla="*/ 2147483646 h 277"/>
                    <a:gd name="T2" fmla="*/ 2147483646 w 335"/>
                    <a:gd name="T3" fmla="*/ 2147483646 h 277"/>
                    <a:gd name="T4" fmla="*/ 2147483646 w 335"/>
                    <a:gd name="T5" fmla="*/ 2147483646 h 277"/>
                    <a:gd name="T6" fmla="*/ 2147483646 w 335"/>
                    <a:gd name="T7" fmla="*/ 2147483646 h 277"/>
                    <a:gd name="T8" fmla="*/ 0 w 335"/>
                    <a:gd name="T9" fmla="*/ 2147483646 h 277"/>
                    <a:gd name="T10" fmla="*/ 2147483646 w 335"/>
                    <a:gd name="T11" fmla="*/ 2147483646 h 277"/>
                    <a:gd name="T12" fmla="*/ 2147483646 w 335"/>
                    <a:gd name="T13" fmla="*/ 0 h 277"/>
                    <a:gd name="T14" fmla="*/ 2147483646 w 335"/>
                    <a:gd name="T15" fmla="*/ 2147483646 h 277"/>
                    <a:gd name="T16" fmla="*/ 2147483646 w 335"/>
                    <a:gd name="T17" fmla="*/ 2147483646 h 277"/>
                    <a:gd name="T18" fmla="*/ 2147483646 w 335"/>
                    <a:gd name="T19" fmla="*/ 2147483646 h 277"/>
                    <a:gd name="T20" fmla="*/ 2147483646 w 335"/>
                    <a:gd name="T21" fmla="*/ 2147483646 h 277"/>
                    <a:gd name="T22" fmla="*/ 2147483646 w 335"/>
                    <a:gd name="T23" fmla="*/ 2147483646 h 277"/>
                    <a:gd name="T24" fmla="*/ 2147483646 w 335"/>
                    <a:gd name="T25" fmla="*/ 2147483646 h 277"/>
                    <a:gd name="T26" fmla="*/ 2147483646 w 335"/>
                    <a:gd name="T27" fmla="*/ 2147483646 h 277"/>
                    <a:gd name="T28" fmla="*/ 2147483646 w 335"/>
                    <a:gd name="T29" fmla="*/ 2147483646 h 277"/>
                    <a:gd name="T30" fmla="*/ 2147483646 w 335"/>
                    <a:gd name="T31" fmla="*/ 2147483646 h 277"/>
                    <a:gd name="T32" fmla="*/ 2147483646 w 335"/>
                    <a:gd name="T33" fmla="*/ 2147483646 h 277"/>
                    <a:gd name="T34" fmla="*/ 2147483646 w 335"/>
                    <a:gd name="T35" fmla="*/ 2147483646 h 277"/>
                    <a:gd name="T36" fmla="*/ 2147483646 w 335"/>
                    <a:gd name="T37" fmla="*/ 2147483646 h 277"/>
                    <a:gd name="T38" fmla="*/ 2147483646 w 335"/>
                    <a:gd name="T39" fmla="*/ 2147483646 h 277"/>
                    <a:gd name="T40" fmla="*/ 2147483646 w 335"/>
                    <a:gd name="T41" fmla="*/ 2147483646 h 277"/>
                    <a:gd name="T42" fmla="*/ 2147483646 w 335"/>
                    <a:gd name="T43" fmla="*/ 2147483646 h 277"/>
                    <a:gd name="T44" fmla="*/ 2147483646 w 335"/>
                    <a:gd name="T45" fmla="*/ 2147483646 h 277"/>
                    <a:gd name="T46" fmla="*/ 2147483646 w 335"/>
                    <a:gd name="T47" fmla="*/ 2147483646 h 277"/>
                    <a:gd name="T48" fmla="*/ 2147483646 w 335"/>
                    <a:gd name="T49" fmla="*/ 2147483646 h 277"/>
                    <a:gd name="T50" fmla="*/ 2147483646 w 335"/>
                    <a:gd name="T51" fmla="*/ 2147483646 h 277"/>
                    <a:gd name="T52" fmla="*/ 2147483646 w 335"/>
                    <a:gd name="T53" fmla="*/ 2147483646 h 277"/>
                    <a:gd name="T54" fmla="*/ 2147483646 w 335"/>
                    <a:gd name="T55" fmla="*/ 2147483646 h 277"/>
                    <a:gd name="T56" fmla="*/ 2147483646 w 335"/>
                    <a:gd name="T57" fmla="*/ 2147483646 h 277"/>
                    <a:gd name="T58" fmla="*/ 2147483646 w 335"/>
                    <a:gd name="T59" fmla="*/ 2147483646 h 277"/>
                    <a:gd name="T60" fmla="*/ 2147483646 w 335"/>
                    <a:gd name="T61" fmla="*/ 2147483646 h 277"/>
                    <a:gd name="T62" fmla="*/ 2147483646 w 335"/>
                    <a:gd name="T63" fmla="*/ 2147483646 h 277"/>
                    <a:gd name="T64" fmla="*/ 2147483646 w 335"/>
                    <a:gd name="T65" fmla="*/ 2147483646 h 2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277"/>
                    <a:gd name="T101" fmla="*/ 335 w 335"/>
                    <a:gd name="T102" fmla="*/ 277 h 2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277">
                      <a:moveTo>
                        <a:pt x="49" y="216"/>
                      </a:moveTo>
                      <a:lnTo>
                        <a:pt x="40" y="178"/>
                      </a:lnTo>
                      <a:lnTo>
                        <a:pt x="38" y="118"/>
                      </a:lnTo>
                      <a:lnTo>
                        <a:pt x="15" y="65"/>
                      </a:lnTo>
                      <a:lnTo>
                        <a:pt x="0" y="42"/>
                      </a:lnTo>
                      <a:lnTo>
                        <a:pt x="17" y="21"/>
                      </a:lnTo>
                      <a:lnTo>
                        <a:pt x="61" y="0"/>
                      </a:lnTo>
                      <a:lnTo>
                        <a:pt x="97" y="12"/>
                      </a:lnTo>
                      <a:lnTo>
                        <a:pt x="118" y="1"/>
                      </a:lnTo>
                      <a:lnTo>
                        <a:pt x="149" y="17"/>
                      </a:lnTo>
                      <a:lnTo>
                        <a:pt x="215" y="44"/>
                      </a:lnTo>
                      <a:lnTo>
                        <a:pt x="204" y="74"/>
                      </a:lnTo>
                      <a:lnTo>
                        <a:pt x="237" y="89"/>
                      </a:lnTo>
                      <a:lnTo>
                        <a:pt x="253" y="124"/>
                      </a:lnTo>
                      <a:lnTo>
                        <a:pt x="275" y="126"/>
                      </a:lnTo>
                      <a:lnTo>
                        <a:pt x="299" y="147"/>
                      </a:lnTo>
                      <a:lnTo>
                        <a:pt x="304" y="169"/>
                      </a:lnTo>
                      <a:lnTo>
                        <a:pt x="335" y="189"/>
                      </a:lnTo>
                      <a:lnTo>
                        <a:pt x="298" y="199"/>
                      </a:lnTo>
                      <a:lnTo>
                        <a:pt x="281" y="209"/>
                      </a:lnTo>
                      <a:lnTo>
                        <a:pt x="287" y="225"/>
                      </a:lnTo>
                      <a:lnTo>
                        <a:pt x="243" y="277"/>
                      </a:lnTo>
                      <a:lnTo>
                        <a:pt x="224" y="271"/>
                      </a:lnTo>
                      <a:lnTo>
                        <a:pt x="230" y="253"/>
                      </a:lnTo>
                      <a:lnTo>
                        <a:pt x="225" y="235"/>
                      </a:lnTo>
                      <a:lnTo>
                        <a:pt x="181" y="257"/>
                      </a:lnTo>
                      <a:lnTo>
                        <a:pt x="155" y="250"/>
                      </a:lnTo>
                      <a:lnTo>
                        <a:pt x="156" y="220"/>
                      </a:lnTo>
                      <a:lnTo>
                        <a:pt x="120" y="225"/>
                      </a:lnTo>
                      <a:lnTo>
                        <a:pt x="114" y="235"/>
                      </a:lnTo>
                      <a:lnTo>
                        <a:pt x="62" y="240"/>
                      </a:lnTo>
                      <a:lnTo>
                        <a:pt x="60" y="225"/>
                      </a:lnTo>
                      <a:lnTo>
                        <a:pt x="49" y="21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6" name="Freeform 317"/>
                <p:cNvSpPr>
                  <a:spLocks/>
                </p:cNvSpPr>
                <p:nvPr/>
              </p:nvSpPr>
              <p:spPr bwMode="auto">
                <a:xfrm>
                  <a:off x="396906" y="3985211"/>
                  <a:ext cx="177817" cy="169807"/>
                </a:xfrm>
                <a:custGeom>
                  <a:avLst/>
                  <a:gdLst>
                    <a:gd name="T0" fmla="*/ 2147483646 w 337"/>
                    <a:gd name="T1" fmla="*/ 2147483646 h 317"/>
                    <a:gd name="T2" fmla="*/ 2147483646 w 337"/>
                    <a:gd name="T3" fmla="*/ 2147483646 h 317"/>
                    <a:gd name="T4" fmla="*/ 2147483646 w 337"/>
                    <a:gd name="T5" fmla="*/ 2147483646 h 317"/>
                    <a:gd name="T6" fmla="*/ 2147483646 w 337"/>
                    <a:gd name="T7" fmla="*/ 2147483646 h 317"/>
                    <a:gd name="T8" fmla="*/ 2147483646 w 337"/>
                    <a:gd name="T9" fmla="*/ 2147483646 h 317"/>
                    <a:gd name="T10" fmla="*/ 2147483646 w 337"/>
                    <a:gd name="T11" fmla="*/ 2147483646 h 317"/>
                    <a:gd name="T12" fmla="*/ 2147483646 w 337"/>
                    <a:gd name="T13" fmla="*/ 2147483646 h 317"/>
                    <a:gd name="T14" fmla="*/ 2147483646 w 337"/>
                    <a:gd name="T15" fmla="*/ 2147483646 h 317"/>
                    <a:gd name="T16" fmla="*/ 2147483646 w 337"/>
                    <a:gd name="T17" fmla="*/ 2147483646 h 317"/>
                    <a:gd name="T18" fmla="*/ 2147483646 w 337"/>
                    <a:gd name="T19" fmla="*/ 2147483646 h 317"/>
                    <a:gd name="T20" fmla="*/ 2147483646 w 337"/>
                    <a:gd name="T21" fmla="*/ 2147483646 h 317"/>
                    <a:gd name="T22" fmla="*/ 2147483646 w 337"/>
                    <a:gd name="T23" fmla="*/ 2147483646 h 317"/>
                    <a:gd name="T24" fmla="*/ 2147483646 w 337"/>
                    <a:gd name="T25" fmla="*/ 2147483646 h 317"/>
                    <a:gd name="T26" fmla="*/ 2147483646 w 337"/>
                    <a:gd name="T27" fmla="*/ 2147483646 h 317"/>
                    <a:gd name="T28" fmla="*/ 2147483646 w 337"/>
                    <a:gd name="T29" fmla="*/ 2147483646 h 317"/>
                    <a:gd name="T30" fmla="*/ 2147483646 w 337"/>
                    <a:gd name="T31" fmla="*/ 2147483646 h 317"/>
                    <a:gd name="T32" fmla="*/ 2147483646 w 337"/>
                    <a:gd name="T33" fmla="*/ 2147483646 h 317"/>
                    <a:gd name="T34" fmla="*/ 2147483646 w 337"/>
                    <a:gd name="T35" fmla="*/ 2147483646 h 317"/>
                    <a:gd name="T36" fmla="*/ 2147483646 w 337"/>
                    <a:gd name="T37" fmla="*/ 2147483646 h 317"/>
                    <a:gd name="T38" fmla="*/ 2147483646 w 337"/>
                    <a:gd name="T39" fmla="*/ 2147483646 h 317"/>
                    <a:gd name="T40" fmla="*/ 2147483646 w 337"/>
                    <a:gd name="T41" fmla="*/ 2147483646 h 317"/>
                    <a:gd name="T42" fmla="*/ 2147483646 w 337"/>
                    <a:gd name="T43" fmla="*/ 2147483646 h 317"/>
                    <a:gd name="T44" fmla="*/ 2147483646 w 337"/>
                    <a:gd name="T45" fmla="*/ 2147483646 h 317"/>
                    <a:gd name="T46" fmla="*/ 2147483646 w 337"/>
                    <a:gd name="T47" fmla="*/ 2147483646 h 317"/>
                    <a:gd name="T48" fmla="*/ 2147483646 w 337"/>
                    <a:gd name="T49" fmla="*/ 2147483646 h 317"/>
                    <a:gd name="T50" fmla="*/ 2147483646 w 337"/>
                    <a:gd name="T51" fmla="*/ 2147483646 h 317"/>
                    <a:gd name="T52" fmla="*/ 2147483646 w 337"/>
                    <a:gd name="T53" fmla="*/ 2147483646 h 317"/>
                    <a:gd name="T54" fmla="*/ 2147483646 w 337"/>
                    <a:gd name="T55" fmla="*/ 2147483646 h 317"/>
                    <a:gd name="T56" fmla="*/ 2147483646 w 337"/>
                    <a:gd name="T57" fmla="*/ 2147483646 h 317"/>
                    <a:gd name="T58" fmla="*/ 2147483646 w 337"/>
                    <a:gd name="T59" fmla="*/ 2147483646 h 317"/>
                    <a:gd name="T60" fmla="*/ 2147483646 w 337"/>
                    <a:gd name="T61" fmla="*/ 0 h 317"/>
                    <a:gd name="T62" fmla="*/ 2147483646 w 337"/>
                    <a:gd name="T63" fmla="*/ 2147483646 h 317"/>
                    <a:gd name="T64" fmla="*/ 2147483646 w 337"/>
                    <a:gd name="T65" fmla="*/ 2147483646 h 317"/>
                    <a:gd name="T66" fmla="*/ 2147483646 w 337"/>
                    <a:gd name="T67" fmla="*/ 2147483646 h 317"/>
                    <a:gd name="T68" fmla="*/ 2147483646 w 337"/>
                    <a:gd name="T69" fmla="*/ 2147483646 h 317"/>
                    <a:gd name="T70" fmla="*/ 0 w 337"/>
                    <a:gd name="T71" fmla="*/ 2147483646 h 317"/>
                    <a:gd name="T72" fmla="*/ 2147483646 w 337"/>
                    <a:gd name="T73" fmla="*/ 2147483646 h 317"/>
                    <a:gd name="T74" fmla="*/ 2147483646 w 337"/>
                    <a:gd name="T75" fmla="*/ 2147483646 h 317"/>
                    <a:gd name="T76" fmla="*/ 2147483646 w 337"/>
                    <a:gd name="T77" fmla="*/ 2147483646 h 317"/>
                    <a:gd name="T78" fmla="*/ 2147483646 w 337"/>
                    <a:gd name="T79" fmla="*/ 2147483646 h 317"/>
                    <a:gd name="T80" fmla="*/ 2147483646 w 337"/>
                    <a:gd name="T81" fmla="*/ 2147483646 h 317"/>
                    <a:gd name="T82" fmla="*/ 2147483646 w 337"/>
                    <a:gd name="T83" fmla="*/ 2147483646 h 317"/>
                    <a:gd name="T84" fmla="*/ 2147483646 w 337"/>
                    <a:gd name="T85" fmla="*/ 2147483646 h 3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37"/>
                    <a:gd name="T130" fmla="*/ 0 h 317"/>
                    <a:gd name="T131" fmla="*/ 337 w 337"/>
                    <a:gd name="T132" fmla="*/ 317 h 3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37" h="317">
                      <a:moveTo>
                        <a:pt x="139" y="296"/>
                      </a:moveTo>
                      <a:lnTo>
                        <a:pt x="183" y="275"/>
                      </a:lnTo>
                      <a:lnTo>
                        <a:pt x="219" y="287"/>
                      </a:lnTo>
                      <a:lnTo>
                        <a:pt x="240" y="276"/>
                      </a:lnTo>
                      <a:lnTo>
                        <a:pt x="240" y="260"/>
                      </a:lnTo>
                      <a:lnTo>
                        <a:pt x="256" y="266"/>
                      </a:lnTo>
                      <a:lnTo>
                        <a:pt x="272" y="256"/>
                      </a:lnTo>
                      <a:lnTo>
                        <a:pt x="267" y="245"/>
                      </a:lnTo>
                      <a:lnTo>
                        <a:pt x="272" y="229"/>
                      </a:lnTo>
                      <a:lnTo>
                        <a:pt x="247" y="224"/>
                      </a:lnTo>
                      <a:lnTo>
                        <a:pt x="248" y="199"/>
                      </a:lnTo>
                      <a:lnTo>
                        <a:pt x="238" y="182"/>
                      </a:lnTo>
                      <a:lnTo>
                        <a:pt x="264" y="177"/>
                      </a:lnTo>
                      <a:lnTo>
                        <a:pt x="290" y="178"/>
                      </a:lnTo>
                      <a:lnTo>
                        <a:pt x="321" y="199"/>
                      </a:lnTo>
                      <a:lnTo>
                        <a:pt x="337" y="178"/>
                      </a:lnTo>
                      <a:lnTo>
                        <a:pt x="322" y="168"/>
                      </a:lnTo>
                      <a:lnTo>
                        <a:pt x="307" y="162"/>
                      </a:lnTo>
                      <a:lnTo>
                        <a:pt x="296" y="136"/>
                      </a:lnTo>
                      <a:lnTo>
                        <a:pt x="287" y="121"/>
                      </a:lnTo>
                      <a:lnTo>
                        <a:pt x="287" y="106"/>
                      </a:lnTo>
                      <a:lnTo>
                        <a:pt x="294" y="79"/>
                      </a:lnTo>
                      <a:lnTo>
                        <a:pt x="273" y="64"/>
                      </a:lnTo>
                      <a:lnTo>
                        <a:pt x="226" y="69"/>
                      </a:lnTo>
                      <a:lnTo>
                        <a:pt x="206" y="79"/>
                      </a:lnTo>
                      <a:lnTo>
                        <a:pt x="174" y="74"/>
                      </a:lnTo>
                      <a:lnTo>
                        <a:pt x="164" y="84"/>
                      </a:lnTo>
                      <a:lnTo>
                        <a:pt x="133" y="67"/>
                      </a:lnTo>
                      <a:lnTo>
                        <a:pt x="133" y="47"/>
                      </a:lnTo>
                      <a:lnTo>
                        <a:pt x="119" y="6"/>
                      </a:lnTo>
                      <a:lnTo>
                        <a:pt x="109" y="0"/>
                      </a:lnTo>
                      <a:lnTo>
                        <a:pt x="87" y="27"/>
                      </a:lnTo>
                      <a:lnTo>
                        <a:pt x="77" y="15"/>
                      </a:lnTo>
                      <a:lnTo>
                        <a:pt x="60" y="32"/>
                      </a:lnTo>
                      <a:lnTo>
                        <a:pt x="25" y="30"/>
                      </a:lnTo>
                      <a:lnTo>
                        <a:pt x="0" y="60"/>
                      </a:lnTo>
                      <a:lnTo>
                        <a:pt x="12" y="93"/>
                      </a:lnTo>
                      <a:lnTo>
                        <a:pt x="7" y="120"/>
                      </a:lnTo>
                      <a:lnTo>
                        <a:pt x="44" y="187"/>
                      </a:lnTo>
                      <a:lnTo>
                        <a:pt x="51" y="227"/>
                      </a:lnTo>
                      <a:lnTo>
                        <a:pt x="90" y="283"/>
                      </a:lnTo>
                      <a:lnTo>
                        <a:pt x="122" y="317"/>
                      </a:lnTo>
                      <a:lnTo>
                        <a:pt x="139" y="29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7" name="Freeform 318"/>
                <p:cNvSpPr>
                  <a:spLocks/>
                </p:cNvSpPr>
                <p:nvPr/>
              </p:nvSpPr>
              <p:spPr bwMode="auto">
                <a:xfrm>
                  <a:off x="522330" y="3858254"/>
                  <a:ext cx="290540" cy="452289"/>
                </a:xfrm>
                <a:custGeom>
                  <a:avLst/>
                  <a:gdLst>
                    <a:gd name="T0" fmla="*/ 2147483646 w 549"/>
                    <a:gd name="T1" fmla="*/ 2147483646 h 841"/>
                    <a:gd name="T2" fmla="*/ 2147483646 w 549"/>
                    <a:gd name="T3" fmla="*/ 2147483646 h 841"/>
                    <a:gd name="T4" fmla="*/ 2147483646 w 549"/>
                    <a:gd name="T5" fmla="*/ 2147483646 h 841"/>
                    <a:gd name="T6" fmla="*/ 2147483646 w 549"/>
                    <a:gd name="T7" fmla="*/ 2147483646 h 841"/>
                    <a:gd name="T8" fmla="*/ 2147483646 w 549"/>
                    <a:gd name="T9" fmla="*/ 2147483646 h 841"/>
                    <a:gd name="T10" fmla="*/ 2147483646 w 549"/>
                    <a:gd name="T11" fmla="*/ 2147483646 h 841"/>
                    <a:gd name="T12" fmla="*/ 2147483646 w 549"/>
                    <a:gd name="T13" fmla="*/ 2147483646 h 841"/>
                    <a:gd name="T14" fmla="*/ 2147483646 w 549"/>
                    <a:gd name="T15" fmla="*/ 2147483646 h 841"/>
                    <a:gd name="T16" fmla="*/ 2147483646 w 549"/>
                    <a:gd name="T17" fmla="*/ 0 h 841"/>
                    <a:gd name="T18" fmla="*/ 2147483646 w 549"/>
                    <a:gd name="T19" fmla="*/ 2147483646 h 841"/>
                    <a:gd name="T20" fmla="*/ 2147483646 w 549"/>
                    <a:gd name="T21" fmla="*/ 2147483646 h 841"/>
                    <a:gd name="T22" fmla="*/ 2147483646 w 549"/>
                    <a:gd name="T23" fmla="*/ 2147483646 h 841"/>
                    <a:gd name="T24" fmla="*/ 2147483646 w 549"/>
                    <a:gd name="T25" fmla="*/ 2147483646 h 841"/>
                    <a:gd name="T26" fmla="*/ 2147483646 w 549"/>
                    <a:gd name="T27" fmla="*/ 2147483646 h 841"/>
                    <a:gd name="T28" fmla="*/ 2147483646 w 549"/>
                    <a:gd name="T29" fmla="*/ 2147483646 h 841"/>
                    <a:gd name="T30" fmla="*/ 2147483646 w 549"/>
                    <a:gd name="T31" fmla="*/ 2147483646 h 841"/>
                    <a:gd name="T32" fmla="*/ 2147483646 w 549"/>
                    <a:gd name="T33" fmla="*/ 2147483646 h 841"/>
                    <a:gd name="T34" fmla="*/ 2147483646 w 549"/>
                    <a:gd name="T35" fmla="*/ 2147483646 h 841"/>
                    <a:gd name="T36" fmla="*/ 2147483646 w 549"/>
                    <a:gd name="T37" fmla="*/ 2147483646 h 841"/>
                    <a:gd name="T38" fmla="*/ 2147483646 w 549"/>
                    <a:gd name="T39" fmla="*/ 2147483646 h 841"/>
                    <a:gd name="T40" fmla="*/ 2147483646 w 549"/>
                    <a:gd name="T41" fmla="*/ 2147483646 h 841"/>
                    <a:gd name="T42" fmla="*/ 2147483646 w 549"/>
                    <a:gd name="T43" fmla="*/ 2147483646 h 841"/>
                    <a:gd name="T44" fmla="*/ 2147483646 w 549"/>
                    <a:gd name="T45" fmla="*/ 2147483646 h 841"/>
                    <a:gd name="T46" fmla="*/ 2147483646 w 549"/>
                    <a:gd name="T47" fmla="*/ 2147483646 h 841"/>
                    <a:gd name="T48" fmla="*/ 2147483646 w 549"/>
                    <a:gd name="T49" fmla="*/ 2147483646 h 841"/>
                    <a:gd name="T50" fmla="*/ 2147483646 w 549"/>
                    <a:gd name="T51" fmla="*/ 2147483646 h 841"/>
                    <a:gd name="T52" fmla="*/ 2147483646 w 549"/>
                    <a:gd name="T53" fmla="*/ 2147483646 h 841"/>
                    <a:gd name="T54" fmla="*/ 2147483646 w 549"/>
                    <a:gd name="T55" fmla="*/ 2147483646 h 841"/>
                    <a:gd name="T56" fmla="*/ 2147483646 w 549"/>
                    <a:gd name="T57" fmla="*/ 2147483646 h 841"/>
                    <a:gd name="T58" fmla="*/ 2147483646 w 549"/>
                    <a:gd name="T59" fmla="*/ 2147483646 h 841"/>
                    <a:gd name="T60" fmla="*/ 2147483646 w 549"/>
                    <a:gd name="T61" fmla="*/ 2147483646 h 841"/>
                    <a:gd name="T62" fmla="*/ 2147483646 w 549"/>
                    <a:gd name="T63" fmla="*/ 2147483646 h 841"/>
                    <a:gd name="T64" fmla="*/ 2147483646 w 549"/>
                    <a:gd name="T65" fmla="*/ 2147483646 h 841"/>
                    <a:gd name="T66" fmla="*/ 2147483646 w 549"/>
                    <a:gd name="T67" fmla="*/ 2147483646 h 841"/>
                    <a:gd name="T68" fmla="*/ 2147483646 w 549"/>
                    <a:gd name="T69" fmla="*/ 2147483646 h 841"/>
                    <a:gd name="T70" fmla="*/ 2147483646 w 549"/>
                    <a:gd name="T71" fmla="*/ 2147483646 h 841"/>
                    <a:gd name="T72" fmla="*/ 2147483646 w 549"/>
                    <a:gd name="T73" fmla="*/ 2147483646 h 841"/>
                    <a:gd name="T74" fmla="*/ 2147483646 w 549"/>
                    <a:gd name="T75" fmla="*/ 2147483646 h 841"/>
                    <a:gd name="T76" fmla="*/ 2147483646 w 549"/>
                    <a:gd name="T77" fmla="*/ 2147483646 h 841"/>
                    <a:gd name="T78" fmla="*/ 2147483646 w 549"/>
                    <a:gd name="T79" fmla="*/ 2147483646 h 841"/>
                    <a:gd name="T80" fmla="*/ 2147483646 w 549"/>
                    <a:gd name="T81" fmla="*/ 2147483646 h 841"/>
                    <a:gd name="T82" fmla="*/ 2147483646 w 549"/>
                    <a:gd name="T83" fmla="*/ 2147483646 h 841"/>
                    <a:gd name="T84" fmla="*/ 2147483646 w 549"/>
                    <a:gd name="T85" fmla="*/ 2147483646 h 841"/>
                    <a:gd name="T86" fmla="*/ 2147483646 w 549"/>
                    <a:gd name="T87" fmla="*/ 2147483646 h 841"/>
                    <a:gd name="T88" fmla="*/ 2147483646 w 549"/>
                    <a:gd name="T89" fmla="*/ 2147483646 h 841"/>
                    <a:gd name="T90" fmla="*/ 2147483646 w 549"/>
                    <a:gd name="T91" fmla="*/ 2147483646 h 841"/>
                    <a:gd name="T92" fmla="*/ 2147483646 w 549"/>
                    <a:gd name="T93" fmla="*/ 2147483646 h 841"/>
                    <a:gd name="T94" fmla="*/ 2147483646 w 549"/>
                    <a:gd name="T95" fmla="*/ 2147483646 h 841"/>
                    <a:gd name="T96" fmla="*/ 2147483646 w 549"/>
                    <a:gd name="T97" fmla="*/ 2147483646 h 8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9"/>
                    <a:gd name="T148" fmla="*/ 0 h 841"/>
                    <a:gd name="T149" fmla="*/ 549 w 549"/>
                    <a:gd name="T150" fmla="*/ 841 h 8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9" h="841">
                      <a:moveTo>
                        <a:pt x="35" y="299"/>
                      </a:moveTo>
                      <a:lnTo>
                        <a:pt x="21" y="263"/>
                      </a:lnTo>
                      <a:lnTo>
                        <a:pt x="33" y="216"/>
                      </a:lnTo>
                      <a:lnTo>
                        <a:pt x="43" y="226"/>
                      </a:lnTo>
                      <a:lnTo>
                        <a:pt x="102" y="205"/>
                      </a:lnTo>
                      <a:lnTo>
                        <a:pt x="92" y="195"/>
                      </a:lnTo>
                      <a:lnTo>
                        <a:pt x="93" y="154"/>
                      </a:lnTo>
                      <a:lnTo>
                        <a:pt x="120" y="129"/>
                      </a:lnTo>
                      <a:lnTo>
                        <a:pt x="99" y="107"/>
                      </a:lnTo>
                      <a:lnTo>
                        <a:pt x="126" y="77"/>
                      </a:lnTo>
                      <a:lnTo>
                        <a:pt x="139" y="31"/>
                      </a:lnTo>
                      <a:lnTo>
                        <a:pt x="134" y="15"/>
                      </a:lnTo>
                      <a:lnTo>
                        <a:pt x="155" y="0"/>
                      </a:lnTo>
                      <a:lnTo>
                        <a:pt x="186" y="26"/>
                      </a:lnTo>
                      <a:lnTo>
                        <a:pt x="196" y="36"/>
                      </a:lnTo>
                      <a:lnTo>
                        <a:pt x="216" y="36"/>
                      </a:lnTo>
                      <a:lnTo>
                        <a:pt x="223" y="5"/>
                      </a:lnTo>
                      <a:lnTo>
                        <a:pt x="233" y="0"/>
                      </a:lnTo>
                      <a:lnTo>
                        <a:pt x="252" y="32"/>
                      </a:lnTo>
                      <a:lnTo>
                        <a:pt x="264" y="27"/>
                      </a:lnTo>
                      <a:lnTo>
                        <a:pt x="278" y="52"/>
                      </a:lnTo>
                      <a:lnTo>
                        <a:pt x="293" y="63"/>
                      </a:lnTo>
                      <a:lnTo>
                        <a:pt x="327" y="130"/>
                      </a:lnTo>
                      <a:lnTo>
                        <a:pt x="354" y="105"/>
                      </a:lnTo>
                      <a:lnTo>
                        <a:pt x="375" y="120"/>
                      </a:lnTo>
                      <a:lnTo>
                        <a:pt x="353" y="145"/>
                      </a:lnTo>
                      <a:lnTo>
                        <a:pt x="363" y="162"/>
                      </a:lnTo>
                      <a:lnTo>
                        <a:pt x="399" y="177"/>
                      </a:lnTo>
                      <a:lnTo>
                        <a:pt x="483" y="180"/>
                      </a:lnTo>
                      <a:lnTo>
                        <a:pt x="478" y="203"/>
                      </a:lnTo>
                      <a:lnTo>
                        <a:pt x="489" y="242"/>
                      </a:lnTo>
                      <a:lnTo>
                        <a:pt x="495" y="295"/>
                      </a:lnTo>
                      <a:lnTo>
                        <a:pt x="529" y="364"/>
                      </a:lnTo>
                      <a:lnTo>
                        <a:pt x="515" y="392"/>
                      </a:lnTo>
                      <a:lnTo>
                        <a:pt x="503" y="460"/>
                      </a:lnTo>
                      <a:lnTo>
                        <a:pt x="532" y="513"/>
                      </a:lnTo>
                      <a:lnTo>
                        <a:pt x="515" y="551"/>
                      </a:lnTo>
                      <a:lnTo>
                        <a:pt x="549" y="634"/>
                      </a:lnTo>
                      <a:lnTo>
                        <a:pt x="542" y="691"/>
                      </a:lnTo>
                      <a:lnTo>
                        <a:pt x="510" y="702"/>
                      </a:lnTo>
                      <a:lnTo>
                        <a:pt x="498" y="727"/>
                      </a:lnTo>
                      <a:lnTo>
                        <a:pt x="463" y="727"/>
                      </a:lnTo>
                      <a:lnTo>
                        <a:pt x="447" y="727"/>
                      </a:lnTo>
                      <a:lnTo>
                        <a:pt x="432" y="705"/>
                      </a:lnTo>
                      <a:lnTo>
                        <a:pt x="400" y="726"/>
                      </a:lnTo>
                      <a:lnTo>
                        <a:pt x="400" y="737"/>
                      </a:lnTo>
                      <a:lnTo>
                        <a:pt x="415" y="742"/>
                      </a:lnTo>
                      <a:lnTo>
                        <a:pt x="414" y="753"/>
                      </a:lnTo>
                      <a:lnTo>
                        <a:pt x="392" y="773"/>
                      </a:lnTo>
                      <a:lnTo>
                        <a:pt x="373" y="753"/>
                      </a:lnTo>
                      <a:lnTo>
                        <a:pt x="348" y="741"/>
                      </a:lnTo>
                      <a:lnTo>
                        <a:pt x="336" y="758"/>
                      </a:lnTo>
                      <a:lnTo>
                        <a:pt x="362" y="783"/>
                      </a:lnTo>
                      <a:lnTo>
                        <a:pt x="381" y="804"/>
                      </a:lnTo>
                      <a:lnTo>
                        <a:pt x="366" y="825"/>
                      </a:lnTo>
                      <a:lnTo>
                        <a:pt x="350" y="825"/>
                      </a:lnTo>
                      <a:lnTo>
                        <a:pt x="334" y="825"/>
                      </a:lnTo>
                      <a:lnTo>
                        <a:pt x="317" y="841"/>
                      </a:lnTo>
                      <a:lnTo>
                        <a:pt x="288" y="819"/>
                      </a:lnTo>
                      <a:lnTo>
                        <a:pt x="298" y="798"/>
                      </a:lnTo>
                      <a:lnTo>
                        <a:pt x="289" y="783"/>
                      </a:lnTo>
                      <a:lnTo>
                        <a:pt x="273" y="788"/>
                      </a:lnTo>
                      <a:lnTo>
                        <a:pt x="278" y="798"/>
                      </a:lnTo>
                      <a:lnTo>
                        <a:pt x="261" y="814"/>
                      </a:lnTo>
                      <a:lnTo>
                        <a:pt x="231" y="819"/>
                      </a:lnTo>
                      <a:lnTo>
                        <a:pt x="205" y="804"/>
                      </a:lnTo>
                      <a:lnTo>
                        <a:pt x="225" y="787"/>
                      </a:lnTo>
                      <a:lnTo>
                        <a:pt x="232" y="767"/>
                      </a:lnTo>
                      <a:lnTo>
                        <a:pt x="182" y="709"/>
                      </a:lnTo>
                      <a:lnTo>
                        <a:pt x="219" y="699"/>
                      </a:lnTo>
                      <a:lnTo>
                        <a:pt x="188" y="679"/>
                      </a:lnTo>
                      <a:lnTo>
                        <a:pt x="183" y="657"/>
                      </a:lnTo>
                      <a:lnTo>
                        <a:pt x="159" y="636"/>
                      </a:lnTo>
                      <a:lnTo>
                        <a:pt x="137" y="634"/>
                      </a:lnTo>
                      <a:lnTo>
                        <a:pt x="121" y="599"/>
                      </a:lnTo>
                      <a:lnTo>
                        <a:pt x="88" y="584"/>
                      </a:lnTo>
                      <a:lnTo>
                        <a:pt x="99" y="554"/>
                      </a:lnTo>
                      <a:lnTo>
                        <a:pt x="33" y="527"/>
                      </a:lnTo>
                      <a:lnTo>
                        <a:pt x="2" y="511"/>
                      </a:lnTo>
                      <a:lnTo>
                        <a:pt x="2" y="495"/>
                      </a:lnTo>
                      <a:lnTo>
                        <a:pt x="18" y="501"/>
                      </a:lnTo>
                      <a:lnTo>
                        <a:pt x="34" y="491"/>
                      </a:lnTo>
                      <a:lnTo>
                        <a:pt x="29" y="480"/>
                      </a:lnTo>
                      <a:lnTo>
                        <a:pt x="34" y="464"/>
                      </a:lnTo>
                      <a:lnTo>
                        <a:pt x="9" y="459"/>
                      </a:lnTo>
                      <a:lnTo>
                        <a:pt x="10" y="434"/>
                      </a:lnTo>
                      <a:lnTo>
                        <a:pt x="0" y="417"/>
                      </a:lnTo>
                      <a:lnTo>
                        <a:pt x="26" y="412"/>
                      </a:lnTo>
                      <a:lnTo>
                        <a:pt x="52" y="413"/>
                      </a:lnTo>
                      <a:lnTo>
                        <a:pt x="83" y="434"/>
                      </a:lnTo>
                      <a:lnTo>
                        <a:pt x="99" y="413"/>
                      </a:lnTo>
                      <a:lnTo>
                        <a:pt x="84" y="403"/>
                      </a:lnTo>
                      <a:lnTo>
                        <a:pt x="69" y="397"/>
                      </a:lnTo>
                      <a:lnTo>
                        <a:pt x="58" y="371"/>
                      </a:lnTo>
                      <a:lnTo>
                        <a:pt x="49" y="356"/>
                      </a:lnTo>
                      <a:lnTo>
                        <a:pt x="49" y="341"/>
                      </a:lnTo>
                      <a:lnTo>
                        <a:pt x="56" y="314"/>
                      </a:lnTo>
                      <a:lnTo>
                        <a:pt x="35" y="29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8" name="Freeform 319"/>
                <p:cNvSpPr>
                  <a:spLocks/>
                </p:cNvSpPr>
                <p:nvPr/>
              </p:nvSpPr>
              <p:spPr bwMode="auto">
                <a:xfrm>
                  <a:off x="825572" y="3125070"/>
                  <a:ext cx="200044" cy="312635"/>
                </a:xfrm>
                <a:custGeom>
                  <a:avLst/>
                  <a:gdLst>
                    <a:gd name="T0" fmla="*/ 2147483646 w 379"/>
                    <a:gd name="T1" fmla="*/ 2147483646 h 584"/>
                    <a:gd name="T2" fmla="*/ 2147483646 w 379"/>
                    <a:gd name="T3" fmla="*/ 2147483646 h 584"/>
                    <a:gd name="T4" fmla="*/ 2147483646 w 379"/>
                    <a:gd name="T5" fmla="*/ 2147483646 h 584"/>
                    <a:gd name="T6" fmla="*/ 0 w 379"/>
                    <a:gd name="T7" fmla="*/ 2147483646 h 584"/>
                    <a:gd name="T8" fmla="*/ 2147483646 w 379"/>
                    <a:gd name="T9" fmla="*/ 2147483646 h 584"/>
                    <a:gd name="T10" fmla="*/ 2147483646 w 379"/>
                    <a:gd name="T11" fmla="*/ 2147483646 h 584"/>
                    <a:gd name="T12" fmla="*/ 2147483646 w 379"/>
                    <a:gd name="T13" fmla="*/ 2147483646 h 584"/>
                    <a:gd name="T14" fmla="*/ 2147483646 w 379"/>
                    <a:gd name="T15" fmla="*/ 2147483646 h 584"/>
                    <a:gd name="T16" fmla="*/ 2147483646 w 379"/>
                    <a:gd name="T17" fmla="*/ 2147483646 h 584"/>
                    <a:gd name="T18" fmla="*/ 2147483646 w 379"/>
                    <a:gd name="T19" fmla="*/ 2147483646 h 584"/>
                    <a:gd name="T20" fmla="*/ 2147483646 w 379"/>
                    <a:gd name="T21" fmla="*/ 2147483646 h 584"/>
                    <a:gd name="T22" fmla="*/ 2147483646 w 379"/>
                    <a:gd name="T23" fmla="*/ 2147483646 h 584"/>
                    <a:gd name="T24" fmla="*/ 2147483646 w 379"/>
                    <a:gd name="T25" fmla="*/ 2147483646 h 584"/>
                    <a:gd name="T26" fmla="*/ 2147483646 w 379"/>
                    <a:gd name="T27" fmla="*/ 2147483646 h 584"/>
                    <a:gd name="T28" fmla="*/ 2147483646 w 379"/>
                    <a:gd name="T29" fmla="*/ 2147483646 h 584"/>
                    <a:gd name="T30" fmla="*/ 2147483646 w 379"/>
                    <a:gd name="T31" fmla="*/ 2147483646 h 584"/>
                    <a:gd name="T32" fmla="*/ 2147483646 w 379"/>
                    <a:gd name="T33" fmla="*/ 2147483646 h 584"/>
                    <a:gd name="T34" fmla="*/ 2147483646 w 379"/>
                    <a:gd name="T35" fmla="*/ 2147483646 h 584"/>
                    <a:gd name="T36" fmla="*/ 2147483646 w 379"/>
                    <a:gd name="T37" fmla="*/ 2147483646 h 584"/>
                    <a:gd name="T38" fmla="*/ 2147483646 w 379"/>
                    <a:gd name="T39" fmla="*/ 2147483646 h 584"/>
                    <a:gd name="T40" fmla="*/ 2147483646 w 379"/>
                    <a:gd name="T41" fmla="*/ 2147483646 h 584"/>
                    <a:gd name="T42" fmla="*/ 2147483646 w 379"/>
                    <a:gd name="T43" fmla="*/ 2147483646 h 584"/>
                    <a:gd name="T44" fmla="*/ 2147483646 w 379"/>
                    <a:gd name="T45" fmla="*/ 2147483646 h 584"/>
                    <a:gd name="T46" fmla="*/ 2147483646 w 379"/>
                    <a:gd name="T47" fmla="*/ 2147483646 h 584"/>
                    <a:gd name="T48" fmla="*/ 2147483646 w 379"/>
                    <a:gd name="T49" fmla="*/ 2147483646 h 584"/>
                    <a:gd name="T50" fmla="*/ 2147483646 w 379"/>
                    <a:gd name="T51" fmla="*/ 2147483646 h 584"/>
                    <a:gd name="T52" fmla="*/ 2147483646 w 379"/>
                    <a:gd name="T53" fmla="*/ 2147483646 h 584"/>
                    <a:gd name="T54" fmla="*/ 2147483646 w 379"/>
                    <a:gd name="T55" fmla="*/ 2147483646 h 584"/>
                    <a:gd name="T56" fmla="*/ 2147483646 w 379"/>
                    <a:gd name="T57" fmla="*/ 2147483646 h 584"/>
                    <a:gd name="T58" fmla="*/ 2147483646 w 379"/>
                    <a:gd name="T59" fmla="*/ 2147483646 h 584"/>
                    <a:gd name="T60" fmla="*/ 2147483646 w 379"/>
                    <a:gd name="T61" fmla="*/ 2147483646 h 584"/>
                    <a:gd name="T62" fmla="*/ 2147483646 w 379"/>
                    <a:gd name="T63" fmla="*/ 0 h 5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9"/>
                    <a:gd name="T97" fmla="*/ 0 h 584"/>
                    <a:gd name="T98" fmla="*/ 379 w 379"/>
                    <a:gd name="T99" fmla="*/ 584 h 5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9" h="584">
                      <a:moveTo>
                        <a:pt x="79" y="0"/>
                      </a:moveTo>
                      <a:lnTo>
                        <a:pt x="64" y="15"/>
                      </a:lnTo>
                      <a:lnTo>
                        <a:pt x="49" y="46"/>
                      </a:lnTo>
                      <a:lnTo>
                        <a:pt x="36" y="51"/>
                      </a:lnTo>
                      <a:lnTo>
                        <a:pt x="22" y="51"/>
                      </a:lnTo>
                      <a:lnTo>
                        <a:pt x="9" y="64"/>
                      </a:lnTo>
                      <a:lnTo>
                        <a:pt x="10" y="80"/>
                      </a:lnTo>
                      <a:lnTo>
                        <a:pt x="0" y="104"/>
                      </a:lnTo>
                      <a:lnTo>
                        <a:pt x="6" y="120"/>
                      </a:lnTo>
                      <a:lnTo>
                        <a:pt x="32" y="127"/>
                      </a:lnTo>
                      <a:lnTo>
                        <a:pt x="52" y="161"/>
                      </a:lnTo>
                      <a:lnTo>
                        <a:pt x="47" y="186"/>
                      </a:lnTo>
                      <a:lnTo>
                        <a:pt x="57" y="240"/>
                      </a:lnTo>
                      <a:lnTo>
                        <a:pt x="66" y="249"/>
                      </a:lnTo>
                      <a:lnTo>
                        <a:pt x="101" y="268"/>
                      </a:lnTo>
                      <a:lnTo>
                        <a:pt x="121" y="289"/>
                      </a:lnTo>
                      <a:lnTo>
                        <a:pt x="147" y="302"/>
                      </a:lnTo>
                      <a:lnTo>
                        <a:pt x="159" y="315"/>
                      </a:lnTo>
                      <a:lnTo>
                        <a:pt x="149" y="324"/>
                      </a:lnTo>
                      <a:lnTo>
                        <a:pt x="152" y="348"/>
                      </a:lnTo>
                      <a:lnTo>
                        <a:pt x="142" y="365"/>
                      </a:lnTo>
                      <a:lnTo>
                        <a:pt x="129" y="375"/>
                      </a:lnTo>
                      <a:lnTo>
                        <a:pt x="124" y="395"/>
                      </a:lnTo>
                      <a:lnTo>
                        <a:pt x="133" y="407"/>
                      </a:lnTo>
                      <a:lnTo>
                        <a:pt x="125" y="421"/>
                      </a:lnTo>
                      <a:lnTo>
                        <a:pt x="120" y="440"/>
                      </a:lnTo>
                      <a:lnTo>
                        <a:pt x="143" y="449"/>
                      </a:lnTo>
                      <a:lnTo>
                        <a:pt x="148" y="444"/>
                      </a:lnTo>
                      <a:lnTo>
                        <a:pt x="162" y="449"/>
                      </a:lnTo>
                      <a:lnTo>
                        <a:pt x="168" y="501"/>
                      </a:lnTo>
                      <a:lnTo>
                        <a:pt x="180" y="515"/>
                      </a:lnTo>
                      <a:lnTo>
                        <a:pt x="181" y="548"/>
                      </a:lnTo>
                      <a:lnTo>
                        <a:pt x="189" y="584"/>
                      </a:lnTo>
                      <a:lnTo>
                        <a:pt x="218" y="576"/>
                      </a:lnTo>
                      <a:lnTo>
                        <a:pt x="230" y="551"/>
                      </a:lnTo>
                      <a:lnTo>
                        <a:pt x="250" y="536"/>
                      </a:lnTo>
                      <a:lnTo>
                        <a:pt x="278" y="495"/>
                      </a:lnTo>
                      <a:lnTo>
                        <a:pt x="319" y="470"/>
                      </a:lnTo>
                      <a:lnTo>
                        <a:pt x="314" y="464"/>
                      </a:lnTo>
                      <a:lnTo>
                        <a:pt x="305" y="423"/>
                      </a:lnTo>
                      <a:lnTo>
                        <a:pt x="342" y="398"/>
                      </a:lnTo>
                      <a:lnTo>
                        <a:pt x="352" y="419"/>
                      </a:lnTo>
                      <a:lnTo>
                        <a:pt x="362" y="399"/>
                      </a:lnTo>
                      <a:lnTo>
                        <a:pt x="372" y="394"/>
                      </a:lnTo>
                      <a:lnTo>
                        <a:pt x="379" y="363"/>
                      </a:lnTo>
                      <a:lnTo>
                        <a:pt x="348" y="362"/>
                      </a:lnTo>
                      <a:lnTo>
                        <a:pt x="343" y="326"/>
                      </a:lnTo>
                      <a:lnTo>
                        <a:pt x="355" y="316"/>
                      </a:lnTo>
                      <a:lnTo>
                        <a:pt x="370" y="333"/>
                      </a:lnTo>
                      <a:lnTo>
                        <a:pt x="370" y="286"/>
                      </a:lnTo>
                      <a:lnTo>
                        <a:pt x="366" y="235"/>
                      </a:lnTo>
                      <a:lnTo>
                        <a:pt x="347" y="224"/>
                      </a:lnTo>
                      <a:lnTo>
                        <a:pt x="327" y="198"/>
                      </a:lnTo>
                      <a:lnTo>
                        <a:pt x="321" y="177"/>
                      </a:lnTo>
                      <a:lnTo>
                        <a:pt x="301" y="167"/>
                      </a:lnTo>
                      <a:lnTo>
                        <a:pt x="292" y="152"/>
                      </a:lnTo>
                      <a:lnTo>
                        <a:pt x="241" y="140"/>
                      </a:lnTo>
                      <a:lnTo>
                        <a:pt x="180" y="103"/>
                      </a:lnTo>
                      <a:lnTo>
                        <a:pt x="161" y="47"/>
                      </a:lnTo>
                      <a:lnTo>
                        <a:pt x="151" y="42"/>
                      </a:lnTo>
                      <a:lnTo>
                        <a:pt x="120" y="56"/>
                      </a:lnTo>
                      <a:lnTo>
                        <a:pt x="115" y="46"/>
                      </a:lnTo>
                      <a:lnTo>
                        <a:pt x="89" y="2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9" name="Freeform 320"/>
                <p:cNvSpPr>
                  <a:spLocks/>
                </p:cNvSpPr>
                <p:nvPr/>
              </p:nvSpPr>
              <p:spPr bwMode="auto">
                <a:xfrm>
                  <a:off x="344514" y="3574186"/>
                  <a:ext cx="323880" cy="455462"/>
                </a:xfrm>
                <a:custGeom>
                  <a:avLst/>
                  <a:gdLst>
                    <a:gd name="T0" fmla="*/ 2147483646 w 613"/>
                    <a:gd name="T1" fmla="*/ 2147483646 h 849"/>
                    <a:gd name="T2" fmla="*/ 2147483646 w 613"/>
                    <a:gd name="T3" fmla="*/ 2147483646 h 849"/>
                    <a:gd name="T4" fmla="*/ 2147483646 w 613"/>
                    <a:gd name="T5" fmla="*/ 2147483646 h 849"/>
                    <a:gd name="T6" fmla="*/ 2147483646 w 613"/>
                    <a:gd name="T7" fmla="*/ 2147483646 h 849"/>
                    <a:gd name="T8" fmla="*/ 2147483646 w 613"/>
                    <a:gd name="T9" fmla="*/ 2147483646 h 849"/>
                    <a:gd name="T10" fmla="*/ 2147483646 w 613"/>
                    <a:gd name="T11" fmla="*/ 2147483646 h 849"/>
                    <a:gd name="T12" fmla="*/ 2147483646 w 613"/>
                    <a:gd name="T13" fmla="*/ 2147483646 h 849"/>
                    <a:gd name="T14" fmla="*/ 2147483646 w 613"/>
                    <a:gd name="T15" fmla="*/ 2147483646 h 849"/>
                    <a:gd name="T16" fmla="*/ 2147483646 w 613"/>
                    <a:gd name="T17" fmla="*/ 2147483646 h 849"/>
                    <a:gd name="T18" fmla="*/ 2147483646 w 613"/>
                    <a:gd name="T19" fmla="*/ 2147483646 h 849"/>
                    <a:gd name="T20" fmla="*/ 2147483646 w 613"/>
                    <a:gd name="T21" fmla="*/ 2147483646 h 849"/>
                    <a:gd name="T22" fmla="*/ 2147483646 w 613"/>
                    <a:gd name="T23" fmla="*/ 2147483646 h 849"/>
                    <a:gd name="T24" fmla="*/ 2147483646 w 613"/>
                    <a:gd name="T25" fmla="*/ 2147483646 h 849"/>
                    <a:gd name="T26" fmla="*/ 2147483646 w 613"/>
                    <a:gd name="T27" fmla="*/ 2147483646 h 849"/>
                    <a:gd name="T28" fmla="*/ 2147483646 w 613"/>
                    <a:gd name="T29" fmla="*/ 2147483646 h 849"/>
                    <a:gd name="T30" fmla="*/ 2147483646 w 613"/>
                    <a:gd name="T31" fmla="*/ 2147483646 h 849"/>
                    <a:gd name="T32" fmla="*/ 2147483646 w 613"/>
                    <a:gd name="T33" fmla="*/ 2147483646 h 849"/>
                    <a:gd name="T34" fmla="*/ 2147483646 w 613"/>
                    <a:gd name="T35" fmla="*/ 2147483646 h 849"/>
                    <a:gd name="T36" fmla="*/ 2147483646 w 613"/>
                    <a:gd name="T37" fmla="*/ 2147483646 h 849"/>
                    <a:gd name="T38" fmla="*/ 2147483646 w 613"/>
                    <a:gd name="T39" fmla="*/ 2147483646 h 849"/>
                    <a:gd name="T40" fmla="*/ 2147483646 w 613"/>
                    <a:gd name="T41" fmla="*/ 2147483646 h 849"/>
                    <a:gd name="T42" fmla="*/ 2147483646 w 613"/>
                    <a:gd name="T43" fmla="*/ 2147483646 h 849"/>
                    <a:gd name="T44" fmla="*/ 2147483646 w 613"/>
                    <a:gd name="T45" fmla="*/ 2147483646 h 849"/>
                    <a:gd name="T46" fmla="*/ 2147483646 w 613"/>
                    <a:gd name="T47" fmla="*/ 2147483646 h 849"/>
                    <a:gd name="T48" fmla="*/ 2147483646 w 613"/>
                    <a:gd name="T49" fmla="*/ 2147483646 h 849"/>
                    <a:gd name="T50" fmla="*/ 2147483646 w 613"/>
                    <a:gd name="T51" fmla="*/ 2147483646 h 849"/>
                    <a:gd name="T52" fmla="*/ 2147483646 w 613"/>
                    <a:gd name="T53" fmla="*/ 2147483646 h 849"/>
                    <a:gd name="T54" fmla="*/ 2147483646 w 613"/>
                    <a:gd name="T55" fmla="*/ 2147483646 h 849"/>
                    <a:gd name="T56" fmla="*/ 2147483646 w 613"/>
                    <a:gd name="T57" fmla="*/ 0 h 849"/>
                    <a:gd name="T58" fmla="*/ 2147483646 w 613"/>
                    <a:gd name="T59" fmla="*/ 2147483646 h 849"/>
                    <a:gd name="T60" fmla="*/ 2147483646 w 613"/>
                    <a:gd name="T61" fmla="*/ 2147483646 h 849"/>
                    <a:gd name="T62" fmla="*/ 2147483646 w 613"/>
                    <a:gd name="T63" fmla="*/ 2147483646 h 849"/>
                    <a:gd name="T64" fmla="*/ 2147483646 w 613"/>
                    <a:gd name="T65" fmla="*/ 2147483646 h 849"/>
                    <a:gd name="T66" fmla="*/ 2147483646 w 613"/>
                    <a:gd name="T67" fmla="*/ 2147483646 h 849"/>
                    <a:gd name="T68" fmla="*/ 2147483646 w 613"/>
                    <a:gd name="T69" fmla="*/ 2147483646 h 849"/>
                    <a:gd name="T70" fmla="*/ 2147483646 w 613"/>
                    <a:gd name="T71" fmla="*/ 2147483646 h 849"/>
                    <a:gd name="T72" fmla="*/ 2147483646 w 613"/>
                    <a:gd name="T73" fmla="*/ 2147483646 h 849"/>
                    <a:gd name="T74" fmla="*/ 2147483646 w 613"/>
                    <a:gd name="T75" fmla="*/ 2147483646 h 849"/>
                    <a:gd name="T76" fmla="*/ 2147483646 w 613"/>
                    <a:gd name="T77" fmla="*/ 2147483646 h 849"/>
                    <a:gd name="T78" fmla="*/ 2147483646 w 613"/>
                    <a:gd name="T79" fmla="*/ 2147483646 h 849"/>
                    <a:gd name="T80" fmla="*/ 2147483646 w 613"/>
                    <a:gd name="T81" fmla="*/ 2147483646 h 849"/>
                    <a:gd name="T82" fmla="*/ 2147483646 w 613"/>
                    <a:gd name="T83" fmla="*/ 2147483646 h 849"/>
                    <a:gd name="T84" fmla="*/ 2147483646 w 613"/>
                    <a:gd name="T85" fmla="*/ 2147483646 h 849"/>
                    <a:gd name="T86" fmla="*/ 2147483646 w 613"/>
                    <a:gd name="T87" fmla="*/ 2147483646 h 849"/>
                    <a:gd name="T88" fmla="*/ 2147483646 w 613"/>
                    <a:gd name="T89" fmla="*/ 2147483646 h 849"/>
                    <a:gd name="T90" fmla="*/ 2147483646 w 613"/>
                    <a:gd name="T91" fmla="*/ 2147483646 h 849"/>
                    <a:gd name="T92" fmla="*/ 2147483646 w 613"/>
                    <a:gd name="T93" fmla="*/ 2147483646 h 849"/>
                    <a:gd name="T94" fmla="*/ 2147483646 w 613"/>
                    <a:gd name="T95" fmla="*/ 2147483646 h 849"/>
                    <a:gd name="T96" fmla="*/ 2147483646 w 613"/>
                    <a:gd name="T97" fmla="*/ 2147483646 h 849"/>
                    <a:gd name="T98" fmla="*/ 2147483646 w 613"/>
                    <a:gd name="T99" fmla="*/ 2147483646 h 849"/>
                    <a:gd name="T100" fmla="*/ 2147483646 w 613"/>
                    <a:gd name="T101" fmla="*/ 2147483646 h 849"/>
                    <a:gd name="T102" fmla="*/ 2147483646 w 613"/>
                    <a:gd name="T103" fmla="*/ 2147483646 h 849"/>
                    <a:gd name="T104" fmla="*/ 2147483646 w 613"/>
                    <a:gd name="T105" fmla="*/ 2147483646 h 849"/>
                    <a:gd name="T106" fmla="*/ 2147483646 w 613"/>
                    <a:gd name="T107" fmla="*/ 2147483646 h 849"/>
                    <a:gd name="T108" fmla="*/ 2147483646 w 613"/>
                    <a:gd name="T109" fmla="*/ 2147483646 h 849"/>
                    <a:gd name="T110" fmla="*/ 2147483646 w 613"/>
                    <a:gd name="T111" fmla="*/ 2147483646 h 849"/>
                    <a:gd name="T112" fmla="*/ 2147483646 w 613"/>
                    <a:gd name="T113" fmla="*/ 2147483646 h 849"/>
                    <a:gd name="T114" fmla="*/ 2147483646 w 613"/>
                    <a:gd name="T115" fmla="*/ 2147483646 h 849"/>
                    <a:gd name="T116" fmla="*/ 2147483646 w 613"/>
                    <a:gd name="T117" fmla="*/ 2147483646 h 849"/>
                    <a:gd name="T118" fmla="*/ 2147483646 w 613"/>
                    <a:gd name="T119" fmla="*/ 2147483646 h 849"/>
                    <a:gd name="T120" fmla="*/ 2147483646 w 613"/>
                    <a:gd name="T121" fmla="*/ 2147483646 h 849"/>
                    <a:gd name="T122" fmla="*/ 2147483646 w 613"/>
                    <a:gd name="T123" fmla="*/ 2147483646 h 849"/>
                    <a:gd name="T124" fmla="*/ 2147483646 w 613"/>
                    <a:gd name="T125" fmla="*/ 2147483646 h 84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13"/>
                    <a:gd name="T190" fmla="*/ 0 h 849"/>
                    <a:gd name="T191" fmla="*/ 613 w 613"/>
                    <a:gd name="T192" fmla="*/ 849 h 84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13" h="849">
                      <a:moveTo>
                        <a:pt x="8" y="682"/>
                      </a:moveTo>
                      <a:lnTo>
                        <a:pt x="18" y="608"/>
                      </a:lnTo>
                      <a:lnTo>
                        <a:pt x="28" y="536"/>
                      </a:lnTo>
                      <a:lnTo>
                        <a:pt x="34" y="508"/>
                      </a:lnTo>
                      <a:lnTo>
                        <a:pt x="47" y="477"/>
                      </a:lnTo>
                      <a:lnTo>
                        <a:pt x="42" y="446"/>
                      </a:lnTo>
                      <a:lnTo>
                        <a:pt x="22" y="387"/>
                      </a:lnTo>
                      <a:lnTo>
                        <a:pt x="19" y="371"/>
                      </a:lnTo>
                      <a:lnTo>
                        <a:pt x="31" y="321"/>
                      </a:lnTo>
                      <a:lnTo>
                        <a:pt x="24" y="309"/>
                      </a:lnTo>
                      <a:lnTo>
                        <a:pt x="23" y="295"/>
                      </a:lnTo>
                      <a:lnTo>
                        <a:pt x="13" y="289"/>
                      </a:lnTo>
                      <a:lnTo>
                        <a:pt x="6" y="256"/>
                      </a:lnTo>
                      <a:lnTo>
                        <a:pt x="24" y="196"/>
                      </a:lnTo>
                      <a:lnTo>
                        <a:pt x="27" y="141"/>
                      </a:lnTo>
                      <a:lnTo>
                        <a:pt x="9" y="82"/>
                      </a:lnTo>
                      <a:lnTo>
                        <a:pt x="17" y="56"/>
                      </a:lnTo>
                      <a:lnTo>
                        <a:pt x="28" y="68"/>
                      </a:lnTo>
                      <a:lnTo>
                        <a:pt x="54" y="95"/>
                      </a:lnTo>
                      <a:lnTo>
                        <a:pt x="65" y="95"/>
                      </a:lnTo>
                      <a:lnTo>
                        <a:pt x="57" y="66"/>
                      </a:lnTo>
                      <a:lnTo>
                        <a:pt x="66" y="65"/>
                      </a:lnTo>
                      <a:lnTo>
                        <a:pt x="60" y="47"/>
                      </a:lnTo>
                      <a:lnTo>
                        <a:pt x="71" y="51"/>
                      </a:lnTo>
                      <a:lnTo>
                        <a:pt x="88" y="89"/>
                      </a:lnTo>
                      <a:lnTo>
                        <a:pt x="96" y="116"/>
                      </a:lnTo>
                      <a:lnTo>
                        <a:pt x="91" y="114"/>
                      </a:lnTo>
                      <a:lnTo>
                        <a:pt x="77" y="117"/>
                      </a:lnTo>
                      <a:lnTo>
                        <a:pt x="62" y="116"/>
                      </a:lnTo>
                      <a:lnTo>
                        <a:pt x="75" y="130"/>
                      </a:lnTo>
                      <a:lnTo>
                        <a:pt x="83" y="151"/>
                      </a:lnTo>
                      <a:lnTo>
                        <a:pt x="87" y="144"/>
                      </a:lnTo>
                      <a:lnTo>
                        <a:pt x="92" y="145"/>
                      </a:lnTo>
                      <a:lnTo>
                        <a:pt x="91" y="117"/>
                      </a:lnTo>
                      <a:lnTo>
                        <a:pt x="97" y="117"/>
                      </a:lnTo>
                      <a:lnTo>
                        <a:pt x="126" y="155"/>
                      </a:lnTo>
                      <a:lnTo>
                        <a:pt x="166" y="149"/>
                      </a:lnTo>
                      <a:lnTo>
                        <a:pt x="193" y="130"/>
                      </a:lnTo>
                      <a:lnTo>
                        <a:pt x="204" y="132"/>
                      </a:lnTo>
                      <a:lnTo>
                        <a:pt x="231" y="147"/>
                      </a:lnTo>
                      <a:lnTo>
                        <a:pt x="269" y="128"/>
                      </a:lnTo>
                      <a:lnTo>
                        <a:pt x="314" y="122"/>
                      </a:lnTo>
                      <a:lnTo>
                        <a:pt x="318" y="144"/>
                      </a:lnTo>
                      <a:lnTo>
                        <a:pt x="310" y="141"/>
                      </a:lnTo>
                      <a:lnTo>
                        <a:pt x="296" y="154"/>
                      </a:lnTo>
                      <a:lnTo>
                        <a:pt x="305" y="160"/>
                      </a:lnTo>
                      <a:lnTo>
                        <a:pt x="361" y="135"/>
                      </a:lnTo>
                      <a:lnTo>
                        <a:pt x="347" y="154"/>
                      </a:lnTo>
                      <a:lnTo>
                        <a:pt x="348" y="197"/>
                      </a:lnTo>
                      <a:lnTo>
                        <a:pt x="357" y="196"/>
                      </a:lnTo>
                      <a:lnTo>
                        <a:pt x="365" y="146"/>
                      </a:lnTo>
                      <a:lnTo>
                        <a:pt x="376" y="95"/>
                      </a:lnTo>
                      <a:lnTo>
                        <a:pt x="371" y="79"/>
                      </a:lnTo>
                      <a:lnTo>
                        <a:pt x="361" y="85"/>
                      </a:lnTo>
                      <a:lnTo>
                        <a:pt x="360" y="75"/>
                      </a:lnTo>
                      <a:lnTo>
                        <a:pt x="370" y="49"/>
                      </a:lnTo>
                      <a:lnTo>
                        <a:pt x="392" y="28"/>
                      </a:lnTo>
                      <a:lnTo>
                        <a:pt x="398" y="0"/>
                      </a:lnTo>
                      <a:lnTo>
                        <a:pt x="407" y="42"/>
                      </a:lnTo>
                      <a:lnTo>
                        <a:pt x="435" y="67"/>
                      </a:lnTo>
                      <a:lnTo>
                        <a:pt x="454" y="72"/>
                      </a:lnTo>
                      <a:lnTo>
                        <a:pt x="449" y="85"/>
                      </a:lnTo>
                      <a:lnTo>
                        <a:pt x="454" y="108"/>
                      </a:lnTo>
                      <a:lnTo>
                        <a:pt x="469" y="118"/>
                      </a:lnTo>
                      <a:lnTo>
                        <a:pt x="477" y="105"/>
                      </a:lnTo>
                      <a:lnTo>
                        <a:pt x="465" y="93"/>
                      </a:lnTo>
                      <a:lnTo>
                        <a:pt x="467" y="84"/>
                      </a:lnTo>
                      <a:lnTo>
                        <a:pt x="488" y="73"/>
                      </a:lnTo>
                      <a:lnTo>
                        <a:pt x="506" y="94"/>
                      </a:lnTo>
                      <a:lnTo>
                        <a:pt x="491" y="107"/>
                      </a:lnTo>
                      <a:lnTo>
                        <a:pt x="500" y="122"/>
                      </a:lnTo>
                      <a:lnTo>
                        <a:pt x="515" y="132"/>
                      </a:lnTo>
                      <a:lnTo>
                        <a:pt x="490" y="147"/>
                      </a:lnTo>
                      <a:lnTo>
                        <a:pt x="500" y="174"/>
                      </a:lnTo>
                      <a:lnTo>
                        <a:pt x="524" y="195"/>
                      </a:lnTo>
                      <a:lnTo>
                        <a:pt x="539" y="184"/>
                      </a:lnTo>
                      <a:lnTo>
                        <a:pt x="565" y="205"/>
                      </a:lnTo>
                      <a:lnTo>
                        <a:pt x="585" y="237"/>
                      </a:lnTo>
                      <a:lnTo>
                        <a:pt x="610" y="278"/>
                      </a:lnTo>
                      <a:lnTo>
                        <a:pt x="593" y="298"/>
                      </a:lnTo>
                      <a:lnTo>
                        <a:pt x="566" y="318"/>
                      </a:lnTo>
                      <a:lnTo>
                        <a:pt x="576" y="329"/>
                      </a:lnTo>
                      <a:lnTo>
                        <a:pt x="560" y="364"/>
                      </a:lnTo>
                      <a:lnTo>
                        <a:pt x="545" y="369"/>
                      </a:lnTo>
                      <a:lnTo>
                        <a:pt x="559" y="401"/>
                      </a:lnTo>
                      <a:lnTo>
                        <a:pt x="569" y="401"/>
                      </a:lnTo>
                      <a:lnTo>
                        <a:pt x="589" y="422"/>
                      </a:lnTo>
                      <a:lnTo>
                        <a:pt x="578" y="437"/>
                      </a:lnTo>
                      <a:lnTo>
                        <a:pt x="608" y="454"/>
                      </a:lnTo>
                      <a:lnTo>
                        <a:pt x="613" y="459"/>
                      </a:lnTo>
                      <a:lnTo>
                        <a:pt x="592" y="489"/>
                      </a:lnTo>
                      <a:lnTo>
                        <a:pt x="570" y="530"/>
                      </a:lnTo>
                      <a:lnTo>
                        <a:pt x="560" y="535"/>
                      </a:lnTo>
                      <a:lnTo>
                        <a:pt x="553" y="566"/>
                      </a:lnTo>
                      <a:lnTo>
                        <a:pt x="533" y="566"/>
                      </a:lnTo>
                      <a:lnTo>
                        <a:pt x="523" y="556"/>
                      </a:lnTo>
                      <a:lnTo>
                        <a:pt x="492" y="530"/>
                      </a:lnTo>
                      <a:lnTo>
                        <a:pt x="471" y="545"/>
                      </a:lnTo>
                      <a:lnTo>
                        <a:pt x="476" y="561"/>
                      </a:lnTo>
                      <a:lnTo>
                        <a:pt x="463" y="607"/>
                      </a:lnTo>
                      <a:lnTo>
                        <a:pt x="436" y="637"/>
                      </a:lnTo>
                      <a:lnTo>
                        <a:pt x="457" y="659"/>
                      </a:lnTo>
                      <a:lnTo>
                        <a:pt x="430" y="684"/>
                      </a:lnTo>
                      <a:lnTo>
                        <a:pt x="429" y="725"/>
                      </a:lnTo>
                      <a:lnTo>
                        <a:pt x="439" y="735"/>
                      </a:lnTo>
                      <a:lnTo>
                        <a:pt x="380" y="756"/>
                      </a:lnTo>
                      <a:lnTo>
                        <a:pt x="370" y="746"/>
                      </a:lnTo>
                      <a:lnTo>
                        <a:pt x="358" y="793"/>
                      </a:lnTo>
                      <a:lnTo>
                        <a:pt x="372" y="829"/>
                      </a:lnTo>
                      <a:lnTo>
                        <a:pt x="325" y="834"/>
                      </a:lnTo>
                      <a:lnTo>
                        <a:pt x="305" y="844"/>
                      </a:lnTo>
                      <a:lnTo>
                        <a:pt x="273" y="839"/>
                      </a:lnTo>
                      <a:lnTo>
                        <a:pt x="263" y="849"/>
                      </a:lnTo>
                      <a:lnTo>
                        <a:pt x="232" y="832"/>
                      </a:lnTo>
                      <a:lnTo>
                        <a:pt x="232" y="812"/>
                      </a:lnTo>
                      <a:lnTo>
                        <a:pt x="218" y="771"/>
                      </a:lnTo>
                      <a:lnTo>
                        <a:pt x="208" y="765"/>
                      </a:lnTo>
                      <a:lnTo>
                        <a:pt x="186" y="792"/>
                      </a:lnTo>
                      <a:lnTo>
                        <a:pt x="176" y="780"/>
                      </a:lnTo>
                      <a:lnTo>
                        <a:pt x="159" y="797"/>
                      </a:lnTo>
                      <a:lnTo>
                        <a:pt x="124" y="795"/>
                      </a:lnTo>
                      <a:lnTo>
                        <a:pt x="99" y="825"/>
                      </a:lnTo>
                      <a:lnTo>
                        <a:pt x="74" y="770"/>
                      </a:lnTo>
                      <a:lnTo>
                        <a:pt x="43" y="743"/>
                      </a:lnTo>
                      <a:lnTo>
                        <a:pt x="0" y="734"/>
                      </a:lnTo>
                      <a:lnTo>
                        <a:pt x="8" y="682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0" name="Freeform 321"/>
                <p:cNvSpPr>
                  <a:spLocks/>
                </p:cNvSpPr>
                <p:nvPr/>
              </p:nvSpPr>
              <p:spPr bwMode="auto">
                <a:xfrm>
                  <a:off x="854149" y="2991764"/>
                  <a:ext cx="228621" cy="285656"/>
                </a:xfrm>
                <a:custGeom>
                  <a:avLst/>
                  <a:gdLst>
                    <a:gd name="T0" fmla="*/ 2147483646 w 430"/>
                    <a:gd name="T1" fmla="*/ 2147483646 h 535"/>
                    <a:gd name="T2" fmla="*/ 2147483646 w 430"/>
                    <a:gd name="T3" fmla="*/ 2147483646 h 535"/>
                    <a:gd name="T4" fmla="*/ 2147483646 w 430"/>
                    <a:gd name="T5" fmla="*/ 2147483646 h 535"/>
                    <a:gd name="T6" fmla="*/ 2147483646 w 430"/>
                    <a:gd name="T7" fmla="*/ 2147483646 h 535"/>
                    <a:gd name="T8" fmla="*/ 2147483646 w 430"/>
                    <a:gd name="T9" fmla="*/ 0 h 535"/>
                    <a:gd name="T10" fmla="*/ 2147483646 w 430"/>
                    <a:gd name="T11" fmla="*/ 2147483646 h 535"/>
                    <a:gd name="T12" fmla="*/ 2147483646 w 430"/>
                    <a:gd name="T13" fmla="*/ 2147483646 h 535"/>
                    <a:gd name="T14" fmla="*/ 2147483646 w 430"/>
                    <a:gd name="T15" fmla="*/ 2147483646 h 535"/>
                    <a:gd name="T16" fmla="*/ 2147483646 w 430"/>
                    <a:gd name="T17" fmla="*/ 2147483646 h 535"/>
                    <a:gd name="T18" fmla="*/ 2147483646 w 430"/>
                    <a:gd name="T19" fmla="*/ 2147483646 h 535"/>
                    <a:gd name="T20" fmla="*/ 2147483646 w 430"/>
                    <a:gd name="T21" fmla="*/ 2147483646 h 535"/>
                    <a:gd name="T22" fmla="*/ 2147483646 w 430"/>
                    <a:gd name="T23" fmla="*/ 2147483646 h 535"/>
                    <a:gd name="T24" fmla="*/ 2147483646 w 430"/>
                    <a:gd name="T25" fmla="*/ 2147483646 h 535"/>
                    <a:gd name="T26" fmla="*/ 2147483646 w 430"/>
                    <a:gd name="T27" fmla="*/ 2147483646 h 535"/>
                    <a:gd name="T28" fmla="*/ 2147483646 w 430"/>
                    <a:gd name="T29" fmla="*/ 2147483646 h 535"/>
                    <a:gd name="T30" fmla="*/ 2147483646 w 430"/>
                    <a:gd name="T31" fmla="*/ 2147483646 h 535"/>
                    <a:gd name="T32" fmla="*/ 2147483646 w 430"/>
                    <a:gd name="T33" fmla="*/ 2147483646 h 535"/>
                    <a:gd name="T34" fmla="*/ 2147483646 w 430"/>
                    <a:gd name="T35" fmla="*/ 2147483646 h 535"/>
                    <a:gd name="T36" fmla="*/ 2147483646 w 430"/>
                    <a:gd name="T37" fmla="*/ 2147483646 h 535"/>
                    <a:gd name="T38" fmla="*/ 2147483646 w 430"/>
                    <a:gd name="T39" fmla="*/ 2147483646 h 535"/>
                    <a:gd name="T40" fmla="*/ 2147483646 w 430"/>
                    <a:gd name="T41" fmla="*/ 2147483646 h 535"/>
                    <a:gd name="T42" fmla="*/ 2147483646 w 430"/>
                    <a:gd name="T43" fmla="*/ 2147483646 h 535"/>
                    <a:gd name="T44" fmla="*/ 2147483646 w 430"/>
                    <a:gd name="T45" fmla="*/ 2147483646 h 535"/>
                    <a:gd name="T46" fmla="*/ 2147483646 w 430"/>
                    <a:gd name="T47" fmla="*/ 2147483646 h 535"/>
                    <a:gd name="T48" fmla="*/ 2147483646 w 430"/>
                    <a:gd name="T49" fmla="*/ 2147483646 h 535"/>
                    <a:gd name="T50" fmla="*/ 2147483646 w 430"/>
                    <a:gd name="T51" fmla="*/ 2147483646 h 535"/>
                    <a:gd name="T52" fmla="*/ 2147483646 w 430"/>
                    <a:gd name="T53" fmla="*/ 2147483646 h 535"/>
                    <a:gd name="T54" fmla="*/ 2147483646 w 430"/>
                    <a:gd name="T55" fmla="*/ 2147483646 h 535"/>
                    <a:gd name="T56" fmla="*/ 0 w 430"/>
                    <a:gd name="T57" fmla="*/ 2147483646 h 535"/>
                    <a:gd name="T58" fmla="*/ 2147483646 w 430"/>
                    <a:gd name="T59" fmla="*/ 2147483646 h 535"/>
                    <a:gd name="T60" fmla="*/ 2147483646 w 430"/>
                    <a:gd name="T61" fmla="*/ 2147483646 h 535"/>
                    <a:gd name="T62" fmla="*/ 2147483646 w 430"/>
                    <a:gd name="T63" fmla="*/ 2147483646 h 5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0"/>
                    <a:gd name="T97" fmla="*/ 0 h 535"/>
                    <a:gd name="T98" fmla="*/ 430 w 430"/>
                    <a:gd name="T99" fmla="*/ 535 h 5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0" h="535">
                      <a:moveTo>
                        <a:pt x="111" y="22"/>
                      </a:moveTo>
                      <a:lnTo>
                        <a:pt x="132" y="27"/>
                      </a:lnTo>
                      <a:lnTo>
                        <a:pt x="132" y="17"/>
                      </a:lnTo>
                      <a:lnTo>
                        <a:pt x="128" y="7"/>
                      </a:lnTo>
                      <a:lnTo>
                        <a:pt x="148" y="2"/>
                      </a:lnTo>
                      <a:lnTo>
                        <a:pt x="174" y="12"/>
                      </a:lnTo>
                      <a:lnTo>
                        <a:pt x="166" y="27"/>
                      </a:lnTo>
                      <a:lnTo>
                        <a:pt x="211" y="32"/>
                      </a:lnTo>
                      <a:lnTo>
                        <a:pt x="246" y="11"/>
                      </a:lnTo>
                      <a:lnTo>
                        <a:pt x="257" y="0"/>
                      </a:lnTo>
                      <a:lnTo>
                        <a:pt x="267" y="6"/>
                      </a:lnTo>
                      <a:lnTo>
                        <a:pt x="250" y="26"/>
                      </a:lnTo>
                      <a:lnTo>
                        <a:pt x="296" y="63"/>
                      </a:lnTo>
                      <a:lnTo>
                        <a:pt x="295" y="99"/>
                      </a:lnTo>
                      <a:lnTo>
                        <a:pt x="285" y="104"/>
                      </a:lnTo>
                      <a:lnTo>
                        <a:pt x="341" y="147"/>
                      </a:lnTo>
                      <a:lnTo>
                        <a:pt x="355" y="171"/>
                      </a:lnTo>
                      <a:lnTo>
                        <a:pt x="348" y="192"/>
                      </a:lnTo>
                      <a:lnTo>
                        <a:pt x="352" y="263"/>
                      </a:lnTo>
                      <a:lnTo>
                        <a:pt x="362" y="278"/>
                      </a:lnTo>
                      <a:lnTo>
                        <a:pt x="366" y="304"/>
                      </a:lnTo>
                      <a:lnTo>
                        <a:pt x="360" y="345"/>
                      </a:lnTo>
                      <a:lnTo>
                        <a:pt x="392" y="351"/>
                      </a:lnTo>
                      <a:lnTo>
                        <a:pt x="385" y="372"/>
                      </a:lnTo>
                      <a:lnTo>
                        <a:pt x="406" y="377"/>
                      </a:lnTo>
                      <a:lnTo>
                        <a:pt x="396" y="402"/>
                      </a:lnTo>
                      <a:lnTo>
                        <a:pt x="404" y="407"/>
                      </a:lnTo>
                      <a:lnTo>
                        <a:pt x="399" y="423"/>
                      </a:lnTo>
                      <a:lnTo>
                        <a:pt x="430" y="444"/>
                      </a:lnTo>
                      <a:lnTo>
                        <a:pt x="429" y="485"/>
                      </a:lnTo>
                      <a:lnTo>
                        <a:pt x="413" y="490"/>
                      </a:lnTo>
                      <a:lnTo>
                        <a:pt x="418" y="511"/>
                      </a:lnTo>
                      <a:lnTo>
                        <a:pt x="402" y="509"/>
                      </a:lnTo>
                      <a:lnTo>
                        <a:pt x="388" y="479"/>
                      </a:lnTo>
                      <a:lnTo>
                        <a:pt x="367" y="474"/>
                      </a:lnTo>
                      <a:lnTo>
                        <a:pt x="325" y="535"/>
                      </a:lnTo>
                      <a:lnTo>
                        <a:pt x="314" y="534"/>
                      </a:lnTo>
                      <a:lnTo>
                        <a:pt x="310" y="483"/>
                      </a:lnTo>
                      <a:lnTo>
                        <a:pt x="291" y="472"/>
                      </a:lnTo>
                      <a:lnTo>
                        <a:pt x="271" y="446"/>
                      </a:lnTo>
                      <a:lnTo>
                        <a:pt x="265" y="425"/>
                      </a:lnTo>
                      <a:lnTo>
                        <a:pt x="245" y="415"/>
                      </a:lnTo>
                      <a:lnTo>
                        <a:pt x="236" y="400"/>
                      </a:lnTo>
                      <a:lnTo>
                        <a:pt x="185" y="388"/>
                      </a:lnTo>
                      <a:lnTo>
                        <a:pt x="124" y="351"/>
                      </a:lnTo>
                      <a:lnTo>
                        <a:pt x="105" y="295"/>
                      </a:lnTo>
                      <a:lnTo>
                        <a:pt x="95" y="290"/>
                      </a:lnTo>
                      <a:lnTo>
                        <a:pt x="64" y="304"/>
                      </a:lnTo>
                      <a:lnTo>
                        <a:pt x="59" y="294"/>
                      </a:lnTo>
                      <a:lnTo>
                        <a:pt x="33" y="268"/>
                      </a:lnTo>
                      <a:lnTo>
                        <a:pt x="23" y="248"/>
                      </a:lnTo>
                      <a:lnTo>
                        <a:pt x="51" y="241"/>
                      </a:lnTo>
                      <a:lnTo>
                        <a:pt x="51" y="204"/>
                      </a:lnTo>
                      <a:lnTo>
                        <a:pt x="60" y="190"/>
                      </a:lnTo>
                      <a:lnTo>
                        <a:pt x="52" y="169"/>
                      </a:lnTo>
                      <a:lnTo>
                        <a:pt x="18" y="150"/>
                      </a:lnTo>
                      <a:lnTo>
                        <a:pt x="18" y="106"/>
                      </a:lnTo>
                      <a:lnTo>
                        <a:pt x="0" y="80"/>
                      </a:lnTo>
                      <a:lnTo>
                        <a:pt x="14" y="60"/>
                      </a:lnTo>
                      <a:lnTo>
                        <a:pt x="29" y="53"/>
                      </a:lnTo>
                      <a:lnTo>
                        <a:pt x="55" y="45"/>
                      </a:lnTo>
                      <a:lnTo>
                        <a:pt x="83" y="18"/>
                      </a:lnTo>
                      <a:lnTo>
                        <a:pt x="98" y="17"/>
                      </a:lnTo>
                      <a:lnTo>
                        <a:pt x="111" y="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1" name="Freeform 322"/>
                <p:cNvSpPr>
                  <a:spLocks/>
                </p:cNvSpPr>
                <p:nvPr/>
              </p:nvSpPr>
              <p:spPr bwMode="auto">
                <a:xfrm>
                  <a:off x="398493" y="3766209"/>
                  <a:ext cx="131776" cy="207894"/>
                </a:xfrm>
                <a:custGeom>
                  <a:avLst/>
                  <a:gdLst>
                    <a:gd name="T0" fmla="*/ 2147483646 w 249"/>
                    <a:gd name="T1" fmla="*/ 2147483646 h 386"/>
                    <a:gd name="T2" fmla="*/ 2147483646 w 249"/>
                    <a:gd name="T3" fmla="*/ 2147483646 h 386"/>
                    <a:gd name="T4" fmla="*/ 2147483646 w 249"/>
                    <a:gd name="T5" fmla="*/ 2147483646 h 386"/>
                    <a:gd name="T6" fmla="*/ 2147483646 w 249"/>
                    <a:gd name="T7" fmla="*/ 2147483646 h 386"/>
                    <a:gd name="T8" fmla="*/ 2147483646 w 249"/>
                    <a:gd name="T9" fmla="*/ 2147483646 h 386"/>
                    <a:gd name="T10" fmla="*/ 2147483646 w 249"/>
                    <a:gd name="T11" fmla="*/ 2147483646 h 386"/>
                    <a:gd name="T12" fmla="*/ 2147483646 w 249"/>
                    <a:gd name="T13" fmla="*/ 0 h 386"/>
                    <a:gd name="T14" fmla="*/ 2147483646 w 249"/>
                    <a:gd name="T15" fmla="*/ 2147483646 h 386"/>
                    <a:gd name="T16" fmla="*/ 2147483646 w 249"/>
                    <a:gd name="T17" fmla="*/ 2147483646 h 386"/>
                    <a:gd name="T18" fmla="*/ 2147483646 w 249"/>
                    <a:gd name="T19" fmla="*/ 2147483646 h 386"/>
                    <a:gd name="T20" fmla="*/ 2147483646 w 249"/>
                    <a:gd name="T21" fmla="*/ 2147483646 h 386"/>
                    <a:gd name="T22" fmla="*/ 2147483646 w 249"/>
                    <a:gd name="T23" fmla="*/ 2147483646 h 386"/>
                    <a:gd name="T24" fmla="*/ 2147483646 w 249"/>
                    <a:gd name="T25" fmla="*/ 2147483646 h 386"/>
                    <a:gd name="T26" fmla="*/ 2147483646 w 249"/>
                    <a:gd name="T27" fmla="*/ 2147483646 h 386"/>
                    <a:gd name="T28" fmla="*/ 2147483646 w 249"/>
                    <a:gd name="T29" fmla="*/ 2147483646 h 386"/>
                    <a:gd name="T30" fmla="*/ 2147483646 w 249"/>
                    <a:gd name="T31" fmla="*/ 2147483646 h 386"/>
                    <a:gd name="T32" fmla="*/ 2147483646 w 249"/>
                    <a:gd name="T33" fmla="*/ 2147483646 h 386"/>
                    <a:gd name="T34" fmla="*/ 2147483646 w 249"/>
                    <a:gd name="T35" fmla="*/ 2147483646 h 386"/>
                    <a:gd name="T36" fmla="*/ 2147483646 w 249"/>
                    <a:gd name="T37" fmla="*/ 2147483646 h 386"/>
                    <a:gd name="T38" fmla="*/ 2147483646 w 249"/>
                    <a:gd name="T39" fmla="*/ 2147483646 h 386"/>
                    <a:gd name="T40" fmla="*/ 2147483646 w 249"/>
                    <a:gd name="T41" fmla="*/ 2147483646 h 386"/>
                    <a:gd name="T42" fmla="*/ 2147483646 w 249"/>
                    <a:gd name="T43" fmla="*/ 2147483646 h 386"/>
                    <a:gd name="T44" fmla="*/ 2147483646 w 249"/>
                    <a:gd name="T45" fmla="*/ 2147483646 h 386"/>
                    <a:gd name="T46" fmla="*/ 2147483646 w 249"/>
                    <a:gd name="T47" fmla="*/ 2147483646 h 386"/>
                    <a:gd name="T48" fmla="*/ 2147483646 w 249"/>
                    <a:gd name="T49" fmla="*/ 2147483646 h 386"/>
                    <a:gd name="T50" fmla="*/ 2147483646 w 249"/>
                    <a:gd name="T51" fmla="*/ 2147483646 h 386"/>
                    <a:gd name="T52" fmla="*/ 2147483646 w 249"/>
                    <a:gd name="T53" fmla="*/ 2147483646 h 386"/>
                    <a:gd name="T54" fmla="*/ 2147483646 w 249"/>
                    <a:gd name="T55" fmla="*/ 2147483646 h 386"/>
                    <a:gd name="T56" fmla="*/ 2147483646 w 249"/>
                    <a:gd name="T57" fmla="*/ 2147483646 h 386"/>
                    <a:gd name="T58" fmla="*/ 2147483646 w 249"/>
                    <a:gd name="T59" fmla="*/ 2147483646 h 386"/>
                    <a:gd name="T60" fmla="*/ 2147483646 w 249"/>
                    <a:gd name="T61" fmla="*/ 2147483646 h 386"/>
                    <a:gd name="T62" fmla="*/ 2147483646 w 249"/>
                    <a:gd name="T63" fmla="*/ 2147483646 h 386"/>
                    <a:gd name="T64" fmla="*/ 2147483646 w 249"/>
                    <a:gd name="T65" fmla="*/ 2147483646 h 386"/>
                    <a:gd name="T66" fmla="*/ 2147483646 w 249"/>
                    <a:gd name="T67" fmla="*/ 2147483646 h 386"/>
                    <a:gd name="T68" fmla="*/ 2147483646 w 249"/>
                    <a:gd name="T69" fmla="*/ 2147483646 h 386"/>
                    <a:gd name="T70" fmla="*/ 0 w 249"/>
                    <a:gd name="T71" fmla="*/ 2147483646 h 386"/>
                    <a:gd name="T72" fmla="*/ 2147483646 w 249"/>
                    <a:gd name="T73" fmla="*/ 2147483646 h 386"/>
                    <a:gd name="T74" fmla="*/ 2147483646 w 249"/>
                    <a:gd name="T75" fmla="*/ 2147483646 h 386"/>
                    <a:gd name="T76" fmla="*/ 2147483646 w 249"/>
                    <a:gd name="T77" fmla="*/ 2147483646 h 386"/>
                    <a:gd name="T78" fmla="*/ 2147483646 w 249"/>
                    <a:gd name="T79" fmla="*/ 2147483646 h 386"/>
                    <a:gd name="T80" fmla="*/ 2147483646 w 249"/>
                    <a:gd name="T81" fmla="*/ 2147483646 h 386"/>
                    <a:gd name="T82" fmla="*/ 2147483646 w 249"/>
                    <a:gd name="T83" fmla="*/ 2147483646 h 386"/>
                    <a:gd name="T84" fmla="*/ 2147483646 w 249"/>
                    <a:gd name="T85" fmla="*/ 2147483646 h 386"/>
                    <a:gd name="T86" fmla="*/ 2147483646 w 249"/>
                    <a:gd name="T87" fmla="*/ 2147483646 h 386"/>
                    <a:gd name="T88" fmla="*/ 2147483646 w 249"/>
                    <a:gd name="T89" fmla="*/ 2147483646 h 386"/>
                    <a:gd name="T90" fmla="*/ 2147483646 w 249"/>
                    <a:gd name="T91" fmla="*/ 2147483646 h 386"/>
                    <a:gd name="T92" fmla="*/ 2147483646 w 249"/>
                    <a:gd name="T93" fmla="*/ 2147483646 h 386"/>
                    <a:gd name="T94" fmla="*/ 2147483646 w 249"/>
                    <a:gd name="T95" fmla="*/ 2147483646 h 386"/>
                    <a:gd name="T96" fmla="*/ 2147483646 w 249"/>
                    <a:gd name="T97" fmla="*/ 2147483646 h 386"/>
                    <a:gd name="T98" fmla="*/ 2147483646 w 249"/>
                    <a:gd name="T99" fmla="*/ 2147483646 h 386"/>
                    <a:gd name="T100" fmla="*/ 2147483646 w 249"/>
                    <a:gd name="T101" fmla="*/ 2147483646 h 38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386"/>
                    <a:gd name="T155" fmla="*/ 249 w 249"/>
                    <a:gd name="T156" fmla="*/ 386 h 38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386">
                      <a:moveTo>
                        <a:pt x="149" y="104"/>
                      </a:moveTo>
                      <a:lnTo>
                        <a:pt x="133" y="139"/>
                      </a:lnTo>
                      <a:lnTo>
                        <a:pt x="106" y="134"/>
                      </a:lnTo>
                      <a:lnTo>
                        <a:pt x="87" y="98"/>
                      </a:lnTo>
                      <a:lnTo>
                        <a:pt x="71" y="82"/>
                      </a:lnTo>
                      <a:lnTo>
                        <a:pt x="64" y="10"/>
                      </a:lnTo>
                      <a:lnTo>
                        <a:pt x="79" y="0"/>
                      </a:lnTo>
                      <a:lnTo>
                        <a:pt x="82" y="11"/>
                      </a:lnTo>
                      <a:lnTo>
                        <a:pt x="105" y="24"/>
                      </a:lnTo>
                      <a:lnTo>
                        <a:pt x="105" y="59"/>
                      </a:lnTo>
                      <a:lnTo>
                        <a:pt x="124" y="80"/>
                      </a:lnTo>
                      <a:lnTo>
                        <a:pt x="196" y="93"/>
                      </a:lnTo>
                      <a:lnTo>
                        <a:pt x="212" y="103"/>
                      </a:lnTo>
                      <a:lnTo>
                        <a:pt x="205" y="125"/>
                      </a:lnTo>
                      <a:lnTo>
                        <a:pt x="249" y="187"/>
                      </a:lnTo>
                      <a:lnTo>
                        <a:pt x="246" y="187"/>
                      </a:lnTo>
                      <a:lnTo>
                        <a:pt x="239" y="258"/>
                      </a:lnTo>
                      <a:lnTo>
                        <a:pt x="222" y="295"/>
                      </a:lnTo>
                      <a:lnTo>
                        <a:pt x="173" y="352"/>
                      </a:lnTo>
                      <a:lnTo>
                        <a:pt x="168" y="337"/>
                      </a:lnTo>
                      <a:lnTo>
                        <a:pt x="190" y="326"/>
                      </a:lnTo>
                      <a:lnTo>
                        <a:pt x="200" y="310"/>
                      </a:lnTo>
                      <a:lnTo>
                        <a:pt x="202" y="284"/>
                      </a:lnTo>
                      <a:lnTo>
                        <a:pt x="175" y="295"/>
                      </a:lnTo>
                      <a:lnTo>
                        <a:pt x="159" y="295"/>
                      </a:lnTo>
                      <a:lnTo>
                        <a:pt x="138" y="330"/>
                      </a:lnTo>
                      <a:lnTo>
                        <a:pt x="93" y="339"/>
                      </a:lnTo>
                      <a:lnTo>
                        <a:pt x="61" y="371"/>
                      </a:lnTo>
                      <a:lnTo>
                        <a:pt x="45" y="370"/>
                      </a:lnTo>
                      <a:lnTo>
                        <a:pt x="29" y="386"/>
                      </a:lnTo>
                      <a:lnTo>
                        <a:pt x="14" y="365"/>
                      </a:lnTo>
                      <a:lnTo>
                        <a:pt x="22" y="330"/>
                      </a:lnTo>
                      <a:lnTo>
                        <a:pt x="14" y="315"/>
                      </a:lnTo>
                      <a:lnTo>
                        <a:pt x="15" y="289"/>
                      </a:lnTo>
                      <a:lnTo>
                        <a:pt x="1" y="292"/>
                      </a:lnTo>
                      <a:lnTo>
                        <a:pt x="0" y="277"/>
                      </a:lnTo>
                      <a:lnTo>
                        <a:pt x="34" y="261"/>
                      </a:lnTo>
                      <a:lnTo>
                        <a:pt x="33" y="287"/>
                      </a:lnTo>
                      <a:lnTo>
                        <a:pt x="70" y="292"/>
                      </a:lnTo>
                      <a:lnTo>
                        <a:pt x="85" y="282"/>
                      </a:lnTo>
                      <a:lnTo>
                        <a:pt x="83" y="236"/>
                      </a:lnTo>
                      <a:lnTo>
                        <a:pt x="125" y="205"/>
                      </a:lnTo>
                      <a:lnTo>
                        <a:pt x="130" y="210"/>
                      </a:lnTo>
                      <a:lnTo>
                        <a:pt x="147" y="195"/>
                      </a:lnTo>
                      <a:lnTo>
                        <a:pt x="194" y="190"/>
                      </a:lnTo>
                      <a:lnTo>
                        <a:pt x="205" y="148"/>
                      </a:lnTo>
                      <a:lnTo>
                        <a:pt x="180" y="143"/>
                      </a:lnTo>
                      <a:lnTo>
                        <a:pt x="175" y="133"/>
                      </a:lnTo>
                      <a:lnTo>
                        <a:pt x="165" y="133"/>
                      </a:lnTo>
                      <a:lnTo>
                        <a:pt x="167" y="98"/>
                      </a:lnTo>
                      <a:lnTo>
                        <a:pt x="149" y="104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2" name="Freeform 323"/>
                <p:cNvSpPr>
                  <a:spLocks/>
                </p:cNvSpPr>
                <p:nvPr/>
              </p:nvSpPr>
              <p:spPr bwMode="auto">
                <a:xfrm>
                  <a:off x="603300" y="3526576"/>
                  <a:ext cx="458830" cy="485615"/>
                </a:xfrm>
                <a:custGeom>
                  <a:avLst/>
                  <a:gdLst>
                    <a:gd name="T0" fmla="*/ 2147483646 w 867"/>
                    <a:gd name="T1" fmla="*/ 2147483646 h 906"/>
                    <a:gd name="T2" fmla="*/ 2147483646 w 867"/>
                    <a:gd name="T3" fmla="*/ 2147483646 h 906"/>
                    <a:gd name="T4" fmla="*/ 2147483646 w 867"/>
                    <a:gd name="T5" fmla="*/ 2147483646 h 906"/>
                    <a:gd name="T6" fmla="*/ 2147483646 w 867"/>
                    <a:gd name="T7" fmla="*/ 2147483646 h 906"/>
                    <a:gd name="T8" fmla="*/ 2147483646 w 867"/>
                    <a:gd name="T9" fmla="*/ 2147483646 h 906"/>
                    <a:gd name="T10" fmla="*/ 2147483646 w 867"/>
                    <a:gd name="T11" fmla="*/ 2147483646 h 906"/>
                    <a:gd name="T12" fmla="*/ 2147483646 w 867"/>
                    <a:gd name="T13" fmla="*/ 2147483646 h 906"/>
                    <a:gd name="T14" fmla="*/ 2147483646 w 867"/>
                    <a:gd name="T15" fmla="*/ 2147483646 h 906"/>
                    <a:gd name="T16" fmla="*/ 2147483646 w 867"/>
                    <a:gd name="T17" fmla="*/ 2147483646 h 906"/>
                    <a:gd name="T18" fmla="*/ 2147483646 w 867"/>
                    <a:gd name="T19" fmla="*/ 2147483646 h 906"/>
                    <a:gd name="T20" fmla="*/ 2147483646 w 867"/>
                    <a:gd name="T21" fmla="*/ 2147483646 h 906"/>
                    <a:gd name="T22" fmla="*/ 2147483646 w 867"/>
                    <a:gd name="T23" fmla="*/ 2147483646 h 906"/>
                    <a:gd name="T24" fmla="*/ 2147483646 w 867"/>
                    <a:gd name="T25" fmla="*/ 2147483646 h 906"/>
                    <a:gd name="T26" fmla="*/ 2147483646 w 867"/>
                    <a:gd name="T27" fmla="*/ 2147483646 h 906"/>
                    <a:gd name="T28" fmla="*/ 2147483646 w 867"/>
                    <a:gd name="T29" fmla="*/ 2147483646 h 906"/>
                    <a:gd name="T30" fmla="*/ 2147483646 w 867"/>
                    <a:gd name="T31" fmla="*/ 2147483646 h 906"/>
                    <a:gd name="T32" fmla="*/ 2147483646 w 867"/>
                    <a:gd name="T33" fmla="*/ 2147483646 h 906"/>
                    <a:gd name="T34" fmla="*/ 2147483646 w 867"/>
                    <a:gd name="T35" fmla="*/ 2147483646 h 906"/>
                    <a:gd name="T36" fmla="*/ 2147483646 w 867"/>
                    <a:gd name="T37" fmla="*/ 2147483646 h 906"/>
                    <a:gd name="T38" fmla="*/ 2147483646 w 867"/>
                    <a:gd name="T39" fmla="*/ 2147483646 h 906"/>
                    <a:gd name="T40" fmla="*/ 2147483646 w 867"/>
                    <a:gd name="T41" fmla="*/ 2147483646 h 906"/>
                    <a:gd name="T42" fmla="*/ 2147483646 w 867"/>
                    <a:gd name="T43" fmla="*/ 2147483646 h 906"/>
                    <a:gd name="T44" fmla="*/ 2147483646 w 867"/>
                    <a:gd name="T45" fmla="*/ 2147483646 h 906"/>
                    <a:gd name="T46" fmla="*/ 2147483646 w 867"/>
                    <a:gd name="T47" fmla="*/ 2147483646 h 906"/>
                    <a:gd name="T48" fmla="*/ 2147483646 w 867"/>
                    <a:gd name="T49" fmla="*/ 2147483646 h 906"/>
                    <a:gd name="T50" fmla="*/ 2147483646 w 867"/>
                    <a:gd name="T51" fmla="*/ 2147483646 h 906"/>
                    <a:gd name="T52" fmla="*/ 2147483646 w 867"/>
                    <a:gd name="T53" fmla="*/ 2147483646 h 906"/>
                    <a:gd name="T54" fmla="*/ 2147483646 w 867"/>
                    <a:gd name="T55" fmla="*/ 2147483646 h 906"/>
                    <a:gd name="T56" fmla="*/ 2147483646 w 867"/>
                    <a:gd name="T57" fmla="*/ 2147483646 h 906"/>
                    <a:gd name="T58" fmla="*/ 2147483646 w 867"/>
                    <a:gd name="T59" fmla="*/ 2147483646 h 906"/>
                    <a:gd name="T60" fmla="*/ 2147483646 w 867"/>
                    <a:gd name="T61" fmla="*/ 2147483646 h 906"/>
                    <a:gd name="T62" fmla="*/ 2147483646 w 867"/>
                    <a:gd name="T63" fmla="*/ 2147483646 h 906"/>
                    <a:gd name="T64" fmla="*/ 2147483646 w 867"/>
                    <a:gd name="T65" fmla="*/ 2147483646 h 906"/>
                    <a:gd name="T66" fmla="*/ 2147483646 w 867"/>
                    <a:gd name="T67" fmla="*/ 2147483646 h 906"/>
                    <a:gd name="T68" fmla="*/ 2147483646 w 867"/>
                    <a:gd name="T69" fmla="*/ 2147483646 h 906"/>
                    <a:gd name="T70" fmla="*/ 2147483646 w 867"/>
                    <a:gd name="T71" fmla="*/ 2147483646 h 906"/>
                    <a:gd name="T72" fmla="*/ 2147483646 w 867"/>
                    <a:gd name="T73" fmla="*/ 2147483646 h 906"/>
                    <a:gd name="T74" fmla="*/ 2147483646 w 867"/>
                    <a:gd name="T75" fmla="*/ 2147483646 h 906"/>
                    <a:gd name="T76" fmla="*/ 2147483646 w 867"/>
                    <a:gd name="T77" fmla="*/ 2147483646 h 906"/>
                    <a:gd name="T78" fmla="*/ 2147483646 w 867"/>
                    <a:gd name="T79" fmla="*/ 2147483646 h 906"/>
                    <a:gd name="T80" fmla="*/ 2147483646 w 867"/>
                    <a:gd name="T81" fmla="*/ 2147483646 h 906"/>
                    <a:gd name="T82" fmla="*/ 2147483646 w 867"/>
                    <a:gd name="T83" fmla="*/ 2147483646 h 906"/>
                    <a:gd name="T84" fmla="*/ 2147483646 w 867"/>
                    <a:gd name="T85" fmla="*/ 2147483646 h 906"/>
                    <a:gd name="T86" fmla="*/ 2147483646 w 867"/>
                    <a:gd name="T87" fmla="*/ 2147483646 h 9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67"/>
                    <a:gd name="T133" fmla="*/ 0 h 906"/>
                    <a:gd name="T134" fmla="*/ 867 w 867"/>
                    <a:gd name="T135" fmla="*/ 906 h 9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67" h="906">
                      <a:moveTo>
                        <a:pt x="61" y="99"/>
                      </a:moveTo>
                      <a:lnTo>
                        <a:pt x="74" y="81"/>
                      </a:lnTo>
                      <a:lnTo>
                        <a:pt x="78" y="68"/>
                      </a:lnTo>
                      <a:lnTo>
                        <a:pt x="134" y="61"/>
                      </a:lnTo>
                      <a:lnTo>
                        <a:pt x="194" y="98"/>
                      </a:lnTo>
                      <a:lnTo>
                        <a:pt x="232" y="95"/>
                      </a:lnTo>
                      <a:lnTo>
                        <a:pt x="298" y="183"/>
                      </a:lnTo>
                      <a:lnTo>
                        <a:pt x="367" y="165"/>
                      </a:lnTo>
                      <a:lnTo>
                        <a:pt x="410" y="165"/>
                      </a:lnTo>
                      <a:lnTo>
                        <a:pt x="405" y="137"/>
                      </a:lnTo>
                      <a:lnTo>
                        <a:pt x="436" y="118"/>
                      </a:lnTo>
                      <a:lnTo>
                        <a:pt x="447" y="70"/>
                      </a:lnTo>
                      <a:lnTo>
                        <a:pt x="468" y="61"/>
                      </a:lnTo>
                      <a:lnTo>
                        <a:pt x="497" y="89"/>
                      </a:lnTo>
                      <a:lnTo>
                        <a:pt x="512" y="90"/>
                      </a:lnTo>
                      <a:lnTo>
                        <a:pt x="507" y="52"/>
                      </a:lnTo>
                      <a:lnTo>
                        <a:pt x="518" y="12"/>
                      </a:lnTo>
                      <a:lnTo>
                        <a:pt x="549" y="34"/>
                      </a:lnTo>
                      <a:lnTo>
                        <a:pt x="603" y="31"/>
                      </a:lnTo>
                      <a:lnTo>
                        <a:pt x="636" y="0"/>
                      </a:lnTo>
                      <a:lnTo>
                        <a:pt x="697" y="34"/>
                      </a:lnTo>
                      <a:lnTo>
                        <a:pt x="697" y="44"/>
                      </a:lnTo>
                      <a:lnTo>
                        <a:pt x="718" y="44"/>
                      </a:lnTo>
                      <a:lnTo>
                        <a:pt x="738" y="65"/>
                      </a:lnTo>
                      <a:lnTo>
                        <a:pt x="748" y="54"/>
                      </a:lnTo>
                      <a:lnTo>
                        <a:pt x="796" y="45"/>
                      </a:lnTo>
                      <a:lnTo>
                        <a:pt x="831" y="56"/>
                      </a:lnTo>
                      <a:lnTo>
                        <a:pt x="852" y="35"/>
                      </a:lnTo>
                      <a:lnTo>
                        <a:pt x="867" y="36"/>
                      </a:lnTo>
                      <a:lnTo>
                        <a:pt x="847" y="56"/>
                      </a:lnTo>
                      <a:lnTo>
                        <a:pt x="850" y="88"/>
                      </a:lnTo>
                      <a:lnTo>
                        <a:pt x="835" y="91"/>
                      </a:lnTo>
                      <a:lnTo>
                        <a:pt x="839" y="123"/>
                      </a:lnTo>
                      <a:lnTo>
                        <a:pt x="849" y="133"/>
                      </a:lnTo>
                      <a:lnTo>
                        <a:pt x="843" y="200"/>
                      </a:lnTo>
                      <a:lnTo>
                        <a:pt x="816" y="215"/>
                      </a:lnTo>
                      <a:lnTo>
                        <a:pt x="775" y="230"/>
                      </a:lnTo>
                      <a:lnTo>
                        <a:pt x="742" y="275"/>
                      </a:lnTo>
                      <a:lnTo>
                        <a:pt x="762" y="312"/>
                      </a:lnTo>
                      <a:lnTo>
                        <a:pt x="746" y="327"/>
                      </a:lnTo>
                      <a:lnTo>
                        <a:pt x="766" y="343"/>
                      </a:lnTo>
                      <a:lnTo>
                        <a:pt x="766" y="358"/>
                      </a:lnTo>
                      <a:lnTo>
                        <a:pt x="700" y="417"/>
                      </a:lnTo>
                      <a:lnTo>
                        <a:pt x="676" y="391"/>
                      </a:lnTo>
                      <a:lnTo>
                        <a:pt x="616" y="382"/>
                      </a:lnTo>
                      <a:lnTo>
                        <a:pt x="604" y="397"/>
                      </a:lnTo>
                      <a:lnTo>
                        <a:pt x="537" y="422"/>
                      </a:lnTo>
                      <a:lnTo>
                        <a:pt x="581" y="479"/>
                      </a:lnTo>
                      <a:lnTo>
                        <a:pt x="580" y="526"/>
                      </a:lnTo>
                      <a:lnTo>
                        <a:pt x="532" y="603"/>
                      </a:lnTo>
                      <a:lnTo>
                        <a:pt x="562" y="618"/>
                      </a:lnTo>
                      <a:lnTo>
                        <a:pt x="561" y="628"/>
                      </a:lnTo>
                      <a:lnTo>
                        <a:pt x="546" y="638"/>
                      </a:lnTo>
                      <a:lnTo>
                        <a:pt x="586" y="670"/>
                      </a:lnTo>
                      <a:lnTo>
                        <a:pt x="585" y="711"/>
                      </a:lnTo>
                      <a:lnTo>
                        <a:pt x="574" y="742"/>
                      </a:lnTo>
                      <a:lnTo>
                        <a:pt x="583" y="763"/>
                      </a:lnTo>
                      <a:lnTo>
                        <a:pt x="614" y="748"/>
                      </a:lnTo>
                      <a:lnTo>
                        <a:pt x="635" y="758"/>
                      </a:lnTo>
                      <a:lnTo>
                        <a:pt x="651" y="738"/>
                      </a:lnTo>
                      <a:lnTo>
                        <a:pt x="667" y="748"/>
                      </a:lnTo>
                      <a:lnTo>
                        <a:pt x="655" y="763"/>
                      </a:lnTo>
                      <a:lnTo>
                        <a:pt x="660" y="769"/>
                      </a:lnTo>
                      <a:lnTo>
                        <a:pt x="597" y="820"/>
                      </a:lnTo>
                      <a:lnTo>
                        <a:pt x="560" y="840"/>
                      </a:lnTo>
                      <a:lnTo>
                        <a:pt x="560" y="855"/>
                      </a:lnTo>
                      <a:lnTo>
                        <a:pt x="538" y="860"/>
                      </a:lnTo>
                      <a:lnTo>
                        <a:pt x="534" y="855"/>
                      </a:lnTo>
                      <a:lnTo>
                        <a:pt x="487" y="844"/>
                      </a:lnTo>
                      <a:lnTo>
                        <a:pt x="482" y="855"/>
                      </a:lnTo>
                      <a:lnTo>
                        <a:pt x="461" y="849"/>
                      </a:lnTo>
                      <a:lnTo>
                        <a:pt x="433" y="906"/>
                      </a:lnTo>
                      <a:lnTo>
                        <a:pt x="418" y="900"/>
                      </a:lnTo>
                      <a:lnTo>
                        <a:pt x="424" y="880"/>
                      </a:lnTo>
                      <a:lnTo>
                        <a:pt x="419" y="869"/>
                      </a:lnTo>
                      <a:lnTo>
                        <a:pt x="382" y="890"/>
                      </a:lnTo>
                      <a:lnTo>
                        <a:pt x="367" y="885"/>
                      </a:lnTo>
                      <a:lnTo>
                        <a:pt x="345" y="769"/>
                      </a:lnTo>
                      <a:lnTo>
                        <a:pt x="338" y="767"/>
                      </a:lnTo>
                      <a:lnTo>
                        <a:pt x="315" y="682"/>
                      </a:lnTo>
                      <a:lnTo>
                        <a:pt x="297" y="664"/>
                      </a:lnTo>
                      <a:lnTo>
                        <a:pt x="284" y="632"/>
                      </a:lnTo>
                      <a:lnTo>
                        <a:pt x="260" y="656"/>
                      </a:lnTo>
                      <a:lnTo>
                        <a:pt x="243" y="697"/>
                      </a:lnTo>
                      <a:lnTo>
                        <a:pt x="219" y="667"/>
                      </a:lnTo>
                      <a:lnTo>
                        <a:pt x="197" y="692"/>
                      </a:lnTo>
                      <a:lnTo>
                        <a:pt x="177" y="660"/>
                      </a:lnTo>
                      <a:lnTo>
                        <a:pt x="151" y="660"/>
                      </a:lnTo>
                      <a:lnTo>
                        <a:pt x="140" y="681"/>
                      </a:lnTo>
                      <a:lnTo>
                        <a:pt x="125" y="670"/>
                      </a:lnTo>
                      <a:lnTo>
                        <a:pt x="111" y="645"/>
                      </a:lnTo>
                      <a:lnTo>
                        <a:pt x="99" y="650"/>
                      </a:lnTo>
                      <a:lnTo>
                        <a:pt x="80" y="618"/>
                      </a:lnTo>
                      <a:lnTo>
                        <a:pt x="102" y="577"/>
                      </a:lnTo>
                      <a:lnTo>
                        <a:pt x="123" y="547"/>
                      </a:lnTo>
                      <a:lnTo>
                        <a:pt x="118" y="542"/>
                      </a:lnTo>
                      <a:lnTo>
                        <a:pt x="88" y="525"/>
                      </a:lnTo>
                      <a:lnTo>
                        <a:pt x="99" y="510"/>
                      </a:lnTo>
                      <a:lnTo>
                        <a:pt x="79" y="489"/>
                      </a:lnTo>
                      <a:lnTo>
                        <a:pt x="69" y="489"/>
                      </a:lnTo>
                      <a:lnTo>
                        <a:pt x="55" y="457"/>
                      </a:lnTo>
                      <a:lnTo>
                        <a:pt x="70" y="452"/>
                      </a:lnTo>
                      <a:lnTo>
                        <a:pt x="86" y="417"/>
                      </a:lnTo>
                      <a:lnTo>
                        <a:pt x="76" y="406"/>
                      </a:lnTo>
                      <a:lnTo>
                        <a:pt x="103" y="386"/>
                      </a:lnTo>
                      <a:lnTo>
                        <a:pt x="120" y="366"/>
                      </a:lnTo>
                      <a:lnTo>
                        <a:pt x="95" y="325"/>
                      </a:lnTo>
                      <a:lnTo>
                        <a:pt x="75" y="293"/>
                      </a:lnTo>
                      <a:lnTo>
                        <a:pt x="49" y="272"/>
                      </a:lnTo>
                      <a:lnTo>
                        <a:pt x="34" y="283"/>
                      </a:lnTo>
                      <a:lnTo>
                        <a:pt x="10" y="262"/>
                      </a:lnTo>
                      <a:lnTo>
                        <a:pt x="0" y="235"/>
                      </a:lnTo>
                      <a:lnTo>
                        <a:pt x="25" y="220"/>
                      </a:lnTo>
                      <a:lnTo>
                        <a:pt x="10" y="210"/>
                      </a:lnTo>
                      <a:lnTo>
                        <a:pt x="1" y="195"/>
                      </a:lnTo>
                      <a:lnTo>
                        <a:pt x="16" y="182"/>
                      </a:lnTo>
                      <a:lnTo>
                        <a:pt x="43" y="200"/>
                      </a:lnTo>
                      <a:lnTo>
                        <a:pt x="58" y="198"/>
                      </a:lnTo>
                      <a:lnTo>
                        <a:pt x="90" y="218"/>
                      </a:lnTo>
                      <a:lnTo>
                        <a:pt x="102" y="221"/>
                      </a:lnTo>
                      <a:lnTo>
                        <a:pt x="116" y="244"/>
                      </a:lnTo>
                      <a:lnTo>
                        <a:pt x="126" y="238"/>
                      </a:lnTo>
                      <a:lnTo>
                        <a:pt x="136" y="219"/>
                      </a:lnTo>
                      <a:lnTo>
                        <a:pt x="151" y="198"/>
                      </a:lnTo>
                      <a:lnTo>
                        <a:pt x="122" y="179"/>
                      </a:lnTo>
                      <a:lnTo>
                        <a:pt x="115" y="195"/>
                      </a:lnTo>
                      <a:lnTo>
                        <a:pt x="80" y="154"/>
                      </a:lnTo>
                      <a:lnTo>
                        <a:pt x="66" y="135"/>
                      </a:lnTo>
                      <a:lnTo>
                        <a:pt x="111" y="150"/>
                      </a:lnTo>
                      <a:lnTo>
                        <a:pt x="106" y="139"/>
                      </a:lnTo>
                      <a:lnTo>
                        <a:pt x="57" y="119"/>
                      </a:lnTo>
                      <a:lnTo>
                        <a:pt x="28" y="105"/>
                      </a:lnTo>
                      <a:lnTo>
                        <a:pt x="61" y="9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3" name="Freeform 324"/>
                <p:cNvSpPr>
                  <a:spLocks/>
                </p:cNvSpPr>
                <p:nvPr/>
              </p:nvSpPr>
              <p:spPr bwMode="auto">
                <a:xfrm>
                  <a:off x="557258" y="4229607"/>
                  <a:ext cx="322293" cy="479268"/>
                </a:xfrm>
                <a:custGeom>
                  <a:avLst/>
                  <a:gdLst>
                    <a:gd name="T0" fmla="*/ 2147483646 w 608"/>
                    <a:gd name="T1" fmla="*/ 2147483646 h 892"/>
                    <a:gd name="T2" fmla="*/ 2147483646 w 608"/>
                    <a:gd name="T3" fmla="*/ 2147483646 h 892"/>
                    <a:gd name="T4" fmla="*/ 2147483646 w 608"/>
                    <a:gd name="T5" fmla="*/ 2147483646 h 892"/>
                    <a:gd name="T6" fmla="*/ 2147483646 w 608"/>
                    <a:gd name="T7" fmla="*/ 2147483646 h 892"/>
                    <a:gd name="T8" fmla="*/ 0 w 608"/>
                    <a:gd name="T9" fmla="*/ 2147483646 h 892"/>
                    <a:gd name="T10" fmla="*/ 2147483646 w 608"/>
                    <a:gd name="T11" fmla="*/ 2147483646 h 892"/>
                    <a:gd name="T12" fmla="*/ 2147483646 w 608"/>
                    <a:gd name="T13" fmla="*/ 2147483646 h 892"/>
                    <a:gd name="T14" fmla="*/ 2147483646 w 608"/>
                    <a:gd name="T15" fmla="*/ 2147483646 h 892"/>
                    <a:gd name="T16" fmla="*/ 2147483646 w 608"/>
                    <a:gd name="T17" fmla="*/ 2147483646 h 892"/>
                    <a:gd name="T18" fmla="*/ 2147483646 w 608"/>
                    <a:gd name="T19" fmla="*/ 2147483646 h 892"/>
                    <a:gd name="T20" fmla="*/ 2147483646 w 608"/>
                    <a:gd name="T21" fmla="*/ 2147483646 h 892"/>
                    <a:gd name="T22" fmla="*/ 2147483646 w 608"/>
                    <a:gd name="T23" fmla="*/ 2147483646 h 892"/>
                    <a:gd name="T24" fmla="*/ 2147483646 w 608"/>
                    <a:gd name="T25" fmla="*/ 2147483646 h 892"/>
                    <a:gd name="T26" fmla="*/ 2147483646 w 608"/>
                    <a:gd name="T27" fmla="*/ 2147483646 h 892"/>
                    <a:gd name="T28" fmla="*/ 2147483646 w 608"/>
                    <a:gd name="T29" fmla="*/ 2147483646 h 892"/>
                    <a:gd name="T30" fmla="*/ 2147483646 w 608"/>
                    <a:gd name="T31" fmla="*/ 2147483646 h 892"/>
                    <a:gd name="T32" fmla="*/ 2147483646 w 608"/>
                    <a:gd name="T33" fmla="*/ 2147483646 h 892"/>
                    <a:gd name="T34" fmla="*/ 2147483646 w 608"/>
                    <a:gd name="T35" fmla="*/ 2147483646 h 892"/>
                    <a:gd name="T36" fmla="*/ 2147483646 w 608"/>
                    <a:gd name="T37" fmla="*/ 2147483646 h 892"/>
                    <a:gd name="T38" fmla="*/ 2147483646 w 608"/>
                    <a:gd name="T39" fmla="*/ 2147483646 h 892"/>
                    <a:gd name="T40" fmla="*/ 2147483646 w 608"/>
                    <a:gd name="T41" fmla="*/ 2147483646 h 892"/>
                    <a:gd name="T42" fmla="*/ 2147483646 w 608"/>
                    <a:gd name="T43" fmla="*/ 2147483646 h 892"/>
                    <a:gd name="T44" fmla="*/ 2147483646 w 608"/>
                    <a:gd name="T45" fmla="*/ 2147483646 h 892"/>
                    <a:gd name="T46" fmla="*/ 2147483646 w 608"/>
                    <a:gd name="T47" fmla="*/ 2147483646 h 892"/>
                    <a:gd name="T48" fmla="*/ 2147483646 w 608"/>
                    <a:gd name="T49" fmla="*/ 2147483646 h 892"/>
                    <a:gd name="T50" fmla="*/ 2147483646 w 608"/>
                    <a:gd name="T51" fmla="*/ 2147483646 h 892"/>
                    <a:gd name="T52" fmla="*/ 2147483646 w 608"/>
                    <a:gd name="T53" fmla="*/ 2147483646 h 892"/>
                    <a:gd name="T54" fmla="*/ 2147483646 w 608"/>
                    <a:gd name="T55" fmla="*/ 2147483646 h 892"/>
                    <a:gd name="T56" fmla="*/ 2147483646 w 608"/>
                    <a:gd name="T57" fmla="*/ 2147483646 h 892"/>
                    <a:gd name="T58" fmla="*/ 2147483646 w 608"/>
                    <a:gd name="T59" fmla="*/ 2147483646 h 892"/>
                    <a:gd name="T60" fmla="*/ 2147483646 w 608"/>
                    <a:gd name="T61" fmla="*/ 2147483646 h 892"/>
                    <a:gd name="T62" fmla="*/ 2147483646 w 608"/>
                    <a:gd name="T63" fmla="*/ 2147483646 h 892"/>
                    <a:gd name="T64" fmla="*/ 2147483646 w 608"/>
                    <a:gd name="T65" fmla="*/ 2147483646 h 892"/>
                    <a:gd name="T66" fmla="*/ 2147483646 w 608"/>
                    <a:gd name="T67" fmla="*/ 2147483646 h 892"/>
                    <a:gd name="T68" fmla="*/ 2147483646 w 608"/>
                    <a:gd name="T69" fmla="*/ 2147483646 h 892"/>
                    <a:gd name="T70" fmla="*/ 2147483646 w 608"/>
                    <a:gd name="T71" fmla="*/ 2147483646 h 892"/>
                    <a:gd name="T72" fmla="*/ 2147483646 w 608"/>
                    <a:gd name="T73" fmla="*/ 2147483646 h 892"/>
                    <a:gd name="T74" fmla="*/ 2147483646 w 608"/>
                    <a:gd name="T75" fmla="*/ 2147483646 h 892"/>
                    <a:gd name="T76" fmla="*/ 2147483646 w 608"/>
                    <a:gd name="T77" fmla="*/ 2147483646 h 892"/>
                    <a:gd name="T78" fmla="*/ 2147483646 w 608"/>
                    <a:gd name="T79" fmla="*/ 2147483646 h 892"/>
                    <a:gd name="T80" fmla="*/ 2147483646 w 608"/>
                    <a:gd name="T81" fmla="*/ 2147483646 h 892"/>
                    <a:gd name="T82" fmla="*/ 2147483646 w 608"/>
                    <a:gd name="T83" fmla="*/ 2147483646 h 8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08"/>
                    <a:gd name="T127" fmla="*/ 0 h 892"/>
                    <a:gd name="T128" fmla="*/ 608 w 608"/>
                    <a:gd name="T129" fmla="*/ 892 h 8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08" h="892">
                      <a:moveTo>
                        <a:pt x="251" y="892"/>
                      </a:moveTo>
                      <a:lnTo>
                        <a:pt x="205" y="885"/>
                      </a:lnTo>
                      <a:lnTo>
                        <a:pt x="191" y="877"/>
                      </a:lnTo>
                      <a:lnTo>
                        <a:pt x="163" y="888"/>
                      </a:lnTo>
                      <a:lnTo>
                        <a:pt x="93" y="891"/>
                      </a:lnTo>
                      <a:lnTo>
                        <a:pt x="65" y="855"/>
                      </a:lnTo>
                      <a:lnTo>
                        <a:pt x="45" y="818"/>
                      </a:lnTo>
                      <a:lnTo>
                        <a:pt x="73" y="655"/>
                      </a:lnTo>
                      <a:lnTo>
                        <a:pt x="55" y="637"/>
                      </a:lnTo>
                      <a:lnTo>
                        <a:pt x="0" y="457"/>
                      </a:lnTo>
                      <a:lnTo>
                        <a:pt x="14" y="440"/>
                      </a:lnTo>
                      <a:lnTo>
                        <a:pt x="32" y="448"/>
                      </a:lnTo>
                      <a:lnTo>
                        <a:pt x="61" y="428"/>
                      </a:lnTo>
                      <a:lnTo>
                        <a:pt x="117" y="408"/>
                      </a:lnTo>
                      <a:lnTo>
                        <a:pt x="126" y="419"/>
                      </a:lnTo>
                      <a:lnTo>
                        <a:pt x="143" y="403"/>
                      </a:lnTo>
                      <a:lnTo>
                        <a:pt x="185" y="414"/>
                      </a:lnTo>
                      <a:lnTo>
                        <a:pt x="184" y="425"/>
                      </a:lnTo>
                      <a:lnTo>
                        <a:pt x="199" y="430"/>
                      </a:lnTo>
                      <a:lnTo>
                        <a:pt x="221" y="408"/>
                      </a:lnTo>
                      <a:lnTo>
                        <a:pt x="217" y="398"/>
                      </a:lnTo>
                      <a:lnTo>
                        <a:pt x="244" y="378"/>
                      </a:lnTo>
                      <a:lnTo>
                        <a:pt x="270" y="347"/>
                      </a:lnTo>
                      <a:lnTo>
                        <a:pt x="282" y="326"/>
                      </a:lnTo>
                      <a:lnTo>
                        <a:pt x="288" y="333"/>
                      </a:lnTo>
                      <a:lnTo>
                        <a:pt x="390" y="317"/>
                      </a:lnTo>
                      <a:lnTo>
                        <a:pt x="399" y="297"/>
                      </a:lnTo>
                      <a:lnTo>
                        <a:pt x="361" y="280"/>
                      </a:lnTo>
                      <a:lnTo>
                        <a:pt x="378" y="254"/>
                      </a:lnTo>
                      <a:lnTo>
                        <a:pt x="357" y="243"/>
                      </a:lnTo>
                      <a:lnTo>
                        <a:pt x="316" y="243"/>
                      </a:lnTo>
                      <a:lnTo>
                        <a:pt x="328" y="212"/>
                      </a:lnTo>
                      <a:lnTo>
                        <a:pt x="297" y="180"/>
                      </a:lnTo>
                      <a:lnTo>
                        <a:pt x="284" y="134"/>
                      </a:lnTo>
                      <a:lnTo>
                        <a:pt x="300" y="134"/>
                      </a:lnTo>
                      <a:lnTo>
                        <a:pt x="315" y="113"/>
                      </a:lnTo>
                      <a:lnTo>
                        <a:pt x="296" y="92"/>
                      </a:lnTo>
                      <a:lnTo>
                        <a:pt x="270" y="67"/>
                      </a:lnTo>
                      <a:lnTo>
                        <a:pt x="282" y="50"/>
                      </a:lnTo>
                      <a:lnTo>
                        <a:pt x="307" y="62"/>
                      </a:lnTo>
                      <a:lnTo>
                        <a:pt x="326" y="82"/>
                      </a:lnTo>
                      <a:lnTo>
                        <a:pt x="348" y="62"/>
                      </a:lnTo>
                      <a:lnTo>
                        <a:pt x="349" y="51"/>
                      </a:lnTo>
                      <a:lnTo>
                        <a:pt x="334" y="46"/>
                      </a:lnTo>
                      <a:lnTo>
                        <a:pt x="334" y="35"/>
                      </a:lnTo>
                      <a:lnTo>
                        <a:pt x="366" y="14"/>
                      </a:lnTo>
                      <a:lnTo>
                        <a:pt x="381" y="36"/>
                      </a:lnTo>
                      <a:lnTo>
                        <a:pt x="397" y="36"/>
                      </a:lnTo>
                      <a:lnTo>
                        <a:pt x="432" y="36"/>
                      </a:lnTo>
                      <a:lnTo>
                        <a:pt x="444" y="11"/>
                      </a:lnTo>
                      <a:lnTo>
                        <a:pt x="476" y="0"/>
                      </a:lnTo>
                      <a:lnTo>
                        <a:pt x="496" y="30"/>
                      </a:lnTo>
                      <a:lnTo>
                        <a:pt x="517" y="35"/>
                      </a:lnTo>
                      <a:lnTo>
                        <a:pt x="573" y="118"/>
                      </a:lnTo>
                      <a:lnTo>
                        <a:pt x="578" y="170"/>
                      </a:lnTo>
                      <a:lnTo>
                        <a:pt x="588" y="187"/>
                      </a:lnTo>
                      <a:lnTo>
                        <a:pt x="607" y="188"/>
                      </a:lnTo>
                      <a:lnTo>
                        <a:pt x="608" y="206"/>
                      </a:lnTo>
                      <a:lnTo>
                        <a:pt x="592" y="203"/>
                      </a:lnTo>
                      <a:lnTo>
                        <a:pt x="597" y="216"/>
                      </a:lnTo>
                      <a:lnTo>
                        <a:pt x="565" y="217"/>
                      </a:lnTo>
                      <a:lnTo>
                        <a:pt x="570" y="207"/>
                      </a:lnTo>
                      <a:lnTo>
                        <a:pt x="552" y="213"/>
                      </a:lnTo>
                      <a:lnTo>
                        <a:pt x="539" y="232"/>
                      </a:lnTo>
                      <a:lnTo>
                        <a:pt x="532" y="222"/>
                      </a:lnTo>
                      <a:lnTo>
                        <a:pt x="539" y="282"/>
                      </a:lnTo>
                      <a:lnTo>
                        <a:pt x="529" y="301"/>
                      </a:lnTo>
                      <a:lnTo>
                        <a:pt x="528" y="326"/>
                      </a:lnTo>
                      <a:lnTo>
                        <a:pt x="502" y="402"/>
                      </a:lnTo>
                      <a:lnTo>
                        <a:pt x="441" y="459"/>
                      </a:lnTo>
                      <a:lnTo>
                        <a:pt x="529" y="415"/>
                      </a:lnTo>
                      <a:lnTo>
                        <a:pt x="532" y="425"/>
                      </a:lnTo>
                      <a:lnTo>
                        <a:pt x="463" y="465"/>
                      </a:lnTo>
                      <a:lnTo>
                        <a:pt x="416" y="495"/>
                      </a:lnTo>
                      <a:lnTo>
                        <a:pt x="427" y="503"/>
                      </a:lnTo>
                      <a:lnTo>
                        <a:pt x="365" y="546"/>
                      </a:lnTo>
                      <a:lnTo>
                        <a:pt x="355" y="598"/>
                      </a:lnTo>
                      <a:lnTo>
                        <a:pt x="334" y="633"/>
                      </a:lnTo>
                      <a:lnTo>
                        <a:pt x="339" y="661"/>
                      </a:lnTo>
                      <a:lnTo>
                        <a:pt x="323" y="707"/>
                      </a:lnTo>
                      <a:lnTo>
                        <a:pt x="316" y="762"/>
                      </a:lnTo>
                      <a:lnTo>
                        <a:pt x="293" y="842"/>
                      </a:lnTo>
                      <a:lnTo>
                        <a:pt x="306" y="883"/>
                      </a:lnTo>
                      <a:lnTo>
                        <a:pt x="251" y="89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4" name="Freeform 327"/>
                <p:cNvSpPr>
                  <a:spLocks/>
                </p:cNvSpPr>
                <p:nvPr/>
              </p:nvSpPr>
              <p:spPr bwMode="auto">
                <a:xfrm>
                  <a:off x="485815" y="4239128"/>
                  <a:ext cx="160352" cy="125372"/>
                </a:xfrm>
                <a:custGeom>
                  <a:avLst/>
                  <a:gdLst>
                    <a:gd name="T0" fmla="*/ 2147483646 w 301"/>
                    <a:gd name="T1" fmla="*/ 2147483646 h 234"/>
                    <a:gd name="T2" fmla="*/ 2147483646 w 301"/>
                    <a:gd name="T3" fmla="*/ 2147483646 h 234"/>
                    <a:gd name="T4" fmla="*/ 2147483646 w 301"/>
                    <a:gd name="T5" fmla="*/ 2147483646 h 234"/>
                    <a:gd name="T6" fmla="*/ 2147483646 w 301"/>
                    <a:gd name="T7" fmla="*/ 2147483646 h 234"/>
                    <a:gd name="T8" fmla="*/ 2147483646 w 301"/>
                    <a:gd name="T9" fmla="*/ 2147483646 h 234"/>
                    <a:gd name="T10" fmla="*/ 2147483646 w 301"/>
                    <a:gd name="T11" fmla="*/ 2147483646 h 234"/>
                    <a:gd name="T12" fmla="*/ 2147483646 w 301"/>
                    <a:gd name="T13" fmla="*/ 2147483646 h 234"/>
                    <a:gd name="T14" fmla="*/ 2147483646 w 301"/>
                    <a:gd name="T15" fmla="*/ 2147483646 h 234"/>
                    <a:gd name="T16" fmla="*/ 2147483646 w 301"/>
                    <a:gd name="T17" fmla="*/ 2147483646 h 234"/>
                    <a:gd name="T18" fmla="*/ 2147483646 w 301"/>
                    <a:gd name="T19" fmla="*/ 2147483646 h 234"/>
                    <a:gd name="T20" fmla="*/ 2147483646 w 301"/>
                    <a:gd name="T21" fmla="*/ 2147483646 h 234"/>
                    <a:gd name="T22" fmla="*/ 2147483646 w 301"/>
                    <a:gd name="T23" fmla="*/ 2147483646 h 234"/>
                    <a:gd name="T24" fmla="*/ 2147483646 w 301"/>
                    <a:gd name="T25" fmla="*/ 2147483646 h 234"/>
                    <a:gd name="T26" fmla="*/ 2147483646 w 301"/>
                    <a:gd name="T27" fmla="*/ 0 h 234"/>
                    <a:gd name="T28" fmla="*/ 2147483646 w 301"/>
                    <a:gd name="T29" fmla="*/ 2147483646 h 234"/>
                    <a:gd name="T30" fmla="*/ 2147483646 w 301"/>
                    <a:gd name="T31" fmla="*/ 2147483646 h 234"/>
                    <a:gd name="T32" fmla="*/ 2147483646 w 301"/>
                    <a:gd name="T33" fmla="*/ 2147483646 h 234"/>
                    <a:gd name="T34" fmla="*/ 2147483646 w 301"/>
                    <a:gd name="T35" fmla="*/ 2147483646 h 234"/>
                    <a:gd name="T36" fmla="*/ 2147483646 w 301"/>
                    <a:gd name="T37" fmla="*/ 2147483646 h 234"/>
                    <a:gd name="T38" fmla="*/ 2147483646 w 301"/>
                    <a:gd name="T39" fmla="*/ 2147483646 h 234"/>
                    <a:gd name="T40" fmla="*/ 2147483646 w 301"/>
                    <a:gd name="T41" fmla="*/ 2147483646 h 234"/>
                    <a:gd name="T42" fmla="*/ 2147483646 w 301"/>
                    <a:gd name="T43" fmla="*/ 2147483646 h 234"/>
                    <a:gd name="T44" fmla="*/ 2147483646 w 301"/>
                    <a:gd name="T45" fmla="*/ 2147483646 h 234"/>
                    <a:gd name="T46" fmla="*/ 2147483646 w 301"/>
                    <a:gd name="T47" fmla="*/ 2147483646 h 234"/>
                    <a:gd name="T48" fmla="*/ 2147483646 w 301"/>
                    <a:gd name="T49" fmla="*/ 2147483646 h 234"/>
                    <a:gd name="T50" fmla="*/ 2147483646 w 301"/>
                    <a:gd name="T51" fmla="*/ 2147483646 h 234"/>
                    <a:gd name="T52" fmla="*/ 2147483646 w 301"/>
                    <a:gd name="T53" fmla="*/ 2147483646 h 234"/>
                    <a:gd name="T54" fmla="*/ 2147483646 w 301"/>
                    <a:gd name="T55" fmla="*/ 2147483646 h 234"/>
                    <a:gd name="T56" fmla="*/ 2147483646 w 301"/>
                    <a:gd name="T57" fmla="*/ 2147483646 h 234"/>
                    <a:gd name="T58" fmla="*/ 2147483646 w 301"/>
                    <a:gd name="T59" fmla="*/ 2147483646 h 234"/>
                    <a:gd name="T60" fmla="*/ 2147483646 w 301"/>
                    <a:gd name="T61" fmla="*/ 2147483646 h 234"/>
                    <a:gd name="T62" fmla="*/ 2147483646 w 301"/>
                    <a:gd name="T63" fmla="*/ 2147483646 h 234"/>
                    <a:gd name="T64" fmla="*/ 2147483646 w 301"/>
                    <a:gd name="T65" fmla="*/ 2147483646 h 234"/>
                    <a:gd name="T66" fmla="*/ 0 w 301"/>
                    <a:gd name="T67" fmla="*/ 2147483646 h 234"/>
                    <a:gd name="T68" fmla="*/ 2147483646 w 301"/>
                    <a:gd name="T69" fmla="*/ 2147483646 h 234"/>
                    <a:gd name="T70" fmla="*/ 2147483646 w 301"/>
                    <a:gd name="T71" fmla="*/ 2147483646 h 234"/>
                    <a:gd name="T72" fmla="*/ 2147483646 w 301"/>
                    <a:gd name="T73" fmla="*/ 2147483646 h 234"/>
                    <a:gd name="T74" fmla="*/ 2147483646 w 301"/>
                    <a:gd name="T75" fmla="*/ 2147483646 h 234"/>
                    <a:gd name="T76" fmla="*/ 2147483646 w 301"/>
                    <a:gd name="T77" fmla="*/ 2147483646 h 23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1"/>
                    <a:gd name="T118" fmla="*/ 0 h 234"/>
                    <a:gd name="T119" fmla="*/ 301 w 301"/>
                    <a:gd name="T120" fmla="*/ 234 h 23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1" h="234">
                      <a:moveTo>
                        <a:pt x="13" y="26"/>
                      </a:moveTo>
                      <a:lnTo>
                        <a:pt x="15" y="41"/>
                      </a:lnTo>
                      <a:lnTo>
                        <a:pt x="67" y="36"/>
                      </a:lnTo>
                      <a:lnTo>
                        <a:pt x="73" y="26"/>
                      </a:lnTo>
                      <a:lnTo>
                        <a:pt x="109" y="21"/>
                      </a:lnTo>
                      <a:lnTo>
                        <a:pt x="108" y="51"/>
                      </a:lnTo>
                      <a:lnTo>
                        <a:pt x="134" y="58"/>
                      </a:lnTo>
                      <a:lnTo>
                        <a:pt x="178" y="36"/>
                      </a:lnTo>
                      <a:lnTo>
                        <a:pt x="183" y="54"/>
                      </a:lnTo>
                      <a:lnTo>
                        <a:pt x="177" y="72"/>
                      </a:lnTo>
                      <a:lnTo>
                        <a:pt x="196" y="78"/>
                      </a:lnTo>
                      <a:lnTo>
                        <a:pt x="240" y="26"/>
                      </a:lnTo>
                      <a:lnTo>
                        <a:pt x="234" y="10"/>
                      </a:lnTo>
                      <a:lnTo>
                        <a:pt x="251" y="0"/>
                      </a:lnTo>
                      <a:lnTo>
                        <a:pt x="301" y="58"/>
                      </a:lnTo>
                      <a:lnTo>
                        <a:pt x="294" y="78"/>
                      </a:lnTo>
                      <a:lnTo>
                        <a:pt x="274" y="95"/>
                      </a:lnTo>
                      <a:lnTo>
                        <a:pt x="247" y="93"/>
                      </a:lnTo>
                      <a:lnTo>
                        <a:pt x="237" y="83"/>
                      </a:lnTo>
                      <a:lnTo>
                        <a:pt x="243" y="78"/>
                      </a:lnTo>
                      <a:lnTo>
                        <a:pt x="228" y="63"/>
                      </a:lnTo>
                      <a:lnTo>
                        <a:pt x="201" y="88"/>
                      </a:lnTo>
                      <a:lnTo>
                        <a:pt x="212" y="93"/>
                      </a:lnTo>
                      <a:lnTo>
                        <a:pt x="210" y="105"/>
                      </a:lnTo>
                      <a:lnTo>
                        <a:pt x="183" y="120"/>
                      </a:lnTo>
                      <a:lnTo>
                        <a:pt x="189" y="135"/>
                      </a:lnTo>
                      <a:lnTo>
                        <a:pt x="199" y="130"/>
                      </a:lnTo>
                      <a:lnTo>
                        <a:pt x="191" y="198"/>
                      </a:lnTo>
                      <a:lnTo>
                        <a:pt x="143" y="234"/>
                      </a:lnTo>
                      <a:lnTo>
                        <a:pt x="124" y="203"/>
                      </a:lnTo>
                      <a:lnTo>
                        <a:pt x="113" y="203"/>
                      </a:lnTo>
                      <a:lnTo>
                        <a:pt x="69" y="175"/>
                      </a:lnTo>
                      <a:lnTo>
                        <a:pt x="21" y="166"/>
                      </a:lnTo>
                      <a:lnTo>
                        <a:pt x="0" y="142"/>
                      </a:lnTo>
                      <a:lnTo>
                        <a:pt x="5" y="114"/>
                      </a:lnTo>
                      <a:lnTo>
                        <a:pt x="19" y="106"/>
                      </a:lnTo>
                      <a:lnTo>
                        <a:pt x="16" y="63"/>
                      </a:lnTo>
                      <a:lnTo>
                        <a:pt x="2" y="17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5" name="Freeform 328"/>
                <p:cNvSpPr>
                  <a:spLocks/>
                </p:cNvSpPr>
                <p:nvPr/>
              </p:nvSpPr>
              <p:spPr bwMode="auto">
                <a:xfrm>
                  <a:off x="546100" y="4273550"/>
                  <a:ext cx="222250" cy="185738"/>
                </a:xfrm>
                <a:custGeom>
                  <a:avLst/>
                  <a:gdLst>
                    <a:gd name="T0" fmla="*/ 2147483646 w 421"/>
                    <a:gd name="T1" fmla="*/ 2147483646 h 349"/>
                    <a:gd name="T2" fmla="*/ 2147483646 w 421"/>
                    <a:gd name="T3" fmla="*/ 2147483646 h 349"/>
                    <a:gd name="T4" fmla="*/ 2147483646 w 421"/>
                    <a:gd name="T5" fmla="*/ 2147483646 h 349"/>
                    <a:gd name="T6" fmla="*/ 2147483646 w 421"/>
                    <a:gd name="T7" fmla="*/ 2147483646 h 349"/>
                    <a:gd name="T8" fmla="*/ 2147483646 w 421"/>
                    <a:gd name="T9" fmla="*/ 2147483646 h 349"/>
                    <a:gd name="T10" fmla="*/ 0 w 421"/>
                    <a:gd name="T11" fmla="*/ 2147483646 h 349"/>
                    <a:gd name="T12" fmla="*/ 2147483646 w 421"/>
                    <a:gd name="T13" fmla="*/ 2147483646 h 349"/>
                    <a:gd name="T14" fmla="*/ 2147483646 w 421"/>
                    <a:gd name="T15" fmla="*/ 2147483646 h 349"/>
                    <a:gd name="T16" fmla="*/ 2147483646 w 421"/>
                    <a:gd name="T17" fmla="*/ 2147483646 h 349"/>
                    <a:gd name="T18" fmla="*/ 2147483646 w 421"/>
                    <a:gd name="T19" fmla="*/ 2147483646 h 349"/>
                    <a:gd name="T20" fmla="*/ 2147483646 w 421"/>
                    <a:gd name="T21" fmla="*/ 2147483646 h 349"/>
                    <a:gd name="T22" fmla="*/ 2147483646 w 421"/>
                    <a:gd name="T23" fmla="*/ 2147483646 h 349"/>
                    <a:gd name="T24" fmla="*/ 2147483646 w 421"/>
                    <a:gd name="T25" fmla="*/ 2147483646 h 349"/>
                    <a:gd name="T26" fmla="*/ 2147483646 w 421"/>
                    <a:gd name="T27" fmla="*/ 2147483646 h 349"/>
                    <a:gd name="T28" fmla="*/ 2147483646 w 421"/>
                    <a:gd name="T29" fmla="*/ 2147483646 h 349"/>
                    <a:gd name="T30" fmla="*/ 2147483646 w 421"/>
                    <a:gd name="T31" fmla="*/ 0 h 349"/>
                    <a:gd name="T32" fmla="*/ 2147483646 w 421"/>
                    <a:gd name="T33" fmla="*/ 2147483646 h 349"/>
                    <a:gd name="T34" fmla="*/ 2147483646 w 421"/>
                    <a:gd name="T35" fmla="*/ 2147483646 h 349"/>
                    <a:gd name="T36" fmla="*/ 2147483646 w 421"/>
                    <a:gd name="T37" fmla="*/ 2147483646 h 349"/>
                    <a:gd name="T38" fmla="*/ 2147483646 w 421"/>
                    <a:gd name="T39" fmla="*/ 2147483646 h 349"/>
                    <a:gd name="T40" fmla="*/ 2147483646 w 421"/>
                    <a:gd name="T41" fmla="*/ 2147483646 h 349"/>
                    <a:gd name="T42" fmla="*/ 2147483646 w 421"/>
                    <a:gd name="T43" fmla="*/ 2147483646 h 349"/>
                    <a:gd name="T44" fmla="*/ 2147483646 w 421"/>
                    <a:gd name="T45" fmla="*/ 2147483646 h 349"/>
                    <a:gd name="T46" fmla="*/ 2147483646 w 421"/>
                    <a:gd name="T47" fmla="*/ 2147483646 h 349"/>
                    <a:gd name="T48" fmla="*/ 2147483646 w 421"/>
                    <a:gd name="T49" fmla="*/ 2147483646 h 349"/>
                    <a:gd name="T50" fmla="*/ 2147483646 w 421"/>
                    <a:gd name="T51" fmla="*/ 2147483646 h 349"/>
                    <a:gd name="T52" fmla="*/ 2147483646 w 421"/>
                    <a:gd name="T53" fmla="*/ 2147483646 h 349"/>
                    <a:gd name="T54" fmla="*/ 2147483646 w 421"/>
                    <a:gd name="T55" fmla="*/ 2147483646 h 349"/>
                    <a:gd name="T56" fmla="*/ 2147483646 w 421"/>
                    <a:gd name="T57" fmla="*/ 2147483646 h 349"/>
                    <a:gd name="T58" fmla="*/ 2147483646 w 421"/>
                    <a:gd name="T59" fmla="*/ 2147483646 h 349"/>
                    <a:gd name="T60" fmla="*/ 2147483646 w 421"/>
                    <a:gd name="T61" fmla="*/ 2147483646 h 349"/>
                    <a:gd name="T62" fmla="*/ 2147483646 w 421"/>
                    <a:gd name="T63" fmla="*/ 2147483646 h 349"/>
                    <a:gd name="T64" fmla="*/ 2147483646 w 421"/>
                    <a:gd name="T65" fmla="*/ 2147483646 h 349"/>
                    <a:gd name="T66" fmla="*/ 2147483646 w 421"/>
                    <a:gd name="T67" fmla="*/ 2147483646 h 349"/>
                    <a:gd name="T68" fmla="*/ 2147483646 w 421"/>
                    <a:gd name="T69" fmla="*/ 2147483646 h 349"/>
                    <a:gd name="T70" fmla="*/ 2147483646 w 421"/>
                    <a:gd name="T71" fmla="*/ 2147483646 h 349"/>
                    <a:gd name="T72" fmla="*/ 2147483646 w 421"/>
                    <a:gd name="T73" fmla="*/ 2147483646 h 349"/>
                    <a:gd name="T74" fmla="*/ 2147483646 w 421"/>
                    <a:gd name="T75" fmla="*/ 2147483646 h 349"/>
                    <a:gd name="T76" fmla="*/ 2147483646 w 421"/>
                    <a:gd name="T77" fmla="*/ 2147483646 h 349"/>
                    <a:gd name="T78" fmla="*/ 2147483646 w 421"/>
                    <a:gd name="T79" fmla="*/ 2147483646 h 349"/>
                    <a:gd name="T80" fmla="*/ 2147483646 w 421"/>
                    <a:gd name="T81" fmla="*/ 2147483646 h 349"/>
                    <a:gd name="T82" fmla="*/ 2147483646 w 421"/>
                    <a:gd name="T83" fmla="*/ 2147483646 h 349"/>
                    <a:gd name="T84" fmla="*/ 2147483646 w 421"/>
                    <a:gd name="T85" fmla="*/ 2147483646 h 349"/>
                    <a:gd name="T86" fmla="*/ 2147483646 w 421"/>
                    <a:gd name="T87" fmla="*/ 2147483646 h 349"/>
                    <a:gd name="T88" fmla="*/ 2147483646 w 421"/>
                    <a:gd name="T89" fmla="*/ 2147483646 h 349"/>
                    <a:gd name="T90" fmla="*/ 2147483646 w 421"/>
                    <a:gd name="T91" fmla="*/ 2147483646 h 349"/>
                    <a:gd name="T92" fmla="*/ 2147483646 w 421"/>
                    <a:gd name="T93" fmla="*/ 2147483646 h 349"/>
                    <a:gd name="T94" fmla="*/ 2147483646 w 421"/>
                    <a:gd name="T95" fmla="*/ 2147483646 h 349"/>
                    <a:gd name="T96" fmla="*/ 2147483646 w 421"/>
                    <a:gd name="T97" fmla="*/ 2147483646 h 349"/>
                    <a:gd name="T98" fmla="*/ 2147483646 w 421"/>
                    <a:gd name="T99" fmla="*/ 2147483646 h 349"/>
                    <a:gd name="T100" fmla="*/ 2147483646 w 421"/>
                    <a:gd name="T101" fmla="*/ 2147483646 h 349"/>
                    <a:gd name="T102" fmla="*/ 2147483646 w 421"/>
                    <a:gd name="T103" fmla="*/ 2147483646 h 34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21"/>
                    <a:gd name="T157" fmla="*/ 0 h 349"/>
                    <a:gd name="T158" fmla="*/ 421 w 421"/>
                    <a:gd name="T159" fmla="*/ 349 h 34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21" h="349">
                      <a:moveTo>
                        <a:pt x="86" y="303"/>
                      </a:moveTo>
                      <a:lnTo>
                        <a:pt x="62" y="261"/>
                      </a:lnTo>
                      <a:lnTo>
                        <a:pt x="63" y="222"/>
                      </a:lnTo>
                      <a:lnTo>
                        <a:pt x="48" y="196"/>
                      </a:lnTo>
                      <a:lnTo>
                        <a:pt x="4" y="176"/>
                      </a:lnTo>
                      <a:lnTo>
                        <a:pt x="0" y="140"/>
                      </a:lnTo>
                      <a:lnTo>
                        <a:pt x="11" y="140"/>
                      </a:lnTo>
                      <a:lnTo>
                        <a:pt x="30" y="171"/>
                      </a:lnTo>
                      <a:lnTo>
                        <a:pt x="78" y="135"/>
                      </a:lnTo>
                      <a:lnTo>
                        <a:pt x="86" y="67"/>
                      </a:lnTo>
                      <a:lnTo>
                        <a:pt x="76" y="72"/>
                      </a:lnTo>
                      <a:lnTo>
                        <a:pt x="70" y="57"/>
                      </a:lnTo>
                      <a:lnTo>
                        <a:pt x="97" y="42"/>
                      </a:lnTo>
                      <a:lnTo>
                        <a:pt x="99" y="30"/>
                      </a:lnTo>
                      <a:lnTo>
                        <a:pt x="88" y="25"/>
                      </a:lnTo>
                      <a:lnTo>
                        <a:pt x="115" y="0"/>
                      </a:lnTo>
                      <a:lnTo>
                        <a:pt x="130" y="15"/>
                      </a:lnTo>
                      <a:lnTo>
                        <a:pt x="124" y="20"/>
                      </a:lnTo>
                      <a:lnTo>
                        <a:pt x="134" y="30"/>
                      </a:lnTo>
                      <a:lnTo>
                        <a:pt x="161" y="32"/>
                      </a:lnTo>
                      <a:lnTo>
                        <a:pt x="187" y="47"/>
                      </a:lnTo>
                      <a:lnTo>
                        <a:pt x="217" y="42"/>
                      </a:lnTo>
                      <a:lnTo>
                        <a:pt x="234" y="26"/>
                      </a:lnTo>
                      <a:lnTo>
                        <a:pt x="229" y="16"/>
                      </a:lnTo>
                      <a:lnTo>
                        <a:pt x="245" y="11"/>
                      </a:lnTo>
                      <a:lnTo>
                        <a:pt x="254" y="26"/>
                      </a:lnTo>
                      <a:lnTo>
                        <a:pt x="244" y="47"/>
                      </a:lnTo>
                      <a:lnTo>
                        <a:pt x="273" y="69"/>
                      </a:lnTo>
                      <a:lnTo>
                        <a:pt x="290" y="53"/>
                      </a:lnTo>
                      <a:lnTo>
                        <a:pt x="306" y="53"/>
                      </a:lnTo>
                      <a:lnTo>
                        <a:pt x="319" y="99"/>
                      </a:lnTo>
                      <a:lnTo>
                        <a:pt x="350" y="131"/>
                      </a:lnTo>
                      <a:lnTo>
                        <a:pt x="338" y="162"/>
                      </a:lnTo>
                      <a:lnTo>
                        <a:pt x="379" y="162"/>
                      </a:lnTo>
                      <a:lnTo>
                        <a:pt x="400" y="173"/>
                      </a:lnTo>
                      <a:lnTo>
                        <a:pt x="383" y="199"/>
                      </a:lnTo>
                      <a:lnTo>
                        <a:pt x="421" y="216"/>
                      </a:lnTo>
                      <a:lnTo>
                        <a:pt x="412" y="236"/>
                      </a:lnTo>
                      <a:lnTo>
                        <a:pt x="310" y="252"/>
                      </a:lnTo>
                      <a:lnTo>
                        <a:pt x="304" y="245"/>
                      </a:lnTo>
                      <a:lnTo>
                        <a:pt x="292" y="266"/>
                      </a:lnTo>
                      <a:lnTo>
                        <a:pt x="266" y="297"/>
                      </a:lnTo>
                      <a:lnTo>
                        <a:pt x="239" y="317"/>
                      </a:lnTo>
                      <a:lnTo>
                        <a:pt x="243" y="327"/>
                      </a:lnTo>
                      <a:lnTo>
                        <a:pt x="221" y="349"/>
                      </a:lnTo>
                      <a:lnTo>
                        <a:pt x="206" y="344"/>
                      </a:lnTo>
                      <a:lnTo>
                        <a:pt x="207" y="333"/>
                      </a:lnTo>
                      <a:lnTo>
                        <a:pt x="165" y="322"/>
                      </a:lnTo>
                      <a:lnTo>
                        <a:pt x="148" y="338"/>
                      </a:lnTo>
                      <a:lnTo>
                        <a:pt x="139" y="327"/>
                      </a:lnTo>
                      <a:lnTo>
                        <a:pt x="83" y="347"/>
                      </a:lnTo>
                      <a:lnTo>
                        <a:pt x="86" y="303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6" name="Rectangle 330"/>
                <p:cNvSpPr>
                  <a:spLocks noChangeArrowheads="1"/>
                </p:cNvSpPr>
                <p:nvPr/>
              </p:nvSpPr>
              <p:spPr bwMode="auto">
                <a:xfrm>
                  <a:off x="8356180" y="4776242"/>
                  <a:ext cx="23929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Южно</a:t>
                  </a: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–</a:t>
                  </a:r>
                </a:p>
              </p:txBody>
            </p:sp>
            <p:sp>
              <p:nvSpPr>
                <p:cNvPr id="387" name="Rectangle 339"/>
                <p:cNvSpPr>
                  <a:spLocks noChangeArrowheads="1"/>
                </p:cNvSpPr>
                <p:nvPr/>
              </p:nvSpPr>
              <p:spPr bwMode="auto">
                <a:xfrm>
                  <a:off x="8257575" y="4864827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Сахалинск</a:t>
                  </a:r>
                </a:p>
              </p:txBody>
            </p:sp>
            <p:sp>
              <p:nvSpPr>
                <p:cNvPr id="388" name="Rectangle 347"/>
                <p:cNvSpPr>
                  <a:spLocks noChangeArrowheads="1"/>
                </p:cNvSpPr>
                <p:nvPr/>
              </p:nvSpPr>
              <p:spPr bwMode="auto">
                <a:xfrm>
                  <a:off x="8192368" y="3360502"/>
                  <a:ext cx="50735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Петропавловск–</a:t>
                  </a:r>
                </a:p>
              </p:txBody>
            </p:sp>
            <p:sp>
              <p:nvSpPr>
                <p:cNvPr id="389" name="Rectangle 356"/>
                <p:cNvSpPr>
                  <a:spLocks noChangeArrowheads="1"/>
                </p:cNvSpPr>
                <p:nvPr/>
              </p:nvSpPr>
              <p:spPr bwMode="auto">
                <a:xfrm>
                  <a:off x="7686621" y="3036767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Магадан</a:t>
                  </a:r>
                </a:p>
              </p:txBody>
            </p:sp>
            <p:sp>
              <p:nvSpPr>
                <p:cNvPr id="390" name="Rectangle 366"/>
                <p:cNvSpPr>
                  <a:spLocks noChangeArrowheads="1"/>
                </p:cNvSpPr>
                <p:nvPr/>
              </p:nvSpPr>
              <p:spPr bwMode="auto">
                <a:xfrm>
                  <a:off x="8485002" y="3463583"/>
                  <a:ext cx="3739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Камчатский</a:t>
                  </a:r>
                </a:p>
              </p:txBody>
            </p:sp>
            <p:sp>
              <p:nvSpPr>
                <p:cNvPr id="391" name="Rectangle 375"/>
                <p:cNvSpPr>
                  <a:spLocks noChangeArrowheads="1"/>
                </p:cNvSpPr>
                <p:nvPr/>
              </p:nvSpPr>
              <p:spPr bwMode="auto">
                <a:xfrm>
                  <a:off x="7797951" y="5467202"/>
                  <a:ext cx="40012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Владивосток</a:t>
                  </a:r>
                </a:p>
              </p:txBody>
            </p:sp>
            <p:sp>
              <p:nvSpPr>
                <p:cNvPr id="392" name="Rectangle 383"/>
                <p:cNvSpPr>
                  <a:spLocks noChangeArrowheads="1"/>
                </p:cNvSpPr>
                <p:nvPr/>
              </p:nvSpPr>
              <p:spPr bwMode="auto">
                <a:xfrm>
                  <a:off x="7797951" y="1659680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Анадырь</a:t>
                  </a:r>
                </a:p>
              </p:txBody>
            </p:sp>
            <p:sp>
              <p:nvSpPr>
                <p:cNvPr id="393" name="Rectangle 392"/>
                <p:cNvSpPr>
                  <a:spLocks noChangeArrowheads="1"/>
                </p:cNvSpPr>
                <p:nvPr/>
              </p:nvSpPr>
              <p:spPr bwMode="auto">
                <a:xfrm>
                  <a:off x="6687847" y="4893819"/>
                  <a:ext cx="44066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Благовещенск</a:t>
                  </a:r>
                </a:p>
              </p:txBody>
            </p:sp>
            <p:sp>
              <p:nvSpPr>
                <p:cNvPr id="394" name="Rectangle 401"/>
                <p:cNvSpPr>
                  <a:spLocks noChangeArrowheads="1"/>
                </p:cNvSpPr>
                <p:nvPr/>
              </p:nvSpPr>
              <p:spPr bwMode="auto">
                <a:xfrm>
                  <a:off x="7479868" y="4787517"/>
                  <a:ext cx="32951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Хабаровск</a:t>
                  </a:r>
                </a:p>
              </p:txBody>
            </p:sp>
            <p:sp>
              <p:nvSpPr>
                <p:cNvPr id="395" name="Rectangle 411"/>
                <p:cNvSpPr>
                  <a:spLocks noChangeArrowheads="1"/>
                </p:cNvSpPr>
                <p:nvPr/>
              </p:nvSpPr>
              <p:spPr bwMode="auto">
                <a:xfrm>
                  <a:off x="6678304" y="35698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Якутск</a:t>
                  </a:r>
                </a:p>
              </p:txBody>
            </p:sp>
            <p:sp>
              <p:nvSpPr>
                <p:cNvPr id="396" name="Rectangle 420"/>
                <p:cNvSpPr>
                  <a:spLocks noChangeArrowheads="1"/>
                </p:cNvSpPr>
                <p:nvPr/>
              </p:nvSpPr>
              <p:spPr bwMode="auto">
                <a:xfrm>
                  <a:off x="6096218" y="5048440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Чита</a:t>
                  </a:r>
                </a:p>
              </p:txBody>
            </p:sp>
            <p:sp>
              <p:nvSpPr>
                <p:cNvPr id="397" name="Rectangle 429"/>
                <p:cNvSpPr>
                  <a:spLocks noChangeArrowheads="1"/>
                </p:cNvSpPr>
                <p:nvPr/>
              </p:nvSpPr>
              <p:spPr bwMode="auto">
                <a:xfrm>
                  <a:off x="5601603" y="5108034"/>
                  <a:ext cx="31774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Улан–Удэ</a:t>
                  </a:r>
                </a:p>
              </p:txBody>
            </p:sp>
            <p:sp>
              <p:nvSpPr>
                <p:cNvPr id="398" name="Rectangle 438"/>
                <p:cNvSpPr>
                  <a:spLocks noChangeArrowheads="1"/>
                </p:cNvSpPr>
                <p:nvPr/>
              </p:nvSpPr>
              <p:spPr bwMode="auto">
                <a:xfrm>
                  <a:off x="5186507" y="5066157"/>
                  <a:ext cx="26021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Иркутск</a:t>
                  </a:r>
                </a:p>
              </p:txBody>
            </p:sp>
            <p:sp>
              <p:nvSpPr>
                <p:cNvPr id="39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78778" y="3014218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Дудинка</a:t>
                  </a:r>
                </a:p>
              </p:txBody>
            </p:sp>
            <p:sp>
              <p:nvSpPr>
                <p:cNvPr id="400" name="Rectangle 456"/>
                <p:cNvSpPr>
                  <a:spLocks noChangeArrowheads="1"/>
                </p:cNvSpPr>
                <p:nvPr/>
              </p:nvSpPr>
              <p:spPr bwMode="auto">
                <a:xfrm>
                  <a:off x="4936812" y="3883957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Тура</a:t>
                  </a:r>
                </a:p>
              </p:txBody>
            </p:sp>
            <p:sp>
              <p:nvSpPr>
                <p:cNvPr id="401" name="Rectangle 465"/>
                <p:cNvSpPr>
                  <a:spLocks noChangeArrowheads="1"/>
                </p:cNvSpPr>
                <p:nvPr/>
              </p:nvSpPr>
              <p:spPr bwMode="auto">
                <a:xfrm>
                  <a:off x="4384944" y="4644173"/>
                  <a:ext cx="36482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Красноярск</a:t>
                  </a:r>
                </a:p>
              </p:txBody>
            </p:sp>
            <p:sp>
              <p:nvSpPr>
                <p:cNvPr id="402" name="Rectangle 474"/>
                <p:cNvSpPr>
                  <a:spLocks noChangeArrowheads="1"/>
                </p:cNvSpPr>
                <p:nvPr/>
              </p:nvSpPr>
              <p:spPr bwMode="auto">
                <a:xfrm>
                  <a:off x="4618734" y="5280369"/>
                  <a:ext cx="2131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Кызыл</a:t>
                  </a:r>
                </a:p>
              </p:txBody>
            </p:sp>
            <p:sp>
              <p:nvSpPr>
                <p:cNvPr id="403" name="Rectangle 483"/>
                <p:cNvSpPr>
                  <a:spLocks noChangeArrowheads="1"/>
                </p:cNvSpPr>
                <p:nvPr/>
              </p:nvSpPr>
              <p:spPr bwMode="auto">
                <a:xfrm>
                  <a:off x="3936451" y="4412241"/>
                  <a:ext cx="1948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Томск</a:t>
                  </a:r>
                </a:p>
              </p:txBody>
            </p:sp>
            <p:sp>
              <p:nvSpPr>
                <p:cNvPr id="404" name="Rectangle 492"/>
                <p:cNvSpPr>
                  <a:spLocks noChangeArrowheads="1"/>
                </p:cNvSpPr>
                <p:nvPr/>
              </p:nvSpPr>
              <p:spPr bwMode="auto">
                <a:xfrm>
                  <a:off x="4028692" y="4755304"/>
                  <a:ext cx="30336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Кемерово</a:t>
                  </a:r>
                </a:p>
              </p:txBody>
            </p:sp>
            <p:sp>
              <p:nvSpPr>
                <p:cNvPr id="405" name="Rectangle 501"/>
                <p:cNvSpPr>
                  <a:spLocks noChangeArrowheads="1"/>
                </p:cNvSpPr>
                <p:nvPr/>
              </p:nvSpPr>
              <p:spPr bwMode="auto">
                <a:xfrm>
                  <a:off x="3039463" y="3602096"/>
                  <a:ext cx="5583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Ханты–</a:t>
                  </a: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Мансийск</a:t>
                  </a:r>
                  <a:endParaRPr lang="ru-RU" sz="7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406" name="Rectangle 517"/>
                <p:cNvSpPr>
                  <a:spLocks noChangeArrowheads="1"/>
                </p:cNvSpPr>
                <p:nvPr/>
              </p:nvSpPr>
              <p:spPr bwMode="auto">
                <a:xfrm>
                  <a:off x="3146021" y="4402463"/>
                  <a:ext cx="16606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Омск</a:t>
                  </a:r>
                </a:p>
              </p:txBody>
            </p:sp>
            <p:sp>
              <p:nvSpPr>
                <p:cNvPr id="407" name="Rectangle 527"/>
                <p:cNvSpPr>
                  <a:spLocks noChangeArrowheads="1"/>
                </p:cNvSpPr>
                <p:nvPr/>
              </p:nvSpPr>
              <p:spPr bwMode="auto">
                <a:xfrm>
                  <a:off x="3359134" y="4891286"/>
                  <a:ext cx="25629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Барнаул</a:t>
                  </a:r>
                </a:p>
              </p:txBody>
            </p:sp>
            <p:sp>
              <p:nvSpPr>
                <p:cNvPr id="408" name="Rectangle 531"/>
                <p:cNvSpPr>
                  <a:spLocks noChangeArrowheads="1"/>
                </p:cNvSpPr>
                <p:nvPr/>
              </p:nvSpPr>
              <p:spPr bwMode="auto">
                <a:xfrm>
                  <a:off x="3132866" y="4620933"/>
                  <a:ext cx="41189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Новосибирск</a:t>
                  </a:r>
                </a:p>
              </p:txBody>
            </p:sp>
            <p:sp>
              <p:nvSpPr>
                <p:cNvPr id="409" name="Rectangle 537"/>
                <p:cNvSpPr>
                  <a:spLocks noChangeArrowheads="1"/>
                </p:cNvSpPr>
                <p:nvPr/>
              </p:nvSpPr>
              <p:spPr bwMode="auto">
                <a:xfrm>
                  <a:off x="2451014" y="3007777"/>
                  <a:ext cx="35305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Сыктывкар</a:t>
                  </a:r>
                </a:p>
              </p:txBody>
            </p:sp>
            <p:sp>
              <p:nvSpPr>
                <p:cNvPr id="410" name="Rectangle 546"/>
                <p:cNvSpPr>
                  <a:spLocks noChangeArrowheads="1"/>
                </p:cNvSpPr>
                <p:nvPr/>
              </p:nvSpPr>
              <p:spPr bwMode="auto">
                <a:xfrm>
                  <a:off x="3357543" y="3052873"/>
                  <a:ext cx="29290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Салехард</a:t>
                  </a:r>
                </a:p>
              </p:txBody>
            </p:sp>
            <p:sp>
              <p:nvSpPr>
                <p:cNvPr id="411" name="Rectangle 555"/>
                <p:cNvSpPr>
                  <a:spLocks noChangeArrowheads="1"/>
                </p:cNvSpPr>
                <p:nvPr/>
              </p:nvSpPr>
              <p:spPr bwMode="auto">
                <a:xfrm>
                  <a:off x="2917001" y="4003145"/>
                  <a:ext cx="25106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Тюмень</a:t>
                  </a:r>
                </a:p>
              </p:txBody>
            </p:sp>
            <p:sp>
              <p:nvSpPr>
                <p:cNvPr id="412" name="Rectangle 564"/>
                <p:cNvSpPr>
                  <a:spLocks noChangeArrowheads="1"/>
                </p:cNvSpPr>
                <p:nvPr/>
              </p:nvSpPr>
              <p:spPr bwMode="auto">
                <a:xfrm>
                  <a:off x="2473280" y="3769603"/>
                  <a:ext cx="4315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Екатеринбург</a:t>
                  </a:r>
                </a:p>
              </p:txBody>
            </p:sp>
            <p:sp>
              <p:nvSpPr>
                <p:cNvPr id="413" name="Rectangle 581"/>
                <p:cNvSpPr>
                  <a:spLocks noChangeArrowheads="1"/>
                </p:cNvSpPr>
                <p:nvPr/>
              </p:nvSpPr>
              <p:spPr bwMode="auto">
                <a:xfrm>
                  <a:off x="2368312" y="4146488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Челябинск</a:t>
                  </a:r>
                </a:p>
              </p:txBody>
            </p:sp>
            <p:sp>
              <p:nvSpPr>
                <p:cNvPr id="414" name="Rectangle 582"/>
                <p:cNvSpPr>
                  <a:spLocks noChangeArrowheads="1"/>
                </p:cNvSpPr>
                <p:nvPr/>
              </p:nvSpPr>
              <p:spPr bwMode="auto">
                <a:xfrm>
                  <a:off x="2384218" y="3555389"/>
                  <a:ext cx="20137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Пермь</a:t>
                  </a:r>
                </a:p>
              </p:txBody>
            </p:sp>
            <p:sp>
              <p:nvSpPr>
                <p:cNvPr id="415" name="Rectangle 591"/>
                <p:cNvSpPr>
                  <a:spLocks noChangeArrowheads="1"/>
                </p:cNvSpPr>
                <p:nvPr/>
              </p:nvSpPr>
              <p:spPr bwMode="auto">
                <a:xfrm>
                  <a:off x="2447832" y="1817522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Мурманск</a:t>
                  </a:r>
                </a:p>
              </p:txBody>
            </p:sp>
            <p:sp>
              <p:nvSpPr>
                <p:cNvPr id="416" name="Rectangle 600"/>
                <p:cNvSpPr>
                  <a:spLocks noChangeArrowheads="1"/>
                </p:cNvSpPr>
                <p:nvPr/>
              </p:nvSpPr>
              <p:spPr bwMode="auto">
                <a:xfrm>
                  <a:off x="2311057" y="2381242"/>
                  <a:ext cx="3988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Архангельск</a:t>
                  </a:r>
                </a:p>
              </p:txBody>
            </p:sp>
            <p:sp>
              <p:nvSpPr>
                <p:cNvPr id="417" name="Rectangle 615"/>
                <p:cNvSpPr>
                  <a:spLocks noChangeArrowheads="1"/>
                </p:cNvSpPr>
                <p:nvPr/>
              </p:nvSpPr>
              <p:spPr bwMode="auto">
                <a:xfrm>
                  <a:off x="1894835" y="2208331"/>
                  <a:ext cx="42628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Петрозаводск</a:t>
                  </a:r>
                </a:p>
              </p:txBody>
            </p:sp>
            <p:sp>
              <p:nvSpPr>
                <p:cNvPr id="418" name="Rectangle 619"/>
                <p:cNvSpPr>
                  <a:spLocks noChangeArrowheads="1"/>
                </p:cNvSpPr>
                <p:nvPr/>
              </p:nvSpPr>
              <p:spPr bwMode="auto">
                <a:xfrm>
                  <a:off x="1868925" y="2706588"/>
                  <a:ext cx="25759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Вологда</a:t>
                  </a:r>
                </a:p>
              </p:txBody>
            </p:sp>
            <p:sp>
              <p:nvSpPr>
                <p:cNvPr id="419" name="Rectangle 628"/>
                <p:cNvSpPr>
                  <a:spLocks noChangeArrowheads="1"/>
                </p:cNvSpPr>
                <p:nvPr/>
              </p:nvSpPr>
              <p:spPr bwMode="auto">
                <a:xfrm>
                  <a:off x="1655813" y="2816112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Ярославль</a:t>
                  </a:r>
                </a:p>
              </p:txBody>
            </p:sp>
            <p:sp>
              <p:nvSpPr>
                <p:cNvPr id="420" name="Rectangle 637"/>
                <p:cNvSpPr>
                  <a:spLocks noChangeArrowheads="1"/>
                </p:cNvSpPr>
                <p:nvPr/>
              </p:nvSpPr>
              <p:spPr bwMode="auto">
                <a:xfrm>
                  <a:off x="1789404" y="2915969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Кострома</a:t>
                  </a:r>
                </a:p>
              </p:txBody>
            </p:sp>
            <p:sp>
              <p:nvSpPr>
                <p:cNvPr id="421" name="Rectangle 646"/>
                <p:cNvSpPr>
                  <a:spLocks noChangeArrowheads="1"/>
                </p:cNvSpPr>
                <p:nvPr/>
              </p:nvSpPr>
              <p:spPr bwMode="auto">
                <a:xfrm>
                  <a:off x="1722608" y="3777656"/>
                  <a:ext cx="22883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Самара</a:t>
                  </a:r>
                </a:p>
              </p:txBody>
            </p:sp>
            <p:sp>
              <p:nvSpPr>
                <p:cNvPr id="422" name="Rectangle 655"/>
                <p:cNvSpPr>
                  <a:spLocks noChangeArrowheads="1"/>
                </p:cNvSpPr>
                <p:nvPr/>
              </p:nvSpPr>
              <p:spPr bwMode="auto">
                <a:xfrm>
                  <a:off x="2072499" y="3951603"/>
                  <a:ext cx="1320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Уфа</a:t>
                  </a:r>
                </a:p>
              </p:txBody>
            </p:sp>
            <p:sp>
              <p:nvSpPr>
                <p:cNvPr id="423" name="Rectangle 664"/>
                <p:cNvSpPr>
                  <a:spLocks noChangeArrowheads="1"/>
                </p:cNvSpPr>
                <p:nvPr/>
              </p:nvSpPr>
              <p:spPr bwMode="auto">
                <a:xfrm>
                  <a:off x="1891193" y="3463583"/>
                  <a:ext cx="21575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Казань</a:t>
                  </a:r>
                </a:p>
              </p:txBody>
            </p:sp>
            <p:sp>
              <p:nvSpPr>
                <p:cNvPr id="424" name="Rectangle 673"/>
                <p:cNvSpPr>
                  <a:spLocks noChangeArrowheads="1"/>
                </p:cNvSpPr>
                <p:nvPr/>
              </p:nvSpPr>
              <p:spPr bwMode="auto">
                <a:xfrm>
                  <a:off x="1628775" y="3234873"/>
                  <a:ext cx="37005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Н.Новгород</a:t>
                  </a:r>
                </a:p>
              </p:txBody>
            </p:sp>
            <p:sp>
              <p:nvSpPr>
                <p:cNvPr id="425" name="Rectangle 682"/>
                <p:cNvSpPr>
                  <a:spLocks noChangeArrowheads="1"/>
                </p:cNvSpPr>
                <p:nvPr/>
              </p:nvSpPr>
              <p:spPr bwMode="auto">
                <a:xfrm>
                  <a:off x="1636726" y="3556998"/>
                  <a:ext cx="33474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Ульяновск</a:t>
                  </a:r>
                </a:p>
              </p:txBody>
            </p:sp>
            <p:sp>
              <p:nvSpPr>
                <p:cNvPr id="426" name="Rectangle 691"/>
                <p:cNvSpPr>
                  <a:spLocks noChangeArrowheads="1"/>
                </p:cNvSpPr>
                <p:nvPr/>
              </p:nvSpPr>
              <p:spPr bwMode="auto">
                <a:xfrm>
                  <a:off x="1552436" y="3015829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Владимир</a:t>
                  </a:r>
                </a:p>
              </p:txBody>
            </p:sp>
            <p:sp>
              <p:nvSpPr>
                <p:cNvPr id="427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82045" y="4085513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Оренбург</a:t>
                  </a:r>
                </a:p>
              </p:txBody>
            </p:sp>
            <p:sp>
              <p:nvSpPr>
                <p:cNvPr id="428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01348" y="2392515"/>
                  <a:ext cx="29944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Новгород</a:t>
                  </a:r>
                </a:p>
              </p:txBody>
            </p:sp>
            <p:sp>
              <p:nvSpPr>
                <p:cNvPr id="429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80672" y="3674575"/>
                  <a:ext cx="2523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Саратов</a:t>
                  </a:r>
                </a:p>
              </p:txBody>
            </p:sp>
            <p:sp>
              <p:nvSpPr>
                <p:cNvPr id="430" name="Rectangle 727"/>
                <p:cNvSpPr>
                  <a:spLocks noChangeArrowheads="1"/>
                </p:cNvSpPr>
                <p:nvPr/>
              </p:nvSpPr>
              <p:spPr bwMode="auto">
                <a:xfrm>
                  <a:off x="1339321" y="3125350"/>
                  <a:ext cx="20921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Рязань</a:t>
                  </a:r>
                </a:p>
              </p:txBody>
            </p:sp>
            <p:sp>
              <p:nvSpPr>
                <p:cNvPr id="431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33157" y="3450697"/>
                  <a:ext cx="18568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Пенза</a:t>
                  </a:r>
                </a:p>
              </p:txBody>
            </p:sp>
            <p:sp>
              <p:nvSpPr>
                <p:cNvPr id="432" name="Rectangle 746"/>
                <p:cNvSpPr>
                  <a:spLocks noChangeArrowheads="1"/>
                </p:cNvSpPr>
                <p:nvPr/>
              </p:nvSpPr>
              <p:spPr bwMode="auto">
                <a:xfrm>
                  <a:off x="1345683" y="1960869"/>
                  <a:ext cx="22360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Санкт–</a:t>
                  </a:r>
                </a:p>
              </p:txBody>
            </p:sp>
            <p:sp>
              <p:nvSpPr>
                <p:cNvPr id="433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82065" y="2055895"/>
                  <a:ext cx="32559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Петербург</a:t>
                  </a:r>
                </a:p>
              </p:txBody>
            </p:sp>
            <p:sp>
              <p:nvSpPr>
                <p:cNvPr id="434" name="Rectangle 763"/>
                <p:cNvSpPr>
                  <a:spLocks noChangeArrowheads="1"/>
                </p:cNvSpPr>
                <p:nvPr/>
              </p:nvSpPr>
              <p:spPr bwMode="auto">
                <a:xfrm>
                  <a:off x="1356818" y="2613173"/>
                  <a:ext cx="18175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Тверь</a:t>
                  </a:r>
                </a:p>
              </p:txBody>
            </p:sp>
            <p:sp>
              <p:nvSpPr>
                <p:cNvPr id="435" name="Freeform 772"/>
                <p:cNvSpPr>
                  <a:spLocks/>
                </p:cNvSpPr>
                <p:nvPr/>
              </p:nvSpPr>
              <p:spPr bwMode="auto">
                <a:xfrm>
                  <a:off x="1406119" y="2893421"/>
                  <a:ext cx="39761" cy="38655"/>
                </a:xfrm>
                <a:custGeom>
                  <a:avLst/>
                  <a:gdLst>
                    <a:gd name="T0" fmla="*/ 2147483646 w 74"/>
                    <a:gd name="T1" fmla="*/ 2147483646 h 73"/>
                    <a:gd name="T2" fmla="*/ 2147483646 w 74"/>
                    <a:gd name="T3" fmla="*/ 2147483646 h 73"/>
                    <a:gd name="T4" fmla="*/ 2147483646 w 74"/>
                    <a:gd name="T5" fmla="*/ 2147483646 h 73"/>
                    <a:gd name="T6" fmla="*/ 2147483646 w 74"/>
                    <a:gd name="T7" fmla="*/ 2147483646 h 73"/>
                    <a:gd name="T8" fmla="*/ 2147483646 w 74"/>
                    <a:gd name="T9" fmla="*/ 2147483646 h 73"/>
                    <a:gd name="T10" fmla="*/ 2147483646 w 74"/>
                    <a:gd name="T11" fmla="*/ 2147483646 h 73"/>
                    <a:gd name="T12" fmla="*/ 2147483646 w 74"/>
                    <a:gd name="T13" fmla="*/ 2147483646 h 73"/>
                    <a:gd name="T14" fmla="*/ 2147483646 w 74"/>
                    <a:gd name="T15" fmla="*/ 0 h 73"/>
                    <a:gd name="T16" fmla="*/ 2147483646 w 74"/>
                    <a:gd name="T17" fmla="*/ 0 h 73"/>
                    <a:gd name="T18" fmla="*/ 2147483646 w 74"/>
                    <a:gd name="T19" fmla="*/ 2147483646 h 73"/>
                    <a:gd name="T20" fmla="*/ 2147483646 w 74"/>
                    <a:gd name="T21" fmla="*/ 2147483646 h 73"/>
                    <a:gd name="T22" fmla="*/ 2147483646 w 74"/>
                    <a:gd name="T23" fmla="*/ 2147483646 h 73"/>
                    <a:gd name="T24" fmla="*/ 2147483646 w 74"/>
                    <a:gd name="T25" fmla="*/ 2147483646 h 73"/>
                    <a:gd name="T26" fmla="*/ 2147483646 w 74"/>
                    <a:gd name="T27" fmla="*/ 2147483646 h 73"/>
                    <a:gd name="T28" fmla="*/ 2147483646 w 74"/>
                    <a:gd name="T29" fmla="*/ 2147483646 h 73"/>
                    <a:gd name="T30" fmla="*/ 0 w 74"/>
                    <a:gd name="T31" fmla="*/ 2147483646 h 73"/>
                    <a:gd name="T32" fmla="*/ 0 w 74"/>
                    <a:gd name="T33" fmla="*/ 2147483646 h 73"/>
                    <a:gd name="T34" fmla="*/ 2147483646 w 74"/>
                    <a:gd name="T35" fmla="*/ 2147483646 h 73"/>
                    <a:gd name="T36" fmla="*/ 2147483646 w 74"/>
                    <a:gd name="T37" fmla="*/ 2147483646 h 73"/>
                    <a:gd name="T38" fmla="*/ 2147483646 w 74"/>
                    <a:gd name="T39" fmla="*/ 2147483646 h 73"/>
                    <a:gd name="T40" fmla="*/ 2147483646 w 74"/>
                    <a:gd name="T41" fmla="*/ 2147483646 h 73"/>
                    <a:gd name="T42" fmla="*/ 2147483646 w 74"/>
                    <a:gd name="T43" fmla="*/ 2147483646 h 73"/>
                    <a:gd name="T44" fmla="*/ 2147483646 w 74"/>
                    <a:gd name="T45" fmla="*/ 2147483646 h 73"/>
                    <a:gd name="T46" fmla="*/ 2147483646 w 74"/>
                    <a:gd name="T47" fmla="*/ 2147483646 h 73"/>
                    <a:gd name="T48" fmla="*/ 2147483646 w 74"/>
                    <a:gd name="T49" fmla="*/ 2147483646 h 73"/>
                    <a:gd name="T50" fmla="*/ 2147483646 w 74"/>
                    <a:gd name="T51" fmla="*/ 2147483646 h 73"/>
                    <a:gd name="T52" fmla="*/ 2147483646 w 74"/>
                    <a:gd name="T53" fmla="*/ 2147483646 h 73"/>
                    <a:gd name="T54" fmla="*/ 2147483646 w 74"/>
                    <a:gd name="T55" fmla="*/ 2147483646 h 73"/>
                    <a:gd name="T56" fmla="*/ 2147483646 w 74"/>
                    <a:gd name="T57" fmla="*/ 2147483646 h 73"/>
                    <a:gd name="T58" fmla="*/ 2147483646 w 74"/>
                    <a:gd name="T59" fmla="*/ 2147483646 h 73"/>
                    <a:gd name="T60" fmla="*/ 2147483646 w 74"/>
                    <a:gd name="T61" fmla="*/ 2147483646 h 73"/>
                    <a:gd name="T62" fmla="*/ 2147483646 w 74"/>
                    <a:gd name="T63" fmla="*/ 2147483646 h 73"/>
                    <a:gd name="T64" fmla="*/ 2147483646 w 74"/>
                    <a:gd name="T65" fmla="*/ 2147483646 h 7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3"/>
                    <a:gd name="T101" fmla="*/ 74 w 74"/>
                    <a:gd name="T102" fmla="*/ 73 h 7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3">
                      <a:moveTo>
                        <a:pt x="74" y="34"/>
                      </a:moveTo>
                      <a:lnTo>
                        <a:pt x="72" y="26"/>
                      </a:lnTo>
                      <a:lnTo>
                        <a:pt x="70" y="21"/>
                      </a:lnTo>
                      <a:lnTo>
                        <a:pt x="66" y="15"/>
                      </a:lnTo>
                      <a:lnTo>
                        <a:pt x="58" y="7"/>
                      </a:lnTo>
                      <a:lnTo>
                        <a:pt x="52" y="3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1" y="3"/>
                      </a:lnTo>
                      <a:lnTo>
                        <a:pt x="15" y="7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7"/>
                      </a:lnTo>
                      <a:lnTo>
                        <a:pt x="3" y="52"/>
                      </a:lnTo>
                      <a:lnTo>
                        <a:pt x="7" y="58"/>
                      </a:lnTo>
                      <a:lnTo>
                        <a:pt x="15" y="66"/>
                      </a:lnTo>
                      <a:lnTo>
                        <a:pt x="21" y="70"/>
                      </a:lnTo>
                      <a:lnTo>
                        <a:pt x="26" y="72"/>
                      </a:lnTo>
                      <a:lnTo>
                        <a:pt x="34" y="73"/>
                      </a:lnTo>
                      <a:lnTo>
                        <a:pt x="39" y="73"/>
                      </a:lnTo>
                      <a:lnTo>
                        <a:pt x="47" y="72"/>
                      </a:lnTo>
                      <a:lnTo>
                        <a:pt x="52" y="70"/>
                      </a:lnTo>
                      <a:lnTo>
                        <a:pt x="58" y="66"/>
                      </a:lnTo>
                      <a:lnTo>
                        <a:pt x="66" y="58"/>
                      </a:lnTo>
                      <a:lnTo>
                        <a:pt x="70" y="52"/>
                      </a:lnTo>
                      <a:lnTo>
                        <a:pt x="72" y="47"/>
                      </a:lnTo>
                      <a:lnTo>
                        <a:pt x="74" y="39"/>
                      </a:lnTo>
                      <a:lnTo>
                        <a:pt x="74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36" name="Freeform 773"/>
                <p:cNvSpPr>
                  <a:spLocks/>
                </p:cNvSpPr>
                <p:nvPr/>
              </p:nvSpPr>
              <p:spPr bwMode="auto">
                <a:xfrm>
                  <a:off x="1415661" y="2903085"/>
                  <a:ext cx="19085" cy="19328"/>
                </a:xfrm>
                <a:custGeom>
                  <a:avLst/>
                  <a:gdLst>
                    <a:gd name="T0" fmla="*/ 0 w 35"/>
                    <a:gd name="T1" fmla="*/ 2147483646 h 35"/>
                    <a:gd name="T2" fmla="*/ 2147483646 w 35"/>
                    <a:gd name="T3" fmla="*/ 0 h 35"/>
                    <a:gd name="T4" fmla="*/ 2147483646 w 35"/>
                    <a:gd name="T5" fmla="*/ 2147483646 h 35"/>
                    <a:gd name="T6" fmla="*/ 2147483646 w 35"/>
                    <a:gd name="T7" fmla="*/ 2147483646 h 35"/>
                    <a:gd name="T8" fmla="*/ 0 w 35"/>
                    <a:gd name="T9" fmla="*/ 2147483646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"/>
                    <a:gd name="T16" fmla="*/ 0 h 35"/>
                    <a:gd name="T17" fmla="*/ 35 w 35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" h="35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35" y="17"/>
                      </a:lnTo>
                      <a:lnTo>
                        <a:pt x="18" y="3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37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47079" y="2782287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МОСКВА</a:t>
                  </a:r>
                </a:p>
              </p:txBody>
            </p:sp>
            <p:sp>
              <p:nvSpPr>
                <p:cNvPr id="438" name="Rectangle 783"/>
                <p:cNvSpPr>
                  <a:spLocks noChangeArrowheads="1"/>
                </p:cNvSpPr>
                <p:nvPr/>
              </p:nvSpPr>
              <p:spPr bwMode="auto">
                <a:xfrm>
                  <a:off x="1231173" y="3294469"/>
                  <a:ext cx="23014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Тамбов</a:t>
                  </a:r>
                </a:p>
              </p:txBody>
            </p:sp>
            <p:sp>
              <p:nvSpPr>
                <p:cNvPr id="439" name="Rectangle 800"/>
                <p:cNvSpPr>
                  <a:spLocks noChangeArrowheads="1"/>
                </p:cNvSpPr>
                <p:nvPr/>
              </p:nvSpPr>
              <p:spPr bwMode="auto">
                <a:xfrm>
                  <a:off x="1030276" y="4228857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Астрахань</a:t>
                  </a:r>
                </a:p>
              </p:txBody>
            </p:sp>
            <p:sp>
              <p:nvSpPr>
                <p:cNvPr id="440" name="Rectangle 801"/>
                <p:cNvSpPr>
                  <a:spLocks noChangeArrowheads="1"/>
                </p:cNvSpPr>
                <p:nvPr/>
              </p:nvSpPr>
              <p:spPr bwMode="auto">
                <a:xfrm>
                  <a:off x="1056228" y="3801815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Волгоград</a:t>
                  </a:r>
                </a:p>
              </p:txBody>
            </p:sp>
            <p:sp>
              <p:nvSpPr>
                <p:cNvPr id="441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9411" y="2986836"/>
                  <a:ext cx="1582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Орел</a:t>
                  </a:r>
                </a:p>
              </p:txBody>
            </p:sp>
            <p:sp>
              <p:nvSpPr>
                <p:cNvPr id="442" name="Rectangle 821"/>
                <p:cNvSpPr>
                  <a:spLocks noChangeArrowheads="1"/>
                </p:cNvSpPr>
                <p:nvPr/>
              </p:nvSpPr>
              <p:spPr bwMode="auto">
                <a:xfrm>
                  <a:off x="712165" y="1814871"/>
                  <a:ext cx="41058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Калининград</a:t>
                  </a:r>
                </a:p>
              </p:txBody>
            </p:sp>
            <p:sp>
              <p:nvSpPr>
                <p:cNvPr id="443" name="Rectangle 836"/>
                <p:cNvSpPr>
                  <a:spLocks noChangeArrowheads="1"/>
                </p:cNvSpPr>
                <p:nvPr/>
              </p:nvSpPr>
              <p:spPr bwMode="auto">
                <a:xfrm>
                  <a:off x="792661" y="2586828"/>
                  <a:ext cx="30728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Смоленск</a:t>
                  </a:r>
                </a:p>
              </p:txBody>
            </p:sp>
            <p:sp>
              <p:nvSpPr>
                <p:cNvPr id="444" name="Rectangle 845"/>
                <p:cNvSpPr>
                  <a:spLocks noChangeArrowheads="1"/>
                </p:cNvSpPr>
                <p:nvPr/>
              </p:nvSpPr>
              <p:spPr bwMode="auto">
                <a:xfrm>
                  <a:off x="978124" y="2297489"/>
                  <a:ext cx="1909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Псков</a:t>
                  </a:r>
                </a:p>
              </p:txBody>
            </p:sp>
            <p:sp>
              <p:nvSpPr>
                <p:cNvPr id="445" name="Rectangle 846"/>
                <p:cNvSpPr>
                  <a:spLocks noChangeArrowheads="1"/>
                </p:cNvSpPr>
                <p:nvPr/>
              </p:nvSpPr>
              <p:spPr bwMode="auto">
                <a:xfrm>
                  <a:off x="722244" y="3341175"/>
                  <a:ext cx="29029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Воронеж</a:t>
                  </a:r>
                </a:p>
              </p:txBody>
            </p:sp>
            <p:sp>
              <p:nvSpPr>
                <p:cNvPr id="446" name="Rectangle 863"/>
                <p:cNvSpPr>
                  <a:spLocks noChangeArrowheads="1"/>
                </p:cNvSpPr>
                <p:nvPr/>
              </p:nvSpPr>
              <p:spPr bwMode="auto">
                <a:xfrm>
                  <a:off x="651620" y="4523490"/>
                  <a:ext cx="3412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Махачкала</a:t>
                  </a:r>
                </a:p>
              </p:txBody>
            </p:sp>
            <p:sp>
              <p:nvSpPr>
                <p:cNvPr id="447" name="Rectangle 864"/>
                <p:cNvSpPr>
                  <a:spLocks noChangeArrowheads="1"/>
                </p:cNvSpPr>
                <p:nvPr/>
              </p:nvSpPr>
              <p:spPr bwMode="auto">
                <a:xfrm>
                  <a:off x="595013" y="3987037"/>
                  <a:ext cx="36613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Ставрополь</a:t>
                  </a:r>
                </a:p>
              </p:txBody>
            </p:sp>
            <p:sp>
              <p:nvSpPr>
                <p:cNvPr id="449" name="Rectangle 873"/>
                <p:cNvSpPr>
                  <a:spLocks noChangeArrowheads="1"/>
                </p:cNvSpPr>
                <p:nvPr/>
              </p:nvSpPr>
              <p:spPr bwMode="auto">
                <a:xfrm>
                  <a:off x="830393" y="4093338"/>
                  <a:ext cx="2209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Элиста</a:t>
                  </a:r>
                </a:p>
              </p:txBody>
            </p:sp>
            <p:sp>
              <p:nvSpPr>
                <p:cNvPr id="450" name="Rectangle 890"/>
                <p:cNvSpPr>
                  <a:spLocks noChangeArrowheads="1"/>
                </p:cNvSpPr>
                <p:nvPr/>
              </p:nvSpPr>
              <p:spPr bwMode="auto">
                <a:xfrm>
                  <a:off x="651278" y="3595422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на–Дону</a:t>
                  </a:r>
                </a:p>
              </p:txBody>
            </p:sp>
            <p:sp>
              <p:nvSpPr>
                <p:cNvPr id="451" name="Rectangle 898"/>
                <p:cNvSpPr>
                  <a:spLocks noChangeArrowheads="1"/>
                </p:cNvSpPr>
                <p:nvPr/>
              </p:nvSpPr>
              <p:spPr bwMode="auto">
                <a:xfrm>
                  <a:off x="655250" y="3500627"/>
                  <a:ext cx="24844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Ростов–</a:t>
                  </a:r>
                </a:p>
              </p:txBody>
            </p:sp>
            <p:sp>
              <p:nvSpPr>
                <p:cNvPr id="452" name="Rectangle 908"/>
                <p:cNvSpPr>
                  <a:spLocks noChangeArrowheads="1"/>
                </p:cNvSpPr>
                <p:nvPr/>
              </p:nvSpPr>
              <p:spPr bwMode="auto">
                <a:xfrm>
                  <a:off x="572748" y="3194724"/>
                  <a:ext cx="28767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Белгород</a:t>
                  </a:r>
                </a:p>
              </p:txBody>
            </p:sp>
            <p:sp>
              <p:nvSpPr>
                <p:cNvPr id="453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978" y="27707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Брянск</a:t>
                  </a:r>
                </a:p>
              </p:txBody>
            </p:sp>
            <p:sp>
              <p:nvSpPr>
                <p:cNvPr id="454" name="Rectangle 926"/>
                <p:cNvSpPr>
                  <a:spLocks noChangeArrowheads="1"/>
                </p:cNvSpPr>
                <p:nvPr/>
              </p:nvSpPr>
              <p:spPr bwMode="auto">
                <a:xfrm>
                  <a:off x="723411" y="3017440"/>
                  <a:ext cx="18960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Курск</a:t>
                  </a:r>
                </a:p>
              </p:txBody>
            </p:sp>
            <p:sp>
              <p:nvSpPr>
                <p:cNvPr id="455" name="Rectangle 935"/>
                <p:cNvSpPr>
                  <a:spLocks noChangeArrowheads="1"/>
                </p:cNvSpPr>
                <p:nvPr/>
              </p:nvSpPr>
              <p:spPr bwMode="auto">
                <a:xfrm>
                  <a:off x="174431" y="3687460"/>
                  <a:ext cx="33213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Краснодар</a:t>
                  </a:r>
                </a:p>
              </p:txBody>
            </p:sp>
            <p:sp>
              <p:nvSpPr>
                <p:cNvPr id="456" name="Rectangle 944"/>
                <p:cNvSpPr>
                  <a:spLocks noChangeArrowheads="1"/>
                </p:cNvSpPr>
                <p:nvPr/>
              </p:nvSpPr>
              <p:spPr bwMode="auto">
                <a:xfrm>
                  <a:off x="279948" y="4357596"/>
                  <a:ext cx="2719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Грозный</a:t>
                  </a:r>
                </a:p>
              </p:txBody>
            </p:sp>
            <p:sp>
              <p:nvSpPr>
                <p:cNvPr id="457" name="Rectangle 953"/>
                <p:cNvSpPr>
                  <a:spLocks noChangeArrowheads="1"/>
                </p:cNvSpPr>
                <p:nvPr/>
              </p:nvSpPr>
              <p:spPr bwMode="auto">
                <a:xfrm>
                  <a:off x="44414" y="4233311"/>
                  <a:ext cx="3922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Владикавказ</a:t>
                  </a:r>
                </a:p>
              </p:txBody>
            </p:sp>
            <p:sp>
              <p:nvSpPr>
                <p:cNvPr id="458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049" y="4141771"/>
                  <a:ext cx="26675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Нальчик</a:t>
                  </a:r>
                </a:p>
              </p:txBody>
            </p:sp>
            <p:sp>
              <p:nvSpPr>
                <p:cNvPr id="459" name="Полилиния 458"/>
                <p:cNvSpPr/>
                <p:nvPr/>
              </p:nvSpPr>
              <p:spPr bwMode="auto">
                <a:xfrm>
                  <a:off x="546898" y="4272512"/>
                  <a:ext cx="85451" cy="114067"/>
                </a:xfrm>
                <a:custGeom>
                  <a:avLst/>
                  <a:gdLst>
                    <a:gd name="connsiteX0" fmla="*/ 654844 w 671513"/>
                    <a:gd name="connsiteY0" fmla="*/ 119063 h 809763"/>
                    <a:gd name="connsiteX1" fmla="*/ 659606 w 671513"/>
                    <a:gd name="connsiteY1" fmla="*/ 145256 h 809763"/>
                    <a:gd name="connsiteX2" fmla="*/ 664369 w 671513"/>
                    <a:gd name="connsiteY2" fmla="*/ 152400 h 809763"/>
                    <a:gd name="connsiteX3" fmla="*/ 671513 w 671513"/>
                    <a:gd name="connsiteY3" fmla="*/ 192881 h 809763"/>
                    <a:gd name="connsiteX4" fmla="*/ 664369 w 671513"/>
                    <a:gd name="connsiteY4" fmla="*/ 221456 h 809763"/>
                    <a:gd name="connsiteX5" fmla="*/ 652463 w 671513"/>
                    <a:gd name="connsiteY5" fmla="*/ 242888 h 809763"/>
                    <a:gd name="connsiteX6" fmla="*/ 650081 w 671513"/>
                    <a:gd name="connsiteY6" fmla="*/ 266700 h 809763"/>
                    <a:gd name="connsiteX7" fmla="*/ 647700 w 671513"/>
                    <a:gd name="connsiteY7" fmla="*/ 276225 h 809763"/>
                    <a:gd name="connsiteX8" fmla="*/ 645319 w 671513"/>
                    <a:gd name="connsiteY8" fmla="*/ 288131 h 809763"/>
                    <a:gd name="connsiteX9" fmla="*/ 642938 w 671513"/>
                    <a:gd name="connsiteY9" fmla="*/ 295275 h 809763"/>
                    <a:gd name="connsiteX10" fmla="*/ 638175 w 671513"/>
                    <a:gd name="connsiteY10" fmla="*/ 314325 h 809763"/>
                    <a:gd name="connsiteX11" fmla="*/ 635794 w 671513"/>
                    <a:gd name="connsiteY11" fmla="*/ 338138 h 809763"/>
                    <a:gd name="connsiteX12" fmla="*/ 640556 w 671513"/>
                    <a:gd name="connsiteY12" fmla="*/ 361950 h 809763"/>
                    <a:gd name="connsiteX13" fmla="*/ 640556 w 671513"/>
                    <a:gd name="connsiteY13" fmla="*/ 431006 h 809763"/>
                    <a:gd name="connsiteX14" fmla="*/ 638175 w 671513"/>
                    <a:gd name="connsiteY14" fmla="*/ 440531 h 809763"/>
                    <a:gd name="connsiteX15" fmla="*/ 631031 w 671513"/>
                    <a:gd name="connsiteY15" fmla="*/ 450056 h 809763"/>
                    <a:gd name="connsiteX16" fmla="*/ 619125 w 671513"/>
                    <a:gd name="connsiteY16" fmla="*/ 464344 h 809763"/>
                    <a:gd name="connsiteX17" fmla="*/ 616744 w 671513"/>
                    <a:gd name="connsiteY17" fmla="*/ 471488 h 809763"/>
                    <a:gd name="connsiteX18" fmla="*/ 607219 w 671513"/>
                    <a:gd name="connsiteY18" fmla="*/ 485775 h 809763"/>
                    <a:gd name="connsiteX19" fmla="*/ 600075 w 671513"/>
                    <a:gd name="connsiteY19" fmla="*/ 507206 h 809763"/>
                    <a:gd name="connsiteX20" fmla="*/ 597694 w 671513"/>
                    <a:gd name="connsiteY20" fmla="*/ 514350 h 809763"/>
                    <a:gd name="connsiteX21" fmla="*/ 585788 w 671513"/>
                    <a:gd name="connsiteY21" fmla="*/ 531019 h 809763"/>
                    <a:gd name="connsiteX22" fmla="*/ 578644 w 671513"/>
                    <a:gd name="connsiteY22" fmla="*/ 554831 h 809763"/>
                    <a:gd name="connsiteX23" fmla="*/ 561975 w 671513"/>
                    <a:gd name="connsiteY23" fmla="*/ 576263 h 809763"/>
                    <a:gd name="connsiteX24" fmla="*/ 554831 w 671513"/>
                    <a:gd name="connsiteY24" fmla="*/ 581025 h 809763"/>
                    <a:gd name="connsiteX25" fmla="*/ 542925 w 671513"/>
                    <a:gd name="connsiteY25" fmla="*/ 592931 h 809763"/>
                    <a:gd name="connsiteX26" fmla="*/ 535781 w 671513"/>
                    <a:gd name="connsiteY26" fmla="*/ 600075 h 809763"/>
                    <a:gd name="connsiteX27" fmla="*/ 521494 w 671513"/>
                    <a:gd name="connsiteY27" fmla="*/ 607219 h 809763"/>
                    <a:gd name="connsiteX28" fmla="*/ 511969 w 671513"/>
                    <a:gd name="connsiteY28" fmla="*/ 614363 h 809763"/>
                    <a:gd name="connsiteX29" fmla="*/ 507206 w 671513"/>
                    <a:gd name="connsiteY29" fmla="*/ 621506 h 809763"/>
                    <a:gd name="connsiteX30" fmla="*/ 492919 w 671513"/>
                    <a:gd name="connsiteY30" fmla="*/ 631031 h 809763"/>
                    <a:gd name="connsiteX31" fmla="*/ 485775 w 671513"/>
                    <a:gd name="connsiteY31" fmla="*/ 638175 h 809763"/>
                    <a:gd name="connsiteX32" fmla="*/ 478631 w 671513"/>
                    <a:gd name="connsiteY32" fmla="*/ 642938 h 809763"/>
                    <a:gd name="connsiteX33" fmla="*/ 476250 w 671513"/>
                    <a:gd name="connsiteY33" fmla="*/ 650081 h 809763"/>
                    <a:gd name="connsiteX34" fmla="*/ 466725 w 671513"/>
                    <a:gd name="connsiteY34" fmla="*/ 657225 h 809763"/>
                    <a:gd name="connsiteX35" fmla="*/ 459581 w 671513"/>
                    <a:gd name="connsiteY35" fmla="*/ 664369 h 809763"/>
                    <a:gd name="connsiteX36" fmla="*/ 442913 w 671513"/>
                    <a:gd name="connsiteY36" fmla="*/ 676275 h 809763"/>
                    <a:gd name="connsiteX37" fmla="*/ 431006 w 671513"/>
                    <a:gd name="connsiteY37" fmla="*/ 685800 h 809763"/>
                    <a:gd name="connsiteX38" fmla="*/ 419100 w 671513"/>
                    <a:gd name="connsiteY38" fmla="*/ 695325 h 809763"/>
                    <a:gd name="connsiteX39" fmla="*/ 404813 w 671513"/>
                    <a:gd name="connsiteY39" fmla="*/ 707231 h 809763"/>
                    <a:gd name="connsiteX40" fmla="*/ 397669 w 671513"/>
                    <a:gd name="connsiteY40" fmla="*/ 709613 h 809763"/>
                    <a:gd name="connsiteX41" fmla="*/ 388144 w 671513"/>
                    <a:gd name="connsiteY41" fmla="*/ 714375 h 809763"/>
                    <a:gd name="connsiteX42" fmla="*/ 373856 w 671513"/>
                    <a:gd name="connsiteY42" fmla="*/ 723900 h 809763"/>
                    <a:gd name="connsiteX43" fmla="*/ 366713 w 671513"/>
                    <a:gd name="connsiteY43" fmla="*/ 728663 h 809763"/>
                    <a:gd name="connsiteX44" fmla="*/ 359569 w 671513"/>
                    <a:gd name="connsiteY44" fmla="*/ 735806 h 809763"/>
                    <a:gd name="connsiteX45" fmla="*/ 352425 w 671513"/>
                    <a:gd name="connsiteY45" fmla="*/ 738188 h 809763"/>
                    <a:gd name="connsiteX46" fmla="*/ 345281 w 671513"/>
                    <a:gd name="connsiteY46" fmla="*/ 742950 h 809763"/>
                    <a:gd name="connsiteX47" fmla="*/ 333375 w 671513"/>
                    <a:gd name="connsiteY47" fmla="*/ 752475 h 809763"/>
                    <a:gd name="connsiteX48" fmla="*/ 328613 w 671513"/>
                    <a:gd name="connsiteY48" fmla="*/ 759619 h 809763"/>
                    <a:gd name="connsiteX49" fmla="*/ 314325 w 671513"/>
                    <a:gd name="connsiteY49" fmla="*/ 769144 h 809763"/>
                    <a:gd name="connsiteX50" fmla="*/ 307181 w 671513"/>
                    <a:gd name="connsiteY50" fmla="*/ 773906 h 809763"/>
                    <a:gd name="connsiteX51" fmla="*/ 292894 w 671513"/>
                    <a:gd name="connsiteY51" fmla="*/ 783431 h 809763"/>
                    <a:gd name="connsiteX52" fmla="*/ 288131 w 671513"/>
                    <a:gd name="connsiteY52" fmla="*/ 790575 h 809763"/>
                    <a:gd name="connsiteX53" fmla="*/ 273844 w 671513"/>
                    <a:gd name="connsiteY53" fmla="*/ 792956 h 809763"/>
                    <a:gd name="connsiteX54" fmla="*/ 266700 w 671513"/>
                    <a:gd name="connsiteY54" fmla="*/ 797719 h 809763"/>
                    <a:gd name="connsiteX55" fmla="*/ 252413 w 671513"/>
                    <a:gd name="connsiteY55" fmla="*/ 802481 h 809763"/>
                    <a:gd name="connsiteX56" fmla="*/ 238125 w 671513"/>
                    <a:gd name="connsiteY56" fmla="*/ 809625 h 809763"/>
                    <a:gd name="connsiteX57" fmla="*/ 230981 w 671513"/>
                    <a:gd name="connsiteY57" fmla="*/ 795338 h 809763"/>
                    <a:gd name="connsiteX58" fmla="*/ 223838 w 671513"/>
                    <a:gd name="connsiteY58" fmla="*/ 790575 h 809763"/>
                    <a:gd name="connsiteX59" fmla="*/ 211931 w 671513"/>
                    <a:gd name="connsiteY59" fmla="*/ 778669 h 809763"/>
                    <a:gd name="connsiteX60" fmla="*/ 200025 w 671513"/>
                    <a:gd name="connsiteY60" fmla="*/ 766763 h 809763"/>
                    <a:gd name="connsiteX61" fmla="*/ 192881 w 671513"/>
                    <a:gd name="connsiteY61" fmla="*/ 752475 h 809763"/>
                    <a:gd name="connsiteX62" fmla="*/ 185738 w 671513"/>
                    <a:gd name="connsiteY62" fmla="*/ 750094 h 809763"/>
                    <a:gd name="connsiteX63" fmla="*/ 166688 w 671513"/>
                    <a:gd name="connsiteY63" fmla="*/ 745331 h 809763"/>
                    <a:gd name="connsiteX64" fmla="*/ 159544 w 671513"/>
                    <a:gd name="connsiteY64" fmla="*/ 742950 h 809763"/>
                    <a:gd name="connsiteX65" fmla="*/ 147638 w 671513"/>
                    <a:gd name="connsiteY65" fmla="*/ 740569 h 809763"/>
                    <a:gd name="connsiteX66" fmla="*/ 138113 w 671513"/>
                    <a:gd name="connsiteY66" fmla="*/ 738188 h 809763"/>
                    <a:gd name="connsiteX67" fmla="*/ 126206 w 671513"/>
                    <a:gd name="connsiteY67" fmla="*/ 735806 h 809763"/>
                    <a:gd name="connsiteX68" fmla="*/ 111919 w 671513"/>
                    <a:gd name="connsiteY68" fmla="*/ 728663 h 809763"/>
                    <a:gd name="connsiteX69" fmla="*/ 90488 w 671513"/>
                    <a:gd name="connsiteY69" fmla="*/ 723900 h 809763"/>
                    <a:gd name="connsiteX70" fmla="*/ 83344 w 671513"/>
                    <a:gd name="connsiteY70" fmla="*/ 719138 h 809763"/>
                    <a:gd name="connsiteX71" fmla="*/ 80963 w 671513"/>
                    <a:gd name="connsiteY71" fmla="*/ 711994 h 809763"/>
                    <a:gd name="connsiteX72" fmla="*/ 52388 w 671513"/>
                    <a:gd name="connsiteY72" fmla="*/ 697706 h 809763"/>
                    <a:gd name="connsiteX73" fmla="*/ 38100 w 671513"/>
                    <a:gd name="connsiteY73" fmla="*/ 695325 h 809763"/>
                    <a:gd name="connsiteX74" fmla="*/ 23813 w 671513"/>
                    <a:gd name="connsiteY74" fmla="*/ 685800 h 809763"/>
                    <a:gd name="connsiteX75" fmla="*/ 19050 w 671513"/>
                    <a:gd name="connsiteY75" fmla="*/ 671513 h 809763"/>
                    <a:gd name="connsiteX76" fmla="*/ 16669 w 671513"/>
                    <a:gd name="connsiteY76" fmla="*/ 661988 h 809763"/>
                    <a:gd name="connsiteX77" fmla="*/ 11906 w 671513"/>
                    <a:gd name="connsiteY77" fmla="*/ 638175 h 809763"/>
                    <a:gd name="connsiteX78" fmla="*/ 7144 w 671513"/>
                    <a:gd name="connsiteY78" fmla="*/ 573881 h 809763"/>
                    <a:gd name="connsiteX79" fmla="*/ 2381 w 671513"/>
                    <a:gd name="connsiteY79" fmla="*/ 559594 h 809763"/>
                    <a:gd name="connsiteX80" fmla="*/ 0 w 671513"/>
                    <a:gd name="connsiteY80" fmla="*/ 552450 h 809763"/>
                    <a:gd name="connsiteX81" fmla="*/ 2381 w 671513"/>
                    <a:gd name="connsiteY81" fmla="*/ 542925 h 809763"/>
                    <a:gd name="connsiteX82" fmla="*/ 19050 w 671513"/>
                    <a:gd name="connsiteY82" fmla="*/ 545306 h 809763"/>
                    <a:gd name="connsiteX83" fmla="*/ 40481 w 671513"/>
                    <a:gd name="connsiteY83" fmla="*/ 542925 h 809763"/>
                    <a:gd name="connsiteX84" fmla="*/ 47625 w 671513"/>
                    <a:gd name="connsiteY84" fmla="*/ 540544 h 809763"/>
                    <a:gd name="connsiteX85" fmla="*/ 57150 w 671513"/>
                    <a:gd name="connsiteY85" fmla="*/ 554831 h 809763"/>
                    <a:gd name="connsiteX86" fmla="*/ 64294 w 671513"/>
                    <a:gd name="connsiteY86" fmla="*/ 559594 h 809763"/>
                    <a:gd name="connsiteX87" fmla="*/ 73819 w 671513"/>
                    <a:gd name="connsiteY87" fmla="*/ 571500 h 809763"/>
                    <a:gd name="connsiteX88" fmla="*/ 83344 w 671513"/>
                    <a:gd name="connsiteY88" fmla="*/ 583406 h 809763"/>
                    <a:gd name="connsiteX89" fmla="*/ 88106 w 671513"/>
                    <a:gd name="connsiteY89" fmla="*/ 590550 h 809763"/>
                    <a:gd name="connsiteX90" fmla="*/ 95250 w 671513"/>
                    <a:gd name="connsiteY90" fmla="*/ 595313 h 809763"/>
                    <a:gd name="connsiteX91" fmla="*/ 102394 w 671513"/>
                    <a:gd name="connsiteY91" fmla="*/ 616744 h 809763"/>
                    <a:gd name="connsiteX92" fmla="*/ 107156 w 671513"/>
                    <a:gd name="connsiteY92" fmla="*/ 635794 h 809763"/>
                    <a:gd name="connsiteX93" fmla="*/ 114300 w 671513"/>
                    <a:gd name="connsiteY93" fmla="*/ 640556 h 809763"/>
                    <a:gd name="connsiteX94" fmla="*/ 126206 w 671513"/>
                    <a:gd name="connsiteY94" fmla="*/ 652463 h 809763"/>
                    <a:gd name="connsiteX95" fmla="*/ 154781 w 671513"/>
                    <a:gd name="connsiteY95" fmla="*/ 638175 h 809763"/>
                    <a:gd name="connsiteX96" fmla="*/ 161925 w 671513"/>
                    <a:gd name="connsiteY96" fmla="*/ 635794 h 809763"/>
                    <a:gd name="connsiteX97" fmla="*/ 183356 w 671513"/>
                    <a:gd name="connsiteY97" fmla="*/ 621506 h 809763"/>
                    <a:gd name="connsiteX98" fmla="*/ 190500 w 671513"/>
                    <a:gd name="connsiteY98" fmla="*/ 616744 h 809763"/>
                    <a:gd name="connsiteX99" fmla="*/ 207169 w 671513"/>
                    <a:gd name="connsiteY99" fmla="*/ 600075 h 809763"/>
                    <a:gd name="connsiteX100" fmla="*/ 211931 w 671513"/>
                    <a:gd name="connsiteY100" fmla="*/ 592931 h 809763"/>
                    <a:gd name="connsiteX101" fmla="*/ 226219 w 671513"/>
                    <a:gd name="connsiteY101" fmla="*/ 588169 h 809763"/>
                    <a:gd name="connsiteX102" fmla="*/ 240506 w 671513"/>
                    <a:gd name="connsiteY102" fmla="*/ 583406 h 809763"/>
                    <a:gd name="connsiteX103" fmla="*/ 247650 w 671513"/>
                    <a:gd name="connsiteY103" fmla="*/ 578644 h 809763"/>
                    <a:gd name="connsiteX104" fmla="*/ 259556 w 671513"/>
                    <a:gd name="connsiteY104" fmla="*/ 569119 h 809763"/>
                    <a:gd name="connsiteX105" fmla="*/ 266700 w 671513"/>
                    <a:gd name="connsiteY105" fmla="*/ 564356 h 809763"/>
                    <a:gd name="connsiteX106" fmla="*/ 280988 w 671513"/>
                    <a:gd name="connsiteY106" fmla="*/ 559594 h 809763"/>
                    <a:gd name="connsiteX107" fmla="*/ 292894 w 671513"/>
                    <a:gd name="connsiteY107" fmla="*/ 550069 h 809763"/>
                    <a:gd name="connsiteX108" fmla="*/ 307181 w 671513"/>
                    <a:gd name="connsiteY108" fmla="*/ 540544 h 809763"/>
                    <a:gd name="connsiteX109" fmla="*/ 311944 w 671513"/>
                    <a:gd name="connsiteY109" fmla="*/ 533400 h 809763"/>
                    <a:gd name="connsiteX110" fmla="*/ 316706 w 671513"/>
                    <a:gd name="connsiteY110" fmla="*/ 514350 h 809763"/>
                    <a:gd name="connsiteX111" fmla="*/ 321469 w 671513"/>
                    <a:gd name="connsiteY111" fmla="*/ 469106 h 809763"/>
                    <a:gd name="connsiteX112" fmla="*/ 326231 w 671513"/>
                    <a:gd name="connsiteY112" fmla="*/ 454819 h 809763"/>
                    <a:gd name="connsiteX113" fmla="*/ 328613 w 671513"/>
                    <a:gd name="connsiteY113" fmla="*/ 447675 h 809763"/>
                    <a:gd name="connsiteX114" fmla="*/ 330994 w 671513"/>
                    <a:gd name="connsiteY114" fmla="*/ 423863 h 809763"/>
                    <a:gd name="connsiteX115" fmla="*/ 333375 w 671513"/>
                    <a:gd name="connsiteY115" fmla="*/ 416719 h 809763"/>
                    <a:gd name="connsiteX116" fmla="*/ 342900 w 671513"/>
                    <a:gd name="connsiteY116" fmla="*/ 383381 h 809763"/>
                    <a:gd name="connsiteX117" fmla="*/ 345281 w 671513"/>
                    <a:gd name="connsiteY117" fmla="*/ 347663 h 809763"/>
                    <a:gd name="connsiteX118" fmla="*/ 347663 w 671513"/>
                    <a:gd name="connsiteY118" fmla="*/ 340519 h 809763"/>
                    <a:gd name="connsiteX119" fmla="*/ 350044 w 671513"/>
                    <a:gd name="connsiteY119" fmla="*/ 323850 h 809763"/>
                    <a:gd name="connsiteX120" fmla="*/ 352425 w 671513"/>
                    <a:gd name="connsiteY120" fmla="*/ 280988 h 809763"/>
                    <a:gd name="connsiteX121" fmla="*/ 354806 w 671513"/>
                    <a:gd name="connsiteY121" fmla="*/ 261938 h 809763"/>
                    <a:gd name="connsiteX122" fmla="*/ 347663 w 671513"/>
                    <a:gd name="connsiteY122" fmla="*/ 257175 h 809763"/>
                    <a:gd name="connsiteX123" fmla="*/ 340519 w 671513"/>
                    <a:gd name="connsiteY123" fmla="*/ 259556 h 809763"/>
                    <a:gd name="connsiteX124" fmla="*/ 333375 w 671513"/>
                    <a:gd name="connsiteY124" fmla="*/ 264319 h 809763"/>
                    <a:gd name="connsiteX125" fmla="*/ 319088 w 671513"/>
                    <a:gd name="connsiteY125" fmla="*/ 269081 h 809763"/>
                    <a:gd name="connsiteX126" fmla="*/ 311944 w 671513"/>
                    <a:gd name="connsiteY126" fmla="*/ 271463 h 809763"/>
                    <a:gd name="connsiteX127" fmla="*/ 314325 w 671513"/>
                    <a:gd name="connsiteY127" fmla="*/ 264319 h 809763"/>
                    <a:gd name="connsiteX128" fmla="*/ 309563 w 671513"/>
                    <a:gd name="connsiteY128" fmla="*/ 250031 h 809763"/>
                    <a:gd name="connsiteX129" fmla="*/ 297656 w 671513"/>
                    <a:gd name="connsiteY129" fmla="*/ 228600 h 809763"/>
                    <a:gd name="connsiteX130" fmla="*/ 290513 w 671513"/>
                    <a:gd name="connsiteY130" fmla="*/ 223838 h 809763"/>
                    <a:gd name="connsiteX131" fmla="*/ 292894 w 671513"/>
                    <a:gd name="connsiteY131" fmla="*/ 216694 h 809763"/>
                    <a:gd name="connsiteX132" fmla="*/ 300038 w 671513"/>
                    <a:gd name="connsiteY132" fmla="*/ 214313 h 809763"/>
                    <a:gd name="connsiteX133" fmla="*/ 307181 w 671513"/>
                    <a:gd name="connsiteY133" fmla="*/ 209550 h 809763"/>
                    <a:gd name="connsiteX134" fmla="*/ 314325 w 671513"/>
                    <a:gd name="connsiteY134" fmla="*/ 202406 h 809763"/>
                    <a:gd name="connsiteX135" fmla="*/ 321469 w 671513"/>
                    <a:gd name="connsiteY135" fmla="*/ 200025 h 809763"/>
                    <a:gd name="connsiteX136" fmla="*/ 335756 w 671513"/>
                    <a:gd name="connsiteY136" fmla="*/ 192881 h 809763"/>
                    <a:gd name="connsiteX137" fmla="*/ 350044 w 671513"/>
                    <a:gd name="connsiteY137" fmla="*/ 190500 h 809763"/>
                    <a:gd name="connsiteX138" fmla="*/ 364331 w 671513"/>
                    <a:gd name="connsiteY138" fmla="*/ 185738 h 809763"/>
                    <a:gd name="connsiteX139" fmla="*/ 371475 w 671513"/>
                    <a:gd name="connsiteY139" fmla="*/ 180975 h 809763"/>
                    <a:gd name="connsiteX140" fmla="*/ 376238 w 671513"/>
                    <a:gd name="connsiteY140" fmla="*/ 173831 h 809763"/>
                    <a:gd name="connsiteX141" fmla="*/ 383381 w 671513"/>
                    <a:gd name="connsiteY141" fmla="*/ 171450 h 809763"/>
                    <a:gd name="connsiteX142" fmla="*/ 390525 w 671513"/>
                    <a:gd name="connsiteY142" fmla="*/ 166688 h 809763"/>
                    <a:gd name="connsiteX143" fmla="*/ 392906 w 671513"/>
                    <a:gd name="connsiteY143" fmla="*/ 159544 h 809763"/>
                    <a:gd name="connsiteX144" fmla="*/ 397669 w 671513"/>
                    <a:gd name="connsiteY144" fmla="*/ 152400 h 809763"/>
                    <a:gd name="connsiteX145" fmla="*/ 407194 w 671513"/>
                    <a:gd name="connsiteY145" fmla="*/ 130969 h 809763"/>
                    <a:gd name="connsiteX146" fmla="*/ 409575 w 671513"/>
                    <a:gd name="connsiteY146" fmla="*/ 111919 h 809763"/>
                    <a:gd name="connsiteX147" fmla="*/ 395288 w 671513"/>
                    <a:gd name="connsiteY147" fmla="*/ 107156 h 809763"/>
                    <a:gd name="connsiteX148" fmla="*/ 381000 w 671513"/>
                    <a:gd name="connsiteY148" fmla="*/ 102394 h 809763"/>
                    <a:gd name="connsiteX149" fmla="*/ 371475 w 671513"/>
                    <a:gd name="connsiteY149" fmla="*/ 100013 h 809763"/>
                    <a:gd name="connsiteX150" fmla="*/ 369094 w 671513"/>
                    <a:gd name="connsiteY150" fmla="*/ 92869 h 809763"/>
                    <a:gd name="connsiteX151" fmla="*/ 359569 w 671513"/>
                    <a:gd name="connsiteY151" fmla="*/ 83344 h 809763"/>
                    <a:gd name="connsiteX152" fmla="*/ 373856 w 671513"/>
                    <a:gd name="connsiteY152" fmla="*/ 78581 h 809763"/>
                    <a:gd name="connsiteX153" fmla="*/ 390525 w 671513"/>
                    <a:gd name="connsiteY153" fmla="*/ 71438 h 809763"/>
                    <a:gd name="connsiteX154" fmla="*/ 407194 w 671513"/>
                    <a:gd name="connsiteY154" fmla="*/ 54769 h 809763"/>
                    <a:gd name="connsiteX155" fmla="*/ 416719 w 671513"/>
                    <a:gd name="connsiteY155" fmla="*/ 40481 h 809763"/>
                    <a:gd name="connsiteX156" fmla="*/ 421481 w 671513"/>
                    <a:gd name="connsiteY156" fmla="*/ 33338 h 809763"/>
                    <a:gd name="connsiteX157" fmla="*/ 428625 w 671513"/>
                    <a:gd name="connsiteY157" fmla="*/ 30956 h 809763"/>
                    <a:gd name="connsiteX158" fmla="*/ 433388 w 671513"/>
                    <a:gd name="connsiteY158" fmla="*/ 23813 h 809763"/>
                    <a:gd name="connsiteX159" fmla="*/ 447675 w 671513"/>
                    <a:gd name="connsiteY159" fmla="*/ 14288 h 809763"/>
                    <a:gd name="connsiteX160" fmla="*/ 464344 w 671513"/>
                    <a:gd name="connsiteY160" fmla="*/ 7144 h 809763"/>
                    <a:gd name="connsiteX161" fmla="*/ 473869 w 671513"/>
                    <a:gd name="connsiteY161" fmla="*/ 0 h 809763"/>
                    <a:gd name="connsiteX162" fmla="*/ 492919 w 671513"/>
                    <a:gd name="connsiteY162" fmla="*/ 11906 h 809763"/>
                    <a:gd name="connsiteX163" fmla="*/ 507206 w 671513"/>
                    <a:gd name="connsiteY163" fmla="*/ 21431 h 809763"/>
                    <a:gd name="connsiteX164" fmla="*/ 519113 w 671513"/>
                    <a:gd name="connsiteY164" fmla="*/ 33338 h 809763"/>
                    <a:gd name="connsiteX165" fmla="*/ 531019 w 671513"/>
                    <a:gd name="connsiteY165" fmla="*/ 45244 h 809763"/>
                    <a:gd name="connsiteX166" fmla="*/ 523875 w 671513"/>
                    <a:gd name="connsiteY166" fmla="*/ 61913 h 809763"/>
                    <a:gd name="connsiteX167" fmla="*/ 516731 w 671513"/>
                    <a:gd name="connsiteY167" fmla="*/ 64294 h 809763"/>
                    <a:gd name="connsiteX168" fmla="*/ 514350 w 671513"/>
                    <a:gd name="connsiteY168" fmla="*/ 71438 h 809763"/>
                    <a:gd name="connsiteX169" fmla="*/ 521494 w 671513"/>
                    <a:gd name="connsiteY169" fmla="*/ 85725 h 809763"/>
                    <a:gd name="connsiteX170" fmla="*/ 528638 w 671513"/>
                    <a:gd name="connsiteY170" fmla="*/ 90488 h 809763"/>
                    <a:gd name="connsiteX171" fmla="*/ 535781 w 671513"/>
                    <a:gd name="connsiteY171" fmla="*/ 97631 h 809763"/>
                    <a:gd name="connsiteX172" fmla="*/ 540544 w 671513"/>
                    <a:gd name="connsiteY172" fmla="*/ 104775 h 809763"/>
                    <a:gd name="connsiteX173" fmla="*/ 547688 w 671513"/>
                    <a:gd name="connsiteY173" fmla="*/ 107156 h 809763"/>
                    <a:gd name="connsiteX174" fmla="*/ 554831 w 671513"/>
                    <a:gd name="connsiteY174" fmla="*/ 111919 h 809763"/>
                    <a:gd name="connsiteX175" fmla="*/ 569119 w 671513"/>
                    <a:gd name="connsiteY175" fmla="*/ 109538 h 809763"/>
                    <a:gd name="connsiteX176" fmla="*/ 592931 w 671513"/>
                    <a:gd name="connsiteY176" fmla="*/ 107156 h 809763"/>
                    <a:gd name="connsiteX177" fmla="*/ 611981 w 671513"/>
                    <a:gd name="connsiteY177" fmla="*/ 109538 h 809763"/>
                    <a:gd name="connsiteX178" fmla="*/ 628650 w 671513"/>
                    <a:gd name="connsiteY178" fmla="*/ 114300 h 809763"/>
                    <a:gd name="connsiteX179" fmla="*/ 635794 w 671513"/>
                    <a:gd name="connsiteY179" fmla="*/ 119063 h 809763"/>
                    <a:gd name="connsiteX180" fmla="*/ 654844 w 671513"/>
                    <a:gd name="connsiteY180" fmla="*/ 119063 h 809763"/>
                    <a:gd name="connsiteX0" fmla="*/ 655988 w 672657"/>
                    <a:gd name="connsiteY0" fmla="*/ 119063 h 809763"/>
                    <a:gd name="connsiteX1" fmla="*/ 660750 w 672657"/>
                    <a:gd name="connsiteY1" fmla="*/ 145256 h 809763"/>
                    <a:gd name="connsiteX2" fmla="*/ 665513 w 672657"/>
                    <a:gd name="connsiteY2" fmla="*/ 152400 h 809763"/>
                    <a:gd name="connsiteX3" fmla="*/ 672657 w 672657"/>
                    <a:gd name="connsiteY3" fmla="*/ 192881 h 809763"/>
                    <a:gd name="connsiteX4" fmla="*/ 665513 w 672657"/>
                    <a:gd name="connsiteY4" fmla="*/ 221456 h 809763"/>
                    <a:gd name="connsiteX5" fmla="*/ 653607 w 672657"/>
                    <a:gd name="connsiteY5" fmla="*/ 242888 h 809763"/>
                    <a:gd name="connsiteX6" fmla="*/ 651225 w 672657"/>
                    <a:gd name="connsiteY6" fmla="*/ 266700 h 809763"/>
                    <a:gd name="connsiteX7" fmla="*/ 648844 w 672657"/>
                    <a:gd name="connsiteY7" fmla="*/ 276225 h 809763"/>
                    <a:gd name="connsiteX8" fmla="*/ 646463 w 672657"/>
                    <a:gd name="connsiteY8" fmla="*/ 288131 h 809763"/>
                    <a:gd name="connsiteX9" fmla="*/ 644082 w 672657"/>
                    <a:gd name="connsiteY9" fmla="*/ 295275 h 809763"/>
                    <a:gd name="connsiteX10" fmla="*/ 639319 w 672657"/>
                    <a:gd name="connsiteY10" fmla="*/ 314325 h 809763"/>
                    <a:gd name="connsiteX11" fmla="*/ 636938 w 672657"/>
                    <a:gd name="connsiteY11" fmla="*/ 338138 h 809763"/>
                    <a:gd name="connsiteX12" fmla="*/ 641700 w 672657"/>
                    <a:gd name="connsiteY12" fmla="*/ 361950 h 809763"/>
                    <a:gd name="connsiteX13" fmla="*/ 641700 w 672657"/>
                    <a:gd name="connsiteY13" fmla="*/ 431006 h 809763"/>
                    <a:gd name="connsiteX14" fmla="*/ 639319 w 672657"/>
                    <a:gd name="connsiteY14" fmla="*/ 440531 h 809763"/>
                    <a:gd name="connsiteX15" fmla="*/ 632175 w 672657"/>
                    <a:gd name="connsiteY15" fmla="*/ 450056 h 809763"/>
                    <a:gd name="connsiteX16" fmla="*/ 620269 w 672657"/>
                    <a:gd name="connsiteY16" fmla="*/ 464344 h 809763"/>
                    <a:gd name="connsiteX17" fmla="*/ 617888 w 672657"/>
                    <a:gd name="connsiteY17" fmla="*/ 471488 h 809763"/>
                    <a:gd name="connsiteX18" fmla="*/ 608363 w 672657"/>
                    <a:gd name="connsiteY18" fmla="*/ 485775 h 809763"/>
                    <a:gd name="connsiteX19" fmla="*/ 601219 w 672657"/>
                    <a:gd name="connsiteY19" fmla="*/ 507206 h 809763"/>
                    <a:gd name="connsiteX20" fmla="*/ 598838 w 672657"/>
                    <a:gd name="connsiteY20" fmla="*/ 514350 h 809763"/>
                    <a:gd name="connsiteX21" fmla="*/ 586932 w 672657"/>
                    <a:gd name="connsiteY21" fmla="*/ 531019 h 809763"/>
                    <a:gd name="connsiteX22" fmla="*/ 579788 w 672657"/>
                    <a:gd name="connsiteY22" fmla="*/ 554831 h 809763"/>
                    <a:gd name="connsiteX23" fmla="*/ 563119 w 672657"/>
                    <a:gd name="connsiteY23" fmla="*/ 576263 h 809763"/>
                    <a:gd name="connsiteX24" fmla="*/ 555975 w 672657"/>
                    <a:gd name="connsiteY24" fmla="*/ 581025 h 809763"/>
                    <a:gd name="connsiteX25" fmla="*/ 544069 w 672657"/>
                    <a:gd name="connsiteY25" fmla="*/ 592931 h 809763"/>
                    <a:gd name="connsiteX26" fmla="*/ 536925 w 672657"/>
                    <a:gd name="connsiteY26" fmla="*/ 600075 h 809763"/>
                    <a:gd name="connsiteX27" fmla="*/ 522638 w 672657"/>
                    <a:gd name="connsiteY27" fmla="*/ 607219 h 809763"/>
                    <a:gd name="connsiteX28" fmla="*/ 513113 w 672657"/>
                    <a:gd name="connsiteY28" fmla="*/ 614363 h 809763"/>
                    <a:gd name="connsiteX29" fmla="*/ 508350 w 672657"/>
                    <a:gd name="connsiteY29" fmla="*/ 621506 h 809763"/>
                    <a:gd name="connsiteX30" fmla="*/ 494063 w 672657"/>
                    <a:gd name="connsiteY30" fmla="*/ 631031 h 809763"/>
                    <a:gd name="connsiteX31" fmla="*/ 486919 w 672657"/>
                    <a:gd name="connsiteY31" fmla="*/ 638175 h 809763"/>
                    <a:gd name="connsiteX32" fmla="*/ 479775 w 672657"/>
                    <a:gd name="connsiteY32" fmla="*/ 642938 h 809763"/>
                    <a:gd name="connsiteX33" fmla="*/ 477394 w 672657"/>
                    <a:gd name="connsiteY33" fmla="*/ 650081 h 809763"/>
                    <a:gd name="connsiteX34" fmla="*/ 467869 w 672657"/>
                    <a:gd name="connsiteY34" fmla="*/ 657225 h 809763"/>
                    <a:gd name="connsiteX35" fmla="*/ 460725 w 672657"/>
                    <a:gd name="connsiteY35" fmla="*/ 664369 h 809763"/>
                    <a:gd name="connsiteX36" fmla="*/ 444057 w 672657"/>
                    <a:gd name="connsiteY36" fmla="*/ 676275 h 809763"/>
                    <a:gd name="connsiteX37" fmla="*/ 432150 w 672657"/>
                    <a:gd name="connsiteY37" fmla="*/ 685800 h 809763"/>
                    <a:gd name="connsiteX38" fmla="*/ 420244 w 672657"/>
                    <a:gd name="connsiteY38" fmla="*/ 695325 h 809763"/>
                    <a:gd name="connsiteX39" fmla="*/ 405957 w 672657"/>
                    <a:gd name="connsiteY39" fmla="*/ 707231 h 809763"/>
                    <a:gd name="connsiteX40" fmla="*/ 398813 w 672657"/>
                    <a:gd name="connsiteY40" fmla="*/ 709613 h 809763"/>
                    <a:gd name="connsiteX41" fmla="*/ 389288 w 672657"/>
                    <a:gd name="connsiteY41" fmla="*/ 714375 h 809763"/>
                    <a:gd name="connsiteX42" fmla="*/ 375000 w 672657"/>
                    <a:gd name="connsiteY42" fmla="*/ 723900 h 809763"/>
                    <a:gd name="connsiteX43" fmla="*/ 367857 w 672657"/>
                    <a:gd name="connsiteY43" fmla="*/ 728663 h 809763"/>
                    <a:gd name="connsiteX44" fmla="*/ 360713 w 672657"/>
                    <a:gd name="connsiteY44" fmla="*/ 735806 h 809763"/>
                    <a:gd name="connsiteX45" fmla="*/ 353569 w 672657"/>
                    <a:gd name="connsiteY45" fmla="*/ 738188 h 809763"/>
                    <a:gd name="connsiteX46" fmla="*/ 346425 w 672657"/>
                    <a:gd name="connsiteY46" fmla="*/ 742950 h 809763"/>
                    <a:gd name="connsiteX47" fmla="*/ 334519 w 672657"/>
                    <a:gd name="connsiteY47" fmla="*/ 752475 h 809763"/>
                    <a:gd name="connsiteX48" fmla="*/ 329757 w 672657"/>
                    <a:gd name="connsiteY48" fmla="*/ 759619 h 809763"/>
                    <a:gd name="connsiteX49" fmla="*/ 315469 w 672657"/>
                    <a:gd name="connsiteY49" fmla="*/ 769144 h 809763"/>
                    <a:gd name="connsiteX50" fmla="*/ 308325 w 672657"/>
                    <a:gd name="connsiteY50" fmla="*/ 773906 h 809763"/>
                    <a:gd name="connsiteX51" fmla="*/ 294038 w 672657"/>
                    <a:gd name="connsiteY51" fmla="*/ 783431 h 809763"/>
                    <a:gd name="connsiteX52" fmla="*/ 289275 w 672657"/>
                    <a:gd name="connsiteY52" fmla="*/ 790575 h 809763"/>
                    <a:gd name="connsiteX53" fmla="*/ 274988 w 672657"/>
                    <a:gd name="connsiteY53" fmla="*/ 792956 h 809763"/>
                    <a:gd name="connsiteX54" fmla="*/ 267844 w 672657"/>
                    <a:gd name="connsiteY54" fmla="*/ 797719 h 809763"/>
                    <a:gd name="connsiteX55" fmla="*/ 253557 w 672657"/>
                    <a:gd name="connsiteY55" fmla="*/ 802481 h 809763"/>
                    <a:gd name="connsiteX56" fmla="*/ 239269 w 672657"/>
                    <a:gd name="connsiteY56" fmla="*/ 809625 h 809763"/>
                    <a:gd name="connsiteX57" fmla="*/ 232125 w 672657"/>
                    <a:gd name="connsiteY57" fmla="*/ 795338 h 809763"/>
                    <a:gd name="connsiteX58" fmla="*/ 224982 w 672657"/>
                    <a:gd name="connsiteY58" fmla="*/ 790575 h 809763"/>
                    <a:gd name="connsiteX59" fmla="*/ 213075 w 672657"/>
                    <a:gd name="connsiteY59" fmla="*/ 778669 h 809763"/>
                    <a:gd name="connsiteX60" fmla="*/ 201169 w 672657"/>
                    <a:gd name="connsiteY60" fmla="*/ 766763 h 809763"/>
                    <a:gd name="connsiteX61" fmla="*/ 194025 w 672657"/>
                    <a:gd name="connsiteY61" fmla="*/ 752475 h 809763"/>
                    <a:gd name="connsiteX62" fmla="*/ 186882 w 672657"/>
                    <a:gd name="connsiteY62" fmla="*/ 750094 h 809763"/>
                    <a:gd name="connsiteX63" fmla="*/ 167832 w 672657"/>
                    <a:gd name="connsiteY63" fmla="*/ 745331 h 809763"/>
                    <a:gd name="connsiteX64" fmla="*/ 160688 w 672657"/>
                    <a:gd name="connsiteY64" fmla="*/ 742950 h 809763"/>
                    <a:gd name="connsiteX65" fmla="*/ 148782 w 672657"/>
                    <a:gd name="connsiteY65" fmla="*/ 740569 h 809763"/>
                    <a:gd name="connsiteX66" fmla="*/ 139257 w 672657"/>
                    <a:gd name="connsiteY66" fmla="*/ 738188 h 809763"/>
                    <a:gd name="connsiteX67" fmla="*/ 127350 w 672657"/>
                    <a:gd name="connsiteY67" fmla="*/ 735806 h 809763"/>
                    <a:gd name="connsiteX68" fmla="*/ 113063 w 672657"/>
                    <a:gd name="connsiteY68" fmla="*/ 728663 h 809763"/>
                    <a:gd name="connsiteX69" fmla="*/ 91632 w 672657"/>
                    <a:gd name="connsiteY69" fmla="*/ 723900 h 809763"/>
                    <a:gd name="connsiteX70" fmla="*/ 84488 w 672657"/>
                    <a:gd name="connsiteY70" fmla="*/ 719138 h 809763"/>
                    <a:gd name="connsiteX71" fmla="*/ 82107 w 672657"/>
                    <a:gd name="connsiteY71" fmla="*/ 711994 h 809763"/>
                    <a:gd name="connsiteX72" fmla="*/ 53532 w 672657"/>
                    <a:gd name="connsiteY72" fmla="*/ 697706 h 809763"/>
                    <a:gd name="connsiteX73" fmla="*/ 39244 w 672657"/>
                    <a:gd name="connsiteY73" fmla="*/ 695325 h 809763"/>
                    <a:gd name="connsiteX74" fmla="*/ 24957 w 672657"/>
                    <a:gd name="connsiteY74" fmla="*/ 685800 h 809763"/>
                    <a:gd name="connsiteX75" fmla="*/ 20194 w 672657"/>
                    <a:gd name="connsiteY75" fmla="*/ 671513 h 809763"/>
                    <a:gd name="connsiteX76" fmla="*/ 17813 w 672657"/>
                    <a:gd name="connsiteY76" fmla="*/ 661988 h 809763"/>
                    <a:gd name="connsiteX77" fmla="*/ 13050 w 672657"/>
                    <a:gd name="connsiteY77" fmla="*/ 638175 h 809763"/>
                    <a:gd name="connsiteX78" fmla="*/ 8288 w 672657"/>
                    <a:gd name="connsiteY78" fmla="*/ 573881 h 809763"/>
                    <a:gd name="connsiteX79" fmla="*/ 3525 w 672657"/>
                    <a:gd name="connsiteY79" fmla="*/ 559594 h 809763"/>
                    <a:gd name="connsiteX80" fmla="*/ 1144 w 672657"/>
                    <a:gd name="connsiteY80" fmla="*/ 552450 h 809763"/>
                    <a:gd name="connsiteX81" fmla="*/ 3525 w 672657"/>
                    <a:gd name="connsiteY81" fmla="*/ 542925 h 809763"/>
                    <a:gd name="connsiteX82" fmla="*/ 41625 w 672657"/>
                    <a:gd name="connsiteY82" fmla="*/ 542925 h 809763"/>
                    <a:gd name="connsiteX83" fmla="*/ 48769 w 672657"/>
                    <a:gd name="connsiteY83" fmla="*/ 540544 h 809763"/>
                    <a:gd name="connsiteX84" fmla="*/ 58294 w 672657"/>
                    <a:gd name="connsiteY84" fmla="*/ 554831 h 809763"/>
                    <a:gd name="connsiteX85" fmla="*/ 65438 w 672657"/>
                    <a:gd name="connsiteY85" fmla="*/ 559594 h 809763"/>
                    <a:gd name="connsiteX86" fmla="*/ 74963 w 672657"/>
                    <a:gd name="connsiteY86" fmla="*/ 571500 h 809763"/>
                    <a:gd name="connsiteX87" fmla="*/ 84488 w 672657"/>
                    <a:gd name="connsiteY87" fmla="*/ 583406 h 809763"/>
                    <a:gd name="connsiteX88" fmla="*/ 89250 w 672657"/>
                    <a:gd name="connsiteY88" fmla="*/ 590550 h 809763"/>
                    <a:gd name="connsiteX89" fmla="*/ 96394 w 672657"/>
                    <a:gd name="connsiteY89" fmla="*/ 595313 h 809763"/>
                    <a:gd name="connsiteX90" fmla="*/ 103538 w 672657"/>
                    <a:gd name="connsiteY90" fmla="*/ 616744 h 809763"/>
                    <a:gd name="connsiteX91" fmla="*/ 108300 w 672657"/>
                    <a:gd name="connsiteY91" fmla="*/ 635794 h 809763"/>
                    <a:gd name="connsiteX92" fmla="*/ 115444 w 672657"/>
                    <a:gd name="connsiteY92" fmla="*/ 640556 h 809763"/>
                    <a:gd name="connsiteX93" fmla="*/ 127350 w 672657"/>
                    <a:gd name="connsiteY93" fmla="*/ 652463 h 809763"/>
                    <a:gd name="connsiteX94" fmla="*/ 155925 w 672657"/>
                    <a:gd name="connsiteY94" fmla="*/ 638175 h 809763"/>
                    <a:gd name="connsiteX95" fmla="*/ 163069 w 672657"/>
                    <a:gd name="connsiteY95" fmla="*/ 635794 h 809763"/>
                    <a:gd name="connsiteX96" fmla="*/ 184500 w 672657"/>
                    <a:gd name="connsiteY96" fmla="*/ 621506 h 809763"/>
                    <a:gd name="connsiteX97" fmla="*/ 191644 w 672657"/>
                    <a:gd name="connsiteY97" fmla="*/ 616744 h 809763"/>
                    <a:gd name="connsiteX98" fmla="*/ 208313 w 672657"/>
                    <a:gd name="connsiteY98" fmla="*/ 600075 h 809763"/>
                    <a:gd name="connsiteX99" fmla="*/ 213075 w 672657"/>
                    <a:gd name="connsiteY99" fmla="*/ 592931 h 809763"/>
                    <a:gd name="connsiteX100" fmla="*/ 227363 w 672657"/>
                    <a:gd name="connsiteY100" fmla="*/ 588169 h 809763"/>
                    <a:gd name="connsiteX101" fmla="*/ 241650 w 672657"/>
                    <a:gd name="connsiteY101" fmla="*/ 583406 h 809763"/>
                    <a:gd name="connsiteX102" fmla="*/ 248794 w 672657"/>
                    <a:gd name="connsiteY102" fmla="*/ 578644 h 809763"/>
                    <a:gd name="connsiteX103" fmla="*/ 260700 w 672657"/>
                    <a:gd name="connsiteY103" fmla="*/ 569119 h 809763"/>
                    <a:gd name="connsiteX104" fmla="*/ 267844 w 672657"/>
                    <a:gd name="connsiteY104" fmla="*/ 564356 h 809763"/>
                    <a:gd name="connsiteX105" fmla="*/ 282132 w 672657"/>
                    <a:gd name="connsiteY105" fmla="*/ 559594 h 809763"/>
                    <a:gd name="connsiteX106" fmla="*/ 294038 w 672657"/>
                    <a:gd name="connsiteY106" fmla="*/ 550069 h 809763"/>
                    <a:gd name="connsiteX107" fmla="*/ 308325 w 672657"/>
                    <a:gd name="connsiteY107" fmla="*/ 540544 h 809763"/>
                    <a:gd name="connsiteX108" fmla="*/ 313088 w 672657"/>
                    <a:gd name="connsiteY108" fmla="*/ 533400 h 809763"/>
                    <a:gd name="connsiteX109" fmla="*/ 317850 w 672657"/>
                    <a:gd name="connsiteY109" fmla="*/ 514350 h 809763"/>
                    <a:gd name="connsiteX110" fmla="*/ 322613 w 672657"/>
                    <a:gd name="connsiteY110" fmla="*/ 469106 h 809763"/>
                    <a:gd name="connsiteX111" fmla="*/ 327375 w 672657"/>
                    <a:gd name="connsiteY111" fmla="*/ 454819 h 809763"/>
                    <a:gd name="connsiteX112" fmla="*/ 329757 w 672657"/>
                    <a:gd name="connsiteY112" fmla="*/ 447675 h 809763"/>
                    <a:gd name="connsiteX113" fmla="*/ 332138 w 672657"/>
                    <a:gd name="connsiteY113" fmla="*/ 423863 h 809763"/>
                    <a:gd name="connsiteX114" fmla="*/ 334519 w 672657"/>
                    <a:gd name="connsiteY114" fmla="*/ 416719 h 809763"/>
                    <a:gd name="connsiteX115" fmla="*/ 344044 w 672657"/>
                    <a:gd name="connsiteY115" fmla="*/ 383381 h 809763"/>
                    <a:gd name="connsiteX116" fmla="*/ 346425 w 672657"/>
                    <a:gd name="connsiteY116" fmla="*/ 347663 h 809763"/>
                    <a:gd name="connsiteX117" fmla="*/ 348807 w 672657"/>
                    <a:gd name="connsiteY117" fmla="*/ 340519 h 809763"/>
                    <a:gd name="connsiteX118" fmla="*/ 351188 w 672657"/>
                    <a:gd name="connsiteY118" fmla="*/ 323850 h 809763"/>
                    <a:gd name="connsiteX119" fmla="*/ 353569 w 672657"/>
                    <a:gd name="connsiteY119" fmla="*/ 280988 h 809763"/>
                    <a:gd name="connsiteX120" fmla="*/ 355950 w 672657"/>
                    <a:gd name="connsiteY120" fmla="*/ 261938 h 809763"/>
                    <a:gd name="connsiteX121" fmla="*/ 348807 w 672657"/>
                    <a:gd name="connsiteY121" fmla="*/ 257175 h 809763"/>
                    <a:gd name="connsiteX122" fmla="*/ 341663 w 672657"/>
                    <a:gd name="connsiteY122" fmla="*/ 259556 h 809763"/>
                    <a:gd name="connsiteX123" fmla="*/ 334519 w 672657"/>
                    <a:gd name="connsiteY123" fmla="*/ 264319 h 809763"/>
                    <a:gd name="connsiteX124" fmla="*/ 320232 w 672657"/>
                    <a:gd name="connsiteY124" fmla="*/ 269081 h 809763"/>
                    <a:gd name="connsiteX125" fmla="*/ 313088 w 672657"/>
                    <a:gd name="connsiteY125" fmla="*/ 271463 h 809763"/>
                    <a:gd name="connsiteX126" fmla="*/ 315469 w 672657"/>
                    <a:gd name="connsiteY126" fmla="*/ 264319 h 809763"/>
                    <a:gd name="connsiteX127" fmla="*/ 310707 w 672657"/>
                    <a:gd name="connsiteY127" fmla="*/ 250031 h 809763"/>
                    <a:gd name="connsiteX128" fmla="*/ 298800 w 672657"/>
                    <a:gd name="connsiteY128" fmla="*/ 228600 h 809763"/>
                    <a:gd name="connsiteX129" fmla="*/ 291657 w 672657"/>
                    <a:gd name="connsiteY129" fmla="*/ 223838 h 809763"/>
                    <a:gd name="connsiteX130" fmla="*/ 294038 w 672657"/>
                    <a:gd name="connsiteY130" fmla="*/ 216694 h 809763"/>
                    <a:gd name="connsiteX131" fmla="*/ 301182 w 672657"/>
                    <a:gd name="connsiteY131" fmla="*/ 214313 h 809763"/>
                    <a:gd name="connsiteX132" fmla="*/ 308325 w 672657"/>
                    <a:gd name="connsiteY132" fmla="*/ 209550 h 809763"/>
                    <a:gd name="connsiteX133" fmla="*/ 315469 w 672657"/>
                    <a:gd name="connsiteY133" fmla="*/ 202406 h 809763"/>
                    <a:gd name="connsiteX134" fmla="*/ 322613 w 672657"/>
                    <a:gd name="connsiteY134" fmla="*/ 200025 h 809763"/>
                    <a:gd name="connsiteX135" fmla="*/ 336900 w 672657"/>
                    <a:gd name="connsiteY135" fmla="*/ 192881 h 809763"/>
                    <a:gd name="connsiteX136" fmla="*/ 351188 w 672657"/>
                    <a:gd name="connsiteY136" fmla="*/ 190500 h 809763"/>
                    <a:gd name="connsiteX137" fmla="*/ 365475 w 672657"/>
                    <a:gd name="connsiteY137" fmla="*/ 185738 h 809763"/>
                    <a:gd name="connsiteX138" fmla="*/ 372619 w 672657"/>
                    <a:gd name="connsiteY138" fmla="*/ 180975 h 809763"/>
                    <a:gd name="connsiteX139" fmla="*/ 377382 w 672657"/>
                    <a:gd name="connsiteY139" fmla="*/ 173831 h 809763"/>
                    <a:gd name="connsiteX140" fmla="*/ 384525 w 672657"/>
                    <a:gd name="connsiteY140" fmla="*/ 171450 h 809763"/>
                    <a:gd name="connsiteX141" fmla="*/ 391669 w 672657"/>
                    <a:gd name="connsiteY141" fmla="*/ 166688 h 809763"/>
                    <a:gd name="connsiteX142" fmla="*/ 394050 w 672657"/>
                    <a:gd name="connsiteY142" fmla="*/ 159544 h 809763"/>
                    <a:gd name="connsiteX143" fmla="*/ 398813 w 672657"/>
                    <a:gd name="connsiteY143" fmla="*/ 152400 h 809763"/>
                    <a:gd name="connsiteX144" fmla="*/ 408338 w 672657"/>
                    <a:gd name="connsiteY144" fmla="*/ 130969 h 809763"/>
                    <a:gd name="connsiteX145" fmla="*/ 410719 w 672657"/>
                    <a:gd name="connsiteY145" fmla="*/ 111919 h 809763"/>
                    <a:gd name="connsiteX146" fmla="*/ 396432 w 672657"/>
                    <a:gd name="connsiteY146" fmla="*/ 107156 h 809763"/>
                    <a:gd name="connsiteX147" fmla="*/ 382144 w 672657"/>
                    <a:gd name="connsiteY147" fmla="*/ 102394 h 809763"/>
                    <a:gd name="connsiteX148" fmla="*/ 372619 w 672657"/>
                    <a:gd name="connsiteY148" fmla="*/ 100013 h 809763"/>
                    <a:gd name="connsiteX149" fmla="*/ 370238 w 672657"/>
                    <a:gd name="connsiteY149" fmla="*/ 92869 h 809763"/>
                    <a:gd name="connsiteX150" fmla="*/ 360713 w 672657"/>
                    <a:gd name="connsiteY150" fmla="*/ 83344 h 809763"/>
                    <a:gd name="connsiteX151" fmla="*/ 375000 w 672657"/>
                    <a:gd name="connsiteY151" fmla="*/ 78581 h 809763"/>
                    <a:gd name="connsiteX152" fmla="*/ 391669 w 672657"/>
                    <a:gd name="connsiteY152" fmla="*/ 71438 h 809763"/>
                    <a:gd name="connsiteX153" fmla="*/ 408338 w 672657"/>
                    <a:gd name="connsiteY153" fmla="*/ 54769 h 809763"/>
                    <a:gd name="connsiteX154" fmla="*/ 417863 w 672657"/>
                    <a:gd name="connsiteY154" fmla="*/ 40481 h 809763"/>
                    <a:gd name="connsiteX155" fmla="*/ 422625 w 672657"/>
                    <a:gd name="connsiteY155" fmla="*/ 33338 h 809763"/>
                    <a:gd name="connsiteX156" fmla="*/ 429769 w 672657"/>
                    <a:gd name="connsiteY156" fmla="*/ 30956 h 809763"/>
                    <a:gd name="connsiteX157" fmla="*/ 434532 w 672657"/>
                    <a:gd name="connsiteY157" fmla="*/ 23813 h 809763"/>
                    <a:gd name="connsiteX158" fmla="*/ 448819 w 672657"/>
                    <a:gd name="connsiteY158" fmla="*/ 14288 h 809763"/>
                    <a:gd name="connsiteX159" fmla="*/ 465488 w 672657"/>
                    <a:gd name="connsiteY159" fmla="*/ 7144 h 809763"/>
                    <a:gd name="connsiteX160" fmla="*/ 475013 w 672657"/>
                    <a:gd name="connsiteY160" fmla="*/ 0 h 809763"/>
                    <a:gd name="connsiteX161" fmla="*/ 494063 w 672657"/>
                    <a:gd name="connsiteY161" fmla="*/ 11906 h 809763"/>
                    <a:gd name="connsiteX162" fmla="*/ 508350 w 672657"/>
                    <a:gd name="connsiteY162" fmla="*/ 21431 h 809763"/>
                    <a:gd name="connsiteX163" fmla="*/ 520257 w 672657"/>
                    <a:gd name="connsiteY163" fmla="*/ 33338 h 809763"/>
                    <a:gd name="connsiteX164" fmla="*/ 532163 w 672657"/>
                    <a:gd name="connsiteY164" fmla="*/ 45244 h 809763"/>
                    <a:gd name="connsiteX165" fmla="*/ 525019 w 672657"/>
                    <a:gd name="connsiteY165" fmla="*/ 61913 h 809763"/>
                    <a:gd name="connsiteX166" fmla="*/ 517875 w 672657"/>
                    <a:gd name="connsiteY166" fmla="*/ 64294 h 809763"/>
                    <a:gd name="connsiteX167" fmla="*/ 515494 w 672657"/>
                    <a:gd name="connsiteY167" fmla="*/ 71438 h 809763"/>
                    <a:gd name="connsiteX168" fmla="*/ 522638 w 672657"/>
                    <a:gd name="connsiteY168" fmla="*/ 85725 h 809763"/>
                    <a:gd name="connsiteX169" fmla="*/ 529782 w 672657"/>
                    <a:gd name="connsiteY169" fmla="*/ 90488 h 809763"/>
                    <a:gd name="connsiteX170" fmla="*/ 536925 w 672657"/>
                    <a:gd name="connsiteY170" fmla="*/ 97631 h 809763"/>
                    <a:gd name="connsiteX171" fmla="*/ 541688 w 672657"/>
                    <a:gd name="connsiteY171" fmla="*/ 104775 h 809763"/>
                    <a:gd name="connsiteX172" fmla="*/ 548832 w 672657"/>
                    <a:gd name="connsiteY172" fmla="*/ 107156 h 809763"/>
                    <a:gd name="connsiteX173" fmla="*/ 555975 w 672657"/>
                    <a:gd name="connsiteY173" fmla="*/ 111919 h 809763"/>
                    <a:gd name="connsiteX174" fmla="*/ 570263 w 672657"/>
                    <a:gd name="connsiteY174" fmla="*/ 109538 h 809763"/>
                    <a:gd name="connsiteX175" fmla="*/ 594075 w 672657"/>
                    <a:gd name="connsiteY175" fmla="*/ 107156 h 809763"/>
                    <a:gd name="connsiteX176" fmla="*/ 613125 w 672657"/>
                    <a:gd name="connsiteY176" fmla="*/ 109538 h 809763"/>
                    <a:gd name="connsiteX177" fmla="*/ 629794 w 672657"/>
                    <a:gd name="connsiteY177" fmla="*/ 114300 h 809763"/>
                    <a:gd name="connsiteX178" fmla="*/ 636938 w 672657"/>
                    <a:gd name="connsiteY178" fmla="*/ 119063 h 809763"/>
                    <a:gd name="connsiteX179" fmla="*/ 655988 w 672657"/>
                    <a:gd name="connsiteY179" fmla="*/ 119063 h 809763"/>
                    <a:gd name="connsiteX0" fmla="*/ 656501 w 673170"/>
                    <a:gd name="connsiteY0" fmla="*/ 119063 h 809763"/>
                    <a:gd name="connsiteX1" fmla="*/ 661263 w 673170"/>
                    <a:gd name="connsiteY1" fmla="*/ 145256 h 809763"/>
                    <a:gd name="connsiteX2" fmla="*/ 666026 w 673170"/>
                    <a:gd name="connsiteY2" fmla="*/ 152400 h 809763"/>
                    <a:gd name="connsiteX3" fmla="*/ 673170 w 673170"/>
                    <a:gd name="connsiteY3" fmla="*/ 192881 h 809763"/>
                    <a:gd name="connsiteX4" fmla="*/ 666026 w 673170"/>
                    <a:gd name="connsiteY4" fmla="*/ 221456 h 809763"/>
                    <a:gd name="connsiteX5" fmla="*/ 654120 w 673170"/>
                    <a:gd name="connsiteY5" fmla="*/ 242888 h 809763"/>
                    <a:gd name="connsiteX6" fmla="*/ 651738 w 673170"/>
                    <a:gd name="connsiteY6" fmla="*/ 266700 h 809763"/>
                    <a:gd name="connsiteX7" fmla="*/ 649357 w 673170"/>
                    <a:gd name="connsiteY7" fmla="*/ 276225 h 809763"/>
                    <a:gd name="connsiteX8" fmla="*/ 646976 w 673170"/>
                    <a:gd name="connsiteY8" fmla="*/ 288131 h 809763"/>
                    <a:gd name="connsiteX9" fmla="*/ 644595 w 673170"/>
                    <a:gd name="connsiteY9" fmla="*/ 295275 h 809763"/>
                    <a:gd name="connsiteX10" fmla="*/ 639832 w 673170"/>
                    <a:gd name="connsiteY10" fmla="*/ 314325 h 809763"/>
                    <a:gd name="connsiteX11" fmla="*/ 637451 w 673170"/>
                    <a:gd name="connsiteY11" fmla="*/ 338138 h 809763"/>
                    <a:gd name="connsiteX12" fmla="*/ 642213 w 673170"/>
                    <a:gd name="connsiteY12" fmla="*/ 361950 h 809763"/>
                    <a:gd name="connsiteX13" fmla="*/ 642213 w 673170"/>
                    <a:gd name="connsiteY13" fmla="*/ 431006 h 809763"/>
                    <a:gd name="connsiteX14" fmla="*/ 639832 w 673170"/>
                    <a:gd name="connsiteY14" fmla="*/ 440531 h 809763"/>
                    <a:gd name="connsiteX15" fmla="*/ 632688 w 673170"/>
                    <a:gd name="connsiteY15" fmla="*/ 450056 h 809763"/>
                    <a:gd name="connsiteX16" fmla="*/ 620782 w 673170"/>
                    <a:gd name="connsiteY16" fmla="*/ 464344 h 809763"/>
                    <a:gd name="connsiteX17" fmla="*/ 618401 w 673170"/>
                    <a:gd name="connsiteY17" fmla="*/ 471488 h 809763"/>
                    <a:gd name="connsiteX18" fmla="*/ 608876 w 673170"/>
                    <a:gd name="connsiteY18" fmla="*/ 485775 h 809763"/>
                    <a:gd name="connsiteX19" fmla="*/ 601732 w 673170"/>
                    <a:gd name="connsiteY19" fmla="*/ 507206 h 809763"/>
                    <a:gd name="connsiteX20" fmla="*/ 599351 w 673170"/>
                    <a:gd name="connsiteY20" fmla="*/ 514350 h 809763"/>
                    <a:gd name="connsiteX21" fmla="*/ 587445 w 673170"/>
                    <a:gd name="connsiteY21" fmla="*/ 531019 h 809763"/>
                    <a:gd name="connsiteX22" fmla="*/ 580301 w 673170"/>
                    <a:gd name="connsiteY22" fmla="*/ 554831 h 809763"/>
                    <a:gd name="connsiteX23" fmla="*/ 563632 w 673170"/>
                    <a:gd name="connsiteY23" fmla="*/ 576263 h 809763"/>
                    <a:gd name="connsiteX24" fmla="*/ 556488 w 673170"/>
                    <a:gd name="connsiteY24" fmla="*/ 581025 h 809763"/>
                    <a:gd name="connsiteX25" fmla="*/ 544582 w 673170"/>
                    <a:gd name="connsiteY25" fmla="*/ 592931 h 809763"/>
                    <a:gd name="connsiteX26" fmla="*/ 537438 w 673170"/>
                    <a:gd name="connsiteY26" fmla="*/ 600075 h 809763"/>
                    <a:gd name="connsiteX27" fmla="*/ 523151 w 673170"/>
                    <a:gd name="connsiteY27" fmla="*/ 607219 h 809763"/>
                    <a:gd name="connsiteX28" fmla="*/ 513626 w 673170"/>
                    <a:gd name="connsiteY28" fmla="*/ 614363 h 809763"/>
                    <a:gd name="connsiteX29" fmla="*/ 508863 w 673170"/>
                    <a:gd name="connsiteY29" fmla="*/ 621506 h 809763"/>
                    <a:gd name="connsiteX30" fmla="*/ 494576 w 673170"/>
                    <a:gd name="connsiteY30" fmla="*/ 631031 h 809763"/>
                    <a:gd name="connsiteX31" fmla="*/ 487432 w 673170"/>
                    <a:gd name="connsiteY31" fmla="*/ 638175 h 809763"/>
                    <a:gd name="connsiteX32" fmla="*/ 480288 w 673170"/>
                    <a:gd name="connsiteY32" fmla="*/ 642938 h 809763"/>
                    <a:gd name="connsiteX33" fmla="*/ 477907 w 673170"/>
                    <a:gd name="connsiteY33" fmla="*/ 650081 h 809763"/>
                    <a:gd name="connsiteX34" fmla="*/ 468382 w 673170"/>
                    <a:gd name="connsiteY34" fmla="*/ 657225 h 809763"/>
                    <a:gd name="connsiteX35" fmla="*/ 461238 w 673170"/>
                    <a:gd name="connsiteY35" fmla="*/ 664369 h 809763"/>
                    <a:gd name="connsiteX36" fmla="*/ 444570 w 673170"/>
                    <a:gd name="connsiteY36" fmla="*/ 676275 h 809763"/>
                    <a:gd name="connsiteX37" fmla="*/ 432663 w 673170"/>
                    <a:gd name="connsiteY37" fmla="*/ 685800 h 809763"/>
                    <a:gd name="connsiteX38" fmla="*/ 420757 w 673170"/>
                    <a:gd name="connsiteY38" fmla="*/ 695325 h 809763"/>
                    <a:gd name="connsiteX39" fmla="*/ 406470 w 673170"/>
                    <a:gd name="connsiteY39" fmla="*/ 707231 h 809763"/>
                    <a:gd name="connsiteX40" fmla="*/ 399326 w 673170"/>
                    <a:gd name="connsiteY40" fmla="*/ 709613 h 809763"/>
                    <a:gd name="connsiteX41" fmla="*/ 389801 w 673170"/>
                    <a:gd name="connsiteY41" fmla="*/ 714375 h 809763"/>
                    <a:gd name="connsiteX42" fmla="*/ 375513 w 673170"/>
                    <a:gd name="connsiteY42" fmla="*/ 723900 h 809763"/>
                    <a:gd name="connsiteX43" fmla="*/ 368370 w 673170"/>
                    <a:gd name="connsiteY43" fmla="*/ 728663 h 809763"/>
                    <a:gd name="connsiteX44" fmla="*/ 361226 w 673170"/>
                    <a:gd name="connsiteY44" fmla="*/ 735806 h 809763"/>
                    <a:gd name="connsiteX45" fmla="*/ 354082 w 673170"/>
                    <a:gd name="connsiteY45" fmla="*/ 738188 h 809763"/>
                    <a:gd name="connsiteX46" fmla="*/ 346938 w 673170"/>
                    <a:gd name="connsiteY46" fmla="*/ 742950 h 809763"/>
                    <a:gd name="connsiteX47" fmla="*/ 335032 w 673170"/>
                    <a:gd name="connsiteY47" fmla="*/ 752475 h 809763"/>
                    <a:gd name="connsiteX48" fmla="*/ 330270 w 673170"/>
                    <a:gd name="connsiteY48" fmla="*/ 759619 h 809763"/>
                    <a:gd name="connsiteX49" fmla="*/ 315982 w 673170"/>
                    <a:gd name="connsiteY49" fmla="*/ 769144 h 809763"/>
                    <a:gd name="connsiteX50" fmla="*/ 308838 w 673170"/>
                    <a:gd name="connsiteY50" fmla="*/ 773906 h 809763"/>
                    <a:gd name="connsiteX51" fmla="*/ 294551 w 673170"/>
                    <a:gd name="connsiteY51" fmla="*/ 783431 h 809763"/>
                    <a:gd name="connsiteX52" fmla="*/ 289788 w 673170"/>
                    <a:gd name="connsiteY52" fmla="*/ 790575 h 809763"/>
                    <a:gd name="connsiteX53" fmla="*/ 275501 w 673170"/>
                    <a:gd name="connsiteY53" fmla="*/ 792956 h 809763"/>
                    <a:gd name="connsiteX54" fmla="*/ 268357 w 673170"/>
                    <a:gd name="connsiteY54" fmla="*/ 797719 h 809763"/>
                    <a:gd name="connsiteX55" fmla="*/ 254070 w 673170"/>
                    <a:gd name="connsiteY55" fmla="*/ 802481 h 809763"/>
                    <a:gd name="connsiteX56" fmla="*/ 239782 w 673170"/>
                    <a:gd name="connsiteY56" fmla="*/ 809625 h 809763"/>
                    <a:gd name="connsiteX57" fmla="*/ 232638 w 673170"/>
                    <a:gd name="connsiteY57" fmla="*/ 795338 h 809763"/>
                    <a:gd name="connsiteX58" fmla="*/ 225495 w 673170"/>
                    <a:gd name="connsiteY58" fmla="*/ 790575 h 809763"/>
                    <a:gd name="connsiteX59" fmla="*/ 213588 w 673170"/>
                    <a:gd name="connsiteY59" fmla="*/ 778669 h 809763"/>
                    <a:gd name="connsiteX60" fmla="*/ 201682 w 673170"/>
                    <a:gd name="connsiteY60" fmla="*/ 766763 h 809763"/>
                    <a:gd name="connsiteX61" fmla="*/ 194538 w 673170"/>
                    <a:gd name="connsiteY61" fmla="*/ 752475 h 809763"/>
                    <a:gd name="connsiteX62" fmla="*/ 187395 w 673170"/>
                    <a:gd name="connsiteY62" fmla="*/ 750094 h 809763"/>
                    <a:gd name="connsiteX63" fmla="*/ 168345 w 673170"/>
                    <a:gd name="connsiteY63" fmla="*/ 745331 h 809763"/>
                    <a:gd name="connsiteX64" fmla="*/ 161201 w 673170"/>
                    <a:gd name="connsiteY64" fmla="*/ 742950 h 809763"/>
                    <a:gd name="connsiteX65" fmla="*/ 149295 w 673170"/>
                    <a:gd name="connsiteY65" fmla="*/ 740569 h 809763"/>
                    <a:gd name="connsiteX66" fmla="*/ 139770 w 673170"/>
                    <a:gd name="connsiteY66" fmla="*/ 738188 h 809763"/>
                    <a:gd name="connsiteX67" fmla="*/ 127863 w 673170"/>
                    <a:gd name="connsiteY67" fmla="*/ 735806 h 809763"/>
                    <a:gd name="connsiteX68" fmla="*/ 113576 w 673170"/>
                    <a:gd name="connsiteY68" fmla="*/ 728663 h 809763"/>
                    <a:gd name="connsiteX69" fmla="*/ 92145 w 673170"/>
                    <a:gd name="connsiteY69" fmla="*/ 723900 h 809763"/>
                    <a:gd name="connsiteX70" fmla="*/ 85001 w 673170"/>
                    <a:gd name="connsiteY70" fmla="*/ 719138 h 809763"/>
                    <a:gd name="connsiteX71" fmla="*/ 82620 w 673170"/>
                    <a:gd name="connsiteY71" fmla="*/ 711994 h 809763"/>
                    <a:gd name="connsiteX72" fmla="*/ 54045 w 673170"/>
                    <a:gd name="connsiteY72" fmla="*/ 697706 h 809763"/>
                    <a:gd name="connsiteX73" fmla="*/ 39757 w 673170"/>
                    <a:gd name="connsiteY73" fmla="*/ 695325 h 809763"/>
                    <a:gd name="connsiteX74" fmla="*/ 25470 w 673170"/>
                    <a:gd name="connsiteY74" fmla="*/ 685800 h 809763"/>
                    <a:gd name="connsiteX75" fmla="*/ 20707 w 673170"/>
                    <a:gd name="connsiteY75" fmla="*/ 671513 h 809763"/>
                    <a:gd name="connsiteX76" fmla="*/ 18326 w 673170"/>
                    <a:gd name="connsiteY76" fmla="*/ 661988 h 809763"/>
                    <a:gd name="connsiteX77" fmla="*/ 13563 w 673170"/>
                    <a:gd name="connsiteY77" fmla="*/ 638175 h 809763"/>
                    <a:gd name="connsiteX78" fmla="*/ 8801 w 673170"/>
                    <a:gd name="connsiteY78" fmla="*/ 573881 h 809763"/>
                    <a:gd name="connsiteX79" fmla="*/ 4038 w 673170"/>
                    <a:gd name="connsiteY79" fmla="*/ 559594 h 809763"/>
                    <a:gd name="connsiteX80" fmla="*/ 1657 w 673170"/>
                    <a:gd name="connsiteY80" fmla="*/ 552450 h 809763"/>
                    <a:gd name="connsiteX81" fmla="*/ 4038 w 673170"/>
                    <a:gd name="connsiteY81" fmla="*/ 542925 h 809763"/>
                    <a:gd name="connsiteX82" fmla="*/ 49282 w 673170"/>
                    <a:gd name="connsiteY82" fmla="*/ 540544 h 809763"/>
                    <a:gd name="connsiteX83" fmla="*/ 58807 w 673170"/>
                    <a:gd name="connsiteY83" fmla="*/ 554831 h 809763"/>
                    <a:gd name="connsiteX84" fmla="*/ 65951 w 673170"/>
                    <a:gd name="connsiteY84" fmla="*/ 559594 h 809763"/>
                    <a:gd name="connsiteX85" fmla="*/ 75476 w 673170"/>
                    <a:gd name="connsiteY85" fmla="*/ 571500 h 809763"/>
                    <a:gd name="connsiteX86" fmla="*/ 85001 w 673170"/>
                    <a:gd name="connsiteY86" fmla="*/ 583406 h 809763"/>
                    <a:gd name="connsiteX87" fmla="*/ 89763 w 673170"/>
                    <a:gd name="connsiteY87" fmla="*/ 590550 h 809763"/>
                    <a:gd name="connsiteX88" fmla="*/ 96907 w 673170"/>
                    <a:gd name="connsiteY88" fmla="*/ 595313 h 809763"/>
                    <a:gd name="connsiteX89" fmla="*/ 104051 w 673170"/>
                    <a:gd name="connsiteY89" fmla="*/ 616744 h 809763"/>
                    <a:gd name="connsiteX90" fmla="*/ 108813 w 673170"/>
                    <a:gd name="connsiteY90" fmla="*/ 635794 h 809763"/>
                    <a:gd name="connsiteX91" fmla="*/ 115957 w 673170"/>
                    <a:gd name="connsiteY91" fmla="*/ 640556 h 809763"/>
                    <a:gd name="connsiteX92" fmla="*/ 127863 w 673170"/>
                    <a:gd name="connsiteY92" fmla="*/ 652463 h 809763"/>
                    <a:gd name="connsiteX93" fmla="*/ 156438 w 673170"/>
                    <a:gd name="connsiteY93" fmla="*/ 638175 h 809763"/>
                    <a:gd name="connsiteX94" fmla="*/ 163582 w 673170"/>
                    <a:gd name="connsiteY94" fmla="*/ 635794 h 809763"/>
                    <a:gd name="connsiteX95" fmla="*/ 185013 w 673170"/>
                    <a:gd name="connsiteY95" fmla="*/ 621506 h 809763"/>
                    <a:gd name="connsiteX96" fmla="*/ 192157 w 673170"/>
                    <a:gd name="connsiteY96" fmla="*/ 616744 h 809763"/>
                    <a:gd name="connsiteX97" fmla="*/ 208826 w 673170"/>
                    <a:gd name="connsiteY97" fmla="*/ 600075 h 809763"/>
                    <a:gd name="connsiteX98" fmla="*/ 213588 w 673170"/>
                    <a:gd name="connsiteY98" fmla="*/ 592931 h 809763"/>
                    <a:gd name="connsiteX99" fmla="*/ 227876 w 673170"/>
                    <a:gd name="connsiteY99" fmla="*/ 588169 h 809763"/>
                    <a:gd name="connsiteX100" fmla="*/ 242163 w 673170"/>
                    <a:gd name="connsiteY100" fmla="*/ 583406 h 809763"/>
                    <a:gd name="connsiteX101" fmla="*/ 249307 w 673170"/>
                    <a:gd name="connsiteY101" fmla="*/ 578644 h 809763"/>
                    <a:gd name="connsiteX102" fmla="*/ 261213 w 673170"/>
                    <a:gd name="connsiteY102" fmla="*/ 569119 h 809763"/>
                    <a:gd name="connsiteX103" fmla="*/ 268357 w 673170"/>
                    <a:gd name="connsiteY103" fmla="*/ 564356 h 809763"/>
                    <a:gd name="connsiteX104" fmla="*/ 282645 w 673170"/>
                    <a:gd name="connsiteY104" fmla="*/ 559594 h 809763"/>
                    <a:gd name="connsiteX105" fmla="*/ 294551 w 673170"/>
                    <a:gd name="connsiteY105" fmla="*/ 550069 h 809763"/>
                    <a:gd name="connsiteX106" fmla="*/ 308838 w 673170"/>
                    <a:gd name="connsiteY106" fmla="*/ 540544 h 809763"/>
                    <a:gd name="connsiteX107" fmla="*/ 313601 w 673170"/>
                    <a:gd name="connsiteY107" fmla="*/ 533400 h 809763"/>
                    <a:gd name="connsiteX108" fmla="*/ 318363 w 673170"/>
                    <a:gd name="connsiteY108" fmla="*/ 514350 h 809763"/>
                    <a:gd name="connsiteX109" fmla="*/ 323126 w 673170"/>
                    <a:gd name="connsiteY109" fmla="*/ 469106 h 809763"/>
                    <a:gd name="connsiteX110" fmla="*/ 327888 w 673170"/>
                    <a:gd name="connsiteY110" fmla="*/ 454819 h 809763"/>
                    <a:gd name="connsiteX111" fmla="*/ 330270 w 673170"/>
                    <a:gd name="connsiteY111" fmla="*/ 447675 h 809763"/>
                    <a:gd name="connsiteX112" fmla="*/ 332651 w 673170"/>
                    <a:gd name="connsiteY112" fmla="*/ 423863 h 809763"/>
                    <a:gd name="connsiteX113" fmla="*/ 335032 w 673170"/>
                    <a:gd name="connsiteY113" fmla="*/ 416719 h 809763"/>
                    <a:gd name="connsiteX114" fmla="*/ 344557 w 673170"/>
                    <a:gd name="connsiteY114" fmla="*/ 383381 h 809763"/>
                    <a:gd name="connsiteX115" fmla="*/ 346938 w 673170"/>
                    <a:gd name="connsiteY115" fmla="*/ 347663 h 809763"/>
                    <a:gd name="connsiteX116" fmla="*/ 349320 w 673170"/>
                    <a:gd name="connsiteY116" fmla="*/ 340519 h 809763"/>
                    <a:gd name="connsiteX117" fmla="*/ 351701 w 673170"/>
                    <a:gd name="connsiteY117" fmla="*/ 323850 h 809763"/>
                    <a:gd name="connsiteX118" fmla="*/ 354082 w 673170"/>
                    <a:gd name="connsiteY118" fmla="*/ 280988 h 809763"/>
                    <a:gd name="connsiteX119" fmla="*/ 356463 w 673170"/>
                    <a:gd name="connsiteY119" fmla="*/ 261938 h 809763"/>
                    <a:gd name="connsiteX120" fmla="*/ 349320 w 673170"/>
                    <a:gd name="connsiteY120" fmla="*/ 257175 h 809763"/>
                    <a:gd name="connsiteX121" fmla="*/ 342176 w 673170"/>
                    <a:gd name="connsiteY121" fmla="*/ 259556 h 809763"/>
                    <a:gd name="connsiteX122" fmla="*/ 335032 w 673170"/>
                    <a:gd name="connsiteY122" fmla="*/ 264319 h 809763"/>
                    <a:gd name="connsiteX123" fmla="*/ 320745 w 673170"/>
                    <a:gd name="connsiteY123" fmla="*/ 269081 h 809763"/>
                    <a:gd name="connsiteX124" fmla="*/ 313601 w 673170"/>
                    <a:gd name="connsiteY124" fmla="*/ 271463 h 809763"/>
                    <a:gd name="connsiteX125" fmla="*/ 315982 w 673170"/>
                    <a:gd name="connsiteY125" fmla="*/ 264319 h 809763"/>
                    <a:gd name="connsiteX126" fmla="*/ 311220 w 673170"/>
                    <a:gd name="connsiteY126" fmla="*/ 250031 h 809763"/>
                    <a:gd name="connsiteX127" fmla="*/ 299313 w 673170"/>
                    <a:gd name="connsiteY127" fmla="*/ 228600 h 809763"/>
                    <a:gd name="connsiteX128" fmla="*/ 292170 w 673170"/>
                    <a:gd name="connsiteY128" fmla="*/ 223838 h 809763"/>
                    <a:gd name="connsiteX129" fmla="*/ 294551 w 673170"/>
                    <a:gd name="connsiteY129" fmla="*/ 216694 h 809763"/>
                    <a:gd name="connsiteX130" fmla="*/ 301695 w 673170"/>
                    <a:gd name="connsiteY130" fmla="*/ 214313 h 809763"/>
                    <a:gd name="connsiteX131" fmla="*/ 308838 w 673170"/>
                    <a:gd name="connsiteY131" fmla="*/ 209550 h 809763"/>
                    <a:gd name="connsiteX132" fmla="*/ 315982 w 673170"/>
                    <a:gd name="connsiteY132" fmla="*/ 202406 h 809763"/>
                    <a:gd name="connsiteX133" fmla="*/ 323126 w 673170"/>
                    <a:gd name="connsiteY133" fmla="*/ 200025 h 809763"/>
                    <a:gd name="connsiteX134" fmla="*/ 337413 w 673170"/>
                    <a:gd name="connsiteY134" fmla="*/ 192881 h 809763"/>
                    <a:gd name="connsiteX135" fmla="*/ 351701 w 673170"/>
                    <a:gd name="connsiteY135" fmla="*/ 190500 h 809763"/>
                    <a:gd name="connsiteX136" fmla="*/ 365988 w 673170"/>
                    <a:gd name="connsiteY136" fmla="*/ 185738 h 809763"/>
                    <a:gd name="connsiteX137" fmla="*/ 373132 w 673170"/>
                    <a:gd name="connsiteY137" fmla="*/ 180975 h 809763"/>
                    <a:gd name="connsiteX138" fmla="*/ 377895 w 673170"/>
                    <a:gd name="connsiteY138" fmla="*/ 173831 h 809763"/>
                    <a:gd name="connsiteX139" fmla="*/ 385038 w 673170"/>
                    <a:gd name="connsiteY139" fmla="*/ 171450 h 809763"/>
                    <a:gd name="connsiteX140" fmla="*/ 392182 w 673170"/>
                    <a:gd name="connsiteY140" fmla="*/ 166688 h 809763"/>
                    <a:gd name="connsiteX141" fmla="*/ 394563 w 673170"/>
                    <a:gd name="connsiteY141" fmla="*/ 159544 h 809763"/>
                    <a:gd name="connsiteX142" fmla="*/ 399326 w 673170"/>
                    <a:gd name="connsiteY142" fmla="*/ 152400 h 809763"/>
                    <a:gd name="connsiteX143" fmla="*/ 408851 w 673170"/>
                    <a:gd name="connsiteY143" fmla="*/ 130969 h 809763"/>
                    <a:gd name="connsiteX144" fmla="*/ 411232 w 673170"/>
                    <a:gd name="connsiteY144" fmla="*/ 111919 h 809763"/>
                    <a:gd name="connsiteX145" fmla="*/ 396945 w 673170"/>
                    <a:gd name="connsiteY145" fmla="*/ 107156 h 809763"/>
                    <a:gd name="connsiteX146" fmla="*/ 382657 w 673170"/>
                    <a:gd name="connsiteY146" fmla="*/ 102394 h 809763"/>
                    <a:gd name="connsiteX147" fmla="*/ 373132 w 673170"/>
                    <a:gd name="connsiteY147" fmla="*/ 100013 h 809763"/>
                    <a:gd name="connsiteX148" fmla="*/ 370751 w 673170"/>
                    <a:gd name="connsiteY148" fmla="*/ 92869 h 809763"/>
                    <a:gd name="connsiteX149" fmla="*/ 361226 w 673170"/>
                    <a:gd name="connsiteY149" fmla="*/ 83344 h 809763"/>
                    <a:gd name="connsiteX150" fmla="*/ 375513 w 673170"/>
                    <a:gd name="connsiteY150" fmla="*/ 78581 h 809763"/>
                    <a:gd name="connsiteX151" fmla="*/ 392182 w 673170"/>
                    <a:gd name="connsiteY151" fmla="*/ 71438 h 809763"/>
                    <a:gd name="connsiteX152" fmla="*/ 408851 w 673170"/>
                    <a:gd name="connsiteY152" fmla="*/ 54769 h 809763"/>
                    <a:gd name="connsiteX153" fmla="*/ 418376 w 673170"/>
                    <a:gd name="connsiteY153" fmla="*/ 40481 h 809763"/>
                    <a:gd name="connsiteX154" fmla="*/ 423138 w 673170"/>
                    <a:gd name="connsiteY154" fmla="*/ 33338 h 809763"/>
                    <a:gd name="connsiteX155" fmla="*/ 430282 w 673170"/>
                    <a:gd name="connsiteY155" fmla="*/ 30956 h 809763"/>
                    <a:gd name="connsiteX156" fmla="*/ 435045 w 673170"/>
                    <a:gd name="connsiteY156" fmla="*/ 23813 h 809763"/>
                    <a:gd name="connsiteX157" fmla="*/ 449332 w 673170"/>
                    <a:gd name="connsiteY157" fmla="*/ 14288 h 809763"/>
                    <a:gd name="connsiteX158" fmla="*/ 466001 w 673170"/>
                    <a:gd name="connsiteY158" fmla="*/ 7144 h 809763"/>
                    <a:gd name="connsiteX159" fmla="*/ 475526 w 673170"/>
                    <a:gd name="connsiteY159" fmla="*/ 0 h 809763"/>
                    <a:gd name="connsiteX160" fmla="*/ 494576 w 673170"/>
                    <a:gd name="connsiteY160" fmla="*/ 11906 h 809763"/>
                    <a:gd name="connsiteX161" fmla="*/ 508863 w 673170"/>
                    <a:gd name="connsiteY161" fmla="*/ 21431 h 809763"/>
                    <a:gd name="connsiteX162" fmla="*/ 520770 w 673170"/>
                    <a:gd name="connsiteY162" fmla="*/ 33338 h 809763"/>
                    <a:gd name="connsiteX163" fmla="*/ 532676 w 673170"/>
                    <a:gd name="connsiteY163" fmla="*/ 45244 h 809763"/>
                    <a:gd name="connsiteX164" fmla="*/ 525532 w 673170"/>
                    <a:gd name="connsiteY164" fmla="*/ 61913 h 809763"/>
                    <a:gd name="connsiteX165" fmla="*/ 518388 w 673170"/>
                    <a:gd name="connsiteY165" fmla="*/ 64294 h 809763"/>
                    <a:gd name="connsiteX166" fmla="*/ 516007 w 673170"/>
                    <a:gd name="connsiteY166" fmla="*/ 71438 h 809763"/>
                    <a:gd name="connsiteX167" fmla="*/ 523151 w 673170"/>
                    <a:gd name="connsiteY167" fmla="*/ 85725 h 809763"/>
                    <a:gd name="connsiteX168" fmla="*/ 530295 w 673170"/>
                    <a:gd name="connsiteY168" fmla="*/ 90488 h 809763"/>
                    <a:gd name="connsiteX169" fmla="*/ 537438 w 673170"/>
                    <a:gd name="connsiteY169" fmla="*/ 97631 h 809763"/>
                    <a:gd name="connsiteX170" fmla="*/ 542201 w 673170"/>
                    <a:gd name="connsiteY170" fmla="*/ 104775 h 809763"/>
                    <a:gd name="connsiteX171" fmla="*/ 549345 w 673170"/>
                    <a:gd name="connsiteY171" fmla="*/ 107156 h 809763"/>
                    <a:gd name="connsiteX172" fmla="*/ 556488 w 673170"/>
                    <a:gd name="connsiteY172" fmla="*/ 111919 h 809763"/>
                    <a:gd name="connsiteX173" fmla="*/ 570776 w 673170"/>
                    <a:gd name="connsiteY173" fmla="*/ 109538 h 809763"/>
                    <a:gd name="connsiteX174" fmla="*/ 594588 w 673170"/>
                    <a:gd name="connsiteY174" fmla="*/ 107156 h 809763"/>
                    <a:gd name="connsiteX175" fmla="*/ 613638 w 673170"/>
                    <a:gd name="connsiteY175" fmla="*/ 109538 h 809763"/>
                    <a:gd name="connsiteX176" fmla="*/ 630307 w 673170"/>
                    <a:gd name="connsiteY176" fmla="*/ 114300 h 809763"/>
                    <a:gd name="connsiteX177" fmla="*/ 637451 w 673170"/>
                    <a:gd name="connsiteY177" fmla="*/ 119063 h 809763"/>
                    <a:gd name="connsiteX178" fmla="*/ 656501 w 673170"/>
                    <a:gd name="connsiteY178" fmla="*/ 119063 h 809763"/>
                    <a:gd name="connsiteX0" fmla="*/ 656734 w 673403"/>
                    <a:gd name="connsiteY0" fmla="*/ 119063 h 809763"/>
                    <a:gd name="connsiteX1" fmla="*/ 661496 w 673403"/>
                    <a:gd name="connsiteY1" fmla="*/ 145256 h 809763"/>
                    <a:gd name="connsiteX2" fmla="*/ 666259 w 673403"/>
                    <a:gd name="connsiteY2" fmla="*/ 152400 h 809763"/>
                    <a:gd name="connsiteX3" fmla="*/ 673403 w 673403"/>
                    <a:gd name="connsiteY3" fmla="*/ 192881 h 809763"/>
                    <a:gd name="connsiteX4" fmla="*/ 666259 w 673403"/>
                    <a:gd name="connsiteY4" fmla="*/ 221456 h 809763"/>
                    <a:gd name="connsiteX5" fmla="*/ 654353 w 673403"/>
                    <a:gd name="connsiteY5" fmla="*/ 242888 h 809763"/>
                    <a:gd name="connsiteX6" fmla="*/ 651971 w 673403"/>
                    <a:gd name="connsiteY6" fmla="*/ 266700 h 809763"/>
                    <a:gd name="connsiteX7" fmla="*/ 649590 w 673403"/>
                    <a:gd name="connsiteY7" fmla="*/ 276225 h 809763"/>
                    <a:gd name="connsiteX8" fmla="*/ 647209 w 673403"/>
                    <a:gd name="connsiteY8" fmla="*/ 288131 h 809763"/>
                    <a:gd name="connsiteX9" fmla="*/ 644828 w 673403"/>
                    <a:gd name="connsiteY9" fmla="*/ 295275 h 809763"/>
                    <a:gd name="connsiteX10" fmla="*/ 640065 w 673403"/>
                    <a:gd name="connsiteY10" fmla="*/ 314325 h 809763"/>
                    <a:gd name="connsiteX11" fmla="*/ 637684 w 673403"/>
                    <a:gd name="connsiteY11" fmla="*/ 338138 h 809763"/>
                    <a:gd name="connsiteX12" fmla="*/ 642446 w 673403"/>
                    <a:gd name="connsiteY12" fmla="*/ 361950 h 809763"/>
                    <a:gd name="connsiteX13" fmla="*/ 642446 w 673403"/>
                    <a:gd name="connsiteY13" fmla="*/ 431006 h 809763"/>
                    <a:gd name="connsiteX14" fmla="*/ 640065 w 673403"/>
                    <a:gd name="connsiteY14" fmla="*/ 440531 h 809763"/>
                    <a:gd name="connsiteX15" fmla="*/ 632921 w 673403"/>
                    <a:gd name="connsiteY15" fmla="*/ 450056 h 809763"/>
                    <a:gd name="connsiteX16" fmla="*/ 621015 w 673403"/>
                    <a:gd name="connsiteY16" fmla="*/ 464344 h 809763"/>
                    <a:gd name="connsiteX17" fmla="*/ 618634 w 673403"/>
                    <a:gd name="connsiteY17" fmla="*/ 471488 h 809763"/>
                    <a:gd name="connsiteX18" fmla="*/ 609109 w 673403"/>
                    <a:gd name="connsiteY18" fmla="*/ 485775 h 809763"/>
                    <a:gd name="connsiteX19" fmla="*/ 601965 w 673403"/>
                    <a:gd name="connsiteY19" fmla="*/ 507206 h 809763"/>
                    <a:gd name="connsiteX20" fmla="*/ 599584 w 673403"/>
                    <a:gd name="connsiteY20" fmla="*/ 514350 h 809763"/>
                    <a:gd name="connsiteX21" fmla="*/ 587678 w 673403"/>
                    <a:gd name="connsiteY21" fmla="*/ 531019 h 809763"/>
                    <a:gd name="connsiteX22" fmla="*/ 580534 w 673403"/>
                    <a:gd name="connsiteY22" fmla="*/ 554831 h 809763"/>
                    <a:gd name="connsiteX23" fmla="*/ 563865 w 673403"/>
                    <a:gd name="connsiteY23" fmla="*/ 576263 h 809763"/>
                    <a:gd name="connsiteX24" fmla="*/ 556721 w 673403"/>
                    <a:gd name="connsiteY24" fmla="*/ 581025 h 809763"/>
                    <a:gd name="connsiteX25" fmla="*/ 544815 w 673403"/>
                    <a:gd name="connsiteY25" fmla="*/ 592931 h 809763"/>
                    <a:gd name="connsiteX26" fmla="*/ 537671 w 673403"/>
                    <a:gd name="connsiteY26" fmla="*/ 600075 h 809763"/>
                    <a:gd name="connsiteX27" fmla="*/ 523384 w 673403"/>
                    <a:gd name="connsiteY27" fmla="*/ 607219 h 809763"/>
                    <a:gd name="connsiteX28" fmla="*/ 513859 w 673403"/>
                    <a:gd name="connsiteY28" fmla="*/ 614363 h 809763"/>
                    <a:gd name="connsiteX29" fmla="*/ 509096 w 673403"/>
                    <a:gd name="connsiteY29" fmla="*/ 621506 h 809763"/>
                    <a:gd name="connsiteX30" fmla="*/ 494809 w 673403"/>
                    <a:gd name="connsiteY30" fmla="*/ 631031 h 809763"/>
                    <a:gd name="connsiteX31" fmla="*/ 487665 w 673403"/>
                    <a:gd name="connsiteY31" fmla="*/ 638175 h 809763"/>
                    <a:gd name="connsiteX32" fmla="*/ 480521 w 673403"/>
                    <a:gd name="connsiteY32" fmla="*/ 642938 h 809763"/>
                    <a:gd name="connsiteX33" fmla="*/ 478140 w 673403"/>
                    <a:gd name="connsiteY33" fmla="*/ 650081 h 809763"/>
                    <a:gd name="connsiteX34" fmla="*/ 468615 w 673403"/>
                    <a:gd name="connsiteY34" fmla="*/ 657225 h 809763"/>
                    <a:gd name="connsiteX35" fmla="*/ 461471 w 673403"/>
                    <a:gd name="connsiteY35" fmla="*/ 664369 h 809763"/>
                    <a:gd name="connsiteX36" fmla="*/ 444803 w 673403"/>
                    <a:gd name="connsiteY36" fmla="*/ 676275 h 809763"/>
                    <a:gd name="connsiteX37" fmla="*/ 432896 w 673403"/>
                    <a:gd name="connsiteY37" fmla="*/ 685800 h 809763"/>
                    <a:gd name="connsiteX38" fmla="*/ 420990 w 673403"/>
                    <a:gd name="connsiteY38" fmla="*/ 695325 h 809763"/>
                    <a:gd name="connsiteX39" fmla="*/ 406703 w 673403"/>
                    <a:gd name="connsiteY39" fmla="*/ 707231 h 809763"/>
                    <a:gd name="connsiteX40" fmla="*/ 399559 w 673403"/>
                    <a:gd name="connsiteY40" fmla="*/ 709613 h 809763"/>
                    <a:gd name="connsiteX41" fmla="*/ 390034 w 673403"/>
                    <a:gd name="connsiteY41" fmla="*/ 714375 h 809763"/>
                    <a:gd name="connsiteX42" fmla="*/ 375746 w 673403"/>
                    <a:gd name="connsiteY42" fmla="*/ 723900 h 809763"/>
                    <a:gd name="connsiteX43" fmla="*/ 368603 w 673403"/>
                    <a:gd name="connsiteY43" fmla="*/ 728663 h 809763"/>
                    <a:gd name="connsiteX44" fmla="*/ 361459 w 673403"/>
                    <a:gd name="connsiteY44" fmla="*/ 735806 h 809763"/>
                    <a:gd name="connsiteX45" fmla="*/ 354315 w 673403"/>
                    <a:gd name="connsiteY45" fmla="*/ 738188 h 809763"/>
                    <a:gd name="connsiteX46" fmla="*/ 347171 w 673403"/>
                    <a:gd name="connsiteY46" fmla="*/ 742950 h 809763"/>
                    <a:gd name="connsiteX47" fmla="*/ 335265 w 673403"/>
                    <a:gd name="connsiteY47" fmla="*/ 752475 h 809763"/>
                    <a:gd name="connsiteX48" fmla="*/ 330503 w 673403"/>
                    <a:gd name="connsiteY48" fmla="*/ 759619 h 809763"/>
                    <a:gd name="connsiteX49" fmla="*/ 316215 w 673403"/>
                    <a:gd name="connsiteY49" fmla="*/ 769144 h 809763"/>
                    <a:gd name="connsiteX50" fmla="*/ 309071 w 673403"/>
                    <a:gd name="connsiteY50" fmla="*/ 773906 h 809763"/>
                    <a:gd name="connsiteX51" fmla="*/ 294784 w 673403"/>
                    <a:gd name="connsiteY51" fmla="*/ 783431 h 809763"/>
                    <a:gd name="connsiteX52" fmla="*/ 290021 w 673403"/>
                    <a:gd name="connsiteY52" fmla="*/ 790575 h 809763"/>
                    <a:gd name="connsiteX53" fmla="*/ 275734 w 673403"/>
                    <a:gd name="connsiteY53" fmla="*/ 792956 h 809763"/>
                    <a:gd name="connsiteX54" fmla="*/ 268590 w 673403"/>
                    <a:gd name="connsiteY54" fmla="*/ 797719 h 809763"/>
                    <a:gd name="connsiteX55" fmla="*/ 254303 w 673403"/>
                    <a:gd name="connsiteY55" fmla="*/ 802481 h 809763"/>
                    <a:gd name="connsiteX56" fmla="*/ 240015 w 673403"/>
                    <a:gd name="connsiteY56" fmla="*/ 809625 h 809763"/>
                    <a:gd name="connsiteX57" fmla="*/ 232871 w 673403"/>
                    <a:gd name="connsiteY57" fmla="*/ 795338 h 809763"/>
                    <a:gd name="connsiteX58" fmla="*/ 225728 w 673403"/>
                    <a:gd name="connsiteY58" fmla="*/ 790575 h 809763"/>
                    <a:gd name="connsiteX59" fmla="*/ 213821 w 673403"/>
                    <a:gd name="connsiteY59" fmla="*/ 778669 h 809763"/>
                    <a:gd name="connsiteX60" fmla="*/ 201915 w 673403"/>
                    <a:gd name="connsiteY60" fmla="*/ 766763 h 809763"/>
                    <a:gd name="connsiteX61" fmla="*/ 194771 w 673403"/>
                    <a:gd name="connsiteY61" fmla="*/ 752475 h 809763"/>
                    <a:gd name="connsiteX62" fmla="*/ 187628 w 673403"/>
                    <a:gd name="connsiteY62" fmla="*/ 750094 h 809763"/>
                    <a:gd name="connsiteX63" fmla="*/ 168578 w 673403"/>
                    <a:gd name="connsiteY63" fmla="*/ 745331 h 809763"/>
                    <a:gd name="connsiteX64" fmla="*/ 161434 w 673403"/>
                    <a:gd name="connsiteY64" fmla="*/ 742950 h 809763"/>
                    <a:gd name="connsiteX65" fmla="*/ 149528 w 673403"/>
                    <a:gd name="connsiteY65" fmla="*/ 740569 h 809763"/>
                    <a:gd name="connsiteX66" fmla="*/ 140003 w 673403"/>
                    <a:gd name="connsiteY66" fmla="*/ 738188 h 809763"/>
                    <a:gd name="connsiteX67" fmla="*/ 128096 w 673403"/>
                    <a:gd name="connsiteY67" fmla="*/ 735806 h 809763"/>
                    <a:gd name="connsiteX68" fmla="*/ 113809 w 673403"/>
                    <a:gd name="connsiteY68" fmla="*/ 728663 h 809763"/>
                    <a:gd name="connsiteX69" fmla="*/ 92378 w 673403"/>
                    <a:gd name="connsiteY69" fmla="*/ 723900 h 809763"/>
                    <a:gd name="connsiteX70" fmla="*/ 85234 w 673403"/>
                    <a:gd name="connsiteY70" fmla="*/ 719138 h 809763"/>
                    <a:gd name="connsiteX71" fmla="*/ 82853 w 673403"/>
                    <a:gd name="connsiteY71" fmla="*/ 711994 h 809763"/>
                    <a:gd name="connsiteX72" fmla="*/ 54278 w 673403"/>
                    <a:gd name="connsiteY72" fmla="*/ 697706 h 809763"/>
                    <a:gd name="connsiteX73" fmla="*/ 39990 w 673403"/>
                    <a:gd name="connsiteY73" fmla="*/ 695325 h 809763"/>
                    <a:gd name="connsiteX74" fmla="*/ 25703 w 673403"/>
                    <a:gd name="connsiteY74" fmla="*/ 685800 h 809763"/>
                    <a:gd name="connsiteX75" fmla="*/ 20940 w 673403"/>
                    <a:gd name="connsiteY75" fmla="*/ 671513 h 809763"/>
                    <a:gd name="connsiteX76" fmla="*/ 18559 w 673403"/>
                    <a:gd name="connsiteY76" fmla="*/ 661988 h 809763"/>
                    <a:gd name="connsiteX77" fmla="*/ 13796 w 673403"/>
                    <a:gd name="connsiteY77" fmla="*/ 638175 h 809763"/>
                    <a:gd name="connsiteX78" fmla="*/ 9034 w 673403"/>
                    <a:gd name="connsiteY78" fmla="*/ 573881 h 809763"/>
                    <a:gd name="connsiteX79" fmla="*/ 4271 w 673403"/>
                    <a:gd name="connsiteY79" fmla="*/ 559594 h 809763"/>
                    <a:gd name="connsiteX80" fmla="*/ 1890 w 673403"/>
                    <a:gd name="connsiteY80" fmla="*/ 552450 h 809763"/>
                    <a:gd name="connsiteX81" fmla="*/ 4271 w 673403"/>
                    <a:gd name="connsiteY81" fmla="*/ 539343 h 809763"/>
                    <a:gd name="connsiteX82" fmla="*/ 49515 w 673403"/>
                    <a:gd name="connsiteY82" fmla="*/ 540544 h 809763"/>
                    <a:gd name="connsiteX83" fmla="*/ 59040 w 673403"/>
                    <a:gd name="connsiteY83" fmla="*/ 554831 h 809763"/>
                    <a:gd name="connsiteX84" fmla="*/ 66184 w 673403"/>
                    <a:gd name="connsiteY84" fmla="*/ 559594 h 809763"/>
                    <a:gd name="connsiteX85" fmla="*/ 75709 w 673403"/>
                    <a:gd name="connsiteY85" fmla="*/ 571500 h 809763"/>
                    <a:gd name="connsiteX86" fmla="*/ 85234 w 673403"/>
                    <a:gd name="connsiteY86" fmla="*/ 583406 h 809763"/>
                    <a:gd name="connsiteX87" fmla="*/ 89996 w 673403"/>
                    <a:gd name="connsiteY87" fmla="*/ 590550 h 809763"/>
                    <a:gd name="connsiteX88" fmla="*/ 97140 w 673403"/>
                    <a:gd name="connsiteY88" fmla="*/ 595313 h 809763"/>
                    <a:gd name="connsiteX89" fmla="*/ 104284 w 673403"/>
                    <a:gd name="connsiteY89" fmla="*/ 616744 h 809763"/>
                    <a:gd name="connsiteX90" fmla="*/ 109046 w 673403"/>
                    <a:gd name="connsiteY90" fmla="*/ 635794 h 809763"/>
                    <a:gd name="connsiteX91" fmla="*/ 116190 w 673403"/>
                    <a:gd name="connsiteY91" fmla="*/ 640556 h 809763"/>
                    <a:gd name="connsiteX92" fmla="*/ 128096 w 673403"/>
                    <a:gd name="connsiteY92" fmla="*/ 652463 h 809763"/>
                    <a:gd name="connsiteX93" fmla="*/ 156671 w 673403"/>
                    <a:gd name="connsiteY93" fmla="*/ 638175 h 809763"/>
                    <a:gd name="connsiteX94" fmla="*/ 163815 w 673403"/>
                    <a:gd name="connsiteY94" fmla="*/ 635794 h 809763"/>
                    <a:gd name="connsiteX95" fmla="*/ 185246 w 673403"/>
                    <a:gd name="connsiteY95" fmla="*/ 621506 h 809763"/>
                    <a:gd name="connsiteX96" fmla="*/ 192390 w 673403"/>
                    <a:gd name="connsiteY96" fmla="*/ 616744 h 809763"/>
                    <a:gd name="connsiteX97" fmla="*/ 209059 w 673403"/>
                    <a:gd name="connsiteY97" fmla="*/ 600075 h 809763"/>
                    <a:gd name="connsiteX98" fmla="*/ 213821 w 673403"/>
                    <a:gd name="connsiteY98" fmla="*/ 592931 h 809763"/>
                    <a:gd name="connsiteX99" fmla="*/ 228109 w 673403"/>
                    <a:gd name="connsiteY99" fmla="*/ 588169 h 809763"/>
                    <a:gd name="connsiteX100" fmla="*/ 242396 w 673403"/>
                    <a:gd name="connsiteY100" fmla="*/ 583406 h 809763"/>
                    <a:gd name="connsiteX101" fmla="*/ 249540 w 673403"/>
                    <a:gd name="connsiteY101" fmla="*/ 578644 h 809763"/>
                    <a:gd name="connsiteX102" fmla="*/ 261446 w 673403"/>
                    <a:gd name="connsiteY102" fmla="*/ 569119 h 809763"/>
                    <a:gd name="connsiteX103" fmla="*/ 268590 w 673403"/>
                    <a:gd name="connsiteY103" fmla="*/ 564356 h 809763"/>
                    <a:gd name="connsiteX104" fmla="*/ 282878 w 673403"/>
                    <a:gd name="connsiteY104" fmla="*/ 559594 h 809763"/>
                    <a:gd name="connsiteX105" fmla="*/ 294784 w 673403"/>
                    <a:gd name="connsiteY105" fmla="*/ 550069 h 809763"/>
                    <a:gd name="connsiteX106" fmla="*/ 309071 w 673403"/>
                    <a:gd name="connsiteY106" fmla="*/ 540544 h 809763"/>
                    <a:gd name="connsiteX107" fmla="*/ 313834 w 673403"/>
                    <a:gd name="connsiteY107" fmla="*/ 533400 h 809763"/>
                    <a:gd name="connsiteX108" fmla="*/ 318596 w 673403"/>
                    <a:gd name="connsiteY108" fmla="*/ 514350 h 809763"/>
                    <a:gd name="connsiteX109" fmla="*/ 323359 w 673403"/>
                    <a:gd name="connsiteY109" fmla="*/ 469106 h 809763"/>
                    <a:gd name="connsiteX110" fmla="*/ 328121 w 673403"/>
                    <a:gd name="connsiteY110" fmla="*/ 454819 h 809763"/>
                    <a:gd name="connsiteX111" fmla="*/ 330503 w 673403"/>
                    <a:gd name="connsiteY111" fmla="*/ 447675 h 809763"/>
                    <a:gd name="connsiteX112" fmla="*/ 332884 w 673403"/>
                    <a:gd name="connsiteY112" fmla="*/ 423863 h 809763"/>
                    <a:gd name="connsiteX113" fmla="*/ 335265 w 673403"/>
                    <a:gd name="connsiteY113" fmla="*/ 416719 h 809763"/>
                    <a:gd name="connsiteX114" fmla="*/ 344790 w 673403"/>
                    <a:gd name="connsiteY114" fmla="*/ 383381 h 809763"/>
                    <a:gd name="connsiteX115" fmla="*/ 347171 w 673403"/>
                    <a:gd name="connsiteY115" fmla="*/ 347663 h 809763"/>
                    <a:gd name="connsiteX116" fmla="*/ 349553 w 673403"/>
                    <a:gd name="connsiteY116" fmla="*/ 340519 h 809763"/>
                    <a:gd name="connsiteX117" fmla="*/ 351934 w 673403"/>
                    <a:gd name="connsiteY117" fmla="*/ 323850 h 809763"/>
                    <a:gd name="connsiteX118" fmla="*/ 354315 w 673403"/>
                    <a:gd name="connsiteY118" fmla="*/ 280988 h 809763"/>
                    <a:gd name="connsiteX119" fmla="*/ 356696 w 673403"/>
                    <a:gd name="connsiteY119" fmla="*/ 261938 h 809763"/>
                    <a:gd name="connsiteX120" fmla="*/ 349553 w 673403"/>
                    <a:gd name="connsiteY120" fmla="*/ 257175 h 809763"/>
                    <a:gd name="connsiteX121" fmla="*/ 342409 w 673403"/>
                    <a:gd name="connsiteY121" fmla="*/ 259556 h 809763"/>
                    <a:gd name="connsiteX122" fmla="*/ 335265 w 673403"/>
                    <a:gd name="connsiteY122" fmla="*/ 264319 h 809763"/>
                    <a:gd name="connsiteX123" fmla="*/ 320978 w 673403"/>
                    <a:gd name="connsiteY123" fmla="*/ 269081 h 809763"/>
                    <a:gd name="connsiteX124" fmla="*/ 313834 w 673403"/>
                    <a:gd name="connsiteY124" fmla="*/ 271463 h 809763"/>
                    <a:gd name="connsiteX125" fmla="*/ 316215 w 673403"/>
                    <a:gd name="connsiteY125" fmla="*/ 264319 h 809763"/>
                    <a:gd name="connsiteX126" fmla="*/ 311453 w 673403"/>
                    <a:gd name="connsiteY126" fmla="*/ 250031 h 809763"/>
                    <a:gd name="connsiteX127" fmla="*/ 299546 w 673403"/>
                    <a:gd name="connsiteY127" fmla="*/ 228600 h 809763"/>
                    <a:gd name="connsiteX128" fmla="*/ 292403 w 673403"/>
                    <a:gd name="connsiteY128" fmla="*/ 223838 h 809763"/>
                    <a:gd name="connsiteX129" fmla="*/ 294784 w 673403"/>
                    <a:gd name="connsiteY129" fmla="*/ 216694 h 809763"/>
                    <a:gd name="connsiteX130" fmla="*/ 301928 w 673403"/>
                    <a:gd name="connsiteY130" fmla="*/ 214313 h 809763"/>
                    <a:gd name="connsiteX131" fmla="*/ 309071 w 673403"/>
                    <a:gd name="connsiteY131" fmla="*/ 209550 h 809763"/>
                    <a:gd name="connsiteX132" fmla="*/ 316215 w 673403"/>
                    <a:gd name="connsiteY132" fmla="*/ 202406 h 809763"/>
                    <a:gd name="connsiteX133" fmla="*/ 323359 w 673403"/>
                    <a:gd name="connsiteY133" fmla="*/ 200025 h 809763"/>
                    <a:gd name="connsiteX134" fmla="*/ 337646 w 673403"/>
                    <a:gd name="connsiteY134" fmla="*/ 192881 h 809763"/>
                    <a:gd name="connsiteX135" fmla="*/ 351934 w 673403"/>
                    <a:gd name="connsiteY135" fmla="*/ 190500 h 809763"/>
                    <a:gd name="connsiteX136" fmla="*/ 366221 w 673403"/>
                    <a:gd name="connsiteY136" fmla="*/ 185738 h 809763"/>
                    <a:gd name="connsiteX137" fmla="*/ 373365 w 673403"/>
                    <a:gd name="connsiteY137" fmla="*/ 180975 h 809763"/>
                    <a:gd name="connsiteX138" fmla="*/ 378128 w 673403"/>
                    <a:gd name="connsiteY138" fmla="*/ 173831 h 809763"/>
                    <a:gd name="connsiteX139" fmla="*/ 385271 w 673403"/>
                    <a:gd name="connsiteY139" fmla="*/ 171450 h 809763"/>
                    <a:gd name="connsiteX140" fmla="*/ 392415 w 673403"/>
                    <a:gd name="connsiteY140" fmla="*/ 166688 h 809763"/>
                    <a:gd name="connsiteX141" fmla="*/ 394796 w 673403"/>
                    <a:gd name="connsiteY141" fmla="*/ 159544 h 809763"/>
                    <a:gd name="connsiteX142" fmla="*/ 399559 w 673403"/>
                    <a:gd name="connsiteY142" fmla="*/ 152400 h 809763"/>
                    <a:gd name="connsiteX143" fmla="*/ 409084 w 673403"/>
                    <a:gd name="connsiteY143" fmla="*/ 130969 h 809763"/>
                    <a:gd name="connsiteX144" fmla="*/ 411465 w 673403"/>
                    <a:gd name="connsiteY144" fmla="*/ 111919 h 809763"/>
                    <a:gd name="connsiteX145" fmla="*/ 397178 w 673403"/>
                    <a:gd name="connsiteY145" fmla="*/ 107156 h 809763"/>
                    <a:gd name="connsiteX146" fmla="*/ 382890 w 673403"/>
                    <a:gd name="connsiteY146" fmla="*/ 102394 h 809763"/>
                    <a:gd name="connsiteX147" fmla="*/ 373365 w 673403"/>
                    <a:gd name="connsiteY147" fmla="*/ 100013 h 809763"/>
                    <a:gd name="connsiteX148" fmla="*/ 370984 w 673403"/>
                    <a:gd name="connsiteY148" fmla="*/ 92869 h 809763"/>
                    <a:gd name="connsiteX149" fmla="*/ 361459 w 673403"/>
                    <a:gd name="connsiteY149" fmla="*/ 83344 h 809763"/>
                    <a:gd name="connsiteX150" fmla="*/ 375746 w 673403"/>
                    <a:gd name="connsiteY150" fmla="*/ 78581 h 809763"/>
                    <a:gd name="connsiteX151" fmla="*/ 392415 w 673403"/>
                    <a:gd name="connsiteY151" fmla="*/ 71438 h 809763"/>
                    <a:gd name="connsiteX152" fmla="*/ 409084 w 673403"/>
                    <a:gd name="connsiteY152" fmla="*/ 54769 h 809763"/>
                    <a:gd name="connsiteX153" fmla="*/ 418609 w 673403"/>
                    <a:gd name="connsiteY153" fmla="*/ 40481 h 809763"/>
                    <a:gd name="connsiteX154" fmla="*/ 423371 w 673403"/>
                    <a:gd name="connsiteY154" fmla="*/ 33338 h 809763"/>
                    <a:gd name="connsiteX155" fmla="*/ 430515 w 673403"/>
                    <a:gd name="connsiteY155" fmla="*/ 30956 h 809763"/>
                    <a:gd name="connsiteX156" fmla="*/ 435278 w 673403"/>
                    <a:gd name="connsiteY156" fmla="*/ 23813 h 809763"/>
                    <a:gd name="connsiteX157" fmla="*/ 449565 w 673403"/>
                    <a:gd name="connsiteY157" fmla="*/ 14288 h 809763"/>
                    <a:gd name="connsiteX158" fmla="*/ 466234 w 673403"/>
                    <a:gd name="connsiteY158" fmla="*/ 7144 h 809763"/>
                    <a:gd name="connsiteX159" fmla="*/ 475759 w 673403"/>
                    <a:gd name="connsiteY159" fmla="*/ 0 h 809763"/>
                    <a:gd name="connsiteX160" fmla="*/ 494809 w 673403"/>
                    <a:gd name="connsiteY160" fmla="*/ 11906 h 809763"/>
                    <a:gd name="connsiteX161" fmla="*/ 509096 w 673403"/>
                    <a:gd name="connsiteY161" fmla="*/ 21431 h 809763"/>
                    <a:gd name="connsiteX162" fmla="*/ 521003 w 673403"/>
                    <a:gd name="connsiteY162" fmla="*/ 33338 h 809763"/>
                    <a:gd name="connsiteX163" fmla="*/ 532909 w 673403"/>
                    <a:gd name="connsiteY163" fmla="*/ 45244 h 809763"/>
                    <a:gd name="connsiteX164" fmla="*/ 525765 w 673403"/>
                    <a:gd name="connsiteY164" fmla="*/ 61913 h 809763"/>
                    <a:gd name="connsiteX165" fmla="*/ 518621 w 673403"/>
                    <a:gd name="connsiteY165" fmla="*/ 64294 h 809763"/>
                    <a:gd name="connsiteX166" fmla="*/ 516240 w 673403"/>
                    <a:gd name="connsiteY166" fmla="*/ 71438 h 809763"/>
                    <a:gd name="connsiteX167" fmla="*/ 523384 w 673403"/>
                    <a:gd name="connsiteY167" fmla="*/ 85725 h 809763"/>
                    <a:gd name="connsiteX168" fmla="*/ 530528 w 673403"/>
                    <a:gd name="connsiteY168" fmla="*/ 90488 h 809763"/>
                    <a:gd name="connsiteX169" fmla="*/ 537671 w 673403"/>
                    <a:gd name="connsiteY169" fmla="*/ 97631 h 809763"/>
                    <a:gd name="connsiteX170" fmla="*/ 542434 w 673403"/>
                    <a:gd name="connsiteY170" fmla="*/ 104775 h 809763"/>
                    <a:gd name="connsiteX171" fmla="*/ 549578 w 673403"/>
                    <a:gd name="connsiteY171" fmla="*/ 107156 h 809763"/>
                    <a:gd name="connsiteX172" fmla="*/ 556721 w 673403"/>
                    <a:gd name="connsiteY172" fmla="*/ 111919 h 809763"/>
                    <a:gd name="connsiteX173" fmla="*/ 571009 w 673403"/>
                    <a:gd name="connsiteY173" fmla="*/ 109538 h 809763"/>
                    <a:gd name="connsiteX174" fmla="*/ 594821 w 673403"/>
                    <a:gd name="connsiteY174" fmla="*/ 107156 h 809763"/>
                    <a:gd name="connsiteX175" fmla="*/ 613871 w 673403"/>
                    <a:gd name="connsiteY175" fmla="*/ 109538 h 809763"/>
                    <a:gd name="connsiteX176" fmla="*/ 630540 w 673403"/>
                    <a:gd name="connsiteY176" fmla="*/ 114300 h 809763"/>
                    <a:gd name="connsiteX177" fmla="*/ 637684 w 673403"/>
                    <a:gd name="connsiteY177" fmla="*/ 119063 h 809763"/>
                    <a:gd name="connsiteX178" fmla="*/ 656734 w 673403"/>
                    <a:gd name="connsiteY178" fmla="*/ 119063 h 809763"/>
                    <a:gd name="connsiteX0" fmla="*/ 655999 w 672668"/>
                    <a:gd name="connsiteY0" fmla="*/ 119063 h 809763"/>
                    <a:gd name="connsiteX1" fmla="*/ 660761 w 672668"/>
                    <a:gd name="connsiteY1" fmla="*/ 145256 h 809763"/>
                    <a:gd name="connsiteX2" fmla="*/ 665524 w 672668"/>
                    <a:gd name="connsiteY2" fmla="*/ 152400 h 809763"/>
                    <a:gd name="connsiteX3" fmla="*/ 672668 w 672668"/>
                    <a:gd name="connsiteY3" fmla="*/ 192881 h 809763"/>
                    <a:gd name="connsiteX4" fmla="*/ 665524 w 672668"/>
                    <a:gd name="connsiteY4" fmla="*/ 221456 h 809763"/>
                    <a:gd name="connsiteX5" fmla="*/ 653618 w 672668"/>
                    <a:gd name="connsiteY5" fmla="*/ 242888 h 809763"/>
                    <a:gd name="connsiteX6" fmla="*/ 651236 w 672668"/>
                    <a:gd name="connsiteY6" fmla="*/ 266700 h 809763"/>
                    <a:gd name="connsiteX7" fmla="*/ 648855 w 672668"/>
                    <a:gd name="connsiteY7" fmla="*/ 276225 h 809763"/>
                    <a:gd name="connsiteX8" fmla="*/ 646474 w 672668"/>
                    <a:gd name="connsiteY8" fmla="*/ 288131 h 809763"/>
                    <a:gd name="connsiteX9" fmla="*/ 644093 w 672668"/>
                    <a:gd name="connsiteY9" fmla="*/ 295275 h 809763"/>
                    <a:gd name="connsiteX10" fmla="*/ 639330 w 672668"/>
                    <a:gd name="connsiteY10" fmla="*/ 314325 h 809763"/>
                    <a:gd name="connsiteX11" fmla="*/ 636949 w 672668"/>
                    <a:gd name="connsiteY11" fmla="*/ 338138 h 809763"/>
                    <a:gd name="connsiteX12" fmla="*/ 641711 w 672668"/>
                    <a:gd name="connsiteY12" fmla="*/ 361950 h 809763"/>
                    <a:gd name="connsiteX13" fmla="*/ 641711 w 672668"/>
                    <a:gd name="connsiteY13" fmla="*/ 431006 h 809763"/>
                    <a:gd name="connsiteX14" fmla="*/ 639330 w 672668"/>
                    <a:gd name="connsiteY14" fmla="*/ 440531 h 809763"/>
                    <a:gd name="connsiteX15" fmla="*/ 632186 w 672668"/>
                    <a:gd name="connsiteY15" fmla="*/ 450056 h 809763"/>
                    <a:gd name="connsiteX16" fmla="*/ 620280 w 672668"/>
                    <a:gd name="connsiteY16" fmla="*/ 464344 h 809763"/>
                    <a:gd name="connsiteX17" fmla="*/ 617899 w 672668"/>
                    <a:gd name="connsiteY17" fmla="*/ 471488 h 809763"/>
                    <a:gd name="connsiteX18" fmla="*/ 608374 w 672668"/>
                    <a:gd name="connsiteY18" fmla="*/ 485775 h 809763"/>
                    <a:gd name="connsiteX19" fmla="*/ 601230 w 672668"/>
                    <a:gd name="connsiteY19" fmla="*/ 507206 h 809763"/>
                    <a:gd name="connsiteX20" fmla="*/ 598849 w 672668"/>
                    <a:gd name="connsiteY20" fmla="*/ 514350 h 809763"/>
                    <a:gd name="connsiteX21" fmla="*/ 586943 w 672668"/>
                    <a:gd name="connsiteY21" fmla="*/ 531019 h 809763"/>
                    <a:gd name="connsiteX22" fmla="*/ 579799 w 672668"/>
                    <a:gd name="connsiteY22" fmla="*/ 554831 h 809763"/>
                    <a:gd name="connsiteX23" fmla="*/ 563130 w 672668"/>
                    <a:gd name="connsiteY23" fmla="*/ 576263 h 809763"/>
                    <a:gd name="connsiteX24" fmla="*/ 555986 w 672668"/>
                    <a:gd name="connsiteY24" fmla="*/ 581025 h 809763"/>
                    <a:gd name="connsiteX25" fmla="*/ 544080 w 672668"/>
                    <a:gd name="connsiteY25" fmla="*/ 592931 h 809763"/>
                    <a:gd name="connsiteX26" fmla="*/ 536936 w 672668"/>
                    <a:gd name="connsiteY26" fmla="*/ 600075 h 809763"/>
                    <a:gd name="connsiteX27" fmla="*/ 522649 w 672668"/>
                    <a:gd name="connsiteY27" fmla="*/ 607219 h 809763"/>
                    <a:gd name="connsiteX28" fmla="*/ 513124 w 672668"/>
                    <a:gd name="connsiteY28" fmla="*/ 614363 h 809763"/>
                    <a:gd name="connsiteX29" fmla="*/ 508361 w 672668"/>
                    <a:gd name="connsiteY29" fmla="*/ 621506 h 809763"/>
                    <a:gd name="connsiteX30" fmla="*/ 494074 w 672668"/>
                    <a:gd name="connsiteY30" fmla="*/ 631031 h 809763"/>
                    <a:gd name="connsiteX31" fmla="*/ 486930 w 672668"/>
                    <a:gd name="connsiteY31" fmla="*/ 638175 h 809763"/>
                    <a:gd name="connsiteX32" fmla="*/ 479786 w 672668"/>
                    <a:gd name="connsiteY32" fmla="*/ 642938 h 809763"/>
                    <a:gd name="connsiteX33" fmla="*/ 477405 w 672668"/>
                    <a:gd name="connsiteY33" fmla="*/ 650081 h 809763"/>
                    <a:gd name="connsiteX34" fmla="*/ 467880 w 672668"/>
                    <a:gd name="connsiteY34" fmla="*/ 657225 h 809763"/>
                    <a:gd name="connsiteX35" fmla="*/ 460736 w 672668"/>
                    <a:gd name="connsiteY35" fmla="*/ 664369 h 809763"/>
                    <a:gd name="connsiteX36" fmla="*/ 444068 w 672668"/>
                    <a:gd name="connsiteY36" fmla="*/ 676275 h 809763"/>
                    <a:gd name="connsiteX37" fmla="*/ 432161 w 672668"/>
                    <a:gd name="connsiteY37" fmla="*/ 685800 h 809763"/>
                    <a:gd name="connsiteX38" fmla="*/ 420255 w 672668"/>
                    <a:gd name="connsiteY38" fmla="*/ 695325 h 809763"/>
                    <a:gd name="connsiteX39" fmla="*/ 405968 w 672668"/>
                    <a:gd name="connsiteY39" fmla="*/ 707231 h 809763"/>
                    <a:gd name="connsiteX40" fmla="*/ 398824 w 672668"/>
                    <a:gd name="connsiteY40" fmla="*/ 709613 h 809763"/>
                    <a:gd name="connsiteX41" fmla="*/ 389299 w 672668"/>
                    <a:gd name="connsiteY41" fmla="*/ 714375 h 809763"/>
                    <a:gd name="connsiteX42" fmla="*/ 375011 w 672668"/>
                    <a:gd name="connsiteY42" fmla="*/ 723900 h 809763"/>
                    <a:gd name="connsiteX43" fmla="*/ 367868 w 672668"/>
                    <a:gd name="connsiteY43" fmla="*/ 728663 h 809763"/>
                    <a:gd name="connsiteX44" fmla="*/ 360724 w 672668"/>
                    <a:gd name="connsiteY44" fmla="*/ 735806 h 809763"/>
                    <a:gd name="connsiteX45" fmla="*/ 353580 w 672668"/>
                    <a:gd name="connsiteY45" fmla="*/ 738188 h 809763"/>
                    <a:gd name="connsiteX46" fmla="*/ 346436 w 672668"/>
                    <a:gd name="connsiteY46" fmla="*/ 742950 h 809763"/>
                    <a:gd name="connsiteX47" fmla="*/ 334530 w 672668"/>
                    <a:gd name="connsiteY47" fmla="*/ 752475 h 809763"/>
                    <a:gd name="connsiteX48" fmla="*/ 329768 w 672668"/>
                    <a:gd name="connsiteY48" fmla="*/ 759619 h 809763"/>
                    <a:gd name="connsiteX49" fmla="*/ 315480 w 672668"/>
                    <a:gd name="connsiteY49" fmla="*/ 769144 h 809763"/>
                    <a:gd name="connsiteX50" fmla="*/ 308336 w 672668"/>
                    <a:gd name="connsiteY50" fmla="*/ 773906 h 809763"/>
                    <a:gd name="connsiteX51" fmla="*/ 294049 w 672668"/>
                    <a:gd name="connsiteY51" fmla="*/ 783431 h 809763"/>
                    <a:gd name="connsiteX52" fmla="*/ 289286 w 672668"/>
                    <a:gd name="connsiteY52" fmla="*/ 790575 h 809763"/>
                    <a:gd name="connsiteX53" fmla="*/ 274999 w 672668"/>
                    <a:gd name="connsiteY53" fmla="*/ 792956 h 809763"/>
                    <a:gd name="connsiteX54" fmla="*/ 267855 w 672668"/>
                    <a:gd name="connsiteY54" fmla="*/ 797719 h 809763"/>
                    <a:gd name="connsiteX55" fmla="*/ 253568 w 672668"/>
                    <a:gd name="connsiteY55" fmla="*/ 802481 h 809763"/>
                    <a:gd name="connsiteX56" fmla="*/ 239280 w 672668"/>
                    <a:gd name="connsiteY56" fmla="*/ 809625 h 809763"/>
                    <a:gd name="connsiteX57" fmla="*/ 232136 w 672668"/>
                    <a:gd name="connsiteY57" fmla="*/ 795338 h 809763"/>
                    <a:gd name="connsiteX58" fmla="*/ 224993 w 672668"/>
                    <a:gd name="connsiteY58" fmla="*/ 790575 h 809763"/>
                    <a:gd name="connsiteX59" fmla="*/ 213086 w 672668"/>
                    <a:gd name="connsiteY59" fmla="*/ 778669 h 809763"/>
                    <a:gd name="connsiteX60" fmla="*/ 201180 w 672668"/>
                    <a:gd name="connsiteY60" fmla="*/ 766763 h 809763"/>
                    <a:gd name="connsiteX61" fmla="*/ 194036 w 672668"/>
                    <a:gd name="connsiteY61" fmla="*/ 752475 h 809763"/>
                    <a:gd name="connsiteX62" fmla="*/ 186893 w 672668"/>
                    <a:gd name="connsiteY62" fmla="*/ 750094 h 809763"/>
                    <a:gd name="connsiteX63" fmla="*/ 167843 w 672668"/>
                    <a:gd name="connsiteY63" fmla="*/ 745331 h 809763"/>
                    <a:gd name="connsiteX64" fmla="*/ 160699 w 672668"/>
                    <a:gd name="connsiteY64" fmla="*/ 742950 h 809763"/>
                    <a:gd name="connsiteX65" fmla="*/ 148793 w 672668"/>
                    <a:gd name="connsiteY65" fmla="*/ 740569 h 809763"/>
                    <a:gd name="connsiteX66" fmla="*/ 139268 w 672668"/>
                    <a:gd name="connsiteY66" fmla="*/ 738188 h 809763"/>
                    <a:gd name="connsiteX67" fmla="*/ 127361 w 672668"/>
                    <a:gd name="connsiteY67" fmla="*/ 735806 h 809763"/>
                    <a:gd name="connsiteX68" fmla="*/ 113074 w 672668"/>
                    <a:gd name="connsiteY68" fmla="*/ 728663 h 809763"/>
                    <a:gd name="connsiteX69" fmla="*/ 91643 w 672668"/>
                    <a:gd name="connsiteY69" fmla="*/ 723900 h 809763"/>
                    <a:gd name="connsiteX70" fmla="*/ 84499 w 672668"/>
                    <a:gd name="connsiteY70" fmla="*/ 719138 h 809763"/>
                    <a:gd name="connsiteX71" fmla="*/ 82118 w 672668"/>
                    <a:gd name="connsiteY71" fmla="*/ 711994 h 809763"/>
                    <a:gd name="connsiteX72" fmla="*/ 53543 w 672668"/>
                    <a:gd name="connsiteY72" fmla="*/ 697706 h 809763"/>
                    <a:gd name="connsiteX73" fmla="*/ 39255 w 672668"/>
                    <a:gd name="connsiteY73" fmla="*/ 695325 h 809763"/>
                    <a:gd name="connsiteX74" fmla="*/ 24968 w 672668"/>
                    <a:gd name="connsiteY74" fmla="*/ 685800 h 809763"/>
                    <a:gd name="connsiteX75" fmla="*/ 20205 w 672668"/>
                    <a:gd name="connsiteY75" fmla="*/ 671513 h 809763"/>
                    <a:gd name="connsiteX76" fmla="*/ 17824 w 672668"/>
                    <a:gd name="connsiteY76" fmla="*/ 661988 h 809763"/>
                    <a:gd name="connsiteX77" fmla="*/ 13061 w 672668"/>
                    <a:gd name="connsiteY77" fmla="*/ 638175 h 809763"/>
                    <a:gd name="connsiteX78" fmla="*/ 8299 w 672668"/>
                    <a:gd name="connsiteY78" fmla="*/ 573881 h 809763"/>
                    <a:gd name="connsiteX79" fmla="*/ 3536 w 672668"/>
                    <a:gd name="connsiteY79" fmla="*/ 559594 h 809763"/>
                    <a:gd name="connsiteX80" fmla="*/ 3536 w 672668"/>
                    <a:gd name="connsiteY80" fmla="*/ 539343 h 809763"/>
                    <a:gd name="connsiteX81" fmla="*/ 48780 w 672668"/>
                    <a:gd name="connsiteY81" fmla="*/ 540544 h 809763"/>
                    <a:gd name="connsiteX82" fmla="*/ 58305 w 672668"/>
                    <a:gd name="connsiteY82" fmla="*/ 554831 h 809763"/>
                    <a:gd name="connsiteX83" fmla="*/ 65449 w 672668"/>
                    <a:gd name="connsiteY83" fmla="*/ 559594 h 809763"/>
                    <a:gd name="connsiteX84" fmla="*/ 74974 w 672668"/>
                    <a:gd name="connsiteY84" fmla="*/ 571500 h 809763"/>
                    <a:gd name="connsiteX85" fmla="*/ 84499 w 672668"/>
                    <a:gd name="connsiteY85" fmla="*/ 583406 h 809763"/>
                    <a:gd name="connsiteX86" fmla="*/ 89261 w 672668"/>
                    <a:gd name="connsiteY86" fmla="*/ 590550 h 809763"/>
                    <a:gd name="connsiteX87" fmla="*/ 96405 w 672668"/>
                    <a:gd name="connsiteY87" fmla="*/ 595313 h 809763"/>
                    <a:gd name="connsiteX88" fmla="*/ 103549 w 672668"/>
                    <a:gd name="connsiteY88" fmla="*/ 616744 h 809763"/>
                    <a:gd name="connsiteX89" fmla="*/ 108311 w 672668"/>
                    <a:gd name="connsiteY89" fmla="*/ 635794 h 809763"/>
                    <a:gd name="connsiteX90" fmla="*/ 115455 w 672668"/>
                    <a:gd name="connsiteY90" fmla="*/ 640556 h 809763"/>
                    <a:gd name="connsiteX91" fmla="*/ 127361 w 672668"/>
                    <a:gd name="connsiteY91" fmla="*/ 652463 h 809763"/>
                    <a:gd name="connsiteX92" fmla="*/ 155936 w 672668"/>
                    <a:gd name="connsiteY92" fmla="*/ 638175 h 809763"/>
                    <a:gd name="connsiteX93" fmla="*/ 163080 w 672668"/>
                    <a:gd name="connsiteY93" fmla="*/ 635794 h 809763"/>
                    <a:gd name="connsiteX94" fmla="*/ 184511 w 672668"/>
                    <a:gd name="connsiteY94" fmla="*/ 621506 h 809763"/>
                    <a:gd name="connsiteX95" fmla="*/ 191655 w 672668"/>
                    <a:gd name="connsiteY95" fmla="*/ 616744 h 809763"/>
                    <a:gd name="connsiteX96" fmla="*/ 208324 w 672668"/>
                    <a:gd name="connsiteY96" fmla="*/ 600075 h 809763"/>
                    <a:gd name="connsiteX97" fmla="*/ 213086 w 672668"/>
                    <a:gd name="connsiteY97" fmla="*/ 592931 h 809763"/>
                    <a:gd name="connsiteX98" fmla="*/ 227374 w 672668"/>
                    <a:gd name="connsiteY98" fmla="*/ 588169 h 809763"/>
                    <a:gd name="connsiteX99" fmla="*/ 241661 w 672668"/>
                    <a:gd name="connsiteY99" fmla="*/ 583406 h 809763"/>
                    <a:gd name="connsiteX100" fmla="*/ 248805 w 672668"/>
                    <a:gd name="connsiteY100" fmla="*/ 578644 h 809763"/>
                    <a:gd name="connsiteX101" fmla="*/ 260711 w 672668"/>
                    <a:gd name="connsiteY101" fmla="*/ 569119 h 809763"/>
                    <a:gd name="connsiteX102" fmla="*/ 267855 w 672668"/>
                    <a:gd name="connsiteY102" fmla="*/ 564356 h 809763"/>
                    <a:gd name="connsiteX103" fmla="*/ 282143 w 672668"/>
                    <a:gd name="connsiteY103" fmla="*/ 559594 h 809763"/>
                    <a:gd name="connsiteX104" fmla="*/ 294049 w 672668"/>
                    <a:gd name="connsiteY104" fmla="*/ 550069 h 809763"/>
                    <a:gd name="connsiteX105" fmla="*/ 308336 w 672668"/>
                    <a:gd name="connsiteY105" fmla="*/ 540544 h 809763"/>
                    <a:gd name="connsiteX106" fmla="*/ 313099 w 672668"/>
                    <a:gd name="connsiteY106" fmla="*/ 533400 h 809763"/>
                    <a:gd name="connsiteX107" fmla="*/ 317861 w 672668"/>
                    <a:gd name="connsiteY107" fmla="*/ 514350 h 809763"/>
                    <a:gd name="connsiteX108" fmla="*/ 322624 w 672668"/>
                    <a:gd name="connsiteY108" fmla="*/ 469106 h 809763"/>
                    <a:gd name="connsiteX109" fmla="*/ 327386 w 672668"/>
                    <a:gd name="connsiteY109" fmla="*/ 454819 h 809763"/>
                    <a:gd name="connsiteX110" fmla="*/ 329768 w 672668"/>
                    <a:gd name="connsiteY110" fmla="*/ 447675 h 809763"/>
                    <a:gd name="connsiteX111" fmla="*/ 332149 w 672668"/>
                    <a:gd name="connsiteY111" fmla="*/ 423863 h 809763"/>
                    <a:gd name="connsiteX112" fmla="*/ 334530 w 672668"/>
                    <a:gd name="connsiteY112" fmla="*/ 416719 h 809763"/>
                    <a:gd name="connsiteX113" fmla="*/ 344055 w 672668"/>
                    <a:gd name="connsiteY113" fmla="*/ 383381 h 809763"/>
                    <a:gd name="connsiteX114" fmla="*/ 346436 w 672668"/>
                    <a:gd name="connsiteY114" fmla="*/ 347663 h 809763"/>
                    <a:gd name="connsiteX115" fmla="*/ 348818 w 672668"/>
                    <a:gd name="connsiteY115" fmla="*/ 340519 h 809763"/>
                    <a:gd name="connsiteX116" fmla="*/ 351199 w 672668"/>
                    <a:gd name="connsiteY116" fmla="*/ 323850 h 809763"/>
                    <a:gd name="connsiteX117" fmla="*/ 353580 w 672668"/>
                    <a:gd name="connsiteY117" fmla="*/ 280988 h 809763"/>
                    <a:gd name="connsiteX118" fmla="*/ 355961 w 672668"/>
                    <a:gd name="connsiteY118" fmla="*/ 261938 h 809763"/>
                    <a:gd name="connsiteX119" fmla="*/ 348818 w 672668"/>
                    <a:gd name="connsiteY119" fmla="*/ 257175 h 809763"/>
                    <a:gd name="connsiteX120" fmla="*/ 341674 w 672668"/>
                    <a:gd name="connsiteY120" fmla="*/ 259556 h 809763"/>
                    <a:gd name="connsiteX121" fmla="*/ 334530 w 672668"/>
                    <a:gd name="connsiteY121" fmla="*/ 264319 h 809763"/>
                    <a:gd name="connsiteX122" fmla="*/ 320243 w 672668"/>
                    <a:gd name="connsiteY122" fmla="*/ 269081 h 809763"/>
                    <a:gd name="connsiteX123" fmla="*/ 313099 w 672668"/>
                    <a:gd name="connsiteY123" fmla="*/ 271463 h 809763"/>
                    <a:gd name="connsiteX124" fmla="*/ 315480 w 672668"/>
                    <a:gd name="connsiteY124" fmla="*/ 264319 h 809763"/>
                    <a:gd name="connsiteX125" fmla="*/ 310718 w 672668"/>
                    <a:gd name="connsiteY125" fmla="*/ 250031 h 809763"/>
                    <a:gd name="connsiteX126" fmla="*/ 298811 w 672668"/>
                    <a:gd name="connsiteY126" fmla="*/ 228600 h 809763"/>
                    <a:gd name="connsiteX127" fmla="*/ 291668 w 672668"/>
                    <a:gd name="connsiteY127" fmla="*/ 223838 h 809763"/>
                    <a:gd name="connsiteX128" fmla="*/ 294049 w 672668"/>
                    <a:gd name="connsiteY128" fmla="*/ 216694 h 809763"/>
                    <a:gd name="connsiteX129" fmla="*/ 301193 w 672668"/>
                    <a:gd name="connsiteY129" fmla="*/ 214313 h 809763"/>
                    <a:gd name="connsiteX130" fmla="*/ 308336 w 672668"/>
                    <a:gd name="connsiteY130" fmla="*/ 209550 h 809763"/>
                    <a:gd name="connsiteX131" fmla="*/ 315480 w 672668"/>
                    <a:gd name="connsiteY131" fmla="*/ 202406 h 809763"/>
                    <a:gd name="connsiteX132" fmla="*/ 322624 w 672668"/>
                    <a:gd name="connsiteY132" fmla="*/ 200025 h 809763"/>
                    <a:gd name="connsiteX133" fmla="*/ 336911 w 672668"/>
                    <a:gd name="connsiteY133" fmla="*/ 192881 h 809763"/>
                    <a:gd name="connsiteX134" fmla="*/ 351199 w 672668"/>
                    <a:gd name="connsiteY134" fmla="*/ 190500 h 809763"/>
                    <a:gd name="connsiteX135" fmla="*/ 365486 w 672668"/>
                    <a:gd name="connsiteY135" fmla="*/ 185738 h 809763"/>
                    <a:gd name="connsiteX136" fmla="*/ 372630 w 672668"/>
                    <a:gd name="connsiteY136" fmla="*/ 180975 h 809763"/>
                    <a:gd name="connsiteX137" fmla="*/ 377393 w 672668"/>
                    <a:gd name="connsiteY137" fmla="*/ 173831 h 809763"/>
                    <a:gd name="connsiteX138" fmla="*/ 384536 w 672668"/>
                    <a:gd name="connsiteY138" fmla="*/ 171450 h 809763"/>
                    <a:gd name="connsiteX139" fmla="*/ 391680 w 672668"/>
                    <a:gd name="connsiteY139" fmla="*/ 166688 h 809763"/>
                    <a:gd name="connsiteX140" fmla="*/ 394061 w 672668"/>
                    <a:gd name="connsiteY140" fmla="*/ 159544 h 809763"/>
                    <a:gd name="connsiteX141" fmla="*/ 398824 w 672668"/>
                    <a:gd name="connsiteY141" fmla="*/ 152400 h 809763"/>
                    <a:gd name="connsiteX142" fmla="*/ 408349 w 672668"/>
                    <a:gd name="connsiteY142" fmla="*/ 130969 h 809763"/>
                    <a:gd name="connsiteX143" fmla="*/ 410730 w 672668"/>
                    <a:gd name="connsiteY143" fmla="*/ 111919 h 809763"/>
                    <a:gd name="connsiteX144" fmla="*/ 396443 w 672668"/>
                    <a:gd name="connsiteY144" fmla="*/ 107156 h 809763"/>
                    <a:gd name="connsiteX145" fmla="*/ 382155 w 672668"/>
                    <a:gd name="connsiteY145" fmla="*/ 102394 h 809763"/>
                    <a:gd name="connsiteX146" fmla="*/ 372630 w 672668"/>
                    <a:gd name="connsiteY146" fmla="*/ 100013 h 809763"/>
                    <a:gd name="connsiteX147" fmla="*/ 370249 w 672668"/>
                    <a:gd name="connsiteY147" fmla="*/ 92869 h 809763"/>
                    <a:gd name="connsiteX148" fmla="*/ 360724 w 672668"/>
                    <a:gd name="connsiteY148" fmla="*/ 83344 h 809763"/>
                    <a:gd name="connsiteX149" fmla="*/ 375011 w 672668"/>
                    <a:gd name="connsiteY149" fmla="*/ 78581 h 809763"/>
                    <a:gd name="connsiteX150" fmla="*/ 391680 w 672668"/>
                    <a:gd name="connsiteY150" fmla="*/ 71438 h 809763"/>
                    <a:gd name="connsiteX151" fmla="*/ 408349 w 672668"/>
                    <a:gd name="connsiteY151" fmla="*/ 54769 h 809763"/>
                    <a:gd name="connsiteX152" fmla="*/ 417874 w 672668"/>
                    <a:gd name="connsiteY152" fmla="*/ 40481 h 809763"/>
                    <a:gd name="connsiteX153" fmla="*/ 422636 w 672668"/>
                    <a:gd name="connsiteY153" fmla="*/ 33338 h 809763"/>
                    <a:gd name="connsiteX154" fmla="*/ 429780 w 672668"/>
                    <a:gd name="connsiteY154" fmla="*/ 30956 h 809763"/>
                    <a:gd name="connsiteX155" fmla="*/ 434543 w 672668"/>
                    <a:gd name="connsiteY155" fmla="*/ 23813 h 809763"/>
                    <a:gd name="connsiteX156" fmla="*/ 448830 w 672668"/>
                    <a:gd name="connsiteY156" fmla="*/ 14288 h 809763"/>
                    <a:gd name="connsiteX157" fmla="*/ 465499 w 672668"/>
                    <a:gd name="connsiteY157" fmla="*/ 7144 h 809763"/>
                    <a:gd name="connsiteX158" fmla="*/ 475024 w 672668"/>
                    <a:gd name="connsiteY158" fmla="*/ 0 h 809763"/>
                    <a:gd name="connsiteX159" fmla="*/ 494074 w 672668"/>
                    <a:gd name="connsiteY159" fmla="*/ 11906 h 809763"/>
                    <a:gd name="connsiteX160" fmla="*/ 508361 w 672668"/>
                    <a:gd name="connsiteY160" fmla="*/ 21431 h 809763"/>
                    <a:gd name="connsiteX161" fmla="*/ 520268 w 672668"/>
                    <a:gd name="connsiteY161" fmla="*/ 33338 h 809763"/>
                    <a:gd name="connsiteX162" fmla="*/ 532174 w 672668"/>
                    <a:gd name="connsiteY162" fmla="*/ 45244 h 809763"/>
                    <a:gd name="connsiteX163" fmla="*/ 525030 w 672668"/>
                    <a:gd name="connsiteY163" fmla="*/ 61913 h 809763"/>
                    <a:gd name="connsiteX164" fmla="*/ 517886 w 672668"/>
                    <a:gd name="connsiteY164" fmla="*/ 64294 h 809763"/>
                    <a:gd name="connsiteX165" fmla="*/ 515505 w 672668"/>
                    <a:gd name="connsiteY165" fmla="*/ 71438 h 809763"/>
                    <a:gd name="connsiteX166" fmla="*/ 522649 w 672668"/>
                    <a:gd name="connsiteY166" fmla="*/ 85725 h 809763"/>
                    <a:gd name="connsiteX167" fmla="*/ 529793 w 672668"/>
                    <a:gd name="connsiteY167" fmla="*/ 90488 h 809763"/>
                    <a:gd name="connsiteX168" fmla="*/ 536936 w 672668"/>
                    <a:gd name="connsiteY168" fmla="*/ 97631 h 809763"/>
                    <a:gd name="connsiteX169" fmla="*/ 541699 w 672668"/>
                    <a:gd name="connsiteY169" fmla="*/ 104775 h 809763"/>
                    <a:gd name="connsiteX170" fmla="*/ 548843 w 672668"/>
                    <a:gd name="connsiteY170" fmla="*/ 107156 h 809763"/>
                    <a:gd name="connsiteX171" fmla="*/ 555986 w 672668"/>
                    <a:gd name="connsiteY171" fmla="*/ 111919 h 809763"/>
                    <a:gd name="connsiteX172" fmla="*/ 570274 w 672668"/>
                    <a:gd name="connsiteY172" fmla="*/ 109538 h 809763"/>
                    <a:gd name="connsiteX173" fmla="*/ 594086 w 672668"/>
                    <a:gd name="connsiteY173" fmla="*/ 107156 h 809763"/>
                    <a:gd name="connsiteX174" fmla="*/ 613136 w 672668"/>
                    <a:gd name="connsiteY174" fmla="*/ 109538 h 809763"/>
                    <a:gd name="connsiteX175" fmla="*/ 629805 w 672668"/>
                    <a:gd name="connsiteY175" fmla="*/ 114300 h 809763"/>
                    <a:gd name="connsiteX176" fmla="*/ 636949 w 672668"/>
                    <a:gd name="connsiteY176" fmla="*/ 119063 h 809763"/>
                    <a:gd name="connsiteX177" fmla="*/ 655999 w 672668"/>
                    <a:gd name="connsiteY177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54769 w 669132"/>
                    <a:gd name="connsiteY81" fmla="*/ 554831 h 809763"/>
                    <a:gd name="connsiteX82" fmla="*/ 61913 w 669132"/>
                    <a:gd name="connsiteY82" fmla="*/ 559594 h 809763"/>
                    <a:gd name="connsiteX83" fmla="*/ 71438 w 669132"/>
                    <a:gd name="connsiteY83" fmla="*/ 571500 h 809763"/>
                    <a:gd name="connsiteX84" fmla="*/ 80963 w 669132"/>
                    <a:gd name="connsiteY84" fmla="*/ 583406 h 809763"/>
                    <a:gd name="connsiteX85" fmla="*/ 85725 w 669132"/>
                    <a:gd name="connsiteY85" fmla="*/ 590550 h 809763"/>
                    <a:gd name="connsiteX86" fmla="*/ 92869 w 669132"/>
                    <a:gd name="connsiteY86" fmla="*/ 595313 h 809763"/>
                    <a:gd name="connsiteX87" fmla="*/ 100013 w 669132"/>
                    <a:gd name="connsiteY87" fmla="*/ 616744 h 809763"/>
                    <a:gd name="connsiteX88" fmla="*/ 104775 w 669132"/>
                    <a:gd name="connsiteY88" fmla="*/ 635794 h 809763"/>
                    <a:gd name="connsiteX89" fmla="*/ 111919 w 669132"/>
                    <a:gd name="connsiteY89" fmla="*/ 640556 h 809763"/>
                    <a:gd name="connsiteX90" fmla="*/ 123825 w 669132"/>
                    <a:gd name="connsiteY90" fmla="*/ 652463 h 809763"/>
                    <a:gd name="connsiteX91" fmla="*/ 152400 w 669132"/>
                    <a:gd name="connsiteY91" fmla="*/ 638175 h 809763"/>
                    <a:gd name="connsiteX92" fmla="*/ 159544 w 669132"/>
                    <a:gd name="connsiteY92" fmla="*/ 635794 h 809763"/>
                    <a:gd name="connsiteX93" fmla="*/ 180975 w 669132"/>
                    <a:gd name="connsiteY93" fmla="*/ 621506 h 809763"/>
                    <a:gd name="connsiteX94" fmla="*/ 188119 w 669132"/>
                    <a:gd name="connsiteY94" fmla="*/ 616744 h 809763"/>
                    <a:gd name="connsiteX95" fmla="*/ 204788 w 669132"/>
                    <a:gd name="connsiteY95" fmla="*/ 600075 h 809763"/>
                    <a:gd name="connsiteX96" fmla="*/ 209550 w 669132"/>
                    <a:gd name="connsiteY96" fmla="*/ 592931 h 809763"/>
                    <a:gd name="connsiteX97" fmla="*/ 223838 w 669132"/>
                    <a:gd name="connsiteY97" fmla="*/ 588169 h 809763"/>
                    <a:gd name="connsiteX98" fmla="*/ 238125 w 669132"/>
                    <a:gd name="connsiteY98" fmla="*/ 583406 h 809763"/>
                    <a:gd name="connsiteX99" fmla="*/ 245269 w 669132"/>
                    <a:gd name="connsiteY99" fmla="*/ 578644 h 809763"/>
                    <a:gd name="connsiteX100" fmla="*/ 257175 w 669132"/>
                    <a:gd name="connsiteY100" fmla="*/ 569119 h 809763"/>
                    <a:gd name="connsiteX101" fmla="*/ 264319 w 669132"/>
                    <a:gd name="connsiteY101" fmla="*/ 564356 h 809763"/>
                    <a:gd name="connsiteX102" fmla="*/ 278607 w 669132"/>
                    <a:gd name="connsiteY102" fmla="*/ 559594 h 809763"/>
                    <a:gd name="connsiteX103" fmla="*/ 290513 w 669132"/>
                    <a:gd name="connsiteY103" fmla="*/ 550069 h 809763"/>
                    <a:gd name="connsiteX104" fmla="*/ 304800 w 669132"/>
                    <a:gd name="connsiteY104" fmla="*/ 540544 h 809763"/>
                    <a:gd name="connsiteX105" fmla="*/ 309563 w 669132"/>
                    <a:gd name="connsiteY105" fmla="*/ 533400 h 809763"/>
                    <a:gd name="connsiteX106" fmla="*/ 314325 w 669132"/>
                    <a:gd name="connsiteY106" fmla="*/ 514350 h 809763"/>
                    <a:gd name="connsiteX107" fmla="*/ 319088 w 669132"/>
                    <a:gd name="connsiteY107" fmla="*/ 469106 h 809763"/>
                    <a:gd name="connsiteX108" fmla="*/ 323850 w 669132"/>
                    <a:gd name="connsiteY108" fmla="*/ 454819 h 809763"/>
                    <a:gd name="connsiteX109" fmla="*/ 326232 w 669132"/>
                    <a:gd name="connsiteY109" fmla="*/ 447675 h 809763"/>
                    <a:gd name="connsiteX110" fmla="*/ 328613 w 669132"/>
                    <a:gd name="connsiteY110" fmla="*/ 423863 h 809763"/>
                    <a:gd name="connsiteX111" fmla="*/ 330994 w 669132"/>
                    <a:gd name="connsiteY111" fmla="*/ 416719 h 809763"/>
                    <a:gd name="connsiteX112" fmla="*/ 340519 w 669132"/>
                    <a:gd name="connsiteY112" fmla="*/ 383381 h 809763"/>
                    <a:gd name="connsiteX113" fmla="*/ 342900 w 669132"/>
                    <a:gd name="connsiteY113" fmla="*/ 347663 h 809763"/>
                    <a:gd name="connsiteX114" fmla="*/ 345282 w 669132"/>
                    <a:gd name="connsiteY114" fmla="*/ 340519 h 809763"/>
                    <a:gd name="connsiteX115" fmla="*/ 347663 w 669132"/>
                    <a:gd name="connsiteY115" fmla="*/ 323850 h 809763"/>
                    <a:gd name="connsiteX116" fmla="*/ 350044 w 669132"/>
                    <a:gd name="connsiteY116" fmla="*/ 280988 h 809763"/>
                    <a:gd name="connsiteX117" fmla="*/ 352425 w 669132"/>
                    <a:gd name="connsiteY117" fmla="*/ 261938 h 809763"/>
                    <a:gd name="connsiteX118" fmla="*/ 345282 w 669132"/>
                    <a:gd name="connsiteY118" fmla="*/ 257175 h 809763"/>
                    <a:gd name="connsiteX119" fmla="*/ 338138 w 669132"/>
                    <a:gd name="connsiteY119" fmla="*/ 259556 h 809763"/>
                    <a:gd name="connsiteX120" fmla="*/ 330994 w 669132"/>
                    <a:gd name="connsiteY120" fmla="*/ 264319 h 809763"/>
                    <a:gd name="connsiteX121" fmla="*/ 316707 w 669132"/>
                    <a:gd name="connsiteY121" fmla="*/ 269081 h 809763"/>
                    <a:gd name="connsiteX122" fmla="*/ 309563 w 669132"/>
                    <a:gd name="connsiteY122" fmla="*/ 271463 h 809763"/>
                    <a:gd name="connsiteX123" fmla="*/ 311944 w 669132"/>
                    <a:gd name="connsiteY123" fmla="*/ 264319 h 809763"/>
                    <a:gd name="connsiteX124" fmla="*/ 307182 w 669132"/>
                    <a:gd name="connsiteY124" fmla="*/ 250031 h 809763"/>
                    <a:gd name="connsiteX125" fmla="*/ 295275 w 669132"/>
                    <a:gd name="connsiteY125" fmla="*/ 228600 h 809763"/>
                    <a:gd name="connsiteX126" fmla="*/ 288132 w 669132"/>
                    <a:gd name="connsiteY126" fmla="*/ 223838 h 809763"/>
                    <a:gd name="connsiteX127" fmla="*/ 290513 w 669132"/>
                    <a:gd name="connsiteY127" fmla="*/ 216694 h 809763"/>
                    <a:gd name="connsiteX128" fmla="*/ 297657 w 669132"/>
                    <a:gd name="connsiteY128" fmla="*/ 214313 h 809763"/>
                    <a:gd name="connsiteX129" fmla="*/ 304800 w 669132"/>
                    <a:gd name="connsiteY129" fmla="*/ 209550 h 809763"/>
                    <a:gd name="connsiteX130" fmla="*/ 311944 w 669132"/>
                    <a:gd name="connsiteY130" fmla="*/ 202406 h 809763"/>
                    <a:gd name="connsiteX131" fmla="*/ 319088 w 669132"/>
                    <a:gd name="connsiteY131" fmla="*/ 200025 h 809763"/>
                    <a:gd name="connsiteX132" fmla="*/ 333375 w 669132"/>
                    <a:gd name="connsiteY132" fmla="*/ 192881 h 809763"/>
                    <a:gd name="connsiteX133" fmla="*/ 347663 w 669132"/>
                    <a:gd name="connsiteY133" fmla="*/ 190500 h 809763"/>
                    <a:gd name="connsiteX134" fmla="*/ 361950 w 669132"/>
                    <a:gd name="connsiteY134" fmla="*/ 185738 h 809763"/>
                    <a:gd name="connsiteX135" fmla="*/ 369094 w 669132"/>
                    <a:gd name="connsiteY135" fmla="*/ 180975 h 809763"/>
                    <a:gd name="connsiteX136" fmla="*/ 373857 w 669132"/>
                    <a:gd name="connsiteY136" fmla="*/ 173831 h 809763"/>
                    <a:gd name="connsiteX137" fmla="*/ 381000 w 669132"/>
                    <a:gd name="connsiteY137" fmla="*/ 171450 h 809763"/>
                    <a:gd name="connsiteX138" fmla="*/ 388144 w 669132"/>
                    <a:gd name="connsiteY138" fmla="*/ 166688 h 809763"/>
                    <a:gd name="connsiteX139" fmla="*/ 390525 w 669132"/>
                    <a:gd name="connsiteY139" fmla="*/ 159544 h 809763"/>
                    <a:gd name="connsiteX140" fmla="*/ 395288 w 669132"/>
                    <a:gd name="connsiteY140" fmla="*/ 152400 h 809763"/>
                    <a:gd name="connsiteX141" fmla="*/ 404813 w 669132"/>
                    <a:gd name="connsiteY141" fmla="*/ 130969 h 809763"/>
                    <a:gd name="connsiteX142" fmla="*/ 407194 w 669132"/>
                    <a:gd name="connsiteY142" fmla="*/ 111919 h 809763"/>
                    <a:gd name="connsiteX143" fmla="*/ 392907 w 669132"/>
                    <a:gd name="connsiteY143" fmla="*/ 107156 h 809763"/>
                    <a:gd name="connsiteX144" fmla="*/ 378619 w 669132"/>
                    <a:gd name="connsiteY144" fmla="*/ 102394 h 809763"/>
                    <a:gd name="connsiteX145" fmla="*/ 369094 w 669132"/>
                    <a:gd name="connsiteY145" fmla="*/ 100013 h 809763"/>
                    <a:gd name="connsiteX146" fmla="*/ 366713 w 669132"/>
                    <a:gd name="connsiteY146" fmla="*/ 92869 h 809763"/>
                    <a:gd name="connsiteX147" fmla="*/ 357188 w 669132"/>
                    <a:gd name="connsiteY147" fmla="*/ 83344 h 809763"/>
                    <a:gd name="connsiteX148" fmla="*/ 371475 w 669132"/>
                    <a:gd name="connsiteY148" fmla="*/ 78581 h 809763"/>
                    <a:gd name="connsiteX149" fmla="*/ 388144 w 669132"/>
                    <a:gd name="connsiteY149" fmla="*/ 71438 h 809763"/>
                    <a:gd name="connsiteX150" fmla="*/ 404813 w 669132"/>
                    <a:gd name="connsiteY150" fmla="*/ 54769 h 809763"/>
                    <a:gd name="connsiteX151" fmla="*/ 414338 w 669132"/>
                    <a:gd name="connsiteY151" fmla="*/ 40481 h 809763"/>
                    <a:gd name="connsiteX152" fmla="*/ 419100 w 669132"/>
                    <a:gd name="connsiteY152" fmla="*/ 33338 h 809763"/>
                    <a:gd name="connsiteX153" fmla="*/ 426244 w 669132"/>
                    <a:gd name="connsiteY153" fmla="*/ 30956 h 809763"/>
                    <a:gd name="connsiteX154" fmla="*/ 431007 w 669132"/>
                    <a:gd name="connsiteY154" fmla="*/ 23813 h 809763"/>
                    <a:gd name="connsiteX155" fmla="*/ 445294 w 669132"/>
                    <a:gd name="connsiteY155" fmla="*/ 14288 h 809763"/>
                    <a:gd name="connsiteX156" fmla="*/ 461963 w 669132"/>
                    <a:gd name="connsiteY156" fmla="*/ 7144 h 809763"/>
                    <a:gd name="connsiteX157" fmla="*/ 471488 w 669132"/>
                    <a:gd name="connsiteY157" fmla="*/ 0 h 809763"/>
                    <a:gd name="connsiteX158" fmla="*/ 490538 w 669132"/>
                    <a:gd name="connsiteY158" fmla="*/ 11906 h 809763"/>
                    <a:gd name="connsiteX159" fmla="*/ 504825 w 669132"/>
                    <a:gd name="connsiteY159" fmla="*/ 21431 h 809763"/>
                    <a:gd name="connsiteX160" fmla="*/ 516732 w 669132"/>
                    <a:gd name="connsiteY160" fmla="*/ 33338 h 809763"/>
                    <a:gd name="connsiteX161" fmla="*/ 528638 w 669132"/>
                    <a:gd name="connsiteY161" fmla="*/ 45244 h 809763"/>
                    <a:gd name="connsiteX162" fmla="*/ 521494 w 669132"/>
                    <a:gd name="connsiteY162" fmla="*/ 61913 h 809763"/>
                    <a:gd name="connsiteX163" fmla="*/ 514350 w 669132"/>
                    <a:gd name="connsiteY163" fmla="*/ 64294 h 809763"/>
                    <a:gd name="connsiteX164" fmla="*/ 511969 w 669132"/>
                    <a:gd name="connsiteY164" fmla="*/ 71438 h 809763"/>
                    <a:gd name="connsiteX165" fmla="*/ 519113 w 669132"/>
                    <a:gd name="connsiteY165" fmla="*/ 85725 h 809763"/>
                    <a:gd name="connsiteX166" fmla="*/ 526257 w 669132"/>
                    <a:gd name="connsiteY166" fmla="*/ 90488 h 809763"/>
                    <a:gd name="connsiteX167" fmla="*/ 533400 w 669132"/>
                    <a:gd name="connsiteY167" fmla="*/ 97631 h 809763"/>
                    <a:gd name="connsiteX168" fmla="*/ 538163 w 669132"/>
                    <a:gd name="connsiteY168" fmla="*/ 104775 h 809763"/>
                    <a:gd name="connsiteX169" fmla="*/ 545307 w 669132"/>
                    <a:gd name="connsiteY169" fmla="*/ 107156 h 809763"/>
                    <a:gd name="connsiteX170" fmla="*/ 552450 w 669132"/>
                    <a:gd name="connsiteY170" fmla="*/ 111919 h 809763"/>
                    <a:gd name="connsiteX171" fmla="*/ 566738 w 669132"/>
                    <a:gd name="connsiteY171" fmla="*/ 109538 h 809763"/>
                    <a:gd name="connsiteX172" fmla="*/ 590550 w 669132"/>
                    <a:gd name="connsiteY172" fmla="*/ 107156 h 809763"/>
                    <a:gd name="connsiteX173" fmla="*/ 609600 w 669132"/>
                    <a:gd name="connsiteY173" fmla="*/ 109538 h 809763"/>
                    <a:gd name="connsiteX174" fmla="*/ 626269 w 669132"/>
                    <a:gd name="connsiteY174" fmla="*/ 114300 h 809763"/>
                    <a:gd name="connsiteX175" fmla="*/ 633413 w 669132"/>
                    <a:gd name="connsiteY175" fmla="*/ 119063 h 809763"/>
                    <a:gd name="connsiteX176" fmla="*/ 652463 w 669132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61913 w 669132"/>
                    <a:gd name="connsiteY81" fmla="*/ 559594 h 809763"/>
                    <a:gd name="connsiteX82" fmla="*/ 71438 w 669132"/>
                    <a:gd name="connsiteY82" fmla="*/ 571500 h 809763"/>
                    <a:gd name="connsiteX83" fmla="*/ 80963 w 669132"/>
                    <a:gd name="connsiteY83" fmla="*/ 583406 h 809763"/>
                    <a:gd name="connsiteX84" fmla="*/ 85725 w 669132"/>
                    <a:gd name="connsiteY84" fmla="*/ 590550 h 809763"/>
                    <a:gd name="connsiteX85" fmla="*/ 92869 w 669132"/>
                    <a:gd name="connsiteY85" fmla="*/ 595313 h 809763"/>
                    <a:gd name="connsiteX86" fmla="*/ 100013 w 669132"/>
                    <a:gd name="connsiteY86" fmla="*/ 616744 h 809763"/>
                    <a:gd name="connsiteX87" fmla="*/ 104775 w 669132"/>
                    <a:gd name="connsiteY87" fmla="*/ 635794 h 809763"/>
                    <a:gd name="connsiteX88" fmla="*/ 111919 w 669132"/>
                    <a:gd name="connsiteY88" fmla="*/ 640556 h 809763"/>
                    <a:gd name="connsiteX89" fmla="*/ 123825 w 669132"/>
                    <a:gd name="connsiteY89" fmla="*/ 652463 h 809763"/>
                    <a:gd name="connsiteX90" fmla="*/ 152400 w 669132"/>
                    <a:gd name="connsiteY90" fmla="*/ 638175 h 809763"/>
                    <a:gd name="connsiteX91" fmla="*/ 159544 w 669132"/>
                    <a:gd name="connsiteY91" fmla="*/ 635794 h 809763"/>
                    <a:gd name="connsiteX92" fmla="*/ 180975 w 669132"/>
                    <a:gd name="connsiteY92" fmla="*/ 621506 h 809763"/>
                    <a:gd name="connsiteX93" fmla="*/ 188119 w 669132"/>
                    <a:gd name="connsiteY93" fmla="*/ 616744 h 809763"/>
                    <a:gd name="connsiteX94" fmla="*/ 204788 w 669132"/>
                    <a:gd name="connsiteY94" fmla="*/ 600075 h 809763"/>
                    <a:gd name="connsiteX95" fmla="*/ 209550 w 669132"/>
                    <a:gd name="connsiteY95" fmla="*/ 592931 h 809763"/>
                    <a:gd name="connsiteX96" fmla="*/ 223838 w 669132"/>
                    <a:gd name="connsiteY96" fmla="*/ 588169 h 809763"/>
                    <a:gd name="connsiteX97" fmla="*/ 238125 w 669132"/>
                    <a:gd name="connsiteY97" fmla="*/ 583406 h 809763"/>
                    <a:gd name="connsiteX98" fmla="*/ 245269 w 669132"/>
                    <a:gd name="connsiteY98" fmla="*/ 578644 h 809763"/>
                    <a:gd name="connsiteX99" fmla="*/ 257175 w 669132"/>
                    <a:gd name="connsiteY99" fmla="*/ 569119 h 809763"/>
                    <a:gd name="connsiteX100" fmla="*/ 264319 w 669132"/>
                    <a:gd name="connsiteY100" fmla="*/ 564356 h 809763"/>
                    <a:gd name="connsiteX101" fmla="*/ 278607 w 669132"/>
                    <a:gd name="connsiteY101" fmla="*/ 559594 h 809763"/>
                    <a:gd name="connsiteX102" fmla="*/ 290513 w 669132"/>
                    <a:gd name="connsiteY102" fmla="*/ 550069 h 809763"/>
                    <a:gd name="connsiteX103" fmla="*/ 304800 w 669132"/>
                    <a:gd name="connsiteY103" fmla="*/ 540544 h 809763"/>
                    <a:gd name="connsiteX104" fmla="*/ 309563 w 669132"/>
                    <a:gd name="connsiteY104" fmla="*/ 533400 h 809763"/>
                    <a:gd name="connsiteX105" fmla="*/ 314325 w 669132"/>
                    <a:gd name="connsiteY105" fmla="*/ 514350 h 809763"/>
                    <a:gd name="connsiteX106" fmla="*/ 319088 w 669132"/>
                    <a:gd name="connsiteY106" fmla="*/ 469106 h 809763"/>
                    <a:gd name="connsiteX107" fmla="*/ 323850 w 669132"/>
                    <a:gd name="connsiteY107" fmla="*/ 454819 h 809763"/>
                    <a:gd name="connsiteX108" fmla="*/ 326232 w 669132"/>
                    <a:gd name="connsiteY108" fmla="*/ 447675 h 809763"/>
                    <a:gd name="connsiteX109" fmla="*/ 328613 w 669132"/>
                    <a:gd name="connsiteY109" fmla="*/ 423863 h 809763"/>
                    <a:gd name="connsiteX110" fmla="*/ 330994 w 669132"/>
                    <a:gd name="connsiteY110" fmla="*/ 416719 h 809763"/>
                    <a:gd name="connsiteX111" fmla="*/ 340519 w 669132"/>
                    <a:gd name="connsiteY111" fmla="*/ 383381 h 809763"/>
                    <a:gd name="connsiteX112" fmla="*/ 342900 w 669132"/>
                    <a:gd name="connsiteY112" fmla="*/ 347663 h 809763"/>
                    <a:gd name="connsiteX113" fmla="*/ 345282 w 669132"/>
                    <a:gd name="connsiteY113" fmla="*/ 340519 h 809763"/>
                    <a:gd name="connsiteX114" fmla="*/ 347663 w 669132"/>
                    <a:gd name="connsiteY114" fmla="*/ 323850 h 809763"/>
                    <a:gd name="connsiteX115" fmla="*/ 350044 w 669132"/>
                    <a:gd name="connsiteY115" fmla="*/ 280988 h 809763"/>
                    <a:gd name="connsiteX116" fmla="*/ 352425 w 669132"/>
                    <a:gd name="connsiteY116" fmla="*/ 261938 h 809763"/>
                    <a:gd name="connsiteX117" fmla="*/ 345282 w 669132"/>
                    <a:gd name="connsiteY117" fmla="*/ 257175 h 809763"/>
                    <a:gd name="connsiteX118" fmla="*/ 338138 w 669132"/>
                    <a:gd name="connsiteY118" fmla="*/ 259556 h 809763"/>
                    <a:gd name="connsiteX119" fmla="*/ 330994 w 669132"/>
                    <a:gd name="connsiteY119" fmla="*/ 264319 h 809763"/>
                    <a:gd name="connsiteX120" fmla="*/ 316707 w 669132"/>
                    <a:gd name="connsiteY120" fmla="*/ 269081 h 809763"/>
                    <a:gd name="connsiteX121" fmla="*/ 309563 w 669132"/>
                    <a:gd name="connsiteY121" fmla="*/ 271463 h 809763"/>
                    <a:gd name="connsiteX122" fmla="*/ 311944 w 669132"/>
                    <a:gd name="connsiteY122" fmla="*/ 264319 h 809763"/>
                    <a:gd name="connsiteX123" fmla="*/ 307182 w 669132"/>
                    <a:gd name="connsiteY123" fmla="*/ 250031 h 809763"/>
                    <a:gd name="connsiteX124" fmla="*/ 295275 w 669132"/>
                    <a:gd name="connsiteY124" fmla="*/ 228600 h 809763"/>
                    <a:gd name="connsiteX125" fmla="*/ 288132 w 669132"/>
                    <a:gd name="connsiteY125" fmla="*/ 223838 h 809763"/>
                    <a:gd name="connsiteX126" fmla="*/ 290513 w 669132"/>
                    <a:gd name="connsiteY126" fmla="*/ 216694 h 809763"/>
                    <a:gd name="connsiteX127" fmla="*/ 297657 w 669132"/>
                    <a:gd name="connsiteY127" fmla="*/ 214313 h 809763"/>
                    <a:gd name="connsiteX128" fmla="*/ 304800 w 669132"/>
                    <a:gd name="connsiteY128" fmla="*/ 209550 h 809763"/>
                    <a:gd name="connsiteX129" fmla="*/ 311944 w 669132"/>
                    <a:gd name="connsiteY129" fmla="*/ 202406 h 809763"/>
                    <a:gd name="connsiteX130" fmla="*/ 319088 w 669132"/>
                    <a:gd name="connsiteY130" fmla="*/ 200025 h 809763"/>
                    <a:gd name="connsiteX131" fmla="*/ 333375 w 669132"/>
                    <a:gd name="connsiteY131" fmla="*/ 192881 h 809763"/>
                    <a:gd name="connsiteX132" fmla="*/ 347663 w 669132"/>
                    <a:gd name="connsiteY132" fmla="*/ 190500 h 809763"/>
                    <a:gd name="connsiteX133" fmla="*/ 361950 w 669132"/>
                    <a:gd name="connsiteY133" fmla="*/ 185738 h 809763"/>
                    <a:gd name="connsiteX134" fmla="*/ 369094 w 669132"/>
                    <a:gd name="connsiteY134" fmla="*/ 180975 h 809763"/>
                    <a:gd name="connsiteX135" fmla="*/ 373857 w 669132"/>
                    <a:gd name="connsiteY135" fmla="*/ 173831 h 809763"/>
                    <a:gd name="connsiteX136" fmla="*/ 381000 w 669132"/>
                    <a:gd name="connsiteY136" fmla="*/ 171450 h 809763"/>
                    <a:gd name="connsiteX137" fmla="*/ 388144 w 669132"/>
                    <a:gd name="connsiteY137" fmla="*/ 166688 h 809763"/>
                    <a:gd name="connsiteX138" fmla="*/ 390525 w 669132"/>
                    <a:gd name="connsiteY138" fmla="*/ 159544 h 809763"/>
                    <a:gd name="connsiteX139" fmla="*/ 395288 w 669132"/>
                    <a:gd name="connsiteY139" fmla="*/ 152400 h 809763"/>
                    <a:gd name="connsiteX140" fmla="*/ 404813 w 669132"/>
                    <a:gd name="connsiteY140" fmla="*/ 130969 h 809763"/>
                    <a:gd name="connsiteX141" fmla="*/ 407194 w 669132"/>
                    <a:gd name="connsiteY141" fmla="*/ 111919 h 809763"/>
                    <a:gd name="connsiteX142" fmla="*/ 392907 w 669132"/>
                    <a:gd name="connsiteY142" fmla="*/ 107156 h 809763"/>
                    <a:gd name="connsiteX143" fmla="*/ 378619 w 669132"/>
                    <a:gd name="connsiteY143" fmla="*/ 102394 h 809763"/>
                    <a:gd name="connsiteX144" fmla="*/ 369094 w 669132"/>
                    <a:gd name="connsiteY144" fmla="*/ 100013 h 809763"/>
                    <a:gd name="connsiteX145" fmla="*/ 366713 w 669132"/>
                    <a:gd name="connsiteY145" fmla="*/ 92869 h 809763"/>
                    <a:gd name="connsiteX146" fmla="*/ 357188 w 669132"/>
                    <a:gd name="connsiteY146" fmla="*/ 83344 h 809763"/>
                    <a:gd name="connsiteX147" fmla="*/ 371475 w 669132"/>
                    <a:gd name="connsiteY147" fmla="*/ 78581 h 809763"/>
                    <a:gd name="connsiteX148" fmla="*/ 388144 w 669132"/>
                    <a:gd name="connsiteY148" fmla="*/ 71438 h 809763"/>
                    <a:gd name="connsiteX149" fmla="*/ 404813 w 669132"/>
                    <a:gd name="connsiteY149" fmla="*/ 54769 h 809763"/>
                    <a:gd name="connsiteX150" fmla="*/ 414338 w 669132"/>
                    <a:gd name="connsiteY150" fmla="*/ 40481 h 809763"/>
                    <a:gd name="connsiteX151" fmla="*/ 419100 w 669132"/>
                    <a:gd name="connsiteY151" fmla="*/ 33338 h 809763"/>
                    <a:gd name="connsiteX152" fmla="*/ 426244 w 669132"/>
                    <a:gd name="connsiteY152" fmla="*/ 30956 h 809763"/>
                    <a:gd name="connsiteX153" fmla="*/ 431007 w 669132"/>
                    <a:gd name="connsiteY153" fmla="*/ 23813 h 809763"/>
                    <a:gd name="connsiteX154" fmla="*/ 445294 w 669132"/>
                    <a:gd name="connsiteY154" fmla="*/ 14288 h 809763"/>
                    <a:gd name="connsiteX155" fmla="*/ 461963 w 669132"/>
                    <a:gd name="connsiteY155" fmla="*/ 7144 h 809763"/>
                    <a:gd name="connsiteX156" fmla="*/ 471488 w 669132"/>
                    <a:gd name="connsiteY156" fmla="*/ 0 h 809763"/>
                    <a:gd name="connsiteX157" fmla="*/ 490538 w 669132"/>
                    <a:gd name="connsiteY157" fmla="*/ 11906 h 809763"/>
                    <a:gd name="connsiteX158" fmla="*/ 504825 w 669132"/>
                    <a:gd name="connsiteY158" fmla="*/ 21431 h 809763"/>
                    <a:gd name="connsiteX159" fmla="*/ 516732 w 669132"/>
                    <a:gd name="connsiteY159" fmla="*/ 33338 h 809763"/>
                    <a:gd name="connsiteX160" fmla="*/ 528638 w 669132"/>
                    <a:gd name="connsiteY160" fmla="*/ 45244 h 809763"/>
                    <a:gd name="connsiteX161" fmla="*/ 521494 w 669132"/>
                    <a:gd name="connsiteY161" fmla="*/ 61913 h 809763"/>
                    <a:gd name="connsiteX162" fmla="*/ 514350 w 669132"/>
                    <a:gd name="connsiteY162" fmla="*/ 64294 h 809763"/>
                    <a:gd name="connsiteX163" fmla="*/ 511969 w 669132"/>
                    <a:gd name="connsiteY163" fmla="*/ 71438 h 809763"/>
                    <a:gd name="connsiteX164" fmla="*/ 519113 w 669132"/>
                    <a:gd name="connsiteY164" fmla="*/ 85725 h 809763"/>
                    <a:gd name="connsiteX165" fmla="*/ 526257 w 669132"/>
                    <a:gd name="connsiteY165" fmla="*/ 90488 h 809763"/>
                    <a:gd name="connsiteX166" fmla="*/ 533400 w 669132"/>
                    <a:gd name="connsiteY166" fmla="*/ 97631 h 809763"/>
                    <a:gd name="connsiteX167" fmla="*/ 538163 w 669132"/>
                    <a:gd name="connsiteY167" fmla="*/ 104775 h 809763"/>
                    <a:gd name="connsiteX168" fmla="*/ 545307 w 669132"/>
                    <a:gd name="connsiteY168" fmla="*/ 107156 h 809763"/>
                    <a:gd name="connsiteX169" fmla="*/ 552450 w 669132"/>
                    <a:gd name="connsiteY169" fmla="*/ 111919 h 809763"/>
                    <a:gd name="connsiteX170" fmla="*/ 566738 w 669132"/>
                    <a:gd name="connsiteY170" fmla="*/ 109538 h 809763"/>
                    <a:gd name="connsiteX171" fmla="*/ 590550 w 669132"/>
                    <a:gd name="connsiteY171" fmla="*/ 107156 h 809763"/>
                    <a:gd name="connsiteX172" fmla="*/ 609600 w 669132"/>
                    <a:gd name="connsiteY172" fmla="*/ 109538 h 809763"/>
                    <a:gd name="connsiteX173" fmla="*/ 626269 w 669132"/>
                    <a:gd name="connsiteY173" fmla="*/ 114300 h 809763"/>
                    <a:gd name="connsiteX174" fmla="*/ 633413 w 669132"/>
                    <a:gd name="connsiteY174" fmla="*/ 119063 h 809763"/>
                    <a:gd name="connsiteX175" fmla="*/ 652463 w 669132"/>
                    <a:gd name="connsiteY17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71438 w 669132"/>
                    <a:gd name="connsiteY81" fmla="*/ 571500 h 809763"/>
                    <a:gd name="connsiteX82" fmla="*/ 80963 w 669132"/>
                    <a:gd name="connsiteY82" fmla="*/ 583406 h 809763"/>
                    <a:gd name="connsiteX83" fmla="*/ 85725 w 669132"/>
                    <a:gd name="connsiteY83" fmla="*/ 590550 h 809763"/>
                    <a:gd name="connsiteX84" fmla="*/ 92869 w 669132"/>
                    <a:gd name="connsiteY84" fmla="*/ 595313 h 809763"/>
                    <a:gd name="connsiteX85" fmla="*/ 100013 w 669132"/>
                    <a:gd name="connsiteY85" fmla="*/ 616744 h 809763"/>
                    <a:gd name="connsiteX86" fmla="*/ 104775 w 669132"/>
                    <a:gd name="connsiteY86" fmla="*/ 635794 h 809763"/>
                    <a:gd name="connsiteX87" fmla="*/ 111919 w 669132"/>
                    <a:gd name="connsiteY87" fmla="*/ 640556 h 809763"/>
                    <a:gd name="connsiteX88" fmla="*/ 123825 w 669132"/>
                    <a:gd name="connsiteY88" fmla="*/ 652463 h 809763"/>
                    <a:gd name="connsiteX89" fmla="*/ 152400 w 669132"/>
                    <a:gd name="connsiteY89" fmla="*/ 638175 h 809763"/>
                    <a:gd name="connsiteX90" fmla="*/ 159544 w 669132"/>
                    <a:gd name="connsiteY90" fmla="*/ 635794 h 809763"/>
                    <a:gd name="connsiteX91" fmla="*/ 180975 w 669132"/>
                    <a:gd name="connsiteY91" fmla="*/ 621506 h 809763"/>
                    <a:gd name="connsiteX92" fmla="*/ 188119 w 669132"/>
                    <a:gd name="connsiteY92" fmla="*/ 616744 h 809763"/>
                    <a:gd name="connsiteX93" fmla="*/ 204788 w 669132"/>
                    <a:gd name="connsiteY93" fmla="*/ 600075 h 809763"/>
                    <a:gd name="connsiteX94" fmla="*/ 209550 w 669132"/>
                    <a:gd name="connsiteY94" fmla="*/ 592931 h 809763"/>
                    <a:gd name="connsiteX95" fmla="*/ 223838 w 669132"/>
                    <a:gd name="connsiteY95" fmla="*/ 588169 h 809763"/>
                    <a:gd name="connsiteX96" fmla="*/ 238125 w 669132"/>
                    <a:gd name="connsiteY96" fmla="*/ 583406 h 809763"/>
                    <a:gd name="connsiteX97" fmla="*/ 245269 w 669132"/>
                    <a:gd name="connsiteY97" fmla="*/ 578644 h 809763"/>
                    <a:gd name="connsiteX98" fmla="*/ 257175 w 669132"/>
                    <a:gd name="connsiteY98" fmla="*/ 569119 h 809763"/>
                    <a:gd name="connsiteX99" fmla="*/ 264319 w 669132"/>
                    <a:gd name="connsiteY99" fmla="*/ 564356 h 809763"/>
                    <a:gd name="connsiteX100" fmla="*/ 278607 w 669132"/>
                    <a:gd name="connsiteY100" fmla="*/ 559594 h 809763"/>
                    <a:gd name="connsiteX101" fmla="*/ 290513 w 669132"/>
                    <a:gd name="connsiteY101" fmla="*/ 550069 h 809763"/>
                    <a:gd name="connsiteX102" fmla="*/ 304800 w 669132"/>
                    <a:gd name="connsiteY102" fmla="*/ 540544 h 809763"/>
                    <a:gd name="connsiteX103" fmla="*/ 309563 w 669132"/>
                    <a:gd name="connsiteY103" fmla="*/ 533400 h 809763"/>
                    <a:gd name="connsiteX104" fmla="*/ 314325 w 669132"/>
                    <a:gd name="connsiteY104" fmla="*/ 514350 h 809763"/>
                    <a:gd name="connsiteX105" fmla="*/ 319088 w 669132"/>
                    <a:gd name="connsiteY105" fmla="*/ 469106 h 809763"/>
                    <a:gd name="connsiteX106" fmla="*/ 323850 w 669132"/>
                    <a:gd name="connsiteY106" fmla="*/ 454819 h 809763"/>
                    <a:gd name="connsiteX107" fmla="*/ 326232 w 669132"/>
                    <a:gd name="connsiteY107" fmla="*/ 447675 h 809763"/>
                    <a:gd name="connsiteX108" fmla="*/ 328613 w 669132"/>
                    <a:gd name="connsiteY108" fmla="*/ 423863 h 809763"/>
                    <a:gd name="connsiteX109" fmla="*/ 330994 w 669132"/>
                    <a:gd name="connsiteY109" fmla="*/ 416719 h 809763"/>
                    <a:gd name="connsiteX110" fmla="*/ 340519 w 669132"/>
                    <a:gd name="connsiteY110" fmla="*/ 383381 h 809763"/>
                    <a:gd name="connsiteX111" fmla="*/ 342900 w 669132"/>
                    <a:gd name="connsiteY111" fmla="*/ 347663 h 809763"/>
                    <a:gd name="connsiteX112" fmla="*/ 345282 w 669132"/>
                    <a:gd name="connsiteY112" fmla="*/ 340519 h 809763"/>
                    <a:gd name="connsiteX113" fmla="*/ 347663 w 669132"/>
                    <a:gd name="connsiteY113" fmla="*/ 323850 h 809763"/>
                    <a:gd name="connsiteX114" fmla="*/ 350044 w 669132"/>
                    <a:gd name="connsiteY114" fmla="*/ 280988 h 809763"/>
                    <a:gd name="connsiteX115" fmla="*/ 352425 w 669132"/>
                    <a:gd name="connsiteY115" fmla="*/ 261938 h 809763"/>
                    <a:gd name="connsiteX116" fmla="*/ 345282 w 669132"/>
                    <a:gd name="connsiteY116" fmla="*/ 257175 h 809763"/>
                    <a:gd name="connsiteX117" fmla="*/ 338138 w 669132"/>
                    <a:gd name="connsiteY117" fmla="*/ 259556 h 809763"/>
                    <a:gd name="connsiteX118" fmla="*/ 330994 w 669132"/>
                    <a:gd name="connsiteY118" fmla="*/ 264319 h 809763"/>
                    <a:gd name="connsiteX119" fmla="*/ 316707 w 669132"/>
                    <a:gd name="connsiteY119" fmla="*/ 269081 h 809763"/>
                    <a:gd name="connsiteX120" fmla="*/ 309563 w 669132"/>
                    <a:gd name="connsiteY120" fmla="*/ 271463 h 809763"/>
                    <a:gd name="connsiteX121" fmla="*/ 311944 w 669132"/>
                    <a:gd name="connsiteY121" fmla="*/ 264319 h 809763"/>
                    <a:gd name="connsiteX122" fmla="*/ 307182 w 669132"/>
                    <a:gd name="connsiteY122" fmla="*/ 250031 h 809763"/>
                    <a:gd name="connsiteX123" fmla="*/ 295275 w 669132"/>
                    <a:gd name="connsiteY123" fmla="*/ 228600 h 809763"/>
                    <a:gd name="connsiteX124" fmla="*/ 288132 w 669132"/>
                    <a:gd name="connsiteY124" fmla="*/ 223838 h 809763"/>
                    <a:gd name="connsiteX125" fmla="*/ 290513 w 669132"/>
                    <a:gd name="connsiteY125" fmla="*/ 216694 h 809763"/>
                    <a:gd name="connsiteX126" fmla="*/ 297657 w 669132"/>
                    <a:gd name="connsiteY126" fmla="*/ 214313 h 809763"/>
                    <a:gd name="connsiteX127" fmla="*/ 304800 w 669132"/>
                    <a:gd name="connsiteY127" fmla="*/ 209550 h 809763"/>
                    <a:gd name="connsiteX128" fmla="*/ 311944 w 669132"/>
                    <a:gd name="connsiteY128" fmla="*/ 202406 h 809763"/>
                    <a:gd name="connsiteX129" fmla="*/ 319088 w 669132"/>
                    <a:gd name="connsiteY129" fmla="*/ 200025 h 809763"/>
                    <a:gd name="connsiteX130" fmla="*/ 333375 w 669132"/>
                    <a:gd name="connsiteY130" fmla="*/ 192881 h 809763"/>
                    <a:gd name="connsiteX131" fmla="*/ 347663 w 669132"/>
                    <a:gd name="connsiteY131" fmla="*/ 190500 h 809763"/>
                    <a:gd name="connsiteX132" fmla="*/ 361950 w 669132"/>
                    <a:gd name="connsiteY132" fmla="*/ 185738 h 809763"/>
                    <a:gd name="connsiteX133" fmla="*/ 369094 w 669132"/>
                    <a:gd name="connsiteY133" fmla="*/ 180975 h 809763"/>
                    <a:gd name="connsiteX134" fmla="*/ 373857 w 669132"/>
                    <a:gd name="connsiteY134" fmla="*/ 173831 h 809763"/>
                    <a:gd name="connsiteX135" fmla="*/ 381000 w 669132"/>
                    <a:gd name="connsiteY135" fmla="*/ 171450 h 809763"/>
                    <a:gd name="connsiteX136" fmla="*/ 388144 w 669132"/>
                    <a:gd name="connsiteY136" fmla="*/ 166688 h 809763"/>
                    <a:gd name="connsiteX137" fmla="*/ 390525 w 669132"/>
                    <a:gd name="connsiteY137" fmla="*/ 159544 h 809763"/>
                    <a:gd name="connsiteX138" fmla="*/ 395288 w 669132"/>
                    <a:gd name="connsiteY138" fmla="*/ 152400 h 809763"/>
                    <a:gd name="connsiteX139" fmla="*/ 404813 w 669132"/>
                    <a:gd name="connsiteY139" fmla="*/ 130969 h 809763"/>
                    <a:gd name="connsiteX140" fmla="*/ 407194 w 669132"/>
                    <a:gd name="connsiteY140" fmla="*/ 111919 h 809763"/>
                    <a:gd name="connsiteX141" fmla="*/ 392907 w 669132"/>
                    <a:gd name="connsiteY141" fmla="*/ 107156 h 809763"/>
                    <a:gd name="connsiteX142" fmla="*/ 378619 w 669132"/>
                    <a:gd name="connsiteY142" fmla="*/ 102394 h 809763"/>
                    <a:gd name="connsiteX143" fmla="*/ 369094 w 669132"/>
                    <a:gd name="connsiteY143" fmla="*/ 100013 h 809763"/>
                    <a:gd name="connsiteX144" fmla="*/ 366713 w 669132"/>
                    <a:gd name="connsiteY144" fmla="*/ 92869 h 809763"/>
                    <a:gd name="connsiteX145" fmla="*/ 357188 w 669132"/>
                    <a:gd name="connsiteY145" fmla="*/ 83344 h 809763"/>
                    <a:gd name="connsiteX146" fmla="*/ 371475 w 669132"/>
                    <a:gd name="connsiteY146" fmla="*/ 78581 h 809763"/>
                    <a:gd name="connsiteX147" fmla="*/ 388144 w 669132"/>
                    <a:gd name="connsiteY147" fmla="*/ 71438 h 809763"/>
                    <a:gd name="connsiteX148" fmla="*/ 404813 w 669132"/>
                    <a:gd name="connsiteY148" fmla="*/ 54769 h 809763"/>
                    <a:gd name="connsiteX149" fmla="*/ 414338 w 669132"/>
                    <a:gd name="connsiteY149" fmla="*/ 40481 h 809763"/>
                    <a:gd name="connsiteX150" fmla="*/ 419100 w 669132"/>
                    <a:gd name="connsiteY150" fmla="*/ 33338 h 809763"/>
                    <a:gd name="connsiteX151" fmla="*/ 426244 w 669132"/>
                    <a:gd name="connsiteY151" fmla="*/ 30956 h 809763"/>
                    <a:gd name="connsiteX152" fmla="*/ 431007 w 669132"/>
                    <a:gd name="connsiteY152" fmla="*/ 23813 h 809763"/>
                    <a:gd name="connsiteX153" fmla="*/ 445294 w 669132"/>
                    <a:gd name="connsiteY153" fmla="*/ 14288 h 809763"/>
                    <a:gd name="connsiteX154" fmla="*/ 461963 w 669132"/>
                    <a:gd name="connsiteY154" fmla="*/ 7144 h 809763"/>
                    <a:gd name="connsiteX155" fmla="*/ 471488 w 669132"/>
                    <a:gd name="connsiteY155" fmla="*/ 0 h 809763"/>
                    <a:gd name="connsiteX156" fmla="*/ 490538 w 669132"/>
                    <a:gd name="connsiteY156" fmla="*/ 11906 h 809763"/>
                    <a:gd name="connsiteX157" fmla="*/ 504825 w 669132"/>
                    <a:gd name="connsiteY157" fmla="*/ 21431 h 809763"/>
                    <a:gd name="connsiteX158" fmla="*/ 516732 w 669132"/>
                    <a:gd name="connsiteY158" fmla="*/ 33338 h 809763"/>
                    <a:gd name="connsiteX159" fmla="*/ 528638 w 669132"/>
                    <a:gd name="connsiteY159" fmla="*/ 45244 h 809763"/>
                    <a:gd name="connsiteX160" fmla="*/ 521494 w 669132"/>
                    <a:gd name="connsiteY160" fmla="*/ 61913 h 809763"/>
                    <a:gd name="connsiteX161" fmla="*/ 514350 w 669132"/>
                    <a:gd name="connsiteY161" fmla="*/ 64294 h 809763"/>
                    <a:gd name="connsiteX162" fmla="*/ 511969 w 669132"/>
                    <a:gd name="connsiteY162" fmla="*/ 71438 h 809763"/>
                    <a:gd name="connsiteX163" fmla="*/ 519113 w 669132"/>
                    <a:gd name="connsiteY163" fmla="*/ 85725 h 809763"/>
                    <a:gd name="connsiteX164" fmla="*/ 526257 w 669132"/>
                    <a:gd name="connsiteY164" fmla="*/ 90488 h 809763"/>
                    <a:gd name="connsiteX165" fmla="*/ 533400 w 669132"/>
                    <a:gd name="connsiteY165" fmla="*/ 97631 h 809763"/>
                    <a:gd name="connsiteX166" fmla="*/ 538163 w 669132"/>
                    <a:gd name="connsiteY166" fmla="*/ 104775 h 809763"/>
                    <a:gd name="connsiteX167" fmla="*/ 545307 w 669132"/>
                    <a:gd name="connsiteY167" fmla="*/ 107156 h 809763"/>
                    <a:gd name="connsiteX168" fmla="*/ 552450 w 669132"/>
                    <a:gd name="connsiteY168" fmla="*/ 111919 h 809763"/>
                    <a:gd name="connsiteX169" fmla="*/ 566738 w 669132"/>
                    <a:gd name="connsiteY169" fmla="*/ 109538 h 809763"/>
                    <a:gd name="connsiteX170" fmla="*/ 590550 w 669132"/>
                    <a:gd name="connsiteY170" fmla="*/ 107156 h 809763"/>
                    <a:gd name="connsiteX171" fmla="*/ 609600 w 669132"/>
                    <a:gd name="connsiteY171" fmla="*/ 109538 h 809763"/>
                    <a:gd name="connsiteX172" fmla="*/ 626269 w 669132"/>
                    <a:gd name="connsiteY172" fmla="*/ 114300 h 809763"/>
                    <a:gd name="connsiteX173" fmla="*/ 633413 w 669132"/>
                    <a:gd name="connsiteY173" fmla="*/ 119063 h 809763"/>
                    <a:gd name="connsiteX174" fmla="*/ 652463 w 669132"/>
                    <a:gd name="connsiteY17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0963 w 669132"/>
                    <a:gd name="connsiteY81" fmla="*/ 583406 h 809763"/>
                    <a:gd name="connsiteX82" fmla="*/ 85725 w 669132"/>
                    <a:gd name="connsiteY82" fmla="*/ 590550 h 809763"/>
                    <a:gd name="connsiteX83" fmla="*/ 92869 w 669132"/>
                    <a:gd name="connsiteY83" fmla="*/ 595313 h 809763"/>
                    <a:gd name="connsiteX84" fmla="*/ 100013 w 669132"/>
                    <a:gd name="connsiteY84" fmla="*/ 616744 h 809763"/>
                    <a:gd name="connsiteX85" fmla="*/ 104775 w 669132"/>
                    <a:gd name="connsiteY85" fmla="*/ 635794 h 809763"/>
                    <a:gd name="connsiteX86" fmla="*/ 111919 w 669132"/>
                    <a:gd name="connsiteY86" fmla="*/ 640556 h 809763"/>
                    <a:gd name="connsiteX87" fmla="*/ 123825 w 669132"/>
                    <a:gd name="connsiteY87" fmla="*/ 652463 h 809763"/>
                    <a:gd name="connsiteX88" fmla="*/ 152400 w 669132"/>
                    <a:gd name="connsiteY88" fmla="*/ 638175 h 809763"/>
                    <a:gd name="connsiteX89" fmla="*/ 159544 w 669132"/>
                    <a:gd name="connsiteY89" fmla="*/ 635794 h 809763"/>
                    <a:gd name="connsiteX90" fmla="*/ 180975 w 669132"/>
                    <a:gd name="connsiteY90" fmla="*/ 621506 h 809763"/>
                    <a:gd name="connsiteX91" fmla="*/ 188119 w 669132"/>
                    <a:gd name="connsiteY91" fmla="*/ 616744 h 809763"/>
                    <a:gd name="connsiteX92" fmla="*/ 204788 w 669132"/>
                    <a:gd name="connsiteY92" fmla="*/ 600075 h 809763"/>
                    <a:gd name="connsiteX93" fmla="*/ 209550 w 669132"/>
                    <a:gd name="connsiteY93" fmla="*/ 592931 h 809763"/>
                    <a:gd name="connsiteX94" fmla="*/ 223838 w 669132"/>
                    <a:gd name="connsiteY94" fmla="*/ 588169 h 809763"/>
                    <a:gd name="connsiteX95" fmla="*/ 238125 w 669132"/>
                    <a:gd name="connsiteY95" fmla="*/ 583406 h 809763"/>
                    <a:gd name="connsiteX96" fmla="*/ 245269 w 669132"/>
                    <a:gd name="connsiteY96" fmla="*/ 578644 h 809763"/>
                    <a:gd name="connsiteX97" fmla="*/ 257175 w 669132"/>
                    <a:gd name="connsiteY97" fmla="*/ 569119 h 809763"/>
                    <a:gd name="connsiteX98" fmla="*/ 264319 w 669132"/>
                    <a:gd name="connsiteY98" fmla="*/ 564356 h 809763"/>
                    <a:gd name="connsiteX99" fmla="*/ 278607 w 669132"/>
                    <a:gd name="connsiteY99" fmla="*/ 559594 h 809763"/>
                    <a:gd name="connsiteX100" fmla="*/ 290513 w 669132"/>
                    <a:gd name="connsiteY100" fmla="*/ 550069 h 809763"/>
                    <a:gd name="connsiteX101" fmla="*/ 304800 w 669132"/>
                    <a:gd name="connsiteY101" fmla="*/ 540544 h 809763"/>
                    <a:gd name="connsiteX102" fmla="*/ 309563 w 669132"/>
                    <a:gd name="connsiteY102" fmla="*/ 533400 h 809763"/>
                    <a:gd name="connsiteX103" fmla="*/ 314325 w 669132"/>
                    <a:gd name="connsiteY103" fmla="*/ 514350 h 809763"/>
                    <a:gd name="connsiteX104" fmla="*/ 319088 w 669132"/>
                    <a:gd name="connsiteY104" fmla="*/ 469106 h 809763"/>
                    <a:gd name="connsiteX105" fmla="*/ 323850 w 669132"/>
                    <a:gd name="connsiteY105" fmla="*/ 454819 h 809763"/>
                    <a:gd name="connsiteX106" fmla="*/ 326232 w 669132"/>
                    <a:gd name="connsiteY106" fmla="*/ 447675 h 809763"/>
                    <a:gd name="connsiteX107" fmla="*/ 328613 w 669132"/>
                    <a:gd name="connsiteY107" fmla="*/ 423863 h 809763"/>
                    <a:gd name="connsiteX108" fmla="*/ 330994 w 669132"/>
                    <a:gd name="connsiteY108" fmla="*/ 416719 h 809763"/>
                    <a:gd name="connsiteX109" fmla="*/ 340519 w 669132"/>
                    <a:gd name="connsiteY109" fmla="*/ 383381 h 809763"/>
                    <a:gd name="connsiteX110" fmla="*/ 342900 w 669132"/>
                    <a:gd name="connsiteY110" fmla="*/ 347663 h 809763"/>
                    <a:gd name="connsiteX111" fmla="*/ 345282 w 669132"/>
                    <a:gd name="connsiteY111" fmla="*/ 340519 h 809763"/>
                    <a:gd name="connsiteX112" fmla="*/ 347663 w 669132"/>
                    <a:gd name="connsiteY112" fmla="*/ 323850 h 809763"/>
                    <a:gd name="connsiteX113" fmla="*/ 350044 w 669132"/>
                    <a:gd name="connsiteY113" fmla="*/ 280988 h 809763"/>
                    <a:gd name="connsiteX114" fmla="*/ 352425 w 669132"/>
                    <a:gd name="connsiteY114" fmla="*/ 261938 h 809763"/>
                    <a:gd name="connsiteX115" fmla="*/ 345282 w 669132"/>
                    <a:gd name="connsiteY115" fmla="*/ 257175 h 809763"/>
                    <a:gd name="connsiteX116" fmla="*/ 338138 w 669132"/>
                    <a:gd name="connsiteY116" fmla="*/ 259556 h 809763"/>
                    <a:gd name="connsiteX117" fmla="*/ 330994 w 669132"/>
                    <a:gd name="connsiteY117" fmla="*/ 264319 h 809763"/>
                    <a:gd name="connsiteX118" fmla="*/ 316707 w 669132"/>
                    <a:gd name="connsiteY118" fmla="*/ 269081 h 809763"/>
                    <a:gd name="connsiteX119" fmla="*/ 309563 w 669132"/>
                    <a:gd name="connsiteY119" fmla="*/ 271463 h 809763"/>
                    <a:gd name="connsiteX120" fmla="*/ 311944 w 669132"/>
                    <a:gd name="connsiteY120" fmla="*/ 264319 h 809763"/>
                    <a:gd name="connsiteX121" fmla="*/ 307182 w 669132"/>
                    <a:gd name="connsiteY121" fmla="*/ 250031 h 809763"/>
                    <a:gd name="connsiteX122" fmla="*/ 295275 w 669132"/>
                    <a:gd name="connsiteY122" fmla="*/ 228600 h 809763"/>
                    <a:gd name="connsiteX123" fmla="*/ 288132 w 669132"/>
                    <a:gd name="connsiteY123" fmla="*/ 223838 h 809763"/>
                    <a:gd name="connsiteX124" fmla="*/ 290513 w 669132"/>
                    <a:gd name="connsiteY124" fmla="*/ 216694 h 809763"/>
                    <a:gd name="connsiteX125" fmla="*/ 297657 w 669132"/>
                    <a:gd name="connsiteY125" fmla="*/ 214313 h 809763"/>
                    <a:gd name="connsiteX126" fmla="*/ 304800 w 669132"/>
                    <a:gd name="connsiteY126" fmla="*/ 209550 h 809763"/>
                    <a:gd name="connsiteX127" fmla="*/ 311944 w 669132"/>
                    <a:gd name="connsiteY127" fmla="*/ 202406 h 809763"/>
                    <a:gd name="connsiteX128" fmla="*/ 319088 w 669132"/>
                    <a:gd name="connsiteY128" fmla="*/ 200025 h 809763"/>
                    <a:gd name="connsiteX129" fmla="*/ 333375 w 669132"/>
                    <a:gd name="connsiteY129" fmla="*/ 192881 h 809763"/>
                    <a:gd name="connsiteX130" fmla="*/ 347663 w 669132"/>
                    <a:gd name="connsiteY130" fmla="*/ 190500 h 809763"/>
                    <a:gd name="connsiteX131" fmla="*/ 361950 w 669132"/>
                    <a:gd name="connsiteY131" fmla="*/ 185738 h 809763"/>
                    <a:gd name="connsiteX132" fmla="*/ 369094 w 669132"/>
                    <a:gd name="connsiteY132" fmla="*/ 180975 h 809763"/>
                    <a:gd name="connsiteX133" fmla="*/ 373857 w 669132"/>
                    <a:gd name="connsiteY133" fmla="*/ 173831 h 809763"/>
                    <a:gd name="connsiteX134" fmla="*/ 381000 w 669132"/>
                    <a:gd name="connsiteY134" fmla="*/ 171450 h 809763"/>
                    <a:gd name="connsiteX135" fmla="*/ 388144 w 669132"/>
                    <a:gd name="connsiteY135" fmla="*/ 166688 h 809763"/>
                    <a:gd name="connsiteX136" fmla="*/ 390525 w 669132"/>
                    <a:gd name="connsiteY136" fmla="*/ 159544 h 809763"/>
                    <a:gd name="connsiteX137" fmla="*/ 395288 w 669132"/>
                    <a:gd name="connsiteY137" fmla="*/ 152400 h 809763"/>
                    <a:gd name="connsiteX138" fmla="*/ 404813 w 669132"/>
                    <a:gd name="connsiteY138" fmla="*/ 130969 h 809763"/>
                    <a:gd name="connsiteX139" fmla="*/ 407194 w 669132"/>
                    <a:gd name="connsiteY139" fmla="*/ 111919 h 809763"/>
                    <a:gd name="connsiteX140" fmla="*/ 392907 w 669132"/>
                    <a:gd name="connsiteY140" fmla="*/ 107156 h 809763"/>
                    <a:gd name="connsiteX141" fmla="*/ 378619 w 669132"/>
                    <a:gd name="connsiteY141" fmla="*/ 102394 h 809763"/>
                    <a:gd name="connsiteX142" fmla="*/ 369094 w 669132"/>
                    <a:gd name="connsiteY142" fmla="*/ 100013 h 809763"/>
                    <a:gd name="connsiteX143" fmla="*/ 366713 w 669132"/>
                    <a:gd name="connsiteY143" fmla="*/ 92869 h 809763"/>
                    <a:gd name="connsiteX144" fmla="*/ 357188 w 669132"/>
                    <a:gd name="connsiteY144" fmla="*/ 83344 h 809763"/>
                    <a:gd name="connsiteX145" fmla="*/ 371475 w 669132"/>
                    <a:gd name="connsiteY145" fmla="*/ 78581 h 809763"/>
                    <a:gd name="connsiteX146" fmla="*/ 388144 w 669132"/>
                    <a:gd name="connsiteY146" fmla="*/ 71438 h 809763"/>
                    <a:gd name="connsiteX147" fmla="*/ 404813 w 669132"/>
                    <a:gd name="connsiteY147" fmla="*/ 54769 h 809763"/>
                    <a:gd name="connsiteX148" fmla="*/ 414338 w 669132"/>
                    <a:gd name="connsiteY148" fmla="*/ 40481 h 809763"/>
                    <a:gd name="connsiteX149" fmla="*/ 419100 w 669132"/>
                    <a:gd name="connsiteY149" fmla="*/ 33338 h 809763"/>
                    <a:gd name="connsiteX150" fmla="*/ 426244 w 669132"/>
                    <a:gd name="connsiteY150" fmla="*/ 30956 h 809763"/>
                    <a:gd name="connsiteX151" fmla="*/ 431007 w 669132"/>
                    <a:gd name="connsiteY151" fmla="*/ 23813 h 809763"/>
                    <a:gd name="connsiteX152" fmla="*/ 445294 w 669132"/>
                    <a:gd name="connsiteY152" fmla="*/ 14288 h 809763"/>
                    <a:gd name="connsiteX153" fmla="*/ 461963 w 669132"/>
                    <a:gd name="connsiteY153" fmla="*/ 7144 h 809763"/>
                    <a:gd name="connsiteX154" fmla="*/ 471488 w 669132"/>
                    <a:gd name="connsiteY154" fmla="*/ 0 h 809763"/>
                    <a:gd name="connsiteX155" fmla="*/ 490538 w 669132"/>
                    <a:gd name="connsiteY155" fmla="*/ 11906 h 809763"/>
                    <a:gd name="connsiteX156" fmla="*/ 504825 w 669132"/>
                    <a:gd name="connsiteY156" fmla="*/ 21431 h 809763"/>
                    <a:gd name="connsiteX157" fmla="*/ 516732 w 669132"/>
                    <a:gd name="connsiteY157" fmla="*/ 33338 h 809763"/>
                    <a:gd name="connsiteX158" fmla="*/ 528638 w 669132"/>
                    <a:gd name="connsiteY158" fmla="*/ 45244 h 809763"/>
                    <a:gd name="connsiteX159" fmla="*/ 521494 w 669132"/>
                    <a:gd name="connsiteY159" fmla="*/ 61913 h 809763"/>
                    <a:gd name="connsiteX160" fmla="*/ 514350 w 669132"/>
                    <a:gd name="connsiteY160" fmla="*/ 64294 h 809763"/>
                    <a:gd name="connsiteX161" fmla="*/ 511969 w 669132"/>
                    <a:gd name="connsiteY161" fmla="*/ 71438 h 809763"/>
                    <a:gd name="connsiteX162" fmla="*/ 519113 w 669132"/>
                    <a:gd name="connsiteY162" fmla="*/ 85725 h 809763"/>
                    <a:gd name="connsiteX163" fmla="*/ 526257 w 669132"/>
                    <a:gd name="connsiteY163" fmla="*/ 90488 h 809763"/>
                    <a:gd name="connsiteX164" fmla="*/ 533400 w 669132"/>
                    <a:gd name="connsiteY164" fmla="*/ 97631 h 809763"/>
                    <a:gd name="connsiteX165" fmla="*/ 538163 w 669132"/>
                    <a:gd name="connsiteY165" fmla="*/ 104775 h 809763"/>
                    <a:gd name="connsiteX166" fmla="*/ 545307 w 669132"/>
                    <a:gd name="connsiteY166" fmla="*/ 107156 h 809763"/>
                    <a:gd name="connsiteX167" fmla="*/ 552450 w 669132"/>
                    <a:gd name="connsiteY167" fmla="*/ 111919 h 809763"/>
                    <a:gd name="connsiteX168" fmla="*/ 566738 w 669132"/>
                    <a:gd name="connsiteY168" fmla="*/ 109538 h 809763"/>
                    <a:gd name="connsiteX169" fmla="*/ 590550 w 669132"/>
                    <a:gd name="connsiteY169" fmla="*/ 107156 h 809763"/>
                    <a:gd name="connsiteX170" fmla="*/ 609600 w 669132"/>
                    <a:gd name="connsiteY170" fmla="*/ 109538 h 809763"/>
                    <a:gd name="connsiteX171" fmla="*/ 626269 w 669132"/>
                    <a:gd name="connsiteY171" fmla="*/ 114300 h 809763"/>
                    <a:gd name="connsiteX172" fmla="*/ 633413 w 669132"/>
                    <a:gd name="connsiteY172" fmla="*/ 119063 h 809763"/>
                    <a:gd name="connsiteX173" fmla="*/ 652463 w 669132"/>
                    <a:gd name="connsiteY17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5725 w 669132"/>
                    <a:gd name="connsiteY81" fmla="*/ 590550 h 809763"/>
                    <a:gd name="connsiteX82" fmla="*/ 92869 w 669132"/>
                    <a:gd name="connsiteY82" fmla="*/ 595313 h 809763"/>
                    <a:gd name="connsiteX83" fmla="*/ 100013 w 669132"/>
                    <a:gd name="connsiteY83" fmla="*/ 616744 h 809763"/>
                    <a:gd name="connsiteX84" fmla="*/ 104775 w 669132"/>
                    <a:gd name="connsiteY84" fmla="*/ 635794 h 809763"/>
                    <a:gd name="connsiteX85" fmla="*/ 111919 w 669132"/>
                    <a:gd name="connsiteY85" fmla="*/ 640556 h 809763"/>
                    <a:gd name="connsiteX86" fmla="*/ 123825 w 669132"/>
                    <a:gd name="connsiteY86" fmla="*/ 652463 h 809763"/>
                    <a:gd name="connsiteX87" fmla="*/ 152400 w 669132"/>
                    <a:gd name="connsiteY87" fmla="*/ 638175 h 809763"/>
                    <a:gd name="connsiteX88" fmla="*/ 159544 w 669132"/>
                    <a:gd name="connsiteY88" fmla="*/ 635794 h 809763"/>
                    <a:gd name="connsiteX89" fmla="*/ 180975 w 669132"/>
                    <a:gd name="connsiteY89" fmla="*/ 621506 h 809763"/>
                    <a:gd name="connsiteX90" fmla="*/ 188119 w 669132"/>
                    <a:gd name="connsiteY90" fmla="*/ 616744 h 809763"/>
                    <a:gd name="connsiteX91" fmla="*/ 204788 w 669132"/>
                    <a:gd name="connsiteY91" fmla="*/ 600075 h 809763"/>
                    <a:gd name="connsiteX92" fmla="*/ 209550 w 669132"/>
                    <a:gd name="connsiteY92" fmla="*/ 592931 h 809763"/>
                    <a:gd name="connsiteX93" fmla="*/ 223838 w 669132"/>
                    <a:gd name="connsiteY93" fmla="*/ 588169 h 809763"/>
                    <a:gd name="connsiteX94" fmla="*/ 238125 w 669132"/>
                    <a:gd name="connsiteY94" fmla="*/ 583406 h 809763"/>
                    <a:gd name="connsiteX95" fmla="*/ 245269 w 669132"/>
                    <a:gd name="connsiteY95" fmla="*/ 578644 h 809763"/>
                    <a:gd name="connsiteX96" fmla="*/ 257175 w 669132"/>
                    <a:gd name="connsiteY96" fmla="*/ 569119 h 809763"/>
                    <a:gd name="connsiteX97" fmla="*/ 264319 w 669132"/>
                    <a:gd name="connsiteY97" fmla="*/ 564356 h 809763"/>
                    <a:gd name="connsiteX98" fmla="*/ 278607 w 669132"/>
                    <a:gd name="connsiteY98" fmla="*/ 559594 h 809763"/>
                    <a:gd name="connsiteX99" fmla="*/ 290513 w 669132"/>
                    <a:gd name="connsiteY99" fmla="*/ 550069 h 809763"/>
                    <a:gd name="connsiteX100" fmla="*/ 304800 w 669132"/>
                    <a:gd name="connsiteY100" fmla="*/ 540544 h 809763"/>
                    <a:gd name="connsiteX101" fmla="*/ 309563 w 669132"/>
                    <a:gd name="connsiteY101" fmla="*/ 533400 h 809763"/>
                    <a:gd name="connsiteX102" fmla="*/ 314325 w 669132"/>
                    <a:gd name="connsiteY102" fmla="*/ 514350 h 809763"/>
                    <a:gd name="connsiteX103" fmla="*/ 319088 w 669132"/>
                    <a:gd name="connsiteY103" fmla="*/ 469106 h 809763"/>
                    <a:gd name="connsiteX104" fmla="*/ 323850 w 669132"/>
                    <a:gd name="connsiteY104" fmla="*/ 454819 h 809763"/>
                    <a:gd name="connsiteX105" fmla="*/ 326232 w 669132"/>
                    <a:gd name="connsiteY105" fmla="*/ 447675 h 809763"/>
                    <a:gd name="connsiteX106" fmla="*/ 328613 w 669132"/>
                    <a:gd name="connsiteY106" fmla="*/ 423863 h 809763"/>
                    <a:gd name="connsiteX107" fmla="*/ 330994 w 669132"/>
                    <a:gd name="connsiteY107" fmla="*/ 416719 h 809763"/>
                    <a:gd name="connsiteX108" fmla="*/ 340519 w 669132"/>
                    <a:gd name="connsiteY108" fmla="*/ 383381 h 809763"/>
                    <a:gd name="connsiteX109" fmla="*/ 342900 w 669132"/>
                    <a:gd name="connsiteY109" fmla="*/ 347663 h 809763"/>
                    <a:gd name="connsiteX110" fmla="*/ 345282 w 669132"/>
                    <a:gd name="connsiteY110" fmla="*/ 340519 h 809763"/>
                    <a:gd name="connsiteX111" fmla="*/ 347663 w 669132"/>
                    <a:gd name="connsiteY111" fmla="*/ 323850 h 809763"/>
                    <a:gd name="connsiteX112" fmla="*/ 350044 w 669132"/>
                    <a:gd name="connsiteY112" fmla="*/ 280988 h 809763"/>
                    <a:gd name="connsiteX113" fmla="*/ 352425 w 669132"/>
                    <a:gd name="connsiteY113" fmla="*/ 261938 h 809763"/>
                    <a:gd name="connsiteX114" fmla="*/ 345282 w 669132"/>
                    <a:gd name="connsiteY114" fmla="*/ 257175 h 809763"/>
                    <a:gd name="connsiteX115" fmla="*/ 338138 w 669132"/>
                    <a:gd name="connsiteY115" fmla="*/ 259556 h 809763"/>
                    <a:gd name="connsiteX116" fmla="*/ 330994 w 669132"/>
                    <a:gd name="connsiteY116" fmla="*/ 264319 h 809763"/>
                    <a:gd name="connsiteX117" fmla="*/ 316707 w 669132"/>
                    <a:gd name="connsiteY117" fmla="*/ 269081 h 809763"/>
                    <a:gd name="connsiteX118" fmla="*/ 309563 w 669132"/>
                    <a:gd name="connsiteY118" fmla="*/ 271463 h 809763"/>
                    <a:gd name="connsiteX119" fmla="*/ 311944 w 669132"/>
                    <a:gd name="connsiteY119" fmla="*/ 264319 h 809763"/>
                    <a:gd name="connsiteX120" fmla="*/ 307182 w 669132"/>
                    <a:gd name="connsiteY120" fmla="*/ 250031 h 809763"/>
                    <a:gd name="connsiteX121" fmla="*/ 295275 w 669132"/>
                    <a:gd name="connsiteY121" fmla="*/ 228600 h 809763"/>
                    <a:gd name="connsiteX122" fmla="*/ 288132 w 669132"/>
                    <a:gd name="connsiteY122" fmla="*/ 223838 h 809763"/>
                    <a:gd name="connsiteX123" fmla="*/ 290513 w 669132"/>
                    <a:gd name="connsiteY123" fmla="*/ 216694 h 809763"/>
                    <a:gd name="connsiteX124" fmla="*/ 297657 w 669132"/>
                    <a:gd name="connsiteY124" fmla="*/ 214313 h 809763"/>
                    <a:gd name="connsiteX125" fmla="*/ 304800 w 669132"/>
                    <a:gd name="connsiteY125" fmla="*/ 209550 h 809763"/>
                    <a:gd name="connsiteX126" fmla="*/ 311944 w 669132"/>
                    <a:gd name="connsiteY126" fmla="*/ 202406 h 809763"/>
                    <a:gd name="connsiteX127" fmla="*/ 319088 w 669132"/>
                    <a:gd name="connsiteY127" fmla="*/ 200025 h 809763"/>
                    <a:gd name="connsiteX128" fmla="*/ 333375 w 669132"/>
                    <a:gd name="connsiteY128" fmla="*/ 192881 h 809763"/>
                    <a:gd name="connsiteX129" fmla="*/ 347663 w 669132"/>
                    <a:gd name="connsiteY129" fmla="*/ 190500 h 809763"/>
                    <a:gd name="connsiteX130" fmla="*/ 361950 w 669132"/>
                    <a:gd name="connsiteY130" fmla="*/ 185738 h 809763"/>
                    <a:gd name="connsiteX131" fmla="*/ 369094 w 669132"/>
                    <a:gd name="connsiteY131" fmla="*/ 180975 h 809763"/>
                    <a:gd name="connsiteX132" fmla="*/ 373857 w 669132"/>
                    <a:gd name="connsiteY132" fmla="*/ 173831 h 809763"/>
                    <a:gd name="connsiteX133" fmla="*/ 381000 w 669132"/>
                    <a:gd name="connsiteY133" fmla="*/ 171450 h 809763"/>
                    <a:gd name="connsiteX134" fmla="*/ 388144 w 669132"/>
                    <a:gd name="connsiteY134" fmla="*/ 166688 h 809763"/>
                    <a:gd name="connsiteX135" fmla="*/ 390525 w 669132"/>
                    <a:gd name="connsiteY135" fmla="*/ 159544 h 809763"/>
                    <a:gd name="connsiteX136" fmla="*/ 395288 w 669132"/>
                    <a:gd name="connsiteY136" fmla="*/ 152400 h 809763"/>
                    <a:gd name="connsiteX137" fmla="*/ 404813 w 669132"/>
                    <a:gd name="connsiteY137" fmla="*/ 130969 h 809763"/>
                    <a:gd name="connsiteX138" fmla="*/ 407194 w 669132"/>
                    <a:gd name="connsiteY138" fmla="*/ 111919 h 809763"/>
                    <a:gd name="connsiteX139" fmla="*/ 392907 w 669132"/>
                    <a:gd name="connsiteY139" fmla="*/ 107156 h 809763"/>
                    <a:gd name="connsiteX140" fmla="*/ 378619 w 669132"/>
                    <a:gd name="connsiteY140" fmla="*/ 102394 h 809763"/>
                    <a:gd name="connsiteX141" fmla="*/ 369094 w 669132"/>
                    <a:gd name="connsiteY141" fmla="*/ 100013 h 809763"/>
                    <a:gd name="connsiteX142" fmla="*/ 366713 w 669132"/>
                    <a:gd name="connsiteY142" fmla="*/ 92869 h 809763"/>
                    <a:gd name="connsiteX143" fmla="*/ 357188 w 669132"/>
                    <a:gd name="connsiteY143" fmla="*/ 83344 h 809763"/>
                    <a:gd name="connsiteX144" fmla="*/ 371475 w 669132"/>
                    <a:gd name="connsiteY144" fmla="*/ 78581 h 809763"/>
                    <a:gd name="connsiteX145" fmla="*/ 388144 w 669132"/>
                    <a:gd name="connsiteY145" fmla="*/ 71438 h 809763"/>
                    <a:gd name="connsiteX146" fmla="*/ 404813 w 669132"/>
                    <a:gd name="connsiteY146" fmla="*/ 54769 h 809763"/>
                    <a:gd name="connsiteX147" fmla="*/ 414338 w 669132"/>
                    <a:gd name="connsiteY147" fmla="*/ 40481 h 809763"/>
                    <a:gd name="connsiteX148" fmla="*/ 419100 w 669132"/>
                    <a:gd name="connsiteY148" fmla="*/ 33338 h 809763"/>
                    <a:gd name="connsiteX149" fmla="*/ 426244 w 669132"/>
                    <a:gd name="connsiteY149" fmla="*/ 30956 h 809763"/>
                    <a:gd name="connsiteX150" fmla="*/ 431007 w 669132"/>
                    <a:gd name="connsiteY150" fmla="*/ 23813 h 809763"/>
                    <a:gd name="connsiteX151" fmla="*/ 445294 w 669132"/>
                    <a:gd name="connsiteY151" fmla="*/ 14288 h 809763"/>
                    <a:gd name="connsiteX152" fmla="*/ 461963 w 669132"/>
                    <a:gd name="connsiteY152" fmla="*/ 7144 h 809763"/>
                    <a:gd name="connsiteX153" fmla="*/ 471488 w 669132"/>
                    <a:gd name="connsiteY153" fmla="*/ 0 h 809763"/>
                    <a:gd name="connsiteX154" fmla="*/ 490538 w 669132"/>
                    <a:gd name="connsiteY154" fmla="*/ 11906 h 809763"/>
                    <a:gd name="connsiteX155" fmla="*/ 504825 w 669132"/>
                    <a:gd name="connsiteY155" fmla="*/ 21431 h 809763"/>
                    <a:gd name="connsiteX156" fmla="*/ 516732 w 669132"/>
                    <a:gd name="connsiteY156" fmla="*/ 33338 h 809763"/>
                    <a:gd name="connsiteX157" fmla="*/ 528638 w 669132"/>
                    <a:gd name="connsiteY157" fmla="*/ 45244 h 809763"/>
                    <a:gd name="connsiteX158" fmla="*/ 521494 w 669132"/>
                    <a:gd name="connsiteY158" fmla="*/ 61913 h 809763"/>
                    <a:gd name="connsiteX159" fmla="*/ 514350 w 669132"/>
                    <a:gd name="connsiteY159" fmla="*/ 64294 h 809763"/>
                    <a:gd name="connsiteX160" fmla="*/ 511969 w 669132"/>
                    <a:gd name="connsiteY160" fmla="*/ 71438 h 809763"/>
                    <a:gd name="connsiteX161" fmla="*/ 519113 w 669132"/>
                    <a:gd name="connsiteY161" fmla="*/ 85725 h 809763"/>
                    <a:gd name="connsiteX162" fmla="*/ 526257 w 669132"/>
                    <a:gd name="connsiteY162" fmla="*/ 90488 h 809763"/>
                    <a:gd name="connsiteX163" fmla="*/ 533400 w 669132"/>
                    <a:gd name="connsiteY163" fmla="*/ 97631 h 809763"/>
                    <a:gd name="connsiteX164" fmla="*/ 538163 w 669132"/>
                    <a:gd name="connsiteY164" fmla="*/ 104775 h 809763"/>
                    <a:gd name="connsiteX165" fmla="*/ 545307 w 669132"/>
                    <a:gd name="connsiteY165" fmla="*/ 107156 h 809763"/>
                    <a:gd name="connsiteX166" fmla="*/ 552450 w 669132"/>
                    <a:gd name="connsiteY166" fmla="*/ 111919 h 809763"/>
                    <a:gd name="connsiteX167" fmla="*/ 566738 w 669132"/>
                    <a:gd name="connsiteY167" fmla="*/ 109538 h 809763"/>
                    <a:gd name="connsiteX168" fmla="*/ 590550 w 669132"/>
                    <a:gd name="connsiteY168" fmla="*/ 107156 h 809763"/>
                    <a:gd name="connsiteX169" fmla="*/ 609600 w 669132"/>
                    <a:gd name="connsiteY169" fmla="*/ 109538 h 809763"/>
                    <a:gd name="connsiteX170" fmla="*/ 626269 w 669132"/>
                    <a:gd name="connsiteY170" fmla="*/ 114300 h 809763"/>
                    <a:gd name="connsiteX171" fmla="*/ 633413 w 669132"/>
                    <a:gd name="connsiteY171" fmla="*/ 119063 h 809763"/>
                    <a:gd name="connsiteX172" fmla="*/ 652463 w 669132"/>
                    <a:gd name="connsiteY17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92869 w 669132"/>
                    <a:gd name="connsiteY81" fmla="*/ 595313 h 809763"/>
                    <a:gd name="connsiteX82" fmla="*/ 100013 w 669132"/>
                    <a:gd name="connsiteY82" fmla="*/ 616744 h 809763"/>
                    <a:gd name="connsiteX83" fmla="*/ 104775 w 669132"/>
                    <a:gd name="connsiteY83" fmla="*/ 635794 h 809763"/>
                    <a:gd name="connsiteX84" fmla="*/ 111919 w 669132"/>
                    <a:gd name="connsiteY84" fmla="*/ 640556 h 809763"/>
                    <a:gd name="connsiteX85" fmla="*/ 123825 w 669132"/>
                    <a:gd name="connsiteY85" fmla="*/ 652463 h 809763"/>
                    <a:gd name="connsiteX86" fmla="*/ 152400 w 669132"/>
                    <a:gd name="connsiteY86" fmla="*/ 638175 h 809763"/>
                    <a:gd name="connsiteX87" fmla="*/ 159544 w 669132"/>
                    <a:gd name="connsiteY87" fmla="*/ 635794 h 809763"/>
                    <a:gd name="connsiteX88" fmla="*/ 180975 w 669132"/>
                    <a:gd name="connsiteY88" fmla="*/ 621506 h 809763"/>
                    <a:gd name="connsiteX89" fmla="*/ 188119 w 669132"/>
                    <a:gd name="connsiteY89" fmla="*/ 616744 h 809763"/>
                    <a:gd name="connsiteX90" fmla="*/ 204788 w 669132"/>
                    <a:gd name="connsiteY90" fmla="*/ 600075 h 809763"/>
                    <a:gd name="connsiteX91" fmla="*/ 209550 w 669132"/>
                    <a:gd name="connsiteY91" fmla="*/ 592931 h 809763"/>
                    <a:gd name="connsiteX92" fmla="*/ 223838 w 669132"/>
                    <a:gd name="connsiteY92" fmla="*/ 588169 h 809763"/>
                    <a:gd name="connsiteX93" fmla="*/ 238125 w 669132"/>
                    <a:gd name="connsiteY93" fmla="*/ 583406 h 809763"/>
                    <a:gd name="connsiteX94" fmla="*/ 245269 w 669132"/>
                    <a:gd name="connsiteY94" fmla="*/ 578644 h 809763"/>
                    <a:gd name="connsiteX95" fmla="*/ 257175 w 669132"/>
                    <a:gd name="connsiteY95" fmla="*/ 569119 h 809763"/>
                    <a:gd name="connsiteX96" fmla="*/ 264319 w 669132"/>
                    <a:gd name="connsiteY96" fmla="*/ 564356 h 809763"/>
                    <a:gd name="connsiteX97" fmla="*/ 278607 w 669132"/>
                    <a:gd name="connsiteY97" fmla="*/ 559594 h 809763"/>
                    <a:gd name="connsiteX98" fmla="*/ 290513 w 669132"/>
                    <a:gd name="connsiteY98" fmla="*/ 550069 h 809763"/>
                    <a:gd name="connsiteX99" fmla="*/ 304800 w 669132"/>
                    <a:gd name="connsiteY99" fmla="*/ 540544 h 809763"/>
                    <a:gd name="connsiteX100" fmla="*/ 309563 w 669132"/>
                    <a:gd name="connsiteY100" fmla="*/ 533400 h 809763"/>
                    <a:gd name="connsiteX101" fmla="*/ 314325 w 669132"/>
                    <a:gd name="connsiteY101" fmla="*/ 514350 h 809763"/>
                    <a:gd name="connsiteX102" fmla="*/ 319088 w 669132"/>
                    <a:gd name="connsiteY102" fmla="*/ 469106 h 809763"/>
                    <a:gd name="connsiteX103" fmla="*/ 323850 w 669132"/>
                    <a:gd name="connsiteY103" fmla="*/ 454819 h 809763"/>
                    <a:gd name="connsiteX104" fmla="*/ 326232 w 669132"/>
                    <a:gd name="connsiteY104" fmla="*/ 447675 h 809763"/>
                    <a:gd name="connsiteX105" fmla="*/ 328613 w 669132"/>
                    <a:gd name="connsiteY105" fmla="*/ 423863 h 809763"/>
                    <a:gd name="connsiteX106" fmla="*/ 330994 w 669132"/>
                    <a:gd name="connsiteY106" fmla="*/ 416719 h 809763"/>
                    <a:gd name="connsiteX107" fmla="*/ 340519 w 669132"/>
                    <a:gd name="connsiteY107" fmla="*/ 383381 h 809763"/>
                    <a:gd name="connsiteX108" fmla="*/ 342900 w 669132"/>
                    <a:gd name="connsiteY108" fmla="*/ 347663 h 809763"/>
                    <a:gd name="connsiteX109" fmla="*/ 345282 w 669132"/>
                    <a:gd name="connsiteY109" fmla="*/ 340519 h 809763"/>
                    <a:gd name="connsiteX110" fmla="*/ 347663 w 669132"/>
                    <a:gd name="connsiteY110" fmla="*/ 323850 h 809763"/>
                    <a:gd name="connsiteX111" fmla="*/ 350044 w 669132"/>
                    <a:gd name="connsiteY111" fmla="*/ 280988 h 809763"/>
                    <a:gd name="connsiteX112" fmla="*/ 352425 w 669132"/>
                    <a:gd name="connsiteY112" fmla="*/ 261938 h 809763"/>
                    <a:gd name="connsiteX113" fmla="*/ 345282 w 669132"/>
                    <a:gd name="connsiteY113" fmla="*/ 257175 h 809763"/>
                    <a:gd name="connsiteX114" fmla="*/ 338138 w 669132"/>
                    <a:gd name="connsiteY114" fmla="*/ 259556 h 809763"/>
                    <a:gd name="connsiteX115" fmla="*/ 330994 w 669132"/>
                    <a:gd name="connsiteY115" fmla="*/ 264319 h 809763"/>
                    <a:gd name="connsiteX116" fmla="*/ 316707 w 669132"/>
                    <a:gd name="connsiteY116" fmla="*/ 269081 h 809763"/>
                    <a:gd name="connsiteX117" fmla="*/ 309563 w 669132"/>
                    <a:gd name="connsiteY117" fmla="*/ 271463 h 809763"/>
                    <a:gd name="connsiteX118" fmla="*/ 311944 w 669132"/>
                    <a:gd name="connsiteY118" fmla="*/ 264319 h 809763"/>
                    <a:gd name="connsiteX119" fmla="*/ 307182 w 669132"/>
                    <a:gd name="connsiteY119" fmla="*/ 250031 h 809763"/>
                    <a:gd name="connsiteX120" fmla="*/ 295275 w 669132"/>
                    <a:gd name="connsiteY120" fmla="*/ 228600 h 809763"/>
                    <a:gd name="connsiteX121" fmla="*/ 288132 w 669132"/>
                    <a:gd name="connsiteY121" fmla="*/ 223838 h 809763"/>
                    <a:gd name="connsiteX122" fmla="*/ 290513 w 669132"/>
                    <a:gd name="connsiteY122" fmla="*/ 216694 h 809763"/>
                    <a:gd name="connsiteX123" fmla="*/ 297657 w 669132"/>
                    <a:gd name="connsiteY123" fmla="*/ 214313 h 809763"/>
                    <a:gd name="connsiteX124" fmla="*/ 304800 w 669132"/>
                    <a:gd name="connsiteY124" fmla="*/ 209550 h 809763"/>
                    <a:gd name="connsiteX125" fmla="*/ 311944 w 669132"/>
                    <a:gd name="connsiteY125" fmla="*/ 202406 h 809763"/>
                    <a:gd name="connsiteX126" fmla="*/ 319088 w 669132"/>
                    <a:gd name="connsiteY126" fmla="*/ 200025 h 809763"/>
                    <a:gd name="connsiteX127" fmla="*/ 333375 w 669132"/>
                    <a:gd name="connsiteY127" fmla="*/ 192881 h 809763"/>
                    <a:gd name="connsiteX128" fmla="*/ 347663 w 669132"/>
                    <a:gd name="connsiteY128" fmla="*/ 190500 h 809763"/>
                    <a:gd name="connsiteX129" fmla="*/ 361950 w 669132"/>
                    <a:gd name="connsiteY129" fmla="*/ 185738 h 809763"/>
                    <a:gd name="connsiteX130" fmla="*/ 369094 w 669132"/>
                    <a:gd name="connsiteY130" fmla="*/ 180975 h 809763"/>
                    <a:gd name="connsiteX131" fmla="*/ 373857 w 669132"/>
                    <a:gd name="connsiteY131" fmla="*/ 173831 h 809763"/>
                    <a:gd name="connsiteX132" fmla="*/ 381000 w 669132"/>
                    <a:gd name="connsiteY132" fmla="*/ 171450 h 809763"/>
                    <a:gd name="connsiteX133" fmla="*/ 388144 w 669132"/>
                    <a:gd name="connsiteY133" fmla="*/ 166688 h 809763"/>
                    <a:gd name="connsiteX134" fmla="*/ 390525 w 669132"/>
                    <a:gd name="connsiteY134" fmla="*/ 159544 h 809763"/>
                    <a:gd name="connsiteX135" fmla="*/ 395288 w 669132"/>
                    <a:gd name="connsiteY135" fmla="*/ 152400 h 809763"/>
                    <a:gd name="connsiteX136" fmla="*/ 404813 w 669132"/>
                    <a:gd name="connsiteY136" fmla="*/ 130969 h 809763"/>
                    <a:gd name="connsiteX137" fmla="*/ 407194 w 669132"/>
                    <a:gd name="connsiteY137" fmla="*/ 111919 h 809763"/>
                    <a:gd name="connsiteX138" fmla="*/ 392907 w 669132"/>
                    <a:gd name="connsiteY138" fmla="*/ 107156 h 809763"/>
                    <a:gd name="connsiteX139" fmla="*/ 378619 w 669132"/>
                    <a:gd name="connsiteY139" fmla="*/ 102394 h 809763"/>
                    <a:gd name="connsiteX140" fmla="*/ 369094 w 669132"/>
                    <a:gd name="connsiteY140" fmla="*/ 100013 h 809763"/>
                    <a:gd name="connsiteX141" fmla="*/ 366713 w 669132"/>
                    <a:gd name="connsiteY141" fmla="*/ 92869 h 809763"/>
                    <a:gd name="connsiteX142" fmla="*/ 357188 w 669132"/>
                    <a:gd name="connsiteY142" fmla="*/ 83344 h 809763"/>
                    <a:gd name="connsiteX143" fmla="*/ 371475 w 669132"/>
                    <a:gd name="connsiteY143" fmla="*/ 78581 h 809763"/>
                    <a:gd name="connsiteX144" fmla="*/ 388144 w 669132"/>
                    <a:gd name="connsiteY144" fmla="*/ 71438 h 809763"/>
                    <a:gd name="connsiteX145" fmla="*/ 404813 w 669132"/>
                    <a:gd name="connsiteY145" fmla="*/ 54769 h 809763"/>
                    <a:gd name="connsiteX146" fmla="*/ 414338 w 669132"/>
                    <a:gd name="connsiteY146" fmla="*/ 40481 h 809763"/>
                    <a:gd name="connsiteX147" fmla="*/ 419100 w 669132"/>
                    <a:gd name="connsiteY147" fmla="*/ 33338 h 809763"/>
                    <a:gd name="connsiteX148" fmla="*/ 426244 w 669132"/>
                    <a:gd name="connsiteY148" fmla="*/ 30956 h 809763"/>
                    <a:gd name="connsiteX149" fmla="*/ 431007 w 669132"/>
                    <a:gd name="connsiteY149" fmla="*/ 23813 h 809763"/>
                    <a:gd name="connsiteX150" fmla="*/ 445294 w 669132"/>
                    <a:gd name="connsiteY150" fmla="*/ 14288 h 809763"/>
                    <a:gd name="connsiteX151" fmla="*/ 461963 w 669132"/>
                    <a:gd name="connsiteY151" fmla="*/ 7144 h 809763"/>
                    <a:gd name="connsiteX152" fmla="*/ 471488 w 669132"/>
                    <a:gd name="connsiteY152" fmla="*/ 0 h 809763"/>
                    <a:gd name="connsiteX153" fmla="*/ 490538 w 669132"/>
                    <a:gd name="connsiteY153" fmla="*/ 11906 h 809763"/>
                    <a:gd name="connsiteX154" fmla="*/ 504825 w 669132"/>
                    <a:gd name="connsiteY154" fmla="*/ 21431 h 809763"/>
                    <a:gd name="connsiteX155" fmla="*/ 516732 w 669132"/>
                    <a:gd name="connsiteY155" fmla="*/ 33338 h 809763"/>
                    <a:gd name="connsiteX156" fmla="*/ 528638 w 669132"/>
                    <a:gd name="connsiteY156" fmla="*/ 45244 h 809763"/>
                    <a:gd name="connsiteX157" fmla="*/ 521494 w 669132"/>
                    <a:gd name="connsiteY157" fmla="*/ 61913 h 809763"/>
                    <a:gd name="connsiteX158" fmla="*/ 514350 w 669132"/>
                    <a:gd name="connsiteY158" fmla="*/ 64294 h 809763"/>
                    <a:gd name="connsiteX159" fmla="*/ 511969 w 669132"/>
                    <a:gd name="connsiteY159" fmla="*/ 71438 h 809763"/>
                    <a:gd name="connsiteX160" fmla="*/ 519113 w 669132"/>
                    <a:gd name="connsiteY160" fmla="*/ 85725 h 809763"/>
                    <a:gd name="connsiteX161" fmla="*/ 526257 w 669132"/>
                    <a:gd name="connsiteY161" fmla="*/ 90488 h 809763"/>
                    <a:gd name="connsiteX162" fmla="*/ 533400 w 669132"/>
                    <a:gd name="connsiteY162" fmla="*/ 97631 h 809763"/>
                    <a:gd name="connsiteX163" fmla="*/ 538163 w 669132"/>
                    <a:gd name="connsiteY163" fmla="*/ 104775 h 809763"/>
                    <a:gd name="connsiteX164" fmla="*/ 545307 w 669132"/>
                    <a:gd name="connsiteY164" fmla="*/ 107156 h 809763"/>
                    <a:gd name="connsiteX165" fmla="*/ 552450 w 669132"/>
                    <a:gd name="connsiteY165" fmla="*/ 111919 h 809763"/>
                    <a:gd name="connsiteX166" fmla="*/ 566738 w 669132"/>
                    <a:gd name="connsiteY166" fmla="*/ 109538 h 809763"/>
                    <a:gd name="connsiteX167" fmla="*/ 590550 w 669132"/>
                    <a:gd name="connsiteY167" fmla="*/ 107156 h 809763"/>
                    <a:gd name="connsiteX168" fmla="*/ 609600 w 669132"/>
                    <a:gd name="connsiteY168" fmla="*/ 109538 h 809763"/>
                    <a:gd name="connsiteX169" fmla="*/ 626269 w 669132"/>
                    <a:gd name="connsiteY169" fmla="*/ 114300 h 809763"/>
                    <a:gd name="connsiteX170" fmla="*/ 633413 w 669132"/>
                    <a:gd name="connsiteY170" fmla="*/ 119063 h 809763"/>
                    <a:gd name="connsiteX171" fmla="*/ 652463 w 669132"/>
                    <a:gd name="connsiteY17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24980 w 669132"/>
                    <a:gd name="connsiteY83" fmla="*/ 659628 h 809763"/>
                    <a:gd name="connsiteX84" fmla="*/ 152400 w 669132"/>
                    <a:gd name="connsiteY84" fmla="*/ 638175 h 809763"/>
                    <a:gd name="connsiteX85" fmla="*/ 159544 w 669132"/>
                    <a:gd name="connsiteY85" fmla="*/ 635794 h 809763"/>
                    <a:gd name="connsiteX86" fmla="*/ 180975 w 669132"/>
                    <a:gd name="connsiteY86" fmla="*/ 621506 h 809763"/>
                    <a:gd name="connsiteX87" fmla="*/ 188119 w 669132"/>
                    <a:gd name="connsiteY87" fmla="*/ 616744 h 809763"/>
                    <a:gd name="connsiteX88" fmla="*/ 204788 w 669132"/>
                    <a:gd name="connsiteY88" fmla="*/ 600075 h 809763"/>
                    <a:gd name="connsiteX89" fmla="*/ 209550 w 669132"/>
                    <a:gd name="connsiteY89" fmla="*/ 592931 h 809763"/>
                    <a:gd name="connsiteX90" fmla="*/ 223838 w 669132"/>
                    <a:gd name="connsiteY90" fmla="*/ 588169 h 809763"/>
                    <a:gd name="connsiteX91" fmla="*/ 238125 w 669132"/>
                    <a:gd name="connsiteY91" fmla="*/ 583406 h 809763"/>
                    <a:gd name="connsiteX92" fmla="*/ 245269 w 669132"/>
                    <a:gd name="connsiteY92" fmla="*/ 578644 h 809763"/>
                    <a:gd name="connsiteX93" fmla="*/ 257175 w 669132"/>
                    <a:gd name="connsiteY93" fmla="*/ 569119 h 809763"/>
                    <a:gd name="connsiteX94" fmla="*/ 264319 w 669132"/>
                    <a:gd name="connsiteY94" fmla="*/ 564356 h 809763"/>
                    <a:gd name="connsiteX95" fmla="*/ 278607 w 669132"/>
                    <a:gd name="connsiteY95" fmla="*/ 559594 h 809763"/>
                    <a:gd name="connsiteX96" fmla="*/ 290513 w 669132"/>
                    <a:gd name="connsiteY96" fmla="*/ 550069 h 809763"/>
                    <a:gd name="connsiteX97" fmla="*/ 304800 w 669132"/>
                    <a:gd name="connsiteY97" fmla="*/ 540544 h 809763"/>
                    <a:gd name="connsiteX98" fmla="*/ 309563 w 669132"/>
                    <a:gd name="connsiteY98" fmla="*/ 533400 h 809763"/>
                    <a:gd name="connsiteX99" fmla="*/ 314325 w 669132"/>
                    <a:gd name="connsiteY99" fmla="*/ 514350 h 809763"/>
                    <a:gd name="connsiteX100" fmla="*/ 319088 w 669132"/>
                    <a:gd name="connsiteY100" fmla="*/ 469106 h 809763"/>
                    <a:gd name="connsiteX101" fmla="*/ 323850 w 669132"/>
                    <a:gd name="connsiteY101" fmla="*/ 454819 h 809763"/>
                    <a:gd name="connsiteX102" fmla="*/ 326232 w 669132"/>
                    <a:gd name="connsiteY102" fmla="*/ 447675 h 809763"/>
                    <a:gd name="connsiteX103" fmla="*/ 328613 w 669132"/>
                    <a:gd name="connsiteY103" fmla="*/ 423863 h 809763"/>
                    <a:gd name="connsiteX104" fmla="*/ 330994 w 669132"/>
                    <a:gd name="connsiteY104" fmla="*/ 416719 h 809763"/>
                    <a:gd name="connsiteX105" fmla="*/ 340519 w 669132"/>
                    <a:gd name="connsiteY105" fmla="*/ 383381 h 809763"/>
                    <a:gd name="connsiteX106" fmla="*/ 342900 w 669132"/>
                    <a:gd name="connsiteY106" fmla="*/ 347663 h 809763"/>
                    <a:gd name="connsiteX107" fmla="*/ 345282 w 669132"/>
                    <a:gd name="connsiteY107" fmla="*/ 340519 h 809763"/>
                    <a:gd name="connsiteX108" fmla="*/ 347663 w 669132"/>
                    <a:gd name="connsiteY108" fmla="*/ 323850 h 809763"/>
                    <a:gd name="connsiteX109" fmla="*/ 350044 w 669132"/>
                    <a:gd name="connsiteY109" fmla="*/ 280988 h 809763"/>
                    <a:gd name="connsiteX110" fmla="*/ 352425 w 669132"/>
                    <a:gd name="connsiteY110" fmla="*/ 261938 h 809763"/>
                    <a:gd name="connsiteX111" fmla="*/ 345282 w 669132"/>
                    <a:gd name="connsiteY111" fmla="*/ 257175 h 809763"/>
                    <a:gd name="connsiteX112" fmla="*/ 338138 w 669132"/>
                    <a:gd name="connsiteY112" fmla="*/ 259556 h 809763"/>
                    <a:gd name="connsiteX113" fmla="*/ 330994 w 669132"/>
                    <a:gd name="connsiteY113" fmla="*/ 264319 h 809763"/>
                    <a:gd name="connsiteX114" fmla="*/ 316707 w 669132"/>
                    <a:gd name="connsiteY114" fmla="*/ 269081 h 809763"/>
                    <a:gd name="connsiteX115" fmla="*/ 309563 w 669132"/>
                    <a:gd name="connsiteY115" fmla="*/ 271463 h 809763"/>
                    <a:gd name="connsiteX116" fmla="*/ 311944 w 669132"/>
                    <a:gd name="connsiteY116" fmla="*/ 264319 h 809763"/>
                    <a:gd name="connsiteX117" fmla="*/ 307182 w 669132"/>
                    <a:gd name="connsiteY117" fmla="*/ 250031 h 809763"/>
                    <a:gd name="connsiteX118" fmla="*/ 295275 w 669132"/>
                    <a:gd name="connsiteY118" fmla="*/ 228600 h 809763"/>
                    <a:gd name="connsiteX119" fmla="*/ 288132 w 669132"/>
                    <a:gd name="connsiteY119" fmla="*/ 223838 h 809763"/>
                    <a:gd name="connsiteX120" fmla="*/ 290513 w 669132"/>
                    <a:gd name="connsiteY120" fmla="*/ 216694 h 809763"/>
                    <a:gd name="connsiteX121" fmla="*/ 297657 w 669132"/>
                    <a:gd name="connsiteY121" fmla="*/ 214313 h 809763"/>
                    <a:gd name="connsiteX122" fmla="*/ 304800 w 669132"/>
                    <a:gd name="connsiteY122" fmla="*/ 209550 h 809763"/>
                    <a:gd name="connsiteX123" fmla="*/ 311944 w 669132"/>
                    <a:gd name="connsiteY123" fmla="*/ 202406 h 809763"/>
                    <a:gd name="connsiteX124" fmla="*/ 319088 w 669132"/>
                    <a:gd name="connsiteY124" fmla="*/ 200025 h 809763"/>
                    <a:gd name="connsiteX125" fmla="*/ 333375 w 669132"/>
                    <a:gd name="connsiteY125" fmla="*/ 192881 h 809763"/>
                    <a:gd name="connsiteX126" fmla="*/ 347663 w 669132"/>
                    <a:gd name="connsiteY126" fmla="*/ 190500 h 809763"/>
                    <a:gd name="connsiteX127" fmla="*/ 361950 w 669132"/>
                    <a:gd name="connsiteY127" fmla="*/ 185738 h 809763"/>
                    <a:gd name="connsiteX128" fmla="*/ 369094 w 669132"/>
                    <a:gd name="connsiteY128" fmla="*/ 180975 h 809763"/>
                    <a:gd name="connsiteX129" fmla="*/ 373857 w 669132"/>
                    <a:gd name="connsiteY129" fmla="*/ 173831 h 809763"/>
                    <a:gd name="connsiteX130" fmla="*/ 381000 w 669132"/>
                    <a:gd name="connsiteY130" fmla="*/ 171450 h 809763"/>
                    <a:gd name="connsiteX131" fmla="*/ 388144 w 669132"/>
                    <a:gd name="connsiteY131" fmla="*/ 166688 h 809763"/>
                    <a:gd name="connsiteX132" fmla="*/ 390525 w 669132"/>
                    <a:gd name="connsiteY132" fmla="*/ 159544 h 809763"/>
                    <a:gd name="connsiteX133" fmla="*/ 395288 w 669132"/>
                    <a:gd name="connsiteY133" fmla="*/ 152400 h 809763"/>
                    <a:gd name="connsiteX134" fmla="*/ 404813 w 669132"/>
                    <a:gd name="connsiteY134" fmla="*/ 130969 h 809763"/>
                    <a:gd name="connsiteX135" fmla="*/ 407194 w 669132"/>
                    <a:gd name="connsiteY135" fmla="*/ 111919 h 809763"/>
                    <a:gd name="connsiteX136" fmla="*/ 392907 w 669132"/>
                    <a:gd name="connsiteY136" fmla="*/ 107156 h 809763"/>
                    <a:gd name="connsiteX137" fmla="*/ 378619 w 669132"/>
                    <a:gd name="connsiteY137" fmla="*/ 102394 h 809763"/>
                    <a:gd name="connsiteX138" fmla="*/ 369094 w 669132"/>
                    <a:gd name="connsiteY138" fmla="*/ 100013 h 809763"/>
                    <a:gd name="connsiteX139" fmla="*/ 366713 w 669132"/>
                    <a:gd name="connsiteY139" fmla="*/ 92869 h 809763"/>
                    <a:gd name="connsiteX140" fmla="*/ 357188 w 669132"/>
                    <a:gd name="connsiteY140" fmla="*/ 83344 h 809763"/>
                    <a:gd name="connsiteX141" fmla="*/ 371475 w 669132"/>
                    <a:gd name="connsiteY141" fmla="*/ 78581 h 809763"/>
                    <a:gd name="connsiteX142" fmla="*/ 388144 w 669132"/>
                    <a:gd name="connsiteY142" fmla="*/ 71438 h 809763"/>
                    <a:gd name="connsiteX143" fmla="*/ 404813 w 669132"/>
                    <a:gd name="connsiteY143" fmla="*/ 54769 h 809763"/>
                    <a:gd name="connsiteX144" fmla="*/ 414338 w 669132"/>
                    <a:gd name="connsiteY144" fmla="*/ 40481 h 809763"/>
                    <a:gd name="connsiteX145" fmla="*/ 419100 w 669132"/>
                    <a:gd name="connsiteY145" fmla="*/ 33338 h 809763"/>
                    <a:gd name="connsiteX146" fmla="*/ 426244 w 669132"/>
                    <a:gd name="connsiteY146" fmla="*/ 30956 h 809763"/>
                    <a:gd name="connsiteX147" fmla="*/ 431007 w 669132"/>
                    <a:gd name="connsiteY147" fmla="*/ 23813 h 809763"/>
                    <a:gd name="connsiteX148" fmla="*/ 445294 w 669132"/>
                    <a:gd name="connsiteY148" fmla="*/ 14288 h 809763"/>
                    <a:gd name="connsiteX149" fmla="*/ 461963 w 669132"/>
                    <a:gd name="connsiteY149" fmla="*/ 7144 h 809763"/>
                    <a:gd name="connsiteX150" fmla="*/ 471488 w 669132"/>
                    <a:gd name="connsiteY150" fmla="*/ 0 h 809763"/>
                    <a:gd name="connsiteX151" fmla="*/ 490538 w 669132"/>
                    <a:gd name="connsiteY151" fmla="*/ 11906 h 809763"/>
                    <a:gd name="connsiteX152" fmla="*/ 504825 w 669132"/>
                    <a:gd name="connsiteY152" fmla="*/ 21431 h 809763"/>
                    <a:gd name="connsiteX153" fmla="*/ 516732 w 669132"/>
                    <a:gd name="connsiteY153" fmla="*/ 33338 h 809763"/>
                    <a:gd name="connsiteX154" fmla="*/ 528638 w 669132"/>
                    <a:gd name="connsiteY154" fmla="*/ 45244 h 809763"/>
                    <a:gd name="connsiteX155" fmla="*/ 521494 w 669132"/>
                    <a:gd name="connsiteY155" fmla="*/ 61913 h 809763"/>
                    <a:gd name="connsiteX156" fmla="*/ 514350 w 669132"/>
                    <a:gd name="connsiteY156" fmla="*/ 64294 h 809763"/>
                    <a:gd name="connsiteX157" fmla="*/ 511969 w 669132"/>
                    <a:gd name="connsiteY157" fmla="*/ 71438 h 809763"/>
                    <a:gd name="connsiteX158" fmla="*/ 519113 w 669132"/>
                    <a:gd name="connsiteY158" fmla="*/ 85725 h 809763"/>
                    <a:gd name="connsiteX159" fmla="*/ 526257 w 669132"/>
                    <a:gd name="connsiteY159" fmla="*/ 90488 h 809763"/>
                    <a:gd name="connsiteX160" fmla="*/ 533400 w 669132"/>
                    <a:gd name="connsiteY160" fmla="*/ 97631 h 809763"/>
                    <a:gd name="connsiteX161" fmla="*/ 538163 w 669132"/>
                    <a:gd name="connsiteY161" fmla="*/ 104775 h 809763"/>
                    <a:gd name="connsiteX162" fmla="*/ 545307 w 669132"/>
                    <a:gd name="connsiteY162" fmla="*/ 107156 h 809763"/>
                    <a:gd name="connsiteX163" fmla="*/ 552450 w 669132"/>
                    <a:gd name="connsiteY163" fmla="*/ 111919 h 809763"/>
                    <a:gd name="connsiteX164" fmla="*/ 566738 w 669132"/>
                    <a:gd name="connsiteY164" fmla="*/ 109538 h 809763"/>
                    <a:gd name="connsiteX165" fmla="*/ 590550 w 669132"/>
                    <a:gd name="connsiteY165" fmla="*/ 107156 h 809763"/>
                    <a:gd name="connsiteX166" fmla="*/ 609600 w 669132"/>
                    <a:gd name="connsiteY166" fmla="*/ 109538 h 809763"/>
                    <a:gd name="connsiteX167" fmla="*/ 626269 w 669132"/>
                    <a:gd name="connsiteY167" fmla="*/ 114300 h 809763"/>
                    <a:gd name="connsiteX168" fmla="*/ 633413 w 669132"/>
                    <a:gd name="connsiteY168" fmla="*/ 119063 h 809763"/>
                    <a:gd name="connsiteX169" fmla="*/ 652463 w 669132"/>
                    <a:gd name="connsiteY16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24980 w 669132"/>
                    <a:gd name="connsiteY82" fmla="*/ 659628 h 809763"/>
                    <a:gd name="connsiteX83" fmla="*/ 152400 w 669132"/>
                    <a:gd name="connsiteY83" fmla="*/ 638175 h 809763"/>
                    <a:gd name="connsiteX84" fmla="*/ 159544 w 669132"/>
                    <a:gd name="connsiteY84" fmla="*/ 635794 h 809763"/>
                    <a:gd name="connsiteX85" fmla="*/ 180975 w 669132"/>
                    <a:gd name="connsiteY85" fmla="*/ 621506 h 809763"/>
                    <a:gd name="connsiteX86" fmla="*/ 188119 w 669132"/>
                    <a:gd name="connsiteY86" fmla="*/ 616744 h 809763"/>
                    <a:gd name="connsiteX87" fmla="*/ 204788 w 669132"/>
                    <a:gd name="connsiteY87" fmla="*/ 600075 h 809763"/>
                    <a:gd name="connsiteX88" fmla="*/ 209550 w 669132"/>
                    <a:gd name="connsiteY88" fmla="*/ 592931 h 809763"/>
                    <a:gd name="connsiteX89" fmla="*/ 223838 w 669132"/>
                    <a:gd name="connsiteY89" fmla="*/ 588169 h 809763"/>
                    <a:gd name="connsiteX90" fmla="*/ 238125 w 669132"/>
                    <a:gd name="connsiteY90" fmla="*/ 583406 h 809763"/>
                    <a:gd name="connsiteX91" fmla="*/ 245269 w 669132"/>
                    <a:gd name="connsiteY91" fmla="*/ 578644 h 809763"/>
                    <a:gd name="connsiteX92" fmla="*/ 257175 w 669132"/>
                    <a:gd name="connsiteY92" fmla="*/ 569119 h 809763"/>
                    <a:gd name="connsiteX93" fmla="*/ 264319 w 669132"/>
                    <a:gd name="connsiteY93" fmla="*/ 564356 h 809763"/>
                    <a:gd name="connsiteX94" fmla="*/ 278607 w 669132"/>
                    <a:gd name="connsiteY94" fmla="*/ 559594 h 809763"/>
                    <a:gd name="connsiteX95" fmla="*/ 290513 w 669132"/>
                    <a:gd name="connsiteY95" fmla="*/ 550069 h 809763"/>
                    <a:gd name="connsiteX96" fmla="*/ 304800 w 669132"/>
                    <a:gd name="connsiteY96" fmla="*/ 540544 h 809763"/>
                    <a:gd name="connsiteX97" fmla="*/ 309563 w 669132"/>
                    <a:gd name="connsiteY97" fmla="*/ 533400 h 809763"/>
                    <a:gd name="connsiteX98" fmla="*/ 314325 w 669132"/>
                    <a:gd name="connsiteY98" fmla="*/ 514350 h 809763"/>
                    <a:gd name="connsiteX99" fmla="*/ 319088 w 669132"/>
                    <a:gd name="connsiteY99" fmla="*/ 469106 h 809763"/>
                    <a:gd name="connsiteX100" fmla="*/ 323850 w 669132"/>
                    <a:gd name="connsiteY100" fmla="*/ 454819 h 809763"/>
                    <a:gd name="connsiteX101" fmla="*/ 326232 w 669132"/>
                    <a:gd name="connsiteY101" fmla="*/ 447675 h 809763"/>
                    <a:gd name="connsiteX102" fmla="*/ 328613 w 669132"/>
                    <a:gd name="connsiteY102" fmla="*/ 423863 h 809763"/>
                    <a:gd name="connsiteX103" fmla="*/ 330994 w 669132"/>
                    <a:gd name="connsiteY103" fmla="*/ 416719 h 809763"/>
                    <a:gd name="connsiteX104" fmla="*/ 340519 w 669132"/>
                    <a:gd name="connsiteY104" fmla="*/ 383381 h 809763"/>
                    <a:gd name="connsiteX105" fmla="*/ 342900 w 669132"/>
                    <a:gd name="connsiteY105" fmla="*/ 347663 h 809763"/>
                    <a:gd name="connsiteX106" fmla="*/ 345282 w 669132"/>
                    <a:gd name="connsiteY106" fmla="*/ 340519 h 809763"/>
                    <a:gd name="connsiteX107" fmla="*/ 347663 w 669132"/>
                    <a:gd name="connsiteY107" fmla="*/ 323850 h 809763"/>
                    <a:gd name="connsiteX108" fmla="*/ 350044 w 669132"/>
                    <a:gd name="connsiteY108" fmla="*/ 280988 h 809763"/>
                    <a:gd name="connsiteX109" fmla="*/ 352425 w 669132"/>
                    <a:gd name="connsiteY109" fmla="*/ 261938 h 809763"/>
                    <a:gd name="connsiteX110" fmla="*/ 345282 w 669132"/>
                    <a:gd name="connsiteY110" fmla="*/ 257175 h 809763"/>
                    <a:gd name="connsiteX111" fmla="*/ 338138 w 669132"/>
                    <a:gd name="connsiteY111" fmla="*/ 259556 h 809763"/>
                    <a:gd name="connsiteX112" fmla="*/ 330994 w 669132"/>
                    <a:gd name="connsiteY112" fmla="*/ 264319 h 809763"/>
                    <a:gd name="connsiteX113" fmla="*/ 316707 w 669132"/>
                    <a:gd name="connsiteY113" fmla="*/ 269081 h 809763"/>
                    <a:gd name="connsiteX114" fmla="*/ 309563 w 669132"/>
                    <a:gd name="connsiteY114" fmla="*/ 271463 h 809763"/>
                    <a:gd name="connsiteX115" fmla="*/ 311944 w 669132"/>
                    <a:gd name="connsiteY115" fmla="*/ 264319 h 809763"/>
                    <a:gd name="connsiteX116" fmla="*/ 307182 w 669132"/>
                    <a:gd name="connsiteY116" fmla="*/ 250031 h 809763"/>
                    <a:gd name="connsiteX117" fmla="*/ 295275 w 669132"/>
                    <a:gd name="connsiteY117" fmla="*/ 228600 h 809763"/>
                    <a:gd name="connsiteX118" fmla="*/ 288132 w 669132"/>
                    <a:gd name="connsiteY118" fmla="*/ 223838 h 809763"/>
                    <a:gd name="connsiteX119" fmla="*/ 290513 w 669132"/>
                    <a:gd name="connsiteY119" fmla="*/ 216694 h 809763"/>
                    <a:gd name="connsiteX120" fmla="*/ 297657 w 669132"/>
                    <a:gd name="connsiteY120" fmla="*/ 214313 h 809763"/>
                    <a:gd name="connsiteX121" fmla="*/ 304800 w 669132"/>
                    <a:gd name="connsiteY121" fmla="*/ 209550 h 809763"/>
                    <a:gd name="connsiteX122" fmla="*/ 311944 w 669132"/>
                    <a:gd name="connsiteY122" fmla="*/ 202406 h 809763"/>
                    <a:gd name="connsiteX123" fmla="*/ 319088 w 669132"/>
                    <a:gd name="connsiteY123" fmla="*/ 200025 h 809763"/>
                    <a:gd name="connsiteX124" fmla="*/ 333375 w 669132"/>
                    <a:gd name="connsiteY124" fmla="*/ 192881 h 809763"/>
                    <a:gd name="connsiteX125" fmla="*/ 347663 w 669132"/>
                    <a:gd name="connsiteY125" fmla="*/ 190500 h 809763"/>
                    <a:gd name="connsiteX126" fmla="*/ 361950 w 669132"/>
                    <a:gd name="connsiteY126" fmla="*/ 185738 h 809763"/>
                    <a:gd name="connsiteX127" fmla="*/ 369094 w 669132"/>
                    <a:gd name="connsiteY127" fmla="*/ 180975 h 809763"/>
                    <a:gd name="connsiteX128" fmla="*/ 373857 w 669132"/>
                    <a:gd name="connsiteY128" fmla="*/ 173831 h 809763"/>
                    <a:gd name="connsiteX129" fmla="*/ 381000 w 669132"/>
                    <a:gd name="connsiteY129" fmla="*/ 171450 h 809763"/>
                    <a:gd name="connsiteX130" fmla="*/ 388144 w 669132"/>
                    <a:gd name="connsiteY130" fmla="*/ 166688 h 809763"/>
                    <a:gd name="connsiteX131" fmla="*/ 390525 w 669132"/>
                    <a:gd name="connsiteY131" fmla="*/ 159544 h 809763"/>
                    <a:gd name="connsiteX132" fmla="*/ 395288 w 669132"/>
                    <a:gd name="connsiteY132" fmla="*/ 152400 h 809763"/>
                    <a:gd name="connsiteX133" fmla="*/ 404813 w 669132"/>
                    <a:gd name="connsiteY133" fmla="*/ 130969 h 809763"/>
                    <a:gd name="connsiteX134" fmla="*/ 407194 w 669132"/>
                    <a:gd name="connsiteY134" fmla="*/ 111919 h 809763"/>
                    <a:gd name="connsiteX135" fmla="*/ 392907 w 669132"/>
                    <a:gd name="connsiteY135" fmla="*/ 107156 h 809763"/>
                    <a:gd name="connsiteX136" fmla="*/ 378619 w 669132"/>
                    <a:gd name="connsiteY136" fmla="*/ 102394 h 809763"/>
                    <a:gd name="connsiteX137" fmla="*/ 369094 w 669132"/>
                    <a:gd name="connsiteY137" fmla="*/ 100013 h 809763"/>
                    <a:gd name="connsiteX138" fmla="*/ 366713 w 669132"/>
                    <a:gd name="connsiteY138" fmla="*/ 92869 h 809763"/>
                    <a:gd name="connsiteX139" fmla="*/ 357188 w 669132"/>
                    <a:gd name="connsiteY139" fmla="*/ 83344 h 809763"/>
                    <a:gd name="connsiteX140" fmla="*/ 371475 w 669132"/>
                    <a:gd name="connsiteY140" fmla="*/ 78581 h 809763"/>
                    <a:gd name="connsiteX141" fmla="*/ 388144 w 669132"/>
                    <a:gd name="connsiteY141" fmla="*/ 71438 h 809763"/>
                    <a:gd name="connsiteX142" fmla="*/ 404813 w 669132"/>
                    <a:gd name="connsiteY142" fmla="*/ 54769 h 809763"/>
                    <a:gd name="connsiteX143" fmla="*/ 414338 w 669132"/>
                    <a:gd name="connsiteY143" fmla="*/ 40481 h 809763"/>
                    <a:gd name="connsiteX144" fmla="*/ 419100 w 669132"/>
                    <a:gd name="connsiteY144" fmla="*/ 33338 h 809763"/>
                    <a:gd name="connsiteX145" fmla="*/ 426244 w 669132"/>
                    <a:gd name="connsiteY145" fmla="*/ 30956 h 809763"/>
                    <a:gd name="connsiteX146" fmla="*/ 431007 w 669132"/>
                    <a:gd name="connsiteY146" fmla="*/ 23813 h 809763"/>
                    <a:gd name="connsiteX147" fmla="*/ 445294 w 669132"/>
                    <a:gd name="connsiteY147" fmla="*/ 14288 h 809763"/>
                    <a:gd name="connsiteX148" fmla="*/ 461963 w 669132"/>
                    <a:gd name="connsiteY148" fmla="*/ 7144 h 809763"/>
                    <a:gd name="connsiteX149" fmla="*/ 471488 w 669132"/>
                    <a:gd name="connsiteY149" fmla="*/ 0 h 809763"/>
                    <a:gd name="connsiteX150" fmla="*/ 490538 w 669132"/>
                    <a:gd name="connsiteY150" fmla="*/ 11906 h 809763"/>
                    <a:gd name="connsiteX151" fmla="*/ 504825 w 669132"/>
                    <a:gd name="connsiteY151" fmla="*/ 21431 h 809763"/>
                    <a:gd name="connsiteX152" fmla="*/ 516732 w 669132"/>
                    <a:gd name="connsiteY152" fmla="*/ 33338 h 809763"/>
                    <a:gd name="connsiteX153" fmla="*/ 528638 w 669132"/>
                    <a:gd name="connsiteY153" fmla="*/ 45244 h 809763"/>
                    <a:gd name="connsiteX154" fmla="*/ 521494 w 669132"/>
                    <a:gd name="connsiteY154" fmla="*/ 61913 h 809763"/>
                    <a:gd name="connsiteX155" fmla="*/ 514350 w 669132"/>
                    <a:gd name="connsiteY155" fmla="*/ 64294 h 809763"/>
                    <a:gd name="connsiteX156" fmla="*/ 511969 w 669132"/>
                    <a:gd name="connsiteY156" fmla="*/ 71438 h 809763"/>
                    <a:gd name="connsiteX157" fmla="*/ 519113 w 669132"/>
                    <a:gd name="connsiteY157" fmla="*/ 85725 h 809763"/>
                    <a:gd name="connsiteX158" fmla="*/ 526257 w 669132"/>
                    <a:gd name="connsiteY158" fmla="*/ 90488 h 809763"/>
                    <a:gd name="connsiteX159" fmla="*/ 533400 w 669132"/>
                    <a:gd name="connsiteY159" fmla="*/ 97631 h 809763"/>
                    <a:gd name="connsiteX160" fmla="*/ 538163 w 669132"/>
                    <a:gd name="connsiteY160" fmla="*/ 104775 h 809763"/>
                    <a:gd name="connsiteX161" fmla="*/ 545307 w 669132"/>
                    <a:gd name="connsiteY161" fmla="*/ 107156 h 809763"/>
                    <a:gd name="connsiteX162" fmla="*/ 552450 w 669132"/>
                    <a:gd name="connsiteY162" fmla="*/ 111919 h 809763"/>
                    <a:gd name="connsiteX163" fmla="*/ 566738 w 669132"/>
                    <a:gd name="connsiteY163" fmla="*/ 109538 h 809763"/>
                    <a:gd name="connsiteX164" fmla="*/ 590550 w 669132"/>
                    <a:gd name="connsiteY164" fmla="*/ 107156 h 809763"/>
                    <a:gd name="connsiteX165" fmla="*/ 609600 w 669132"/>
                    <a:gd name="connsiteY165" fmla="*/ 109538 h 809763"/>
                    <a:gd name="connsiteX166" fmla="*/ 626269 w 669132"/>
                    <a:gd name="connsiteY166" fmla="*/ 114300 h 809763"/>
                    <a:gd name="connsiteX167" fmla="*/ 633413 w 669132"/>
                    <a:gd name="connsiteY167" fmla="*/ 119063 h 809763"/>
                    <a:gd name="connsiteX168" fmla="*/ 652463 w 669132"/>
                    <a:gd name="connsiteY16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20675 w 669132"/>
                    <a:gd name="connsiteY96" fmla="*/ 520321 h 809763"/>
                    <a:gd name="connsiteX97" fmla="*/ 319088 w 669132"/>
                    <a:gd name="connsiteY97" fmla="*/ 469106 h 809763"/>
                    <a:gd name="connsiteX98" fmla="*/ 323850 w 669132"/>
                    <a:gd name="connsiteY98" fmla="*/ 454819 h 809763"/>
                    <a:gd name="connsiteX99" fmla="*/ 326232 w 669132"/>
                    <a:gd name="connsiteY99" fmla="*/ 447675 h 809763"/>
                    <a:gd name="connsiteX100" fmla="*/ 328613 w 669132"/>
                    <a:gd name="connsiteY100" fmla="*/ 423863 h 809763"/>
                    <a:gd name="connsiteX101" fmla="*/ 330994 w 669132"/>
                    <a:gd name="connsiteY101" fmla="*/ 416719 h 809763"/>
                    <a:gd name="connsiteX102" fmla="*/ 340519 w 669132"/>
                    <a:gd name="connsiteY102" fmla="*/ 383381 h 809763"/>
                    <a:gd name="connsiteX103" fmla="*/ 342900 w 669132"/>
                    <a:gd name="connsiteY103" fmla="*/ 347663 h 809763"/>
                    <a:gd name="connsiteX104" fmla="*/ 345282 w 669132"/>
                    <a:gd name="connsiteY104" fmla="*/ 340519 h 809763"/>
                    <a:gd name="connsiteX105" fmla="*/ 347663 w 669132"/>
                    <a:gd name="connsiteY105" fmla="*/ 323850 h 809763"/>
                    <a:gd name="connsiteX106" fmla="*/ 350044 w 669132"/>
                    <a:gd name="connsiteY106" fmla="*/ 280988 h 809763"/>
                    <a:gd name="connsiteX107" fmla="*/ 352425 w 669132"/>
                    <a:gd name="connsiteY107" fmla="*/ 261938 h 809763"/>
                    <a:gd name="connsiteX108" fmla="*/ 345282 w 669132"/>
                    <a:gd name="connsiteY108" fmla="*/ 257175 h 809763"/>
                    <a:gd name="connsiteX109" fmla="*/ 338138 w 669132"/>
                    <a:gd name="connsiteY109" fmla="*/ 259556 h 809763"/>
                    <a:gd name="connsiteX110" fmla="*/ 330994 w 669132"/>
                    <a:gd name="connsiteY110" fmla="*/ 264319 h 809763"/>
                    <a:gd name="connsiteX111" fmla="*/ 316707 w 669132"/>
                    <a:gd name="connsiteY111" fmla="*/ 269081 h 809763"/>
                    <a:gd name="connsiteX112" fmla="*/ 309563 w 669132"/>
                    <a:gd name="connsiteY112" fmla="*/ 271463 h 809763"/>
                    <a:gd name="connsiteX113" fmla="*/ 311944 w 669132"/>
                    <a:gd name="connsiteY113" fmla="*/ 264319 h 809763"/>
                    <a:gd name="connsiteX114" fmla="*/ 307182 w 669132"/>
                    <a:gd name="connsiteY114" fmla="*/ 250031 h 809763"/>
                    <a:gd name="connsiteX115" fmla="*/ 295275 w 669132"/>
                    <a:gd name="connsiteY115" fmla="*/ 228600 h 809763"/>
                    <a:gd name="connsiteX116" fmla="*/ 288132 w 669132"/>
                    <a:gd name="connsiteY116" fmla="*/ 223838 h 809763"/>
                    <a:gd name="connsiteX117" fmla="*/ 290513 w 669132"/>
                    <a:gd name="connsiteY117" fmla="*/ 216694 h 809763"/>
                    <a:gd name="connsiteX118" fmla="*/ 297657 w 669132"/>
                    <a:gd name="connsiteY118" fmla="*/ 214313 h 809763"/>
                    <a:gd name="connsiteX119" fmla="*/ 304800 w 669132"/>
                    <a:gd name="connsiteY119" fmla="*/ 209550 h 809763"/>
                    <a:gd name="connsiteX120" fmla="*/ 311944 w 669132"/>
                    <a:gd name="connsiteY120" fmla="*/ 202406 h 809763"/>
                    <a:gd name="connsiteX121" fmla="*/ 319088 w 669132"/>
                    <a:gd name="connsiteY121" fmla="*/ 200025 h 809763"/>
                    <a:gd name="connsiteX122" fmla="*/ 333375 w 669132"/>
                    <a:gd name="connsiteY122" fmla="*/ 192881 h 809763"/>
                    <a:gd name="connsiteX123" fmla="*/ 347663 w 669132"/>
                    <a:gd name="connsiteY123" fmla="*/ 190500 h 809763"/>
                    <a:gd name="connsiteX124" fmla="*/ 361950 w 669132"/>
                    <a:gd name="connsiteY124" fmla="*/ 185738 h 809763"/>
                    <a:gd name="connsiteX125" fmla="*/ 369094 w 669132"/>
                    <a:gd name="connsiteY125" fmla="*/ 180975 h 809763"/>
                    <a:gd name="connsiteX126" fmla="*/ 373857 w 669132"/>
                    <a:gd name="connsiteY126" fmla="*/ 173831 h 809763"/>
                    <a:gd name="connsiteX127" fmla="*/ 381000 w 669132"/>
                    <a:gd name="connsiteY127" fmla="*/ 171450 h 809763"/>
                    <a:gd name="connsiteX128" fmla="*/ 388144 w 669132"/>
                    <a:gd name="connsiteY128" fmla="*/ 166688 h 809763"/>
                    <a:gd name="connsiteX129" fmla="*/ 390525 w 669132"/>
                    <a:gd name="connsiteY129" fmla="*/ 159544 h 809763"/>
                    <a:gd name="connsiteX130" fmla="*/ 395288 w 669132"/>
                    <a:gd name="connsiteY130" fmla="*/ 152400 h 809763"/>
                    <a:gd name="connsiteX131" fmla="*/ 404813 w 669132"/>
                    <a:gd name="connsiteY131" fmla="*/ 130969 h 809763"/>
                    <a:gd name="connsiteX132" fmla="*/ 407194 w 669132"/>
                    <a:gd name="connsiteY132" fmla="*/ 111919 h 809763"/>
                    <a:gd name="connsiteX133" fmla="*/ 392907 w 669132"/>
                    <a:gd name="connsiteY133" fmla="*/ 107156 h 809763"/>
                    <a:gd name="connsiteX134" fmla="*/ 378619 w 669132"/>
                    <a:gd name="connsiteY134" fmla="*/ 102394 h 809763"/>
                    <a:gd name="connsiteX135" fmla="*/ 369094 w 669132"/>
                    <a:gd name="connsiteY135" fmla="*/ 100013 h 809763"/>
                    <a:gd name="connsiteX136" fmla="*/ 366713 w 669132"/>
                    <a:gd name="connsiteY136" fmla="*/ 92869 h 809763"/>
                    <a:gd name="connsiteX137" fmla="*/ 357188 w 669132"/>
                    <a:gd name="connsiteY137" fmla="*/ 83344 h 809763"/>
                    <a:gd name="connsiteX138" fmla="*/ 371475 w 669132"/>
                    <a:gd name="connsiteY138" fmla="*/ 78581 h 809763"/>
                    <a:gd name="connsiteX139" fmla="*/ 388144 w 669132"/>
                    <a:gd name="connsiteY139" fmla="*/ 71438 h 809763"/>
                    <a:gd name="connsiteX140" fmla="*/ 404813 w 669132"/>
                    <a:gd name="connsiteY140" fmla="*/ 54769 h 809763"/>
                    <a:gd name="connsiteX141" fmla="*/ 414338 w 669132"/>
                    <a:gd name="connsiteY141" fmla="*/ 40481 h 809763"/>
                    <a:gd name="connsiteX142" fmla="*/ 419100 w 669132"/>
                    <a:gd name="connsiteY142" fmla="*/ 33338 h 809763"/>
                    <a:gd name="connsiteX143" fmla="*/ 426244 w 669132"/>
                    <a:gd name="connsiteY143" fmla="*/ 30956 h 809763"/>
                    <a:gd name="connsiteX144" fmla="*/ 431007 w 669132"/>
                    <a:gd name="connsiteY144" fmla="*/ 23813 h 809763"/>
                    <a:gd name="connsiteX145" fmla="*/ 445294 w 669132"/>
                    <a:gd name="connsiteY145" fmla="*/ 14288 h 809763"/>
                    <a:gd name="connsiteX146" fmla="*/ 461963 w 669132"/>
                    <a:gd name="connsiteY146" fmla="*/ 7144 h 809763"/>
                    <a:gd name="connsiteX147" fmla="*/ 471488 w 669132"/>
                    <a:gd name="connsiteY147" fmla="*/ 0 h 809763"/>
                    <a:gd name="connsiteX148" fmla="*/ 490538 w 669132"/>
                    <a:gd name="connsiteY148" fmla="*/ 11906 h 809763"/>
                    <a:gd name="connsiteX149" fmla="*/ 504825 w 669132"/>
                    <a:gd name="connsiteY149" fmla="*/ 21431 h 809763"/>
                    <a:gd name="connsiteX150" fmla="*/ 516732 w 669132"/>
                    <a:gd name="connsiteY150" fmla="*/ 33338 h 809763"/>
                    <a:gd name="connsiteX151" fmla="*/ 528638 w 669132"/>
                    <a:gd name="connsiteY151" fmla="*/ 45244 h 809763"/>
                    <a:gd name="connsiteX152" fmla="*/ 521494 w 669132"/>
                    <a:gd name="connsiteY152" fmla="*/ 61913 h 809763"/>
                    <a:gd name="connsiteX153" fmla="*/ 514350 w 669132"/>
                    <a:gd name="connsiteY153" fmla="*/ 64294 h 809763"/>
                    <a:gd name="connsiteX154" fmla="*/ 511969 w 669132"/>
                    <a:gd name="connsiteY154" fmla="*/ 71438 h 809763"/>
                    <a:gd name="connsiteX155" fmla="*/ 519113 w 669132"/>
                    <a:gd name="connsiteY155" fmla="*/ 85725 h 809763"/>
                    <a:gd name="connsiteX156" fmla="*/ 526257 w 669132"/>
                    <a:gd name="connsiteY156" fmla="*/ 90488 h 809763"/>
                    <a:gd name="connsiteX157" fmla="*/ 533400 w 669132"/>
                    <a:gd name="connsiteY157" fmla="*/ 97631 h 809763"/>
                    <a:gd name="connsiteX158" fmla="*/ 538163 w 669132"/>
                    <a:gd name="connsiteY158" fmla="*/ 104775 h 809763"/>
                    <a:gd name="connsiteX159" fmla="*/ 545307 w 669132"/>
                    <a:gd name="connsiteY159" fmla="*/ 107156 h 809763"/>
                    <a:gd name="connsiteX160" fmla="*/ 552450 w 669132"/>
                    <a:gd name="connsiteY160" fmla="*/ 111919 h 809763"/>
                    <a:gd name="connsiteX161" fmla="*/ 566738 w 669132"/>
                    <a:gd name="connsiteY161" fmla="*/ 109538 h 809763"/>
                    <a:gd name="connsiteX162" fmla="*/ 590550 w 669132"/>
                    <a:gd name="connsiteY162" fmla="*/ 107156 h 809763"/>
                    <a:gd name="connsiteX163" fmla="*/ 609600 w 669132"/>
                    <a:gd name="connsiteY163" fmla="*/ 109538 h 809763"/>
                    <a:gd name="connsiteX164" fmla="*/ 626269 w 669132"/>
                    <a:gd name="connsiteY164" fmla="*/ 114300 h 809763"/>
                    <a:gd name="connsiteX165" fmla="*/ 633413 w 669132"/>
                    <a:gd name="connsiteY165" fmla="*/ 119063 h 809763"/>
                    <a:gd name="connsiteX166" fmla="*/ 652463 w 669132"/>
                    <a:gd name="connsiteY16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20675 w 669132"/>
                    <a:gd name="connsiteY95" fmla="*/ 520321 h 809763"/>
                    <a:gd name="connsiteX96" fmla="*/ 319088 w 669132"/>
                    <a:gd name="connsiteY96" fmla="*/ 469106 h 809763"/>
                    <a:gd name="connsiteX97" fmla="*/ 323850 w 669132"/>
                    <a:gd name="connsiteY97" fmla="*/ 454819 h 809763"/>
                    <a:gd name="connsiteX98" fmla="*/ 326232 w 669132"/>
                    <a:gd name="connsiteY98" fmla="*/ 447675 h 809763"/>
                    <a:gd name="connsiteX99" fmla="*/ 328613 w 669132"/>
                    <a:gd name="connsiteY99" fmla="*/ 423863 h 809763"/>
                    <a:gd name="connsiteX100" fmla="*/ 330994 w 669132"/>
                    <a:gd name="connsiteY100" fmla="*/ 416719 h 809763"/>
                    <a:gd name="connsiteX101" fmla="*/ 340519 w 669132"/>
                    <a:gd name="connsiteY101" fmla="*/ 383381 h 809763"/>
                    <a:gd name="connsiteX102" fmla="*/ 342900 w 669132"/>
                    <a:gd name="connsiteY102" fmla="*/ 347663 h 809763"/>
                    <a:gd name="connsiteX103" fmla="*/ 345282 w 669132"/>
                    <a:gd name="connsiteY103" fmla="*/ 340519 h 809763"/>
                    <a:gd name="connsiteX104" fmla="*/ 347663 w 669132"/>
                    <a:gd name="connsiteY104" fmla="*/ 323850 h 809763"/>
                    <a:gd name="connsiteX105" fmla="*/ 350044 w 669132"/>
                    <a:gd name="connsiteY105" fmla="*/ 280988 h 809763"/>
                    <a:gd name="connsiteX106" fmla="*/ 352425 w 669132"/>
                    <a:gd name="connsiteY106" fmla="*/ 261938 h 809763"/>
                    <a:gd name="connsiteX107" fmla="*/ 345282 w 669132"/>
                    <a:gd name="connsiteY107" fmla="*/ 257175 h 809763"/>
                    <a:gd name="connsiteX108" fmla="*/ 338138 w 669132"/>
                    <a:gd name="connsiteY108" fmla="*/ 259556 h 809763"/>
                    <a:gd name="connsiteX109" fmla="*/ 330994 w 669132"/>
                    <a:gd name="connsiteY109" fmla="*/ 264319 h 809763"/>
                    <a:gd name="connsiteX110" fmla="*/ 316707 w 669132"/>
                    <a:gd name="connsiteY110" fmla="*/ 269081 h 809763"/>
                    <a:gd name="connsiteX111" fmla="*/ 309563 w 669132"/>
                    <a:gd name="connsiteY111" fmla="*/ 271463 h 809763"/>
                    <a:gd name="connsiteX112" fmla="*/ 311944 w 669132"/>
                    <a:gd name="connsiteY112" fmla="*/ 264319 h 809763"/>
                    <a:gd name="connsiteX113" fmla="*/ 307182 w 669132"/>
                    <a:gd name="connsiteY113" fmla="*/ 250031 h 809763"/>
                    <a:gd name="connsiteX114" fmla="*/ 295275 w 669132"/>
                    <a:gd name="connsiteY114" fmla="*/ 228600 h 809763"/>
                    <a:gd name="connsiteX115" fmla="*/ 288132 w 669132"/>
                    <a:gd name="connsiteY115" fmla="*/ 223838 h 809763"/>
                    <a:gd name="connsiteX116" fmla="*/ 290513 w 669132"/>
                    <a:gd name="connsiteY116" fmla="*/ 216694 h 809763"/>
                    <a:gd name="connsiteX117" fmla="*/ 297657 w 669132"/>
                    <a:gd name="connsiteY117" fmla="*/ 214313 h 809763"/>
                    <a:gd name="connsiteX118" fmla="*/ 304800 w 669132"/>
                    <a:gd name="connsiteY118" fmla="*/ 209550 h 809763"/>
                    <a:gd name="connsiteX119" fmla="*/ 311944 w 669132"/>
                    <a:gd name="connsiteY119" fmla="*/ 202406 h 809763"/>
                    <a:gd name="connsiteX120" fmla="*/ 319088 w 669132"/>
                    <a:gd name="connsiteY120" fmla="*/ 200025 h 809763"/>
                    <a:gd name="connsiteX121" fmla="*/ 333375 w 669132"/>
                    <a:gd name="connsiteY121" fmla="*/ 192881 h 809763"/>
                    <a:gd name="connsiteX122" fmla="*/ 347663 w 669132"/>
                    <a:gd name="connsiteY122" fmla="*/ 190500 h 809763"/>
                    <a:gd name="connsiteX123" fmla="*/ 361950 w 669132"/>
                    <a:gd name="connsiteY123" fmla="*/ 185738 h 809763"/>
                    <a:gd name="connsiteX124" fmla="*/ 369094 w 669132"/>
                    <a:gd name="connsiteY124" fmla="*/ 180975 h 809763"/>
                    <a:gd name="connsiteX125" fmla="*/ 373857 w 669132"/>
                    <a:gd name="connsiteY125" fmla="*/ 173831 h 809763"/>
                    <a:gd name="connsiteX126" fmla="*/ 381000 w 669132"/>
                    <a:gd name="connsiteY126" fmla="*/ 171450 h 809763"/>
                    <a:gd name="connsiteX127" fmla="*/ 388144 w 669132"/>
                    <a:gd name="connsiteY127" fmla="*/ 166688 h 809763"/>
                    <a:gd name="connsiteX128" fmla="*/ 390525 w 669132"/>
                    <a:gd name="connsiteY128" fmla="*/ 159544 h 809763"/>
                    <a:gd name="connsiteX129" fmla="*/ 395288 w 669132"/>
                    <a:gd name="connsiteY129" fmla="*/ 152400 h 809763"/>
                    <a:gd name="connsiteX130" fmla="*/ 404813 w 669132"/>
                    <a:gd name="connsiteY130" fmla="*/ 130969 h 809763"/>
                    <a:gd name="connsiteX131" fmla="*/ 407194 w 669132"/>
                    <a:gd name="connsiteY131" fmla="*/ 111919 h 809763"/>
                    <a:gd name="connsiteX132" fmla="*/ 392907 w 669132"/>
                    <a:gd name="connsiteY132" fmla="*/ 107156 h 809763"/>
                    <a:gd name="connsiteX133" fmla="*/ 378619 w 669132"/>
                    <a:gd name="connsiteY133" fmla="*/ 102394 h 809763"/>
                    <a:gd name="connsiteX134" fmla="*/ 369094 w 669132"/>
                    <a:gd name="connsiteY134" fmla="*/ 100013 h 809763"/>
                    <a:gd name="connsiteX135" fmla="*/ 366713 w 669132"/>
                    <a:gd name="connsiteY135" fmla="*/ 92869 h 809763"/>
                    <a:gd name="connsiteX136" fmla="*/ 357188 w 669132"/>
                    <a:gd name="connsiteY136" fmla="*/ 83344 h 809763"/>
                    <a:gd name="connsiteX137" fmla="*/ 371475 w 669132"/>
                    <a:gd name="connsiteY137" fmla="*/ 78581 h 809763"/>
                    <a:gd name="connsiteX138" fmla="*/ 388144 w 669132"/>
                    <a:gd name="connsiteY138" fmla="*/ 71438 h 809763"/>
                    <a:gd name="connsiteX139" fmla="*/ 404813 w 669132"/>
                    <a:gd name="connsiteY139" fmla="*/ 54769 h 809763"/>
                    <a:gd name="connsiteX140" fmla="*/ 414338 w 669132"/>
                    <a:gd name="connsiteY140" fmla="*/ 40481 h 809763"/>
                    <a:gd name="connsiteX141" fmla="*/ 419100 w 669132"/>
                    <a:gd name="connsiteY141" fmla="*/ 33338 h 809763"/>
                    <a:gd name="connsiteX142" fmla="*/ 426244 w 669132"/>
                    <a:gd name="connsiteY142" fmla="*/ 30956 h 809763"/>
                    <a:gd name="connsiteX143" fmla="*/ 431007 w 669132"/>
                    <a:gd name="connsiteY143" fmla="*/ 23813 h 809763"/>
                    <a:gd name="connsiteX144" fmla="*/ 445294 w 669132"/>
                    <a:gd name="connsiteY144" fmla="*/ 14288 h 809763"/>
                    <a:gd name="connsiteX145" fmla="*/ 461963 w 669132"/>
                    <a:gd name="connsiteY145" fmla="*/ 7144 h 809763"/>
                    <a:gd name="connsiteX146" fmla="*/ 471488 w 669132"/>
                    <a:gd name="connsiteY146" fmla="*/ 0 h 809763"/>
                    <a:gd name="connsiteX147" fmla="*/ 490538 w 669132"/>
                    <a:gd name="connsiteY147" fmla="*/ 11906 h 809763"/>
                    <a:gd name="connsiteX148" fmla="*/ 504825 w 669132"/>
                    <a:gd name="connsiteY148" fmla="*/ 21431 h 809763"/>
                    <a:gd name="connsiteX149" fmla="*/ 516732 w 669132"/>
                    <a:gd name="connsiteY149" fmla="*/ 33338 h 809763"/>
                    <a:gd name="connsiteX150" fmla="*/ 528638 w 669132"/>
                    <a:gd name="connsiteY150" fmla="*/ 45244 h 809763"/>
                    <a:gd name="connsiteX151" fmla="*/ 521494 w 669132"/>
                    <a:gd name="connsiteY151" fmla="*/ 61913 h 809763"/>
                    <a:gd name="connsiteX152" fmla="*/ 514350 w 669132"/>
                    <a:gd name="connsiteY152" fmla="*/ 64294 h 809763"/>
                    <a:gd name="connsiteX153" fmla="*/ 511969 w 669132"/>
                    <a:gd name="connsiteY153" fmla="*/ 71438 h 809763"/>
                    <a:gd name="connsiteX154" fmla="*/ 519113 w 669132"/>
                    <a:gd name="connsiteY154" fmla="*/ 85725 h 809763"/>
                    <a:gd name="connsiteX155" fmla="*/ 526257 w 669132"/>
                    <a:gd name="connsiteY155" fmla="*/ 90488 h 809763"/>
                    <a:gd name="connsiteX156" fmla="*/ 533400 w 669132"/>
                    <a:gd name="connsiteY156" fmla="*/ 97631 h 809763"/>
                    <a:gd name="connsiteX157" fmla="*/ 538163 w 669132"/>
                    <a:gd name="connsiteY157" fmla="*/ 104775 h 809763"/>
                    <a:gd name="connsiteX158" fmla="*/ 545307 w 669132"/>
                    <a:gd name="connsiteY158" fmla="*/ 107156 h 809763"/>
                    <a:gd name="connsiteX159" fmla="*/ 552450 w 669132"/>
                    <a:gd name="connsiteY159" fmla="*/ 111919 h 809763"/>
                    <a:gd name="connsiteX160" fmla="*/ 566738 w 669132"/>
                    <a:gd name="connsiteY160" fmla="*/ 109538 h 809763"/>
                    <a:gd name="connsiteX161" fmla="*/ 590550 w 669132"/>
                    <a:gd name="connsiteY161" fmla="*/ 107156 h 809763"/>
                    <a:gd name="connsiteX162" fmla="*/ 609600 w 669132"/>
                    <a:gd name="connsiteY162" fmla="*/ 109538 h 809763"/>
                    <a:gd name="connsiteX163" fmla="*/ 626269 w 669132"/>
                    <a:gd name="connsiteY163" fmla="*/ 114300 h 809763"/>
                    <a:gd name="connsiteX164" fmla="*/ 633413 w 669132"/>
                    <a:gd name="connsiteY164" fmla="*/ 119063 h 809763"/>
                    <a:gd name="connsiteX165" fmla="*/ 652463 w 669132"/>
                    <a:gd name="connsiteY16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320675 w 669132"/>
                    <a:gd name="connsiteY94" fmla="*/ 520321 h 809763"/>
                    <a:gd name="connsiteX95" fmla="*/ 319088 w 669132"/>
                    <a:gd name="connsiteY95" fmla="*/ 469106 h 809763"/>
                    <a:gd name="connsiteX96" fmla="*/ 323850 w 669132"/>
                    <a:gd name="connsiteY96" fmla="*/ 454819 h 809763"/>
                    <a:gd name="connsiteX97" fmla="*/ 326232 w 669132"/>
                    <a:gd name="connsiteY97" fmla="*/ 447675 h 809763"/>
                    <a:gd name="connsiteX98" fmla="*/ 328613 w 669132"/>
                    <a:gd name="connsiteY98" fmla="*/ 423863 h 809763"/>
                    <a:gd name="connsiteX99" fmla="*/ 330994 w 669132"/>
                    <a:gd name="connsiteY99" fmla="*/ 416719 h 809763"/>
                    <a:gd name="connsiteX100" fmla="*/ 340519 w 669132"/>
                    <a:gd name="connsiteY100" fmla="*/ 383381 h 809763"/>
                    <a:gd name="connsiteX101" fmla="*/ 342900 w 669132"/>
                    <a:gd name="connsiteY101" fmla="*/ 347663 h 809763"/>
                    <a:gd name="connsiteX102" fmla="*/ 345282 w 669132"/>
                    <a:gd name="connsiteY102" fmla="*/ 340519 h 809763"/>
                    <a:gd name="connsiteX103" fmla="*/ 347663 w 669132"/>
                    <a:gd name="connsiteY103" fmla="*/ 323850 h 809763"/>
                    <a:gd name="connsiteX104" fmla="*/ 350044 w 669132"/>
                    <a:gd name="connsiteY104" fmla="*/ 280988 h 809763"/>
                    <a:gd name="connsiteX105" fmla="*/ 352425 w 669132"/>
                    <a:gd name="connsiteY105" fmla="*/ 261938 h 809763"/>
                    <a:gd name="connsiteX106" fmla="*/ 345282 w 669132"/>
                    <a:gd name="connsiteY106" fmla="*/ 257175 h 809763"/>
                    <a:gd name="connsiteX107" fmla="*/ 338138 w 669132"/>
                    <a:gd name="connsiteY107" fmla="*/ 259556 h 809763"/>
                    <a:gd name="connsiteX108" fmla="*/ 330994 w 669132"/>
                    <a:gd name="connsiteY108" fmla="*/ 264319 h 809763"/>
                    <a:gd name="connsiteX109" fmla="*/ 316707 w 669132"/>
                    <a:gd name="connsiteY109" fmla="*/ 269081 h 809763"/>
                    <a:gd name="connsiteX110" fmla="*/ 309563 w 669132"/>
                    <a:gd name="connsiteY110" fmla="*/ 271463 h 809763"/>
                    <a:gd name="connsiteX111" fmla="*/ 311944 w 669132"/>
                    <a:gd name="connsiteY111" fmla="*/ 264319 h 809763"/>
                    <a:gd name="connsiteX112" fmla="*/ 307182 w 669132"/>
                    <a:gd name="connsiteY112" fmla="*/ 250031 h 809763"/>
                    <a:gd name="connsiteX113" fmla="*/ 295275 w 669132"/>
                    <a:gd name="connsiteY113" fmla="*/ 228600 h 809763"/>
                    <a:gd name="connsiteX114" fmla="*/ 288132 w 669132"/>
                    <a:gd name="connsiteY114" fmla="*/ 223838 h 809763"/>
                    <a:gd name="connsiteX115" fmla="*/ 290513 w 669132"/>
                    <a:gd name="connsiteY115" fmla="*/ 216694 h 809763"/>
                    <a:gd name="connsiteX116" fmla="*/ 297657 w 669132"/>
                    <a:gd name="connsiteY116" fmla="*/ 214313 h 809763"/>
                    <a:gd name="connsiteX117" fmla="*/ 304800 w 669132"/>
                    <a:gd name="connsiteY117" fmla="*/ 209550 h 809763"/>
                    <a:gd name="connsiteX118" fmla="*/ 311944 w 669132"/>
                    <a:gd name="connsiteY118" fmla="*/ 202406 h 809763"/>
                    <a:gd name="connsiteX119" fmla="*/ 319088 w 669132"/>
                    <a:gd name="connsiteY119" fmla="*/ 200025 h 809763"/>
                    <a:gd name="connsiteX120" fmla="*/ 333375 w 669132"/>
                    <a:gd name="connsiteY120" fmla="*/ 192881 h 809763"/>
                    <a:gd name="connsiteX121" fmla="*/ 347663 w 669132"/>
                    <a:gd name="connsiteY121" fmla="*/ 190500 h 809763"/>
                    <a:gd name="connsiteX122" fmla="*/ 361950 w 669132"/>
                    <a:gd name="connsiteY122" fmla="*/ 185738 h 809763"/>
                    <a:gd name="connsiteX123" fmla="*/ 369094 w 669132"/>
                    <a:gd name="connsiteY123" fmla="*/ 180975 h 809763"/>
                    <a:gd name="connsiteX124" fmla="*/ 373857 w 669132"/>
                    <a:gd name="connsiteY124" fmla="*/ 173831 h 809763"/>
                    <a:gd name="connsiteX125" fmla="*/ 381000 w 669132"/>
                    <a:gd name="connsiteY125" fmla="*/ 171450 h 809763"/>
                    <a:gd name="connsiteX126" fmla="*/ 388144 w 669132"/>
                    <a:gd name="connsiteY126" fmla="*/ 166688 h 809763"/>
                    <a:gd name="connsiteX127" fmla="*/ 390525 w 669132"/>
                    <a:gd name="connsiteY127" fmla="*/ 159544 h 809763"/>
                    <a:gd name="connsiteX128" fmla="*/ 395288 w 669132"/>
                    <a:gd name="connsiteY128" fmla="*/ 152400 h 809763"/>
                    <a:gd name="connsiteX129" fmla="*/ 404813 w 669132"/>
                    <a:gd name="connsiteY129" fmla="*/ 130969 h 809763"/>
                    <a:gd name="connsiteX130" fmla="*/ 407194 w 669132"/>
                    <a:gd name="connsiteY130" fmla="*/ 111919 h 809763"/>
                    <a:gd name="connsiteX131" fmla="*/ 392907 w 669132"/>
                    <a:gd name="connsiteY131" fmla="*/ 107156 h 809763"/>
                    <a:gd name="connsiteX132" fmla="*/ 378619 w 669132"/>
                    <a:gd name="connsiteY132" fmla="*/ 102394 h 809763"/>
                    <a:gd name="connsiteX133" fmla="*/ 369094 w 669132"/>
                    <a:gd name="connsiteY133" fmla="*/ 100013 h 809763"/>
                    <a:gd name="connsiteX134" fmla="*/ 366713 w 669132"/>
                    <a:gd name="connsiteY134" fmla="*/ 92869 h 809763"/>
                    <a:gd name="connsiteX135" fmla="*/ 357188 w 669132"/>
                    <a:gd name="connsiteY135" fmla="*/ 83344 h 809763"/>
                    <a:gd name="connsiteX136" fmla="*/ 371475 w 669132"/>
                    <a:gd name="connsiteY136" fmla="*/ 78581 h 809763"/>
                    <a:gd name="connsiteX137" fmla="*/ 388144 w 669132"/>
                    <a:gd name="connsiteY137" fmla="*/ 71438 h 809763"/>
                    <a:gd name="connsiteX138" fmla="*/ 404813 w 669132"/>
                    <a:gd name="connsiteY138" fmla="*/ 54769 h 809763"/>
                    <a:gd name="connsiteX139" fmla="*/ 414338 w 669132"/>
                    <a:gd name="connsiteY139" fmla="*/ 40481 h 809763"/>
                    <a:gd name="connsiteX140" fmla="*/ 419100 w 669132"/>
                    <a:gd name="connsiteY140" fmla="*/ 33338 h 809763"/>
                    <a:gd name="connsiteX141" fmla="*/ 426244 w 669132"/>
                    <a:gd name="connsiteY141" fmla="*/ 30956 h 809763"/>
                    <a:gd name="connsiteX142" fmla="*/ 431007 w 669132"/>
                    <a:gd name="connsiteY142" fmla="*/ 23813 h 809763"/>
                    <a:gd name="connsiteX143" fmla="*/ 445294 w 669132"/>
                    <a:gd name="connsiteY143" fmla="*/ 14288 h 809763"/>
                    <a:gd name="connsiteX144" fmla="*/ 461963 w 669132"/>
                    <a:gd name="connsiteY144" fmla="*/ 7144 h 809763"/>
                    <a:gd name="connsiteX145" fmla="*/ 471488 w 669132"/>
                    <a:gd name="connsiteY145" fmla="*/ 0 h 809763"/>
                    <a:gd name="connsiteX146" fmla="*/ 490538 w 669132"/>
                    <a:gd name="connsiteY146" fmla="*/ 11906 h 809763"/>
                    <a:gd name="connsiteX147" fmla="*/ 504825 w 669132"/>
                    <a:gd name="connsiteY147" fmla="*/ 21431 h 809763"/>
                    <a:gd name="connsiteX148" fmla="*/ 516732 w 669132"/>
                    <a:gd name="connsiteY148" fmla="*/ 33338 h 809763"/>
                    <a:gd name="connsiteX149" fmla="*/ 528638 w 669132"/>
                    <a:gd name="connsiteY149" fmla="*/ 45244 h 809763"/>
                    <a:gd name="connsiteX150" fmla="*/ 521494 w 669132"/>
                    <a:gd name="connsiteY150" fmla="*/ 61913 h 809763"/>
                    <a:gd name="connsiteX151" fmla="*/ 514350 w 669132"/>
                    <a:gd name="connsiteY151" fmla="*/ 64294 h 809763"/>
                    <a:gd name="connsiteX152" fmla="*/ 511969 w 669132"/>
                    <a:gd name="connsiteY152" fmla="*/ 71438 h 809763"/>
                    <a:gd name="connsiteX153" fmla="*/ 519113 w 669132"/>
                    <a:gd name="connsiteY153" fmla="*/ 85725 h 809763"/>
                    <a:gd name="connsiteX154" fmla="*/ 526257 w 669132"/>
                    <a:gd name="connsiteY154" fmla="*/ 90488 h 809763"/>
                    <a:gd name="connsiteX155" fmla="*/ 533400 w 669132"/>
                    <a:gd name="connsiteY155" fmla="*/ 97631 h 809763"/>
                    <a:gd name="connsiteX156" fmla="*/ 538163 w 669132"/>
                    <a:gd name="connsiteY156" fmla="*/ 104775 h 809763"/>
                    <a:gd name="connsiteX157" fmla="*/ 545307 w 669132"/>
                    <a:gd name="connsiteY157" fmla="*/ 107156 h 809763"/>
                    <a:gd name="connsiteX158" fmla="*/ 552450 w 669132"/>
                    <a:gd name="connsiteY158" fmla="*/ 111919 h 809763"/>
                    <a:gd name="connsiteX159" fmla="*/ 566738 w 669132"/>
                    <a:gd name="connsiteY159" fmla="*/ 109538 h 809763"/>
                    <a:gd name="connsiteX160" fmla="*/ 590550 w 669132"/>
                    <a:gd name="connsiteY160" fmla="*/ 107156 h 809763"/>
                    <a:gd name="connsiteX161" fmla="*/ 609600 w 669132"/>
                    <a:gd name="connsiteY161" fmla="*/ 109538 h 809763"/>
                    <a:gd name="connsiteX162" fmla="*/ 626269 w 669132"/>
                    <a:gd name="connsiteY162" fmla="*/ 114300 h 809763"/>
                    <a:gd name="connsiteX163" fmla="*/ 633413 w 669132"/>
                    <a:gd name="connsiteY163" fmla="*/ 119063 h 809763"/>
                    <a:gd name="connsiteX164" fmla="*/ 652463 w 669132"/>
                    <a:gd name="connsiteY16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320675 w 669132"/>
                    <a:gd name="connsiteY93" fmla="*/ 520321 h 809763"/>
                    <a:gd name="connsiteX94" fmla="*/ 319088 w 669132"/>
                    <a:gd name="connsiteY94" fmla="*/ 469106 h 809763"/>
                    <a:gd name="connsiteX95" fmla="*/ 323850 w 669132"/>
                    <a:gd name="connsiteY95" fmla="*/ 454819 h 809763"/>
                    <a:gd name="connsiteX96" fmla="*/ 326232 w 669132"/>
                    <a:gd name="connsiteY96" fmla="*/ 447675 h 809763"/>
                    <a:gd name="connsiteX97" fmla="*/ 328613 w 669132"/>
                    <a:gd name="connsiteY97" fmla="*/ 423863 h 809763"/>
                    <a:gd name="connsiteX98" fmla="*/ 330994 w 669132"/>
                    <a:gd name="connsiteY98" fmla="*/ 416719 h 809763"/>
                    <a:gd name="connsiteX99" fmla="*/ 340519 w 669132"/>
                    <a:gd name="connsiteY99" fmla="*/ 383381 h 809763"/>
                    <a:gd name="connsiteX100" fmla="*/ 342900 w 669132"/>
                    <a:gd name="connsiteY100" fmla="*/ 347663 h 809763"/>
                    <a:gd name="connsiteX101" fmla="*/ 345282 w 669132"/>
                    <a:gd name="connsiteY101" fmla="*/ 340519 h 809763"/>
                    <a:gd name="connsiteX102" fmla="*/ 347663 w 669132"/>
                    <a:gd name="connsiteY102" fmla="*/ 323850 h 809763"/>
                    <a:gd name="connsiteX103" fmla="*/ 350044 w 669132"/>
                    <a:gd name="connsiteY103" fmla="*/ 280988 h 809763"/>
                    <a:gd name="connsiteX104" fmla="*/ 352425 w 669132"/>
                    <a:gd name="connsiteY104" fmla="*/ 261938 h 809763"/>
                    <a:gd name="connsiteX105" fmla="*/ 345282 w 669132"/>
                    <a:gd name="connsiteY105" fmla="*/ 257175 h 809763"/>
                    <a:gd name="connsiteX106" fmla="*/ 338138 w 669132"/>
                    <a:gd name="connsiteY106" fmla="*/ 259556 h 809763"/>
                    <a:gd name="connsiteX107" fmla="*/ 330994 w 669132"/>
                    <a:gd name="connsiteY107" fmla="*/ 264319 h 809763"/>
                    <a:gd name="connsiteX108" fmla="*/ 316707 w 669132"/>
                    <a:gd name="connsiteY108" fmla="*/ 269081 h 809763"/>
                    <a:gd name="connsiteX109" fmla="*/ 309563 w 669132"/>
                    <a:gd name="connsiteY109" fmla="*/ 271463 h 809763"/>
                    <a:gd name="connsiteX110" fmla="*/ 311944 w 669132"/>
                    <a:gd name="connsiteY110" fmla="*/ 264319 h 809763"/>
                    <a:gd name="connsiteX111" fmla="*/ 307182 w 669132"/>
                    <a:gd name="connsiteY111" fmla="*/ 250031 h 809763"/>
                    <a:gd name="connsiteX112" fmla="*/ 295275 w 669132"/>
                    <a:gd name="connsiteY112" fmla="*/ 228600 h 809763"/>
                    <a:gd name="connsiteX113" fmla="*/ 288132 w 669132"/>
                    <a:gd name="connsiteY113" fmla="*/ 223838 h 809763"/>
                    <a:gd name="connsiteX114" fmla="*/ 290513 w 669132"/>
                    <a:gd name="connsiteY114" fmla="*/ 216694 h 809763"/>
                    <a:gd name="connsiteX115" fmla="*/ 297657 w 669132"/>
                    <a:gd name="connsiteY115" fmla="*/ 214313 h 809763"/>
                    <a:gd name="connsiteX116" fmla="*/ 304800 w 669132"/>
                    <a:gd name="connsiteY116" fmla="*/ 209550 h 809763"/>
                    <a:gd name="connsiteX117" fmla="*/ 311944 w 669132"/>
                    <a:gd name="connsiteY117" fmla="*/ 202406 h 809763"/>
                    <a:gd name="connsiteX118" fmla="*/ 319088 w 669132"/>
                    <a:gd name="connsiteY118" fmla="*/ 200025 h 809763"/>
                    <a:gd name="connsiteX119" fmla="*/ 333375 w 669132"/>
                    <a:gd name="connsiteY119" fmla="*/ 192881 h 809763"/>
                    <a:gd name="connsiteX120" fmla="*/ 347663 w 669132"/>
                    <a:gd name="connsiteY120" fmla="*/ 190500 h 809763"/>
                    <a:gd name="connsiteX121" fmla="*/ 361950 w 669132"/>
                    <a:gd name="connsiteY121" fmla="*/ 185738 h 809763"/>
                    <a:gd name="connsiteX122" fmla="*/ 369094 w 669132"/>
                    <a:gd name="connsiteY122" fmla="*/ 180975 h 809763"/>
                    <a:gd name="connsiteX123" fmla="*/ 373857 w 669132"/>
                    <a:gd name="connsiteY123" fmla="*/ 173831 h 809763"/>
                    <a:gd name="connsiteX124" fmla="*/ 381000 w 669132"/>
                    <a:gd name="connsiteY124" fmla="*/ 171450 h 809763"/>
                    <a:gd name="connsiteX125" fmla="*/ 388144 w 669132"/>
                    <a:gd name="connsiteY125" fmla="*/ 166688 h 809763"/>
                    <a:gd name="connsiteX126" fmla="*/ 390525 w 669132"/>
                    <a:gd name="connsiteY126" fmla="*/ 159544 h 809763"/>
                    <a:gd name="connsiteX127" fmla="*/ 395288 w 669132"/>
                    <a:gd name="connsiteY127" fmla="*/ 152400 h 809763"/>
                    <a:gd name="connsiteX128" fmla="*/ 404813 w 669132"/>
                    <a:gd name="connsiteY128" fmla="*/ 130969 h 809763"/>
                    <a:gd name="connsiteX129" fmla="*/ 407194 w 669132"/>
                    <a:gd name="connsiteY129" fmla="*/ 111919 h 809763"/>
                    <a:gd name="connsiteX130" fmla="*/ 392907 w 669132"/>
                    <a:gd name="connsiteY130" fmla="*/ 107156 h 809763"/>
                    <a:gd name="connsiteX131" fmla="*/ 378619 w 669132"/>
                    <a:gd name="connsiteY131" fmla="*/ 102394 h 809763"/>
                    <a:gd name="connsiteX132" fmla="*/ 369094 w 669132"/>
                    <a:gd name="connsiteY132" fmla="*/ 100013 h 809763"/>
                    <a:gd name="connsiteX133" fmla="*/ 366713 w 669132"/>
                    <a:gd name="connsiteY133" fmla="*/ 92869 h 809763"/>
                    <a:gd name="connsiteX134" fmla="*/ 357188 w 669132"/>
                    <a:gd name="connsiteY134" fmla="*/ 83344 h 809763"/>
                    <a:gd name="connsiteX135" fmla="*/ 371475 w 669132"/>
                    <a:gd name="connsiteY135" fmla="*/ 78581 h 809763"/>
                    <a:gd name="connsiteX136" fmla="*/ 388144 w 669132"/>
                    <a:gd name="connsiteY136" fmla="*/ 71438 h 809763"/>
                    <a:gd name="connsiteX137" fmla="*/ 404813 w 669132"/>
                    <a:gd name="connsiteY137" fmla="*/ 54769 h 809763"/>
                    <a:gd name="connsiteX138" fmla="*/ 414338 w 669132"/>
                    <a:gd name="connsiteY138" fmla="*/ 40481 h 809763"/>
                    <a:gd name="connsiteX139" fmla="*/ 419100 w 669132"/>
                    <a:gd name="connsiteY139" fmla="*/ 33338 h 809763"/>
                    <a:gd name="connsiteX140" fmla="*/ 426244 w 669132"/>
                    <a:gd name="connsiteY140" fmla="*/ 30956 h 809763"/>
                    <a:gd name="connsiteX141" fmla="*/ 431007 w 669132"/>
                    <a:gd name="connsiteY141" fmla="*/ 23813 h 809763"/>
                    <a:gd name="connsiteX142" fmla="*/ 445294 w 669132"/>
                    <a:gd name="connsiteY142" fmla="*/ 14288 h 809763"/>
                    <a:gd name="connsiteX143" fmla="*/ 461963 w 669132"/>
                    <a:gd name="connsiteY143" fmla="*/ 7144 h 809763"/>
                    <a:gd name="connsiteX144" fmla="*/ 471488 w 669132"/>
                    <a:gd name="connsiteY144" fmla="*/ 0 h 809763"/>
                    <a:gd name="connsiteX145" fmla="*/ 490538 w 669132"/>
                    <a:gd name="connsiteY145" fmla="*/ 11906 h 809763"/>
                    <a:gd name="connsiteX146" fmla="*/ 504825 w 669132"/>
                    <a:gd name="connsiteY146" fmla="*/ 21431 h 809763"/>
                    <a:gd name="connsiteX147" fmla="*/ 516732 w 669132"/>
                    <a:gd name="connsiteY147" fmla="*/ 33338 h 809763"/>
                    <a:gd name="connsiteX148" fmla="*/ 528638 w 669132"/>
                    <a:gd name="connsiteY148" fmla="*/ 45244 h 809763"/>
                    <a:gd name="connsiteX149" fmla="*/ 521494 w 669132"/>
                    <a:gd name="connsiteY149" fmla="*/ 61913 h 809763"/>
                    <a:gd name="connsiteX150" fmla="*/ 514350 w 669132"/>
                    <a:gd name="connsiteY150" fmla="*/ 64294 h 809763"/>
                    <a:gd name="connsiteX151" fmla="*/ 511969 w 669132"/>
                    <a:gd name="connsiteY151" fmla="*/ 71438 h 809763"/>
                    <a:gd name="connsiteX152" fmla="*/ 519113 w 669132"/>
                    <a:gd name="connsiteY152" fmla="*/ 85725 h 809763"/>
                    <a:gd name="connsiteX153" fmla="*/ 526257 w 669132"/>
                    <a:gd name="connsiteY153" fmla="*/ 90488 h 809763"/>
                    <a:gd name="connsiteX154" fmla="*/ 533400 w 669132"/>
                    <a:gd name="connsiteY154" fmla="*/ 97631 h 809763"/>
                    <a:gd name="connsiteX155" fmla="*/ 538163 w 669132"/>
                    <a:gd name="connsiteY155" fmla="*/ 104775 h 809763"/>
                    <a:gd name="connsiteX156" fmla="*/ 545307 w 669132"/>
                    <a:gd name="connsiteY156" fmla="*/ 107156 h 809763"/>
                    <a:gd name="connsiteX157" fmla="*/ 552450 w 669132"/>
                    <a:gd name="connsiteY157" fmla="*/ 111919 h 809763"/>
                    <a:gd name="connsiteX158" fmla="*/ 566738 w 669132"/>
                    <a:gd name="connsiteY158" fmla="*/ 109538 h 809763"/>
                    <a:gd name="connsiteX159" fmla="*/ 590550 w 669132"/>
                    <a:gd name="connsiteY159" fmla="*/ 107156 h 809763"/>
                    <a:gd name="connsiteX160" fmla="*/ 609600 w 669132"/>
                    <a:gd name="connsiteY160" fmla="*/ 109538 h 809763"/>
                    <a:gd name="connsiteX161" fmla="*/ 626269 w 669132"/>
                    <a:gd name="connsiteY161" fmla="*/ 114300 h 809763"/>
                    <a:gd name="connsiteX162" fmla="*/ 633413 w 669132"/>
                    <a:gd name="connsiteY162" fmla="*/ 119063 h 809763"/>
                    <a:gd name="connsiteX163" fmla="*/ 652463 w 669132"/>
                    <a:gd name="connsiteY16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320675 w 669132"/>
                    <a:gd name="connsiteY92" fmla="*/ 520321 h 809763"/>
                    <a:gd name="connsiteX93" fmla="*/ 319088 w 669132"/>
                    <a:gd name="connsiteY93" fmla="*/ 469106 h 809763"/>
                    <a:gd name="connsiteX94" fmla="*/ 323850 w 669132"/>
                    <a:gd name="connsiteY94" fmla="*/ 454819 h 809763"/>
                    <a:gd name="connsiteX95" fmla="*/ 326232 w 669132"/>
                    <a:gd name="connsiteY95" fmla="*/ 447675 h 809763"/>
                    <a:gd name="connsiteX96" fmla="*/ 328613 w 669132"/>
                    <a:gd name="connsiteY96" fmla="*/ 423863 h 809763"/>
                    <a:gd name="connsiteX97" fmla="*/ 330994 w 669132"/>
                    <a:gd name="connsiteY97" fmla="*/ 416719 h 809763"/>
                    <a:gd name="connsiteX98" fmla="*/ 340519 w 669132"/>
                    <a:gd name="connsiteY98" fmla="*/ 383381 h 809763"/>
                    <a:gd name="connsiteX99" fmla="*/ 342900 w 669132"/>
                    <a:gd name="connsiteY99" fmla="*/ 347663 h 809763"/>
                    <a:gd name="connsiteX100" fmla="*/ 345282 w 669132"/>
                    <a:gd name="connsiteY100" fmla="*/ 340519 h 809763"/>
                    <a:gd name="connsiteX101" fmla="*/ 347663 w 669132"/>
                    <a:gd name="connsiteY101" fmla="*/ 323850 h 809763"/>
                    <a:gd name="connsiteX102" fmla="*/ 350044 w 669132"/>
                    <a:gd name="connsiteY102" fmla="*/ 280988 h 809763"/>
                    <a:gd name="connsiteX103" fmla="*/ 352425 w 669132"/>
                    <a:gd name="connsiteY103" fmla="*/ 261938 h 809763"/>
                    <a:gd name="connsiteX104" fmla="*/ 345282 w 669132"/>
                    <a:gd name="connsiteY104" fmla="*/ 257175 h 809763"/>
                    <a:gd name="connsiteX105" fmla="*/ 338138 w 669132"/>
                    <a:gd name="connsiteY105" fmla="*/ 259556 h 809763"/>
                    <a:gd name="connsiteX106" fmla="*/ 330994 w 669132"/>
                    <a:gd name="connsiteY106" fmla="*/ 264319 h 809763"/>
                    <a:gd name="connsiteX107" fmla="*/ 316707 w 669132"/>
                    <a:gd name="connsiteY107" fmla="*/ 269081 h 809763"/>
                    <a:gd name="connsiteX108" fmla="*/ 309563 w 669132"/>
                    <a:gd name="connsiteY108" fmla="*/ 271463 h 809763"/>
                    <a:gd name="connsiteX109" fmla="*/ 311944 w 669132"/>
                    <a:gd name="connsiteY109" fmla="*/ 264319 h 809763"/>
                    <a:gd name="connsiteX110" fmla="*/ 307182 w 669132"/>
                    <a:gd name="connsiteY110" fmla="*/ 250031 h 809763"/>
                    <a:gd name="connsiteX111" fmla="*/ 295275 w 669132"/>
                    <a:gd name="connsiteY111" fmla="*/ 228600 h 809763"/>
                    <a:gd name="connsiteX112" fmla="*/ 288132 w 669132"/>
                    <a:gd name="connsiteY112" fmla="*/ 223838 h 809763"/>
                    <a:gd name="connsiteX113" fmla="*/ 290513 w 669132"/>
                    <a:gd name="connsiteY113" fmla="*/ 216694 h 809763"/>
                    <a:gd name="connsiteX114" fmla="*/ 297657 w 669132"/>
                    <a:gd name="connsiteY114" fmla="*/ 214313 h 809763"/>
                    <a:gd name="connsiteX115" fmla="*/ 304800 w 669132"/>
                    <a:gd name="connsiteY115" fmla="*/ 209550 h 809763"/>
                    <a:gd name="connsiteX116" fmla="*/ 311944 w 669132"/>
                    <a:gd name="connsiteY116" fmla="*/ 202406 h 809763"/>
                    <a:gd name="connsiteX117" fmla="*/ 319088 w 669132"/>
                    <a:gd name="connsiteY117" fmla="*/ 200025 h 809763"/>
                    <a:gd name="connsiteX118" fmla="*/ 333375 w 669132"/>
                    <a:gd name="connsiteY118" fmla="*/ 192881 h 809763"/>
                    <a:gd name="connsiteX119" fmla="*/ 347663 w 669132"/>
                    <a:gd name="connsiteY119" fmla="*/ 190500 h 809763"/>
                    <a:gd name="connsiteX120" fmla="*/ 361950 w 669132"/>
                    <a:gd name="connsiteY120" fmla="*/ 185738 h 809763"/>
                    <a:gd name="connsiteX121" fmla="*/ 369094 w 669132"/>
                    <a:gd name="connsiteY121" fmla="*/ 180975 h 809763"/>
                    <a:gd name="connsiteX122" fmla="*/ 373857 w 669132"/>
                    <a:gd name="connsiteY122" fmla="*/ 173831 h 809763"/>
                    <a:gd name="connsiteX123" fmla="*/ 381000 w 669132"/>
                    <a:gd name="connsiteY123" fmla="*/ 171450 h 809763"/>
                    <a:gd name="connsiteX124" fmla="*/ 388144 w 669132"/>
                    <a:gd name="connsiteY124" fmla="*/ 166688 h 809763"/>
                    <a:gd name="connsiteX125" fmla="*/ 390525 w 669132"/>
                    <a:gd name="connsiteY125" fmla="*/ 159544 h 809763"/>
                    <a:gd name="connsiteX126" fmla="*/ 395288 w 669132"/>
                    <a:gd name="connsiteY126" fmla="*/ 152400 h 809763"/>
                    <a:gd name="connsiteX127" fmla="*/ 404813 w 669132"/>
                    <a:gd name="connsiteY127" fmla="*/ 130969 h 809763"/>
                    <a:gd name="connsiteX128" fmla="*/ 407194 w 669132"/>
                    <a:gd name="connsiteY128" fmla="*/ 111919 h 809763"/>
                    <a:gd name="connsiteX129" fmla="*/ 392907 w 669132"/>
                    <a:gd name="connsiteY129" fmla="*/ 107156 h 809763"/>
                    <a:gd name="connsiteX130" fmla="*/ 378619 w 669132"/>
                    <a:gd name="connsiteY130" fmla="*/ 102394 h 809763"/>
                    <a:gd name="connsiteX131" fmla="*/ 369094 w 669132"/>
                    <a:gd name="connsiteY131" fmla="*/ 100013 h 809763"/>
                    <a:gd name="connsiteX132" fmla="*/ 366713 w 669132"/>
                    <a:gd name="connsiteY132" fmla="*/ 92869 h 809763"/>
                    <a:gd name="connsiteX133" fmla="*/ 357188 w 669132"/>
                    <a:gd name="connsiteY133" fmla="*/ 83344 h 809763"/>
                    <a:gd name="connsiteX134" fmla="*/ 371475 w 669132"/>
                    <a:gd name="connsiteY134" fmla="*/ 78581 h 809763"/>
                    <a:gd name="connsiteX135" fmla="*/ 388144 w 669132"/>
                    <a:gd name="connsiteY135" fmla="*/ 71438 h 809763"/>
                    <a:gd name="connsiteX136" fmla="*/ 404813 w 669132"/>
                    <a:gd name="connsiteY136" fmla="*/ 54769 h 809763"/>
                    <a:gd name="connsiteX137" fmla="*/ 414338 w 669132"/>
                    <a:gd name="connsiteY137" fmla="*/ 40481 h 809763"/>
                    <a:gd name="connsiteX138" fmla="*/ 419100 w 669132"/>
                    <a:gd name="connsiteY138" fmla="*/ 33338 h 809763"/>
                    <a:gd name="connsiteX139" fmla="*/ 426244 w 669132"/>
                    <a:gd name="connsiteY139" fmla="*/ 30956 h 809763"/>
                    <a:gd name="connsiteX140" fmla="*/ 431007 w 669132"/>
                    <a:gd name="connsiteY140" fmla="*/ 23813 h 809763"/>
                    <a:gd name="connsiteX141" fmla="*/ 445294 w 669132"/>
                    <a:gd name="connsiteY141" fmla="*/ 14288 h 809763"/>
                    <a:gd name="connsiteX142" fmla="*/ 461963 w 669132"/>
                    <a:gd name="connsiteY142" fmla="*/ 7144 h 809763"/>
                    <a:gd name="connsiteX143" fmla="*/ 471488 w 669132"/>
                    <a:gd name="connsiteY143" fmla="*/ 0 h 809763"/>
                    <a:gd name="connsiteX144" fmla="*/ 490538 w 669132"/>
                    <a:gd name="connsiteY144" fmla="*/ 11906 h 809763"/>
                    <a:gd name="connsiteX145" fmla="*/ 504825 w 669132"/>
                    <a:gd name="connsiteY145" fmla="*/ 21431 h 809763"/>
                    <a:gd name="connsiteX146" fmla="*/ 516732 w 669132"/>
                    <a:gd name="connsiteY146" fmla="*/ 33338 h 809763"/>
                    <a:gd name="connsiteX147" fmla="*/ 528638 w 669132"/>
                    <a:gd name="connsiteY147" fmla="*/ 45244 h 809763"/>
                    <a:gd name="connsiteX148" fmla="*/ 521494 w 669132"/>
                    <a:gd name="connsiteY148" fmla="*/ 61913 h 809763"/>
                    <a:gd name="connsiteX149" fmla="*/ 514350 w 669132"/>
                    <a:gd name="connsiteY149" fmla="*/ 64294 h 809763"/>
                    <a:gd name="connsiteX150" fmla="*/ 511969 w 669132"/>
                    <a:gd name="connsiteY150" fmla="*/ 71438 h 809763"/>
                    <a:gd name="connsiteX151" fmla="*/ 519113 w 669132"/>
                    <a:gd name="connsiteY151" fmla="*/ 85725 h 809763"/>
                    <a:gd name="connsiteX152" fmla="*/ 526257 w 669132"/>
                    <a:gd name="connsiteY152" fmla="*/ 90488 h 809763"/>
                    <a:gd name="connsiteX153" fmla="*/ 533400 w 669132"/>
                    <a:gd name="connsiteY153" fmla="*/ 97631 h 809763"/>
                    <a:gd name="connsiteX154" fmla="*/ 538163 w 669132"/>
                    <a:gd name="connsiteY154" fmla="*/ 104775 h 809763"/>
                    <a:gd name="connsiteX155" fmla="*/ 545307 w 669132"/>
                    <a:gd name="connsiteY155" fmla="*/ 107156 h 809763"/>
                    <a:gd name="connsiteX156" fmla="*/ 552450 w 669132"/>
                    <a:gd name="connsiteY156" fmla="*/ 111919 h 809763"/>
                    <a:gd name="connsiteX157" fmla="*/ 566738 w 669132"/>
                    <a:gd name="connsiteY157" fmla="*/ 109538 h 809763"/>
                    <a:gd name="connsiteX158" fmla="*/ 590550 w 669132"/>
                    <a:gd name="connsiteY158" fmla="*/ 107156 h 809763"/>
                    <a:gd name="connsiteX159" fmla="*/ 609600 w 669132"/>
                    <a:gd name="connsiteY159" fmla="*/ 109538 h 809763"/>
                    <a:gd name="connsiteX160" fmla="*/ 626269 w 669132"/>
                    <a:gd name="connsiteY160" fmla="*/ 114300 h 809763"/>
                    <a:gd name="connsiteX161" fmla="*/ 633413 w 669132"/>
                    <a:gd name="connsiteY161" fmla="*/ 119063 h 809763"/>
                    <a:gd name="connsiteX162" fmla="*/ 652463 w 669132"/>
                    <a:gd name="connsiteY16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320675 w 669132"/>
                    <a:gd name="connsiteY91" fmla="*/ 520321 h 809763"/>
                    <a:gd name="connsiteX92" fmla="*/ 319088 w 669132"/>
                    <a:gd name="connsiteY92" fmla="*/ 469106 h 809763"/>
                    <a:gd name="connsiteX93" fmla="*/ 323850 w 669132"/>
                    <a:gd name="connsiteY93" fmla="*/ 454819 h 809763"/>
                    <a:gd name="connsiteX94" fmla="*/ 326232 w 669132"/>
                    <a:gd name="connsiteY94" fmla="*/ 447675 h 809763"/>
                    <a:gd name="connsiteX95" fmla="*/ 328613 w 669132"/>
                    <a:gd name="connsiteY95" fmla="*/ 423863 h 809763"/>
                    <a:gd name="connsiteX96" fmla="*/ 330994 w 669132"/>
                    <a:gd name="connsiteY96" fmla="*/ 416719 h 809763"/>
                    <a:gd name="connsiteX97" fmla="*/ 340519 w 669132"/>
                    <a:gd name="connsiteY97" fmla="*/ 383381 h 809763"/>
                    <a:gd name="connsiteX98" fmla="*/ 342900 w 669132"/>
                    <a:gd name="connsiteY98" fmla="*/ 347663 h 809763"/>
                    <a:gd name="connsiteX99" fmla="*/ 345282 w 669132"/>
                    <a:gd name="connsiteY99" fmla="*/ 340519 h 809763"/>
                    <a:gd name="connsiteX100" fmla="*/ 347663 w 669132"/>
                    <a:gd name="connsiteY100" fmla="*/ 323850 h 809763"/>
                    <a:gd name="connsiteX101" fmla="*/ 350044 w 669132"/>
                    <a:gd name="connsiteY101" fmla="*/ 280988 h 809763"/>
                    <a:gd name="connsiteX102" fmla="*/ 352425 w 669132"/>
                    <a:gd name="connsiteY102" fmla="*/ 261938 h 809763"/>
                    <a:gd name="connsiteX103" fmla="*/ 345282 w 669132"/>
                    <a:gd name="connsiteY103" fmla="*/ 257175 h 809763"/>
                    <a:gd name="connsiteX104" fmla="*/ 338138 w 669132"/>
                    <a:gd name="connsiteY104" fmla="*/ 259556 h 809763"/>
                    <a:gd name="connsiteX105" fmla="*/ 330994 w 669132"/>
                    <a:gd name="connsiteY105" fmla="*/ 264319 h 809763"/>
                    <a:gd name="connsiteX106" fmla="*/ 316707 w 669132"/>
                    <a:gd name="connsiteY106" fmla="*/ 269081 h 809763"/>
                    <a:gd name="connsiteX107" fmla="*/ 309563 w 669132"/>
                    <a:gd name="connsiteY107" fmla="*/ 271463 h 809763"/>
                    <a:gd name="connsiteX108" fmla="*/ 311944 w 669132"/>
                    <a:gd name="connsiteY108" fmla="*/ 264319 h 809763"/>
                    <a:gd name="connsiteX109" fmla="*/ 307182 w 669132"/>
                    <a:gd name="connsiteY109" fmla="*/ 250031 h 809763"/>
                    <a:gd name="connsiteX110" fmla="*/ 295275 w 669132"/>
                    <a:gd name="connsiteY110" fmla="*/ 228600 h 809763"/>
                    <a:gd name="connsiteX111" fmla="*/ 288132 w 669132"/>
                    <a:gd name="connsiteY111" fmla="*/ 223838 h 809763"/>
                    <a:gd name="connsiteX112" fmla="*/ 290513 w 669132"/>
                    <a:gd name="connsiteY112" fmla="*/ 216694 h 809763"/>
                    <a:gd name="connsiteX113" fmla="*/ 297657 w 669132"/>
                    <a:gd name="connsiteY113" fmla="*/ 214313 h 809763"/>
                    <a:gd name="connsiteX114" fmla="*/ 304800 w 669132"/>
                    <a:gd name="connsiteY114" fmla="*/ 209550 h 809763"/>
                    <a:gd name="connsiteX115" fmla="*/ 311944 w 669132"/>
                    <a:gd name="connsiteY115" fmla="*/ 202406 h 809763"/>
                    <a:gd name="connsiteX116" fmla="*/ 319088 w 669132"/>
                    <a:gd name="connsiteY116" fmla="*/ 200025 h 809763"/>
                    <a:gd name="connsiteX117" fmla="*/ 333375 w 669132"/>
                    <a:gd name="connsiteY117" fmla="*/ 192881 h 809763"/>
                    <a:gd name="connsiteX118" fmla="*/ 347663 w 669132"/>
                    <a:gd name="connsiteY118" fmla="*/ 190500 h 809763"/>
                    <a:gd name="connsiteX119" fmla="*/ 361950 w 669132"/>
                    <a:gd name="connsiteY119" fmla="*/ 185738 h 809763"/>
                    <a:gd name="connsiteX120" fmla="*/ 369094 w 669132"/>
                    <a:gd name="connsiteY120" fmla="*/ 180975 h 809763"/>
                    <a:gd name="connsiteX121" fmla="*/ 373857 w 669132"/>
                    <a:gd name="connsiteY121" fmla="*/ 173831 h 809763"/>
                    <a:gd name="connsiteX122" fmla="*/ 381000 w 669132"/>
                    <a:gd name="connsiteY122" fmla="*/ 171450 h 809763"/>
                    <a:gd name="connsiteX123" fmla="*/ 388144 w 669132"/>
                    <a:gd name="connsiteY123" fmla="*/ 166688 h 809763"/>
                    <a:gd name="connsiteX124" fmla="*/ 390525 w 669132"/>
                    <a:gd name="connsiteY124" fmla="*/ 159544 h 809763"/>
                    <a:gd name="connsiteX125" fmla="*/ 395288 w 669132"/>
                    <a:gd name="connsiteY125" fmla="*/ 152400 h 809763"/>
                    <a:gd name="connsiteX126" fmla="*/ 404813 w 669132"/>
                    <a:gd name="connsiteY126" fmla="*/ 130969 h 809763"/>
                    <a:gd name="connsiteX127" fmla="*/ 407194 w 669132"/>
                    <a:gd name="connsiteY127" fmla="*/ 111919 h 809763"/>
                    <a:gd name="connsiteX128" fmla="*/ 392907 w 669132"/>
                    <a:gd name="connsiteY128" fmla="*/ 107156 h 809763"/>
                    <a:gd name="connsiteX129" fmla="*/ 378619 w 669132"/>
                    <a:gd name="connsiteY129" fmla="*/ 102394 h 809763"/>
                    <a:gd name="connsiteX130" fmla="*/ 369094 w 669132"/>
                    <a:gd name="connsiteY130" fmla="*/ 100013 h 809763"/>
                    <a:gd name="connsiteX131" fmla="*/ 366713 w 669132"/>
                    <a:gd name="connsiteY131" fmla="*/ 92869 h 809763"/>
                    <a:gd name="connsiteX132" fmla="*/ 357188 w 669132"/>
                    <a:gd name="connsiteY132" fmla="*/ 83344 h 809763"/>
                    <a:gd name="connsiteX133" fmla="*/ 371475 w 669132"/>
                    <a:gd name="connsiteY133" fmla="*/ 78581 h 809763"/>
                    <a:gd name="connsiteX134" fmla="*/ 388144 w 669132"/>
                    <a:gd name="connsiteY134" fmla="*/ 71438 h 809763"/>
                    <a:gd name="connsiteX135" fmla="*/ 404813 w 669132"/>
                    <a:gd name="connsiteY135" fmla="*/ 54769 h 809763"/>
                    <a:gd name="connsiteX136" fmla="*/ 414338 w 669132"/>
                    <a:gd name="connsiteY136" fmla="*/ 40481 h 809763"/>
                    <a:gd name="connsiteX137" fmla="*/ 419100 w 669132"/>
                    <a:gd name="connsiteY137" fmla="*/ 33338 h 809763"/>
                    <a:gd name="connsiteX138" fmla="*/ 426244 w 669132"/>
                    <a:gd name="connsiteY138" fmla="*/ 30956 h 809763"/>
                    <a:gd name="connsiteX139" fmla="*/ 431007 w 669132"/>
                    <a:gd name="connsiteY139" fmla="*/ 23813 h 809763"/>
                    <a:gd name="connsiteX140" fmla="*/ 445294 w 669132"/>
                    <a:gd name="connsiteY140" fmla="*/ 14288 h 809763"/>
                    <a:gd name="connsiteX141" fmla="*/ 461963 w 669132"/>
                    <a:gd name="connsiteY141" fmla="*/ 7144 h 809763"/>
                    <a:gd name="connsiteX142" fmla="*/ 471488 w 669132"/>
                    <a:gd name="connsiteY142" fmla="*/ 0 h 809763"/>
                    <a:gd name="connsiteX143" fmla="*/ 490538 w 669132"/>
                    <a:gd name="connsiteY143" fmla="*/ 11906 h 809763"/>
                    <a:gd name="connsiteX144" fmla="*/ 504825 w 669132"/>
                    <a:gd name="connsiteY144" fmla="*/ 21431 h 809763"/>
                    <a:gd name="connsiteX145" fmla="*/ 516732 w 669132"/>
                    <a:gd name="connsiteY145" fmla="*/ 33338 h 809763"/>
                    <a:gd name="connsiteX146" fmla="*/ 528638 w 669132"/>
                    <a:gd name="connsiteY146" fmla="*/ 45244 h 809763"/>
                    <a:gd name="connsiteX147" fmla="*/ 521494 w 669132"/>
                    <a:gd name="connsiteY147" fmla="*/ 61913 h 809763"/>
                    <a:gd name="connsiteX148" fmla="*/ 514350 w 669132"/>
                    <a:gd name="connsiteY148" fmla="*/ 64294 h 809763"/>
                    <a:gd name="connsiteX149" fmla="*/ 511969 w 669132"/>
                    <a:gd name="connsiteY149" fmla="*/ 71438 h 809763"/>
                    <a:gd name="connsiteX150" fmla="*/ 519113 w 669132"/>
                    <a:gd name="connsiteY150" fmla="*/ 85725 h 809763"/>
                    <a:gd name="connsiteX151" fmla="*/ 526257 w 669132"/>
                    <a:gd name="connsiteY151" fmla="*/ 90488 h 809763"/>
                    <a:gd name="connsiteX152" fmla="*/ 533400 w 669132"/>
                    <a:gd name="connsiteY152" fmla="*/ 97631 h 809763"/>
                    <a:gd name="connsiteX153" fmla="*/ 538163 w 669132"/>
                    <a:gd name="connsiteY153" fmla="*/ 104775 h 809763"/>
                    <a:gd name="connsiteX154" fmla="*/ 545307 w 669132"/>
                    <a:gd name="connsiteY154" fmla="*/ 107156 h 809763"/>
                    <a:gd name="connsiteX155" fmla="*/ 552450 w 669132"/>
                    <a:gd name="connsiteY155" fmla="*/ 111919 h 809763"/>
                    <a:gd name="connsiteX156" fmla="*/ 566738 w 669132"/>
                    <a:gd name="connsiteY156" fmla="*/ 109538 h 809763"/>
                    <a:gd name="connsiteX157" fmla="*/ 590550 w 669132"/>
                    <a:gd name="connsiteY157" fmla="*/ 107156 h 809763"/>
                    <a:gd name="connsiteX158" fmla="*/ 609600 w 669132"/>
                    <a:gd name="connsiteY158" fmla="*/ 109538 h 809763"/>
                    <a:gd name="connsiteX159" fmla="*/ 626269 w 669132"/>
                    <a:gd name="connsiteY159" fmla="*/ 114300 h 809763"/>
                    <a:gd name="connsiteX160" fmla="*/ 633413 w 669132"/>
                    <a:gd name="connsiteY160" fmla="*/ 119063 h 809763"/>
                    <a:gd name="connsiteX161" fmla="*/ 652463 w 669132"/>
                    <a:gd name="connsiteY16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320675 w 669132"/>
                    <a:gd name="connsiteY90" fmla="*/ 520321 h 809763"/>
                    <a:gd name="connsiteX91" fmla="*/ 319088 w 669132"/>
                    <a:gd name="connsiteY91" fmla="*/ 469106 h 809763"/>
                    <a:gd name="connsiteX92" fmla="*/ 323850 w 669132"/>
                    <a:gd name="connsiteY92" fmla="*/ 454819 h 809763"/>
                    <a:gd name="connsiteX93" fmla="*/ 326232 w 669132"/>
                    <a:gd name="connsiteY93" fmla="*/ 447675 h 809763"/>
                    <a:gd name="connsiteX94" fmla="*/ 328613 w 669132"/>
                    <a:gd name="connsiteY94" fmla="*/ 423863 h 809763"/>
                    <a:gd name="connsiteX95" fmla="*/ 330994 w 669132"/>
                    <a:gd name="connsiteY95" fmla="*/ 416719 h 809763"/>
                    <a:gd name="connsiteX96" fmla="*/ 340519 w 669132"/>
                    <a:gd name="connsiteY96" fmla="*/ 383381 h 809763"/>
                    <a:gd name="connsiteX97" fmla="*/ 342900 w 669132"/>
                    <a:gd name="connsiteY97" fmla="*/ 347663 h 809763"/>
                    <a:gd name="connsiteX98" fmla="*/ 345282 w 669132"/>
                    <a:gd name="connsiteY98" fmla="*/ 340519 h 809763"/>
                    <a:gd name="connsiteX99" fmla="*/ 347663 w 669132"/>
                    <a:gd name="connsiteY99" fmla="*/ 323850 h 809763"/>
                    <a:gd name="connsiteX100" fmla="*/ 350044 w 669132"/>
                    <a:gd name="connsiteY100" fmla="*/ 280988 h 809763"/>
                    <a:gd name="connsiteX101" fmla="*/ 352425 w 669132"/>
                    <a:gd name="connsiteY101" fmla="*/ 261938 h 809763"/>
                    <a:gd name="connsiteX102" fmla="*/ 345282 w 669132"/>
                    <a:gd name="connsiteY102" fmla="*/ 257175 h 809763"/>
                    <a:gd name="connsiteX103" fmla="*/ 338138 w 669132"/>
                    <a:gd name="connsiteY103" fmla="*/ 259556 h 809763"/>
                    <a:gd name="connsiteX104" fmla="*/ 330994 w 669132"/>
                    <a:gd name="connsiteY104" fmla="*/ 264319 h 809763"/>
                    <a:gd name="connsiteX105" fmla="*/ 316707 w 669132"/>
                    <a:gd name="connsiteY105" fmla="*/ 269081 h 809763"/>
                    <a:gd name="connsiteX106" fmla="*/ 309563 w 669132"/>
                    <a:gd name="connsiteY106" fmla="*/ 271463 h 809763"/>
                    <a:gd name="connsiteX107" fmla="*/ 311944 w 669132"/>
                    <a:gd name="connsiteY107" fmla="*/ 264319 h 809763"/>
                    <a:gd name="connsiteX108" fmla="*/ 307182 w 669132"/>
                    <a:gd name="connsiteY108" fmla="*/ 250031 h 809763"/>
                    <a:gd name="connsiteX109" fmla="*/ 295275 w 669132"/>
                    <a:gd name="connsiteY109" fmla="*/ 228600 h 809763"/>
                    <a:gd name="connsiteX110" fmla="*/ 288132 w 669132"/>
                    <a:gd name="connsiteY110" fmla="*/ 223838 h 809763"/>
                    <a:gd name="connsiteX111" fmla="*/ 290513 w 669132"/>
                    <a:gd name="connsiteY111" fmla="*/ 216694 h 809763"/>
                    <a:gd name="connsiteX112" fmla="*/ 297657 w 669132"/>
                    <a:gd name="connsiteY112" fmla="*/ 214313 h 809763"/>
                    <a:gd name="connsiteX113" fmla="*/ 304800 w 669132"/>
                    <a:gd name="connsiteY113" fmla="*/ 209550 h 809763"/>
                    <a:gd name="connsiteX114" fmla="*/ 311944 w 669132"/>
                    <a:gd name="connsiteY114" fmla="*/ 202406 h 809763"/>
                    <a:gd name="connsiteX115" fmla="*/ 319088 w 669132"/>
                    <a:gd name="connsiteY115" fmla="*/ 200025 h 809763"/>
                    <a:gd name="connsiteX116" fmla="*/ 333375 w 669132"/>
                    <a:gd name="connsiteY116" fmla="*/ 192881 h 809763"/>
                    <a:gd name="connsiteX117" fmla="*/ 347663 w 669132"/>
                    <a:gd name="connsiteY117" fmla="*/ 190500 h 809763"/>
                    <a:gd name="connsiteX118" fmla="*/ 361950 w 669132"/>
                    <a:gd name="connsiteY118" fmla="*/ 185738 h 809763"/>
                    <a:gd name="connsiteX119" fmla="*/ 369094 w 669132"/>
                    <a:gd name="connsiteY119" fmla="*/ 180975 h 809763"/>
                    <a:gd name="connsiteX120" fmla="*/ 373857 w 669132"/>
                    <a:gd name="connsiteY120" fmla="*/ 173831 h 809763"/>
                    <a:gd name="connsiteX121" fmla="*/ 381000 w 669132"/>
                    <a:gd name="connsiteY121" fmla="*/ 171450 h 809763"/>
                    <a:gd name="connsiteX122" fmla="*/ 388144 w 669132"/>
                    <a:gd name="connsiteY122" fmla="*/ 166688 h 809763"/>
                    <a:gd name="connsiteX123" fmla="*/ 390525 w 669132"/>
                    <a:gd name="connsiteY123" fmla="*/ 159544 h 809763"/>
                    <a:gd name="connsiteX124" fmla="*/ 395288 w 669132"/>
                    <a:gd name="connsiteY124" fmla="*/ 152400 h 809763"/>
                    <a:gd name="connsiteX125" fmla="*/ 404813 w 669132"/>
                    <a:gd name="connsiteY125" fmla="*/ 130969 h 809763"/>
                    <a:gd name="connsiteX126" fmla="*/ 407194 w 669132"/>
                    <a:gd name="connsiteY126" fmla="*/ 111919 h 809763"/>
                    <a:gd name="connsiteX127" fmla="*/ 392907 w 669132"/>
                    <a:gd name="connsiteY127" fmla="*/ 107156 h 809763"/>
                    <a:gd name="connsiteX128" fmla="*/ 378619 w 669132"/>
                    <a:gd name="connsiteY128" fmla="*/ 102394 h 809763"/>
                    <a:gd name="connsiteX129" fmla="*/ 369094 w 669132"/>
                    <a:gd name="connsiteY129" fmla="*/ 100013 h 809763"/>
                    <a:gd name="connsiteX130" fmla="*/ 366713 w 669132"/>
                    <a:gd name="connsiteY130" fmla="*/ 92869 h 809763"/>
                    <a:gd name="connsiteX131" fmla="*/ 357188 w 669132"/>
                    <a:gd name="connsiteY131" fmla="*/ 83344 h 809763"/>
                    <a:gd name="connsiteX132" fmla="*/ 371475 w 669132"/>
                    <a:gd name="connsiteY132" fmla="*/ 78581 h 809763"/>
                    <a:gd name="connsiteX133" fmla="*/ 388144 w 669132"/>
                    <a:gd name="connsiteY133" fmla="*/ 71438 h 809763"/>
                    <a:gd name="connsiteX134" fmla="*/ 404813 w 669132"/>
                    <a:gd name="connsiteY134" fmla="*/ 54769 h 809763"/>
                    <a:gd name="connsiteX135" fmla="*/ 414338 w 669132"/>
                    <a:gd name="connsiteY135" fmla="*/ 40481 h 809763"/>
                    <a:gd name="connsiteX136" fmla="*/ 419100 w 669132"/>
                    <a:gd name="connsiteY136" fmla="*/ 33338 h 809763"/>
                    <a:gd name="connsiteX137" fmla="*/ 426244 w 669132"/>
                    <a:gd name="connsiteY137" fmla="*/ 30956 h 809763"/>
                    <a:gd name="connsiteX138" fmla="*/ 431007 w 669132"/>
                    <a:gd name="connsiteY138" fmla="*/ 23813 h 809763"/>
                    <a:gd name="connsiteX139" fmla="*/ 445294 w 669132"/>
                    <a:gd name="connsiteY139" fmla="*/ 14288 h 809763"/>
                    <a:gd name="connsiteX140" fmla="*/ 461963 w 669132"/>
                    <a:gd name="connsiteY140" fmla="*/ 7144 h 809763"/>
                    <a:gd name="connsiteX141" fmla="*/ 471488 w 669132"/>
                    <a:gd name="connsiteY141" fmla="*/ 0 h 809763"/>
                    <a:gd name="connsiteX142" fmla="*/ 490538 w 669132"/>
                    <a:gd name="connsiteY142" fmla="*/ 11906 h 809763"/>
                    <a:gd name="connsiteX143" fmla="*/ 504825 w 669132"/>
                    <a:gd name="connsiteY143" fmla="*/ 21431 h 809763"/>
                    <a:gd name="connsiteX144" fmla="*/ 516732 w 669132"/>
                    <a:gd name="connsiteY144" fmla="*/ 33338 h 809763"/>
                    <a:gd name="connsiteX145" fmla="*/ 528638 w 669132"/>
                    <a:gd name="connsiteY145" fmla="*/ 45244 h 809763"/>
                    <a:gd name="connsiteX146" fmla="*/ 521494 w 669132"/>
                    <a:gd name="connsiteY146" fmla="*/ 61913 h 809763"/>
                    <a:gd name="connsiteX147" fmla="*/ 514350 w 669132"/>
                    <a:gd name="connsiteY147" fmla="*/ 64294 h 809763"/>
                    <a:gd name="connsiteX148" fmla="*/ 511969 w 669132"/>
                    <a:gd name="connsiteY148" fmla="*/ 71438 h 809763"/>
                    <a:gd name="connsiteX149" fmla="*/ 519113 w 669132"/>
                    <a:gd name="connsiteY149" fmla="*/ 85725 h 809763"/>
                    <a:gd name="connsiteX150" fmla="*/ 526257 w 669132"/>
                    <a:gd name="connsiteY150" fmla="*/ 90488 h 809763"/>
                    <a:gd name="connsiteX151" fmla="*/ 533400 w 669132"/>
                    <a:gd name="connsiteY151" fmla="*/ 97631 h 809763"/>
                    <a:gd name="connsiteX152" fmla="*/ 538163 w 669132"/>
                    <a:gd name="connsiteY152" fmla="*/ 104775 h 809763"/>
                    <a:gd name="connsiteX153" fmla="*/ 545307 w 669132"/>
                    <a:gd name="connsiteY153" fmla="*/ 107156 h 809763"/>
                    <a:gd name="connsiteX154" fmla="*/ 552450 w 669132"/>
                    <a:gd name="connsiteY154" fmla="*/ 111919 h 809763"/>
                    <a:gd name="connsiteX155" fmla="*/ 566738 w 669132"/>
                    <a:gd name="connsiteY155" fmla="*/ 109538 h 809763"/>
                    <a:gd name="connsiteX156" fmla="*/ 590550 w 669132"/>
                    <a:gd name="connsiteY156" fmla="*/ 107156 h 809763"/>
                    <a:gd name="connsiteX157" fmla="*/ 609600 w 669132"/>
                    <a:gd name="connsiteY157" fmla="*/ 109538 h 809763"/>
                    <a:gd name="connsiteX158" fmla="*/ 626269 w 669132"/>
                    <a:gd name="connsiteY158" fmla="*/ 114300 h 809763"/>
                    <a:gd name="connsiteX159" fmla="*/ 633413 w 669132"/>
                    <a:gd name="connsiteY159" fmla="*/ 119063 h 809763"/>
                    <a:gd name="connsiteX160" fmla="*/ 652463 w 669132"/>
                    <a:gd name="connsiteY16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320675 w 669132"/>
                    <a:gd name="connsiteY89" fmla="*/ 520321 h 809763"/>
                    <a:gd name="connsiteX90" fmla="*/ 319088 w 669132"/>
                    <a:gd name="connsiteY90" fmla="*/ 469106 h 809763"/>
                    <a:gd name="connsiteX91" fmla="*/ 323850 w 669132"/>
                    <a:gd name="connsiteY91" fmla="*/ 454819 h 809763"/>
                    <a:gd name="connsiteX92" fmla="*/ 326232 w 669132"/>
                    <a:gd name="connsiteY92" fmla="*/ 447675 h 809763"/>
                    <a:gd name="connsiteX93" fmla="*/ 328613 w 669132"/>
                    <a:gd name="connsiteY93" fmla="*/ 423863 h 809763"/>
                    <a:gd name="connsiteX94" fmla="*/ 330994 w 669132"/>
                    <a:gd name="connsiteY94" fmla="*/ 416719 h 809763"/>
                    <a:gd name="connsiteX95" fmla="*/ 340519 w 669132"/>
                    <a:gd name="connsiteY95" fmla="*/ 383381 h 809763"/>
                    <a:gd name="connsiteX96" fmla="*/ 342900 w 669132"/>
                    <a:gd name="connsiteY96" fmla="*/ 347663 h 809763"/>
                    <a:gd name="connsiteX97" fmla="*/ 345282 w 669132"/>
                    <a:gd name="connsiteY97" fmla="*/ 340519 h 809763"/>
                    <a:gd name="connsiteX98" fmla="*/ 347663 w 669132"/>
                    <a:gd name="connsiteY98" fmla="*/ 323850 h 809763"/>
                    <a:gd name="connsiteX99" fmla="*/ 350044 w 669132"/>
                    <a:gd name="connsiteY99" fmla="*/ 280988 h 809763"/>
                    <a:gd name="connsiteX100" fmla="*/ 352425 w 669132"/>
                    <a:gd name="connsiteY100" fmla="*/ 261938 h 809763"/>
                    <a:gd name="connsiteX101" fmla="*/ 345282 w 669132"/>
                    <a:gd name="connsiteY101" fmla="*/ 257175 h 809763"/>
                    <a:gd name="connsiteX102" fmla="*/ 338138 w 669132"/>
                    <a:gd name="connsiteY102" fmla="*/ 259556 h 809763"/>
                    <a:gd name="connsiteX103" fmla="*/ 330994 w 669132"/>
                    <a:gd name="connsiteY103" fmla="*/ 264319 h 809763"/>
                    <a:gd name="connsiteX104" fmla="*/ 316707 w 669132"/>
                    <a:gd name="connsiteY104" fmla="*/ 269081 h 809763"/>
                    <a:gd name="connsiteX105" fmla="*/ 309563 w 669132"/>
                    <a:gd name="connsiteY105" fmla="*/ 271463 h 809763"/>
                    <a:gd name="connsiteX106" fmla="*/ 311944 w 669132"/>
                    <a:gd name="connsiteY106" fmla="*/ 264319 h 809763"/>
                    <a:gd name="connsiteX107" fmla="*/ 307182 w 669132"/>
                    <a:gd name="connsiteY107" fmla="*/ 250031 h 809763"/>
                    <a:gd name="connsiteX108" fmla="*/ 295275 w 669132"/>
                    <a:gd name="connsiteY108" fmla="*/ 228600 h 809763"/>
                    <a:gd name="connsiteX109" fmla="*/ 288132 w 669132"/>
                    <a:gd name="connsiteY109" fmla="*/ 223838 h 809763"/>
                    <a:gd name="connsiteX110" fmla="*/ 290513 w 669132"/>
                    <a:gd name="connsiteY110" fmla="*/ 216694 h 809763"/>
                    <a:gd name="connsiteX111" fmla="*/ 297657 w 669132"/>
                    <a:gd name="connsiteY111" fmla="*/ 214313 h 809763"/>
                    <a:gd name="connsiteX112" fmla="*/ 304800 w 669132"/>
                    <a:gd name="connsiteY112" fmla="*/ 209550 h 809763"/>
                    <a:gd name="connsiteX113" fmla="*/ 311944 w 669132"/>
                    <a:gd name="connsiteY113" fmla="*/ 202406 h 809763"/>
                    <a:gd name="connsiteX114" fmla="*/ 319088 w 669132"/>
                    <a:gd name="connsiteY114" fmla="*/ 200025 h 809763"/>
                    <a:gd name="connsiteX115" fmla="*/ 333375 w 669132"/>
                    <a:gd name="connsiteY115" fmla="*/ 192881 h 809763"/>
                    <a:gd name="connsiteX116" fmla="*/ 347663 w 669132"/>
                    <a:gd name="connsiteY116" fmla="*/ 190500 h 809763"/>
                    <a:gd name="connsiteX117" fmla="*/ 361950 w 669132"/>
                    <a:gd name="connsiteY117" fmla="*/ 185738 h 809763"/>
                    <a:gd name="connsiteX118" fmla="*/ 369094 w 669132"/>
                    <a:gd name="connsiteY118" fmla="*/ 180975 h 809763"/>
                    <a:gd name="connsiteX119" fmla="*/ 373857 w 669132"/>
                    <a:gd name="connsiteY119" fmla="*/ 173831 h 809763"/>
                    <a:gd name="connsiteX120" fmla="*/ 381000 w 669132"/>
                    <a:gd name="connsiteY120" fmla="*/ 171450 h 809763"/>
                    <a:gd name="connsiteX121" fmla="*/ 388144 w 669132"/>
                    <a:gd name="connsiteY121" fmla="*/ 166688 h 809763"/>
                    <a:gd name="connsiteX122" fmla="*/ 390525 w 669132"/>
                    <a:gd name="connsiteY122" fmla="*/ 159544 h 809763"/>
                    <a:gd name="connsiteX123" fmla="*/ 395288 w 669132"/>
                    <a:gd name="connsiteY123" fmla="*/ 152400 h 809763"/>
                    <a:gd name="connsiteX124" fmla="*/ 404813 w 669132"/>
                    <a:gd name="connsiteY124" fmla="*/ 130969 h 809763"/>
                    <a:gd name="connsiteX125" fmla="*/ 407194 w 669132"/>
                    <a:gd name="connsiteY125" fmla="*/ 111919 h 809763"/>
                    <a:gd name="connsiteX126" fmla="*/ 392907 w 669132"/>
                    <a:gd name="connsiteY126" fmla="*/ 107156 h 809763"/>
                    <a:gd name="connsiteX127" fmla="*/ 378619 w 669132"/>
                    <a:gd name="connsiteY127" fmla="*/ 102394 h 809763"/>
                    <a:gd name="connsiteX128" fmla="*/ 369094 w 669132"/>
                    <a:gd name="connsiteY128" fmla="*/ 100013 h 809763"/>
                    <a:gd name="connsiteX129" fmla="*/ 366713 w 669132"/>
                    <a:gd name="connsiteY129" fmla="*/ 92869 h 809763"/>
                    <a:gd name="connsiteX130" fmla="*/ 357188 w 669132"/>
                    <a:gd name="connsiteY130" fmla="*/ 83344 h 809763"/>
                    <a:gd name="connsiteX131" fmla="*/ 371475 w 669132"/>
                    <a:gd name="connsiteY131" fmla="*/ 78581 h 809763"/>
                    <a:gd name="connsiteX132" fmla="*/ 388144 w 669132"/>
                    <a:gd name="connsiteY132" fmla="*/ 71438 h 809763"/>
                    <a:gd name="connsiteX133" fmla="*/ 404813 w 669132"/>
                    <a:gd name="connsiteY133" fmla="*/ 54769 h 809763"/>
                    <a:gd name="connsiteX134" fmla="*/ 414338 w 669132"/>
                    <a:gd name="connsiteY134" fmla="*/ 40481 h 809763"/>
                    <a:gd name="connsiteX135" fmla="*/ 419100 w 669132"/>
                    <a:gd name="connsiteY135" fmla="*/ 33338 h 809763"/>
                    <a:gd name="connsiteX136" fmla="*/ 426244 w 669132"/>
                    <a:gd name="connsiteY136" fmla="*/ 30956 h 809763"/>
                    <a:gd name="connsiteX137" fmla="*/ 431007 w 669132"/>
                    <a:gd name="connsiteY137" fmla="*/ 23813 h 809763"/>
                    <a:gd name="connsiteX138" fmla="*/ 445294 w 669132"/>
                    <a:gd name="connsiteY138" fmla="*/ 14288 h 809763"/>
                    <a:gd name="connsiteX139" fmla="*/ 461963 w 669132"/>
                    <a:gd name="connsiteY139" fmla="*/ 7144 h 809763"/>
                    <a:gd name="connsiteX140" fmla="*/ 471488 w 669132"/>
                    <a:gd name="connsiteY140" fmla="*/ 0 h 809763"/>
                    <a:gd name="connsiteX141" fmla="*/ 490538 w 669132"/>
                    <a:gd name="connsiteY141" fmla="*/ 11906 h 809763"/>
                    <a:gd name="connsiteX142" fmla="*/ 504825 w 669132"/>
                    <a:gd name="connsiteY142" fmla="*/ 21431 h 809763"/>
                    <a:gd name="connsiteX143" fmla="*/ 516732 w 669132"/>
                    <a:gd name="connsiteY143" fmla="*/ 33338 h 809763"/>
                    <a:gd name="connsiteX144" fmla="*/ 528638 w 669132"/>
                    <a:gd name="connsiteY144" fmla="*/ 45244 h 809763"/>
                    <a:gd name="connsiteX145" fmla="*/ 521494 w 669132"/>
                    <a:gd name="connsiteY145" fmla="*/ 61913 h 809763"/>
                    <a:gd name="connsiteX146" fmla="*/ 514350 w 669132"/>
                    <a:gd name="connsiteY146" fmla="*/ 64294 h 809763"/>
                    <a:gd name="connsiteX147" fmla="*/ 511969 w 669132"/>
                    <a:gd name="connsiteY147" fmla="*/ 71438 h 809763"/>
                    <a:gd name="connsiteX148" fmla="*/ 519113 w 669132"/>
                    <a:gd name="connsiteY148" fmla="*/ 85725 h 809763"/>
                    <a:gd name="connsiteX149" fmla="*/ 526257 w 669132"/>
                    <a:gd name="connsiteY149" fmla="*/ 90488 h 809763"/>
                    <a:gd name="connsiteX150" fmla="*/ 533400 w 669132"/>
                    <a:gd name="connsiteY150" fmla="*/ 97631 h 809763"/>
                    <a:gd name="connsiteX151" fmla="*/ 538163 w 669132"/>
                    <a:gd name="connsiteY151" fmla="*/ 104775 h 809763"/>
                    <a:gd name="connsiteX152" fmla="*/ 545307 w 669132"/>
                    <a:gd name="connsiteY152" fmla="*/ 107156 h 809763"/>
                    <a:gd name="connsiteX153" fmla="*/ 552450 w 669132"/>
                    <a:gd name="connsiteY153" fmla="*/ 111919 h 809763"/>
                    <a:gd name="connsiteX154" fmla="*/ 566738 w 669132"/>
                    <a:gd name="connsiteY154" fmla="*/ 109538 h 809763"/>
                    <a:gd name="connsiteX155" fmla="*/ 590550 w 669132"/>
                    <a:gd name="connsiteY155" fmla="*/ 107156 h 809763"/>
                    <a:gd name="connsiteX156" fmla="*/ 609600 w 669132"/>
                    <a:gd name="connsiteY156" fmla="*/ 109538 h 809763"/>
                    <a:gd name="connsiteX157" fmla="*/ 626269 w 669132"/>
                    <a:gd name="connsiteY157" fmla="*/ 114300 h 809763"/>
                    <a:gd name="connsiteX158" fmla="*/ 633413 w 669132"/>
                    <a:gd name="connsiteY158" fmla="*/ 119063 h 809763"/>
                    <a:gd name="connsiteX159" fmla="*/ 652463 w 669132"/>
                    <a:gd name="connsiteY15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320675 w 669132"/>
                    <a:gd name="connsiteY88" fmla="*/ 520321 h 809763"/>
                    <a:gd name="connsiteX89" fmla="*/ 319088 w 669132"/>
                    <a:gd name="connsiteY89" fmla="*/ 469106 h 809763"/>
                    <a:gd name="connsiteX90" fmla="*/ 323850 w 669132"/>
                    <a:gd name="connsiteY90" fmla="*/ 454819 h 809763"/>
                    <a:gd name="connsiteX91" fmla="*/ 326232 w 669132"/>
                    <a:gd name="connsiteY91" fmla="*/ 447675 h 809763"/>
                    <a:gd name="connsiteX92" fmla="*/ 328613 w 669132"/>
                    <a:gd name="connsiteY92" fmla="*/ 423863 h 809763"/>
                    <a:gd name="connsiteX93" fmla="*/ 330994 w 669132"/>
                    <a:gd name="connsiteY93" fmla="*/ 416719 h 809763"/>
                    <a:gd name="connsiteX94" fmla="*/ 340519 w 669132"/>
                    <a:gd name="connsiteY94" fmla="*/ 383381 h 809763"/>
                    <a:gd name="connsiteX95" fmla="*/ 342900 w 669132"/>
                    <a:gd name="connsiteY95" fmla="*/ 347663 h 809763"/>
                    <a:gd name="connsiteX96" fmla="*/ 345282 w 669132"/>
                    <a:gd name="connsiteY96" fmla="*/ 340519 h 809763"/>
                    <a:gd name="connsiteX97" fmla="*/ 347663 w 669132"/>
                    <a:gd name="connsiteY97" fmla="*/ 323850 h 809763"/>
                    <a:gd name="connsiteX98" fmla="*/ 350044 w 669132"/>
                    <a:gd name="connsiteY98" fmla="*/ 280988 h 809763"/>
                    <a:gd name="connsiteX99" fmla="*/ 352425 w 669132"/>
                    <a:gd name="connsiteY99" fmla="*/ 261938 h 809763"/>
                    <a:gd name="connsiteX100" fmla="*/ 345282 w 669132"/>
                    <a:gd name="connsiteY100" fmla="*/ 257175 h 809763"/>
                    <a:gd name="connsiteX101" fmla="*/ 338138 w 669132"/>
                    <a:gd name="connsiteY101" fmla="*/ 259556 h 809763"/>
                    <a:gd name="connsiteX102" fmla="*/ 330994 w 669132"/>
                    <a:gd name="connsiteY102" fmla="*/ 264319 h 809763"/>
                    <a:gd name="connsiteX103" fmla="*/ 316707 w 669132"/>
                    <a:gd name="connsiteY103" fmla="*/ 269081 h 809763"/>
                    <a:gd name="connsiteX104" fmla="*/ 309563 w 669132"/>
                    <a:gd name="connsiteY104" fmla="*/ 271463 h 809763"/>
                    <a:gd name="connsiteX105" fmla="*/ 311944 w 669132"/>
                    <a:gd name="connsiteY105" fmla="*/ 264319 h 809763"/>
                    <a:gd name="connsiteX106" fmla="*/ 307182 w 669132"/>
                    <a:gd name="connsiteY106" fmla="*/ 250031 h 809763"/>
                    <a:gd name="connsiteX107" fmla="*/ 295275 w 669132"/>
                    <a:gd name="connsiteY107" fmla="*/ 228600 h 809763"/>
                    <a:gd name="connsiteX108" fmla="*/ 288132 w 669132"/>
                    <a:gd name="connsiteY108" fmla="*/ 223838 h 809763"/>
                    <a:gd name="connsiteX109" fmla="*/ 290513 w 669132"/>
                    <a:gd name="connsiteY109" fmla="*/ 216694 h 809763"/>
                    <a:gd name="connsiteX110" fmla="*/ 297657 w 669132"/>
                    <a:gd name="connsiteY110" fmla="*/ 214313 h 809763"/>
                    <a:gd name="connsiteX111" fmla="*/ 304800 w 669132"/>
                    <a:gd name="connsiteY111" fmla="*/ 209550 h 809763"/>
                    <a:gd name="connsiteX112" fmla="*/ 311944 w 669132"/>
                    <a:gd name="connsiteY112" fmla="*/ 202406 h 809763"/>
                    <a:gd name="connsiteX113" fmla="*/ 319088 w 669132"/>
                    <a:gd name="connsiteY113" fmla="*/ 200025 h 809763"/>
                    <a:gd name="connsiteX114" fmla="*/ 333375 w 669132"/>
                    <a:gd name="connsiteY114" fmla="*/ 192881 h 809763"/>
                    <a:gd name="connsiteX115" fmla="*/ 347663 w 669132"/>
                    <a:gd name="connsiteY115" fmla="*/ 190500 h 809763"/>
                    <a:gd name="connsiteX116" fmla="*/ 361950 w 669132"/>
                    <a:gd name="connsiteY116" fmla="*/ 185738 h 809763"/>
                    <a:gd name="connsiteX117" fmla="*/ 369094 w 669132"/>
                    <a:gd name="connsiteY117" fmla="*/ 180975 h 809763"/>
                    <a:gd name="connsiteX118" fmla="*/ 373857 w 669132"/>
                    <a:gd name="connsiteY118" fmla="*/ 173831 h 809763"/>
                    <a:gd name="connsiteX119" fmla="*/ 381000 w 669132"/>
                    <a:gd name="connsiteY119" fmla="*/ 171450 h 809763"/>
                    <a:gd name="connsiteX120" fmla="*/ 388144 w 669132"/>
                    <a:gd name="connsiteY120" fmla="*/ 166688 h 809763"/>
                    <a:gd name="connsiteX121" fmla="*/ 390525 w 669132"/>
                    <a:gd name="connsiteY121" fmla="*/ 159544 h 809763"/>
                    <a:gd name="connsiteX122" fmla="*/ 395288 w 669132"/>
                    <a:gd name="connsiteY122" fmla="*/ 152400 h 809763"/>
                    <a:gd name="connsiteX123" fmla="*/ 404813 w 669132"/>
                    <a:gd name="connsiteY123" fmla="*/ 130969 h 809763"/>
                    <a:gd name="connsiteX124" fmla="*/ 407194 w 669132"/>
                    <a:gd name="connsiteY124" fmla="*/ 111919 h 809763"/>
                    <a:gd name="connsiteX125" fmla="*/ 392907 w 669132"/>
                    <a:gd name="connsiteY125" fmla="*/ 107156 h 809763"/>
                    <a:gd name="connsiteX126" fmla="*/ 378619 w 669132"/>
                    <a:gd name="connsiteY126" fmla="*/ 102394 h 809763"/>
                    <a:gd name="connsiteX127" fmla="*/ 369094 w 669132"/>
                    <a:gd name="connsiteY127" fmla="*/ 100013 h 809763"/>
                    <a:gd name="connsiteX128" fmla="*/ 366713 w 669132"/>
                    <a:gd name="connsiteY128" fmla="*/ 92869 h 809763"/>
                    <a:gd name="connsiteX129" fmla="*/ 357188 w 669132"/>
                    <a:gd name="connsiteY129" fmla="*/ 83344 h 809763"/>
                    <a:gd name="connsiteX130" fmla="*/ 371475 w 669132"/>
                    <a:gd name="connsiteY130" fmla="*/ 78581 h 809763"/>
                    <a:gd name="connsiteX131" fmla="*/ 388144 w 669132"/>
                    <a:gd name="connsiteY131" fmla="*/ 71438 h 809763"/>
                    <a:gd name="connsiteX132" fmla="*/ 404813 w 669132"/>
                    <a:gd name="connsiteY132" fmla="*/ 54769 h 809763"/>
                    <a:gd name="connsiteX133" fmla="*/ 414338 w 669132"/>
                    <a:gd name="connsiteY133" fmla="*/ 40481 h 809763"/>
                    <a:gd name="connsiteX134" fmla="*/ 419100 w 669132"/>
                    <a:gd name="connsiteY134" fmla="*/ 33338 h 809763"/>
                    <a:gd name="connsiteX135" fmla="*/ 426244 w 669132"/>
                    <a:gd name="connsiteY135" fmla="*/ 30956 h 809763"/>
                    <a:gd name="connsiteX136" fmla="*/ 431007 w 669132"/>
                    <a:gd name="connsiteY136" fmla="*/ 23813 h 809763"/>
                    <a:gd name="connsiteX137" fmla="*/ 445294 w 669132"/>
                    <a:gd name="connsiteY137" fmla="*/ 14288 h 809763"/>
                    <a:gd name="connsiteX138" fmla="*/ 461963 w 669132"/>
                    <a:gd name="connsiteY138" fmla="*/ 7144 h 809763"/>
                    <a:gd name="connsiteX139" fmla="*/ 471488 w 669132"/>
                    <a:gd name="connsiteY139" fmla="*/ 0 h 809763"/>
                    <a:gd name="connsiteX140" fmla="*/ 490538 w 669132"/>
                    <a:gd name="connsiteY140" fmla="*/ 11906 h 809763"/>
                    <a:gd name="connsiteX141" fmla="*/ 504825 w 669132"/>
                    <a:gd name="connsiteY141" fmla="*/ 21431 h 809763"/>
                    <a:gd name="connsiteX142" fmla="*/ 516732 w 669132"/>
                    <a:gd name="connsiteY142" fmla="*/ 33338 h 809763"/>
                    <a:gd name="connsiteX143" fmla="*/ 528638 w 669132"/>
                    <a:gd name="connsiteY143" fmla="*/ 45244 h 809763"/>
                    <a:gd name="connsiteX144" fmla="*/ 521494 w 669132"/>
                    <a:gd name="connsiteY144" fmla="*/ 61913 h 809763"/>
                    <a:gd name="connsiteX145" fmla="*/ 514350 w 669132"/>
                    <a:gd name="connsiteY145" fmla="*/ 64294 h 809763"/>
                    <a:gd name="connsiteX146" fmla="*/ 511969 w 669132"/>
                    <a:gd name="connsiteY146" fmla="*/ 71438 h 809763"/>
                    <a:gd name="connsiteX147" fmla="*/ 519113 w 669132"/>
                    <a:gd name="connsiteY147" fmla="*/ 85725 h 809763"/>
                    <a:gd name="connsiteX148" fmla="*/ 526257 w 669132"/>
                    <a:gd name="connsiteY148" fmla="*/ 90488 h 809763"/>
                    <a:gd name="connsiteX149" fmla="*/ 533400 w 669132"/>
                    <a:gd name="connsiteY149" fmla="*/ 97631 h 809763"/>
                    <a:gd name="connsiteX150" fmla="*/ 538163 w 669132"/>
                    <a:gd name="connsiteY150" fmla="*/ 104775 h 809763"/>
                    <a:gd name="connsiteX151" fmla="*/ 545307 w 669132"/>
                    <a:gd name="connsiteY151" fmla="*/ 107156 h 809763"/>
                    <a:gd name="connsiteX152" fmla="*/ 552450 w 669132"/>
                    <a:gd name="connsiteY152" fmla="*/ 111919 h 809763"/>
                    <a:gd name="connsiteX153" fmla="*/ 566738 w 669132"/>
                    <a:gd name="connsiteY153" fmla="*/ 109538 h 809763"/>
                    <a:gd name="connsiteX154" fmla="*/ 590550 w 669132"/>
                    <a:gd name="connsiteY154" fmla="*/ 107156 h 809763"/>
                    <a:gd name="connsiteX155" fmla="*/ 609600 w 669132"/>
                    <a:gd name="connsiteY155" fmla="*/ 109538 h 809763"/>
                    <a:gd name="connsiteX156" fmla="*/ 626269 w 669132"/>
                    <a:gd name="connsiteY156" fmla="*/ 114300 h 809763"/>
                    <a:gd name="connsiteX157" fmla="*/ 633413 w 669132"/>
                    <a:gd name="connsiteY157" fmla="*/ 119063 h 809763"/>
                    <a:gd name="connsiteX158" fmla="*/ 652463 w 669132"/>
                    <a:gd name="connsiteY15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320675 w 669132"/>
                    <a:gd name="connsiteY87" fmla="*/ 520321 h 809763"/>
                    <a:gd name="connsiteX88" fmla="*/ 319088 w 669132"/>
                    <a:gd name="connsiteY88" fmla="*/ 469106 h 809763"/>
                    <a:gd name="connsiteX89" fmla="*/ 323850 w 669132"/>
                    <a:gd name="connsiteY89" fmla="*/ 454819 h 809763"/>
                    <a:gd name="connsiteX90" fmla="*/ 326232 w 669132"/>
                    <a:gd name="connsiteY90" fmla="*/ 447675 h 809763"/>
                    <a:gd name="connsiteX91" fmla="*/ 328613 w 669132"/>
                    <a:gd name="connsiteY91" fmla="*/ 423863 h 809763"/>
                    <a:gd name="connsiteX92" fmla="*/ 330994 w 669132"/>
                    <a:gd name="connsiteY92" fmla="*/ 416719 h 809763"/>
                    <a:gd name="connsiteX93" fmla="*/ 340519 w 669132"/>
                    <a:gd name="connsiteY93" fmla="*/ 383381 h 809763"/>
                    <a:gd name="connsiteX94" fmla="*/ 342900 w 669132"/>
                    <a:gd name="connsiteY94" fmla="*/ 347663 h 809763"/>
                    <a:gd name="connsiteX95" fmla="*/ 345282 w 669132"/>
                    <a:gd name="connsiteY95" fmla="*/ 340519 h 809763"/>
                    <a:gd name="connsiteX96" fmla="*/ 347663 w 669132"/>
                    <a:gd name="connsiteY96" fmla="*/ 323850 h 809763"/>
                    <a:gd name="connsiteX97" fmla="*/ 350044 w 669132"/>
                    <a:gd name="connsiteY97" fmla="*/ 280988 h 809763"/>
                    <a:gd name="connsiteX98" fmla="*/ 352425 w 669132"/>
                    <a:gd name="connsiteY98" fmla="*/ 261938 h 809763"/>
                    <a:gd name="connsiteX99" fmla="*/ 345282 w 669132"/>
                    <a:gd name="connsiteY99" fmla="*/ 257175 h 809763"/>
                    <a:gd name="connsiteX100" fmla="*/ 338138 w 669132"/>
                    <a:gd name="connsiteY100" fmla="*/ 259556 h 809763"/>
                    <a:gd name="connsiteX101" fmla="*/ 330994 w 669132"/>
                    <a:gd name="connsiteY101" fmla="*/ 264319 h 809763"/>
                    <a:gd name="connsiteX102" fmla="*/ 316707 w 669132"/>
                    <a:gd name="connsiteY102" fmla="*/ 269081 h 809763"/>
                    <a:gd name="connsiteX103" fmla="*/ 309563 w 669132"/>
                    <a:gd name="connsiteY103" fmla="*/ 271463 h 809763"/>
                    <a:gd name="connsiteX104" fmla="*/ 311944 w 669132"/>
                    <a:gd name="connsiteY104" fmla="*/ 264319 h 809763"/>
                    <a:gd name="connsiteX105" fmla="*/ 307182 w 669132"/>
                    <a:gd name="connsiteY105" fmla="*/ 250031 h 809763"/>
                    <a:gd name="connsiteX106" fmla="*/ 295275 w 669132"/>
                    <a:gd name="connsiteY106" fmla="*/ 228600 h 809763"/>
                    <a:gd name="connsiteX107" fmla="*/ 288132 w 669132"/>
                    <a:gd name="connsiteY107" fmla="*/ 223838 h 809763"/>
                    <a:gd name="connsiteX108" fmla="*/ 290513 w 669132"/>
                    <a:gd name="connsiteY108" fmla="*/ 216694 h 809763"/>
                    <a:gd name="connsiteX109" fmla="*/ 297657 w 669132"/>
                    <a:gd name="connsiteY109" fmla="*/ 214313 h 809763"/>
                    <a:gd name="connsiteX110" fmla="*/ 304800 w 669132"/>
                    <a:gd name="connsiteY110" fmla="*/ 209550 h 809763"/>
                    <a:gd name="connsiteX111" fmla="*/ 311944 w 669132"/>
                    <a:gd name="connsiteY111" fmla="*/ 202406 h 809763"/>
                    <a:gd name="connsiteX112" fmla="*/ 319088 w 669132"/>
                    <a:gd name="connsiteY112" fmla="*/ 200025 h 809763"/>
                    <a:gd name="connsiteX113" fmla="*/ 333375 w 669132"/>
                    <a:gd name="connsiteY113" fmla="*/ 192881 h 809763"/>
                    <a:gd name="connsiteX114" fmla="*/ 347663 w 669132"/>
                    <a:gd name="connsiteY114" fmla="*/ 190500 h 809763"/>
                    <a:gd name="connsiteX115" fmla="*/ 361950 w 669132"/>
                    <a:gd name="connsiteY115" fmla="*/ 185738 h 809763"/>
                    <a:gd name="connsiteX116" fmla="*/ 369094 w 669132"/>
                    <a:gd name="connsiteY116" fmla="*/ 180975 h 809763"/>
                    <a:gd name="connsiteX117" fmla="*/ 373857 w 669132"/>
                    <a:gd name="connsiteY117" fmla="*/ 173831 h 809763"/>
                    <a:gd name="connsiteX118" fmla="*/ 381000 w 669132"/>
                    <a:gd name="connsiteY118" fmla="*/ 171450 h 809763"/>
                    <a:gd name="connsiteX119" fmla="*/ 388144 w 669132"/>
                    <a:gd name="connsiteY119" fmla="*/ 166688 h 809763"/>
                    <a:gd name="connsiteX120" fmla="*/ 390525 w 669132"/>
                    <a:gd name="connsiteY120" fmla="*/ 159544 h 809763"/>
                    <a:gd name="connsiteX121" fmla="*/ 395288 w 669132"/>
                    <a:gd name="connsiteY121" fmla="*/ 152400 h 809763"/>
                    <a:gd name="connsiteX122" fmla="*/ 404813 w 669132"/>
                    <a:gd name="connsiteY122" fmla="*/ 130969 h 809763"/>
                    <a:gd name="connsiteX123" fmla="*/ 407194 w 669132"/>
                    <a:gd name="connsiteY123" fmla="*/ 111919 h 809763"/>
                    <a:gd name="connsiteX124" fmla="*/ 392907 w 669132"/>
                    <a:gd name="connsiteY124" fmla="*/ 107156 h 809763"/>
                    <a:gd name="connsiteX125" fmla="*/ 378619 w 669132"/>
                    <a:gd name="connsiteY125" fmla="*/ 102394 h 809763"/>
                    <a:gd name="connsiteX126" fmla="*/ 369094 w 669132"/>
                    <a:gd name="connsiteY126" fmla="*/ 100013 h 809763"/>
                    <a:gd name="connsiteX127" fmla="*/ 366713 w 669132"/>
                    <a:gd name="connsiteY127" fmla="*/ 92869 h 809763"/>
                    <a:gd name="connsiteX128" fmla="*/ 357188 w 669132"/>
                    <a:gd name="connsiteY128" fmla="*/ 83344 h 809763"/>
                    <a:gd name="connsiteX129" fmla="*/ 371475 w 669132"/>
                    <a:gd name="connsiteY129" fmla="*/ 78581 h 809763"/>
                    <a:gd name="connsiteX130" fmla="*/ 388144 w 669132"/>
                    <a:gd name="connsiteY130" fmla="*/ 71438 h 809763"/>
                    <a:gd name="connsiteX131" fmla="*/ 404813 w 669132"/>
                    <a:gd name="connsiteY131" fmla="*/ 54769 h 809763"/>
                    <a:gd name="connsiteX132" fmla="*/ 414338 w 669132"/>
                    <a:gd name="connsiteY132" fmla="*/ 40481 h 809763"/>
                    <a:gd name="connsiteX133" fmla="*/ 419100 w 669132"/>
                    <a:gd name="connsiteY133" fmla="*/ 33338 h 809763"/>
                    <a:gd name="connsiteX134" fmla="*/ 426244 w 669132"/>
                    <a:gd name="connsiteY134" fmla="*/ 30956 h 809763"/>
                    <a:gd name="connsiteX135" fmla="*/ 431007 w 669132"/>
                    <a:gd name="connsiteY135" fmla="*/ 23813 h 809763"/>
                    <a:gd name="connsiteX136" fmla="*/ 445294 w 669132"/>
                    <a:gd name="connsiteY136" fmla="*/ 14288 h 809763"/>
                    <a:gd name="connsiteX137" fmla="*/ 461963 w 669132"/>
                    <a:gd name="connsiteY137" fmla="*/ 7144 h 809763"/>
                    <a:gd name="connsiteX138" fmla="*/ 471488 w 669132"/>
                    <a:gd name="connsiteY138" fmla="*/ 0 h 809763"/>
                    <a:gd name="connsiteX139" fmla="*/ 490538 w 669132"/>
                    <a:gd name="connsiteY139" fmla="*/ 11906 h 809763"/>
                    <a:gd name="connsiteX140" fmla="*/ 504825 w 669132"/>
                    <a:gd name="connsiteY140" fmla="*/ 21431 h 809763"/>
                    <a:gd name="connsiteX141" fmla="*/ 516732 w 669132"/>
                    <a:gd name="connsiteY141" fmla="*/ 33338 h 809763"/>
                    <a:gd name="connsiteX142" fmla="*/ 528638 w 669132"/>
                    <a:gd name="connsiteY142" fmla="*/ 45244 h 809763"/>
                    <a:gd name="connsiteX143" fmla="*/ 521494 w 669132"/>
                    <a:gd name="connsiteY143" fmla="*/ 61913 h 809763"/>
                    <a:gd name="connsiteX144" fmla="*/ 514350 w 669132"/>
                    <a:gd name="connsiteY144" fmla="*/ 64294 h 809763"/>
                    <a:gd name="connsiteX145" fmla="*/ 511969 w 669132"/>
                    <a:gd name="connsiteY145" fmla="*/ 71438 h 809763"/>
                    <a:gd name="connsiteX146" fmla="*/ 519113 w 669132"/>
                    <a:gd name="connsiteY146" fmla="*/ 85725 h 809763"/>
                    <a:gd name="connsiteX147" fmla="*/ 526257 w 669132"/>
                    <a:gd name="connsiteY147" fmla="*/ 90488 h 809763"/>
                    <a:gd name="connsiteX148" fmla="*/ 533400 w 669132"/>
                    <a:gd name="connsiteY148" fmla="*/ 97631 h 809763"/>
                    <a:gd name="connsiteX149" fmla="*/ 538163 w 669132"/>
                    <a:gd name="connsiteY149" fmla="*/ 104775 h 809763"/>
                    <a:gd name="connsiteX150" fmla="*/ 545307 w 669132"/>
                    <a:gd name="connsiteY150" fmla="*/ 107156 h 809763"/>
                    <a:gd name="connsiteX151" fmla="*/ 552450 w 669132"/>
                    <a:gd name="connsiteY151" fmla="*/ 111919 h 809763"/>
                    <a:gd name="connsiteX152" fmla="*/ 566738 w 669132"/>
                    <a:gd name="connsiteY152" fmla="*/ 109538 h 809763"/>
                    <a:gd name="connsiteX153" fmla="*/ 590550 w 669132"/>
                    <a:gd name="connsiteY153" fmla="*/ 107156 h 809763"/>
                    <a:gd name="connsiteX154" fmla="*/ 609600 w 669132"/>
                    <a:gd name="connsiteY154" fmla="*/ 109538 h 809763"/>
                    <a:gd name="connsiteX155" fmla="*/ 626269 w 669132"/>
                    <a:gd name="connsiteY155" fmla="*/ 114300 h 809763"/>
                    <a:gd name="connsiteX156" fmla="*/ 633413 w 669132"/>
                    <a:gd name="connsiteY156" fmla="*/ 119063 h 809763"/>
                    <a:gd name="connsiteX157" fmla="*/ 652463 w 669132"/>
                    <a:gd name="connsiteY15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320675 w 669132"/>
                    <a:gd name="connsiteY86" fmla="*/ 520321 h 809763"/>
                    <a:gd name="connsiteX87" fmla="*/ 319088 w 669132"/>
                    <a:gd name="connsiteY87" fmla="*/ 469106 h 809763"/>
                    <a:gd name="connsiteX88" fmla="*/ 323850 w 669132"/>
                    <a:gd name="connsiteY88" fmla="*/ 454819 h 809763"/>
                    <a:gd name="connsiteX89" fmla="*/ 326232 w 669132"/>
                    <a:gd name="connsiteY89" fmla="*/ 447675 h 809763"/>
                    <a:gd name="connsiteX90" fmla="*/ 328613 w 669132"/>
                    <a:gd name="connsiteY90" fmla="*/ 423863 h 809763"/>
                    <a:gd name="connsiteX91" fmla="*/ 330994 w 669132"/>
                    <a:gd name="connsiteY91" fmla="*/ 416719 h 809763"/>
                    <a:gd name="connsiteX92" fmla="*/ 340519 w 669132"/>
                    <a:gd name="connsiteY92" fmla="*/ 383381 h 809763"/>
                    <a:gd name="connsiteX93" fmla="*/ 342900 w 669132"/>
                    <a:gd name="connsiteY93" fmla="*/ 347663 h 809763"/>
                    <a:gd name="connsiteX94" fmla="*/ 345282 w 669132"/>
                    <a:gd name="connsiteY94" fmla="*/ 340519 h 809763"/>
                    <a:gd name="connsiteX95" fmla="*/ 347663 w 669132"/>
                    <a:gd name="connsiteY95" fmla="*/ 323850 h 809763"/>
                    <a:gd name="connsiteX96" fmla="*/ 350044 w 669132"/>
                    <a:gd name="connsiteY96" fmla="*/ 280988 h 809763"/>
                    <a:gd name="connsiteX97" fmla="*/ 352425 w 669132"/>
                    <a:gd name="connsiteY97" fmla="*/ 261938 h 809763"/>
                    <a:gd name="connsiteX98" fmla="*/ 345282 w 669132"/>
                    <a:gd name="connsiteY98" fmla="*/ 257175 h 809763"/>
                    <a:gd name="connsiteX99" fmla="*/ 338138 w 669132"/>
                    <a:gd name="connsiteY99" fmla="*/ 259556 h 809763"/>
                    <a:gd name="connsiteX100" fmla="*/ 330994 w 669132"/>
                    <a:gd name="connsiteY100" fmla="*/ 264319 h 809763"/>
                    <a:gd name="connsiteX101" fmla="*/ 316707 w 669132"/>
                    <a:gd name="connsiteY101" fmla="*/ 269081 h 809763"/>
                    <a:gd name="connsiteX102" fmla="*/ 309563 w 669132"/>
                    <a:gd name="connsiteY102" fmla="*/ 271463 h 809763"/>
                    <a:gd name="connsiteX103" fmla="*/ 311944 w 669132"/>
                    <a:gd name="connsiteY103" fmla="*/ 264319 h 809763"/>
                    <a:gd name="connsiteX104" fmla="*/ 307182 w 669132"/>
                    <a:gd name="connsiteY104" fmla="*/ 250031 h 809763"/>
                    <a:gd name="connsiteX105" fmla="*/ 295275 w 669132"/>
                    <a:gd name="connsiteY105" fmla="*/ 228600 h 809763"/>
                    <a:gd name="connsiteX106" fmla="*/ 288132 w 669132"/>
                    <a:gd name="connsiteY106" fmla="*/ 223838 h 809763"/>
                    <a:gd name="connsiteX107" fmla="*/ 290513 w 669132"/>
                    <a:gd name="connsiteY107" fmla="*/ 216694 h 809763"/>
                    <a:gd name="connsiteX108" fmla="*/ 297657 w 669132"/>
                    <a:gd name="connsiteY108" fmla="*/ 214313 h 809763"/>
                    <a:gd name="connsiteX109" fmla="*/ 304800 w 669132"/>
                    <a:gd name="connsiteY109" fmla="*/ 209550 h 809763"/>
                    <a:gd name="connsiteX110" fmla="*/ 311944 w 669132"/>
                    <a:gd name="connsiteY110" fmla="*/ 202406 h 809763"/>
                    <a:gd name="connsiteX111" fmla="*/ 319088 w 669132"/>
                    <a:gd name="connsiteY111" fmla="*/ 200025 h 809763"/>
                    <a:gd name="connsiteX112" fmla="*/ 333375 w 669132"/>
                    <a:gd name="connsiteY112" fmla="*/ 192881 h 809763"/>
                    <a:gd name="connsiteX113" fmla="*/ 347663 w 669132"/>
                    <a:gd name="connsiteY113" fmla="*/ 190500 h 809763"/>
                    <a:gd name="connsiteX114" fmla="*/ 361950 w 669132"/>
                    <a:gd name="connsiteY114" fmla="*/ 185738 h 809763"/>
                    <a:gd name="connsiteX115" fmla="*/ 369094 w 669132"/>
                    <a:gd name="connsiteY115" fmla="*/ 180975 h 809763"/>
                    <a:gd name="connsiteX116" fmla="*/ 373857 w 669132"/>
                    <a:gd name="connsiteY116" fmla="*/ 173831 h 809763"/>
                    <a:gd name="connsiteX117" fmla="*/ 381000 w 669132"/>
                    <a:gd name="connsiteY117" fmla="*/ 171450 h 809763"/>
                    <a:gd name="connsiteX118" fmla="*/ 388144 w 669132"/>
                    <a:gd name="connsiteY118" fmla="*/ 166688 h 809763"/>
                    <a:gd name="connsiteX119" fmla="*/ 390525 w 669132"/>
                    <a:gd name="connsiteY119" fmla="*/ 159544 h 809763"/>
                    <a:gd name="connsiteX120" fmla="*/ 395288 w 669132"/>
                    <a:gd name="connsiteY120" fmla="*/ 152400 h 809763"/>
                    <a:gd name="connsiteX121" fmla="*/ 404813 w 669132"/>
                    <a:gd name="connsiteY121" fmla="*/ 130969 h 809763"/>
                    <a:gd name="connsiteX122" fmla="*/ 407194 w 669132"/>
                    <a:gd name="connsiteY122" fmla="*/ 111919 h 809763"/>
                    <a:gd name="connsiteX123" fmla="*/ 392907 w 669132"/>
                    <a:gd name="connsiteY123" fmla="*/ 107156 h 809763"/>
                    <a:gd name="connsiteX124" fmla="*/ 378619 w 669132"/>
                    <a:gd name="connsiteY124" fmla="*/ 102394 h 809763"/>
                    <a:gd name="connsiteX125" fmla="*/ 369094 w 669132"/>
                    <a:gd name="connsiteY125" fmla="*/ 100013 h 809763"/>
                    <a:gd name="connsiteX126" fmla="*/ 366713 w 669132"/>
                    <a:gd name="connsiteY126" fmla="*/ 92869 h 809763"/>
                    <a:gd name="connsiteX127" fmla="*/ 357188 w 669132"/>
                    <a:gd name="connsiteY127" fmla="*/ 83344 h 809763"/>
                    <a:gd name="connsiteX128" fmla="*/ 371475 w 669132"/>
                    <a:gd name="connsiteY128" fmla="*/ 78581 h 809763"/>
                    <a:gd name="connsiteX129" fmla="*/ 388144 w 669132"/>
                    <a:gd name="connsiteY129" fmla="*/ 71438 h 809763"/>
                    <a:gd name="connsiteX130" fmla="*/ 404813 w 669132"/>
                    <a:gd name="connsiteY130" fmla="*/ 54769 h 809763"/>
                    <a:gd name="connsiteX131" fmla="*/ 414338 w 669132"/>
                    <a:gd name="connsiteY131" fmla="*/ 40481 h 809763"/>
                    <a:gd name="connsiteX132" fmla="*/ 419100 w 669132"/>
                    <a:gd name="connsiteY132" fmla="*/ 33338 h 809763"/>
                    <a:gd name="connsiteX133" fmla="*/ 426244 w 669132"/>
                    <a:gd name="connsiteY133" fmla="*/ 30956 h 809763"/>
                    <a:gd name="connsiteX134" fmla="*/ 431007 w 669132"/>
                    <a:gd name="connsiteY134" fmla="*/ 23813 h 809763"/>
                    <a:gd name="connsiteX135" fmla="*/ 445294 w 669132"/>
                    <a:gd name="connsiteY135" fmla="*/ 14288 h 809763"/>
                    <a:gd name="connsiteX136" fmla="*/ 461963 w 669132"/>
                    <a:gd name="connsiteY136" fmla="*/ 7144 h 809763"/>
                    <a:gd name="connsiteX137" fmla="*/ 471488 w 669132"/>
                    <a:gd name="connsiteY137" fmla="*/ 0 h 809763"/>
                    <a:gd name="connsiteX138" fmla="*/ 490538 w 669132"/>
                    <a:gd name="connsiteY138" fmla="*/ 11906 h 809763"/>
                    <a:gd name="connsiteX139" fmla="*/ 504825 w 669132"/>
                    <a:gd name="connsiteY139" fmla="*/ 21431 h 809763"/>
                    <a:gd name="connsiteX140" fmla="*/ 516732 w 669132"/>
                    <a:gd name="connsiteY140" fmla="*/ 33338 h 809763"/>
                    <a:gd name="connsiteX141" fmla="*/ 528638 w 669132"/>
                    <a:gd name="connsiteY141" fmla="*/ 45244 h 809763"/>
                    <a:gd name="connsiteX142" fmla="*/ 521494 w 669132"/>
                    <a:gd name="connsiteY142" fmla="*/ 61913 h 809763"/>
                    <a:gd name="connsiteX143" fmla="*/ 514350 w 669132"/>
                    <a:gd name="connsiteY143" fmla="*/ 64294 h 809763"/>
                    <a:gd name="connsiteX144" fmla="*/ 511969 w 669132"/>
                    <a:gd name="connsiteY144" fmla="*/ 71438 h 809763"/>
                    <a:gd name="connsiteX145" fmla="*/ 519113 w 669132"/>
                    <a:gd name="connsiteY145" fmla="*/ 85725 h 809763"/>
                    <a:gd name="connsiteX146" fmla="*/ 526257 w 669132"/>
                    <a:gd name="connsiteY146" fmla="*/ 90488 h 809763"/>
                    <a:gd name="connsiteX147" fmla="*/ 533400 w 669132"/>
                    <a:gd name="connsiteY147" fmla="*/ 97631 h 809763"/>
                    <a:gd name="connsiteX148" fmla="*/ 538163 w 669132"/>
                    <a:gd name="connsiteY148" fmla="*/ 104775 h 809763"/>
                    <a:gd name="connsiteX149" fmla="*/ 545307 w 669132"/>
                    <a:gd name="connsiteY149" fmla="*/ 107156 h 809763"/>
                    <a:gd name="connsiteX150" fmla="*/ 552450 w 669132"/>
                    <a:gd name="connsiteY150" fmla="*/ 111919 h 809763"/>
                    <a:gd name="connsiteX151" fmla="*/ 566738 w 669132"/>
                    <a:gd name="connsiteY151" fmla="*/ 109538 h 809763"/>
                    <a:gd name="connsiteX152" fmla="*/ 590550 w 669132"/>
                    <a:gd name="connsiteY152" fmla="*/ 107156 h 809763"/>
                    <a:gd name="connsiteX153" fmla="*/ 609600 w 669132"/>
                    <a:gd name="connsiteY153" fmla="*/ 109538 h 809763"/>
                    <a:gd name="connsiteX154" fmla="*/ 626269 w 669132"/>
                    <a:gd name="connsiteY154" fmla="*/ 114300 h 809763"/>
                    <a:gd name="connsiteX155" fmla="*/ 633413 w 669132"/>
                    <a:gd name="connsiteY155" fmla="*/ 119063 h 809763"/>
                    <a:gd name="connsiteX156" fmla="*/ 652463 w 669132"/>
                    <a:gd name="connsiteY15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320675 w 669132"/>
                    <a:gd name="connsiteY85" fmla="*/ 520321 h 809763"/>
                    <a:gd name="connsiteX86" fmla="*/ 319088 w 669132"/>
                    <a:gd name="connsiteY86" fmla="*/ 469106 h 809763"/>
                    <a:gd name="connsiteX87" fmla="*/ 323850 w 669132"/>
                    <a:gd name="connsiteY87" fmla="*/ 454819 h 809763"/>
                    <a:gd name="connsiteX88" fmla="*/ 326232 w 669132"/>
                    <a:gd name="connsiteY88" fmla="*/ 447675 h 809763"/>
                    <a:gd name="connsiteX89" fmla="*/ 328613 w 669132"/>
                    <a:gd name="connsiteY89" fmla="*/ 423863 h 809763"/>
                    <a:gd name="connsiteX90" fmla="*/ 330994 w 669132"/>
                    <a:gd name="connsiteY90" fmla="*/ 416719 h 809763"/>
                    <a:gd name="connsiteX91" fmla="*/ 340519 w 669132"/>
                    <a:gd name="connsiteY91" fmla="*/ 383381 h 809763"/>
                    <a:gd name="connsiteX92" fmla="*/ 342900 w 669132"/>
                    <a:gd name="connsiteY92" fmla="*/ 347663 h 809763"/>
                    <a:gd name="connsiteX93" fmla="*/ 345282 w 669132"/>
                    <a:gd name="connsiteY93" fmla="*/ 340519 h 809763"/>
                    <a:gd name="connsiteX94" fmla="*/ 347663 w 669132"/>
                    <a:gd name="connsiteY94" fmla="*/ 323850 h 809763"/>
                    <a:gd name="connsiteX95" fmla="*/ 350044 w 669132"/>
                    <a:gd name="connsiteY95" fmla="*/ 280988 h 809763"/>
                    <a:gd name="connsiteX96" fmla="*/ 352425 w 669132"/>
                    <a:gd name="connsiteY96" fmla="*/ 261938 h 809763"/>
                    <a:gd name="connsiteX97" fmla="*/ 345282 w 669132"/>
                    <a:gd name="connsiteY97" fmla="*/ 257175 h 809763"/>
                    <a:gd name="connsiteX98" fmla="*/ 338138 w 669132"/>
                    <a:gd name="connsiteY98" fmla="*/ 259556 h 809763"/>
                    <a:gd name="connsiteX99" fmla="*/ 330994 w 669132"/>
                    <a:gd name="connsiteY99" fmla="*/ 264319 h 809763"/>
                    <a:gd name="connsiteX100" fmla="*/ 316707 w 669132"/>
                    <a:gd name="connsiteY100" fmla="*/ 269081 h 809763"/>
                    <a:gd name="connsiteX101" fmla="*/ 309563 w 669132"/>
                    <a:gd name="connsiteY101" fmla="*/ 271463 h 809763"/>
                    <a:gd name="connsiteX102" fmla="*/ 311944 w 669132"/>
                    <a:gd name="connsiteY102" fmla="*/ 264319 h 809763"/>
                    <a:gd name="connsiteX103" fmla="*/ 307182 w 669132"/>
                    <a:gd name="connsiteY103" fmla="*/ 250031 h 809763"/>
                    <a:gd name="connsiteX104" fmla="*/ 295275 w 669132"/>
                    <a:gd name="connsiteY104" fmla="*/ 228600 h 809763"/>
                    <a:gd name="connsiteX105" fmla="*/ 288132 w 669132"/>
                    <a:gd name="connsiteY105" fmla="*/ 223838 h 809763"/>
                    <a:gd name="connsiteX106" fmla="*/ 290513 w 669132"/>
                    <a:gd name="connsiteY106" fmla="*/ 216694 h 809763"/>
                    <a:gd name="connsiteX107" fmla="*/ 297657 w 669132"/>
                    <a:gd name="connsiteY107" fmla="*/ 214313 h 809763"/>
                    <a:gd name="connsiteX108" fmla="*/ 304800 w 669132"/>
                    <a:gd name="connsiteY108" fmla="*/ 209550 h 809763"/>
                    <a:gd name="connsiteX109" fmla="*/ 311944 w 669132"/>
                    <a:gd name="connsiteY109" fmla="*/ 202406 h 809763"/>
                    <a:gd name="connsiteX110" fmla="*/ 319088 w 669132"/>
                    <a:gd name="connsiteY110" fmla="*/ 200025 h 809763"/>
                    <a:gd name="connsiteX111" fmla="*/ 333375 w 669132"/>
                    <a:gd name="connsiteY111" fmla="*/ 192881 h 809763"/>
                    <a:gd name="connsiteX112" fmla="*/ 347663 w 669132"/>
                    <a:gd name="connsiteY112" fmla="*/ 190500 h 809763"/>
                    <a:gd name="connsiteX113" fmla="*/ 361950 w 669132"/>
                    <a:gd name="connsiteY113" fmla="*/ 185738 h 809763"/>
                    <a:gd name="connsiteX114" fmla="*/ 369094 w 669132"/>
                    <a:gd name="connsiteY114" fmla="*/ 180975 h 809763"/>
                    <a:gd name="connsiteX115" fmla="*/ 373857 w 669132"/>
                    <a:gd name="connsiteY115" fmla="*/ 173831 h 809763"/>
                    <a:gd name="connsiteX116" fmla="*/ 381000 w 669132"/>
                    <a:gd name="connsiteY116" fmla="*/ 171450 h 809763"/>
                    <a:gd name="connsiteX117" fmla="*/ 388144 w 669132"/>
                    <a:gd name="connsiteY117" fmla="*/ 166688 h 809763"/>
                    <a:gd name="connsiteX118" fmla="*/ 390525 w 669132"/>
                    <a:gd name="connsiteY118" fmla="*/ 159544 h 809763"/>
                    <a:gd name="connsiteX119" fmla="*/ 395288 w 669132"/>
                    <a:gd name="connsiteY119" fmla="*/ 152400 h 809763"/>
                    <a:gd name="connsiteX120" fmla="*/ 404813 w 669132"/>
                    <a:gd name="connsiteY120" fmla="*/ 130969 h 809763"/>
                    <a:gd name="connsiteX121" fmla="*/ 407194 w 669132"/>
                    <a:gd name="connsiteY121" fmla="*/ 111919 h 809763"/>
                    <a:gd name="connsiteX122" fmla="*/ 392907 w 669132"/>
                    <a:gd name="connsiteY122" fmla="*/ 107156 h 809763"/>
                    <a:gd name="connsiteX123" fmla="*/ 378619 w 669132"/>
                    <a:gd name="connsiteY123" fmla="*/ 102394 h 809763"/>
                    <a:gd name="connsiteX124" fmla="*/ 369094 w 669132"/>
                    <a:gd name="connsiteY124" fmla="*/ 100013 h 809763"/>
                    <a:gd name="connsiteX125" fmla="*/ 366713 w 669132"/>
                    <a:gd name="connsiteY125" fmla="*/ 92869 h 809763"/>
                    <a:gd name="connsiteX126" fmla="*/ 357188 w 669132"/>
                    <a:gd name="connsiteY126" fmla="*/ 83344 h 809763"/>
                    <a:gd name="connsiteX127" fmla="*/ 371475 w 669132"/>
                    <a:gd name="connsiteY127" fmla="*/ 78581 h 809763"/>
                    <a:gd name="connsiteX128" fmla="*/ 388144 w 669132"/>
                    <a:gd name="connsiteY128" fmla="*/ 71438 h 809763"/>
                    <a:gd name="connsiteX129" fmla="*/ 404813 w 669132"/>
                    <a:gd name="connsiteY129" fmla="*/ 54769 h 809763"/>
                    <a:gd name="connsiteX130" fmla="*/ 414338 w 669132"/>
                    <a:gd name="connsiteY130" fmla="*/ 40481 h 809763"/>
                    <a:gd name="connsiteX131" fmla="*/ 419100 w 669132"/>
                    <a:gd name="connsiteY131" fmla="*/ 33338 h 809763"/>
                    <a:gd name="connsiteX132" fmla="*/ 426244 w 669132"/>
                    <a:gd name="connsiteY132" fmla="*/ 30956 h 809763"/>
                    <a:gd name="connsiteX133" fmla="*/ 431007 w 669132"/>
                    <a:gd name="connsiteY133" fmla="*/ 23813 h 809763"/>
                    <a:gd name="connsiteX134" fmla="*/ 445294 w 669132"/>
                    <a:gd name="connsiteY134" fmla="*/ 14288 h 809763"/>
                    <a:gd name="connsiteX135" fmla="*/ 461963 w 669132"/>
                    <a:gd name="connsiteY135" fmla="*/ 7144 h 809763"/>
                    <a:gd name="connsiteX136" fmla="*/ 471488 w 669132"/>
                    <a:gd name="connsiteY136" fmla="*/ 0 h 809763"/>
                    <a:gd name="connsiteX137" fmla="*/ 490538 w 669132"/>
                    <a:gd name="connsiteY137" fmla="*/ 11906 h 809763"/>
                    <a:gd name="connsiteX138" fmla="*/ 504825 w 669132"/>
                    <a:gd name="connsiteY138" fmla="*/ 21431 h 809763"/>
                    <a:gd name="connsiteX139" fmla="*/ 516732 w 669132"/>
                    <a:gd name="connsiteY139" fmla="*/ 33338 h 809763"/>
                    <a:gd name="connsiteX140" fmla="*/ 528638 w 669132"/>
                    <a:gd name="connsiteY140" fmla="*/ 45244 h 809763"/>
                    <a:gd name="connsiteX141" fmla="*/ 521494 w 669132"/>
                    <a:gd name="connsiteY141" fmla="*/ 61913 h 809763"/>
                    <a:gd name="connsiteX142" fmla="*/ 514350 w 669132"/>
                    <a:gd name="connsiteY142" fmla="*/ 64294 h 809763"/>
                    <a:gd name="connsiteX143" fmla="*/ 511969 w 669132"/>
                    <a:gd name="connsiteY143" fmla="*/ 71438 h 809763"/>
                    <a:gd name="connsiteX144" fmla="*/ 519113 w 669132"/>
                    <a:gd name="connsiteY144" fmla="*/ 85725 h 809763"/>
                    <a:gd name="connsiteX145" fmla="*/ 526257 w 669132"/>
                    <a:gd name="connsiteY145" fmla="*/ 90488 h 809763"/>
                    <a:gd name="connsiteX146" fmla="*/ 533400 w 669132"/>
                    <a:gd name="connsiteY146" fmla="*/ 97631 h 809763"/>
                    <a:gd name="connsiteX147" fmla="*/ 538163 w 669132"/>
                    <a:gd name="connsiteY147" fmla="*/ 104775 h 809763"/>
                    <a:gd name="connsiteX148" fmla="*/ 545307 w 669132"/>
                    <a:gd name="connsiteY148" fmla="*/ 107156 h 809763"/>
                    <a:gd name="connsiteX149" fmla="*/ 552450 w 669132"/>
                    <a:gd name="connsiteY149" fmla="*/ 111919 h 809763"/>
                    <a:gd name="connsiteX150" fmla="*/ 566738 w 669132"/>
                    <a:gd name="connsiteY150" fmla="*/ 109538 h 809763"/>
                    <a:gd name="connsiteX151" fmla="*/ 590550 w 669132"/>
                    <a:gd name="connsiteY151" fmla="*/ 107156 h 809763"/>
                    <a:gd name="connsiteX152" fmla="*/ 609600 w 669132"/>
                    <a:gd name="connsiteY152" fmla="*/ 109538 h 809763"/>
                    <a:gd name="connsiteX153" fmla="*/ 626269 w 669132"/>
                    <a:gd name="connsiteY153" fmla="*/ 114300 h 809763"/>
                    <a:gd name="connsiteX154" fmla="*/ 633413 w 669132"/>
                    <a:gd name="connsiteY154" fmla="*/ 119063 h 809763"/>
                    <a:gd name="connsiteX155" fmla="*/ 652463 w 669132"/>
                    <a:gd name="connsiteY15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320675 w 669132"/>
                    <a:gd name="connsiteY84" fmla="*/ 520321 h 809763"/>
                    <a:gd name="connsiteX85" fmla="*/ 319088 w 669132"/>
                    <a:gd name="connsiteY85" fmla="*/ 469106 h 809763"/>
                    <a:gd name="connsiteX86" fmla="*/ 323850 w 669132"/>
                    <a:gd name="connsiteY86" fmla="*/ 454819 h 809763"/>
                    <a:gd name="connsiteX87" fmla="*/ 326232 w 669132"/>
                    <a:gd name="connsiteY87" fmla="*/ 447675 h 809763"/>
                    <a:gd name="connsiteX88" fmla="*/ 328613 w 669132"/>
                    <a:gd name="connsiteY88" fmla="*/ 423863 h 809763"/>
                    <a:gd name="connsiteX89" fmla="*/ 330994 w 669132"/>
                    <a:gd name="connsiteY89" fmla="*/ 416719 h 809763"/>
                    <a:gd name="connsiteX90" fmla="*/ 340519 w 669132"/>
                    <a:gd name="connsiteY90" fmla="*/ 383381 h 809763"/>
                    <a:gd name="connsiteX91" fmla="*/ 342900 w 669132"/>
                    <a:gd name="connsiteY91" fmla="*/ 347663 h 809763"/>
                    <a:gd name="connsiteX92" fmla="*/ 345282 w 669132"/>
                    <a:gd name="connsiteY92" fmla="*/ 340519 h 809763"/>
                    <a:gd name="connsiteX93" fmla="*/ 347663 w 669132"/>
                    <a:gd name="connsiteY93" fmla="*/ 323850 h 809763"/>
                    <a:gd name="connsiteX94" fmla="*/ 350044 w 669132"/>
                    <a:gd name="connsiteY94" fmla="*/ 280988 h 809763"/>
                    <a:gd name="connsiteX95" fmla="*/ 352425 w 669132"/>
                    <a:gd name="connsiteY95" fmla="*/ 261938 h 809763"/>
                    <a:gd name="connsiteX96" fmla="*/ 345282 w 669132"/>
                    <a:gd name="connsiteY96" fmla="*/ 257175 h 809763"/>
                    <a:gd name="connsiteX97" fmla="*/ 338138 w 669132"/>
                    <a:gd name="connsiteY97" fmla="*/ 259556 h 809763"/>
                    <a:gd name="connsiteX98" fmla="*/ 330994 w 669132"/>
                    <a:gd name="connsiteY98" fmla="*/ 264319 h 809763"/>
                    <a:gd name="connsiteX99" fmla="*/ 316707 w 669132"/>
                    <a:gd name="connsiteY99" fmla="*/ 269081 h 809763"/>
                    <a:gd name="connsiteX100" fmla="*/ 309563 w 669132"/>
                    <a:gd name="connsiteY100" fmla="*/ 271463 h 809763"/>
                    <a:gd name="connsiteX101" fmla="*/ 311944 w 669132"/>
                    <a:gd name="connsiteY101" fmla="*/ 264319 h 809763"/>
                    <a:gd name="connsiteX102" fmla="*/ 307182 w 669132"/>
                    <a:gd name="connsiteY102" fmla="*/ 250031 h 809763"/>
                    <a:gd name="connsiteX103" fmla="*/ 295275 w 669132"/>
                    <a:gd name="connsiteY103" fmla="*/ 228600 h 809763"/>
                    <a:gd name="connsiteX104" fmla="*/ 288132 w 669132"/>
                    <a:gd name="connsiteY104" fmla="*/ 223838 h 809763"/>
                    <a:gd name="connsiteX105" fmla="*/ 290513 w 669132"/>
                    <a:gd name="connsiteY105" fmla="*/ 216694 h 809763"/>
                    <a:gd name="connsiteX106" fmla="*/ 297657 w 669132"/>
                    <a:gd name="connsiteY106" fmla="*/ 214313 h 809763"/>
                    <a:gd name="connsiteX107" fmla="*/ 304800 w 669132"/>
                    <a:gd name="connsiteY107" fmla="*/ 209550 h 809763"/>
                    <a:gd name="connsiteX108" fmla="*/ 311944 w 669132"/>
                    <a:gd name="connsiteY108" fmla="*/ 202406 h 809763"/>
                    <a:gd name="connsiteX109" fmla="*/ 319088 w 669132"/>
                    <a:gd name="connsiteY109" fmla="*/ 200025 h 809763"/>
                    <a:gd name="connsiteX110" fmla="*/ 333375 w 669132"/>
                    <a:gd name="connsiteY110" fmla="*/ 192881 h 809763"/>
                    <a:gd name="connsiteX111" fmla="*/ 347663 w 669132"/>
                    <a:gd name="connsiteY111" fmla="*/ 190500 h 809763"/>
                    <a:gd name="connsiteX112" fmla="*/ 361950 w 669132"/>
                    <a:gd name="connsiteY112" fmla="*/ 185738 h 809763"/>
                    <a:gd name="connsiteX113" fmla="*/ 369094 w 669132"/>
                    <a:gd name="connsiteY113" fmla="*/ 180975 h 809763"/>
                    <a:gd name="connsiteX114" fmla="*/ 373857 w 669132"/>
                    <a:gd name="connsiteY114" fmla="*/ 173831 h 809763"/>
                    <a:gd name="connsiteX115" fmla="*/ 381000 w 669132"/>
                    <a:gd name="connsiteY115" fmla="*/ 171450 h 809763"/>
                    <a:gd name="connsiteX116" fmla="*/ 388144 w 669132"/>
                    <a:gd name="connsiteY116" fmla="*/ 166688 h 809763"/>
                    <a:gd name="connsiteX117" fmla="*/ 390525 w 669132"/>
                    <a:gd name="connsiteY117" fmla="*/ 159544 h 809763"/>
                    <a:gd name="connsiteX118" fmla="*/ 395288 w 669132"/>
                    <a:gd name="connsiteY118" fmla="*/ 152400 h 809763"/>
                    <a:gd name="connsiteX119" fmla="*/ 404813 w 669132"/>
                    <a:gd name="connsiteY119" fmla="*/ 130969 h 809763"/>
                    <a:gd name="connsiteX120" fmla="*/ 407194 w 669132"/>
                    <a:gd name="connsiteY120" fmla="*/ 111919 h 809763"/>
                    <a:gd name="connsiteX121" fmla="*/ 392907 w 669132"/>
                    <a:gd name="connsiteY121" fmla="*/ 107156 h 809763"/>
                    <a:gd name="connsiteX122" fmla="*/ 378619 w 669132"/>
                    <a:gd name="connsiteY122" fmla="*/ 102394 h 809763"/>
                    <a:gd name="connsiteX123" fmla="*/ 369094 w 669132"/>
                    <a:gd name="connsiteY123" fmla="*/ 100013 h 809763"/>
                    <a:gd name="connsiteX124" fmla="*/ 366713 w 669132"/>
                    <a:gd name="connsiteY124" fmla="*/ 92869 h 809763"/>
                    <a:gd name="connsiteX125" fmla="*/ 357188 w 669132"/>
                    <a:gd name="connsiteY125" fmla="*/ 83344 h 809763"/>
                    <a:gd name="connsiteX126" fmla="*/ 371475 w 669132"/>
                    <a:gd name="connsiteY126" fmla="*/ 78581 h 809763"/>
                    <a:gd name="connsiteX127" fmla="*/ 388144 w 669132"/>
                    <a:gd name="connsiteY127" fmla="*/ 71438 h 809763"/>
                    <a:gd name="connsiteX128" fmla="*/ 404813 w 669132"/>
                    <a:gd name="connsiteY128" fmla="*/ 54769 h 809763"/>
                    <a:gd name="connsiteX129" fmla="*/ 414338 w 669132"/>
                    <a:gd name="connsiteY129" fmla="*/ 40481 h 809763"/>
                    <a:gd name="connsiteX130" fmla="*/ 419100 w 669132"/>
                    <a:gd name="connsiteY130" fmla="*/ 33338 h 809763"/>
                    <a:gd name="connsiteX131" fmla="*/ 426244 w 669132"/>
                    <a:gd name="connsiteY131" fmla="*/ 30956 h 809763"/>
                    <a:gd name="connsiteX132" fmla="*/ 431007 w 669132"/>
                    <a:gd name="connsiteY132" fmla="*/ 23813 h 809763"/>
                    <a:gd name="connsiteX133" fmla="*/ 445294 w 669132"/>
                    <a:gd name="connsiteY133" fmla="*/ 14288 h 809763"/>
                    <a:gd name="connsiteX134" fmla="*/ 461963 w 669132"/>
                    <a:gd name="connsiteY134" fmla="*/ 7144 h 809763"/>
                    <a:gd name="connsiteX135" fmla="*/ 471488 w 669132"/>
                    <a:gd name="connsiteY135" fmla="*/ 0 h 809763"/>
                    <a:gd name="connsiteX136" fmla="*/ 490538 w 669132"/>
                    <a:gd name="connsiteY136" fmla="*/ 11906 h 809763"/>
                    <a:gd name="connsiteX137" fmla="*/ 504825 w 669132"/>
                    <a:gd name="connsiteY137" fmla="*/ 21431 h 809763"/>
                    <a:gd name="connsiteX138" fmla="*/ 516732 w 669132"/>
                    <a:gd name="connsiteY138" fmla="*/ 33338 h 809763"/>
                    <a:gd name="connsiteX139" fmla="*/ 528638 w 669132"/>
                    <a:gd name="connsiteY139" fmla="*/ 45244 h 809763"/>
                    <a:gd name="connsiteX140" fmla="*/ 521494 w 669132"/>
                    <a:gd name="connsiteY140" fmla="*/ 61913 h 809763"/>
                    <a:gd name="connsiteX141" fmla="*/ 514350 w 669132"/>
                    <a:gd name="connsiteY141" fmla="*/ 64294 h 809763"/>
                    <a:gd name="connsiteX142" fmla="*/ 511969 w 669132"/>
                    <a:gd name="connsiteY142" fmla="*/ 71438 h 809763"/>
                    <a:gd name="connsiteX143" fmla="*/ 519113 w 669132"/>
                    <a:gd name="connsiteY143" fmla="*/ 85725 h 809763"/>
                    <a:gd name="connsiteX144" fmla="*/ 526257 w 669132"/>
                    <a:gd name="connsiteY144" fmla="*/ 90488 h 809763"/>
                    <a:gd name="connsiteX145" fmla="*/ 533400 w 669132"/>
                    <a:gd name="connsiteY145" fmla="*/ 97631 h 809763"/>
                    <a:gd name="connsiteX146" fmla="*/ 538163 w 669132"/>
                    <a:gd name="connsiteY146" fmla="*/ 104775 h 809763"/>
                    <a:gd name="connsiteX147" fmla="*/ 545307 w 669132"/>
                    <a:gd name="connsiteY147" fmla="*/ 107156 h 809763"/>
                    <a:gd name="connsiteX148" fmla="*/ 552450 w 669132"/>
                    <a:gd name="connsiteY148" fmla="*/ 111919 h 809763"/>
                    <a:gd name="connsiteX149" fmla="*/ 566738 w 669132"/>
                    <a:gd name="connsiteY149" fmla="*/ 109538 h 809763"/>
                    <a:gd name="connsiteX150" fmla="*/ 590550 w 669132"/>
                    <a:gd name="connsiteY150" fmla="*/ 107156 h 809763"/>
                    <a:gd name="connsiteX151" fmla="*/ 609600 w 669132"/>
                    <a:gd name="connsiteY151" fmla="*/ 109538 h 809763"/>
                    <a:gd name="connsiteX152" fmla="*/ 626269 w 669132"/>
                    <a:gd name="connsiteY152" fmla="*/ 114300 h 809763"/>
                    <a:gd name="connsiteX153" fmla="*/ 633413 w 669132"/>
                    <a:gd name="connsiteY153" fmla="*/ 119063 h 809763"/>
                    <a:gd name="connsiteX154" fmla="*/ 652463 w 669132"/>
                    <a:gd name="connsiteY15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320675 w 669132"/>
                    <a:gd name="connsiteY83" fmla="*/ 520321 h 809763"/>
                    <a:gd name="connsiteX84" fmla="*/ 319088 w 669132"/>
                    <a:gd name="connsiteY84" fmla="*/ 469106 h 809763"/>
                    <a:gd name="connsiteX85" fmla="*/ 323850 w 669132"/>
                    <a:gd name="connsiteY85" fmla="*/ 454819 h 809763"/>
                    <a:gd name="connsiteX86" fmla="*/ 326232 w 669132"/>
                    <a:gd name="connsiteY86" fmla="*/ 447675 h 809763"/>
                    <a:gd name="connsiteX87" fmla="*/ 328613 w 669132"/>
                    <a:gd name="connsiteY87" fmla="*/ 423863 h 809763"/>
                    <a:gd name="connsiteX88" fmla="*/ 330994 w 669132"/>
                    <a:gd name="connsiteY88" fmla="*/ 416719 h 809763"/>
                    <a:gd name="connsiteX89" fmla="*/ 340519 w 669132"/>
                    <a:gd name="connsiteY89" fmla="*/ 383381 h 809763"/>
                    <a:gd name="connsiteX90" fmla="*/ 342900 w 669132"/>
                    <a:gd name="connsiteY90" fmla="*/ 347663 h 809763"/>
                    <a:gd name="connsiteX91" fmla="*/ 345282 w 669132"/>
                    <a:gd name="connsiteY91" fmla="*/ 340519 h 809763"/>
                    <a:gd name="connsiteX92" fmla="*/ 347663 w 669132"/>
                    <a:gd name="connsiteY92" fmla="*/ 323850 h 809763"/>
                    <a:gd name="connsiteX93" fmla="*/ 350044 w 669132"/>
                    <a:gd name="connsiteY93" fmla="*/ 280988 h 809763"/>
                    <a:gd name="connsiteX94" fmla="*/ 352425 w 669132"/>
                    <a:gd name="connsiteY94" fmla="*/ 261938 h 809763"/>
                    <a:gd name="connsiteX95" fmla="*/ 345282 w 669132"/>
                    <a:gd name="connsiteY95" fmla="*/ 257175 h 809763"/>
                    <a:gd name="connsiteX96" fmla="*/ 338138 w 669132"/>
                    <a:gd name="connsiteY96" fmla="*/ 259556 h 809763"/>
                    <a:gd name="connsiteX97" fmla="*/ 330994 w 669132"/>
                    <a:gd name="connsiteY97" fmla="*/ 264319 h 809763"/>
                    <a:gd name="connsiteX98" fmla="*/ 316707 w 669132"/>
                    <a:gd name="connsiteY98" fmla="*/ 269081 h 809763"/>
                    <a:gd name="connsiteX99" fmla="*/ 309563 w 669132"/>
                    <a:gd name="connsiteY99" fmla="*/ 271463 h 809763"/>
                    <a:gd name="connsiteX100" fmla="*/ 311944 w 669132"/>
                    <a:gd name="connsiteY100" fmla="*/ 264319 h 809763"/>
                    <a:gd name="connsiteX101" fmla="*/ 307182 w 669132"/>
                    <a:gd name="connsiteY101" fmla="*/ 250031 h 809763"/>
                    <a:gd name="connsiteX102" fmla="*/ 295275 w 669132"/>
                    <a:gd name="connsiteY102" fmla="*/ 228600 h 809763"/>
                    <a:gd name="connsiteX103" fmla="*/ 288132 w 669132"/>
                    <a:gd name="connsiteY103" fmla="*/ 223838 h 809763"/>
                    <a:gd name="connsiteX104" fmla="*/ 290513 w 669132"/>
                    <a:gd name="connsiteY104" fmla="*/ 216694 h 809763"/>
                    <a:gd name="connsiteX105" fmla="*/ 297657 w 669132"/>
                    <a:gd name="connsiteY105" fmla="*/ 214313 h 809763"/>
                    <a:gd name="connsiteX106" fmla="*/ 304800 w 669132"/>
                    <a:gd name="connsiteY106" fmla="*/ 209550 h 809763"/>
                    <a:gd name="connsiteX107" fmla="*/ 311944 w 669132"/>
                    <a:gd name="connsiteY107" fmla="*/ 202406 h 809763"/>
                    <a:gd name="connsiteX108" fmla="*/ 319088 w 669132"/>
                    <a:gd name="connsiteY108" fmla="*/ 200025 h 809763"/>
                    <a:gd name="connsiteX109" fmla="*/ 333375 w 669132"/>
                    <a:gd name="connsiteY109" fmla="*/ 192881 h 809763"/>
                    <a:gd name="connsiteX110" fmla="*/ 347663 w 669132"/>
                    <a:gd name="connsiteY110" fmla="*/ 190500 h 809763"/>
                    <a:gd name="connsiteX111" fmla="*/ 361950 w 669132"/>
                    <a:gd name="connsiteY111" fmla="*/ 185738 h 809763"/>
                    <a:gd name="connsiteX112" fmla="*/ 369094 w 669132"/>
                    <a:gd name="connsiteY112" fmla="*/ 180975 h 809763"/>
                    <a:gd name="connsiteX113" fmla="*/ 373857 w 669132"/>
                    <a:gd name="connsiteY113" fmla="*/ 173831 h 809763"/>
                    <a:gd name="connsiteX114" fmla="*/ 381000 w 669132"/>
                    <a:gd name="connsiteY114" fmla="*/ 171450 h 809763"/>
                    <a:gd name="connsiteX115" fmla="*/ 388144 w 669132"/>
                    <a:gd name="connsiteY115" fmla="*/ 166688 h 809763"/>
                    <a:gd name="connsiteX116" fmla="*/ 390525 w 669132"/>
                    <a:gd name="connsiteY116" fmla="*/ 159544 h 809763"/>
                    <a:gd name="connsiteX117" fmla="*/ 395288 w 669132"/>
                    <a:gd name="connsiteY117" fmla="*/ 152400 h 809763"/>
                    <a:gd name="connsiteX118" fmla="*/ 404813 w 669132"/>
                    <a:gd name="connsiteY118" fmla="*/ 130969 h 809763"/>
                    <a:gd name="connsiteX119" fmla="*/ 407194 w 669132"/>
                    <a:gd name="connsiteY119" fmla="*/ 111919 h 809763"/>
                    <a:gd name="connsiteX120" fmla="*/ 392907 w 669132"/>
                    <a:gd name="connsiteY120" fmla="*/ 107156 h 809763"/>
                    <a:gd name="connsiteX121" fmla="*/ 378619 w 669132"/>
                    <a:gd name="connsiteY121" fmla="*/ 102394 h 809763"/>
                    <a:gd name="connsiteX122" fmla="*/ 369094 w 669132"/>
                    <a:gd name="connsiteY122" fmla="*/ 100013 h 809763"/>
                    <a:gd name="connsiteX123" fmla="*/ 366713 w 669132"/>
                    <a:gd name="connsiteY123" fmla="*/ 92869 h 809763"/>
                    <a:gd name="connsiteX124" fmla="*/ 357188 w 669132"/>
                    <a:gd name="connsiteY124" fmla="*/ 83344 h 809763"/>
                    <a:gd name="connsiteX125" fmla="*/ 371475 w 669132"/>
                    <a:gd name="connsiteY125" fmla="*/ 78581 h 809763"/>
                    <a:gd name="connsiteX126" fmla="*/ 388144 w 669132"/>
                    <a:gd name="connsiteY126" fmla="*/ 71438 h 809763"/>
                    <a:gd name="connsiteX127" fmla="*/ 404813 w 669132"/>
                    <a:gd name="connsiteY127" fmla="*/ 54769 h 809763"/>
                    <a:gd name="connsiteX128" fmla="*/ 414338 w 669132"/>
                    <a:gd name="connsiteY128" fmla="*/ 40481 h 809763"/>
                    <a:gd name="connsiteX129" fmla="*/ 419100 w 669132"/>
                    <a:gd name="connsiteY129" fmla="*/ 33338 h 809763"/>
                    <a:gd name="connsiteX130" fmla="*/ 426244 w 669132"/>
                    <a:gd name="connsiteY130" fmla="*/ 30956 h 809763"/>
                    <a:gd name="connsiteX131" fmla="*/ 431007 w 669132"/>
                    <a:gd name="connsiteY131" fmla="*/ 23813 h 809763"/>
                    <a:gd name="connsiteX132" fmla="*/ 445294 w 669132"/>
                    <a:gd name="connsiteY132" fmla="*/ 14288 h 809763"/>
                    <a:gd name="connsiteX133" fmla="*/ 461963 w 669132"/>
                    <a:gd name="connsiteY133" fmla="*/ 7144 h 809763"/>
                    <a:gd name="connsiteX134" fmla="*/ 471488 w 669132"/>
                    <a:gd name="connsiteY134" fmla="*/ 0 h 809763"/>
                    <a:gd name="connsiteX135" fmla="*/ 490538 w 669132"/>
                    <a:gd name="connsiteY135" fmla="*/ 11906 h 809763"/>
                    <a:gd name="connsiteX136" fmla="*/ 504825 w 669132"/>
                    <a:gd name="connsiteY136" fmla="*/ 21431 h 809763"/>
                    <a:gd name="connsiteX137" fmla="*/ 516732 w 669132"/>
                    <a:gd name="connsiteY137" fmla="*/ 33338 h 809763"/>
                    <a:gd name="connsiteX138" fmla="*/ 528638 w 669132"/>
                    <a:gd name="connsiteY138" fmla="*/ 45244 h 809763"/>
                    <a:gd name="connsiteX139" fmla="*/ 521494 w 669132"/>
                    <a:gd name="connsiteY139" fmla="*/ 61913 h 809763"/>
                    <a:gd name="connsiteX140" fmla="*/ 514350 w 669132"/>
                    <a:gd name="connsiteY140" fmla="*/ 64294 h 809763"/>
                    <a:gd name="connsiteX141" fmla="*/ 511969 w 669132"/>
                    <a:gd name="connsiteY141" fmla="*/ 71438 h 809763"/>
                    <a:gd name="connsiteX142" fmla="*/ 519113 w 669132"/>
                    <a:gd name="connsiteY142" fmla="*/ 85725 h 809763"/>
                    <a:gd name="connsiteX143" fmla="*/ 526257 w 669132"/>
                    <a:gd name="connsiteY143" fmla="*/ 90488 h 809763"/>
                    <a:gd name="connsiteX144" fmla="*/ 533400 w 669132"/>
                    <a:gd name="connsiteY144" fmla="*/ 97631 h 809763"/>
                    <a:gd name="connsiteX145" fmla="*/ 538163 w 669132"/>
                    <a:gd name="connsiteY145" fmla="*/ 104775 h 809763"/>
                    <a:gd name="connsiteX146" fmla="*/ 545307 w 669132"/>
                    <a:gd name="connsiteY146" fmla="*/ 107156 h 809763"/>
                    <a:gd name="connsiteX147" fmla="*/ 552450 w 669132"/>
                    <a:gd name="connsiteY147" fmla="*/ 111919 h 809763"/>
                    <a:gd name="connsiteX148" fmla="*/ 566738 w 669132"/>
                    <a:gd name="connsiteY148" fmla="*/ 109538 h 809763"/>
                    <a:gd name="connsiteX149" fmla="*/ 590550 w 669132"/>
                    <a:gd name="connsiteY149" fmla="*/ 107156 h 809763"/>
                    <a:gd name="connsiteX150" fmla="*/ 609600 w 669132"/>
                    <a:gd name="connsiteY150" fmla="*/ 109538 h 809763"/>
                    <a:gd name="connsiteX151" fmla="*/ 626269 w 669132"/>
                    <a:gd name="connsiteY151" fmla="*/ 114300 h 809763"/>
                    <a:gd name="connsiteX152" fmla="*/ 633413 w 669132"/>
                    <a:gd name="connsiteY152" fmla="*/ 119063 h 809763"/>
                    <a:gd name="connsiteX153" fmla="*/ 652463 w 669132"/>
                    <a:gd name="connsiteY15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9525 w 669132"/>
                    <a:gd name="connsiteY75" fmla="*/ 638175 h 809763"/>
                    <a:gd name="connsiteX76" fmla="*/ 4763 w 669132"/>
                    <a:gd name="connsiteY76" fmla="*/ 573881 h 809763"/>
                    <a:gd name="connsiteX77" fmla="*/ 0 w 669132"/>
                    <a:gd name="connsiteY77" fmla="*/ 539343 h 809763"/>
                    <a:gd name="connsiteX78" fmla="*/ 45244 w 669132"/>
                    <a:gd name="connsiteY78" fmla="*/ 540544 h 809763"/>
                    <a:gd name="connsiteX79" fmla="*/ 124980 w 669132"/>
                    <a:gd name="connsiteY79" fmla="*/ 659628 h 809763"/>
                    <a:gd name="connsiteX80" fmla="*/ 320675 w 669132"/>
                    <a:gd name="connsiteY80" fmla="*/ 520321 h 809763"/>
                    <a:gd name="connsiteX81" fmla="*/ 319088 w 669132"/>
                    <a:gd name="connsiteY81" fmla="*/ 469106 h 809763"/>
                    <a:gd name="connsiteX82" fmla="*/ 323850 w 669132"/>
                    <a:gd name="connsiteY82" fmla="*/ 454819 h 809763"/>
                    <a:gd name="connsiteX83" fmla="*/ 326232 w 669132"/>
                    <a:gd name="connsiteY83" fmla="*/ 447675 h 809763"/>
                    <a:gd name="connsiteX84" fmla="*/ 328613 w 669132"/>
                    <a:gd name="connsiteY84" fmla="*/ 423863 h 809763"/>
                    <a:gd name="connsiteX85" fmla="*/ 330994 w 669132"/>
                    <a:gd name="connsiteY85" fmla="*/ 416719 h 809763"/>
                    <a:gd name="connsiteX86" fmla="*/ 340519 w 669132"/>
                    <a:gd name="connsiteY86" fmla="*/ 383381 h 809763"/>
                    <a:gd name="connsiteX87" fmla="*/ 342900 w 669132"/>
                    <a:gd name="connsiteY87" fmla="*/ 347663 h 809763"/>
                    <a:gd name="connsiteX88" fmla="*/ 345282 w 669132"/>
                    <a:gd name="connsiteY88" fmla="*/ 340519 h 809763"/>
                    <a:gd name="connsiteX89" fmla="*/ 347663 w 669132"/>
                    <a:gd name="connsiteY89" fmla="*/ 323850 h 809763"/>
                    <a:gd name="connsiteX90" fmla="*/ 350044 w 669132"/>
                    <a:gd name="connsiteY90" fmla="*/ 280988 h 809763"/>
                    <a:gd name="connsiteX91" fmla="*/ 352425 w 669132"/>
                    <a:gd name="connsiteY91" fmla="*/ 261938 h 809763"/>
                    <a:gd name="connsiteX92" fmla="*/ 345282 w 669132"/>
                    <a:gd name="connsiteY92" fmla="*/ 257175 h 809763"/>
                    <a:gd name="connsiteX93" fmla="*/ 338138 w 669132"/>
                    <a:gd name="connsiteY93" fmla="*/ 259556 h 809763"/>
                    <a:gd name="connsiteX94" fmla="*/ 330994 w 669132"/>
                    <a:gd name="connsiteY94" fmla="*/ 264319 h 809763"/>
                    <a:gd name="connsiteX95" fmla="*/ 316707 w 669132"/>
                    <a:gd name="connsiteY95" fmla="*/ 269081 h 809763"/>
                    <a:gd name="connsiteX96" fmla="*/ 309563 w 669132"/>
                    <a:gd name="connsiteY96" fmla="*/ 271463 h 809763"/>
                    <a:gd name="connsiteX97" fmla="*/ 311944 w 669132"/>
                    <a:gd name="connsiteY97" fmla="*/ 264319 h 809763"/>
                    <a:gd name="connsiteX98" fmla="*/ 307182 w 669132"/>
                    <a:gd name="connsiteY98" fmla="*/ 250031 h 809763"/>
                    <a:gd name="connsiteX99" fmla="*/ 295275 w 669132"/>
                    <a:gd name="connsiteY99" fmla="*/ 228600 h 809763"/>
                    <a:gd name="connsiteX100" fmla="*/ 288132 w 669132"/>
                    <a:gd name="connsiteY100" fmla="*/ 223838 h 809763"/>
                    <a:gd name="connsiteX101" fmla="*/ 290513 w 669132"/>
                    <a:gd name="connsiteY101" fmla="*/ 216694 h 809763"/>
                    <a:gd name="connsiteX102" fmla="*/ 297657 w 669132"/>
                    <a:gd name="connsiteY102" fmla="*/ 214313 h 809763"/>
                    <a:gd name="connsiteX103" fmla="*/ 304800 w 669132"/>
                    <a:gd name="connsiteY103" fmla="*/ 209550 h 809763"/>
                    <a:gd name="connsiteX104" fmla="*/ 311944 w 669132"/>
                    <a:gd name="connsiteY104" fmla="*/ 202406 h 809763"/>
                    <a:gd name="connsiteX105" fmla="*/ 319088 w 669132"/>
                    <a:gd name="connsiteY105" fmla="*/ 200025 h 809763"/>
                    <a:gd name="connsiteX106" fmla="*/ 333375 w 669132"/>
                    <a:gd name="connsiteY106" fmla="*/ 192881 h 809763"/>
                    <a:gd name="connsiteX107" fmla="*/ 347663 w 669132"/>
                    <a:gd name="connsiteY107" fmla="*/ 190500 h 809763"/>
                    <a:gd name="connsiteX108" fmla="*/ 361950 w 669132"/>
                    <a:gd name="connsiteY108" fmla="*/ 185738 h 809763"/>
                    <a:gd name="connsiteX109" fmla="*/ 369094 w 669132"/>
                    <a:gd name="connsiteY109" fmla="*/ 180975 h 809763"/>
                    <a:gd name="connsiteX110" fmla="*/ 373857 w 669132"/>
                    <a:gd name="connsiteY110" fmla="*/ 173831 h 809763"/>
                    <a:gd name="connsiteX111" fmla="*/ 381000 w 669132"/>
                    <a:gd name="connsiteY111" fmla="*/ 171450 h 809763"/>
                    <a:gd name="connsiteX112" fmla="*/ 388144 w 669132"/>
                    <a:gd name="connsiteY112" fmla="*/ 166688 h 809763"/>
                    <a:gd name="connsiteX113" fmla="*/ 390525 w 669132"/>
                    <a:gd name="connsiteY113" fmla="*/ 159544 h 809763"/>
                    <a:gd name="connsiteX114" fmla="*/ 395288 w 669132"/>
                    <a:gd name="connsiteY114" fmla="*/ 152400 h 809763"/>
                    <a:gd name="connsiteX115" fmla="*/ 404813 w 669132"/>
                    <a:gd name="connsiteY115" fmla="*/ 130969 h 809763"/>
                    <a:gd name="connsiteX116" fmla="*/ 407194 w 669132"/>
                    <a:gd name="connsiteY116" fmla="*/ 111919 h 809763"/>
                    <a:gd name="connsiteX117" fmla="*/ 392907 w 669132"/>
                    <a:gd name="connsiteY117" fmla="*/ 107156 h 809763"/>
                    <a:gd name="connsiteX118" fmla="*/ 378619 w 669132"/>
                    <a:gd name="connsiteY118" fmla="*/ 102394 h 809763"/>
                    <a:gd name="connsiteX119" fmla="*/ 369094 w 669132"/>
                    <a:gd name="connsiteY119" fmla="*/ 100013 h 809763"/>
                    <a:gd name="connsiteX120" fmla="*/ 366713 w 669132"/>
                    <a:gd name="connsiteY120" fmla="*/ 92869 h 809763"/>
                    <a:gd name="connsiteX121" fmla="*/ 357188 w 669132"/>
                    <a:gd name="connsiteY121" fmla="*/ 83344 h 809763"/>
                    <a:gd name="connsiteX122" fmla="*/ 371475 w 669132"/>
                    <a:gd name="connsiteY122" fmla="*/ 78581 h 809763"/>
                    <a:gd name="connsiteX123" fmla="*/ 388144 w 669132"/>
                    <a:gd name="connsiteY123" fmla="*/ 71438 h 809763"/>
                    <a:gd name="connsiteX124" fmla="*/ 404813 w 669132"/>
                    <a:gd name="connsiteY124" fmla="*/ 54769 h 809763"/>
                    <a:gd name="connsiteX125" fmla="*/ 414338 w 669132"/>
                    <a:gd name="connsiteY125" fmla="*/ 40481 h 809763"/>
                    <a:gd name="connsiteX126" fmla="*/ 419100 w 669132"/>
                    <a:gd name="connsiteY126" fmla="*/ 33338 h 809763"/>
                    <a:gd name="connsiteX127" fmla="*/ 426244 w 669132"/>
                    <a:gd name="connsiteY127" fmla="*/ 30956 h 809763"/>
                    <a:gd name="connsiteX128" fmla="*/ 431007 w 669132"/>
                    <a:gd name="connsiteY128" fmla="*/ 23813 h 809763"/>
                    <a:gd name="connsiteX129" fmla="*/ 445294 w 669132"/>
                    <a:gd name="connsiteY129" fmla="*/ 14288 h 809763"/>
                    <a:gd name="connsiteX130" fmla="*/ 461963 w 669132"/>
                    <a:gd name="connsiteY130" fmla="*/ 7144 h 809763"/>
                    <a:gd name="connsiteX131" fmla="*/ 471488 w 669132"/>
                    <a:gd name="connsiteY131" fmla="*/ 0 h 809763"/>
                    <a:gd name="connsiteX132" fmla="*/ 490538 w 669132"/>
                    <a:gd name="connsiteY132" fmla="*/ 11906 h 809763"/>
                    <a:gd name="connsiteX133" fmla="*/ 504825 w 669132"/>
                    <a:gd name="connsiteY133" fmla="*/ 21431 h 809763"/>
                    <a:gd name="connsiteX134" fmla="*/ 516732 w 669132"/>
                    <a:gd name="connsiteY134" fmla="*/ 33338 h 809763"/>
                    <a:gd name="connsiteX135" fmla="*/ 528638 w 669132"/>
                    <a:gd name="connsiteY135" fmla="*/ 45244 h 809763"/>
                    <a:gd name="connsiteX136" fmla="*/ 521494 w 669132"/>
                    <a:gd name="connsiteY136" fmla="*/ 61913 h 809763"/>
                    <a:gd name="connsiteX137" fmla="*/ 514350 w 669132"/>
                    <a:gd name="connsiteY137" fmla="*/ 64294 h 809763"/>
                    <a:gd name="connsiteX138" fmla="*/ 511969 w 669132"/>
                    <a:gd name="connsiteY138" fmla="*/ 71438 h 809763"/>
                    <a:gd name="connsiteX139" fmla="*/ 519113 w 669132"/>
                    <a:gd name="connsiteY139" fmla="*/ 85725 h 809763"/>
                    <a:gd name="connsiteX140" fmla="*/ 526257 w 669132"/>
                    <a:gd name="connsiteY140" fmla="*/ 90488 h 809763"/>
                    <a:gd name="connsiteX141" fmla="*/ 533400 w 669132"/>
                    <a:gd name="connsiteY141" fmla="*/ 97631 h 809763"/>
                    <a:gd name="connsiteX142" fmla="*/ 538163 w 669132"/>
                    <a:gd name="connsiteY142" fmla="*/ 104775 h 809763"/>
                    <a:gd name="connsiteX143" fmla="*/ 545307 w 669132"/>
                    <a:gd name="connsiteY143" fmla="*/ 107156 h 809763"/>
                    <a:gd name="connsiteX144" fmla="*/ 552450 w 669132"/>
                    <a:gd name="connsiteY144" fmla="*/ 111919 h 809763"/>
                    <a:gd name="connsiteX145" fmla="*/ 566738 w 669132"/>
                    <a:gd name="connsiteY145" fmla="*/ 109538 h 809763"/>
                    <a:gd name="connsiteX146" fmla="*/ 590550 w 669132"/>
                    <a:gd name="connsiteY146" fmla="*/ 107156 h 809763"/>
                    <a:gd name="connsiteX147" fmla="*/ 609600 w 669132"/>
                    <a:gd name="connsiteY147" fmla="*/ 109538 h 809763"/>
                    <a:gd name="connsiteX148" fmla="*/ 626269 w 669132"/>
                    <a:gd name="connsiteY148" fmla="*/ 114300 h 809763"/>
                    <a:gd name="connsiteX149" fmla="*/ 633413 w 669132"/>
                    <a:gd name="connsiteY149" fmla="*/ 119063 h 809763"/>
                    <a:gd name="connsiteX150" fmla="*/ 652463 w 669132"/>
                    <a:gd name="connsiteY15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4763 w 669132"/>
                    <a:gd name="connsiteY75" fmla="*/ 573881 h 809763"/>
                    <a:gd name="connsiteX76" fmla="*/ 0 w 669132"/>
                    <a:gd name="connsiteY76" fmla="*/ 539343 h 809763"/>
                    <a:gd name="connsiteX77" fmla="*/ 45244 w 669132"/>
                    <a:gd name="connsiteY77" fmla="*/ 540544 h 809763"/>
                    <a:gd name="connsiteX78" fmla="*/ 124980 w 669132"/>
                    <a:gd name="connsiteY78" fmla="*/ 659628 h 809763"/>
                    <a:gd name="connsiteX79" fmla="*/ 320675 w 669132"/>
                    <a:gd name="connsiteY79" fmla="*/ 520321 h 809763"/>
                    <a:gd name="connsiteX80" fmla="*/ 319088 w 669132"/>
                    <a:gd name="connsiteY80" fmla="*/ 469106 h 809763"/>
                    <a:gd name="connsiteX81" fmla="*/ 323850 w 669132"/>
                    <a:gd name="connsiteY81" fmla="*/ 454819 h 809763"/>
                    <a:gd name="connsiteX82" fmla="*/ 326232 w 669132"/>
                    <a:gd name="connsiteY82" fmla="*/ 447675 h 809763"/>
                    <a:gd name="connsiteX83" fmla="*/ 328613 w 669132"/>
                    <a:gd name="connsiteY83" fmla="*/ 423863 h 809763"/>
                    <a:gd name="connsiteX84" fmla="*/ 330994 w 669132"/>
                    <a:gd name="connsiteY84" fmla="*/ 416719 h 809763"/>
                    <a:gd name="connsiteX85" fmla="*/ 340519 w 669132"/>
                    <a:gd name="connsiteY85" fmla="*/ 383381 h 809763"/>
                    <a:gd name="connsiteX86" fmla="*/ 342900 w 669132"/>
                    <a:gd name="connsiteY86" fmla="*/ 347663 h 809763"/>
                    <a:gd name="connsiteX87" fmla="*/ 345282 w 669132"/>
                    <a:gd name="connsiteY87" fmla="*/ 340519 h 809763"/>
                    <a:gd name="connsiteX88" fmla="*/ 347663 w 669132"/>
                    <a:gd name="connsiteY88" fmla="*/ 323850 h 809763"/>
                    <a:gd name="connsiteX89" fmla="*/ 350044 w 669132"/>
                    <a:gd name="connsiteY89" fmla="*/ 280988 h 809763"/>
                    <a:gd name="connsiteX90" fmla="*/ 352425 w 669132"/>
                    <a:gd name="connsiteY90" fmla="*/ 261938 h 809763"/>
                    <a:gd name="connsiteX91" fmla="*/ 345282 w 669132"/>
                    <a:gd name="connsiteY91" fmla="*/ 257175 h 809763"/>
                    <a:gd name="connsiteX92" fmla="*/ 338138 w 669132"/>
                    <a:gd name="connsiteY92" fmla="*/ 259556 h 809763"/>
                    <a:gd name="connsiteX93" fmla="*/ 330994 w 669132"/>
                    <a:gd name="connsiteY93" fmla="*/ 264319 h 809763"/>
                    <a:gd name="connsiteX94" fmla="*/ 316707 w 669132"/>
                    <a:gd name="connsiteY94" fmla="*/ 269081 h 809763"/>
                    <a:gd name="connsiteX95" fmla="*/ 309563 w 669132"/>
                    <a:gd name="connsiteY95" fmla="*/ 271463 h 809763"/>
                    <a:gd name="connsiteX96" fmla="*/ 311944 w 669132"/>
                    <a:gd name="connsiteY96" fmla="*/ 264319 h 809763"/>
                    <a:gd name="connsiteX97" fmla="*/ 307182 w 669132"/>
                    <a:gd name="connsiteY97" fmla="*/ 250031 h 809763"/>
                    <a:gd name="connsiteX98" fmla="*/ 295275 w 669132"/>
                    <a:gd name="connsiteY98" fmla="*/ 228600 h 809763"/>
                    <a:gd name="connsiteX99" fmla="*/ 288132 w 669132"/>
                    <a:gd name="connsiteY99" fmla="*/ 223838 h 809763"/>
                    <a:gd name="connsiteX100" fmla="*/ 290513 w 669132"/>
                    <a:gd name="connsiteY100" fmla="*/ 216694 h 809763"/>
                    <a:gd name="connsiteX101" fmla="*/ 297657 w 669132"/>
                    <a:gd name="connsiteY101" fmla="*/ 214313 h 809763"/>
                    <a:gd name="connsiteX102" fmla="*/ 304800 w 669132"/>
                    <a:gd name="connsiteY102" fmla="*/ 209550 h 809763"/>
                    <a:gd name="connsiteX103" fmla="*/ 311944 w 669132"/>
                    <a:gd name="connsiteY103" fmla="*/ 202406 h 809763"/>
                    <a:gd name="connsiteX104" fmla="*/ 319088 w 669132"/>
                    <a:gd name="connsiteY104" fmla="*/ 200025 h 809763"/>
                    <a:gd name="connsiteX105" fmla="*/ 333375 w 669132"/>
                    <a:gd name="connsiteY105" fmla="*/ 192881 h 809763"/>
                    <a:gd name="connsiteX106" fmla="*/ 347663 w 669132"/>
                    <a:gd name="connsiteY106" fmla="*/ 190500 h 809763"/>
                    <a:gd name="connsiteX107" fmla="*/ 361950 w 669132"/>
                    <a:gd name="connsiteY107" fmla="*/ 185738 h 809763"/>
                    <a:gd name="connsiteX108" fmla="*/ 369094 w 669132"/>
                    <a:gd name="connsiteY108" fmla="*/ 180975 h 809763"/>
                    <a:gd name="connsiteX109" fmla="*/ 373857 w 669132"/>
                    <a:gd name="connsiteY109" fmla="*/ 173831 h 809763"/>
                    <a:gd name="connsiteX110" fmla="*/ 381000 w 669132"/>
                    <a:gd name="connsiteY110" fmla="*/ 171450 h 809763"/>
                    <a:gd name="connsiteX111" fmla="*/ 388144 w 669132"/>
                    <a:gd name="connsiteY111" fmla="*/ 166688 h 809763"/>
                    <a:gd name="connsiteX112" fmla="*/ 390525 w 669132"/>
                    <a:gd name="connsiteY112" fmla="*/ 159544 h 809763"/>
                    <a:gd name="connsiteX113" fmla="*/ 395288 w 669132"/>
                    <a:gd name="connsiteY113" fmla="*/ 152400 h 809763"/>
                    <a:gd name="connsiteX114" fmla="*/ 404813 w 669132"/>
                    <a:gd name="connsiteY114" fmla="*/ 130969 h 809763"/>
                    <a:gd name="connsiteX115" fmla="*/ 407194 w 669132"/>
                    <a:gd name="connsiteY115" fmla="*/ 111919 h 809763"/>
                    <a:gd name="connsiteX116" fmla="*/ 392907 w 669132"/>
                    <a:gd name="connsiteY116" fmla="*/ 107156 h 809763"/>
                    <a:gd name="connsiteX117" fmla="*/ 378619 w 669132"/>
                    <a:gd name="connsiteY117" fmla="*/ 102394 h 809763"/>
                    <a:gd name="connsiteX118" fmla="*/ 369094 w 669132"/>
                    <a:gd name="connsiteY118" fmla="*/ 100013 h 809763"/>
                    <a:gd name="connsiteX119" fmla="*/ 366713 w 669132"/>
                    <a:gd name="connsiteY119" fmla="*/ 92869 h 809763"/>
                    <a:gd name="connsiteX120" fmla="*/ 357188 w 669132"/>
                    <a:gd name="connsiteY120" fmla="*/ 83344 h 809763"/>
                    <a:gd name="connsiteX121" fmla="*/ 371475 w 669132"/>
                    <a:gd name="connsiteY121" fmla="*/ 78581 h 809763"/>
                    <a:gd name="connsiteX122" fmla="*/ 388144 w 669132"/>
                    <a:gd name="connsiteY122" fmla="*/ 71438 h 809763"/>
                    <a:gd name="connsiteX123" fmla="*/ 404813 w 669132"/>
                    <a:gd name="connsiteY123" fmla="*/ 54769 h 809763"/>
                    <a:gd name="connsiteX124" fmla="*/ 414338 w 669132"/>
                    <a:gd name="connsiteY124" fmla="*/ 40481 h 809763"/>
                    <a:gd name="connsiteX125" fmla="*/ 419100 w 669132"/>
                    <a:gd name="connsiteY125" fmla="*/ 33338 h 809763"/>
                    <a:gd name="connsiteX126" fmla="*/ 426244 w 669132"/>
                    <a:gd name="connsiteY126" fmla="*/ 30956 h 809763"/>
                    <a:gd name="connsiteX127" fmla="*/ 431007 w 669132"/>
                    <a:gd name="connsiteY127" fmla="*/ 23813 h 809763"/>
                    <a:gd name="connsiteX128" fmla="*/ 445294 w 669132"/>
                    <a:gd name="connsiteY128" fmla="*/ 14288 h 809763"/>
                    <a:gd name="connsiteX129" fmla="*/ 461963 w 669132"/>
                    <a:gd name="connsiteY129" fmla="*/ 7144 h 809763"/>
                    <a:gd name="connsiteX130" fmla="*/ 471488 w 669132"/>
                    <a:gd name="connsiteY130" fmla="*/ 0 h 809763"/>
                    <a:gd name="connsiteX131" fmla="*/ 490538 w 669132"/>
                    <a:gd name="connsiteY131" fmla="*/ 11906 h 809763"/>
                    <a:gd name="connsiteX132" fmla="*/ 504825 w 669132"/>
                    <a:gd name="connsiteY132" fmla="*/ 21431 h 809763"/>
                    <a:gd name="connsiteX133" fmla="*/ 516732 w 669132"/>
                    <a:gd name="connsiteY133" fmla="*/ 33338 h 809763"/>
                    <a:gd name="connsiteX134" fmla="*/ 528638 w 669132"/>
                    <a:gd name="connsiteY134" fmla="*/ 45244 h 809763"/>
                    <a:gd name="connsiteX135" fmla="*/ 521494 w 669132"/>
                    <a:gd name="connsiteY135" fmla="*/ 61913 h 809763"/>
                    <a:gd name="connsiteX136" fmla="*/ 514350 w 669132"/>
                    <a:gd name="connsiteY136" fmla="*/ 64294 h 809763"/>
                    <a:gd name="connsiteX137" fmla="*/ 511969 w 669132"/>
                    <a:gd name="connsiteY137" fmla="*/ 71438 h 809763"/>
                    <a:gd name="connsiteX138" fmla="*/ 519113 w 669132"/>
                    <a:gd name="connsiteY138" fmla="*/ 85725 h 809763"/>
                    <a:gd name="connsiteX139" fmla="*/ 526257 w 669132"/>
                    <a:gd name="connsiteY139" fmla="*/ 90488 h 809763"/>
                    <a:gd name="connsiteX140" fmla="*/ 533400 w 669132"/>
                    <a:gd name="connsiteY140" fmla="*/ 97631 h 809763"/>
                    <a:gd name="connsiteX141" fmla="*/ 538163 w 669132"/>
                    <a:gd name="connsiteY141" fmla="*/ 104775 h 809763"/>
                    <a:gd name="connsiteX142" fmla="*/ 545307 w 669132"/>
                    <a:gd name="connsiteY142" fmla="*/ 107156 h 809763"/>
                    <a:gd name="connsiteX143" fmla="*/ 552450 w 669132"/>
                    <a:gd name="connsiteY143" fmla="*/ 111919 h 809763"/>
                    <a:gd name="connsiteX144" fmla="*/ 566738 w 669132"/>
                    <a:gd name="connsiteY144" fmla="*/ 109538 h 809763"/>
                    <a:gd name="connsiteX145" fmla="*/ 590550 w 669132"/>
                    <a:gd name="connsiteY145" fmla="*/ 107156 h 809763"/>
                    <a:gd name="connsiteX146" fmla="*/ 609600 w 669132"/>
                    <a:gd name="connsiteY146" fmla="*/ 109538 h 809763"/>
                    <a:gd name="connsiteX147" fmla="*/ 626269 w 669132"/>
                    <a:gd name="connsiteY147" fmla="*/ 114300 h 809763"/>
                    <a:gd name="connsiteX148" fmla="*/ 633413 w 669132"/>
                    <a:gd name="connsiteY148" fmla="*/ 119063 h 809763"/>
                    <a:gd name="connsiteX149" fmla="*/ 652463 w 669132"/>
                    <a:gd name="connsiteY149" fmla="*/ 119063 h 809763"/>
                    <a:gd name="connsiteX0" fmla="*/ 653359 w 670028"/>
                    <a:gd name="connsiteY0" fmla="*/ 119063 h 809763"/>
                    <a:gd name="connsiteX1" fmla="*/ 658121 w 670028"/>
                    <a:gd name="connsiteY1" fmla="*/ 145256 h 809763"/>
                    <a:gd name="connsiteX2" fmla="*/ 662884 w 670028"/>
                    <a:gd name="connsiteY2" fmla="*/ 152400 h 809763"/>
                    <a:gd name="connsiteX3" fmla="*/ 670028 w 670028"/>
                    <a:gd name="connsiteY3" fmla="*/ 192881 h 809763"/>
                    <a:gd name="connsiteX4" fmla="*/ 662884 w 670028"/>
                    <a:gd name="connsiteY4" fmla="*/ 221456 h 809763"/>
                    <a:gd name="connsiteX5" fmla="*/ 650978 w 670028"/>
                    <a:gd name="connsiteY5" fmla="*/ 242888 h 809763"/>
                    <a:gd name="connsiteX6" fmla="*/ 648596 w 670028"/>
                    <a:gd name="connsiteY6" fmla="*/ 266700 h 809763"/>
                    <a:gd name="connsiteX7" fmla="*/ 646215 w 670028"/>
                    <a:gd name="connsiteY7" fmla="*/ 276225 h 809763"/>
                    <a:gd name="connsiteX8" fmla="*/ 643834 w 670028"/>
                    <a:gd name="connsiteY8" fmla="*/ 288131 h 809763"/>
                    <a:gd name="connsiteX9" fmla="*/ 641453 w 670028"/>
                    <a:gd name="connsiteY9" fmla="*/ 295275 h 809763"/>
                    <a:gd name="connsiteX10" fmla="*/ 636690 w 670028"/>
                    <a:gd name="connsiteY10" fmla="*/ 314325 h 809763"/>
                    <a:gd name="connsiteX11" fmla="*/ 634309 w 670028"/>
                    <a:gd name="connsiteY11" fmla="*/ 338138 h 809763"/>
                    <a:gd name="connsiteX12" fmla="*/ 639071 w 670028"/>
                    <a:gd name="connsiteY12" fmla="*/ 361950 h 809763"/>
                    <a:gd name="connsiteX13" fmla="*/ 639071 w 670028"/>
                    <a:gd name="connsiteY13" fmla="*/ 431006 h 809763"/>
                    <a:gd name="connsiteX14" fmla="*/ 636690 w 670028"/>
                    <a:gd name="connsiteY14" fmla="*/ 440531 h 809763"/>
                    <a:gd name="connsiteX15" fmla="*/ 629546 w 670028"/>
                    <a:gd name="connsiteY15" fmla="*/ 450056 h 809763"/>
                    <a:gd name="connsiteX16" fmla="*/ 617640 w 670028"/>
                    <a:gd name="connsiteY16" fmla="*/ 464344 h 809763"/>
                    <a:gd name="connsiteX17" fmla="*/ 615259 w 670028"/>
                    <a:gd name="connsiteY17" fmla="*/ 471488 h 809763"/>
                    <a:gd name="connsiteX18" fmla="*/ 605734 w 670028"/>
                    <a:gd name="connsiteY18" fmla="*/ 485775 h 809763"/>
                    <a:gd name="connsiteX19" fmla="*/ 598590 w 670028"/>
                    <a:gd name="connsiteY19" fmla="*/ 507206 h 809763"/>
                    <a:gd name="connsiteX20" fmla="*/ 596209 w 670028"/>
                    <a:gd name="connsiteY20" fmla="*/ 514350 h 809763"/>
                    <a:gd name="connsiteX21" fmla="*/ 584303 w 670028"/>
                    <a:gd name="connsiteY21" fmla="*/ 531019 h 809763"/>
                    <a:gd name="connsiteX22" fmla="*/ 577159 w 670028"/>
                    <a:gd name="connsiteY22" fmla="*/ 554831 h 809763"/>
                    <a:gd name="connsiteX23" fmla="*/ 560490 w 670028"/>
                    <a:gd name="connsiteY23" fmla="*/ 576263 h 809763"/>
                    <a:gd name="connsiteX24" fmla="*/ 553346 w 670028"/>
                    <a:gd name="connsiteY24" fmla="*/ 581025 h 809763"/>
                    <a:gd name="connsiteX25" fmla="*/ 541440 w 670028"/>
                    <a:gd name="connsiteY25" fmla="*/ 592931 h 809763"/>
                    <a:gd name="connsiteX26" fmla="*/ 534296 w 670028"/>
                    <a:gd name="connsiteY26" fmla="*/ 600075 h 809763"/>
                    <a:gd name="connsiteX27" fmla="*/ 520009 w 670028"/>
                    <a:gd name="connsiteY27" fmla="*/ 607219 h 809763"/>
                    <a:gd name="connsiteX28" fmla="*/ 510484 w 670028"/>
                    <a:gd name="connsiteY28" fmla="*/ 614363 h 809763"/>
                    <a:gd name="connsiteX29" fmla="*/ 505721 w 670028"/>
                    <a:gd name="connsiteY29" fmla="*/ 621506 h 809763"/>
                    <a:gd name="connsiteX30" fmla="*/ 491434 w 670028"/>
                    <a:gd name="connsiteY30" fmla="*/ 631031 h 809763"/>
                    <a:gd name="connsiteX31" fmla="*/ 484290 w 670028"/>
                    <a:gd name="connsiteY31" fmla="*/ 638175 h 809763"/>
                    <a:gd name="connsiteX32" fmla="*/ 477146 w 670028"/>
                    <a:gd name="connsiteY32" fmla="*/ 642938 h 809763"/>
                    <a:gd name="connsiteX33" fmla="*/ 474765 w 670028"/>
                    <a:gd name="connsiteY33" fmla="*/ 650081 h 809763"/>
                    <a:gd name="connsiteX34" fmla="*/ 465240 w 670028"/>
                    <a:gd name="connsiteY34" fmla="*/ 657225 h 809763"/>
                    <a:gd name="connsiteX35" fmla="*/ 458096 w 670028"/>
                    <a:gd name="connsiteY35" fmla="*/ 664369 h 809763"/>
                    <a:gd name="connsiteX36" fmla="*/ 441428 w 670028"/>
                    <a:gd name="connsiteY36" fmla="*/ 676275 h 809763"/>
                    <a:gd name="connsiteX37" fmla="*/ 429521 w 670028"/>
                    <a:gd name="connsiteY37" fmla="*/ 685800 h 809763"/>
                    <a:gd name="connsiteX38" fmla="*/ 417615 w 670028"/>
                    <a:gd name="connsiteY38" fmla="*/ 695325 h 809763"/>
                    <a:gd name="connsiteX39" fmla="*/ 403328 w 670028"/>
                    <a:gd name="connsiteY39" fmla="*/ 707231 h 809763"/>
                    <a:gd name="connsiteX40" fmla="*/ 396184 w 670028"/>
                    <a:gd name="connsiteY40" fmla="*/ 709613 h 809763"/>
                    <a:gd name="connsiteX41" fmla="*/ 386659 w 670028"/>
                    <a:gd name="connsiteY41" fmla="*/ 714375 h 809763"/>
                    <a:gd name="connsiteX42" fmla="*/ 372371 w 670028"/>
                    <a:gd name="connsiteY42" fmla="*/ 723900 h 809763"/>
                    <a:gd name="connsiteX43" fmla="*/ 365228 w 670028"/>
                    <a:gd name="connsiteY43" fmla="*/ 728663 h 809763"/>
                    <a:gd name="connsiteX44" fmla="*/ 358084 w 670028"/>
                    <a:gd name="connsiteY44" fmla="*/ 735806 h 809763"/>
                    <a:gd name="connsiteX45" fmla="*/ 350940 w 670028"/>
                    <a:gd name="connsiteY45" fmla="*/ 738188 h 809763"/>
                    <a:gd name="connsiteX46" fmla="*/ 343796 w 670028"/>
                    <a:gd name="connsiteY46" fmla="*/ 742950 h 809763"/>
                    <a:gd name="connsiteX47" fmla="*/ 331890 w 670028"/>
                    <a:gd name="connsiteY47" fmla="*/ 752475 h 809763"/>
                    <a:gd name="connsiteX48" fmla="*/ 327128 w 670028"/>
                    <a:gd name="connsiteY48" fmla="*/ 759619 h 809763"/>
                    <a:gd name="connsiteX49" fmla="*/ 312840 w 670028"/>
                    <a:gd name="connsiteY49" fmla="*/ 769144 h 809763"/>
                    <a:gd name="connsiteX50" fmla="*/ 305696 w 670028"/>
                    <a:gd name="connsiteY50" fmla="*/ 773906 h 809763"/>
                    <a:gd name="connsiteX51" fmla="*/ 291409 w 670028"/>
                    <a:gd name="connsiteY51" fmla="*/ 783431 h 809763"/>
                    <a:gd name="connsiteX52" fmla="*/ 286646 w 670028"/>
                    <a:gd name="connsiteY52" fmla="*/ 790575 h 809763"/>
                    <a:gd name="connsiteX53" fmla="*/ 272359 w 670028"/>
                    <a:gd name="connsiteY53" fmla="*/ 792956 h 809763"/>
                    <a:gd name="connsiteX54" fmla="*/ 265215 w 670028"/>
                    <a:gd name="connsiteY54" fmla="*/ 797719 h 809763"/>
                    <a:gd name="connsiteX55" fmla="*/ 250928 w 670028"/>
                    <a:gd name="connsiteY55" fmla="*/ 802481 h 809763"/>
                    <a:gd name="connsiteX56" fmla="*/ 236640 w 670028"/>
                    <a:gd name="connsiteY56" fmla="*/ 809625 h 809763"/>
                    <a:gd name="connsiteX57" fmla="*/ 229496 w 670028"/>
                    <a:gd name="connsiteY57" fmla="*/ 795338 h 809763"/>
                    <a:gd name="connsiteX58" fmla="*/ 222353 w 670028"/>
                    <a:gd name="connsiteY58" fmla="*/ 790575 h 809763"/>
                    <a:gd name="connsiteX59" fmla="*/ 210446 w 670028"/>
                    <a:gd name="connsiteY59" fmla="*/ 778669 h 809763"/>
                    <a:gd name="connsiteX60" fmla="*/ 198540 w 670028"/>
                    <a:gd name="connsiteY60" fmla="*/ 766763 h 809763"/>
                    <a:gd name="connsiteX61" fmla="*/ 191396 w 670028"/>
                    <a:gd name="connsiteY61" fmla="*/ 752475 h 809763"/>
                    <a:gd name="connsiteX62" fmla="*/ 184253 w 670028"/>
                    <a:gd name="connsiteY62" fmla="*/ 750094 h 809763"/>
                    <a:gd name="connsiteX63" fmla="*/ 165203 w 670028"/>
                    <a:gd name="connsiteY63" fmla="*/ 745331 h 809763"/>
                    <a:gd name="connsiteX64" fmla="*/ 158059 w 670028"/>
                    <a:gd name="connsiteY64" fmla="*/ 742950 h 809763"/>
                    <a:gd name="connsiteX65" fmla="*/ 146153 w 670028"/>
                    <a:gd name="connsiteY65" fmla="*/ 740569 h 809763"/>
                    <a:gd name="connsiteX66" fmla="*/ 136628 w 670028"/>
                    <a:gd name="connsiteY66" fmla="*/ 738188 h 809763"/>
                    <a:gd name="connsiteX67" fmla="*/ 124721 w 670028"/>
                    <a:gd name="connsiteY67" fmla="*/ 735806 h 809763"/>
                    <a:gd name="connsiteX68" fmla="*/ 110434 w 670028"/>
                    <a:gd name="connsiteY68" fmla="*/ 728663 h 809763"/>
                    <a:gd name="connsiteX69" fmla="*/ 89003 w 670028"/>
                    <a:gd name="connsiteY69" fmla="*/ 723900 h 809763"/>
                    <a:gd name="connsiteX70" fmla="*/ 81859 w 670028"/>
                    <a:gd name="connsiteY70" fmla="*/ 719138 h 809763"/>
                    <a:gd name="connsiteX71" fmla="*/ 79478 w 670028"/>
                    <a:gd name="connsiteY71" fmla="*/ 711994 h 809763"/>
                    <a:gd name="connsiteX72" fmla="*/ 50903 w 670028"/>
                    <a:gd name="connsiteY72" fmla="*/ 697706 h 809763"/>
                    <a:gd name="connsiteX73" fmla="*/ 36615 w 670028"/>
                    <a:gd name="connsiteY73" fmla="*/ 695325 h 809763"/>
                    <a:gd name="connsiteX74" fmla="*/ 17565 w 670028"/>
                    <a:gd name="connsiteY74" fmla="*/ 679872 h 809763"/>
                    <a:gd name="connsiteX75" fmla="*/ 896 w 670028"/>
                    <a:gd name="connsiteY75" fmla="*/ 539343 h 809763"/>
                    <a:gd name="connsiteX76" fmla="*/ 46140 w 670028"/>
                    <a:gd name="connsiteY76" fmla="*/ 540544 h 809763"/>
                    <a:gd name="connsiteX77" fmla="*/ 125876 w 670028"/>
                    <a:gd name="connsiteY77" fmla="*/ 659628 h 809763"/>
                    <a:gd name="connsiteX78" fmla="*/ 321571 w 670028"/>
                    <a:gd name="connsiteY78" fmla="*/ 520321 h 809763"/>
                    <a:gd name="connsiteX79" fmla="*/ 319984 w 670028"/>
                    <a:gd name="connsiteY79" fmla="*/ 469106 h 809763"/>
                    <a:gd name="connsiteX80" fmla="*/ 324746 w 670028"/>
                    <a:gd name="connsiteY80" fmla="*/ 454819 h 809763"/>
                    <a:gd name="connsiteX81" fmla="*/ 327128 w 670028"/>
                    <a:gd name="connsiteY81" fmla="*/ 447675 h 809763"/>
                    <a:gd name="connsiteX82" fmla="*/ 329509 w 670028"/>
                    <a:gd name="connsiteY82" fmla="*/ 423863 h 809763"/>
                    <a:gd name="connsiteX83" fmla="*/ 331890 w 670028"/>
                    <a:gd name="connsiteY83" fmla="*/ 416719 h 809763"/>
                    <a:gd name="connsiteX84" fmla="*/ 341415 w 670028"/>
                    <a:gd name="connsiteY84" fmla="*/ 383381 h 809763"/>
                    <a:gd name="connsiteX85" fmla="*/ 343796 w 670028"/>
                    <a:gd name="connsiteY85" fmla="*/ 347663 h 809763"/>
                    <a:gd name="connsiteX86" fmla="*/ 346178 w 670028"/>
                    <a:gd name="connsiteY86" fmla="*/ 340519 h 809763"/>
                    <a:gd name="connsiteX87" fmla="*/ 348559 w 670028"/>
                    <a:gd name="connsiteY87" fmla="*/ 323850 h 809763"/>
                    <a:gd name="connsiteX88" fmla="*/ 350940 w 670028"/>
                    <a:gd name="connsiteY88" fmla="*/ 280988 h 809763"/>
                    <a:gd name="connsiteX89" fmla="*/ 353321 w 670028"/>
                    <a:gd name="connsiteY89" fmla="*/ 261938 h 809763"/>
                    <a:gd name="connsiteX90" fmla="*/ 346178 w 670028"/>
                    <a:gd name="connsiteY90" fmla="*/ 257175 h 809763"/>
                    <a:gd name="connsiteX91" fmla="*/ 339034 w 670028"/>
                    <a:gd name="connsiteY91" fmla="*/ 259556 h 809763"/>
                    <a:gd name="connsiteX92" fmla="*/ 331890 w 670028"/>
                    <a:gd name="connsiteY92" fmla="*/ 264319 h 809763"/>
                    <a:gd name="connsiteX93" fmla="*/ 317603 w 670028"/>
                    <a:gd name="connsiteY93" fmla="*/ 269081 h 809763"/>
                    <a:gd name="connsiteX94" fmla="*/ 310459 w 670028"/>
                    <a:gd name="connsiteY94" fmla="*/ 271463 h 809763"/>
                    <a:gd name="connsiteX95" fmla="*/ 312840 w 670028"/>
                    <a:gd name="connsiteY95" fmla="*/ 264319 h 809763"/>
                    <a:gd name="connsiteX96" fmla="*/ 308078 w 670028"/>
                    <a:gd name="connsiteY96" fmla="*/ 250031 h 809763"/>
                    <a:gd name="connsiteX97" fmla="*/ 296171 w 670028"/>
                    <a:gd name="connsiteY97" fmla="*/ 228600 h 809763"/>
                    <a:gd name="connsiteX98" fmla="*/ 289028 w 670028"/>
                    <a:gd name="connsiteY98" fmla="*/ 223838 h 809763"/>
                    <a:gd name="connsiteX99" fmla="*/ 291409 w 670028"/>
                    <a:gd name="connsiteY99" fmla="*/ 216694 h 809763"/>
                    <a:gd name="connsiteX100" fmla="*/ 298553 w 670028"/>
                    <a:gd name="connsiteY100" fmla="*/ 214313 h 809763"/>
                    <a:gd name="connsiteX101" fmla="*/ 305696 w 670028"/>
                    <a:gd name="connsiteY101" fmla="*/ 209550 h 809763"/>
                    <a:gd name="connsiteX102" fmla="*/ 312840 w 670028"/>
                    <a:gd name="connsiteY102" fmla="*/ 202406 h 809763"/>
                    <a:gd name="connsiteX103" fmla="*/ 319984 w 670028"/>
                    <a:gd name="connsiteY103" fmla="*/ 200025 h 809763"/>
                    <a:gd name="connsiteX104" fmla="*/ 334271 w 670028"/>
                    <a:gd name="connsiteY104" fmla="*/ 192881 h 809763"/>
                    <a:gd name="connsiteX105" fmla="*/ 348559 w 670028"/>
                    <a:gd name="connsiteY105" fmla="*/ 190500 h 809763"/>
                    <a:gd name="connsiteX106" fmla="*/ 362846 w 670028"/>
                    <a:gd name="connsiteY106" fmla="*/ 185738 h 809763"/>
                    <a:gd name="connsiteX107" fmla="*/ 369990 w 670028"/>
                    <a:gd name="connsiteY107" fmla="*/ 180975 h 809763"/>
                    <a:gd name="connsiteX108" fmla="*/ 374753 w 670028"/>
                    <a:gd name="connsiteY108" fmla="*/ 173831 h 809763"/>
                    <a:gd name="connsiteX109" fmla="*/ 381896 w 670028"/>
                    <a:gd name="connsiteY109" fmla="*/ 171450 h 809763"/>
                    <a:gd name="connsiteX110" fmla="*/ 389040 w 670028"/>
                    <a:gd name="connsiteY110" fmla="*/ 166688 h 809763"/>
                    <a:gd name="connsiteX111" fmla="*/ 391421 w 670028"/>
                    <a:gd name="connsiteY111" fmla="*/ 159544 h 809763"/>
                    <a:gd name="connsiteX112" fmla="*/ 396184 w 670028"/>
                    <a:gd name="connsiteY112" fmla="*/ 152400 h 809763"/>
                    <a:gd name="connsiteX113" fmla="*/ 405709 w 670028"/>
                    <a:gd name="connsiteY113" fmla="*/ 130969 h 809763"/>
                    <a:gd name="connsiteX114" fmla="*/ 408090 w 670028"/>
                    <a:gd name="connsiteY114" fmla="*/ 111919 h 809763"/>
                    <a:gd name="connsiteX115" fmla="*/ 393803 w 670028"/>
                    <a:gd name="connsiteY115" fmla="*/ 107156 h 809763"/>
                    <a:gd name="connsiteX116" fmla="*/ 379515 w 670028"/>
                    <a:gd name="connsiteY116" fmla="*/ 102394 h 809763"/>
                    <a:gd name="connsiteX117" fmla="*/ 369990 w 670028"/>
                    <a:gd name="connsiteY117" fmla="*/ 100013 h 809763"/>
                    <a:gd name="connsiteX118" fmla="*/ 367609 w 670028"/>
                    <a:gd name="connsiteY118" fmla="*/ 92869 h 809763"/>
                    <a:gd name="connsiteX119" fmla="*/ 358084 w 670028"/>
                    <a:gd name="connsiteY119" fmla="*/ 83344 h 809763"/>
                    <a:gd name="connsiteX120" fmla="*/ 372371 w 670028"/>
                    <a:gd name="connsiteY120" fmla="*/ 78581 h 809763"/>
                    <a:gd name="connsiteX121" fmla="*/ 389040 w 670028"/>
                    <a:gd name="connsiteY121" fmla="*/ 71438 h 809763"/>
                    <a:gd name="connsiteX122" fmla="*/ 405709 w 670028"/>
                    <a:gd name="connsiteY122" fmla="*/ 54769 h 809763"/>
                    <a:gd name="connsiteX123" fmla="*/ 415234 w 670028"/>
                    <a:gd name="connsiteY123" fmla="*/ 40481 h 809763"/>
                    <a:gd name="connsiteX124" fmla="*/ 419996 w 670028"/>
                    <a:gd name="connsiteY124" fmla="*/ 33338 h 809763"/>
                    <a:gd name="connsiteX125" fmla="*/ 427140 w 670028"/>
                    <a:gd name="connsiteY125" fmla="*/ 30956 h 809763"/>
                    <a:gd name="connsiteX126" fmla="*/ 431903 w 670028"/>
                    <a:gd name="connsiteY126" fmla="*/ 23813 h 809763"/>
                    <a:gd name="connsiteX127" fmla="*/ 446190 w 670028"/>
                    <a:gd name="connsiteY127" fmla="*/ 14288 h 809763"/>
                    <a:gd name="connsiteX128" fmla="*/ 462859 w 670028"/>
                    <a:gd name="connsiteY128" fmla="*/ 7144 h 809763"/>
                    <a:gd name="connsiteX129" fmla="*/ 472384 w 670028"/>
                    <a:gd name="connsiteY129" fmla="*/ 0 h 809763"/>
                    <a:gd name="connsiteX130" fmla="*/ 491434 w 670028"/>
                    <a:gd name="connsiteY130" fmla="*/ 11906 h 809763"/>
                    <a:gd name="connsiteX131" fmla="*/ 505721 w 670028"/>
                    <a:gd name="connsiteY131" fmla="*/ 21431 h 809763"/>
                    <a:gd name="connsiteX132" fmla="*/ 517628 w 670028"/>
                    <a:gd name="connsiteY132" fmla="*/ 33338 h 809763"/>
                    <a:gd name="connsiteX133" fmla="*/ 529534 w 670028"/>
                    <a:gd name="connsiteY133" fmla="*/ 45244 h 809763"/>
                    <a:gd name="connsiteX134" fmla="*/ 522390 w 670028"/>
                    <a:gd name="connsiteY134" fmla="*/ 61913 h 809763"/>
                    <a:gd name="connsiteX135" fmla="*/ 515246 w 670028"/>
                    <a:gd name="connsiteY135" fmla="*/ 64294 h 809763"/>
                    <a:gd name="connsiteX136" fmla="*/ 512865 w 670028"/>
                    <a:gd name="connsiteY136" fmla="*/ 71438 h 809763"/>
                    <a:gd name="connsiteX137" fmla="*/ 520009 w 670028"/>
                    <a:gd name="connsiteY137" fmla="*/ 85725 h 809763"/>
                    <a:gd name="connsiteX138" fmla="*/ 527153 w 670028"/>
                    <a:gd name="connsiteY138" fmla="*/ 90488 h 809763"/>
                    <a:gd name="connsiteX139" fmla="*/ 534296 w 670028"/>
                    <a:gd name="connsiteY139" fmla="*/ 97631 h 809763"/>
                    <a:gd name="connsiteX140" fmla="*/ 539059 w 670028"/>
                    <a:gd name="connsiteY140" fmla="*/ 104775 h 809763"/>
                    <a:gd name="connsiteX141" fmla="*/ 546203 w 670028"/>
                    <a:gd name="connsiteY141" fmla="*/ 107156 h 809763"/>
                    <a:gd name="connsiteX142" fmla="*/ 553346 w 670028"/>
                    <a:gd name="connsiteY142" fmla="*/ 111919 h 809763"/>
                    <a:gd name="connsiteX143" fmla="*/ 567634 w 670028"/>
                    <a:gd name="connsiteY143" fmla="*/ 109538 h 809763"/>
                    <a:gd name="connsiteX144" fmla="*/ 591446 w 670028"/>
                    <a:gd name="connsiteY144" fmla="*/ 107156 h 809763"/>
                    <a:gd name="connsiteX145" fmla="*/ 610496 w 670028"/>
                    <a:gd name="connsiteY145" fmla="*/ 109538 h 809763"/>
                    <a:gd name="connsiteX146" fmla="*/ 627165 w 670028"/>
                    <a:gd name="connsiteY146" fmla="*/ 114300 h 809763"/>
                    <a:gd name="connsiteX147" fmla="*/ 634309 w 670028"/>
                    <a:gd name="connsiteY147" fmla="*/ 119063 h 809763"/>
                    <a:gd name="connsiteX148" fmla="*/ 653359 w 670028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16669 w 669132"/>
                    <a:gd name="connsiteY73" fmla="*/ 679872 h 809763"/>
                    <a:gd name="connsiteX74" fmla="*/ 0 w 669132"/>
                    <a:gd name="connsiteY74" fmla="*/ 539343 h 809763"/>
                    <a:gd name="connsiteX75" fmla="*/ 45244 w 669132"/>
                    <a:gd name="connsiteY75" fmla="*/ 540544 h 809763"/>
                    <a:gd name="connsiteX76" fmla="*/ 124980 w 669132"/>
                    <a:gd name="connsiteY76" fmla="*/ 659628 h 809763"/>
                    <a:gd name="connsiteX77" fmla="*/ 320675 w 669132"/>
                    <a:gd name="connsiteY77" fmla="*/ 520321 h 809763"/>
                    <a:gd name="connsiteX78" fmla="*/ 319088 w 669132"/>
                    <a:gd name="connsiteY78" fmla="*/ 469106 h 809763"/>
                    <a:gd name="connsiteX79" fmla="*/ 323850 w 669132"/>
                    <a:gd name="connsiteY79" fmla="*/ 454819 h 809763"/>
                    <a:gd name="connsiteX80" fmla="*/ 326232 w 669132"/>
                    <a:gd name="connsiteY80" fmla="*/ 447675 h 809763"/>
                    <a:gd name="connsiteX81" fmla="*/ 328613 w 669132"/>
                    <a:gd name="connsiteY81" fmla="*/ 423863 h 809763"/>
                    <a:gd name="connsiteX82" fmla="*/ 330994 w 669132"/>
                    <a:gd name="connsiteY82" fmla="*/ 416719 h 809763"/>
                    <a:gd name="connsiteX83" fmla="*/ 340519 w 669132"/>
                    <a:gd name="connsiteY83" fmla="*/ 383381 h 809763"/>
                    <a:gd name="connsiteX84" fmla="*/ 342900 w 669132"/>
                    <a:gd name="connsiteY84" fmla="*/ 347663 h 809763"/>
                    <a:gd name="connsiteX85" fmla="*/ 345282 w 669132"/>
                    <a:gd name="connsiteY85" fmla="*/ 340519 h 809763"/>
                    <a:gd name="connsiteX86" fmla="*/ 347663 w 669132"/>
                    <a:gd name="connsiteY86" fmla="*/ 323850 h 809763"/>
                    <a:gd name="connsiteX87" fmla="*/ 350044 w 669132"/>
                    <a:gd name="connsiteY87" fmla="*/ 280988 h 809763"/>
                    <a:gd name="connsiteX88" fmla="*/ 352425 w 669132"/>
                    <a:gd name="connsiteY88" fmla="*/ 261938 h 809763"/>
                    <a:gd name="connsiteX89" fmla="*/ 345282 w 669132"/>
                    <a:gd name="connsiteY89" fmla="*/ 257175 h 809763"/>
                    <a:gd name="connsiteX90" fmla="*/ 338138 w 669132"/>
                    <a:gd name="connsiteY90" fmla="*/ 259556 h 809763"/>
                    <a:gd name="connsiteX91" fmla="*/ 330994 w 669132"/>
                    <a:gd name="connsiteY91" fmla="*/ 264319 h 809763"/>
                    <a:gd name="connsiteX92" fmla="*/ 316707 w 669132"/>
                    <a:gd name="connsiteY92" fmla="*/ 269081 h 809763"/>
                    <a:gd name="connsiteX93" fmla="*/ 309563 w 669132"/>
                    <a:gd name="connsiteY93" fmla="*/ 271463 h 809763"/>
                    <a:gd name="connsiteX94" fmla="*/ 311944 w 669132"/>
                    <a:gd name="connsiteY94" fmla="*/ 264319 h 809763"/>
                    <a:gd name="connsiteX95" fmla="*/ 307182 w 669132"/>
                    <a:gd name="connsiteY95" fmla="*/ 250031 h 809763"/>
                    <a:gd name="connsiteX96" fmla="*/ 295275 w 669132"/>
                    <a:gd name="connsiteY96" fmla="*/ 228600 h 809763"/>
                    <a:gd name="connsiteX97" fmla="*/ 288132 w 669132"/>
                    <a:gd name="connsiteY97" fmla="*/ 223838 h 809763"/>
                    <a:gd name="connsiteX98" fmla="*/ 290513 w 669132"/>
                    <a:gd name="connsiteY98" fmla="*/ 216694 h 809763"/>
                    <a:gd name="connsiteX99" fmla="*/ 297657 w 669132"/>
                    <a:gd name="connsiteY99" fmla="*/ 214313 h 809763"/>
                    <a:gd name="connsiteX100" fmla="*/ 304800 w 669132"/>
                    <a:gd name="connsiteY100" fmla="*/ 209550 h 809763"/>
                    <a:gd name="connsiteX101" fmla="*/ 311944 w 669132"/>
                    <a:gd name="connsiteY101" fmla="*/ 202406 h 809763"/>
                    <a:gd name="connsiteX102" fmla="*/ 319088 w 669132"/>
                    <a:gd name="connsiteY102" fmla="*/ 200025 h 809763"/>
                    <a:gd name="connsiteX103" fmla="*/ 333375 w 669132"/>
                    <a:gd name="connsiteY103" fmla="*/ 192881 h 809763"/>
                    <a:gd name="connsiteX104" fmla="*/ 347663 w 669132"/>
                    <a:gd name="connsiteY104" fmla="*/ 190500 h 809763"/>
                    <a:gd name="connsiteX105" fmla="*/ 361950 w 669132"/>
                    <a:gd name="connsiteY105" fmla="*/ 185738 h 809763"/>
                    <a:gd name="connsiteX106" fmla="*/ 369094 w 669132"/>
                    <a:gd name="connsiteY106" fmla="*/ 180975 h 809763"/>
                    <a:gd name="connsiteX107" fmla="*/ 373857 w 669132"/>
                    <a:gd name="connsiteY107" fmla="*/ 173831 h 809763"/>
                    <a:gd name="connsiteX108" fmla="*/ 381000 w 669132"/>
                    <a:gd name="connsiteY108" fmla="*/ 171450 h 809763"/>
                    <a:gd name="connsiteX109" fmla="*/ 388144 w 669132"/>
                    <a:gd name="connsiteY109" fmla="*/ 166688 h 809763"/>
                    <a:gd name="connsiteX110" fmla="*/ 390525 w 669132"/>
                    <a:gd name="connsiteY110" fmla="*/ 159544 h 809763"/>
                    <a:gd name="connsiteX111" fmla="*/ 395288 w 669132"/>
                    <a:gd name="connsiteY111" fmla="*/ 152400 h 809763"/>
                    <a:gd name="connsiteX112" fmla="*/ 404813 w 669132"/>
                    <a:gd name="connsiteY112" fmla="*/ 130969 h 809763"/>
                    <a:gd name="connsiteX113" fmla="*/ 407194 w 669132"/>
                    <a:gd name="connsiteY113" fmla="*/ 111919 h 809763"/>
                    <a:gd name="connsiteX114" fmla="*/ 392907 w 669132"/>
                    <a:gd name="connsiteY114" fmla="*/ 107156 h 809763"/>
                    <a:gd name="connsiteX115" fmla="*/ 378619 w 669132"/>
                    <a:gd name="connsiteY115" fmla="*/ 102394 h 809763"/>
                    <a:gd name="connsiteX116" fmla="*/ 369094 w 669132"/>
                    <a:gd name="connsiteY116" fmla="*/ 100013 h 809763"/>
                    <a:gd name="connsiteX117" fmla="*/ 366713 w 669132"/>
                    <a:gd name="connsiteY117" fmla="*/ 92869 h 809763"/>
                    <a:gd name="connsiteX118" fmla="*/ 357188 w 669132"/>
                    <a:gd name="connsiteY118" fmla="*/ 83344 h 809763"/>
                    <a:gd name="connsiteX119" fmla="*/ 371475 w 669132"/>
                    <a:gd name="connsiteY119" fmla="*/ 78581 h 809763"/>
                    <a:gd name="connsiteX120" fmla="*/ 388144 w 669132"/>
                    <a:gd name="connsiteY120" fmla="*/ 71438 h 809763"/>
                    <a:gd name="connsiteX121" fmla="*/ 404813 w 669132"/>
                    <a:gd name="connsiteY121" fmla="*/ 54769 h 809763"/>
                    <a:gd name="connsiteX122" fmla="*/ 414338 w 669132"/>
                    <a:gd name="connsiteY122" fmla="*/ 40481 h 809763"/>
                    <a:gd name="connsiteX123" fmla="*/ 419100 w 669132"/>
                    <a:gd name="connsiteY123" fmla="*/ 33338 h 809763"/>
                    <a:gd name="connsiteX124" fmla="*/ 426244 w 669132"/>
                    <a:gd name="connsiteY124" fmla="*/ 30956 h 809763"/>
                    <a:gd name="connsiteX125" fmla="*/ 431007 w 669132"/>
                    <a:gd name="connsiteY125" fmla="*/ 23813 h 809763"/>
                    <a:gd name="connsiteX126" fmla="*/ 445294 w 669132"/>
                    <a:gd name="connsiteY126" fmla="*/ 14288 h 809763"/>
                    <a:gd name="connsiteX127" fmla="*/ 461963 w 669132"/>
                    <a:gd name="connsiteY127" fmla="*/ 7144 h 809763"/>
                    <a:gd name="connsiteX128" fmla="*/ 471488 w 669132"/>
                    <a:gd name="connsiteY128" fmla="*/ 0 h 809763"/>
                    <a:gd name="connsiteX129" fmla="*/ 490538 w 669132"/>
                    <a:gd name="connsiteY129" fmla="*/ 11906 h 809763"/>
                    <a:gd name="connsiteX130" fmla="*/ 504825 w 669132"/>
                    <a:gd name="connsiteY130" fmla="*/ 21431 h 809763"/>
                    <a:gd name="connsiteX131" fmla="*/ 516732 w 669132"/>
                    <a:gd name="connsiteY131" fmla="*/ 33338 h 809763"/>
                    <a:gd name="connsiteX132" fmla="*/ 528638 w 669132"/>
                    <a:gd name="connsiteY132" fmla="*/ 45244 h 809763"/>
                    <a:gd name="connsiteX133" fmla="*/ 521494 w 669132"/>
                    <a:gd name="connsiteY133" fmla="*/ 61913 h 809763"/>
                    <a:gd name="connsiteX134" fmla="*/ 514350 w 669132"/>
                    <a:gd name="connsiteY134" fmla="*/ 64294 h 809763"/>
                    <a:gd name="connsiteX135" fmla="*/ 511969 w 669132"/>
                    <a:gd name="connsiteY135" fmla="*/ 71438 h 809763"/>
                    <a:gd name="connsiteX136" fmla="*/ 519113 w 669132"/>
                    <a:gd name="connsiteY136" fmla="*/ 85725 h 809763"/>
                    <a:gd name="connsiteX137" fmla="*/ 526257 w 669132"/>
                    <a:gd name="connsiteY137" fmla="*/ 90488 h 809763"/>
                    <a:gd name="connsiteX138" fmla="*/ 533400 w 669132"/>
                    <a:gd name="connsiteY138" fmla="*/ 97631 h 809763"/>
                    <a:gd name="connsiteX139" fmla="*/ 538163 w 669132"/>
                    <a:gd name="connsiteY139" fmla="*/ 104775 h 809763"/>
                    <a:gd name="connsiteX140" fmla="*/ 545307 w 669132"/>
                    <a:gd name="connsiteY140" fmla="*/ 107156 h 809763"/>
                    <a:gd name="connsiteX141" fmla="*/ 552450 w 669132"/>
                    <a:gd name="connsiteY141" fmla="*/ 111919 h 809763"/>
                    <a:gd name="connsiteX142" fmla="*/ 566738 w 669132"/>
                    <a:gd name="connsiteY142" fmla="*/ 109538 h 809763"/>
                    <a:gd name="connsiteX143" fmla="*/ 590550 w 669132"/>
                    <a:gd name="connsiteY143" fmla="*/ 107156 h 809763"/>
                    <a:gd name="connsiteX144" fmla="*/ 609600 w 669132"/>
                    <a:gd name="connsiteY144" fmla="*/ 109538 h 809763"/>
                    <a:gd name="connsiteX145" fmla="*/ 626269 w 669132"/>
                    <a:gd name="connsiteY145" fmla="*/ 114300 h 809763"/>
                    <a:gd name="connsiteX146" fmla="*/ 633413 w 669132"/>
                    <a:gd name="connsiteY146" fmla="*/ 119063 h 809763"/>
                    <a:gd name="connsiteX147" fmla="*/ 652463 w 669132"/>
                    <a:gd name="connsiteY14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16669 w 669132"/>
                    <a:gd name="connsiteY72" fmla="*/ 679872 h 809763"/>
                    <a:gd name="connsiteX73" fmla="*/ 0 w 669132"/>
                    <a:gd name="connsiteY73" fmla="*/ 539343 h 809763"/>
                    <a:gd name="connsiteX74" fmla="*/ 45244 w 669132"/>
                    <a:gd name="connsiteY74" fmla="*/ 540544 h 809763"/>
                    <a:gd name="connsiteX75" fmla="*/ 124980 w 669132"/>
                    <a:gd name="connsiteY75" fmla="*/ 659628 h 809763"/>
                    <a:gd name="connsiteX76" fmla="*/ 320675 w 669132"/>
                    <a:gd name="connsiteY76" fmla="*/ 520321 h 809763"/>
                    <a:gd name="connsiteX77" fmla="*/ 319088 w 669132"/>
                    <a:gd name="connsiteY77" fmla="*/ 469106 h 809763"/>
                    <a:gd name="connsiteX78" fmla="*/ 323850 w 669132"/>
                    <a:gd name="connsiteY78" fmla="*/ 454819 h 809763"/>
                    <a:gd name="connsiteX79" fmla="*/ 326232 w 669132"/>
                    <a:gd name="connsiteY79" fmla="*/ 447675 h 809763"/>
                    <a:gd name="connsiteX80" fmla="*/ 328613 w 669132"/>
                    <a:gd name="connsiteY80" fmla="*/ 423863 h 809763"/>
                    <a:gd name="connsiteX81" fmla="*/ 330994 w 669132"/>
                    <a:gd name="connsiteY81" fmla="*/ 416719 h 809763"/>
                    <a:gd name="connsiteX82" fmla="*/ 340519 w 669132"/>
                    <a:gd name="connsiteY82" fmla="*/ 383381 h 809763"/>
                    <a:gd name="connsiteX83" fmla="*/ 342900 w 669132"/>
                    <a:gd name="connsiteY83" fmla="*/ 347663 h 809763"/>
                    <a:gd name="connsiteX84" fmla="*/ 345282 w 669132"/>
                    <a:gd name="connsiteY84" fmla="*/ 340519 h 809763"/>
                    <a:gd name="connsiteX85" fmla="*/ 347663 w 669132"/>
                    <a:gd name="connsiteY85" fmla="*/ 323850 h 809763"/>
                    <a:gd name="connsiteX86" fmla="*/ 350044 w 669132"/>
                    <a:gd name="connsiteY86" fmla="*/ 280988 h 809763"/>
                    <a:gd name="connsiteX87" fmla="*/ 352425 w 669132"/>
                    <a:gd name="connsiteY87" fmla="*/ 261938 h 809763"/>
                    <a:gd name="connsiteX88" fmla="*/ 345282 w 669132"/>
                    <a:gd name="connsiteY88" fmla="*/ 257175 h 809763"/>
                    <a:gd name="connsiteX89" fmla="*/ 338138 w 669132"/>
                    <a:gd name="connsiteY89" fmla="*/ 259556 h 809763"/>
                    <a:gd name="connsiteX90" fmla="*/ 330994 w 669132"/>
                    <a:gd name="connsiteY90" fmla="*/ 264319 h 809763"/>
                    <a:gd name="connsiteX91" fmla="*/ 316707 w 669132"/>
                    <a:gd name="connsiteY91" fmla="*/ 269081 h 809763"/>
                    <a:gd name="connsiteX92" fmla="*/ 309563 w 669132"/>
                    <a:gd name="connsiteY92" fmla="*/ 271463 h 809763"/>
                    <a:gd name="connsiteX93" fmla="*/ 311944 w 669132"/>
                    <a:gd name="connsiteY93" fmla="*/ 264319 h 809763"/>
                    <a:gd name="connsiteX94" fmla="*/ 307182 w 669132"/>
                    <a:gd name="connsiteY94" fmla="*/ 250031 h 809763"/>
                    <a:gd name="connsiteX95" fmla="*/ 295275 w 669132"/>
                    <a:gd name="connsiteY95" fmla="*/ 228600 h 809763"/>
                    <a:gd name="connsiteX96" fmla="*/ 288132 w 669132"/>
                    <a:gd name="connsiteY96" fmla="*/ 223838 h 809763"/>
                    <a:gd name="connsiteX97" fmla="*/ 290513 w 669132"/>
                    <a:gd name="connsiteY97" fmla="*/ 216694 h 809763"/>
                    <a:gd name="connsiteX98" fmla="*/ 297657 w 669132"/>
                    <a:gd name="connsiteY98" fmla="*/ 214313 h 809763"/>
                    <a:gd name="connsiteX99" fmla="*/ 304800 w 669132"/>
                    <a:gd name="connsiteY99" fmla="*/ 209550 h 809763"/>
                    <a:gd name="connsiteX100" fmla="*/ 311944 w 669132"/>
                    <a:gd name="connsiteY100" fmla="*/ 202406 h 809763"/>
                    <a:gd name="connsiteX101" fmla="*/ 319088 w 669132"/>
                    <a:gd name="connsiteY101" fmla="*/ 200025 h 809763"/>
                    <a:gd name="connsiteX102" fmla="*/ 333375 w 669132"/>
                    <a:gd name="connsiteY102" fmla="*/ 192881 h 809763"/>
                    <a:gd name="connsiteX103" fmla="*/ 347663 w 669132"/>
                    <a:gd name="connsiteY103" fmla="*/ 190500 h 809763"/>
                    <a:gd name="connsiteX104" fmla="*/ 361950 w 669132"/>
                    <a:gd name="connsiteY104" fmla="*/ 185738 h 809763"/>
                    <a:gd name="connsiteX105" fmla="*/ 369094 w 669132"/>
                    <a:gd name="connsiteY105" fmla="*/ 180975 h 809763"/>
                    <a:gd name="connsiteX106" fmla="*/ 373857 w 669132"/>
                    <a:gd name="connsiteY106" fmla="*/ 173831 h 809763"/>
                    <a:gd name="connsiteX107" fmla="*/ 381000 w 669132"/>
                    <a:gd name="connsiteY107" fmla="*/ 171450 h 809763"/>
                    <a:gd name="connsiteX108" fmla="*/ 388144 w 669132"/>
                    <a:gd name="connsiteY108" fmla="*/ 166688 h 809763"/>
                    <a:gd name="connsiteX109" fmla="*/ 390525 w 669132"/>
                    <a:gd name="connsiteY109" fmla="*/ 159544 h 809763"/>
                    <a:gd name="connsiteX110" fmla="*/ 395288 w 669132"/>
                    <a:gd name="connsiteY110" fmla="*/ 152400 h 809763"/>
                    <a:gd name="connsiteX111" fmla="*/ 404813 w 669132"/>
                    <a:gd name="connsiteY111" fmla="*/ 130969 h 809763"/>
                    <a:gd name="connsiteX112" fmla="*/ 407194 w 669132"/>
                    <a:gd name="connsiteY112" fmla="*/ 111919 h 809763"/>
                    <a:gd name="connsiteX113" fmla="*/ 392907 w 669132"/>
                    <a:gd name="connsiteY113" fmla="*/ 107156 h 809763"/>
                    <a:gd name="connsiteX114" fmla="*/ 378619 w 669132"/>
                    <a:gd name="connsiteY114" fmla="*/ 102394 h 809763"/>
                    <a:gd name="connsiteX115" fmla="*/ 369094 w 669132"/>
                    <a:gd name="connsiteY115" fmla="*/ 100013 h 809763"/>
                    <a:gd name="connsiteX116" fmla="*/ 366713 w 669132"/>
                    <a:gd name="connsiteY116" fmla="*/ 92869 h 809763"/>
                    <a:gd name="connsiteX117" fmla="*/ 357188 w 669132"/>
                    <a:gd name="connsiteY117" fmla="*/ 83344 h 809763"/>
                    <a:gd name="connsiteX118" fmla="*/ 371475 w 669132"/>
                    <a:gd name="connsiteY118" fmla="*/ 78581 h 809763"/>
                    <a:gd name="connsiteX119" fmla="*/ 388144 w 669132"/>
                    <a:gd name="connsiteY119" fmla="*/ 71438 h 809763"/>
                    <a:gd name="connsiteX120" fmla="*/ 404813 w 669132"/>
                    <a:gd name="connsiteY120" fmla="*/ 54769 h 809763"/>
                    <a:gd name="connsiteX121" fmla="*/ 414338 w 669132"/>
                    <a:gd name="connsiteY121" fmla="*/ 40481 h 809763"/>
                    <a:gd name="connsiteX122" fmla="*/ 419100 w 669132"/>
                    <a:gd name="connsiteY122" fmla="*/ 33338 h 809763"/>
                    <a:gd name="connsiteX123" fmla="*/ 426244 w 669132"/>
                    <a:gd name="connsiteY123" fmla="*/ 30956 h 809763"/>
                    <a:gd name="connsiteX124" fmla="*/ 431007 w 669132"/>
                    <a:gd name="connsiteY124" fmla="*/ 23813 h 809763"/>
                    <a:gd name="connsiteX125" fmla="*/ 445294 w 669132"/>
                    <a:gd name="connsiteY125" fmla="*/ 14288 h 809763"/>
                    <a:gd name="connsiteX126" fmla="*/ 461963 w 669132"/>
                    <a:gd name="connsiteY126" fmla="*/ 7144 h 809763"/>
                    <a:gd name="connsiteX127" fmla="*/ 471488 w 669132"/>
                    <a:gd name="connsiteY127" fmla="*/ 0 h 809763"/>
                    <a:gd name="connsiteX128" fmla="*/ 490538 w 669132"/>
                    <a:gd name="connsiteY128" fmla="*/ 11906 h 809763"/>
                    <a:gd name="connsiteX129" fmla="*/ 504825 w 669132"/>
                    <a:gd name="connsiteY129" fmla="*/ 21431 h 809763"/>
                    <a:gd name="connsiteX130" fmla="*/ 516732 w 669132"/>
                    <a:gd name="connsiteY130" fmla="*/ 33338 h 809763"/>
                    <a:gd name="connsiteX131" fmla="*/ 528638 w 669132"/>
                    <a:gd name="connsiteY131" fmla="*/ 45244 h 809763"/>
                    <a:gd name="connsiteX132" fmla="*/ 521494 w 669132"/>
                    <a:gd name="connsiteY132" fmla="*/ 61913 h 809763"/>
                    <a:gd name="connsiteX133" fmla="*/ 514350 w 669132"/>
                    <a:gd name="connsiteY133" fmla="*/ 64294 h 809763"/>
                    <a:gd name="connsiteX134" fmla="*/ 511969 w 669132"/>
                    <a:gd name="connsiteY134" fmla="*/ 71438 h 809763"/>
                    <a:gd name="connsiteX135" fmla="*/ 519113 w 669132"/>
                    <a:gd name="connsiteY135" fmla="*/ 85725 h 809763"/>
                    <a:gd name="connsiteX136" fmla="*/ 526257 w 669132"/>
                    <a:gd name="connsiteY136" fmla="*/ 90488 h 809763"/>
                    <a:gd name="connsiteX137" fmla="*/ 533400 w 669132"/>
                    <a:gd name="connsiteY137" fmla="*/ 97631 h 809763"/>
                    <a:gd name="connsiteX138" fmla="*/ 538163 w 669132"/>
                    <a:gd name="connsiteY138" fmla="*/ 104775 h 809763"/>
                    <a:gd name="connsiteX139" fmla="*/ 545307 w 669132"/>
                    <a:gd name="connsiteY139" fmla="*/ 107156 h 809763"/>
                    <a:gd name="connsiteX140" fmla="*/ 552450 w 669132"/>
                    <a:gd name="connsiteY140" fmla="*/ 111919 h 809763"/>
                    <a:gd name="connsiteX141" fmla="*/ 566738 w 669132"/>
                    <a:gd name="connsiteY141" fmla="*/ 109538 h 809763"/>
                    <a:gd name="connsiteX142" fmla="*/ 590550 w 669132"/>
                    <a:gd name="connsiteY142" fmla="*/ 107156 h 809763"/>
                    <a:gd name="connsiteX143" fmla="*/ 609600 w 669132"/>
                    <a:gd name="connsiteY143" fmla="*/ 109538 h 809763"/>
                    <a:gd name="connsiteX144" fmla="*/ 626269 w 669132"/>
                    <a:gd name="connsiteY144" fmla="*/ 114300 h 809763"/>
                    <a:gd name="connsiteX145" fmla="*/ 633413 w 669132"/>
                    <a:gd name="connsiteY145" fmla="*/ 119063 h 809763"/>
                    <a:gd name="connsiteX146" fmla="*/ 652463 w 669132"/>
                    <a:gd name="connsiteY14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16669 w 669132"/>
                    <a:gd name="connsiteY71" fmla="*/ 679872 h 809763"/>
                    <a:gd name="connsiteX72" fmla="*/ 0 w 669132"/>
                    <a:gd name="connsiteY72" fmla="*/ 539343 h 809763"/>
                    <a:gd name="connsiteX73" fmla="*/ 45244 w 669132"/>
                    <a:gd name="connsiteY73" fmla="*/ 540544 h 809763"/>
                    <a:gd name="connsiteX74" fmla="*/ 124980 w 669132"/>
                    <a:gd name="connsiteY74" fmla="*/ 659628 h 809763"/>
                    <a:gd name="connsiteX75" fmla="*/ 320675 w 669132"/>
                    <a:gd name="connsiteY75" fmla="*/ 520321 h 809763"/>
                    <a:gd name="connsiteX76" fmla="*/ 319088 w 669132"/>
                    <a:gd name="connsiteY76" fmla="*/ 469106 h 809763"/>
                    <a:gd name="connsiteX77" fmla="*/ 323850 w 669132"/>
                    <a:gd name="connsiteY77" fmla="*/ 454819 h 809763"/>
                    <a:gd name="connsiteX78" fmla="*/ 326232 w 669132"/>
                    <a:gd name="connsiteY78" fmla="*/ 447675 h 809763"/>
                    <a:gd name="connsiteX79" fmla="*/ 328613 w 669132"/>
                    <a:gd name="connsiteY79" fmla="*/ 423863 h 809763"/>
                    <a:gd name="connsiteX80" fmla="*/ 330994 w 669132"/>
                    <a:gd name="connsiteY80" fmla="*/ 416719 h 809763"/>
                    <a:gd name="connsiteX81" fmla="*/ 340519 w 669132"/>
                    <a:gd name="connsiteY81" fmla="*/ 383381 h 809763"/>
                    <a:gd name="connsiteX82" fmla="*/ 342900 w 669132"/>
                    <a:gd name="connsiteY82" fmla="*/ 347663 h 809763"/>
                    <a:gd name="connsiteX83" fmla="*/ 345282 w 669132"/>
                    <a:gd name="connsiteY83" fmla="*/ 340519 h 809763"/>
                    <a:gd name="connsiteX84" fmla="*/ 347663 w 669132"/>
                    <a:gd name="connsiteY84" fmla="*/ 323850 h 809763"/>
                    <a:gd name="connsiteX85" fmla="*/ 350044 w 669132"/>
                    <a:gd name="connsiteY85" fmla="*/ 280988 h 809763"/>
                    <a:gd name="connsiteX86" fmla="*/ 352425 w 669132"/>
                    <a:gd name="connsiteY86" fmla="*/ 261938 h 809763"/>
                    <a:gd name="connsiteX87" fmla="*/ 345282 w 669132"/>
                    <a:gd name="connsiteY87" fmla="*/ 257175 h 809763"/>
                    <a:gd name="connsiteX88" fmla="*/ 338138 w 669132"/>
                    <a:gd name="connsiteY88" fmla="*/ 259556 h 809763"/>
                    <a:gd name="connsiteX89" fmla="*/ 330994 w 669132"/>
                    <a:gd name="connsiteY89" fmla="*/ 264319 h 809763"/>
                    <a:gd name="connsiteX90" fmla="*/ 316707 w 669132"/>
                    <a:gd name="connsiteY90" fmla="*/ 269081 h 809763"/>
                    <a:gd name="connsiteX91" fmla="*/ 309563 w 669132"/>
                    <a:gd name="connsiteY91" fmla="*/ 271463 h 809763"/>
                    <a:gd name="connsiteX92" fmla="*/ 311944 w 669132"/>
                    <a:gd name="connsiteY92" fmla="*/ 264319 h 809763"/>
                    <a:gd name="connsiteX93" fmla="*/ 307182 w 669132"/>
                    <a:gd name="connsiteY93" fmla="*/ 250031 h 809763"/>
                    <a:gd name="connsiteX94" fmla="*/ 295275 w 669132"/>
                    <a:gd name="connsiteY94" fmla="*/ 228600 h 809763"/>
                    <a:gd name="connsiteX95" fmla="*/ 288132 w 669132"/>
                    <a:gd name="connsiteY95" fmla="*/ 223838 h 809763"/>
                    <a:gd name="connsiteX96" fmla="*/ 290513 w 669132"/>
                    <a:gd name="connsiteY96" fmla="*/ 216694 h 809763"/>
                    <a:gd name="connsiteX97" fmla="*/ 297657 w 669132"/>
                    <a:gd name="connsiteY97" fmla="*/ 214313 h 809763"/>
                    <a:gd name="connsiteX98" fmla="*/ 304800 w 669132"/>
                    <a:gd name="connsiteY98" fmla="*/ 209550 h 809763"/>
                    <a:gd name="connsiteX99" fmla="*/ 311944 w 669132"/>
                    <a:gd name="connsiteY99" fmla="*/ 202406 h 809763"/>
                    <a:gd name="connsiteX100" fmla="*/ 319088 w 669132"/>
                    <a:gd name="connsiteY100" fmla="*/ 200025 h 809763"/>
                    <a:gd name="connsiteX101" fmla="*/ 333375 w 669132"/>
                    <a:gd name="connsiteY101" fmla="*/ 192881 h 809763"/>
                    <a:gd name="connsiteX102" fmla="*/ 347663 w 669132"/>
                    <a:gd name="connsiteY102" fmla="*/ 190500 h 809763"/>
                    <a:gd name="connsiteX103" fmla="*/ 361950 w 669132"/>
                    <a:gd name="connsiteY103" fmla="*/ 185738 h 809763"/>
                    <a:gd name="connsiteX104" fmla="*/ 369094 w 669132"/>
                    <a:gd name="connsiteY104" fmla="*/ 180975 h 809763"/>
                    <a:gd name="connsiteX105" fmla="*/ 373857 w 669132"/>
                    <a:gd name="connsiteY105" fmla="*/ 173831 h 809763"/>
                    <a:gd name="connsiteX106" fmla="*/ 381000 w 669132"/>
                    <a:gd name="connsiteY106" fmla="*/ 171450 h 809763"/>
                    <a:gd name="connsiteX107" fmla="*/ 388144 w 669132"/>
                    <a:gd name="connsiteY107" fmla="*/ 166688 h 809763"/>
                    <a:gd name="connsiteX108" fmla="*/ 390525 w 669132"/>
                    <a:gd name="connsiteY108" fmla="*/ 159544 h 809763"/>
                    <a:gd name="connsiteX109" fmla="*/ 395288 w 669132"/>
                    <a:gd name="connsiteY109" fmla="*/ 152400 h 809763"/>
                    <a:gd name="connsiteX110" fmla="*/ 404813 w 669132"/>
                    <a:gd name="connsiteY110" fmla="*/ 130969 h 809763"/>
                    <a:gd name="connsiteX111" fmla="*/ 407194 w 669132"/>
                    <a:gd name="connsiteY111" fmla="*/ 111919 h 809763"/>
                    <a:gd name="connsiteX112" fmla="*/ 392907 w 669132"/>
                    <a:gd name="connsiteY112" fmla="*/ 107156 h 809763"/>
                    <a:gd name="connsiteX113" fmla="*/ 378619 w 669132"/>
                    <a:gd name="connsiteY113" fmla="*/ 102394 h 809763"/>
                    <a:gd name="connsiteX114" fmla="*/ 369094 w 669132"/>
                    <a:gd name="connsiteY114" fmla="*/ 100013 h 809763"/>
                    <a:gd name="connsiteX115" fmla="*/ 366713 w 669132"/>
                    <a:gd name="connsiteY115" fmla="*/ 92869 h 809763"/>
                    <a:gd name="connsiteX116" fmla="*/ 357188 w 669132"/>
                    <a:gd name="connsiteY116" fmla="*/ 83344 h 809763"/>
                    <a:gd name="connsiteX117" fmla="*/ 371475 w 669132"/>
                    <a:gd name="connsiteY117" fmla="*/ 78581 h 809763"/>
                    <a:gd name="connsiteX118" fmla="*/ 388144 w 669132"/>
                    <a:gd name="connsiteY118" fmla="*/ 71438 h 809763"/>
                    <a:gd name="connsiteX119" fmla="*/ 404813 w 669132"/>
                    <a:gd name="connsiteY119" fmla="*/ 54769 h 809763"/>
                    <a:gd name="connsiteX120" fmla="*/ 414338 w 669132"/>
                    <a:gd name="connsiteY120" fmla="*/ 40481 h 809763"/>
                    <a:gd name="connsiteX121" fmla="*/ 419100 w 669132"/>
                    <a:gd name="connsiteY121" fmla="*/ 33338 h 809763"/>
                    <a:gd name="connsiteX122" fmla="*/ 426244 w 669132"/>
                    <a:gd name="connsiteY122" fmla="*/ 30956 h 809763"/>
                    <a:gd name="connsiteX123" fmla="*/ 431007 w 669132"/>
                    <a:gd name="connsiteY123" fmla="*/ 23813 h 809763"/>
                    <a:gd name="connsiteX124" fmla="*/ 445294 w 669132"/>
                    <a:gd name="connsiteY124" fmla="*/ 14288 h 809763"/>
                    <a:gd name="connsiteX125" fmla="*/ 461963 w 669132"/>
                    <a:gd name="connsiteY125" fmla="*/ 7144 h 809763"/>
                    <a:gd name="connsiteX126" fmla="*/ 471488 w 669132"/>
                    <a:gd name="connsiteY126" fmla="*/ 0 h 809763"/>
                    <a:gd name="connsiteX127" fmla="*/ 490538 w 669132"/>
                    <a:gd name="connsiteY127" fmla="*/ 11906 h 809763"/>
                    <a:gd name="connsiteX128" fmla="*/ 504825 w 669132"/>
                    <a:gd name="connsiteY128" fmla="*/ 21431 h 809763"/>
                    <a:gd name="connsiteX129" fmla="*/ 516732 w 669132"/>
                    <a:gd name="connsiteY129" fmla="*/ 33338 h 809763"/>
                    <a:gd name="connsiteX130" fmla="*/ 528638 w 669132"/>
                    <a:gd name="connsiteY130" fmla="*/ 45244 h 809763"/>
                    <a:gd name="connsiteX131" fmla="*/ 521494 w 669132"/>
                    <a:gd name="connsiteY131" fmla="*/ 61913 h 809763"/>
                    <a:gd name="connsiteX132" fmla="*/ 514350 w 669132"/>
                    <a:gd name="connsiteY132" fmla="*/ 64294 h 809763"/>
                    <a:gd name="connsiteX133" fmla="*/ 511969 w 669132"/>
                    <a:gd name="connsiteY133" fmla="*/ 71438 h 809763"/>
                    <a:gd name="connsiteX134" fmla="*/ 519113 w 669132"/>
                    <a:gd name="connsiteY134" fmla="*/ 85725 h 809763"/>
                    <a:gd name="connsiteX135" fmla="*/ 526257 w 669132"/>
                    <a:gd name="connsiteY135" fmla="*/ 90488 h 809763"/>
                    <a:gd name="connsiteX136" fmla="*/ 533400 w 669132"/>
                    <a:gd name="connsiteY136" fmla="*/ 97631 h 809763"/>
                    <a:gd name="connsiteX137" fmla="*/ 538163 w 669132"/>
                    <a:gd name="connsiteY137" fmla="*/ 104775 h 809763"/>
                    <a:gd name="connsiteX138" fmla="*/ 545307 w 669132"/>
                    <a:gd name="connsiteY138" fmla="*/ 107156 h 809763"/>
                    <a:gd name="connsiteX139" fmla="*/ 552450 w 669132"/>
                    <a:gd name="connsiteY139" fmla="*/ 111919 h 809763"/>
                    <a:gd name="connsiteX140" fmla="*/ 566738 w 669132"/>
                    <a:gd name="connsiteY140" fmla="*/ 109538 h 809763"/>
                    <a:gd name="connsiteX141" fmla="*/ 590550 w 669132"/>
                    <a:gd name="connsiteY141" fmla="*/ 107156 h 809763"/>
                    <a:gd name="connsiteX142" fmla="*/ 609600 w 669132"/>
                    <a:gd name="connsiteY142" fmla="*/ 109538 h 809763"/>
                    <a:gd name="connsiteX143" fmla="*/ 626269 w 669132"/>
                    <a:gd name="connsiteY143" fmla="*/ 114300 h 809763"/>
                    <a:gd name="connsiteX144" fmla="*/ 633413 w 669132"/>
                    <a:gd name="connsiteY144" fmla="*/ 119063 h 809763"/>
                    <a:gd name="connsiteX145" fmla="*/ 652463 w 669132"/>
                    <a:gd name="connsiteY14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0963 w 669132"/>
                    <a:gd name="connsiteY69" fmla="*/ 719138 h 809763"/>
                    <a:gd name="connsiteX70" fmla="*/ 16669 w 669132"/>
                    <a:gd name="connsiteY70" fmla="*/ 679872 h 809763"/>
                    <a:gd name="connsiteX71" fmla="*/ 0 w 669132"/>
                    <a:gd name="connsiteY71" fmla="*/ 539343 h 809763"/>
                    <a:gd name="connsiteX72" fmla="*/ 45244 w 669132"/>
                    <a:gd name="connsiteY72" fmla="*/ 540544 h 809763"/>
                    <a:gd name="connsiteX73" fmla="*/ 124980 w 669132"/>
                    <a:gd name="connsiteY73" fmla="*/ 659628 h 809763"/>
                    <a:gd name="connsiteX74" fmla="*/ 320675 w 669132"/>
                    <a:gd name="connsiteY74" fmla="*/ 520321 h 809763"/>
                    <a:gd name="connsiteX75" fmla="*/ 319088 w 669132"/>
                    <a:gd name="connsiteY75" fmla="*/ 469106 h 809763"/>
                    <a:gd name="connsiteX76" fmla="*/ 323850 w 669132"/>
                    <a:gd name="connsiteY76" fmla="*/ 454819 h 809763"/>
                    <a:gd name="connsiteX77" fmla="*/ 326232 w 669132"/>
                    <a:gd name="connsiteY77" fmla="*/ 447675 h 809763"/>
                    <a:gd name="connsiteX78" fmla="*/ 328613 w 669132"/>
                    <a:gd name="connsiteY78" fmla="*/ 423863 h 809763"/>
                    <a:gd name="connsiteX79" fmla="*/ 330994 w 669132"/>
                    <a:gd name="connsiteY79" fmla="*/ 416719 h 809763"/>
                    <a:gd name="connsiteX80" fmla="*/ 340519 w 669132"/>
                    <a:gd name="connsiteY80" fmla="*/ 383381 h 809763"/>
                    <a:gd name="connsiteX81" fmla="*/ 342900 w 669132"/>
                    <a:gd name="connsiteY81" fmla="*/ 347663 h 809763"/>
                    <a:gd name="connsiteX82" fmla="*/ 345282 w 669132"/>
                    <a:gd name="connsiteY82" fmla="*/ 340519 h 809763"/>
                    <a:gd name="connsiteX83" fmla="*/ 347663 w 669132"/>
                    <a:gd name="connsiteY83" fmla="*/ 323850 h 809763"/>
                    <a:gd name="connsiteX84" fmla="*/ 350044 w 669132"/>
                    <a:gd name="connsiteY84" fmla="*/ 280988 h 809763"/>
                    <a:gd name="connsiteX85" fmla="*/ 352425 w 669132"/>
                    <a:gd name="connsiteY85" fmla="*/ 261938 h 809763"/>
                    <a:gd name="connsiteX86" fmla="*/ 345282 w 669132"/>
                    <a:gd name="connsiteY86" fmla="*/ 257175 h 809763"/>
                    <a:gd name="connsiteX87" fmla="*/ 338138 w 669132"/>
                    <a:gd name="connsiteY87" fmla="*/ 259556 h 809763"/>
                    <a:gd name="connsiteX88" fmla="*/ 330994 w 669132"/>
                    <a:gd name="connsiteY88" fmla="*/ 264319 h 809763"/>
                    <a:gd name="connsiteX89" fmla="*/ 316707 w 669132"/>
                    <a:gd name="connsiteY89" fmla="*/ 269081 h 809763"/>
                    <a:gd name="connsiteX90" fmla="*/ 309563 w 669132"/>
                    <a:gd name="connsiteY90" fmla="*/ 271463 h 809763"/>
                    <a:gd name="connsiteX91" fmla="*/ 311944 w 669132"/>
                    <a:gd name="connsiteY91" fmla="*/ 264319 h 809763"/>
                    <a:gd name="connsiteX92" fmla="*/ 307182 w 669132"/>
                    <a:gd name="connsiteY92" fmla="*/ 250031 h 809763"/>
                    <a:gd name="connsiteX93" fmla="*/ 295275 w 669132"/>
                    <a:gd name="connsiteY93" fmla="*/ 228600 h 809763"/>
                    <a:gd name="connsiteX94" fmla="*/ 288132 w 669132"/>
                    <a:gd name="connsiteY94" fmla="*/ 223838 h 809763"/>
                    <a:gd name="connsiteX95" fmla="*/ 290513 w 669132"/>
                    <a:gd name="connsiteY95" fmla="*/ 216694 h 809763"/>
                    <a:gd name="connsiteX96" fmla="*/ 297657 w 669132"/>
                    <a:gd name="connsiteY96" fmla="*/ 214313 h 809763"/>
                    <a:gd name="connsiteX97" fmla="*/ 304800 w 669132"/>
                    <a:gd name="connsiteY97" fmla="*/ 209550 h 809763"/>
                    <a:gd name="connsiteX98" fmla="*/ 311944 w 669132"/>
                    <a:gd name="connsiteY98" fmla="*/ 202406 h 809763"/>
                    <a:gd name="connsiteX99" fmla="*/ 319088 w 669132"/>
                    <a:gd name="connsiteY99" fmla="*/ 200025 h 809763"/>
                    <a:gd name="connsiteX100" fmla="*/ 333375 w 669132"/>
                    <a:gd name="connsiteY100" fmla="*/ 192881 h 809763"/>
                    <a:gd name="connsiteX101" fmla="*/ 347663 w 669132"/>
                    <a:gd name="connsiteY101" fmla="*/ 190500 h 809763"/>
                    <a:gd name="connsiteX102" fmla="*/ 361950 w 669132"/>
                    <a:gd name="connsiteY102" fmla="*/ 185738 h 809763"/>
                    <a:gd name="connsiteX103" fmla="*/ 369094 w 669132"/>
                    <a:gd name="connsiteY103" fmla="*/ 180975 h 809763"/>
                    <a:gd name="connsiteX104" fmla="*/ 373857 w 669132"/>
                    <a:gd name="connsiteY104" fmla="*/ 173831 h 809763"/>
                    <a:gd name="connsiteX105" fmla="*/ 381000 w 669132"/>
                    <a:gd name="connsiteY105" fmla="*/ 171450 h 809763"/>
                    <a:gd name="connsiteX106" fmla="*/ 388144 w 669132"/>
                    <a:gd name="connsiteY106" fmla="*/ 166688 h 809763"/>
                    <a:gd name="connsiteX107" fmla="*/ 390525 w 669132"/>
                    <a:gd name="connsiteY107" fmla="*/ 159544 h 809763"/>
                    <a:gd name="connsiteX108" fmla="*/ 395288 w 669132"/>
                    <a:gd name="connsiteY108" fmla="*/ 152400 h 809763"/>
                    <a:gd name="connsiteX109" fmla="*/ 404813 w 669132"/>
                    <a:gd name="connsiteY109" fmla="*/ 130969 h 809763"/>
                    <a:gd name="connsiteX110" fmla="*/ 407194 w 669132"/>
                    <a:gd name="connsiteY110" fmla="*/ 111919 h 809763"/>
                    <a:gd name="connsiteX111" fmla="*/ 392907 w 669132"/>
                    <a:gd name="connsiteY111" fmla="*/ 107156 h 809763"/>
                    <a:gd name="connsiteX112" fmla="*/ 378619 w 669132"/>
                    <a:gd name="connsiteY112" fmla="*/ 102394 h 809763"/>
                    <a:gd name="connsiteX113" fmla="*/ 369094 w 669132"/>
                    <a:gd name="connsiteY113" fmla="*/ 100013 h 809763"/>
                    <a:gd name="connsiteX114" fmla="*/ 366713 w 669132"/>
                    <a:gd name="connsiteY114" fmla="*/ 92869 h 809763"/>
                    <a:gd name="connsiteX115" fmla="*/ 357188 w 669132"/>
                    <a:gd name="connsiteY115" fmla="*/ 83344 h 809763"/>
                    <a:gd name="connsiteX116" fmla="*/ 371475 w 669132"/>
                    <a:gd name="connsiteY116" fmla="*/ 78581 h 809763"/>
                    <a:gd name="connsiteX117" fmla="*/ 388144 w 669132"/>
                    <a:gd name="connsiteY117" fmla="*/ 71438 h 809763"/>
                    <a:gd name="connsiteX118" fmla="*/ 404813 w 669132"/>
                    <a:gd name="connsiteY118" fmla="*/ 54769 h 809763"/>
                    <a:gd name="connsiteX119" fmla="*/ 414338 w 669132"/>
                    <a:gd name="connsiteY119" fmla="*/ 40481 h 809763"/>
                    <a:gd name="connsiteX120" fmla="*/ 419100 w 669132"/>
                    <a:gd name="connsiteY120" fmla="*/ 33338 h 809763"/>
                    <a:gd name="connsiteX121" fmla="*/ 426244 w 669132"/>
                    <a:gd name="connsiteY121" fmla="*/ 30956 h 809763"/>
                    <a:gd name="connsiteX122" fmla="*/ 431007 w 669132"/>
                    <a:gd name="connsiteY122" fmla="*/ 23813 h 809763"/>
                    <a:gd name="connsiteX123" fmla="*/ 445294 w 669132"/>
                    <a:gd name="connsiteY123" fmla="*/ 14288 h 809763"/>
                    <a:gd name="connsiteX124" fmla="*/ 461963 w 669132"/>
                    <a:gd name="connsiteY124" fmla="*/ 7144 h 809763"/>
                    <a:gd name="connsiteX125" fmla="*/ 471488 w 669132"/>
                    <a:gd name="connsiteY125" fmla="*/ 0 h 809763"/>
                    <a:gd name="connsiteX126" fmla="*/ 490538 w 669132"/>
                    <a:gd name="connsiteY126" fmla="*/ 11906 h 809763"/>
                    <a:gd name="connsiteX127" fmla="*/ 504825 w 669132"/>
                    <a:gd name="connsiteY127" fmla="*/ 21431 h 809763"/>
                    <a:gd name="connsiteX128" fmla="*/ 516732 w 669132"/>
                    <a:gd name="connsiteY128" fmla="*/ 33338 h 809763"/>
                    <a:gd name="connsiteX129" fmla="*/ 528638 w 669132"/>
                    <a:gd name="connsiteY129" fmla="*/ 45244 h 809763"/>
                    <a:gd name="connsiteX130" fmla="*/ 521494 w 669132"/>
                    <a:gd name="connsiteY130" fmla="*/ 61913 h 809763"/>
                    <a:gd name="connsiteX131" fmla="*/ 514350 w 669132"/>
                    <a:gd name="connsiteY131" fmla="*/ 64294 h 809763"/>
                    <a:gd name="connsiteX132" fmla="*/ 511969 w 669132"/>
                    <a:gd name="connsiteY132" fmla="*/ 71438 h 809763"/>
                    <a:gd name="connsiteX133" fmla="*/ 519113 w 669132"/>
                    <a:gd name="connsiteY133" fmla="*/ 85725 h 809763"/>
                    <a:gd name="connsiteX134" fmla="*/ 526257 w 669132"/>
                    <a:gd name="connsiteY134" fmla="*/ 90488 h 809763"/>
                    <a:gd name="connsiteX135" fmla="*/ 533400 w 669132"/>
                    <a:gd name="connsiteY135" fmla="*/ 97631 h 809763"/>
                    <a:gd name="connsiteX136" fmla="*/ 538163 w 669132"/>
                    <a:gd name="connsiteY136" fmla="*/ 104775 h 809763"/>
                    <a:gd name="connsiteX137" fmla="*/ 545307 w 669132"/>
                    <a:gd name="connsiteY137" fmla="*/ 107156 h 809763"/>
                    <a:gd name="connsiteX138" fmla="*/ 552450 w 669132"/>
                    <a:gd name="connsiteY138" fmla="*/ 111919 h 809763"/>
                    <a:gd name="connsiteX139" fmla="*/ 566738 w 669132"/>
                    <a:gd name="connsiteY139" fmla="*/ 109538 h 809763"/>
                    <a:gd name="connsiteX140" fmla="*/ 590550 w 669132"/>
                    <a:gd name="connsiteY140" fmla="*/ 107156 h 809763"/>
                    <a:gd name="connsiteX141" fmla="*/ 609600 w 669132"/>
                    <a:gd name="connsiteY141" fmla="*/ 109538 h 809763"/>
                    <a:gd name="connsiteX142" fmla="*/ 626269 w 669132"/>
                    <a:gd name="connsiteY142" fmla="*/ 114300 h 809763"/>
                    <a:gd name="connsiteX143" fmla="*/ 633413 w 669132"/>
                    <a:gd name="connsiteY143" fmla="*/ 119063 h 809763"/>
                    <a:gd name="connsiteX144" fmla="*/ 652463 w 669132"/>
                    <a:gd name="connsiteY14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16669 w 669132"/>
                    <a:gd name="connsiteY69" fmla="*/ 679872 h 809763"/>
                    <a:gd name="connsiteX70" fmla="*/ 0 w 669132"/>
                    <a:gd name="connsiteY70" fmla="*/ 539343 h 809763"/>
                    <a:gd name="connsiteX71" fmla="*/ 45244 w 669132"/>
                    <a:gd name="connsiteY71" fmla="*/ 540544 h 809763"/>
                    <a:gd name="connsiteX72" fmla="*/ 124980 w 669132"/>
                    <a:gd name="connsiteY72" fmla="*/ 659628 h 809763"/>
                    <a:gd name="connsiteX73" fmla="*/ 320675 w 669132"/>
                    <a:gd name="connsiteY73" fmla="*/ 520321 h 809763"/>
                    <a:gd name="connsiteX74" fmla="*/ 319088 w 669132"/>
                    <a:gd name="connsiteY74" fmla="*/ 469106 h 809763"/>
                    <a:gd name="connsiteX75" fmla="*/ 323850 w 669132"/>
                    <a:gd name="connsiteY75" fmla="*/ 454819 h 809763"/>
                    <a:gd name="connsiteX76" fmla="*/ 326232 w 669132"/>
                    <a:gd name="connsiteY76" fmla="*/ 447675 h 809763"/>
                    <a:gd name="connsiteX77" fmla="*/ 328613 w 669132"/>
                    <a:gd name="connsiteY77" fmla="*/ 423863 h 809763"/>
                    <a:gd name="connsiteX78" fmla="*/ 330994 w 669132"/>
                    <a:gd name="connsiteY78" fmla="*/ 416719 h 809763"/>
                    <a:gd name="connsiteX79" fmla="*/ 340519 w 669132"/>
                    <a:gd name="connsiteY79" fmla="*/ 383381 h 809763"/>
                    <a:gd name="connsiteX80" fmla="*/ 342900 w 669132"/>
                    <a:gd name="connsiteY80" fmla="*/ 347663 h 809763"/>
                    <a:gd name="connsiteX81" fmla="*/ 345282 w 669132"/>
                    <a:gd name="connsiteY81" fmla="*/ 340519 h 809763"/>
                    <a:gd name="connsiteX82" fmla="*/ 347663 w 669132"/>
                    <a:gd name="connsiteY82" fmla="*/ 323850 h 809763"/>
                    <a:gd name="connsiteX83" fmla="*/ 350044 w 669132"/>
                    <a:gd name="connsiteY83" fmla="*/ 280988 h 809763"/>
                    <a:gd name="connsiteX84" fmla="*/ 352425 w 669132"/>
                    <a:gd name="connsiteY84" fmla="*/ 261938 h 809763"/>
                    <a:gd name="connsiteX85" fmla="*/ 345282 w 669132"/>
                    <a:gd name="connsiteY85" fmla="*/ 257175 h 809763"/>
                    <a:gd name="connsiteX86" fmla="*/ 338138 w 669132"/>
                    <a:gd name="connsiteY86" fmla="*/ 259556 h 809763"/>
                    <a:gd name="connsiteX87" fmla="*/ 330994 w 669132"/>
                    <a:gd name="connsiteY87" fmla="*/ 264319 h 809763"/>
                    <a:gd name="connsiteX88" fmla="*/ 316707 w 669132"/>
                    <a:gd name="connsiteY88" fmla="*/ 269081 h 809763"/>
                    <a:gd name="connsiteX89" fmla="*/ 309563 w 669132"/>
                    <a:gd name="connsiteY89" fmla="*/ 271463 h 809763"/>
                    <a:gd name="connsiteX90" fmla="*/ 311944 w 669132"/>
                    <a:gd name="connsiteY90" fmla="*/ 264319 h 809763"/>
                    <a:gd name="connsiteX91" fmla="*/ 307182 w 669132"/>
                    <a:gd name="connsiteY91" fmla="*/ 250031 h 809763"/>
                    <a:gd name="connsiteX92" fmla="*/ 295275 w 669132"/>
                    <a:gd name="connsiteY92" fmla="*/ 228600 h 809763"/>
                    <a:gd name="connsiteX93" fmla="*/ 288132 w 669132"/>
                    <a:gd name="connsiteY93" fmla="*/ 223838 h 809763"/>
                    <a:gd name="connsiteX94" fmla="*/ 290513 w 669132"/>
                    <a:gd name="connsiteY94" fmla="*/ 216694 h 809763"/>
                    <a:gd name="connsiteX95" fmla="*/ 297657 w 669132"/>
                    <a:gd name="connsiteY95" fmla="*/ 214313 h 809763"/>
                    <a:gd name="connsiteX96" fmla="*/ 304800 w 669132"/>
                    <a:gd name="connsiteY96" fmla="*/ 209550 h 809763"/>
                    <a:gd name="connsiteX97" fmla="*/ 311944 w 669132"/>
                    <a:gd name="connsiteY97" fmla="*/ 202406 h 809763"/>
                    <a:gd name="connsiteX98" fmla="*/ 319088 w 669132"/>
                    <a:gd name="connsiteY98" fmla="*/ 200025 h 809763"/>
                    <a:gd name="connsiteX99" fmla="*/ 333375 w 669132"/>
                    <a:gd name="connsiteY99" fmla="*/ 192881 h 809763"/>
                    <a:gd name="connsiteX100" fmla="*/ 347663 w 669132"/>
                    <a:gd name="connsiteY100" fmla="*/ 190500 h 809763"/>
                    <a:gd name="connsiteX101" fmla="*/ 361950 w 669132"/>
                    <a:gd name="connsiteY101" fmla="*/ 185738 h 809763"/>
                    <a:gd name="connsiteX102" fmla="*/ 369094 w 669132"/>
                    <a:gd name="connsiteY102" fmla="*/ 180975 h 809763"/>
                    <a:gd name="connsiteX103" fmla="*/ 373857 w 669132"/>
                    <a:gd name="connsiteY103" fmla="*/ 173831 h 809763"/>
                    <a:gd name="connsiteX104" fmla="*/ 381000 w 669132"/>
                    <a:gd name="connsiteY104" fmla="*/ 171450 h 809763"/>
                    <a:gd name="connsiteX105" fmla="*/ 388144 w 669132"/>
                    <a:gd name="connsiteY105" fmla="*/ 166688 h 809763"/>
                    <a:gd name="connsiteX106" fmla="*/ 390525 w 669132"/>
                    <a:gd name="connsiteY106" fmla="*/ 159544 h 809763"/>
                    <a:gd name="connsiteX107" fmla="*/ 395288 w 669132"/>
                    <a:gd name="connsiteY107" fmla="*/ 152400 h 809763"/>
                    <a:gd name="connsiteX108" fmla="*/ 404813 w 669132"/>
                    <a:gd name="connsiteY108" fmla="*/ 130969 h 809763"/>
                    <a:gd name="connsiteX109" fmla="*/ 407194 w 669132"/>
                    <a:gd name="connsiteY109" fmla="*/ 111919 h 809763"/>
                    <a:gd name="connsiteX110" fmla="*/ 392907 w 669132"/>
                    <a:gd name="connsiteY110" fmla="*/ 107156 h 809763"/>
                    <a:gd name="connsiteX111" fmla="*/ 378619 w 669132"/>
                    <a:gd name="connsiteY111" fmla="*/ 102394 h 809763"/>
                    <a:gd name="connsiteX112" fmla="*/ 369094 w 669132"/>
                    <a:gd name="connsiteY112" fmla="*/ 100013 h 809763"/>
                    <a:gd name="connsiteX113" fmla="*/ 366713 w 669132"/>
                    <a:gd name="connsiteY113" fmla="*/ 92869 h 809763"/>
                    <a:gd name="connsiteX114" fmla="*/ 357188 w 669132"/>
                    <a:gd name="connsiteY114" fmla="*/ 83344 h 809763"/>
                    <a:gd name="connsiteX115" fmla="*/ 371475 w 669132"/>
                    <a:gd name="connsiteY115" fmla="*/ 78581 h 809763"/>
                    <a:gd name="connsiteX116" fmla="*/ 388144 w 669132"/>
                    <a:gd name="connsiteY116" fmla="*/ 71438 h 809763"/>
                    <a:gd name="connsiteX117" fmla="*/ 404813 w 669132"/>
                    <a:gd name="connsiteY117" fmla="*/ 54769 h 809763"/>
                    <a:gd name="connsiteX118" fmla="*/ 414338 w 669132"/>
                    <a:gd name="connsiteY118" fmla="*/ 40481 h 809763"/>
                    <a:gd name="connsiteX119" fmla="*/ 419100 w 669132"/>
                    <a:gd name="connsiteY119" fmla="*/ 33338 h 809763"/>
                    <a:gd name="connsiteX120" fmla="*/ 426244 w 669132"/>
                    <a:gd name="connsiteY120" fmla="*/ 30956 h 809763"/>
                    <a:gd name="connsiteX121" fmla="*/ 431007 w 669132"/>
                    <a:gd name="connsiteY121" fmla="*/ 23813 h 809763"/>
                    <a:gd name="connsiteX122" fmla="*/ 445294 w 669132"/>
                    <a:gd name="connsiteY122" fmla="*/ 14288 h 809763"/>
                    <a:gd name="connsiteX123" fmla="*/ 461963 w 669132"/>
                    <a:gd name="connsiteY123" fmla="*/ 7144 h 809763"/>
                    <a:gd name="connsiteX124" fmla="*/ 471488 w 669132"/>
                    <a:gd name="connsiteY124" fmla="*/ 0 h 809763"/>
                    <a:gd name="connsiteX125" fmla="*/ 490538 w 669132"/>
                    <a:gd name="connsiteY125" fmla="*/ 11906 h 809763"/>
                    <a:gd name="connsiteX126" fmla="*/ 504825 w 669132"/>
                    <a:gd name="connsiteY126" fmla="*/ 21431 h 809763"/>
                    <a:gd name="connsiteX127" fmla="*/ 516732 w 669132"/>
                    <a:gd name="connsiteY127" fmla="*/ 33338 h 809763"/>
                    <a:gd name="connsiteX128" fmla="*/ 528638 w 669132"/>
                    <a:gd name="connsiteY128" fmla="*/ 45244 h 809763"/>
                    <a:gd name="connsiteX129" fmla="*/ 521494 w 669132"/>
                    <a:gd name="connsiteY129" fmla="*/ 61913 h 809763"/>
                    <a:gd name="connsiteX130" fmla="*/ 514350 w 669132"/>
                    <a:gd name="connsiteY130" fmla="*/ 64294 h 809763"/>
                    <a:gd name="connsiteX131" fmla="*/ 511969 w 669132"/>
                    <a:gd name="connsiteY131" fmla="*/ 71438 h 809763"/>
                    <a:gd name="connsiteX132" fmla="*/ 519113 w 669132"/>
                    <a:gd name="connsiteY132" fmla="*/ 85725 h 809763"/>
                    <a:gd name="connsiteX133" fmla="*/ 526257 w 669132"/>
                    <a:gd name="connsiteY133" fmla="*/ 90488 h 809763"/>
                    <a:gd name="connsiteX134" fmla="*/ 533400 w 669132"/>
                    <a:gd name="connsiteY134" fmla="*/ 97631 h 809763"/>
                    <a:gd name="connsiteX135" fmla="*/ 538163 w 669132"/>
                    <a:gd name="connsiteY135" fmla="*/ 104775 h 809763"/>
                    <a:gd name="connsiteX136" fmla="*/ 545307 w 669132"/>
                    <a:gd name="connsiteY136" fmla="*/ 107156 h 809763"/>
                    <a:gd name="connsiteX137" fmla="*/ 552450 w 669132"/>
                    <a:gd name="connsiteY137" fmla="*/ 111919 h 809763"/>
                    <a:gd name="connsiteX138" fmla="*/ 566738 w 669132"/>
                    <a:gd name="connsiteY138" fmla="*/ 109538 h 809763"/>
                    <a:gd name="connsiteX139" fmla="*/ 590550 w 669132"/>
                    <a:gd name="connsiteY139" fmla="*/ 107156 h 809763"/>
                    <a:gd name="connsiteX140" fmla="*/ 609600 w 669132"/>
                    <a:gd name="connsiteY140" fmla="*/ 109538 h 809763"/>
                    <a:gd name="connsiteX141" fmla="*/ 626269 w 669132"/>
                    <a:gd name="connsiteY141" fmla="*/ 114300 h 809763"/>
                    <a:gd name="connsiteX142" fmla="*/ 633413 w 669132"/>
                    <a:gd name="connsiteY142" fmla="*/ 119063 h 809763"/>
                    <a:gd name="connsiteX143" fmla="*/ 652463 w 669132"/>
                    <a:gd name="connsiteY14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4307 w 669132"/>
                    <a:gd name="connsiteY61" fmla="*/ 745331 h 809763"/>
                    <a:gd name="connsiteX62" fmla="*/ 157163 w 669132"/>
                    <a:gd name="connsiteY62" fmla="*/ 742950 h 809763"/>
                    <a:gd name="connsiteX63" fmla="*/ 145257 w 669132"/>
                    <a:gd name="connsiteY63" fmla="*/ 740569 h 809763"/>
                    <a:gd name="connsiteX64" fmla="*/ 135732 w 669132"/>
                    <a:gd name="connsiteY64" fmla="*/ 738188 h 809763"/>
                    <a:gd name="connsiteX65" fmla="*/ 123825 w 669132"/>
                    <a:gd name="connsiteY65" fmla="*/ 735806 h 809763"/>
                    <a:gd name="connsiteX66" fmla="*/ 109538 w 669132"/>
                    <a:gd name="connsiteY66" fmla="*/ 728663 h 809763"/>
                    <a:gd name="connsiteX67" fmla="*/ 16669 w 669132"/>
                    <a:gd name="connsiteY67" fmla="*/ 679872 h 809763"/>
                    <a:gd name="connsiteX68" fmla="*/ 0 w 669132"/>
                    <a:gd name="connsiteY68" fmla="*/ 539343 h 809763"/>
                    <a:gd name="connsiteX69" fmla="*/ 45244 w 669132"/>
                    <a:gd name="connsiteY69" fmla="*/ 540544 h 809763"/>
                    <a:gd name="connsiteX70" fmla="*/ 124980 w 669132"/>
                    <a:gd name="connsiteY70" fmla="*/ 659628 h 809763"/>
                    <a:gd name="connsiteX71" fmla="*/ 320675 w 669132"/>
                    <a:gd name="connsiteY71" fmla="*/ 520321 h 809763"/>
                    <a:gd name="connsiteX72" fmla="*/ 319088 w 669132"/>
                    <a:gd name="connsiteY72" fmla="*/ 469106 h 809763"/>
                    <a:gd name="connsiteX73" fmla="*/ 323850 w 669132"/>
                    <a:gd name="connsiteY73" fmla="*/ 454819 h 809763"/>
                    <a:gd name="connsiteX74" fmla="*/ 326232 w 669132"/>
                    <a:gd name="connsiteY74" fmla="*/ 447675 h 809763"/>
                    <a:gd name="connsiteX75" fmla="*/ 328613 w 669132"/>
                    <a:gd name="connsiteY75" fmla="*/ 423863 h 809763"/>
                    <a:gd name="connsiteX76" fmla="*/ 330994 w 669132"/>
                    <a:gd name="connsiteY76" fmla="*/ 416719 h 809763"/>
                    <a:gd name="connsiteX77" fmla="*/ 340519 w 669132"/>
                    <a:gd name="connsiteY77" fmla="*/ 383381 h 809763"/>
                    <a:gd name="connsiteX78" fmla="*/ 342900 w 669132"/>
                    <a:gd name="connsiteY78" fmla="*/ 347663 h 809763"/>
                    <a:gd name="connsiteX79" fmla="*/ 345282 w 669132"/>
                    <a:gd name="connsiteY79" fmla="*/ 340519 h 809763"/>
                    <a:gd name="connsiteX80" fmla="*/ 347663 w 669132"/>
                    <a:gd name="connsiteY80" fmla="*/ 323850 h 809763"/>
                    <a:gd name="connsiteX81" fmla="*/ 350044 w 669132"/>
                    <a:gd name="connsiteY81" fmla="*/ 280988 h 809763"/>
                    <a:gd name="connsiteX82" fmla="*/ 352425 w 669132"/>
                    <a:gd name="connsiteY82" fmla="*/ 261938 h 809763"/>
                    <a:gd name="connsiteX83" fmla="*/ 345282 w 669132"/>
                    <a:gd name="connsiteY83" fmla="*/ 257175 h 809763"/>
                    <a:gd name="connsiteX84" fmla="*/ 338138 w 669132"/>
                    <a:gd name="connsiteY84" fmla="*/ 259556 h 809763"/>
                    <a:gd name="connsiteX85" fmla="*/ 330994 w 669132"/>
                    <a:gd name="connsiteY85" fmla="*/ 264319 h 809763"/>
                    <a:gd name="connsiteX86" fmla="*/ 316707 w 669132"/>
                    <a:gd name="connsiteY86" fmla="*/ 269081 h 809763"/>
                    <a:gd name="connsiteX87" fmla="*/ 309563 w 669132"/>
                    <a:gd name="connsiteY87" fmla="*/ 271463 h 809763"/>
                    <a:gd name="connsiteX88" fmla="*/ 311944 w 669132"/>
                    <a:gd name="connsiteY88" fmla="*/ 264319 h 809763"/>
                    <a:gd name="connsiteX89" fmla="*/ 307182 w 669132"/>
                    <a:gd name="connsiteY89" fmla="*/ 250031 h 809763"/>
                    <a:gd name="connsiteX90" fmla="*/ 295275 w 669132"/>
                    <a:gd name="connsiteY90" fmla="*/ 228600 h 809763"/>
                    <a:gd name="connsiteX91" fmla="*/ 288132 w 669132"/>
                    <a:gd name="connsiteY91" fmla="*/ 223838 h 809763"/>
                    <a:gd name="connsiteX92" fmla="*/ 290513 w 669132"/>
                    <a:gd name="connsiteY92" fmla="*/ 216694 h 809763"/>
                    <a:gd name="connsiteX93" fmla="*/ 297657 w 669132"/>
                    <a:gd name="connsiteY93" fmla="*/ 214313 h 809763"/>
                    <a:gd name="connsiteX94" fmla="*/ 304800 w 669132"/>
                    <a:gd name="connsiteY94" fmla="*/ 209550 h 809763"/>
                    <a:gd name="connsiteX95" fmla="*/ 311944 w 669132"/>
                    <a:gd name="connsiteY95" fmla="*/ 202406 h 809763"/>
                    <a:gd name="connsiteX96" fmla="*/ 319088 w 669132"/>
                    <a:gd name="connsiteY96" fmla="*/ 200025 h 809763"/>
                    <a:gd name="connsiteX97" fmla="*/ 333375 w 669132"/>
                    <a:gd name="connsiteY97" fmla="*/ 192881 h 809763"/>
                    <a:gd name="connsiteX98" fmla="*/ 347663 w 669132"/>
                    <a:gd name="connsiteY98" fmla="*/ 190500 h 809763"/>
                    <a:gd name="connsiteX99" fmla="*/ 361950 w 669132"/>
                    <a:gd name="connsiteY99" fmla="*/ 185738 h 809763"/>
                    <a:gd name="connsiteX100" fmla="*/ 369094 w 669132"/>
                    <a:gd name="connsiteY100" fmla="*/ 180975 h 809763"/>
                    <a:gd name="connsiteX101" fmla="*/ 373857 w 669132"/>
                    <a:gd name="connsiteY101" fmla="*/ 173831 h 809763"/>
                    <a:gd name="connsiteX102" fmla="*/ 381000 w 669132"/>
                    <a:gd name="connsiteY102" fmla="*/ 171450 h 809763"/>
                    <a:gd name="connsiteX103" fmla="*/ 388144 w 669132"/>
                    <a:gd name="connsiteY103" fmla="*/ 166688 h 809763"/>
                    <a:gd name="connsiteX104" fmla="*/ 390525 w 669132"/>
                    <a:gd name="connsiteY104" fmla="*/ 159544 h 809763"/>
                    <a:gd name="connsiteX105" fmla="*/ 395288 w 669132"/>
                    <a:gd name="connsiteY105" fmla="*/ 152400 h 809763"/>
                    <a:gd name="connsiteX106" fmla="*/ 404813 w 669132"/>
                    <a:gd name="connsiteY106" fmla="*/ 130969 h 809763"/>
                    <a:gd name="connsiteX107" fmla="*/ 407194 w 669132"/>
                    <a:gd name="connsiteY107" fmla="*/ 111919 h 809763"/>
                    <a:gd name="connsiteX108" fmla="*/ 392907 w 669132"/>
                    <a:gd name="connsiteY108" fmla="*/ 107156 h 809763"/>
                    <a:gd name="connsiteX109" fmla="*/ 378619 w 669132"/>
                    <a:gd name="connsiteY109" fmla="*/ 102394 h 809763"/>
                    <a:gd name="connsiteX110" fmla="*/ 369094 w 669132"/>
                    <a:gd name="connsiteY110" fmla="*/ 100013 h 809763"/>
                    <a:gd name="connsiteX111" fmla="*/ 366713 w 669132"/>
                    <a:gd name="connsiteY111" fmla="*/ 92869 h 809763"/>
                    <a:gd name="connsiteX112" fmla="*/ 357188 w 669132"/>
                    <a:gd name="connsiteY112" fmla="*/ 83344 h 809763"/>
                    <a:gd name="connsiteX113" fmla="*/ 371475 w 669132"/>
                    <a:gd name="connsiteY113" fmla="*/ 78581 h 809763"/>
                    <a:gd name="connsiteX114" fmla="*/ 388144 w 669132"/>
                    <a:gd name="connsiteY114" fmla="*/ 71438 h 809763"/>
                    <a:gd name="connsiteX115" fmla="*/ 404813 w 669132"/>
                    <a:gd name="connsiteY115" fmla="*/ 54769 h 809763"/>
                    <a:gd name="connsiteX116" fmla="*/ 414338 w 669132"/>
                    <a:gd name="connsiteY116" fmla="*/ 40481 h 809763"/>
                    <a:gd name="connsiteX117" fmla="*/ 419100 w 669132"/>
                    <a:gd name="connsiteY117" fmla="*/ 33338 h 809763"/>
                    <a:gd name="connsiteX118" fmla="*/ 426244 w 669132"/>
                    <a:gd name="connsiteY118" fmla="*/ 30956 h 809763"/>
                    <a:gd name="connsiteX119" fmla="*/ 431007 w 669132"/>
                    <a:gd name="connsiteY119" fmla="*/ 23813 h 809763"/>
                    <a:gd name="connsiteX120" fmla="*/ 445294 w 669132"/>
                    <a:gd name="connsiteY120" fmla="*/ 14288 h 809763"/>
                    <a:gd name="connsiteX121" fmla="*/ 461963 w 669132"/>
                    <a:gd name="connsiteY121" fmla="*/ 7144 h 809763"/>
                    <a:gd name="connsiteX122" fmla="*/ 471488 w 669132"/>
                    <a:gd name="connsiteY122" fmla="*/ 0 h 809763"/>
                    <a:gd name="connsiteX123" fmla="*/ 490538 w 669132"/>
                    <a:gd name="connsiteY123" fmla="*/ 11906 h 809763"/>
                    <a:gd name="connsiteX124" fmla="*/ 504825 w 669132"/>
                    <a:gd name="connsiteY124" fmla="*/ 21431 h 809763"/>
                    <a:gd name="connsiteX125" fmla="*/ 516732 w 669132"/>
                    <a:gd name="connsiteY125" fmla="*/ 33338 h 809763"/>
                    <a:gd name="connsiteX126" fmla="*/ 528638 w 669132"/>
                    <a:gd name="connsiteY126" fmla="*/ 45244 h 809763"/>
                    <a:gd name="connsiteX127" fmla="*/ 521494 w 669132"/>
                    <a:gd name="connsiteY127" fmla="*/ 61913 h 809763"/>
                    <a:gd name="connsiteX128" fmla="*/ 514350 w 669132"/>
                    <a:gd name="connsiteY128" fmla="*/ 64294 h 809763"/>
                    <a:gd name="connsiteX129" fmla="*/ 511969 w 669132"/>
                    <a:gd name="connsiteY129" fmla="*/ 71438 h 809763"/>
                    <a:gd name="connsiteX130" fmla="*/ 519113 w 669132"/>
                    <a:gd name="connsiteY130" fmla="*/ 85725 h 809763"/>
                    <a:gd name="connsiteX131" fmla="*/ 526257 w 669132"/>
                    <a:gd name="connsiteY131" fmla="*/ 90488 h 809763"/>
                    <a:gd name="connsiteX132" fmla="*/ 533400 w 669132"/>
                    <a:gd name="connsiteY132" fmla="*/ 97631 h 809763"/>
                    <a:gd name="connsiteX133" fmla="*/ 538163 w 669132"/>
                    <a:gd name="connsiteY133" fmla="*/ 104775 h 809763"/>
                    <a:gd name="connsiteX134" fmla="*/ 545307 w 669132"/>
                    <a:gd name="connsiteY134" fmla="*/ 107156 h 809763"/>
                    <a:gd name="connsiteX135" fmla="*/ 552450 w 669132"/>
                    <a:gd name="connsiteY135" fmla="*/ 111919 h 809763"/>
                    <a:gd name="connsiteX136" fmla="*/ 566738 w 669132"/>
                    <a:gd name="connsiteY136" fmla="*/ 109538 h 809763"/>
                    <a:gd name="connsiteX137" fmla="*/ 590550 w 669132"/>
                    <a:gd name="connsiteY137" fmla="*/ 107156 h 809763"/>
                    <a:gd name="connsiteX138" fmla="*/ 609600 w 669132"/>
                    <a:gd name="connsiteY138" fmla="*/ 109538 h 809763"/>
                    <a:gd name="connsiteX139" fmla="*/ 626269 w 669132"/>
                    <a:gd name="connsiteY139" fmla="*/ 114300 h 809763"/>
                    <a:gd name="connsiteX140" fmla="*/ 633413 w 669132"/>
                    <a:gd name="connsiteY140" fmla="*/ 119063 h 809763"/>
                    <a:gd name="connsiteX141" fmla="*/ 652463 w 669132"/>
                    <a:gd name="connsiteY14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57163 w 669132"/>
                    <a:gd name="connsiteY61" fmla="*/ 742950 h 809763"/>
                    <a:gd name="connsiteX62" fmla="*/ 145257 w 669132"/>
                    <a:gd name="connsiteY62" fmla="*/ 740569 h 809763"/>
                    <a:gd name="connsiteX63" fmla="*/ 135732 w 669132"/>
                    <a:gd name="connsiteY63" fmla="*/ 738188 h 809763"/>
                    <a:gd name="connsiteX64" fmla="*/ 123825 w 669132"/>
                    <a:gd name="connsiteY64" fmla="*/ 735806 h 809763"/>
                    <a:gd name="connsiteX65" fmla="*/ 109538 w 669132"/>
                    <a:gd name="connsiteY65" fmla="*/ 728663 h 809763"/>
                    <a:gd name="connsiteX66" fmla="*/ 16669 w 669132"/>
                    <a:gd name="connsiteY66" fmla="*/ 679872 h 809763"/>
                    <a:gd name="connsiteX67" fmla="*/ 0 w 669132"/>
                    <a:gd name="connsiteY67" fmla="*/ 539343 h 809763"/>
                    <a:gd name="connsiteX68" fmla="*/ 45244 w 669132"/>
                    <a:gd name="connsiteY68" fmla="*/ 540544 h 809763"/>
                    <a:gd name="connsiteX69" fmla="*/ 124980 w 669132"/>
                    <a:gd name="connsiteY69" fmla="*/ 659628 h 809763"/>
                    <a:gd name="connsiteX70" fmla="*/ 320675 w 669132"/>
                    <a:gd name="connsiteY70" fmla="*/ 520321 h 809763"/>
                    <a:gd name="connsiteX71" fmla="*/ 319088 w 669132"/>
                    <a:gd name="connsiteY71" fmla="*/ 469106 h 809763"/>
                    <a:gd name="connsiteX72" fmla="*/ 323850 w 669132"/>
                    <a:gd name="connsiteY72" fmla="*/ 454819 h 809763"/>
                    <a:gd name="connsiteX73" fmla="*/ 326232 w 669132"/>
                    <a:gd name="connsiteY73" fmla="*/ 447675 h 809763"/>
                    <a:gd name="connsiteX74" fmla="*/ 328613 w 669132"/>
                    <a:gd name="connsiteY74" fmla="*/ 423863 h 809763"/>
                    <a:gd name="connsiteX75" fmla="*/ 330994 w 669132"/>
                    <a:gd name="connsiteY75" fmla="*/ 416719 h 809763"/>
                    <a:gd name="connsiteX76" fmla="*/ 340519 w 669132"/>
                    <a:gd name="connsiteY76" fmla="*/ 383381 h 809763"/>
                    <a:gd name="connsiteX77" fmla="*/ 342900 w 669132"/>
                    <a:gd name="connsiteY77" fmla="*/ 347663 h 809763"/>
                    <a:gd name="connsiteX78" fmla="*/ 345282 w 669132"/>
                    <a:gd name="connsiteY78" fmla="*/ 340519 h 809763"/>
                    <a:gd name="connsiteX79" fmla="*/ 347663 w 669132"/>
                    <a:gd name="connsiteY79" fmla="*/ 323850 h 809763"/>
                    <a:gd name="connsiteX80" fmla="*/ 350044 w 669132"/>
                    <a:gd name="connsiteY80" fmla="*/ 280988 h 809763"/>
                    <a:gd name="connsiteX81" fmla="*/ 352425 w 669132"/>
                    <a:gd name="connsiteY81" fmla="*/ 261938 h 809763"/>
                    <a:gd name="connsiteX82" fmla="*/ 345282 w 669132"/>
                    <a:gd name="connsiteY82" fmla="*/ 257175 h 809763"/>
                    <a:gd name="connsiteX83" fmla="*/ 338138 w 669132"/>
                    <a:gd name="connsiteY83" fmla="*/ 259556 h 809763"/>
                    <a:gd name="connsiteX84" fmla="*/ 330994 w 669132"/>
                    <a:gd name="connsiteY84" fmla="*/ 264319 h 809763"/>
                    <a:gd name="connsiteX85" fmla="*/ 316707 w 669132"/>
                    <a:gd name="connsiteY85" fmla="*/ 269081 h 809763"/>
                    <a:gd name="connsiteX86" fmla="*/ 309563 w 669132"/>
                    <a:gd name="connsiteY86" fmla="*/ 271463 h 809763"/>
                    <a:gd name="connsiteX87" fmla="*/ 311944 w 669132"/>
                    <a:gd name="connsiteY87" fmla="*/ 264319 h 809763"/>
                    <a:gd name="connsiteX88" fmla="*/ 307182 w 669132"/>
                    <a:gd name="connsiteY88" fmla="*/ 250031 h 809763"/>
                    <a:gd name="connsiteX89" fmla="*/ 295275 w 669132"/>
                    <a:gd name="connsiteY89" fmla="*/ 228600 h 809763"/>
                    <a:gd name="connsiteX90" fmla="*/ 288132 w 669132"/>
                    <a:gd name="connsiteY90" fmla="*/ 223838 h 809763"/>
                    <a:gd name="connsiteX91" fmla="*/ 290513 w 669132"/>
                    <a:gd name="connsiteY91" fmla="*/ 216694 h 809763"/>
                    <a:gd name="connsiteX92" fmla="*/ 297657 w 669132"/>
                    <a:gd name="connsiteY92" fmla="*/ 214313 h 809763"/>
                    <a:gd name="connsiteX93" fmla="*/ 304800 w 669132"/>
                    <a:gd name="connsiteY93" fmla="*/ 209550 h 809763"/>
                    <a:gd name="connsiteX94" fmla="*/ 311944 w 669132"/>
                    <a:gd name="connsiteY94" fmla="*/ 202406 h 809763"/>
                    <a:gd name="connsiteX95" fmla="*/ 319088 w 669132"/>
                    <a:gd name="connsiteY95" fmla="*/ 200025 h 809763"/>
                    <a:gd name="connsiteX96" fmla="*/ 333375 w 669132"/>
                    <a:gd name="connsiteY96" fmla="*/ 192881 h 809763"/>
                    <a:gd name="connsiteX97" fmla="*/ 347663 w 669132"/>
                    <a:gd name="connsiteY97" fmla="*/ 190500 h 809763"/>
                    <a:gd name="connsiteX98" fmla="*/ 361950 w 669132"/>
                    <a:gd name="connsiteY98" fmla="*/ 185738 h 809763"/>
                    <a:gd name="connsiteX99" fmla="*/ 369094 w 669132"/>
                    <a:gd name="connsiteY99" fmla="*/ 180975 h 809763"/>
                    <a:gd name="connsiteX100" fmla="*/ 373857 w 669132"/>
                    <a:gd name="connsiteY100" fmla="*/ 173831 h 809763"/>
                    <a:gd name="connsiteX101" fmla="*/ 381000 w 669132"/>
                    <a:gd name="connsiteY101" fmla="*/ 171450 h 809763"/>
                    <a:gd name="connsiteX102" fmla="*/ 388144 w 669132"/>
                    <a:gd name="connsiteY102" fmla="*/ 166688 h 809763"/>
                    <a:gd name="connsiteX103" fmla="*/ 390525 w 669132"/>
                    <a:gd name="connsiteY103" fmla="*/ 159544 h 809763"/>
                    <a:gd name="connsiteX104" fmla="*/ 395288 w 669132"/>
                    <a:gd name="connsiteY104" fmla="*/ 152400 h 809763"/>
                    <a:gd name="connsiteX105" fmla="*/ 404813 w 669132"/>
                    <a:gd name="connsiteY105" fmla="*/ 130969 h 809763"/>
                    <a:gd name="connsiteX106" fmla="*/ 407194 w 669132"/>
                    <a:gd name="connsiteY106" fmla="*/ 111919 h 809763"/>
                    <a:gd name="connsiteX107" fmla="*/ 392907 w 669132"/>
                    <a:gd name="connsiteY107" fmla="*/ 107156 h 809763"/>
                    <a:gd name="connsiteX108" fmla="*/ 378619 w 669132"/>
                    <a:gd name="connsiteY108" fmla="*/ 102394 h 809763"/>
                    <a:gd name="connsiteX109" fmla="*/ 369094 w 669132"/>
                    <a:gd name="connsiteY109" fmla="*/ 100013 h 809763"/>
                    <a:gd name="connsiteX110" fmla="*/ 366713 w 669132"/>
                    <a:gd name="connsiteY110" fmla="*/ 92869 h 809763"/>
                    <a:gd name="connsiteX111" fmla="*/ 357188 w 669132"/>
                    <a:gd name="connsiteY111" fmla="*/ 83344 h 809763"/>
                    <a:gd name="connsiteX112" fmla="*/ 371475 w 669132"/>
                    <a:gd name="connsiteY112" fmla="*/ 78581 h 809763"/>
                    <a:gd name="connsiteX113" fmla="*/ 388144 w 669132"/>
                    <a:gd name="connsiteY113" fmla="*/ 71438 h 809763"/>
                    <a:gd name="connsiteX114" fmla="*/ 404813 w 669132"/>
                    <a:gd name="connsiteY114" fmla="*/ 54769 h 809763"/>
                    <a:gd name="connsiteX115" fmla="*/ 414338 w 669132"/>
                    <a:gd name="connsiteY115" fmla="*/ 40481 h 809763"/>
                    <a:gd name="connsiteX116" fmla="*/ 419100 w 669132"/>
                    <a:gd name="connsiteY116" fmla="*/ 33338 h 809763"/>
                    <a:gd name="connsiteX117" fmla="*/ 426244 w 669132"/>
                    <a:gd name="connsiteY117" fmla="*/ 30956 h 809763"/>
                    <a:gd name="connsiteX118" fmla="*/ 431007 w 669132"/>
                    <a:gd name="connsiteY118" fmla="*/ 23813 h 809763"/>
                    <a:gd name="connsiteX119" fmla="*/ 445294 w 669132"/>
                    <a:gd name="connsiteY119" fmla="*/ 14288 h 809763"/>
                    <a:gd name="connsiteX120" fmla="*/ 461963 w 669132"/>
                    <a:gd name="connsiteY120" fmla="*/ 7144 h 809763"/>
                    <a:gd name="connsiteX121" fmla="*/ 471488 w 669132"/>
                    <a:gd name="connsiteY121" fmla="*/ 0 h 809763"/>
                    <a:gd name="connsiteX122" fmla="*/ 490538 w 669132"/>
                    <a:gd name="connsiteY122" fmla="*/ 11906 h 809763"/>
                    <a:gd name="connsiteX123" fmla="*/ 504825 w 669132"/>
                    <a:gd name="connsiteY123" fmla="*/ 21431 h 809763"/>
                    <a:gd name="connsiteX124" fmla="*/ 516732 w 669132"/>
                    <a:gd name="connsiteY124" fmla="*/ 33338 h 809763"/>
                    <a:gd name="connsiteX125" fmla="*/ 528638 w 669132"/>
                    <a:gd name="connsiteY125" fmla="*/ 45244 h 809763"/>
                    <a:gd name="connsiteX126" fmla="*/ 521494 w 669132"/>
                    <a:gd name="connsiteY126" fmla="*/ 61913 h 809763"/>
                    <a:gd name="connsiteX127" fmla="*/ 514350 w 669132"/>
                    <a:gd name="connsiteY127" fmla="*/ 64294 h 809763"/>
                    <a:gd name="connsiteX128" fmla="*/ 511969 w 669132"/>
                    <a:gd name="connsiteY128" fmla="*/ 71438 h 809763"/>
                    <a:gd name="connsiteX129" fmla="*/ 519113 w 669132"/>
                    <a:gd name="connsiteY129" fmla="*/ 85725 h 809763"/>
                    <a:gd name="connsiteX130" fmla="*/ 526257 w 669132"/>
                    <a:gd name="connsiteY130" fmla="*/ 90488 h 809763"/>
                    <a:gd name="connsiteX131" fmla="*/ 533400 w 669132"/>
                    <a:gd name="connsiteY131" fmla="*/ 97631 h 809763"/>
                    <a:gd name="connsiteX132" fmla="*/ 538163 w 669132"/>
                    <a:gd name="connsiteY132" fmla="*/ 104775 h 809763"/>
                    <a:gd name="connsiteX133" fmla="*/ 545307 w 669132"/>
                    <a:gd name="connsiteY133" fmla="*/ 107156 h 809763"/>
                    <a:gd name="connsiteX134" fmla="*/ 552450 w 669132"/>
                    <a:gd name="connsiteY134" fmla="*/ 111919 h 809763"/>
                    <a:gd name="connsiteX135" fmla="*/ 566738 w 669132"/>
                    <a:gd name="connsiteY135" fmla="*/ 109538 h 809763"/>
                    <a:gd name="connsiteX136" fmla="*/ 590550 w 669132"/>
                    <a:gd name="connsiteY136" fmla="*/ 107156 h 809763"/>
                    <a:gd name="connsiteX137" fmla="*/ 609600 w 669132"/>
                    <a:gd name="connsiteY137" fmla="*/ 109538 h 809763"/>
                    <a:gd name="connsiteX138" fmla="*/ 626269 w 669132"/>
                    <a:gd name="connsiteY138" fmla="*/ 114300 h 809763"/>
                    <a:gd name="connsiteX139" fmla="*/ 633413 w 669132"/>
                    <a:gd name="connsiteY139" fmla="*/ 119063 h 809763"/>
                    <a:gd name="connsiteX140" fmla="*/ 652463 w 669132"/>
                    <a:gd name="connsiteY14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35732 w 669132"/>
                    <a:gd name="connsiteY62" fmla="*/ 738188 h 809763"/>
                    <a:gd name="connsiteX63" fmla="*/ 123825 w 669132"/>
                    <a:gd name="connsiteY63" fmla="*/ 735806 h 809763"/>
                    <a:gd name="connsiteX64" fmla="*/ 109538 w 669132"/>
                    <a:gd name="connsiteY64" fmla="*/ 728663 h 809763"/>
                    <a:gd name="connsiteX65" fmla="*/ 16669 w 669132"/>
                    <a:gd name="connsiteY65" fmla="*/ 679872 h 809763"/>
                    <a:gd name="connsiteX66" fmla="*/ 0 w 669132"/>
                    <a:gd name="connsiteY66" fmla="*/ 539343 h 809763"/>
                    <a:gd name="connsiteX67" fmla="*/ 45244 w 669132"/>
                    <a:gd name="connsiteY67" fmla="*/ 540544 h 809763"/>
                    <a:gd name="connsiteX68" fmla="*/ 124980 w 669132"/>
                    <a:gd name="connsiteY68" fmla="*/ 659628 h 809763"/>
                    <a:gd name="connsiteX69" fmla="*/ 320675 w 669132"/>
                    <a:gd name="connsiteY69" fmla="*/ 520321 h 809763"/>
                    <a:gd name="connsiteX70" fmla="*/ 319088 w 669132"/>
                    <a:gd name="connsiteY70" fmla="*/ 469106 h 809763"/>
                    <a:gd name="connsiteX71" fmla="*/ 323850 w 669132"/>
                    <a:gd name="connsiteY71" fmla="*/ 454819 h 809763"/>
                    <a:gd name="connsiteX72" fmla="*/ 326232 w 669132"/>
                    <a:gd name="connsiteY72" fmla="*/ 447675 h 809763"/>
                    <a:gd name="connsiteX73" fmla="*/ 328613 w 669132"/>
                    <a:gd name="connsiteY73" fmla="*/ 423863 h 809763"/>
                    <a:gd name="connsiteX74" fmla="*/ 330994 w 669132"/>
                    <a:gd name="connsiteY74" fmla="*/ 416719 h 809763"/>
                    <a:gd name="connsiteX75" fmla="*/ 340519 w 669132"/>
                    <a:gd name="connsiteY75" fmla="*/ 383381 h 809763"/>
                    <a:gd name="connsiteX76" fmla="*/ 342900 w 669132"/>
                    <a:gd name="connsiteY76" fmla="*/ 347663 h 809763"/>
                    <a:gd name="connsiteX77" fmla="*/ 345282 w 669132"/>
                    <a:gd name="connsiteY77" fmla="*/ 340519 h 809763"/>
                    <a:gd name="connsiteX78" fmla="*/ 347663 w 669132"/>
                    <a:gd name="connsiteY78" fmla="*/ 323850 h 809763"/>
                    <a:gd name="connsiteX79" fmla="*/ 350044 w 669132"/>
                    <a:gd name="connsiteY79" fmla="*/ 280988 h 809763"/>
                    <a:gd name="connsiteX80" fmla="*/ 352425 w 669132"/>
                    <a:gd name="connsiteY80" fmla="*/ 261938 h 809763"/>
                    <a:gd name="connsiteX81" fmla="*/ 345282 w 669132"/>
                    <a:gd name="connsiteY81" fmla="*/ 257175 h 809763"/>
                    <a:gd name="connsiteX82" fmla="*/ 338138 w 669132"/>
                    <a:gd name="connsiteY82" fmla="*/ 259556 h 809763"/>
                    <a:gd name="connsiteX83" fmla="*/ 330994 w 669132"/>
                    <a:gd name="connsiteY83" fmla="*/ 264319 h 809763"/>
                    <a:gd name="connsiteX84" fmla="*/ 316707 w 669132"/>
                    <a:gd name="connsiteY84" fmla="*/ 269081 h 809763"/>
                    <a:gd name="connsiteX85" fmla="*/ 309563 w 669132"/>
                    <a:gd name="connsiteY85" fmla="*/ 271463 h 809763"/>
                    <a:gd name="connsiteX86" fmla="*/ 311944 w 669132"/>
                    <a:gd name="connsiteY86" fmla="*/ 264319 h 809763"/>
                    <a:gd name="connsiteX87" fmla="*/ 307182 w 669132"/>
                    <a:gd name="connsiteY87" fmla="*/ 250031 h 809763"/>
                    <a:gd name="connsiteX88" fmla="*/ 295275 w 669132"/>
                    <a:gd name="connsiteY88" fmla="*/ 228600 h 809763"/>
                    <a:gd name="connsiteX89" fmla="*/ 288132 w 669132"/>
                    <a:gd name="connsiteY89" fmla="*/ 223838 h 809763"/>
                    <a:gd name="connsiteX90" fmla="*/ 290513 w 669132"/>
                    <a:gd name="connsiteY90" fmla="*/ 216694 h 809763"/>
                    <a:gd name="connsiteX91" fmla="*/ 297657 w 669132"/>
                    <a:gd name="connsiteY91" fmla="*/ 214313 h 809763"/>
                    <a:gd name="connsiteX92" fmla="*/ 304800 w 669132"/>
                    <a:gd name="connsiteY92" fmla="*/ 209550 h 809763"/>
                    <a:gd name="connsiteX93" fmla="*/ 311944 w 669132"/>
                    <a:gd name="connsiteY93" fmla="*/ 202406 h 809763"/>
                    <a:gd name="connsiteX94" fmla="*/ 319088 w 669132"/>
                    <a:gd name="connsiteY94" fmla="*/ 200025 h 809763"/>
                    <a:gd name="connsiteX95" fmla="*/ 333375 w 669132"/>
                    <a:gd name="connsiteY95" fmla="*/ 192881 h 809763"/>
                    <a:gd name="connsiteX96" fmla="*/ 347663 w 669132"/>
                    <a:gd name="connsiteY96" fmla="*/ 190500 h 809763"/>
                    <a:gd name="connsiteX97" fmla="*/ 361950 w 669132"/>
                    <a:gd name="connsiteY97" fmla="*/ 185738 h 809763"/>
                    <a:gd name="connsiteX98" fmla="*/ 369094 w 669132"/>
                    <a:gd name="connsiteY98" fmla="*/ 180975 h 809763"/>
                    <a:gd name="connsiteX99" fmla="*/ 373857 w 669132"/>
                    <a:gd name="connsiteY99" fmla="*/ 173831 h 809763"/>
                    <a:gd name="connsiteX100" fmla="*/ 381000 w 669132"/>
                    <a:gd name="connsiteY100" fmla="*/ 171450 h 809763"/>
                    <a:gd name="connsiteX101" fmla="*/ 388144 w 669132"/>
                    <a:gd name="connsiteY101" fmla="*/ 166688 h 809763"/>
                    <a:gd name="connsiteX102" fmla="*/ 390525 w 669132"/>
                    <a:gd name="connsiteY102" fmla="*/ 159544 h 809763"/>
                    <a:gd name="connsiteX103" fmla="*/ 395288 w 669132"/>
                    <a:gd name="connsiteY103" fmla="*/ 152400 h 809763"/>
                    <a:gd name="connsiteX104" fmla="*/ 404813 w 669132"/>
                    <a:gd name="connsiteY104" fmla="*/ 130969 h 809763"/>
                    <a:gd name="connsiteX105" fmla="*/ 407194 w 669132"/>
                    <a:gd name="connsiteY105" fmla="*/ 111919 h 809763"/>
                    <a:gd name="connsiteX106" fmla="*/ 392907 w 669132"/>
                    <a:gd name="connsiteY106" fmla="*/ 107156 h 809763"/>
                    <a:gd name="connsiteX107" fmla="*/ 378619 w 669132"/>
                    <a:gd name="connsiteY107" fmla="*/ 102394 h 809763"/>
                    <a:gd name="connsiteX108" fmla="*/ 369094 w 669132"/>
                    <a:gd name="connsiteY108" fmla="*/ 100013 h 809763"/>
                    <a:gd name="connsiteX109" fmla="*/ 366713 w 669132"/>
                    <a:gd name="connsiteY109" fmla="*/ 92869 h 809763"/>
                    <a:gd name="connsiteX110" fmla="*/ 357188 w 669132"/>
                    <a:gd name="connsiteY110" fmla="*/ 83344 h 809763"/>
                    <a:gd name="connsiteX111" fmla="*/ 371475 w 669132"/>
                    <a:gd name="connsiteY111" fmla="*/ 78581 h 809763"/>
                    <a:gd name="connsiteX112" fmla="*/ 388144 w 669132"/>
                    <a:gd name="connsiteY112" fmla="*/ 71438 h 809763"/>
                    <a:gd name="connsiteX113" fmla="*/ 404813 w 669132"/>
                    <a:gd name="connsiteY113" fmla="*/ 54769 h 809763"/>
                    <a:gd name="connsiteX114" fmla="*/ 414338 w 669132"/>
                    <a:gd name="connsiteY114" fmla="*/ 40481 h 809763"/>
                    <a:gd name="connsiteX115" fmla="*/ 419100 w 669132"/>
                    <a:gd name="connsiteY115" fmla="*/ 33338 h 809763"/>
                    <a:gd name="connsiteX116" fmla="*/ 426244 w 669132"/>
                    <a:gd name="connsiteY116" fmla="*/ 30956 h 809763"/>
                    <a:gd name="connsiteX117" fmla="*/ 431007 w 669132"/>
                    <a:gd name="connsiteY117" fmla="*/ 23813 h 809763"/>
                    <a:gd name="connsiteX118" fmla="*/ 445294 w 669132"/>
                    <a:gd name="connsiteY118" fmla="*/ 14288 h 809763"/>
                    <a:gd name="connsiteX119" fmla="*/ 461963 w 669132"/>
                    <a:gd name="connsiteY119" fmla="*/ 7144 h 809763"/>
                    <a:gd name="connsiteX120" fmla="*/ 471488 w 669132"/>
                    <a:gd name="connsiteY120" fmla="*/ 0 h 809763"/>
                    <a:gd name="connsiteX121" fmla="*/ 490538 w 669132"/>
                    <a:gd name="connsiteY121" fmla="*/ 11906 h 809763"/>
                    <a:gd name="connsiteX122" fmla="*/ 504825 w 669132"/>
                    <a:gd name="connsiteY122" fmla="*/ 21431 h 809763"/>
                    <a:gd name="connsiteX123" fmla="*/ 516732 w 669132"/>
                    <a:gd name="connsiteY123" fmla="*/ 33338 h 809763"/>
                    <a:gd name="connsiteX124" fmla="*/ 528638 w 669132"/>
                    <a:gd name="connsiteY124" fmla="*/ 45244 h 809763"/>
                    <a:gd name="connsiteX125" fmla="*/ 521494 w 669132"/>
                    <a:gd name="connsiteY125" fmla="*/ 61913 h 809763"/>
                    <a:gd name="connsiteX126" fmla="*/ 514350 w 669132"/>
                    <a:gd name="connsiteY126" fmla="*/ 64294 h 809763"/>
                    <a:gd name="connsiteX127" fmla="*/ 511969 w 669132"/>
                    <a:gd name="connsiteY127" fmla="*/ 71438 h 809763"/>
                    <a:gd name="connsiteX128" fmla="*/ 519113 w 669132"/>
                    <a:gd name="connsiteY128" fmla="*/ 85725 h 809763"/>
                    <a:gd name="connsiteX129" fmla="*/ 526257 w 669132"/>
                    <a:gd name="connsiteY129" fmla="*/ 90488 h 809763"/>
                    <a:gd name="connsiteX130" fmla="*/ 533400 w 669132"/>
                    <a:gd name="connsiteY130" fmla="*/ 97631 h 809763"/>
                    <a:gd name="connsiteX131" fmla="*/ 538163 w 669132"/>
                    <a:gd name="connsiteY131" fmla="*/ 104775 h 809763"/>
                    <a:gd name="connsiteX132" fmla="*/ 545307 w 669132"/>
                    <a:gd name="connsiteY132" fmla="*/ 107156 h 809763"/>
                    <a:gd name="connsiteX133" fmla="*/ 552450 w 669132"/>
                    <a:gd name="connsiteY133" fmla="*/ 111919 h 809763"/>
                    <a:gd name="connsiteX134" fmla="*/ 566738 w 669132"/>
                    <a:gd name="connsiteY134" fmla="*/ 109538 h 809763"/>
                    <a:gd name="connsiteX135" fmla="*/ 590550 w 669132"/>
                    <a:gd name="connsiteY135" fmla="*/ 107156 h 809763"/>
                    <a:gd name="connsiteX136" fmla="*/ 609600 w 669132"/>
                    <a:gd name="connsiteY136" fmla="*/ 109538 h 809763"/>
                    <a:gd name="connsiteX137" fmla="*/ 626269 w 669132"/>
                    <a:gd name="connsiteY137" fmla="*/ 114300 h 809763"/>
                    <a:gd name="connsiteX138" fmla="*/ 633413 w 669132"/>
                    <a:gd name="connsiteY138" fmla="*/ 119063 h 809763"/>
                    <a:gd name="connsiteX139" fmla="*/ 652463 w 669132"/>
                    <a:gd name="connsiteY13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09538 w 669132"/>
                    <a:gd name="connsiteY63" fmla="*/ 728663 h 809763"/>
                    <a:gd name="connsiteX64" fmla="*/ 16669 w 669132"/>
                    <a:gd name="connsiteY64" fmla="*/ 679872 h 809763"/>
                    <a:gd name="connsiteX65" fmla="*/ 0 w 669132"/>
                    <a:gd name="connsiteY65" fmla="*/ 539343 h 809763"/>
                    <a:gd name="connsiteX66" fmla="*/ 45244 w 669132"/>
                    <a:gd name="connsiteY66" fmla="*/ 540544 h 809763"/>
                    <a:gd name="connsiteX67" fmla="*/ 124980 w 669132"/>
                    <a:gd name="connsiteY67" fmla="*/ 659628 h 809763"/>
                    <a:gd name="connsiteX68" fmla="*/ 320675 w 669132"/>
                    <a:gd name="connsiteY68" fmla="*/ 520321 h 809763"/>
                    <a:gd name="connsiteX69" fmla="*/ 319088 w 669132"/>
                    <a:gd name="connsiteY69" fmla="*/ 469106 h 809763"/>
                    <a:gd name="connsiteX70" fmla="*/ 323850 w 669132"/>
                    <a:gd name="connsiteY70" fmla="*/ 454819 h 809763"/>
                    <a:gd name="connsiteX71" fmla="*/ 326232 w 669132"/>
                    <a:gd name="connsiteY71" fmla="*/ 447675 h 809763"/>
                    <a:gd name="connsiteX72" fmla="*/ 328613 w 669132"/>
                    <a:gd name="connsiteY72" fmla="*/ 423863 h 809763"/>
                    <a:gd name="connsiteX73" fmla="*/ 330994 w 669132"/>
                    <a:gd name="connsiteY73" fmla="*/ 416719 h 809763"/>
                    <a:gd name="connsiteX74" fmla="*/ 340519 w 669132"/>
                    <a:gd name="connsiteY74" fmla="*/ 383381 h 809763"/>
                    <a:gd name="connsiteX75" fmla="*/ 342900 w 669132"/>
                    <a:gd name="connsiteY75" fmla="*/ 347663 h 809763"/>
                    <a:gd name="connsiteX76" fmla="*/ 345282 w 669132"/>
                    <a:gd name="connsiteY76" fmla="*/ 340519 h 809763"/>
                    <a:gd name="connsiteX77" fmla="*/ 347663 w 669132"/>
                    <a:gd name="connsiteY77" fmla="*/ 323850 h 809763"/>
                    <a:gd name="connsiteX78" fmla="*/ 350044 w 669132"/>
                    <a:gd name="connsiteY78" fmla="*/ 280988 h 809763"/>
                    <a:gd name="connsiteX79" fmla="*/ 352425 w 669132"/>
                    <a:gd name="connsiteY79" fmla="*/ 261938 h 809763"/>
                    <a:gd name="connsiteX80" fmla="*/ 345282 w 669132"/>
                    <a:gd name="connsiteY80" fmla="*/ 257175 h 809763"/>
                    <a:gd name="connsiteX81" fmla="*/ 338138 w 669132"/>
                    <a:gd name="connsiteY81" fmla="*/ 259556 h 809763"/>
                    <a:gd name="connsiteX82" fmla="*/ 330994 w 669132"/>
                    <a:gd name="connsiteY82" fmla="*/ 264319 h 809763"/>
                    <a:gd name="connsiteX83" fmla="*/ 316707 w 669132"/>
                    <a:gd name="connsiteY83" fmla="*/ 269081 h 809763"/>
                    <a:gd name="connsiteX84" fmla="*/ 309563 w 669132"/>
                    <a:gd name="connsiteY84" fmla="*/ 271463 h 809763"/>
                    <a:gd name="connsiteX85" fmla="*/ 311944 w 669132"/>
                    <a:gd name="connsiteY85" fmla="*/ 264319 h 809763"/>
                    <a:gd name="connsiteX86" fmla="*/ 307182 w 669132"/>
                    <a:gd name="connsiteY86" fmla="*/ 250031 h 809763"/>
                    <a:gd name="connsiteX87" fmla="*/ 295275 w 669132"/>
                    <a:gd name="connsiteY87" fmla="*/ 228600 h 809763"/>
                    <a:gd name="connsiteX88" fmla="*/ 288132 w 669132"/>
                    <a:gd name="connsiteY88" fmla="*/ 223838 h 809763"/>
                    <a:gd name="connsiteX89" fmla="*/ 290513 w 669132"/>
                    <a:gd name="connsiteY89" fmla="*/ 216694 h 809763"/>
                    <a:gd name="connsiteX90" fmla="*/ 297657 w 669132"/>
                    <a:gd name="connsiteY90" fmla="*/ 214313 h 809763"/>
                    <a:gd name="connsiteX91" fmla="*/ 304800 w 669132"/>
                    <a:gd name="connsiteY91" fmla="*/ 209550 h 809763"/>
                    <a:gd name="connsiteX92" fmla="*/ 311944 w 669132"/>
                    <a:gd name="connsiteY92" fmla="*/ 202406 h 809763"/>
                    <a:gd name="connsiteX93" fmla="*/ 319088 w 669132"/>
                    <a:gd name="connsiteY93" fmla="*/ 200025 h 809763"/>
                    <a:gd name="connsiteX94" fmla="*/ 333375 w 669132"/>
                    <a:gd name="connsiteY94" fmla="*/ 192881 h 809763"/>
                    <a:gd name="connsiteX95" fmla="*/ 347663 w 669132"/>
                    <a:gd name="connsiteY95" fmla="*/ 190500 h 809763"/>
                    <a:gd name="connsiteX96" fmla="*/ 361950 w 669132"/>
                    <a:gd name="connsiteY96" fmla="*/ 185738 h 809763"/>
                    <a:gd name="connsiteX97" fmla="*/ 369094 w 669132"/>
                    <a:gd name="connsiteY97" fmla="*/ 180975 h 809763"/>
                    <a:gd name="connsiteX98" fmla="*/ 373857 w 669132"/>
                    <a:gd name="connsiteY98" fmla="*/ 173831 h 809763"/>
                    <a:gd name="connsiteX99" fmla="*/ 381000 w 669132"/>
                    <a:gd name="connsiteY99" fmla="*/ 171450 h 809763"/>
                    <a:gd name="connsiteX100" fmla="*/ 388144 w 669132"/>
                    <a:gd name="connsiteY100" fmla="*/ 166688 h 809763"/>
                    <a:gd name="connsiteX101" fmla="*/ 390525 w 669132"/>
                    <a:gd name="connsiteY101" fmla="*/ 159544 h 809763"/>
                    <a:gd name="connsiteX102" fmla="*/ 395288 w 669132"/>
                    <a:gd name="connsiteY102" fmla="*/ 152400 h 809763"/>
                    <a:gd name="connsiteX103" fmla="*/ 404813 w 669132"/>
                    <a:gd name="connsiteY103" fmla="*/ 130969 h 809763"/>
                    <a:gd name="connsiteX104" fmla="*/ 407194 w 669132"/>
                    <a:gd name="connsiteY104" fmla="*/ 111919 h 809763"/>
                    <a:gd name="connsiteX105" fmla="*/ 392907 w 669132"/>
                    <a:gd name="connsiteY105" fmla="*/ 107156 h 809763"/>
                    <a:gd name="connsiteX106" fmla="*/ 378619 w 669132"/>
                    <a:gd name="connsiteY106" fmla="*/ 102394 h 809763"/>
                    <a:gd name="connsiteX107" fmla="*/ 369094 w 669132"/>
                    <a:gd name="connsiteY107" fmla="*/ 100013 h 809763"/>
                    <a:gd name="connsiteX108" fmla="*/ 366713 w 669132"/>
                    <a:gd name="connsiteY108" fmla="*/ 92869 h 809763"/>
                    <a:gd name="connsiteX109" fmla="*/ 357188 w 669132"/>
                    <a:gd name="connsiteY109" fmla="*/ 83344 h 809763"/>
                    <a:gd name="connsiteX110" fmla="*/ 371475 w 669132"/>
                    <a:gd name="connsiteY110" fmla="*/ 78581 h 809763"/>
                    <a:gd name="connsiteX111" fmla="*/ 388144 w 669132"/>
                    <a:gd name="connsiteY111" fmla="*/ 71438 h 809763"/>
                    <a:gd name="connsiteX112" fmla="*/ 404813 w 669132"/>
                    <a:gd name="connsiteY112" fmla="*/ 54769 h 809763"/>
                    <a:gd name="connsiteX113" fmla="*/ 414338 w 669132"/>
                    <a:gd name="connsiteY113" fmla="*/ 40481 h 809763"/>
                    <a:gd name="connsiteX114" fmla="*/ 419100 w 669132"/>
                    <a:gd name="connsiteY114" fmla="*/ 33338 h 809763"/>
                    <a:gd name="connsiteX115" fmla="*/ 426244 w 669132"/>
                    <a:gd name="connsiteY115" fmla="*/ 30956 h 809763"/>
                    <a:gd name="connsiteX116" fmla="*/ 431007 w 669132"/>
                    <a:gd name="connsiteY116" fmla="*/ 23813 h 809763"/>
                    <a:gd name="connsiteX117" fmla="*/ 445294 w 669132"/>
                    <a:gd name="connsiteY117" fmla="*/ 14288 h 809763"/>
                    <a:gd name="connsiteX118" fmla="*/ 461963 w 669132"/>
                    <a:gd name="connsiteY118" fmla="*/ 7144 h 809763"/>
                    <a:gd name="connsiteX119" fmla="*/ 471488 w 669132"/>
                    <a:gd name="connsiteY119" fmla="*/ 0 h 809763"/>
                    <a:gd name="connsiteX120" fmla="*/ 490538 w 669132"/>
                    <a:gd name="connsiteY120" fmla="*/ 11906 h 809763"/>
                    <a:gd name="connsiteX121" fmla="*/ 504825 w 669132"/>
                    <a:gd name="connsiteY121" fmla="*/ 21431 h 809763"/>
                    <a:gd name="connsiteX122" fmla="*/ 516732 w 669132"/>
                    <a:gd name="connsiteY122" fmla="*/ 33338 h 809763"/>
                    <a:gd name="connsiteX123" fmla="*/ 528638 w 669132"/>
                    <a:gd name="connsiteY123" fmla="*/ 45244 h 809763"/>
                    <a:gd name="connsiteX124" fmla="*/ 521494 w 669132"/>
                    <a:gd name="connsiteY124" fmla="*/ 61913 h 809763"/>
                    <a:gd name="connsiteX125" fmla="*/ 514350 w 669132"/>
                    <a:gd name="connsiteY125" fmla="*/ 64294 h 809763"/>
                    <a:gd name="connsiteX126" fmla="*/ 511969 w 669132"/>
                    <a:gd name="connsiteY126" fmla="*/ 71438 h 809763"/>
                    <a:gd name="connsiteX127" fmla="*/ 519113 w 669132"/>
                    <a:gd name="connsiteY127" fmla="*/ 85725 h 809763"/>
                    <a:gd name="connsiteX128" fmla="*/ 526257 w 669132"/>
                    <a:gd name="connsiteY128" fmla="*/ 90488 h 809763"/>
                    <a:gd name="connsiteX129" fmla="*/ 533400 w 669132"/>
                    <a:gd name="connsiteY129" fmla="*/ 97631 h 809763"/>
                    <a:gd name="connsiteX130" fmla="*/ 538163 w 669132"/>
                    <a:gd name="connsiteY130" fmla="*/ 104775 h 809763"/>
                    <a:gd name="connsiteX131" fmla="*/ 545307 w 669132"/>
                    <a:gd name="connsiteY131" fmla="*/ 107156 h 809763"/>
                    <a:gd name="connsiteX132" fmla="*/ 552450 w 669132"/>
                    <a:gd name="connsiteY132" fmla="*/ 111919 h 809763"/>
                    <a:gd name="connsiteX133" fmla="*/ 566738 w 669132"/>
                    <a:gd name="connsiteY133" fmla="*/ 109538 h 809763"/>
                    <a:gd name="connsiteX134" fmla="*/ 590550 w 669132"/>
                    <a:gd name="connsiteY134" fmla="*/ 107156 h 809763"/>
                    <a:gd name="connsiteX135" fmla="*/ 609600 w 669132"/>
                    <a:gd name="connsiteY135" fmla="*/ 109538 h 809763"/>
                    <a:gd name="connsiteX136" fmla="*/ 626269 w 669132"/>
                    <a:gd name="connsiteY136" fmla="*/ 114300 h 809763"/>
                    <a:gd name="connsiteX137" fmla="*/ 633413 w 669132"/>
                    <a:gd name="connsiteY137" fmla="*/ 119063 h 809763"/>
                    <a:gd name="connsiteX138" fmla="*/ 652463 w 669132"/>
                    <a:gd name="connsiteY13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6669 w 669132"/>
                    <a:gd name="connsiteY63" fmla="*/ 679872 h 809763"/>
                    <a:gd name="connsiteX64" fmla="*/ 0 w 669132"/>
                    <a:gd name="connsiteY64" fmla="*/ 539343 h 809763"/>
                    <a:gd name="connsiteX65" fmla="*/ 45244 w 669132"/>
                    <a:gd name="connsiteY65" fmla="*/ 540544 h 809763"/>
                    <a:gd name="connsiteX66" fmla="*/ 124980 w 669132"/>
                    <a:gd name="connsiteY66" fmla="*/ 659628 h 809763"/>
                    <a:gd name="connsiteX67" fmla="*/ 320675 w 669132"/>
                    <a:gd name="connsiteY67" fmla="*/ 520321 h 809763"/>
                    <a:gd name="connsiteX68" fmla="*/ 319088 w 669132"/>
                    <a:gd name="connsiteY68" fmla="*/ 469106 h 809763"/>
                    <a:gd name="connsiteX69" fmla="*/ 323850 w 669132"/>
                    <a:gd name="connsiteY69" fmla="*/ 454819 h 809763"/>
                    <a:gd name="connsiteX70" fmla="*/ 326232 w 669132"/>
                    <a:gd name="connsiteY70" fmla="*/ 447675 h 809763"/>
                    <a:gd name="connsiteX71" fmla="*/ 328613 w 669132"/>
                    <a:gd name="connsiteY71" fmla="*/ 423863 h 809763"/>
                    <a:gd name="connsiteX72" fmla="*/ 330994 w 669132"/>
                    <a:gd name="connsiteY72" fmla="*/ 416719 h 809763"/>
                    <a:gd name="connsiteX73" fmla="*/ 340519 w 669132"/>
                    <a:gd name="connsiteY73" fmla="*/ 383381 h 809763"/>
                    <a:gd name="connsiteX74" fmla="*/ 342900 w 669132"/>
                    <a:gd name="connsiteY74" fmla="*/ 347663 h 809763"/>
                    <a:gd name="connsiteX75" fmla="*/ 345282 w 669132"/>
                    <a:gd name="connsiteY75" fmla="*/ 340519 h 809763"/>
                    <a:gd name="connsiteX76" fmla="*/ 347663 w 669132"/>
                    <a:gd name="connsiteY76" fmla="*/ 323850 h 809763"/>
                    <a:gd name="connsiteX77" fmla="*/ 350044 w 669132"/>
                    <a:gd name="connsiteY77" fmla="*/ 280988 h 809763"/>
                    <a:gd name="connsiteX78" fmla="*/ 352425 w 669132"/>
                    <a:gd name="connsiteY78" fmla="*/ 261938 h 809763"/>
                    <a:gd name="connsiteX79" fmla="*/ 345282 w 669132"/>
                    <a:gd name="connsiteY79" fmla="*/ 257175 h 809763"/>
                    <a:gd name="connsiteX80" fmla="*/ 338138 w 669132"/>
                    <a:gd name="connsiteY80" fmla="*/ 259556 h 809763"/>
                    <a:gd name="connsiteX81" fmla="*/ 330994 w 669132"/>
                    <a:gd name="connsiteY81" fmla="*/ 264319 h 809763"/>
                    <a:gd name="connsiteX82" fmla="*/ 316707 w 669132"/>
                    <a:gd name="connsiteY82" fmla="*/ 269081 h 809763"/>
                    <a:gd name="connsiteX83" fmla="*/ 309563 w 669132"/>
                    <a:gd name="connsiteY83" fmla="*/ 271463 h 809763"/>
                    <a:gd name="connsiteX84" fmla="*/ 311944 w 669132"/>
                    <a:gd name="connsiteY84" fmla="*/ 264319 h 809763"/>
                    <a:gd name="connsiteX85" fmla="*/ 307182 w 669132"/>
                    <a:gd name="connsiteY85" fmla="*/ 250031 h 809763"/>
                    <a:gd name="connsiteX86" fmla="*/ 295275 w 669132"/>
                    <a:gd name="connsiteY86" fmla="*/ 228600 h 809763"/>
                    <a:gd name="connsiteX87" fmla="*/ 288132 w 669132"/>
                    <a:gd name="connsiteY87" fmla="*/ 223838 h 809763"/>
                    <a:gd name="connsiteX88" fmla="*/ 290513 w 669132"/>
                    <a:gd name="connsiteY88" fmla="*/ 216694 h 809763"/>
                    <a:gd name="connsiteX89" fmla="*/ 297657 w 669132"/>
                    <a:gd name="connsiteY89" fmla="*/ 214313 h 809763"/>
                    <a:gd name="connsiteX90" fmla="*/ 304800 w 669132"/>
                    <a:gd name="connsiteY90" fmla="*/ 209550 h 809763"/>
                    <a:gd name="connsiteX91" fmla="*/ 311944 w 669132"/>
                    <a:gd name="connsiteY91" fmla="*/ 202406 h 809763"/>
                    <a:gd name="connsiteX92" fmla="*/ 319088 w 669132"/>
                    <a:gd name="connsiteY92" fmla="*/ 200025 h 809763"/>
                    <a:gd name="connsiteX93" fmla="*/ 333375 w 669132"/>
                    <a:gd name="connsiteY93" fmla="*/ 192881 h 809763"/>
                    <a:gd name="connsiteX94" fmla="*/ 347663 w 669132"/>
                    <a:gd name="connsiteY94" fmla="*/ 190500 h 809763"/>
                    <a:gd name="connsiteX95" fmla="*/ 361950 w 669132"/>
                    <a:gd name="connsiteY95" fmla="*/ 185738 h 809763"/>
                    <a:gd name="connsiteX96" fmla="*/ 369094 w 669132"/>
                    <a:gd name="connsiteY96" fmla="*/ 180975 h 809763"/>
                    <a:gd name="connsiteX97" fmla="*/ 373857 w 669132"/>
                    <a:gd name="connsiteY97" fmla="*/ 173831 h 809763"/>
                    <a:gd name="connsiteX98" fmla="*/ 381000 w 669132"/>
                    <a:gd name="connsiteY98" fmla="*/ 171450 h 809763"/>
                    <a:gd name="connsiteX99" fmla="*/ 388144 w 669132"/>
                    <a:gd name="connsiteY99" fmla="*/ 166688 h 809763"/>
                    <a:gd name="connsiteX100" fmla="*/ 390525 w 669132"/>
                    <a:gd name="connsiteY100" fmla="*/ 159544 h 809763"/>
                    <a:gd name="connsiteX101" fmla="*/ 395288 w 669132"/>
                    <a:gd name="connsiteY101" fmla="*/ 152400 h 809763"/>
                    <a:gd name="connsiteX102" fmla="*/ 404813 w 669132"/>
                    <a:gd name="connsiteY102" fmla="*/ 130969 h 809763"/>
                    <a:gd name="connsiteX103" fmla="*/ 407194 w 669132"/>
                    <a:gd name="connsiteY103" fmla="*/ 111919 h 809763"/>
                    <a:gd name="connsiteX104" fmla="*/ 392907 w 669132"/>
                    <a:gd name="connsiteY104" fmla="*/ 107156 h 809763"/>
                    <a:gd name="connsiteX105" fmla="*/ 378619 w 669132"/>
                    <a:gd name="connsiteY105" fmla="*/ 102394 h 809763"/>
                    <a:gd name="connsiteX106" fmla="*/ 369094 w 669132"/>
                    <a:gd name="connsiteY106" fmla="*/ 100013 h 809763"/>
                    <a:gd name="connsiteX107" fmla="*/ 366713 w 669132"/>
                    <a:gd name="connsiteY107" fmla="*/ 92869 h 809763"/>
                    <a:gd name="connsiteX108" fmla="*/ 357188 w 669132"/>
                    <a:gd name="connsiteY108" fmla="*/ 83344 h 809763"/>
                    <a:gd name="connsiteX109" fmla="*/ 371475 w 669132"/>
                    <a:gd name="connsiteY109" fmla="*/ 78581 h 809763"/>
                    <a:gd name="connsiteX110" fmla="*/ 388144 w 669132"/>
                    <a:gd name="connsiteY110" fmla="*/ 71438 h 809763"/>
                    <a:gd name="connsiteX111" fmla="*/ 404813 w 669132"/>
                    <a:gd name="connsiteY111" fmla="*/ 54769 h 809763"/>
                    <a:gd name="connsiteX112" fmla="*/ 414338 w 669132"/>
                    <a:gd name="connsiteY112" fmla="*/ 40481 h 809763"/>
                    <a:gd name="connsiteX113" fmla="*/ 419100 w 669132"/>
                    <a:gd name="connsiteY113" fmla="*/ 33338 h 809763"/>
                    <a:gd name="connsiteX114" fmla="*/ 426244 w 669132"/>
                    <a:gd name="connsiteY114" fmla="*/ 30956 h 809763"/>
                    <a:gd name="connsiteX115" fmla="*/ 431007 w 669132"/>
                    <a:gd name="connsiteY115" fmla="*/ 23813 h 809763"/>
                    <a:gd name="connsiteX116" fmla="*/ 445294 w 669132"/>
                    <a:gd name="connsiteY116" fmla="*/ 14288 h 809763"/>
                    <a:gd name="connsiteX117" fmla="*/ 461963 w 669132"/>
                    <a:gd name="connsiteY117" fmla="*/ 7144 h 809763"/>
                    <a:gd name="connsiteX118" fmla="*/ 471488 w 669132"/>
                    <a:gd name="connsiteY118" fmla="*/ 0 h 809763"/>
                    <a:gd name="connsiteX119" fmla="*/ 490538 w 669132"/>
                    <a:gd name="connsiteY119" fmla="*/ 11906 h 809763"/>
                    <a:gd name="connsiteX120" fmla="*/ 504825 w 669132"/>
                    <a:gd name="connsiteY120" fmla="*/ 21431 h 809763"/>
                    <a:gd name="connsiteX121" fmla="*/ 516732 w 669132"/>
                    <a:gd name="connsiteY121" fmla="*/ 33338 h 809763"/>
                    <a:gd name="connsiteX122" fmla="*/ 528638 w 669132"/>
                    <a:gd name="connsiteY122" fmla="*/ 45244 h 809763"/>
                    <a:gd name="connsiteX123" fmla="*/ 521494 w 669132"/>
                    <a:gd name="connsiteY123" fmla="*/ 61913 h 809763"/>
                    <a:gd name="connsiteX124" fmla="*/ 514350 w 669132"/>
                    <a:gd name="connsiteY124" fmla="*/ 64294 h 809763"/>
                    <a:gd name="connsiteX125" fmla="*/ 511969 w 669132"/>
                    <a:gd name="connsiteY125" fmla="*/ 71438 h 809763"/>
                    <a:gd name="connsiteX126" fmla="*/ 519113 w 669132"/>
                    <a:gd name="connsiteY126" fmla="*/ 85725 h 809763"/>
                    <a:gd name="connsiteX127" fmla="*/ 526257 w 669132"/>
                    <a:gd name="connsiteY127" fmla="*/ 90488 h 809763"/>
                    <a:gd name="connsiteX128" fmla="*/ 533400 w 669132"/>
                    <a:gd name="connsiteY128" fmla="*/ 97631 h 809763"/>
                    <a:gd name="connsiteX129" fmla="*/ 538163 w 669132"/>
                    <a:gd name="connsiteY129" fmla="*/ 104775 h 809763"/>
                    <a:gd name="connsiteX130" fmla="*/ 545307 w 669132"/>
                    <a:gd name="connsiteY130" fmla="*/ 107156 h 809763"/>
                    <a:gd name="connsiteX131" fmla="*/ 552450 w 669132"/>
                    <a:gd name="connsiteY131" fmla="*/ 111919 h 809763"/>
                    <a:gd name="connsiteX132" fmla="*/ 566738 w 669132"/>
                    <a:gd name="connsiteY132" fmla="*/ 109538 h 809763"/>
                    <a:gd name="connsiteX133" fmla="*/ 590550 w 669132"/>
                    <a:gd name="connsiteY133" fmla="*/ 107156 h 809763"/>
                    <a:gd name="connsiteX134" fmla="*/ 609600 w 669132"/>
                    <a:gd name="connsiteY134" fmla="*/ 109538 h 809763"/>
                    <a:gd name="connsiteX135" fmla="*/ 626269 w 669132"/>
                    <a:gd name="connsiteY135" fmla="*/ 114300 h 809763"/>
                    <a:gd name="connsiteX136" fmla="*/ 633413 w 669132"/>
                    <a:gd name="connsiteY136" fmla="*/ 119063 h 809763"/>
                    <a:gd name="connsiteX137" fmla="*/ 652463 w 669132"/>
                    <a:gd name="connsiteY13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6669 w 669132"/>
                    <a:gd name="connsiteY62" fmla="*/ 679872 h 809763"/>
                    <a:gd name="connsiteX63" fmla="*/ 0 w 669132"/>
                    <a:gd name="connsiteY63" fmla="*/ 539343 h 809763"/>
                    <a:gd name="connsiteX64" fmla="*/ 45244 w 669132"/>
                    <a:gd name="connsiteY64" fmla="*/ 540544 h 809763"/>
                    <a:gd name="connsiteX65" fmla="*/ 124980 w 669132"/>
                    <a:gd name="connsiteY65" fmla="*/ 659628 h 809763"/>
                    <a:gd name="connsiteX66" fmla="*/ 320675 w 669132"/>
                    <a:gd name="connsiteY66" fmla="*/ 520321 h 809763"/>
                    <a:gd name="connsiteX67" fmla="*/ 319088 w 669132"/>
                    <a:gd name="connsiteY67" fmla="*/ 469106 h 809763"/>
                    <a:gd name="connsiteX68" fmla="*/ 323850 w 669132"/>
                    <a:gd name="connsiteY68" fmla="*/ 454819 h 809763"/>
                    <a:gd name="connsiteX69" fmla="*/ 326232 w 669132"/>
                    <a:gd name="connsiteY69" fmla="*/ 447675 h 809763"/>
                    <a:gd name="connsiteX70" fmla="*/ 328613 w 669132"/>
                    <a:gd name="connsiteY70" fmla="*/ 423863 h 809763"/>
                    <a:gd name="connsiteX71" fmla="*/ 330994 w 669132"/>
                    <a:gd name="connsiteY71" fmla="*/ 416719 h 809763"/>
                    <a:gd name="connsiteX72" fmla="*/ 340519 w 669132"/>
                    <a:gd name="connsiteY72" fmla="*/ 383381 h 809763"/>
                    <a:gd name="connsiteX73" fmla="*/ 342900 w 669132"/>
                    <a:gd name="connsiteY73" fmla="*/ 347663 h 809763"/>
                    <a:gd name="connsiteX74" fmla="*/ 345282 w 669132"/>
                    <a:gd name="connsiteY74" fmla="*/ 340519 h 809763"/>
                    <a:gd name="connsiteX75" fmla="*/ 347663 w 669132"/>
                    <a:gd name="connsiteY75" fmla="*/ 323850 h 809763"/>
                    <a:gd name="connsiteX76" fmla="*/ 350044 w 669132"/>
                    <a:gd name="connsiteY76" fmla="*/ 280988 h 809763"/>
                    <a:gd name="connsiteX77" fmla="*/ 352425 w 669132"/>
                    <a:gd name="connsiteY77" fmla="*/ 261938 h 809763"/>
                    <a:gd name="connsiteX78" fmla="*/ 345282 w 669132"/>
                    <a:gd name="connsiteY78" fmla="*/ 257175 h 809763"/>
                    <a:gd name="connsiteX79" fmla="*/ 338138 w 669132"/>
                    <a:gd name="connsiteY79" fmla="*/ 259556 h 809763"/>
                    <a:gd name="connsiteX80" fmla="*/ 330994 w 669132"/>
                    <a:gd name="connsiteY80" fmla="*/ 264319 h 809763"/>
                    <a:gd name="connsiteX81" fmla="*/ 316707 w 669132"/>
                    <a:gd name="connsiteY81" fmla="*/ 269081 h 809763"/>
                    <a:gd name="connsiteX82" fmla="*/ 309563 w 669132"/>
                    <a:gd name="connsiteY82" fmla="*/ 271463 h 809763"/>
                    <a:gd name="connsiteX83" fmla="*/ 311944 w 669132"/>
                    <a:gd name="connsiteY83" fmla="*/ 264319 h 809763"/>
                    <a:gd name="connsiteX84" fmla="*/ 307182 w 669132"/>
                    <a:gd name="connsiteY84" fmla="*/ 250031 h 809763"/>
                    <a:gd name="connsiteX85" fmla="*/ 295275 w 669132"/>
                    <a:gd name="connsiteY85" fmla="*/ 228600 h 809763"/>
                    <a:gd name="connsiteX86" fmla="*/ 288132 w 669132"/>
                    <a:gd name="connsiteY86" fmla="*/ 223838 h 809763"/>
                    <a:gd name="connsiteX87" fmla="*/ 290513 w 669132"/>
                    <a:gd name="connsiteY87" fmla="*/ 216694 h 809763"/>
                    <a:gd name="connsiteX88" fmla="*/ 297657 w 669132"/>
                    <a:gd name="connsiteY88" fmla="*/ 214313 h 809763"/>
                    <a:gd name="connsiteX89" fmla="*/ 304800 w 669132"/>
                    <a:gd name="connsiteY89" fmla="*/ 209550 h 809763"/>
                    <a:gd name="connsiteX90" fmla="*/ 311944 w 669132"/>
                    <a:gd name="connsiteY90" fmla="*/ 202406 h 809763"/>
                    <a:gd name="connsiteX91" fmla="*/ 319088 w 669132"/>
                    <a:gd name="connsiteY91" fmla="*/ 200025 h 809763"/>
                    <a:gd name="connsiteX92" fmla="*/ 333375 w 669132"/>
                    <a:gd name="connsiteY92" fmla="*/ 192881 h 809763"/>
                    <a:gd name="connsiteX93" fmla="*/ 347663 w 669132"/>
                    <a:gd name="connsiteY93" fmla="*/ 190500 h 809763"/>
                    <a:gd name="connsiteX94" fmla="*/ 361950 w 669132"/>
                    <a:gd name="connsiteY94" fmla="*/ 185738 h 809763"/>
                    <a:gd name="connsiteX95" fmla="*/ 369094 w 669132"/>
                    <a:gd name="connsiteY95" fmla="*/ 180975 h 809763"/>
                    <a:gd name="connsiteX96" fmla="*/ 373857 w 669132"/>
                    <a:gd name="connsiteY96" fmla="*/ 173831 h 809763"/>
                    <a:gd name="connsiteX97" fmla="*/ 381000 w 669132"/>
                    <a:gd name="connsiteY97" fmla="*/ 171450 h 809763"/>
                    <a:gd name="connsiteX98" fmla="*/ 388144 w 669132"/>
                    <a:gd name="connsiteY98" fmla="*/ 166688 h 809763"/>
                    <a:gd name="connsiteX99" fmla="*/ 390525 w 669132"/>
                    <a:gd name="connsiteY99" fmla="*/ 159544 h 809763"/>
                    <a:gd name="connsiteX100" fmla="*/ 395288 w 669132"/>
                    <a:gd name="connsiteY100" fmla="*/ 152400 h 809763"/>
                    <a:gd name="connsiteX101" fmla="*/ 404813 w 669132"/>
                    <a:gd name="connsiteY101" fmla="*/ 130969 h 809763"/>
                    <a:gd name="connsiteX102" fmla="*/ 407194 w 669132"/>
                    <a:gd name="connsiteY102" fmla="*/ 111919 h 809763"/>
                    <a:gd name="connsiteX103" fmla="*/ 392907 w 669132"/>
                    <a:gd name="connsiteY103" fmla="*/ 107156 h 809763"/>
                    <a:gd name="connsiteX104" fmla="*/ 378619 w 669132"/>
                    <a:gd name="connsiteY104" fmla="*/ 102394 h 809763"/>
                    <a:gd name="connsiteX105" fmla="*/ 369094 w 669132"/>
                    <a:gd name="connsiteY105" fmla="*/ 100013 h 809763"/>
                    <a:gd name="connsiteX106" fmla="*/ 366713 w 669132"/>
                    <a:gd name="connsiteY106" fmla="*/ 92869 h 809763"/>
                    <a:gd name="connsiteX107" fmla="*/ 357188 w 669132"/>
                    <a:gd name="connsiteY107" fmla="*/ 83344 h 809763"/>
                    <a:gd name="connsiteX108" fmla="*/ 371475 w 669132"/>
                    <a:gd name="connsiteY108" fmla="*/ 78581 h 809763"/>
                    <a:gd name="connsiteX109" fmla="*/ 388144 w 669132"/>
                    <a:gd name="connsiteY109" fmla="*/ 71438 h 809763"/>
                    <a:gd name="connsiteX110" fmla="*/ 404813 w 669132"/>
                    <a:gd name="connsiteY110" fmla="*/ 54769 h 809763"/>
                    <a:gd name="connsiteX111" fmla="*/ 414338 w 669132"/>
                    <a:gd name="connsiteY111" fmla="*/ 40481 h 809763"/>
                    <a:gd name="connsiteX112" fmla="*/ 419100 w 669132"/>
                    <a:gd name="connsiteY112" fmla="*/ 33338 h 809763"/>
                    <a:gd name="connsiteX113" fmla="*/ 426244 w 669132"/>
                    <a:gd name="connsiteY113" fmla="*/ 30956 h 809763"/>
                    <a:gd name="connsiteX114" fmla="*/ 431007 w 669132"/>
                    <a:gd name="connsiteY114" fmla="*/ 23813 h 809763"/>
                    <a:gd name="connsiteX115" fmla="*/ 445294 w 669132"/>
                    <a:gd name="connsiteY115" fmla="*/ 14288 h 809763"/>
                    <a:gd name="connsiteX116" fmla="*/ 461963 w 669132"/>
                    <a:gd name="connsiteY116" fmla="*/ 7144 h 809763"/>
                    <a:gd name="connsiteX117" fmla="*/ 471488 w 669132"/>
                    <a:gd name="connsiteY117" fmla="*/ 0 h 809763"/>
                    <a:gd name="connsiteX118" fmla="*/ 490538 w 669132"/>
                    <a:gd name="connsiteY118" fmla="*/ 11906 h 809763"/>
                    <a:gd name="connsiteX119" fmla="*/ 504825 w 669132"/>
                    <a:gd name="connsiteY119" fmla="*/ 21431 h 809763"/>
                    <a:gd name="connsiteX120" fmla="*/ 516732 w 669132"/>
                    <a:gd name="connsiteY120" fmla="*/ 33338 h 809763"/>
                    <a:gd name="connsiteX121" fmla="*/ 528638 w 669132"/>
                    <a:gd name="connsiteY121" fmla="*/ 45244 h 809763"/>
                    <a:gd name="connsiteX122" fmla="*/ 521494 w 669132"/>
                    <a:gd name="connsiteY122" fmla="*/ 61913 h 809763"/>
                    <a:gd name="connsiteX123" fmla="*/ 514350 w 669132"/>
                    <a:gd name="connsiteY123" fmla="*/ 64294 h 809763"/>
                    <a:gd name="connsiteX124" fmla="*/ 511969 w 669132"/>
                    <a:gd name="connsiteY124" fmla="*/ 71438 h 809763"/>
                    <a:gd name="connsiteX125" fmla="*/ 519113 w 669132"/>
                    <a:gd name="connsiteY125" fmla="*/ 85725 h 809763"/>
                    <a:gd name="connsiteX126" fmla="*/ 526257 w 669132"/>
                    <a:gd name="connsiteY126" fmla="*/ 90488 h 809763"/>
                    <a:gd name="connsiteX127" fmla="*/ 533400 w 669132"/>
                    <a:gd name="connsiteY127" fmla="*/ 97631 h 809763"/>
                    <a:gd name="connsiteX128" fmla="*/ 538163 w 669132"/>
                    <a:gd name="connsiteY128" fmla="*/ 104775 h 809763"/>
                    <a:gd name="connsiteX129" fmla="*/ 545307 w 669132"/>
                    <a:gd name="connsiteY129" fmla="*/ 107156 h 809763"/>
                    <a:gd name="connsiteX130" fmla="*/ 552450 w 669132"/>
                    <a:gd name="connsiteY130" fmla="*/ 111919 h 809763"/>
                    <a:gd name="connsiteX131" fmla="*/ 566738 w 669132"/>
                    <a:gd name="connsiteY131" fmla="*/ 109538 h 809763"/>
                    <a:gd name="connsiteX132" fmla="*/ 590550 w 669132"/>
                    <a:gd name="connsiteY132" fmla="*/ 107156 h 809763"/>
                    <a:gd name="connsiteX133" fmla="*/ 609600 w 669132"/>
                    <a:gd name="connsiteY133" fmla="*/ 109538 h 809763"/>
                    <a:gd name="connsiteX134" fmla="*/ 626269 w 669132"/>
                    <a:gd name="connsiteY134" fmla="*/ 114300 h 809763"/>
                    <a:gd name="connsiteX135" fmla="*/ 633413 w 669132"/>
                    <a:gd name="connsiteY135" fmla="*/ 119063 h 809763"/>
                    <a:gd name="connsiteX136" fmla="*/ 652463 w 669132"/>
                    <a:gd name="connsiteY13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290513 w 669132"/>
                    <a:gd name="connsiteY50" fmla="*/ 783431 h 809763"/>
                    <a:gd name="connsiteX51" fmla="*/ 285750 w 669132"/>
                    <a:gd name="connsiteY51" fmla="*/ 790575 h 809763"/>
                    <a:gd name="connsiteX52" fmla="*/ 271463 w 669132"/>
                    <a:gd name="connsiteY52" fmla="*/ 792956 h 809763"/>
                    <a:gd name="connsiteX53" fmla="*/ 264319 w 669132"/>
                    <a:gd name="connsiteY53" fmla="*/ 797719 h 809763"/>
                    <a:gd name="connsiteX54" fmla="*/ 250032 w 669132"/>
                    <a:gd name="connsiteY54" fmla="*/ 802481 h 809763"/>
                    <a:gd name="connsiteX55" fmla="*/ 235744 w 669132"/>
                    <a:gd name="connsiteY55" fmla="*/ 809625 h 809763"/>
                    <a:gd name="connsiteX56" fmla="*/ 228600 w 669132"/>
                    <a:gd name="connsiteY56" fmla="*/ 795338 h 809763"/>
                    <a:gd name="connsiteX57" fmla="*/ 221457 w 669132"/>
                    <a:gd name="connsiteY57" fmla="*/ 790575 h 809763"/>
                    <a:gd name="connsiteX58" fmla="*/ 209550 w 669132"/>
                    <a:gd name="connsiteY58" fmla="*/ 778669 h 809763"/>
                    <a:gd name="connsiteX59" fmla="*/ 198582 w 669132"/>
                    <a:gd name="connsiteY59" fmla="*/ 759042 h 809763"/>
                    <a:gd name="connsiteX60" fmla="*/ 16669 w 669132"/>
                    <a:gd name="connsiteY60" fmla="*/ 679872 h 809763"/>
                    <a:gd name="connsiteX61" fmla="*/ 0 w 669132"/>
                    <a:gd name="connsiteY61" fmla="*/ 539343 h 809763"/>
                    <a:gd name="connsiteX62" fmla="*/ 45244 w 669132"/>
                    <a:gd name="connsiteY62" fmla="*/ 540544 h 809763"/>
                    <a:gd name="connsiteX63" fmla="*/ 124980 w 669132"/>
                    <a:gd name="connsiteY63" fmla="*/ 659628 h 809763"/>
                    <a:gd name="connsiteX64" fmla="*/ 320675 w 669132"/>
                    <a:gd name="connsiteY64" fmla="*/ 520321 h 809763"/>
                    <a:gd name="connsiteX65" fmla="*/ 319088 w 669132"/>
                    <a:gd name="connsiteY65" fmla="*/ 469106 h 809763"/>
                    <a:gd name="connsiteX66" fmla="*/ 323850 w 669132"/>
                    <a:gd name="connsiteY66" fmla="*/ 454819 h 809763"/>
                    <a:gd name="connsiteX67" fmla="*/ 326232 w 669132"/>
                    <a:gd name="connsiteY67" fmla="*/ 447675 h 809763"/>
                    <a:gd name="connsiteX68" fmla="*/ 328613 w 669132"/>
                    <a:gd name="connsiteY68" fmla="*/ 423863 h 809763"/>
                    <a:gd name="connsiteX69" fmla="*/ 330994 w 669132"/>
                    <a:gd name="connsiteY69" fmla="*/ 416719 h 809763"/>
                    <a:gd name="connsiteX70" fmla="*/ 340519 w 669132"/>
                    <a:gd name="connsiteY70" fmla="*/ 383381 h 809763"/>
                    <a:gd name="connsiteX71" fmla="*/ 342900 w 669132"/>
                    <a:gd name="connsiteY71" fmla="*/ 347663 h 809763"/>
                    <a:gd name="connsiteX72" fmla="*/ 345282 w 669132"/>
                    <a:gd name="connsiteY72" fmla="*/ 340519 h 809763"/>
                    <a:gd name="connsiteX73" fmla="*/ 347663 w 669132"/>
                    <a:gd name="connsiteY73" fmla="*/ 323850 h 809763"/>
                    <a:gd name="connsiteX74" fmla="*/ 350044 w 669132"/>
                    <a:gd name="connsiteY74" fmla="*/ 280988 h 809763"/>
                    <a:gd name="connsiteX75" fmla="*/ 352425 w 669132"/>
                    <a:gd name="connsiteY75" fmla="*/ 261938 h 809763"/>
                    <a:gd name="connsiteX76" fmla="*/ 345282 w 669132"/>
                    <a:gd name="connsiteY76" fmla="*/ 257175 h 809763"/>
                    <a:gd name="connsiteX77" fmla="*/ 338138 w 669132"/>
                    <a:gd name="connsiteY77" fmla="*/ 259556 h 809763"/>
                    <a:gd name="connsiteX78" fmla="*/ 330994 w 669132"/>
                    <a:gd name="connsiteY78" fmla="*/ 264319 h 809763"/>
                    <a:gd name="connsiteX79" fmla="*/ 316707 w 669132"/>
                    <a:gd name="connsiteY79" fmla="*/ 269081 h 809763"/>
                    <a:gd name="connsiteX80" fmla="*/ 309563 w 669132"/>
                    <a:gd name="connsiteY80" fmla="*/ 271463 h 809763"/>
                    <a:gd name="connsiteX81" fmla="*/ 311944 w 669132"/>
                    <a:gd name="connsiteY81" fmla="*/ 264319 h 809763"/>
                    <a:gd name="connsiteX82" fmla="*/ 307182 w 669132"/>
                    <a:gd name="connsiteY82" fmla="*/ 250031 h 809763"/>
                    <a:gd name="connsiteX83" fmla="*/ 295275 w 669132"/>
                    <a:gd name="connsiteY83" fmla="*/ 228600 h 809763"/>
                    <a:gd name="connsiteX84" fmla="*/ 288132 w 669132"/>
                    <a:gd name="connsiteY84" fmla="*/ 223838 h 809763"/>
                    <a:gd name="connsiteX85" fmla="*/ 290513 w 669132"/>
                    <a:gd name="connsiteY85" fmla="*/ 216694 h 809763"/>
                    <a:gd name="connsiteX86" fmla="*/ 297657 w 669132"/>
                    <a:gd name="connsiteY86" fmla="*/ 214313 h 809763"/>
                    <a:gd name="connsiteX87" fmla="*/ 304800 w 669132"/>
                    <a:gd name="connsiteY87" fmla="*/ 209550 h 809763"/>
                    <a:gd name="connsiteX88" fmla="*/ 311944 w 669132"/>
                    <a:gd name="connsiteY88" fmla="*/ 202406 h 809763"/>
                    <a:gd name="connsiteX89" fmla="*/ 319088 w 669132"/>
                    <a:gd name="connsiteY89" fmla="*/ 200025 h 809763"/>
                    <a:gd name="connsiteX90" fmla="*/ 333375 w 669132"/>
                    <a:gd name="connsiteY90" fmla="*/ 192881 h 809763"/>
                    <a:gd name="connsiteX91" fmla="*/ 347663 w 669132"/>
                    <a:gd name="connsiteY91" fmla="*/ 190500 h 809763"/>
                    <a:gd name="connsiteX92" fmla="*/ 361950 w 669132"/>
                    <a:gd name="connsiteY92" fmla="*/ 185738 h 809763"/>
                    <a:gd name="connsiteX93" fmla="*/ 369094 w 669132"/>
                    <a:gd name="connsiteY93" fmla="*/ 180975 h 809763"/>
                    <a:gd name="connsiteX94" fmla="*/ 373857 w 669132"/>
                    <a:gd name="connsiteY94" fmla="*/ 173831 h 809763"/>
                    <a:gd name="connsiteX95" fmla="*/ 381000 w 669132"/>
                    <a:gd name="connsiteY95" fmla="*/ 171450 h 809763"/>
                    <a:gd name="connsiteX96" fmla="*/ 388144 w 669132"/>
                    <a:gd name="connsiteY96" fmla="*/ 166688 h 809763"/>
                    <a:gd name="connsiteX97" fmla="*/ 390525 w 669132"/>
                    <a:gd name="connsiteY97" fmla="*/ 159544 h 809763"/>
                    <a:gd name="connsiteX98" fmla="*/ 395288 w 669132"/>
                    <a:gd name="connsiteY98" fmla="*/ 152400 h 809763"/>
                    <a:gd name="connsiteX99" fmla="*/ 404813 w 669132"/>
                    <a:gd name="connsiteY99" fmla="*/ 130969 h 809763"/>
                    <a:gd name="connsiteX100" fmla="*/ 407194 w 669132"/>
                    <a:gd name="connsiteY100" fmla="*/ 111919 h 809763"/>
                    <a:gd name="connsiteX101" fmla="*/ 392907 w 669132"/>
                    <a:gd name="connsiteY101" fmla="*/ 107156 h 809763"/>
                    <a:gd name="connsiteX102" fmla="*/ 378619 w 669132"/>
                    <a:gd name="connsiteY102" fmla="*/ 102394 h 809763"/>
                    <a:gd name="connsiteX103" fmla="*/ 369094 w 669132"/>
                    <a:gd name="connsiteY103" fmla="*/ 100013 h 809763"/>
                    <a:gd name="connsiteX104" fmla="*/ 366713 w 669132"/>
                    <a:gd name="connsiteY104" fmla="*/ 92869 h 809763"/>
                    <a:gd name="connsiteX105" fmla="*/ 357188 w 669132"/>
                    <a:gd name="connsiteY105" fmla="*/ 83344 h 809763"/>
                    <a:gd name="connsiteX106" fmla="*/ 371475 w 669132"/>
                    <a:gd name="connsiteY106" fmla="*/ 78581 h 809763"/>
                    <a:gd name="connsiteX107" fmla="*/ 388144 w 669132"/>
                    <a:gd name="connsiteY107" fmla="*/ 71438 h 809763"/>
                    <a:gd name="connsiteX108" fmla="*/ 404813 w 669132"/>
                    <a:gd name="connsiteY108" fmla="*/ 54769 h 809763"/>
                    <a:gd name="connsiteX109" fmla="*/ 414338 w 669132"/>
                    <a:gd name="connsiteY109" fmla="*/ 40481 h 809763"/>
                    <a:gd name="connsiteX110" fmla="*/ 419100 w 669132"/>
                    <a:gd name="connsiteY110" fmla="*/ 33338 h 809763"/>
                    <a:gd name="connsiteX111" fmla="*/ 426244 w 669132"/>
                    <a:gd name="connsiteY111" fmla="*/ 30956 h 809763"/>
                    <a:gd name="connsiteX112" fmla="*/ 431007 w 669132"/>
                    <a:gd name="connsiteY112" fmla="*/ 23813 h 809763"/>
                    <a:gd name="connsiteX113" fmla="*/ 445294 w 669132"/>
                    <a:gd name="connsiteY113" fmla="*/ 14288 h 809763"/>
                    <a:gd name="connsiteX114" fmla="*/ 461963 w 669132"/>
                    <a:gd name="connsiteY114" fmla="*/ 7144 h 809763"/>
                    <a:gd name="connsiteX115" fmla="*/ 471488 w 669132"/>
                    <a:gd name="connsiteY115" fmla="*/ 0 h 809763"/>
                    <a:gd name="connsiteX116" fmla="*/ 490538 w 669132"/>
                    <a:gd name="connsiteY116" fmla="*/ 11906 h 809763"/>
                    <a:gd name="connsiteX117" fmla="*/ 504825 w 669132"/>
                    <a:gd name="connsiteY117" fmla="*/ 21431 h 809763"/>
                    <a:gd name="connsiteX118" fmla="*/ 516732 w 669132"/>
                    <a:gd name="connsiteY118" fmla="*/ 33338 h 809763"/>
                    <a:gd name="connsiteX119" fmla="*/ 528638 w 669132"/>
                    <a:gd name="connsiteY119" fmla="*/ 45244 h 809763"/>
                    <a:gd name="connsiteX120" fmla="*/ 521494 w 669132"/>
                    <a:gd name="connsiteY120" fmla="*/ 61913 h 809763"/>
                    <a:gd name="connsiteX121" fmla="*/ 514350 w 669132"/>
                    <a:gd name="connsiteY121" fmla="*/ 64294 h 809763"/>
                    <a:gd name="connsiteX122" fmla="*/ 511969 w 669132"/>
                    <a:gd name="connsiteY122" fmla="*/ 71438 h 809763"/>
                    <a:gd name="connsiteX123" fmla="*/ 519113 w 669132"/>
                    <a:gd name="connsiteY123" fmla="*/ 85725 h 809763"/>
                    <a:gd name="connsiteX124" fmla="*/ 526257 w 669132"/>
                    <a:gd name="connsiteY124" fmla="*/ 90488 h 809763"/>
                    <a:gd name="connsiteX125" fmla="*/ 533400 w 669132"/>
                    <a:gd name="connsiteY125" fmla="*/ 97631 h 809763"/>
                    <a:gd name="connsiteX126" fmla="*/ 538163 w 669132"/>
                    <a:gd name="connsiteY126" fmla="*/ 104775 h 809763"/>
                    <a:gd name="connsiteX127" fmla="*/ 545307 w 669132"/>
                    <a:gd name="connsiteY127" fmla="*/ 107156 h 809763"/>
                    <a:gd name="connsiteX128" fmla="*/ 552450 w 669132"/>
                    <a:gd name="connsiteY128" fmla="*/ 111919 h 809763"/>
                    <a:gd name="connsiteX129" fmla="*/ 566738 w 669132"/>
                    <a:gd name="connsiteY129" fmla="*/ 109538 h 809763"/>
                    <a:gd name="connsiteX130" fmla="*/ 590550 w 669132"/>
                    <a:gd name="connsiteY130" fmla="*/ 107156 h 809763"/>
                    <a:gd name="connsiteX131" fmla="*/ 609600 w 669132"/>
                    <a:gd name="connsiteY131" fmla="*/ 109538 h 809763"/>
                    <a:gd name="connsiteX132" fmla="*/ 626269 w 669132"/>
                    <a:gd name="connsiteY132" fmla="*/ 114300 h 809763"/>
                    <a:gd name="connsiteX133" fmla="*/ 633413 w 669132"/>
                    <a:gd name="connsiteY133" fmla="*/ 119063 h 809763"/>
                    <a:gd name="connsiteX134" fmla="*/ 652463 w 669132"/>
                    <a:gd name="connsiteY13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8600 w 669132"/>
                    <a:gd name="connsiteY55" fmla="*/ 795338 h 812136"/>
                    <a:gd name="connsiteX56" fmla="*/ 221457 w 669132"/>
                    <a:gd name="connsiteY56" fmla="*/ 790575 h 812136"/>
                    <a:gd name="connsiteX57" fmla="*/ 209550 w 669132"/>
                    <a:gd name="connsiteY57" fmla="*/ 778669 h 812136"/>
                    <a:gd name="connsiteX58" fmla="*/ 198582 w 669132"/>
                    <a:gd name="connsiteY58" fmla="*/ 759042 h 812136"/>
                    <a:gd name="connsiteX59" fmla="*/ 16669 w 669132"/>
                    <a:gd name="connsiteY59" fmla="*/ 679872 h 812136"/>
                    <a:gd name="connsiteX60" fmla="*/ 0 w 669132"/>
                    <a:gd name="connsiteY60" fmla="*/ 539343 h 812136"/>
                    <a:gd name="connsiteX61" fmla="*/ 45244 w 669132"/>
                    <a:gd name="connsiteY61" fmla="*/ 540544 h 812136"/>
                    <a:gd name="connsiteX62" fmla="*/ 124980 w 669132"/>
                    <a:gd name="connsiteY62" fmla="*/ 659628 h 812136"/>
                    <a:gd name="connsiteX63" fmla="*/ 320675 w 669132"/>
                    <a:gd name="connsiteY63" fmla="*/ 520321 h 812136"/>
                    <a:gd name="connsiteX64" fmla="*/ 319088 w 669132"/>
                    <a:gd name="connsiteY64" fmla="*/ 469106 h 812136"/>
                    <a:gd name="connsiteX65" fmla="*/ 323850 w 669132"/>
                    <a:gd name="connsiteY65" fmla="*/ 454819 h 812136"/>
                    <a:gd name="connsiteX66" fmla="*/ 326232 w 669132"/>
                    <a:gd name="connsiteY66" fmla="*/ 447675 h 812136"/>
                    <a:gd name="connsiteX67" fmla="*/ 328613 w 669132"/>
                    <a:gd name="connsiteY67" fmla="*/ 423863 h 812136"/>
                    <a:gd name="connsiteX68" fmla="*/ 330994 w 669132"/>
                    <a:gd name="connsiteY68" fmla="*/ 416719 h 812136"/>
                    <a:gd name="connsiteX69" fmla="*/ 340519 w 669132"/>
                    <a:gd name="connsiteY69" fmla="*/ 383381 h 812136"/>
                    <a:gd name="connsiteX70" fmla="*/ 342900 w 669132"/>
                    <a:gd name="connsiteY70" fmla="*/ 347663 h 812136"/>
                    <a:gd name="connsiteX71" fmla="*/ 345282 w 669132"/>
                    <a:gd name="connsiteY71" fmla="*/ 340519 h 812136"/>
                    <a:gd name="connsiteX72" fmla="*/ 347663 w 669132"/>
                    <a:gd name="connsiteY72" fmla="*/ 323850 h 812136"/>
                    <a:gd name="connsiteX73" fmla="*/ 350044 w 669132"/>
                    <a:gd name="connsiteY73" fmla="*/ 280988 h 812136"/>
                    <a:gd name="connsiteX74" fmla="*/ 352425 w 669132"/>
                    <a:gd name="connsiteY74" fmla="*/ 261938 h 812136"/>
                    <a:gd name="connsiteX75" fmla="*/ 345282 w 669132"/>
                    <a:gd name="connsiteY75" fmla="*/ 257175 h 812136"/>
                    <a:gd name="connsiteX76" fmla="*/ 338138 w 669132"/>
                    <a:gd name="connsiteY76" fmla="*/ 259556 h 812136"/>
                    <a:gd name="connsiteX77" fmla="*/ 330994 w 669132"/>
                    <a:gd name="connsiteY77" fmla="*/ 264319 h 812136"/>
                    <a:gd name="connsiteX78" fmla="*/ 316707 w 669132"/>
                    <a:gd name="connsiteY78" fmla="*/ 269081 h 812136"/>
                    <a:gd name="connsiteX79" fmla="*/ 309563 w 669132"/>
                    <a:gd name="connsiteY79" fmla="*/ 271463 h 812136"/>
                    <a:gd name="connsiteX80" fmla="*/ 311944 w 669132"/>
                    <a:gd name="connsiteY80" fmla="*/ 264319 h 812136"/>
                    <a:gd name="connsiteX81" fmla="*/ 307182 w 669132"/>
                    <a:gd name="connsiteY81" fmla="*/ 250031 h 812136"/>
                    <a:gd name="connsiteX82" fmla="*/ 295275 w 669132"/>
                    <a:gd name="connsiteY82" fmla="*/ 228600 h 812136"/>
                    <a:gd name="connsiteX83" fmla="*/ 288132 w 669132"/>
                    <a:gd name="connsiteY83" fmla="*/ 223838 h 812136"/>
                    <a:gd name="connsiteX84" fmla="*/ 290513 w 669132"/>
                    <a:gd name="connsiteY84" fmla="*/ 216694 h 812136"/>
                    <a:gd name="connsiteX85" fmla="*/ 297657 w 669132"/>
                    <a:gd name="connsiteY85" fmla="*/ 214313 h 812136"/>
                    <a:gd name="connsiteX86" fmla="*/ 304800 w 669132"/>
                    <a:gd name="connsiteY86" fmla="*/ 209550 h 812136"/>
                    <a:gd name="connsiteX87" fmla="*/ 311944 w 669132"/>
                    <a:gd name="connsiteY87" fmla="*/ 202406 h 812136"/>
                    <a:gd name="connsiteX88" fmla="*/ 319088 w 669132"/>
                    <a:gd name="connsiteY88" fmla="*/ 200025 h 812136"/>
                    <a:gd name="connsiteX89" fmla="*/ 333375 w 669132"/>
                    <a:gd name="connsiteY89" fmla="*/ 192881 h 812136"/>
                    <a:gd name="connsiteX90" fmla="*/ 347663 w 669132"/>
                    <a:gd name="connsiteY90" fmla="*/ 190500 h 812136"/>
                    <a:gd name="connsiteX91" fmla="*/ 361950 w 669132"/>
                    <a:gd name="connsiteY91" fmla="*/ 185738 h 812136"/>
                    <a:gd name="connsiteX92" fmla="*/ 369094 w 669132"/>
                    <a:gd name="connsiteY92" fmla="*/ 180975 h 812136"/>
                    <a:gd name="connsiteX93" fmla="*/ 373857 w 669132"/>
                    <a:gd name="connsiteY93" fmla="*/ 173831 h 812136"/>
                    <a:gd name="connsiteX94" fmla="*/ 381000 w 669132"/>
                    <a:gd name="connsiteY94" fmla="*/ 171450 h 812136"/>
                    <a:gd name="connsiteX95" fmla="*/ 388144 w 669132"/>
                    <a:gd name="connsiteY95" fmla="*/ 166688 h 812136"/>
                    <a:gd name="connsiteX96" fmla="*/ 390525 w 669132"/>
                    <a:gd name="connsiteY96" fmla="*/ 159544 h 812136"/>
                    <a:gd name="connsiteX97" fmla="*/ 395288 w 669132"/>
                    <a:gd name="connsiteY97" fmla="*/ 152400 h 812136"/>
                    <a:gd name="connsiteX98" fmla="*/ 404813 w 669132"/>
                    <a:gd name="connsiteY98" fmla="*/ 130969 h 812136"/>
                    <a:gd name="connsiteX99" fmla="*/ 407194 w 669132"/>
                    <a:gd name="connsiteY99" fmla="*/ 111919 h 812136"/>
                    <a:gd name="connsiteX100" fmla="*/ 392907 w 669132"/>
                    <a:gd name="connsiteY100" fmla="*/ 107156 h 812136"/>
                    <a:gd name="connsiteX101" fmla="*/ 378619 w 669132"/>
                    <a:gd name="connsiteY101" fmla="*/ 102394 h 812136"/>
                    <a:gd name="connsiteX102" fmla="*/ 369094 w 669132"/>
                    <a:gd name="connsiteY102" fmla="*/ 100013 h 812136"/>
                    <a:gd name="connsiteX103" fmla="*/ 366713 w 669132"/>
                    <a:gd name="connsiteY103" fmla="*/ 92869 h 812136"/>
                    <a:gd name="connsiteX104" fmla="*/ 357188 w 669132"/>
                    <a:gd name="connsiteY104" fmla="*/ 83344 h 812136"/>
                    <a:gd name="connsiteX105" fmla="*/ 371475 w 669132"/>
                    <a:gd name="connsiteY105" fmla="*/ 78581 h 812136"/>
                    <a:gd name="connsiteX106" fmla="*/ 388144 w 669132"/>
                    <a:gd name="connsiteY106" fmla="*/ 71438 h 812136"/>
                    <a:gd name="connsiteX107" fmla="*/ 404813 w 669132"/>
                    <a:gd name="connsiteY107" fmla="*/ 54769 h 812136"/>
                    <a:gd name="connsiteX108" fmla="*/ 414338 w 669132"/>
                    <a:gd name="connsiteY108" fmla="*/ 40481 h 812136"/>
                    <a:gd name="connsiteX109" fmla="*/ 419100 w 669132"/>
                    <a:gd name="connsiteY109" fmla="*/ 33338 h 812136"/>
                    <a:gd name="connsiteX110" fmla="*/ 426244 w 669132"/>
                    <a:gd name="connsiteY110" fmla="*/ 30956 h 812136"/>
                    <a:gd name="connsiteX111" fmla="*/ 431007 w 669132"/>
                    <a:gd name="connsiteY111" fmla="*/ 23813 h 812136"/>
                    <a:gd name="connsiteX112" fmla="*/ 445294 w 669132"/>
                    <a:gd name="connsiteY112" fmla="*/ 14288 h 812136"/>
                    <a:gd name="connsiteX113" fmla="*/ 461963 w 669132"/>
                    <a:gd name="connsiteY113" fmla="*/ 7144 h 812136"/>
                    <a:gd name="connsiteX114" fmla="*/ 471488 w 669132"/>
                    <a:gd name="connsiteY114" fmla="*/ 0 h 812136"/>
                    <a:gd name="connsiteX115" fmla="*/ 490538 w 669132"/>
                    <a:gd name="connsiteY115" fmla="*/ 11906 h 812136"/>
                    <a:gd name="connsiteX116" fmla="*/ 504825 w 669132"/>
                    <a:gd name="connsiteY116" fmla="*/ 21431 h 812136"/>
                    <a:gd name="connsiteX117" fmla="*/ 516732 w 669132"/>
                    <a:gd name="connsiteY117" fmla="*/ 33338 h 812136"/>
                    <a:gd name="connsiteX118" fmla="*/ 528638 w 669132"/>
                    <a:gd name="connsiteY118" fmla="*/ 45244 h 812136"/>
                    <a:gd name="connsiteX119" fmla="*/ 521494 w 669132"/>
                    <a:gd name="connsiteY119" fmla="*/ 61913 h 812136"/>
                    <a:gd name="connsiteX120" fmla="*/ 514350 w 669132"/>
                    <a:gd name="connsiteY120" fmla="*/ 64294 h 812136"/>
                    <a:gd name="connsiteX121" fmla="*/ 511969 w 669132"/>
                    <a:gd name="connsiteY121" fmla="*/ 71438 h 812136"/>
                    <a:gd name="connsiteX122" fmla="*/ 519113 w 669132"/>
                    <a:gd name="connsiteY122" fmla="*/ 85725 h 812136"/>
                    <a:gd name="connsiteX123" fmla="*/ 526257 w 669132"/>
                    <a:gd name="connsiteY123" fmla="*/ 90488 h 812136"/>
                    <a:gd name="connsiteX124" fmla="*/ 533400 w 669132"/>
                    <a:gd name="connsiteY124" fmla="*/ 97631 h 812136"/>
                    <a:gd name="connsiteX125" fmla="*/ 538163 w 669132"/>
                    <a:gd name="connsiteY125" fmla="*/ 104775 h 812136"/>
                    <a:gd name="connsiteX126" fmla="*/ 545307 w 669132"/>
                    <a:gd name="connsiteY126" fmla="*/ 107156 h 812136"/>
                    <a:gd name="connsiteX127" fmla="*/ 552450 w 669132"/>
                    <a:gd name="connsiteY127" fmla="*/ 111919 h 812136"/>
                    <a:gd name="connsiteX128" fmla="*/ 566738 w 669132"/>
                    <a:gd name="connsiteY128" fmla="*/ 109538 h 812136"/>
                    <a:gd name="connsiteX129" fmla="*/ 590550 w 669132"/>
                    <a:gd name="connsiteY129" fmla="*/ 107156 h 812136"/>
                    <a:gd name="connsiteX130" fmla="*/ 609600 w 669132"/>
                    <a:gd name="connsiteY130" fmla="*/ 109538 h 812136"/>
                    <a:gd name="connsiteX131" fmla="*/ 626269 w 669132"/>
                    <a:gd name="connsiteY131" fmla="*/ 114300 h 812136"/>
                    <a:gd name="connsiteX132" fmla="*/ 633413 w 669132"/>
                    <a:gd name="connsiteY132" fmla="*/ 119063 h 812136"/>
                    <a:gd name="connsiteX133" fmla="*/ 652463 w 669132"/>
                    <a:gd name="connsiteY13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1457 w 669132"/>
                    <a:gd name="connsiteY55" fmla="*/ 790575 h 812136"/>
                    <a:gd name="connsiteX56" fmla="*/ 209550 w 669132"/>
                    <a:gd name="connsiteY56" fmla="*/ 778669 h 812136"/>
                    <a:gd name="connsiteX57" fmla="*/ 198582 w 669132"/>
                    <a:gd name="connsiteY57" fmla="*/ 759042 h 812136"/>
                    <a:gd name="connsiteX58" fmla="*/ 16669 w 669132"/>
                    <a:gd name="connsiteY58" fmla="*/ 679872 h 812136"/>
                    <a:gd name="connsiteX59" fmla="*/ 0 w 669132"/>
                    <a:gd name="connsiteY59" fmla="*/ 539343 h 812136"/>
                    <a:gd name="connsiteX60" fmla="*/ 45244 w 669132"/>
                    <a:gd name="connsiteY60" fmla="*/ 540544 h 812136"/>
                    <a:gd name="connsiteX61" fmla="*/ 124980 w 669132"/>
                    <a:gd name="connsiteY61" fmla="*/ 659628 h 812136"/>
                    <a:gd name="connsiteX62" fmla="*/ 320675 w 669132"/>
                    <a:gd name="connsiteY62" fmla="*/ 520321 h 812136"/>
                    <a:gd name="connsiteX63" fmla="*/ 319088 w 669132"/>
                    <a:gd name="connsiteY63" fmla="*/ 469106 h 812136"/>
                    <a:gd name="connsiteX64" fmla="*/ 323850 w 669132"/>
                    <a:gd name="connsiteY64" fmla="*/ 454819 h 812136"/>
                    <a:gd name="connsiteX65" fmla="*/ 326232 w 669132"/>
                    <a:gd name="connsiteY65" fmla="*/ 447675 h 812136"/>
                    <a:gd name="connsiteX66" fmla="*/ 328613 w 669132"/>
                    <a:gd name="connsiteY66" fmla="*/ 423863 h 812136"/>
                    <a:gd name="connsiteX67" fmla="*/ 330994 w 669132"/>
                    <a:gd name="connsiteY67" fmla="*/ 416719 h 812136"/>
                    <a:gd name="connsiteX68" fmla="*/ 340519 w 669132"/>
                    <a:gd name="connsiteY68" fmla="*/ 383381 h 812136"/>
                    <a:gd name="connsiteX69" fmla="*/ 342900 w 669132"/>
                    <a:gd name="connsiteY69" fmla="*/ 347663 h 812136"/>
                    <a:gd name="connsiteX70" fmla="*/ 345282 w 669132"/>
                    <a:gd name="connsiteY70" fmla="*/ 340519 h 812136"/>
                    <a:gd name="connsiteX71" fmla="*/ 347663 w 669132"/>
                    <a:gd name="connsiteY71" fmla="*/ 323850 h 812136"/>
                    <a:gd name="connsiteX72" fmla="*/ 350044 w 669132"/>
                    <a:gd name="connsiteY72" fmla="*/ 280988 h 812136"/>
                    <a:gd name="connsiteX73" fmla="*/ 352425 w 669132"/>
                    <a:gd name="connsiteY73" fmla="*/ 261938 h 812136"/>
                    <a:gd name="connsiteX74" fmla="*/ 345282 w 669132"/>
                    <a:gd name="connsiteY74" fmla="*/ 257175 h 812136"/>
                    <a:gd name="connsiteX75" fmla="*/ 338138 w 669132"/>
                    <a:gd name="connsiteY75" fmla="*/ 259556 h 812136"/>
                    <a:gd name="connsiteX76" fmla="*/ 330994 w 669132"/>
                    <a:gd name="connsiteY76" fmla="*/ 264319 h 812136"/>
                    <a:gd name="connsiteX77" fmla="*/ 316707 w 669132"/>
                    <a:gd name="connsiteY77" fmla="*/ 269081 h 812136"/>
                    <a:gd name="connsiteX78" fmla="*/ 309563 w 669132"/>
                    <a:gd name="connsiteY78" fmla="*/ 271463 h 812136"/>
                    <a:gd name="connsiteX79" fmla="*/ 311944 w 669132"/>
                    <a:gd name="connsiteY79" fmla="*/ 264319 h 812136"/>
                    <a:gd name="connsiteX80" fmla="*/ 307182 w 669132"/>
                    <a:gd name="connsiteY80" fmla="*/ 250031 h 812136"/>
                    <a:gd name="connsiteX81" fmla="*/ 295275 w 669132"/>
                    <a:gd name="connsiteY81" fmla="*/ 228600 h 812136"/>
                    <a:gd name="connsiteX82" fmla="*/ 288132 w 669132"/>
                    <a:gd name="connsiteY82" fmla="*/ 223838 h 812136"/>
                    <a:gd name="connsiteX83" fmla="*/ 290513 w 669132"/>
                    <a:gd name="connsiteY83" fmla="*/ 216694 h 812136"/>
                    <a:gd name="connsiteX84" fmla="*/ 297657 w 669132"/>
                    <a:gd name="connsiteY84" fmla="*/ 214313 h 812136"/>
                    <a:gd name="connsiteX85" fmla="*/ 304800 w 669132"/>
                    <a:gd name="connsiteY85" fmla="*/ 209550 h 812136"/>
                    <a:gd name="connsiteX86" fmla="*/ 311944 w 669132"/>
                    <a:gd name="connsiteY86" fmla="*/ 202406 h 812136"/>
                    <a:gd name="connsiteX87" fmla="*/ 319088 w 669132"/>
                    <a:gd name="connsiteY87" fmla="*/ 200025 h 812136"/>
                    <a:gd name="connsiteX88" fmla="*/ 333375 w 669132"/>
                    <a:gd name="connsiteY88" fmla="*/ 192881 h 812136"/>
                    <a:gd name="connsiteX89" fmla="*/ 347663 w 669132"/>
                    <a:gd name="connsiteY89" fmla="*/ 190500 h 812136"/>
                    <a:gd name="connsiteX90" fmla="*/ 361950 w 669132"/>
                    <a:gd name="connsiteY90" fmla="*/ 185738 h 812136"/>
                    <a:gd name="connsiteX91" fmla="*/ 369094 w 669132"/>
                    <a:gd name="connsiteY91" fmla="*/ 180975 h 812136"/>
                    <a:gd name="connsiteX92" fmla="*/ 373857 w 669132"/>
                    <a:gd name="connsiteY92" fmla="*/ 173831 h 812136"/>
                    <a:gd name="connsiteX93" fmla="*/ 381000 w 669132"/>
                    <a:gd name="connsiteY93" fmla="*/ 171450 h 812136"/>
                    <a:gd name="connsiteX94" fmla="*/ 388144 w 669132"/>
                    <a:gd name="connsiteY94" fmla="*/ 166688 h 812136"/>
                    <a:gd name="connsiteX95" fmla="*/ 390525 w 669132"/>
                    <a:gd name="connsiteY95" fmla="*/ 159544 h 812136"/>
                    <a:gd name="connsiteX96" fmla="*/ 395288 w 669132"/>
                    <a:gd name="connsiteY96" fmla="*/ 152400 h 812136"/>
                    <a:gd name="connsiteX97" fmla="*/ 404813 w 669132"/>
                    <a:gd name="connsiteY97" fmla="*/ 130969 h 812136"/>
                    <a:gd name="connsiteX98" fmla="*/ 407194 w 669132"/>
                    <a:gd name="connsiteY98" fmla="*/ 111919 h 812136"/>
                    <a:gd name="connsiteX99" fmla="*/ 392907 w 669132"/>
                    <a:gd name="connsiteY99" fmla="*/ 107156 h 812136"/>
                    <a:gd name="connsiteX100" fmla="*/ 378619 w 669132"/>
                    <a:gd name="connsiteY100" fmla="*/ 102394 h 812136"/>
                    <a:gd name="connsiteX101" fmla="*/ 369094 w 669132"/>
                    <a:gd name="connsiteY101" fmla="*/ 100013 h 812136"/>
                    <a:gd name="connsiteX102" fmla="*/ 366713 w 669132"/>
                    <a:gd name="connsiteY102" fmla="*/ 92869 h 812136"/>
                    <a:gd name="connsiteX103" fmla="*/ 357188 w 669132"/>
                    <a:gd name="connsiteY103" fmla="*/ 83344 h 812136"/>
                    <a:gd name="connsiteX104" fmla="*/ 371475 w 669132"/>
                    <a:gd name="connsiteY104" fmla="*/ 78581 h 812136"/>
                    <a:gd name="connsiteX105" fmla="*/ 388144 w 669132"/>
                    <a:gd name="connsiteY105" fmla="*/ 71438 h 812136"/>
                    <a:gd name="connsiteX106" fmla="*/ 404813 w 669132"/>
                    <a:gd name="connsiteY106" fmla="*/ 54769 h 812136"/>
                    <a:gd name="connsiteX107" fmla="*/ 414338 w 669132"/>
                    <a:gd name="connsiteY107" fmla="*/ 40481 h 812136"/>
                    <a:gd name="connsiteX108" fmla="*/ 419100 w 669132"/>
                    <a:gd name="connsiteY108" fmla="*/ 33338 h 812136"/>
                    <a:gd name="connsiteX109" fmla="*/ 426244 w 669132"/>
                    <a:gd name="connsiteY109" fmla="*/ 30956 h 812136"/>
                    <a:gd name="connsiteX110" fmla="*/ 431007 w 669132"/>
                    <a:gd name="connsiteY110" fmla="*/ 23813 h 812136"/>
                    <a:gd name="connsiteX111" fmla="*/ 445294 w 669132"/>
                    <a:gd name="connsiteY111" fmla="*/ 14288 h 812136"/>
                    <a:gd name="connsiteX112" fmla="*/ 461963 w 669132"/>
                    <a:gd name="connsiteY112" fmla="*/ 7144 h 812136"/>
                    <a:gd name="connsiteX113" fmla="*/ 471488 w 669132"/>
                    <a:gd name="connsiteY113" fmla="*/ 0 h 812136"/>
                    <a:gd name="connsiteX114" fmla="*/ 490538 w 669132"/>
                    <a:gd name="connsiteY114" fmla="*/ 11906 h 812136"/>
                    <a:gd name="connsiteX115" fmla="*/ 504825 w 669132"/>
                    <a:gd name="connsiteY115" fmla="*/ 21431 h 812136"/>
                    <a:gd name="connsiteX116" fmla="*/ 516732 w 669132"/>
                    <a:gd name="connsiteY116" fmla="*/ 33338 h 812136"/>
                    <a:gd name="connsiteX117" fmla="*/ 528638 w 669132"/>
                    <a:gd name="connsiteY117" fmla="*/ 45244 h 812136"/>
                    <a:gd name="connsiteX118" fmla="*/ 521494 w 669132"/>
                    <a:gd name="connsiteY118" fmla="*/ 61913 h 812136"/>
                    <a:gd name="connsiteX119" fmla="*/ 514350 w 669132"/>
                    <a:gd name="connsiteY119" fmla="*/ 64294 h 812136"/>
                    <a:gd name="connsiteX120" fmla="*/ 511969 w 669132"/>
                    <a:gd name="connsiteY120" fmla="*/ 71438 h 812136"/>
                    <a:gd name="connsiteX121" fmla="*/ 519113 w 669132"/>
                    <a:gd name="connsiteY121" fmla="*/ 85725 h 812136"/>
                    <a:gd name="connsiteX122" fmla="*/ 526257 w 669132"/>
                    <a:gd name="connsiteY122" fmla="*/ 90488 h 812136"/>
                    <a:gd name="connsiteX123" fmla="*/ 533400 w 669132"/>
                    <a:gd name="connsiteY123" fmla="*/ 97631 h 812136"/>
                    <a:gd name="connsiteX124" fmla="*/ 538163 w 669132"/>
                    <a:gd name="connsiteY124" fmla="*/ 104775 h 812136"/>
                    <a:gd name="connsiteX125" fmla="*/ 545307 w 669132"/>
                    <a:gd name="connsiteY125" fmla="*/ 107156 h 812136"/>
                    <a:gd name="connsiteX126" fmla="*/ 552450 w 669132"/>
                    <a:gd name="connsiteY126" fmla="*/ 111919 h 812136"/>
                    <a:gd name="connsiteX127" fmla="*/ 566738 w 669132"/>
                    <a:gd name="connsiteY127" fmla="*/ 109538 h 812136"/>
                    <a:gd name="connsiteX128" fmla="*/ 590550 w 669132"/>
                    <a:gd name="connsiteY128" fmla="*/ 107156 h 812136"/>
                    <a:gd name="connsiteX129" fmla="*/ 609600 w 669132"/>
                    <a:gd name="connsiteY129" fmla="*/ 109538 h 812136"/>
                    <a:gd name="connsiteX130" fmla="*/ 626269 w 669132"/>
                    <a:gd name="connsiteY130" fmla="*/ 114300 h 812136"/>
                    <a:gd name="connsiteX131" fmla="*/ 633413 w 669132"/>
                    <a:gd name="connsiteY131" fmla="*/ 119063 h 812136"/>
                    <a:gd name="connsiteX132" fmla="*/ 652463 w 669132"/>
                    <a:gd name="connsiteY13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3850 w 669132"/>
                    <a:gd name="connsiteY61" fmla="*/ 454819 h 812136"/>
                    <a:gd name="connsiteX62" fmla="*/ 326232 w 669132"/>
                    <a:gd name="connsiteY62" fmla="*/ 447675 h 812136"/>
                    <a:gd name="connsiteX63" fmla="*/ 328613 w 669132"/>
                    <a:gd name="connsiteY63" fmla="*/ 423863 h 812136"/>
                    <a:gd name="connsiteX64" fmla="*/ 330994 w 669132"/>
                    <a:gd name="connsiteY64" fmla="*/ 416719 h 812136"/>
                    <a:gd name="connsiteX65" fmla="*/ 340519 w 669132"/>
                    <a:gd name="connsiteY65" fmla="*/ 383381 h 812136"/>
                    <a:gd name="connsiteX66" fmla="*/ 342900 w 669132"/>
                    <a:gd name="connsiteY66" fmla="*/ 347663 h 812136"/>
                    <a:gd name="connsiteX67" fmla="*/ 345282 w 669132"/>
                    <a:gd name="connsiteY67" fmla="*/ 340519 h 812136"/>
                    <a:gd name="connsiteX68" fmla="*/ 347663 w 669132"/>
                    <a:gd name="connsiteY68" fmla="*/ 323850 h 812136"/>
                    <a:gd name="connsiteX69" fmla="*/ 350044 w 669132"/>
                    <a:gd name="connsiteY69" fmla="*/ 280988 h 812136"/>
                    <a:gd name="connsiteX70" fmla="*/ 352425 w 669132"/>
                    <a:gd name="connsiteY70" fmla="*/ 261938 h 812136"/>
                    <a:gd name="connsiteX71" fmla="*/ 345282 w 669132"/>
                    <a:gd name="connsiteY71" fmla="*/ 257175 h 812136"/>
                    <a:gd name="connsiteX72" fmla="*/ 338138 w 669132"/>
                    <a:gd name="connsiteY72" fmla="*/ 259556 h 812136"/>
                    <a:gd name="connsiteX73" fmla="*/ 330994 w 669132"/>
                    <a:gd name="connsiteY73" fmla="*/ 264319 h 812136"/>
                    <a:gd name="connsiteX74" fmla="*/ 316707 w 669132"/>
                    <a:gd name="connsiteY74" fmla="*/ 269081 h 812136"/>
                    <a:gd name="connsiteX75" fmla="*/ 309563 w 669132"/>
                    <a:gd name="connsiteY75" fmla="*/ 271463 h 812136"/>
                    <a:gd name="connsiteX76" fmla="*/ 311944 w 669132"/>
                    <a:gd name="connsiteY76" fmla="*/ 264319 h 812136"/>
                    <a:gd name="connsiteX77" fmla="*/ 307182 w 669132"/>
                    <a:gd name="connsiteY77" fmla="*/ 250031 h 812136"/>
                    <a:gd name="connsiteX78" fmla="*/ 295275 w 669132"/>
                    <a:gd name="connsiteY78" fmla="*/ 228600 h 812136"/>
                    <a:gd name="connsiteX79" fmla="*/ 288132 w 669132"/>
                    <a:gd name="connsiteY79" fmla="*/ 223838 h 812136"/>
                    <a:gd name="connsiteX80" fmla="*/ 290513 w 669132"/>
                    <a:gd name="connsiteY80" fmla="*/ 216694 h 812136"/>
                    <a:gd name="connsiteX81" fmla="*/ 297657 w 669132"/>
                    <a:gd name="connsiteY81" fmla="*/ 214313 h 812136"/>
                    <a:gd name="connsiteX82" fmla="*/ 304800 w 669132"/>
                    <a:gd name="connsiteY82" fmla="*/ 209550 h 812136"/>
                    <a:gd name="connsiteX83" fmla="*/ 311944 w 669132"/>
                    <a:gd name="connsiteY83" fmla="*/ 202406 h 812136"/>
                    <a:gd name="connsiteX84" fmla="*/ 319088 w 669132"/>
                    <a:gd name="connsiteY84" fmla="*/ 200025 h 812136"/>
                    <a:gd name="connsiteX85" fmla="*/ 333375 w 669132"/>
                    <a:gd name="connsiteY85" fmla="*/ 192881 h 812136"/>
                    <a:gd name="connsiteX86" fmla="*/ 347663 w 669132"/>
                    <a:gd name="connsiteY86" fmla="*/ 190500 h 812136"/>
                    <a:gd name="connsiteX87" fmla="*/ 361950 w 669132"/>
                    <a:gd name="connsiteY87" fmla="*/ 185738 h 812136"/>
                    <a:gd name="connsiteX88" fmla="*/ 369094 w 669132"/>
                    <a:gd name="connsiteY88" fmla="*/ 180975 h 812136"/>
                    <a:gd name="connsiteX89" fmla="*/ 373857 w 669132"/>
                    <a:gd name="connsiteY89" fmla="*/ 173831 h 812136"/>
                    <a:gd name="connsiteX90" fmla="*/ 381000 w 669132"/>
                    <a:gd name="connsiteY90" fmla="*/ 171450 h 812136"/>
                    <a:gd name="connsiteX91" fmla="*/ 388144 w 669132"/>
                    <a:gd name="connsiteY91" fmla="*/ 166688 h 812136"/>
                    <a:gd name="connsiteX92" fmla="*/ 390525 w 669132"/>
                    <a:gd name="connsiteY92" fmla="*/ 159544 h 812136"/>
                    <a:gd name="connsiteX93" fmla="*/ 395288 w 669132"/>
                    <a:gd name="connsiteY93" fmla="*/ 152400 h 812136"/>
                    <a:gd name="connsiteX94" fmla="*/ 404813 w 669132"/>
                    <a:gd name="connsiteY94" fmla="*/ 130969 h 812136"/>
                    <a:gd name="connsiteX95" fmla="*/ 407194 w 669132"/>
                    <a:gd name="connsiteY95" fmla="*/ 111919 h 812136"/>
                    <a:gd name="connsiteX96" fmla="*/ 392907 w 669132"/>
                    <a:gd name="connsiteY96" fmla="*/ 107156 h 812136"/>
                    <a:gd name="connsiteX97" fmla="*/ 378619 w 669132"/>
                    <a:gd name="connsiteY97" fmla="*/ 102394 h 812136"/>
                    <a:gd name="connsiteX98" fmla="*/ 369094 w 669132"/>
                    <a:gd name="connsiteY98" fmla="*/ 100013 h 812136"/>
                    <a:gd name="connsiteX99" fmla="*/ 366713 w 669132"/>
                    <a:gd name="connsiteY99" fmla="*/ 92869 h 812136"/>
                    <a:gd name="connsiteX100" fmla="*/ 357188 w 669132"/>
                    <a:gd name="connsiteY100" fmla="*/ 83344 h 812136"/>
                    <a:gd name="connsiteX101" fmla="*/ 371475 w 669132"/>
                    <a:gd name="connsiteY101" fmla="*/ 78581 h 812136"/>
                    <a:gd name="connsiteX102" fmla="*/ 388144 w 669132"/>
                    <a:gd name="connsiteY102" fmla="*/ 71438 h 812136"/>
                    <a:gd name="connsiteX103" fmla="*/ 404813 w 669132"/>
                    <a:gd name="connsiteY103" fmla="*/ 54769 h 812136"/>
                    <a:gd name="connsiteX104" fmla="*/ 414338 w 669132"/>
                    <a:gd name="connsiteY104" fmla="*/ 40481 h 812136"/>
                    <a:gd name="connsiteX105" fmla="*/ 419100 w 669132"/>
                    <a:gd name="connsiteY105" fmla="*/ 33338 h 812136"/>
                    <a:gd name="connsiteX106" fmla="*/ 426244 w 669132"/>
                    <a:gd name="connsiteY106" fmla="*/ 30956 h 812136"/>
                    <a:gd name="connsiteX107" fmla="*/ 431007 w 669132"/>
                    <a:gd name="connsiteY107" fmla="*/ 23813 h 812136"/>
                    <a:gd name="connsiteX108" fmla="*/ 445294 w 669132"/>
                    <a:gd name="connsiteY108" fmla="*/ 14288 h 812136"/>
                    <a:gd name="connsiteX109" fmla="*/ 461963 w 669132"/>
                    <a:gd name="connsiteY109" fmla="*/ 7144 h 812136"/>
                    <a:gd name="connsiteX110" fmla="*/ 471488 w 669132"/>
                    <a:gd name="connsiteY110" fmla="*/ 0 h 812136"/>
                    <a:gd name="connsiteX111" fmla="*/ 490538 w 669132"/>
                    <a:gd name="connsiteY111" fmla="*/ 11906 h 812136"/>
                    <a:gd name="connsiteX112" fmla="*/ 504825 w 669132"/>
                    <a:gd name="connsiteY112" fmla="*/ 21431 h 812136"/>
                    <a:gd name="connsiteX113" fmla="*/ 516732 w 669132"/>
                    <a:gd name="connsiteY113" fmla="*/ 33338 h 812136"/>
                    <a:gd name="connsiteX114" fmla="*/ 528638 w 669132"/>
                    <a:gd name="connsiteY114" fmla="*/ 45244 h 812136"/>
                    <a:gd name="connsiteX115" fmla="*/ 521494 w 669132"/>
                    <a:gd name="connsiteY115" fmla="*/ 61913 h 812136"/>
                    <a:gd name="connsiteX116" fmla="*/ 514350 w 669132"/>
                    <a:gd name="connsiteY116" fmla="*/ 64294 h 812136"/>
                    <a:gd name="connsiteX117" fmla="*/ 511969 w 669132"/>
                    <a:gd name="connsiteY117" fmla="*/ 71438 h 812136"/>
                    <a:gd name="connsiteX118" fmla="*/ 519113 w 669132"/>
                    <a:gd name="connsiteY118" fmla="*/ 85725 h 812136"/>
                    <a:gd name="connsiteX119" fmla="*/ 526257 w 669132"/>
                    <a:gd name="connsiteY119" fmla="*/ 90488 h 812136"/>
                    <a:gd name="connsiteX120" fmla="*/ 533400 w 669132"/>
                    <a:gd name="connsiteY120" fmla="*/ 97631 h 812136"/>
                    <a:gd name="connsiteX121" fmla="*/ 538163 w 669132"/>
                    <a:gd name="connsiteY121" fmla="*/ 104775 h 812136"/>
                    <a:gd name="connsiteX122" fmla="*/ 545307 w 669132"/>
                    <a:gd name="connsiteY122" fmla="*/ 107156 h 812136"/>
                    <a:gd name="connsiteX123" fmla="*/ 552450 w 669132"/>
                    <a:gd name="connsiteY123" fmla="*/ 111919 h 812136"/>
                    <a:gd name="connsiteX124" fmla="*/ 566738 w 669132"/>
                    <a:gd name="connsiteY124" fmla="*/ 109538 h 812136"/>
                    <a:gd name="connsiteX125" fmla="*/ 590550 w 669132"/>
                    <a:gd name="connsiteY125" fmla="*/ 107156 h 812136"/>
                    <a:gd name="connsiteX126" fmla="*/ 609600 w 669132"/>
                    <a:gd name="connsiteY126" fmla="*/ 109538 h 812136"/>
                    <a:gd name="connsiteX127" fmla="*/ 626269 w 669132"/>
                    <a:gd name="connsiteY127" fmla="*/ 114300 h 812136"/>
                    <a:gd name="connsiteX128" fmla="*/ 633413 w 669132"/>
                    <a:gd name="connsiteY128" fmla="*/ 119063 h 812136"/>
                    <a:gd name="connsiteX129" fmla="*/ 652463 w 669132"/>
                    <a:gd name="connsiteY12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6232 w 669132"/>
                    <a:gd name="connsiteY61" fmla="*/ 447675 h 812136"/>
                    <a:gd name="connsiteX62" fmla="*/ 328613 w 669132"/>
                    <a:gd name="connsiteY62" fmla="*/ 423863 h 812136"/>
                    <a:gd name="connsiteX63" fmla="*/ 330994 w 669132"/>
                    <a:gd name="connsiteY63" fmla="*/ 416719 h 812136"/>
                    <a:gd name="connsiteX64" fmla="*/ 340519 w 669132"/>
                    <a:gd name="connsiteY64" fmla="*/ 383381 h 812136"/>
                    <a:gd name="connsiteX65" fmla="*/ 342900 w 669132"/>
                    <a:gd name="connsiteY65" fmla="*/ 347663 h 812136"/>
                    <a:gd name="connsiteX66" fmla="*/ 345282 w 669132"/>
                    <a:gd name="connsiteY66" fmla="*/ 340519 h 812136"/>
                    <a:gd name="connsiteX67" fmla="*/ 347663 w 669132"/>
                    <a:gd name="connsiteY67" fmla="*/ 323850 h 812136"/>
                    <a:gd name="connsiteX68" fmla="*/ 350044 w 669132"/>
                    <a:gd name="connsiteY68" fmla="*/ 280988 h 812136"/>
                    <a:gd name="connsiteX69" fmla="*/ 352425 w 669132"/>
                    <a:gd name="connsiteY69" fmla="*/ 261938 h 812136"/>
                    <a:gd name="connsiteX70" fmla="*/ 345282 w 669132"/>
                    <a:gd name="connsiteY70" fmla="*/ 257175 h 812136"/>
                    <a:gd name="connsiteX71" fmla="*/ 338138 w 669132"/>
                    <a:gd name="connsiteY71" fmla="*/ 259556 h 812136"/>
                    <a:gd name="connsiteX72" fmla="*/ 330994 w 669132"/>
                    <a:gd name="connsiteY72" fmla="*/ 264319 h 812136"/>
                    <a:gd name="connsiteX73" fmla="*/ 316707 w 669132"/>
                    <a:gd name="connsiteY73" fmla="*/ 269081 h 812136"/>
                    <a:gd name="connsiteX74" fmla="*/ 309563 w 669132"/>
                    <a:gd name="connsiteY74" fmla="*/ 271463 h 812136"/>
                    <a:gd name="connsiteX75" fmla="*/ 311944 w 669132"/>
                    <a:gd name="connsiteY75" fmla="*/ 264319 h 812136"/>
                    <a:gd name="connsiteX76" fmla="*/ 307182 w 669132"/>
                    <a:gd name="connsiteY76" fmla="*/ 250031 h 812136"/>
                    <a:gd name="connsiteX77" fmla="*/ 295275 w 669132"/>
                    <a:gd name="connsiteY77" fmla="*/ 228600 h 812136"/>
                    <a:gd name="connsiteX78" fmla="*/ 288132 w 669132"/>
                    <a:gd name="connsiteY78" fmla="*/ 223838 h 812136"/>
                    <a:gd name="connsiteX79" fmla="*/ 290513 w 669132"/>
                    <a:gd name="connsiteY79" fmla="*/ 216694 h 812136"/>
                    <a:gd name="connsiteX80" fmla="*/ 297657 w 669132"/>
                    <a:gd name="connsiteY80" fmla="*/ 214313 h 812136"/>
                    <a:gd name="connsiteX81" fmla="*/ 304800 w 669132"/>
                    <a:gd name="connsiteY81" fmla="*/ 209550 h 812136"/>
                    <a:gd name="connsiteX82" fmla="*/ 311944 w 669132"/>
                    <a:gd name="connsiteY82" fmla="*/ 202406 h 812136"/>
                    <a:gd name="connsiteX83" fmla="*/ 319088 w 669132"/>
                    <a:gd name="connsiteY83" fmla="*/ 200025 h 812136"/>
                    <a:gd name="connsiteX84" fmla="*/ 333375 w 669132"/>
                    <a:gd name="connsiteY84" fmla="*/ 192881 h 812136"/>
                    <a:gd name="connsiteX85" fmla="*/ 347663 w 669132"/>
                    <a:gd name="connsiteY85" fmla="*/ 190500 h 812136"/>
                    <a:gd name="connsiteX86" fmla="*/ 361950 w 669132"/>
                    <a:gd name="connsiteY86" fmla="*/ 185738 h 812136"/>
                    <a:gd name="connsiteX87" fmla="*/ 369094 w 669132"/>
                    <a:gd name="connsiteY87" fmla="*/ 180975 h 812136"/>
                    <a:gd name="connsiteX88" fmla="*/ 373857 w 669132"/>
                    <a:gd name="connsiteY88" fmla="*/ 173831 h 812136"/>
                    <a:gd name="connsiteX89" fmla="*/ 381000 w 669132"/>
                    <a:gd name="connsiteY89" fmla="*/ 171450 h 812136"/>
                    <a:gd name="connsiteX90" fmla="*/ 388144 w 669132"/>
                    <a:gd name="connsiteY90" fmla="*/ 166688 h 812136"/>
                    <a:gd name="connsiteX91" fmla="*/ 390525 w 669132"/>
                    <a:gd name="connsiteY91" fmla="*/ 159544 h 812136"/>
                    <a:gd name="connsiteX92" fmla="*/ 395288 w 669132"/>
                    <a:gd name="connsiteY92" fmla="*/ 152400 h 812136"/>
                    <a:gd name="connsiteX93" fmla="*/ 404813 w 669132"/>
                    <a:gd name="connsiteY93" fmla="*/ 130969 h 812136"/>
                    <a:gd name="connsiteX94" fmla="*/ 407194 w 669132"/>
                    <a:gd name="connsiteY94" fmla="*/ 111919 h 812136"/>
                    <a:gd name="connsiteX95" fmla="*/ 392907 w 669132"/>
                    <a:gd name="connsiteY95" fmla="*/ 107156 h 812136"/>
                    <a:gd name="connsiteX96" fmla="*/ 378619 w 669132"/>
                    <a:gd name="connsiteY96" fmla="*/ 102394 h 812136"/>
                    <a:gd name="connsiteX97" fmla="*/ 369094 w 669132"/>
                    <a:gd name="connsiteY97" fmla="*/ 100013 h 812136"/>
                    <a:gd name="connsiteX98" fmla="*/ 366713 w 669132"/>
                    <a:gd name="connsiteY98" fmla="*/ 92869 h 812136"/>
                    <a:gd name="connsiteX99" fmla="*/ 357188 w 669132"/>
                    <a:gd name="connsiteY99" fmla="*/ 83344 h 812136"/>
                    <a:gd name="connsiteX100" fmla="*/ 371475 w 669132"/>
                    <a:gd name="connsiteY100" fmla="*/ 78581 h 812136"/>
                    <a:gd name="connsiteX101" fmla="*/ 388144 w 669132"/>
                    <a:gd name="connsiteY101" fmla="*/ 71438 h 812136"/>
                    <a:gd name="connsiteX102" fmla="*/ 404813 w 669132"/>
                    <a:gd name="connsiteY102" fmla="*/ 54769 h 812136"/>
                    <a:gd name="connsiteX103" fmla="*/ 414338 w 669132"/>
                    <a:gd name="connsiteY103" fmla="*/ 40481 h 812136"/>
                    <a:gd name="connsiteX104" fmla="*/ 419100 w 669132"/>
                    <a:gd name="connsiteY104" fmla="*/ 33338 h 812136"/>
                    <a:gd name="connsiteX105" fmla="*/ 426244 w 669132"/>
                    <a:gd name="connsiteY105" fmla="*/ 30956 h 812136"/>
                    <a:gd name="connsiteX106" fmla="*/ 431007 w 669132"/>
                    <a:gd name="connsiteY106" fmla="*/ 23813 h 812136"/>
                    <a:gd name="connsiteX107" fmla="*/ 445294 w 669132"/>
                    <a:gd name="connsiteY107" fmla="*/ 14288 h 812136"/>
                    <a:gd name="connsiteX108" fmla="*/ 461963 w 669132"/>
                    <a:gd name="connsiteY108" fmla="*/ 7144 h 812136"/>
                    <a:gd name="connsiteX109" fmla="*/ 471488 w 669132"/>
                    <a:gd name="connsiteY109" fmla="*/ 0 h 812136"/>
                    <a:gd name="connsiteX110" fmla="*/ 490538 w 669132"/>
                    <a:gd name="connsiteY110" fmla="*/ 11906 h 812136"/>
                    <a:gd name="connsiteX111" fmla="*/ 504825 w 669132"/>
                    <a:gd name="connsiteY111" fmla="*/ 21431 h 812136"/>
                    <a:gd name="connsiteX112" fmla="*/ 516732 w 669132"/>
                    <a:gd name="connsiteY112" fmla="*/ 33338 h 812136"/>
                    <a:gd name="connsiteX113" fmla="*/ 528638 w 669132"/>
                    <a:gd name="connsiteY113" fmla="*/ 45244 h 812136"/>
                    <a:gd name="connsiteX114" fmla="*/ 521494 w 669132"/>
                    <a:gd name="connsiteY114" fmla="*/ 61913 h 812136"/>
                    <a:gd name="connsiteX115" fmla="*/ 514350 w 669132"/>
                    <a:gd name="connsiteY115" fmla="*/ 64294 h 812136"/>
                    <a:gd name="connsiteX116" fmla="*/ 511969 w 669132"/>
                    <a:gd name="connsiteY116" fmla="*/ 71438 h 812136"/>
                    <a:gd name="connsiteX117" fmla="*/ 519113 w 669132"/>
                    <a:gd name="connsiteY117" fmla="*/ 85725 h 812136"/>
                    <a:gd name="connsiteX118" fmla="*/ 526257 w 669132"/>
                    <a:gd name="connsiteY118" fmla="*/ 90488 h 812136"/>
                    <a:gd name="connsiteX119" fmla="*/ 533400 w 669132"/>
                    <a:gd name="connsiteY119" fmla="*/ 97631 h 812136"/>
                    <a:gd name="connsiteX120" fmla="*/ 538163 w 669132"/>
                    <a:gd name="connsiteY120" fmla="*/ 104775 h 812136"/>
                    <a:gd name="connsiteX121" fmla="*/ 545307 w 669132"/>
                    <a:gd name="connsiteY121" fmla="*/ 107156 h 812136"/>
                    <a:gd name="connsiteX122" fmla="*/ 552450 w 669132"/>
                    <a:gd name="connsiteY122" fmla="*/ 111919 h 812136"/>
                    <a:gd name="connsiteX123" fmla="*/ 566738 w 669132"/>
                    <a:gd name="connsiteY123" fmla="*/ 109538 h 812136"/>
                    <a:gd name="connsiteX124" fmla="*/ 590550 w 669132"/>
                    <a:gd name="connsiteY124" fmla="*/ 107156 h 812136"/>
                    <a:gd name="connsiteX125" fmla="*/ 609600 w 669132"/>
                    <a:gd name="connsiteY125" fmla="*/ 109538 h 812136"/>
                    <a:gd name="connsiteX126" fmla="*/ 626269 w 669132"/>
                    <a:gd name="connsiteY126" fmla="*/ 114300 h 812136"/>
                    <a:gd name="connsiteX127" fmla="*/ 633413 w 669132"/>
                    <a:gd name="connsiteY127" fmla="*/ 119063 h 812136"/>
                    <a:gd name="connsiteX128" fmla="*/ 652463 w 669132"/>
                    <a:gd name="connsiteY12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2900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7663 w 669132"/>
                    <a:gd name="connsiteY63" fmla="*/ 323850 h 812136"/>
                    <a:gd name="connsiteX64" fmla="*/ 350044 w 669132"/>
                    <a:gd name="connsiteY64" fmla="*/ 280988 h 812136"/>
                    <a:gd name="connsiteX65" fmla="*/ 352425 w 669132"/>
                    <a:gd name="connsiteY65" fmla="*/ 261938 h 812136"/>
                    <a:gd name="connsiteX66" fmla="*/ 345282 w 669132"/>
                    <a:gd name="connsiteY66" fmla="*/ 257175 h 812136"/>
                    <a:gd name="connsiteX67" fmla="*/ 338138 w 669132"/>
                    <a:gd name="connsiteY67" fmla="*/ 259556 h 812136"/>
                    <a:gd name="connsiteX68" fmla="*/ 330994 w 669132"/>
                    <a:gd name="connsiteY68" fmla="*/ 264319 h 812136"/>
                    <a:gd name="connsiteX69" fmla="*/ 316707 w 669132"/>
                    <a:gd name="connsiteY69" fmla="*/ 269081 h 812136"/>
                    <a:gd name="connsiteX70" fmla="*/ 309563 w 669132"/>
                    <a:gd name="connsiteY70" fmla="*/ 271463 h 812136"/>
                    <a:gd name="connsiteX71" fmla="*/ 311944 w 669132"/>
                    <a:gd name="connsiteY71" fmla="*/ 264319 h 812136"/>
                    <a:gd name="connsiteX72" fmla="*/ 307182 w 669132"/>
                    <a:gd name="connsiteY72" fmla="*/ 250031 h 812136"/>
                    <a:gd name="connsiteX73" fmla="*/ 295275 w 669132"/>
                    <a:gd name="connsiteY73" fmla="*/ 228600 h 812136"/>
                    <a:gd name="connsiteX74" fmla="*/ 288132 w 669132"/>
                    <a:gd name="connsiteY74" fmla="*/ 223838 h 812136"/>
                    <a:gd name="connsiteX75" fmla="*/ 290513 w 669132"/>
                    <a:gd name="connsiteY75" fmla="*/ 216694 h 812136"/>
                    <a:gd name="connsiteX76" fmla="*/ 297657 w 669132"/>
                    <a:gd name="connsiteY76" fmla="*/ 214313 h 812136"/>
                    <a:gd name="connsiteX77" fmla="*/ 304800 w 669132"/>
                    <a:gd name="connsiteY77" fmla="*/ 209550 h 812136"/>
                    <a:gd name="connsiteX78" fmla="*/ 311944 w 669132"/>
                    <a:gd name="connsiteY78" fmla="*/ 202406 h 812136"/>
                    <a:gd name="connsiteX79" fmla="*/ 319088 w 669132"/>
                    <a:gd name="connsiteY79" fmla="*/ 200025 h 812136"/>
                    <a:gd name="connsiteX80" fmla="*/ 333375 w 669132"/>
                    <a:gd name="connsiteY80" fmla="*/ 192881 h 812136"/>
                    <a:gd name="connsiteX81" fmla="*/ 347663 w 669132"/>
                    <a:gd name="connsiteY81" fmla="*/ 190500 h 812136"/>
                    <a:gd name="connsiteX82" fmla="*/ 361950 w 669132"/>
                    <a:gd name="connsiteY82" fmla="*/ 185738 h 812136"/>
                    <a:gd name="connsiteX83" fmla="*/ 369094 w 669132"/>
                    <a:gd name="connsiteY83" fmla="*/ 180975 h 812136"/>
                    <a:gd name="connsiteX84" fmla="*/ 373857 w 669132"/>
                    <a:gd name="connsiteY84" fmla="*/ 173831 h 812136"/>
                    <a:gd name="connsiteX85" fmla="*/ 381000 w 669132"/>
                    <a:gd name="connsiteY85" fmla="*/ 171450 h 812136"/>
                    <a:gd name="connsiteX86" fmla="*/ 388144 w 669132"/>
                    <a:gd name="connsiteY86" fmla="*/ 166688 h 812136"/>
                    <a:gd name="connsiteX87" fmla="*/ 390525 w 669132"/>
                    <a:gd name="connsiteY87" fmla="*/ 159544 h 812136"/>
                    <a:gd name="connsiteX88" fmla="*/ 395288 w 669132"/>
                    <a:gd name="connsiteY88" fmla="*/ 152400 h 812136"/>
                    <a:gd name="connsiteX89" fmla="*/ 404813 w 669132"/>
                    <a:gd name="connsiteY89" fmla="*/ 130969 h 812136"/>
                    <a:gd name="connsiteX90" fmla="*/ 407194 w 669132"/>
                    <a:gd name="connsiteY90" fmla="*/ 111919 h 812136"/>
                    <a:gd name="connsiteX91" fmla="*/ 392907 w 669132"/>
                    <a:gd name="connsiteY91" fmla="*/ 107156 h 812136"/>
                    <a:gd name="connsiteX92" fmla="*/ 378619 w 669132"/>
                    <a:gd name="connsiteY92" fmla="*/ 102394 h 812136"/>
                    <a:gd name="connsiteX93" fmla="*/ 369094 w 669132"/>
                    <a:gd name="connsiteY93" fmla="*/ 100013 h 812136"/>
                    <a:gd name="connsiteX94" fmla="*/ 366713 w 669132"/>
                    <a:gd name="connsiteY94" fmla="*/ 92869 h 812136"/>
                    <a:gd name="connsiteX95" fmla="*/ 357188 w 669132"/>
                    <a:gd name="connsiteY95" fmla="*/ 83344 h 812136"/>
                    <a:gd name="connsiteX96" fmla="*/ 371475 w 669132"/>
                    <a:gd name="connsiteY96" fmla="*/ 78581 h 812136"/>
                    <a:gd name="connsiteX97" fmla="*/ 388144 w 669132"/>
                    <a:gd name="connsiteY97" fmla="*/ 71438 h 812136"/>
                    <a:gd name="connsiteX98" fmla="*/ 404813 w 669132"/>
                    <a:gd name="connsiteY98" fmla="*/ 54769 h 812136"/>
                    <a:gd name="connsiteX99" fmla="*/ 414338 w 669132"/>
                    <a:gd name="connsiteY99" fmla="*/ 40481 h 812136"/>
                    <a:gd name="connsiteX100" fmla="*/ 419100 w 669132"/>
                    <a:gd name="connsiteY100" fmla="*/ 33338 h 812136"/>
                    <a:gd name="connsiteX101" fmla="*/ 426244 w 669132"/>
                    <a:gd name="connsiteY101" fmla="*/ 30956 h 812136"/>
                    <a:gd name="connsiteX102" fmla="*/ 431007 w 669132"/>
                    <a:gd name="connsiteY102" fmla="*/ 23813 h 812136"/>
                    <a:gd name="connsiteX103" fmla="*/ 445294 w 669132"/>
                    <a:gd name="connsiteY103" fmla="*/ 14288 h 812136"/>
                    <a:gd name="connsiteX104" fmla="*/ 461963 w 669132"/>
                    <a:gd name="connsiteY104" fmla="*/ 7144 h 812136"/>
                    <a:gd name="connsiteX105" fmla="*/ 471488 w 669132"/>
                    <a:gd name="connsiteY105" fmla="*/ 0 h 812136"/>
                    <a:gd name="connsiteX106" fmla="*/ 490538 w 669132"/>
                    <a:gd name="connsiteY106" fmla="*/ 11906 h 812136"/>
                    <a:gd name="connsiteX107" fmla="*/ 504825 w 669132"/>
                    <a:gd name="connsiteY107" fmla="*/ 21431 h 812136"/>
                    <a:gd name="connsiteX108" fmla="*/ 516732 w 669132"/>
                    <a:gd name="connsiteY108" fmla="*/ 33338 h 812136"/>
                    <a:gd name="connsiteX109" fmla="*/ 528638 w 669132"/>
                    <a:gd name="connsiteY109" fmla="*/ 45244 h 812136"/>
                    <a:gd name="connsiteX110" fmla="*/ 521494 w 669132"/>
                    <a:gd name="connsiteY110" fmla="*/ 61913 h 812136"/>
                    <a:gd name="connsiteX111" fmla="*/ 514350 w 669132"/>
                    <a:gd name="connsiteY111" fmla="*/ 64294 h 812136"/>
                    <a:gd name="connsiteX112" fmla="*/ 511969 w 669132"/>
                    <a:gd name="connsiteY112" fmla="*/ 71438 h 812136"/>
                    <a:gd name="connsiteX113" fmla="*/ 519113 w 669132"/>
                    <a:gd name="connsiteY113" fmla="*/ 85725 h 812136"/>
                    <a:gd name="connsiteX114" fmla="*/ 526257 w 669132"/>
                    <a:gd name="connsiteY114" fmla="*/ 90488 h 812136"/>
                    <a:gd name="connsiteX115" fmla="*/ 533400 w 669132"/>
                    <a:gd name="connsiteY115" fmla="*/ 97631 h 812136"/>
                    <a:gd name="connsiteX116" fmla="*/ 538163 w 669132"/>
                    <a:gd name="connsiteY116" fmla="*/ 104775 h 812136"/>
                    <a:gd name="connsiteX117" fmla="*/ 545307 w 669132"/>
                    <a:gd name="connsiteY117" fmla="*/ 107156 h 812136"/>
                    <a:gd name="connsiteX118" fmla="*/ 552450 w 669132"/>
                    <a:gd name="connsiteY118" fmla="*/ 111919 h 812136"/>
                    <a:gd name="connsiteX119" fmla="*/ 566738 w 669132"/>
                    <a:gd name="connsiteY119" fmla="*/ 109538 h 812136"/>
                    <a:gd name="connsiteX120" fmla="*/ 590550 w 669132"/>
                    <a:gd name="connsiteY120" fmla="*/ 107156 h 812136"/>
                    <a:gd name="connsiteX121" fmla="*/ 609600 w 669132"/>
                    <a:gd name="connsiteY121" fmla="*/ 109538 h 812136"/>
                    <a:gd name="connsiteX122" fmla="*/ 626269 w 669132"/>
                    <a:gd name="connsiteY122" fmla="*/ 114300 h 812136"/>
                    <a:gd name="connsiteX123" fmla="*/ 633413 w 669132"/>
                    <a:gd name="connsiteY123" fmla="*/ 119063 h 812136"/>
                    <a:gd name="connsiteX124" fmla="*/ 652463 w 669132"/>
                    <a:gd name="connsiteY12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2425 w 669132"/>
                    <a:gd name="connsiteY64" fmla="*/ 261938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1848 w 669132"/>
                    <a:gd name="connsiteY64" fmla="*/ 255370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45282 w 669132"/>
                    <a:gd name="connsiteY64" fmla="*/ 257175 h 812136"/>
                    <a:gd name="connsiteX65" fmla="*/ 338138 w 669132"/>
                    <a:gd name="connsiteY65" fmla="*/ 259556 h 812136"/>
                    <a:gd name="connsiteX66" fmla="*/ 330994 w 669132"/>
                    <a:gd name="connsiteY66" fmla="*/ 264319 h 812136"/>
                    <a:gd name="connsiteX67" fmla="*/ 316707 w 669132"/>
                    <a:gd name="connsiteY67" fmla="*/ 269081 h 812136"/>
                    <a:gd name="connsiteX68" fmla="*/ 309563 w 669132"/>
                    <a:gd name="connsiteY68" fmla="*/ 271463 h 812136"/>
                    <a:gd name="connsiteX69" fmla="*/ 311944 w 669132"/>
                    <a:gd name="connsiteY69" fmla="*/ 264319 h 812136"/>
                    <a:gd name="connsiteX70" fmla="*/ 307182 w 669132"/>
                    <a:gd name="connsiteY70" fmla="*/ 250031 h 812136"/>
                    <a:gd name="connsiteX71" fmla="*/ 295275 w 669132"/>
                    <a:gd name="connsiteY71" fmla="*/ 228600 h 812136"/>
                    <a:gd name="connsiteX72" fmla="*/ 288132 w 669132"/>
                    <a:gd name="connsiteY72" fmla="*/ 223838 h 812136"/>
                    <a:gd name="connsiteX73" fmla="*/ 290513 w 669132"/>
                    <a:gd name="connsiteY73" fmla="*/ 216694 h 812136"/>
                    <a:gd name="connsiteX74" fmla="*/ 297657 w 669132"/>
                    <a:gd name="connsiteY74" fmla="*/ 214313 h 812136"/>
                    <a:gd name="connsiteX75" fmla="*/ 304800 w 669132"/>
                    <a:gd name="connsiteY75" fmla="*/ 209550 h 812136"/>
                    <a:gd name="connsiteX76" fmla="*/ 311944 w 669132"/>
                    <a:gd name="connsiteY76" fmla="*/ 202406 h 812136"/>
                    <a:gd name="connsiteX77" fmla="*/ 319088 w 669132"/>
                    <a:gd name="connsiteY77" fmla="*/ 200025 h 812136"/>
                    <a:gd name="connsiteX78" fmla="*/ 333375 w 669132"/>
                    <a:gd name="connsiteY78" fmla="*/ 192881 h 812136"/>
                    <a:gd name="connsiteX79" fmla="*/ 347663 w 669132"/>
                    <a:gd name="connsiteY79" fmla="*/ 190500 h 812136"/>
                    <a:gd name="connsiteX80" fmla="*/ 361950 w 669132"/>
                    <a:gd name="connsiteY80" fmla="*/ 185738 h 812136"/>
                    <a:gd name="connsiteX81" fmla="*/ 369094 w 669132"/>
                    <a:gd name="connsiteY81" fmla="*/ 180975 h 812136"/>
                    <a:gd name="connsiteX82" fmla="*/ 373857 w 669132"/>
                    <a:gd name="connsiteY82" fmla="*/ 173831 h 812136"/>
                    <a:gd name="connsiteX83" fmla="*/ 381000 w 669132"/>
                    <a:gd name="connsiteY83" fmla="*/ 171450 h 812136"/>
                    <a:gd name="connsiteX84" fmla="*/ 388144 w 669132"/>
                    <a:gd name="connsiteY84" fmla="*/ 166688 h 812136"/>
                    <a:gd name="connsiteX85" fmla="*/ 390525 w 669132"/>
                    <a:gd name="connsiteY85" fmla="*/ 159544 h 812136"/>
                    <a:gd name="connsiteX86" fmla="*/ 395288 w 669132"/>
                    <a:gd name="connsiteY86" fmla="*/ 152400 h 812136"/>
                    <a:gd name="connsiteX87" fmla="*/ 404813 w 669132"/>
                    <a:gd name="connsiteY87" fmla="*/ 130969 h 812136"/>
                    <a:gd name="connsiteX88" fmla="*/ 407194 w 669132"/>
                    <a:gd name="connsiteY88" fmla="*/ 111919 h 812136"/>
                    <a:gd name="connsiteX89" fmla="*/ 392907 w 669132"/>
                    <a:gd name="connsiteY89" fmla="*/ 107156 h 812136"/>
                    <a:gd name="connsiteX90" fmla="*/ 378619 w 669132"/>
                    <a:gd name="connsiteY90" fmla="*/ 102394 h 812136"/>
                    <a:gd name="connsiteX91" fmla="*/ 369094 w 669132"/>
                    <a:gd name="connsiteY91" fmla="*/ 100013 h 812136"/>
                    <a:gd name="connsiteX92" fmla="*/ 366713 w 669132"/>
                    <a:gd name="connsiteY92" fmla="*/ 92869 h 812136"/>
                    <a:gd name="connsiteX93" fmla="*/ 357188 w 669132"/>
                    <a:gd name="connsiteY93" fmla="*/ 83344 h 812136"/>
                    <a:gd name="connsiteX94" fmla="*/ 371475 w 669132"/>
                    <a:gd name="connsiteY94" fmla="*/ 78581 h 812136"/>
                    <a:gd name="connsiteX95" fmla="*/ 388144 w 669132"/>
                    <a:gd name="connsiteY95" fmla="*/ 71438 h 812136"/>
                    <a:gd name="connsiteX96" fmla="*/ 404813 w 669132"/>
                    <a:gd name="connsiteY96" fmla="*/ 54769 h 812136"/>
                    <a:gd name="connsiteX97" fmla="*/ 414338 w 669132"/>
                    <a:gd name="connsiteY97" fmla="*/ 40481 h 812136"/>
                    <a:gd name="connsiteX98" fmla="*/ 419100 w 669132"/>
                    <a:gd name="connsiteY98" fmla="*/ 33338 h 812136"/>
                    <a:gd name="connsiteX99" fmla="*/ 426244 w 669132"/>
                    <a:gd name="connsiteY99" fmla="*/ 30956 h 812136"/>
                    <a:gd name="connsiteX100" fmla="*/ 431007 w 669132"/>
                    <a:gd name="connsiteY100" fmla="*/ 23813 h 812136"/>
                    <a:gd name="connsiteX101" fmla="*/ 445294 w 669132"/>
                    <a:gd name="connsiteY101" fmla="*/ 14288 h 812136"/>
                    <a:gd name="connsiteX102" fmla="*/ 461963 w 669132"/>
                    <a:gd name="connsiteY102" fmla="*/ 7144 h 812136"/>
                    <a:gd name="connsiteX103" fmla="*/ 471488 w 669132"/>
                    <a:gd name="connsiteY103" fmla="*/ 0 h 812136"/>
                    <a:gd name="connsiteX104" fmla="*/ 490538 w 669132"/>
                    <a:gd name="connsiteY104" fmla="*/ 11906 h 812136"/>
                    <a:gd name="connsiteX105" fmla="*/ 504825 w 669132"/>
                    <a:gd name="connsiteY105" fmla="*/ 21431 h 812136"/>
                    <a:gd name="connsiteX106" fmla="*/ 516732 w 669132"/>
                    <a:gd name="connsiteY106" fmla="*/ 33338 h 812136"/>
                    <a:gd name="connsiteX107" fmla="*/ 528638 w 669132"/>
                    <a:gd name="connsiteY107" fmla="*/ 45244 h 812136"/>
                    <a:gd name="connsiteX108" fmla="*/ 521494 w 669132"/>
                    <a:gd name="connsiteY108" fmla="*/ 61913 h 812136"/>
                    <a:gd name="connsiteX109" fmla="*/ 514350 w 669132"/>
                    <a:gd name="connsiteY109" fmla="*/ 64294 h 812136"/>
                    <a:gd name="connsiteX110" fmla="*/ 511969 w 669132"/>
                    <a:gd name="connsiteY110" fmla="*/ 71438 h 812136"/>
                    <a:gd name="connsiteX111" fmla="*/ 519113 w 669132"/>
                    <a:gd name="connsiteY111" fmla="*/ 85725 h 812136"/>
                    <a:gd name="connsiteX112" fmla="*/ 526257 w 669132"/>
                    <a:gd name="connsiteY112" fmla="*/ 90488 h 812136"/>
                    <a:gd name="connsiteX113" fmla="*/ 533400 w 669132"/>
                    <a:gd name="connsiteY113" fmla="*/ 97631 h 812136"/>
                    <a:gd name="connsiteX114" fmla="*/ 538163 w 669132"/>
                    <a:gd name="connsiteY114" fmla="*/ 104775 h 812136"/>
                    <a:gd name="connsiteX115" fmla="*/ 545307 w 669132"/>
                    <a:gd name="connsiteY115" fmla="*/ 107156 h 812136"/>
                    <a:gd name="connsiteX116" fmla="*/ 552450 w 669132"/>
                    <a:gd name="connsiteY116" fmla="*/ 111919 h 812136"/>
                    <a:gd name="connsiteX117" fmla="*/ 566738 w 669132"/>
                    <a:gd name="connsiteY117" fmla="*/ 109538 h 812136"/>
                    <a:gd name="connsiteX118" fmla="*/ 590550 w 669132"/>
                    <a:gd name="connsiteY118" fmla="*/ 107156 h 812136"/>
                    <a:gd name="connsiteX119" fmla="*/ 609600 w 669132"/>
                    <a:gd name="connsiteY119" fmla="*/ 109538 h 812136"/>
                    <a:gd name="connsiteX120" fmla="*/ 626269 w 669132"/>
                    <a:gd name="connsiteY120" fmla="*/ 114300 h 812136"/>
                    <a:gd name="connsiteX121" fmla="*/ 633413 w 669132"/>
                    <a:gd name="connsiteY121" fmla="*/ 119063 h 812136"/>
                    <a:gd name="connsiteX122" fmla="*/ 652463 w 669132"/>
                    <a:gd name="connsiteY12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8138 w 669132"/>
                    <a:gd name="connsiteY64" fmla="*/ 259556 h 812136"/>
                    <a:gd name="connsiteX65" fmla="*/ 330994 w 669132"/>
                    <a:gd name="connsiteY65" fmla="*/ 264319 h 812136"/>
                    <a:gd name="connsiteX66" fmla="*/ 316707 w 669132"/>
                    <a:gd name="connsiteY66" fmla="*/ 269081 h 812136"/>
                    <a:gd name="connsiteX67" fmla="*/ 309563 w 669132"/>
                    <a:gd name="connsiteY67" fmla="*/ 271463 h 812136"/>
                    <a:gd name="connsiteX68" fmla="*/ 311944 w 669132"/>
                    <a:gd name="connsiteY68" fmla="*/ 264319 h 812136"/>
                    <a:gd name="connsiteX69" fmla="*/ 307182 w 669132"/>
                    <a:gd name="connsiteY69" fmla="*/ 250031 h 812136"/>
                    <a:gd name="connsiteX70" fmla="*/ 295275 w 669132"/>
                    <a:gd name="connsiteY70" fmla="*/ 228600 h 812136"/>
                    <a:gd name="connsiteX71" fmla="*/ 288132 w 669132"/>
                    <a:gd name="connsiteY71" fmla="*/ 223838 h 812136"/>
                    <a:gd name="connsiteX72" fmla="*/ 290513 w 669132"/>
                    <a:gd name="connsiteY72" fmla="*/ 216694 h 812136"/>
                    <a:gd name="connsiteX73" fmla="*/ 297657 w 669132"/>
                    <a:gd name="connsiteY73" fmla="*/ 214313 h 812136"/>
                    <a:gd name="connsiteX74" fmla="*/ 304800 w 669132"/>
                    <a:gd name="connsiteY74" fmla="*/ 209550 h 812136"/>
                    <a:gd name="connsiteX75" fmla="*/ 311944 w 669132"/>
                    <a:gd name="connsiteY75" fmla="*/ 202406 h 812136"/>
                    <a:gd name="connsiteX76" fmla="*/ 319088 w 669132"/>
                    <a:gd name="connsiteY76" fmla="*/ 200025 h 812136"/>
                    <a:gd name="connsiteX77" fmla="*/ 333375 w 669132"/>
                    <a:gd name="connsiteY77" fmla="*/ 192881 h 812136"/>
                    <a:gd name="connsiteX78" fmla="*/ 347663 w 669132"/>
                    <a:gd name="connsiteY78" fmla="*/ 190500 h 812136"/>
                    <a:gd name="connsiteX79" fmla="*/ 361950 w 669132"/>
                    <a:gd name="connsiteY79" fmla="*/ 185738 h 812136"/>
                    <a:gd name="connsiteX80" fmla="*/ 369094 w 669132"/>
                    <a:gd name="connsiteY80" fmla="*/ 180975 h 812136"/>
                    <a:gd name="connsiteX81" fmla="*/ 373857 w 669132"/>
                    <a:gd name="connsiteY81" fmla="*/ 173831 h 812136"/>
                    <a:gd name="connsiteX82" fmla="*/ 381000 w 669132"/>
                    <a:gd name="connsiteY82" fmla="*/ 171450 h 812136"/>
                    <a:gd name="connsiteX83" fmla="*/ 388144 w 669132"/>
                    <a:gd name="connsiteY83" fmla="*/ 166688 h 812136"/>
                    <a:gd name="connsiteX84" fmla="*/ 390525 w 669132"/>
                    <a:gd name="connsiteY84" fmla="*/ 159544 h 812136"/>
                    <a:gd name="connsiteX85" fmla="*/ 395288 w 669132"/>
                    <a:gd name="connsiteY85" fmla="*/ 152400 h 812136"/>
                    <a:gd name="connsiteX86" fmla="*/ 404813 w 669132"/>
                    <a:gd name="connsiteY86" fmla="*/ 130969 h 812136"/>
                    <a:gd name="connsiteX87" fmla="*/ 407194 w 669132"/>
                    <a:gd name="connsiteY87" fmla="*/ 111919 h 812136"/>
                    <a:gd name="connsiteX88" fmla="*/ 392907 w 669132"/>
                    <a:gd name="connsiteY88" fmla="*/ 107156 h 812136"/>
                    <a:gd name="connsiteX89" fmla="*/ 378619 w 669132"/>
                    <a:gd name="connsiteY89" fmla="*/ 102394 h 812136"/>
                    <a:gd name="connsiteX90" fmla="*/ 369094 w 669132"/>
                    <a:gd name="connsiteY90" fmla="*/ 100013 h 812136"/>
                    <a:gd name="connsiteX91" fmla="*/ 366713 w 669132"/>
                    <a:gd name="connsiteY91" fmla="*/ 92869 h 812136"/>
                    <a:gd name="connsiteX92" fmla="*/ 357188 w 669132"/>
                    <a:gd name="connsiteY92" fmla="*/ 83344 h 812136"/>
                    <a:gd name="connsiteX93" fmla="*/ 371475 w 669132"/>
                    <a:gd name="connsiteY93" fmla="*/ 78581 h 812136"/>
                    <a:gd name="connsiteX94" fmla="*/ 388144 w 669132"/>
                    <a:gd name="connsiteY94" fmla="*/ 71438 h 812136"/>
                    <a:gd name="connsiteX95" fmla="*/ 404813 w 669132"/>
                    <a:gd name="connsiteY95" fmla="*/ 54769 h 812136"/>
                    <a:gd name="connsiteX96" fmla="*/ 414338 w 669132"/>
                    <a:gd name="connsiteY96" fmla="*/ 40481 h 812136"/>
                    <a:gd name="connsiteX97" fmla="*/ 419100 w 669132"/>
                    <a:gd name="connsiteY97" fmla="*/ 33338 h 812136"/>
                    <a:gd name="connsiteX98" fmla="*/ 426244 w 669132"/>
                    <a:gd name="connsiteY98" fmla="*/ 30956 h 812136"/>
                    <a:gd name="connsiteX99" fmla="*/ 431007 w 669132"/>
                    <a:gd name="connsiteY99" fmla="*/ 23813 h 812136"/>
                    <a:gd name="connsiteX100" fmla="*/ 445294 w 669132"/>
                    <a:gd name="connsiteY100" fmla="*/ 14288 h 812136"/>
                    <a:gd name="connsiteX101" fmla="*/ 461963 w 669132"/>
                    <a:gd name="connsiteY101" fmla="*/ 7144 h 812136"/>
                    <a:gd name="connsiteX102" fmla="*/ 471488 w 669132"/>
                    <a:gd name="connsiteY102" fmla="*/ 0 h 812136"/>
                    <a:gd name="connsiteX103" fmla="*/ 490538 w 669132"/>
                    <a:gd name="connsiteY103" fmla="*/ 11906 h 812136"/>
                    <a:gd name="connsiteX104" fmla="*/ 504825 w 669132"/>
                    <a:gd name="connsiteY104" fmla="*/ 21431 h 812136"/>
                    <a:gd name="connsiteX105" fmla="*/ 516732 w 669132"/>
                    <a:gd name="connsiteY105" fmla="*/ 33338 h 812136"/>
                    <a:gd name="connsiteX106" fmla="*/ 528638 w 669132"/>
                    <a:gd name="connsiteY106" fmla="*/ 45244 h 812136"/>
                    <a:gd name="connsiteX107" fmla="*/ 521494 w 669132"/>
                    <a:gd name="connsiteY107" fmla="*/ 61913 h 812136"/>
                    <a:gd name="connsiteX108" fmla="*/ 514350 w 669132"/>
                    <a:gd name="connsiteY108" fmla="*/ 64294 h 812136"/>
                    <a:gd name="connsiteX109" fmla="*/ 511969 w 669132"/>
                    <a:gd name="connsiteY109" fmla="*/ 71438 h 812136"/>
                    <a:gd name="connsiteX110" fmla="*/ 519113 w 669132"/>
                    <a:gd name="connsiteY110" fmla="*/ 85725 h 812136"/>
                    <a:gd name="connsiteX111" fmla="*/ 526257 w 669132"/>
                    <a:gd name="connsiteY111" fmla="*/ 90488 h 812136"/>
                    <a:gd name="connsiteX112" fmla="*/ 533400 w 669132"/>
                    <a:gd name="connsiteY112" fmla="*/ 97631 h 812136"/>
                    <a:gd name="connsiteX113" fmla="*/ 538163 w 669132"/>
                    <a:gd name="connsiteY113" fmla="*/ 104775 h 812136"/>
                    <a:gd name="connsiteX114" fmla="*/ 545307 w 669132"/>
                    <a:gd name="connsiteY114" fmla="*/ 107156 h 812136"/>
                    <a:gd name="connsiteX115" fmla="*/ 552450 w 669132"/>
                    <a:gd name="connsiteY115" fmla="*/ 111919 h 812136"/>
                    <a:gd name="connsiteX116" fmla="*/ 566738 w 669132"/>
                    <a:gd name="connsiteY116" fmla="*/ 109538 h 812136"/>
                    <a:gd name="connsiteX117" fmla="*/ 590550 w 669132"/>
                    <a:gd name="connsiteY117" fmla="*/ 107156 h 812136"/>
                    <a:gd name="connsiteX118" fmla="*/ 609600 w 669132"/>
                    <a:gd name="connsiteY118" fmla="*/ 109538 h 812136"/>
                    <a:gd name="connsiteX119" fmla="*/ 626269 w 669132"/>
                    <a:gd name="connsiteY119" fmla="*/ 114300 h 812136"/>
                    <a:gd name="connsiteX120" fmla="*/ 633413 w 669132"/>
                    <a:gd name="connsiteY120" fmla="*/ 119063 h 812136"/>
                    <a:gd name="connsiteX121" fmla="*/ 652463 w 669132"/>
                    <a:gd name="connsiteY12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0994 w 669132"/>
                    <a:gd name="connsiteY64" fmla="*/ 264319 h 812136"/>
                    <a:gd name="connsiteX65" fmla="*/ 316707 w 669132"/>
                    <a:gd name="connsiteY65" fmla="*/ 269081 h 812136"/>
                    <a:gd name="connsiteX66" fmla="*/ 309563 w 669132"/>
                    <a:gd name="connsiteY66" fmla="*/ 271463 h 812136"/>
                    <a:gd name="connsiteX67" fmla="*/ 311944 w 669132"/>
                    <a:gd name="connsiteY67" fmla="*/ 264319 h 812136"/>
                    <a:gd name="connsiteX68" fmla="*/ 307182 w 669132"/>
                    <a:gd name="connsiteY68" fmla="*/ 250031 h 812136"/>
                    <a:gd name="connsiteX69" fmla="*/ 295275 w 669132"/>
                    <a:gd name="connsiteY69" fmla="*/ 228600 h 812136"/>
                    <a:gd name="connsiteX70" fmla="*/ 288132 w 669132"/>
                    <a:gd name="connsiteY70" fmla="*/ 223838 h 812136"/>
                    <a:gd name="connsiteX71" fmla="*/ 290513 w 669132"/>
                    <a:gd name="connsiteY71" fmla="*/ 216694 h 812136"/>
                    <a:gd name="connsiteX72" fmla="*/ 297657 w 669132"/>
                    <a:gd name="connsiteY72" fmla="*/ 214313 h 812136"/>
                    <a:gd name="connsiteX73" fmla="*/ 304800 w 669132"/>
                    <a:gd name="connsiteY73" fmla="*/ 209550 h 812136"/>
                    <a:gd name="connsiteX74" fmla="*/ 311944 w 669132"/>
                    <a:gd name="connsiteY74" fmla="*/ 202406 h 812136"/>
                    <a:gd name="connsiteX75" fmla="*/ 319088 w 669132"/>
                    <a:gd name="connsiteY75" fmla="*/ 200025 h 812136"/>
                    <a:gd name="connsiteX76" fmla="*/ 333375 w 669132"/>
                    <a:gd name="connsiteY76" fmla="*/ 192881 h 812136"/>
                    <a:gd name="connsiteX77" fmla="*/ 347663 w 669132"/>
                    <a:gd name="connsiteY77" fmla="*/ 190500 h 812136"/>
                    <a:gd name="connsiteX78" fmla="*/ 361950 w 669132"/>
                    <a:gd name="connsiteY78" fmla="*/ 185738 h 812136"/>
                    <a:gd name="connsiteX79" fmla="*/ 369094 w 669132"/>
                    <a:gd name="connsiteY79" fmla="*/ 180975 h 812136"/>
                    <a:gd name="connsiteX80" fmla="*/ 373857 w 669132"/>
                    <a:gd name="connsiteY80" fmla="*/ 173831 h 812136"/>
                    <a:gd name="connsiteX81" fmla="*/ 381000 w 669132"/>
                    <a:gd name="connsiteY81" fmla="*/ 171450 h 812136"/>
                    <a:gd name="connsiteX82" fmla="*/ 388144 w 669132"/>
                    <a:gd name="connsiteY82" fmla="*/ 166688 h 812136"/>
                    <a:gd name="connsiteX83" fmla="*/ 390525 w 669132"/>
                    <a:gd name="connsiteY83" fmla="*/ 159544 h 812136"/>
                    <a:gd name="connsiteX84" fmla="*/ 395288 w 669132"/>
                    <a:gd name="connsiteY84" fmla="*/ 152400 h 812136"/>
                    <a:gd name="connsiteX85" fmla="*/ 404813 w 669132"/>
                    <a:gd name="connsiteY85" fmla="*/ 130969 h 812136"/>
                    <a:gd name="connsiteX86" fmla="*/ 407194 w 669132"/>
                    <a:gd name="connsiteY86" fmla="*/ 111919 h 812136"/>
                    <a:gd name="connsiteX87" fmla="*/ 392907 w 669132"/>
                    <a:gd name="connsiteY87" fmla="*/ 107156 h 812136"/>
                    <a:gd name="connsiteX88" fmla="*/ 378619 w 669132"/>
                    <a:gd name="connsiteY88" fmla="*/ 102394 h 812136"/>
                    <a:gd name="connsiteX89" fmla="*/ 369094 w 669132"/>
                    <a:gd name="connsiteY89" fmla="*/ 100013 h 812136"/>
                    <a:gd name="connsiteX90" fmla="*/ 366713 w 669132"/>
                    <a:gd name="connsiteY90" fmla="*/ 92869 h 812136"/>
                    <a:gd name="connsiteX91" fmla="*/ 357188 w 669132"/>
                    <a:gd name="connsiteY91" fmla="*/ 83344 h 812136"/>
                    <a:gd name="connsiteX92" fmla="*/ 371475 w 669132"/>
                    <a:gd name="connsiteY92" fmla="*/ 78581 h 812136"/>
                    <a:gd name="connsiteX93" fmla="*/ 388144 w 669132"/>
                    <a:gd name="connsiteY93" fmla="*/ 71438 h 812136"/>
                    <a:gd name="connsiteX94" fmla="*/ 404813 w 669132"/>
                    <a:gd name="connsiteY94" fmla="*/ 54769 h 812136"/>
                    <a:gd name="connsiteX95" fmla="*/ 414338 w 669132"/>
                    <a:gd name="connsiteY95" fmla="*/ 40481 h 812136"/>
                    <a:gd name="connsiteX96" fmla="*/ 419100 w 669132"/>
                    <a:gd name="connsiteY96" fmla="*/ 33338 h 812136"/>
                    <a:gd name="connsiteX97" fmla="*/ 426244 w 669132"/>
                    <a:gd name="connsiteY97" fmla="*/ 30956 h 812136"/>
                    <a:gd name="connsiteX98" fmla="*/ 431007 w 669132"/>
                    <a:gd name="connsiteY98" fmla="*/ 23813 h 812136"/>
                    <a:gd name="connsiteX99" fmla="*/ 445294 w 669132"/>
                    <a:gd name="connsiteY99" fmla="*/ 14288 h 812136"/>
                    <a:gd name="connsiteX100" fmla="*/ 461963 w 669132"/>
                    <a:gd name="connsiteY100" fmla="*/ 7144 h 812136"/>
                    <a:gd name="connsiteX101" fmla="*/ 471488 w 669132"/>
                    <a:gd name="connsiteY101" fmla="*/ 0 h 812136"/>
                    <a:gd name="connsiteX102" fmla="*/ 490538 w 669132"/>
                    <a:gd name="connsiteY102" fmla="*/ 11906 h 812136"/>
                    <a:gd name="connsiteX103" fmla="*/ 504825 w 669132"/>
                    <a:gd name="connsiteY103" fmla="*/ 21431 h 812136"/>
                    <a:gd name="connsiteX104" fmla="*/ 516732 w 669132"/>
                    <a:gd name="connsiteY104" fmla="*/ 33338 h 812136"/>
                    <a:gd name="connsiteX105" fmla="*/ 528638 w 669132"/>
                    <a:gd name="connsiteY105" fmla="*/ 45244 h 812136"/>
                    <a:gd name="connsiteX106" fmla="*/ 521494 w 669132"/>
                    <a:gd name="connsiteY106" fmla="*/ 61913 h 812136"/>
                    <a:gd name="connsiteX107" fmla="*/ 514350 w 669132"/>
                    <a:gd name="connsiteY107" fmla="*/ 64294 h 812136"/>
                    <a:gd name="connsiteX108" fmla="*/ 511969 w 669132"/>
                    <a:gd name="connsiteY108" fmla="*/ 71438 h 812136"/>
                    <a:gd name="connsiteX109" fmla="*/ 519113 w 669132"/>
                    <a:gd name="connsiteY109" fmla="*/ 85725 h 812136"/>
                    <a:gd name="connsiteX110" fmla="*/ 526257 w 669132"/>
                    <a:gd name="connsiteY110" fmla="*/ 90488 h 812136"/>
                    <a:gd name="connsiteX111" fmla="*/ 533400 w 669132"/>
                    <a:gd name="connsiteY111" fmla="*/ 97631 h 812136"/>
                    <a:gd name="connsiteX112" fmla="*/ 538163 w 669132"/>
                    <a:gd name="connsiteY112" fmla="*/ 104775 h 812136"/>
                    <a:gd name="connsiteX113" fmla="*/ 545307 w 669132"/>
                    <a:gd name="connsiteY113" fmla="*/ 107156 h 812136"/>
                    <a:gd name="connsiteX114" fmla="*/ 552450 w 669132"/>
                    <a:gd name="connsiteY114" fmla="*/ 111919 h 812136"/>
                    <a:gd name="connsiteX115" fmla="*/ 566738 w 669132"/>
                    <a:gd name="connsiteY115" fmla="*/ 109538 h 812136"/>
                    <a:gd name="connsiteX116" fmla="*/ 590550 w 669132"/>
                    <a:gd name="connsiteY116" fmla="*/ 107156 h 812136"/>
                    <a:gd name="connsiteX117" fmla="*/ 609600 w 669132"/>
                    <a:gd name="connsiteY117" fmla="*/ 109538 h 812136"/>
                    <a:gd name="connsiteX118" fmla="*/ 626269 w 669132"/>
                    <a:gd name="connsiteY118" fmla="*/ 114300 h 812136"/>
                    <a:gd name="connsiteX119" fmla="*/ 633413 w 669132"/>
                    <a:gd name="connsiteY119" fmla="*/ 119063 h 812136"/>
                    <a:gd name="connsiteX120" fmla="*/ 652463 w 669132"/>
                    <a:gd name="connsiteY12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6707 w 669132"/>
                    <a:gd name="connsiteY64" fmla="*/ 269081 h 812136"/>
                    <a:gd name="connsiteX65" fmla="*/ 309563 w 669132"/>
                    <a:gd name="connsiteY65" fmla="*/ 271463 h 812136"/>
                    <a:gd name="connsiteX66" fmla="*/ 311944 w 669132"/>
                    <a:gd name="connsiteY66" fmla="*/ 264319 h 812136"/>
                    <a:gd name="connsiteX67" fmla="*/ 307182 w 669132"/>
                    <a:gd name="connsiteY67" fmla="*/ 250031 h 812136"/>
                    <a:gd name="connsiteX68" fmla="*/ 295275 w 669132"/>
                    <a:gd name="connsiteY68" fmla="*/ 228600 h 812136"/>
                    <a:gd name="connsiteX69" fmla="*/ 288132 w 669132"/>
                    <a:gd name="connsiteY69" fmla="*/ 223838 h 812136"/>
                    <a:gd name="connsiteX70" fmla="*/ 290513 w 669132"/>
                    <a:gd name="connsiteY70" fmla="*/ 216694 h 812136"/>
                    <a:gd name="connsiteX71" fmla="*/ 297657 w 669132"/>
                    <a:gd name="connsiteY71" fmla="*/ 214313 h 812136"/>
                    <a:gd name="connsiteX72" fmla="*/ 304800 w 669132"/>
                    <a:gd name="connsiteY72" fmla="*/ 209550 h 812136"/>
                    <a:gd name="connsiteX73" fmla="*/ 311944 w 669132"/>
                    <a:gd name="connsiteY73" fmla="*/ 202406 h 812136"/>
                    <a:gd name="connsiteX74" fmla="*/ 319088 w 669132"/>
                    <a:gd name="connsiteY74" fmla="*/ 200025 h 812136"/>
                    <a:gd name="connsiteX75" fmla="*/ 333375 w 669132"/>
                    <a:gd name="connsiteY75" fmla="*/ 192881 h 812136"/>
                    <a:gd name="connsiteX76" fmla="*/ 347663 w 669132"/>
                    <a:gd name="connsiteY76" fmla="*/ 190500 h 812136"/>
                    <a:gd name="connsiteX77" fmla="*/ 361950 w 669132"/>
                    <a:gd name="connsiteY77" fmla="*/ 185738 h 812136"/>
                    <a:gd name="connsiteX78" fmla="*/ 369094 w 669132"/>
                    <a:gd name="connsiteY78" fmla="*/ 180975 h 812136"/>
                    <a:gd name="connsiteX79" fmla="*/ 373857 w 669132"/>
                    <a:gd name="connsiteY79" fmla="*/ 173831 h 812136"/>
                    <a:gd name="connsiteX80" fmla="*/ 381000 w 669132"/>
                    <a:gd name="connsiteY80" fmla="*/ 171450 h 812136"/>
                    <a:gd name="connsiteX81" fmla="*/ 388144 w 669132"/>
                    <a:gd name="connsiteY81" fmla="*/ 166688 h 812136"/>
                    <a:gd name="connsiteX82" fmla="*/ 390525 w 669132"/>
                    <a:gd name="connsiteY82" fmla="*/ 159544 h 812136"/>
                    <a:gd name="connsiteX83" fmla="*/ 395288 w 669132"/>
                    <a:gd name="connsiteY83" fmla="*/ 152400 h 812136"/>
                    <a:gd name="connsiteX84" fmla="*/ 404813 w 669132"/>
                    <a:gd name="connsiteY84" fmla="*/ 130969 h 812136"/>
                    <a:gd name="connsiteX85" fmla="*/ 407194 w 669132"/>
                    <a:gd name="connsiteY85" fmla="*/ 111919 h 812136"/>
                    <a:gd name="connsiteX86" fmla="*/ 392907 w 669132"/>
                    <a:gd name="connsiteY86" fmla="*/ 107156 h 812136"/>
                    <a:gd name="connsiteX87" fmla="*/ 378619 w 669132"/>
                    <a:gd name="connsiteY87" fmla="*/ 102394 h 812136"/>
                    <a:gd name="connsiteX88" fmla="*/ 369094 w 669132"/>
                    <a:gd name="connsiteY88" fmla="*/ 100013 h 812136"/>
                    <a:gd name="connsiteX89" fmla="*/ 366713 w 669132"/>
                    <a:gd name="connsiteY89" fmla="*/ 92869 h 812136"/>
                    <a:gd name="connsiteX90" fmla="*/ 357188 w 669132"/>
                    <a:gd name="connsiteY90" fmla="*/ 83344 h 812136"/>
                    <a:gd name="connsiteX91" fmla="*/ 371475 w 669132"/>
                    <a:gd name="connsiteY91" fmla="*/ 78581 h 812136"/>
                    <a:gd name="connsiteX92" fmla="*/ 388144 w 669132"/>
                    <a:gd name="connsiteY92" fmla="*/ 71438 h 812136"/>
                    <a:gd name="connsiteX93" fmla="*/ 404813 w 669132"/>
                    <a:gd name="connsiteY93" fmla="*/ 54769 h 812136"/>
                    <a:gd name="connsiteX94" fmla="*/ 414338 w 669132"/>
                    <a:gd name="connsiteY94" fmla="*/ 40481 h 812136"/>
                    <a:gd name="connsiteX95" fmla="*/ 419100 w 669132"/>
                    <a:gd name="connsiteY95" fmla="*/ 33338 h 812136"/>
                    <a:gd name="connsiteX96" fmla="*/ 426244 w 669132"/>
                    <a:gd name="connsiteY96" fmla="*/ 30956 h 812136"/>
                    <a:gd name="connsiteX97" fmla="*/ 431007 w 669132"/>
                    <a:gd name="connsiteY97" fmla="*/ 23813 h 812136"/>
                    <a:gd name="connsiteX98" fmla="*/ 445294 w 669132"/>
                    <a:gd name="connsiteY98" fmla="*/ 14288 h 812136"/>
                    <a:gd name="connsiteX99" fmla="*/ 461963 w 669132"/>
                    <a:gd name="connsiteY99" fmla="*/ 7144 h 812136"/>
                    <a:gd name="connsiteX100" fmla="*/ 471488 w 669132"/>
                    <a:gd name="connsiteY100" fmla="*/ 0 h 812136"/>
                    <a:gd name="connsiteX101" fmla="*/ 490538 w 669132"/>
                    <a:gd name="connsiteY101" fmla="*/ 11906 h 812136"/>
                    <a:gd name="connsiteX102" fmla="*/ 504825 w 669132"/>
                    <a:gd name="connsiteY102" fmla="*/ 21431 h 812136"/>
                    <a:gd name="connsiteX103" fmla="*/ 516732 w 669132"/>
                    <a:gd name="connsiteY103" fmla="*/ 33338 h 812136"/>
                    <a:gd name="connsiteX104" fmla="*/ 528638 w 669132"/>
                    <a:gd name="connsiteY104" fmla="*/ 45244 h 812136"/>
                    <a:gd name="connsiteX105" fmla="*/ 521494 w 669132"/>
                    <a:gd name="connsiteY105" fmla="*/ 61913 h 812136"/>
                    <a:gd name="connsiteX106" fmla="*/ 514350 w 669132"/>
                    <a:gd name="connsiteY106" fmla="*/ 64294 h 812136"/>
                    <a:gd name="connsiteX107" fmla="*/ 511969 w 669132"/>
                    <a:gd name="connsiteY107" fmla="*/ 71438 h 812136"/>
                    <a:gd name="connsiteX108" fmla="*/ 519113 w 669132"/>
                    <a:gd name="connsiteY108" fmla="*/ 85725 h 812136"/>
                    <a:gd name="connsiteX109" fmla="*/ 526257 w 669132"/>
                    <a:gd name="connsiteY109" fmla="*/ 90488 h 812136"/>
                    <a:gd name="connsiteX110" fmla="*/ 533400 w 669132"/>
                    <a:gd name="connsiteY110" fmla="*/ 97631 h 812136"/>
                    <a:gd name="connsiteX111" fmla="*/ 538163 w 669132"/>
                    <a:gd name="connsiteY111" fmla="*/ 104775 h 812136"/>
                    <a:gd name="connsiteX112" fmla="*/ 545307 w 669132"/>
                    <a:gd name="connsiteY112" fmla="*/ 107156 h 812136"/>
                    <a:gd name="connsiteX113" fmla="*/ 552450 w 669132"/>
                    <a:gd name="connsiteY113" fmla="*/ 111919 h 812136"/>
                    <a:gd name="connsiteX114" fmla="*/ 566738 w 669132"/>
                    <a:gd name="connsiteY114" fmla="*/ 109538 h 812136"/>
                    <a:gd name="connsiteX115" fmla="*/ 590550 w 669132"/>
                    <a:gd name="connsiteY115" fmla="*/ 107156 h 812136"/>
                    <a:gd name="connsiteX116" fmla="*/ 609600 w 669132"/>
                    <a:gd name="connsiteY116" fmla="*/ 109538 h 812136"/>
                    <a:gd name="connsiteX117" fmla="*/ 626269 w 669132"/>
                    <a:gd name="connsiteY117" fmla="*/ 114300 h 812136"/>
                    <a:gd name="connsiteX118" fmla="*/ 633413 w 669132"/>
                    <a:gd name="connsiteY118" fmla="*/ 119063 h 812136"/>
                    <a:gd name="connsiteX119" fmla="*/ 652463 w 669132"/>
                    <a:gd name="connsiteY11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07182 w 669132"/>
                    <a:gd name="connsiteY65" fmla="*/ 250031 h 812136"/>
                    <a:gd name="connsiteX66" fmla="*/ 295275 w 669132"/>
                    <a:gd name="connsiteY66" fmla="*/ 228600 h 812136"/>
                    <a:gd name="connsiteX67" fmla="*/ 288132 w 669132"/>
                    <a:gd name="connsiteY67" fmla="*/ 223838 h 812136"/>
                    <a:gd name="connsiteX68" fmla="*/ 290513 w 669132"/>
                    <a:gd name="connsiteY68" fmla="*/ 216694 h 812136"/>
                    <a:gd name="connsiteX69" fmla="*/ 297657 w 669132"/>
                    <a:gd name="connsiteY69" fmla="*/ 214313 h 812136"/>
                    <a:gd name="connsiteX70" fmla="*/ 304800 w 669132"/>
                    <a:gd name="connsiteY70" fmla="*/ 209550 h 812136"/>
                    <a:gd name="connsiteX71" fmla="*/ 311944 w 669132"/>
                    <a:gd name="connsiteY71" fmla="*/ 202406 h 812136"/>
                    <a:gd name="connsiteX72" fmla="*/ 319088 w 669132"/>
                    <a:gd name="connsiteY72" fmla="*/ 200025 h 812136"/>
                    <a:gd name="connsiteX73" fmla="*/ 333375 w 669132"/>
                    <a:gd name="connsiteY73" fmla="*/ 192881 h 812136"/>
                    <a:gd name="connsiteX74" fmla="*/ 347663 w 669132"/>
                    <a:gd name="connsiteY74" fmla="*/ 190500 h 812136"/>
                    <a:gd name="connsiteX75" fmla="*/ 361950 w 669132"/>
                    <a:gd name="connsiteY75" fmla="*/ 185738 h 812136"/>
                    <a:gd name="connsiteX76" fmla="*/ 369094 w 669132"/>
                    <a:gd name="connsiteY76" fmla="*/ 180975 h 812136"/>
                    <a:gd name="connsiteX77" fmla="*/ 373857 w 669132"/>
                    <a:gd name="connsiteY77" fmla="*/ 173831 h 812136"/>
                    <a:gd name="connsiteX78" fmla="*/ 381000 w 669132"/>
                    <a:gd name="connsiteY78" fmla="*/ 171450 h 812136"/>
                    <a:gd name="connsiteX79" fmla="*/ 388144 w 669132"/>
                    <a:gd name="connsiteY79" fmla="*/ 166688 h 812136"/>
                    <a:gd name="connsiteX80" fmla="*/ 390525 w 669132"/>
                    <a:gd name="connsiteY80" fmla="*/ 159544 h 812136"/>
                    <a:gd name="connsiteX81" fmla="*/ 395288 w 669132"/>
                    <a:gd name="connsiteY81" fmla="*/ 152400 h 812136"/>
                    <a:gd name="connsiteX82" fmla="*/ 404813 w 669132"/>
                    <a:gd name="connsiteY82" fmla="*/ 130969 h 812136"/>
                    <a:gd name="connsiteX83" fmla="*/ 407194 w 669132"/>
                    <a:gd name="connsiteY83" fmla="*/ 111919 h 812136"/>
                    <a:gd name="connsiteX84" fmla="*/ 392907 w 669132"/>
                    <a:gd name="connsiteY84" fmla="*/ 107156 h 812136"/>
                    <a:gd name="connsiteX85" fmla="*/ 378619 w 669132"/>
                    <a:gd name="connsiteY85" fmla="*/ 102394 h 812136"/>
                    <a:gd name="connsiteX86" fmla="*/ 369094 w 669132"/>
                    <a:gd name="connsiteY86" fmla="*/ 100013 h 812136"/>
                    <a:gd name="connsiteX87" fmla="*/ 366713 w 669132"/>
                    <a:gd name="connsiteY87" fmla="*/ 92869 h 812136"/>
                    <a:gd name="connsiteX88" fmla="*/ 357188 w 669132"/>
                    <a:gd name="connsiteY88" fmla="*/ 83344 h 812136"/>
                    <a:gd name="connsiteX89" fmla="*/ 371475 w 669132"/>
                    <a:gd name="connsiteY89" fmla="*/ 78581 h 812136"/>
                    <a:gd name="connsiteX90" fmla="*/ 388144 w 669132"/>
                    <a:gd name="connsiteY90" fmla="*/ 71438 h 812136"/>
                    <a:gd name="connsiteX91" fmla="*/ 404813 w 669132"/>
                    <a:gd name="connsiteY91" fmla="*/ 54769 h 812136"/>
                    <a:gd name="connsiteX92" fmla="*/ 414338 w 669132"/>
                    <a:gd name="connsiteY92" fmla="*/ 40481 h 812136"/>
                    <a:gd name="connsiteX93" fmla="*/ 419100 w 669132"/>
                    <a:gd name="connsiteY93" fmla="*/ 33338 h 812136"/>
                    <a:gd name="connsiteX94" fmla="*/ 426244 w 669132"/>
                    <a:gd name="connsiteY94" fmla="*/ 30956 h 812136"/>
                    <a:gd name="connsiteX95" fmla="*/ 431007 w 669132"/>
                    <a:gd name="connsiteY95" fmla="*/ 23813 h 812136"/>
                    <a:gd name="connsiteX96" fmla="*/ 445294 w 669132"/>
                    <a:gd name="connsiteY96" fmla="*/ 14288 h 812136"/>
                    <a:gd name="connsiteX97" fmla="*/ 461963 w 669132"/>
                    <a:gd name="connsiteY97" fmla="*/ 7144 h 812136"/>
                    <a:gd name="connsiteX98" fmla="*/ 471488 w 669132"/>
                    <a:gd name="connsiteY98" fmla="*/ 0 h 812136"/>
                    <a:gd name="connsiteX99" fmla="*/ 490538 w 669132"/>
                    <a:gd name="connsiteY99" fmla="*/ 11906 h 812136"/>
                    <a:gd name="connsiteX100" fmla="*/ 504825 w 669132"/>
                    <a:gd name="connsiteY100" fmla="*/ 21431 h 812136"/>
                    <a:gd name="connsiteX101" fmla="*/ 516732 w 669132"/>
                    <a:gd name="connsiteY101" fmla="*/ 33338 h 812136"/>
                    <a:gd name="connsiteX102" fmla="*/ 528638 w 669132"/>
                    <a:gd name="connsiteY102" fmla="*/ 45244 h 812136"/>
                    <a:gd name="connsiteX103" fmla="*/ 521494 w 669132"/>
                    <a:gd name="connsiteY103" fmla="*/ 61913 h 812136"/>
                    <a:gd name="connsiteX104" fmla="*/ 514350 w 669132"/>
                    <a:gd name="connsiteY104" fmla="*/ 64294 h 812136"/>
                    <a:gd name="connsiteX105" fmla="*/ 511969 w 669132"/>
                    <a:gd name="connsiteY105" fmla="*/ 71438 h 812136"/>
                    <a:gd name="connsiteX106" fmla="*/ 519113 w 669132"/>
                    <a:gd name="connsiteY106" fmla="*/ 85725 h 812136"/>
                    <a:gd name="connsiteX107" fmla="*/ 526257 w 669132"/>
                    <a:gd name="connsiteY107" fmla="*/ 90488 h 812136"/>
                    <a:gd name="connsiteX108" fmla="*/ 533400 w 669132"/>
                    <a:gd name="connsiteY108" fmla="*/ 97631 h 812136"/>
                    <a:gd name="connsiteX109" fmla="*/ 538163 w 669132"/>
                    <a:gd name="connsiteY109" fmla="*/ 104775 h 812136"/>
                    <a:gd name="connsiteX110" fmla="*/ 545307 w 669132"/>
                    <a:gd name="connsiteY110" fmla="*/ 107156 h 812136"/>
                    <a:gd name="connsiteX111" fmla="*/ 552450 w 669132"/>
                    <a:gd name="connsiteY111" fmla="*/ 111919 h 812136"/>
                    <a:gd name="connsiteX112" fmla="*/ 566738 w 669132"/>
                    <a:gd name="connsiteY112" fmla="*/ 109538 h 812136"/>
                    <a:gd name="connsiteX113" fmla="*/ 590550 w 669132"/>
                    <a:gd name="connsiteY113" fmla="*/ 107156 h 812136"/>
                    <a:gd name="connsiteX114" fmla="*/ 609600 w 669132"/>
                    <a:gd name="connsiteY114" fmla="*/ 109538 h 812136"/>
                    <a:gd name="connsiteX115" fmla="*/ 626269 w 669132"/>
                    <a:gd name="connsiteY115" fmla="*/ 114300 h 812136"/>
                    <a:gd name="connsiteX116" fmla="*/ 633413 w 669132"/>
                    <a:gd name="connsiteY116" fmla="*/ 119063 h 812136"/>
                    <a:gd name="connsiteX117" fmla="*/ 652463 w 669132"/>
                    <a:gd name="connsiteY11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95275 w 669132"/>
                    <a:gd name="connsiteY65" fmla="*/ 228600 h 812136"/>
                    <a:gd name="connsiteX66" fmla="*/ 288132 w 669132"/>
                    <a:gd name="connsiteY66" fmla="*/ 223838 h 812136"/>
                    <a:gd name="connsiteX67" fmla="*/ 290513 w 669132"/>
                    <a:gd name="connsiteY67" fmla="*/ 216694 h 812136"/>
                    <a:gd name="connsiteX68" fmla="*/ 297657 w 669132"/>
                    <a:gd name="connsiteY68" fmla="*/ 214313 h 812136"/>
                    <a:gd name="connsiteX69" fmla="*/ 304800 w 669132"/>
                    <a:gd name="connsiteY69" fmla="*/ 209550 h 812136"/>
                    <a:gd name="connsiteX70" fmla="*/ 311944 w 669132"/>
                    <a:gd name="connsiteY70" fmla="*/ 202406 h 812136"/>
                    <a:gd name="connsiteX71" fmla="*/ 319088 w 669132"/>
                    <a:gd name="connsiteY71" fmla="*/ 200025 h 812136"/>
                    <a:gd name="connsiteX72" fmla="*/ 333375 w 669132"/>
                    <a:gd name="connsiteY72" fmla="*/ 192881 h 812136"/>
                    <a:gd name="connsiteX73" fmla="*/ 347663 w 669132"/>
                    <a:gd name="connsiteY73" fmla="*/ 190500 h 812136"/>
                    <a:gd name="connsiteX74" fmla="*/ 361950 w 669132"/>
                    <a:gd name="connsiteY74" fmla="*/ 185738 h 812136"/>
                    <a:gd name="connsiteX75" fmla="*/ 369094 w 669132"/>
                    <a:gd name="connsiteY75" fmla="*/ 180975 h 812136"/>
                    <a:gd name="connsiteX76" fmla="*/ 373857 w 669132"/>
                    <a:gd name="connsiteY76" fmla="*/ 173831 h 812136"/>
                    <a:gd name="connsiteX77" fmla="*/ 381000 w 669132"/>
                    <a:gd name="connsiteY77" fmla="*/ 171450 h 812136"/>
                    <a:gd name="connsiteX78" fmla="*/ 388144 w 669132"/>
                    <a:gd name="connsiteY78" fmla="*/ 166688 h 812136"/>
                    <a:gd name="connsiteX79" fmla="*/ 390525 w 669132"/>
                    <a:gd name="connsiteY79" fmla="*/ 159544 h 812136"/>
                    <a:gd name="connsiteX80" fmla="*/ 395288 w 669132"/>
                    <a:gd name="connsiteY80" fmla="*/ 152400 h 812136"/>
                    <a:gd name="connsiteX81" fmla="*/ 404813 w 669132"/>
                    <a:gd name="connsiteY81" fmla="*/ 130969 h 812136"/>
                    <a:gd name="connsiteX82" fmla="*/ 407194 w 669132"/>
                    <a:gd name="connsiteY82" fmla="*/ 111919 h 812136"/>
                    <a:gd name="connsiteX83" fmla="*/ 392907 w 669132"/>
                    <a:gd name="connsiteY83" fmla="*/ 107156 h 812136"/>
                    <a:gd name="connsiteX84" fmla="*/ 378619 w 669132"/>
                    <a:gd name="connsiteY84" fmla="*/ 102394 h 812136"/>
                    <a:gd name="connsiteX85" fmla="*/ 369094 w 669132"/>
                    <a:gd name="connsiteY85" fmla="*/ 100013 h 812136"/>
                    <a:gd name="connsiteX86" fmla="*/ 366713 w 669132"/>
                    <a:gd name="connsiteY86" fmla="*/ 92869 h 812136"/>
                    <a:gd name="connsiteX87" fmla="*/ 357188 w 669132"/>
                    <a:gd name="connsiteY87" fmla="*/ 83344 h 812136"/>
                    <a:gd name="connsiteX88" fmla="*/ 371475 w 669132"/>
                    <a:gd name="connsiteY88" fmla="*/ 78581 h 812136"/>
                    <a:gd name="connsiteX89" fmla="*/ 388144 w 669132"/>
                    <a:gd name="connsiteY89" fmla="*/ 71438 h 812136"/>
                    <a:gd name="connsiteX90" fmla="*/ 404813 w 669132"/>
                    <a:gd name="connsiteY90" fmla="*/ 54769 h 812136"/>
                    <a:gd name="connsiteX91" fmla="*/ 414338 w 669132"/>
                    <a:gd name="connsiteY91" fmla="*/ 40481 h 812136"/>
                    <a:gd name="connsiteX92" fmla="*/ 419100 w 669132"/>
                    <a:gd name="connsiteY92" fmla="*/ 33338 h 812136"/>
                    <a:gd name="connsiteX93" fmla="*/ 426244 w 669132"/>
                    <a:gd name="connsiteY93" fmla="*/ 30956 h 812136"/>
                    <a:gd name="connsiteX94" fmla="*/ 431007 w 669132"/>
                    <a:gd name="connsiteY94" fmla="*/ 23813 h 812136"/>
                    <a:gd name="connsiteX95" fmla="*/ 445294 w 669132"/>
                    <a:gd name="connsiteY95" fmla="*/ 14288 h 812136"/>
                    <a:gd name="connsiteX96" fmla="*/ 461963 w 669132"/>
                    <a:gd name="connsiteY96" fmla="*/ 7144 h 812136"/>
                    <a:gd name="connsiteX97" fmla="*/ 471488 w 669132"/>
                    <a:gd name="connsiteY97" fmla="*/ 0 h 812136"/>
                    <a:gd name="connsiteX98" fmla="*/ 490538 w 669132"/>
                    <a:gd name="connsiteY98" fmla="*/ 11906 h 812136"/>
                    <a:gd name="connsiteX99" fmla="*/ 504825 w 669132"/>
                    <a:gd name="connsiteY99" fmla="*/ 21431 h 812136"/>
                    <a:gd name="connsiteX100" fmla="*/ 516732 w 669132"/>
                    <a:gd name="connsiteY100" fmla="*/ 33338 h 812136"/>
                    <a:gd name="connsiteX101" fmla="*/ 528638 w 669132"/>
                    <a:gd name="connsiteY101" fmla="*/ 45244 h 812136"/>
                    <a:gd name="connsiteX102" fmla="*/ 521494 w 669132"/>
                    <a:gd name="connsiteY102" fmla="*/ 61913 h 812136"/>
                    <a:gd name="connsiteX103" fmla="*/ 514350 w 669132"/>
                    <a:gd name="connsiteY103" fmla="*/ 64294 h 812136"/>
                    <a:gd name="connsiteX104" fmla="*/ 511969 w 669132"/>
                    <a:gd name="connsiteY104" fmla="*/ 71438 h 812136"/>
                    <a:gd name="connsiteX105" fmla="*/ 519113 w 669132"/>
                    <a:gd name="connsiteY105" fmla="*/ 85725 h 812136"/>
                    <a:gd name="connsiteX106" fmla="*/ 526257 w 669132"/>
                    <a:gd name="connsiteY106" fmla="*/ 90488 h 812136"/>
                    <a:gd name="connsiteX107" fmla="*/ 533400 w 669132"/>
                    <a:gd name="connsiteY107" fmla="*/ 97631 h 812136"/>
                    <a:gd name="connsiteX108" fmla="*/ 538163 w 669132"/>
                    <a:gd name="connsiteY108" fmla="*/ 104775 h 812136"/>
                    <a:gd name="connsiteX109" fmla="*/ 545307 w 669132"/>
                    <a:gd name="connsiteY109" fmla="*/ 107156 h 812136"/>
                    <a:gd name="connsiteX110" fmla="*/ 552450 w 669132"/>
                    <a:gd name="connsiteY110" fmla="*/ 111919 h 812136"/>
                    <a:gd name="connsiteX111" fmla="*/ 566738 w 669132"/>
                    <a:gd name="connsiteY111" fmla="*/ 109538 h 812136"/>
                    <a:gd name="connsiteX112" fmla="*/ 590550 w 669132"/>
                    <a:gd name="connsiteY112" fmla="*/ 107156 h 812136"/>
                    <a:gd name="connsiteX113" fmla="*/ 609600 w 669132"/>
                    <a:gd name="connsiteY113" fmla="*/ 109538 h 812136"/>
                    <a:gd name="connsiteX114" fmla="*/ 626269 w 669132"/>
                    <a:gd name="connsiteY114" fmla="*/ 114300 h 812136"/>
                    <a:gd name="connsiteX115" fmla="*/ 633413 w 669132"/>
                    <a:gd name="connsiteY115" fmla="*/ 119063 h 812136"/>
                    <a:gd name="connsiteX116" fmla="*/ 652463 w 669132"/>
                    <a:gd name="connsiteY11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87049 w 669132"/>
                    <a:gd name="connsiteY66" fmla="*/ 213709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04800 w 669132"/>
                    <a:gd name="connsiteY66" fmla="*/ 209550 h 812136"/>
                    <a:gd name="connsiteX67" fmla="*/ 311944 w 669132"/>
                    <a:gd name="connsiteY67" fmla="*/ 202406 h 812136"/>
                    <a:gd name="connsiteX68" fmla="*/ 319088 w 669132"/>
                    <a:gd name="connsiteY68" fmla="*/ 200025 h 812136"/>
                    <a:gd name="connsiteX69" fmla="*/ 333375 w 669132"/>
                    <a:gd name="connsiteY69" fmla="*/ 192881 h 812136"/>
                    <a:gd name="connsiteX70" fmla="*/ 347663 w 669132"/>
                    <a:gd name="connsiteY70" fmla="*/ 190500 h 812136"/>
                    <a:gd name="connsiteX71" fmla="*/ 361950 w 669132"/>
                    <a:gd name="connsiteY71" fmla="*/ 185738 h 812136"/>
                    <a:gd name="connsiteX72" fmla="*/ 369094 w 669132"/>
                    <a:gd name="connsiteY72" fmla="*/ 180975 h 812136"/>
                    <a:gd name="connsiteX73" fmla="*/ 373857 w 669132"/>
                    <a:gd name="connsiteY73" fmla="*/ 173831 h 812136"/>
                    <a:gd name="connsiteX74" fmla="*/ 381000 w 669132"/>
                    <a:gd name="connsiteY74" fmla="*/ 171450 h 812136"/>
                    <a:gd name="connsiteX75" fmla="*/ 388144 w 669132"/>
                    <a:gd name="connsiteY75" fmla="*/ 166688 h 812136"/>
                    <a:gd name="connsiteX76" fmla="*/ 390525 w 669132"/>
                    <a:gd name="connsiteY76" fmla="*/ 159544 h 812136"/>
                    <a:gd name="connsiteX77" fmla="*/ 395288 w 669132"/>
                    <a:gd name="connsiteY77" fmla="*/ 152400 h 812136"/>
                    <a:gd name="connsiteX78" fmla="*/ 404813 w 669132"/>
                    <a:gd name="connsiteY78" fmla="*/ 130969 h 812136"/>
                    <a:gd name="connsiteX79" fmla="*/ 407194 w 669132"/>
                    <a:gd name="connsiteY79" fmla="*/ 111919 h 812136"/>
                    <a:gd name="connsiteX80" fmla="*/ 392907 w 669132"/>
                    <a:gd name="connsiteY80" fmla="*/ 107156 h 812136"/>
                    <a:gd name="connsiteX81" fmla="*/ 378619 w 669132"/>
                    <a:gd name="connsiteY81" fmla="*/ 102394 h 812136"/>
                    <a:gd name="connsiteX82" fmla="*/ 369094 w 669132"/>
                    <a:gd name="connsiteY82" fmla="*/ 100013 h 812136"/>
                    <a:gd name="connsiteX83" fmla="*/ 366713 w 669132"/>
                    <a:gd name="connsiteY83" fmla="*/ 92869 h 812136"/>
                    <a:gd name="connsiteX84" fmla="*/ 357188 w 669132"/>
                    <a:gd name="connsiteY84" fmla="*/ 83344 h 812136"/>
                    <a:gd name="connsiteX85" fmla="*/ 371475 w 669132"/>
                    <a:gd name="connsiteY85" fmla="*/ 78581 h 812136"/>
                    <a:gd name="connsiteX86" fmla="*/ 388144 w 669132"/>
                    <a:gd name="connsiteY86" fmla="*/ 71438 h 812136"/>
                    <a:gd name="connsiteX87" fmla="*/ 404813 w 669132"/>
                    <a:gd name="connsiteY87" fmla="*/ 54769 h 812136"/>
                    <a:gd name="connsiteX88" fmla="*/ 414338 w 669132"/>
                    <a:gd name="connsiteY88" fmla="*/ 40481 h 812136"/>
                    <a:gd name="connsiteX89" fmla="*/ 419100 w 669132"/>
                    <a:gd name="connsiteY89" fmla="*/ 33338 h 812136"/>
                    <a:gd name="connsiteX90" fmla="*/ 426244 w 669132"/>
                    <a:gd name="connsiteY90" fmla="*/ 30956 h 812136"/>
                    <a:gd name="connsiteX91" fmla="*/ 431007 w 669132"/>
                    <a:gd name="connsiteY91" fmla="*/ 23813 h 812136"/>
                    <a:gd name="connsiteX92" fmla="*/ 445294 w 669132"/>
                    <a:gd name="connsiteY92" fmla="*/ 14288 h 812136"/>
                    <a:gd name="connsiteX93" fmla="*/ 461963 w 669132"/>
                    <a:gd name="connsiteY93" fmla="*/ 7144 h 812136"/>
                    <a:gd name="connsiteX94" fmla="*/ 471488 w 669132"/>
                    <a:gd name="connsiteY94" fmla="*/ 0 h 812136"/>
                    <a:gd name="connsiteX95" fmla="*/ 490538 w 669132"/>
                    <a:gd name="connsiteY95" fmla="*/ 11906 h 812136"/>
                    <a:gd name="connsiteX96" fmla="*/ 504825 w 669132"/>
                    <a:gd name="connsiteY96" fmla="*/ 21431 h 812136"/>
                    <a:gd name="connsiteX97" fmla="*/ 516732 w 669132"/>
                    <a:gd name="connsiteY97" fmla="*/ 33338 h 812136"/>
                    <a:gd name="connsiteX98" fmla="*/ 528638 w 669132"/>
                    <a:gd name="connsiteY98" fmla="*/ 45244 h 812136"/>
                    <a:gd name="connsiteX99" fmla="*/ 521494 w 669132"/>
                    <a:gd name="connsiteY99" fmla="*/ 61913 h 812136"/>
                    <a:gd name="connsiteX100" fmla="*/ 514350 w 669132"/>
                    <a:gd name="connsiteY100" fmla="*/ 64294 h 812136"/>
                    <a:gd name="connsiteX101" fmla="*/ 511969 w 669132"/>
                    <a:gd name="connsiteY101" fmla="*/ 71438 h 812136"/>
                    <a:gd name="connsiteX102" fmla="*/ 519113 w 669132"/>
                    <a:gd name="connsiteY102" fmla="*/ 85725 h 812136"/>
                    <a:gd name="connsiteX103" fmla="*/ 526257 w 669132"/>
                    <a:gd name="connsiteY103" fmla="*/ 90488 h 812136"/>
                    <a:gd name="connsiteX104" fmla="*/ 533400 w 669132"/>
                    <a:gd name="connsiteY104" fmla="*/ 97631 h 812136"/>
                    <a:gd name="connsiteX105" fmla="*/ 538163 w 669132"/>
                    <a:gd name="connsiteY105" fmla="*/ 104775 h 812136"/>
                    <a:gd name="connsiteX106" fmla="*/ 545307 w 669132"/>
                    <a:gd name="connsiteY106" fmla="*/ 107156 h 812136"/>
                    <a:gd name="connsiteX107" fmla="*/ 552450 w 669132"/>
                    <a:gd name="connsiteY107" fmla="*/ 111919 h 812136"/>
                    <a:gd name="connsiteX108" fmla="*/ 566738 w 669132"/>
                    <a:gd name="connsiteY108" fmla="*/ 109538 h 812136"/>
                    <a:gd name="connsiteX109" fmla="*/ 590550 w 669132"/>
                    <a:gd name="connsiteY109" fmla="*/ 107156 h 812136"/>
                    <a:gd name="connsiteX110" fmla="*/ 609600 w 669132"/>
                    <a:gd name="connsiteY110" fmla="*/ 109538 h 812136"/>
                    <a:gd name="connsiteX111" fmla="*/ 626269 w 669132"/>
                    <a:gd name="connsiteY111" fmla="*/ 114300 h 812136"/>
                    <a:gd name="connsiteX112" fmla="*/ 633413 w 669132"/>
                    <a:gd name="connsiteY112" fmla="*/ 119063 h 812136"/>
                    <a:gd name="connsiteX113" fmla="*/ 652463 w 669132"/>
                    <a:gd name="connsiteY11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1944 w 669132"/>
                    <a:gd name="connsiteY66" fmla="*/ 202406 h 812136"/>
                    <a:gd name="connsiteX67" fmla="*/ 319088 w 669132"/>
                    <a:gd name="connsiteY67" fmla="*/ 200025 h 812136"/>
                    <a:gd name="connsiteX68" fmla="*/ 333375 w 669132"/>
                    <a:gd name="connsiteY68" fmla="*/ 192881 h 812136"/>
                    <a:gd name="connsiteX69" fmla="*/ 347663 w 669132"/>
                    <a:gd name="connsiteY69" fmla="*/ 190500 h 812136"/>
                    <a:gd name="connsiteX70" fmla="*/ 361950 w 669132"/>
                    <a:gd name="connsiteY70" fmla="*/ 185738 h 812136"/>
                    <a:gd name="connsiteX71" fmla="*/ 369094 w 669132"/>
                    <a:gd name="connsiteY71" fmla="*/ 180975 h 812136"/>
                    <a:gd name="connsiteX72" fmla="*/ 373857 w 669132"/>
                    <a:gd name="connsiteY72" fmla="*/ 173831 h 812136"/>
                    <a:gd name="connsiteX73" fmla="*/ 381000 w 669132"/>
                    <a:gd name="connsiteY73" fmla="*/ 171450 h 812136"/>
                    <a:gd name="connsiteX74" fmla="*/ 388144 w 669132"/>
                    <a:gd name="connsiteY74" fmla="*/ 166688 h 812136"/>
                    <a:gd name="connsiteX75" fmla="*/ 390525 w 669132"/>
                    <a:gd name="connsiteY75" fmla="*/ 159544 h 812136"/>
                    <a:gd name="connsiteX76" fmla="*/ 395288 w 669132"/>
                    <a:gd name="connsiteY76" fmla="*/ 152400 h 812136"/>
                    <a:gd name="connsiteX77" fmla="*/ 404813 w 669132"/>
                    <a:gd name="connsiteY77" fmla="*/ 130969 h 812136"/>
                    <a:gd name="connsiteX78" fmla="*/ 407194 w 669132"/>
                    <a:gd name="connsiteY78" fmla="*/ 111919 h 812136"/>
                    <a:gd name="connsiteX79" fmla="*/ 392907 w 669132"/>
                    <a:gd name="connsiteY79" fmla="*/ 107156 h 812136"/>
                    <a:gd name="connsiteX80" fmla="*/ 378619 w 669132"/>
                    <a:gd name="connsiteY80" fmla="*/ 102394 h 812136"/>
                    <a:gd name="connsiteX81" fmla="*/ 369094 w 669132"/>
                    <a:gd name="connsiteY81" fmla="*/ 100013 h 812136"/>
                    <a:gd name="connsiteX82" fmla="*/ 366713 w 669132"/>
                    <a:gd name="connsiteY82" fmla="*/ 92869 h 812136"/>
                    <a:gd name="connsiteX83" fmla="*/ 357188 w 669132"/>
                    <a:gd name="connsiteY83" fmla="*/ 83344 h 812136"/>
                    <a:gd name="connsiteX84" fmla="*/ 371475 w 669132"/>
                    <a:gd name="connsiteY84" fmla="*/ 78581 h 812136"/>
                    <a:gd name="connsiteX85" fmla="*/ 388144 w 669132"/>
                    <a:gd name="connsiteY85" fmla="*/ 71438 h 812136"/>
                    <a:gd name="connsiteX86" fmla="*/ 404813 w 669132"/>
                    <a:gd name="connsiteY86" fmla="*/ 54769 h 812136"/>
                    <a:gd name="connsiteX87" fmla="*/ 414338 w 669132"/>
                    <a:gd name="connsiteY87" fmla="*/ 40481 h 812136"/>
                    <a:gd name="connsiteX88" fmla="*/ 419100 w 669132"/>
                    <a:gd name="connsiteY88" fmla="*/ 33338 h 812136"/>
                    <a:gd name="connsiteX89" fmla="*/ 426244 w 669132"/>
                    <a:gd name="connsiteY89" fmla="*/ 30956 h 812136"/>
                    <a:gd name="connsiteX90" fmla="*/ 431007 w 669132"/>
                    <a:gd name="connsiteY90" fmla="*/ 23813 h 812136"/>
                    <a:gd name="connsiteX91" fmla="*/ 445294 w 669132"/>
                    <a:gd name="connsiteY91" fmla="*/ 14288 h 812136"/>
                    <a:gd name="connsiteX92" fmla="*/ 461963 w 669132"/>
                    <a:gd name="connsiteY92" fmla="*/ 7144 h 812136"/>
                    <a:gd name="connsiteX93" fmla="*/ 471488 w 669132"/>
                    <a:gd name="connsiteY93" fmla="*/ 0 h 812136"/>
                    <a:gd name="connsiteX94" fmla="*/ 490538 w 669132"/>
                    <a:gd name="connsiteY94" fmla="*/ 11906 h 812136"/>
                    <a:gd name="connsiteX95" fmla="*/ 504825 w 669132"/>
                    <a:gd name="connsiteY95" fmla="*/ 21431 h 812136"/>
                    <a:gd name="connsiteX96" fmla="*/ 516732 w 669132"/>
                    <a:gd name="connsiteY96" fmla="*/ 33338 h 812136"/>
                    <a:gd name="connsiteX97" fmla="*/ 528638 w 669132"/>
                    <a:gd name="connsiteY97" fmla="*/ 45244 h 812136"/>
                    <a:gd name="connsiteX98" fmla="*/ 521494 w 669132"/>
                    <a:gd name="connsiteY98" fmla="*/ 61913 h 812136"/>
                    <a:gd name="connsiteX99" fmla="*/ 514350 w 669132"/>
                    <a:gd name="connsiteY99" fmla="*/ 64294 h 812136"/>
                    <a:gd name="connsiteX100" fmla="*/ 511969 w 669132"/>
                    <a:gd name="connsiteY100" fmla="*/ 71438 h 812136"/>
                    <a:gd name="connsiteX101" fmla="*/ 519113 w 669132"/>
                    <a:gd name="connsiteY101" fmla="*/ 85725 h 812136"/>
                    <a:gd name="connsiteX102" fmla="*/ 526257 w 669132"/>
                    <a:gd name="connsiteY102" fmla="*/ 90488 h 812136"/>
                    <a:gd name="connsiteX103" fmla="*/ 533400 w 669132"/>
                    <a:gd name="connsiteY103" fmla="*/ 97631 h 812136"/>
                    <a:gd name="connsiteX104" fmla="*/ 538163 w 669132"/>
                    <a:gd name="connsiteY104" fmla="*/ 104775 h 812136"/>
                    <a:gd name="connsiteX105" fmla="*/ 545307 w 669132"/>
                    <a:gd name="connsiteY105" fmla="*/ 107156 h 812136"/>
                    <a:gd name="connsiteX106" fmla="*/ 552450 w 669132"/>
                    <a:gd name="connsiteY106" fmla="*/ 111919 h 812136"/>
                    <a:gd name="connsiteX107" fmla="*/ 566738 w 669132"/>
                    <a:gd name="connsiteY107" fmla="*/ 109538 h 812136"/>
                    <a:gd name="connsiteX108" fmla="*/ 590550 w 669132"/>
                    <a:gd name="connsiteY108" fmla="*/ 107156 h 812136"/>
                    <a:gd name="connsiteX109" fmla="*/ 609600 w 669132"/>
                    <a:gd name="connsiteY109" fmla="*/ 109538 h 812136"/>
                    <a:gd name="connsiteX110" fmla="*/ 626269 w 669132"/>
                    <a:gd name="connsiteY110" fmla="*/ 114300 h 812136"/>
                    <a:gd name="connsiteX111" fmla="*/ 633413 w 669132"/>
                    <a:gd name="connsiteY111" fmla="*/ 119063 h 812136"/>
                    <a:gd name="connsiteX112" fmla="*/ 652463 w 669132"/>
                    <a:gd name="connsiteY11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9088 w 669132"/>
                    <a:gd name="connsiteY66" fmla="*/ 200025 h 812136"/>
                    <a:gd name="connsiteX67" fmla="*/ 333375 w 669132"/>
                    <a:gd name="connsiteY67" fmla="*/ 192881 h 812136"/>
                    <a:gd name="connsiteX68" fmla="*/ 347663 w 669132"/>
                    <a:gd name="connsiteY68" fmla="*/ 190500 h 812136"/>
                    <a:gd name="connsiteX69" fmla="*/ 361950 w 669132"/>
                    <a:gd name="connsiteY69" fmla="*/ 185738 h 812136"/>
                    <a:gd name="connsiteX70" fmla="*/ 369094 w 669132"/>
                    <a:gd name="connsiteY70" fmla="*/ 180975 h 812136"/>
                    <a:gd name="connsiteX71" fmla="*/ 373857 w 669132"/>
                    <a:gd name="connsiteY71" fmla="*/ 173831 h 812136"/>
                    <a:gd name="connsiteX72" fmla="*/ 381000 w 669132"/>
                    <a:gd name="connsiteY72" fmla="*/ 171450 h 812136"/>
                    <a:gd name="connsiteX73" fmla="*/ 388144 w 669132"/>
                    <a:gd name="connsiteY73" fmla="*/ 166688 h 812136"/>
                    <a:gd name="connsiteX74" fmla="*/ 390525 w 669132"/>
                    <a:gd name="connsiteY74" fmla="*/ 159544 h 812136"/>
                    <a:gd name="connsiteX75" fmla="*/ 395288 w 669132"/>
                    <a:gd name="connsiteY75" fmla="*/ 152400 h 812136"/>
                    <a:gd name="connsiteX76" fmla="*/ 404813 w 669132"/>
                    <a:gd name="connsiteY76" fmla="*/ 130969 h 812136"/>
                    <a:gd name="connsiteX77" fmla="*/ 407194 w 669132"/>
                    <a:gd name="connsiteY77" fmla="*/ 111919 h 812136"/>
                    <a:gd name="connsiteX78" fmla="*/ 392907 w 669132"/>
                    <a:gd name="connsiteY78" fmla="*/ 107156 h 812136"/>
                    <a:gd name="connsiteX79" fmla="*/ 378619 w 669132"/>
                    <a:gd name="connsiteY79" fmla="*/ 102394 h 812136"/>
                    <a:gd name="connsiteX80" fmla="*/ 369094 w 669132"/>
                    <a:gd name="connsiteY80" fmla="*/ 100013 h 812136"/>
                    <a:gd name="connsiteX81" fmla="*/ 366713 w 669132"/>
                    <a:gd name="connsiteY81" fmla="*/ 92869 h 812136"/>
                    <a:gd name="connsiteX82" fmla="*/ 357188 w 669132"/>
                    <a:gd name="connsiteY82" fmla="*/ 83344 h 812136"/>
                    <a:gd name="connsiteX83" fmla="*/ 371475 w 669132"/>
                    <a:gd name="connsiteY83" fmla="*/ 78581 h 812136"/>
                    <a:gd name="connsiteX84" fmla="*/ 388144 w 669132"/>
                    <a:gd name="connsiteY84" fmla="*/ 71438 h 812136"/>
                    <a:gd name="connsiteX85" fmla="*/ 404813 w 669132"/>
                    <a:gd name="connsiteY85" fmla="*/ 54769 h 812136"/>
                    <a:gd name="connsiteX86" fmla="*/ 414338 w 669132"/>
                    <a:gd name="connsiteY86" fmla="*/ 40481 h 812136"/>
                    <a:gd name="connsiteX87" fmla="*/ 419100 w 669132"/>
                    <a:gd name="connsiteY87" fmla="*/ 33338 h 812136"/>
                    <a:gd name="connsiteX88" fmla="*/ 426244 w 669132"/>
                    <a:gd name="connsiteY88" fmla="*/ 30956 h 812136"/>
                    <a:gd name="connsiteX89" fmla="*/ 431007 w 669132"/>
                    <a:gd name="connsiteY89" fmla="*/ 23813 h 812136"/>
                    <a:gd name="connsiteX90" fmla="*/ 445294 w 669132"/>
                    <a:gd name="connsiteY90" fmla="*/ 14288 h 812136"/>
                    <a:gd name="connsiteX91" fmla="*/ 461963 w 669132"/>
                    <a:gd name="connsiteY91" fmla="*/ 7144 h 812136"/>
                    <a:gd name="connsiteX92" fmla="*/ 471488 w 669132"/>
                    <a:gd name="connsiteY92" fmla="*/ 0 h 812136"/>
                    <a:gd name="connsiteX93" fmla="*/ 490538 w 669132"/>
                    <a:gd name="connsiteY93" fmla="*/ 11906 h 812136"/>
                    <a:gd name="connsiteX94" fmla="*/ 504825 w 669132"/>
                    <a:gd name="connsiteY94" fmla="*/ 21431 h 812136"/>
                    <a:gd name="connsiteX95" fmla="*/ 516732 w 669132"/>
                    <a:gd name="connsiteY95" fmla="*/ 33338 h 812136"/>
                    <a:gd name="connsiteX96" fmla="*/ 528638 w 669132"/>
                    <a:gd name="connsiteY96" fmla="*/ 45244 h 812136"/>
                    <a:gd name="connsiteX97" fmla="*/ 521494 w 669132"/>
                    <a:gd name="connsiteY97" fmla="*/ 61913 h 812136"/>
                    <a:gd name="connsiteX98" fmla="*/ 514350 w 669132"/>
                    <a:gd name="connsiteY98" fmla="*/ 64294 h 812136"/>
                    <a:gd name="connsiteX99" fmla="*/ 511969 w 669132"/>
                    <a:gd name="connsiteY99" fmla="*/ 71438 h 812136"/>
                    <a:gd name="connsiteX100" fmla="*/ 519113 w 669132"/>
                    <a:gd name="connsiteY100" fmla="*/ 85725 h 812136"/>
                    <a:gd name="connsiteX101" fmla="*/ 526257 w 669132"/>
                    <a:gd name="connsiteY101" fmla="*/ 90488 h 812136"/>
                    <a:gd name="connsiteX102" fmla="*/ 533400 w 669132"/>
                    <a:gd name="connsiteY102" fmla="*/ 97631 h 812136"/>
                    <a:gd name="connsiteX103" fmla="*/ 538163 w 669132"/>
                    <a:gd name="connsiteY103" fmla="*/ 104775 h 812136"/>
                    <a:gd name="connsiteX104" fmla="*/ 545307 w 669132"/>
                    <a:gd name="connsiteY104" fmla="*/ 107156 h 812136"/>
                    <a:gd name="connsiteX105" fmla="*/ 552450 w 669132"/>
                    <a:gd name="connsiteY105" fmla="*/ 111919 h 812136"/>
                    <a:gd name="connsiteX106" fmla="*/ 566738 w 669132"/>
                    <a:gd name="connsiteY106" fmla="*/ 109538 h 812136"/>
                    <a:gd name="connsiteX107" fmla="*/ 590550 w 669132"/>
                    <a:gd name="connsiteY107" fmla="*/ 107156 h 812136"/>
                    <a:gd name="connsiteX108" fmla="*/ 609600 w 669132"/>
                    <a:gd name="connsiteY108" fmla="*/ 109538 h 812136"/>
                    <a:gd name="connsiteX109" fmla="*/ 626269 w 669132"/>
                    <a:gd name="connsiteY109" fmla="*/ 114300 h 812136"/>
                    <a:gd name="connsiteX110" fmla="*/ 633413 w 669132"/>
                    <a:gd name="connsiteY110" fmla="*/ 119063 h 812136"/>
                    <a:gd name="connsiteX111" fmla="*/ 652463 w 669132"/>
                    <a:gd name="connsiteY11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33375 w 669132"/>
                    <a:gd name="connsiteY66" fmla="*/ 192881 h 812136"/>
                    <a:gd name="connsiteX67" fmla="*/ 347663 w 669132"/>
                    <a:gd name="connsiteY67" fmla="*/ 190500 h 812136"/>
                    <a:gd name="connsiteX68" fmla="*/ 361950 w 669132"/>
                    <a:gd name="connsiteY68" fmla="*/ 185738 h 812136"/>
                    <a:gd name="connsiteX69" fmla="*/ 369094 w 669132"/>
                    <a:gd name="connsiteY69" fmla="*/ 180975 h 812136"/>
                    <a:gd name="connsiteX70" fmla="*/ 373857 w 669132"/>
                    <a:gd name="connsiteY70" fmla="*/ 173831 h 812136"/>
                    <a:gd name="connsiteX71" fmla="*/ 381000 w 669132"/>
                    <a:gd name="connsiteY71" fmla="*/ 171450 h 812136"/>
                    <a:gd name="connsiteX72" fmla="*/ 388144 w 669132"/>
                    <a:gd name="connsiteY72" fmla="*/ 166688 h 812136"/>
                    <a:gd name="connsiteX73" fmla="*/ 390525 w 669132"/>
                    <a:gd name="connsiteY73" fmla="*/ 159544 h 812136"/>
                    <a:gd name="connsiteX74" fmla="*/ 395288 w 669132"/>
                    <a:gd name="connsiteY74" fmla="*/ 152400 h 812136"/>
                    <a:gd name="connsiteX75" fmla="*/ 404813 w 669132"/>
                    <a:gd name="connsiteY75" fmla="*/ 130969 h 812136"/>
                    <a:gd name="connsiteX76" fmla="*/ 407194 w 669132"/>
                    <a:gd name="connsiteY76" fmla="*/ 111919 h 812136"/>
                    <a:gd name="connsiteX77" fmla="*/ 392907 w 669132"/>
                    <a:gd name="connsiteY77" fmla="*/ 107156 h 812136"/>
                    <a:gd name="connsiteX78" fmla="*/ 378619 w 669132"/>
                    <a:gd name="connsiteY78" fmla="*/ 102394 h 812136"/>
                    <a:gd name="connsiteX79" fmla="*/ 369094 w 669132"/>
                    <a:gd name="connsiteY79" fmla="*/ 100013 h 812136"/>
                    <a:gd name="connsiteX80" fmla="*/ 366713 w 669132"/>
                    <a:gd name="connsiteY80" fmla="*/ 92869 h 812136"/>
                    <a:gd name="connsiteX81" fmla="*/ 357188 w 669132"/>
                    <a:gd name="connsiteY81" fmla="*/ 83344 h 812136"/>
                    <a:gd name="connsiteX82" fmla="*/ 371475 w 669132"/>
                    <a:gd name="connsiteY82" fmla="*/ 78581 h 812136"/>
                    <a:gd name="connsiteX83" fmla="*/ 388144 w 669132"/>
                    <a:gd name="connsiteY83" fmla="*/ 71438 h 812136"/>
                    <a:gd name="connsiteX84" fmla="*/ 404813 w 669132"/>
                    <a:gd name="connsiteY84" fmla="*/ 54769 h 812136"/>
                    <a:gd name="connsiteX85" fmla="*/ 414338 w 669132"/>
                    <a:gd name="connsiteY85" fmla="*/ 40481 h 812136"/>
                    <a:gd name="connsiteX86" fmla="*/ 419100 w 669132"/>
                    <a:gd name="connsiteY86" fmla="*/ 33338 h 812136"/>
                    <a:gd name="connsiteX87" fmla="*/ 426244 w 669132"/>
                    <a:gd name="connsiteY87" fmla="*/ 30956 h 812136"/>
                    <a:gd name="connsiteX88" fmla="*/ 431007 w 669132"/>
                    <a:gd name="connsiteY88" fmla="*/ 23813 h 812136"/>
                    <a:gd name="connsiteX89" fmla="*/ 445294 w 669132"/>
                    <a:gd name="connsiteY89" fmla="*/ 14288 h 812136"/>
                    <a:gd name="connsiteX90" fmla="*/ 461963 w 669132"/>
                    <a:gd name="connsiteY90" fmla="*/ 7144 h 812136"/>
                    <a:gd name="connsiteX91" fmla="*/ 471488 w 669132"/>
                    <a:gd name="connsiteY91" fmla="*/ 0 h 812136"/>
                    <a:gd name="connsiteX92" fmla="*/ 490538 w 669132"/>
                    <a:gd name="connsiteY92" fmla="*/ 11906 h 812136"/>
                    <a:gd name="connsiteX93" fmla="*/ 504825 w 669132"/>
                    <a:gd name="connsiteY93" fmla="*/ 21431 h 812136"/>
                    <a:gd name="connsiteX94" fmla="*/ 516732 w 669132"/>
                    <a:gd name="connsiteY94" fmla="*/ 33338 h 812136"/>
                    <a:gd name="connsiteX95" fmla="*/ 528638 w 669132"/>
                    <a:gd name="connsiteY95" fmla="*/ 45244 h 812136"/>
                    <a:gd name="connsiteX96" fmla="*/ 521494 w 669132"/>
                    <a:gd name="connsiteY96" fmla="*/ 61913 h 812136"/>
                    <a:gd name="connsiteX97" fmla="*/ 514350 w 669132"/>
                    <a:gd name="connsiteY97" fmla="*/ 64294 h 812136"/>
                    <a:gd name="connsiteX98" fmla="*/ 511969 w 669132"/>
                    <a:gd name="connsiteY98" fmla="*/ 71438 h 812136"/>
                    <a:gd name="connsiteX99" fmla="*/ 519113 w 669132"/>
                    <a:gd name="connsiteY99" fmla="*/ 85725 h 812136"/>
                    <a:gd name="connsiteX100" fmla="*/ 526257 w 669132"/>
                    <a:gd name="connsiteY100" fmla="*/ 90488 h 812136"/>
                    <a:gd name="connsiteX101" fmla="*/ 533400 w 669132"/>
                    <a:gd name="connsiteY101" fmla="*/ 97631 h 812136"/>
                    <a:gd name="connsiteX102" fmla="*/ 538163 w 669132"/>
                    <a:gd name="connsiteY102" fmla="*/ 104775 h 812136"/>
                    <a:gd name="connsiteX103" fmla="*/ 545307 w 669132"/>
                    <a:gd name="connsiteY103" fmla="*/ 107156 h 812136"/>
                    <a:gd name="connsiteX104" fmla="*/ 552450 w 669132"/>
                    <a:gd name="connsiteY104" fmla="*/ 111919 h 812136"/>
                    <a:gd name="connsiteX105" fmla="*/ 566738 w 669132"/>
                    <a:gd name="connsiteY105" fmla="*/ 109538 h 812136"/>
                    <a:gd name="connsiteX106" fmla="*/ 590550 w 669132"/>
                    <a:gd name="connsiteY106" fmla="*/ 107156 h 812136"/>
                    <a:gd name="connsiteX107" fmla="*/ 609600 w 669132"/>
                    <a:gd name="connsiteY107" fmla="*/ 109538 h 812136"/>
                    <a:gd name="connsiteX108" fmla="*/ 626269 w 669132"/>
                    <a:gd name="connsiteY108" fmla="*/ 114300 h 812136"/>
                    <a:gd name="connsiteX109" fmla="*/ 633413 w 669132"/>
                    <a:gd name="connsiteY109" fmla="*/ 119063 h 812136"/>
                    <a:gd name="connsiteX110" fmla="*/ 652463 w 669132"/>
                    <a:gd name="connsiteY11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69094 w 669132"/>
                    <a:gd name="connsiteY68" fmla="*/ 180975 h 812136"/>
                    <a:gd name="connsiteX69" fmla="*/ 373857 w 669132"/>
                    <a:gd name="connsiteY69" fmla="*/ 173831 h 812136"/>
                    <a:gd name="connsiteX70" fmla="*/ 381000 w 669132"/>
                    <a:gd name="connsiteY70" fmla="*/ 171450 h 812136"/>
                    <a:gd name="connsiteX71" fmla="*/ 388144 w 669132"/>
                    <a:gd name="connsiteY71" fmla="*/ 166688 h 812136"/>
                    <a:gd name="connsiteX72" fmla="*/ 390525 w 669132"/>
                    <a:gd name="connsiteY72" fmla="*/ 159544 h 812136"/>
                    <a:gd name="connsiteX73" fmla="*/ 395288 w 669132"/>
                    <a:gd name="connsiteY73" fmla="*/ 152400 h 812136"/>
                    <a:gd name="connsiteX74" fmla="*/ 404813 w 669132"/>
                    <a:gd name="connsiteY74" fmla="*/ 130969 h 812136"/>
                    <a:gd name="connsiteX75" fmla="*/ 407194 w 669132"/>
                    <a:gd name="connsiteY75" fmla="*/ 111919 h 812136"/>
                    <a:gd name="connsiteX76" fmla="*/ 392907 w 669132"/>
                    <a:gd name="connsiteY76" fmla="*/ 107156 h 812136"/>
                    <a:gd name="connsiteX77" fmla="*/ 378619 w 669132"/>
                    <a:gd name="connsiteY77" fmla="*/ 102394 h 812136"/>
                    <a:gd name="connsiteX78" fmla="*/ 369094 w 669132"/>
                    <a:gd name="connsiteY78" fmla="*/ 100013 h 812136"/>
                    <a:gd name="connsiteX79" fmla="*/ 366713 w 669132"/>
                    <a:gd name="connsiteY79" fmla="*/ 92869 h 812136"/>
                    <a:gd name="connsiteX80" fmla="*/ 357188 w 669132"/>
                    <a:gd name="connsiteY80" fmla="*/ 83344 h 812136"/>
                    <a:gd name="connsiteX81" fmla="*/ 371475 w 669132"/>
                    <a:gd name="connsiteY81" fmla="*/ 78581 h 812136"/>
                    <a:gd name="connsiteX82" fmla="*/ 388144 w 669132"/>
                    <a:gd name="connsiteY82" fmla="*/ 71438 h 812136"/>
                    <a:gd name="connsiteX83" fmla="*/ 404813 w 669132"/>
                    <a:gd name="connsiteY83" fmla="*/ 54769 h 812136"/>
                    <a:gd name="connsiteX84" fmla="*/ 414338 w 669132"/>
                    <a:gd name="connsiteY84" fmla="*/ 40481 h 812136"/>
                    <a:gd name="connsiteX85" fmla="*/ 419100 w 669132"/>
                    <a:gd name="connsiteY85" fmla="*/ 33338 h 812136"/>
                    <a:gd name="connsiteX86" fmla="*/ 426244 w 669132"/>
                    <a:gd name="connsiteY86" fmla="*/ 30956 h 812136"/>
                    <a:gd name="connsiteX87" fmla="*/ 431007 w 669132"/>
                    <a:gd name="connsiteY87" fmla="*/ 23813 h 812136"/>
                    <a:gd name="connsiteX88" fmla="*/ 445294 w 669132"/>
                    <a:gd name="connsiteY88" fmla="*/ 14288 h 812136"/>
                    <a:gd name="connsiteX89" fmla="*/ 461963 w 669132"/>
                    <a:gd name="connsiteY89" fmla="*/ 7144 h 812136"/>
                    <a:gd name="connsiteX90" fmla="*/ 471488 w 669132"/>
                    <a:gd name="connsiteY90" fmla="*/ 0 h 812136"/>
                    <a:gd name="connsiteX91" fmla="*/ 490538 w 669132"/>
                    <a:gd name="connsiteY91" fmla="*/ 11906 h 812136"/>
                    <a:gd name="connsiteX92" fmla="*/ 504825 w 669132"/>
                    <a:gd name="connsiteY92" fmla="*/ 21431 h 812136"/>
                    <a:gd name="connsiteX93" fmla="*/ 516732 w 669132"/>
                    <a:gd name="connsiteY93" fmla="*/ 33338 h 812136"/>
                    <a:gd name="connsiteX94" fmla="*/ 528638 w 669132"/>
                    <a:gd name="connsiteY94" fmla="*/ 45244 h 812136"/>
                    <a:gd name="connsiteX95" fmla="*/ 521494 w 669132"/>
                    <a:gd name="connsiteY95" fmla="*/ 61913 h 812136"/>
                    <a:gd name="connsiteX96" fmla="*/ 514350 w 669132"/>
                    <a:gd name="connsiteY96" fmla="*/ 64294 h 812136"/>
                    <a:gd name="connsiteX97" fmla="*/ 511969 w 669132"/>
                    <a:gd name="connsiteY97" fmla="*/ 71438 h 812136"/>
                    <a:gd name="connsiteX98" fmla="*/ 519113 w 669132"/>
                    <a:gd name="connsiteY98" fmla="*/ 85725 h 812136"/>
                    <a:gd name="connsiteX99" fmla="*/ 526257 w 669132"/>
                    <a:gd name="connsiteY99" fmla="*/ 90488 h 812136"/>
                    <a:gd name="connsiteX100" fmla="*/ 533400 w 669132"/>
                    <a:gd name="connsiteY100" fmla="*/ 97631 h 812136"/>
                    <a:gd name="connsiteX101" fmla="*/ 538163 w 669132"/>
                    <a:gd name="connsiteY101" fmla="*/ 104775 h 812136"/>
                    <a:gd name="connsiteX102" fmla="*/ 545307 w 669132"/>
                    <a:gd name="connsiteY102" fmla="*/ 107156 h 812136"/>
                    <a:gd name="connsiteX103" fmla="*/ 552450 w 669132"/>
                    <a:gd name="connsiteY103" fmla="*/ 111919 h 812136"/>
                    <a:gd name="connsiteX104" fmla="*/ 566738 w 669132"/>
                    <a:gd name="connsiteY104" fmla="*/ 109538 h 812136"/>
                    <a:gd name="connsiteX105" fmla="*/ 590550 w 669132"/>
                    <a:gd name="connsiteY105" fmla="*/ 107156 h 812136"/>
                    <a:gd name="connsiteX106" fmla="*/ 609600 w 669132"/>
                    <a:gd name="connsiteY106" fmla="*/ 109538 h 812136"/>
                    <a:gd name="connsiteX107" fmla="*/ 626269 w 669132"/>
                    <a:gd name="connsiteY107" fmla="*/ 114300 h 812136"/>
                    <a:gd name="connsiteX108" fmla="*/ 633413 w 669132"/>
                    <a:gd name="connsiteY108" fmla="*/ 119063 h 812136"/>
                    <a:gd name="connsiteX109" fmla="*/ 652463 w 669132"/>
                    <a:gd name="connsiteY10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73857 w 669132"/>
                    <a:gd name="connsiteY68" fmla="*/ 173831 h 812136"/>
                    <a:gd name="connsiteX69" fmla="*/ 381000 w 669132"/>
                    <a:gd name="connsiteY69" fmla="*/ 171450 h 812136"/>
                    <a:gd name="connsiteX70" fmla="*/ 388144 w 669132"/>
                    <a:gd name="connsiteY70" fmla="*/ 166688 h 812136"/>
                    <a:gd name="connsiteX71" fmla="*/ 390525 w 669132"/>
                    <a:gd name="connsiteY71" fmla="*/ 159544 h 812136"/>
                    <a:gd name="connsiteX72" fmla="*/ 395288 w 669132"/>
                    <a:gd name="connsiteY72" fmla="*/ 152400 h 812136"/>
                    <a:gd name="connsiteX73" fmla="*/ 404813 w 669132"/>
                    <a:gd name="connsiteY73" fmla="*/ 130969 h 812136"/>
                    <a:gd name="connsiteX74" fmla="*/ 407194 w 669132"/>
                    <a:gd name="connsiteY74" fmla="*/ 111919 h 812136"/>
                    <a:gd name="connsiteX75" fmla="*/ 392907 w 669132"/>
                    <a:gd name="connsiteY75" fmla="*/ 107156 h 812136"/>
                    <a:gd name="connsiteX76" fmla="*/ 378619 w 669132"/>
                    <a:gd name="connsiteY76" fmla="*/ 102394 h 812136"/>
                    <a:gd name="connsiteX77" fmla="*/ 369094 w 669132"/>
                    <a:gd name="connsiteY77" fmla="*/ 100013 h 812136"/>
                    <a:gd name="connsiteX78" fmla="*/ 366713 w 669132"/>
                    <a:gd name="connsiteY78" fmla="*/ 92869 h 812136"/>
                    <a:gd name="connsiteX79" fmla="*/ 357188 w 669132"/>
                    <a:gd name="connsiteY79" fmla="*/ 83344 h 812136"/>
                    <a:gd name="connsiteX80" fmla="*/ 371475 w 669132"/>
                    <a:gd name="connsiteY80" fmla="*/ 78581 h 812136"/>
                    <a:gd name="connsiteX81" fmla="*/ 388144 w 669132"/>
                    <a:gd name="connsiteY81" fmla="*/ 71438 h 812136"/>
                    <a:gd name="connsiteX82" fmla="*/ 404813 w 669132"/>
                    <a:gd name="connsiteY82" fmla="*/ 54769 h 812136"/>
                    <a:gd name="connsiteX83" fmla="*/ 414338 w 669132"/>
                    <a:gd name="connsiteY83" fmla="*/ 40481 h 812136"/>
                    <a:gd name="connsiteX84" fmla="*/ 419100 w 669132"/>
                    <a:gd name="connsiteY84" fmla="*/ 33338 h 812136"/>
                    <a:gd name="connsiteX85" fmla="*/ 426244 w 669132"/>
                    <a:gd name="connsiteY85" fmla="*/ 30956 h 812136"/>
                    <a:gd name="connsiteX86" fmla="*/ 431007 w 669132"/>
                    <a:gd name="connsiteY86" fmla="*/ 23813 h 812136"/>
                    <a:gd name="connsiteX87" fmla="*/ 445294 w 669132"/>
                    <a:gd name="connsiteY87" fmla="*/ 14288 h 812136"/>
                    <a:gd name="connsiteX88" fmla="*/ 461963 w 669132"/>
                    <a:gd name="connsiteY88" fmla="*/ 7144 h 812136"/>
                    <a:gd name="connsiteX89" fmla="*/ 471488 w 669132"/>
                    <a:gd name="connsiteY89" fmla="*/ 0 h 812136"/>
                    <a:gd name="connsiteX90" fmla="*/ 490538 w 669132"/>
                    <a:gd name="connsiteY90" fmla="*/ 11906 h 812136"/>
                    <a:gd name="connsiteX91" fmla="*/ 504825 w 669132"/>
                    <a:gd name="connsiteY91" fmla="*/ 21431 h 812136"/>
                    <a:gd name="connsiteX92" fmla="*/ 516732 w 669132"/>
                    <a:gd name="connsiteY92" fmla="*/ 33338 h 812136"/>
                    <a:gd name="connsiteX93" fmla="*/ 528638 w 669132"/>
                    <a:gd name="connsiteY93" fmla="*/ 45244 h 812136"/>
                    <a:gd name="connsiteX94" fmla="*/ 521494 w 669132"/>
                    <a:gd name="connsiteY94" fmla="*/ 61913 h 812136"/>
                    <a:gd name="connsiteX95" fmla="*/ 514350 w 669132"/>
                    <a:gd name="connsiteY95" fmla="*/ 64294 h 812136"/>
                    <a:gd name="connsiteX96" fmla="*/ 511969 w 669132"/>
                    <a:gd name="connsiteY96" fmla="*/ 71438 h 812136"/>
                    <a:gd name="connsiteX97" fmla="*/ 519113 w 669132"/>
                    <a:gd name="connsiteY97" fmla="*/ 85725 h 812136"/>
                    <a:gd name="connsiteX98" fmla="*/ 526257 w 669132"/>
                    <a:gd name="connsiteY98" fmla="*/ 90488 h 812136"/>
                    <a:gd name="connsiteX99" fmla="*/ 533400 w 669132"/>
                    <a:gd name="connsiteY99" fmla="*/ 97631 h 812136"/>
                    <a:gd name="connsiteX100" fmla="*/ 538163 w 669132"/>
                    <a:gd name="connsiteY100" fmla="*/ 104775 h 812136"/>
                    <a:gd name="connsiteX101" fmla="*/ 545307 w 669132"/>
                    <a:gd name="connsiteY101" fmla="*/ 107156 h 812136"/>
                    <a:gd name="connsiteX102" fmla="*/ 552450 w 669132"/>
                    <a:gd name="connsiteY102" fmla="*/ 111919 h 812136"/>
                    <a:gd name="connsiteX103" fmla="*/ 566738 w 669132"/>
                    <a:gd name="connsiteY103" fmla="*/ 109538 h 812136"/>
                    <a:gd name="connsiteX104" fmla="*/ 590550 w 669132"/>
                    <a:gd name="connsiteY104" fmla="*/ 107156 h 812136"/>
                    <a:gd name="connsiteX105" fmla="*/ 609600 w 669132"/>
                    <a:gd name="connsiteY105" fmla="*/ 109538 h 812136"/>
                    <a:gd name="connsiteX106" fmla="*/ 626269 w 669132"/>
                    <a:gd name="connsiteY106" fmla="*/ 114300 h 812136"/>
                    <a:gd name="connsiteX107" fmla="*/ 633413 w 669132"/>
                    <a:gd name="connsiteY107" fmla="*/ 119063 h 812136"/>
                    <a:gd name="connsiteX108" fmla="*/ 652463 w 669132"/>
                    <a:gd name="connsiteY10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73857 w 669132"/>
                    <a:gd name="connsiteY67" fmla="*/ 173831 h 812136"/>
                    <a:gd name="connsiteX68" fmla="*/ 381000 w 669132"/>
                    <a:gd name="connsiteY68" fmla="*/ 171450 h 812136"/>
                    <a:gd name="connsiteX69" fmla="*/ 388144 w 669132"/>
                    <a:gd name="connsiteY69" fmla="*/ 166688 h 812136"/>
                    <a:gd name="connsiteX70" fmla="*/ 390525 w 669132"/>
                    <a:gd name="connsiteY70" fmla="*/ 159544 h 812136"/>
                    <a:gd name="connsiteX71" fmla="*/ 395288 w 669132"/>
                    <a:gd name="connsiteY71" fmla="*/ 152400 h 812136"/>
                    <a:gd name="connsiteX72" fmla="*/ 404813 w 669132"/>
                    <a:gd name="connsiteY72" fmla="*/ 130969 h 812136"/>
                    <a:gd name="connsiteX73" fmla="*/ 407194 w 669132"/>
                    <a:gd name="connsiteY73" fmla="*/ 111919 h 812136"/>
                    <a:gd name="connsiteX74" fmla="*/ 392907 w 669132"/>
                    <a:gd name="connsiteY74" fmla="*/ 107156 h 812136"/>
                    <a:gd name="connsiteX75" fmla="*/ 378619 w 669132"/>
                    <a:gd name="connsiteY75" fmla="*/ 102394 h 812136"/>
                    <a:gd name="connsiteX76" fmla="*/ 369094 w 669132"/>
                    <a:gd name="connsiteY76" fmla="*/ 100013 h 812136"/>
                    <a:gd name="connsiteX77" fmla="*/ 366713 w 669132"/>
                    <a:gd name="connsiteY77" fmla="*/ 92869 h 812136"/>
                    <a:gd name="connsiteX78" fmla="*/ 357188 w 669132"/>
                    <a:gd name="connsiteY78" fmla="*/ 83344 h 812136"/>
                    <a:gd name="connsiteX79" fmla="*/ 371475 w 669132"/>
                    <a:gd name="connsiteY79" fmla="*/ 78581 h 812136"/>
                    <a:gd name="connsiteX80" fmla="*/ 388144 w 669132"/>
                    <a:gd name="connsiteY80" fmla="*/ 71438 h 812136"/>
                    <a:gd name="connsiteX81" fmla="*/ 404813 w 669132"/>
                    <a:gd name="connsiteY81" fmla="*/ 54769 h 812136"/>
                    <a:gd name="connsiteX82" fmla="*/ 414338 w 669132"/>
                    <a:gd name="connsiteY82" fmla="*/ 40481 h 812136"/>
                    <a:gd name="connsiteX83" fmla="*/ 419100 w 669132"/>
                    <a:gd name="connsiteY83" fmla="*/ 33338 h 812136"/>
                    <a:gd name="connsiteX84" fmla="*/ 426244 w 669132"/>
                    <a:gd name="connsiteY84" fmla="*/ 30956 h 812136"/>
                    <a:gd name="connsiteX85" fmla="*/ 431007 w 669132"/>
                    <a:gd name="connsiteY85" fmla="*/ 23813 h 812136"/>
                    <a:gd name="connsiteX86" fmla="*/ 445294 w 669132"/>
                    <a:gd name="connsiteY86" fmla="*/ 14288 h 812136"/>
                    <a:gd name="connsiteX87" fmla="*/ 461963 w 669132"/>
                    <a:gd name="connsiteY87" fmla="*/ 7144 h 812136"/>
                    <a:gd name="connsiteX88" fmla="*/ 471488 w 669132"/>
                    <a:gd name="connsiteY88" fmla="*/ 0 h 812136"/>
                    <a:gd name="connsiteX89" fmla="*/ 490538 w 669132"/>
                    <a:gd name="connsiteY89" fmla="*/ 11906 h 812136"/>
                    <a:gd name="connsiteX90" fmla="*/ 504825 w 669132"/>
                    <a:gd name="connsiteY90" fmla="*/ 21431 h 812136"/>
                    <a:gd name="connsiteX91" fmla="*/ 516732 w 669132"/>
                    <a:gd name="connsiteY91" fmla="*/ 33338 h 812136"/>
                    <a:gd name="connsiteX92" fmla="*/ 528638 w 669132"/>
                    <a:gd name="connsiteY92" fmla="*/ 45244 h 812136"/>
                    <a:gd name="connsiteX93" fmla="*/ 521494 w 669132"/>
                    <a:gd name="connsiteY93" fmla="*/ 61913 h 812136"/>
                    <a:gd name="connsiteX94" fmla="*/ 514350 w 669132"/>
                    <a:gd name="connsiteY94" fmla="*/ 64294 h 812136"/>
                    <a:gd name="connsiteX95" fmla="*/ 511969 w 669132"/>
                    <a:gd name="connsiteY95" fmla="*/ 71438 h 812136"/>
                    <a:gd name="connsiteX96" fmla="*/ 519113 w 669132"/>
                    <a:gd name="connsiteY96" fmla="*/ 85725 h 812136"/>
                    <a:gd name="connsiteX97" fmla="*/ 526257 w 669132"/>
                    <a:gd name="connsiteY97" fmla="*/ 90488 h 812136"/>
                    <a:gd name="connsiteX98" fmla="*/ 533400 w 669132"/>
                    <a:gd name="connsiteY98" fmla="*/ 97631 h 812136"/>
                    <a:gd name="connsiteX99" fmla="*/ 538163 w 669132"/>
                    <a:gd name="connsiteY99" fmla="*/ 104775 h 812136"/>
                    <a:gd name="connsiteX100" fmla="*/ 545307 w 669132"/>
                    <a:gd name="connsiteY100" fmla="*/ 107156 h 812136"/>
                    <a:gd name="connsiteX101" fmla="*/ 552450 w 669132"/>
                    <a:gd name="connsiteY101" fmla="*/ 111919 h 812136"/>
                    <a:gd name="connsiteX102" fmla="*/ 566738 w 669132"/>
                    <a:gd name="connsiteY102" fmla="*/ 109538 h 812136"/>
                    <a:gd name="connsiteX103" fmla="*/ 590550 w 669132"/>
                    <a:gd name="connsiteY103" fmla="*/ 107156 h 812136"/>
                    <a:gd name="connsiteX104" fmla="*/ 609600 w 669132"/>
                    <a:gd name="connsiteY104" fmla="*/ 109538 h 812136"/>
                    <a:gd name="connsiteX105" fmla="*/ 626269 w 669132"/>
                    <a:gd name="connsiteY105" fmla="*/ 114300 h 812136"/>
                    <a:gd name="connsiteX106" fmla="*/ 633413 w 669132"/>
                    <a:gd name="connsiteY106" fmla="*/ 119063 h 812136"/>
                    <a:gd name="connsiteX107" fmla="*/ 652463 w 669132"/>
                    <a:gd name="connsiteY10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1000 w 669132"/>
                    <a:gd name="connsiteY67" fmla="*/ 171450 h 812136"/>
                    <a:gd name="connsiteX68" fmla="*/ 388144 w 669132"/>
                    <a:gd name="connsiteY68" fmla="*/ 166688 h 812136"/>
                    <a:gd name="connsiteX69" fmla="*/ 390525 w 669132"/>
                    <a:gd name="connsiteY69" fmla="*/ 159544 h 812136"/>
                    <a:gd name="connsiteX70" fmla="*/ 395288 w 669132"/>
                    <a:gd name="connsiteY70" fmla="*/ 152400 h 812136"/>
                    <a:gd name="connsiteX71" fmla="*/ 404813 w 669132"/>
                    <a:gd name="connsiteY71" fmla="*/ 130969 h 812136"/>
                    <a:gd name="connsiteX72" fmla="*/ 407194 w 669132"/>
                    <a:gd name="connsiteY72" fmla="*/ 111919 h 812136"/>
                    <a:gd name="connsiteX73" fmla="*/ 392907 w 669132"/>
                    <a:gd name="connsiteY73" fmla="*/ 107156 h 812136"/>
                    <a:gd name="connsiteX74" fmla="*/ 378619 w 669132"/>
                    <a:gd name="connsiteY74" fmla="*/ 102394 h 812136"/>
                    <a:gd name="connsiteX75" fmla="*/ 369094 w 669132"/>
                    <a:gd name="connsiteY75" fmla="*/ 100013 h 812136"/>
                    <a:gd name="connsiteX76" fmla="*/ 366713 w 669132"/>
                    <a:gd name="connsiteY76" fmla="*/ 92869 h 812136"/>
                    <a:gd name="connsiteX77" fmla="*/ 357188 w 669132"/>
                    <a:gd name="connsiteY77" fmla="*/ 83344 h 812136"/>
                    <a:gd name="connsiteX78" fmla="*/ 371475 w 669132"/>
                    <a:gd name="connsiteY78" fmla="*/ 78581 h 812136"/>
                    <a:gd name="connsiteX79" fmla="*/ 388144 w 669132"/>
                    <a:gd name="connsiteY79" fmla="*/ 71438 h 812136"/>
                    <a:gd name="connsiteX80" fmla="*/ 404813 w 669132"/>
                    <a:gd name="connsiteY80" fmla="*/ 54769 h 812136"/>
                    <a:gd name="connsiteX81" fmla="*/ 414338 w 669132"/>
                    <a:gd name="connsiteY81" fmla="*/ 40481 h 812136"/>
                    <a:gd name="connsiteX82" fmla="*/ 419100 w 669132"/>
                    <a:gd name="connsiteY82" fmla="*/ 33338 h 812136"/>
                    <a:gd name="connsiteX83" fmla="*/ 426244 w 669132"/>
                    <a:gd name="connsiteY83" fmla="*/ 30956 h 812136"/>
                    <a:gd name="connsiteX84" fmla="*/ 431007 w 669132"/>
                    <a:gd name="connsiteY84" fmla="*/ 23813 h 812136"/>
                    <a:gd name="connsiteX85" fmla="*/ 445294 w 669132"/>
                    <a:gd name="connsiteY85" fmla="*/ 14288 h 812136"/>
                    <a:gd name="connsiteX86" fmla="*/ 461963 w 669132"/>
                    <a:gd name="connsiteY86" fmla="*/ 7144 h 812136"/>
                    <a:gd name="connsiteX87" fmla="*/ 471488 w 669132"/>
                    <a:gd name="connsiteY87" fmla="*/ 0 h 812136"/>
                    <a:gd name="connsiteX88" fmla="*/ 490538 w 669132"/>
                    <a:gd name="connsiteY88" fmla="*/ 11906 h 812136"/>
                    <a:gd name="connsiteX89" fmla="*/ 504825 w 669132"/>
                    <a:gd name="connsiteY89" fmla="*/ 21431 h 812136"/>
                    <a:gd name="connsiteX90" fmla="*/ 516732 w 669132"/>
                    <a:gd name="connsiteY90" fmla="*/ 33338 h 812136"/>
                    <a:gd name="connsiteX91" fmla="*/ 528638 w 669132"/>
                    <a:gd name="connsiteY91" fmla="*/ 45244 h 812136"/>
                    <a:gd name="connsiteX92" fmla="*/ 521494 w 669132"/>
                    <a:gd name="connsiteY92" fmla="*/ 61913 h 812136"/>
                    <a:gd name="connsiteX93" fmla="*/ 514350 w 669132"/>
                    <a:gd name="connsiteY93" fmla="*/ 64294 h 812136"/>
                    <a:gd name="connsiteX94" fmla="*/ 511969 w 669132"/>
                    <a:gd name="connsiteY94" fmla="*/ 71438 h 812136"/>
                    <a:gd name="connsiteX95" fmla="*/ 519113 w 669132"/>
                    <a:gd name="connsiteY95" fmla="*/ 85725 h 812136"/>
                    <a:gd name="connsiteX96" fmla="*/ 526257 w 669132"/>
                    <a:gd name="connsiteY96" fmla="*/ 90488 h 812136"/>
                    <a:gd name="connsiteX97" fmla="*/ 533400 w 669132"/>
                    <a:gd name="connsiteY97" fmla="*/ 97631 h 812136"/>
                    <a:gd name="connsiteX98" fmla="*/ 538163 w 669132"/>
                    <a:gd name="connsiteY98" fmla="*/ 104775 h 812136"/>
                    <a:gd name="connsiteX99" fmla="*/ 545307 w 669132"/>
                    <a:gd name="connsiteY99" fmla="*/ 107156 h 812136"/>
                    <a:gd name="connsiteX100" fmla="*/ 552450 w 669132"/>
                    <a:gd name="connsiteY100" fmla="*/ 111919 h 812136"/>
                    <a:gd name="connsiteX101" fmla="*/ 566738 w 669132"/>
                    <a:gd name="connsiteY101" fmla="*/ 109538 h 812136"/>
                    <a:gd name="connsiteX102" fmla="*/ 590550 w 669132"/>
                    <a:gd name="connsiteY102" fmla="*/ 107156 h 812136"/>
                    <a:gd name="connsiteX103" fmla="*/ 609600 w 669132"/>
                    <a:gd name="connsiteY103" fmla="*/ 109538 h 812136"/>
                    <a:gd name="connsiteX104" fmla="*/ 626269 w 669132"/>
                    <a:gd name="connsiteY104" fmla="*/ 114300 h 812136"/>
                    <a:gd name="connsiteX105" fmla="*/ 633413 w 669132"/>
                    <a:gd name="connsiteY105" fmla="*/ 119063 h 812136"/>
                    <a:gd name="connsiteX106" fmla="*/ 652463 w 669132"/>
                    <a:gd name="connsiteY10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8144 w 669132"/>
                    <a:gd name="connsiteY67" fmla="*/ 166688 h 812136"/>
                    <a:gd name="connsiteX68" fmla="*/ 390525 w 669132"/>
                    <a:gd name="connsiteY68" fmla="*/ 159544 h 812136"/>
                    <a:gd name="connsiteX69" fmla="*/ 395288 w 669132"/>
                    <a:gd name="connsiteY69" fmla="*/ 152400 h 812136"/>
                    <a:gd name="connsiteX70" fmla="*/ 404813 w 669132"/>
                    <a:gd name="connsiteY70" fmla="*/ 130969 h 812136"/>
                    <a:gd name="connsiteX71" fmla="*/ 407194 w 669132"/>
                    <a:gd name="connsiteY71" fmla="*/ 111919 h 812136"/>
                    <a:gd name="connsiteX72" fmla="*/ 392907 w 669132"/>
                    <a:gd name="connsiteY72" fmla="*/ 107156 h 812136"/>
                    <a:gd name="connsiteX73" fmla="*/ 378619 w 669132"/>
                    <a:gd name="connsiteY73" fmla="*/ 102394 h 812136"/>
                    <a:gd name="connsiteX74" fmla="*/ 369094 w 669132"/>
                    <a:gd name="connsiteY74" fmla="*/ 100013 h 812136"/>
                    <a:gd name="connsiteX75" fmla="*/ 366713 w 669132"/>
                    <a:gd name="connsiteY75" fmla="*/ 92869 h 812136"/>
                    <a:gd name="connsiteX76" fmla="*/ 357188 w 669132"/>
                    <a:gd name="connsiteY76" fmla="*/ 83344 h 812136"/>
                    <a:gd name="connsiteX77" fmla="*/ 371475 w 669132"/>
                    <a:gd name="connsiteY77" fmla="*/ 78581 h 812136"/>
                    <a:gd name="connsiteX78" fmla="*/ 388144 w 669132"/>
                    <a:gd name="connsiteY78" fmla="*/ 71438 h 812136"/>
                    <a:gd name="connsiteX79" fmla="*/ 404813 w 669132"/>
                    <a:gd name="connsiteY79" fmla="*/ 54769 h 812136"/>
                    <a:gd name="connsiteX80" fmla="*/ 414338 w 669132"/>
                    <a:gd name="connsiteY80" fmla="*/ 40481 h 812136"/>
                    <a:gd name="connsiteX81" fmla="*/ 419100 w 669132"/>
                    <a:gd name="connsiteY81" fmla="*/ 33338 h 812136"/>
                    <a:gd name="connsiteX82" fmla="*/ 426244 w 669132"/>
                    <a:gd name="connsiteY82" fmla="*/ 30956 h 812136"/>
                    <a:gd name="connsiteX83" fmla="*/ 431007 w 669132"/>
                    <a:gd name="connsiteY83" fmla="*/ 23813 h 812136"/>
                    <a:gd name="connsiteX84" fmla="*/ 445294 w 669132"/>
                    <a:gd name="connsiteY84" fmla="*/ 14288 h 812136"/>
                    <a:gd name="connsiteX85" fmla="*/ 461963 w 669132"/>
                    <a:gd name="connsiteY85" fmla="*/ 7144 h 812136"/>
                    <a:gd name="connsiteX86" fmla="*/ 471488 w 669132"/>
                    <a:gd name="connsiteY86" fmla="*/ 0 h 812136"/>
                    <a:gd name="connsiteX87" fmla="*/ 490538 w 669132"/>
                    <a:gd name="connsiteY87" fmla="*/ 11906 h 812136"/>
                    <a:gd name="connsiteX88" fmla="*/ 504825 w 669132"/>
                    <a:gd name="connsiteY88" fmla="*/ 21431 h 812136"/>
                    <a:gd name="connsiteX89" fmla="*/ 516732 w 669132"/>
                    <a:gd name="connsiteY89" fmla="*/ 33338 h 812136"/>
                    <a:gd name="connsiteX90" fmla="*/ 528638 w 669132"/>
                    <a:gd name="connsiteY90" fmla="*/ 45244 h 812136"/>
                    <a:gd name="connsiteX91" fmla="*/ 521494 w 669132"/>
                    <a:gd name="connsiteY91" fmla="*/ 61913 h 812136"/>
                    <a:gd name="connsiteX92" fmla="*/ 514350 w 669132"/>
                    <a:gd name="connsiteY92" fmla="*/ 64294 h 812136"/>
                    <a:gd name="connsiteX93" fmla="*/ 511969 w 669132"/>
                    <a:gd name="connsiteY93" fmla="*/ 71438 h 812136"/>
                    <a:gd name="connsiteX94" fmla="*/ 519113 w 669132"/>
                    <a:gd name="connsiteY94" fmla="*/ 85725 h 812136"/>
                    <a:gd name="connsiteX95" fmla="*/ 526257 w 669132"/>
                    <a:gd name="connsiteY95" fmla="*/ 90488 h 812136"/>
                    <a:gd name="connsiteX96" fmla="*/ 533400 w 669132"/>
                    <a:gd name="connsiteY96" fmla="*/ 97631 h 812136"/>
                    <a:gd name="connsiteX97" fmla="*/ 538163 w 669132"/>
                    <a:gd name="connsiteY97" fmla="*/ 104775 h 812136"/>
                    <a:gd name="connsiteX98" fmla="*/ 545307 w 669132"/>
                    <a:gd name="connsiteY98" fmla="*/ 107156 h 812136"/>
                    <a:gd name="connsiteX99" fmla="*/ 552450 w 669132"/>
                    <a:gd name="connsiteY99" fmla="*/ 111919 h 812136"/>
                    <a:gd name="connsiteX100" fmla="*/ 566738 w 669132"/>
                    <a:gd name="connsiteY100" fmla="*/ 109538 h 812136"/>
                    <a:gd name="connsiteX101" fmla="*/ 590550 w 669132"/>
                    <a:gd name="connsiteY101" fmla="*/ 107156 h 812136"/>
                    <a:gd name="connsiteX102" fmla="*/ 609600 w 669132"/>
                    <a:gd name="connsiteY102" fmla="*/ 109538 h 812136"/>
                    <a:gd name="connsiteX103" fmla="*/ 626269 w 669132"/>
                    <a:gd name="connsiteY103" fmla="*/ 114300 h 812136"/>
                    <a:gd name="connsiteX104" fmla="*/ 633413 w 669132"/>
                    <a:gd name="connsiteY104" fmla="*/ 119063 h 812136"/>
                    <a:gd name="connsiteX105" fmla="*/ 652463 w 669132"/>
                    <a:gd name="connsiteY10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0525 w 669132"/>
                    <a:gd name="connsiteY67" fmla="*/ 159544 h 812136"/>
                    <a:gd name="connsiteX68" fmla="*/ 395288 w 669132"/>
                    <a:gd name="connsiteY68" fmla="*/ 152400 h 812136"/>
                    <a:gd name="connsiteX69" fmla="*/ 404813 w 669132"/>
                    <a:gd name="connsiteY69" fmla="*/ 130969 h 812136"/>
                    <a:gd name="connsiteX70" fmla="*/ 407194 w 669132"/>
                    <a:gd name="connsiteY70" fmla="*/ 111919 h 812136"/>
                    <a:gd name="connsiteX71" fmla="*/ 392907 w 669132"/>
                    <a:gd name="connsiteY71" fmla="*/ 107156 h 812136"/>
                    <a:gd name="connsiteX72" fmla="*/ 378619 w 669132"/>
                    <a:gd name="connsiteY72" fmla="*/ 102394 h 812136"/>
                    <a:gd name="connsiteX73" fmla="*/ 369094 w 669132"/>
                    <a:gd name="connsiteY73" fmla="*/ 100013 h 812136"/>
                    <a:gd name="connsiteX74" fmla="*/ 366713 w 669132"/>
                    <a:gd name="connsiteY74" fmla="*/ 92869 h 812136"/>
                    <a:gd name="connsiteX75" fmla="*/ 357188 w 669132"/>
                    <a:gd name="connsiteY75" fmla="*/ 83344 h 812136"/>
                    <a:gd name="connsiteX76" fmla="*/ 371475 w 669132"/>
                    <a:gd name="connsiteY76" fmla="*/ 78581 h 812136"/>
                    <a:gd name="connsiteX77" fmla="*/ 388144 w 669132"/>
                    <a:gd name="connsiteY77" fmla="*/ 71438 h 812136"/>
                    <a:gd name="connsiteX78" fmla="*/ 404813 w 669132"/>
                    <a:gd name="connsiteY78" fmla="*/ 54769 h 812136"/>
                    <a:gd name="connsiteX79" fmla="*/ 414338 w 669132"/>
                    <a:gd name="connsiteY79" fmla="*/ 40481 h 812136"/>
                    <a:gd name="connsiteX80" fmla="*/ 419100 w 669132"/>
                    <a:gd name="connsiteY80" fmla="*/ 33338 h 812136"/>
                    <a:gd name="connsiteX81" fmla="*/ 426244 w 669132"/>
                    <a:gd name="connsiteY81" fmla="*/ 30956 h 812136"/>
                    <a:gd name="connsiteX82" fmla="*/ 431007 w 669132"/>
                    <a:gd name="connsiteY82" fmla="*/ 23813 h 812136"/>
                    <a:gd name="connsiteX83" fmla="*/ 445294 w 669132"/>
                    <a:gd name="connsiteY83" fmla="*/ 14288 h 812136"/>
                    <a:gd name="connsiteX84" fmla="*/ 461963 w 669132"/>
                    <a:gd name="connsiteY84" fmla="*/ 7144 h 812136"/>
                    <a:gd name="connsiteX85" fmla="*/ 471488 w 669132"/>
                    <a:gd name="connsiteY85" fmla="*/ 0 h 812136"/>
                    <a:gd name="connsiteX86" fmla="*/ 490538 w 669132"/>
                    <a:gd name="connsiteY86" fmla="*/ 11906 h 812136"/>
                    <a:gd name="connsiteX87" fmla="*/ 504825 w 669132"/>
                    <a:gd name="connsiteY87" fmla="*/ 21431 h 812136"/>
                    <a:gd name="connsiteX88" fmla="*/ 516732 w 669132"/>
                    <a:gd name="connsiteY88" fmla="*/ 33338 h 812136"/>
                    <a:gd name="connsiteX89" fmla="*/ 528638 w 669132"/>
                    <a:gd name="connsiteY89" fmla="*/ 45244 h 812136"/>
                    <a:gd name="connsiteX90" fmla="*/ 521494 w 669132"/>
                    <a:gd name="connsiteY90" fmla="*/ 61913 h 812136"/>
                    <a:gd name="connsiteX91" fmla="*/ 514350 w 669132"/>
                    <a:gd name="connsiteY91" fmla="*/ 64294 h 812136"/>
                    <a:gd name="connsiteX92" fmla="*/ 511969 w 669132"/>
                    <a:gd name="connsiteY92" fmla="*/ 71438 h 812136"/>
                    <a:gd name="connsiteX93" fmla="*/ 519113 w 669132"/>
                    <a:gd name="connsiteY93" fmla="*/ 85725 h 812136"/>
                    <a:gd name="connsiteX94" fmla="*/ 526257 w 669132"/>
                    <a:gd name="connsiteY94" fmla="*/ 90488 h 812136"/>
                    <a:gd name="connsiteX95" fmla="*/ 533400 w 669132"/>
                    <a:gd name="connsiteY95" fmla="*/ 97631 h 812136"/>
                    <a:gd name="connsiteX96" fmla="*/ 538163 w 669132"/>
                    <a:gd name="connsiteY96" fmla="*/ 104775 h 812136"/>
                    <a:gd name="connsiteX97" fmla="*/ 545307 w 669132"/>
                    <a:gd name="connsiteY97" fmla="*/ 107156 h 812136"/>
                    <a:gd name="connsiteX98" fmla="*/ 552450 w 669132"/>
                    <a:gd name="connsiteY98" fmla="*/ 111919 h 812136"/>
                    <a:gd name="connsiteX99" fmla="*/ 566738 w 669132"/>
                    <a:gd name="connsiteY99" fmla="*/ 109538 h 812136"/>
                    <a:gd name="connsiteX100" fmla="*/ 590550 w 669132"/>
                    <a:gd name="connsiteY100" fmla="*/ 107156 h 812136"/>
                    <a:gd name="connsiteX101" fmla="*/ 609600 w 669132"/>
                    <a:gd name="connsiteY101" fmla="*/ 109538 h 812136"/>
                    <a:gd name="connsiteX102" fmla="*/ 626269 w 669132"/>
                    <a:gd name="connsiteY102" fmla="*/ 114300 h 812136"/>
                    <a:gd name="connsiteX103" fmla="*/ 633413 w 669132"/>
                    <a:gd name="connsiteY103" fmla="*/ 119063 h 812136"/>
                    <a:gd name="connsiteX104" fmla="*/ 652463 w 669132"/>
                    <a:gd name="connsiteY10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2400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92907 w 669132"/>
                    <a:gd name="connsiteY68" fmla="*/ 107156 h 812136"/>
                    <a:gd name="connsiteX69" fmla="*/ 378619 w 669132"/>
                    <a:gd name="connsiteY69" fmla="*/ 102394 h 812136"/>
                    <a:gd name="connsiteX70" fmla="*/ 369094 w 669132"/>
                    <a:gd name="connsiteY70" fmla="*/ 100013 h 812136"/>
                    <a:gd name="connsiteX71" fmla="*/ 366713 w 669132"/>
                    <a:gd name="connsiteY71" fmla="*/ 92869 h 812136"/>
                    <a:gd name="connsiteX72" fmla="*/ 357188 w 669132"/>
                    <a:gd name="connsiteY72" fmla="*/ 83344 h 812136"/>
                    <a:gd name="connsiteX73" fmla="*/ 371475 w 669132"/>
                    <a:gd name="connsiteY73" fmla="*/ 78581 h 812136"/>
                    <a:gd name="connsiteX74" fmla="*/ 388144 w 669132"/>
                    <a:gd name="connsiteY74" fmla="*/ 71438 h 812136"/>
                    <a:gd name="connsiteX75" fmla="*/ 404813 w 669132"/>
                    <a:gd name="connsiteY75" fmla="*/ 54769 h 812136"/>
                    <a:gd name="connsiteX76" fmla="*/ 414338 w 669132"/>
                    <a:gd name="connsiteY76" fmla="*/ 40481 h 812136"/>
                    <a:gd name="connsiteX77" fmla="*/ 419100 w 669132"/>
                    <a:gd name="connsiteY77" fmla="*/ 33338 h 812136"/>
                    <a:gd name="connsiteX78" fmla="*/ 426244 w 669132"/>
                    <a:gd name="connsiteY78" fmla="*/ 30956 h 812136"/>
                    <a:gd name="connsiteX79" fmla="*/ 431007 w 669132"/>
                    <a:gd name="connsiteY79" fmla="*/ 23813 h 812136"/>
                    <a:gd name="connsiteX80" fmla="*/ 445294 w 669132"/>
                    <a:gd name="connsiteY80" fmla="*/ 14288 h 812136"/>
                    <a:gd name="connsiteX81" fmla="*/ 461963 w 669132"/>
                    <a:gd name="connsiteY81" fmla="*/ 7144 h 812136"/>
                    <a:gd name="connsiteX82" fmla="*/ 471488 w 669132"/>
                    <a:gd name="connsiteY82" fmla="*/ 0 h 812136"/>
                    <a:gd name="connsiteX83" fmla="*/ 490538 w 669132"/>
                    <a:gd name="connsiteY83" fmla="*/ 11906 h 812136"/>
                    <a:gd name="connsiteX84" fmla="*/ 504825 w 669132"/>
                    <a:gd name="connsiteY84" fmla="*/ 21431 h 812136"/>
                    <a:gd name="connsiteX85" fmla="*/ 516732 w 669132"/>
                    <a:gd name="connsiteY85" fmla="*/ 33338 h 812136"/>
                    <a:gd name="connsiteX86" fmla="*/ 528638 w 669132"/>
                    <a:gd name="connsiteY86" fmla="*/ 45244 h 812136"/>
                    <a:gd name="connsiteX87" fmla="*/ 521494 w 669132"/>
                    <a:gd name="connsiteY87" fmla="*/ 61913 h 812136"/>
                    <a:gd name="connsiteX88" fmla="*/ 514350 w 669132"/>
                    <a:gd name="connsiteY88" fmla="*/ 64294 h 812136"/>
                    <a:gd name="connsiteX89" fmla="*/ 511969 w 669132"/>
                    <a:gd name="connsiteY89" fmla="*/ 71438 h 812136"/>
                    <a:gd name="connsiteX90" fmla="*/ 519113 w 669132"/>
                    <a:gd name="connsiteY90" fmla="*/ 85725 h 812136"/>
                    <a:gd name="connsiteX91" fmla="*/ 526257 w 669132"/>
                    <a:gd name="connsiteY91" fmla="*/ 90488 h 812136"/>
                    <a:gd name="connsiteX92" fmla="*/ 533400 w 669132"/>
                    <a:gd name="connsiteY92" fmla="*/ 97631 h 812136"/>
                    <a:gd name="connsiteX93" fmla="*/ 538163 w 669132"/>
                    <a:gd name="connsiteY93" fmla="*/ 104775 h 812136"/>
                    <a:gd name="connsiteX94" fmla="*/ 545307 w 669132"/>
                    <a:gd name="connsiteY94" fmla="*/ 107156 h 812136"/>
                    <a:gd name="connsiteX95" fmla="*/ 552450 w 669132"/>
                    <a:gd name="connsiteY95" fmla="*/ 111919 h 812136"/>
                    <a:gd name="connsiteX96" fmla="*/ 566738 w 669132"/>
                    <a:gd name="connsiteY96" fmla="*/ 109538 h 812136"/>
                    <a:gd name="connsiteX97" fmla="*/ 590550 w 669132"/>
                    <a:gd name="connsiteY97" fmla="*/ 107156 h 812136"/>
                    <a:gd name="connsiteX98" fmla="*/ 609600 w 669132"/>
                    <a:gd name="connsiteY98" fmla="*/ 109538 h 812136"/>
                    <a:gd name="connsiteX99" fmla="*/ 626269 w 669132"/>
                    <a:gd name="connsiteY99" fmla="*/ 114300 h 812136"/>
                    <a:gd name="connsiteX100" fmla="*/ 633413 w 669132"/>
                    <a:gd name="connsiteY100" fmla="*/ 119063 h 812136"/>
                    <a:gd name="connsiteX101" fmla="*/ 652463 w 669132"/>
                    <a:gd name="connsiteY10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78619 w 669132"/>
                    <a:gd name="connsiteY68" fmla="*/ 102394 h 812136"/>
                    <a:gd name="connsiteX69" fmla="*/ 369094 w 669132"/>
                    <a:gd name="connsiteY69" fmla="*/ 100013 h 812136"/>
                    <a:gd name="connsiteX70" fmla="*/ 366713 w 669132"/>
                    <a:gd name="connsiteY70" fmla="*/ 92869 h 812136"/>
                    <a:gd name="connsiteX71" fmla="*/ 357188 w 669132"/>
                    <a:gd name="connsiteY71" fmla="*/ 83344 h 812136"/>
                    <a:gd name="connsiteX72" fmla="*/ 371475 w 669132"/>
                    <a:gd name="connsiteY72" fmla="*/ 78581 h 812136"/>
                    <a:gd name="connsiteX73" fmla="*/ 388144 w 669132"/>
                    <a:gd name="connsiteY73" fmla="*/ 71438 h 812136"/>
                    <a:gd name="connsiteX74" fmla="*/ 404813 w 669132"/>
                    <a:gd name="connsiteY74" fmla="*/ 54769 h 812136"/>
                    <a:gd name="connsiteX75" fmla="*/ 414338 w 669132"/>
                    <a:gd name="connsiteY75" fmla="*/ 40481 h 812136"/>
                    <a:gd name="connsiteX76" fmla="*/ 419100 w 669132"/>
                    <a:gd name="connsiteY76" fmla="*/ 33338 h 812136"/>
                    <a:gd name="connsiteX77" fmla="*/ 426244 w 669132"/>
                    <a:gd name="connsiteY77" fmla="*/ 30956 h 812136"/>
                    <a:gd name="connsiteX78" fmla="*/ 431007 w 669132"/>
                    <a:gd name="connsiteY78" fmla="*/ 23813 h 812136"/>
                    <a:gd name="connsiteX79" fmla="*/ 445294 w 669132"/>
                    <a:gd name="connsiteY79" fmla="*/ 14288 h 812136"/>
                    <a:gd name="connsiteX80" fmla="*/ 461963 w 669132"/>
                    <a:gd name="connsiteY80" fmla="*/ 7144 h 812136"/>
                    <a:gd name="connsiteX81" fmla="*/ 471488 w 669132"/>
                    <a:gd name="connsiteY81" fmla="*/ 0 h 812136"/>
                    <a:gd name="connsiteX82" fmla="*/ 490538 w 669132"/>
                    <a:gd name="connsiteY82" fmla="*/ 11906 h 812136"/>
                    <a:gd name="connsiteX83" fmla="*/ 504825 w 669132"/>
                    <a:gd name="connsiteY83" fmla="*/ 21431 h 812136"/>
                    <a:gd name="connsiteX84" fmla="*/ 516732 w 669132"/>
                    <a:gd name="connsiteY84" fmla="*/ 33338 h 812136"/>
                    <a:gd name="connsiteX85" fmla="*/ 528638 w 669132"/>
                    <a:gd name="connsiteY85" fmla="*/ 45244 h 812136"/>
                    <a:gd name="connsiteX86" fmla="*/ 521494 w 669132"/>
                    <a:gd name="connsiteY86" fmla="*/ 61913 h 812136"/>
                    <a:gd name="connsiteX87" fmla="*/ 514350 w 669132"/>
                    <a:gd name="connsiteY87" fmla="*/ 64294 h 812136"/>
                    <a:gd name="connsiteX88" fmla="*/ 511969 w 669132"/>
                    <a:gd name="connsiteY88" fmla="*/ 71438 h 812136"/>
                    <a:gd name="connsiteX89" fmla="*/ 519113 w 669132"/>
                    <a:gd name="connsiteY89" fmla="*/ 85725 h 812136"/>
                    <a:gd name="connsiteX90" fmla="*/ 526257 w 669132"/>
                    <a:gd name="connsiteY90" fmla="*/ 90488 h 812136"/>
                    <a:gd name="connsiteX91" fmla="*/ 533400 w 669132"/>
                    <a:gd name="connsiteY91" fmla="*/ 97631 h 812136"/>
                    <a:gd name="connsiteX92" fmla="*/ 538163 w 669132"/>
                    <a:gd name="connsiteY92" fmla="*/ 104775 h 812136"/>
                    <a:gd name="connsiteX93" fmla="*/ 545307 w 669132"/>
                    <a:gd name="connsiteY93" fmla="*/ 107156 h 812136"/>
                    <a:gd name="connsiteX94" fmla="*/ 552450 w 669132"/>
                    <a:gd name="connsiteY94" fmla="*/ 111919 h 812136"/>
                    <a:gd name="connsiteX95" fmla="*/ 566738 w 669132"/>
                    <a:gd name="connsiteY95" fmla="*/ 109538 h 812136"/>
                    <a:gd name="connsiteX96" fmla="*/ 590550 w 669132"/>
                    <a:gd name="connsiteY96" fmla="*/ 107156 h 812136"/>
                    <a:gd name="connsiteX97" fmla="*/ 609600 w 669132"/>
                    <a:gd name="connsiteY97" fmla="*/ 109538 h 812136"/>
                    <a:gd name="connsiteX98" fmla="*/ 626269 w 669132"/>
                    <a:gd name="connsiteY98" fmla="*/ 114300 h 812136"/>
                    <a:gd name="connsiteX99" fmla="*/ 633413 w 669132"/>
                    <a:gd name="connsiteY99" fmla="*/ 119063 h 812136"/>
                    <a:gd name="connsiteX100" fmla="*/ 652463 w 669132"/>
                    <a:gd name="connsiteY10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9094 w 669132"/>
                    <a:gd name="connsiteY68" fmla="*/ 100013 h 812136"/>
                    <a:gd name="connsiteX69" fmla="*/ 366713 w 669132"/>
                    <a:gd name="connsiteY69" fmla="*/ 92869 h 812136"/>
                    <a:gd name="connsiteX70" fmla="*/ 357188 w 669132"/>
                    <a:gd name="connsiteY70" fmla="*/ 83344 h 812136"/>
                    <a:gd name="connsiteX71" fmla="*/ 371475 w 669132"/>
                    <a:gd name="connsiteY71" fmla="*/ 78581 h 812136"/>
                    <a:gd name="connsiteX72" fmla="*/ 388144 w 669132"/>
                    <a:gd name="connsiteY72" fmla="*/ 71438 h 812136"/>
                    <a:gd name="connsiteX73" fmla="*/ 404813 w 669132"/>
                    <a:gd name="connsiteY73" fmla="*/ 54769 h 812136"/>
                    <a:gd name="connsiteX74" fmla="*/ 414338 w 669132"/>
                    <a:gd name="connsiteY74" fmla="*/ 40481 h 812136"/>
                    <a:gd name="connsiteX75" fmla="*/ 419100 w 669132"/>
                    <a:gd name="connsiteY75" fmla="*/ 33338 h 812136"/>
                    <a:gd name="connsiteX76" fmla="*/ 426244 w 669132"/>
                    <a:gd name="connsiteY76" fmla="*/ 30956 h 812136"/>
                    <a:gd name="connsiteX77" fmla="*/ 431007 w 669132"/>
                    <a:gd name="connsiteY77" fmla="*/ 23813 h 812136"/>
                    <a:gd name="connsiteX78" fmla="*/ 445294 w 669132"/>
                    <a:gd name="connsiteY78" fmla="*/ 14288 h 812136"/>
                    <a:gd name="connsiteX79" fmla="*/ 461963 w 669132"/>
                    <a:gd name="connsiteY79" fmla="*/ 7144 h 812136"/>
                    <a:gd name="connsiteX80" fmla="*/ 471488 w 669132"/>
                    <a:gd name="connsiteY80" fmla="*/ 0 h 812136"/>
                    <a:gd name="connsiteX81" fmla="*/ 490538 w 669132"/>
                    <a:gd name="connsiteY81" fmla="*/ 11906 h 812136"/>
                    <a:gd name="connsiteX82" fmla="*/ 504825 w 669132"/>
                    <a:gd name="connsiteY82" fmla="*/ 21431 h 812136"/>
                    <a:gd name="connsiteX83" fmla="*/ 516732 w 669132"/>
                    <a:gd name="connsiteY83" fmla="*/ 33338 h 812136"/>
                    <a:gd name="connsiteX84" fmla="*/ 528638 w 669132"/>
                    <a:gd name="connsiteY84" fmla="*/ 45244 h 812136"/>
                    <a:gd name="connsiteX85" fmla="*/ 521494 w 669132"/>
                    <a:gd name="connsiteY85" fmla="*/ 61913 h 812136"/>
                    <a:gd name="connsiteX86" fmla="*/ 514350 w 669132"/>
                    <a:gd name="connsiteY86" fmla="*/ 64294 h 812136"/>
                    <a:gd name="connsiteX87" fmla="*/ 511969 w 669132"/>
                    <a:gd name="connsiteY87" fmla="*/ 71438 h 812136"/>
                    <a:gd name="connsiteX88" fmla="*/ 519113 w 669132"/>
                    <a:gd name="connsiteY88" fmla="*/ 85725 h 812136"/>
                    <a:gd name="connsiteX89" fmla="*/ 526257 w 669132"/>
                    <a:gd name="connsiteY89" fmla="*/ 90488 h 812136"/>
                    <a:gd name="connsiteX90" fmla="*/ 533400 w 669132"/>
                    <a:gd name="connsiteY90" fmla="*/ 97631 h 812136"/>
                    <a:gd name="connsiteX91" fmla="*/ 538163 w 669132"/>
                    <a:gd name="connsiteY91" fmla="*/ 104775 h 812136"/>
                    <a:gd name="connsiteX92" fmla="*/ 545307 w 669132"/>
                    <a:gd name="connsiteY92" fmla="*/ 107156 h 812136"/>
                    <a:gd name="connsiteX93" fmla="*/ 552450 w 669132"/>
                    <a:gd name="connsiteY93" fmla="*/ 111919 h 812136"/>
                    <a:gd name="connsiteX94" fmla="*/ 566738 w 669132"/>
                    <a:gd name="connsiteY94" fmla="*/ 109538 h 812136"/>
                    <a:gd name="connsiteX95" fmla="*/ 590550 w 669132"/>
                    <a:gd name="connsiteY95" fmla="*/ 107156 h 812136"/>
                    <a:gd name="connsiteX96" fmla="*/ 609600 w 669132"/>
                    <a:gd name="connsiteY96" fmla="*/ 109538 h 812136"/>
                    <a:gd name="connsiteX97" fmla="*/ 626269 w 669132"/>
                    <a:gd name="connsiteY97" fmla="*/ 114300 h 812136"/>
                    <a:gd name="connsiteX98" fmla="*/ 633413 w 669132"/>
                    <a:gd name="connsiteY98" fmla="*/ 119063 h 812136"/>
                    <a:gd name="connsiteX99" fmla="*/ 652463 w 669132"/>
                    <a:gd name="connsiteY9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6713 w 669132"/>
                    <a:gd name="connsiteY68" fmla="*/ 92869 h 812136"/>
                    <a:gd name="connsiteX69" fmla="*/ 357188 w 669132"/>
                    <a:gd name="connsiteY69" fmla="*/ 83344 h 812136"/>
                    <a:gd name="connsiteX70" fmla="*/ 371475 w 669132"/>
                    <a:gd name="connsiteY70" fmla="*/ 78581 h 812136"/>
                    <a:gd name="connsiteX71" fmla="*/ 388144 w 669132"/>
                    <a:gd name="connsiteY71" fmla="*/ 71438 h 812136"/>
                    <a:gd name="connsiteX72" fmla="*/ 404813 w 669132"/>
                    <a:gd name="connsiteY72" fmla="*/ 54769 h 812136"/>
                    <a:gd name="connsiteX73" fmla="*/ 414338 w 669132"/>
                    <a:gd name="connsiteY73" fmla="*/ 40481 h 812136"/>
                    <a:gd name="connsiteX74" fmla="*/ 419100 w 669132"/>
                    <a:gd name="connsiteY74" fmla="*/ 33338 h 812136"/>
                    <a:gd name="connsiteX75" fmla="*/ 426244 w 669132"/>
                    <a:gd name="connsiteY75" fmla="*/ 30956 h 812136"/>
                    <a:gd name="connsiteX76" fmla="*/ 431007 w 669132"/>
                    <a:gd name="connsiteY76" fmla="*/ 23813 h 812136"/>
                    <a:gd name="connsiteX77" fmla="*/ 445294 w 669132"/>
                    <a:gd name="connsiteY77" fmla="*/ 14288 h 812136"/>
                    <a:gd name="connsiteX78" fmla="*/ 461963 w 669132"/>
                    <a:gd name="connsiteY78" fmla="*/ 7144 h 812136"/>
                    <a:gd name="connsiteX79" fmla="*/ 471488 w 669132"/>
                    <a:gd name="connsiteY79" fmla="*/ 0 h 812136"/>
                    <a:gd name="connsiteX80" fmla="*/ 490538 w 669132"/>
                    <a:gd name="connsiteY80" fmla="*/ 11906 h 812136"/>
                    <a:gd name="connsiteX81" fmla="*/ 504825 w 669132"/>
                    <a:gd name="connsiteY81" fmla="*/ 21431 h 812136"/>
                    <a:gd name="connsiteX82" fmla="*/ 516732 w 669132"/>
                    <a:gd name="connsiteY82" fmla="*/ 33338 h 812136"/>
                    <a:gd name="connsiteX83" fmla="*/ 528638 w 669132"/>
                    <a:gd name="connsiteY83" fmla="*/ 45244 h 812136"/>
                    <a:gd name="connsiteX84" fmla="*/ 521494 w 669132"/>
                    <a:gd name="connsiteY84" fmla="*/ 61913 h 812136"/>
                    <a:gd name="connsiteX85" fmla="*/ 514350 w 669132"/>
                    <a:gd name="connsiteY85" fmla="*/ 64294 h 812136"/>
                    <a:gd name="connsiteX86" fmla="*/ 511969 w 669132"/>
                    <a:gd name="connsiteY86" fmla="*/ 71438 h 812136"/>
                    <a:gd name="connsiteX87" fmla="*/ 519113 w 669132"/>
                    <a:gd name="connsiteY87" fmla="*/ 85725 h 812136"/>
                    <a:gd name="connsiteX88" fmla="*/ 526257 w 669132"/>
                    <a:gd name="connsiteY88" fmla="*/ 90488 h 812136"/>
                    <a:gd name="connsiteX89" fmla="*/ 533400 w 669132"/>
                    <a:gd name="connsiteY89" fmla="*/ 97631 h 812136"/>
                    <a:gd name="connsiteX90" fmla="*/ 538163 w 669132"/>
                    <a:gd name="connsiteY90" fmla="*/ 104775 h 812136"/>
                    <a:gd name="connsiteX91" fmla="*/ 545307 w 669132"/>
                    <a:gd name="connsiteY91" fmla="*/ 107156 h 812136"/>
                    <a:gd name="connsiteX92" fmla="*/ 552450 w 669132"/>
                    <a:gd name="connsiteY92" fmla="*/ 111919 h 812136"/>
                    <a:gd name="connsiteX93" fmla="*/ 566738 w 669132"/>
                    <a:gd name="connsiteY93" fmla="*/ 109538 h 812136"/>
                    <a:gd name="connsiteX94" fmla="*/ 590550 w 669132"/>
                    <a:gd name="connsiteY94" fmla="*/ 107156 h 812136"/>
                    <a:gd name="connsiteX95" fmla="*/ 609600 w 669132"/>
                    <a:gd name="connsiteY95" fmla="*/ 109538 h 812136"/>
                    <a:gd name="connsiteX96" fmla="*/ 626269 w 669132"/>
                    <a:gd name="connsiteY96" fmla="*/ 114300 h 812136"/>
                    <a:gd name="connsiteX97" fmla="*/ 633413 w 669132"/>
                    <a:gd name="connsiteY97" fmla="*/ 119063 h 812136"/>
                    <a:gd name="connsiteX98" fmla="*/ 652463 w 669132"/>
                    <a:gd name="connsiteY9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71475 w 669132"/>
                    <a:gd name="connsiteY69" fmla="*/ 78581 h 812136"/>
                    <a:gd name="connsiteX70" fmla="*/ 388144 w 669132"/>
                    <a:gd name="connsiteY70" fmla="*/ 71438 h 812136"/>
                    <a:gd name="connsiteX71" fmla="*/ 404813 w 669132"/>
                    <a:gd name="connsiteY71" fmla="*/ 54769 h 812136"/>
                    <a:gd name="connsiteX72" fmla="*/ 414338 w 669132"/>
                    <a:gd name="connsiteY72" fmla="*/ 40481 h 812136"/>
                    <a:gd name="connsiteX73" fmla="*/ 419100 w 669132"/>
                    <a:gd name="connsiteY73" fmla="*/ 33338 h 812136"/>
                    <a:gd name="connsiteX74" fmla="*/ 426244 w 669132"/>
                    <a:gd name="connsiteY74" fmla="*/ 30956 h 812136"/>
                    <a:gd name="connsiteX75" fmla="*/ 431007 w 669132"/>
                    <a:gd name="connsiteY75" fmla="*/ 23813 h 812136"/>
                    <a:gd name="connsiteX76" fmla="*/ 445294 w 669132"/>
                    <a:gd name="connsiteY76" fmla="*/ 14288 h 812136"/>
                    <a:gd name="connsiteX77" fmla="*/ 461963 w 669132"/>
                    <a:gd name="connsiteY77" fmla="*/ 7144 h 812136"/>
                    <a:gd name="connsiteX78" fmla="*/ 471488 w 669132"/>
                    <a:gd name="connsiteY78" fmla="*/ 0 h 812136"/>
                    <a:gd name="connsiteX79" fmla="*/ 490538 w 669132"/>
                    <a:gd name="connsiteY79" fmla="*/ 11906 h 812136"/>
                    <a:gd name="connsiteX80" fmla="*/ 504825 w 669132"/>
                    <a:gd name="connsiteY80" fmla="*/ 21431 h 812136"/>
                    <a:gd name="connsiteX81" fmla="*/ 516732 w 669132"/>
                    <a:gd name="connsiteY81" fmla="*/ 33338 h 812136"/>
                    <a:gd name="connsiteX82" fmla="*/ 528638 w 669132"/>
                    <a:gd name="connsiteY82" fmla="*/ 45244 h 812136"/>
                    <a:gd name="connsiteX83" fmla="*/ 521494 w 669132"/>
                    <a:gd name="connsiteY83" fmla="*/ 61913 h 812136"/>
                    <a:gd name="connsiteX84" fmla="*/ 514350 w 669132"/>
                    <a:gd name="connsiteY84" fmla="*/ 64294 h 812136"/>
                    <a:gd name="connsiteX85" fmla="*/ 511969 w 669132"/>
                    <a:gd name="connsiteY85" fmla="*/ 71438 h 812136"/>
                    <a:gd name="connsiteX86" fmla="*/ 519113 w 669132"/>
                    <a:gd name="connsiteY86" fmla="*/ 85725 h 812136"/>
                    <a:gd name="connsiteX87" fmla="*/ 526257 w 669132"/>
                    <a:gd name="connsiteY87" fmla="*/ 90488 h 812136"/>
                    <a:gd name="connsiteX88" fmla="*/ 533400 w 669132"/>
                    <a:gd name="connsiteY88" fmla="*/ 97631 h 812136"/>
                    <a:gd name="connsiteX89" fmla="*/ 538163 w 669132"/>
                    <a:gd name="connsiteY89" fmla="*/ 104775 h 812136"/>
                    <a:gd name="connsiteX90" fmla="*/ 545307 w 669132"/>
                    <a:gd name="connsiteY90" fmla="*/ 107156 h 812136"/>
                    <a:gd name="connsiteX91" fmla="*/ 552450 w 669132"/>
                    <a:gd name="connsiteY91" fmla="*/ 111919 h 812136"/>
                    <a:gd name="connsiteX92" fmla="*/ 566738 w 669132"/>
                    <a:gd name="connsiteY92" fmla="*/ 109538 h 812136"/>
                    <a:gd name="connsiteX93" fmla="*/ 590550 w 669132"/>
                    <a:gd name="connsiteY93" fmla="*/ 107156 h 812136"/>
                    <a:gd name="connsiteX94" fmla="*/ 609600 w 669132"/>
                    <a:gd name="connsiteY94" fmla="*/ 109538 h 812136"/>
                    <a:gd name="connsiteX95" fmla="*/ 626269 w 669132"/>
                    <a:gd name="connsiteY95" fmla="*/ 114300 h 812136"/>
                    <a:gd name="connsiteX96" fmla="*/ 633413 w 669132"/>
                    <a:gd name="connsiteY96" fmla="*/ 119063 h 812136"/>
                    <a:gd name="connsiteX97" fmla="*/ 652463 w 669132"/>
                    <a:gd name="connsiteY9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88144 w 669132"/>
                    <a:gd name="connsiteY69" fmla="*/ 71438 h 812136"/>
                    <a:gd name="connsiteX70" fmla="*/ 404813 w 669132"/>
                    <a:gd name="connsiteY70" fmla="*/ 54769 h 812136"/>
                    <a:gd name="connsiteX71" fmla="*/ 414338 w 669132"/>
                    <a:gd name="connsiteY71" fmla="*/ 40481 h 812136"/>
                    <a:gd name="connsiteX72" fmla="*/ 419100 w 669132"/>
                    <a:gd name="connsiteY72" fmla="*/ 33338 h 812136"/>
                    <a:gd name="connsiteX73" fmla="*/ 426244 w 669132"/>
                    <a:gd name="connsiteY73" fmla="*/ 30956 h 812136"/>
                    <a:gd name="connsiteX74" fmla="*/ 431007 w 669132"/>
                    <a:gd name="connsiteY74" fmla="*/ 23813 h 812136"/>
                    <a:gd name="connsiteX75" fmla="*/ 445294 w 669132"/>
                    <a:gd name="connsiteY75" fmla="*/ 14288 h 812136"/>
                    <a:gd name="connsiteX76" fmla="*/ 461963 w 669132"/>
                    <a:gd name="connsiteY76" fmla="*/ 7144 h 812136"/>
                    <a:gd name="connsiteX77" fmla="*/ 471488 w 669132"/>
                    <a:gd name="connsiteY77" fmla="*/ 0 h 812136"/>
                    <a:gd name="connsiteX78" fmla="*/ 490538 w 669132"/>
                    <a:gd name="connsiteY78" fmla="*/ 11906 h 812136"/>
                    <a:gd name="connsiteX79" fmla="*/ 504825 w 669132"/>
                    <a:gd name="connsiteY79" fmla="*/ 21431 h 812136"/>
                    <a:gd name="connsiteX80" fmla="*/ 516732 w 669132"/>
                    <a:gd name="connsiteY80" fmla="*/ 33338 h 812136"/>
                    <a:gd name="connsiteX81" fmla="*/ 528638 w 669132"/>
                    <a:gd name="connsiteY81" fmla="*/ 45244 h 812136"/>
                    <a:gd name="connsiteX82" fmla="*/ 521494 w 669132"/>
                    <a:gd name="connsiteY82" fmla="*/ 61913 h 812136"/>
                    <a:gd name="connsiteX83" fmla="*/ 514350 w 669132"/>
                    <a:gd name="connsiteY83" fmla="*/ 64294 h 812136"/>
                    <a:gd name="connsiteX84" fmla="*/ 511969 w 669132"/>
                    <a:gd name="connsiteY84" fmla="*/ 71438 h 812136"/>
                    <a:gd name="connsiteX85" fmla="*/ 519113 w 669132"/>
                    <a:gd name="connsiteY85" fmla="*/ 85725 h 812136"/>
                    <a:gd name="connsiteX86" fmla="*/ 526257 w 669132"/>
                    <a:gd name="connsiteY86" fmla="*/ 90488 h 812136"/>
                    <a:gd name="connsiteX87" fmla="*/ 533400 w 669132"/>
                    <a:gd name="connsiteY87" fmla="*/ 97631 h 812136"/>
                    <a:gd name="connsiteX88" fmla="*/ 538163 w 669132"/>
                    <a:gd name="connsiteY88" fmla="*/ 104775 h 812136"/>
                    <a:gd name="connsiteX89" fmla="*/ 545307 w 669132"/>
                    <a:gd name="connsiteY89" fmla="*/ 107156 h 812136"/>
                    <a:gd name="connsiteX90" fmla="*/ 552450 w 669132"/>
                    <a:gd name="connsiteY90" fmla="*/ 111919 h 812136"/>
                    <a:gd name="connsiteX91" fmla="*/ 566738 w 669132"/>
                    <a:gd name="connsiteY91" fmla="*/ 109538 h 812136"/>
                    <a:gd name="connsiteX92" fmla="*/ 590550 w 669132"/>
                    <a:gd name="connsiteY92" fmla="*/ 107156 h 812136"/>
                    <a:gd name="connsiteX93" fmla="*/ 609600 w 669132"/>
                    <a:gd name="connsiteY93" fmla="*/ 109538 h 812136"/>
                    <a:gd name="connsiteX94" fmla="*/ 626269 w 669132"/>
                    <a:gd name="connsiteY94" fmla="*/ 114300 h 812136"/>
                    <a:gd name="connsiteX95" fmla="*/ 633413 w 669132"/>
                    <a:gd name="connsiteY95" fmla="*/ 119063 h 812136"/>
                    <a:gd name="connsiteX96" fmla="*/ 652463 w 669132"/>
                    <a:gd name="connsiteY9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04813 w 669132"/>
                    <a:gd name="connsiteY69" fmla="*/ 54769 h 812136"/>
                    <a:gd name="connsiteX70" fmla="*/ 414338 w 669132"/>
                    <a:gd name="connsiteY70" fmla="*/ 40481 h 812136"/>
                    <a:gd name="connsiteX71" fmla="*/ 419100 w 669132"/>
                    <a:gd name="connsiteY71" fmla="*/ 33338 h 812136"/>
                    <a:gd name="connsiteX72" fmla="*/ 426244 w 669132"/>
                    <a:gd name="connsiteY72" fmla="*/ 30956 h 812136"/>
                    <a:gd name="connsiteX73" fmla="*/ 431007 w 669132"/>
                    <a:gd name="connsiteY73" fmla="*/ 23813 h 812136"/>
                    <a:gd name="connsiteX74" fmla="*/ 445294 w 669132"/>
                    <a:gd name="connsiteY74" fmla="*/ 14288 h 812136"/>
                    <a:gd name="connsiteX75" fmla="*/ 461963 w 669132"/>
                    <a:gd name="connsiteY75" fmla="*/ 7144 h 812136"/>
                    <a:gd name="connsiteX76" fmla="*/ 471488 w 669132"/>
                    <a:gd name="connsiteY76" fmla="*/ 0 h 812136"/>
                    <a:gd name="connsiteX77" fmla="*/ 490538 w 669132"/>
                    <a:gd name="connsiteY77" fmla="*/ 11906 h 812136"/>
                    <a:gd name="connsiteX78" fmla="*/ 504825 w 669132"/>
                    <a:gd name="connsiteY78" fmla="*/ 21431 h 812136"/>
                    <a:gd name="connsiteX79" fmla="*/ 516732 w 669132"/>
                    <a:gd name="connsiteY79" fmla="*/ 33338 h 812136"/>
                    <a:gd name="connsiteX80" fmla="*/ 528638 w 669132"/>
                    <a:gd name="connsiteY80" fmla="*/ 45244 h 812136"/>
                    <a:gd name="connsiteX81" fmla="*/ 521494 w 669132"/>
                    <a:gd name="connsiteY81" fmla="*/ 61913 h 812136"/>
                    <a:gd name="connsiteX82" fmla="*/ 514350 w 669132"/>
                    <a:gd name="connsiteY82" fmla="*/ 64294 h 812136"/>
                    <a:gd name="connsiteX83" fmla="*/ 511969 w 669132"/>
                    <a:gd name="connsiteY83" fmla="*/ 71438 h 812136"/>
                    <a:gd name="connsiteX84" fmla="*/ 519113 w 669132"/>
                    <a:gd name="connsiteY84" fmla="*/ 85725 h 812136"/>
                    <a:gd name="connsiteX85" fmla="*/ 526257 w 669132"/>
                    <a:gd name="connsiteY85" fmla="*/ 90488 h 812136"/>
                    <a:gd name="connsiteX86" fmla="*/ 533400 w 669132"/>
                    <a:gd name="connsiteY86" fmla="*/ 97631 h 812136"/>
                    <a:gd name="connsiteX87" fmla="*/ 538163 w 669132"/>
                    <a:gd name="connsiteY87" fmla="*/ 104775 h 812136"/>
                    <a:gd name="connsiteX88" fmla="*/ 545307 w 669132"/>
                    <a:gd name="connsiteY88" fmla="*/ 107156 h 812136"/>
                    <a:gd name="connsiteX89" fmla="*/ 552450 w 669132"/>
                    <a:gd name="connsiteY89" fmla="*/ 111919 h 812136"/>
                    <a:gd name="connsiteX90" fmla="*/ 566738 w 669132"/>
                    <a:gd name="connsiteY90" fmla="*/ 109538 h 812136"/>
                    <a:gd name="connsiteX91" fmla="*/ 590550 w 669132"/>
                    <a:gd name="connsiteY91" fmla="*/ 107156 h 812136"/>
                    <a:gd name="connsiteX92" fmla="*/ 609600 w 669132"/>
                    <a:gd name="connsiteY92" fmla="*/ 109538 h 812136"/>
                    <a:gd name="connsiteX93" fmla="*/ 626269 w 669132"/>
                    <a:gd name="connsiteY93" fmla="*/ 114300 h 812136"/>
                    <a:gd name="connsiteX94" fmla="*/ 633413 w 669132"/>
                    <a:gd name="connsiteY94" fmla="*/ 119063 h 812136"/>
                    <a:gd name="connsiteX95" fmla="*/ 652463 w 669132"/>
                    <a:gd name="connsiteY9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4338 w 669132"/>
                    <a:gd name="connsiteY69" fmla="*/ 40481 h 812136"/>
                    <a:gd name="connsiteX70" fmla="*/ 419100 w 669132"/>
                    <a:gd name="connsiteY70" fmla="*/ 33338 h 812136"/>
                    <a:gd name="connsiteX71" fmla="*/ 426244 w 669132"/>
                    <a:gd name="connsiteY71" fmla="*/ 30956 h 812136"/>
                    <a:gd name="connsiteX72" fmla="*/ 431007 w 669132"/>
                    <a:gd name="connsiteY72" fmla="*/ 23813 h 812136"/>
                    <a:gd name="connsiteX73" fmla="*/ 445294 w 669132"/>
                    <a:gd name="connsiteY73" fmla="*/ 14288 h 812136"/>
                    <a:gd name="connsiteX74" fmla="*/ 461963 w 669132"/>
                    <a:gd name="connsiteY74" fmla="*/ 7144 h 812136"/>
                    <a:gd name="connsiteX75" fmla="*/ 471488 w 669132"/>
                    <a:gd name="connsiteY75" fmla="*/ 0 h 812136"/>
                    <a:gd name="connsiteX76" fmla="*/ 490538 w 669132"/>
                    <a:gd name="connsiteY76" fmla="*/ 11906 h 812136"/>
                    <a:gd name="connsiteX77" fmla="*/ 504825 w 669132"/>
                    <a:gd name="connsiteY77" fmla="*/ 21431 h 812136"/>
                    <a:gd name="connsiteX78" fmla="*/ 516732 w 669132"/>
                    <a:gd name="connsiteY78" fmla="*/ 33338 h 812136"/>
                    <a:gd name="connsiteX79" fmla="*/ 528638 w 669132"/>
                    <a:gd name="connsiteY79" fmla="*/ 45244 h 812136"/>
                    <a:gd name="connsiteX80" fmla="*/ 521494 w 669132"/>
                    <a:gd name="connsiteY80" fmla="*/ 61913 h 812136"/>
                    <a:gd name="connsiteX81" fmla="*/ 514350 w 669132"/>
                    <a:gd name="connsiteY81" fmla="*/ 64294 h 812136"/>
                    <a:gd name="connsiteX82" fmla="*/ 511969 w 669132"/>
                    <a:gd name="connsiteY82" fmla="*/ 71438 h 812136"/>
                    <a:gd name="connsiteX83" fmla="*/ 519113 w 669132"/>
                    <a:gd name="connsiteY83" fmla="*/ 85725 h 812136"/>
                    <a:gd name="connsiteX84" fmla="*/ 526257 w 669132"/>
                    <a:gd name="connsiteY84" fmla="*/ 90488 h 812136"/>
                    <a:gd name="connsiteX85" fmla="*/ 533400 w 669132"/>
                    <a:gd name="connsiteY85" fmla="*/ 97631 h 812136"/>
                    <a:gd name="connsiteX86" fmla="*/ 538163 w 669132"/>
                    <a:gd name="connsiteY86" fmla="*/ 104775 h 812136"/>
                    <a:gd name="connsiteX87" fmla="*/ 545307 w 669132"/>
                    <a:gd name="connsiteY87" fmla="*/ 107156 h 812136"/>
                    <a:gd name="connsiteX88" fmla="*/ 552450 w 669132"/>
                    <a:gd name="connsiteY88" fmla="*/ 111919 h 812136"/>
                    <a:gd name="connsiteX89" fmla="*/ 566738 w 669132"/>
                    <a:gd name="connsiteY89" fmla="*/ 109538 h 812136"/>
                    <a:gd name="connsiteX90" fmla="*/ 590550 w 669132"/>
                    <a:gd name="connsiteY90" fmla="*/ 107156 h 812136"/>
                    <a:gd name="connsiteX91" fmla="*/ 609600 w 669132"/>
                    <a:gd name="connsiteY91" fmla="*/ 109538 h 812136"/>
                    <a:gd name="connsiteX92" fmla="*/ 626269 w 669132"/>
                    <a:gd name="connsiteY92" fmla="*/ 114300 h 812136"/>
                    <a:gd name="connsiteX93" fmla="*/ 633413 w 669132"/>
                    <a:gd name="connsiteY93" fmla="*/ 119063 h 812136"/>
                    <a:gd name="connsiteX94" fmla="*/ 652463 w 669132"/>
                    <a:gd name="connsiteY9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9100 w 669132"/>
                    <a:gd name="connsiteY69" fmla="*/ 33338 h 812136"/>
                    <a:gd name="connsiteX70" fmla="*/ 426244 w 669132"/>
                    <a:gd name="connsiteY70" fmla="*/ 30956 h 812136"/>
                    <a:gd name="connsiteX71" fmla="*/ 431007 w 669132"/>
                    <a:gd name="connsiteY71" fmla="*/ 23813 h 812136"/>
                    <a:gd name="connsiteX72" fmla="*/ 445294 w 669132"/>
                    <a:gd name="connsiteY72" fmla="*/ 14288 h 812136"/>
                    <a:gd name="connsiteX73" fmla="*/ 461963 w 669132"/>
                    <a:gd name="connsiteY73" fmla="*/ 7144 h 812136"/>
                    <a:gd name="connsiteX74" fmla="*/ 471488 w 669132"/>
                    <a:gd name="connsiteY74" fmla="*/ 0 h 812136"/>
                    <a:gd name="connsiteX75" fmla="*/ 490538 w 669132"/>
                    <a:gd name="connsiteY75" fmla="*/ 11906 h 812136"/>
                    <a:gd name="connsiteX76" fmla="*/ 504825 w 669132"/>
                    <a:gd name="connsiteY76" fmla="*/ 21431 h 812136"/>
                    <a:gd name="connsiteX77" fmla="*/ 516732 w 669132"/>
                    <a:gd name="connsiteY77" fmla="*/ 33338 h 812136"/>
                    <a:gd name="connsiteX78" fmla="*/ 528638 w 669132"/>
                    <a:gd name="connsiteY78" fmla="*/ 45244 h 812136"/>
                    <a:gd name="connsiteX79" fmla="*/ 521494 w 669132"/>
                    <a:gd name="connsiteY79" fmla="*/ 61913 h 812136"/>
                    <a:gd name="connsiteX80" fmla="*/ 514350 w 669132"/>
                    <a:gd name="connsiteY80" fmla="*/ 64294 h 812136"/>
                    <a:gd name="connsiteX81" fmla="*/ 511969 w 669132"/>
                    <a:gd name="connsiteY81" fmla="*/ 71438 h 812136"/>
                    <a:gd name="connsiteX82" fmla="*/ 519113 w 669132"/>
                    <a:gd name="connsiteY82" fmla="*/ 85725 h 812136"/>
                    <a:gd name="connsiteX83" fmla="*/ 526257 w 669132"/>
                    <a:gd name="connsiteY83" fmla="*/ 90488 h 812136"/>
                    <a:gd name="connsiteX84" fmla="*/ 533400 w 669132"/>
                    <a:gd name="connsiteY84" fmla="*/ 97631 h 812136"/>
                    <a:gd name="connsiteX85" fmla="*/ 538163 w 669132"/>
                    <a:gd name="connsiteY85" fmla="*/ 104775 h 812136"/>
                    <a:gd name="connsiteX86" fmla="*/ 545307 w 669132"/>
                    <a:gd name="connsiteY86" fmla="*/ 107156 h 812136"/>
                    <a:gd name="connsiteX87" fmla="*/ 552450 w 669132"/>
                    <a:gd name="connsiteY87" fmla="*/ 111919 h 812136"/>
                    <a:gd name="connsiteX88" fmla="*/ 566738 w 669132"/>
                    <a:gd name="connsiteY88" fmla="*/ 109538 h 812136"/>
                    <a:gd name="connsiteX89" fmla="*/ 590550 w 669132"/>
                    <a:gd name="connsiteY89" fmla="*/ 107156 h 812136"/>
                    <a:gd name="connsiteX90" fmla="*/ 609600 w 669132"/>
                    <a:gd name="connsiteY90" fmla="*/ 109538 h 812136"/>
                    <a:gd name="connsiteX91" fmla="*/ 626269 w 669132"/>
                    <a:gd name="connsiteY91" fmla="*/ 114300 h 812136"/>
                    <a:gd name="connsiteX92" fmla="*/ 633413 w 669132"/>
                    <a:gd name="connsiteY92" fmla="*/ 119063 h 812136"/>
                    <a:gd name="connsiteX93" fmla="*/ 652463 w 669132"/>
                    <a:gd name="connsiteY9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26244 w 669132"/>
                    <a:gd name="connsiteY69" fmla="*/ 30956 h 812136"/>
                    <a:gd name="connsiteX70" fmla="*/ 431007 w 669132"/>
                    <a:gd name="connsiteY70" fmla="*/ 23813 h 812136"/>
                    <a:gd name="connsiteX71" fmla="*/ 445294 w 669132"/>
                    <a:gd name="connsiteY71" fmla="*/ 14288 h 812136"/>
                    <a:gd name="connsiteX72" fmla="*/ 461963 w 669132"/>
                    <a:gd name="connsiteY72" fmla="*/ 7144 h 812136"/>
                    <a:gd name="connsiteX73" fmla="*/ 471488 w 669132"/>
                    <a:gd name="connsiteY73" fmla="*/ 0 h 812136"/>
                    <a:gd name="connsiteX74" fmla="*/ 490538 w 669132"/>
                    <a:gd name="connsiteY74" fmla="*/ 11906 h 812136"/>
                    <a:gd name="connsiteX75" fmla="*/ 504825 w 669132"/>
                    <a:gd name="connsiteY75" fmla="*/ 21431 h 812136"/>
                    <a:gd name="connsiteX76" fmla="*/ 516732 w 669132"/>
                    <a:gd name="connsiteY76" fmla="*/ 33338 h 812136"/>
                    <a:gd name="connsiteX77" fmla="*/ 528638 w 669132"/>
                    <a:gd name="connsiteY77" fmla="*/ 45244 h 812136"/>
                    <a:gd name="connsiteX78" fmla="*/ 521494 w 669132"/>
                    <a:gd name="connsiteY78" fmla="*/ 61913 h 812136"/>
                    <a:gd name="connsiteX79" fmla="*/ 514350 w 669132"/>
                    <a:gd name="connsiteY79" fmla="*/ 64294 h 812136"/>
                    <a:gd name="connsiteX80" fmla="*/ 511969 w 669132"/>
                    <a:gd name="connsiteY80" fmla="*/ 71438 h 812136"/>
                    <a:gd name="connsiteX81" fmla="*/ 519113 w 669132"/>
                    <a:gd name="connsiteY81" fmla="*/ 85725 h 812136"/>
                    <a:gd name="connsiteX82" fmla="*/ 526257 w 669132"/>
                    <a:gd name="connsiteY82" fmla="*/ 90488 h 812136"/>
                    <a:gd name="connsiteX83" fmla="*/ 533400 w 669132"/>
                    <a:gd name="connsiteY83" fmla="*/ 97631 h 812136"/>
                    <a:gd name="connsiteX84" fmla="*/ 538163 w 669132"/>
                    <a:gd name="connsiteY84" fmla="*/ 104775 h 812136"/>
                    <a:gd name="connsiteX85" fmla="*/ 545307 w 669132"/>
                    <a:gd name="connsiteY85" fmla="*/ 107156 h 812136"/>
                    <a:gd name="connsiteX86" fmla="*/ 552450 w 669132"/>
                    <a:gd name="connsiteY86" fmla="*/ 111919 h 812136"/>
                    <a:gd name="connsiteX87" fmla="*/ 566738 w 669132"/>
                    <a:gd name="connsiteY87" fmla="*/ 109538 h 812136"/>
                    <a:gd name="connsiteX88" fmla="*/ 590550 w 669132"/>
                    <a:gd name="connsiteY88" fmla="*/ 107156 h 812136"/>
                    <a:gd name="connsiteX89" fmla="*/ 609600 w 669132"/>
                    <a:gd name="connsiteY89" fmla="*/ 109538 h 812136"/>
                    <a:gd name="connsiteX90" fmla="*/ 626269 w 669132"/>
                    <a:gd name="connsiteY90" fmla="*/ 114300 h 812136"/>
                    <a:gd name="connsiteX91" fmla="*/ 633413 w 669132"/>
                    <a:gd name="connsiteY91" fmla="*/ 119063 h 812136"/>
                    <a:gd name="connsiteX92" fmla="*/ 652463 w 669132"/>
                    <a:gd name="connsiteY9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31007 w 669132"/>
                    <a:gd name="connsiteY69" fmla="*/ 23813 h 812136"/>
                    <a:gd name="connsiteX70" fmla="*/ 445294 w 669132"/>
                    <a:gd name="connsiteY70" fmla="*/ 14288 h 812136"/>
                    <a:gd name="connsiteX71" fmla="*/ 461963 w 669132"/>
                    <a:gd name="connsiteY71" fmla="*/ 7144 h 812136"/>
                    <a:gd name="connsiteX72" fmla="*/ 471488 w 669132"/>
                    <a:gd name="connsiteY72" fmla="*/ 0 h 812136"/>
                    <a:gd name="connsiteX73" fmla="*/ 490538 w 669132"/>
                    <a:gd name="connsiteY73" fmla="*/ 11906 h 812136"/>
                    <a:gd name="connsiteX74" fmla="*/ 504825 w 669132"/>
                    <a:gd name="connsiteY74" fmla="*/ 21431 h 812136"/>
                    <a:gd name="connsiteX75" fmla="*/ 516732 w 669132"/>
                    <a:gd name="connsiteY75" fmla="*/ 33338 h 812136"/>
                    <a:gd name="connsiteX76" fmla="*/ 528638 w 669132"/>
                    <a:gd name="connsiteY76" fmla="*/ 45244 h 812136"/>
                    <a:gd name="connsiteX77" fmla="*/ 521494 w 669132"/>
                    <a:gd name="connsiteY77" fmla="*/ 61913 h 812136"/>
                    <a:gd name="connsiteX78" fmla="*/ 514350 w 669132"/>
                    <a:gd name="connsiteY78" fmla="*/ 64294 h 812136"/>
                    <a:gd name="connsiteX79" fmla="*/ 511969 w 669132"/>
                    <a:gd name="connsiteY79" fmla="*/ 71438 h 812136"/>
                    <a:gd name="connsiteX80" fmla="*/ 519113 w 669132"/>
                    <a:gd name="connsiteY80" fmla="*/ 85725 h 812136"/>
                    <a:gd name="connsiteX81" fmla="*/ 526257 w 669132"/>
                    <a:gd name="connsiteY81" fmla="*/ 90488 h 812136"/>
                    <a:gd name="connsiteX82" fmla="*/ 533400 w 669132"/>
                    <a:gd name="connsiteY82" fmla="*/ 97631 h 812136"/>
                    <a:gd name="connsiteX83" fmla="*/ 538163 w 669132"/>
                    <a:gd name="connsiteY83" fmla="*/ 104775 h 812136"/>
                    <a:gd name="connsiteX84" fmla="*/ 545307 w 669132"/>
                    <a:gd name="connsiteY84" fmla="*/ 107156 h 812136"/>
                    <a:gd name="connsiteX85" fmla="*/ 552450 w 669132"/>
                    <a:gd name="connsiteY85" fmla="*/ 111919 h 812136"/>
                    <a:gd name="connsiteX86" fmla="*/ 566738 w 669132"/>
                    <a:gd name="connsiteY86" fmla="*/ 109538 h 812136"/>
                    <a:gd name="connsiteX87" fmla="*/ 590550 w 669132"/>
                    <a:gd name="connsiteY87" fmla="*/ 107156 h 812136"/>
                    <a:gd name="connsiteX88" fmla="*/ 609600 w 669132"/>
                    <a:gd name="connsiteY88" fmla="*/ 109538 h 812136"/>
                    <a:gd name="connsiteX89" fmla="*/ 626269 w 669132"/>
                    <a:gd name="connsiteY89" fmla="*/ 114300 h 812136"/>
                    <a:gd name="connsiteX90" fmla="*/ 633413 w 669132"/>
                    <a:gd name="connsiteY90" fmla="*/ 119063 h 812136"/>
                    <a:gd name="connsiteX91" fmla="*/ 652463 w 669132"/>
                    <a:gd name="connsiteY9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45294 w 669132"/>
                    <a:gd name="connsiteY69" fmla="*/ 14288 h 812136"/>
                    <a:gd name="connsiteX70" fmla="*/ 461963 w 669132"/>
                    <a:gd name="connsiteY70" fmla="*/ 7144 h 812136"/>
                    <a:gd name="connsiteX71" fmla="*/ 471488 w 669132"/>
                    <a:gd name="connsiteY71" fmla="*/ 0 h 812136"/>
                    <a:gd name="connsiteX72" fmla="*/ 490538 w 669132"/>
                    <a:gd name="connsiteY72" fmla="*/ 11906 h 812136"/>
                    <a:gd name="connsiteX73" fmla="*/ 504825 w 669132"/>
                    <a:gd name="connsiteY73" fmla="*/ 21431 h 812136"/>
                    <a:gd name="connsiteX74" fmla="*/ 516732 w 669132"/>
                    <a:gd name="connsiteY74" fmla="*/ 33338 h 812136"/>
                    <a:gd name="connsiteX75" fmla="*/ 528638 w 669132"/>
                    <a:gd name="connsiteY75" fmla="*/ 45244 h 812136"/>
                    <a:gd name="connsiteX76" fmla="*/ 521494 w 669132"/>
                    <a:gd name="connsiteY76" fmla="*/ 61913 h 812136"/>
                    <a:gd name="connsiteX77" fmla="*/ 514350 w 669132"/>
                    <a:gd name="connsiteY77" fmla="*/ 64294 h 812136"/>
                    <a:gd name="connsiteX78" fmla="*/ 511969 w 669132"/>
                    <a:gd name="connsiteY78" fmla="*/ 71438 h 812136"/>
                    <a:gd name="connsiteX79" fmla="*/ 519113 w 669132"/>
                    <a:gd name="connsiteY79" fmla="*/ 85725 h 812136"/>
                    <a:gd name="connsiteX80" fmla="*/ 526257 w 669132"/>
                    <a:gd name="connsiteY80" fmla="*/ 90488 h 812136"/>
                    <a:gd name="connsiteX81" fmla="*/ 533400 w 669132"/>
                    <a:gd name="connsiteY81" fmla="*/ 97631 h 812136"/>
                    <a:gd name="connsiteX82" fmla="*/ 538163 w 669132"/>
                    <a:gd name="connsiteY82" fmla="*/ 104775 h 812136"/>
                    <a:gd name="connsiteX83" fmla="*/ 545307 w 669132"/>
                    <a:gd name="connsiteY83" fmla="*/ 107156 h 812136"/>
                    <a:gd name="connsiteX84" fmla="*/ 552450 w 669132"/>
                    <a:gd name="connsiteY84" fmla="*/ 111919 h 812136"/>
                    <a:gd name="connsiteX85" fmla="*/ 566738 w 669132"/>
                    <a:gd name="connsiteY85" fmla="*/ 109538 h 812136"/>
                    <a:gd name="connsiteX86" fmla="*/ 590550 w 669132"/>
                    <a:gd name="connsiteY86" fmla="*/ 107156 h 812136"/>
                    <a:gd name="connsiteX87" fmla="*/ 609600 w 669132"/>
                    <a:gd name="connsiteY87" fmla="*/ 109538 h 812136"/>
                    <a:gd name="connsiteX88" fmla="*/ 626269 w 669132"/>
                    <a:gd name="connsiteY88" fmla="*/ 114300 h 812136"/>
                    <a:gd name="connsiteX89" fmla="*/ 633413 w 669132"/>
                    <a:gd name="connsiteY89" fmla="*/ 119063 h 812136"/>
                    <a:gd name="connsiteX90" fmla="*/ 652463 w 669132"/>
                    <a:gd name="connsiteY90" fmla="*/ 119063 h 812136"/>
                    <a:gd name="connsiteX0" fmla="*/ 652463 w 669132"/>
                    <a:gd name="connsiteY0" fmla="*/ 119836 h 812909"/>
                    <a:gd name="connsiteX1" fmla="*/ 657225 w 669132"/>
                    <a:gd name="connsiteY1" fmla="*/ 146029 h 812909"/>
                    <a:gd name="connsiteX2" fmla="*/ 661988 w 669132"/>
                    <a:gd name="connsiteY2" fmla="*/ 153173 h 812909"/>
                    <a:gd name="connsiteX3" fmla="*/ 669132 w 669132"/>
                    <a:gd name="connsiteY3" fmla="*/ 193654 h 812909"/>
                    <a:gd name="connsiteX4" fmla="*/ 661988 w 669132"/>
                    <a:gd name="connsiteY4" fmla="*/ 222229 h 812909"/>
                    <a:gd name="connsiteX5" fmla="*/ 650082 w 669132"/>
                    <a:gd name="connsiteY5" fmla="*/ 243661 h 812909"/>
                    <a:gd name="connsiteX6" fmla="*/ 647700 w 669132"/>
                    <a:gd name="connsiteY6" fmla="*/ 267473 h 812909"/>
                    <a:gd name="connsiteX7" fmla="*/ 645319 w 669132"/>
                    <a:gd name="connsiteY7" fmla="*/ 276998 h 812909"/>
                    <a:gd name="connsiteX8" fmla="*/ 642938 w 669132"/>
                    <a:gd name="connsiteY8" fmla="*/ 288904 h 812909"/>
                    <a:gd name="connsiteX9" fmla="*/ 640557 w 669132"/>
                    <a:gd name="connsiteY9" fmla="*/ 296048 h 812909"/>
                    <a:gd name="connsiteX10" fmla="*/ 635794 w 669132"/>
                    <a:gd name="connsiteY10" fmla="*/ 315098 h 812909"/>
                    <a:gd name="connsiteX11" fmla="*/ 633413 w 669132"/>
                    <a:gd name="connsiteY11" fmla="*/ 338911 h 812909"/>
                    <a:gd name="connsiteX12" fmla="*/ 638175 w 669132"/>
                    <a:gd name="connsiteY12" fmla="*/ 362723 h 812909"/>
                    <a:gd name="connsiteX13" fmla="*/ 638175 w 669132"/>
                    <a:gd name="connsiteY13" fmla="*/ 431779 h 812909"/>
                    <a:gd name="connsiteX14" fmla="*/ 635794 w 669132"/>
                    <a:gd name="connsiteY14" fmla="*/ 441304 h 812909"/>
                    <a:gd name="connsiteX15" fmla="*/ 628650 w 669132"/>
                    <a:gd name="connsiteY15" fmla="*/ 450829 h 812909"/>
                    <a:gd name="connsiteX16" fmla="*/ 616744 w 669132"/>
                    <a:gd name="connsiteY16" fmla="*/ 465117 h 812909"/>
                    <a:gd name="connsiteX17" fmla="*/ 614363 w 669132"/>
                    <a:gd name="connsiteY17" fmla="*/ 472261 h 812909"/>
                    <a:gd name="connsiteX18" fmla="*/ 604838 w 669132"/>
                    <a:gd name="connsiteY18" fmla="*/ 486548 h 812909"/>
                    <a:gd name="connsiteX19" fmla="*/ 597694 w 669132"/>
                    <a:gd name="connsiteY19" fmla="*/ 507979 h 812909"/>
                    <a:gd name="connsiteX20" fmla="*/ 595313 w 669132"/>
                    <a:gd name="connsiteY20" fmla="*/ 515123 h 812909"/>
                    <a:gd name="connsiteX21" fmla="*/ 583407 w 669132"/>
                    <a:gd name="connsiteY21" fmla="*/ 531792 h 812909"/>
                    <a:gd name="connsiteX22" fmla="*/ 576263 w 669132"/>
                    <a:gd name="connsiteY22" fmla="*/ 555604 h 812909"/>
                    <a:gd name="connsiteX23" fmla="*/ 559594 w 669132"/>
                    <a:gd name="connsiteY23" fmla="*/ 577036 h 812909"/>
                    <a:gd name="connsiteX24" fmla="*/ 552450 w 669132"/>
                    <a:gd name="connsiteY24" fmla="*/ 581798 h 812909"/>
                    <a:gd name="connsiteX25" fmla="*/ 540544 w 669132"/>
                    <a:gd name="connsiteY25" fmla="*/ 593704 h 812909"/>
                    <a:gd name="connsiteX26" fmla="*/ 533400 w 669132"/>
                    <a:gd name="connsiteY26" fmla="*/ 600848 h 812909"/>
                    <a:gd name="connsiteX27" fmla="*/ 519113 w 669132"/>
                    <a:gd name="connsiteY27" fmla="*/ 607992 h 812909"/>
                    <a:gd name="connsiteX28" fmla="*/ 509588 w 669132"/>
                    <a:gd name="connsiteY28" fmla="*/ 615136 h 812909"/>
                    <a:gd name="connsiteX29" fmla="*/ 504825 w 669132"/>
                    <a:gd name="connsiteY29" fmla="*/ 622279 h 812909"/>
                    <a:gd name="connsiteX30" fmla="*/ 490538 w 669132"/>
                    <a:gd name="connsiteY30" fmla="*/ 631804 h 812909"/>
                    <a:gd name="connsiteX31" fmla="*/ 483394 w 669132"/>
                    <a:gd name="connsiteY31" fmla="*/ 638948 h 812909"/>
                    <a:gd name="connsiteX32" fmla="*/ 476250 w 669132"/>
                    <a:gd name="connsiteY32" fmla="*/ 643711 h 812909"/>
                    <a:gd name="connsiteX33" fmla="*/ 473869 w 669132"/>
                    <a:gd name="connsiteY33" fmla="*/ 650854 h 812909"/>
                    <a:gd name="connsiteX34" fmla="*/ 464344 w 669132"/>
                    <a:gd name="connsiteY34" fmla="*/ 657998 h 812909"/>
                    <a:gd name="connsiteX35" fmla="*/ 457200 w 669132"/>
                    <a:gd name="connsiteY35" fmla="*/ 665142 h 812909"/>
                    <a:gd name="connsiteX36" fmla="*/ 440532 w 669132"/>
                    <a:gd name="connsiteY36" fmla="*/ 677048 h 812909"/>
                    <a:gd name="connsiteX37" fmla="*/ 428625 w 669132"/>
                    <a:gd name="connsiteY37" fmla="*/ 686573 h 812909"/>
                    <a:gd name="connsiteX38" fmla="*/ 416719 w 669132"/>
                    <a:gd name="connsiteY38" fmla="*/ 696098 h 812909"/>
                    <a:gd name="connsiteX39" fmla="*/ 402432 w 669132"/>
                    <a:gd name="connsiteY39" fmla="*/ 708004 h 812909"/>
                    <a:gd name="connsiteX40" fmla="*/ 395288 w 669132"/>
                    <a:gd name="connsiteY40" fmla="*/ 710386 h 812909"/>
                    <a:gd name="connsiteX41" fmla="*/ 385763 w 669132"/>
                    <a:gd name="connsiteY41" fmla="*/ 715148 h 812909"/>
                    <a:gd name="connsiteX42" fmla="*/ 371475 w 669132"/>
                    <a:gd name="connsiteY42" fmla="*/ 724673 h 812909"/>
                    <a:gd name="connsiteX43" fmla="*/ 364332 w 669132"/>
                    <a:gd name="connsiteY43" fmla="*/ 729436 h 812909"/>
                    <a:gd name="connsiteX44" fmla="*/ 357188 w 669132"/>
                    <a:gd name="connsiteY44" fmla="*/ 736579 h 812909"/>
                    <a:gd name="connsiteX45" fmla="*/ 350044 w 669132"/>
                    <a:gd name="connsiteY45" fmla="*/ 738961 h 812909"/>
                    <a:gd name="connsiteX46" fmla="*/ 342900 w 669132"/>
                    <a:gd name="connsiteY46" fmla="*/ 743723 h 812909"/>
                    <a:gd name="connsiteX47" fmla="*/ 326232 w 669132"/>
                    <a:gd name="connsiteY47" fmla="*/ 760392 h 812909"/>
                    <a:gd name="connsiteX48" fmla="*/ 311944 w 669132"/>
                    <a:gd name="connsiteY48" fmla="*/ 769917 h 812909"/>
                    <a:gd name="connsiteX49" fmla="*/ 290513 w 669132"/>
                    <a:gd name="connsiteY49" fmla="*/ 784204 h 812909"/>
                    <a:gd name="connsiteX50" fmla="*/ 285750 w 669132"/>
                    <a:gd name="connsiteY50" fmla="*/ 791348 h 812909"/>
                    <a:gd name="connsiteX51" fmla="*/ 271463 w 669132"/>
                    <a:gd name="connsiteY51" fmla="*/ 793729 h 812909"/>
                    <a:gd name="connsiteX52" fmla="*/ 264319 w 669132"/>
                    <a:gd name="connsiteY52" fmla="*/ 798492 h 812909"/>
                    <a:gd name="connsiteX53" fmla="*/ 250032 w 669132"/>
                    <a:gd name="connsiteY53" fmla="*/ 803254 h 812909"/>
                    <a:gd name="connsiteX54" fmla="*/ 229394 w 669132"/>
                    <a:gd name="connsiteY54" fmla="*/ 812786 h 812909"/>
                    <a:gd name="connsiteX55" fmla="*/ 198582 w 669132"/>
                    <a:gd name="connsiteY55" fmla="*/ 759815 h 812909"/>
                    <a:gd name="connsiteX56" fmla="*/ 16669 w 669132"/>
                    <a:gd name="connsiteY56" fmla="*/ 680645 h 812909"/>
                    <a:gd name="connsiteX57" fmla="*/ 0 w 669132"/>
                    <a:gd name="connsiteY57" fmla="*/ 540116 h 812909"/>
                    <a:gd name="connsiteX58" fmla="*/ 45244 w 669132"/>
                    <a:gd name="connsiteY58" fmla="*/ 541317 h 812909"/>
                    <a:gd name="connsiteX59" fmla="*/ 124980 w 669132"/>
                    <a:gd name="connsiteY59" fmla="*/ 660401 h 812909"/>
                    <a:gd name="connsiteX60" fmla="*/ 320675 w 669132"/>
                    <a:gd name="connsiteY60" fmla="*/ 521094 h 812909"/>
                    <a:gd name="connsiteX61" fmla="*/ 332726 w 669132"/>
                    <a:gd name="connsiteY61" fmla="*/ 417492 h 812909"/>
                    <a:gd name="connsiteX62" fmla="*/ 340591 w 669132"/>
                    <a:gd name="connsiteY62" fmla="*/ 348436 h 812909"/>
                    <a:gd name="connsiteX63" fmla="*/ 351848 w 669132"/>
                    <a:gd name="connsiteY63" fmla="*/ 256143 h 812909"/>
                    <a:gd name="connsiteX64" fmla="*/ 311295 w 669132"/>
                    <a:gd name="connsiteY64" fmla="*/ 274027 h 812909"/>
                    <a:gd name="connsiteX65" fmla="*/ 287049 w 669132"/>
                    <a:gd name="connsiteY65" fmla="*/ 214482 h 812909"/>
                    <a:gd name="connsiteX66" fmla="*/ 395288 w 669132"/>
                    <a:gd name="connsiteY66" fmla="*/ 157950 h 812909"/>
                    <a:gd name="connsiteX67" fmla="*/ 407194 w 669132"/>
                    <a:gd name="connsiteY67" fmla="*/ 112692 h 812909"/>
                    <a:gd name="connsiteX68" fmla="*/ 357188 w 669132"/>
                    <a:gd name="connsiteY68" fmla="*/ 84117 h 812909"/>
                    <a:gd name="connsiteX69" fmla="*/ 461963 w 669132"/>
                    <a:gd name="connsiteY69" fmla="*/ 7917 h 812909"/>
                    <a:gd name="connsiteX70" fmla="*/ 471488 w 669132"/>
                    <a:gd name="connsiteY70" fmla="*/ 773 h 812909"/>
                    <a:gd name="connsiteX71" fmla="*/ 490538 w 669132"/>
                    <a:gd name="connsiteY71" fmla="*/ 12679 h 812909"/>
                    <a:gd name="connsiteX72" fmla="*/ 504825 w 669132"/>
                    <a:gd name="connsiteY72" fmla="*/ 22204 h 812909"/>
                    <a:gd name="connsiteX73" fmla="*/ 516732 w 669132"/>
                    <a:gd name="connsiteY73" fmla="*/ 34111 h 812909"/>
                    <a:gd name="connsiteX74" fmla="*/ 528638 w 669132"/>
                    <a:gd name="connsiteY74" fmla="*/ 46017 h 812909"/>
                    <a:gd name="connsiteX75" fmla="*/ 521494 w 669132"/>
                    <a:gd name="connsiteY75" fmla="*/ 62686 h 812909"/>
                    <a:gd name="connsiteX76" fmla="*/ 514350 w 669132"/>
                    <a:gd name="connsiteY76" fmla="*/ 65067 h 812909"/>
                    <a:gd name="connsiteX77" fmla="*/ 511969 w 669132"/>
                    <a:gd name="connsiteY77" fmla="*/ 72211 h 812909"/>
                    <a:gd name="connsiteX78" fmla="*/ 519113 w 669132"/>
                    <a:gd name="connsiteY78" fmla="*/ 86498 h 812909"/>
                    <a:gd name="connsiteX79" fmla="*/ 526257 w 669132"/>
                    <a:gd name="connsiteY79" fmla="*/ 91261 h 812909"/>
                    <a:gd name="connsiteX80" fmla="*/ 533400 w 669132"/>
                    <a:gd name="connsiteY80" fmla="*/ 98404 h 812909"/>
                    <a:gd name="connsiteX81" fmla="*/ 538163 w 669132"/>
                    <a:gd name="connsiteY81" fmla="*/ 105548 h 812909"/>
                    <a:gd name="connsiteX82" fmla="*/ 545307 w 669132"/>
                    <a:gd name="connsiteY82" fmla="*/ 107929 h 812909"/>
                    <a:gd name="connsiteX83" fmla="*/ 552450 w 669132"/>
                    <a:gd name="connsiteY83" fmla="*/ 112692 h 812909"/>
                    <a:gd name="connsiteX84" fmla="*/ 566738 w 669132"/>
                    <a:gd name="connsiteY84" fmla="*/ 110311 h 812909"/>
                    <a:gd name="connsiteX85" fmla="*/ 590550 w 669132"/>
                    <a:gd name="connsiteY85" fmla="*/ 107929 h 812909"/>
                    <a:gd name="connsiteX86" fmla="*/ 609600 w 669132"/>
                    <a:gd name="connsiteY86" fmla="*/ 110311 h 812909"/>
                    <a:gd name="connsiteX87" fmla="*/ 626269 w 669132"/>
                    <a:gd name="connsiteY87" fmla="*/ 115073 h 812909"/>
                    <a:gd name="connsiteX88" fmla="*/ 633413 w 669132"/>
                    <a:gd name="connsiteY88" fmla="*/ 119836 h 812909"/>
                    <a:gd name="connsiteX89" fmla="*/ 652463 w 669132"/>
                    <a:gd name="connsiteY89" fmla="*/ 119836 h 812909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28638 w 669132"/>
                    <a:gd name="connsiteY72" fmla="*/ 53006 h 819898"/>
                    <a:gd name="connsiteX73" fmla="*/ 521494 w 669132"/>
                    <a:gd name="connsiteY73" fmla="*/ 69675 h 819898"/>
                    <a:gd name="connsiteX74" fmla="*/ 514350 w 669132"/>
                    <a:gd name="connsiteY74" fmla="*/ 72056 h 819898"/>
                    <a:gd name="connsiteX75" fmla="*/ 511969 w 669132"/>
                    <a:gd name="connsiteY75" fmla="*/ 79200 h 819898"/>
                    <a:gd name="connsiteX76" fmla="*/ 519113 w 669132"/>
                    <a:gd name="connsiteY76" fmla="*/ 93487 h 819898"/>
                    <a:gd name="connsiteX77" fmla="*/ 526257 w 669132"/>
                    <a:gd name="connsiteY77" fmla="*/ 98250 h 819898"/>
                    <a:gd name="connsiteX78" fmla="*/ 533400 w 669132"/>
                    <a:gd name="connsiteY78" fmla="*/ 105393 h 819898"/>
                    <a:gd name="connsiteX79" fmla="*/ 538163 w 669132"/>
                    <a:gd name="connsiteY79" fmla="*/ 112537 h 819898"/>
                    <a:gd name="connsiteX80" fmla="*/ 545307 w 669132"/>
                    <a:gd name="connsiteY80" fmla="*/ 114918 h 819898"/>
                    <a:gd name="connsiteX81" fmla="*/ 552450 w 669132"/>
                    <a:gd name="connsiteY81" fmla="*/ 119681 h 819898"/>
                    <a:gd name="connsiteX82" fmla="*/ 566738 w 669132"/>
                    <a:gd name="connsiteY82" fmla="*/ 117300 h 819898"/>
                    <a:gd name="connsiteX83" fmla="*/ 590550 w 669132"/>
                    <a:gd name="connsiteY83" fmla="*/ 114918 h 819898"/>
                    <a:gd name="connsiteX84" fmla="*/ 609600 w 669132"/>
                    <a:gd name="connsiteY84" fmla="*/ 117300 h 819898"/>
                    <a:gd name="connsiteX85" fmla="*/ 626269 w 669132"/>
                    <a:gd name="connsiteY85" fmla="*/ 122062 h 819898"/>
                    <a:gd name="connsiteX86" fmla="*/ 633413 w 669132"/>
                    <a:gd name="connsiteY86" fmla="*/ 126825 h 819898"/>
                    <a:gd name="connsiteX87" fmla="*/ 652463 w 669132"/>
                    <a:gd name="connsiteY87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21494 w 669132"/>
                    <a:gd name="connsiteY71" fmla="*/ 70443 h 820666"/>
                    <a:gd name="connsiteX72" fmla="*/ 514350 w 669132"/>
                    <a:gd name="connsiteY72" fmla="*/ 72824 h 820666"/>
                    <a:gd name="connsiteX73" fmla="*/ 511969 w 669132"/>
                    <a:gd name="connsiteY73" fmla="*/ 79968 h 820666"/>
                    <a:gd name="connsiteX74" fmla="*/ 519113 w 669132"/>
                    <a:gd name="connsiteY74" fmla="*/ 94255 h 820666"/>
                    <a:gd name="connsiteX75" fmla="*/ 526257 w 669132"/>
                    <a:gd name="connsiteY75" fmla="*/ 99018 h 820666"/>
                    <a:gd name="connsiteX76" fmla="*/ 533400 w 669132"/>
                    <a:gd name="connsiteY76" fmla="*/ 106161 h 820666"/>
                    <a:gd name="connsiteX77" fmla="*/ 538163 w 669132"/>
                    <a:gd name="connsiteY77" fmla="*/ 113305 h 820666"/>
                    <a:gd name="connsiteX78" fmla="*/ 545307 w 669132"/>
                    <a:gd name="connsiteY78" fmla="*/ 115686 h 820666"/>
                    <a:gd name="connsiteX79" fmla="*/ 552450 w 669132"/>
                    <a:gd name="connsiteY79" fmla="*/ 120449 h 820666"/>
                    <a:gd name="connsiteX80" fmla="*/ 566738 w 669132"/>
                    <a:gd name="connsiteY80" fmla="*/ 118068 h 820666"/>
                    <a:gd name="connsiteX81" fmla="*/ 590550 w 669132"/>
                    <a:gd name="connsiteY81" fmla="*/ 115686 h 820666"/>
                    <a:gd name="connsiteX82" fmla="*/ 609600 w 669132"/>
                    <a:gd name="connsiteY82" fmla="*/ 118068 h 820666"/>
                    <a:gd name="connsiteX83" fmla="*/ 626269 w 669132"/>
                    <a:gd name="connsiteY83" fmla="*/ 122830 h 820666"/>
                    <a:gd name="connsiteX84" fmla="*/ 633413 w 669132"/>
                    <a:gd name="connsiteY84" fmla="*/ 127593 h 820666"/>
                    <a:gd name="connsiteX85" fmla="*/ 652463 w 669132"/>
                    <a:gd name="connsiteY85" fmla="*/ 127593 h 820666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14350 w 669132"/>
                    <a:gd name="connsiteY71" fmla="*/ 72824 h 820666"/>
                    <a:gd name="connsiteX72" fmla="*/ 511969 w 669132"/>
                    <a:gd name="connsiteY72" fmla="*/ 79968 h 820666"/>
                    <a:gd name="connsiteX73" fmla="*/ 519113 w 669132"/>
                    <a:gd name="connsiteY73" fmla="*/ 94255 h 820666"/>
                    <a:gd name="connsiteX74" fmla="*/ 526257 w 669132"/>
                    <a:gd name="connsiteY74" fmla="*/ 99018 h 820666"/>
                    <a:gd name="connsiteX75" fmla="*/ 533400 w 669132"/>
                    <a:gd name="connsiteY75" fmla="*/ 106161 h 820666"/>
                    <a:gd name="connsiteX76" fmla="*/ 538163 w 669132"/>
                    <a:gd name="connsiteY76" fmla="*/ 113305 h 820666"/>
                    <a:gd name="connsiteX77" fmla="*/ 545307 w 669132"/>
                    <a:gd name="connsiteY77" fmla="*/ 115686 h 820666"/>
                    <a:gd name="connsiteX78" fmla="*/ 552450 w 669132"/>
                    <a:gd name="connsiteY78" fmla="*/ 120449 h 820666"/>
                    <a:gd name="connsiteX79" fmla="*/ 566738 w 669132"/>
                    <a:gd name="connsiteY79" fmla="*/ 118068 h 820666"/>
                    <a:gd name="connsiteX80" fmla="*/ 590550 w 669132"/>
                    <a:gd name="connsiteY80" fmla="*/ 115686 h 820666"/>
                    <a:gd name="connsiteX81" fmla="*/ 609600 w 669132"/>
                    <a:gd name="connsiteY81" fmla="*/ 118068 h 820666"/>
                    <a:gd name="connsiteX82" fmla="*/ 626269 w 669132"/>
                    <a:gd name="connsiteY82" fmla="*/ 122830 h 820666"/>
                    <a:gd name="connsiteX83" fmla="*/ 633413 w 669132"/>
                    <a:gd name="connsiteY83" fmla="*/ 127593 h 820666"/>
                    <a:gd name="connsiteX84" fmla="*/ 652463 w 669132"/>
                    <a:gd name="connsiteY84" fmla="*/ 127593 h 82066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8638 w 669132"/>
                    <a:gd name="connsiteY70" fmla="*/ 53006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9154 w 669132"/>
                    <a:gd name="connsiteY71" fmla="*/ 77429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26257 w 669132"/>
                    <a:gd name="connsiteY72" fmla="*/ 98250 h 819898"/>
                    <a:gd name="connsiteX73" fmla="*/ 533400 w 669132"/>
                    <a:gd name="connsiteY73" fmla="*/ 105393 h 819898"/>
                    <a:gd name="connsiteX74" fmla="*/ 538163 w 669132"/>
                    <a:gd name="connsiteY74" fmla="*/ 112537 h 819898"/>
                    <a:gd name="connsiteX75" fmla="*/ 545307 w 669132"/>
                    <a:gd name="connsiteY75" fmla="*/ 114918 h 819898"/>
                    <a:gd name="connsiteX76" fmla="*/ 552450 w 669132"/>
                    <a:gd name="connsiteY76" fmla="*/ 119681 h 819898"/>
                    <a:gd name="connsiteX77" fmla="*/ 566738 w 669132"/>
                    <a:gd name="connsiteY77" fmla="*/ 117300 h 819898"/>
                    <a:gd name="connsiteX78" fmla="*/ 590550 w 669132"/>
                    <a:gd name="connsiteY78" fmla="*/ 114918 h 819898"/>
                    <a:gd name="connsiteX79" fmla="*/ 609600 w 669132"/>
                    <a:gd name="connsiteY79" fmla="*/ 117300 h 819898"/>
                    <a:gd name="connsiteX80" fmla="*/ 626269 w 669132"/>
                    <a:gd name="connsiteY80" fmla="*/ 122062 h 819898"/>
                    <a:gd name="connsiteX81" fmla="*/ 633413 w 669132"/>
                    <a:gd name="connsiteY81" fmla="*/ 126825 h 819898"/>
                    <a:gd name="connsiteX82" fmla="*/ 652463 w 669132"/>
                    <a:gd name="connsiteY82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3400 w 669132"/>
                    <a:gd name="connsiteY72" fmla="*/ 105393 h 819898"/>
                    <a:gd name="connsiteX73" fmla="*/ 538163 w 669132"/>
                    <a:gd name="connsiteY73" fmla="*/ 112537 h 819898"/>
                    <a:gd name="connsiteX74" fmla="*/ 545307 w 669132"/>
                    <a:gd name="connsiteY74" fmla="*/ 114918 h 819898"/>
                    <a:gd name="connsiteX75" fmla="*/ 552450 w 669132"/>
                    <a:gd name="connsiteY75" fmla="*/ 119681 h 819898"/>
                    <a:gd name="connsiteX76" fmla="*/ 566738 w 669132"/>
                    <a:gd name="connsiteY76" fmla="*/ 117300 h 819898"/>
                    <a:gd name="connsiteX77" fmla="*/ 590550 w 669132"/>
                    <a:gd name="connsiteY77" fmla="*/ 114918 h 819898"/>
                    <a:gd name="connsiteX78" fmla="*/ 609600 w 669132"/>
                    <a:gd name="connsiteY78" fmla="*/ 117300 h 819898"/>
                    <a:gd name="connsiteX79" fmla="*/ 626269 w 669132"/>
                    <a:gd name="connsiteY79" fmla="*/ 122062 h 819898"/>
                    <a:gd name="connsiteX80" fmla="*/ 633413 w 669132"/>
                    <a:gd name="connsiteY80" fmla="*/ 126825 h 819898"/>
                    <a:gd name="connsiteX81" fmla="*/ 652463 w 669132"/>
                    <a:gd name="connsiteY81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8163 w 669132"/>
                    <a:gd name="connsiteY72" fmla="*/ 112537 h 819898"/>
                    <a:gd name="connsiteX73" fmla="*/ 545307 w 669132"/>
                    <a:gd name="connsiteY73" fmla="*/ 114918 h 819898"/>
                    <a:gd name="connsiteX74" fmla="*/ 552450 w 669132"/>
                    <a:gd name="connsiteY74" fmla="*/ 119681 h 819898"/>
                    <a:gd name="connsiteX75" fmla="*/ 566738 w 669132"/>
                    <a:gd name="connsiteY75" fmla="*/ 117300 h 819898"/>
                    <a:gd name="connsiteX76" fmla="*/ 590550 w 669132"/>
                    <a:gd name="connsiteY76" fmla="*/ 114918 h 819898"/>
                    <a:gd name="connsiteX77" fmla="*/ 609600 w 669132"/>
                    <a:gd name="connsiteY77" fmla="*/ 117300 h 819898"/>
                    <a:gd name="connsiteX78" fmla="*/ 626269 w 669132"/>
                    <a:gd name="connsiteY78" fmla="*/ 122062 h 819898"/>
                    <a:gd name="connsiteX79" fmla="*/ 633413 w 669132"/>
                    <a:gd name="connsiteY79" fmla="*/ 126825 h 819898"/>
                    <a:gd name="connsiteX80" fmla="*/ 652463 w 669132"/>
                    <a:gd name="connsiteY80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5350 w 669132"/>
                    <a:gd name="connsiteY79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55350 w 669132"/>
                    <a:gd name="connsiteY78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55350 w 669132"/>
                    <a:gd name="connsiteY77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655350 w 669132"/>
                    <a:gd name="connsiteY75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66738 w 669132"/>
                    <a:gd name="connsiteY73" fmla="*/ 117300 h 819898"/>
                    <a:gd name="connsiteX74" fmla="*/ 655350 w 669132"/>
                    <a:gd name="connsiteY74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669132" h="819898">
                      <a:moveTo>
                        <a:pt x="655350" y="125034"/>
                      </a:moveTo>
                      <a:cubicBezTo>
                        <a:pt x="657260" y="140937"/>
                        <a:pt x="656119" y="147163"/>
                        <a:pt x="657225" y="153018"/>
                      </a:cubicBezTo>
                      <a:cubicBezTo>
                        <a:pt x="658331" y="158873"/>
                        <a:pt x="660400" y="157781"/>
                        <a:pt x="661988" y="160162"/>
                      </a:cubicBezTo>
                      <a:cubicBezTo>
                        <a:pt x="669522" y="182767"/>
                        <a:pt x="666295" y="169450"/>
                        <a:pt x="669132" y="200643"/>
                      </a:cubicBezTo>
                      <a:cubicBezTo>
                        <a:pt x="667942" y="207782"/>
                        <a:pt x="666179" y="222931"/>
                        <a:pt x="661988" y="229218"/>
                      </a:cubicBezTo>
                      <a:cubicBezTo>
                        <a:pt x="651071" y="245595"/>
                        <a:pt x="654273" y="238076"/>
                        <a:pt x="650082" y="250650"/>
                      </a:cubicBezTo>
                      <a:cubicBezTo>
                        <a:pt x="649288" y="258587"/>
                        <a:pt x="648828" y="266565"/>
                        <a:pt x="647700" y="274462"/>
                      </a:cubicBezTo>
                      <a:cubicBezTo>
                        <a:pt x="647237" y="277702"/>
                        <a:pt x="646029" y="280792"/>
                        <a:pt x="645319" y="283987"/>
                      </a:cubicBezTo>
                      <a:cubicBezTo>
                        <a:pt x="644441" y="287938"/>
                        <a:pt x="643920" y="291967"/>
                        <a:pt x="642938" y="295893"/>
                      </a:cubicBezTo>
                      <a:cubicBezTo>
                        <a:pt x="642329" y="298328"/>
                        <a:pt x="641166" y="300602"/>
                        <a:pt x="640557" y="303037"/>
                      </a:cubicBezTo>
                      <a:lnTo>
                        <a:pt x="635794" y="322087"/>
                      </a:lnTo>
                      <a:cubicBezTo>
                        <a:pt x="635000" y="330025"/>
                        <a:pt x="633413" y="337923"/>
                        <a:pt x="633413" y="345900"/>
                      </a:cubicBezTo>
                      <a:cubicBezTo>
                        <a:pt x="633413" y="351738"/>
                        <a:pt x="636602" y="363419"/>
                        <a:pt x="638175" y="369712"/>
                      </a:cubicBezTo>
                      <a:cubicBezTo>
                        <a:pt x="640891" y="405011"/>
                        <a:pt x="641992" y="400599"/>
                        <a:pt x="638175" y="438768"/>
                      </a:cubicBezTo>
                      <a:cubicBezTo>
                        <a:pt x="637849" y="442024"/>
                        <a:pt x="637258" y="445366"/>
                        <a:pt x="635794" y="448293"/>
                      </a:cubicBezTo>
                      <a:cubicBezTo>
                        <a:pt x="634019" y="451843"/>
                        <a:pt x="630957" y="454588"/>
                        <a:pt x="628650" y="457818"/>
                      </a:cubicBezTo>
                      <a:cubicBezTo>
                        <a:pt x="620360" y="469424"/>
                        <a:pt x="627865" y="460985"/>
                        <a:pt x="616744" y="472106"/>
                      </a:cubicBezTo>
                      <a:cubicBezTo>
                        <a:pt x="615950" y="474487"/>
                        <a:pt x="615582" y="477056"/>
                        <a:pt x="614363" y="479250"/>
                      </a:cubicBezTo>
                      <a:cubicBezTo>
                        <a:pt x="611583" y="484253"/>
                        <a:pt x="606648" y="488107"/>
                        <a:pt x="604838" y="493537"/>
                      </a:cubicBezTo>
                      <a:lnTo>
                        <a:pt x="597694" y="514968"/>
                      </a:lnTo>
                      <a:cubicBezTo>
                        <a:pt x="596900" y="517349"/>
                        <a:pt x="596705" y="520024"/>
                        <a:pt x="595313" y="522112"/>
                      </a:cubicBezTo>
                      <a:cubicBezTo>
                        <a:pt x="588349" y="532558"/>
                        <a:pt x="592267" y="526966"/>
                        <a:pt x="583407" y="538781"/>
                      </a:cubicBezTo>
                      <a:cubicBezTo>
                        <a:pt x="582076" y="544103"/>
                        <a:pt x="578580" y="559118"/>
                        <a:pt x="576263" y="562593"/>
                      </a:cubicBezTo>
                      <a:cubicBezTo>
                        <a:pt x="569626" y="572549"/>
                        <a:pt x="567987" y="577031"/>
                        <a:pt x="559594" y="584025"/>
                      </a:cubicBezTo>
                      <a:cubicBezTo>
                        <a:pt x="557395" y="585857"/>
                        <a:pt x="554831" y="587200"/>
                        <a:pt x="552450" y="588787"/>
                      </a:cubicBezTo>
                      <a:cubicBezTo>
                        <a:pt x="543720" y="601884"/>
                        <a:pt x="552450" y="590772"/>
                        <a:pt x="540544" y="600693"/>
                      </a:cubicBezTo>
                      <a:cubicBezTo>
                        <a:pt x="537957" y="602849"/>
                        <a:pt x="535987" y="605681"/>
                        <a:pt x="533400" y="607837"/>
                      </a:cubicBezTo>
                      <a:cubicBezTo>
                        <a:pt x="527244" y="612968"/>
                        <a:pt x="526275" y="612594"/>
                        <a:pt x="519113" y="614981"/>
                      </a:cubicBezTo>
                      <a:cubicBezTo>
                        <a:pt x="515938" y="617362"/>
                        <a:pt x="512394" y="619319"/>
                        <a:pt x="509588" y="622125"/>
                      </a:cubicBezTo>
                      <a:cubicBezTo>
                        <a:pt x="507564" y="624149"/>
                        <a:pt x="506979" y="627384"/>
                        <a:pt x="504825" y="629268"/>
                      </a:cubicBezTo>
                      <a:cubicBezTo>
                        <a:pt x="500517" y="633037"/>
                        <a:pt x="495300" y="635618"/>
                        <a:pt x="490538" y="638793"/>
                      </a:cubicBezTo>
                      <a:cubicBezTo>
                        <a:pt x="487736" y="640661"/>
                        <a:pt x="485981" y="643781"/>
                        <a:pt x="483394" y="645937"/>
                      </a:cubicBezTo>
                      <a:cubicBezTo>
                        <a:pt x="481195" y="647769"/>
                        <a:pt x="478631" y="649112"/>
                        <a:pt x="476250" y="650700"/>
                      </a:cubicBezTo>
                      <a:cubicBezTo>
                        <a:pt x="475456" y="653081"/>
                        <a:pt x="475476" y="655915"/>
                        <a:pt x="473869" y="657843"/>
                      </a:cubicBezTo>
                      <a:cubicBezTo>
                        <a:pt x="471328" y="660892"/>
                        <a:pt x="467357" y="662404"/>
                        <a:pt x="464344" y="664987"/>
                      </a:cubicBezTo>
                      <a:cubicBezTo>
                        <a:pt x="461787" y="667179"/>
                        <a:pt x="459787" y="669975"/>
                        <a:pt x="457200" y="672131"/>
                      </a:cubicBezTo>
                      <a:cubicBezTo>
                        <a:pt x="449085" y="678893"/>
                        <a:pt x="449114" y="675455"/>
                        <a:pt x="440532" y="684037"/>
                      </a:cubicBezTo>
                      <a:cubicBezTo>
                        <a:pt x="429761" y="694808"/>
                        <a:pt x="442532" y="688927"/>
                        <a:pt x="428625" y="693562"/>
                      </a:cubicBezTo>
                      <a:cubicBezTo>
                        <a:pt x="420597" y="705605"/>
                        <a:pt x="428221" y="697336"/>
                        <a:pt x="416719" y="703087"/>
                      </a:cubicBezTo>
                      <a:cubicBezTo>
                        <a:pt x="401141" y="710876"/>
                        <a:pt x="418226" y="704463"/>
                        <a:pt x="402432" y="714993"/>
                      </a:cubicBezTo>
                      <a:cubicBezTo>
                        <a:pt x="400343" y="716385"/>
                        <a:pt x="397595" y="716386"/>
                        <a:pt x="395288" y="717375"/>
                      </a:cubicBezTo>
                      <a:cubicBezTo>
                        <a:pt x="392025" y="718773"/>
                        <a:pt x="388807" y="720311"/>
                        <a:pt x="385763" y="722137"/>
                      </a:cubicBezTo>
                      <a:cubicBezTo>
                        <a:pt x="380855" y="725082"/>
                        <a:pt x="376238" y="728487"/>
                        <a:pt x="371475" y="731662"/>
                      </a:cubicBezTo>
                      <a:cubicBezTo>
                        <a:pt x="369094" y="733249"/>
                        <a:pt x="366356" y="734402"/>
                        <a:pt x="364332" y="736425"/>
                      </a:cubicBezTo>
                      <a:cubicBezTo>
                        <a:pt x="361951" y="738806"/>
                        <a:pt x="359990" y="741700"/>
                        <a:pt x="357188" y="743568"/>
                      </a:cubicBezTo>
                      <a:cubicBezTo>
                        <a:pt x="355099" y="744960"/>
                        <a:pt x="352289" y="744827"/>
                        <a:pt x="350044" y="745950"/>
                      </a:cubicBezTo>
                      <a:cubicBezTo>
                        <a:pt x="347484" y="747230"/>
                        <a:pt x="345281" y="749125"/>
                        <a:pt x="342900" y="750712"/>
                      </a:cubicBezTo>
                      <a:cubicBezTo>
                        <a:pt x="338931" y="754284"/>
                        <a:pt x="331391" y="763015"/>
                        <a:pt x="326232" y="767381"/>
                      </a:cubicBezTo>
                      <a:cubicBezTo>
                        <a:pt x="321073" y="771747"/>
                        <a:pt x="316707" y="773731"/>
                        <a:pt x="311944" y="776906"/>
                      </a:cubicBezTo>
                      <a:lnTo>
                        <a:pt x="290513" y="791193"/>
                      </a:lnTo>
                      <a:cubicBezTo>
                        <a:pt x="288132" y="792781"/>
                        <a:pt x="288310" y="797057"/>
                        <a:pt x="285750" y="798337"/>
                      </a:cubicBezTo>
                      <a:cubicBezTo>
                        <a:pt x="281432" y="800496"/>
                        <a:pt x="276225" y="799924"/>
                        <a:pt x="271463" y="800718"/>
                      </a:cubicBezTo>
                      <a:cubicBezTo>
                        <a:pt x="269082" y="802306"/>
                        <a:pt x="266934" y="804319"/>
                        <a:pt x="264319" y="805481"/>
                      </a:cubicBezTo>
                      <a:cubicBezTo>
                        <a:pt x="259732" y="807520"/>
                        <a:pt x="255853" y="807861"/>
                        <a:pt x="250032" y="810243"/>
                      </a:cubicBezTo>
                      <a:cubicBezTo>
                        <a:pt x="244211" y="812625"/>
                        <a:pt x="232476" y="821008"/>
                        <a:pt x="229394" y="819775"/>
                      </a:cubicBezTo>
                      <a:cubicBezTo>
                        <a:pt x="217932" y="801788"/>
                        <a:pt x="214407" y="797783"/>
                        <a:pt x="198582" y="766804"/>
                      </a:cubicBezTo>
                      <a:cubicBezTo>
                        <a:pt x="120249" y="733620"/>
                        <a:pt x="81518" y="715891"/>
                        <a:pt x="16669" y="687634"/>
                      </a:cubicBezTo>
                      <a:cubicBezTo>
                        <a:pt x="10139" y="631187"/>
                        <a:pt x="7938" y="607941"/>
                        <a:pt x="0" y="547105"/>
                      </a:cubicBezTo>
                      <a:lnTo>
                        <a:pt x="45244" y="548306"/>
                      </a:lnTo>
                      <a:cubicBezTo>
                        <a:pt x="66074" y="568353"/>
                        <a:pt x="72988" y="591727"/>
                        <a:pt x="124980" y="667390"/>
                      </a:cubicBezTo>
                      <a:cubicBezTo>
                        <a:pt x="210720" y="603119"/>
                        <a:pt x="245025" y="580734"/>
                        <a:pt x="320675" y="528083"/>
                      </a:cubicBezTo>
                      <a:cubicBezTo>
                        <a:pt x="326722" y="465507"/>
                        <a:pt x="329450" y="454206"/>
                        <a:pt x="332726" y="424481"/>
                      </a:cubicBezTo>
                      <a:cubicBezTo>
                        <a:pt x="335927" y="395441"/>
                        <a:pt x="337404" y="382316"/>
                        <a:pt x="340591" y="355425"/>
                      </a:cubicBezTo>
                      <a:cubicBezTo>
                        <a:pt x="343778" y="328534"/>
                        <a:pt x="351246" y="280012"/>
                        <a:pt x="351848" y="263132"/>
                      </a:cubicBezTo>
                      <a:cubicBezTo>
                        <a:pt x="339749" y="267747"/>
                        <a:pt x="324297" y="274747"/>
                        <a:pt x="311295" y="281016"/>
                      </a:cubicBezTo>
                      <a:cubicBezTo>
                        <a:pt x="302227" y="259146"/>
                        <a:pt x="292786" y="233682"/>
                        <a:pt x="287049" y="221471"/>
                      </a:cubicBezTo>
                      <a:cubicBezTo>
                        <a:pt x="332223" y="198543"/>
                        <a:pt x="374507" y="177535"/>
                        <a:pt x="397020" y="164939"/>
                      </a:cubicBezTo>
                      <a:cubicBezTo>
                        <a:pt x="403188" y="133644"/>
                        <a:pt x="400555" y="133777"/>
                        <a:pt x="406040" y="117293"/>
                      </a:cubicBezTo>
                      <a:cubicBezTo>
                        <a:pt x="384474" y="107011"/>
                        <a:pt x="371801" y="100842"/>
                        <a:pt x="361229" y="97674"/>
                      </a:cubicBezTo>
                      <a:cubicBezTo>
                        <a:pt x="380605" y="79618"/>
                        <a:pt x="433098" y="33997"/>
                        <a:pt x="470911" y="0"/>
                      </a:cubicBezTo>
                      <a:cubicBezTo>
                        <a:pt x="495348" y="25394"/>
                        <a:pt x="519631" y="47961"/>
                        <a:pt x="530948" y="58976"/>
                      </a:cubicBezTo>
                      <a:cubicBezTo>
                        <a:pt x="519137" y="69194"/>
                        <a:pt x="518283" y="68286"/>
                        <a:pt x="507422" y="78026"/>
                      </a:cubicBezTo>
                      <a:cubicBezTo>
                        <a:pt x="523094" y="92127"/>
                        <a:pt x="540111" y="110962"/>
                        <a:pt x="547616" y="117904"/>
                      </a:cubicBezTo>
                      <a:cubicBezTo>
                        <a:pt x="574003" y="117977"/>
                        <a:pt x="612450" y="122266"/>
                        <a:pt x="655350" y="125034"/>
                      </a:cubicBezTo>
                      <a:close/>
                    </a:path>
                  </a:pathLst>
                </a:custGeom>
                <a:solidFill>
                  <a:srgbClr val="FF505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7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46" name="Freeform 189"/>
              <p:cNvSpPr>
                <a:spLocks/>
              </p:cNvSpPr>
              <p:nvPr/>
            </p:nvSpPr>
            <p:spPr bwMode="auto">
              <a:xfrm>
                <a:off x="3805238" y="5065713"/>
                <a:ext cx="412750" cy="425450"/>
              </a:xfrm>
              <a:custGeom>
                <a:avLst/>
                <a:gdLst>
                  <a:gd name="T0" fmla="*/ 2147483646 w 778"/>
                  <a:gd name="T1" fmla="*/ 2147483646 h 792"/>
                  <a:gd name="T2" fmla="*/ 2147483646 w 778"/>
                  <a:gd name="T3" fmla="*/ 2147483646 h 792"/>
                  <a:gd name="T4" fmla="*/ 2147483646 w 778"/>
                  <a:gd name="T5" fmla="*/ 2147483646 h 792"/>
                  <a:gd name="T6" fmla="*/ 2147483646 w 778"/>
                  <a:gd name="T7" fmla="*/ 2147483646 h 792"/>
                  <a:gd name="T8" fmla="*/ 2147483646 w 778"/>
                  <a:gd name="T9" fmla="*/ 2147483646 h 792"/>
                  <a:gd name="T10" fmla="*/ 2147483646 w 778"/>
                  <a:gd name="T11" fmla="*/ 2147483646 h 792"/>
                  <a:gd name="T12" fmla="*/ 2147483646 w 778"/>
                  <a:gd name="T13" fmla="*/ 2147483646 h 792"/>
                  <a:gd name="T14" fmla="*/ 2147483646 w 778"/>
                  <a:gd name="T15" fmla="*/ 2147483646 h 792"/>
                  <a:gd name="T16" fmla="*/ 2147483646 w 778"/>
                  <a:gd name="T17" fmla="*/ 2147483646 h 792"/>
                  <a:gd name="T18" fmla="*/ 2147483646 w 778"/>
                  <a:gd name="T19" fmla="*/ 2147483646 h 792"/>
                  <a:gd name="T20" fmla="*/ 2147483646 w 778"/>
                  <a:gd name="T21" fmla="*/ 2147483646 h 792"/>
                  <a:gd name="T22" fmla="*/ 2147483646 w 778"/>
                  <a:gd name="T23" fmla="*/ 2147483646 h 792"/>
                  <a:gd name="T24" fmla="*/ 2147483646 w 778"/>
                  <a:gd name="T25" fmla="*/ 2147483646 h 792"/>
                  <a:gd name="T26" fmla="*/ 2147483646 w 778"/>
                  <a:gd name="T27" fmla="*/ 2147483646 h 792"/>
                  <a:gd name="T28" fmla="*/ 2147483646 w 778"/>
                  <a:gd name="T29" fmla="*/ 2147483646 h 792"/>
                  <a:gd name="T30" fmla="*/ 2147483646 w 778"/>
                  <a:gd name="T31" fmla="*/ 2147483646 h 792"/>
                  <a:gd name="T32" fmla="*/ 2147483646 w 778"/>
                  <a:gd name="T33" fmla="*/ 2147483646 h 792"/>
                  <a:gd name="T34" fmla="*/ 2147483646 w 778"/>
                  <a:gd name="T35" fmla="*/ 2147483646 h 792"/>
                  <a:gd name="T36" fmla="*/ 2147483646 w 778"/>
                  <a:gd name="T37" fmla="*/ 2147483646 h 792"/>
                  <a:gd name="T38" fmla="*/ 2147483646 w 778"/>
                  <a:gd name="T39" fmla="*/ 2147483646 h 792"/>
                  <a:gd name="T40" fmla="*/ 2147483646 w 778"/>
                  <a:gd name="T41" fmla="*/ 2147483646 h 792"/>
                  <a:gd name="T42" fmla="*/ 2147483646 w 778"/>
                  <a:gd name="T43" fmla="*/ 2147483646 h 792"/>
                  <a:gd name="T44" fmla="*/ 2147483646 w 778"/>
                  <a:gd name="T45" fmla="*/ 2147483646 h 792"/>
                  <a:gd name="T46" fmla="*/ 2147483646 w 778"/>
                  <a:gd name="T47" fmla="*/ 2147483646 h 792"/>
                  <a:gd name="T48" fmla="*/ 2147483646 w 778"/>
                  <a:gd name="T49" fmla="*/ 2147483646 h 792"/>
                  <a:gd name="T50" fmla="*/ 2147483646 w 778"/>
                  <a:gd name="T51" fmla="*/ 2147483646 h 792"/>
                  <a:gd name="T52" fmla="*/ 2147483646 w 778"/>
                  <a:gd name="T53" fmla="*/ 2147483646 h 792"/>
                  <a:gd name="T54" fmla="*/ 2147483646 w 778"/>
                  <a:gd name="T55" fmla="*/ 2147483646 h 792"/>
                  <a:gd name="T56" fmla="*/ 2147483646 w 778"/>
                  <a:gd name="T57" fmla="*/ 2147483646 h 792"/>
                  <a:gd name="T58" fmla="*/ 2147483646 w 778"/>
                  <a:gd name="T59" fmla="*/ 2147483646 h 792"/>
                  <a:gd name="T60" fmla="*/ 2147483646 w 778"/>
                  <a:gd name="T61" fmla="*/ 2147483646 h 792"/>
                  <a:gd name="T62" fmla="*/ 2147483646 w 778"/>
                  <a:gd name="T63" fmla="*/ 2147483646 h 792"/>
                  <a:gd name="T64" fmla="*/ 2147483646 w 778"/>
                  <a:gd name="T65" fmla="*/ 2147483646 h 792"/>
                  <a:gd name="T66" fmla="*/ 2147483646 w 778"/>
                  <a:gd name="T67" fmla="*/ 2147483646 h 792"/>
                  <a:gd name="T68" fmla="*/ 2147483646 w 778"/>
                  <a:gd name="T69" fmla="*/ 2147483646 h 792"/>
                  <a:gd name="T70" fmla="*/ 2147483646 w 778"/>
                  <a:gd name="T71" fmla="*/ 2147483646 h 792"/>
                  <a:gd name="T72" fmla="*/ 2147483646 w 778"/>
                  <a:gd name="T73" fmla="*/ 2147483646 h 792"/>
                  <a:gd name="T74" fmla="*/ 2147483646 w 778"/>
                  <a:gd name="T75" fmla="*/ 2147483646 h 792"/>
                  <a:gd name="T76" fmla="*/ 2147483646 w 778"/>
                  <a:gd name="T77" fmla="*/ 2147483646 h 792"/>
                  <a:gd name="T78" fmla="*/ 2147483646 w 778"/>
                  <a:gd name="T79" fmla="*/ 2147483646 h 7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8"/>
                  <a:gd name="T121" fmla="*/ 0 h 792"/>
                  <a:gd name="T122" fmla="*/ 778 w 778"/>
                  <a:gd name="T123" fmla="*/ 792 h 79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8" h="792">
                    <a:moveTo>
                      <a:pt x="716" y="687"/>
                    </a:moveTo>
                    <a:lnTo>
                      <a:pt x="716" y="731"/>
                    </a:lnTo>
                    <a:lnTo>
                      <a:pt x="671" y="743"/>
                    </a:lnTo>
                    <a:lnTo>
                      <a:pt x="656" y="737"/>
                    </a:lnTo>
                    <a:lnTo>
                      <a:pt x="644" y="750"/>
                    </a:lnTo>
                    <a:lnTo>
                      <a:pt x="612" y="763"/>
                    </a:lnTo>
                    <a:lnTo>
                      <a:pt x="597" y="751"/>
                    </a:lnTo>
                    <a:lnTo>
                      <a:pt x="589" y="768"/>
                    </a:lnTo>
                    <a:lnTo>
                      <a:pt x="571" y="765"/>
                    </a:lnTo>
                    <a:lnTo>
                      <a:pt x="563" y="748"/>
                    </a:lnTo>
                    <a:lnTo>
                      <a:pt x="509" y="742"/>
                    </a:lnTo>
                    <a:lnTo>
                      <a:pt x="459" y="792"/>
                    </a:lnTo>
                    <a:lnTo>
                      <a:pt x="422" y="780"/>
                    </a:lnTo>
                    <a:lnTo>
                      <a:pt x="404" y="777"/>
                    </a:lnTo>
                    <a:lnTo>
                      <a:pt x="370" y="756"/>
                    </a:lnTo>
                    <a:lnTo>
                      <a:pt x="352" y="695"/>
                    </a:lnTo>
                    <a:lnTo>
                      <a:pt x="343" y="677"/>
                    </a:lnTo>
                    <a:lnTo>
                      <a:pt x="360" y="658"/>
                    </a:lnTo>
                    <a:lnTo>
                      <a:pt x="352" y="638"/>
                    </a:lnTo>
                    <a:lnTo>
                      <a:pt x="270" y="686"/>
                    </a:lnTo>
                    <a:lnTo>
                      <a:pt x="142" y="638"/>
                    </a:lnTo>
                    <a:lnTo>
                      <a:pt x="126" y="570"/>
                    </a:lnTo>
                    <a:lnTo>
                      <a:pt x="116" y="516"/>
                    </a:lnTo>
                    <a:lnTo>
                      <a:pt x="73" y="474"/>
                    </a:lnTo>
                    <a:lnTo>
                      <a:pt x="31" y="453"/>
                    </a:lnTo>
                    <a:lnTo>
                      <a:pt x="36" y="402"/>
                    </a:lnTo>
                    <a:lnTo>
                      <a:pt x="28" y="375"/>
                    </a:lnTo>
                    <a:lnTo>
                      <a:pt x="56" y="379"/>
                    </a:lnTo>
                    <a:lnTo>
                      <a:pt x="71" y="348"/>
                    </a:lnTo>
                    <a:lnTo>
                      <a:pt x="22" y="286"/>
                    </a:lnTo>
                    <a:lnTo>
                      <a:pt x="0" y="280"/>
                    </a:lnTo>
                    <a:lnTo>
                      <a:pt x="6" y="261"/>
                    </a:lnTo>
                    <a:lnTo>
                      <a:pt x="37" y="240"/>
                    </a:lnTo>
                    <a:lnTo>
                      <a:pt x="186" y="219"/>
                    </a:lnTo>
                    <a:lnTo>
                      <a:pt x="232" y="224"/>
                    </a:lnTo>
                    <a:lnTo>
                      <a:pt x="237" y="199"/>
                    </a:lnTo>
                    <a:lnTo>
                      <a:pt x="263" y="183"/>
                    </a:lnTo>
                    <a:lnTo>
                      <a:pt x="268" y="143"/>
                    </a:lnTo>
                    <a:lnTo>
                      <a:pt x="333" y="99"/>
                    </a:lnTo>
                    <a:lnTo>
                      <a:pt x="358" y="136"/>
                    </a:lnTo>
                    <a:lnTo>
                      <a:pt x="374" y="116"/>
                    </a:lnTo>
                    <a:lnTo>
                      <a:pt x="415" y="116"/>
                    </a:lnTo>
                    <a:lnTo>
                      <a:pt x="420" y="90"/>
                    </a:lnTo>
                    <a:lnTo>
                      <a:pt x="404" y="70"/>
                    </a:lnTo>
                    <a:lnTo>
                      <a:pt x="416" y="28"/>
                    </a:lnTo>
                    <a:lnTo>
                      <a:pt x="457" y="9"/>
                    </a:lnTo>
                    <a:lnTo>
                      <a:pt x="491" y="0"/>
                    </a:lnTo>
                    <a:lnTo>
                      <a:pt x="492" y="34"/>
                    </a:lnTo>
                    <a:lnTo>
                      <a:pt x="508" y="29"/>
                    </a:lnTo>
                    <a:lnTo>
                      <a:pt x="513" y="55"/>
                    </a:lnTo>
                    <a:lnTo>
                      <a:pt x="559" y="71"/>
                    </a:lnTo>
                    <a:lnTo>
                      <a:pt x="584" y="56"/>
                    </a:lnTo>
                    <a:lnTo>
                      <a:pt x="615" y="102"/>
                    </a:lnTo>
                    <a:lnTo>
                      <a:pt x="645" y="81"/>
                    </a:lnTo>
                    <a:lnTo>
                      <a:pt x="656" y="107"/>
                    </a:lnTo>
                    <a:lnTo>
                      <a:pt x="635" y="132"/>
                    </a:lnTo>
                    <a:lnTo>
                      <a:pt x="629" y="163"/>
                    </a:lnTo>
                    <a:lnTo>
                      <a:pt x="608" y="171"/>
                    </a:lnTo>
                    <a:lnTo>
                      <a:pt x="593" y="163"/>
                    </a:lnTo>
                    <a:lnTo>
                      <a:pt x="571" y="199"/>
                    </a:lnTo>
                    <a:lnTo>
                      <a:pt x="546" y="219"/>
                    </a:lnTo>
                    <a:lnTo>
                      <a:pt x="582" y="241"/>
                    </a:lnTo>
                    <a:lnTo>
                      <a:pt x="546" y="282"/>
                    </a:lnTo>
                    <a:lnTo>
                      <a:pt x="577" y="302"/>
                    </a:lnTo>
                    <a:lnTo>
                      <a:pt x="577" y="317"/>
                    </a:lnTo>
                    <a:lnTo>
                      <a:pt x="592" y="323"/>
                    </a:lnTo>
                    <a:lnTo>
                      <a:pt x="617" y="349"/>
                    </a:lnTo>
                    <a:lnTo>
                      <a:pt x="653" y="319"/>
                    </a:lnTo>
                    <a:lnTo>
                      <a:pt x="648" y="308"/>
                    </a:lnTo>
                    <a:lnTo>
                      <a:pt x="658" y="298"/>
                    </a:lnTo>
                    <a:lnTo>
                      <a:pt x="679" y="337"/>
                    </a:lnTo>
                    <a:lnTo>
                      <a:pt x="672" y="362"/>
                    </a:lnTo>
                    <a:lnTo>
                      <a:pt x="778" y="564"/>
                    </a:lnTo>
                    <a:lnTo>
                      <a:pt x="747" y="574"/>
                    </a:lnTo>
                    <a:lnTo>
                      <a:pt x="732" y="548"/>
                    </a:lnTo>
                    <a:lnTo>
                      <a:pt x="722" y="584"/>
                    </a:lnTo>
                    <a:lnTo>
                      <a:pt x="696" y="604"/>
                    </a:lnTo>
                    <a:lnTo>
                      <a:pt x="702" y="615"/>
                    </a:lnTo>
                    <a:lnTo>
                      <a:pt x="717" y="609"/>
                    </a:lnTo>
                    <a:lnTo>
                      <a:pt x="727" y="677"/>
                    </a:lnTo>
                    <a:lnTo>
                      <a:pt x="716" y="687"/>
                    </a:lnTo>
                    <a:close/>
                  </a:path>
                </a:pathLst>
              </a:custGeom>
              <a:solidFill>
                <a:srgbClr val="99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ru-RU" sz="7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</p:grpSp>
        <p:sp>
          <p:nvSpPr>
            <p:cNvPr id="242" name="Freeform 1325"/>
            <p:cNvSpPr>
              <a:spLocks noChangeAspect="1"/>
            </p:cNvSpPr>
            <p:nvPr/>
          </p:nvSpPr>
          <p:spPr bwMode="auto">
            <a:xfrm>
              <a:off x="120080" y="3308071"/>
              <a:ext cx="247650" cy="280987"/>
            </a:xfrm>
            <a:custGeom>
              <a:avLst/>
              <a:gdLst>
                <a:gd name="T0" fmla="*/ 2147483646 w 202"/>
                <a:gd name="T1" fmla="*/ 2147483646 h 230"/>
                <a:gd name="T2" fmla="*/ 2147483646 w 202"/>
                <a:gd name="T3" fmla="*/ 2147483646 h 230"/>
                <a:gd name="T4" fmla="*/ 2147483646 w 202"/>
                <a:gd name="T5" fmla="*/ 2147483646 h 230"/>
                <a:gd name="T6" fmla="*/ 2147483646 w 202"/>
                <a:gd name="T7" fmla="*/ 2147483646 h 230"/>
                <a:gd name="T8" fmla="*/ 2147483646 w 202"/>
                <a:gd name="T9" fmla="*/ 2147483646 h 230"/>
                <a:gd name="T10" fmla="*/ 2147483646 w 202"/>
                <a:gd name="T11" fmla="*/ 2147483646 h 230"/>
                <a:gd name="T12" fmla="*/ 2147483646 w 202"/>
                <a:gd name="T13" fmla="*/ 2147483646 h 230"/>
                <a:gd name="T14" fmla="*/ 2147483646 w 202"/>
                <a:gd name="T15" fmla="*/ 2147483646 h 230"/>
                <a:gd name="T16" fmla="*/ 2147483646 w 202"/>
                <a:gd name="T17" fmla="*/ 2147483646 h 230"/>
                <a:gd name="T18" fmla="*/ 2147483646 w 202"/>
                <a:gd name="T19" fmla="*/ 2147483646 h 230"/>
                <a:gd name="T20" fmla="*/ 2147483646 w 202"/>
                <a:gd name="T21" fmla="*/ 2147483646 h 230"/>
                <a:gd name="T22" fmla="*/ 2147483646 w 202"/>
                <a:gd name="T23" fmla="*/ 2147483646 h 230"/>
                <a:gd name="T24" fmla="*/ 2147483646 w 202"/>
                <a:gd name="T25" fmla="*/ 2147483646 h 230"/>
                <a:gd name="T26" fmla="*/ 2147483646 w 202"/>
                <a:gd name="T27" fmla="*/ 2147483646 h 230"/>
                <a:gd name="T28" fmla="*/ 2147483646 w 202"/>
                <a:gd name="T29" fmla="*/ 2147483646 h 230"/>
                <a:gd name="T30" fmla="*/ 2147483646 w 202"/>
                <a:gd name="T31" fmla="*/ 2147483646 h 230"/>
                <a:gd name="T32" fmla="*/ 2147483646 w 202"/>
                <a:gd name="T33" fmla="*/ 2147483646 h 230"/>
                <a:gd name="T34" fmla="*/ 2147483646 w 202"/>
                <a:gd name="T35" fmla="*/ 2147483646 h 230"/>
                <a:gd name="T36" fmla="*/ 2147483646 w 202"/>
                <a:gd name="T37" fmla="*/ 2147483646 h 230"/>
                <a:gd name="T38" fmla="*/ 2147483646 w 202"/>
                <a:gd name="T39" fmla="*/ 2147483646 h 230"/>
                <a:gd name="T40" fmla="*/ 2147483646 w 202"/>
                <a:gd name="T41" fmla="*/ 2147483646 h 230"/>
                <a:gd name="T42" fmla="*/ 2147483646 w 202"/>
                <a:gd name="T43" fmla="*/ 2147483646 h 230"/>
                <a:gd name="T44" fmla="*/ 2147483646 w 202"/>
                <a:gd name="T45" fmla="*/ 2147483646 h 230"/>
                <a:gd name="T46" fmla="*/ 2147483646 w 202"/>
                <a:gd name="T47" fmla="*/ 2147483646 h 230"/>
                <a:gd name="T48" fmla="*/ 2147483646 w 202"/>
                <a:gd name="T49" fmla="*/ 2147483646 h 230"/>
                <a:gd name="T50" fmla="*/ 2147483646 w 202"/>
                <a:gd name="T51" fmla="*/ 2147483646 h 230"/>
                <a:gd name="T52" fmla="*/ 2147483646 w 202"/>
                <a:gd name="T53" fmla="*/ 2147483646 h 230"/>
                <a:gd name="T54" fmla="*/ 2147483646 w 202"/>
                <a:gd name="T55" fmla="*/ 2147483646 h 230"/>
                <a:gd name="T56" fmla="*/ 2147483646 w 202"/>
                <a:gd name="T57" fmla="*/ 2147483646 h 230"/>
                <a:gd name="T58" fmla="*/ 2147483646 w 202"/>
                <a:gd name="T59" fmla="*/ 2147483646 h 230"/>
                <a:gd name="T60" fmla="*/ 2147483646 w 202"/>
                <a:gd name="T61" fmla="*/ 2147483646 h 230"/>
                <a:gd name="T62" fmla="*/ 2147483646 w 202"/>
                <a:gd name="T63" fmla="*/ 2147483646 h 230"/>
                <a:gd name="T64" fmla="*/ 2147483646 w 202"/>
                <a:gd name="T65" fmla="*/ 2147483646 h 230"/>
                <a:gd name="T66" fmla="*/ 2147483646 w 202"/>
                <a:gd name="T67" fmla="*/ 2147483646 h 230"/>
                <a:gd name="T68" fmla="*/ 2147483646 w 202"/>
                <a:gd name="T69" fmla="*/ 2147483646 h 230"/>
                <a:gd name="T70" fmla="*/ 2147483646 w 202"/>
                <a:gd name="T71" fmla="*/ 2147483646 h 230"/>
                <a:gd name="T72" fmla="*/ 2147483646 w 202"/>
                <a:gd name="T73" fmla="*/ 2147483646 h 230"/>
                <a:gd name="T74" fmla="*/ 2147483646 w 202"/>
                <a:gd name="T75" fmla="*/ 2147483646 h 230"/>
                <a:gd name="T76" fmla="*/ 2147483646 w 202"/>
                <a:gd name="T77" fmla="*/ 2147483646 h 230"/>
                <a:gd name="T78" fmla="*/ 2147483646 w 202"/>
                <a:gd name="T79" fmla="*/ 2147483646 h 230"/>
                <a:gd name="T80" fmla="*/ 2147483646 w 202"/>
                <a:gd name="T81" fmla="*/ 2147483646 h 230"/>
                <a:gd name="T82" fmla="*/ 2147483646 w 202"/>
                <a:gd name="T83" fmla="*/ 2147483646 h 230"/>
                <a:gd name="T84" fmla="*/ 2147483646 w 202"/>
                <a:gd name="T85" fmla="*/ 2147483646 h 230"/>
                <a:gd name="T86" fmla="*/ 2147483646 w 202"/>
                <a:gd name="T87" fmla="*/ 2147483646 h 230"/>
                <a:gd name="T88" fmla="*/ 2147483646 w 202"/>
                <a:gd name="T89" fmla="*/ 2147483646 h 230"/>
                <a:gd name="T90" fmla="*/ 2147483646 w 202"/>
                <a:gd name="T91" fmla="*/ 2147483646 h 230"/>
                <a:gd name="T92" fmla="*/ 2147483646 w 202"/>
                <a:gd name="T93" fmla="*/ 0 h 230"/>
                <a:gd name="T94" fmla="*/ 2147483646 w 202"/>
                <a:gd name="T95" fmla="*/ 2147483646 h 230"/>
                <a:gd name="T96" fmla="*/ 2147483646 w 202"/>
                <a:gd name="T97" fmla="*/ 2147483646 h 230"/>
                <a:gd name="T98" fmla="*/ 2147483646 w 202"/>
                <a:gd name="T99" fmla="*/ 2147483646 h 230"/>
                <a:gd name="T100" fmla="*/ 2147483646 w 202"/>
                <a:gd name="T101" fmla="*/ 2147483646 h 230"/>
                <a:gd name="T102" fmla="*/ 2147483646 w 202"/>
                <a:gd name="T103" fmla="*/ 2147483646 h 230"/>
                <a:gd name="T104" fmla="*/ 2147483646 w 202"/>
                <a:gd name="T105" fmla="*/ 2147483646 h 2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30">
                  <a:moveTo>
                    <a:pt x="128" y="17"/>
                  </a:moveTo>
                  <a:lnTo>
                    <a:pt x="131" y="20"/>
                  </a:lnTo>
                  <a:lnTo>
                    <a:pt x="134" y="17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37" y="34"/>
                  </a:lnTo>
                  <a:lnTo>
                    <a:pt x="134" y="37"/>
                  </a:lnTo>
                  <a:lnTo>
                    <a:pt x="137" y="42"/>
                  </a:lnTo>
                  <a:lnTo>
                    <a:pt x="140" y="39"/>
                  </a:lnTo>
                  <a:lnTo>
                    <a:pt x="140" y="37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5" y="54"/>
                  </a:lnTo>
                  <a:lnTo>
                    <a:pt x="151" y="62"/>
                  </a:lnTo>
                  <a:lnTo>
                    <a:pt x="151" y="65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8" y="79"/>
                  </a:lnTo>
                  <a:lnTo>
                    <a:pt x="154" y="79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82"/>
                  </a:lnTo>
                  <a:lnTo>
                    <a:pt x="151" y="85"/>
                  </a:lnTo>
                  <a:lnTo>
                    <a:pt x="145" y="82"/>
                  </a:lnTo>
                  <a:lnTo>
                    <a:pt x="137" y="82"/>
                  </a:lnTo>
                  <a:lnTo>
                    <a:pt x="145" y="91"/>
                  </a:lnTo>
                  <a:lnTo>
                    <a:pt x="148" y="102"/>
                  </a:lnTo>
                  <a:lnTo>
                    <a:pt x="148" y="113"/>
                  </a:lnTo>
                  <a:lnTo>
                    <a:pt x="148" y="119"/>
                  </a:lnTo>
                  <a:lnTo>
                    <a:pt x="148" y="128"/>
                  </a:lnTo>
                  <a:lnTo>
                    <a:pt x="145" y="131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37" y="133"/>
                  </a:lnTo>
                  <a:lnTo>
                    <a:pt x="134" y="133"/>
                  </a:lnTo>
                  <a:lnTo>
                    <a:pt x="134" y="139"/>
                  </a:lnTo>
                  <a:lnTo>
                    <a:pt x="131" y="145"/>
                  </a:lnTo>
                  <a:lnTo>
                    <a:pt x="134" y="145"/>
                  </a:lnTo>
                  <a:lnTo>
                    <a:pt x="140" y="159"/>
                  </a:lnTo>
                  <a:lnTo>
                    <a:pt x="142" y="156"/>
                  </a:lnTo>
                  <a:lnTo>
                    <a:pt x="145" y="142"/>
                  </a:lnTo>
                  <a:lnTo>
                    <a:pt x="148" y="133"/>
                  </a:lnTo>
                  <a:lnTo>
                    <a:pt x="151" y="128"/>
                  </a:lnTo>
                  <a:lnTo>
                    <a:pt x="151" y="122"/>
                  </a:lnTo>
                  <a:lnTo>
                    <a:pt x="154" y="116"/>
                  </a:lnTo>
                  <a:lnTo>
                    <a:pt x="154" y="113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4" y="122"/>
                  </a:lnTo>
                  <a:lnTo>
                    <a:pt x="145" y="145"/>
                  </a:lnTo>
                  <a:lnTo>
                    <a:pt x="145" y="150"/>
                  </a:lnTo>
                  <a:lnTo>
                    <a:pt x="145" y="156"/>
                  </a:lnTo>
                  <a:lnTo>
                    <a:pt x="145" y="165"/>
                  </a:lnTo>
                  <a:lnTo>
                    <a:pt x="148" y="167"/>
                  </a:lnTo>
                  <a:lnTo>
                    <a:pt x="157" y="173"/>
                  </a:lnTo>
                  <a:lnTo>
                    <a:pt x="171" y="179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85" y="190"/>
                  </a:lnTo>
                  <a:lnTo>
                    <a:pt x="194" y="196"/>
                  </a:lnTo>
                  <a:lnTo>
                    <a:pt x="199" y="207"/>
                  </a:lnTo>
                  <a:lnTo>
                    <a:pt x="202" y="216"/>
                  </a:lnTo>
                  <a:lnTo>
                    <a:pt x="202" y="219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19"/>
                  </a:lnTo>
                  <a:lnTo>
                    <a:pt x="194" y="216"/>
                  </a:lnTo>
                  <a:lnTo>
                    <a:pt x="191" y="216"/>
                  </a:lnTo>
                  <a:lnTo>
                    <a:pt x="185" y="216"/>
                  </a:lnTo>
                  <a:lnTo>
                    <a:pt x="179" y="219"/>
                  </a:lnTo>
                  <a:lnTo>
                    <a:pt x="174" y="222"/>
                  </a:lnTo>
                  <a:lnTo>
                    <a:pt x="174" y="224"/>
                  </a:lnTo>
                  <a:lnTo>
                    <a:pt x="171" y="227"/>
                  </a:lnTo>
                  <a:lnTo>
                    <a:pt x="171" y="230"/>
                  </a:lnTo>
                  <a:lnTo>
                    <a:pt x="157" y="222"/>
                  </a:lnTo>
                  <a:lnTo>
                    <a:pt x="154" y="216"/>
                  </a:lnTo>
                  <a:lnTo>
                    <a:pt x="148" y="210"/>
                  </a:lnTo>
                  <a:lnTo>
                    <a:pt x="145" y="210"/>
                  </a:lnTo>
                  <a:lnTo>
                    <a:pt x="140" y="204"/>
                  </a:lnTo>
                  <a:lnTo>
                    <a:pt x="140" y="202"/>
                  </a:lnTo>
                  <a:lnTo>
                    <a:pt x="140" y="199"/>
                  </a:lnTo>
                  <a:lnTo>
                    <a:pt x="140" y="196"/>
                  </a:lnTo>
                  <a:lnTo>
                    <a:pt x="140" y="190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7" y="182"/>
                  </a:lnTo>
                  <a:lnTo>
                    <a:pt x="137" y="179"/>
                  </a:lnTo>
                  <a:lnTo>
                    <a:pt x="134" y="179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11" y="173"/>
                  </a:lnTo>
                  <a:lnTo>
                    <a:pt x="100" y="170"/>
                  </a:lnTo>
                  <a:lnTo>
                    <a:pt x="100" y="173"/>
                  </a:lnTo>
                  <a:lnTo>
                    <a:pt x="97" y="173"/>
                  </a:lnTo>
                  <a:lnTo>
                    <a:pt x="94" y="173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88" y="165"/>
                  </a:lnTo>
                  <a:lnTo>
                    <a:pt x="77" y="153"/>
                  </a:lnTo>
                  <a:lnTo>
                    <a:pt x="63" y="148"/>
                  </a:lnTo>
                  <a:lnTo>
                    <a:pt x="60" y="145"/>
                  </a:lnTo>
                  <a:lnTo>
                    <a:pt x="57" y="145"/>
                  </a:lnTo>
                  <a:lnTo>
                    <a:pt x="51" y="148"/>
                  </a:lnTo>
                  <a:lnTo>
                    <a:pt x="49" y="148"/>
                  </a:lnTo>
                  <a:lnTo>
                    <a:pt x="46" y="148"/>
                  </a:lnTo>
                  <a:lnTo>
                    <a:pt x="40" y="148"/>
                  </a:lnTo>
                  <a:lnTo>
                    <a:pt x="23" y="145"/>
                  </a:lnTo>
                  <a:lnTo>
                    <a:pt x="14" y="142"/>
                  </a:lnTo>
                  <a:lnTo>
                    <a:pt x="12" y="139"/>
                  </a:lnTo>
                  <a:lnTo>
                    <a:pt x="12" y="136"/>
                  </a:lnTo>
                  <a:lnTo>
                    <a:pt x="9" y="131"/>
                  </a:lnTo>
                  <a:lnTo>
                    <a:pt x="6" y="131"/>
                  </a:lnTo>
                  <a:lnTo>
                    <a:pt x="3" y="125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3" y="94"/>
                  </a:lnTo>
                  <a:lnTo>
                    <a:pt x="9" y="99"/>
                  </a:lnTo>
                  <a:lnTo>
                    <a:pt x="14" y="102"/>
                  </a:lnTo>
                  <a:lnTo>
                    <a:pt x="17" y="9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5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9" y="62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3" y="57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3" y="39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0" y="2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7" y="5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1" y="11"/>
                  </a:lnTo>
                  <a:lnTo>
                    <a:pt x="83" y="17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94" y="22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3" y="25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20" y="37"/>
                  </a:lnTo>
                  <a:lnTo>
                    <a:pt x="120" y="34"/>
                  </a:lnTo>
                  <a:lnTo>
                    <a:pt x="120" y="31"/>
                  </a:lnTo>
                  <a:lnTo>
                    <a:pt x="120" y="28"/>
                  </a:lnTo>
                  <a:lnTo>
                    <a:pt x="120" y="25"/>
                  </a:lnTo>
                  <a:lnTo>
                    <a:pt x="125" y="22"/>
                  </a:lnTo>
                  <a:lnTo>
                    <a:pt x="128" y="17"/>
                  </a:lnTo>
                  <a:close/>
                </a:path>
              </a:pathLst>
            </a:custGeom>
            <a:solidFill>
              <a:srgbClr val="99FF99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ru-RU" sz="70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43" name="Rectangle 935"/>
            <p:cNvSpPr>
              <a:spLocks noChangeArrowheads="1"/>
            </p:cNvSpPr>
            <p:nvPr/>
          </p:nvSpPr>
          <p:spPr bwMode="auto">
            <a:xfrm>
              <a:off x="78805" y="3295372"/>
              <a:ext cx="432819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>
                  <a:solidFill>
                    <a:srgbClr val="000000"/>
                  </a:solidFill>
                  <a:latin typeface="Times New Roman" panose="02020603050405020304" pitchFamily="18" charset="0"/>
                </a:rPr>
                <a:t>Симферополь</a:t>
              </a:r>
            </a:p>
          </p:txBody>
        </p:sp>
        <p:sp>
          <p:nvSpPr>
            <p:cNvPr id="244" name="Rectangle 935"/>
            <p:cNvSpPr>
              <a:spLocks noChangeArrowheads="1"/>
            </p:cNvSpPr>
            <p:nvPr/>
          </p:nvSpPr>
          <p:spPr bwMode="auto">
            <a:xfrm>
              <a:off x="3807" y="3409671"/>
              <a:ext cx="394898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Севастополь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03550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Группа 224"/>
          <p:cNvGrpSpPr/>
          <p:nvPr/>
        </p:nvGrpSpPr>
        <p:grpSpPr>
          <a:xfrm>
            <a:off x="609485" y="5162867"/>
            <a:ext cx="3813493" cy="1349427"/>
            <a:chOff x="609485" y="5162867"/>
            <a:chExt cx="3813493" cy="1349427"/>
          </a:xfrm>
        </p:grpSpPr>
        <p:grpSp>
          <p:nvGrpSpPr>
            <p:cNvPr id="226" name="Группа 225"/>
            <p:cNvGrpSpPr/>
            <p:nvPr/>
          </p:nvGrpSpPr>
          <p:grpSpPr>
            <a:xfrm>
              <a:off x="705724" y="5463646"/>
              <a:ext cx="3717254" cy="1048648"/>
              <a:chOff x="683891" y="5380573"/>
              <a:chExt cx="3717254" cy="1048648"/>
            </a:xfrm>
          </p:grpSpPr>
          <p:grpSp>
            <p:nvGrpSpPr>
              <p:cNvPr id="228" name="Группа 227"/>
              <p:cNvGrpSpPr/>
              <p:nvPr/>
            </p:nvGrpSpPr>
            <p:grpSpPr>
              <a:xfrm>
                <a:off x="683891" y="6117545"/>
                <a:ext cx="3420375" cy="311676"/>
                <a:chOff x="683891" y="6117545"/>
                <a:chExt cx="3420375" cy="311676"/>
              </a:xfrm>
            </p:grpSpPr>
            <p:sp>
              <p:nvSpPr>
                <p:cNvPr id="235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5" y="6117545"/>
                  <a:ext cx="2904811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Низкая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36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6163317"/>
                  <a:ext cx="504000" cy="220133"/>
                </a:xfrm>
                <a:prstGeom prst="rect">
                  <a:avLst/>
                </a:prstGeom>
                <a:solidFill>
                  <a:srgbClr val="99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29" name="Группа 228"/>
              <p:cNvGrpSpPr/>
              <p:nvPr/>
            </p:nvGrpSpPr>
            <p:grpSpPr>
              <a:xfrm>
                <a:off x="683892" y="5380573"/>
                <a:ext cx="3420374" cy="311676"/>
                <a:chOff x="683891" y="5380573"/>
                <a:chExt cx="3420374" cy="311676"/>
              </a:xfrm>
            </p:grpSpPr>
            <p:sp>
              <p:nvSpPr>
                <p:cNvPr id="233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380573"/>
                  <a:ext cx="290480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Высокая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2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428461"/>
                  <a:ext cx="504000" cy="215900"/>
                </a:xfrm>
                <a:prstGeom prst="rect">
                  <a:avLst/>
                </a:prstGeom>
                <a:solidFill>
                  <a:srgbClr val="FF5050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30" name="Группа 229"/>
              <p:cNvGrpSpPr/>
              <p:nvPr/>
            </p:nvGrpSpPr>
            <p:grpSpPr>
              <a:xfrm>
                <a:off x="683891" y="5736421"/>
                <a:ext cx="3717254" cy="311676"/>
                <a:chOff x="683891" y="5692249"/>
                <a:chExt cx="3717254" cy="311676"/>
              </a:xfrm>
            </p:grpSpPr>
            <p:sp>
              <p:nvSpPr>
                <p:cNvPr id="231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740137"/>
                  <a:ext cx="504000" cy="215900"/>
                </a:xfrm>
                <a:prstGeom prst="rect">
                  <a:avLst/>
                </a:prstGeom>
                <a:solidFill>
                  <a:srgbClr val="FF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  <p:sp>
              <p:nvSpPr>
                <p:cNvPr id="232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692249"/>
                  <a:ext cx="320168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Средняя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27" name="Text Box 996"/>
            <p:cNvSpPr txBox="1">
              <a:spLocks noChangeArrowheads="1"/>
            </p:cNvSpPr>
            <p:nvPr/>
          </p:nvSpPr>
          <p:spPr bwMode="auto">
            <a:xfrm>
              <a:off x="609485" y="5162867"/>
              <a:ext cx="1665332" cy="31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058863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682625" eaLnBrk="1" hangingPunct="1">
                <a:spcBef>
                  <a:spcPct val="50000"/>
                </a:spcBef>
                <a:buFont typeface="Arial" panose="020B0604020202020204" pitchFamily="34" charset="0"/>
                <a:buNone/>
              </a:pPr>
              <a:r>
                <a:rPr lang="ru-RU" altLang="ru-RU" sz="1467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Вероятность</a:t>
              </a:r>
            </a:p>
          </p:txBody>
        </p:sp>
      </p:grpSp>
      <p:sp>
        <p:nvSpPr>
          <p:cNvPr id="237" name="Text Box 2"/>
          <p:cNvSpPr txBox="1">
            <a:spLocks noChangeArrowheads="1"/>
          </p:cNvSpPr>
          <p:nvPr/>
        </p:nvSpPr>
        <p:spPr bwMode="auto">
          <a:xfrm>
            <a:off x="0" y="-1"/>
            <a:ext cx="12192000" cy="5492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85" tIns="60943" rIns="121885" bIns="60943" anchor="ctr"/>
          <a:lstStyle>
            <a:defPPr>
              <a:defRPr lang="ru-RU"/>
            </a:defPPr>
            <a:lvl1pPr algn="ctr" eaLnBrk="1" hangingPunct="1">
              <a:buFontTx/>
              <a:buNone/>
              <a:defRPr sz="1800"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ВЕРОЯТНОСТЬ ПРЕВЫШЕНИЯ СРЕДНЕМНОГОЛЕТНИХ ЗНАЧЕНИЙ ПАРАМЕТРОВ ПОЖАРНОЙ ОПАСНОСТИ</a:t>
            </a:r>
            <a:br>
              <a:rPr lang="ru-RU" dirty="0" smtClean="0">
                <a:solidFill>
                  <a:prstClr val="black"/>
                </a:solidFill>
              </a:rPr>
            </a:br>
            <a:r>
              <a:rPr lang="ru-RU" sz="1600" dirty="0" smtClean="0">
                <a:solidFill>
                  <a:prstClr val="black"/>
                </a:solidFill>
              </a:rPr>
              <a:t>(в июне 2022 года)</a:t>
            </a:r>
            <a:endParaRPr lang="ru-RU" altLang="ru-RU" dirty="0">
              <a:solidFill>
                <a:prstClr val="black"/>
              </a:solidFill>
            </a:endParaRPr>
          </a:p>
        </p:txBody>
      </p:sp>
      <p:sp>
        <p:nvSpPr>
          <p:cNvPr id="461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fontAlgn="auto" hangingPunct="1"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9в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  <a:cs typeface="+mn-cs"/>
            </a:endParaRPr>
          </a:p>
        </p:txBody>
      </p:sp>
      <p:grpSp>
        <p:nvGrpSpPr>
          <p:cNvPr id="463" name="Группа 246"/>
          <p:cNvGrpSpPr>
            <a:grpSpLocks/>
          </p:cNvGrpSpPr>
          <p:nvPr/>
        </p:nvGrpSpPr>
        <p:grpSpPr bwMode="auto">
          <a:xfrm>
            <a:off x="609485" y="623890"/>
            <a:ext cx="10941090" cy="5610222"/>
            <a:chOff x="3807" y="944563"/>
            <a:chExt cx="8924918" cy="4822825"/>
          </a:xfrm>
        </p:grpSpPr>
        <p:grpSp>
          <p:nvGrpSpPr>
            <p:cNvPr id="464" name="Группа 4"/>
            <p:cNvGrpSpPr>
              <a:grpSpLocks/>
            </p:cNvGrpSpPr>
            <p:nvPr/>
          </p:nvGrpSpPr>
          <p:grpSpPr bwMode="auto">
            <a:xfrm>
              <a:off x="44414" y="944563"/>
              <a:ext cx="8884311" cy="4822825"/>
              <a:chOff x="44414" y="944563"/>
              <a:chExt cx="8884311" cy="4822825"/>
            </a:xfrm>
          </p:grpSpPr>
          <p:grpSp>
            <p:nvGrpSpPr>
              <p:cNvPr id="468" name="Группа 1"/>
              <p:cNvGrpSpPr>
                <a:grpSpLocks noChangeAspect="1"/>
              </p:cNvGrpSpPr>
              <p:nvPr/>
            </p:nvGrpSpPr>
            <p:grpSpPr bwMode="auto">
              <a:xfrm>
                <a:off x="44414" y="944563"/>
                <a:ext cx="8884311" cy="4822825"/>
                <a:chOff x="44414" y="944563"/>
                <a:chExt cx="8884311" cy="4822825"/>
              </a:xfrm>
            </p:grpSpPr>
            <p:sp>
              <p:nvSpPr>
                <p:cNvPr id="470" name="Freeform 251"/>
                <p:cNvSpPr>
                  <a:spLocks/>
                </p:cNvSpPr>
                <p:nvPr/>
              </p:nvSpPr>
              <p:spPr bwMode="auto">
                <a:xfrm>
                  <a:off x="2232228" y="3180999"/>
                  <a:ext cx="622358" cy="650277"/>
                </a:xfrm>
                <a:custGeom>
                  <a:avLst/>
                  <a:gdLst>
                    <a:gd name="T0" fmla="*/ 2147483646 w 10000"/>
                    <a:gd name="T1" fmla="*/ 2147483646 h 11896"/>
                    <a:gd name="T2" fmla="*/ 2147483646 w 10000"/>
                    <a:gd name="T3" fmla="*/ 2147483646 h 11896"/>
                    <a:gd name="T4" fmla="*/ 2147483646 w 10000"/>
                    <a:gd name="T5" fmla="*/ 2147483646 h 11896"/>
                    <a:gd name="T6" fmla="*/ 2147483646 w 10000"/>
                    <a:gd name="T7" fmla="*/ 2147483646 h 11896"/>
                    <a:gd name="T8" fmla="*/ 2147483646 w 10000"/>
                    <a:gd name="T9" fmla="*/ 2147483646 h 11896"/>
                    <a:gd name="T10" fmla="*/ 2147483646 w 10000"/>
                    <a:gd name="T11" fmla="*/ 2147483646 h 11896"/>
                    <a:gd name="T12" fmla="*/ 2147483646 w 10000"/>
                    <a:gd name="T13" fmla="*/ 2147483646 h 11896"/>
                    <a:gd name="T14" fmla="*/ 2147483646 w 10000"/>
                    <a:gd name="T15" fmla="*/ 2147483646 h 11896"/>
                    <a:gd name="T16" fmla="*/ 2147483646 w 10000"/>
                    <a:gd name="T17" fmla="*/ 2147483646 h 11896"/>
                    <a:gd name="T18" fmla="*/ 2147483646 w 10000"/>
                    <a:gd name="T19" fmla="*/ 2147483646 h 11896"/>
                    <a:gd name="T20" fmla="*/ 2147483646 w 10000"/>
                    <a:gd name="T21" fmla="*/ 2147483646 h 11896"/>
                    <a:gd name="T22" fmla="*/ 2147483646 w 10000"/>
                    <a:gd name="T23" fmla="*/ 2147483646 h 11896"/>
                    <a:gd name="T24" fmla="*/ 2147483646 w 10000"/>
                    <a:gd name="T25" fmla="*/ 2147483646 h 11896"/>
                    <a:gd name="T26" fmla="*/ 2147483646 w 10000"/>
                    <a:gd name="T27" fmla="*/ 2147483646 h 11896"/>
                    <a:gd name="T28" fmla="*/ 2147483646 w 10000"/>
                    <a:gd name="T29" fmla="*/ 2147483646 h 11896"/>
                    <a:gd name="T30" fmla="*/ 2147483646 w 10000"/>
                    <a:gd name="T31" fmla="*/ 2147483646 h 11896"/>
                    <a:gd name="T32" fmla="*/ 2147483646 w 10000"/>
                    <a:gd name="T33" fmla="*/ 2147483646 h 11896"/>
                    <a:gd name="T34" fmla="*/ 2147483646 w 10000"/>
                    <a:gd name="T35" fmla="*/ 2147483646 h 11896"/>
                    <a:gd name="T36" fmla="*/ 2147483646 w 10000"/>
                    <a:gd name="T37" fmla="*/ 2147483646 h 11896"/>
                    <a:gd name="T38" fmla="*/ 2147483646 w 10000"/>
                    <a:gd name="T39" fmla="*/ 2147483646 h 11896"/>
                    <a:gd name="T40" fmla="*/ 2147483646 w 10000"/>
                    <a:gd name="T41" fmla="*/ 2147483646 h 11896"/>
                    <a:gd name="T42" fmla="*/ 2147483646 w 10000"/>
                    <a:gd name="T43" fmla="*/ 2147483646 h 11896"/>
                    <a:gd name="T44" fmla="*/ 2147483646 w 10000"/>
                    <a:gd name="T45" fmla="*/ 2147483646 h 11896"/>
                    <a:gd name="T46" fmla="*/ 2147483646 w 10000"/>
                    <a:gd name="T47" fmla="*/ 2147483646 h 11896"/>
                    <a:gd name="T48" fmla="*/ 2147483646 w 10000"/>
                    <a:gd name="T49" fmla="*/ 2147483646 h 11896"/>
                    <a:gd name="T50" fmla="*/ 2147483646 w 10000"/>
                    <a:gd name="T51" fmla="*/ 2147483646 h 11896"/>
                    <a:gd name="T52" fmla="*/ 2147483646 w 10000"/>
                    <a:gd name="T53" fmla="*/ 2147483646 h 11896"/>
                    <a:gd name="T54" fmla="*/ 2147483646 w 10000"/>
                    <a:gd name="T55" fmla="*/ 2147483646 h 11896"/>
                    <a:gd name="T56" fmla="*/ 2147483646 w 10000"/>
                    <a:gd name="T57" fmla="*/ 2147483646 h 11896"/>
                    <a:gd name="T58" fmla="*/ 2147483646 w 10000"/>
                    <a:gd name="T59" fmla="*/ 2147483646 h 11896"/>
                    <a:gd name="T60" fmla="*/ 2147483646 w 10000"/>
                    <a:gd name="T61" fmla="*/ 2147483646 h 11896"/>
                    <a:gd name="T62" fmla="*/ 2147483646 w 10000"/>
                    <a:gd name="T63" fmla="*/ 2147483646 h 11896"/>
                    <a:gd name="T64" fmla="*/ 2147483646 w 10000"/>
                    <a:gd name="T65" fmla="*/ 2147483646 h 11896"/>
                    <a:gd name="T66" fmla="*/ 2147483646 w 10000"/>
                    <a:gd name="T67" fmla="*/ 2147483646 h 11896"/>
                    <a:gd name="T68" fmla="*/ 2147483646 w 10000"/>
                    <a:gd name="T69" fmla="*/ 2147483646 h 11896"/>
                    <a:gd name="T70" fmla="*/ 2147483646 w 10000"/>
                    <a:gd name="T71" fmla="*/ 2147483646 h 11896"/>
                    <a:gd name="T72" fmla="*/ 2147483646 w 10000"/>
                    <a:gd name="T73" fmla="*/ 2147483646 h 11896"/>
                    <a:gd name="T74" fmla="*/ 2147483646 w 10000"/>
                    <a:gd name="T75" fmla="*/ 2147483646 h 11896"/>
                    <a:gd name="T76" fmla="*/ 2147483646 w 10000"/>
                    <a:gd name="T77" fmla="*/ 2147483646 h 11896"/>
                    <a:gd name="T78" fmla="*/ 2147483646 w 10000"/>
                    <a:gd name="T79" fmla="*/ 2147483646 h 11896"/>
                    <a:gd name="T80" fmla="*/ 2147483646 w 10000"/>
                    <a:gd name="T81" fmla="*/ 2147483646 h 11896"/>
                    <a:gd name="T82" fmla="*/ 2147483646 w 10000"/>
                    <a:gd name="T83" fmla="*/ 2147483646 h 11896"/>
                    <a:gd name="T84" fmla="*/ 2147483646 w 10000"/>
                    <a:gd name="T85" fmla="*/ 2147483646 h 11896"/>
                    <a:gd name="T86" fmla="*/ 2147483646 w 10000"/>
                    <a:gd name="T87" fmla="*/ 2147483646 h 11896"/>
                    <a:gd name="T88" fmla="*/ 2147483646 w 10000"/>
                    <a:gd name="T89" fmla="*/ 2147483646 h 11896"/>
                    <a:gd name="T90" fmla="*/ 2147483646 w 10000"/>
                    <a:gd name="T91" fmla="*/ 2147483646 h 11896"/>
                    <a:gd name="T92" fmla="*/ 2147483646 w 10000"/>
                    <a:gd name="T93" fmla="*/ 2147483646 h 11896"/>
                    <a:gd name="T94" fmla="*/ 2147483646 w 10000"/>
                    <a:gd name="T95" fmla="*/ 2147483646 h 11896"/>
                    <a:gd name="T96" fmla="*/ 2147483646 w 10000"/>
                    <a:gd name="T97" fmla="*/ 2147483646 h 11896"/>
                    <a:gd name="T98" fmla="*/ 2147483646 w 10000"/>
                    <a:gd name="T99" fmla="*/ 2147483646 h 11896"/>
                    <a:gd name="T100" fmla="*/ 2147483646 w 10000"/>
                    <a:gd name="T101" fmla="*/ 2147483646 h 11896"/>
                    <a:gd name="T102" fmla="*/ 2147483646 w 10000"/>
                    <a:gd name="T103" fmla="*/ 2147483646 h 11896"/>
                    <a:gd name="T104" fmla="*/ 2147483646 w 10000"/>
                    <a:gd name="T105" fmla="*/ 2147483646 h 11896"/>
                    <a:gd name="T106" fmla="*/ 2147483646 w 10000"/>
                    <a:gd name="T107" fmla="*/ 2147483646 h 11896"/>
                    <a:gd name="T108" fmla="*/ 2147483646 w 10000"/>
                    <a:gd name="T109" fmla="*/ 2147483646 h 11896"/>
                    <a:gd name="T110" fmla="*/ 2147483646 w 10000"/>
                    <a:gd name="T111" fmla="*/ 2147483646 h 11896"/>
                    <a:gd name="T112" fmla="*/ 2147483646 w 10000"/>
                    <a:gd name="T113" fmla="*/ 2147483646 h 11896"/>
                    <a:gd name="T114" fmla="*/ 2147483646 w 10000"/>
                    <a:gd name="T115" fmla="*/ 2147483646 h 11896"/>
                    <a:gd name="T116" fmla="*/ 2147483646 w 10000"/>
                    <a:gd name="T117" fmla="*/ 2147483646 h 11896"/>
                    <a:gd name="T118" fmla="*/ 2147483646 w 10000"/>
                    <a:gd name="T119" fmla="*/ 2147483646 h 11896"/>
                    <a:gd name="T120" fmla="*/ 2147483646 w 10000"/>
                    <a:gd name="T121" fmla="*/ 2147483646 h 11896"/>
                    <a:gd name="T122" fmla="*/ 2147483646 w 10000"/>
                    <a:gd name="T123" fmla="*/ 2147483646 h 11896"/>
                    <a:gd name="T124" fmla="*/ 2147483646 w 10000"/>
                    <a:gd name="T125" fmla="*/ 2147483646 h 1189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1896">
                      <a:moveTo>
                        <a:pt x="2882" y="4337"/>
                      </a:moveTo>
                      <a:cubicBezTo>
                        <a:pt x="3041" y="4189"/>
                        <a:pt x="2775" y="4159"/>
                        <a:pt x="2854" y="4167"/>
                      </a:cubicBezTo>
                      <a:cubicBezTo>
                        <a:pt x="2908" y="4108"/>
                        <a:pt x="2890" y="4246"/>
                        <a:pt x="2630" y="4050"/>
                      </a:cubicBezTo>
                      <a:cubicBezTo>
                        <a:pt x="2771" y="3885"/>
                        <a:pt x="2432" y="4204"/>
                        <a:pt x="2573" y="3505"/>
                      </a:cubicBezTo>
                      <a:cubicBezTo>
                        <a:pt x="2835" y="3302"/>
                        <a:pt x="2486" y="3519"/>
                        <a:pt x="3070" y="3245"/>
                      </a:cubicBezTo>
                      <a:lnTo>
                        <a:pt x="3415" y="3048"/>
                      </a:lnTo>
                      <a:cubicBezTo>
                        <a:pt x="3440" y="3034"/>
                        <a:pt x="3390" y="3302"/>
                        <a:pt x="3415" y="3288"/>
                      </a:cubicBezTo>
                      <a:lnTo>
                        <a:pt x="3855" y="2874"/>
                      </a:lnTo>
                      <a:lnTo>
                        <a:pt x="4046" y="2613"/>
                      </a:lnTo>
                      <a:cubicBezTo>
                        <a:pt x="4040" y="2453"/>
                        <a:pt x="4033" y="2293"/>
                        <a:pt x="4027" y="2133"/>
                      </a:cubicBezTo>
                      <a:lnTo>
                        <a:pt x="3759" y="2352"/>
                      </a:lnTo>
                      <a:lnTo>
                        <a:pt x="3090" y="1392"/>
                      </a:lnTo>
                      <a:lnTo>
                        <a:pt x="3319" y="1263"/>
                      </a:lnTo>
                      <a:cubicBezTo>
                        <a:pt x="3325" y="1212"/>
                        <a:pt x="3332" y="1052"/>
                        <a:pt x="3338" y="1001"/>
                      </a:cubicBezTo>
                      <a:cubicBezTo>
                        <a:pt x="3364" y="921"/>
                        <a:pt x="3485" y="950"/>
                        <a:pt x="3511" y="870"/>
                      </a:cubicBezTo>
                      <a:cubicBezTo>
                        <a:pt x="3453" y="681"/>
                        <a:pt x="3281" y="493"/>
                        <a:pt x="3223" y="304"/>
                      </a:cubicBezTo>
                      <a:lnTo>
                        <a:pt x="3817" y="0"/>
                      </a:lnTo>
                      <a:lnTo>
                        <a:pt x="4142" y="391"/>
                      </a:lnTo>
                      <a:cubicBezTo>
                        <a:pt x="4174" y="340"/>
                        <a:pt x="4244" y="246"/>
                        <a:pt x="4276" y="195"/>
                      </a:cubicBezTo>
                      <a:lnTo>
                        <a:pt x="4486" y="500"/>
                      </a:lnTo>
                      <a:lnTo>
                        <a:pt x="4696" y="348"/>
                      </a:lnTo>
                      <a:cubicBezTo>
                        <a:pt x="4779" y="479"/>
                        <a:pt x="4863" y="609"/>
                        <a:pt x="4946" y="740"/>
                      </a:cubicBezTo>
                      <a:lnTo>
                        <a:pt x="4754" y="979"/>
                      </a:lnTo>
                      <a:lnTo>
                        <a:pt x="5060" y="1437"/>
                      </a:lnTo>
                      <a:lnTo>
                        <a:pt x="5252" y="1263"/>
                      </a:lnTo>
                      <a:lnTo>
                        <a:pt x="5960" y="2155"/>
                      </a:lnTo>
                      <a:lnTo>
                        <a:pt x="6114" y="1945"/>
                      </a:lnTo>
                      <a:cubicBezTo>
                        <a:pt x="6145" y="1965"/>
                        <a:pt x="6176" y="1984"/>
                        <a:pt x="6207" y="2004"/>
                      </a:cubicBezTo>
                      <a:lnTo>
                        <a:pt x="6463" y="1896"/>
                      </a:lnTo>
                      <a:lnTo>
                        <a:pt x="6760" y="2260"/>
                      </a:lnTo>
                      <a:lnTo>
                        <a:pt x="6939" y="2063"/>
                      </a:lnTo>
                      <a:lnTo>
                        <a:pt x="7236" y="2477"/>
                      </a:lnTo>
                      <a:lnTo>
                        <a:pt x="7364" y="2427"/>
                      </a:lnTo>
                      <a:lnTo>
                        <a:pt x="7457" y="2172"/>
                      </a:lnTo>
                      <a:lnTo>
                        <a:pt x="7679" y="2073"/>
                      </a:lnTo>
                      <a:cubicBezTo>
                        <a:pt x="7704" y="2129"/>
                        <a:pt x="7730" y="2184"/>
                        <a:pt x="7755" y="2240"/>
                      </a:cubicBezTo>
                      <a:lnTo>
                        <a:pt x="7900" y="2191"/>
                      </a:lnTo>
                      <a:lnTo>
                        <a:pt x="8189" y="2536"/>
                      </a:lnTo>
                      <a:cubicBezTo>
                        <a:pt x="8203" y="2520"/>
                        <a:pt x="8217" y="2503"/>
                        <a:pt x="8231" y="2487"/>
                      </a:cubicBezTo>
                      <a:lnTo>
                        <a:pt x="9345" y="3422"/>
                      </a:lnTo>
                      <a:lnTo>
                        <a:pt x="9813" y="3530"/>
                      </a:lnTo>
                      <a:lnTo>
                        <a:pt x="10000" y="3441"/>
                      </a:lnTo>
                      <a:cubicBezTo>
                        <a:pt x="9997" y="3526"/>
                        <a:pt x="9994" y="3612"/>
                        <a:pt x="9991" y="3697"/>
                      </a:cubicBezTo>
                      <a:lnTo>
                        <a:pt x="9770" y="4032"/>
                      </a:lnTo>
                      <a:lnTo>
                        <a:pt x="9600" y="4130"/>
                      </a:lnTo>
                      <a:lnTo>
                        <a:pt x="9056" y="5075"/>
                      </a:lnTo>
                      <a:lnTo>
                        <a:pt x="8750" y="5262"/>
                      </a:lnTo>
                      <a:lnTo>
                        <a:pt x="8622" y="5262"/>
                      </a:lnTo>
                      <a:lnTo>
                        <a:pt x="8520" y="5469"/>
                      </a:lnTo>
                      <a:lnTo>
                        <a:pt x="8393" y="5518"/>
                      </a:lnTo>
                      <a:lnTo>
                        <a:pt x="7823" y="6305"/>
                      </a:lnTo>
                      <a:lnTo>
                        <a:pt x="7474" y="6542"/>
                      </a:lnTo>
                      <a:lnTo>
                        <a:pt x="7126" y="6630"/>
                      </a:lnTo>
                      <a:lnTo>
                        <a:pt x="6811" y="6935"/>
                      </a:lnTo>
                      <a:cubicBezTo>
                        <a:pt x="6839" y="6968"/>
                        <a:pt x="6868" y="7001"/>
                        <a:pt x="6896" y="7034"/>
                      </a:cubicBezTo>
                      <a:lnTo>
                        <a:pt x="6803" y="7388"/>
                      </a:lnTo>
                      <a:lnTo>
                        <a:pt x="6973" y="7487"/>
                      </a:lnTo>
                      <a:lnTo>
                        <a:pt x="7151" y="7782"/>
                      </a:lnTo>
                      <a:cubicBezTo>
                        <a:pt x="7143" y="7867"/>
                        <a:pt x="7134" y="7953"/>
                        <a:pt x="7126" y="8038"/>
                      </a:cubicBezTo>
                      <a:cubicBezTo>
                        <a:pt x="7049" y="8159"/>
                        <a:pt x="6973" y="8281"/>
                        <a:pt x="6896" y="8402"/>
                      </a:cubicBezTo>
                      <a:lnTo>
                        <a:pt x="6701" y="8392"/>
                      </a:lnTo>
                      <a:lnTo>
                        <a:pt x="6573" y="8530"/>
                      </a:lnTo>
                      <a:cubicBezTo>
                        <a:pt x="6570" y="8596"/>
                        <a:pt x="6568" y="8661"/>
                        <a:pt x="6565" y="8727"/>
                      </a:cubicBezTo>
                      <a:cubicBezTo>
                        <a:pt x="6607" y="8799"/>
                        <a:pt x="6650" y="8871"/>
                        <a:pt x="6692" y="8943"/>
                      </a:cubicBezTo>
                      <a:lnTo>
                        <a:pt x="6471" y="9278"/>
                      </a:lnTo>
                      <a:lnTo>
                        <a:pt x="6301" y="9278"/>
                      </a:lnTo>
                      <a:lnTo>
                        <a:pt x="6071" y="9485"/>
                      </a:lnTo>
                      <a:lnTo>
                        <a:pt x="5901" y="9416"/>
                      </a:lnTo>
                      <a:lnTo>
                        <a:pt x="5901" y="9317"/>
                      </a:lnTo>
                      <a:lnTo>
                        <a:pt x="5247" y="9553"/>
                      </a:lnTo>
                      <a:cubicBezTo>
                        <a:pt x="5244" y="9688"/>
                        <a:pt x="5241" y="9822"/>
                        <a:pt x="5238" y="9957"/>
                      </a:cubicBezTo>
                      <a:cubicBezTo>
                        <a:pt x="5266" y="9990"/>
                        <a:pt x="5295" y="10022"/>
                        <a:pt x="5323" y="10055"/>
                      </a:cubicBezTo>
                      <a:lnTo>
                        <a:pt x="5196" y="10311"/>
                      </a:lnTo>
                      <a:lnTo>
                        <a:pt x="4906" y="10282"/>
                      </a:lnTo>
                      <a:lnTo>
                        <a:pt x="4804" y="9996"/>
                      </a:lnTo>
                      <a:lnTo>
                        <a:pt x="4515" y="9800"/>
                      </a:lnTo>
                      <a:lnTo>
                        <a:pt x="4328" y="9937"/>
                      </a:lnTo>
                      <a:cubicBezTo>
                        <a:pt x="4317" y="9917"/>
                        <a:pt x="4305" y="9898"/>
                        <a:pt x="4294" y="9878"/>
                      </a:cubicBezTo>
                      <a:lnTo>
                        <a:pt x="4022" y="10331"/>
                      </a:lnTo>
                      <a:cubicBezTo>
                        <a:pt x="4036" y="10367"/>
                        <a:pt x="4051" y="10403"/>
                        <a:pt x="4065" y="10439"/>
                      </a:cubicBezTo>
                      <a:lnTo>
                        <a:pt x="3844" y="10735"/>
                      </a:lnTo>
                      <a:lnTo>
                        <a:pt x="3316" y="10872"/>
                      </a:lnTo>
                      <a:lnTo>
                        <a:pt x="3146" y="10764"/>
                      </a:lnTo>
                      <a:lnTo>
                        <a:pt x="3104" y="10557"/>
                      </a:lnTo>
                      <a:lnTo>
                        <a:pt x="2840" y="10666"/>
                      </a:lnTo>
                      <a:lnTo>
                        <a:pt x="2840" y="11010"/>
                      </a:lnTo>
                      <a:lnTo>
                        <a:pt x="2440" y="11502"/>
                      </a:lnTo>
                      <a:lnTo>
                        <a:pt x="2347" y="11748"/>
                      </a:lnTo>
                      <a:lnTo>
                        <a:pt x="2245" y="11729"/>
                      </a:lnTo>
                      <a:lnTo>
                        <a:pt x="1998" y="11896"/>
                      </a:lnTo>
                      <a:lnTo>
                        <a:pt x="1650" y="11689"/>
                      </a:lnTo>
                      <a:cubicBezTo>
                        <a:pt x="1653" y="11505"/>
                        <a:pt x="1655" y="11322"/>
                        <a:pt x="1658" y="11138"/>
                      </a:cubicBezTo>
                      <a:cubicBezTo>
                        <a:pt x="1701" y="11122"/>
                        <a:pt x="1743" y="11105"/>
                        <a:pt x="1786" y="11089"/>
                      </a:cubicBezTo>
                      <a:cubicBezTo>
                        <a:pt x="1792" y="11056"/>
                        <a:pt x="1797" y="11023"/>
                        <a:pt x="1803" y="10990"/>
                      </a:cubicBezTo>
                      <a:lnTo>
                        <a:pt x="1539" y="10882"/>
                      </a:lnTo>
                      <a:lnTo>
                        <a:pt x="1539" y="10990"/>
                      </a:lnTo>
                      <a:lnTo>
                        <a:pt x="1233" y="10823"/>
                      </a:lnTo>
                      <a:lnTo>
                        <a:pt x="1233" y="10469"/>
                      </a:lnTo>
                      <a:lnTo>
                        <a:pt x="1335" y="10321"/>
                      </a:lnTo>
                      <a:lnTo>
                        <a:pt x="731" y="10105"/>
                      </a:lnTo>
                      <a:cubicBezTo>
                        <a:pt x="700" y="10056"/>
                        <a:pt x="669" y="10006"/>
                        <a:pt x="638" y="9957"/>
                      </a:cubicBezTo>
                      <a:lnTo>
                        <a:pt x="468" y="9908"/>
                      </a:lnTo>
                      <a:cubicBezTo>
                        <a:pt x="425" y="9836"/>
                        <a:pt x="383" y="9763"/>
                        <a:pt x="340" y="9691"/>
                      </a:cubicBezTo>
                      <a:cubicBezTo>
                        <a:pt x="329" y="9540"/>
                        <a:pt x="317" y="9390"/>
                        <a:pt x="306" y="9239"/>
                      </a:cubicBezTo>
                      <a:lnTo>
                        <a:pt x="85" y="9347"/>
                      </a:lnTo>
                      <a:cubicBezTo>
                        <a:pt x="99" y="9107"/>
                        <a:pt x="114" y="8868"/>
                        <a:pt x="128" y="8628"/>
                      </a:cubicBezTo>
                      <a:cubicBezTo>
                        <a:pt x="85" y="8644"/>
                        <a:pt x="43" y="8661"/>
                        <a:pt x="0" y="8677"/>
                      </a:cubicBezTo>
                      <a:cubicBezTo>
                        <a:pt x="14" y="8575"/>
                        <a:pt x="29" y="8474"/>
                        <a:pt x="43" y="8372"/>
                      </a:cubicBezTo>
                      <a:lnTo>
                        <a:pt x="204" y="8313"/>
                      </a:lnTo>
                      <a:lnTo>
                        <a:pt x="476" y="8530"/>
                      </a:lnTo>
                      <a:lnTo>
                        <a:pt x="978" y="8284"/>
                      </a:lnTo>
                      <a:cubicBezTo>
                        <a:pt x="938" y="8038"/>
                        <a:pt x="899" y="7792"/>
                        <a:pt x="859" y="7546"/>
                      </a:cubicBezTo>
                      <a:lnTo>
                        <a:pt x="1071" y="7496"/>
                      </a:lnTo>
                      <a:cubicBezTo>
                        <a:pt x="1043" y="7431"/>
                        <a:pt x="1014" y="7365"/>
                        <a:pt x="986" y="7300"/>
                      </a:cubicBezTo>
                      <a:lnTo>
                        <a:pt x="1114" y="7250"/>
                      </a:lnTo>
                      <a:cubicBezTo>
                        <a:pt x="1105" y="7198"/>
                        <a:pt x="1097" y="7145"/>
                        <a:pt x="1088" y="7093"/>
                      </a:cubicBezTo>
                      <a:lnTo>
                        <a:pt x="1259" y="7053"/>
                      </a:lnTo>
                      <a:cubicBezTo>
                        <a:pt x="1245" y="7004"/>
                        <a:pt x="1230" y="6955"/>
                        <a:pt x="1216" y="6906"/>
                      </a:cubicBezTo>
                      <a:lnTo>
                        <a:pt x="1386" y="6807"/>
                      </a:lnTo>
                      <a:lnTo>
                        <a:pt x="1743" y="6365"/>
                      </a:lnTo>
                      <a:cubicBezTo>
                        <a:pt x="1763" y="6165"/>
                        <a:pt x="1783" y="5964"/>
                        <a:pt x="1803" y="5764"/>
                      </a:cubicBezTo>
                      <a:lnTo>
                        <a:pt x="1930" y="5764"/>
                      </a:lnTo>
                      <a:cubicBezTo>
                        <a:pt x="1973" y="5646"/>
                        <a:pt x="2015" y="5528"/>
                        <a:pt x="2058" y="5410"/>
                      </a:cubicBezTo>
                      <a:lnTo>
                        <a:pt x="2259" y="4805"/>
                      </a:lnTo>
                      <a:lnTo>
                        <a:pt x="2487" y="5064"/>
                      </a:lnTo>
                      <a:cubicBezTo>
                        <a:pt x="2526" y="4908"/>
                        <a:pt x="2566" y="4751"/>
                        <a:pt x="2605" y="4595"/>
                      </a:cubicBezTo>
                      <a:cubicBezTo>
                        <a:pt x="2627" y="4567"/>
                        <a:pt x="2860" y="4365"/>
                        <a:pt x="2882" y="4337"/>
                      </a:cubicBez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1" name="Freeform 27"/>
                <p:cNvSpPr>
                  <a:spLocks/>
                </p:cNvSpPr>
                <p:nvPr/>
              </p:nvSpPr>
              <p:spPr bwMode="auto">
                <a:xfrm>
                  <a:off x="7634996" y="4800919"/>
                  <a:ext cx="442955" cy="966469"/>
                </a:xfrm>
                <a:custGeom>
                  <a:avLst/>
                  <a:gdLst>
                    <a:gd name="T0" fmla="*/ 2147483646 w 855"/>
                    <a:gd name="T1" fmla="*/ 2147483646 h 1864"/>
                    <a:gd name="T2" fmla="*/ 2147483646 w 855"/>
                    <a:gd name="T3" fmla="*/ 2147483646 h 1864"/>
                    <a:gd name="T4" fmla="*/ 2147483646 w 855"/>
                    <a:gd name="T5" fmla="*/ 2147483646 h 1864"/>
                    <a:gd name="T6" fmla="*/ 2147483646 w 855"/>
                    <a:gd name="T7" fmla="*/ 2147483646 h 1864"/>
                    <a:gd name="T8" fmla="*/ 2147483646 w 855"/>
                    <a:gd name="T9" fmla="*/ 2147483646 h 1864"/>
                    <a:gd name="T10" fmla="*/ 2147483646 w 855"/>
                    <a:gd name="T11" fmla="*/ 2147483646 h 1864"/>
                    <a:gd name="T12" fmla="*/ 2147483646 w 855"/>
                    <a:gd name="T13" fmla="*/ 2147483646 h 1864"/>
                    <a:gd name="T14" fmla="*/ 2147483646 w 855"/>
                    <a:gd name="T15" fmla="*/ 2147483646 h 1864"/>
                    <a:gd name="T16" fmla="*/ 2147483646 w 855"/>
                    <a:gd name="T17" fmla="*/ 2147483646 h 1864"/>
                    <a:gd name="T18" fmla="*/ 2147483646 w 855"/>
                    <a:gd name="T19" fmla="*/ 2147483646 h 1864"/>
                    <a:gd name="T20" fmla="*/ 2147483646 w 855"/>
                    <a:gd name="T21" fmla="*/ 2147483646 h 1864"/>
                    <a:gd name="T22" fmla="*/ 2147483646 w 855"/>
                    <a:gd name="T23" fmla="*/ 2147483646 h 1864"/>
                    <a:gd name="T24" fmla="*/ 2147483646 w 855"/>
                    <a:gd name="T25" fmla="*/ 2147483646 h 1864"/>
                    <a:gd name="T26" fmla="*/ 2147483646 w 855"/>
                    <a:gd name="T27" fmla="*/ 2147483646 h 1864"/>
                    <a:gd name="T28" fmla="*/ 2147483646 w 855"/>
                    <a:gd name="T29" fmla="*/ 2147483646 h 1864"/>
                    <a:gd name="T30" fmla="*/ 2147483646 w 855"/>
                    <a:gd name="T31" fmla="*/ 2147483646 h 1864"/>
                    <a:gd name="T32" fmla="*/ 2147483646 w 855"/>
                    <a:gd name="T33" fmla="*/ 2147483646 h 1864"/>
                    <a:gd name="T34" fmla="*/ 2147483646 w 855"/>
                    <a:gd name="T35" fmla="*/ 2147483646 h 1864"/>
                    <a:gd name="T36" fmla="*/ 2147483646 w 855"/>
                    <a:gd name="T37" fmla="*/ 2147483646 h 1864"/>
                    <a:gd name="T38" fmla="*/ 2147483646 w 855"/>
                    <a:gd name="T39" fmla="*/ 2147483646 h 1864"/>
                    <a:gd name="T40" fmla="*/ 2147483646 w 855"/>
                    <a:gd name="T41" fmla="*/ 2147483646 h 1864"/>
                    <a:gd name="T42" fmla="*/ 2147483646 w 855"/>
                    <a:gd name="T43" fmla="*/ 2147483646 h 1864"/>
                    <a:gd name="T44" fmla="*/ 2147483646 w 855"/>
                    <a:gd name="T45" fmla="*/ 0 h 1864"/>
                    <a:gd name="T46" fmla="*/ 2147483646 w 855"/>
                    <a:gd name="T47" fmla="*/ 2147483646 h 1864"/>
                    <a:gd name="T48" fmla="*/ 2147483646 w 855"/>
                    <a:gd name="T49" fmla="*/ 2147483646 h 1864"/>
                    <a:gd name="T50" fmla="*/ 2147483646 w 855"/>
                    <a:gd name="T51" fmla="*/ 2147483646 h 1864"/>
                    <a:gd name="T52" fmla="*/ 2147483646 w 855"/>
                    <a:gd name="T53" fmla="*/ 2147483646 h 1864"/>
                    <a:gd name="T54" fmla="*/ 2147483646 w 855"/>
                    <a:gd name="T55" fmla="*/ 2147483646 h 1864"/>
                    <a:gd name="T56" fmla="*/ 2147483646 w 855"/>
                    <a:gd name="T57" fmla="*/ 2147483646 h 1864"/>
                    <a:gd name="T58" fmla="*/ 2147483646 w 855"/>
                    <a:gd name="T59" fmla="*/ 2147483646 h 1864"/>
                    <a:gd name="T60" fmla="*/ 2147483646 w 855"/>
                    <a:gd name="T61" fmla="*/ 2147483646 h 1864"/>
                    <a:gd name="T62" fmla="*/ 2147483646 w 855"/>
                    <a:gd name="T63" fmla="*/ 2147483646 h 1864"/>
                    <a:gd name="T64" fmla="*/ 2147483646 w 855"/>
                    <a:gd name="T65" fmla="*/ 2147483646 h 1864"/>
                    <a:gd name="T66" fmla="*/ 2147483646 w 855"/>
                    <a:gd name="T67" fmla="*/ 2147483646 h 1864"/>
                    <a:gd name="T68" fmla="*/ 2147483646 w 855"/>
                    <a:gd name="T69" fmla="*/ 2147483646 h 1864"/>
                    <a:gd name="T70" fmla="*/ 2147483646 w 855"/>
                    <a:gd name="T71" fmla="*/ 2147483646 h 1864"/>
                    <a:gd name="T72" fmla="*/ 2147483646 w 855"/>
                    <a:gd name="T73" fmla="*/ 2147483646 h 1864"/>
                    <a:gd name="T74" fmla="*/ 2147483646 w 855"/>
                    <a:gd name="T75" fmla="*/ 2147483646 h 1864"/>
                    <a:gd name="T76" fmla="*/ 2147483646 w 855"/>
                    <a:gd name="T77" fmla="*/ 2147483646 h 1864"/>
                    <a:gd name="T78" fmla="*/ 2147483646 w 855"/>
                    <a:gd name="T79" fmla="*/ 2147483646 h 1864"/>
                    <a:gd name="T80" fmla="*/ 2147483646 w 855"/>
                    <a:gd name="T81" fmla="*/ 2147483646 h 1864"/>
                    <a:gd name="T82" fmla="*/ 2147483646 w 855"/>
                    <a:gd name="T83" fmla="*/ 2147483646 h 1864"/>
                    <a:gd name="T84" fmla="*/ 2147483646 w 855"/>
                    <a:gd name="T85" fmla="*/ 2147483646 h 1864"/>
                    <a:gd name="T86" fmla="*/ 2147483646 w 855"/>
                    <a:gd name="T87" fmla="*/ 2147483646 h 1864"/>
                    <a:gd name="T88" fmla="*/ 2147483646 w 855"/>
                    <a:gd name="T89" fmla="*/ 2147483646 h 1864"/>
                    <a:gd name="T90" fmla="*/ 2147483646 w 855"/>
                    <a:gd name="T91" fmla="*/ 2147483646 h 1864"/>
                    <a:gd name="T92" fmla="*/ 2147483646 w 855"/>
                    <a:gd name="T93" fmla="*/ 2147483646 h 1864"/>
                    <a:gd name="T94" fmla="*/ 2147483646 w 855"/>
                    <a:gd name="T95" fmla="*/ 2147483646 h 1864"/>
                    <a:gd name="T96" fmla="*/ 2147483646 w 855"/>
                    <a:gd name="T97" fmla="*/ 2147483646 h 1864"/>
                    <a:gd name="T98" fmla="*/ 2147483646 w 855"/>
                    <a:gd name="T99" fmla="*/ 2147483646 h 1864"/>
                    <a:gd name="T100" fmla="*/ 2147483646 w 855"/>
                    <a:gd name="T101" fmla="*/ 2147483646 h 1864"/>
                    <a:gd name="T102" fmla="*/ 2147483646 w 855"/>
                    <a:gd name="T103" fmla="*/ 2147483646 h 1864"/>
                    <a:gd name="T104" fmla="*/ 2147483646 w 855"/>
                    <a:gd name="T105" fmla="*/ 2147483646 h 1864"/>
                    <a:gd name="T106" fmla="*/ 2147483646 w 855"/>
                    <a:gd name="T107" fmla="*/ 2147483646 h 18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5"/>
                    <a:gd name="T163" fmla="*/ 0 h 1864"/>
                    <a:gd name="T164" fmla="*/ 855 w 855"/>
                    <a:gd name="T165" fmla="*/ 1864 h 18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5" h="1864">
                      <a:moveTo>
                        <a:pt x="232" y="1864"/>
                      </a:moveTo>
                      <a:lnTo>
                        <a:pt x="195" y="1796"/>
                      </a:lnTo>
                      <a:lnTo>
                        <a:pt x="152" y="1769"/>
                      </a:lnTo>
                      <a:lnTo>
                        <a:pt x="236" y="1681"/>
                      </a:lnTo>
                      <a:lnTo>
                        <a:pt x="216" y="1645"/>
                      </a:lnTo>
                      <a:lnTo>
                        <a:pt x="226" y="1630"/>
                      </a:lnTo>
                      <a:lnTo>
                        <a:pt x="212" y="1575"/>
                      </a:lnTo>
                      <a:lnTo>
                        <a:pt x="179" y="1538"/>
                      </a:lnTo>
                      <a:lnTo>
                        <a:pt x="129" y="1418"/>
                      </a:lnTo>
                      <a:lnTo>
                        <a:pt x="50" y="1321"/>
                      </a:lnTo>
                      <a:lnTo>
                        <a:pt x="0" y="1294"/>
                      </a:lnTo>
                      <a:lnTo>
                        <a:pt x="72" y="1214"/>
                      </a:lnTo>
                      <a:lnTo>
                        <a:pt x="77" y="1146"/>
                      </a:lnTo>
                      <a:lnTo>
                        <a:pt x="96" y="1121"/>
                      </a:lnTo>
                      <a:lnTo>
                        <a:pt x="263" y="1122"/>
                      </a:lnTo>
                      <a:lnTo>
                        <a:pt x="291" y="1092"/>
                      </a:lnTo>
                      <a:lnTo>
                        <a:pt x="278" y="936"/>
                      </a:lnTo>
                      <a:lnTo>
                        <a:pt x="264" y="918"/>
                      </a:lnTo>
                      <a:lnTo>
                        <a:pt x="254" y="824"/>
                      </a:lnTo>
                      <a:lnTo>
                        <a:pt x="275" y="788"/>
                      </a:lnTo>
                      <a:lnTo>
                        <a:pt x="238" y="746"/>
                      </a:lnTo>
                      <a:lnTo>
                        <a:pt x="238" y="706"/>
                      </a:lnTo>
                      <a:lnTo>
                        <a:pt x="298" y="652"/>
                      </a:lnTo>
                      <a:lnTo>
                        <a:pt x="267" y="602"/>
                      </a:lnTo>
                      <a:lnTo>
                        <a:pt x="282" y="602"/>
                      </a:lnTo>
                      <a:lnTo>
                        <a:pt x="271" y="551"/>
                      </a:lnTo>
                      <a:lnTo>
                        <a:pt x="322" y="519"/>
                      </a:lnTo>
                      <a:lnTo>
                        <a:pt x="363" y="504"/>
                      </a:lnTo>
                      <a:lnTo>
                        <a:pt x="394" y="544"/>
                      </a:lnTo>
                      <a:lnTo>
                        <a:pt x="434" y="504"/>
                      </a:lnTo>
                      <a:lnTo>
                        <a:pt x="486" y="518"/>
                      </a:lnTo>
                      <a:lnTo>
                        <a:pt x="537" y="497"/>
                      </a:lnTo>
                      <a:lnTo>
                        <a:pt x="597" y="404"/>
                      </a:lnTo>
                      <a:lnTo>
                        <a:pt x="582" y="393"/>
                      </a:lnTo>
                      <a:lnTo>
                        <a:pt x="576" y="331"/>
                      </a:lnTo>
                      <a:lnTo>
                        <a:pt x="621" y="325"/>
                      </a:lnTo>
                      <a:lnTo>
                        <a:pt x="681" y="207"/>
                      </a:lnTo>
                      <a:lnTo>
                        <a:pt x="629" y="181"/>
                      </a:lnTo>
                      <a:lnTo>
                        <a:pt x="609" y="196"/>
                      </a:lnTo>
                      <a:lnTo>
                        <a:pt x="558" y="207"/>
                      </a:lnTo>
                      <a:lnTo>
                        <a:pt x="567" y="166"/>
                      </a:lnTo>
                      <a:lnTo>
                        <a:pt x="511" y="166"/>
                      </a:lnTo>
                      <a:lnTo>
                        <a:pt x="514" y="113"/>
                      </a:lnTo>
                      <a:lnTo>
                        <a:pt x="562" y="92"/>
                      </a:lnTo>
                      <a:lnTo>
                        <a:pt x="584" y="5"/>
                      </a:lnTo>
                      <a:lnTo>
                        <a:pt x="610" y="0"/>
                      </a:lnTo>
                      <a:lnTo>
                        <a:pt x="678" y="36"/>
                      </a:lnTo>
                      <a:lnTo>
                        <a:pt x="672" y="61"/>
                      </a:lnTo>
                      <a:lnTo>
                        <a:pt x="715" y="61"/>
                      </a:lnTo>
                      <a:lnTo>
                        <a:pt x="731" y="102"/>
                      </a:lnTo>
                      <a:lnTo>
                        <a:pt x="721" y="139"/>
                      </a:lnTo>
                      <a:lnTo>
                        <a:pt x="732" y="175"/>
                      </a:lnTo>
                      <a:lnTo>
                        <a:pt x="789" y="149"/>
                      </a:lnTo>
                      <a:lnTo>
                        <a:pt x="828" y="145"/>
                      </a:lnTo>
                      <a:lnTo>
                        <a:pt x="828" y="155"/>
                      </a:lnTo>
                      <a:lnTo>
                        <a:pt x="818" y="159"/>
                      </a:lnTo>
                      <a:lnTo>
                        <a:pt x="813" y="249"/>
                      </a:lnTo>
                      <a:lnTo>
                        <a:pt x="838" y="422"/>
                      </a:lnTo>
                      <a:lnTo>
                        <a:pt x="855" y="445"/>
                      </a:lnTo>
                      <a:lnTo>
                        <a:pt x="838" y="597"/>
                      </a:lnTo>
                      <a:lnTo>
                        <a:pt x="796" y="794"/>
                      </a:lnTo>
                      <a:lnTo>
                        <a:pt x="796" y="868"/>
                      </a:lnTo>
                      <a:lnTo>
                        <a:pt x="778" y="886"/>
                      </a:lnTo>
                      <a:lnTo>
                        <a:pt x="794" y="885"/>
                      </a:lnTo>
                      <a:lnTo>
                        <a:pt x="795" y="937"/>
                      </a:lnTo>
                      <a:lnTo>
                        <a:pt x="766" y="1001"/>
                      </a:lnTo>
                      <a:lnTo>
                        <a:pt x="772" y="1074"/>
                      </a:lnTo>
                      <a:lnTo>
                        <a:pt x="771" y="1173"/>
                      </a:lnTo>
                      <a:lnTo>
                        <a:pt x="759" y="1169"/>
                      </a:lnTo>
                      <a:lnTo>
                        <a:pt x="769" y="1220"/>
                      </a:lnTo>
                      <a:lnTo>
                        <a:pt x="736" y="1291"/>
                      </a:lnTo>
                      <a:lnTo>
                        <a:pt x="736" y="1308"/>
                      </a:lnTo>
                      <a:lnTo>
                        <a:pt x="685" y="1396"/>
                      </a:lnTo>
                      <a:lnTo>
                        <a:pt x="661" y="1473"/>
                      </a:lnTo>
                      <a:lnTo>
                        <a:pt x="648" y="1464"/>
                      </a:lnTo>
                      <a:lnTo>
                        <a:pt x="567" y="1569"/>
                      </a:lnTo>
                      <a:lnTo>
                        <a:pt x="547" y="1580"/>
                      </a:lnTo>
                      <a:lnTo>
                        <a:pt x="546" y="1557"/>
                      </a:lnTo>
                      <a:lnTo>
                        <a:pt x="525" y="1546"/>
                      </a:lnTo>
                      <a:lnTo>
                        <a:pt x="523" y="1579"/>
                      </a:lnTo>
                      <a:lnTo>
                        <a:pt x="479" y="1553"/>
                      </a:lnTo>
                      <a:lnTo>
                        <a:pt x="457" y="1580"/>
                      </a:lnTo>
                      <a:lnTo>
                        <a:pt x="426" y="1562"/>
                      </a:lnTo>
                      <a:lnTo>
                        <a:pt x="423" y="1603"/>
                      </a:lnTo>
                      <a:lnTo>
                        <a:pt x="416" y="1600"/>
                      </a:lnTo>
                      <a:lnTo>
                        <a:pt x="384" y="1506"/>
                      </a:lnTo>
                      <a:lnTo>
                        <a:pt x="371" y="1500"/>
                      </a:lnTo>
                      <a:lnTo>
                        <a:pt x="356" y="1584"/>
                      </a:lnTo>
                      <a:lnTo>
                        <a:pt x="323" y="1593"/>
                      </a:lnTo>
                      <a:lnTo>
                        <a:pt x="319" y="1570"/>
                      </a:lnTo>
                      <a:lnTo>
                        <a:pt x="341" y="1521"/>
                      </a:lnTo>
                      <a:lnTo>
                        <a:pt x="315" y="1529"/>
                      </a:lnTo>
                      <a:lnTo>
                        <a:pt x="294" y="1551"/>
                      </a:lnTo>
                      <a:lnTo>
                        <a:pt x="312" y="1583"/>
                      </a:lnTo>
                      <a:lnTo>
                        <a:pt x="291" y="1593"/>
                      </a:lnTo>
                      <a:lnTo>
                        <a:pt x="285" y="1740"/>
                      </a:lnTo>
                      <a:lnTo>
                        <a:pt x="275" y="1751"/>
                      </a:lnTo>
                      <a:lnTo>
                        <a:pt x="266" y="1727"/>
                      </a:lnTo>
                      <a:lnTo>
                        <a:pt x="238" y="1762"/>
                      </a:lnTo>
                      <a:lnTo>
                        <a:pt x="212" y="1764"/>
                      </a:lnTo>
                      <a:lnTo>
                        <a:pt x="232" y="1756"/>
                      </a:lnTo>
                      <a:lnTo>
                        <a:pt x="211" y="1750"/>
                      </a:lnTo>
                      <a:lnTo>
                        <a:pt x="190" y="1764"/>
                      </a:lnTo>
                      <a:lnTo>
                        <a:pt x="203" y="1785"/>
                      </a:lnTo>
                      <a:lnTo>
                        <a:pt x="211" y="1774"/>
                      </a:lnTo>
                      <a:lnTo>
                        <a:pt x="236" y="1792"/>
                      </a:lnTo>
                      <a:lnTo>
                        <a:pt x="241" y="1854"/>
                      </a:lnTo>
                      <a:lnTo>
                        <a:pt x="232" y="186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2" name="Freeform 7"/>
                <p:cNvSpPr>
                  <a:spLocks/>
                </p:cNvSpPr>
                <p:nvPr/>
              </p:nvSpPr>
              <p:spPr bwMode="auto">
                <a:xfrm>
                  <a:off x="7760421" y="1888815"/>
                  <a:ext cx="724582" cy="1405653"/>
                </a:xfrm>
                <a:custGeom>
                  <a:avLst/>
                  <a:gdLst>
                    <a:gd name="T0" fmla="*/ 2147483646 w 10233"/>
                    <a:gd name="T1" fmla="*/ 2147483646 h 10000"/>
                    <a:gd name="T2" fmla="*/ 2147483646 w 10233"/>
                    <a:gd name="T3" fmla="*/ 2147483646 h 10000"/>
                    <a:gd name="T4" fmla="*/ 2147483646 w 10233"/>
                    <a:gd name="T5" fmla="*/ 2147483646 h 10000"/>
                    <a:gd name="T6" fmla="*/ 2147483646 w 10233"/>
                    <a:gd name="T7" fmla="*/ 2147483646 h 10000"/>
                    <a:gd name="T8" fmla="*/ 2147483646 w 10233"/>
                    <a:gd name="T9" fmla="*/ 2147483646 h 10000"/>
                    <a:gd name="T10" fmla="*/ 2147483646 w 10233"/>
                    <a:gd name="T11" fmla="*/ 2147483646 h 10000"/>
                    <a:gd name="T12" fmla="*/ 2147483646 w 10233"/>
                    <a:gd name="T13" fmla="*/ 2147483646 h 10000"/>
                    <a:gd name="T14" fmla="*/ 2147483646 w 10233"/>
                    <a:gd name="T15" fmla="*/ 2147483646 h 10000"/>
                    <a:gd name="T16" fmla="*/ 2147483646 w 10233"/>
                    <a:gd name="T17" fmla="*/ 2147483646 h 10000"/>
                    <a:gd name="T18" fmla="*/ 2147483646 w 10233"/>
                    <a:gd name="T19" fmla="*/ 2147483646 h 10000"/>
                    <a:gd name="T20" fmla="*/ 2147483646 w 10233"/>
                    <a:gd name="T21" fmla="*/ 2147483646 h 10000"/>
                    <a:gd name="T22" fmla="*/ 2147483646 w 10233"/>
                    <a:gd name="T23" fmla="*/ 2147483646 h 10000"/>
                    <a:gd name="T24" fmla="*/ 2147483646 w 10233"/>
                    <a:gd name="T25" fmla="*/ 2147483646 h 10000"/>
                    <a:gd name="T26" fmla="*/ 2147483646 w 10233"/>
                    <a:gd name="T27" fmla="*/ 2147483646 h 10000"/>
                    <a:gd name="T28" fmla="*/ 2147483646 w 10233"/>
                    <a:gd name="T29" fmla="*/ 2147483646 h 10000"/>
                    <a:gd name="T30" fmla="*/ 2147483646 w 10233"/>
                    <a:gd name="T31" fmla="*/ 2147483646 h 10000"/>
                    <a:gd name="T32" fmla="*/ 2147483646 w 10233"/>
                    <a:gd name="T33" fmla="*/ 2147483646 h 10000"/>
                    <a:gd name="T34" fmla="*/ 2147483646 w 10233"/>
                    <a:gd name="T35" fmla="*/ 2147483646 h 10000"/>
                    <a:gd name="T36" fmla="*/ 2147483646 w 10233"/>
                    <a:gd name="T37" fmla="*/ 2147483646 h 10000"/>
                    <a:gd name="T38" fmla="*/ 2147483646 w 10233"/>
                    <a:gd name="T39" fmla="*/ 2147483646 h 10000"/>
                    <a:gd name="T40" fmla="*/ 2147483646 w 10233"/>
                    <a:gd name="T41" fmla="*/ 2147483646 h 10000"/>
                    <a:gd name="T42" fmla="*/ 2147483646 w 10233"/>
                    <a:gd name="T43" fmla="*/ 2147483646 h 10000"/>
                    <a:gd name="T44" fmla="*/ 2147483646 w 10233"/>
                    <a:gd name="T45" fmla="*/ 2147483646 h 10000"/>
                    <a:gd name="T46" fmla="*/ 2147483646 w 10233"/>
                    <a:gd name="T47" fmla="*/ 2147483646 h 10000"/>
                    <a:gd name="T48" fmla="*/ 2147483646 w 10233"/>
                    <a:gd name="T49" fmla="*/ 2147483646 h 10000"/>
                    <a:gd name="T50" fmla="*/ 2147483646 w 10233"/>
                    <a:gd name="T51" fmla="*/ 2147483646 h 10000"/>
                    <a:gd name="T52" fmla="*/ 2147483646 w 10233"/>
                    <a:gd name="T53" fmla="*/ 2147483646 h 10000"/>
                    <a:gd name="T54" fmla="*/ 2147483646 w 10233"/>
                    <a:gd name="T55" fmla="*/ 2147483646 h 10000"/>
                    <a:gd name="T56" fmla="*/ 2147483646 w 10233"/>
                    <a:gd name="T57" fmla="*/ 2147483646 h 10000"/>
                    <a:gd name="T58" fmla="*/ 2147483646 w 10233"/>
                    <a:gd name="T59" fmla="*/ 2147483646 h 10000"/>
                    <a:gd name="T60" fmla="*/ 2147483646 w 10233"/>
                    <a:gd name="T61" fmla="*/ 2147483646 h 10000"/>
                    <a:gd name="T62" fmla="*/ 2147483646 w 10233"/>
                    <a:gd name="T63" fmla="*/ 2147483646 h 10000"/>
                    <a:gd name="T64" fmla="*/ 2147483646 w 10233"/>
                    <a:gd name="T65" fmla="*/ 2147483646 h 10000"/>
                    <a:gd name="T66" fmla="*/ 2147483646 w 10233"/>
                    <a:gd name="T67" fmla="*/ 2147483646 h 10000"/>
                    <a:gd name="T68" fmla="*/ 2147483646 w 10233"/>
                    <a:gd name="T69" fmla="*/ 2147483646 h 10000"/>
                    <a:gd name="T70" fmla="*/ 2147483646 w 10233"/>
                    <a:gd name="T71" fmla="*/ 2147483646 h 10000"/>
                    <a:gd name="T72" fmla="*/ 2147483646 w 10233"/>
                    <a:gd name="T73" fmla="*/ 2147483646 h 10000"/>
                    <a:gd name="T74" fmla="*/ 2147483646 w 10233"/>
                    <a:gd name="T75" fmla="*/ 2147483646 h 10000"/>
                    <a:gd name="T76" fmla="*/ 2147483646 w 10233"/>
                    <a:gd name="T77" fmla="*/ 2147483646 h 10000"/>
                    <a:gd name="T78" fmla="*/ 2147483646 w 10233"/>
                    <a:gd name="T79" fmla="*/ 2147483646 h 10000"/>
                    <a:gd name="T80" fmla="*/ 2147483646 w 10233"/>
                    <a:gd name="T81" fmla="*/ 2147483646 h 10000"/>
                    <a:gd name="T82" fmla="*/ 2147483646 w 10233"/>
                    <a:gd name="T83" fmla="*/ 2147483646 h 10000"/>
                    <a:gd name="T84" fmla="*/ 2147483646 w 10233"/>
                    <a:gd name="T85" fmla="*/ 2147483646 h 10000"/>
                    <a:gd name="T86" fmla="*/ 2147483646 w 10233"/>
                    <a:gd name="T87" fmla="*/ 2147483646 h 10000"/>
                    <a:gd name="T88" fmla="*/ 2147483646 w 10233"/>
                    <a:gd name="T89" fmla="*/ 2147483646 h 10000"/>
                    <a:gd name="T90" fmla="*/ 2147483646 w 10233"/>
                    <a:gd name="T91" fmla="*/ 2147483646 h 10000"/>
                    <a:gd name="T92" fmla="*/ 2147483646 w 10233"/>
                    <a:gd name="T93" fmla="*/ 2147483646 h 10000"/>
                    <a:gd name="T94" fmla="*/ 2147483646 w 10233"/>
                    <a:gd name="T95" fmla="*/ 2147483646 h 10000"/>
                    <a:gd name="T96" fmla="*/ 2147483646 w 10233"/>
                    <a:gd name="T97" fmla="*/ 2147483646 h 10000"/>
                    <a:gd name="T98" fmla="*/ 2147483646 w 10233"/>
                    <a:gd name="T99" fmla="*/ 2147483646 h 10000"/>
                    <a:gd name="T100" fmla="*/ 2147483646 w 10233"/>
                    <a:gd name="T101" fmla="*/ 2147483646 h 10000"/>
                    <a:gd name="T102" fmla="*/ 2147483646 w 10233"/>
                    <a:gd name="T103" fmla="*/ 2147483646 h 10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233" h="10000">
                      <a:moveTo>
                        <a:pt x="10233" y="6594"/>
                      </a:moveTo>
                      <a:lnTo>
                        <a:pt x="9904" y="6199"/>
                      </a:lnTo>
                      <a:lnTo>
                        <a:pt x="9704" y="6102"/>
                      </a:lnTo>
                      <a:lnTo>
                        <a:pt x="9186" y="6234"/>
                      </a:lnTo>
                      <a:cubicBezTo>
                        <a:pt x="9174" y="6270"/>
                        <a:pt x="9161" y="6306"/>
                        <a:pt x="9149" y="6342"/>
                      </a:cubicBezTo>
                      <a:lnTo>
                        <a:pt x="9393" y="6442"/>
                      </a:lnTo>
                      <a:cubicBezTo>
                        <a:pt x="9381" y="6458"/>
                        <a:pt x="9368" y="6473"/>
                        <a:pt x="9356" y="6489"/>
                      </a:cubicBezTo>
                      <a:lnTo>
                        <a:pt x="9215" y="6454"/>
                      </a:lnTo>
                      <a:lnTo>
                        <a:pt x="8823" y="6512"/>
                      </a:lnTo>
                      <a:lnTo>
                        <a:pt x="8275" y="6203"/>
                      </a:lnTo>
                      <a:lnTo>
                        <a:pt x="7987" y="5742"/>
                      </a:lnTo>
                      <a:cubicBezTo>
                        <a:pt x="7982" y="5758"/>
                        <a:pt x="7977" y="5773"/>
                        <a:pt x="7972" y="5789"/>
                      </a:cubicBezTo>
                      <a:cubicBezTo>
                        <a:pt x="7952" y="5753"/>
                        <a:pt x="7933" y="5717"/>
                        <a:pt x="7913" y="5681"/>
                      </a:cubicBezTo>
                      <a:cubicBezTo>
                        <a:pt x="7935" y="5692"/>
                        <a:pt x="7957" y="5704"/>
                        <a:pt x="7979" y="5715"/>
                      </a:cubicBezTo>
                      <a:cubicBezTo>
                        <a:pt x="7964" y="5664"/>
                        <a:pt x="7950" y="5612"/>
                        <a:pt x="7935" y="5561"/>
                      </a:cubicBezTo>
                      <a:lnTo>
                        <a:pt x="7868" y="5561"/>
                      </a:lnTo>
                      <a:lnTo>
                        <a:pt x="7883" y="5588"/>
                      </a:lnTo>
                      <a:lnTo>
                        <a:pt x="7683" y="5572"/>
                      </a:lnTo>
                      <a:cubicBezTo>
                        <a:pt x="7688" y="5557"/>
                        <a:pt x="7693" y="5541"/>
                        <a:pt x="7698" y="5526"/>
                      </a:cubicBezTo>
                      <a:lnTo>
                        <a:pt x="7905" y="5491"/>
                      </a:lnTo>
                      <a:lnTo>
                        <a:pt x="7979" y="5518"/>
                      </a:lnTo>
                      <a:cubicBezTo>
                        <a:pt x="7952" y="5497"/>
                        <a:pt x="7925" y="5477"/>
                        <a:pt x="7898" y="5456"/>
                      </a:cubicBezTo>
                      <a:lnTo>
                        <a:pt x="7631" y="5452"/>
                      </a:lnTo>
                      <a:cubicBezTo>
                        <a:pt x="7634" y="5424"/>
                        <a:pt x="7636" y="5395"/>
                        <a:pt x="7639" y="5367"/>
                      </a:cubicBezTo>
                      <a:lnTo>
                        <a:pt x="7765" y="5383"/>
                      </a:lnTo>
                      <a:cubicBezTo>
                        <a:pt x="7760" y="5375"/>
                        <a:pt x="7755" y="5368"/>
                        <a:pt x="7750" y="5360"/>
                      </a:cubicBezTo>
                      <a:lnTo>
                        <a:pt x="7476" y="5267"/>
                      </a:lnTo>
                      <a:lnTo>
                        <a:pt x="7306" y="5275"/>
                      </a:lnTo>
                      <a:cubicBezTo>
                        <a:pt x="7279" y="5254"/>
                        <a:pt x="7251" y="5234"/>
                        <a:pt x="7224" y="5213"/>
                      </a:cubicBezTo>
                      <a:cubicBezTo>
                        <a:pt x="7236" y="5192"/>
                        <a:pt x="7249" y="5172"/>
                        <a:pt x="7261" y="5151"/>
                      </a:cubicBezTo>
                      <a:lnTo>
                        <a:pt x="7054" y="5093"/>
                      </a:lnTo>
                      <a:lnTo>
                        <a:pt x="6958" y="4985"/>
                      </a:lnTo>
                      <a:cubicBezTo>
                        <a:pt x="6978" y="4951"/>
                        <a:pt x="6997" y="4918"/>
                        <a:pt x="7017" y="4884"/>
                      </a:cubicBezTo>
                      <a:lnTo>
                        <a:pt x="6943" y="4822"/>
                      </a:lnTo>
                      <a:cubicBezTo>
                        <a:pt x="6945" y="4789"/>
                        <a:pt x="6948" y="4755"/>
                        <a:pt x="6950" y="4722"/>
                      </a:cubicBezTo>
                      <a:lnTo>
                        <a:pt x="7187" y="4679"/>
                      </a:lnTo>
                      <a:cubicBezTo>
                        <a:pt x="7199" y="4662"/>
                        <a:pt x="7212" y="4646"/>
                        <a:pt x="7224" y="4629"/>
                      </a:cubicBezTo>
                      <a:lnTo>
                        <a:pt x="7076" y="4590"/>
                      </a:lnTo>
                      <a:cubicBezTo>
                        <a:pt x="7081" y="4567"/>
                        <a:pt x="7086" y="4543"/>
                        <a:pt x="7091" y="4520"/>
                      </a:cubicBezTo>
                      <a:lnTo>
                        <a:pt x="7387" y="4505"/>
                      </a:lnTo>
                      <a:lnTo>
                        <a:pt x="7698" y="4536"/>
                      </a:lnTo>
                      <a:cubicBezTo>
                        <a:pt x="7710" y="4508"/>
                        <a:pt x="7723" y="4479"/>
                        <a:pt x="7735" y="4451"/>
                      </a:cubicBezTo>
                      <a:lnTo>
                        <a:pt x="7609" y="4312"/>
                      </a:lnTo>
                      <a:lnTo>
                        <a:pt x="7432" y="4292"/>
                      </a:lnTo>
                      <a:cubicBezTo>
                        <a:pt x="7412" y="4313"/>
                        <a:pt x="7392" y="4333"/>
                        <a:pt x="7372" y="4354"/>
                      </a:cubicBezTo>
                      <a:cubicBezTo>
                        <a:pt x="7367" y="4312"/>
                        <a:pt x="7363" y="4269"/>
                        <a:pt x="7358" y="4227"/>
                      </a:cubicBezTo>
                      <a:cubicBezTo>
                        <a:pt x="7383" y="4237"/>
                        <a:pt x="7407" y="4248"/>
                        <a:pt x="7432" y="4258"/>
                      </a:cubicBezTo>
                      <a:cubicBezTo>
                        <a:pt x="7447" y="4244"/>
                        <a:pt x="7461" y="4229"/>
                        <a:pt x="7476" y="4215"/>
                      </a:cubicBezTo>
                      <a:cubicBezTo>
                        <a:pt x="7446" y="4166"/>
                        <a:pt x="7417" y="4117"/>
                        <a:pt x="7387" y="4068"/>
                      </a:cubicBezTo>
                      <a:lnTo>
                        <a:pt x="7469" y="4068"/>
                      </a:lnTo>
                      <a:cubicBezTo>
                        <a:pt x="7437" y="3944"/>
                        <a:pt x="7404" y="3821"/>
                        <a:pt x="7372" y="3697"/>
                      </a:cubicBezTo>
                      <a:lnTo>
                        <a:pt x="7779" y="3801"/>
                      </a:lnTo>
                      <a:lnTo>
                        <a:pt x="7987" y="3952"/>
                      </a:lnTo>
                      <a:lnTo>
                        <a:pt x="8283" y="4037"/>
                      </a:lnTo>
                      <a:lnTo>
                        <a:pt x="8335" y="3979"/>
                      </a:lnTo>
                      <a:lnTo>
                        <a:pt x="8142" y="3681"/>
                      </a:lnTo>
                      <a:lnTo>
                        <a:pt x="7950" y="3457"/>
                      </a:lnTo>
                      <a:lnTo>
                        <a:pt x="7816" y="3430"/>
                      </a:lnTo>
                      <a:lnTo>
                        <a:pt x="7987" y="3357"/>
                      </a:lnTo>
                      <a:cubicBezTo>
                        <a:pt x="8049" y="3174"/>
                        <a:pt x="8110" y="2990"/>
                        <a:pt x="8172" y="2807"/>
                      </a:cubicBezTo>
                      <a:lnTo>
                        <a:pt x="8335" y="2749"/>
                      </a:lnTo>
                      <a:lnTo>
                        <a:pt x="8549" y="2556"/>
                      </a:lnTo>
                      <a:lnTo>
                        <a:pt x="9104" y="2475"/>
                      </a:lnTo>
                      <a:lnTo>
                        <a:pt x="9548" y="2498"/>
                      </a:lnTo>
                      <a:lnTo>
                        <a:pt x="9904" y="2425"/>
                      </a:lnTo>
                      <a:cubicBezTo>
                        <a:pt x="9887" y="2399"/>
                        <a:pt x="9869" y="2373"/>
                        <a:pt x="9852" y="2347"/>
                      </a:cubicBezTo>
                      <a:lnTo>
                        <a:pt x="9563" y="2266"/>
                      </a:lnTo>
                      <a:cubicBezTo>
                        <a:pt x="9514" y="2218"/>
                        <a:pt x="9464" y="2171"/>
                        <a:pt x="9415" y="2123"/>
                      </a:cubicBezTo>
                      <a:lnTo>
                        <a:pt x="9208" y="2115"/>
                      </a:lnTo>
                      <a:lnTo>
                        <a:pt x="9319" y="2065"/>
                      </a:lnTo>
                      <a:cubicBezTo>
                        <a:pt x="9304" y="1981"/>
                        <a:pt x="9290" y="1898"/>
                        <a:pt x="9275" y="1814"/>
                      </a:cubicBezTo>
                      <a:cubicBezTo>
                        <a:pt x="9211" y="1718"/>
                        <a:pt x="9146" y="1623"/>
                        <a:pt x="9082" y="1527"/>
                      </a:cubicBezTo>
                      <a:cubicBezTo>
                        <a:pt x="9104" y="1504"/>
                        <a:pt x="9127" y="1481"/>
                        <a:pt x="9149" y="1458"/>
                      </a:cubicBezTo>
                      <a:lnTo>
                        <a:pt x="9016" y="1361"/>
                      </a:lnTo>
                      <a:lnTo>
                        <a:pt x="9178" y="1384"/>
                      </a:lnTo>
                      <a:lnTo>
                        <a:pt x="9067" y="1299"/>
                      </a:lnTo>
                      <a:lnTo>
                        <a:pt x="8942" y="1295"/>
                      </a:lnTo>
                      <a:cubicBezTo>
                        <a:pt x="8974" y="1264"/>
                        <a:pt x="9006" y="1234"/>
                        <a:pt x="9038" y="1203"/>
                      </a:cubicBezTo>
                      <a:lnTo>
                        <a:pt x="8949" y="1137"/>
                      </a:lnTo>
                      <a:lnTo>
                        <a:pt x="8801" y="1156"/>
                      </a:lnTo>
                      <a:lnTo>
                        <a:pt x="8875" y="1079"/>
                      </a:lnTo>
                      <a:cubicBezTo>
                        <a:pt x="8865" y="1040"/>
                        <a:pt x="8855" y="1002"/>
                        <a:pt x="8845" y="963"/>
                      </a:cubicBezTo>
                      <a:lnTo>
                        <a:pt x="8742" y="951"/>
                      </a:lnTo>
                      <a:lnTo>
                        <a:pt x="8845" y="878"/>
                      </a:lnTo>
                      <a:lnTo>
                        <a:pt x="8594" y="905"/>
                      </a:lnTo>
                      <a:lnTo>
                        <a:pt x="8594" y="828"/>
                      </a:lnTo>
                      <a:lnTo>
                        <a:pt x="8742" y="781"/>
                      </a:lnTo>
                      <a:lnTo>
                        <a:pt x="8742" y="669"/>
                      </a:lnTo>
                      <a:cubicBezTo>
                        <a:pt x="8702" y="659"/>
                        <a:pt x="8663" y="648"/>
                        <a:pt x="8623" y="638"/>
                      </a:cubicBezTo>
                      <a:cubicBezTo>
                        <a:pt x="8645" y="617"/>
                        <a:pt x="8668" y="597"/>
                        <a:pt x="8690" y="576"/>
                      </a:cubicBezTo>
                      <a:lnTo>
                        <a:pt x="8453" y="495"/>
                      </a:lnTo>
                      <a:cubicBezTo>
                        <a:pt x="8458" y="472"/>
                        <a:pt x="8463" y="448"/>
                        <a:pt x="8468" y="425"/>
                      </a:cubicBezTo>
                      <a:lnTo>
                        <a:pt x="8623" y="398"/>
                      </a:lnTo>
                      <a:cubicBezTo>
                        <a:pt x="8598" y="357"/>
                        <a:pt x="8574" y="316"/>
                        <a:pt x="8549" y="275"/>
                      </a:cubicBezTo>
                      <a:lnTo>
                        <a:pt x="8468" y="305"/>
                      </a:lnTo>
                      <a:lnTo>
                        <a:pt x="8468" y="209"/>
                      </a:lnTo>
                      <a:cubicBezTo>
                        <a:pt x="8495" y="213"/>
                        <a:pt x="8522" y="216"/>
                        <a:pt x="8549" y="220"/>
                      </a:cubicBezTo>
                      <a:cubicBezTo>
                        <a:pt x="8556" y="192"/>
                        <a:pt x="8564" y="163"/>
                        <a:pt x="8571" y="135"/>
                      </a:cubicBezTo>
                      <a:lnTo>
                        <a:pt x="8187" y="85"/>
                      </a:lnTo>
                      <a:lnTo>
                        <a:pt x="8038" y="128"/>
                      </a:lnTo>
                      <a:lnTo>
                        <a:pt x="7809" y="73"/>
                      </a:lnTo>
                      <a:lnTo>
                        <a:pt x="7698" y="112"/>
                      </a:lnTo>
                      <a:cubicBezTo>
                        <a:pt x="7681" y="79"/>
                        <a:pt x="7663" y="45"/>
                        <a:pt x="7646" y="12"/>
                      </a:cubicBezTo>
                      <a:lnTo>
                        <a:pt x="7498" y="0"/>
                      </a:lnTo>
                      <a:lnTo>
                        <a:pt x="7321" y="39"/>
                      </a:lnTo>
                      <a:lnTo>
                        <a:pt x="7165" y="143"/>
                      </a:lnTo>
                      <a:cubicBezTo>
                        <a:pt x="7185" y="260"/>
                        <a:pt x="7204" y="378"/>
                        <a:pt x="7224" y="495"/>
                      </a:cubicBezTo>
                      <a:lnTo>
                        <a:pt x="6995" y="557"/>
                      </a:lnTo>
                      <a:cubicBezTo>
                        <a:pt x="7000" y="609"/>
                        <a:pt x="7005" y="660"/>
                        <a:pt x="7010" y="712"/>
                      </a:cubicBezTo>
                      <a:lnTo>
                        <a:pt x="6854" y="719"/>
                      </a:lnTo>
                      <a:cubicBezTo>
                        <a:pt x="6844" y="791"/>
                        <a:pt x="6835" y="864"/>
                        <a:pt x="6825" y="936"/>
                      </a:cubicBezTo>
                      <a:lnTo>
                        <a:pt x="6751" y="1052"/>
                      </a:lnTo>
                      <a:lnTo>
                        <a:pt x="6677" y="1013"/>
                      </a:lnTo>
                      <a:lnTo>
                        <a:pt x="6647" y="1133"/>
                      </a:lnTo>
                      <a:lnTo>
                        <a:pt x="6721" y="1210"/>
                      </a:lnTo>
                      <a:lnTo>
                        <a:pt x="6506" y="1315"/>
                      </a:lnTo>
                      <a:lnTo>
                        <a:pt x="6358" y="1493"/>
                      </a:lnTo>
                      <a:lnTo>
                        <a:pt x="5899" y="1381"/>
                      </a:lnTo>
                      <a:lnTo>
                        <a:pt x="5714" y="1384"/>
                      </a:lnTo>
                      <a:cubicBezTo>
                        <a:pt x="5702" y="1397"/>
                        <a:pt x="5689" y="1410"/>
                        <a:pt x="5677" y="1423"/>
                      </a:cubicBezTo>
                      <a:lnTo>
                        <a:pt x="5300" y="1446"/>
                      </a:lnTo>
                      <a:lnTo>
                        <a:pt x="5070" y="1512"/>
                      </a:lnTo>
                      <a:lnTo>
                        <a:pt x="4782" y="1690"/>
                      </a:lnTo>
                      <a:lnTo>
                        <a:pt x="4552" y="1756"/>
                      </a:lnTo>
                      <a:lnTo>
                        <a:pt x="4441" y="1616"/>
                      </a:lnTo>
                      <a:cubicBezTo>
                        <a:pt x="4466" y="1610"/>
                        <a:pt x="4490" y="1603"/>
                        <a:pt x="4515" y="1597"/>
                      </a:cubicBezTo>
                      <a:cubicBezTo>
                        <a:pt x="4513" y="1576"/>
                        <a:pt x="4510" y="1556"/>
                        <a:pt x="4508" y="1535"/>
                      </a:cubicBezTo>
                      <a:lnTo>
                        <a:pt x="4389" y="1516"/>
                      </a:lnTo>
                      <a:cubicBezTo>
                        <a:pt x="4332" y="1413"/>
                        <a:pt x="4276" y="1309"/>
                        <a:pt x="4219" y="1206"/>
                      </a:cubicBezTo>
                      <a:lnTo>
                        <a:pt x="4071" y="1067"/>
                      </a:lnTo>
                      <a:lnTo>
                        <a:pt x="3694" y="1052"/>
                      </a:lnTo>
                      <a:lnTo>
                        <a:pt x="3501" y="1191"/>
                      </a:lnTo>
                      <a:lnTo>
                        <a:pt x="3168" y="1176"/>
                      </a:lnTo>
                      <a:lnTo>
                        <a:pt x="2746" y="1203"/>
                      </a:lnTo>
                      <a:lnTo>
                        <a:pt x="2605" y="1381"/>
                      </a:lnTo>
                      <a:lnTo>
                        <a:pt x="1932" y="1427"/>
                      </a:lnTo>
                      <a:cubicBezTo>
                        <a:pt x="1922" y="1486"/>
                        <a:pt x="1912" y="1546"/>
                        <a:pt x="1902" y="1605"/>
                      </a:cubicBezTo>
                      <a:lnTo>
                        <a:pt x="1525" y="1787"/>
                      </a:lnTo>
                      <a:cubicBezTo>
                        <a:pt x="1515" y="1820"/>
                        <a:pt x="1505" y="1854"/>
                        <a:pt x="1495" y="1887"/>
                      </a:cubicBezTo>
                      <a:lnTo>
                        <a:pt x="1155" y="1872"/>
                      </a:lnTo>
                      <a:lnTo>
                        <a:pt x="814" y="2015"/>
                      </a:lnTo>
                      <a:lnTo>
                        <a:pt x="977" y="2088"/>
                      </a:lnTo>
                      <a:lnTo>
                        <a:pt x="896" y="2127"/>
                      </a:lnTo>
                      <a:lnTo>
                        <a:pt x="296" y="2239"/>
                      </a:lnTo>
                      <a:cubicBezTo>
                        <a:pt x="298" y="2258"/>
                        <a:pt x="301" y="2278"/>
                        <a:pt x="303" y="2297"/>
                      </a:cubicBezTo>
                      <a:lnTo>
                        <a:pt x="155" y="2394"/>
                      </a:lnTo>
                      <a:lnTo>
                        <a:pt x="0" y="2421"/>
                      </a:lnTo>
                      <a:cubicBezTo>
                        <a:pt x="30" y="2484"/>
                        <a:pt x="59" y="2547"/>
                        <a:pt x="89" y="2610"/>
                      </a:cubicBezTo>
                      <a:lnTo>
                        <a:pt x="274" y="2610"/>
                      </a:lnTo>
                      <a:lnTo>
                        <a:pt x="400" y="2691"/>
                      </a:lnTo>
                      <a:lnTo>
                        <a:pt x="703" y="2726"/>
                      </a:lnTo>
                      <a:lnTo>
                        <a:pt x="1014" y="2885"/>
                      </a:lnTo>
                      <a:lnTo>
                        <a:pt x="836" y="2931"/>
                      </a:lnTo>
                      <a:cubicBezTo>
                        <a:pt x="848" y="2975"/>
                        <a:pt x="861" y="3019"/>
                        <a:pt x="873" y="3063"/>
                      </a:cubicBezTo>
                      <a:lnTo>
                        <a:pt x="1170" y="3055"/>
                      </a:lnTo>
                      <a:lnTo>
                        <a:pt x="1362" y="3136"/>
                      </a:lnTo>
                      <a:lnTo>
                        <a:pt x="1295" y="3233"/>
                      </a:lnTo>
                      <a:lnTo>
                        <a:pt x="1525" y="3252"/>
                      </a:lnTo>
                      <a:lnTo>
                        <a:pt x="1628" y="3210"/>
                      </a:lnTo>
                      <a:lnTo>
                        <a:pt x="1865" y="3268"/>
                      </a:lnTo>
                      <a:cubicBezTo>
                        <a:pt x="1868" y="3321"/>
                        <a:pt x="1870" y="3373"/>
                        <a:pt x="1873" y="3426"/>
                      </a:cubicBezTo>
                      <a:lnTo>
                        <a:pt x="2139" y="3461"/>
                      </a:lnTo>
                      <a:cubicBezTo>
                        <a:pt x="2151" y="3487"/>
                        <a:pt x="2164" y="3512"/>
                        <a:pt x="2176" y="3538"/>
                      </a:cubicBezTo>
                      <a:cubicBezTo>
                        <a:pt x="2149" y="3559"/>
                        <a:pt x="2122" y="3579"/>
                        <a:pt x="2095" y="3600"/>
                      </a:cubicBezTo>
                      <a:cubicBezTo>
                        <a:pt x="2125" y="3619"/>
                        <a:pt x="2154" y="3639"/>
                        <a:pt x="2184" y="3658"/>
                      </a:cubicBezTo>
                      <a:lnTo>
                        <a:pt x="2073" y="3735"/>
                      </a:lnTo>
                      <a:lnTo>
                        <a:pt x="2309" y="3836"/>
                      </a:lnTo>
                      <a:lnTo>
                        <a:pt x="2672" y="3770"/>
                      </a:lnTo>
                      <a:lnTo>
                        <a:pt x="2798" y="3809"/>
                      </a:lnTo>
                      <a:lnTo>
                        <a:pt x="2865" y="3770"/>
                      </a:lnTo>
                      <a:lnTo>
                        <a:pt x="3064" y="3886"/>
                      </a:lnTo>
                      <a:lnTo>
                        <a:pt x="3412" y="4002"/>
                      </a:lnTo>
                      <a:lnTo>
                        <a:pt x="3235" y="4238"/>
                      </a:lnTo>
                      <a:lnTo>
                        <a:pt x="3523" y="4157"/>
                      </a:lnTo>
                      <a:lnTo>
                        <a:pt x="3723" y="4234"/>
                      </a:lnTo>
                      <a:cubicBezTo>
                        <a:pt x="3698" y="4253"/>
                        <a:pt x="3674" y="4273"/>
                        <a:pt x="3649" y="4292"/>
                      </a:cubicBezTo>
                      <a:lnTo>
                        <a:pt x="4049" y="4408"/>
                      </a:lnTo>
                      <a:lnTo>
                        <a:pt x="4234" y="4381"/>
                      </a:lnTo>
                      <a:cubicBezTo>
                        <a:pt x="4246" y="4368"/>
                        <a:pt x="4259" y="4356"/>
                        <a:pt x="4271" y="4343"/>
                      </a:cubicBezTo>
                      <a:lnTo>
                        <a:pt x="4078" y="4343"/>
                      </a:lnTo>
                      <a:cubicBezTo>
                        <a:pt x="4108" y="4311"/>
                        <a:pt x="4137" y="4278"/>
                        <a:pt x="4167" y="4246"/>
                      </a:cubicBezTo>
                      <a:lnTo>
                        <a:pt x="4508" y="4308"/>
                      </a:lnTo>
                      <a:cubicBezTo>
                        <a:pt x="4481" y="4247"/>
                        <a:pt x="4453" y="4187"/>
                        <a:pt x="4426" y="4126"/>
                      </a:cubicBezTo>
                      <a:lnTo>
                        <a:pt x="4249" y="4095"/>
                      </a:lnTo>
                      <a:lnTo>
                        <a:pt x="4078" y="4184"/>
                      </a:lnTo>
                      <a:lnTo>
                        <a:pt x="3856" y="3968"/>
                      </a:lnTo>
                      <a:lnTo>
                        <a:pt x="3612" y="3925"/>
                      </a:lnTo>
                      <a:lnTo>
                        <a:pt x="3501" y="3766"/>
                      </a:lnTo>
                      <a:lnTo>
                        <a:pt x="3346" y="3786"/>
                      </a:lnTo>
                      <a:cubicBezTo>
                        <a:pt x="3351" y="3697"/>
                        <a:pt x="3355" y="3608"/>
                        <a:pt x="3360" y="3519"/>
                      </a:cubicBezTo>
                      <a:cubicBezTo>
                        <a:pt x="3400" y="3491"/>
                        <a:pt x="3439" y="3462"/>
                        <a:pt x="3479" y="3434"/>
                      </a:cubicBezTo>
                      <a:cubicBezTo>
                        <a:pt x="3472" y="3391"/>
                        <a:pt x="3464" y="3349"/>
                        <a:pt x="3457" y="3306"/>
                      </a:cubicBezTo>
                      <a:lnTo>
                        <a:pt x="3612" y="3198"/>
                      </a:lnTo>
                      <a:lnTo>
                        <a:pt x="3834" y="3194"/>
                      </a:lnTo>
                      <a:lnTo>
                        <a:pt x="4027" y="3136"/>
                      </a:lnTo>
                      <a:lnTo>
                        <a:pt x="4152" y="3016"/>
                      </a:lnTo>
                      <a:lnTo>
                        <a:pt x="4352" y="2939"/>
                      </a:lnTo>
                      <a:cubicBezTo>
                        <a:pt x="4364" y="2945"/>
                        <a:pt x="4377" y="2952"/>
                        <a:pt x="4389" y="2958"/>
                      </a:cubicBezTo>
                      <a:cubicBezTo>
                        <a:pt x="4350" y="2979"/>
                        <a:pt x="4310" y="2999"/>
                        <a:pt x="4271" y="3020"/>
                      </a:cubicBezTo>
                      <a:lnTo>
                        <a:pt x="4167" y="3125"/>
                      </a:lnTo>
                      <a:lnTo>
                        <a:pt x="4486" y="3140"/>
                      </a:lnTo>
                      <a:lnTo>
                        <a:pt x="4138" y="3198"/>
                      </a:lnTo>
                      <a:lnTo>
                        <a:pt x="3908" y="3291"/>
                      </a:lnTo>
                      <a:cubicBezTo>
                        <a:pt x="3928" y="3379"/>
                        <a:pt x="3947" y="3466"/>
                        <a:pt x="3967" y="3554"/>
                      </a:cubicBezTo>
                      <a:lnTo>
                        <a:pt x="4167" y="3662"/>
                      </a:lnTo>
                      <a:lnTo>
                        <a:pt x="4685" y="3859"/>
                      </a:lnTo>
                      <a:lnTo>
                        <a:pt x="4685" y="3944"/>
                      </a:lnTo>
                      <a:lnTo>
                        <a:pt x="4930" y="4091"/>
                      </a:lnTo>
                      <a:lnTo>
                        <a:pt x="4989" y="4029"/>
                      </a:lnTo>
                      <a:lnTo>
                        <a:pt x="5189" y="4053"/>
                      </a:lnTo>
                      <a:lnTo>
                        <a:pt x="5352" y="4381"/>
                      </a:lnTo>
                      <a:lnTo>
                        <a:pt x="5603" y="4335"/>
                      </a:lnTo>
                      <a:lnTo>
                        <a:pt x="5707" y="4374"/>
                      </a:lnTo>
                      <a:cubicBezTo>
                        <a:pt x="5685" y="4397"/>
                        <a:pt x="5662" y="4420"/>
                        <a:pt x="5640" y="4443"/>
                      </a:cubicBezTo>
                      <a:cubicBezTo>
                        <a:pt x="5643" y="4462"/>
                        <a:pt x="5645" y="4482"/>
                        <a:pt x="5648" y="4501"/>
                      </a:cubicBezTo>
                      <a:lnTo>
                        <a:pt x="5729" y="4609"/>
                      </a:lnTo>
                      <a:lnTo>
                        <a:pt x="5574" y="4571"/>
                      </a:lnTo>
                      <a:lnTo>
                        <a:pt x="5514" y="4625"/>
                      </a:lnTo>
                      <a:lnTo>
                        <a:pt x="5603" y="4648"/>
                      </a:lnTo>
                      <a:lnTo>
                        <a:pt x="5551" y="4679"/>
                      </a:lnTo>
                      <a:cubicBezTo>
                        <a:pt x="5526" y="4678"/>
                        <a:pt x="5502" y="4676"/>
                        <a:pt x="5477" y="4675"/>
                      </a:cubicBezTo>
                      <a:cubicBezTo>
                        <a:pt x="5457" y="4697"/>
                        <a:pt x="5438" y="4719"/>
                        <a:pt x="5418" y="4741"/>
                      </a:cubicBezTo>
                      <a:lnTo>
                        <a:pt x="5566" y="4849"/>
                      </a:lnTo>
                      <a:lnTo>
                        <a:pt x="5448" y="4930"/>
                      </a:lnTo>
                      <a:lnTo>
                        <a:pt x="5522" y="4992"/>
                      </a:lnTo>
                      <a:cubicBezTo>
                        <a:pt x="5505" y="5031"/>
                        <a:pt x="5487" y="5069"/>
                        <a:pt x="5470" y="5108"/>
                      </a:cubicBezTo>
                      <a:lnTo>
                        <a:pt x="5485" y="5267"/>
                      </a:lnTo>
                      <a:lnTo>
                        <a:pt x="5648" y="5309"/>
                      </a:lnTo>
                      <a:lnTo>
                        <a:pt x="5759" y="5437"/>
                      </a:lnTo>
                      <a:cubicBezTo>
                        <a:pt x="5754" y="5485"/>
                        <a:pt x="5749" y="5532"/>
                        <a:pt x="5744" y="5580"/>
                      </a:cubicBezTo>
                      <a:cubicBezTo>
                        <a:pt x="5801" y="5700"/>
                        <a:pt x="5857" y="5820"/>
                        <a:pt x="5914" y="5940"/>
                      </a:cubicBezTo>
                      <a:lnTo>
                        <a:pt x="6025" y="6048"/>
                      </a:lnTo>
                      <a:cubicBezTo>
                        <a:pt x="5998" y="6089"/>
                        <a:pt x="5971" y="6131"/>
                        <a:pt x="5944" y="6172"/>
                      </a:cubicBezTo>
                      <a:lnTo>
                        <a:pt x="6232" y="6775"/>
                      </a:lnTo>
                      <a:lnTo>
                        <a:pt x="6380" y="6794"/>
                      </a:lnTo>
                      <a:lnTo>
                        <a:pt x="6543" y="7173"/>
                      </a:lnTo>
                      <a:lnTo>
                        <a:pt x="6677" y="7204"/>
                      </a:lnTo>
                      <a:lnTo>
                        <a:pt x="6595" y="7235"/>
                      </a:lnTo>
                      <a:cubicBezTo>
                        <a:pt x="6622" y="7423"/>
                        <a:pt x="6650" y="7612"/>
                        <a:pt x="6677" y="7800"/>
                      </a:cubicBezTo>
                      <a:lnTo>
                        <a:pt x="6802" y="7765"/>
                      </a:lnTo>
                      <a:lnTo>
                        <a:pt x="6891" y="7827"/>
                      </a:lnTo>
                      <a:lnTo>
                        <a:pt x="6736" y="7831"/>
                      </a:lnTo>
                      <a:lnTo>
                        <a:pt x="6603" y="7958"/>
                      </a:lnTo>
                      <a:lnTo>
                        <a:pt x="6425" y="8001"/>
                      </a:lnTo>
                      <a:cubicBezTo>
                        <a:pt x="6442" y="8045"/>
                        <a:pt x="6460" y="8088"/>
                        <a:pt x="6477" y="8132"/>
                      </a:cubicBezTo>
                      <a:lnTo>
                        <a:pt x="6580" y="8190"/>
                      </a:lnTo>
                      <a:cubicBezTo>
                        <a:pt x="6546" y="8234"/>
                        <a:pt x="6511" y="8278"/>
                        <a:pt x="6477" y="8322"/>
                      </a:cubicBezTo>
                      <a:lnTo>
                        <a:pt x="6129" y="8349"/>
                      </a:lnTo>
                      <a:lnTo>
                        <a:pt x="6195" y="8457"/>
                      </a:lnTo>
                      <a:lnTo>
                        <a:pt x="6277" y="8500"/>
                      </a:lnTo>
                      <a:lnTo>
                        <a:pt x="6536" y="8500"/>
                      </a:lnTo>
                      <a:lnTo>
                        <a:pt x="6839" y="8627"/>
                      </a:lnTo>
                      <a:lnTo>
                        <a:pt x="7047" y="8913"/>
                      </a:lnTo>
                      <a:lnTo>
                        <a:pt x="6913" y="8910"/>
                      </a:lnTo>
                      <a:lnTo>
                        <a:pt x="7054" y="9033"/>
                      </a:lnTo>
                      <a:cubicBezTo>
                        <a:pt x="7034" y="9076"/>
                        <a:pt x="7015" y="9118"/>
                        <a:pt x="6995" y="9161"/>
                      </a:cubicBezTo>
                      <a:lnTo>
                        <a:pt x="7113" y="9246"/>
                      </a:lnTo>
                      <a:cubicBezTo>
                        <a:pt x="7108" y="9265"/>
                        <a:pt x="7103" y="9285"/>
                        <a:pt x="7098" y="9304"/>
                      </a:cubicBezTo>
                      <a:lnTo>
                        <a:pt x="6980" y="9207"/>
                      </a:lnTo>
                      <a:lnTo>
                        <a:pt x="7128" y="9408"/>
                      </a:lnTo>
                      <a:lnTo>
                        <a:pt x="7957" y="10000"/>
                      </a:lnTo>
                    </a:path>
                  </a:pathLst>
                </a:custGeom>
                <a:gradFill flip="none" rotWithShape="1">
                  <a:gsLst>
                    <a:gs pos="28000">
                      <a:srgbClr val="FF5050"/>
                    </a:gs>
                    <a:gs pos="66000">
                      <a:srgbClr val="FFFF99"/>
                    </a:gs>
                  </a:gsLst>
                  <a:lin ang="135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3" name="Freeform 9"/>
                <p:cNvSpPr>
                  <a:spLocks/>
                </p:cNvSpPr>
                <p:nvPr/>
              </p:nvSpPr>
              <p:spPr bwMode="auto">
                <a:xfrm>
                  <a:off x="8322182" y="2791805"/>
                  <a:ext cx="505139" cy="822055"/>
                </a:xfrm>
                <a:custGeom>
                  <a:avLst/>
                  <a:gdLst>
                    <a:gd name="T0" fmla="*/ 2147483646 w 10000"/>
                    <a:gd name="T1" fmla="*/ 2147483646 h 10000"/>
                    <a:gd name="T2" fmla="*/ 2147483646 w 10000"/>
                    <a:gd name="T3" fmla="*/ 2147483646 h 10000"/>
                    <a:gd name="T4" fmla="*/ 2147483646 w 10000"/>
                    <a:gd name="T5" fmla="*/ 2147483646 h 10000"/>
                    <a:gd name="T6" fmla="*/ 2147483646 w 10000"/>
                    <a:gd name="T7" fmla="*/ 2147483646 h 10000"/>
                    <a:gd name="T8" fmla="*/ 2147483646 w 10000"/>
                    <a:gd name="T9" fmla="*/ 2147483646 h 10000"/>
                    <a:gd name="T10" fmla="*/ 2147483646 w 10000"/>
                    <a:gd name="T11" fmla="*/ 2147483646 h 10000"/>
                    <a:gd name="T12" fmla="*/ 2147483646 w 10000"/>
                    <a:gd name="T13" fmla="*/ 2147483646 h 10000"/>
                    <a:gd name="T14" fmla="*/ 2147483646 w 10000"/>
                    <a:gd name="T15" fmla="*/ 2147483646 h 10000"/>
                    <a:gd name="T16" fmla="*/ 2147483646 w 10000"/>
                    <a:gd name="T17" fmla="*/ 2147483646 h 10000"/>
                    <a:gd name="T18" fmla="*/ 2147483646 w 10000"/>
                    <a:gd name="T19" fmla="*/ 2147483646 h 10000"/>
                    <a:gd name="T20" fmla="*/ 2147483646 w 10000"/>
                    <a:gd name="T21" fmla="*/ 2147483646 h 10000"/>
                    <a:gd name="T22" fmla="*/ 2147483646 w 10000"/>
                    <a:gd name="T23" fmla="*/ 2147483646 h 10000"/>
                    <a:gd name="T24" fmla="*/ 2147483646 w 10000"/>
                    <a:gd name="T25" fmla="*/ 2147483646 h 10000"/>
                    <a:gd name="T26" fmla="*/ 2147483646 w 10000"/>
                    <a:gd name="T27" fmla="*/ 2147483646 h 10000"/>
                    <a:gd name="T28" fmla="*/ 2147483646 w 10000"/>
                    <a:gd name="T29" fmla="*/ 2147483646 h 10000"/>
                    <a:gd name="T30" fmla="*/ 2147483646 w 10000"/>
                    <a:gd name="T31" fmla="*/ 2147483646 h 10000"/>
                    <a:gd name="T32" fmla="*/ 2147483646 w 10000"/>
                    <a:gd name="T33" fmla="*/ 2147483646 h 10000"/>
                    <a:gd name="T34" fmla="*/ 2147483646 w 10000"/>
                    <a:gd name="T35" fmla="*/ 2147483646 h 10000"/>
                    <a:gd name="T36" fmla="*/ 2147483646 w 10000"/>
                    <a:gd name="T37" fmla="*/ 2147483646 h 10000"/>
                    <a:gd name="T38" fmla="*/ 2147483646 w 10000"/>
                    <a:gd name="T39" fmla="*/ 2147483646 h 10000"/>
                    <a:gd name="T40" fmla="*/ 2147483646 w 10000"/>
                    <a:gd name="T41" fmla="*/ 2147483646 h 10000"/>
                    <a:gd name="T42" fmla="*/ 2147483646 w 10000"/>
                    <a:gd name="T43" fmla="*/ 2147483646 h 10000"/>
                    <a:gd name="T44" fmla="*/ 2147483646 w 10000"/>
                    <a:gd name="T45" fmla="*/ 2147483646 h 10000"/>
                    <a:gd name="T46" fmla="*/ 2147483646 w 10000"/>
                    <a:gd name="T47" fmla="*/ 2147483646 h 10000"/>
                    <a:gd name="T48" fmla="*/ 2147483646 w 10000"/>
                    <a:gd name="T49" fmla="*/ 2147483646 h 10000"/>
                    <a:gd name="T50" fmla="*/ 2147483646 w 10000"/>
                    <a:gd name="T51" fmla="*/ 2147483646 h 10000"/>
                    <a:gd name="T52" fmla="*/ 2147483646 w 10000"/>
                    <a:gd name="T53" fmla="*/ 2147483646 h 10000"/>
                    <a:gd name="T54" fmla="*/ 2147483646 w 10000"/>
                    <a:gd name="T55" fmla="*/ 2147483646 h 10000"/>
                    <a:gd name="T56" fmla="*/ 2147483646 w 10000"/>
                    <a:gd name="T57" fmla="*/ 2147483646 h 10000"/>
                    <a:gd name="T58" fmla="*/ 2147483646 w 10000"/>
                    <a:gd name="T59" fmla="*/ 2147483646 h 10000"/>
                    <a:gd name="T60" fmla="*/ 2147483646 w 10000"/>
                    <a:gd name="T61" fmla="*/ 2147483646 h 10000"/>
                    <a:gd name="T62" fmla="*/ 2147483646 w 10000"/>
                    <a:gd name="T63" fmla="*/ 2147483646 h 10000"/>
                    <a:gd name="T64" fmla="*/ 2147483646 w 10000"/>
                    <a:gd name="T65" fmla="*/ 2147483646 h 10000"/>
                    <a:gd name="T66" fmla="*/ 0 w 10000"/>
                    <a:gd name="T67" fmla="*/ 2147483646 h 100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10000">
                      <a:moveTo>
                        <a:pt x="2943" y="0"/>
                      </a:moveTo>
                      <a:lnTo>
                        <a:pt x="3540" y="170"/>
                      </a:lnTo>
                      <a:lnTo>
                        <a:pt x="4265" y="484"/>
                      </a:lnTo>
                      <a:lnTo>
                        <a:pt x="4532" y="157"/>
                      </a:lnTo>
                      <a:lnTo>
                        <a:pt x="5032" y="444"/>
                      </a:lnTo>
                      <a:lnTo>
                        <a:pt x="5480" y="523"/>
                      </a:lnTo>
                      <a:lnTo>
                        <a:pt x="5714" y="706"/>
                      </a:lnTo>
                      <a:cubicBezTo>
                        <a:pt x="5725" y="793"/>
                        <a:pt x="5735" y="880"/>
                        <a:pt x="5746" y="967"/>
                      </a:cubicBezTo>
                      <a:lnTo>
                        <a:pt x="5011" y="1052"/>
                      </a:lnTo>
                      <a:cubicBezTo>
                        <a:pt x="4975" y="863"/>
                        <a:pt x="4940" y="673"/>
                        <a:pt x="4904" y="484"/>
                      </a:cubicBezTo>
                      <a:cubicBezTo>
                        <a:pt x="4879" y="482"/>
                        <a:pt x="4855" y="479"/>
                        <a:pt x="4830" y="477"/>
                      </a:cubicBezTo>
                      <a:cubicBezTo>
                        <a:pt x="4823" y="540"/>
                        <a:pt x="4816" y="604"/>
                        <a:pt x="4808" y="667"/>
                      </a:cubicBezTo>
                      <a:lnTo>
                        <a:pt x="4605" y="706"/>
                      </a:lnTo>
                      <a:cubicBezTo>
                        <a:pt x="4609" y="830"/>
                        <a:pt x="4612" y="954"/>
                        <a:pt x="4616" y="1078"/>
                      </a:cubicBezTo>
                      <a:lnTo>
                        <a:pt x="4968" y="1065"/>
                      </a:lnTo>
                      <a:cubicBezTo>
                        <a:pt x="4950" y="1222"/>
                        <a:pt x="4933" y="1379"/>
                        <a:pt x="4915" y="1536"/>
                      </a:cubicBezTo>
                      <a:lnTo>
                        <a:pt x="5725" y="2229"/>
                      </a:lnTo>
                      <a:lnTo>
                        <a:pt x="6503" y="2516"/>
                      </a:lnTo>
                      <a:lnTo>
                        <a:pt x="7281" y="2523"/>
                      </a:lnTo>
                      <a:lnTo>
                        <a:pt x="7772" y="3085"/>
                      </a:lnTo>
                      <a:lnTo>
                        <a:pt x="7389" y="3431"/>
                      </a:lnTo>
                      <a:lnTo>
                        <a:pt x="6962" y="3458"/>
                      </a:lnTo>
                      <a:lnTo>
                        <a:pt x="6834" y="3608"/>
                      </a:lnTo>
                      <a:cubicBezTo>
                        <a:pt x="6852" y="3917"/>
                        <a:pt x="6869" y="4227"/>
                        <a:pt x="6887" y="4536"/>
                      </a:cubicBezTo>
                      <a:lnTo>
                        <a:pt x="7591" y="5150"/>
                      </a:lnTo>
                      <a:lnTo>
                        <a:pt x="7879" y="5216"/>
                      </a:lnTo>
                      <a:cubicBezTo>
                        <a:pt x="7886" y="5212"/>
                        <a:pt x="7893" y="5207"/>
                        <a:pt x="7900" y="5203"/>
                      </a:cubicBezTo>
                      <a:lnTo>
                        <a:pt x="7750" y="5124"/>
                      </a:lnTo>
                      <a:lnTo>
                        <a:pt x="7975" y="5170"/>
                      </a:lnTo>
                      <a:lnTo>
                        <a:pt x="8167" y="5268"/>
                      </a:lnTo>
                      <a:lnTo>
                        <a:pt x="7964" y="5346"/>
                      </a:lnTo>
                      <a:lnTo>
                        <a:pt x="8123" y="5333"/>
                      </a:lnTo>
                      <a:lnTo>
                        <a:pt x="8486" y="5418"/>
                      </a:lnTo>
                      <a:cubicBezTo>
                        <a:pt x="8529" y="5459"/>
                        <a:pt x="8571" y="5501"/>
                        <a:pt x="8614" y="5542"/>
                      </a:cubicBezTo>
                      <a:cubicBezTo>
                        <a:pt x="8650" y="5538"/>
                        <a:pt x="8685" y="5533"/>
                        <a:pt x="8721" y="5529"/>
                      </a:cubicBezTo>
                      <a:cubicBezTo>
                        <a:pt x="8692" y="5512"/>
                        <a:pt x="8664" y="5494"/>
                        <a:pt x="8636" y="5477"/>
                      </a:cubicBezTo>
                      <a:lnTo>
                        <a:pt x="8636" y="5418"/>
                      </a:lnTo>
                      <a:lnTo>
                        <a:pt x="8966" y="5529"/>
                      </a:lnTo>
                      <a:lnTo>
                        <a:pt x="8582" y="5627"/>
                      </a:lnTo>
                      <a:lnTo>
                        <a:pt x="8390" y="5621"/>
                      </a:lnTo>
                      <a:lnTo>
                        <a:pt x="8241" y="5804"/>
                      </a:lnTo>
                      <a:cubicBezTo>
                        <a:pt x="8252" y="5839"/>
                        <a:pt x="8262" y="5873"/>
                        <a:pt x="8273" y="5908"/>
                      </a:cubicBezTo>
                      <a:lnTo>
                        <a:pt x="8123" y="6268"/>
                      </a:lnTo>
                      <a:cubicBezTo>
                        <a:pt x="8145" y="6390"/>
                        <a:pt x="8167" y="6512"/>
                        <a:pt x="8188" y="6634"/>
                      </a:cubicBezTo>
                      <a:lnTo>
                        <a:pt x="7996" y="6608"/>
                      </a:lnTo>
                      <a:lnTo>
                        <a:pt x="7772" y="6608"/>
                      </a:lnTo>
                      <a:cubicBezTo>
                        <a:pt x="7747" y="6654"/>
                        <a:pt x="7722" y="6699"/>
                        <a:pt x="7698" y="6745"/>
                      </a:cubicBezTo>
                      <a:lnTo>
                        <a:pt x="7942" y="6837"/>
                      </a:lnTo>
                      <a:cubicBezTo>
                        <a:pt x="7954" y="6819"/>
                        <a:pt x="7964" y="6802"/>
                        <a:pt x="7975" y="6784"/>
                      </a:cubicBezTo>
                      <a:cubicBezTo>
                        <a:pt x="7949" y="6780"/>
                        <a:pt x="7925" y="6775"/>
                        <a:pt x="7900" y="6771"/>
                      </a:cubicBezTo>
                      <a:lnTo>
                        <a:pt x="8134" y="6725"/>
                      </a:lnTo>
                      <a:lnTo>
                        <a:pt x="8263" y="6954"/>
                      </a:lnTo>
                      <a:lnTo>
                        <a:pt x="8444" y="6967"/>
                      </a:lnTo>
                      <a:cubicBezTo>
                        <a:pt x="8455" y="7032"/>
                        <a:pt x="8465" y="7098"/>
                        <a:pt x="8476" y="7163"/>
                      </a:cubicBezTo>
                      <a:lnTo>
                        <a:pt x="9168" y="7314"/>
                      </a:lnTo>
                      <a:lnTo>
                        <a:pt x="9531" y="7850"/>
                      </a:lnTo>
                      <a:cubicBezTo>
                        <a:pt x="9687" y="8567"/>
                        <a:pt x="9844" y="9283"/>
                        <a:pt x="10000" y="10000"/>
                      </a:cubicBezTo>
                      <a:lnTo>
                        <a:pt x="8955" y="9706"/>
                      </a:lnTo>
                      <a:lnTo>
                        <a:pt x="7836" y="9118"/>
                      </a:lnTo>
                      <a:lnTo>
                        <a:pt x="6599" y="8739"/>
                      </a:lnTo>
                      <a:lnTo>
                        <a:pt x="6599" y="8686"/>
                      </a:lnTo>
                      <a:lnTo>
                        <a:pt x="6780" y="8712"/>
                      </a:lnTo>
                      <a:lnTo>
                        <a:pt x="6780" y="8595"/>
                      </a:lnTo>
                      <a:lnTo>
                        <a:pt x="6482" y="8608"/>
                      </a:lnTo>
                      <a:cubicBezTo>
                        <a:pt x="6486" y="8636"/>
                        <a:pt x="6489" y="8665"/>
                        <a:pt x="6493" y="8693"/>
                      </a:cubicBezTo>
                      <a:lnTo>
                        <a:pt x="6067" y="8575"/>
                      </a:lnTo>
                      <a:lnTo>
                        <a:pt x="757" y="6458"/>
                      </a:lnTo>
                      <a:lnTo>
                        <a:pt x="0" y="5902"/>
                      </a:lnTo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4" name="Freeform 12"/>
                <p:cNvSpPr>
                  <a:spLocks/>
                </p:cNvSpPr>
                <p:nvPr/>
              </p:nvSpPr>
              <p:spPr bwMode="auto">
                <a:xfrm>
                  <a:off x="7231734" y="2160188"/>
                  <a:ext cx="850979" cy="1210864"/>
                </a:xfrm>
                <a:custGeom>
                  <a:avLst/>
                  <a:gdLst>
                    <a:gd name="T0" fmla="*/ 2147483646 w 1606"/>
                    <a:gd name="T1" fmla="*/ 2147483646 h 2254"/>
                    <a:gd name="T2" fmla="*/ 2147483646 w 1606"/>
                    <a:gd name="T3" fmla="*/ 2147483646 h 2254"/>
                    <a:gd name="T4" fmla="*/ 2147483646 w 1606"/>
                    <a:gd name="T5" fmla="*/ 2147483646 h 2254"/>
                    <a:gd name="T6" fmla="*/ 2147483646 w 1606"/>
                    <a:gd name="T7" fmla="*/ 2147483646 h 2254"/>
                    <a:gd name="T8" fmla="*/ 2147483646 w 1606"/>
                    <a:gd name="T9" fmla="*/ 2147483646 h 2254"/>
                    <a:gd name="T10" fmla="*/ 2147483646 w 1606"/>
                    <a:gd name="T11" fmla="*/ 2147483646 h 2254"/>
                    <a:gd name="T12" fmla="*/ 2147483646 w 1606"/>
                    <a:gd name="T13" fmla="*/ 2147483646 h 2254"/>
                    <a:gd name="T14" fmla="*/ 2147483646 w 1606"/>
                    <a:gd name="T15" fmla="*/ 2147483646 h 2254"/>
                    <a:gd name="T16" fmla="*/ 2147483646 w 1606"/>
                    <a:gd name="T17" fmla="*/ 2147483646 h 2254"/>
                    <a:gd name="T18" fmla="*/ 2147483646 w 1606"/>
                    <a:gd name="T19" fmla="*/ 2147483646 h 2254"/>
                    <a:gd name="T20" fmla="*/ 2147483646 w 1606"/>
                    <a:gd name="T21" fmla="*/ 2147483646 h 2254"/>
                    <a:gd name="T22" fmla="*/ 2147483646 w 1606"/>
                    <a:gd name="T23" fmla="*/ 2147483646 h 2254"/>
                    <a:gd name="T24" fmla="*/ 2147483646 w 1606"/>
                    <a:gd name="T25" fmla="*/ 2147483646 h 2254"/>
                    <a:gd name="T26" fmla="*/ 2147483646 w 1606"/>
                    <a:gd name="T27" fmla="*/ 2147483646 h 2254"/>
                    <a:gd name="T28" fmla="*/ 2147483646 w 1606"/>
                    <a:gd name="T29" fmla="*/ 2147483646 h 2254"/>
                    <a:gd name="T30" fmla="*/ 2147483646 w 1606"/>
                    <a:gd name="T31" fmla="*/ 2147483646 h 2254"/>
                    <a:gd name="T32" fmla="*/ 2147483646 w 1606"/>
                    <a:gd name="T33" fmla="*/ 2147483646 h 2254"/>
                    <a:gd name="T34" fmla="*/ 2147483646 w 1606"/>
                    <a:gd name="T35" fmla="*/ 2147483646 h 2254"/>
                    <a:gd name="T36" fmla="*/ 2147483646 w 1606"/>
                    <a:gd name="T37" fmla="*/ 2147483646 h 2254"/>
                    <a:gd name="T38" fmla="*/ 2147483646 w 1606"/>
                    <a:gd name="T39" fmla="*/ 2147483646 h 2254"/>
                    <a:gd name="T40" fmla="*/ 2147483646 w 1606"/>
                    <a:gd name="T41" fmla="*/ 2147483646 h 2254"/>
                    <a:gd name="T42" fmla="*/ 2147483646 w 1606"/>
                    <a:gd name="T43" fmla="*/ 2147483646 h 2254"/>
                    <a:gd name="T44" fmla="*/ 2147483646 w 1606"/>
                    <a:gd name="T45" fmla="*/ 2147483646 h 2254"/>
                    <a:gd name="T46" fmla="*/ 2147483646 w 1606"/>
                    <a:gd name="T47" fmla="*/ 2147483646 h 2254"/>
                    <a:gd name="T48" fmla="*/ 2147483646 w 1606"/>
                    <a:gd name="T49" fmla="*/ 2147483646 h 2254"/>
                    <a:gd name="T50" fmla="*/ 2147483646 w 1606"/>
                    <a:gd name="T51" fmla="*/ 2147483646 h 2254"/>
                    <a:gd name="T52" fmla="*/ 2147483646 w 1606"/>
                    <a:gd name="T53" fmla="*/ 2147483646 h 2254"/>
                    <a:gd name="T54" fmla="*/ 2147483646 w 1606"/>
                    <a:gd name="T55" fmla="*/ 2147483646 h 2254"/>
                    <a:gd name="T56" fmla="*/ 2147483646 w 1606"/>
                    <a:gd name="T57" fmla="*/ 2147483646 h 2254"/>
                    <a:gd name="T58" fmla="*/ 2147483646 w 1606"/>
                    <a:gd name="T59" fmla="*/ 2147483646 h 2254"/>
                    <a:gd name="T60" fmla="*/ 2147483646 w 1606"/>
                    <a:gd name="T61" fmla="*/ 2147483646 h 2254"/>
                    <a:gd name="T62" fmla="*/ 2147483646 w 1606"/>
                    <a:gd name="T63" fmla="*/ 2147483646 h 2254"/>
                    <a:gd name="T64" fmla="*/ 2147483646 w 1606"/>
                    <a:gd name="T65" fmla="*/ 2147483646 h 2254"/>
                    <a:gd name="T66" fmla="*/ 2147483646 w 1606"/>
                    <a:gd name="T67" fmla="*/ 2147483646 h 2254"/>
                    <a:gd name="T68" fmla="*/ 2147483646 w 1606"/>
                    <a:gd name="T69" fmla="*/ 2147483646 h 2254"/>
                    <a:gd name="T70" fmla="*/ 2147483646 w 1606"/>
                    <a:gd name="T71" fmla="*/ 2147483646 h 2254"/>
                    <a:gd name="T72" fmla="*/ 2147483646 w 1606"/>
                    <a:gd name="T73" fmla="*/ 2147483646 h 2254"/>
                    <a:gd name="T74" fmla="*/ 2147483646 w 1606"/>
                    <a:gd name="T75" fmla="*/ 2147483646 h 2254"/>
                    <a:gd name="T76" fmla="*/ 2147483646 w 1606"/>
                    <a:gd name="T77" fmla="*/ 2147483646 h 2254"/>
                    <a:gd name="T78" fmla="*/ 2147483646 w 1606"/>
                    <a:gd name="T79" fmla="*/ 2147483646 h 2254"/>
                    <a:gd name="T80" fmla="*/ 2147483646 w 1606"/>
                    <a:gd name="T81" fmla="*/ 2147483646 h 2254"/>
                    <a:gd name="T82" fmla="*/ 2147483646 w 1606"/>
                    <a:gd name="T83" fmla="*/ 2147483646 h 2254"/>
                    <a:gd name="T84" fmla="*/ 0 w 1606"/>
                    <a:gd name="T85" fmla="*/ 2147483646 h 2254"/>
                    <a:gd name="T86" fmla="*/ 2147483646 w 1606"/>
                    <a:gd name="T87" fmla="*/ 2147483646 h 2254"/>
                    <a:gd name="T88" fmla="*/ 2147483646 w 1606"/>
                    <a:gd name="T89" fmla="*/ 2147483646 h 2254"/>
                    <a:gd name="T90" fmla="*/ 2147483646 w 1606"/>
                    <a:gd name="T91" fmla="*/ 2147483646 h 2254"/>
                    <a:gd name="T92" fmla="*/ 2147483646 w 1606"/>
                    <a:gd name="T93" fmla="*/ 2147483646 h 2254"/>
                    <a:gd name="T94" fmla="*/ 2147483646 w 1606"/>
                    <a:gd name="T95" fmla="*/ 2147483646 h 2254"/>
                    <a:gd name="T96" fmla="*/ 2147483646 w 1606"/>
                    <a:gd name="T97" fmla="*/ 2147483646 h 2254"/>
                    <a:gd name="T98" fmla="*/ 2147483646 w 1606"/>
                    <a:gd name="T99" fmla="*/ 2147483646 h 2254"/>
                    <a:gd name="T100" fmla="*/ 2147483646 w 1606"/>
                    <a:gd name="T101" fmla="*/ 2147483646 h 2254"/>
                    <a:gd name="T102" fmla="*/ 2147483646 w 1606"/>
                    <a:gd name="T103" fmla="*/ 2147483646 h 2254"/>
                    <a:gd name="T104" fmla="*/ 2147483646 w 1606"/>
                    <a:gd name="T105" fmla="*/ 2147483646 h 2254"/>
                    <a:gd name="T106" fmla="*/ 2147483646 w 1606"/>
                    <a:gd name="T107" fmla="*/ 2147483646 h 2254"/>
                    <a:gd name="T108" fmla="*/ 2147483646 w 1606"/>
                    <a:gd name="T109" fmla="*/ 2147483646 h 2254"/>
                    <a:gd name="T110" fmla="*/ 2147483646 w 1606"/>
                    <a:gd name="T111" fmla="*/ 2147483646 h 22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06"/>
                    <a:gd name="T169" fmla="*/ 0 h 2254"/>
                    <a:gd name="T170" fmla="*/ 1606 w 1606"/>
                    <a:gd name="T171" fmla="*/ 2254 h 22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06" h="2254">
                      <a:moveTo>
                        <a:pt x="467" y="315"/>
                      </a:moveTo>
                      <a:lnTo>
                        <a:pt x="503" y="305"/>
                      </a:lnTo>
                      <a:lnTo>
                        <a:pt x="523" y="280"/>
                      </a:lnTo>
                      <a:lnTo>
                        <a:pt x="503" y="239"/>
                      </a:lnTo>
                      <a:lnTo>
                        <a:pt x="491" y="230"/>
                      </a:lnTo>
                      <a:lnTo>
                        <a:pt x="602" y="202"/>
                      </a:lnTo>
                      <a:lnTo>
                        <a:pt x="656" y="201"/>
                      </a:lnTo>
                      <a:lnTo>
                        <a:pt x="773" y="160"/>
                      </a:lnTo>
                      <a:lnTo>
                        <a:pt x="814" y="115"/>
                      </a:lnTo>
                      <a:lnTo>
                        <a:pt x="823" y="88"/>
                      </a:lnTo>
                      <a:lnTo>
                        <a:pt x="847" y="82"/>
                      </a:lnTo>
                      <a:lnTo>
                        <a:pt x="886" y="37"/>
                      </a:lnTo>
                      <a:lnTo>
                        <a:pt x="909" y="44"/>
                      </a:lnTo>
                      <a:lnTo>
                        <a:pt x="1020" y="0"/>
                      </a:lnTo>
                      <a:lnTo>
                        <a:pt x="1118" y="42"/>
                      </a:lnTo>
                      <a:lnTo>
                        <a:pt x="1037" y="71"/>
                      </a:lnTo>
                      <a:lnTo>
                        <a:pt x="1038" y="86"/>
                      </a:lnTo>
                      <a:lnTo>
                        <a:pt x="1018" y="111"/>
                      </a:lnTo>
                      <a:lnTo>
                        <a:pt x="997" y="118"/>
                      </a:lnTo>
                      <a:lnTo>
                        <a:pt x="1009" y="167"/>
                      </a:lnTo>
                      <a:lnTo>
                        <a:pt x="1034" y="167"/>
                      </a:lnTo>
                      <a:lnTo>
                        <a:pt x="1051" y="188"/>
                      </a:lnTo>
                      <a:lnTo>
                        <a:pt x="1092" y="197"/>
                      </a:lnTo>
                      <a:lnTo>
                        <a:pt x="1134" y="238"/>
                      </a:lnTo>
                      <a:lnTo>
                        <a:pt x="1110" y="250"/>
                      </a:lnTo>
                      <a:lnTo>
                        <a:pt x="1115" y="284"/>
                      </a:lnTo>
                      <a:lnTo>
                        <a:pt x="1155" y="282"/>
                      </a:lnTo>
                      <a:lnTo>
                        <a:pt x="1181" y="303"/>
                      </a:lnTo>
                      <a:lnTo>
                        <a:pt x="1172" y="328"/>
                      </a:lnTo>
                      <a:lnTo>
                        <a:pt x="1203" y="333"/>
                      </a:lnTo>
                      <a:lnTo>
                        <a:pt x="1217" y="322"/>
                      </a:lnTo>
                      <a:lnTo>
                        <a:pt x="1249" y="337"/>
                      </a:lnTo>
                      <a:lnTo>
                        <a:pt x="1250" y="378"/>
                      </a:lnTo>
                      <a:lnTo>
                        <a:pt x="1286" y="387"/>
                      </a:lnTo>
                      <a:lnTo>
                        <a:pt x="1291" y="407"/>
                      </a:lnTo>
                      <a:lnTo>
                        <a:pt x="1280" y="423"/>
                      </a:lnTo>
                      <a:lnTo>
                        <a:pt x="1292" y="438"/>
                      </a:lnTo>
                      <a:lnTo>
                        <a:pt x="1277" y="458"/>
                      </a:lnTo>
                      <a:lnTo>
                        <a:pt x="1309" y="484"/>
                      </a:lnTo>
                      <a:lnTo>
                        <a:pt x="1358" y="467"/>
                      </a:lnTo>
                      <a:lnTo>
                        <a:pt x="1375" y="477"/>
                      </a:lnTo>
                      <a:lnTo>
                        <a:pt x="1384" y="467"/>
                      </a:lnTo>
                      <a:lnTo>
                        <a:pt x="1411" y="497"/>
                      </a:lnTo>
                      <a:lnTo>
                        <a:pt x="1458" y="527"/>
                      </a:lnTo>
                      <a:lnTo>
                        <a:pt x="1434" y="588"/>
                      </a:lnTo>
                      <a:lnTo>
                        <a:pt x="1473" y="567"/>
                      </a:lnTo>
                      <a:lnTo>
                        <a:pt x="1500" y="587"/>
                      </a:lnTo>
                      <a:lnTo>
                        <a:pt x="1490" y="602"/>
                      </a:lnTo>
                      <a:lnTo>
                        <a:pt x="1544" y="632"/>
                      </a:lnTo>
                      <a:lnTo>
                        <a:pt x="1547" y="671"/>
                      </a:lnTo>
                      <a:lnTo>
                        <a:pt x="1556" y="675"/>
                      </a:lnTo>
                      <a:lnTo>
                        <a:pt x="1562" y="710"/>
                      </a:lnTo>
                      <a:lnTo>
                        <a:pt x="1550" y="713"/>
                      </a:lnTo>
                      <a:lnTo>
                        <a:pt x="1569" y="724"/>
                      </a:lnTo>
                      <a:lnTo>
                        <a:pt x="1560" y="732"/>
                      </a:lnTo>
                      <a:lnTo>
                        <a:pt x="1564" y="755"/>
                      </a:lnTo>
                      <a:lnTo>
                        <a:pt x="1574" y="761"/>
                      </a:lnTo>
                      <a:lnTo>
                        <a:pt x="1573" y="790"/>
                      </a:lnTo>
                      <a:lnTo>
                        <a:pt x="1581" y="791"/>
                      </a:lnTo>
                      <a:lnTo>
                        <a:pt x="1588" y="878"/>
                      </a:lnTo>
                      <a:lnTo>
                        <a:pt x="1606" y="900"/>
                      </a:lnTo>
                      <a:lnTo>
                        <a:pt x="1593" y="935"/>
                      </a:lnTo>
                      <a:lnTo>
                        <a:pt x="1578" y="935"/>
                      </a:lnTo>
                      <a:lnTo>
                        <a:pt x="1595" y="972"/>
                      </a:lnTo>
                      <a:lnTo>
                        <a:pt x="1574" y="968"/>
                      </a:lnTo>
                      <a:lnTo>
                        <a:pt x="1562" y="945"/>
                      </a:lnTo>
                      <a:lnTo>
                        <a:pt x="1552" y="945"/>
                      </a:lnTo>
                      <a:lnTo>
                        <a:pt x="1543" y="920"/>
                      </a:lnTo>
                      <a:lnTo>
                        <a:pt x="1550" y="916"/>
                      </a:lnTo>
                      <a:lnTo>
                        <a:pt x="1537" y="897"/>
                      </a:lnTo>
                      <a:lnTo>
                        <a:pt x="1528" y="896"/>
                      </a:lnTo>
                      <a:lnTo>
                        <a:pt x="1516" y="916"/>
                      </a:lnTo>
                      <a:lnTo>
                        <a:pt x="1515" y="959"/>
                      </a:lnTo>
                      <a:lnTo>
                        <a:pt x="1506" y="965"/>
                      </a:lnTo>
                      <a:lnTo>
                        <a:pt x="1493" y="935"/>
                      </a:lnTo>
                      <a:lnTo>
                        <a:pt x="1462" y="901"/>
                      </a:lnTo>
                      <a:lnTo>
                        <a:pt x="1455" y="903"/>
                      </a:lnTo>
                      <a:lnTo>
                        <a:pt x="1453" y="920"/>
                      </a:lnTo>
                      <a:lnTo>
                        <a:pt x="1442" y="907"/>
                      </a:lnTo>
                      <a:lnTo>
                        <a:pt x="1441" y="879"/>
                      </a:lnTo>
                      <a:lnTo>
                        <a:pt x="1451" y="874"/>
                      </a:lnTo>
                      <a:lnTo>
                        <a:pt x="1442" y="861"/>
                      </a:lnTo>
                      <a:lnTo>
                        <a:pt x="1423" y="865"/>
                      </a:lnTo>
                      <a:lnTo>
                        <a:pt x="1407" y="814"/>
                      </a:lnTo>
                      <a:lnTo>
                        <a:pt x="1397" y="814"/>
                      </a:lnTo>
                      <a:lnTo>
                        <a:pt x="1393" y="798"/>
                      </a:lnTo>
                      <a:lnTo>
                        <a:pt x="1363" y="780"/>
                      </a:lnTo>
                      <a:lnTo>
                        <a:pt x="1358" y="814"/>
                      </a:lnTo>
                      <a:lnTo>
                        <a:pt x="1371" y="841"/>
                      </a:lnTo>
                      <a:lnTo>
                        <a:pt x="1370" y="855"/>
                      </a:lnTo>
                      <a:lnTo>
                        <a:pt x="1358" y="859"/>
                      </a:lnTo>
                      <a:lnTo>
                        <a:pt x="1362" y="882"/>
                      </a:lnTo>
                      <a:lnTo>
                        <a:pt x="1356" y="883"/>
                      </a:lnTo>
                      <a:lnTo>
                        <a:pt x="1334" y="860"/>
                      </a:lnTo>
                      <a:lnTo>
                        <a:pt x="1333" y="869"/>
                      </a:lnTo>
                      <a:lnTo>
                        <a:pt x="1324" y="874"/>
                      </a:lnTo>
                      <a:lnTo>
                        <a:pt x="1303" y="863"/>
                      </a:lnTo>
                      <a:lnTo>
                        <a:pt x="1278" y="891"/>
                      </a:lnTo>
                      <a:lnTo>
                        <a:pt x="1280" y="924"/>
                      </a:lnTo>
                      <a:lnTo>
                        <a:pt x="1261" y="939"/>
                      </a:lnTo>
                      <a:lnTo>
                        <a:pt x="1266" y="947"/>
                      </a:lnTo>
                      <a:lnTo>
                        <a:pt x="1247" y="961"/>
                      </a:lnTo>
                      <a:lnTo>
                        <a:pt x="1247" y="998"/>
                      </a:lnTo>
                      <a:lnTo>
                        <a:pt x="1219" y="1012"/>
                      </a:lnTo>
                      <a:lnTo>
                        <a:pt x="1200" y="1032"/>
                      </a:lnTo>
                      <a:lnTo>
                        <a:pt x="1201" y="1050"/>
                      </a:lnTo>
                      <a:lnTo>
                        <a:pt x="1210" y="1053"/>
                      </a:lnTo>
                      <a:lnTo>
                        <a:pt x="1192" y="1090"/>
                      </a:lnTo>
                      <a:lnTo>
                        <a:pt x="1200" y="1116"/>
                      </a:lnTo>
                      <a:lnTo>
                        <a:pt x="1196" y="1141"/>
                      </a:lnTo>
                      <a:lnTo>
                        <a:pt x="1217" y="1170"/>
                      </a:lnTo>
                      <a:lnTo>
                        <a:pt x="1240" y="1187"/>
                      </a:lnTo>
                      <a:lnTo>
                        <a:pt x="1235" y="1204"/>
                      </a:lnTo>
                      <a:lnTo>
                        <a:pt x="1242" y="1294"/>
                      </a:lnTo>
                      <a:lnTo>
                        <a:pt x="1273" y="1323"/>
                      </a:lnTo>
                      <a:lnTo>
                        <a:pt x="1264" y="1326"/>
                      </a:lnTo>
                      <a:lnTo>
                        <a:pt x="1273" y="1383"/>
                      </a:lnTo>
                      <a:lnTo>
                        <a:pt x="1264" y="1402"/>
                      </a:lnTo>
                      <a:lnTo>
                        <a:pt x="1260" y="1449"/>
                      </a:lnTo>
                      <a:lnTo>
                        <a:pt x="1275" y="1527"/>
                      </a:lnTo>
                      <a:lnTo>
                        <a:pt x="1288" y="1550"/>
                      </a:lnTo>
                      <a:lnTo>
                        <a:pt x="1273" y="1535"/>
                      </a:lnTo>
                      <a:lnTo>
                        <a:pt x="1270" y="1536"/>
                      </a:lnTo>
                      <a:lnTo>
                        <a:pt x="1275" y="1546"/>
                      </a:lnTo>
                      <a:lnTo>
                        <a:pt x="1302" y="1565"/>
                      </a:lnTo>
                      <a:lnTo>
                        <a:pt x="1307" y="1583"/>
                      </a:lnTo>
                      <a:lnTo>
                        <a:pt x="1294" y="1573"/>
                      </a:lnTo>
                      <a:lnTo>
                        <a:pt x="1293" y="1596"/>
                      </a:lnTo>
                      <a:lnTo>
                        <a:pt x="1344" y="1624"/>
                      </a:lnTo>
                      <a:lnTo>
                        <a:pt x="1328" y="1623"/>
                      </a:lnTo>
                      <a:lnTo>
                        <a:pt x="1347" y="1667"/>
                      </a:lnTo>
                      <a:lnTo>
                        <a:pt x="1362" y="1647"/>
                      </a:lnTo>
                      <a:lnTo>
                        <a:pt x="1358" y="1638"/>
                      </a:lnTo>
                      <a:lnTo>
                        <a:pt x="1377" y="1644"/>
                      </a:lnTo>
                      <a:lnTo>
                        <a:pt x="1375" y="1634"/>
                      </a:lnTo>
                      <a:lnTo>
                        <a:pt x="1360" y="1624"/>
                      </a:lnTo>
                      <a:lnTo>
                        <a:pt x="1377" y="1610"/>
                      </a:lnTo>
                      <a:lnTo>
                        <a:pt x="1402" y="1604"/>
                      </a:lnTo>
                      <a:lnTo>
                        <a:pt x="1408" y="1593"/>
                      </a:lnTo>
                      <a:lnTo>
                        <a:pt x="1446" y="1587"/>
                      </a:lnTo>
                      <a:lnTo>
                        <a:pt x="1451" y="1601"/>
                      </a:lnTo>
                      <a:lnTo>
                        <a:pt x="1474" y="1615"/>
                      </a:lnTo>
                      <a:lnTo>
                        <a:pt x="1454" y="1638"/>
                      </a:lnTo>
                      <a:lnTo>
                        <a:pt x="1453" y="1656"/>
                      </a:lnTo>
                      <a:lnTo>
                        <a:pt x="1407" y="1680"/>
                      </a:lnTo>
                      <a:lnTo>
                        <a:pt x="1419" y="1697"/>
                      </a:lnTo>
                      <a:lnTo>
                        <a:pt x="1411" y="1739"/>
                      </a:lnTo>
                      <a:lnTo>
                        <a:pt x="1380" y="1734"/>
                      </a:lnTo>
                      <a:lnTo>
                        <a:pt x="1357" y="1741"/>
                      </a:lnTo>
                      <a:lnTo>
                        <a:pt x="1358" y="1731"/>
                      </a:lnTo>
                      <a:lnTo>
                        <a:pt x="1348" y="1748"/>
                      </a:lnTo>
                      <a:lnTo>
                        <a:pt x="1325" y="1759"/>
                      </a:lnTo>
                      <a:lnTo>
                        <a:pt x="1330" y="1781"/>
                      </a:lnTo>
                      <a:lnTo>
                        <a:pt x="1340" y="1780"/>
                      </a:lnTo>
                      <a:lnTo>
                        <a:pt x="1347" y="1788"/>
                      </a:lnTo>
                      <a:lnTo>
                        <a:pt x="1325" y="1822"/>
                      </a:lnTo>
                      <a:lnTo>
                        <a:pt x="1329" y="1869"/>
                      </a:lnTo>
                      <a:lnTo>
                        <a:pt x="1274" y="1873"/>
                      </a:lnTo>
                      <a:lnTo>
                        <a:pt x="1270" y="1942"/>
                      </a:lnTo>
                      <a:lnTo>
                        <a:pt x="1228" y="1977"/>
                      </a:lnTo>
                      <a:lnTo>
                        <a:pt x="1227" y="1986"/>
                      </a:lnTo>
                      <a:lnTo>
                        <a:pt x="1200" y="1986"/>
                      </a:lnTo>
                      <a:lnTo>
                        <a:pt x="1157" y="1967"/>
                      </a:lnTo>
                      <a:lnTo>
                        <a:pt x="1177" y="1947"/>
                      </a:lnTo>
                      <a:lnTo>
                        <a:pt x="1175" y="1935"/>
                      </a:lnTo>
                      <a:lnTo>
                        <a:pt x="1235" y="1875"/>
                      </a:lnTo>
                      <a:lnTo>
                        <a:pt x="1236" y="1851"/>
                      </a:lnTo>
                      <a:lnTo>
                        <a:pt x="1218" y="1852"/>
                      </a:lnTo>
                      <a:lnTo>
                        <a:pt x="1204" y="1875"/>
                      </a:lnTo>
                      <a:lnTo>
                        <a:pt x="1180" y="1879"/>
                      </a:lnTo>
                      <a:lnTo>
                        <a:pt x="1173" y="1870"/>
                      </a:lnTo>
                      <a:lnTo>
                        <a:pt x="1110" y="1869"/>
                      </a:lnTo>
                      <a:lnTo>
                        <a:pt x="1092" y="1887"/>
                      </a:lnTo>
                      <a:lnTo>
                        <a:pt x="1079" y="1912"/>
                      </a:lnTo>
                      <a:lnTo>
                        <a:pt x="1088" y="1910"/>
                      </a:lnTo>
                      <a:lnTo>
                        <a:pt x="1082" y="1945"/>
                      </a:lnTo>
                      <a:lnTo>
                        <a:pt x="1065" y="1940"/>
                      </a:lnTo>
                      <a:lnTo>
                        <a:pt x="1050" y="1950"/>
                      </a:lnTo>
                      <a:lnTo>
                        <a:pt x="1059" y="1931"/>
                      </a:lnTo>
                      <a:lnTo>
                        <a:pt x="1014" y="1942"/>
                      </a:lnTo>
                      <a:lnTo>
                        <a:pt x="979" y="1954"/>
                      </a:lnTo>
                      <a:lnTo>
                        <a:pt x="987" y="1959"/>
                      </a:lnTo>
                      <a:lnTo>
                        <a:pt x="942" y="1973"/>
                      </a:lnTo>
                      <a:lnTo>
                        <a:pt x="916" y="2000"/>
                      </a:lnTo>
                      <a:lnTo>
                        <a:pt x="925" y="2010"/>
                      </a:lnTo>
                      <a:lnTo>
                        <a:pt x="909" y="2038"/>
                      </a:lnTo>
                      <a:lnTo>
                        <a:pt x="927" y="2052"/>
                      </a:lnTo>
                      <a:lnTo>
                        <a:pt x="948" y="2052"/>
                      </a:lnTo>
                      <a:lnTo>
                        <a:pt x="923" y="2079"/>
                      </a:lnTo>
                      <a:lnTo>
                        <a:pt x="904" y="2075"/>
                      </a:lnTo>
                      <a:lnTo>
                        <a:pt x="916" y="2110"/>
                      </a:lnTo>
                      <a:lnTo>
                        <a:pt x="934" y="2095"/>
                      </a:lnTo>
                      <a:lnTo>
                        <a:pt x="962" y="2118"/>
                      </a:lnTo>
                      <a:lnTo>
                        <a:pt x="941" y="2120"/>
                      </a:lnTo>
                      <a:lnTo>
                        <a:pt x="944" y="2135"/>
                      </a:lnTo>
                      <a:lnTo>
                        <a:pt x="907" y="2151"/>
                      </a:lnTo>
                      <a:lnTo>
                        <a:pt x="879" y="2135"/>
                      </a:lnTo>
                      <a:lnTo>
                        <a:pt x="847" y="2169"/>
                      </a:lnTo>
                      <a:lnTo>
                        <a:pt x="857" y="2204"/>
                      </a:lnTo>
                      <a:lnTo>
                        <a:pt x="839" y="2228"/>
                      </a:lnTo>
                      <a:lnTo>
                        <a:pt x="805" y="2228"/>
                      </a:lnTo>
                      <a:lnTo>
                        <a:pt x="797" y="2243"/>
                      </a:lnTo>
                      <a:lnTo>
                        <a:pt x="787" y="2235"/>
                      </a:lnTo>
                      <a:lnTo>
                        <a:pt x="758" y="2254"/>
                      </a:lnTo>
                      <a:lnTo>
                        <a:pt x="765" y="2228"/>
                      </a:lnTo>
                      <a:lnTo>
                        <a:pt x="730" y="2177"/>
                      </a:lnTo>
                      <a:lnTo>
                        <a:pt x="719" y="2172"/>
                      </a:lnTo>
                      <a:lnTo>
                        <a:pt x="708" y="2147"/>
                      </a:lnTo>
                      <a:lnTo>
                        <a:pt x="677" y="2152"/>
                      </a:lnTo>
                      <a:lnTo>
                        <a:pt x="672" y="2163"/>
                      </a:lnTo>
                      <a:lnTo>
                        <a:pt x="642" y="2163"/>
                      </a:lnTo>
                      <a:lnTo>
                        <a:pt x="631" y="2143"/>
                      </a:lnTo>
                      <a:lnTo>
                        <a:pt x="611" y="2153"/>
                      </a:lnTo>
                      <a:lnTo>
                        <a:pt x="585" y="2144"/>
                      </a:lnTo>
                      <a:lnTo>
                        <a:pt x="570" y="2155"/>
                      </a:lnTo>
                      <a:lnTo>
                        <a:pt x="536" y="2195"/>
                      </a:lnTo>
                      <a:lnTo>
                        <a:pt x="525" y="2185"/>
                      </a:lnTo>
                      <a:lnTo>
                        <a:pt x="505" y="2186"/>
                      </a:lnTo>
                      <a:lnTo>
                        <a:pt x="474" y="2166"/>
                      </a:lnTo>
                      <a:lnTo>
                        <a:pt x="463" y="2130"/>
                      </a:lnTo>
                      <a:lnTo>
                        <a:pt x="488" y="2095"/>
                      </a:lnTo>
                      <a:lnTo>
                        <a:pt x="487" y="2069"/>
                      </a:lnTo>
                      <a:lnTo>
                        <a:pt x="518" y="2068"/>
                      </a:lnTo>
                      <a:lnTo>
                        <a:pt x="513" y="2032"/>
                      </a:lnTo>
                      <a:lnTo>
                        <a:pt x="482" y="2013"/>
                      </a:lnTo>
                      <a:lnTo>
                        <a:pt x="503" y="1991"/>
                      </a:lnTo>
                      <a:lnTo>
                        <a:pt x="481" y="1977"/>
                      </a:lnTo>
                      <a:lnTo>
                        <a:pt x="486" y="1962"/>
                      </a:lnTo>
                      <a:lnTo>
                        <a:pt x="450" y="1931"/>
                      </a:lnTo>
                      <a:lnTo>
                        <a:pt x="445" y="1916"/>
                      </a:lnTo>
                      <a:lnTo>
                        <a:pt x="425" y="1911"/>
                      </a:lnTo>
                      <a:lnTo>
                        <a:pt x="408" y="1896"/>
                      </a:lnTo>
                      <a:lnTo>
                        <a:pt x="398" y="1896"/>
                      </a:lnTo>
                      <a:lnTo>
                        <a:pt x="378" y="1871"/>
                      </a:lnTo>
                      <a:lnTo>
                        <a:pt x="342" y="1861"/>
                      </a:lnTo>
                      <a:lnTo>
                        <a:pt x="316" y="1866"/>
                      </a:lnTo>
                      <a:lnTo>
                        <a:pt x="296" y="1862"/>
                      </a:lnTo>
                      <a:lnTo>
                        <a:pt x="265" y="1873"/>
                      </a:lnTo>
                      <a:lnTo>
                        <a:pt x="270" y="1893"/>
                      </a:lnTo>
                      <a:lnTo>
                        <a:pt x="265" y="1908"/>
                      </a:lnTo>
                      <a:lnTo>
                        <a:pt x="245" y="1908"/>
                      </a:lnTo>
                      <a:lnTo>
                        <a:pt x="235" y="1929"/>
                      </a:lnTo>
                      <a:lnTo>
                        <a:pt x="209" y="1925"/>
                      </a:lnTo>
                      <a:lnTo>
                        <a:pt x="189" y="1935"/>
                      </a:lnTo>
                      <a:lnTo>
                        <a:pt x="184" y="1920"/>
                      </a:lnTo>
                      <a:lnTo>
                        <a:pt x="199" y="1905"/>
                      </a:lnTo>
                      <a:lnTo>
                        <a:pt x="189" y="1864"/>
                      </a:lnTo>
                      <a:lnTo>
                        <a:pt x="157" y="1838"/>
                      </a:lnTo>
                      <a:lnTo>
                        <a:pt x="177" y="1813"/>
                      </a:lnTo>
                      <a:lnTo>
                        <a:pt x="177" y="1797"/>
                      </a:lnTo>
                      <a:lnTo>
                        <a:pt x="131" y="1767"/>
                      </a:lnTo>
                      <a:lnTo>
                        <a:pt x="105" y="1737"/>
                      </a:lnTo>
                      <a:lnTo>
                        <a:pt x="94" y="1737"/>
                      </a:lnTo>
                      <a:lnTo>
                        <a:pt x="71" y="1715"/>
                      </a:lnTo>
                      <a:lnTo>
                        <a:pt x="57" y="1663"/>
                      </a:lnTo>
                      <a:lnTo>
                        <a:pt x="31" y="1607"/>
                      </a:lnTo>
                      <a:lnTo>
                        <a:pt x="23" y="1607"/>
                      </a:lnTo>
                      <a:lnTo>
                        <a:pt x="0" y="1579"/>
                      </a:lnTo>
                      <a:lnTo>
                        <a:pt x="10" y="1545"/>
                      </a:lnTo>
                      <a:lnTo>
                        <a:pt x="27" y="1539"/>
                      </a:lnTo>
                      <a:lnTo>
                        <a:pt x="29" y="1512"/>
                      </a:lnTo>
                      <a:lnTo>
                        <a:pt x="17" y="1465"/>
                      </a:lnTo>
                      <a:lnTo>
                        <a:pt x="74" y="1425"/>
                      </a:lnTo>
                      <a:lnTo>
                        <a:pt x="99" y="1425"/>
                      </a:lnTo>
                      <a:lnTo>
                        <a:pt x="89" y="1405"/>
                      </a:lnTo>
                      <a:lnTo>
                        <a:pt x="99" y="1384"/>
                      </a:lnTo>
                      <a:lnTo>
                        <a:pt x="135" y="1415"/>
                      </a:lnTo>
                      <a:lnTo>
                        <a:pt x="151" y="1410"/>
                      </a:lnTo>
                      <a:lnTo>
                        <a:pt x="161" y="1393"/>
                      </a:lnTo>
                      <a:lnTo>
                        <a:pt x="139" y="1333"/>
                      </a:lnTo>
                      <a:lnTo>
                        <a:pt x="124" y="1328"/>
                      </a:lnTo>
                      <a:lnTo>
                        <a:pt x="108" y="1338"/>
                      </a:lnTo>
                      <a:lnTo>
                        <a:pt x="93" y="1318"/>
                      </a:lnTo>
                      <a:lnTo>
                        <a:pt x="102" y="1297"/>
                      </a:lnTo>
                      <a:lnTo>
                        <a:pt x="97" y="1272"/>
                      </a:lnTo>
                      <a:lnTo>
                        <a:pt x="112" y="1267"/>
                      </a:lnTo>
                      <a:lnTo>
                        <a:pt x="117" y="1277"/>
                      </a:lnTo>
                      <a:lnTo>
                        <a:pt x="153" y="1266"/>
                      </a:lnTo>
                      <a:lnTo>
                        <a:pt x="158" y="1245"/>
                      </a:lnTo>
                      <a:lnTo>
                        <a:pt x="189" y="1245"/>
                      </a:lnTo>
                      <a:lnTo>
                        <a:pt x="194" y="1235"/>
                      </a:lnTo>
                      <a:lnTo>
                        <a:pt x="182" y="1220"/>
                      </a:lnTo>
                      <a:lnTo>
                        <a:pt x="193" y="1215"/>
                      </a:lnTo>
                      <a:lnTo>
                        <a:pt x="198" y="1179"/>
                      </a:lnTo>
                      <a:lnTo>
                        <a:pt x="213" y="1169"/>
                      </a:lnTo>
                      <a:lnTo>
                        <a:pt x="239" y="1167"/>
                      </a:lnTo>
                      <a:lnTo>
                        <a:pt x="244" y="1178"/>
                      </a:lnTo>
                      <a:lnTo>
                        <a:pt x="239" y="1188"/>
                      </a:lnTo>
                      <a:lnTo>
                        <a:pt x="259" y="1208"/>
                      </a:lnTo>
                      <a:lnTo>
                        <a:pt x="286" y="1213"/>
                      </a:lnTo>
                      <a:lnTo>
                        <a:pt x="315" y="1192"/>
                      </a:lnTo>
                      <a:lnTo>
                        <a:pt x="295" y="1157"/>
                      </a:lnTo>
                      <a:lnTo>
                        <a:pt x="320" y="1135"/>
                      </a:lnTo>
                      <a:lnTo>
                        <a:pt x="349" y="1100"/>
                      </a:lnTo>
                      <a:lnTo>
                        <a:pt x="339" y="1084"/>
                      </a:lnTo>
                      <a:lnTo>
                        <a:pt x="348" y="1059"/>
                      </a:lnTo>
                      <a:lnTo>
                        <a:pt x="369" y="1039"/>
                      </a:lnTo>
                      <a:lnTo>
                        <a:pt x="394" y="1053"/>
                      </a:lnTo>
                      <a:lnTo>
                        <a:pt x="404" y="1032"/>
                      </a:lnTo>
                      <a:lnTo>
                        <a:pt x="394" y="1017"/>
                      </a:lnTo>
                      <a:lnTo>
                        <a:pt x="374" y="1013"/>
                      </a:lnTo>
                      <a:lnTo>
                        <a:pt x="389" y="996"/>
                      </a:lnTo>
                      <a:lnTo>
                        <a:pt x="383" y="961"/>
                      </a:lnTo>
                      <a:lnTo>
                        <a:pt x="367" y="945"/>
                      </a:lnTo>
                      <a:lnTo>
                        <a:pt x="321" y="926"/>
                      </a:lnTo>
                      <a:lnTo>
                        <a:pt x="284" y="880"/>
                      </a:lnTo>
                      <a:lnTo>
                        <a:pt x="314" y="835"/>
                      </a:lnTo>
                      <a:lnTo>
                        <a:pt x="319" y="799"/>
                      </a:lnTo>
                      <a:lnTo>
                        <a:pt x="297" y="789"/>
                      </a:lnTo>
                      <a:lnTo>
                        <a:pt x="272" y="743"/>
                      </a:lnTo>
                      <a:lnTo>
                        <a:pt x="245" y="732"/>
                      </a:lnTo>
                      <a:lnTo>
                        <a:pt x="270" y="687"/>
                      </a:lnTo>
                      <a:lnTo>
                        <a:pt x="291" y="697"/>
                      </a:lnTo>
                      <a:lnTo>
                        <a:pt x="295" y="660"/>
                      </a:lnTo>
                      <a:lnTo>
                        <a:pt x="274" y="636"/>
                      </a:lnTo>
                      <a:lnTo>
                        <a:pt x="259" y="646"/>
                      </a:lnTo>
                      <a:lnTo>
                        <a:pt x="249" y="625"/>
                      </a:lnTo>
                      <a:lnTo>
                        <a:pt x="247" y="590"/>
                      </a:lnTo>
                      <a:lnTo>
                        <a:pt x="278" y="595"/>
                      </a:lnTo>
                      <a:lnTo>
                        <a:pt x="293" y="579"/>
                      </a:lnTo>
                      <a:lnTo>
                        <a:pt x="288" y="564"/>
                      </a:lnTo>
                      <a:lnTo>
                        <a:pt x="314" y="553"/>
                      </a:lnTo>
                      <a:lnTo>
                        <a:pt x="328" y="522"/>
                      </a:lnTo>
                      <a:lnTo>
                        <a:pt x="363" y="522"/>
                      </a:lnTo>
                      <a:lnTo>
                        <a:pt x="374" y="507"/>
                      </a:lnTo>
                      <a:lnTo>
                        <a:pt x="389" y="505"/>
                      </a:lnTo>
                      <a:lnTo>
                        <a:pt x="372" y="466"/>
                      </a:lnTo>
                      <a:lnTo>
                        <a:pt x="430" y="470"/>
                      </a:lnTo>
                      <a:lnTo>
                        <a:pt x="445" y="485"/>
                      </a:lnTo>
                      <a:lnTo>
                        <a:pt x="466" y="470"/>
                      </a:lnTo>
                      <a:lnTo>
                        <a:pt x="469" y="454"/>
                      </a:lnTo>
                      <a:lnTo>
                        <a:pt x="459" y="444"/>
                      </a:lnTo>
                      <a:lnTo>
                        <a:pt x="458" y="393"/>
                      </a:lnTo>
                      <a:lnTo>
                        <a:pt x="499" y="346"/>
                      </a:lnTo>
                      <a:lnTo>
                        <a:pt x="483" y="346"/>
                      </a:lnTo>
                      <a:lnTo>
                        <a:pt x="467" y="3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5" name="Freeform 14"/>
                <p:cNvSpPr>
                  <a:spLocks/>
                </p:cNvSpPr>
                <p:nvPr/>
              </p:nvSpPr>
              <p:spPr bwMode="auto">
                <a:xfrm>
                  <a:off x="7268250" y="944563"/>
                  <a:ext cx="1158984" cy="1385432"/>
                </a:xfrm>
                <a:custGeom>
                  <a:avLst/>
                  <a:gdLst>
                    <a:gd name="T0" fmla="*/ 2147483646 w 2187"/>
                    <a:gd name="T1" fmla="*/ 2147483646 h 2581"/>
                    <a:gd name="T2" fmla="*/ 2147483646 w 2187"/>
                    <a:gd name="T3" fmla="*/ 2147483646 h 2581"/>
                    <a:gd name="T4" fmla="*/ 2147483646 w 2187"/>
                    <a:gd name="T5" fmla="*/ 2147483646 h 2581"/>
                    <a:gd name="T6" fmla="*/ 2147483646 w 2187"/>
                    <a:gd name="T7" fmla="*/ 2147483646 h 2581"/>
                    <a:gd name="T8" fmla="*/ 2147483646 w 2187"/>
                    <a:gd name="T9" fmla="*/ 2147483646 h 2581"/>
                    <a:gd name="T10" fmla="*/ 2147483646 w 2187"/>
                    <a:gd name="T11" fmla="*/ 2147483646 h 2581"/>
                    <a:gd name="T12" fmla="*/ 2147483646 w 2187"/>
                    <a:gd name="T13" fmla="*/ 2147483646 h 2581"/>
                    <a:gd name="T14" fmla="*/ 2147483646 w 2187"/>
                    <a:gd name="T15" fmla="*/ 2147483646 h 2581"/>
                    <a:gd name="T16" fmla="*/ 2147483646 w 2187"/>
                    <a:gd name="T17" fmla="*/ 2147483646 h 2581"/>
                    <a:gd name="T18" fmla="*/ 2147483646 w 2187"/>
                    <a:gd name="T19" fmla="*/ 2147483646 h 2581"/>
                    <a:gd name="T20" fmla="*/ 2147483646 w 2187"/>
                    <a:gd name="T21" fmla="*/ 2147483646 h 2581"/>
                    <a:gd name="T22" fmla="*/ 2147483646 w 2187"/>
                    <a:gd name="T23" fmla="*/ 2147483646 h 2581"/>
                    <a:gd name="T24" fmla="*/ 2147483646 w 2187"/>
                    <a:gd name="T25" fmla="*/ 2147483646 h 2581"/>
                    <a:gd name="T26" fmla="*/ 2147483646 w 2187"/>
                    <a:gd name="T27" fmla="*/ 2147483646 h 2581"/>
                    <a:gd name="T28" fmla="*/ 2147483646 w 2187"/>
                    <a:gd name="T29" fmla="*/ 2147483646 h 2581"/>
                    <a:gd name="T30" fmla="*/ 2147483646 w 2187"/>
                    <a:gd name="T31" fmla="*/ 2147483646 h 2581"/>
                    <a:gd name="T32" fmla="*/ 2147483646 w 2187"/>
                    <a:gd name="T33" fmla="*/ 2147483646 h 2581"/>
                    <a:gd name="T34" fmla="*/ 2147483646 w 2187"/>
                    <a:gd name="T35" fmla="*/ 2147483646 h 2581"/>
                    <a:gd name="T36" fmla="*/ 2147483646 w 2187"/>
                    <a:gd name="T37" fmla="*/ 2147483646 h 2581"/>
                    <a:gd name="T38" fmla="*/ 2147483646 w 2187"/>
                    <a:gd name="T39" fmla="*/ 2147483646 h 2581"/>
                    <a:gd name="T40" fmla="*/ 2147483646 w 2187"/>
                    <a:gd name="T41" fmla="*/ 2147483646 h 2581"/>
                    <a:gd name="T42" fmla="*/ 2147483646 w 2187"/>
                    <a:gd name="T43" fmla="*/ 2147483646 h 2581"/>
                    <a:gd name="T44" fmla="*/ 2147483646 w 2187"/>
                    <a:gd name="T45" fmla="*/ 2147483646 h 2581"/>
                    <a:gd name="T46" fmla="*/ 2147483646 w 2187"/>
                    <a:gd name="T47" fmla="*/ 2147483646 h 2581"/>
                    <a:gd name="T48" fmla="*/ 2147483646 w 2187"/>
                    <a:gd name="T49" fmla="*/ 2147483646 h 2581"/>
                    <a:gd name="T50" fmla="*/ 2147483646 w 2187"/>
                    <a:gd name="T51" fmla="*/ 2147483646 h 2581"/>
                    <a:gd name="T52" fmla="*/ 2147483646 w 2187"/>
                    <a:gd name="T53" fmla="*/ 2147483646 h 2581"/>
                    <a:gd name="T54" fmla="*/ 2147483646 w 2187"/>
                    <a:gd name="T55" fmla="*/ 2147483646 h 2581"/>
                    <a:gd name="T56" fmla="*/ 2147483646 w 2187"/>
                    <a:gd name="T57" fmla="*/ 2147483646 h 2581"/>
                    <a:gd name="T58" fmla="*/ 2147483646 w 2187"/>
                    <a:gd name="T59" fmla="*/ 2147483646 h 2581"/>
                    <a:gd name="T60" fmla="*/ 2147483646 w 2187"/>
                    <a:gd name="T61" fmla="*/ 2147483646 h 2581"/>
                    <a:gd name="T62" fmla="*/ 2147483646 w 2187"/>
                    <a:gd name="T63" fmla="*/ 2147483646 h 2581"/>
                    <a:gd name="T64" fmla="*/ 2147483646 w 2187"/>
                    <a:gd name="T65" fmla="*/ 2147483646 h 2581"/>
                    <a:gd name="T66" fmla="*/ 2147483646 w 2187"/>
                    <a:gd name="T67" fmla="*/ 2147483646 h 2581"/>
                    <a:gd name="T68" fmla="*/ 2147483646 w 2187"/>
                    <a:gd name="T69" fmla="*/ 2147483646 h 2581"/>
                    <a:gd name="T70" fmla="*/ 2147483646 w 2187"/>
                    <a:gd name="T71" fmla="*/ 2147483646 h 2581"/>
                    <a:gd name="T72" fmla="*/ 2147483646 w 2187"/>
                    <a:gd name="T73" fmla="*/ 2147483646 h 2581"/>
                    <a:gd name="T74" fmla="*/ 2147483646 w 2187"/>
                    <a:gd name="T75" fmla="*/ 2147483646 h 2581"/>
                    <a:gd name="T76" fmla="*/ 2147483646 w 2187"/>
                    <a:gd name="T77" fmla="*/ 2147483646 h 2581"/>
                    <a:gd name="T78" fmla="*/ 2147483646 w 2187"/>
                    <a:gd name="T79" fmla="*/ 2147483646 h 2581"/>
                    <a:gd name="T80" fmla="*/ 2147483646 w 2187"/>
                    <a:gd name="T81" fmla="*/ 2147483646 h 2581"/>
                    <a:gd name="T82" fmla="*/ 2147483646 w 2187"/>
                    <a:gd name="T83" fmla="*/ 2147483646 h 2581"/>
                    <a:gd name="T84" fmla="*/ 2147483646 w 2187"/>
                    <a:gd name="T85" fmla="*/ 2147483646 h 2581"/>
                    <a:gd name="T86" fmla="*/ 2147483646 w 2187"/>
                    <a:gd name="T87" fmla="*/ 2147483646 h 2581"/>
                    <a:gd name="T88" fmla="*/ 2147483646 w 2187"/>
                    <a:gd name="T89" fmla="*/ 2147483646 h 2581"/>
                    <a:gd name="T90" fmla="*/ 2147483646 w 2187"/>
                    <a:gd name="T91" fmla="*/ 2147483646 h 2581"/>
                    <a:gd name="T92" fmla="*/ 2147483646 w 2187"/>
                    <a:gd name="T93" fmla="*/ 2147483646 h 2581"/>
                    <a:gd name="T94" fmla="*/ 2147483646 w 2187"/>
                    <a:gd name="T95" fmla="*/ 2147483646 h 2581"/>
                    <a:gd name="T96" fmla="*/ 2147483646 w 2187"/>
                    <a:gd name="T97" fmla="*/ 2147483646 h 2581"/>
                    <a:gd name="T98" fmla="*/ 2147483646 w 2187"/>
                    <a:gd name="T99" fmla="*/ 2147483646 h 2581"/>
                    <a:gd name="T100" fmla="*/ 2147483646 w 2187"/>
                    <a:gd name="T101" fmla="*/ 2147483646 h 2581"/>
                    <a:gd name="T102" fmla="*/ 2147483646 w 2187"/>
                    <a:gd name="T103" fmla="*/ 2147483646 h 2581"/>
                    <a:gd name="T104" fmla="*/ 2147483646 w 2187"/>
                    <a:gd name="T105" fmla="*/ 2147483646 h 2581"/>
                    <a:gd name="T106" fmla="*/ 2147483646 w 2187"/>
                    <a:gd name="T107" fmla="*/ 2147483646 h 2581"/>
                    <a:gd name="T108" fmla="*/ 2147483646 w 2187"/>
                    <a:gd name="T109" fmla="*/ 2147483646 h 2581"/>
                    <a:gd name="T110" fmla="*/ 2147483646 w 2187"/>
                    <a:gd name="T111" fmla="*/ 2147483646 h 25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7"/>
                    <a:gd name="T169" fmla="*/ 0 h 2581"/>
                    <a:gd name="T170" fmla="*/ 2187 w 2187"/>
                    <a:gd name="T171" fmla="*/ 2581 h 25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7" h="2581">
                      <a:moveTo>
                        <a:pt x="2086" y="1793"/>
                      </a:moveTo>
                      <a:lnTo>
                        <a:pt x="2034" y="1780"/>
                      </a:lnTo>
                      <a:lnTo>
                        <a:pt x="2014" y="1791"/>
                      </a:lnTo>
                      <a:lnTo>
                        <a:pt x="1983" y="1777"/>
                      </a:lnTo>
                      <a:lnTo>
                        <a:pt x="1968" y="1787"/>
                      </a:lnTo>
                      <a:lnTo>
                        <a:pt x="1961" y="1761"/>
                      </a:lnTo>
                      <a:lnTo>
                        <a:pt x="1941" y="1758"/>
                      </a:lnTo>
                      <a:lnTo>
                        <a:pt x="1917" y="1768"/>
                      </a:lnTo>
                      <a:lnTo>
                        <a:pt x="1896" y="1795"/>
                      </a:lnTo>
                      <a:lnTo>
                        <a:pt x="1904" y="1886"/>
                      </a:lnTo>
                      <a:lnTo>
                        <a:pt x="1873" y="1902"/>
                      </a:lnTo>
                      <a:lnTo>
                        <a:pt x="1875" y="1942"/>
                      </a:lnTo>
                      <a:lnTo>
                        <a:pt x="1854" y="1944"/>
                      </a:lnTo>
                      <a:lnTo>
                        <a:pt x="1850" y="2000"/>
                      </a:lnTo>
                      <a:lnTo>
                        <a:pt x="1840" y="2030"/>
                      </a:lnTo>
                      <a:lnTo>
                        <a:pt x="1830" y="2020"/>
                      </a:lnTo>
                      <a:lnTo>
                        <a:pt x="1826" y="2051"/>
                      </a:lnTo>
                      <a:lnTo>
                        <a:pt x="1836" y="2071"/>
                      </a:lnTo>
                      <a:lnTo>
                        <a:pt x="1807" y="2098"/>
                      </a:lnTo>
                      <a:lnTo>
                        <a:pt x="1787" y="2144"/>
                      </a:lnTo>
                      <a:lnTo>
                        <a:pt x="1725" y="2115"/>
                      </a:lnTo>
                      <a:lnTo>
                        <a:pt x="1700" y="2116"/>
                      </a:lnTo>
                      <a:lnTo>
                        <a:pt x="1695" y="2126"/>
                      </a:lnTo>
                      <a:lnTo>
                        <a:pt x="1644" y="2132"/>
                      </a:lnTo>
                      <a:lnTo>
                        <a:pt x="1613" y="2149"/>
                      </a:lnTo>
                      <a:lnTo>
                        <a:pt x="1574" y="2195"/>
                      </a:lnTo>
                      <a:lnTo>
                        <a:pt x="1543" y="2212"/>
                      </a:lnTo>
                      <a:lnTo>
                        <a:pt x="1528" y="2176"/>
                      </a:lnTo>
                      <a:lnTo>
                        <a:pt x="1538" y="2171"/>
                      </a:lnTo>
                      <a:lnTo>
                        <a:pt x="1537" y="2155"/>
                      </a:lnTo>
                      <a:lnTo>
                        <a:pt x="1521" y="2150"/>
                      </a:lnTo>
                      <a:lnTo>
                        <a:pt x="1498" y="2070"/>
                      </a:lnTo>
                      <a:lnTo>
                        <a:pt x="1478" y="2034"/>
                      </a:lnTo>
                      <a:lnTo>
                        <a:pt x="1427" y="2030"/>
                      </a:lnTo>
                      <a:lnTo>
                        <a:pt x="1401" y="2066"/>
                      </a:lnTo>
                      <a:lnTo>
                        <a:pt x="1356" y="2062"/>
                      </a:lnTo>
                      <a:lnTo>
                        <a:pt x="1299" y="2069"/>
                      </a:lnTo>
                      <a:lnTo>
                        <a:pt x="1280" y="2115"/>
                      </a:lnTo>
                      <a:lnTo>
                        <a:pt x="1189" y="2127"/>
                      </a:lnTo>
                      <a:lnTo>
                        <a:pt x="1185" y="2173"/>
                      </a:lnTo>
                      <a:lnTo>
                        <a:pt x="1134" y="2220"/>
                      </a:lnTo>
                      <a:lnTo>
                        <a:pt x="1130" y="2246"/>
                      </a:lnTo>
                      <a:lnTo>
                        <a:pt x="1084" y="2242"/>
                      </a:lnTo>
                      <a:lnTo>
                        <a:pt x="1038" y="2279"/>
                      </a:lnTo>
                      <a:lnTo>
                        <a:pt x="1060" y="2298"/>
                      </a:lnTo>
                      <a:lnTo>
                        <a:pt x="1049" y="2308"/>
                      </a:lnTo>
                      <a:lnTo>
                        <a:pt x="951" y="2266"/>
                      </a:lnTo>
                      <a:lnTo>
                        <a:pt x="840" y="2310"/>
                      </a:lnTo>
                      <a:lnTo>
                        <a:pt x="817" y="2303"/>
                      </a:lnTo>
                      <a:lnTo>
                        <a:pt x="778" y="2348"/>
                      </a:lnTo>
                      <a:lnTo>
                        <a:pt x="754" y="2354"/>
                      </a:lnTo>
                      <a:lnTo>
                        <a:pt x="745" y="2381"/>
                      </a:lnTo>
                      <a:lnTo>
                        <a:pt x="704" y="2426"/>
                      </a:lnTo>
                      <a:lnTo>
                        <a:pt x="587" y="2467"/>
                      </a:lnTo>
                      <a:lnTo>
                        <a:pt x="533" y="2468"/>
                      </a:lnTo>
                      <a:lnTo>
                        <a:pt x="422" y="2496"/>
                      </a:lnTo>
                      <a:lnTo>
                        <a:pt x="434" y="2505"/>
                      </a:lnTo>
                      <a:lnTo>
                        <a:pt x="454" y="2546"/>
                      </a:lnTo>
                      <a:lnTo>
                        <a:pt x="434" y="2571"/>
                      </a:lnTo>
                      <a:lnTo>
                        <a:pt x="398" y="2581"/>
                      </a:lnTo>
                      <a:lnTo>
                        <a:pt x="357" y="2578"/>
                      </a:lnTo>
                      <a:lnTo>
                        <a:pt x="334" y="2486"/>
                      </a:lnTo>
                      <a:lnTo>
                        <a:pt x="288" y="2465"/>
                      </a:lnTo>
                      <a:lnTo>
                        <a:pt x="201" y="2482"/>
                      </a:lnTo>
                      <a:lnTo>
                        <a:pt x="201" y="2492"/>
                      </a:lnTo>
                      <a:lnTo>
                        <a:pt x="159" y="2467"/>
                      </a:lnTo>
                      <a:lnTo>
                        <a:pt x="134" y="2468"/>
                      </a:lnTo>
                      <a:lnTo>
                        <a:pt x="112" y="2427"/>
                      </a:lnTo>
                      <a:lnTo>
                        <a:pt x="127" y="2412"/>
                      </a:lnTo>
                      <a:lnTo>
                        <a:pt x="138" y="2390"/>
                      </a:lnTo>
                      <a:lnTo>
                        <a:pt x="102" y="2396"/>
                      </a:lnTo>
                      <a:lnTo>
                        <a:pt x="79" y="2320"/>
                      </a:lnTo>
                      <a:lnTo>
                        <a:pt x="99" y="2294"/>
                      </a:lnTo>
                      <a:lnTo>
                        <a:pt x="108" y="2247"/>
                      </a:lnTo>
                      <a:lnTo>
                        <a:pt x="129" y="2237"/>
                      </a:lnTo>
                      <a:lnTo>
                        <a:pt x="117" y="2217"/>
                      </a:lnTo>
                      <a:lnTo>
                        <a:pt x="148" y="2181"/>
                      </a:lnTo>
                      <a:lnTo>
                        <a:pt x="173" y="2166"/>
                      </a:lnTo>
                      <a:lnTo>
                        <a:pt x="177" y="2140"/>
                      </a:lnTo>
                      <a:lnTo>
                        <a:pt x="166" y="2104"/>
                      </a:lnTo>
                      <a:lnTo>
                        <a:pt x="176" y="2079"/>
                      </a:lnTo>
                      <a:lnTo>
                        <a:pt x="217" y="2067"/>
                      </a:lnTo>
                      <a:lnTo>
                        <a:pt x="232" y="2052"/>
                      </a:lnTo>
                      <a:lnTo>
                        <a:pt x="252" y="2047"/>
                      </a:lnTo>
                      <a:lnTo>
                        <a:pt x="226" y="2011"/>
                      </a:lnTo>
                      <a:lnTo>
                        <a:pt x="214" y="2006"/>
                      </a:lnTo>
                      <a:lnTo>
                        <a:pt x="204" y="1981"/>
                      </a:lnTo>
                      <a:lnTo>
                        <a:pt x="168" y="1976"/>
                      </a:lnTo>
                      <a:lnTo>
                        <a:pt x="162" y="1965"/>
                      </a:lnTo>
                      <a:lnTo>
                        <a:pt x="167" y="1955"/>
                      </a:lnTo>
                      <a:lnTo>
                        <a:pt x="147" y="1941"/>
                      </a:lnTo>
                      <a:lnTo>
                        <a:pt x="131" y="1951"/>
                      </a:lnTo>
                      <a:lnTo>
                        <a:pt x="99" y="1926"/>
                      </a:lnTo>
                      <a:lnTo>
                        <a:pt x="103" y="1890"/>
                      </a:lnTo>
                      <a:lnTo>
                        <a:pt x="52" y="1890"/>
                      </a:lnTo>
                      <a:lnTo>
                        <a:pt x="32" y="1905"/>
                      </a:lnTo>
                      <a:lnTo>
                        <a:pt x="27" y="1890"/>
                      </a:lnTo>
                      <a:lnTo>
                        <a:pt x="0" y="1872"/>
                      </a:lnTo>
                      <a:lnTo>
                        <a:pt x="2" y="1854"/>
                      </a:lnTo>
                      <a:lnTo>
                        <a:pt x="14" y="1837"/>
                      </a:lnTo>
                      <a:lnTo>
                        <a:pt x="28" y="1829"/>
                      </a:lnTo>
                      <a:lnTo>
                        <a:pt x="41" y="1788"/>
                      </a:lnTo>
                      <a:lnTo>
                        <a:pt x="67" y="1760"/>
                      </a:lnTo>
                      <a:lnTo>
                        <a:pt x="61" y="1728"/>
                      </a:lnTo>
                      <a:lnTo>
                        <a:pt x="124" y="1724"/>
                      </a:lnTo>
                      <a:lnTo>
                        <a:pt x="139" y="1691"/>
                      </a:lnTo>
                      <a:lnTo>
                        <a:pt x="159" y="1666"/>
                      </a:lnTo>
                      <a:lnTo>
                        <a:pt x="164" y="1650"/>
                      </a:lnTo>
                      <a:lnTo>
                        <a:pt x="203" y="1622"/>
                      </a:lnTo>
                      <a:lnTo>
                        <a:pt x="212" y="1606"/>
                      </a:lnTo>
                      <a:lnTo>
                        <a:pt x="228" y="1588"/>
                      </a:lnTo>
                      <a:lnTo>
                        <a:pt x="237" y="1547"/>
                      </a:lnTo>
                      <a:lnTo>
                        <a:pt x="217" y="1510"/>
                      </a:lnTo>
                      <a:lnTo>
                        <a:pt x="214" y="1485"/>
                      </a:lnTo>
                      <a:lnTo>
                        <a:pt x="241" y="1479"/>
                      </a:lnTo>
                      <a:lnTo>
                        <a:pt x="249" y="1490"/>
                      </a:lnTo>
                      <a:lnTo>
                        <a:pt x="277" y="1481"/>
                      </a:lnTo>
                      <a:lnTo>
                        <a:pt x="338" y="1519"/>
                      </a:lnTo>
                      <a:lnTo>
                        <a:pt x="366" y="1496"/>
                      </a:lnTo>
                      <a:lnTo>
                        <a:pt x="402" y="1479"/>
                      </a:lnTo>
                      <a:lnTo>
                        <a:pt x="417" y="1463"/>
                      </a:lnTo>
                      <a:lnTo>
                        <a:pt x="445" y="1465"/>
                      </a:lnTo>
                      <a:lnTo>
                        <a:pt x="458" y="1479"/>
                      </a:lnTo>
                      <a:lnTo>
                        <a:pt x="490" y="1477"/>
                      </a:lnTo>
                      <a:lnTo>
                        <a:pt x="513" y="1425"/>
                      </a:lnTo>
                      <a:lnTo>
                        <a:pt x="523" y="1417"/>
                      </a:lnTo>
                      <a:lnTo>
                        <a:pt x="541" y="1413"/>
                      </a:lnTo>
                      <a:lnTo>
                        <a:pt x="501" y="1407"/>
                      </a:lnTo>
                      <a:lnTo>
                        <a:pt x="501" y="1391"/>
                      </a:lnTo>
                      <a:lnTo>
                        <a:pt x="516" y="1398"/>
                      </a:lnTo>
                      <a:lnTo>
                        <a:pt x="523" y="1393"/>
                      </a:lnTo>
                      <a:lnTo>
                        <a:pt x="497" y="1380"/>
                      </a:lnTo>
                      <a:lnTo>
                        <a:pt x="478" y="1338"/>
                      </a:lnTo>
                      <a:lnTo>
                        <a:pt x="423" y="1329"/>
                      </a:lnTo>
                      <a:lnTo>
                        <a:pt x="421" y="1333"/>
                      </a:lnTo>
                      <a:lnTo>
                        <a:pt x="408" y="1325"/>
                      </a:lnTo>
                      <a:lnTo>
                        <a:pt x="363" y="1323"/>
                      </a:lnTo>
                      <a:lnTo>
                        <a:pt x="357" y="1352"/>
                      </a:lnTo>
                      <a:lnTo>
                        <a:pt x="342" y="1352"/>
                      </a:lnTo>
                      <a:lnTo>
                        <a:pt x="324" y="1329"/>
                      </a:lnTo>
                      <a:lnTo>
                        <a:pt x="333" y="1307"/>
                      </a:lnTo>
                      <a:lnTo>
                        <a:pt x="270" y="1272"/>
                      </a:lnTo>
                      <a:lnTo>
                        <a:pt x="265" y="1274"/>
                      </a:lnTo>
                      <a:lnTo>
                        <a:pt x="247" y="1269"/>
                      </a:lnTo>
                      <a:lnTo>
                        <a:pt x="297" y="1213"/>
                      </a:lnTo>
                      <a:lnTo>
                        <a:pt x="360" y="1149"/>
                      </a:lnTo>
                      <a:lnTo>
                        <a:pt x="366" y="1134"/>
                      </a:lnTo>
                      <a:lnTo>
                        <a:pt x="389" y="1126"/>
                      </a:lnTo>
                      <a:lnTo>
                        <a:pt x="414" y="1107"/>
                      </a:lnTo>
                      <a:lnTo>
                        <a:pt x="423" y="1116"/>
                      </a:lnTo>
                      <a:lnTo>
                        <a:pt x="422" y="1096"/>
                      </a:lnTo>
                      <a:lnTo>
                        <a:pt x="407" y="1093"/>
                      </a:lnTo>
                      <a:lnTo>
                        <a:pt x="407" y="1097"/>
                      </a:lnTo>
                      <a:lnTo>
                        <a:pt x="397" y="1105"/>
                      </a:lnTo>
                      <a:lnTo>
                        <a:pt x="395" y="1091"/>
                      </a:lnTo>
                      <a:lnTo>
                        <a:pt x="408" y="1076"/>
                      </a:lnTo>
                      <a:lnTo>
                        <a:pt x="426" y="1075"/>
                      </a:lnTo>
                      <a:lnTo>
                        <a:pt x="430" y="1038"/>
                      </a:lnTo>
                      <a:lnTo>
                        <a:pt x="474" y="963"/>
                      </a:lnTo>
                      <a:lnTo>
                        <a:pt x="486" y="903"/>
                      </a:lnTo>
                      <a:lnTo>
                        <a:pt x="532" y="888"/>
                      </a:lnTo>
                      <a:lnTo>
                        <a:pt x="611" y="814"/>
                      </a:lnTo>
                      <a:lnTo>
                        <a:pt x="650" y="786"/>
                      </a:lnTo>
                      <a:lnTo>
                        <a:pt x="652" y="774"/>
                      </a:lnTo>
                      <a:lnTo>
                        <a:pt x="672" y="745"/>
                      </a:lnTo>
                      <a:lnTo>
                        <a:pt x="701" y="727"/>
                      </a:lnTo>
                      <a:lnTo>
                        <a:pt x="701" y="741"/>
                      </a:lnTo>
                      <a:lnTo>
                        <a:pt x="714" y="732"/>
                      </a:lnTo>
                      <a:lnTo>
                        <a:pt x="714" y="727"/>
                      </a:lnTo>
                      <a:lnTo>
                        <a:pt x="715" y="726"/>
                      </a:lnTo>
                      <a:lnTo>
                        <a:pt x="783" y="694"/>
                      </a:lnTo>
                      <a:lnTo>
                        <a:pt x="793" y="696"/>
                      </a:lnTo>
                      <a:lnTo>
                        <a:pt x="769" y="710"/>
                      </a:lnTo>
                      <a:lnTo>
                        <a:pt x="797" y="707"/>
                      </a:lnTo>
                      <a:lnTo>
                        <a:pt x="807" y="686"/>
                      </a:lnTo>
                      <a:lnTo>
                        <a:pt x="829" y="668"/>
                      </a:lnTo>
                      <a:lnTo>
                        <a:pt x="826" y="649"/>
                      </a:lnTo>
                      <a:lnTo>
                        <a:pt x="851" y="644"/>
                      </a:lnTo>
                      <a:lnTo>
                        <a:pt x="885" y="620"/>
                      </a:lnTo>
                      <a:lnTo>
                        <a:pt x="907" y="616"/>
                      </a:lnTo>
                      <a:lnTo>
                        <a:pt x="926" y="621"/>
                      </a:lnTo>
                      <a:lnTo>
                        <a:pt x="968" y="579"/>
                      </a:lnTo>
                      <a:lnTo>
                        <a:pt x="995" y="574"/>
                      </a:lnTo>
                      <a:lnTo>
                        <a:pt x="1005" y="585"/>
                      </a:lnTo>
                      <a:lnTo>
                        <a:pt x="1013" y="580"/>
                      </a:lnTo>
                      <a:lnTo>
                        <a:pt x="1005" y="569"/>
                      </a:lnTo>
                      <a:lnTo>
                        <a:pt x="1009" y="554"/>
                      </a:lnTo>
                      <a:lnTo>
                        <a:pt x="1016" y="552"/>
                      </a:lnTo>
                      <a:lnTo>
                        <a:pt x="1020" y="561"/>
                      </a:lnTo>
                      <a:lnTo>
                        <a:pt x="1038" y="559"/>
                      </a:lnTo>
                      <a:lnTo>
                        <a:pt x="1032" y="551"/>
                      </a:lnTo>
                      <a:lnTo>
                        <a:pt x="1032" y="531"/>
                      </a:lnTo>
                      <a:lnTo>
                        <a:pt x="1048" y="522"/>
                      </a:lnTo>
                      <a:lnTo>
                        <a:pt x="1046" y="528"/>
                      </a:lnTo>
                      <a:lnTo>
                        <a:pt x="1065" y="526"/>
                      </a:lnTo>
                      <a:lnTo>
                        <a:pt x="1058" y="518"/>
                      </a:lnTo>
                      <a:lnTo>
                        <a:pt x="1075" y="505"/>
                      </a:lnTo>
                      <a:lnTo>
                        <a:pt x="1093" y="504"/>
                      </a:lnTo>
                      <a:lnTo>
                        <a:pt x="1095" y="513"/>
                      </a:lnTo>
                      <a:lnTo>
                        <a:pt x="1131" y="481"/>
                      </a:lnTo>
                      <a:lnTo>
                        <a:pt x="1131" y="471"/>
                      </a:lnTo>
                      <a:lnTo>
                        <a:pt x="1122" y="471"/>
                      </a:lnTo>
                      <a:lnTo>
                        <a:pt x="1135" y="457"/>
                      </a:lnTo>
                      <a:lnTo>
                        <a:pt x="1148" y="452"/>
                      </a:lnTo>
                      <a:lnTo>
                        <a:pt x="1173" y="463"/>
                      </a:lnTo>
                      <a:lnTo>
                        <a:pt x="1168" y="476"/>
                      </a:lnTo>
                      <a:lnTo>
                        <a:pt x="1176" y="495"/>
                      </a:lnTo>
                      <a:lnTo>
                        <a:pt x="1196" y="462"/>
                      </a:lnTo>
                      <a:lnTo>
                        <a:pt x="1210" y="458"/>
                      </a:lnTo>
                      <a:lnTo>
                        <a:pt x="1237" y="432"/>
                      </a:lnTo>
                      <a:lnTo>
                        <a:pt x="1201" y="440"/>
                      </a:lnTo>
                      <a:lnTo>
                        <a:pt x="1178" y="458"/>
                      </a:lnTo>
                      <a:lnTo>
                        <a:pt x="1167" y="438"/>
                      </a:lnTo>
                      <a:lnTo>
                        <a:pt x="1200" y="407"/>
                      </a:lnTo>
                      <a:lnTo>
                        <a:pt x="1232" y="401"/>
                      </a:lnTo>
                      <a:lnTo>
                        <a:pt x="1257" y="409"/>
                      </a:lnTo>
                      <a:lnTo>
                        <a:pt x="1275" y="431"/>
                      </a:lnTo>
                      <a:lnTo>
                        <a:pt x="1279" y="417"/>
                      </a:lnTo>
                      <a:lnTo>
                        <a:pt x="1265" y="389"/>
                      </a:lnTo>
                      <a:lnTo>
                        <a:pt x="1299" y="383"/>
                      </a:lnTo>
                      <a:lnTo>
                        <a:pt x="1311" y="386"/>
                      </a:lnTo>
                      <a:lnTo>
                        <a:pt x="1301" y="389"/>
                      </a:lnTo>
                      <a:lnTo>
                        <a:pt x="1312" y="399"/>
                      </a:lnTo>
                      <a:lnTo>
                        <a:pt x="1348" y="412"/>
                      </a:lnTo>
                      <a:lnTo>
                        <a:pt x="1381" y="404"/>
                      </a:lnTo>
                      <a:lnTo>
                        <a:pt x="1424" y="415"/>
                      </a:lnTo>
                      <a:lnTo>
                        <a:pt x="1423" y="430"/>
                      </a:lnTo>
                      <a:lnTo>
                        <a:pt x="1442" y="435"/>
                      </a:lnTo>
                      <a:lnTo>
                        <a:pt x="1482" y="403"/>
                      </a:lnTo>
                      <a:lnTo>
                        <a:pt x="1493" y="415"/>
                      </a:lnTo>
                      <a:lnTo>
                        <a:pt x="1526" y="412"/>
                      </a:lnTo>
                      <a:lnTo>
                        <a:pt x="1493" y="381"/>
                      </a:lnTo>
                      <a:lnTo>
                        <a:pt x="1497" y="367"/>
                      </a:lnTo>
                      <a:lnTo>
                        <a:pt x="1532" y="375"/>
                      </a:lnTo>
                      <a:lnTo>
                        <a:pt x="1535" y="383"/>
                      </a:lnTo>
                      <a:lnTo>
                        <a:pt x="1549" y="379"/>
                      </a:lnTo>
                      <a:lnTo>
                        <a:pt x="1520" y="347"/>
                      </a:lnTo>
                      <a:lnTo>
                        <a:pt x="1493" y="353"/>
                      </a:lnTo>
                      <a:lnTo>
                        <a:pt x="1478" y="374"/>
                      </a:lnTo>
                      <a:lnTo>
                        <a:pt x="1479" y="388"/>
                      </a:lnTo>
                      <a:lnTo>
                        <a:pt x="1467" y="383"/>
                      </a:lnTo>
                      <a:lnTo>
                        <a:pt x="1449" y="351"/>
                      </a:lnTo>
                      <a:lnTo>
                        <a:pt x="1394" y="342"/>
                      </a:lnTo>
                      <a:lnTo>
                        <a:pt x="1376" y="365"/>
                      </a:lnTo>
                      <a:lnTo>
                        <a:pt x="1370" y="357"/>
                      </a:lnTo>
                      <a:lnTo>
                        <a:pt x="1370" y="371"/>
                      </a:lnTo>
                      <a:lnTo>
                        <a:pt x="1366" y="376"/>
                      </a:lnTo>
                      <a:lnTo>
                        <a:pt x="1359" y="360"/>
                      </a:lnTo>
                      <a:lnTo>
                        <a:pt x="1358" y="381"/>
                      </a:lnTo>
                      <a:lnTo>
                        <a:pt x="1353" y="383"/>
                      </a:lnTo>
                      <a:lnTo>
                        <a:pt x="1356" y="342"/>
                      </a:lnTo>
                      <a:lnTo>
                        <a:pt x="1370" y="301"/>
                      </a:lnTo>
                      <a:lnTo>
                        <a:pt x="1361" y="301"/>
                      </a:lnTo>
                      <a:lnTo>
                        <a:pt x="1381" y="277"/>
                      </a:lnTo>
                      <a:lnTo>
                        <a:pt x="1385" y="259"/>
                      </a:lnTo>
                      <a:lnTo>
                        <a:pt x="1408" y="282"/>
                      </a:lnTo>
                      <a:lnTo>
                        <a:pt x="1433" y="286"/>
                      </a:lnTo>
                      <a:lnTo>
                        <a:pt x="1433" y="272"/>
                      </a:lnTo>
                      <a:lnTo>
                        <a:pt x="1419" y="276"/>
                      </a:lnTo>
                      <a:lnTo>
                        <a:pt x="1407" y="260"/>
                      </a:lnTo>
                      <a:lnTo>
                        <a:pt x="1431" y="230"/>
                      </a:lnTo>
                      <a:lnTo>
                        <a:pt x="1428" y="207"/>
                      </a:lnTo>
                      <a:lnTo>
                        <a:pt x="1403" y="239"/>
                      </a:lnTo>
                      <a:lnTo>
                        <a:pt x="1442" y="140"/>
                      </a:lnTo>
                      <a:lnTo>
                        <a:pt x="1496" y="124"/>
                      </a:lnTo>
                      <a:lnTo>
                        <a:pt x="1510" y="128"/>
                      </a:lnTo>
                      <a:lnTo>
                        <a:pt x="1608" y="64"/>
                      </a:lnTo>
                      <a:lnTo>
                        <a:pt x="1623" y="82"/>
                      </a:lnTo>
                      <a:lnTo>
                        <a:pt x="1617" y="49"/>
                      </a:lnTo>
                      <a:lnTo>
                        <a:pt x="1645" y="37"/>
                      </a:lnTo>
                      <a:lnTo>
                        <a:pt x="1650" y="51"/>
                      </a:lnTo>
                      <a:lnTo>
                        <a:pt x="1655" y="18"/>
                      </a:lnTo>
                      <a:lnTo>
                        <a:pt x="1671" y="0"/>
                      </a:lnTo>
                      <a:lnTo>
                        <a:pt x="1694" y="6"/>
                      </a:lnTo>
                      <a:lnTo>
                        <a:pt x="1680" y="26"/>
                      </a:lnTo>
                      <a:lnTo>
                        <a:pt x="1691" y="70"/>
                      </a:lnTo>
                      <a:lnTo>
                        <a:pt x="1755" y="98"/>
                      </a:lnTo>
                      <a:lnTo>
                        <a:pt x="1759" y="122"/>
                      </a:lnTo>
                      <a:lnTo>
                        <a:pt x="1728" y="159"/>
                      </a:lnTo>
                      <a:lnTo>
                        <a:pt x="1694" y="175"/>
                      </a:lnTo>
                      <a:lnTo>
                        <a:pt x="1722" y="176"/>
                      </a:lnTo>
                      <a:lnTo>
                        <a:pt x="1747" y="153"/>
                      </a:lnTo>
                      <a:lnTo>
                        <a:pt x="1769" y="151"/>
                      </a:lnTo>
                      <a:lnTo>
                        <a:pt x="1780" y="163"/>
                      </a:lnTo>
                      <a:lnTo>
                        <a:pt x="1762" y="188"/>
                      </a:lnTo>
                      <a:lnTo>
                        <a:pt x="1745" y="256"/>
                      </a:lnTo>
                      <a:lnTo>
                        <a:pt x="1714" y="265"/>
                      </a:lnTo>
                      <a:lnTo>
                        <a:pt x="1696" y="309"/>
                      </a:lnTo>
                      <a:lnTo>
                        <a:pt x="1724" y="278"/>
                      </a:lnTo>
                      <a:lnTo>
                        <a:pt x="1761" y="281"/>
                      </a:lnTo>
                      <a:lnTo>
                        <a:pt x="1765" y="255"/>
                      </a:lnTo>
                      <a:lnTo>
                        <a:pt x="1805" y="279"/>
                      </a:lnTo>
                      <a:lnTo>
                        <a:pt x="1796" y="315"/>
                      </a:lnTo>
                      <a:lnTo>
                        <a:pt x="1807" y="307"/>
                      </a:lnTo>
                      <a:lnTo>
                        <a:pt x="1819" y="281"/>
                      </a:lnTo>
                      <a:lnTo>
                        <a:pt x="1849" y="277"/>
                      </a:lnTo>
                      <a:lnTo>
                        <a:pt x="1876" y="328"/>
                      </a:lnTo>
                      <a:lnTo>
                        <a:pt x="1885" y="388"/>
                      </a:lnTo>
                      <a:lnTo>
                        <a:pt x="1887" y="365"/>
                      </a:lnTo>
                      <a:lnTo>
                        <a:pt x="1905" y="358"/>
                      </a:lnTo>
                      <a:lnTo>
                        <a:pt x="1921" y="386"/>
                      </a:lnTo>
                      <a:lnTo>
                        <a:pt x="1938" y="378"/>
                      </a:lnTo>
                      <a:lnTo>
                        <a:pt x="1935" y="362"/>
                      </a:lnTo>
                      <a:lnTo>
                        <a:pt x="1951" y="339"/>
                      </a:lnTo>
                      <a:lnTo>
                        <a:pt x="1989" y="325"/>
                      </a:lnTo>
                      <a:lnTo>
                        <a:pt x="1984" y="362"/>
                      </a:lnTo>
                      <a:lnTo>
                        <a:pt x="1958" y="372"/>
                      </a:lnTo>
                      <a:lnTo>
                        <a:pt x="1959" y="388"/>
                      </a:lnTo>
                      <a:lnTo>
                        <a:pt x="1987" y="384"/>
                      </a:lnTo>
                      <a:lnTo>
                        <a:pt x="2006" y="409"/>
                      </a:lnTo>
                      <a:lnTo>
                        <a:pt x="1984" y="435"/>
                      </a:lnTo>
                      <a:lnTo>
                        <a:pt x="1964" y="415"/>
                      </a:lnTo>
                      <a:lnTo>
                        <a:pt x="1922" y="417"/>
                      </a:lnTo>
                      <a:lnTo>
                        <a:pt x="1966" y="438"/>
                      </a:lnTo>
                      <a:lnTo>
                        <a:pt x="1969" y="459"/>
                      </a:lnTo>
                      <a:lnTo>
                        <a:pt x="1935" y="491"/>
                      </a:lnTo>
                      <a:lnTo>
                        <a:pt x="1886" y="505"/>
                      </a:lnTo>
                      <a:lnTo>
                        <a:pt x="1885" y="515"/>
                      </a:lnTo>
                      <a:lnTo>
                        <a:pt x="1827" y="556"/>
                      </a:lnTo>
                      <a:lnTo>
                        <a:pt x="1844" y="566"/>
                      </a:lnTo>
                      <a:lnTo>
                        <a:pt x="1830" y="603"/>
                      </a:lnTo>
                      <a:lnTo>
                        <a:pt x="1802" y="607"/>
                      </a:lnTo>
                      <a:lnTo>
                        <a:pt x="1788" y="622"/>
                      </a:lnTo>
                      <a:lnTo>
                        <a:pt x="1756" y="621"/>
                      </a:lnTo>
                      <a:lnTo>
                        <a:pt x="1687" y="605"/>
                      </a:lnTo>
                      <a:lnTo>
                        <a:pt x="1645" y="643"/>
                      </a:lnTo>
                      <a:lnTo>
                        <a:pt x="1632" y="642"/>
                      </a:lnTo>
                      <a:lnTo>
                        <a:pt x="1609" y="689"/>
                      </a:lnTo>
                      <a:lnTo>
                        <a:pt x="1620" y="753"/>
                      </a:lnTo>
                      <a:lnTo>
                        <a:pt x="1593" y="826"/>
                      </a:lnTo>
                      <a:lnTo>
                        <a:pt x="1542" y="810"/>
                      </a:lnTo>
                      <a:lnTo>
                        <a:pt x="1488" y="828"/>
                      </a:lnTo>
                      <a:lnTo>
                        <a:pt x="1459" y="825"/>
                      </a:lnTo>
                      <a:lnTo>
                        <a:pt x="1472" y="807"/>
                      </a:lnTo>
                      <a:lnTo>
                        <a:pt x="1430" y="770"/>
                      </a:lnTo>
                      <a:lnTo>
                        <a:pt x="1400" y="763"/>
                      </a:lnTo>
                      <a:lnTo>
                        <a:pt x="1430" y="798"/>
                      </a:lnTo>
                      <a:lnTo>
                        <a:pt x="1424" y="821"/>
                      </a:lnTo>
                      <a:lnTo>
                        <a:pt x="1393" y="811"/>
                      </a:lnTo>
                      <a:lnTo>
                        <a:pt x="1380" y="816"/>
                      </a:lnTo>
                      <a:lnTo>
                        <a:pt x="1401" y="824"/>
                      </a:lnTo>
                      <a:lnTo>
                        <a:pt x="1389" y="834"/>
                      </a:lnTo>
                      <a:lnTo>
                        <a:pt x="1423" y="843"/>
                      </a:lnTo>
                      <a:lnTo>
                        <a:pt x="1427" y="862"/>
                      </a:lnTo>
                      <a:lnTo>
                        <a:pt x="1413" y="876"/>
                      </a:lnTo>
                      <a:lnTo>
                        <a:pt x="1472" y="908"/>
                      </a:lnTo>
                      <a:lnTo>
                        <a:pt x="1530" y="892"/>
                      </a:lnTo>
                      <a:lnTo>
                        <a:pt x="1561" y="899"/>
                      </a:lnTo>
                      <a:lnTo>
                        <a:pt x="1570" y="917"/>
                      </a:lnTo>
                      <a:lnTo>
                        <a:pt x="1558" y="960"/>
                      </a:lnTo>
                      <a:lnTo>
                        <a:pt x="1571" y="981"/>
                      </a:lnTo>
                      <a:lnTo>
                        <a:pt x="1583" y="964"/>
                      </a:lnTo>
                      <a:lnTo>
                        <a:pt x="1569" y="954"/>
                      </a:lnTo>
                      <a:lnTo>
                        <a:pt x="1575" y="925"/>
                      </a:lnTo>
                      <a:lnTo>
                        <a:pt x="1612" y="946"/>
                      </a:lnTo>
                      <a:lnTo>
                        <a:pt x="1641" y="1023"/>
                      </a:lnTo>
                      <a:lnTo>
                        <a:pt x="1665" y="1060"/>
                      </a:lnTo>
                      <a:lnTo>
                        <a:pt x="1668" y="1098"/>
                      </a:lnTo>
                      <a:lnTo>
                        <a:pt x="1686" y="1144"/>
                      </a:lnTo>
                      <a:lnTo>
                        <a:pt x="1687" y="1159"/>
                      </a:lnTo>
                      <a:lnTo>
                        <a:pt x="1680" y="1166"/>
                      </a:lnTo>
                      <a:lnTo>
                        <a:pt x="1674" y="1162"/>
                      </a:lnTo>
                      <a:lnTo>
                        <a:pt x="1677" y="1144"/>
                      </a:lnTo>
                      <a:lnTo>
                        <a:pt x="1671" y="1135"/>
                      </a:lnTo>
                      <a:lnTo>
                        <a:pt x="1649" y="1195"/>
                      </a:lnTo>
                      <a:lnTo>
                        <a:pt x="1620" y="1236"/>
                      </a:lnTo>
                      <a:lnTo>
                        <a:pt x="1590" y="1241"/>
                      </a:lnTo>
                      <a:lnTo>
                        <a:pt x="1577" y="1232"/>
                      </a:lnTo>
                      <a:lnTo>
                        <a:pt x="1557" y="1246"/>
                      </a:lnTo>
                      <a:lnTo>
                        <a:pt x="1520" y="1260"/>
                      </a:lnTo>
                      <a:lnTo>
                        <a:pt x="1514" y="1295"/>
                      </a:lnTo>
                      <a:lnTo>
                        <a:pt x="1497" y="1310"/>
                      </a:lnTo>
                      <a:lnTo>
                        <a:pt x="1507" y="1319"/>
                      </a:lnTo>
                      <a:lnTo>
                        <a:pt x="1528" y="1300"/>
                      </a:lnTo>
                      <a:lnTo>
                        <a:pt x="1529" y="1264"/>
                      </a:lnTo>
                      <a:lnTo>
                        <a:pt x="1589" y="1252"/>
                      </a:lnTo>
                      <a:lnTo>
                        <a:pt x="1588" y="1278"/>
                      </a:lnTo>
                      <a:lnTo>
                        <a:pt x="1562" y="1298"/>
                      </a:lnTo>
                      <a:lnTo>
                        <a:pt x="1565" y="1326"/>
                      </a:lnTo>
                      <a:lnTo>
                        <a:pt x="1544" y="1328"/>
                      </a:lnTo>
                      <a:lnTo>
                        <a:pt x="1521" y="1357"/>
                      </a:lnTo>
                      <a:lnTo>
                        <a:pt x="1580" y="1344"/>
                      </a:lnTo>
                      <a:lnTo>
                        <a:pt x="1599" y="1385"/>
                      </a:lnTo>
                      <a:lnTo>
                        <a:pt x="1590" y="1334"/>
                      </a:lnTo>
                      <a:lnTo>
                        <a:pt x="1623" y="1316"/>
                      </a:lnTo>
                      <a:lnTo>
                        <a:pt x="1603" y="1279"/>
                      </a:lnTo>
                      <a:lnTo>
                        <a:pt x="1603" y="1259"/>
                      </a:lnTo>
                      <a:lnTo>
                        <a:pt x="1614" y="1244"/>
                      </a:lnTo>
                      <a:lnTo>
                        <a:pt x="1655" y="1272"/>
                      </a:lnTo>
                      <a:lnTo>
                        <a:pt x="1752" y="1249"/>
                      </a:lnTo>
                      <a:lnTo>
                        <a:pt x="1729" y="1205"/>
                      </a:lnTo>
                      <a:lnTo>
                        <a:pt x="1706" y="1210"/>
                      </a:lnTo>
                      <a:lnTo>
                        <a:pt x="1700" y="1205"/>
                      </a:lnTo>
                      <a:lnTo>
                        <a:pt x="1725" y="1200"/>
                      </a:lnTo>
                      <a:lnTo>
                        <a:pt x="1798" y="1200"/>
                      </a:lnTo>
                      <a:lnTo>
                        <a:pt x="1793" y="1214"/>
                      </a:lnTo>
                      <a:lnTo>
                        <a:pt x="1805" y="1223"/>
                      </a:lnTo>
                      <a:lnTo>
                        <a:pt x="1816" y="1204"/>
                      </a:lnTo>
                      <a:lnTo>
                        <a:pt x="1806" y="1200"/>
                      </a:lnTo>
                      <a:lnTo>
                        <a:pt x="1817" y="1195"/>
                      </a:lnTo>
                      <a:lnTo>
                        <a:pt x="1891" y="1213"/>
                      </a:lnTo>
                      <a:lnTo>
                        <a:pt x="1881" y="1227"/>
                      </a:lnTo>
                      <a:lnTo>
                        <a:pt x="1891" y="1228"/>
                      </a:lnTo>
                      <a:lnTo>
                        <a:pt x="1882" y="1240"/>
                      </a:lnTo>
                      <a:lnTo>
                        <a:pt x="1878" y="1258"/>
                      </a:lnTo>
                      <a:lnTo>
                        <a:pt x="1887" y="1272"/>
                      </a:lnTo>
                      <a:lnTo>
                        <a:pt x="1898" y="1258"/>
                      </a:lnTo>
                      <a:lnTo>
                        <a:pt x="1893" y="1250"/>
                      </a:lnTo>
                      <a:lnTo>
                        <a:pt x="1903" y="1233"/>
                      </a:lnTo>
                      <a:lnTo>
                        <a:pt x="1918" y="1235"/>
                      </a:lnTo>
                      <a:lnTo>
                        <a:pt x="1929" y="1250"/>
                      </a:lnTo>
                      <a:lnTo>
                        <a:pt x="1940" y="1237"/>
                      </a:lnTo>
                      <a:lnTo>
                        <a:pt x="1924" y="1227"/>
                      </a:lnTo>
                      <a:lnTo>
                        <a:pt x="1907" y="1222"/>
                      </a:lnTo>
                      <a:lnTo>
                        <a:pt x="1955" y="1222"/>
                      </a:lnTo>
                      <a:lnTo>
                        <a:pt x="1947" y="1227"/>
                      </a:lnTo>
                      <a:lnTo>
                        <a:pt x="1949" y="1233"/>
                      </a:lnTo>
                      <a:lnTo>
                        <a:pt x="2020" y="1195"/>
                      </a:lnTo>
                      <a:lnTo>
                        <a:pt x="2035" y="1198"/>
                      </a:lnTo>
                      <a:lnTo>
                        <a:pt x="2042" y="1221"/>
                      </a:lnTo>
                      <a:lnTo>
                        <a:pt x="2029" y="1228"/>
                      </a:lnTo>
                      <a:lnTo>
                        <a:pt x="2030" y="1241"/>
                      </a:lnTo>
                      <a:lnTo>
                        <a:pt x="2042" y="1251"/>
                      </a:lnTo>
                      <a:lnTo>
                        <a:pt x="2046" y="1244"/>
                      </a:lnTo>
                      <a:lnTo>
                        <a:pt x="2037" y="1231"/>
                      </a:lnTo>
                      <a:lnTo>
                        <a:pt x="2063" y="1228"/>
                      </a:lnTo>
                      <a:lnTo>
                        <a:pt x="2072" y="1212"/>
                      </a:lnTo>
                      <a:lnTo>
                        <a:pt x="2128" y="1214"/>
                      </a:lnTo>
                      <a:lnTo>
                        <a:pt x="2135" y="1235"/>
                      </a:lnTo>
                      <a:lnTo>
                        <a:pt x="2153" y="1256"/>
                      </a:lnTo>
                      <a:lnTo>
                        <a:pt x="2144" y="1278"/>
                      </a:lnTo>
                      <a:lnTo>
                        <a:pt x="2187" y="1296"/>
                      </a:lnTo>
                      <a:lnTo>
                        <a:pt x="2160" y="1315"/>
                      </a:lnTo>
                      <a:lnTo>
                        <a:pt x="2091" y="1380"/>
                      </a:lnTo>
                      <a:lnTo>
                        <a:pt x="2071" y="1411"/>
                      </a:lnTo>
                      <a:lnTo>
                        <a:pt x="2053" y="1406"/>
                      </a:lnTo>
                      <a:lnTo>
                        <a:pt x="2051" y="1413"/>
                      </a:lnTo>
                      <a:lnTo>
                        <a:pt x="2063" y="1421"/>
                      </a:lnTo>
                      <a:lnTo>
                        <a:pt x="2056" y="1440"/>
                      </a:lnTo>
                      <a:lnTo>
                        <a:pt x="2051" y="1504"/>
                      </a:lnTo>
                      <a:lnTo>
                        <a:pt x="2038" y="1508"/>
                      </a:lnTo>
                      <a:lnTo>
                        <a:pt x="2052" y="1524"/>
                      </a:lnTo>
                      <a:lnTo>
                        <a:pt x="2057" y="1497"/>
                      </a:lnTo>
                      <a:lnTo>
                        <a:pt x="2070" y="1560"/>
                      </a:lnTo>
                      <a:lnTo>
                        <a:pt x="2077" y="1682"/>
                      </a:lnTo>
                      <a:lnTo>
                        <a:pt x="2076" y="1682"/>
                      </a:lnTo>
                      <a:lnTo>
                        <a:pt x="2070" y="1684"/>
                      </a:lnTo>
                      <a:lnTo>
                        <a:pt x="2061" y="1681"/>
                      </a:lnTo>
                      <a:lnTo>
                        <a:pt x="2072" y="1689"/>
                      </a:lnTo>
                      <a:lnTo>
                        <a:pt x="2081" y="1710"/>
                      </a:lnTo>
                      <a:lnTo>
                        <a:pt x="2086" y="1749"/>
                      </a:lnTo>
                      <a:lnTo>
                        <a:pt x="2079" y="1743"/>
                      </a:lnTo>
                      <a:lnTo>
                        <a:pt x="2070" y="1755"/>
                      </a:lnTo>
                      <a:lnTo>
                        <a:pt x="2086" y="1759"/>
                      </a:lnTo>
                      <a:lnTo>
                        <a:pt x="2086" y="179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6" name="Freeform 15"/>
                <p:cNvSpPr>
                  <a:spLocks/>
                </p:cNvSpPr>
                <p:nvPr/>
              </p:nvSpPr>
              <p:spPr bwMode="auto">
                <a:xfrm>
                  <a:off x="7403529" y="1118511"/>
                  <a:ext cx="82701" cy="164284"/>
                </a:xfrm>
                <a:custGeom>
                  <a:avLst/>
                  <a:gdLst>
                    <a:gd name="T0" fmla="*/ 2147483646 w 156"/>
                    <a:gd name="T1" fmla="*/ 2147483646 h 307"/>
                    <a:gd name="T2" fmla="*/ 2147483646 w 156"/>
                    <a:gd name="T3" fmla="*/ 2147483646 h 307"/>
                    <a:gd name="T4" fmla="*/ 2147483646 w 156"/>
                    <a:gd name="T5" fmla="*/ 2147483646 h 307"/>
                    <a:gd name="T6" fmla="*/ 2147483646 w 156"/>
                    <a:gd name="T7" fmla="*/ 2147483646 h 307"/>
                    <a:gd name="T8" fmla="*/ 2147483646 w 156"/>
                    <a:gd name="T9" fmla="*/ 2147483646 h 307"/>
                    <a:gd name="T10" fmla="*/ 2147483646 w 156"/>
                    <a:gd name="T11" fmla="*/ 2147483646 h 307"/>
                    <a:gd name="T12" fmla="*/ 2147483646 w 156"/>
                    <a:gd name="T13" fmla="*/ 2147483646 h 307"/>
                    <a:gd name="T14" fmla="*/ 2147483646 w 156"/>
                    <a:gd name="T15" fmla="*/ 2147483646 h 307"/>
                    <a:gd name="T16" fmla="*/ 2147483646 w 156"/>
                    <a:gd name="T17" fmla="*/ 2147483646 h 307"/>
                    <a:gd name="T18" fmla="*/ 2147483646 w 156"/>
                    <a:gd name="T19" fmla="*/ 2147483646 h 307"/>
                    <a:gd name="T20" fmla="*/ 2147483646 w 156"/>
                    <a:gd name="T21" fmla="*/ 2147483646 h 307"/>
                    <a:gd name="T22" fmla="*/ 2147483646 w 156"/>
                    <a:gd name="T23" fmla="*/ 2147483646 h 307"/>
                    <a:gd name="T24" fmla="*/ 0 w 156"/>
                    <a:gd name="T25" fmla="*/ 2147483646 h 307"/>
                    <a:gd name="T26" fmla="*/ 2147483646 w 156"/>
                    <a:gd name="T27" fmla="*/ 2147483646 h 307"/>
                    <a:gd name="T28" fmla="*/ 2147483646 w 156"/>
                    <a:gd name="T29" fmla="*/ 2147483646 h 307"/>
                    <a:gd name="T30" fmla="*/ 2147483646 w 156"/>
                    <a:gd name="T31" fmla="*/ 2147483646 h 307"/>
                    <a:gd name="T32" fmla="*/ 2147483646 w 156"/>
                    <a:gd name="T33" fmla="*/ 2147483646 h 307"/>
                    <a:gd name="T34" fmla="*/ 2147483646 w 156"/>
                    <a:gd name="T35" fmla="*/ 2147483646 h 307"/>
                    <a:gd name="T36" fmla="*/ 2147483646 w 156"/>
                    <a:gd name="T37" fmla="*/ 2147483646 h 307"/>
                    <a:gd name="T38" fmla="*/ 2147483646 w 156"/>
                    <a:gd name="T39" fmla="*/ 2147483646 h 307"/>
                    <a:gd name="T40" fmla="*/ 2147483646 w 156"/>
                    <a:gd name="T41" fmla="*/ 2147483646 h 307"/>
                    <a:gd name="T42" fmla="*/ 2147483646 w 156"/>
                    <a:gd name="T43" fmla="*/ 0 h 307"/>
                    <a:gd name="T44" fmla="*/ 2147483646 w 156"/>
                    <a:gd name="T45" fmla="*/ 2147483646 h 30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6"/>
                    <a:gd name="T70" fmla="*/ 0 h 307"/>
                    <a:gd name="T71" fmla="*/ 156 w 156"/>
                    <a:gd name="T72" fmla="*/ 307 h 30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6" h="307">
                      <a:moveTo>
                        <a:pt x="124" y="1"/>
                      </a:moveTo>
                      <a:lnTo>
                        <a:pt x="141" y="20"/>
                      </a:lnTo>
                      <a:lnTo>
                        <a:pt x="155" y="54"/>
                      </a:lnTo>
                      <a:lnTo>
                        <a:pt x="156" y="92"/>
                      </a:lnTo>
                      <a:lnTo>
                        <a:pt x="151" y="105"/>
                      </a:lnTo>
                      <a:lnTo>
                        <a:pt x="149" y="165"/>
                      </a:lnTo>
                      <a:lnTo>
                        <a:pt x="118" y="199"/>
                      </a:lnTo>
                      <a:lnTo>
                        <a:pt x="128" y="237"/>
                      </a:lnTo>
                      <a:lnTo>
                        <a:pt x="119" y="261"/>
                      </a:lnTo>
                      <a:lnTo>
                        <a:pt x="123" y="307"/>
                      </a:lnTo>
                      <a:lnTo>
                        <a:pt x="59" y="293"/>
                      </a:lnTo>
                      <a:lnTo>
                        <a:pt x="24" y="226"/>
                      </a:lnTo>
                      <a:lnTo>
                        <a:pt x="0" y="134"/>
                      </a:lnTo>
                      <a:lnTo>
                        <a:pt x="13" y="93"/>
                      </a:lnTo>
                      <a:lnTo>
                        <a:pt x="33" y="51"/>
                      </a:lnTo>
                      <a:lnTo>
                        <a:pt x="59" y="34"/>
                      </a:lnTo>
                      <a:lnTo>
                        <a:pt x="86" y="26"/>
                      </a:lnTo>
                      <a:lnTo>
                        <a:pt x="81" y="23"/>
                      </a:lnTo>
                      <a:lnTo>
                        <a:pt x="83" y="18"/>
                      </a:lnTo>
                      <a:lnTo>
                        <a:pt x="100" y="19"/>
                      </a:lnTo>
                      <a:lnTo>
                        <a:pt x="111" y="14"/>
                      </a:lnTo>
                      <a:lnTo>
                        <a:pt x="115" y="0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7" name="Freeform 25"/>
                <p:cNvSpPr>
                  <a:spLocks/>
                </p:cNvSpPr>
                <p:nvPr/>
              </p:nvSpPr>
              <p:spPr bwMode="auto">
                <a:xfrm>
                  <a:off x="6282320" y="4269281"/>
                  <a:ext cx="1162158" cy="812533"/>
                </a:xfrm>
                <a:custGeom>
                  <a:avLst/>
                  <a:gdLst>
                    <a:gd name="T0" fmla="*/ 2147483646 w 2192"/>
                    <a:gd name="T1" fmla="*/ 2147483646 h 1516"/>
                    <a:gd name="T2" fmla="*/ 2147483646 w 2192"/>
                    <a:gd name="T3" fmla="*/ 2147483646 h 1516"/>
                    <a:gd name="T4" fmla="*/ 2147483646 w 2192"/>
                    <a:gd name="T5" fmla="*/ 2147483646 h 1516"/>
                    <a:gd name="T6" fmla="*/ 2147483646 w 2192"/>
                    <a:gd name="T7" fmla="*/ 2147483646 h 1516"/>
                    <a:gd name="T8" fmla="*/ 2147483646 w 2192"/>
                    <a:gd name="T9" fmla="*/ 2147483646 h 1516"/>
                    <a:gd name="T10" fmla="*/ 2147483646 w 2192"/>
                    <a:gd name="T11" fmla="*/ 2147483646 h 1516"/>
                    <a:gd name="T12" fmla="*/ 2147483646 w 2192"/>
                    <a:gd name="T13" fmla="*/ 2147483646 h 1516"/>
                    <a:gd name="T14" fmla="*/ 2147483646 w 2192"/>
                    <a:gd name="T15" fmla="*/ 2147483646 h 1516"/>
                    <a:gd name="T16" fmla="*/ 2147483646 w 2192"/>
                    <a:gd name="T17" fmla="*/ 2147483646 h 1516"/>
                    <a:gd name="T18" fmla="*/ 2147483646 w 2192"/>
                    <a:gd name="T19" fmla="*/ 2147483646 h 1516"/>
                    <a:gd name="T20" fmla="*/ 2147483646 w 2192"/>
                    <a:gd name="T21" fmla="*/ 2147483646 h 1516"/>
                    <a:gd name="T22" fmla="*/ 2147483646 w 2192"/>
                    <a:gd name="T23" fmla="*/ 2147483646 h 1516"/>
                    <a:gd name="T24" fmla="*/ 2147483646 w 2192"/>
                    <a:gd name="T25" fmla="*/ 2147483646 h 1516"/>
                    <a:gd name="T26" fmla="*/ 2147483646 w 2192"/>
                    <a:gd name="T27" fmla="*/ 2147483646 h 1516"/>
                    <a:gd name="T28" fmla="*/ 2147483646 w 2192"/>
                    <a:gd name="T29" fmla="*/ 2147483646 h 1516"/>
                    <a:gd name="T30" fmla="*/ 2147483646 w 2192"/>
                    <a:gd name="T31" fmla="*/ 2147483646 h 1516"/>
                    <a:gd name="T32" fmla="*/ 2147483646 w 2192"/>
                    <a:gd name="T33" fmla="*/ 2147483646 h 1516"/>
                    <a:gd name="T34" fmla="*/ 2147483646 w 2192"/>
                    <a:gd name="T35" fmla="*/ 2147483646 h 1516"/>
                    <a:gd name="T36" fmla="*/ 2147483646 w 2192"/>
                    <a:gd name="T37" fmla="*/ 2147483646 h 1516"/>
                    <a:gd name="T38" fmla="*/ 2147483646 w 2192"/>
                    <a:gd name="T39" fmla="*/ 2147483646 h 1516"/>
                    <a:gd name="T40" fmla="*/ 2147483646 w 2192"/>
                    <a:gd name="T41" fmla="*/ 2147483646 h 1516"/>
                    <a:gd name="T42" fmla="*/ 2147483646 w 2192"/>
                    <a:gd name="T43" fmla="*/ 2147483646 h 1516"/>
                    <a:gd name="T44" fmla="*/ 2147483646 w 2192"/>
                    <a:gd name="T45" fmla="*/ 2147483646 h 1516"/>
                    <a:gd name="T46" fmla="*/ 2147483646 w 2192"/>
                    <a:gd name="T47" fmla="*/ 2147483646 h 1516"/>
                    <a:gd name="T48" fmla="*/ 2147483646 w 2192"/>
                    <a:gd name="T49" fmla="*/ 2147483646 h 1516"/>
                    <a:gd name="T50" fmla="*/ 2147483646 w 2192"/>
                    <a:gd name="T51" fmla="*/ 2147483646 h 1516"/>
                    <a:gd name="T52" fmla="*/ 2147483646 w 2192"/>
                    <a:gd name="T53" fmla="*/ 2147483646 h 1516"/>
                    <a:gd name="T54" fmla="*/ 2147483646 w 2192"/>
                    <a:gd name="T55" fmla="*/ 2147483646 h 1516"/>
                    <a:gd name="T56" fmla="*/ 2147483646 w 2192"/>
                    <a:gd name="T57" fmla="*/ 2147483646 h 1516"/>
                    <a:gd name="T58" fmla="*/ 2147483646 w 2192"/>
                    <a:gd name="T59" fmla="*/ 2147483646 h 1516"/>
                    <a:gd name="T60" fmla="*/ 2147483646 w 2192"/>
                    <a:gd name="T61" fmla="*/ 2147483646 h 1516"/>
                    <a:gd name="T62" fmla="*/ 2147483646 w 2192"/>
                    <a:gd name="T63" fmla="*/ 2147483646 h 1516"/>
                    <a:gd name="T64" fmla="*/ 2147483646 w 2192"/>
                    <a:gd name="T65" fmla="*/ 2147483646 h 1516"/>
                    <a:gd name="T66" fmla="*/ 2147483646 w 2192"/>
                    <a:gd name="T67" fmla="*/ 2147483646 h 1516"/>
                    <a:gd name="T68" fmla="*/ 2147483646 w 2192"/>
                    <a:gd name="T69" fmla="*/ 2147483646 h 1516"/>
                    <a:gd name="T70" fmla="*/ 2147483646 w 2192"/>
                    <a:gd name="T71" fmla="*/ 2147483646 h 1516"/>
                    <a:gd name="T72" fmla="*/ 2147483646 w 2192"/>
                    <a:gd name="T73" fmla="*/ 2147483646 h 1516"/>
                    <a:gd name="T74" fmla="*/ 2147483646 w 2192"/>
                    <a:gd name="T75" fmla="*/ 2147483646 h 1516"/>
                    <a:gd name="T76" fmla="*/ 2147483646 w 2192"/>
                    <a:gd name="T77" fmla="*/ 2147483646 h 1516"/>
                    <a:gd name="T78" fmla="*/ 2147483646 w 2192"/>
                    <a:gd name="T79" fmla="*/ 2147483646 h 1516"/>
                    <a:gd name="T80" fmla="*/ 2147483646 w 2192"/>
                    <a:gd name="T81" fmla="*/ 2147483646 h 1516"/>
                    <a:gd name="T82" fmla="*/ 2147483646 w 2192"/>
                    <a:gd name="T83" fmla="*/ 2147483646 h 1516"/>
                    <a:gd name="T84" fmla="*/ 2147483646 w 2192"/>
                    <a:gd name="T85" fmla="*/ 2147483646 h 1516"/>
                    <a:gd name="T86" fmla="*/ 2147483646 w 2192"/>
                    <a:gd name="T87" fmla="*/ 2147483646 h 1516"/>
                    <a:gd name="T88" fmla="*/ 2147483646 w 2192"/>
                    <a:gd name="T89" fmla="*/ 2147483646 h 1516"/>
                    <a:gd name="T90" fmla="*/ 2147483646 w 2192"/>
                    <a:gd name="T91" fmla="*/ 2147483646 h 1516"/>
                    <a:gd name="T92" fmla="*/ 2147483646 w 2192"/>
                    <a:gd name="T93" fmla="*/ 2147483646 h 1516"/>
                    <a:gd name="T94" fmla="*/ 2147483646 w 2192"/>
                    <a:gd name="T95" fmla="*/ 2147483646 h 1516"/>
                    <a:gd name="T96" fmla="*/ 2147483646 w 2192"/>
                    <a:gd name="T97" fmla="*/ 2147483646 h 1516"/>
                    <a:gd name="T98" fmla="*/ 2147483646 w 2192"/>
                    <a:gd name="T99" fmla="*/ 2147483646 h 1516"/>
                    <a:gd name="T100" fmla="*/ 2147483646 w 2192"/>
                    <a:gd name="T101" fmla="*/ 2147483646 h 1516"/>
                    <a:gd name="T102" fmla="*/ 2147483646 w 2192"/>
                    <a:gd name="T103" fmla="*/ 2147483646 h 1516"/>
                    <a:gd name="T104" fmla="*/ 2147483646 w 2192"/>
                    <a:gd name="T105" fmla="*/ 2147483646 h 1516"/>
                    <a:gd name="T106" fmla="*/ 2147483646 w 2192"/>
                    <a:gd name="T107" fmla="*/ 2147483646 h 1516"/>
                    <a:gd name="T108" fmla="*/ 2147483646 w 2192"/>
                    <a:gd name="T109" fmla="*/ 2147483646 h 1516"/>
                    <a:gd name="T110" fmla="*/ 2147483646 w 2192"/>
                    <a:gd name="T111" fmla="*/ 2147483646 h 1516"/>
                    <a:gd name="T112" fmla="*/ 2147483646 w 2192"/>
                    <a:gd name="T113" fmla="*/ 2147483646 h 1516"/>
                    <a:gd name="T114" fmla="*/ 2147483646 w 2192"/>
                    <a:gd name="T115" fmla="*/ 2147483646 h 1516"/>
                    <a:gd name="T116" fmla="*/ 2147483646 w 2192"/>
                    <a:gd name="T117" fmla="*/ 2147483646 h 1516"/>
                    <a:gd name="T118" fmla="*/ 2147483646 w 2192"/>
                    <a:gd name="T119" fmla="*/ 2147483646 h 151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92"/>
                    <a:gd name="T181" fmla="*/ 0 h 1516"/>
                    <a:gd name="T182" fmla="*/ 2192 w 2192"/>
                    <a:gd name="T183" fmla="*/ 1516 h 151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92" h="1516">
                      <a:moveTo>
                        <a:pt x="583" y="983"/>
                      </a:moveTo>
                      <a:lnTo>
                        <a:pt x="609" y="987"/>
                      </a:lnTo>
                      <a:lnTo>
                        <a:pt x="715" y="922"/>
                      </a:lnTo>
                      <a:lnTo>
                        <a:pt x="746" y="912"/>
                      </a:lnTo>
                      <a:lnTo>
                        <a:pt x="820" y="929"/>
                      </a:lnTo>
                      <a:lnTo>
                        <a:pt x="841" y="918"/>
                      </a:lnTo>
                      <a:lnTo>
                        <a:pt x="862" y="936"/>
                      </a:lnTo>
                      <a:lnTo>
                        <a:pt x="928" y="946"/>
                      </a:lnTo>
                      <a:lnTo>
                        <a:pt x="942" y="940"/>
                      </a:lnTo>
                      <a:lnTo>
                        <a:pt x="956" y="914"/>
                      </a:lnTo>
                      <a:lnTo>
                        <a:pt x="1016" y="911"/>
                      </a:lnTo>
                      <a:lnTo>
                        <a:pt x="1051" y="926"/>
                      </a:lnTo>
                      <a:lnTo>
                        <a:pt x="1049" y="949"/>
                      </a:lnTo>
                      <a:lnTo>
                        <a:pt x="1104" y="946"/>
                      </a:lnTo>
                      <a:lnTo>
                        <a:pt x="1123" y="962"/>
                      </a:lnTo>
                      <a:lnTo>
                        <a:pt x="1117" y="983"/>
                      </a:lnTo>
                      <a:lnTo>
                        <a:pt x="1204" y="1022"/>
                      </a:lnTo>
                      <a:lnTo>
                        <a:pt x="1195" y="1055"/>
                      </a:lnTo>
                      <a:lnTo>
                        <a:pt x="1233" y="1065"/>
                      </a:lnTo>
                      <a:lnTo>
                        <a:pt x="1238" y="1107"/>
                      </a:lnTo>
                      <a:lnTo>
                        <a:pt x="1289" y="1140"/>
                      </a:lnTo>
                      <a:lnTo>
                        <a:pt x="1298" y="1163"/>
                      </a:lnTo>
                      <a:lnTo>
                        <a:pt x="1325" y="1191"/>
                      </a:lnTo>
                      <a:lnTo>
                        <a:pt x="1343" y="1194"/>
                      </a:lnTo>
                      <a:lnTo>
                        <a:pt x="1344" y="1227"/>
                      </a:lnTo>
                      <a:lnTo>
                        <a:pt x="1385" y="1265"/>
                      </a:lnTo>
                      <a:lnTo>
                        <a:pt x="1440" y="1291"/>
                      </a:lnTo>
                      <a:lnTo>
                        <a:pt x="1474" y="1326"/>
                      </a:lnTo>
                      <a:lnTo>
                        <a:pt x="1505" y="1389"/>
                      </a:lnTo>
                      <a:lnTo>
                        <a:pt x="1531" y="1397"/>
                      </a:lnTo>
                      <a:lnTo>
                        <a:pt x="1575" y="1483"/>
                      </a:lnTo>
                      <a:lnTo>
                        <a:pt x="1649" y="1516"/>
                      </a:lnTo>
                      <a:lnTo>
                        <a:pt x="1755" y="1455"/>
                      </a:lnTo>
                      <a:lnTo>
                        <a:pt x="1771" y="1478"/>
                      </a:lnTo>
                      <a:lnTo>
                        <a:pt x="1822" y="1485"/>
                      </a:lnTo>
                      <a:lnTo>
                        <a:pt x="1855" y="1464"/>
                      </a:lnTo>
                      <a:lnTo>
                        <a:pt x="1855" y="1445"/>
                      </a:lnTo>
                      <a:lnTo>
                        <a:pt x="1924" y="1463"/>
                      </a:lnTo>
                      <a:lnTo>
                        <a:pt x="1982" y="1501"/>
                      </a:lnTo>
                      <a:lnTo>
                        <a:pt x="2031" y="1499"/>
                      </a:lnTo>
                      <a:lnTo>
                        <a:pt x="2040" y="1459"/>
                      </a:lnTo>
                      <a:lnTo>
                        <a:pt x="2066" y="1449"/>
                      </a:lnTo>
                      <a:lnTo>
                        <a:pt x="2061" y="1423"/>
                      </a:lnTo>
                      <a:lnTo>
                        <a:pt x="2133" y="1357"/>
                      </a:lnTo>
                      <a:lnTo>
                        <a:pt x="2149" y="1362"/>
                      </a:lnTo>
                      <a:lnTo>
                        <a:pt x="2159" y="1347"/>
                      </a:lnTo>
                      <a:lnTo>
                        <a:pt x="2133" y="1302"/>
                      </a:lnTo>
                      <a:lnTo>
                        <a:pt x="2128" y="1287"/>
                      </a:lnTo>
                      <a:lnTo>
                        <a:pt x="2098" y="1272"/>
                      </a:lnTo>
                      <a:lnTo>
                        <a:pt x="2118" y="1260"/>
                      </a:lnTo>
                      <a:lnTo>
                        <a:pt x="2101" y="1224"/>
                      </a:lnTo>
                      <a:lnTo>
                        <a:pt x="2081" y="1209"/>
                      </a:lnTo>
                      <a:lnTo>
                        <a:pt x="2071" y="1194"/>
                      </a:lnTo>
                      <a:lnTo>
                        <a:pt x="2066" y="1199"/>
                      </a:lnTo>
                      <a:lnTo>
                        <a:pt x="2064" y="1163"/>
                      </a:lnTo>
                      <a:lnTo>
                        <a:pt x="2029" y="1153"/>
                      </a:lnTo>
                      <a:lnTo>
                        <a:pt x="2019" y="1138"/>
                      </a:lnTo>
                      <a:lnTo>
                        <a:pt x="1998" y="1153"/>
                      </a:lnTo>
                      <a:lnTo>
                        <a:pt x="1952" y="1149"/>
                      </a:lnTo>
                      <a:lnTo>
                        <a:pt x="1961" y="1117"/>
                      </a:lnTo>
                      <a:lnTo>
                        <a:pt x="1951" y="1102"/>
                      </a:lnTo>
                      <a:lnTo>
                        <a:pt x="1920" y="1129"/>
                      </a:lnTo>
                      <a:lnTo>
                        <a:pt x="1905" y="1129"/>
                      </a:lnTo>
                      <a:lnTo>
                        <a:pt x="1905" y="1071"/>
                      </a:lnTo>
                      <a:lnTo>
                        <a:pt x="1883" y="1061"/>
                      </a:lnTo>
                      <a:lnTo>
                        <a:pt x="1878" y="1046"/>
                      </a:lnTo>
                      <a:lnTo>
                        <a:pt x="1894" y="1031"/>
                      </a:lnTo>
                      <a:lnTo>
                        <a:pt x="1894" y="1005"/>
                      </a:lnTo>
                      <a:lnTo>
                        <a:pt x="1913" y="969"/>
                      </a:lnTo>
                      <a:lnTo>
                        <a:pt x="1913" y="943"/>
                      </a:lnTo>
                      <a:lnTo>
                        <a:pt x="1938" y="927"/>
                      </a:lnTo>
                      <a:lnTo>
                        <a:pt x="1896" y="866"/>
                      </a:lnTo>
                      <a:lnTo>
                        <a:pt x="1906" y="856"/>
                      </a:lnTo>
                      <a:lnTo>
                        <a:pt x="1932" y="851"/>
                      </a:lnTo>
                      <a:lnTo>
                        <a:pt x="1976" y="788"/>
                      </a:lnTo>
                      <a:lnTo>
                        <a:pt x="1998" y="783"/>
                      </a:lnTo>
                      <a:lnTo>
                        <a:pt x="1983" y="735"/>
                      </a:lnTo>
                      <a:lnTo>
                        <a:pt x="2001" y="730"/>
                      </a:lnTo>
                      <a:lnTo>
                        <a:pt x="1992" y="699"/>
                      </a:lnTo>
                      <a:lnTo>
                        <a:pt x="1996" y="676"/>
                      </a:lnTo>
                      <a:lnTo>
                        <a:pt x="2045" y="640"/>
                      </a:lnTo>
                      <a:lnTo>
                        <a:pt x="2056" y="639"/>
                      </a:lnTo>
                      <a:lnTo>
                        <a:pt x="2066" y="608"/>
                      </a:lnTo>
                      <a:lnTo>
                        <a:pt x="2020" y="583"/>
                      </a:lnTo>
                      <a:lnTo>
                        <a:pt x="2020" y="568"/>
                      </a:lnTo>
                      <a:lnTo>
                        <a:pt x="2003" y="562"/>
                      </a:lnTo>
                      <a:lnTo>
                        <a:pt x="2008" y="537"/>
                      </a:lnTo>
                      <a:lnTo>
                        <a:pt x="2024" y="532"/>
                      </a:lnTo>
                      <a:lnTo>
                        <a:pt x="2105" y="532"/>
                      </a:lnTo>
                      <a:lnTo>
                        <a:pt x="2136" y="510"/>
                      </a:lnTo>
                      <a:lnTo>
                        <a:pt x="2187" y="500"/>
                      </a:lnTo>
                      <a:lnTo>
                        <a:pt x="2192" y="485"/>
                      </a:lnTo>
                      <a:lnTo>
                        <a:pt x="2177" y="480"/>
                      </a:lnTo>
                      <a:lnTo>
                        <a:pt x="2177" y="449"/>
                      </a:lnTo>
                      <a:lnTo>
                        <a:pt x="2186" y="439"/>
                      </a:lnTo>
                      <a:lnTo>
                        <a:pt x="2155" y="439"/>
                      </a:lnTo>
                      <a:lnTo>
                        <a:pt x="2140" y="423"/>
                      </a:lnTo>
                      <a:lnTo>
                        <a:pt x="2135" y="362"/>
                      </a:lnTo>
                      <a:lnTo>
                        <a:pt x="2138" y="347"/>
                      </a:lnTo>
                      <a:lnTo>
                        <a:pt x="2128" y="337"/>
                      </a:lnTo>
                      <a:lnTo>
                        <a:pt x="2123" y="311"/>
                      </a:lnTo>
                      <a:lnTo>
                        <a:pt x="2103" y="306"/>
                      </a:lnTo>
                      <a:lnTo>
                        <a:pt x="2113" y="286"/>
                      </a:lnTo>
                      <a:lnTo>
                        <a:pt x="2036" y="270"/>
                      </a:lnTo>
                      <a:lnTo>
                        <a:pt x="2021" y="316"/>
                      </a:lnTo>
                      <a:lnTo>
                        <a:pt x="2006" y="338"/>
                      </a:lnTo>
                      <a:lnTo>
                        <a:pt x="1980" y="343"/>
                      </a:lnTo>
                      <a:lnTo>
                        <a:pt x="1965" y="358"/>
                      </a:lnTo>
                      <a:lnTo>
                        <a:pt x="1945" y="348"/>
                      </a:lnTo>
                      <a:lnTo>
                        <a:pt x="1914" y="384"/>
                      </a:lnTo>
                      <a:lnTo>
                        <a:pt x="1925" y="425"/>
                      </a:lnTo>
                      <a:lnTo>
                        <a:pt x="1895" y="441"/>
                      </a:lnTo>
                      <a:lnTo>
                        <a:pt x="1895" y="457"/>
                      </a:lnTo>
                      <a:lnTo>
                        <a:pt x="1874" y="462"/>
                      </a:lnTo>
                      <a:lnTo>
                        <a:pt x="1844" y="487"/>
                      </a:lnTo>
                      <a:lnTo>
                        <a:pt x="1803" y="499"/>
                      </a:lnTo>
                      <a:lnTo>
                        <a:pt x="1799" y="529"/>
                      </a:lnTo>
                      <a:lnTo>
                        <a:pt x="1779" y="534"/>
                      </a:lnTo>
                      <a:lnTo>
                        <a:pt x="1774" y="514"/>
                      </a:lnTo>
                      <a:lnTo>
                        <a:pt x="1733" y="545"/>
                      </a:lnTo>
                      <a:lnTo>
                        <a:pt x="1723" y="545"/>
                      </a:lnTo>
                      <a:lnTo>
                        <a:pt x="1716" y="519"/>
                      </a:lnTo>
                      <a:lnTo>
                        <a:pt x="1696" y="478"/>
                      </a:lnTo>
                      <a:lnTo>
                        <a:pt x="1660" y="439"/>
                      </a:lnTo>
                      <a:lnTo>
                        <a:pt x="1614" y="449"/>
                      </a:lnTo>
                      <a:lnTo>
                        <a:pt x="1594" y="469"/>
                      </a:lnTo>
                      <a:lnTo>
                        <a:pt x="1579" y="464"/>
                      </a:lnTo>
                      <a:lnTo>
                        <a:pt x="1548" y="464"/>
                      </a:lnTo>
                      <a:lnTo>
                        <a:pt x="1543" y="476"/>
                      </a:lnTo>
                      <a:lnTo>
                        <a:pt x="1528" y="471"/>
                      </a:lnTo>
                      <a:lnTo>
                        <a:pt x="1533" y="450"/>
                      </a:lnTo>
                      <a:lnTo>
                        <a:pt x="1521" y="420"/>
                      </a:lnTo>
                      <a:lnTo>
                        <a:pt x="1526" y="383"/>
                      </a:lnTo>
                      <a:lnTo>
                        <a:pt x="1547" y="352"/>
                      </a:lnTo>
                      <a:lnTo>
                        <a:pt x="1572" y="347"/>
                      </a:lnTo>
                      <a:lnTo>
                        <a:pt x="1566" y="286"/>
                      </a:lnTo>
                      <a:lnTo>
                        <a:pt x="1551" y="276"/>
                      </a:lnTo>
                      <a:lnTo>
                        <a:pt x="1561" y="245"/>
                      </a:lnTo>
                      <a:lnTo>
                        <a:pt x="1590" y="224"/>
                      </a:lnTo>
                      <a:lnTo>
                        <a:pt x="1600" y="188"/>
                      </a:lnTo>
                      <a:lnTo>
                        <a:pt x="1616" y="167"/>
                      </a:lnTo>
                      <a:lnTo>
                        <a:pt x="1610" y="162"/>
                      </a:lnTo>
                      <a:lnTo>
                        <a:pt x="1610" y="142"/>
                      </a:lnTo>
                      <a:lnTo>
                        <a:pt x="1626" y="126"/>
                      </a:lnTo>
                      <a:lnTo>
                        <a:pt x="1651" y="115"/>
                      </a:lnTo>
                      <a:lnTo>
                        <a:pt x="1627" y="97"/>
                      </a:lnTo>
                      <a:lnTo>
                        <a:pt x="1639" y="75"/>
                      </a:lnTo>
                      <a:lnTo>
                        <a:pt x="1639" y="60"/>
                      </a:lnTo>
                      <a:lnTo>
                        <a:pt x="1659" y="34"/>
                      </a:lnTo>
                      <a:lnTo>
                        <a:pt x="1628" y="41"/>
                      </a:lnTo>
                      <a:lnTo>
                        <a:pt x="1608" y="31"/>
                      </a:lnTo>
                      <a:lnTo>
                        <a:pt x="1603" y="10"/>
                      </a:lnTo>
                      <a:lnTo>
                        <a:pt x="1577" y="0"/>
                      </a:lnTo>
                      <a:lnTo>
                        <a:pt x="1562" y="5"/>
                      </a:lnTo>
                      <a:lnTo>
                        <a:pt x="1506" y="56"/>
                      </a:lnTo>
                      <a:lnTo>
                        <a:pt x="1491" y="51"/>
                      </a:lnTo>
                      <a:lnTo>
                        <a:pt x="1460" y="68"/>
                      </a:lnTo>
                      <a:lnTo>
                        <a:pt x="1429" y="93"/>
                      </a:lnTo>
                      <a:lnTo>
                        <a:pt x="1418" y="85"/>
                      </a:lnTo>
                      <a:lnTo>
                        <a:pt x="1382" y="85"/>
                      </a:lnTo>
                      <a:lnTo>
                        <a:pt x="1316" y="133"/>
                      </a:lnTo>
                      <a:lnTo>
                        <a:pt x="1301" y="128"/>
                      </a:lnTo>
                      <a:lnTo>
                        <a:pt x="1255" y="148"/>
                      </a:lnTo>
                      <a:lnTo>
                        <a:pt x="1205" y="195"/>
                      </a:lnTo>
                      <a:lnTo>
                        <a:pt x="1225" y="216"/>
                      </a:lnTo>
                      <a:lnTo>
                        <a:pt x="1184" y="246"/>
                      </a:lnTo>
                      <a:lnTo>
                        <a:pt x="1113" y="227"/>
                      </a:lnTo>
                      <a:lnTo>
                        <a:pt x="1072" y="263"/>
                      </a:lnTo>
                      <a:lnTo>
                        <a:pt x="1057" y="253"/>
                      </a:lnTo>
                      <a:lnTo>
                        <a:pt x="1037" y="268"/>
                      </a:lnTo>
                      <a:lnTo>
                        <a:pt x="1042" y="293"/>
                      </a:lnTo>
                      <a:lnTo>
                        <a:pt x="1016" y="300"/>
                      </a:lnTo>
                      <a:lnTo>
                        <a:pt x="1006" y="284"/>
                      </a:lnTo>
                      <a:lnTo>
                        <a:pt x="970" y="295"/>
                      </a:lnTo>
                      <a:lnTo>
                        <a:pt x="960" y="315"/>
                      </a:lnTo>
                      <a:lnTo>
                        <a:pt x="924" y="330"/>
                      </a:lnTo>
                      <a:lnTo>
                        <a:pt x="915" y="356"/>
                      </a:lnTo>
                      <a:lnTo>
                        <a:pt x="880" y="367"/>
                      </a:lnTo>
                      <a:lnTo>
                        <a:pt x="864" y="362"/>
                      </a:lnTo>
                      <a:lnTo>
                        <a:pt x="868" y="337"/>
                      </a:lnTo>
                      <a:lnTo>
                        <a:pt x="812" y="337"/>
                      </a:lnTo>
                      <a:lnTo>
                        <a:pt x="792" y="358"/>
                      </a:lnTo>
                      <a:lnTo>
                        <a:pt x="776" y="338"/>
                      </a:lnTo>
                      <a:lnTo>
                        <a:pt x="741" y="343"/>
                      </a:lnTo>
                      <a:lnTo>
                        <a:pt x="710" y="369"/>
                      </a:lnTo>
                      <a:lnTo>
                        <a:pt x="674" y="364"/>
                      </a:lnTo>
                      <a:lnTo>
                        <a:pt x="674" y="376"/>
                      </a:lnTo>
                      <a:lnTo>
                        <a:pt x="655" y="380"/>
                      </a:lnTo>
                      <a:lnTo>
                        <a:pt x="562" y="320"/>
                      </a:lnTo>
                      <a:lnTo>
                        <a:pt x="532" y="311"/>
                      </a:lnTo>
                      <a:lnTo>
                        <a:pt x="445" y="332"/>
                      </a:lnTo>
                      <a:lnTo>
                        <a:pt x="414" y="312"/>
                      </a:lnTo>
                      <a:lnTo>
                        <a:pt x="409" y="343"/>
                      </a:lnTo>
                      <a:lnTo>
                        <a:pt x="378" y="343"/>
                      </a:lnTo>
                      <a:lnTo>
                        <a:pt x="317" y="318"/>
                      </a:lnTo>
                      <a:lnTo>
                        <a:pt x="261" y="334"/>
                      </a:lnTo>
                      <a:lnTo>
                        <a:pt x="236" y="298"/>
                      </a:lnTo>
                      <a:lnTo>
                        <a:pt x="185" y="298"/>
                      </a:lnTo>
                      <a:lnTo>
                        <a:pt x="164" y="286"/>
                      </a:lnTo>
                      <a:lnTo>
                        <a:pt x="92" y="314"/>
                      </a:lnTo>
                      <a:lnTo>
                        <a:pt x="44" y="364"/>
                      </a:lnTo>
                      <a:lnTo>
                        <a:pt x="0" y="357"/>
                      </a:lnTo>
                      <a:lnTo>
                        <a:pt x="4" y="395"/>
                      </a:lnTo>
                      <a:lnTo>
                        <a:pt x="24" y="421"/>
                      </a:lnTo>
                      <a:lnTo>
                        <a:pt x="100" y="436"/>
                      </a:lnTo>
                      <a:lnTo>
                        <a:pt x="126" y="467"/>
                      </a:lnTo>
                      <a:lnTo>
                        <a:pt x="85" y="497"/>
                      </a:lnTo>
                      <a:lnTo>
                        <a:pt x="117" y="559"/>
                      </a:lnTo>
                      <a:lnTo>
                        <a:pt x="126" y="543"/>
                      </a:lnTo>
                      <a:lnTo>
                        <a:pt x="146" y="543"/>
                      </a:lnTo>
                      <a:lnTo>
                        <a:pt x="187" y="497"/>
                      </a:lnTo>
                      <a:lnTo>
                        <a:pt x="233" y="486"/>
                      </a:lnTo>
                      <a:lnTo>
                        <a:pt x="280" y="552"/>
                      </a:lnTo>
                      <a:lnTo>
                        <a:pt x="275" y="588"/>
                      </a:lnTo>
                      <a:lnTo>
                        <a:pt x="296" y="588"/>
                      </a:lnTo>
                      <a:lnTo>
                        <a:pt x="325" y="547"/>
                      </a:lnTo>
                      <a:lnTo>
                        <a:pt x="367" y="568"/>
                      </a:lnTo>
                      <a:lnTo>
                        <a:pt x="372" y="629"/>
                      </a:lnTo>
                      <a:lnTo>
                        <a:pt x="387" y="634"/>
                      </a:lnTo>
                      <a:lnTo>
                        <a:pt x="382" y="649"/>
                      </a:lnTo>
                      <a:lnTo>
                        <a:pt x="393" y="680"/>
                      </a:lnTo>
                      <a:lnTo>
                        <a:pt x="377" y="685"/>
                      </a:lnTo>
                      <a:lnTo>
                        <a:pt x="372" y="710"/>
                      </a:lnTo>
                      <a:lnTo>
                        <a:pt x="378" y="741"/>
                      </a:lnTo>
                      <a:lnTo>
                        <a:pt x="382" y="741"/>
                      </a:lnTo>
                      <a:lnTo>
                        <a:pt x="393" y="721"/>
                      </a:lnTo>
                      <a:lnTo>
                        <a:pt x="409" y="736"/>
                      </a:lnTo>
                      <a:lnTo>
                        <a:pt x="404" y="746"/>
                      </a:lnTo>
                      <a:lnTo>
                        <a:pt x="419" y="751"/>
                      </a:lnTo>
                      <a:lnTo>
                        <a:pt x="455" y="777"/>
                      </a:lnTo>
                      <a:lnTo>
                        <a:pt x="455" y="792"/>
                      </a:lnTo>
                      <a:lnTo>
                        <a:pt x="440" y="807"/>
                      </a:lnTo>
                      <a:lnTo>
                        <a:pt x="409" y="797"/>
                      </a:lnTo>
                      <a:lnTo>
                        <a:pt x="404" y="828"/>
                      </a:lnTo>
                      <a:lnTo>
                        <a:pt x="424" y="848"/>
                      </a:lnTo>
                      <a:lnTo>
                        <a:pt x="424" y="899"/>
                      </a:lnTo>
                      <a:lnTo>
                        <a:pt x="477" y="925"/>
                      </a:lnTo>
                      <a:lnTo>
                        <a:pt x="487" y="950"/>
                      </a:lnTo>
                      <a:lnTo>
                        <a:pt x="487" y="981"/>
                      </a:lnTo>
                      <a:lnTo>
                        <a:pt x="517" y="991"/>
                      </a:lnTo>
                      <a:lnTo>
                        <a:pt x="544" y="1014"/>
                      </a:lnTo>
                      <a:lnTo>
                        <a:pt x="583" y="9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8" name="Freeform 26"/>
                <p:cNvSpPr>
                  <a:spLocks/>
                </p:cNvSpPr>
                <p:nvPr/>
              </p:nvSpPr>
              <p:spPr bwMode="auto">
                <a:xfrm>
                  <a:off x="7358745" y="4921529"/>
                  <a:ext cx="357221" cy="257090"/>
                </a:xfrm>
                <a:custGeom>
                  <a:avLst/>
                  <a:gdLst>
                    <a:gd name="T0" fmla="*/ 2147483646 w 672"/>
                    <a:gd name="T1" fmla="*/ 2147483646 h 479"/>
                    <a:gd name="T2" fmla="*/ 2147483646 w 672"/>
                    <a:gd name="T3" fmla="*/ 2147483646 h 479"/>
                    <a:gd name="T4" fmla="*/ 2147483646 w 672"/>
                    <a:gd name="T5" fmla="*/ 2147483646 h 479"/>
                    <a:gd name="T6" fmla="*/ 2147483646 w 672"/>
                    <a:gd name="T7" fmla="*/ 2147483646 h 479"/>
                    <a:gd name="T8" fmla="*/ 2147483646 w 672"/>
                    <a:gd name="T9" fmla="*/ 2147483646 h 479"/>
                    <a:gd name="T10" fmla="*/ 2147483646 w 672"/>
                    <a:gd name="T11" fmla="*/ 2147483646 h 479"/>
                    <a:gd name="T12" fmla="*/ 2147483646 w 672"/>
                    <a:gd name="T13" fmla="*/ 2147483646 h 479"/>
                    <a:gd name="T14" fmla="*/ 2147483646 w 672"/>
                    <a:gd name="T15" fmla="*/ 2147483646 h 479"/>
                    <a:gd name="T16" fmla="*/ 2147483646 w 672"/>
                    <a:gd name="T17" fmla="*/ 2147483646 h 479"/>
                    <a:gd name="T18" fmla="*/ 2147483646 w 672"/>
                    <a:gd name="T19" fmla="*/ 2147483646 h 479"/>
                    <a:gd name="T20" fmla="*/ 2147483646 w 672"/>
                    <a:gd name="T21" fmla="*/ 2147483646 h 479"/>
                    <a:gd name="T22" fmla="*/ 2147483646 w 672"/>
                    <a:gd name="T23" fmla="*/ 2147483646 h 479"/>
                    <a:gd name="T24" fmla="*/ 2147483646 w 672"/>
                    <a:gd name="T25" fmla="*/ 2147483646 h 479"/>
                    <a:gd name="T26" fmla="*/ 2147483646 w 672"/>
                    <a:gd name="T27" fmla="*/ 2147483646 h 479"/>
                    <a:gd name="T28" fmla="*/ 2147483646 w 672"/>
                    <a:gd name="T29" fmla="*/ 2147483646 h 479"/>
                    <a:gd name="T30" fmla="*/ 2147483646 w 672"/>
                    <a:gd name="T31" fmla="*/ 2147483646 h 479"/>
                    <a:gd name="T32" fmla="*/ 2147483646 w 672"/>
                    <a:gd name="T33" fmla="*/ 2147483646 h 479"/>
                    <a:gd name="T34" fmla="*/ 2147483646 w 672"/>
                    <a:gd name="T35" fmla="*/ 2147483646 h 479"/>
                    <a:gd name="T36" fmla="*/ 0 w 672"/>
                    <a:gd name="T37" fmla="*/ 2147483646 h 479"/>
                    <a:gd name="T38" fmla="*/ 2147483646 w 672"/>
                    <a:gd name="T39" fmla="*/ 2147483646 h 479"/>
                    <a:gd name="T40" fmla="*/ 2147483646 w 672"/>
                    <a:gd name="T41" fmla="*/ 2147483646 h 479"/>
                    <a:gd name="T42" fmla="*/ 2147483646 w 672"/>
                    <a:gd name="T43" fmla="*/ 2147483646 h 479"/>
                    <a:gd name="T44" fmla="*/ 2147483646 w 672"/>
                    <a:gd name="T45" fmla="*/ 2147483646 h 479"/>
                    <a:gd name="T46" fmla="*/ 2147483646 w 672"/>
                    <a:gd name="T47" fmla="*/ 2147483646 h 479"/>
                    <a:gd name="T48" fmla="*/ 2147483646 w 672"/>
                    <a:gd name="T49" fmla="*/ 2147483646 h 479"/>
                    <a:gd name="T50" fmla="*/ 2147483646 w 672"/>
                    <a:gd name="T51" fmla="*/ 2147483646 h 479"/>
                    <a:gd name="T52" fmla="*/ 2147483646 w 672"/>
                    <a:gd name="T53" fmla="*/ 2147483646 h 479"/>
                    <a:gd name="T54" fmla="*/ 2147483646 w 672"/>
                    <a:gd name="T55" fmla="*/ 2147483646 h 479"/>
                    <a:gd name="T56" fmla="*/ 2147483646 w 672"/>
                    <a:gd name="T57" fmla="*/ 2147483646 h 479"/>
                    <a:gd name="T58" fmla="*/ 2147483646 w 672"/>
                    <a:gd name="T59" fmla="*/ 2147483646 h 479"/>
                    <a:gd name="T60" fmla="*/ 2147483646 w 672"/>
                    <a:gd name="T61" fmla="*/ 2147483646 h 479"/>
                    <a:gd name="T62" fmla="*/ 2147483646 w 672"/>
                    <a:gd name="T63" fmla="*/ 2147483646 h 479"/>
                    <a:gd name="T64" fmla="*/ 2147483646 w 672"/>
                    <a:gd name="T65" fmla="*/ 2147483646 h 479"/>
                    <a:gd name="T66" fmla="*/ 2147483646 w 672"/>
                    <a:gd name="T67" fmla="*/ 2147483646 h 479"/>
                    <a:gd name="T68" fmla="*/ 2147483646 w 672"/>
                    <a:gd name="T69" fmla="*/ 2147483646 h 479"/>
                    <a:gd name="T70" fmla="*/ 2147483646 w 672"/>
                    <a:gd name="T71" fmla="*/ 2147483646 h 479"/>
                    <a:gd name="T72" fmla="*/ 2147483646 w 672"/>
                    <a:gd name="T73" fmla="*/ 2147483646 h 479"/>
                    <a:gd name="T74" fmla="*/ 2147483646 w 672"/>
                    <a:gd name="T75" fmla="*/ 2147483646 h 479"/>
                    <a:gd name="T76" fmla="*/ 2147483646 w 672"/>
                    <a:gd name="T77" fmla="*/ 2147483646 h 479"/>
                    <a:gd name="T78" fmla="*/ 2147483646 w 672"/>
                    <a:gd name="T79" fmla="*/ 2147483646 h 479"/>
                    <a:gd name="T80" fmla="*/ 2147483646 w 672"/>
                    <a:gd name="T81" fmla="*/ 2147483646 h 479"/>
                    <a:gd name="T82" fmla="*/ 2147483646 w 672"/>
                    <a:gd name="T83" fmla="*/ 2147483646 h 479"/>
                    <a:gd name="T84" fmla="*/ 2147483646 w 672"/>
                    <a:gd name="T85" fmla="*/ 2147483646 h 479"/>
                    <a:gd name="T86" fmla="*/ 2147483646 w 672"/>
                    <a:gd name="T87" fmla="*/ 2147483646 h 479"/>
                    <a:gd name="T88" fmla="*/ 2147483646 w 672"/>
                    <a:gd name="T89" fmla="*/ 2147483646 h 479"/>
                    <a:gd name="T90" fmla="*/ 2147483646 w 672"/>
                    <a:gd name="T91" fmla="*/ 2147483646 h 479"/>
                    <a:gd name="T92" fmla="*/ 2147483646 w 672"/>
                    <a:gd name="T93" fmla="*/ 2147483646 h 479"/>
                    <a:gd name="T94" fmla="*/ 2147483646 w 672"/>
                    <a:gd name="T95" fmla="*/ 2147483646 h 479"/>
                    <a:gd name="T96" fmla="*/ 2147483646 w 672"/>
                    <a:gd name="T97" fmla="*/ 2147483646 h 479"/>
                    <a:gd name="T98" fmla="*/ 2147483646 w 672"/>
                    <a:gd name="T99" fmla="*/ 2147483646 h 479"/>
                    <a:gd name="T100" fmla="*/ 2147483646 w 672"/>
                    <a:gd name="T101" fmla="*/ 2147483646 h 479"/>
                    <a:gd name="T102" fmla="*/ 2147483646 w 672"/>
                    <a:gd name="T103" fmla="*/ 2147483646 h 479"/>
                    <a:gd name="T104" fmla="*/ 2147483646 w 672"/>
                    <a:gd name="T105" fmla="*/ 2147483646 h 479"/>
                    <a:gd name="T106" fmla="*/ 2147483646 w 672"/>
                    <a:gd name="T107" fmla="*/ 0 h 479"/>
                    <a:gd name="T108" fmla="*/ 2147483646 w 672"/>
                    <a:gd name="T109" fmla="*/ 2147483646 h 479"/>
                    <a:gd name="T110" fmla="*/ 2147483646 w 672"/>
                    <a:gd name="T111" fmla="*/ 2147483646 h 479"/>
                    <a:gd name="T112" fmla="*/ 2147483646 w 672"/>
                    <a:gd name="T113" fmla="*/ 2147483646 h 479"/>
                    <a:gd name="T114" fmla="*/ 2147483646 w 672"/>
                    <a:gd name="T115" fmla="*/ 2147483646 h 479"/>
                    <a:gd name="T116" fmla="*/ 2147483646 w 672"/>
                    <a:gd name="T117" fmla="*/ 2147483646 h 479"/>
                    <a:gd name="T118" fmla="*/ 2147483646 w 672"/>
                    <a:gd name="T119" fmla="*/ 2147483646 h 479"/>
                    <a:gd name="T120" fmla="*/ 2147483646 w 672"/>
                    <a:gd name="T121" fmla="*/ 2147483646 h 479"/>
                    <a:gd name="T122" fmla="*/ 2147483646 w 672"/>
                    <a:gd name="T123" fmla="*/ 2147483646 h 479"/>
                    <a:gd name="T124" fmla="*/ 2147483646 w 672"/>
                    <a:gd name="T125" fmla="*/ 2147483646 h 4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2"/>
                    <a:gd name="T190" fmla="*/ 0 h 479"/>
                    <a:gd name="T191" fmla="*/ 672 w 672"/>
                    <a:gd name="T192" fmla="*/ 479 h 4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2" h="479">
                      <a:moveTo>
                        <a:pt x="462" y="243"/>
                      </a:moveTo>
                      <a:lnTo>
                        <a:pt x="447" y="287"/>
                      </a:lnTo>
                      <a:lnTo>
                        <a:pt x="429" y="323"/>
                      </a:lnTo>
                      <a:lnTo>
                        <a:pt x="417" y="373"/>
                      </a:lnTo>
                      <a:lnTo>
                        <a:pt x="384" y="389"/>
                      </a:lnTo>
                      <a:lnTo>
                        <a:pt x="374" y="406"/>
                      </a:lnTo>
                      <a:lnTo>
                        <a:pt x="299" y="448"/>
                      </a:lnTo>
                      <a:lnTo>
                        <a:pt x="282" y="440"/>
                      </a:lnTo>
                      <a:lnTo>
                        <a:pt x="224" y="479"/>
                      </a:lnTo>
                      <a:lnTo>
                        <a:pt x="193" y="463"/>
                      </a:lnTo>
                      <a:lnTo>
                        <a:pt x="178" y="444"/>
                      </a:lnTo>
                      <a:lnTo>
                        <a:pt x="129" y="424"/>
                      </a:lnTo>
                      <a:lnTo>
                        <a:pt x="132" y="383"/>
                      </a:lnTo>
                      <a:lnTo>
                        <a:pt x="106" y="335"/>
                      </a:lnTo>
                      <a:lnTo>
                        <a:pt x="85" y="347"/>
                      </a:lnTo>
                      <a:lnTo>
                        <a:pt x="59" y="328"/>
                      </a:lnTo>
                      <a:lnTo>
                        <a:pt x="50" y="273"/>
                      </a:lnTo>
                      <a:lnTo>
                        <a:pt x="22" y="282"/>
                      </a:lnTo>
                      <a:lnTo>
                        <a:pt x="0" y="284"/>
                      </a:lnTo>
                      <a:lnTo>
                        <a:pt x="9" y="244"/>
                      </a:lnTo>
                      <a:lnTo>
                        <a:pt x="35" y="234"/>
                      </a:lnTo>
                      <a:lnTo>
                        <a:pt x="30" y="208"/>
                      </a:lnTo>
                      <a:lnTo>
                        <a:pt x="102" y="142"/>
                      </a:lnTo>
                      <a:lnTo>
                        <a:pt x="118" y="147"/>
                      </a:lnTo>
                      <a:lnTo>
                        <a:pt x="128" y="132"/>
                      </a:lnTo>
                      <a:lnTo>
                        <a:pt x="142" y="100"/>
                      </a:lnTo>
                      <a:lnTo>
                        <a:pt x="162" y="95"/>
                      </a:lnTo>
                      <a:lnTo>
                        <a:pt x="178" y="100"/>
                      </a:lnTo>
                      <a:lnTo>
                        <a:pt x="178" y="85"/>
                      </a:lnTo>
                      <a:lnTo>
                        <a:pt x="167" y="80"/>
                      </a:lnTo>
                      <a:lnTo>
                        <a:pt x="173" y="64"/>
                      </a:lnTo>
                      <a:lnTo>
                        <a:pt x="167" y="44"/>
                      </a:lnTo>
                      <a:lnTo>
                        <a:pt x="188" y="39"/>
                      </a:lnTo>
                      <a:lnTo>
                        <a:pt x="218" y="44"/>
                      </a:lnTo>
                      <a:lnTo>
                        <a:pt x="234" y="64"/>
                      </a:lnTo>
                      <a:lnTo>
                        <a:pt x="264" y="43"/>
                      </a:lnTo>
                      <a:lnTo>
                        <a:pt x="299" y="43"/>
                      </a:lnTo>
                      <a:lnTo>
                        <a:pt x="309" y="68"/>
                      </a:lnTo>
                      <a:lnTo>
                        <a:pt x="340" y="80"/>
                      </a:lnTo>
                      <a:lnTo>
                        <a:pt x="350" y="95"/>
                      </a:lnTo>
                      <a:lnTo>
                        <a:pt x="387" y="90"/>
                      </a:lnTo>
                      <a:lnTo>
                        <a:pt x="397" y="100"/>
                      </a:lnTo>
                      <a:lnTo>
                        <a:pt x="402" y="90"/>
                      </a:lnTo>
                      <a:lnTo>
                        <a:pt x="417" y="85"/>
                      </a:lnTo>
                      <a:lnTo>
                        <a:pt x="428" y="95"/>
                      </a:lnTo>
                      <a:lnTo>
                        <a:pt x="463" y="108"/>
                      </a:lnTo>
                      <a:lnTo>
                        <a:pt x="485" y="100"/>
                      </a:lnTo>
                      <a:lnTo>
                        <a:pt x="500" y="77"/>
                      </a:lnTo>
                      <a:lnTo>
                        <a:pt x="532" y="66"/>
                      </a:lnTo>
                      <a:lnTo>
                        <a:pt x="546" y="34"/>
                      </a:lnTo>
                      <a:lnTo>
                        <a:pt x="567" y="29"/>
                      </a:lnTo>
                      <a:lnTo>
                        <a:pt x="574" y="35"/>
                      </a:lnTo>
                      <a:lnTo>
                        <a:pt x="614" y="29"/>
                      </a:lnTo>
                      <a:lnTo>
                        <a:pt x="653" y="0"/>
                      </a:lnTo>
                      <a:lnTo>
                        <a:pt x="672" y="35"/>
                      </a:lnTo>
                      <a:lnTo>
                        <a:pt x="665" y="49"/>
                      </a:lnTo>
                      <a:lnTo>
                        <a:pt x="634" y="71"/>
                      </a:lnTo>
                      <a:lnTo>
                        <a:pt x="625" y="94"/>
                      </a:lnTo>
                      <a:lnTo>
                        <a:pt x="565" y="145"/>
                      </a:lnTo>
                      <a:lnTo>
                        <a:pt x="540" y="183"/>
                      </a:lnTo>
                      <a:lnTo>
                        <a:pt x="517" y="197"/>
                      </a:lnTo>
                      <a:lnTo>
                        <a:pt x="493" y="230"/>
                      </a:lnTo>
                      <a:lnTo>
                        <a:pt x="462" y="2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9" name="Freeform 28"/>
                <p:cNvSpPr>
                  <a:spLocks/>
                </p:cNvSpPr>
                <p:nvPr/>
              </p:nvSpPr>
              <p:spPr bwMode="auto">
                <a:xfrm>
                  <a:off x="7782648" y="4004256"/>
                  <a:ext cx="676339" cy="868077"/>
                </a:xfrm>
                <a:custGeom>
                  <a:avLst/>
                  <a:gdLst>
                    <a:gd name="T0" fmla="*/ 2147483646 w 1277"/>
                    <a:gd name="T1" fmla="*/ 2147483646 h 1615"/>
                    <a:gd name="T2" fmla="*/ 2147483646 w 1277"/>
                    <a:gd name="T3" fmla="*/ 2147483646 h 1615"/>
                    <a:gd name="T4" fmla="*/ 2147483646 w 1277"/>
                    <a:gd name="T5" fmla="*/ 2147483646 h 1615"/>
                    <a:gd name="T6" fmla="*/ 2147483646 w 1277"/>
                    <a:gd name="T7" fmla="*/ 2147483646 h 1615"/>
                    <a:gd name="T8" fmla="*/ 2147483646 w 1277"/>
                    <a:gd name="T9" fmla="*/ 2147483646 h 1615"/>
                    <a:gd name="T10" fmla="*/ 2147483646 w 1277"/>
                    <a:gd name="T11" fmla="*/ 2147483646 h 1615"/>
                    <a:gd name="T12" fmla="*/ 2147483646 w 1277"/>
                    <a:gd name="T13" fmla="*/ 2147483646 h 1615"/>
                    <a:gd name="T14" fmla="*/ 2147483646 w 1277"/>
                    <a:gd name="T15" fmla="*/ 2147483646 h 1615"/>
                    <a:gd name="T16" fmla="*/ 2147483646 w 1277"/>
                    <a:gd name="T17" fmla="*/ 2147483646 h 1615"/>
                    <a:gd name="T18" fmla="*/ 2147483646 w 1277"/>
                    <a:gd name="T19" fmla="*/ 2147483646 h 1615"/>
                    <a:gd name="T20" fmla="*/ 2147483646 w 1277"/>
                    <a:gd name="T21" fmla="*/ 2147483646 h 1615"/>
                    <a:gd name="T22" fmla="*/ 2147483646 w 1277"/>
                    <a:gd name="T23" fmla="*/ 2147483646 h 1615"/>
                    <a:gd name="T24" fmla="*/ 2147483646 w 1277"/>
                    <a:gd name="T25" fmla="*/ 2147483646 h 1615"/>
                    <a:gd name="T26" fmla="*/ 2147483646 w 1277"/>
                    <a:gd name="T27" fmla="*/ 2147483646 h 1615"/>
                    <a:gd name="T28" fmla="*/ 2147483646 w 1277"/>
                    <a:gd name="T29" fmla="*/ 2147483646 h 1615"/>
                    <a:gd name="T30" fmla="*/ 2147483646 w 1277"/>
                    <a:gd name="T31" fmla="*/ 2147483646 h 1615"/>
                    <a:gd name="T32" fmla="*/ 2147483646 w 1277"/>
                    <a:gd name="T33" fmla="*/ 2147483646 h 1615"/>
                    <a:gd name="T34" fmla="*/ 2147483646 w 1277"/>
                    <a:gd name="T35" fmla="*/ 2147483646 h 1615"/>
                    <a:gd name="T36" fmla="*/ 2147483646 w 1277"/>
                    <a:gd name="T37" fmla="*/ 2147483646 h 1615"/>
                    <a:gd name="T38" fmla="*/ 2147483646 w 1277"/>
                    <a:gd name="T39" fmla="*/ 2147483646 h 1615"/>
                    <a:gd name="T40" fmla="*/ 2147483646 w 1277"/>
                    <a:gd name="T41" fmla="*/ 2147483646 h 1615"/>
                    <a:gd name="T42" fmla="*/ 2147483646 w 1277"/>
                    <a:gd name="T43" fmla="*/ 2147483646 h 1615"/>
                    <a:gd name="T44" fmla="*/ 2147483646 w 1277"/>
                    <a:gd name="T45" fmla="*/ 2147483646 h 1615"/>
                    <a:gd name="T46" fmla="*/ 2147483646 w 1277"/>
                    <a:gd name="T47" fmla="*/ 2147483646 h 1615"/>
                    <a:gd name="T48" fmla="*/ 2147483646 w 1277"/>
                    <a:gd name="T49" fmla="*/ 2147483646 h 1615"/>
                    <a:gd name="T50" fmla="*/ 2147483646 w 1277"/>
                    <a:gd name="T51" fmla="*/ 2147483646 h 1615"/>
                    <a:gd name="T52" fmla="*/ 2147483646 w 1277"/>
                    <a:gd name="T53" fmla="*/ 2147483646 h 1615"/>
                    <a:gd name="T54" fmla="*/ 2147483646 w 1277"/>
                    <a:gd name="T55" fmla="*/ 2147483646 h 1615"/>
                    <a:gd name="T56" fmla="*/ 2147483646 w 1277"/>
                    <a:gd name="T57" fmla="*/ 2147483646 h 1615"/>
                    <a:gd name="T58" fmla="*/ 2147483646 w 1277"/>
                    <a:gd name="T59" fmla="*/ 2147483646 h 1615"/>
                    <a:gd name="T60" fmla="*/ 2147483646 w 1277"/>
                    <a:gd name="T61" fmla="*/ 2147483646 h 1615"/>
                    <a:gd name="T62" fmla="*/ 2147483646 w 1277"/>
                    <a:gd name="T63" fmla="*/ 2147483646 h 1615"/>
                    <a:gd name="T64" fmla="*/ 2147483646 w 1277"/>
                    <a:gd name="T65" fmla="*/ 2147483646 h 1615"/>
                    <a:gd name="T66" fmla="*/ 2147483646 w 1277"/>
                    <a:gd name="T67" fmla="*/ 2147483646 h 1615"/>
                    <a:gd name="T68" fmla="*/ 2147483646 w 1277"/>
                    <a:gd name="T69" fmla="*/ 2147483646 h 1615"/>
                    <a:gd name="T70" fmla="*/ 2147483646 w 1277"/>
                    <a:gd name="T71" fmla="*/ 2147483646 h 1615"/>
                    <a:gd name="T72" fmla="*/ 2147483646 w 1277"/>
                    <a:gd name="T73" fmla="*/ 2147483646 h 1615"/>
                    <a:gd name="T74" fmla="*/ 2147483646 w 1277"/>
                    <a:gd name="T75" fmla="*/ 2147483646 h 1615"/>
                    <a:gd name="T76" fmla="*/ 2147483646 w 1277"/>
                    <a:gd name="T77" fmla="*/ 2147483646 h 1615"/>
                    <a:gd name="T78" fmla="*/ 2147483646 w 1277"/>
                    <a:gd name="T79" fmla="*/ 2147483646 h 1615"/>
                    <a:gd name="T80" fmla="*/ 2147483646 w 1277"/>
                    <a:gd name="T81" fmla="*/ 2147483646 h 1615"/>
                    <a:gd name="T82" fmla="*/ 2147483646 w 1277"/>
                    <a:gd name="T83" fmla="*/ 2147483646 h 1615"/>
                    <a:gd name="T84" fmla="*/ 2147483646 w 1277"/>
                    <a:gd name="T85" fmla="*/ 2147483646 h 1615"/>
                    <a:gd name="T86" fmla="*/ 2147483646 w 1277"/>
                    <a:gd name="T87" fmla="*/ 2147483646 h 1615"/>
                    <a:gd name="T88" fmla="*/ 2147483646 w 1277"/>
                    <a:gd name="T89" fmla="*/ 2147483646 h 1615"/>
                    <a:gd name="T90" fmla="*/ 2147483646 w 1277"/>
                    <a:gd name="T91" fmla="*/ 2147483646 h 1615"/>
                    <a:gd name="T92" fmla="*/ 2147483646 w 1277"/>
                    <a:gd name="T93" fmla="*/ 2147483646 h 1615"/>
                    <a:gd name="T94" fmla="*/ 2147483646 w 1277"/>
                    <a:gd name="T95" fmla="*/ 2147483646 h 1615"/>
                    <a:gd name="T96" fmla="*/ 2147483646 w 1277"/>
                    <a:gd name="T97" fmla="*/ 2147483646 h 16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7"/>
                    <a:gd name="T148" fmla="*/ 0 h 1615"/>
                    <a:gd name="T149" fmla="*/ 1277 w 1277"/>
                    <a:gd name="T150" fmla="*/ 1615 h 16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7" h="1615">
                      <a:moveTo>
                        <a:pt x="39" y="0"/>
                      </a:moveTo>
                      <a:lnTo>
                        <a:pt x="31" y="8"/>
                      </a:lnTo>
                      <a:lnTo>
                        <a:pt x="35" y="24"/>
                      </a:lnTo>
                      <a:lnTo>
                        <a:pt x="44" y="29"/>
                      </a:lnTo>
                      <a:lnTo>
                        <a:pt x="40" y="50"/>
                      </a:lnTo>
                      <a:lnTo>
                        <a:pt x="28" y="42"/>
                      </a:lnTo>
                      <a:lnTo>
                        <a:pt x="0" y="55"/>
                      </a:lnTo>
                      <a:lnTo>
                        <a:pt x="35" y="71"/>
                      </a:lnTo>
                      <a:lnTo>
                        <a:pt x="102" y="94"/>
                      </a:lnTo>
                      <a:lnTo>
                        <a:pt x="110" y="130"/>
                      </a:lnTo>
                      <a:lnTo>
                        <a:pt x="118" y="135"/>
                      </a:lnTo>
                      <a:lnTo>
                        <a:pt x="122" y="121"/>
                      </a:lnTo>
                      <a:lnTo>
                        <a:pt x="118" y="107"/>
                      </a:lnTo>
                      <a:lnTo>
                        <a:pt x="129" y="110"/>
                      </a:lnTo>
                      <a:lnTo>
                        <a:pt x="141" y="129"/>
                      </a:lnTo>
                      <a:lnTo>
                        <a:pt x="134" y="144"/>
                      </a:lnTo>
                      <a:lnTo>
                        <a:pt x="125" y="143"/>
                      </a:lnTo>
                      <a:lnTo>
                        <a:pt x="113" y="153"/>
                      </a:lnTo>
                      <a:lnTo>
                        <a:pt x="125" y="172"/>
                      </a:lnTo>
                      <a:lnTo>
                        <a:pt x="125" y="162"/>
                      </a:lnTo>
                      <a:lnTo>
                        <a:pt x="151" y="166"/>
                      </a:lnTo>
                      <a:lnTo>
                        <a:pt x="142" y="173"/>
                      </a:lnTo>
                      <a:lnTo>
                        <a:pt x="147" y="205"/>
                      </a:lnTo>
                      <a:lnTo>
                        <a:pt x="134" y="219"/>
                      </a:lnTo>
                      <a:lnTo>
                        <a:pt x="95" y="204"/>
                      </a:lnTo>
                      <a:lnTo>
                        <a:pt x="69" y="258"/>
                      </a:lnTo>
                      <a:lnTo>
                        <a:pt x="69" y="268"/>
                      </a:lnTo>
                      <a:lnTo>
                        <a:pt x="131" y="311"/>
                      </a:lnTo>
                      <a:lnTo>
                        <a:pt x="171" y="388"/>
                      </a:lnTo>
                      <a:lnTo>
                        <a:pt x="179" y="389"/>
                      </a:lnTo>
                      <a:lnTo>
                        <a:pt x="178" y="403"/>
                      </a:lnTo>
                      <a:lnTo>
                        <a:pt x="192" y="418"/>
                      </a:lnTo>
                      <a:lnTo>
                        <a:pt x="193" y="451"/>
                      </a:lnTo>
                      <a:lnTo>
                        <a:pt x="198" y="468"/>
                      </a:lnTo>
                      <a:lnTo>
                        <a:pt x="213" y="477"/>
                      </a:lnTo>
                      <a:lnTo>
                        <a:pt x="258" y="548"/>
                      </a:lnTo>
                      <a:lnTo>
                        <a:pt x="295" y="556"/>
                      </a:lnTo>
                      <a:lnTo>
                        <a:pt x="299" y="568"/>
                      </a:lnTo>
                      <a:lnTo>
                        <a:pt x="285" y="574"/>
                      </a:lnTo>
                      <a:lnTo>
                        <a:pt x="314" y="580"/>
                      </a:lnTo>
                      <a:lnTo>
                        <a:pt x="327" y="576"/>
                      </a:lnTo>
                      <a:lnTo>
                        <a:pt x="335" y="592"/>
                      </a:lnTo>
                      <a:lnTo>
                        <a:pt x="368" y="589"/>
                      </a:lnTo>
                      <a:lnTo>
                        <a:pt x="372" y="599"/>
                      </a:lnTo>
                      <a:lnTo>
                        <a:pt x="402" y="613"/>
                      </a:lnTo>
                      <a:lnTo>
                        <a:pt x="414" y="630"/>
                      </a:lnTo>
                      <a:lnTo>
                        <a:pt x="439" y="647"/>
                      </a:lnTo>
                      <a:lnTo>
                        <a:pt x="452" y="703"/>
                      </a:lnTo>
                      <a:lnTo>
                        <a:pt x="493" y="775"/>
                      </a:lnTo>
                      <a:lnTo>
                        <a:pt x="530" y="793"/>
                      </a:lnTo>
                      <a:lnTo>
                        <a:pt x="528" y="800"/>
                      </a:lnTo>
                      <a:lnTo>
                        <a:pt x="550" y="810"/>
                      </a:lnTo>
                      <a:lnTo>
                        <a:pt x="574" y="861"/>
                      </a:lnTo>
                      <a:lnTo>
                        <a:pt x="639" y="946"/>
                      </a:lnTo>
                      <a:lnTo>
                        <a:pt x="704" y="1088"/>
                      </a:lnTo>
                      <a:lnTo>
                        <a:pt x="697" y="1107"/>
                      </a:lnTo>
                      <a:lnTo>
                        <a:pt x="736" y="1138"/>
                      </a:lnTo>
                      <a:lnTo>
                        <a:pt x="818" y="1180"/>
                      </a:lnTo>
                      <a:lnTo>
                        <a:pt x="860" y="1226"/>
                      </a:lnTo>
                      <a:lnTo>
                        <a:pt x="868" y="1293"/>
                      </a:lnTo>
                      <a:lnTo>
                        <a:pt x="920" y="1366"/>
                      </a:lnTo>
                      <a:lnTo>
                        <a:pt x="953" y="1381"/>
                      </a:lnTo>
                      <a:lnTo>
                        <a:pt x="996" y="1504"/>
                      </a:lnTo>
                      <a:lnTo>
                        <a:pt x="1018" y="1537"/>
                      </a:lnTo>
                      <a:lnTo>
                        <a:pt x="1077" y="1585"/>
                      </a:lnTo>
                      <a:lnTo>
                        <a:pt x="1078" y="1598"/>
                      </a:lnTo>
                      <a:lnTo>
                        <a:pt x="1115" y="1615"/>
                      </a:lnTo>
                      <a:lnTo>
                        <a:pt x="1125" y="1612"/>
                      </a:lnTo>
                      <a:lnTo>
                        <a:pt x="1121" y="1583"/>
                      </a:lnTo>
                      <a:lnTo>
                        <a:pt x="1072" y="1451"/>
                      </a:lnTo>
                      <a:lnTo>
                        <a:pt x="1083" y="1402"/>
                      </a:lnTo>
                      <a:lnTo>
                        <a:pt x="1104" y="1414"/>
                      </a:lnTo>
                      <a:lnTo>
                        <a:pt x="1124" y="1413"/>
                      </a:lnTo>
                      <a:lnTo>
                        <a:pt x="1129" y="1402"/>
                      </a:lnTo>
                      <a:lnTo>
                        <a:pt x="1194" y="1367"/>
                      </a:lnTo>
                      <a:lnTo>
                        <a:pt x="1198" y="1391"/>
                      </a:lnTo>
                      <a:lnTo>
                        <a:pt x="1248" y="1421"/>
                      </a:lnTo>
                      <a:lnTo>
                        <a:pt x="1277" y="1464"/>
                      </a:lnTo>
                      <a:lnTo>
                        <a:pt x="1272" y="1435"/>
                      </a:lnTo>
                      <a:lnTo>
                        <a:pt x="1257" y="1404"/>
                      </a:lnTo>
                      <a:lnTo>
                        <a:pt x="1253" y="1371"/>
                      </a:lnTo>
                      <a:lnTo>
                        <a:pt x="1238" y="1372"/>
                      </a:lnTo>
                      <a:lnTo>
                        <a:pt x="1170" y="1310"/>
                      </a:lnTo>
                      <a:lnTo>
                        <a:pt x="1160" y="1311"/>
                      </a:lnTo>
                      <a:lnTo>
                        <a:pt x="1165" y="1324"/>
                      </a:lnTo>
                      <a:lnTo>
                        <a:pt x="1111" y="1328"/>
                      </a:lnTo>
                      <a:lnTo>
                        <a:pt x="1063" y="1277"/>
                      </a:lnTo>
                      <a:lnTo>
                        <a:pt x="1032" y="1263"/>
                      </a:lnTo>
                      <a:lnTo>
                        <a:pt x="959" y="1258"/>
                      </a:lnTo>
                      <a:lnTo>
                        <a:pt x="879" y="1176"/>
                      </a:lnTo>
                      <a:lnTo>
                        <a:pt x="829" y="1028"/>
                      </a:lnTo>
                      <a:lnTo>
                        <a:pt x="824" y="983"/>
                      </a:lnTo>
                      <a:lnTo>
                        <a:pt x="798" y="951"/>
                      </a:lnTo>
                      <a:lnTo>
                        <a:pt x="791" y="893"/>
                      </a:lnTo>
                      <a:lnTo>
                        <a:pt x="799" y="894"/>
                      </a:lnTo>
                      <a:lnTo>
                        <a:pt x="813" y="861"/>
                      </a:lnTo>
                      <a:lnTo>
                        <a:pt x="789" y="874"/>
                      </a:lnTo>
                      <a:lnTo>
                        <a:pt x="791" y="855"/>
                      </a:lnTo>
                      <a:lnTo>
                        <a:pt x="824" y="847"/>
                      </a:lnTo>
                      <a:lnTo>
                        <a:pt x="857" y="834"/>
                      </a:lnTo>
                      <a:lnTo>
                        <a:pt x="892" y="816"/>
                      </a:lnTo>
                      <a:lnTo>
                        <a:pt x="947" y="830"/>
                      </a:lnTo>
                      <a:lnTo>
                        <a:pt x="1007" y="837"/>
                      </a:lnTo>
                      <a:lnTo>
                        <a:pt x="1068" y="862"/>
                      </a:lnTo>
                      <a:lnTo>
                        <a:pt x="1031" y="830"/>
                      </a:lnTo>
                      <a:lnTo>
                        <a:pt x="972" y="821"/>
                      </a:lnTo>
                      <a:lnTo>
                        <a:pt x="898" y="777"/>
                      </a:lnTo>
                      <a:lnTo>
                        <a:pt x="889" y="754"/>
                      </a:lnTo>
                      <a:lnTo>
                        <a:pt x="780" y="693"/>
                      </a:lnTo>
                      <a:lnTo>
                        <a:pt x="681" y="624"/>
                      </a:lnTo>
                      <a:lnTo>
                        <a:pt x="596" y="532"/>
                      </a:lnTo>
                      <a:lnTo>
                        <a:pt x="555" y="506"/>
                      </a:lnTo>
                      <a:lnTo>
                        <a:pt x="527" y="497"/>
                      </a:lnTo>
                      <a:lnTo>
                        <a:pt x="541" y="492"/>
                      </a:lnTo>
                      <a:lnTo>
                        <a:pt x="519" y="474"/>
                      </a:lnTo>
                      <a:lnTo>
                        <a:pt x="505" y="454"/>
                      </a:lnTo>
                      <a:lnTo>
                        <a:pt x="488" y="450"/>
                      </a:lnTo>
                      <a:lnTo>
                        <a:pt x="498" y="476"/>
                      </a:lnTo>
                      <a:lnTo>
                        <a:pt x="490" y="480"/>
                      </a:lnTo>
                      <a:lnTo>
                        <a:pt x="474" y="466"/>
                      </a:lnTo>
                      <a:lnTo>
                        <a:pt x="467" y="435"/>
                      </a:lnTo>
                      <a:lnTo>
                        <a:pt x="443" y="420"/>
                      </a:lnTo>
                      <a:lnTo>
                        <a:pt x="430" y="423"/>
                      </a:lnTo>
                      <a:lnTo>
                        <a:pt x="359" y="342"/>
                      </a:lnTo>
                      <a:lnTo>
                        <a:pt x="338" y="288"/>
                      </a:lnTo>
                      <a:lnTo>
                        <a:pt x="366" y="323"/>
                      </a:lnTo>
                      <a:lnTo>
                        <a:pt x="368" y="309"/>
                      </a:lnTo>
                      <a:lnTo>
                        <a:pt x="352" y="281"/>
                      </a:lnTo>
                      <a:lnTo>
                        <a:pt x="312" y="230"/>
                      </a:lnTo>
                      <a:lnTo>
                        <a:pt x="291" y="217"/>
                      </a:lnTo>
                      <a:lnTo>
                        <a:pt x="298" y="231"/>
                      </a:lnTo>
                      <a:lnTo>
                        <a:pt x="292" y="235"/>
                      </a:lnTo>
                      <a:lnTo>
                        <a:pt x="276" y="218"/>
                      </a:lnTo>
                      <a:lnTo>
                        <a:pt x="226" y="184"/>
                      </a:lnTo>
                      <a:lnTo>
                        <a:pt x="224" y="158"/>
                      </a:lnTo>
                      <a:lnTo>
                        <a:pt x="239" y="168"/>
                      </a:lnTo>
                      <a:lnTo>
                        <a:pt x="233" y="170"/>
                      </a:lnTo>
                      <a:lnTo>
                        <a:pt x="257" y="193"/>
                      </a:lnTo>
                      <a:lnTo>
                        <a:pt x="263" y="185"/>
                      </a:lnTo>
                      <a:lnTo>
                        <a:pt x="224" y="147"/>
                      </a:lnTo>
                      <a:lnTo>
                        <a:pt x="197" y="145"/>
                      </a:lnTo>
                      <a:lnTo>
                        <a:pt x="194" y="134"/>
                      </a:lnTo>
                      <a:lnTo>
                        <a:pt x="173" y="119"/>
                      </a:lnTo>
                      <a:lnTo>
                        <a:pt x="160" y="121"/>
                      </a:lnTo>
                      <a:lnTo>
                        <a:pt x="125" y="77"/>
                      </a:lnTo>
                      <a:lnTo>
                        <a:pt x="118" y="52"/>
                      </a:lnTo>
                      <a:lnTo>
                        <a:pt x="95" y="27"/>
                      </a:lnTo>
                      <a:lnTo>
                        <a:pt x="67" y="2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0" name="Freeform 29"/>
                <p:cNvSpPr>
                  <a:spLocks/>
                </p:cNvSpPr>
                <p:nvPr/>
              </p:nvSpPr>
              <p:spPr bwMode="auto">
                <a:xfrm>
                  <a:off x="8799903" y="4533038"/>
                  <a:ext cx="66797" cy="217435"/>
                </a:xfrm>
                <a:custGeom>
                  <a:avLst/>
                  <a:gdLst>
                    <a:gd name="T0" fmla="*/ 2147483646 w 125"/>
                    <a:gd name="T1" fmla="*/ 2147483646 h 406"/>
                    <a:gd name="T2" fmla="*/ 2147483646 w 125"/>
                    <a:gd name="T3" fmla="*/ 2147483646 h 406"/>
                    <a:gd name="T4" fmla="*/ 2147483646 w 125"/>
                    <a:gd name="T5" fmla="*/ 2147483646 h 406"/>
                    <a:gd name="T6" fmla="*/ 2147483646 w 125"/>
                    <a:gd name="T7" fmla="*/ 2147483646 h 406"/>
                    <a:gd name="T8" fmla="*/ 2147483646 w 125"/>
                    <a:gd name="T9" fmla="*/ 2147483646 h 406"/>
                    <a:gd name="T10" fmla="*/ 2147483646 w 125"/>
                    <a:gd name="T11" fmla="*/ 2147483646 h 406"/>
                    <a:gd name="T12" fmla="*/ 2147483646 w 125"/>
                    <a:gd name="T13" fmla="*/ 2147483646 h 406"/>
                    <a:gd name="T14" fmla="*/ 2147483646 w 125"/>
                    <a:gd name="T15" fmla="*/ 2147483646 h 406"/>
                    <a:gd name="T16" fmla="*/ 2147483646 w 125"/>
                    <a:gd name="T17" fmla="*/ 2147483646 h 406"/>
                    <a:gd name="T18" fmla="*/ 2147483646 w 125"/>
                    <a:gd name="T19" fmla="*/ 2147483646 h 406"/>
                    <a:gd name="T20" fmla="*/ 2147483646 w 125"/>
                    <a:gd name="T21" fmla="*/ 2147483646 h 406"/>
                    <a:gd name="T22" fmla="*/ 2147483646 w 125"/>
                    <a:gd name="T23" fmla="*/ 2147483646 h 406"/>
                    <a:gd name="T24" fmla="*/ 0 w 125"/>
                    <a:gd name="T25" fmla="*/ 2147483646 h 406"/>
                    <a:gd name="T26" fmla="*/ 2147483646 w 125"/>
                    <a:gd name="T27" fmla="*/ 2147483646 h 406"/>
                    <a:gd name="T28" fmla="*/ 2147483646 w 125"/>
                    <a:gd name="T29" fmla="*/ 2147483646 h 406"/>
                    <a:gd name="T30" fmla="*/ 2147483646 w 125"/>
                    <a:gd name="T31" fmla="*/ 2147483646 h 406"/>
                    <a:gd name="T32" fmla="*/ 2147483646 w 125"/>
                    <a:gd name="T33" fmla="*/ 2147483646 h 406"/>
                    <a:gd name="T34" fmla="*/ 2147483646 w 125"/>
                    <a:gd name="T35" fmla="*/ 2147483646 h 406"/>
                    <a:gd name="T36" fmla="*/ 2147483646 w 125"/>
                    <a:gd name="T37" fmla="*/ 2147483646 h 406"/>
                    <a:gd name="T38" fmla="*/ 2147483646 w 125"/>
                    <a:gd name="T39" fmla="*/ 2147483646 h 406"/>
                    <a:gd name="T40" fmla="*/ 2147483646 w 125"/>
                    <a:gd name="T41" fmla="*/ 2147483646 h 406"/>
                    <a:gd name="T42" fmla="*/ 2147483646 w 125"/>
                    <a:gd name="T43" fmla="*/ 2147483646 h 406"/>
                    <a:gd name="T44" fmla="*/ 2147483646 w 125"/>
                    <a:gd name="T45" fmla="*/ 2147483646 h 406"/>
                    <a:gd name="T46" fmla="*/ 2147483646 w 125"/>
                    <a:gd name="T47" fmla="*/ 2147483646 h 406"/>
                    <a:gd name="T48" fmla="*/ 2147483646 w 125"/>
                    <a:gd name="T49" fmla="*/ 2147483646 h 406"/>
                    <a:gd name="T50" fmla="*/ 2147483646 w 125"/>
                    <a:gd name="T51" fmla="*/ 2147483646 h 406"/>
                    <a:gd name="T52" fmla="*/ 2147483646 w 125"/>
                    <a:gd name="T53" fmla="*/ 2147483646 h 406"/>
                    <a:gd name="T54" fmla="*/ 2147483646 w 125"/>
                    <a:gd name="T55" fmla="*/ 0 h 406"/>
                    <a:gd name="T56" fmla="*/ 2147483646 w 125"/>
                    <a:gd name="T57" fmla="*/ 2147483646 h 40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5"/>
                    <a:gd name="T88" fmla="*/ 0 h 406"/>
                    <a:gd name="T89" fmla="*/ 125 w 125"/>
                    <a:gd name="T90" fmla="*/ 406 h 40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5" h="406">
                      <a:moveTo>
                        <a:pt x="83" y="14"/>
                      </a:moveTo>
                      <a:lnTo>
                        <a:pt x="78" y="96"/>
                      </a:lnTo>
                      <a:lnTo>
                        <a:pt x="52" y="130"/>
                      </a:lnTo>
                      <a:lnTo>
                        <a:pt x="28" y="130"/>
                      </a:lnTo>
                      <a:lnTo>
                        <a:pt x="11" y="117"/>
                      </a:lnTo>
                      <a:lnTo>
                        <a:pt x="2" y="124"/>
                      </a:lnTo>
                      <a:lnTo>
                        <a:pt x="5" y="138"/>
                      </a:lnTo>
                      <a:lnTo>
                        <a:pt x="24" y="154"/>
                      </a:lnTo>
                      <a:lnTo>
                        <a:pt x="19" y="207"/>
                      </a:lnTo>
                      <a:lnTo>
                        <a:pt x="10" y="209"/>
                      </a:lnTo>
                      <a:lnTo>
                        <a:pt x="18" y="232"/>
                      </a:lnTo>
                      <a:lnTo>
                        <a:pt x="18" y="297"/>
                      </a:lnTo>
                      <a:lnTo>
                        <a:pt x="0" y="315"/>
                      </a:lnTo>
                      <a:lnTo>
                        <a:pt x="18" y="320"/>
                      </a:lnTo>
                      <a:lnTo>
                        <a:pt x="23" y="346"/>
                      </a:lnTo>
                      <a:lnTo>
                        <a:pt x="13" y="352"/>
                      </a:lnTo>
                      <a:lnTo>
                        <a:pt x="22" y="357"/>
                      </a:lnTo>
                      <a:lnTo>
                        <a:pt x="15" y="371"/>
                      </a:lnTo>
                      <a:lnTo>
                        <a:pt x="23" y="406"/>
                      </a:lnTo>
                      <a:lnTo>
                        <a:pt x="34" y="403"/>
                      </a:lnTo>
                      <a:lnTo>
                        <a:pt x="47" y="338"/>
                      </a:lnTo>
                      <a:lnTo>
                        <a:pt x="52" y="244"/>
                      </a:lnTo>
                      <a:lnTo>
                        <a:pt x="39" y="232"/>
                      </a:lnTo>
                      <a:lnTo>
                        <a:pt x="41" y="214"/>
                      </a:lnTo>
                      <a:lnTo>
                        <a:pt x="65" y="210"/>
                      </a:lnTo>
                      <a:lnTo>
                        <a:pt x="85" y="115"/>
                      </a:lnTo>
                      <a:lnTo>
                        <a:pt x="125" y="24"/>
                      </a:lnTo>
                      <a:lnTo>
                        <a:pt x="98" y="0"/>
                      </a:lnTo>
                      <a:lnTo>
                        <a:pt x="83" y="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1" name="Freeform 30"/>
                <p:cNvSpPr>
                  <a:spLocks/>
                </p:cNvSpPr>
                <p:nvPr/>
              </p:nvSpPr>
              <p:spPr bwMode="auto">
                <a:xfrm>
                  <a:off x="8804674" y="3658469"/>
                  <a:ext cx="39761" cy="103080"/>
                </a:xfrm>
                <a:custGeom>
                  <a:avLst/>
                  <a:gdLst>
                    <a:gd name="T0" fmla="*/ 2147483646 w 74"/>
                    <a:gd name="T1" fmla="*/ 2147483646 h 192"/>
                    <a:gd name="T2" fmla="*/ 2147483646 w 74"/>
                    <a:gd name="T3" fmla="*/ 0 h 192"/>
                    <a:gd name="T4" fmla="*/ 2147483646 w 74"/>
                    <a:gd name="T5" fmla="*/ 2147483646 h 192"/>
                    <a:gd name="T6" fmla="*/ 2147483646 w 74"/>
                    <a:gd name="T7" fmla="*/ 2147483646 h 192"/>
                    <a:gd name="T8" fmla="*/ 2147483646 w 74"/>
                    <a:gd name="T9" fmla="*/ 2147483646 h 192"/>
                    <a:gd name="T10" fmla="*/ 2147483646 w 74"/>
                    <a:gd name="T11" fmla="*/ 2147483646 h 192"/>
                    <a:gd name="T12" fmla="*/ 2147483646 w 74"/>
                    <a:gd name="T13" fmla="*/ 2147483646 h 192"/>
                    <a:gd name="T14" fmla="*/ 2147483646 w 74"/>
                    <a:gd name="T15" fmla="*/ 2147483646 h 192"/>
                    <a:gd name="T16" fmla="*/ 2147483646 w 74"/>
                    <a:gd name="T17" fmla="*/ 2147483646 h 192"/>
                    <a:gd name="T18" fmla="*/ 2147483646 w 74"/>
                    <a:gd name="T19" fmla="*/ 2147483646 h 192"/>
                    <a:gd name="T20" fmla="*/ 2147483646 w 74"/>
                    <a:gd name="T21" fmla="*/ 2147483646 h 192"/>
                    <a:gd name="T22" fmla="*/ 0 w 74"/>
                    <a:gd name="T23" fmla="*/ 2147483646 h 192"/>
                    <a:gd name="T24" fmla="*/ 2147483646 w 74"/>
                    <a:gd name="T25" fmla="*/ 2147483646 h 19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4"/>
                    <a:gd name="T40" fmla="*/ 0 h 192"/>
                    <a:gd name="T41" fmla="*/ 74 w 74"/>
                    <a:gd name="T42" fmla="*/ 192 h 19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4" h="192">
                      <a:moveTo>
                        <a:pt x="5" y="2"/>
                      </a:moveTo>
                      <a:lnTo>
                        <a:pt x="10" y="0"/>
                      </a:lnTo>
                      <a:lnTo>
                        <a:pt x="50" y="31"/>
                      </a:lnTo>
                      <a:lnTo>
                        <a:pt x="71" y="115"/>
                      </a:lnTo>
                      <a:lnTo>
                        <a:pt x="63" y="161"/>
                      </a:lnTo>
                      <a:lnTo>
                        <a:pt x="74" y="189"/>
                      </a:lnTo>
                      <a:lnTo>
                        <a:pt x="38" y="192"/>
                      </a:lnTo>
                      <a:lnTo>
                        <a:pt x="12" y="164"/>
                      </a:lnTo>
                      <a:lnTo>
                        <a:pt x="27" y="97"/>
                      </a:lnTo>
                      <a:lnTo>
                        <a:pt x="13" y="72"/>
                      </a:lnTo>
                      <a:lnTo>
                        <a:pt x="15" y="62"/>
                      </a:lnTo>
                      <a:lnTo>
                        <a:pt x="0" y="8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2" name="Freeform 31"/>
                <p:cNvSpPr>
                  <a:spLocks/>
                </p:cNvSpPr>
                <p:nvPr/>
              </p:nvSpPr>
              <p:spPr bwMode="auto">
                <a:xfrm>
                  <a:off x="8761733" y="4768190"/>
                  <a:ext cx="34989" cy="132071"/>
                </a:xfrm>
                <a:custGeom>
                  <a:avLst/>
                  <a:gdLst>
                    <a:gd name="T0" fmla="*/ 0 w 68"/>
                    <a:gd name="T1" fmla="*/ 2147483646 h 247"/>
                    <a:gd name="T2" fmla="*/ 2147483646 w 68"/>
                    <a:gd name="T3" fmla="*/ 2147483646 h 247"/>
                    <a:gd name="T4" fmla="*/ 2147483646 w 68"/>
                    <a:gd name="T5" fmla="*/ 2147483646 h 247"/>
                    <a:gd name="T6" fmla="*/ 2147483646 w 68"/>
                    <a:gd name="T7" fmla="*/ 2147483646 h 247"/>
                    <a:gd name="T8" fmla="*/ 2147483646 w 68"/>
                    <a:gd name="T9" fmla="*/ 2147483646 h 247"/>
                    <a:gd name="T10" fmla="*/ 2147483646 w 68"/>
                    <a:gd name="T11" fmla="*/ 2147483646 h 247"/>
                    <a:gd name="T12" fmla="*/ 2147483646 w 68"/>
                    <a:gd name="T13" fmla="*/ 2147483646 h 247"/>
                    <a:gd name="T14" fmla="*/ 2147483646 w 68"/>
                    <a:gd name="T15" fmla="*/ 0 h 247"/>
                    <a:gd name="T16" fmla="*/ 0 w 68"/>
                    <a:gd name="T17" fmla="*/ 2147483646 h 2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247"/>
                    <a:gd name="T29" fmla="*/ 68 w 68"/>
                    <a:gd name="T30" fmla="*/ 247 h 2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247">
                      <a:moveTo>
                        <a:pt x="0" y="32"/>
                      </a:moveTo>
                      <a:lnTo>
                        <a:pt x="3" y="144"/>
                      </a:lnTo>
                      <a:lnTo>
                        <a:pt x="19" y="247"/>
                      </a:lnTo>
                      <a:lnTo>
                        <a:pt x="51" y="242"/>
                      </a:lnTo>
                      <a:lnTo>
                        <a:pt x="28" y="211"/>
                      </a:lnTo>
                      <a:lnTo>
                        <a:pt x="32" y="74"/>
                      </a:lnTo>
                      <a:lnTo>
                        <a:pt x="68" y="19"/>
                      </a:lnTo>
                      <a:lnTo>
                        <a:pt x="58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3" name="Freeform 32"/>
                <p:cNvSpPr>
                  <a:spLocks/>
                </p:cNvSpPr>
                <p:nvPr/>
              </p:nvSpPr>
              <p:spPr bwMode="auto">
                <a:xfrm>
                  <a:off x="8876242" y="4375197"/>
                  <a:ext cx="23856" cy="117576"/>
                </a:xfrm>
                <a:custGeom>
                  <a:avLst/>
                  <a:gdLst>
                    <a:gd name="T0" fmla="*/ 2147483646 w 47"/>
                    <a:gd name="T1" fmla="*/ 0 h 220"/>
                    <a:gd name="T2" fmla="*/ 2147483646 w 47"/>
                    <a:gd name="T3" fmla="*/ 2147483646 h 220"/>
                    <a:gd name="T4" fmla="*/ 2147483646 w 47"/>
                    <a:gd name="T5" fmla="*/ 2147483646 h 220"/>
                    <a:gd name="T6" fmla="*/ 2147483646 w 47"/>
                    <a:gd name="T7" fmla="*/ 2147483646 h 220"/>
                    <a:gd name="T8" fmla="*/ 0 w 47"/>
                    <a:gd name="T9" fmla="*/ 2147483646 h 220"/>
                    <a:gd name="T10" fmla="*/ 2147483646 w 47"/>
                    <a:gd name="T11" fmla="*/ 2147483646 h 220"/>
                    <a:gd name="T12" fmla="*/ 2147483646 w 47"/>
                    <a:gd name="T13" fmla="*/ 2147483646 h 220"/>
                    <a:gd name="T14" fmla="*/ 2147483646 w 47"/>
                    <a:gd name="T15" fmla="*/ 2147483646 h 220"/>
                    <a:gd name="T16" fmla="*/ 2147483646 w 47"/>
                    <a:gd name="T17" fmla="*/ 2147483646 h 220"/>
                    <a:gd name="T18" fmla="*/ 2147483646 w 47"/>
                    <a:gd name="T19" fmla="*/ 0 h 2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220"/>
                    <a:gd name="T32" fmla="*/ 47 w 47"/>
                    <a:gd name="T33" fmla="*/ 220 h 2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220">
                      <a:moveTo>
                        <a:pt x="40" y="0"/>
                      </a:moveTo>
                      <a:lnTo>
                        <a:pt x="46" y="7"/>
                      </a:lnTo>
                      <a:lnTo>
                        <a:pt x="47" y="107"/>
                      </a:lnTo>
                      <a:lnTo>
                        <a:pt x="18" y="220"/>
                      </a:lnTo>
                      <a:lnTo>
                        <a:pt x="0" y="153"/>
                      </a:lnTo>
                      <a:lnTo>
                        <a:pt x="10" y="72"/>
                      </a:lnTo>
                      <a:lnTo>
                        <a:pt x="23" y="46"/>
                      </a:lnTo>
                      <a:lnTo>
                        <a:pt x="11" y="46"/>
                      </a:lnTo>
                      <a:lnTo>
                        <a:pt x="25" y="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4" name="Freeform 33"/>
                <p:cNvSpPr>
                  <a:spLocks/>
                </p:cNvSpPr>
                <p:nvPr/>
              </p:nvSpPr>
              <p:spPr bwMode="auto">
                <a:xfrm>
                  <a:off x="8844434" y="3821142"/>
                  <a:ext cx="27036" cy="43487"/>
                </a:xfrm>
                <a:custGeom>
                  <a:avLst/>
                  <a:gdLst>
                    <a:gd name="T0" fmla="*/ 2147483646 w 50"/>
                    <a:gd name="T1" fmla="*/ 2147483646 h 81"/>
                    <a:gd name="T2" fmla="*/ 2147483646 w 50"/>
                    <a:gd name="T3" fmla="*/ 2147483646 h 81"/>
                    <a:gd name="T4" fmla="*/ 0 w 50"/>
                    <a:gd name="T5" fmla="*/ 0 h 81"/>
                    <a:gd name="T6" fmla="*/ 2147483646 w 50"/>
                    <a:gd name="T7" fmla="*/ 2147483646 h 81"/>
                    <a:gd name="T8" fmla="*/ 2147483646 w 50"/>
                    <a:gd name="T9" fmla="*/ 2147483646 h 81"/>
                    <a:gd name="T10" fmla="*/ 2147483646 w 50"/>
                    <a:gd name="T11" fmla="*/ 2147483646 h 81"/>
                    <a:gd name="T12" fmla="*/ 2147483646 w 50"/>
                    <a:gd name="T13" fmla="*/ 2147483646 h 81"/>
                    <a:gd name="T14" fmla="*/ 2147483646 w 50"/>
                    <a:gd name="T15" fmla="*/ 2147483646 h 8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0"/>
                    <a:gd name="T25" fmla="*/ 0 h 81"/>
                    <a:gd name="T26" fmla="*/ 50 w 50"/>
                    <a:gd name="T27" fmla="*/ 81 h 8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0" h="81">
                      <a:moveTo>
                        <a:pt x="42" y="81"/>
                      </a:moveTo>
                      <a:lnTo>
                        <a:pt x="19" y="70"/>
                      </a:lnTo>
                      <a:lnTo>
                        <a:pt x="0" y="0"/>
                      </a:lnTo>
                      <a:lnTo>
                        <a:pt x="13" y="1"/>
                      </a:lnTo>
                      <a:lnTo>
                        <a:pt x="27" y="29"/>
                      </a:lnTo>
                      <a:lnTo>
                        <a:pt x="50" y="46"/>
                      </a:lnTo>
                      <a:lnTo>
                        <a:pt x="50" y="70"/>
                      </a:lnTo>
                      <a:lnTo>
                        <a:pt x="42" y="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5" name="Freeform 34"/>
                <p:cNvSpPr>
                  <a:spLocks/>
                </p:cNvSpPr>
                <p:nvPr/>
              </p:nvSpPr>
              <p:spPr bwMode="auto">
                <a:xfrm>
                  <a:off x="8812626" y="3629478"/>
                  <a:ext cx="19085" cy="30601"/>
                </a:xfrm>
                <a:custGeom>
                  <a:avLst/>
                  <a:gdLst>
                    <a:gd name="T0" fmla="*/ 0 w 37"/>
                    <a:gd name="T1" fmla="*/ 2147483646 h 58"/>
                    <a:gd name="T2" fmla="*/ 2147483646 w 37"/>
                    <a:gd name="T3" fmla="*/ 2147483646 h 58"/>
                    <a:gd name="T4" fmla="*/ 2147483646 w 37"/>
                    <a:gd name="T5" fmla="*/ 2147483646 h 58"/>
                    <a:gd name="T6" fmla="*/ 2147483646 w 37"/>
                    <a:gd name="T7" fmla="*/ 2147483646 h 58"/>
                    <a:gd name="T8" fmla="*/ 2147483646 w 37"/>
                    <a:gd name="T9" fmla="*/ 0 h 58"/>
                    <a:gd name="T10" fmla="*/ 0 w 37"/>
                    <a:gd name="T11" fmla="*/ 2147483646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58"/>
                    <a:gd name="T20" fmla="*/ 37 w 37"/>
                    <a:gd name="T21" fmla="*/ 58 h 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58">
                      <a:moveTo>
                        <a:pt x="0" y="46"/>
                      </a:moveTo>
                      <a:lnTo>
                        <a:pt x="22" y="58"/>
                      </a:lnTo>
                      <a:lnTo>
                        <a:pt x="37" y="48"/>
                      </a:lnTo>
                      <a:lnTo>
                        <a:pt x="31" y="9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6" name="Freeform 35"/>
                <p:cNvSpPr>
                  <a:spLocks/>
                </p:cNvSpPr>
                <p:nvPr/>
              </p:nvSpPr>
              <p:spPr bwMode="auto">
                <a:xfrm>
                  <a:off x="8916002" y="4185143"/>
                  <a:ext cx="12723" cy="64425"/>
                </a:xfrm>
                <a:custGeom>
                  <a:avLst/>
                  <a:gdLst>
                    <a:gd name="T0" fmla="*/ 2147483646 w 22"/>
                    <a:gd name="T1" fmla="*/ 0 h 119"/>
                    <a:gd name="T2" fmla="*/ 2147483646 w 22"/>
                    <a:gd name="T3" fmla="*/ 2147483646 h 119"/>
                    <a:gd name="T4" fmla="*/ 2147483646 w 22"/>
                    <a:gd name="T5" fmla="*/ 2147483646 h 119"/>
                    <a:gd name="T6" fmla="*/ 2147483646 w 22"/>
                    <a:gd name="T7" fmla="*/ 2147483646 h 119"/>
                    <a:gd name="T8" fmla="*/ 0 w 22"/>
                    <a:gd name="T9" fmla="*/ 2147483646 h 119"/>
                    <a:gd name="T10" fmla="*/ 2147483646 w 22"/>
                    <a:gd name="T11" fmla="*/ 2147483646 h 119"/>
                    <a:gd name="T12" fmla="*/ 2147483646 w 22"/>
                    <a:gd name="T13" fmla="*/ 2147483646 h 119"/>
                    <a:gd name="T14" fmla="*/ 2147483646 w 22"/>
                    <a:gd name="T15" fmla="*/ 0 h 1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"/>
                    <a:gd name="T25" fmla="*/ 0 h 119"/>
                    <a:gd name="T26" fmla="*/ 22 w 22"/>
                    <a:gd name="T27" fmla="*/ 119 h 11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" h="119">
                      <a:moveTo>
                        <a:pt x="17" y="0"/>
                      </a:moveTo>
                      <a:lnTo>
                        <a:pt x="22" y="55"/>
                      </a:lnTo>
                      <a:lnTo>
                        <a:pt x="21" y="114"/>
                      </a:lnTo>
                      <a:lnTo>
                        <a:pt x="11" y="119"/>
                      </a:lnTo>
                      <a:lnTo>
                        <a:pt x="0" y="109"/>
                      </a:lnTo>
                      <a:lnTo>
                        <a:pt x="12" y="46"/>
                      </a:lnTo>
                      <a:lnTo>
                        <a:pt x="3" y="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7" name="Freeform 36"/>
                <p:cNvSpPr>
                  <a:spLocks/>
                </p:cNvSpPr>
                <p:nvPr/>
              </p:nvSpPr>
              <p:spPr bwMode="auto">
                <a:xfrm>
                  <a:off x="8844434" y="4802014"/>
                  <a:ext cx="23856" cy="28991"/>
                </a:xfrm>
                <a:custGeom>
                  <a:avLst/>
                  <a:gdLst>
                    <a:gd name="T0" fmla="*/ 2147483646 w 44"/>
                    <a:gd name="T1" fmla="*/ 2147483646 h 54"/>
                    <a:gd name="T2" fmla="*/ 2147483646 w 44"/>
                    <a:gd name="T3" fmla="*/ 2147483646 h 54"/>
                    <a:gd name="T4" fmla="*/ 0 w 44"/>
                    <a:gd name="T5" fmla="*/ 2147483646 h 54"/>
                    <a:gd name="T6" fmla="*/ 2147483646 w 44"/>
                    <a:gd name="T7" fmla="*/ 0 h 54"/>
                    <a:gd name="T8" fmla="*/ 2147483646 w 44"/>
                    <a:gd name="T9" fmla="*/ 2147483646 h 54"/>
                    <a:gd name="T10" fmla="*/ 2147483646 w 44"/>
                    <a:gd name="T11" fmla="*/ 2147483646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54"/>
                    <a:gd name="T20" fmla="*/ 44 w 44"/>
                    <a:gd name="T21" fmla="*/ 54 h 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54">
                      <a:moveTo>
                        <a:pt x="26" y="40"/>
                      </a:moveTo>
                      <a:lnTo>
                        <a:pt x="2" y="54"/>
                      </a:lnTo>
                      <a:lnTo>
                        <a:pt x="0" y="39"/>
                      </a:lnTo>
                      <a:lnTo>
                        <a:pt x="21" y="0"/>
                      </a:lnTo>
                      <a:lnTo>
                        <a:pt x="44" y="7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8" name="Freeform 37"/>
                <p:cNvSpPr>
                  <a:spLocks/>
                </p:cNvSpPr>
                <p:nvPr/>
              </p:nvSpPr>
              <p:spPr bwMode="auto">
                <a:xfrm>
                  <a:off x="8871471" y="3922612"/>
                  <a:ext cx="14314" cy="25770"/>
                </a:xfrm>
                <a:custGeom>
                  <a:avLst/>
                  <a:gdLst>
                    <a:gd name="T0" fmla="*/ 2147483646 w 27"/>
                    <a:gd name="T1" fmla="*/ 2147483646 h 47"/>
                    <a:gd name="T2" fmla="*/ 2147483646 w 27"/>
                    <a:gd name="T3" fmla="*/ 2147483646 h 47"/>
                    <a:gd name="T4" fmla="*/ 0 w 27"/>
                    <a:gd name="T5" fmla="*/ 2147483646 h 47"/>
                    <a:gd name="T6" fmla="*/ 2147483646 w 27"/>
                    <a:gd name="T7" fmla="*/ 0 h 47"/>
                    <a:gd name="T8" fmla="*/ 2147483646 w 27"/>
                    <a:gd name="T9" fmla="*/ 2147483646 h 47"/>
                    <a:gd name="T10" fmla="*/ 2147483646 w 27"/>
                    <a:gd name="T11" fmla="*/ 2147483646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47"/>
                    <a:gd name="T20" fmla="*/ 27 w 27"/>
                    <a:gd name="T21" fmla="*/ 47 h 4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47">
                      <a:moveTo>
                        <a:pt x="27" y="40"/>
                      </a:moveTo>
                      <a:lnTo>
                        <a:pt x="9" y="4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22" y="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9" name="Freeform 40"/>
                <p:cNvSpPr>
                  <a:spLocks/>
                </p:cNvSpPr>
                <p:nvPr/>
              </p:nvSpPr>
              <p:spPr bwMode="auto">
                <a:xfrm>
                  <a:off x="8908050" y="4085284"/>
                  <a:ext cx="9542" cy="11275"/>
                </a:xfrm>
                <a:custGeom>
                  <a:avLst/>
                  <a:gdLst>
                    <a:gd name="T0" fmla="*/ 2147483646 w 19"/>
                    <a:gd name="T1" fmla="*/ 2147483646 h 22"/>
                    <a:gd name="T2" fmla="*/ 2147483646 w 19"/>
                    <a:gd name="T3" fmla="*/ 2147483646 h 22"/>
                    <a:gd name="T4" fmla="*/ 0 w 19"/>
                    <a:gd name="T5" fmla="*/ 2147483646 h 22"/>
                    <a:gd name="T6" fmla="*/ 2147483646 w 19"/>
                    <a:gd name="T7" fmla="*/ 0 h 22"/>
                    <a:gd name="T8" fmla="*/ 2147483646 w 19"/>
                    <a:gd name="T9" fmla="*/ 2147483646 h 22"/>
                    <a:gd name="T10" fmla="*/ 2147483646 w 19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22"/>
                    <a:gd name="T20" fmla="*/ 19 w 19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22">
                      <a:moveTo>
                        <a:pt x="19" y="21"/>
                      </a:moveTo>
                      <a:lnTo>
                        <a:pt x="6" y="22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1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0" name="Freeform 41"/>
                <p:cNvSpPr>
                  <a:spLocks/>
                </p:cNvSpPr>
                <p:nvPr/>
              </p:nvSpPr>
              <p:spPr bwMode="auto">
                <a:xfrm>
                  <a:off x="8869881" y="4024081"/>
                  <a:ext cx="12723" cy="8054"/>
                </a:xfrm>
                <a:custGeom>
                  <a:avLst/>
                  <a:gdLst>
                    <a:gd name="T0" fmla="*/ 2147483646 w 24"/>
                    <a:gd name="T1" fmla="*/ 0 h 17"/>
                    <a:gd name="T2" fmla="*/ 2147483646 w 24"/>
                    <a:gd name="T3" fmla="*/ 2147483646 h 17"/>
                    <a:gd name="T4" fmla="*/ 2147483646 w 24"/>
                    <a:gd name="T5" fmla="*/ 2147483646 h 17"/>
                    <a:gd name="T6" fmla="*/ 0 w 24"/>
                    <a:gd name="T7" fmla="*/ 2147483646 h 17"/>
                    <a:gd name="T8" fmla="*/ 2147483646 w 24"/>
                    <a:gd name="T9" fmla="*/ 2147483646 h 17"/>
                    <a:gd name="T10" fmla="*/ 2147483646 w 24"/>
                    <a:gd name="T11" fmla="*/ 0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7"/>
                    <a:gd name="T20" fmla="*/ 24 w 24"/>
                    <a:gd name="T21" fmla="*/ 17 h 1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7">
                      <a:moveTo>
                        <a:pt x="24" y="0"/>
                      </a:moveTo>
                      <a:lnTo>
                        <a:pt x="19" y="13"/>
                      </a:lnTo>
                      <a:lnTo>
                        <a:pt x="4" y="17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1" name="Freeform 42"/>
                <p:cNvSpPr>
                  <a:spLocks/>
                </p:cNvSpPr>
                <p:nvPr/>
              </p:nvSpPr>
              <p:spPr bwMode="auto">
                <a:xfrm>
                  <a:off x="8887375" y="4043408"/>
                  <a:ext cx="12723" cy="8054"/>
                </a:xfrm>
                <a:custGeom>
                  <a:avLst/>
                  <a:gdLst>
                    <a:gd name="T0" fmla="*/ 2147483646 w 24"/>
                    <a:gd name="T1" fmla="*/ 2147483646 h 14"/>
                    <a:gd name="T2" fmla="*/ 2147483646 w 24"/>
                    <a:gd name="T3" fmla="*/ 0 h 14"/>
                    <a:gd name="T4" fmla="*/ 2147483646 w 24"/>
                    <a:gd name="T5" fmla="*/ 2147483646 h 14"/>
                    <a:gd name="T6" fmla="*/ 0 w 24"/>
                    <a:gd name="T7" fmla="*/ 2147483646 h 14"/>
                    <a:gd name="T8" fmla="*/ 2147483646 w 24"/>
                    <a:gd name="T9" fmla="*/ 2147483646 h 14"/>
                    <a:gd name="T10" fmla="*/ 2147483646 w 24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4"/>
                    <a:gd name="T20" fmla="*/ 24 w 24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4">
                      <a:moveTo>
                        <a:pt x="24" y="9"/>
                      </a:moveTo>
                      <a:lnTo>
                        <a:pt x="14" y="0"/>
                      </a:lnTo>
                      <a:lnTo>
                        <a:pt x="2" y="3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2" name="Freeform 44"/>
                <p:cNvSpPr>
                  <a:spLocks/>
                </p:cNvSpPr>
                <p:nvPr/>
              </p:nvSpPr>
              <p:spPr bwMode="auto">
                <a:xfrm>
                  <a:off x="8286202" y="4887376"/>
                  <a:ext cx="11133" cy="8054"/>
                </a:xfrm>
                <a:custGeom>
                  <a:avLst/>
                  <a:gdLst>
                    <a:gd name="T0" fmla="*/ 2147483646 w 19"/>
                    <a:gd name="T1" fmla="*/ 2147483646 h 15"/>
                    <a:gd name="T2" fmla="*/ 0 w 19"/>
                    <a:gd name="T3" fmla="*/ 2147483646 h 15"/>
                    <a:gd name="T4" fmla="*/ 2147483646 w 19"/>
                    <a:gd name="T5" fmla="*/ 0 h 15"/>
                    <a:gd name="T6" fmla="*/ 2147483646 w 19"/>
                    <a:gd name="T7" fmla="*/ 2147483646 h 15"/>
                    <a:gd name="T8" fmla="*/ 2147483646 w 19"/>
                    <a:gd name="T9" fmla="*/ 2147483646 h 15"/>
                    <a:gd name="T10" fmla="*/ 2147483646 w 19"/>
                    <a:gd name="T11" fmla="*/ 2147483646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5"/>
                    <a:gd name="T20" fmla="*/ 19 w 19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5">
                      <a:moveTo>
                        <a:pt x="6" y="12"/>
                      </a:moveTo>
                      <a:lnTo>
                        <a:pt x="0" y="1"/>
                      </a:lnTo>
                      <a:lnTo>
                        <a:pt x="13" y="0"/>
                      </a:lnTo>
                      <a:lnTo>
                        <a:pt x="19" y="4"/>
                      </a:lnTo>
                      <a:lnTo>
                        <a:pt x="19" y="15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3" name="Freeform 46"/>
                <p:cNvSpPr>
                  <a:spLocks/>
                </p:cNvSpPr>
                <p:nvPr/>
              </p:nvSpPr>
              <p:spPr bwMode="auto">
                <a:xfrm>
                  <a:off x="8912821" y="4151321"/>
                  <a:ext cx="6362" cy="11274"/>
                </a:xfrm>
                <a:custGeom>
                  <a:avLst/>
                  <a:gdLst>
                    <a:gd name="T0" fmla="*/ 2147483646 w 13"/>
                    <a:gd name="T1" fmla="*/ 2147483646 h 20"/>
                    <a:gd name="T2" fmla="*/ 2147483646 w 13"/>
                    <a:gd name="T3" fmla="*/ 0 h 20"/>
                    <a:gd name="T4" fmla="*/ 0 w 13"/>
                    <a:gd name="T5" fmla="*/ 2147483646 h 20"/>
                    <a:gd name="T6" fmla="*/ 2147483646 w 13"/>
                    <a:gd name="T7" fmla="*/ 2147483646 h 20"/>
                    <a:gd name="T8" fmla="*/ 2147483646 w 13"/>
                    <a:gd name="T9" fmla="*/ 214748364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"/>
                    <a:gd name="T16" fmla="*/ 0 h 20"/>
                    <a:gd name="T17" fmla="*/ 13 w 13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" h="20">
                      <a:moveTo>
                        <a:pt x="13" y="2"/>
                      </a:move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1" y="2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4" name="Freeform 54"/>
                <p:cNvSpPr>
                  <a:spLocks/>
                </p:cNvSpPr>
                <p:nvPr/>
              </p:nvSpPr>
              <p:spPr bwMode="auto">
                <a:xfrm>
                  <a:off x="6936431" y="3159983"/>
                  <a:ext cx="1130405" cy="2017049"/>
                </a:xfrm>
                <a:custGeom>
                  <a:avLst/>
                  <a:gdLst>
                    <a:gd name="T0" fmla="*/ 2147483646 w 2132"/>
                    <a:gd name="T1" fmla="*/ 2147483646 h 3757"/>
                    <a:gd name="T2" fmla="*/ 2147483646 w 2132"/>
                    <a:gd name="T3" fmla="*/ 2147483646 h 3757"/>
                    <a:gd name="T4" fmla="*/ 2147483646 w 2132"/>
                    <a:gd name="T5" fmla="*/ 2147483646 h 3757"/>
                    <a:gd name="T6" fmla="*/ 2147483646 w 2132"/>
                    <a:gd name="T7" fmla="*/ 2147483646 h 3757"/>
                    <a:gd name="T8" fmla="*/ 2147483646 w 2132"/>
                    <a:gd name="T9" fmla="*/ 2147483646 h 3757"/>
                    <a:gd name="T10" fmla="*/ 2147483646 w 2132"/>
                    <a:gd name="T11" fmla="*/ 2147483646 h 3757"/>
                    <a:gd name="T12" fmla="*/ 2147483646 w 2132"/>
                    <a:gd name="T13" fmla="*/ 2147483646 h 3757"/>
                    <a:gd name="T14" fmla="*/ 2147483646 w 2132"/>
                    <a:gd name="T15" fmla="*/ 2147483646 h 3757"/>
                    <a:gd name="T16" fmla="*/ 2147483646 w 2132"/>
                    <a:gd name="T17" fmla="*/ 2147483646 h 3757"/>
                    <a:gd name="T18" fmla="*/ 2147483646 w 2132"/>
                    <a:gd name="T19" fmla="*/ 2147483646 h 3757"/>
                    <a:gd name="T20" fmla="*/ 2147483646 w 2132"/>
                    <a:gd name="T21" fmla="*/ 2147483646 h 3757"/>
                    <a:gd name="T22" fmla="*/ 2147483646 w 2132"/>
                    <a:gd name="T23" fmla="*/ 2147483646 h 3757"/>
                    <a:gd name="T24" fmla="*/ 2147483646 w 2132"/>
                    <a:gd name="T25" fmla="*/ 2147483646 h 3757"/>
                    <a:gd name="T26" fmla="*/ 2147483646 w 2132"/>
                    <a:gd name="T27" fmla="*/ 2147483646 h 3757"/>
                    <a:gd name="T28" fmla="*/ 2147483646 w 2132"/>
                    <a:gd name="T29" fmla="*/ 2147483646 h 3757"/>
                    <a:gd name="T30" fmla="*/ 2147483646 w 2132"/>
                    <a:gd name="T31" fmla="*/ 2147483646 h 3757"/>
                    <a:gd name="T32" fmla="*/ 2147483646 w 2132"/>
                    <a:gd name="T33" fmla="*/ 2147483646 h 3757"/>
                    <a:gd name="T34" fmla="*/ 2147483646 w 2132"/>
                    <a:gd name="T35" fmla="*/ 2147483646 h 3757"/>
                    <a:gd name="T36" fmla="*/ 2147483646 w 2132"/>
                    <a:gd name="T37" fmla="*/ 2147483646 h 3757"/>
                    <a:gd name="T38" fmla="*/ 2147483646 w 2132"/>
                    <a:gd name="T39" fmla="*/ 2147483646 h 3757"/>
                    <a:gd name="T40" fmla="*/ 2147483646 w 2132"/>
                    <a:gd name="T41" fmla="*/ 2147483646 h 3757"/>
                    <a:gd name="T42" fmla="*/ 2147483646 w 2132"/>
                    <a:gd name="T43" fmla="*/ 2147483646 h 3757"/>
                    <a:gd name="T44" fmla="*/ 2147483646 w 2132"/>
                    <a:gd name="T45" fmla="*/ 2147483646 h 3757"/>
                    <a:gd name="T46" fmla="*/ 2147483646 w 2132"/>
                    <a:gd name="T47" fmla="*/ 2147483646 h 3757"/>
                    <a:gd name="T48" fmla="*/ 2147483646 w 2132"/>
                    <a:gd name="T49" fmla="*/ 2147483646 h 3757"/>
                    <a:gd name="T50" fmla="*/ 2147483646 w 2132"/>
                    <a:gd name="T51" fmla="*/ 2147483646 h 3757"/>
                    <a:gd name="T52" fmla="*/ 2147483646 w 2132"/>
                    <a:gd name="T53" fmla="*/ 2147483646 h 3757"/>
                    <a:gd name="T54" fmla="*/ 2147483646 w 2132"/>
                    <a:gd name="T55" fmla="*/ 2147483646 h 3757"/>
                    <a:gd name="T56" fmla="*/ 2147483646 w 2132"/>
                    <a:gd name="T57" fmla="*/ 2147483646 h 3757"/>
                    <a:gd name="T58" fmla="*/ 2147483646 w 2132"/>
                    <a:gd name="T59" fmla="*/ 2147483646 h 3757"/>
                    <a:gd name="T60" fmla="*/ 2147483646 w 2132"/>
                    <a:gd name="T61" fmla="*/ 2147483646 h 3757"/>
                    <a:gd name="T62" fmla="*/ 2147483646 w 2132"/>
                    <a:gd name="T63" fmla="*/ 2147483646 h 3757"/>
                    <a:gd name="T64" fmla="*/ 2147483646 w 2132"/>
                    <a:gd name="T65" fmla="*/ 2147483646 h 3757"/>
                    <a:gd name="T66" fmla="*/ 2147483646 w 2132"/>
                    <a:gd name="T67" fmla="*/ 2147483646 h 3757"/>
                    <a:gd name="T68" fmla="*/ 2147483646 w 2132"/>
                    <a:gd name="T69" fmla="*/ 2147483646 h 3757"/>
                    <a:gd name="T70" fmla="*/ 2147483646 w 2132"/>
                    <a:gd name="T71" fmla="*/ 2147483646 h 3757"/>
                    <a:gd name="T72" fmla="*/ 2147483646 w 2132"/>
                    <a:gd name="T73" fmla="*/ 2147483646 h 3757"/>
                    <a:gd name="T74" fmla="*/ 2147483646 w 2132"/>
                    <a:gd name="T75" fmla="*/ 2147483646 h 3757"/>
                    <a:gd name="T76" fmla="*/ 2147483646 w 2132"/>
                    <a:gd name="T77" fmla="*/ 2147483646 h 3757"/>
                    <a:gd name="T78" fmla="*/ 2147483646 w 2132"/>
                    <a:gd name="T79" fmla="*/ 2147483646 h 3757"/>
                    <a:gd name="T80" fmla="*/ 2147483646 w 2132"/>
                    <a:gd name="T81" fmla="*/ 2147483646 h 3757"/>
                    <a:gd name="T82" fmla="*/ 2147483646 w 2132"/>
                    <a:gd name="T83" fmla="*/ 2147483646 h 3757"/>
                    <a:gd name="T84" fmla="*/ 2147483646 w 2132"/>
                    <a:gd name="T85" fmla="*/ 2147483646 h 3757"/>
                    <a:gd name="T86" fmla="*/ 2147483646 w 2132"/>
                    <a:gd name="T87" fmla="*/ 2147483646 h 3757"/>
                    <a:gd name="T88" fmla="*/ 2147483646 w 2132"/>
                    <a:gd name="T89" fmla="*/ 2147483646 h 3757"/>
                    <a:gd name="T90" fmla="*/ 2147483646 w 2132"/>
                    <a:gd name="T91" fmla="*/ 2147483646 h 3757"/>
                    <a:gd name="T92" fmla="*/ 2147483646 w 2132"/>
                    <a:gd name="T93" fmla="*/ 2147483646 h 3757"/>
                    <a:gd name="T94" fmla="*/ 2147483646 w 2132"/>
                    <a:gd name="T95" fmla="*/ 2147483646 h 3757"/>
                    <a:gd name="T96" fmla="*/ 2147483646 w 2132"/>
                    <a:gd name="T97" fmla="*/ 2147483646 h 3757"/>
                    <a:gd name="T98" fmla="*/ 2147483646 w 2132"/>
                    <a:gd name="T99" fmla="*/ 2147483646 h 3757"/>
                    <a:gd name="T100" fmla="*/ 2147483646 w 2132"/>
                    <a:gd name="T101" fmla="*/ 2147483646 h 3757"/>
                    <a:gd name="T102" fmla="*/ 2147483646 w 2132"/>
                    <a:gd name="T103" fmla="*/ 2147483646 h 3757"/>
                    <a:gd name="T104" fmla="*/ 2147483646 w 2132"/>
                    <a:gd name="T105" fmla="*/ 2147483646 h 3757"/>
                    <a:gd name="T106" fmla="*/ 2147483646 w 2132"/>
                    <a:gd name="T107" fmla="*/ 2147483646 h 3757"/>
                    <a:gd name="T108" fmla="*/ 2147483646 w 2132"/>
                    <a:gd name="T109" fmla="*/ 2147483646 h 3757"/>
                    <a:gd name="T110" fmla="*/ 2147483646 w 2132"/>
                    <a:gd name="T111" fmla="*/ 2147483646 h 3757"/>
                    <a:gd name="T112" fmla="*/ 2147483646 w 2132"/>
                    <a:gd name="T113" fmla="*/ 2147483646 h 375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32"/>
                    <a:gd name="T172" fmla="*/ 0 h 3757"/>
                    <a:gd name="T173" fmla="*/ 2132 w 2132"/>
                    <a:gd name="T174" fmla="*/ 3757 h 375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32" h="3757">
                      <a:moveTo>
                        <a:pt x="1424" y="3374"/>
                      </a:moveTo>
                      <a:lnTo>
                        <a:pt x="1433" y="3351"/>
                      </a:lnTo>
                      <a:lnTo>
                        <a:pt x="1464" y="3329"/>
                      </a:lnTo>
                      <a:lnTo>
                        <a:pt x="1471" y="3315"/>
                      </a:lnTo>
                      <a:lnTo>
                        <a:pt x="1452" y="3280"/>
                      </a:lnTo>
                      <a:lnTo>
                        <a:pt x="1413" y="3309"/>
                      </a:lnTo>
                      <a:lnTo>
                        <a:pt x="1373" y="3315"/>
                      </a:lnTo>
                      <a:lnTo>
                        <a:pt x="1366" y="3309"/>
                      </a:lnTo>
                      <a:lnTo>
                        <a:pt x="1345" y="3314"/>
                      </a:lnTo>
                      <a:lnTo>
                        <a:pt x="1331" y="3346"/>
                      </a:lnTo>
                      <a:lnTo>
                        <a:pt x="1299" y="3357"/>
                      </a:lnTo>
                      <a:lnTo>
                        <a:pt x="1284" y="3380"/>
                      </a:lnTo>
                      <a:lnTo>
                        <a:pt x="1262" y="3388"/>
                      </a:lnTo>
                      <a:lnTo>
                        <a:pt x="1227" y="3375"/>
                      </a:lnTo>
                      <a:lnTo>
                        <a:pt x="1216" y="3365"/>
                      </a:lnTo>
                      <a:lnTo>
                        <a:pt x="1201" y="3370"/>
                      </a:lnTo>
                      <a:lnTo>
                        <a:pt x="1196" y="3380"/>
                      </a:lnTo>
                      <a:lnTo>
                        <a:pt x="1186" y="3370"/>
                      </a:lnTo>
                      <a:lnTo>
                        <a:pt x="1149" y="3375"/>
                      </a:lnTo>
                      <a:lnTo>
                        <a:pt x="1139" y="3360"/>
                      </a:lnTo>
                      <a:lnTo>
                        <a:pt x="1108" y="3348"/>
                      </a:lnTo>
                      <a:lnTo>
                        <a:pt x="1098" y="3323"/>
                      </a:lnTo>
                      <a:lnTo>
                        <a:pt x="1063" y="3323"/>
                      </a:lnTo>
                      <a:lnTo>
                        <a:pt x="1033" y="3344"/>
                      </a:lnTo>
                      <a:lnTo>
                        <a:pt x="1017" y="3324"/>
                      </a:lnTo>
                      <a:lnTo>
                        <a:pt x="987" y="3319"/>
                      </a:lnTo>
                      <a:lnTo>
                        <a:pt x="966" y="3324"/>
                      </a:lnTo>
                      <a:lnTo>
                        <a:pt x="972" y="3344"/>
                      </a:lnTo>
                      <a:lnTo>
                        <a:pt x="966" y="3360"/>
                      </a:lnTo>
                      <a:lnTo>
                        <a:pt x="977" y="3365"/>
                      </a:lnTo>
                      <a:lnTo>
                        <a:pt x="977" y="3380"/>
                      </a:lnTo>
                      <a:lnTo>
                        <a:pt x="961" y="3375"/>
                      </a:lnTo>
                      <a:lnTo>
                        <a:pt x="941" y="3380"/>
                      </a:lnTo>
                      <a:lnTo>
                        <a:pt x="927" y="3412"/>
                      </a:lnTo>
                      <a:lnTo>
                        <a:pt x="901" y="3367"/>
                      </a:lnTo>
                      <a:lnTo>
                        <a:pt x="896" y="3352"/>
                      </a:lnTo>
                      <a:lnTo>
                        <a:pt x="866" y="3337"/>
                      </a:lnTo>
                      <a:lnTo>
                        <a:pt x="886" y="3325"/>
                      </a:lnTo>
                      <a:lnTo>
                        <a:pt x="869" y="3289"/>
                      </a:lnTo>
                      <a:lnTo>
                        <a:pt x="849" y="3274"/>
                      </a:lnTo>
                      <a:lnTo>
                        <a:pt x="839" y="3259"/>
                      </a:lnTo>
                      <a:lnTo>
                        <a:pt x="834" y="3264"/>
                      </a:lnTo>
                      <a:lnTo>
                        <a:pt x="832" y="3228"/>
                      </a:lnTo>
                      <a:lnTo>
                        <a:pt x="797" y="3218"/>
                      </a:lnTo>
                      <a:lnTo>
                        <a:pt x="787" y="3203"/>
                      </a:lnTo>
                      <a:lnTo>
                        <a:pt x="766" y="3218"/>
                      </a:lnTo>
                      <a:lnTo>
                        <a:pt x="720" y="3214"/>
                      </a:lnTo>
                      <a:lnTo>
                        <a:pt x="729" y="3182"/>
                      </a:lnTo>
                      <a:lnTo>
                        <a:pt x="719" y="3167"/>
                      </a:lnTo>
                      <a:lnTo>
                        <a:pt x="688" y="3194"/>
                      </a:lnTo>
                      <a:lnTo>
                        <a:pt x="673" y="3194"/>
                      </a:lnTo>
                      <a:lnTo>
                        <a:pt x="673" y="3136"/>
                      </a:lnTo>
                      <a:lnTo>
                        <a:pt x="651" y="3126"/>
                      </a:lnTo>
                      <a:lnTo>
                        <a:pt x="646" y="3111"/>
                      </a:lnTo>
                      <a:lnTo>
                        <a:pt x="662" y="3096"/>
                      </a:lnTo>
                      <a:lnTo>
                        <a:pt x="662" y="3070"/>
                      </a:lnTo>
                      <a:lnTo>
                        <a:pt x="681" y="3034"/>
                      </a:lnTo>
                      <a:lnTo>
                        <a:pt x="681" y="3008"/>
                      </a:lnTo>
                      <a:lnTo>
                        <a:pt x="706" y="2992"/>
                      </a:lnTo>
                      <a:lnTo>
                        <a:pt x="664" y="2931"/>
                      </a:lnTo>
                      <a:lnTo>
                        <a:pt x="674" y="2921"/>
                      </a:lnTo>
                      <a:lnTo>
                        <a:pt x="700" y="2916"/>
                      </a:lnTo>
                      <a:lnTo>
                        <a:pt x="744" y="2853"/>
                      </a:lnTo>
                      <a:lnTo>
                        <a:pt x="766" y="2848"/>
                      </a:lnTo>
                      <a:lnTo>
                        <a:pt x="751" y="2800"/>
                      </a:lnTo>
                      <a:lnTo>
                        <a:pt x="769" y="2795"/>
                      </a:lnTo>
                      <a:lnTo>
                        <a:pt x="760" y="2764"/>
                      </a:lnTo>
                      <a:lnTo>
                        <a:pt x="764" y="2741"/>
                      </a:lnTo>
                      <a:lnTo>
                        <a:pt x="813" y="2705"/>
                      </a:lnTo>
                      <a:lnTo>
                        <a:pt x="824" y="2704"/>
                      </a:lnTo>
                      <a:lnTo>
                        <a:pt x="834" y="2673"/>
                      </a:lnTo>
                      <a:lnTo>
                        <a:pt x="788" y="2648"/>
                      </a:lnTo>
                      <a:lnTo>
                        <a:pt x="788" y="2633"/>
                      </a:lnTo>
                      <a:lnTo>
                        <a:pt x="771" y="2627"/>
                      </a:lnTo>
                      <a:lnTo>
                        <a:pt x="776" y="2602"/>
                      </a:lnTo>
                      <a:lnTo>
                        <a:pt x="792" y="2597"/>
                      </a:lnTo>
                      <a:lnTo>
                        <a:pt x="873" y="2597"/>
                      </a:lnTo>
                      <a:lnTo>
                        <a:pt x="904" y="2575"/>
                      </a:lnTo>
                      <a:lnTo>
                        <a:pt x="955" y="2565"/>
                      </a:lnTo>
                      <a:lnTo>
                        <a:pt x="960" y="2550"/>
                      </a:lnTo>
                      <a:lnTo>
                        <a:pt x="945" y="2545"/>
                      </a:lnTo>
                      <a:lnTo>
                        <a:pt x="945" y="2514"/>
                      </a:lnTo>
                      <a:lnTo>
                        <a:pt x="954" y="2504"/>
                      </a:lnTo>
                      <a:lnTo>
                        <a:pt x="923" y="2504"/>
                      </a:lnTo>
                      <a:lnTo>
                        <a:pt x="908" y="2488"/>
                      </a:lnTo>
                      <a:lnTo>
                        <a:pt x="903" y="2427"/>
                      </a:lnTo>
                      <a:lnTo>
                        <a:pt x="906" y="2412"/>
                      </a:lnTo>
                      <a:lnTo>
                        <a:pt x="896" y="2402"/>
                      </a:lnTo>
                      <a:lnTo>
                        <a:pt x="891" y="2376"/>
                      </a:lnTo>
                      <a:lnTo>
                        <a:pt x="871" y="2371"/>
                      </a:lnTo>
                      <a:lnTo>
                        <a:pt x="881" y="2351"/>
                      </a:lnTo>
                      <a:lnTo>
                        <a:pt x="804" y="2335"/>
                      </a:lnTo>
                      <a:lnTo>
                        <a:pt x="789" y="2381"/>
                      </a:lnTo>
                      <a:lnTo>
                        <a:pt x="774" y="2403"/>
                      </a:lnTo>
                      <a:lnTo>
                        <a:pt x="748" y="2408"/>
                      </a:lnTo>
                      <a:lnTo>
                        <a:pt x="733" y="2423"/>
                      </a:lnTo>
                      <a:lnTo>
                        <a:pt x="713" y="2413"/>
                      </a:lnTo>
                      <a:lnTo>
                        <a:pt x="682" y="2449"/>
                      </a:lnTo>
                      <a:lnTo>
                        <a:pt x="693" y="2490"/>
                      </a:lnTo>
                      <a:lnTo>
                        <a:pt x="663" y="2506"/>
                      </a:lnTo>
                      <a:lnTo>
                        <a:pt x="663" y="2522"/>
                      </a:lnTo>
                      <a:lnTo>
                        <a:pt x="642" y="2527"/>
                      </a:lnTo>
                      <a:lnTo>
                        <a:pt x="612" y="2552"/>
                      </a:lnTo>
                      <a:lnTo>
                        <a:pt x="571" y="2564"/>
                      </a:lnTo>
                      <a:lnTo>
                        <a:pt x="567" y="2594"/>
                      </a:lnTo>
                      <a:lnTo>
                        <a:pt x="547" y="2599"/>
                      </a:lnTo>
                      <a:lnTo>
                        <a:pt x="542" y="2579"/>
                      </a:lnTo>
                      <a:lnTo>
                        <a:pt x="501" y="2610"/>
                      </a:lnTo>
                      <a:lnTo>
                        <a:pt x="491" y="2610"/>
                      </a:lnTo>
                      <a:lnTo>
                        <a:pt x="484" y="2584"/>
                      </a:lnTo>
                      <a:lnTo>
                        <a:pt x="464" y="2543"/>
                      </a:lnTo>
                      <a:lnTo>
                        <a:pt x="428" y="2504"/>
                      </a:lnTo>
                      <a:lnTo>
                        <a:pt x="382" y="2514"/>
                      </a:lnTo>
                      <a:lnTo>
                        <a:pt x="362" y="2534"/>
                      </a:lnTo>
                      <a:lnTo>
                        <a:pt x="347" y="2529"/>
                      </a:lnTo>
                      <a:lnTo>
                        <a:pt x="316" y="2529"/>
                      </a:lnTo>
                      <a:lnTo>
                        <a:pt x="311" y="2541"/>
                      </a:lnTo>
                      <a:lnTo>
                        <a:pt x="296" y="2536"/>
                      </a:lnTo>
                      <a:lnTo>
                        <a:pt x="301" y="2515"/>
                      </a:lnTo>
                      <a:lnTo>
                        <a:pt x="289" y="2485"/>
                      </a:lnTo>
                      <a:lnTo>
                        <a:pt x="294" y="2448"/>
                      </a:lnTo>
                      <a:lnTo>
                        <a:pt x="315" y="2417"/>
                      </a:lnTo>
                      <a:lnTo>
                        <a:pt x="340" y="2412"/>
                      </a:lnTo>
                      <a:lnTo>
                        <a:pt x="334" y="2351"/>
                      </a:lnTo>
                      <a:lnTo>
                        <a:pt x="319" y="2341"/>
                      </a:lnTo>
                      <a:lnTo>
                        <a:pt x="329" y="2310"/>
                      </a:lnTo>
                      <a:lnTo>
                        <a:pt x="358" y="2289"/>
                      </a:lnTo>
                      <a:lnTo>
                        <a:pt x="368" y="2253"/>
                      </a:lnTo>
                      <a:lnTo>
                        <a:pt x="384" y="2232"/>
                      </a:lnTo>
                      <a:lnTo>
                        <a:pt x="378" y="2227"/>
                      </a:lnTo>
                      <a:lnTo>
                        <a:pt x="378" y="2207"/>
                      </a:lnTo>
                      <a:lnTo>
                        <a:pt x="394" y="2191"/>
                      </a:lnTo>
                      <a:lnTo>
                        <a:pt x="419" y="2180"/>
                      </a:lnTo>
                      <a:lnTo>
                        <a:pt x="395" y="2162"/>
                      </a:lnTo>
                      <a:lnTo>
                        <a:pt x="407" y="2140"/>
                      </a:lnTo>
                      <a:lnTo>
                        <a:pt x="407" y="2125"/>
                      </a:lnTo>
                      <a:lnTo>
                        <a:pt x="427" y="2099"/>
                      </a:lnTo>
                      <a:lnTo>
                        <a:pt x="396" y="2106"/>
                      </a:lnTo>
                      <a:lnTo>
                        <a:pt x="376" y="2096"/>
                      </a:lnTo>
                      <a:lnTo>
                        <a:pt x="371" y="2075"/>
                      </a:lnTo>
                      <a:lnTo>
                        <a:pt x="345" y="2065"/>
                      </a:lnTo>
                      <a:lnTo>
                        <a:pt x="330" y="2070"/>
                      </a:lnTo>
                      <a:lnTo>
                        <a:pt x="274" y="2121"/>
                      </a:lnTo>
                      <a:lnTo>
                        <a:pt x="259" y="2116"/>
                      </a:lnTo>
                      <a:lnTo>
                        <a:pt x="228" y="2133"/>
                      </a:lnTo>
                      <a:lnTo>
                        <a:pt x="197" y="2158"/>
                      </a:lnTo>
                      <a:lnTo>
                        <a:pt x="186" y="2150"/>
                      </a:lnTo>
                      <a:lnTo>
                        <a:pt x="150" y="2060"/>
                      </a:lnTo>
                      <a:lnTo>
                        <a:pt x="139" y="1963"/>
                      </a:lnTo>
                      <a:lnTo>
                        <a:pt x="167" y="1959"/>
                      </a:lnTo>
                      <a:lnTo>
                        <a:pt x="154" y="1943"/>
                      </a:lnTo>
                      <a:lnTo>
                        <a:pt x="188" y="1939"/>
                      </a:lnTo>
                      <a:lnTo>
                        <a:pt x="176" y="1874"/>
                      </a:lnTo>
                      <a:lnTo>
                        <a:pt x="95" y="1828"/>
                      </a:lnTo>
                      <a:lnTo>
                        <a:pt x="69" y="1842"/>
                      </a:lnTo>
                      <a:lnTo>
                        <a:pt x="49" y="1832"/>
                      </a:lnTo>
                      <a:lnTo>
                        <a:pt x="52" y="1792"/>
                      </a:lnTo>
                      <a:lnTo>
                        <a:pt x="92" y="1793"/>
                      </a:lnTo>
                      <a:lnTo>
                        <a:pt x="93" y="1737"/>
                      </a:lnTo>
                      <a:lnTo>
                        <a:pt x="83" y="1712"/>
                      </a:lnTo>
                      <a:lnTo>
                        <a:pt x="98" y="1696"/>
                      </a:lnTo>
                      <a:lnTo>
                        <a:pt x="108" y="1702"/>
                      </a:lnTo>
                      <a:lnTo>
                        <a:pt x="107" y="1686"/>
                      </a:lnTo>
                      <a:lnTo>
                        <a:pt x="97" y="1676"/>
                      </a:lnTo>
                      <a:lnTo>
                        <a:pt x="61" y="1666"/>
                      </a:lnTo>
                      <a:lnTo>
                        <a:pt x="56" y="1645"/>
                      </a:lnTo>
                      <a:lnTo>
                        <a:pt x="10" y="1631"/>
                      </a:lnTo>
                      <a:lnTo>
                        <a:pt x="0" y="1616"/>
                      </a:lnTo>
                      <a:lnTo>
                        <a:pt x="15" y="1605"/>
                      </a:lnTo>
                      <a:lnTo>
                        <a:pt x="71" y="1610"/>
                      </a:lnTo>
                      <a:lnTo>
                        <a:pt x="49" y="1569"/>
                      </a:lnTo>
                      <a:lnTo>
                        <a:pt x="60" y="1564"/>
                      </a:lnTo>
                      <a:lnTo>
                        <a:pt x="60" y="1554"/>
                      </a:lnTo>
                      <a:lnTo>
                        <a:pt x="34" y="1528"/>
                      </a:lnTo>
                      <a:lnTo>
                        <a:pt x="29" y="1513"/>
                      </a:lnTo>
                      <a:lnTo>
                        <a:pt x="49" y="1508"/>
                      </a:lnTo>
                      <a:lnTo>
                        <a:pt x="55" y="1482"/>
                      </a:lnTo>
                      <a:lnTo>
                        <a:pt x="33" y="1431"/>
                      </a:lnTo>
                      <a:lnTo>
                        <a:pt x="33" y="1416"/>
                      </a:lnTo>
                      <a:lnTo>
                        <a:pt x="48" y="1411"/>
                      </a:lnTo>
                      <a:lnTo>
                        <a:pt x="58" y="1385"/>
                      </a:lnTo>
                      <a:lnTo>
                        <a:pt x="38" y="1380"/>
                      </a:lnTo>
                      <a:lnTo>
                        <a:pt x="52" y="1329"/>
                      </a:lnTo>
                      <a:lnTo>
                        <a:pt x="62" y="1324"/>
                      </a:lnTo>
                      <a:lnTo>
                        <a:pt x="72" y="1293"/>
                      </a:lnTo>
                      <a:lnTo>
                        <a:pt x="108" y="1293"/>
                      </a:lnTo>
                      <a:lnTo>
                        <a:pt x="123" y="1277"/>
                      </a:lnTo>
                      <a:lnTo>
                        <a:pt x="180" y="1267"/>
                      </a:lnTo>
                      <a:lnTo>
                        <a:pt x="210" y="1241"/>
                      </a:lnTo>
                      <a:lnTo>
                        <a:pt x="276" y="1240"/>
                      </a:lnTo>
                      <a:lnTo>
                        <a:pt x="278" y="1221"/>
                      </a:lnTo>
                      <a:lnTo>
                        <a:pt x="262" y="1195"/>
                      </a:lnTo>
                      <a:lnTo>
                        <a:pt x="260" y="1135"/>
                      </a:lnTo>
                      <a:lnTo>
                        <a:pt x="269" y="1111"/>
                      </a:lnTo>
                      <a:lnTo>
                        <a:pt x="394" y="1097"/>
                      </a:lnTo>
                      <a:lnTo>
                        <a:pt x="394" y="1070"/>
                      </a:lnTo>
                      <a:lnTo>
                        <a:pt x="432" y="1006"/>
                      </a:lnTo>
                      <a:lnTo>
                        <a:pt x="423" y="952"/>
                      </a:lnTo>
                      <a:lnTo>
                        <a:pt x="454" y="922"/>
                      </a:lnTo>
                      <a:lnTo>
                        <a:pt x="468" y="926"/>
                      </a:lnTo>
                      <a:lnTo>
                        <a:pt x="470" y="944"/>
                      </a:lnTo>
                      <a:lnTo>
                        <a:pt x="496" y="934"/>
                      </a:lnTo>
                      <a:lnTo>
                        <a:pt x="475" y="908"/>
                      </a:lnTo>
                      <a:lnTo>
                        <a:pt x="480" y="888"/>
                      </a:lnTo>
                      <a:lnTo>
                        <a:pt x="455" y="889"/>
                      </a:lnTo>
                      <a:lnTo>
                        <a:pt x="423" y="843"/>
                      </a:lnTo>
                      <a:lnTo>
                        <a:pt x="403" y="762"/>
                      </a:lnTo>
                      <a:lnTo>
                        <a:pt x="387" y="754"/>
                      </a:lnTo>
                      <a:lnTo>
                        <a:pt x="386" y="732"/>
                      </a:lnTo>
                      <a:lnTo>
                        <a:pt x="377" y="737"/>
                      </a:lnTo>
                      <a:lnTo>
                        <a:pt x="330" y="707"/>
                      </a:lnTo>
                      <a:lnTo>
                        <a:pt x="340" y="697"/>
                      </a:lnTo>
                      <a:lnTo>
                        <a:pt x="315" y="666"/>
                      </a:lnTo>
                      <a:lnTo>
                        <a:pt x="344" y="625"/>
                      </a:lnTo>
                      <a:lnTo>
                        <a:pt x="329" y="615"/>
                      </a:lnTo>
                      <a:lnTo>
                        <a:pt x="334" y="595"/>
                      </a:lnTo>
                      <a:lnTo>
                        <a:pt x="354" y="579"/>
                      </a:lnTo>
                      <a:lnTo>
                        <a:pt x="349" y="554"/>
                      </a:lnTo>
                      <a:lnTo>
                        <a:pt x="384" y="518"/>
                      </a:lnTo>
                      <a:lnTo>
                        <a:pt x="375" y="459"/>
                      </a:lnTo>
                      <a:lnTo>
                        <a:pt x="378" y="434"/>
                      </a:lnTo>
                      <a:lnTo>
                        <a:pt x="359" y="401"/>
                      </a:lnTo>
                      <a:lnTo>
                        <a:pt x="380" y="379"/>
                      </a:lnTo>
                      <a:lnTo>
                        <a:pt x="348" y="294"/>
                      </a:lnTo>
                      <a:lnTo>
                        <a:pt x="367" y="272"/>
                      </a:lnTo>
                      <a:lnTo>
                        <a:pt x="357" y="258"/>
                      </a:lnTo>
                      <a:lnTo>
                        <a:pt x="367" y="243"/>
                      </a:lnTo>
                      <a:lnTo>
                        <a:pt x="403" y="251"/>
                      </a:lnTo>
                      <a:lnTo>
                        <a:pt x="418" y="231"/>
                      </a:lnTo>
                      <a:lnTo>
                        <a:pt x="521" y="281"/>
                      </a:lnTo>
                      <a:lnTo>
                        <a:pt x="546" y="249"/>
                      </a:lnTo>
                      <a:lnTo>
                        <a:pt x="556" y="264"/>
                      </a:lnTo>
                      <a:lnTo>
                        <a:pt x="586" y="264"/>
                      </a:lnTo>
                      <a:lnTo>
                        <a:pt x="591" y="239"/>
                      </a:lnTo>
                      <a:lnTo>
                        <a:pt x="627" y="228"/>
                      </a:lnTo>
                      <a:lnTo>
                        <a:pt x="611" y="177"/>
                      </a:lnTo>
                      <a:lnTo>
                        <a:pt x="621" y="172"/>
                      </a:lnTo>
                      <a:lnTo>
                        <a:pt x="642" y="181"/>
                      </a:lnTo>
                      <a:lnTo>
                        <a:pt x="651" y="166"/>
                      </a:lnTo>
                      <a:lnTo>
                        <a:pt x="672" y="166"/>
                      </a:lnTo>
                      <a:lnTo>
                        <a:pt x="678" y="186"/>
                      </a:lnTo>
                      <a:lnTo>
                        <a:pt x="692" y="181"/>
                      </a:lnTo>
                      <a:lnTo>
                        <a:pt x="702" y="151"/>
                      </a:lnTo>
                      <a:lnTo>
                        <a:pt x="729" y="190"/>
                      </a:lnTo>
                      <a:lnTo>
                        <a:pt x="750" y="180"/>
                      </a:lnTo>
                      <a:lnTo>
                        <a:pt x="753" y="134"/>
                      </a:lnTo>
                      <a:lnTo>
                        <a:pt x="764" y="124"/>
                      </a:lnTo>
                      <a:lnTo>
                        <a:pt x="753" y="119"/>
                      </a:lnTo>
                      <a:lnTo>
                        <a:pt x="746" y="74"/>
                      </a:lnTo>
                      <a:lnTo>
                        <a:pt x="766" y="64"/>
                      </a:lnTo>
                      <a:lnTo>
                        <a:pt x="792" y="68"/>
                      </a:lnTo>
                      <a:lnTo>
                        <a:pt x="802" y="47"/>
                      </a:lnTo>
                      <a:lnTo>
                        <a:pt x="822" y="47"/>
                      </a:lnTo>
                      <a:lnTo>
                        <a:pt x="827" y="32"/>
                      </a:lnTo>
                      <a:lnTo>
                        <a:pt x="822" y="12"/>
                      </a:lnTo>
                      <a:lnTo>
                        <a:pt x="853" y="1"/>
                      </a:lnTo>
                      <a:lnTo>
                        <a:pt x="873" y="5"/>
                      </a:lnTo>
                      <a:lnTo>
                        <a:pt x="899" y="0"/>
                      </a:lnTo>
                      <a:lnTo>
                        <a:pt x="935" y="10"/>
                      </a:lnTo>
                      <a:lnTo>
                        <a:pt x="955" y="35"/>
                      </a:lnTo>
                      <a:lnTo>
                        <a:pt x="965" y="35"/>
                      </a:lnTo>
                      <a:lnTo>
                        <a:pt x="982" y="50"/>
                      </a:lnTo>
                      <a:lnTo>
                        <a:pt x="1002" y="55"/>
                      </a:lnTo>
                      <a:lnTo>
                        <a:pt x="1007" y="70"/>
                      </a:lnTo>
                      <a:lnTo>
                        <a:pt x="1043" y="101"/>
                      </a:lnTo>
                      <a:lnTo>
                        <a:pt x="1038" y="116"/>
                      </a:lnTo>
                      <a:lnTo>
                        <a:pt x="1060" y="130"/>
                      </a:lnTo>
                      <a:lnTo>
                        <a:pt x="1039" y="152"/>
                      </a:lnTo>
                      <a:lnTo>
                        <a:pt x="1070" y="171"/>
                      </a:lnTo>
                      <a:lnTo>
                        <a:pt x="1075" y="207"/>
                      </a:lnTo>
                      <a:lnTo>
                        <a:pt x="1044" y="208"/>
                      </a:lnTo>
                      <a:lnTo>
                        <a:pt x="1045" y="234"/>
                      </a:lnTo>
                      <a:lnTo>
                        <a:pt x="1020" y="269"/>
                      </a:lnTo>
                      <a:lnTo>
                        <a:pt x="1031" y="305"/>
                      </a:lnTo>
                      <a:lnTo>
                        <a:pt x="1062" y="325"/>
                      </a:lnTo>
                      <a:lnTo>
                        <a:pt x="1082" y="324"/>
                      </a:lnTo>
                      <a:lnTo>
                        <a:pt x="1093" y="334"/>
                      </a:lnTo>
                      <a:lnTo>
                        <a:pt x="1127" y="294"/>
                      </a:lnTo>
                      <a:lnTo>
                        <a:pt x="1142" y="283"/>
                      </a:lnTo>
                      <a:lnTo>
                        <a:pt x="1168" y="292"/>
                      </a:lnTo>
                      <a:lnTo>
                        <a:pt x="1188" y="282"/>
                      </a:lnTo>
                      <a:lnTo>
                        <a:pt x="1199" y="302"/>
                      </a:lnTo>
                      <a:lnTo>
                        <a:pt x="1229" y="302"/>
                      </a:lnTo>
                      <a:lnTo>
                        <a:pt x="1234" y="291"/>
                      </a:lnTo>
                      <a:lnTo>
                        <a:pt x="1265" y="286"/>
                      </a:lnTo>
                      <a:lnTo>
                        <a:pt x="1276" y="311"/>
                      </a:lnTo>
                      <a:lnTo>
                        <a:pt x="1287" y="316"/>
                      </a:lnTo>
                      <a:lnTo>
                        <a:pt x="1322" y="367"/>
                      </a:lnTo>
                      <a:lnTo>
                        <a:pt x="1315" y="393"/>
                      </a:lnTo>
                      <a:lnTo>
                        <a:pt x="1271" y="404"/>
                      </a:lnTo>
                      <a:lnTo>
                        <a:pt x="1276" y="444"/>
                      </a:lnTo>
                      <a:lnTo>
                        <a:pt x="1297" y="459"/>
                      </a:lnTo>
                      <a:lnTo>
                        <a:pt x="1275" y="500"/>
                      </a:lnTo>
                      <a:lnTo>
                        <a:pt x="1246" y="485"/>
                      </a:lnTo>
                      <a:lnTo>
                        <a:pt x="1248" y="459"/>
                      </a:lnTo>
                      <a:lnTo>
                        <a:pt x="1233" y="453"/>
                      </a:lnTo>
                      <a:lnTo>
                        <a:pt x="1219" y="473"/>
                      </a:lnTo>
                      <a:lnTo>
                        <a:pt x="1190" y="486"/>
                      </a:lnTo>
                      <a:lnTo>
                        <a:pt x="1179" y="509"/>
                      </a:lnTo>
                      <a:lnTo>
                        <a:pt x="1164" y="509"/>
                      </a:lnTo>
                      <a:lnTo>
                        <a:pt x="1142" y="527"/>
                      </a:lnTo>
                      <a:lnTo>
                        <a:pt x="1140" y="538"/>
                      </a:lnTo>
                      <a:lnTo>
                        <a:pt x="1102" y="568"/>
                      </a:lnTo>
                      <a:lnTo>
                        <a:pt x="1054" y="595"/>
                      </a:lnTo>
                      <a:lnTo>
                        <a:pt x="1029" y="643"/>
                      </a:lnTo>
                      <a:lnTo>
                        <a:pt x="992" y="665"/>
                      </a:lnTo>
                      <a:lnTo>
                        <a:pt x="964" y="707"/>
                      </a:lnTo>
                      <a:lnTo>
                        <a:pt x="940" y="795"/>
                      </a:lnTo>
                      <a:lnTo>
                        <a:pt x="951" y="862"/>
                      </a:lnTo>
                      <a:lnTo>
                        <a:pt x="943" y="941"/>
                      </a:lnTo>
                      <a:lnTo>
                        <a:pt x="919" y="980"/>
                      </a:lnTo>
                      <a:lnTo>
                        <a:pt x="909" y="1022"/>
                      </a:lnTo>
                      <a:lnTo>
                        <a:pt x="947" y="1148"/>
                      </a:lnTo>
                      <a:lnTo>
                        <a:pt x="928" y="1157"/>
                      </a:lnTo>
                      <a:lnTo>
                        <a:pt x="917" y="1196"/>
                      </a:lnTo>
                      <a:lnTo>
                        <a:pt x="926" y="1233"/>
                      </a:lnTo>
                      <a:lnTo>
                        <a:pt x="914" y="1239"/>
                      </a:lnTo>
                      <a:lnTo>
                        <a:pt x="913" y="1290"/>
                      </a:lnTo>
                      <a:lnTo>
                        <a:pt x="887" y="1323"/>
                      </a:lnTo>
                      <a:lnTo>
                        <a:pt x="899" y="1342"/>
                      </a:lnTo>
                      <a:lnTo>
                        <a:pt x="887" y="1360"/>
                      </a:lnTo>
                      <a:lnTo>
                        <a:pt x="899" y="1372"/>
                      </a:lnTo>
                      <a:lnTo>
                        <a:pt x="872" y="1409"/>
                      </a:lnTo>
                      <a:lnTo>
                        <a:pt x="880" y="1429"/>
                      </a:lnTo>
                      <a:lnTo>
                        <a:pt x="872" y="1430"/>
                      </a:lnTo>
                      <a:lnTo>
                        <a:pt x="877" y="1460"/>
                      </a:lnTo>
                      <a:lnTo>
                        <a:pt x="880" y="1490"/>
                      </a:lnTo>
                      <a:lnTo>
                        <a:pt x="869" y="1513"/>
                      </a:lnTo>
                      <a:lnTo>
                        <a:pt x="898" y="1523"/>
                      </a:lnTo>
                      <a:lnTo>
                        <a:pt x="900" y="1534"/>
                      </a:lnTo>
                      <a:lnTo>
                        <a:pt x="882" y="1542"/>
                      </a:lnTo>
                      <a:lnTo>
                        <a:pt x="877" y="1631"/>
                      </a:lnTo>
                      <a:lnTo>
                        <a:pt x="864" y="1656"/>
                      </a:lnTo>
                      <a:lnTo>
                        <a:pt x="867" y="1686"/>
                      </a:lnTo>
                      <a:lnTo>
                        <a:pt x="853" y="1689"/>
                      </a:lnTo>
                      <a:lnTo>
                        <a:pt x="841" y="1783"/>
                      </a:lnTo>
                      <a:lnTo>
                        <a:pt x="826" y="1790"/>
                      </a:lnTo>
                      <a:lnTo>
                        <a:pt x="813" y="1823"/>
                      </a:lnTo>
                      <a:lnTo>
                        <a:pt x="813" y="1886"/>
                      </a:lnTo>
                      <a:lnTo>
                        <a:pt x="801" y="1929"/>
                      </a:lnTo>
                      <a:lnTo>
                        <a:pt x="765" y="1971"/>
                      </a:lnTo>
                      <a:lnTo>
                        <a:pt x="755" y="2015"/>
                      </a:lnTo>
                      <a:lnTo>
                        <a:pt x="760" y="2052"/>
                      </a:lnTo>
                      <a:lnTo>
                        <a:pt x="783" y="2064"/>
                      </a:lnTo>
                      <a:lnTo>
                        <a:pt x="832" y="2048"/>
                      </a:lnTo>
                      <a:lnTo>
                        <a:pt x="862" y="2054"/>
                      </a:lnTo>
                      <a:lnTo>
                        <a:pt x="933" y="2005"/>
                      </a:lnTo>
                      <a:lnTo>
                        <a:pt x="945" y="1972"/>
                      </a:lnTo>
                      <a:lnTo>
                        <a:pt x="956" y="1990"/>
                      </a:lnTo>
                      <a:lnTo>
                        <a:pt x="960" y="1977"/>
                      </a:lnTo>
                      <a:lnTo>
                        <a:pt x="975" y="1982"/>
                      </a:lnTo>
                      <a:lnTo>
                        <a:pt x="989" y="2010"/>
                      </a:lnTo>
                      <a:lnTo>
                        <a:pt x="983" y="2020"/>
                      </a:lnTo>
                      <a:lnTo>
                        <a:pt x="1012" y="2056"/>
                      </a:lnTo>
                      <a:lnTo>
                        <a:pt x="1008" y="2061"/>
                      </a:lnTo>
                      <a:lnTo>
                        <a:pt x="1030" y="2092"/>
                      </a:lnTo>
                      <a:lnTo>
                        <a:pt x="1033" y="2122"/>
                      </a:lnTo>
                      <a:lnTo>
                        <a:pt x="1066" y="2142"/>
                      </a:lnTo>
                      <a:lnTo>
                        <a:pt x="1079" y="2113"/>
                      </a:lnTo>
                      <a:lnTo>
                        <a:pt x="1098" y="2103"/>
                      </a:lnTo>
                      <a:lnTo>
                        <a:pt x="1094" y="2065"/>
                      </a:lnTo>
                      <a:lnTo>
                        <a:pt x="1054" y="2051"/>
                      </a:lnTo>
                      <a:lnTo>
                        <a:pt x="1070" y="1994"/>
                      </a:lnTo>
                      <a:lnTo>
                        <a:pt x="1100" y="1972"/>
                      </a:lnTo>
                      <a:lnTo>
                        <a:pt x="1102" y="2020"/>
                      </a:lnTo>
                      <a:lnTo>
                        <a:pt x="1100" y="2037"/>
                      </a:lnTo>
                      <a:lnTo>
                        <a:pt x="1090" y="2027"/>
                      </a:lnTo>
                      <a:lnTo>
                        <a:pt x="1089" y="2051"/>
                      </a:lnTo>
                      <a:lnTo>
                        <a:pt x="1122" y="2054"/>
                      </a:lnTo>
                      <a:lnTo>
                        <a:pt x="1162" y="2031"/>
                      </a:lnTo>
                      <a:lnTo>
                        <a:pt x="1162" y="2050"/>
                      </a:lnTo>
                      <a:lnTo>
                        <a:pt x="1154" y="2060"/>
                      </a:lnTo>
                      <a:lnTo>
                        <a:pt x="1159" y="2106"/>
                      </a:lnTo>
                      <a:lnTo>
                        <a:pt x="1142" y="2119"/>
                      </a:lnTo>
                      <a:lnTo>
                        <a:pt x="1132" y="2145"/>
                      </a:lnTo>
                      <a:lnTo>
                        <a:pt x="1139" y="2154"/>
                      </a:lnTo>
                      <a:lnTo>
                        <a:pt x="1209" y="2110"/>
                      </a:lnTo>
                      <a:lnTo>
                        <a:pt x="1223" y="2074"/>
                      </a:lnTo>
                      <a:lnTo>
                        <a:pt x="1234" y="2047"/>
                      </a:lnTo>
                      <a:lnTo>
                        <a:pt x="1229" y="2010"/>
                      </a:lnTo>
                      <a:lnTo>
                        <a:pt x="1239" y="1967"/>
                      </a:lnTo>
                      <a:lnTo>
                        <a:pt x="1255" y="1991"/>
                      </a:lnTo>
                      <a:lnTo>
                        <a:pt x="1260" y="2028"/>
                      </a:lnTo>
                      <a:lnTo>
                        <a:pt x="1253" y="2073"/>
                      </a:lnTo>
                      <a:lnTo>
                        <a:pt x="1258" y="2084"/>
                      </a:lnTo>
                      <a:lnTo>
                        <a:pt x="1280" y="2068"/>
                      </a:lnTo>
                      <a:lnTo>
                        <a:pt x="1288" y="2028"/>
                      </a:lnTo>
                      <a:lnTo>
                        <a:pt x="1262" y="1972"/>
                      </a:lnTo>
                      <a:lnTo>
                        <a:pt x="1253" y="1939"/>
                      </a:lnTo>
                      <a:lnTo>
                        <a:pt x="1241" y="1945"/>
                      </a:lnTo>
                      <a:lnTo>
                        <a:pt x="1225" y="1920"/>
                      </a:lnTo>
                      <a:lnTo>
                        <a:pt x="1204" y="1907"/>
                      </a:lnTo>
                      <a:lnTo>
                        <a:pt x="1230" y="1893"/>
                      </a:lnTo>
                      <a:lnTo>
                        <a:pt x="1265" y="1888"/>
                      </a:lnTo>
                      <a:lnTo>
                        <a:pt x="1287" y="1880"/>
                      </a:lnTo>
                      <a:lnTo>
                        <a:pt x="1266" y="1900"/>
                      </a:lnTo>
                      <a:lnTo>
                        <a:pt x="1279" y="1900"/>
                      </a:lnTo>
                      <a:lnTo>
                        <a:pt x="1309" y="1870"/>
                      </a:lnTo>
                      <a:lnTo>
                        <a:pt x="1329" y="1825"/>
                      </a:lnTo>
                      <a:lnTo>
                        <a:pt x="1369" y="1838"/>
                      </a:lnTo>
                      <a:lnTo>
                        <a:pt x="1404" y="1835"/>
                      </a:lnTo>
                      <a:lnTo>
                        <a:pt x="1433" y="1846"/>
                      </a:lnTo>
                      <a:lnTo>
                        <a:pt x="1436" y="1869"/>
                      </a:lnTo>
                      <a:lnTo>
                        <a:pt x="1448" y="1879"/>
                      </a:lnTo>
                      <a:lnTo>
                        <a:pt x="1562" y="1883"/>
                      </a:lnTo>
                      <a:lnTo>
                        <a:pt x="1570" y="1894"/>
                      </a:lnTo>
                      <a:lnTo>
                        <a:pt x="1587" y="1884"/>
                      </a:lnTo>
                      <a:lnTo>
                        <a:pt x="1610" y="1894"/>
                      </a:lnTo>
                      <a:lnTo>
                        <a:pt x="1632" y="1883"/>
                      </a:lnTo>
                      <a:lnTo>
                        <a:pt x="1639" y="1885"/>
                      </a:lnTo>
                      <a:lnTo>
                        <a:pt x="1637" y="1895"/>
                      </a:lnTo>
                      <a:lnTo>
                        <a:pt x="1655" y="1898"/>
                      </a:lnTo>
                      <a:lnTo>
                        <a:pt x="1661" y="1922"/>
                      </a:lnTo>
                      <a:lnTo>
                        <a:pt x="1651" y="1929"/>
                      </a:lnTo>
                      <a:lnTo>
                        <a:pt x="1651" y="1953"/>
                      </a:lnTo>
                      <a:lnTo>
                        <a:pt x="1594" y="1958"/>
                      </a:lnTo>
                      <a:lnTo>
                        <a:pt x="1573" y="1974"/>
                      </a:lnTo>
                      <a:lnTo>
                        <a:pt x="1624" y="1967"/>
                      </a:lnTo>
                      <a:lnTo>
                        <a:pt x="1630" y="1978"/>
                      </a:lnTo>
                      <a:lnTo>
                        <a:pt x="1679" y="1974"/>
                      </a:lnTo>
                      <a:lnTo>
                        <a:pt x="1678" y="1987"/>
                      </a:lnTo>
                      <a:lnTo>
                        <a:pt x="1718" y="2023"/>
                      </a:lnTo>
                      <a:lnTo>
                        <a:pt x="1727" y="2066"/>
                      </a:lnTo>
                      <a:lnTo>
                        <a:pt x="1778" y="2078"/>
                      </a:lnTo>
                      <a:lnTo>
                        <a:pt x="1799" y="2074"/>
                      </a:lnTo>
                      <a:lnTo>
                        <a:pt x="1803" y="2079"/>
                      </a:lnTo>
                      <a:lnTo>
                        <a:pt x="1794" y="2093"/>
                      </a:lnTo>
                      <a:lnTo>
                        <a:pt x="1800" y="2121"/>
                      </a:lnTo>
                      <a:lnTo>
                        <a:pt x="1817" y="2129"/>
                      </a:lnTo>
                      <a:lnTo>
                        <a:pt x="1806" y="2172"/>
                      </a:lnTo>
                      <a:lnTo>
                        <a:pt x="1817" y="2189"/>
                      </a:lnTo>
                      <a:lnTo>
                        <a:pt x="1799" y="2235"/>
                      </a:lnTo>
                      <a:lnTo>
                        <a:pt x="1816" y="2251"/>
                      </a:lnTo>
                      <a:lnTo>
                        <a:pt x="1808" y="2273"/>
                      </a:lnTo>
                      <a:lnTo>
                        <a:pt x="1818" y="2278"/>
                      </a:lnTo>
                      <a:lnTo>
                        <a:pt x="1823" y="2270"/>
                      </a:lnTo>
                      <a:lnTo>
                        <a:pt x="1831" y="2279"/>
                      </a:lnTo>
                      <a:lnTo>
                        <a:pt x="1820" y="2311"/>
                      </a:lnTo>
                      <a:lnTo>
                        <a:pt x="1854" y="2347"/>
                      </a:lnTo>
                      <a:lnTo>
                        <a:pt x="1851" y="2367"/>
                      </a:lnTo>
                      <a:lnTo>
                        <a:pt x="1859" y="2375"/>
                      </a:lnTo>
                      <a:lnTo>
                        <a:pt x="1859" y="2402"/>
                      </a:lnTo>
                      <a:lnTo>
                        <a:pt x="1871" y="2432"/>
                      </a:lnTo>
                      <a:lnTo>
                        <a:pt x="1887" y="2450"/>
                      </a:lnTo>
                      <a:lnTo>
                        <a:pt x="1890" y="2467"/>
                      </a:lnTo>
                      <a:lnTo>
                        <a:pt x="1928" y="2496"/>
                      </a:lnTo>
                      <a:lnTo>
                        <a:pt x="1962" y="2546"/>
                      </a:lnTo>
                      <a:lnTo>
                        <a:pt x="1975" y="2538"/>
                      </a:lnTo>
                      <a:lnTo>
                        <a:pt x="1968" y="2536"/>
                      </a:lnTo>
                      <a:lnTo>
                        <a:pt x="1984" y="2533"/>
                      </a:lnTo>
                      <a:lnTo>
                        <a:pt x="1974" y="2569"/>
                      </a:lnTo>
                      <a:lnTo>
                        <a:pt x="1987" y="2612"/>
                      </a:lnTo>
                      <a:lnTo>
                        <a:pt x="2001" y="2606"/>
                      </a:lnTo>
                      <a:lnTo>
                        <a:pt x="2013" y="2630"/>
                      </a:lnTo>
                      <a:lnTo>
                        <a:pt x="2026" y="2639"/>
                      </a:lnTo>
                      <a:lnTo>
                        <a:pt x="2050" y="2693"/>
                      </a:lnTo>
                      <a:lnTo>
                        <a:pt x="2043" y="2713"/>
                      </a:lnTo>
                      <a:lnTo>
                        <a:pt x="2064" y="2714"/>
                      </a:lnTo>
                      <a:lnTo>
                        <a:pt x="2064" y="2738"/>
                      </a:lnTo>
                      <a:lnTo>
                        <a:pt x="2056" y="2751"/>
                      </a:lnTo>
                      <a:lnTo>
                        <a:pt x="2068" y="2751"/>
                      </a:lnTo>
                      <a:lnTo>
                        <a:pt x="2064" y="2774"/>
                      </a:lnTo>
                      <a:lnTo>
                        <a:pt x="2076" y="2768"/>
                      </a:lnTo>
                      <a:lnTo>
                        <a:pt x="2080" y="2783"/>
                      </a:lnTo>
                      <a:lnTo>
                        <a:pt x="2082" y="2761"/>
                      </a:lnTo>
                      <a:lnTo>
                        <a:pt x="2107" y="2773"/>
                      </a:lnTo>
                      <a:lnTo>
                        <a:pt x="2090" y="2809"/>
                      </a:lnTo>
                      <a:lnTo>
                        <a:pt x="2110" y="2857"/>
                      </a:lnTo>
                      <a:lnTo>
                        <a:pt x="2131" y="2883"/>
                      </a:lnTo>
                      <a:lnTo>
                        <a:pt x="2117" y="3015"/>
                      </a:lnTo>
                      <a:lnTo>
                        <a:pt x="2108" y="3029"/>
                      </a:lnTo>
                      <a:lnTo>
                        <a:pt x="2118" y="3028"/>
                      </a:lnTo>
                      <a:lnTo>
                        <a:pt x="2115" y="3042"/>
                      </a:lnTo>
                      <a:lnTo>
                        <a:pt x="2105" y="3064"/>
                      </a:lnTo>
                      <a:lnTo>
                        <a:pt x="2107" y="3090"/>
                      </a:lnTo>
                      <a:lnTo>
                        <a:pt x="2118" y="3111"/>
                      </a:lnTo>
                      <a:lnTo>
                        <a:pt x="2119" y="3161"/>
                      </a:lnTo>
                      <a:lnTo>
                        <a:pt x="2127" y="3170"/>
                      </a:lnTo>
                      <a:lnTo>
                        <a:pt x="2132" y="3196"/>
                      </a:lnTo>
                      <a:lnTo>
                        <a:pt x="2093" y="3200"/>
                      </a:lnTo>
                      <a:lnTo>
                        <a:pt x="2036" y="3226"/>
                      </a:lnTo>
                      <a:lnTo>
                        <a:pt x="2025" y="3190"/>
                      </a:lnTo>
                      <a:lnTo>
                        <a:pt x="2035" y="3153"/>
                      </a:lnTo>
                      <a:lnTo>
                        <a:pt x="2019" y="3112"/>
                      </a:lnTo>
                      <a:lnTo>
                        <a:pt x="1976" y="3112"/>
                      </a:lnTo>
                      <a:lnTo>
                        <a:pt x="1982" y="3087"/>
                      </a:lnTo>
                      <a:lnTo>
                        <a:pt x="1914" y="3051"/>
                      </a:lnTo>
                      <a:lnTo>
                        <a:pt x="1888" y="3056"/>
                      </a:lnTo>
                      <a:lnTo>
                        <a:pt x="1866" y="3143"/>
                      </a:lnTo>
                      <a:lnTo>
                        <a:pt x="1818" y="3164"/>
                      </a:lnTo>
                      <a:lnTo>
                        <a:pt x="1815" y="3217"/>
                      </a:lnTo>
                      <a:lnTo>
                        <a:pt x="1871" y="3217"/>
                      </a:lnTo>
                      <a:lnTo>
                        <a:pt x="1862" y="3258"/>
                      </a:lnTo>
                      <a:lnTo>
                        <a:pt x="1913" y="3247"/>
                      </a:lnTo>
                      <a:lnTo>
                        <a:pt x="1933" y="3232"/>
                      </a:lnTo>
                      <a:lnTo>
                        <a:pt x="1985" y="3258"/>
                      </a:lnTo>
                      <a:lnTo>
                        <a:pt x="1925" y="3376"/>
                      </a:lnTo>
                      <a:lnTo>
                        <a:pt x="1880" y="3382"/>
                      </a:lnTo>
                      <a:lnTo>
                        <a:pt x="1886" y="3444"/>
                      </a:lnTo>
                      <a:lnTo>
                        <a:pt x="1901" y="3455"/>
                      </a:lnTo>
                      <a:lnTo>
                        <a:pt x="1841" y="3548"/>
                      </a:lnTo>
                      <a:lnTo>
                        <a:pt x="1790" y="3569"/>
                      </a:lnTo>
                      <a:lnTo>
                        <a:pt x="1738" y="3555"/>
                      </a:lnTo>
                      <a:lnTo>
                        <a:pt x="1698" y="3595"/>
                      </a:lnTo>
                      <a:lnTo>
                        <a:pt x="1667" y="3555"/>
                      </a:lnTo>
                      <a:lnTo>
                        <a:pt x="1626" y="3570"/>
                      </a:lnTo>
                      <a:lnTo>
                        <a:pt x="1575" y="3602"/>
                      </a:lnTo>
                      <a:lnTo>
                        <a:pt x="1586" y="3653"/>
                      </a:lnTo>
                      <a:lnTo>
                        <a:pt x="1571" y="3653"/>
                      </a:lnTo>
                      <a:lnTo>
                        <a:pt x="1602" y="3703"/>
                      </a:lnTo>
                      <a:lnTo>
                        <a:pt x="1542" y="3757"/>
                      </a:lnTo>
                      <a:lnTo>
                        <a:pt x="1514" y="3659"/>
                      </a:lnTo>
                      <a:lnTo>
                        <a:pt x="1519" y="3635"/>
                      </a:lnTo>
                      <a:lnTo>
                        <a:pt x="1496" y="3617"/>
                      </a:lnTo>
                      <a:lnTo>
                        <a:pt x="1497" y="3573"/>
                      </a:lnTo>
                      <a:lnTo>
                        <a:pt x="1525" y="3520"/>
                      </a:lnTo>
                      <a:lnTo>
                        <a:pt x="1519" y="3473"/>
                      </a:lnTo>
                      <a:lnTo>
                        <a:pt x="1466" y="3441"/>
                      </a:lnTo>
                      <a:lnTo>
                        <a:pt x="1459" y="3375"/>
                      </a:lnTo>
                      <a:lnTo>
                        <a:pt x="1424" y="33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5" name="Freeform 56"/>
                <p:cNvSpPr>
                  <a:spLocks/>
                </p:cNvSpPr>
                <p:nvPr/>
              </p:nvSpPr>
              <p:spPr bwMode="auto">
                <a:xfrm>
                  <a:off x="7452831" y="4131993"/>
                  <a:ext cx="54074" cy="62814"/>
                </a:xfrm>
                <a:custGeom>
                  <a:avLst/>
                  <a:gdLst>
                    <a:gd name="T0" fmla="*/ 2147483646 w 103"/>
                    <a:gd name="T1" fmla="*/ 2147483646 h 117"/>
                    <a:gd name="T2" fmla="*/ 2147483646 w 103"/>
                    <a:gd name="T3" fmla="*/ 0 h 117"/>
                    <a:gd name="T4" fmla="*/ 2147483646 w 103"/>
                    <a:gd name="T5" fmla="*/ 2147483646 h 117"/>
                    <a:gd name="T6" fmla="*/ 2147483646 w 103"/>
                    <a:gd name="T7" fmla="*/ 2147483646 h 117"/>
                    <a:gd name="T8" fmla="*/ 2147483646 w 103"/>
                    <a:gd name="T9" fmla="*/ 2147483646 h 117"/>
                    <a:gd name="T10" fmla="*/ 2147483646 w 103"/>
                    <a:gd name="T11" fmla="*/ 2147483646 h 117"/>
                    <a:gd name="T12" fmla="*/ 2147483646 w 103"/>
                    <a:gd name="T13" fmla="*/ 2147483646 h 117"/>
                    <a:gd name="T14" fmla="*/ 2147483646 w 103"/>
                    <a:gd name="T15" fmla="*/ 2147483646 h 117"/>
                    <a:gd name="T16" fmla="*/ 2147483646 w 103"/>
                    <a:gd name="T17" fmla="*/ 2147483646 h 117"/>
                    <a:gd name="T18" fmla="*/ 2147483646 w 103"/>
                    <a:gd name="T19" fmla="*/ 2147483646 h 117"/>
                    <a:gd name="T20" fmla="*/ 2147483646 w 103"/>
                    <a:gd name="T21" fmla="*/ 2147483646 h 117"/>
                    <a:gd name="T22" fmla="*/ 2147483646 w 103"/>
                    <a:gd name="T23" fmla="*/ 2147483646 h 117"/>
                    <a:gd name="T24" fmla="*/ 2147483646 w 103"/>
                    <a:gd name="T25" fmla="*/ 2147483646 h 117"/>
                    <a:gd name="T26" fmla="*/ 0 w 103"/>
                    <a:gd name="T27" fmla="*/ 2147483646 h 117"/>
                    <a:gd name="T28" fmla="*/ 2147483646 w 103"/>
                    <a:gd name="T29" fmla="*/ 2147483646 h 117"/>
                    <a:gd name="T30" fmla="*/ 2147483646 w 103"/>
                    <a:gd name="T31" fmla="*/ 0 h 117"/>
                    <a:gd name="T32" fmla="*/ 2147483646 w 103"/>
                    <a:gd name="T33" fmla="*/ 2147483646 h 117"/>
                    <a:gd name="T34" fmla="*/ 2147483646 w 103"/>
                    <a:gd name="T35" fmla="*/ 2147483646 h 117"/>
                    <a:gd name="T36" fmla="*/ 2147483646 w 103"/>
                    <a:gd name="T37" fmla="*/ 2147483646 h 117"/>
                    <a:gd name="T38" fmla="*/ 2147483646 w 103"/>
                    <a:gd name="T39" fmla="*/ 2147483646 h 1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03"/>
                    <a:gd name="T61" fmla="*/ 0 h 117"/>
                    <a:gd name="T62" fmla="*/ 103 w 103"/>
                    <a:gd name="T63" fmla="*/ 117 h 1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03" h="117">
                      <a:moveTo>
                        <a:pt x="74" y="2"/>
                      </a:moveTo>
                      <a:lnTo>
                        <a:pt x="88" y="0"/>
                      </a:lnTo>
                      <a:lnTo>
                        <a:pt x="89" y="9"/>
                      </a:lnTo>
                      <a:lnTo>
                        <a:pt x="84" y="18"/>
                      </a:lnTo>
                      <a:lnTo>
                        <a:pt x="103" y="59"/>
                      </a:lnTo>
                      <a:lnTo>
                        <a:pt x="91" y="69"/>
                      </a:lnTo>
                      <a:lnTo>
                        <a:pt x="93" y="90"/>
                      </a:lnTo>
                      <a:lnTo>
                        <a:pt x="87" y="112"/>
                      </a:lnTo>
                      <a:lnTo>
                        <a:pt x="26" y="88"/>
                      </a:lnTo>
                      <a:lnTo>
                        <a:pt x="28" y="103"/>
                      </a:lnTo>
                      <a:lnTo>
                        <a:pt x="22" y="117"/>
                      </a:lnTo>
                      <a:lnTo>
                        <a:pt x="13" y="97"/>
                      </a:lnTo>
                      <a:lnTo>
                        <a:pt x="10" y="45"/>
                      </a:lnTo>
                      <a:lnTo>
                        <a:pt x="0" y="25"/>
                      </a:lnTo>
                      <a:lnTo>
                        <a:pt x="6" y="14"/>
                      </a:lnTo>
                      <a:lnTo>
                        <a:pt x="47" y="0"/>
                      </a:lnTo>
                      <a:lnTo>
                        <a:pt x="63" y="4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6" name="Freeform 67"/>
                <p:cNvSpPr>
                  <a:spLocks/>
                </p:cNvSpPr>
                <p:nvPr/>
              </p:nvSpPr>
              <p:spPr bwMode="auto">
                <a:xfrm>
                  <a:off x="4259302" y="2556800"/>
                  <a:ext cx="33399" cy="48319"/>
                </a:xfrm>
                <a:custGeom>
                  <a:avLst/>
                  <a:gdLst>
                    <a:gd name="T0" fmla="*/ 0 w 62"/>
                    <a:gd name="T1" fmla="*/ 2147483646 h 90"/>
                    <a:gd name="T2" fmla="*/ 2147483646 w 62"/>
                    <a:gd name="T3" fmla="*/ 2147483646 h 90"/>
                    <a:gd name="T4" fmla="*/ 2147483646 w 62"/>
                    <a:gd name="T5" fmla="*/ 2147483646 h 90"/>
                    <a:gd name="T6" fmla="*/ 2147483646 w 62"/>
                    <a:gd name="T7" fmla="*/ 0 h 90"/>
                    <a:gd name="T8" fmla="*/ 2147483646 w 62"/>
                    <a:gd name="T9" fmla="*/ 2147483646 h 90"/>
                    <a:gd name="T10" fmla="*/ 0 w 62"/>
                    <a:gd name="T11" fmla="*/ 2147483646 h 9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90"/>
                    <a:gd name="T20" fmla="*/ 62 w 62"/>
                    <a:gd name="T21" fmla="*/ 90 h 9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90">
                      <a:moveTo>
                        <a:pt x="0" y="76"/>
                      </a:moveTo>
                      <a:lnTo>
                        <a:pt x="42" y="90"/>
                      </a:lnTo>
                      <a:lnTo>
                        <a:pt x="62" y="40"/>
                      </a:lnTo>
                      <a:lnTo>
                        <a:pt x="46" y="0"/>
                      </a:lnTo>
                      <a:lnTo>
                        <a:pt x="9" y="3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7" name="Freeform 118"/>
                <p:cNvSpPr>
                  <a:spLocks/>
                </p:cNvSpPr>
                <p:nvPr/>
              </p:nvSpPr>
              <p:spPr bwMode="auto">
                <a:xfrm>
                  <a:off x="5394850" y="2229843"/>
                  <a:ext cx="4772" cy="6443"/>
                </a:xfrm>
                <a:custGeom>
                  <a:avLst/>
                  <a:gdLst>
                    <a:gd name="T0" fmla="*/ 2147483646 w 9"/>
                    <a:gd name="T1" fmla="*/ 2147483646 h 12"/>
                    <a:gd name="T2" fmla="*/ 2147483646 w 9"/>
                    <a:gd name="T3" fmla="*/ 2147483646 h 12"/>
                    <a:gd name="T4" fmla="*/ 0 w 9"/>
                    <a:gd name="T5" fmla="*/ 2147483646 h 12"/>
                    <a:gd name="T6" fmla="*/ 2147483646 w 9"/>
                    <a:gd name="T7" fmla="*/ 0 h 12"/>
                    <a:gd name="T8" fmla="*/ 2147483646 w 9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2"/>
                    <a:gd name="T17" fmla="*/ 9 w 9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2">
                      <a:moveTo>
                        <a:pt x="9" y="7"/>
                      </a:moveTo>
                      <a:lnTo>
                        <a:pt x="6" y="12"/>
                      </a:lnTo>
                      <a:lnTo>
                        <a:pt x="0" y="7"/>
                      </a:lnTo>
                      <a:lnTo>
                        <a:pt x="8" y="0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8" name="Freeform 61"/>
                <p:cNvSpPr>
                  <a:spLocks/>
                </p:cNvSpPr>
                <p:nvPr/>
              </p:nvSpPr>
              <p:spPr bwMode="auto">
                <a:xfrm>
                  <a:off x="4151695" y="2095122"/>
                  <a:ext cx="1371729" cy="1314032"/>
                </a:xfrm>
                <a:custGeom>
                  <a:avLst/>
                  <a:gdLst>
                    <a:gd name="T0" fmla="*/ 2147483646 w 2589"/>
                    <a:gd name="T1" fmla="*/ 2147483646 h 2350"/>
                    <a:gd name="T2" fmla="*/ 2147483646 w 2589"/>
                    <a:gd name="T3" fmla="*/ 2147483646 h 2350"/>
                    <a:gd name="T4" fmla="*/ 2147483646 w 2589"/>
                    <a:gd name="T5" fmla="*/ 2147483646 h 2350"/>
                    <a:gd name="T6" fmla="*/ 2147483646 w 2589"/>
                    <a:gd name="T7" fmla="*/ 2147483646 h 2350"/>
                    <a:gd name="T8" fmla="*/ 2147483646 w 2589"/>
                    <a:gd name="T9" fmla="*/ 2147483646 h 2350"/>
                    <a:gd name="T10" fmla="*/ 2147483646 w 2589"/>
                    <a:gd name="T11" fmla="*/ 2147483646 h 2350"/>
                    <a:gd name="T12" fmla="*/ 2147483646 w 2589"/>
                    <a:gd name="T13" fmla="*/ 2147483646 h 2350"/>
                    <a:gd name="T14" fmla="*/ 2147483646 w 2589"/>
                    <a:gd name="T15" fmla="*/ 2147483646 h 2350"/>
                    <a:gd name="T16" fmla="*/ 2147483646 w 2589"/>
                    <a:gd name="T17" fmla="*/ 2147483646 h 2350"/>
                    <a:gd name="T18" fmla="*/ 2147483646 w 2589"/>
                    <a:gd name="T19" fmla="*/ 2147483646 h 2350"/>
                    <a:gd name="T20" fmla="*/ 2147483646 w 2589"/>
                    <a:gd name="T21" fmla="*/ 2147483646 h 2350"/>
                    <a:gd name="T22" fmla="*/ 2147483646 w 2589"/>
                    <a:gd name="T23" fmla="*/ 2147483646 h 2350"/>
                    <a:gd name="T24" fmla="*/ 2147483646 w 2589"/>
                    <a:gd name="T25" fmla="*/ 2147483646 h 2350"/>
                    <a:gd name="T26" fmla="*/ 2147483646 w 2589"/>
                    <a:gd name="T27" fmla="*/ 2147483646 h 2350"/>
                    <a:gd name="T28" fmla="*/ 2147483646 w 2589"/>
                    <a:gd name="T29" fmla="*/ 2147483646 h 2350"/>
                    <a:gd name="T30" fmla="*/ 2147483646 w 2589"/>
                    <a:gd name="T31" fmla="*/ 2147483646 h 2350"/>
                    <a:gd name="T32" fmla="*/ 2147483646 w 2589"/>
                    <a:gd name="T33" fmla="*/ 2147483646 h 2350"/>
                    <a:gd name="T34" fmla="*/ 2147483646 w 2589"/>
                    <a:gd name="T35" fmla="*/ 2147483646 h 2350"/>
                    <a:gd name="T36" fmla="*/ 2147483646 w 2589"/>
                    <a:gd name="T37" fmla="*/ 2147483646 h 2350"/>
                    <a:gd name="T38" fmla="*/ 2147483646 w 2589"/>
                    <a:gd name="T39" fmla="*/ 2147483646 h 2350"/>
                    <a:gd name="T40" fmla="*/ 2147483646 w 2589"/>
                    <a:gd name="T41" fmla="*/ 2147483646 h 2350"/>
                    <a:gd name="T42" fmla="*/ 2147483646 w 2589"/>
                    <a:gd name="T43" fmla="*/ 2147483646 h 2350"/>
                    <a:gd name="T44" fmla="*/ 2147483646 w 2589"/>
                    <a:gd name="T45" fmla="*/ 2147483646 h 2350"/>
                    <a:gd name="T46" fmla="*/ 2147483646 w 2589"/>
                    <a:gd name="T47" fmla="*/ 2147483646 h 2350"/>
                    <a:gd name="T48" fmla="*/ 2147483646 w 2589"/>
                    <a:gd name="T49" fmla="*/ 2147483646 h 2350"/>
                    <a:gd name="T50" fmla="*/ 2147483646 w 2589"/>
                    <a:gd name="T51" fmla="*/ 2147483646 h 2350"/>
                    <a:gd name="T52" fmla="*/ 2147483646 w 2589"/>
                    <a:gd name="T53" fmla="*/ 2147483646 h 2350"/>
                    <a:gd name="T54" fmla="*/ 2147483646 w 2589"/>
                    <a:gd name="T55" fmla="*/ 2147483646 h 2350"/>
                    <a:gd name="T56" fmla="*/ 2147483646 w 2589"/>
                    <a:gd name="T57" fmla="*/ 2147483646 h 2350"/>
                    <a:gd name="T58" fmla="*/ 2147483646 w 2589"/>
                    <a:gd name="T59" fmla="*/ 2147483646 h 2350"/>
                    <a:gd name="T60" fmla="*/ 2147483646 w 2589"/>
                    <a:gd name="T61" fmla="*/ 2147483646 h 2350"/>
                    <a:gd name="T62" fmla="*/ 2147483646 w 2589"/>
                    <a:gd name="T63" fmla="*/ 2147483646 h 2350"/>
                    <a:gd name="T64" fmla="*/ 2147483646 w 2589"/>
                    <a:gd name="T65" fmla="*/ 2147483646 h 2350"/>
                    <a:gd name="T66" fmla="*/ 2147483646 w 2589"/>
                    <a:gd name="T67" fmla="*/ 2147483646 h 2350"/>
                    <a:gd name="T68" fmla="*/ 2147483646 w 2589"/>
                    <a:gd name="T69" fmla="*/ 2147483646 h 2350"/>
                    <a:gd name="T70" fmla="*/ 2147483646 w 2589"/>
                    <a:gd name="T71" fmla="*/ 2147483646 h 2350"/>
                    <a:gd name="T72" fmla="*/ 2147483646 w 2589"/>
                    <a:gd name="T73" fmla="*/ 2147483646 h 2350"/>
                    <a:gd name="T74" fmla="*/ 2147483646 w 2589"/>
                    <a:gd name="T75" fmla="*/ 2147483646 h 2350"/>
                    <a:gd name="T76" fmla="*/ 2147483646 w 2589"/>
                    <a:gd name="T77" fmla="*/ 2147483646 h 2350"/>
                    <a:gd name="T78" fmla="*/ 2147483646 w 2589"/>
                    <a:gd name="T79" fmla="*/ 2147483646 h 2350"/>
                    <a:gd name="T80" fmla="*/ 2147483646 w 2589"/>
                    <a:gd name="T81" fmla="*/ 2147483646 h 2350"/>
                    <a:gd name="T82" fmla="*/ 2147483646 w 2589"/>
                    <a:gd name="T83" fmla="*/ 2147483646 h 2350"/>
                    <a:gd name="T84" fmla="*/ 2147483646 w 2589"/>
                    <a:gd name="T85" fmla="*/ 2147483646 h 2350"/>
                    <a:gd name="T86" fmla="*/ 2147483646 w 2589"/>
                    <a:gd name="T87" fmla="*/ 2147483646 h 2350"/>
                    <a:gd name="T88" fmla="*/ 2147483646 w 2589"/>
                    <a:gd name="T89" fmla="*/ 2147483646 h 2350"/>
                    <a:gd name="T90" fmla="*/ 2147483646 w 2589"/>
                    <a:gd name="T91" fmla="*/ 2147483646 h 2350"/>
                    <a:gd name="T92" fmla="*/ 2147483646 w 2589"/>
                    <a:gd name="T93" fmla="*/ 2147483646 h 2350"/>
                    <a:gd name="T94" fmla="*/ 2147483646 w 2589"/>
                    <a:gd name="T95" fmla="*/ 2147483646 h 2350"/>
                    <a:gd name="T96" fmla="*/ 2147483646 w 2589"/>
                    <a:gd name="T97" fmla="*/ 2147483646 h 2350"/>
                    <a:gd name="T98" fmla="*/ 2147483646 w 2589"/>
                    <a:gd name="T99" fmla="*/ 2147483646 h 2350"/>
                    <a:gd name="T100" fmla="*/ 2147483646 w 2589"/>
                    <a:gd name="T101" fmla="*/ 2147483646 h 2350"/>
                    <a:gd name="T102" fmla="*/ 2147483646 w 2589"/>
                    <a:gd name="T103" fmla="*/ 2147483646 h 2350"/>
                    <a:gd name="T104" fmla="*/ 2147483646 w 2589"/>
                    <a:gd name="T105" fmla="*/ 2147483646 h 2350"/>
                    <a:gd name="T106" fmla="*/ 2147483646 w 2589"/>
                    <a:gd name="T107" fmla="*/ 2147483646 h 2350"/>
                    <a:gd name="T108" fmla="*/ 2147483646 w 2589"/>
                    <a:gd name="T109" fmla="*/ 2147483646 h 2350"/>
                    <a:gd name="T110" fmla="*/ 2147483646 w 2589"/>
                    <a:gd name="T111" fmla="*/ 2147483646 h 2350"/>
                    <a:gd name="T112" fmla="*/ 2147483646 w 2589"/>
                    <a:gd name="T113" fmla="*/ 2147483646 h 23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9"/>
                    <a:gd name="T172" fmla="*/ 0 h 2350"/>
                    <a:gd name="T173" fmla="*/ 2589 w 2589"/>
                    <a:gd name="T174" fmla="*/ 2350 h 23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9" h="2350">
                      <a:moveTo>
                        <a:pt x="2133" y="1893"/>
                      </a:moveTo>
                      <a:lnTo>
                        <a:pt x="2093" y="1908"/>
                      </a:lnTo>
                      <a:lnTo>
                        <a:pt x="2103" y="1929"/>
                      </a:lnTo>
                      <a:lnTo>
                        <a:pt x="2053" y="1949"/>
                      </a:lnTo>
                      <a:lnTo>
                        <a:pt x="2057" y="1913"/>
                      </a:lnTo>
                      <a:lnTo>
                        <a:pt x="2002" y="1919"/>
                      </a:lnTo>
                      <a:lnTo>
                        <a:pt x="1992" y="1945"/>
                      </a:lnTo>
                      <a:lnTo>
                        <a:pt x="1956" y="1966"/>
                      </a:lnTo>
                      <a:lnTo>
                        <a:pt x="1918" y="1913"/>
                      </a:lnTo>
                      <a:lnTo>
                        <a:pt x="1910" y="1935"/>
                      </a:lnTo>
                      <a:lnTo>
                        <a:pt x="1854" y="1950"/>
                      </a:lnTo>
                      <a:lnTo>
                        <a:pt x="1815" y="1930"/>
                      </a:lnTo>
                      <a:lnTo>
                        <a:pt x="1820" y="1915"/>
                      </a:lnTo>
                      <a:lnTo>
                        <a:pt x="1764" y="1905"/>
                      </a:lnTo>
                      <a:lnTo>
                        <a:pt x="1692" y="1874"/>
                      </a:lnTo>
                      <a:lnTo>
                        <a:pt x="1677" y="1894"/>
                      </a:lnTo>
                      <a:lnTo>
                        <a:pt x="1672" y="1847"/>
                      </a:lnTo>
                      <a:lnTo>
                        <a:pt x="1602" y="1842"/>
                      </a:lnTo>
                      <a:lnTo>
                        <a:pt x="1591" y="1879"/>
                      </a:lnTo>
                      <a:lnTo>
                        <a:pt x="1491" y="1864"/>
                      </a:lnTo>
                      <a:lnTo>
                        <a:pt x="1455" y="1899"/>
                      </a:lnTo>
                      <a:lnTo>
                        <a:pt x="1408" y="1889"/>
                      </a:lnTo>
                      <a:lnTo>
                        <a:pt x="1408" y="1910"/>
                      </a:lnTo>
                      <a:lnTo>
                        <a:pt x="1368" y="1910"/>
                      </a:lnTo>
                      <a:lnTo>
                        <a:pt x="1357" y="1935"/>
                      </a:lnTo>
                      <a:lnTo>
                        <a:pt x="1267" y="1956"/>
                      </a:lnTo>
                      <a:lnTo>
                        <a:pt x="1190" y="2012"/>
                      </a:lnTo>
                      <a:lnTo>
                        <a:pt x="1213" y="2044"/>
                      </a:lnTo>
                      <a:lnTo>
                        <a:pt x="1128" y="2115"/>
                      </a:lnTo>
                      <a:lnTo>
                        <a:pt x="1114" y="2172"/>
                      </a:lnTo>
                      <a:lnTo>
                        <a:pt x="1085" y="2137"/>
                      </a:lnTo>
                      <a:lnTo>
                        <a:pt x="1048" y="2132"/>
                      </a:lnTo>
                      <a:lnTo>
                        <a:pt x="991" y="2203"/>
                      </a:lnTo>
                      <a:lnTo>
                        <a:pt x="917" y="2267"/>
                      </a:lnTo>
                      <a:lnTo>
                        <a:pt x="875" y="2334"/>
                      </a:lnTo>
                      <a:lnTo>
                        <a:pt x="834" y="2328"/>
                      </a:lnTo>
                      <a:lnTo>
                        <a:pt x="779" y="2350"/>
                      </a:lnTo>
                      <a:lnTo>
                        <a:pt x="750" y="2322"/>
                      </a:lnTo>
                      <a:lnTo>
                        <a:pt x="724" y="2342"/>
                      </a:lnTo>
                      <a:lnTo>
                        <a:pt x="683" y="2301"/>
                      </a:lnTo>
                      <a:lnTo>
                        <a:pt x="668" y="2342"/>
                      </a:lnTo>
                      <a:lnTo>
                        <a:pt x="648" y="2347"/>
                      </a:lnTo>
                      <a:lnTo>
                        <a:pt x="627" y="2317"/>
                      </a:lnTo>
                      <a:lnTo>
                        <a:pt x="612" y="2327"/>
                      </a:lnTo>
                      <a:lnTo>
                        <a:pt x="566" y="2301"/>
                      </a:lnTo>
                      <a:lnTo>
                        <a:pt x="532" y="2305"/>
                      </a:lnTo>
                      <a:lnTo>
                        <a:pt x="486" y="2218"/>
                      </a:lnTo>
                      <a:lnTo>
                        <a:pt x="477" y="2130"/>
                      </a:lnTo>
                      <a:lnTo>
                        <a:pt x="395" y="2125"/>
                      </a:lnTo>
                      <a:lnTo>
                        <a:pt x="390" y="2161"/>
                      </a:lnTo>
                      <a:lnTo>
                        <a:pt x="353" y="2216"/>
                      </a:lnTo>
                      <a:lnTo>
                        <a:pt x="310" y="2244"/>
                      </a:lnTo>
                      <a:lnTo>
                        <a:pt x="335" y="2254"/>
                      </a:lnTo>
                      <a:lnTo>
                        <a:pt x="293" y="2274"/>
                      </a:lnTo>
                      <a:lnTo>
                        <a:pt x="247" y="2171"/>
                      </a:lnTo>
                      <a:lnTo>
                        <a:pt x="229" y="2091"/>
                      </a:lnTo>
                      <a:lnTo>
                        <a:pt x="209" y="2068"/>
                      </a:lnTo>
                      <a:lnTo>
                        <a:pt x="232" y="2038"/>
                      </a:lnTo>
                      <a:lnTo>
                        <a:pt x="205" y="1976"/>
                      </a:lnTo>
                      <a:lnTo>
                        <a:pt x="195" y="1971"/>
                      </a:lnTo>
                      <a:lnTo>
                        <a:pt x="201" y="1930"/>
                      </a:lnTo>
                      <a:lnTo>
                        <a:pt x="222" y="1930"/>
                      </a:lnTo>
                      <a:lnTo>
                        <a:pt x="227" y="1899"/>
                      </a:lnTo>
                      <a:lnTo>
                        <a:pt x="203" y="1837"/>
                      </a:lnTo>
                      <a:lnTo>
                        <a:pt x="223" y="1801"/>
                      </a:lnTo>
                      <a:lnTo>
                        <a:pt x="182" y="1791"/>
                      </a:lnTo>
                      <a:lnTo>
                        <a:pt x="194" y="1739"/>
                      </a:lnTo>
                      <a:lnTo>
                        <a:pt x="173" y="1723"/>
                      </a:lnTo>
                      <a:lnTo>
                        <a:pt x="173" y="1744"/>
                      </a:lnTo>
                      <a:lnTo>
                        <a:pt x="158" y="1764"/>
                      </a:lnTo>
                      <a:lnTo>
                        <a:pt x="107" y="1760"/>
                      </a:lnTo>
                      <a:lnTo>
                        <a:pt x="97" y="1735"/>
                      </a:lnTo>
                      <a:lnTo>
                        <a:pt x="35" y="1709"/>
                      </a:lnTo>
                      <a:lnTo>
                        <a:pt x="23" y="1630"/>
                      </a:lnTo>
                      <a:lnTo>
                        <a:pt x="0" y="1605"/>
                      </a:lnTo>
                      <a:lnTo>
                        <a:pt x="5" y="1565"/>
                      </a:lnTo>
                      <a:lnTo>
                        <a:pt x="92" y="1499"/>
                      </a:lnTo>
                      <a:lnTo>
                        <a:pt x="153" y="1471"/>
                      </a:lnTo>
                      <a:lnTo>
                        <a:pt x="164" y="1482"/>
                      </a:lnTo>
                      <a:lnTo>
                        <a:pt x="189" y="1417"/>
                      </a:lnTo>
                      <a:lnTo>
                        <a:pt x="205" y="1350"/>
                      </a:lnTo>
                      <a:lnTo>
                        <a:pt x="169" y="1329"/>
                      </a:lnTo>
                      <a:lnTo>
                        <a:pt x="131" y="1241"/>
                      </a:lnTo>
                      <a:lnTo>
                        <a:pt x="157" y="1215"/>
                      </a:lnTo>
                      <a:lnTo>
                        <a:pt x="159" y="1198"/>
                      </a:lnTo>
                      <a:lnTo>
                        <a:pt x="190" y="1212"/>
                      </a:lnTo>
                      <a:lnTo>
                        <a:pt x="245" y="1162"/>
                      </a:lnTo>
                      <a:lnTo>
                        <a:pt x="215" y="1109"/>
                      </a:lnTo>
                      <a:lnTo>
                        <a:pt x="205" y="1113"/>
                      </a:lnTo>
                      <a:lnTo>
                        <a:pt x="141" y="1050"/>
                      </a:lnTo>
                      <a:lnTo>
                        <a:pt x="158" y="1016"/>
                      </a:lnTo>
                      <a:lnTo>
                        <a:pt x="167" y="1005"/>
                      </a:lnTo>
                      <a:lnTo>
                        <a:pt x="228" y="1036"/>
                      </a:lnTo>
                      <a:lnTo>
                        <a:pt x="271" y="1105"/>
                      </a:lnTo>
                      <a:lnTo>
                        <a:pt x="294" y="1124"/>
                      </a:lnTo>
                      <a:lnTo>
                        <a:pt x="279" y="1132"/>
                      </a:lnTo>
                      <a:lnTo>
                        <a:pt x="320" y="1230"/>
                      </a:lnTo>
                      <a:lnTo>
                        <a:pt x="409" y="1234"/>
                      </a:lnTo>
                      <a:lnTo>
                        <a:pt x="431" y="1259"/>
                      </a:lnTo>
                      <a:lnTo>
                        <a:pt x="386" y="1322"/>
                      </a:lnTo>
                      <a:lnTo>
                        <a:pt x="329" y="1345"/>
                      </a:lnTo>
                      <a:lnTo>
                        <a:pt x="308" y="1482"/>
                      </a:lnTo>
                      <a:lnTo>
                        <a:pt x="361" y="1419"/>
                      </a:lnTo>
                      <a:lnTo>
                        <a:pt x="371" y="1440"/>
                      </a:lnTo>
                      <a:lnTo>
                        <a:pt x="343" y="1522"/>
                      </a:lnTo>
                      <a:lnTo>
                        <a:pt x="299" y="1588"/>
                      </a:lnTo>
                      <a:lnTo>
                        <a:pt x="336" y="1630"/>
                      </a:lnTo>
                      <a:lnTo>
                        <a:pt x="338" y="1700"/>
                      </a:lnTo>
                      <a:lnTo>
                        <a:pt x="375" y="1717"/>
                      </a:lnTo>
                      <a:lnTo>
                        <a:pt x="380" y="1746"/>
                      </a:lnTo>
                      <a:lnTo>
                        <a:pt x="399" y="1752"/>
                      </a:lnTo>
                      <a:lnTo>
                        <a:pt x="400" y="1721"/>
                      </a:lnTo>
                      <a:lnTo>
                        <a:pt x="340" y="1607"/>
                      </a:lnTo>
                      <a:lnTo>
                        <a:pt x="336" y="1554"/>
                      </a:lnTo>
                      <a:lnTo>
                        <a:pt x="377" y="1565"/>
                      </a:lnTo>
                      <a:lnTo>
                        <a:pt x="403" y="1526"/>
                      </a:lnTo>
                      <a:lnTo>
                        <a:pt x="405" y="1430"/>
                      </a:lnTo>
                      <a:lnTo>
                        <a:pt x="387" y="1384"/>
                      </a:lnTo>
                      <a:lnTo>
                        <a:pt x="460" y="1268"/>
                      </a:lnTo>
                      <a:lnTo>
                        <a:pt x="449" y="1218"/>
                      </a:lnTo>
                      <a:lnTo>
                        <a:pt x="407" y="1206"/>
                      </a:lnTo>
                      <a:lnTo>
                        <a:pt x="389" y="1143"/>
                      </a:lnTo>
                      <a:lnTo>
                        <a:pt x="402" y="1109"/>
                      </a:lnTo>
                      <a:lnTo>
                        <a:pt x="363" y="1073"/>
                      </a:lnTo>
                      <a:lnTo>
                        <a:pt x="315" y="1048"/>
                      </a:lnTo>
                      <a:lnTo>
                        <a:pt x="324" y="971"/>
                      </a:lnTo>
                      <a:lnTo>
                        <a:pt x="348" y="935"/>
                      </a:lnTo>
                      <a:lnTo>
                        <a:pt x="349" y="901"/>
                      </a:lnTo>
                      <a:lnTo>
                        <a:pt x="334" y="889"/>
                      </a:lnTo>
                      <a:lnTo>
                        <a:pt x="356" y="886"/>
                      </a:lnTo>
                      <a:lnTo>
                        <a:pt x="335" y="869"/>
                      </a:lnTo>
                      <a:lnTo>
                        <a:pt x="353" y="868"/>
                      </a:lnTo>
                      <a:lnTo>
                        <a:pt x="349" y="832"/>
                      </a:lnTo>
                      <a:lnTo>
                        <a:pt x="372" y="808"/>
                      </a:lnTo>
                      <a:lnTo>
                        <a:pt x="376" y="778"/>
                      </a:lnTo>
                      <a:lnTo>
                        <a:pt x="523" y="810"/>
                      </a:lnTo>
                      <a:lnTo>
                        <a:pt x="660" y="822"/>
                      </a:lnTo>
                      <a:lnTo>
                        <a:pt x="685" y="841"/>
                      </a:lnTo>
                      <a:lnTo>
                        <a:pt x="704" y="819"/>
                      </a:lnTo>
                      <a:lnTo>
                        <a:pt x="790" y="822"/>
                      </a:lnTo>
                      <a:lnTo>
                        <a:pt x="794" y="842"/>
                      </a:lnTo>
                      <a:lnTo>
                        <a:pt x="715" y="888"/>
                      </a:lnTo>
                      <a:lnTo>
                        <a:pt x="789" y="889"/>
                      </a:lnTo>
                      <a:lnTo>
                        <a:pt x="816" y="854"/>
                      </a:lnTo>
                      <a:lnTo>
                        <a:pt x="806" y="823"/>
                      </a:lnTo>
                      <a:lnTo>
                        <a:pt x="807" y="785"/>
                      </a:lnTo>
                      <a:lnTo>
                        <a:pt x="831" y="801"/>
                      </a:lnTo>
                      <a:lnTo>
                        <a:pt x="829" y="786"/>
                      </a:lnTo>
                      <a:lnTo>
                        <a:pt x="794" y="771"/>
                      </a:lnTo>
                      <a:lnTo>
                        <a:pt x="792" y="735"/>
                      </a:lnTo>
                      <a:lnTo>
                        <a:pt x="766" y="720"/>
                      </a:lnTo>
                      <a:lnTo>
                        <a:pt x="755" y="704"/>
                      </a:lnTo>
                      <a:lnTo>
                        <a:pt x="759" y="694"/>
                      </a:lnTo>
                      <a:lnTo>
                        <a:pt x="774" y="703"/>
                      </a:lnTo>
                      <a:lnTo>
                        <a:pt x="773" y="687"/>
                      </a:lnTo>
                      <a:lnTo>
                        <a:pt x="788" y="685"/>
                      </a:lnTo>
                      <a:lnTo>
                        <a:pt x="816" y="703"/>
                      </a:lnTo>
                      <a:lnTo>
                        <a:pt x="811" y="715"/>
                      </a:lnTo>
                      <a:lnTo>
                        <a:pt x="820" y="730"/>
                      </a:lnTo>
                      <a:lnTo>
                        <a:pt x="838" y="715"/>
                      </a:lnTo>
                      <a:lnTo>
                        <a:pt x="835" y="689"/>
                      </a:lnTo>
                      <a:lnTo>
                        <a:pt x="819" y="690"/>
                      </a:lnTo>
                      <a:lnTo>
                        <a:pt x="810" y="678"/>
                      </a:lnTo>
                      <a:lnTo>
                        <a:pt x="816" y="666"/>
                      </a:lnTo>
                      <a:lnTo>
                        <a:pt x="788" y="642"/>
                      </a:lnTo>
                      <a:lnTo>
                        <a:pt x="765" y="634"/>
                      </a:lnTo>
                      <a:lnTo>
                        <a:pt x="761" y="620"/>
                      </a:lnTo>
                      <a:lnTo>
                        <a:pt x="779" y="614"/>
                      </a:lnTo>
                      <a:lnTo>
                        <a:pt x="787" y="591"/>
                      </a:lnTo>
                      <a:lnTo>
                        <a:pt x="806" y="610"/>
                      </a:lnTo>
                      <a:lnTo>
                        <a:pt x="822" y="653"/>
                      </a:lnTo>
                      <a:lnTo>
                        <a:pt x="842" y="625"/>
                      </a:lnTo>
                      <a:lnTo>
                        <a:pt x="847" y="602"/>
                      </a:lnTo>
                      <a:lnTo>
                        <a:pt x="875" y="565"/>
                      </a:lnTo>
                      <a:lnTo>
                        <a:pt x="885" y="582"/>
                      </a:lnTo>
                      <a:lnTo>
                        <a:pt x="900" y="568"/>
                      </a:lnTo>
                      <a:lnTo>
                        <a:pt x="871" y="551"/>
                      </a:lnTo>
                      <a:lnTo>
                        <a:pt x="858" y="551"/>
                      </a:lnTo>
                      <a:lnTo>
                        <a:pt x="852" y="539"/>
                      </a:lnTo>
                      <a:lnTo>
                        <a:pt x="864" y="531"/>
                      </a:lnTo>
                      <a:lnTo>
                        <a:pt x="890" y="536"/>
                      </a:lnTo>
                      <a:lnTo>
                        <a:pt x="919" y="553"/>
                      </a:lnTo>
                      <a:lnTo>
                        <a:pt x="1002" y="477"/>
                      </a:lnTo>
                      <a:lnTo>
                        <a:pt x="1016" y="479"/>
                      </a:lnTo>
                      <a:lnTo>
                        <a:pt x="1015" y="490"/>
                      </a:lnTo>
                      <a:lnTo>
                        <a:pt x="1034" y="493"/>
                      </a:lnTo>
                      <a:lnTo>
                        <a:pt x="1029" y="488"/>
                      </a:lnTo>
                      <a:lnTo>
                        <a:pt x="1039" y="476"/>
                      </a:lnTo>
                      <a:lnTo>
                        <a:pt x="1054" y="483"/>
                      </a:lnTo>
                      <a:lnTo>
                        <a:pt x="1049" y="468"/>
                      </a:lnTo>
                      <a:lnTo>
                        <a:pt x="1061" y="457"/>
                      </a:lnTo>
                      <a:lnTo>
                        <a:pt x="1076" y="465"/>
                      </a:lnTo>
                      <a:lnTo>
                        <a:pt x="1120" y="453"/>
                      </a:lnTo>
                      <a:lnTo>
                        <a:pt x="1118" y="462"/>
                      </a:lnTo>
                      <a:lnTo>
                        <a:pt x="1145" y="465"/>
                      </a:lnTo>
                      <a:lnTo>
                        <a:pt x="1155" y="439"/>
                      </a:lnTo>
                      <a:lnTo>
                        <a:pt x="1197" y="437"/>
                      </a:lnTo>
                      <a:lnTo>
                        <a:pt x="1289" y="421"/>
                      </a:lnTo>
                      <a:lnTo>
                        <a:pt x="1303" y="406"/>
                      </a:lnTo>
                      <a:lnTo>
                        <a:pt x="1280" y="415"/>
                      </a:lnTo>
                      <a:lnTo>
                        <a:pt x="1262" y="405"/>
                      </a:lnTo>
                      <a:lnTo>
                        <a:pt x="1256" y="420"/>
                      </a:lnTo>
                      <a:lnTo>
                        <a:pt x="1251" y="398"/>
                      </a:lnTo>
                      <a:lnTo>
                        <a:pt x="1238" y="393"/>
                      </a:lnTo>
                      <a:lnTo>
                        <a:pt x="1237" y="403"/>
                      </a:lnTo>
                      <a:lnTo>
                        <a:pt x="1225" y="415"/>
                      </a:lnTo>
                      <a:lnTo>
                        <a:pt x="1232" y="372"/>
                      </a:lnTo>
                      <a:lnTo>
                        <a:pt x="1239" y="368"/>
                      </a:lnTo>
                      <a:lnTo>
                        <a:pt x="1245" y="383"/>
                      </a:lnTo>
                      <a:lnTo>
                        <a:pt x="1250" y="366"/>
                      </a:lnTo>
                      <a:lnTo>
                        <a:pt x="1261" y="366"/>
                      </a:lnTo>
                      <a:lnTo>
                        <a:pt x="1260" y="382"/>
                      </a:lnTo>
                      <a:lnTo>
                        <a:pt x="1282" y="380"/>
                      </a:lnTo>
                      <a:lnTo>
                        <a:pt x="1280" y="363"/>
                      </a:lnTo>
                      <a:lnTo>
                        <a:pt x="1312" y="368"/>
                      </a:lnTo>
                      <a:lnTo>
                        <a:pt x="1321" y="380"/>
                      </a:lnTo>
                      <a:lnTo>
                        <a:pt x="1334" y="368"/>
                      </a:lnTo>
                      <a:lnTo>
                        <a:pt x="1331" y="363"/>
                      </a:lnTo>
                      <a:lnTo>
                        <a:pt x="1349" y="370"/>
                      </a:lnTo>
                      <a:lnTo>
                        <a:pt x="1368" y="364"/>
                      </a:lnTo>
                      <a:lnTo>
                        <a:pt x="1410" y="402"/>
                      </a:lnTo>
                      <a:lnTo>
                        <a:pt x="1423" y="401"/>
                      </a:lnTo>
                      <a:lnTo>
                        <a:pt x="1414" y="442"/>
                      </a:lnTo>
                      <a:lnTo>
                        <a:pt x="1431" y="439"/>
                      </a:lnTo>
                      <a:lnTo>
                        <a:pt x="1442" y="420"/>
                      </a:lnTo>
                      <a:lnTo>
                        <a:pt x="1452" y="431"/>
                      </a:lnTo>
                      <a:lnTo>
                        <a:pt x="1443" y="454"/>
                      </a:lnTo>
                      <a:lnTo>
                        <a:pt x="1465" y="452"/>
                      </a:lnTo>
                      <a:lnTo>
                        <a:pt x="1489" y="417"/>
                      </a:lnTo>
                      <a:lnTo>
                        <a:pt x="1487" y="440"/>
                      </a:lnTo>
                      <a:lnTo>
                        <a:pt x="1498" y="428"/>
                      </a:lnTo>
                      <a:lnTo>
                        <a:pt x="1517" y="428"/>
                      </a:lnTo>
                      <a:lnTo>
                        <a:pt x="1520" y="416"/>
                      </a:lnTo>
                      <a:lnTo>
                        <a:pt x="1509" y="412"/>
                      </a:lnTo>
                      <a:lnTo>
                        <a:pt x="1520" y="405"/>
                      </a:lnTo>
                      <a:lnTo>
                        <a:pt x="1538" y="407"/>
                      </a:lnTo>
                      <a:lnTo>
                        <a:pt x="1540" y="400"/>
                      </a:lnTo>
                      <a:lnTo>
                        <a:pt x="1530" y="397"/>
                      </a:lnTo>
                      <a:lnTo>
                        <a:pt x="1577" y="368"/>
                      </a:lnTo>
                      <a:lnTo>
                        <a:pt x="1607" y="380"/>
                      </a:lnTo>
                      <a:lnTo>
                        <a:pt x="1602" y="391"/>
                      </a:lnTo>
                      <a:lnTo>
                        <a:pt x="1621" y="402"/>
                      </a:lnTo>
                      <a:lnTo>
                        <a:pt x="1634" y="417"/>
                      </a:lnTo>
                      <a:lnTo>
                        <a:pt x="1641" y="401"/>
                      </a:lnTo>
                      <a:lnTo>
                        <a:pt x="1630" y="372"/>
                      </a:lnTo>
                      <a:lnTo>
                        <a:pt x="1594" y="342"/>
                      </a:lnTo>
                      <a:lnTo>
                        <a:pt x="1585" y="308"/>
                      </a:lnTo>
                      <a:lnTo>
                        <a:pt x="1673" y="315"/>
                      </a:lnTo>
                      <a:lnTo>
                        <a:pt x="1700" y="307"/>
                      </a:lnTo>
                      <a:lnTo>
                        <a:pt x="1714" y="322"/>
                      </a:lnTo>
                      <a:lnTo>
                        <a:pt x="1769" y="331"/>
                      </a:lnTo>
                      <a:lnTo>
                        <a:pt x="1707" y="294"/>
                      </a:lnTo>
                      <a:lnTo>
                        <a:pt x="1713" y="245"/>
                      </a:lnTo>
                      <a:lnTo>
                        <a:pt x="1695" y="215"/>
                      </a:lnTo>
                      <a:lnTo>
                        <a:pt x="1723" y="153"/>
                      </a:lnTo>
                      <a:lnTo>
                        <a:pt x="1761" y="94"/>
                      </a:lnTo>
                      <a:lnTo>
                        <a:pt x="1769" y="99"/>
                      </a:lnTo>
                      <a:lnTo>
                        <a:pt x="1784" y="54"/>
                      </a:lnTo>
                      <a:lnTo>
                        <a:pt x="1817" y="20"/>
                      </a:lnTo>
                      <a:lnTo>
                        <a:pt x="1829" y="28"/>
                      </a:lnTo>
                      <a:lnTo>
                        <a:pt x="1869" y="0"/>
                      </a:lnTo>
                      <a:lnTo>
                        <a:pt x="1875" y="17"/>
                      </a:lnTo>
                      <a:lnTo>
                        <a:pt x="1894" y="9"/>
                      </a:lnTo>
                      <a:lnTo>
                        <a:pt x="1900" y="34"/>
                      </a:lnTo>
                      <a:lnTo>
                        <a:pt x="1926" y="43"/>
                      </a:lnTo>
                      <a:lnTo>
                        <a:pt x="1947" y="36"/>
                      </a:lnTo>
                      <a:lnTo>
                        <a:pt x="1970" y="77"/>
                      </a:lnTo>
                      <a:lnTo>
                        <a:pt x="1945" y="95"/>
                      </a:lnTo>
                      <a:lnTo>
                        <a:pt x="1919" y="133"/>
                      </a:lnTo>
                      <a:lnTo>
                        <a:pt x="1896" y="136"/>
                      </a:lnTo>
                      <a:lnTo>
                        <a:pt x="1872" y="153"/>
                      </a:lnTo>
                      <a:lnTo>
                        <a:pt x="1931" y="156"/>
                      </a:lnTo>
                      <a:lnTo>
                        <a:pt x="1963" y="139"/>
                      </a:lnTo>
                      <a:lnTo>
                        <a:pt x="1952" y="179"/>
                      </a:lnTo>
                      <a:lnTo>
                        <a:pt x="1975" y="157"/>
                      </a:lnTo>
                      <a:lnTo>
                        <a:pt x="2001" y="169"/>
                      </a:lnTo>
                      <a:lnTo>
                        <a:pt x="2011" y="159"/>
                      </a:lnTo>
                      <a:lnTo>
                        <a:pt x="2044" y="174"/>
                      </a:lnTo>
                      <a:lnTo>
                        <a:pt x="2047" y="187"/>
                      </a:lnTo>
                      <a:lnTo>
                        <a:pt x="2030" y="230"/>
                      </a:lnTo>
                      <a:lnTo>
                        <a:pt x="2021" y="229"/>
                      </a:lnTo>
                      <a:lnTo>
                        <a:pt x="2021" y="252"/>
                      </a:lnTo>
                      <a:lnTo>
                        <a:pt x="2007" y="284"/>
                      </a:lnTo>
                      <a:lnTo>
                        <a:pt x="2072" y="275"/>
                      </a:lnTo>
                      <a:lnTo>
                        <a:pt x="2090" y="245"/>
                      </a:lnTo>
                      <a:lnTo>
                        <a:pt x="2079" y="224"/>
                      </a:lnTo>
                      <a:lnTo>
                        <a:pt x="2118" y="224"/>
                      </a:lnTo>
                      <a:lnTo>
                        <a:pt x="2160" y="207"/>
                      </a:lnTo>
                      <a:lnTo>
                        <a:pt x="2178" y="215"/>
                      </a:lnTo>
                      <a:lnTo>
                        <a:pt x="2183" y="230"/>
                      </a:lnTo>
                      <a:lnTo>
                        <a:pt x="2223" y="201"/>
                      </a:lnTo>
                      <a:lnTo>
                        <a:pt x="2255" y="198"/>
                      </a:lnTo>
                      <a:lnTo>
                        <a:pt x="2257" y="212"/>
                      </a:lnTo>
                      <a:lnTo>
                        <a:pt x="2278" y="206"/>
                      </a:lnTo>
                      <a:lnTo>
                        <a:pt x="2320" y="240"/>
                      </a:lnTo>
                      <a:lnTo>
                        <a:pt x="2313" y="263"/>
                      </a:lnTo>
                      <a:lnTo>
                        <a:pt x="2315" y="284"/>
                      </a:lnTo>
                      <a:lnTo>
                        <a:pt x="2327" y="250"/>
                      </a:lnTo>
                      <a:lnTo>
                        <a:pt x="2362" y="276"/>
                      </a:lnTo>
                      <a:lnTo>
                        <a:pt x="2366" y="296"/>
                      </a:lnTo>
                      <a:lnTo>
                        <a:pt x="2357" y="307"/>
                      </a:lnTo>
                      <a:lnTo>
                        <a:pt x="2369" y="312"/>
                      </a:lnTo>
                      <a:lnTo>
                        <a:pt x="2380" y="341"/>
                      </a:lnTo>
                      <a:lnTo>
                        <a:pt x="2383" y="322"/>
                      </a:lnTo>
                      <a:lnTo>
                        <a:pt x="2397" y="317"/>
                      </a:lnTo>
                      <a:lnTo>
                        <a:pt x="2376" y="299"/>
                      </a:lnTo>
                      <a:lnTo>
                        <a:pt x="2380" y="292"/>
                      </a:lnTo>
                      <a:lnTo>
                        <a:pt x="2404" y="303"/>
                      </a:lnTo>
                      <a:lnTo>
                        <a:pt x="2423" y="350"/>
                      </a:lnTo>
                      <a:lnTo>
                        <a:pt x="2418" y="355"/>
                      </a:lnTo>
                      <a:lnTo>
                        <a:pt x="2429" y="379"/>
                      </a:lnTo>
                      <a:lnTo>
                        <a:pt x="2431" y="361"/>
                      </a:lnTo>
                      <a:lnTo>
                        <a:pt x="2441" y="361"/>
                      </a:lnTo>
                      <a:lnTo>
                        <a:pt x="2450" y="377"/>
                      </a:lnTo>
                      <a:lnTo>
                        <a:pt x="2450" y="428"/>
                      </a:lnTo>
                      <a:lnTo>
                        <a:pt x="2442" y="448"/>
                      </a:lnTo>
                      <a:lnTo>
                        <a:pt x="2436" y="424"/>
                      </a:lnTo>
                      <a:lnTo>
                        <a:pt x="2367" y="395"/>
                      </a:lnTo>
                      <a:lnTo>
                        <a:pt x="2391" y="416"/>
                      </a:lnTo>
                      <a:lnTo>
                        <a:pt x="2405" y="460"/>
                      </a:lnTo>
                      <a:lnTo>
                        <a:pt x="2413" y="434"/>
                      </a:lnTo>
                      <a:lnTo>
                        <a:pt x="2436" y="463"/>
                      </a:lnTo>
                      <a:lnTo>
                        <a:pt x="2455" y="457"/>
                      </a:lnTo>
                      <a:lnTo>
                        <a:pt x="2462" y="474"/>
                      </a:lnTo>
                      <a:lnTo>
                        <a:pt x="2451" y="489"/>
                      </a:lnTo>
                      <a:lnTo>
                        <a:pt x="2468" y="493"/>
                      </a:lnTo>
                      <a:lnTo>
                        <a:pt x="2436" y="583"/>
                      </a:lnTo>
                      <a:lnTo>
                        <a:pt x="2385" y="648"/>
                      </a:lnTo>
                      <a:lnTo>
                        <a:pt x="2383" y="679"/>
                      </a:lnTo>
                      <a:lnTo>
                        <a:pt x="2355" y="675"/>
                      </a:lnTo>
                      <a:lnTo>
                        <a:pt x="2335" y="710"/>
                      </a:lnTo>
                      <a:lnTo>
                        <a:pt x="2256" y="783"/>
                      </a:lnTo>
                      <a:lnTo>
                        <a:pt x="2278" y="786"/>
                      </a:lnTo>
                      <a:lnTo>
                        <a:pt x="2248" y="845"/>
                      </a:lnTo>
                      <a:lnTo>
                        <a:pt x="2221" y="865"/>
                      </a:lnTo>
                      <a:lnTo>
                        <a:pt x="2173" y="953"/>
                      </a:lnTo>
                      <a:lnTo>
                        <a:pt x="2113" y="963"/>
                      </a:lnTo>
                      <a:lnTo>
                        <a:pt x="2121" y="971"/>
                      </a:lnTo>
                      <a:lnTo>
                        <a:pt x="2108" y="1022"/>
                      </a:lnTo>
                      <a:lnTo>
                        <a:pt x="2057" y="1056"/>
                      </a:lnTo>
                      <a:lnTo>
                        <a:pt x="2030" y="1144"/>
                      </a:lnTo>
                      <a:lnTo>
                        <a:pt x="2010" y="1162"/>
                      </a:lnTo>
                      <a:lnTo>
                        <a:pt x="2033" y="1165"/>
                      </a:lnTo>
                      <a:lnTo>
                        <a:pt x="2075" y="1110"/>
                      </a:lnTo>
                      <a:lnTo>
                        <a:pt x="2063" y="1087"/>
                      </a:lnTo>
                      <a:lnTo>
                        <a:pt x="2080" y="1065"/>
                      </a:lnTo>
                      <a:lnTo>
                        <a:pt x="2131" y="1069"/>
                      </a:lnTo>
                      <a:lnTo>
                        <a:pt x="2191" y="1042"/>
                      </a:lnTo>
                      <a:lnTo>
                        <a:pt x="2198" y="1018"/>
                      </a:lnTo>
                      <a:lnTo>
                        <a:pt x="2241" y="1014"/>
                      </a:lnTo>
                      <a:lnTo>
                        <a:pt x="2271" y="984"/>
                      </a:lnTo>
                      <a:lnTo>
                        <a:pt x="2255" y="966"/>
                      </a:lnTo>
                      <a:lnTo>
                        <a:pt x="2261" y="960"/>
                      </a:lnTo>
                      <a:lnTo>
                        <a:pt x="2285" y="976"/>
                      </a:lnTo>
                      <a:lnTo>
                        <a:pt x="2358" y="920"/>
                      </a:lnTo>
                      <a:lnTo>
                        <a:pt x="2357" y="896"/>
                      </a:lnTo>
                      <a:lnTo>
                        <a:pt x="2344" y="893"/>
                      </a:lnTo>
                      <a:lnTo>
                        <a:pt x="2304" y="921"/>
                      </a:lnTo>
                      <a:lnTo>
                        <a:pt x="2285" y="916"/>
                      </a:lnTo>
                      <a:lnTo>
                        <a:pt x="2286" y="931"/>
                      </a:lnTo>
                      <a:lnTo>
                        <a:pt x="2264" y="910"/>
                      </a:lnTo>
                      <a:lnTo>
                        <a:pt x="2289" y="846"/>
                      </a:lnTo>
                      <a:lnTo>
                        <a:pt x="2312" y="840"/>
                      </a:lnTo>
                      <a:lnTo>
                        <a:pt x="2349" y="855"/>
                      </a:lnTo>
                      <a:lnTo>
                        <a:pt x="2368" y="824"/>
                      </a:lnTo>
                      <a:lnTo>
                        <a:pt x="2385" y="818"/>
                      </a:lnTo>
                      <a:lnTo>
                        <a:pt x="2391" y="829"/>
                      </a:lnTo>
                      <a:lnTo>
                        <a:pt x="2377" y="836"/>
                      </a:lnTo>
                      <a:lnTo>
                        <a:pt x="2382" y="868"/>
                      </a:lnTo>
                      <a:lnTo>
                        <a:pt x="2362" y="883"/>
                      </a:lnTo>
                      <a:lnTo>
                        <a:pt x="2383" y="925"/>
                      </a:lnTo>
                      <a:lnTo>
                        <a:pt x="2358" y="956"/>
                      </a:lnTo>
                      <a:lnTo>
                        <a:pt x="2358" y="977"/>
                      </a:lnTo>
                      <a:lnTo>
                        <a:pt x="2318" y="988"/>
                      </a:lnTo>
                      <a:lnTo>
                        <a:pt x="2354" y="999"/>
                      </a:lnTo>
                      <a:lnTo>
                        <a:pt x="2349" y="1030"/>
                      </a:lnTo>
                      <a:lnTo>
                        <a:pt x="2374" y="1025"/>
                      </a:lnTo>
                      <a:lnTo>
                        <a:pt x="2380" y="1045"/>
                      </a:lnTo>
                      <a:lnTo>
                        <a:pt x="2382" y="1139"/>
                      </a:lnTo>
                      <a:lnTo>
                        <a:pt x="2427" y="1171"/>
                      </a:lnTo>
                      <a:lnTo>
                        <a:pt x="2426" y="1209"/>
                      </a:lnTo>
                      <a:lnTo>
                        <a:pt x="2494" y="1244"/>
                      </a:lnTo>
                      <a:lnTo>
                        <a:pt x="2516" y="1333"/>
                      </a:lnTo>
                      <a:lnTo>
                        <a:pt x="2528" y="1406"/>
                      </a:lnTo>
                      <a:lnTo>
                        <a:pt x="2563" y="1431"/>
                      </a:lnTo>
                      <a:lnTo>
                        <a:pt x="2584" y="1431"/>
                      </a:lnTo>
                      <a:lnTo>
                        <a:pt x="2589" y="1447"/>
                      </a:lnTo>
                      <a:lnTo>
                        <a:pt x="2584" y="1473"/>
                      </a:lnTo>
                      <a:lnTo>
                        <a:pt x="2424" y="1604"/>
                      </a:lnTo>
                      <a:lnTo>
                        <a:pt x="2424" y="1630"/>
                      </a:lnTo>
                      <a:lnTo>
                        <a:pt x="2445" y="1651"/>
                      </a:lnTo>
                      <a:lnTo>
                        <a:pt x="2440" y="1661"/>
                      </a:lnTo>
                      <a:lnTo>
                        <a:pt x="2395" y="1678"/>
                      </a:lnTo>
                      <a:lnTo>
                        <a:pt x="2395" y="1703"/>
                      </a:lnTo>
                      <a:lnTo>
                        <a:pt x="2380" y="1713"/>
                      </a:lnTo>
                      <a:lnTo>
                        <a:pt x="2400" y="1755"/>
                      </a:lnTo>
                      <a:lnTo>
                        <a:pt x="2396" y="1806"/>
                      </a:lnTo>
                      <a:lnTo>
                        <a:pt x="2381" y="1828"/>
                      </a:lnTo>
                      <a:lnTo>
                        <a:pt x="2360" y="1823"/>
                      </a:lnTo>
                      <a:lnTo>
                        <a:pt x="2355" y="1801"/>
                      </a:lnTo>
                      <a:lnTo>
                        <a:pt x="2316" y="1813"/>
                      </a:lnTo>
                      <a:lnTo>
                        <a:pt x="2295" y="1854"/>
                      </a:lnTo>
                      <a:lnTo>
                        <a:pt x="2160" y="1902"/>
                      </a:lnTo>
                      <a:lnTo>
                        <a:pt x="2133" y="1893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62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9" name="Freeform 62"/>
                <p:cNvSpPr>
                  <a:spLocks/>
                </p:cNvSpPr>
                <p:nvPr/>
              </p:nvSpPr>
              <p:spPr bwMode="auto">
                <a:xfrm>
                  <a:off x="4855703" y="1780479"/>
                  <a:ext cx="170173" cy="185222"/>
                </a:xfrm>
                <a:custGeom>
                  <a:avLst/>
                  <a:gdLst>
                    <a:gd name="T0" fmla="*/ 2147483646 w 320"/>
                    <a:gd name="T1" fmla="*/ 2147483646 h 346"/>
                    <a:gd name="T2" fmla="*/ 2147483646 w 320"/>
                    <a:gd name="T3" fmla="*/ 2147483646 h 346"/>
                    <a:gd name="T4" fmla="*/ 2147483646 w 320"/>
                    <a:gd name="T5" fmla="*/ 2147483646 h 346"/>
                    <a:gd name="T6" fmla="*/ 2147483646 w 320"/>
                    <a:gd name="T7" fmla="*/ 2147483646 h 346"/>
                    <a:gd name="T8" fmla="*/ 2147483646 w 320"/>
                    <a:gd name="T9" fmla="*/ 2147483646 h 346"/>
                    <a:gd name="T10" fmla="*/ 2147483646 w 320"/>
                    <a:gd name="T11" fmla="*/ 2147483646 h 346"/>
                    <a:gd name="T12" fmla="*/ 2147483646 w 320"/>
                    <a:gd name="T13" fmla="*/ 2147483646 h 346"/>
                    <a:gd name="T14" fmla="*/ 2147483646 w 320"/>
                    <a:gd name="T15" fmla="*/ 0 h 346"/>
                    <a:gd name="T16" fmla="*/ 2147483646 w 320"/>
                    <a:gd name="T17" fmla="*/ 2147483646 h 346"/>
                    <a:gd name="T18" fmla="*/ 2147483646 w 320"/>
                    <a:gd name="T19" fmla="*/ 2147483646 h 346"/>
                    <a:gd name="T20" fmla="*/ 2147483646 w 320"/>
                    <a:gd name="T21" fmla="*/ 2147483646 h 346"/>
                    <a:gd name="T22" fmla="*/ 2147483646 w 320"/>
                    <a:gd name="T23" fmla="*/ 2147483646 h 346"/>
                    <a:gd name="T24" fmla="*/ 2147483646 w 320"/>
                    <a:gd name="T25" fmla="*/ 2147483646 h 346"/>
                    <a:gd name="T26" fmla="*/ 2147483646 w 320"/>
                    <a:gd name="T27" fmla="*/ 2147483646 h 346"/>
                    <a:gd name="T28" fmla="*/ 2147483646 w 320"/>
                    <a:gd name="T29" fmla="*/ 2147483646 h 346"/>
                    <a:gd name="T30" fmla="*/ 2147483646 w 320"/>
                    <a:gd name="T31" fmla="*/ 2147483646 h 346"/>
                    <a:gd name="T32" fmla="*/ 2147483646 w 320"/>
                    <a:gd name="T33" fmla="*/ 2147483646 h 346"/>
                    <a:gd name="T34" fmla="*/ 0 w 320"/>
                    <a:gd name="T35" fmla="*/ 2147483646 h 346"/>
                    <a:gd name="T36" fmla="*/ 2147483646 w 320"/>
                    <a:gd name="T37" fmla="*/ 2147483646 h 346"/>
                    <a:gd name="T38" fmla="*/ 2147483646 w 320"/>
                    <a:gd name="T39" fmla="*/ 2147483646 h 346"/>
                    <a:gd name="T40" fmla="*/ 2147483646 w 320"/>
                    <a:gd name="T41" fmla="*/ 2147483646 h 346"/>
                    <a:gd name="T42" fmla="*/ 2147483646 w 320"/>
                    <a:gd name="T43" fmla="*/ 2147483646 h 346"/>
                    <a:gd name="T44" fmla="*/ 2147483646 w 320"/>
                    <a:gd name="T45" fmla="*/ 2147483646 h 346"/>
                    <a:gd name="T46" fmla="*/ 2147483646 w 320"/>
                    <a:gd name="T47" fmla="*/ 2147483646 h 346"/>
                    <a:gd name="T48" fmla="*/ 2147483646 w 320"/>
                    <a:gd name="T49" fmla="*/ 2147483646 h 346"/>
                    <a:gd name="T50" fmla="*/ 2147483646 w 320"/>
                    <a:gd name="T51" fmla="*/ 2147483646 h 346"/>
                    <a:gd name="T52" fmla="*/ 2147483646 w 320"/>
                    <a:gd name="T53" fmla="*/ 2147483646 h 346"/>
                    <a:gd name="T54" fmla="*/ 2147483646 w 320"/>
                    <a:gd name="T55" fmla="*/ 2147483646 h 346"/>
                    <a:gd name="T56" fmla="*/ 2147483646 w 320"/>
                    <a:gd name="T57" fmla="*/ 2147483646 h 346"/>
                    <a:gd name="T58" fmla="*/ 2147483646 w 320"/>
                    <a:gd name="T59" fmla="*/ 2147483646 h 346"/>
                    <a:gd name="T60" fmla="*/ 2147483646 w 320"/>
                    <a:gd name="T61" fmla="*/ 2147483646 h 346"/>
                    <a:gd name="T62" fmla="*/ 2147483646 w 320"/>
                    <a:gd name="T63" fmla="*/ 2147483646 h 346"/>
                    <a:gd name="T64" fmla="*/ 2147483646 w 320"/>
                    <a:gd name="T65" fmla="*/ 2147483646 h 346"/>
                    <a:gd name="T66" fmla="*/ 2147483646 w 320"/>
                    <a:gd name="T67" fmla="*/ 2147483646 h 346"/>
                    <a:gd name="T68" fmla="*/ 2147483646 w 320"/>
                    <a:gd name="T69" fmla="*/ 2147483646 h 346"/>
                    <a:gd name="T70" fmla="*/ 2147483646 w 320"/>
                    <a:gd name="T71" fmla="*/ 2147483646 h 346"/>
                    <a:gd name="T72" fmla="*/ 2147483646 w 320"/>
                    <a:gd name="T73" fmla="*/ 2147483646 h 346"/>
                    <a:gd name="T74" fmla="*/ 2147483646 w 320"/>
                    <a:gd name="T75" fmla="*/ 2147483646 h 346"/>
                    <a:gd name="T76" fmla="*/ 2147483646 w 320"/>
                    <a:gd name="T77" fmla="*/ 2147483646 h 346"/>
                    <a:gd name="T78" fmla="*/ 2147483646 w 320"/>
                    <a:gd name="T79" fmla="*/ 2147483646 h 346"/>
                    <a:gd name="T80" fmla="*/ 2147483646 w 320"/>
                    <a:gd name="T81" fmla="*/ 2147483646 h 346"/>
                    <a:gd name="T82" fmla="*/ 2147483646 w 320"/>
                    <a:gd name="T83" fmla="*/ 2147483646 h 346"/>
                    <a:gd name="T84" fmla="*/ 2147483646 w 320"/>
                    <a:gd name="T85" fmla="*/ 2147483646 h 346"/>
                    <a:gd name="T86" fmla="*/ 2147483646 w 320"/>
                    <a:gd name="T87" fmla="*/ 2147483646 h 346"/>
                    <a:gd name="T88" fmla="*/ 2147483646 w 320"/>
                    <a:gd name="T89" fmla="*/ 2147483646 h 346"/>
                    <a:gd name="T90" fmla="*/ 2147483646 w 320"/>
                    <a:gd name="T91" fmla="*/ 2147483646 h 346"/>
                    <a:gd name="T92" fmla="*/ 2147483646 w 320"/>
                    <a:gd name="T93" fmla="*/ 2147483646 h 346"/>
                    <a:gd name="T94" fmla="*/ 2147483646 w 320"/>
                    <a:gd name="T95" fmla="*/ 2147483646 h 346"/>
                    <a:gd name="T96" fmla="*/ 2147483646 w 320"/>
                    <a:gd name="T97" fmla="*/ 2147483646 h 346"/>
                    <a:gd name="T98" fmla="*/ 2147483646 w 320"/>
                    <a:gd name="T99" fmla="*/ 2147483646 h 346"/>
                    <a:gd name="T100" fmla="*/ 2147483646 w 320"/>
                    <a:gd name="T101" fmla="*/ 2147483646 h 3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20"/>
                    <a:gd name="T154" fmla="*/ 0 h 346"/>
                    <a:gd name="T155" fmla="*/ 320 w 320"/>
                    <a:gd name="T156" fmla="*/ 346 h 3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20" h="346">
                      <a:moveTo>
                        <a:pt x="264" y="32"/>
                      </a:moveTo>
                      <a:lnTo>
                        <a:pt x="248" y="42"/>
                      </a:lnTo>
                      <a:lnTo>
                        <a:pt x="253" y="63"/>
                      </a:lnTo>
                      <a:lnTo>
                        <a:pt x="242" y="73"/>
                      </a:lnTo>
                      <a:lnTo>
                        <a:pt x="234" y="65"/>
                      </a:lnTo>
                      <a:lnTo>
                        <a:pt x="196" y="119"/>
                      </a:lnTo>
                      <a:lnTo>
                        <a:pt x="231" y="31"/>
                      </a:lnTo>
                      <a:lnTo>
                        <a:pt x="215" y="0"/>
                      </a:lnTo>
                      <a:lnTo>
                        <a:pt x="177" y="10"/>
                      </a:lnTo>
                      <a:lnTo>
                        <a:pt x="168" y="3"/>
                      </a:lnTo>
                      <a:lnTo>
                        <a:pt x="151" y="19"/>
                      </a:lnTo>
                      <a:lnTo>
                        <a:pt x="132" y="8"/>
                      </a:lnTo>
                      <a:lnTo>
                        <a:pt x="114" y="26"/>
                      </a:lnTo>
                      <a:lnTo>
                        <a:pt x="102" y="15"/>
                      </a:lnTo>
                      <a:lnTo>
                        <a:pt x="70" y="51"/>
                      </a:lnTo>
                      <a:lnTo>
                        <a:pt x="76" y="75"/>
                      </a:lnTo>
                      <a:lnTo>
                        <a:pt x="24" y="129"/>
                      </a:lnTo>
                      <a:lnTo>
                        <a:pt x="0" y="134"/>
                      </a:lnTo>
                      <a:lnTo>
                        <a:pt x="7" y="161"/>
                      </a:lnTo>
                      <a:lnTo>
                        <a:pt x="19" y="159"/>
                      </a:lnTo>
                      <a:lnTo>
                        <a:pt x="20" y="142"/>
                      </a:lnTo>
                      <a:lnTo>
                        <a:pt x="39" y="130"/>
                      </a:lnTo>
                      <a:lnTo>
                        <a:pt x="42" y="157"/>
                      </a:lnTo>
                      <a:lnTo>
                        <a:pt x="34" y="162"/>
                      </a:lnTo>
                      <a:lnTo>
                        <a:pt x="44" y="179"/>
                      </a:lnTo>
                      <a:lnTo>
                        <a:pt x="48" y="163"/>
                      </a:lnTo>
                      <a:lnTo>
                        <a:pt x="62" y="175"/>
                      </a:lnTo>
                      <a:lnTo>
                        <a:pt x="60" y="228"/>
                      </a:lnTo>
                      <a:lnTo>
                        <a:pt x="71" y="260"/>
                      </a:lnTo>
                      <a:lnTo>
                        <a:pt x="93" y="278"/>
                      </a:lnTo>
                      <a:lnTo>
                        <a:pt x="108" y="263"/>
                      </a:lnTo>
                      <a:lnTo>
                        <a:pt x="117" y="292"/>
                      </a:lnTo>
                      <a:lnTo>
                        <a:pt x="168" y="287"/>
                      </a:lnTo>
                      <a:lnTo>
                        <a:pt x="168" y="301"/>
                      </a:lnTo>
                      <a:lnTo>
                        <a:pt x="200" y="341"/>
                      </a:lnTo>
                      <a:lnTo>
                        <a:pt x="232" y="338"/>
                      </a:lnTo>
                      <a:lnTo>
                        <a:pt x="241" y="346"/>
                      </a:lnTo>
                      <a:lnTo>
                        <a:pt x="252" y="335"/>
                      </a:lnTo>
                      <a:lnTo>
                        <a:pt x="293" y="342"/>
                      </a:lnTo>
                      <a:lnTo>
                        <a:pt x="315" y="307"/>
                      </a:lnTo>
                      <a:lnTo>
                        <a:pt x="301" y="265"/>
                      </a:lnTo>
                      <a:lnTo>
                        <a:pt x="298" y="245"/>
                      </a:lnTo>
                      <a:lnTo>
                        <a:pt x="275" y="222"/>
                      </a:lnTo>
                      <a:lnTo>
                        <a:pt x="278" y="218"/>
                      </a:lnTo>
                      <a:lnTo>
                        <a:pt x="296" y="228"/>
                      </a:lnTo>
                      <a:lnTo>
                        <a:pt x="308" y="200"/>
                      </a:lnTo>
                      <a:lnTo>
                        <a:pt x="308" y="144"/>
                      </a:lnTo>
                      <a:lnTo>
                        <a:pt x="308" y="102"/>
                      </a:lnTo>
                      <a:lnTo>
                        <a:pt x="320" y="97"/>
                      </a:lnTo>
                      <a:lnTo>
                        <a:pt x="287" y="41"/>
                      </a:lnTo>
                      <a:lnTo>
                        <a:pt x="264" y="3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0" name="Freeform 63"/>
                <p:cNvSpPr>
                  <a:spLocks/>
                </p:cNvSpPr>
                <p:nvPr/>
              </p:nvSpPr>
              <p:spPr bwMode="auto">
                <a:xfrm>
                  <a:off x="5008382" y="1877116"/>
                  <a:ext cx="155860" cy="201328"/>
                </a:xfrm>
                <a:custGeom>
                  <a:avLst/>
                  <a:gdLst>
                    <a:gd name="T0" fmla="*/ 2147483646 w 292"/>
                    <a:gd name="T1" fmla="*/ 0 h 373"/>
                    <a:gd name="T2" fmla="*/ 2147483646 w 292"/>
                    <a:gd name="T3" fmla="*/ 2147483646 h 373"/>
                    <a:gd name="T4" fmla="*/ 2147483646 w 292"/>
                    <a:gd name="T5" fmla="*/ 2147483646 h 373"/>
                    <a:gd name="T6" fmla="*/ 2147483646 w 292"/>
                    <a:gd name="T7" fmla="*/ 2147483646 h 373"/>
                    <a:gd name="T8" fmla="*/ 2147483646 w 292"/>
                    <a:gd name="T9" fmla="*/ 2147483646 h 373"/>
                    <a:gd name="T10" fmla="*/ 2147483646 w 292"/>
                    <a:gd name="T11" fmla="*/ 2147483646 h 373"/>
                    <a:gd name="T12" fmla="*/ 2147483646 w 292"/>
                    <a:gd name="T13" fmla="*/ 2147483646 h 373"/>
                    <a:gd name="T14" fmla="*/ 2147483646 w 292"/>
                    <a:gd name="T15" fmla="*/ 2147483646 h 373"/>
                    <a:gd name="T16" fmla="*/ 2147483646 w 292"/>
                    <a:gd name="T17" fmla="*/ 2147483646 h 373"/>
                    <a:gd name="T18" fmla="*/ 2147483646 w 292"/>
                    <a:gd name="T19" fmla="*/ 2147483646 h 373"/>
                    <a:gd name="T20" fmla="*/ 2147483646 w 292"/>
                    <a:gd name="T21" fmla="*/ 2147483646 h 373"/>
                    <a:gd name="T22" fmla="*/ 2147483646 w 292"/>
                    <a:gd name="T23" fmla="*/ 2147483646 h 373"/>
                    <a:gd name="T24" fmla="*/ 2147483646 w 292"/>
                    <a:gd name="T25" fmla="*/ 2147483646 h 373"/>
                    <a:gd name="T26" fmla="*/ 2147483646 w 292"/>
                    <a:gd name="T27" fmla="*/ 2147483646 h 373"/>
                    <a:gd name="T28" fmla="*/ 2147483646 w 292"/>
                    <a:gd name="T29" fmla="*/ 2147483646 h 373"/>
                    <a:gd name="T30" fmla="*/ 2147483646 w 292"/>
                    <a:gd name="T31" fmla="*/ 2147483646 h 373"/>
                    <a:gd name="T32" fmla="*/ 2147483646 w 292"/>
                    <a:gd name="T33" fmla="*/ 2147483646 h 373"/>
                    <a:gd name="T34" fmla="*/ 2147483646 w 292"/>
                    <a:gd name="T35" fmla="*/ 2147483646 h 373"/>
                    <a:gd name="T36" fmla="*/ 2147483646 w 292"/>
                    <a:gd name="T37" fmla="*/ 2147483646 h 373"/>
                    <a:gd name="T38" fmla="*/ 2147483646 w 292"/>
                    <a:gd name="T39" fmla="*/ 2147483646 h 373"/>
                    <a:gd name="T40" fmla="*/ 2147483646 w 292"/>
                    <a:gd name="T41" fmla="*/ 2147483646 h 373"/>
                    <a:gd name="T42" fmla="*/ 2147483646 w 292"/>
                    <a:gd name="T43" fmla="*/ 2147483646 h 373"/>
                    <a:gd name="T44" fmla="*/ 2147483646 w 292"/>
                    <a:gd name="T45" fmla="*/ 2147483646 h 373"/>
                    <a:gd name="T46" fmla="*/ 2147483646 w 292"/>
                    <a:gd name="T47" fmla="*/ 2147483646 h 373"/>
                    <a:gd name="T48" fmla="*/ 0 w 292"/>
                    <a:gd name="T49" fmla="*/ 2147483646 h 373"/>
                    <a:gd name="T50" fmla="*/ 2147483646 w 292"/>
                    <a:gd name="T51" fmla="*/ 2147483646 h 373"/>
                    <a:gd name="T52" fmla="*/ 2147483646 w 292"/>
                    <a:gd name="T53" fmla="*/ 2147483646 h 373"/>
                    <a:gd name="T54" fmla="*/ 2147483646 w 292"/>
                    <a:gd name="T55" fmla="*/ 2147483646 h 373"/>
                    <a:gd name="T56" fmla="*/ 2147483646 w 292"/>
                    <a:gd name="T57" fmla="*/ 2147483646 h 373"/>
                    <a:gd name="T58" fmla="*/ 2147483646 w 292"/>
                    <a:gd name="T59" fmla="*/ 2147483646 h 373"/>
                    <a:gd name="T60" fmla="*/ 2147483646 w 292"/>
                    <a:gd name="T61" fmla="*/ 2147483646 h 373"/>
                    <a:gd name="T62" fmla="*/ 2147483646 w 292"/>
                    <a:gd name="T63" fmla="*/ 2147483646 h 373"/>
                    <a:gd name="T64" fmla="*/ 2147483646 w 292"/>
                    <a:gd name="T65" fmla="*/ 2147483646 h 373"/>
                    <a:gd name="T66" fmla="*/ 2147483646 w 292"/>
                    <a:gd name="T67" fmla="*/ 2147483646 h 373"/>
                    <a:gd name="T68" fmla="*/ 2147483646 w 292"/>
                    <a:gd name="T69" fmla="*/ 2147483646 h 373"/>
                    <a:gd name="T70" fmla="*/ 2147483646 w 292"/>
                    <a:gd name="T71" fmla="*/ 2147483646 h 373"/>
                    <a:gd name="T72" fmla="*/ 2147483646 w 292"/>
                    <a:gd name="T73" fmla="*/ 2147483646 h 373"/>
                    <a:gd name="T74" fmla="*/ 2147483646 w 292"/>
                    <a:gd name="T75" fmla="*/ 2147483646 h 373"/>
                    <a:gd name="T76" fmla="*/ 2147483646 w 292"/>
                    <a:gd name="T77" fmla="*/ 2147483646 h 373"/>
                    <a:gd name="T78" fmla="*/ 2147483646 w 292"/>
                    <a:gd name="T79" fmla="*/ 2147483646 h 373"/>
                    <a:gd name="T80" fmla="*/ 2147483646 w 292"/>
                    <a:gd name="T81" fmla="*/ 0 h 37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2"/>
                    <a:gd name="T124" fmla="*/ 0 h 373"/>
                    <a:gd name="T125" fmla="*/ 292 w 292"/>
                    <a:gd name="T126" fmla="*/ 373 h 37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2" h="373">
                      <a:moveTo>
                        <a:pt x="134" y="0"/>
                      </a:moveTo>
                      <a:lnTo>
                        <a:pt x="175" y="32"/>
                      </a:lnTo>
                      <a:lnTo>
                        <a:pt x="158" y="48"/>
                      </a:lnTo>
                      <a:lnTo>
                        <a:pt x="152" y="118"/>
                      </a:lnTo>
                      <a:lnTo>
                        <a:pt x="139" y="146"/>
                      </a:lnTo>
                      <a:lnTo>
                        <a:pt x="148" y="152"/>
                      </a:lnTo>
                      <a:lnTo>
                        <a:pt x="156" y="124"/>
                      </a:lnTo>
                      <a:lnTo>
                        <a:pt x="190" y="68"/>
                      </a:lnTo>
                      <a:lnTo>
                        <a:pt x="196" y="79"/>
                      </a:lnTo>
                      <a:lnTo>
                        <a:pt x="215" y="81"/>
                      </a:lnTo>
                      <a:lnTo>
                        <a:pt x="217" y="101"/>
                      </a:lnTo>
                      <a:lnTo>
                        <a:pt x="241" y="133"/>
                      </a:lnTo>
                      <a:lnTo>
                        <a:pt x="233" y="141"/>
                      </a:lnTo>
                      <a:lnTo>
                        <a:pt x="255" y="164"/>
                      </a:lnTo>
                      <a:lnTo>
                        <a:pt x="255" y="141"/>
                      </a:lnTo>
                      <a:lnTo>
                        <a:pt x="268" y="141"/>
                      </a:lnTo>
                      <a:lnTo>
                        <a:pt x="281" y="161"/>
                      </a:lnTo>
                      <a:lnTo>
                        <a:pt x="292" y="220"/>
                      </a:lnTo>
                      <a:lnTo>
                        <a:pt x="269" y="267"/>
                      </a:lnTo>
                      <a:lnTo>
                        <a:pt x="173" y="299"/>
                      </a:lnTo>
                      <a:lnTo>
                        <a:pt x="168" y="315"/>
                      </a:lnTo>
                      <a:lnTo>
                        <a:pt x="162" y="304"/>
                      </a:lnTo>
                      <a:lnTo>
                        <a:pt x="116" y="309"/>
                      </a:lnTo>
                      <a:lnTo>
                        <a:pt x="18" y="373"/>
                      </a:lnTo>
                      <a:lnTo>
                        <a:pt x="0" y="356"/>
                      </a:lnTo>
                      <a:lnTo>
                        <a:pt x="4" y="326"/>
                      </a:lnTo>
                      <a:lnTo>
                        <a:pt x="53" y="170"/>
                      </a:lnTo>
                      <a:lnTo>
                        <a:pt x="73" y="174"/>
                      </a:lnTo>
                      <a:lnTo>
                        <a:pt x="82" y="167"/>
                      </a:lnTo>
                      <a:lnTo>
                        <a:pt x="66" y="134"/>
                      </a:lnTo>
                      <a:lnTo>
                        <a:pt x="76" y="115"/>
                      </a:lnTo>
                      <a:lnTo>
                        <a:pt x="96" y="118"/>
                      </a:lnTo>
                      <a:lnTo>
                        <a:pt x="76" y="90"/>
                      </a:lnTo>
                      <a:lnTo>
                        <a:pt x="80" y="60"/>
                      </a:lnTo>
                      <a:lnTo>
                        <a:pt x="99" y="55"/>
                      </a:lnTo>
                      <a:lnTo>
                        <a:pt x="97" y="31"/>
                      </a:lnTo>
                      <a:lnTo>
                        <a:pt x="105" y="28"/>
                      </a:lnTo>
                      <a:lnTo>
                        <a:pt x="117" y="49"/>
                      </a:lnTo>
                      <a:lnTo>
                        <a:pt x="133" y="46"/>
                      </a:lnTo>
                      <a:lnTo>
                        <a:pt x="127" y="2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1" name="Freeform 64"/>
                <p:cNvSpPr>
                  <a:spLocks/>
                </p:cNvSpPr>
                <p:nvPr/>
              </p:nvSpPr>
              <p:spPr bwMode="auto">
                <a:xfrm>
                  <a:off x="4831847" y="1630690"/>
                  <a:ext cx="143136" cy="165895"/>
                </a:xfrm>
                <a:custGeom>
                  <a:avLst/>
                  <a:gdLst>
                    <a:gd name="T0" fmla="*/ 2147483646 w 271"/>
                    <a:gd name="T1" fmla="*/ 2147483646 h 310"/>
                    <a:gd name="T2" fmla="*/ 2147483646 w 271"/>
                    <a:gd name="T3" fmla="*/ 2147483646 h 310"/>
                    <a:gd name="T4" fmla="*/ 2147483646 w 271"/>
                    <a:gd name="T5" fmla="*/ 2147483646 h 310"/>
                    <a:gd name="T6" fmla="*/ 2147483646 w 271"/>
                    <a:gd name="T7" fmla="*/ 2147483646 h 310"/>
                    <a:gd name="T8" fmla="*/ 2147483646 w 271"/>
                    <a:gd name="T9" fmla="*/ 2147483646 h 310"/>
                    <a:gd name="T10" fmla="*/ 2147483646 w 271"/>
                    <a:gd name="T11" fmla="*/ 2147483646 h 310"/>
                    <a:gd name="T12" fmla="*/ 2147483646 w 271"/>
                    <a:gd name="T13" fmla="*/ 2147483646 h 310"/>
                    <a:gd name="T14" fmla="*/ 2147483646 w 271"/>
                    <a:gd name="T15" fmla="*/ 2147483646 h 310"/>
                    <a:gd name="T16" fmla="*/ 2147483646 w 271"/>
                    <a:gd name="T17" fmla="*/ 2147483646 h 310"/>
                    <a:gd name="T18" fmla="*/ 2147483646 w 271"/>
                    <a:gd name="T19" fmla="*/ 2147483646 h 310"/>
                    <a:gd name="T20" fmla="*/ 2147483646 w 271"/>
                    <a:gd name="T21" fmla="*/ 2147483646 h 310"/>
                    <a:gd name="T22" fmla="*/ 2147483646 w 271"/>
                    <a:gd name="T23" fmla="*/ 2147483646 h 310"/>
                    <a:gd name="T24" fmla="*/ 2147483646 w 271"/>
                    <a:gd name="T25" fmla="*/ 2147483646 h 310"/>
                    <a:gd name="T26" fmla="*/ 2147483646 w 271"/>
                    <a:gd name="T27" fmla="*/ 2147483646 h 310"/>
                    <a:gd name="T28" fmla="*/ 2147483646 w 271"/>
                    <a:gd name="T29" fmla="*/ 2147483646 h 310"/>
                    <a:gd name="T30" fmla="*/ 2147483646 w 271"/>
                    <a:gd name="T31" fmla="*/ 2147483646 h 310"/>
                    <a:gd name="T32" fmla="*/ 2147483646 w 271"/>
                    <a:gd name="T33" fmla="*/ 2147483646 h 310"/>
                    <a:gd name="T34" fmla="*/ 2147483646 w 271"/>
                    <a:gd name="T35" fmla="*/ 2147483646 h 310"/>
                    <a:gd name="T36" fmla="*/ 2147483646 w 271"/>
                    <a:gd name="T37" fmla="*/ 2147483646 h 310"/>
                    <a:gd name="T38" fmla="*/ 0 w 271"/>
                    <a:gd name="T39" fmla="*/ 2147483646 h 310"/>
                    <a:gd name="T40" fmla="*/ 2147483646 w 271"/>
                    <a:gd name="T41" fmla="*/ 2147483646 h 310"/>
                    <a:gd name="T42" fmla="*/ 2147483646 w 271"/>
                    <a:gd name="T43" fmla="*/ 2147483646 h 310"/>
                    <a:gd name="T44" fmla="*/ 2147483646 w 271"/>
                    <a:gd name="T45" fmla="*/ 2147483646 h 310"/>
                    <a:gd name="T46" fmla="*/ 2147483646 w 271"/>
                    <a:gd name="T47" fmla="*/ 2147483646 h 310"/>
                    <a:gd name="T48" fmla="*/ 2147483646 w 271"/>
                    <a:gd name="T49" fmla="*/ 2147483646 h 310"/>
                    <a:gd name="T50" fmla="*/ 2147483646 w 271"/>
                    <a:gd name="T51" fmla="*/ 2147483646 h 310"/>
                    <a:gd name="T52" fmla="*/ 2147483646 w 271"/>
                    <a:gd name="T53" fmla="*/ 2147483646 h 310"/>
                    <a:gd name="T54" fmla="*/ 2147483646 w 271"/>
                    <a:gd name="T55" fmla="*/ 2147483646 h 310"/>
                    <a:gd name="T56" fmla="*/ 2147483646 w 271"/>
                    <a:gd name="T57" fmla="*/ 2147483646 h 310"/>
                    <a:gd name="T58" fmla="*/ 2147483646 w 271"/>
                    <a:gd name="T59" fmla="*/ 2147483646 h 310"/>
                    <a:gd name="T60" fmla="*/ 2147483646 w 271"/>
                    <a:gd name="T61" fmla="*/ 2147483646 h 310"/>
                    <a:gd name="T62" fmla="*/ 2147483646 w 271"/>
                    <a:gd name="T63" fmla="*/ 2147483646 h 310"/>
                    <a:gd name="T64" fmla="*/ 2147483646 w 271"/>
                    <a:gd name="T65" fmla="*/ 2147483646 h 310"/>
                    <a:gd name="T66" fmla="*/ 2147483646 w 271"/>
                    <a:gd name="T67" fmla="*/ 0 h 310"/>
                    <a:gd name="T68" fmla="*/ 2147483646 w 271"/>
                    <a:gd name="T69" fmla="*/ 2147483646 h 310"/>
                    <a:gd name="T70" fmla="*/ 2147483646 w 271"/>
                    <a:gd name="T71" fmla="*/ 2147483646 h 310"/>
                    <a:gd name="T72" fmla="*/ 2147483646 w 271"/>
                    <a:gd name="T73" fmla="*/ 2147483646 h 310"/>
                    <a:gd name="T74" fmla="*/ 2147483646 w 271"/>
                    <a:gd name="T75" fmla="*/ 2147483646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1"/>
                    <a:gd name="T115" fmla="*/ 0 h 310"/>
                    <a:gd name="T116" fmla="*/ 271 w 271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1" h="310">
                      <a:moveTo>
                        <a:pt x="268" y="162"/>
                      </a:moveTo>
                      <a:lnTo>
                        <a:pt x="265" y="167"/>
                      </a:lnTo>
                      <a:lnTo>
                        <a:pt x="248" y="164"/>
                      </a:lnTo>
                      <a:lnTo>
                        <a:pt x="240" y="196"/>
                      </a:lnTo>
                      <a:lnTo>
                        <a:pt x="251" y="245"/>
                      </a:lnTo>
                      <a:lnTo>
                        <a:pt x="245" y="270"/>
                      </a:lnTo>
                      <a:lnTo>
                        <a:pt x="182" y="271"/>
                      </a:lnTo>
                      <a:lnTo>
                        <a:pt x="126" y="284"/>
                      </a:lnTo>
                      <a:lnTo>
                        <a:pt x="85" y="310"/>
                      </a:lnTo>
                      <a:lnTo>
                        <a:pt x="33" y="260"/>
                      </a:lnTo>
                      <a:lnTo>
                        <a:pt x="56" y="268"/>
                      </a:lnTo>
                      <a:lnTo>
                        <a:pt x="39" y="255"/>
                      </a:lnTo>
                      <a:lnTo>
                        <a:pt x="33" y="239"/>
                      </a:lnTo>
                      <a:lnTo>
                        <a:pt x="56" y="234"/>
                      </a:lnTo>
                      <a:lnTo>
                        <a:pt x="72" y="256"/>
                      </a:lnTo>
                      <a:lnTo>
                        <a:pt x="78" y="241"/>
                      </a:lnTo>
                      <a:lnTo>
                        <a:pt x="60" y="231"/>
                      </a:lnTo>
                      <a:lnTo>
                        <a:pt x="15" y="236"/>
                      </a:lnTo>
                      <a:lnTo>
                        <a:pt x="11" y="228"/>
                      </a:lnTo>
                      <a:lnTo>
                        <a:pt x="0" y="232"/>
                      </a:lnTo>
                      <a:lnTo>
                        <a:pt x="21" y="215"/>
                      </a:lnTo>
                      <a:lnTo>
                        <a:pt x="52" y="222"/>
                      </a:lnTo>
                      <a:lnTo>
                        <a:pt x="34" y="196"/>
                      </a:lnTo>
                      <a:lnTo>
                        <a:pt x="65" y="182"/>
                      </a:lnTo>
                      <a:lnTo>
                        <a:pt x="67" y="160"/>
                      </a:lnTo>
                      <a:lnTo>
                        <a:pt x="94" y="121"/>
                      </a:lnTo>
                      <a:lnTo>
                        <a:pt x="66" y="131"/>
                      </a:lnTo>
                      <a:lnTo>
                        <a:pt x="97" y="69"/>
                      </a:lnTo>
                      <a:lnTo>
                        <a:pt x="155" y="49"/>
                      </a:lnTo>
                      <a:lnTo>
                        <a:pt x="176" y="28"/>
                      </a:lnTo>
                      <a:lnTo>
                        <a:pt x="197" y="20"/>
                      </a:lnTo>
                      <a:lnTo>
                        <a:pt x="176" y="12"/>
                      </a:lnTo>
                      <a:lnTo>
                        <a:pt x="180" y="1"/>
                      </a:lnTo>
                      <a:lnTo>
                        <a:pt x="200" y="0"/>
                      </a:lnTo>
                      <a:lnTo>
                        <a:pt x="220" y="51"/>
                      </a:lnTo>
                      <a:lnTo>
                        <a:pt x="229" y="92"/>
                      </a:lnTo>
                      <a:lnTo>
                        <a:pt x="271" y="123"/>
                      </a:lnTo>
                      <a:lnTo>
                        <a:pt x="268" y="16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2" name="Freeform 65"/>
                <p:cNvSpPr>
                  <a:spLocks/>
                </p:cNvSpPr>
                <p:nvPr/>
              </p:nvSpPr>
              <p:spPr bwMode="auto">
                <a:xfrm>
                  <a:off x="4817534" y="1780479"/>
                  <a:ext cx="63616" cy="59593"/>
                </a:xfrm>
                <a:custGeom>
                  <a:avLst/>
                  <a:gdLst>
                    <a:gd name="T0" fmla="*/ 2147483646 w 121"/>
                    <a:gd name="T1" fmla="*/ 2147483646 h 111"/>
                    <a:gd name="T2" fmla="*/ 2147483646 w 121"/>
                    <a:gd name="T3" fmla="*/ 2147483646 h 111"/>
                    <a:gd name="T4" fmla="*/ 2147483646 w 121"/>
                    <a:gd name="T5" fmla="*/ 2147483646 h 111"/>
                    <a:gd name="T6" fmla="*/ 2147483646 w 121"/>
                    <a:gd name="T7" fmla="*/ 2147483646 h 111"/>
                    <a:gd name="T8" fmla="*/ 2147483646 w 121"/>
                    <a:gd name="T9" fmla="*/ 2147483646 h 111"/>
                    <a:gd name="T10" fmla="*/ 2147483646 w 121"/>
                    <a:gd name="T11" fmla="*/ 2147483646 h 111"/>
                    <a:gd name="T12" fmla="*/ 2147483646 w 121"/>
                    <a:gd name="T13" fmla="*/ 2147483646 h 111"/>
                    <a:gd name="T14" fmla="*/ 2147483646 w 121"/>
                    <a:gd name="T15" fmla="*/ 2147483646 h 111"/>
                    <a:gd name="T16" fmla="*/ 2147483646 w 121"/>
                    <a:gd name="T17" fmla="*/ 2147483646 h 111"/>
                    <a:gd name="T18" fmla="*/ 2147483646 w 121"/>
                    <a:gd name="T19" fmla="*/ 2147483646 h 111"/>
                    <a:gd name="T20" fmla="*/ 0 w 121"/>
                    <a:gd name="T21" fmla="*/ 2147483646 h 111"/>
                    <a:gd name="T22" fmla="*/ 2147483646 w 121"/>
                    <a:gd name="T23" fmla="*/ 0 h 111"/>
                    <a:gd name="T24" fmla="*/ 2147483646 w 121"/>
                    <a:gd name="T25" fmla="*/ 2147483646 h 111"/>
                    <a:gd name="T26" fmla="*/ 2147483646 w 121"/>
                    <a:gd name="T27" fmla="*/ 2147483646 h 111"/>
                    <a:gd name="T28" fmla="*/ 2147483646 w 121"/>
                    <a:gd name="T29" fmla="*/ 2147483646 h 1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1"/>
                    <a:gd name="T46" fmla="*/ 0 h 111"/>
                    <a:gd name="T47" fmla="*/ 121 w 121"/>
                    <a:gd name="T48" fmla="*/ 111 h 1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1" h="111">
                      <a:moveTo>
                        <a:pt x="121" y="65"/>
                      </a:moveTo>
                      <a:lnTo>
                        <a:pt x="86" y="106"/>
                      </a:lnTo>
                      <a:lnTo>
                        <a:pt x="47" y="111"/>
                      </a:lnTo>
                      <a:lnTo>
                        <a:pt x="35" y="92"/>
                      </a:lnTo>
                      <a:lnTo>
                        <a:pt x="46" y="91"/>
                      </a:lnTo>
                      <a:lnTo>
                        <a:pt x="44" y="75"/>
                      </a:lnTo>
                      <a:lnTo>
                        <a:pt x="12" y="60"/>
                      </a:lnTo>
                      <a:lnTo>
                        <a:pt x="16" y="40"/>
                      </a:lnTo>
                      <a:lnTo>
                        <a:pt x="2" y="23"/>
                      </a:lnTo>
                      <a:lnTo>
                        <a:pt x="7" y="15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95" y="26"/>
                      </a:lnTo>
                      <a:lnTo>
                        <a:pt x="112" y="37"/>
                      </a:lnTo>
                      <a:lnTo>
                        <a:pt x="121" y="6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3" name="Freeform 106"/>
                <p:cNvSpPr>
                  <a:spLocks/>
                </p:cNvSpPr>
                <p:nvPr/>
              </p:nvSpPr>
              <p:spPr bwMode="auto">
                <a:xfrm>
                  <a:off x="4885921" y="1791752"/>
                  <a:ext cx="7953" cy="12885"/>
                </a:xfrm>
                <a:custGeom>
                  <a:avLst/>
                  <a:gdLst>
                    <a:gd name="T0" fmla="*/ 0 w 15"/>
                    <a:gd name="T1" fmla="*/ 2147483646 h 24"/>
                    <a:gd name="T2" fmla="*/ 2147483646 w 15"/>
                    <a:gd name="T3" fmla="*/ 0 h 24"/>
                    <a:gd name="T4" fmla="*/ 2147483646 w 15"/>
                    <a:gd name="T5" fmla="*/ 2147483646 h 24"/>
                    <a:gd name="T6" fmla="*/ 2147483646 w 15"/>
                    <a:gd name="T7" fmla="*/ 2147483646 h 24"/>
                    <a:gd name="T8" fmla="*/ 0 w 15"/>
                    <a:gd name="T9" fmla="*/ 2147483646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4"/>
                    <a:gd name="T17" fmla="*/ 15 w 1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4">
                      <a:moveTo>
                        <a:pt x="0" y="18"/>
                      </a:moveTo>
                      <a:lnTo>
                        <a:pt x="15" y="0"/>
                      </a:lnTo>
                      <a:lnTo>
                        <a:pt x="15" y="10"/>
                      </a:lnTo>
                      <a:lnTo>
                        <a:pt x="1" y="24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4" name="Freeform 121"/>
                <p:cNvSpPr>
                  <a:spLocks/>
                </p:cNvSpPr>
                <p:nvPr/>
              </p:nvSpPr>
              <p:spPr bwMode="auto">
                <a:xfrm>
                  <a:off x="4838208" y="1735381"/>
                  <a:ext cx="1591" cy="8053"/>
                </a:xfrm>
                <a:custGeom>
                  <a:avLst/>
                  <a:gdLst>
                    <a:gd name="T0" fmla="*/ 0 w 5"/>
                    <a:gd name="T1" fmla="*/ 2147483646 h 13"/>
                    <a:gd name="T2" fmla="*/ 2147483646 w 5"/>
                    <a:gd name="T3" fmla="*/ 0 h 13"/>
                    <a:gd name="T4" fmla="*/ 2147483646 w 5"/>
                    <a:gd name="T5" fmla="*/ 2147483646 h 13"/>
                    <a:gd name="T6" fmla="*/ 2147483646 w 5"/>
                    <a:gd name="T7" fmla="*/ 2147483646 h 13"/>
                    <a:gd name="T8" fmla="*/ 0 w 5"/>
                    <a:gd name="T9" fmla="*/ 214748364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3"/>
                    <a:gd name="T17" fmla="*/ 5 w 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3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5" name="Freeform 122"/>
                <p:cNvSpPr>
                  <a:spLocks/>
                </p:cNvSpPr>
                <p:nvPr/>
              </p:nvSpPr>
              <p:spPr bwMode="auto">
                <a:xfrm>
                  <a:off x="4443823" y="3083809"/>
                  <a:ext cx="1020858" cy="1358452"/>
                </a:xfrm>
                <a:custGeom>
                  <a:avLst/>
                  <a:gdLst>
                    <a:gd name="T0" fmla="*/ 2147483646 w 1925"/>
                    <a:gd name="T1" fmla="*/ 2147483646 h 2532"/>
                    <a:gd name="T2" fmla="*/ 2147483646 w 1925"/>
                    <a:gd name="T3" fmla="*/ 2147483646 h 2532"/>
                    <a:gd name="T4" fmla="*/ 2147483646 w 1925"/>
                    <a:gd name="T5" fmla="*/ 2147483646 h 2532"/>
                    <a:gd name="T6" fmla="*/ 2147483646 w 1925"/>
                    <a:gd name="T7" fmla="*/ 2147483646 h 2532"/>
                    <a:gd name="T8" fmla="*/ 2147483646 w 1925"/>
                    <a:gd name="T9" fmla="*/ 2147483646 h 2532"/>
                    <a:gd name="T10" fmla="*/ 2147483646 w 1925"/>
                    <a:gd name="T11" fmla="*/ 2147483646 h 2532"/>
                    <a:gd name="T12" fmla="*/ 2147483646 w 1925"/>
                    <a:gd name="T13" fmla="*/ 2147483646 h 2532"/>
                    <a:gd name="T14" fmla="*/ 2147483646 w 1925"/>
                    <a:gd name="T15" fmla="*/ 2147483646 h 2532"/>
                    <a:gd name="T16" fmla="*/ 2147483646 w 1925"/>
                    <a:gd name="T17" fmla="*/ 2147483646 h 2532"/>
                    <a:gd name="T18" fmla="*/ 2147483646 w 1925"/>
                    <a:gd name="T19" fmla="*/ 2147483646 h 2532"/>
                    <a:gd name="T20" fmla="*/ 2147483646 w 1925"/>
                    <a:gd name="T21" fmla="*/ 2147483646 h 2532"/>
                    <a:gd name="T22" fmla="*/ 2147483646 w 1925"/>
                    <a:gd name="T23" fmla="*/ 2147483646 h 2532"/>
                    <a:gd name="T24" fmla="*/ 2147483646 w 1925"/>
                    <a:gd name="T25" fmla="*/ 2147483646 h 2532"/>
                    <a:gd name="T26" fmla="*/ 2147483646 w 1925"/>
                    <a:gd name="T27" fmla="*/ 2147483646 h 2532"/>
                    <a:gd name="T28" fmla="*/ 2147483646 w 1925"/>
                    <a:gd name="T29" fmla="*/ 2147483646 h 2532"/>
                    <a:gd name="T30" fmla="*/ 2147483646 w 1925"/>
                    <a:gd name="T31" fmla="*/ 2147483646 h 2532"/>
                    <a:gd name="T32" fmla="*/ 2147483646 w 1925"/>
                    <a:gd name="T33" fmla="*/ 2147483646 h 2532"/>
                    <a:gd name="T34" fmla="*/ 2147483646 w 1925"/>
                    <a:gd name="T35" fmla="*/ 2147483646 h 2532"/>
                    <a:gd name="T36" fmla="*/ 2147483646 w 1925"/>
                    <a:gd name="T37" fmla="*/ 2147483646 h 2532"/>
                    <a:gd name="T38" fmla="*/ 2147483646 w 1925"/>
                    <a:gd name="T39" fmla="*/ 2147483646 h 2532"/>
                    <a:gd name="T40" fmla="*/ 2147483646 w 1925"/>
                    <a:gd name="T41" fmla="*/ 2147483646 h 2532"/>
                    <a:gd name="T42" fmla="*/ 2147483646 w 1925"/>
                    <a:gd name="T43" fmla="*/ 2147483646 h 2532"/>
                    <a:gd name="T44" fmla="*/ 2147483646 w 1925"/>
                    <a:gd name="T45" fmla="*/ 2147483646 h 2532"/>
                    <a:gd name="T46" fmla="*/ 2147483646 w 1925"/>
                    <a:gd name="T47" fmla="*/ 2147483646 h 2532"/>
                    <a:gd name="T48" fmla="*/ 2147483646 w 1925"/>
                    <a:gd name="T49" fmla="*/ 2147483646 h 2532"/>
                    <a:gd name="T50" fmla="*/ 2147483646 w 1925"/>
                    <a:gd name="T51" fmla="*/ 2147483646 h 2532"/>
                    <a:gd name="T52" fmla="*/ 2147483646 w 1925"/>
                    <a:gd name="T53" fmla="*/ 2147483646 h 2532"/>
                    <a:gd name="T54" fmla="*/ 2147483646 w 1925"/>
                    <a:gd name="T55" fmla="*/ 2147483646 h 2532"/>
                    <a:gd name="T56" fmla="*/ 2147483646 w 1925"/>
                    <a:gd name="T57" fmla="*/ 2147483646 h 2532"/>
                    <a:gd name="T58" fmla="*/ 2147483646 w 1925"/>
                    <a:gd name="T59" fmla="*/ 2147483646 h 2532"/>
                    <a:gd name="T60" fmla="*/ 2147483646 w 1925"/>
                    <a:gd name="T61" fmla="*/ 2147483646 h 2532"/>
                    <a:gd name="T62" fmla="*/ 2147483646 w 1925"/>
                    <a:gd name="T63" fmla="*/ 2147483646 h 2532"/>
                    <a:gd name="T64" fmla="*/ 2147483646 w 1925"/>
                    <a:gd name="T65" fmla="*/ 2147483646 h 2532"/>
                    <a:gd name="T66" fmla="*/ 2147483646 w 1925"/>
                    <a:gd name="T67" fmla="*/ 2147483646 h 2532"/>
                    <a:gd name="T68" fmla="*/ 2147483646 w 1925"/>
                    <a:gd name="T69" fmla="*/ 2147483646 h 2532"/>
                    <a:gd name="T70" fmla="*/ 2147483646 w 1925"/>
                    <a:gd name="T71" fmla="*/ 2147483646 h 2532"/>
                    <a:gd name="T72" fmla="*/ 2147483646 w 1925"/>
                    <a:gd name="T73" fmla="*/ 2147483646 h 2532"/>
                    <a:gd name="T74" fmla="*/ 2147483646 w 1925"/>
                    <a:gd name="T75" fmla="*/ 2147483646 h 2532"/>
                    <a:gd name="T76" fmla="*/ 2147483646 w 1925"/>
                    <a:gd name="T77" fmla="*/ 2147483646 h 2532"/>
                    <a:gd name="T78" fmla="*/ 2147483646 w 1925"/>
                    <a:gd name="T79" fmla="*/ 2147483646 h 2532"/>
                    <a:gd name="T80" fmla="*/ 2147483646 w 1925"/>
                    <a:gd name="T81" fmla="*/ 2147483646 h 2532"/>
                    <a:gd name="T82" fmla="*/ 2147483646 w 1925"/>
                    <a:gd name="T83" fmla="*/ 2147483646 h 2532"/>
                    <a:gd name="T84" fmla="*/ 2147483646 w 1925"/>
                    <a:gd name="T85" fmla="*/ 2147483646 h 2532"/>
                    <a:gd name="T86" fmla="*/ 2147483646 w 1925"/>
                    <a:gd name="T87" fmla="*/ 2147483646 h 2532"/>
                    <a:gd name="T88" fmla="*/ 2147483646 w 1925"/>
                    <a:gd name="T89" fmla="*/ 2147483646 h 2532"/>
                    <a:gd name="T90" fmla="*/ 2147483646 w 1925"/>
                    <a:gd name="T91" fmla="*/ 2147483646 h 2532"/>
                    <a:gd name="T92" fmla="*/ 2147483646 w 1925"/>
                    <a:gd name="T93" fmla="*/ 2147483646 h 2532"/>
                    <a:gd name="T94" fmla="*/ 2147483646 w 1925"/>
                    <a:gd name="T95" fmla="*/ 2147483646 h 2532"/>
                    <a:gd name="T96" fmla="*/ 2147483646 w 1925"/>
                    <a:gd name="T97" fmla="*/ 2147483646 h 2532"/>
                    <a:gd name="T98" fmla="*/ 2147483646 w 1925"/>
                    <a:gd name="T99" fmla="*/ 2147483646 h 2532"/>
                    <a:gd name="T100" fmla="*/ 2147483646 w 1925"/>
                    <a:gd name="T101" fmla="*/ 2147483646 h 2532"/>
                    <a:gd name="T102" fmla="*/ 2147483646 w 1925"/>
                    <a:gd name="T103" fmla="*/ 2147483646 h 2532"/>
                    <a:gd name="T104" fmla="*/ 2147483646 w 1925"/>
                    <a:gd name="T105" fmla="*/ 2147483646 h 2532"/>
                    <a:gd name="T106" fmla="*/ 2147483646 w 1925"/>
                    <a:gd name="T107" fmla="*/ 2147483646 h 2532"/>
                    <a:gd name="T108" fmla="*/ 2147483646 w 1925"/>
                    <a:gd name="T109" fmla="*/ 2147483646 h 2532"/>
                    <a:gd name="T110" fmla="*/ 2147483646 w 1925"/>
                    <a:gd name="T111" fmla="*/ 2147483646 h 2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925"/>
                    <a:gd name="T169" fmla="*/ 0 h 2532"/>
                    <a:gd name="T170" fmla="*/ 1925 w 1925"/>
                    <a:gd name="T171" fmla="*/ 2532 h 2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925" h="2532">
                      <a:moveTo>
                        <a:pt x="1925" y="1279"/>
                      </a:moveTo>
                      <a:lnTo>
                        <a:pt x="1868" y="1289"/>
                      </a:lnTo>
                      <a:lnTo>
                        <a:pt x="1835" y="1324"/>
                      </a:lnTo>
                      <a:lnTo>
                        <a:pt x="1787" y="1301"/>
                      </a:lnTo>
                      <a:lnTo>
                        <a:pt x="1751" y="1307"/>
                      </a:lnTo>
                      <a:lnTo>
                        <a:pt x="1777" y="1335"/>
                      </a:lnTo>
                      <a:lnTo>
                        <a:pt x="1763" y="1417"/>
                      </a:lnTo>
                      <a:lnTo>
                        <a:pt x="1778" y="1463"/>
                      </a:lnTo>
                      <a:lnTo>
                        <a:pt x="1757" y="1463"/>
                      </a:lnTo>
                      <a:lnTo>
                        <a:pt x="1747" y="1478"/>
                      </a:lnTo>
                      <a:lnTo>
                        <a:pt x="1757" y="1504"/>
                      </a:lnTo>
                      <a:lnTo>
                        <a:pt x="1732" y="1524"/>
                      </a:lnTo>
                      <a:lnTo>
                        <a:pt x="1732" y="1545"/>
                      </a:lnTo>
                      <a:lnTo>
                        <a:pt x="1800" y="1621"/>
                      </a:lnTo>
                      <a:lnTo>
                        <a:pt x="1800" y="1662"/>
                      </a:lnTo>
                      <a:lnTo>
                        <a:pt x="1769" y="1692"/>
                      </a:lnTo>
                      <a:lnTo>
                        <a:pt x="1779" y="1759"/>
                      </a:lnTo>
                      <a:lnTo>
                        <a:pt x="1740" y="1789"/>
                      </a:lnTo>
                      <a:lnTo>
                        <a:pt x="1740" y="1825"/>
                      </a:lnTo>
                      <a:lnTo>
                        <a:pt x="1673" y="1883"/>
                      </a:lnTo>
                      <a:lnTo>
                        <a:pt x="1673" y="1903"/>
                      </a:lnTo>
                      <a:lnTo>
                        <a:pt x="1627" y="1918"/>
                      </a:lnTo>
                      <a:lnTo>
                        <a:pt x="1640" y="1954"/>
                      </a:lnTo>
                      <a:lnTo>
                        <a:pt x="1597" y="1991"/>
                      </a:lnTo>
                      <a:lnTo>
                        <a:pt x="1587" y="2047"/>
                      </a:lnTo>
                      <a:lnTo>
                        <a:pt x="1607" y="2052"/>
                      </a:lnTo>
                      <a:lnTo>
                        <a:pt x="1597" y="2073"/>
                      </a:lnTo>
                      <a:lnTo>
                        <a:pt x="1636" y="2147"/>
                      </a:lnTo>
                      <a:lnTo>
                        <a:pt x="1723" y="2168"/>
                      </a:lnTo>
                      <a:lnTo>
                        <a:pt x="1738" y="2252"/>
                      </a:lnTo>
                      <a:lnTo>
                        <a:pt x="1720" y="2259"/>
                      </a:lnTo>
                      <a:lnTo>
                        <a:pt x="1687" y="2245"/>
                      </a:lnTo>
                      <a:lnTo>
                        <a:pt x="1658" y="2287"/>
                      </a:lnTo>
                      <a:lnTo>
                        <a:pt x="1680" y="2343"/>
                      </a:lnTo>
                      <a:lnTo>
                        <a:pt x="1700" y="2333"/>
                      </a:lnTo>
                      <a:lnTo>
                        <a:pt x="1731" y="2408"/>
                      </a:lnTo>
                      <a:lnTo>
                        <a:pt x="1666" y="2481"/>
                      </a:lnTo>
                      <a:lnTo>
                        <a:pt x="1681" y="2511"/>
                      </a:lnTo>
                      <a:lnTo>
                        <a:pt x="1635" y="2532"/>
                      </a:lnTo>
                      <a:lnTo>
                        <a:pt x="1615" y="2514"/>
                      </a:lnTo>
                      <a:lnTo>
                        <a:pt x="1575" y="2518"/>
                      </a:lnTo>
                      <a:lnTo>
                        <a:pt x="1575" y="2502"/>
                      </a:lnTo>
                      <a:lnTo>
                        <a:pt x="1550" y="2472"/>
                      </a:lnTo>
                      <a:lnTo>
                        <a:pt x="1528" y="2481"/>
                      </a:lnTo>
                      <a:lnTo>
                        <a:pt x="1500" y="2460"/>
                      </a:lnTo>
                      <a:lnTo>
                        <a:pt x="1477" y="2413"/>
                      </a:lnTo>
                      <a:lnTo>
                        <a:pt x="1477" y="2418"/>
                      </a:lnTo>
                      <a:lnTo>
                        <a:pt x="1477" y="2413"/>
                      </a:lnTo>
                      <a:lnTo>
                        <a:pt x="1488" y="2403"/>
                      </a:lnTo>
                      <a:lnTo>
                        <a:pt x="1482" y="2393"/>
                      </a:lnTo>
                      <a:lnTo>
                        <a:pt x="1441" y="2393"/>
                      </a:lnTo>
                      <a:lnTo>
                        <a:pt x="1431" y="2413"/>
                      </a:lnTo>
                      <a:lnTo>
                        <a:pt x="1375" y="2445"/>
                      </a:lnTo>
                      <a:lnTo>
                        <a:pt x="1379" y="2376"/>
                      </a:lnTo>
                      <a:lnTo>
                        <a:pt x="1395" y="2360"/>
                      </a:lnTo>
                      <a:lnTo>
                        <a:pt x="1374" y="2317"/>
                      </a:lnTo>
                      <a:lnTo>
                        <a:pt x="1335" y="2334"/>
                      </a:lnTo>
                      <a:lnTo>
                        <a:pt x="1264" y="2297"/>
                      </a:lnTo>
                      <a:lnTo>
                        <a:pt x="1247" y="2319"/>
                      </a:lnTo>
                      <a:lnTo>
                        <a:pt x="1182" y="2292"/>
                      </a:lnTo>
                      <a:lnTo>
                        <a:pt x="1149" y="2292"/>
                      </a:lnTo>
                      <a:lnTo>
                        <a:pt x="1089" y="2272"/>
                      </a:lnTo>
                      <a:lnTo>
                        <a:pt x="1089" y="2240"/>
                      </a:lnTo>
                      <a:lnTo>
                        <a:pt x="1039" y="2213"/>
                      </a:lnTo>
                      <a:lnTo>
                        <a:pt x="1013" y="2223"/>
                      </a:lnTo>
                      <a:lnTo>
                        <a:pt x="987" y="2296"/>
                      </a:lnTo>
                      <a:lnTo>
                        <a:pt x="930" y="2287"/>
                      </a:lnTo>
                      <a:lnTo>
                        <a:pt x="815" y="2307"/>
                      </a:lnTo>
                      <a:lnTo>
                        <a:pt x="795" y="2296"/>
                      </a:lnTo>
                      <a:lnTo>
                        <a:pt x="772" y="2315"/>
                      </a:lnTo>
                      <a:lnTo>
                        <a:pt x="744" y="2317"/>
                      </a:lnTo>
                      <a:lnTo>
                        <a:pt x="744" y="2339"/>
                      </a:lnTo>
                      <a:lnTo>
                        <a:pt x="722" y="2349"/>
                      </a:lnTo>
                      <a:lnTo>
                        <a:pt x="712" y="2334"/>
                      </a:lnTo>
                      <a:lnTo>
                        <a:pt x="650" y="2333"/>
                      </a:lnTo>
                      <a:lnTo>
                        <a:pt x="645" y="2360"/>
                      </a:lnTo>
                      <a:lnTo>
                        <a:pt x="612" y="2312"/>
                      </a:lnTo>
                      <a:lnTo>
                        <a:pt x="596" y="2338"/>
                      </a:lnTo>
                      <a:lnTo>
                        <a:pt x="574" y="2317"/>
                      </a:lnTo>
                      <a:lnTo>
                        <a:pt x="531" y="2316"/>
                      </a:lnTo>
                      <a:lnTo>
                        <a:pt x="494" y="2293"/>
                      </a:lnTo>
                      <a:lnTo>
                        <a:pt x="494" y="2223"/>
                      </a:lnTo>
                      <a:lnTo>
                        <a:pt x="502" y="2208"/>
                      </a:lnTo>
                      <a:lnTo>
                        <a:pt x="487" y="2192"/>
                      </a:lnTo>
                      <a:lnTo>
                        <a:pt x="502" y="2182"/>
                      </a:lnTo>
                      <a:lnTo>
                        <a:pt x="483" y="2141"/>
                      </a:lnTo>
                      <a:lnTo>
                        <a:pt x="499" y="2096"/>
                      </a:lnTo>
                      <a:lnTo>
                        <a:pt x="524" y="2090"/>
                      </a:lnTo>
                      <a:lnTo>
                        <a:pt x="529" y="2050"/>
                      </a:lnTo>
                      <a:lnTo>
                        <a:pt x="555" y="2024"/>
                      </a:lnTo>
                      <a:lnTo>
                        <a:pt x="539" y="2019"/>
                      </a:lnTo>
                      <a:lnTo>
                        <a:pt x="539" y="1983"/>
                      </a:lnTo>
                      <a:lnTo>
                        <a:pt x="504" y="1937"/>
                      </a:lnTo>
                      <a:lnTo>
                        <a:pt x="469" y="1917"/>
                      </a:lnTo>
                      <a:lnTo>
                        <a:pt x="402" y="1958"/>
                      </a:lnTo>
                      <a:lnTo>
                        <a:pt x="393" y="1932"/>
                      </a:lnTo>
                      <a:lnTo>
                        <a:pt x="367" y="1948"/>
                      </a:lnTo>
                      <a:lnTo>
                        <a:pt x="321" y="1911"/>
                      </a:lnTo>
                      <a:lnTo>
                        <a:pt x="321" y="1870"/>
                      </a:lnTo>
                      <a:lnTo>
                        <a:pt x="260" y="1875"/>
                      </a:lnTo>
                      <a:lnTo>
                        <a:pt x="277" y="1917"/>
                      </a:lnTo>
                      <a:lnTo>
                        <a:pt x="269" y="1931"/>
                      </a:lnTo>
                      <a:lnTo>
                        <a:pt x="235" y="1905"/>
                      </a:lnTo>
                      <a:lnTo>
                        <a:pt x="226" y="1948"/>
                      </a:lnTo>
                      <a:lnTo>
                        <a:pt x="194" y="1956"/>
                      </a:lnTo>
                      <a:lnTo>
                        <a:pt x="165" y="1995"/>
                      </a:lnTo>
                      <a:lnTo>
                        <a:pt x="106" y="1990"/>
                      </a:lnTo>
                      <a:lnTo>
                        <a:pt x="82" y="1888"/>
                      </a:lnTo>
                      <a:lnTo>
                        <a:pt x="41" y="1832"/>
                      </a:lnTo>
                      <a:lnTo>
                        <a:pt x="61" y="1786"/>
                      </a:lnTo>
                      <a:lnTo>
                        <a:pt x="97" y="1760"/>
                      </a:lnTo>
                      <a:lnTo>
                        <a:pt x="98" y="1719"/>
                      </a:lnTo>
                      <a:lnTo>
                        <a:pt x="68" y="1719"/>
                      </a:lnTo>
                      <a:lnTo>
                        <a:pt x="32" y="1678"/>
                      </a:lnTo>
                      <a:lnTo>
                        <a:pt x="22" y="1621"/>
                      </a:lnTo>
                      <a:lnTo>
                        <a:pt x="52" y="1622"/>
                      </a:lnTo>
                      <a:lnTo>
                        <a:pt x="74" y="1587"/>
                      </a:lnTo>
                      <a:lnTo>
                        <a:pt x="105" y="1582"/>
                      </a:lnTo>
                      <a:lnTo>
                        <a:pt x="130" y="1546"/>
                      </a:lnTo>
                      <a:lnTo>
                        <a:pt x="222" y="1490"/>
                      </a:lnTo>
                      <a:lnTo>
                        <a:pt x="207" y="1454"/>
                      </a:lnTo>
                      <a:lnTo>
                        <a:pt x="256" y="1340"/>
                      </a:lnTo>
                      <a:lnTo>
                        <a:pt x="291" y="1330"/>
                      </a:lnTo>
                      <a:lnTo>
                        <a:pt x="291" y="1325"/>
                      </a:lnTo>
                      <a:lnTo>
                        <a:pt x="287" y="1284"/>
                      </a:lnTo>
                      <a:lnTo>
                        <a:pt x="261" y="1274"/>
                      </a:lnTo>
                      <a:lnTo>
                        <a:pt x="292" y="1233"/>
                      </a:lnTo>
                      <a:lnTo>
                        <a:pt x="251" y="1203"/>
                      </a:lnTo>
                      <a:lnTo>
                        <a:pt x="272" y="1177"/>
                      </a:lnTo>
                      <a:lnTo>
                        <a:pt x="200" y="1171"/>
                      </a:lnTo>
                      <a:lnTo>
                        <a:pt x="202" y="1150"/>
                      </a:lnTo>
                      <a:lnTo>
                        <a:pt x="161" y="1150"/>
                      </a:lnTo>
                      <a:lnTo>
                        <a:pt x="166" y="1115"/>
                      </a:lnTo>
                      <a:lnTo>
                        <a:pt x="151" y="1105"/>
                      </a:lnTo>
                      <a:lnTo>
                        <a:pt x="135" y="1130"/>
                      </a:lnTo>
                      <a:lnTo>
                        <a:pt x="120" y="1069"/>
                      </a:lnTo>
                      <a:lnTo>
                        <a:pt x="99" y="1089"/>
                      </a:lnTo>
                      <a:lnTo>
                        <a:pt x="79" y="1074"/>
                      </a:lnTo>
                      <a:lnTo>
                        <a:pt x="89" y="1048"/>
                      </a:lnTo>
                      <a:lnTo>
                        <a:pt x="24" y="1052"/>
                      </a:lnTo>
                      <a:lnTo>
                        <a:pt x="34" y="1017"/>
                      </a:lnTo>
                      <a:lnTo>
                        <a:pt x="70" y="986"/>
                      </a:lnTo>
                      <a:lnTo>
                        <a:pt x="60" y="960"/>
                      </a:lnTo>
                      <a:lnTo>
                        <a:pt x="80" y="940"/>
                      </a:lnTo>
                      <a:lnTo>
                        <a:pt x="50" y="894"/>
                      </a:lnTo>
                      <a:lnTo>
                        <a:pt x="0" y="874"/>
                      </a:lnTo>
                      <a:lnTo>
                        <a:pt x="51" y="787"/>
                      </a:lnTo>
                      <a:lnTo>
                        <a:pt x="47" y="760"/>
                      </a:lnTo>
                      <a:lnTo>
                        <a:pt x="79" y="694"/>
                      </a:lnTo>
                      <a:lnTo>
                        <a:pt x="140" y="703"/>
                      </a:lnTo>
                      <a:lnTo>
                        <a:pt x="151" y="647"/>
                      </a:lnTo>
                      <a:lnTo>
                        <a:pt x="171" y="647"/>
                      </a:lnTo>
                      <a:lnTo>
                        <a:pt x="242" y="575"/>
                      </a:lnTo>
                      <a:lnTo>
                        <a:pt x="247" y="555"/>
                      </a:lnTo>
                      <a:lnTo>
                        <a:pt x="278" y="509"/>
                      </a:lnTo>
                      <a:lnTo>
                        <a:pt x="310" y="515"/>
                      </a:lnTo>
                      <a:lnTo>
                        <a:pt x="323" y="492"/>
                      </a:lnTo>
                      <a:lnTo>
                        <a:pt x="365" y="425"/>
                      </a:lnTo>
                      <a:lnTo>
                        <a:pt x="439" y="361"/>
                      </a:lnTo>
                      <a:lnTo>
                        <a:pt x="496" y="290"/>
                      </a:lnTo>
                      <a:lnTo>
                        <a:pt x="533" y="295"/>
                      </a:lnTo>
                      <a:lnTo>
                        <a:pt x="562" y="330"/>
                      </a:lnTo>
                      <a:lnTo>
                        <a:pt x="576" y="273"/>
                      </a:lnTo>
                      <a:lnTo>
                        <a:pt x="661" y="202"/>
                      </a:lnTo>
                      <a:lnTo>
                        <a:pt x="638" y="170"/>
                      </a:lnTo>
                      <a:lnTo>
                        <a:pt x="715" y="114"/>
                      </a:lnTo>
                      <a:lnTo>
                        <a:pt x="805" y="93"/>
                      </a:lnTo>
                      <a:lnTo>
                        <a:pt x="816" y="68"/>
                      </a:lnTo>
                      <a:lnTo>
                        <a:pt x="856" y="68"/>
                      </a:lnTo>
                      <a:lnTo>
                        <a:pt x="856" y="47"/>
                      </a:lnTo>
                      <a:lnTo>
                        <a:pt x="903" y="57"/>
                      </a:lnTo>
                      <a:lnTo>
                        <a:pt x="939" y="22"/>
                      </a:lnTo>
                      <a:lnTo>
                        <a:pt x="1039" y="37"/>
                      </a:lnTo>
                      <a:lnTo>
                        <a:pt x="1050" y="0"/>
                      </a:lnTo>
                      <a:lnTo>
                        <a:pt x="1120" y="5"/>
                      </a:lnTo>
                      <a:lnTo>
                        <a:pt x="1125" y="52"/>
                      </a:lnTo>
                      <a:lnTo>
                        <a:pt x="1140" y="32"/>
                      </a:lnTo>
                      <a:lnTo>
                        <a:pt x="1212" y="63"/>
                      </a:lnTo>
                      <a:lnTo>
                        <a:pt x="1268" y="73"/>
                      </a:lnTo>
                      <a:lnTo>
                        <a:pt x="1263" y="88"/>
                      </a:lnTo>
                      <a:lnTo>
                        <a:pt x="1302" y="108"/>
                      </a:lnTo>
                      <a:lnTo>
                        <a:pt x="1358" y="93"/>
                      </a:lnTo>
                      <a:lnTo>
                        <a:pt x="1366" y="71"/>
                      </a:lnTo>
                      <a:lnTo>
                        <a:pt x="1404" y="124"/>
                      </a:lnTo>
                      <a:lnTo>
                        <a:pt x="1440" y="103"/>
                      </a:lnTo>
                      <a:lnTo>
                        <a:pt x="1450" y="77"/>
                      </a:lnTo>
                      <a:lnTo>
                        <a:pt x="1505" y="71"/>
                      </a:lnTo>
                      <a:lnTo>
                        <a:pt x="1501" y="107"/>
                      </a:lnTo>
                      <a:lnTo>
                        <a:pt x="1551" y="87"/>
                      </a:lnTo>
                      <a:lnTo>
                        <a:pt x="1541" y="66"/>
                      </a:lnTo>
                      <a:lnTo>
                        <a:pt x="1581" y="51"/>
                      </a:lnTo>
                      <a:lnTo>
                        <a:pt x="1608" y="60"/>
                      </a:lnTo>
                      <a:lnTo>
                        <a:pt x="1593" y="89"/>
                      </a:lnTo>
                      <a:lnTo>
                        <a:pt x="1664" y="174"/>
                      </a:lnTo>
                      <a:lnTo>
                        <a:pt x="1680" y="209"/>
                      </a:lnTo>
                      <a:lnTo>
                        <a:pt x="1691" y="307"/>
                      </a:lnTo>
                      <a:lnTo>
                        <a:pt x="1686" y="393"/>
                      </a:lnTo>
                      <a:lnTo>
                        <a:pt x="1704" y="564"/>
                      </a:lnTo>
                      <a:lnTo>
                        <a:pt x="1648" y="580"/>
                      </a:lnTo>
                      <a:lnTo>
                        <a:pt x="1639" y="611"/>
                      </a:lnTo>
                      <a:lnTo>
                        <a:pt x="1598" y="638"/>
                      </a:lnTo>
                      <a:lnTo>
                        <a:pt x="1649" y="647"/>
                      </a:lnTo>
                      <a:lnTo>
                        <a:pt x="1654" y="677"/>
                      </a:lnTo>
                      <a:lnTo>
                        <a:pt x="1669" y="672"/>
                      </a:lnTo>
                      <a:lnTo>
                        <a:pt x="1680" y="714"/>
                      </a:lnTo>
                      <a:lnTo>
                        <a:pt x="1659" y="728"/>
                      </a:lnTo>
                      <a:lnTo>
                        <a:pt x="1659" y="811"/>
                      </a:lnTo>
                      <a:lnTo>
                        <a:pt x="1700" y="860"/>
                      </a:lnTo>
                      <a:lnTo>
                        <a:pt x="1706" y="932"/>
                      </a:lnTo>
                      <a:lnTo>
                        <a:pt x="1755" y="977"/>
                      </a:lnTo>
                      <a:lnTo>
                        <a:pt x="1745" y="1008"/>
                      </a:lnTo>
                      <a:lnTo>
                        <a:pt x="1729" y="1003"/>
                      </a:lnTo>
                      <a:lnTo>
                        <a:pt x="1714" y="1023"/>
                      </a:lnTo>
                      <a:lnTo>
                        <a:pt x="1719" y="1038"/>
                      </a:lnTo>
                      <a:lnTo>
                        <a:pt x="1673" y="1084"/>
                      </a:lnTo>
                      <a:lnTo>
                        <a:pt x="1700" y="1115"/>
                      </a:lnTo>
                      <a:lnTo>
                        <a:pt x="1675" y="1166"/>
                      </a:lnTo>
                      <a:lnTo>
                        <a:pt x="1654" y="1172"/>
                      </a:lnTo>
                      <a:lnTo>
                        <a:pt x="1675" y="1212"/>
                      </a:lnTo>
                      <a:lnTo>
                        <a:pt x="1700" y="1201"/>
                      </a:lnTo>
                      <a:lnTo>
                        <a:pt x="1695" y="1222"/>
                      </a:lnTo>
                      <a:lnTo>
                        <a:pt x="1751" y="1196"/>
                      </a:lnTo>
                      <a:lnTo>
                        <a:pt x="1819" y="1242"/>
                      </a:lnTo>
                      <a:lnTo>
                        <a:pt x="1890" y="1251"/>
                      </a:lnTo>
                      <a:lnTo>
                        <a:pt x="1905" y="1231"/>
                      </a:lnTo>
                      <a:lnTo>
                        <a:pt x="1925" y="127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190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6" name="Freeform 129"/>
                <p:cNvSpPr>
                  <a:spLocks/>
                </p:cNvSpPr>
                <p:nvPr/>
              </p:nvSpPr>
              <p:spPr bwMode="auto">
                <a:xfrm>
                  <a:off x="5410754" y="2471437"/>
                  <a:ext cx="58845" cy="51540"/>
                </a:xfrm>
                <a:custGeom>
                  <a:avLst/>
                  <a:gdLst>
                    <a:gd name="T0" fmla="*/ 2147483646 w 113"/>
                    <a:gd name="T1" fmla="*/ 2147483646 h 96"/>
                    <a:gd name="T2" fmla="*/ 2147483646 w 113"/>
                    <a:gd name="T3" fmla="*/ 2147483646 h 96"/>
                    <a:gd name="T4" fmla="*/ 2147483646 w 113"/>
                    <a:gd name="T5" fmla="*/ 2147483646 h 96"/>
                    <a:gd name="T6" fmla="*/ 0 w 113"/>
                    <a:gd name="T7" fmla="*/ 2147483646 h 96"/>
                    <a:gd name="T8" fmla="*/ 2147483646 w 113"/>
                    <a:gd name="T9" fmla="*/ 2147483646 h 96"/>
                    <a:gd name="T10" fmla="*/ 2147483646 w 113"/>
                    <a:gd name="T11" fmla="*/ 2147483646 h 96"/>
                    <a:gd name="T12" fmla="*/ 2147483646 w 113"/>
                    <a:gd name="T13" fmla="*/ 2147483646 h 96"/>
                    <a:gd name="T14" fmla="*/ 2147483646 w 113"/>
                    <a:gd name="T15" fmla="*/ 2147483646 h 96"/>
                    <a:gd name="T16" fmla="*/ 2147483646 w 113"/>
                    <a:gd name="T17" fmla="*/ 0 h 96"/>
                    <a:gd name="T18" fmla="*/ 2147483646 w 113"/>
                    <a:gd name="T19" fmla="*/ 0 h 96"/>
                    <a:gd name="T20" fmla="*/ 2147483646 w 113"/>
                    <a:gd name="T21" fmla="*/ 2147483646 h 96"/>
                    <a:gd name="T22" fmla="*/ 2147483646 w 113"/>
                    <a:gd name="T23" fmla="*/ 2147483646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3"/>
                    <a:gd name="T37" fmla="*/ 0 h 96"/>
                    <a:gd name="T38" fmla="*/ 113 w 113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3" h="96">
                      <a:moveTo>
                        <a:pt x="29" y="29"/>
                      </a:moveTo>
                      <a:lnTo>
                        <a:pt x="22" y="46"/>
                      </a:lnTo>
                      <a:lnTo>
                        <a:pt x="6" y="45"/>
                      </a:lnTo>
                      <a:lnTo>
                        <a:pt x="0" y="63"/>
                      </a:lnTo>
                      <a:lnTo>
                        <a:pt x="50" y="96"/>
                      </a:lnTo>
                      <a:lnTo>
                        <a:pt x="90" y="95"/>
                      </a:lnTo>
                      <a:lnTo>
                        <a:pt x="111" y="50"/>
                      </a:lnTo>
                      <a:lnTo>
                        <a:pt x="113" y="9"/>
                      </a:lnTo>
                      <a:lnTo>
                        <a:pt x="82" y="0"/>
                      </a:lnTo>
                      <a:lnTo>
                        <a:pt x="35" y="0"/>
                      </a:lnTo>
                      <a:lnTo>
                        <a:pt x="21" y="7"/>
                      </a:lnTo>
                      <a:lnTo>
                        <a:pt x="29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7" name="Freeform 140"/>
                <p:cNvSpPr>
                  <a:spLocks/>
                </p:cNvSpPr>
                <p:nvPr/>
              </p:nvSpPr>
              <p:spPr bwMode="auto">
                <a:xfrm>
                  <a:off x="5899008" y="2442446"/>
                  <a:ext cx="9542" cy="16106"/>
                </a:xfrm>
                <a:custGeom>
                  <a:avLst/>
                  <a:gdLst>
                    <a:gd name="T0" fmla="*/ 0 w 16"/>
                    <a:gd name="T1" fmla="*/ 2147483646 h 30"/>
                    <a:gd name="T2" fmla="*/ 2147483646 w 16"/>
                    <a:gd name="T3" fmla="*/ 2147483646 h 30"/>
                    <a:gd name="T4" fmla="*/ 2147483646 w 16"/>
                    <a:gd name="T5" fmla="*/ 2147483646 h 30"/>
                    <a:gd name="T6" fmla="*/ 2147483646 w 16"/>
                    <a:gd name="T7" fmla="*/ 2147483646 h 30"/>
                    <a:gd name="T8" fmla="*/ 2147483646 w 16"/>
                    <a:gd name="T9" fmla="*/ 0 h 30"/>
                    <a:gd name="T10" fmla="*/ 0 w 16"/>
                    <a:gd name="T11" fmla="*/ 2147483646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0"/>
                    <a:gd name="T20" fmla="*/ 16 w 1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0">
                      <a:moveTo>
                        <a:pt x="0" y="13"/>
                      </a:moveTo>
                      <a:lnTo>
                        <a:pt x="2" y="25"/>
                      </a:lnTo>
                      <a:lnTo>
                        <a:pt x="16" y="30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8" name="Freeform 141"/>
                <p:cNvSpPr>
                  <a:spLocks/>
                </p:cNvSpPr>
                <p:nvPr/>
              </p:nvSpPr>
              <p:spPr bwMode="auto">
                <a:xfrm>
                  <a:off x="5961033" y="2429560"/>
                  <a:ext cx="19085" cy="6443"/>
                </a:xfrm>
                <a:custGeom>
                  <a:avLst/>
                  <a:gdLst>
                    <a:gd name="T0" fmla="*/ 0 w 35"/>
                    <a:gd name="T1" fmla="*/ 2147483646 h 13"/>
                    <a:gd name="T2" fmla="*/ 2147483646 w 35"/>
                    <a:gd name="T3" fmla="*/ 2147483646 h 13"/>
                    <a:gd name="T4" fmla="*/ 2147483646 w 35"/>
                    <a:gd name="T5" fmla="*/ 2147483646 h 13"/>
                    <a:gd name="T6" fmla="*/ 2147483646 w 35"/>
                    <a:gd name="T7" fmla="*/ 0 h 13"/>
                    <a:gd name="T8" fmla="*/ 2147483646 w 35"/>
                    <a:gd name="T9" fmla="*/ 0 h 13"/>
                    <a:gd name="T10" fmla="*/ 0 w 35"/>
                    <a:gd name="T11" fmla="*/ 2147483646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3"/>
                    <a:gd name="T20" fmla="*/ 35 w 35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3">
                      <a:moveTo>
                        <a:pt x="0" y="8"/>
                      </a:moveTo>
                      <a:lnTo>
                        <a:pt x="7" y="13"/>
                      </a:lnTo>
                      <a:lnTo>
                        <a:pt x="23" y="9"/>
                      </a:lnTo>
                      <a:lnTo>
                        <a:pt x="35" y="0"/>
                      </a:lnTo>
                      <a:lnTo>
                        <a:pt x="1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9" name="Freeform 149"/>
                <p:cNvSpPr>
                  <a:spLocks/>
                </p:cNvSpPr>
                <p:nvPr/>
              </p:nvSpPr>
              <p:spPr bwMode="auto">
                <a:xfrm>
                  <a:off x="6385671" y="2487543"/>
                  <a:ext cx="7952" cy="6443"/>
                </a:xfrm>
                <a:custGeom>
                  <a:avLst/>
                  <a:gdLst>
                    <a:gd name="T0" fmla="*/ 2147483646 w 14"/>
                    <a:gd name="T1" fmla="*/ 2147483646 h 10"/>
                    <a:gd name="T2" fmla="*/ 2147483646 w 14"/>
                    <a:gd name="T3" fmla="*/ 2147483646 h 10"/>
                    <a:gd name="T4" fmla="*/ 0 w 14"/>
                    <a:gd name="T5" fmla="*/ 2147483646 h 10"/>
                    <a:gd name="T6" fmla="*/ 2147483646 w 14"/>
                    <a:gd name="T7" fmla="*/ 0 h 10"/>
                    <a:gd name="T8" fmla="*/ 2147483646 w 14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10"/>
                    <a:gd name="T17" fmla="*/ 14 w 1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10">
                      <a:moveTo>
                        <a:pt x="13" y="1"/>
                      </a:moveTo>
                      <a:lnTo>
                        <a:pt x="14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grpSp>
              <p:nvGrpSpPr>
                <p:cNvPr id="510" name="Группа 982"/>
                <p:cNvGrpSpPr>
                  <a:grpSpLocks/>
                </p:cNvGrpSpPr>
                <p:nvPr/>
              </p:nvGrpSpPr>
              <p:grpSpPr bwMode="auto">
                <a:xfrm>
                  <a:off x="5288293" y="1817572"/>
                  <a:ext cx="2207480" cy="2654643"/>
                  <a:chOff x="5389563" y="1838325"/>
                  <a:chExt cx="2203450" cy="2616526"/>
                </a:xfrm>
                <a:solidFill>
                  <a:srgbClr val="33CCFF"/>
                </a:solidFill>
              </p:grpSpPr>
              <p:sp>
                <p:nvSpPr>
                  <p:cNvPr id="682" name="Freeform 123"/>
                  <p:cNvSpPr>
                    <a:spLocks/>
                  </p:cNvSpPr>
                  <p:nvPr/>
                </p:nvSpPr>
                <p:spPr bwMode="auto">
                  <a:xfrm>
                    <a:off x="5389563" y="1967238"/>
                    <a:ext cx="2203450" cy="2487613"/>
                  </a:xfrm>
                  <a:custGeom>
                    <a:avLst/>
                    <a:gdLst>
                      <a:gd name="T0" fmla="*/ 2147483647 w 4163"/>
                      <a:gd name="T1" fmla="*/ 2147483647 h 4700"/>
                      <a:gd name="T2" fmla="*/ 2147483647 w 4163"/>
                      <a:gd name="T3" fmla="*/ 2147483647 h 4700"/>
                      <a:gd name="T4" fmla="*/ 2147483647 w 4163"/>
                      <a:gd name="T5" fmla="*/ 2147483647 h 4700"/>
                      <a:gd name="T6" fmla="*/ 2147483647 w 4163"/>
                      <a:gd name="T7" fmla="*/ 2147483647 h 4700"/>
                      <a:gd name="T8" fmla="*/ 2147483647 w 4163"/>
                      <a:gd name="T9" fmla="*/ 2147483647 h 4700"/>
                      <a:gd name="T10" fmla="*/ 2147483647 w 4163"/>
                      <a:gd name="T11" fmla="*/ 2147483647 h 4700"/>
                      <a:gd name="T12" fmla="*/ 2147483647 w 4163"/>
                      <a:gd name="T13" fmla="*/ 2147483647 h 4700"/>
                      <a:gd name="T14" fmla="*/ 2147483647 w 4163"/>
                      <a:gd name="T15" fmla="*/ 2147483647 h 4700"/>
                      <a:gd name="T16" fmla="*/ 2147483647 w 4163"/>
                      <a:gd name="T17" fmla="*/ 2147483647 h 4700"/>
                      <a:gd name="T18" fmla="*/ 2147483647 w 4163"/>
                      <a:gd name="T19" fmla="*/ 2147483647 h 4700"/>
                      <a:gd name="T20" fmla="*/ 2147483647 w 4163"/>
                      <a:gd name="T21" fmla="*/ 2147483647 h 4700"/>
                      <a:gd name="T22" fmla="*/ 2147483647 w 4163"/>
                      <a:gd name="T23" fmla="*/ 2147483647 h 4700"/>
                      <a:gd name="T24" fmla="*/ 2147483647 w 4163"/>
                      <a:gd name="T25" fmla="*/ 2147483647 h 4700"/>
                      <a:gd name="T26" fmla="*/ 2147483647 w 4163"/>
                      <a:gd name="T27" fmla="*/ 2147483647 h 4700"/>
                      <a:gd name="T28" fmla="*/ 2147483647 w 4163"/>
                      <a:gd name="T29" fmla="*/ 2147483647 h 4700"/>
                      <a:gd name="T30" fmla="*/ 2147483647 w 4163"/>
                      <a:gd name="T31" fmla="*/ 2147483647 h 4700"/>
                      <a:gd name="T32" fmla="*/ 2147483647 w 4163"/>
                      <a:gd name="T33" fmla="*/ 2147483647 h 4700"/>
                      <a:gd name="T34" fmla="*/ 2147483647 w 4163"/>
                      <a:gd name="T35" fmla="*/ 2147483647 h 4700"/>
                      <a:gd name="T36" fmla="*/ 2147483647 w 4163"/>
                      <a:gd name="T37" fmla="*/ 2147483647 h 4700"/>
                      <a:gd name="T38" fmla="*/ 2147483647 w 4163"/>
                      <a:gd name="T39" fmla="*/ 2147483647 h 4700"/>
                      <a:gd name="T40" fmla="*/ 2147483647 w 4163"/>
                      <a:gd name="T41" fmla="*/ 2147483647 h 4700"/>
                      <a:gd name="T42" fmla="*/ 2147483647 w 4163"/>
                      <a:gd name="T43" fmla="*/ 2147483647 h 4700"/>
                      <a:gd name="T44" fmla="*/ 2147483647 w 4163"/>
                      <a:gd name="T45" fmla="*/ 2147483647 h 4700"/>
                      <a:gd name="T46" fmla="*/ 2147483647 w 4163"/>
                      <a:gd name="T47" fmla="*/ 2147483647 h 4700"/>
                      <a:gd name="T48" fmla="*/ 2147483647 w 4163"/>
                      <a:gd name="T49" fmla="*/ 2147483647 h 4700"/>
                      <a:gd name="T50" fmla="*/ 2147483647 w 4163"/>
                      <a:gd name="T51" fmla="*/ 2147483647 h 4700"/>
                      <a:gd name="T52" fmla="*/ 2147483647 w 4163"/>
                      <a:gd name="T53" fmla="*/ 2147483647 h 4700"/>
                      <a:gd name="T54" fmla="*/ 2147483647 w 4163"/>
                      <a:gd name="T55" fmla="*/ 2147483647 h 4700"/>
                      <a:gd name="T56" fmla="*/ 2147483647 w 4163"/>
                      <a:gd name="T57" fmla="*/ 2147483647 h 4700"/>
                      <a:gd name="T58" fmla="*/ 2147483647 w 4163"/>
                      <a:gd name="T59" fmla="*/ 2147483647 h 4700"/>
                      <a:gd name="T60" fmla="*/ 2147483647 w 4163"/>
                      <a:gd name="T61" fmla="*/ 2147483647 h 4700"/>
                      <a:gd name="T62" fmla="*/ 2147483647 w 4163"/>
                      <a:gd name="T63" fmla="*/ 2147483647 h 4700"/>
                      <a:gd name="T64" fmla="*/ 2147483647 w 4163"/>
                      <a:gd name="T65" fmla="*/ 2147483647 h 4700"/>
                      <a:gd name="T66" fmla="*/ 2147483647 w 4163"/>
                      <a:gd name="T67" fmla="*/ 2147483647 h 4700"/>
                      <a:gd name="T68" fmla="*/ 2147483647 w 4163"/>
                      <a:gd name="T69" fmla="*/ 2147483647 h 4700"/>
                      <a:gd name="T70" fmla="*/ 2147483647 w 4163"/>
                      <a:gd name="T71" fmla="*/ 2147483647 h 4700"/>
                      <a:gd name="T72" fmla="*/ 2147483647 w 4163"/>
                      <a:gd name="T73" fmla="*/ 2147483647 h 4700"/>
                      <a:gd name="T74" fmla="*/ 2147483647 w 4163"/>
                      <a:gd name="T75" fmla="*/ 2147483647 h 4700"/>
                      <a:gd name="T76" fmla="*/ 2147483647 w 4163"/>
                      <a:gd name="T77" fmla="*/ 2147483647 h 4700"/>
                      <a:gd name="T78" fmla="*/ 2147483647 w 4163"/>
                      <a:gd name="T79" fmla="*/ 2147483647 h 4700"/>
                      <a:gd name="T80" fmla="*/ 2147483647 w 4163"/>
                      <a:gd name="T81" fmla="*/ 2147483647 h 4700"/>
                      <a:gd name="T82" fmla="*/ 2147483647 w 4163"/>
                      <a:gd name="T83" fmla="*/ 2147483647 h 4700"/>
                      <a:gd name="T84" fmla="*/ 2147483647 w 4163"/>
                      <a:gd name="T85" fmla="*/ 2147483647 h 4700"/>
                      <a:gd name="T86" fmla="*/ 2147483647 w 4163"/>
                      <a:gd name="T87" fmla="*/ 2147483647 h 4700"/>
                      <a:gd name="T88" fmla="*/ 2147483647 w 4163"/>
                      <a:gd name="T89" fmla="*/ 2147483647 h 4700"/>
                      <a:gd name="T90" fmla="*/ 2147483647 w 4163"/>
                      <a:gd name="T91" fmla="*/ 2147483647 h 4700"/>
                      <a:gd name="T92" fmla="*/ 2147483647 w 4163"/>
                      <a:gd name="T93" fmla="*/ 2147483647 h 4700"/>
                      <a:gd name="T94" fmla="*/ 2147483647 w 4163"/>
                      <a:gd name="T95" fmla="*/ 2147483647 h 4700"/>
                      <a:gd name="T96" fmla="*/ 2147483647 w 4163"/>
                      <a:gd name="T97" fmla="*/ 2147483647 h 4700"/>
                      <a:gd name="T98" fmla="*/ 2147483647 w 4163"/>
                      <a:gd name="T99" fmla="*/ 2147483647 h 4700"/>
                      <a:gd name="T100" fmla="*/ 2147483647 w 4163"/>
                      <a:gd name="T101" fmla="*/ 2147483647 h 4700"/>
                      <a:gd name="T102" fmla="*/ 2147483647 w 4163"/>
                      <a:gd name="T103" fmla="*/ 2147483647 h 4700"/>
                      <a:gd name="T104" fmla="*/ 2147483647 w 4163"/>
                      <a:gd name="T105" fmla="*/ 2147483647 h 4700"/>
                      <a:gd name="T106" fmla="*/ 2147483647 w 4163"/>
                      <a:gd name="T107" fmla="*/ 2147483647 h 4700"/>
                      <a:gd name="T108" fmla="*/ 2147483647 w 4163"/>
                      <a:gd name="T109" fmla="*/ 2147483647 h 4700"/>
                      <a:gd name="T110" fmla="*/ 2147483647 w 4163"/>
                      <a:gd name="T111" fmla="*/ 2147483647 h 4700"/>
                      <a:gd name="T112" fmla="*/ 2147483647 w 4163"/>
                      <a:gd name="T113" fmla="*/ 2147483647 h 4700"/>
                      <a:gd name="T114" fmla="*/ 2147483647 w 4163"/>
                      <a:gd name="T115" fmla="*/ 2147483647 h 4700"/>
                      <a:gd name="T116" fmla="*/ 2147483647 w 4163"/>
                      <a:gd name="T117" fmla="*/ 2147483647 h 47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4163"/>
                      <a:gd name="T178" fmla="*/ 0 h 4700"/>
                      <a:gd name="T179" fmla="*/ 4163 w 4163"/>
                      <a:gd name="T180" fmla="*/ 4700 h 470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4163" h="4700">
                        <a:moveTo>
                          <a:pt x="3760" y="18"/>
                        </a:moveTo>
                        <a:lnTo>
                          <a:pt x="3765" y="33"/>
                        </a:lnTo>
                        <a:lnTo>
                          <a:pt x="3785" y="18"/>
                        </a:lnTo>
                        <a:lnTo>
                          <a:pt x="3836" y="18"/>
                        </a:lnTo>
                        <a:lnTo>
                          <a:pt x="3832" y="54"/>
                        </a:lnTo>
                        <a:lnTo>
                          <a:pt x="3864" y="79"/>
                        </a:lnTo>
                        <a:lnTo>
                          <a:pt x="3880" y="69"/>
                        </a:lnTo>
                        <a:lnTo>
                          <a:pt x="3900" y="83"/>
                        </a:lnTo>
                        <a:lnTo>
                          <a:pt x="3895" y="93"/>
                        </a:lnTo>
                        <a:lnTo>
                          <a:pt x="3901" y="104"/>
                        </a:lnTo>
                        <a:lnTo>
                          <a:pt x="3937" y="109"/>
                        </a:lnTo>
                        <a:lnTo>
                          <a:pt x="3947" y="134"/>
                        </a:lnTo>
                        <a:lnTo>
                          <a:pt x="3959" y="139"/>
                        </a:lnTo>
                        <a:lnTo>
                          <a:pt x="3985" y="175"/>
                        </a:lnTo>
                        <a:lnTo>
                          <a:pt x="3965" y="180"/>
                        </a:lnTo>
                        <a:lnTo>
                          <a:pt x="3950" y="195"/>
                        </a:lnTo>
                        <a:lnTo>
                          <a:pt x="3909" y="207"/>
                        </a:lnTo>
                        <a:lnTo>
                          <a:pt x="3899" y="232"/>
                        </a:lnTo>
                        <a:lnTo>
                          <a:pt x="3910" y="268"/>
                        </a:lnTo>
                        <a:lnTo>
                          <a:pt x="3906" y="294"/>
                        </a:lnTo>
                        <a:lnTo>
                          <a:pt x="3881" y="309"/>
                        </a:lnTo>
                        <a:lnTo>
                          <a:pt x="3850" y="345"/>
                        </a:lnTo>
                        <a:lnTo>
                          <a:pt x="3862" y="365"/>
                        </a:lnTo>
                        <a:lnTo>
                          <a:pt x="3841" y="375"/>
                        </a:lnTo>
                        <a:lnTo>
                          <a:pt x="3832" y="422"/>
                        </a:lnTo>
                        <a:lnTo>
                          <a:pt x="3812" y="448"/>
                        </a:lnTo>
                        <a:lnTo>
                          <a:pt x="3835" y="524"/>
                        </a:lnTo>
                        <a:lnTo>
                          <a:pt x="3871" y="518"/>
                        </a:lnTo>
                        <a:lnTo>
                          <a:pt x="3860" y="540"/>
                        </a:lnTo>
                        <a:lnTo>
                          <a:pt x="3845" y="555"/>
                        </a:lnTo>
                        <a:lnTo>
                          <a:pt x="3867" y="596"/>
                        </a:lnTo>
                        <a:lnTo>
                          <a:pt x="3892" y="595"/>
                        </a:lnTo>
                        <a:lnTo>
                          <a:pt x="3934" y="620"/>
                        </a:lnTo>
                        <a:lnTo>
                          <a:pt x="3934" y="610"/>
                        </a:lnTo>
                        <a:lnTo>
                          <a:pt x="4021" y="593"/>
                        </a:lnTo>
                        <a:lnTo>
                          <a:pt x="4067" y="614"/>
                        </a:lnTo>
                        <a:lnTo>
                          <a:pt x="4090" y="706"/>
                        </a:lnTo>
                        <a:lnTo>
                          <a:pt x="4131" y="709"/>
                        </a:lnTo>
                        <a:lnTo>
                          <a:pt x="4147" y="740"/>
                        </a:lnTo>
                        <a:lnTo>
                          <a:pt x="4163" y="740"/>
                        </a:lnTo>
                        <a:lnTo>
                          <a:pt x="4122" y="787"/>
                        </a:lnTo>
                        <a:lnTo>
                          <a:pt x="4123" y="838"/>
                        </a:lnTo>
                        <a:lnTo>
                          <a:pt x="4133" y="848"/>
                        </a:lnTo>
                        <a:lnTo>
                          <a:pt x="4130" y="864"/>
                        </a:lnTo>
                        <a:lnTo>
                          <a:pt x="4109" y="879"/>
                        </a:lnTo>
                        <a:lnTo>
                          <a:pt x="4094" y="864"/>
                        </a:lnTo>
                        <a:lnTo>
                          <a:pt x="4036" y="860"/>
                        </a:lnTo>
                        <a:lnTo>
                          <a:pt x="4053" y="899"/>
                        </a:lnTo>
                        <a:lnTo>
                          <a:pt x="4038" y="901"/>
                        </a:lnTo>
                        <a:lnTo>
                          <a:pt x="4027" y="916"/>
                        </a:lnTo>
                        <a:lnTo>
                          <a:pt x="3992" y="916"/>
                        </a:lnTo>
                        <a:lnTo>
                          <a:pt x="3978" y="947"/>
                        </a:lnTo>
                        <a:lnTo>
                          <a:pt x="3952" y="958"/>
                        </a:lnTo>
                        <a:lnTo>
                          <a:pt x="3957" y="973"/>
                        </a:lnTo>
                        <a:lnTo>
                          <a:pt x="3942" y="989"/>
                        </a:lnTo>
                        <a:lnTo>
                          <a:pt x="3911" y="984"/>
                        </a:lnTo>
                        <a:lnTo>
                          <a:pt x="3913" y="1019"/>
                        </a:lnTo>
                        <a:lnTo>
                          <a:pt x="3923" y="1040"/>
                        </a:lnTo>
                        <a:lnTo>
                          <a:pt x="3938" y="1030"/>
                        </a:lnTo>
                        <a:lnTo>
                          <a:pt x="3959" y="1054"/>
                        </a:lnTo>
                        <a:lnTo>
                          <a:pt x="3955" y="1091"/>
                        </a:lnTo>
                        <a:lnTo>
                          <a:pt x="3934" y="1081"/>
                        </a:lnTo>
                        <a:lnTo>
                          <a:pt x="3909" y="1126"/>
                        </a:lnTo>
                        <a:lnTo>
                          <a:pt x="3936" y="1137"/>
                        </a:lnTo>
                        <a:lnTo>
                          <a:pt x="3961" y="1183"/>
                        </a:lnTo>
                        <a:lnTo>
                          <a:pt x="3983" y="1193"/>
                        </a:lnTo>
                        <a:lnTo>
                          <a:pt x="3978" y="1229"/>
                        </a:lnTo>
                        <a:lnTo>
                          <a:pt x="3948" y="1274"/>
                        </a:lnTo>
                        <a:lnTo>
                          <a:pt x="3985" y="1320"/>
                        </a:lnTo>
                        <a:lnTo>
                          <a:pt x="4031" y="1339"/>
                        </a:lnTo>
                        <a:lnTo>
                          <a:pt x="4047" y="1355"/>
                        </a:lnTo>
                        <a:lnTo>
                          <a:pt x="4053" y="1390"/>
                        </a:lnTo>
                        <a:lnTo>
                          <a:pt x="4038" y="1407"/>
                        </a:lnTo>
                        <a:lnTo>
                          <a:pt x="4058" y="1411"/>
                        </a:lnTo>
                        <a:lnTo>
                          <a:pt x="4068" y="1426"/>
                        </a:lnTo>
                        <a:lnTo>
                          <a:pt x="4058" y="1447"/>
                        </a:lnTo>
                        <a:lnTo>
                          <a:pt x="4033" y="1433"/>
                        </a:lnTo>
                        <a:lnTo>
                          <a:pt x="4012" y="1453"/>
                        </a:lnTo>
                        <a:lnTo>
                          <a:pt x="4003" y="1478"/>
                        </a:lnTo>
                        <a:lnTo>
                          <a:pt x="4013" y="1494"/>
                        </a:lnTo>
                        <a:lnTo>
                          <a:pt x="3984" y="1529"/>
                        </a:lnTo>
                        <a:lnTo>
                          <a:pt x="3959" y="1551"/>
                        </a:lnTo>
                        <a:lnTo>
                          <a:pt x="3979" y="1586"/>
                        </a:lnTo>
                        <a:lnTo>
                          <a:pt x="3950" y="1607"/>
                        </a:lnTo>
                        <a:lnTo>
                          <a:pt x="3923" y="1602"/>
                        </a:lnTo>
                        <a:lnTo>
                          <a:pt x="3903" y="1582"/>
                        </a:lnTo>
                        <a:lnTo>
                          <a:pt x="3908" y="1572"/>
                        </a:lnTo>
                        <a:lnTo>
                          <a:pt x="3903" y="1561"/>
                        </a:lnTo>
                        <a:lnTo>
                          <a:pt x="3877" y="1563"/>
                        </a:lnTo>
                        <a:lnTo>
                          <a:pt x="3862" y="1573"/>
                        </a:lnTo>
                        <a:lnTo>
                          <a:pt x="3857" y="1609"/>
                        </a:lnTo>
                        <a:lnTo>
                          <a:pt x="3846" y="1614"/>
                        </a:lnTo>
                        <a:lnTo>
                          <a:pt x="3858" y="1629"/>
                        </a:lnTo>
                        <a:lnTo>
                          <a:pt x="3853" y="1639"/>
                        </a:lnTo>
                        <a:lnTo>
                          <a:pt x="3822" y="1639"/>
                        </a:lnTo>
                        <a:lnTo>
                          <a:pt x="3817" y="1660"/>
                        </a:lnTo>
                        <a:lnTo>
                          <a:pt x="3781" y="1671"/>
                        </a:lnTo>
                        <a:lnTo>
                          <a:pt x="3776" y="1661"/>
                        </a:lnTo>
                        <a:lnTo>
                          <a:pt x="3761" y="1666"/>
                        </a:lnTo>
                        <a:lnTo>
                          <a:pt x="3766" y="1691"/>
                        </a:lnTo>
                        <a:lnTo>
                          <a:pt x="3757" y="1712"/>
                        </a:lnTo>
                        <a:lnTo>
                          <a:pt x="3772" y="1732"/>
                        </a:lnTo>
                        <a:lnTo>
                          <a:pt x="3788" y="1722"/>
                        </a:lnTo>
                        <a:lnTo>
                          <a:pt x="3803" y="1727"/>
                        </a:lnTo>
                        <a:lnTo>
                          <a:pt x="3825" y="1787"/>
                        </a:lnTo>
                        <a:lnTo>
                          <a:pt x="3815" y="1804"/>
                        </a:lnTo>
                        <a:lnTo>
                          <a:pt x="3799" y="1809"/>
                        </a:lnTo>
                        <a:lnTo>
                          <a:pt x="3763" y="1778"/>
                        </a:lnTo>
                        <a:lnTo>
                          <a:pt x="3753" y="1799"/>
                        </a:lnTo>
                        <a:lnTo>
                          <a:pt x="3763" y="1819"/>
                        </a:lnTo>
                        <a:lnTo>
                          <a:pt x="3738" y="1819"/>
                        </a:lnTo>
                        <a:lnTo>
                          <a:pt x="3681" y="1859"/>
                        </a:lnTo>
                        <a:lnTo>
                          <a:pt x="3693" y="1906"/>
                        </a:lnTo>
                        <a:lnTo>
                          <a:pt x="3691" y="1933"/>
                        </a:lnTo>
                        <a:lnTo>
                          <a:pt x="3674" y="1939"/>
                        </a:lnTo>
                        <a:lnTo>
                          <a:pt x="3664" y="1973"/>
                        </a:lnTo>
                        <a:lnTo>
                          <a:pt x="3687" y="2001"/>
                        </a:lnTo>
                        <a:lnTo>
                          <a:pt x="3695" y="2001"/>
                        </a:lnTo>
                        <a:lnTo>
                          <a:pt x="3721" y="2057"/>
                        </a:lnTo>
                        <a:lnTo>
                          <a:pt x="3735" y="2109"/>
                        </a:lnTo>
                        <a:lnTo>
                          <a:pt x="3758" y="2131"/>
                        </a:lnTo>
                        <a:lnTo>
                          <a:pt x="3769" y="2131"/>
                        </a:lnTo>
                        <a:lnTo>
                          <a:pt x="3795" y="2161"/>
                        </a:lnTo>
                        <a:lnTo>
                          <a:pt x="3841" y="2191"/>
                        </a:lnTo>
                        <a:lnTo>
                          <a:pt x="3841" y="2207"/>
                        </a:lnTo>
                        <a:lnTo>
                          <a:pt x="3821" y="2232"/>
                        </a:lnTo>
                        <a:lnTo>
                          <a:pt x="3853" y="2258"/>
                        </a:lnTo>
                        <a:lnTo>
                          <a:pt x="3863" y="2299"/>
                        </a:lnTo>
                        <a:lnTo>
                          <a:pt x="3848" y="2314"/>
                        </a:lnTo>
                        <a:lnTo>
                          <a:pt x="3853" y="2329"/>
                        </a:lnTo>
                        <a:lnTo>
                          <a:pt x="3860" y="2374"/>
                        </a:lnTo>
                        <a:lnTo>
                          <a:pt x="3871" y="2379"/>
                        </a:lnTo>
                        <a:lnTo>
                          <a:pt x="3860" y="2389"/>
                        </a:lnTo>
                        <a:lnTo>
                          <a:pt x="3857" y="2435"/>
                        </a:lnTo>
                        <a:lnTo>
                          <a:pt x="3836" y="2445"/>
                        </a:lnTo>
                        <a:lnTo>
                          <a:pt x="3809" y="2406"/>
                        </a:lnTo>
                        <a:lnTo>
                          <a:pt x="3799" y="2436"/>
                        </a:lnTo>
                        <a:lnTo>
                          <a:pt x="3785" y="2441"/>
                        </a:lnTo>
                        <a:lnTo>
                          <a:pt x="3779" y="2421"/>
                        </a:lnTo>
                        <a:lnTo>
                          <a:pt x="3758" y="2421"/>
                        </a:lnTo>
                        <a:lnTo>
                          <a:pt x="3749" y="2436"/>
                        </a:lnTo>
                        <a:lnTo>
                          <a:pt x="3728" y="2427"/>
                        </a:lnTo>
                        <a:lnTo>
                          <a:pt x="3718" y="2432"/>
                        </a:lnTo>
                        <a:lnTo>
                          <a:pt x="3734" y="2483"/>
                        </a:lnTo>
                        <a:lnTo>
                          <a:pt x="3698" y="2494"/>
                        </a:lnTo>
                        <a:lnTo>
                          <a:pt x="3693" y="2519"/>
                        </a:lnTo>
                        <a:lnTo>
                          <a:pt x="3663" y="2519"/>
                        </a:lnTo>
                        <a:lnTo>
                          <a:pt x="3653" y="2504"/>
                        </a:lnTo>
                        <a:lnTo>
                          <a:pt x="3628" y="2536"/>
                        </a:lnTo>
                        <a:lnTo>
                          <a:pt x="3525" y="2486"/>
                        </a:lnTo>
                        <a:lnTo>
                          <a:pt x="3510" y="2506"/>
                        </a:lnTo>
                        <a:lnTo>
                          <a:pt x="3474" y="2498"/>
                        </a:lnTo>
                        <a:lnTo>
                          <a:pt x="3464" y="2513"/>
                        </a:lnTo>
                        <a:lnTo>
                          <a:pt x="3474" y="2527"/>
                        </a:lnTo>
                        <a:lnTo>
                          <a:pt x="3455" y="2549"/>
                        </a:lnTo>
                        <a:lnTo>
                          <a:pt x="3487" y="2634"/>
                        </a:lnTo>
                        <a:lnTo>
                          <a:pt x="3466" y="2656"/>
                        </a:lnTo>
                        <a:lnTo>
                          <a:pt x="3485" y="2689"/>
                        </a:lnTo>
                        <a:lnTo>
                          <a:pt x="3482" y="2714"/>
                        </a:lnTo>
                        <a:lnTo>
                          <a:pt x="3491" y="2773"/>
                        </a:lnTo>
                        <a:lnTo>
                          <a:pt x="3456" y="2809"/>
                        </a:lnTo>
                        <a:lnTo>
                          <a:pt x="3461" y="2834"/>
                        </a:lnTo>
                        <a:lnTo>
                          <a:pt x="3441" y="2850"/>
                        </a:lnTo>
                        <a:lnTo>
                          <a:pt x="3436" y="2870"/>
                        </a:lnTo>
                        <a:lnTo>
                          <a:pt x="3451" y="2880"/>
                        </a:lnTo>
                        <a:lnTo>
                          <a:pt x="3422" y="2921"/>
                        </a:lnTo>
                        <a:lnTo>
                          <a:pt x="3447" y="2952"/>
                        </a:lnTo>
                        <a:lnTo>
                          <a:pt x="3437" y="2962"/>
                        </a:lnTo>
                        <a:lnTo>
                          <a:pt x="3484" y="2992"/>
                        </a:lnTo>
                        <a:lnTo>
                          <a:pt x="3493" y="2987"/>
                        </a:lnTo>
                        <a:lnTo>
                          <a:pt x="3494" y="3009"/>
                        </a:lnTo>
                        <a:lnTo>
                          <a:pt x="3510" y="3017"/>
                        </a:lnTo>
                        <a:lnTo>
                          <a:pt x="3530" y="3098"/>
                        </a:lnTo>
                        <a:lnTo>
                          <a:pt x="3562" y="3144"/>
                        </a:lnTo>
                        <a:lnTo>
                          <a:pt x="3587" y="3143"/>
                        </a:lnTo>
                        <a:lnTo>
                          <a:pt x="3582" y="3163"/>
                        </a:lnTo>
                        <a:lnTo>
                          <a:pt x="3603" y="3189"/>
                        </a:lnTo>
                        <a:lnTo>
                          <a:pt x="3577" y="3199"/>
                        </a:lnTo>
                        <a:lnTo>
                          <a:pt x="3575" y="3181"/>
                        </a:lnTo>
                        <a:lnTo>
                          <a:pt x="3561" y="3177"/>
                        </a:lnTo>
                        <a:lnTo>
                          <a:pt x="3530" y="3207"/>
                        </a:lnTo>
                        <a:lnTo>
                          <a:pt x="3539" y="3261"/>
                        </a:lnTo>
                        <a:lnTo>
                          <a:pt x="3501" y="3325"/>
                        </a:lnTo>
                        <a:lnTo>
                          <a:pt x="3501" y="3352"/>
                        </a:lnTo>
                        <a:lnTo>
                          <a:pt x="3376" y="3366"/>
                        </a:lnTo>
                        <a:lnTo>
                          <a:pt x="3367" y="3390"/>
                        </a:lnTo>
                        <a:lnTo>
                          <a:pt x="3369" y="3450"/>
                        </a:lnTo>
                        <a:lnTo>
                          <a:pt x="3385" y="3476"/>
                        </a:lnTo>
                        <a:lnTo>
                          <a:pt x="3383" y="3495"/>
                        </a:lnTo>
                        <a:lnTo>
                          <a:pt x="3317" y="3496"/>
                        </a:lnTo>
                        <a:lnTo>
                          <a:pt x="3287" y="3522"/>
                        </a:lnTo>
                        <a:lnTo>
                          <a:pt x="3230" y="3532"/>
                        </a:lnTo>
                        <a:lnTo>
                          <a:pt x="3215" y="3548"/>
                        </a:lnTo>
                        <a:lnTo>
                          <a:pt x="3179" y="3548"/>
                        </a:lnTo>
                        <a:lnTo>
                          <a:pt x="3169" y="3579"/>
                        </a:lnTo>
                        <a:lnTo>
                          <a:pt x="3159" y="3584"/>
                        </a:lnTo>
                        <a:lnTo>
                          <a:pt x="3145" y="3635"/>
                        </a:lnTo>
                        <a:lnTo>
                          <a:pt x="3165" y="3640"/>
                        </a:lnTo>
                        <a:lnTo>
                          <a:pt x="3155" y="3666"/>
                        </a:lnTo>
                        <a:lnTo>
                          <a:pt x="3140" y="3671"/>
                        </a:lnTo>
                        <a:lnTo>
                          <a:pt x="3140" y="3686"/>
                        </a:lnTo>
                        <a:lnTo>
                          <a:pt x="3162" y="3737"/>
                        </a:lnTo>
                        <a:lnTo>
                          <a:pt x="3156" y="3763"/>
                        </a:lnTo>
                        <a:lnTo>
                          <a:pt x="3136" y="3768"/>
                        </a:lnTo>
                        <a:lnTo>
                          <a:pt x="3141" y="3783"/>
                        </a:lnTo>
                        <a:lnTo>
                          <a:pt x="3167" y="3809"/>
                        </a:lnTo>
                        <a:lnTo>
                          <a:pt x="3167" y="3819"/>
                        </a:lnTo>
                        <a:lnTo>
                          <a:pt x="3156" y="3824"/>
                        </a:lnTo>
                        <a:lnTo>
                          <a:pt x="3178" y="3865"/>
                        </a:lnTo>
                        <a:lnTo>
                          <a:pt x="3122" y="3860"/>
                        </a:lnTo>
                        <a:lnTo>
                          <a:pt x="3107" y="3871"/>
                        </a:lnTo>
                        <a:lnTo>
                          <a:pt x="3117" y="3886"/>
                        </a:lnTo>
                        <a:lnTo>
                          <a:pt x="3163" y="3900"/>
                        </a:lnTo>
                        <a:lnTo>
                          <a:pt x="3168" y="3921"/>
                        </a:lnTo>
                        <a:lnTo>
                          <a:pt x="3204" y="3931"/>
                        </a:lnTo>
                        <a:lnTo>
                          <a:pt x="3214" y="3941"/>
                        </a:lnTo>
                        <a:lnTo>
                          <a:pt x="3215" y="3957"/>
                        </a:lnTo>
                        <a:lnTo>
                          <a:pt x="3205" y="3951"/>
                        </a:lnTo>
                        <a:lnTo>
                          <a:pt x="3190" y="3967"/>
                        </a:lnTo>
                        <a:lnTo>
                          <a:pt x="3200" y="3992"/>
                        </a:lnTo>
                        <a:lnTo>
                          <a:pt x="3199" y="4048"/>
                        </a:lnTo>
                        <a:lnTo>
                          <a:pt x="3159" y="4047"/>
                        </a:lnTo>
                        <a:lnTo>
                          <a:pt x="3156" y="4087"/>
                        </a:lnTo>
                        <a:lnTo>
                          <a:pt x="3176" y="4097"/>
                        </a:lnTo>
                        <a:lnTo>
                          <a:pt x="3202" y="4083"/>
                        </a:lnTo>
                        <a:lnTo>
                          <a:pt x="3283" y="4129"/>
                        </a:lnTo>
                        <a:lnTo>
                          <a:pt x="3295" y="4194"/>
                        </a:lnTo>
                        <a:lnTo>
                          <a:pt x="3261" y="4198"/>
                        </a:lnTo>
                        <a:lnTo>
                          <a:pt x="3274" y="4214"/>
                        </a:lnTo>
                        <a:lnTo>
                          <a:pt x="3246" y="4218"/>
                        </a:lnTo>
                        <a:lnTo>
                          <a:pt x="3257" y="4315"/>
                        </a:lnTo>
                        <a:lnTo>
                          <a:pt x="3293" y="4405"/>
                        </a:lnTo>
                        <a:lnTo>
                          <a:pt x="3257" y="4405"/>
                        </a:lnTo>
                        <a:lnTo>
                          <a:pt x="3191" y="4453"/>
                        </a:lnTo>
                        <a:lnTo>
                          <a:pt x="3176" y="4448"/>
                        </a:lnTo>
                        <a:lnTo>
                          <a:pt x="3130" y="4468"/>
                        </a:lnTo>
                        <a:lnTo>
                          <a:pt x="3080" y="4515"/>
                        </a:lnTo>
                        <a:lnTo>
                          <a:pt x="3100" y="4536"/>
                        </a:lnTo>
                        <a:lnTo>
                          <a:pt x="3059" y="4566"/>
                        </a:lnTo>
                        <a:lnTo>
                          <a:pt x="2988" y="4547"/>
                        </a:lnTo>
                        <a:lnTo>
                          <a:pt x="2947" y="4583"/>
                        </a:lnTo>
                        <a:lnTo>
                          <a:pt x="2932" y="4573"/>
                        </a:lnTo>
                        <a:lnTo>
                          <a:pt x="2912" y="4588"/>
                        </a:lnTo>
                        <a:lnTo>
                          <a:pt x="2917" y="4613"/>
                        </a:lnTo>
                        <a:lnTo>
                          <a:pt x="2891" y="4620"/>
                        </a:lnTo>
                        <a:lnTo>
                          <a:pt x="2881" y="4604"/>
                        </a:lnTo>
                        <a:lnTo>
                          <a:pt x="2845" y="4615"/>
                        </a:lnTo>
                        <a:lnTo>
                          <a:pt x="2835" y="4635"/>
                        </a:lnTo>
                        <a:lnTo>
                          <a:pt x="2799" y="4650"/>
                        </a:lnTo>
                        <a:lnTo>
                          <a:pt x="2790" y="4676"/>
                        </a:lnTo>
                        <a:lnTo>
                          <a:pt x="2755" y="4687"/>
                        </a:lnTo>
                        <a:lnTo>
                          <a:pt x="2739" y="4682"/>
                        </a:lnTo>
                        <a:lnTo>
                          <a:pt x="2743" y="4657"/>
                        </a:lnTo>
                        <a:lnTo>
                          <a:pt x="2687" y="4657"/>
                        </a:lnTo>
                        <a:lnTo>
                          <a:pt x="2667" y="4678"/>
                        </a:lnTo>
                        <a:lnTo>
                          <a:pt x="2651" y="4658"/>
                        </a:lnTo>
                        <a:lnTo>
                          <a:pt x="2616" y="4663"/>
                        </a:lnTo>
                        <a:lnTo>
                          <a:pt x="2585" y="4689"/>
                        </a:lnTo>
                        <a:lnTo>
                          <a:pt x="2549" y="4684"/>
                        </a:lnTo>
                        <a:lnTo>
                          <a:pt x="2549" y="4696"/>
                        </a:lnTo>
                        <a:lnTo>
                          <a:pt x="2530" y="4700"/>
                        </a:lnTo>
                        <a:lnTo>
                          <a:pt x="2437" y="4640"/>
                        </a:lnTo>
                        <a:lnTo>
                          <a:pt x="2407" y="4631"/>
                        </a:lnTo>
                        <a:lnTo>
                          <a:pt x="2320" y="4652"/>
                        </a:lnTo>
                        <a:lnTo>
                          <a:pt x="2289" y="4632"/>
                        </a:lnTo>
                        <a:lnTo>
                          <a:pt x="2284" y="4663"/>
                        </a:lnTo>
                        <a:lnTo>
                          <a:pt x="2253" y="4663"/>
                        </a:lnTo>
                        <a:lnTo>
                          <a:pt x="2192" y="4638"/>
                        </a:lnTo>
                        <a:lnTo>
                          <a:pt x="2136" y="4654"/>
                        </a:lnTo>
                        <a:lnTo>
                          <a:pt x="2111" y="4618"/>
                        </a:lnTo>
                        <a:lnTo>
                          <a:pt x="2060" y="4618"/>
                        </a:lnTo>
                        <a:lnTo>
                          <a:pt x="2039" y="4606"/>
                        </a:lnTo>
                        <a:lnTo>
                          <a:pt x="1967" y="4634"/>
                        </a:lnTo>
                        <a:lnTo>
                          <a:pt x="1919" y="4684"/>
                        </a:lnTo>
                        <a:lnTo>
                          <a:pt x="1875" y="4677"/>
                        </a:lnTo>
                        <a:lnTo>
                          <a:pt x="1847" y="4639"/>
                        </a:lnTo>
                        <a:lnTo>
                          <a:pt x="1836" y="4598"/>
                        </a:lnTo>
                        <a:lnTo>
                          <a:pt x="1801" y="4569"/>
                        </a:lnTo>
                        <a:lnTo>
                          <a:pt x="1801" y="4533"/>
                        </a:lnTo>
                        <a:lnTo>
                          <a:pt x="1780" y="4538"/>
                        </a:lnTo>
                        <a:lnTo>
                          <a:pt x="1775" y="4559"/>
                        </a:lnTo>
                        <a:lnTo>
                          <a:pt x="1734" y="4513"/>
                        </a:lnTo>
                        <a:lnTo>
                          <a:pt x="1734" y="4446"/>
                        </a:lnTo>
                        <a:lnTo>
                          <a:pt x="1703" y="4385"/>
                        </a:lnTo>
                        <a:lnTo>
                          <a:pt x="1697" y="4344"/>
                        </a:lnTo>
                        <a:lnTo>
                          <a:pt x="1648" y="4293"/>
                        </a:lnTo>
                        <a:lnTo>
                          <a:pt x="1612" y="4227"/>
                        </a:lnTo>
                        <a:lnTo>
                          <a:pt x="1626" y="4201"/>
                        </a:lnTo>
                        <a:lnTo>
                          <a:pt x="1616" y="4171"/>
                        </a:lnTo>
                        <a:lnTo>
                          <a:pt x="1565" y="4176"/>
                        </a:lnTo>
                        <a:lnTo>
                          <a:pt x="1549" y="4155"/>
                        </a:lnTo>
                        <a:lnTo>
                          <a:pt x="1524" y="4161"/>
                        </a:lnTo>
                        <a:lnTo>
                          <a:pt x="1515" y="4196"/>
                        </a:lnTo>
                        <a:lnTo>
                          <a:pt x="1484" y="4186"/>
                        </a:lnTo>
                        <a:lnTo>
                          <a:pt x="1484" y="4207"/>
                        </a:lnTo>
                        <a:lnTo>
                          <a:pt x="1433" y="4201"/>
                        </a:lnTo>
                        <a:lnTo>
                          <a:pt x="1423" y="4145"/>
                        </a:lnTo>
                        <a:lnTo>
                          <a:pt x="1407" y="4120"/>
                        </a:lnTo>
                        <a:lnTo>
                          <a:pt x="1422" y="4115"/>
                        </a:lnTo>
                        <a:lnTo>
                          <a:pt x="1435" y="4084"/>
                        </a:lnTo>
                        <a:lnTo>
                          <a:pt x="1395" y="4102"/>
                        </a:lnTo>
                        <a:lnTo>
                          <a:pt x="1366" y="4066"/>
                        </a:lnTo>
                        <a:lnTo>
                          <a:pt x="1326" y="4045"/>
                        </a:lnTo>
                        <a:lnTo>
                          <a:pt x="1214" y="4024"/>
                        </a:lnTo>
                        <a:lnTo>
                          <a:pt x="1175" y="4039"/>
                        </a:lnTo>
                        <a:lnTo>
                          <a:pt x="1164" y="4111"/>
                        </a:lnTo>
                        <a:lnTo>
                          <a:pt x="1130" y="4116"/>
                        </a:lnTo>
                        <a:lnTo>
                          <a:pt x="1130" y="4167"/>
                        </a:lnTo>
                        <a:lnTo>
                          <a:pt x="1099" y="4194"/>
                        </a:lnTo>
                        <a:lnTo>
                          <a:pt x="1095" y="4240"/>
                        </a:lnTo>
                        <a:lnTo>
                          <a:pt x="1044" y="4286"/>
                        </a:lnTo>
                        <a:lnTo>
                          <a:pt x="1051" y="4321"/>
                        </a:lnTo>
                        <a:lnTo>
                          <a:pt x="1015" y="4393"/>
                        </a:lnTo>
                        <a:lnTo>
                          <a:pt x="976" y="4408"/>
                        </a:lnTo>
                        <a:lnTo>
                          <a:pt x="970" y="4434"/>
                        </a:lnTo>
                        <a:lnTo>
                          <a:pt x="960" y="4404"/>
                        </a:lnTo>
                        <a:lnTo>
                          <a:pt x="950" y="4420"/>
                        </a:lnTo>
                        <a:lnTo>
                          <a:pt x="962" y="4473"/>
                        </a:lnTo>
                        <a:lnTo>
                          <a:pt x="936" y="4454"/>
                        </a:lnTo>
                        <a:lnTo>
                          <a:pt x="935" y="4413"/>
                        </a:lnTo>
                        <a:lnTo>
                          <a:pt x="950" y="4371"/>
                        </a:lnTo>
                        <a:lnTo>
                          <a:pt x="940" y="4357"/>
                        </a:lnTo>
                        <a:lnTo>
                          <a:pt x="919" y="4372"/>
                        </a:lnTo>
                        <a:lnTo>
                          <a:pt x="904" y="4342"/>
                        </a:lnTo>
                        <a:lnTo>
                          <a:pt x="838" y="4413"/>
                        </a:lnTo>
                        <a:lnTo>
                          <a:pt x="802" y="4408"/>
                        </a:lnTo>
                        <a:lnTo>
                          <a:pt x="731" y="4420"/>
                        </a:lnTo>
                        <a:lnTo>
                          <a:pt x="736" y="4460"/>
                        </a:lnTo>
                        <a:lnTo>
                          <a:pt x="649" y="4491"/>
                        </a:lnTo>
                        <a:lnTo>
                          <a:pt x="593" y="4431"/>
                        </a:lnTo>
                        <a:lnTo>
                          <a:pt x="573" y="4431"/>
                        </a:lnTo>
                        <a:lnTo>
                          <a:pt x="567" y="4390"/>
                        </a:lnTo>
                        <a:lnTo>
                          <a:pt x="597" y="4303"/>
                        </a:lnTo>
                        <a:lnTo>
                          <a:pt x="597" y="4207"/>
                        </a:lnTo>
                        <a:lnTo>
                          <a:pt x="611" y="4110"/>
                        </a:lnTo>
                        <a:lnTo>
                          <a:pt x="641" y="4099"/>
                        </a:lnTo>
                        <a:lnTo>
                          <a:pt x="631" y="4059"/>
                        </a:lnTo>
                        <a:lnTo>
                          <a:pt x="657" y="4002"/>
                        </a:lnTo>
                        <a:lnTo>
                          <a:pt x="621" y="4008"/>
                        </a:lnTo>
                        <a:lnTo>
                          <a:pt x="606" y="3977"/>
                        </a:lnTo>
                        <a:lnTo>
                          <a:pt x="570" y="3977"/>
                        </a:lnTo>
                        <a:lnTo>
                          <a:pt x="552" y="3902"/>
                        </a:lnTo>
                        <a:lnTo>
                          <a:pt x="523" y="3851"/>
                        </a:lnTo>
                        <a:lnTo>
                          <a:pt x="553" y="3791"/>
                        </a:lnTo>
                        <a:lnTo>
                          <a:pt x="532" y="3730"/>
                        </a:lnTo>
                        <a:lnTo>
                          <a:pt x="471" y="3735"/>
                        </a:lnTo>
                        <a:lnTo>
                          <a:pt x="460" y="3709"/>
                        </a:lnTo>
                        <a:lnTo>
                          <a:pt x="504" y="3635"/>
                        </a:lnTo>
                        <a:lnTo>
                          <a:pt x="478" y="3617"/>
                        </a:lnTo>
                        <a:lnTo>
                          <a:pt x="462" y="3529"/>
                        </a:lnTo>
                        <a:lnTo>
                          <a:pt x="441" y="3524"/>
                        </a:lnTo>
                        <a:lnTo>
                          <a:pt x="421" y="3485"/>
                        </a:lnTo>
                        <a:lnTo>
                          <a:pt x="353" y="3490"/>
                        </a:lnTo>
                        <a:lnTo>
                          <a:pt x="319" y="3500"/>
                        </a:lnTo>
                        <a:lnTo>
                          <a:pt x="343" y="3439"/>
                        </a:lnTo>
                        <a:lnTo>
                          <a:pt x="369" y="3449"/>
                        </a:lnTo>
                        <a:lnTo>
                          <a:pt x="384" y="3429"/>
                        </a:lnTo>
                        <a:lnTo>
                          <a:pt x="338" y="3332"/>
                        </a:lnTo>
                        <a:lnTo>
                          <a:pt x="312" y="3342"/>
                        </a:lnTo>
                        <a:lnTo>
                          <a:pt x="297" y="3362"/>
                        </a:lnTo>
                        <a:lnTo>
                          <a:pt x="226" y="3353"/>
                        </a:lnTo>
                        <a:lnTo>
                          <a:pt x="158" y="3307"/>
                        </a:lnTo>
                        <a:lnTo>
                          <a:pt x="102" y="3333"/>
                        </a:lnTo>
                        <a:lnTo>
                          <a:pt x="107" y="3312"/>
                        </a:lnTo>
                        <a:lnTo>
                          <a:pt x="82" y="3323"/>
                        </a:lnTo>
                        <a:lnTo>
                          <a:pt x="61" y="3283"/>
                        </a:lnTo>
                        <a:lnTo>
                          <a:pt x="82" y="3277"/>
                        </a:lnTo>
                        <a:lnTo>
                          <a:pt x="107" y="3226"/>
                        </a:lnTo>
                        <a:lnTo>
                          <a:pt x="80" y="3195"/>
                        </a:lnTo>
                        <a:lnTo>
                          <a:pt x="126" y="3149"/>
                        </a:lnTo>
                        <a:lnTo>
                          <a:pt x="121" y="3134"/>
                        </a:lnTo>
                        <a:lnTo>
                          <a:pt x="136" y="3114"/>
                        </a:lnTo>
                        <a:lnTo>
                          <a:pt x="152" y="3119"/>
                        </a:lnTo>
                        <a:lnTo>
                          <a:pt x="162" y="3088"/>
                        </a:lnTo>
                        <a:lnTo>
                          <a:pt x="113" y="3043"/>
                        </a:lnTo>
                        <a:lnTo>
                          <a:pt x="107" y="2971"/>
                        </a:lnTo>
                        <a:lnTo>
                          <a:pt x="66" y="2922"/>
                        </a:lnTo>
                        <a:lnTo>
                          <a:pt x="66" y="2839"/>
                        </a:lnTo>
                        <a:lnTo>
                          <a:pt x="87" y="2825"/>
                        </a:lnTo>
                        <a:lnTo>
                          <a:pt x="76" y="2783"/>
                        </a:lnTo>
                        <a:lnTo>
                          <a:pt x="61" y="2788"/>
                        </a:lnTo>
                        <a:lnTo>
                          <a:pt x="56" y="2758"/>
                        </a:lnTo>
                        <a:lnTo>
                          <a:pt x="5" y="2749"/>
                        </a:lnTo>
                        <a:lnTo>
                          <a:pt x="46" y="2722"/>
                        </a:lnTo>
                        <a:lnTo>
                          <a:pt x="55" y="2691"/>
                        </a:lnTo>
                        <a:lnTo>
                          <a:pt x="111" y="2675"/>
                        </a:lnTo>
                        <a:lnTo>
                          <a:pt x="93" y="2504"/>
                        </a:lnTo>
                        <a:lnTo>
                          <a:pt x="98" y="2418"/>
                        </a:lnTo>
                        <a:lnTo>
                          <a:pt x="87" y="2320"/>
                        </a:lnTo>
                        <a:lnTo>
                          <a:pt x="71" y="2285"/>
                        </a:lnTo>
                        <a:lnTo>
                          <a:pt x="0" y="2200"/>
                        </a:lnTo>
                        <a:lnTo>
                          <a:pt x="15" y="2171"/>
                        </a:lnTo>
                        <a:lnTo>
                          <a:pt x="150" y="2123"/>
                        </a:lnTo>
                        <a:lnTo>
                          <a:pt x="171" y="2082"/>
                        </a:lnTo>
                        <a:lnTo>
                          <a:pt x="210" y="2070"/>
                        </a:lnTo>
                        <a:lnTo>
                          <a:pt x="215" y="2092"/>
                        </a:lnTo>
                        <a:lnTo>
                          <a:pt x="236" y="2097"/>
                        </a:lnTo>
                        <a:lnTo>
                          <a:pt x="251" y="2075"/>
                        </a:lnTo>
                        <a:lnTo>
                          <a:pt x="255" y="2024"/>
                        </a:lnTo>
                        <a:lnTo>
                          <a:pt x="235" y="1982"/>
                        </a:lnTo>
                        <a:lnTo>
                          <a:pt x="250" y="1972"/>
                        </a:lnTo>
                        <a:lnTo>
                          <a:pt x="250" y="1947"/>
                        </a:lnTo>
                        <a:lnTo>
                          <a:pt x="295" y="1930"/>
                        </a:lnTo>
                        <a:lnTo>
                          <a:pt x="300" y="1920"/>
                        </a:lnTo>
                        <a:lnTo>
                          <a:pt x="279" y="1899"/>
                        </a:lnTo>
                        <a:lnTo>
                          <a:pt x="279" y="1873"/>
                        </a:lnTo>
                        <a:lnTo>
                          <a:pt x="439" y="1742"/>
                        </a:lnTo>
                        <a:lnTo>
                          <a:pt x="444" y="1716"/>
                        </a:lnTo>
                        <a:lnTo>
                          <a:pt x="439" y="1700"/>
                        </a:lnTo>
                        <a:lnTo>
                          <a:pt x="418" y="1700"/>
                        </a:lnTo>
                        <a:lnTo>
                          <a:pt x="383" y="1675"/>
                        </a:lnTo>
                        <a:lnTo>
                          <a:pt x="371" y="1602"/>
                        </a:lnTo>
                        <a:lnTo>
                          <a:pt x="349" y="1513"/>
                        </a:lnTo>
                        <a:lnTo>
                          <a:pt x="281" y="1478"/>
                        </a:lnTo>
                        <a:lnTo>
                          <a:pt x="282" y="1440"/>
                        </a:lnTo>
                        <a:lnTo>
                          <a:pt x="237" y="1408"/>
                        </a:lnTo>
                        <a:lnTo>
                          <a:pt x="235" y="1314"/>
                        </a:lnTo>
                        <a:lnTo>
                          <a:pt x="229" y="1294"/>
                        </a:lnTo>
                        <a:lnTo>
                          <a:pt x="204" y="1299"/>
                        </a:lnTo>
                        <a:lnTo>
                          <a:pt x="209" y="1268"/>
                        </a:lnTo>
                        <a:lnTo>
                          <a:pt x="173" y="1257"/>
                        </a:lnTo>
                        <a:lnTo>
                          <a:pt x="213" y="1246"/>
                        </a:lnTo>
                        <a:lnTo>
                          <a:pt x="213" y="1225"/>
                        </a:lnTo>
                        <a:lnTo>
                          <a:pt x="238" y="1194"/>
                        </a:lnTo>
                        <a:lnTo>
                          <a:pt x="217" y="1152"/>
                        </a:lnTo>
                        <a:lnTo>
                          <a:pt x="237" y="1137"/>
                        </a:lnTo>
                        <a:lnTo>
                          <a:pt x="249" y="1151"/>
                        </a:lnTo>
                        <a:lnTo>
                          <a:pt x="277" y="1161"/>
                        </a:lnTo>
                        <a:lnTo>
                          <a:pt x="330" y="1158"/>
                        </a:lnTo>
                        <a:lnTo>
                          <a:pt x="343" y="1142"/>
                        </a:lnTo>
                        <a:lnTo>
                          <a:pt x="329" y="1092"/>
                        </a:lnTo>
                        <a:lnTo>
                          <a:pt x="333" y="1088"/>
                        </a:lnTo>
                        <a:lnTo>
                          <a:pt x="361" y="1118"/>
                        </a:lnTo>
                        <a:lnTo>
                          <a:pt x="383" y="1171"/>
                        </a:lnTo>
                        <a:lnTo>
                          <a:pt x="372" y="1202"/>
                        </a:lnTo>
                        <a:lnTo>
                          <a:pt x="405" y="1235"/>
                        </a:lnTo>
                        <a:lnTo>
                          <a:pt x="407" y="1248"/>
                        </a:lnTo>
                        <a:lnTo>
                          <a:pt x="435" y="1223"/>
                        </a:lnTo>
                        <a:lnTo>
                          <a:pt x="431" y="1216"/>
                        </a:lnTo>
                        <a:lnTo>
                          <a:pt x="421" y="1222"/>
                        </a:lnTo>
                        <a:lnTo>
                          <a:pt x="398" y="1198"/>
                        </a:lnTo>
                        <a:lnTo>
                          <a:pt x="394" y="1179"/>
                        </a:lnTo>
                        <a:lnTo>
                          <a:pt x="428" y="1160"/>
                        </a:lnTo>
                        <a:lnTo>
                          <a:pt x="473" y="1148"/>
                        </a:lnTo>
                        <a:lnTo>
                          <a:pt x="487" y="1124"/>
                        </a:lnTo>
                        <a:lnTo>
                          <a:pt x="510" y="1109"/>
                        </a:lnTo>
                        <a:lnTo>
                          <a:pt x="552" y="1110"/>
                        </a:lnTo>
                        <a:lnTo>
                          <a:pt x="571" y="1102"/>
                        </a:lnTo>
                        <a:lnTo>
                          <a:pt x="632" y="1107"/>
                        </a:lnTo>
                        <a:lnTo>
                          <a:pt x="704" y="1093"/>
                        </a:lnTo>
                        <a:lnTo>
                          <a:pt x="750" y="1104"/>
                        </a:lnTo>
                        <a:lnTo>
                          <a:pt x="747" y="1114"/>
                        </a:lnTo>
                        <a:lnTo>
                          <a:pt x="714" y="1116"/>
                        </a:lnTo>
                        <a:lnTo>
                          <a:pt x="718" y="1160"/>
                        </a:lnTo>
                        <a:lnTo>
                          <a:pt x="743" y="1183"/>
                        </a:lnTo>
                        <a:lnTo>
                          <a:pt x="802" y="1188"/>
                        </a:lnTo>
                        <a:lnTo>
                          <a:pt x="833" y="1208"/>
                        </a:lnTo>
                        <a:lnTo>
                          <a:pt x="830" y="1195"/>
                        </a:lnTo>
                        <a:lnTo>
                          <a:pt x="903" y="1185"/>
                        </a:lnTo>
                        <a:lnTo>
                          <a:pt x="1000" y="1151"/>
                        </a:lnTo>
                        <a:lnTo>
                          <a:pt x="1009" y="1126"/>
                        </a:lnTo>
                        <a:lnTo>
                          <a:pt x="1042" y="1140"/>
                        </a:lnTo>
                        <a:lnTo>
                          <a:pt x="1064" y="1124"/>
                        </a:lnTo>
                        <a:lnTo>
                          <a:pt x="1051" y="1077"/>
                        </a:lnTo>
                        <a:lnTo>
                          <a:pt x="1025" y="1037"/>
                        </a:lnTo>
                        <a:lnTo>
                          <a:pt x="1011" y="999"/>
                        </a:lnTo>
                        <a:lnTo>
                          <a:pt x="1013" y="962"/>
                        </a:lnTo>
                        <a:lnTo>
                          <a:pt x="1033" y="975"/>
                        </a:lnTo>
                        <a:lnTo>
                          <a:pt x="1048" y="964"/>
                        </a:lnTo>
                        <a:lnTo>
                          <a:pt x="1053" y="926"/>
                        </a:lnTo>
                        <a:lnTo>
                          <a:pt x="1056" y="919"/>
                        </a:lnTo>
                        <a:lnTo>
                          <a:pt x="1081" y="924"/>
                        </a:lnTo>
                        <a:lnTo>
                          <a:pt x="1112" y="936"/>
                        </a:lnTo>
                        <a:lnTo>
                          <a:pt x="1109" y="922"/>
                        </a:lnTo>
                        <a:lnTo>
                          <a:pt x="1121" y="922"/>
                        </a:lnTo>
                        <a:lnTo>
                          <a:pt x="1134" y="954"/>
                        </a:lnTo>
                        <a:lnTo>
                          <a:pt x="1136" y="943"/>
                        </a:lnTo>
                        <a:lnTo>
                          <a:pt x="1148" y="949"/>
                        </a:lnTo>
                        <a:lnTo>
                          <a:pt x="1149" y="938"/>
                        </a:lnTo>
                        <a:lnTo>
                          <a:pt x="1158" y="950"/>
                        </a:lnTo>
                        <a:lnTo>
                          <a:pt x="1163" y="973"/>
                        </a:lnTo>
                        <a:lnTo>
                          <a:pt x="1191" y="925"/>
                        </a:lnTo>
                        <a:lnTo>
                          <a:pt x="1209" y="936"/>
                        </a:lnTo>
                        <a:lnTo>
                          <a:pt x="1200" y="956"/>
                        </a:lnTo>
                        <a:lnTo>
                          <a:pt x="1226" y="958"/>
                        </a:lnTo>
                        <a:lnTo>
                          <a:pt x="1246" y="928"/>
                        </a:lnTo>
                        <a:lnTo>
                          <a:pt x="1236" y="915"/>
                        </a:lnTo>
                        <a:lnTo>
                          <a:pt x="1255" y="903"/>
                        </a:lnTo>
                        <a:lnTo>
                          <a:pt x="1273" y="913"/>
                        </a:lnTo>
                        <a:lnTo>
                          <a:pt x="1300" y="903"/>
                        </a:lnTo>
                        <a:lnTo>
                          <a:pt x="1311" y="903"/>
                        </a:lnTo>
                        <a:lnTo>
                          <a:pt x="1320" y="924"/>
                        </a:lnTo>
                        <a:lnTo>
                          <a:pt x="1336" y="912"/>
                        </a:lnTo>
                        <a:lnTo>
                          <a:pt x="1345" y="933"/>
                        </a:lnTo>
                        <a:lnTo>
                          <a:pt x="1386" y="926"/>
                        </a:lnTo>
                        <a:lnTo>
                          <a:pt x="1393" y="963"/>
                        </a:lnTo>
                        <a:lnTo>
                          <a:pt x="1404" y="938"/>
                        </a:lnTo>
                        <a:lnTo>
                          <a:pt x="1453" y="989"/>
                        </a:lnTo>
                        <a:lnTo>
                          <a:pt x="1430" y="1016"/>
                        </a:lnTo>
                        <a:lnTo>
                          <a:pt x="1464" y="1026"/>
                        </a:lnTo>
                        <a:lnTo>
                          <a:pt x="1440" y="1042"/>
                        </a:lnTo>
                        <a:lnTo>
                          <a:pt x="1454" y="1087"/>
                        </a:lnTo>
                        <a:lnTo>
                          <a:pt x="1467" y="1072"/>
                        </a:lnTo>
                        <a:lnTo>
                          <a:pt x="1506" y="1086"/>
                        </a:lnTo>
                        <a:lnTo>
                          <a:pt x="1529" y="1128"/>
                        </a:lnTo>
                        <a:lnTo>
                          <a:pt x="1520" y="1144"/>
                        </a:lnTo>
                        <a:lnTo>
                          <a:pt x="1486" y="1165"/>
                        </a:lnTo>
                        <a:lnTo>
                          <a:pt x="1464" y="1161"/>
                        </a:lnTo>
                        <a:lnTo>
                          <a:pt x="1460" y="1144"/>
                        </a:lnTo>
                        <a:lnTo>
                          <a:pt x="1393" y="1135"/>
                        </a:lnTo>
                        <a:lnTo>
                          <a:pt x="1461" y="1177"/>
                        </a:lnTo>
                        <a:lnTo>
                          <a:pt x="1519" y="1229"/>
                        </a:lnTo>
                        <a:lnTo>
                          <a:pt x="1539" y="1221"/>
                        </a:lnTo>
                        <a:lnTo>
                          <a:pt x="1518" y="1176"/>
                        </a:lnTo>
                        <a:lnTo>
                          <a:pt x="1576" y="1217"/>
                        </a:lnTo>
                        <a:lnTo>
                          <a:pt x="1533" y="1244"/>
                        </a:lnTo>
                        <a:lnTo>
                          <a:pt x="1548" y="1269"/>
                        </a:lnTo>
                        <a:lnTo>
                          <a:pt x="1556" y="1251"/>
                        </a:lnTo>
                        <a:lnTo>
                          <a:pt x="1644" y="1320"/>
                        </a:lnTo>
                        <a:lnTo>
                          <a:pt x="1653" y="1342"/>
                        </a:lnTo>
                        <a:lnTo>
                          <a:pt x="1678" y="1334"/>
                        </a:lnTo>
                        <a:lnTo>
                          <a:pt x="1697" y="1352"/>
                        </a:lnTo>
                        <a:lnTo>
                          <a:pt x="1728" y="1361"/>
                        </a:lnTo>
                        <a:lnTo>
                          <a:pt x="1737" y="1323"/>
                        </a:lnTo>
                        <a:lnTo>
                          <a:pt x="1765" y="1370"/>
                        </a:lnTo>
                        <a:lnTo>
                          <a:pt x="1788" y="1376"/>
                        </a:lnTo>
                        <a:lnTo>
                          <a:pt x="1797" y="1348"/>
                        </a:lnTo>
                        <a:lnTo>
                          <a:pt x="1754" y="1121"/>
                        </a:lnTo>
                        <a:lnTo>
                          <a:pt x="1757" y="1070"/>
                        </a:lnTo>
                        <a:lnTo>
                          <a:pt x="1863" y="1135"/>
                        </a:lnTo>
                        <a:lnTo>
                          <a:pt x="1896" y="1129"/>
                        </a:lnTo>
                        <a:lnTo>
                          <a:pt x="1936" y="1105"/>
                        </a:lnTo>
                        <a:lnTo>
                          <a:pt x="1947" y="1124"/>
                        </a:lnTo>
                        <a:lnTo>
                          <a:pt x="1937" y="1086"/>
                        </a:lnTo>
                        <a:lnTo>
                          <a:pt x="1940" y="1064"/>
                        </a:lnTo>
                        <a:lnTo>
                          <a:pt x="1955" y="1052"/>
                        </a:lnTo>
                        <a:lnTo>
                          <a:pt x="1969" y="1050"/>
                        </a:lnTo>
                        <a:lnTo>
                          <a:pt x="1960" y="1040"/>
                        </a:lnTo>
                        <a:lnTo>
                          <a:pt x="1982" y="1008"/>
                        </a:lnTo>
                        <a:lnTo>
                          <a:pt x="2024" y="1009"/>
                        </a:lnTo>
                        <a:lnTo>
                          <a:pt x="2048" y="1024"/>
                        </a:lnTo>
                        <a:lnTo>
                          <a:pt x="2044" y="1003"/>
                        </a:lnTo>
                        <a:lnTo>
                          <a:pt x="2100" y="1016"/>
                        </a:lnTo>
                        <a:lnTo>
                          <a:pt x="2099" y="1010"/>
                        </a:lnTo>
                        <a:lnTo>
                          <a:pt x="2117" y="1012"/>
                        </a:lnTo>
                        <a:lnTo>
                          <a:pt x="2127" y="1030"/>
                        </a:lnTo>
                        <a:lnTo>
                          <a:pt x="2136" y="1019"/>
                        </a:lnTo>
                        <a:lnTo>
                          <a:pt x="2145" y="1032"/>
                        </a:lnTo>
                        <a:lnTo>
                          <a:pt x="2180" y="1036"/>
                        </a:lnTo>
                        <a:lnTo>
                          <a:pt x="2186" y="1028"/>
                        </a:lnTo>
                        <a:lnTo>
                          <a:pt x="2177" y="1023"/>
                        </a:lnTo>
                        <a:lnTo>
                          <a:pt x="2151" y="1026"/>
                        </a:lnTo>
                        <a:lnTo>
                          <a:pt x="2148" y="1016"/>
                        </a:lnTo>
                        <a:lnTo>
                          <a:pt x="2173" y="1004"/>
                        </a:lnTo>
                        <a:lnTo>
                          <a:pt x="2173" y="998"/>
                        </a:lnTo>
                        <a:lnTo>
                          <a:pt x="2157" y="1000"/>
                        </a:lnTo>
                        <a:lnTo>
                          <a:pt x="2151" y="993"/>
                        </a:lnTo>
                        <a:lnTo>
                          <a:pt x="2165" y="984"/>
                        </a:lnTo>
                        <a:lnTo>
                          <a:pt x="2148" y="987"/>
                        </a:lnTo>
                        <a:lnTo>
                          <a:pt x="2131" y="979"/>
                        </a:lnTo>
                        <a:lnTo>
                          <a:pt x="2127" y="939"/>
                        </a:lnTo>
                        <a:lnTo>
                          <a:pt x="2139" y="922"/>
                        </a:lnTo>
                        <a:lnTo>
                          <a:pt x="2141" y="929"/>
                        </a:lnTo>
                        <a:lnTo>
                          <a:pt x="2153" y="921"/>
                        </a:lnTo>
                        <a:lnTo>
                          <a:pt x="2154" y="906"/>
                        </a:lnTo>
                        <a:lnTo>
                          <a:pt x="2177" y="902"/>
                        </a:lnTo>
                        <a:lnTo>
                          <a:pt x="2202" y="915"/>
                        </a:lnTo>
                        <a:lnTo>
                          <a:pt x="2204" y="926"/>
                        </a:lnTo>
                        <a:lnTo>
                          <a:pt x="2216" y="929"/>
                        </a:lnTo>
                        <a:lnTo>
                          <a:pt x="2216" y="899"/>
                        </a:lnTo>
                        <a:lnTo>
                          <a:pt x="2245" y="891"/>
                        </a:lnTo>
                        <a:lnTo>
                          <a:pt x="2245" y="873"/>
                        </a:lnTo>
                        <a:lnTo>
                          <a:pt x="2224" y="870"/>
                        </a:lnTo>
                        <a:lnTo>
                          <a:pt x="2194" y="828"/>
                        </a:lnTo>
                        <a:lnTo>
                          <a:pt x="2149" y="810"/>
                        </a:lnTo>
                        <a:lnTo>
                          <a:pt x="2158" y="806"/>
                        </a:lnTo>
                        <a:lnTo>
                          <a:pt x="2160" y="755"/>
                        </a:lnTo>
                        <a:lnTo>
                          <a:pt x="2172" y="753"/>
                        </a:lnTo>
                        <a:lnTo>
                          <a:pt x="2168" y="737"/>
                        </a:lnTo>
                        <a:lnTo>
                          <a:pt x="2128" y="755"/>
                        </a:lnTo>
                        <a:lnTo>
                          <a:pt x="2135" y="780"/>
                        </a:lnTo>
                        <a:lnTo>
                          <a:pt x="2107" y="780"/>
                        </a:lnTo>
                        <a:lnTo>
                          <a:pt x="2090" y="759"/>
                        </a:lnTo>
                        <a:lnTo>
                          <a:pt x="2093" y="703"/>
                        </a:lnTo>
                        <a:lnTo>
                          <a:pt x="2163" y="656"/>
                        </a:lnTo>
                        <a:lnTo>
                          <a:pt x="2155" y="616"/>
                        </a:lnTo>
                        <a:lnTo>
                          <a:pt x="2118" y="600"/>
                        </a:lnTo>
                        <a:lnTo>
                          <a:pt x="2103" y="583"/>
                        </a:lnTo>
                        <a:lnTo>
                          <a:pt x="2132" y="570"/>
                        </a:lnTo>
                        <a:lnTo>
                          <a:pt x="2182" y="569"/>
                        </a:lnTo>
                        <a:lnTo>
                          <a:pt x="2259" y="521"/>
                        </a:lnTo>
                        <a:lnTo>
                          <a:pt x="2357" y="470"/>
                        </a:lnTo>
                        <a:lnTo>
                          <a:pt x="2454" y="434"/>
                        </a:lnTo>
                        <a:lnTo>
                          <a:pt x="2517" y="424"/>
                        </a:lnTo>
                        <a:lnTo>
                          <a:pt x="2435" y="490"/>
                        </a:lnTo>
                        <a:lnTo>
                          <a:pt x="2398" y="494"/>
                        </a:lnTo>
                        <a:lnTo>
                          <a:pt x="2392" y="503"/>
                        </a:lnTo>
                        <a:lnTo>
                          <a:pt x="2400" y="541"/>
                        </a:lnTo>
                        <a:lnTo>
                          <a:pt x="2398" y="551"/>
                        </a:lnTo>
                        <a:lnTo>
                          <a:pt x="2389" y="550"/>
                        </a:lnTo>
                        <a:lnTo>
                          <a:pt x="2385" y="559"/>
                        </a:lnTo>
                        <a:lnTo>
                          <a:pt x="2390" y="567"/>
                        </a:lnTo>
                        <a:lnTo>
                          <a:pt x="2421" y="563"/>
                        </a:lnTo>
                        <a:lnTo>
                          <a:pt x="2417" y="551"/>
                        </a:lnTo>
                        <a:lnTo>
                          <a:pt x="2427" y="519"/>
                        </a:lnTo>
                        <a:lnTo>
                          <a:pt x="2470" y="475"/>
                        </a:lnTo>
                        <a:lnTo>
                          <a:pt x="2521" y="434"/>
                        </a:lnTo>
                        <a:lnTo>
                          <a:pt x="2528" y="461"/>
                        </a:lnTo>
                        <a:lnTo>
                          <a:pt x="2538" y="522"/>
                        </a:lnTo>
                        <a:lnTo>
                          <a:pt x="2537" y="553"/>
                        </a:lnTo>
                        <a:lnTo>
                          <a:pt x="2511" y="521"/>
                        </a:lnTo>
                        <a:lnTo>
                          <a:pt x="2520" y="504"/>
                        </a:lnTo>
                        <a:lnTo>
                          <a:pt x="2516" y="490"/>
                        </a:lnTo>
                        <a:lnTo>
                          <a:pt x="2506" y="489"/>
                        </a:lnTo>
                        <a:lnTo>
                          <a:pt x="2507" y="517"/>
                        </a:lnTo>
                        <a:lnTo>
                          <a:pt x="2486" y="488"/>
                        </a:lnTo>
                        <a:lnTo>
                          <a:pt x="2487" y="504"/>
                        </a:lnTo>
                        <a:lnTo>
                          <a:pt x="2478" y="493"/>
                        </a:lnTo>
                        <a:lnTo>
                          <a:pt x="2469" y="493"/>
                        </a:lnTo>
                        <a:lnTo>
                          <a:pt x="2468" y="500"/>
                        </a:lnTo>
                        <a:lnTo>
                          <a:pt x="2477" y="505"/>
                        </a:lnTo>
                        <a:lnTo>
                          <a:pt x="2487" y="531"/>
                        </a:lnTo>
                        <a:lnTo>
                          <a:pt x="2497" y="528"/>
                        </a:lnTo>
                        <a:lnTo>
                          <a:pt x="2516" y="553"/>
                        </a:lnTo>
                        <a:lnTo>
                          <a:pt x="2501" y="581"/>
                        </a:lnTo>
                        <a:lnTo>
                          <a:pt x="2477" y="582"/>
                        </a:lnTo>
                        <a:lnTo>
                          <a:pt x="2488" y="591"/>
                        </a:lnTo>
                        <a:lnTo>
                          <a:pt x="2502" y="591"/>
                        </a:lnTo>
                        <a:lnTo>
                          <a:pt x="2496" y="616"/>
                        </a:lnTo>
                        <a:lnTo>
                          <a:pt x="2500" y="627"/>
                        </a:lnTo>
                        <a:lnTo>
                          <a:pt x="2538" y="618"/>
                        </a:lnTo>
                        <a:lnTo>
                          <a:pt x="2557" y="546"/>
                        </a:lnTo>
                        <a:lnTo>
                          <a:pt x="2534" y="416"/>
                        </a:lnTo>
                        <a:lnTo>
                          <a:pt x="2609" y="355"/>
                        </a:lnTo>
                        <a:lnTo>
                          <a:pt x="2705" y="328"/>
                        </a:lnTo>
                        <a:lnTo>
                          <a:pt x="2746" y="340"/>
                        </a:lnTo>
                        <a:lnTo>
                          <a:pt x="2759" y="378"/>
                        </a:lnTo>
                        <a:lnTo>
                          <a:pt x="2752" y="391"/>
                        </a:lnTo>
                        <a:lnTo>
                          <a:pt x="2730" y="392"/>
                        </a:lnTo>
                        <a:lnTo>
                          <a:pt x="2723" y="385"/>
                        </a:lnTo>
                        <a:lnTo>
                          <a:pt x="2724" y="407"/>
                        </a:lnTo>
                        <a:lnTo>
                          <a:pt x="2701" y="422"/>
                        </a:lnTo>
                        <a:lnTo>
                          <a:pt x="2722" y="430"/>
                        </a:lnTo>
                        <a:lnTo>
                          <a:pt x="2722" y="449"/>
                        </a:lnTo>
                        <a:lnTo>
                          <a:pt x="2737" y="428"/>
                        </a:lnTo>
                        <a:lnTo>
                          <a:pt x="2764" y="419"/>
                        </a:lnTo>
                        <a:lnTo>
                          <a:pt x="2775" y="410"/>
                        </a:lnTo>
                        <a:lnTo>
                          <a:pt x="2787" y="392"/>
                        </a:lnTo>
                        <a:lnTo>
                          <a:pt x="2799" y="400"/>
                        </a:lnTo>
                        <a:lnTo>
                          <a:pt x="2808" y="416"/>
                        </a:lnTo>
                        <a:lnTo>
                          <a:pt x="2815" y="406"/>
                        </a:lnTo>
                        <a:lnTo>
                          <a:pt x="2830" y="388"/>
                        </a:lnTo>
                        <a:lnTo>
                          <a:pt x="2838" y="385"/>
                        </a:lnTo>
                        <a:lnTo>
                          <a:pt x="2848" y="392"/>
                        </a:lnTo>
                        <a:lnTo>
                          <a:pt x="2849" y="415"/>
                        </a:lnTo>
                        <a:lnTo>
                          <a:pt x="2854" y="443"/>
                        </a:lnTo>
                        <a:lnTo>
                          <a:pt x="2858" y="445"/>
                        </a:lnTo>
                        <a:lnTo>
                          <a:pt x="2863" y="440"/>
                        </a:lnTo>
                        <a:lnTo>
                          <a:pt x="2854" y="398"/>
                        </a:lnTo>
                        <a:lnTo>
                          <a:pt x="2857" y="388"/>
                        </a:lnTo>
                        <a:lnTo>
                          <a:pt x="2864" y="394"/>
                        </a:lnTo>
                        <a:lnTo>
                          <a:pt x="2876" y="419"/>
                        </a:lnTo>
                        <a:lnTo>
                          <a:pt x="2877" y="389"/>
                        </a:lnTo>
                        <a:lnTo>
                          <a:pt x="2889" y="380"/>
                        </a:lnTo>
                        <a:lnTo>
                          <a:pt x="2915" y="371"/>
                        </a:lnTo>
                        <a:lnTo>
                          <a:pt x="2954" y="385"/>
                        </a:lnTo>
                        <a:lnTo>
                          <a:pt x="2996" y="392"/>
                        </a:lnTo>
                        <a:lnTo>
                          <a:pt x="3002" y="400"/>
                        </a:lnTo>
                        <a:lnTo>
                          <a:pt x="2991" y="421"/>
                        </a:lnTo>
                        <a:lnTo>
                          <a:pt x="3017" y="406"/>
                        </a:lnTo>
                        <a:lnTo>
                          <a:pt x="3038" y="402"/>
                        </a:lnTo>
                        <a:lnTo>
                          <a:pt x="3058" y="380"/>
                        </a:lnTo>
                        <a:lnTo>
                          <a:pt x="3086" y="356"/>
                        </a:lnTo>
                        <a:lnTo>
                          <a:pt x="3086" y="343"/>
                        </a:lnTo>
                        <a:lnTo>
                          <a:pt x="3112" y="309"/>
                        </a:lnTo>
                        <a:lnTo>
                          <a:pt x="3146" y="229"/>
                        </a:lnTo>
                        <a:lnTo>
                          <a:pt x="3168" y="192"/>
                        </a:lnTo>
                        <a:lnTo>
                          <a:pt x="3174" y="202"/>
                        </a:lnTo>
                        <a:lnTo>
                          <a:pt x="3170" y="176"/>
                        </a:lnTo>
                        <a:lnTo>
                          <a:pt x="3232" y="106"/>
                        </a:lnTo>
                        <a:lnTo>
                          <a:pt x="3301" y="50"/>
                        </a:lnTo>
                        <a:lnTo>
                          <a:pt x="3371" y="22"/>
                        </a:lnTo>
                        <a:lnTo>
                          <a:pt x="3429" y="11"/>
                        </a:lnTo>
                        <a:lnTo>
                          <a:pt x="3469" y="22"/>
                        </a:lnTo>
                        <a:lnTo>
                          <a:pt x="3515" y="45"/>
                        </a:lnTo>
                        <a:lnTo>
                          <a:pt x="3534" y="65"/>
                        </a:lnTo>
                        <a:lnTo>
                          <a:pt x="3529" y="91"/>
                        </a:lnTo>
                        <a:lnTo>
                          <a:pt x="3542" y="78"/>
                        </a:lnTo>
                        <a:lnTo>
                          <a:pt x="3551" y="87"/>
                        </a:lnTo>
                        <a:lnTo>
                          <a:pt x="3566" y="116"/>
                        </a:lnTo>
                        <a:lnTo>
                          <a:pt x="3585" y="129"/>
                        </a:lnTo>
                        <a:lnTo>
                          <a:pt x="3605" y="151"/>
                        </a:lnTo>
                        <a:lnTo>
                          <a:pt x="3605" y="135"/>
                        </a:lnTo>
                        <a:lnTo>
                          <a:pt x="3599" y="127"/>
                        </a:lnTo>
                        <a:lnTo>
                          <a:pt x="3633" y="115"/>
                        </a:lnTo>
                        <a:lnTo>
                          <a:pt x="3646" y="114"/>
                        </a:lnTo>
                        <a:lnTo>
                          <a:pt x="3646" y="97"/>
                        </a:lnTo>
                        <a:lnTo>
                          <a:pt x="3658" y="95"/>
                        </a:lnTo>
                        <a:lnTo>
                          <a:pt x="3684" y="74"/>
                        </a:lnTo>
                        <a:lnTo>
                          <a:pt x="3714" y="106"/>
                        </a:lnTo>
                        <a:lnTo>
                          <a:pt x="3755" y="127"/>
                        </a:lnTo>
                        <a:lnTo>
                          <a:pt x="3742" y="110"/>
                        </a:lnTo>
                        <a:lnTo>
                          <a:pt x="3716" y="96"/>
                        </a:lnTo>
                        <a:lnTo>
                          <a:pt x="3712" y="69"/>
                        </a:lnTo>
                        <a:lnTo>
                          <a:pt x="3719" y="69"/>
                        </a:lnTo>
                        <a:lnTo>
                          <a:pt x="3737" y="87"/>
                        </a:lnTo>
                        <a:lnTo>
                          <a:pt x="3771" y="104"/>
                        </a:lnTo>
                        <a:lnTo>
                          <a:pt x="3769" y="93"/>
                        </a:lnTo>
                        <a:lnTo>
                          <a:pt x="3749" y="70"/>
                        </a:lnTo>
                        <a:lnTo>
                          <a:pt x="3733" y="0"/>
                        </a:lnTo>
                        <a:lnTo>
                          <a:pt x="3760" y="1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23000">
                        <a:srgbClr val="FF5050"/>
                      </a:gs>
                      <a:gs pos="61000">
                        <a:srgbClr val="99FF99"/>
                      </a:gs>
                      <a:gs pos="45000">
                        <a:srgbClr val="FFFF99"/>
                      </a:gs>
                    </a:gsLst>
                    <a:lin ang="13500000" scaled="1"/>
                    <a:tileRect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ru-RU" sz="700">
                      <a:solidFill>
                        <a:prstClr val="black"/>
                      </a:solidFill>
                      <a:latin typeface="Arial" charset="0"/>
                      <a:cs typeface="Arial" charset="0"/>
                    </a:endParaRPr>
                  </a:p>
                </p:txBody>
              </p:sp>
              <p:sp>
                <p:nvSpPr>
                  <p:cNvPr id="683" name="Freeform 126"/>
                  <p:cNvSpPr>
                    <a:spLocks/>
                  </p:cNvSpPr>
                  <p:nvPr/>
                </p:nvSpPr>
                <p:spPr bwMode="auto">
                  <a:xfrm>
                    <a:off x="6203951" y="1914525"/>
                    <a:ext cx="238125" cy="214313"/>
                  </a:xfrm>
                  <a:custGeom>
                    <a:avLst/>
                    <a:gdLst>
                      <a:gd name="T0" fmla="*/ 2147483647 w 451"/>
                      <a:gd name="T1" fmla="*/ 2147483647 h 407"/>
                      <a:gd name="T2" fmla="*/ 2147483647 w 451"/>
                      <a:gd name="T3" fmla="*/ 2147483647 h 407"/>
                      <a:gd name="T4" fmla="*/ 2147483647 w 451"/>
                      <a:gd name="T5" fmla="*/ 2147483647 h 407"/>
                      <a:gd name="T6" fmla="*/ 2147483647 w 451"/>
                      <a:gd name="T7" fmla="*/ 2147483647 h 407"/>
                      <a:gd name="T8" fmla="*/ 2147483647 w 451"/>
                      <a:gd name="T9" fmla="*/ 2147483647 h 407"/>
                      <a:gd name="T10" fmla="*/ 2147483647 w 451"/>
                      <a:gd name="T11" fmla="*/ 2147483647 h 407"/>
                      <a:gd name="T12" fmla="*/ 2147483647 w 451"/>
                      <a:gd name="T13" fmla="*/ 2147483647 h 407"/>
                      <a:gd name="T14" fmla="*/ 2147483647 w 451"/>
                      <a:gd name="T15" fmla="*/ 2147483647 h 407"/>
                      <a:gd name="T16" fmla="*/ 2147483647 w 451"/>
                      <a:gd name="T17" fmla="*/ 2147483647 h 407"/>
                      <a:gd name="T18" fmla="*/ 2147483647 w 451"/>
                      <a:gd name="T19" fmla="*/ 2147483647 h 407"/>
                      <a:gd name="T20" fmla="*/ 2147483647 w 451"/>
                      <a:gd name="T21" fmla="*/ 0 h 407"/>
                      <a:gd name="T22" fmla="*/ 2147483647 w 451"/>
                      <a:gd name="T23" fmla="*/ 2147483647 h 407"/>
                      <a:gd name="T24" fmla="*/ 2147483647 w 451"/>
                      <a:gd name="T25" fmla="*/ 2147483647 h 407"/>
                      <a:gd name="T26" fmla="*/ 2147483647 w 451"/>
                      <a:gd name="T27" fmla="*/ 2147483647 h 407"/>
                      <a:gd name="T28" fmla="*/ 2147483647 w 451"/>
                      <a:gd name="T29" fmla="*/ 2147483647 h 407"/>
                      <a:gd name="T30" fmla="*/ 2147483647 w 451"/>
                      <a:gd name="T31" fmla="*/ 2147483647 h 407"/>
                      <a:gd name="T32" fmla="*/ 2147483647 w 451"/>
                      <a:gd name="T33" fmla="*/ 2147483647 h 407"/>
                      <a:gd name="T34" fmla="*/ 2147483647 w 451"/>
                      <a:gd name="T35" fmla="*/ 2147483647 h 407"/>
                      <a:gd name="T36" fmla="*/ 2147483647 w 451"/>
                      <a:gd name="T37" fmla="*/ 2147483647 h 407"/>
                      <a:gd name="T38" fmla="*/ 2147483647 w 451"/>
                      <a:gd name="T39" fmla="*/ 2147483647 h 407"/>
                      <a:gd name="T40" fmla="*/ 2147483647 w 451"/>
                      <a:gd name="T41" fmla="*/ 2147483647 h 407"/>
                      <a:gd name="T42" fmla="*/ 2147483647 w 451"/>
                      <a:gd name="T43" fmla="*/ 2147483647 h 407"/>
                      <a:gd name="T44" fmla="*/ 2147483647 w 451"/>
                      <a:gd name="T45" fmla="*/ 2147483647 h 407"/>
                      <a:gd name="T46" fmla="*/ 2147483647 w 451"/>
                      <a:gd name="T47" fmla="*/ 2147483647 h 407"/>
                      <a:gd name="T48" fmla="*/ 2147483647 w 451"/>
                      <a:gd name="T49" fmla="*/ 2147483647 h 407"/>
                      <a:gd name="T50" fmla="*/ 2147483647 w 451"/>
                      <a:gd name="T51" fmla="*/ 2147483647 h 407"/>
                      <a:gd name="T52" fmla="*/ 2147483647 w 451"/>
                      <a:gd name="T53" fmla="*/ 2147483647 h 407"/>
                      <a:gd name="T54" fmla="*/ 2147483647 w 451"/>
                      <a:gd name="T55" fmla="*/ 2147483647 h 407"/>
                      <a:gd name="T56" fmla="*/ 2147483647 w 451"/>
                      <a:gd name="T57" fmla="*/ 2147483647 h 407"/>
                      <a:gd name="T58" fmla="*/ 2147483647 w 451"/>
                      <a:gd name="T59" fmla="*/ 2147483647 h 407"/>
                      <a:gd name="T60" fmla="*/ 2147483647 w 451"/>
                      <a:gd name="T61" fmla="*/ 2147483647 h 407"/>
                      <a:gd name="T62" fmla="*/ 2147483647 w 451"/>
                      <a:gd name="T63" fmla="*/ 2147483647 h 407"/>
                      <a:gd name="T64" fmla="*/ 2147483647 w 451"/>
                      <a:gd name="T65" fmla="*/ 2147483647 h 407"/>
                      <a:gd name="T66" fmla="*/ 0 w 451"/>
                      <a:gd name="T67" fmla="*/ 2147483647 h 407"/>
                      <a:gd name="T68" fmla="*/ 2147483647 w 451"/>
                      <a:gd name="T69" fmla="*/ 2147483647 h 407"/>
                      <a:gd name="T70" fmla="*/ 2147483647 w 451"/>
                      <a:gd name="T71" fmla="*/ 2147483647 h 407"/>
                      <a:gd name="T72" fmla="*/ 2147483647 w 451"/>
                      <a:gd name="T73" fmla="*/ 2147483647 h 40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51"/>
                      <a:gd name="T112" fmla="*/ 0 h 407"/>
                      <a:gd name="T113" fmla="*/ 451 w 451"/>
                      <a:gd name="T114" fmla="*/ 407 h 40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51" h="407">
                        <a:moveTo>
                          <a:pt x="70" y="111"/>
                        </a:moveTo>
                        <a:lnTo>
                          <a:pt x="111" y="112"/>
                        </a:lnTo>
                        <a:lnTo>
                          <a:pt x="122" y="130"/>
                        </a:lnTo>
                        <a:lnTo>
                          <a:pt x="149" y="140"/>
                        </a:lnTo>
                        <a:lnTo>
                          <a:pt x="152" y="126"/>
                        </a:lnTo>
                        <a:lnTo>
                          <a:pt x="168" y="131"/>
                        </a:lnTo>
                        <a:lnTo>
                          <a:pt x="180" y="153"/>
                        </a:lnTo>
                        <a:lnTo>
                          <a:pt x="212" y="147"/>
                        </a:lnTo>
                        <a:lnTo>
                          <a:pt x="217" y="138"/>
                        </a:lnTo>
                        <a:lnTo>
                          <a:pt x="189" y="122"/>
                        </a:lnTo>
                        <a:lnTo>
                          <a:pt x="181" y="104"/>
                        </a:lnTo>
                        <a:lnTo>
                          <a:pt x="152" y="70"/>
                        </a:lnTo>
                        <a:lnTo>
                          <a:pt x="161" y="50"/>
                        </a:lnTo>
                        <a:lnTo>
                          <a:pt x="186" y="47"/>
                        </a:lnTo>
                        <a:lnTo>
                          <a:pt x="149" y="23"/>
                        </a:lnTo>
                        <a:lnTo>
                          <a:pt x="200" y="25"/>
                        </a:lnTo>
                        <a:lnTo>
                          <a:pt x="246" y="43"/>
                        </a:lnTo>
                        <a:lnTo>
                          <a:pt x="290" y="33"/>
                        </a:lnTo>
                        <a:lnTo>
                          <a:pt x="296" y="8"/>
                        </a:lnTo>
                        <a:lnTo>
                          <a:pt x="311" y="2"/>
                        </a:lnTo>
                        <a:lnTo>
                          <a:pt x="347" y="9"/>
                        </a:lnTo>
                        <a:lnTo>
                          <a:pt x="370" y="0"/>
                        </a:lnTo>
                        <a:lnTo>
                          <a:pt x="427" y="10"/>
                        </a:lnTo>
                        <a:lnTo>
                          <a:pt x="420" y="59"/>
                        </a:lnTo>
                        <a:lnTo>
                          <a:pt x="440" y="69"/>
                        </a:lnTo>
                        <a:lnTo>
                          <a:pt x="451" y="107"/>
                        </a:lnTo>
                        <a:lnTo>
                          <a:pt x="437" y="155"/>
                        </a:lnTo>
                        <a:lnTo>
                          <a:pt x="371" y="166"/>
                        </a:lnTo>
                        <a:lnTo>
                          <a:pt x="328" y="144"/>
                        </a:lnTo>
                        <a:lnTo>
                          <a:pt x="302" y="112"/>
                        </a:lnTo>
                        <a:lnTo>
                          <a:pt x="301" y="65"/>
                        </a:lnTo>
                        <a:lnTo>
                          <a:pt x="268" y="69"/>
                        </a:lnTo>
                        <a:lnTo>
                          <a:pt x="260" y="80"/>
                        </a:lnTo>
                        <a:lnTo>
                          <a:pt x="270" y="80"/>
                        </a:lnTo>
                        <a:lnTo>
                          <a:pt x="268" y="89"/>
                        </a:lnTo>
                        <a:lnTo>
                          <a:pt x="253" y="93"/>
                        </a:lnTo>
                        <a:lnTo>
                          <a:pt x="298" y="148"/>
                        </a:lnTo>
                        <a:lnTo>
                          <a:pt x="363" y="184"/>
                        </a:lnTo>
                        <a:lnTo>
                          <a:pt x="425" y="172"/>
                        </a:lnTo>
                        <a:lnTo>
                          <a:pt x="434" y="180"/>
                        </a:lnTo>
                        <a:lnTo>
                          <a:pt x="408" y="215"/>
                        </a:lnTo>
                        <a:lnTo>
                          <a:pt x="393" y="220"/>
                        </a:lnTo>
                        <a:lnTo>
                          <a:pt x="398" y="229"/>
                        </a:lnTo>
                        <a:lnTo>
                          <a:pt x="394" y="246"/>
                        </a:lnTo>
                        <a:lnTo>
                          <a:pt x="375" y="249"/>
                        </a:lnTo>
                        <a:lnTo>
                          <a:pt x="349" y="233"/>
                        </a:lnTo>
                        <a:lnTo>
                          <a:pt x="366" y="226"/>
                        </a:lnTo>
                        <a:lnTo>
                          <a:pt x="338" y="231"/>
                        </a:lnTo>
                        <a:lnTo>
                          <a:pt x="328" y="256"/>
                        </a:lnTo>
                        <a:lnTo>
                          <a:pt x="269" y="333"/>
                        </a:lnTo>
                        <a:lnTo>
                          <a:pt x="240" y="311"/>
                        </a:lnTo>
                        <a:lnTo>
                          <a:pt x="231" y="321"/>
                        </a:lnTo>
                        <a:lnTo>
                          <a:pt x="254" y="362"/>
                        </a:lnTo>
                        <a:lnTo>
                          <a:pt x="256" y="393"/>
                        </a:lnTo>
                        <a:lnTo>
                          <a:pt x="180" y="407"/>
                        </a:lnTo>
                        <a:lnTo>
                          <a:pt x="135" y="380"/>
                        </a:lnTo>
                        <a:lnTo>
                          <a:pt x="56" y="352"/>
                        </a:lnTo>
                        <a:lnTo>
                          <a:pt x="48" y="328"/>
                        </a:lnTo>
                        <a:lnTo>
                          <a:pt x="74" y="321"/>
                        </a:lnTo>
                        <a:lnTo>
                          <a:pt x="75" y="311"/>
                        </a:lnTo>
                        <a:lnTo>
                          <a:pt x="59" y="316"/>
                        </a:lnTo>
                        <a:lnTo>
                          <a:pt x="43" y="307"/>
                        </a:lnTo>
                        <a:lnTo>
                          <a:pt x="36" y="268"/>
                        </a:lnTo>
                        <a:lnTo>
                          <a:pt x="8" y="246"/>
                        </a:lnTo>
                        <a:lnTo>
                          <a:pt x="9" y="236"/>
                        </a:lnTo>
                        <a:lnTo>
                          <a:pt x="31" y="224"/>
                        </a:lnTo>
                        <a:lnTo>
                          <a:pt x="4" y="209"/>
                        </a:lnTo>
                        <a:lnTo>
                          <a:pt x="0" y="178"/>
                        </a:lnTo>
                        <a:lnTo>
                          <a:pt x="24" y="164"/>
                        </a:lnTo>
                        <a:lnTo>
                          <a:pt x="13" y="144"/>
                        </a:lnTo>
                        <a:lnTo>
                          <a:pt x="15" y="121"/>
                        </a:lnTo>
                        <a:lnTo>
                          <a:pt x="31" y="141"/>
                        </a:lnTo>
                        <a:lnTo>
                          <a:pt x="22" y="115"/>
                        </a:lnTo>
                        <a:lnTo>
                          <a:pt x="37" y="94"/>
                        </a:lnTo>
                        <a:lnTo>
                          <a:pt x="70" y="111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684" name="Freeform 127"/>
                  <p:cNvSpPr>
                    <a:spLocks/>
                  </p:cNvSpPr>
                  <p:nvPr/>
                </p:nvSpPr>
                <p:spPr bwMode="auto">
                  <a:xfrm>
                    <a:off x="6450013" y="1838325"/>
                    <a:ext cx="155575" cy="93663"/>
                  </a:xfrm>
                  <a:custGeom>
                    <a:avLst/>
                    <a:gdLst>
                      <a:gd name="T0" fmla="*/ 0 w 293"/>
                      <a:gd name="T1" fmla="*/ 2147483647 h 178"/>
                      <a:gd name="T2" fmla="*/ 2147483647 w 293"/>
                      <a:gd name="T3" fmla="*/ 2147483647 h 178"/>
                      <a:gd name="T4" fmla="*/ 2147483647 w 293"/>
                      <a:gd name="T5" fmla="*/ 2147483647 h 178"/>
                      <a:gd name="T6" fmla="*/ 2147483647 w 293"/>
                      <a:gd name="T7" fmla="*/ 2147483647 h 178"/>
                      <a:gd name="T8" fmla="*/ 2147483647 w 293"/>
                      <a:gd name="T9" fmla="*/ 2147483647 h 178"/>
                      <a:gd name="T10" fmla="*/ 2147483647 w 293"/>
                      <a:gd name="T11" fmla="*/ 2147483647 h 178"/>
                      <a:gd name="T12" fmla="*/ 2147483647 w 293"/>
                      <a:gd name="T13" fmla="*/ 2147483647 h 178"/>
                      <a:gd name="T14" fmla="*/ 2147483647 w 293"/>
                      <a:gd name="T15" fmla="*/ 2147483647 h 178"/>
                      <a:gd name="T16" fmla="*/ 2147483647 w 293"/>
                      <a:gd name="T17" fmla="*/ 2147483647 h 178"/>
                      <a:gd name="T18" fmla="*/ 2147483647 w 293"/>
                      <a:gd name="T19" fmla="*/ 0 h 178"/>
                      <a:gd name="T20" fmla="*/ 2147483647 w 293"/>
                      <a:gd name="T21" fmla="*/ 2147483647 h 178"/>
                      <a:gd name="T22" fmla="*/ 2147483647 w 293"/>
                      <a:gd name="T23" fmla="*/ 2147483647 h 178"/>
                      <a:gd name="T24" fmla="*/ 2147483647 w 293"/>
                      <a:gd name="T25" fmla="*/ 2147483647 h 178"/>
                      <a:gd name="T26" fmla="*/ 2147483647 w 293"/>
                      <a:gd name="T27" fmla="*/ 2147483647 h 178"/>
                      <a:gd name="T28" fmla="*/ 2147483647 w 293"/>
                      <a:gd name="T29" fmla="*/ 2147483647 h 178"/>
                      <a:gd name="T30" fmla="*/ 2147483647 w 293"/>
                      <a:gd name="T31" fmla="*/ 2147483647 h 178"/>
                      <a:gd name="T32" fmla="*/ 2147483647 w 293"/>
                      <a:gd name="T33" fmla="*/ 2147483647 h 178"/>
                      <a:gd name="T34" fmla="*/ 2147483647 w 293"/>
                      <a:gd name="T35" fmla="*/ 2147483647 h 178"/>
                      <a:gd name="T36" fmla="*/ 2147483647 w 293"/>
                      <a:gd name="T37" fmla="*/ 2147483647 h 178"/>
                      <a:gd name="T38" fmla="*/ 2147483647 w 293"/>
                      <a:gd name="T39" fmla="*/ 2147483647 h 178"/>
                      <a:gd name="T40" fmla="*/ 2147483647 w 293"/>
                      <a:gd name="T41" fmla="*/ 2147483647 h 178"/>
                      <a:gd name="T42" fmla="*/ 2147483647 w 293"/>
                      <a:gd name="T43" fmla="*/ 2147483647 h 178"/>
                      <a:gd name="T44" fmla="*/ 0 w 293"/>
                      <a:gd name="T45" fmla="*/ 2147483647 h 17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93"/>
                      <a:gd name="T70" fmla="*/ 0 h 178"/>
                      <a:gd name="T71" fmla="*/ 293 w 293"/>
                      <a:gd name="T72" fmla="*/ 178 h 178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93" h="178">
                        <a:moveTo>
                          <a:pt x="0" y="94"/>
                        </a:moveTo>
                        <a:lnTo>
                          <a:pt x="8" y="123"/>
                        </a:lnTo>
                        <a:lnTo>
                          <a:pt x="35" y="162"/>
                        </a:lnTo>
                        <a:lnTo>
                          <a:pt x="31" y="178"/>
                        </a:lnTo>
                        <a:lnTo>
                          <a:pt x="201" y="168"/>
                        </a:lnTo>
                        <a:lnTo>
                          <a:pt x="270" y="123"/>
                        </a:lnTo>
                        <a:lnTo>
                          <a:pt x="293" y="41"/>
                        </a:lnTo>
                        <a:lnTo>
                          <a:pt x="272" y="21"/>
                        </a:lnTo>
                        <a:lnTo>
                          <a:pt x="274" y="4"/>
                        </a:lnTo>
                        <a:lnTo>
                          <a:pt x="260" y="0"/>
                        </a:lnTo>
                        <a:lnTo>
                          <a:pt x="264" y="23"/>
                        </a:lnTo>
                        <a:lnTo>
                          <a:pt x="224" y="19"/>
                        </a:lnTo>
                        <a:lnTo>
                          <a:pt x="176" y="42"/>
                        </a:lnTo>
                        <a:lnTo>
                          <a:pt x="167" y="70"/>
                        </a:lnTo>
                        <a:lnTo>
                          <a:pt x="153" y="79"/>
                        </a:lnTo>
                        <a:lnTo>
                          <a:pt x="116" y="53"/>
                        </a:lnTo>
                        <a:lnTo>
                          <a:pt x="68" y="85"/>
                        </a:lnTo>
                        <a:lnTo>
                          <a:pt x="67" y="108"/>
                        </a:lnTo>
                        <a:lnTo>
                          <a:pt x="79" y="112"/>
                        </a:lnTo>
                        <a:lnTo>
                          <a:pt x="57" y="129"/>
                        </a:lnTo>
                        <a:lnTo>
                          <a:pt x="33" y="121"/>
                        </a:lnTo>
                        <a:lnTo>
                          <a:pt x="22" y="104"/>
                        </a:lnTo>
                        <a:lnTo>
                          <a:pt x="0" y="94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685" name="Freeform 128"/>
                  <p:cNvSpPr>
                    <a:spLocks/>
                  </p:cNvSpPr>
                  <p:nvPr/>
                </p:nvSpPr>
                <p:spPr bwMode="auto">
                  <a:xfrm>
                    <a:off x="6438901" y="2139950"/>
                    <a:ext cx="120650" cy="103188"/>
                  </a:xfrm>
                  <a:custGeom>
                    <a:avLst/>
                    <a:gdLst>
                      <a:gd name="T0" fmla="*/ 2147483647 w 229"/>
                      <a:gd name="T1" fmla="*/ 2147483647 h 193"/>
                      <a:gd name="T2" fmla="*/ 2147483647 w 229"/>
                      <a:gd name="T3" fmla="*/ 0 h 193"/>
                      <a:gd name="T4" fmla="*/ 2147483647 w 229"/>
                      <a:gd name="T5" fmla="*/ 2147483647 h 193"/>
                      <a:gd name="T6" fmla="*/ 2147483647 w 229"/>
                      <a:gd name="T7" fmla="*/ 2147483647 h 193"/>
                      <a:gd name="T8" fmla="*/ 2147483647 w 229"/>
                      <a:gd name="T9" fmla="*/ 2147483647 h 193"/>
                      <a:gd name="T10" fmla="*/ 2147483647 w 229"/>
                      <a:gd name="T11" fmla="*/ 2147483647 h 193"/>
                      <a:gd name="T12" fmla="*/ 2147483647 w 229"/>
                      <a:gd name="T13" fmla="*/ 2147483647 h 193"/>
                      <a:gd name="T14" fmla="*/ 2147483647 w 229"/>
                      <a:gd name="T15" fmla="*/ 2147483647 h 193"/>
                      <a:gd name="T16" fmla="*/ 0 w 229"/>
                      <a:gd name="T17" fmla="*/ 2147483647 h 193"/>
                      <a:gd name="T18" fmla="*/ 2147483647 w 229"/>
                      <a:gd name="T19" fmla="*/ 2147483647 h 193"/>
                      <a:gd name="T20" fmla="*/ 2147483647 w 229"/>
                      <a:gd name="T21" fmla="*/ 2147483647 h 193"/>
                      <a:gd name="T22" fmla="*/ 2147483647 w 229"/>
                      <a:gd name="T23" fmla="*/ 2147483647 h 193"/>
                      <a:gd name="T24" fmla="*/ 2147483647 w 229"/>
                      <a:gd name="T25" fmla="*/ 2147483647 h 193"/>
                      <a:gd name="T26" fmla="*/ 2147483647 w 229"/>
                      <a:gd name="T27" fmla="*/ 2147483647 h 19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29"/>
                      <a:gd name="T43" fmla="*/ 0 h 193"/>
                      <a:gd name="T44" fmla="*/ 229 w 229"/>
                      <a:gd name="T45" fmla="*/ 193 h 19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29" h="193">
                        <a:moveTo>
                          <a:pt x="23" y="39"/>
                        </a:moveTo>
                        <a:lnTo>
                          <a:pt x="58" y="0"/>
                        </a:lnTo>
                        <a:lnTo>
                          <a:pt x="100" y="2"/>
                        </a:lnTo>
                        <a:lnTo>
                          <a:pt x="177" y="17"/>
                        </a:lnTo>
                        <a:lnTo>
                          <a:pt x="229" y="71"/>
                        </a:lnTo>
                        <a:lnTo>
                          <a:pt x="173" y="113"/>
                        </a:lnTo>
                        <a:lnTo>
                          <a:pt x="57" y="142"/>
                        </a:lnTo>
                        <a:lnTo>
                          <a:pt x="8" y="193"/>
                        </a:lnTo>
                        <a:lnTo>
                          <a:pt x="0" y="175"/>
                        </a:lnTo>
                        <a:lnTo>
                          <a:pt x="21" y="159"/>
                        </a:lnTo>
                        <a:lnTo>
                          <a:pt x="30" y="122"/>
                        </a:lnTo>
                        <a:lnTo>
                          <a:pt x="14" y="79"/>
                        </a:lnTo>
                        <a:lnTo>
                          <a:pt x="11" y="39"/>
                        </a:lnTo>
                        <a:lnTo>
                          <a:pt x="23" y="39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</p:grpSp>
            <p:sp>
              <p:nvSpPr>
                <p:cNvPr id="511" name="Freeform 158"/>
                <p:cNvSpPr>
                  <a:spLocks/>
                </p:cNvSpPr>
                <p:nvPr/>
              </p:nvSpPr>
              <p:spPr bwMode="auto">
                <a:xfrm>
                  <a:off x="4926468" y="4488284"/>
                  <a:ext cx="1254242" cy="988686"/>
                </a:xfrm>
                <a:custGeom>
                  <a:avLst/>
                  <a:gdLst>
                    <a:gd name="T0" fmla="*/ 2147483646 w 2367"/>
                    <a:gd name="T1" fmla="*/ 2147483646 h 1841"/>
                    <a:gd name="T2" fmla="*/ 2147483646 w 2367"/>
                    <a:gd name="T3" fmla="*/ 2147483646 h 1841"/>
                    <a:gd name="T4" fmla="*/ 2147483646 w 2367"/>
                    <a:gd name="T5" fmla="*/ 2147483646 h 1841"/>
                    <a:gd name="T6" fmla="*/ 2147483646 w 2367"/>
                    <a:gd name="T7" fmla="*/ 2147483646 h 1841"/>
                    <a:gd name="T8" fmla="*/ 2147483646 w 2367"/>
                    <a:gd name="T9" fmla="*/ 2147483646 h 1841"/>
                    <a:gd name="T10" fmla="*/ 2147483646 w 2367"/>
                    <a:gd name="T11" fmla="*/ 2147483646 h 1841"/>
                    <a:gd name="T12" fmla="*/ 2147483646 w 2367"/>
                    <a:gd name="T13" fmla="*/ 2147483646 h 1841"/>
                    <a:gd name="T14" fmla="*/ 2147483646 w 2367"/>
                    <a:gd name="T15" fmla="*/ 2147483646 h 1841"/>
                    <a:gd name="T16" fmla="*/ 2147483646 w 2367"/>
                    <a:gd name="T17" fmla="*/ 2147483646 h 1841"/>
                    <a:gd name="T18" fmla="*/ 2147483646 w 2367"/>
                    <a:gd name="T19" fmla="*/ 2147483646 h 1841"/>
                    <a:gd name="T20" fmla="*/ 2147483646 w 2367"/>
                    <a:gd name="T21" fmla="*/ 2147483646 h 1841"/>
                    <a:gd name="T22" fmla="*/ 2147483646 w 2367"/>
                    <a:gd name="T23" fmla="*/ 2147483646 h 1841"/>
                    <a:gd name="T24" fmla="*/ 2147483646 w 2367"/>
                    <a:gd name="T25" fmla="*/ 2147483646 h 1841"/>
                    <a:gd name="T26" fmla="*/ 2147483646 w 2367"/>
                    <a:gd name="T27" fmla="*/ 2147483646 h 1841"/>
                    <a:gd name="T28" fmla="*/ 2147483646 w 2367"/>
                    <a:gd name="T29" fmla="*/ 2147483646 h 1841"/>
                    <a:gd name="T30" fmla="*/ 2147483646 w 2367"/>
                    <a:gd name="T31" fmla="*/ 2147483646 h 1841"/>
                    <a:gd name="T32" fmla="*/ 2147483646 w 2367"/>
                    <a:gd name="T33" fmla="*/ 0 h 1841"/>
                    <a:gd name="T34" fmla="*/ 2147483646 w 2367"/>
                    <a:gd name="T35" fmla="*/ 2147483646 h 1841"/>
                    <a:gd name="T36" fmla="*/ 2147483646 w 2367"/>
                    <a:gd name="T37" fmla="*/ 2147483646 h 1841"/>
                    <a:gd name="T38" fmla="*/ 2147483646 w 2367"/>
                    <a:gd name="T39" fmla="*/ 2147483646 h 1841"/>
                    <a:gd name="T40" fmla="*/ 2147483646 w 2367"/>
                    <a:gd name="T41" fmla="*/ 2147483646 h 1841"/>
                    <a:gd name="T42" fmla="*/ 2147483646 w 2367"/>
                    <a:gd name="T43" fmla="*/ 2147483646 h 1841"/>
                    <a:gd name="T44" fmla="*/ 2147483646 w 2367"/>
                    <a:gd name="T45" fmla="*/ 2147483646 h 1841"/>
                    <a:gd name="T46" fmla="*/ 2147483646 w 2367"/>
                    <a:gd name="T47" fmla="*/ 2147483646 h 1841"/>
                    <a:gd name="T48" fmla="*/ 2147483646 w 2367"/>
                    <a:gd name="T49" fmla="*/ 2147483646 h 1841"/>
                    <a:gd name="T50" fmla="*/ 2147483646 w 2367"/>
                    <a:gd name="T51" fmla="*/ 2147483646 h 1841"/>
                    <a:gd name="T52" fmla="*/ 2147483646 w 2367"/>
                    <a:gd name="T53" fmla="*/ 2147483646 h 1841"/>
                    <a:gd name="T54" fmla="*/ 2147483646 w 2367"/>
                    <a:gd name="T55" fmla="*/ 2147483646 h 1841"/>
                    <a:gd name="T56" fmla="*/ 2147483646 w 2367"/>
                    <a:gd name="T57" fmla="*/ 2147483646 h 1841"/>
                    <a:gd name="T58" fmla="*/ 2147483646 w 2367"/>
                    <a:gd name="T59" fmla="*/ 2147483646 h 1841"/>
                    <a:gd name="T60" fmla="*/ 2147483646 w 2367"/>
                    <a:gd name="T61" fmla="*/ 2147483646 h 1841"/>
                    <a:gd name="T62" fmla="*/ 2147483646 w 2367"/>
                    <a:gd name="T63" fmla="*/ 2147483646 h 1841"/>
                    <a:gd name="T64" fmla="*/ 2147483646 w 2367"/>
                    <a:gd name="T65" fmla="*/ 2147483646 h 1841"/>
                    <a:gd name="T66" fmla="*/ 2147483646 w 2367"/>
                    <a:gd name="T67" fmla="*/ 2147483646 h 1841"/>
                    <a:gd name="T68" fmla="*/ 2147483646 w 2367"/>
                    <a:gd name="T69" fmla="*/ 2147483646 h 1841"/>
                    <a:gd name="T70" fmla="*/ 2147483646 w 2367"/>
                    <a:gd name="T71" fmla="*/ 2147483646 h 1841"/>
                    <a:gd name="T72" fmla="*/ 2147483646 w 2367"/>
                    <a:gd name="T73" fmla="*/ 2147483646 h 1841"/>
                    <a:gd name="T74" fmla="*/ 2147483646 w 2367"/>
                    <a:gd name="T75" fmla="*/ 2147483646 h 1841"/>
                    <a:gd name="T76" fmla="*/ 2147483646 w 2367"/>
                    <a:gd name="T77" fmla="*/ 2147483646 h 1841"/>
                    <a:gd name="T78" fmla="*/ 2147483646 w 2367"/>
                    <a:gd name="T79" fmla="*/ 2147483646 h 1841"/>
                    <a:gd name="T80" fmla="*/ 2147483646 w 2367"/>
                    <a:gd name="T81" fmla="*/ 2147483646 h 1841"/>
                    <a:gd name="T82" fmla="*/ 2147483646 w 2367"/>
                    <a:gd name="T83" fmla="*/ 2147483646 h 1841"/>
                    <a:gd name="T84" fmla="*/ 2147483646 w 2367"/>
                    <a:gd name="T85" fmla="*/ 2147483646 h 1841"/>
                    <a:gd name="T86" fmla="*/ 2147483646 w 2367"/>
                    <a:gd name="T87" fmla="*/ 2147483646 h 1841"/>
                    <a:gd name="T88" fmla="*/ 0 w 2367"/>
                    <a:gd name="T89" fmla="*/ 2147483646 h 1841"/>
                    <a:gd name="T90" fmla="*/ 2147483646 w 2367"/>
                    <a:gd name="T91" fmla="*/ 2147483646 h 1841"/>
                    <a:gd name="T92" fmla="*/ 2147483646 w 2367"/>
                    <a:gd name="T93" fmla="*/ 2147483646 h 1841"/>
                    <a:gd name="T94" fmla="*/ 2147483646 w 2367"/>
                    <a:gd name="T95" fmla="*/ 2147483646 h 1841"/>
                    <a:gd name="T96" fmla="*/ 2147483646 w 2367"/>
                    <a:gd name="T97" fmla="*/ 2147483646 h 1841"/>
                    <a:gd name="T98" fmla="*/ 2147483646 w 2367"/>
                    <a:gd name="T99" fmla="*/ 2147483646 h 1841"/>
                    <a:gd name="T100" fmla="*/ 2147483646 w 2367"/>
                    <a:gd name="T101" fmla="*/ 2147483646 h 1841"/>
                    <a:gd name="T102" fmla="*/ 2147483646 w 2367"/>
                    <a:gd name="T103" fmla="*/ 2147483646 h 1841"/>
                    <a:gd name="T104" fmla="*/ 2147483646 w 2367"/>
                    <a:gd name="T105" fmla="*/ 2147483646 h 184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367"/>
                    <a:gd name="T160" fmla="*/ 0 h 1841"/>
                    <a:gd name="T161" fmla="*/ 2367 w 2367"/>
                    <a:gd name="T162" fmla="*/ 1841 h 184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367" h="1841">
                      <a:moveTo>
                        <a:pt x="1318" y="1767"/>
                      </a:moveTo>
                      <a:lnTo>
                        <a:pt x="1353" y="1715"/>
                      </a:lnTo>
                      <a:lnTo>
                        <a:pt x="1369" y="1715"/>
                      </a:lnTo>
                      <a:lnTo>
                        <a:pt x="1374" y="1699"/>
                      </a:lnTo>
                      <a:lnTo>
                        <a:pt x="1435" y="1684"/>
                      </a:lnTo>
                      <a:lnTo>
                        <a:pt x="1435" y="1669"/>
                      </a:lnTo>
                      <a:lnTo>
                        <a:pt x="1359" y="1638"/>
                      </a:lnTo>
                      <a:lnTo>
                        <a:pt x="1353" y="1611"/>
                      </a:lnTo>
                      <a:lnTo>
                        <a:pt x="1374" y="1581"/>
                      </a:lnTo>
                      <a:lnTo>
                        <a:pt x="1378" y="1550"/>
                      </a:lnTo>
                      <a:lnTo>
                        <a:pt x="1398" y="1545"/>
                      </a:lnTo>
                      <a:lnTo>
                        <a:pt x="1398" y="1530"/>
                      </a:lnTo>
                      <a:lnTo>
                        <a:pt x="1368" y="1504"/>
                      </a:lnTo>
                      <a:lnTo>
                        <a:pt x="1383" y="1467"/>
                      </a:lnTo>
                      <a:lnTo>
                        <a:pt x="1403" y="1472"/>
                      </a:lnTo>
                      <a:lnTo>
                        <a:pt x="1403" y="1442"/>
                      </a:lnTo>
                      <a:lnTo>
                        <a:pt x="1434" y="1452"/>
                      </a:lnTo>
                      <a:lnTo>
                        <a:pt x="1459" y="1447"/>
                      </a:lnTo>
                      <a:lnTo>
                        <a:pt x="1495" y="1467"/>
                      </a:lnTo>
                      <a:lnTo>
                        <a:pt x="1505" y="1452"/>
                      </a:lnTo>
                      <a:lnTo>
                        <a:pt x="1546" y="1435"/>
                      </a:lnTo>
                      <a:lnTo>
                        <a:pt x="1582" y="1394"/>
                      </a:lnTo>
                      <a:lnTo>
                        <a:pt x="1628" y="1389"/>
                      </a:lnTo>
                      <a:lnTo>
                        <a:pt x="1663" y="1410"/>
                      </a:lnTo>
                      <a:lnTo>
                        <a:pt x="1684" y="1400"/>
                      </a:lnTo>
                      <a:lnTo>
                        <a:pt x="1720" y="1327"/>
                      </a:lnTo>
                      <a:lnTo>
                        <a:pt x="1749" y="1322"/>
                      </a:lnTo>
                      <a:lnTo>
                        <a:pt x="1810" y="1254"/>
                      </a:lnTo>
                      <a:lnTo>
                        <a:pt x="1815" y="1239"/>
                      </a:lnTo>
                      <a:lnTo>
                        <a:pt x="1851" y="1188"/>
                      </a:lnTo>
                      <a:lnTo>
                        <a:pt x="1876" y="1203"/>
                      </a:lnTo>
                      <a:lnTo>
                        <a:pt x="1902" y="1172"/>
                      </a:lnTo>
                      <a:lnTo>
                        <a:pt x="1932" y="1167"/>
                      </a:lnTo>
                      <a:lnTo>
                        <a:pt x="1968" y="1151"/>
                      </a:lnTo>
                      <a:lnTo>
                        <a:pt x="1994" y="1120"/>
                      </a:lnTo>
                      <a:lnTo>
                        <a:pt x="2038" y="1110"/>
                      </a:lnTo>
                      <a:lnTo>
                        <a:pt x="2049" y="1079"/>
                      </a:lnTo>
                      <a:lnTo>
                        <a:pt x="2079" y="1069"/>
                      </a:lnTo>
                      <a:lnTo>
                        <a:pt x="2100" y="1042"/>
                      </a:lnTo>
                      <a:lnTo>
                        <a:pt x="2105" y="986"/>
                      </a:lnTo>
                      <a:lnTo>
                        <a:pt x="2084" y="961"/>
                      </a:lnTo>
                      <a:lnTo>
                        <a:pt x="2074" y="935"/>
                      </a:lnTo>
                      <a:lnTo>
                        <a:pt x="2054" y="940"/>
                      </a:lnTo>
                      <a:lnTo>
                        <a:pt x="2022" y="894"/>
                      </a:lnTo>
                      <a:lnTo>
                        <a:pt x="2057" y="841"/>
                      </a:lnTo>
                      <a:lnTo>
                        <a:pt x="2088" y="832"/>
                      </a:lnTo>
                      <a:lnTo>
                        <a:pt x="2115" y="789"/>
                      </a:lnTo>
                      <a:lnTo>
                        <a:pt x="2153" y="767"/>
                      </a:lnTo>
                      <a:lnTo>
                        <a:pt x="2214" y="648"/>
                      </a:lnTo>
                      <a:lnTo>
                        <a:pt x="2319" y="597"/>
                      </a:lnTo>
                      <a:lnTo>
                        <a:pt x="2358" y="583"/>
                      </a:lnTo>
                      <a:lnTo>
                        <a:pt x="2367" y="516"/>
                      </a:lnTo>
                      <a:lnTo>
                        <a:pt x="2330" y="444"/>
                      </a:lnTo>
                      <a:lnTo>
                        <a:pt x="2314" y="446"/>
                      </a:lnTo>
                      <a:lnTo>
                        <a:pt x="2270" y="409"/>
                      </a:lnTo>
                      <a:lnTo>
                        <a:pt x="2225" y="417"/>
                      </a:lnTo>
                      <a:lnTo>
                        <a:pt x="2185" y="355"/>
                      </a:lnTo>
                      <a:lnTo>
                        <a:pt x="2176" y="300"/>
                      </a:lnTo>
                      <a:lnTo>
                        <a:pt x="2156" y="277"/>
                      </a:lnTo>
                      <a:lnTo>
                        <a:pt x="2161" y="250"/>
                      </a:lnTo>
                      <a:lnTo>
                        <a:pt x="2112" y="166"/>
                      </a:lnTo>
                      <a:lnTo>
                        <a:pt x="2092" y="164"/>
                      </a:lnTo>
                      <a:lnTo>
                        <a:pt x="2103" y="131"/>
                      </a:lnTo>
                      <a:lnTo>
                        <a:pt x="2094" y="101"/>
                      </a:lnTo>
                      <a:lnTo>
                        <a:pt x="2115" y="71"/>
                      </a:lnTo>
                      <a:lnTo>
                        <a:pt x="2147" y="32"/>
                      </a:lnTo>
                      <a:lnTo>
                        <a:pt x="2163" y="23"/>
                      </a:lnTo>
                      <a:lnTo>
                        <a:pt x="2138" y="0"/>
                      </a:lnTo>
                      <a:lnTo>
                        <a:pt x="2107" y="16"/>
                      </a:lnTo>
                      <a:lnTo>
                        <a:pt x="2107" y="36"/>
                      </a:lnTo>
                      <a:lnTo>
                        <a:pt x="2031" y="62"/>
                      </a:lnTo>
                      <a:lnTo>
                        <a:pt x="2036" y="92"/>
                      </a:lnTo>
                      <a:lnTo>
                        <a:pt x="2027" y="148"/>
                      </a:lnTo>
                      <a:lnTo>
                        <a:pt x="1991" y="170"/>
                      </a:lnTo>
                      <a:lnTo>
                        <a:pt x="1986" y="185"/>
                      </a:lnTo>
                      <a:lnTo>
                        <a:pt x="1945" y="180"/>
                      </a:lnTo>
                      <a:lnTo>
                        <a:pt x="1920" y="206"/>
                      </a:lnTo>
                      <a:lnTo>
                        <a:pt x="1925" y="221"/>
                      </a:lnTo>
                      <a:lnTo>
                        <a:pt x="1910" y="231"/>
                      </a:lnTo>
                      <a:lnTo>
                        <a:pt x="1889" y="201"/>
                      </a:lnTo>
                      <a:lnTo>
                        <a:pt x="1869" y="202"/>
                      </a:lnTo>
                      <a:lnTo>
                        <a:pt x="1823" y="222"/>
                      </a:lnTo>
                      <a:lnTo>
                        <a:pt x="1808" y="212"/>
                      </a:lnTo>
                      <a:lnTo>
                        <a:pt x="1792" y="217"/>
                      </a:lnTo>
                      <a:lnTo>
                        <a:pt x="1755" y="197"/>
                      </a:lnTo>
                      <a:lnTo>
                        <a:pt x="1750" y="166"/>
                      </a:lnTo>
                      <a:lnTo>
                        <a:pt x="1740" y="161"/>
                      </a:lnTo>
                      <a:lnTo>
                        <a:pt x="1725" y="193"/>
                      </a:lnTo>
                      <a:lnTo>
                        <a:pt x="1694" y="198"/>
                      </a:lnTo>
                      <a:lnTo>
                        <a:pt x="1679" y="173"/>
                      </a:lnTo>
                      <a:lnTo>
                        <a:pt x="1663" y="173"/>
                      </a:lnTo>
                      <a:lnTo>
                        <a:pt x="1648" y="188"/>
                      </a:lnTo>
                      <a:lnTo>
                        <a:pt x="1623" y="167"/>
                      </a:lnTo>
                      <a:lnTo>
                        <a:pt x="1617" y="147"/>
                      </a:lnTo>
                      <a:lnTo>
                        <a:pt x="1597" y="157"/>
                      </a:lnTo>
                      <a:lnTo>
                        <a:pt x="1597" y="198"/>
                      </a:lnTo>
                      <a:lnTo>
                        <a:pt x="1572" y="225"/>
                      </a:lnTo>
                      <a:lnTo>
                        <a:pt x="1546" y="220"/>
                      </a:lnTo>
                      <a:lnTo>
                        <a:pt x="1515" y="220"/>
                      </a:lnTo>
                      <a:lnTo>
                        <a:pt x="1495" y="240"/>
                      </a:lnTo>
                      <a:lnTo>
                        <a:pt x="1470" y="210"/>
                      </a:lnTo>
                      <a:lnTo>
                        <a:pt x="1434" y="216"/>
                      </a:lnTo>
                      <a:lnTo>
                        <a:pt x="1419" y="241"/>
                      </a:lnTo>
                      <a:lnTo>
                        <a:pt x="1413" y="277"/>
                      </a:lnTo>
                      <a:lnTo>
                        <a:pt x="1373" y="277"/>
                      </a:lnTo>
                      <a:lnTo>
                        <a:pt x="1347" y="298"/>
                      </a:lnTo>
                      <a:lnTo>
                        <a:pt x="1332" y="298"/>
                      </a:lnTo>
                      <a:lnTo>
                        <a:pt x="1301" y="324"/>
                      </a:lnTo>
                      <a:lnTo>
                        <a:pt x="1276" y="329"/>
                      </a:lnTo>
                      <a:lnTo>
                        <a:pt x="1292" y="355"/>
                      </a:lnTo>
                      <a:lnTo>
                        <a:pt x="1277" y="370"/>
                      </a:lnTo>
                      <a:lnTo>
                        <a:pt x="1282" y="396"/>
                      </a:lnTo>
                      <a:lnTo>
                        <a:pt x="1308" y="401"/>
                      </a:lnTo>
                      <a:lnTo>
                        <a:pt x="1323" y="420"/>
                      </a:lnTo>
                      <a:lnTo>
                        <a:pt x="1333" y="440"/>
                      </a:lnTo>
                      <a:lnTo>
                        <a:pt x="1374" y="446"/>
                      </a:lnTo>
                      <a:lnTo>
                        <a:pt x="1369" y="461"/>
                      </a:lnTo>
                      <a:lnTo>
                        <a:pt x="1338" y="466"/>
                      </a:lnTo>
                      <a:lnTo>
                        <a:pt x="1324" y="486"/>
                      </a:lnTo>
                      <a:lnTo>
                        <a:pt x="1329" y="539"/>
                      </a:lnTo>
                      <a:lnTo>
                        <a:pt x="1314" y="544"/>
                      </a:lnTo>
                      <a:lnTo>
                        <a:pt x="1314" y="579"/>
                      </a:lnTo>
                      <a:lnTo>
                        <a:pt x="1341" y="630"/>
                      </a:lnTo>
                      <a:lnTo>
                        <a:pt x="1341" y="656"/>
                      </a:lnTo>
                      <a:lnTo>
                        <a:pt x="1331" y="671"/>
                      </a:lnTo>
                      <a:lnTo>
                        <a:pt x="1341" y="687"/>
                      </a:lnTo>
                      <a:lnTo>
                        <a:pt x="1331" y="699"/>
                      </a:lnTo>
                      <a:lnTo>
                        <a:pt x="1333" y="736"/>
                      </a:lnTo>
                      <a:lnTo>
                        <a:pt x="1316" y="789"/>
                      </a:lnTo>
                      <a:lnTo>
                        <a:pt x="1336" y="852"/>
                      </a:lnTo>
                      <a:lnTo>
                        <a:pt x="1320" y="935"/>
                      </a:lnTo>
                      <a:lnTo>
                        <a:pt x="1324" y="1068"/>
                      </a:lnTo>
                      <a:lnTo>
                        <a:pt x="1101" y="1276"/>
                      </a:lnTo>
                      <a:lnTo>
                        <a:pt x="879" y="1505"/>
                      </a:lnTo>
                      <a:lnTo>
                        <a:pt x="846" y="1550"/>
                      </a:lnTo>
                      <a:lnTo>
                        <a:pt x="785" y="1555"/>
                      </a:lnTo>
                      <a:lnTo>
                        <a:pt x="780" y="1570"/>
                      </a:lnTo>
                      <a:lnTo>
                        <a:pt x="759" y="1570"/>
                      </a:lnTo>
                      <a:lnTo>
                        <a:pt x="754" y="1591"/>
                      </a:lnTo>
                      <a:lnTo>
                        <a:pt x="739" y="1591"/>
                      </a:lnTo>
                      <a:lnTo>
                        <a:pt x="732" y="1530"/>
                      </a:lnTo>
                      <a:lnTo>
                        <a:pt x="686" y="1514"/>
                      </a:lnTo>
                      <a:lnTo>
                        <a:pt x="676" y="1530"/>
                      </a:lnTo>
                      <a:lnTo>
                        <a:pt x="641" y="1499"/>
                      </a:lnTo>
                      <a:lnTo>
                        <a:pt x="641" y="1448"/>
                      </a:lnTo>
                      <a:lnTo>
                        <a:pt x="625" y="1428"/>
                      </a:lnTo>
                      <a:lnTo>
                        <a:pt x="600" y="1422"/>
                      </a:lnTo>
                      <a:lnTo>
                        <a:pt x="547" y="1370"/>
                      </a:lnTo>
                      <a:lnTo>
                        <a:pt x="542" y="1345"/>
                      </a:lnTo>
                      <a:lnTo>
                        <a:pt x="527" y="1340"/>
                      </a:lnTo>
                      <a:lnTo>
                        <a:pt x="512" y="1355"/>
                      </a:lnTo>
                      <a:lnTo>
                        <a:pt x="481" y="1345"/>
                      </a:lnTo>
                      <a:lnTo>
                        <a:pt x="461" y="1356"/>
                      </a:lnTo>
                      <a:lnTo>
                        <a:pt x="440" y="1324"/>
                      </a:lnTo>
                      <a:lnTo>
                        <a:pt x="425" y="1326"/>
                      </a:lnTo>
                      <a:lnTo>
                        <a:pt x="373" y="1263"/>
                      </a:lnTo>
                      <a:lnTo>
                        <a:pt x="332" y="1238"/>
                      </a:lnTo>
                      <a:lnTo>
                        <a:pt x="306" y="1207"/>
                      </a:lnTo>
                      <a:lnTo>
                        <a:pt x="281" y="1192"/>
                      </a:lnTo>
                      <a:lnTo>
                        <a:pt x="276" y="1176"/>
                      </a:lnTo>
                      <a:lnTo>
                        <a:pt x="245" y="1151"/>
                      </a:lnTo>
                      <a:lnTo>
                        <a:pt x="250" y="1136"/>
                      </a:lnTo>
                      <a:lnTo>
                        <a:pt x="235" y="1100"/>
                      </a:lnTo>
                      <a:lnTo>
                        <a:pt x="220" y="1090"/>
                      </a:lnTo>
                      <a:lnTo>
                        <a:pt x="199" y="1115"/>
                      </a:lnTo>
                      <a:lnTo>
                        <a:pt x="173" y="1115"/>
                      </a:lnTo>
                      <a:lnTo>
                        <a:pt x="167" y="1136"/>
                      </a:lnTo>
                      <a:lnTo>
                        <a:pt x="153" y="1151"/>
                      </a:lnTo>
                      <a:lnTo>
                        <a:pt x="106" y="1167"/>
                      </a:lnTo>
                      <a:lnTo>
                        <a:pt x="106" y="1183"/>
                      </a:lnTo>
                      <a:lnTo>
                        <a:pt x="86" y="1198"/>
                      </a:lnTo>
                      <a:lnTo>
                        <a:pt x="90" y="1215"/>
                      </a:lnTo>
                      <a:lnTo>
                        <a:pt x="90" y="1239"/>
                      </a:lnTo>
                      <a:lnTo>
                        <a:pt x="67" y="1227"/>
                      </a:lnTo>
                      <a:lnTo>
                        <a:pt x="50" y="1203"/>
                      </a:lnTo>
                      <a:lnTo>
                        <a:pt x="40" y="1234"/>
                      </a:lnTo>
                      <a:lnTo>
                        <a:pt x="50" y="1239"/>
                      </a:lnTo>
                      <a:lnTo>
                        <a:pt x="25" y="1275"/>
                      </a:lnTo>
                      <a:lnTo>
                        <a:pt x="30" y="1313"/>
                      </a:lnTo>
                      <a:lnTo>
                        <a:pt x="0" y="1352"/>
                      </a:lnTo>
                      <a:lnTo>
                        <a:pt x="21" y="1357"/>
                      </a:lnTo>
                      <a:lnTo>
                        <a:pt x="39" y="1412"/>
                      </a:lnTo>
                      <a:lnTo>
                        <a:pt x="138" y="1453"/>
                      </a:lnTo>
                      <a:lnTo>
                        <a:pt x="180" y="1486"/>
                      </a:lnTo>
                      <a:lnTo>
                        <a:pt x="275" y="1491"/>
                      </a:lnTo>
                      <a:lnTo>
                        <a:pt x="355" y="1527"/>
                      </a:lnTo>
                      <a:lnTo>
                        <a:pt x="393" y="1554"/>
                      </a:lnTo>
                      <a:lnTo>
                        <a:pt x="440" y="1546"/>
                      </a:lnTo>
                      <a:lnTo>
                        <a:pt x="505" y="1587"/>
                      </a:lnTo>
                      <a:lnTo>
                        <a:pt x="495" y="1593"/>
                      </a:lnTo>
                      <a:lnTo>
                        <a:pt x="513" y="1688"/>
                      </a:lnTo>
                      <a:lnTo>
                        <a:pt x="539" y="1734"/>
                      </a:lnTo>
                      <a:lnTo>
                        <a:pt x="621" y="1804"/>
                      </a:lnTo>
                      <a:lnTo>
                        <a:pt x="661" y="1804"/>
                      </a:lnTo>
                      <a:lnTo>
                        <a:pt x="684" y="1824"/>
                      </a:lnTo>
                      <a:lnTo>
                        <a:pt x="736" y="1838"/>
                      </a:lnTo>
                      <a:lnTo>
                        <a:pt x="746" y="1831"/>
                      </a:lnTo>
                      <a:lnTo>
                        <a:pt x="782" y="1841"/>
                      </a:lnTo>
                      <a:lnTo>
                        <a:pt x="810" y="1836"/>
                      </a:lnTo>
                      <a:lnTo>
                        <a:pt x="834" y="1805"/>
                      </a:lnTo>
                      <a:lnTo>
                        <a:pt x="916" y="1764"/>
                      </a:lnTo>
                      <a:lnTo>
                        <a:pt x="940" y="1766"/>
                      </a:lnTo>
                      <a:lnTo>
                        <a:pt x="990" y="1749"/>
                      </a:lnTo>
                      <a:lnTo>
                        <a:pt x="1005" y="1757"/>
                      </a:lnTo>
                      <a:lnTo>
                        <a:pt x="1082" y="1757"/>
                      </a:lnTo>
                      <a:lnTo>
                        <a:pt x="1121" y="1772"/>
                      </a:lnTo>
                      <a:lnTo>
                        <a:pt x="1170" y="1767"/>
                      </a:lnTo>
                      <a:lnTo>
                        <a:pt x="1213" y="1787"/>
                      </a:lnTo>
                      <a:lnTo>
                        <a:pt x="1251" y="1825"/>
                      </a:lnTo>
                      <a:lnTo>
                        <a:pt x="1315" y="1836"/>
                      </a:lnTo>
                      <a:lnTo>
                        <a:pt x="1339" y="1832"/>
                      </a:lnTo>
                      <a:lnTo>
                        <a:pt x="1318" y="176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2" name="Freeform 160"/>
                <p:cNvSpPr>
                  <a:spLocks/>
                </p:cNvSpPr>
                <p:nvPr/>
              </p:nvSpPr>
              <p:spPr bwMode="auto">
                <a:xfrm>
                  <a:off x="5625033" y="4281978"/>
                  <a:ext cx="946238" cy="1260060"/>
                </a:xfrm>
                <a:custGeom>
                  <a:avLst/>
                  <a:gdLst>
                    <a:gd name="T0" fmla="*/ 2147483646 w 1785"/>
                    <a:gd name="T1" fmla="*/ 2147483646 h 2348"/>
                    <a:gd name="T2" fmla="*/ 2147483646 w 1785"/>
                    <a:gd name="T3" fmla="*/ 2147483646 h 2348"/>
                    <a:gd name="T4" fmla="*/ 2147483646 w 1785"/>
                    <a:gd name="T5" fmla="*/ 2147483646 h 2348"/>
                    <a:gd name="T6" fmla="*/ 2147483646 w 1785"/>
                    <a:gd name="T7" fmla="*/ 2147483646 h 2348"/>
                    <a:gd name="T8" fmla="*/ 2147483646 w 1785"/>
                    <a:gd name="T9" fmla="*/ 2147483646 h 2348"/>
                    <a:gd name="T10" fmla="*/ 2147483646 w 1785"/>
                    <a:gd name="T11" fmla="*/ 2147483646 h 2348"/>
                    <a:gd name="T12" fmla="*/ 2147483646 w 1785"/>
                    <a:gd name="T13" fmla="*/ 2147483646 h 2348"/>
                    <a:gd name="T14" fmla="*/ 2147483646 w 1785"/>
                    <a:gd name="T15" fmla="*/ 2147483646 h 2348"/>
                    <a:gd name="T16" fmla="*/ 2147483646 w 1785"/>
                    <a:gd name="T17" fmla="*/ 2147483646 h 2348"/>
                    <a:gd name="T18" fmla="*/ 2147483646 w 1785"/>
                    <a:gd name="T19" fmla="*/ 2147483646 h 2348"/>
                    <a:gd name="T20" fmla="*/ 2147483646 w 1785"/>
                    <a:gd name="T21" fmla="*/ 2147483646 h 2348"/>
                    <a:gd name="T22" fmla="*/ 2147483646 w 1785"/>
                    <a:gd name="T23" fmla="*/ 2147483646 h 2348"/>
                    <a:gd name="T24" fmla="*/ 2147483646 w 1785"/>
                    <a:gd name="T25" fmla="*/ 2147483646 h 2348"/>
                    <a:gd name="T26" fmla="*/ 2147483646 w 1785"/>
                    <a:gd name="T27" fmla="*/ 2147483646 h 2348"/>
                    <a:gd name="T28" fmla="*/ 2147483646 w 1785"/>
                    <a:gd name="T29" fmla="*/ 2147483646 h 2348"/>
                    <a:gd name="T30" fmla="*/ 2147483646 w 1785"/>
                    <a:gd name="T31" fmla="*/ 2147483646 h 2348"/>
                    <a:gd name="T32" fmla="*/ 2147483646 w 1785"/>
                    <a:gd name="T33" fmla="*/ 2147483646 h 2348"/>
                    <a:gd name="T34" fmla="*/ 2147483646 w 1785"/>
                    <a:gd name="T35" fmla="*/ 2147483646 h 2348"/>
                    <a:gd name="T36" fmla="*/ 2147483646 w 1785"/>
                    <a:gd name="T37" fmla="*/ 2147483646 h 2348"/>
                    <a:gd name="T38" fmla="*/ 2147483646 w 1785"/>
                    <a:gd name="T39" fmla="*/ 2147483646 h 2348"/>
                    <a:gd name="T40" fmla="*/ 2147483646 w 1785"/>
                    <a:gd name="T41" fmla="*/ 2147483646 h 2348"/>
                    <a:gd name="T42" fmla="*/ 2147483646 w 1785"/>
                    <a:gd name="T43" fmla="*/ 2147483646 h 2348"/>
                    <a:gd name="T44" fmla="*/ 2147483646 w 1785"/>
                    <a:gd name="T45" fmla="*/ 2147483646 h 2348"/>
                    <a:gd name="T46" fmla="*/ 2147483646 w 1785"/>
                    <a:gd name="T47" fmla="*/ 2147483646 h 2348"/>
                    <a:gd name="T48" fmla="*/ 2147483646 w 1785"/>
                    <a:gd name="T49" fmla="*/ 2147483646 h 2348"/>
                    <a:gd name="T50" fmla="*/ 2147483646 w 1785"/>
                    <a:gd name="T51" fmla="*/ 2147483646 h 2348"/>
                    <a:gd name="T52" fmla="*/ 2147483646 w 1785"/>
                    <a:gd name="T53" fmla="*/ 2147483646 h 2348"/>
                    <a:gd name="T54" fmla="*/ 2147483646 w 1785"/>
                    <a:gd name="T55" fmla="*/ 2147483646 h 2348"/>
                    <a:gd name="T56" fmla="*/ 2147483646 w 1785"/>
                    <a:gd name="T57" fmla="*/ 2147483646 h 2348"/>
                    <a:gd name="T58" fmla="*/ 2147483646 w 1785"/>
                    <a:gd name="T59" fmla="*/ 2147483646 h 2348"/>
                    <a:gd name="T60" fmla="*/ 2147483646 w 1785"/>
                    <a:gd name="T61" fmla="*/ 2147483646 h 2348"/>
                    <a:gd name="T62" fmla="*/ 2147483646 w 1785"/>
                    <a:gd name="T63" fmla="*/ 2147483646 h 2348"/>
                    <a:gd name="T64" fmla="*/ 2147483646 w 1785"/>
                    <a:gd name="T65" fmla="*/ 2147483646 h 2348"/>
                    <a:gd name="T66" fmla="*/ 2147483646 w 1785"/>
                    <a:gd name="T67" fmla="*/ 2147483646 h 2348"/>
                    <a:gd name="T68" fmla="*/ 2147483646 w 1785"/>
                    <a:gd name="T69" fmla="*/ 2147483646 h 2348"/>
                    <a:gd name="T70" fmla="*/ 2147483646 w 1785"/>
                    <a:gd name="T71" fmla="*/ 2147483646 h 2348"/>
                    <a:gd name="T72" fmla="*/ 2147483646 w 1785"/>
                    <a:gd name="T73" fmla="*/ 2147483646 h 2348"/>
                    <a:gd name="T74" fmla="*/ 2147483646 w 1785"/>
                    <a:gd name="T75" fmla="*/ 2147483646 h 2348"/>
                    <a:gd name="T76" fmla="*/ 2147483646 w 1785"/>
                    <a:gd name="T77" fmla="*/ 2147483646 h 2348"/>
                    <a:gd name="T78" fmla="*/ 2147483646 w 1785"/>
                    <a:gd name="T79" fmla="*/ 2147483646 h 2348"/>
                    <a:gd name="T80" fmla="*/ 2147483646 w 1785"/>
                    <a:gd name="T81" fmla="*/ 2147483646 h 2348"/>
                    <a:gd name="T82" fmla="*/ 2147483646 w 1785"/>
                    <a:gd name="T83" fmla="*/ 2147483646 h 2348"/>
                    <a:gd name="T84" fmla="*/ 2147483646 w 1785"/>
                    <a:gd name="T85" fmla="*/ 0 h 2348"/>
                    <a:gd name="T86" fmla="*/ 2147483646 w 1785"/>
                    <a:gd name="T87" fmla="*/ 2147483646 h 2348"/>
                    <a:gd name="T88" fmla="*/ 2147483646 w 1785"/>
                    <a:gd name="T89" fmla="*/ 2147483646 h 2348"/>
                    <a:gd name="T90" fmla="*/ 2147483646 w 1785"/>
                    <a:gd name="T91" fmla="*/ 2147483646 h 2348"/>
                    <a:gd name="T92" fmla="*/ 2147483646 w 1785"/>
                    <a:gd name="T93" fmla="*/ 2147483646 h 2348"/>
                    <a:gd name="T94" fmla="*/ 2147483646 w 1785"/>
                    <a:gd name="T95" fmla="*/ 2147483646 h 2348"/>
                    <a:gd name="T96" fmla="*/ 2147483646 w 1785"/>
                    <a:gd name="T97" fmla="*/ 2147483646 h 2348"/>
                    <a:gd name="T98" fmla="*/ 2147483646 w 1785"/>
                    <a:gd name="T99" fmla="*/ 2147483646 h 2348"/>
                    <a:gd name="T100" fmla="*/ 2147483646 w 1785"/>
                    <a:gd name="T101" fmla="*/ 2147483646 h 2348"/>
                    <a:gd name="T102" fmla="*/ 2147483646 w 1785"/>
                    <a:gd name="T103" fmla="*/ 2147483646 h 2348"/>
                    <a:gd name="T104" fmla="*/ 2147483646 w 1785"/>
                    <a:gd name="T105" fmla="*/ 2147483646 h 2348"/>
                    <a:gd name="T106" fmla="*/ 2147483646 w 1785"/>
                    <a:gd name="T107" fmla="*/ 2147483646 h 2348"/>
                    <a:gd name="T108" fmla="*/ 2147483646 w 1785"/>
                    <a:gd name="T109" fmla="*/ 2147483646 h 2348"/>
                    <a:gd name="T110" fmla="*/ 2147483646 w 1785"/>
                    <a:gd name="T111" fmla="*/ 2147483646 h 2348"/>
                    <a:gd name="T112" fmla="*/ 2147483646 w 1785"/>
                    <a:gd name="T113" fmla="*/ 2147483646 h 2348"/>
                    <a:gd name="T114" fmla="*/ 2147483646 w 1785"/>
                    <a:gd name="T115" fmla="*/ 2147483646 h 2348"/>
                    <a:gd name="T116" fmla="*/ 2147483646 w 1785"/>
                    <a:gd name="T117" fmla="*/ 2147483646 h 23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5"/>
                    <a:gd name="T178" fmla="*/ 0 h 2348"/>
                    <a:gd name="T179" fmla="*/ 1785 w 1785"/>
                    <a:gd name="T180" fmla="*/ 2348 h 23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5" h="2348">
                      <a:moveTo>
                        <a:pt x="1696" y="1047"/>
                      </a:moveTo>
                      <a:lnTo>
                        <a:pt x="1645" y="1061"/>
                      </a:lnTo>
                      <a:lnTo>
                        <a:pt x="1645" y="1087"/>
                      </a:lnTo>
                      <a:lnTo>
                        <a:pt x="1590" y="1213"/>
                      </a:lnTo>
                      <a:lnTo>
                        <a:pt x="1603" y="1237"/>
                      </a:lnTo>
                      <a:lnTo>
                        <a:pt x="1631" y="1225"/>
                      </a:lnTo>
                      <a:lnTo>
                        <a:pt x="1681" y="1235"/>
                      </a:lnTo>
                      <a:lnTo>
                        <a:pt x="1686" y="1277"/>
                      </a:lnTo>
                      <a:lnTo>
                        <a:pt x="1714" y="1304"/>
                      </a:lnTo>
                      <a:lnTo>
                        <a:pt x="1716" y="1366"/>
                      </a:lnTo>
                      <a:lnTo>
                        <a:pt x="1682" y="1416"/>
                      </a:lnTo>
                      <a:lnTo>
                        <a:pt x="1654" y="1498"/>
                      </a:lnTo>
                      <a:lnTo>
                        <a:pt x="1664" y="1513"/>
                      </a:lnTo>
                      <a:lnTo>
                        <a:pt x="1634" y="1647"/>
                      </a:lnTo>
                      <a:lnTo>
                        <a:pt x="1640" y="1672"/>
                      </a:lnTo>
                      <a:lnTo>
                        <a:pt x="1635" y="1748"/>
                      </a:lnTo>
                      <a:lnTo>
                        <a:pt x="1656" y="1807"/>
                      </a:lnTo>
                      <a:lnTo>
                        <a:pt x="1651" y="1855"/>
                      </a:lnTo>
                      <a:lnTo>
                        <a:pt x="1534" y="1940"/>
                      </a:lnTo>
                      <a:lnTo>
                        <a:pt x="1514" y="1968"/>
                      </a:lnTo>
                      <a:lnTo>
                        <a:pt x="1502" y="2010"/>
                      </a:lnTo>
                      <a:lnTo>
                        <a:pt x="1373" y="2004"/>
                      </a:lnTo>
                      <a:lnTo>
                        <a:pt x="1289" y="1964"/>
                      </a:lnTo>
                      <a:lnTo>
                        <a:pt x="1216" y="1962"/>
                      </a:lnTo>
                      <a:lnTo>
                        <a:pt x="1178" y="2018"/>
                      </a:lnTo>
                      <a:lnTo>
                        <a:pt x="1120" y="2027"/>
                      </a:lnTo>
                      <a:lnTo>
                        <a:pt x="1065" y="1990"/>
                      </a:lnTo>
                      <a:lnTo>
                        <a:pt x="1012" y="1980"/>
                      </a:lnTo>
                      <a:lnTo>
                        <a:pt x="935" y="1996"/>
                      </a:lnTo>
                      <a:lnTo>
                        <a:pt x="849" y="2086"/>
                      </a:lnTo>
                      <a:lnTo>
                        <a:pt x="817" y="2115"/>
                      </a:lnTo>
                      <a:lnTo>
                        <a:pt x="805" y="2167"/>
                      </a:lnTo>
                      <a:lnTo>
                        <a:pt x="757" y="2205"/>
                      </a:lnTo>
                      <a:lnTo>
                        <a:pt x="700" y="2214"/>
                      </a:lnTo>
                      <a:lnTo>
                        <a:pt x="539" y="2300"/>
                      </a:lnTo>
                      <a:lnTo>
                        <a:pt x="496" y="2337"/>
                      </a:lnTo>
                      <a:lnTo>
                        <a:pt x="458" y="2341"/>
                      </a:lnTo>
                      <a:lnTo>
                        <a:pt x="427" y="2329"/>
                      </a:lnTo>
                      <a:lnTo>
                        <a:pt x="408" y="2341"/>
                      </a:lnTo>
                      <a:lnTo>
                        <a:pt x="302" y="2348"/>
                      </a:lnTo>
                      <a:lnTo>
                        <a:pt x="261" y="2330"/>
                      </a:lnTo>
                      <a:lnTo>
                        <a:pt x="167" y="2347"/>
                      </a:lnTo>
                      <a:lnTo>
                        <a:pt x="62" y="2282"/>
                      </a:lnTo>
                      <a:lnTo>
                        <a:pt x="42" y="2218"/>
                      </a:lnTo>
                      <a:lnTo>
                        <a:pt x="21" y="2217"/>
                      </a:lnTo>
                      <a:lnTo>
                        <a:pt x="0" y="2152"/>
                      </a:lnTo>
                      <a:lnTo>
                        <a:pt x="35" y="2100"/>
                      </a:lnTo>
                      <a:lnTo>
                        <a:pt x="51" y="2100"/>
                      </a:lnTo>
                      <a:lnTo>
                        <a:pt x="56" y="2084"/>
                      </a:lnTo>
                      <a:lnTo>
                        <a:pt x="117" y="2069"/>
                      </a:lnTo>
                      <a:lnTo>
                        <a:pt x="117" y="2054"/>
                      </a:lnTo>
                      <a:lnTo>
                        <a:pt x="41" y="2023"/>
                      </a:lnTo>
                      <a:lnTo>
                        <a:pt x="35" y="1996"/>
                      </a:lnTo>
                      <a:lnTo>
                        <a:pt x="56" y="1966"/>
                      </a:lnTo>
                      <a:lnTo>
                        <a:pt x="60" y="1935"/>
                      </a:lnTo>
                      <a:lnTo>
                        <a:pt x="80" y="1930"/>
                      </a:lnTo>
                      <a:lnTo>
                        <a:pt x="80" y="1915"/>
                      </a:lnTo>
                      <a:lnTo>
                        <a:pt x="50" y="1889"/>
                      </a:lnTo>
                      <a:lnTo>
                        <a:pt x="65" y="1852"/>
                      </a:lnTo>
                      <a:lnTo>
                        <a:pt x="85" y="1857"/>
                      </a:lnTo>
                      <a:lnTo>
                        <a:pt x="85" y="1827"/>
                      </a:lnTo>
                      <a:lnTo>
                        <a:pt x="116" y="1837"/>
                      </a:lnTo>
                      <a:lnTo>
                        <a:pt x="141" y="1832"/>
                      </a:lnTo>
                      <a:lnTo>
                        <a:pt x="177" y="1852"/>
                      </a:lnTo>
                      <a:lnTo>
                        <a:pt x="187" y="1837"/>
                      </a:lnTo>
                      <a:lnTo>
                        <a:pt x="228" y="1820"/>
                      </a:lnTo>
                      <a:lnTo>
                        <a:pt x="264" y="1779"/>
                      </a:lnTo>
                      <a:lnTo>
                        <a:pt x="310" y="1774"/>
                      </a:lnTo>
                      <a:lnTo>
                        <a:pt x="345" y="1795"/>
                      </a:lnTo>
                      <a:lnTo>
                        <a:pt x="366" y="1785"/>
                      </a:lnTo>
                      <a:lnTo>
                        <a:pt x="402" y="1712"/>
                      </a:lnTo>
                      <a:lnTo>
                        <a:pt x="431" y="1707"/>
                      </a:lnTo>
                      <a:lnTo>
                        <a:pt x="492" y="1639"/>
                      </a:lnTo>
                      <a:lnTo>
                        <a:pt x="497" y="1624"/>
                      </a:lnTo>
                      <a:lnTo>
                        <a:pt x="533" y="1573"/>
                      </a:lnTo>
                      <a:lnTo>
                        <a:pt x="558" y="1588"/>
                      </a:lnTo>
                      <a:lnTo>
                        <a:pt x="584" y="1557"/>
                      </a:lnTo>
                      <a:lnTo>
                        <a:pt x="614" y="1552"/>
                      </a:lnTo>
                      <a:lnTo>
                        <a:pt x="650" y="1536"/>
                      </a:lnTo>
                      <a:lnTo>
                        <a:pt x="676" y="1505"/>
                      </a:lnTo>
                      <a:lnTo>
                        <a:pt x="720" y="1495"/>
                      </a:lnTo>
                      <a:lnTo>
                        <a:pt x="731" y="1464"/>
                      </a:lnTo>
                      <a:lnTo>
                        <a:pt x="761" y="1454"/>
                      </a:lnTo>
                      <a:lnTo>
                        <a:pt x="782" y="1427"/>
                      </a:lnTo>
                      <a:lnTo>
                        <a:pt x="787" y="1371"/>
                      </a:lnTo>
                      <a:lnTo>
                        <a:pt x="766" y="1346"/>
                      </a:lnTo>
                      <a:lnTo>
                        <a:pt x="756" y="1320"/>
                      </a:lnTo>
                      <a:lnTo>
                        <a:pt x="736" y="1325"/>
                      </a:lnTo>
                      <a:lnTo>
                        <a:pt x="704" y="1279"/>
                      </a:lnTo>
                      <a:lnTo>
                        <a:pt x="739" y="1226"/>
                      </a:lnTo>
                      <a:lnTo>
                        <a:pt x="770" y="1217"/>
                      </a:lnTo>
                      <a:lnTo>
                        <a:pt x="797" y="1174"/>
                      </a:lnTo>
                      <a:lnTo>
                        <a:pt x="835" y="1152"/>
                      </a:lnTo>
                      <a:lnTo>
                        <a:pt x="896" y="1033"/>
                      </a:lnTo>
                      <a:lnTo>
                        <a:pt x="1001" y="982"/>
                      </a:lnTo>
                      <a:lnTo>
                        <a:pt x="1040" y="968"/>
                      </a:lnTo>
                      <a:lnTo>
                        <a:pt x="1049" y="901"/>
                      </a:lnTo>
                      <a:lnTo>
                        <a:pt x="1012" y="829"/>
                      </a:lnTo>
                      <a:lnTo>
                        <a:pt x="996" y="831"/>
                      </a:lnTo>
                      <a:lnTo>
                        <a:pt x="952" y="794"/>
                      </a:lnTo>
                      <a:lnTo>
                        <a:pt x="907" y="802"/>
                      </a:lnTo>
                      <a:lnTo>
                        <a:pt x="867" y="740"/>
                      </a:lnTo>
                      <a:lnTo>
                        <a:pt x="858" y="685"/>
                      </a:lnTo>
                      <a:lnTo>
                        <a:pt x="838" y="662"/>
                      </a:lnTo>
                      <a:lnTo>
                        <a:pt x="843" y="635"/>
                      </a:lnTo>
                      <a:lnTo>
                        <a:pt x="794" y="551"/>
                      </a:lnTo>
                      <a:lnTo>
                        <a:pt x="774" y="549"/>
                      </a:lnTo>
                      <a:lnTo>
                        <a:pt x="785" y="516"/>
                      </a:lnTo>
                      <a:lnTo>
                        <a:pt x="776" y="486"/>
                      </a:lnTo>
                      <a:lnTo>
                        <a:pt x="797" y="456"/>
                      </a:lnTo>
                      <a:lnTo>
                        <a:pt x="816" y="466"/>
                      </a:lnTo>
                      <a:lnTo>
                        <a:pt x="836" y="445"/>
                      </a:lnTo>
                      <a:lnTo>
                        <a:pt x="908" y="461"/>
                      </a:lnTo>
                      <a:lnTo>
                        <a:pt x="949" y="405"/>
                      </a:lnTo>
                      <a:lnTo>
                        <a:pt x="974" y="425"/>
                      </a:lnTo>
                      <a:lnTo>
                        <a:pt x="989" y="311"/>
                      </a:lnTo>
                      <a:lnTo>
                        <a:pt x="949" y="328"/>
                      </a:lnTo>
                      <a:lnTo>
                        <a:pt x="917" y="282"/>
                      </a:lnTo>
                      <a:lnTo>
                        <a:pt x="917" y="262"/>
                      </a:lnTo>
                      <a:lnTo>
                        <a:pt x="891" y="252"/>
                      </a:lnTo>
                      <a:lnTo>
                        <a:pt x="881" y="226"/>
                      </a:lnTo>
                      <a:lnTo>
                        <a:pt x="901" y="206"/>
                      </a:lnTo>
                      <a:lnTo>
                        <a:pt x="901" y="134"/>
                      </a:lnTo>
                      <a:lnTo>
                        <a:pt x="917" y="124"/>
                      </a:lnTo>
                      <a:lnTo>
                        <a:pt x="891" y="104"/>
                      </a:lnTo>
                      <a:lnTo>
                        <a:pt x="917" y="73"/>
                      </a:lnTo>
                      <a:lnTo>
                        <a:pt x="952" y="73"/>
                      </a:lnTo>
                      <a:lnTo>
                        <a:pt x="995" y="37"/>
                      </a:lnTo>
                      <a:lnTo>
                        <a:pt x="1063" y="0"/>
                      </a:lnTo>
                      <a:lnTo>
                        <a:pt x="1069" y="41"/>
                      </a:lnTo>
                      <a:lnTo>
                        <a:pt x="1100" y="102"/>
                      </a:lnTo>
                      <a:lnTo>
                        <a:pt x="1100" y="169"/>
                      </a:lnTo>
                      <a:lnTo>
                        <a:pt x="1141" y="215"/>
                      </a:lnTo>
                      <a:lnTo>
                        <a:pt x="1146" y="194"/>
                      </a:lnTo>
                      <a:lnTo>
                        <a:pt x="1167" y="189"/>
                      </a:lnTo>
                      <a:lnTo>
                        <a:pt x="1167" y="225"/>
                      </a:lnTo>
                      <a:lnTo>
                        <a:pt x="1202" y="254"/>
                      </a:lnTo>
                      <a:lnTo>
                        <a:pt x="1213" y="295"/>
                      </a:lnTo>
                      <a:lnTo>
                        <a:pt x="1241" y="333"/>
                      </a:lnTo>
                      <a:lnTo>
                        <a:pt x="1245" y="371"/>
                      </a:lnTo>
                      <a:lnTo>
                        <a:pt x="1265" y="397"/>
                      </a:lnTo>
                      <a:lnTo>
                        <a:pt x="1341" y="412"/>
                      </a:lnTo>
                      <a:lnTo>
                        <a:pt x="1367" y="443"/>
                      </a:lnTo>
                      <a:lnTo>
                        <a:pt x="1326" y="473"/>
                      </a:lnTo>
                      <a:lnTo>
                        <a:pt x="1358" y="535"/>
                      </a:lnTo>
                      <a:lnTo>
                        <a:pt x="1367" y="519"/>
                      </a:lnTo>
                      <a:lnTo>
                        <a:pt x="1387" y="519"/>
                      </a:lnTo>
                      <a:lnTo>
                        <a:pt x="1428" y="473"/>
                      </a:lnTo>
                      <a:lnTo>
                        <a:pt x="1474" y="462"/>
                      </a:lnTo>
                      <a:lnTo>
                        <a:pt x="1521" y="528"/>
                      </a:lnTo>
                      <a:lnTo>
                        <a:pt x="1516" y="564"/>
                      </a:lnTo>
                      <a:lnTo>
                        <a:pt x="1537" y="564"/>
                      </a:lnTo>
                      <a:lnTo>
                        <a:pt x="1566" y="523"/>
                      </a:lnTo>
                      <a:lnTo>
                        <a:pt x="1608" y="544"/>
                      </a:lnTo>
                      <a:lnTo>
                        <a:pt x="1613" y="605"/>
                      </a:lnTo>
                      <a:lnTo>
                        <a:pt x="1628" y="610"/>
                      </a:lnTo>
                      <a:lnTo>
                        <a:pt x="1623" y="625"/>
                      </a:lnTo>
                      <a:lnTo>
                        <a:pt x="1634" y="656"/>
                      </a:lnTo>
                      <a:lnTo>
                        <a:pt x="1618" y="661"/>
                      </a:lnTo>
                      <a:lnTo>
                        <a:pt x="1613" y="686"/>
                      </a:lnTo>
                      <a:lnTo>
                        <a:pt x="1619" y="717"/>
                      </a:lnTo>
                      <a:lnTo>
                        <a:pt x="1623" y="717"/>
                      </a:lnTo>
                      <a:lnTo>
                        <a:pt x="1634" y="697"/>
                      </a:lnTo>
                      <a:lnTo>
                        <a:pt x="1650" y="712"/>
                      </a:lnTo>
                      <a:lnTo>
                        <a:pt x="1645" y="722"/>
                      </a:lnTo>
                      <a:lnTo>
                        <a:pt x="1660" y="727"/>
                      </a:lnTo>
                      <a:lnTo>
                        <a:pt x="1696" y="753"/>
                      </a:lnTo>
                      <a:lnTo>
                        <a:pt x="1696" y="768"/>
                      </a:lnTo>
                      <a:lnTo>
                        <a:pt x="1681" y="783"/>
                      </a:lnTo>
                      <a:lnTo>
                        <a:pt x="1650" y="773"/>
                      </a:lnTo>
                      <a:lnTo>
                        <a:pt x="1645" y="804"/>
                      </a:lnTo>
                      <a:lnTo>
                        <a:pt x="1665" y="824"/>
                      </a:lnTo>
                      <a:lnTo>
                        <a:pt x="1665" y="875"/>
                      </a:lnTo>
                      <a:lnTo>
                        <a:pt x="1718" y="901"/>
                      </a:lnTo>
                      <a:lnTo>
                        <a:pt x="1728" y="926"/>
                      </a:lnTo>
                      <a:lnTo>
                        <a:pt x="1728" y="957"/>
                      </a:lnTo>
                      <a:lnTo>
                        <a:pt x="1758" y="967"/>
                      </a:lnTo>
                      <a:lnTo>
                        <a:pt x="1785" y="990"/>
                      </a:lnTo>
                      <a:lnTo>
                        <a:pt x="1696" y="104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3" name="Freeform 157"/>
                <p:cNvSpPr>
                  <a:spLocks/>
                </p:cNvSpPr>
                <p:nvPr/>
              </p:nvSpPr>
              <p:spPr bwMode="auto">
                <a:xfrm>
                  <a:off x="4725988" y="3738563"/>
                  <a:ext cx="1462087" cy="1603375"/>
                </a:xfrm>
                <a:custGeom>
                  <a:avLst/>
                  <a:gdLst>
                    <a:gd name="T0" fmla="*/ 2147483646 w 2758"/>
                    <a:gd name="T1" fmla="*/ 2147483646 h 2988"/>
                    <a:gd name="T2" fmla="*/ 2147483646 w 2758"/>
                    <a:gd name="T3" fmla="*/ 2147483646 h 2988"/>
                    <a:gd name="T4" fmla="*/ 2147483646 w 2758"/>
                    <a:gd name="T5" fmla="*/ 2147483646 h 2988"/>
                    <a:gd name="T6" fmla="*/ 2147483646 w 2758"/>
                    <a:gd name="T7" fmla="*/ 2147483646 h 2988"/>
                    <a:gd name="T8" fmla="*/ 2147483646 w 2758"/>
                    <a:gd name="T9" fmla="*/ 2147483646 h 2988"/>
                    <a:gd name="T10" fmla="*/ 2147483646 w 2758"/>
                    <a:gd name="T11" fmla="*/ 2147483646 h 2988"/>
                    <a:gd name="T12" fmla="*/ 2147483646 w 2758"/>
                    <a:gd name="T13" fmla="*/ 2147483646 h 2988"/>
                    <a:gd name="T14" fmla="*/ 2147483646 w 2758"/>
                    <a:gd name="T15" fmla="*/ 2147483646 h 2988"/>
                    <a:gd name="T16" fmla="*/ 2147483646 w 2758"/>
                    <a:gd name="T17" fmla="*/ 2147483646 h 2988"/>
                    <a:gd name="T18" fmla="*/ 2147483646 w 2758"/>
                    <a:gd name="T19" fmla="*/ 2147483646 h 2988"/>
                    <a:gd name="T20" fmla="*/ 2147483646 w 2758"/>
                    <a:gd name="T21" fmla="*/ 2147483646 h 2988"/>
                    <a:gd name="T22" fmla="*/ 2147483646 w 2758"/>
                    <a:gd name="T23" fmla="*/ 2147483646 h 2988"/>
                    <a:gd name="T24" fmla="*/ 2147483646 w 2758"/>
                    <a:gd name="T25" fmla="*/ 2147483646 h 2988"/>
                    <a:gd name="T26" fmla="*/ 2147483646 w 2758"/>
                    <a:gd name="T27" fmla="*/ 2147483646 h 2988"/>
                    <a:gd name="T28" fmla="*/ 2147483646 w 2758"/>
                    <a:gd name="T29" fmla="*/ 2147483646 h 2988"/>
                    <a:gd name="T30" fmla="*/ 2147483646 w 2758"/>
                    <a:gd name="T31" fmla="*/ 2147483646 h 2988"/>
                    <a:gd name="T32" fmla="*/ 2147483646 w 2758"/>
                    <a:gd name="T33" fmla="*/ 2147483646 h 2988"/>
                    <a:gd name="T34" fmla="*/ 2147483646 w 2758"/>
                    <a:gd name="T35" fmla="*/ 2147483646 h 2988"/>
                    <a:gd name="T36" fmla="*/ 2147483646 w 2758"/>
                    <a:gd name="T37" fmla="*/ 2147483646 h 2988"/>
                    <a:gd name="T38" fmla="*/ 2147483646 w 2758"/>
                    <a:gd name="T39" fmla="*/ 2147483646 h 2988"/>
                    <a:gd name="T40" fmla="*/ 2147483646 w 2758"/>
                    <a:gd name="T41" fmla="*/ 2147483646 h 2988"/>
                    <a:gd name="T42" fmla="*/ 2147483646 w 2758"/>
                    <a:gd name="T43" fmla="*/ 2147483646 h 2988"/>
                    <a:gd name="T44" fmla="*/ 2147483646 w 2758"/>
                    <a:gd name="T45" fmla="*/ 2147483646 h 2988"/>
                    <a:gd name="T46" fmla="*/ 2147483646 w 2758"/>
                    <a:gd name="T47" fmla="*/ 2147483646 h 2988"/>
                    <a:gd name="T48" fmla="*/ 2147483646 w 2758"/>
                    <a:gd name="T49" fmla="*/ 2147483646 h 2988"/>
                    <a:gd name="T50" fmla="*/ 2147483646 w 2758"/>
                    <a:gd name="T51" fmla="*/ 2147483646 h 2988"/>
                    <a:gd name="T52" fmla="*/ 2147483646 w 2758"/>
                    <a:gd name="T53" fmla="*/ 2147483646 h 2988"/>
                    <a:gd name="T54" fmla="*/ 2147483646 w 2758"/>
                    <a:gd name="T55" fmla="*/ 2147483646 h 2988"/>
                    <a:gd name="T56" fmla="*/ 2147483646 w 2758"/>
                    <a:gd name="T57" fmla="*/ 2147483646 h 2988"/>
                    <a:gd name="T58" fmla="*/ 2147483646 w 2758"/>
                    <a:gd name="T59" fmla="*/ 2147483646 h 2988"/>
                    <a:gd name="T60" fmla="*/ 2147483646 w 2758"/>
                    <a:gd name="T61" fmla="*/ 2147483646 h 2988"/>
                    <a:gd name="T62" fmla="*/ 2147483646 w 2758"/>
                    <a:gd name="T63" fmla="*/ 2147483646 h 2988"/>
                    <a:gd name="T64" fmla="*/ 2147483646 w 2758"/>
                    <a:gd name="T65" fmla="*/ 2147483646 h 2988"/>
                    <a:gd name="T66" fmla="*/ 2147483646 w 2758"/>
                    <a:gd name="T67" fmla="*/ 2147483646 h 2988"/>
                    <a:gd name="T68" fmla="*/ 2147483646 w 2758"/>
                    <a:gd name="T69" fmla="*/ 2147483646 h 2988"/>
                    <a:gd name="T70" fmla="*/ 2147483646 w 2758"/>
                    <a:gd name="T71" fmla="*/ 2147483646 h 2988"/>
                    <a:gd name="T72" fmla="*/ 2147483646 w 2758"/>
                    <a:gd name="T73" fmla="*/ 2147483646 h 2988"/>
                    <a:gd name="T74" fmla="*/ 2147483646 w 2758"/>
                    <a:gd name="T75" fmla="*/ 2147483646 h 2988"/>
                    <a:gd name="T76" fmla="*/ 2147483646 w 2758"/>
                    <a:gd name="T77" fmla="*/ 2147483646 h 2988"/>
                    <a:gd name="T78" fmla="*/ 2147483646 w 2758"/>
                    <a:gd name="T79" fmla="*/ 2147483646 h 2988"/>
                    <a:gd name="T80" fmla="*/ 2147483646 w 2758"/>
                    <a:gd name="T81" fmla="*/ 2147483646 h 2988"/>
                    <a:gd name="T82" fmla="*/ 2147483646 w 2758"/>
                    <a:gd name="T83" fmla="*/ 2147483646 h 2988"/>
                    <a:gd name="T84" fmla="*/ 2147483646 w 2758"/>
                    <a:gd name="T85" fmla="*/ 2147483646 h 2988"/>
                    <a:gd name="T86" fmla="*/ 2147483646 w 2758"/>
                    <a:gd name="T87" fmla="*/ 2147483646 h 2988"/>
                    <a:gd name="T88" fmla="*/ 2147483646 w 2758"/>
                    <a:gd name="T89" fmla="*/ 2147483646 h 2988"/>
                    <a:gd name="T90" fmla="*/ 2147483646 w 2758"/>
                    <a:gd name="T91" fmla="*/ 2147483646 h 2988"/>
                    <a:gd name="T92" fmla="*/ 2147483646 w 2758"/>
                    <a:gd name="T93" fmla="*/ 2147483646 h 2988"/>
                    <a:gd name="T94" fmla="*/ 2147483646 w 2758"/>
                    <a:gd name="T95" fmla="*/ 2147483646 h 2988"/>
                    <a:gd name="T96" fmla="*/ 2147483646 w 2758"/>
                    <a:gd name="T97" fmla="*/ 2147483646 h 2988"/>
                    <a:gd name="T98" fmla="*/ 2147483646 w 2758"/>
                    <a:gd name="T99" fmla="*/ 2147483646 h 2988"/>
                    <a:gd name="T100" fmla="*/ 2147483646 w 2758"/>
                    <a:gd name="T101" fmla="*/ 2147483646 h 2988"/>
                    <a:gd name="T102" fmla="*/ 2147483646 w 2758"/>
                    <a:gd name="T103" fmla="*/ 2147483646 h 2988"/>
                    <a:gd name="T104" fmla="*/ 2147483646 w 2758"/>
                    <a:gd name="T105" fmla="*/ 2147483646 h 2988"/>
                    <a:gd name="T106" fmla="*/ 2147483646 w 2758"/>
                    <a:gd name="T107" fmla="*/ 2147483646 h 2988"/>
                    <a:gd name="T108" fmla="*/ 2147483646 w 2758"/>
                    <a:gd name="T109" fmla="*/ 2147483646 h 2988"/>
                    <a:gd name="T110" fmla="*/ 2147483646 w 2758"/>
                    <a:gd name="T111" fmla="*/ 2147483646 h 2988"/>
                    <a:gd name="T112" fmla="*/ 2147483646 w 2758"/>
                    <a:gd name="T113" fmla="*/ 2147483646 h 2988"/>
                    <a:gd name="T114" fmla="*/ 2147483646 w 2758"/>
                    <a:gd name="T115" fmla="*/ 2147483646 h 2988"/>
                    <a:gd name="T116" fmla="*/ 2147483646 w 2758"/>
                    <a:gd name="T117" fmla="*/ 2147483646 h 2988"/>
                    <a:gd name="T118" fmla="*/ 2147483646 w 2758"/>
                    <a:gd name="T119" fmla="*/ 2147483646 h 2988"/>
                    <a:gd name="T120" fmla="*/ 2147483646 w 2758"/>
                    <a:gd name="T121" fmla="*/ 2147483646 h 2988"/>
                    <a:gd name="T122" fmla="*/ 2147483646 w 2758"/>
                    <a:gd name="T123" fmla="*/ 2147483646 h 2988"/>
                    <a:gd name="T124" fmla="*/ 2147483646 w 2758"/>
                    <a:gd name="T125" fmla="*/ 2147483646 h 29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58"/>
                    <a:gd name="T190" fmla="*/ 0 h 2988"/>
                    <a:gd name="T191" fmla="*/ 2758 w 2758"/>
                    <a:gd name="T192" fmla="*/ 2988 h 29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58" h="2988">
                      <a:moveTo>
                        <a:pt x="2709" y="961"/>
                      </a:moveTo>
                      <a:lnTo>
                        <a:pt x="2673" y="895"/>
                      </a:lnTo>
                      <a:lnTo>
                        <a:pt x="2687" y="869"/>
                      </a:lnTo>
                      <a:lnTo>
                        <a:pt x="2677" y="839"/>
                      </a:lnTo>
                      <a:lnTo>
                        <a:pt x="2626" y="844"/>
                      </a:lnTo>
                      <a:lnTo>
                        <a:pt x="2610" y="823"/>
                      </a:lnTo>
                      <a:lnTo>
                        <a:pt x="2585" y="829"/>
                      </a:lnTo>
                      <a:lnTo>
                        <a:pt x="2576" y="864"/>
                      </a:lnTo>
                      <a:lnTo>
                        <a:pt x="2545" y="854"/>
                      </a:lnTo>
                      <a:lnTo>
                        <a:pt x="2545" y="875"/>
                      </a:lnTo>
                      <a:lnTo>
                        <a:pt x="2494" y="869"/>
                      </a:lnTo>
                      <a:lnTo>
                        <a:pt x="2484" y="813"/>
                      </a:lnTo>
                      <a:lnTo>
                        <a:pt x="2468" y="788"/>
                      </a:lnTo>
                      <a:lnTo>
                        <a:pt x="2483" y="783"/>
                      </a:lnTo>
                      <a:lnTo>
                        <a:pt x="2496" y="752"/>
                      </a:lnTo>
                      <a:lnTo>
                        <a:pt x="2456" y="770"/>
                      </a:lnTo>
                      <a:lnTo>
                        <a:pt x="2427" y="734"/>
                      </a:lnTo>
                      <a:lnTo>
                        <a:pt x="2387" y="713"/>
                      </a:lnTo>
                      <a:lnTo>
                        <a:pt x="2275" y="692"/>
                      </a:lnTo>
                      <a:lnTo>
                        <a:pt x="2236" y="707"/>
                      </a:lnTo>
                      <a:lnTo>
                        <a:pt x="2225" y="779"/>
                      </a:lnTo>
                      <a:lnTo>
                        <a:pt x="2191" y="784"/>
                      </a:lnTo>
                      <a:lnTo>
                        <a:pt x="2191" y="835"/>
                      </a:lnTo>
                      <a:lnTo>
                        <a:pt x="2160" y="862"/>
                      </a:lnTo>
                      <a:lnTo>
                        <a:pt x="2156" y="908"/>
                      </a:lnTo>
                      <a:lnTo>
                        <a:pt x="2105" y="954"/>
                      </a:lnTo>
                      <a:lnTo>
                        <a:pt x="2112" y="989"/>
                      </a:lnTo>
                      <a:lnTo>
                        <a:pt x="2076" y="1061"/>
                      </a:lnTo>
                      <a:lnTo>
                        <a:pt x="2037" y="1076"/>
                      </a:lnTo>
                      <a:lnTo>
                        <a:pt x="2031" y="1102"/>
                      </a:lnTo>
                      <a:lnTo>
                        <a:pt x="2021" y="1072"/>
                      </a:lnTo>
                      <a:lnTo>
                        <a:pt x="2011" y="1088"/>
                      </a:lnTo>
                      <a:lnTo>
                        <a:pt x="2023" y="1141"/>
                      </a:lnTo>
                      <a:lnTo>
                        <a:pt x="1997" y="1122"/>
                      </a:lnTo>
                      <a:lnTo>
                        <a:pt x="1996" y="1081"/>
                      </a:lnTo>
                      <a:lnTo>
                        <a:pt x="2011" y="1039"/>
                      </a:lnTo>
                      <a:lnTo>
                        <a:pt x="2001" y="1025"/>
                      </a:lnTo>
                      <a:lnTo>
                        <a:pt x="1980" y="1040"/>
                      </a:lnTo>
                      <a:lnTo>
                        <a:pt x="1965" y="1010"/>
                      </a:lnTo>
                      <a:lnTo>
                        <a:pt x="1899" y="1081"/>
                      </a:lnTo>
                      <a:lnTo>
                        <a:pt x="1863" y="1076"/>
                      </a:lnTo>
                      <a:lnTo>
                        <a:pt x="1792" y="1088"/>
                      </a:lnTo>
                      <a:lnTo>
                        <a:pt x="1797" y="1128"/>
                      </a:lnTo>
                      <a:lnTo>
                        <a:pt x="1710" y="1159"/>
                      </a:lnTo>
                      <a:lnTo>
                        <a:pt x="1654" y="1099"/>
                      </a:lnTo>
                      <a:lnTo>
                        <a:pt x="1634" y="1099"/>
                      </a:lnTo>
                      <a:lnTo>
                        <a:pt x="1628" y="1058"/>
                      </a:lnTo>
                      <a:lnTo>
                        <a:pt x="1658" y="971"/>
                      </a:lnTo>
                      <a:lnTo>
                        <a:pt x="1658" y="875"/>
                      </a:lnTo>
                      <a:lnTo>
                        <a:pt x="1672" y="778"/>
                      </a:lnTo>
                      <a:lnTo>
                        <a:pt x="1702" y="767"/>
                      </a:lnTo>
                      <a:lnTo>
                        <a:pt x="1692" y="727"/>
                      </a:lnTo>
                      <a:lnTo>
                        <a:pt x="1718" y="670"/>
                      </a:lnTo>
                      <a:lnTo>
                        <a:pt x="1682" y="676"/>
                      </a:lnTo>
                      <a:lnTo>
                        <a:pt x="1667" y="645"/>
                      </a:lnTo>
                      <a:lnTo>
                        <a:pt x="1631" y="645"/>
                      </a:lnTo>
                      <a:lnTo>
                        <a:pt x="1613" y="570"/>
                      </a:lnTo>
                      <a:lnTo>
                        <a:pt x="1584" y="519"/>
                      </a:lnTo>
                      <a:lnTo>
                        <a:pt x="1614" y="459"/>
                      </a:lnTo>
                      <a:lnTo>
                        <a:pt x="1593" y="398"/>
                      </a:lnTo>
                      <a:lnTo>
                        <a:pt x="1532" y="403"/>
                      </a:lnTo>
                      <a:lnTo>
                        <a:pt x="1521" y="377"/>
                      </a:lnTo>
                      <a:lnTo>
                        <a:pt x="1565" y="303"/>
                      </a:lnTo>
                      <a:lnTo>
                        <a:pt x="1539" y="285"/>
                      </a:lnTo>
                      <a:lnTo>
                        <a:pt x="1523" y="197"/>
                      </a:lnTo>
                      <a:lnTo>
                        <a:pt x="1502" y="192"/>
                      </a:lnTo>
                      <a:lnTo>
                        <a:pt x="1482" y="153"/>
                      </a:lnTo>
                      <a:lnTo>
                        <a:pt x="1414" y="158"/>
                      </a:lnTo>
                      <a:lnTo>
                        <a:pt x="1380" y="168"/>
                      </a:lnTo>
                      <a:lnTo>
                        <a:pt x="1404" y="107"/>
                      </a:lnTo>
                      <a:lnTo>
                        <a:pt x="1430" y="117"/>
                      </a:lnTo>
                      <a:lnTo>
                        <a:pt x="1445" y="97"/>
                      </a:lnTo>
                      <a:lnTo>
                        <a:pt x="1399" y="0"/>
                      </a:lnTo>
                      <a:lnTo>
                        <a:pt x="1373" y="10"/>
                      </a:lnTo>
                      <a:lnTo>
                        <a:pt x="1393" y="58"/>
                      </a:lnTo>
                      <a:lnTo>
                        <a:pt x="1336" y="68"/>
                      </a:lnTo>
                      <a:lnTo>
                        <a:pt x="1303" y="103"/>
                      </a:lnTo>
                      <a:lnTo>
                        <a:pt x="1255" y="80"/>
                      </a:lnTo>
                      <a:lnTo>
                        <a:pt x="1219" y="86"/>
                      </a:lnTo>
                      <a:lnTo>
                        <a:pt x="1245" y="114"/>
                      </a:lnTo>
                      <a:lnTo>
                        <a:pt x="1231" y="196"/>
                      </a:lnTo>
                      <a:lnTo>
                        <a:pt x="1246" y="242"/>
                      </a:lnTo>
                      <a:lnTo>
                        <a:pt x="1225" y="242"/>
                      </a:lnTo>
                      <a:lnTo>
                        <a:pt x="1215" y="257"/>
                      </a:lnTo>
                      <a:lnTo>
                        <a:pt x="1225" y="283"/>
                      </a:lnTo>
                      <a:lnTo>
                        <a:pt x="1200" y="303"/>
                      </a:lnTo>
                      <a:lnTo>
                        <a:pt x="1200" y="324"/>
                      </a:lnTo>
                      <a:lnTo>
                        <a:pt x="1268" y="400"/>
                      </a:lnTo>
                      <a:lnTo>
                        <a:pt x="1268" y="441"/>
                      </a:lnTo>
                      <a:lnTo>
                        <a:pt x="1237" y="471"/>
                      </a:lnTo>
                      <a:lnTo>
                        <a:pt x="1247" y="538"/>
                      </a:lnTo>
                      <a:lnTo>
                        <a:pt x="1208" y="568"/>
                      </a:lnTo>
                      <a:lnTo>
                        <a:pt x="1208" y="604"/>
                      </a:lnTo>
                      <a:lnTo>
                        <a:pt x="1141" y="662"/>
                      </a:lnTo>
                      <a:lnTo>
                        <a:pt x="1141" y="682"/>
                      </a:lnTo>
                      <a:lnTo>
                        <a:pt x="1095" y="697"/>
                      </a:lnTo>
                      <a:lnTo>
                        <a:pt x="1108" y="733"/>
                      </a:lnTo>
                      <a:lnTo>
                        <a:pt x="1065" y="770"/>
                      </a:lnTo>
                      <a:lnTo>
                        <a:pt x="1055" y="826"/>
                      </a:lnTo>
                      <a:lnTo>
                        <a:pt x="1075" y="831"/>
                      </a:lnTo>
                      <a:lnTo>
                        <a:pt x="1065" y="852"/>
                      </a:lnTo>
                      <a:lnTo>
                        <a:pt x="1104" y="926"/>
                      </a:lnTo>
                      <a:lnTo>
                        <a:pt x="1191" y="947"/>
                      </a:lnTo>
                      <a:lnTo>
                        <a:pt x="1206" y="1031"/>
                      </a:lnTo>
                      <a:lnTo>
                        <a:pt x="1188" y="1038"/>
                      </a:lnTo>
                      <a:lnTo>
                        <a:pt x="1155" y="1024"/>
                      </a:lnTo>
                      <a:lnTo>
                        <a:pt x="1126" y="1066"/>
                      </a:lnTo>
                      <a:lnTo>
                        <a:pt x="1148" y="1122"/>
                      </a:lnTo>
                      <a:lnTo>
                        <a:pt x="1168" y="1112"/>
                      </a:lnTo>
                      <a:lnTo>
                        <a:pt x="1199" y="1187"/>
                      </a:lnTo>
                      <a:lnTo>
                        <a:pt x="1134" y="1260"/>
                      </a:lnTo>
                      <a:lnTo>
                        <a:pt x="1149" y="1290"/>
                      </a:lnTo>
                      <a:lnTo>
                        <a:pt x="1103" y="1311"/>
                      </a:lnTo>
                      <a:lnTo>
                        <a:pt x="1083" y="1293"/>
                      </a:lnTo>
                      <a:lnTo>
                        <a:pt x="1043" y="1297"/>
                      </a:lnTo>
                      <a:lnTo>
                        <a:pt x="1043" y="1281"/>
                      </a:lnTo>
                      <a:lnTo>
                        <a:pt x="1018" y="1251"/>
                      </a:lnTo>
                      <a:lnTo>
                        <a:pt x="996" y="1260"/>
                      </a:lnTo>
                      <a:lnTo>
                        <a:pt x="968" y="1239"/>
                      </a:lnTo>
                      <a:lnTo>
                        <a:pt x="945" y="1192"/>
                      </a:lnTo>
                      <a:lnTo>
                        <a:pt x="945" y="1197"/>
                      </a:lnTo>
                      <a:lnTo>
                        <a:pt x="945" y="1192"/>
                      </a:lnTo>
                      <a:lnTo>
                        <a:pt x="956" y="1182"/>
                      </a:lnTo>
                      <a:lnTo>
                        <a:pt x="950" y="1172"/>
                      </a:lnTo>
                      <a:lnTo>
                        <a:pt x="909" y="1172"/>
                      </a:lnTo>
                      <a:lnTo>
                        <a:pt x="899" y="1192"/>
                      </a:lnTo>
                      <a:lnTo>
                        <a:pt x="843" y="1224"/>
                      </a:lnTo>
                      <a:lnTo>
                        <a:pt x="870" y="1294"/>
                      </a:lnTo>
                      <a:lnTo>
                        <a:pt x="834" y="1325"/>
                      </a:lnTo>
                      <a:lnTo>
                        <a:pt x="824" y="1355"/>
                      </a:lnTo>
                      <a:lnTo>
                        <a:pt x="788" y="1371"/>
                      </a:lnTo>
                      <a:lnTo>
                        <a:pt x="757" y="1422"/>
                      </a:lnTo>
                      <a:lnTo>
                        <a:pt x="722" y="1423"/>
                      </a:lnTo>
                      <a:lnTo>
                        <a:pt x="701" y="1454"/>
                      </a:lnTo>
                      <a:lnTo>
                        <a:pt x="711" y="1469"/>
                      </a:lnTo>
                      <a:lnTo>
                        <a:pt x="691" y="1494"/>
                      </a:lnTo>
                      <a:lnTo>
                        <a:pt x="664" y="1501"/>
                      </a:lnTo>
                      <a:lnTo>
                        <a:pt x="676" y="1521"/>
                      </a:lnTo>
                      <a:lnTo>
                        <a:pt x="687" y="1571"/>
                      </a:lnTo>
                      <a:lnTo>
                        <a:pt x="677" y="1594"/>
                      </a:lnTo>
                      <a:lnTo>
                        <a:pt x="644" y="1605"/>
                      </a:lnTo>
                      <a:lnTo>
                        <a:pt x="571" y="1493"/>
                      </a:lnTo>
                      <a:lnTo>
                        <a:pt x="566" y="1457"/>
                      </a:lnTo>
                      <a:lnTo>
                        <a:pt x="525" y="1457"/>
                      </a:lnTo>
                      <a:lnTo>
                        <a:pt x="500" y="1519"/>
                      </a:lnTo>
                      <a:lnTo>
                        <a:pt x="439" y="1544"/>
                      </a:lnTo>
                      <a:lnTo>
                        <a:pt x="418" y="1519"/>
                      </a:lnTo>
                      <a:lnTo>
                        <a:pt x="334" y="1520"/>
                      </a:lnTo>
                      <a:lnTo>
                        <a:pt x="252" y="1686"/>
                      </a:lnTo>
                      <a:lnTo>
                        <a:pt x="286" y="1701"/>
                      </a:lnTo>
                      <a:lnTo>
                        <a:pt x="270" y="1721"/>
                      </a:lnTo>
                      <a:lnTo>
                        <a:pt x="280" y="1732"/>
                      </a:lnTo>
                      <a:lnTo>
                        <a:pt x="297" y="1726"/>
                      </a:lnTo>
                      <a:lnTo>
                        <a:pt x="297" y="1795"/>
                      </a:lnTo>
                      <a:lnTo>
                        <a:pt x="306" y="1799"/>
                      </a:lnTo>
                      <a:lnTo>
                        <a:pt x="311" y="1830"/>
                      </a:lnTo>
                      <a:lnTo>
                        <a:pt x="264" y="1840"/>
                      </a:lnTo>
                      <a:lnTo>
                        <a:pt x="255" y="1891"/>
                      </a:lnTo>
                      <a:lnTo>
                        <a:pt x="187" y="1911"/>
                      </a:lnTo>
                      <a:lnTo>
                        <a:pt x="157" y="1952"/>
                      </a:lnTo>
                      <a:lnTo>
                        <a:pt x="163" y="2029"/>
                      </a:lnTo>
                      <a:lnTo>
                        <a:pt x="173" y="2059"/>
                      </a:lnTo>
                      <a:lnTo>
                        <a:pt x="132" y="2086"/>
                      </a:lnTo>
                      <a:lnTo>
                        <a:pt x="143" y="2163"/>
                      </a:lnTo>
                      <a:lnTo>
                        <a:pt x="112" y="2249"/>
                      </a:lnTo>
                      <a:lnTo>
                        <a:pt x="51" y="2239"/>
                      </a:lnTo>
                      <a:lnTo>
                        <a:pt x="30" y="2265"/>
                      </a:lnTo>
                      <a:lnTo>
                        <a:pt x="15" y="2260"/>
                      </a:lnTo>
                      <a:lnTo>
                        <a:pt x="0" y="2302"/>
                      </a:lnTo>
                      <a:lnTo>
                        <a:pt x="51" y="2348"/>
                      </a:lnTo>
                      <a:lnTo>
                        <a:pt x="83" y="2396"/>
                      </a:lnTo>
                      <a:lnTo>
                        <a:pt x="98" y="2427"/>
                      </a:lnTo>
                      <a:lnTo>
                        <a:pt x="130" y="2447"/>
                      </a:lnTo>
                      <a:lnTo>
                        <a:pt x="130" y="2427"/>
                      </a:lnTo>
                      <a:lnTo>
                        <a:pt x="155" y="2427"/>
                      </a:lnTo>
                      <a:lnTo>
                        <a:pt x="171" y="2447"/>
                      </a:lnTo>
                      <a:lnTo>
                        <a:pt x="222" y="2462"/>
                      </a:lnTo>
                      <a:lnTo>
                        <a:pt x="222" y="2483"/>
                      </a:lnTo>
                      <a:lnTo>
                        <a:pt x="252" y="2513"/>
                      </a:lnTo>
                      <a:lnTo>
                        <a:pt x="288" y="2508"/>
                      </a:lnTo>
                      <a:lnTo>
                        <a:pt x="303" y="2539"/>
                      </a:lnTo>
                      <a:lnTo>
                        <a:pt x="340" y="2544"/>
                      </a:lnTo>
                      <a:lnTo>
                        <a:pt x="335" y="2576"/>
                      </a:lnTo>
                      <a:lnTo>
                        <a:pt x="366" y="2575"/>
                      </a:lnTo>
                      <a:lnTo>
                        <a:pt x="417" y="2559"/>
                      </a:lnTo>
                      <a:lnTo>
                        <a:pt x="437" y="2569"/>
                      </a:lnTo>
                      <a:lnTo>
                        <a:pt x="427" y="2585"/>
                      </a:lnTo>
                      <a:lnTo>
                        <a:pt x="467" y="2612"/>
                      </a:lnTo>
                      <a:lnTo>
                        <a:pt x="463" y="2595"/>
                      </a:lnTo>
                      <a:lnTo>
                        <a:pt x="483" y="2580"/>
                      </a:lnTo>
                      <a:lnTo>
                        <a:pt x="483" y="2564"/>
                      </a:lnTo>
                      <a:lnTo>
                        <a:pt x="530" y="2548"/>
                      </a:lnTo>
                      <a:lnTo>
                        <a:pt x="544" y="2533"/>
                      </a:lnTo>
                      <a:lnTo>
                        <a:pt x="550" y="2512"/>
                      </a:lnTo>
                      <a:lnTo>
                        <a:pt x="576" y="2512"/>
                      </a:lnTo>
                      <a:lnTo>
                        <a:pt x="597" y="2487"/>
                      </a:lnTo>
                      <a:lnTo>
                        <a:pt x="612" y="2497"/>
                      </a:lnTo>
                      <a:lnTo>
                        <a:pt x="627" y="2533"/>
                      </a:lnTo>
                      <a:lnTo>
                        <a:pt x="622" y="2548"/>
                      </a:lnTo>
                      <a:lnTo>
                        <a:pt x="653" y="2573"/>
                      </a:lnTo>
                      <a:lnTo>
                        <a:pt x="658" y="2589"/>
                      </a:lnTo>
                      <a:lnTo>
                        <a:pt x="683" y="2604"/>
                      </a:lnTo>
                      <a:lnTo>
                        <a:pt x="709" y="2635"/>
                      </a:lnTo>
                      <a:lnTo>
                        <a:pt x="750" y="2660"/>
                      </a:lnTo>
                      <a:lnTo>
                        <a:pt x="802" y="2723"/>
                      </a:lnTo>
                      <a:lnTo>
                        <a:pt x="817" y="2721"/>
                      </a:lnTo>
                      <a:lnTo>
                        <a:pt x="838" y="2753"/>
                      </a:lnTo>
                      <a:lnTo>
                        <a:pt x="858" y="2742"/>
                      </a:lnTo>
                      <a:lnTo>
                        <a:pt x="889" y="2752"/>
                      </a:lnTo>
                      <a:lnTo>
                        <a:pt x="904" y="2737"/>
                      </a:lnTo>
                      <a:lnTo>
                        <a:pt x="919" y="2742"/>
                      </a:lnTo>
                      <a:lnTo>
                        <a:pt x="924" y="2767"/>
                      </a:lnTo>
                      <a:lnTo>
                        <a:pt x="977" y="2819"/>
                      </a:lnTo>
                      <a:lnTo>
                        <a:pt x="1002" y="2825"/>
                      </a:lnTo>
                      <a:lnTo>
                        <a:pt x="1018" y="2845"/>
                      </a:lnTo>
                      <a:lnTo>
                        <a:pt x="1018" y="2896"/>
                      </a:lnTo>
                      <a:lnTo>
                        <a:pt x="1053" y="2927"/>
                      </a:lnTo>
                      <a:lnTo>
                        <a:pt x="1063" y="2911"/>
                      </a:lnTo>
                      <a:lnTo>
                        <a:pt x="1109" y="2927"/>
                      </a:lnTo>
                      <a:lnTo>
                        <a:pt x="1116" y="2988"/>
                      </a:lnTo>
                      <a:lnTo>
                        <a:pt x="1131" y="2988"/>
                      </a:lnTo>
                      <a:lnTo>
                        <a:pt x="1136" y="2967"/>
                      </a:lnTo>
                      <a:lnTo>
                        <a:pt x="1157" y="2967"/>
                      </a:lnTo>
                      <a:lnTo>
                        <a:pt x="1162" y="2952"/>
                      </a:lnTo>
                      <a:lnTo>
                        <a:pt x="1223" y="2947"/>
                      </a:lnTo>
                      <a:lnTo>
                        <a:pt x="1256" y="2902"/>
                      </a:lnTo>
                      <a:lnTo>
                        <a:pt x="1478" y="2673"/>
                      </a:lnTo>
                      <a:lnTo>
                        <a:pt x="1701" y="2465"/>
                      </a:lnTo>
                      <a:lnTo>
                        <a:pt x="1697" y="2332"/>
                      </a:lnTo>
                      <a:lnTo>
                        <a:pt x="1713" y="2249"/>
                      </a:lnTo>
                      <a:lnTo>
                        <a:pt x="1693" y="2186"/>
                      </a:lnTo>
                      <a:lnTo>
                        <a:pt x="1710" y="2133"/>
                      </a:lnTo>
                      <a:lnTo>
                        <a:pt x="1708" y="2096"/>
                      </a:lnTo>
                      <a:lnTo>
                        <a:pt x="1718" y="2084"/>
                      </a:lnTo>
                      <a:lnTo>
                        <a:pt x="1708" y="2068"/>
                      </a:lnTo>
                      <a:lnTo>
                        <a:pt x="1718" y="2053"/>
                      </a:lnTo>
                      <a:lnTo>
                        <a:pt x="1718" y="2027"/>
                      </a:lnTo>
                      <a:lnTo>
                        <a:pt x="1691" y="1976"/>
                      </a:lnTo>
                      <a:lnTo>
                        <a:pt x="1691" y="1941"/>
                      </a:lnTo>
                      <a:lnTo>
                        <a:pt x="1706" y="1936"/>
                      </a:lnTo>
                      <a:lnTo>
                        <a:pt x="1701" y="1883"/>
                      </a:lnTo>
                      <a:lnTo>
                        <a:pt x="1715" y="1863"/>
                      </a:lnTo>
                      <a:lnTo>
                        <a:pt x="1746" y="1858"/>
                      </a:lnTo>
                      <a:lnTo>
                        <a:pt x="1751" y="1843"/>
                      </a:lnTo>
                      <a:lnTo>
                        <a:pt x="1710" y="1837"/>
                      </a:lnTo>
                      <a:lnTo>
                        <a:pt x="1700" y="1817"/>
                      </a:lnTo>
                      <a:lnTo>
                        <a:pt x="1685" y="1798"/>
                      </a:lnTo>
                      <a:lnTo>
                        <a:pt x="1659" y="1793"/>
                      </a:lnTo>
                      <a:lnTo>
                        <a:pt x="1654" y="1767"/>
                      </a:lnTo>
                      <a:lnTo>
                        <a:pt x="1669" y="1752"/>
                      </a:lnTo>
                      <a:lnTo>
                        <a:pt x="1653" y="1726"/>
                      </a:lnTo>
                      <a:lnTo>
                        <a:pt x="1678" y="1721"/>
                      </a:lnTo>
                      <a:lnTo>
                        <a:pt x="1709" y="1695"/>
                      </a:lnTo>
                      <a:lnTo>
                        <a:pt x="1724" y="1695"/>
                      </a:lnTo>
                      <a:lnTo>
                        <a:pt x="1750" y="1674"/>
                      </a:lnTo>
                      <a:lnTo>
                        <a:pt x="1790" y="1674"/>
                      </a:lnTo>
                      <a:lnTo>
                        <a:pt x="1796" y="1638"/>
                      </a:lnTo>
                      <a:lnTo>
                        <a:pt x="1811" y="1613"/>
                      </a:lnTo>
                      <a:lnTo>
                        <a:pt x="1847" y="1607"/>
                      </a:lnTo>
                      <a:lnTo>
                        <a:pt x="1872" y="1637"/>
                      </a:lnTo>
                      <a:lnTo>
                        <a:pt x="1892" y="1617"/>
                      </a:lnTo>
                      <a:lnTo>
                        <a:pt x="1923" y="1617"/>
                      </a:lnTo>
                      <a:lnTo>
                        <a:pt x="1949" y="1622"/>
                      </a:lnTo>
                      <a:lnTo>
                        <a:pt x="1974" y="1595"/>
                      </a:lnTo>
                      <a:lnTo>
                        <a:pt x="1974" y="1554"/>
                      </a:lnTo>
                      <a:lnTo>
                        <a:pt x="1994" y="1544"/>
                      </a:lnTo>
                      <a:lnTo>
                        <a:pt x="2000" y="1564"/>
                      </a:lnTo>
                      <a:lnTo>
                        <a:pt x="2025" y="1585"/>
                      </a:lnTo>
                      <a:lnTo>
                        <a:pt x="2040" y="1570"/>
                      </a:lnTo>
                      <a:lnTo>
                        <a:pt x="2056" y="1570"/>
                      </a:lnTo>
                      <a:lnTo>
                        <a:pt x="2071" y="1595"/>
                      </a:lnTo>
                      <a:lnTo>
                        <a:pt x="2102" y="1590"/>
                      </a:lnTo>
                      <a:lnTo>
                        <a:pt x="2117" y="1558"/>
                      </a:lnTo>
                      <a:lnTo>
                        <a:pt x="2127" y="1563"/>
                      </a:lnTo>
                      <a:lnTo>
                        <a:pt x="2132" y="1594"/>
                      </a:lnTo>
                      <a:lnTo>
                        <a:pt x="2169" y="1614"/>
                      </a:lnTo>
                      <a:lnTo>
                        <a:pt x="2185" y="1609"/>
                      </a:lnTo>
                      <a:lnTo>
                        <a:pt x="2200" y="1619"/>
                      </a:lnTo>
                      <a:lnTo>
                        <a:pt x="2246" y="1599"/>
                      </a:lnTo>
                      <a:lnTo>
                        <a:pt x="2266" y="1598"/>
                      </a:lnTo>
                      <a:lnTo>
                        <a:pt x="2287" y="1628"/>
                      </a:lnTo>
                      <a:lnTo>
                        <a:pt x="2302" y="1618"/>
                      </a:lnTo>
                      <a:lnTo>
                        <a:pt x="2297" y="1603"/>
                      </a:lnTo>
                      <a:lnTo>
                        <a:pt x="2322" y="1577"/>
                      </a:lnTo>
                      <a:lnTo>
                        <a:pt x="2363" y="1582"/>
                      </a:lnTo>
                      <a:lnTo>
                        <a:pt x="2368" y="1567"/>
                      </a:lnTo>
                      <a:lnTo>
                        <a:pt x="2404" y="1545"/>
                      </a:lnTo>
                      <a:lnTo>
                        <a:pt x="2413" y="1489"/>
                      </a:lnTo>
                      <a:lnTo>
                        <a:pt x="2408" y="1459"/>
                      </a:lnTo>
                      <a:lnTo>
                        <a:pt x="2484" y="1433"/>
                      </a:lnTo>
                      <a:lnTo>
                        <a:pt x="2484" y="1413"/>
                      </a:lnTo>
                      <a:lnTo>
                        <a:pt x="2515" y="1397"/>
                      </a:lnTo>
                      <a:lnTo>
                        <a:pt x="2540" y="1420"/>
                      </a:lnTo>
                      <a:lnTo>
                        <a:pt x="2524" y="1429"/>
                      </a:lnTo>
                      <a:lnTo>
                        <a:pt x="2492" y="1468"/>
                      </a:lnTo>
                      <a:lnTo>
                        <a:pt x="2511" y="1478"/>
                      </a:lnTo>
                      <a:lnTo>
                        <a:pt x="2531" y="1457"/>
                      </a:lnTo>
                      <a:lnTo>
                        <a:pt x="2603" y="1473"/>
                      </a:lnTo>
                      <a:lnTo>
                        <a:pt x="2644" y="1417"/>
                      </a:lnTo>
                      <a:lnTo>
                        <a:pt x="2669" y="1437"/>
                      </a:lnTo>
                      <a:lnTo>
                        <a:pt x="2684" y="1323"/>
                      </a:lnTo>
                      <a:lnTo>
                        <a:pt x="2644" y="1340"/>
                      </a:lnTo>
                      <a:lnTo>
                        <a:pt x="2612" y="1294"/>
                      </a:lnTo>
                      <a:lnTo>
                        <a:pt x="2612" y="1274"/>
                      </a:lnTo>
                      <a:lnTo>
                        <a:pt x="2586" y="1264"/>
                      </a:lnTo>
                      <a:lnTo>
                        <a:pt x="2576" y="1238"/>
                      </a:lnTo>
                      <a:lnTo>
                        <a:pt x="2596" y="1218"/>
                      </a:lnTo>
                      <a:lnTo>
                        <a:pt x="2596" y="1146"/>
                      </a:lnTo>
                      <a:lnTo>
                        <a:pt x="2612" y="1136"/>
                      </a:lnTo>
                      <a:lnTo>
                        <a:pt x="2586" y="1116"/>
                      </a:lnTo>
                      <a:lnTo>
                        <a:pt x="2612" y="1085"/>
                      </a:lnTo>
                      <a:lnTo>
                        <a:pt x="2647" y="1085"/>
                      </a:lnTo>
                      <a:lnTo>
                        <a:pt x="2690" y="1049"/>
                      </a:lnTo>
                      <a:lnTo>
                        <a:pt x="2758" y="1012"/>
                      </a:lnTo>
                      <a:lnTo>
                        <a:pt x="2709" y="96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4" name="Freeform 163"/>
                <p:cNvSpPr>
                  <a:spLocks/>
                </p:cNvSpPr>
                <p:nvPr/>
              </p:nvSpPr>
              <p:spPr bwMode="auto">
                <a:xfrm>
                  <a:off x="4154870" y="5024683"/>
                  <a:ext cx="819226" cy="499898"/>
                </a:xfrm>
                <a:custGeom>
                  <a:avLst/>
                  <a:gdLst>
                    <a:gd name="T0" fmla="*/ 2147483646 w 1545"/>
                    <a:gd name="T1" fmla="*/ 2147483646 h 932"/>
                    <a:gd name="T2" fmla="*/ 2147483646 w 1545"/>
                    <a:gd name="T3" fmla="*/ 2147483646 h 932"/>
                    <a:gd name="T4" fmla="*/ 2147483646 w 1545"/>
                    <a:gd name="T5" fmla="*/ 2147483646 h 932"/>
                    <a:gd name="T6" fmla="*/ 2147483646 w 1545"/>
                    <a:gd name="T7" fmla="*/ 2147483646 h 932"/>
                    <a:gd name="T8" fmla="*/ 2147483646 w 1545"/>
                    <a:gd name="T9" fmla="*/ 2147483646 h 932"/>
                    <a:gd name="T10" fmla="*/ 2147483646 w 1545"/>
                    <a:gd name="T11" fmla="*/ 2147483646 h 932"/>
                    <a:gd name="T12" fmla="*/ 2147483646 w 1545"/>
                    <a:gd name="T13" fmla="*/ 2147483646 h 932"/>
                    <a:gd name="T14" fmla="*/ 2147483646 w 1545"/>
                    <a:gd name="T15" fmla="*/ 2147483646 h 932"/>
                    <a:gd name="T16" fmla="*/ 2147483646 w 1545"/>
                    <a:gd name="T17" fmla="*/ 2147483646 h 932"/>
                    <a:gd name="T18" fmla="*/ 2147483646 w 1545"/>
                    <a:gd name="T19" fmla="*/ 2147483646 h 932"/>
                    <a:gd name="T20" fmla="*/ 2147483646 w 1545"/>
                    <a:gd name="T21" fmla="*/ 2147483646 h 932"/>
                    <a:gd name="T22" fmla="*/ 2147483646 w 1545"/>
                    <a:gd name="T23" fmla="*/ 2147483646 h 932"/>
                    <a:gd name="T24" fmla="*/ 2147483646 w 1545"/>
                    <a:gd name="T25" fmla="*/ 2147483646 h 932"/>
                    <a:gd name="T26" fmla="*/ 2147483646 w 1545"/>
                    <a:gd name="T27" fmla="*/ 2147483646 h 932"/>
                    <a:gd name="T28" fmla="*/ 2147483646 w 1545"/>
                    <a:gd name="T29" fmla="*/ 2147483646 h 932"/>
                    <a:gd name="T30" fmla="*/ 2147483646 w 1545"/>
                    <a:gd name="T31" fmla="*/ 2147483646 h 932"/>
                    <a:gd name="T32" fmla="*/ 2147483646 w 1545"/>
                    <a:gd name="T33" fmla="*/ 2147483646 h 932"/>
                    <a:gd name="T34" fmla="*/ 2147483646 w 1545"/>
                    <a:gd name="T35" fmla="*/ 2147483646 h 932"/>
                    <a:gd name="T36" fmla="*/ 2147483646 w 1545"/>
                    <a:gd name="T37" fmla="*/ 2147483646 h 932"/>
                    <a:gd name="T38" fmla="*/ 2147483646 w 1545"/>
                    <a:gd name="T39" fmla="*/ 2147483646 h 932"/>
                    <a:gd name="T40" fmla="*/ 2147483646 w 1545"/>
                    <a:gd name="T41" fmla="*/ 2147483646 h 932"/>
                    <a:gd name="T42" fmla="*/ 2147483646 w 1545"/>
                    <a:gd name="T43" fmla="*/ 2147483646 h 932"/>
                    <a:gd name="T44" fmla="*/ 2147483646 w 1545"/>
                    <a:gd name="T45" fmla="*/ 2147483646 h 932"/>
                    <a:gd name="T46" fmla="*/ 2147483646 w 1545"/>
                    <a:gd name="T47" fmla="*/ 2147483646 h 932"/>
                    <a:gd name="T48" fmla="*/ 2147483646 w 1545"/>
                    <a:gd name="T49" fmla="*/ 2147483646 h 932"/>
                    <a:gd name="T50" fmla="*/ 2147483646 w 1545"/>
                    <a:gd name="T51" fmla="*/ 2147483646 h 932"/>
                    <a:gd name="T52" fmla="*/ 2147483646 w 1545"/>
                    <a:gd name="T53" fmla="*/ 2147483646 h 932"/>
                    <a:gd name="T54" fmla="*/ 2147483646 w 1545"/>
                    <a:gd name="T55" fmla="*/ 2147483646 h 932"/>
                    <a:gd name="T56" fmla="*/ 2147483646 w 1545"/>
                    <a:gd name="T57" fmla="*/ 2147483646 h 932"/>
                    <a:gd name="T58" fmla="*/ 2147483646 w 1545"/>
                    <a:gd name="T59" fmla="*/ 2147483646 h 932"/>
                    <a:gd name="T60" fmla="*/ 2147483646 w 1545"/>
                    <a:gd name="T61" fmla="*/ 0 h 932"/>
                    <a:gd name="T62" fmla="*/ 2147483646 w 1545"/>
                    <a:gd name="T63" fmla="*/ 2147483646 h 932"/>
                    <a:gd name="T64" fmla="*/ 2147483646 w 1545"/>
                    <a:gd name="T65" fmla="*/ 2147483646 h 932"/>
                    <a:gd name="T66" fmla="*/ 2147483646 w 1545"/>
                    <a:gd name="T67" fmla="*/ 2147483646 h 932"/>
                    <a:gd name="T68" fmla="*/ 2147483646 w 1545"/>
                    <a:gd name="T69" fmla="*/ 2147483646 h 932"/>
                    <a:gd name="T70" fmla="*/ 2147483646 w 1545"/>
                    <a:gd name="T71" fmla="*/ 2147483646 h 932"/>
                    <a:gd name="T72" fmla="*/ 2147483646 w 1545"/>
                    <a:gd name="T73" fmla="*/ 2147483646 h 932"/>
                    <a:gd name="T74" fmla="*/ 2147483646 w 1545"/>
                    <a:gd name="T75" fmla="*/ 2147483646 h 932"/>
                    <a:gd name="T76" fmla="*/ 2147483646 w 1545"/>
                    <a:gd name="T77" fmla="*/ 2147483646 h 932"/>
                    <a:gd name="T78" fmla="*/ 2147483646 w 1545"/>
                    <a:gd name="T79" fmla="*/ 2147483646 h 932"/>
                    <a:gd name="T80" fmla="*/ 2147483646 w 1545"/>
                    <a:gd name="T81" fmla="*/ 2147483646 h 932"/>
                    <a:gd name="T82" fmla="*/ 2147483646 w 1545"/>
                    <a:gd name="T83" fmla="*/ 2147483646 h 932"/>
                    <a:gd name="T84" fmla="*/ 2147483646 w 1545"/>
                    <a:gd name="T85" fmla="*/ 2147483646 h 932"/>
                    <a:gd name="T86" fmla="*/ 2147483646 w 1545"/>
                    <a:gd name="T87" fmla="*/ 2147483646 h 932"/>
                    <a:gd name="T88" fmla="*/ 2147483646 w 1545"/>
                    <a:gd name="T89" fmla="*/ 2147483646 h 932"/>
                    <a:gd name="T90" fmla="*/ 2147483646 w 1545"/>
                    <a:gd name="T91" fmla="*/ 2147483646 h 932"/>
                    <a:gd name="T92" fmla="*/ 2147483646 w 1545"/>
                    <a:gd name="T93" fmla="*/ 2147483646 h 932"/>
                    <a:gd name="T94" fmla="*/ 2147483646 w 1545"/>
                    <a:gd name="T95" fmla="*/ 2147483646 h 932"/>
                    <a:gd name="T96" fmla="*/ 2147483646 w 1545"/>
                    <a:gd name="T97" fmla="*/ 2147483646 h 932"/>
                    <a:gd name="T98" fmla="*/ 2147483646 w 1545"/>
                    <a:gd name="T99" fmla="*/ 2147483646 h 932"/>
                    <a:gd name="T100" fmla="*/ 2147483646 w 1545"/>
                    <a:gd name="T101" fmla="*/ 2147483646 h 932"/>
                    <a:gd name="T102" fmla="*/ 2147483646 w 1545"/>
                    <a:gd name="T103" fmla="*/ 2147483646 h 932"/>
                    <a:gd name="T104" fmla="*/ 2147483646 w 1545"/>
                    <a:gd name="T105" fmla="*/ 2147483646 h 932"/>
                    <a:gd name="T106" fmla="*/ 2147483646 w 1545"/>
                    <a:gd name="T107" fmla="*/ 2147483646 h 932"/>
                    <a:gd name="T108" fmla="*/ 2147483646 w 1545"/>
                    <a:gd name="T109" fmla="*/ 2147483646 h 9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45"/>
                    <a:gd name="T166" fmla="*/ 0 h 932"/>
                    <a:gd name="T167" fmla="*/ 1545 w 1545"/>
                    <a:gd name="T168" fmla="*/ 932 h 9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45" h="932">
                      <a:moveTo>
                        <a:pt x="1040" y="846"/>
                      </a:moveTo>
                      <a:lnTo>
                        <a:pt x="941" y="848"/>
                      </a:lnTo>
                      <a:lnTo>
                        <a:pt x="838" y="835"/>
                      </a:lnTo>
                      <a:lnTo>
                        <a:pt x="827" y="818"/>
                      </a:lnTo>
                      <a:lnTo>
                        <a:pt x="778" y="810"/>
                      </a:lnTo>
                      <a:lnTo>
                        <a:pt x="756" y="768"/>
                      </a:lnTo>
                      <a:lnTo>
                        <a:pt x="751" y="708"/>
                      </a:lnTo>
                      <a:lnTo>
                        <a:pt x="689" y="681"/>
                      </a:lnTo>
                      <a:lnTo>
                        <a:pt x="568" y="659"/>
                      </a:lnTo>
                      <a:lnTo>
                        <a:pt x="569" y="626"/>
                      </a:lnTo>
                      <a:lnTo>
                        <a:pt x="540" y="619"/>
                      </a:lnTo>
                      <a:lnTo>
                        <a:pt x="526" y="638"/>
                      </a:lnTo>
                      <a:lnTo>
                        <a:pt x="481" y="597"/>
                      </a:lnTo>
                      <a:lnTo>
                        <a:pt x="453" y="626"/>
                      </a:lnTo>
                      <a:lnTo>
                        <a:pt x="398" y="620"/>
                      </a:lnTo>
                      <a:lnTo>
                        <a:pt x="376" y="647"/>
                      </a:lnTo>
                      <a:lnTo>
                        <a:pt x="306" y="681"/>
                      </a:lnTo>
                      <a:lnTo>
                        <a:pt x="248" y="685"/>
                      </a:lnTo>
                      <a:lnTo>
                        <a:pt x="221" y="714"/>
                      </a:lnTo>
                      <a:lnTo>
                        <a:pt x="204" y="705"/>
                      </a:lnTo>
                      <a:lnTo>
                        <a:pt x="123" y="732"/>
                      </a:lnTo>
                      <a:lnTo>
                        <a:pt x="107" y="754"/>
                      </a:lnTo>
                      <a:lnTo>
                        <a:pt x="69" y="755"/>
                      </a:lnTo>
                      <a:lnTo>
                        <a:pt x="59" y="687"/>
                      </a:lnTo>
                      <a:lnTo>
                        <a:pt x="44" y="693"/>
                      </a:lnTo>
                      <a:lnTo>
                        <a:pt x="38" y="682"/>
                      </a:lnTo>
                      <a:lnTo>
                        <a:pt x="64" y="662"/>
                      </a:lnTo>
                      <a:lnTo>
                        <a:pt x="74" y="626"/>
                      </a:lnTo>
                      <a:lnTo>
                        <a:pt x="89" y="652"/>
                      </a:lnTo>
                      <a:lnTo>
                        <a:pt x="120" y="642"/>
                      </a:lnTo>
                      <a:lnTo>
                        <a:pt x="14" y="440"/>
                      </a:lnTo>
                      <a:lnTo>
                        <a:pt x="21" y="415"/>
                      </a:lnTo>
                      <a:lnTo>
                        <a:pt x="0" y="376"/>
                      </a:lnTo>
                      <a:lnTo>
                        <a:pt x="72" y="361"/>
                      </a:lnTo>
                      <a:lnTo>
                        <a:pt x="82" y="381"/>
                      </a:lnTo>
                      <a:lnTo>
                        <a:pt x="103" y="376"/>
                      </a:lnTo>
                      <a:lnTo>
                        <a:pt x="133" y="402"/>
                      </a:lnTo>
                      <a:lnTo>
                        <a:pt x="195" y="356"/>
                      </a:lnTo>
                      <a:lnTo>
                        <a:pt x="195" y="310"/>
                      </a:lnTo>
                      <a:lnTo>
                        <a:pt x="232" y="274"/>
                      </a:lnTo>
                      <a:lnTo>
                        <a:pt x="286" y="272"/>
                      </a:lnTo>
                      <a:lnTo>
                        <a:pt x="316" y="304"/>
                      </a:lnTo>
                      <a:lnTo>
                        <a:pt x="327" y="339"/>
                      </a:lnTo>
                      <a:lnTo>
                        <a:pt x="362" y="334"/>
                      </a:lnTo>
                      <a:lnTo>
                        <a:pt x="454" y="361"/>
                      </a:lnTo>
                      <a:lnTo>
                        <a:pt x="485" y="386"/>
                      </a:lnTo>
                      <a:lnTo>
                        <a:pt x="569" y="390"/>
                      </a:lnTo>
                      <a:lnTo>
                        <a:pt x="711" y="302"/>
                      </a:lnTo>
                      <a:lnTo>
                        <a:pt x="721" y="261"/>
                      </a:lnTo>
                      <a:lnTo>
                        <a:pt x="788" y="168"/>
                      </a:lnTo>
                      <a:lnTo>
                        <a:pt x="814" y="158"/>
                      </a:lnTo>
                      <a:lnTo>
                        <a:pt x="824" y="170"/>
                      </a:lnTo>
                      <a:lnTo>
                        <a:pt x="860" y="97"/>
                      </a:lnTo>
                      <a:lnTo>
                        <a:pt x="850" y="77"/>
                      </a:lnTo>
                      <a:lnTo>
                        <a:pt x="943" y="56"/>
                      </a:lnTo>
                      <a:lnTo>
                        <a:pt x="958" y="73"/>
                      </a:lnTo>
                      <a:lnTo>
                        <a:pt x="1004" y="42"/>
                      </a:lnTo>
                      <a:lnTo>
                        <a:pt x="1050" y="63"/>
                      </a:lnTo>
                      <a:lnTo>
                        <a:pt x="1070" y="37"/>
                      </a:lnTo>
                      <a:lnTo>
                        <a:pt x="1085" y="47"/>
                      </a:lnTo>
                      <a:lnTo>
                        <a:pt x="1131" y="37"/>
                      </a:lnTo>
                      <a:lnTo>
                        <a:pt x="1161" y="0"/>
                      </a:lnTo>
                      <a:lnTo>
                        <a:pt x="1176" y="31"/>
                      </a:lnTo>
                      <a:lnTo>
                        <a:pt x="1208" y="51"/>
                      </a:lnTo>
                      <a:lnTo>
                        <a:pt x="1208" y="31"/>
                      </a:lnTo>
                      <a:lnTo>
                        <a:pt x="1233" y="31"/>
                      </a:lnTo>
                      <a:lnTo>
                        <a:pt x="1249" y="51"/>
                      </a:lnTo>
                      <a:lnTo>
                        <a:pt x="1300" y="66"/>
                      </a:lnTo>
                      <a:lnTo>
                        <a:pt x="1300" y="87"/>
                      </a:lnTo>
                      <a:lnTo>
                        <a:pt x="1330" y="117"/>
                      </a:lnTo>
                      <a:lnTo>
                        <a:pt x="1366" y="112"/>
                      </a:lnTo>
                      <a:lnTo>
                        <a:pt x="1381" y="143"/>
                      </a:lnTo>
                      <a:lnTo>
                        <a:pt x="1418" y="148"/>
                      </a:lnTo>
                      <a:lnTo>
                        <a:pt x="1413" y="180"/>
                      </a:lnTo>
                      <a:lnTo>
                        <a:pt x="1444" y="179"/>
                      </a:lnTo>
                      <a:lnTo>
                        <a:pt x="1495" y="163"/>
                      </a:lnTo>
                      <a:lnTo>
                        <a:pt x="1515" y="173"/>
                      </a:lnTo>
                      <a:lnTo>
                        <a:pt x="1505" y="189"/>
                      </a:lnTo>
                      <a:lnTo>
                        <a:pt x="1545" y="216"/>
                      </a:lnTo>
                      <a:lnTo>
                        <a:pt x="1545" y="240"/>
                      </a:lnTo>
                      <a:lnTo>
                        <a:pt x="1522" y="228"/>
                      </a:lnTo>
                      <a:lnTo>
                        <a:pt x="1505" y="204"/>
                      </a:lnTo>
                      <a:lnTo>
                        <a:pt x="1495" y="235"/>
                      </a:lnTo>
                      <a:lnTo>
                        <a:pt x="1505" y="240"/>
                      </a:lnTo>
                      <a:lnTo>
                        <a:pt x="1480" y="276"/>
                      </a:lnTo>
                      <a:lnTo>
                        <a:pt x="1485" y="314"/>
                      </a:lnTo>
                      <a:lnTo>
                        <a:pt x="1455" y="353"/>
                      </a:lnTo>
                      <a:lnTo>
                        <a:pt x="1476" y="358"/>
                      </a:lnTo>
                      <a:lnTo>
                        <a:pt x="1494" y="413"/>
                      </a:lnTo>
                      <a:lnTo>
                        <a:pt x="1487" y="454"/>
                      </a:lnTo>
                      <a:lnTo>
                        <a:pt x="1407" y="515"/>
                      </a:lnTo>
                      <a:lnTo>
                        <a:pt x="1393" y="557"/>
                      </a:lnTo>
                      <a:lnTo>
                        <a:pt x="1372" y="568"/>
                      </a:lnTo>
                      <a:lnTo>
                        <a:pt x="1358" y="619"/>
                      </a:lnTo>
                      <a:lnTo>
                        <a:pt x="1346" y="647"/>
                      </a:lnTo>
                      <a:lnTo>
                        <a:pt x="1369" y="681"/>
                      </a:lnTo>
                      <a:lnTo>
                        <a:pt x="1364" y="716"/>
                      </a:lnTo>
                      <a:lnTo>
                        <a:pt x="1409" y="791"/>
                      </a:lnTo>
                      <a:lnTo>
                        <a:pt x="1407" y="830"/>
                      </a:lnTo>
                      <a:lnTo>
                        <a:pt x="1342" y="900"/>
                      </a:lnTo>
                      <a:lnTo>
                        <a:pt x="1301" y="894"/>
                      </a:lnTo>
                      <a:lnTo>
                        <a:pt x="1287" y="922"/>
                      </a:lnTo>
                      <a:lnTo>
                        <a:pt x="1237" y="932"/>
                      </a:lnTo>
                      <a:lnTo>
                        <a:pt x="1209" y="898"/>
                      </a:lnTo>
                      <a:lnTo>
                        <a:pt x="1170" y="902"/>
                      </a:lnTo>
                      <a:lnTo>
                        <a:pt x="1153" y="893"/>
                      </a:lnTo>
                      <a:lnTo>
                        <a:pt x="1129" y="911"/>
                      </a:lnTo>
                      <a:lnTo>
                        <a:pt x="1105" y="884"/>
                      </a:lnTo>
                      <a:lnTo>
                        <a:pt x="1070" y="878"/>
                      </a:lnTo>
                      <a:lnTo>
                        <a:pt x="1040" y="8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5" name="Freeform 164"/>
                <p:cNvSpPr>
                  <a:spLocks/>
                </p:cNvSpPr>
                <p:nvPr/>
              </p:nvSpPr>
              <p:spPr bwMode="auto">
                <a:xfrm>
                  <a:off x="4097715" y="3152049"/>
                  <a:ext cx="1090715" cy="2080527"/>
                </a:xfrm>
                <a:custGeom>
                  <a:avLst/>
                  <a:gdLst>
                    <a:gd name="T0" fmla="*/ 2147483646 w 2056"/>
                    <a:gd name="T1" fmla="*/ 2147483646 h 3878"/>
                    <a:gd name="T2" fmla="*/ 2147483646 w 2056"/>
                    <a:gd name="T3" fmla="*/ 2147483646 h 3878"/>
                    <a:gd name="T4" fmla="*/ 2147483646 w 2056"/>
                    <a:gd name="T5" fmla="*/ 2147483646 h 3878"/>
                    <a:gd name="T6" fmla="*/ 2147483646 w 2056"/>
                    <a:gd name="T7" fmla="*/ 2147483646 h 3878"/>
                    <a:gd name="T8" fmla="*/ 2147483646 w 2056"/>
                    <a:gd name="T9" fmla="*/ 2147483646 h 3878"/>
                    <a:gd name="T10" fmla="*/ 2147483646 w 2056"/>
                    <a:gd name="T11" fmla="*/ 2147483646 h 3878"/>
                    <a:gd name="T12" fmla="*/ 2147483646 w 2056"/>
                    <a:gd name="T13" fmla="*/ 2147483646 h 3878"/>
                    <a:gd name="T14" fmla="*/ 2147483646 w 2056"/>
                    <a:gd name="T15" fmla="*/ 2147483646 h 3878"/>
                    <a:gd name="T16" fmla="*/ 2147483646 w 2056"/>
                    <a:gd name="T17" fmla="*/ 2147483646 h 3878"/>
                    <a:gd name="T18" fmla="*/ 2147483646 w 2056"/>
                    <a:gd name="T19" fmla="*/ 2147483646 h 3878"/>
                    <a:gd name="T20" fmla="*/ 2147483646 w 2056"/>
                    <a:gd name="T21" fmla="*/ 2147483646 h 3878"/>
                    <a:gd name="T22" fmla="*/ 2147483646 w 2056"/>
                    <a:gd name="T23" fmla="*/ 2147483646 h 3878"/>
                    <a:gd name="T24" fmla="*/ 2147483646 w 2056"/>
                    <a:gd name="T25" fmla="*/ 2147483646 h 3878"/>
                    <a:gd name="T26" fmla="*/ 2147483646 w 2056"/>
                    <a:gd name="T27" fmla="*/ 2147483646 h 3878"/>
                    <a:gd name="T28" fmla="*/ 2147483646 w 2056"/>
                    <a:gd name="T29" fmla="*/ 2147483646 h 3878"/>
                    <a:gd name="T30" fmla="*/ 2147483646 w 2056"/>
                    <a:gd name="T31" fmla="*/ 2147483646 h 3878"/>
                    <a:gd name="T32" fmla="*/ 2147483646 w 2056"/>
                    <a:gd name="T33" fmla="*/ 2147483646 h 3878"/>
                    <a:gd name="T34" fmla="*/ 2147483646 w 2056"/>
                    <a:gd name="T35" fmla="*/ 2147483646 h 3878"/>
                    <a:gd name="T36" fmla="*/ 2147483646 w 2056"/>
                    <a:gd name="T37" fmla="*/ 2147483646 h 3878"/>
                    <a:gd name="T38" fmla="*/ 2147483646 w 2056"/>
                    <a:gd name="T39" fmla="*/ 2147483646 h 3878"/>
                    <a:gd name="T40" fmla="*/ 2147483646 w 2056"/>
                    <a:gd name="T41" fmla="*/ 2147483646 h 3878"/>
                    <a:gd name="T42" fmla="*/ 2147483646 w 2056"/>
                    <a:gd name="T43" fmla="*/ 2147483646 h 3878"/>
                    <a:gd name="T44" fmla="*/ 2147483646 w 2056"/>
                    <a:gd name="T45" fmla="*/ 2147483646 h 3878"/>
                    <a:gd name="T46" fmla="*/ 2147483646 w 2056"/>
                    <a:gd name="T47" fmla="*/ 2147483646 h 3878"/>
                    <a:gd name="T48" fmla="*/ 2147483646 w 2056"/>
                    <a:gd name="T49" fmla="*/ 2147483646 h 3878"/>
                    <a:gd name="T50" fmla="*/ 2147483646 w 2056"/>
                    <a:gd name="T51" fmla="*/ 2147483646 h 3878"/>
                    <a:gd name="T52" fmla="*/ 2147483646 w 2056"/>
                    <a:gd name="T53" fmla="*/ 2147483646 h 3878"/>
                    <a:gd name="T54" fmla="*/ 2147483646 w 2056"/>
                    <a:gd name="T55" fmla="*/ 2147483646 h 3878"/>
                    <a:gd name="T56" fmla="*/ 2147483646 w 2056"/>
                    <a:gd name="T57" fmla="*/ 2147483646 h 3878"/>
                    <a:gd name="T58" fmla="*/ 2147483646 w 2056"/>
                    <a:gd name="T59" fmla="*/ 2147483646 h 3878"/>
                    <a:gd name="T60" fmla="*/ 2147483646 w 2056"/>
                    <a:gd name="T61" fmla="*/ 2147483646 h 3878"/>
                    <a:gd name="T62" fmla="*/ 2147483646 w 2056"/>
                    <a:gd name="T63" fmla="*/ 2147483646 h 3878"/>
                    <a:gd name="T64" fmla="*/ 2147483646 w 2056"/>
                    <a:gd name="T65" fmla="*/ 2147483646 h 3878"/>
                    <a:gd name="T66" fmla="*/ 2147483646 w 2056"/>
                    <a:gd name="T67" fmla="*/ 2147483646 h 3878"/>
                    <a:gd name="T68" fmla="*/ 2147483646 w 2056"/>
                    <a:gd name="T69" fmla="*/ 2147483646 h 3878"/>
                    <a:gd name="T70" fmla="*/ 2147483646 w 2056"/>
                    <a:gd name="T71" fmla="*/ 2147483646 h 3878"/>
                    <a:gd name="T72" fmla="*/ 2147483646 w 2056"/>
                    <a:gd name="T73" fmla="*/ 2147483646 h 3878"/>
                    <a:gd name="T74" fmla="*/ 2147483646 w 2056"/>
                    <a:gd name="T75" fmla="*/ 2147483646 h 3878"/>
                    <a:gd name="T76" fmla="*/ 2147483646 w 2056"/>
                    <a:gd name="T77" fmla="*/ 2147483646 h 3878"/>
                    <a:gd name="T78" fmla="*/ 2147483646 w 2056"/>
                    <a:gd name="T79" fmla="*/ 2147483646 h 3878"/>
                    <a:gd name="T80" fmla="*/ 2147483646 w 2056"/>
                    <a:gd name="T81" fmla="*/ 2147483646 h 3878"/>
                    <a:gd name="T82" fmla="*/ 2147483646 w 2056"/>
                    <a:gd name="T83" fmla="*/ 2147483646 h 3878"/>
                    <a:gd name="T84" fmla="*/ 2147483646 w 2056"/>
                    <a:gd name="T85" fmla="*/ 2147483646 h 3878"/>
                    <a:gd name="T86" fmla="*/ 2147483646 w 2056"/>
                    <a:gd name="T87" fmla="*/ 2147483646 h 3878"/>
                    <a:gd name="T88" fmla="*/ 2147483646 w 2056"/>
                    <a:gd name="T89" fmla="*/ 2147483646 h 3878"/>
                    <a:gd name="T90" fmla="*/ 2147483646 w 2056"/>
                    <a:gd name="T91" fmla="*/ 2147483646 h 3878"/>
                    <a:gd name="T92" fmla="*/ 2147483646 w 2056"/>
                    <a:gd name="T93" fmla="*/ 2147483646 h 3878"/>
                    <a:gd name="T94" fmla="*/ 2147483646 w 2056"/>
                    <a:gd name="T95" fmla="*/ 2147483646 h 3878"/>
                    <a:gd name="T96" fmla="*/ 2147483646 w 2056"/>
                    <a:gd name="T97" fmla="*/ 2147483646 h 3878"/>
                    <a:gd name="T98" fmla="*/ 2147483646 w 2056"/>
                    <a:gd name="T99" fmla="*/ 2147483646 h 3878"/>
                    <a:gd name="T100" fmla="*/ 2147483646 w 2056"/>
                    <a:gd name="T101" fmla="*/ 2147483646 h 3878"/>
                    <a:gd name="T102" fmla="*/ 2147483646 w 2056"/>
                    <a:gd name="T103" fmla="*/ 2147483646 h 3878"/>
                    <a:gd name="T104" fmla="*/ 2147483646 w 2056"/>
                    <a:gd name="T105" fmla="*/ 2147483646 h 3878"/>
                    <a:gd name="T106" fmla="*/ 2147483646 w 2056"/>
                    <a:gd name="T107" fmla="*/ 2147483646 h 3878"/>
                    <a:gd name="T108" fmla="*/ 2147483646 w 2056"/>
                    <a:gd name="T109" fmla="*/ 2147483646 h 3878"/>
                    <a:gd name="T110" fmla="*/ 2147483646 w 2056"/>
                    <a:gd name="T111" fmla="*/ 2147483646 h 3878"/>
                    <a:gd name="T112" fmla="*/ 2147483646 w 2056"/>
                    <a:gd name="T113" fmla="*/ 2147483646 h 3878"/>
                    <a:gd name="T114" fmla="*/ 2147483646 w 2056"/>
                    <a:gd name="T115" fmla="*/ 2147483646 h 3878"/>
                    <a:gd name="T116" fmla="*/ 2147483646 w 2056"/>
                    <a:gd name="T117" fmla="*/ 2147483646 h 3878"/>
                    <a:gd name="T118" fmla="*/ 2147483646 w 2056"/>
                    <a:gd name="T119" fmla="*/ 2147483646 h 38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056"/>
                    <a:gd name="T181" fmla="*/ 0 h 3878"/>
                    <a:gd name="T182" fmla="*/ 2056 w 2056"/>
                    <a:gd name="T183" fmla="*/ 3878 h 38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056" h="3878">
                      <a:moveTo>
                        <a:pt x="297" y="0"/>
                      </a:moveTo>
                      <a:lnTo>
                        <a:pt x="307" y="5"/>
                      </a:lnTo>
                      <a:lnTo>
                        <a:pt x="334" y="67"/>
                      </a:lnTo>
                      <a:lnTo>
                        <a:pt x="311" y="97"/>
                      </a:lnTo>
                      <a:lnTo>
                        <a:pt x="331" y="120"/>
                      </a:lnTo>
                      <a:lnTo>
                        <a:pt x="349" y="200"/>
                      </a:lnTo>
                      <a:lnTo>
                        <a:pt x="395" y="303"/>
                      </a:lnTo>
                      <a:lnTo>
                        <a:pt x="437" y="283"/>
                      </a:lnTo>
                      <a:lnTo>
                        <a:pt x="412" y="273"/>
                      </a:lnTo>
                      <a:lnTo>
                        <a:pt x="455" y="245"/>
                      </a:lnTo>
                      <a:lnTo>
                        <a:pt x="492" y="190"/>
                      </a:lnTo>
                      <a:lnTo>
                        <a:pt x="497" y="154"/>
                      </a:lnTo>
                      <a:lnTo>
                        <a:pt x="579" y="159"/>
                      </a:lnTo>
                      <a:lnTo>
                        <a:pt x="588" y="247"/>
                      </a:lnTo>
                      <a:lnTo>
                        <a:pt x="634" y="334"/>
                      </a:lnTo>
                      <a:lnTo>
                        <a:pt x="668" y="330"/>
                      </a:lnTo>
                      <a:lnTo>
                        <a:pt x="714" y="356"/>
                      </a:lnTo>
                      <a:lnTo>
                        <a:pt x="729" y="346"/>
                      </a:lnTo>
                      <a:lnTo>
                        <a:pt x="750" y="376"/>
                      </a:lnTo>
                      <a:lnTo>
                        <a:pt x="770" y="371"/>
                      </a:lnTo>
                      <a:lnTo>
                        <a:pt x="785" y="330"/>
                      </a:lnTo>
                      <a:lnTo>
                        <a:pt x="826" y="371"/>
                      </a:lnTo>
                      <a:lnTo>
                        <a:pt x="852" y="351"/>
                      </a:lnTo>
                      <a:lnTo>
                        <a:pt x="881" y="379"/>
                      </a:lnTo>
                      <a:lnTo>
                        <a:pt x="936" y="357"/>
                      </a:lnTo>
                      <a:lnTo>
                        <a:pt x="977" y="363"/>
                      </a:lnTo>
                      <a:lnTo>
                        <a:pt x="964" y="386"/>
                      </a:lnTo>
                      <a:lnTo>
                        <a:pt x="932" y="380"/>
                      </a:lnTo>
                      <a:lnTo>
                        <a:pt x="901" y="426"/>
                      </a:lnTo>
                      <a:lnTo>
                        <a:pt x="896" y="446"/>
                      </a:lnTo>
                      <a:lnTo>
                        <a:pt x="825" y="518"/>
                      </a:lnTo>
                      <a:lnTo>
                        <a:pt x="805" y="518"/>
                      </a:lnTo>
                      <a:lnTo>
                        <a:pt x="794" y="574"/>
                      </a:lnTo>
                      <a:lnTo>
                        <a:pt x="733" y="565"/>
                      </a:lnTo>
                      <a:lnTo>
                        <a:pt x="701" y="631"/>
                      </a:lnTo>
                      <a:lnTo>
                        <a:pt x="705" y="658"/>
                      </a:lnTo>
                      <a:lnTo>
                        <a:pt x="654" y="745"/>
                      </a:lnTo>
                      <a:lnTo>
                        <a:pt x="704" y="765"/>
                      </a:lnTo>
                      <a:lnTo>
                        <a:pt x="734" y="811"/>
                      </a:lnTo>
                      <a:lnTo>
                        <a:pt x="714" y="831"/>
                      </a:lnTo>
                      <a:lnTo>
                        <a:pt x="724" y="857"/>
                      </a:lnTo>
                      <a:lnTo>
                        <a:pt x="688" y="888"/>
                      </a:lnTo>
                      <a:lnTo>
                        <a:pt x="678" y="923"/>
                      </a:lnTo>
                      <a:lnTo>
                        <a:pt x="743" y="919"/>
                      </a:lnTo>
                      <a:lnTo>
                        <a:pt x="733" y="945"/>
                      </a:lnTo>
                      <a:lnTo>
                        <a:pt x="753" y="960"/>
                      </a:lnTo>
                      <a:lnTo>
                        <a:pt x="774" y="940"/>
                      </a:lnTo>
                      <a:lnTo>
                        <a:pt x="789" y="1001"/>
                      </a:lnTo>
                      <a:lnTo>
                        <a:pt x="805" y="976"/>
                      </a:lnTo>
                      <a:lnTo>
                        <a:pt x="820" y="986"/>
                      </a:lnTo>
                      <a:lnTo>
                        <a:pt x="815" y="1021"/>
                      </a:lnTo>
                      <a:lnTo>
                        <a:pt x="856" y="1021"/>
                      </a:lnTo>
                      <a:lnTo>
                        <a:pt x="854" y="1042"/>
                      </a:lnTo>
                      <a:lnTo>
                        <a:pt x="926" y="1048"/>
                      </a:lnTo>
                      <a:lnTo>
                        <a:pt x="905" y="1074"/>
                      </a:lnTo>
                      <a:lnTo>
                        <a:pt x="946" y="1104"/>
                      </a:lnTo>
                      <a:lnTo>
                        <a:pt x="915" y="1145"/>
                      </a:lnTo>
                      <a:lnTo>
                        <a:pt x="941" y="1155"/>
                      </a:lnTo>
                      <a:lnTo>
                        <a:pt x="945" y="1196"/>
                      </a:lnTo>
                      <a:lnTo>
                        <a:pt x="945" y="1201"/>
                      </a:lnTo>
                      <a:lnTo>
                        <a:pt x="910" y="1211"/>
                      </a:lnTo>
                      <a:lnTo>
                        <a:pt x="861" y="1325"/>
                      </a:lnTo>
                      <a:lnTo>
                        <a:pt x="876" y="1361"/>
                      </a:lnTo>
                      <a:lnTo>
                        <a:pt x="784" y="1417"/>
                      </a:lnTo>
                      <a:lnTo>
                        <a:pt x="759" y="1453"/>
                      </a:lnTo>
                      <a:lnTo>
                        <a:pt x="728" y="1458"/>
                      </a:lnTo>
                      <a:lnTo>
                        <a:pt x="706" y="1493"/>
                      </a:lnTo>
                      <a:lnTo>
                        <a:pt x="676" y="1492"/>
                      </a:lnTo>
                      <a:lnTo>
                        <a:pt x="686" y="1549"/>
                      </a:lnTo>
                      <a:lnTo>
                        <a:pt x="722" y="1590"/>
                      </a:lnTo>
                      <a:lnTo>
                        <a:pt x="752" y="1590"/>
                      </a:lnTo>
                      <a:lnTo>
                        <a:pt x="751" y="1631"/>
                      </a:lnTo>
                      <a:lnTo>
                        <a:pt x="715" y="1657"/>
                      </a:lnTo>
                      <a:lnTo>
                        <a:pt x="695" y="1703"/>
                      </a:lnTo>
                      <a:lnTo>
                        <a:pt x="736" y="1759"/>
                      </a:lnTo>
                      <a:lnTo>
                        <a:pt x="760" y="1861"/>
                      </a:lnTo>
                      <a:lnTo>
                        <a:pt x="819" y="1866"/>
                      </a:lnTo>
                      <a:lnTo>
                        <a:pt x="848" y="1827"/>
                      </a:lnTo>
                      <a:lnTo>
                        <a:pt x="880" y="1819"/>
                      </a:lnTo>
                      <a:lnTo>
                        <a:pt x="889" y="1776"/>
                      </a:lnTo>
                      <a:lnTo>
                        <a:pt x="923" y="1802"/>
                      </a:lnTo>
                      <a:lnTo>
                        <a:pt x="931" y="1788"/>
                      </a:lnTo>
                      <a:lnTo>
                        <a:pt x="914" y="1746"/>
                      </a:lnTo>
                      <a:lnTo>
                        <a:pt x="975" y="1741"/>
                      </a:lnTo>
                      <a:lnTo>
                        <a:pt x="975" y="1782"/>
                      </a:lnTo>
                      <a:lnTo>
                        <a:pt x="1021" y="1819"/>
                      </a:lnTo>
                      <a:lnTo>
                        <a:pt x="1047" y="1803"/>
                      </a:lnTo>
                      <a:lnTo>
                        <a:pt x="1056" y="1829"/>
                      </a:lnTo>
                      <a:lnTo>
                        <a:pt x="1123" y="1788"/>
                      </a:lnTo>
                      <a:lnTo>
                        <a:pt x="1158" y="1808"/>
                      </a:lnTo>
                      <a:lnTo>
                        <a:pt x="1193" y="1854"/>
                      </a:lnTo>
                      <a:lnTo>
                        <a:pt x="1193" y="1890"/>
                      </a:lnTo>
                      <a:lnTo>
                        <a:pt x="1209" y="1895"/>
                      </a:lnTo>
                      <a:lnTo>
                        <a:pt x="1183" y="1921"/>
                      </a:lnTo>
                      <a:lnTo>
                        <a:pt x="1178" y="1961"/>
                      </a:lnTo>
                      <a:lnTo>
                        <a:pt x="1153" y="1967"/>
                      </a:lnTo>
                      <a:lnTo>
                        <a:pt x="1137" y="2012"/>
                      </a:lnTo>
                      <a:lnTo>
                        <a:pt x="1156" y="2053"/>
                      </a:lnTo>
                      <a:lnTo>
                        <a:pt x="1141" y="2063"/>
                      </a:lnTo>
                      <a:lnTo>
                        <a:pt x="1156" y="2079"/>
                      </a:lnTo>
                      <a:lnTo>
                        <a:pt x="1148" y="2094"/>
                      </a:lnTo>
                      <a:lnTo>
                        <a:pt x="1148" y="2164"/>
                      </a:lnTo>
                      <a:lnTo>
                        <a:pt x="1185" y="2187"/>
                      </a:lnTo>
                      <a:lnTo>
                        <a:pt x="1228" y="2188"/>
                      </a:lnTo>
                      <a:lnTo>
                        <a:pt x="1250" y="2209"/>
                      </a:lnTo>
                      <a:lnTo>
                        <a:pt x="1266" y="2183"/>
                      </a:lnTo>
                      <a:lnTo>
                        <a:pt x="1299" y="2231"/>
                      </a:lnTo>
                      <a:lnTo>
                        <a:pt x="1304" y="2204"/>
                      </a:lnTo>
                      <a:lnTo>
                        <a:pt x="1366" y="2205"/>
                      </a:lnTo>
                      <a:lnTo>
                        <a:pt x="1376" y="2220"/>
                      </a:lnTo>
                      <a:lnTo>
                        <a:pt x="1398" y="2210"/>
                      </a:lnTo>
                      <a:lnTo>
                        <a:pt x="1398" y="2188"/>
                      </a:lnTo>
                      <a:lnTo>
                        <a:pt x="1426" y="2186"/>
                      </a:lnTo>
                      <a:lnTo>
                        <a:pt x="1449" y="2167"/>
                      </a:lnTo>
                      <a:lnTo>
                        <a:pt x="1469" y="2178"/>
                      </a:lnTo>
                      <a:lnTo>
                        <a:pt x="1584" y="2158"/>
                      </a:lnTo>
                      <a:lnTo>
                        <a:pt x="1641" y="2167"/>
                      </a:lnTo>
                      <a:lnTo>
                        <a:pt x="1667" y="2094"/>
                      </a:lnTo>
                      <a:lnTo>
                        <a:pt x="1693" y="2084"/>
                      </a:lnTo>
                      <a:lnTo>
                        <a:pt x="1743" y="2111"/>
                      </a:lnTo>
                      <a:lnTo>
                        <a:pt x="1743" y="2143"/>
                      </a:lnTo>
                      <a:lnTo>
                        <a:pt x="1803" y="2163"/>
                      </a:lnTo>
                      <a:lnTo>
                        <a:pt x="1836" y="2163"/>
                      </a:lnTo>
                      <a:lnTo>
                        <a:pt x="1901" y="2190"/>
                      </a:lnTo>
                      <a:lnTo>
                        <a:pt x="1918" y="2168"/>
                      </a:lnTo>
                      <a:lnTo>
                        <a:pt x="1989" y="2205"/>
                      </a:lnTo>
                      <a:lnTo>
                        <a:pt x="2028" y="2188"/>
                      </a:lnTo>
                      <a:lnTo>
                        <a:pt x="2049" y="2231"/>
                      </a:lnTo>
                      <a:lnTo>
                        <a:pt x="2033" y="2247"/>
                      </a:lnTo>
                      <a:lnTo>
                        <a:pt x="2029" y="2316"/>
                      </a:lnTo>
                      <a:lnTo>
                        <a:pt x="2056" y="2386"/>
                      </a:lnTo>
                      <a:lnTo>
                        <a:pt x="2020" y="2417"/>
                      </a:lnTo>
                      <a:lnTo>
                        <a:pt x="2010" y="2447"/>
                      </a:lnTo>
                      <a:lnTo>
                        <a:pt x="1974" y="2463"/>
                      </a:lnTo>
                      <a:lnTo>
                        <a:pt x="1943" y="2514"/>
                      </a:lnTo>
                      <a:lnTo>
                        <a:pt x="1908" y="2515"/>
                      </a:lnTo>
                      <a:lnTo>
                        <a:pt x="1887" y="2546"/>
                      </a:lnTo>
                      <a:lnTo>
                        <a:pt x="1897" y="2561"/>
                      </a:lnTo>
                      <a:lnTo>
                        <a:pt x="1877" y="2586"/>
                      </a:lnTo>
                      <a:lnTo>
                        <a:pt x="1850" y="2593"/>
                      </a:lnTo>
                      <a:lnTo>
                        <a:pt x="1862" y="2613"/>
                      </a:lnTo>
                      <a:lnTo>
                        <a:pt x="1873" y="2663"/>
                      </a:lnTo>
                      <a:lnTo>
                        <a:pt x="1863" y="2686"/>
                      </a:lnTo>
                      <a:lnTo>
                        <a:pt x="1830" y="2697"/>
                      </a:lnTo>
                      <a:lnTo>
                        <a:pt x="1757" y="2585"/>
                      </a:lnTo>
                      <a:lnTo>
                        <a:pt x="1752" y="2549"/>
                      </a:lnTo>
                      <a:lnTo>
                        <a:pt x="1711" y="2549"/>
                      </a:lnTo>
                      <a:lnTo>
                        <a:pt x="1686" y="2611"/>
                      </a:lnTo>
                      <a:lnTo>
                        <a:pt x="1625" y="2636"/>
                      </a:lnTo>
                      <a:lnTo>
                        <a:pt x="1604" y="2611"/>
                      </a:lnTo>
                      <a:lnTo>
                        <a:pt x="1520" y="2612"/>
                      </a:lnTo>
                      <a:lnTo>
                        <a:pt x="1438" y="2778"/>
                      </a:lnTo>
                      <a:lnTo>
                        <a:pt x="1472" y="2793"/>
                      </a:lnTo>
                      <a:lnTo>
                        <a:pt x="1456" y="2813"/>
                      </a:lnTo>
                      <a:lnTo>
                        <a:pt x="1466" y="2824"/>
                      </a:lnTo>
                      <a:lnTo>
                        <a:pt x="1483" y="2818"/>
                      </a:lnTo>
                      <a:lnTo>
                        <a:pt x="1483" y="2887"/>
                      </a:lnTo>
                      <a:lnTo>
                        <a:pt x="1492" y="2891"/>
                      </a:lnTo>
                      <a:lnTo>
                        <a:pt x="1497" y="2922"/>
                      </a:lnTo>
                      <a:lnTo>
                        <a:pt x="1450" y="2932"/>
                      </a:lnTo>
                      <a:lnTo>
                        <a:pt x="1441" y="2983"/>
                      </a:lnTo>
                      <a:lnTo>
                        <a:pt x="1373" y="3003"/>
                      </a:lnTo>
                      <a:lnTo>
                        <a:pt x="1343" y="3044"/>
                      </a:lnTo>
                      <a:lnTo>
                        <a:pt x="1349" y="3121"/>
                      </a:lnTo>
                      <a:lnTo>
                        <a:pt x="1359" y="3151"/>
                      </a:lnTo>
                      <a:lnTo>
                        <a:pt x="1318" y="3178"/>
                      </a:lnTo>
                      <a:lnTo>
                        <a:pt x="1329" y="3255"/>
                      </a:lnTo>
                      <a:lnTo>
                        <a:pt x="1298" y="3341"/>
                      </a:lnTo>
                      <a:lnTo>
                        <a:pt x="1237" y="3331"/>
                      </a:lnTo>
                      <a:lnTo>
                        <a:pt x="1216" y="3357"/>
                      </a:lnTo>
                      <a:lnTo>
                        <a:pt x="1201" y="3352"/>
                      </a:lnTo>
                      <a:lnTo>
                        <a:pt x="1186" y="3394"/>
                      </a:lnTo>
                      <a:lnTo>
                        <a:pt x="1237" y="3440"/>
                      </a:lnTo>
                      <a:lnTo>
                        <a:pt x="1269" y="3488"/>
                      </a:lnTo>
                      <a:lnTo>
                        <a:pt x="1239" y="3525"/>
                      </a:lnTo>
                      <a:lnTo>
                        <a:pt x="1193" y="3535"/>
                      </a:lnTo>
                      <a:lnTo>
                        <a:pt x="1178" y="3525"/>
                      </a:lnTo>
                      <a:lnTo>
                        <a:pt x="1158" y="3551"/>
                      </a:lnTo>
                      <a:lnTo>
                        <a:pt x="1112" y="3530"/>
                      </a:lnTo>
                      <a:lnTo>
                        <a:pt x="1066" y="3561"/>
                      </a:lnTo>
                      <a:lnTo>
                        <a:pt x="1051" y="3544"/>
                      </a:lnTo>
                      <a:lnTo>
                        <a:pt x="958" y="3565"/>
                      </a:lnTo>
                      <a:lnTo>
                        <a:pt x="968" y="3585"/>
                      </a:lnTo>
                      <a:lnTo>
                        <a:pt x="932" y="3658"/>
                      </a:lnTo>
                      <a:lnTo>
                        <a:pt x="922" y="3646"/>
                      </a:lnTo>
                      <a:lnTo>
                        <a:pt x="896" y="3656"/>
                      </a:lnTo>
                      <a:lnTo>
                        <a:pt x="829" y="3749"/>
                      </a:lnTo>
                      <a:lnTo>
                        <a:pt x="819" y="3790"/>
                      </a:lnTo>
                      <a:lnTo>
                        <a:pt x="677" y="3878"/>
                      </a:lnTo>
                      <a:lnTo>
                        <a:pt x="593" y="3874"/>
                      </a:lnTo>
                      <a:lnTo>
                        <a:pt x="562" y="3849"/>
                      </a:lnTo>
                      <a:lnTo>
                        <a:pt x="470" y="3822"/>
                      </a:lnTo>
                      <a:lnTo>
                        <a:pt x="435" y="3827"/>
                      </a:lnTo>
                      <a:lnTo>
                        <a:pt x="424" y="3792"/>
                      </a:lnTo>
                      <a:lnTo>
                        <a:pt x="394" y="3760"/>
                      </a:lnTo>
                      <a:lnTo>
                        <a:pt x="419" y="3729"/>
                      </a:lnTo>
                      <a:lnTo>
                        <a:pt x="450" y="3678"/>
                      </a:lnTo>
                      <a:lnTo>
                        <a:pt x="492" y="3658"/>
                      </a:lnTo>
                      <a:lnTo>
                        <a:pt x="489" y="3633"/>
                      </a:lnTo>
                      <a:lnTo>
                        <a:pt x="519" y="3627"/>
                      </a:lnTo>
                      <a:lnTo>
                        <a:pt x="532" y="3595"/>
                      </a:lnTo>
                      <a:lnTo>
                        <a:pt x="534" y="3567"/>
                      </a:lnTo>
                      <a:lnTo>
                        <a:pt x="560" y="3565"/>
                      </a:lnTo>
                      <a:lnTo>
                        <a:pt x="580" y="3548"/>
                      </a:lnTo>
                      <a:lnTo>
                        <a:pt x="608" y="3503"/>
                      </a:lnTo>
                      <a:lnTo>
                        <a:pt x="575" y="3466"/>
                      </a:lnTo>
                      <a:lnTo>
                        <a:pt x="557" y="3403"/>
                      </a:lnTo>
                      <a:lnTo>
                        <a:pt x="579" y="3348"/>
                      </a:lnTo>
                      <a:lnTo>
                        <a:pt x="548" y="3248"/>
                      </a:lnTo>
                      <a:lnTo>
                        <a:pt x="516" y="3201"/>
                      </a:lnTo>
                      <a:lnTo>
                        <a:pt x="533" y="3160"/>
                      </a:lnTo>
                      <a:lnTo>
                        <a:pt x="525" y="3156"/>
                      </a:lnTo>
                      <a:lnTo>
                        <a:pt x="520" y="3141"/>
                      </a:lnTo>
                      <a:lnTo>
                        <a:pt x="479" y="3141"/>
                      </a:lnTo>
                      <a:lnTo>
                        <a:pt x="484" y="3105"/>
                      </a:lnTo>
                      <a:lnTo>
                        <a:pt x="435" y="3090"/>
                      </a:lnTo>
                      <a:lnTo>
                        <a:pt x="358" y="3081"/>
                      </a:lnTo>
                      <a:lnTo>
                        <a:pt x="328" y="3081"/>
                      </a:lnTo>
                      <a:lnTo>
                        <a:pt x="312" y="3056"/>
                      </a:lnTo>
                      <a:lnTo>
                        <a:pt x="317" y="3045"/>
                      </a:lnTo>
                      <a:lnTo>
                        <a:pt x="297" y="3030"/>
                      </a:lnTo>
                      <a:lnTo>
                        <a:pt x="288" y="2994"/>
                      </a:lnTo>
                      <a:lnTo>
                        <a:pt x="269" y="2972"/>
                      </a:lnTo>
                      <a:lnTo>
                        <a:pt x="368" y="2915"/>
                      </a:lnTo>
                      <a:lnTo>
                        <a:pt x="342" y="2815"/>
                      </a:lnTo>
                      <a:lnTo>
                        <a:pt x="301" y="2788"/>
                      </a:lnTo>
                      <a:lnTo>
                        <a:pt x="291" y="2727"/>
                      </a:lnTo>
                      <a:lnTo>
                        <a:pt x="311" y="2725"/>
                      </a:lnTo>
                      <a:lnTo>
                        <a:pt x="311" y="2686"/>
                      </a:lnTo>
                      <a:lnTo>
                        <a:pt x="333" y="2640"/>
                      </a:lnTo>
                      <a:lnTo>
                        <a:pt x="307" y="2620"/>
                      </a:lnTo>
                      <a:lnTo>
                        <a:pt x="393" y="2554"/>
                      </a:lnTo>
                      <a:lnTo>
                        <a:pt x="413" y="2511"/>
                      </a:lnTo>
                      <a:lnTo>
                        <a:pt x="423" y="2530"/>
                      </a:lnTo>
                      <a:lnTo>
                        <a:pt x="437" y="2495"/>
                      </a:lnTo>
                      <a:lnTo>
                        <a:pt x="436" y="2444"/>
                      </a:lnTo>
                      <a:lnTo>
                        <a:pt x="394" y="2440"/>
                      </a:lnTo>
                      <a:lnTo>
                        <a:pt x="297" y="2378"/>
                      </a:lnTo>
                      <a:lnTo>
                        <a:pt x="293" y="2292"/>
                      </a:lnTo>
                      <a:lnTo>
                        <a:pt x="416" y="2196"/>
                      </a:lnTo>
                      <a:lnTo>
                        <a:pt x="401" y="2128"/>
                      </a:lnTo>
                      <a:lnTo>
                        <a:pt x="325" y="2123"/>
                      </a:lnTo>
                      <a:lnTo>
                        <a:pt x="294" y="2026"/>
                      </a:lnTo>
                      <a:lnTo>
                        <a:pt x="264" y="2016"/>
                      </a:lnTo>
                      <a:lnTo>
                        <a:pt x="255" y="1965"/>
                      </a:lnTo>
                      <a:lnTo>
                        <a:pt x="153" y="1928"/>
                      </a:lnTo>
                      <a:lnTo>
                        <a:pt x="30" y="1917"/>
                      </a:lnTo>
                      <a:lnTo>
                        <a:pt x="0" y="1896"/>
                      </a:lnTo>
                      <a:lnTo>
                        <a:pt x="16" y="1830"/>
                      </a:lnTo>
                      <a:lnTo>
                        <a:pt x="37" y="1810"/>
                      </a:lnTo>
                      <a:lnTo>
                        <a:pt x="6" y="1692"/>
                      </a:lnTo>
                      <a:lnTo>
                        <a:pt x="181" y="1632"/>
                      </a:lnTo>
                      <a:lnTo>
                        <a:pt x="211" y="1600"/>
                      </a:lnTo>
                      <a:lnTo>
                        <a:pt x="176" y="1585"/>
                      </a:lnTo>
                      <a:lnTo>
                        <a:pt x="130" y="1528"/>
                      </a:lnTo>
                      <a:lnTo>
                        <a:pt x="94" y="1518"/>
                      </a:lnTo>
                      <a:lnTo>
                        <a:pt x="84" y="1482"/>
                      </a:lnTo>
                      <a:lnTo>
                        <a:pt x="90" y="1436"/>
                      </a:lnTo>
                      <a:lnTo>
                        <a:pt x="107" y="1395"/>
                      </a:lnTo>
                      <a:lnTo>
                        <a:pt x="127" y="1365"/>
                      </a:lnTo>
                      <a:lnTo>
                        <a:pt x="148" y="1354"/>
                      </a:lnTo>
                      <a:lnTo>
                        <a:pt x="265" y="1228"/>
                      </a:lnTo>
                      <a:lnTo>
                        <a:pt x="266" y="1194"/>
                      </a:lnTo>
                      <a:lnTo>
                        <a:pt x="288" y="1169"/>
                      </a:lnTo>
                      <a:lnTo>
                        <a:pt x="261" y="1162"/>
                      </a:lnTo>
                      <a:lnTo>
                        <a:pt x="264" y="1135"/>
                      </a:lnTo>
                      <a:lnTo>
                        <a:pt x="233" y="1102"/>
                      </a:lnTo>
                      <a:lnTo>
                        <a:pt x="248" y="1107"/>
                      </a:lnTo>
                      <a:lnTo>
                        <a:pt x="259" y="1051"/>
                      </a:lnTo>
                      <a:lnTo>
                        <a:pt x="342" y="1006"/>
                      </a:lnTo>
                      <a:lnTo>
                        <a:pt x="353" y="847"/>
                      </a:lnTo>
                      <a:lnTo>
                        <a:pt x="317" y="854"/>
                      </a:lnTo>
                      <a:lnTo>
                        <a:pt x="299" y="811"/>
                      </a:lnTo>
                      <a:lnTo>
                        <a:pt x="245" y="800"/>
                      </a:lnTo>
                      <a:lnTo>
                        <a:pt x="259" y="745"/>
                      </a:lnTo>
                      <a:lnTo>
                        <a:pt x="279" y="740"/>
                      </a:lnTo>
                      <a:lnTo>
                        <a:pt x="285" y="673"/>
                      </a:lnTo>
                      <a:lnTo>
                        <a:pt x="265" y="653"/>
                      </a:lnTo>
                      <a:lnTo>
                        <a:pt x="280" y="638"/>
                      </a:lnTo>
                      <a:lnTo>
                        <a:pt x="245" y="602"/>
                      </a:lnTo>
                      <a:lnTo>
                        <a:pt x="219" y="602"/>
                      </a:lnTo>
                      <a:lnTo>
                        <a:pt x="219" y="580"/>
                      </a:lnTo>
                      <a:lnTo>
                        <a:pt x="210" y="539"/>
                      </a:lnTo>
                      <a:lnTo>
                        <a:pt x="236" y="514"/>
                      </a:lnTo>
                      <a:lnTo>
                        <a:pt x="236" y="473"/>
                      </a:lnTo>
                      <a:lnTo>
                        <a:pt x="215" y="448"/>
                      </a:lnTo>
                      <a:lnTo>
                        <a:pt x="222" y="417"/>
                      </a:lnTo>
                      <a:lnTo>
                        <a:pt x="247" y="407"/>
                      </a:lnTo>
                      <a:lnTo>
                        <a:pt x="237" y="334"/>
                      </a:lnTo>
                      <a:lnTo>
                        <a:pt x="218" y="319"/>
                      </a:lnTo>
                      <a:lnTo>
                        <a:pt x="177" y="252"/>
                      </a:lnTo>
                      <a:lnTo>
                        <a:pt x="197" y="242"/>
                      </a:lnTo>
                      <a:lnTo>
                        <a:pt x="219" y="185"/>
                      </a:lnTo>
                      <a:lnTo>
                        <a:pt x="204" y="180"/>
                      </a:lnTo>
                      <a:lnTo>
                        <a:pt x="195" y="134"/>
                      </a:lnTo>
                      <a:lnTo>
                        <a:pt x="195" y="93"/>
                      </a:lnTo>
                      <a:lnTo>
                        <a:pt x="210" y="83"/>
                      </a:lnTo>
                      <a:lnTo>
                        <a:pt x="231" y="103"/>
                      </a:lnTo>
                      <a:lnTo>
                        <a:pt x="256" y="83"/>
                      </a:lnTo>
                      <a:lnTo>
                        <a:pt x="261" y="62"/>
                      </a:lnTo>
                      <a:lnTo>
                        <a:pt x="277" y="57"/>
                      </a:lnTo>
                      <a:lnTo>
                        <a:pt x="297" y="10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57000">
                      <a:srgbClr val="FF5050"/>
                    </a:gs>
                    <a:gs pos="79000">
                      <a:srgbClr val="99FF99"/>
                    </a:gs>
                    <a:gs pos="65000">
                      <a:srgbClr val="FFFF99"/>
                    </a:gs>
                  </a:gsLst>
                  <a:lin ang="5400000" scaled="1"/>
                  <a:tileRect/>
                </a:gra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6" name="Freeform 165"/>
                <p:cNvSpPr>
                  <a:spLocks/>
                </p:cNvSpPr>
                <p:nvPr/>
              </p:nvSpPr>
              <p:spPr bwMode="auto">
                <a:xfrm>
                  <a:off x="4096128" y="4746961"/>
                  <a:ext cx="323880" cy="507833"/>
                </a:xfrm>
                <a:custGeom>
                  <a:avLst/>
                  <a:gdLst>
                    <a:gd name="T0" fmla="*/ 2147483646 w 612"/>
                    <a:gd name="T1" fmla="*/ 2147483646 h 943"/>
                    <a:gd name="T2" fmla="*/ 2147483646 w 612"/>
                    <a:gd name="T3" fmla="*/ 2147483646 h 943"/>
                    <a:gd name="T4" fmla="*/ 2147483646 w 612"/>
                    <a:gd name="T5" fmla="*/ 2147483646 h 943"/>
                    <a:gd name="T6" fmla="*/ 2147483646 w 612"/>
                    <a:gd name="T7" fmla="*/ 2147483646 h 943"/>
                    <a:gd name="T8" fmla="*/ 2147483646 w 612"/>
                    <a:gd name="T9" fmla="*/ 2147483646 h 943"/>
                    <a:gd name="T10" fmla="*/ 2147483646 w 612"/>
                    <a:gd name="T11" fmla="*/ 2147483646 h 943"/>
                    <a:gd name="T12" fmla="*/ 2147483646 w 612"/>
                    <a:gd name="T13" fmla="*/ 2147483646 h 943"/>
                    <a:gd name="T14" fmla="*/ 2147483646 w 612"/>
                    <a:gd name="T15" fmla="*/ 2147483646 h 943"/>
                    <a:gd name="T16" fmla="*/ 2147483646 w 612"/>
                    <a:gd name="T17" fmla="*/ 2147483646 h 943"/>
                    <a:gd name="T18" fmla="*/ 2147483646 w 612"/>
                    <a:gd name="T19" fmla="*/ 2147483646 h 943"/>
                    <a:gd name="T20" fmla="*/ 2147483646 w 612"/>
                    <a:gd name="T21" fmla="*/ 2147483646 h 943"/>
                    <a:gd name="T22" fmla="*/ 2147483646 w 612"/>
                    <a:gd name="T23" fmla="*/ 2147483646 h 943"/>
                    <a:gd name="T24" fmla="*/ 2147483646 w 612"/>
                    <a:gd name="T25" fmla="*/ 2147483646 h 943"/>
                    <a:gd name="T26" fmla="*/ 2147483646 w 612"/>
                    <a:gd name="T27" fmla="*/ 2147483646 h 943"/>
                    <a:gd name="T28" fmla="*/ 2147483646 w 612"/>
                    <a:gd name="T29" fmla="*/ 2147483646 h 943"/>
                    <a:gd name="T30" fmla="*/ 2147483646 w 612"/>
                    <a:gd name="T31" fmla="*/ 2147483646 h 943"/>
                    <a:gd name="T32" fmla="*/ 2147483646 w 612"/>
                    <a:gd name="T33" fmla="*/ 2147483646 h 943"/>
                    <a:gd name="T34" fmla="*/ 2147483646 w 612"/>
                    <a:gd name="T35" fmla="*/ 2147483646 h 943"/>
                    <a:gd name="T36" fmla="*/ 2147483646 w 612"/>
                    <a:gd name="T37" fmla="*/ 2147483646 h 943"/>
                    <a:gd name="T38" fmla="*/ 2147483646 w 612"/>
                    <a:gd name="T39" fmla="*/ 2147483646 h 943"/>
                    <a:gd name="T40" fmla="*/ 2147483646 w 612"/>
                    <a:gd name="T41" fmla="*/ 2147483646 h 943"/>
                    <a:gd name="T42" fmla="*/ 2147483646 w 612"/>
                    <a:gd name="T43" fmla="*/ 2147483646 h 943"/>
                    <a:gd name="T44" fmla="*/ 2147483646 w 612"/>
                    <a:gd name="T45" fmla="*/ 2147483646 h 943"/>
                    <a:gd name="T46" fmla="*/ 2147483646 w 612"/>
                    <a:gd name="T47" fmla="*/ 2147483646 h 943"/>
                    <a:gd name="T48" fmla="*/ 2147483646 w 612"/>
                    <a:gd name="T49" fmla="*/ 2147483646 h 943"/>
                    <a:gd name="T50" fmla="*/ 2147483646 w 612"/>
                    <a:gd name="T51" fmla="*/ 2147483646 h 943"/>
                    <a:gd name="T52" fmla="*/ 2147483646 w 612"/>
                    <a:gd name="T53" fmla="*/ 2147483646 h 943"/>
                    <a:gd name="T54" fmla="*/ 2147483646 w 612"/>
                    <a:gd name="T55" fmla="*/ 2147483646 h 943"/>
                    <a:gd name="T56" fmla="*/ 2147483646 w 612"/>
                    <a:gd name="T57" fmla="*/ 2147483646 h 943"/>
                    <a:gd name="T58" fmla="*/ 2147483646 w 612"/>
                    <a:gd name="T59" fmla="*/ 2147483646 h 943"/>
                    <a:gd name="T60" fmla="*/ 2147483646 w 612"/>
                    <a:gd name="T61" fmla="*/ 2147483646 h 943"/>
                    <a:gd name="T62" fmla="*/ 2147483646 w 612"/>
                    <a:gd name="T63" fmla="*/ 2147483646 h 943"/>
                    <a:gd name="T64" fmla="*/ 2147483646 w 612"/>
                    <a:gd name="T65" fmla="*/ 2147483646 h 943"/>
                    <a:gd name="T66" fmla="*/ 2147483646 w 612"/>
                    <a:gd name="T67" fmla="*/ 2147483646 h 943"/>
                    <a:gd name="T68" fmla="*/ 2147483646 w 612"/>
                    <a:gd name="T69" fmla="*/ 2147483646 h 943"/>
                    <a:gd name="T70" fmla="*/ 2147483646 w 612"/>
                    <a:gd name="T71" fmla="*/ 2147483646 h 943"/>
                    <a:gd name="T72" fmla="*/ 2147483646 w 612"/>
                    <a:gd name="T73" fmla="*/ 2147483646 h 943"/>
                    <a:gd name="T74" fmla="*/ 2147483646 w 612"/>
                    <a:gd name="T75" fmla="*/ 2147483646 h 943"/>
                    <a:gd name="T76" fmla="*/ 2147483646 w 612"/>
                    <a:gd name="T77" fmla="*/ 2147483646 h 943"/>
                    <a:gd name="T78" fmla="*/ 2147483646 w 612"/>
                    <a:gd name="T79" fmla="*/ 0 h 9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12"/>
                    <a:gd name="T121" fmla="*/ 0 h 943"/>
                    <a:gd name="T122" fmla="*/ 612 w 612"/>
                    <a:gd name="T123" fmla="*/ 943 h 9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12" h="943">
                      <a:moveTo>
                        <a:pt x="292" y="22"/>
                      </a:moveTo>
                      <a:lnTo>
                        <a:pt x="301" y="58"/>
                      </a:lnTo>
                      <a:lnTo>
                        <a:pt x="321" y="73"/>
                      </a:lnTo>
                      <a:lnTo>
                        <a:pt x="316" y="84"/>
                      </a:lnTo>
                      <a:lnTo>
                        <a:pt x="332" y="109"/>
                      </a:lnTo>
                      <a:lnTo>
                        <a:pt x="362" y="109"/>
                      </a:lnTo>
                      <a:lnTo>
                        <a:pt x="439" y="118"/>
                      </a:lnTo>
                      <a:lnTo>
                        <a:pt x="488" y="133"/>
                      </a:lnTo>
                      <a:lnTo>
                        <a:pt x="483" y="169"/>
                      </a:lnTo>
                      <a:lnTo>
                        <a:pt x="524" y="169"/>
                      </a:lnTo>
                      <a:lnTo>
                        <a:pt x="529" y="184"/>
                      </a:lnTo>
                      <a:lnTo>
                        <a:pt x="537" y="188"/>
                      </a:lnTo>
                      <a:lnTo>
                        <a:pt x="520" y="229"/>
                      </a:lnTo>
                      <a:lnTo>
                        <a:pt x="552" y="276"/>
                      </a:lnTo>
                      <a:lnTo>
                        <a:pt x="583" y="376"/>
                      </a:lnTo>
                      <a:lnTo>
                        <a:pt x="561" y="431"/>
                      </a:lnTo>
                      <a:lnTo>
                        <a:pt x="579" y="494"/>
                      </a:lnTo>
                      <a:lnTo>
                        <a:pt x="612" y="531"/>
                      </a:lnTo>
                      <a:lnTo>
                        <a:pt x="584" y="576"/>
                      </a:lnTo>
                      <a:lnTo>
                        <a:pt x="564" y="593"/>
                      </a:lnTo>
                      <a:lnTo>
                        <a:pt x="538" y="595"/>
                      </a:lnTo>
                      <a:lnTo>
                        <a:pt x="536" y="623"/>
                      </a:lnTo>
                      <a:lnTo>
                        <a:pt x="523" y="655"/>
                      </a:lnTo>
                      <a:lnTo>
                        <a:pt x="493" y="661"/>
                      </a:lnTo>
                      <a:lnTo>
                        <a:pt x="496" y="686"/>
                      </a:lnTo>
                      <a:lnTo>
                        <a:pt x="454" y="706"/>
                      </a:lnTo>
                      <a:lnTo>
                        <a:pt x="423" y="757"/>
                      </a:lnTo>
                      <a:lnTo>
                        <a:pt x="398" y="788"/>
                      </a:lnTo>
                      <a:lnTo>
                        <a:pt x="344" y="790"/>
                      </a:lnTo>
                      <a:lnTo>
                        <a:pt x="307" y="826"/>
                      </a:lnTo>
                      <a:lnTo>
                        <a:pt x="307" y="872"/>
                      </a:lnTo>
                      <a:lnTo>
                        <a:pt x="245" y="918"/>
                      </a:lnTo>
                      <a:lnTo>
                        <a:pt x="215" y="892"/>
                      </a:lnTo>
                      <a:lnTo>
                        <a:pt x="194" y="897"/>
                      </a:lnTo>
                      <a:lnTo>
                        <a:pt x="184" y="877"/>
                      </a:lnTo>
                      <a:lnTo>
                        <a:pt x="112" y="892"/>
                      </a:lnTo>
                      <a:lnTo>
                        <a:pt x="102" y="902"/>
                      </a:lnTo>
                      <a:lnTo>
                        <a:pt x="107" y="913"/>
                      </a:lnTo>
                      <a:lnTo>
                        <a:pt x="71" y="943"/>
                      </a:lnTo>
                      <a:lnTo>
                        <a:pt x="46" y="917"/>
                      </a:lnTo>
                      <a:lnTo>
                        <a:pt x="31" y="911"/>
                      </a:lnTo>
                      <a:lnTo>
                        <a:pt x="31" y="896"/>
                      </a:lnTo>
                      <a:lnTo>
                        <a:pt x="0" y="876"/>
                      </a:lnTo>
                      <a:lnTo>
                        <a:pt x="36" y="835"/>
                      </a:lnTo>
                      <a:lnTo>
                        <a:pt x="0" y="813"/>
                      </a:lnTo>
                      <a:lnTo>
                        <a:pt x="25" y="793"/>
                      </a:lnTo>
                      <a:lnTo>
                        <a:pt x="47" y="757"/>
                      </a:lnTo>
                      <a:lnTo>
                        <a:pt x="62" y="765"/>
                      </a:lnTo>
                      <a:lnTo>
                        <a:pt x="83" y="757"/>
                      </a:lnTo>
                      <a:lnTo>
                        <a:pt x="139" y="728"/>
                      </a:lnTo>
                      <a:lnTo>
                        <a:pt x="150" y="701"/>
                      </a:lnTo>
                      <a:lnTo>
                        <a:pt x="217" y="661"/>
                      </a:lnTo>
                      <a:lnTo>
                        <a:pt x="207" y="640"/>
                      </a:lnTo>
                      <a:lnTo>
                        <a:pt x="222" y="635"/>
                      </a:lnTo>
                      <a:lnTo>
                        <a:pt x="237" y="614"/>
                      </a:lnTo>
                      <a:lnTo>
                        <a:pt x="193" y="568"/>
                      </a:lnTo>
                      <a:lnTo>
                        <a:pt x="228" y="512"/>
                      </a:lnTo>
                      <a:lnTo>
                        <a:pt x="208" y="477"/>
                      </a:lnTo>
                      <a:lnTo>
                        <a:pt x="193" y="492"/>
                      </a:lnTo>
                      <a:lnTo>
                        <a:pt x="219" y="414"/>
                      </a:lnTo>
                      <a:lnTo>
                        <a:pt x="270" y="395"/>
                      </a:lnTo>
                      <a:lnTo>
                        <a:pt x="260" y="363"/>
                      </a:lnTo>
                      <a:lnTo>
                        <a:pt x="250" y="363"/>
                      </a:lnTo>
                      <a:lnTo>
                        <a:pt x="255" y="322"/>
                      </a:lnTo>
                      <a:lnTo>
                        <a:pt x="281" y="317"/>
                      </a:lnTo>
                      <a:lnTo>
                        <a:pt x="292" y="302"/>
                      </a:lnTo>
                      <a:lnTo>
                        <a:pt x="277" y="276"/>
                      </a:lnTo>
                      <a:lnTo>
                        <a:pt x="265" y="281"/>
                      </a:lnTo>
                      <a:lnTo>
                        <a:pt x="246" y="251"/>
                      </a:lnTo>
                      <a:lnTo>
                        <a:pt x="219" y="276"/>
                      </a:lnTo>
                      <a:lnTo>
                        <a:pt x="180" y="235"/>
                      </a:lnTo>
                      <a:lnTo>
                        <a:pt x="210" y="241"/>
                      </a:lnTo>
                      <a:lnTo>
                        <a:pt x="231" y="174"/>
                      </a:lnTo>
                      <a:lnTo>
                        <a:pt x="246" y="174"/>
                      </a:lnTo>
                      <a:lnTo>
                        <a:pt x="256" y="159"/>
                      </a:lnTo>
                      <a:lnTo>
                        <a:pt x="241" y="133"/>
                      </a:lnTo>
                      <a:lnTo>
                        <a:pt x="256" y="90"/>
                      </a:lnTo>
                      <a:lnTo>
                        <a:pt x="233" y="57"/>
                      </a:lnTo>
                      <a:lnTo>
                        <a:pt x="236" y="34"/>
                      </a:lnTo>
                      <a:lnTo>
                        <a:pt x="273" y="0"/>
                      </a:lnTo>
                      <a:lnTo>
                        <a:pt x="292" y="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7" name="Freeform 166"/>
                <p:cNvSpPr>
                  <a:spLocks/>
                </p:cNvSpPr>
                <p:nvPr/>
              </p:nvSpPr>
              <p:spPr bwMode="auto">
                <a:xfrm>
                  <a:off x="2879989" y="3058417"/>
                  <a:ext cx="1330450" cy="1087080"/>
                </a:xfrm>
                <a:custGeom>
                  <a:avLst/>
                  <a:gdLst>
                    <a:gd name="T0" fmla="*/ 2147483646 w 2506"/>
                    <a:gd name="T1" fmla="*/ 2147483646 h 2025"/>
                    <a:gd name="T2" fmla="*/ 2147483646 w 2506"/>
                    <a:gd name="T3" fmla="*/ 2147483646 h 2025"/>
                    <a:gd name="T4" fmla="*/ 2147483646 w 2506"/>
                    <a:gd name="T5" fmla="*/ 2147483646 h 2025"/>
                    <a:gd name="T6" fmla="*/ 2147483646 w 2506"/>
                    <a:gd name="T7" fmla="*/ 2147483646 h 2025"/>
                    <a:gd name="T8" fmla="*/ 2147483646 w 2506"/>
                    <a:gd name="T9" fmla="*/ 2147483646 h 2025"/>
                    <a:gd name="T10" fmla="*/ 2147483646 w 2506"/>
                    <a:gd name="T11" fmla="*/ 2147483646 h 2025"/>
                    <a:gd name="T12" fmla="*/ 2147483646 w 2506"/>
                    <a:gd name="T13" fmla="*/ 2147483646 h 2025"/>
                    <a:gd name="T14" fmla="*/ 2147483646 w 2506"/>
                    <a:gd name="T15" fmla="*/ 2147483646 h 2025"/>
                    <a:gd name="T16" fmla="*/ 2147483646 w 2506"/>
                    <a:gd name="T17" fmla="*/ 2147483646 h 2025"/>
                    <a:gd name="T18" fmla="*/ 2147483646 w 2506"/>
                    <a:gd name="T19" fmla="*/ 2147483646 h 2025"/>
                    <a:gd name="T20" fmla="*/ 2147483646 w 2506"/>
                    <a:gd name="T21" fmla="*/ 2147483646 h 2025"/>
                    <a:gd name="T22" fmla="*/ 2147483646 w 2506"/>
                    <a:gd name="T23" fmla="*/ 2147483646 h 2025"/>
                    <a:gd name="T24" fmla="*/ 2147483646 w 2506"/>
                    <a:gd name="T25" fmla="*/ 2147483646 h 2025"/>
                    <a:gd name="T26" fmla="*/ 2147483646 w 2506"/>
                    <a:gd name="T27" fmla="*/ 2147483646 h 2025"/>
                    <a:gd name="T28" fmla="*/ 2147483646 w 2506"/>
                    <a:gd name="T29" fmla="*/ 2147483646 h 2025"/>
                    <a:gd name="T30" fmla="*/ 2147483646 w 2506"/>
                    <a:gd name="T31" fmla="*/ 2147483646 h 2025"/>
                    <a:gd name="T32" fmla="*/ 2147483646 w 2506"/>
                    <a:gd name="T33" fmla="*/ 2147483646 h 2025"/>
                    <a:gd name="T34" fmla="*/ 2147483646 w 2506"/>
                    <a:gd name="T35" fmla="*/ 2147483646 h 2025"/>
                    <a:gd name="T36" fmla="*/ 2147483646 w 2506"/>
                    <a:gd name="T37" fmla="*/ 2147483646 h 2025"/>
                    <a:gd name="T38" fmla="*/ 2147483646 w 2506"/>
                    <a:gd name="T39" fmla="*/ 2147483646 h 2025"/>
                    <a:gd name="T40" fmla="*/ 2147483646 w 2506"/>
                    <a:gd name="T41" fmla="*/ 2147483646 h 2025"/>
                    <a:gd name="T42" fmla="*/ 2147483646 w 2506"/>
                    <a:gd name="T43" fmla="*/ 2147483646 h 2025"/>
                    <a:gd name="T44" fmla="*/ 2147483646 w 2506"/>
                    <a:gd name="T45" fmla="*/ 2147483646 h 2025"/>
                    <a:gd name="T46" fmla="*/ 2147483646 w 2506"/>
                    <a:gd name="T47" fmla="*/ 2147483646 h 2025"/>
                    <a:gd name="T48" fmla="*/ 2147483646 w 2506"/>
                    <a:gd name="T49" fmla="*/ 2147483646 h 2025"/>
                    <a:gd name="T50" fmla="*/ 2147483646 w 2506"/>
                    <a:gd name="T51" fmla="*/ 2147483646 h 2025"/>
                    <a:gd name="T52" fmla="*/ 2147483646 w 2506"/>
                    <a:gd name="T53" fmla="*/ 2147483646 h 2025"/>
                    <a:gd name="T54" fmla="*/ 2147483646 w 2506"/>
                    <a:gd name="T55" fmla="*/ 2147483646 h 2025"/>
                    <a:gd name="T56" fmla="*/ 2147483646 w 2506"/>
                    <a:gd name="T57" fmla="*/ 2147483646 h 2025"/>
                    <a:gd name="T58" fmla="*/ 2147483646 w 2506"/>
                    <a:gd name="T59" fmla="*/ 2147483646 h 2025"/>
                    <a:gd name="T60" fmla="*/ 2147483646 w 2506"/>
                    <a:gd name="T61" fmla="*/ 2147483646 h 2025"/>
                    <a:gd name="T62" fmla="*/ 2147483646 w 2506"/>
                    <a:gd name="T63" fmla="*/ 2147483646 h 2025"/>
                    <a:gd name="T64" fmla="*/ 2147483646 w 2506"/>
                    <a:gd name="T65" fmla="*/ 2147483646 h 2025"/>
                    <a:gd name="T66" fmla="*/ 2147483646 w 2506"/>
                    <a:gd name="T67" fmla="*/ 2147483646 h 2025"/>
                    <a:gd name="T68" fmla="*/ 2147483646 w 2506"/>
                    <a:gd name="T69" fmla="*/ 2147483646 h 2025"/>
                    <a:gd name="T70" fmla="*/ 2147483646 w 2506"/>
                    <a:gd name="T71" fmla="*/ 2147483646 h 2025"/>
                    <a:gd name="T72" fmla="*/ 2147483646 w 2506"/>
                    <a:gd name="T73" fmla="*/ 2147483646 h 2025"/>
                    <a:gd name="T74" fmla="*/ 2147483646 w 2506"/>
                    <a:gd name="T75" fmla="*/ 2147483646 h 2025"/>
                    <a:gd name="T76" fmla="*/ 2147483646 w 2506"/>
                    <a:gd name="T77" fmla="*/ 2147483646 h 2025"/>
                    <a:gd name="T78" fmla="*/ 2147483646 w 2506"/>
                    <a:gd name="T79" fmla="*/ 2147483646 h 2025"/>
                    <a:gd name="T80" fmla="*/ 2147483646 w 2506"/>
                    <a:gd name="T81" fmla="*/ 2147483646 h 2025"/>
                    <a:gd name="T82" fmla="*/ 2147483646 w 2506"/>
                    <a:gd name="T83" fmla="*/ 2147483646 h 2025"/>
                    <a:gd name="T84" fmla="*/ 2147483646 w 2506"/>
                    <a:gd name="T85" fmla="*/ 2147483646 h 2025"/>
                    <a:gd name="T86" fmla="*/ 2147483646 w 2506"/>
                    <a:gd name="T87" fmla="*/ 2147483646 h 2025"/>
                    <a:gd name="T88" fmla="*/ 2147483646 w 2506"/>
                    <a:gd name="T89" fmla="*/ 2147483646 h 2025"/>
                    <a:gd name="T90" fmla="*/ 2147483646 w 2506"/>
                    <a:gd name="T91" fmla="*/ 2147483646 h 2025"/>
                    <a:gd name="T92" fmla="*/ 2147483646 w 2506"/>
                    <a:gd name="T93" fmla="*/ 2147483646 h 2025"/>
                    <a:gd name="T94" fmla="*/ 0 w 2506"/>
                    <a:gd name="T95" fmla="*/ 2147483646 h 2025"/>
                    <a:gd name="T96" fmla="*/ 2147483646 w 2506"/>
                    <a:gd name="T97" fmla="*/ 2147483646 h 2025"/>
                    <a:gd name="T98" fmla="*/ 2147483646 w 2506"/>
                    <a:gd name="T99" fmla="*/ 2147483646 h 2025"/>
                    <a:gd name="T100" fmla="*/ 2147483646 w 2506"/>
                    <a:gd name="T101" fmla="*/ 2147483646 h 2025"/>
                    <a:gd name="T102" fmla="*/ 2147483646 w 2506"/>
                    <a:gd name="T103" fmla="*/ 2147483646 h 2025"/>
                    <a:gd name="T104" fmla="*/ 2147483646 w 2506"/>
                    <a:gd name="T105" fmla="*/ 2147483646 h 20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06"/>
                    <a:gd name="T160" fmla="*/ 0 h 2025"/>
                    <a:gd name="T161" fmla="*/ 2506 w 2506"/>
                    <a:gd name="T162" fmla="*/ 2025 h 20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06" h="2025">
                      <a:moveTo>
                        <a:pt x="241" y="1577"/>
                      </a:moveTo>
                      <a:lnTo>
                        <a:pt x="255" y="1599"/>
                      </a:lnTo>
                      <a:lnTo>
                        <a:pt x="271" y="1609"/>
                      </a:lnTo>
                      <a:lnTo>
                        <a:pt x="328" y="1584"/>
                      </a:lnTo>
                      <a:lnTo>
                        <a:pt x="338" y="1543"/>
                      </a:lnTo>
                      <a:lnTo>
                        <a:pt x="379" y="1549"/>
                      </a:lnTo>
                      <a:lnTo>
                        <a:pt x="379" y="1559"/>
                      </a:lnTo>
                      <a:lnTo>
                        <a:pt x="415" y="1565"/>
                      </a:lnTo>
                      <a:lnTo>
                        <a:pt x="466" y="1556"/>
                      </a:lnTo>
                      <a:lnTo>
                        <a:pt x="471" y="1545"/>
                      </a:lnTo>
                      <a:lnTo>
                        <a:pt x="486" y="1551"/>
                      </a:lnTo>
                      <a:lnTo>
                        <a:pt x="502" y="1566"/>
                      </a:lnTo>
                      <a:lnTo>
                        <a:pt x="522" y="1571"/>
                      </a:lnTo>
                      <a:lnTo>
                        <a:pt x="600" y="1521"/>
                      </a:lnTo>
                      <a:lnTo>
                        <a:pt x="620" y="1538"/>
                      </a:lnTo>
                      <a:lnTo>
                        <a:pt x="681" y="1528"/>
                      </a:lnTo>
                      <a:lnTo>
                        <a:pt x="687" y="1512"/>
                      </a:lnTo>
                      <a:lnTo>
                        <a:pt x="687" y="1492"/>
                      </a:lnTo>
                      <a:lnTo>
                        <a:pt x="676" y="1482"/>
                      </a:lnTo>
                      <a:lnTo>
                        <a:pt x="676" y="1471"/>
                      </a:lnTo>
                      <a:lnTo>
                        <a:pt x="707" y="1477"/>
                      </a:lnTo>
                      <a:lnTo>
                        <a:pt x="717" y="1478"/>
                      </a:lnTo>
                      <a:lnTo>
                        <a:pt x="732" y="1488"/>
                      </a:lnTo>
                      <a:lnTo>
                        <a:pt x="727" y="1514"/>
                      </a:lnTo>
                      <a:lnTo>
                        <a:pt x="794" y="1519"/>
                      </a:lnTo>
                      <a:lnTo>
                        <a:pt x="789" y="1539"/>
                      </a:lnTo>
                      <a:lnTo>
                        <a:pt x="818" y="1571"/>
                      </a:lnTo>
                      <a:lnTo>
                        <a:pt x="854" y="1566"/>
                      </a:lnTo>
                      <a:lnTo>
                        <a:pt x="854" y="1591"/>
                      </a:lnTo>
                      <a:lnTo>
                        <a:pt x="889" y="1581"/>
                      </a:lnTo>
                      <a:lnTo>
                        <a:pt x="884" y="1612"/>
                      </a:lnTo>
                      <a:lnTo>
                        <a:pt x="900" y="1627"/>
                      </a:lnTo>
                      <a:lnTo>
                        <a:pt x="915" y="1659"/>
                      </a:lnTo>
                      <a:lnTo>
                        <a:pt x="929" y="1684"/>
                      </a:lnTo>
                      <a:lnTo>
                        <a:pt x="944" y="1700"/>
                      </a:lnTo>
                      <a:lnTo>
                        <a:pt x="939" y="1710"/>
                      </a:lnTo>
                      <a:lnTo>
                        <a:pt x="959" y="1766"/>
                      </a:lnTo>
                      <a:lnTo>
                        <a:pt x="949" y="1781"/>
                      </a:lnTo>
                      <a:lnTo>
                        <a:pt x="963" y="1807"/>
                      </a:lnTo>
                      <a:lnTo>
                        <a:pt x="973" y="1812"/>
                      </a:lnTo>
                      <a:lnTo>
                        <a:pt x="989" y="1802"/>
                      </a:lnTo>
                      <a:lnTo>
                        <a:pt x="999" y="1817"/>
                      </a:lnTo>
                      <a:lnTo>
                        <a:pt x="984" y="1832"/>
                      </a:lnTo>
                      <a:lnTo>
                        <a:pt x="989" y="1843"/>
                      </a:lnTo>
                      <a:lnTo>
                        <a:pt x="994" y="1858"/>
                      </a:lnTo>
                      <a:lnTo>
                        <a:pt x="999" y="1869"/>
                      </a:lnTo>
                      <a:lnTo>
                        <a:pt x="968" y="1878"/>
                      </a:lnTo>
                      <a:lnTo>
                        <a:pt x="984" y="1883"/>
                      </a:lnTo>
                      <a:lnTo>
                        <a:pt x="994" y="1883"/>
                      </a:lnTo>
                      <a:lnTo>
                        <a:pt x="1004" y="1900"/>
                      </a:lnTo>
                      <a:lnTo>
                        <a:pt x="1013" y="1910"/>
                      </a:lnTo>
                      <a:lnTo>
                        <a:pt x="1050" y="1900"/>
                      </a:lnTo>
                      <a:lnTo>
                        <a:pt x="1059" y="1931"/>
                      </a:lnTo>
                      <a:lnTo>
                        <a:pt x="1069" y="1926"/>
                      </a:lnTo>
                      <a:lnTo>
                        <a:pt x="1079" y="1936"/>
                      </a:lnTo>
                      <a:lnTo>
                        <a:pt x="1084" y="1941"/>
                      </a:lnTo>
                      <a:lnTo>
                        <a:pt x="1084" y="1951"/>
                      </a:lnTo>
                      <a:lnTo>
                        <a:pt x="1084" y="1961"/>
                      </a:lnTo>
                      <a:lnTo>
                        <a:pt x="1105" y="1968"/>
                      </a:lnTo>
                      <a:lnTo>
                        <a:pt x="1115" y="1973"/>
                      </a:lnTo>
                      <a:lnTo>
                        <a:pt x="1130" y="1978"/>
                      </a:lnTo>
                      <a:lnTo>
                        <a:pt x="1151" y="1988"/>
                      </a:lnTo>
                      <a:lnTo>
                        <a:pt x="1166" y="1993"/>
                      </a:lnTo>
                      <a:lnTo>
                        <a:pt x="1176" y="2003"/>
                      </a:lnTo>
                      <a:lnTo>
                        <a:pt x="1186" y="2008"/>
                      </a:lnTo>
                      <a:lnTo>
                        <a:pt x="1192" y="2019"/>
                      </a:lnTo>
                      <a:lnTo>
                        <a:pt x="1194" y="2025"/>
                      </a:lnTo>
                      <a:lnTo>
                        <a:pt x="1273" y="1978"/>
                      </a:lnTo>
                      <a:lnTo>
                        <a:pt x="1278" y="1922"/>
                      </a:lnTo>
                      <a:lnTo>
                        <a:pt x="1314" y="1918"/>
                      </a:lnTo>
                      <a:lnTo>
                        <a:pt x="1325" y="1892"/>
                      </a:lnTo>
                      <a:lnTo>
                        <a:pt x="1445" y="1875"/>
                      </a:lnTo>
                      <a:lnTo>
                        <a:pt x="1476" y="1772"/>
                      </a:lnTo>
                      <a:lnTo>
                        <a:pt x="1491" y="1762"/>
                      </a:lnTo>
                      <a:lnTo>
                        <a:pt x="1505" y="1707"/>
                      </a:lnTo>
                      <a:lnTo>
                        <a:pt x="1545" y="1699"/>
                      </a:lnTo>
                      <a:lnTo>
                        <a:pt x="1547" y="1649"/>
                      </a:lnTo>
                      <a:lnTo>
                        <a:pt x="1583" y="1645"/>
                      </a:lnTo>
                      <a:lnTo>
                        <a:pt x="1675" y="1692"/>
                      </a:lnTo>
                      <a:lnTo>
                        <a:pt x="1699" y="1713"/>
                      </a:lnTo>
                      <a:lnTo>
                        <a:pt x="1730" y="1702"/>
                      </a:lnTo>
                      <a:lnTo>
                        <a:pt x="1791" y="1733"/>
                      </a:lnTo>
                      <a:lnTo>
                        <a:pt x="1786" y="1764"/>
                      </a:lnTo>
                      <a:lnTo>
                        <a:pt x="1842" y="1780"/>
                      </a:lnTo>
                      <a:lnTo>
                        <a:pt x="1908" y="1775"/>
                      </a:lnTo>
                      <a:lnTo>
                        <a:pt x="1970" y="1792"/>
                      </a:lnTo>
                      <a:lnTo>
                        <a:pt x="1970" y="1822"/>
                      </a:lnTo>
                      <a:lnTo>
                        <a:pt x="1995" y="1843"/>
                      </a:lnTo>
                      <a:lnTo>
                        <a:pt x="2041" y="1838"/>
                      </a:lnTo>
                      <a:lnTo>
                        <a:pt x="2070" y="1880"/>
                      </a:lnTo>
                      <a:lnTo>
                        <a:pt x="2102" y="1875"/>
                      </a:lnTo>
                      <a:lnTo>
                        <a:pt x="2107" y="1849"/>
                      </a:lnTo>
                      <a:lnTo>
                        <a:pt x="2199" y="1798"/>
                      </a:lnTo>
                      <a:lnTo>
                        <a:pt x="2245" y="1804"/>
                      </a:lnTo>
                      <a:lnTo>
                        <a:pt x="2276" y="1860"/>
                      </a:lnTo>
                      <a:lnTo>
                        <a:pt x="2301" y="1864"/>
                      </a:lnTo>
                      <a:lnTo>
                        <a:pt x="2476" y="1804"/>
                      </a:lnTo>
                      <a:lnTo>
                        <a:pt x="2506" y="1772"/>
                      </a:lnTo>
                      <a:lnTo>
                        <a:pt x="2471" y="1757"/>
                      </a:lnTo>
                      <a:lnTo>
                        <a:pt x="2425" y="1700"/>
                      </a:lnTo>
                      <a:lnTo>
                        <a:pt x="2389" y="1690"/>
                      </a:lnTo>
                      <a:lnTo>
                        <a:pt x="2379" y="1654"/>
                      </a:lnTo>
                      <a:lnTo>
                        <a:pt x="2385" y="1608"/>
                      </a:lnTo>
                      <a:lnTo>
                        <a:pt x="2402" y="1567"/>
                      </a:lnTo>
                      <a:lnTo>
                        <a:pt x="2396" y="1554"/>
                      </a:lnTo>
                      <a:lnTo>
                        <a:pt x="2401" y="1529"/>
                      </a:lnTo>
                      <a:lnTo>
                        <a:pt x="2375" y="1534"/>
                      </a:lnTo>
                      <a:lnTo>
                        <a:pt x="2355" y="1478"/>
                      </a:lnTo>
                      <a:lnTo>
                        <a:pt x="2314" y="1498"/>
                      </a:lnTo>
                      <a:lnTo>
                        <a:pt x="2288" y="1473"/>
                      </a:lnTo>
                      <a:lnTo>
                        <a:pt x="2293" y="1463"/>
                      </a:lnTo>
                      <a:lnTo>
                        <a:pt x="2269" y="1432"/>
                      </a:lnTo>
                      <a:lnTo>
                        <a:pt x="2279" y="1412"/>
                      </a:lnTo>
                      <a:lnTo>
                        <a:pt x="2218" y="1385"/>
                      </a:lnTo>
                      <a:lnTo>
                        <a:pt x="2188" y="1405"/>
                      </a:lnTo>
                      <a:lnTo>
                        <a:pt x="2132" y="1359"/>
                      </a:lnTo>
                      <a:lnTo>
                        <a:pt x="2137" y="1329"/>
                      </a:lnTo>
                      <a:lnTo>
                        <a:pt x="2112" y="1271"/>
                      </a:lnTo>
                      <a:lnTo>
                        <a:pt x="2082" y="1271"/>
                      </a:lnTo>
                      <a:lnTo>
                        <a:pt x="2082" y="1292"/>
                      </a:lnTo>
                      <a:lnTo>
                        <a:pt x="1989" y="1327"/>
                      </a:lnTo>
                      <a:lnTo>
                        <a:pt x="1978" y="1353"/>
                      </a:lnTo>
                      <a:lnTo>
                        <a:pt x="1922" y="1336"/>
                      </a:lnTo>
                      <a:lnTo>
                        <a:pt x="1851" y="1321"/>
                      </a:lnTo>
                      <a:lnTo>
                        <a:pt x="1790" y="1330"/>
                      </a:lnTo>
                      <a:lnTo>
                        <a:pt x="1750" y="1269"/>
                      </a:lnTo>
                      <a:lnTo>
                        <a:pt x="1725" y="1233"/>
                      </a:lnTo>
                      <a:lnTo>
                        <a:pt x="1726" y="1182"/>
                      </a:lnTo>
                      <a:lnTo>
                        <a:pt x="1695" y="1160"/>
                      </a:lnTo>
                      <a:lnTo>
                        <a:pt x="1660" y="1171"/>
                      </a:lnTo>
                      <a:lnTo>
                        <a:pt x="1660" y="1145"/>
                      </a:lnTo>
                      <a:lnTo>
                        <a:pt x="1634" y="1119"/>
                      </a:lnTo>
                      <a:lnTo>
                        <a:pt x="1573" y="1093"/>
                      </a:lnTo>
                      <a:lnTo>
                        <a:pt x="1547" y="1103"/>
                      </a:lnTo>
                      <a:lnTo>
                        <a:pt x="1487" y="1077"/>
                      </a:lnTo>
                      <a:lnTo>
                        <a:pt x="1487" y="1042"/>
                      </a:lnTo>
                      <a:lnTo>
                        <a:pt x="1411" y="1010"/>
                      </a:lnTo>
                      <a:lnTo>
                        <a:pt x="1392" y="938"/>
                      </a:lnTo>
                      <a:lnTo>
                        <a:pt x="1346" y="963"/>
                      </a:lnTo>
                      <a:lnTo>
                        <a:pt x="1295" y="927"/>
                      </a:lnTo>
                      <a:lnTo>
                        <a:pt x="1285" y="942"/>
                      </a:lnTo>
                      <a:lnTo>
                        <a:pt x="1239" y="936"/>
                      </a:lnTo>
                      <a:lnTo>
                        <a:pt x="1281" y="855"/>
                      </a:lnTo>
                      <a:lnTo>
                        <a:pt x="1266" y="818"/>
                      </a:lnTo>
                      <a:lnTo>
                        <a:pt x="1225" y="808"/>
                      </a:lnTo>
                      <a:lnTo>
                        <a:pt x="1216" y="762"/>
                      </a:lnTo>
                      <a:lnTo>
                        <a:pt x="1231" y="722"/>
                      </a:lnTo>
                      <a:lnTo>
                        <a:pt x="1262" y="716"/>
                      </a:lnTo>
                      <a:lnTo>
                        <a:pt x="1268" y="686"/>
                      </a:lnTo>
                      <a:lnTo>
                        <a:pt x="1232" y="681"/>
                      </a:lnTo>
                      <a:lnTo>
                        <a:pt x="1237" y="650"/>
                      </a:lnTo>
                      <a:lnTo>
                        <a:pt x="1232" y="635"/>
                      </a:lnTo>
                      <a:lnTo>
                        <a:pt x="1217" y="640"/>
                      </a:lnTo>
                      <a:lnTo>
                        <a:pt x="1192" y="625"/>
                      </a:lnTo>
                      <a:lnTo>
                        <a:pt x="1188" y="598"/>
                      </a:lnTo>
                      <a:lnTo>
                        <a:pt x="1152" y="593"/>
                      </a:lnTo>
                      <a:lnTo>
                        <a:pt x="1142" y="567"/>
                      </a:lnTo>
                      <a:lnTo>
                        <a:pt x="1111" y="557"/>
                      </a:lnTo>
                      <a:lnTo>
                        <a:pt x="1127" y="598"/>
                      </a:lnTo>
                      <a:lnTo>
                        <a:pt x="1106" y="598"/>
                      </a:lnTo>
                      <a:lnTo>
                        <a:pt x="1106" y="613"/>
                      </a:lnTo>
                      <a:lnTo>
                        <a:pt x="1095" y="618"/>
                      </a:lnTo>
                      <a:lnTo>
                        <a:pt x="1065" y="581"/>
                      </a:lnTo>
                      <a:lnTo>
                        <a:pt x="1009" y="581"/>
                      </a:lnTo>
                      <a:lnTo>
                        <a:pt x="984" y="597"/>
                      </a:lnTo>
                      <a:lnTo>
                        <a:pt x="973" y="580"/>
                      </a:lnTo>
                      <a:lnTo>
                        <a:pt x="958" y="580"/>
                      </a:lnTo>
                      <a:lnTo>
                        <a:pt x="938" y="544"/>
                      </a:lnTo>
                      <a:lnTo>
                        <a:pt x="929" y="503"/>
                      </a:lnTo>
                      <a:lnTo>
                        <a:pt x="959" y="483"/>
                      </a:lnTo>
                      <a:lnTo>
                        <a:pt x="951" y="447"/>
                      </a:lnTo>
                      <a:lnTo>
                        <a:pt x="910" y="437"/>
                      </a:lnTo>
                      <a:lnTo>
                        <a:pt x="905" y="412"/>
                      </a:lnTo>
                      <a:lnTo>
                        <a:pt x="894" y="400"/>
                      </a:lnTo>
                      <a:lnTo>
                        <a:pt x="884" y="410"/>
                      </a:lnTo>
                      <a:lnTo>
                        <a:pt x="840" y="375"/>
                      </a:lnTo>
                      <a:lnTo>
                        <a:pt x="813" y="390"/>
                      </a:lnTo>
                      <a:lnTo>
                        <a:pt x="794" y="368"/>
                      </a:lnTo>
                      <a:lnTo>
                        <a:pt x="767" y="378"/>
                      </a:lnTo>
                      <a:lnTo>
                        <a:pt x="753" y="358"/>
                      </a:lnTo>
                      <a:lnTo>
                        <a:pt x="727" y="368"/>
                      </a:lnTo>
                      <a:lnTo>
                        <a:pt x="697" y="343"/>
                      </a:lnTo>
                      <a:lnTo>
                        <a:pt x="687" y="357"/>
                      </a:lnTo>
                      <a:lnTo>
                        <a:pt x="656" y="352"/>
                      </a:lnTo>
                      <a:lnTo>
                        <a:pt x="651" y="316"/>
                      </a:lnTo>
                      <a:lnTo>
                        <a:pt x="662" y="290"/>
                      </a:lnTo>
                      <a:lnTo>
                        <a:pt x="652" y="285"/>
                      </a:lnTo>
                      <a:lnTo>
                        <a:pt x="657" y="275"/>
                      </a:lnTo>
                      <a:lnTo>
                        <a:pt x="637" y="275"/>
                      </a:lnTo>
                      <a:lnTo>
                        <a:pt x="611" y="265"/>
                      </a:lnTo>
                      <a:lnTo>
                        <a:pt x="597" y="228"/>
                      </a:lnTo>
                      <a:lnTo>
                        <a:pt x="643" y="219"/>
                      </a:lnTo>
                      <a:lnTo>
                        <a:pt x="658" y="194"/>
                      </a:lnTo>
                      <a:lnTo>
                        <a:pt x="648" y="183"/>
                      </a:lnTo>
                      <a:lnTo>
                        <a:pt x="653" y="173"/>
                      </a:lnTo>
                      <a:lnTo>
                        <a:pt x="669" y="173"/>
                      </a:lnTo>
                      <a:lnTo>
                        <a:pt x="675" y="143"/>
                      </a:lnTo>
                      <a:lnTo>
                        <a:pt x="721" y="112"/>
                      </a:lnTo>
                      <a:lnTo>
                        <a:pt x="701" y="97"/>
                      </a:lnTo>
                      <a:lnTo>
                        <a:pt x="692" y="76"/>
                      </a:lnTo>
                      <a:lnTo>
                        <a:pt x="712" y="61"/>
                      </a:lnTo>
                      <a:lnTo>
                        <a:pt x="708" y="0"/>
                      </a:lnTo>
                      <a:lnTo>
                        <a:pt x="681" y="15"/>
                      </a:lnTo>
                      <a:lnTo>
                        <a:pt x="642" y="14"/>
                      </a:lnTo>
                      <a:lnTo>
                        <a:pt x="585" y="34"/>
                      </a:lnTo>
                      <a:lnTo>
                        <a:pt x="585" y="55"/>
                      </a:lnTo>
                      <a:lnTo>
                        <a:pt x="539" y="75"/>
                      </a:lnTo>
                      <a:lnTo>
                        <a:pt x="528" y="63"/>
                      </a:lnTo>
                      <a:lnTo>
                        <a:pt x="482" y="79"/>
                      </a:lnTo>
                      <a:lnTo>
                        <a:pt x="477" y="69"/>
                      </a:lnTo>
                      <a:lnTo>
                        <a:pt x="488" y="63"/>
                      </a:lnTo>
                      <a:lnTo>
                        <a:pt x="482" y="58"/>
                      </a:lnTo>
                      <a:lnTo>
                        <a:pt x="482" y="28"/>
                      </a:lnTo>
                      <a:lnTo>
                        <a:pt x="474" y="18"/>
                      </a:lnTo>
                      <a:lnTo>
                        <a:pt x="411" y="42"/>
                      </a:lnTo>
                      <a:lnTo>
                        <a:pt x="401" y="37"/>
                      </a:lnTo>
                      <a:lnTo>
                        <a:pt x="391" y="42"/>
                      </a:lnTo>
                      <a:lnTo>
                        <a:pt x="386" y="72"/>
                      </a:lnTo>
                      <a:lnTo>
                        <a:pt x="354" y="88"/>
                      </a:lnTo>
                      <a:lnTo>
                        <a:pt x="333" y="137"/>
                      </a:lnTo>
                      <a:lnTo>
                        <a:pt x="332" y="173"/>
                      </a:lnTo>
                      <a:lnTo>
                        <a:pt x="301" y="183"/>
                      </a:lnTo>
                      <a:lnTo>
                        <a:pt x="261" y="214"/>
                      </a:lnTo>
                      <a:lnTo>
                        <a:pt x="213" y="279"/>
                      </a:lnTo>
                      <a:lnTo>
                        <a:pt x="193" y="289"/>
                      </a:lnTo>
                      <a:lnTo>
                        <a:pt x="176" y="330"/>
                      </a:lnTo>
                      <a:lnTo>
                        <a:pt x="151" y="330"/>
                      </a:lnTo>
                      <a:lnTo>
                        <a:pt x="141" y="339"/>
                      </a:lnTo>
                      <a:lnTo>
                        <a:pt x="136" y="359"/>
                      </a:lnTo>
                      <a:lnTo>
                        <a:pt x="139" y="381"/>
                      </a:lnTo>
                      <a:lnTo>
                        <a:pt x="129" y="395"/>
                      </a:lnTo>
                      <a:lnTo>
                        <a:pt x="114" y="400"/>
                      </a:lnTo>
                      <a:lnTo>
                        <a:pt x="109" y="421"/>
                      </a:lnTo>
                      <a:lnTo>
                        <a:pt x="99" y="436"/>
                      </a:lnTo>
                      <a:lnTo>
                        <a:pt x="102" y="451"/>
                      </a:lnTo>
                      <a:lnTo>
                        <a:pt x="92" y="477"/>
                      </a:lnTo>
                      <a:lnTo>
                        <a:pt x="67" y="497"/>
                      </a:lnTo>
                      <a:lnTo>
                        <a:pt x="36" y="516"/>
                      </a:lnTo>
                      <a:lnTo>
                        <a:pt x="25" y="537"/>
                      </a:lnTo>
                      <a:lnTo>
                        <a:pt x="0" y="552"/>
                      </a:lnTo>
                      <a:lnTo>
                        <a:pt x="25" y="567"/>
                      </a:lnTo>
                      <a:lnTo>
                        <a:pt x="40" y="588"/>
                      </a:lnTo>
                      <a:lnTo>
                        <a:pt x="39" y="639"/>
                      </a:lnTo>
                      <a:lnTo>
                        <a:pt x="110" y="681"/>
                      </a:lnTo>
                      <a:lnTo>
                        <a:pt x="134" y="713"/>
                      </a:lnTo>
                      <a:lnTo>
                        <a:pt x="164" y="789"/>
                      </a:lnTo>
                      <a:lnTo>
                        <a:pt x="164" y="804"/>
                      </a:lnTo>
                      <a:lnTo>
                        <a:pt x="184" y="835"/>
                      </a:lnTo>
                      <a:lnTo>
                        <a:pt x="198" y="871"/>
                      </a:lnTo>
                      <a:lnTo>
                        <a:pt x="203" y="938"/>
                      </a:lnTo>
                      <a:lnTo>
                        <a:pt x="171" y="958"/>
                      </a:lnTo>
                      <a:lnTo>
                        <a:pt x="150" y="1085"/>
                      </a:lnTo>
                      <a:lnTo>
                        <a:pt x="139" y="1090"/>
                      </a:lnTo>
                      <a:lnTo>
                        <a:pt x="164" y="1141"/>
                      </a:lnTo>
                      <a:lnTo>
                        <a:pt x="148" y="1202"/>
                      </a:lnTo>
                      <a:lnTo>
                        <a:pt x="132" y="1238"/>
                      </a:lnTo>
                      <a:lnTo>
                        <a:pt x="111" y="1269"/>
                      </a:lnTo>
                      <a:lnTo>
                        <a:pt x="116" y="1299"/>
                      </a:lnTo>
                      <a:lnTo>
                        <a:pt x="166" y="1345"/>
                      </a:lnTo>
                      <a:lnTo>
                        <a:pt x="207" y="1377"/>
                      </a:lnTo>
                      <a:lnTo>
                        <a:pt x="202" y="1403"/>
                      </a:lnTo>
                      <a:lnTo>
                        <a:pt x="216" y="1418"/>
                      </a:lnTo>
                      <a:lnTo>
                        <a:pt x="185" y="1479"/>
                      </a:lnTo>
                      <a:lnTo>
                        <a:pt x="194" y="1545"/>
                      </a:lnTo>
                      <a:lnTo>
                        <a:pt x="216" y="1557"/>
                      </a:lnTo>
                      <a:lnTo>
                        <a:pt x="241" y="157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8" name="Freeform 167"/>
                <p:cNvSpPr>
                  <a:spLocks/>
                </p:cNvSpPr>
                <p:nvPr/>
              </p:nvSpPr>
              <p:spPr bwMode="auto">
                <a:xfrm>
                  <a:off x="3197519" y="2437909"/>
                  <a:ext cx="1087539" cy="1463193"/>
                </a:xfrm>
                <a:custGeom>
                  <a:avLst/>
                  <a:gdLst>
                    <a:gd name="T0" fmla="*/ 2147483646 w 2051"/>
                    <a:gd name="T1" fmla="*/ 2147483646 h 2727"/>
                    <a:gd name="T2" fmla="*/ 2147483646 w 2051"/>
                    <a:gd name="T3" fmla="*/ 2147483646 h 2727"/>
                    <a:gd name="T4" fmla="*/ 2147483646 w 2051"/>
                    <a:gd name="T5" fmla="*/ 2147483646 h 2727"/>
                    <a:gd name="T6" fmla="*/ 2147483646 w 2051"/>
                    <a:gd name="T7" fmla="*/ 2147483646 h 2727"/>
                    <a:gd name="T8" fmla="*/ 2147483646 w 2051"/>
                    <a:gd name="T9" fmla="*/ 2147483646 h 2727"/>
                    <a:gd name="T10" fmla="*/ 2147483646 w 2051"/>
                    <a:gd name="T11" fmla="*/ 2147483646 h 2727"/>
                    <a:gd name="T12" fmla="*/ 2147483646 w 2051"/>
                    <a:gd name="T13" fmla="*/ 2147483646 h 2727"/>
                    <a:gd name="T14" fmla="*/ 2147483646 w 2051"/>
                    <a:gd name="T15" fmla="*/ 2147483646 h 2727"/>
                    <a:gd name="T16" fmla="*/ 2147483646 w 2051"/>
                    <a:gd name="T17" fmla="*/ 2147483646 h 2727"/>
                    <a:gd name="T18" fmla="*/ 2147483646 w 2051"/>
                    <a:gd name="T19" fmla="*/ 2147483646 h 2727"/>
                    <a:gd name="T20" fmla="*/ 2147483646 w 2051"/>
                    <a:gd name="T21" fmla="*/ 2147483646 h 2727"/>
                    <a:gd name="T22" fmla="*/ 2147483646 w 2051"/>
                    <a:gd name="T23" fmla="*/ 2147483646 h 2727"/>
                    <a:gd name="T24" fmla="*/ 2147483646 w 2051"/>
                    <a:gd name="T25" fmla="*/ 2147483646 h 2727"/>
                    <a:gd name="T26" fmla="*/ 2147483646 w 2051"/>
                    <a:gd name="T27" fmla="*/ 2147483646 h 2727"/>
                    <a:gd name="T28" fmla="*/ 2147483646 w 2051"/>
                    <a:gd name="T29" fmla="*/ 2147483646 h 2727"/>
                    <a:gd name="T30" fmla="*/ 2147483646 w 2051"/>
                    <a:gd name="T31" fmla="*/ 2147483646 h 2727"/>
                    <a:gd name="T32" fmla="*/ 2147483646 w 2051"/>
                    <a:gd name="T33" fmla="*/ 2147483646 h 2727"/>
                    <a:gd name="T34" fmla="*/ 2147483646 w 2051"/>
                    <a:gd name="T35" fmla="*/ 2147483646 h 2727"/>
                    <a:gd name="T36" fmla="*/ 2147483646 w 2051"/>
                    <a:gd name="T37" fmla="*/ 2147483646 h 2727"/>
                    <a:gd name="T38" fmla="*/ 2147483646 w 2051"/>
                    <a:gd name="T39" fmla="*/ 2147483646 h 2727"/>
                    <a:gd name="T40" fmla="*/ 2147483646 w 2051"/>
                    <a:gd name="T41" fmla="*/ 2147483646 h 2727"/>
                    <a:gd name="T42" fmla="*/ 2147483646 w 2051"/>
                    <a:gd name="T43" fmla="*/ 2147483646 h 2727"/>
                    <a:gd name="T44" fmla="*/ 2147483646 w 2051"/>
                    <a:gd name="T45" fmla="*/ 2147483646 h 2727"/>
                    <a:gd name="T46" fmla="*/ 2147483646 w 2051"/>
                    <a:gd name="T47" fmla="*/ 2147483646 h 2727"/>
                    <a:gd name="T48" fmla="*/ 2147483646 w 2051"/>
                    <a:gd name="T49" fmla="*/ 2147483646 h 2727"/>
                    <a:gd name="T50" fmla="*/ 2147483646 w 2051"/>
                    <a:gd name="T51" fmla="*/ 2147483646 h 2727"/>
                    <a:gd name="T52" fmla="*/ 2147483646 w 2051"/>
                    <a:gd name="T53" fmla="*/ 2147483646 h 2727"/>
                    <a:gd name="T54" fmla="*/ 2147483646 w 2051"/>
                    <a:gd name="T55" fmla="*/ 2147483646 h 2727"/>
                    <a:gd name="T56" fmla="*/ 2147483646 w 2051"/>
                    <a:gd name="T57" fmla="*/ 2147483646 h 2727"/>
                    <a:gd name="T58" fmla="*/ 2147483646 w 2051"/>
                    <a:gd name="T59" fmla="*/ 2147483646 h 2727"/>
                    <a:gd name="T60" fmla="*/ 2147483646 w 2051"/>
                    <a:gd name="T61" fmla="*/ 2147483646 h 2727"/>
                    <a:gd name="T62" fmla="*/ 2147483646 w 2051"/>
                    <a:gd name="T63" fmla="*/ 2147483646 h 2727"/>
                    <a:gd name="T64" fmla="*/ 2147483646 w 2051"/>
                    <a:gd name="T65" fmla="*/ 2147483646 h 2727"/>
                    <a:gd name="T66" fmla="*/ 2147483646 w 2051"/>
                    <a:gd name="T67" fmla="*/ 2147483646 h 2727"/>
                    <a:gd name="T68" fmla="*/ 2147483646 w 2051"/>
                    <a:gd name="T69" fmla="*/ 2147483646 h 2727"/>
                    <a:gd name="T70" fmla="*/ 2147483646 w 2051"/>
                    <a:gd name="T71" fmla="*/ 2147483646 h 2727"/>
                    <a:gd name="T72" fmla="*/ 2147483646 w 2051"/>
                    <a:gd name="T73" fmla="*/ 2147483646 h 2727"/>
                    <a:gd name="T74" fmla="*/ 2147483646 w 2051"/>
                    <a:gd name="T75" fmla="*/ 2147483646 h 2727"/>
                    <a:gd name="T76" fmla="*/ 2147483646 w 2051"/>
                    <a:gd name="T77" fmla="*/ 2147483646 h 2727"/>
                    <a:gd name="T78" fmla="*/ 2147483646 w 2051"/>
                    <a:gd name="T79" fmla="*/ 2147483646 h 2727"/>
                    <a:gd name="T80" fmla="*/ 2147483646 w 2051"/>
                    <a:gd name="T81" fmla="*/ 2147483646 h 2727"/>
                    <a:gd name="T82" fmla="*/ 2147483646 w 2051"/>
                    <a:gd name="T83" fmla="*/ 2147483646 h 2727"/>
                    <a:gd name="T84" fmla="*/ 2147483646 w 2051"/>
                    <a:gd name="T85" fmla="*/ 2147483646 h 2727"/>
                    <a:gd name="T86" fmla="*/ 2147483646 w 2051"/>
                    <a:gd name="T87" fmla="*/ 2147483646 h 2727"/>
                    <a:gd name="T88" fmla="*/ 2147483646 w 2051"/>
                    <a:gd name="T89" fmla="*/ 2147483646 h 2727"/>
                    <a:gd name="T90" fmla="*/ 2147483646 w 2051"/>
                    <a:gd name="T91" fmla="*/ 2147483646 h 2727"/>
                    <a:gd name="T92" fmla="*/ 2147483646 w 2051"/>
                    <a:gd name="T93" fmla="*/ 2147483646 h 2727"/>
                    <a:gd name="T94" fmla="*/ 2147483646 w 2051"/>
                    <a:gd name="T95" fmla="*/ 2147483646 h 2727"/>
                    <a:gd name="T96" fmla="*/ 2147483646 w 2051"/>
                    <a:gd name="T97" fmla="*/ 2147483646 h 2727"/>
                    <a:gd name="T98" fmla="*/ 2147483646 w 2051"/>
                    <a:gd name="T99" fmla="*/ 2147483646 h 2727"/>
                    <a:gd name="T100" fmla="*/ 2147483646 w 2051"/>
                    <a:gd name="T101" fmla="*/ 2147483646 h 2727"/>
                    <a:gd name="T102" fmla="*/ 2147483646 w 2051"/>
                    <a:gd name="T103" fmla="*/ 2147483646 h 2727"/>
                    <a:gd name="T104" fmla="*/ 2147483646 w 2051"/>
                    <a:gd name="T105" fmla="*/ 2147483646 h 2727"/>
                    <a:gd name="T106" fmla="*/ 2147483646 w 2051"/>
                    <a:gd name="T107" fmla="*/ 2147483646 h 2727"/>
                    <a:gd name="T108" fmla="*/ 2147483646 w 2051"/>
                    <a:gd name="T109" fmla="*/ 2147483646 h 2727"/>
                    <a:gd name="T110" fmla="*/ 2147483646 w 2051"/>
                    <a:gd name="T111" fmla="*/ 2147483646 h 2727"/>
                    <a:gd name="T112" fmla="*/ 2147483646 w 2051"/>
                    <a:gd name="T113" fmla="*/ 2147483646 h 2727"/>
                    <a:gd name="T114" fmla="*/ 2147483646 w 2051"/>
                    <a:gd name="T115" fmla="*/ 2147483646 h 2727"/>
                    <a:gd name="T116" fmla="*/ 2147483646 w 2051"/>
                    <a:gd name="T117" fmla="*/ 2147483646 h 2727"/>
                    <a:gd name="T118" fmla="*/ 2147483646 w 2051"/>
                    <a:gd name="T119" fmla="*/ 2147483646 h 2727"/>
                    <a:gd name="T120" fmla="*/ 2147483646 w 2051"/>
                    <a:gd name="T121" fmla="*/ 2147483646 h 2727"/>
                    <a:gd name="T122" fmla="*/ 2147483646 w 2051"/>
                    <a:gd name="T123" fmla="*/ 2147483646 h 2727"/>
                    <a:gd name="T124" fmla="*/ 2147483646 w 2051"/>
                    <a:gd name="T125" fmla="*/ 2147483646 h 272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51"/>
                    <a:gd name="T190" fmla="*/ 0 h 2727"/>
                    <a:gd name="T191" fmla="*/ 2051 w 2051"/>
                    <a:gd name="T192" fmla="*/ 2727 h 272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51" h="2727">
                      <a:moveTo>
                        <a:pt x="111" y="1160"/>
                      </a:moveTo>
                      <a:lnTo>
                        <a:pt x="115" y="1221"/>
                      </a:lnTo>
                      <a:lnTo>
                        <a:pt x="95" y="1236"/>
                      </a:lnTo>
                      <a:lnTo>
                        <a:pt x="104" y="1257"/>
                      </a:lnTo>
                      <a:lnTo>
                        <a:pt x="124" y="1272"/>
                      </a:lnTo>
                      <a:lnTo>
                        <a:pt x="78" y="1303"/>
                      </a:lnTo>
                      <a:lnTo>
                        <a:pt x="72" y="1333"/>
                      </a:lnTo>
                      <a:lnTo>
                        <a:pt x="56" y="1333"/>
                      </a:lnTo>
                      <a:lnTo>
                        <a:pt x="51" y="1343"/>
                      </a:lnTo>
                      <a:lnTo>
                        <a:pt x="61" y="1354"/>
                      </a:lnTo>
                      <a:lnTo>
                        <a:pt x="46" y="1379"/>
                      </a:lnTo>
                      <a:lnTo>
                        <a:pt x="0" y="1388"/>
                      </a:lnTo>
                      <a:lnTo>
                        <a:pt x="14" y="1425"/>
                      </a:lnTo>
                      <a:lnTo>
                        <a:pt x="40" y="1435"/>
                      </a:lnTo>
                      <a:lnTo>
                        <a:pt x="60" y="1435"/>
                      </a:lnTo>
                      <a:lnTo>
                        <a:pt x="55" y="1445"/>
                      </a:lnTo>
                      <a:lnTo>
                        <a:pt x="65" y="1450"/>
                      </a:lnTo>
                      <a:lnTo>
                        <a:pt x="54" y="1476"/>
                      </a:lnTo>
                      <a:lnTo>
                        <a:pt x="59" y="1512"/>
                      </a:lnTo>
                      <a:lnTo>
                        <a:pt x="90" y="1517"/>
                      </a:lnTo>
                      <a:lnTo>
                        <a:pt x="100" y="1503"/>
                      </a:lnTo>
                      <a:lnTo>
                        <a:pt x="130" y="1528"/>
                      </a:lnTo>
                      <a:lnTo>
                        <a:pt x="156" y="1518"/>
                      </a:lnTo>
                      <a:lnTo>
                        <a:pt x="170" y="1538"/>
                      </a:lnTo>
                      <a:lnTo>
                        <a:pt x="197" y="1528"/>
                      </a:lnTo>
                      <a:lnTo>
                        <a:pt x="216" y="1550"/>
                      </a:lnTo>
                      <a:lnTo>
                        <a:pt x="243" y="1535"/>
                      </a:lnTo>
                      <a:lnTo>
                        <a:pt x="287" y="1570"/>
                      </a:lnTo>
                      <a:lnTo>
                        <a:pt x="297" y="1560"/>
                      </a:lnTo>
                      <a:lnTo>
                        <a:pt x="308" y="1572"/>
                      </a:lnTo>
                      <a:lnTo>
                        <a:pt x="313" y="1597"/>
                      </a:lnTo>
                      <a:lnTo>
                        <a:pt x="354" y="1607"/>
                      </a:lnTo>
                      <a:lnTo>
                        <a:pt x="362" y="1643"/>
                      </a:lnTo>
                      <a:lnTo>
                        <a:pt x="332" y="1663"/>
                      </a:lnTo>
                      <a:lnTo>
                        <a:pt x="341" y="1704"/>
                      </a:lnTo>
                      <a:lnTo>
                        <a:pt x="361" y="1740"/>
                      </a:lnTo>
                      <a:lnTo>
                        <a:pt x="376" y="1740"/>
                      </a:lnTo>
                      <a:lnTo>
                        <a:pt x="387" y="1757"/>
                      </a:lnTo>
                      <a:lnTo>
                        <a:pt x="412" y="1741"/>
                      </a:lnTo>
                      <a:lnTo>
                        <a:pt x="468" y="1741"/>
                      </a:lnTo>
                      <a:lnTo>
                        <a:pt x="498" y="1778"/>
                      </a:lnTo>
                      <a:lnTo>
                        <a:pt x="509" y="1773"/>
                      </a:lnTo>
                      <a:lnTo>
                        <a:pt x="509" y="1758"/>
                      </a:lnTo>
                      <a:lnTo>
                        <a:pt x="530" y="1758"/>
                      </a:lnTo>
                      <a:lnTo>
                        <a:pt x="514" y="1717"/>
                      </a:lnTo>
                      <a:lnTo>
                        <a:pt x="545" y="1727"/>
                      </a:lnTo>
                      <a:lnTo>
                        <a:pt x="555" y="1753"/>
                      </a:lnTo>
                      <a:lnTo>
                        <a:pt x="591" y="1758"/>
                      </a:lnTo>
                      <a:lnTo>
                        <a:pt x="595" y="1785"/>
                      </a:lnTo>
                      <a:lnTo>
                        <a:pt x="620" y="1800"/>
                      </a:lnTo>
                      <a:lnTo>
                        <a:pt x="635" y="1795"/>
                      </a:lnTo>
                      <a:lnTo>
                        <a:pt x="640" y="1810"/>
                      </a:lnTo>
                      <a:lnTo>
                        <a:pt x="635" y="1841"/>
                      </a:lnTo>
                      <a:lnTo>
                        <a:pt x="671" y="1846"/>
                      </a:lnTo>
                      <a:lnTo>
                        <a:pt x="665" y="1876"/>
                      </a:lnTo>
                      <a:lnTo>
                        <a:pt x="634" y="1882"/>
                      </a:lnTo>
                      <a:lnTo>
                        <a:pt x="619" y="1922"/>
                      </a:lnTo>
                      <a:lnTo>
                        <a:pt x="628" y="1968"/>
                      </a:lnTo>
                      <a:lnTo>
                        <a:pt x="669" y="1978"/>
                      </a:lnTo>
                      <a:lnTo>
                        <a:pt x="684" y="2015"/>
                      </a:lnTo>
                      <a:lnTo>
                        <a:pt x="642" y="2096"/>
                      </a:lnTo>
                      <a:lnTo>
                        <a:pt x="688" y="2102"/>
                      </a:lnTo>
                      <a:lnTo>
                        <a:pt x="698" y="2087"/>
                      </a:lnTo>
                      <a:lnTo>
                        <a:pt x="749" y="2123"/>
                      </a:lnTo>
                      <a:lnTo>
                        <a:pt x="795" y="2098"/>
                      </a:lnTo>
                      <a:lnTo>
                        <a:pt x="814" y="2170"/>
                      </a:lnTo>
                      <a:lnTo>
                        <a:pt x="890" y="2202"/>
                      </a:lnTo>
                      <a:lnTo>
                        <a:pt x="890" y="2237"/>
                      </a:lnTo>
                      <a:lnTo>
                        <a:pt x="950" y="2263"/>
                      </a:lnTo>
                      <a:lnTo>
                        <a:pt x="976" y="2253"/>
                      </a:lnTo>
                      <a:lnTo>
                        <a:pt x="1037" y="2279"/>
                      </a:lnTo>
                      <a:lnTo>
                        <a:pt x="1063" y="2305"/>
                      </a:lnTo>
                      <a:lnTo>
                        <a:pt x="1063" y="2331"/>
                      </a:lnTo>
                      <a:lnTo>
                        <a:pt x="1098" y="2320"/>
                      </a:lnTo>
                      <a:lnTo>
                        <a:pt x="1129" y="2342"/>
                      </a:lnTo>
                      <a:lnTo>
                        <a:pt x="1128" y="2393"/>
                      </a:lnTo>
                      <a:lnTo>
                        <a:pt x="1153" y="2429"/>
                      </a:lnTo>
                      <a:lnTo>
                        <a:pt x="1193" y="2490"/>
                      </a:lnTo>
                      <a:lnTo>
                        <a:pt x="1254" y="2481"/>
                      </a:lnTo>
                      <a:lnTo>
                        <a:pt x="1325" y="2496"/>
                      </a:lnTo>
                      <a:lnTo>
                        <a:pt x="1381" y="2513"/>
                      </a:lnTo>
                      <a:lnTo>
                        <a:pt x="1392" y="2487"/>
                      </a:lnTo>
                      <a:lnTo>
                        <a:pt x="1485" y="2452"/>
                      </a:lnTo>
                      <a:lnTo>
                        <a:pt x="1485" y="2431"/>
                      </a:lnTo>
                      <a:lnTo>
                        <a:pt x="1515" y="2431"/>
                      </a:lnTo>
                      <a:lnTo>
                        <a:pt x="1540" y="2489"/>
                      </a:lnTo>
                      <a:lnTo>
                        <a:pt x="1535" y="2519"/>
                      </a:lnTo>
                      <a:lnTo>
                        <a:pt x="1591" y="2565"/>
                      </a:lnTo>
                      <a:lnTo>
                        <a:pt x="1621" y="2545"/>
                      </a:lnTo>
                      <a:lnTo>
                        <a:pt x="1682" y="2572"/>
                      </a:lnTo>
                      <a:lnTo>
                        <a:pt x="1672" y="2592"/>
                      </a:lnTo>
                      <a:lnTo>
                        <a:pt x="1696" y="2623"/>
                      </a:lnTo>
                      <a:lnTo>
                        <a:pt x="1691" y="2633"/>
                      </a:lnTo>
                      <a:lnTo>
                        <a:pt x="1717" y="2658"/>
                      </a:lnTo>
                      <a:lnTo>
                        <a:pt x="1758" y="2638"/>
                      </a:lnTo>
                      <a:lnTo>
                        <a:pt x="1778" y="2694"/>
                      </a:lnTo>
                      <a:lnTo>
                        <a:pt x="1804" y="2689"/>
                      </a:lnTo>
                      <a:lnTo>
                        <a:pt x="1799" y="2714"/>
                      </a:lnTo>
                      <a:lnTo>
                        <a:pt x="1805" y="2727"/>
                      </a:lnTo>
                      <a:lnTo>
                        <a:pt x="1825" y="2697"/>
                      </a:lnTo>
                      <a:lnTo>
                        <a:pt x="1846" y="2686"/>
                      </a:lnTo>
                      <a:lnTo>
                        <a:pt x="1963" y="2560"/>
                      </a:lnTo>
                      <a:lnTo>
                        <a:pt x="1964" y="2526"/>
                      </a:lnTo>
                      <a:lnTo>
                        <a:pt x="1986" y="2501"/>
                      </a:lnTo>
                      <a:lnTo>
                        <a:pt x="1959" y="2494"/>
                      </a:lnTo>
                      <a:lnTo>
                        <a:pt x="1962" y="2467"/>
                      </a:lnTo>
                      <a:lnTo>
                        <a:pt x="1931" y="2434"/>
                      </a:lnTo>
                      <a:lnTo>
                        <a:pt x="1946" y="2439"/>
                      </a:lnTo>
                      <a:lnTo>
                        <a:pt x="1957" y="2383"/>
                      </a:lnTo>
                      <a:lnTo>
                        <a:pt x="2040" y="2338"/>
                      </a:lnTo>
                      <a:lnTo>
                        <a:pt x="2051" y="2179"/>
                      </a:lnTo>
                      <a:lnTo>
                        <a:pt x="2015" y="2186"/>
                      </a:lnTo>
                      <a:lnTo>
                        <a:pt x="1997" y="2143"/>
                      </a:lnTo>
                      <a:lnTo>
                        <a:pt x="1943" y="2132"/>
                      </a:lnTo>
                      <a:lnTo>
                        <a:pt x="1957" y="2077"/>
                      </a:lnTo>
                      <a:lnTo>
                        <a:pt x="1977" y="2072"/>
                      </a:lnTo>
                      <a:lnTo>
                        <a:pt x="1983" y="2005"/>
                      </a:lnTo>
                      <a:lnTo>
                        <a:pt x="1963" y="1985"/>
                      </a:lnTo>
                      <a:lnTo>
                        <a:pt x="1978" y="1970"/>
                      </a:lnTo>
                      <a:lnTo>
                        <a:pt x="1943" y="1934"/>
                      </a:lnTo>
                      <a:lnTo>
                        <a:pt x="1917" y="1934"/>
                      </a:lnTo>
                      <a:lnTo>
                        <a:pt x="1917" y="1912"/>
                      </a:lnTo>
                      <a:lnTo>
                        <a:pt x="1908" y="1871"/>
                      </a:lnTo>
                      <a:lnTo>
                        <a:pt x="1934" y="1846"/>
                      </a:lnTo>
                      <a:lnTo>
                        <a:pt x="1934" y="1805"/>
                      </a:lnTo>
                      <a:lnTo>
                        <a:pt x="1913" y="1780"/>
                      </a:lnTo>
                      <a:lnTo>
                        <a:pt x="1920" y="1749"/>
                      </a:lnTo>
                      <a:lnTo>
                        <a:pt x="1945" y="1739"/>
                      </a:lnTo>
                      <a:lnTo>
                        <a:pt x="1935" y="1666"/>
                      </a:lnTo>
                      <a:lnTo>
                        <a:pt x="1916" y="1651"/>
                      </a:lnTo>
                      <a:lnTo>
                        <a:pt x="1875" y="1584"/>
                      </a:lnTo>
                      <a:lnTo>
                        <a:pt x="1895" y="1574"/>
                      </a:lnTo>
                      <a:lnTo>
                        <a:pt x="1917" y="1517"/>
                      </a:lnTo>
                      <a:lnTo>
                        <a:pt x="1902" y="1512"/>
                      </a:lnTo>
                      <a:lnTo>
                        <a:pt x="1893" y="1466"/>
                      </a:lnTo>
                      <a:lnTo>
                        <a:pt x="1893" y="1425"/>
                      </a:lnTo>
                      <a:lnTo>
                        <a:pt x="1908" y="1415"/>
                      </a:lnTo>
                      <a:lnTo>
                        <a:pt x="1929" y="1435"/>
                      </a:lnTo>
                      <a:lnTo>
                        <a:pt x="1954" y="1415"/>
                      </a:lnTo>
                      <a:lnTo>
                        <a:pt x="1959" y="1394"/>
                      </a:lnTo>
                      <a:lnTo>
                        <a:pt x="1975" y="1389"/>
                      </a:lnTo>
                      <a:lnTo>
                        <a:pt x="1995" y="1342"/>
                      </a:lnTo>
                      <a:lnTo>
                        <a:pt x="1995" y="1332"/>
                      </a:lnTo>
                      <a:lnTo>
                        <a:pt x="2001" y="1291"/>
                      </a:lnTo>
                      <a:lnTo>
                        <a:pt x="2022" y="1291"/>
                      </a:lnTo>
                      <a:lnTo>
                        <a:pt x="2027" y="1260"/>
                      </a:lnTo>
                      <a:lnTo>
                        <a:pt x="2003" y="1198"/>
                      </a:lnTo>
                      <a:lnTo>
                        <a:pt x="2023" y="1162"/>
                      </a:lnTo>
                      <a:lnTo>
                        <a:pt x="1982" y="1152"/>
                      </a:lnTo>
                      <a:lnTo>
                        <a:pt x="1994" y="1100"/>
                      </a:lnTo>
                      <a:lnTo>
                        <a:pt x="1973" y="1084"/>
                      </a:lnTo>
                      <a:lnTo>
                        <a:pt x="1973" y="1105"/>
                      </a:lnTo>
                      <a:lnTo>
                        <a:pt x="1958" y="1125"/>
                      </a:lnTo>
                      <a:lnTo>
                        <a:pt x="1907" y="1121"/>
                      </a:lnTo>
                      <a:lnTo>
                        <a:pt x="1897" y="1096"/>
                      </a:lnTo>
                      <a:lnTo>
                        <a:pt x="1835" y="1070"/>
                      </a:lnTo>
                      <a:lnTo>
                        <a:pt x="1823" y="991"/>
                      </a:lnTo>
                      <a:lnTo>
                        <a:pt x="1800" y="966"/>
                      </a:lnTo>
                      <a:lnTo>
                        <a:pt x="1805" y="926"/>
                      </a:lnTo>
                      <a:lnTo>
                        <a:pt x="1892" y="860"/>
                      </a:lnTo>
                      <a:lnTo>
                        <a:pt x="1953" y="832"/>
                      </a:lnTo>
                      <a:lnTo>
                        <a:pt x="1964" y="843"/>
                      </a:lnTo>
                      <a:lnTo>
                        <a:pt x="1989" y="778"/>
                      </a:lnTo>
                      <a:lnTo>
                        <a:pt x="2005" y="711"/>
                      </a:lnTo>
                      <a:lnTo>
                        <a:pt x="1969" y="690"/>
                      </a:lnTo>
                      <a:lnTo>
                        <a:pt x="1931" y="602"/>
                      </a:lnTo>
                      <a:lnTo>
                        <a:pt x="1957" y="576"/>
                      </a:lnTo>
                      <a:lnTo>
                        <a:pt x="1959" y="559"/>
                      </a:lnTo>
                      <a:lnTo>
                        <a:pt x="1990" y="573"/>
                      </a:lnTo>
                      <a:lnTo>
                        <a:pt x="2045" y="523"/>
                      </a:lnTo>
                      <a:lnTo>
                        <a:pt x="2015" y="470"/>
                      </a:lnTo>
                      <a:lnTo>
                        <a:pt x="2005" y="474"/>
                      </a:lnTo>
                      <a:lnTo>
                        <a:pt x="1941" y="411"/>
                      </a:lnTo>
                      <a:lnTo>
                        <a:pt x="1958" y="377"/>
                      </a:lnTo>
                      <a:lnTo>
                        <a:pt x="1955" y="365"/>
                      </a:lnTo>
                      <a:lnTo>
                        <a:pt x="1927" y="363"/>
                      </a:lnTo>
                      <a:lnTo>
                        <a:pt x="1894" y="386"/>
                      </a:lnTo>
                      <a:lnTo>
                        <a:pt x="1883" y="379"/>
                      </a:lnTo>
                      <a:lnTo>
                        <a:pt x="1878" y="396"/>
                      </a:lnTo>
                      <a:lnTo>
                        <a:pt x="1861" y="409"/>
                      </a:lnTo>
                      <a:lnTo>
                        <a:pt x="1890" y="415"/>
                      </a:lnTo>
                      <a:lnTo>
                        <a:pt x="1913" y="448"/>
                      </a:lnTo>
                      <a:lnTo>
                        <a:pt x="1887" y="474"/>
                      </a:lnTo>
                      <a:lnTo>
                        <a:pt x="1857" y="467"/>
                      </a:lnTo>
                      <a:lnTo>
                        <a:pt x="1852" y="447"/>
                      </a:lnTo>
                      <a:lnTo>
                        <a:pt x="1830" y="410"/>
                      </a:lnTo>
                      <a:lnTo>
                        <a:pt x="1835" y="401"/>
                      </a:lnTo>
                      <a:lnTo>
                        <a:pt x="1806" y="393"/>
                      </a:lnTo>
                      <a:lnTo>
                        <a:pt x="1762" y="403"/>
                      </a:lnTo>
                      <a:lnTo>
                        <a:pt x="1754" y="499"/>
                      </a:lnTo>
                      <a:lnTo>
                        <a:pt x="1809" y="578"/>
                      </a:lnTo>
                      <a:lnTo>
                        <a:pt x="1811" y="569"/>
                      </a:lnTo>
                      <a:lnTo>
                        <a:pt x="1821" y="593"/>
                      </a:lnTo>
                      <a:lnTo>
                        <a:pt x="1827" y="585"/>
                      </a:lnTo>
                      <a:lnTo>
                        <a:pt x="1842" y="586"/>
                      </a:lnTo>
                      <a:lnTo>
                        <a:pt x="1841" y="577"/>
                      </a:lnTo>
                      <a:lnTo>
                        <a:pt x="1844" y="583"/>
                      </a:lnTo>
                      <a:lnTo>
                        <a:pt x="1834" y="601"/>
                      </a:lnTo>
                      <a:lnTo>
                        <a:pt x="1857" y="602"/>
                      </a:lnTo>
                      <a:lnTo>
                        <a:pt x="1846" y="644"/>
                      </a:lnTo>
                      <a:lnTo>
                        <a:pt x="1861" y="661"/>
                      </a:lnTo>
                      <a:lnTo>
                        <a:pt x="1858" y="647"/>
                      </a:lnTo>
                      <a:lnTo>
                        <a:pt x="1865" y="652"/>
                      </a:lnTo>
                      <a:lnTo>
                        <a:pt x="1862" y="662"/>
                      </a:lnTo>
                      <a:lnTo>
                        <a:pt x="1846" y="679"/>
                      </a:lnTo>
                      <a:lnTo>
                        <a:pt x="1847" y="687"/>
                      </a:lnTo>
                      <a:lnTo>
                        <a:pt x="1871" y="689"/>
                      </a:lnTo>
                      <a:lnTo>
                        <a:pt x="1875" y="678"/>
                      </a:lnTo>
                      <a:lnTo>
                        <a:pt x="1895" y="683"/>
                      </a:lnTo>
                      <a:lnTo>
                        <a:pt x="1887" y="698"/>
                      </a:lnTo>
                      <a:lnTo>
                        <a:pt x="1841" y="695"/>
                      </a:lnTo>
                      <a:lnTo>
                        <a:pt x="1816" y="624"/>
                      </a:lnTo>
                      <a:lnTo>
                        <a:pt x="1772" y="600"/>
                      </a:lnTo>
                      <a:lnTo>
                        <a:pt x="1758" y="611"/>
                      </a:lnTo>
                      <a:lnTo>
                        <a:pt x="1749" y="578"/>
                      </a:lnTo>
                      <a:lnTo>
                        <a:pt x="1709" y="569"/>
                      </a:lnTo>
                      <a:lnTo>
                        <a:pt x="1704" y="574"/>
                      </a:lnTo>
                      <a:lnTo>
                        <a:pt x="1666" y="518"/>
                      </a:lnTo>
                      <a:lnTo>
                        <a:pt x="1671" y="493"/>
                      </a:lnTo>
                      <a:lnTo>
                        <a:pt x="1688" y="490"/>
                      </a:lnTo>
                      <a:lnTo>
                        <a:pt x="1700" y="451"/>
                      </a:lnTo>
                      <a:lnTo>
                        <a:pt x="1708" y="386"/>
                      </a:lnTo>
                      <a:lnTo>
                        <a:pt x="1726" y="379"/>
                      </a:lnTo>
                      <a:lnTo>
                        <a:pt x="1768" y="324"/>
                      </a:lnTo>
                      <a:lnTo>
                        <a:pt x="1767" y="295"/>
                      </a:lnTo>
                      <a:lnTo>
                        <a:pt x="1781" y="263"/>
                      </a:lnTo>
                      <a:lnTo>
                        <a:pt x="1791" y="264"/>
                      </a:lnTo>
                      <a:lnTo>
                        <a:pt x="1781" y="221"/>
                      </a:lnTo>
                      <a:lnTo>
                        <a:pt x="1796" y="203"/>
                      </a:lnTo>
                      <a:lnTo>
                        <a:pt x="1777" y="174"/>
                      </a:lnTo>
                      <a:lnTo>
                        <a:pt x="1755" y="183"/>
                      </a:lnTo>
                      <a:lnTo>
                        <a:pt x="1756" y="218"/>
                      </a:lnTo>
                      <a:lnTo>
                        <a:pt x="1731" y="299"/>
                      </a:lnTo>
                      <a:lnTo>
                        <a:pt x="1657" y="363"/>
                      </a:lnTo>
                      <a:lnTo>
                        <a:pt x="1647" y="352"/>
                      </a:lnTo>
                      <a:lnTo>
                        <a:pt x="1596" y="359"/>
                      </a:lnTo>
                      <a:lnTo>
                        <a:pt x="1574" y="394"/>
                      </a:lnTo>
                      <a:lnTo>
                        <a:pt x="1522" y="438"/>
                      </a:lnTo>
                      <a:lnTo>
                        <a:pt x="1537" y="516"/>
                      </a:lnTo>
                      <a:lnTo>
                        <a:pt x="1532" y="596"/>
                      </a:lnTo>
                      <a:lnTo>
                        <a:pt x="1540" y="638"/>
                      </a:lnTo>
                      <a:lnTo>
                        <a:pt x="1524" y="669"/>
                      </a:lnTo>
                      <a:lnTo>
                        <a:pt x="1472" y="711"/>
                      </a:lnTo>
                      <a:lnTo>
                        <a:pt x="1450" y="726"/>
                      </a:lnTo>
                      <a:lnTo>
                        <a:pt x="1453" y="739"/>
                      </a:lnTo>
                      <a:lnTo>
                        <a:pt x="1422" y="786"/>
                      </a:lnTo>
                      <a:lnTo>
                        <a:pt x="1393" y="818"/>
                      </a:lnTo>
                      <a:lnTo>
                        <a:pt x="1401" y="861"/>
                      </a:lnTo>
                      <a:lnTo>
                        <a:pt x="1369" y="934"/>
                      </a:lnTo>
                      <a:lnTo>
                        <a:pt x="1370" y="956"/>
                      </a:lnTo>
                      <a:lnTo>
                        <a:pt x="1412" y="957"/>
                      </a:lnTo>
                      <a:lnTo>
                        <a:pt x="1432" y="986"/>
                      </a:lnTo>
                      <a:lnTo>
                        <a:pt x="1462" y="989"/>
                      </a:lnTo>
                      <a:lnTo>
                        <a:pt x="1500" y="970"/>
                      </a:lnTo>
                      <a:lnTo>
                        <a:pt x="1545" y="994"/>
                      </a:lnTo>
                      <a:lnTo>
                        <a:pt x="1571" y="1030"/>
                      </a:lnTo>
                      <a:lnTo>
                        <a:pt x="1579" y="1030"/>
                      </a:lnTo>
                      <a:lnTo>
                        <a:pt x="1586" y="1054"/>
                      </a:lnTo>
                      <a:lnTo>
                        <a:pt x="1631" y="1102"/>
                      </a:lnTo>
                      <a:lnTo>
                        <a:pt x="1628" y="1144"/>
                      </a:lnTo>
                      <a:lnTo>
                        <a:pt x="1615" y="1169"/>
                      </a:lnTo>
                      <a:lnTo>
                        <a:pt x="1619" y="1193"/>
                      </a:lnTo>
                      <a:lnTo>
                        <a:pt x="1631" y="1190"/>
                      </a:lnTo>
                      <a:lnTo>
                        <a:pt x="1630" y="1201"/>
                      </a:lnTo>
                      <a:lnTo>
                        <a:pt x="1612" y="1211"/>
                      </a:lnTo>
                      <a:lnTo>
                        <a:pt x="1611" y="1222"/>
                      </a:lnTo>
                      <a:lnTo>
                        <a:pt x="1617" y="1229"/>
                      </a:lnTo>
                      <a:lnTo>
                        <a:pt x="1625" y="1227"/>
                      </a:lnTo>
                      <a:lnTo>
                        <a:pt x="1626" y="1254"/>
                      </a:lnTo>
                      <a:lnTo>
                        <a:pt x="1614" y="1260"/>
                      </a:lnTo>
                      <a:lnTo>
                        <a:pt x="1586" y="1250"/>
                      </a:lnTo>
                      <a:lnTo>
                        <a:pt x="1555" y="1273"/>
                      </a:lnTo>
                      <a:lnTo>
                        <a:pt x="1552" y="1313"/>
                      </a:lnTo>
                      <a:lnTo>
                        <a:pt x="1541" y="1323"/>
                      </a:lnTo>
                      <a:lnTo>
                        <a:pt x="1536" y="1347"/>
                      </a:lnTo>
                      <a:lnTo>
                        <a:pt x="1561" y="1355"/>
                      </a:lnTo>
                      <a:lnTo>
                        <a:pt x="1565" y="1373"/>
                      </a:lnTo>
                      <a:lnTo>
                        <a:pt x="1588" y="1384"/>
                      </a:lnTo>
                      <a:lnTo>
                        <a:pt x="1598" y="1394"/>
                      </a:lnTo>
                      <a:lnTo>
                        <a:pt x="1605" y="1380"/>
                      </a:lnTo>
                      <a:lnTo>
                        <a:pt x="1615" y="1399"/>
                      </a:lnTo>
                      <a:lnTo>
                        <a:pt x="1603" y="1402"/>
                      </a:lnTo>
                      <a:lnTo>
                        <a:pt x="1610" y="1407"/>
                      </a:lnTo>
                      <a:lnTo>
                        <a:pt x="1626" y="1405"/>
                      </a:lnTo>
                      <a:lnTo>
                        <a:pt x="1645" y="1421"/>
                      </a:lnTo>
                      <a:lnTo>
                        <a:pt x="1634" y="1430"/>
                      </a:lnTo>
                      <a:lnTo>
                        <a:pt x="1625" y="1419"/>
                      </a:lnTo>
                      <a:lnTo>
                        <a:pt x="1592" y="1417"/>
                      </a:lnTo>
                      <a:lnTo>
                        <a:pt x="1578" y="1407"/>
                      </a:lnTo>
                      <a:lnTo>
                        <a:pt x="1565" y="1408"/>
                      </a:lnTo>
                      <a:lnTo>
                        <a:pt x="1551" y="1396"/>
                      </a:lnTo>
                      <a:lnTo>
                        <a:pt x="1543" y="1396"/>
                      </a:lnTo>
                      <a:lnTo>
                        <a:pt x="1509" y="1323"/>
                      </a:lnTo>
                      <a:lnTo>
                        <a:pt x="1524" y="1322"/>
                      </a:lnTo>
                      <a:lnTo>
                        <a:pt x="1532" y="1305"/>
                      </a:lnTo>
                      <a:lnTo>
                        <a:pt x="1532" y="1269"/>
                      </a:lnTo>
                      <a:lnTo>
                        <a:pt x="1555" y="1230"/>
                      </a:lnTo>
                      <a:lnTo>
                        <a:pt x="1573" y="1184"/>
                      </a:lnTo>
                      <a:lnTo>
                        <a:pt x="1574" y="1161"/>
                      </a:lnTo>
                      <a:lnTo>
                        <a:pt x="1560" y="1160"/>
                      </a:lnTo>
                      <a:lnTo>
                        <a:pt x="1552" y="1100"/>
                      </a:lnTo>
                      <a:lnTo>
                        <a:pt x="1564" y="1076"/>
                      </a:lnTo>
                      <a:lnTo>
                        <a:pt x="1559" y="1050"/>
                      </a:lnTo>
                      <a:lnTo>
                        <a:pt x="1506" y="1044"/>
                      </a:lnTo>
                      <a:lnTo>
                        <a:pt x="1472" y="1049"/>
                      </a:lnTo>
                      <a:lnTo>
                        <a:pt x="1448" y="1044"/>
                      </a:lnTo>
                      <a:lnTo>
                        <a:pt x="1379" y="1051"/>
                      </a:lnTo>
                      <a:lnTo>
                        <a:pt x="1348" y="1102"/>
                      </a:lnTo>
                      <a:lnTo>
                        <a:pt x="1341" y="1109"/>
                      </a:lnTo>
                      <a:lnTo>
                        <a:pt x="1350" y="1171"/>
                      </a:lnTo>
                      <a:lnTo>
                        <a:pt x="1342" y="1220"/>
                      </a:lnTo>
                      <a:lnTo>
                        <a:pt x="1314" y="1271"/>
                      </a:lnTo>
                      <a:lnTo>
                        <a:pt x="1288" y="1291"/>
                      </a:lnTo>
                      <a:lnTo>
                        <a:pt x="1253" y="1297"/>
                      </a:lnTo>
                      <a:lnTo>
                        <a:pt x="1214" y="1324"/>
                      </a:lnTo>
                      <a:lnTo>
                        <a:pt x="1209" y="1345"/>
                      </a:lnTo>
                      <a:lnTo>
                        <a:pt x="1175" y="1393"/>
                      </a:lnTo>
                      <a:lnTo>
                        <a:pt x="1158" y="1393"/>
                      </a:lnTo>
                      <a:lnTo>
                        <a:pt x="1135" y="1414"/>
                      </a:lnTo>
                      <a:lnTo>
                        <a:pt x="1096" y="1415"/>
                      </a:lnTo>
                      <a:lnTo>
                        <a:pt x="1075" y="1428"/>
                      </a:lnTo>
                      <a:lnTo>
                        <a:pt x="1029" y="1424"/>
                      </a:lnTo>
                      <a:lnTo>
                        <a:pt x="1009" y="1431"/>
                      </a:lnTo>
                      <a:lnTo>
                        <a:pt x="1012" y="1439"/>
                      </a:lnTo>
                      <a:lnTo>
                        <a:pt x="1023" y="1438"/>
                      </a:lnTo>
                      <a:lnTo>
                        <a:pt x="999" y="1477"/>
                      </a:lnTo>
                      <a:lnTo>
                        <a:pt x="949" y="1480"/>
                      </a:lnTo>
                      <a:lnTo>
                        <a:pt x="915" y="1424"/>
                      </a:lnTo>
                      <a:lnTo>
                        <a:pt x="876" y="1407"/>
                      </a:lnTo>
                      <a:lnTo>
                        <a:pt x="838" y="1398"/>
                      </a:lnTo>
                      <a:lnTo>
                        <a:pt x="776" y="1322"/>
                      </a:lnTo>
                      <a:lnTo>
                        <a:pt x="769" y="1292"/>
                      </a:lnTo>
                      <a:lnTo>
                        <a:pt x="781" y="1268"/>
                      </a:lnTo>
                      <a:lnTo>
                        <a:pt x="777" y="1260"/>
                      </a:lnTo>
                      <a:lnTo>
                        <a:pt x="758" y="1250"/>
                      </a:lnTo>
                      <a:lnTo>
                        <a:pt x="740" y="1258"/>
                      </a:lnTo>
                      <a:lnTo>
                        <a:pt x="704" y="1255"/>
                      </a:lnTo>
                      <a:lnTo>
                        <a:pt x="718" y="1236"/>
                      </a:lnTo>
                      <a:lnTo>
                        <a:pt x="737" y="1246"/>
                      </a:lnTo>
                      <a:lnTo>
                        <a:pt x="779" y="1248"/>
                      </a:lnTo>
                      <a:lnTo>
                        <a:pt x="790" y="1257"/>
                      </a:lnTo>
                      <a:lnTo>
                        <a:pt x="819" y="1272"/>
                      </a:lnTo>
                      <a:lnTo>
                        <a:pt x="855" y="1273"/>
                      </a:lnTo>
                      <a:lnTo>
                        <a:pt x="851" y="1296"/>
                      </a:lnTo>
                      <a:lnTo>
                        <a:pt x="902" y="1318"/>
                      </a:lnTo>
                      <a:lnTo>
                        <a:pt x="899" y="1332"/>
                      </a:lnTo>
                      <a:lnTo>
                        <a:pt x="875" y="1346"/>
                      </a:lnTo>
                      <a:lnTo>
                        <a:pt x="866" y="1332"/>
                      </a:lnTo>
                      <a:lnTo>
                        <a:pt x="859" y="1329"/>
                      </a:lnTo>
                      <a:lnTo>
                        <a:pt x="853" y="1342"/>
                      </a:lnTo>
                      <a:lnTo>
                        <a:pt x="884" y="1374"/>
                      </a:lnTo>
                      <a:lnTo>
                        <a:pt x="913" y="1377"/>
                      </a:lnTo>
                      <a:lnTo>
                        <a:pt x="950" y="1364"/>
                      </a:lnTo>
                      <a:lnTo>
                        <a:pt x="947" y="1371"/>
                      </a:lnTo>
                      <a:lnTo>
                        <a:pt x="964" y="1374"/>
                      </a:lnTo>
                      <a:lnTo>
                        <a:pt x="977" y="1320"/>
                      </a:lnTo>
                      <a:lnTo>
                        <a:pt x="970" y="1310"/>
                      </a:lnTo>
                      <a:lnTo>
                        <a:pt x="976" y="1306"/>
                      </a:lnTo>
                      <a:lnTo>
                        <a:pt x="984" y="1320"/>
                      </a:lnTo>
                      <a:lnTo>
                        <a:pt x="1000" y="1318"/>
                      </a:lnTo>
                      <a:lnTo>
                        <a:pt x="1005" y="1327"/>
                      </a:lnTo>
                      <a:lnTo>
                        <a:pt x="1029" y="1314"/>
                      </a:lnTo>
                      <a:lnTo>
                        <a:pt x="1040" y="1304"/>
                      </a:lnTo>
                      <a:lnTo>
                        <a:pt x="1032" y="1294"/>
                      </a:lnTo>
                      <a:lnTo>
                        <a:pt x="1041" y="1292"/>
                      </a:lnTo>
                      <a:lnTo>
                        <a:pt x="1059" y="1281"/>
                      </a:lnTo>
                      <a:lnTo>
                        <a:pt x="1060" y="1300"/>
                      </a:lnTo>
                      <a:lnTo>
                        <a:pt x="1065" y="1292"/>
                      </a:lnTo>
                      <a:lnTo>
                        <a:pt x="1066" y="1277"/>
                      </a:lnTo>
                      <a:lnTo>
                        <a:pt x="1061" y="1267"/>
                      </a:lnTo>
                      <a:lnTo>
                        <a:pt x="1079" y="1258"/>
                      </a:lnTo>
                      <a:lnTo>
                        <a:pt x="1080" y="1264"/>
                      </a:lnTo>
                      <a:lnTo>
                        <a:pt x="1088" y="1267"/>
                      </a:lnTo>
                      <a:lnTo>
                        <a:pt x="1100" y="1257"/>
                      </a:lnTo>
                      <a:lnTo>
                        <a:pt x="1103" y="1245"/>
                      </a:lnTo>
                      <a:lnTo>
                        <a:pt x="1138" y="1225"/>
                      </a:lnTo>
                      <a:lnTo>
                        <a:pt x="1151" y="1225"/>
                      </a:lnTo>
                      <a:lnTo>
                        <a:pt x="1174" y="1207"/>
                      </a:lnTo>
                      <a:lnTo>
                        <a:pt x="1180" y="1213"/>
                      </a:lnTo>
                      <a:lnTo>
                        <a:pt x="1186" y="1193"/>
                      </a:lnTo>
                      <a:lnTo>
                        <a:pt x="1194" y="1189"/>
                      </a:lnTo>
                      <a:lnTo>
                        <a:pt x="1203" y="1176"/>
                      </a:lnTo>
                      <a:lnTo>
                        <a:pt x="1204" y="1158"/>
                      </a:lnTo>
                      <a:lnTo>
                        <a:pt x="1217" y="1123"/>
                      </a:lnTo>
                      <a:lnTo>
                        <a:pt x="1236" y="1100"/>
                      </a:lnTo>
                      <a:lnTo>
                        <a:pt x="1263" y="1092"/>
                      </a:lnTo>
                      <a:lnTo>
                        <a:pt x="1279" y="1073"/>
                      </a:lnTo>
                      <a:lnTo>
                        <a:pt x="1287" y="1081"/>
                      </a:lnTo>
                      <a:lnTo>
                        <a:pt x="1297" y="1045"/>
                      </a:lnTo>
                      <a:lnTo>
                        <a:pt x="1249" y="953"/>
                      </a:lnTo>
                      <a:lnTo>
                        <a:pt x="1256" y="910"/>
                      </a:lnTo>
                      <a:lnTo>
                        <a:pt x="1313" y="823"/>
                      </a:lnTo>
                      <a:lnTo>
                        <a:pt x="1338" y="769"/>
                      </a:lnTo>
                      <a:lnTo>
                        <a:pt x="1373" y="651"/>
                      </a:lnTo>
                      <a:lnTo>
                        <a:pt x="1413" y="619"/>
                      </a:lnTo>
                      <a:lnTo>
                        <a:pt x="1420" y="592"/>
                      </a:lnTo>
                      <a:lnTo>
                        <a:pt x="1450" y="544"/>
                      </a:lnTo>
                      <a:lnTo>
                        <a:pt x="1450" y="500"/>
                      </a:lnTo>
                      <a:lnTo>
                        <a:pt x="1462" y="494"/>
                      </a:lnTo>
                      <a:lnTo>
                        <a:pt x="1444" y="380"/>
                      </a:lnTo>
                      <a:lnTo>
                        <a:pt x="1491" y="355"/>
                      </a:lnTo>
                      <a:lnTo>
                        <a:pt x="1532" y="299"/>
                      </a:lnTo>
                      <a:lnTo>
                        <a:pt x="1560" y="278"/>
                      </a:lnTo>
                      <a:lnTo>
                        <a:pt x="1603" y="199"/>
                      </a:lnTo>
                      <a:lnTo>
                        <a:pt x="1610" y="159"/>
                      </a:lnTo>
                      <a:lnTo>
                        <a:pt x="1617" y="152"/>
                      </a:lnTo>
                      <a:lnTo>
                        <a:pt x="1616" y="141"/>
                      </a:lnTo>
                      <a:lnTo>
                        <a:pt x="1592" y="115"/>
                      </a:lnTo>
                      <a:lnTo>
                        <a:pt x="1574" y="118"/>
                      </a:lnTo>
                      <a:lnTo>
                        <a:pt x="1570" y="106"/>
                      </a:lnTo>
                      <a:lnTo>
                        <a:pt x="1587" y="105"/>
                      </a:lnTo>
                      <a:lnTo>
                        <a:pt x="1568" y="83"/>
                      </a:lnTo>
                      <a:lnTo>
                        <a:pt x="1535" y="68"/>
                      </a:lnTo>
                      <a:lnTo>
                        <a:pt x="1515" y="68"/>
                      </a:lnTo>
                      <a:lnTo>
                        <a:pt x="1441" y="22"/>
                      </a:lnTo>
                      <a:lnTo>
                        <a:pt x="1458" y="16"/>
                      </a:lnTo>
                      <a:lnTo>
                        <a:pt x="1436" y="0"/>
                      </a:lnTo>
                      <a:lnTo>
                        <a:pt x="1387" y="46"/>
                      </a:lnTo>
                      <a:lnTo>
                        <a:pt x="1342" y="109"/>
                      </a:lnTo>
                      <a:lnTo>
                        <a:pt x="1338" y="128"/>
                      </a:lnTo>
                      <a:lnTo>
                        <a:pt x="1327" y="128"/>
                      </a:lnTo>
                      <a:lnTo>
                        <a:pt x="1274" y="198"/>
                      </a:lnTo>
                      <a:lnTo>
                        <a:pt x="1208" y="243"/>
                      </a:lnTo>
                      <a:lnTo>
                        <a:pt x="1110" y="271"/>
                      </a:lnTo>
                      <a:lnTo>
                        <a:pt x="1083" y="296"/>
                      </a:lnTo>
                      <a:lnTo>
                        <a:pt x="1082" y="314"/>
                      </a:lnTo>
                      <a:lnTo>
                        <a:pt x="1041" y="337"/>
                      </a:lnTo>
                      <a:lnTo>
                        <a:pt x="1035" y="365"/>
                      </a:lnTo>
                      <a:lnTo>
                        <a:pt x="1083" y="379"/>
                      </a:lnTo>
                      <a:lnTo>
                        <a:pt x="1051" y="421"/>
                      </a:lnTo>
                      <a:lnTo>
                        <a:pt x="1038" y="456"/>
                      </a:lnTo>
                      <a:lnTo>
                        <a:pt x="1021" y="463"/>
                      </a:lnTo>
                      <a:lnTo>
                        <a:pt x="1004" y="495"/>
                      </a:lnTo>
                      <a:lnTo>
                        <a:pt x="999" y="528"/>
                      </a:lnTo>
                      <a:lnTo>
                        <a:pt x="972" y="536"/>
                      </a:lnTo>
                      <a:lnTo>
                        <a:pt x="976" y="514"/>
                      </a:lnTo>
                      <a:lnTo>
                        <a:pt x="927" y="568"/>
                      </a:lnTo>
                      <a:lnTo>
                        <a:pt x="908" y="605"/>
                      </a:lnTo>
                      <a:lnTo>
                        <a:pt x="911" y="618"/>
                      </a:lnTo>
                      <a:lnTo>
                        <a:pt x="919" y="604"/>
                      </a:lnTo>
                      <a:lnTo>
                        <a:pt x="945" y="596"/>
                      </a:lnTo>
                      <a:lnTo>
                        <a:pt x="977" y="662"/>
                      </a:lnTo>
                      <a:lnTo>
                        <a:pt x="995" y="655"/>
                      </a:lnTo>
                      <a:lnTo>
                        <a:pt x="955" y="738"/>
                      </a:lnTo>
                      <a:lnTo>
                        <a:pt x="959" y="791"/>
                      </a:lnTo>
                      <a:lnTo>
                        <a:pt x="981" y="812"/>
                      </a:lnTo>
                      <a:lnTo>
                        <a:pt x="1000" y="817"/>
                      </a:lnTo>
                      <a:lnTo>
                        <a:pt x="982" y="849"/>
                      </a:lnTo>
                      <a:lnTo>
                        <a:pt x="908" y="919"/>
                      </a:lnTo>
                      <a:lnTo>
                        <a:pt x="867" y="942"/>
                      </a:lnTo>
                      <a:lnTo>
                        <a:pt x="864" y="929"/>
                      </a:lnTo>
                      <a:lnTo>
                        <a:pt x="874" y="897"/>
                      </a:lnTo>
                      <a:lnTo>
                        <a:pt x="851" y="852"/>
                      </a:lnTo>
                      <a:lnTo>
                        <a:pt x="860" y="851"/>
                      </a:lnTo>
                      <a:lnTo>
                        <a:pt x="841" y="776"/>
                      </a:lnTo>
                      <a:lnTo>
                        <a:pt x="846" y="764"/>
                      </a:lnTo>
                      <a:lnTo>
                        <a:pt x="809" y="708"/>
                      </a:lnTo>
                      <a:lnTo>
                        <a:pt x="796" y="679"/>
                      </a:lnTo>
                      <a:lnTo>
                        <a:pt x="788" y="678"/>
                      </a:lnTo>
                      <a:lnTo>
                        <a:pt x="778" y="665"/>
                      </a:lnTo>
                      <a:lnTo>
                        <a:pt x="795" y="661"/>
                      </a:lnTo>
                      <a:lnTo>
                        <a:pt x="765" y="627"/>
                      </a:lnTo>
                      <a:lnTo>
                        <a:pt x="760" y="609"/>
                      </a:lnTo>
                      <a:lnTo>
                        <a:pt x="745" y="595"/>
                      </a:lnTo>
                      <a:lnTo>
                        <a:pt x="726" y="613"/>
                      </a:lnTo>
                      <a:lnTo>
                        <a:pt x="680" y="624"/>
                      </a:lnTo>
                      <a:lnTo>
                        <a:pt x="686" y="641"/>
                      </a:lnTo>
                      <a:lnTo>
                        <a:pt x="672" y="647"/>
                      </a:lnTo>
                      <a:lnTo>
                        <a:pt x="679" y="664"/>
                      </a:lnTo>
                      <a:lnTo>
                        <a:pt x="721" y="708"/>
                      </a:lnTo>
                      <a:lnTo>
                        <a:pt x="714" y="720"/>
                      </a:lnTo>
                      <a:lnTo>
                        <a:pt x="711" y="768"/>
                      </a:lnTo>
                      <a:lnTo>
                        <a:pt x="674" y="786"/>
                      </a:lnTo>
                      <a:lnTo>
                        <a:pt x="653" y="800"/>
                      </a:lnTo>
                      <a:lnTo>
                        <a:pt x="626" y="854"/>
                      </a:lnTo>
                      <a:lnTo>
                        <a:pt x="630" y="892"/>
                      </a:lnTo>
                      <a:lnTo>
                        <a:pt x="652" y="912"/>
                      </a:lnTo>
                      <a:lnTo>
                        <a:pt x="666" y="914"/>
                      </a:lnTo>
                      <a:lnTo>
                        <a:pt x="660" y="970"/>
                      </a:lnTo>
                      <a:lnTo>
                        <a:pt x="644" y="970"/>
                      </a:lnTo>
                      <a:lnTo>
                        <a:pt x="630" y="949"/>
                      </a:lnTo>
                      <a:lnTo>
                        <a:pt x="603" y="965"/>
                      </a:lnTo>
                      <a:lnTo>
                        <a:pt x="609" y="975"/>
                      </a:lnTo>
                      <a:lnTo>
                        <a:pt x="629" y="975"/>
                      </a:lnTo>
                      <a:lnTo>
                        <a:pt x="603" y="1005"/>
                      </a:lnTo>
                      <a:lnTo>
                        <a:pt x="583" y="990"/>
                      </a:lnTo>
                      <a:lnTo>
                        <a:pt x="578" y="1010"/>
                      </a:lnTo>
                      <a:lnTo>
                        <a:pt x="517" y="1016"/>
                      </a:lnTo>
                      <a:lnTo>
                        <a:pt x="505" y="1036"/>
                      </a:lnTo>
                      <a:lnTo>
                        <a:pt x="490" y="1031"/>
                      </a:lnTo>
                      <a:lnTo>
                        <a:pt x="470" y="1072"/>
                      </a:lnTo>
                      <a:lnTo>
                        <a:pt x="424" y="1060"/>
                      </a:lnTo>
                      <a:lnTo>
                        <a:pt x="419" y="1070"/>
                      </a:lnTo>
                      <a:lnTo>
                        <a:pt x="403" y="1065"/>
                      </a:lnTo>
                      <a:lnTo>
                        <a:pt x="393" y="1081"/>
                      </a:lnTo>
                      <a:lnTo>
                        <a:pt x="357" y="1055"/>
                      </a:lnTo>
                      <a:lnTo>
                        <a:pt x="332" y="1076"/>
                      </a:lnTo>
                      <a:lnTo>
                        <a:pt x="311" y="1074"/>
                      </a:lnTo>
                      <a:lnTo>
                        <a:pt x="271" y="1095"/>
                      </a:lnTo>
                      <a:lnTo>
                        <a:pt x="269" y="1110"/>
                      </a:lnTo>
                      <a:lnTo>
                        <a:pt x="254" y="1115"/>
                      </a:lnTo>
                      <a:lnTo>
                        <a:pt x="255" y="1100"/>
                      </a:lnTo>
                      <a:lnTo>
                        <a:pt x="198" y="1130"/>
                      </a:lnTo>
                      <a:lnTo>
                        <a:pt x="203" y="1151"/>
                      </a:lnTo>
                      <a:lnTo>
                        <a:pt x="157" y="1165"/>
                      </a:lnTo>
                      <a:lnTo>
                        <a:pt x="147" y="1155"/>
                      </a:lnTo>
                      <a:lnTo>
                        <a:pt x="111" y="116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9" name="Freeform 168"/>
                <p:cNvSpPr>
                  <a:spLocks/>
                </p:cNvSpPr>
                <p:nvPr/>
              </p:nvSpPr>
              <p:spPr bwMode="auto">
                <a:xfrm>
                  <a:off x="3977801" y="2398959"/>
                  <a:ext cx="68387" cy="53150"/>
                </a:xfrm>
                <a:custGeom>
                  <a:avLst/>
                  <a:gdLst>
                    <a:gd name="T0" fmla="*/ 0 w 128"/>
                    <a:gd name="T1" fmla="*/ 2147483646 h 98"/>
                    <a:gd name="T2" fmla="*/ 2147483646 w 128"/>
                    <a:gd name="T3" fmla="*/ 2147483646 h 98"/>
                    <a:gd name="T4" fmla="*/ 2147483646 w 128"/>
                    <a:gd name="T5" fmla="*/ 2147483646 h 98"/>
                    <a:gd name="T6" fmla="*/ 2147483646 w 128"/>
                    <a:gd name="T7" fmla="*/ 0 h 98"/>
                    <a:gd name="T8" fmla="*/ 2147483646 w 128"/>
                    <a:gd name="T9" fmla="*/ 2147483646 h 98"/>
                    <a:gd name="T10" fmla="*/ 2147483646 w 128"/>
                    <a:gd name="T11" fmla="*/ 2147483646 h 98"/>
                    <a:gd name="T12" fmla="*/ 2147483646 w 128"/>
                    <a:gd name="T13" fmla="*/ 2147483646 h 98"/>
                    <a:gd name="T14" fmla="*/ 2147483646 w 128"/>
                    <a:gd name="T15" fmla="*/ 2147483646 h 98"/>
                    <a:gd name="T16" fmla="*/ 2147483646 w 128"/>
                    <a:gd name="T17" fmla="*/ 2147483646 h 98"/>
                    <a:gd name="T18" fmla="*/ 2147483646 w 128"/>
                    <a:gd name="T19" fmla="*/ 2147483646 h 98"/>
                    <a:gd name="T20" fmla="*/ 2147483646 w 128"/>
                    <a:gd name="T21" fmla="*/ 2147483646 h 98"/>
                    <a:gd name="T22" fmla="*/ 2147483646 w 128"/>
                    <a:gd name="T23" fmla="*/ 2147483646 h 98"/>
                    <a:gd name="T24" fmla="*/ 2147483646 w 128"/>
                    <a:gd name="T25" fmla="*/ 2147483646 h 98"/>
                    <a:gd name="T26" fmla="*/ 2147483646 w 128"/>
                    <a:gd name="T27" fmla="*/ 2147483646 h 98"/>
                    <a:gd name="T28" fmla="*/ 2147483646 w 128"/>
                    <a:gd name="T29" fmla="*/ 2147483646 h 98"/>
                    <a:gd name="T30" fmla="*/ 0 w 128"/>
                    <a:gd name="T31" fmla="*/ 2147483646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8"/>
                    <a:gd name="T49" fmla="*/ 0 h 98"/>
                    <a:gd name="T50" fmla="*/ 128 w 128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8" h="98">
                      <a:moveTo>
                        <a:pt x="0" y="74"/>
                      </a:moveTo>
                      <a:lnTo>
                        <a:pt x="20" y="55"/>
                      </a:lnTo>
                      <a:lnTo>
                        <a:pt x="42" y="8"/>
                      </a:lnTo>
                      <a:lnTo>
                        <a:pt x="69" y="0"/>
                      </a:lnTo>
                      <a:lnTo>
                        <a:pt x="121" y="11"/>
                      </a:lnTo>
                      <a:lnTo>
                        <a:pt x="125" y="20"/>
                      </a:lnTo>
                      <a:lnTo>
                        <a:pt x="91" y="52"/>
                      </a:lnTo>
                      <a:lnTo>
                        <a:pt x="103" y="70"/>
                      </a:lnTo>
                      <a:lnTo>
                        <a:pt x="117" y="62"/>
                      </a:lnTo>
                      <a:lnTo>
                        <a:pt x="124" y="60"/>
                      </a:lnTo>
                      <a:lnTo>
                        <a:pt x="128" y="71"/>
                      </a:lnTo>
                      <a:lnTo>
                        <a:pt x="121" y="88"/>
                      </a:lnTo>
                      <a:lnTo>
                        <a:pt x="87" y="98"/>
                      </a:lnTo>
                      <a:lnTo>
                        <a:pt x="69" y="85"/>
                      </a:lnTo>
                      <a:lnTo>
                        <a:pt x="28" y="91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0" name="Freeform 169"/>
                <p:cNvSpPr>
                  <a:spLocks/>
                </p:cNvSpPr>
                <p:nvPr/>
              </p:nvSpPr>
              <p:spPr bwMode="auto">
                <a:xfrm>
                  <a:off x="4176601" y="2595456"/>
                  <a:ext cx="58845" cy="37044"/>
                </a:xfrm>
                <a:custGeom>
                  <a:avLst/>
                  <a:gdLst>
                    <a:gd name="T0" fmla="*/ 0 w 110"/>
                    <a:gd name="T1" fmla="*/ 2147483646 h 70"/>
                    <a:gd name="T2" fmla="*/ 2147483646 w 110"/>
                    <a:gd name="T3" fmla="*/ 2147483646 h 70"/>
                    <a:gd name="T4" fmla="*/ 2147483646 w 110"/>
                    <a:gd name="T5" fmla="*/ 2147483646 h 70"/>
                    <a:gd name="T6" fmla="*/ 2147483646 w 110"/>
                    <a:gd name="T7" fmla="*/ 0 h 70"/>
                    <a:gd name="T8" fmla="*/ 2147483646 w 110"/>
                    <a:gd name="T9" fmla="*/ 2147483646 h 70"/>
                    <a:gd name="T10" fmla="*/ 2147483646 w 110"/>
                    <a:gd name="T11" fmla="*/ 2147483646 h 70"/>
                    <a:gd name="T12" fmla="*/ 2147483646 w 110"/>
                    <a:gd name="T13" fmla="*/ 2147483646 h 70"/>
                    <a:gd name="T14" fmla="*/ 2147483646 w 110"/>
                    <a:gd name="T15" fmla="*/ 2147483646 h 70"/>
                    <a:gd name="T16" fmla="*/ 2147483646 w 110"/>
                    <a:gd name="T17" fmla="*/ 2147483646 h 70"/>
                    <a:gd name="T18" fmla="*/ 0 w 110"/>
                    <a:gd name="T19" fmla="*/ 214748364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0"/>
                    <a:gd name="T31" fmla="*/ 0 h 70"/>
                    <a:gd name="T32" fmla="*/ 110 w 110"/>
                    <a:gd name="T33" fmla="*/ 70 h 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0" h="70">
                      <a:moveTo>
                        <a:pt x="0" y="45"/>
                      </a:moveTo>
                      <a:lnTo>
                        <a:pt x="36" y="19"/>
                      </a:lnTo>
                      <a:lnTo>
                        <a:pt x="43" y="9"/>
                      </a:lnTo>
                      <a:lnTo>
                        <a:pt x="78" y="0"/>
                      </a:lnTo>
                      <a:lnTo>
                        <a:pt x="110" y="36"/>
                      </a:lnTo>
                      <a:lnTo>
                        <a:pt x="106" y="46"/>
                      </a:lnTo>
                      <a:lnTo>
                        <a:pt x="73" y="57"/>
                      </a:lnTo>
                      <a:lnTo>
                        <a:pt x="56" y="70"/>
                      </a:lnTo>
                      <a:lnTo>
                        <a:pt x="8" y="64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1" name="Freeform 170"/>
                <p:cNvSpPr>
                  <a:spLocks/>
                </p:cNvSpPr>
                <p:nvPr/>
              </p:nvSpPr>
              <p:spPr bwMode="auto">
                <a:xfrm>
                  <a:off x="4114576" y="2492375"/>
                  <a:ext cx="25446" cy="37044"/>
                </a:xfrm>
                <a:custGeom>
                  <a:avLst/>
                  <a:gdLst>
                    <a:gd name="T0" fmla="*/ 0 w 49"/>
                    <a:gd name="T1" fmla="*/ 2147483646 h 71"/>
                    <a:gd name="T2" fmla="*/ 0 w 49"/>
                    <a:gd name="T3" fmla="*/ 2147483646 h 71"/>
                    <a:gd name="T4" fmla="*/ 2147483646 w 49"/>
                    <a:gd name="T5" fmla="*/ 0 h 71"/>
                    <a:gd name="T6" fmla="*/ 2147483646 w 49"/>
                    <a:gd name="T7" fmla="*/ 2147483646 h 71"/>
                    <a:gd name="T8" fmla="*/ 2147483646 w 49"/>
                    <a:gd name="T9" fmla="*/ 2147483646 h 71"/>
                    <a:gd name="T10" fmla="*/ 0 w 49"/>
                    <a:gd name="T11" fmla="*/ 2147483646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71"/>
                    <a:gd name="T20" fmla="*/ 49 w 49"/>
                    <a:gd name="T21" fmla="*/ 71 h 7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71">
                      <a:moveTo>
                        <a:pt x="0" y="46"/>
                      </a:moveTo>
                      <a:lnTo>
                        <a:pt x="0" y="22"/>
                      </a:lnTo>
                      <a:lnTo>
                        <a:pt x="35" y="0"/>
                      </a:lnTo>
                      <a:lnTo>
                        <a:pt x="49" y="17"/>
                      </a:lnTo>
                      <a:lnTo>
                        <a:pt x="17" y="7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2" name="Freeform 171"/>
                <p:cNvSpPr>
                  <a:spLocks/>
                </p:cNvSpPr>
                <p:nvPr/>
              </p:nvSpPr>
              <p:spPr bwMode="auto">
                <a:xfrm>
                  <a:off x="3613598" y="3112466"/>
                  <a:ext cx="30218" cy="46709"/>
                </a:xfrm>
                <a:custGeom>
                  <a:avLst/>
                  <a:gdLst>
                    <a:gd name="T0" fmla="*/ 0 w 57"/>
                    <a:gd name="T1" fmla="*/ 2147483646 h 87"/>
                    <a:gd name="T2" fmla="*/ 2147483646 w 57"/>
                    <a:gd name="T3" fmla="*/ 0 h 87"/>
                    <a:gd name="T4" fmla="*/ 2147483646 w 57"/>
                    <a:gd name="T5" fmla="*/ 2147483646 h 87"/>
                    <a:gd name="T6" fmla="*/ 2147483646 w 57"/>
                    <a:gd name="T7" fmla="*/ 2147483646 h 87"/>
                    <a:gd name="T8" fmla="*/ 2147483646 w 57"/>
                    <a:gd name="T9" fmla="*/ 2147483646 h 87"/>
                    <a:gd name="T10" fmla="*/ 2147483646 w 57"/>
                    <a:gd name="T11" fmla="*/ 2147483646 h 87"/>
                    <a:gd name="T12" fmla="*/ 2147483646 w 57"/>
                    <a:gd name="T13" fmla="*/ 2147483646 h 87"/>
                    <a:gd name="T14" fmla="*/ 2147483646 w 57"/>
                    <a:gd name="T15" fmla="*/ 2147483646 h 87"/>
                    <a:gd name="T16" fmla="*/ 2147483646 w 57"/>
                    <a:gd name="T17" fmla="*/ 2147483646 h 87"/>
                    <a:gd name="T18" fmla="*/ 2147483646 w 57"/>
                    <a:gd name="T19" fmla="*/ 2147483646 h 87"/>
                    <a:gd name="T20" fmla="*/ 2147483646 w 57"/>
                    <a:gd name="T21" fmla="*/ 2147483646 h 87"/>
                    <a:gd name="T22" fmla="*/ 2147483646 w 57"/>
                    <a:gd name="T23" fmla="*/ 2147483646 h 87"/>
                    <a:gd name="T24" fmla="*/ 2147483646 w 57"/>
                    <a:gd name="T25" fmla="*/ 2147483646 h 87"/>
                    <a:gd name="T26" fmla="*/ 2147483646 w 57"/>
                    <a:gd name="T27" fmla="*/ 2147483646 h 87"/>
                    <a:gd name="T28" fmla="*/ 2147483646 w 57"/>
                    <a:gd name="T29" fmla="*/ 2147483646 h 87"/>
                    <a:gd name="T30" fmla="*/ 2147483646 w 57"/>
                    <a:gd name="T31" fmla="*/ 2147483646 h 87"/>
                    <a:gd name="T32" fmla="*/ 0 w 57"/>
                    <a:gd name="T33" fmla="*/ 2147483646 h 8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7"/>
                    <a:gd name="T52" fmla="*/ 0 h 87"/>
                    <a:gd name="T53" fmla="*/ 57 w 57"/>
                    <a:gd name="T54" fmla="*/ 87 h 8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7" h="87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9" y="8"/>
                      </a:lnTo>
                      <a:lnTo>
                        <a:pt x="26" y="26"/>
                      </a:lnTo>
                      <a:lnTo>
                        <a:pt x="30" y="44"/>
                      </a:lnTo>
                      <a:lnTo>
                        <a:pt x="33" y="28"/>
                      </a:lnTo>
                      <a:lnTo>
                        <a:pt x="43" y="32"/>
                      </a:lnTo>
                      <a:lnTo>
                        <a:pt x="57" y="46"/>
                      </a:lnTo>
                      <a:lnTo>
                        <a:pt x="52" y="79"/>
                      </a:lnTo>
                      <a:lnTo>
                        <a:pt x="46" y="84"/>
                      </a:lnTo>
                      <a:lnTo>
                        <a:pt x="35" y="77"/>
                      </a:lnTo>
                      <a:lnTo>
                        <a:pt x="28" y="87"/>
                      </a:lnTo>
                      <a:lnTo>
                        <a:pt x="9" y="49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15" y="1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3" name="Freeform 179"/>
                <p:cNvSpPr>
                  <a:spLocks/>
                </p:cNvSpPr>
                <p:nvPr/>
              </p:nvSpPr>
              <p:spPr bwMode="auto">
                <a:xfrm>
                  <a:off x="3653359" y="3139847"/>
                  <a:ext cx="12723" cy="11274"/>
                </a:xfrm>
                <a:custGeom>
                  <a:avLst/>
                  <a:gdLst>
                    <a:gd name="T0" fmla="*/ 2147483646 w 24"/>
                    <a:gd name="T1" fmla="*/ 2147483646 h 22"/>
                    <a:gd name="T2" fmla="*/ 0 w 24"/>
                    <a:gd name="T3" fmla="*/ 0 h 22"/>
                    <a:gd name="T4" fmla="*/ 2147483646 w 24"/>
                    <a:gd name="T5" fmla="*/ 2147483646 h 22"/>
                    <a:gd name="T6" fmla="*/ 2147483646 w 24"/>
                    <a:gd name="T7" fmla="*/ 2147483646 h 22"/>
                    <a:gd name="T8" fmla="*/ 2147483646 w 24"/>
                    <a:gd name="T9" fmla="*/ 2147483646 h 22"/>
                    <a:gd name="T10" fmla="*/ 2147483646 w 24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22"/>
                    <a:gd name="T20" fmla="*/ 24 w 24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22">
                      <a:moveTo>
                        <a:pt x="10" y="1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5" y="22"/>
                      </a:lnTo>
                      <a:lnTo>
                        <a:pt x="24" y="1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4" name="Freeform 180"/>
                <p:cNvSpPr>
                  <a:spLocks/>
                </p:cNvSpPr>
                <p:nvPr/>
              </p:nvSpPr>
              <p:spPr bwMode="auto">
                <a:xfrm>
                  <a:off x="4033464" y="2421508"/>
                  <a:ext cx="7953" cy="9664"/>
                </a:xfrm>
                <a:custGeom>
                  <a:avLst/>
                  <a:gdLst>
                    <a:gd name="T0" fmla="*/ 0 w 16"/>
                    <a:gd name="T1" fmla="*/ 2147483646 h 19"/>
                    <a:gd name="T2" fmla="*/ 2147483646 w 16"/>
                    <a:gd name="T3" fmla="*/ 2147483646 h 19"/>
                    <a:gd name="T4" fmla="*/ 2147483646 w 16"/>
                    <a:gd name="T5" fmla="*/ 2147483646 h 19"/>
                    <a:gd name="T6" fmla="*/ 2147483646 w 16"/>
                    <a:gd name="T7" fmla="*/ 0 h 19"/>
                    <a:gd name="T8" fmla="*/ 0 w 16"/>
                    <a:gd name="T9" fmla="*/ 214748364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19"/>
                    <a:gd name="T17" fmla="*/ 16 w 16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19">
                      <a:moveTo>
                        <a:pt x="0" y="15"/>
                      </a:moveTo>
                      <a:lnTo>
                        <a:pt x="3" y="19"/>
                      </a:lnTo>
                      <a:lnTo>
                        <a:pt x="15" y="6"/>
                      </a:lnTo>
                      <a:lnTo>
                        <a:pt x="1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5" name="Freeform 181"/>
                <p:cNvSpPr>
                  <a:spLocks/>
                </p:cNvSpPr>
                <p:nvPr/>
              </p:nvSpPr>
              <p:spPr bwMode="auto">
                <a:xfrm>
                  <a:off x="3612008" y="3123741"/>
                  <a:ext cx="4771" cy="6443"/>
                </a:xfrm>
                <a:custGeom>
                  <a:avLst/>
                  <a:gdLst>
                    <a:gd name="T0" fmla="*/ 2147483646 w 10"/>
                    <a:gd name="T1" fmla="*/ 2147483646 h 14"/>
                    <a:gd name="T2" fmla="*/ 2147483646 w 10"/>
                    <a:gd name="T3" fmla="*/ 2147483646 h 14"/>
                    <a:gd name="T4" fmla="*/ 2147483646 w 10"/>
                    <a:gd name="T5" fmla="*/ 2147483646 h 14"/>
                    <a:gd name="T6" fmla="*/ 0 w 10"/>
                    <a:gd name="T7" fmla="*/ 2147483646 h 14"/>
                    <a:gd name="T8" fmla="*/ 2147483646 w 10"/>
                    <a:gd name="T9" fmla="*/ 0 h 14"/>
                    <a:gd name="T10" fmla="*/ 2147483646 w 10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10" y="7"/>
                      </a:move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6" name="Freeform 184"/>
                <p:cNvSpPr>
                  <a:spLocks/>
                </p:cNvSpPr>
                <p:nvPr/>
              </p:nvSpPr>
              <p:spPr bwMode="auto">
                <a:xfrm>
                  <a:off x="3761506" y="2600287"/>
                  <a:ext cx="7952" cy="6443"/>
                </a:xfrm>
                <a:custGeom>
                  <a:avLst/>
                  <a:gdLst>
                    <a:gd name="T0" fmla="*/ 0 w 15"/>
                    <a:gd name="T1" fmla="*/ 2147483646 h 12"/>
                    <a:gd name="T2" fmla="*/ 2147483646 w 15"/>
                    <a:gd name="T3" fmla="*/ 2147483646 h 12"/>
                    <a:gd name="T4" fmla="*/ 2147483646 w 15"/>
                    <a:gd name="T5" fmla="*/ 0 h 12"/>
                    <a:gd name="T6" fmla="*/ 0 w 15"/>
                    <a:gd name="T7" fmla="*/ 2147483646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2"/>
                    <a:gd name="T14" fmla="*/ 15 w 1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2">
                      <a:moveTo>
                        <a:pt x="0" y="12"/>
                      </a:moveTo>
                      <a:lnTo>
                        <a:pt x="12" y="7"/>
                      </a:lnTo>
                      <a:lnTo>
                        <a:pt x="1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7" name="Freeform 185"/>
                <p:cNvSpPr>
                  <a:spLocks/>
                </p:cNvSpPr>
                <p:nvPr/>
              </p:nvSpPr>
              <p:spPr bwMode="auto">
                <a:xfrm>
                  <a:off x="3965940" y="4577155"/>
                  <a:ext cx="327056" cy="577659"/>
                </a:xfrm>
                <a:custGeom>
                  <a:avLst/>
                  <a:gdLst>
                    <a:gd name="T0" fmla="*/ 2147483646 w 616"/>
                    <a:gd name="T1" fmla="*/ 2147483646 h 1073"/>
                    <a:gd name="T2" fmla="*/ 2147483646 w 616"/>
                    <a:gd name="T3" fmla="*/ 2147483646 h 1073"/>
                    <a:gd name="T4" fmla="*/ 2147483646 w 616"/>
                    <a:gd name="T5" fmla="*/ 2147483646 h 1073"/>
                    <a:gd name="T6" fmla="*/ 2147483646 w 616"/>
                    <a:gd name="T7" fmla="*/ 2147483646 h 1073"/>
                    <a:gd name="T8" fmla="*/ 2147483646 w 616"/>
                    <a:gd name="T9" fmla="*/ 2147483646 h 1073"/>
                    <a:gd name="T10" fmla="*/ 2147483646 w 616"/>
                    <a:gd name="T11" fmla="*/ 2147483646 h 1073"/>
                    <a:gd name="T12" fmla="*/ 2147483646 w 616"/>
                    <a:gd name="T13" fmla="*/ 2147483646 h 1073"/>
                    <a:gd name="T14" fmla="*/ 2147483646 w 616"/>
                    <a:gd name="T15" fmla="*/ 2147483646 h 1073"/>
                    <a:gd name="T16" fmla="*/ 2147483646 w 616"/>
                    <a:gd name="T17" fmla="*/ 2147483646 h 1073"/>
                    <a:gd name="T18" fmla="*/ 2147483646 w 616"/>
                    <a:gd name="T19" fmla="*/ 2147483646 h 1073"/>
                    <a:gd name="T20" fmla="*/ 2147483646 w 616"/>
                    <a:gd name="T21" fmla="*/ 2147483646 h 1073"/>
                    <a:gd name="T22" fmla="*/ 2147483646 w 616"/>
                    <a:gd name="T23" fmla="*/ 2147483646 h 1073"/>
                    <a:gd name="T24" fmla="*/ 2147483646 w 616"/>
                    <a:gd name="T25" fmla="*/ 2147483646 h 1073"/>
                    <a:gd name="T26" fmla="*/ 2147483646 w 616"/>
                    <a:gd name="T27" fmla="*/ 2147483646 h 1073"/>
                    <a:gd name="T28" fmla="*/ 2147483646 w 616"/>
                    <a:gd name="T29" fmla="*/ 2147483646 h 1073"/>
                    <a:gd name="T30" fmla="*/ 2147483646 w 616"/>
                    <a:gd name="T31" fmla="*/ 2147483646 h 1073"/>
                    <a:gd name="T32" fmla="*/ 2147483646 w 616"/>
                    <a:gd name="T33" fmla="*/ 2147483646 h 1073"/>
                    <a:gd name="T34" fmla="*/ 2147483646 w 616"/>
                    <a:gd name="T35" fmla="*/ 2147483646 h 1073"/>
                    <a:gd name="T36" fmla="*/ 2147483646 w 616"/>
                    <a:gd name="T37" fmla="*/ 2147483646 h 1073"/>
                    <a:gd name="T38" fmla="*/ 2147483646 w 616"/>
                    <a:gd name="T39" fmla="*/ 2147483646 h 1073"/>
                    <a:gd name="T40" fmla="*/ 2147483646 w 616"/>
                    <a:gd name="T41" fmla="*/ 2147483646 h 1073"/>
                    <a:gd name="T42" fmla="*/ 2147483646 w 616"/>
                    <a:gd name="T43" fmla="*/ 2147483646 h 1073"/>
                    <a:gd name="T44" fmla="*/ 2147483646 w 616"/>
                    <a:gd name="T45" fmla="*/ 2147483646 h 1073"/>
                    <a:gd name="T46" fmla="*/ 2147483646 w 616"/>
                    <a:gd name="T47" fmla="*/ 2147483646 h 1073"/>
                    <a:gd name="T48" fmla="*/ 2147483646 w 616"/>
                    <a:gd name="T49" fmla="*/ 2147483646 h 1073"/>
                    <a:gd name="T50" fmla="*/ 2147483646 w 616"/>
                    <a:gd name="T51" fmla="*/ 2147483646 h 1073"/>
                    <a:gd name="T52" fmla="*/ 2147483646 w 616"/>
                    <a:gd name="T53" fmla="*/ 2147483646 h 1073"/>
                    <a:gd name="T54" fmla="*/ 0 w 616"/>
                    <a:gd name="T55" fmla="*/ 2147483646 h 1073"/>
                    <a:gd name="T56" fmla="*/ 0 w 616"/>
                    <a:gd name="T57" fmla="*/ 2147483646 h 1073"/>
                    <a:gd name="T58" fmla="*/ 2147483646 w 616"/>
                    <a:gd name="T59" fmla="*/ 2147483646 h 1073"/>
                    <a:gd name="T60" fmla="*/ 2147483646 w 616"/>
                    <a:gd name="T61" fmla="*/ 2147483646 h 1073"/>
                    <a:gd name="T62" fmla="*/ 2147483646 w 616"/>
                    <a:gd name="T63" fmla="*/ 2147483646 h 1073"/>
                    <a:gd name="T64" fmla="*/ 2147483646 w 616"/>
                    <a:gd name="T65" fmla="*/ 2147483646 h 1073"/>
                    <a:gd name="T66" fmla="*/ 2147483646 w 616"/>
                    <a:gd name="T67" fmla="*/ 2147483646 h 1073"/>
                    <a:gd name="T68" fmla="*/ 2147483646 w 616"/>
                    <a:gd name="T69" fmla="*/ 2147483646 h 1073"/>
                    <a:gd name="T70" fmla="*/ 2147483646 w 616"/>
                    <a:gd name="T71" fmla="*/ 2147483646 h 1073"/>
                    <a:gd name="T72" fmla="*/ 2147483646 w 616"/>
                    <a:gd name="T73" fmla="*/ 2147483646 h 1073"/>
                    <a:gd name="T74" fmla="*/ 2147483646 w 616"/>
                    <a:gd name="T75" fmla="*/ 2147483646 h 1073"/>
                    <a:gd name="T76" fmla="*/ 2147483646 w 616"/>
                    <a:gd name="T77" fmla="*/ 2147483646 h 1073"/>
                    <a:gd name="T78" fmla="*/ 2147483646 w 616"/>
                    <a:gd name="T79" fmla="*/ 2147483646 h 1073"/>
                    <a:gd name="T80" fmla="*/ 2147483646 w 616"/>
                    <a:gd name="T81" fmla="*/ 2147483646 h 1073"/>
                    <a:gd name="T82" fmla="*/ 2147483646 w 616"/>
                    <a:gd name="T83" fmla="*/ 2147483646 h 1073"/>
                    <a:gd name="T84" fmla="*/ 2147483646 w 616"/>
                    <a:gd name="T85" fmla="*/ 2147483646 h 1073"/>
                    <a:gd name="T86" fmla="*/ 2147483646 w 616"/>
                    <a:gd name="T87" fmla="*/ 2147483646 h 10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16"/>
                    <a:gd name="T133" fmla="*/ 0 h 1073"/>
                    <a:gd name="T134" fmla="*/ 616 w 616"/>
                    <a:gd name="T135" fmla="*/ 1073 h 10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16" h="1073">
                      <a:moveTo>
                        <a:pt x="383" y="1044"/>
                      </a:moveTo>
                      <a:lnTo>
                        <a:pt x="394" y="1017"/>
                      </a:lnTo>
                      <a:lnTo>
                        <a:pt x="461" y="977"/>
                      </a:lnTo>
                      <a:lnTo>
                        <a:pt x="451" y="956"/>
                      </a:lnTo>
                      <a:lnTo>
                        <a:pt x="466" y="951"/>
                      </a:lnTo>
                      <a:lnTo>
                        <a:pt x="481" y="930"/>
                      </a:lnTo>
                      <a:lnTo>
                        <a:pt x="437" y="884"/>
                      </a:lnTo>
                      <a:lnTo>
                        <a:pt x="472" y="828"/>
                      </a:lnTo>
                      <a:lnTo>
                        <a:pt x="452" y="793"/>
                      </a:lnTo>
                      <a:lnTo>
                        <a:pt x="437" y="808"/>
                      </a:lnTo>
                      <a:lnTo>
                        <a:pt x="463" y="730"/>
                      </a:lnTo>
                      <a:lnTo>
                        <a:pt x="514" y="711"/>
                      </a:lnTo>
                      <a:lnTo>
                        <a:pt x="504" y="679"/>
                      </a:lnTo>
                      <a:lnTo>
                        <a:pt x="494" y="679"/>
                      </a:lnTo>
                      <a:lnTo>
                        <a:pt x="499" y="638"/>
                      </a:lnTo>
                      <a:lnTo>
                        <a:pt x="525" y="633"/>
                      </a:lnTo>
                      <a:lnTo>
                        <a:pt x="536" y="618"/>
                      </a:lnTo>
                      <a:lnTo>
                        <a:pt x="521" y="592"/>
                      </a:lnTo>
                      <a:lnTo>
                        <a:pt x="509" y="597"/>
                      </a:lnTo>
                      <a:lnTo>
                        <a:pt x="490" y="567"/>
                      </a:lnTo>
                      <a:lnTo>
                        <a:pt x="463" y="592"/>
                      </a:lnTo>
                      <a:lnTo>
                        <a:pt x="424" y="551"/>
                      </a:lnTo>
                      <a:lnTo>
                        <a:pt x="454" y="557"/>
                      </a:lnTo>
                      <a:lnTo>
                        <a:pt x="475" y="490"/>
                      </a:lnTo>
                      <a:lnTo>
                        <a:pt x="490" y="490"/>
                      </a:lnTo>
                      <a:lnTo>
                        <a:pt x="500" y="475"/>
                      </a:lnTo>
                      <a:lnTo>
                        <a:pt x="485" y="449"/>
                      </a:lnTo>
                      <a:lnTo>
                        <a:pt x="500" y="406"/>
                      </a:lnTo>
                      <a:lnTo>
                        <a:pt x="477" y="373"/>
                      </a:lnTo>
                      <a:lnTo>
                        <a:pt x="480" y="350"/>
                      </a:lnTo>
                      <a:lnTo>
                        <a:pt x="517" y="316"/>
                      </a:lnTo>
                      <a:lnTo>
                        <a:pt x="616" y="259"/>
                      </a:lnTo>
                      <a:lnTo>
                        <a:pt x="590" y="159"/>
                      </a:lnTo>
                      <a:lnTo>
                        <a:pt x="549" y="132"/>
                      </a:lnTo>
                      <a:lnTo>
                        <a:pt x="539" y="71"/>
                      </a:lnTo>
                      <a:lnTo>
                        <a:pt x="559" y="69"/>
                      </a:lnTo>
                      <a:lnTo>
                        <a:pt x="559" y="30"/>
                      </a:lnTo>
                      <a:lnTo>
                        <a:pt x="530" y="13"/>
                      </a:lnTo>
                      <a:lnTo>
                        <a:pt x="438" y="58"/>
                      </a:lnTo>
                      <a:lnTo>
                        <a:pt x="417" y="53"/>
                      </a:lnTo>
                      <a:lnTo>
                        <a:pt x="417" y="32"/>
                      </a:lnTo>
                      <a:lnTo>
                        <a:pt x="392" y="37"/>
                      </a:lnTo>
                      <a:lnTo>
                        <a:pt x="392" y="27"/>
                      </a:lnTo>
                      <a:lnTo>
                        <a:pt x="326" y="37"/>
                      </a:lnTo>
                      <a:lnTo>
                        <a:pt x="326" y="21"/>
                      </a:lnTo>
                      <a:lnTo>
                        <a:pt x="281" y="29"/>
                      </a:lnTo>
                      <a:lnTo>
                        <a:pt x="264" y="0"/>
                      </a:lnTo>
                      <a:lnTo>
                        <a:pt x="156" y="60"/>
                      </a:lnTo>
                      <a:lnTo>
                        <a:pt x="176" y="81"/>
                      </a:lnTo>
                      <a:lnTo>
                        <a:pt x="136" y="81"/>
                      </a:lnTo>
                      <a:lnTo>
                        <a:pt x="95" y="55"/>
                      </a:lnTo>
                      <a:lnTo>
                        <a:pt x="18" y="85"/>
                      </a:lnTo>
                      <a:lnTo>
                        <a:pt x="32" y="234"/>
                      </a:lnTo>
                      <a:lnTo>
                        <a:pt x="16" y="331"/>
                      </a:lnTo>
                      <a:lnTo>
                        <a:pt x="26" y="377"/>
                      </a:lnTo>
                      <a:lnTo>
                        <a:pt x="0" y="377"/>
                      </a:lnTo>
                      <a:lnTo>
                        <a:pt x="16" y="407"/>
                      </a:lnTo>
                      <a:lnTo>
                        <a:pt x="0" y="412"/>
                      </a:lnTo>
                      <a:lnTo>
                        <a:pt x="23" y="461"/>
                      </a:lnTo>
                      <a:lnTo>
                        <a:pt x="45" y="516"/>
                      </a:lnTo>
                      <a:lnTo>
                        <a:pt x="70" y="521"/>
                      </a:lnTo>
                      <a:lnTo>
                        <a:pt x="86" y="551"/>
                      </a:lnTo>
                      <a:lnTo>
                        <a:pt x="101" y="557"/>
                      </a:lnTo>
                      <a:lnTo>
                        <a:pt x="101" y="577"/>
                      </a:lnTo>
                      <a:lnTo>
                        <a:pt x="130" y="619"/>
                      </a:lnTo>
                      <a:lnTo>
                        <a:pt x="151" y="706"/>
                      </a:lnTo>
                      <a:lnTo>
                        <a:pt x="187" y="716"/>
                      </a:lnTo>
                      <a:lnTo>
                        <a:pt x="197" y="706"/>
                      </a:lnTo>
                      <a:lnTo>
                        <a:pt x="207" y="716"/>
                      </a:lnTo>
                      <a:lnTo>
                        <a:pt x="201" y="743"/>
                      </a:lnTo>
                      <a:lnTo>
                        <a:pt x="176" y="759"/>
                      </a:lnTo>
                      <a:lnTo>
                        <a:pt x="134" y="748"/>
                      </a:lnTo>
                      <a:lnTo>
                        <a:pt x="148" y="793"/>
                      </a:lnTo>
                      <a:lnTo>
                        <a:pt x="179" y="818"/>
                      </a:lnTo>
                      <a:lnTo>
                        <a:pt x="174" y="854"/>
                      </a:lnTo>
                      <a:lnTo>
                        <a:pt x="152" y="869"/>
                      </a:lnTo>
                      <a:lnTo>
                        <a:pt x="152" y="884"/>
                      </a:lnTo>
                      <a:lnTo>
                        <a:pt x="189" y="910"/>
                      </a:lnTo>
                      <a:lnTo>
                        <a:pt x="190" y="944"/>
                      </a:lnTo>
                      <a:lnTo>
                        <a:pt x="206" y="939"/>
                      </a:lnTo>
                      <a:lnTo>
                        <a:pt x="211" y="965"/>
                      </a:lnTo>
                      <a:lnTo>
                        <a:pt x="257" y="981"/>
                      </a:lnTo>
                      <a:lnTo>
                        <a:pt x="282" y="966"/>
                      </a:lnTo>
                      <a:lnTo>
                        <a:pt x="313" y="1012"/>
                      </a:lnTo>
                      <a:lnTo>
                        <a:pt x="343" y="991"/>
                      </a:lnTo>
                      <a:lnTo>
                        <a:pt x="354" y="1017"/>
                      </a:lnTo>
                      <a:lnTo>
                        <a:pt x="333" y="1042"/>
                      </a:lnTo>
                      <a:lnTo>
                        <a:pt x="327" y="1073"/>
                      </a:lnTo>
                      <a:lnTo>
                        <a:pt x="383" y="104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8" name="Freeform 186"/>
                <p:cNvSpPr>
                  <a:spLocks/>
                </p:cNvSpPr>
                <p:nvPr/>
              </p:nvSpPr>
              <p:spPr bwMode="auto">
                <a:xfrm>
                  <a:off x="3467419" y="4756483"/>
                  <a:ext cx="609657" cy="514181"/>
                </a:xfrm>
                <a:custGeom>
                  <a:avLst/>
                  <a:gdLst>
                    <a:gd name="T0" fmla="*/ 2147483646 w 1148"/>
                    <a:gd name="T1" fmla="*/ 2147483646 h 956"/>
                    <a:gd name="T2" fmla="*/ 2147483646 w 1148"/>
                    <a:gd name="T3" fmla="*/ 2147483646 h 956"/>
                    <a:gd name="T4" fmla="*/ 2147483646 w 1148"/>
                    <a:gd name="T5" fmla="*/ 2147483646 h 956"/>
                    <a:gd name="T6" fmla="*/ 2147483646 w 1148"/>
                    <a:gd name="T7" fmla="*/ 2147483646 h 956"/>
                    <a:gd name="T8" fmla="*/ 2147483646 w 1148"/>
                    <a:gd name="T9" fmla="*/ 2147483646 h 956"/>
                    <a:gd name="T10" fmla="*/ 2147483646 w 1148"/>
                    <a:gd name="T11" fmla="*/ 2147483646 h 956"/>
                    <a:gd name="T12" fmla="*/ 2147483646 w 1148"/>
                    <a:gd name="T13" fmla="*/ 2147483646 h 956"/>
                    <a:gd name="T14" fmla="*/ 2147483646 w 1148"/>
                    <a:gd name="T15" fmla="*/ 2147483646 h 956"/>
                    <a:gd name="T16" fmla="*/ 2147483646 w 1148"/>
                    <a:gd name="T17" fmla="*/ 2147483646 h 956"/>
                    <a:gd name="T18" fmla="*/ 2147483646 w 1148"/>
                    <a:gd name="T19" fmla="*/ 2147483646 h 956"/>
                    <a:gd name="T20" fmla="*/ 2147483646 w 1148"/>
                    <a:gd name="T21" fmla="*/ 2147483646 h 956"/>
                    <a:gd name="T22" fmla="*/ 2147483646 w 1148"/>
                    <a:gd name="T23" fmla="*/ 2147483646 h 956"/>
                    <a:gd name="T24" fmla="*/ 2147483646 w 1148"/>
                    <a:gd name="T25" fmla="*/ 2147483646 h 956"/>
                    <a:gd name="T26" fmla="*/ 2147483646 w 1148"/>
                    <a:gd name="T27" fmla="*/ 2147483646 h 956"/>
                    <a:gd name="T28" fmla="*/ 2147483646 w 1148"/>
                    <a:gd name="T29" fmla="*/ 2147483646 h 956"/>
                    <a:gd name="T30" fmla="*/ 2147483646 w 1148"/>
                    <a:gd name="T31" fmla="*/ 2147483646 h 956"/>
                    <a:gd name="T32" fmla="*/ 2147483646 w 1148"/>
                    <a:gd name="T33" fmla="*/ 2147483646 h 956"/>
                    <a:gd name="T34" fmla="*/ 2147483646 w 1148"/>
                    <a:gd name="T35" fmla="*/ 2147483646 h 956"/>
                    <a:gd name="T36" fmla="*/ 2147483646 w 1148"/>
                    <a:gd name="T37" fmla="*/ 2147483646 h 956"/>
                    <a:gd name="T38" fmla="*/ 2147483646 w 1148"/>
                    <a:gd name="T39" fmla="*/ 2147483646 h 956"/>
                    <a:gd name="T40" fmla="*/ 2147483646 w 1148"/>
                    <a:gd name="T41" fmla="*/ 2147483646 h 956"/>
                    <a:gd name="T42" fmla="*/ 2147483646 w 1148"/>
                    <a:gd name="T43" fmla="*/ 2147483646 h 956"/>
                    <a:gd name="T44" fmla="*/ 2147483646 w 1148"/>
                    <a:gd name="T45" fmla="*/ 2147483646 h 956"/>
                    <a:gd name="T46" fmla="*/ 2147483646 w 1148"/>
                    <a:gd name="T47" fmla="*/ 2147483646 h 956"/>
                    <a:gd name="T48" fmla="*/ 2147483646 w 1148"/>
                    <a:gd name="T49" fmla="*/ 2147483646 h 956"/>
                    <a:gd name="T50" fmla="*/ 2147483646 w 1148"/>
                    <a:gd name="T51" fmla="*/ 2147483646 h 956"/>
                    <a:gd name="T52" fmla="*/ 2147483646 w 1148"/>
                    <a:gd name="T53" fmla="*/ 2147483646 h 956"/>
                    <a:gd name="T54" fmla="*/ 2147483646 w 1148"/>
                    <a:gd name="T55" fmla="*/ 2147483646 h 956"/>
                    <a:gd name="T56" fmla="*/ 2147483646 w 1148"/>
                    <a:gd name="T57" fmla="*/ 2147483646 h 956"/>
                    <a:gd name="T58" fmla="*/ 2147483646 w 1148"/>
                    <a:gd name="T59" fmla="*/ 2147483646 h 956"/>
                    <a:gd name="T60" fmla="*/ 2147483646 w 1148"/>
                    <a:gd name="T61" fmla="*/ 2147483646 h 956"/>
                    <a:gd name="T62" fmla="*/ 2147483646 w 1148"/>
                    <a:gd name="T63" fmla="*/ 2147483646 h 956"/>
                    <a:gd name="T64" fmla="*/ 2147483646 w 1148"/>
                    <a:gd name="T65" fmla="*/ 2147483646 h 956"/>
                    <a:gd name="T66" fmla="*/ 2147483646 w 1148"/>
                    <a:gd name="T67" fmla="*/ 2147483646 h 956"/>
                    <a:gd name="T68" fmla="*/ 2147483646 w 1148"/>
                    <a:gd name="T69" fmla="*/ 2147483646 h 956"/>
                    <a:gd name="T70" fmla="*/ 0 w 1148"/>
                    <a:gd name="T71" fmla="*/ 2147483646 h 956"/>
                    <a:gd name="T72" fmla="*/ 2147483646 w 1148"/>
                    <a:gd name="T73" fmla="*/ 2147483646 h 956"/>
                    <a:gd name="T74" fmla="*/ 2147483646 w 1148"/>
                    <a:gd name="T75" fmla="*/ 2147483646 h 956"/>
                    <a:gd name="T76" fmla="*/ 2147483646 w 1148"/>
                    <a:gd name="T77" fmla="*/ 2147483646 h 956"/>
                    <a:gd name="T78" fmla="*/ 2147483646 w 1148"/>
                    <a:gd name="T79" fmla="*/ 2147483646 h 956"/>
                    <a:gd name="T80" fmla="*/ 2147483646 w 1148"/>
                    <a:gd name="T81" fmla="*/ 2147483646 h 956"/>
                    <a:gd name="T82" fmla="*/ 2147483646 w 1148"/>
                    <a:gd name="T83" fmla="*/ 2147483646 h 956"/>
                    <a:gd name="T84" fmla="*/ 2147483646 w 1148"/>
                    <a:gd name="T85" fmla="*/ 0 h 956"/>
                    <a:gd name="T86" fmla="*/ 2147483646 w 1148"/>
                    <a:gd name="T87" fmla="*/ 2147483646 h 956"/>
                    <a:gd name="T88" fmla="*/ 2147483646 w 1148"/>
                    <a:gd name="T89" fmla="*/ 2147483646 h 956"/>
                    <a:gd name="T90" fmla="*/ 2147483646 w 1148"/>
                    <a:gd name="T91" fmla="*/ 2147483646 h 956"/>
                    <a:gd name="T92" fmla="*/ 2147483646 w 1148"/>
                    <a:gd name="T93" fmla="*/ 2147483646 h 956"/>
                    <a:gd name="T94" fmla="*/ 2147483646 w 1148"/>
                    <a:gd name="T95" fmla="*/ 2147483646 h 956"/>
                    <a:gd name="T96" fmla="*/ 2147483646 w 1148"/>
                    <a:gd name="T97" fmla="*/ 2147483646 h 956"/>
                    <a:gd name="T98" fmla="*/ 2147483646 w 1148"/>
                    <a:gd name="T99" fmla="*/ 2147483646 h 956"/>
                    <a:gd name="T100" fmla="*/ 2147483646 w 1148"/>
                    <a:gd name="T101" fmla="*/ 2147483646 h 956"/>
                    <a:gd name="T102" fmla="*/ 2147483646 w 1148"/>
                    <a:gd name="T103" fmla="*/ 2147483646 h 956"/>
                    <a:gd name="T104" fmla="*/ 2147483646 w 1148"/>
                    <a:gd name="T105" fmla="*/ 2147483646 h 956"/>
                    <a:gd name="T106" fmla="*/ 2147483646 w 1148"/>
                    <a:gd name="T107" fmla="*/ 2147483646 h 956"/>
                    <a:gd name="T108" fmla="*/ 2147483646 w 1148"/>
                    <a:gd name="T109" fmla="*/ 2147483646 h 956"/>
                    <a:gd name="T110" fmla="*/ 2147483646 w 1148"/>
                    <a:gd name="T111" fmla="*/ 2147483646 h 956"/>
                    <a:gd name="T112" fmla="*/ 2147483646 w 1148"/>
                    <a:gd name="T113" fmla="*/ 2147483646 h 956"/>
                    <a:gd name="T114" fmla="*/ 2147483646 w 1148"/>
                    <a:gd name="T115" fmla="*/ 2147483646 h 956"/>
                    <a:gd name="T116" fmla="*/ 2147483646 w 1148"/>
                    <a:gd name="T117" fmla="*/ 2147483646 h 956"/>
                    <a:gd name="T118" fmla="*/ 2147483646 w 1148"/>
                    <a:gd name="T119" fmla="*/ 2147483646 h 95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48"/>
                    <a:gd name="T181" fmla="*/ 0 h 956"/>
                    <a:gd name="T182" fmla="*/ 1148 w 1148"/>
                    <a:gd name="T183" fmla="*/ 956 h 95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48" h="956">
                      <a:moveTo>
                        <a:pt x="1130" y="577"/>
                      </a:moveTo>
                      <a:lnTo>
                        <a:pt x="1096" y="586"/>
                      </a:lnTo>
                      <a:lnTo>
                        <a:pt x="1055" y="605"/>
                      </a:lnTo>
                      <a:lnTo>
                        <a:pt x="1043" y="647"/>
                      </a:lnTo>
                      <a:lnTo>
                        <a:pt x="1059" y="667"/>
                      </a:lnTo>
                      <a:lnTo>
                        <a:pt x="1054" y="693"/>
                      </a:lnTo>
                      <a:lnTo>
                        <a:pt x="1013" y="693"/>
                      </a:lnTo>
                      <a:lnTo>
                        <a:pt x="997" y="713"/>
                      </a:lnTo>
                      <a:lnTo>
                        <a:pt x="972" y="676"/>
                      </a:lnTo>
                      <a:lnTo>
                        <a:pt x="907" y="720"/>
                      </a:lnTo>
                      <a:lnTo>
                        <a:pt x="902" y="760"/>
                      </a:lnTo>
                      <a:lnTo>
                        <a:pt x="876" y="776"/>
                      </a:lnTo>
                      <a:lnTo>
                        <a:pt x="871" y="801"/>
                      </a:lnTo>
                      <a:lnTo>
                        <a:pt x="825" y="796"/>
                      </a:lnTo>
                      <a:lnTo>
                        <a:pt x="676" y="817"/>
                      </a:lnTo>
                      <a:lnTo>
                        <a:pt x="645" y="838"/>
                      </a:lnTo>
                      <a:lnTo>
                        <a:pt x="639" y="857"/>
                      </a:lnTo>
                      <a:lnTo>
                        <a:pt x="661" y="863"/>
                      </a:lnTo>
                      <a:lnTo>
                        <a:pt x="710" y="925"/>
                      </a:lnTo>
                      <a:lnTo>
                        <a:pt x="695" y="956"/>
                      </a:lnTo>
                      <a:lnTo>
                        <a:pt x="667" y="952"/>
                      </a:lnTo>
                      <a:lnTo>
                        <a:pt x="662" y="930"/>
                      </a:lnTo>
                      <a:lnTo>
                        <a:pt x="657" y="908"/>
                      </a:lnTo>
                      <a:lnTo>
                        <a:pt x="644" y="888"/>
                      </a:lnTo>
                      <a:lnTo>
                        <a:pt x="626" y="866"/>
                      </a:lnTo>
                      <a:lnTo>
                        <a:pt x="600" y="840"/>
                      </a:lnTo>
                      <a:lnTo>
                        <a:pt x="563" y="826"/>
                      </a:lnTo>
                      <a:lnTo>
                        <a:pt x="545" y="823"/>
                      </a:lnTo>
                      <a:lnTo>
                        <a:pt x="532" y="842"/>
                      </a:lnTo>
                      <a:lnTo>
                        <a:pt x="514" y="840"/>
                      </a:lnTo>
                      <a:lnTo>
                        <a:pt x="489" y="838"/>
                      </a:lnTo>
                      <a:lnTo>
                        <a:pt x="477" y="852"/>
                      </a:lnTo>
                      <a:lnTo>
                        <a:pt x="458" y="863"/>
                      </a:lnTo>
                      <a:lnTo>
                        <a:pt x="430" y="850"/>
                      </a:lnTo>
                      <a:lnTo>
                        <a:pt x="410" y="847"/>
                      </a:lnTo>
                      <a:lnTo>
                        <a:pt x="383" y="840"/>
                      </a:lnTo>
                      <a:lnTo>
                        <a:pt x="370" y="829"/>
                      </a:lnTo>
                      <a:lnTo>
                        <a:pt x="353" y="827"/>
                      </a:lnTo>
                      <a:lnTo>
                        <a:pt x="330" y="827"/>
                      </a:lnTo>
                      <a:lnTo>
                        <a:pt x="309" y="813"/>
                      </a:lnTo>
                      <a:lnTo>
                        <a:pt x="314" y="789"/>
                      </a:lnTo>
                      <a:lnTo>
                        <a:pt x="295" y="771"/>
                      </a:lnTo>
                      <a:lnTo>
                        <a:pt x="277" y="763"/>
                      </a:lnTo>
                      <a:lnTo>
                        <a:pt x="281" y="735"/>
                      </a:lnTo>
                      <a:lnTo>
                        <a:pt x="283" y="715"/>
                      </a:lnTo>
                      <a:lnTo>
                        <a:pt x="269" y="698"/>
                      </a:lnTo>
                      <a:lnTo>
                        <a:pt x="254" y="676"/>
                      </a:lnTo>
                      <a:lnTo>
                        <a:pt x="234" y="678"/>
                      </a:lnTo>
                      <a:lnTo>
                        <a:pt x="204" y="681"/>
                      </a:lnTo>
                      <a:lnTo>
                        <a:pt x="197" y="680"/>
                      </a:lnTo>
                      <a:lnTo>
                        <a:pt x="194" y="701"/>
                      </a:lnTo>
                      <a:lnTo>
                        <a:pt x="186" y="720"/>
                      </a:lnTo>
                      <a:lnTo>
                        <a:pt x="163" y="735"/>
                      </a:lnTo>
                      <a:lnTo>
                        <a:pt x="146" y="736"/>
                      </a:lnTo>
                      <a:lnTo>
                        <a:pt x="134" y="743"/>
                      </a:lnTo>
                      <a:lnTo>
                        <a:pt x="120" y="750"/>
                      </a:lnTo>
                      <a:lnTo>
                        <a:pt x="114" y="753"/>
                      </a:lnTo>
                      <a:lnTo>
                        <a:pt x="94" y="648"/>
                      </a:lnTo>
                      <a:lnTo>
                        <a:pt x="89" y="605"/>
                      </a:lnTo>
                      <a:lnTo>
                        <a:pt x="83" y="563"/>
                      </a:lnTo>
                      <a:lnTo>
                        <a:pt x="82" y="518"/>
                      </a:lnTo>
                      <a:lnTo>
                        <a:pt x="79" y="498"/>
                      </a:lnTo>
                      <a:lnTo>
                        <a:pt x="70" y="474"/>
                      </a:lnTo>
                      <a:lnTo>
                        <a:pt x="70" y="447"/>
                      </a:lnTo>
                      <a:lnTo>
                        <a:pt x="69" y="396"/>
                      </a:lnTo>
                      <a:lnTo>
                        <a:pt x="47" y="329"/>
                      </a:lnTo>
                      <a:lnTo>
                        <a:pt x="46" y="313"/>
                      </a:lnTo>
                      <a:lnTo>
                        <a:pt x="40" y="244"/>
                      </a:lnTo>
                      <a:lnTo>
                        <a:pt x="38" y="215"/>
                      </a:lnTo>
                      <a:lnTo>
                        <a:pt x="24" y="151"/>
                      </a:lnTo>
                      <a:lnTo>
                        <a:pt x="9" y="105"/>
                      </a:lnTo>
                      <a:lnTo>
                        <a:pt x="0" y="79"/>
                      </a:lnTo>
                      <a:lnTo>
                        <a:pt x="5" y="85"/>
                      </a:lnTo>
                      <a:lnTo>
                        <a:pt x="7" y="53"/>
                      </a:lnTo>
                      <a:lnTo>
                        <a:pt x="42" y="54"/>
                      </a:lnTo>
                      <a:lnTo>
                        <a:pt x="42" y="79"/>
                      </a:lnTo>
                      <a:lnTo>
                        <a:pt x="83" y="95"/>
                      </a:lnTo>
                      <a:lnTo>
                        <a:pt x="98" y="69"/>
                      </a:lnTo>
                      <a:lnTo>
                        <a:pt x="195" y="81"/>
                      </a:lnTo>
                      <a:lnTo>
                        <a:pt x="216" y="96"/>
                      </a:lnTo>
                      <a:lnTo>
                        <a:pt x="273" y="77"/>
                      </a:lnTo>
                      <a:lnTo>
                        <a:pt x="324" y="31"/>
                      </a:lnTo>
                      <a:lnTo>
                        <a:pt x="329" y="41"/>
                      </a:lnTo>
                      <a:lnTo>
                        <a:pt x="360" y="41"/>
                      </a:lnTo>
                      <a:lnTo>
                        <a:pt x="422" y="21"/>
                      </a:lnTo>
                      <a:lnTo>
                        <a:pt x="438" y="0"/>
                      </a:lnTo>
                      <a:lnTo>
                        <a:pt x="446" y="63"/>
                      </a:lnTo>
                      <a:lnTo>
                        <a:pt x="528" y="141"/>
                      </a:lnTo>
                      <a:lnTo>
                        <a:pt x="503" y="144"/>
                      </a:lnTo>
                      <a:lnTo>
                        <a:pt x="503" y="176"/>
                      </a:lnTo>
                      <a:lnTo>
                        <a:pt x="554" y="207"/>
                      </a:lnTo>
                      <a:lnTo>
                        <a:pt x="569" y="253"/>
                      </a:lnTo>
                      <a:lnTo>
                        <a:pt x="615" y="229"/>
                      </a:lnTo>
                      <a:lnTo>
                        <a:pt x="698" y="152"/>
                      </a:lnTo>
                      <a:lnTo>
                        <a:pt x="718" y="152"/>
                      </a:lnTo>
                      <a:lnTo>
                        <a:pt x="718" y="188"/>
                      </a:lnTo>
                      <a:lnTo>
                        <a:pt x="790" y="152"/>
                      </a:lnTo>
                      <a:lnTo>
                        <a:pt x="800" y="174"/>
                      </a:lnTo>
                      <a:lnTo>
                        <a:pt x="856" y="153"/>
                      </a:lnTo>
                      <a:lnTo>
                        <a:pt x="861" y="179"/>
                      </a:lnTo>
                      <a:lnTo>
                        <a:pt x="964" y="128"/>
                      </a:lnTo>
                      <a:lnTo>
                        <a:pt x="986" y="183"/>
                      </a:lnTo>
                      <a:lnTo>
                        <a:pt x="1011" y="188"/>
                      </a:lnTo>
                      <a:lnTo>
                        <a:pt x="1027" y="218"/>
                      </a:lnTo>
                      <a:lnTo>
                        <a:pt x="1042" y="224"/>
                      </a:lnTo>
                      <a:lnTo>
                        <a:pt x="1042" y="244"/>
                      </a:lnTo>
                      <a:lnTo>
                        <a:pt x="1071" y="286"/>
                      </a:lnTo>
                      <a:lnTo>
                        <a:pt x="1092" y="373"/>
                      </a:lnTo>
                      <a:lnTo>
                        <a:pt x="1128" y="383"/>
                      </a:lnTo>
                      <a:lnTo>
                        <a:pt x="1138" y="373"/>
                      </a:lnTo>
                      <a:lnTo>
                        <a:pt x="1148" y="383"/>
                      </a:lnTo>
                      <a:lnTo>
                        <a:pt x="1142" y="410"/>
                      </a:lnTo>
                      <a:lnTo>
                        <a:pt x="1117" y="426"/>
                      </a:lnTo>
                      <a:lnTo>
                        <a:pt x="1075" y="415"/>
                      </a:lnTo>
                      <a:lnTo>
                        <a:pt x="1089" y="460"/>
                      </a:lnTo>
                      <a:lnTo>
                        <a:pt x="1120" y="485"/>
                      </a:lnTo>
                      <a:lnTo>
                        <a:pt x="1115" y="521"/>
                      </a:lnTo>
                      <a:lnTo>
                        <a:pt x="1093" y="536"/>
                      </a:lnTo>
                      <a:lnTo>
                        <a:pt x="1093" y="551"/>
                      </a:lnTo>
                      <a:lnTo>
                        <a:pt x="1130" y="57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9" name="Freeform 187"/>
                <p:cNvSpPr>
                  <a:spLocks/>
                </p:cNvSpPr>
                <p:nvPr/>
              </p:nvSpPr>
              <p:spPr bwMode="auto">
                <a:xfrm>
                  <a:off x="3340407" y="4326413"/>
                  <a:ext cx="641410" cy="564964"/>
                </a:xfrm>
                <a:custGeom>
                  <a:avLst/>
                  <a:gdLst>
                    <a:gd name="T0" fmla="*/ 2147483646 w 1214"/>
                    <a:gd name="T1" fmla="*/ 2147483646 h 1054"/>
                    <a:gd name="T2" fmla="*/ 2147483646 w 1214"/>
                    <a:gd name="T3" fmla="*/ 2147483646 h 1054"/>
                    <a:gd name="T4" fmla="*/ 2147483646 w 1214"/>
                    <a:gd name="T5" fmla="*/ 2147483646 h 1054"/>
                    <a:gd name="T6" fmla="*/ 2147483646 w 1214"/>
                    <a:gd name="T7" fmla="*/ 2147483646 h 1054"/>
                    <a:gd name="T8" fmla="*/ 2147483646 w 1214"/>
                    <a:gd name="T9" fmla="*/ 2147483646 h 1054"/>
                    <a:gd name="T10" fmla="*/ 2147483646 w 1214"/>
                    <a:gd name="T11" fmla="*/ 2147483646 h 1054"/>
                    <a:gd name="T12" fmla="*/ 2147483646 w 1214"/>
                    <a:gd name="T13" fmla="*/ 2147483646 h 1054"/>
                    <a:gd name="T14" fmla="*/ 2147483646 w 1214"/>
                    <a:gd name="T15" fmla="*/ 2147483646 h 1054"/>
                    <a:gd name="T16" fmla="*/ 2147483646 w 1214"/>
                    <a:gd name="T17" fmla="*/ 2147483646 h 1054"/>
                    <a:gd name="T18" fmla="*/ 2147483646 w 1214"/>
                    <a:gd name="T19" fmla="*/ 2147483646 h 1054"/>
                    <a:gd name="T20" fmla="*/ 2147483646 w 1214"/>
                    <a:gd name="T21" fmla="*/ 2147483646 h 1054"/>
                    <a:gd name="T22" fmla="*/ 2147483646 w 1214"/>
                    <a:gd name="T23" fmla="*/ 2147483646 h 1054"/>
                    <a:gd name="T24" fmla="*/ 2147483646 w 1214"/>
                    <a:gd name="T25" fmla="*/ 2147483646 h 1054"/>
                    <a:gd name="T26" fmla="*/ 2147483646 w 1214"/>
                    <a:gd name="T27" fmla="*/ 2147483646 h 1054"/>
                    <a:gd name="T28" fmla="*/ 2147483646 w 1214"/>
                    <a:gd name="T29" fmla="*/ 2147483646 h 1054"/>
                    <a:gd name="T30" fmla="*/ 2147483646 w 1214"/>
                    <a:gd name="T31" fmla="*/ 2147483646 h 1054"/>
                    <a:gd name="T32" fmla="*/ 2147483646 w 1214"/>
                    <a:gd name="T33" fmla="*/ 2147483646 h 1054"/>
                    <a:gd name="T34" fmla="*/ 2147483646 w 1214"/>
                    <a:gd name="T35" fmla="*/ 2147483646 h 1054"/>
                    <a:gd name="T36" fmla="*/ 2147483646 w 1214"/>
                    <a:gd name="T37" fmla="*/ 2147483646 h 1054"/>
                    <a:gd name="T38" fmla="*/ 2147483646 w 1214"/>
                    <a:gd name="T39" fmla="*/ 2147483646 h 1054"/>
                    <a:gd name="T40" fmla="*/ 2147483646 w 1214"/>
                    <a:gd name="T41" fmla="*/ 2147483646 h 1054"/>
                    <a:gd name="T42" fmla="*/ 2147483646 w 1214"/>
                    <a:gd name="T43" fmla="*/ 2147483646 h 1054"/>
                    <a:gd name="T44" fmla="*/ 2147483646 w 1214"/>
                    <a:gd name="T45" fmla="*/ 2147483646 h 1054"/>
                    <a:gd name="T46" fmla="*/ 2147483646 w 1214"/>
                    <a:gd name="T47" fmla="*/ 2147483646 h 1054"/>
                    <a:gd name="T48" fmla="*/ 2147483646 w 1214"/>
                    <a:gd name="T49" fmla="*/ 2147483646 h 1054"/>
                    <a:gd name="T50" fmla="*/ 2147483646 w 1214"/>
                    <a:gd name="T51" fmla="*/ 2147483646 h 1054"/>
                    <a:gd name="T52" fmla="*/ 2147483646 w 1214"/>
                    <a:gd name="T53" fmla="*/ 2147483646 h 1054"/>
                    <a:gd name="T54" fmla="*/ 2147483646 w 1214"/>
                    <a:gd name="T55" fmla="*/ 2147483646 h 1054"/>
                    <a:gd name="T56" fmla="*/ 2147483646 w 1214"/>
                    <a:gd name="T57" fmla="*/ 2147483646 h 1054"/>
                    <a:gd name="T58" fmla="*/ 2147483646 w 1214"/>
                    <a:gd name="T59" fmla="*/ 2147483646 h 1054"/>
                    <a:gd name="T60" fmla="*/ 2147483646 w 1214"/>
                    <a:gd name="T61" fmla="*/ 2147483646 h 1054"/>
                    <a:gd name="T62" fmla="*/ 2147483646 w 1214"/>
                    <a:gd name="T63" fmla="*/ 2147483646 h 1054"/>
                    <a:gd name="T64" fmla="*/ 2147483646 w 1214"/>
                    <a:gd name="T65" fmla="*/ 2147483646 h 1054"/>
                    <a:gd name="T66" fmla="*/ 2147483646 w 1214"/>
                    <a:gd name="T67" fmla="*/ 2147483646 h 1054"/>
                    <a:gd name="T68" fmla="*/ 2147483646 w 1214"/>
                    <a:gd name="T69" fmla="*/ 2147483646 h 1054"/>
                    <a:gd name="T70" fmla="*/ 2147483646 w 1214"/>
                    <a:gd name="T71" fmla="*/ 2147483646 h 1054"/>
                    <a:gd name="T72" fmla="*/ 2147483646 w 1214"/>
                    <a:gd name="T73" fmla="*/ 2147483646 h 1054"/>
                    <a:gd name="T74" fmla="*/ 2147483646 w 1214"/>
                    <a:gd name="T75" fmla="*/ 2147483646 h 1054"/>
                    <a:gd name="T76" fmla="*/ 2147483646 w 1214"/>
                    <a:gd name="T77" fmla="*/ 2147483646 h 1054"/>
                    <a:gd name="T78" fmla="*/ 2147483646 w 1214"/>
                    <a:gd name="T79" fmla="*/ 2147483646 h 1054"/>
                    <a:gd name="T80" fmla="*/ 2147483646 w 1214"/>
                    <a:gd name="T81" fmla="*/ 2147483646 h 1054"/>
                    <a:gd name="T82" fmla="*/ 2147483646 w 1214"/>
                    <a:gd name="T83" fmla="*/ 2147483646 h 1054"/>
                    <a:gd name="T84" fmla="*/ 2147483646 w 1214"/>
                    <a:gd name="T85" fmla="*/ 2147483646 h 1054"/>
                    <a:gd name="T86" fmla="*/ 0 w 1214"/>
                    <a:gd name="T87" fmla="*/ 2147483646 h 10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4"/>
                    <a:gd name="T133" fmla="*/ 0 h 1054"/>
                    <a:gd name="T134" fmla="*/ 1214 w 1214"/>
                    <a:gd name="T135" fmla="*/ 1054 h 10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4" h="1054">
                      <a:moveTo>
                        <a:pt x="0" y="622"/>
                      </a:moveTo>
                      <a:lnTo>
                        <a:pt x="37" y="546"/>
                      </a:lnTo>
                      <a:lnTo>
                        <a:pt x="47" y="546"/>
                      </a:lnTo>
                      <a:lnTo>
                        <a:pt x="57" y="521"/>
                      </a:lnTo>
                      <a:lnTo>
                        <a:pt x="22" y="454"/>
                      </a:lnTo>
                      <a:lnTo>
                        <a:pt x="38" y="358"/>
                      </a:lnTo>
                      <a:lnTo>
                        <a:pt x="29" y="342"/>
                      </a:lnTo>
                      <a:lnTo>
                        <a:pt x="65" y="322"/>
                      </a:lnTo>
                      <a:lnTo>
                        <a:pt x="55" y="312"/>
                      </a:lnTo>
                      <a:lnTo>
                        <a:pt x="70" y="291"/>
                      </a:lnTo>
                      <a:lnTo>
                        <a:pt x="60" y="266"/>
                      </a:lnTo>
                      <a:lnTo>
                        <a:pt x="86" y="271"/>
                      </a:lnTo>
                      <a:lnTo>
                        <a:pt x="92" y="245"/>
                      </a:lnTo>
                      <a:lnTo>
                        <a:pt x="128" y="220"/>
                      </a:lnTo>
                      <a:lnTo>
                        <a:pt x="209" y="216"/>
                      </a:lnTo>
                      <a:lnTo>
                        <a:pt x="214" y="231"/>
                      </a:lnTo>
                      <a:lnTo>
                        <a:pt x="240" y="226"/>
                      </a:lnTo>
                      <a:lnTo>
                        <a:pt x="219" y="196"/>
                      </a:lnTo>
                      <a:lnTo>
                        <a:pt x="213" y="152"/>
                      </a:lnTo>
                      <a:lnTo>
                        <a:pt x="260" y="122"/>
                      </a:lnTo>
                      <a:lnTo>
                        <a:pt x="269" y="132"/>
                      </a:lnTo>
                      <a:lnTo>
                        <a:pt x="296" y="102"/>
                      </a:lnTo>
                      <a:lnTo>
                        <a:pt x="307" y="0"/>
                      </a:lnTo>
                      <a:lnTo>
                        <a:pt x="429" y="63"/>
                      </a:lnTo>
                      <a:lnTo>
                        <a:pt x="566" y="110"/>
                      </a:lnTo>
                      <a:lnTo>
                        <a:pt x="577" y="131"/>
                      </a:lnTo>
                      <a:lnTo>
                        <a:pt x="684" y="203"/>
                      </a:lnTo>
                      <a:lnTo>
                        <a:pt x="728" y="337"/>
                      </a:lnTo>
                      <a:lnTo>
                        <a:pt x="851" y="344"/>
                      </a:lnTo>
                      <a:lnTo>
                        <a:pt x="876" y="420"/>
                      </a:lnTo>
                      <a:lnTo>
                        <a:pt x="1037" y="423"/>
                      </a:lnTo>
                      <a:lnTo>
                        <a:pt x="1071" y="405"/>
                      </a:lnTo>
                      <a:lnTo>
                        <a:pt x="1087" y="416"/>
                      </a:lnTo>
                      <a:lnTo>
                        <a:pt x="1080" y="447"/>
                      </a:lnTo>
                      <a:lnTo>
                        <a:pt x="1055" y="472"/>
                      </a:lnTo>
                      <a:lnTo>
                        <a:pt x="1065" y="483"/>
                      </a:lnTo>
                      <a:lnTo>
                        <a:pt x="1070" y="569"/>
                      </a:lnTo>
                      <a:lnTo>
                        <a:pt x="1043" y="595"/>
                      </a:lnTo>
                      <a:lnTo>
                        <a:pt x="1087" y="611"/>
                      </a:lnTo>
                      <a:lnTo>
                        <a:pt x="1135" y="551"/>
                      </a:lnTo>
                      <a:lnTo>
                        <a:pt x="1168" y="549"/>
                      </a:lnTo>
                      <a:lnTo>
                        <a:pt x="1177" y="569"/>
                      </a:lnTo>
                      <a:lnTo>
                        <a:pt x="1200" y="553"/>
                      </a:lnTo>
                      <a:lnTo>
                        <a:pt x="1214" y="702"/>
                      </a:lnTo>
                      <a:lnTo>
                        <a:pt x="1198" y="799"/>
                      </a:lnTo>
                      <a:lnTo>
                        <a:pt x="1208" y="845"/>
                      </a:lnTo>
                      <a:lnTo>
                        <a:pt x="1182" y="845"/>
                      </a:lnTo>
                      <a:lnTo>
                        <a:pt x="1198" y="875"/>
                      </a:lnTo>
                      <a:lnTo>
                        <a:pt x="1182" y="880"/>
                      </a:lnTo>
                      <a:lnTo>
                        <a:pt x="1205" y="929"/>
                      </a:lnTo>
                      <a:lnTo>
                        <a:pt x="1102" y="980"/>
                      </a:lnTo>
                      <a:lnTo>
                        <a:pt x="1097" y="954"/>
                      </a:lnTo>
                      <a:lnTo>
                        <a:pt x="1041" y="975"/>
                      </a:lnTo>
                      <a:lnTo>
                        <a:pt x="1031" y="953"/>
                      </a:lnTo>
                      <a:lnTo>
                        <a:pt x="959" y="989"/>
                      </a:lnTo>
                      <a:lnTo>
                        <a:pt x="959" y="953"/>
                      </a:lnTo>
                      <a:lnTo>
                        <a:pt x="939" y="953"/>
                      </a:lnTo>
                      <a:lnTo>
                        <a:pt x="856" y="1030"/>
                      </a:lnTo>
                      <a:lnTo>
                        <a:pt x="810" y="1054"/>
                      </a:lnTo>
                      <a:lnTo>
                        <a:pt x="795" y="1008"/>
                      </a:lnTo>
                      <a:lnTo>
                        <a:pt x="744" y="977"/>
                      </a:lnTo>
                      <a:lnTo>
                        <a:pt x="744" y="945"/>
                      </a:lnTo>
                      <a:lnTo>
                        <a:pt x="769" y="942"/>
                      </a:lnTo>
                      <a:lnTo>
                        <a:pt x="687" y="864"/>
                      </a:lnTo>
                      <a:lnTo>
                        <a:pt x="679" y="801"/>
                      </a:lnTo>
                      <a:lnTo>
                        <a:pt x="663" y="822"/>
                      </a:lnTo>
                      <a:lnTo>
                        <a:pt x="601" y="842"/>
                      </a:lnTo>
                      <a:lnTo>
                        <a:pt x="570" y="842"/>
                      </a:lnTo>
                      <a:lnTo>
                        <a:pt x="565" y="832"/>
                      </a:lnTo>
                      <a:lnTo>
                        <a:pt x="514" y="878"/>
                      </a:lnTo>
                      <a:lnTo>
                        <a:pt x="457" y="897"/>
                      </a:lnTo>
                      <a:lnTo>
                        <a:pt x="436" y="882"/>
                      </a:lnTo>
                      <a:lnTo>
                        <a:pt x="339" y="870"/>
                      </a:lnTo>
                      <a:lnTo>
                        <a:pt x="324" y="896"/>
                      </a:lnTo>
                      <a:lnTo>
                        <a:pt x="283" y="880"/>
                      </a:lnTo>
                      <a:lnTo>
                        <a:pt x="283" y="855"/>
                      </a:lnTo>
                      <a:lnTo>
                        <a:pt x="248" y="854"/>
                      </a:lnTo>
                      <a:lnTo>
                        <a:pt x="246" y="886"/>
                      </a:lnTo>
                      <a:lnTo>
                        <a:pt x="241" y="880"/>
                      </a:lnTo>
                      <a:lnTo>
                        <a:pt x="144" y="720"/>
                      </a:lnTo>
                      <a:lnTo>
                        <a:pt x="135" y="684"/>
                      </a:lnTo>
                      <a:lnTo>
                        <a:pt x="198" y="662"/>
                      </a:lnTo>
                      <a:lnTo>
                        <a:pt x="213" y="632"/>
                      </a:lnTo>
                      <a:lnTo>
                        <a:pt x="170" y="637"/>
                      </a:lnTo>
                      <a:lnTo>
                        <a:pt x="123" y="618"/>
                      </a:lnTo>
                      <a:lnTo>
                        <a:pt x="45" y="648"/>
                      </a:lnTo>
                      <a:lnTo>
                        <a:pt x="8" y="642"/>
                      </a:lnTo>
                      <a:lnTo>
                        <a:pt x="0" y="6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0" name="Freeform 188"/>
                <p:cNvSpPr>
                  <a:spLocks/>
                </p:cNvSpPr>
                <p:nvPr/>
              </p:nvSpPr>
              <p:spPr bwMode="auto">
                <a:xfrm>
                  <a:off x="3062568" y="4053452"/>
                  <a:ext cx="449305" cy="658596"/>
                </a:xfrm>
                <a:custGeom>
                  <a:avLst/>
                  <a:gdLst>
                    <a:gd name="T0" fmla="*/ 2147483646 w 847"/>
                    <a:gd name="T1" fmla="*/ 2147483646 h 1226"/>
                    <a:gd name="T2" fmla="*/ 2147483646 w 847"/>
                    <a:gd name="T3" fmla="*/ 2147483646 h 1226"/>
                    <a:gd name="T4" fmla="*/ 2147483646 w 847"/>
                    <a:gd name="T5" fmla="*/ 2147483646 h 1226"/>
                    <a:gd name="T6" fmla="*/ 2147483646 w 847"/>
                    <a:gd name="T7" fmla="*/ 2147483646 h 1226"/>
                    <a:gd name="T8" fmla="*/ 2147483646 w 847"/>
                    <a:gd name="T9" fmla="*/ 2147483646 h 1226"/>
                    <a:gd name="T10" fmla="*/ 2147483646 w 847"/>
                    <a:gd name="T11" fmla="*/ 2147483646 h 1226"/>
                    <a:gd name="T12" fmla="*/ 2147483646 w 847"/>
                    <a:gd name="T13" fmla="*/ 2147483646 h 1226"/>
                    <a:gd name="T14" fmla="*/ 2147483646 w 847"/>
                    <a:gd name="T15" fmla="*/ 2147483646 h 1226"/>
                    <a:gd name="T16" fmla="*/ 2147483646 w 847"/>
                    <a:gd name="T17" fmla="*/ 2147483646 h 1226"/>
                    <a:gd name="T18" fmla="*/ 2147483646 w 847"/>
                    <a:gd name="T19" fmla="*/ 2147483646 h 1226"/>
                    <a:gd name="T20" fmla="*/ 2147483646 w 847"/>
                    <a:gd name="T21" fmla="*/ 2147483646 h 1226"/>
                    <a:gd name="T22" fmla="*/ 2147483646 w 847"/>
                    <a:gd name="T23" fmla="*/ 2147483646 h 1226"/>
                    <a:gd name="T24" fmla="*/ 2147483646 w 847"/>
                    <a:gd name="T25" fmla="*/ 2147483646 h 1226"/>
                    <a:gd name="T26" fmla="*/ 2147483646 w 847"/>
                    <a:gd name="T27" fmla="*/ 2147483646 h 1226"/>
                    <a:gd name="T28" fmla="*/ 2147483646 w 847"/>
                    <a:gd name="T29" fmla="*/ 2147483646 h 1226"/>
                    <a:gd name="T30" fmla="*/ 2147483646 w 847"/>
                    <a:gd name="T31" fmla="*/ 2147483646 h 1226"/>
                    <a:gd name="T32" fmla="*/ 2147483646 w 847"/>
                    <a:gd name="T33" fmla="*/ 2147483646 h 1226"/>
                    <a:gd name="T34" fmla="*/ 2147483646 w 847"/>
                    <a:gd name="T35" fmla="*/ 2147483646 h 1226"/>
                    <a:gd name="T36" fmla="*/ 2147483646 w 847"/>
                    <a:gd name="T37" fmla="*/ 2147483646 h 1226"/>
                    <a:gd name="T38" fmla="*/ 2147483646 w 847"/>
                    <a:gd name="T39" fmla="*/ 2147483646 h 1226"/>
                    <a:gd name="T40" fmla="*/ 2147483646 w 847"/>
                    <a:gd name="T41" fmla="*/ 2147483646 h 1226"/>
                    <a:gd name="T42" fmla="*/ 2147483646 w 847"/>
                    <a:gd name="T43" fmla="*/ 2147483646 h 1226"/>
                    <a:gd name="T44" fmla="*/ 2147483646 w 847"/>
                    <a:gd name="T45" fmla="*/ 2147483646 h 1226"/>
                    <a:gd name="T46" fmla="*/ 2147483646 w 847"/>
                    <a:gd name="T47" fmla="*/ 2147483646 h 1226"/>
                    <a:gd name="T48" fmla="*/ 2147483646 w 847"/>
                    <a:gd name="T49" fmla="*/ 2147483646 h 1226"/>
                    <a:gd name="T50" fmla="*/ 2147483646 w 847"/>
                    <a:gd name="T51" fmla="*/ 2147483646 h 1226"/>
                    <a:gd name="T52" fmla="*/ 2147483646 w 847"/>
                    <a:gd name="T53" fmla="*/ 2147483646 h 1226"/>
                    <a:gd name="T54" fmla="*/ 2147483646 w 847"/>
                    <a:gd name="T55" fmla="*/ 2147483646 h 1226"/>
                    <a:gd name="T56" fmla="*/ 2147483646 w 847"/>
                    <a:gd name="T57" fmla="*/ 2147483646 h 1226"/>
                    <a:gd name="T58" fmla="*/ 2147483646 w 847"/>
                    <a:gd name="T59" fmla="*/ 2147483646 h 1226"/>
                    <a:gd name="T60" fmla="*/ 2147483646 w 847"/>
                    <a:gd name="T61" fmla="*/ 2147483646 h 1226"/>
                    <a:gd name="T62" fmla="*/ 2147483646 w 847"/>
                    <a:gd name="T63" fmla="*/ 2147483646 h 1226"/>
                    <a:gd name="T64" fmla="*/ 2147483646 w 847"/>
                    <a:gd name="T65" fmla="*/ 2147483646 h 1226"/>
                    <a:gd name="T66" fmla="*/ 2147483646 w 847"/>
                    <a:gd name="T67" fmla="*/ 2147483646 h 1226"/>
                    <a:gd name="T68" fmla="*/ 2147483646 w 847"/>
                    <a:gd name="T69" fmla="*/ 2147483646 h 1226"/>
                    <a:gd name="T70" fmla="*/ 2147483646 w 847"/>
                    <a:gd name="T71" fmla="*/ 2147483646 h 1226"/>
                    <a:gd name="T72" fmla="*/ 2147483646 w 847"/>
                    <a:gd name="T73" fmla="*/ 2147483646 h 1226"/>
                    <a:gd name="T74" fmla="*/ 2147483646 w 847"/>
                    <a:gd name="T75" fmla="*/ 2147483646 h 1226"/>
                    <a:gd name="T76" fmla="*/ 2147483646 w 847"/>
                    <a:gd name="T77" fmla="*/ 2147483646 h 1226"/>
                    <a:gd name="T78" fmla="*/ 2147483646 w 847"/>
                    <a:gd name="T79" fmla="*/ 2147483646 h 1226"/>
                    <a:gd name="T80" fmla="*/ 2147483646 w 847"/>
                    <a:gd name="T81" fmla="*/ 2147483646 h 1226"/>
                    <a:gd name="T82" fmla="*/ 2147483646 w 847"/>
                    <a:gd name="T83" fmla="*/ 2147483646 h 1226"/>
                    <a:gd name="T84" fmla="*/ 2147483646 w 847"/>
                    <a:gd name="T85" fmla="*/ 2147483646 h 1226"/>
                    <a:gd name="T86" fmla="*/ 2147483646 w 847"/>
                    <a:gd name="T87" fmla="*/ 2147483646 h 1226"/>
                    <a:gd name="T88" fmla="*/ 2147483646 w 847"/>
                    <a:gd name="T89" fmla="*/ 2147483646 h 1226"/>
                    <a:gd name="T90" fmla="*/ 2147483646 w 847"/>
                    <a:gd name="T91" fmla="*/ 2147483646 h 1226"/>
                    <a:gd name="T92" fmla="*/ 2147483646 w 847"/>
                    <a:gd name="T93" fmla="*/ 2147483646 h 1226"/>
                    <a:gd name="T94" fmla="*/ 2147483646 w 847"/>
                    <a:gd name="T95" fmla="*/ 2147483646 h 1226"/>
                    <a:gd name="T96" fmla="*/ 2147483646 w 847"/>
                    <a:gd name="T97" fmla="*/ 2147483646 h 1226"/>
                    <a:gd name="T98" fmla="*/ 2147483646 w 847"/>
                    <a:gd name="T99" fmla="*/ 2147483646 h 1226"/>
                    <a:gd name="T100" fmla="*/ 2147483646 w 847"/>
                    <a:gd name="T101" fmla="*/ 2147483646 h 1226"/>
                    <a:gd name="T102" fmla="*/ 2147483646 w 847"/>
                    <a:gd name="T103" fmla="*/ 2147483646 h 1226"/>
                    <a:gd name="T104" fmla="*/ 2147483646 w 847"/>
                    <a:gd name="T105" fmla="*/ 2147483646 h 1226"/>
                    <a:gd name="T106" fmla="*/ 2147483646 w 847"/>
                    <a:gd name="T107" fmla="*/ 2147483646 h 1226"/>
                    <a:gd name="T108" fmla="*/ 2147483646 w 847"/>
                    <a:gd name="T109" fmla="*/ 2147483646 h 1226"/>
                    <a:gd name="T110" fmla="*/ 2147483646 w 847"/>
                    <a:gd name="T111" fmla="*/ 2147483646 h 122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47"/>
                    <a:gd name="T169" fmla="*/ 0 h 1226"/>
                    <a:gd name="T170" fmla="*/ 847 w 847"/>
                    <a:gd name="T171" fmla="*/ 1226 h 122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47" h="1226">
                      <a:moveTo>
                        <a:pt x="400" y="76"/>
                      </a:moveTo>
                      <a:lnTo>
                        <a:pt x="381" y="97"/>
                      </a:lnTo>
                      <a:lnTo>
                        <a:pt x="379" y="114"/>
                      </a:lnTo>
                      <a:lnTo>
                        <a:pt x="437" y="130"/>
                      </a:lnTo>
                      <a:lnTo>
                        <a:pt x="451" y="151"/>
                      </a:lnTo>
                      <a:lnTo>
                        <a:pt x="540" y="206"/>
                      </a:lnTo>
                      <a:lnTo>
                        <a:pt x="572" y="190"/>
                      </a:lnTo>
                      <a:lnTo>
                        <a:pt x="602" y="190"/>
                      </a:lnTo>
                      <a:lnTo>
                        <a:pt x="693" y="243"/>
                      </a:lnTo>
                      <a:lnTo>
                        <a:pt x="781" y="213"/>
                      </a:lnTo>
                      <a:lnTo>
                        <a:pt x="837" y="188"/>
                      </a:lnTo>
                      <a:lnTo>
                        <a:pt x="847" y="225"/>
                      </a:lnTo>
                      <a:lnTo>
                        <a:pt x="812" y="234"/>
                      </a:lnTo>
                      <a:lnTo>
                        <a:pt x="815" y="264"/>
                      </a:lnTo>
                      <a:lnTo>
                        <a:pt x="790" y="280"/>
                      </a:lnTo>
                      <a:lnTo>
                        <a:pt x="826" y="341"/>
                      </a:lnTo>
                      <a:lnTo>
                        <a:pt x="809" y="397"/>
                      </a:lnTo>
                      <a:lnTo>
                        <a:pt x="829" y="510"/>
                      </a:lnTo>
                      <a:lnTo>
                        <a:pt x="818" y="612"/>
                      </a:lnTo>
                      <a:lnTo>
                        <a:pt x="791" y="642"/>
                      </a:lnTo>
                      <a:lnTo>
                        <a:pt x="782" y="632"/>
                      </a:lnTo>
                      <a:lnTo>
                        <a:pt x="735" y="662"/>
                      </a:lnTo>
                      <a:lnTo>
                        <a:pt x="741" y="706"/>
                      </a:lnTo>
                      <a:lnTo>
                        <a:pt x="762" y="736"/>
                      </a:lnTo>
                      <a:lnTo>
                        <a:pt x="736" y="741"/>
                      </a:lnTo>
                      <a:lnTo>
                        <a:pt x="731" y="726"/>
                      </a:lnTo>
                      <a:lnTo>
                        <a:pt x="650" y="730"/>
                      </a:lnTo>
                      <a:lnTo>
                        <a:pt x="614" y="755"/>
                      </a:lnTo>
                      <a:lnTo>
                        <a:pt x="608" y="781"/>
                      </a:lnTo>
                      <a:lnTo>
                        <a:pt x="582" y="776"/>
                      </a:lnTo>
                      <a:lnTo>
                        <a:pt x="592" y="801"/>
                      </a:lnTo>
                      <a:lnTo>
                        <a:pt x="577" y="822"/>
                      </a:lnTo>
                      <a:lnTo>
                        <a:pt x="587" y="832"/>
                      </a:lnTo>
                      <a:lnTo>
                        <a:pt x="551" y="852"/>
                      </a:lnTo>
                      <a:lnTo>
                        <a:pt x="560" y="868"/>
                      </a:lnTo>
                      <a:lnTo>
                        <a:pt x="544" y="964"/>
                      </a:lnTo>
                      <a:lnTo>
                        <a:pt x="579" y="1031"/>
                      </a:lnTo>
                      <a:lnTo>
                        <a:pt x="569" y="1056"/>
                      </a:lnTo>
                      <a:lnTo>
                        <a:pt x="559" y="1056"/>
                      </a:lnTo>
                      <a:lnTo>
                        <a:pt x="522" y="1132"/>
                      </a:lnTo>
                      <a:lnTo>
                        <a:pt x="530" y="1152"/>
                      </a:lnTo>
                      <a:lnTo>
                        <a:pt x="518" y="1166"/>
                      </a:lnTo>
                      <a:lnTo>
                        <a:pt x="502" y="1180"/>
                      </a:lnTo>
                      <a:lnTo>
                        <a:pt x="476" y="1179"/>
                      </a:lnTo>
                      <a:lnTo>
                        <a:pt x="458" y="1179"/>
                      </a:lnTo>
                      <a:lnTo>
                        <a:pt x="442" y="1177"/>
                      </a:lnTo>
                      <a:lnTo>
                        <a:pt x="412" y="1174"/>
                      </a:lnTo>
                      <a:lnTo>
                        <a:pt x="412" y="1185"/>
                      </a:lnTo>
                      <a:lnTo>
                        <a:pt x="378" y="1188"/>
                      </a:lnTo>
                      <a:lnTo>
                        <a:pt x="361" y="1197"/>
                      </a:lnTo>
                      <a:lnTo>
                        <a:pt x="359" y="1213"/>
                      </a:lnTo>
                      <a:lnTo>
                        <a:pt x="341" y="1226"/>
                      </a:lnTo>
                      <a:lnTo>
                        <a:pt x="332" y="1207"/>
                      </a:lnTo>
                      <a:lnTo>
                        <a:pt x="321" y="1189"/>
                      </a:lnTo>
                      <a:lnTo>
                        <a:pt x="304" y="1191"/>
                      </a:lnTo>
                      <a:lnTo>
                        <a:pt x="305" y="1174"/>
                      </a:lnTo>
                      <a:lnTo>
                        <a:pt x="286" y="1166"/>
                      </a:lnTo>
                      <a:lnTo>
                        <a:pt x="266" y="1176"/>
                      </a:lnTo>
                      <a:lnTo>
                        <a:pt x="257" y="1162"/>
                      </a:lnTo>
                      <a:lnTo>
                        <a:pt x="242" y="1175"/>
                      </a:lnTo>
                      <a:lnTo>
                        <a:pt x="234" y="1177"/>
                      </a:lnTo>
                      <a:lnTo>
                        <a:pt x="215" y="1183"/>
                      </a:lnTo>
                      <a:lnTo>
                        <a:pt x="220" y="1154"/>
                      </a:lnTo>
                      <a:lnTo>
                        <a:pt x="203" y="1149"/>
                      </a:lnTo>
                      <a:lnTo>
                        <a:pt x="213" y="1133"/>
                      </a:lnTo>
                      <a:lnTo>
                        <a:pt x="222" y="1121"/>
                      </a:lnTo>
                      <a:lnTo>
                        <a:pt x="236" y="1109"/>
                      </a:lnTo>
                      <a:lnTo>
                        <a:pt x="250" y="1100"/>
                      </a:lnTo>
                      <a:lnTo>
                        <a:pt x="270" y="1101"/>
                      </a:lnTo>
                      <a:lnTo>
                        <a:pt x="291" y="1097"/>
                      </a:lnTo>
                      <a:lnTo>
                        <a:pt x="312" y="1075"/>
                      </a:lnTo>
                      <a:lnTo>
                        <a:pt x="309" y="1065"/>
                      </a:lnTo>
                      <a:lnTo>
                        <a:pt x="295" y="1073"/>
                      </a:lnTo>
                      <a:lnTo>
                        <a:pt x="277" y="1075"/>
                      </a:lnTo>
                      <a:lnTo>
                        <a:pt x="250" y="1070"/>
                      </a:lnTo>
                      <a:lnTo>
                        <a:pt x="234" y="1059"/>
                      </a:lnTo>
                      <a:lnTo>
                        <a:pt x="224" y="1044"/>
                      </a:lnTo>
                      <a:lnTo>
                        <a:pt x="216" y="1023"/>
                      </a:lnTo>
                      <a:lnTo>
                        <a:pt x="203" y="1012"/>
                      </a:lnTo>
                      <a:lnTo>
                        <a:pt x="193" y="1007"/>
                      </a:lnTo>
                      <a:lnTo>
                        <a:pt x="182" y="1004"/>
                      </a:lnTo>
                      <a:lnTo>
                        <a:pt x="170" y="1013"/>
                      </a:lnTo>
                      <a:lnTo>
                        <a:pt x="183" y="1023"/>
                      </a:lnTo>
                      <a:lnTo>
                        <a:pt x="180" y="1038"/>
                      </a:lnTo>
                      <a:lnTo>
                        <a:pt x="162" y="1033"/>
                      </a:lnTo>
                      <a:lnTo>
                        <a:pt x="151" y="1040"/>
                      </a:lnTo>
                      <a:lnTo>
                        <a:pt x="139" y="1021"/>
                      </a:lnTo>
                      <a:lnTo>
                        <a:pt x="146" y="998"/>
                      </a:lnTo>
                      <a:lnTo>
                        <a:pt x="152" y="986"/>
                      </a:lnTo>
                      <a:lnTo>
                        <a:pt x="169" y="986"/>
                      </a:lnTo>
                      <a:lnTo>
                        <a:pt x="156" y="970"/>
                      </a:lnTo>
                      <a:lnTo>
                        <a:pt x="154" y="945"/>
                      </a:lnTo>
                      <a:lnTo>
                        <a:pt x="150" y="924"/>
                      </a:lnTo>
                      <a:lnTo>
                        <a:pt x="134" y="925"/>
                      </a:lnTo>
                      <a:lnTo>
                        <a:pt x="132" y="945"/>
                      </a:lnTo>
                      <a:lnTo>
                        <a:pt x="119" y="958"/>
                      </a:lnTo>
                      <a:lnTo>
                        <a:pt x="97" y="933"/>
                      </a:lnTo>
                      <a:lnTo>
                        <a:pt x="85" y="930"/>
                      </a:lnTo>
                      <a:lnTo>
                        <a:pt x="77" y="943"/>
                      </a:lnTo>
                      <a:lnTo>
                        <a:pt x="53" y="934"/>
                      </a:lnTo>
                      <a:lnTo>
                        <a:pt x="46" y="917"/>
                      </a:lnTo>
                      <a:lnTo>
                        <a:pt x="35" y="920"/>
                      </a:lnTo>
                      <a:lnTo>
                        <a:pt x="0" y="911"/>
                      </a:lnTo>
                      <a:lnTo>
                        <a:pt x="8" y="883"/>
                      </a:lnTo>
                      <a:lnTo>
                        <a:pt x="11" y="866"/>
                      </a:lnTo>
                      <a:lnTo>
                        <a:pt x="25" y="875"/>
                      </a:lnTo>
                      <a:lnTo>
                        <a:pt x="41" y="861"/>
                      </a:lnTo>
                      <a:lnTo>
                        <a:pt x="48" y="838"/>
                      </a:lnTo>
                      <a:lnTo>
                        <a:pt x="72" y="813"/>
                      </a:lnTo>
                      <a:lnTo>
                        <a:pt x="59" y="774"/>
                      </a:lnTo>
                      <a:lnTo>
                        <a:pt x="59" y="744"/>
                      </a:lnTo>
                      <a:lnTo>
                        <a:pt x="74" y="712"/>
                      </a:lnTo>
                      <a:lnTo>
                        <a:pt x="73" y="669"/>
                      </a:lnTo>
                      <a:lnTo>
                        <a:pt x="37" y="649"/>
                      </a:lnTo>
                      <a:lnTo>
                        <a:pt x="11" y="656"/>
                      </a:lnTo>
                      <a:lnTo>
                        <a:pt x="29" y="612"/>
                      </a:lnTo>
                      <a:lnTo>
                        <a:pt x="50" y="602"/>
                      </a:lnTo>
                      <a:lnTo>
                        <a:pt x="60" y="614"/>
                      </a:lnTo>
                      <a:lnTo>
                        <a:pt x="76" y="598"/>
                      </a:lnTo>
                      <a:lnTo>
                        <a:pt x="66" y="572"/>
                      </a:lnTo>
                      <a:lnTo>
                        <a:pt x="71" y="558"/>
                      </a:lnTo>
                      <a:lnTo>
                        <a:pt x="91" y="558"/>
                      </a:lnTo>
                      <a:lnTo>
                        <a:pt x="101" y="547"/>
                      </a:lnTo>
                      <a:lnTo>
                        <a:pt x="81" y="542"/>
                      </a:lnTo>
                      <a:lnTo>
                        <a:pt x="66" y="531"/>
                      </a:lnTo>
                      <a:lnTo>
                        <a:pt x="76" y="521"/>
                      </a:lnTo>
                      <a:lnTo>
                        <a:pt x="123" y="532"/>
                      </a:lnTo>
                      <a:lnTo>
                        <a:pt x="143" y="507"/>
                      </a:lnTo>
                      <a:lnTo>
                        <a:pt x="148" y="496"/>
                      </a:lnTo>
                      <a:lnTo>
                        <a:pt x="143" y="491"/>
                      </a:lnTo>
                      <a:lnTo>
                        <a:pt x="148" y="466"/>
                      </a:lnTo>
                      <a:lnTo>
                        <a:pt x="159" y="456"/>
                      </a:lnTo>
                      <a:lnTo>
                        <a:pt x="174" y="456"/>
                      </a:lnTo>
                      <a:lnTo>
                        <a:pt x="175" y="430"/>
                      </a:lnTo>
                      <a:lnTo>
                        <a:pt x="165" y="425"/>
                      </a:lnTo>
                      <a:lnTo>
                        <a:pt x="170" y="420"/>
                      </a:lnTo>
                      <a:lnTo>
                        <a:pt x="180" y="420"/>
                      </a:lnTo>
                      <a:lnTo>
                        <a:pt x="196" y="425"/>
                      </a:lnTo>
                      <a:lnTo>
                        <a:pt x="211" y="416"/>
                      </a:lnTo>
                      <a:lnTo>
                        <a:pt x="216" y="391"/>
                      </a:lnTo>
                      <a:lnTo>
                        <a:pt x="247" y="406"/>
                      </a:lnTo>
                      <a:lnTo>
                        <a:pt x="267" y="406"/>
                      </a:lnTo>
                      <a:lnTo>
                        <a:pt x="272" y="411"/>
                      </a:lnTo>
                      <a:lnTo>
                        <a:pt x="298" y="401"/>
                      </a:lnTo>
                      <a:lnTo>
                        <a:pt x="304" y="355"/>
                      </a:lnTo>
                      <a:lnTo>
                        <a:pt x="284" y="319"/>
                      </a:lnTo>
                      <a:lnTo>
                        <a:pt x="284" y="289"/>
                      </a:lnTo>
                      <a:lnTo>
                        <a:pt x="273" y="273"/>
                      </a:lnTo>
                      <a:lnTo>
                        <a:pt x="285" y="248"/>
                      </a:lnTo>
                      <a:lnTo>
                        <a:pt x="270" y="243"/>
                      </a:lnTo>
                      <a:lnTo>
                        <a:pt x="254" y="229"/>
                      </a:lnTo>
                      <a:lnTo>
                        <a:pt x="238" y="241"/>
                      </a:lnTo>
                      <a:lnTo>
                        <a:pt x="226" y="276"/>
                      </a:lnTo>
                      <a:lnTo>
                        <a:pt x="222" y="268"/>
                      </a:lnTo>
                      <a:lnTo>
                        <a:pt x="227" y="243"/>
                      </a:lnTo>
                      <a:lnTo>
                        <a:pt x="207" y="235"/>
                      </a:lnTo>
                      <a:lnTo>
                        <a:pt x="208" y="211"/>
                      </a:lnTo>
                      <a:lnTo>
                        <a:pt x="229" y="206"/>
                      </a:lnTo>
                      <a:lnTo>
                        <a:pt x="234" y="202"/>
                      </a:lnTo>
                      <a:lnTo>
                        <a:pt x="254" y="202"/>
                      </a:lnTo>
                      <a:lnTo>
                        <a:pt x="270" y="192"/>
                      </a:lnTo>
                      <a:lnTo>
                        <a:pt x="259" y="161"/>
                      </a:lnTo>
                      <a:lnTo>
                        <a:pt x="264" y="141"/>
                      </a:lnTo>
                      <a:lnTo>
                        <a:pt x="256" y="115"/>
                      </a:lnTo>
                      <a:lnTo>
                        <a:pt x="296" y="69"/>
                      </a:lnTo>
                      <a:lnTo>
                        <a:pt x="369" y="4"/>
                      </a:lnTo>
                      <a:lnTo>
                        <a:pt x="381" y="0"/>
                      </a:lnTo>
                      <a:lnTo>
                        <a:pt x="393" y="10"/>
                      </a:lnTo>
                      <a:lnTo>
                        <a:pt x="405" y="41"/>
                      </a:lnTo>
                      <a:lnTo>
                        <a:pt x="40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1" name="Freeform 190"/>
                <p:cNvSpPr>
                  <a:spLocks/>
                </p:cNvSpPr>
                <p:nvPr/>
              </p:nvSpPr>
              <p:spPr bwMode="auto">
                <a:xfrm>
                  <a:off x="3481707" y="3943950"/>
                  <a:ext cx="847805" cy="710965"/>
                </a:xfrm>
                <a:custGeom>
                  <a:avLst/>
                  <a:gdLst>
                    <a:gd name="T0" fmla="*/ 2147483646 w 1599"/>
                    <a:gd name="T1" fmla="*/ 2147483646 h 1326"/>
                    <a:gd name="T2" fmla="*/ 2147483646 w 1599"/>
                    <a:gd name="T3" fmla="*/ 2147483646 h 1326"/>
                    <a:gd name="T4" fmla="*/ 2147483646 w 1599"/>
                    <a:gd name="T5" fmla="*/ 2147483646 h 1326"/>
                    <a:gd name="T6" fmla="*/ 2147483646 w 1599"/>
                    <a:gd name="T7" fmla="*/ 2147483646 h 1326"/>
                    <a:gd name="T8" fmla="*/ 2147483646 w 1599"/>
                    <a:gd name="T9" fmla="*/ 2147483646 h 1326"/>
                    <a:gd name="T10" fmla="*/ 2147483646 w 1599"/>
                    <a:gd name="T11" fmla="*/ 2147483646 h 1326"/>
                    <a:gd name="T12" fmla="*/ 2147483646 w 1599"/>
                    <a:gd name="T13" fmla="*/ 2147483646 h 1326"/>
                    <a:gd name="T14" fmla="*/ 2147483646 w 1599"/>
                    <a:gd name="T15" fmla="*/ 2147483646 h 1326"/>
                    <a:gd name="T16" fmla="*/ 2147483646 w 1599"/>
                    <a:gd name="T17" fmla="*/ 2147483646 h 1326"/>
                    <a:gd name="T18" fmla="*/ 2147483646 w 1599"/>
                    <a:gd name="T19" fmla="*/ 2147483646 h 1326"/>
                    <a:gd name="T20" fmla="*/ 2147483646 w 1599"/>
                    <a:gd name="T21" fmla="*/ 2147483646 h 1326"/>
                    <a:gd name="T22" fmla="*/ 2147483646 w 1599"/>
                    <a:gd name="T23" fmla="*/ 2147483646 h 1326"/>
                    <a:gd name="T24" fmla="*/ 2147483646 w 1599"/>
                    <a:gd name="T25" fmla="*/ 2147483646 h 1326"/>
                    <a:gd name="T26" fmla="*/ 2147483646 w 1599"/>
                    <a:gd name="T27" fmla="*/ 2147483646 h 1326"/>
                    <a:gd name="T28" fmla="*/ 2147483646 w 1599"/>
                    <a:gd name="T29" fmla="*/ 2147483646 h 1326"/>
                    <a:gd name="T30" fmla="*/ 2147483646 w 1599"/>
                    <a:gd name="T31" fmla="*/ 2147483646 h 1326"/>
                    <a:gd name="T32" fmla="*/ 2147483646 w 1599"/>
                    <a:gd name="T33" fmla="*/ 2147483646 h 1326"/>
                    <a:gd name="T34" fmla="*/ 2147483646 w 1599"/>
                    <a:gd name="T35" fmla="*/ 2147483646 h 1326"/>
                    <a:gd name="T36" fmla="*/ 0 w 1599"/>
                    <a:gd name="T37" fmla="*/ 2147483646 h 1326"/>
                    <a:gd name="T38" fmla="*/ 2147483646 w 1599"/>
                    <a:gd name="T39" fmla="*/ 2147483646 h 1326"/>
                    <a:gd name="T40" fmla="*/ 2147483646 w 1599"/>
                    <a:gd name="T41" fmla="*/ 2147483646 h 1326"/>
                    <a:gd name="T42" fmla="*/ 2147483646 w 1599"/>
                    <a:gd name="T43" fmla="*/ 2147483646 h 1326"/>
                    <a:gd name="T44" fmla="*/ 2147483646 w 1599"/>
                    <a:gd name="T45" fmla="*/ 2147483646 h 1326"/>
                    <a:gd name="T46" fmla="*/ 2147483646 w 1599"/>
                    <a:gd name="T47" fmla="*/ 2147483646 h 1326"/>
                    <a:gd name="T48" fmla="*/ 2147483646 w 1599"/>
                    <a:gd name="T49" fmla="*/ 2147483646 h 1326"/>
                    <a:gd name="T50" fmla="*/ 2147483646 w 1599"/>
                    <a:gd name="T51" fmla="*/ 2147483646 h 1326"/>
                    <a:gd name="T52" fmla="*/ 2147483646 w 1599"/>
                    <a:gd name="T53" fmla="*/ 0 h 1326"/>
                    <a:gd name="T54" fmla="*/ 2147483646 w 1599"/>
                    <a:gd name="T55" fmla="*/ 2147483646 h 1326"/>
                    <a:gd name="T56" fmla="*/ 2147483646 w 1599"/>
                    <a:gd name="T57" fmla="*/ 2147483646 h 1326"/>
                    <a:gd name="T58" fmla="*/ 2147483646 w 1599"/>
                    <a:gd name="T59" fmla="*/ 2147483646 h 1326"/>
                    <a:gd name="T60" fmla="*/ 2147483646 w 1599"/>
                    <a:gd name="T61" fmla="*/ 2147483646 h 1326"/>
                    <a:gd name="T62" fmla="*/ 2147483646 w 1599"/>
                    <a:gd name="T63" fmla="*/ 2147483646 h 1326"/>
                    <a:gd name="T64" fmla="*/ 2147483646 w 1599"/>
                    <a:gd name="T65" fmla="*/ 2147483646 h 1326"/>
                    <a:gd name="T66" fmla="*/ 2147483646 w 1599"/>
                    <a:gd name="T67" fmla="*/ 2147483646 h 1326"/>
                    <a:gd name="T68" fmla="*/ 2147483646 w 1599"/>
                    <a:gd name="T69" fmla="*/ 2147483646 h 1326"/>
                    <a:gd name="T70" fmla="*/ 2147483646 w 1599"/>
                    <a:gd name="T71" fmla="*/ 2147483646 h 1326"/>
                    <a:gd name="T72" fmla="*/ 2147483646 w 1599"/>
                    <a:gd name="T73" fmla="*/ 2147483646 h 1326"/>
                    <a:gd name="T74" fmla="*/ 2147483646 w 1599"/>
                    <a:gd name="T75" fmla="*/ 2147483646 h 1326"/>
                    <a:gd name="T76" fmla="*/ 2147483646 w 1599"/>
                    <a:gd name="T77" fmla="*/ 2147483646 h 1326"/>
                    <a:gd name="T78" fmla="*/ 2147483646 w 1599"/>
                    <a:gd name="T79" fmla="*/ 2147483646 h 1326"/>
                    <a:gd name="T80" fmla="*/ 2147483646 w 1599"/>
                    <a:gd name="T81" fmla="*/ 2147483646 h 1326"/>
                    <a:gd name="T82" fmla="*/ 2147483646 w 1599"/>
                    <a:gd name="T83" fmla="*/ 2147483646 h 1326"/>
                    <a:gd name="T84" fmla="*/ 2147483646 w 1599"/>
                    <a:gd name="T85" fmla="*/ 2147483646 h 1326"/>
                    <a:gd name="T86" fmla="*/ 2147483646 w 1599"/>
                    <a:gd name="T87" fmla="*/ 2147483646 h 1326"/>
                    <a:gd name="T88" fmla="*/ 2147483646 w 1599"/>
                    <a:gd name="T89" fmla="*/ 2147483646 h 1326"/>
                    <a:gd name="T90" fmla="*/ 2147483646 w 1599"/>
                    <a:gd name="T91" fmla="*/ 2147483646 h 1326"/>
                    <a:gd name="T92" fmla="*/ 2147483646 w 1599"/>
                    <a:gd name="T93" fmla="*/ 2147483646 h 13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99"/>
                    <a:gd name="T142" fmla="*/ 0 h 1326"/>
                    <a:gd name="T143" fmla="*/ 1599 w 1599"/>
                    <a:gd name="T144" fmla="*/ 1326 h 13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99" h="1326">
                      <a:moveTo>
                        <a:pt x="1444" y="1196"/>
                      </a:moveTo>
                      <a:lnTo>
                        <a:pt x="1352" y="1241"/>
                      </a:lnTo>
                      <a:lnTo>
                        <a:pt x="1331" y="1236"/>
                      </a:lnTo>
                      <a:lnTo>
                        <a:pt x="1331" y="1215"/>
                      </a:lnTo>
                      <a:lnTo>
                        <a:pt x="1306" y="1220"/>
                      </a:lnTo>
                      <a:lnTo>
                        <a:pt x="1306" y="1210"/>
                      </a:lnTo>
                      <a:lnTo>
                        <a:pt x="1240" y="1220"/>
                      </a:lnTo>
                      <a:lnTo>
                        <a:pt x="1240" y="1204"/>
                      </a:lnTo>
                      <a:lnTo>
                        <a:pt x="1195" y="1212"/>
                      </a:lnTo>
                      <a:lnTo>
                        <a:pt x="1178" y="1183"/>
                      </a:lnTo>
                      <a:lnTo>
                        <a:pt x="1070" y="1243"/>
                      </a:lnTo>
                      <a:lnTo>
                        <a:pt x="1090" y="1264"/>
                      </a:lnTo>
                      <a:lnTo>
                        <a:pt x="1050" y="1264"/>
                      </a:lnTo>
                      <a:lnTo>
                        <a:pt x="1009" y="1238"/>
                      </a:lnTo>
                      <a:lnTo>
                        <a:pt x="932" y="1268"/>
                      </a:lnTo>
                      <a:lnTo>
                        <a:pt x="909" y="1284"/>
                      </a:lnTo>
                      <a:lnTo>
                        <a:pt x="900" y="1264"/>
                      </a:lnTo>
                      <a:lnTo>
                        <a:pt x="867" y="1266"/>
                      </a:lnTo>
                      <a:lnTo>
                        <a:pt x="819" y="1326"/>
                      </a:lnTo>
                      <a:lnTo>
                        <a:pt x="775" y="1310"/>
                      </a:lnTo>
                      <a:lnTo>
                        <a:pt x="802" y="1284"/>
                      </a:lnTo>
                      <a:lnTo>
                        <a:pt x="797" y="1198"/>
                      </a:lnTo>
                      <a:lnTo>
                        <a:pt x="787" y="1187"/>
                      </a:lnTo>
                      <a:lnTo>
                        <a:pt x="812" y="1162"/>
                      </a:lnTo>
                      <a:lnTo>
                        <a:pt x="819" y="1131"/>
                      </a:lnTo>
                      <a:lnTo>
                        <a:pt x="803" y="1120"/>
                      </a:lnTo>
                      <a:lnTo>
                        <a:pt x="769" y="1138"/>
                      </a:lnTo>
                      <a:lnTo>
                        <a:pt x="608" y="1135"/>
                      </a:lnTo>
                      <a:lnTo>
                        <a:pt x="583" y="1059"/>
                      </a:lnTo>
                      <a:lnTo>
                        <a:pt x="460" y="1052"/>
                      </a:lnTo>
                      <a:lnTo>
                        <a:pt x="416" y="918"/>
                      </a:lnTo>
                      <a:lnTo>
                        <a:pt x="309" y="846"/>
                      </a:lnTo>
                      <a:lnTo>
                        <a:pt x="298" y="825"/>
                      </a:lnTo>
                      <a:lnTo>
                        <a:pt x="161" y="778"/>
                      </a:lnTo>
                      <a:lnTo>
                        <a:pt x="39" y="715"/>
                      </a:lnTo>
                      <a:lnTo>
                        <a:pt x="19" y="602"/>
                      </a:lnTo>
                      <a:lnTo>
                        <a:pt x="36" y="546"/>
                      </a:lnTo>
                      <a:lnTo>
                        <a:pt x="0" y="485"/>
                      </a:lnTo>
                      <a:lnTo>
                        <a:pt x="25" y="469"/>
                      </a:lnTo>
                      <a:lnTo>
                        <a:pt x="22" y="439"/>
                      </a:lnTo>
                      <a:lnTo>
                        <a:pt x="57" y="430"/>
                      </a:lnTo>
                      <a:lnTo>
                        <a:pt x="47" y="393"/>
                      </a:lnTo>
                      <a:lnTo>
                        <a:pt x="61" y="380"/>
                      </a:lnTo>
                      <a:lnTo>
                        <a:pt x="140" y="333"/>
                      </a:lnTo>
                      <a:lnTo>
                        <a:pt x="145" y="277"/>
                      </a:lnTo>
                      <a:lnTo>
                        <a:pt x="181" y="273"/>
                      </a:lnTo>
                      <a:lnTo>
                        <a:pt x="192" y="247"/>
                      </a:lnTo>
                      <a:lnTo>
                        <a:pt x="312" y="230"/>
                      </a:lnTo>
                      <a:lnTo>
                        <a:pt x="343" y="127"/>
                      </a:lnTo>
                      <a:lnTo>
                        <a:pt x="358" y="117"/>
                      </a:lnTo>
                      <a:lnTo>
                        <a:pt x="372" y="62"/>
                      </a:lnTo>
                      <a:lnTo>
                        <a:pt x="412" y="54"/>
                      </a:lnTo>
                      <a:lnTo>
                        <a:pt x="414" y="4"/>
                      </a:lnTo>
                      <a:lnTo>
                        <a:pt x="450" y="0"/>
                      </a:lnTo>
                      <a:lnTo>
                        <a:pt x="542" y="47"/>
                      </a:lnTo>
                      <a:lnTo>
                        <a:pt x="566" y="68"/>
                      </a:lnTo>
                      <a:lnTo>
                        <a:pt x="597" y="57"/>
                      </a:lnTo>
                      <a:lnTo>
                        <a:pt x="658" y="88"/>
                      </a:lnTo>
                      <a:lnTo>
                        <a:pt x="653" y="119"/>
                      </a:lnTo>
                      <a:lnTo>
                        <a:pt x="709" y="135"/>
                      </a:lnTo>
                      <a:lnTo>
                        <a:pt x="775" y="130"/>
                      </a:lnTo>
                      <a:lnTo>
                        <a:pt x="837" y="147"/>
                      </a:lnTo>
                      <a:lnTo>
                        <a:pt x="837" y="177"/>
                      </a:lnTo>
                      <a:lnTo>
                        <a:pt x="862" y="198"/>
                      </a:lnTo>
                      <a:lnTo>
                        <a:pt x="908" y="193"/>
                      </a:lnTo>
                      <a:lnTo>
                        <a:pt x="937" y="235"/>
                      </a:lnTo>
                      <a:lnTo>
                        <a:pt x="969" y="230"/>
                      </a:lnTo>
                      <a:lnTo>
                        <a:pt x="974" y="204"/>
                      </a:lnTo>
                      <a:lnTo>
                        <a:pt x="1066" y="153"/>
                      </a:lnTo>
                      <a:lnTo>
                        <a:pt x="1112" y="159"/>
                      </a:lnTo>
                      <a:lnTo>
                        <a:pt x="1143" y="215"/>
                      </a:lnTo>
                      <a:lnTo>
                        <a:pt x="1168" y="219"/>
                      </a:lnTo>
                      <a:lnTo>
                        <a:pt x="1199" y="337"/>
                      </a:lnTo>
                      <a:lnTo>
                        <a:pt x="1178" y="357"/>
                      </a:lnTo>
                      <a:lnTo>
                        <a:pt x="1162" y="423"/>
                      </a:lnTo>
                      <a:lnTo>
                        <a:pt x="1192" y="444"/>
                      </a:lnTo>
                      <a:lnTo>
                        <a:pt x="1315" y="455"/>
                      </a:lnTo>
                      <a:lnTo>
                        <a:pt x="1417" y="492"/>
                      </a:lnTo>
                      <a:lnTo>
                        <a:pt x="1426" y="543"/>
                      </a:lnTo>
                      <a:lnTo>
                        <a:pt x="1456" y="553"/>
                      </a:lnTo>
                      <a:lnTo>
                        <a:pt x="1487" y="650"/>
                      </a:lnTo>
                      <a:lnTo>
                        <a:pt x="1563" y="655"/>
                      </a:lnTo>
                      <a:lnTo>
                        <a:pt x="1578" y="723"/>
                      </a:lnTo>
                      <a:lnTo>
                        <a:pt x="1455" y="819"/>
                      </a:lnTo>
                      <a:lnTo>
                        <a:pt x="1459" y="905"/>
                      </a:lnTo>
                      <a:lnTo>
                        <a:pt x="1556" y="967"/>
                      </a:lnTo>
                      <a:lnTo>
                        <a:pt x="1598" y="971"/>
                      </a:lnTo>
                      <a:lnTo>
                        <a:pt x="1599" y="1022"/>
                      </a:lnTo>
                      <a:lnTo>
                        <a:pt x="1585" y="1057"/>
                      </a:lnTo>
                      <a:lnTo>
                        <a:pt x="1575" y="1038"/>
                      </a:lnTo>
                      <a:lnTo>
                        <a:pt x="1555" y="1081"/>
                      </a:lnTo>
                      <a:lnTo>
                        <a:pt x="1469" y="1147"/>
                      </a:lnTo>
                      <a:lnTo>
                        <a:pt x="1495" y="1167"/>
                      </a:lnTo>
                      <a:lnTo>
                        <a:pt x="1473" y="1213"/>
                      </a:lnTo>
                      <a:lnTo>
                        <a:pt x="1444" y="11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2" name="Freeform 191"/>
                <p:cNvSpPr>
                  <a:spLocks/>
                </p:cNvSpPr>
                <p:nvPr/>
              </p:nvSpPr>
              <p:spPr bwMode="auto">
                <a:xfrm>
                  <a:off x="2810132" y="3850320"/>
                  <a:ext cx="703328" cy="555442"/>
                </a:xfrm>
                <a:custGeom>
                  <a:avLst/>
                  <a:gdLst>
                    <a:gd name="T0" fmla="*/ 2147483646 w 1328"/>
                    <a:gd name="T1" fmla="*/ 2147483646 h 1035"/>
                    <a:gd name="T2" fmla="*/ 2147483646 w 1328"/>
                    <a:gd name="T3" fmla="*/ 2147483646 h 1035"/>
                    <a:gd name="T4" fmla="*/ 2147483646 w 1328"/>
                    <a:gd name="T5" fmla="*/ 2147483646 h 1035"/>
                    <a:gd name="T6" fmla="*/ 2147483646 w 1328"/>
                    <a:gd name="T7" fmla="*/ 2147483646 h 1035"/>
                    <a:gd name="T8" fmla="*/ 2147483646 w 1328"/>
                    <a:gd name="T9" fmla="*/ 2147483646 h 1035"/>
                    <a:gd name="T10" fmla="*/ 2147483646 w 1328"/>
                    <a:gd name="T11" fmla="*/ 2147483646 h 1035"/>
                    <a:gd name="T12" fmla="*/ 2147483646 w 1328"/>
                    <a:gd name="T13" fmla="*/ 2147483646 h 1035"/>
                    <a:gd name="T14" fmla="*/ 2147483646 w 1328"/>
                    <a:gd name="T15" fmla="*/ 2147483646 h 1035"/>
                    <a:gd name="T16" fmla="*/ 2147483646 w 1328"/>
                    <a:gd name="T17" fmla="*/ 2147483646 h 1035"/>
                    <a:gd name="T18" fmla="*/ 2147483646 w 1328"/>
                    <a:gd name="T19" fmla="*/ 2147483646 h 1035"/>
                    <a:gd name="T20" fmla="*/ 2147483646 w 1328"/>
                    <a:gd name="T21" fmla="*/ 2147483646 h 1035"/>
                    <a:gd name="T22" fmla="*/ 2147483646 w 1328"/>
                    <a:gd name="T23" fmla="*/ 2147483646 h 1035"/>
                    <a:gd name="T24" fmla="*/ 2147483646 w 1328"/>
                    <a:gd name="T25" fmla="*/ 2147483646 h 1035"/>
                    <a:gd name="T26" fmla="*/ 2147483646 w 1328"/>
                    <a:gd name="T27" fmla="*/ 2147483646 h 1035"/>
                    <a:gd name="T28" fmla="*/ 2147483646 w 1328"/>
                    <a:gd name="T29" fmla="*/ 2147483646 h 1035"/>
                    <a:gd name="T30" fmla="*/ 2147483646 w 1328"/>
                    <a:gd name="T31" fmla="*/ 2147483646 h 1035"/>
                    <a:gd name="T32" fmla="*/ 2147483646 w 1328"/>
                    <a:gd name="T33" fmla="*/ 2147483646 h 1035"/>
                    <a:gd name="T34" fmla="*/ 2147483646 w 1328"/>
                    <a:gd name="T35" fmla="*/ 2147483646 h 1035"/>
                    <a:gd name="T36" fmla="*/ 2147483646 w 1328"/>
                    <a:gd name="T37" fmla="*/ 2147483646 h 1035"/>
                    <a:gd name="T38" fmla="*/ 2147483646 w 1328"/>
                    <a:gd name="T39" fmla="*/ 2147483646 h 1035"/>
                    <a:gd name="T40" fmla="*/ 2147483646 w 1328"/>
                    <a:gd name="T41" fmla="*/ 2147483646 h 1035"/>
                    <a:gd name="T42" fmla="*/ 2147483646 w 1328"/>
                    <a:gd name="T43" fmla="*/ 2147483646 h 1035"/>
                    <a:gd name="T44" fmla="*/ 2147483646 w 1328"/>
                    <a:gd name="T45" fmla="*/ 2147483646 h 1035"/>
                    <a:gd name="T46" fmla="*/ 2147483646 w 1328"/>
                    <a:gd name="T47" fmla="*/ 2147483646 h 1035"/>
                    <a:gd name="T48" fmla="*/ 2147483646 w 1328"/>
                    <a:gd name="T49" fmla="*/ 2147483646 h 1035"/>
                    <a:gd name="T50" fmla="*/ 2147483646 w 1328"/>
                    <a:gd name="T51" fmla="*/ 2147483646 h 1035"/>
                    <a:gd name="T52" fmla="*/ 2147483646 w 1328"/>
                    <a:gd name="T53" fmla="*/ 2147483646 h 1035"/>
                    <a:gd name="T54" fmla="*/ 2147483646 w 1328"/>
                    <a:gd name="T55" fmla="*/ 2147483646 h 1035"/>
                    <a:gd name="T56" fmla="*/ 2147483646 w 1328"/>
                    <a:gd name="T57" fmla="*/ 2147483646 h 1035"/>
                    <a:gd name="T58" fmla="*/ 2147483646 w 1328"/>
                    <a:gd name="T59" fmla="*/ 2147483646 h 1035"/>
                    <a:gd name="T60" fmla="*/ 2147483646 w 1328"/>
                    <a:gd name="T61" fmla="*/ 2147483646 h 1035"/>
                    <a:gd name="T62" fmla="*/ 2147483646 w 1328"/>
                    <a:gd name="T63" fmla="*/ 2147483646 h 1035"/>
                    <a:gd name="T64" fmla="*/ 2147483646 w 1328"/>
                    <a:gd name="T65" fmla="*/ 2147483646 h 1035"/>
                    <a:gd name="T66" fmla="*/ 2147483646 w 1328"/>
                    <a:gd name="T67" fmla="*/ 2147483646 h 1035"/>
                    <a:gd name="T68" fmla="*/ 2147483646 w 1328"/>
                    <a:gd name="T69" fmla="*/ 2147483646 h 1035"/>
                    <a:gd name="T70" fmla="*/ 2147483646 w 1328"/>
                    <a:gd name="T71" fmla="*/ 2147483646 h 1035"/>
                    <a:gd name="T72" fmla="*/ 2147483646 w 1328"/>
                    <a:gd name="T73" fmla="*/ 2147483646 h 1035"/>
                    <a:gd name="T74" fmla="*/ 2147483646 w 1328"/>
                    <a:gd name="T75" fmla="*/ 2147483646 h 1035"/>
                    <a:gd name="T76" fmla="*/ 2147483646 w 1328"/>
                    <a:gd name="T77" fmla="*/ 2147483646 h 1035"/>
                    <a:gd name="T78" fmla="*/ 2147483646 w 1328"/>
                    <a:gd name="T79" fmla="*/ 2147483646 h 1035"/>
                    <a:gd name="T80" fmla="*/ 2147483646 w 1328"/>
                    <a:gd name="T81" fmla="*/ 2147483646 h 1035"/>
                    <a:gd name="T82" fmla="*/ 2147483646 w 1328"/>
                    <a:gd name="T83" fmla="*/ 2147483646 h 1035"/>
                    <a:gd name="T84" fmla="*/ 2147483646 w 1328"/>
                    <a:gd name="T85" fmla="*/ 2147483646 h 1035"/>
                    <a:gd name="T86" fmla="*/ 2147483646 w 1328"/>
                    <a:gd name="T87" fmla="*/ 2147483646 h 1035"/>
                    <a:gd name="T88" fmla="*/ 2147483646 w 1328"/>
                    <a:gd name="T89" fmla="*/ 2147483646 h 1035"/>
                    <a:gd name="T90" fmla="*/ 2147483646 w 1328"/>
                    <a:gd name="T91" fmla="*/ 2147483646 h 1035"/>
                    <a:gd name="T92" fmla="*/ 2147483646 w 1328"/>
                    <a:gd name="T93" fmla="*/ 2147483646 h 1035"/>
                    <a:gd name="T94" fmla="*/ 2147483646 w 1328"/>
                    <a:gd name="T95" fmla="*/ 2147483646 h 10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28"/>
                    <a:gd name="T145" fmla="*/ 0 h 1035"/>
                    <a:gd name="T146" fmla="*/ 1328 w 1328"/>
                    <a:gd name="T147" fmla="*/ 1035 h 10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28" h="1035">
                      <a:moveTo>
                        <a:pt x="350" y="86"/>
                      </a:moveTo>
                      <a:lnTo>
                        <a:pt x="375" y="106"/>
                      </a:lnTo>
                      <a:lnTo>
                        <a:pt x="389" y="128"/>
                      </a:lnTo>
                      <a:lnTo>
                        <a:pt x="405" y="138"/>
                      </a:lnTo>
                      <a:lnTo>
                        <a:pt x="462" y="113"/>
                      </a:lnTo>
                      <a:lnTo>
                        <a:pt x="472" y="72"/>
                      </a:lnTo>
                      <a:lnTo>
                        <a:pt x="513" y="78"/>
                      </a:lnTo>
                      <a:lnTo>
                        <a:pt x="513" y="88"/>
                      </a:lnTo>
                      <a:lnTo>
                        <a:pt x="549" y="94"/>
                      </a:lnTo>
                      <a:lnTo>
                        <a:pt x="600" y="85"/>
                      </a:lnTo>
                      <a:lnTo>
                        <a:pt x="605" y="74"/>
                      </a:lnTo>
                      <a:lnTo>
                        <a:pt x="620" y="80"/>
                      </a:lnTo>
                      <a:lnTo>
                        <a:pt x="636" y="95"/>
                      </a:lnTo>
                      <a:lnTo>
                        <a:pt x="656" y="100"/>
                      </a:lnTo>
                      <a:lnTo>
                        <a:pt x="734" y="50"/>
                      </a:lnTo>
                      <a:lnTo>
                        <a:pt x="754" y="67"/>
                      </a:lnTo>
                      <a:lnTo>
                        <a:pt x="815" y="57"/>
                      </a:lnTo>
                      <a:lnTo>
                        <a:pt x="821" y="41"/>
                      </a:lnTo>
                      <a:lnTo>
                        <a:pt x="821" y="21"/>
                      </a:lnTo>
                      <a:lnTo>
                        <a:pt x="810" y="11"/>
                      </a:lnTo>
                      <a:lnTo>
                        <a:pt x="810" y="0"/>
                      </a:lnTo>
                      <a:lnTo>
                        <a:pt x="841" y="6"/>
                      </a:lnTo>
                      <a:lnTo>
                        <a:pt x="851" y="7"/>
                      </a:lnTo>
                      <a:lnTo>
                        <a:pt x="866" y="17"/>
                      </a:lnTo>
                      <a:lnTo>
                        <a:pt x="861" y="43"/>
                      </a:lnTo>
                      <a:lnTo>
                        <a:pt x="928" y="48"/>
                      </a:lnTo>
                      <a:lnTo>
                        <a:pt x="923" y="68"/>
                      </a:lnTo>
                      <a:lnTo>
                        <a:pt x="952" y="100"/>
                      </a:lnTo>
                      <a:lnTo>
                        <a:pt x="988" y="95"/>
                      </a:lnTo>
                      <a:lnTo>
                        <a:pt x="988" y="120"/>
                      </a:lnTo>
                      <a:lnTo>
                        <a:pt x="1023" y="110"/>
                      </a:lnTo>
                      <a:lnTo>
                        <a:pt x="1018" y="141"/>
                      </a:lnTo>
                      <a:lnTo>
                        <a:pt x="1034" y="156"/>
                      </a:lnTo>
                      <a:lnTo>
                        <a:pt x="1049" y="188"/>
                      </a:lnTo>
                      <a:lnTo>
                        <a:pt x="1063" y="213"/>
                      </a:lnTo>
                      <a:lnTo>
                        <a:pt x="1078" y="229"/>
                      </a:lnTo>
                      <a:lnTo>
                        <a:pt x="1073" y="239"/>
                      </a:lnTo>
                      <a:lnTo>
                        <a:pt x="1093" y="295"/>
                      </a:lnTo>
                      <a:lnTo>
                        <a:pt x="1083" y="310"/>
                      </a:lnTo>
                      <a:lnTo>
                        <a:pt x="1097" y="336"/>
                      </a:lnTo>
                      <a:lnTo>
                        <a:pt x="1107" y="341"/>
                      </a:lnTo>
                      <a:lnTo>
                        <a:pt x="1123" y="331"/>
                      </a:lnTo>
                      <a:lnTo>
                        <a:pt x="1133" y="346"/>
                      </a:lnTo>
                      <a:lnTo>
                        <a:pt x="1118" y="361"/>
                      </a:lnTo>
                      <a:lnTo>
                        <a:pt x="1123" y="372"/>
                      </a:lnTo>
                      <a:lnTo>
                        <a:pt x="1128" y="387"/>
                      </a:lnTo>
                      <a:lnTo>
                        <a:pt x="1133" y="398"/>
                      </a:lnTo>
                      <a:lnTo>
                        <a:pt x="1102" y="407"/>
                      </a:lnTo>
                      <a:lnTo>
                        <a:pt x="1118" y="412"/>
                      </a:lnTo>
                      <a:lnTo>
                        <a:pt x="1128" y="412"/>
                      </a:lnTo>
                      <a:lnTo>
                        <a:pt x="1138" y="429"/>
                      </a:lnTo>
                      <a:lnTo>
                        <a:pt x="1147" y="439"/>
                      </a:lnTo>
                      <a:lnTo>
                        <a:pt x="1184" y="429"/>
                      </a:lnTo>
                      <a:lnTo>
                        <a:pt x="1193" y="460"/>
                      </a:lnTo>
                      <a:lnTo>
                        <a:pt x="1203" y="455"/>
                      </a:lnTo>
                      <a:lnTo>
                        <a:pt x="1213" y="465"/>
                      </a:lnTo>
                      <a:lnTo>
                        <a:pt x="1218" y="470"/>
                      </a:lnTo>
                      <a:lnTo>
                        <a:pt x="1218" y="480"/>
                      </a:lnTo>
                      <a:lnTo>
                        <a:pt x="1218" y="490"/>
                      </a:lnTo>
                      <a:lnTo>
                        <a:pt x="1239" y="497"/>
                      </a:lnTo>
                      <a:lnTo>
                        <a:pt x="1249" y="502"/>
                      </a:lnTo>
                      <a:lnTo>
                        <a:pt x="1264" y="507"/>
                      </a:lnTo>
                      <a:lnTo>
                        <a:pt x="1285" y="517"/>
                      </a:lnTo>
                      <a:lnTo>
                        <a:pt x="1300" y="522"/>
                      </a:lnTo>
                      <a:lnTo>
                        <a:pt x="1310" y="532"/>
                      </a:lnTo>
                      <a:lnTo>
                        <a:pt x="1320" y="537"/>
                      </a:lnTo>
                      <a:lnTo>
                        <a:pt x="1326" y="548"/>
                      </a:lnTo>
                      <a:lnTo>
                        <a:pt x="1328" y="554"/>
                      </a:lnTo>
                      <a:lnTo>
                        <a:pt x="1314" y="567"/>
                      </a:lnTo>
                      <a:lnTo>
                        <a:pt x="1258" y="592"/>
                      </a:lnTo>
                      <a:lnTo>
                        <a:pt x="1170" y="622"/>
                      </a:lnTo>
                      <a:lnTo>
                        <a:pt x="1079" y="569"/>
                      </a:lnTo>
                      <a:lnTo>
                        <a:pt x="1049" y="569"/>
                      </a:lnTo>
                      <a:lnTo>
                        <a:pt x="1017" y="585"/>
                      </a:lnTo>
                      <a:lnTo>
                        <a:pt x="928" y="530"/>
                      </a:lnTo>
                      <a:lnTo>
                        <a:pt x="914" y="509"/>
                      </a:lnTo>
                      <a:lnTo>
                        <a:pt x="856" y="493"/>
                      </a:lnTo>
                      <a:lnTo>
                        <a:pt x="858" y="476"/>
                      </a:lnTo>
                      <a:lnTo>
                        <a:pt x="877" y="455"/>
                      </a:lnTo>
                      <a:lnTo>
                        <a:pt x="882" y="420"/>
                      </a:lnTo>
                      <a:lnTo>
                        <a:pt x="870" y="389"/>
                      </a:lnTo>
                      <a:lnTo>
                        <a:pt x="858" y="379"/>
                      </a:lnTo>
                      <a:lnTo>
                        <a:pt x="846" y="383"/>
                      </a:lnTo>
                      <a:lnTo>
                        <a:pt x="773" y="448"/>
                      </a:lnTo>
                      <a:lnTo>
                        <a:pt x="733" y="494"/>
                      </a:lnTo>
                      <a:lnTo>
                        <a:pt x="741" y="520"/>
                      </a:lnTo>
                      <a:lnTo>
                        <a:pt x="736" y="540"/>
                      </a:lnTo>
                      <a:lnTo>
                        <a:pt x="747" y="571"/>
                      </a:lnTo>
                      <a:lnTo>
                        <a:pt x="731" y="581"/>
                      </a:lnTo>
                      <a:lnTo>
                        <a:pt x="711" y="581"/>
                      </a:lnTo>
                      <a:lnTo>
                        <a:pt x="706" y="585"/>
                      </a:lnTo>
                      <a:lnTo>
                        <a:pt x="685" y="590"/>
                      </a:lnTo>
                      <a:lnTo>
                        <a:pt x="684" y="614"/>
                      </a:lnTo>
                      <a:lnTo>
                        <a:pt x="704" y="622"/>
                      </a:lnTo>
                      <a:lnTo>
                        <a:pt x="699" y="647"/>
                      </a:lnTo>
                      <a:lnTo>
                        <a:pt x="703" y="655"/>
                      </a:lnTo>
                      <a:lnTo>
                        <a:pt x="715" y="620"/>
                      </a:lnTo>
                      <a:lnTo>
                        <a:pt x="731" y="608"/>
                      </a:lnTo>
                      <a:lnTo>
                        <a:pt x="747" y="622"/>
                      </a:lnTo>
                      <a:lnTo>
                        <a:pt x="762" y="627"/>
                      </a:lnTo>
                      <a:lnTo>
                        <a:pt x="750" y="652"/>
                      </a:lnTo>
                      <a:lnTo>
                        <a:pt x="761" y="668"/>
                      </a:lnTo>
                      <a:lnTo>
                        <a:pt x="761" y="698"/>
                      </a:lnTo>
                      <a:lnTo>
                        <a:pt x="781" y="734"/>
                      </a:lnTo>
                      <a:lnTo>
                        <a:pt x="775" y="780"/>
                      </a:lnTo>
                      <a:lnTo>
                        <a:pt x="749" y="790"/>
                      </a:lnTo>
                      <a:lnTo>
                        <a:pt x="744" y="785"/>
                      </a:lnTo>
                      <a:lnTo>
                        <a:pt x="724" y="785"/>
                      </a:lnTo>
                      <a:lnTo>
                        <a:pt x="693" y="770"/>
                      </a:lnTo>
                      <a:lnTo>
                        <a:pt x="688" y="795"/>
                      </a:lnTo>
                      <a:lnTo>
                        <a:pt x="673" y="804"/>
                      </a:lnTo>
                      <a:lnTo>
                        <a:pt x="657" y="799"/>
                      </a:lnTo>
                      <a:lnTo>
                        <a:pt x="647" y="799"/>
                      </a:lnTo>
                      <a:lnTo>
                        <a:pt x="642" y="804"/>
                      </a:lnTo>
                      <a:lnTo>
                        <a:pt x="652" y="809"/>
                      </a:lnTo>
                      <a:lnTo>
                        <a:pt x="651" y="835"/>
                      </a:lnTo>
                      <a:lnTo>
                        <a:pt x="636" y="835"/>
                      </a:lnTo>
                      <a:lnTo>
                        <a:pt x="625" y="845"/>
                      </a:lnTo>
                      <a:lnTo>
                        <a:pt x="620" y="870"/>
                      </a:lnTo>
                      <a:lnTo>
                        <a:pt x="625" y="875"/>
                      </a:lnTo>
                      <a:lnTo>
                        <a:pt x="620" y="886"/>
                      </a:lnTo>
                      <a:lnTo>
                        <a:pt x="600" y="911"/>
                      </a:lnTo>
                      <a:lnTo>
                        <a:pt x="553" y="900"/>
                      </a:lnTo>
                      <a:lnTo>
                        <a:pt x="543" y="910"/>
                      </a:lnTo>
                      <a:lnTo>
                        <a:pt x="558" y="921"/>
                      </a:lnTo>
                      <a:lnTo>
                        <a:pt x="578" y="926"/>
                      </a:lnTo>
                      <a:lnTo>
                        <a:pt x="568" y="937"/>
                      </a:lnTo>
                      <a:lnTo>
                        <a:pt x="548" y="937"/>
                      </a:lnTo>
                      <a:lnTo>
                        <a:pt x="543" y="951"/>
                      </a:lnTo>
                      <a:lnTo>
                        <a:pt x="553" y="977"/>
                      </a:lnTo>
                      <a:lnTo>
                        <a:pt x="537" y="993"/>
                      </a:lnTo>
                      <a:lnTo>
                        <a:pt x="527" y="981"/>
                      </a:lnTo>
                      <a:lnTo>
                        <a:pt x="506" y="991"/>
                      </a:lnTo>
                      <a:lnTo>
                        <a:pt x="488" y="1035"/>
                      </a:lnTo>
                      <a:lnTo>
                        <a:pt x="466" y="1032"/>
                      </a:lnTo>
                      <a:lnTo>
                        <a:pt x="453" y="1007"/>
                      </a:lnTo>
                      <a:lnTo>
                        <a:pt x="430" y="976"/>
                      </a:lnTo>
                      <a:lnTo>
                        <a:pt x="403" y="951"/>
                      </a:lnTo>
                      <a:lnTo>
                        <a:pt x="387" y="943"/>
                      </a:lnTo>
                      <a:lnTo>
                        <a:pt x="359" y="910"/>
                      </a:lnTo>
                      <a:lnTo>
                        <a:pt x="346" y="917"/>
                      </a:lnTo>
                      <a:lnTo>
                        <a:pt x="346" y="932"/>
                      </a:lnTo>
                      <a:lnTo>
                        <a:pt x="327" y="915"/>
                      </a:lnTo>
                      <a:lnTo>
                        <a:pt x="293" y="924"/>
                      </a:lnTo>
                      <a:lnTo>
                        <a:pt x="282" y="872"/>
                      </a:lnTo>
                      <a:lnTo>
                        <a:pt x="272" y="865"/>
                      </a:lnTo>
                      <a:lnTo>
                        <a:pt x="267" y="835"/>
                      </a:lnTo>
                      <a:lnTo>
                        <a:pt x="262" y="829"/>
                      </a:lnTo>
                      <a:lnTo>
                        <a:pt x="268" y="809"/>
                      </a:lnTo>
                      <a:lnTo>
                        <a:pt x="279" y="799"/>
                      </a:lnTo>
                      <a:lnTo>
                        <a:pt x="268" y="794"/>
                      </a:lnTo>
                      <a:lnTo>
                        <a:pt x="258" y="799"/>
                      </a:lnTo>
                      <a:lnTo>
                        <a:pt x="247" y="804"/>
                      </a:lnTo>
                      <a:lnTo>
                        <a:pt x="238" y="784"/>
                      </a:lnTo>
                      <a:lnTo>
                        <a:pt x="222" y="773"/>
                      </a:lnTo>
                      <a:lnTo>
                        <a:pt x="207" y="773"/>
                      </a:lnTo>
                      <a:lnTo>
                        <a:pt x="202" y="762"/>
                      </a:lnTo>
                      <a:lnTo>
                        <a:pt x="192" y="757"/>
                      </a:lnTo>
                      <a:lnTo>
                        <a:pt x="192" y="731"/>
                      </a:lnTo>
                      <a:lnTo>
                        <a:pt x="207" y="701"/>
                      </a:lnTo>
                      <a:lnTo>
                        <a:pt x="152" y="665"/>
                      </a:lnTo>
                      <a:lnTo>
                        <a:pt x="152" y="650"/>
                      </a:lnTo>
                      <a:lnTo>
                        <a:pt x="106" y="653"/>
                      </a:lnTo>
                      <a:lnTo>
                        <a:pt x="111" y="623"/>
                      </a:lnTo>
                      <a:lnTo>
                        <a:pt x="96" y="608"/>
                      </a:lnTo>
                      <a:lnTo>
                        <a:pt x="66" y="618"/>
                      </a:lnTo>
                      <a:lnTo>
                        <a:pt x="55" y="576"/>
                      </a:lnTo>
                      <a:lnTo>
                        <a:pt x="62" y="540"/>
                      </a:lnTo>
                      <a:lnTo>
                        <a:pt x="0" y="489"/>
                      </a:lnTo>
                      <a:lnTo>
                        <a:pt x="21" y="484"/>
                      </a:lnTo>
                      <a:lnTo>
                        <a:pt x="11" y="469"/>
                      </a:lnTo>
                      <a:lnTo>
                        <a:pt x="17" y="440"/>
                      </a:lnTo>
                      <a:lnTo>
                        <a:pt x="48" y="397"/>
                      </a:lnTo>
                      <a:lnTo>
                        <a:pt x="63" y="407"/>
                      </a:lnTo>
                      <a:lnTo>
                        <a:pt x="94" y="382"/>
                      </a:lnTo>
                      <a:lnTo>
                        <a:pt x="68" y="377"/>
                      </a:lnTo>
                      <a:lnTo>
                        <a:pt x="74" y="361"/>
                      </a:lnTo>
                      <a:lnTo>
                        <a:pt x="69" y="346"/>
                      </a:lnTo>
                      <a:lnTo>
                        <a:pt x="90" y="331"/>
                      </a:lnTo>
                      <a:lnTo>
                        <a:pt x="100" y="300"/>
                      </a:lnTo>
                      <a:lnTo>
                        <a:pt x="85" y="290"/>
                      </a:lnTo>
                      <a:lnTo>
                        <a:pt x="91" y="264"/>
                      </a:lnTo>
                      <a:lnTo>
                        <a:pt x="142" y="240"/>
                      </a:lnTo>
                      <a:lnTo>
                        <a:pt x="122" y="230"/>
                      </a:lnTo>
                      <a:lnTo>
                        <a:pt x="127" y="220"/>
                      </a:lnTo>
                      <a:lnTo>
                        <a:pt x="183" y="220"/>
                      </a:lnTo>
                      <a:lnTo>
                        <a:pt x="213" y="211"/>
                      </a:lnTo>
                      <a:lnTo>
                        <a:pt x="208" y="231"/>
                      </a:lnTo>
                      <a:lnTo>
                        <a:pt x="239" y="242"/>
                      </a:lnTo>
                      <a:lnTo>
                        <a:pt x="249" y="221"/>
                      </a:lnTo>
                      <a:lnTo>
                        <a:pt x="270" y="226"/>
                      </a:lnTo>
                      <a:lnTo>
                        <a:pt x="285" y="216"/>
                      </a:lnTo>
                      <a:lnTo>
                        <a:pt x="308" y="224"/>
                      </a:lnTo>
                      <a:lnTo>
                        <a:pt x="318" y="162"/>
                      </a:lnTo>
                      <a:lnTo>
                        <a:pt x="350" y="8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3" name="Freeform 199"/>
                <p:cNvSpPr>
                  <a:spLocks/>
                </p:cNvSpPr>
                <p:nvPr/>
              </p:nvSpPr>
              <p:spPr bwMode="auto">
                <a:xfrm>
                  <a:off x="3146020" y="2579349"/>
                  <a:ext cx="9542" cy="8053"/>
                </a:xfrm>
                <a:custGeom>
                  <a:avLst/>
                  <a:gdLst>
                    <a:gd name="T0" fmla="*/ 2147483646 w 17"/>
                    <a:gd name="T1" fmla="*/ 0 h 15"/>
                    <a:gd name="T2" fmla="*/ 2147483646 w 17"/>
                    <a:gd name="T3" fmla="*/ 2147483646 h 15"/>
                    <a:gd name="T4" fmla="*/ 0 w 17"/>
                    <a:gd name="T5" fmla="*/ 2147483646 h 15"/>
                    <a:gd name="T6" fmla="*/ 2147483646 w 17"/>
                    <a:gd name="T7" fmla="*/ 2147483646 h 15"/>
                    <a:gd name="T8" fmla="*/ 2147483646 w 17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5"/>
                    <a:gd name="T17" fmla="*/ 17 w 17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5">
                      <a:moveTo>
                        <a:pt x="14" y="0"/>
                      </a:moveTo>
                      <a:lnTo>
                        <a:pt x="17" y="5"/>
                      </a:lnTo>
                      <a:lnTo>
                        <a:pt x="0" y="15"/>
                      </a:lnTo>
                      <a:lnTo>
                        <a:pt x="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4" name="Freeform 209"/>
                <p:cNvSpPr>
                  <a:spLocks/>
                </p:cNvSpPr>
                <p:nvPr/>
              </p:nvSpPr>
              <p:spPr bwMode="auto">
                <a:xfrm>
                  <a:off x="3317783" y="2245949"/>
                  <a:ext cx="30218" cy="54761"/>
                </a:xfrm>
                <a:custGeom>
                  <a:avLst/>
                  <a:gdLst>
                    <a:gd name="T0" fmla="*/ 2147483646 w 56"/>
                    <a:gd name="T1" fmla="*/ 0 h 102"/>
                    <a:gd name="T2" fmla="*/ 2147483646 w 56"/>
                    <a:gd name="T3" fmla="*/ 2147483646 h 102"/>
                    <a:gd name="T4" fmla="*/ 2147483646 w 56"/>
                    <a:gd name="T5" fmla="*/ 2147483646 h 102"/>
                    <a:gd name="T6" fmla="*/ 2147483646 w 56"/>
                    <a:gd name="T7" fmla="*/ 2147483646 h 102"/>
                    <a:gd name="T8" fmla="*/ 2147483646 w 56"/>
                    <a:gd name="T9" fmla="*/ 2147483646 h 102"/>
                    <a:gd name="T10" fmla="*/ 2147483646 w 56"/>
                    <a:gd name="T11" fmla="*/ 2147483646 h 102"/>
                    <a:gd name="T12" fmla="*/ 2147483646 w 56"/>
                    <a:gd name="T13" fmla="*/ 2147483646 h 102"/>
                    <a:gd name="T14" fmla="*/ 2147483646 w 56"/>
                    <a:gd name="T15" fmla="*/ 2147483646 h 102"/>
                    <a:gd name="T16" fmla="*/ 2147483646 w 56"/>
                    <a:gd name="T17" fmla="*/ 2147483646 h 102"/>
                    <a:gd name="T18" fmla="*/ 2147483646 w 56"/>
                    <a:gd name="T19" fmla="*/ 2147483646 h 102"/>
                    <a:gd name="T20" fmla="*/ 2147483646 w 56"/>
                    <a:gd name="T21" fmla="*/ 2147483646 h 102"/>
                    <a:gd name="T22" fmla="*/ 2147483646 w 56"/>
                    <a:gd name="T23" fmla="*/ 2147483646 h 102"/>
                    <a:gd name="T24" fmla="*/ 2147483646 w 56"/>
                    <a:gd name="T25" fmla="*/ 2147483646 h 102"/>
                    <a:gd name="T26" fmla="*/ 0 w 56"/>
                    <a:gd name="T27" fmla="*/ 2147483646 h 102"/>
                    <a:gd name="T28" fmla="*/ 2147483646 w 56"/>
                    <a:gd name="T29" fmla="*/ 0 h 10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6"/>
                    <a:gd name="T46" fmla="*/ 0 h 102"/>
                    <a:gd name="T47" fmla="*/ 56 w 56"/>
                    <a:gd name="T48" fmla="*/ 102 h 10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6" h="102">
                      <a:moveTo>
                        <a:pt x="5" y="0"/>
                      </a:moveTo>
                      <a:lnTo>
                        <a:pt x="47" y="3"/>
                      </a:lnTo>
                      <a:lnTo>
                        <a:pt x="56" y="20"/>
                      </a:lnTo>
                      <a:lnTo>
                        <a:pt x="53" y="33"/>
                      </a:lnTo>
                      <a:lnTo>
                        <a:pt x="44" y="25"/>
                      </a:lnTo>
                      <a:lnTo>
                        <a:pt x="41" y="34"/>
                      </a:lnTo>
                      <a:lnTo>
                        <a:pt x="47" y="53"/>
                      </a:lnTo>
                      <a:lnTo>
                        <a:pt x="56" y="45"/>
                      </a:lnTo>
                      <a:lnTo>
                        <a:pt x="53" y="59"/>
                      </a:lnTo>
                      <a:lnTo>
                        <a:pt x="33" y="80"/>
                      </a:lnTo>
                      <a:lnTo>
                        <a:pt x="21" y="77"/>
                      </a:lnTo>
                      <a:lnTo>
                        <a:pt x="4" y="102"/>
                      </a:lnTo>
                      <a:lnTo>
                        <a:pt x="16" y="25"/>
                      </a:lnTo>
                      <a:lnTo>
                        <a:pt x="0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5" name="Freeform 212"/>
                <p:cNvSpPr>
                  <a:spLocks/>
                </p:cNvSpPr>
                <p:nvPr/>
              </p:nvSpPr>
              <p:spPr bwMode="auto">
                <a:xfrm>
                  <a:off x="3400484" y="2434393"/>
                  <a:ext cx="12723" cy="16106"/>
                </a:xfrm>
                <a:custGeom>
                  <a:avLst/>
                  <a:gdLst>
                    <a:gd name="T0" fmla="*/ 0 w 23"/>
                    <a:gd name="T1" fmla="*/ 2147483646 h 30"/>
                    <a:gd name="T2" fmla="*/ 2147483646 w 23"/>
                    <a:gd name="T3" fmla="*/ 0 h 30"/>
                    <a:gd name="T4" fmla="*/ 2147483646 w 23"/>
                    <a:gd name="T5" fmla="*/ 2147483646 h 30"/>
                    <a:gd name="T6" fmla="*/ 2147483646 w 23"/>
                    <a:gd name="T7" fmla="*/ 2147483646 h 30"/>
                    <a:gd name="T8" fmla="*/ 2147483646 w 23"/>
                    <a:gd name="T9" fmla="*/ 2147483646 h 30"/>
                    <a:gd name="T10" fmla="*/ 2147483646 w 23"/>
                    <a:gd name="T11" fmla="*/ 2147483646 h 30"/>
                    <a:gd name="T12" fmla="*/ 0 w 23"/>
                    <a:gd name="T13" fmla="*/ 2147483646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30"/>
                    <a:gd name="T23" fmla="*/ 23 w 2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30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18" y="12"/>
                      </a:lnTo>
                      <a:lnTo>
                        <a:pt x="23" y="30"/>
                      </a:lnTo>
                      <a:lnTo>
                        <a:pt x="17" y="22"/>
                      </a:lnTo>
                      <a:lnTo>
                        <a:pt x="8" y="2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6" name="Freeform 214"/>
                <p:cNvSpPr>
                  <a:spLocks/>
                </p:cNvSpPr>
                <p:nvPr/>
              </p:nvSpPr>
              <p:spPr bwMode="auto">
                <a:xfrm>
                  <a:off x="3856930" y="1938320"/>
                  <a:ext cx="11132" cy="6443"/>
                </a:xfrm>
                <a:custGeom>
                  <a:avLst/>
                  <a:gdLst>
                    <a:gd name="T0" fmla="*/ 2147483646 w 21"/>
                    <a:gd name="T1" fmla="*/ 2147483646 h 12"/>
                    <a:gd name="T2" fmla="*/ 2147483646 w 21"/>
                    <a:gd name="T3" fmla="*/ 2147483646 h 12"/>
                    <a:gd name="T4" fmla="*/ 2147483646 w 21"/>
                    <a:gd name="T5" fmla="*/ 2147483646 h 12"/>
                    <a:gd name="T6" fmla="*/ 0 w 21"/>
                    <a:gd name="T7" fmla="*/ 0 h 12"/>
                    <a:gd name="T8" fmla="*/ 2147483646 w 21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12"/>
                    <a:gd name="T17" fmla="*/ 21 w 21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12">
                      <a:moveTo>
                        <a:pt x="21" y="2"/>
                      </a:moveTo>
                      <a:lnTo>
                        <a:pt x="21" y="12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7" name="Freeform 215"/>
                <p:cNvSpPr>
                  <a:spLocks/>
                </p:cNvSpPr>
                <p:nvPr/>
              </p:nvSpPr>
              <p:spPr bwMode="auto">
                <a:xfrm>
                  <a:off x="3893509" y="1935099"/>
                  <a:ext cx="23857" cy="11274"/>
                </a:xfrm>
                <a:custGeom>
                  <a:avLst/>
                  <a:gdLst>
                    <a:gd name="T0" fmla="*/ 0 w 43"/>
                    <a:gd name="T1" fmla="*/ 0 h 22"/>
                    <a:gd name="T2" fmla="*/ 2147483646 w 43"/>
                    <a:gd name="T3" fmla="*/ 2147483646 h 22"/>
                    <a:gd name="T4" fmla="*/ 2147483646 w 43"/>
                    <a:gd name="T5" fmla="*/ 2147483646 h 22"/>
                    <a:gd name="T6" fmla="*/ 2147483646 w 43"/>
                    <a:gd name="T7" fmla="*/ 2147483646 h 22"/>
                    <a:gd name="T8" fmla="*/ 0 w 43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22"/>
                    <a:gd name="T17" fmla="*/ 43 w 43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22">
                      <a:moveTo>
                        <a:pt x="0" y="0"/>
                      </a:moveTo>
                      <a:lnTo>
                        <a:pt x="41" y="5"/>
                      </a:lnTo>
                      <a:lnTo>
                        <a:pt x="43" y="12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8" name="Freeform 192"/>
                <p:cNvSpPr>
                  <a:spLocks/>
                </p:cNvSpPr>
                <p:nvPr/>
              </p:nvSpPr>
              <p:spPr bwMode="auto">
                <a:xfrm>
                  <a:off x="2654542" y="2206210"/>
                  <a:ext cx="938300" cy="703031"/>
                </a:xfrm>
                <a:custGeom>
                  <a:avLst/>
                  <a:gdLst>
                    <a:gd name="T0" fmla="*/ 2147483646 w 1769"/>
                    <a:gd name="T1" fmla="*/ 2147483646 h 1311"/>
                    <a:gd name="T2" fmla="*/ 2147483646 w 1769"/>
                    <a:gd name="T3" fmla="*/ 2147483646 h 1311"/>
                    <a:gd name="T4" fmla="*/ 2147483646 w 1769"/>
                    <a:gd name="T5" fmla="*/ 2147483646 h 1311"/>
                    <a:gd name="T6" fmla="*/ 2147483646 w 1769"/>
                    <a:gd name="T7" fmla="*/ 2147483646 h 1311"/>
                    <a:gd name="T8" fmla="*/ 2147483646 w 1769"/>
                    <a:gd name="T9" fmla="*/ 2147483646 h 1311"/>
                    <a:gd name="T10" fmla="*/ 2147483646 w 1769"/>
                    <a:gd name="T11" fmla="*/ 2147483646 h 1311"/>
                    <a:gd name="T12" fmla="*/ 2147483646 w 1769"/>
                    <a:gd name="T13" fmla="*/ 2147483646 h 1311"/>
                    <a:gd name="T14" fmla="*/ 2147483646 w 1769"/>
                    <a:gd name="T15" fmla="*/ 2147483646 h 1311"/>
                    <a:gd name="T16" fmla="*/ 2147483646 w 1769"/>
                    <a:gd name="T17" fmla="*/ 2147483646 h 1311"/>
                    <a:gd name="T18" fmla="*/ 2147483646 w 1769"/>
                    <a:gd name="T19" fmla="*/ 2147483646 h 1311"/>
                    <a:gd name="T20" fmla="*/ 2147483646 w 1769"/>
                    <a:gd name="T21" fmla="*/ 2147483646 h 1311"/>
                    <a:gd name="T22" fmla="*/ 2147483646 w 1769"/>
                    <a:gd name="T23" fmla="*/ 2147483646 h 1311"/>
                    <a:gd name="T24" fmla="*/ 2147483646 w 1769"/>
                    <a:gd name="T25" fmla="*/ 2147483646 h 1311"/>
                    <a:gd name="T26" fmla="*/ 0 w 1769"/>
                    <a:gd name="T27" fmla="*/ 2147483646 h 1311"/>
                    <a:gd name="T28" fmla="*/ 2147483646 w 1769"/>
                    <a:gd name="T29" fmla="*/ 2147483646 h 1311"/>
                    <a:gd name="T30" fmla="*/ 2147483646 w 1769"/>
                    <a:gd name="T31" fmla="*/ 2147483646 h 1311"/>
                    <a:gd name="T32" fmla="*/ 2147483646 w 1769"/>
                    <a:gd name="T33" fmla="*/ 2147483646 h 1311"/>
                    <a:gd name="T34" fmla="*/ 2147483646 w 1769"/>
                    <a:gd name="T35" fmla="*/ 2147483646 h 1311"/>
                    <a:gd name="T36" fmla="*/ 2147483646 w 1769"/>
                    <a:gd name="T37" fmla="*/ 2147483646 h 1311"/>
                    <a:gd name="T38" fmla="*/ 2147483646 w 1769"/>
                    <a:gd name="T39" fmla="*/ 2147483646 h 1311"/>
                    <a:gd name="T40" fmla="*/ 2147483646 w 1769"/>
                    <a:gd name="T41" fmla="*/ 2147483646 h 1311"/>
                    <a:gd name="T42" fmla="*/ 2147483646 w 1769"/>
                    <a:gd name="T43" fmla="*/ 2147483646 h 1311"/>
                    <a:gd name="T44" fmla="*/ 2147483646 w 1769"/>
                    <a:gd name="T45" fmla="*/ 2147483646 h 1311"/>
                    <a:gd name="T46" fmla="*/ 2147483646 w 1769"/>
                    <a:gd name="T47" fmla="*/ 2147483646 h 1311"/>
                    <a:gd name="T48" fmla="*/ 2147483646 w 1769"/>
                    <a:gd name="T49" fmla="*/ 2147483646 h 1311"/>
                    <a:gd name="T50" fmla="*/ 2147483646 w 1769"/>
                    <a:gd name="T51" fmla="*/ 2147483646 h 1311"/>
                    <a:gd name="T52" fmla="*/ 2147483646 w 1769"/>
                    <a:gd name="T53" fmla="*/ 2147483646 h 1311"/>
                    <a:gd name="T54" fmla="*/ 2147483646 w 1769"/>
                    <a:gd name="T55" fmla="*/ 2147483646 h 1311"/>
                    <a:gd name="T56" fmla="*/ 2147483646 w 1769"/>
                    <a:gd name="T57" fmla="*/ 2147483646 h 1311"/>
                    <a:gd name="T58" fmla="*/ 2147483646 w 1769"/>
                    <a:gd name="T59" fmla="*/ 2147483646 h 1311"/>
                    <a:gd name="T60" fmla="*/ 2147483646 w 1769"/>
                    <a:gd name="T61" fmla="*/ 2147483646 h 1311"/>
                    <a:gd name="T62" fmla="*/ 2147483646 w 1769"/>
                    <a:gd name="T63" fmla="*/ 2147483646 h 1311"/>
                    <a:gd name="T64" fmla="*/ 2147483646 w 1769"/>
                    <a:gd name="T65" fmla="*/ 2147483646 h 1311"/>
                    <a:gd name="T66" fmla="*/ 2147483646 w 1769"/>
                    <a:gd name="T67" fmla="*/ 2147483646 h 1311"/>
                    <a:gd name="T68" fmla="*/ 2147483646 w 1769"/>
                    <a:gd name="T69" fmla="*/ 2147483646 h 1311"/>
                    <a:gd name="T70" fmla="*/ 2147483646 w 1769"/>
                    <a:gd name="T71" fmla="*/ 2147483646 h 1311"/>
                    <a:gd name="T72" fmla="*/ 2147483646 w 1769"/>
                    <a:gd name="T73" fmla="*/ 2147483646 h 1311"/>
                    <a:gd name="T74" fmla="*/ 2147483646 w 1769"/>
                    <a:gd name="T75" fmla="*/ 2147483646 h 1311"/>
                    <a:gd name="T76" fmla="*/ 2147483646 w 1769"/>
                    <a:gd name="T77" fmla="*/ 2147483646 h 1311"/>
                    <a:gd name="T78" fmla="*/ 2147483646 w 1769"/>
                    <a:gd name="T79" fmla="*/ 2147483646 h 1311"/>
                    <a:gd name="T80" fmla="*/ 2147483646 w 1769"/>
                    <a:gd name="T81" fmla="*/ 2147483646 h 1311"/>
                    <a:gd name="T82" fmla="*/ 2147483646 w 1769"/>
                    <a:gd name="T83" fmla="*/ 2147483646 h 1311"/>
                    <a:gd name="T84" fmla="*/ 2147483646 w 1769"/>
                    <a:gd name="T85" fmla="*/ 2147483646 h 1311"/>
                    <a:gd name="T86" fmla="*/ 2147483646 w 1769"/>
                    <a:gd name="T87" fmla="*/ 2147483646 h 1311"/>
                    <a:gd name="T88" fmla="*/ 2147483646 w 1769"/>
                    <a:gd name="T89" fmla="*/ 2147483646 h 1311"/>
                    <a:gd name="T90" fmla="*/ 2147483646 w 1769"/>
                    <a:gd name="T91" fmla="*/ 2147483646 h 1311"/>
                    <a:gd name="T92" fmla="*/ 2147483646 w 1769"/>
                    <a:gd name="T93" fmla="*/ 2147483646 h 1311"/>
                    <a:gd name="T94" fmla="*/ 2147483646 w 1769"/>
                    <a:gd name="T95" fmla="*/ 2147483646 h 1311"/>
                    <a:gd name="T96" fmla="*/ 2147483646 w 1769"/>
                    <a:gd name="T97" fmla="*/ 2147483646 h 1311"/>
                    <a:gd name="T98" fmla="*/ 2147483646 w 1769"/>
                    <a:gd name="T99" fmla="*/ 2147483646 h 1311"/>
                    <a:gd name="T100" fmla="*/ 2147483646 w 1769"/>
                    <a:gd name="T101" fmla="*/ 2147483646 h 1311"/>
                    <a:gd name="T102" fmla="*/ 2147483646 w 1769"/>
                    <a:gd name="T103" fmla="*/ 2147483646 h 1311"/>
                    <a:gd name="T104" fmla="*/ 2147483646 w 1769"/>
                    <a:gd name="T105" fmla="*/ 2147483646 h 1311"/>
                    <a:gd name="T106" fmla="*/ 2147483646 w 1769"/>
                    <a:gd name="T107" fmla="*/ 2147483646 h 1311"/>
                    <a:gd name="T108" fmla="*/ 2147483646 w 1769"/>
                    <a:gd name="T109" fmla="*/ 2147483646 h 1311"/>
                    <a:gd name="T110" fmla="*/ 2147483646 w 1769"/>
                    <a:gd name="T111" fmla="*/ 2147483646 h 1311"/>
                    <a:gd name="T112" fmla="*/ 2147483646 w 1769"/>
                    <a:gd name="T113" fmla="*/ 2147483646 h 1311"/>
                    <a:gd name="T114" fmla="*/ 2147483646 w 1769"/>
                    <a:gd name="T115" fmla="*/ 2147483646 h 1311"/>
                    <a:gd name="T116" fmla="*/ 2147483646 w 1769"/>
                    <a:gd name="T117" fmla="*/ 2147483646 h 1311"/>
                    <a:gd name="T118" fmla="*/ 2147483646 w 1769"/>
                    <a:gd name="T119" fmla="*/ 2147483646 h 1311"/>
                    <a:gd name="T120" fmla="*/ 2147483646 w 1769"/>
                    <a:gd name="T121" fmla="*/ 2147483646 h 1311"/>
                    <a:gd name="T122" fmla="*/ 2147483646 w 1769"/>
                    <a:gd name="T123" fmla="*/ 2147483646 h 1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69"/>
                    <a:gd name="T187" fmla="*/ 0 h 1311"/>
                    <a:gd name="T188" fmla="*/ 1769 w 1769"/>
                    <a:gd name="T189" fmla="*/ 1311 h 1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69" h="1311">
                      <a:moveTo>
                        <a:pt x="1703" y="1056"/>
                      </a:moveTo>
                      <a:lnTo>
                        <a:pt x="1709" y="1073"/>
                      </a:lnTo>
                      <a:lnTo>
                        <a:pt x="1695" y="1079"/>
                      </a:lnTo>
                      <a:lnTo>
                        <a:pt x="1702" y="1096"/>
                      </a:lnTo>
                      <a:lnTo>
                        <a:pt x="1744" y="1140"/>
                      </a:lnTo>
                      <a:lnTo>
                        <a:pt x="1737" y="1152"/>
                      </a:lnTo>
                      <a:lnTo>
                        <a:pt x="1734" y="1200"/>
                      </a:lnTo>
                      <a:lnTo>
                        <a:pt x="1697" y="1218"/>
                      </a:lnTo>
                      <a:lnTo>
                        <a:pt x="1686" y="1207"/>
                      </a:lnTo>
                      <a:lnTo>
                        <a:pt x="1666" y="1217"/>
                      </a:lnTo>
                      <a:lnTo>
                        <a:pt x="1634" y="1191"/>
                      </a:lnTo>
                      <a:lnTo>
                        <a:pt x="1609" y="1215"/>
                      </a:lnTo>
                      <a:lnTo>
                        <a:pt x="1577" y="1221"/>
                      </a:lnTo>
                      <a:lnTo>
                        <a:pt x="1544" y="1252"/>
                      </a:lnTo>
                      <a:lnTo>
                        <a:pt x="1527" y="1273"/>
                      </a:lnTo>
                      <a:lnTo>
                        <a:pt x="1513" y="1263"/>
                      </a:lnTo>
                      <a:lnTo>
                        <a:pt x="1496" y="1278"/>
                      </a:lnTo>
                      <a:lnTo>
                        <a:pt x="1477" y="1251"/>
                      </a:lnTo>
                      <a:lnTo>
                        <a:pt x="1415" y="1277"/>
                      </a:lnTo>
                      <a:lnTo>
                        <a:pt x="1405" y="1307"/>
                      </a:lnTo>
                      <a:lnTo>
                        <a:pt x="1263" y="1311"/>
                      </a:lnTo>
                      <a:lnTo>
                        <a:pt x="1058" y="1173"/>
                      </a:lnTo>
                      <a:lnTo>
                        <a:pt x="745" y="953"/>
                      </a:lnTo>
                      <a:lnTo>
                        <a:pt x="695" y="911"/>
                      </a:lnTo>
                      <a:lnTo>
                        <a:pt x="601" y="797"/>
                      </a:lnTo>
                      <a:lnTo>
                        <a:pt x="563" y="791"/>
                      </a:lnTo>
                      <a:lnTo>
                        <a:pt x="562" y="784"/>
                      </a:lnTo>
                      <a:lnTo>
                        <a:pt x="537" y="784"/>
                      </a:lnTo>
                      <a:lnTo>
                        <a:pt x="509" y="811"/>
                      </a:lnTo>
                      <a:lnTo>
                        <a:pt x="244" y="765"/>
                      </a:lnTo>
                      <a:lnTo>
                        <a:pt x="234" y="745"/>
                      </a:lnTo>
                      <a:lnTo>
                        <a:pt x="194" y="704"/>
                      </a:lnTo>
                      <a:lnTo>
                        <a:pt x="128" y="713"/>
                      </a:lnTo>
                      <a:lnTo>
                        <a:pt x="122" y="723"/>
                      </a:lnTo>
                      <a:lnTo>
                        <a:pt x="101" y="722"/>
                      </a:lnTo>
                      <a:lnTo>
                        <a:pt x="67" y="676"/>
                      </a:lnTo>
                      <a:lnTo>
                        <a:pt x="69" y="599"/>
                      </a:lnTo>
                      <a:lnTo>
                        <a:pt x="59" y="599"/>
                      </a:lnTo>
                      <a:lnTo>
                        <a:pt x="49" y="557"/>
                      </a:lnTo>
                      <a:lnTo>
                        <a:pt x="28" y="557"/>
                      </a:lnTo>
                      <a:lnTo>
                        <a:pt x="25" y="517"/>
                      </a:lnTo>
                      <a:lnTo>
                        <a:pt x="0" y="455"/>
                      </a:lnTo>
                      <a:lnTo>
                        <a:pt x="2" y="403"/>
                      </a:lnTo>
                      <a:lnTo>
                        <a:pt x="72" y="388"/>
                      </a:lnTo>
                      <a:lnTo>
                        <a:pt x="77" y="358"/>
                      </a:lnTo>
                      <a:lnTo>
                        <a:pt x="97" y="355"/>
                      </a:lnTo>
                      <a:lnTo>
                        <a:pt x="114" y="334"/>
                      </a:lnTo>
                      <a:lnTo>
                        <a:pt x="131" y="286"/>
                      </a:lnTo>
                      <a:lnTo>
                        <a:pt x="118" y="254"/>
                      </a:lnTo>
                      <a:lnTo>
                        <a:pt x="125" y="240"/>
                      </a:lnTo>
                      <a:lnTo>
                        <a:pt x="225" y="195"/>
                      </a:lnTo>
                      <a:lnTo>
                        <a:pt x="271" y="162"/>
                      </a:lnTo>
                      <a:lnTo>
                        <a:pt x="289" y="163"/>
                      </a:lnTo>
                      <a:lnTo>
                        <a:pt x="286" y="148"/>
                      </a:lnTo>
                      <a:lnTo>
                        <a:pt x="323" y="121"/>
                      </a:lnTo>
                      <a:lnTo>
                        <a:pt x="346" y="0"/>
                      </a:lnTo>
                      <a:lnTo>
                        <a:pt x="356" y="15"/>
                      </a:lnTo>
                      <a:lnTo>
                        <a:pt x="375" y="88"/>
                      </a:lnTo>
                      <a:lnTo>
                        <a:pt x="423" y="130"/>
                      </a:lnTo>
                      <a:lnTo>
                        <a:pt x="448" y="182"/>
                      </a:lnTo>
                      <a:lnTo>
                        <a:pt x="430" y="256"/>
                      </a:lnTo>
                      <a:lnTo>
                        <a:pt x="430" y="284"/>
                      </a:lnTo>
                      <a:lnTo>
                        <a:pt x="386" y="342"/>
                      </a:lnTo>
                      <a:lnTo>
                        <a:pt x="329" y="293"/>
                      </a:lnTo>
                      <a:lnTo>
                        <a:pt x="286" y="277"/>
                      </a:lnTo>
                      <a:lnTo>
                        <a:pt x="281" y="288"/>
                      </a:lnTo>
                      <a:lnTo>
                        <a:pt x="222" y="296"/>
                      </a:lnTo>
                      <a:lnTo>
                        <a:pt x="203" y="311"/>
                      </a:lnTo>
                      <a:lnTo>
                        <a:pt x="202" y="389"/>
                      </a:lnTo>
                      <a:lnTo>
                        <a:pt x="189" y="407"/>
                      </a:lnTo>
                      <a:lnTo>
                        <a:pt x="190" y="457"/>
                      </a:lnTo>
                      <a:lnTo>
                        <a:pt x="227" y="483"/>
                      </a:lnTo>
                      <a:lnTo>
                        <a:pt x="208" y="491"/>
                      </a:lnTo>
                      <a:lnTo>
                        <a:pt x="289" y="537"/>
                      </a:lnTo>
                      <a:lnTo>
                        <a:pt x="329" y="533"/>
                      </a:lnTo>
                      <a:lnTo>
                        <a:pt x="416" y="459"/>
                      </a:lnTo>
                      <a:lnTo>
                        <a:pt x="443" y="453"/>
                      </a:lnTo>
                      <a:lnTo>
                        <a:pt x="439" y="463"/>
                      </a:lnTo>
                      <a:lnTo>
                        <a:pt x="467" y="463"/>
                      </a:lnTo>
                      <a:lnTo>
                        <a:pt x="468" y="480"/>
                      </a:lnTo>
                      <a:lnTo>
                        <a:pt x="486" y="481"/>
                      </a:lnTo>
                      <a:lnTo>
                        <a:pt x="498" y="525"/>
                      </a:lnTo>
                      <a:lnTo>
                        <a:pt x="502" y="483"/>
                      </a:lnTo>
                      <a:lnTo>
                        <a:pt x="511" y="478"/>
                      </a:lnTo>
                      <a:lnTo>
                        <a:pt x="521" y="444"/>
                      </a:lnTo>
                      <a:lnTo>
                        <a:pt x="536" y="480"/>
                      </a:lnTo>
                      <a:lnTo>
                        <a:pt x="572" y="499"/>
                      </a:lnTo>
                      <a:lnTo>
                        <a:pt x="625" y="500"/>
                      </a:lnTo>
                      <a:lnTo>
                        <a:pt x="607" y="508"/>
                      </a:lnTo>
                      <a:lnTo>
                        <a:pt x="613" y="511"/>
                      </a:lnTo>
                      <a:lnTo>
                        <a:pt x="634" y="500"/>
                      </a:lnTo>
                      <a:lnTo>
                        <a:pt x="693" y="496"/>
                      </a:lnTo>
                      <a:lnTo>
                        <a:pt x="729" y="501"/>
                      </a:lnTo>
                      <a:lnTo>
                        <a:pt x="777" y="529"/>
                      </a:lnTo>
                      <a:lnTo>
                        <a:pt x="794" y="525"/>
                      </a:lnTo>
                      <a:lnTo>
                        <a:pt x="842" y="537"/>
                      </a:lnTo>
                      <a:lnTo>
                        <a:pt x="842" y="543"/>
                      </a:lnTo>
                      <a:lnTo>
                        <a:pt x="819" y="546"/>
                      </a:lnTo>
                      <a:lnTo>
                        <a:pt x="826" y="551"/>
                      </a:lnTo>
                      <a:lnTo>
                        <a:pt x="824" y="568"/>
                      </a:lnTo>
                      <a:lnTo>
                        <a:pt x="806" y="576"/>
                      </a:lnTo>
                      <a:lnTo>
                        <a:pt x="820" y="591"/>
                      </a:lnTo>
                      <a:lnTo>
                        <a:pt x="854" y="591"/>
                      </a:lnTo>
                      <a:lnTo>
                        <a:pt x="866" y="555"/>
                      </a:lnTo>
                      <a:lnTo>
                        <a:pt x="880" y="555"/>
                      </a:lnTo>
                      <a:lnTo>
                        <a:pt x="871" y="545"/>
                      </a:lnTo>
                      <a:lnTo>
                        <a:pt x="898" y="540"/>
                      </a:lnTo>
                      <a:lnTo>
                        <a:pt x="1008" y="561"/>
                      </a:lnTo>
                      <a:lnTo>
                        <a:pt x="1051" y="594"/>
                      </a:lnTo>
                      <a:lnTo>
                        <a:pt x="972" y="568"/>
                      </a:lnTo>
                      <a:lnTo>
                        <a:pt x="972" y="578"/>
                      </a:lnTo>
                      <a:lnTo>
                        <a:pt x="988" y="579"/>
                      </a:lnTo>
                      <a:lnTo>
                        <a:pt x="991" y="588"/>
                      </a:lnTo>
                      <a:lnTo>
                        <a:pt x="939" y="621"/>
                      </a:lnTo>
                      <a:lnTo>
                        <a:pt x="937" y="636"/>
                      </a:lnTo>
                      <a:lnTo>
                        <a:pt x="919" y="662"/>
                      </a:lnTo>
                      <a:lnTo>
                        <a:pt x="905" y="668"/>
                      </a:lnTo>
                      <a:lnTo>
                        <a:pt x="902" y="652"/>
                      </a:lnTo>
                      <a:lnTo>
                        <a:pt x="869" y="648"/>
                      </a:lnTo>
                      <a:lnTo>
                        <a:pt x="865" y="666"/>
                      </a:lnTo>
                      <a:lnTo>
                        <a:pt x="875" y="666"/>
                      </a:lnTo>
                      <a:lnTo>
                        <a:pt x="898" y="700"/>
                      </a:lnTo>
                      <a:lnTo>
                        <a:pt x="929" y="690"/>
                      </a:lnTo>
                      <a:lnTo>
                        <a:pt x="920" y="713"/>
                      </a:lnTo>
                      <a:lnTo>
                        <a:pt x="926" y="718"/>
                      </a:lnTo>
                      <a:lnTo>
                        <a:pt x="945" y="714"/>
                      </a:lnTo>
                      <a:lnTo>
                        <a:pt x="939" y="742"/>
                      </a:lnTo>
                      <a:lnTo>
                        <a:pt x="948" y="760"/>
                      </a:lnTo>
                      <a:lnTo>
                        <a:pt x="996" y="712"/>
                      </a:lnTo>
                      <a:lnTo>
                        <a:pt x="1000" y="721"/>
                      </a:lnTo>
                      <a:lnTo>
                        <a:pt x="1041" y="713"/>
                      </a:lnTo>
                      <a:lnTo>
                        <a:pt x="1069" y="732"/>
                      </a:lnTo>
                      <a:lnTo>
                        <a:pt x="1099" y="733"/>
                      </a:lnTo>
                      <a:lnTo>
                        <a:pt x="1110" y="760"/>
                      </a:lnTo>
                      <a:lnTo>
                        <a:pt x="1133" y="772"/>
                      </a:lnTo>
                      <a:lnTo>
                        <a:pt x="1162" y="819"/>
                      </a:lnTo>
                      <a:lnTo>
                        <a:pt x="1179" y="807"/>
                      </a:lnTo>
                      <a:lnTo>
                        <a:pt x="1215" y="800"/>
                      </a:lnTo>
                      <a:lnTo>
                        <a:pt x="1226" y="807"/>
                      </a:lnTo>
                      <a:lnTo>
                        <a:pt x="1252" y="798"/>
                      </a:lnTo>
                      <a:lnTo>
                        <a:pt x="1263" y="801"/>
                      </a:lnTo>
                      <a:lnTo>
                        <a:pt x="1258" y="830"/>
                      </a:lnTo>
                      <a:lnTo>
                        <a:pt x="1269" y="833"/>
                      </a:lnTo>
                      <a:lnTo>
                        <a:pt x="1266" y="814"/>
                      </a:lnTo>
                      <a:lnTo>
                        <a:pt x="1277" y="804"/>
                      </a:lnTo>
                      <a:lnTo>
                        <a:pt x="1306" y="804"/>
                      </a:lnTo>
                      <a:lnTo>
                        <a:pt x="1347" y="814"/>
                      </a:lnTo>
                      <a:lnTo>
                        <a:pt x="1348" y="833"/>
                      </a:lnTo>
                      <a:lnTo>
                        <a:pt x="1338" y="826"/>
                      </a:lnTo>
                      <a:lnTo>
                        <a:pt x="1323" y="828"/>
                      </a:lnTo>
                      <a:lnTo>
                        <a:pt x="1331" y="856"/>
                      </a:lnTo>
                      <a:lnTo>
                        <a:pt x="1326" y="894"/>
                      </a:lnTo>
                      <a:lnTo>
                        <a:pt x="1304" y="885"/>
                      </a:lnTo>
                      <a:lnTo>
                        <a:pt x="1299" y="893"/>
                      </a:lnTo>
                      <a:lnTo>
                        <a:pt x="1281" y="894"/>
                      </a:lnTo>
                      <a:lnTo>
                        <a:pt x="1280" y="907"/>
                      </a:lnTo>
                      <a:lnTo>
                        <a:pt x="1264" y="922"/>
                      </a:lnTo>
                      <a:lnTo>
                        <a:pt x="1296" y="969"/>
                      </a:lnTo>
                      <a:lnTo>
                        <a:pt x="1324" y="960"/>
                      </a:lnTo>
                      <a:lnTo>
                        <a:pt x="1341" y="918"/>
                      </a:lnTo>
                      <a:lnTo>
                        <a:pt x="1366" y="916"/>
                      </a:lnTo>
                      <a:lnTo>
                        <a:pt x="1374" y="930"/>
                      </a:lnTo>
                      <a:lnTo>
                        <a:pt x="1399" y="941"/>
                      </a:lnTo>
                      <a:lnTo>
                        <a:pt x="1452" y="922"/>
                      </a:lnTo>
                      <a:lnTo>
                        <a:pt x="1480" y="879"/>
                      </a:lnTo>
                      <a:lnTo>
                        <a:pt x="1476" y="866"/>
                      </a:lnTo>
                      <a:lnTo>
                        <a:pt x="1467" y="871"/>
                      </a:lnTo>
                      <a:lnTo>
                        <a:pt x="1458" y="867"/>
                      </a:lnTo>
                      <a:lnTo>
                        <a:pt x="1476" y="838"/>
                      </a:lnTo>
                      <a:lnTo>
                        <a:pt x="1490" y="760"/>
                      </a:lnTo>
                      <a:lnTo>
                        <a:pt x="1498" y="749"/>
                      </a:lnTo>
                      <a:lnTo>
                        <a:pt x="1523" y="758"/>
                      </a:lnTo>
                      <a:lnTo>
                        <a:pt x="1528" y="765"/>
                      </a:lnTo>
                      <a:lnTo>
                        <a:pt x="1541" y="755"/>
                      </a:lnTo>
                      <a:lnTo>
                        <a:pt x="1549" y="758"/>
                      </a:lnTo>
                      <a:lnTo>
                        <a:pt x="1551" y="742"/>
                      </a:lnTo>
                      <a:lnTo>
                        <a:pt x="1568" y="737"/>
                      </a:lnTo>
                      <a:lnTo>
                        <a:pt x="1584" y="747"/>
                      </a:lnTo>
                      <a:lnTo>
                        <a:pt x="1604" y="793"/>
                      </a:lnTo>
                      <a:lnTo>
                        <a:pt x="1681" y="848"/>
                      </a:lnTo>
                      <a:lnTo>
                        <a:pt x="1717" y="885"/>
                      </a:lnTo>
                      <a:lnTo>
                        <a:pt x="1766" y="981"/>
                      </a:lnTo>
                      <a:lnTo>
                        <a:pt x="1769" y="1015"/>
                      </a:lnTo>
                      <a:lnTo>
                        <a:pt x="1762" y="1011"/>
                      </a:lnTo>
                      <a:lnTo>
                        <a:pt x="1743" y="1038"/>
                      </a:lnTo>
                      <a:lnTo>
                        <a:pt x="1749" y="1045"/>
                      </a:lnTo>
                      <a:lnTo>
                        <a:pt x="1703" y="105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9" name="Freeform 193"/>
                <p:cNvSpPr>
                  <a:spLocks/>
                </p:cNvSpPr>
                <p:nvPr/>
              </p:nvSpPr>
              <p:spPr bwMode="auto">
                <a:xfrm>
                  <a:off x="2996522" y="2310374"/>
                  <a:ext cx="98605" cy="83753"/>
                </a:xfrm>
                <a:custGeom>
                  <a:avLst/>
                  <a:gdLst>
                    <a:gd name="T0" fmla="*/ 2147483646 w 187"/>
                    <a:gd name="T1" fmla="*/ 2147483646 h 156"/>
                    <a:gd name="T2" fmla="*/ 2147483646 w 187"/>
                    <a:gd name="T3" fmla="*/ 2147483646 h 156"/>
                    <a:gd name="T4" fmla="*/ 2147483646 w 187"/>
                    <a:gd name="T5" fmla="*/ 2147483646 h 156"/>
                    <a:gd name="T6" fmla="*/ 2147483646 w 187"/>
                    <a:gd name="T7" fmla="*/ 0 h 156"/>
                    <a:gd name="T8" fmla="*/ 2147483646 w 187"/>
                    <a:gd name="T9" fmla="*/ 2147483646 h 156"/>
                    <a:gd name="T10" fmla="*/ 2147483646 w 187"/>
                    <a:gd name="T11" fmla="*/ 2147483646 h 156"/>
                    <a:gd name="T12" fmla="*/ 2147483646 w 187"/>
                    <a:gd name="T13" fmla="*/ 2147483646 h 156"/>
                    <a:gd name="T14" fmla="*/ 2147483646 w 187"/>
                    <a:gd name="T15" fmla="*/ 2147483646 h 156"/>
                    <a:gd name="T16" fmla="*/ 2147483646 w 187"/>
                    <a:gd name="T17" fmla="*/ 2147483646 h 156"/>
                    <a:gd name="T18" fmla="*/ 2147483646 w 187"/>
                    <a:gd name="T19" fmla="*/ 2147483646 h 156"/>
                    <a:gd name="T20" fmla="*/ 2147483646 w 187"/>
                    <a:gd name="T21" fmla="*/ 2147483646 h 156"/>
                    <a:gd name="T22" fmla="*/ 0 w 187"/>
                    <a:gd name="T23" fmla="*/ 2147483646 h 156"/>
                    <a:gd name="T24" fmla="*/ 2147483646 w 187"/>
                    <a:gd name="T25" fmla="*/ 2147483646 h 156"/>
                    <a:gd name="T26" fmla="*/ 2147483646 w 187"/>
                    <a:gd name="T27" fmla="*/ 2147483646 h 1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7"/>
                    <a:gd name="T43" fmla="*/ 0 h 156"/>
                    <a:gd name="T44" fmla="*/ 187 w 187"/>
                    <a:gd name="T45" fmla="*/ 156 h 1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7" h="156">
                      <a:moveTo>
                        <a:pt x="41" y="46"/>
                      </a:moveTo>
                      <a:lnTo>
                        <a:pt x="43" y="35"/>
                      </a:lnTo>
                      <a:lnTo>
                        <a:pt x="78" y="12"/>
                      </a:lnTo>
                      <a:lnTo>
                        <a:pt x="113" y="0"/>
                      </a:lnTo>
                      <a:lnTo>
                        <a:pt x="155" y="13"/>
                      </a:lnTo>
                      <a:lnTo>
                        <a:pt x="187" y="59"/>
                      </a:lnTo>
                      <a:lnTo>
                        <a:pt x="175" y="138"/>
                      </a:lnTo>
                      <a:lnTo>
                        <a:pt x="166" y="146"/>
                      </a:lnTo>
                      <a:lnTo>
                        <a:pt x="161" y="138"/>
                      </a:lnTo>
                      <a:lnTo>
                        <a:pt x="111" y="156"/>
                      </a:lnTo>
                      <a:lnTo>
                        <a:pt x="54" y="152"/>
                      </a:lnTo>
                      <a:lnTo>
                        <a:pt x="0" y="116"/>
                      </a:lnTo>
                      <a:lnTo>
                        <a:pt x="16" y="62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0" name="Freeform 194"/>
                <p:cNvSpPr>
                  <a:spLocks/>
                </p:cNvSpPr>
                <p:nvPr/>
              </p:nvSpPr>
              <p:spPr bwMode="auto">
                <a:xfrm>
                  <a:off x="3422750" y="2493986"/>
                  <a:ext cx="58845" cy="111134"/>
                </a:xfrm>
                <a:custGeom>
                  <a:avLst/>
                  <a:gdLst>
                    <a:gd name="T0" fmla="*/ 2147483646 w 112"/>
                    <a:gd name="T1" fmla="*/ 2147483646 h 209"/>
                    <a:gd name="T2" fmla="*/ 2147483646 w 112"/>
                    <a:gd name="T3" fmla="*/ 2147483646 h 209"/>
                    <a:gd name="T4" fmla="*/ 2147483646 w 112"/>
                    <a:gd name="T5" fmla="*/ 2147483646 h 209"/>
                    <a:gd name="T6" fmla="*/ 2147483646 w 112"/>
                    <a:gd name="T7" fmla="*/ 2147483646 h 209"/>
                    <a:gd name="T8" fmla="*/ 2147483646 w 112"/>
                    <a:gd name="T9" fmla="*/ 2147483646 h 209"/>
                    <a:gd name="T10" fmla="*/ 2147483646 w 112"/>
                    <a:gd name="T11" fmla="*/ 2147483646 h 209"/>
                    <a:gd name="T12" fmla="*/ 0 w 112"/>
                    <a:gd name="T13" fmla="*/ 2147483646 h 209"/>
                    <a:gd name="T14" fmla="*/ 2147483646 w 112"/>
                    <a:gd name="T15" fmla="*/ 2147483646 h 209"/>
                    <a:gd name="T16" fmla="*/ 2147483646 w 112"/>
                    <a:gd name="T17" fmla="*/ 2147483646 h 209"/>
                    <a:gd name="T18" fmla="*/ 2147483646 w 112"/>
                    <a:gd name="T19" fmla="*/ 2147483646 h 209"/>
                    <a:gd name="T20" fmla="*/ 2147483646 w 112"/>
                    <a:gd name="T21" fmla="*/ 2147483646 h 209"/>
                    <a:gd name="T22" fmla="*/ 2147483646 w 112"/>
                    <a:gd name="T23" fmla="*/ 2147483646 h 209"/>
                    <a:gd name="T24" fmla="*/ 2147483646 w 112"/>
                    <a:gd name="T25" fmla="*/ 2147483646 h 209"/>
                    <a:gd name="T26" fmla="*/ 2147483646 w 112"/>
                    <a:gd name="T27" fmla="*/ 2147483646 h 209"/>
                    <a:gd name="T28" fmla="*/ 2147483646 w 112"/>
                    <a:gd name="T29" fmla="*/ 2147483646 h 209"/>
                    <a:gd name="T30" fmla="*/ 2147483646 w 112"/>
                    <a:gd name="T31" fmla="*/ 2147483646 h 209"/>
                    <a:gd name="T32" fmla="*/ 2147483646 w 112"/>
                    <a:gd name="T33" fmla="*/ 2147483646 h 209"/>
                    <a:gd name="T34" fmla="*/ 2147483646 w 112"/>
                    <a:gd name="T35" fmla="*/ 0 h 209"/>
                    <a:gd name="T36" fmla="*/ 2147483646 w 112"/>
                    <a:gd name="T37" fmla="*/ 2147483646 h 209"/>
                    <a:gd name="T38" fmla="*/ 2147483646 w 112"/>
                    <a:gd name="T39" fmla="*/ 2147483646 h 209"/>
                    <a:gd name="T40" fmla="*/ 2147483646 w 112"/>
                    <a:gd name="T41" fmla="*/ 2147483646 h 209"/>
                    <a:gd name="T42" fmla="*/ 2147483646 w 112"/>
                    <a:gd name="T43" fmla="*/ 2147483646 h 209"/>
                    <a:gd name="T44" fmla="*/ 2147483646 w 112"/>
                    <a:gd name="T45" fmla="*/ 2147483646 h 209"/>
                    <a:gd name="T46" fmla="*/ 2147483646 w 112"/>
                    <a:gd name="T47" fmla="*/ 2147483646 h 2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09"/>
                    <a:gd name="T74" fmla="*/ 112 w 112"/>
                    <a:gd name="T75" fmla="*/ 209 h 2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09">
                      <a:moveTo>
                        <a:pt x="54" y="204"/>
                      </a:moveTo>
                      <a:lnTo>
                        <a:pt x="28" y="184"/>
                      </a:lnTo>
                      <a:lnTo>
                        <a:pt x="27" y="156"/>
                      </a:lnTo>
                      <a:lnTo>
                        <a:pt x="37" y="156"/>
                      </a:lnTo>
                      <a:lnTo>
                        <a:pt x="14" y="103"/>
                      </a:lnTo>
                      <a:lnTo>
                        <a:pt x="10" y="126"/>
                      </a:lnTo>
                      <a:lnTo>
                        <a:pt x="0" y="84"/>
                      </a:lnTo>
                      <a:lnTo>
                        <a:pt x="11" y="51"/>
                      </a:lnTo>
                      <a:lnTo>
                        <a:pt x="22" y="39"/>
                      </a:lnTo>
                      <a:lnTo>
                        <a:pt x="13" y="34"/>
                      </a:lnTo>
                      <a:lnTo>
                        <a:pt x="18" y="28"/>
                      </a:lnTo>
                      <a:lnTo>
                        <a:pt x="15" y="17"/>
                      </a:lnTo>
                      <a:lnTo>
                        <a:pt x="23" y="17"/>
                      </a:lnTo>
                      <a:lnTo>
                        <a:pt x="34" y="41"/>
                      </a:lnTo>
                      <a:lnTo>
                        <a:pt x="39" y="39"/>
                      </a:lnTo>
                      <a:lnTo>
                        <a:pt x="33" y="6"/>
                      </a:lnTo>
                      <a:lnTo>
                        <a:pt x="50" y="11"/>
                      </a:lnTo>
                      <a:lnTo>
                        <a:pt x="62" y="0"/>
                      </a:lnTo>
                      <a:lnTo>
                        <a:pt x="92" y="9"/>
                      </a:lnTo>
                      <a:lnTo>
                        <a:pt x="89" y="74"/>
                      </a:lnTo>
                      <a:lnTo>
                        <a:pt x="112" y="154"/>
                      </a:lnTo>
                      <a:lnTo>
                        <a:pt x="98" y="189"/>
                      </a:lnTo>
                      <a:lnTo>
                        <a:pt x="79" y="209"/>
                      </a:lnTo>
                      <a:lnTo>
                        <a:pt x="54" y="20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1" name="Freeform 200"/>
                <p:cNvSpPr>
                  <a:spLocks/>
                </p:cNvSpPr>
                <p:nvPr/>
              </p:nvSpPr>
              <p:spPr bwMode="auto">
                <a:xfrm>
                  <a:off x="3538850" y="1943151"/>
                  <a:ext cx="626619" cy="222266"/>
                </a:xfrm>
                <a:custGeom>
                  <a:avLst/>
                  <a:gdLst>
                    <a:gd name="T0" fmla="*/ 2147483646 w 1181"/>
                    <a:gd name="T1" fmla="*/ 2147483646 h 413"/>
                    <a:gd name="T2" fmla="*/ 2147483646 w 1181"/>
                    <a:gd name="T3" fmla="*/ 2147483646 h 413"/>
                    <a:gd name="T4" fmla="*/ 2147483646 w 1181"/>
                    <a:gd name="T5" fmla="*/ 2147483646 h 413"/>
                    <a:gd name="T6" fmla="*/ 2147483646 w 1181"/>
                    <a:gd name="T7" fmla="*/ 2147483646 h 413"/>
                    <a:gd name="T8" fmla="*/ 2147483646 w 1181"/>
                    <a:gd name="T9" fmla="*/ 2147483646 h 413"/>
                    <a:gd name="T10" fmla="*/ 2147483646 w 1181"/>
                    <a:gd name="T11" fmla="*/ 2147483646 h 413"/>
                    <a:gd name="T12" fmla="*/ 2147483646 w 1181"/>
                    <a:gd name="T13" fmla="*/ 2147483646 h 413"/>
                    <a:gd name="T14" fmla="*/ 2147483646 w 1181"/>
                    <a:gd name="T15" fmla="*/ 2147483646 h 413"/>
                    <a:gd name="T16" fmla="*/ 2147483646 w 1181"/>
                    <a:gd name="T17" fmla="*/ 2147483646 h 413"/>
                    <a:gd name="T18" fmla="*/ 2147483646 w 1181"/>
                    <a:gd name="T19" fmla="*/ 2147483646 h 413"/>
                    <a:gd name="T20" fmla="*/ 2147483646 w 1181"/>
                    <a:gd name="T21" fmla="*/ 2147483646 h 413"/>
                    <a:gd name="T22" fmla="*/ 2147483646 w 1181"/>
                    <a:gd name="T23" fmla="*/ 2147483646 h 413"/>
                    <a:gd name="T24" fmla="*/ 2147483646 w 1181"/>
                    <a:gd name="T25" fmla="*/ 2147483646 h 413"/>
                    <a:gd name="T26" fmla="*/ 2147483646 w 1181"/>
                    <a:gd name="T27" fmla="*/ 2147483646 h 413"/>
                    <a:gd name="T28" fmla="*/ 2147483646 w 1181"/>
                    <a:gd name="T29" fmla="*/ 2147483646 h 413"/>
                    <a:gd name="T30" fmla="*/ 2147483646 w 1181"/>
                    <a:gd name="T31" fmla="*/ 2147483646 h 413"/>
                    <a:gd name="T32" fmla="*/ 2147483646 w 1181"/>
                    <a:gd name="T33" fmla="*/ 2147483646 h 413"/>
                    <a:gd name="T34" fmla="*/ 2147483646 w 1181"/>
                    <a:gd name="T35" fmla="*/ 2147483646 h 413"/>
                    <a:gd name="T36" fmla="*/ 2147483646 w 1181"/>
                    <a:gd name="T37" fmla="*/ 2147483646 h 413"/>
                    <a:gd name="T38" fmla="*/ 2147483646 w 1181"/>
                    <a:gd name="T39" fmla="*/ 2147483646 h 413"/>
                    <a:gd name="T40" fmla="*/ 2147483646 w 1181"/>
                    <a:gd name="T41" fmla="*/ 2147483646 h 413"/>
                    <a:gd name="T42" fmla="*/ 2147483646 w 1181"/>
                    <a:gd name="T43" fmla="*/ 2147483646 h 413"/>
                    <a:gd name="T44" fmla="*/ 2147483646 w 1181"/>
                    <a:gd name="T45" fmla="*/ 2147483646 h 413"/>
                    <a:gd name="T46" fmla="*/ 2147483646 w 1181"/>
                    <a:gd name="T47" fmla="*/ 2147483646 h 413"/>
                    <a:gd name="T48" fmla="*/ 2147483646 w 1181"/>
                    <a:gd name="T49" fmla="*/ 2147483646 h 413"/>
                    <a:gd name="T50" fmla="*/ 2147483646 w 1181"/>
                    <a:gd name="T51" fmla="*/ 2147483646 h 413"/>
                    <a:gd name="T52" fmla="*/ 2147483646 w 1181"/>
                    <a:gd name="T53" fmla="*/ 2147483646 h 413"/>
                    <a:gd name="T54" fmla="*/ 2147483646 w 1181"/>
                    <a:gd name="T55" fmla="*/ 2147483646 h 413"/>
                    <a:gd name="T56" fmla="*/ 2147483646 w 1181"/>
                    <a:gd name="T57" fmla="*/ 2147483646 h 413"/>
                    <a:gd name="T58" fmla="*/ 2147483646 w 1181"/>
                    <a:gd name="T59" fmla="*/ 2147483646 h 413"/>
                    <a:gd name="T60" fmla="*/ 2147483646 w 1181"/>
                    <a:gd name="T61" fmla="*/ 2147483646 h 413"/>
                    <a:gd name="T62" fmla="*/ 2147483646 w 1181"/>
                    <a:gd name="T63" fmla="*/ 2147483646 h 413"/>
                    <a:gd name="T64" fmla="*/ 2147483646 w 1181"/>
                    <a:gd name="T65" fmla="*/ 2147483646 h 413"/>
                    <a:gd name="T66" fmla="*/ 2147483646 w 1181"/>
                    <a:gd name="T67" fmla="*/ 2147483646 h 413"/>
                    <a:gd name="T68" fmla="*/ 2147483646 w 1181"/>
                    <a:gd name="T69" fmla="*/ 2147483646 h 413"/>
                    <a:gd name="T70" fmla="*/ 2147483646 w 1181"/>
                    <a:gd name="T71" fmla="*/ 2147483646 h 413"/>
                    <a:gd name="T72" fmla="*/ 2147483646 w 1181"/>
                    <a:gd name="T73" fmla="*/ 2147483646 h 413"/>
                    <a:gd name="T74" fmla="*/ 2147483646 w 1181"/>
                    <a:gd name="T75" fmla="*/ 2147483646 h 413"/>
                    <a:gd name="T76" fmla="*/ 2147483646 w 1181"/>
                    <a:gd name="T77" fmla="*/ 2147483646 h 413"/>
                    <a:gd name="T78" fmla="*/ 2147483646 w 1181"/>
                    <a:gd name="T79" fmla="*/ 2147483646 h 413"/>
                    <a:gd name="T80" fmla="*/ 2147483646 w 1181"/>
                    <a:gd name="T81" fmla="*/ 2147483646 h 413"/>
                    <a:gd name="T82" fmla="*/ 2147483646 w 1181"/>
                    <a:gd name="T83" fmla="*/ 2147483646 h 413"/>
                    <a:gd name="T84" fmla="*/ 2147483646 w 1181"/>
                    <a:gd name="T85" fmla="*/ 2147483646 h 413"/>
                    <a:gd name="T86" fmla="*/ 2147483646 w 1181"/>
                    <a:gd name="T87" fmla="*/ 2147483646 h 413"/>
                    <a:gd name="T88" fmla="*/ 2147483646 w 1181"/>
                    <a:gd name="T89" fmla="*/ 2147483646 h 413"/>
                    <a:gd name="T90" fmla="*/ 2147483646 w 1181"/>
                    <a:gd name="T91" fmla="*/ 2147483646 h 413"/>
                    <a:gd name="T92" fmla="*/ 2147483646 w 1181"/>
                    <a:gd name="T93" fmla="*/ 2147483646 h 413"/>
                    <a:gd name="T94" fmla="*/ 2147483646 w 1181"/>
                    <a:gd name="T95" fmla="*/ 2147483646 h 413"/>
                    <a:gd name="T96" fmla="*/ 2147483646 w 1181"/>
                    <a:gd name="T97" fmla="*/ 2147483646 h 413"/>
                    <a:gd name="T98" fmla="*/ 2147483646 w 1181"/>
                    <a:gd name="T99" fmla="*/ 2147483646 h 413"/>
                    <a:gd name="T100" fmla="*/ 2147483646 w 1181"/>
                    <a:gd name="T101" fmla="*/ 2147483646 h 413"/>
                    <a:gd name="T102" fmla="*/ 2147483646 w 1181"/>
                    <a:gd name="T103" fmla="*/ 2147483646 h 413"/>
                    <a:gd name="T104" fmla="*/ 2147483646 w 1181"/>
                    <a:gd name="T105" fmla="*/ 2147483646 h 413"/>
                    <a:gd name="T106" fmla="*/ 2147483646 w 1181"/>
                    <a:gd name="T107" fmla="*/ 2147483646 h 41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1"/>
                    <a:gd name="T163" fmla="*/ 0 h 413"/>
                    <a:gd name="T164" fmla="*/ 1181 w 1181"/>
                    <a:gd name="T165" fmla="*/ 413 h 41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1" h="413">
                      <a:moveTo>
                        <a:pt x="124" y="410"/>
                      </a:moveTo>
                      <a:lnTo>
                        <a:pt x="106" y="408"/>
                      </a:lnTo>
                      <a:lnTo>
                        <a:pt x="102" y="392"/>
                      </a:lnTo>
                      <a:lnTo>
                        <a:pt x="116" y="359"/>
                      </a:lnTo>
                      <a:lnTo>
                        <a:pt x="96" y="387"/>
                      </a:lnTo>
                      <a:lnTo>
                        <a:pt x="84" y="360"/>
                      </a:lnTo>
                      <a:lnTo>
                        <a:pt x="72" y="349"/>
                      </a:lnTo>
                      <a:lnTo>
                        <a:pt x="59" y="306"/>
                      </a:lnTo>
                      <a:lnTo>
                        <a:pt x="9" y="298"/>
                      </a:lnTo>
                      <a:lnTo>
                        <a:pt x="0" y="290"/>
                      </a:lnTo>
                      <a:lnTo>
                        <a:pt x="7" y="280"/>
                      </a:lnTo>
                      <a:lnTo>
                        <a:pt x="21" y="283"/>
                      </a:lnTo>
                      <a:lnTo>
                        <a:pt x="42" y="264"/>
                      </a:lnTo>
                      <a:lnTo>
                        <a:pt x="109" y="274"/>
                      </a:lnTo>
                      <a:lnTo>
                        <a:pt x="64" y="246"/>
                      </a:lnTo>
                      <a:lnTo>
                        <a:pt x="44" y="251"/>
                      </a:lnTo>
                      <a:lnTo>
                        <a:pt x="36" y="204"/>
                      </a:lnTo>
                      <a:lnTo>
                        <a:pt x="47" y="197"/>
                      </a:lnTo>
                      <a:lnTo>
                        <a:pt x="47" y="207"/>
                      </a:lnTo>
                      <a:lnTo>
                        <a:pt x="87" y="201"/>
                      </a:lnTo>
                      <a:lnTo>
                        <a:pt x="128" y="205"/>
                      </a:lnTo>
                      <a:lnTo>
                        <a:pt x="129" y="190"/>
                      </a:lnTo>
                      <a:lnTo>
                        <a:pt x="165" y="188"/>
                      </a:lnTo>
                      <a:lnTo>
                        <a:pt x="176" y="206"/>
                      </a:lnTo>
                      <a:lnTo>
                        <a:pt x="184" y="206"/>
                      </a:lnTo>
                      <a:lnTo>
                        <a:pt x="202" y="224"/>
                      </a:lnTo>
                      <a:lnTo>
                        <a:pt x="185" y="169"/>
                      </a:lnTo>
                      <a:lnTo>
                        <a:pt x="201" y="163"/>
                      </a:lnTo>
                      <a:lnTo>
                        <a:pt x="197" y="177"/>
                      </a:lnTo>
                      <a:lnTo>
                        <a:pt x="223" y="182"/>
                      </a:lnTo>
                      <a:lnTo>
                        <a:pt x="211" y="156"/>
                      </a:lnTo>
                      <a:lnTo>
                        <a:pt x="238" y="147"/>
                      </a:lnTo>
                      <a:lnTo>
                        <a:pt x="263" y="167"/>
                      </a:lnTo>
                      <a:lnTo>
                        <a:pt x="248" y="142"/>
                      </a:lnTo>
                      <a:lnTo>
                        <a:pt x="249" y="126"/>
                      </a:lnTo>
                      <a:lnTo>
                        <a:pt x="285" y="111"/>
                      </a:lnTo>
                      <a:lnTo>
                        <a:pt x="283" y="123"/>
                      </a:lnTo>
                      <a:lnTo>
                        <a:pt x="323" y="162"/>
                      </a:lnTo>
                      <a:lnTo>
                        <a:pt x="314" y="142"/>
                      </a:lnTo>
                      <a:lnTo>
                        <a:pt x="322" y="128"/>
                      </a:lnTo>
                      <a:lnTo>
                        <a:pt x="300" y="98"/>
                      </a:lnTo>
                      <a:lnTo>
                        <a:pt x="324" y="94"/>
                      </a:lnTo>
                      <a:lnTo>
                        <a:pt x="364" y="105"/>
                      </a:lnTo>
                      <a:lnTo>
                        <a:pt x="352" y="85"/>
                      </a:lnTo>
                      <a:lnTo>
                        <a:pt x="359" y="76"/>
                      </a:lnTo>
                      <a:lnTo>
                        <a:pt x="332" y="61"/>
                      </a:lnTo>
                      <a:lnTo>
                        <a:pt x="346" y="43"/>
                      </a:lnTo>
                      <a:lnTo>
                        <a:pt x="336" y="43"/>
                      </a:lnTo>
                      <a:lnTo>
                        <a:pt x="365" y="29"/>
                      </a:lnTo>
                      <a:lnTo>
                        <a:pt x="371" y="35"/>
                      </a:lnTo>
                      <a:lnTo>
                        <a:pt x="369" y="47"/>
                      </a:lnTo>
                      <a:lnTo>
                        <a:pt x="377" y="49"/>
                      </a:lnTo>
                      <a:lnTo>
                        <a:pt x="368" y="72"/>
                      </a:lnTo>
                      <a:lnTo>
                        <a:pt x="417" y="57"/>
                      </a:lnTo>
                      <a:lnTo>
                        <a:pt x="416" y="45"/>
                      </a:lnTo>
                      <a:lnTo>
                        <a:pt x="443" y="38"/>
                      </a:lnTo>
                      <a:lnTo>
                        <a:pt x="467" y="72"/>
                      </a:lnTo>
                      <a:lnTo>
                        <a:pt x="465" y="62"/>
                      </a:lnTo>
                      <a:lnTo>
                        <a:pt x="475" y="49"/>
                      </a:lnTo>
                      <a:lnTo>
                        <a:pt x="472" y="38"/>
                      </a:lnTo>
                      <a:lnTo>
                        <a:pt x="502" y="35"/>
                      </a:lnTo>
                      <a:lnTo>
                        <a:pt x="523" y="42"/>
                      </a:lnTo>
                      <a:lnTo>
                        <a:pt x="518" y="20"/>
                      </a:lnTo>
                      <a:lnTo>
                        <a:pt x="559" y="21"/>
                      </a:lnTo>
                      <a:lnTo>
                        <a:pt x="563" y="11"/>
                      </a:lnTo>
                      <a:lnTo>
                        <a:pt x="598" y="6"/>
                      </a:lnTo>
                      <a:lnTo>
                        <a:pt x="602" y="15"/>
                      </a:lnTo>
                      <a:lnTo>
                        <a:pt x="621" y="14"/>
                      </a:lnTo>
                      <a:lnTo>
                        <a:pt x="625" y="20"/>
                      </a:lnTo>
                      <a:lnTo>
                        <a:pt x="679" y="24"/>
                      </a:lnTo>
                      <a:lnTo>
                        <a:pt x="674" y="15"/>
                      </a:lnTo>
                      <a:lnTo>
                        <a:pt x="688" y="10"/>
                      </a:lnTo>
                      <a:lnTo>
                        <a:pt x="713" y="17"/>
                      </a:lnTo>
                      <a:lnTo>
                        <a:pt x="694" y="37"/>
                      </a:lnTo>
                      <a:lnTo>
                        <a:pt x="723" y="37"/>
                      </a:lnTo>
                      <a:lnTo>
                        <a:pt x="729" y="19"/>
                      </a:lnTo>
                      <a:lnTo>
                        <a:pt x="744" y="0"/>
                      </a:lnTo>
                      <a:lnTo>
                        <a:pt x="781" y="7"/>
                      </a:lnTo>
                      <a:lnTo>
                        <a:pt x="795" y="17"/>
                      </a:lnTo>
                      <a:lnTo>
                        <a:pt x="810" y="39"/>
                      </a:lnTo>
                      <a:lnTo>
                        <a:pt x="800" y="59"/>
                      </a:lnTo>
                      <a:lnTo>
                        <a:pt x="818" y="58"/>
                      </a:lnTo>
                      <a:lnTo>
                        <a:pt x="831" y="51"/>
                      </a:lnTo>
                      <a:lnTo>
                        <a:pt x="829" y="68"/>
                      </a:lnTo>
                      <a:lnTo>
                        <a:pt x="869" y="71"/>
                      </a:lnTo>
                      <a:lnTo>
                        <a:pt x="874" y="61"/>
                      </a:lnTo>
                      <a:lnTo>
                        <a:pt x="897" y="67"/>
                      </a:lnTo>
                      <a:lnTo>
                        <a:pt x="892" y="74"/>
                      </a:lnTo>
                      <a:lnTo>
                        <a:pt x="930" y="70"/>
                      </a:lnTo>
                      <a:lnTo>
                        <a:pt x="936" y="85"/>
                      </a:lnTo>
                      <a:lnTo>
                        <a:pt x="936" y="74"/>
                      </a:lnTo>
                      <a:lnTo>
                        <a:pt x="966" y="67"/>
                      </a:lnTo>
                      <a:lnTo>
                        <a:pt x="967" y="80"/>
                      </a:lnTo>
                      <a:lnTo>
                        <a:pt x="999" y="67"/>
                      </a:lnTo>
                      <a:lnTo>
                        <a:pt x="1010" y="95"/>
                      </a:lnTo>
                      <a:lnTo>
                        <a:pt x="1017" y="52"/>
                      </a:lnTo>
                      <a:lnTo>
                        <a:pt x="1038" y="38"/>
                      </a:lnTo>
                      <a:lnTo>
                        <a:pt x="1046" y="44"/>
                      </a:lnTo>
                      <a:lnTo>
                        <a:pt x="1107" y="29"/>
                      </a:lnTo>
                      <a:lnTo>
                        <a:pt x="1155" y="38"/>
                      </a:lnTo>
                      <a:lnTo>
                        <a:pt x="1181" y="70"/>
                      </a:lnTo>
                      <a:lnTo>
                        <a:pt x="1177" y="131"/>
                      </a:lnTo>
                      <a:lnTo>
                        <a:pt x="1132" y="174"/>
                      </a:lnTo>
                      <a:lnTo>
                        <a:pt x="1101" y="192"/>
                      </a:lnTo>
                      <a:lnTo>
                        <a:pt x="1096" y="206"/>
                      </a:lnTo>
                      <a:lnTo>
                        <a:pt x="1089" y="200"/>
                      </a:lnTo>
                      <a:lnTo>
                        <a:pt x="1026" y="210"/>
                      </a:lnTo>
                      <a:lnTo>
                        <a:pt x="811" y="205"/>
                      </a:lnTo>
                      <a:lnTo>
                        <a:pt x="797" y="211"/>
                      </a:lnTo>
                      <a:lnTo>
                        <a:pt x="791" y="192"/>
                      </a:lnTo>
                      <a:lnTo>
                        <a:pt x="768" y="204"/>
                      </a:lnTo>
                      <a:lnTo>
                        <a:pt x="708" y="204"/>
                      </a:lnTo>
                      <a:lnTo>
                        <a:pt x="680" y="193"/>
                      </a:lnTo>
                      <a:lnTo>
                        <a:pt x="652" y="210"/>
                      </a:lnTo>
                      <a:lnTo>
                        <a:pt x="629" y="220"/>
                      </a:lnTo>
                      <a:lnTo>
                        <a:pt x="637" y="200"/>
                      </a:lnTo>
                      <a:lnTo>
                        <a:pt x="605" y="211"/>
                      </a:lnTo>
                      <a:lnTo>
                        <a:pt x="596" y="209"/>
                      </a:lnTo>
                      <a:lnTo>
                        <a:pt x="575" y="229"/>
                      </a:lnTo>
                      <a:lnTo>
                        <a:pt x="565" y="225"/>
                      </a:lnTo>
                      <a:lnTo>
                        <a:pt x="573" y="210"/>
                      </a:lnTo>
                      <a:lnTo>
                        <a:pt x="544" y="218"/>
                      </a:lnTo>
                      <a:lnTo>
                        <a:pt x="519" y="215"/>
                      </a:lnTo>
                      <a:lnTo>
                        <a:pt x="530" y="228"/>
                      </a:lnTo>
                      <a:lnTo>
                        <a:pt x="556" y="244"/>
                      </a:lnTo>
                      <a:lnTo>
                        <a:pt x="537" y="260"/>
                      </a:lnTo>
                      <a:lnTo>
                        <a:pt x="521" y="248"/>
                      </a:lnTo>
                      <a:lnTo>
                        <a:pt x="510" y="266"/>
                      </a:lnTo>
                      <a:lnTo>
                        <a:pt x="502" y="270"/>
                      </a:lnTo>
                      <a:lnTo>
                        <a:pt x="485" y="258"/>
                      </a:lnTo>
                      <a:lnTo>
                        <a:pt x="473" y="242"/>
                      </a:lnTo>
                      <a:lnTo>
                        <a:pt x="470" y="274"/>
                      </a:lnTo>
                      <a:lnTo>
                        <a:pt x="456" y="278"/>
                      </a:lnTo>
                      <a:lnTo>
                        <a:pt x="447" y="223"/>
                      </a:lnTo>
                      <a:lnTo>
                        <a:pt x="438" y="251"/>
                      </a:lnTo>
                      <a:lnTo>
                        <a:pt x="426" y="247"/>
                      </a:lnTo>
                      <a:lnTo>
                        <a:pt x="426" y="260"/>
                      </a:lnTo>
                      <a:lnTo>
                        <a:pt x="401" y="285"/>
                      </a:lnTo>
                      <a:lnTo>
                        <a:pt x="382" y="230"/>
                      </a:lnTo>
                      <a:lnTo>
                        <a:pt x="379" y="279"/>
                      </a:lnTo>
                      <a:lnTo>
                        <a:pt x="363" y="312"/>
                      </a:lnTo>
                      <a:lnTo>
                        <a:pt x="336" y="308"/>
                      </a:lnTo>
                      <a:lnTo>
                        <a:pt x="333" y="321"/>
                      </a:lnTo>
                      <a:lnTo>
                        <a:pt x="323" y="322"/>
                      </a:lnTo>
                      <a:lnTo>
                        <a:pt x="318" y="311"/>
                      </a:lnTo>
                      <a:lnTo>
                        <a:pt x="299" y="336"/>
                      </a:lnTo>
                      <a:lnTo>
                        <a:pt x="290" y="326"/>
                      </a:lnTo>
                      <a:lnTo>
                        <a:pt x="295" y="281"/>
                      </a:lnTo>
                      <a:lnTo>
                        <a:pt x="268" y="288"/>
                      </a:lnTo>
                      <a:lnTo>
                        <a:pt x="273" y="334"/>
                      </a:lnTo>
                      <a:lnTo>
                        <a:pt x="244" y="371"/>
                      </a:lnTo>
                      <a:lnTo>
                        <a:pt x="234" y="321"/>
                      </a:lnTo>
                      <a:lnTo>
                        <a:pt x="213" y="299"/>
                      </a:lnTo>
                      <a:lnTo>
                        <a:pt x="227" y="339"/>
                      </a:lnTo>
                      <a:lnTo>
                        <a:pt x="225" y="367"/>
                      </a:lnTo>
                      <a:lnTo>
                        <a:pt x="213" y="383"/>
                      </a:lnTo>
                      <a:lnTo>
                        <a:pt x="194" y="386"/>
                      </a:lnTo>
                      <a:lnTo>
                        <a:pt x="185" y="338"/>
                      </a:lnTo>
                      <a:lnTo>
                        <a:pt x="174" y="362"/>
                      </a:lnTo>
                      <a:lnTo>
                        <a:pt x="178" y="397"/>
                      </a:lnTo>
                      <a:lnTo>
                        <a:pt x="146" y="413"/>
                      </a:lnTo>
                      <a:lnTo>
                        <a:pt x="137" y="409"/>
                      </a:lnTo>
                      <a:lnTo>
                        <a:pt x="139" y="401"/>
                      </a:lnTo>
                      <a:lnTo>
                        <a:pt x="124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2" name="Freeform 210"/>
                <p:cNvSpPr>
                  <a:spLocks/>
                </p:cNvSpPr>
                <p:nvPr/>
              </p:nvSpPr>
              <p:spPr bwMode="auto">
                <a:xfrm>
                  <a:off x="3317783" y="2094550"/>
                  <a:ext cx="271959" cy="347895"/>
                </a:xfrm>
                <a:custGeom>
                  <a:avLst/>
                  <a:gdLst>
                    <a:gd name="T0" fmla="*/ 2147483646 w 513"/>
                    <a:gd name="T1" fmla="*/ 2147483646 h 650"/>
                    <a:gd name="T2" fmla="*/ 2147483646 w 513"/>
                    <a:gd name="T3" fmla="*/ 2147483646 h 650"/>
                    <a:gd name="T4" fmla="*/ 2147483646 w 513"/>
                    <a:gd name="T5" fmla="*/ 2147483646 h 650"/>
                    <a:gd name="T6" fmla="*/ 2147483646 w 513"/>
                    <a:gd name="T7" fmla="*/ 2147483646 h 650"/>
                    <a:gd name="T8" fmla="*/ 2147483646 w 513"/>
                    <a:gd name="T9" fmla="*/ 2147483646 h 650"/>
                    <a:gd name="T10" fmla="*/ 2147483646 w 513"/>
                    <a:gd name="T11" fmla="*/ 2147483646 h 650"/>
                    <a:gd name="T12" fmla="*/ 2147483646 w 513"/>
                    <a:gd name="T13" fmla="*/ 2147483646 h 650"/>
                    <a:gd name="T14" fmla="*/ 2147483646 w 513"/>
                    <a:gd name="T15" fmla="*/ 2147483646 h 650"/>
                    <a:gd name="T16" fmla="*/ 2147483646 w 513"/>
                    <a:gd name="T17" fmla="*/ 2147483646 h 650"/>
                    <a:gd name="T18" fmla="*/ 2147483646 w 513"/>
                    <a:gd name="T19" fmla="*/ 2147483646 h 650"/>
                    <a:gd name="T20" fmla="*/ 2147483646 w 513"/>
                    <a:gd name="T21" fmla="*/ 2147483646 h 650"/>
                    <a:gd name="T22" fmla="*/ 2147483646 w 513"/>
                    <a:gd name="T23" fmla="*/ 2147483646 h 650"/>
                    <a:gd name="T24" fmla="*/ 2147483646 w 513"/>
                    <a:gd name="T25" fmla="*/ 2147483646 h 650"/>
                    <a:gd name="T26" fmla="*/ 2147483646 w 513"/>
                    <a:gd name="T27" fmla="*/ 2147483646 h 650"/>
                    <a:gd name="T28" fmla="*/ 2147483646 w 513"/>
                    <a:gd name="T29" fmla="*/ 2147483646 h 650"/>
                    <a:gd name="T30" fmla="*/ 2147483646 w 513"/>
                    <a:gd name="T31" fmla="*/ 2147483646 h 650"/>
                    <a:gd name="T32" fmla="*/ 2147483646 w 513"/>
                    <a:gd name="T33" fmla="*/ 2147483646 h 650"/>
                    <a:gd name="T34" fmla="*/ 2147483646 w 513"/>
                    <a:gd name="T35" fmla="*/ 2147483646 h 650"/>
                    <a:gd name="T36" fmla="*/ 2147483646 w 513"/>
                    <a:gd name="T37" fmla="*/ 2147483646 h 650"/>
                    <a:gd name="T38" fmla="*/ 2147483646 w 513"/>
                    <a:gd name="T39" fmla="*/ 2147483646 h 650"/>
                    <a:gd name="T40" fmla="*/ 2147483646 w 513"/>
                    <a:gd name="T41" fmla="*/ 2147483646 h 650"/>
                    <a:gd name="T42" fmla="*/ 2147483646 w 513"/>
                    <a:gd name="T43" fmla="*/ 2147483646 h 650"/>
                    <a:gd name="T44" fmla="*/ 2147483646 w 513"/>
                    <a:gd name="T45" fmla="*/ 2147483646 h 650"/>
                    <a:gd name="T46" fmla="*/ 2147483646 w 513"/>
                    <a:gd name="T47" fmla="*/ 2147483646 h 650"/>
                    <a:gd name="T48" fmla="*/ 2147483646 w 513"/>
                    <a:gd name="T49" fmla="*/ 2147483646 h 650"/>
                    <a:gd name="T50" fmla="*/ 2147483646 w 513"/>
                    <a:gd name="T51" fmla="*/ 2147483646 h 650"/>
                    <a:gd name="T52" fmla="*/ 2147483646 w 513"/>
                    <a:gd name="T53" fmla="*/ 2147483646 h 650"/>
                    <a:gd name="T54" fmla="*/ 2147483646 w 513"/>
                    <a:gd name="T55" fmla="*/ 2147483646 h 650"/>
                    <a:gd name="T56" fmla="*/ 2147483646 w 513"/>
                    <a:gd name="T57" fmla="*/ 2147483646 h 650"/>
                    <a:gd name="T58" fmla="*/ 2147483646 w 513"/>
                    <a:gd name="T59" fmla="*/ 2147483646 h 650"/>
                    <a:gd name="T60" fmla="*/ 2147483646 w 513"/>
                    <a:gd name="T61" fmla="*/ 2147483646 h 650"/>
                    <a:gd name="T62" fmla="*/ 2147483646 w 513"/>
                    <a:gd name="T63" fmla="*/ 2147483646 h 650"/>
                    <a:gd name="T64" fmla="*/ 2147483646 w 513"/>
                    <a:gd name="T65" fmla="*/ 2147483646 h 650"/>
                    <a:gd name="T66" fmla="*/ 2147483646 w 513"/>
                    <a:gd name="T67" fmla="*/ 2147483646 h 650"/>
                    <a:gd name="T68" fmla="*/ 2147483646 w 513"/>
                    <a:gd name="T69" fmla="*/ 2147483646 h 650"/>
                    <a:gd name="T70" fmla="*/ 2147483646 w 513"/>
                    <a:gd name="T71" fmla="*/ 2147483646 h 650"/>
                    <a:gd name="T72" fmla="*/ 2147483646 w 513"/>
                    <a:gd name="T73" fmla="*/ 2147483646 h 650"/>
                    <a:gd name="T74" fmla="*/ 2147483646 w 513"/>
                    <a:gd name="T75" fmla="*/ 2147483646 h 650"/>
                    <a:gd name="T76" fmla="*/ 2147483646 w 513"/>
                    <a:gd name="T77" fmla="*/ 0 h 650"/>
                    <a:gd name="T78" fmla="*/ 2147483646 w 513"/>
                    <a:gd name="T79" fmla="*/ 2147483646 h 650"/>
                    <a:gd name="T80" fmla="*/ 2147483646 w 513"/>
                    <a:gd name="T81" fmla="*/ 2147483646 h 650"/>
                    <a:gd name="T82" fmla="*/ 2147483646 w 513"/>
                    <a:gd name="T83" fmla="*/ 2147483646 h 650"/>
                    <a:gd name="T84" fmla="*/ 2147483646 w 513"/>
                    <a:gd name="T85" fmla="*/ 2147483646 h 650"/>
                    <a:gd name="T86" fmla="*/ 2147483646 w 513"/>
                    <a:gd name="T87" fmla="*/ 2147483646 h 650"/>
                    <a:gd name="T88" fmla="*/ 2147483646 w 513"/>
                    <a:gd name="T89" fmla="*/ 2147483646 h 650"/>
                    <a:gd name="T90" fmla="*/ 2147483646 w 513"/>
                    <a:gd name="T91" fmla="*/ 2147483646 h 650"/>
                    <a:gd name="T92" fmla="*/ 2147483646 w 513"/>
                    <a:gd name="T93" fmla="*/ 2147483646 h 650"/>
                    <a:gd name="T94" fmla="*/ 2147483646 w 513"/>
                    <a:gd name="T95" fmla="*/ 2147483646 h 650"/>
                    <a:gd name="T96" fmla="*/ 2147483646 w 513"/>
                    <a:gd name="T97" fmla="*/ 2147483646 h 650"/>
                    <a:gd name="T98" fmla="*/ 2147483646 w 513"/>
                    <a:gd name="T99" fmla="*/ 2147483646 h 650"/>
                    <a:gd name="T100" fmla="*/ 2147483646 w 513"/>
                    <a:gd name="T101" fmla="*/ 2147483646 h 6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13"/>
                    <a:gd name="T154" fmla="*/ 0 h 650"/>
                    <a:gd name="T155" fmla="*/ 513 w 513"/>
                    <a:gd name="T156" fmla="*/ 650 h 65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13" h="650">
                      <a:moveTo>
                        <a:pt x="235" y="634"/>
                      </a:moveTo>
                      <a:lnTo>
                        <a:pt x="220" y="644"/>
                      </a:lnTo>
                      <a:lnTo>
                        <a:pt x="197" y="644"/>
                      </a:lnTo>
                      <a:lnTo>
                        <a:pt x="176" y="600"/>
                      </a:lnTo>
                      <a:lnTo>
                        <a:pt x="176" y="623"/>
                      </a:lnTo>
                      <a:lnTo>
                        <a:pt x="189" y="641"/>
                      </a:lnTo>
                      <a:lnTo>
                        <a:pt x="189" y="650"/>
                      </a:lnTo>
                      <a:lnTo>
                        <a:pt x="172" y="628"/>
                      </a:lnTo>
                      <a:lnTo>
                        <a:pt x="162" y="591"/>
                      </a:lnTo>
                      <a:lnTo>
                        <a:pt x="171" y="587"/>
                      </a:lnTo>
                      <a:lnTo>
                        <a:pt x="148" y="579"/>
                      </a:lnTo>
                      <a:lnTo>
                        <a:pt x="137" y="593"/>
                      </a:lnTo>
                      <a:lnTo>
                        <a:pt x="144" y="604"/>
                      </a:lnTo>
                      <a:lnTo>
                        <a:pt x="152" y="596"/>
                      </a:lnTo>
                      <a:lnTo>
                        <a:pt x="148" y="616"/>
                      </a:lnTo>
                      <a:lnTo>
                        <a:pt x="123" y="586"/>
                      </a:lnTo>
                      <a:lnTo>
                        <a:pt x="119" y="568"/>
                      </a:lnTo>
                      <a:lnTo>
                        <a:pt x="113" y="581"/>
                      </a:lnTo>
                      <a:lnTo>
                        <a:pt x="109" y="582"/>
                      </a:lnTo>
                      <a:lnTo>
                        <a:pt x="100" y="567"/>
                      </a:lnTo>
                      <a:lnTo>
                        <a:pt x="114" y="573"/>
                      </a:lnTo>
                      <a:lnTo>
                        <a:pt x="118" y="565"/>
                      </a:lnTo>
                      <a:lnTo>
                        <a:pt x="111" y="549"/>
                      </a:lnTo>
                      <a:lnTo>
                        <a:pt x="111" y="565"/>
                      </a:lnTo>
                      <a:lnTo>
                        <a:pt x="104" y="548"/>
                      </a:lnTo>
                      <a:lnTo>
                        <a:pt x="105" y="540"/>
                      </a:lnTo>
                      <a:lnTo>
                        <a:pt x="83" y="511"/>
                      </a:lnTo>
                      <a:lnTo>
                        <a:pt x="92" y="536"/>
                      </a:lnTo>
                      <a:lnTo>
                        <a:pt x="76" y="555"/>
                      </a:lnTo>
                      <a:lnTo>
                        <a:pt x="61" y="554"/>
                      </a:lnTo>
                      <a:lnTo>
                        <a:pt x="64" y="499"/>
                      </a:lnTo>
                      <a:lnTo>
                        <a:pt x="56" y="485"/>
                      </a:lnTo>
                      <a:lnTo>
                        <a:pt x="56" y="513"/>
                      </a:lnTo>
                      <a:lnTo>
                        <a:pt x="46" y="509"/>
                      </a:lnTo>
                      <a:lnTo>
                        <a:pt x="41" y="479"/>
                      </a:lnTo>
                      <a:lnTo>
                        <a:pt x="33" y="480"/>
                      </a:lnTo>
                      <a:lnTo>
                        <a:pt x="25" y="460"/>
                      </a:lnTo>
                      <a:lnTo>
                        <a:pt x="26" y="446"/>
                      </a:lnTo>
                      <a:lnTo>
                        <a:pt x="19" y="452"/>
                      </a:lnTo>
                      <a:lnTo>
                        <a:pt x="9" y="431"/>
                      </a:lnTo>
                      <a:lnTo>
                        <a:pt x="0" y="431"/>
                      </a:lnTo>
                      <a:lnTo>
                        <a:pt x="2" y="419"/>
                      </a:lnTo>
                      <a:lnTo>
                        <a:pt x="14" y="415"/>
                      </a:lnTo>
                      <a:lnTo>
                        <a:pt x="25" y="429"/>
                      </a:lnTo>
                      <a:lnTo>
                        <a:pt x="36" y="417"/>
                      </a:lnTo>
                      <a:lnTo>
                        <a:pt x="40" y="391"/>
                      </a:lnTo>
                      <a:lnTo>
                        <a:pt x="49" y="379"/>
                      </a:lnTo>
                      <a:lnTo>
                        <a:pt x="50" y="386"/>
                      </a:lnTo>
                      <a:lnTo>
                        <a:pt x="55" y="392"/>
                      </a:lnTo>
                      <a:lnTo>
                        <a:pt x="64" y="391"/>
                      </a:lnTo>
                      <a:lnTo>
                        <a:pt x="63" y="401"/>
                      </a:lnTo>
                      <a:lnTo>
                        <a:pt x="67" y="403"/>
                      </a:lnTo>
                      <a:lnTo>
                        <a:pt x="70" y="397"/>
                      </a:lnTo>
                      <a:lnTo>
                        <a:pt x="79" y="402"/>
                      </a:lnTo>
                      <a:lnTo>
                        <a:pt x="76" y="406"/>
                      </a:lnTo>
                      <a:lnTo>
                        <a:pt x="78" y="411"/>
                      </a:lnTo>
                      <a:lnTo>
                        <a:pt x="91" y="416"/>
                      </a:lnTo>
                      <a:lnTo>
                        <a:pt x="95" y="406"/>
                      </a:lnTo>
                      <a:lnTo>
                        <a:pt x="88" y="400"/>
                      </a:lnTo>
                      <a:lnTo>
                        <a:pt x="88" y="389"/>
                      </a:lnTo>
                      <a:lnTo>
                        <a:pt x="96" y="388"/>
                      </a:lnTo>
                      <a:lnTo>
                        <a:pt x="95" y="386"/>
                      </a:lnTo>
                      <a:lnTo>
                        <a:pt x="87" y="386"/>
                      </a:lnTo>
                      <a:lnTo>
                        <a:pt x="84" y="379"/>
                      </a:lnTo>
                      <a:lnTo>
                        <a:pt x="82" y="378"/>
                      </a:lnTo>
                      <a:lnTo>
                        <a:pt x="73" y="384"/>
                      </a:lnTo>
                      <a:lnTo>
                        <a:pt x="68" y="351"/>
                      </a:lnTo>
                      <a:lnTo>
                        <a:pt x="96" y="347"/>
                      </a:lnTo>
                      <a:lnTo>
                        <a:pt x="123" y="336"/>
                      </a:lnTo>
                      <a:lnTo>
                        <a:pt x="81" y="342"/>
                      </a:lnTo>
                      <a:lnTo>
                        <a:pt x="67" y="335"/>
                      </a:lnTo>
                      <a:lnTo>
                        <a:pt x="67" y="319"/>
                      </a:lnTo>
                      <a:lnTo>
                        <a:pt x="84" y="319"/>
                      </a:lnTo>
                      <a:lnTo>
                        <a:pt x="110" y="290"/>
                      </a:lnTo>
                      <a:lnTo>
                        <a:pt x="83" y="303"/>
                      </a:lnTo>
                      <a:lnTo>
                        <a:pt x="84" y="289"/>
                      </a:lnTo>
                      <a:lnTo>
                        <a:pt x="60" y="300"/>
                      </a:lnTo>
                      <a:lnTo>
                        <a:pt x="73" y="282"/>
                      </a:lnTo>
                      <a:lnTo>
                        <a:pt x="58" y="286"/>
                      </a:lnTo>
                      <a:lnTo>
                        <a:pt x="58" y="270"/>
                      </a:lnTo>
                      <a:lnTo>
                        <a:pt x="70" y="258"/>
                      </a:lnTo>
                      <a:lnTo>
                        <a:pt x="72" y="247"/>
                      </a:lnTo>
                      <a:lnTo>
                        <a:pt x="60" y="253"/>
                      </a:lnTo>
                      <a:lnTo>
                        <a:pt x="44" y="252"/>
                      </a:lnTo>
                      <a:lnTo>
                        <a:pt x="47" y="236"/>
                      </a:lnTo>
                      <a:lnTo>
                        <a:pt x="40" y="245"/>
                      </a:lnTo>
                      <a:lnTo>
                        <a:pt x="28" y="253"/>
                      </a:lnTo>
                      <a:lnTo>
                        <a:pt x="13" y="225"/>
                      </a:lnTo>
                      <a:lnTo>
                        <a:pt x="14" y="190"/>
                      </a:lnTo>
                      <a:lnTo>
                        <a:pt x="44" y="147"/>
                      </a:lnTo>
                      <a:lnTo>
                        <a:pt x="124" y="113"/>
                      </a:lnTo>
                      <a:lnTo>
                        <a:pt x="124" y="142"/>
                      </a:lnTo>
                      <a:lnTo>
                        <a:pt x="134" y="138"/>
                      </a:lnTo>
                      <a:lnTo>
                        <a:pt x="125" y="157"/>
                      </a:lnTo>
                      <a:lnTo>
                        <a:pt x="142" y="164"/>
                      </a:lnTo>
                      <a:lnTo>
                        <a:pt x="144" y="146"/>
                      </a:lnTo>
                      <a:lnTo>
                        <a:pt x="171" y="124"/>
                      </a:lnTo>
                      <a:lnTo>
                        <a:pt x="174" y="133"/>
                      </a:lnTo>
                      <a:lnTo>
                        <a:pt x="189" y="116"/>
                      </a:lnTo>
                      <a:lnTo>
                        <a:pt x="198" y="131"/>
                      </a:lnTo>
                      <a:lnTo>
                        <a:pt x="202" y="110"/>
                      </a:lnTo>
                      <a:lnTo>
                        <a:pt x="215" y="100"/>
                      </a:lnTo>
                      <a:lnTo>
                        <a:pt x="250" y="104"/>
                      </a:lnTo>
                      <a:lnTo>
                        <a:pt x="231" y="91"/>
                      </a:lnTo>
                      <a:lnTo>
                        <a:pt x="237" y="83"/>
                      </a:lnTo>
                      <a:lnTo>
                        <a:pt x="262" y="88"/>
                      </a:lnTo>
                      <a:lnTo>
                        <a:pt x="253" y="73"/>
                      </a:lnTo>
                      <a:lnTo>
                        <a:pt x="232" y="58"/>
                      </a:lnTo>
                      <a:lnTo>
                        <a:pt x="236" y="43"/>
                      </a:lnTo>
                      <a:lnTo>
                        <a:pt x="267" y="32"/>
                      </a:lnTo>
                      <a:lnTo>
                        <a:pt x="294" y="40"/>
                      </a:lnTo>
                      <a:lnTo>
                        <a:pt x="304" y="59"/>
                      </a:lnTo>
                      <a:lnTo>
                        <a:pt x="314" y="62"/>
                      </a:lnTo>
                      <a:lnTo>
                        <a:pt x="309" y="34"/>
                      </a:lnTo>
                      <a:lnTo>
                        <a:pt x="325" y="35"/>
                      </a:lnTo>
                      <a:lnTo>
                        <a:pt x="333" y="12"/>
                      </a:lnTo>
                      <a:lnTo>
                        <a:pt x="369" y="0"/>
                      </a:lnTo>
                      <a:lnTo>
                        <a:pt x="387" y="6"/>
                      </a:lnTo>
                      <a:lnTo>
                        <a:pt x="401" y="26"/>
                      </a:lnTo>
                      <a:lnTo>
                        <a:pt x="471" y="28"/>
                      </a:lnTo>
                      <a:lnTo>
                        <a:pt x="475" y="64"/>
                      </a:lnTo>
                      <a:lnTo>
                        <a:pt x="495" y="87"/>
                      </a:lnTo>
                      <a:lnTo>
                        <a:pt x="498" y="111"/>
                      </a:lnTo>
                      <a:lnTo>
                        <a:pt x="513" y="123"/>
                      </a:lnTo>
                      <a:lnTo>
                        <a:pt x="503" y="147"/>
                      </a:lnTo>
                      <a:lnTo>
                        <a:pt x="466" y="139"/>
                      </a:lnTo>
                      <a:lnTo>
                        <a:pt x="480" y="151"/>
                      </a:lnTo>
                      <a:lnTo>
                        <a:pt x="486" y="164"/>
                      </a:lnTo>
                      <a:lnTo>
                        <a:pt x="473" y="166"/>
                      </a:lnTo>
                      <a:lnTo>
                        <a:pt x="445" y="148"/>
                      </a:lnTo>
                      <a:lnTo>
                        <a:pt x="445" y="156"/>
                      </a:lnTo>
                      <a:lnTo>
                        <a:pt x="467" y="174"/>
                      </a:lnTo>
                      <a:lnTo>
                        <a:pt x="443" y="193"/>
                      </a:lnTo>
                      <a:lnTo>
                        <a:pt x="406" y="173"/>
                      </a:lnTo>
                      <a:lnTo>
                        <a:pt x="410" y="203"/>
                      </a:lnTo>
                      <a:lnTo>
                        <a:pt x="402" y="211"/>
                      </a:lnTo>
                      <a:lnTo>
                        <a:pt x="394" y="199"/>
                      </a:lnTo>
                      <a:lnTo>
                        <a:pt x="373" y="217"/>
                      </a:lnTo>
                      <a:lnTo>
                        <a:pt x="366" y="207"/>
                      </a:lnTo>
                      <a:lnTo>
                        <a:pt x="360" y="225"/>
                      </a:lnTo>
                      <a:lnTo>
                        <a:pt x="345" y="221"/>
                      </a:lnTo>
                      <a:lnTo>
                        <a:pt x="347" y="235"/>
                      </a:lnTo>
                      <a:lnTo>
                        <a:pt x="323" y="257"/>
                      </a:lnTo>
                      <a:lnTo>
                        <a:pt x="322" y="275"/>
                      </a:lnTo>
                      <a:lnTo>
                        <a:pt x="294" y="304"/>
                      </a:lnTo>
                      <a:lnTo>
                        <a:pt x="272" y="312"/>
                      </a:lnTo>
                      <a:lnTo>
                        <a:pt x="281" y="335"/>
                      </a:lnTo>
                      <a:lnTo>
                        <a:pt x="248" y="380"/>
                      </a:lnTo>
                      <a:lnTo>
                        <a:pt x="221" y="453"/>
                      </a:lnTo>
                      <a:lnTo>
                        <a:pt x="218" y="555"/>
                      </a:lnTo>
                      <a:lnTo>
                        <a:pt x="216" y="591"/>
                      </a:lnTo>
                      <a:lnTo>
                        <a:pt x="231" y="614"/>
                      </a:lnTo>
                      <a:lnTo>
                        <a:pt x="235" y="63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3" name="Freeform 252"/>
                <p:cNvSpPr>
                  <a:spLocks/>
                </p:cNvSpPr>
                <p:nvPr/>
              </p:nvSpPr>
              <p:spPr bwMode="auto">
                <a:xfrm>
                  <a:off x="2375116" y="3352009"/>
                  <a:ext cx="619183" cy="715727"/>
                </a:xfrm>
                <a:custGeom>
                  <a:avLst/>
                  <a:gdLst>
                    <a:gd name="T0" fmla="*/ 2147483646 w 1170"/>
                    <a:gd name="T1" fmla="*/ 2147483646 h 1332"/>
                    <a:gd name="T2" fmla="*/ 2147483646 w 1170"/>
                    <a:gd name="T3" fmla="*/ 2147483646 h 1332"/>
                    <a:gd name="T4" fmla="*/ 2147483646 w 1170"/>
                    <a:gd name="T5" fmla="*/ 2147483646 h 1332"/>
                    <a:gd name="T6" fmla="*/ 2147483646 w 1170"/>
                    <a:gd name="T7" fmla="*/ 2147483646 h 1332"/>
                    <a:gd name="T8" fmla="*/ 2147483646 w 1170"/>
                    <a:gd name="T9" fmla="*/ 2147483646 h 1332"/>
                    <a:gd name="T10" fmla="*/ 2147483646 w 1170"/>
                    <a:gd name="T11" fmla="*/ 2147483646 h 1332"/>
                    <a:gd name="T12" fmla="*/ 2147483646 w 1170"/>
                    <a:gd name="T13" fmla="*/ 2147483646 h 1332"/>
                    <a:gd name="T14" fmla="*/ 2147483646 w 1170"/>
                    <a:gd name="T15" fmla="*/ 2147483646 h 1332"/>
                    <a:gd name="T16" fmla="*/ 2147483646 w 1170"/>
                    <a:gd name="T17" fmla="*/ 2147483646 h 1332"/>
                    <a:gd name="T18" fmla="*/ 2147483646 w 1170"/>
                    <a:gd name="T19" fmla="*/ 2147483646 h 1332"/>
                    <a:gd name="T20" fmla="*/ 2147483646 w 1170"/>
                    <a:gd name="T21" fmla="*/ 2147483646 h 1332"/>
                    <a:gd name="T22" fmla="*/ 2147483646 w 1170"/>
                    <a:gd name="T23" fmla="*/ 2147483646 h 1332"/>
                    <a:gd name="T24" fmla="*/ 2147483646 w 1170"/>
                    <a:gd name="T25" fmla="*/ 2147483646 h 1332"/>
                    <a:gd name="T26" fmla="*/ 2147483646 w 1170"/>
                    <a:gd name="T27" fmla="*/ 2147483646 h 1332"/>
                    <a:gd name="T28" fmla="*/ 2147483646 w 1170"/>
                    <a:gd name="T29" fmla="*/ 2147483646 h 1332"/>
                    <a:gd name="T30" fmla="*/ 2147483646 w 1170"/>
                    <a:gd name="T31" fmla="*/ 2147483646 h 1332"/>
                    <a:gd name="T32" fmla="*/ 2147483646 w 1170"/>
                    <a:gd name="T33" fmla="*/ 2147483646 h 1332"/>
                    <a:gd name="T34" fmla="*/ 2147483646 w 1170"/>
                    <a:gd name="T35" fmla="*/ 2147483646 h 1332"/>
                    <a:gd name="T36" fmla="*/ 2147483646 w 1170"/>
                    <a:gd name="T37" fmla="*/ 2147483646 h 1332"/>
                    <a:gd name="T38" fmla="*/ 2147483646 w 1170"/>
                    <a:gd name="T39" fmla="*/ 2147483646 h 1332"/>
                    <a:gd name="T40" fmla="*/ 2147483646 w 1170"/>
                    <a:gd name="T41" fmla="*/ 2147483646 h 1332"/>
                    <a:gd name="T42" fmla="*/ 2147483646 w 1170"/>
                    <a:gd name="T43" fmla="*/ 2147483646 h 1332"/>
                    <a:gd name="T44" fmla="*/ 2147483646 w 1170"/>
                    <a:gd name="T45" fmla="*/ 2147483646 h 1332"/>
                    <a:gd name="T46" fmla="*/ 2147483646 w 1170"/>
                    <a:gd name="T47" fmla="*/ 2147483646 h 1332"/>
                    <a:gd name="T48" fmla="*/ 2147483646 w 1170"/>
                    <a:gd name="T49" fmla="*/ 2147483646 h 1332"/>
                    <a:gd name="T50" fmla="*/ 2147483646 w 1170"/>
                    <a:gd name="T51" fmla="*/ 2147483646 h 1332"/>
                    <a:gd name="T52" fmla="*/ 2147483646 w 1170"/>
                    <a:gd name="T53" fmla="*/ 2147483646 h 1332"/>
                    <a:gd name="T54" fmla="*/ 2147483646 w 1170"/>
                    <a:gd name="T55" fmla="*/ 2147483646 h 1332"/>
                    <a:gd name="T56" fmla="*/ 2147483646 w 1170"/>
                    <a:gd name="T57" fmla="*/ 2147483646 h 1332"/>
                    <a:gd name="T58" fmla="*/ 2147483646 w 1170"/>
                    <a:gd name="T59" fmla="*/ 2147483646 h 1332"/>
                    <a:gd name="T60" fmla="*/ 2147483646 w 1170"/>
                    <a:gd name="T61" fmla="*/ 2147483646 h 1332"/>
                    <a:gd name="T62" fmla="*/ 2147483646 w 1170"/>
                    <a:gd name="T63" fmla="*/ 2147483646 h 1332"/>
                    <a:gd name="T64" fmla="*/ 2147483646 w 1170"/>
                    <a:gd name="T65" fmla="*/ 2147483646 h 1332"/>
                    <a:gd name="T66" fmla="*/ 2147483646 w 1170"/>
                    <a:gd name="T67" fmla="*/ 2147483646 h 1332"/>
                    <a:gd name="T68" fmla="*/ 2147483646 w 1170"/>
                    <a:gd name="T69" fmla="*/ 2147483646 h 1332"/>
                    <a:gd name="T70" fmla="*/ 2147483646 w 1170"/>
                    <a:gd name="T71" fmla="*/ 2147483646 h 1332"/>
                    <a:gd name="T72" fmla="*/ 2147483646 w 1170"/>
                    <a:gd name="T73" fmla="*/ 2147483646 h 1332"/>
                    <a:gd name="T74" fmla="*/ 2147483646 w 1170"/>
                    <a:gd name="T75" fmla="*/ 2147483646 h 1332"/>
                    <a:gd name="T76" fmla="*/ 2147483646 w 1170"/>
                    <a:gd name="T77" fmla="*/ 2147483646 h 1332"/>
                    <a:gd name="T78" fmla="*/ 2147483646 w 1170"/>
                    <a:gd name="T79" fmla="*/ 2147483646 h 1332"/>
                    <a:gd name="T80" fmla="*/ 2147483646 w 1170"/>
                    <a:gd name="T81" fmla="*/ 2147483646 h 1332"/>
                    <a:gd name="T82" fmla="*/ 2147483646 w 1170"/>
                    <a:gd name="T83" fmla="*/ 2147483646 h 1332"/>
                    <a:gd name="T84" fmla="*/ 0 w 1170"/>
                    <a:gd name="T85" fmla="*/ 2147483646 h 1332"/>
                    <a:gd name="T86" fmla="*/ 2147483646 w 1170"/>
                    <a:gd name="T87" fmla="*/ 2147483646 h 1332"/>
                    <a:gd name="T88" fmla="*/ 2147483646 w 1170"/>
                    <a:gd name="T89" fmla="*/ 2147483646 h 13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170"/>
                    <a:gd name="T136" fmla="*/ 0 h 1332"/>
                    <a:gd name="T137" fmla="*/ 1170 w 1170"/>
                    <a:gd name="T138" fmla="*/ 1332 h 13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170" h="1332">
                      <a:moveTo>
                        <a:pt x="222" y="1015"/>
                      </a:moveTo>
                      <a:lnTo>
                        <a:pt x="258" y="1057"/>
                      </a:lnTo>
                      <a:lnTo>
                        <a:pt x="247" y="1067"/>
                      </a:lnTo>
                      <a:lnTo>
                        <a:pt x="292" y="1108"/>
                      </a:lnTo>
                      <a:lnTo>
                        <a:pt x="359" y="1145"/>
                      </a:lnTo>
                      <a:lnTo>
                        <a:pt x="393" y="1182"/>
                      </a:lnTo>
                      <a:lnTo>
                        <a:pt x="415" y="1146"/>
                      </a:lnTo>
                      <a:lnTo>
                        <a:pt x="465" y="1193"/>
                      </a:lnTo>
                      <a:lnTo>
                        <a:pt x="485" y="1249"/>
                      </a:lnTo>
                      <a:lnTo>
                        <a:pt x="495" y="1229"/>
                      </a:lnTo>
                      <a:lnTo>
                        <a:pt x="516" y="1219"/>
                      </a:lnTo>
                      <a:lnTo>
                        <a:pt x="526" y="1230"/>
                      </a:lnTo>
                      <a:lnTo>
                        <a:pt x="568" y="1200"/>
                      </a:lnTo>
                      <a:lnTo>
                        <a:pt x="599" y="1200"/>
                      </a:lnTo>
                      <a:lnTo>
                        <a:pt x="604" y="1206"/>
                      </a:lnTo>
                      <a:lnTo>
                        <a:pt x="583" y="1215"/>
                      </a:lnTo>
                      <a:lnTo>
                        <a:pt x="602" y="1226"/>
                      </a:lnTo>
                      <a:lnTo>
                        <a:pt x="629" y="1221"/>
                      </a:lnTo>
                      <a:lnTo>
                        <a:pt x="643" y="1242"/>
                      </a:lnTo>
                      <a:lnTo>
                        <a:pt x="664" y="1252"/>
                      </a:lnTo>
                      <a:lnTo>
                        <a:pt x="664" y="1272"/>
                      </a:lnTo>
                      <a:lnTo>
                        <a:pt x="699" y="1258"/>
                      </a:lnTo>
                      <a:lnTo>
                        <a:pt x="710" y="1279"/>
                      </a:lnTo>
                      <a:lnTo>
                        <a:pt x="699" y="1289"/>
                      </a:lnTo>
                      <a:lnTo>
                        <a:pt x="750" y="1331"/>
                      </a:lnTo>
                      <a:lnTo>
                        <a:pt x="771" y="1300"/>
                      </a:lnTo>
                      <a:lnTo>
                        <a:pt x="781" y="1306"/>
                      </a:lnTo>
                      <a:lnTo>
                        <a:pt x="806" y="1285"/>
                      </a:lnTo>
                      <a:lnTo>
                        <a:pt x="812" y="1295"/>
                      </a:lnTo>
                      <a:lnTo>
                        <a:pt x="822" y="1285"/>
                      </a:lnTo>
                      <a:lnTo>
                        <a:pt x="868" y="1322"/>
                      </a:lnTo>
                      <a:lnTo>
                        <a:pt x="883" y="1332"/>
                      </a:lnTo>
                      <a:lnTo>
                        <a:pt x="914" y="1307"/>
                      </a:lnTo>
                      <a:lnTo>
                        <a:pt x="888" y="1302"/>
                      </a:lnTo>
                      <a:lnTo>
                        <a:pt x="894" y="1286"/>
                      </a:lnTo>
                      <a:lnTo>
                        <a:pt x="889" y="1271"/>
                      </a:lnTo>
                      <a:lnTo>
                        <a:pt x="910" y="1256"/>
                      </a:lnTo>
                      <a:lnTo>
                        <a:pt x="920" y="1225"/>
                      </a:lnTo>
                      <a:lnTo>
                        <a:pt x="905" y="1215"/>
                      </a:lnTo>
                      <a:lnTo>
                        <a:pt x="911" y="1189"/>
                      </a:lnTo>
                      <a:lnTo>
                        <a:pt x="962" y="1165"/>
                      </a:lnTo>
                      <a:lnTo>
                        <a:pt x="942" y="1155"/>
                      </a:lnTo>
                      <a:lnTo>
                        <a:pt x="947" y="1145"/>
                      </a:lnTo>
                      <a:lnTo>
                        <a:pt x="1003" y="1145"/>
                      </a:lnTo>
                      <a:lnTo>
                        <a:pt x="1033" y="1136"/>
                      </a:lnTo>
                      <a:lnTo>
                        <a:pt x="1028" y="1156"/>
                      </a:lnTo>
                      <a:lnTo>
                        <a:pt x="1059" y="1167"/>
                      </a:lnTo>
                      <a:lnTo>
                        <a:pt x="1069" y="1146"/>
                      </a:lnTo>
                      <a:lnTo>
                        <a:pt x="1090" y="1151"/>
                      </a:lnTo>
                      <a:lnTo>
                        <a:pt x="1105" y="1141"/>
                      </a:lnTo>
                      <a:lnTo>
                        <a:pt x="1128" y="1149"/>
                      </a:lnTo>
                      <a:lnTo>
                        <a:pt x="1138" y="1087"/>
                      </a:lnTo>
                      <a:lnTo>
                        <a:pt x="1170" y="1011"/>
                      </a:lnTo>
                      <a:lnTo>
                        <a:pt x="1148" y="999"/>
                      </a:lnTo>
                      <a:lnTo>
                        <a:pt x="1139" y="933"/>
                      </a:lnTo>
                      <a:lnTo>
                        <a:pt x="1170" y="872"/>
                      </a:lnTo>
                      <a:lnTo>
                        <a:pt x="1156" y="857"/>
                      </a:lnTo>
                      <a:lnTo>
                        <a:pt x="1161" y="831"/>
                      </a:lnTo>
                      <a:lnTo>
                        <a:pt x="1120" y="799"/>
                      </a:lnTo>
                      <a:lnTo>
                        <a:pt x="1070" y="753"/>
                      </a:lnTo>
                      <a:lnTo>
                        <a:pt x="1065" y="723"/>
                      </a:lnTo>
                      <a:lnTo>
                        <a:pt x="1086" y="692"/>
                      </a:lnTo>
                      <a:lnTo>
                        <a:pt x="1102" y="656"/>
                      </a:lnTo>
                      <a:lnTo>
                        <a:pt x="1118" y="595"/>
                      </a:lnTo>
                      <a:lnTo>
                        <a:pt x="1093" y="544"/>
                      </a:lnTo>
                      <a:lnTo>
                        <a:pt x="1104" y="539"/>
                      </a:lnTo>
                      <a:lnTo>
                        <a:pt x="1125" y="412"/>
                      </a:lnTo>
                      <a:lnTo>
                        <a:pt x="1157" y="392"/>
                      </a:lnTo>
                      <a:lnTo>
                        <a:pt x="1152" y="325"/>
                      </a:lnTo>
                      <a:lnTo>
                        <a:pt x="1138" y="289"/>
                      </a:lnTo>
                      <a:lnTo>
                        <a:pt x="1118" y="258"/>
                      </a:lnTo>
                      <a:lnTo>
                        <a:pt x="1118" y="243"/>
                      </a:lnTo>
                      <a:lnTo>
                        <a:pt x="1088" y="167"/>
                      </a:lnTo>
                      <a:lnTo>
                        <a:pt x="1064" y="135"/>
                      </a:lnTo>
                      <a:lnTo>
                        <a:pt x="993" y="93"/>
                      </a:lnTo>
                      <a:lnTo>
                        <a:pt x="994" y="42"/>
                      </a:lnTo>
                      <a:lnTo>
                        <a:pt x="979" y="21"/>
                      </a:lnTo>
                      <a:lnTo>
                        <a:pt x="954" y="6"/>
                      </a:lnTo>
                      <a:lnTo>
                        <a:pt x="931" y="0"/>
                      </a:lnTo>
                      <a:lnTo>
                        <a:pt x="921" y="5"/>
                      </a:lnTo>
                      <a:lnTo>
                        <a:pt x="906" y="20"/>
                      </a:lnTo>
                      <a:lnTo>
                        <a:pt x="906" y="30"/>
                      </a:lnTo>
                      <a:lnTo>
                        <a:pt x="905" y="56"/>
                      </a:lnTo>
                      <a:lnTo>
                        <a:pt x="879" y="90"/>
                      </a:lnTo>
                      <a:lnTo>
                        <a:pt x="859" y="100"/>
                      </a:lnTo>
                      <a:lnTo>
                        <a:pt x="795" y="196"/>
                      </a:lnTo>
                      <a:lnTo>
                        <a:pt x="759" y="215"/>
                      </a:lnTo>
                      <a:lnTo>
                        <a:pt x="744" y="215"/>
                      </a:lnTo>
                      <a:lnTo>
                        <a:pt x="732" y="236"/>
                      </a:lnTo>
                      <a:lnTo>
                        <a:pt x="717" y="241"/>
                      </a:lnTo>
                      <a:lnTo>
                        <a:pt x="650" y="321"/>
                      </a:lnTo>
                      <a:lnTo>
                        <a:pt x="609" y="345"/>
                      </a:lnTo>
                      <a:lnTo>
                        <a:pt x="568" y="354"/>
                      </a:lnTo>
                      <a:lnTo>
                        <a:pt x="531" y="385"/>
                      </a:lnTo>
                      <a:lnTo>
                        <a:pt x="541" y="395"/>
                      </a:lnTo>
                      <a:lnTo>
                        <a:pt x="530" y="431"/>
                      </a:lnTo>
                      <a:lnTo>
                        <a:pt x="550" y="441"/>
                      </a:lnTo>
                      <a:lnTo>
                        <a:pt x="571" y="471"/>
                      </a:lnTo>
                      <a:lnTo>
                        <a:pt x="568" y="497"/>
                      </a:lnTo>
                      <a:lnTo>
                        <a:pt x="541" y="534"/>
                      </a:lnTo>
                      <a:lnTo>
                        <a:pt x="518" y="533"/>
                      </a:lnTo>
                      <a:lnTo>
                        <a:pt x="503" y="547"/>
                      </a:lnTo>
                      <a:lnTo>
                        <a:pt x="502" y="567"/>
                      </a:lnTo>
                      <a:lnTo>
                        <a:pt x="517" y="589"/>
                      </a:lnTo>
                      <a:lnTo>
                        <a:pt x="491" y="623"/>
                      </a:lnTo>
                      <a:lnTo>
                        <a:pt x="471" y="623"/>
                      </a:lnTo>
                      <a:lnTo>
                        <a:pt x="444" y="644"/>
                      </a:lnTo>
                      <a:lnTo>
                        <a:pt x="424" y="637"/>
                      </a:lnTo>
                      <a:lnTo>
                        <a:pt x="424" y="627"/>
                      </a:lnTo>
                      <a:lnTo>
                        <a:pt x="347" y="651"/>
                      </a:lnTo>
                      <a:lnTo>
                        <a:pt x="346" y="692"/>
                      </a:lnTo>
                      <a:lnTo>
                        <a:pt x="356" y="702"/>
                      </a:lnTo>
                      <a:lnTo>
                        <a:pt x="341" y="728"/>
                      </a:lnTo>
                      <a:lnTo>
                        <a:pt x="307" y="725"/>
                      </a:lnTo>
                      <a:lnTo>
                        <a:pt x="295" y="696"/>
                      </a:lnTo>
                      <a:lnTo>
                        <a:pt x="261" y="676"/>
                      </a:lnTo>
                      <a:lnTo>
                        <a:pt x="239" y="690"/>
                      </a:lnTo>
                      <a:lnTo>
                        <a:pt x="235" y="684"/>
                      </a:lnTo>
                      <a:lnTo>
                        <a:pt x="203" y="730"/>
                      </a:lnTo>
                      <a:lnTo>
                        <a:pt x="208" y="741"/>
                      </a:lnTo>
                      <a:lnTo>
                        <a:pt x="182" y="771"/>
                      </a:lnTo>
                      <a:lnTo>
                        <a:pt x="120" y="785"/>
                      </a:lnTo>
                      <a:lnTo>
                        <a:pt x="100" y="774"/>
                      </a:lnTo>
                      <a:lnTo>
                        <a:pt x="95" y="753"/>
                      </a:lnTo>
                      <a:lnTo>
                        <a:pt x="64" y="764"/>
                      </a:lnTo>
                      <a:lnTo>
                        <a:pt x="64" y="799"/>
                      </a:lnTo>
                      <a:lnTo>
                        <a:pt x="17" y="849"/>
                      </a:lnTo>
                      <a:lnTo>
                        <a:pt x="6" y="874"/>
                      </a:lnTo>
                      <a:lnTo>
                        <a:pt x="0" y="920"/>
                      </a:lnTo>
                      <a:lnTo>
                        <a:pt x="9" y="936"/>
                      </a:lnTo>
                      <a:lnTo>
                        <a:pt x="30" y="942"/>
                      </a:lnTo>
                      <a:lnTo>
                        <a:pt x="115" y="1005"/>
                      </a:lnTo>
                      <a:lnTo>
                        <a:pt x="120" y="1020"/>
                      </a:lnTo>
                      <a:lnTo>
                        <a:pt x="141" y="1030"/>
                      </a:lnTo>
                      <a:lnTo>
                        <a:pt x="146" y="1020"/>
                      </a:lnTo>
                      <a:lnTo>
                        <a:pt x="182" y="1030"/>
                      </a:lnTo>
                      <a:lnTo>
                        <a:pt x="222" y="10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4" name="Freeform 253"/>
                <p:cNvSpPr>
                  <a:spLocks/>
                </p:cNvSpPr>
                <p:nvPr/>
              </p:nvSpPr>
              <p:spPr bwMode="auto">
                <a:xfrm>
                  <a:off x="1946452" y="2228429"/>
                  <a:ext cx="838278" cy="831576"/>
                </a:xfrm>
                <a:custGeom>
                  <a:avLst/>
                  <a:gdLst>
                    <a:gd name="T0" fmla="*/ 2147483646 w 1580"/>
                    <a:gd name="T1" fmla="*/ 2147483646 h 1552"/>
                    <a:gd name="T2" fmla="*/ 2147483646 w 1580"/>
                    <a:gd name="T3" fmla="*/ 2147483646 h 1552"/>
                    <a:gd name="T4" fmla="*/ 2147483646 w 1580"/>
                    <a:gd name="T5" fmla="*/ 2147483646 h 1552"/>
                    <a:gd name="T6" fmla="*/ 2147483646 w 1580"/>
                    <a:gd name="T7" fmla="*/ 2147483646 h 1552"/>
                    <a:gd name="T8" fmla="*/ 2147483646 w 1580"/>
                    <a:gd name="T9" fmla="*/ 2147483646 h 1552"/>
                    <a:gd name="T10" fmla="*/ 2147483646 w 1580"/>
                    <a:gd name="T11" fmla="*/ 2147483646 h 1552"/>
                    <a:gd name="T12" fmla="*/ 2147483646 w 1580"/>
                    <a:gd name="T13" fmla="*/ 2147483646 h 1552"/>
                    <a:gd name="T14" fmla="*/ 2147483646 w 1580"/>
                    <a:gd name="T15" fmla="*/ 2147483646 h 1552"/>
                    <a:gd name="T16" fmla="*/ 2147483646 w 1580"/>
                    <a:gd name="T17" fmla="*/ 2147483646 h 1552"/>
                    <a:gd name="T18" fmla="*/ 2147483646 w 1580"/>
                    <a:gd name="T19" fmla="*/ 2147483646 h 1552"/>
                    <a:gd name="T20" fmla="*/ 2147483646 w 1580"/>
                    <a:gd name="T21" fmla="*/ 2147483646 h 1552"/>
                    <a:gd name="T22" fmla="*/ 2147483646 w 1580"/>
                    <a:gd name="T23" fmla="*/ 2147483646 h 1552"/>
                    <a:gd name="T24" fmla="*/ 2147483646 w 1580"/>
                    <a:gd name="T25" fmla="*/ 2147483646 h 1552"/>
                    <a:gd name="T26" fmla="*/ 2147483646 w 1580"/>
                    <a:gd name="T27" fmla="*/ 2147483646 h 1552"/>
                    <a:gd name="T28" fmla="*/ 2147483646 w 1580"/>
                    <a:gd name="T29" fmla="*/ 2147483646 h 1552"/>
                    <a:gd name="T30" fmla="*/ 2147483646 w 1580"/>
                    <a:gd name="T31" fmla="*/ 2147483646 h 1552"/>
                    <a:gd name="T32" fmla="*/ 2147483646 w 1580"/>
                    <a:gd name="T33" fmla="*/ 2147483646 h 1552"/>
                    <a:gd name="T34" fmla="*/ 2147483646 w 1580"/>
                    <a:gd name="T35" fmla="*/ 2147483646 h 1552"/>
                    <a:gd name="T36" fmla="*/ 2147483646 w 1580"/>
                    <a:gd name="T37" fmla="*/ 2147483646 h 1552"/>
                    <a:gd name="T38" fmla="*/ 2147483646 w 1580"/>
                    <a:gd name="T39" fmla="*/ 2147483646 h 1552"/>
                    <a:gd name="T40" fmla="*/ 2147483646 w 1580"/>
                    <a:gd name="T41" fmla="*/ 2147483646 h 1552"/>
                    <a:gd name="T42" fmla="*/ 2147483646 w 1580"/>
                    <a:gd name="T43" fmla="*/ 2147483646 h 1552"/>
                    <a:gd name="T44" fmla="*/ 2147483646 w 1580"/>
                    <a:gd name="T45" fmla="*/ 2147483646 h 1552"/>
                    <a:gd name="T46" fmla="*/ 2147483646 w 1580"/>
                    <a:gd name="T47" fmla="*/ 2147483646 h 1552"/>
                    <a:gd name="T48" fmla="*/ 2147483646 w 1580"/>
                    <a:gd name="T49" fmla="*/ 2147483646 h 1552"/>
                    <a:gd name="T50" fmla="*/ 2147483646 w 1580"/>
                    <a:gd name="T51" fmla="*/ 2147483646 h 1552"/>
                    <a:gd name="T52" fmla="*/ 0 w 1580"/>
                    <a:gd name="T53" fmla="*/ 2147483646 h 1552"/>
                    <a:gd name="T54" fmla="*/ 2147483646 w 1580"/>
                    <a:gd name="T55" fmla="*/ 2147483646 h 1552"/>
                    <a:gd name="T56" fmla="*/ 2147483646 w 1580"/>
                    <a:gd name="T57" fmla="*/ 2147483646 h 1552"/>
                    <a:gd name="T58" fmla="*/ 2147483646 w 1580"/>
                    <a:gd name="T59" fmla="*/ 2147483646 h 1552"/>
                    <a:gd name="T60" fmla="*/ 2147483646 w 1580"/>
                    <a:gd name="T61" fmla="*/ 2147483646 h 1552"/>
                    <a:gd name="T62" fmla="*/ 2147483646 w 1580"/>
                    <a:gd name="T63" fmla="*/ 2147483646 h 1552"/>
                    <a:gd name="T64" fmla="*/ 2147483646 w 1580"/>
                    <a:gd name="T65" fmla="*/ 2147483646 h 1552"/>
                    <a:gd name="T66" fmla="*/ 2147483646 w 1580"/>
                    <a:gd name="T67" fmla="*/ 2147483646 h 1552"/>
                    <a:gd name="T68" fmla="*/ 2147483646 w 1580"/>
                    <a:gd name="T69" fmla="*/ 2147483646 h 1552"/>
                    <a:gd name="T70" fmla="*/ 2147483646 w 1580"/>
                    <a:gd name="T71" fmla="*/ 2147483646 h 1552"/>
                    <a:gd name="T72" fmla="*/ 2147483646 w 1580"/>
                    <a:gd name="T73" fmla="*/ 2147483646 h 1552"/>
                    <a:gd name="T74" fmla="*/ 2147483646 w 1580"/>
                    <a:gd name="T75" fmla="*/ 2147483646 h 1552"/>
                    <a:gd name="T76" fmla="*/ 2147483646 w 1580"/>
                    <a:gd name="T77" fmla="*/ 2147483646 h 1552"/>
                    <a:gd name="T78" fmla="*/ 2147483646 w 1580"/>
                    <a:gd name="T79" fmla="*/ 2147483646 h 1552"/>
                    <a:gd name="T80" fmla="*/ 2147483646 w 1580"/>
                    <a:gd name="T81" fmla="*/ 2147483646 h 1552"/>
                    <a:gd name="T82" fmla="*/ 2147483646 w 1580"/>
                    <a:gd name="T83" fmla="*/ 2147483646 h 1552"/>
                    <a:gd name="T84" fmla="*/ 2147483646 w 1580"/>
                    <a:gd name="T85" fmla="*/ 2147483646 h 1552"/>
                    <a:gd name="T86" fmla="*/ 2147483646 w 1580"/>
                    <a:gd name="T87" fmla="*/ 2147483646 h 1552"/>
                    <a:gd name="T88" fmla="*/ 2147483646 w 1580"/>
                    <a:gd name="T89" fmla="*/ 2147483646 h 1552"/>
                    <a:gd name="T90" fmla="*/ 2147483646 w 1580"/>
                    <a:gd name="T91" fmla="*/ 2147483646 h 1552"/>
                    <a:gd name="T92" fmla="*/ 2147483646 w 1580"/>
                    <a:gd name="T93" fmla="*/ 2147483646 h 1552"/>
                    <a:gd name="T94" fmla="*/ 2147483646 w 1580"/>
                    <a:gd name="T95" fmla="*/ 2147483646 h 1552"/>
                    <a:gd name="T96" fmla="*/ 2147483646 w 1580"/>
                    <a:gd name="T97" fmla="*/ 2147483646 h 1552"/>
                    <a:gd name="T98" fmla="*/ 2147483646 w 1580"/>
                    <a:gd name="T99" fmla="*/ 2147483646 h 1552"/>
                    <a:gd name="T100" fmla="*/ 2147483646 w 1580"/>
                    <a:gd name="T101" fmla="*/ 2147483646 h 1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0"/>
                    <a:gd name="T154" fmla="*/ 0 h 1552"/>
                    <a:gd name="T155" fmla="*/ 1580 w 1580"/>
                    <a:gd name="T156" fmla="*/ 1552 h 1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0" h="1552">
                      <a:moveTo>
                        <a:pt x="1338" y="361"/>
                      </a:moveTo>
                      <a:lnTo>
                        <a:pt x="1336" y="413"/>
                      </a:lnTo>
                      <a:lnTo>
                        <a:pt x="1361" y="475"/>
                      </a:lnTo>
                      <a:lnTo>
                        <a:pt x="1364" y="515"/>
                      </a:lnTo>
                      <a:lnTo>
                        <a:pt x="1385" y="515"/>
                      </a:lnTo>
                      <a:lnTo>
                        <a:pt x="1395" y="557"/>
                      </a:lnTo>
                      <a:lnTo>
                        <a:pt x="1405" y="557"/>
                      </a:lnTo>
                      <a:lnTo>
                        <a:pt x="1403" y="634"/>
                      </a:lnTo>
                      <a:lnTo>
                        <a:pt x="1437" y="680"/>
                      </a:lnTo>
                      <a:lnTo>
                        <a:pt x="1458" y="681"/>
                      </a:lnTo>
                      <a:lnTo>
                        <a:pt x="1464" y="671"/>
                      </a:lnTo>
                      <a:lnTo>
                        <a:pt x="1530" y="662"/>
                      </a:lnTo>
                      <a:lnTo>
                        <a:pt x="1570" y="703"/>
                      </a:lnTo>
                      <a:lnTo>
                        <a:pt x="1580" y="723"/>
                      </a:lnTo>
                      <a:lnTo>
                        <a:pt x="1444" y="865"/>
                      </a:lnTo>
                      <a:lnTo>
                        <a:pt x="1484" y="895"/>
                      </a:lnTo>
                      <a:lnTo>
                        <a:pt x="1456" y="982"/>
                      </a:lnTo>
                      <a:lnTo>
                        <a:pt x="1475" y="1028"/>
                      </a:lnTo>
                      <a:lnTo>
                        <a:pt x="1419" y="1064"/>
                      </a:lnTo>
                      <a:lnTo>
                        <a:pt x="1380" y="1006"/>
                      </a:lnTo>
                      <a:lnTo>
                        <a:pt x="1348" y="1015"/>
                      </a:lnTo>
                      <a:lnTo>
                        <a:pt x="1319" y="980"/>
                      </a:lnTo>
                      <a:lnTo>
                        <a:pt x="1288" y="995"/>
                      </a:lnTo>
                      <a:lnTo>
                        <a:pt x="1268" y="968"/>
                      </a:lnTo>
                      <a:lnTo>
                        <a:pt x="1237" y="989"/>
                      </a:lnTo>
                      <a:lnTo>
                        <a:pt x="1227" y="963"/>
                      </a:lnTo>
                      <a:lnTo>
                        <a:pt x="1238" y="943"/>
                      </a:lnTo>
                      <a:lnTo>
                        <a:pt x="1127" y="828"/>
                      </a:lnTo>
                      <a:lnTo>
                        <a:pt x="1107" y="833"/>
                      </a:lnTo>
                      <a:lnTo>
                        <a:pt x="1078" y="791"/>
                      </a:lnTo>
                      <a:lnTo>
                        <a:pt x="1032" y="776"/>
                      </a:lnTo>
                      <a:lnTo>
                        <a:pt x="1025" y="832"/>
                      </a:lnTo>
                      <a:lnTo>
                        <a:pt x="1049" y="888"/>
                      </a:lnTo>
                      <a:lnTo>
                        <a:pt x="1053" y="944"/>
                      </a:lnTo>
                      <a:lnTo>
                        <a:pt x="1033" y="995"/>
                      </a:lnTo>
                      <a:lnTo>
                        <a:pt x="1006" y="1004"/>
                      </a:lnTo>
                      <a:lnTo>
                        <a:pt x="995" y="1070"/>
                      </a:lnTo>
                      <a:lnTo>
                        <a:pt x="1005" y="1101"/>
                      </a:lnTo>
                      <a:lnTo>
                        <a:pt x="923" y="1105"/>
                      </a:lnTo>
                      <a:lnTo>
                        <a:pt x="907" y="1151"/>
                      </a:lnTo>
                      <a:lnTo>
                        <a:pt x="854" y="1195"/>
                      </a:lnTo>
                      <a:lnTo>
                        <a:pt x="865" y="1216"/>
                      </a:lnTo>
                      <a:lnTo>
                        <a:pt x="839" y="1226"/>
                      </a:lnTo>
                      <a:lnTo>
                        <a:pt x="858" y="1251"/>
                      </a:lnTo>
                      <a:lnTo>
                        <a:pt x="884" y="1237"/>
                      </a:lnTo>
                      <a:lnTo>
                        <a:pt x="919" y="1283"/>
                      </a:lnTo>
                      <a:lnTo>
                        <a:pt x="945" y="1264"/>
                      </a:lnTo>
                      <a:lnTo>
                        <a:pt x="950" y="1249"/>
                      </a:lnTo>
                      <a:lnTo>
                        <a:pt x="997" y="1218"/>
                      </a:lnTo>
                      <a:lnTo>
                        <a:pt x="1018" y="1240"/>
                      </a:lnTo>
                      <a:lnTo>
                        <a:pt x="1048" y="1235"/>
                      </a:lnTo>
                      <a:lnTo>
                        <a:pt x="1092" y="1302"/>
                      </a:lnTo>
                      <a:lnTo>
                        <a:pt x="978" y="1392"/>
                      </a:lnTo>
                      <a:lnTo>
                        <a:pt x="963" y="1376"/>
                      </a:lnTo>
                      <a:lnTo>
                        <a:pt x="880" y="1441"/>
                      </a:lnTo>
                      <a:lnTo>
                        <a:pt x="899" y="1487"/>
                      </a:lnTo>
                      <a:lnTo>
                        <a:pt x="839" y="1548"/>
                      </a:lnTo>
                      <a:lnTo>
                        <a:pt x="825" y="1552"/>
                      </a:lnTo>
                      <a:lnTo>
                        <a:pt x="822" y="1529"/>
                      </a:lnTo>
                      <a:lnTo>
                        <a:pt x="726" y="1494"/>
                      </a:lnTo>
                      <a:lnTo>
                        <a:pt x="713" y="1514"/>
                      </a:lnTo>
                      <a:lnTo>
                        <a:pt x="692" y="1494"/>
                      </a:lnTo>
                      <a:lnTo>
                        <a:pt x="704" y="1448"/>
                      </a:lnTo>
                      <a:lnTo>
                        <a:pt x="659" y="1395"/>
                      </a:lnTo>
                      <a:lnTo>
                        <a:pt x="613" y="1415"/>
                      </a:lnTo>
                      <a:lnTo>
                        <a:pt x="601" y="1434"/>
                      </a:lnTo>
                      <a:lnTo>
                        <a:pt x="597" y="1398"/>
                      </a:lnTo>
                      <a:lnTo>
                        <a:pt x="612" y="1393"/>
                      </a:lnTo>
                      <a:lnTo>
                        <a:pt x="597" y="1357"/>
                      </a:lnTo>
                      <a:lnTo>
                        <a:pt x="581" y="1347"/>
                      </a:lnTo>
                      <a:lnTo>
                        <a:pt x="571" y="1352"/>
                      </a:lnTo>
                      <a:lnTo>
                        <a:pt x="547" y="1300"/>
                      </a:lnTo>
                      <a:lnTo>
                        <a:pt x="564" y="1274"/>
                      </a:lnTo>
                      <a:lnTo>
                        <a:pt x="548" y="1239"/>
                      </a:lnTo>
                      <a:lnTo>
                        <a:pt x="497" y="1264"/>
                      </a:lnTo>
                      <a:lnTo>
                        <a:pt x="491" y="1278"/>
                      </a:lnTo>
                      <a:lnTo>
                        <a:pt x="417" y="1185"/>
                      </a:lnTo>
                      <a:lnTo>
                        <a:pt x="432" y="1166"/>
                      </a:lnTo>
                      <a:lnTo>
                        <a:pt x="396" y="1144"/>
                      </a:lnTo>
                      <a:lnTo>
                        <a:pt x="345" y="1148"/>
                      </a:lnTo>
                      <a:lnTo>
                        <a:pt x="316" y="1117"/>
                      </a:lnTo>
                      <a:lnTo>
                        <a:pt x="301" y="1117"/>
                      </a:lnTo>
                      <a:lnTo>
                        <a:pt x="301" y="1071"/>
                      </a:lnTo>
                      <a:lnTo>
                        <a:pt x="280" y="1070"/>
                      </a:lnTo>
                      <a:lnTo>
                        <a:pt x="277" y="1060"/>
                      </a:lnTo>
                      <a:lnTo>
                        <a:pt x="266" y="1060"/>
                      </a:lnTo>
                      <a:lnTo>
                        <a:pt x="256" y="1040"/>
                      </a:lnTo>
                      <a:lnTo>
                        <a:pt x="272" y="1024"/>
                      </a:lnTo>
                      <a:lnTo>
                        <a:pt x="272" y="1014"/>
                      </a:lnTo>
                      <a:lnTo>
                        <a:pt x="256" y="1019"/>
                      </a:lnTo>
                      <a:lnTo>
                        <a:pt x="241" y="1014"/>
                      </a:lnTo>
                      <a:lnTo>
                        <a:pt x="251" y="1004"/>
                      </a:lnTo>
                      <a:lnTo>
                        <a:pt x="247" y="994"/>
                      </a:lnTo>
                      <a:lnTo>
                        <a:pt x="227" y="989"/>
                      </a:lnTo>
                      <a:lnTo>
                        <a:pt x="232" y="973"/>
                      </a:lnTo>
                      <a:lnTo>
                        <a:pt x="212" y="962"/>
                      </a:lnTo>
                      <a:lnTo>
                        <a:pt x="196" y="977"/>
                      </a:lnTo>
                      <a:lnTo>
                        <a:pt x="155" y="971"/>
                      </a:lnTo>
                      <a:lnTo>
                        <a:pt x="126" y="889"/>
                      </a:lnTo>
                      <a:lnTo>
                        <a:pt x="85" y="878"/>
                      </a:lnTo>
                      <a:lnTo>
                        <a:pt x="76" y="852"/>
                      </a:lnTo>
                      <a:lnTo>
                        <a:pt x="81" y="842"/>
                      </a:lnTo>
                      <a:lnTo>
                        <a:pt x="51" y="821"/>
                      </a:lnTo>
                      <a:lnTo>
                        <a:pt x="46" y="806"/>
                      </a:lnTo>
                      <a:lnTo>
                        <a:pt x="32" y="797"/>
                      </a:lnTo>
                      <a:lnTo>
                        <a:pt x="10" y="740"/>
                      </a:lnTo>
                      <a:lnTo>
                        <a:pt x="20" y="730"/>
                      </a:lnTo>
                      <a:lnTo>
                        <a:pt x="0" y="703"/>
                      </a:lnTo>
                      <a:lnTo>
                        <a:pt x="36" y="674"/>
                      </a:lnTo>
                      <a:lnTo>
                        <a:pt x="27" y="668"/>
                      </a:lnTo>
                      <a:lnTo>
                        <a:pt x="28" y="658"/>
                      </a:lnTo>
                      <a:lnTo>
                        <a:pt x="48" y="654"/>
                      </a:lnTo>
                      <a:lnTo>
                        <a:pt x="50" y="603"/>
                      </a:lnTo>
                      <a:lnTo>
                        <a:pt x="60" y="603"/>
                      </a:lnTo>
                      <a:lnTo>
                        <a:pt x="93" y="550"/>
                      </a:lnTo>
                      <a:lnTo>
                        <a:pt x="122" y="528"/>
                      </a:lnTo>
                      <a:lnTo>
                        <a:pt x="138" y="528"/>
                      </a:lnTo>
                      <a:lnTo>
                        <a:pt x="194" y="494"/>
                      </a:lnTo>
                      <a:lnTo>
                        <a:pt x="185" y="483"/>
                      </a:lnTo>
                      <a:lnTo>
                        <a:pt x="220" y="448"/>
                      </a:lnTo>
                      <a:lnTo>
                        <a:pt x="206" y="429"/>
                      </a:lnTo>
                      <a:lnTo>
                        <a:pt x="284" y="374"/>
                      </a:lnTo>
                      <a:lnTo>
                        <a:pt x="284" y="348"/>
                      </a:lnTo>
                      <a:lnTo>
                        <a:pt x="264" y="337"/>
                      </a:lnTo>
                      <a:lnTo>
                        <a:pt x="260" y="286"/>
                      </a:lnTo>
                      <a:lnTo>
                        <a:pt x="282" y="221"/>
                      </a:lnTo>
                      <a:lnTo>
                        <a:pt x="328" y="211"/>
                      </a:lnTo>
                      <a:lnTo>
                        <a:pt x="319" y="190"/>
                      </a:lnTo>
                      <a:lnTo>
                        <a:pt x="344" y="181"/>
                      </a:lnTo>
                      <a:lnTo>
                        <a:pt x="376" y="115"/>
                      </a:lnTo>
                      <a:lnTo>
                        <a:pt x="405" y="162"/>
                      </a:lnTo>
                      <a:lnTo>
                        <a:pt x="442" y="147"/>
                      </a:lnTo>
                      <a:lnTo>
                        <a:pt x="453" y="131"/>
                      </a:lnTo>
                      <a:lnTo>
                        <a:pt x="467" y="126"/>
                      </a:lnTo>
                      <a:lnTo>
                        <a:pt x="469" y="149"/>
                      </a:lnTo>
                      <a:lnTo>
                        <a:pt x="479" y="170"/>
                      </a:lnTo>
                      <a:lnTo>
                        <a:pt x="486" y="168"/>
                      </a:lnTo>
                      <a:lnTo>
                        <a:pt x="488" y="185"/>
                      </a:lnTo>
                      <a:lnTo>
                        <a:pt x="490" y="234"/>
                      </a:lnTo>
                      <a:lnTo>
                        <a:pt x="506" y="237"/>
                      </a:lnTo>
                      <a:lnTo>
                        <a:pt x="520" y="227"/>
                      </a:lnTo>
                      <a:lnTo>
                        <a:pt x="536" y="248"/>
                      </a:lnTo>
                      <a:lnTo>
                        <a:pt x="556" y="249"/>
                      </a:lnTo>
                      <a:lnTo>
                        <a:pt x="593" y="213"/>
                      </a:lnTo>
                      <a:lnTo>
                        <a:pt x="618" y="209"/>
                      </a:lnTo>
                      <a:lnTo>
                        <a:pt x="626" y="179"/>
                      </a:lnTo>
                      <a:lnTo>
                        <a:pt x="588" y="146"/>
                      </a:lnTo>
                      <a:lnTo>
                        <a:pt x="617" y="47"/>
                      </a:lnTo>
                      <a:lnTo>
                        <a:pt x="622" y="19"/>
                      </a:lnTo>
                      <a:lnTo>
                        <a:pt x="627" y="24"/>
                      </a:lnTo>
                      <a:lnTo>
                        <a:pt x="635" y="8"/>
                      </a:lnTo>
                      <a:lnTo>
                        <a:pt x="654" y="9"/>
                      </a:lnTo>
                      <a:lnTo>
                        <a:pt x="672" y="26"/>
                      </a:lnTo>
                      <a:lnTo>
                        <a:pt x="691" y="19"/>
                      </a:lnTo>
                      <a:lnTo>
                        <a:pt x="701" y="0"/>
                      </a:lnTo>
                      <a:lnTo>
                        <a:pt x="723" y="13"/>
                      </a:lnTo>
                      <a:lnTo>
                        <a:pt x="729" y="77"/>
                      </a:lnTo>
                      <a:lnTo>
                        <a:pt x="726" y="102"/>
                      </a:lnTo>
                      <a:lnTo>
                        <a:pt x="718" y="137"/>
                      </a:lnTo>
                      <a:lnTo>
                        <a:pt x="732" y="152"/>
                      </a:lnTo>
                      <a:lnTo>
                        <a:pt x="731" y="175"/>
                      </a:lnTo>
                      <a:lnTo>
                        <a:pt x="719" y="161"/>
                      </a:lnTo>
                      <a:lnTo>
                        <a:pt x="699" y="156"/>
                      </a:lnTo>
                      <a:lnTo>
                        <a:pt x="669" y="170"/>
                      </a:lnTo>
                      <a:lnTo>
                        <a:pt x="673" y="176"/>
                      </a:lnTo>
                      <a:lnTo>
                        <a:pt x="697" y="170"/>
                      </a:lnTo>
                      <a:lnTo>
                        <a:pt x="726" y="181"/>
                      </a:lnTo>
                      <a:lnTo>
                        <a:pt x="731" y="176"/>
                      </a:lnTo>
                      <a:lnTo>
                        <a:pt x="743" y="221"/>
                      </a:lnTo>
                      <a:lnTo>
                        <a:pt x="759" y="306"/>
                      </a:lnTo>
                      <a:lnTo>
                        <a:pt x="770" y="311"/>
                      </a:lnTo>
                      <a:lnTo>
                        <a:pt x="779" y="300"/>
                      </a:lnTo>
                      <a:lnTo>
                        <a:pt x="792" y="320"/>
                      </a:lnTo>
                      <a:lnTo>
                        <a:pt x="802" y="320"/>
                      </a:lnTo>
                      <a:lnTo>
                        <a:pt x="802" y="311"/>
                      </a:lnTo>
                      <a:lnTo>
                        <a:pt x="808" y="322"/>
                      </a:lnTo>
                      <a:lnTo>
                        <a:pt x="806" y="329"/>
                      </a:lnTo>
                      <a:lnTo>
                        <a:pt x="814" y="329"/>
                      </a:lnTo>
                      <a:lnTo>
                        <a:pt x="822" y="307"/>
                      </a:lnTo>
                      <a:lnTo>
                        <a:pt x="828" y="311"/>
                      </a:lnTo>
                      <a:lnTo>
                        <a:pt x="829" y="329"/>
                      </a:lnTo>
                      <a:lnTo>
                        <a:pt x="840" y="334"/>
                      </a:lnTo>
                      <a:lnTo>
                        <a:pt x="875" y="279"/>
                      </a:lnTo>
                      <a:lnTo>
                        <a:pt x="872" y="270"/>
                      </a:lnTo>
                      <a:lnTo>
                        <a:pt x="900" y="195"/>
                      </a:lnTo>
                      <a:lnTo>
                        <a:pt x="928" y="168"/>
                      </a:lnTo>
                      <a:lnTo>
                        <a:pt x="964" y="162"/>
                      </a:lnTo>
                      <a:lnTo>
                        <a:pt x="1034" y="188"/>
                      </a:lnTo>
                      <a:lnTo>
                        <a:pt x="1078" y="182"/>
                      </a:lnTo>
                      <a:lnTo>
                        <a:pt x="1108" y="209"/>
                      </a:lnTo>
                      <a:lnTo>
                        <a:pt x="1141" y="222"/>
                      </a:lnTo>
                      <a:lnTo>
                        <a:pt x="1254" y="203"/>
                      </a:lnTo>
                      <a:lnTo>
                        <a:pt x="1260" y="241"/>
                      </a:lnTo>
                      <a:lnTo>
                        <a:pt x="1248" y="250"/>
                      </a:lnTo>
                      <a:lnTo>
                        <a:pt x="1288" y="295"/>
                      </a:lnTo>
                      <a:lnTo>
                        <a:pt x="1287" y="338"/>
                      </a:lnTo>
                      <a:lnTo>
                        <a:pt x="1237" y="346"/>
                      </a:lnTo>
                      <a:lnTo>
                        <a:pt x="1227" y="375"/>
                      </a:lnTo>
                      <a:lnTo>
                        <a:pt x="1238" y="355"/>
                      </a:lnTo>
                      <a:lnTo>
                        <a:pt x="1264" y="348"/>
                      </a:lnTo>
                      <a:lnTo>
                        <a:pt x="1283" y="360"/>
                      </a:lnTo>
                      <a:lnTo>
                        <a:pt x="1248" y="438"/>
                      </a:lnTo>
                      <a:lnTo>
                        <a:pt x="1307" y="379"/>
                      </a:lnTo>
                      <a:lnTo>
                        <a:pt x="1338" y="36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5" name="Freeform 255"/>
                <p:cNvSpPr>
                  <a:spLocks/>
                </p:cNvSpPr>
                <p:nvPr/>
              </p:nvSpPr>
              <p:spPr bwMode="auto">
                <a:xfrm>
                  <a:off x="2395349" y="2376410"/>
                  <a:ext cx="9542" cy="12885"/>
                </a:xfrm>
                <a:custGeom>
                  <a:avLst/>
                  <a:gdLst>
                    <a:gd name="T0" fmla="*/ 2147483646 w 20"/>
                    <a:gd name="T1" fmla="*/ 0 h 25"/>
                    <a:gd name="T2" fmla="*/ 2147483646 w 20"/>
                    <a:gd name="T3" fmla="*/ 2147483646 h 25"/>
                    <a:gd name="T4" fmla="*/ 2147483646 w 20"/>
                    <a:gd name="T5" fmla="*/ 2147483646 h 25"/>
                    <a:gd name="T6" fmla="*/ 0 w 20"/>
                    <a:gd name="T7" fmla="*/ 2147483646 h 25"/>
                    <a:gd name="T8" fmla="*/ 2147483646 w 20"/>
                    <a:gd name="T9" fmla="*/ 2147483646 h 25"/>
                    <a:gd name="T10" fmla="*/ 2147483646 w 20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25"/>
                    <a:gd name="T20" fmla="*/ 20 w 20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25">
                      <a:moveTo>
                        <a:pt x="20" y="0"/>
                      </a:moveTo>
                      <a:lnTo>
                        <a:pt x="18" y="13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13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6" name="Freeform 258"/>
                <p:cNvSpPr>
                  <a:spLocks/>
                </p:cNvSpPr>
                <p:nvPr/>
              </p:nvSpPr>
              <p:spPr bwMode="auto">
                <a:xfrm>
                  <a:off x="1641622" y="2452191"/>
                  <a:ext cx="630297" cy="645900"/>
                </a:xfrm>
                <a:custGeom>
                  <a:avLst/>
                  <a:gdLst>
                    <a:gd name="T0" fmla="*/ 2147483646 w 1187"/>
                    <a:gd name="T1" fmla="*/ 2147483646 h 1203"/>
                    <a:gd name="T2" fmla="*/ 2147483646 w 1187"/>
                    <a:gd name="T3" fmla="*/ 2147483646 h 1203"/>
                    <a:gd name="T4" fmla="*/ 2147483646 w 1187"/>
                    <a:gd name="T5" fmla="*/ 2147483646 h 1203"/>
                    <a:gd name="T6" fmla="*/ 2147483646 w 1187"/>
                    <a:gd name="T7" fmla="*/ 2147483646 h 1203"/>
                    <a:gd name="T8" fmla="*/ 2147483646 w 1187"/>
                    <a:gd name="T9" fmla="*/ 2147483646 h 1203"/>
                    <a:gd name="T10" fmla="*/ 2147483646 w 1187"/>
                    <a:gd name="T11" fmla="*/ 0 h 1203"/>
                    <a:gd name="T12" fmla="*/ 2147483646 w 1187"/>
                    <a:gd name="T13" fmla="*/ 2147483646 h 1203"/>
                    <a:gd name="T14" fmla="*/ 2147483646 w 1187"/>
                    <a:gd name="T15" fmla="*/ 2147483646 h 1203"/>
                    <a:gd name="T16" fmla="*/ 2147483646 w 1187"/>
                    <a:gd name="T17" fmla="*/ 2147483646 h 1203"/>
                    <a:gd name="T18" fmla="*/ 2147483646 w 1187"/>
                    <a:gd name="T19" fmla="*/ 2147483646 h 1203"/>
                    <a:gd name="T20" fmla="*/ 2147483646 w 1187"/>
                    <a:gd name="T21" fmla="*/ 2147483646 h 1203"/>
                    <a:gd name="T22" fmla="*/ 2147483646 w 1187"/>
                    <a:gd name="T23" fmla="*/ 2147483646 h 1203"/>
                    <a:gd name="T24" fmla="*/ 2147483646 w 1187"/>
                    <a:gd name="T25" fmla="*/ 2147483646 h 1203"/>
                    <a:gd name="T26" fmla="*/ 2147483646 w 1187"/>
                    <a:gd name="T27" fmla="*/ 2147483646 h 1203"/>
                    <a:gd name="T28" fmla="*/ 2147483646 w 1187"/>
                    <a:gd name="T29" fmla="*/ 2147483646 h 1203"/>
                    <a:gd name="T30" fmla="*/ 2147483646 w 1187"/>
                    <a:gd name="T31" fmla="*/ 2147483646 h 1203"/>
                    <a:gd name="T32" fmla="*/ 2147483646 w 1187"/>
                    <a:gd name="T33" fmla="*/ 2147483646 h 1203"/>
                    <a:gd name="T34" fmla="*/ 2147483646 w 1187"/>
                    <a:gd name="T35" fmla="*/ 2147483646 h 1203"/>
                    <a:gd name="T36" fmla="*/ 2147483646 w 1187"/>
                    <a:gd name="T37" fmla="*/ 2147483646 h 1203"/>
                    <a:gd name="T38" fmla="*/ 2147483646 w 1187"/>
                    <a:gd name="T39" fmla="*/ 2147483646 h 1203"/>
                    <a:gd name="T40" fmla="*/ 2147483646 w 1187"/>
                    <a:gd name="T41" fmla="*/ 2147483646 h 1203"/>
                    <a:gd name="T42" fmla="*/ 2147483646 w 1187"/>
                    <a:gd name="T43" fmla="*/ 2147483646 h 1203"/>
                    <a:gd name="T44" fmla="*/ 2147483646 w 1187"/>
                    <a:gd name="T45" fmla="*/ 2147483646 h 1203"/>
                    <a:gd name="T46" fmla="*/ 2147483646 w 1187"/>
                    <a:gd name="T47" fmla="*/ 2147483646 h 1203"/>
                    <a:gd name="T48" fmla="*/ 2147483646 w 1187"/>
                    <a:gd name="T49" fmla="*/ 2147483646 h 1203"/>
                    <a:gd name="T50" fmla="*/ 2147483646 w 1187"/>
                    <a:gd name="T51" fmla="*/ 2147483646 h 1203"/>
                    <a:gd name="T52" fmla="*/ 2147483646 w 1187"/>
                    <a:gd name="T53" fmla="*/ 2147483646 h 1203"/>
                    <a:gd name="T54" fmla="*/ 2147483646 w 1187"/>
                    <a:gd name="T55" fmla="*/ 2147483646 h 1203"/>
                    <a:gd name="T56" fmla="*/ 2147483646 w 1187"/>
                    <a:gd name="T57" fmla="*/ 2147483646 h 1203"/>
                    <a:gd name="T58" fmla="*/ 2147483646 w 1187"/>
                    <a:gd name="T59" fmla="*/ 2147483646 h 1203"/>
                    <a:gd name="T60" fmla="*/ 2147483646 w 1187"/>
                    <a:gd name="T61" fmla="*/ 2147483646 h 1203"/>
                    <a:gd name="T62" fmla="*/ 2147483646 w 1187"/>
                    <a:gd name="T63" fmla="*/ 2147483646 h 1203"/>
                    <a:gd name="T64" fmla="*/ 2147483646 w 1187"/>
                    <a:gd name="T65" fmla="*/ 2147483646 h 1203"/>
                    <a:gd name="T66" fmla="*/ 2147483646 w 1187"/>
                    <a:gd name="T67" fmla="*/ 2147483646 h 1203"/>
                    <a:gd name="T68" fmla="*/ 2147483646 w 1187"/>
                    <a:gd name="T69" fmla="*/ 2147483646 h 1203"/>
                    <a:gd name="T70" fmla="*/ 2147483646 w 1187"/>
                    <a:gd name="T71" fmla="*/ 2147483646 h 1203"/>
                    <a:gd name="T72" fmla="*/ 2147483646 w 1187"/>
                    <a:gd name="T73" fmla="*/ 2147483646 h 1203"/>
                    <a:gd name="T74" fmla="*/ 2147483646 w 1187"/>
                    <a:gd name="T75" fmla="*/ 2147483646 h 1203"/>
                    <a:gd name="T76" fmla="*/ 2147483646 w 1187"/>
                    <a:gd name="T77" fmla="*/ 2147483646 h 1203"/>
                    <a:gd name="T78" fmla="*/ 2147483646 w 1187"/>
                    <a:gd name="T79" fmla="*/ 2147483646 h 1203"/>
                    <a:gd name="T80" fmla="*/ 2147483646 w 1187"/>
                    <a:gd name="T81" fmla="*/ 2147483646 h 1203"/>
                    <a:gd name="T82" fmla="*/ 2147483646 w 1187"/>
                    <a:gd name="T83" fmla="*/ 2147483646 h 1203"/>
                    <a:gd name="T84" fmla="*/ 2147483646 w 1187"/>
                    <a:gd name="T85" fmla="*/ 2147483646 h 1203"/>
                    <a:gd name="T86" fmla="*/ 2147483646 w 1187"/>
                    <a:gd name="T87" fmla="*/ 2147483646 h 1203"/>
                    <a:gd name="T88" fmla="*/ 2147483646 w 1187"/>
                    <a:gd name="T89" fmla="*/ 2147483646 h 1203"/>
                    <a:gd name="T90" fmla="*/ 2147483646 w 1187"/>
                    <a:gd name="T91" fmla="*/ 2147483646 h 1203"/>
                    <a:gd name="T92" fmla="*/ 2147483646 w 1187"/>
                    <a:gd name="T93" fmla="*/ 2147483646 h 1203"/>
                    <a:gd name="T94" fmla="*/ 2147483646 w 1187"/>
                    <a:gd name="T95" fmla="*/ 2147483646 h 1203"/>
                    <a:gd name="T96" fmla="*/ 2147483646 w 1187"/>
                    <a:gd name="T97" fmla="*/ 2147483646 h 1203"/>
                    <a:gd name="T98" fmla="*/ 2147483646 w 1187"/>
                    <a:gd name="T99" fmla="*/ 2147483646 h 1203"/>
                    <a:gd name="T100" fmla="*/ 2147483646 w 1187"/>
                    <a:gd name="T101" fmla="*/ 2147483646 h 1203"/>
                    <a:gd name="T102" fmla="*/ 2147483646 w 1187"/>
                    <a:gd name="T103" fmla="*/ 2147483646 h 1203"/>
                    <a:gd name="T104" fmla="*/ 2147483646 w 1187"/>
                    <a:gd name="T105" fmla="*/ 2147483646 h 1203"/>
                    <a:gd name="T106" fmla="*/ 2147483646 w 1187"/>
                    <a:gd name="T107" fmla="*/ 2147483646 h 1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7"/>
                    <a:gd name="T163" fmla="*/ 0 h 1203"/>
                    <a:gd name="T164" fmla="*/ 1187 w 1187"/>
                    <a:gd name="T165" fmla="*/ 1203 h 1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7" h="1203">
                      <a:moveTo>
                        <a:pt x="21" y="194"/>
                      </a:moveTo>
                      <a:lnTo>
                        <a:pt x="62" y="175"/>
                      </a:lnTo>
                      <a:lnTo>
                        <a:pt x="113" y="206"/>
                      </a:lnTo>
                      <a:lnTo>
                        <a:pt x="139" y="176"/>
                      </a:lnTo>
                      <a:lnTo>
                        <a:pt x="159" y="192"/>
                      </a:lnTo>
                      <a:lnTo>
                        <a:pt x="191" y="182"/>
                      </a:lnTo>
                      <a:lnTo>
                        <a:pt x="190" y="192"/>
                      </a:lnTo>
                      <a:lnTo>
                        <a:pt x="211" y="176"/>
                      </a:lnTo>
                      <a:lnTo>
                        <a:pt x="196" y="156"/>
                      </a:lnTo>
                      <a:lnTo>
                        <a:pt x="216" y="142"/>
                      </a:lnTo>
                      <a:lnTo>
                        <a:pt x="237" y="147"/>
                      </a:lnTo>
                      <a:lnTo>
                        <a:pt x="242" y="137"/>
                      </a:lnTo>
                      <a:lnTo>
                        <a:pt x="232" y="120"/>
                      </a:lnTo>
                      <a:lnTo>
                        <a:pt x="228" y="86"/>
                      </a:lnTo>
                      <a:lnTo>
                        <a:pt x="243" y="96"/>
                      </a:lnTo>
                      <a:lnTo>
                        <a:pt x="260" y="71"/>
                      </a:lnTo>
                      <a:lnTo>
                        <a:pt x="321" y="57"/>
                      </a:lnTo>
                      <a:lnTo>
                        <a:pt x="368" y="0"/>
                      </a:lnTo>
                      <a:lnTo>
                        <a:pt x="419" y="20"/>
                      </a:lnTo>
                      <a:lnTo>
                        <a:pt x="572" y="28"/>
                      </a:lnTo>
                      <a:lnTo>
                        <a:pt x="593" y="23"/>
                      </a:lnTo>
                      <a:lnTo>
                        <a:pt x="617" y="28"/>
                      </a:lnTo>
                      <a:lnTo>
                        <a:pt x="617" y="44"/>
                      </a:lnTo>
                      <a:lnTo>
                        <a:pt x="637" y="50"/>
                      </a:lnTo>
                      <a:lnTo>
                        <a:pt x="645" y="86"/>
                      </a:lnTo>
                      <a:lnTo>
                        <a:pt x="636" y="91"/>
                      </a:lnTo>
                      <a:lnTo>
                        <a:pt x="668" y="132"/>
                      </a:lnTo>
                      <a:lnTo>
                        <a:pt x="635" y="185"/>
                      </a:lnTo>
                      <a:lnTo>
                        <a:pt x="625" y="185"/>
                      </a:lnTo>
                      <a:lnTo>
                        <a:pt x="623" y="236"/>
                      </a:lnTo>
                      <a:lnTo>
                        <a:pt x="603" y="240"/>
                      </a:lnTo>
                      <a:lnTo>
                        <a:pt x="602" y="250"/>
                      </a:lnTo>
                      <a:lnTo>
                        <a:pt x="611" y="256"/>
                      </a:lnTo>
                      <a:lnTo>
                        <a:pt x="575" y="285"/>
                      </a:lnTo>
                      <a:lnTo>
                        <a:pt x="595" y="312"/>
                      </a:lnTo>
                      <a:lnTo>
                        <a:pt x="585" y="322"/>
                      </a:lnTo>
                      <a:lnTo>
                        <a:pt x="607" y="379"/>
                      </a:lnTo>
                      <a:lnTo>
                        <a:pt x="621" y="388"/>
                      </a:lnTo>
                      <a:lnTo>
                        <a:pt x="626" y="403"/>
                      </a:lnTo>
                      <a:lnTo>
                        <a:pt x="656" y="424"/>
                      </a:lnTo>
                      <a:lnTo>
                        <a:pt x="651" y="434"/>
                      </a:lnTo>
                      <a:lnTo>
                        <a:pt x="660" y="460"/>
                      </a:lnTo>
                      <a:lnTo>
                        <a:pt x="701" y="471"/>
                      </a:lnTo>
                      <a:lnTo>
                        <a:pt x="730" y="553"/>
                      </a:lnTo>
                      <a:lnTo>
                        <a:pt x="771" y="559"/>
                      </a:lnTo>
                      <a:lnTo>
                        <a:pt x="787" y="544"/>
                      </a:lnTo>
                      <a:lnTo>
                        <a:pt x="807" y="555"/>
                      </a:lnTo>
                      <a:lnTo>
                        <a:pt x="802" y="571"/>
                      </a:lnTo>
                      <a:lnTo>
                        <a:pt x="822" y="576"/>
                      </a:lnTo>
                      <a:lnTo>
                        <a:pt x="826" y="586"/>
                      </a:lnTo>
                      <a:lnTo>
                        <a:pt x="816" y="596"/>
                      </a:lnTo>
                      <a:lnTo>
                        <a:pt x="831" y="601"/>
                      </a:lnTo>
                      <a:lnTo>
                        <a:pt x="847" y="596"/>
                      </a:lnTo>
                      <a:lnTo>
                        <a:pt x="847" y="606"/>
                      </a:lnTo>
                      <a:lnTo>
                        <a:pt x="831" y="622"/>
                      </a:lnTo>
                      <a:lnTo>
                        <a:pt x="841" y="642"/>
                      </a:lnTo>
                      <a:lnTo>
                        <a:pt x="852" y="642"/>
                      </a:lnTo>
                      <a:lnTo>
                        <a:pt x="855" y="652"/>
                      </a:lnTo>
                      <a:lnTo>
                        <a:pt x="876" y="653"/>
                      </a:lnTo>
                      <a:lnTo>
                        <a:pt x="876" y="699"/>
                      </a:lnTo>
                      <a:lnTo>
                        <a:pt x="891" y="699"/>
                      </a:lnTo>
                      <a:lnTo>
                        <a:pt x="920" y="730"/>
                      </a:lnTo>
                      <a:lnTo>
                        <a:pt x="971" y="726"/>
                      </a:lnTo>
                      <a:lnTo>
                        <a:pt x="1007" y="748"/>
                      </a:lnTo>
                      <a:lnTo>
                        <a:pt x="992" y="767"/>
                      </a:lnTo>
                      <a:lnTo>
                        <a:pt x="1066" y="860"/>
                      </a:lnTo>
                      <a:lnTo>
                        <a:pt x="1072" y="846"/>
                      </a:lnTo>
                      <a:lnTo>
                        <a:pt x="1123" y="821"/>
                      </a:lnTo>
                      <a:lnTo>
                        <a:pt x="1139" y="856"/>
                      </a:lnTo>
                      <a:lnTo>
                        <a:pt x="1122" y="882"/>
                      </a:lnTo>
                      <a:lnTo>
                        <a:pt x="1146" y="934"/>
                      </a:lnTo>
                      <a:lnTo>
                        <a:pt x="1156" y="929"/>
                      </a:lnTo>
                      <a:lnTo>
                        <a:pt x="1172" y="939"/>
                      </a:lnTo>
                      <a:lnTo>
                        <a:pt x="1187" y="975"/>
                      </a:lnTo>
                      <a:lnTo>
                        <a:pt x="1172" y="980"/>
                      </a:lnTo>
                      <a:lnTo>
                        <a:pt x="1176" y="1016"/>
                      </a:lnTo>
                      <a:lnTo>
                        <a:pt x="1151" y="1022"/>
                      </a:lnTo>
                      <a:lnTo>
                        <a:pt x="1146" y="1037"/>
                      </a:lnTo>
                      <a:lnTo>
                        <a:pt x="1136" y="1032"/>
                      </a:lnTo>
                      <a:lnTo>
                        <a:pt x="1070" y="1072"/>
                      </a:lnTo>
                      <a:lnTo>
                        <a:pt x="1049" y="1040"/>
                      </a:lnTo>
                      <a:lnTo>
                        <a:pt x="1034" y="1035"/>
                      </a:lnTo>
                      <a:lnTo>
                        <a:pt x="1019" y="1065"/>
                      </a:lnTo>
                      <a:lnTo>
                        <a:pt x="1043" y="1101"/>
                      </a:lnTo>
                      <a:lnTo>
                        <a:pt x="1063" y="1097"/>
                      </a:lnTo>
                      <a:lnTo>
                        <a:pt x="1068" y="1113"/>
                      </a:lnTo>
                      <a:lnTo>
                        <a:pt x="1053" y="1116"/>
                      </a:lnTo>
                      <a:lnTo>
                        <a:pt x="1043" y="1127"/>
                      </a:lnTo>
                      <a:lnTo>
                        <a:pt x="996" y="1147"/>
                      </a:lnTo>
                      <a:lnTo>
                        <a:pt x="1016" y="1183"/>
                      </a:lnTo>
                      <a:lnTo>
                        <a:pt x="991" y="1192"/>
                      </a:lnTo>
                      <a:lnTo>
                        <a:pt x="979" y="1203"/>
                      </a:lnTo>
                      <a:lnTo>
                        <a:pt x="952" y="1166"/>
                      </a:lnTo>
                      <a:lnTo>
                        <a:pt x="937" y="1170"/>
                      </a:lnTo>
                      <a:lnTo>
                        <a:pt x="927" y="1139"/>
                      </a:lnTo>
                      <a:lnTo>
                        <a:pt x="901" y="1144"/>
                      </a:lnTo>
                      <a:lnTo>
                        <a:pt x="896" y="1160"/>
                      </a:lnTo>
                      <a:lnTo>
                        <a:pt x="876" y="1169"/>
                      </a:lnTo>
                      <a:lnTo>
                        <a:pt x="845" y="1148"/>
                      </a:lnTo>
                      <a:lnTo>
                        <a:pt x="820" y="1162"/>
                      </a:lnTo>
                      <a:lnTo>
                        <a:pt x="785" y="1106"/>
                      </a:lnTo>
                      <a:lnTo>
                        <a:pt x="775" y="1111"/>
                      </a:lnTo>
                      <a:lnTo>
                        <a:pt x="760" y="1085"/>
                      </a:lnTo>
                      <a:lnTo>
                        <a:pt x="744" y="1095"/>
                      </a:lnTo>
                      <a:lnTo>
                        <a:pt x="705" y="1037"/>
                      </a:lnTo>
                      <a:lnTo>
                        <a:pt x="690" y="1027"/>
                      </a:lnTo>
                      <a:lnTo>
                        <a:pt x="695" y="1002"/>
                      </a:lnTo>
                      <a:lnTo>
                        <a:pt x="671" y="986"/>
                      </a:lnTo>
                      <a:lnTo>
                        <a:pt x="665" y="966"/>
                      </a:lnTo>
                      <a:lnTo>
                        <a:pt x="645" y="954"/>
                      </a:lnTo>
                      <a:lnTo>
                        <a:pt x="651" y="935"/>
                      </a:lnTo>
                      <a:lnTo>
                        <a:pt x="641" y="924"/>
                      </a:lnTo>
                      <a:lnTo>
                        <a:pt x="631" y="934"/>
                      </a:lnTo>
                      <a:lnTo>
                        <a:pt x="621" y="909"/>
                      </a:lnTo>
                      <a:lnTo>
                        <a:pt x="580" y="897"/>
                      </a:lnTo>
                      <a:lnTo>
                        <a:pt x="576" y="872"/>
                      </a:lnTo>
                      <a:lnTo>
                        <a:pt x="591" y="863"/>
                      </a:lnTo>
                      <a:lnTo>
                        <a:pt x="576" y="836"/>
                      </a:lnTo>
                      <a:lnTo>
                        <a:pt x="566" y="836"/>
                      </a:lnTo>
                      <a:lnTo>
                        <a:pt x="561" y="821"/>
                      </a:lnTo>
                      <a:lnTo>
                        <a:pt x="577" y="805"/>
                      </a:lnTo>
                      <a:lnTo>
                        <a:pt x="567" y="790"/>
                      </a:lnTo>
                      <a:lnTo>
                        <a:pt x="531" y="805"/>
                      </a:lnTo>
                      <a:lnTo>
                        <a:pt x="535" y="826"/>
                      </a:lnTo>
                      <a:lnTo>
                        <a:pt x="505" y="835"/>
                      </a:lnTo>
                      <a:lnTo>
                        <a:pt x="489" y="814"/>
                      </a:lnTo>
                      <a:lnTo>
                        <a:pt x="465" y="803"/>
                      </a:lnTo>
                      <a:lnTo>
                        <a:pt x="445" y="803"/>
                      </a:lnTo>
                      <a:lnTo>
                        <a:pt x="440" y="787"/>
                      </a:lnTo>
                      <a:lnTo>
                        <a:pt x="424" y="782"/>
                      </a:lnTo>
                      <a:lnTo>
                        <a:pt x="409" y="808"/>
                      </a:lnTo>
                      <a:lnTo>
                        <a:pt x="382" y="812"/>
                      </a:lnTo>
                      <a:lnTo>
                        <a:pt x="382" y="822"/>
                      </a:lnTo>
                      <a:lnTo>
                        <a:pt x="362" y="817"/>
                      </a:lnTo>
                      <a:lnTo>
                        <a:pt x="336" y="821"/>
                      </a:lnTo>
                      <a:lnTo>
                        <a:pt x="333" y="800"/>
                      </a:lnTo>
                      <a:lnTo>
                        <a:pt x="307" y="780"/>
                      </a:lnTo>
                      <a:lnTo>
                        <a:pt x="298" y="764"/>
                      </a:lnTo>
                      <a:lnTo>
                        <a:pt x="307" y="740"/>
                      </a:lnTo>
                      <a:lnTo>
                        <a:pt x="298" y="729"/>
                      </a:lnTo>
                      <a:lnTo>
                        <a:pt x="310" y="652"/>
                      </a:lnTo>
                      <a:lnTo>
                        <a:pt x="294" y="642"/>
                      </a:lnTo>
                      <a:lnTo>
                        <a:pt x="294" y="627"/>
                      </a:lnTo>
                      <a:lnTo>
                        <a:pt x="285" y="605"/>
                      </a:lnTo>
                      <a:lnTo>
                        <a:pt x="270" y="585"/>
                      </a:lnTo>
                      <a:lnTo>
                        <a:pt x="229" y="605"/>
                      </a:lnTo>
                      <a:lnTo>
                        <a:pt x="219" y="583"/>
                      </a:lnTo>
                      <a:lnTo>
                        <a:pt x="206" y="569"/>
                      </a:lnTo>
                      <a:lnTo>
                        <a:pt x="103" y="523"/>
                      </a:lnTo>
                      <a:lnTo>
                        <a:pt x="108" y="405"/>
                      </a:lnTo>
                      <a:lnTo>
                        <a:pt x="98" y="420"/>
                      </a:lnTo>
                      <a:lnTo>
                        <a:pt x="88" y="405"/>
                      </a:lnTo>
                      <a:lnTo>
                        <a:pt x="47" y="415"/>
                      </a:lnTo>
                      <a:lnTo>
                        <a:pt x="16" y="393"/>
                      </a:lnTo>
                      <a:lnTo>
                        <a:pt x="33" y="383"/>
                      </a:lnTo>
                      <a:lnTo>
                        <a:pt x="48" y="354"/>
                      </a:lnTo>
                      <a:lnTo>
                        <a:pt x="43" y="344"/>
                      </a:lnTo>
                      <a:lnTo>
                        <a:pt x="49" y="308"/>
                      </a:lnTo>
                      <a:lnTo>
                        <a:pt x="34" y="276"/>
                      </a:lnTo>
                      <a:lnTo>
                        <a:pt x="10" y="266"/>
                      </a:lnTo>
                      <a:lnTo>
                        <a:pt x="0" y="256"/>
                      </a:lnTo>
                      <a:lnTo>
                        <a:pt x="20" y="230"/>
                      </a:lnTo>
                      <a:lnTo>
                        <a:pt x="21" y="19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7" name="Freeform 259"/>
                <p:cNvSpPr>
                  <a:spLocks/>
                </p:cNvSpPr>
                <p:nvPr/>
              </p:nvSpPr>
              <p:spPr bwMode="auto">
                <a:xfrm>
                  <a:off x="2281444" y="1652355"/>
                  <a:ext cx="417552" cy="631617"/>
                </a:xfrm>
                <a:custGeom>
                  <a:avLst/>
                  <a:gdLst>
                    <a:gd name="T0" fmla="*/ 2147483646 w 787"/>
                    <a:gd name="T1" fmla="*/ 2147483646 h 1181"/>
                    <a:gd name="T2" fmla="*/ 2147483646 w 787"/>
                    <a:gd name="T3" fmla="*/ 2147483646 h 1181"/>
                    <a:gd name="T4" fmla="*/ 2147483646 w 787"/>
                    <a:gd name="T5" fmla="*/ 2147483646 h 1181"/>
                    <a:gd name="T6" fmla="*/ 2147483646 w 787"/>
                    <a:gd name="T7" fmla="*/ 2147483646 h 1181"/>
                    <a:gd name="T8" fmla="*/ 2147483646 w 787"/>
                    <a:gd name="T9" fmla="*/ 2147483646 h 1181"/>
                    <a:gd name="T10" fmla="*/ 2147483646 w 787"/>
                    <a:gd name="T11" fmla="*/ 2147483646 h 1181"/>
                    <a:gd name="T12" fmla="*/ 2147483646 w 787"/>
                    <a:gd name="T13" fmla="*/ 2147483646 h 1181"/>
                    <a:gd name="T14" fmla="*/ 2147483646 w 787"/>
                    <a:gd name="T15" fmla="*/ 2147483646 h 1181"/>
                    <a:gd name="T16" fmla="*/ 2147483646 w 787"/>
                    <a:gd name="T17" fmla="*/ 2147483646 h 1181"/>
                    <a:gd name="T18" fmla="*/ 2147483646 w 787"/>
                    <a:gd name="T19" fmla="*/ 2147483646 h 1181"/>
                    <a:gd name="T20" fmla="*/ 2147483646 w 787"/>
                    <a:gd name="T21" fmla="*/ 2147483646 h 1181"/>
                    <a:gd name="T22" fmla="*/ 2147483646 w 787"/>
                    <a:gd name="T23" fmla="*/ 2147483646 h 1181"/>
                    <a:gd name="T24" fmla="*/ 2147483646 w 787"/>
                    <a:gd name="T25" fmla="*/ 2147483646 h 1181"/>
                    <a:gd name="T26" fmla="*/ 2147483646 w 787"/>
                    <a:gd name="T27" fmla="*/ 2147483646 h 1181"/>
                    <a:gd name="T28" fmla="*/ 2147483646 w 787"/>
                    <a:gd name="T29" fmla="*/ 2147483646 h 1181"/>
                    <a:gd name="T30" fmla="*/ 2147483646 w 787"/>
                    <a:gd name="T31" fmla="*/ 2147483646 h 1181"/>
                    <a:gd name="T32" fmla="*/ 2147483646 w 787"/>
                    <a:gd name="T33" fmla="*/ 2147483646 h 1181"/>
                    <a:gd name="T34" fmla="*/ 2147483646 w 787"/>
                    <a:gd name="T35" fmla="*/ 2147483646 h 1181"/>
                    <a:gd name="T36" fmla="*/ 2147483646 w 787"/>
                    <a:gd name="T37" fmla="*/ 2147483646 h 1181"/>
                    <a:gd name="T38" fmla="*/ 2147483646 w 787"/>
                    <a:gd name="T39" fmla="*/ 2147483646 h 1181"/>
                    <a:gd name="T40" fmla="*/ 2147483646 w 787"/>
                    <a:gd name="T41" fmla="*/ 2147483646 h 1181"/>
                    <a:gd name="T42" fmla="*/ 2147483646 w 787"/>
                    <a:gd name="T43" fmla="*/ 2147483646 h 1181"/>
                    <a:gd name="T44" fmla="*/ 2147483646 w 787"/>
                    <a:gd name="T45" fmla="*/ 2147483646 h 1181"/>
                    <a:gd name="T46" fmla="*/ 2147483646 w 787"/>
                    <a:gd name="T47" fmla="*/ 2147483646 h 1181"/>
                    <a:gd name="T48" fmla="*/ 2147483646 w 787"/>
                    <a:gd name="T49" fmla="*/ 2147483646 h 1181"/>
                    <a:gd name="T50" fmla="*/ 2147483646 w 787"/>
                    <a:gd name="T51" fmla="*/ 2147483646 h 1181"/>
                    <a:gd name="T52" fmla="*/ 2147483646 w 787"/>
                    <a:gd name="T53" fmla="*/ 2147483646 h 1181"/>
                    <a:gd name="T54" fmla="*/ 2147483646 w 787"/>
                    <a:gd name="T55" fmla="*/ 2147483646 h 1181"/>
                    <a:gd name="T56" fmla="*/ 2147483646 w 787"/>
                    <a:gd name="T57" fmla="*/ 2147483646 h 1181"/>
                    <a:gd name="T58" fmla="*/ 2147483646 w 787"/>
                    <a:gd name="T59" fmla="*/ 2147483646 h 1181"/>
                    <a:gd name="T60" fmla="*/ 2147483646 w 787"/>
                    <a:gd name="T61" fmla="*/ 2147483646 h 1181"/>
                    <a:gd name="T62" fmla="*/ 2147483646 w 787"/>
                    <a:gd name="T63" fmla="*/ 2147483646 h 1181"/>
                    <a:gd name="T64" fmla="*/ 2147483646 w 787"/>
                    <a:gd name="T65" fmla="*/ 2147483646 h 1181"/>
                    <a:gd name="T66" fmla="*/ 2147483646 w 787"/>
                    <a:gd name="T67" fmla="*/ 2147483646 h 1181"/>
                    <a:gd name="T68" fmla="*/ 2147483646 w 787"/>
                    <a:gd name="T69" fmla="*/ 2147483646 h 1181"/>
                    <a:gd name="T70" fmla="*/ 2147483646 w 787"/>
                    <a:gd name="T71" fmla="*/ 2147483646 h 1181"/>
                    <a:gd name="T72" fmla="*/ 2147483646 w 787"/>
                    <a:gd name="T73" fmla="*/ 2147483646 h 1181"/>
                    <a:gd name="T74" fmla="*/ 2147483646 w 787"/>
                    <a:gd name="T75" fmla="*/ 2147483646 h 1181"/>
                    <a:gd name="T76" fmla="*/ 2147483646 w 787"/>
                    <a:gd name="T77" fmla="*/ 2147483646 h 1181"/>
                    <a:gd name="T78" fmla="*/ 2147483646 w 787"/>
                    <a:gd name="T79" fmla="*/ 2147483646 h 1181"/>
                    <a:gd name="T80" fmla="*/ 2147483646 w 787"/>
                    <a:gd name="T81" fmla="*/ 2147483646 h 1181"/>
                    <a:gd name="T82" fmla="*/ 2147483646 w 787"/>
                    <a:gd name="T83" fmla="*/ 2147483646 h 1181"/>
                    <a:gd name="T84" fmla="*/ 2147483646 w 787"/>
                    <a:gd name="T85" fmla="*/ 2147483646 h 1181"/>
                    <a:gd name="T86" fmla="*/ 2147483646 w 787"/>
                    <a:gd name="T87" fmla="*/ 2147483646 h 1181"/>
                    <a:gd name="T88" fmla="*/ 2147483646 w 787"/>
                    <a:gd name="T89" fmla="*/ 2147483646 h 1181"/>
                    <a:gd name="T90" fmla="*/ 2147483646 w 787"/>
                    <a:gd name="T91" fmla="*/ 2147483646 h 1181"/>
                    <a:gd name="T92" fmla="*/ 2147483646 w 787"/>
                    <a:gd name="T93" fmla="*/ 2147483646 h 1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87"/>
                    <a:gd name="T142" fmla="*/ 0 h 1181"/>
                    <a:gd name="T143" fmla="*/ 787 w 787"/>
                    <a:gd name="T144" fmla="*/ 1181 h 11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87" h="1181">
                      <a:moveTo>
                        <a:pt x="93" y="476"/>
                      </a:moveTo>
                      <a:lnTo>
                        <a:pt x="58" y="498"/>
                      </a:lnTo>
                      <a:lnTo>
                        <a:pt x="63" y="508"/>
                      </a:lnTo>
                      <a:lnTo>
                        <a:pt x="47" y="528"/>
                      </a:lnTo>
                      <a:lnTo>
                        <a:pt x="54" y="536"/>
                      </a:lnTo>
                      <a:lnTo>
                        <a:pt x="77" y="581"/>
                      </a:lnTo>
                      <a:lnTo>
                        <a:pt x="102" y="565"/>
                      </a:lnTo>
                      <a:lnTo>
                        <a:pt x="111" y="578"/>
                      </a:lnTo>
                      <a:lnTo>
                        <a:pt x="130" y="565"/>
                      </a:lnTo>
                      <a:lnTo>
                        <a:pt x="148" y="595"/>
                      </a:lnTo>
                      <a:lnTo>
                        <a:pt x="176" y="616"/>
                      </a:lnTo>
                      <a:lnTo>
                        <a:pt x="175" y="561"/>
                      </a:lnTo>
                      <a:lnTo>
                        <a:pt x="185" y="581"/>
                      </a:lnTo>
                      <a:lnTo>
                        <a:pt x="184" y="555"/>
                      </a:lnTo>
                      <a:lnTo>
                        <a:pt x="191" y="549"/>
                      </a:lnTo>
                      <a:lnTo>
                        <a:pt x="195" y="521"/>
                      </a:lnTo>
                      <a:lnTo>
                        <a:pt x="207" y="523"/>
                      </a:lnTo>
                      <a:lnTo>
                        <a:pt x="217" y="510"/>
                      </a:lnTo>
                      <a:lnTo>
                        <a:pt x="213" y="448"/>
                      </a:lnTo>
                      <a:lnTo>
                        <a:pt x="227" y="487"/>
                      </a:lnTo>
                      <a:lnTo>
                        <a:pt x="234" y="489"/>
                      </a:lnTo>
                      <a:lnTo>
                        <a:pt x="244" y="538"/>
                      </a:lnTo>
                      <a:lnTo>
                        <a:pt x="221" y="537"/>
                      </a:lnTo>
                      <a:lnTo>
                        <a:pt x="204" y="615"/>
                      </a:lnTo>
                      <a:lnTo>
                        <a:pt x="216" y="632"/>
                      </a:lnTo>
                      <a:lnTo>
                        <a:pt x="216" y="620"/>
                      </a:lnTo>
                      <a:lnTo>
                        <a:pt x="230" y="609"/>
                      </a:lnTo>
                      <a:lnTo>
                        <a:pt x="232" y="625"/>
                      </a:lnTo>
                      <a:lnTo>
                        <a:pt x="220" y="653"/>
                      </a:lnTo>
                      <a:lnTo>
                        <a:pt x="226" y="662"/>
                      </a:lnTo>
                      <a:lnTo>
                        <a:pt x="237" y="657"/>
                      </a:lnTo>
                      <a:lnTo>
                        <a:pt x="234" y="672"/>
                      </a:lnTo>
                      <a:lnTo>
                        <a:pt x="254" y="666"/>
                      </a:lnTo>
                      <a:lnTo>
                        <a:pt x="239" y="679"/>
                      </a:lnTo>
                      <a:lnTo>
                        <a:pt x="237" y="697"/>
                      </a:lnTo>
                      <a:lnTo>
                        <a:pt x="248" y="709"/>
                      </a:lnTo>
                      <a:lnTo>
                        <a:pt x="232" y="716"/>
                      </a:lnTo>
                      <a:lnTo>
                        <a:pt x="220" y="704"/>
                      </a:lnTo>
                      <a:lnTo>
                        <a:pt x="217" y="716"/>
                      </a:lnTo>
                      <a:lnTo>
                        <a:pt x="223" y="726"/>
                      </a:lnTo>
                      <a:lnTo>
                        <a:pt x="242" y="735"/>
                      </a:lnTo>
                      <a:lnTo>
                        <a:pt x="241" y="806"/>
                      </a:lnTo>
                      <a:lnTo>
                        <a:pt x="282" y="924"/>
                      </a:lnTo>
                      <a:lnTo>
                        <a:pt x="311" y="1038"/>
                      </a:lnTo>
                      <a:lnTo>
                        <a:pt x="348" y="1100"/>
                      </a:lnTo>
                      <a:lnTo>
                        <a:pt x="443" y="1163"/>
                      </a:lnTo>
                      <a:lnTo>
                        <a:pt x="522" y="1181"/>
                      </a:lnTo>
                      <a:lnTo>
                        <a:pt x="620" y="1168"/>
                      </a:lnTo>
                      <a:lnTo>
                        <a:pt x="661" y="1149"/>
                      </a:lnTo>
                      <a:lnTo>
                        <a:pt x="689" y="1121"/>
                      </a:lnTo>
                      <a:lnTo>
                        <a:pt x="689" y="1103"/>
                      </a:lnTo>
                      <a:lnTo>
                        <a:pt x="718" y="1078"/>
                      </a:lnTo>
                      <a:lnTo>
                        <a:pt x="727" y="1059"/>
                      </a:lnTo>
                      <a:lnTo>
                        <a:pt x="758" y="1041"/>
                      </a:lnTo>
                      <a:lnTo>
                        <a:pt x="758" y="989"/>
                      </a:lnTo>
                      <a:lnTo>
                        <a:pt x="742" y="987"/>
                      </a:lnTo>
                      <a:lnTo>
                        <a:pt x="750" y="962"/>
                      </a:lnTo>
                      <a:lnTo>
                        <a:pt x="756" y="966"/>
                      </a:lnTo>
                      <a:lnTo>
                        <a:pt x="783" y="879"/>
                      </a:lnTo>
                      <a:lnTo>
                        <a:pt x="762" y="899"/>
                      </a:lnTo>
                      <a:lnTo>
                        <a:pt x="749" y="862"/>
                      </a:lnTo>
                      <a:lnTo>
                        <a:pt x="755" y="842"/>
                      </a:lnTo>
                      <a:lnTo>
                        <a:pt x="751" y="834"/>
                      </a:lnTo>
                      <a:lnTo>
                        <a:pt x="754" y="816"/>
                      </a:lnTo>
                      <a:lnTo>
                        <a:pt x="764" y="814"/>
                      </a:lnTo>
                      <a:lnTo>
                        <a:pt x="765" y="778"/>
                      </a:lnTo>
                      <a:lnTo>
                        <a:pt x="754" y="781"/>
                      </a:lnTo>
                      <a:lnTo>
                        <a:pt x="751" y="794"/>
                      </a:lnTo>
                      <a:lnTo>
                        <a:pt x="742" y="796"/>
                      </a:lnTo>
                      <a:lnTo>
                        <a:pt x="769" y="697"/>
                      </a:lnTo>
                      <a:lnTo>
                        <a:pt x="779" y="618"/>
                      </a:lnTo>
                      <a:lnTo>
                        <a:pt x="777" y="577"/>
                      </a:lnTo>
                      <a:lnTo>
                        <a:pt x="784" y="565"/>
                      </a:lnTo>
                      <a:lnTo>
                        <a:pt x="787" y="480"/>
                      </a:lnTo>
                      <a:lnTo>
                        <a:pt x="782" y="476"/>
                      </a:lnTo>
                      <a:lnTo>
                        <a:pt x="774" y="479"/>
                      </a:lnTo>
                      <a:lnTo>
                        <a:pt x="778" y="461"/>
                      </a:lnTo>
                      <a:lnTo>
                        <a:pt x="773" y="433"/>
                      </a:lnTo>
                      <a:lnTo>
                        <a:pt x="764" y="426"/>
                      </a:lnTo>
                      <a:lnTo>
                        <a:pt x="756" y="436"/>
                      </a:lnTo>
                      <a:lnTo>
                        <a:pt x="750" y="433"/>
                      </a:lnTo>
                      <a:lnTo>
                        <a:pt x="751" y="408"/>
                      </a:lnTo>
                      <a:lnTo>
                        <a:pt x="733" y="352"/>
                      </a:lnTo>
                      <a:lnTo>
                        <a:pt x="719" y="331"/>
                      </a:lnTo>
                      <a:lnTo>
                        <a:pt x="711" y="333"/>
                      </a:lnTo>
                      <a:lnTo>
                        <a:pt x="711" y="322"/>
                      </a:lnTo>
                      <a:lnTo>
                        <a:pt x="665" y="333"/>
                      </a:lnTo>
                      <a:lnTo>
                        <a:pt x="623" y="318"/>
                      </a:lnTo>
                      <a:lnTo>
                        <a:pt x="600" y="325"/>
                      </a:lnTo>
                      <a:lnTo>
                        <a:pt x="628" y="308"/>
                      </a:lnTo>
                      <a:lnTo>
                        <a:pt x="667" y="319"/>
                      </a:lnTo>
                      <a:lnTo>
                        <a:pt x="695" y="313"/>
                      </a:lnTo>
                      <a:lnTo>
                        <a:pt x="693" y="299"/>
                      </a:lnTo>
                      <a:lnTo>
                        <a:pt x="705" y="301"/>
                      </a:lnTo>
                      <a:lnTo>
                        <a:pt x="721" y="292"/>
                      </a:lnTo>
                      <a:lnTo>
                        <a:pt x="717" y="282"/>
                      </a:lnTo>
                      <a:lnTo>
                        <a:pt x="707" y="271"/>
                      </a:lnTo>
                      <a:lnTo>
                        <a:pt x="682" y="268"/>
                      </a:lnTo>
                      <a:lnTo>
                        <a:pt x="680" y="262"/>
                      </a:lnTo>
                      <a:lnTo>
                        <a:pt x="714" y="255"/>
                      </a:lnTo>
                      <a:lnTo>
                        <a:pt x="703" y="248"/>
                      </a:lnTo>
                      <a:lnTo>
                        <a:pt x="712" y="241"/>
                      </a:lnTo>
                      <a:lnTo>
                        <a:pt x="698" y="222"/>
                      </a:lnTo>
                      <a:lnTo>
                        <a:pt x="709" y="200"/>
                      </a:lnTo>
                      <a:lnTo>
                        <a:pt x="700" y="180"/>
                      </a:lnTo>
                      <a:lnTo>
                        <a:pt x="704" y="170"/>
                      </a:lnTo>
                      <a:lnTo>
                        <a:pt x="727" y="171"/>
                      </a:lnTo>
                      <a:lnTo>
                        <a:pt x="714" y="188"/>
                      </a:lnTo>
                      <a:lnTo>
                        <a:pt x="718" y="222"/>
                      </a:lnTo>
                      <a:lnTo>
                        <a:pt x="726" y="236"/>
                      </a:lnTo>
                      <a:lnTo>
                        <a:pt x="760" y="232"/>
                      </a:lnTo>
                      <a:lnTo>
                        <a:pt x="767" y="217"/>
                      </a:lnTo>
                      <a:lnTo>
                        <a:pt x="763" y="197"/>
                      </a:lnTo>
                      <a:lnTo>
                        <a:pt x="754" y="180"/>
                      </a:lnTo>
                      <a:lnTo>
                        <a:pt x="764" y="178"/>
                      </a:lnTo>
                      <a:lnTo>
                        <a:pt x="765" y="138"/>
                      </a:lnTo>
                      <a:lnTo>
                        <a:pt x="759" y="129"/>
                      </a:lnTo>
                      <a:lnTo>
                        <a:pt x="736" y="153"/>
                      </a:lnTo>
                      <a:lnTo>
                        <a:pt x="732" y="132"/>
                      </a:lnTo>
                      <a:lnTo>
                        <a:pt x="700" y="146"/>
                      </a:lnTo>
                      <a:lnTo>
                        <a:pt x="688" y="134"/>
                      </a:lnTo>
                      <a:lnTo>
                        <a:pt x="663" y="133"/>
                      </a:lnTo>
                      <a:lnTo>
                        <a:pt x="691" y="118"/>
                      </a:lnTo>
                      <a:lnTo>
                        <a:pt x="699" y="97"/>
                      </a:lnTo>
                      <a:lnTo>
                        <a:pt x="689" y="74"/>
                      </a:lnTo>
                      <a:lnTo>
                        <a:pt x="633" y="93"/>
                      </a:lnTo>
                      <a:lnTo>
                        <a:pt x="634" y="46"/>
                      </a:lnTo>
                      <a:lnTo>
                        <a:pt x="596" y="65"/>
                      </a:lnTo>
                      <a:lnTo>
                        <a:pt x="573" y="44"/>
                      </a:lnTo>
                      <a:lnTo>
                        <a:pt x="552" y="37"/>
                      </a:lnTo>
                      <a:lnTo>
                        <a:pt x="496" y="44"/>
                      </a:lnTo>
                      <a:lnTo>
                        <a:pt x="455" y="14"/>
                      </a:lnTo>
                      <a:lnTo>
                        <a:pt x="421" y="0"/>
                      </a:lnTo>
                      <a:lnTo>
                        <a:pt x="425" y="37"/>
                      </a:lnTo>
                      <a:lnTo>
                        <a:pt x="341" y="47"/>
                      </a:lnTo>
                      <a:lnTo>
                        <a:pt x="297" y="70"/>
                      </a:lnTo>
                      <a:lnTo>
                        <a:pt x="281" y="104"/>
                      </a:lnTo>
                      <a:lnTo>
                        <a:pt x="239" y="236"/>
                      </a:lnTo>
                      <a:lnTo>
                        <a:pt x="209" y="255"/>
                      </a:lnTo>
                      <a:lnTo>
                        <a:pt x="97" y="257"/>
                      </a:lnTo>
                      <a:lnTo>
                        <a:pt x="37" y="267"/>
                      </a:lnTo>
                      <a:lnTo>
                        <a:pt x="0" y="308"/>
                      </a:lnTo>
                      <a:lnTo>
                        <a:pt x="93" y="47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8" name="Freeform 260"/>
                <p:cNvSpPr>
                  <a:spLocks/>
                </p:cNvSpPr>
                <p:nvPr/>
              </p:nvSpPr>
              <p:spPr bwMode="auto">
                <a:xfrm>
                  <a:off x="2673670" y="1836850"/>
                  <a:ext cx="7952" cy="22549"/>
                </a:xfrm>
                <a:custGeom>
                  <a:avLst/>
                  <a:gdLst>
                    <a:gd name="T0" fmla="*/ 2147483646 w 17"/>
                    <a:gd name="T1" fmla="*/ 0 h 40"/>
                    <a:gd name="T2" fmla="*/ 0 w 17"/>
                    <a:gd name="T3" fmla="*/ 2147483646 h 40"/>
                    <a:gd name="T4" fmla="*/ 2147483646 w 17"/>
                    <a:gd name="T5" fmla="*/ 2147483646 h 40"/>
                    <a:gd name="T6" fmla="*/ 2147483646 w 17"/>
                    <a:gd name="T7" fmla="*/ 2147483646 h 40"/>
                    <a:gd name="T8" fmla="*/ 2147483646 w 17"/>
                    <a:gd name="T9" fmla="*/ 2147483646 h 40"/>
                    <a:gd name="T10" fmla="*/ 2147483646 w 17"/>
                    <a:gd name="T11" fmla="*/ 2147483646 h 40"/>
                    <a:gd name="T12" fmla="*/ 2147483646 w 17"/>
                    <a:gd name="T13" fmla="*/ 0 h 40"/>
                    <a:gd name="T14" fmla="*/ 2147483646 w 17"/>
                    <a:gd name="T15" fmla="*/ 0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0"/>
                    <a:gd name="T26" fmla="*/ 17 w 17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0" y="37"/>
                      </a:lnTo>
                      <a:lnTo>
                        <a:pt x="14" y="40"/>
                      </a:lnTo>
                      <a:lnTo>
                        <a:pt x="16" y="36"/>
                      </a:lnTo>
                      <a:lnTo>
                        <a:pt x="17" y="8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9" name="Freeform 261"/>
                <p:cNvSpPr>
                  <a:spLocks/>
                </p:cNvSpPr>
                <p:nvPr/>
              </p:nvSpPr>
              <p:spPr bwMode="auto">
                <a:xfrm>
                  <a:off x="1711479" y="1815814"/>
                  <a:ext cx="654111" cy="707792"/>
                </a:xfrm>
                <a:custGeom>
                  <a:avLst/>
                  <a:gdLst>
                    <a:gd name="T0" fmla="*/ 0 w 1232"/>
                    <a:gd name="T1" fmla="*/ 2147483646 h 1316"/>
                    <a:gd name="T2" fmla="*/ 2147483646 w 1232"/>
                    <a:gd name="T3" fmla="*/ 2147483646 h 1316"/>
                    <a:gd name="T4" fmla="*/ 2147483646 w 1232"/>
                    <a:gd name="T5" fmla="*/ 2147483646 h 1316"/>
                    <a:gd name="T6" fmla="*/ 2147483646 w 1232"/>
                    <a:gd name="T7" fmla="*/ 2147483646 h 1316"/>
                    <a:gd name="T8" fmla="*/ 2147483646 w 1232"/>
                    <a:gd name="T9" fmla="*/ 2147483646 h 1316"/>
                    <a:gd name="T10" fmla="*/ 2147483646 w 1232"/>
                    <a:gd name="T11" fmla="*/ 2147483646 h 1316"/>
                    <a:gd name="T12" fmla="*/ 2147483646 w 1232"/>
                    <a:gd name="T13" fmla="*/ 2147483646 h 1316"/>
                    <a:gd name="T14" fmla="*/ 2147483646 w 1232"/>
                    <a:gd name="T15" fmla="*/ 2147483646 h 1316"/>
                    <a:gd name="T16" fmla="*/ 2147483646 w 1232"/>
                    <a:gd name="T17" fmla="*/ 2147483646 h 1316"/>
                    <a:gd name="T18" fmla="*/ 2147483646 w 1232"/>
                    <a:gd name="T19" fmla="*/ 2147483646 h 1316"/>
                    <a:gd name="T20" fmla="*/ 2147483646 w 1232"/>
                    <a:gd name="T21" fmla="*/ 2147483646 h 1316"/>
                    <a:gd name="T22" fmla="*/ 2147483646 w 1232"/>
                    <a:gd name="T23" fmla="*/ 2147483646 h 1316"/>
                    <a:gd name="T24" fmla="*/ 2147483646 w 1232"/>
                    <a:gd name="T25" fmla="*/ 2147483646 h 1316"/>
                    <a:gd name="T26" fmla="*/ 2147483646 w 1232"/>
                    <a:gd name="T27" fmla="*/ 2147483646 h 1316"/>
                    <a:gd name="T28" fmla="*/ 2147483646 w 1232"/>
                    <a:gd name="T29" fmla="*/ 2147483646 h 1316"/>
                    <a:gd name="T30" fmla="*/ 2147483646 w 1232"/>
                    <a:gd name="T31" fmla="*/ 2147483646 h 1316"/>
                    <a:gd name="T32" fmla="*/ 2147483646 w 1232"/>
                    <a:gd name="T33" fmla="*/ 2147483646 h 1316"/>
                    <a:gd name="T34" fmla="*/ 2147483646 w 1232"/>
                    <a:gd name="T35" fmla="*/ 2147483646 h 1316"/>
                    <a:gd name="T36" fmla="*/ 2147483646 w 1232"/>
                    <a:gd name="T37" fmla="*/ 2147483646 h 1316"/>
                    <a:gd name="T38" fmla="*/ 2147483646 w 1232"/>
                    <a:gd name="T39" fmla="*/ 2147483646 h 1316"/>
                    <a:gd name="T40" fmla="*/ 2147483646 w 1232"/>
                    <a:gd name="T41" fmla="*/ 2147483646 h 1316"/>
                    <a:gd name="T42" fmla="*/ 2147483646 w 1232"/>
                    <a:gd name="T43" fmla="*/ 2147483646 h 1316"/>
                    <a:gd name="T44" fmla="*/ 2147483646 w 1232"/>
                    <a:gd name="T45" fmla="*/ 2147483646 h 1316"/>
                    <a:gd name="T46" fmla="*/ 2147483646 w 1232"/>
                    <a:gd name="T47" fmla="*/ 2147483646 h 1316"/>
                    <a:gd name="T48" fmla="*/ 2147483646 w 1232"/>
                    <a:gd name="T49" fmla="*/ 2147483646 h 1316"/>
                    <a:gd name="T50" fmla="*/ 2147483646 w 1232"/>
                    <a:gd name="T51" fmla="*/ 2147483646 h 1316"/>
                    <a:gd name="T52" fmla="*/ 2147483646 w 1232"/>
                    <a:gd name="T53" fmla="*/ 2147483646 h 1316"/>
                    <a:gd name="T54" fmla="*/ 2147483646 w 1232"/>
                    <a:gd name="T55" fmla="*/ 2147483646 h 1316"/>
                    <a:gd name="T56" fmla="*/ 2147483646 w 1232"/>
                    <a:gd name="T57" fmla="*/ 2147483646 h 1316"/>
                    <a:gd name="T58" fmla="*/ 2147483646 w 1232"/>
                    <a:gd name="T59" fmla="*/ 2147483646 h 1316"/>
                    <a:gd name="T60" fmla="*/ 2147483646 w 1232"/>
                    <a:gd name="T61" fmla="*/ 2147483646 h 1316"/>
                    <a:gd name="T62" fmla="*/ 2147483646 w 1232"/>
                    <a:gd name="T63" fmla="*/ 2147483646 h 1316"/>
                    <a:gd name="T64" fmla="*/ 2147483646 w 1232"/>
                    <a:gd name="T65" fmla="*/ 2147483646 h 1316"/>
                    <a:gd name="T66" fmla="*/ 2147483646 w 1232"/>
                    <a:gd name="T67" fmla="*/ 2147483646 h 1316"/>
                    <a:gd name="T68" fmla="*/ 2147483646 w 1232"/>
                    <a:gd name="T69" fmla="*/ 2147483646 h 1316"/>
                    <a:gd name="T70" fmla="*/ 2147483646 w 1232"/>
                    <a:gd name="T71" fmla="*/ 2147483646 h 1316"/>
                    <a:gd name="T72" fmla="*/ 2147483646 w 1232"/>
                    <a:gd name="T73" fmla="*/ 2147483646 h 1316"/>
                    <a:gd name="T74" fmla="*/ 2147483646 w 1232"/>
                    <a:gd name="T75" fmla="*/ 2147483646 h 1316"/>
                    <a:gd name="T76" fmla="*/ 2147483646 w 1232"/>
                    <a:gd name="T77" fmla="*/ 2147483646 h 1316"/>
                    <a:gd name="T78" fmla="*/ 2147483646 w 1232"/>
                    <a:gd name="T79" fmla="*/ 2147483646 h 1316"/>
                    <a:gd name="T80" fmla="*/ 2147483646 w 1232"/>
                    <a:gd name="T81" fmla="*/ 2147483646 h 1316"/>
                    <a:gd name="T82" fmla="*/ 2147483646 w 1232"/>
                    <a:gd name="T83" fmla="*/ 2147483646 h 1316"/>
                    <a:gd name="T84" fmla="*/ 2147483646 w 1232"/>
                    <a:gd name="T85" fmla="*/ 2147483646 h 1316"/>
                    <a:gd name="T86" fmla="*/ 2147483646 w 1232"/>
                    <a:gd name="T87" fmla="*/ 2147483646 h 1316"/>
                    <a:gd name="T88" fmla="*/ 2147483646 w 1232"/>
                    <a:gd name="T89" fmla="*/ 2147483646 h 1316"/>
                    <a:gd name="T90" fmla="*/ 2147483646 w 1232"/>
                    <a:gd name="T91" fmla="*/ 2147483646 h 13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2"/>
                    <a:gd name="T139" fmla="*/ 0 h 1316"/>
                    <a:gd name="T140" fmla="*/ 1232 w 1232"/>
                    <a:gd name="T141" fmla="*/ 1316 h 13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2" h="1316">
                      <a:moveTo>
                        <a:pt x="14" y="572"/>
                      </a:moveTo>
                      <a:lnTo>
                        <a:pt x="10" y="596"/>
                      </a:lnTo>
                      <a:lnTo>
                        <a:pt x="0" y="607"/>
                      </a:lnTo>
                      <a:lnTo>
                        <a:pt x="20" y="645"/>
                      </a:lnTo>
                      <a:lnTo>
                        <a:pt x="93" y="983"/>
                      </a:lnTo>
                      <a:lnTo>
                        <a:pt x="189" y="993"/>
                      </a:lnTo>
                      <a:lnTo>
                        <a:pt x="199" y="1029"/>
                      </a:lnTo>
                      <a:lnTo>
                        <a:pt x="235" y="1019"/>
                      </a:lnTo>
                      <a:lnTo>
                        <a:pt x="224" y="998"/>
                      </a:lnTo>
                      <a:lnTo>
                        <a:pt x="204" y="998"/>
                      </a:lnTo>
                      <a:lnTo>
                        <a:pt x="236" y="968"/>
                      </a:lnTo>
                      <a:lnTo>
                        <a:pt x="251" y="984"/>
                      </a:lnTo>
                      <a:lnTo>
                        <a:pt x="286" y="1035"/>
                      </a:lnTo>
                      <a:lnTo>
                        <a:pt x="269" y="1056"/>
                      </a:lnTo>
                      <a:lnTo>
                        <a:pt x="330" y="1067"/>
                      </a:lnTo>
                      <a:lnTo>
                        <a:pt x="325" y="1093"/>
                      </a:lnTo>
                      <a:lnTo>
                        <a:pt x="349" y="1128"/>
                      </a:lnTo>
                      <a:lnTo>
                        <a:pt x="329" y="1154"/>
                      </a:lnTo>
                      <a:lnTo>
                        <a:pt x="346" y="1169"/>
                      </a:lnTo>
                      <a:lnTo>
                        <a:pt x="329" y="1190"/>
                      </a:lnTo>
                      <a:lnTo>
                        <a:pt x="302" y="1187"/>
                      </a:lnTo>
                      <a:lnTo>
                        <a:pt x="288" y="1204"/>
                      </a:lnTo>
                      <a:lnTo>
                        <a:pt x="441" y="1212"/>
                      </a:lnTo>
                      <a:lnTo>
                        <a:pt x="462" y="1207"/>
                      </a:lnTo>
                      <a:lnTo>
                        <a:pt x="486" y="1212"/>
                      </a:lnTo>
                      <a:lnTo>
                        <a:pt x="486" y="1228"/>
                      </a:lnTo>
                      <a:lnTo>
                        <a:pt x="506" y="1234"/>
                      </a:lnTo>
                      <a:lnTo>
                        <a:pt x="514" y="1270"/>
                      </a:lnTo>
                      <a:lnTo>
                        <a:pt x="505" y="1275"/>
                      </a:lnTo>
                      <a:lnTo>
                        <a:pt x="537" y="1316"/>
                      </a:lnTo>
                      <a:lnTo>
                        <a:pt x="566" y="1294"/>
                      </a:lnTo>
                      <a:lnTo>
                        <a:pt x="582" y="1294"/>
                      </a:lnTo>
                      <a:lnTo>
                        <a:pt x="638" y="1260"/>
                      </a:lnTo>
                      <a:lnTo>
                        <a:pt x="629" y="1249"/>
                      </a:lnTo>
                      <a:lnTo>
                        <a:pt x="664" y="1214"/>
                      </a:lnTo>
                      <a:lnTo>
                        <a:pt x="650" y="1195"/>
                      </a:lnTo>
                      <a:lnTo>
                        <a:pt x="728" y="1140"/>
                      </a:lnTo>
                      <a:lnTo>
                        <a:pt x="728" y="1114"/>
                      </a:lnTo>
                      <a:lnTo>
                        <a:pt x="708" y="1103"/>
                      </a:lnTo>
                      <a:lnTo>
                        <a:pt x="704" y="1052"/>
                      </a:lnTo>
                      <a:lnTo>
                        <a:pt x="726" y="987"/>
                      </a:lnTo>
                      <a:lnTo>
                        <a:pt x="772" y="977"/>
                      </a:lnTo>
                      <a:lnTo>
                        <a:pt x="763" y="956"/>
                      </a:lnTo>
                      <a:lnTo>
                        <a:pt x="788" y="947"/>
                      </a:lnTo>
                      <a:lnTo>
                        <a:pt x="820" y="881"/>
                      </a:lnTo>
                      <a:lnTo>
                        <a:pt x="849" y="928"/>
                      </a:lnTo>
                      <a:lnTo>
                        <a:pt x="886" y="913"/>
                      </a:lnTo>
                      <a:lnTo>
                        <a:pt x="897" y="897"/>
                      </a:lnTo>
                      <a:lnTo>
                        <a:pt x="911" y="892"/>
                      </a:lnTo>
                      <a:lnTo>
                        <a:pt x="908" y="873"/>
                      </a:lnTo>
                      <a:lnTo>
                        <a:pt x="925" y="857"/>
                      </a:lnTo>
                      <a:lnTo>
                        <a:pt x="941" y="824"/>
                      </a:lnTo>
                      <a:lnTo>
                        <a:pt x="935" y="815"/>
                      </a:lnTo>
                      <a:lnTo>
                        <a:pt x="944" y="776"/>
                      </a:lnTo>
                      <a:lnTo>
                        <a:pt x="941" y="769"/>
                      </a:lnTo>
                      <a:lnTo>
                        <a:pt x="930" y="778"/>
                      </a:lnTo>
                      <a:lnTo>
                        <a:pt x="913" y="758"/>
                      </a:lnTo>
                      <a:lnTo>
                        <a:pt x="917" y="751"/>
                      </a:lnTo>
                      <a:lnTo>
                        <a:pt x="909" y="736"/>
                      </a:lnTo>
                      <a:lnTo>
                        <a:pt x="921" y="729"/>
                      </a:lnTo>
                      <a:lnTo>
                        <a:pt x="918" y="709"/>
                      </a:lnTo>
                      <a:lnTo>
                        <a:pt x="927" y="709"/>
                      </a:lnTo>
                      <a:lnTo>
                        <a:pt x="931" y="700"/>
                      </a:lnTo>
                      <a:lnTo>
                        <a:pt x="923" y="692"/>
                      </a:lnTo>
                      <a:lnTo>
                        <a:pt x="948" y="687"/>
                      </a:lnTo>
                      <a:lnTo>
                        <a:pt x="959" y="674"/>
                      </a:lnTo>
                      <a:lnTo>
                        <a:pt x="978" y="673"/>
                      </a:lnTo>
                      <a:lnTo>
                        <a:pt x="969" y="665"/>
                      </a:lnTo>
                      <a:lnTo>
                        <a:pt x="990" y="658"/>
                      </a:lnTo>
                      <a:lnTo>
                        <a:pt x="999" y="642"/>
                      </a:lnTo>
                      <a:lnTo>
                        <a:pt x="1002" y="628"/>
                      </a:lnTo>
                      <a:lnTo>
                        <a:pt x="1018" y="626"/>
                      </a:lnTo>
                      <a:lnTo>
                        <a:pt x="1029" y="605"/>
                      </a:lnTo>
                      <a:lnTo>
                        <a:pt x="1042" y="600"/>
                      </a:lnTo>
                      <a:lnTo>
                        <a:pt x="1068" y="547"/>
                      </a:lnTo>
                      <a:lnTo>
                        <a:pt x="1070" y="553"/>
                      </a:lnTo>
                      <a:lnTo>
                        <a:pt x="1080" y="549"/>
                      </a:lnTo>
                      <a:lnTo>
                        <a:pt x="1089" y="562"/>
                      </a:lnTo>
                      <a:lnTo>
                        <a:pt x="1111" y="560"/>
                      </a:lnTo>
                      <a:lnTo>
                        <a:pt x="1157" y="524"/>
                      </a:lnTo>
                      <a:lnTo>
                        <a:pt x="1149" y="544"/>
                      </a:lnTo>
                      <a:lnTo>
                        <a:pt x="1156" y="551"/>
                      </a:lnTo>
                      <a:lnTo>
                        <a:pt x="1175" y="538"/>
                      </a:lnTo>
                      <a:lnTo>
                        <a:pt x="1175" y="525"/>
                      </a:lnTo>
                      <a:lnTo>
                        <a:pt x="1185" y="520"/>
                      </a:lnTo>
                      <a:lnTo>
                        <a:pt x="1185" y="514"/>
                      </a:lnTo>
                      <a:lnTo>
                        <a:pt x="1177" y="516"/>
                      </a:lnTo>
                      <a:lnTo>
                        <a:pt x="1199" y="494"/>
                      </a:lnTo>
                      <a:lnTo>
                        <a:pt x="1210" y="461"/>
                      </a:lnTo>
                      <a:lnTo>
                        <a:pt x="1209" y="445"/>
                      </a:lnTo>
                      <a:lnTo>
                        <a:pt x="1217" y="423"/>
                      </a:lnTo>
                      <a:lnTo>
                        <a:pt x="1207" y="415"/>
                      </a:lnTo>
                      <a:lnTo>
                        <a:pt x="1209" y="386"/>
                      </a:lnTo>
                      <a:lnTo>
                        <a:pt x="1199" y="371"/>
                      </a:lnTo>
                      <a:lnTo>
                        <a:pt x="1177" y="353"/>
                      </a:lnTo>
                      <a:lnTo>
                        <a:pt x="1177" y="344"/>
                      </a:lnTo>
                      <a:lnTo>
                        <a:pt x="1205" y="358"/>
                      </a:lnTo>
                      <a:lnTo>
                        <a:pt x="1213" y="369"/>
                      </a:lnTo>
                      <a:lnTo>
                        <a:pt x="1218" y="357"/>
                      </a:lnTo>
                      <a:lnTo>
                        <a:pt x="1232" y="368"/>
                      </a:lnTo>
                      <a:lnTo>
                        <a:pt x="1218" y="304"/>
                      </a:lnTo>
                      <a:lnTo>
                        <a:pt x="1231" y="310"/>
                      </a:lnTo>
                      <a:lnTo>
                        <a:pt x="1223" y="287"/>
                      </a:lnTo>
                      <a:lnTo>
                        <a:pt x="1205" y="257"/>
                      </a:lnTo>
                      <a:lnTo>
                        <a:pt x="1186" y="270"/>
                      </a:lnTo>
                      <a:lnTo>
                        <a:pt x="1177" y="257"/>
                      </a:lnTo>
                      <a:lnTo>
                        <a:pt x="1152" y="273"/>
                      </a:lnTo>
                      <a:lnTo>
                        <a:pt x="1129" y="228"/>
                      </a:lnTo>
                      <a:lnTo>
                        <a:pt x="1122" y="220"/>
                      </a:lnTo>
                      <a:lnTo>
                        <a:pt x="1138" y="200"/>
                      </a:lnTo>
                      <a:lnTo>
                        <a:pt x="1133" y="190"/>
                      </a:lnTo>
                      <a:lnTo>
                        <a:pt x="1168" y="168"/>
                      </a:lnTo>
                      <a:lnTo>
                        <a:pt x="1075" y="0"/>
                      </a:lnTo>
                      <a:lnTo>
                        <a:pt x="946" y="151"/>
                      </a:lnTo>
                      <a:lnTo>
                        <a:pt x="922" y="168"/>
                      </a:lnTo>
                      <a:lnTo>
                        <a:pt x="899" y="148"/>
                      </a:lnTo>
                      <a:lnTo>
                        <a:pt x="862" y="172"/>
                      </a:lnTo>
                      <a:lnTo>
                        <a:pt x="807" y="182"/>
                      </a:lnTo>
                      <a:lnTo>
                        <a:pt x="815" y="205"/>
                      </a:lnTo>
                      <a:lnTo>
                        <a:pt x="793" y="213"/>
                      </a:lnTo>
                      <a:lnTo>
                        <a:pt x="779" y="201"/>
                      </a:lnTo>
                      <a:lnTo>
                        <a:pt x="763" y="202"/>
                      </a:lnTo>
                      <a:lnTo>
                        <a:pt x="730" y="229"/>
                      </a:lnTo>
                      <a:lnTo>
                        <a:pt x="735" y="262"/>
                      </a:lnTo>
                      <a:lnTo>
                        <a:pt x="704" y="292"/>
                      </a:lnTo>
                      <a:lnTo>
                        <a:pt x="698" y="285"/>
                      </a:lnTo>
                      <a:lnTo>
                        <a:pt x="671" y="302"/>
                      </a:lnTo>
                      <a:lnTo>
                        <a:pt x="658" y="357"/>
                      </a:lnTo>
                      <a:lnTo>
                        <a:pt x="631" y="385"/>
                      </a:lnTo>
                      <a:lnTo>
                        <a:pt x="554" y="383"/>
                      </a:lnTo>
                      <a:lnTo>
                        <a:pt x="533" y="368"/>
                      </a:lnTo>
                      <a:lnTo>
                        <a:pt x="525" y="375"/>
                      </a:lnTo>
                      <a:lnTo>
                        <a:pt x="497" y="456"/>
                      </a:lnTo>
                      <a:lnTo>
                        <a:pt x="488" y="526"/>
                      </a:lnTo>
                      <a:lnTo>
                        <a:pt x="460" y="593"/>
                      </a:lnTo>
                      <a:lnTo>
                        <a:pt x="386" y="618"/>
                      </a:lnTo>
                      <a:lnTo>
                        <a:pt x="259" y="612"/>
                      </a:lnTo>
                      <a:lnTo>
                        <a:pt x="14" y="57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0" name="Freeform 262"/>
                <p:cNvSpPr>
                  <a:spLocks/>
                </p:cNvSpPr>
                <p:nvPr/>
              </p:nvSpPr>
              <p:spPr bwMode="auto">
                <a:xfrm>
                  <a:off x="2369903" y="1989860"/>
                  <a:ext cx="4772" cy="11274"/>
                </a:xfrm>
                <a:custGeom>
                  <a:avLst/>
                  <a:gdLst>
                    <a:gd name="T0" fmla="*/ 2147483646 w 9"/>
                    <a:gd name="T1" fmla="*/ 0 h 23"/>
                    <a:gd name="T2" fmla="*/ 2147483646 w 9"/>
                    <a:gd name="T3" fmla="*/ 2147483646 h 23"/>
                    <a:gd name="T4" fmla="*/ 2147483646 w 9"/>
                    <a:gd name="T5" fmla="*/ 2147483646 h 23"/>
                    <a:gd name="T6" fmla="*/ 2147483646 w 9"/>
                    <a:gd name="T7" fmla="*/ 2147483646 h 23"/>
                    <a:gd name="T8" fmla="*/ 2147483646 w 9"/>
                    <a:gd name="T9" fmla="*/ 2147483646 h 23"/>
                    <a:gd name="T10" fmla="*/ 0 w 9"/>
                    <a:gd name="T11" fmla="*/ 2147483646 h 23"/>
                    <a:gd name="T12" fmla="*/ 2147483646 w 9"/>
                    <a:gd name="T13" fmla="*/ 0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3"/>
                    <a:gd name="T23" fmla="*/ 9 w 9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3">
                      <a:moveTo>
                        <a:pt x="1" y="0"/>
                      </a:moveTo>
                      <a:lnTo>
                        <a:pt x="9" y="2"/>
                      </a:lnTo>
                      <a:lnTo>
                        <a:pt x="8" y="13"/>
                      </a:lnTo>
                      <a:lnTo>
                        <a:pt x="5" y="21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1" name="Freeform 264"/>
                <p:cNvSpPr>
                  <a:spLocks/>
                </p:cNvSpPr>
                <p:nvPr/>
              </p:nvSpPr>
              <p:spPr bwMode="auto">
                <a:xfrm>
                  <a:off x="2355590" y="2028515"/>
                  <a:ext cx="3181" cy="8053"/>
                </a:xfrm>
                <a:custGeom>
                  <a:avLst/>
                  <a:gdLst>
                    <a:gd name="T0" fmla="*/ 2147483646 w 7"/>
                    <a:gd name="T1" fmla="*/ 2147483646 h 14"/>
                    <a:gd name="T2" fmla="*/ 2147483646 w 7"/>
                    <a:gd name="T3" fmla="*/ 2147483646 h 14"/>
                    <a:gd name="T4" fmla="*/ 2147483646 w 7"/>
                    <a:gd name="T5" fmla="*/ 2147483646 h 14"/>
                    <a:gd name="T6" fmla="*/ 0 w 7"/>
                    <a:gd name="T7" fmla="*/ 2147483646 h 14"/>
                    <a:gd name="T8" fmla="*/ 0 w 7"/>
                    <a:gd name="T9" fmla="*/ 0 h 14"/>
                    <a:gd name="T10" fmla="*/ 2147483646 w 7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4"/>
                    <a:gd name="T20" fmla="*/ 7 w 7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4">
                      <a:moveTo>
                        <a:pt x="7" y="2"/>
                      </a:move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2" name="Freeform 266"/>
                <p:cNvSpPr>
                  <a:spLocks/>
                </p:cNvSpPr>
                <p:nvPr/>
              </p:nvSpPr>
              <p:spPr bwMode="auto">
                <a:xfrm>
                  <a:off x="2366722" y="2005966"/>
                  <a:ext cx="3181" cy="4831"/>
                </a:xfrm>
                <a:custGeom>
                  <a:avLst/>
                  <a:gdLst>
                    <a:gd name="T0" fmla="*/ 0 w 6"/>
                    <a:gd name="T1" fmla="*/ 0 h 8"/>
                    <a:gd name="T2" fmla="*/ 2147483646 w 6"/>
                    <a:gd name="T3" fmla="*/ 2147483646 h 8"/>
                    <a:gd name="T4" fmla="*/ 2147483646 w 6"/>
                    <a:gd name="T5" fmla="*/ 2147483646 h 8"/>
                    <a:gd name="T6" fmla="*/ 0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3" name="Freeform 267"/>
                <p:cNvSpPr>
                  <a:spLocks/>
                </p:cNvSpPr>
                <p:nvPr/>
              </p:nvSpPr>
              <p:spPr bwMode="auto">
                <a:xfrm>
                  <a:off x="2357180" y="2020461"/>
                  <a:ext cx="1591" cy="4832"/>
                </a:xfrm>
                <a:custGeom>
                  <a:avLst/>
                  <a:gdLst>
                    <a:gd name="T0" fmla="*/ 0 w 3"/>
                    <a:gd name="T1" fmla="*/ 2147483646 h 9"/>
                    <a:gd name="T2" fmla="*/ 2147483646 w 3"/>
                    <a:gd name="T3" fmla="*/ 2147483646 h 9"/>
                    <a:gd name="T4" fmla="*/ 2147483646 w 3"/>
                    <a:gd name="T5" fmla="*/ 2147483646 h 9"/>
                    <a:gd name="T6" fmla="*/ 0 w 3"/>
                    <a:gd name="T7" fmla="*/ 0 h 9"/>
                    <a:gd name="T8" fmla="*/ 0 w 3"/>
                    <a:gd name="T9" fmla="*/ 214748364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9"/>
                    <a:gd name="T17" fmla="*/ 3 w 3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9">
                      <a:moveTo>
                        <a:pt x="0" y="9"/>
                      </a:move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4" name="Freeform 268"/>
                <p:cNvSpPr>
                  <a:spLocks/>
                </p:cNvSpPr>
                <p:nvPr/>
              </p:nvSpPr>
              <p:spPr bwMode="auto">
                <a:xfrm>
                  <a:off x="2369903" y="2015630"/>
                  <a:ext cx="1591" cy="1610"/>
                </a:xfrm>
                <a:custGeom>
                  <a:avLst/>
                  <a:gdLst>
                    <a:gd name="T0" fmla="*/ 0 w 4"/>
                    <a:gd name="T1" fmla="*/ 0 h 3"/>
                    <a:gd name="T2" fmla="*/ 2147483646 w 4"/>
                    <a:gd name="T3" fmla="*/ 2147483646 h 3"/>
                    <a:gd name="T4" fmla="*/ 0 w 4"/>
                    <a:gd name="T5" fmla="*/ 2147483646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5" name="Freeform 269"/>
                <p:cNvSpPr>
                  <a:spLocks/>
                </p:cNvSpPr>
                <p:nvPr/>
              </p:nvSpPr>
              <p:spPr bwMode="auto">
                <a:xfrm>
                  <a:off x="2235403" y="2615650"/>
                  <a:ext cx="1319335" cy="756987"/>
                </a:xfrm>
                <a:custGeom>
                  <a:avLst/>
                  <a:gdLst>
                    <a:gd name="T0" fmla="*/ 2147483646 w 2489"/>
                    <a:gd name="T1" fmla="*/ 2147483646 h 1412"/>
                    <a:gd name="T2" fmla="*/ 2147483646 w 2489"/>
                    <a:gd name="T3" fmla="*/ 2147483646 h 1412"/>
                    <a:gd name="T4" fmla="*/ 2147483646 w 2489"/>
                    <a:gd name="T5" fmla="*/ 2147483646 h 1412"/>
                    <a:gd name="T6" fmla="*/ 2147483646 w 2489"/>
                    <a:gd name="T7" fmla="*/ 2147483646 h 1412"/>
                    <a:gd name="T8" fmla="*/ 2147483646 w 2489"/>
                    <a:gd name="T9" fmla="*/ 2147483646 h 1412"/>
                    <a:gd name="T10" fmla="*/ 2147483646 w 2489"/>
                    <a:gd name="T11" fmla="*/ 2147483646 h 1412"/>
                    <a:gd name="T12" fmla="*/ 2147483646 w 2489"/>
                    <a:gd name="T13" fmla="*/ 2147483646 h 1412"/>
                    <a:gd name="T14" fmla="*/ 2147483646 w 2489"/>
                    <a:gd name="T15" fmla="*/ 2147483646 h 1412"/>
                    <a:gd name="T16" fmla="*/ 2147483646 w 2489"/>
                    <a:gd name="T17" fmla="*/ 2147483646 h 1412"/>
                    <a:gd name="T18" fmla="*/ 2147483646 w 2489"/>
                    <a:gd name="T19" fmla="*/ 2147483646 h 1412"/>
                    <a:gd name="T20" fmla="*/ 2147483646 w 2489"/>
                    <a:gd name="T21" fmla="*/ 2147483646 h 1412"/>
                    <a:gd name="T22" fmla="*/ 2147483646 w 2489"/>
                    <a:gd name="T23" fmla="*/ 2147483646 h 1412"/>
                    <a:gd name="T24" fmla="*/ 2147483646 w 2489"/>
                    <a:gd name="T25" fmla="*/ 2147483646 h 1412"/>
                    <a:gd name="T26" fmla="*/ 2147483646 w 2489"/>
                    <a:gd name="T27" fmla="*/ 2147483646 h 1412"/>
                    <a:gd name="T28" fmla="*/ 2147483646 w 2489"/>
                    <a:gd name="T29" fmla="*/ 2147483646 h 1412"/>
                    <a:gd name="T30" fmla="*/ 2147483646 w 2489"/>
                    <a:gd name="T31" fmla="*/ 2147483646 h 1412"/>
                    <a:gd name="T32" fmla="*/ 2147483646 w 2489"/>
                    <a:gd name="T33" fmla="*/ 2147483646 h 1412"/>
                    <a:gd name="T34" fmla="*/ 2147483646 w 2489"/>
                    <a:gd name="T35" fmla="*/ 2147483646 h 1412"/>
                    <a:gd name="T36" fmla="*/ 2147483646 w 2489"/>
                    <a:gd name="T37" fmla="*/ 2147483646 h 1412"/>
                    <a:gd name="T38" fmla="*/ 2147483646 w 2489"/>
                    <a:gd name="T39" fmla="*/ 2147483646 h 1412"/>
                    <a:gd name="T40" fmla="*/ 2147483646 w 2489"/>
                    <a:gd name="T41" fmla="*/ 2147483646 h 1412"/>
                    <a:gd name="T42" fmla="*/ 2147483646 w 2489"/>
                    <a:gd name="T43" fmla="*/ 2147483646 h 1412"/>
                    <a:gd name="T44" fmla="*/ 2147483646 w 2489"/>
                    <a:gd name="T45" fmla="*/ 2147483646 h 1412"/>
                    <a:gd name="T46" fmla="*/ 2147483646 w 2489"/>
                    <a:gd name="T47" fmla="*/ 2147483646 h 1412"/>
                    <a:gd name="T48" fmla="*/ 2147483646 w 2489"/>
                    <a:gd name="T49" fmla="*/ 2147483646 h 1412"/>
                    <a:gd name="T50" fmla="*/ 2147483646 w 2489"/>
                    <a:gd name="T51" fmla="*/ 2147483646 h 1412"/>
                    <a:gd name="T52" fmla="*/ 2147483646 w 2489"/>
                    <a:gd name="T53" fmla="*/ 2147483646 h 1412"/>
                    <a:gd name="T54" fmla="*/ 2147483646 w 2489"/>
                    <a:gd name="T55" fmla="*/ 2147483646 h 1412"/>
                    <a:gd name="T56" fmla="*/ 2147483646 w 2489"/>
                    <a:gd name="T57" fmla="*/ 2147483646 h 1412"/>
                    <a:gd name="T58" fmla="*/ 2147483646 w 2489"/>
                    <a:gd name="T59" fmla="*/ 2147483646 h 1412"/>
                    <a:gd name="T60" fmla="*/ 2147483646 w 2489"/>
                    <a:gd name="T61" fmla="*/ 2147483646 h 1412"/>
                    <a:gd name="T62" fmla="*/ 2147483646 w 2489"/>
                    <a:gd name="T63" fmla="*/ 2147483646 h 1412"/>
                    <a:gd name="T64" fmla="*/ 2147483646 w 2489"/>
                    <a:gd name="T65" fmla="*/ 2147483646 h 1412"/>
                    <a:gd name="T66" fmla="*/ 2147483646 w 2489"/>
                    <a:gd name="T67" fmla="*/ 2147483646 h 1412"/>
                    <a:gd name="T68" fmla="*/ 2147483646 w 2489"/>
                    <a:gd name="T69" fmla="*/ 2147483646 h 1412"/>
                    <a:gd name="T70" fmla="*/ 2147483646 w 2489"/>
                    <a:gd name="T71" fmla="*/ 2147483646 h 1412"/>
                    <a:gd name="T72" fmla="*/ 2147483646 w 2489"/>
                    <a:gd name="T73" fmla="*/ 2147483646 h 1412"/>
                    <a:gd name="T74" fmla="*/ 2147483646 w 2489"/>
                    <a:gd name="T75" fmla="*/ 2147483646 h 1412"/>
                    <a:gd name="T76" fmla="*/ 2147483646 w 2489"/>
                    <a:gd name="T77" fmla="*/ 2147483646 h 1412"/>
                    <a:gd name="T78" fmla="*/ 2147483646 w 2489"/>
                    <a:gd name="T79" fmla="*/ 2147483646 h 1412"/>
                    <a:gd name="T80" fmla="*/ 2147483646 w 2489"/>
                    <a:gd name="T81" fmla="*/ 2147483646 h 1412"/>
                    <a:gd name="T82" fmla="*/ 2147483646 w 2489"/>
                    <a:gd name="T83" fmla="*/ 2147483646 h 1412"/>
                    <a:gd name="T84" fmla="*/ 2147483646 w 2489"/>
                    <a:gd name="T85" fmla="*/ 2147483646 h 1412"/>
                    <a:gd name="T86" fmla="*/ 2147483646 w 2489"/>
                    <a:gd name="T87" fmla="*/ 2147483646 h 1412"/>
                    <a:gd name="T88" fmla="*/ 2147483646 w 2489"/>
                    <a:gd name="T89" fmla="*/ 2147483646 h 1412"/>
                    <a:gd name="T90" fmla="*/ 2147483646 w 2489"/>
                    <a:gd name="T91" fmla="*/ 2147483646 h 1412"/>
                    <a:gd name="T92" fmla="*/ 2147483646 w 2489"/>
                    <a:gd name="T93" fmla="*/ 2147483646 h 1412"/>
                    <a:gd name="T94" fmla="*/ 2147483646 w 2489"/>
                    <a:gd name="T95" fmla="*/ 2147483646 h 1412"/>
                    <a:gd name="T96" fmla="*/ 2147483646 w 2489"/>
                    <a:gd name="T97" fmla="*/ 2147483646 h 1412"/>
                    <a:gd name="T98" fmla="*/ 2147483646 w 2489"/>
                    <a:gd name="T99" fmla="*/ 2147483646 h 1412"/>
                    <a:gd name="T100" fmla="*/ 2147483646 w 2489"/>
                    <a:gd name="T101" fmla="*/ 2147483646 h 1412"/>
                    <a:gd name="T102" fmla="*/ 2147483646 w 2489"/>
                    <a:gd name="T103" fmla="*/ 2147483646 h 1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489"/>
                    <a:gd name="T157" fmla="*/ 0 h 1412"/>
                    <a:gd name="T158" fmla="*/ 2489 w 2489"/>
                    <a:gd name="T159" fmla="*/ 1412 h 1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489" h="1412">
                      <a:moveTo>
                        <a:pt x="148" y="822"/>
                      </a:moveTo>
                      <a:lnTo>
                        <a:pt x="137" y="856"/>
                      </a:lnTo>
                      <a:lnTo>
                        <a:pt x="111" y="866"/>
                      </a:lnTo>
                      <a:lnTo>
                        <a:pt x="122" y="897"/>
                      </a:lnTo>
                      <a:lnTo>
                        <a:pt x="100" y="912"/>
                      </a:lnTo>
                      <a:lnTo>
                        <a:pt x="74" y="906"/>
                      </a:lnTo>
                      <a:lnTo>
                        <a:pt x="34" y="936"/>
                      </a:lnTo>
                      <a:lnTo>
                        <a:pt x="39" y="952"/>
                      </a:lnTo>
                      <a:lnTo>
                        <a:pt x="2" y="976"/>
                      </a:lnTo>
                      <a:lnTo>
                        <a:pt x="31" y="1044"/>
                      </a:lnTo>
                      <a:lnTo>
                        <a:pt x="0" y="1063"/>
                      </a:lnTo>
                      <a:lnTo>
                        <a:pt x="11" y="1068"/>
                      </a:lnTo>
                      <a:lnTo>
                        <a:pt x="25" y="1115"/>
                      </a:lnTo>
                      <a:lnTo>
                        <a:pt x="9" y="1149"/>
                      </a:lnTo>
                      <a:lnTo>
                        <a:pt x="23" y="1171"/>
                      </a:lnTo>
                      <a:lnTo>
                        <a:pt x="50" y="1161"/>
                      </a:lnTo>
                      <a:lnTo>
                        <a:pt x="76" y="1105"/>
                      </a:lnTo>
                      <a:lnTo>
                        <a:pt x="108" y="1096"/>
                      </a:lnTo>
                      <a:lnTo>
                        <a:pt x="116" y="1116"/>
                      </a:lnTo>
                      <a:lnTo>
                        <a:pt x="143" y="1091"/>
                      </a:lnTo>
                      <a:lnTo>
                        <a:pt x="152" y="1112"/>
                      </a:lnTo>
                      <a:lnTo>
                        <a:pt x="162" y="1107"/>
                      </a:lnTo>
                      <a:lnTo>
                        <a:pt x="193" y="1117"/>
                      </a:lnTo>
                      <a:lnTo>
                        <a:pt x="213" y="1133"/>
                      </a:lnTo>
                      <a:lnTo>
                        <a:pt x="264" y="1124"/>
                      </a:lnTo>
                      <a:lnTo>
                        <a:pt x="280" y="1144"/>
                      </a:lnTo>
                      <a:lnTo>
                        <a:pt x="268" y="1180"/>
                      </a:lnTo>
                      <a:lnTo>
                        <a:pt x="289" y="1186"/>
                      </a:lnTo>
                      <a:lnTo>
                        <a:pt x="335" y="1171"/>
                      </a:lnTo>
                      <a:lnTo>
                        <a:pt x="351" y="1156"/>
                      </a:lnTo>
                      <a:lnTo>
                        <a:pt x="380" y="1157"/>
                      </a:lnTo>
                      <a:lnTo>
                        <a:pt x="373" y="1188"/>
                      </a:lnTo>
                      <a:lnTo>
                        <a:pt x="398" y="1179"/>
                      </a:lnTo>
                      <a:lnTo>
                        <a:pt x="398" y="1163"/>
                      </a:lnTo>
                      <a:lnTo>
                        <a:pt x="403" y="1158"/>
                      </a:lnTo>
                      <a:lnTo>
                        <a:pt x="395" y="1138"/>
                      </a:lnTo>
                      <a:lnTo>
                        <a:pt x="400" y="1133"/>
                      </a:lnTo>
                      <a:lnTo>
                        <a:pt x="379" y="1086"/>
                      </a:lnTo>
                      <a:lnTo>
                        <a:pt x="442" y="1051"/>
                      </a:lnTo>
                      <a:lnTo>
                        <a:pt x="471" y="1088"/>
                      </a:lnTo>
                      <a:lnTo>
                        <a:pt x="498" y="1073"/>
                      </a:lnTo>
                      <a:lnTo>
                        <a:pt x="517" y="1103"/>
                      </a:lnTo>
                      <a:lnTo>
                        <a:pt x="548" y="1089"/>
                      </a:lnTo>
                      <a:lnTo>
                        <a:pt x="578" y="1130"/>
                      </a:lnTo>
                      <a:lnTo>
                        <a:pt x="556" y="1156"/>
                      </a:lnTo>
                      <a:lnTo>
                        <a:pt x="587" y="1198"/>
                      </a:lnTo>
                      <a:lnTo>
                        <a:pt x="613" y="1183"/>
                      </a:lnTo>
                      <a:lnTo>
                        <a:pt x="693" y="1271"/>
                      </a:lnTo>
                      <a:lnTo>
                        <a:pt x="713" y="1251"/>
                      </a:lnTo>
                      <a:lnTo>
                        <a:pt x="724" y="1257"/>
                      </a:lnTo>
                      <a:lnTo>
                        <a:pt x="754" y="1246"/>
                      </a:lnTo>
                      <a:lnTo>
                        <a:pt x="789" y="1283"/>
                      </a:lnTo>
                      <a:lnTo>
                        <a:pt x="810" y="1263"/>
                      </a:lnTo>
                      <a:lnTo>
                        <a:pt x="845" y="1305"/>
                      </a:lnTo>
                      <a:lnTo>
                        <a:pt x="860" y="1300"/>
                      </a:lnTo>
                      <a:lnTo>
                        <a:pt x="871" y="1274"/>
                      </a:lnTo>
                      <a:lnTo>
                        <a:pt x="897" y="1264"/>
                      </a:lnTo>
                      <a:lnTo>
                        <a:pt x="906" y="1281"/>
                      </a:lnTo>
                      <a:lnTo>
                        <a:pt x="923" y="1276"/>
                      </a:lnTo>
                      <a:lnTo>
                        <a:pt x="957" y="1311"/>
                      </a:lnTo>
                      <a:lnTo>
                        <a:pt x="962" y="1306"/>
                      </a:lnTo>
                      <a:lnTo>
                        <a:pt x="1093" y="1401"/>
                      </a:lnTo>
                      <a:lnTo>
                        <a:pt x="1148" y="1412"/>
                      </a:lnTo>
                      <a:lnTo>
                        <a:pt x="1170" y="1403"/>
                      </a:lnTo>
                      <a:lnTo>
                        <a:pt x="1170" y="1393"/>
                      </a:lnTo>
                      <a:lnTo>
                        <a:pt x="1185" y="1378"/>
                      </a:lnTo>
                      <a:lnTo>
                        <a:pt x="1195" y="1373"/>
                      </a:lnTo>
                      <a:lnTo>
                        <a:pt x="1218" y="1379"/>
                      </a:lnTo>
                      <a:lnTo>
                        <a:pt x="1243" y="1364"/>
                      </a:lnTo>
                      <a:lnTo>
                        <a:pt x="1254" y="1343"/>
                      </a:lnTo>
                      <a:lnTo>
                        <a:pt x="1285" y="1324"/>
                      </a:lnTo>
                      <a:lnTo>
                        <a:pt x="1310" y="1304"/>
                      </a:lnTo>
                      <a:lnTo>
                        <a:pt x="1320" y="1278"/>
                      </a:lnTo>
                      <a:lnTo>
                        <a:pt x="1317" y="1263"/>
                      </a:lnTo>
                      <a:lnTo>
                        <a:pt x="1327" y="1248"/>
                      </a:lnTo>
                      <a:lnTo>
                        <a:pt x="1332" y="1227"/>
                      </a:lnTo>
                      <a:lnTo>
                        <a:pt x="1347" y="1222"/>
                      </a:lnTo>
                      <a:lnTo>
                        <a:pt x="1357" y="1208"/>
                      </a:lnTo>
                      <a:lnTo>
                        <a:pt x="1354" y="1186"/>
                      </a:lnTo>
                      <a:lnTo>
                        <a:pt x="1359" y="1166"/>
                      </a:lnTo>
                      <a:lnTo>
                        <a:pt x="1369" y="1157"/>
                      </a:lnTo>
                      <a:lnTo>
                        <a:pt x="1394" y="1157"/>
                      </a:lnTo>
                      <a:lnTo>
                        <a:pt x="1411" y="1116"/>
                      </a:lnTo>
                      <a:lnTo>
                        <a:pt x="1431" y="1106"/>
                      </a:lnTo>
                      <a:lnTo>
                        <a:pt x="1479" y="1041"/>
                      </a:lnTo>
                      <a:lnTo>
                        <a:pt x="1519" y="1010"/>
                      </a:lnTo>
                      <a:lnTo>
                        <a:pt x="1550" y="1000"/>
                      </a:lnTo>
                      <a:lnTo>
                        <a:pt x="1551" y="964"/>
                      </a:lnTo>
                      <a:lnTo>
                        <a:pt x="1572" y="915"/>
                      </a:lnTo>
                      <a:lnTo>
                        <a:pt x="1604" y="899"/>
                      </a:lnTo>
                      <a:lnTo>
                        <a:pt x="1609" y="869"/>
                      </a:lnTo>
                      <a:lnTo>
                        <a:pt x="1619" y="864"/>
                      </a:lnTo>
                      <a:lnTo>
                        <a:pt x="1629" y="869"/>
                      </a:lnTo>
                      <a:lnTo>
                        <a:pt x="1692" y="845"/>
                      </a:lnTo>
                      <a:lnTo>
                        <a:pt x="1700" y="855"/>
                      </a:lnTo>
                      <a:lnTo>
                        <a:pt x="1700" y="885"/>
                      </a:lnTo>
                      <a:lnTo>
                        <a:pt x="1706" y="890"/>
                      </a:lnTo>
                      <a:lnTo>
                        <a:pt x="1695" y="896"/>
                      </a:lnTo>
                      <a:lnTo>
                        <a:pt x="1700" y="906"/>
                      </a:lnTo>
                      <a:lnTo>
                        <a:pt x="1746" y="890"/>
                      </a:lnTo>
                      <a:lnTo>
                        <a:pt x="1757" y="902"/>
                      </a:lnTo>
                      <a:lnTo>
                        <a:pt x="1803" y="882"/>
                      </a:lnTo>
                      <a:lnTo>
                        <a:pt x="1803" y="861"/>
                      </a:lnTo>
                      <a:lnTo>
                        <a:pt x="1860" y="841"/>
                      </a:lnTo>
                      <a:lnTo>
                        <a:pt x="1899" y="842"/>
                      </a:lnTo>
                      <a:lnTo>
                        <a:pt x="1926" y="827"/>
                      </a:lnTo>
                      <a:lnTo>
                        <a:pt x="1962" y="822"/>
                      </a:lnTo>
                      <a:lnTo>
                        <a:pt x="1972" y="832"/>
                      </a:lnTo>
                      <a:lnTo>
                        <a:pt x="2018" y="818"/>
                      </a:lnTo>
                      <a:lnTo>
                        <a:pt x="2013" y="797"/>
                      </a:lnTo>
                      <a:lnTo>
                        <a:pt x="2070" y="767"/>
                      </a:lnTo>
                      <a:lnTo>
                        <a:pt x="2069" y="782"/>
                      </a:lnTo>
                      <a:lnTo>
                        <a:pt x="2084" y="777"/>
                      </a:lnTo>
                      <a:lnTo>
                        <a:pt x="2086" y="762"/>
                      </a:lnTo>
                      <a:lnTo>
                        <a:pt x="2126" y="741"/>
                      </a:lnTo>
                      <a:lnTo>
                        <a:pt x="2147" y="743"/>
                      </a:lnTo>
                      <a:lnTo>
                        <a:pt x="2172" y="722"/>
                      </a:lnTo>
                      <a:lnTo>
                        <a:pt x="2208" y="748"/>
                      </a:lnTo>
                      <a:lnTo>
                        <a:pt x="2218" y="732"/>
                      </a:lnTo>
                      <a:lnTo>
                        <a:pt x="2234" y="737"/>
                      </a:lnTo>
                      <a:lnTo>
                        <a:pt x="2239" y="727"/>
                      </a:lnTo>
                      <a:lnTo>
                        <a:pt x="2285" y="739"/>
                      </a:lnTo>
                      <a:lnTo>
                        <a:pt x="2305" y="698"/>
                      </a:lnTo>
                      <a:lnTo>
                        <a:pt x="2320" y="703"/>
                      </a:lnTo>
                      <a:lnTo>
                        <a:pt x="2332" y="683"/>
                      </a:lnTo>
                      <a:lnTo>
                        <a:pt x="2393" y="677"/>
                      </a:lnTo>
                      <a:lnTo>
                        <a:pt x="2398" y="657"/>
                      </a:lnTo>
                      <a:lnTo>
                        <a:pt x="2418" y="672"/>
                      </a:lnTo>
                      <a:lnTo>
                        <a:pt x="2444" y="642"/>
                      </a:lnTo>
                      <a:lnTo>
                        <a:pt x="2424" y="642"/>
                      </a:lnTo>
                      <a:lnTo>
                        <a:pt x="2418" y="632"/>
                      </a:lnTo>
                      <a:lnTo>
                        <a:pt x="2445" y="616"/>
                      </a:lnTo>
                      <a:lnTo>
                        <a:pt x="2459" y="637"/>
                      </a:lnTo>
                      <a:lnTo>
                        <a:pt x="2475" y="637"/>
                      </a:lnTo>
                      <a:lnTo>
                        <a:pt x="2481" y="581"/>
                      </a:lnTo>
                      <a:lnTo>
                        <a:pt x="2467" y="579"/>
                      </a:lnTo>
                      <a:lnTo>
                        <a:pt x="2445" y="559"/>
                      </a:lnTo>
                      <a:lnTo>
                        <a:pt x="2441" y="521"/>
                      </a:lnTo>
                      <a:lnTo>
                        <a:pt x="2468" y="467"/>
                      </a:lnTo>
                      <a:lnTo>
                        <a:pt x="2489" y="453"/>
                      </a:lnTo>
                      <a:lnTo>
                        <a:pt x="2478" y="442"/>
                      </a:lnTo>
                      <a:lnTo>
                        <a:pt x="2458" y="452"/>
                      </a:lnTo>
                      <a:lnTo>
                        <a:pt x="2426" y="426"/>
                      </a:lnTo>
                      <a:lnTo>
                        <a:pt x="2401" y="450"/>
                      </a:lnTo>
                      <a:lnTo>
                        <a:pt x="2369" y="456"/>
                      </a:lnTo>
                      <a:lnTo>
                        <a:pt x="2336" y="487"/>
                      </a:lnTo>
                      <a:lnTo>
                        <a:pt x="2319" y="508"/>
                      </a:lnTo>
                      <a:lnTo>
                        <a:pt x="2305" y="498"/>
                      </a:lnTo>
                      <a:lnTo>
                        <a:pt x="2288" y="513"/>
                      </a:lnTo>
                      <a:lnTo>
                        <a:pt x="2269" y="486"/>
                      </a:lnTo>
                      <a:lnTo>
                        <a:pt x="2207" y="512"/>
                      </a:lnTo>
                      <a:lnTo>
                        <a:pt x="2197" y="542"/>
                      </a:lnTo>
                      <a:lnTo>
                        <a:pt x="2055" y="546"/>
                      </a:lnTo>
                      <a:lnTo>
                        <a:pt x="1850" y="408"/>
                      </a:lnTo>
                      <a:lnTo>
                        <a:pt x="1537" y="188"/>
                      </a:lnTo>
                      <a:lnTo>
                        <a:pt x="1487" y="146"/>
                      </a:lnTo>
                      <a:lnTo>
                        <a:pt x="1393" y="32"/>
                      </a:lnTo>
                      <a:lnTo>
                        <a:pt x="1355" y="26"/>
                      </a:lnTo>
                      <a:lnTo>
                        <a:pt x="1354" y="19"/>
                      </a:lnTo>
                      <a:lnTo>
                        <a:pt x="1329" y="19"/>
                      </a:lnTo>
                      <a:lnTo>
                        <a:pt x="1301" y="46"/>
                      </a:lnTo>
                      <a:lnTo>
                        <a:pt x="1036" y="0"/>
                      </a:lnTo>
                      <a:lnTo>
                        <a:pt x="900" y="142"/>
                      </a:lnTo>
                      <a:lnTo>
                        <a:pt x="940" y="172"/>
                      </a:lnTo>
                      <a:lnTo>
                        <a:pt x="912" y="259"/>
                      </a:lnTo>
                      <a:lnTo>
                        <a:pt x="931" y="305"/>
                      </a:lnTo>
                      <a:lnTo>
                        <a:pt x="875" y="341"/>
                      </a:lnTo>
                      <a:lnTo>
                        <a:pt x="836" y="283"/>
                      </a:lnTo>
                      <a:lnTo>
                        <a:pt x="804" y="292"/>
                      </a:lnTo>
                      <a:lnTo>
                        <a:pt x="775" y="257"/>
                      </a:lnTo>
                      <a:lnTo>
                        <a:pt x="744" y="272"/>
                      </a:lnTo>
                      <a:lnTo>
                        <a:pt x="724" y="245"/>
                      </a:lnTo>
                      <a:lnTo>
                        <a:pt x="693" y="266"/>
                      </a:lnTo>
                      <a:lnTo>
                        <a:pt x="683" y="240"/>
                      </a:lnTo>
                      <a:lnTo>
                        <a:pt x="694" y="220"/>
                      </a:lnTo>
                      <a:lnTo>
                        <a:pt x="583" y="105"/>
                      </a:lnTo>
                      <a:lnTo>
                        <a:pt x="563" y="110"/>
                      </a:lnTo>
                      <a:lnTo>
                        <a:pt x="534" y="68"/>
                      </a:lnTo>
                      <a:lnTo>
                        <a:pt x="488" y="53"/>
                      </a:lnTo>
                      <a:lnTo>
                        <a:pt x="481" y="109"/>
                      </a:lnTo>
                      <a:lnTo>
                        <a:pt x="505" y="165"/>
                      </a:lnTo>
                      <a:lnTo>
                        <a:pt x="509" y="221"/>
                      </a:lnTo>
                      <a:lnTo>
                        <a:pt x="489" y="272"/>
                      </a:lnTo>
                      <a:lnTo>
                        <a:pt x="462" y="281"/>
                      </a:lnTo>
                      <a:lnTo>
                        <a:pt x="451" y="347"/>
                      </a:lnTo>
                      <a:lnTo>
                        <a:pt x="461" y="378"/>
                      </a:lnTo>
                      <a:lnTo>
                        <a:pt x="379" y="382"/>
                      </a:lnTo>
                      <a:lnTo>
                        <a:pt x="363" y="428"/>
                      </a:lnTo>
                      <a:lnTo>
                        <a:pt x="310" y="472"/>
                      </a:lnTo>
                      <a:lnTo>
                        <a:pt x="321" y="493"/>
                      </a:lnTo>
                      <a:lnTo>
                        <a:pt x="295" y="503"/>
                      </a:lnTo>
                      <a:lnTo>
                        <a:pt x="314" y="528"/>
                      </a:lnTo>
                      <a:lnTo>
                        <a:pt x="340" y="514"/>
                      </a:lnTo>
                      <a:lnTo>
                        <a:pt x="375" y="560"/>
                      </a:lnTo>
                      <a:lnTo>
                        <a:pt x="401" y="541"/>
                      </a:lnTo>
                      <a:lnTo>
                        <a:pt x="406" y="526"/>
                      </a:lnTo>
                      <a:lnTo>
                        <a:pt x="453" y="495"/>
                      </a:lnTo>
                      <a:lnTo>
                        <a:pt x="474" y="517"/>
                      </a:lnTo>
                      <a:lnTo>
                        <a:pt x="504" y="512"/>
                      </a:lnTo>
                      <a:lnTo>
                        <a:pt x="548" y="579"/>
                      </a:lnTo>
                      <a:lnTo>
                        <a:pt x="434" y="669"/>
                      </a:lnTo>
                      <a:lnTo>
                        <a:pt x="419" y="653"/>
                      </a:lnTo>
                      <a:lnTo>
                        <a:pt x="336" y="718"/>
                      </a:lnTo>
                      <a:lnTo>
                        <a:pt x="355" y="764"/>
                      </a:lnTo>
                      <a:lnTo>
                        <a:pt x="295" y="825"/>
                      </a:lnTo>
                      <a:lnTo>
                        <a:pt x="281" y="829"/>
                      </a:lnTo>
                      <a:lnTo>
                        <a:pt x="278" y="806"/>
                      </a:lnTo>
                      <a:lnTo>
                        <a:pt x="182" y="771"/>
                      </a:lnTo>
                      <a:lnTo>
                        <a:pt x="169" y="791"/>
                      </a:lnTo>
                      <a:lnTo>
                        <a:pt x="148" y="82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6" name="Freeform 270"/>
                <p:cNvSpPr>
                  <a:spLocks/>
                </p:cNvSpPr>
                <p:nvPr/>
              </p:nvSpPr>
              <p:spPr bwMode="auto">
                <a:xfrm>
                  <a:off x="1684489" y="2872741"/>
                  <a:ext cx="476294" cy="312634"/>
                </a:xfrm>
                <a:custGeom>
                  <a:avLst/>
                  <a:gdLst>
                    <a:gd name="T0" fmla="*/ 2147483646 w 900"/>
                    <a:gd name="T1" fmla="*/ 2147483646 h 583"/>
                    <a:gd name="T2" fmla="*/ 2147483646 w 900"/>
                    <a:gd name="T3" fmla="*/ 2147483646 h 583"/>
                    <a:gd name="T4" fmla="*/ 2147483646 w 900"/>
                    <a:gd name="T5" fmla="*/ 2147483646 h 583"/>
                    <a:gd name="T6" fmla="*/ 2147483646 w 900"/>
                    <a:gd name="T7" fmla="*/ 2147483646 h 583"/>
                    <a:gd name="T8" fmla="*/ 2147483646 w 900"/>
                    <a:gd name="T9" fmla="*/ 2147483646 h 583"/>
                    <a:gd name="T10" fmla="*/ 2147483646 w 900"/>
                    <a:gd name="T11" fmla="*/ 2147483646 h 583"/>
                    <a:gd name="T12" fmla="*/ 2147483646 w 900"/>
                    <a:gd name="T13" fmla="*/ 2147483646 h 583"/>
                    <a:gd name="T14" fmla="*/ 2147483646 w 900"/>
                    <a:gd name="T15" fmla="*/ 2147483646 h 583"/>
                    <a:gd name="T16" fmla="*/ 2147483646 w 900"/>
                    <a:gd name="T17" fmla="*/ 2147483646 h 583"/>
                    <a:gd name="T18" fmla="*/ 2147483646 w 900"/>
                    <a:gd name="T19" fmla="*/ 2147483646 h 583"/>
                    <a:gd name="T20" fmla="*/ 2147483646 w 900"/>
                    <a:gd name="T21" fmla="*/ 2147483646 h 583"/>
                    <a:gd name="T22" fmla="*/ 2147483646 w 900"/>
                    <a:gd name="T23" fmla="*/ 2147483646 h 583"/>
                    <a:gd name="T24" fmla="*/ 2147483646 w 900"/>
                    <a:gd name="T25" fmla="*/ 2147483646 h 583"/>
                    <a:gd name="T26" fmla="*/ 2147483646 w 900"/>
                    <a:gd name="T27" fmla="*/ 2147483646 h 583"/>
                    <a:gd name="T28" fmla="*/ 2147483646 w 900"/>
                    <a:gd name="T29" fmla="*/ 2147483646 h 583"/>
                    <a:gd name="T30" fmla="*/ 2147483646 w 900"/>
                    <a:gd name="T31" fmla="*/ 2147483646 h 583"/>
                    <a:gd name="T32" fmla="*/ 2147483646 w 900"/>
                    <a:gd name="T33" fmla="*/ 2147483646 h 583"/>
                    <a:gd name="T34" fmla="*/ 2147483646 w 900"/>
                    <a:gd name="T35" fmla="*/ 2147483646 h 583"/>
                    <a:gd name="T36" fmla="*/ 2147483646 w 900"/>
                    <a:gd name="T37" fmla="*/ 2147483646 h 583"/>
                    <a:gd name="T38" fmla="*/ 2147483646 w 900"/>
                    <a:gd name="T39" fmla="*/ 2147483646 h 583"/>
                    <a:gd name="T40" fmla="*/ 2147483646 w 900"/>
                    <a:gd name="T41" fmla="*/ 2147483646 h 583"/>
                    <a:gd name="T42" fmla="*/ 2147483646 w 900"/>
                    <a:gd name="T43" fmla="*/ 2147483646 h 583"/>
                    <a:gd name="T44" fmla="*/ 2147483646 w 900"/>
                    <a:gd name="T45" fmla="*/ 2147483646 h 583"/>
                    <a:gd name="T46" fmla="*/ 2147483646 w 900"/>
                    <a:gd name="T47" fmla="*/ 2147483646 h 583"/>
                    <a:gd name="T48" fmla="*/ 2147483646 w 900"/>
                    <a:gd name="T49" fmla="*/ 2147483646 h 583"/>
                    <a:gd name="T50" fmla="*/ 2147483646 w 900"/>
                    <a:gd name="T51" fmla="*/ 2147483646 h 583"/>
                    <a:gd name="T52" fmla="*/ 2147483646 w 900"/>
                    <a:gd name="T53" fmla="*/ 2147483646 h 583"/>
                    <a:gd name="T54" fmla="*/ 2147483646 w 900"/>
                    <a:gd name="T55" fmla="*/ 2147483646 h 583"/>
                    <a:gd name="T56" fmla="*/ 2147483646 w 900"/>
                    <a:gd name="T57" fmla="*/ 2147483646 h 583"/>
                    <a:gd name="T58" fmla="*/ 2147483646 w 900"/>
                    <a:gd name="T59" fmla="*/ 2147483646 h 583"/>
                    <a:gd name="T60" fmla="*/ 2147483646 w 900"/>
                    <a:gd name="T61" fmla="*/ 2147483646 h 583"/>
                    <a:gd name="T62" fmla="*/ 2147483646 w 900"/>
                    <a:gd name="T63" fmla="*/ 2147483646 h 583"/>
                    <a:gd name="T64" fmla="*/ 2147483646 w 900"/>
                    <a:gd name="T65" fmla="*/ 2147483646 h 583"/>
                    <a:gd name="T66" fmla="*/ 2147483646 w 900"/>
                    <a:gd name="T67" fmla="*/ 2147483646 h 583"/>
                    <a:gd name="T68" fmla="*/ 2147483646 w 900"/>
                    <a:gd name="T69" fmla="*/ 2147483646 h 583"/>
                    <a:gd name="T70" fmla="*/ 2147483646 w 900"/>
                    <a:gd name="T71" fmla="*/ 2147483646 h 583"/>
                    <a:gd name="T72" fmla="*/ 2147483646 w 900"/>
                    <a:gd name="T73" fmla="*/ 2147483646 h 583"/>
                    <a:gd name="T74" fmla="*/ 2147483646 w 900"/>
                    <a:gd name="T75" fmla="*/ 2147483646 h 583"/>
                    <a:gd name="T76" fmla="*/ 2147483646 w 900"/>
                    <a:gd name="T77" fmla="*/ 2147483646 h 583"/>
                    <a:gd name="T78" fmla="*/ 2147483646 w 900"/>
                    <a:gd name="T79" fmla="*/ 2147483646 h 583"/>
                    <a:gd name="T80" fmla="*/ 2147483646 w 900"/>
                    <a:gd name="T81" fmla="*/ 2147483646 h 583"/>
                    <a:gd name="T82" fmla="*/ 2147483646 w 900"/>
                    <a:gd name="T83" fmla="*/ 2147483646 h 583"/>
                    <a:gd name="T84" fmla="*/ 0 w 900"/>
                    <a:gd name="T85" fmla="*/ 2147483646 h 583"/>
                    <a:gd name="T86" fmla="*/ 2147483646 w 900"/>
                    <a:gd name="T87" fmla="*/ 2147483646 h 583"/>
                    <a:gd name="T88" fmla="*/ 2147483646 w 900"/>
                    <a:gd name="T89" fmla="*/ 2147483646 h 583"/>
                    <a:gd name="T90" fmla="*/ 2147483646 w 900"/>
                    <a:gd name="T91" fmla="*/ 2147483646 h 583"/>
                    <a:gd name="T92" fmla="*/ 2147483646 w 900"/>
                    <a:gd name="T93" fmla="*/ 2147483646 h 58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0"/>
                    <a:gd name="T142" fmla="*/ 0 h 583"/>
                    <a:gd name="T143" fmla="*/ 900 w 900"/>
                    <a:gd name="T144" fmla="*/ 583 h 58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0" h="583">
                      <a:moveTo>
                        <a:pt x="283" y="35"/>
                      </a:moveTo>
                      <a:lnTo>
                        <a:pt x="303" y="40"/>
                      </a:lnTo>
                      <a:lnTo>
                        <a:pt x="303" y="30"/>
                      </a:lnTo>
                      <a:lnTo>
                        <a:pt x="330" y="26"/>
                      </a:lnTo>
                      <a:lnTo>
                        <a:pt x="345" y="0"/>
                      </a:lnTo>
                      <a:lnTo>
                        <a:pt x="361" y="5"/>
                      </a:lnTo>
                      <a:lnTo>
                        <a:pt x="366" y="21"/>
                      </a:lnTo>
                      <a:lnTo>
                        <a:pt x="386" y="21"/>
                      </a:lnTo>
                      <a:lnTo>
                        <a:pt x="410" y="32"/>
                      </a:lnTo>
                      <a:lnTo>
                        <a:pt x="426" y="53"/>
                      </a:lnTo>
                      <a:lnTo>
                        <a:pt x="456" y="44"/>
                      </a:lnTo>
                      <a:lnTo>
                        <a:pt x="452" y="23"/>
                      </a:lnTo>
                      <a:lnTo>
                        <a:pt x="488" y="8"/>
                      </a:lnTo>
                      <a:lnTo>
                        <a:pt x="498" y="23"/>
                      </a:lnTo>
                      <a:lnTo>
                        <a:pt x="482" y="39"/>
                      </a:lnTo>
                      <a:lnTo>
                        <a:pt x="487" y="54"/>
                      </a:lnTo>
                      <a:lnTo>
                        <a:pt x="497" y="54"/>
                      </a:lnTo>
                      <a:lnTo>
                        <a:pt x="512" y="81"/>
                      </a:lnTo>
                      <a:lnTo>
                        <a:pt x="497" y="90"/>
                      </a:lnTo>
                      <a:lnTo>
                        <a:pt x="501" y="115"/>
                      </a:lnTo>
                      <a:lnTo>
                        <a:pt x="542" y="127"/>
                      </a:lnTo>
                      <a:lnTo>
                        <a:pt x="552" y="152"/>
                      </a:lnTo>
                      <a:lnTo>
                        <a:pt x="562" y="142"/>
                      </a:lnTo>
                      <a:lnTo>
                        <a:pt x="572" y="153"/>
                      </a:lnTo>
                      <a:lnTo>
                        <a:pt x="566" y="172"/>
                      </a:lnTo>
                      <a:lnTo>
                        <a:pt x="586" y="184"/>
                      </a:lnTo>
                      <a:lnTo>
                        <a:pt x="592" y="204"/>
                      </a:lnTo>
                      <a:lnTo>
                        <a:pt x="616" y="220"/>
                      </a:lnTo>
                      <a:lnTo>
                        <a:pt x="611" y="245"/>
                      </a:lnTo>
                      <a:lnTo>
                        <a:pt x="626" y="255"/>
                      </a:lnTo>
                      <a:lnTo>
                        <a:pt x="665" y="313"/>
                      </a:lnTo>
                      <a:lnTo>
                        <a:pt x="681" y="303"/>
                      </a:lnTo>
                      <a:lnTo>
                        <a:pt x="696" y="329"/>
                      </a:lnTo>
                      <a:lnTo>
                        <a:pt x="706" y="324"/>
                      </a:lnTo>
                      <a:lnTo>
                        <a:pt x="741" y="380"/>
                      </a:lnTo>
                      <a:lnTo>
                        <a:pt x="766" y="366"/>
                      </a:lnTo>
                      <a:lnTo>
                        <a:pt x="797" y="387"/>
                      </a:lnTo>
                      <a:lnTo>
                        <a:pt x="817" y="378"/>
                      </a:lnTo>
                      <a:lnTo>
                        <a:pt x="822" y="362"/>
                      </a:lnTo>
                      <a:lnTo>
                        <a:pt x="848" y="357"/>
                      </a:lnTo>
                      <a:lnTo>
                        <a:pt x="858" y="388"/>
                      </a:lnTo>
                      <a:lnTo>
                        <a:pt x="873" y="384"/>
                      </a:lnTo>
                      <a:lnTo>
                        <a:pt x="900" y="421"/>
                      </a:lnTo>
                      <a:lnTo>
                        <a:pt x="875" y="450"/>
                      </a:lnTo>
                      <a:lnTo>
                        <a:pt x="880" y="471"/>
                      </a:lnTo>
                      <a:lnTo>
                        <a:pt x="858" y="496"/>
                      </a:lnTo>
                      <a:lnTo>
                        <a:pt x="863" y="517"/>
                      </a:lnTo>
                      <a:lnTo>
                        <a:pt x="838" y="556"/>
                      </a:lnTo>
                      <a:lnTo>
                        <a:pt x="817" y="541"/>
                      </a:lnTo>
                      <a:lnTo>
                        <a:pt x="797" y="556"/>
                      </a:lnTo>
                      <a:lnTo>
                        <a:pt x="760" y="538"/>
                      </a:lnTo>
                      <a:lnTo>
                        <a:pt x="746" y="555"/>
                      </a:lnTo>
                      <a:lnTo>
                        <a:pt x="710" y="530"/>
                      </a:lnTo>
                      <a:lnTo>
                        <a:pt x="654" y="554"/>
                      </a:lnTo>
                      <a:lnTo>
                        <a:pt x="648" y="569"/>
                      </a:lnTo>
                      <a:lnTo>
                        <a:pt x="602" y="583"/>
                      </a:lnTo>
                      <a:lnTo>
                        <a:pt x="584" y="577"/>
                      </a:lnTo>
                      <a:lnTo>
                        <a:pt x="543" y="545"/>
                      </a:lnTo>
                      <a:lnTo>
                        <a:pt x="512" y="545"/>
                      </a:lnTo>
                      <a:lnTo>
                        <a:pt x="502" y="530"/>
                      </a:lnTo>
                      <a:lnTo>
                        <a:pt x="514" y="514"/>
                      </a:lnTo>
                      <a:lnTo>
                        <a:pt x="498" y="503"/>
                      </a:lnTo>
                      <a:lnTo>
                        <a:pt x="504" y="484"/>
                      </a:lnTo>
                      <a:lnTo>
                        <a:pt x="474" y="457"/>
                      </a:lnTo>
                      <a:lnTo>
                        <a:pt x="454" y="462"/>
                      </a:lnTo>
                      <a:lnTo>
                        <a:pt x="442" y="487"/>
                      </a:lnTo>
                      <a:lnTo>
                        <a:pt x="401" y="501"/>
                      </a:lnTo>
                      <a:lnTo>
                        <a:pt x="391" y="486"/>
                      </a:lnTo>
                      <a:lnTo>
                        <a:pt x="371" y="490"/>
                      </a:lnTo>
                      <a:lnTo>
                        <a:pt x="315" y="480"/>
                      </a:lnTo>
                      <a:lnTo>
                        <a:pt x="284" y="463"/>
                      </a:lnTo>
                      <a:lnTo>
                        <a:pt x="285" y="443"/>
                      </a:lnTo>
                      <a:lnTo>
                        <a:pt x="275" y="412"/>
                      </a:lnTo>
                      <a:lnTo>
                        <a:pt x="306" y="397"/>
                      </a:lnTo>
                      <a:lnTo>
                        <a:pt x="220" y="369"/>
                      </a:lnTo>
                      <a:lnTo>
                        <a:pt x="225" y="350"/>
                      </a:lnTo>
                      <a:lnTo>
                        <a:pt x="247" y="329"/>
                      </a:lnTo>
                      <a:lnTo>
                        <a:pt x="242" y="319"/>
                      </a:lnTo>
                      <a:lnTo>
                        <a:pt x="227" y="324"/>
                      </a:lnTo>
                      <a:lnTo>
                        <a:pt x="211" y="304"/>
                      </a:lnTo>
                      <a:lnTo>
                        <a:pt x="191" y="297"/>
                      </a:lnTo>
                      <a:lnTo>
                        <a:pt x="172" y="262"/>
                      </a:lnTo>
                      <a:lnTo>
                        <a:pt x="172" y="221"/>
                      </a:lnTo>
                      <a:lnTo>
                        <a:pt x="136" y="240"/>
                      </a:lnTo>
                      <a:lnTo>
                        <a:pt x="49" y="218"/>
                      </a:lnTo>
                      <a:lnTo>
                        <a:pt x="0" y="161"/>
                      </a:lnTo>
                      <a:lnTo>
                        <a:pt x="21" y="132"/>
                      </a:lnTo>
                      <a:lnTo>
                        <a:pt x="47" y="127"/>
                      </a:lnTo>
                      <a:lnTo>
                        <a:pt x="72" y="137"/>
                      </a:lnTo>
                      <a:lnTo>
                        <a:pt x="95" y="116"/>
                      </a:lnTo>
                      <a:lnTo>
                        <a:pt x="222" y="78"/>
                      </a:lnTo>
                      <a:lnTo>
                        <a:pt x="222" y="69"/>
                      </a:lnTo>
                      <a:lnTo>
                        <a:pt x="257" y="69"/>
                      </a:lnTo>
                      <a:lnTo>
                        <a:pt x="257" y="39"/>
                      </a:lnTo>
                      <a:lnTo>
                        <a:pt x="283" y="3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7" name="Freeform 271"/>
                <p:cNvSpPr>
                  <a:spLocks/>
                </p:cNvSpPr>
                <p:nvPr/>
              </p:nvSpPr>
              <p:spPr bwMode="auto">
                <a:xfrm>
                  <a:off x="2535469" y="3996321"/>
                  <a:ext cx="428665" cy="361830"/>
                </a:xfrm>
                <a:custGeom>
                  <a:avLst/>
                  <a:gdLst>
                    <a:gd name="T0" fmla="*/ 2147483646 w 812"/>
                    <a:gd name="T1" fmla="*/ 2147483646 h 674"/>
                    <a:gd name="T2" fmla="*/ 2147483646 w 812"/>
                    <a:gd name="T3" fmla="*/ 2147483646 h 674"/>
                    <a:gd name="T4" fmla="*/ 2147483646 w 812"/>
                    <a:gd name="T5" fmla="*/ 2147483646 h 674"/>
                    <a:gd name="T6" fmla="*/ 2147483646 w 812"/>
                    <a:gd name="T7" fmla="*/ 2147483646 h 674"/>
                    <a:gd name="T8" fmla="*/ 0 w 812"/>
                    <a:gd name="T9" fmla="*/ 2147483646 h 674"/>
                    <a:gd name="T10" fmla="*/ 2147483646 w 812"/>
                    <a:gd name="T11" fmla="*/ 2147483646 h 674"/>
                    <a:gd name="T12" fmla="*/ 2147483646 w 812"/>
                    <a:gd name="T13" fmla="*/ 2147483646 h 674"/>
                    <a:gd name="T14" fmla="*/ 2147483646 w 812"/>
                    <a:gd name="T15" fmla="*/ 2147483646 h 674"/>
                    <a:gd name="T16" fmla="*/ 2147483646 w 812"/>
                    <a:gd name="T17" fmla="*/ 2147483646 h 674"/>
                    <a:gd name="T18" fmla="*/ 2147483646 w 812"/>
                    <a:gd name="T19" fmla="*/ 2147483646 h 674"/>
                    <a:gd name="T20" fmla="*/ 2147483646 w 812"/>
                    <a:gd name="T21" fmla="*/ 2147483646 h 674"/>
                    <a:gd name="T22" fmla="*/ 2147483646 w 812"/>
                    <a:gd name="T23" fmla="*/ 2147483646 h 674"/>
                    <a:gd name="T24" fmla="*/ 2147483646 w 812"/>
                    <a:gd name="T25" fmla="*/ 2147483646 h 674"/>
                    <a:gd name="T26" fmla="*/ 2147483646 w 812"/>
                    <a:gd name="T27" fmla="*/ 2147483646 h 674"/>
                    <a:gd name="T28" fmla="*/ 2147483646 w 812"/>
                    <a:gd name="T29" fmla="*/ 2147483646 h 674"/>
                    <a:gd name="T30" fmla="*/ 2147483646 w 812"/>
                    <a:gd name="T31" fmla="*/ 0 h 674"/>
                    <a:gd name="T32" fmla="*/ 2147483646 w 812"/>
                    <a:gd name="T33" fmla="*/ 2147483646 h 674"/>
                    <a:gd name="T34" fmla="*/ 2147483646 w 812"/>
                    <a:gd name="T35" fmla="*/ 2147483646 h 674"/>
                    <a:gd name="T36" fmla="*/ 2147483646 w 812"/>
                    <a:gd name="T37" fmla="*/ 2147483646 h 674"/>
                    <a:gd name="T38" fmla="*/ 2147483646 w 812"/>
                    <a:gd name="T39" fmla="*/ 2147483646 h 674"/>
                    <a:gd name="T40" fmla="*/ 2147483646 w 812"/>
                    <a:gd name="T41" fmla="*/ 2147483646 h 674"/>
                    <a:gd name="T42" fmla="*/ 2147483646 w 812"/>
                    <a:gd name="T43" fmla="*/ 2147483646 h 674"/>
                    <a:gd name="T44" fmla="*/ 2147483646 w 812"/>
                    <a:gd name="T45" fmla="*/ 2147483646 h 674"/>
                    <a:gd name="T46" fmla="*/ 2147483646 w 812"/>
                    <a:gd name="T47" fmla="*/ 2147483646 h 674"/>
                    <a:gd name="T48" fmla="*/ 2147483646 w 812"/>
                    <a:gd name="T49" fmla="*/ 2147483646 h 674"/>
                    <a:gd name="T50" fmla="*/ 2147483646 w 812"/>
                    <a:gd name="T51" fmla="*/ 2147483646 h 674"/>
                    <a:gd name="T52" fmla="*/ 2147483646 w 812"/>
                    <a:gd name="T53" fmla="*/ 2147483646 h 674"/>
                    <a:gd name="T54" fmla="*/ 2147483646 w 812"/>
                    <a:gd name="T55" fmla="*/ 2147483646 h 674"/>
                    <a:gd name="T56" fmla="*/ 2147483646 w 812"/>
                    <a:gd name="T57" fmla="*/ 2147483646 h 674"/>
                    <a:gd name="T58" fmla="*/ 2147483646 w 812"/>
                    <a:gd name="T59" fmla="*/ 2147483646 h 674"/>
                    <a:gd name="T60" fmla="*/ 2147483646 w 812"/>
                    <a:gd name="T61" fmla="*/ 2147483646 h 674"/>
                    <a:gd name="T62" fmla="*/ 2147483646 w 812"/>
                    <a:gd name="T63" fmla="*/ 2147483646 h 674"/>
                    <a:gd name="T64" fmla="*/ 2147483646 w 812"/>
                    <a:gd name="T65" fmla="*/ 2147483646 h 674"/>
                    <a:gd name="T66" fmla="*/ 2147483646 w 812"/>
                    <a:gd name="T67" fmla="*/ 2147483646 h 674"/>
                    <a:gd name="T68" fmla="*/ 2147483646 w 812"/>
                    <a:gd name="T69" fmla="*/ 2147483646 h 674"/>
                    <a:gd name="T70" fmla="*/ 2147483646 w 812"/>
                    <a:gd name="T71" fmla="*/ 2147483646 h 674"/>
                    <a:gd name="T72" fmla="*/ 2147483646 w 812"/>
                    <a:gd name="T73" fmla="*/ 2147483646 h 674"/>
                    <a:gd name="T74" fmla="*/ 2147483646 w 812"/>
                    <a:gd name="T75" fmla="*/ 2147483646 h 674"/>
                    <a:gd name="T76" fmla="*/ 2147483646 w 812"/>
                    <a:gd name="T77" fmla="*/ 2147483646 h 674"/>
                    <a:gd name="T78" fmla="*/ 2147483646 w 812"/>
                    <a:gd name="T79" fmla="*/ 2147483646 h 674"/>
                    <a:gd name="T80" fmla="*/ 2147483646 w 812"/>
                    <a:gd name="T81" fmla="*/ 2147483646 h 674"/>
                    <a:gd name="T82" fmla="*/ 2147483646 w 812"/>
                    <a:gd name="T83" fmla="*/ 2147483646 h 674"/>
                    <a:gd name="T84" fmla="*/ 2147483646 w 812"/>
                    <a:gd name="T85" fmla="*/ 2147483646 h 674"/>
                    <a:gd name="T86" fmla="*/ 2147483646 w 812"/>
                    <a:gd name="T87" fmla="*/ 2147483646 h 674"/>
                    <a:gd name="T88" fmla="*/ 2147483646 w 812"/>
                    <a:gd name="T89" fmla="*/ 2147483646 h 674"/>
                    <a:gd name="T90" fmla="*/ 2147483646 w 812"/>
                    <a:gd name="T91" fmla="*/ 2147483646 h 674"/>
                    <a:gd name="T92" fmla="*/ 2147483646 w 812"/>
                    <a:gd name="T93" fmla="*/ 2147483646 h 674"/>
                    <a:gd name="T94" fmla="*/ 2147483646 w 812"/>
                    <a:gd name="T95" fmla="*/ 2147483646 h 674"/>
                    <a:gd name="T96" fmla="*/ 2147483646 w 812"/>
                    <a:gd name="T97" fmla="*/ 2147483646 h 674"/>
                    <a:gd name="T98" fmla="*/ 2147483646 w 812"/>
                    <a:gd name="T99" fmla="*/ 2147483646 h 674"/>
                    <a:gd name="T100" fmla="*/ 2147483646 w 812"/>
                    <a:gd name="T101" fmla="*/ 2147483646 h 6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2"/>
                    <a:gd name="T154" fmla="*/ 0 h 674"/>
                    <a:gd name="T155" fmla="*/ 812 w 812"/>
                    <a:gd name="T156" fmla="*/ 674 h 6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2" h="674">
                      <a:moveTo>
                        <a:pt x="86" y="483"/>
                      </a:moveTo>
                      <a:lnTo>
                        <a:pt x="71" y="473"/>
                      </a:lnTo>
                      <a:lnTo>
                        <a:pt x="96" y="442"/>
                      </a:lnTo>
                      <a:lnTo>
                        <a:pt x="101" y="447"/>
                      </a:lnTo>
                      <a:lnTo>
                        <a:pt x="122" y="438"/>
                      </a:lnTo>
                      <a:lnTo>
                        <a:pt x="123" y="391"/>
                      </a:lnTo>
                      <a:lnTo>
                        <a:pt x="82" y="386"/>
                      </a:lnTo>
                      <a:lnTo>
                        <a:pt x="57" y="349"/>
                      </a:lnTo>
                      <a:lnTo>
                        <a:pt x="6" y="334"/>
                      </a:lnTo>
                      <a:lnTo>
                        <a:pt x="0" y="313"/>
                      </a:lnTo>
                      <a:lnTo>
                        <a:pt x="21" y="303"/>
                      </a:lnTo>
                      <a:lnTo>
                        <a:pt x="17" y="288"/>
                      </a:lnTo>
                      <a:lnTo>
                        <a:pt x="22" y="252"/>
                      </a:lnTo>
                      <a:lnTo>
                        <a:pt x="63" y="268"/>
                      </a:lnTo>
                      <a:lnTo>
                        <a:pt x="78" y="262"/>
                      </a:lnTo>
                      <a:lnTo>
                        <a:pt x="74" y="217"/>
                      </a:lnTo>
                      <a:lnTo>
                        <a:pt x="120" y="208"/>
                      </a:lnTo>
                      <a:lnTo>
                        <a:pt x="161" y="213"/>
                      </a:lnTo>
                      <a:lnTo>
                        <a:pt x="166" y="202"/>
                      </a:lnTo>
                      <a:lnTo>
                        <a:pt x="156" y="192"/>
                      </a:lnTo>
                      <a:lnTo>
                        <a:pt x="176" y="177"/>
                      </a:lnTo>
                      <a:lnTo>
                        <a:pt x="188" y="146"/>
                      </a:lnTo>
                      <a:lnTo>
                        <a:pt x="173" y="121"/>
                      </a:lnTo>
                      <a:lnTo>
                        <a:pt x="193" y="116"/>
                      </a:lnTo>
                      <a:lnTo>
                        <a:pt x="173" y="100"/>
                      </a:lnTo>
                      <a:lnTo>
                        <a:pt x="188" y="85"/>
                      </a:lnTo>
                      <a:lnTo>
                        <a:pt x="184" y="49"/>
                      </a:lnTo>
                      <a:lnTo>
                        <a:pt x="194" y="29"/>
                      </a:lnTo>
                      <a:lnTo>
                        <a:pt x="215" y="19"/>
                      </a:lnTo>
                      <a:lnTo>
                        <a:pt x="225" y="30"/>
                      </a:lnTo>
                      <a:lnTo>
                        <a:pt x="267" y="0"/>
                      </a:lnTo>
                      <a:lnTo>
                        <a:pt x="298" y="0"/>
                      </a:lnTo>
                      <a:lnTo>
                        <a:pt x="303" y="6"/>
                      </a:lnTo>
                      <a:lnTo>
                        <a:pt x="282" y="15"/>
                      </a:lnTo>
                      <a:lnTo>
                        <a:pt x="301" y="26"/>
                      </a:lnTo>
                      <a:lnTo>
                        <a:pt x="328" y="21"/>
                      </a:lnTo>
                      <a:lnTo>
                        <a:pt x="342" y="42"/>
                      </a:lnTo>
                      <a:lnTo>
                        <a:pt x="363" y="52"/>
                      </a:lnTo>
                      <a:lnTo>
                        <a:pt x="363" y="72"/>
                      </a:lnTo>
                      <a:lnTo>
                        <a:pt x="398" y="58"/>
                      </a:lnTo>
                      <a:lnTo>
                        <a:pt x="409" y="79"/>
                      </a:lnTo>
                      <a:lnTo>
                        <a:pt x="398" y="89"/>
                      </a:lnTo>
                      <a:lnTo>
                        <a:pt x="449" y="131"/>
                      </a:lnTo>
                      <a:lnTo>
                        <a:pt x="470" y="100"/>
                      </a:lnTo>
                      <a:lnTo>
                        <a:pt x="480" y="106"/>
                      </a:lnTo>
                      <a:lnTo>
                        <a:pt x="505" y="85"/>
                      </a:lnTo>
                      <a:lnTo>
                        <a:pt x="511" y="95"/>
                      </a:lnTo>
                      <a:lnTo>
                        <a:pt x="521" y="85"/>
                      </a:lnTo>
                      <a:lnTo>
                        <a:pt x="567" y="122"/>
                      </a:lnTo>
                      <a:lnTo>
                        <a:pt x="536" y="165"/>
                      </a:lnTo>
                      <a:lnTo>
                        <a:pt x="530" y="194"/>
                      </a:lnTo>
                      <a:lnTo>
                        <a:pt x="540" y="209"/>
                      </a:lnTo>
                      <a:lnTo>
                        <a:pt x="519" y="214"/>
                      </a:lnTo>
                      <a:lnTo>
                        <a:pt x="581" y="265"/>
                      </a:lnTo>
                      <a:lnTo>
                        <a:pt x="574" y="301"/>
                      </a:lnTo>
                      <a:lnTo>
                        <a:pt x="585" y="343"/>
                      </a:lnTo>
                      <a:lnTo>
                        <a:pt x="615" y="333"/>
                      </a:lnTo>
                      <a:lnTo>
                        <a:pt x="630" y="348"/>
                      </a:lnTo>
                      <a:lnTo>
                        <a:pt x="625" y="378"/>
                      </a:lnTo>
                      <a:lnTo>
                        <a:pt x="671" y="375"/>
                      </a:lnTo>
                      <a:lnTo>
                        <a:pt x="671" y="390"/>
                      </a:lnTo>
                      <a:lnTo>
                        <a:pt x="726" y="426"/>
                      </a:lnTo>
                      <a:lnTo>
                        <a:pt x="711" y="456"/>
                      </a:lnTo>
                      <a:lnTo>
                        <a:pt x="711" y="482"/>
                      </a:lnTo>
                      <a:lnTo>
                        <a:pt x="721" y="487"/>
                      </a:lnTo>
                      <a:lnTo>
                        <a:pt x="726" y="498"/>
                      </a:lnTo>
                      <a:lnTo>
                        <a:pt x="741" y="498"/>
                      </a:lnTo>
                      <a:lnTo>
                        <a:pt x="757" y="509"/>
                      </a:lnTo>
                      <a:lnTo>
                        <a:pt x="766" y="529"/>
                      </a:lnTo>
                      <a:lnTo>
                        <a:pt x="777" y="524"/>
                      </a:lnTo>
                      <a:lnTo>
                        <a:pt x="787" y="519"/>
                      </a:lnTo>
                      <a:lnTo>
                        <a:pt x="798" y="524"/>
                      </a:lnTo>
                      <a:lnTo>
                        <a:pt x="787" y="534"/>
                      </a:lnTo>
                      <a:lnTo>
                        <a:pt x="781" y="554"/>
                      </a:lnTo>
                      <a:lnTo>
                        <a:pt x="786" y="560"/>
                      </a:lnTo>
                      <a:lnTo>
                        <a:pt x="791" y="590"/>
                      </a:lnTo>
                      <a:lnTo>
                        <a:pt x="801" y="597"/>
                      </a:lnTo>
                      <a:lnTo>
                        <a:pt x="812" y="649"/>
                      </a:lnTo>
                      <a:lnTo>
                        <a:pt x="792" y="650"/>
                      </a:lnTo>
                      <a:lnTo>
                        <a:pt x="772" y="639"/>
                      </a:lnTo>
                      <a:lnTo>
                        <a:pt x="762" y="646"/>
                      </a:lnTo>
                      <a:lnTo>
                        <a:pt x="745" y="674"/>
                      </a:lnTo>
                      <a:lnTo>
                        <a:pt x="720" y="672"/>
                      </a:lnTo>
                      <a:lnTo>
                        <a:pt x="704" y="655"/>
                      </a:lnTo>
                      <a:lnTo>
                        <a:pt x="687" y="665"/>
                      </a:lnTo>
                      <a:lnTo>
                        <a:pt x="620" y="654"/>
                      </a:lnTo>
                      <a:lnTo>
                        <a:pt x="457" y="606"/>
                      </a:lnTo>
                      <a:lnTo>
                        <a:pt x="439" y="585"/>
                      </a:lnTo>
                      <a:lnTo>
                        <a:pt x="431" y="594"/>
                      </a:lnTo>
                      <a:lnTo>
                        <a:pt x="420" y="589"/>
                      </a:lnTo>
                      <a:lnTo>
                        <a:pt x="406" y="570"/>
                      </a:lnTo>
                      <a:lnTo>
                        <a:pt x="393" y="579"/>
                      </a:lnTo>
                      <a:lnTo>
                        <a:pt x="368" y="576"/>
                      </a:lnTo>
                      <a:lnTo>
                        <a:pt x="345" y="597"/>
                      </a:lnTo>
                      <a:lnTo>
                        <a:pt x="317" y="600"/>
                      </a:lnTo>
                      <a:lnTo>
                        <a:pt x="306" y="577"/>
                      </a:lnTo>
                      <a:lnTo>
                        <a:pt x="248" y="571"/>
                      </a:lnTo>
                      <a:lnTo>
                        <a:pt x="192" y="552"/>
                      </a:lnTo>
                      <a:lnTo>
                        <a:pt x="182" y="554"/>
                      </a:lnTo>
                      <a:lnTo>
                        <a:pt x="159" y="533"/>
                      </a:lnTo>
                      <a:lnTo>
                        <a:pt x="145" y="537"/>
                      </a:lnTo>
                      <a:lnTo>
                        <a:pt x="90" y="507"/>
                      </a:lnTo>
                      <a:lnTo>
                        <a:pt x="86" y="4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8" name="Freeform 272"/>
                <p:cNvSpPr>
                  <a:spLocks/>
                </p:cNvSpPr>
                <p:nvPr/>
              </p:nvSpPr>
              <p:spPr bwMode="auto">
                <a:xfrm>
                  <a:off x="1694015" y="3774145"/>
                  <a:ext cx="601719" cy="769684"/>
                </a:xfrm>
                <a:custGeom>
                  <a:avLst/>
                  <a:gdLst>
                    <a:gd name="T0" fmla="*/ 2147483646 w 1135"/>
                    <a:gd name="T1" fmla="*/ 2147483646 h 1435"/>
                    <a:gd name="T2" fmla="*/ 2147483646 w 1135"/>
                    <a:gd name="T3" fmla="*/ 2147483646 h 1435"/>
                    <a:gd name="T4" fmla="*/ 2147483646 w 1135"/>
                    <a:gd name="T5" fmla="*/ 2147483646 h 1435"/>
                    <a:gd name="T6" fmla="*/ 2147483646 w 1135"/>
                    <a:gd name="T7" fmla="*/ 2147483646 h 1435"/>
                    <a:gd name="T8" fmla="*/ 2147483646 w 1135"/>
                    <a:gd name="T9" fmla="*/ 2147483646 h 1435"/>
                    <a:gd name="T10" fmla="*/ 2147483646 w 1135"/>
                    <a:gd name="T11" fmla="*/ 2147483646 h 1435"/>
                    <a:gd name="T12" fmla="*/ 2147483646 w 1135"/>
                    <a:gd name="T13" fmla="*/ 2147483646 h 1435"/>
                    <a:gd name="T14" fmla="*/ 2147483646 w 1135"/>
                    <a:gd name="T15" fmla="*/ 2147483646 h 1435"/>
                    <a:gd name="T16" fmla="*/ 2147483646 w 1135"/>
                    <a:gd name="T17" fmla="*/ 2147483646 h 1435"/>
                    <a:gd name="T18" fmla="*/ 2147483646 w 1135"/>
                    <a:gd name="T19" fmla="*/ 2147483646 h 1435"/>
                    <a:gd name="T20" fmla="*/ 2147483646 w 1135"/>
                    <a:gd name="T21" fmla="*/ 2147483646 h 1435"/>
                    <a:gd name="T22" fmla="*/ 2147483646 w 1135"/>
                    <a:gd name="T23" fmla="*/ 2147483646 h 1435"/>
                    <a:gd name="T24" fmla="*/ 2147483646 w 1135"/>
                    <a:gd name="T25" fmla="*/ 2147483646 h 1435"/>
                    <a:gd name="T26" fmla="*/ 2147483646 w 1135"/>
                    <a:gd name="T27" fmla="*/ 2147483646 h 1435"/>
                    <a:gd name="T28" fmla="*/ 2147483646 w 1135"/>
                    <a:gd name="T29" fmla="*/ 2147483646 h 1435"/>
                    <a:gd name="T30" fmla="*/ 2147483646 w 1135"/>
                    <a:gd name="T31" fmla="*/ 2147483646 h 1435"/>
                    <a:gd name="T32" fmla="*/ 2147483646 w 1135"/>
                    <a:gd name="T33" fmla="*/ 2147483646 h 1435"/>
                    <a:gd name="T34" fmla="*/ 2147483646 w 1135"/>
                    <a:gd name="T35" fmla="*/ 2147483646 h 1435"/>
                    <a:gd name="T36" fmla="*/ 2147483646 w 1135"/>
                    <a:gd name="T37" fmla="*/ 2147483646 h 1435"/>
                    <a:gd name="T38" fmla="*/ 2147483646 w 1135"/>
                    <a:gd name="T39" fmla="*/ 2147483646 h 1435"/>
                    <a:gd name="T40" fmla="*/ 2147483646 w 1135"/>
                    <a:gd name="T41" fmla="*/ 2147483646 h 1435"/>
                    <a:gd name="T42" fmla="*/ 2147483646 w 1135"/>
                    <a:gd name="T43" fmla="*/ 2147483646 h 1435"/>
                    <a:gd name="T44" fmla="*/ 2147483646 w 1135"/>
                    <a:gd name="T45" fmla="*/ 2147483646 h 1435"/>
                    <a:gd name="T46" fmla="*/ 2147483646 w 1135"/>
                    <a:gd name="T47" fmla="*/ 2147483646 h 1435"/>
                    <a:gd name="T48" fmla="*/ 2147483646 w 1135"/>
                    <a:gd name="T49" fmla="*/ 2147483646 h 1435"/>
                    <a:gd name="T50" fmla="*/ 2147483646 w 1135"/>
                    <a:gd name="T51" fmla="*/ 2147483646 h 1435"/>
                    <a:gd name="T52" fmla="*/ 0 w 1135"/>
                    <a:gd name="T53" fmla="*/ 2147483646 h 1435"/>
                    <a:gd name="T54" fmla="*/ 2147483646 w 1135"/>
                    <a:gd name="T55" fmla="*/ 2147483646 h 1435"/>
                    <a:gd name="T56" fmla="*/ 2147483646 w 1135"/>
                    <a:gd name="T57" fmla="*/ 2147483646 h 1435"/>
                    <a:gd name="T58" fmla="*/ 2147483646 w 1135"/>
                    <a:gd name="T59" fmla="*/ 2147483646 h 1435"/>
                    <a:gd name="T60" fmla="*/ 2147483646 w 1135"/>
                    <a:gd name="T61" fmla="*/ 2147483646 h 1435"/>
                    <a:gd name="T62" fmla="*/ 2147483646 w 1135"/>
                    <a:gd name="T63" fmla="*/ 2147483646 h 1435"/>
                    <a:gd name="T64" fmla="*/ 2147483646 w 1135"/>
                    <a:gd name="T65" fmla="*/ 2147483646 h 1435"/>
                    <a:gd name="T66" fmla="*/ 2147483646 w 1135"/>
                    <a:gd name="T67" fmla="*/ 2147483646 h 1435"/>
                    <a:gd name="T68" fmla="*/ 2147483646 w 1135"/>
                    <a:gd name="T69" fmla="*/ 2147483646 h 1435"/>
                    <a:gd name="T70" fmla="*/ 2147483646 w 1135"/>
                    <a:gd name="T71" fmla="*/ 2147483646 h 1435"/>
                    <a:gd name="T72" fmla="*/ 2147483646 w 1135"/>
                    <a:gd name="T73" fmla="*/ 2147483646 h 1435"/>
                    <a:gd name="T74" fmla="*/ 2147483646 w 1135"/>
                    <a:gd name="T75" fmla="*/ 2147483646 h 1435"/>
                    <a:gd name="T76" fmla="*/ 2147483646 w 1135"/>
                    <a:gd name="T77" fmla="*/ 2147483646 h 1435"/>
                    <a:gd name="T78" fmla="*/ 2147483646 w 1135"/>
                    <a:gd name="T79" fmla="*/ 2147483646 h 1435"/>
                    <a:gd name="T80" fmla="*/ 2147483646 w 1135"/>
                    <a:gd name="T81" fmla="*/ 2147483646 h 1435"/>
                    <a:gd name="T82" fmla="*/ 2147483646 w 1135"/>
                    <a:gd name="T83" fmla="*/ 2147483646 h 1435"/>
                    <a:gd name="T84" fmla="*/ 2147483646 w 1135"/>
                    <a:gd name="T85" fmla="*/ 2147483646 h 1435"/>
                    <a:gd name="T86" fmla="*/ 2147483646 w 1135"/>
                    <a:gd name="T87" fmla="*/ 2147483646 h 1435"/>
                    <a:gd name="T88" fmla="*/ 2147483646 w 1135"/>
                    <a:gd name="T89" fmla="*/ 2147483646 h 1435"/>
                    <a:gd name="T90" fmla="*/ 2147483646 w 1135"/>
                    <a:gd name="T91" fmla="*/ 2147483646 h 1435"/>
                    <a:gd name="T92" fmla="*/ 2147483646 w 1135"/>
                    <a:gd name="T93" fmla="*/ 2147483646 h 1435"/>
                    <a:gd name="T94" fmla="*/ 2147483646 w 1135"/>
                    <a:gd name="T95" fmla="*/ 2147483646 h 1435"/>
                    <a:gd name="T96" fmla="*/ 2147483646 w 1135"/>
                    <a:gd name="T97" fmla="*/ 2147483646 h 1435"/>
                    <a:gd name="T98" fmla="*/ 2147483646 w 1135"/>
                    <a:gd name="T99" fmla="*/ 2147483646 h 1435"/>
                    <a:gd name="T100" fmla="*/ 2147483646 w 1135"/>
                    <a:gd name="T101" fmla="*/ 2147483646 h 1435"/>
                    <a:gd name="T102" fmla="*/ 2147483646 w 1135"/>
                    <a:gd name="T103" fmla="*/ 2147483646 h 1435"/>
                    <a:gd name="T104" fmla="*/ 2147483646 w 1135"/>
                    <a:gd name="T105" fmla="*/ 2147483646 h 1435"/>
                    <a:gd name="T106" fmla="*/ 2147483646 w 1135"/>
                    <a:gd name="T107" fmla="*/ 2147483646 h 1435"/>
                    <a:gd name="T108" fmla="*/ 2147483646 w 1135"/>
                    <a:gd name="T109" fmla="*/ 2147483646 h 1435"/>
                    <a:gd name="T110" fmla="*/ 2147483646 w 1135"/>
                    <a:gd name="T111" fmla="*/ 2147483646 h 1435"/>
                    <a:gd name="T112" fmla="*/ 2147483646 w 1135"/>
                    <a:gd name="T113" fmla="*/ 2147483646 h 1435"/>
                    <a:gd name="T114" fmla="*/ 2147483646 w 1135"/>
                    <a:gd name="T115" fmla="*/ 2147483646 h 1435"/>
                    <a:gd name="T116" fmla="*/ 2147483646 w 1135"/>
                    <a:gd name="T117" fmla="*/ 2147483646 h 1435"/>
                    <a:gd name="T118" fmla="*/ 2147483646 w 1135"/>
                    <a:gd name="T119" fmla="*/ 2147483646 h 1435"/>
                    <a:gd name="T120" fmla="*/ 2147483646 w 1135"/>
                    <a:gd name="T121" fmla="*/ 2147483646 h 143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35"/>
                    <a:gd name="T184" fmla="*/ 0 h 1435"/>
                    <a:gd name="T185" fmla="*/ 1135 w 1135"/>
                    <a:gd name="T186" fmla="*/ 1435 h 143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35" h="1435">
                      <a:moveTo>
                        <a:pt x="1036" y="1114"/>
                      </a:moveTo>
                      <a:lnTo>
                        <a:pt x="1036" y="1125"/>
                      </a:lnTo>
                      <a:lnTo>
                        <a:pt x="1047" y="1126"/>
                      </a:lnTo>
                      <a:lnTo>
                        <a:pt x="1050" y="1152"/>
                      </a:lnTo>
                      <a:lnTo>
                        <a:pt x="1059" y="1168"/>
                      </a:lnTo>
                      <a:lnTo>
                        <a:pt x="1047" y="1182"/>
                      </a:lnTo>
                      <a:lnTo>
                        <a:pt x="1114" y="1297"/>
                      </a:lnTo>
                      <a:lnTo>
                        <a:pt x="1135" y="1356"/>
                      </a:lnTo>
                      <a:lnTo>
                        <a:pt x="1123" y="1360"/>
                      </a:lnTo>
                      <a:lnTo>
                        <a:pt x="1098" y="1390"/>
                      </a:lnTo>
                      <a:lnTo>
                        <a:pt x="1081" y="1403"/>
                      </a:lnTo>
                      <a:lnTo>
                        <a:pt x="1085" y="1408"/>
                      </a:lnTo>
                      <a:lnTo>
                        <a:pt x="1045" y="1435"/>
                      </a:lnTo>
                      <a:lnTo>
                        <a:pt x="1021" y="1432"/>
                      </a:lnTo>
                      <a:lnTo>
                        <a:pt x="952" y="1402"/>
                      </a:lnTo>
                      <a:lnTo>
                        <a:pt x="911" y="1374"/>
                      </a:lnTo>
                      <a:lnTo>
                        <a:pt x="899" y="1336"/>
                      </a:lnTo>
                      <a:lnTo>
                        <a:pt x="895" y="1300"/>
                      </a:lnTo>
                      <a:lnTo>
                        <a:pt x="862" y="1324"/>
                      </a:lnTo>
                      <a:lnTo>
                        <a:pt x="823" y="1343"/>
                      </a:lnTo>
                      <a:lnTo>
                        <a:pt x="798" y="1337"/>
                      </a:lnTo>
                      <a:lnTo>
                        <a:pt x="784" y="1314"/>
                      </a:lnTo>
                      <a:lnTo>
                        <a:pt x="793" y="1305"/>
                      </a:lnTo>
                      <a:lnTo>
                        <a:pt x="767" y="1264"/>
                      </a:lnTo>
                      <a:lnTo>
                        <a:pt x="750" y="1251"/>
                      </a:lnTo>
                      <a:lnTo>
                        <a:pt x="730" y="1227"/>
                      </a:lnTo>
                      <a:lnTo>
                        <a:pt x="732" y="1158"/>
                      </a:lnTo>
                      <a:lnTo>
                        <a:pt x="743" y="1151"/>
                      </a:lnTo>
                      <a:lnTo>
                        <a:pt x="753" y="1152"/>
                      </a:lnTo>
                      <a:lnTo>
                        <a:pt x="753" y="1130"/>
                      </a:lnTo>
                      <a:lnTo>
                        <a:pt x="742" y="1112"/>
                      </a:lnTo>
                      <a:lnTo>
                        <a:pt x="682" y="1070"/>
                      </a:lnTo>
                      <a:lnTo>
                        <a:pt x="665" y="1050"/>
                      </a:lnTo>
                      <a:lnTo>
                        <a:pt x="641" y="1093"/>
                      </a:lnTo>
                      <a:lnTo>
                        <a:pt x="622" y="1092"/>
                      </a:lnTo>
                      <a:lnTo>
                        <a:pt x="605" y="1083"/>
                      </a:lnTo>
                      <a:lnTo>
                        <a:pt x="590" y="1064"/>
                      </a:lnTo>
                      <a:lnTo>
                        <a:pt x="593" y="1031"/>
                      </a:lnTo>
                      <a:lnTo>
                        <a:pt x="581" y="1010"/>
                      </a:lnTo>
                      <a:lnTo>
                        <a:pt x="559" y="996"/>
                      </a:lnTo>
                      <a:lnTo>
                        <a:pt x="521" y="987"/>
                      </a:lnTo>
                      <a:lnTo>
                        <a:pt x="514" y="969"/>
                      </a:lnTo>
                      <a:lnTo>
                        <a:pt x="502" y="966"/>
                      </a:lnTo>
                      <a:lnTo>
                        <a:pt x="483" y="976"/>
                      </a:lnTo>
                      <a:lnTo>
                        <a:pt x="459" y="962"/>
                      </a:lnTo>
                      <a:lnTo>
                        <a:pt x="442" y="980"/>
                      </a:lnTo>
                      <a:lnTo>
                        <a:pt x="423" y="992"/>
                      </a:lnTo>
                      <a:lnTo>
                        <a:pt x="367" y="992"/>
                      </a:lnTo>
                      <a:lnTo>
                        <a:pt x="338" y="982"/>
                      </a:lnTo>
                      <a:lnTo>
                        <a:pt x="340" y="954"/>
                      </a:lnTo>
                      <a:lnTo>
                        <a:pt x="321" y="927"/>
                      </a:lnTo>
                      <a:lnTo>
                        <a:pt x="317" y="897"/>
                      </a:lnTo>
                      <a:lnTo>
                        <a:pt x="324" y="862"/>
                      </a:lnTo>
                      <a:lnTo>
                        <a:pt x="318" y="852"/>
                      </a:lnTo>
                      <a:lnTo>
                        <a:pt x="315" y="820"/>
                      </a:lnTo>
                      <a:lnTo>
                        <a:pt x="303" y="799"/>
                      </a:lnTo>
                      <a:lnTo>
                        <a:pt x="280" y="820"/>
                      </a:lnTo>
                      <a:lnTo>
                        <a:pt x="269" y="848"/>
                      </a:lnTo>
                      <a:lnTo>
                        <a:pt x="256" y="865"/>
                      </a:lnTo>
                      <a:lnTo>
                        <a:pt x="230" y="885"/>
                      </a:lnTo>
                      <a:lnTo>
                        <a:pt x="211" y="871"/>
                      </a:lnTo>
                      <a:lnTo>
                        <a:pt x="225" y="845"/>
                      </a:lnTo>
                      <a:lnTo>
                        <a:pt x="248" y="819"/>
                      </a:lnTo>
                      <a:lnTo>
                        <a:pt x="251" y="774"/>
                      </a:lnTo>
                      <a:lnTo>
                        <a:pt x="242" y="717"/>
                      </a:lnTo>
                      <a:lnTo>
                        <a:pt x="220" y="679"/>
                      </a:lnTo>
                      <a:lnTo>
                        <a:pt x="228" y="640"/>
                      </a:lnTo>
                      <a:lnTo>
                        <a:pt x="215" y="609"/>
                      </a:lnTo>
                      <a:lnTo>
                        <a:pt x="183" y="589"/>
                      </a:lnTo>
                      <a:lnTo>
                        <a:pt x="145" y="547"/>
                      </a:lnTo>
                      <a:lnTo>
                        <a:pt x="154" y="489"/>
                      </a:lnTo>
                      <a:lnTo>
                        <a:pt x="150" y="470"/>
                      </a:lnTo>
                      <a:lnTo>
                        <a:pt x="80" y="452"/>
                      </a:lnTo>
                      <a:lnTo>
                        <a:pt x="39" y="463"/>
                      </a:lnTo>
                      <a:lnTo>
                        <a:pt x="35" y="431"/>
                      </a:lnTo>
                      <a:lnTo>
                        <a:pt x="11" y="425"/>
                      </a:lnTo>
                      <a:lnTo>
                        <a:pt x="10" y="404"/>
                      </a:lnTo>
                      <a:lnTo>
                        <a:pt x="29" y="399"/>
                      </a:lnTo>
                      <a:lnTo>
                        <a:pt x="26" y="374"/>
                      </a:lnTo>
                      <a:lnTo>
                        <a:pt x="3" y="356"/>
                      </a:lnTo>
                      <a:lnTo>
                        <a:pt x="0" y="318"/>
                      </a:lnTo>
                      <a:lnTo>
                        <a:pt x="40" y="309"/>
                      </a:lnTo>
                      <a:lnTo>
                        <a:pt x="81" y="314"/>
                      </a:lnTo>
                      <a:lnTo>
                        <a:pt x="112" y="305"/>
                      </a:lnTo>
                      <a:lnTo>
                        <a:pt x="107" y="295"/>
                      </a:lnTo>
                      <a:lnTo>
                        <a:pt x="139" y="269"/>
                      </a:lnTo>
                      <a:lnTo>
                        <a:pt x="159" y="274"/>
                      </a:lnTo>
                      <a:lnTo>
                        <a:pt x="176" y="223"/>
                      </a:lnTo>
                      <a:lnTo>
                        <a:pt x="186" y="223"/>
                      </a:lnTo>
                      <a:lnTo>
                        <a:pt x="191" y="234"/>
                      </a:lnTo>
                      <a:lnTo>
                        <a:pt x="179" y="239"/>
                      </a:lnTo>
                      <a:lnTo>
                        <a:pt x="185" y="249"/>
                      </a:lnTo>
                      <a:lnTo>
                        <a:pt x="216" y="240"/>
                      </a:lnTo>
                      <a:lnTo>
                        <a:pt x="222" y="225"/>
                      </a:lnTo>
                      <a:lnTo>
                        <a:pt x="267" y="209"/>
                      </a:lnTo>
                      <a:lnTo>
                        <a:pt x="288" y="221"/>
                      </a:lnTo>
                      <a:lnTo>
                        <a:pt x="320" y="195"/>
                      </a:lnTo>
                      <a:lnTo>
                        <a:pt x="330" y="195"/>
                      </a:lnTo>
                      <a:lnTo>
                        <a:pt x="335" y="180"/>
                      </a:lnTo>
                      <a:lnTo>
                        <a:pt x="362" y="156"/>
                      </a:lnTo>
                      <a:lnTo>
                        <a:pt x="346" y="144"/>
                      </a:lnTo>
                      <a:lnTo>
                        <a:pt x="367" y="135"/>
                      </a:lnTo>
                      <a:lnTo>
                        <a:pt x="377" y="140"/>
                      </a:lnTo>
                      <a:lnTo>
                        <a:pt x="413" y="120"/>
                      </a:lnTo>
                      <a:lnTo>
                        <a:pt x="419" y="105"/>
                      </a:lnTo>
                      <a:lnTo>
                        <a:pt x="450" y="101"/>
                      </a:lnTo>
                      <a:lnTo>
                        <a:pt x="486" y="81"/>
                      </a:lnTo>
                      <a:lnTo>
                        <a:pt x="492" y="45"/>
                      </a:lnTo>
                      <a:lnTo>
                        <a:pt x="529" y="0"/>
                      </a:lnTo>
                      <a:lnTo>
                        <a:pt x="542" y="9"/>
                      </a:lnTo>
                      <a:lnTo>
                        <a:pt x="567" y="78"/>
                      </a:lnTo>
                      <a:lnTo>
                        <a:pt x="579" y="73"/>
                      </a:lnTo>
                      <a:lnTo>
                        <a:pt x="576" y="102"/>
                      </a:lnTo>
                      <a:lnTo>
                        <a:pt x="552" y="102"/>
                      </a:lnTo>
                      <a:lnTo>
                        <a:pt x="535" y="138"/>
                      </a:lnTo>
                      <a:lnTo>
                        <a:pt x="562" y="139"/>
                      </a:lnTo>
                      <a:lnTo>
                        <a:pt x="561" y="175"/>
                      </a:lnTo>
                      <a:lnTo>
                        <a:pt x="617" y="153"/>
                      </a:lnTo>
                      <a:lnTo>
                        <a:pt x="595" y="264"/>
                      </a:lnTo>
                      <a:lnTo>
                        <a:pt x="603" y="277"/>
                      </a:lnTo>
                      <a:lnTo>
                        <a:pt x="600" y="305"/>
                      </a:lnTo>
                      <a:lnTo>
                        <a:pt x="590" y="310"/>
                      </a:lnTo>
                      <a:lnTo>
                        <a:pt x="589" y="341"/>
                      </a:lnTo>
                      <a:lnTo>
                        <a:pt x="599" y="341"/>
                      </a:lnTo>
                      <a:lnTo>
                        <a:pt x="619" y="373"/>
                      </a:lnTo>
                      <a:lnTo>
                        <a:pt x="613" y="408"/>
                      </a:lnTo>
                      <a:lnTo>
                        <a:pt x="633" y="413"/>
                      </a:lnTo>
                      <a:lnTo>
                        <a:pt x="627" y="459"/>
                      </a:lnTo>
                      <a:lnTo>
                        <a:pt x="610" y="515"/>
                      </a:lnTo>
                      <a:lnTo>
                        <a:pt x="651" y="526"/>
                      </a:lnTo>
                      <a:lnTo>
                        <a:pt x="635" y="541"/>
                      </a:lnTo>
                      <a:lnTo>
                        <a:pt x="625" y="541"/>
                      </a:lnTo>
                      <a:lnTo>
                        <a:pt x="625" y="556"/>
                      </a:lnTo>
                      <a:lnTo>
                        <a:pt x="604" y="546"/>
                      </a:lnTo>
                      <a:lnTo>
                        <a:pt x="599" y="577"/>
                      </a:lnTo>
                      <a:lnTo>
                        <a:pt x="619" y="587"/>
                      </a:lnTo>
                      <a:lnTo>
                        <a:pt x="582" y="628"/>
                      </a:lnTo>
                      <a:lnTo>
                        <a:pt x="591" y="643"/>
                      </a:lnTo>
                      <a:lnTo>
                        <a:pt x="603" y="638"/>
                      </a:lnTo>
                      <a:lnTo>
                        <a:pt x="612" y="660"/>
                      </a:lnTo>
                      <a:lnTo>
                        <a:pt x="654" y="639"/>
                      </a:lnTo>
                      <a:lnTo>
                        <a:pt x="674" y="634"/>
                      </a:lnTo>
                      <a:lnTo>
                        <a:pt x="679" y="624"/>
                      </a:lnTo>
                      <a:lnTo>
                        <a:pt x="688" y="649"/>
                      </a:lnTo>
                      <a:lnTo>
                        <a:pt x="709" y="661"/>
                      </a:lnTo>
                      <a:lnTo>
                        <a:pt x="688" y="675"/>
                      </a:lnTo>
                      <a:lnTo>
                        <a:pt x="688" y="690"/>
                      </a:lnTo>
                      <a:lnTo>
                        <a:pt x="704" y="686"/>
                      </a:lnTo>
                      <a:lnTo>
                        <a:pt x="682" y="721"/>
                      </a:lnTo>
                      <a:lnTo>
                        <a:pt x="656" y="721"/>
                      </a:lnTo>
                      <a:lnTo>
                        <a:pt x="626" y="731"/>
                      </a:lnTo>
                      <a:lnTo>
                        <a:pt x="636" y="746"/>
                      </a:lnTo>
                      <a:lnTo>
                        <a:pt x="651" y="741"/>
                      </a:lnTo>
                      <a:lnTo>
                        <a:pt x="655" y="756"/>
                      </a:lnTo>
                      <a:lnTo>
                        <a:pt x="676" y="778"/>
                      </a:lnTo>
                      <a:lnTo>
                        <a:pt x="644" y="808"/>
                      </a:lnTo>
                      <a:lnTo>
                        <a:pt x="628" y="833"/>
                      </a:lnTo>
                      <a:lnTo>
                        <a:pt x="617" y="874"/>
                      </a:lnTo>
                      <a:lnTo>
                        <a:pt x="637" y="865"/>
                      </a:lnTo>
                      <a:lnTo>
                        <a:pt x="644" y="838"/>
                      </a:lnTo>
                      <a:lnTo>
                        <a:pt x="664" y="845"/>
                      </a:lnTo>
                      <a:lnTo>
                        <a:pt x="658" y="880"/>
                      </a:lnTo>
                      <a:lnTo>
                        <a:pt x="668" y="890"/>
                      </a:lnTo>
                      <a:lnTo>
                        <a:pt x="658" y="901"/>
                      </a:lnTo>
                      <a:lnTo>
                        <a:pt x="692" y="916"/>
                      </a:lnTo>
                      <a:lnTo>
                        <a:pt x="709" y="901"/>
                      </a:lnTo>
                      <a:lnTo>
                        <a:pt x="718" y="917"/>
                      </a:lnTo>
                      <a:lnTo>
                        <a:pt x="750" y="907"/>
                      </a:lnTo>
                      <a:lnTo>
                        <a:pt x="760" y="912"/>
                      </a:lnTo>
                      <a:lnTo>
                        <a:pt x="779" y="963"/>
                      </a:lnTo>
                      <a:lnTo>
                        <a:pt x="834" y="995"/>
                      </a:lnTo>
                      <a:lnTo>
                        <a:pt x="859" y="985"/>
                      </a:lnTo>
                      <a:lnTo>
                        <a:pt x="876" y="949"/>
                      </a:lnTo>
                      <a:lnTo>
                        <a:pt x="886" y="955"/>
                      </a:lnTo>
                      <a:lnTo>
                        <a:pt x="886" y="924"/>
                      </a:lnTo>
                      <a:lnTo>
                        <a:pt x="931" y="925"/>
                      </a:lnTo>
                      <a:lnTo>
                        <a:pt x="940" y="961"/>
                      </a:lnTo>
                      <a:lnTo>
                        <a:pt x="966" y="930"/>
                      </a:lnTo>
                      <a:lnTo>
                        <a:pt x="1011" y="977"/>
                      </a:lnTo>
                      <a:lnTo>
                        <a:pt x="1026" y="972"/>
                      </a:lnTo>
                      <a:lnTo>
                        <a:pt x="1062" y="1009"/>
                      </a:lnTo>
                      <a:lnTo>
                        <a:pt x="1040" y="1040"/>
                      </a:lnTo>
                      <a:lnTo>
                        <a:pt x="994" y="1049"/>
                      </a:lnTo>
                      <a:lnTo>
                        <a:pt x="988" y="1069"/>
                      </a:lnTo>
                      <a:lnTo>
                        <a:pt x="1036" y="1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9" name="Freeform 273"/>
                <p:cNvSpPr>
                  <a:spLocks/>
                </p:cNvSpPr>
                <p:nvPr/>
              </p:nvSpPr>
              <p:spPr bwMode="auto">
                <a:xfrm>
                  <a:off x="2002018" y="3685274"/>
                  <a:ext cx="477882" cy="623681"/>
                </a:xfrm>
                <a:custGeom>
                  <a:avLst/>
                  <a:gdLst>
                    <a:gd name="T0" fmla="*/ 2147483646 w 900"/>
                    <a:gd name="T1" fmla="*/ 2147483646 h 1161"/>
                    <a:gd name="T2" fmla="*/ 2147483646 w 900"/>
                    <a:gd name="T3" fmla="*/ 2147483646 h 1161"/>
                    <a:gd name="T4" fmla="*/ 2147483646 w 900"/>
                    <a:gd name="T5" fmla="*/ 2147483646 h 1161"/>
                    <a:gd name="T6" fmla="*/ 2147483646 w 900"/>
                    <a:gd name="T7" fmla="*/ 2147483646 h 1161"/>
                    <a:gd name="T8" fmla="*/ 2147483646 w 900"/>
                    <a:gd name="T9" fmla="*/ 2147483646 h 1161"/>
                    <a:gd name="T10" fmla="*/ 2147483646 w 900"/>
                    <a:gd name="T11" fmla="*/ 2147483646 h 1161"/>
                    <a:gd name="T12" fmla="*/ 2147483646 w 900"/>
                    <a:gd name="T13" fmla="*/ 2147483646 h 1161"/>
                    <a:gd name="T14" fmla="*/ 2147483646 w 900"/>
                    <a:gd name="T15" fmla="*/ 2147483646 h 1161"/>
                    <a:gd name="T16" fmla="*/ 2147483646 w 900"/>
                    <a:gd name="T17" fmla="*/ 2147483646 h 1161"/>
                    <a:gd name="T18" fmla="*/ 2147483646 w 900"/>
                    <a:gd name="T19" fmla="*/ 2147483646 h 1161"/>
                    <a:gd name="T20" fmla="*/ 2147483646 w 900"/>
                    <a:gd name="T21" fmla="*/ 2147483646 h 1161"/>
                    <a:gd name="T22" fmla="*/ 2147483646 w 900"/>
                    <a:gd name="T23" fmla="*/ 2147483646 h 1161"/>
                    <a:gd name="T24" fmla="*/ 2147483646 w 900"/>
                    <a:gd name="T25" fmla="*/ 2147483646 h 1161"/>
                    <a:gd name="T26" fmla="*/ 2147483646 w 900"/>
                    <a:gd name="T27" fmla="*/ 2147483646 h 1161"/>
                    <a:gd name="T28" fmla="*/ 2147483646 w 900"/>
                    <a:gd name="T29" fmla="*/ 2147483646 h 1161"/>
                    <a:gd name="T30" fmla="*/ 2147483646 w 900"/>
                    <a:gd name="T31" fmla="*/ 2147483646 h 1161"/>
                    <a:gd name="T32" fmla="*/ 2147483646 w 900"/>
                    <a:gd name="T33" fmla="*/ 2147483646 h 1161"/>
                    <a:gd name="T34" fmla="*/ 2147483646 w 900"/>
                    <a:gd name="T35" fmla="*/ 2147483646 h 1161"/>
                    <a:gd name="T36" fmla="*/ 2147483646 w 900"/>
                    <a:gd name="T37" fmla="*/ 2147483646 h 1161"/>
                    <a:gd name="T38" fmla="*/ 2147483646 w 900"/>
                    <a:gd name="T39" fmla="*/ 2147483646 h 1161"/>
                    <a:gd name="T40" fmla="*/ 2147483646 w 900"/>
                    <a:gd name="T41" fmla="*/ 2147483646 h 1161"/>
                    <a:gd name="T42" fmla="*/ 2147483646 w 900"/>
                    <a:gd name="T43" fmla="*/ 2147483646 h 1161"/>
                    <a:gd name="T44" fmla="*/ 2147483646 w 900"/>
                    <a:gd name="T45" fmla="*/ 2147483646 h 1161"/>
                    <a:gd name="T46" fmla="*/ 2147483646 w 900"/>
                    <a:gd name="T47" fmla="*/ 2147483646 h 1161"/>
                    <a:gd name="T48" fmla="*/ 2147483646 w 900"/>
                    <a:gd name="T49" fmla="*/ 2147483646 h 1161"/>
                    <a:gd name="T50" fmla="*/ 2147483646 w 900"/>
                    <a:gd name="T51" fmla="*/ 2147483646 h 1161"/>
                    <a:gd name="T52" fmla="*/ 2147483646 w 900"/>
                    <a:gd name="T53" fmla="*/ 2147483646 h 1161"/>
                    <a:gd name="T54" fmla="*/ 2147483646 w 900"/>
                    <a:gd name="T55" fmla="*/ 2147483646 h 1161"/>
                    <a:gd name="T56" fmla="*/ 2147483646 w 900"/>
                    <a:gd name="T57" fmla="*/ 2147483646 h 1161"/>
                    <a:gd name="T58" fmla="*/ 2147483646 w 900"/>
                    <a:gd name="T59" fmla="*/ 2147483646 h 1161"/>
                    <a:gd name="T60" fmla="*/ 2147483646 w 900"/>
                    <a:gd name="T61" fmla="*/ 2147483646 h 1161"/>
                    <a:gd name="T62" fmla="*/ 2147483646 w 900"/>
                    <a:gd name="T63" fmla="*/ 2147483646 h 1161"/>
                    <a:gd name="T64" fmla="*/ 2147483646 w 900"/>
                    <a:gd name="T65" fmla="*/ 2147483646 h 1161"/>
                    <a:gd name="T66" fmla="*/ 2147483646 w 900"/>
                    <a:gd name="T67" fmla="*/ 2147483646 h 1161"/>
                    <a:gd name="T68" fmla="*/ 2147483646 w 900"/>
                    <a:gd name="T69" fmla="*/ 2147483646 h 1161"/>
                    <a:gd name="T70" fmla="*/ 2147483646 w 900"/>
                    <a:gd name="T71" fmla="*/ 2147483646 h 1161"/>
                    <a:gd name="T72" fmla="*/ 2147483646 w 900"/>
                    <a:gd name="T73" fmla="*/ 2147483646 h 1161"/>
                    <a:gd name="T74" fmla="*/ 2147483646 w 900"/>
                    <a:gd name="T75" fmla="*/ 2147483646 h 1161"/>
                    <a:gd name="T76" fmla="*/ 2147483646 w 900"/>
                    <a:gd name="T77" fmla="*/ 2147483646 h 1161"/>
                    <a:gd name="T78" fmla="*/ 2147483646 w 900"/>
                    <a:gd name="T79" fmla="*/ 2147483646 h 1161"/>
                    <a:gd name="T80" fmla="*/ 2147483646 w 900"/>
                    <a:gd name="T81" fmla="*/ 2147483646 h 1161"/>
                    <a:gd name="T82" fmla="*/ 2147483646 w 900"/>
                    <a:gd name="T83" fmla="*/ 2147483646 h 1161"/>
                    <a:gd name="T84" fmla="*/ 2147483646 w 900"/>
                    <a:gd name="T85" fmla="*/ 2147483646 h 1161"/>
                    <a:gd name="T86" fmla="*/ 2147483646 w 900"/>
                    <a:gd name="T87" fmla="*/ 2147483646 h 1161"/>
                    <a:gd name="T88" fmla="*/ 2147483646 w 900"/>
                    <a:gd name="T89" fmla="*/ 2147483646 h 1161"/>
                    <a:gd name="T90" fmla="*/ 2147483646 w 900"/>
                    <a:gd name="T91" fmla="*/ 2147483646 h 1161"/>
                    <a:gd name="T92" fmla="*/ 2147483646 w 900"/>
                    <a:gd name="T93" fmla="*/ 2147483646 h 1161"/>
                    <a:gd name="T94" fmla="*/ 2147483646 w 900"/>
                    <a:gd name="T95" fmla="*/ 2147483646 h 1161"/>
                    <a:gd name="T96" fmla="*/ 2147483646 w 900"/>
                    <a:gd name="T97" fmla="*/ 2147483646 h 1161"/>
                    <a:gd name="T98" fmla="*/ 2147483646 w 900"/>
                    <a:gd name="T99" fmla="*/ 2147483646 h 1161"/>
                    <a:gd name="T100" fmla="*/ 2147483646 w 900"/>
                    <a:gd name="T101" fmla="*/ 2147483646 h 1161"/>
                    <a:gd name="T102" fmla="*/ 2147483646 w 900"/>
                    <a:gd name="T103" fmla="*/ 2147483646 h 1161"/>
                    <a:gd name="T104" fmla="*/ 2147483646 w 900"/>
                    <a:gd name="T105" fmla="*/ 2147483646 h 1161"/>
                    <a:gd name="T106" fmla="*/ 2147483646 w 900"/>
                    <a:gd name="T107" fmla="*/ 2147483646 h 1161"/>
                    <a:gd name="T108" fmla="*/ 2147483646 w 900"/>
                    <a:gd name="T109" fmla="*/ 2147483646 h 1161"/>
                    <a:gd name="T110" fmla="*/ 2147483646 w 900"/>
                    <a:gd name="T111" fmla="*/ 2147483646 h 1161"/>
                    <a:gd name="T112" fmla="*/ 2147483646 w 900"/>
                    <a:gd name="T113" fmla="*/ 2147483646 h 1161"/>
                    <a:gd name="T114" fmla="*/ 2147483646 w 900"/>
                    <a:gd name="T115" fmla="*/ 2147483646 h 116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00"/>
                    <a:gd name="T175" fmla="*/ 0 h 1161"/>
                    <a:gd name="T176" fmla="*/ 900 w 900"/>
                    <a:gd name="T177" fmla="*/ 1161 h 116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00" h="1161">
                      <a:moveTo>
                        <a:pt x="304" y="55"/>
                      </a:moveTo>
                      <a:lnTo>
                        <a:pt x="352" y="113"/>
                      </a:lnTo>
                      <a:lnTo>
                        <a:pt x="315" y="127"/>
                      </a:lnTo>
                      <a:lnTo>
                        <a:pt x="295" y="128"/>
                      </a:lnTo>
                      <a:lnTo>
                        <a:pt x="275" y="150"/>
                      </a:lnTo>
                      <a:lnTo>
                        <a:pt x="259" y="148"/>
                      </a:lnTo>
                      <a:lnTo>
                        <a:pt x="254" y="143"/>
                      </a:lnTo>
                      <a:lnTo>
                        <a:pt x="203" y="153"/>
                      </a:lnTo>
                      <a:lnTo>
                        <a:pt x="198" y="143"/>
                      </a:lnTo>
                      <a:lnTo>
                        <a:pt x="166" y="130"/>
                      </a:lnTo>
                      <a:lnTo>
                        <a:pt x="160" y="180"/>
                      </a:lnTo>
                      <a:lnTo>
                        <a:pt x="152" y="221"/>
                      </a:lnTo>
                      <a:lnTo>
                        <a:pt x="125" y="249"/>
                      </a:lnTo>
                      <a:lnTo>
                        <a:pt x="99" y="254"/>
                      </a:lnTo>
                      <a:lnTo>
                        <a:pt x="68" y="271"/>
                      </a:lnTo>
                      <a:lnTo>
                        <a:pt x="35" y="319"/>
                      </a:lnTo>
                      <a:lnTo>
                        <a:pt x="13" y="430"/>
                      </a:lnTo>
                      <a:lnTo>
                        <a:pt x="21" y="443"/>
                      </a:lnTo>
                      <a:lnTo>
                        <a:pt x="18" y="471"/>
                      </a:lnTo>
                      <a:lnTo>
                        <a:pt x="8" y="476"/>
                      </a:lnTo>
                      <a:lnTo>
                        <a:pt x="7" y="507"/>
                      </a:lnTo>
                      <a:lnTo>
                        <a:pt x="17" y="507"/>
                      </a:lnTo>
                      <a:lnTo>
                        <a:pt x="37" y="539"/>
                      </a:lnTo>
                      <a:lnTo>
                        <a:pt x="31" y="574"/>
                      </a:lnTo>
                      <a:lnTo>
                        <a:pt x="51" y="579"/>
                      </a:lnTo>
                      <a:lnTo>
                        <a:pt x="45" y="625"/>
                      </a:lnTo>
                      <a:lnTo>
                        <a:pt x="28" y="681"/>
                      </a:lnTo>
                      <a:lnTo>
                        <a:pt x="69" y="692"/>
                      </a:lnTo>
                      <a:lnTo>
                        <a:pt x="53" y="707"/>
                      </a:lnTo>
                      <a:lnTo>
                        <a:pt x="43" y="707"/>
                      </a:lnTo>
                      <a:lnTo>
                        <a:pt x="43" y="722"/>
                      </a:lnTo>
                      <a:lnTo>
                        <a:pt x="22" y="712"/>
                      </a:lnTo>
                      <a:lnTo>
                        <a:pt x="17" y="743"/>
                      </a:lnTo>
                      <a:lnTo>
                        <a:pt x="37" y="753"/>
                      </a:lnTo>
                      <a:lnTo>
                        <a:pt x="0" y="794"/>
                      </a:lnTo>
                      <a:lnTo>
                        <a:pt x="9" y="809"/>
                      </a:lnTo>
                      <a:lnTo>
                        <a:pt x="21" y="804"/>
                      </a:lnTo>
                      <a:lnTo>
                        <a:pt x="30" y="826"/>
                      </a:lnTo>
                      <a:lnTo>
                        <a:pt x="72" y="805"/>
                      </a:lnTo>
                      <a:lnTo>
                        <a:pt x="92" y="800"/>
                      </a:lnTo>
                      <a:lnTo>
                        <a:pt x="97" y="790"/>
                      </a:lnTo>
                      <a:lnTo>
                        <a:pt x="106" y="815"/>
                      </a:lnTo>
                      <a:lnTo>
                        <a:pt x="127" y="827"/>
                      </a:lnTo>
                      <a:lnTo>
                        <a:pt x="106" y="841"/>
                      </a:lnTo>
                      <a:lnTo>
                        <a:pt x="106" y="856"/>
                      </a:lnTo>
                      <a:lnTo>
                        <a:pt x="122" y="852"/>
                      </a:lnTo>
                      <a:lnTo>
                        <a:pt x="100" y="887"/>
                      </a:lnTo>
                      <a:lnTo>
                        <a:pt x="74" y="887"/>
                      </a:lnTo>
                      <a:lnTo>
                        <a:pt x="44" y="897"/>
                      </a:lnTo>
                      <a:lnTo>
                        <a:pt x="54" y="912"/>
                      </a:lnTo>
                      <a:lnTo>
                        <a:pt x="69" y="907"/>
                      </a:lnTo>
                      <a:lnTo>
                        <a:pt x="73" y="922"/>
                      </a:lnTo>
                      <a:lnTo>
                        <a:pt x="94" y="944"/>
                      </a:lnTo>
                      <a:lnTo>
                        <a:pt x="62" y="974"/>
                      </a:lnTo>
                      <a:lnTo>
                        <a:pt x="46" y="999"/>
                      </a:lnTo>
                      <a:lnTo>
                        <a:pt x="35" y="1040"/>
                      </a:lnTo>
                      <a:lnTo>
                        <a:pt x="55" y="1031"/>
                      </a:lnTo>
                      <a:lnTo>
                        <a:pt x="62" y="1004"/>
                      </a:lnTo>
                      <a:lnTo>
                        <a:pt x="82" y="1011"/>
                      </a:lnTo>
                      <a:lnTo>
                        <a:pt x="76" y="1046"/>
                      </a:lnTo>
                      <a:lnTo>
                        <a:pt x="86" y="1056"/>
                      </a:lnTo>
                      <a:lnTo>
                        <a:pt x="76" y="1067"/>
                      </a:lnTo>
                      <a:lnTo>
                        <a:pt x="110" y="1082"/>
                      </a:lnTo>
                      <a:lnTo>
                        <a:pt x="127" y="1067"/>
                      </a:lnTo>
                      <a:lnTo>
                        <a:pt x="136" y="1083"/>
                      </a:lnTo>
                      <a:lnTo>
                        <a:pt x="168" y="1073"/>
                      </a:lnTo>
                      <a:lnTo>
                        <a:pt x="178" y="1078"/>
                      </a:lnTo>
                      <a:lnTo>
                        <a:pt x="197" y="1129"/>
                      </a:lnTo>
                      <a:lnTo>
                        <a:pt x="252" y="1161"/>
                      </a:lnTo>
                      <a:lnTo>
                        <a:pt x="277" y="1151"/>
                      </a:lnTo>
                      <a:lnTo>
                        <a:pt x="294" y="1115"/>
                      </a:lnTo>
                      <a:lnTo>
                        <a:pt x="304" y="1121"/>
                      </a:lnTo>
                      <a:lnTo>
                        <a:pt x="304" y="1090"/>
                      </a:lnTo>
                      <a:lnTo>
                        <a:pt x="349" y="1091"/>
                      </a:lnTo>
                      <a:lnTo>
                        <a:pt x="344" y="1070"/>
                      </a:lnTo>
                      <a:lnTo>
                        <a:pt x="328" y="1065"/>
                      </a:lnTo>
                      <a:lnTo>
                        <a:pt x="345" y="1050"/>
                      </a:lnTo>
                      <a:lnTo>
                        <a:pt x="360" y="1045"/>
                      </a:lnTo>
                      <a:lnTo>
                        <a:pt x="355" y="1019"/>
                      </a:lnTo>
                      <a:lnTo>
                        <a:pt x="382" y="979"/>
                      </a:lnTo>
                      <a:lnTo>
                        <a:pt x="429" y="958"/>
                      </a:lnTo>
                      <a:lnTo>
                        <a:pt x="424" y="953"/>
                      </a:lnTo>
                      <a:lnTo>
                        <a:pt x="440" y="917"/>
                      </a:lnTo>
                      <a:lnTo>
                        <a:pt x="476" y="878"/>
                      </a:lnTo>
                      <a:lnTo>
                        <a:pt x="472" y="863"/>
                      </a:lnTo>
                      <a:lnTo>
                        <a:pt x="555" y="803"/>
                      </a:lnTo>
                      <a:lnTo>
                        <a:pt x="601" y="798"/>
                      </a:lnTo>
                      <a:lnTo>
                        <a:pt x="623" y="783"/>
                      </a:lnTo>
                      <a:lnTo>
                        <a:pt x="632" y="809"/>
                      </a:lnTo>
                      <a:lnTo>
                        <a:pt x="657" y="834"/>
                      </a:lnTo>
                      <a:lnTo>
                        <a:pt x="683" y="805"/>
                      </a:lnTo>
                      <a:lnTo>
                        <a:pt x="669" y="778"/>
                      </a:lnTo>
                      <a:lnTo>
                        <a:pt x="787" y="699"/>
                      </a:lnTo>
                      <a:lnTo>
                        <a:pt x="762" y="694"/>
                      </a:lnTo>
                      <a:lnTo>
                        <a:pt x="753" y="673"/>
                      </a:lnTo>
                      <a:lnTo>
                        <a:pt x="717" y="688"/>
                      </a:lnTo>
                      <a:lnTo>
                        <a:pt x="685" y="692"/>
                      </a:lnTo>
                      <a:lnTo>
                        <a:pt x="675" y="702"/>
                      </a:lnTo>
                      <a:lnTo>
                        <a:pt x="604" y="685"/>
                      </a:lnTo>
                      <a:lnTo>
                        <a:pt x="593" y="695"/>
                      </a:lnTo>
                      <a:lnTo>
                        <a:pt x="573" y="685"/>
                      </a:lnTo>
                      <a:lnTo>
                        <a:pt x="579" y="660"/>
                      </a:lnTo>
                      <a:lnTo>
                        <a:pt x="544" y="648"/>
                      </a:lnTo>
                      <a:lnTo>
                        <a:pt x="498" y="657"/>
                      </a:lnTo>
                      <a:lnTo>
                        <a:pt x="499" y="616"/>
                      </a:lnTo>
                      <a:lnTo>
                        <a:pt x="509" y="596"/>
                      </a:lnTo>
                      <a:lnTo>
                        <a:pt x="491" y="499"/>
                      </a:lnTo>
                      <a:lnTo>
                        <a:pt x="517" y="484"/>
                      </a:lnTo>
                      <a:lnTo>
                        <a:pt x="534" y="438"/>
                      </a:lnTo>
                      <a:lnTo>
                        <a:pt x="574" y="429"/>
                      </a:lnTo>
                      <a:lnTo>
                        <a:pt x="629" y="491"/>
                      </a:lnTo>
                      <a:lnTo>
                        <a:pt x="624" y="512"/>
                      </a:lnTo>
                      <a:lnTo>
                        <a:pt x="599" y="507"/>
                      </a:lnTo>
                      <a:lnTo>
                        <a:pt x="574" y="542"/>
                      </a:lnTo>
                      <a:lnTo>
                        <a:pt x="577" y="567"/>
                      </a:lnTo>
                      <a:lnTo>
                        <a:pt x="592" y="563"/>
                      </a:lnTo>
                      <a:lnTo>
                        <a:pt x="586" y="542"/>
                      </a:lnTo>
                      <a:lnTo>
                        <a:pt x="593" y="525"/>
                      </a:lnTo>
                      <a:lnTo>
                        <a:pt x="627" y="541"/>
                      </a:lnTo>
                      <a:lnTo>
                        <a:pt x="616" y="562"/>
                      </a:lnTo>
                      <a:lnTo>
                        <a:pt x="630" y="583"/>
                      </a:lnTo>
                      <a:lnTo>
                        <a:pt x="615" y="597"/>
                      </a:lnTo>
                      <a:lnTo>
                        <a:pt x="630" y="619"/>
                      </a:lnTo>
                      <a:lnTo>
                        <a:pt x="666" y="609"/>
                      </a:lnTo>
                      <a:lnTo>
                        <a:pt x="673" y="583"/>
                      </a:lnTo>
                      <a:lnTo>
                        <a:pt x="652" y="568"/>
                      </a:lnTo>
                      <a:lnTo>
                        <a:pt x="652" y="553"/>
                      </a:lnTo>
                      <a:lnTo>
                        <a:pt x="667" y="558"/>
                      </a:lnTo>
                      <a:lnTo>
                        <a:pt x="678" y="537"/>
                      </a:lnTo>
                      <a:lnTo>
                        <a:pt x="713" y="549"/>
                      </a:lnTo>
                      <a:lnTo>
                        <a:pt x="716" y="573"/>
                      </a:lnTo>
                      <a:lnTo>
                        <a:pt x="798" y="568"/>
                      </a:lnTo>
                      <a:lnTo>
                        <a:pt x="796" y="558"/>
                      </a:lnTo>
                      <a:lnTo>
                        <a:pt x="801" y="553"/>
                      </a:lnTo>
                      <a:lnTo>
                        <a:pt x="842" y="574"/>
                      </a:lnTo>
                      <a:lnTo>
                        <a:pt x="857" y="549"/>
                      </a:lnTo>
                      <a:lnTo>
                        <a:pt x="837" y="532"/>
                      </a:lnTo>
                      <a:lnTo>
                        <a:pt x="863" y="503"/>
                      </a:lnTo>
                      <a:lnTo>
                        <a:pt x="854" y="488"/>
                      </a:lnTo>
                      <a:lnTo>
                        <a:pt x="869" y="482"/>
                      </a:lnTo>
                      <a:lnTo>
                        <a:pt x="874" y="462"/>
                      </a:lnTo>
                      <a:lnTo>
                        <a:pt x="900" y="447"/>
                      </a:lnTo>
                      <a:lnTo>
                        <a:pt x="886" y="411"/>
                      </a:lnTo>
                      <a:lnTo>
                        <a:pt x="850" y="401"/>
                      </a:lnTo>
                      <a:lnTo>
                        <a:pt x="845" y="411"/>
                      </a:lnTo>
                      <a:lnTo>
                        <a:pt x="824" y="401"/>
                      </a:lnTo>
                      <a:lnTo>
                        <a:pt x="819" y="386"/>
                      </a:lnTo>
                      <a:lnTo>
                        <a:pt x="734" y="323"/>
                      </a:lnTo>
                      <a:lnTo>
                        <a:pt x="713" y="317"/>
                      </a:lnTo>
                      <a:lnTo>
                        <a:pt x="704" y="301"/>
                      </a:lnTo>
                      <a:lnTo>
                        <a:pt x="710" y="255"/>
                      </a:lnTo>
                      <a:lnTo>
                        <a:pt x="698" y="253"/>
                      </a:lnTo>
                      <a:lnTo>
                        <a:pt x="669" y="270"/>
                      </a:lnTo>
                      <a:lnTo>
                        <a:pt x="628" y="249"/>
                      </a:lnTo>
                      <a:lnTo>
                        <a:pt x="629" y="193"/>
                      </a:lnTo>
                      <a:lnTo>
                        <a:pt x="644" y="188"/>
                      </a:lnTo>
                      <a:lnTo>
                        <a:pt x="646" y="178"/>
                      </a:lnTo>
                      <a:lnTo>
                        <a:pt x="615" y="167"/>
                      </a:lnTo>
                      <a:lnTo>
                        <a:pt x="615" y="178"/>
                      </a:lnTo>
                      <a:lnTo>
                        <a:pt x="579" y="161"/>
                      </a:lnTo>
                      <a:lnTo>
                        <a:pt x="579" y="125"/>
                      </a:lnTo>
                      <a:lnTo>
                        <a:pt x="591" y="110"/>
                      </a:lnTo>
                      <a:lnTo>
                        <a:pt x="520" y="88"/>
                      </a:lnTo>
                      <a:lnTo>
                        <a:pt x="509" y="73"/>
                      </a:lnTo>
                      <a:lnTo>
                        <a:pt x="489" y="68"/>
                      </a:lnTo>
                      <a:lnTo>
                        <a:pt x="474" y="46"/>
                      </a:lnTo>
                      <a:lnTo>
                        <a:pt x="470" y="0"/>
                      </a:lnTo>
                      <a:lnTo>
                        <a:pt x="444" y="11"/>
                      </a:lnTo>
                      <a:lnTo>
                        <a:pt x="429" y="11"/>
                      </a:lnTo>
                      <a:lnTo>
                        <a:pt x="424" y="30"/>
                      </a:lnTo>
                      <a:lnTo>
                        <a:pt x="380" y="41"/>
                      </a:lnTo>
                      <a:lnTo>
                        <a:pt x="333" y="30"/>
                      </a:lnTo>
                      <a:lnTo>
                        <a:pt x="304" y="40"/>
                      </a:lnTo>
                      <a:lnTo>
                        <a:pt x="304" y="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0" name="Freeform 274"/>
                <p:cNvSpPr>
                  <a:spLocks/>
                </p:cNvSpPr>
                <p:nvPr/>
              </p:nvSpPr>
              <p:spPr bwMode="auto">
                <a:xfrm>
                  <a:off x="1628921" y="3653534"/>
                  <a:ext cx="344519" cy="295177"/>
                </a:xfrm>
                <a:custGeom>
                  <a:avLst/>
                  <a:gdLst>
                    <a:gd name="T0" fmla="*/ 2147483646 w 651"/>
                    <a:gd name="T1" fmla="*/ 2147483646 h 551"/>
                    <a:gd name="T2" fmla="*/ 2147483646 w 651"/>
                    <a:gd name="T3" fmla="*/ 2147483646 h 551"/>
                    <a:gd name="T4" fmla="*/ 2147483646 w 651"/>
                    <a:gd name="T5" fmla="*/ 2147483646 h 551"/>
                    <a:gd name="T6" fmla="*/ 2147483646 w 651"/>
                    <a:gd name="T7" fmla="*/ 2147483646 h 551"/>
                    <a:gd name="T8" fmla="*/ 2147483646 w 651"/>
                    <a:gd name="T9" fmla="*/ 2147483646 h 551"/>
                    <a:gd name="T10" fmla="*/ 2147483646 w 651"/>
                    <a:gd name="T11" fmla="*/ 2147483646 h 551"/>
                    <a:gd name="T12" fmla="*/ 2147483646 w 651"/>
                    <a:gd name="T13" fmla="*/ 2147483646 h 551"/>
                    <a:gd name="T14" fmla="*/ 2147483646 w 651"/>
                    <a:gd name="T15" fmla="*/ 2147483646 h 551"/>
                    <a:gd name="T16" fmla="*/ 2147483646 w 651"/>
                    <a:gd name="T17" fmla="*/ 2147483646 h 551"/>
                    <a:gd name="T18" fmla="*/ 2147483646 w 651"/>
                    <a:gd name="T19" fmla="*/ 2147483646 h 551"/>
                    <a:gd name="T20" fmla="*/ 2147483646 w 651"/>
                    <a:gd name="T21" fmla="*/ 2147483646 h 551"/>
                    <a:gd name="T22" fmla="*/ 2147483646 w 651"/>
                    <a:gd name="T23" fmla="*/ 2147483646 h 551"/>
                    <a:gd name="T24" fmla="*/ 2147483646 w 651"/>
                    <a:gd name="T25" fmla="*/ 2147483646 h 551"/>
                    <a:gd name="T26" fmla="*/ 2147483646 w 651"/>
                    <a:gd name="T27" fmla="*/ 0 h 551"/>
                    <a:gd name="T28" fmla="*/ 2147483646 w 651"/>
                    <a:gd name="T29" fmla="*/ 2147483646 h 551"/>
                    <a:gd name="T30" fmla="*/ 2147483646 w 651"/>
                    <a:gd name="T31" fmla="*/ 2147483646 h 551"/>
                    <a:gd name="T32" fmla="*/ 2147483646 w 651"/>
                    <a:gd name="T33" fmla="*/ 2147483646 h 551"/>
                    <a:gd name="T34" fmla="*/ 2147483646 w 651"/>
                    <a:gd name="T35" fmla="*/ 2147483646 h 551"/>
                    <a:gd name="T36" fmla="*/ 2147483646 w 651"/>
                    <a:gd name="T37" fmla="*/ 2147483646 h 551"/>
                    <a:gd name="T38" fmla="*/ 2147483646 w 651"/>
                    <a:gd name="T39" fmla="*/ 2147483646 h 551"/>
                    <a:gd name="T40" fmla="*/ 2147483646 w 651"/>
                    <a:gd name="T41" fmla="*/ 2147483646 h 551"/>
                    <a:gd name="T42" fmla="*/ 2147483646 w 651"/>
                    <a:gd name="T43" fmla="*/ 2147483646 h 551"/>
                    <a:gd name="T44" fmla="*/ 2147483646 w 651"/>
                    <a:gd name="T45" fmla="*/ 2147483646 h 551"/>
                    <a:gd name="T46" fmla="*/ 2147483646 w 651"/>
                    <a:gd name="T47" fmla="*/ 2147483646 h 551"/>
                    <a:gd name="T48" fmla="*/ 2147483646 w 651"/>
                    <a:gd name="T49" fmla="*/ 2147483646 h 551"/>
                    <a:gd name="T50" fmla="*/ 2147483646 w 651"/>
                    <a:gd name="T51" fmla="*/ 2147483646 h 551"/>
                    <a:gd name="T52" fmla="*/ 2147483646 w 651"/>
                    <a:gd name="T53" fmla="*/ 2147483646 h 551"/>
                    <a:gd name="T54" fmla="*/ 2147483646 w 651"/>
                    <a:gd name="T55" fmla="*/ 2147483646 h 551"/>
                    <a:gd name="T56" fmla="*/ 2147483646 w 651"/>
                    <a:gd name="T57" fmla="*/ 2147483646 h 551"/>
                    <a:gd name="T58" fmla="*/ 2147483646 w 651"/>
                    <a:gd name="T59" fmla="*/ 2147483646 h 551"/>
                    <a:gd name="T60" fmla="*/ 2147483646 w 651"/>
                    <a:gd name="T61" fmla="*/ 2147483646 h 551"/>
                    <a:gd name="T62" fmla="*/ 2147483646 w 651"/>
                    <a:gd name="T63" fmla="*/ 2147483646 h 551"/>
                    <a:gd name="T64" fmla="*/ 2147483646 w 651"/>
                    <a:gd name="T65" fmla="*/ 2147483646 h 551"/>
                    <a:gd name="T66" fmla="*/ 2147483646 w 651"/>
                    <a:gd name="T67" fmla="*/ 2147483646 h 551"/>
                    <a:gd name="T68" fmla="*/ 2147483646 w 651"/>
                    <a:gd name="T69" fmla="*/ 2147483646 h 551"/>
                    <a:gd name="T70" fmla="*/ 2147483646 w 651"/>
                    <a:gd name="T71" fmla="*/ 2147483646 h 551"/>
                    <a:gd name="T72" fmla="*/ 2147483646 w 651"/>
                    <a:gd name="T73" fmla="*/ 2147483646 h 551"/>
                    <a:gd name="T74" fmla="*/ 2147483646 w 651"/>
                    <a:gd name="T75" fmla="*/ 2147483646 h 551"/>
                    <a:gd name="T76" fmla="*/ 2147483646 w 651"/>
                    <a:gd name="T77" fmla="*/ 2147483646 h 551"/>
                    <a:gd name="T78" fmla="*/ 2147483646 w 651"/>
                    <a:gd name="T79" fmla="*/ 2147483646 h 551"/>
                    <a:gd name="T80" fmla="*/ 2147483646 w 651"/>
                    <a:gd name="T81" fmla="*/ 2147483646 h 551"/>
                    <a:gd name="T82" fmla="*/ 2147483646 w 651"/>
                    <a:gd name="T83" fmla="*/ 2147483646 h 551"/>
                    <a:gd name="T84" fmla="*/ 2147483646 w 651"/>
                    <a:gd name="T85" fmla="*/ 2147483646 h 551"/>
                    <a:gd name="T86" fmla="*/ 2147483646 w 651"/>
                    <a:gd name="T87" fmla="*/ 2147483646 h 551"/>
                    <a:gd name="T88" fmla="*/ 2147483646 w 651"/>
                    <a:gd name="T89" fmla="*/ 2147483646 h 551"/>
                    <a:gd name="T90" fmla="*/ 2147483646 w 651"/>
                    <a:gd name="T91" fmla="*/ 2147483646 h 551"/>
                    <a:gd name="T92" fmla="*/ 2147483646 w 651"/>
                    <a:gd name="T93" fmla="*/ 2147483646 h 55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51"/>
                    <a:gd name="T142" fmla="*/ 0 h 551"/>
                    <a:gd name="T143" fmla="*/ 651 w 651"/>
                    <a:gd name="T144" fmla="*/ 551 h 55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51" h="551">
                      <a:moveTo>
                        <a:pt x="105" y="551"/>
                      </a:moveTo>
                      <a:lnTo>
                        <a:pt x="90" y="523"/>
                      </a:lnTo>
                      <a:lnTo>
                        <a:pt x="111" y="498"/>
                      </a:lnTo>
                      <a:lnTo>
                        <a:pt x="91" y="476"/>
                      </a:lnTo>
                      <a:lnTo>
                        <a:pt x="87" y="446"/>
                      </a:lnTo>
                      <a:lnTo>
                        <a:pt x="67" y="435"/>
                      </a:lnTo>
                      <a:lnTo>
                        <a:pt x="87" y="425"/>
                      </a:lnTo>
                      <a:lnTo>
                        <a:pt x="78" y="389"/>
                      </a:lnTo>
                      <a:lnTo>
                        <a:pt x="63" y="389"/>
                      </a:lnTo>
                      <a:lnTo>
                        <a:pt x="59" y="332"/>
                      </a:lnTo>
                      <a:lnTo>
                        <a:pt x="76" y="291"/>
                      </a:lnTo>
                      <a:lnTo>
                        <a:pt x="71" y="286"/>
                      </a:lnTo>
                      <a:lnTo>
                        <a:pt x="60" y="296"/>
                      </a:lnTo>
                      <a:lnTo>
                        <a:pt x="51" y="266"/>
                      </a:lnTo>
                      <a:lnTo>
                        <a:pt x="26" y="240"/>
                      </a:lnTo>
                      <a:lnTo>
                        <a:pt x="6" y="254"/>
                      </a:lnTo>
                      <a:lnTo>
                        <a:pt x="0" y="244"/>
                      </a:lnTo>
                      <a:lnTo>
                        <a:pt x="21" y="224"/>
                      </a:lnTo>
                      <a:lnTo>
                        <a:pt x="12" y="208"/>
                      </a:lnTo>
                      <a:lnTo>
                        <a:pt x="17" y="198"/>
                      </a:lnTo>
                      <a:lnTo>
                        <a:pt x="11" y="159"/>
                      </a:lnTo>
                      <a:lnTo>
                        <a:pt x="55" y="146"/>
                      </a:lnTo>
                      <a:lnTo>
                        <a:pt x="39" y="117"/>
                      </a:lnTo>
                      <a:lnTo>
                        <a:pt x="45" y="91"/>
                      </a:lnTo>
                      <a:lnTo>
                        <a:pt x="30" y="86"/>
                      </a:lnTo>
                      <a:lnTo>
                        <a:pt x="51" y="35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102" y="21"/>
                      </a:lnTo>
                      <a:lnTo>
                        <a:pt x="118" y="36"/>
                      </a:lnTo>
                      <a:lnTo>
                        <a:pt x="133" y="31"/>
                      </a:lnTo>
                      <a:lnTo>
                        <a:pt x="139" y="6"/>
                      </a:lnTo>
                      <a:lnTo>
                        <a:pt x="150" y="12"/>
                      </a:lnTo>
                      <a:lnTo>
                        <a:pt x="150" y="17"/>
                      </a:lnTo>
                      <a:lnTo>
                        <a:pt x="160" y="7"/>
                      </a:lnTo>
                      <a:lnTo>
                        <a:pt x="170" y="22"/>
                      </a:lnTo>
                      <a:lnTo>
                        <a:pt x="180" y="27"/>
                      </a:lnTo>
                      <a:lnTo>
                        <a:pt x="175" y="7"/>
                      </a:lnTo>
                      <a:lnTo>
                        <a:pt x="185" y="7"/>
                      </a:lnTo>
                      <a:lnTo>
                        <a:pt x="221" y="50"/>
                      </a:lnTo>
                      <a:lnTo>
                        <a:pt x="280" y="58"/>
                      </a:lnTo>
                      <a:lnTo>
                        <a:pt x="296" y="81"/>
                      </a:lnTo>
                      <a:lnTo>
                        <a:pt x="291" y="86"/>
                      </a:lnTo>
                      <a:lnTo>
                        <a:pt x="307" y="96"/>
                      </a:lnTo>
                      <a:lnTo>
                        <a:pt x="322" y="96"/>
                      </a:lnTo>
                      <a:lnTo>
                        <a:pt x="315" y="117"/>
                      </a:lnTo>
                      <a:lnTo>
                        <a:pt x="326" y="128"/>
                      </a:lnTo>
                      <a:lnTo>
                        <a:pt x="341" y="128"/>
                      </a:lnTo>
                      <a:lnTo>
                        <a:pt x="346" y="123"/>
                      </a:lnTo>
                      <a:lnTo>
                        <a:pt x="331" y="108"/>
                      </a:lnTo>
                      <a:lnTo>
                        <a:pt x="342" y="108"/>
                      </a:lnTo>
                      <a:lnTo>
                        <a:pt x="347" y="97"/>
                      </a:lnTo>
                      <a:lnTo>
                        <a:pt x="387" y="113"/>
                      </a:lnTo>
                      <a:lnTo>
                        <a:pt x="414" y="83"/>
                      </a:lnTo>
                      <a:lnTo>
                        <a:pt x="440" y="64"/>
                      </a:lnTo>
                      <a:lnTo>
                        <a:pt x="456" y="27"/>
                      </a:lnTo>
                      <a:lnTo>
                        <a:pt x="465" y="95"/>
                      </a:lnTo>
                      <a:lnTo>
                        <a:pt x="508" y="95"/>
                      </a:lnTo>
                      <a:lnTo>
                        <a:pt x="521" y="122"/>
                      </a:lnTo>
                      <a:lnTo>
                        <a:pt x="592" y="118"/>
                      </a:lnTo>
                      <a:lnTo>
                        <a:pt x="587" y="132"/>
                      </a:lnTo>
                      <a:lnTo>
                        <a:pt x="591" y="138"/>
                      </a:lnTo>
                      <a:lnTo>
                        <a:pt x="597" y="133"/>
                      </a:lnTo>
                      <a:lnTo>
                        <a:pt x="622" y="179"/>
                      </a:lnTo>
                      <a:lnTo>
                        <a:pt x="618" y="224"/>
                      </a:lnTo>
                      <a:lnTo>
                        <a:pt x="651" y="226"/>
                      </a:lnTo>
                      <a:lnTo>
                        <a:pt x="614" y="271"/>
                      </a:lnTo>
                      <a:lnTo>
                        <a:pt x="608" y="307"/>
                      </a:lnTo>
                      <a:lnTo>
                        <a:pt x="572" y="327"/>
                      </a:lnTo>
                      <a:lnTo>
                        <a:pt x="541" y="331"/>
                      </a:lnTo>
                      <a:lnTo>
                        <a:pt x="535" y="346"/>
                      </a:lnTo>
                      <a:lnTo>
                        <a:pt x="499" y="366"/>
                      </a:lnTo>
                      <a:lnTo>
                        <a:pt x="489" y="361"/>
                      </a:lnTo>
                      <a:lnTo>
                        <a:pt x="468" y="370"/>
                      </a:lnTo>
                      <a:lnTo>
                        <a:pt x="484" y="382"/>
                      </a:lnTo>
                      <a:lnTo>
                        <a:pt x="457" y="406"/>
                      </a:lnTo>
                      <a:lnTo>
                        <a:pt x="452" y="421"/>
                      </a:lnTo>
                      <a:lnTo>
                        <a:pt x="442" y="421"/>
                      </a:lnTo>
                      <a:lnTo>
                        <a:pt x="410" y="447"/>
                      </a:lnTo>
                      <a:lnTo>
                        <a:pt x="389" y="435"/>
                      </a:lnTo>
                      <a:lnTo>
                        <a:pt x="344" y="451"/>
                      </a:lnTo>
                      <a:lnTo>
                        <a:pt x="338" y="466"/>
                      </a:lnTo>
                      <a:lnTo>
                        <a:pt x="307" y="475"/>
                      </a:lnTo>
                      <a:lnTo>
                        <a:pt x="301" y="465"/>
                      </a:lnTo>
                      <a:lnTo>
                        <a:pt x="313" y="460"/>
                      </a:lnTo>
                      <a:lnTo>
                        <a:pt x="308" y="449"/>
                      </a:lnTo>
                      <a:lnTo>
                        <a:pt x="298" y="449"/>
                      </a:lnTo>
                      <a:lnTo>
                        <a:pt x="281" y="500"/>
                      </a:lnTo>
                      <a:lnTo>
                        <a:pt x="261" y="495"/>
                      </a:lnTo>
                      <a:lnTo>
                        <a:pt x="229" y="521"/>
                      </a:lnTo>
                      <a:lnTo>
                        <a:pt x="234" y="531"/>
                      </a:lnTo>
                      <a:lnTo>
                        <a:pt x="203" y="540"/>
                      </a:lnTo>
                      <a:lnTo>
                        <a:pt x="162" y="535"/>
                      </a:lnTo>
                      <a:lnTo>
                        <a:pt x="122" y="544"/>
                      </a:lnTo>
                      <a:lnTo>
                        <a:pt x="105" y="55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1" name="Freeform 275"/>
                <p:cNvSpPr>
                  <a:spLocks/>
                </p:cNvSpPr>
                <p:nvPr/>
              </p:nvSpPr>
              <p:spPr bwMode="auto">
                <a:xfrm>
                  <a:off x="2176660" y="3897928"/>
                  <a:ext cx="460418" cy="476093"/>
                </a:xfrm>
                <a:custGeom>
                  <a:avLst/>
                  <a:gdLst>
                    <a:gd name="T0" fmla="*/ 2147483646 w 870"/>
                    <a:gd name="T1" fmla="*/ 2147483646 h 887"/>
                    <a:gd name="T2" fmla="*/ 2147483646 w 870"/>
                    <a:gd name="T3" fmla="*/ 2147483646 h 887"/>
                    <a:gd name="T4" fmla="*/ 2147483646 w 870"/>
                    <a:gd name="T5" fmla="*/ 2147483646 h 887"/>
                    <a:gd name="T6" fmla="*/ 2147483646 w 870"/>
                    <a:gd name="T7" fmla="*/ 2147483646 h 887"/>
                    <a:gd name="T8" fmla="*/ 2147483646 w 870"/>
                    <a:gd name="T9" fmla="*/ 2147483646 h 887"/>
                    <a:gd name="T10" fmla="*/ 2147483646 w 870"/>
                    <a:gd name="T11" fmla="*/ 2147483646 h 887"/>
                    <a:gd name="T12" fmla="*/ 2147483646 w 870"/>
                    <a:gd name="T13" fmla="*/ 2147483646 h 887"/>
                    <a:gd name="T14" fmla="*/ 2147483646 w 870"/>
                    <a:gd name="T15" fmla="*/ 2147483646 h 887"/>
                    <a:gd name="T16" fmla="*/ 2147483646 w 870"/>
                    <a:gd name="T17" fmla="*/ 2147483646 h 887"/>
                    <a:gd name="T18" fmla="*/ 2147483646 w 870"/>
                    <a:gd name="T19" fmla="*/ 2147483646 h 887"/>
                    <a:gd name="T20" fmla="*/ 2147483646 w 870"/>
                    <a:gd name="T21" fmla="*/ 2147483646 h 887"/>
                    <a:gd name="T22" fmla="*/ 2147483646 w 870"/>
                    <a:gd name="T23" fmla="*/ 2147483646 h 887"/>
                    <a:gd name="T24" fmla="*/ 2147483646 w 870"/>
                    <a:gd name="T25" fmla="*/ 2147483646 h 887"/>
                    <a:gd name="T26" fmla="*/ 2147483646 w 870"/>
                    <a:gd name="T27" fmla="*/ 2147483646 h 887"/>
                    <a:gd name="T28" fmla="*/ 2147483646 w 870"/>
                    <a:gd name="T29" fmla="*/ 2147483646 h 887"/>
                    <a:gd name="T30" fmla="*/ 2147483646 w 870"/>
                    <a:gd name="T31" fmla="*/ 2147483646 h 887"/>
                    <a:gd name="T32" fmla="*/ 2147483646 w 870"/>
                    <a:gd name="T33" fmla="*/ 2147483646 h 887"/>
                    <a:gd name="T34" fmla="*/ 2147483646 w 870"/>
                    <a:gd name="T35" fmla="*/ 2147483646 h 887"/>
                    <a:gd name="T36" fmla="*/ 2147483646 w 870"/>
                    <a:gd name="T37" fmla="*/ 2147483646 h 887"/>
                    <a:gd name="T38" fmla="*/ 2147483646 w 870"/>
                    <a:gd name="T39" fmla="*/ 2147483646 h 887"/>
                    <a:gd name="T40" fmla="*/ 2147483646 w 870"/>
                    <a:gd name="T41" fmla="*/ 2147483646 h 887"/>
                    <a:gd name="T42" fmla="*/ 2147483646 w 870"/>
                    <a:gd name="T43" fmla="*/ 2147483646 h 887"/>
                    <a:gd name="T44" fmla="*/ 2147483646 w 870"/>
                    <a:gd name="T45" fmla="*/ 2147483646 h 887"/>
                    <a:gd name="T46" fmla="*/ 2147483646 w 870"/>
                    <a:gd name="T47" fmla="*/ 2147483646 h 887"/>
                    <a:gd name="T48" fmla="*/ 2147483646 w 870"/>
                    <a:gd name="T49" fmla="*/ 2147483646 h 887"/>
                    <a:gd name="T50" fmla="*/ 2147483646 w 870"/>
                    <a:gd name="T51" fmla="*/ 2147483646 h 887"/>
                    <a:gd name="T52" fmla="*/ 2147483646 w 870"/>
                    <a:gd name="T53" fmla="*/ 2147483646 h 887"/>
                    <a:gd name="T54" fmla="*/ 2147483646 w 870"/>
                    <a:gd name="T55" fmla="*/ 2147483646 h 887"/>
                    <a:gd name="T56" fmla="*/ 2147483646 w 870"/>
                    <a:gd name="T57" fmla="*/ 2147483646 h 887"/>
                    <a:gd name="T58" fmla="*/ 2147483646 w 870"/>
                    <a:gd name="T59" fmla="*/ 2147483646 h 887"/>
                    <a:gd name="T60" fmla="*/ 2147483646 w 870"/>
                    <a:gd name="T61" fmla="*/ 2147483646 h 887"/>
                    <a:gd name="T62" fmla="*/ 2147483646 w 870"/>
                    <a:gd name="T63" fmla="*/ 2147483646 h 887"/>
                    <a:gd name="T64" fmla="*/ 2147483646 w 870"/>
                    <a:gd name="T65" fmla="*/ 2147483646 h 887"/>
                    <a:gd name="T66" fmla="*/ 2147483646 w 870"/>
                    <a:gd name="T67" fmla="*/ 2147483646 h 887"/>
                    <a:gd name="T68" fmla="*/ 2147483646 w 870"/>
                    <a:gd name="T69" fmla="*/ 2147483646 h 887"/>
                    <a:gd name="T70" fmla="*/ 2147483646 w 870"/>
                    <a:gd name="T71" fmla="*/ 2147483646 h 887"/>
                    <a:gd name="T72" fmla="*/ 2147483646 w 870"/>
                    <a:gd name="T73" fmla="*/ 2147483646 h 887"/>
                    <a:gd name="T74" fmla="*/ 2147483646 w 870"/>
                    <a:gd name="T75" fmla="*/ 2147483646 h 887"/>
                    <a:gd name="T76" fmla="*/ 2147483646 w 870"/>
                    <a:gd name="T77" fmla="*/ 0 h 887"/>
                    <a:gd name="T78" fmla="*/ 2147483646 w 870"/>
                    <a:gd name="T79" fmla="*/ 2147483646 h 887"/>
                    <a:gd name="T80" fmla="*/ 2147483646 w 870"/>
                    <a:gd name="T81" fmla="*/ 2147483646 h 887"/>
                    <a:gd name="T82" fmla="*/ 2147483646 w 870"/>
                    <a:gd name="T83" fmla="*/ 2147483646 h 887"/>
                    <a:gd name="T84" fmla="*/ 2147483646 w 870"/>
                    <a:gd name="T85" fmla="*/ 2147483646 h 887"/>
                    <a:gd name="T86" fmla="*/ 2147483646 w 870"/>
                    <a:gd name="T87" fmla="*/ 2147483646 h 887"/>
                    <a:gd name="T88" fmla="*/ 2147483646 w 870"/>
                    <a:gd name="T89" fmla="*/ 2147483646 h 887"/>
                    <a:gd name="T90" fmla="*/ 2147483646 w 870"/>
                    <a:gd name="T91" fmla="*/ 2147483646 h 887"/>
                    <a:gd name="T92" fmla="*/ 2147483646 w 870"/>
                    <a:gd name="T93" fmla="*/ 2147483646 h 887"/>
                    <a:gd name="T94" fmla="*/ 2147483646 w 870"/>
                    <a:gd name="T95" fmla="*/ 2147483646 h 887"/>
                    <a:gd name="T96" fmla="*/ 2147483646 w 870"/>
                    <a:gd name="T97" fmla="*/ 2147483646 h 887"/>
                    <a:gd name="T98" fmla="*/ 2147483646 w 870"/>
                    <a:gd name="T99" fmla="*/ 2147483646 h 88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70"/>
                    <a:gd name="T151" fmla="*/ 0 h 887"/>
                    <a:gd name="T152" fmla="*/ 870 w 870"/>
                    <a:gd name="T153" fmla="*/ 887 h 88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70" h="887">
                      <a:moveTo>
                        <a:pt x="767" y="692"/>
                      </a:moveTo>
                      <a:lnTo>
                        <a:pt x="683" y="662"/>
                      </a:lnTo>
                      <a:lnTo>
                        <a:pt x="670" y="686"/>
                      </a:lnTo>
                      <a:lnTo>
                        <a:pt x="651" y="687"/>
                      </a:lnTo>
                      <a:lnTo>
                        <a:pt x="648" y="651"/>
                      </a:lnTo>
                      <a:lnTo>
                        <a:pt x="629" y="639"/>
                      </a:lnTo>
                      <a:lnTo>
                        <a:pt x="612" y="646"/>
                      </a:lnTo>
                      <a:lnTo>
                        <a:pt x="610" y="629"/>
                      </a:lnTo>
                      <a:lnTo>
                        <a:pt x="583" y="632"/>
                      </a:lnTo>
                      <a:lnTo>
                        <a:pt x="574" y="603"/>
                      </a:lnTo>
                      <a:lnTo>
                        <a:pt x="563" y="616"/>
                      </a:lnTo>
                      <a:lnTo>
                        <a:pt x="546" y="607"/>
                      </a:lnTo>
                      <a:lnTo>
                        <a:pt x="550" y="585"/>
                      </a:lnTo>
                      <a:lnTo>
                        <a:pt x="537" y="571"/>
                      </a:lnTo>
                      <a:lnTo>
                        <a:pt x="526" y="583"/>
                      </a:lnTo>
                      <a:lnTo>
                        <a:pt x="508" y="592"/>
                      </a:lnTo>
                      <a:lnTo>
                        <a:pt x="501" y="578"/>
                      </a:lnTo>
                      <a:lnTo>
                        <a:pt x="486" y="586"/>
                      </a:lnTo>
                      <a:lnTo>
                        <a:pt x="489" y="622"/>
                      </a:lnTo>
                      <a:lnTo>
                        <a:pt x="470" y="630"/>
                      </a:lnTo>
                      <a:lnTo>
                        <a:pt x="443" y="625"/>
                      </a:lnTo>
                      <a:lnTo>
                        <a:pt x="463" y="657"/>
                      </a:lnTo>
                      <a:lnTo>
                        <a:pt x="496" y="687"/>
                      </a:lnTo>
                      <a:lnTo>
                        <a:pt x="484" y="697"/>
                      </a:lnTo>
                      <a:lnTo>
                        <a:pt x="441" y="688"/>
                      </a:lnTo>
                      <a:lnTo>
                        <a:pt x="433" y="709"/>
                      </a:lnTo>
                      <a:lnTo>
                        <a:pt x="448" y="732"/>
                      </a:lnTo>
                      <a:lnTo>
                        <a:pt x="481" y="756"/>
                      </a:lnTo>
                      <a:lnTo>
                        <a:pt x="477" y="779"/>
                      </a:lnTo>
                      <a:lnTo>
                        <a:pt x="500" y="817"/>
                      </a:lnTo>
                      <a:lnTo>
                        <a:pt x="489" y="835"/>
                      </a:lnTo>
                      <a:lnTo>
                        <a:pt x="434" y="801"/>
                      </a:lnTo>
                      <a:lnTo>
                        <a:pt x="384" y="755"/>
                      </a:lnTo>
                      <a:lnTo>
                        <a:pt x="291" y="787"/>
                      </a:lnTo>
                      <a:lnTo>
                        <a:pt x="305" y="852"/>
                      </a:lnTo>
                      <a:lnTo>
                        <a:pt x="285" y="873"/>
                      </a:lnTo>
                      <a:lnTo>
                        <a:pt x="235" y="887"/>
                      </a:lnTo>
                      <a:lnTo>
                        <a:pt x="147" y="875"/>
                      </a:lnTo>
                      <a:lnTo>
                        <a:pt x="78" y="839"/>
                      </a:lnTo>
                      <a:lnTo>
                        <a:pt x="84" y="819"/>
                      </a:lnTo>
                      <a:lnTo>
                        <a:pt x="130" y="810"/>
                      </a:lnTo>
                      <a:lnTo>
                        <a:pt x="152" y="779"/>
                      </a:lnTo>
                      <a:lnTo>
                        <a:pt x="116" y="742"/>
                      </a:lnTo>
                      <a:lnTo>
                        <a:pt x="101" y="747"/>
                      </a:lnTo>
                      <a:lnTo>
                        <a:pt x="56" y="700"/>
                      </a:lnTo>
                      <a:lnTo>
                        <a:pt x="30" y="731"/>
                      </a:lnTo>
                      <a:lnTo>
                        <a:pt x="21" y="695"/>
                      </a:lnTo>
                      <a:lnTo>
                        <a:pt x="16" y="674"/>
                      </a:lnTo>
                      <a:lnTo>
                        <a:pt x="0" y="669"/>
                      </a:lnTo>
                      <a:lnTo>
                        <a:pt x="17" y="654"/>
                      </a:lnTo>
                      <a:lnTo>
                        <a:pt x="32" y="649"/>
                      </a:lnTo>
                      <a:lnTo>
                        <a:pt x="27" y="623"/>
                      </a:lnTo>
                      <a:lnTo>
                        <a:pt x="54" y="583"/>
                      </a:lnTo>
                      <a:lnTo>
                        <a:pt x="101" y="562"/>
                      </a:lnTo>
                      <a:lnTo>
                        <a:pt x="96" y="557"/>
                      </a:lnTo>
                      <a:lnTo>
                        <a:pt x="112" y="521"/>
                      </a:lnTo>
                      <a:lnTo>
                        <a:pt x="148" y="482"/>
                      </a:lnTo>
                      <a:lnTo>
                        <a:pt x="144" y="467"/>
                      </a:lnTo>
                      <a:lnTo>
                        <a:pt x="227" y="407"/>
                      </a:lnTo>
                      <a:lnTo>
                        <a:pt x="273" y="402"/>
                      </a:lnTo>
                      <a:lnTo>
                        <a:pt x="295" y="387"/>
                      </a:lnTo>
                      <a:lnTo>
                        <a:pt x="304" y="413"/>
                      </a:lnTo>
                      <a:lnTo>
                        <a:pt x="329" y="438"/>
                      </a:lnTo>
                      <a:lnTo>
                        <a:pt x="355" y="409"/>
                      </a:lnTo>
                      <a:lnTo>
                        <a:pt x="341" y="382"/>
                      </a:lnTo>
                      <a:lnTo>
                        <a:pt x="459" y="303"/>
                      </a:lnTo>
                      <a:lnTo>
                        <a:pt x="434" y="298"/>
                      </a:lnTo>
                      <a:lnTo>
                        <a:pt x="425" y="277"/>
                      </a:lnTo>
                      <a:lnTo>
                        <a:pt x="389" y="292"/>
                      </a:lnTo>
                      <a:lnTo>
                        <a:pt x="357" y="296"/>
                      </a:lnTo>
                      <a:lnTo>
                        <a:pt x="347" y="306"/>
                      </a:lnTo>
                      <a:lnTo>
                        <a:pt x="276" y="289"/>
                      </a:lnTo>
                      <a:lnTo>
                        <a:pt x="265" y="299"/>
                      </a:lnTo>
                      <a:lnTo>
                        <a:pt x="245" y="289"/>
                      </a:lnTo>
                      <a:lnTo>
                        <a:pt x="251" y="264"/>
                      </a:lnTo>
                      <a:lnTo>
                        <a:pt x="216" y="252"/>
                      </a:lnTo>
                      <a:lnTo>
                        <a:pt x="170" y="261"/>
                      </a:lnTo>
                      <a:lnTo>
                        <a:pt x="171" y="220"/>
                      </a:lnTo>
                      <a:lnTo>
                        <a:pt x="181" y="200"/>
                      </a:lnTo>
                      <a:lnTo>
                        <a:pt x="163" y="103"/>
                      </a:lnTo>
                      <a:lnTo>
                        <a:pt x="189" y="88"/>
                      </a:lnTo>
                      <a:lnTo>
                        <a:pt x="206" y="42"/>
                      </a:lnTo>
                      <a:lnTo>
                        <a:pt x="246" y="33"/>
                      </a:lnTo>
                      <a:lnTo>
                        <a:pt x="301" y="95"/>
                      </a:lnTo>
                      <a:lnTo>
                        <a:pt x="296" y="116"/>
                      </a:lnTo>
                      <a:lnTo>
                        <a:pt x="271" y="111"/>
                      </a:lnTo>
                      <a:lnTo>
                        <a:pt x="246" y="146"/>
                      </a:lnTo>
                      <a:lnTo>
                        <a:pt x="249" y="171"/>
                      </a:lnTo>
                      <a:lnTo>
                        <a:pt x="264" y="167"/>
                      </a:lnTo>
                      <a:lnTo>
                        <a:pt x="258" y="146"/>
                      </a:lnTo>
                      <a:lnTo>
                        <a:pt x="265" y="129"/>
                      </a:lnTo>
                      <a:lnTo>
                        <a:pt x="299" y="145"/>
                      </a:lnTo>
                      <a:lnTo>
                        <a:pt x="288" y="166"/>
                      </a:lnTo>
                      <a:lnTo>
                        <a:pt x="302" y="187"/>
                      </a:lnTo>
                      <a:lnTo>
                        <a:pt x="287" y="201"/>
                      </a:lnTo>
                      <a:lnTo>
                        <a:pt x="302" y="223"/>
                      </a:lnTo>
                      <a:lnTo>
                        <a:pt x="338" y="213"/>
                      </a:lnTo>
                      <a:lnTo>
                        <a:pt x="345" y="187"/>
                      </a:lnTo>
                      <a:lnTo>
                        <a:pt x="324" y="172"/>
                      </a:lnTo>
                      <a:lnTo>
                        <a:pt x="324" y="157"/>
                      </a:lnTo>
                      <a:lnTo>
                        <a:pt x="339" y="162"/>
                      </a:lnTo>
                      <a:lnTo>
                        <a:pt x="350" y="141"/>
                      </a:lnTo>
                      <a:lnTo>
                        <a:pt x="385" y="153"/>
                      </a:lnTo>
                      <a:lnTo>
                        <a:pt x="388" y="177"/>
                      </a:lnTo>
                      <a:lnTo>
                        <a:pt x="470" y="172"/>
                      </a:lnTo>
                      <a:lnTo>
                        <a:pt x="468" y="162"/>
                      </a:lnTo>
                      <a:lnTo>
                        <a:pt x="473" y="157"/>
                      </a:lnTo>
                      <a:lnTo>
                        <a:pt x="514" y="178"/>
                      </a:lnTo>
                      <a:lnTo>
                        <a:pt x="529" y="153"/>
                      </a:lnTo>
                      <a:lnTo>
                        <a:pt x="509" y="136"/>
                      </a:lnTo>
                      <a:lnTo>
                        <a:pt x="535" y="107"/>
                      </a:lnTo>
                      <a:lnTo>
                        <a:pt x="526" y="92"/>
                      </a:lnTo>
                      <a:lnTo>
                        <a:pt x="541" y="86"/>
                      </a:lnTo>
                      <a:lnTo>
                        <a:pt x="546" y="66"/>
                      </a:lnTo>
                      <a:lnTo>
                        <a:pt x="572" y="51"/>
                      </a:lnTo>
                      <a:lnTo>
                        <a:pt x="558" y="15"/>
                      </a:lnTo>
                      <a:lnTo>
                        <a:pt x="598" y="0"/>
                      </a:lnTo>
                      <a:lnTo>
                        <a:pt x="634" y="42"/>
                      </a:lnTo>
                      <a:lnTo>
                        <a:pt x="623" y="52"/>
                      </a:lnTo>
                      <a:lnTo>
                        <a:pt x="668" y="93"/>
                      </a:lnTo>
                      <a:lnTo>
                        <a:pt x="735" y="130"/>
                      </a:lnTo>
                      <a:lnTo>
                        <a:pt x="769" y="167"/>
                      </a:lnTo>
                      <a:lnTo>
                        <a:pt x="791" y="131"/>
                      </a:lnTo>
                      <a:lnTo>
                        <a:pt x="841" y="178"/>
                      </a:lnTo>
                      <a:lnTo>
                        <a:pt x="861" y="234"/>
                      </a:lnTo>
                      <a:lnTo>
                        <a:pt x="865" y="270"/>
                      </a:lnTo>
                      <a:lnTo>
                        <a:pt x="850" y="285"/>
                      </a:lnTo>
                      <a:lnTo>
                        <a:pt x="870" y="301"/>
                      </a:lnTo>
                      <a:lnTo>
                        <a:pt x="850" y="306"/>
                      </a:lnTo>
                      <a:lnTo>
                        <a:pt x="865" y="331"/>
                      </a:lnTo>
                      <a:lnTo>
                        <a:pt x="853" y="362"/>
                      </a:lnTo>
                      <a:lnTo>
                        <a:pt x="833" y="377"/>
                      </a:lnTo>
                      <a:lnTo>
                        <a:pt x="843" y="387"/>
                      </a:lnTo>
                      <a:lnTo>
                        <a:pt x="838" y="398"/>
                      </a:lnTo>
                      <a:lnTo>
                        <a:pt x="797" y="393"/>
                      </a:lnTo>
                      <a:lnTo>
                        <a:pt x="751" y="402"/>
                      </a:lnTo>
                      <a:lnTo>
                        <a:pt x="755" y="447"/>
                      </a:lnTo>
                      <a:lnTo>
                        <a:pt x="740" y="453"/>
                      </a:lnTo>
                      <a:lnTo>
                        <a:pt x="699" y="437"/>
                      </a:lnTo>
                      <a:lnTo>
                        <a:pt x="694" y="473"/>
                      </a:lnTo>
                      <a:lnTo>
                        <a:pt x="698" y="488"/>
                      </a:lnTo>
                      <a:lnTo>
                        <a:pt x="677" y="498"/>
                      </a:lnTo>
                      <a:lnTo>
                        <a:pt x="683" y="519"/>
                      </a:lnTo>
                      <a:lnTo>
                        <a:pt x="734" y="534"/>
                      </a:lnTo>
                      <a:lnTo>
                        <a:pt x="759" y="571"/>
                      </a:lnTo>
                      <a:lnTo>
                        <a:pt x="800" y="576"/>
                      </a:lnTo>
                      <a:lnTo>
                        <a:pt x="799" y="623"/>
                      </a:lnTo>
                      <a:lnTo>
                        <a:pt x="778" y="632"/>
                      </a:lnTo>
                      <a:lnTo>
                        <a:pt x="773" y="627"/>
                      </a:lnTo>
                      <a:lnTo>
                        <a:pt x="748" y="658"/>
                      </a:lnTo>
                      <a:lnTo>
                        <a:pt x="763" y="668"/>
                      </a:lnTo>
                      <a:lnTo>
                        <a:pt x="767" y="6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2" name="Freeform 276"/>
                <p:cNvSpPr>
                  <a:spLocks/>
                </p:cNvSpPr>
                <p:nvPr/>
              </p:nvSpPr>
              <p:spPr bwMode="auto">
                <a:xfrm>
                  <a:off x="1911523" y="2977482"/>
                  <a:ext cx="571553" cy="604638"/>
                </a:xfrm>
                <a:custGeom>
                  <a:avLst/>
                  <a:gdLst>
                    <a:gd name="T0" fmla="*/ 2147483646 w 1077"/>
                    <a:gd name="T1" fmla="*/ 2147483646 h 1129"/>
                    <a:gd name="T2" fmla="*/ 2147483646 w 1077"/>
                    <a:gd name="T3" fmla="*/ 2147483646 h 1129"/>
                    <a:gd name="T4" fmla="*/ 2147483646 w 1077"/>
                    <a:gd name="T5" fmla="*/ 2147483646 h 1129"/>
                    <a:gd name="T6" fmla="*/ 2147483646 w 1077"/>
                    <a:gd name="T7" fmla="*/ 2147483646 h 1129"/>
                    <a:gd name="T8" fmla="*/ 2147483646 w 1077"/>
                    <a:gd name="T9" fmla="*/ 2147483646 h 1129"/>
                    <a:gd name="T10" fmla="*/ 2147483646 w 1077"/>
                    <a:gd name="T11" fmla="*/ 2147483646 h 1129"/>
                    <a:gd name="T12" fmla="*/ 2147483646 w 1077"/>
                    <a:gd name="T13" fmla="*/ 2147483646 h 1129"/>
                    <a:gd name="T14" fmla="*/ 2147483646 w 1077"/>
                    <a:gd name="T15" fmla="*/ 2147483646 h 1129"/>
                    <a:gd name="T16" fmla="*/ 2147483646 w 1077"/>
                    <a:gd name="T17" fmla="*/ 2147483646 h 1129"/>
                    <a:gd name="T18" fmla="*/ 2147483646 w 1077"/>
                    <a:gd name="T19" fmla="*/ 2147483646 h 1129"/>
                    <a:gd name="T20" fmla="*/ 2147483646 w 1077"/>
                    <a:gd name="T21" fmla="*/ 2147483646 h 1129"/>
                    <a:gd name="T22" fmla="*/ 2147483646 w 1077"/>
                    <a:gd name="T23" fmla="*/ 2147483646 h 1129"/>
                    <a:gd name="T24" fmla="*/ 2147483646 w 1077"/>
                    <a:gd name="T25" fmla="*/ 2147483646 h 1129"/>
                    <a:gd name="T26" fmla="*/ 2147483646 w 1077"/>
                    <a:gd name="T27" fmla="*/ 2147483646 h 1129"/>
                    <a:gd name="T28" fmla="*/ 2147483646 w 1077"/>
                    <a:gd name="T29" fmla="*/ 2147483646 h 1129"/>
                    <a:gd name="T30" fmla="*/ 2147483646 w 1077"/>
                    <a:gd name="T31" fmla="*/ 2147483646 h 1129"/>
                    <a:gd name="T32" fmla="*/ 2147483646 w 1077"/>
                    <a:gd name="T33" fmla="*/ 2147483646 h 1129"/>
                    <a:gd name="T34" fmla="*/ 2147483646 w 1077"/>
                    <a:gd name="T35" fmla="*/ 2147483646 h 1129"/>
                    <a:gd name="T36" fmla="*/ 2147483646 w 1077"/>
                    <a:gd name="T37" fmla="*/ 2147483646 h 1129"/>
                    <a:gd name="T38" fmla="*/ 2147483646 w 1077"/>
                    <a:gd name="T39" fmla="*/ 2147483646 h 1129"/>
                    <a:gd name="T40" fmla="*/ 2147483646 w 1077"/>
                    <a:gd name="T41" fmla="*/ 2147483646 h 1129"/>
                    <a:gd name="T42" fmla="*/ 2147483646 w 1077"/>
                    <a:gd name="T43" fmla="*/ 2147483646 h 1129"/>
                    <a:gd name="T44" fmla="*/ 2147483646 w 1077"/>
                    <a:gd name="T45" fmla="*/ 2147483646 h 1129"/>
                    <a:gd name="T46" fmla="*/ 2147483646 w 1077"/>
                    <a:gd name="T47" fmla="*/ 2147483646 h 1129"/>
                    <a:gd name="T48" fmla="*/ 2147483646 w 1077"/>
                    <a:gd name="T49" fmla="*/ 2147483646 h 1129"/>
                    <a:gd name="T50" fmla="*/ 2147483646 w 1077"/>
                    <a:gd name="T51" fmla="*/ 2147483646 h 1129"/>
                    <a:gd name="T52" fmla="*/ 2147483646 w 1077"/>
                    <a:gd name="T53" fmla="*/ 2147483646 h 1129"/>
                    <a:gd name="T54" fmla="*/ 2147483646 w 1077"/>
                    <a:gd name="T55" fmla="*/ 2147483646 h 1129"/>
                    <a:gd name="T56" fmla="*/ 2147483646 w 1077"/>
                    <a:gd name="T57" fmla="*/ 2147483646 h 1129"/>
                    <a:gd name="T58" fmla="*/ 2147483646 w 1077"/>
                    <a:gd name="T59" fmla="*/ 2147483646 h 1129"/>
                    <a:gd name="T60" fmla="*/ 2147483646 w 1077"/>
                    <a:gd name="T61" fmla="*/ 2147483646 h 1129"/>
                    <a:gd name="T62" fmla="*/ 2147483646 w 1077"/>
                    <a:gd name="T63" fmla="*/ 2147483646 h 1129"/>
                    <a:gd name="T64" fmla="*/ 2147483646 w 1077"/>
                    <a:gd name="T65" fmla="*/ 2147483646 h 1129"/>
                    <a:gd name="T66" fmla="*/ 2147483646 w 1077"/>
                    <a:gd name="T67" fmla="*/ 2147483646 h 1129"/>
                    <a:gd name="T68" fmla="*/ 2147483646 w 1077"/>
                    <a:gd name="T69" fmla="*/ 2147483646 h 1129"/>
                    <a:gd name="T70" fmla="*/ 2147483646 w 1077"/>
                    <a:gd name="T71" fmla="*/ 2147483646 h 1129"/>
                    <a:gd name="T72" fmla="*/ 2147483646 w 1077"/>
                    <a:gd name="T73" fmla="*/ 2147483646 h 1129"/>
                    <a:gd name="T74" fmla="*/ 2147483646 w 1077"/>
                    <a:gd name="T75" fmla="*/ 2147483646 h 1129"/>
                    <a:gd name="T76" fmla="*/ 2147483646 w 1077"/>
                    <a:gd name="T77" fmla="*/ 2147483646 h 1129"/>
                    <a:gd name="T78" fmla="*/ 2147483646 w 1077"/>
                    <a:gd name="T79" fmla="*/ 2147483646 h 1129"/>
                    <a:gd name="T80" fmla="*/ 2147483646 w 1077"/>
                    <a:gd name="T81" fmla="*/ 2147483646 h 1129"/>
                    <a:gd name="T82" fmla="*/ 0 w 1077"/>
                    <a:gd name="T83" fmla="*/ 2147483646 h 1129"/>
                    <a:gd name="T84" fmla="*/ 2147483646 w 1077"/>
                    <a:gd name="T85" fmla="*/ 2147483646 h 1129"/>
                    <a:gd name="T86" fmla="*/ 2147483646 w 1077"/>
                    <a:gd name="T87" fmla="*/ 2147483646 h 1129"/>
                    <a:gd name="T88" fmla="*/ 2147483646 w 1077"/>
                    <a:gd name="T89" fmla="*/ 2147483646 h 1129"/>
                    <a:gd name="T90" fmla="*/ 2147483646 w 1077"/>
                    <a:gd name="T91" fmla="*/ 2147483646 h 1129"/>
                    <a:gd name="T92" fmla="*/ 2147483646 w 1077"/>
                    <a:gd name="T93" fmla="*/ 2147483646 h 1129"/>
                    <a:gd name="T94" fmla="*/ 2147483646 w 1077"/>
                    <a:gd name="T95" fmla="*/ 2147483646 h 1129"/>
                    <a:gd name="T96" fmla="*/ 2147483646 w 1077"/>
                    <a:gd name="T97" fmla="*/ 2147483646 h 1129"/>
                    <a:gd name="T98" fmla="*/ 2147483646 w 1077"/>
                    <a:gd name="T99" fmla="*/ 2147483646 h 1129"/>
                    <a:gd name="T100" fmla="*/ 2147483646 w 1077"/>
                    <a:gd name="T101" fmla="*/ 2147483646 h 1129"/>
                    <a:gd name="T102" fmla="*/ 2147483646 w 1077"/>
                    <a:gd name="T103" fmla="*/ 2147483646 h 1129"/>
                    <a:gd name="T104" fmla="*/ 2147483646 w 1077"/>
                    <a:gd name="T105" fmla="*/ 2147483646 h 1129"/>
                    <a:gd name="T106" fmla="*/ 2147483646 w 1077"/>
                    <a:gd name="T107" fmla="*/ 2147483646 h 1129"/>
                    <a:gd name="T108" fmla="*/ 2147483646 w 1077"/>
                    <a:gd name="T109" fmla="*/ 2147483646 h 1129"/>
                    <a:gd name="T110" fmla="*/ 2147483646 w 1077"/>
                    <a:gd name="T111" fmla="*/ 2147483646 h 1129"/>
                    <a:gd name="T112" fmla="*/ 2147483646 w 1077"/>
                    <a:gd name="T113" fmla="*/ 2147483646 h 1129"/>
                    <a:gd name="T114" fmla="*/ 2147483646 w 1077"/>
                    <a:gd name="T115" fmla="*/ 2147483646 h 1129"/>
                    <a:gd name="T116" fmla="*/ 2147483646 w 1077"/>
                    <a:gd name="T117" fmla="*/ 2147483646 h 11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77"/>
                    <a:gd name="T178" fmla="*/ 0 h 1129"/>
                    <a:gd name="T179" fmla="*/ 1077 w 1077"/>
                    <a:gd name="T180" fmla="*/ 1129 h 11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77" h="1129">
                      <a:moveTo>
                        <a:pt x="678" y="20"/>
                      </a:moveTo>
                      <a:lnTo>
                        <a:pt x="724" y="0"/>
                      </a:lnTo>
                      <a:lnTo>
                        <a:pt x="769" y="53"/>
                      </a:lnTo>
                      <a:lnTo>
                        <a:pt x="757" y="99"/>
                      </a:lnTo>
                      <a:lnTo>
                        <a:pt x="778" y="119"/>
                      </a:lnTo>
                      <a:lnTo>
                        <a:pt x="757" y="150"/>
                      </a:lnTo>
                      <a:lnTo>
                        <a:pt x="746" y="184"/>
                      </a:lnTo>
                      <a:lnTo>
                        <a:pt x="720" y="194"/>
                      </a:lnTo>
                      <a:lnTo>
                        <a:pt x="731" y="225"/>
                      </a:lnTo>
                      <a:lnTo>
                        <a:pt x="709" y="240"/>
                      </a:lnTo>
                      <a:lnTo>
                        <a:pt x="683" y="234"/>
                      </a:lnTo>
                      <a:lnTo>
                        <a:pt x="643" y="264"/>
                      </a:lnTo>
                      <a:lnTo>
                        <a:pt x="648" y="280"/>
                      </a:lnTo>
                      <a:lnTo>
                        <a:pt x="611" y="304"/>
                      </a:lnTo>
                      <a:lnTo>
                        <a:pt x="640" y="372"/>
                      </a:lnTo>
                      <a:lnTo>
                        <a:pt x="609" y="391"/>
                      </a:lnTo>
                      <a:lnTo>
                        <a:pt x="620" y="396"/>
                      </a:lnTo>
                      <a:lnTo>
                        <a:pt x="634" y="443"/>
                      </a:lnTo>
                      <a:lnTo>
                        <a:pt x="618" y="477"/>
                      </a:lnTo>
                      <a:lnTo>
                        <a:pt x="632" y="499"/>
                      </a:lnTo>
                      <a:lnTo>
                        <a:pt x="659" y="489"/>
                      </a:lnTo>
                      <a:lnTo>
                        <a:pt x="685" y="433"/>
                      </a:lnTo>
                      <a:lnTo>
                        <a:pt x="717" y="424"/>
                      </a:lnTo>
                      <a:lnTo>
                        <a:pt x="725" y="444"/>
                      </a:lnTo>
                      <a:lnTo>
                        <a:pt x="752" y="419"/>
                      </a:lnTo>
                      <a:lnTo>
                        <a:pt x="761" y="440"/>
                      </a:lnTo>
                      <a:lnTo>
                        <a:pt x="771" y="435"/>
                      </a:lnTo>
                      <a:lnTo>
                        <a:pt x="802" y="445"/>
                      </a:lnTo>
                      <a:lnTo>
                        <a:pt x="822" y="461"/>
                      </a:lnTo>
                      <a:lnTo>
                        <a:pt x="873" y="452"/>
                      </a:lnTo>
                      <a:lnTo>
                        <a:pt x="889" y="472"/>
                      </a:lnTo>
                      <a:lnTo>
                        <a:pt x="877" y="508"/>
                      </a:lnTo>
                      <a:lnTo>
                        <a:pt x="898" y="514"/>
                      </a:lnTo>
                      <a:lnTo>
                        <a:pt x="944" y="499"/>
                      </a:lnTo>
                      <a:lnTo>
                        <a:pt x="960" y="484"/>
                      </a:lnTo>
                      <a:lnTo>
                        <a:pt x="989" y="485"/>
                      </a:lnTo>
                      <a:lnTo>
                        <a:pt x="982" y="516"/>
                      </a:lnTo>
                      <a:lnTo>
                        <a:pt x="982" y="531"/>
                      </a:lnTo>
                      <a:lnTo>
                        <a:pt x="1056" y="609"/>
                      </a:lnTo>
                      <a:lnTo>
                        <a:pt x="1077" y="600"/>
                      </a:lnTo>
                      <a:lnTo>
                        <a:pt x="1076" y="641"/>
                      </a:lnTo>
                      <a:lnTo>
                        <a:pt x="1033" y="693"/>
                      </a:lnTo>
                      <a:lnTo>
                        <a:pt x="1009" y="711"/>
                      </a:lnTo>
                      <a:lnTo>
                        <a:pt x="1004" y="685"/>
                      </a:lnTo>
                      <a:lnTo>
                        <a:pt x="963" y="720"/>
                      </a:lnTo>
                      <a:lnTo>
                        <a:pt x="916" y="734"/>
                      </a:lnTo>
                      <a:lnTo>
                        <a:pt x="910" y="744"/>
                      </a:lnTo>
                      <a:lnTo>
                        <a:pt x="910" y="790"/>
                      </a:lnTo>
                      <a:lnTo>
                        <a:pt x="930" y="800"/>
                      </a:lnTo>
                      <a:lnTo>
                        <a:pt x="935" y="810"/>
                      </a:lnTo>
                      <a:lnTo>
                        <a:pt x="945" y="806"/>
                      </a:lnTo>
                      <a:lnTo>
                        <a:pt x="950" y="822"/>
                      </a:lnTo>
                      <a:lnTo>
                        <a:pt x="935" y="841"/>
                      </a:lnTo>
                      <a:lnTo>
                        <a:pt x="924" y="836"/>
                      </a:lnTo>
                      <a:lnTo>
                        <a:pt x="908" y="861"/>
                      </a:lnTo>
                      <a:lnTo>
                        <a:pt x="898" y="897"/>
                      </a:lnTo>
                      <a:lnTo>
                        <a:pt x="882" y="887"/>
                      </a:lnTo>
                      <a:lnTo>
                        <a:pt x="862" y="885"/>
                      </a:lnTo>
                      <a:lnTo>
                        <a:pt x="845" y="931"/>
                      </a:lnTo>
                      <a:lnTo>
                        <a:pt x="831" y="916"/>
                      </a:lnTo>
                      <a:lnTo>
                        <a:pt x="791" y="905"/>
                      </a:lnTo>
                      <a:lnTo>
                        <a:pt x="785" y="884"/>
                      </a:lnTo>
                      <a:lnTo>
                        <a:pt x="801" y="869"/>
                      </a:lnTo>
                      <a:lnTo>
                        <a:pt x="792" y="854"/>
                      </a:lnTo>
                      <a:lnTo>
                        <a:pt x="745" y="864"/>
                      </a:lnTo>
                      <a:lnTo>
                        <a:pt x="715" y="806"/>
                      </a:lnTo>
                      <a:lnTo>
                        <a:pt x="666" y="780"/>
                      </a:lnTo>
                      <a:lnTo>
                        <a:pt x="608" y="814"/>
                      </a:lnTo>
                      <a:lnTo>
                        <a:pt x="618" y="824"/>
                      </a:lnTo>
                      <a:lnTo>
                        <a:pt x="607" y="865"/>
                      </a:lnTo>
                      <a:lnTo>
                        <a:pt x="586" y="880"/>
                      </a:lnTo>
                      <a:lnTo>
                        <a:pt x="586" y="906"/>
                      </a:lnTo>
                      <a:lnTo>
                        <a:pt x="571" y="901"/>
                      </a:lnTo>
                      <a:lnTo>
                        <a:pt x="549" y="920"/>
                      </a:lnTo>
                      <a:lnTo>
                        <a:pt x="546" y="910"/>
                      </a:lnTo>
                      <a:lnTo>
                        <a:pt x="529" y="930"/>
                      </a:lnTo>
                      <a:lnTo>
                        <a:pt x="504" y="920"/>
                      </a:lnTo>
                      <a:lnTo>
                        <a:pt x="504" y="930"/>
                      </a:lnTo>
                      <a:lnTo>
                        <a:pt x="469" y="894"/>
                      </a:lnTo>
                      <a:lnTo>
                        <a:pt x="439" y="926"/>
                      </a:lnTo>
                      <a:lnTo>
                        <a:pt x="416" y="999"/>
                      </a:lnTo>
                      <a:lnTo>
                        <a:pt x="400" y="1004"/>
                      </a:lnTo>
                      <a:lnTo>
                        <a:pt x="368" y="1040"/>
                      </a:lnTo>
                      <a:lnTo>
                        <a:pt x="353" y="1035"/>
                      </a:lnTo>
                      <a:lnTo>
                        <a:pt x="344" y="1018"/>
                      </a:lnTo>
                      <a:lnTo>
                        <a:pt x="322" y="1044"/>
                      </a:lnTo>
                      <a:lnTo>
                        <a:pt x="316" y="1110"/>
                      </a:lnTo>
                      <a:lnTo>
                        <a:pt x="296" y="1120"/>
                      </a:lnTo>
                      <a:lnTo>
                        <a:pt x="270" y="1129"/>
                      </a:lnTo>
                      <a:lnTo>
                        <a:pt x="250" y="1093"/>
                      </a:lnTo>
                      <a:lnTo>
                        <a:pt x="256" y="1073"/>
                      </a:lnTo>
                      <a:lnTo>
                        <a:pt x="251" y="1063"/>
                      </a:lnTo>
                      <a:lnTo>
                        <a:pt x="282" y="1047"/>
                      </a:lnTo>
                      <a:lnTo>
                        <a:pt x="278" y="1022"/>
                      </a:lnTo>
                      <a:lnTo>
                        <a:pt x="266" y="1042"/>
                      </a:lnTo>
                      <a:lnTo>
                        <a:pt x="252" y="1027"/>
                      </a:lnTo>
                      <a:lnTo>
                        <a:pt x="273" y="986"/>
                      </a:lnTo>
                      <a:lnTo>
                        <a:pt x="279" y="961"/>
                      </a:lnTo>
                      <a:lnTo>
                        <a:pt x="243" y="930"/>
                      </a:lnTo>
                      <a:lnTo>
                        <a:pt x="269" y="910"/>
                      </a:lnTo>
                      <a:lnTo>
                        <a:pt x="280" y="889"/>
                      </a:lnTo>
                      <a:lnTo>
                        <a:pt x="265" y="884"/>
                      </a:lnTo>
                      <a:lnTo>
                        <a:pt x="265" y="864"/>
                      </a:lnTo>
                      <a:lnTo>
                        <a:pt x="260" y="859"/>
                      </a:lnTo>
                      <a:lnTo>
                        <a:pt x="282" y="838"/>
                      </a:lnTo>
                      <a:lnTo>
                        <a:pt x="282" y="828"/>
                      </a:lnTo>
                      <a:lnTo>
                        <a:pt x="241" y="808"/>
                      </a:lnTo>
                      <a:lnTo>
                        <a:pt x="263" y="746"/>
                      </a:lnTo>
                      <a:lnTo>
                        <a:pt x="257" y="741"/>
                      </a:lnTo>
                      <a:lnTo>
                        <a:pt x="222" y="766"/>
                      </a:lnTo>
                      <a:lnTo>
                        <a:pt x="212" y="761"/>
                      </a:lnTo>
                      <a:lnTo>
                        <a:pt x="222" y="745"/>
                      </a:lnTo>
                      <a:lnTo>
                        <a:pt x="196" y="720"/>
                      </a:lnTo>
                      <a:lnTo>
                        <a:pt x="172" y="708"/>
                      </a:lnTo>
                      <a:lnTo>
                        <a:pt x="172" y="698"/>
                      </a:lnTo>
                      <a:lnTo>
                        <a:pt x="136" y="708"/>
                      </a:lnTo>
                      <a:lnTo>
                        <a:pt x="136" y="693"/>
                      </a:lnTo>
                      <a:lnTo>
                        <a:pt x="111" y="692"/>
                      </a:lnTo>
                      <a:lnTo>
                        <a:pt x="111" y="671"/>
                      </a:lnTo>
                      <a:lnTo>
                        <a:pt x="75" y="666"/>
                      </a:lnTo>
                      <a:lnTo>
                        <a:pt x="60" y="676"/>
                      </a:lnTo>
                      <a:lnTo>
                        <a:pt x="55" y="666"/>
                      </a:lnTo>
                      <a:lnTo>
                        <a:pt x="19" y="650"/>
                      </a:lnTo>
                      <a:lnTo>
                        <a:pt x="34" y="644"/>
                      </a:lnTo>
                      <a:lnTo>
                        <a:pt x="30" y="609"/>
                      </a:lnTo>
                      <a:lnTo>
                        <a:pt x="0" y="588"/>
                      </a:lnTo>
                      <a:lnTo>
                        <a:pt x="37" y="573"/>
                      </a:lnTo>
                      <a:lnTo>
                        <a:pt x="42" y="553"/>
                      </a:lnTo>
                      <a:lnTo>
                        <a:pt x="47" y="553"/>
                      </a:lnTo>
                      <a:lnTo>
                        <a:pt x="47" y="563"/>
                      </a:lnTo>
                      <a:lnTo>
                        <a:pt x="52" y="568"/>
                      </a:lnTo>
                      <a:lnTo>
                        <a:pt x="67" y="559"/>
                      </a:lnTo>
                      <a:lnTo>
                        <a:pt x="62" y="539"/>
                      </a:lnTo>
                      <a:lnTo>
                        <a:pt x="67" y="523"/>
                      </a:lnTo>
                      <a:lnTo>
                        <a:pt x="99" y="518"/>
                      </a:lnTo>
                      <a:lnTo>
                        <a:pt x="159" y="550"/>
                      </a:lnTo>
                      <a:lnTo>
                        <a:pt x="154" y="555"/>
                      </a:lnTo>
                      <a:lnTo>
                        <a:pt x="159" y="565"/>
                      </a:lnTo>
                      <a:lnTo>
                        <a:pt x="169" y="555"/>
                      </a:lnTo>
                      <a:lnTo>
                        <a:pt x="180" y="560"/>
                      </a:lnTo>
                      <a:lnTo>
                        <a:pt x="210" y="541"/>
                      </a:lnTo>
                      <a:lnTo>
                        <a:pt x="236" y="536"/>
                      </a:lnTo>
                      <a:lnTo>
                        <a:pt x="257" y="545"/>
                      </a:lnTo>
                      <a:lnTo>
                        <a:pt x="259" y="517"/>
                      </a:lnTo>
                      <a:lnTo>
                        <a:pt x="243" y="494"/>
                      </a:lnTo>
                      <a:lnTo>
                        <a:pt x="251" y="486"/>
                      </a:lnTo>
                      <a:lnTo>
                        <a:pt x="205" y="444"/>
                      </a:lnTo>
                      <a:lnTo>
                        <a:pt x="171" y="398"/>
                      </a:lnTo>
                      <a:lnTo>
                        <a:pt x="171" y="388"/>
                      </a:lnTo>
                      <a:lnTo>
                        <a:pt x="217" y="374"/>
                      </a:lnTo>
                      <a:lnTo>
                        <a:pt x="223" y="359"/>
                      </a:lnTo>
                      <a:lnTo>
                        <a:pt x="279" y="335"/>
                      </a:lnTo>
                      <a:lnTo>
                        <a:pt x="315" y="360"/>
                      </a:lnTo>
                      <a:lnTo>
                        <a:pt x="329" y="343"/>
                      </a:lnTo>
                      <a:lnTo>
                        <a:pt x="366" y="361"/>
                      </a:lnTo>
                      <a:lnTo>
                        <a:pt x="386" y="346"/>
                      </a:lnTo>
                      <a:lnTo>
                        <a:pt x="407" y="361"/>
                      </a:lnTo>
                      <a:lnTo>
                        <a:pt x="432" y="322"/>
                      </a:lnTo>
                      <a:lnTo>
                        <a:pt x="427" y="301"/>
                      </a:lnTo>
                      <a:lnTo>
                        <a:pt x="449" y="276"/>
                      </a:lnTo>
                      <a:lnTo>
                        <a:pt x="444" y="255"/>
                      </a:lnTo>
                      <a:lnTo>
                        <a:pt x="469" y="226"/>
                      </a:lnTo>
                      <a:lnTo>
                        <a:pt x="481" y="215"/>
                      </a:lnTo>
                      <a:lnTo>
                        <a:pt x="506" y="206"/>
                      </a:lnTo>
                      <a:lnTo>
                        <a:pt x="486" y="170"/>
                      </a:lnTo>
                      <a:lnTo>
                        <a:pt x="533" y="150"/>
                      </a:lnTo>
                      <a:lnTo>
                        <a:pt x="543" y="139"/>
                      </a:lnTo>
                      <a:lnTo>
                        <a:pt x="558" y="136"/>
                      </a:lnTo>
                      <a:lnTo>
                        <a:pt x="553" y="120"/>
                      </a:lnTo>
                      <a:lnTo>
                        <a:pt x="533" y="124"/>
                      </a:lnTo>
                      <a:lnTo>
                        <a:pt x="509" y="88"/>
                      </a:lnTo>
                      <a:lnTo>
                        <a:pt x="524" y="58"/>
                      </a:lnTo>
                      <a:lnTo>
                        <a:pt x="539" y="63"/>
                      </a:lnTo>
                      <a:lnTo>
                        <a:pt x="560" y="95"/>
                      </a:lnTo>
                      <a:lnTo>
                        <a:pt x="626" y="55"/>
                      </a:lnTo>
                      <a:lnTo>
                        <a:pt x="636" y="60"/>
                      </a:lnTo>
                      <a:lnTo>
                        <a:pt x="641" y="45"/>
                      </a:lnTo>
                      <a:lnTo>
                        <a:pt x="666" y="39"/>
                      </a:lnTo>
                      <a:lnTo>
                        <a:pt x="678" y="2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3" name="Freeform 277"/>
                <p:cNvSpPr>
                  <a:spLocks/>
                </p:cNvSpPr>
                <p:nvPr/>
              </p:nvSpPr>
              <p:spPr bwMode="auto">
                <a:xfrm>
                  <a:off x="2059174" y="3396444"/>
                  <a:ext cx="301654" cy="317395"/>
                </a:xfrm>
                <a:custGeom>
                  <a:avLst/>
                  <a:gdLst>
                    <a:gd name="T0" fmla="*/ 2147483646 w 566"/>
                    <a:gd name="T1" fmla="*/ 2147483646 h 595"/>
                    <a:gd name="T2" fmla="*/ 2147483646 w 566"/>
                    <a:gd name="T3" fmla="*/ 2147483646 h 595"/>
                    <a:gd name="T4" fmla="*/ 2147483646 w 566"/>
                    <a:gd name="T5" fmla="*/ 2147483646 h 595"/>
                    <a:gd name="T6" fmla="*/ 2147483646 w 566"/>
                    <a:gd name="T7" fmla="*/ 2147483646 h 595"/>
                    <a:gd name="T8" fmla="*/ 2147483646 w 566"/>
                    <a:gd name="T9" fmla="*/ 2147483646 h 595"/>
                    <a:gd name="T10" fmla="*/ 2147483646 w 566"/>
                    <a:gd name="T11" fmla="*/ 2147483646 h 595"/>
                    <a:gd name="T12" fmla="*/ 2147483646 w 566"/>
                    <a:gd name="T13" fmla="*/ 2147483646 h 595"/>
                    <a:gd name="T14" fmla="*/ 2147483646 w 566"/>
                    <a:gd name="T15" fmla="*/ 2147483646 h 595"/>
                    <a:gd name="T16" fmla="*/ 2147483646 w 566"/>
                    <a:gd name="T17" fmla="*/ 2147483646 h 595"/>
                    <a:gd name="T18" fmla="*/ 2147483646 w 566"/>
                    <a:gd name="T19" fmla="*/ 2147483646 h 595"/>
                    <a:gd name="T20" fmla="*/ 2147483646 w 566"/>
                    <a:gd name="T21" fmla="*/ 2147483646 h 595"/>
                    <a:gd name="T22" fmla="*/ 2147483646 w 566"/>
                    <a:gd name="T23" fmla="*/ 2147483646 h 595"/>
                    <a:gd name="T24" fmla="*/ 2147483646 w 566"/>
                    <a:gd name="T25" fmla="*/ 2147483646 h 595"/>
                    <a:gd name="T26" fmla="*/ 0 w 566"/>
                    <a:gd name="T27" fmla="*/ 2147483646 h 595"/>
                    <a:gd name="T28" fmla="*/ 2147483646 w 566"/>
                    <a:gd name="T29" fmla="*/ 2147483646 h 595"/>
                    <a:gd name="T30" fmla="*/ 2147483646 w 566"/>
                    <a:gd name="T31" fmla="*/ 2147483646 h 595"/>
                    <a:gd name="T32" fmla="*/ 2147483646 w 566"/>
                    <a:gd name="T33" fmla="*/ 2147483646 h 595"/>
                    <a:gd name="T34" fmla="*/ 2147483646 w 566"/>
                    <a:gd name="T35" fmla="*/ 2147483646 h 595"/>
                    <a:gd name="T36" fmla="*/ 2147483646 w 566"/>
                    <a:gd name="T37" fmla="*/ 2147483646 h 595"/>
                    <a:gd name="T38" fmla="*/ 2147483646 w 566"/>
                    <a:gd name="T39" fmla="*/ 2147483646 h 595"/>
                    <a:gd name="T40" fmla="*/ 2147483646 w 566"/>
                    <a:gd name="T41" fmla="*/ 2147483646 h 595"/>
                    <a:gd name="T42" fmla="*/ 2147483646 w 566"/>
                    <a:gd name="T43" fmla="*/ 2147483646 h 595"/>
                    <a:gd name="T44" fmla="*/ 2147483646 w 566"/>
                    <a:gd name="T45" fmla="*/ 2147483646 h 595"/>
                    <a:gd name="T46" fmla="*/ 2147483646 w 566"/>
                    <a:gd name="T47" fmla="*/ 2147483646 h 595"/>
                    <a:gd name="T48" fmla="*/ 2147483646 w 566"/>
                    <a:gd name="T49" fmla="*/ 2147483646 h 595"/>
                    <a:gd name="T50" fmla="*/ 2147483646 w 566"/>
                    <a:gd name="T51" fmla="*/ 0 h 595"/>
                    <a:gd name="T52" fmla="*/ 2147483646 w 566"/>
                    <a:gd name="T53" fmla="*/ 2147483646 h 595"/>
                    <a:gd name="T54" fmla="*/ 2147483646 w 566"/>
                    <a:gd name="T55" fmla="*/ 2147483646 h 595"/>
                    <a:gd name="T56" fmla="*/ 2147483646 w 566"/>
                    <a:gd name="T57" fmla="*/ 2147483646 h 595"/>
                    <a:gd name="T58" fmla="*/ 2147483646 w 566"/>
                    <a:gd name="T59" fmla="*/ 2147483646 h 595"/>
                    <a:gd name="T60" fmla="*/ 2147483646 w 566"/>
                    <a:gd name="T61" fmla="*/ 2147483646 h 595"/>
                    <a:gd name="T62" fmla="*/ 2147483646 w 566"/>
                    <a:gd name="T63" fmla="*/ 2147483646 h 595"/>
                    <a:gd name="T64" fmla="*/ 2147483646 w 566"/>
                    <a:gd name="T65" fmla="*/ 2147483646 h 595"/>
                    <a:gd name="T66" fmla="*/ 2147483646 w 566"/>
                    <a:gd name="T67" fmla="*/ 2147483646 h 595"/>
                    <a:gd name="T68" fmla="*/ 2147483646 w 566"/>
                    <a:gd name="T69" fmla="*/ 2147483646 h 595"/>
                    <a:gd name="T70" fmla="*/ 2147483646 w 566"/>
                    <a:gd name="T71" fmla="*/ 2147483646 h 595"/>
                    <a:gd name="T72" fmla="*/ 2147483646 w 566"/>
                    <a:gd name="T73" fmla="*/ 2147483646 h 595"/>
                    <a:gd name="T74" fmla="*/ 2147483646 w 566"/>
                    <a:gd name="T75" fmla="*/ 2147483646 h 595"/>
                    <a:gd name="T76" fmla="*/ 2147483646 w 566"/>
                    <a:gd name="T77" fmla="*/ 2147483646 h 595"/>
                    <a:gd name="T78" fmla="*/ 2147483646 w 566"/>
                    <a:gd name="T79" fmla="*/ 2147483646 h 595"/>
                    <a:gd name="T80" fmla="*/ 2147483646 w 566"/>
                    <a:gd name="T81" fmla="*/ 2147483646 h 595"/>
                    <a:gd name="T82" fmla="*/ 2147483646 w 566"/>
                    <a:gd name="T83" fmla="*/ 2147483646 h 595"/>
                    <a:gd name="T84" fmla="*/ 2147483646 w 566"/>
                    <a:gd name="T85" fmla="*/ 2147483646 h 59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66"/>
                    <a:gd name="T130" fmla="*/ 0 h 595"/>
                    <a:gd name="T131" fmla="*/ 566 w 566"/>
                    <a:gd name="T132" fmla="*/ 595 h 59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66" h="595">
                      <a:moveTo>
                        <a:pt x="193" y="531"/>
                      </a:moveTo>
                      <a:lnTo>
                        <a:pt x="198" y="542"/>
                      </a:lnTo>
                      <a:lnTo>
                        <a:pt x="223" y="516"/>
                      </a:lnTo>
                      <a:lnTo>
                        <a:pt x="225" y="501"/>
                      </a:lnTo>
                      <a:lnTo>
                        <a:pt x="204" y="486"/>
                      </a:lnTo>
                      <a:lnTo>
                        <a:pt x="199" y="496"/>
                      </a:lnTo>
                      <a:lnTo>
                        <a:pt x="179" y="501"/>
                      </a:lnTo>
                      <a:lnTo>
                        <a:pt x="179" y="465"/>
                      </a:lnTo>
                      <a:lnTo>
                        <a:pt x="189" y="450"/>
                      </a:lnTo>
                      <a:lnTo>
                        <a:pt x="231" y="424"/>
                      </a:lnTo>
                      <a:lnTo>
                        <a:pt x="221" y="404"/>
                      </a:lnTo>
                      <a:lnTo>
                        <a:pt x="190" y="399"/>
                      </a:lnTo>
                      <a:lnTo>
                        <a:pt x="190" y="419"/>
                      </a:lnTo>
                      <a:lnTo>
                        <a:pt x="139" y="423"/>
                      </a:lnTo>
                      <a:lnTo>
                        <a:pt x="153" y="459"/>
                      </a:lnTo>
                      <a:lnTo>
                        <a:pt x="148" y="474"/>
                      </a:lnTo>
                      <a:lnTo>
                        <a:pt x="128" y="454"/>
                      </a:lnTo>
                      <a:lnTo>
                        <a:pt x="129" y="492"/>
                      </a:lnTo>
                      <a:lnTo>
                        <a:pt x="101" y="484"/>
                      </a:lnTo>
                      <a:lnTo>
                        <a:pt x="105" y="460"/>
                      </a:lnTo>
                      <a:lnTo>
                        <a:pt x="75" y="443"/>
                      </a:lnTo>
                      <a:lnTo>
                        <a:pt x="87" y="433"/>
                      </a:lnTo>
                      <a:lnTo>
                        <a:pt x="72" y="428"/>
                      </a:lnTo>
                      <a:lnTo>
                        <a:pt x="50" y="452"/>
                      </a:lnTo>
                      <a:lnTo>
                        <a:pt x="35" y="447"/>
                      </a:lnTo>
                      <a:lnTo>
                        <a:pt x="41" y="427"/>
                      </a:lnTo>
                      <a:lnTo>
                        <a:pt x="26" y="432"/>
                      </a:lnTo>
                      <a:lnTo>
                        <a:pt x="0" y="406"/>
                      </a:lnTo>
                      <a:lnTo>
                        <a:pt x="12" y="368"/>
                      </a:lnTo>
                      <a:lnTo>
                        <a:pt x="26" y="358"/>
                      </a:lnTo>
                      <a:lnTo>
                        <a:pt x="17" y="340"/>
                      </a:lnTo>
                      <a:lnTo>
                        <a:pt x="37" y="330"/>
                      </a:lnTo>
                      <a:lnTo>
                        <a:pt x="43" y="264"/>
                      </a:lnTo>
                      <a:lnTo>
                        <a:pt x="65" y="238"/>
                      </a:lnTo>
                      <a:lnTo>
                        <a:pt x="74" y="255"/>
                      </a:lnTo>
                      <a:lnTo>
                        <a:pt x="89" y="260"/>
                      </a:lnTo>
                      <a:lnTo>
                        <a:pt x="121" y="224"/>
                      </a:lnTo>
                      <a:lnTo>
                        <a:pt x="137" y="219"/>
                      </a:lnTo>
                      <a:lnTo>
                        <a:pt x="160" y="146"/>
                      </a:lnTo>
                      <a:lnTo>
                        <a:pt x="190" y="114"/>
                      </a:lnTo>
                      <a:lnTo>
                        <a:pt x="225" y="150"/>
                      </a:lnTo>
                      <a:lnTo>
                        <a:pt x="225" y="140"/>
                      </a:lnTo>
                      <a:lnTo>
                        <a:pt x="250" y="150"/>
                      </a:lnTo>
                      <a:lnTo>
                        <a:pt x="267" y="130"/>
                      </a:lnTo>
                      <a:lnTo>
                        <a:pt x="270" y="140"/>
                      </a:lnTo>
                      <a:lnTo>
                        <a:pt x="292" y="121"/>
                      </a:lnTo>
                      <a:lnTo>
                        <a:pt x="307" y="126"/>
                      </a:lnTo>
                      <a:lnTo>
                        <a:pt x="307" y="100"/>
                      </a:lnTo>
                      <a:lnTo>
                        <a:pt x="328" y="85"/>
                      </a:lnTo>
                      <a:lnTo>
                        <a:pt x="339" y="44"/>
                      </a:lnTo>
                      <a:lnTo>
                        <a:pt x="329" y="34"/>
                      </a:lnTo>
                      <a:lnTo>
                        <a:pt x="387" y="0"/>
                      </a:lnTo>
                      <a:lnTo>
                        <a:pt x="436" y="26"/>
                      </a:lnTo>
                      <a:lnTo>
                        <a:pt x="466" y="84"/>
                      </a:lnTo>
                      <a:lnTo>
                        <a:pt x="513" y="74"/>
                      </a:lnTo>
                      <a:lnTo>
                        <a:pt x="522" y="89"/>
                      </a:lnTo>
                      <a:lnTo>
                        <a:pt x="506" y="104"/>
                      </a:lnTo>
                      <a:lnTo>
                        <a:pt x="512" y="125"/>
                      </a:lnTo>
                      <a:lnTo>
                        <a:pt x="552" y="136"/>
                      </a:lnTo>
                      <a:lnTo>
                        <a:pt x="566" y="151"/>
                      </a:lnTo>
                      <a:lnTo>
                        <a:pt x="551" y="187"/>
                      </a:lnTo>
                      <a:lnTo>
                        <a:pt x="536" y="187"/>
                      </a:lnTo>
                      <a:lnTo>
                        <a:pt x="529" y="248"/>
                      </a:lnTo>
                      <a:lnTo>
                        <a:pt x="487" y="293"/>
                      </a:lnTo>
                      <a:lnTo>
                        <a:pt x="467" y="303"/>
                      </a:lnTo>
                      <a:lnTo>
                        <a:pt x="472" y="318"/>
                      </a:lnTo>
                      <a:lnTo>
                        <a:pt x="452" y="322"/>
                      </a:lnTo>
                      <a:lnTo>
                        <a:pt x="455" y="338"/>
                      </a:lnTo>
                      <a:lnTo>
                        <a:pt x="440" y="343"/>
                      </a:lnTo>
                      <a:lnTo>
                        <a:pt x="450" y="363"/>
                      </a:lnTo>
                      <a:lnTo>
                        <a:pt x="425" y="368"/>
                      </a:lnTo>
                      <a:lnTo>
                        <a:pt x="439" y="443"/>
                      </a:lnTo>
                      <a:lnTo>
                        <a:pt x="380" y="468"/>
                      </a:lnTo>
                      <a:lnTo>
                        <a:pt x="348" y="446"/>
                      </a:lnTo>
                      <a:lnTo>
                        <a:pt x="329" y="452"/>
                      </a:lnTo>
                      <a:lnTo>
                        <a:pt x="324" y="483"/>
                      </a:lnTo>
                      <a:lnTo>
                        <a:pt x="339" y="478"/>
                      </a:lnTo>
                      <a:lnTo>
                        <a:pt x="334" y="551"/>
                      </a:lnTo>
                      <a:lnTo>
                        <a:pt x="319" y="551"/>
                      </a:lnTo>
                      <a:lnTo>
                        <a:pt x="314" y="570"/>
                      </a:lnTo>
                      <a:lnTo>
                        <a:pt x="270" y="581"/>
                      </a:lnTo>
                      <a:lnTo>
                        <a:pt x="223" y="570"/>
                      </a:lnTo>
                      <a:lnTo>
                        <a:pt x="194" y="580"/>
                      </a:lnTo>
                      <a:lnTo>
                        <a:pt x="194" y="595"/>
                      </a:lnTo>
                      <a:lnTo>
                        <a:pt x="142" y="531"/>
                      </a:lnTo>
                      <a:lnTo>
                        <a:pt x="193" y="53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4" name="Freeform 278"/>
                <p:cNvSpPr>
                  <a:spLocks/>
                </p:cNvSpPr>
                <p:nvPr/>
              </p:nvSpPr>
              <p:spPr bwMode="auto">
                <a:xfrm>
                  <a:off x="1713067" y="3340899"/>
                  <a:ext cx="192106" cy="184089"/>
                </a:xfrm>
                <a:custGeom>
                  <a:avLst/>
                  <a:gdLst>
                    <a:gd name="T0" fmla="*/ 2147483646 w 364"/>
                    <a:gd name="T1" fmla="*/ 2147483646 h 344"/>
                    <a:gd name="T2" fmla="*/ 2147483646 w 364"/>
                    <a:gd name="T3" fmla="*/ 2147483646 h 344"/>
                    <a:gd name="T4" fmla="*/ 2147483646 w 364"/>
                    <a:gd name="T5" fmla="*/ 2147483646 h 344"/>
                    <a:gd name="T6" fmla="*/ 2147483646 w 364"/>
                    <a:gd name="T7" fmla="*/ 2147483646 h 344"/>
                    <a:gd name="T8" fmla="*/ 2147483646 w 364"/>
                    <a:gd name="T9" fmla="*/ 2147483646 h 344"/>
                    <a:gd name="T10" fmla="*/ 2147483646 w 364"/>
                    <a:gd name="T11" fmla="*/ 2147483646 h 344"/>
                    <a:gd name="T12" fmla="*/ 2147483646 w 364"/>
                    <a:gd name="T13" fmla="*/ 0 h 344"/>
                    <a:gd name="T14" fmla="*/ 2147483646 w 364"/>
                    <a:gd name="T15" fmla="*/ 2147483646 h 344"/>
                    <a:gd name="T16" fmla="*/ 2147483646 w 364"/>
                    <a:gd name="T17" fmla="*/ 2147483646 h 344"/>
                    <a:gd name="T18" fmla="*/ 2147483646 w 364"/>
                    <a:gd name="T19" fmla="*/ 2147483646 h 344"/>
                    <a:gd name="T20" fmla="*/ 2147483646 w 364"/>
                    <a:gd name="T21" fmla="*/ 2147483646 h 344"/>
                    <a:gd name="T22" fmla="*/ 2147483646 w 364"/>
                    <a:gd name="T23" fmla="*/ 2147483646 h 344"/>
                    <a:gd name="T24" fmla="*/ 2147483646 w 364"/>
                    <a:gd name="T25" fmla="*/ 2147483646 h 344"/>
                    <a:gd name="T26" fmla="*/ 2147483646 w 364"/>
                    <a:gd name="T27" fmla="*/ 2147483646 h 344"/>
                    <a:gd name="T28" fmla="*/ 2147483646 w 364"/>
                    <a:gd name="T29" fmla="*/ 2147483646 h 344"/>
                    <a:gd name="T30" fmla="*/ 2147483646 w 364"/>
                    <a:gd name="T31" fmla="*/ 2147483646 h 344"/>
                    <a:gd name="T32" fmla="*/ 2147483646 w 364"/>
                    <a:gd name="T33" fmla="*/ 2147483646 h 344"/>
                    <a:gd name="T34" fmla="*/ 2147483646 w 364"/>
                    <a:gd name="T35" fmla="*/ 2147483646 h 344"/>
                    <a:gd name="T36" fmla="*/ 2147483646 w 364"/>
                    <a:gd name="T37" fmla="*/ 2147483646 h 344"/>
                    <a:gd name="T38" fmla="*/ 2147483646 w 364"/>
                    <a:gd name="T39" fmla="*/ 2147483646 h 344"/>
                    <a:gd name="T40" fmla="*/ 2147483646 w 364"/>
                    <a:gd name="T41" fmla="*/ 2147483646 h 344"/>
                    <a:gd name="T42" fmla="*/ 2147483646 w 364"/>
                    <a:gd name="T43" fmla="*/ 2147483646 h 344"/>
                    <a:gd name="T44" fmla="*/ 2147483646 w 364"/>
                    <a:gd name="T45" fmla="*/ 2147483646 h 344"/>
                    <a:gd name="T46" fmla="*/ 2147483646 w 364"/>
                    <a:gd name="T47" fmla="*/ 2147483646 h 344"/>
                    <a:gd name="T48" fmla="*/ 2147483646 w 364"/>
                    <a:gd name="T49" fmla="*/ 2147483646 h 344"/>
                    <a:gd name="T50" fmla="*/ 2147483646 w 364"/>
                    <a:gd name="T51" fmla="*/ 2147483646 h 344"/>
                    <a:gd name="T52" fmla="*/ 2147483646 w 364"/>
                    <a:gd name="T53" fmla="*/ 2147483646 h 344"/>
                    <a:gd name="T54" fmla="*/ 2147483646 w 364"/>
                    <a:gd name="T55" fmla="*/ 2147483646 h 344"/>
                    <a:gd name="T56" fmla="*/ 2147483646 w 364"/>
                    <a:gd name="T57" fmla="*/ 2147483646 h 344"/>
                    <a:gd name="T58" fmla="*/ 2147483646 w 364"/>
                    <a:gd name="T59" fmla="*/ 2147483646 h 344"/>
                    <a:gd name="T60" fmla="*/ 2147483646 w 364"/>
                    <a:gd name="T61" fmla="*/ 2147483646 h 344"/>
                    <a:gd name="T62" fmla="*/ 2147483646 w 364"/>
                    <a:gd name="T63" fmla="*/ 2147483646 h 344"/>
                    <a:gd name="T64" fmla="*/ 2147483646 w 364"/>
                    <a:gd name="T65" fmla="*/ 2147483646 h 344"/>
                    <a:gd name="T66" fmla="*/ 2147483646 w 364"/>
                    <a:gd name="T67" fmla="*/ 2147483646 h 344"/>
                    <a:gd name="T68" fmla="*/ 2147483646 w 364"/>
                    <a:gd name="T69" fmla="*/ 2147483646 h 344"/>
                    <a:gd name="T70" fmla="*/ 2147483646 w 364"/>
                    <a:gd name="T71" fmla="*/ 2147483646 h 344"/>
                    <a:gd name="T72" fmla="*/ 2147483646 w 364"/>
                    <a:gd name="T73" fmla="*/ 2147483646 h 344"/>
                    <a:gd name="T74" fmla="*/ 2147483646 w 364"/>
                    <a:gd name="T75" fmla="*/ 2147483646 h 344"/>
                    <a:gd name="T76" fmla="*/ 2147483646 w 364"/>
                    <a:gd name="T77" fmla="*/ 2147483646 h 344"/>
                    <a:gd name="T78" fmla="*/ 2147483646 w 364"/>
                    <a:gd name="T79" fmla="*/ 2147483646 h 344"/>
                    <a:gd name="T80" fmla="*/ 0 w 364"/>
                    <a:gd name="T81" fmla="*/ 2147483646 h 344"/>
                    <a:gd name="T82" fmla="*/ 0 w 364"/>
                    <a:gd name="T83" fmla="*/ 2147483646 h 344"/>
                    <a:gd name="T84" fmla="*/ 2147483646 w 364"/>
                    <a:gd name="T85" fmla="*/ 2147483646 h 344"/>
                    <a:gd name="T86" fmla="*/ 2147483646 w 364"/>
                    <a:gd name="T87" fmla="*/ 2147483646 h 344"/>
                    <a:gd name="T88" fmla="*/ 2147483646 w 364"/>
                    <a:gd name="T89" fmla="*/ 2147483646 h 344"/>
                    <a:gd name="T90" fmla="*/ 2147483646 w 364"/>
                    <a:gd name="T91" fmla="*/ 2147483646 h 344"/>
                    <a:gd name="T92" fmla="*/ 2147483646 w 364"/>
                    <a:gd name="T93" fmla="*/ 2147483646 h 344"/>
                    <a:gd name="T94" fmla="*/ 2147483646 w 364"/>
                    <a:gd name="T95" fmla="*/ 2147483646 h 3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64"/>
                    <a:gd name="T145" fmla="*/ 0 h 344"/>
                    <a:gd name="T146" fmla="*/ 364 w 364"/>
                    <a:gd name="T147" fmla="*/ 344 h 34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64" h="344">
                      <a:moveTo>
                        <a:pt x="63" y="114"/>
                      </a:moveTo>
                      <a:lnTo>
                        <a:pt x="121" y="123"/>
                      </a:lnTo>
                      <a:lnTo>
                        <a:pt x="113" y="75"/>
                      </a:lnTo>
                      <a:lnTo>
                        <a:pt x="125" y="47"/>
                      </a:lnTo>
                      <a:lnTo>
                        <a:pt x="160" y="42"/>
                      </a:lnTo>
                      <a:lnTo>
                        <a:pt x="160" y="15"/>
                      </a:lnTo>
                      <a:lnTo>
                        <a:pt x="196" y="0"/>
                      </a:lnTo>
                      <a:lnTo>
                        <a:pt x="252" y="40"/>
                      </a:lnTo>
                      <a:lnTo>
                        <a:pt x="257" y="56"/>
                      </a:lnTo>
                      <a:lnTo>
                        <a:pt x="348" y="66"/>
                      </a:lnTo>
                      <a:lnTo>
                        <a:pt x="361" y="95"/>
                      </a:lnTo>
                      <a:lnTo>
                        <a:pt x="340" y="127"/>
                      </a:lnTo>
                      <a:lnTo>
                        <a:pt x="358" y="151"/>
                      </a:lnTo>
                      <a:lnTo>
                        <a:pt x="350" y="187"/>
                      </a:lnTo>
                      <a:lnTo>
                        <a:pt x="364" y="237"/>
                      </a:lnTo>
                      <a:lnTo>
                        <a:pt x="339" y="246"/>
                      </a:lnTo>
                      <a:lnTo>
                        <a:pt x="329" y="236"/>
                      </a:lnTo>
                      <a:lnTo>
                        <a:pt x="303" y="241"/>
                      </a:lnTo>
                      <a:lnTo>
                        <a:pt x="293" y="230"/>
                      </a:lnTo>
                      <a:lnTo>
                        <a:pt x="278" y="234"/>
                      </a:lnTo>
                      <a:lnTo>
                        <a:pt x="273" y="260"/>
                      </a:lnTo>
                      <a:lnTo>
                        <a:pt x="211" y="253"/>
                      </a:lnTo>
                      <a:lnTo>
                        <a:pt x="201" y="243"/>
                      </a:lnTo>
                      <a:lnTo>
                        <a:pt x="190" y="269"/>
                      </a:lnTo>
                      <a:lnTo>
                        <a:pt x="205" y="279"/>
                      </a:lnTo>
                      <a:lnTo>
                        <a:pt x="215" y="269"/>
                      </a:lnTo>
                      <a:lnTo>
                        <a:pt x="220" y="280"/>
                      </a:lnTo>
                      <a:lnTo>
                        <a:pt x="199" y="335"/>
                      </a:lnTo>
                      <a:lnTo>
                        <a:pt x="193" y="315"/>
                      </a:lnTo>
                      <a:lnTo>
                        <a:pt x="183" y="315"/>
                      </a:lnTo>
                      <a:lnTo>
                        <a:pt x="173" y="335"/>
                      </a:lnTo>
                      <a:lnTo>
                        <a:pt x="163" y="340"/>
                      </a:lnTo>
                      <a:lnTo>
                        <a:pt x="153" y="325"/>
                      </a:lnTo>
                      <a:lnTo>
                        <a:pt x="132" y="344"/>
                      </a:lnTo>
                      <a:lnTo>
                        <a:pt x="127" y="318"/>
                      </a:lnTo>
                      <a:lnTo>
                        <a:pt x="112" y="318"/>
                      </a:lnTo>
                      <a:lnTo>
                        <a:pt x="103" y="298"/>
                      </a:lnTo>
                      <a:lnTo>
                        <a:pt x="68" y="313"/>
                      </a:lnTo>
                      <a:lnTo>
                        <a:pt x="19" y="287"/>
                      </a:lnTo>
                      <a:lnTo>
                        <a:pt x="3" y="261"/>
                      </a:lnTo>
                      <a:lnTo>
                        <a:pt x="0" y="236"/>
                      </a:lnTo>
                      <a:lnTo>
                        <a:pt x="0" y="215"/>
                      </a:lnTo>
                      <a:lnTo>
                        <a:pt x="10" y="210"/>
                      </a:lnTo>
                      <a:lnTo>
                        <a:pt x="26" y="154"/>
                      </a:lnTo>
                      <a:lnTo>
                        <a:pt x="11" y="169"/>
                      </a:lnTo>
                      <a:lnTo>
                        <a:pt x="1" y="169"/>
                      </a:lnTo>
                      <a:lnTo>
                        <a:pt x="1" y="149"/>
                      </a:lnTo>
                      <a:lnTo>
                        <a:pt x="63" y="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5" name="Freeform 279"/>
                <p:cNvSpPr>
                  <a:spLocks/>
                </p:cNvSpPr>
                <p:nvPr/>
              </p:nvSpPr>
              <p:spPr bwMode="auto">
                <a:xfrm>
                  <a:off x="1533662" y="3109200"/>
                  <a:ext cx="515985" cy="311047"/>
                </a:xfrm>
                <a:custGeom>
                  <a:avLst/>
                  <a:gdLst>
                    <a:gd name="T0" fmla="*/ 2147483646 w 973"/>
                    <a:gd name="T1" fmla="*/ 2147483646 h 579"/>
                    <a:gd name="T2" fmla="*/ 2147483646 w 973"/>
                    <a:gd name="T3" fmla="*/ 2147483646 h 579"/>
                    <a:gd name="T4" fmla="*/ 2147483646 w 973"/>
                    <a:gd name="T5" fmla="*/ 2147483646 h 579"/>
                    <a:gd name="T6" fmla="*/ 2147483646 w 973"/>
                    <a:gd name="T7" fmla="*/ 2147483646 h 579"/>
                    <a:gd name="T8" fmla="*/ 2147483646 w 973"/>
                    <a:gd name="T9" fmla="*/ 2147483646 h 579"/>
                    <a:gd name="T10" fmla="*/ 2147483646 w 973"/>
                    <a:gd name="T11" fmla="*/ 2147483646 h 579"/>
                    <a:gd name="T12" fmla="*/ 2147483646 w 973"/>
                    <a:gd name="T13" fmla="*/ 2147483646 h 579"/>
                    <a:gd name="T14" fmla="*/ 2147483646 w 973"/>
                    <a:gd name="T15" fmla="*/ 2147483646 h 579"/>
                    <a:gd name="T16" fmla="*/ 2147483646 w 973"/>
                    <a:gd name="T17" fmla="*/ 2147483646 h 579"/>
                    <a:gd name="T18" fmla="*/ 2147483646 w 973"/>
                    <a:gd name="T19" fmla="*/ 2147483646 h 579"/>
                    <a:gd name="T20" fmla="*/ 2147483646 w 973"/>
                    <a:gd name="T21" fmla="*/ 2147483646 h 579"/>
                    <a:gd name="T22" fmla="*/ 2147483646 w 973"/>
                    <a:gd name="T23" fmla="*/ 2147483646 h 579"/>
                    <a:gd name="T24" fmla="*/ 0 w 973"/>
                    <a:gd name="T25" fmla="*/ 2147483646 h 579"/>
                    <a:gd name="T26" fmla="*/ 2147483646 w 973"/>
                    <a:gd name="T27" fmla="*/ 2147483646 h 579"/>
                    <a:gd name="T28" fmla="*/ 2147483646 w 973"/>
                    <a:gd name="T29" fmla="*/ 2147483646 h 579"/>
                    <a:gd name="T30" fmla="*/ 2147483646 w 973"/>
                    <a:gd name="T31" fmla="*/ 2147483646 h 579"/>
                    <a:gd name="T32" fmla="*/ 2147483646 w 973"/>
                    <a:gd name="T33" fmla="*/ 2147483646 h 579"/>
                    <a:gd name="T34" fmla="*/ 2147483646 w 973"/>
                    <a:gd name="T35" fmla="*/ 2147483646 h 579"/>
                    <a:gd name="T36" fmla="*/ 2147483646 w 973"/>
                    <a:gd name="T37" fmla="*/ 2147483646 h 579"/>
                    <a:gd name="T38" fmla="*/ 2147483646 w 973"/>
                    <a:gd name="T39" fmla="*/ 2147483646 h 579"/>
                    <a:gd name="T40" fmla="*/ 2147483646 w 973"/>
                    <a:gd name="T41" fmla="*/ 2147483646 h 579"/>
                    <a:gd name="T42" fmla="*/ 2147483646 w 973"/>
                    <a:gd name="T43" fmla="*/ 2147483646 h 579"/>
                    <a:gd name="T44" fmla="*/ 2147483646 w 973"/>
                    <a:gd name="T45" fmla="*/ 2147483646 h 579"/>
                    <a:gd name="T46" fmla="*/ 2147483646 w 973"/>
                    <a:gd name="T47" fmla="*/ 2147483646 h 579"/>
                    <a:gd name="T48" fmla="*/ 2147483646 w 973"/>
                    <a:gd name="T49" fmla="*/ 2147483646 h 579"/>
                    <a:gd name="T50" fmla="*/ 2147483646 w 973"/>
                    <a:gd name="T51" fmla="*/ 2147483646 h 579"/>
                    <a:gd name="T52" fmla="*/ 2147483646 w 973"/>
                    <a:gd name="T53" fmla="*/ 2147483646 h 579"/>
                    <a:gd name="T54" fmla="*/ 2147483646 w 973"/>
                    <a:gd name="T55" fmla="*/ 2147483646 h 579"/>
                    <a:gd name="T56" fmla="*/ 2147483646 w 973"/>
                    <a:gd name="T57" fmla="*/ 2147483646 h 579"/>
                    <a:gd name="T58" fmla="*/ 2147483646 w 973"/>
                    <a:gd name="T59" fmla="*/ 2147483646 h 579"/>
                    <a:gd name="T60" fmla="*/ 2147483646 w 973"/>
                    <a:gd name="T61" fmla="*/ 2147483646 h 579"/>
                    <a:gd name="T62" fmla="*/ 2147483646 w 973"/>
                    <a:gd name="T63" fmla="*/ 2147483646 h 579"/>
                    <a:gd name="T64" fmla="*/ 2147483646 w 973"/>
                    <a:gd name="T65" fmla="*/ 2147483646 h 579"/>
                    <a:gd name="T66" fmla="*/ 2147483646 w 973"/>
                    <a:gd name="T67" fmla="*/ 2147483646 h 579"/>
                    <a:gd name="T68" fmla="*/ 2147483646 w 973"/>
                    <a:gd name="T69" fmla="*/ 2147483646 h 579"/>
                    <a:gd name="T70" fmla="*/ 2147483646 w 973"/>
                    <a:gd name="T71" fmla="*/ 2147483646 h 579"/>
                    <a:gd name="T72" fmla="*/ 2147483646 w 973"/>
                    <a:gd name="T73" fmla="*/ 2147483646 h 579"/>
                    <a:gd name="T74" fmla="*/ 2147483646 w 973"/>
                    <a:gd name="T75" fmla="*/ 2147483646 h 579"/>
                    <a:gd name="T76" fmla="*/ 2147483646 w 973"/>
                    <a:gd name="T77" fmla="*/ 2147483646 h 579"/>
                    <a:gd name="T78" fmla="*/ 2147483646 w 973"/>
                    <a:gd name="T79" fmla="*/ 2147483646 h 579"/>
                    <a:gd name="T80" fmla="*/ 2147483646 w 973"/>
                    <a:gd name="T81" fmla="*/ 2147483646 h 579"/>
                    <a:gd name="T82" fmla="*/ 2147483646 w 973"/>
                    <a:gd name="T83" fmla="*/ 2147483646 h 579"/>
                    <a:gd name="T84" fmla="*/ 2147483646 w 973"/>
                    <a:gd name="T85" fmla="*/ 2147483646 h 579"/>
                    <a:gd name="T86" fmla="*/ 2147483646 w 973"/>
                    <a:gd name="T87" fmla="*/ 2147483646 h 579"/>
                    <a:gd name="T88" fmla="*/ 2147483646 w 973"/>
                    <a:gd name="T89" fmla="*/ 2147483646 h 579"/>
                    <a:gd name="T90" fmla="*/ 2147483646 w 973"/>
                    <a:gd name="T91" fmla="*/ 2147483646 h 579"/>
                    <a:gd name="T92" fmla="*/ 2147483646 w 973"/>
                    <a:gd name="T93" fmla="*/ 2147483646 h 579"/>
                    <a:gd name="T94" fmla="*/ 2147483646 w 973"/>
                    <a:gd name="T95" fmla="*/ 2147483646 h 579"/>
                    <a:gd name="T96" fmla="*/ 2147483646 w 973"/>
                    <a:gd name="T97" fmla="*/ 2147483646 h 579"/>
                    <a:gd name="T98" fmla="*/ 2147483646 w 973"/>
                    <a:gd name="T99" fmla="*/ 2147483646 h 579"/>
                    <a:gd name="T100" fmla="*/ 2147483646 w 973"/>
                    <a:gd name="T101" fmla="*/ 2147483646 h 579"/>
                    <a:gd name="T102" fmla="*/ 2147483646 w 973"/>
                    <a:gd name="T103" fmla="*/ 2147483646 h 579"/>
                    <a:gd name="T104" fmla="*/ 2147483646 w 973"/>
                    <a:gd name="T105" fmla="*/ 2147483646 h 579"/>
                    <a:gd name="T106" fmla="*/ 2147483646 w 973"/>
                    <a:gd name="T107" fmla="*/ 2147483646 h 579"/>
                    <a:gd name="T108" fmla="*/ 2147483646 w 973"/>
                    <a:gd name="T109" fmla="*/ 2147483646 h 579"/>
                    <a:gd name="T110" fmla="*/ 2147483646 w 973"/>
                    <a:gd name="T111" fmla="*/ 2147483646 h 579"/>
                    <a:gd name="T112" fmla="*/ 2147483646 w 973"/>
                    <a:gd name="T113" fmla="*/ 2147483646 h 579"/>
                    <a:gd name="T114" fmla="*/ 2147483646 w 973"/>
                    <a:gd name="T115" fmla="*/ 2147483646 h 579"/>
                    <a:gd name="T116" fmla="*/ 2147483646 w 973"/>
                    <a:gd name="T117" fmla="*/ 2147483646 h 579"/>
                    <a:gd name="T118" fmla="*/ 2147483646 w 973"/>
                    <a:gd name="T119" fmla="*/ 2147483646 h 5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3"/>
                    <a:gd name="T181" fmla="*/ 0 h 579"/>
                    <a:gd name="T182" fmla="*/ 973 w 973"/>
                    <a:gd name="T183" fmla="*/ 579 h 5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3" h="579">
                      <a:moveTo>
                        <a:pt x="553" y="10"/>
                      </a:moveTo>
                      <a:lnTo>
                        <a:pt x="552" y="20"/>
                      </a:lnTo>
                      <a:lnTo>
                        <a:pt x="501" y="14"/>
                      </a:lnTo>
                      <a:lnTo>
                        <a:pt x="491" y="55"/>
                      </a:lnTo>
                      <a:lnTo>
                        <a:pt x="450" y="64"/>
                      </a:lnTo>
                      <a:lnTo>
                        <a:pt x="419" y="38"/>
                      </a:lnTo>
                      <a:lnTo>
                        <a:pt x="389" y="27"/>
                      </a:lnTo>
                      <a:lnTo>
                        <a:pt x="389" y="16"/>
                      </a:lnTo>
                      <a:lnTo>
                        <a:pt x="358" y="32"/>
                      </a:lnTo>
                      <a:lnTo>
                        <a:pt x="363" y="47"/>
                      </a:lnTo>
                      <a:lnTo>
                        <a:pt x="322" y="61"/>
                      </a:lnTo>
                      <a:lnTo>
                        <a:pt x="302" y="46"/>
                      </a:lnTo>
                      <a:lnTo>
                        <a:pt x="292" y="56"/>
                      </a:lnTo>
                      <a:lnTo>
                        <a:pt x="292" y="122"/>
                      </a:lnTo>
                      <a:lnTo>
                        <a:pt x="255" y="106"/>
                      </a:lnTo>
                      <a:lnTo>
                        <a:pt x="216" y="120"/>
                      </a:lnTo>
                      <a:lnTo>
                        <a:pt x="156" y="113"/>
                      </a:lnTo>
                      <a:lnTo>
                        <a:pt x="116" y="130"/>
                      </a:lnTo>
                      <a:lnTo>
                        <a:pt x="99" y="149"/>
                      </a:lnTo>
                      <a:lnTo>
                        <a:pt x="86" y="140"/>
                      </a:lnTo>
                      <a:lnTo>
                        <a:pt x="37" y="148"/>
                      </a:lnTo>
                      <a:lnTo>
                        <a:pt x="11" y="167"/>
                      </a:lnTo>
                      <a:lnTo>
                        <a:pt x="6" y="178"/>
                      </a:lnTo>
                      <a:lnTo>
                        <a:pt x="16" y="178"/>
                      </a:lnTo>
                      <a:lnTo>
                        <a:pt x="16" y="183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35" y="229"/>
                      </a:lnTo>
                      <a:lnTo>
                        <a:pt x="35" y="250"/>
                      </a:lnTo>
                      <a:lnTo>
                        <a:pt x="14" y="260"/>
                      </a:lnTo>
                      <a:lnTo>
                        <a:pt x="19" y="265"/>
                      </a:lnTo>
                      <a:lnTo>
                        <a:pt x="19" y="291"/>
                      </a:lnTo>
                      <a:lnTo>
                        <a:pt x="39" y="297"/>
                      </a:lnTo>
                      <a:lnTo>
                        <a:pt x="43" y="328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4" y="334"/>
                      </a:lnTo>
                      <a:lnTo>
                        <a:pt x="109" y="359"/>
                      </a:lnTo>
                      <a:lnTo>
                        <a:pt x="99" y="370"/>
                      </a:lnTo>
                      <a:lnTo>
                        <a:pt x="118" y="405"/>
                      </a:lnTo>
                      <a:lnTo>
                        <a:pt x="112" y="431"/>
                      </a:lnTo>
                      <a:lnTo>
                        <a:pt x="127" y="431"/>
                      </a:lnTo>
                      <a:lnTo>
                        <a:pt x="127" y="441"/>
                      </a:lnTo>
                      <a:lnTo>
                        <a:pt x="112" y="456"/>
                      </a:lnTo>
                      <a:lnTo>
                        <a:pt x="111" y="482"/>
                      </a:lnTo>
                      <a:lnTo>
                        <a:pt x="146" y="519"/>
                      </a:lnTo>
                      <a:lnTo>
                        <a:pt x="126" y="518"/>
                      </a:lnTo>
                      <a:lnTo>
                        <a:pt x="131" y="528"/>
                      </a:lnTo>
                      <a:lnTo>
                        <a:pt x="151" y="534"/>
                      </a:lnTo>
                      <a:lnTo>
                        <a:pt x="155" y="560"/>
                      </a:lnTo>
                      <a:lnTo>
                        <a:pt x="176" y="575"/>
                      </a:lnTo>
                      <a:lnTo>
                        <a:pt x="181" y="560"/>
                      </a:lnTo>
                      <a:lnTo>
                        <a:pt x="207" y="535"/>
                      </a:lnTo>
                      <a:lnTo>
                        <a:pt x="228" y="525"/>
                      </a:lnTo>
                      <a:lnTo>
                        <a:pt x="223" y="541"/>
                      </a:lnTo>
                      <a:lnTo>
                        <a:pt x="248" y="525"/>
                      </a:lnTo>
                      <a:lnTo>
                        <a:pt x="253" y="535"/>
                      </a:lnTo>
                      <a:lnTo>
                        <a:pt x="330" y="516"/>
                      </a:lnTo>
                      <a:lnTo>
                        <a:pt x="345" y="538"/>
                      </a:lnTo>
                      <a:lnTo>
                        <a:pt x="325" y="547"/>
                      </a:lnTo>
                      <a:lnTo>
                        <a:pt x="313" y="557"/>
                      </a:lnTo>
                      <a:lnTo>
                        <a:pt x="339" y="579"/>
                      </a:lnTo>
                      <a:lnTo>
                        <a:pt x="401" y="544"/>
                      </a:lnTo>
                      <a:lnTo>
                        <a:pt x="459" y="553"/>
                      </a:lnTo>
                      <a:lnTo>
                        <a:pt x="451" y="505"/>
                      </a:lnTo>
                      <a:lnTo>
                        <a:pt x="463" y="477"/>
                      </a:lnTo>
                      <a:lnTo>
                        <a:pt x="498" y="472"/>
                      </a:lnTo>
                      <a:lnTo>
                        <a:pt x="498" y="445"/>
                      </a:lnTo>
                      <a:lnTo>
                        <a:pt x="534" y="430"/>
                      </a:lnTo>
                      <a:lnTo>
                        <a:pt x="529" y="379"/>
                      </a:lnTo>
                      <a:lnTo>
                        <a:pt x="571" y="357"/>
                      </a:lnTo>
                      <a:lnTo>
                        <a:pt x="556" y="342"/>
                      </a:lnTo>
                      <a:lnTo>
                        <a:pt x="562" y="321"/>
                      </a:lnTo>
                      <a:lnTo>
                        <a:pt x="552" y="316"/>
                      </a:lnTo>
                      <a:lnTo>
                        <a:pt x="562" y="301"/>
                      </a:lnTo>
                      <a:lnTo>
                        <a:pt x="598" y="317"/>
                      </a:lnTo>
                      <a:lnTo>
                        <a:pt x="649" y="292"/>
                      </a:lnTo>
                      <a:lnTo>
                        <a:pt x="674" y="319"/>
                      </a:lnTo>
                      <a:lnTo>
                        <a:pt x="695" y="314"/>
                      </a:lnTo>
                      <a:lnTo>
                        <a:pt x="714" y="340"/>
                      </a:lnTo>
                      <a:lnTo>
                        <a:pt x="751" y="325"/>
                      </a:lnTo>
                      <a:lnTo>
                        <a:pt x="756" y="305"/>
                      </a:lnTo>
                      <a:lnTo>
                        <a:pt x="761" y="305"/>
                      </a:lnTo>
                      <a:lnTo>
                        <a:pt x="761" y="315"/>
                      </a:lnTo>
                      <a:lnTo>
                        <a:pt x="766" y="320"/>
                      </a:lnTo>
                      <a:lnTo>
                        <a:pt x="781" y="311"/>
                      </a:lnTo>
                      <a:lnTo>
                        <a:pt x="776" y="291"/>
                      </a:lnTo>
                      <a:lnTo>
                        <a:pt x="781" y="275"/>
                      </a:lnTo>
                      <a:lnTo>
                        <a:pt x="813" y="270"/>
                      </a:lnTo>
                      <a:lnTo>
                        <a:pt x="873" y="302"/>
                      </a:lnTo>
                      <a:lnTo>
                        <a:pt x="868" y="307"/>
                      </a:lnTo>
                      <a:lnTo>
                        <a:pt x="873" y="317"/>
                      </a:lnTo>
                      <a:lnTo>
                        <a:pt x="883" y="307"/>
                      </a:lnTo>
                      <a:lnTo>
                        <a:pt x="894" y="312"/>
                      </a:lnTo>
                      <a:lnTo>
                        <a:pt x="924" y="293"/>
                      </a:lnTo>
                      <a:lnTo>
                        <a:pt x="950" y="288"/>
                      </a:lnTo>
                      <a:lnTo>
                        <a:pt x="971" y="297"/>
                      </a:lnTo>
                      <a:lnTo>
                        <a:pt x="973" y="269"/>
                      </a:lnTo>
                      <a:lnTo>
                        <a:pt x="957" y="246"/>
                      </a:lnTo>
                      <a:lnTo>
                        <a:pt x="965" y="238"/>
                      </a:lnTo>
                      <a:lnTo>
                        <a:pt x="919" y="196"/>
                      </a:lnTo>
                      <a:lnTo>
                        <a:pt x="885" y="150"/>
                      </a:lnTo>
                      <a:lnTo>
                        <a:pt x="885" y="140"/>
                      </a:lnTo>
                      <a:lnTo>
                        <a:pt x="867" y="134"/>
                      </a:lnTo>
                      <a:lnTo>
                        <a:pt x="826" y="102"/>
                      </a:lnTo>
                      <a:lnTo>
                        <a:pt x="795" y="102"/>
                      </a:lnTo>
                      <a:lnTo>
                        <a:pt x="785" y="87"/>
                      </a:lnTo>
                      <a:lnTo>
                        <a:pt x="797" y="71"/>
                      </a:lnTo>
                      <a:lnTo>
                        <a:pt x="781" y="60"/>
                      </a:lnTo>
                      <a:lnTo>
                        <a:pt x="787" y="41"/>
                      </a:lnTo>
                      <a:lnTo>
                        <a:pt x="757" y="14"/>
                      </a:lnTo>
                      <a:lnTo>
                        <a:pt x="737" y="19"/>
                      </a:lnTo>
                      <a:lnTo>
                        <a:pt x="725" y="44"/>
                      </a:lnTo>
                      <a:lnTo>
                        <a:pt x="684" y="58"/>
                      </a:lnTo>
                      <a:lnTo>
                        <a:pt x="674" y="43"/>
                      </a:lnTo>
                      <a:lnTo>
                        <a:pt x="654" y="47"/>
                      </a:lnTo>
                      <a:lnTo>
                        <a:pt x="598" y="37"/>
                      </a:lnTo>
                      <a:lnTo>
                        <a:pt x="567" y="20"/>
                      </a:lnTo>
                      <a:lnTo>
                        <a:pt x="568" y="0"/>
                      </a:lnTo>
                      <a:lnTo>
                        <a:pt x="55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6" name="Freeform 280"/>
                <p:cNvSpPr>
                  <a:spLocks/>
                </p:cNvSpPr>
                <p:nvPr/>
              </p:nvSpPr>
              <p:spPr bwMode="auto">
                <a:xfrm>
                  <a:off x="1814676" y="3266312"/>
                  <a:ext cx="246086" cy="223763"/>
                </a:xfrm>
                <a:custGeom>
                  <a:avLst/>
                  <a:gdLst>
                    <a:gd name="T0" fmla="*/ 2147483646 w 467"/>
                    <a:gd name="T1" fmla="*/ 2147483646 h 419"/>
                    <a:gd name="T2" fmla="*/ 2147483646 w 467"/>
                    <a:gd name="T3" fmla="*/ 2147483646 h 419"/>
                    <a:gd name="T4" fmla="*/ 2147483646 w 467"/>
                    <a:gd name="T5" fmla="*/ 2147483646 h 419"/>
                    <a:gd name="T6" fmla="*/ 2147483646 w 467"/>
                    <a:gd name="T7" fmla="*/ 0 h 419"/>
                    <a:gd name="T8" fmla="*/ 2147483646 w 467"/>
                    <a:gd name="T9" fmla="*/ 2147483646 h 419"/>
                    <a:gd name="T10" fmla="*/ 2147483646 w 467"/>
                    <a:gd name="T11" fmla="*/ 2147483646 h 419"/>
                    <a:gd name="T12" fmla="*/ 2147483646 w 467"/>
                    <a:gd name="T13" fmla="*/ 2147483646 h 419"/>
                    <a:gd name="T14" fmla="*/ 2147483646 w 467"/>
                    <a:gd name="T15" fmla="*/ 2147483646 h 419"/>
                    <a:gd name="T16" fmla="*/ 2147483646 w 467"/>
                    <a:gd name="T17" fmla="*/ 2147483646 h 419"/>
                    <a:gd name="T18" fmla="*/ 2147483646 w 467"/>
                    <a:gd name="T19" fmla="*/ 2147483646 h 419"/>
                    <a:gd name="T20" fmla="*/ 2147483646 w 467"/>
                    <a:gd name="T21" fmla="*/ 2147483646 h 419"/>
                    <a:gd name="T22" fmla="*/ 2147483646 w 467"/>
                    <a:gd name="T23" fmla="*/ 2147483646 h 419"/>
                    <a:gd name="T24" fmla="*/ 2147483646 w 467"/>
                    <a:gd name="T25" fmla="*/ 2147483646 h 419"/>
                    <a:gd name="T26" fmla="*/ 2147483646 w 467"/>
                    <a:gd name="T27" fmla="*/ 2147483646 h 419"/>
                    <a:gd name="T28" fmla="*/ 2147483646 w 467"/>
                    <a:gd name="T29" fmla="*/ 2147483646 h 419"/>
                    <a:gd name="T30" fmla="*/ 2147483646 w 467"/>
                    <a:gd name="T31" fmla="*/ 2147483646 h 419"/>
                    <a:gd name="T32" fmla="*/ 2147483646 w 467"/>
                    <a:gd name="T33" fmla="*/ 2147483646 h 419"/>
                    <a:gd name="T34" fmla="*/ 2147483646 w 467"/>
                    <a:gd name="T35" fmla="*/ 2147483646 h 419"/>
                    <a:gd name="T36" fmla="*/ 2147483646 w 467"/>
                    <a:gd name="T37" fmla="*/ 2147483646 h 419"/>
                    <a:gd name="T38" fmla="*/ 2147483646 w 467"/>
                    <a:gd name="T39" fmla="*/ 2147483646 h 419"/>
                    <a:gd name="T40" fmla="*/ 2147483646 w 467"/>
                    <a:gd name="T41" fmla="*/ 2147483646 h 419"/>
                    <a:gd name="T42" fmla="*/ 2147483646 w 467"/>
                    <a:gd name="T43" fmla="*/ 2147483646 h 419"/>
                    <a:gd name="T44" fmla="*/ 2147483646 w 467"/>
                    <a:gd name="T45" fmla="*/ 2147483646 h 419"/>
                    <a:gd name="T46" fmla="*/ 2147483646 w 467"/>
                    <a:gd name="T47" fmla="*/ 2147483646 h 419"/>
                    <a:gd name="T48" fmla="*/ 2147483646 w 467"/>
                    <a:gd name="T49" fmla="*/ 2147483646 h 419"/>
                    <a:gd name="T50" fmla="*/ 2147483646 w 467"/>
                    <a:gd name="T51" fmla="*/ 2147483646 h 419"/>
                    <a:gd name="T52" fmla="*/ 2147483646 w 467"/>
                    <a:gd name="T53" fmla="*/ 2147483646 h 419"/>
                    <a:gd name="T54" fmla="*/ 2147483646 w 467"/>
                    <a:gd name="T55" fmla="*/ 2147483646 h 419"/>
                    <a:gd name="T56" fmla="*/ 2147483646 w 467"/>
                    <a:gd name="T57" fmla="*/ 2147483646 h 419"/>
                    <a:gd name="T58" fmla="*/ 2147483646 w 467"/>
                    <a:gd name="T59" fmla="*/ 2147483646 h 419"/>
                    <a:gd name="T60" fmla="*/ 2147483646 w 467"/>
                    <a:gd name="T61" fmla="*/ 2147483646 h 419"/>
                    <a:gd name="T62" fmla="*/ 2147483646 w 467"/>
                    <a:gd name="T63" fmla="*/ 2147483646 h 419"/>
                    <a:gd name="T64" fmla="*/ 2147483646 w 467"/>
                    <a:gd name="T65" fmla="*/ 2147483646 h 419"/>
                    <a:gd name="T66" fmla="*/ 2147483646 w 467"/>
                    <a:gd name="T67" fmla="*/ 2147483646 h 4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7"/>
                    <a:gd name="T103" fmla="*/ 0 h 419"/>
                    <a:gd name="T104" fmla="*/ 467 w 467"/>
                    <a:gd name="T105" fmla="*/ 419 h 4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7" h="419">
                      <a:moveTo>
                        <a:pt x="0" y="87"/>
                      </a:moveTo>
                      <a:lnTo>
                        <a:pt x="42" y="65"/>
                      </a:lnTo>
                      <a:lnTo>
                        <a:pt x="27" y="50"/>
                      </a:lnTo>
                      <a:lnTo>
                        <a:pt x="33" y="29"/>
                      </a:lnTo>
                      <a:lnTo>
                        <a:pt x="23" y="24"/>
                      </a:lnTo>
                      <a:lnTo>
                        <a:pt x="33" y="9"/>
                      </a:lnTo>
                      <a:lnTo>
                        <a:pt x="69" y="25"/>
                      </a:lnTo>
                      <a:lnTo>
                        <a:pt x="120" y="0"/>
                      </a:lnTo>
                      <a:lnTo>
                        <a:pt x="145" y="27"/>
                      </a:lnTo>
                      <a:lnTo>
                        <a:pt x="166" y="22"/>
                      </a:lnTo>
                      <a:lnTo>
                        <a:pt x="185" y="48"/>
                      </a:lnTo>
                      <a:lnTo>
                        <a:pt x="215" y="69"/>
                      </a:lnTo>
                      <a:lnTo>
                        <a:pt x="219" y="104"/>
                      </a:lnTo>
                      <a:lnTo>
                        <a:pt x="204" y="110"/>
                      </a:lnTo>
                      <a:lnTo>
                        <a:pt x="240" y="126"/>
                      </a:lnTo>
                      <a:lnTo>
                        <a:pt x="245" y="136"/>
                      </a:lnTo>
                      <a:lnTo>
                        <a:pt x="260" y="126"/>
                      </a:lnTo>
                      <a:lnTo>
                        <a:pt x="296" y="131"/>
                      </a:lnTo>
                      <a:lnTo>
                        <a:pt x="296" y="152"/>
                      </a:lnTo>
                      <a:lnTo>
                        <a:pt x="321" y="153"/>
                      </a:lnTo>
                      <a:lnTo>
                        <a:pt x="321" y="168"/>
                      </a:lnTo>
                      <a:lnTo>
                        <a:pt x="357" y="158"/>
                      </a:lnTo>
                      <a:lnTo>
                        <a:pt x="357" y="168"/>
                      </a:lnTo>
                      <a:lnTo>
                        <a:pt x="381" y="180"/>
                      </a:lnTo>
                      <a:lnTo>
                        <a:pt x="407" y="205"/>
                      </a:lnTo>
                      <a:lnTo>
                        <a:pt x="397" y="221"/>
                      </a:lnTo>
                      <a:lnTo>
                        <a:pt x="407" y="226"/>
                      </a:lnTo>
                      <a:lnTo>
                        <a:pt x="442" y="201"/>
                      </a:lnTo>
                      <a:lnTo>
                        <a:pt x="448" y="206"/>
                      </a:lnTo>
                      <a:lnTo>
                        <a:pt x="426" y="268"/>
                      </a:lnTo>
                      <a:lnTo>
                        <a:pt x="467" y="288"/>
                      </a:lnTo>
                      <a:lnTo>
                        <a:pt x="467" y="298"/>
                      </a:lnTo>
                      <a:lnTo>
                        <a:pt x="445" y="319"/>
                      </a:lnTo>
                      <a:lnTo>
                        <a:pt x="450" y="324"/>
                      </a:lnTo>
                      <a:lnTo>
                        <a:pt x="450" y="344"/>
                      </a:lnTo>
                      <a:lnTo>
                        <a:pt x="465" y="349"/>
                      </a:lnTo>
                      <a:lnTo>
                        <a:pt x="454" y="370"/>
                      </a:lnTo>
                      <a:lnTo>
                        <a:pt x="428" y="390"/>
                      </a:lnTo>
                      <a:lnTo>
                        <a:pt x="418" y="395"/>
                      </a:lnTo>
                      <a:lnTo>
                        <a:pt x="428" y="416"/>
                      </a:lnTo>
                      <a:lnTo>
                        <a:pt x="388" y="419"/>
                      </a:lnTo>
                      <a:lnTo>
                        <a:pt x="398" y="404"/>
                      </a:lnTo>
                      <a:lnTo>
                        <a:pt x="377" y="404"/>
                      </a:lnTo>
                      <a:lnTo>
                        <a:pt x="372" y="394"/>
                      </a:lnTo>
                      <a:lnTo>
                        <a:pt x="388" y="394"/>
                      </a:lnTo>
                      <a:lnTo>
                        <a:pt x="362" y="379"/>
                      </a:lnTo>
                      <a:lnTo>
                        <a:pt x="347" y="377"/>
                      </a:lnTo>
                      <a:lnTo>
                        <a:pt x="352" y="367"/>
                      </a:lnTo>
                      <a:lnTo>
                        <a:pt x="342" y="357"/>
                      </a:lnTo>
                      <a:lnTo>
                        <a:pt x="316" y="377"/>
                      </a:lnTo>
                      <a:lnTo>
                        <a:pt x="302" y="342"/>
                      </a:lnTo>
                      <a:lnTo>
                        <a:pt x="287" y="351"/>
                      </a:lnTo>
                      <a:lnTo>
                        <a:pt x="261" y="340"/>
                      </a:lnTo>
                      <a:lnTo>
                        <a:pt x="250" y="366"/>
                      </a:lnTo>
                      <a:lnTo>
                        <a:pt x="235" y="371"/>
                      </a:lnTo>
                      <a:lnTo>
                        <a:pt x="224" y="386"/>
                      </a:lnTo>
                      <a:lnTo>
                        <a:pt x="224" y="371"/>
                      </a:lnTo>
                      <a:lnTo>
                        <a:pt x="214" y="370"/>
                      </a:lnTo>
                      <a:lnTo>
                        <a:pt x="194" y="385"/>
                      </a:lnTo>
                      <a:lnTo>
                        <a:pt x="173" y="375"/>
                      </a:lnTo>
                      <a:lnTo>
                        <a:pt x="159" y="325"/>
                      </a:lnTo>
                      <a:lnTo>
                        <a:pt x="167" y="289"/>
                      </a:lnTo>
                      <a:lnTo>
                        <a:pt x="149" y="265"/>
                      </a:lnTo>
                      <a:lnTo>
                        <a:pt x="170" y="233"/>
                      </a:lnTo>
                      <a:lnTo>
                        <a:pt x="157" y="204"/>
                      </a:lnTo>
                      <a:lnTo>
                        <a:pt x="66" y="194"/>
                      </a:lnTo>
                      <a:lnTo>
                        <a:pt x="61" y="178"/>
                      </a:lnTo>
                      <a:lnTo>
                        <a:pt x="5" y="138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7" name="Freeform 281"/>
                <p:cNvSpPr>
                  <a:spLocks/>
                </p:cNvSpPr>
                <p:nvPr/>
              </p:nvSpPr>
              <p:spPr bwMode="auto">
                <a:xfrm>
                  <a:off x="1736881" y="3448814"/>
                  <a:ext cx="452479" cy="418962"/>
                </a:xfrm>
                <a:custGeom>
                  <a:avLst/>
                  <a:gdLst>
                    <a:gd name="T0" fmla="*/ 2147483646 w 853"/>
                    <a:gd name="T1" fmla="*/ 2147483646 h 781"/>
                    <a:gd name="T2" fmla="*/ 2147483646 w 853"/>
                    <a:gd name="T3" fmla="*/ 2147483646 h 781"/>
                    <a:gd name="T4" fmla="*/ 2147483646 w 853"/>
                    <a:gd name="T5" fmla="*/ 2147483646 h 781"/>
                    <a:gd name="T6" fmla="*/ 2147483646 w 853"/>
                    <a:gd name="T7" fmla="*/ 2147483646 h 781"/>
                    <a:gd name="T8" fmla="*/ 2147483646 w 853"/>
                    <a:gd name="T9" fmla="*/ 2147483646 h 781"/>
                    <a:gd name="T10" fmla="*/ 2147483646 w 853"/>
                    <a:gd name="T11" fmla="*/ 2147483646 h 781"/>
                    <a:gd name="T12" fmla="*/ 2147483646 w 853"/>
                    <a:gd name="T13" fmla="*/ 2147483646 h 781"/>
                    <a:gd name="T14" fmla="*/ 2147483646 w 853"/>
                    <a:gd name="T15" fmla="*/ 2147483646 h 781"/>
                    <a:gd name="T16" fmla="*/ 2147483646 w 853"/>
                    <a:gd name="T17" fmla="*/ 2147483646 h 781"/>
                    <a:gd name="T18" fmla="*/ 2147483646 w 853"/>
                    <a:gd name="T19" fmla="*/ 2147483646 h 781"/>
                    <a:gd name="T20" fmla="*/ 2147483646 w 853"/>
                    <a:gd name="T21" fmla="*/ 2147483646 h 781"/>
                    <a:gd name="T22" fmla="*/ 2147483646 w 853"/>
                    <a:gd name="T23" fmla="*/ 2147483646 h 781"/>
                    <a:gd name="T24" fmla="*/ 2147483646 w 853"/>
                    <a:gd name="T25" fmla="*/ 2147483646 h 781"/>
                    <a:gd name="T26" fmla="*/ 2147483646 w 853"/>
                    <a:gd name="T27" fmla="*/ 2147483646 h 781"/>
                    <a:gd name="T28" fmla="*/ 2147483646 w 853"/>
                    <a:gd name="T29" fmla="*/ 2147483646 h 781"/>
                    <a:gd name="T30" fmla="*/ 2147483646 w 853"/>
                    <a:gd name="T31" fmla="*/ 0 h 781"/>
                    <a:gd name="T32" fmla="*/ 2147483646 w 853"/>
                    <a:gd name="T33" fmla="*/ 2147483646 h 781"/>
                    <a:gd name="T34" fmla="*/ 2147483646 w 853"/>
                    <a:gd name="T35" fmla="*/ 2147483646 h 781"/>
                    <a:gd name="T36" fmla="*/ 2147483646 w 853"/>
                    <a:gd name="T37" fmla="*/ 2147483646 h 781"/>
                    <a:gd name="T38" fmla="*/ 2147483646 w 853"/>
                    <a:gd name="T39" fmla="*/ 2147483646 h 781"/>
                    <a:gd name="T40" fmla="*/ 2147483646 w 853"/>
                    <a:gd name="T41" fmla="*/ 2147483646 h 781"/>
                    <a:gd name="T42" fmla="*/ 2147483646 w 853"/>
                    <a:gd name="T43" fmla="*/ 2147483646 h 781"/>
                    <a:gd name="T44" fmla="*/ 2147483646 w 853"/>
                    <a:gd name="T45" fmla="*/ 2147483646 h 781"/>
                    <a:gd name="T46" fmla="*/ 2147483646 w 853"/>
                    <a:gd name="T47" fmla="*/ 2147483646 h 781"/>
                    <a:gd name="T48" fmla="*/ 2147483646 w 853"/>
                    <a:gd name="T49" fmla="*/ 2147483646 h 781"/>
                    <a:gd name="T50" fmla="*/ 2147483646 w 853"/>
                    <a:gd name="T51" fmla="*/ 2147483646 h 781"/>
                    <a:gd name="T52" fmla="*/ 2147483646 w 853"/>
                    <a:gd name="T53" fmla="*/ 2147483646 h 781"/>
                    <a:gd name="T54" fmla="*/ 2147483646 w 853"/>
                    <a:gd name="T55" fmla="*/ 2147483646 h 781"/>
                    <a:gd name="T56" fmla="*/ 2147483646 w 853"/>
                    <a:gd name="T57" fmla="*/ 2147483646 h 781"/>
                    <a:gd name="T58" fmla="*/ 2147483646 w 853"/>
                    <a:gd name="T59" fmla="*/ 2147483646 h 781"/>
                    <a:gd name="T60" fmla="*/ 2147483646 w 853"/>
                    <a:gd name="T61" fmla="*/ 2147483646 h 781"/>
                    <a:gd name="T62" fmla="*/ 2147483646 w 853"/>
                    <a:gd name="T63" fmla="*/ 2147483646 h 781"/>
                    <a:gd name="T64" fmla="*/ 2147483646 w 853"/>
                    <a:gd name="T65" fmla="*/ 2147483646 h 781"/>
                    <a:gd name="T66" fmla="*/ 2147483646 w 853"/>
                    <a:gd name="T67" fmla="*/ 2147483646 h 781"/>
                    <a:gd name="T68" fmla="*/ 2147483646 w 853"/>
                    <a:gd name="T69" fmla="*/ 2147483646 h 781"/>
                    <a:gd name="T70" fmla="*/ 2147483646 w 853"/>
                    <a:gd name="T71" fmla="*/ 2147483646 h 781"/>
                    <a:gd name="T72" fmla="*/ 2147483646 w 853"/>
                    <a:gd name="T73" fmla="*/ 2147483646 h 781"/>
                    <a:gd name="T74" fmla="*/ 2147483646 w 853"/>
                    <a:gd name="T75" fmla="*/ 2147483646 h 781"/>
                    <a:gd name="T76" fmla="*/ 2147483646 w 853"/>
                    <a:gd name="T77" fmla="*/ 2147483646 h 781"/>
                    <a:gd name="T78" fmla="*/ 2147483646 w 853"/>
                    <a:gd name="T79" fmla="*/ 2147483646 h 781"/>
                    <a:gd name="T80" fmla="*/ 2147483646 w 853"/>
                    <a:gd name="T81" fmla="*/ 2147483646 h 781"/>
                    <a:gd name="T82" fmla="*/ 2147483646 w 853"/>
                    <a:gd name="T83" fmla="*/ 2147483646 h 781"/>
                    <a:gd name="T84" fmla="*/ 2147483646 w 853"/>
                    <a:gd name="T85" fmla="*/ 2147483646 h 781"/>
                    <a:gd name="T86" fmla="*/ 2147483646 w 853"/>
                    <a:gd name="T87" fmla="*/ 2147483646 h 781"/>
                    <a:gd name="T88" fmla="*/ 2147483646 w 853"/>
                    <a:gd name="T89" fmla="*/ 2147483646 h 781"/>
                    <a:gd name="T90" fmla="*/ 2147483646 w 853"/>
                    <a:gd name="T91" fmla="*/ 2147483646 h 781"/>
                    <a:gd name="T92" fmla="*/ 2147483646 w 853"/>
                    <a:gd name="T93" fmla="*/ 2147483646 h 7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53"/>
                    <a:gd name="T142" fmla="*/ 0 h 781"/>
                    <a:gd name="T143" fmla="*/ 853 w 853"/>
                    <a:gd name="T144" fmla="*/ 781 h 7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53" h="781">
                      <a:moveTo>
                        <a:pt x="229" y="387"/>
                      </a:moveTo>
                      <a:lnTo>
                        <a:pt x="223" y="356"/>
                      </a:lnTo>
                      <a:lnTo>
                        <a:pt x="204" y="335"/>
                      </a:lnTo>
                      <a:lnTo>
                        <a:pt x="235" y="321"/>
                      </a:lnTo>
                      <a:lnTo>
                        <a:pt x="225" y="269"/>
                      </a:lnTo>
                      <a:lnTo>
                        <a:pt x="147" y="244"/>
                      </a:lnTo>
                      <a:lnTo>
                        <a:pt x="118" y="210"/>
                      </a:lnTo>
                      <a:lnTo>
                        <a:pt x="107" y="215"/>
                      </a:lnTo>
                      <a:lnTo>
                        <a:pt x="118" y="194"/>
                      </a:lnTo>
                      <a:lnTo>
                        <a:pt x="97" y="189"/>
                      </a:lnTo>
                      <a:lnTo>
                        <a:pt x="97" y="174"/>
                      </a:lnTo>
                      <a:lnTo>
                        <a:pt x="56" y="178"/>
                      </a:lnTo>
                      <a:lnTo>
                        <a:pt x="68" y="157"/>
                      </a:lnTo>
                      <a:lnTo>
                        <a:pt x="21" y="166"/>
                      </a:lnTo>
                      <a:lnTo>
                        <a:pt x="17" y="151"/>
                      </a:lnTo>
                      <a:lnTo>
                        <a:pt x="0" y="156"/>
                      </a:lnTo>
                      <a:lnTo>
                        <a:pt x="1" y="146"/>
                      </a:lnTo>
                      <a:lnTo>
                        <a:pt x="24" y="111"/>
                      </a:lnTo>
                      <a:lnTo>
                        <a:pt x="59" y="96"/>
                      </a:lnTo>
                      <a:lnTo>
                        <a:pt x="68" y="116"/>
                      </a:lnTo>
                      <a:lnTo>
                        <a:pt x="83" y="116"/>
                      </a:lnTo>
                      <a:lnTo>
                        <a:pt x="88" y="142"/>
                      </a:lnTo>
                      <a:lnTo>
                        <a:pt x="109" y="123"/>
                      </a:lnTo>
                      <a:lnTo>
                        <a:pt x="119" y="138"/>
                      </a:lnTo>
                      <a:lnTo>
                        <a:pt x="129" y="133"/>
                      </a:lnTo>
                      <a:lnTo>
                        <a:pt x="139" y="113"/>
                      </a:lnTo>
                      <a:lnTo>
                        <a:pt x="149" y="113"/>
                      </a:lnTo>
                      <a:lnTo>
                        <a:pt x="155" y="133"/>
                      </a:lnTo>
                      <a:lnTo>
                        <a:pt x="176" y="78"/>
                      </a:lnTo>
                      <a:lnTo>
                        <a:pt x="171" y="67"/>
                      </a:lnTo>
                      <a:lnTo>
                        <a:pt x="161" y="77"/>
                      </a:lnTo>
                      <a:lnTo>
                        <a:pt x="146" y="67"/>
                      </a:lnTo>
                      <a:lnTo>
                        <a:pt x="157" y="41"/>
                      </a:lnTo>
                      <a:lnTo>
                        <a:pt x="167" y="51"/>
                      </a:lnTo>
                      <a:lnTo>
                        <a:pt x="229" y="58"/>
                      </a:lnTo>
                      <a:lnTo>
                        <a:pt x="234" y="32"/>
                      </a:lnTo>
                      <a:lnTo>
                        <a:pt x="249" y="28"/>
                      </a:lnTo>
                      <a:lnTo>
                        <a:pt x="259" y="39"/>
                      </a:lnTo>
                      <a:lnTo>
                        <a:pt x="285" y="34"/>
                      </a:lnTo>
                      <a:lnTo>
                        <a:pt x="295" y="44"/>
                      </a:lnTo>
                      <a:lnTo>
                        <a:pt x="320" y="35"/>
                      </a:lnTo>
                      <a:lnTo>
                        <a:pt x="341" y="45"/>
                      </a:lnTo>
                      <a:lnTo>
                        <a:pt x="361" y="30"/>
                      </a:lnTo>
                      <a:lnTo>
                        <a:pt x="371" y="31"/>
                      </a:lnTo>
                      <a:lnTo>
                        <a:pt x="371" y="46"/>
                      </a:lnTo>
                      <a:lnTo>
                        <a:pt x="382" y="31"/>
                      </a:lnTo>
                      <a:lnTo>
                        <a:pt x="397" y="26"/>
                      </a:lnTo>
                      <a:lnTo>
                        <a:pt x="408" y="0"/>
                      </a:lnTo>
                      <a:lnTo>
                        <a:pt x="434" y="11"/>
                      </a:lnTo>
                      <a:lnTo>
                        <a:pt x="449" y="2"/>
                      </a:lnTo>
                      <a:lnTo>
                        <a:pt x="463" y="37"/>
                      </a:lnTo>
                      <a:lnTo>
                        <a:pt x="489" y="17"/>
                      </a:lnTo>
                      <a:lnTo>
                        <a:pt x="499" y="27"/>
                      </a:lnTo>
                      <a:lnTo>
                        <a:pt x="494" y="37"/>
                      </a:lnTo>
                      <a:lnTo>
                        <a:pt x="509" y="39"/>
                      </a:lnTo>
                      <a:lnTo>
                        <a:pt x="535" y="54"/>
                      </a:lnTo>
                      <a:lnTo>
                        <a:pt x="519" y="54"/>
                      </a:lnTo>
                      <a:lnTo>
                        <a:pt x="524" y="64"/>
                      </a:lnTo>
                      <a:lnTo>
                        <a:pt x="545" y="64"/>
                      </a:lnTo>
                      <a:lnTo>
                        <a:pt x="535" y="79"/>
                      </a:lnTo>
                      <a:lnTo>
                        <a:pt x="575" y="76"/>
                      </a:lnTo>
                      <a:lnTo>
                        <a:pt x="565" y="55"/>
                      </a:lnTo>
                      <a:lnTo>
                        <a:pt x="575" y="50"/>
                      </a:lnTo>
                      <a:lnTo>
                        <a:pt x="611" y="81"/>
                      </a:lnTo>
                      <a:lnTo>
                        <a:pt x="605" y="106"/>
                      </a:lnTo>
                      <a:lnTo>
                        <a:pt x="584" y="147"/>
                      </a:lnTo>
                      <a:lnTo>
                        <a:pt x="598" y="162"/>
                      </a:lnTo>
                      <a:lnTo>
                        <a:pt x="610" y="142"/>
                      </a:lnTo>
                      <a:lnTo>
                        <a:pt x="614" y="167"/>
                      </a:lnTo>
                      <a:lnTo>
                        <a:pt x="583" y="183"/>
                      </a:lnTo>
                      <a:lnTo>
                        <a:pt x="588" y="193"/>
                      </a:lnTo>
                      <a:lnTo>
                        <a:pt x="582" y="213"/>
                      </a:lnTo>
                      <a:lnTo>
                        <a:pt x="602" y="249"/>
                      </a:lnTo>
                      <a:lnTo>
                        <a:pt x="628" y="240"/>
                      </a:lnTo>
                      <a:lnTo>
                        <a:pt x="637" y="258"/>
                      </a:lnTo>
                      <a:lnTo>
                        <a:pt x="623" y="268"/>
                      </a:lnTo>
                      <a:lnTo>
                        <a:pt x="611" y="306"/>
                      </a:lnTo>
                      <a:lnTo>
                        <a:pt x="637" y="332"/>
                      </a:lnTo>
                      <a:lnTo>
                        <a:pt x="652" y="327"/>
                      </a:lnTo>
                      <a:lnTo>
                        <a:pt x="646" y="347"/>
                      </a:lnTo>
                      <a:lnTo>
                        <a:pt x="661" y="352"/>
                      </a:lnTo>
                      <a:lnTo>
                        <a:pt x="683" y="328"/>
                      </a:lnTo>
                      <a:lnTo>
                        <a:pt x="698" y="333"/>
                      </a:lnTo>
                      <a:lnTo>
                        <a:pt x="686" y="343"/>
                      </a:lnTo>
                      <a:lnTo>
                        <a:pt x="716" y="360"/>
                      </a:lnTo>
                      <a:lnTo>
                        <a:pt x="712" y="384"/>
                      </a:lnTo>
                      <a:lnTo>
                        <a:pt x="740" y="392"/>
                      </a:lnTo>
                      <a:lnTo>
                        <a:pt x="739" y="354"/>
                      </a:lnTo>
                      <a:lnTo>
                        <a:pt x="759" y="374"/>
                      </a:lnTo>
                      <a:lnTo>
                        <a:pt x="764" y="359"/>
                      </a:lnTo>
                      <a:lnTo>
                        <a:pt x="750" y="323"/>
                      </a:lnTo>
                      <a:lnTo>
                        <a:pt x="801" y="319"/>
                      </a:lnTo>
                      <a:lnTo>
                        <a:pt x="801" y="299"/>
                      </a:lnTo>
                      <a:lnTo>
                        <a:pt x="832" y="304"/>
                      </a:lnTo>
                      <a:lnTo>
                        <a:pt x="842" y="324"/>
                      </a:lnTo>
                      <a:lnTo>
                        <a:pt x="800" y="350"/>
                      </a:lnTo>
                      <a:lnTo>
                        <a:pt x="790" y="365"/>
                      </a:lnTo>
                      <a:lnTo>
                        <a:pt x="790" y="401"/>
                      </a:lnTo>
                      <a:lnTo>
                        <a:pt x="810" y="396"/>
                      </a:lnTo>
                      <a:lnTo>
                        <a:pt x="815" y="386"/>
                      </a:lnTo>
                      <a:lnTo>
                        <a:pt x="836" y="401"/>
                      </a:lnTo>
                      <a:lnTo>
                        <a:pt x="834" y="416"/>
                      </a:lnTo>
                      <a:lnTo>
                        <a:pt x="809" y="442"/>
                      </a:lnTo>
                      <a:lnTo>
                        <a:pt x="804" y="431"/>
                      </a:lnTo>
                      <a:lnTo>
                        <a:pt x="753" y="431"/>
                      </a:lnTo>
                      <a:lnTo>
                        <a:pt x="805" y="495"/>
                      </a:lnTo>
                      <a:lnTo>
                        <a:pt x="853" y="553"/>
                      </a:lnTo>
                      <a:lnTo>
                        <a:pt x="816" y="567"/>
                      </a:lnTo>
                      <a:lnTo>
                        <a:pt x="796" y="568"/>
                      </a:lnTo>
                      <a:lnTo>
                        <a:pt x="776" y="590"/>
                      </a:lnTo>
                      <a:lnTo>
                        <a:pt x="760" y="588"/>
                      </a:lnTo>
                      <a:lnTo>
                        <a:pt x="755" y="583"/>
                      </a:lnTo>
                      <a:lnTo>
                        <a:pt x="704" y="593"/>
                      </a:lnTo>
                      <a:lnTo>
                        <a:pt x="699" y="583"/>
                      </a:lnTo>
                      <a:lnTo>
                        <a:pt x="667" y="570"/>
                      </a:lnTo>
                      <a:lnTo>
                        <a:pt x="661" y="620"/>
                      </a:lnTo>
                      <a:lnTo>
                        <a:pt x="653" y="661"/>
                      </a:lnTo>
                      <a:lnTo>
                        <a:pt x="626" y="689"/>
                      </a:lnTo>
                      <a:lnTo>
                        <a:pt x="600" y="694"/>
                      </a:lnTo>
                      <a:lnTo>
                        <a:pt x="569" y="711"/>
                      </a:lnTo>
                      <a:lnTo>
                        <a:pt x="536" y="759"/>
                      </a:lnTo>
                      <a:lnTo>
                        <a:pt x="480" y="781"/>
                      </a:lnTo>
                      <a:lnTo>
                        <a:pt x="481" y="745"/>
                      </a:lnTo>
                      <a:lnTo>
                        <a:pt x="454" y="744"/>
                      </a:lnTo>
                      <a:lnTo>
                        <a:pt x="471" y="708"/>
                      </a:lnTo>
                      <a:lnTo>
                        <a:pt x="495" y="708"/>
                      </a:lnTo>
                      <a:lnTo>
                        <a:pt x="498" y="679"/>
                      </a:lnTo>
                      <a:lnTo>
                        <a:pt x="486" y="684"/>
                      </a:lnTo>
                      <a:lnTo>
                        <a:pt x="461" y="615"/>
                      </a:lnTo>
                      <a:lnTo>
                        <a:pt x="448" y="606"/>
                      </a:lnTo>
                      <a:lnTo>
                        <a:pt x="415" y="604"/>
                      </a:lnTo>
                      <a:lnTo>
                        <a:pt x="419" y="559"/>
                      </a:lnTo>
                      <a:lnTo>
                        <a:pt x="394" y="513"/>
                      </a:lnTo>
                      <a:lnTo>
                        <a:pt x="388" y="518"/>
                      </a:lnTo>
                      <a:lnTo>
                        <a:pt x="384" y="512"/>
                      </a:lnTo>
                      <a:lnTo>
                        <a:pt x="389" y="498"/>
                      </a:lnTo>
                      <a:lnTo>
                        <a:pt x="318" y="502"/>
                      </a:lnTo>
                      <a:lnTo>
                        <a:pt x="305" y="475"/>
                      </a:lnTo>
                      <a:lnTo>
                        <a:pt x="262" y="475"/>
                      </a:lnTo>
                      <a:lnTo>
                        <a:pt x="253" y="407"/>
                      </a:lnTo>
                      <a:lnTo>
                        <a:pt x="229" y="3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8" name="Freeform 282"/>
                <p:cNvSpPr>
                  <a:spLocks/>
                </p:cNvSpPr>
                <p:nvPr/>
              </p:nvSpPr>
              <p:spPr bwMode="auto">
                <a:xfrm>
                  <a:off x="1544776" y="3466271"/>
                  <a:ext cx="325468" cy="272960"/>
                </a:xfrm>
                <a:custGeom>
                  <a:avLst/>
                  <a:gdLst>
                    <a:gd name="T0" fmla="*/ 2147483646 w 615"/>
                    <a:gd name="T1" fmla="*/ 2147483646 h 505"/>
                    <a:gd name="T2" fmla="*/ 2147483646 w 615"/>
                    <a:gd name="T3" fmla="*/ 2147483646 h 505"/>
                    <a:gd name="T4" fmla="*/ 2147483646 w 615"/>
                    <a:gd name="T5" fmla="*/ 2147483646 h 505"/>
                    <a:gd name="T6" fmla="*/ 2147483646 w 615"/>
                    <a:gd name="T7" fmla="*/ 0 h 505"/>
                    <a:gd name="T8" fmla="*/ 2147483646 w 615"/>
                    <a:gd name="T9" fmla="*/ 2147483646 h 505"/>
                    <a:gd name="T10" fmla="*/ 2147483646 w 615"/>
                    <a:gd name="T11" fmla="*/ 2147483646 h 505"/>
                    <a:gd name="T12" fmla="*/ 2147483646 w 615"/>
                    <a:gd name="T13" fmla="*/ 2147483646 h 505"/>
                    <a:gd name="T14" fmla="*/ 2147483646 w 615"/>
                    <a:gd name="T15" fmla="*/ 2147483646 h 505"/>
                    <a:gd name="T16" fmla="*/ 2147483646 w 615"/>
                    <a:gd name="T17" fmla="*/ 2147483646 h 505"/>
                    <a:gd name="T18" fmla="*/ 2147483646 w 615"/>
                    <a:gd name="T19" fmla="*/ 2147483646 h 505"/>
                    <a:gd name="T20" fmla="*/ 2147483646 w 615"/>
                    <a:gd name="T21" fmla="*/ 2147483646 h 505"/>
                    <a:gd name="T22" fmla="*/ 2147483646 w 615"/>
                    <a:gd name="T23" fmla="*/ 2147483646 h 505"/>
                    <a:gd name="T24" fmla="*/ 2147483646 w 615"/>
                    <a:gd name="T25" fmla="*/ 2147483646 h 505"/>
                    <a:gd name="T26" fmla="*/ 2147483646 w 615"/>
                    <a:gd name="T27" fmla="*/ 2147483646 h 505"/>
                    <a:gd name="T28" fmla="*/ 2147483646 w 615"/>
                    <a:gd name="T29" fmla="*/ 2147483646 h 505"/>
                    <a:gd name="T30" fmla="*/ 2147483646 w 615"/>
                    <a:gd name="T31" fmla="*/ 2147483646 h 505"/>
                    <a:gd name="T32" fmla="*/ 2147483646 w 615"/>
                    <a:gd name="T33" fmla="*/ 2147483646 h 505"/>
                    <a:gd name="T34" fmla="*/ 2147483646 w 615"/>
                    <a:gd name="T35" fmla="*/ 2147483646 h 505"/>
                    <a:gd name="T36" fmla="*/ 2147483646 w 615"/>
                    <a:gd name="T37" fmla="*/ 2147483646 h 505"/>
                    <a:gd name="T38" fmla="*/ 2147483646 w 615"/>
                    <a:gd name="T39" fmla="*/ 2147483646 h 505"/>
                    <a:gd name="T40" fmla="*/ 2147483646 w 615"/>
                    <a:gd name="T41" fmla="*/ 2147483646 h 505"/>
                    <a:gd name="T42" fmla="*/ 2147483646 w 615"/>
                    <a:gd name="T43" fmla="*/ 2147483646 h 505"/>
                    <a:gd name="T44" fmla="*/ 2147483646 w 615"/>
                    <a:gd name="T45" fmla="*/ 2147483646 h 505"/>
                    <a:gd name="T46" fmla="*/ 2147483646 w 615"/>
                    <a:gd name="T47" fmla="*/ 2147483646 h 505"/>
                    <a:gd name="T48" fmla="*/ 2147483646 w 615"/>
                    <a:gd name="T49" fmla="*/ 2147483646 h 505"/>
                    <a:gd name="T50" fmla="*/ 2147483646 w 615"/>
                    <a:gd name="T51" fmla="*/ 2147483646 h 505"/>
                    <a:gd name="T52" fmla="*/ 2147483646 w 615"/>
                    <a:gd name="T53" fmla="*/ 2147483646 h 505"/>
                    <a:gd name="T54" fmla="*/ 2147483646 w 615"/>
                    <a:gd name="T55" fmla="*/ 2147483646 h 505"/>
                    <a:gd name="T56" fmla="*/ 2147483646 w 615"/>
                    <a:gd name="T57" fmla="*/ 2147483646 h 505"/>
                    <a:gd name="T58" fmla="*/ 2147483646 w 615"/>
                    <a:gd name="T59" fmla="*/ 2147483646 h 505"/>
                    <a:gd name="T60" fmla="*/ 2147483646 w 615"/>
                    <a:gd name="T61" fmla="*/ 2147483646 h 505"/>
                    <a:gd name="T62" fmla="*/ 2147483646 w 615"/>
                    <a:gd name="T63" fmla="*/ 2147483646 h 505"/>
                    <a:gd name="T64" fmla="*/ 2147483646 w 615"/>
                    <a:gd name="T65" fmla="*/ 2147483646 h 505"/>
                    <a:gd name="T66" fmla="*/ 2147483646 w 615"/>
                    <a:gd name="T67" fmla="*/ 2147483646 h 505"/>
                    <a:gd name="T68" fmla="*/ 2147483646 w 615"/>
                    <a:gd name="T69" fmla="*/ 2147483646 h 505"/>
                    <a:gd name="T70" fmla="*/ 2147483646 w 615"/>
                    <a:gd name="T71" fmla="*/ 2147483646 h 505"/>
                    <a:gd name="T72" fmla="*/ 0 w 615"/>
                    <a:gd name="T73" fmla="*/ 2147483646 h 505"/>
                    <a:gd name="T74" fmla="*/ 2147483646 w 615"/>
                    <a:gd name="T75" fmla="*/ 2147483646 h 505"/>
                    <a:gd name="T76" fmla="*/ 2147483646 w 615"/>
                    <a:gd name="T77" fmla="*/ 2147483646 h 505"/>
                    <a:gd name="T78" fmla="*/ 2147483646 w 615"/>
                    <a:gd name="T79" fmla="*/ 2147483646 h 505"/>
                    <a:gd name="T80" fmla="*/ 2147483646 w 615"/>
                    <a:gd name="T81" fmla="*/ 2147483646 h 505"/>
                    <a:gd name="T82" fmla="*/ 2147483646 w 615"/>
                    <a:gd name="T83" fmla="*/ 2147483646 h 505"/>
                    <a:gd name="T84" fmla="*/ 2147483646 w 615"/>
                    <a:gd name="T85" fmla="*/ 2147483646 h 505"/>
                    <a:gd name="T86" fmla="*/ 2147483646 w 615"/>
                    <a:gd name="T87" fmla="*/ 2147483646 h 505"/>
                    <a:gd name="T88" fmla="*/ 2147483646 w 615"/>
                    <a:gd name="T89" fmla="*/ 2147483646 h 50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15"/>
                    <a:gd name="T136" fmla="*/ 0 h 505"/>
                    <a:gd name="T137" fmla="*/ 615 w 615"/>
                    <a:gd name="T138" fmla="*/ 505 h 50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15" h="505">
                      <a:moveTo>
                        <a:pt x="140" y="57"/>
                      </a:moveTo>
                      <a:lnTo>
                        <a:pt x="213" y="53"/>
                      </a:lnTo>
                      <a:lnTo>
                        <a:pt x="249" y="81"/>
                      </a:lnTo>
                      <a:lnTo>
                        <a:pt x="269" y="70"/>
                      </a:lnTo>
                      <a:lnTo>
                        <a:pt x="265" y="49"/>
                      </a:lnTo>
                      <a:lnTo>
                        <a:pt x="291" y="40"/>
                      </a:lnTo>
                      <a:lnTo>
                        <a:pt x="275" y="29"/>
                      </a:lnTo>
                      <a:lnTo>
                        <a:pt x="318" y="0"/>
                      </a:lnTo>
                      <a:lnTo>
                        <a:pt x="321" y="25"/>
                      </a:lnTo>
                      <a:lnTo>
                        <a:pt x="337" y="51"/>
                      </a:lnTo>
                      <a:lnTo>
                        <a:pt x="386" y="77"/>
                      </a:lnTo>
                      <a:lnTo>
                        <a:pt x="363" y="112"/>
                      </a:lnTo>
                      <a:lnTo>
                        <a:pt x="362" y="122"/>
                      </a:lnTo>
                      <a:lnTo>
                        <a:pt x="379" y="117"/>
                      </a:lnTo>
                      <a:lnTo>
                        <a:pt x="383" y="132"/>
                      </a:lnTo>
                      <a:lnTo>
                        <a:pt x="430" y="123"/>
                      </a:lnTo>
                      <a:lnTo>
                        <a:pt x="418" y="144"/>
                      </a:lnTo>
                      <a:lnTo>
                        <a:pt x="459" y="140"/>
                      </a:lnTo>
                      <a:lnTo>
                        <a:pt x="459" y="155"/>
                      </a:lnTo>
                      <a:lnTo>
                        <a:pt x="480" y="160"/>
                      </a:lnTo>
                      <a:lnTo>
                        <a:pt x="469" y="181"/>
                      </a:lnTo>
                      <a:lnTo>
                        <a:pt x="480" y="176"/>
                      </a:lnTo>
                      <a:lnTo>
                        <a:pt x="509" y="210"/>
                      </a:lnTo>
                      <a:lnTo>
                        <a:pt x="587" y="235"/>
                      </a:lnTo>
                      <a:lnTo>
                        <a:pt x="597" y="287"/>
                      </a:lnTo>
                      <a:lnTo>
                        <a:pt x="566" y="301"/>
                      </a:lnTo>
                      <a:lnTo>
                        <a:pt x="585" y="322"/>
                      </a:lnTo>
                      <a:lnTo>
                        <a:pt x="591" y="353"/>
                      </a:lnTo>
                      <a:lnTo>
                        <a:pt x="615" y="373"/>
                      </a:lnTo>
                      <a:lnTo>
                        <a:pt x="599" y="410"/>
                      </a:lnTo>
                      <a:lnTo>
                        <a:pt x="573" y="429"/>
                      </a:lnTo>
                      <a:lnTo>
                        <a:pt x="546" y="459"/>
                      </a:lnTo>
                      <a:lnTo>
                        <a:pt x="506" y="443"/>
                      </a:lnTo>
                      <a:lnTo>
                        <a:pt x="501" y="454"/>
                      </a:lnTo>
                      <a:lnTo>
                        <a:pt x="490" y="454"/>
                      </a:lnTo>
                      <a:lnTo>
                        <a:pt x="505" y="469"/>
                      </a:lnTo>
                      <a:lnTo>
                        <a:pt x="500" y="474"/>
                      </a:lnTo>
                      <a:lnTo>
                        <a:pt x="485" y="474"/>
                      </a:lnTo>
                      <a:lnTo>
                        <a:pt x="474" y="463"/>
                      </a:lnTo>
                      <a:lnTo>
                        <a:pt x="481" y="442"/>
                      </a:lnTo>
                      <a:lnTo>
                        <a:pt x="466" y="442"/>
                      </a:lnTo>
                      <a:lnTo>
                        <a:pt x="450" y="432"/>
                      </a:lnTo>
                      <a:lnTo>
                        <a:pt x="455" y="427"/>
                      </a:lnTo>
                      <a:lnTo>
                        <a:pt x="439" y="404"/>
                      </a:lnTo>
                      <a:lnTo>
                        <a:pt x="380" y="396"/>
                      </a:lnTo>
                      <a:lnTo>
                        <a:pt x="344" y="353"/>
                      </a:lnTo>
                      <a:lnTo>
                        <a:pt x="334" y="353"/>
                      </a:lnTo>
                      <a:lnTo>
                        <a:pt x="339" y="373"/>
                      </a:lnTo>
                      <a:lnTo>
                        <a:pt x="329" y="368"/>
                      </a:lnTo>
                      <a:lnTo>
                        <a:pt x="319" y="353"/>
                      </a:lnTo>
                      <a:lnTo>
                        <a:pt x="309" y="363"/>
                      </a:lnTo>
                      <a:lnTo>
                        <a:pt x="309" y="358"/>
                      </a:lnTo>
                      <a:lnTo>
                        <a:pt x="298" y="352"/>
                      </a:lnTo>
                      <a:lnTo>
                        <a:pt x="292" y="377"/>
                      </a:lnTo>
                      <a:lnTo>
                        <a:pt x="277" y="382"/>
                      </a:lnTo>
                      <a:lnTo>
                        <a:pt x="261" y="367"/>
                      </a:lnTo>
                      <a:lnTo>
                        <a:pt x="253" y="346"/>
                      </a:lnTo>
                      <a:lnTo>
                        <a:pt x="242" y="346"/>
                      </a:lnTo>
                      <a:lnTo>
                        <a:pt x="210" y="381"/>
                      </a:lnTo>
                      <a:lnTo>
                        <a:pt x="189" y="432"/>
                      </a:lnTo>
                      <a:lnTo>
                        <a:pt x="204" y="437"/>
                      </a:lnTo>
                      <a:lnTo>
                        <a:pt x="198" y="463"/>
                      </a:lnTo>
                      <a:lnTo>
                        <a:pt x="214" y="492"/>
                      </a:lnTo>
                      <a:lnTo>
                        <a:pt x="170" y="505"/>
                      </a:lnTo>
                      <a:lnTo>
                        <a:pt x="167" y="478"/>
                      </a:lnTo>
                      <a:lnTo>
                        <a:pt x="147" y="463"/>
                      </a:lnTo>
                      <a:lnTo>
                        <a:pt x="111" y="466"/>
                      </a:lnTo>
                      <a:lnTo>
                        <a:pt x="117" y="441"/>
                      </a:lnTo>
                      <a:lnTo>
                        <a:pt x="101" y="446"/>
                      </a:lnTo>
                      <a:lnTo>
                        <a:pt x="91" y="456"/>
                      </a:lnTo>
                      <a:lnTo>
                        <a:pt x="66" y="434"/>
                      </a:lnTo>
                      <a:lnTo>
                        <a:pt x="26" y="414"/>
                      </a:lnTo>
                      <a:lnTo>
                        <a:pt x="20" y="399"/>
                      </a:lnTo>
                      <a:lnTo>
                        <a:pt x="0" y="397"/>
                      </a:lnTo>
                      <a:lnTo>
                        <a:pt x="10" y="387"/>
                      </a:lnTo>
                      <a:lnTo>
                        <a:pt x="1" y="357"/>
                      </a:lnTo>
                      <a:lnTo>
                        <a:pt x="42" y="348"/>
                      </a:lnTo>
                      <a:lnTo>
                        <a:pt x="42" y="332"/>
                      </a:lnTo>
                      <a:lnTo>
                        <a:pt x="94" y="292"/>
                      </a:lnTo>
                      <a:lnTo>
                        <a:pt x="96" y="276"/>
                      </a:lnTo>
                      <a:lnTo>
                        <a:pt x="116" y="257"/>
                      </a:lnTo>
                      <a:lnTo>
                        <a:pt x="122" y="227"/>
                      </a:lnTo>
                      <a:lnTo>
                        <a:pt x="117" y="205"/>
                      </a:lnTo>
                      <a:lnTo>
                        <a:pt x="107" y="195"/>
                      </a:lnTo>
                      <a:lnTo>
                        <a:pt x="129" y="169"/>
                      </a:lnTo>
                      <a:lnTo>
                        <a:pt x="129" y="159"/>
                      </a:lnTo>
                      <a:lnTo>
                        <a:pt x="139" y="145"/>
                      </a:lnTo>
                      <a:lnTo>
                        <a:pt x="135" y="108"/>
                      </a:lnTo>
                      <a:lnTo>
                        <a:pt x="145" y="104"/>
                      </a:lnTo>
                      <a:lnTo>
                        <a:pt x="152" y="72"/>
                      </a:lnTo>
                      <a:lnTo>
                        <a:pt x="140" y="5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9" name="Freeform 283"/>
                <p:cNvSpPr>
                  <a:spLocks/>
                </p:cNvSpPr>
                <p:nvPr/>
              </p:nvSpPr>
              <p:spPr bwMode="auto">
                <a:xfrm>
                  <a:off x="1544776" y="2726740"/>
                  <a:ext cx="274663" cy="231699"/>
                </a:xfrm>
                <a:custGeom>
                  <a:avLst/>
                  <a:gdLst>
                    <a:gd name="T0" fmla="*/ 2147483646 w 521"/>
                    <a:gd name="T1" fmla="*/ 2147483646 h 429"/>
                    <a:gd name="T2" fmla="*/ 2147483646 w 521"/>
                    <a:gd name="T3" fmla="*/ 2147483646 h 429"/>
                    <a:gd name="T4" fmla="*/ 2147483646 w 521"/>
                    <a:gd name="T5" fmla="*/ 2147483646 h 429"/>
                    <a:gd name="T6" fmla="*/ 2147483646 w 521"/>
                    <a:gd name="T7" fmla="*/ 2147483646 h 429"/>
                    <a:gd name="T8" fmla="*/ 2147483646 w 521"/>
                    <a:gd name="T9" fmla="*/ 2147483646 h 429"/>
                    <a:gd name="T10" fmla="*/ 2147483646 w 521"/>
                    <a:gd name="T11" fmla="*/ 2147483646 h 429"/>
                    <a:gd name="T12" fmla="*/ 2147483646 w 521"/>
                    <a:gd name="T13" fmla="*/ 2147483646 h 429"/>
                    <a:gd name="T14" fmla="*/ 2147483646 w 521"/>
                    <a:gd name="T15" fmla="*/ 2147483646 h 429"/>
                    <a:gd name="T16" fmla="*/ 2147483646 w 521"/>
                    <a:gd name="T17" fmla="*/ 2147483646 h 429"/>
                    <a:gd name="T18" fmla="*/ 2147483646 w 521"/>
                    <a:gd name="T19" fmla="*/ 2147483646 h 429"/>
                    <a:gd name="T20" fmla="*/ 2147483646 w 521"/>
                    <a:gd name="T21" fmla="*/ 2147483646 h 429"/>
                    <a:gd name="T22" fmla="*/ 2147483646 w 521"/>
                    <a:gd name="T23" fmla="*/ 2147483646 h 429"/>
                    <a:gd name="T24" fmla="*/ 2147483646 w 521"/>
                    <a:gd name="T25" fmla="*/ 2147483646 h 429"/>
                    <a:gd name="T26" fmla="*/ 2147483646 w 521"/>
                    <a:gd name="T27" fmla="*/ 2147483646 h 429"/>
                    <a:gd name="T28" fmla="*/ 2147483646 w 521"/>
                    <a:gd name="T29" fmla="*/ 2147483646 h 429"/>
                    <a:gd name="T30" fmla="*/ 2147483646 w 521"/>
                    <a:gd name="T31" fmla="*/ 2147483646 h 429"/>
                    <a:gd name="T32" fmla="*/ 2147483646 w 521"/>
                    <a:gd name="T33" fmla="*/ 2147483646 h 429"/>
                    <a:gd name="T34" fmla="*/ 2147483646 w 521"/>
                    <a:gd name="T35" fmla="*/ 2147483646 h 429"/>
                    <a:gd name="T36" fmla="*/ 2147483646 w 521"/>
                    <a:gd name="T37" fmla="*/ 2147483646 h 429"/>
                    <a:gd name="T38" fmla="*/ 2147483646 w 521"/>
                    <a:gd name="T39" fmla="*/ 2147483646 h 429"/>
                    <a:gd name="T40" fmla="*/ 2147483646 w 521"/>
                    <a:gd name="T41" fmla="*/ 2147483646 h 429"/>
                    <a:gd name="T42" fmla="*/ 2147483646 w 521"/>
                    <a:gd name="T43" fmla="*/ 2147483646 h 429"/>
                    <a:gd name="T44" fmla="*/ 2147483646 w 521"/>
                    <a:gd name="T45" fmla="*/ 2147483646 h 429"/>
                    <a:gd name="T46" fmla="*/ 2147483646 w 521"/>
                    <a:gd name="T47" fmla="*/ 2147483646 h 429"/>
                    <a:gd name="T48" fmla="*/ 2147483646 w 521"/>
                    <a:gd name="T49" fmla="*/ 2147483646 h 429"/>
                    <a:gd name="T50" fmla="*/ 2147483646 w 521"/>
                    <a:gd name="T51" fmla="*/ 2147483646 h 429"/>
                    <a:gd name="T52" fmla="*/ 2147483646 w 521"/>
                    <a:gd name="T53" fmla="*/ 2147483646 h 429"/>
                    <a:gd name="T54" fmla="*/ 2147483646 w 521"/>
                    <a:gd name="T55" fmla="*/ 2147483646 h 429"/>
                    <a:gd name="T56" fmla="*/ 2147483646 w 521"/>
                    <a:gd name="T57" fmla="*/ 2147483646 h 429"/>
                    <a:gd name="T58" fmla="*/ 2147483646 w 521"/>
                    <a:gd name="T59" fmla="*/ 2147483646 h 429"/>
                    <a:gd name="T60" fmla="*/ 2147483646 w 521"/>
                    <a:gd name="T61" fmla="*/ 2147483646 h 429"/>
                    <a:gd name="T62" fmla="*/ 2147483646 w 521"/>
                    <a:gd name="T63" fmla="*/ 2147483646 h 429"/>
                    <a:gd name="T64" fmla="*/ 2147483646 w 521"/>
                    <a:gd name="T65" fmla="*/ 2147483646 h 429"/>
                    <a:gd name="T66" fmla="*/ 2147483646 w 521"/>
                    <a:gd name="T67" fmla="*/ 2147483646 h 429"/>
                    <a:gd name="T68" fmla="*/ 2147483646 w 521"/>
                    <a:gd name="T69" fmla="*/ 2147483646 h 429"/>
                    <a:gd name="T70" fmla="*/ 2147483646 w 521"/>
                    <a:gd name="T71" fmla="*/ 2147483646 h 429"/>
                    <a:gd name="T72" fmla="*/ 2147483646 w 521"/>
                    <a:gd name="T73" fmla="*/ 2147483646 h 429"/>
                    <a:gd name="T74" fmla="*/ 0 w 521"/>
                    <a:gd name="T75" fmla="*/ 2147483646 h 429"/>
                    <a:gd name="T76" fmla="*/ 2147483646 w 521"/>
                    <a:gd name="T77" fmla="*/ 2147483646 h 429"/>
                    <a:gd name="T78" fmla="*/ 2147483646 w 521"/>
                    <a:gd name="T79" fmla="*/ 2147483646 h 429"/>
                    <a:gd name="T80" fmla="*/ 2147483646 w 521"/>
                    <a:gd name="T81" fmla="*/ 2147483646 h 429"/>
                    <a:gd name="T82" fmla="*/ 2147483646 w 521"/>
                    <a:gd name="T83" fmla="*/ 2147483646 h 429"/>
                    <a:gd name="T84" fmla="*/ 2147483646 w 521"/>
                    <a:gd name="T85" fmla="*/ 2147483646 h 429"/>
                    <a:gd name="T86" fmla="*/ 2147483646 w 521"/>
                    <a:gd name="T87" fmla="*/ 2147483646 h 429"/>
                    <a:gd name="T88" fmla="*/ 2147483646 w 521"/>
                    <a:gd name="T89" fmla="*/ 2147483646 h 429"/>
                    <a:gd name="T90" fmla="*/ 2147483646 w 521"/>
                    <a:gd name="T91" fmla="*/ 2147483646 h 429"/>
                    <a:gd name="T92" fmla="*/ 2147483646 w 521"/>
                    <a:gd name="T93" fmla="*/ 2147483646 h 429"/>
                    <a:gd name="T94" fmla="*/ 2147483646 w 521"/>
                    <a:gd name="T95" fmla="*/ 2147483646 h 429"/>
                    <a:gd name="T96" fmla="*/ 2147483646 w 521"/>
                    <a:gd name="T97" fmla="*/ 2147483646 h 429"/>
                    <a:gd name="T98" fmla="*/ 2147483646 w 521"/>
                    <a:gd name="T99" fmla="*/ 2147483646 h 429"/>
                    <a:gd name="T100" fmla="*/ 2147483646 w 521"/>
                    <a:gd name="T101" fmla="*/ 2147483646 h 429"/>
                    <a:gd name="T102" fmla="*/ 2147483646 w 521"/>
                    <a:gd name="T103" fmla="*/ 2147483646 h 429"/>
                    <a:gd name="T104" fmla="*/ 2147483646 w 521"/>
                    <a:gd name="T105" fmla="*/ 2147483646 h 429"/>
                    <a:gd name="T106" fmla="*/ 2147483646 w 521"/>
                    <a:gd name="T107" fmla="*/ 2147483646 h 429"/>
                    <a:gd name="T108" fmla="*/ 2147483646 w 521"/>
                    <a:gd name="T109" fmla="*/ 2147483646 h 429"/>
                    <a:gd name="T110" fmla="*/ 2147483646 w 521"/>
                    <a:gd name="T111" fmla="*/ 2147483646 h 429"/>
                    <a:gd name="T112" fmla="*/ 2147483646 w 521"/>
                    <a:gd name="T113" fmla="*/ 2147483646 h 429"/>
                    <a:gd name="T114" fmla="*/ 2147483646 w 521"/>
                    <a:gd name="T115" fmla="*/ 2147483646 h 429"/>
                    <a:gd name="T116" fmla="*/ 2147483646 w 521"/>
                    <a:gd name="T117" fmla="*/ 2147483646 h 429"/>
                    <a:gd name="T118" fmla="*/ 2147483646 w 521"/>
                    <a:gd name="T119" fmla="*/ 2147483646 h 429"/>
                    <a:gd name="T120" fmla="*/ 2147483646 w 521"/>
                    <a:gd name="T121" fmla="*/ 0 h 429"/>
                    <a:gd name="T122" fmla="*/ 2147483646 w 521"/>
                    <a:gd name="T123" fmla="*/ 2147483646 h 429"/>
                    <a:gd name="T124" fmla="*/ 2147483646 w 521"/>
                    <a:gd name="T125" fmla="*/ 2147483646 h 4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1"/>
                    <a:gd name="T190" fmla="*/ 0 h 429"/>
                    <a:gd name="T191" fmla="*/ 521 w 521"/>
                    <a:gd name="T192" fmla="*/ 429 h 4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1" h="429">
                      <a:moveTo>
                        <a:pt x="391" y="55"/>
                      </a:moveTo>
                      <a:lnTo>
                        <a:pt x="404" y="69"/>
                      </a:lnTo>
                      <a:lnTo>
                        <a:pt x="414" y="91"/>
                      </a:lnTo>
                      <a:lnTo>
                        <a:pt x="455" y="71"/>
                      </a:lnTo>
                      <a:lnTo>
                        <a:pt x="470" y="91"/>
                      </a:lnTo>
                      <a:lnTo>
                        <a:pt x="479" y="113"/>
                      </a:lnTo>
                      <a:lnTo>
                        <a:pt x="479" y="128"/>
                      </a:lnTo>
                      <a:lnTo>
                        <a:pt x="495" y="138"/>
                      </a:lnTo>
                      <a:lnTo>
                        <a:pt x="483" y="215"/>
                      </a:lnTo>
                      <a:lnTo>
                        <a:pt x="492" y="226"/>
                      </a:lnTo>
                      <a:lnTo>
                        <a:pt x="483" y="250"/>
                      </a:lnTo>
                      <a:lnTo>
                        <a:pt x="492" y="266"/>
                      </a:lnTo>
                      <a:lnTo>
                        <a:pt x="518" y="286"/>
                      </a:lnTo>
                      <a:lnTo>
                        <a:pt x="521" y="307"/>
                      </a:lnTo>
                      <a:lnTo>
                        <a:pt x="521" y="337"/>
                      </a:lnTo>
                      <a:lnTo>
                        <a:pt x="486" y="337"/>
                      </a:lnTo>
                      <a:lnTo>
                        <a:pt x="486" y="346"/>
                      </a:lnTo>
                      <a:lnTo>
                        <a:pt x="359" y="384"/>
                      </a:lnTo>
                      <a:lnTo>
                        <a:pt x="336" y="405"/>
                      </a:lnTo>
                      <a:lnTo>
                        <a:pt x="311" y="395"/>
                      </a:lnTo>
                      <a:lnTo>
                        <a:pt x="285" y="400"/>
                      </a:lnTo>
                      <a:lnTo>
                        <a:pt x="264" y="429"/>
                      </a:lnTo>
                      <a:lnTo>
                        <a:pt x="259" y="419"/>
                      </a:lnTo>
                      <a:lnTo>
                        <a:pt x="245" y="409"/>
                      </a:lnTo>
                      <a:lnTo>
                        <a:pt x="243" y="419"/>
                      </a:lnTo>
                      <a:lnTo>
                        <a:pt x="228" y="429"/>
                      </a:lnTo>
                      <a:lnTo>
                        <a:pt x="224" y="409"/>
                      </a:lnTo>
                      <a:lnTo>
                        <a:pt x="199" y="392"/>
                      </a:lnTo>
                      <a:lnTo>
                        <a:pt x="178" y="397"/>
                      </a:lnTo>
                      <a:lnTo>
                        <a:pt x="158" y="377"/>
                      </a:lnTo>
                      <a:lnTo>
                        <a:pt x="148" y="386"/>
                      </a:lnTo>
                      <a:lnTo>
                        <a:pt x="115" y="397"/>
                      </a:lnTo>
                      <a:lnTo>
                        <a:pt x="102" y="396"/>
                      </a:lnTo>
                      <a:lnTo>
                        <a:pt x="49" y="425"/>
                      </a:lnTo>
                      <a:lnTo>
                        <a:pt x="39" y="400"/>
                      </a:lnTo>
                      <a:lnTo>
                        <a:pt x="25" y="388"/>
                      </a:lnTo>
                      <a:lnTo>
                        <a:pt x="20" y="363"/>
                      </a:lnTo>
                      <a:lnTo>
                        <a:pt x="0" y="347"/>
                      </a:lnTo>
                      <a:lnTo>
                        <a:pt x="1" y="317"/>
                      </a:lnTo>
                      <a:lnTo>
                        <a:pt x="11" y="296"/>
                      </a:lnTo>
                      <a:lnTo>
                        <a:pt x="21" y="286"/>
                      </a:lnTo>
                      <a:lnTo>
                        <a:pt x="18" y="266"/>
                      </a:lnTo>
                      <a:lnTo>
                        <a:pt x="48" y="252"/>
                      </a:lnTo>
                      <a:lnTo>
                        <a:pt x="53" y="252"/>
                      </a:lnTo>
                      <a:lnTo>
                        <a:pt x="69" y="252"/>
                      </a:lnTo>
                      <a:lnTo>
                        <a:pt x="74" y="231"/>
                      </a:lnTo>
                      <a:lnTo>
                        <a:pt x="115" y="233"/>
                      </a:lnTo>
                      <a:lnTo>
                        <a:pt x="121" y="207"/>
                      </a:lnTo>
                      <a:lnTo>
                        <a:pt x="100" y="185"/>
                      </a:lnTo>
                      <a:lnTo>
                        <a:pt x="107" y="155"/>
                      </a:lnTo>
                      <a:lnTo>
                        <a:pt x="132" y="136"/>
                      </a:lnTo>
                      <a:lnTo>
                        <a:pt x="144" y="90"/>
                      </a:lnTo>
                      <a:lnTo>
                        <a:pt x="139" y="59"/>
                      </a:lnTo>
                      <a:lnTo>
                        <a:pt x="149" y="54"/>
                      </a:lnTo>
                      <a:lnTo>
                        <a:pt x="164" y="69"/>
                      </a:lnTo>
                      <a:lnTo>
                        <a:pt x="169" y="44"/>
                      </a:lnTo>
                      <a:lnTo>
                        <a:pt x="190" y="65"/>
                      </a:lnTo>
                      <a:lnTo>
                        <a:pt x="210" y="60"/>
                      </a:lnTo>
                      <a:lnTo>
                        <a:pt x="217" y="30"/>
                      </a:lnTo>
                      <a:lnTo>
                        <a:pt x="211" y="14"/>
                      </a:lnTo>
                      <a:lnTo>
                        <a:pt x="237" y="0"/>
                      </a:lnTo>
                      <a:lnTo>
                        <a:pt x="288" y="9"/>
                      </a:lnTo>
                      <a:lnTo>
                        <a:pt x="391" y="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0" name="Freeform 284"/>
                <p:cNvSpPr>
                  <a:spLocks/>
                </p:cNvSpPr>
                <p:nvPr/>
              </p:nvSpPr>
              <p:spPr bwMode="auto">
                <a:xfrm>
                  <a:off x="1200257" y="2477583"/>
                  <a:ext cx="498522" cy="409440"/>
                </a:xfrm>
                <a:custGeom>
                  <a:avLst/>
                  <a:gdLst>
                    <a:gd name="T0" fmla="*/ 2147483646 w 940"/>
                    <a:gd name="T1" fmla="*/ 2147483646 h 762"/>
                    <a:gd name="T2" fmla="*/ 2147483646 w 940"/>
                    <a:gd name="T3" fmla="*/ 2147483646 h 762"/>
                    <a:gd name="T4" fmla="*/ 2147483646 w 940"/>
                    <a:gd name="T5" fmla="*/ 2147483646 h 762"/>
                    <a:gd name="T6" fmla="*/ 2147483646 w 940"/>
                    <a:gd name="T7" fmla="*/ 2147483646 h 762"/>
                    <a:gd name="T8" fmla="*/ 2147483646 w 940"/>
                    <a:gd name="T9" fmla="*/ 2147483646 h 762"/>
                    <a:gd name="T10" fmla="*/ 2147483646 w 940"/>
                    <a:gd name="T11" fmla="*/ 2147483646 h 762"/>
                    <a:gd name="T12" fmla="*/ 2147483646 w 940"/>
                    <a:gd name="T13" fmla="*/ 2147483646 h 762"/>
                    <a:gd name="T14" fmla="*/ 2147483646 w 940"/>
                    <a:gd name="T15" fmla="*/ 2147483646 h 762"/>
                    <a:gd name="T16" fmla="*/ 2147483646 w 940"/>
                    <a:gd name="T17" fmla="*/ 2147483646 h 762"/>
                    <a:gd name="T18" fmla="*/ 2147483646 w 940"/>
                    <a:gd name="T19" fmla="*/ 2147483646 h 762"/>
                    <a:gd name="T20" fmla="*/ 2147483646 w 940"/>
                    <a:gd name="T21" fmla="*/ 2147483646 h 762"/>
                    <a:gd name="T22" fmla="*/ 2147483646 w 940"/>
                    <a:gd name="T23" fmla="*/ 2147483646 h 762"/>
                    <a:gd name="T24" fmla="*/ 2147483646 w 940"/>
                    <a:gd name="T25" fmla="*/ 2147483646 h 762"/>
                    <a:gd name="T26" fmla="*/ 2147483646 w 940"/>
                    <a:gd name="T27" fmla="*/ 2147483646 h 762"/>
                    <a:gd name="T28" fmla="*/ 2147483646 w 940"/>
                    <a:gd name="T29" fmla="*/ 2147483646 h 762"/>
                    <a:gd name="T30" fmla="*/ 2147483646 w 940"/>
                    <a:gd name="T31" fmla="*/ 2147483646 h 762"/>
                    <a:gd name="T32" fmla="*/ 2147483646 w 940"/>
                    <a:gd name="T33" fmla="*/ 2147483646 h 762"/>
                    <a:gd name="T34" fmla="*/ 2147483646 w 940"/>
                    <a:gd name="T35" fmla="*/ 2147483646 h 762"/>
                    <a:gd name="T36" fmla="*/ 2147483646 w 940"/>
                    <a:gd name="T37" fmla="*/ 2147483646 h 762"/>
                    <a:gd name="T38" fmla="*/ 2147483646 w 940"/>
                    <a:gd name="T39" fmla="*/ 2147483646 h 762"/>
                    <a:gd name="T40" fmla="*/ 2147483646 w 940"/>
                    <a:gd name="T41" fmla="*/ 2147483646 h 762"/>
                    <a:gd name="T42" fmla="*/ 2147483646 w 940"/>
                    <a:gd name="T43" fmla="*/ 2147483646 h 762"/>
                    <a:gd name="T44" fmla="*/ 2147483646 w 940"/>
                    <a:gd name="T45" fmla="*/ 2147483646 h 762"/>
                    <a:gd name="T46" fmla="*/ 2147483646 w 940"/>
                    <a:gd name="T47" fmla="*/ 2147483646 h 762"/>
                    <a:gd name="T48" fmla="*/ 2147483646 w 940"/>
                    <a:gd name="T49" fmla="*/ 2147483646 h 762"/>
                    <a:gd name="T50" fmla="*/ 2147483646 w 940"/>
                    <a:gd name="T51" fmla="*/ 2147483646 h 762"/>
                    <a:gd name="T52" fmla="*/ 2147483646 w 940"/>
                    <a:gd name="T53" fmla="*/ 2147483646 h 762"/>
                    <a:gd name="T54" fmla="*/ 2147483646 w 940"/>
                    <a:gd name="T55" fmla="*/ 2147483646 h 762"/>
                    <a:gd name="T56" fmla="*/ 2147483646 w 940"/>
                    <a:gd name="T57" fmla="*/ 2147483646 h 762"/>
                    <a:gd name="T58" fmla="*/ 2147483646 w 940"/>
                    <a:gd name="T59" fmla="*/ 2147483646 h 762"/>
                    <a:gd name="T60" fmla="*/ 2147483646 w 940"/>
                    <a:gd name="T61" fmla="*/ 2147483646 h 762"/>
                    <a:gd name="T62" fmla="*/ 2147483646 w 940"/>
                    <a:gd name="T63" fmla="*/ 2147483646 h 762"/>
                    <a:gd name="T64" fmla="*/ 2147483646 w 940"/>
                    <a:gd name="T65" fmla="*/ 2147483646 h 762"/>
                    <a:gd name="T66" fmla="*/ 2147483646 w 940"/>
                    <a:gd name="T67" fmla="*/ 2147483646 h 762"/>
                    <a:gd name="T68" fmla="*/ 2147483646 w 940"/>
                    <a:gd name="T69" fmla="*/ 2147483646 h 762"/>
                    <a:gd name="T70" fmla="*/ 2147483646 w 940"/>
                    <a:gd name="T71" fmla="*/ 2147483646 h 762"/>
                    <a:gd name="T72" fmla="*/ 2147483646 w 940"/>
                    <a:gd name="T73" fmla="*/ 2147483646 h 762"/>
                    <a:gd name="T74" fmla="*/ 2147483646 w 940"/>
                    <a:gd name="T75" fmla="*/ 2147483646 h 762"/>
                    <a:gd name="T76" fmla="*/ 2147483646 w 940"/>
                    <a:gd name="T77" fmla="*/ 2147483646 h 762"/>
                    <a:gd name="T78" fmla="*/ 2147483646 w 940"/>
                    <a:gd name="T79" fmla="*/ 2147483646 h 762"/>
                    <a:gd name="T80" fmla="*/ 2147483646 w 940"/>
                    <a:gd name="T81" fmla="*/ 2147483646 h 762"/>
                    <a:gd name="T82" fmla="*/ 2147483646 w 940"/>
                    <a:gd name="T83" fmla="*/ 2147483646 h 762"/>
                    <a:gd name="T84" fmla="*/ 2147483646 w 940"/>
                    <a:gd name="T85" fmla="*/ 2147483646 h 762"/>
                    <a:gd name="T86" fmla="*/ 2147483646 w 940"/>
                    <a:gd name="T87" fmla="*/ 2147483646 h 762"/>
                    <a:gd name="T88" fmla="*/ 2147483646 w 940"/>
                    <a:gd name="T89" fmla="*/ 2147483646 h 762"/>
                    <a:gd name="T90" fmla="*/ 2147483646 w 940"/>
                    <a:gd name="T91" fmla="*/ 2147483646 h 762"/>
                    <a:gd name="T92" fmla="*/ 2147483646 w 940"/>
                    <a:gd name="T93" fmla="*/ 2147483646 h 762"/>
                    <a:gd name="T94" fmla="*/ 2147483646 w 940"/>
                    <a:gd name="T95" fmla="*/ 2147483646 h 762"/>
                    <a:gd name="T96" fmla="*/ 2147483646 w 940"/>
                    <a:gd name="T97" fmla="*/ 2147483646 h 762"/>
                    <a:gd name="T98" fmla="*/ 2147483646 w 940"/>
                    <a:gd name="T99" fmla="*/ 2147483646 h 762"/>
                    <a:gd name="T100" fmla="*/ 2147483646 w 940"/>
                    <a:gd name="T101" fmla="*/ 2147483646 h 762"/>
                    <a:gd name="T102" fmla="*/ 2147483646 w 940"/>
                    <a:gd name="T103" fmla="*/ 2147483646 h 762"/>
                    <a:gd name="T104" fmla="*/ 2147483646 w 940"/>
                    <a:gd name="T105" fmla="*/ 2147483646 h 76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40"/>
                    <a:gd name="T160" fmla="*/ 0 h 762"/>
                    <a:gd name="T161" fmla="*/ 940 w 940"/>
                    <a:gd name="T162" fmla="*/ 762 h 76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40" h="762">
                      <a:moveTo>
                        <a:pt x="213" y="10"/>
                      </a:moveTo>
                      <a:lnTo>
                        <a:pt x="202" y="20"/>
                      </a:lnTo>
                      <a:lnTo>
                        <a:pt x="217" y="46"/>
                      </a:lnTo>
                      <a:lnTo>
                        <a:pt x="309" y="83"/>
                      </a:lnTo>
                      <a:lnTo>
                        <a:pt x="323" y="103"/>
                      </a:lnTo>
                      <a:lnTo>
                        <a:pt x="369" y="109"/>
                      </a:lnTo>
                      <a:lnTo>
                        <a:pt x="374" y="125"/>
                      </a:lnTo>
                      <a:lnTo>
                        <a:pt x="415" y="125"/>
                      </a:lnTo>
                      <a:lnTo>
                        <a:pt x="422" y="154"/>
                      </a:lnTo>
                      <a:lnTo>
                        <a:pt x="441" y="155"/>
                      </a:lnTo>
                      <a:lnTo>
                        <a:pt x="429" y="176"/>
                      </a:lnTo>
                      <a:lnTo>
                        <a:pt x="439" y="182"/>
                      </a:lnTo>
                      <a:lnTo>
                        <a:pt x="445" y="167"/>
                      </a:lnTo>
                      <a:lnTo>
                        <a:pt x="506" y="154"/>
                      </a:lnTo>
                      <a:lnTo>
                        <a:pt x="500" y="171"/>
                      </a:lnTo>
                      <a:lnTo>
                        <a:pt x="552" y="158"/>
                      </a:lnTo>
                      <a:lnTo>
                        <a:pt x="574" y="132"/>
                      </a:lnTo>
                      <a:lnTo>
                        <a:pt x="634" y="159"/>
                      </a:lnTo>
                      <a:lnTo>
                        <a:pt x="643" y="225"/>
                      </a:lnTo>
                      <a:lnTo>
                        <a:pt x="653" y="246"/>
                      </a:lnTo>
                      <a:lnTo>
                        <a:pt x="694" y="237"/>
                      </a:lnTo>
                      <a:lnTo>
                        <a:pt x="709" y="267"/>
                      </a:lnTo>
                      <a:lnTo>
                        <a:pt x="730" y="273"/>
                      </a:lnTo>
                      <a:lnTo>
                        <a:pt x="755" y="264"/>
                      </a:lnTo>
                      <a:lnTo>
                        <a:pt x="800" y="320"/>
                      </a:lnTo>
                      <a:lnTo>
                        <a:pt x="848" y="345"/>
                      </a:lnTo>
                      <a:lnTo>
                        <a:pt x="879" y="367"/>
                      </a:lnTo>
                      <a:lnTo>
                        <a:pt x="920" y="357"/>
                      </a:lnTo>
                      <a:lnTo>
                        <a:pt x="930" y="372"/>
                      </a:lnTo>
                      <a:lnTo>
                        <a:pt x="940" y="357"/>
                      </a:lnTo>
                      <a:lnTo>
                        <a:pt x="935" y="475"/>
                      </a:lnTo>
                      <a:lnTo>
                        <a:pt x="884" y="466"/>
                      </a:lnTo>
                      <a:lnTo>
                        <a:pt x="858" y="480"/>
                      </a:lnTo>
                      <a:lnTo>
                        <a:pt x="864" y="496"/>
                      </a:lnTo>
                      <a:lnTo>
                        <a:pt x="857" y="526"/>
                      </a:lnTo>
                      <a:lnTo>
                        <a:pt x="837" y="531"/>
                      </a:lnTo>
                      <a:lnTo>
                        <a:pt x="816" y="510"/>
                      </a:lnTo>
                      <a:lnTo>
                        <a:pt x="811" y="535"/>
                      </a:lnTo>
                      <a:lnTo>
                        <a:pt x="796" y="520"/>
                      </a:lnTo>
                      <a:lnTo>
                        <a:pt x="786" y="525"/>
                      </a:lnTo>
                      <a:lnTo>
                        <a:pt x="791" y="556"/>
                      </a:lnTo>
                      <a:lnTo>
                        <a:pt x="779" y="602"/>
                      </a:lnTo>
                      <a:lnTo>
                        <a:pt x="754" y="621"/>
                      </a:lnTo>
                      <a:lnTo>
                        <a:pt x="747" y="651"/>
                      </a:lnTo>
                      <a:lnTo>
                        <a:pt x="768" y="673"/>
                      </a:lnTo>
                      <a:lnTo>
                        <a:pt x="762" y="699"/>
                      </a:lnTo>
                      <a:lnTo>
                        <a:pt x="721" y="697"/>
                      </a:lnTo>
                      <a:lnTo>
                        <a:pt x="716" y="718"/>
                      </a:lnTo>
                      <a:lnTo>
                        <a:pt x="700" y="718"/>
                      </a:lnTo>
                      <a:lnTo>
                        <a:pt x="695" y="718"/>
                      </a:lnTo>
                      <a:lnTo>
                        <a:pt x="665" y="732"/>
                      </a:lnTo>
                      <a:lnTo>
                        <a:pt x="668" y="752"/>
                      </a:lnTo>
                      <a:lnTo>
                        <a:pt x="658" y="762"/>
                      </a:lnTo>
                      <a:lnTo>
                        <a:pt x="644" y="737"/>
                      </a:lnTo>
                      <a:lnTo>
                        <a:pt x="659" y="686"/>
                      </a:lnTo>
                      <a:lnTo>
                        <a:pt x="651" y="676"/>
                      </a:lnTo>
                      <a:lnTo>
                        <a:pt x="605" y="674"/>
                      </a:lnTo>
                      <a:lnTo>
                        <a:pt x="594" y="658"/>
                      </a:lnTo>
                      <a:lnTo>
                        <a:pt x="570" y="649"/>
                      </a:lnTo>
                      <a:lnTo>
                        <a:pt x="533" y="673"/>
                      </a:lnTo>
                      <a:lnTo>
                        <a:pt x="523" y="663"/>
                      </a:lnTo>
                      <a:lnTo>
                        <a:pt x="523" y="642"/>
                      </a:lnTo>
                      <a:lnTo>
                        <a:pt x="467" y="621"/>
                      </a:lnTo>
                      <a:lnTo>
                        <a:pt x="463" y="605"/>
                      </a:lnTo>
                      <a:lnTo>
                        <a:pt x="422" y="594"/>
                      </a:lnTo>
                      <a:lnTo>
                        <a:pt x="422" y="563"/>
                      </a:lnTo>
                      <a:lnTo>
                        <a:pt x="407" y="553"/>
                      </a:lnTo>
                      <a:lnTo>
                        <a:pt x="398" y="523"/>
                      </a:lnTo>
                      <a:lnTo>
                        <a:pt x="378" y="542"/>
                      </a:lnTo>
                      <a:lnTo>
                        <a:pt x="347" y="537"/>
                      </a:lnTo>
                      <a:lnTo>
                        <a:pt x="320" y="551"/>
                      </a:lnTo>
                      <a:lnTo>
                        <a:pt x="285" y="545"/>
                      </a:lnTo>
                      <a:lnTo>
                        <a:pt x="267" y="552"/>
                      </a:lnTo>
                      <a:lnTo>
                        <a:pt x="253" y="510"/>
                      </a:lnTo>
                      <a:lnTo>
                        <a:pt x="232" y="500"/>
                      </a:lnTo>
                      <a:lnTo>
                        <a:pt x="248" y="469"/>
                      </a:lnTo>
                      <a:lnTo>
                        <a:pt x="223" y="433"/>
                      </a:lnTo>
                      <a:lnTo>
                        <a:pt x="213" y="408"/>
                      </a:lnTo>
                      <a:lnTo>
                        <a:pt x="177" y="428"/>
                      </a:lnTo>
                      <a:lnTo>
                        <a:pt x="172" y="403"/>
                      </a:lnTo>
                      <a:lnTo>
                        <a:pt x="157" y="417"/>
                      </a:lnTo>
                      <a:lnTo>
                        <a:pt x="121" y="396"/>
                      </a:lnTo>
                      <a:lnTo>
                        <a:pt x="87" y="381"/>
                      </a:lnTo>
                      <a:lnTo>
                        <a:pt x="77" y="355"/>
                      </a:lnTo>
                      <a:lnTo>
                        <a:pt x="66" y="354"/>
                      </a:lnTo>
                      <a:lnTo>
                        <a:pt x="42" y="313"/>
                      </a:lnTo>
                      <a:lnTo>
                        <a:pt x="58" y="308"/>
                      </a:lnTo>
                      <a:lnTo>
                        <a:pt x="37" y="288"/>
                      </a:lnTo>
                      <a:lnTo>
                        <a:pt x="28" y="262"/>
                      </a:lnTo>
                      <a:lnTo>
                        <a:pt x="33" y="247"/>
                      </a:lnTo>
                      <a:lnTo>
                        <a:pt x="18" y="227"/>
                      </a:lnTo>
                      <a:lnTo>
                        <a:pt x="8" y="232"/>
                      </a:lnTo>
                      <a:lnTo>
                        <a:pt x="0" y="191"/>
                      </a:lnTo>
                      <a:lnTo>
                        <a:pt x="19" y="186"/>
                      </a:lnTo>
                      <a:lnTo>
                        <a:pt x="44" y="156"/>
                      </a:lnTo>
                      <a:lnTo>
                        <a:pt x="82" y="141"/>
                      </a:lnTo>
                      <a:lnTo>
                        <a:pt x="77" y="131"/>
                      </a:lnTo>
                      <a:lnTo>
                        <a:pt x="107" y="121"/>
                      </a:lnTo>
                      <a:lnTo>
                        <a:pt x="109" y="60"/>
                      </a:lnTo>
                      <a:lnTo>
                        <a:pt x="151" y="39"/>
                      </a:lnTo>
                      <a:lnTo>
                        <a:pt x="140" y="24"/>
                      </a:lnTo>
                      <a:lnTo>
                        <a:pt x="146" y="3"/>
                      </a:lnTo>
                      <a:lnTo>
                        <a:pt x="162" y="0"/>
                      </a:lnTo>
                      <a:lnTo>
                        <a:pt x="161" y="15"/>
                      </a:lnTo>
                      <a:lnTo>
                        <a:pt x="198" y="0"/>
                      </a:lnTo>
                      <a:lnTo>
                        <a:pt x="21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1" name="Freeform 285"/>
                <p:cNvSpPr>
                  <a:spLocks/>
                </p:cNvSpPr>
                <p:nvPr/>
              </p:nvSpPr>
              <p:spPr bwMode="auto">
                <a:xfrm>
                  <a:off x="1489208" y="2898133"/>
                  <a:ext cx="200044" cy="301525"/>
                </a:xfrm>
                <a:custGeom>
                  <a:avLst/>
                  <a:gdLst>
                    <a:gd name="T0" fmla="*/ 2147483646 w 377"/>
                    <a:gd name="T1" fmla="*/ 2147483646 h 561"/>
                    <a:gd name="T2" fmla="*/ 2147483646 w 377"/>
                    <a:gd name="T3" fmla="*/ 2147483646 h 561"/>
                    <a:gd name="T4" fmla="*/ 2147483646 w 377"/>
                    <a:gd name="T5" fmla="*/ 2147483646 h 561"/>
                    <a:gd name="T6" fmla="*/ 2147483646 w 377"/>
                    <a:gd name="T7" fmla="*/ 2147483646 h 561"/>
                    <a:gd name="T8" fmla="*/ 2147483646 w 377"/>
                    <a:gd name="T9" fmla="*/ 2147483646 h 561"/>
                    <a:gd name="T10" fmla="*/ 2147483646 w 377"/>
                    <a:gd name="T11" fmla="*/ 2147483646 h 561"/>
                    <a:gd name="T12" fmla="*/ 2147483646 w 377"/>
                    <a:gd name="T13" fmla="*/ 2147483646 h 561"/>
                    <a:gd name="T14" fmla="*/ 2147483646 w 377"/>
                    <a:gd name="T15" fmla="*/ 2147483646 h 561"/>
                    <a:gd name="T16" fmla="*/ 2147483646 w 377"/>
                    <a:gd name="T17" fmla="*/ 2147483646 h 561"/>
                    <a:gd name="T18" fmla="*/ 2147483646 w 377"/>
                    <a:gd name="T19" fmla="*/ 2147483646 h 561"/>
                    <a:gd name="T20" fmla="*/ 2147483646 w 377"/>
                    <a:gd name="T21" fmla="*/ 2147483646 h 561"/>
                    <a:gd name="T22" fmla="*/ 2147483646 w 377"/>
                    <a:gd name="T23" fmla="*/ 2147483646 h 561"/>
                    <a:gd name="T24" fmla="*/ 2147483646 w 377"/>
                    <a:gd name="T25" fmla="*/ 2147483646 h 561"/>
                    <a:gd name="T26" fmla="*/ 2147483646 w 377"/>
                    <a:gd name="T27" fmla="*/ 2147483646 h 561"/>
                    <a:gd name="T28" fmla="*/ 2147483646 w 377"/>
                    <a:gd name="T29" fmla="*/ 2147483646 h 561"/>
                    <a:gd name="T30" fmla="*/ 2147483646 w 377"/>
                    <a:gd name="T31" fmla="*/ 2147483646 h 561"/>
                    <a:gd name="T32" fmla="*/ 2147483646 w 377"/>
                    <a:gd name="T33" fmla="*/ 2147483646 h 561"/>
                    <a:gd name="T34" fmla="*/ 2147483646 w 377"/>
                    <a:gd name="T35" fmla="*/ 2147483646 h 561"/>
                    <a:gd name="T36" fmla="*/ 2147483646 w 377"/>
                    <a:gd name="T37" fmla="*/ 2147483646 h 561"/>
                    <a:gd name="T38" fmla="*/ 2147483646 w 377"/>
                    <a:gd name="T39" fmla="*/ 2147483646 h 561"/>
                    <a:gd name="T40" fmla="*/ 2147483646 w 377"/>
                    <a:gd name="T41" fmla="*/ 2147483646 h 561"/>
                    <a:gd name="T42" fmla="*/ 2147483646 w 377"/>
                    <a:gd name="T43" fmla="*/ 2147483646 h 561"/>
                    <a:gd name="T44" fmla="*/ 2147483646 w 377"/>
                    <a:gd name="T45" fmla="*/ 2147483646 h 561"/>
                    <a:gd name="T46" fmla="*/ 2147483646 w 377"/>
                    <a:gd name="T47" fmla="*/ 2147483646 h 561"/>
                    <a:gd name="T48" fmla="*/ 2147483646 w 377"/>
                    <a:gd name="T49" fmla="*/ 2147483646 h 561"/>
                    <a:gd name="T50" fmla="*/ 2147483646 w 377"/>
                    <a:gd name="T51" fmla="*/ 2147483646 h 561"/>
                    <a:gd name="T52" fmla="*/ 2147483646 w 377"/>
                    <a:gd name="T53" fmla="*/ 2147483646 h 561"/>
                    <a:gd name="T54" fmla="*/ 2147483646 w 377"/>
                    <a:gd name="T55" fmla="*/ 2147483646 h 561"/>
                    <a:gd name="T56" fmla="*/ 2147483646 w 377"/>
                    <a:gd name="T57" fmla="*/ 2147483646 h 561"/>
                    <a:gd name="T58" fmla="*/ 2147483646 w 377"/>
                    <a:gd name="T59" fmla="*/ 2147483646 h 561"/>
                    <a:gd name="T60" fmla="*/ 2147483646 w 377"/>
                    <a:gd name="T61" fmla="*/ 2147483646 h 561"/>
                    <a:gd name="T62" fmla="*/ 2147483646 w 377"/>
                    <a:gd name="T63" fmla="*/ 2147483646 h 561"/>
                    <a:gd name="T64" fmla="*/ 2147483646 w 377"/>
                    <a:gd name="T65" fmla="*/ 2147483646 h 561"/>
                    <a:gd name="T66" fmla="*/ 2147483646 w 377"/>
                    <a:gd name="T67" fmla="*/ 2147483646 h 561"/>
                    <a:gd name="T68" fmla="*/ 2147483646 w 377"/>
                    <a:gd name="T69" fmla="*/ 2147483646 h 561"/>
                    <a:gd name="T70" fmla="*/ 2147483646 w 377"/>
                    <a:gd name="T71" fmla="*/ 2147483646 h 561"/>
                    <a:gd name="T72" fmla="*/ 2147483646 w 377"/>
                    <a:gd name="T73" fmla="*/ 2147483646 h 561"/>
                    <a:gd name="T74" fmla="*/ 2147483646 w 377"/>
                    <a:gd name="T75" fmla="*/ 2147483646 h 561"/>
                    <a:gd name="T76" fmla="*/ 2147483646 w 377"/>
                    <a:gd name="T77" fmla="*/ 2147483646 h 561"/>
                    <a:gd name="T78" fmla="*/ 2147483646 w 377"/>
                    <a:gd name="T79" fmla="*/ 2147483646 h 561"/>
                    <a:gd name="T80" fmla="*/ 2147483646 w 377"/>
                    <a:gd name="T81" fmla="*/ 2147483646 h 561"/>
                    <a:gd name="T82" fmla="*/ 2147483646 w 377"/>
                    <a:gd name="T83" fmla="*/ 2147483646 h 561"/>
                    <a:gd name="T84" fmla="*/ 2147483646 w 377"/>
                    <a:gd name="T85" fmla="*/ 2147483646 h 561"/>
                    <a:gd name="T86" fmla="*/ 2147483646 w 377"/>
                    <a:gd name="T87" fmla="*/ 2147483646 h 561"/>
                    <a:gd name="T88" fmla="*/ 2147483646 w 377"/>
                    <a:gd name="T89" fmla="*/ 2147483646 h 561"/>
                    <a:gd name="T90" fmla="*/ 2147483646 w 377"/>
                    <a:gd name="T91" fmla="*/ 2147483646 h 561"/>
                    <a:gd name="T92" fmla="*/ 2147483646 w 377"/>
                    <a:gd name="T93" fmla="*/ 2147483646 h 561"/>
                    <a:gd name="T94" fmla="*/ 2147483646 w 377"/>
                    <a:gd name="T95" fmla="*/ 2147483646 h 561"/>
                    <a:gd name="T96" fmla="*/ 2147483646 w 377"/>
                    <a:gd name="T97" fmla="*/ 2147483646 h 561"/>
                    <a:gd name="T98" fmla="*/ 2147483646 w 377"/>
                    <a:gd name="T99" fmla="*/ 2147483646 h 561"/>
                    <a:gd name="T100" fmla="*/ 0 w 377"/>
                    <a:gd name="T101" fmla="*/ 2147483646 h 561"/>
                    <a:gd name="T102" fmla="*/ 2147483646 w 377"/>
                    <a:gd name="T103" fmla="*/ 2147483646 h 561"/>
                    <a:gd name="T104" fmla="*/ 2147483646 w 377"/>
                    <a:gd name="T105" fmla="*/ 2147483646 h 561"/>
                    <a:gd name="T106" fmla="*/ 2147483646 w 377"/>
                    <a:gd name="T107" fmla="*/ 2147483646 h 561"/>
                    <a:gd name="T108" fmla="*/ 2147483646 w 377"/>
                    <a:gd name="T109" fmla="*/ 2147483646 h 561"/>
                    <a:gd name="T110" fmla="*/ 2147483646 w 377"/>
                    <a:gd name="T111" fmla="*/ 0 h 561"/>
                    <a:gd name="T112" fmla="*/ 2147483646 w 377"/>
                    <a:gd name="T113" fmla="*/ 2147483646 h 5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77"/>
                    <a:gd name="T172" fmla="*/ 0 h 561"/>
                    <a:gd name="T173" fmla="*/ 377 w 377"/>
                    <a:gd name="T174" fmla="*/ 561 h 5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77" h="561">
                      <a:moveTo>
                        <a:pt x="104" y="30"/>
                      </a:moveTo>
                      <a:lnTo>
                        <a:pt x="124" y="46"/>
                      </a:lnTo>
                      <a:lnTo>
                        <a:pt x="129" y="71"/>
                      </a:lnTo>
                      <a:lnTo>
                        <a:pt x="143" y="83"/>
                      </a:lnTo>
                      <a:lnTo>
                        <a:pt x="153" y="108"/>
                      </a:lnTo>
                      <a:lnTo>
                        <a:pt x="206" y="79"/>
                      </a:lnTo>
                      <a:lnTo>
                        <a:pt x="219" y="80"/>
                      </a:lnTo>
                      <a:lnTo>
                        <a:pt x="220" y="98"/>
                      </a:lnTo>
                      <a:lnTo>
                        <a:pt x="249" y="108"/>
                      </a:lnTo>
                      <a:lnTo>
                        <a:pt x="252" y="130"/>
                      </a:lnTo>
                      <a:lnTo>
                        <a:pt x="220" y="140"/>
                      </a:lnTo>
                      <a:lnTo>
                        <a:pt x="203" y="155"/>
                      </a:lnTo>
                      <a:lnTo>
                        <a:pt x="193" y="200"/>
                      </a:lnTo>
                      <a:lnTo>
                        <a:pt x="263" y="233"/>
                      </a:lnTo>
                      <a:lnTo>
                        <a:pt x="273" y="254"/>
                      </a:lnTo>
                      <a:lnTo>
                        <a:pt x="263" y="259"/>
                      </a:lnTo>
                      <a:lnTo>
                        <a:pt x="277" y="299"/>
                      </a:lnTo>
                      <a:lnTo>
                        <a:pt x="277" y="325"/>
                      </a:lnTo>
                      <a:lnTo>
                        <a:pt x="327" y="334"/>
                      </a:lnTo>
                      <a:lnTo>
                        <a:pt x="350" y="366"/>
                      </a:lnTo>
                      <a:lnTo>
                        <a:pt x="331" y="395"/>
                      </a:lnTo>
                      <a:lnTo>
                        <a:pt x="346" y="398"/>
                      </a:lnTo>
                      <a:lnTo>
                        <a:pt x="366" y="413"/>
                      </a:lnTo>
                      <a:lnTo>
                        <a:pt x="377" y="450"/>
                      </a:lnTo>
                      <a:lnTo>
                        <a:pt x="377" y="516"/>
                      </a:lnTo>
                      <a:lnTo>
                        <a:pt x="340" y="500"/>
                      </a:lnTo>
                      <a:lnTo>
                        <a:pt x="301" y="514"/>
                      </a:lnTo>
                      <a:lnTo>
                        <a:pt x="241" y="507"/>
                      </a:lnTo>
                      <a:lnTo>
                        <a:pt x="201" y="524"/>
                      </a:lnTo>
                      <a:lnTo>
                        <a:pt x="184" y="543"/>
                      </a:lnTo>
                      <a:lnTo>
                        <a:pt x="171" y="534"/>
                      </a:lnTo>
                      <a:lnTo>
                        <a:pt x="122" y="542"/>
                      </a:lnTo>
                      <a:lnTo>
                        <a:pt x="96" y="561"/>
                      </a:lnTo>
                      <a:lnTo>
                        <a:pt x="62" y="510"/>
                      </a:lnTo>
                      <a:lnTo>
                        <a:pt x="62" y="484"/>
                      </a:lnTo>
                      <a:lnTo>
                        <a:pt x="36" y="474"/>
                      </a:lnTo>
                      <a:lnTo>
                        <a:pt x="43" y="444"/>
                      </a:lnTo>
                      <a:lnTo>
                        <a:pt x="27" y="444"/>
                      </a:lnTo>
                      <a:lnTo>
                        <a:pt x="12" y="427"/>
                      </a:lnTo>
                      <a:lnTo>
                        <a:pt x="13" y="396"/>
                      </a:lnTo>
                      <a:lnTo>
                        <a:pt x="23" y="393"/>
                      </a:lnTo>
                      <a:lnTo>
                        <a:pt x="3" y="376"/>
                      </a:lnTo>
                      <a:lnTo>
                        <a:pt x="4" y="345"/>
                      </a:lnTo>
                      <a:lnTo>
                        <a:pt x="20" y="345"/>
                      </a:lnTo>
                      <a:lnTo>
                        <a:pt x="20" y="325"/>
                      </a:lnTo>
                      <a:lnTo>
                        <a:pt x="30" y="316"/>
                      </a:lnTo>
                      <a:lnTo>
                        <a:pt x="40" y="321"/>
                      </a:lnTo>
                      <a:lnTo>
                        <a:pt x="62" y="260"/>
                      </a:lnTo>
                      <a:lnTo>
                        <a:pt x="27" y="233"/>
                      </a:lnTo>
                      <a:lnTo>
                        <a:pt x="17" y="238"/>
                      </a:lnTo>
                      <a:lnTo>
                        <a:pt x="0" y="130"/>
                      </a:lnTo>
                      <a:lnTo>
                        <a:pt x="12" y="69"/>
                      </a:lnTo>
                      <a:lnTo>
                        <a:pt x="32" y="60"/>
                      </a:lnTo>
                      <a:lnTo>
                        <a:pt x="68" y="24"/>
                      </a:lnTo>
                      <a:lnTo>
                        <a:pt x="63" y="19"/>
                      </a:lnTo>
                      <a:lnTo>
                        <a:pt x="105" y="0"/>
                      </a:lnTo>
                      <a:lnTo>
                        <a:pt x="104" y="3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2" name="Freeform 286"/>
                <p:cNvSpPr>
                  <a:spLocks/>
                </p:cNvSpPr>
                <p:nvPr/>
              </p:nvSpPr>
              <p:spPr bwMode="auto">
                <a:xfrm>
                  <a:off x="1590818" y="2929872"/>
                  <a:ext cx="255611" cy="214241"/>
                </a:xfrm>
                <a:custGeom>
                  <a:avLst/>
                  <a:gdLst>
                    <a:gd name="T0" fmla="*/ 2147483646 w 481"/>
                    <a:gd name="T1" fmla="*/ 2147483646 h 398"/>
                    <a:gd name="T2" fmla="*/ 2147483646 w 481"/>
                    <a:gd name="T3" fmla="*/ 2147483646 h 398"/>
                    <a:gd name="T4" fmla="*/ 2147483646 w 481"/>
                    <a:gd name="T5" fmla="*/ 2147483646 h 398"/>
                    <a:gd name="T6" fmla="*/ 2147483646 w 481"/>
                    <a:gd name="T7" fmla="*/ 2147483646 h 398"/>
                    <a:gd name="T8" fmla="*/ 2147483646 w 481"/>
                    <a:gd name="T9" fmla="*/ 2147483646 h 398"/>
                    <a:gd name="T10" fmla="*/ 2147483646 w 481"/>
                    <a:gd name="T11" fmla="*/ 2147483646 h 398"/>
                    <a:gd name="T12" fmla="*/ 2147483646 w 481"/>
                    <a:gd name="T13" fmla="*/ 2147483646 h 398"/>
                    <a:gd name="T14" fmla="*/ 2147483646 w 481"/>
                    <a:gd name="T15" fmla="*/ 2147483646 h 398"/>
                    <a:gd name="T16" fmla="*/ 2147483646 w 481"/>
                    <a:gd name="T17" fmla="*/ 2147483646 h 398"/>
                    <a:gd name="T18" fmla="*/ 2147483646 w 481"/>
                    <a:gd name="T19" fmla="*/ 2147483646 h 398"/>
                    <a:gd name="T20" fmla="*/ 2147483646 w 481"/>
                    <a:gd name="T21" fmla="*/ 2147483646 h 398"/>
                    <a:gd name="T22" fmla="*/ 2147483646 w 481"/>
                    <a:gd name="T23" fmla="*/ 2147483646 h 398"/>
                    <a:gd name="T24" fmla="*/ 2147483646 w 481"/>
                    <a:gd name="T25" fmla="*/ 2147483646 h 398"/>
                    <a:gd name="T26" fmla="*/ 2147483646 w 481"/>
                    <a:gd name="T27" fmla="*/ 2147483646 h 398"/>
                    <a:gd name="T28" fmla="*/ 2147483646 w 481"/>
                    <a:gd name="T29" fmla="*/ 2147483646 h 398"/>
                    <a:gd name="T30" fmla="*/ 2147483646 w 481"/>
                    <a:gd name="T31" fmla="*/ 2147483646 h 398"/>
                    <a:gd name="T32" fmla="*/ 2147483646 w 481"/>
                    <a:gd name="T33" fmla="*/ 2147483646 h 398"/>
                    <a:gd name="T34" fmla="*/ 2147483646 w 481"/>
                    <a:gd name="T35" fmla="*/ 2147483646 h 398"/>
                    <a:gd name="T36" fmla="*/ 2147483646 w 481"/>
                    <a:gd name="T37" fmla="*/ 2147483646 h 398"/>
                    <a:gd name="T38" fmla="*/ 2147483646 w 481"/>
                    <a:gd name="T39" fmla="*/ 2147483646 h 398"/>
                    <a:gd name="T40" fmla="*/ 2147483646 w 481"/>
                    <a:gd name="T41" fmla="*/ 2147483646 h 398"/>
                    <a:gd name="T42" fmla="*/ 2147483646 w 481"/>
                    <a:gd name="T43" fmla="*/ 2147483646 h 398"/>
                    <a:gd name="T44" fmla="*/ 2147483646 w 481"/>
                    <a:gd name="T45" fmla="*/ 2147483646 h 398"/>
                    <a:gd name="T46" fmla="*/ 2147483646 w 481"/>
                    <a:gd name="T47" fmla="*/ 2147483646 h 398"/>
                    <a:gd name="T48" fmla="*/ 2147483646 w 481"/>
                    <a:gd name="T49" fmla="*/ 2147483646 h 398"/>
                    <a:gd name="T50" fmla="*/ 2147483646 w 481"/>
                    <a:gd name="T51" fmla="*/ 2147483646 h 398"/>
                    <a:gd name="T52" fmla="*/ 2147483646 w 481"/>
                    <a:gd name="T53" fmla="*/ 2147483646 h 398"/>
                    <a:gd name="T54" fmla="*/ 2147483646 w 481"/>
                    <a:gd name="T55" fmla="*/ 2147483646 h 398"/>
                    <a:gd name="T56" fmla="*/ 2147483646 w 481"/>
                    <a:gd name="T57" fmla="*/ 2147483646 h 398"/>
                    <a:gd name="T58" fmla="*/ 2147483646 w 481"/>
                    <a:gd name="T59" fmla="*/ 2147483646 h 398"/>
                    <a:gd name="T60" fmla="*/ 2147483646 w 481"/>
                    <a:gd name="T61" fmla="*/ 2147483646 h 398"/>
                    <a:gd name="T62" fmla="*/ 2147483646 w 481"/>
                    <a:gd name="T63" fmla="*/ 2147483646 h 398"/>
                    <a:gd name="T64" fmla="*/ 2147483646 w 481"/>
                    <a:gd name="T65" fmla="*/ 2147483646 h 398"/>
                    <a:gd name="T66" fmla="*/ 2147483646 w 481"/>
                    <a:gd name="T67" fmla="*/ 2147483646 h 398"/>
                    <a:gd name="T68" fmla="*/ 2147483646 w 481"/>
                    <a:gd name="T69" fmla="*/ 2147483646 h 398"/>
                    <a:gd name="T70" fmla="*/ 2147483646 w 481"/>
                    <a:gd name="T71" fmla="*/ 2147483646 h 398"/>
                    <a:gd name="T72" fmla="*/ 2147483646 w 481"/>
                    <a:gd name="T73" fmla="*/ 2147483646 h 398"/>
                    <a:gd name="T74" fmla="*/ 0 w 481"/>
                    <a:gd name="T75" fmla="*/ 2147483646 h 398"/>
                    <a:gd name="T76" fmla="*/ 2147483646 w 481"/>
                    <a:gd name="T77" fmla="*/ 2147483646 h 398"/>
                    <a:gd name="T78" fmla="*/ 2147483646 w 481"/>
                    <a:gd name="T79" fmla="*/ 2147483646 h 398"/>
                    <a:gd name="T80" fmla="*/ 2147483646 w 481"/>
                    <a:gd name="T81" fmla="*/ 2147483646 h 398"/>
                    <a:gd name="T82" fmla="*/ 2147483646 w 481"/>
                    <a:gd name="T83" fmla="*/ 2147483646 h 398"/>
                    <a:gd name="T84" fmla="*/ 2147483646 w 481"/>
                    <a:gd name="T85" fmla="*/ 2147483646 h 398"/>
                    <a:gd name="T86" fmla="*/ 2147483646 w 481"/>
                    <a:gd name="T87" fmla="*/ 2147483646 h 398"/>
                    <a:gd name="T88" fmla="*/ 2147483646 w 481"/>
                    <a:gd name="T89" fmla="*/ 2147483646 h 398"/>
                    <a:gd name="T90" fmla="*/ 2147483646 w 481"/>
                    <a:gd name="T91" fmla="*/ 0 h 398"/>
                    <a:gd name="T92" fmla="*/ 2147483646 w 481"/>
                    <a:gd name="T93" fmla="*/ 2147483646 h 398"/>
                    <a:gd name="T94" fmla="*/ 2147483646 w 481"/>
                    <a:gd name="T95" fmla="*/ 2147483646 h 398"/>
                    <a:gd name="T96" fmla="*/ 2147483646 w 481"/>
                    <a:gd name="T97" fmla="*/ 2147483646 h 398"/>
                    <a:gd name="T98" fmla="*/ 2147483646 w 481"/>
                    <a:gd name="T99" fmla="*/ 2147483646 h 398"/>
                    <a:gd name="T100" fmla="*/ 2147483646 w 481"/>
                    <a:gd name="T101" fmla="*/ 2147483646 h 398"/>
                    <a:gd name="T102" fmla="*/ 2147483646 w 481"/>
                    <a:gd name="T103" fmla="*/ 2147483646 h 398"/>
                    <a:gd name="T104" fmla="*/ 2147483646 w 481"/>
                    <a:gd name="T105" fmla="*/ 2147483646 h 398"/>
                    <a:gd name="T106" fmla="*/ 2147483646 w 481"/>
                    <a:gd name="T107" fmla="*/ 2147483646 h 398"/>
                    <a:gd name="T108" fmla="*/ 2147483646 w 481"/>
                    <a:gd name="T109" fmla="*/ 2147483646 h 39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1"/>
                    <a:gd name="T166" fmla="*/ 0 h 398"/>
                    <a:gd name="T167" fmla="*/ 481 w 481"/>
                    <a:gd name="T168" fmla="*/ 398 h 39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1" h="398">
                      <a:moveTo>
                        <a:pt x="224" y="109"/>
                      </a:moveTo>
                      <a:lnTo>
                        <a:pt x="311" y="131"/>
                      </a:lnTo>
                      <a:lnTo>
                        <a:pt x="347" y="112"/>
                      </a:lnTo>
                      <a:lnTo>
                        <a:pt x="347" y="153"/>
                      </a:lnTo>
                      <a:lnTo>
                        <a:pt x="366" y="188"/>
                      </a:lnTo>
                      <a:lnTo>
                        <a:pt x="386" y="195"/>
                      </a:lnTo>
                      <a:lnTo>
                        <a:pt x="402" y="215"/>
                      </a:lnTo>
                      <a:lnTo>
                        <a:pt x="417" y="210"/>
                      </a:lnTo>
                      <a:lnTo>
                        <a:pt x="422" y="220"/>
                      </a:lnTo>
                      <a:lnTo>
                        <a:pt x="400" y="241"/>
                      </a:lnTo>
                      <a:lnTo>
                        <a:pt x="395" y="260"/>
                      </a:lnTo>
                      <a:lnTo>
                        <a:pt x="481" y="288"/>
                      </a:lnTo>
                      <a:lnTo>
                        <a:pt x="450" y="303"/>
                      </a:lnTo>
                      <a:lnTo>
                        <a:pt x="460" y="334"/>
                      </a:lnTo>
                      <a:lnTo>
                        <a:pt x="445" y="344"/>
                      </a:lnTo>
                      <a:lnTo>
                        <a:pt x="444" y="354"/>
                      </a:lnTo>
                      <a:lnTo>
                        <a:pt x="393" y="348"/>
                      </a:lnTo>
                      <a:lnTo>
                        <a:pt x="383" y="389"/>
                      </a:lnTo>
                      <a:lnTo>
                        <a:pt x="342" y="398"/>
                      </a:lnTo>
                      <a:lnTo>
                        <a:pt x="311" y="372"/>
                      </a:lnTo>
                      <a:lnTo>
                        <a:pt x="281" y="361"/>
                      </a:lnTo>
                      <a:lnTo>
                        <a:pt x="281" y="350"/>
                      </a:lnTo>
                      <a:lnTo>
                        <a:pt x="250" y="366"/>
                      </a:lnTo>
                      <a:lnTo>
                        <a:pt x="255" y="381"/>
                      </a:lnTo>
                      <a:lnTo>
                        <a:pt x="214" y="395"/>
                      </a:lnTo>
                      <a:lnTo>
                        <a:pt x="194" y="380"/>
                      </a:lnTo>
                      <a:lnTo>
                        <a:pt x="184" y="390"/>
                      </a:lnTo>
                      <a:lnTo>
                        <a:pt x="173" y="353"/>
                      </a:lnTo>
                      <a:lnTo>
                        <a:pt x="153" y="338"/>
                      </a:lnTo>
                      <a:lnTo>
                        <a:pt x="138" y="335"/>
                      </a:lnTo>
                      <a:lnTo>
                        <a:pt x="157" y="306"/>
                      </a:lnTo>
                      <a:lnTo>
                        <a:pt x="134" y="274"/>
                      </a:lnTo>
                      <a:lnTo>
                        <a:pt x="84" y="265"/>
                      </a:lnTo>
                      <a:lnTo>
                        <a:pt x="84" y="239"/>
                      </a:lnTo>
                      <a:lnTo>
                        <a:pt x="70" y="199"/>
                      </a:lnTo>
                      <a:lnTo>
                        <a:pt x="80" y="194"/>
                      </a:lnTo>
                      <a:lnTo>
                        <a:pt x="70" y="173"/>
                      </a:lnTo>
                      <a:lnTo>
                        <a:pt x="0" y="140"/>
                      </a:lnTo>
                      <a:lnTo>
                        <a:pt x="10" y="95"/>
                      </a:lnTo>
                      <a:lnTo>
                        <a:pt x="27" y="80"/>
                      </a:lnTo>
                      <a:lnTo>
                        <a:pt x="59" y="70"/>
                      </a:lnTo>
                      <a:lnTo>
                        <a:pt x="56" y="48"/>
                      </a:lnTo>
                      <a:lnTo>
                        <a:pt x="27" y="38"/>
                      </a:lnTo>
                      <a:lnTo>
                        <a:pt x="26" y="20"/>
                      </a:lnTo>
                      <a:lnTo>
                        <a:pt x="59" y="9"/>
                      </a:lnTo>
                      <a:lnTo>
                        <a:pt x="69" y="0"/>
                      </a:lnTo>
                      <a:lnTo>
                        <a:pt x="89" y="20"/>
                      </a:lnTo>
                      <a:lnTo>
                        <a:pt x="110" y="15"/>
                      </a:lnTo>
                      <a:lnTo>
                        <a:pt x="135" y="32"/>
                      </a:lnTo>
                      <a:lnTo>
                        <a:pt x="139" y="52"/>
                      </a:lnTo>
                      <a:lnTo>
                        <a:pt x="154" y="42"/>
                      </a:lnTo>
                      <a:lnTo>
                        <a:pt x="156" y="32"/>
                      </a:lnTo>
                      <a:lnTo>
                        <a:pt x="170" y="42"/>
                      </a:lnTo>
                      <a:lnTo>
                        <a:pt x="175" y="52"/>
                      </a:lnTo>
                      <a:lnTo>
                        <a:pt x="224" y="10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3" name="Freeform 287"/>
                <p:cNvSpPr>
                  <a:spLocks/>
                </p:cNvSpPr>
                <p:nvPr/>
              </p:nvSpPr>
              <p:spPr bwMode="auto">
                <a:xfrm>
                  <a:off x="1289165" y="2758478"/>
                  <a:ext cx="261961" cy="341200"/>
                </a:xfrm>
                <a:custGeom>
                  <a:avLst/>
                  <a:gdLst>
                    <a:gd name="T0" fmla="*/ 2147483646 w 494"/>
                    <a:gd name="T1" fmla="*/ 2147483646 h 636"/>
                    <a:gd name="T2" fmla="*/ 0 w 494"/>
                    <a:gd name="T3" fmla="*/ 2147483646 h 636"/>
                    <a:gd name="T4" fmla="*/ 2147483646 w 494"/>
                    <a:gd name="T5" fmla="*/ 2147483646 h 636"/>
                    <a:gd name="T6" fmla="*/ 2147483646 w 494"/>
                    <a:gd name="T7" fmla="*/ 2147483646 h 636"/>
                    <a:gd name="T8" fmla="*/ 2147483646 w 494"/>
                    <a:gd name="T9" fmla="*/ 2147483646 h 636"/>
                    <a:gd name="T10" fmla="*/ 2147483646 w 494"/>
                    <a:gd name="T11" fmla="*/ 2147483646 h 636"/>
                    <a:gd name="T12" fmla="*/ 2147483646 w 494"/>
                    <a:gd name="T13" fmla="*/ 2147483646 h 636"/>
                    <a:gd name="T14" fmla="*/ 2147483646 w 494"/>
                    <a:gd name="T15" fmla="*/ 2147483646 h 636"/>
                    <a:gd name="T16" fmla="*/ 2147483646 w 494"/>
                    <a:gd name="T17" fmla="*/ 2147483646 h 636"/>
                    <a:gd name="T18" fmla="*/ 2147483646 w 494"/>
                    <a:gd name="T19" fmla="*/ 2147483646 h 636"/>
                    <a:gd name="T20" fmla="*/ 2147483646 w 494"/>
                    <a:gd name="T21" fmla="*/ 2147483646 h 636"/>
                    <a:gd name="T22" fmla="*/ 2147483646 w 494"/>
                    <a:gd name="T23" fmla="*/ 2147483646 h 636"/>
                    <a:gd name="T24" fmla="*/ 2147483646 w 494"/>
                    <a:gd name="T25" fmla="*/ 2147483646 h 636"/>
                    <a:gd name="T26" fmla="*/ 2147483646 w 494"/>
                    <a:gd name="T27" fmla="*/ 2147483646 h 636"/>
                    <a:gd name="T28" fmla="*/ 2147483646 w 494"/>
                    <a:gd name="T29" fmla="*/ 2147483646 h 636"/>
                    <a:gd name="T30" fmla="*/ 2147483646 w 494"/>
                    <a:gd name="T31" fmla="*/ 2147483646 h 636"/>
                    <a:gd name="T32" fmla="*/ 2147483646 w 494"/>
                    <a:gd name="T33" fmla="*/ 2147483646 h 636"/>
                    <a:gd name="T34" fmla="*/ 2147483646 w 494"/>
                    <a:gd name="T35" fmla="*/ 2147483646 h 636"/>
                    <a:gd name="T36" fmla="*/ 2147483646 w 494"/>
                    <a:gd name="T37" fmla="*/ 2147483646 h 636"/>
                    <a:gd name="T38" fmla="*/ 2147483646 w 494"/>
                    <a:gd name="T39" fmla="*/ 2147483646 h 636"/>
                    <a:gd name="T40" fmla="*/ 2147483646 w 494"/>
                    <a:gd name="T41" fmla="*/ 2147483646 h 636"/>
                    <a:gd name="T42" fmla="*/ 2147483646 w 494"/>
                    <a:gd name="T43" fmla="*/ 2147483646 h 636"/>
                    <a:gd name="T44" fmla="*/ 2147483646 w 494"/>
                    <a:gd name="T45" fmla="*/ 2147483646 h 636"/>
                    <a:gd name="T46" fmla="*/ 2147483646 w 494"/>
                    <a:gd name="T47" fmla="*/ 2147483646 h 636"/>
                    <a:gd name="T48" fmla="*/ 2147483646 w 494"/>
                    <a:gd name="T49" fmla="*/ 2147483646 h 636"/>
                    <a:gd name="T50" fmla="*/ 2147483646 w 494"/>
                    <a:gd name="T51" fmla="*/ 2147483646 h 636"/>
                    <a:gd name="T52" fmla="*/ 2147483646 w 494"/>
                    <a:gd name="T53" fmla="*/ 2147483646 h 636"/>
                    <a:gd name="T54" fmla="*/ 2147483646 w 494"/>
                    <a:gd name="T55" fmla="*/ 2147483646 h 636"/>
                    <a:gd name="T56" fmla="*/ 2147483646 w 494"/>
                    <a:gd name="T57" fmla="*/ 2147483646 h 636"/>
                    <a:gd name="T58" fmla="*/ 2147483646 w 494"/>
                    <a:gd name="T59" fmla="*/ 2147483646 h 636"/>
                    <a:gd name="T60" fmla="*/ 2147483646 w 494"/>
                    <a:gd name="T61" fmla="*/ 2147483646 h 636"/>
                    <a:gd name="T62" fmla="*/ 2147483646 w 494"/>
                    <a:gd name="T63" fmla="*/ 2147483646 h 636"/>
                    <a:gd name="T64" fmla="*/ 2147483646 w 494"/>
                    <a:gd name="T65" fmla="*/ 2147483646 h 636"/>
                    <a:gd name="T66" fmla="*/ 2147483646 w 494"/>
                    <a:gd name="T67" fmla="*/ 2147483646 h 636"/>
                    <a:gd name="T68" fmla="*/ 2147483646 w 494"/>
                    <a:gd name="T69" fmla="*/ 2147483646 h 636"/>
                    <a:gd name="T70" fmla="*/ 2147483646 w 494"/>
                    <a:gd name="T71" fmla="*/ 2147483646 h 636"/>
                    <a:gd name="T72" fmla="*/ 2147483646 w 494"/>
                    <a:gd name="T73" fmla="*/ 2147483646 h 636"/>
                    <a:gd name="T74" fmla="*/ 2147483646 w 494"/>
                    <a:gd name="T75" fmla="*/ 2147483646 h 636"/>
                    <a:gd name="T76" fmla="*/ 2147483646 w 494"/>
                    <a:gd name="T77" fmla="*/ 2147483646 h 636"/>
                    <a:gd name="T78" fmla="*/ 2147483646 w 494"/>
                    <a:gd name="T79" fmla="*/ 2147483646 h 6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4"/>
                    <a:gd name="T121" fmla="*/ 0 h 636"/>
                    <a:gd name="T122" fmla="*/ 494 w 494"/>
                    <a:gd name="T123" fmla="*/ 636 h 6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4" h="636">
                      <a:moveTo>
                        <a:pt x="99" y="67"/>
                      </a:moveTo>
                      <a:lnTo>
                        <a:pt x="67" y="93"/>
                      </a:lnTo>
                      <a:lnTo>
                        <a:pt x="42" y="98"/>
                      </a:lnTo>
                      <a:lnTo>
                        <a:pt x="0" y="127"/>
                      </a:lnTo>
                      <a:lnTo>
                        <a:pt x="0" y="142"/>
                      </a:lnTo>
                      <a:lnTo>
                        <a:pt x="15" y="158"/>
                      </a:lnTo>
                      <a:lnTo>
                        <a:pt x="25" y="153"/>
                      </a:lnTo>
                      <a:lnTo>
                        <a:pt x="40" y="174"/>
                      </a:lnTo>
                      <a:lnTo>
                        <a:pt x="55" y="230"/>
                      </a:lnTo>
                      <a:lnTo>
                        <a:pt x="90" y="235"/>
                      </a:lnTo>
                      <a:lnTo>
                        <a:pt x="90" y="246"/>
                      </a:lnTo>
                      <a:lnTo>
                        <a:pt x="104" y="252"/>
                      </a:lnTo>
                      <a:lnTo>
                        <a:pt x="94" y="262"/>
                      </a:lnTo>
                      <a:lnTo>
                        <a:pt x="109" y="272"/>
                      </a:lnTo>
                      <a:lnTo>
                        <a:pt x="99" y="283"/>
                      </a:lnTo>
                      <a:lnTo>
                        <a:pt x="99" y="293"/>
                      </a:lnTo>
                      <a:lnTo>
                        <a:pt x="113" y="308"/>
                      </a:lnTo>
                      <a:lnTo>
                        <a:pt x="98" y="308"/>
                      </a:lnTo>
                      <a:lnTo>
                        <a:pt x="98" y="339"/>
                      </a:lnTo>
                      <a:lnTo>
                        <a:pt x="66" y="373"/>
                      </a:lnTo>
                      <a:lnTo>
                        <a:pt x="65" y="395"/>
                      </a:lnTo>
                      <a:lnTo>
                        <a:pt x="75" y="451"/>
                      </a:lnTo>
                      <a:lnTo>
                        <a:pt x="90" y="446"/>
                      </a:lnTo>
                      <a:lnTo>
                        <a:pt x="109" y="429"/>
                      </a:lnTo>
                      <a:lnTo>
                        <a:pt x="120" y="456"/>
                      </a:lnTo>
                      <a:lnTo>
                        <a:pt x="98" y="478"/>
                      </a:lnTo>
                      <a:lnTo>
                        <a:pt x="103" y="524"/>
                      </a:lnTo>
                      <a:lnTo>
                        <a:pt x="117" y="534"/>
                      </a:lnTo>
                      <a:lnTo>
                        <a:pt x="117" y="554"/>
                      </a:lnTo>
                      <a:lnTo>
                        <a:pt x="91" y="549"/>
                      </a:lnTo>
                      <a:lnTo>
                        <a:pt x="60" y="589"/>
                      </a:lnTo>
                      <a:lnTo>
                        <a:pt x="70" y="609"/>
                      </a:lnTo>
                      <a:lnTo>
                        <a:pt x="111" y="626"/>
                      </a:lnTo>
                      <a:lnTo>
                        <a:pt x="121" y="621"/>
                      </a:lnTo>
                      <a:lnTo>
                        <a:pt x="116" y="600"/>
                      </a:lnTo>
                      <a:lnTo>
                        <a:pt x="149" y="591"/>
                      </a:lnTo>
                      <a:lnTo>
                        <a:pt x="151" y="602"/>
                      </a:lnTo>
                      <a:lnTo>
                        <a:pt x="208" y="618"/>
                      </a:lnTo>
                      <a:lnTo>
                        <a:pt x="285" y="604"/>
                      </a:lnTo>
                      <a:lnTo>
                        <a:pt x="284" y="624"/>
                      </a:lnTo>
                      <a:lnTo>
                        <a:pt x="310" y="619"/>
                      </a:lnTo>
                      <a:lnTo>
                        <a:pt x="306" y="604"/>
                      </a:lnTo>
                      <a:lnTo>
                        <a:pt x="321" y="599"/>
                      </a:lnTo>
                      <a:lnTo>
                        <a:pt x="366" y="636"/>
                      </a:lnTo>
                      <a:lnTo>
                        <a:pt x="381" y="636"/>
                      </a:lnTo>
                      <a:lnTo>
                        <a:pt x="382" y="605"/>
                      </a:lnTo>
                      <a:lnTo>
                        <a:pt x="398" y="605"/>
                      </a:lnTo>
                      <a:lnTo>
                        <a:pt x="398" y="585"/>
                      </a:lnTo>
                      <a:lnTo>
                        <a:pt x="408" y="576"/>
                      </a:lnTo>
                      <a:lnTo>
                        <a:pt x="418" y="581"/>
                      </a:lnTo>
                      <a:lnTo>
                        <a:pt x="440" y="520"/>
                      </a:lnTo>
                      <a:lnTo>
                        <a:pt x="405" y="493"/>
                      </a:lnTo>
                      <a:lnTo>
                        <a:pt x="395" y="498"/>
                      </a:lnTo>
                      <a:lnTo>
                        <a:pt x="378" y="390"/>
                      </a:lnTo>
                      <a:lnTo>
                        <a:pt x="390" y="329"/>
                      </a:lnTo>
                      <a:lnTo>
                        <a:pt x="410" y="320"/>
                      </a:lnTo>
                      <a:lnTo>
                        <a:pt x="446" y="284"/>
                      </a:lnTo>
                      <a:lnTo>
                        <a:pt x="441" y="279"/>
                      </a:lnTo>
                      <a:lnTo>
                        <a:pt x="483" y="260"/>
                      </a:lnTo>
                      <a:lnTo>
                        <a:pt x="493" y="239"/>
                      </a:lnTo>
                      <a:lnTo>
                        <a:pt x="479" y="214"/>
                      </a:lnTo>
                      <a:lnTo>
                        <a:pt x="494" y="163"/>
                      </a:lnTo>
                      <a:lnTo>
                        <a:pt x="486" y="153"/>
                      </a:lnTo>
                      <a:lnTo>
                        <a:pt x="440" y="151"/>
                      </a:lnTo>
                      <a:lnTo>
                        <a:pt x="429" y="135"/>
                      </a:lnTo>
                      <a:lnTo>
                        <a:pt x="405" y="126"/>
                      </a:lnTo>
                      <a:lnTo>
                        <a:pt x="368" y="150"/>
                      </a:lnTo>
                      <a:lnTo>
                        <a:pt x="358" y="140"/>
                      </a:lnTo>
                      <a:lnTo>
                        <a:pt x="358" y="119"/>
                      </a:lnTo>
                      <a:lnTo>
                        <a:pt x="302" y="98"/>
                      </a:lnTo>
                      <a:lnTo>
                        <a:pt x="298" y="82"/>
                      </a:lnTo>
                      <a:lnTo>
                        <a:pt x="257" y="71"/>
                      </a:lnTo>
                      <a:lnTo>
                        <a:pt x="257" y="40"/>
                      </a:lnTo>
                      <a:lnTo>
                        <a:pt x="242" y="30"/>
                      </a:lnTo>
                      <a:lnTo>
                        <a:pt x="233" y="0"/>
                      </a:lnTo>
                      <a:lnTo>
                        <a:pt x="213" y="19"/>
                      </a:lnTo>
                      <a:lnTo>
                        <a:pt x="182" y="14"/>
                      </a:lnTo>
                      <a:lnTo>
                        <a:pt x="155" y="28"/>
                      </a:lnTo>
                      <a:lnTo>
                        <a:pt x="120" y="22"/>
                      </a:lnTo>
                      <a:lnTo>
                        <a:pt x="99" y="6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4" name="Freeform 288"/>
                <p:cNvSpPr>
                  <a:spLocks/>
                </p:cNvSpPr>
                <p:nvPr/>
              </p:nvSpPr>
              <p:spPr bwMode="auto">
                <a:xfrm>
                  <a:off x="1444754" y="3248854"/>
                  <a:ext cx="282602" cy="261852"/>
                </a:xfrm>
                <a:custGeom>
                  <a:avLst/>
                  <a:gdLst>
                    <a:gd name="T0" fmla="*/ 2147483646 w 533"/>
                    <a:gd name="T1" fmla="*/ 2147483646 h 487"/>
                    <a:gd name="T2" fmla="*/ 2147483646 w 533"/>
                    <a:gd name="T3" fmla="*/ 2147483646 h 487"/>
                    <a:gd name="T4" fmla="*/ 2147483646 w 533"/>
                    <a:gd name="T5" fmla="*/ 2147483646 h 487"/>
                    <a:gd name="T6" fmla="*/ 2147483646 w 533"/>
                    <a:gd name="T7" fmla="*/ 2147483646 h 487"/>
                    <a:gd name="T8" fmla="*/ 2147483646 w 533"/>
                    <a:gd name="T9" fmla="*/ 2147483646 h 487"/>
                    <a:gd name="T10" fmla="*/ 2147483646 w 533"/>
                    <a:gd name="T11" fmla="*/ 2147483646 h 487"/>
                    <a:gd name="T12" fmla="*/ 2147483646 w 533"/>
                    <a:gd name="T13" fmla="*/ 2147483646 h 487"/>
                    <a:gd name="T14" fmla="*/ 2147483646 w 533"/>
                    <a:gd name="T15" fmla="*/ 2147483646 h 487"/>
                    <a:gd name="T16" fmla="*/ 2147483646 w 533"/>
                    <a:gd name="T17" fmla="*/ 2147483646 h 487"/>
                    <a:gd name="T18" fmla="*/ 2147483646 w 533"/>
                    <a:gd name="T19" fmla="*/ 2147483646 h 487"/>
                    <a:gd name="T20" fmla="*/ 2147483646 w 533"/>
                    <a:gd name="T21" fmla="*/ 2147483646 h 487"/>
                    <a:gd name="T22" fmla="*/ 2147483646 w 533"/>
                    <a:gd name="T23" fmla="*/ 2147483646 h 487"/>
                    <a:gd name="T24" fmla="*/ 2147483646 w 533"/>
                    <a:gd name="T25" fmla="*/ 2147483646 h 487"/>
                    <a:gd name="T26" fmla="*/ 2147483646 w 533"/>
                    <a:gd name="T27" fmla="*/ 2147483646 h 487"/>
                    <a:gd name="T28" fmla="*/ 2147483646 w 533"/>
                    <a:gd name="T29" fmla="*/ 2147483646 h 487"/>
                    <a:gd name="T30" fmla="*/ 2147483646 w 533"/>
                    <a:gd name="T31" fmla="*/ 2147483646 h 487"/>
                    <a:gd name="T32" fmla="*/ 2147483646 w 533"/>
                    <a:gd name="T33" fmla="*/ 2147483646 h 487"/>
                    <a:gd name="T34" fmla="*/ 2147483646 w 533"/>
                    <a:gd name="T35" fmla="*/ 2147483646 h 487"/>
                    <a:gd name="T36" fmla="*/ 2147483646 w 533"/>
                    <a:gd name="T37" fmla="*/ 2147483646 h 487"/>
                    <a:gd name="T38" fmla="*/ 2147483646 w 533"/>
                    <a:gd name="T39" fmla="*/ 2147483646 h 487"/>
                    <a:gd name="T40" fmla="*/ 2147483646 w 533"/>
                    <a:gd name="T41" fmla="*/ 2147483646 h 487"/>
                    <a:gd name="T42" fmla="*/ 2147483646 w 533"/>
                    <a:gd name="T43" fmla="*/ 2147483646 h 487"/>
                    <a:gd name="T44" fmla="*/ 2147483646 w 533"/>
                    <a:gd name="T45" fmla="*/ 2147483646 h 487"/>
                    <a:gd name="T46" fmla="*/ 2147483646 w 533"/>
                    <a:gd name="T47" fmla="*/ 2147483646 h 487"/>
                    <a:gd name="T48" fmla="*/ 2147483646 w 533"/>
                    <a:gd name="T49" fmla="*/ 2147483646 h 487"/>
                    <a:gd name="T50" fmla="*/ 2147483646 w 533"/>
                    <a:gd name="T51" fmla="*/ 2147483646 h 487"/>
                    <a:gd name="T52" fmla="*/ 2147483646 w 533"/>
                    <a:gd name="T53" fmla="*/ 2147483646 h 487"/>
                    <a:gd name="T54" fmla="*/ 2147483646 w 533"/>
                    <a:gd name="T55" fmla="*/ 2147483646 h 487"/>
                    <a:gd name="T56" fmla="*/ 2147483646 w 533"/>
                    <a:gd name="T57" fmla="*/ 2147483646 h 487"/>
                    <a:gd name="T58" fmla="*/ 2147483646 w 533"/>
                    <a:gd name="T59" fmla="*/ 2147483646 h 487"/>
                    <a:gd name="T60" fmla="*/ 2147483646 w 533"/>
                    <a:gd name="T61" fmla="*/ 2147483646 h 487"/>
                    <a:gd name="T62" fmla="*/ 2147483646 w 533"/>
                    <a:gd name="T63" fmla="*/ 2147483646 h 487"/>
                    <a:gd name="T64" fmla="*/ 2147483646 w 533"/>
                    <a:gd name="T65" fmla="*/ 2147483646 h 487"/>
                    <a:gd name="T66" fmla="*/ 2147483646 w 533"/>
                    <a:gd name="T67" fmla="*/ 2147483646 h 487"/>
                    <a:gd name="T68" fmla="*/ 2147483646 w 533"/>
                    <a:gd name="T69" fmla="*/ 2147483646 h 487"/>
                    <a:gd name="T70" fmla="*/ 2147483646 w 533"/>
                    <a:gd name="T71" fmla="*/ 2147483646 h 487"/>
                    <a:gd name="T72" fmla="*/ 2147483646 w 533"/>
                    <a:gd name="T73" fmla="*/ 2147483646 h 487"/>
                    <a:gd name="T74" fmla="*/ 2147483646 w 533"/>
                    <a:gd name="T75" fmla="*/ 2147483646 h 487"/>
                    <a:gd name="T76" fmla="*/ 0 w 533"/>
                    <a:gd name="T77" fmla="*/ 2147483646 h 4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3"/>
                    <a:gd name="T118" fmla="*/ 0 h 487"/>
                    <a:gd name="T119" fmla="*/ 533 w 533"/>
                    <a:gd name="T120" fmla="*/ 487 h 4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3" h="487">
                      <a:moveTo>
                        <a:pt x="19" y="181"/>
                      </a:moveTo>
                      <a:lnTo>
                        <a:pt x="9" y="196"/>
                      </a:lnTo>
                      <a:lnTo>
                        <a:pt x="30" y="196"/>
                      </a:lnTo>
                      <a:lnTo>
                        <a:pt x="60" y="218"/>
                      </a:lnTo>
                      <a:lnTo>
                        <a:pt x="96" y="198"/>
                      </a:lnTo>
                      <a:lnTo>
                        <a:pt x="101" y="208"/>
                      </a:lnTo>
                      <a:lnTo>
                        <a:pt x="116" y="219"/>
                      </a:lnTo>
                      <a:lnTo>
                        <a:pt x="135" y="270"/>
                      </a:lnTo>
                      <a:lnTo>
                        <a:pt x="120" y="296"/>
                      </a:lnTo>
                      <a:lnTo>
                        <a:pt x="153" y="394"/>
                      </a:lnTo>
                      <a:lnTo>
                        <a:pt x="164" y="399"/>
                      </a:lnTo>
                      <a:lnTo>
                        <a:pt x="179" y="389"/>
                      </a:lnTo>
                      <a:lnTo>
                        <a:pt x="180" y="363"/>
                      </a:lnTo>
                      <a:lnTo>
                        <a:pt x="216" y="363"/>
                      </a:lnTo>
                      <a:lnTo>
                        <a:pt x="245" y="380"/>
                      </a:lnTo>
                      <a:lnTo>
                        <a:pt x="269" y="431"/>
                      </a:lnTo>
                      <a:lnTo>
                        <a:pt x="295" y="458"/>
                      </a:lnTo>
                      <a:lnTo>
                        <a:pt x="329" y="463"/>
                      </a:lnTo>
                      <a:lnTo>
                        <a:pt x="402" y="459"/>
                      </a:lnTo>
                      <a:lnTo>
                        <a:pt x="438" y="487"/>
                      </a:lnTo>
                      <a:lnTo>
                        <a:pt x="458" y="476"/>
                      </a:lnTo>
                      <a:lnTo>
                        <a:pt x="454" y="455"/>
                      </a:lnTo>
                      <a:lnTo>
                        <a:pt x="480" y="446"/>
                      </a:lnTo>
                      <a:lnTo>
                        <a:pt x="464" y="435"/>
                      </a:lnTo>
                      <a:lnTo>
                        <a:pt x="507" y="406"/>
                      </a:lnTo>
                      <a:lnTo>
                        <a:pt x="507" y="385"/>
                      </a:lnTo>
                      <a:lnTo>
                        <a:pt x="517" y="380"/>
                      </a:lnTo>
                      <a:lnTo>
                        <a:pt x="533" y="324"/>
                      </a:lnTo>
                      <a:lnTo>
                        <a:pt x="518" y="339"/>
                      </a:lnTo>
                      <a:lnTo>
                        <a:pt x="508" y="339"/>
                      </a:lnTo>
                      <a:lnTo>
                        <a:pt x="508" y="319"/>
                      </a:lnTo>
                      <a:lnTo>
                        <a:pt x="482" y="297"/>
                      </a:lnTo>
                      <a:lnTo>
                        <a:pt x="494" y="287"/>
                      </a:lnTo>
                      <a:lnTo>
                        <a:pt x="514" y="278"/>
                      </a:lnTo>
                      <a:lnTo>
                        <a:pt x="499" y="256"/>
                      </a:lnTo>
                      <a:lnTo>
                        <a:pt x="422" y="275"/>
                      </a:lnTo>
                      <a:lnTo>
                        <a:pt x="417" y="265"/>
                      </a:lnTo>
                      <a:lnTo>
                        <a:pt x="392" y="281"/>
                      </a:lnTo>
                      <a:lnTo>
                        <a:pt x="397" y="265"/>
                      </a:lnTo>
                      <a:lnTo>
                        <a:pt x="376" y="275"/>
                      </a:lnTo>
                      <a:lnTo>
                        <a:pt x="350" y="300"/>
                      </a:lnTo>
                      <a:lnTo>
                        <a:pt x="345" y="315"/>
                      </a:lnTo>
                      <a:lnTo>
                        <a:pt x="324" y="300"/>
                      </a:lnTo>
                      <a:lnTo>
                        <a:pt x="320" y="274"/>
                      </a:lnTo>
                      <a:lnTo>
                        <a:pt x="300" y="268"/>
                      </a:lnTo>
                      <a:lnTo>
                        <a:pt x="295" y="258"/>
                      </a:lnTo>
                      <a:lnTo>
                        <a:pt x="315" y="259"/>
                      </a:lnTo>
                      <a:lnTo>
                        <a:pt x="280" y="222"/>
                      </a:lnTo>
                      <a:lnTo>
                        <a:pt x="281" y="196"/>
                      </a:lnTo>
                      <a:lnTo>
                        <a:pt x="296" y="181"/>
                      </a:lnTo>
                      <a:lnTo>
                        <a:pt x="296" y="171"/>
                      </a:lnTo>
                      <a:lnTo>
                        <a:pt x="281" y="171"/>
                      </a:lnTo>
                      <a:lnTo>
                        <a:pt x="287" y="145"/>
                      </a:lnTo>
                      <a:lnTo>
                        <a:pt x="268" y="110"/>
                      </a:lnTo>
                      <a:lnTo>
                        <a:pt x="278" y="99"/>
                      </a:lnTo>
                      <a:lnTo>
                        <a:pt x="273" y="74"/>
                      </a:lnTo>
                      <a:lnTo>
                        <a:pt x="258" y="73"/>
                      </a:lnTo>
                      <a:lnTo>
                        <a:pt x="243" y="62"/>
                      </a:lnTo>
                      <a:lnTo>
                        <a:pt x="212" y="68"/>
                      </a:lnTo>
                      <a:lnTo>
                        <a:pt x="208" y="37"/>
                      </a:lnTo>
                      <a:lnTo>
                        <a:pt x="188" y="31"/>
                      </a:lnTo>
                      <a:lnTo>
                        <a:pt x="188" y="5"/>
                      </a:lnTo>
                      <a:lnTo>
                        <a:pt x="183" y="0"/>
                      </a:lnTo>
                      <a:lnTo>
                        <a:pt x="178" y="10"/>
                      </a:lnTo>
                      <a:lnTo>
                        <a:pt x="162" y="0"/>
                      </a:lnTo>
                      <a:lnTo>
                        <a:pt x="152" y="25"/>
                      </a:lnTo>
                      <a:lnTo>
                        <a:pt x="165" y="37"/>
                      </a:lnTo>
                      <a:lnTo>
                        <a:pt x="130" y="65"/>
                      </a:lnTo>
                      <a:lnTo>
                        <a:pt x="110" y="65"/>
                      </a:lnTo>
                      <a:lnTo>
                        <a:pt x="105" y="85"/>
                      </a:lnTo>
                      <a:lnTo>
                        <a:pt x="69" y="70"/>
                      </a:lnTo>
                      <a:lnTo>
                        <a:pt x="78" y="121"/>
                      </a:lnTo>
                      <a:lnTo>
                        <a:pt x="63" y="131"/>
                      </a:lnTo>
                      <a:lnTo>
                        <a:pt x="58" y="110"/>
                      </a:lnTo>
                      <a:lnTo>
                        <a:pt x="42" y="110"/>
                      </a:lnTo>
                      <a:lnTo>
                        <a:pt x="32" y="89"/>
                      </a:lnTo>
                      <a:lnTo>
                        <a:pt x="26" y="130"/>
                      </a:lnTo>
                      <a:lnTo>
                        <a:pt x="0" y="130"/>
                      </a:lnTo>
                      <a:lnTo>
                        <a:pt x="19" y="1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5" name="Freeform 289"/>
                <p:cNvSpPr>
                  <a:spLocks/>
                </p:cNvSpPr>
                <p:nvPr/>
              </p:nvSpPr>
              <p:spPr bwMode="auto">
                <a:xfrm>
                  <a:off x="924005" y="3229811"/>
                  <a:ext cx="322292" cy="331678"/>
                </a:xfrm>
                <a:custGeom>
                  <a:avLst/>
                  <a:gdLst>
                    <a:gd name="T0" fmla="*/ 2147483646 w 608"/>
                    <a:gd name="T1" fmla="*/ 2147483646 h 618"/>
                    <a:gd name="T2" fmla="*/ 2147483646 w 608"/>
                    <a:gd name="T3" fmla="*/ 2147483646 h 618"/>
                    <a:gd name="T4" fmla="*/ 2147483646 w 608"/>
                    <a:gd name="T5" fmla="*/ 2147483646 h 618"/>
                    <a:gd name="T6" fmla="*/ 2147483646 w 608"/>
                    <a:gd name="T7" fmla="*/ 2147483646 h 618"/>
                    <a:gd name="T8" fmla="*/ 2147483646 w 608"/>
                    <a:gd name="T9" fmla="*/ 2147483646 h 618"/>
                    <a:gd name="T10" fmla="*/ 2147483646 w 608"/>
                    <a:gd name="T11" fmla="*/ 2147483646 h 618"/>
                    <a:gd name="T12" fmla="*/ 2147483646 w 608"/>
                    <a:gd name="T13" fmla="*/ 2147483646 h 618"/>
                    <a:gd name="T14" fmla="*/ 2147483646 w 608"/>
                    <a:gd name="T15" fmla="*/ 2147483646 h 618"/>
                    <a:gd name="T16" fmla="*/ 2147483646 w 608"/>
                    <a:gd name="T17" fmla="*/ 2147483646 h 618"/>
                    <a:gd name="T18" fmla="*/ 2147483646 w 608"/>
                    <a:gd name="T19" fmla="*/ 2147483646 h 618"/>
                    <a:gd name="T20" fmla="*/ 2147483646 w 608"/>
                    <a:gd name="T21" fmla="*/ 2147483646 h 618"/>
                    <a:gd name="T22" fmla="*/ 2147483646 w 608"/>
                    <a:gd name="T23" fmla="*/ 2147483646 h 618"/>
                    <a:gd name="T24" fmla="*/ 2147483646 w 608"/>
                    <a:gd name="T25" fmla="*/ 2147483646 h 618"/>
                    <a:gd name="T26" fmla="*/ 2147483646 w 608"/>
                    <a:gd name="T27" fmla="*/ 2147483646 h 618"/>
                    <a:gd name="T28" fmla="*/ 2147483646 w 608"/>
                    <a:gd name="T29" fmla="*/ 2147483646 h 618"/>
                    <a:gd name="T30" fmla="*/ 2147483646 w 608"/>
                    <a:gd name="T31" fmla="*/ 2147483646 h 618"/>
                    <a:gd name="T32" fmla="*/ 2147483646 w 608"/>
                    <a:gd name="T33" fmla="*/ 2147483646 h 618"/>
                    <a:gd name="T34" fmla="*/ 2147483646 w 608"/>
                    <a:gd name="T35" fmla="*/ 2147483646 h 618"/>
                    <a:gd name="T36" fmla="*/ 2147483646 w 608"/>
                    <a:gd name="T37" fmla="*/ 2147483646 h 618"/>
                    <a:gd name="T38" fmla="*/ 2147483646 w 608"/>
                    <a:gd name="T39" fmla="*/ 2147483646 h 618"/>
                    <a:gd name="T40" fmla="*/ 2147483646 w 608"/>
                    <a:gd name="T41" fmla="*/ 2147483646 h 618"/>
                    <a:gd name="T42" fmla="*/ 2147483646 w 608"/>
                    <a:gd name="T43" fmla="*/ 2147483646 h 618"/>
                    <a:gd name="T44" fmla="*/ 2147483646 w 608"/>
                    <a:gd name="T45" fmla="*/ 2147483646 h 618"/>
                    <a:gd name="T46" fmla="*/ 2147483646 w 608"/>
                    <a:gd name="T47" fmla="*/ 2147483646 h 618"/>
                    <a:gd name="T48" fmla="*/ 2147483646 w 608"/>
                    <a:gd name="T49" fmla="*/ 2147483646 h 618"/>
                    <a:gd name="T50" fmla="*/ 2147483646 w 608"/>
                    <a:gd name="T51" fmla="*/ 2147483646 h 618"/>
                    <a:gd name="T52" fmla="*/ 2147483646 w 608"/>
                    <a:gd name="T53" fmla="*/ 2147483646 h 618"/>
                    <a:gd name="T54" fmla="*/ 2147483646 w 608"/>
                    <a:gd name="T55" fmla="*/ 2147483646 h 618"/>
                    <a:gd name="T56" fmla="*/ 2147483646 w 608"/>
                    <a:gd name="T57" fmla="*/ 2147483646 h 618"/>
                    <a:gd name="T58" fmla="*/ 2147483646 w 608"/>
                    <a:gd name="T59" fmla="*/ 2147483646 h 618"/>
                    <a:gd name="T60" fmla="*/ 2147483646 w 608"/>
                    <a:gd name="T61" fmla="*/ 2147483646 h 618"/>
                    <a:gd name="T62" fmla="*/ 2147483646 w 608"/>
                    <a:gd name="T63" fmla="*/ 2147483646 h 618"/>
                    <a:gd name="T64" fmla="*/ 2147483646 w 608"/>
                    <a:gd name="T65" fmla="*/ 2147483646 h 618"/>
                    <a:gd name="T66" fmla="*/ 2147483646 w 608"/>
                    <a:gd name="T67" fmla="*/ 2147483646 h 618"/>
                    <a:gd name="T68" fmla="*/ 2147483646 w 608"/>
                    <a:gd name="T69" fmla="*/ 2147483646 h 618"/>
                    <a:gd name="T70" fmla="*/ 2147483646 w 608"/>
                    <a:gd name="T71" fmla="*/ 2147483646 h 618"/>
                    <a:gd name="T72" fmla="*/ 2147483646 w 608"/>
                    <a:gd name="T73" fmla="*/ 2147483646 h 618"/>
                    <a:gd name="T74" fmla="*/ 2147483646 w 608"/>
                    <a:gd name="T75" fmla="*/ 2147483646 h 618"/>
                    <a:gd name="T76" fmla="*/ 2147483646 w 608"/>
                    <a:gd name="T77" fmla="*/ 2147483646 h 618"/>
                    <a:gd name="T78" fmla="*/ 2147483646 w 608"/>
                    <a:gd name="T79" fmla="*/ 2147483646 h 618"/>
                    <a:gd name="T80" fmla="*/ 2147483646 w 608"/>
                    <a:gd name="T81" fmla="*/ 2147483646 h 618"/>
                    <a:gd name="T82" fmla="*/ 2147483646 w 608"/>
                    <a:gd name="T83" fmla="*/ 2147483646 h 618"/>
                    <a:gd name="T84" fmla="*/ 0 w 608"/>
                    <a:gd name="T85" fmla="*/ 2147483646 h 61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08"/>
                    <a:gd name="T130" fmla="*/ 0 h 618"/>
                    <a:gd name="T131" fmla="*/ 608 w 608"/>
                    <a:gd name="T132" fmla="*/ 618 h 61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08" h="618">
                      <a:moveTo>
                        <a:pt x="0" y="388"/>
                      </a:moveTo>
                      <a:lnTo>
                        <a:pt x="1" y="388"/>
                      </a:lnTo>
                      <a:lnTo>
                        <a:pt x="30" y="380"/>
                      </a:lnTo>
                      <a:lnTo>
                        <a:pt x="42" y="355"/>
                      </a:lnTo>
                      <a:lnTo>
                        <a:pt x="62" y="340"/>
                      </a:lnTo>
                      <a:lnTo>
                        <a:pt x="90" y="299"/>
                      </a:lnTo>
                      <a:lnTo>
                        <a:pt x="131" y="274"/>
                      </a:lnTo>
                      <a:lnTo>
                        <a:pt x="126" y="268"/>
                      </a:lnTo>
                      <a:lnTo>
                        <a:pt x="117" y="227"/>
                      </a:lnTo>
                      <a:lnTo>
                        <a:pt x="154" y="202"/>
                      </a:lnTo>
                      <a:lnTo>
                        <a:pt x="164" y="223"/>
                      </a:lnTo>
                      <a:lnTo>
                        <a:pt x="174" y="203"/>
                      </a:lnTo>
                      <a:lnTo>
                        <a:pt x="184" y="198"/>
                      </a:lnTo>
                      <a:lnTo>
                        <a:pt x="191" y="167"/>
                      </a:lnTo>
                      <a:lnTo>
                        <a:pt x="160" y="166"/>
                      </a:lnTo>
                      <a:lnTo>
                        <a:pt x="155" y="130"/>
                      </a:lnTo>
                      <a:lnTo>
                        <a:pt x="167" y="120"/>
                      </a:lnTo>
                      <a:lnTo>
                        <a:pt x="182" y="137"/>
                      </a:lnTo>
                      <a:lnTo>
                        <a:pt x="182" y="90"/>
                      </a:lnTo>
                      <a:lnTo>
                        <a:pt x="193" y="91"/>
                      </a:lnTo>
                      <a:lnTo>
                        <a:pt x="235" y="30"/>
                      </a:lnTo>
                      <a:lnTo>
                        <a:pt x="256" y="35"/>
                      </a:lnTo>
                      <a:lnTo>
                        <a:pt x="270" y="65"/>
                      </a:lnTo>
                      <a:lnTo>
                        <a:pt x="286" y="67"/>
                      </a:lnTo>
                      <a:lnTo>
                        <a:pt x="281" y="46"/>
                      </a:lnTo>
                      <a:lnTo>
                        <a:pt x="297" y="41"/>
                      </a:lnTo>
                      <a:lnTo>
                        <a:pt x="298" y="0"/>
                      </a:lnTo>
                      <a:lnTo>
                        <a:pt x="349" y="16"/>
                      </a:lnTo>
                      <a:lnTo>
                        <a:pt x="354" y="31"/>
                      </a:lnTo>
                      <a:lnTo>
                        <a:pt x="364" y="27"/>
                      </a:lnTo>
                      <a:lnTo>
                        <a:pt x="368" y="42"/>
                      </a:lnTo>
                      <a:lnTo>
                        <a:pt x="383" y="47"/>
                      </a:lnTo>
                      <a:lnTo>
                        <a:pt x="373" y="73"/>
                      </a:lnTo>
                      <a:lnTo>
                        <a:pt x="389" y="88"/>
                      </a:lnTo>
                      <a:lnTo>
                        <a:pt x="409" y="88"/>
                      </a:lnTo>
                      <a:lnTo>
                        <a:pt x="431" y="109"/>
                      </a:lnTo>
                      <a:lnTo>
                        <a:pt x="405" y="129"/>
                      </a:lnTo>
                      <a:lnTo>
                        <a:pt x="427" y="186"/>
                      </a:lnTo>
                      <a:lnTo>
                        <a:pt x="462" y="197"/>
                      </a:lnTo>
                      <a:lnTo>
                        <a:pt x="461" y="213"/>
                      </a:lnTo>
                      <a:lnTo>
                        <a:pt x="492" y="254"/>
                      </a:lnTo>
                      <a:lnTo>
                        <a:pt x="511" y="295"/>
                      </a:lnTo>
                      <a:lnTo>
                        <a:pt x="501" y="315"/>
                      </a:lnTo>
                      <a:lnTo>
                        <a:pt x="484" y="320"/>
                      </a:lnTo>
                      <a:lnTo>
                        <a:pt x="484" y="331"/>
                      </a:lnTo>
                      <a:lnTo>
                        <a:pt x="510" y="347"/>
                      </a:lnTo>
                      <a:lnTo>
                        <a:pt x="540" y="378"/>
                      </a:lnTo>
                      <a:lnTo>
                        <a:pt x="544" y="403"/>
                      </a:lnTo>
                      <a:lnTo>
                        <a:pt x="573" y="476"/>
                      </a:lnTo>
                      <a:lnTo>
                        <a:pt x="589" y="461"/>
                      </a:lnTo>
                      <a:lnTo>
                        <a:pt x="594" y="466"/>
                      </a:lnTo>
                      <a:lnTo>
                        <a:pt x="608" y="503"/>
                      </a:lnTo>
                      <a:lnTo>
                        <a:pt x="598" y="517"/>
                      </a:lnTo>
                      <a:lnTo>
                        <a:pt x="591" y="584"/>
                      </a:lnTo>
                      <a:lnTo>
                        <a:pt x="570" y="609"/>
                      </a:lnTo>
                      <a:lnTo>
                        <a:pt x="529" y="588"/>
                      </a:lnTo>
                      <a:lnTo>
                        <a:pt x="520" y="568"/>
                      </a:lnTo>
                      <a:lnTo>
                        <a:pt x="503" y="567"/>
                      </a:lnTo>
                      <a:lnTo>
                        <a:pt x="485" y="510"/>
                      </a:lnTo>
                      <a:lnTo>
                        <a:pt x="413" y="509"/>
                      </a:lnTo>
                      <a:lnTo>
                        <a:pt x="397" y="494"/>
                      </a:lnTo>
                      <a:lnTo>
                        <a:pt x="372" y="503"/>
                      </a:lnTo>
                      <a:lnTo>
                        <a:pt x="346" y="487"/>
                      </a:lnTo>
                      <a:lnTo>
                        <a:pt x="340" y="554"/>
                      </a:lnTo>
                      <a:lnTo>
                        <a:pt x="313" y="559"/>
                      </a:lnTo>
                      <a:lnTo>
                        <a:pt x="303" y="574"/>
                      </a:lnTo>
                      <a:lnTo>
                        <a:pt x="278" y="589"/>
                      </a:lnTo>
                      <a:lnTo>
                        <a:pt x="262" y="589"/>
                      </a:lnTo>
                      <a:lnTo>
                        <a:pt x="246" y="588"/>
                      </a:lnTo>
                      <a:lnTo>
                        <a:pt x="225" y="609"/>
                      </a:lnTo>
                      <a:lnTo>
                        <a:pt x="190" y="598"/>
                      </a:lnTo>
                      <a:lnTo>
                        <a:pt x="142" y="607"/>
                      </a:lnTo>
                      <a:lnTo>
                        <a:pt x="132" y="618"/>
                      </a:lnTo>
                      <a:lnTo>
                        <a:pt x="112" y="597"/>
                      </a:lnTo>
                      <a:lnTo>
                        <a:pt x="91" y="597"/>
                      </a:lnTo>
                      <a:lnTo>
                        <a:pt x="91" y="587"/>
                      </a:lnTo>
                      <a:lnTo>
                        <a:pt x="30" y="553"/>
                      </a:lnTo>
                      <a:lnTo>
                        <a:pt x="51" y="537"/>
                      </a:lnTo>
                      <a:lnTo>
                        <a:pt x="31" y="517"/>
                      </a:lnTo>
                      <a:lnTo>
                        <a:pt x="20" y="471"/>
                      </a:lnTo>
                      <a:lnTo>
                        <a:pt x="28" y="458"/>
                      </a:lnTo>
                      <a:lnTo>
                        <a:pt x="25" y="436"/>
                      </a:lnTo>
                      <a:lnTo>
                        <a:pt x="14" y="430"/>
                      </a:lnTo>
                      <a:lnTo>
                        <a:pt x="7" y="416"/>
                      </a:lnTo>
                      <a:lnTo>
                        <a:pt x="16" y="39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9800000" scaled="0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6" name="Freeform 290"/>
                <p:cNvSpPr>
                  <a:spLocks/>
                </p:cNvSpPr>
                <p:nvPr/>
              </p:nvSpPr>
              <p:spPr bwMode="auto">
                <a:xfrm>
                  <a:off x="1063719" y="3123483"/>
                  <a:ext cx="242909" cy="242807"/>
                </a:xfrm>
                <a:custGeom>
                  <a:avLst/>
                  <a:gdLst>
                    <a:gd name="T0" fmla="*/ 0 w 456"/>
                    <a:gd name="T1" fmla="*/ 2147483646 h 451"/>
                    <a:gd name="T2" fmla="*/ 2147483646 w 456"/>
                    <a:gd name="T3" fmla="*/ 2147483646 h 451"/>
                    <a:gd name="T4" fmla="*/ 2147483646 w 456"/>
                    <a:gd name="T5" fmla="*/ 2147483646 h 451"/>
                    <a:gd name="T6" fmla="*/ 2147483646 w 456"/>
                    <a:gd name="T7" fmla="*/ 2147483646 h 451"/>
                    <a:gd name="T8" fmla="*/ 2147483646 w 456"/>
                    <a:gd name="T9" fmla="*/ 2147483646 h 451"/>
                    <a:gd name="T10" fmla="*/ 2147483646 w 456"/>
                    <a:gd name="T11" fmla="*/ 2147483646 h 451"/>
                    <a:gd name="T12" fmla="*/ 2147483646 w 456"/>
                    <a:gd name="T13" fmla="*/ 2147483646 h 451"/>
                    <a:gd name="T14" fmla="*/ 2147483646 w 456"/>
                    <a:gd name="T15" fmla="*/ 2147483646 h 451"/>
                    <a:gd name="T16" fmla="*/ 2147483646 w 456"/>
                    <a:gd name="T17" fmla="*/ 2147483646 h 451"/>
                    <a:gd name="T18" fmla="*/ 2147483646 w 456"/>
                    <a:gd name="T19" fmla="*/ 2147483646 h 451"/>
                    <a:gd name="T20" fmla="*/ 2147483646 w 456"/>
                    <a:gd name="T21" fmla="*/ 2147483646 h 451"/>
                    <a:gd name="T22" fmla="*/ 2147483646 w 456"/>
                    <a:gd name="T23" fmla="*/ 2147483646 h 451"/>
                    <a:gd name="T24" fmla="*/ 2147483646 w 456"/>
                    <a:gd name="T25" fmla="*/ 2147483646 h 451"/>
                    <a:gd name="T26" fmla="*/ 2147483646 w 456"/>
                    <a:gd name="T27" fmla="*/ 2147483646 h 451"/>
                    <a:gd name="T28" fmla="*/ 2147483646 w 456"/>
                    <a:gd name="T29" fmla="*/ 2147483646 h 451"/>
                    <a:gd name="T30" fmla="*/ 2147483646 w 456"/>
                    <a:gd name="T31" fmla="*/ 2147483646 h 451"/>
                    <a:gd name="T32" fmla="*/ 2147483646 w 456"/>
                    <a:gd name="T33" fmla="*/ 2147483646 h 451"/>
                    <a:gd name="T34" fmla="*/ 2147483646 w 456"/>
                    <a:gd name="T35" fmla="*/ 2147483646 h 451"/>
                    <a:gd name="T36" fmla="*/ 2147483646 w 456"/>
                    <a:gd name="T37" fmla="*/ 2147483646 h 451"/>
                    <a:gd name="T38" fmla="*/ 2147483646 w 456"/>
                    <a:gd name="T39" fmla="*/ 2147483646 h 451"/>
                    <a:gd name="T40" fmla="*/ 2147483646 w 456"/>
                    <a:gd name="T41" fmla="*/ 2147483646 h 451"/>
                    <a:gd name="T42" fmla="*/ 2147483646 w 456"/>
                    <a:gd name="T43" fmla="*/ 2147483646 h 451"/>
                    <a:gd name="T44" fmla="*/ 2147483646 w 456"/>
                    <a:gd name="T45" fmla="*/ 2147483646 h 451"/>
                    <a:gd name="T46" fmla="*/ 2147483646 w 456"/>
                    <a:gd name="T47" fmla="*/ 2147483646 h 451"/>
                    <a:gd name="T48" fmla="*/ 2147483646 w 456"/>
                    <a:gd name="T49" fmla="*/ 2147483646 h 451"/>
                    <a:gd name="T50" fmla="*/ 2147483646 w 456"/>
                    <a:gd name="T51" fmla="*/ 2147483646 h 451"/>
                    <a:gd name="T52" fmla="*/ 2147483646 w 456"/>
                    <a:gd name="T53" fmla="*/ 2147483646 h 451"/>
                    <a:gd name="T54" fmla="*/ 2147483646 w 456"/>
                    <a:gd name="T55" fmla="*/ 2147483646 h 451"/>
                    <a:gd name="T56" fmla="*/ 2147483646 w 456"/>
                    <a:gd name="T57" fmla="*/ 2147483646 h 451"/>
                    <a:gd name="T58" fmla="*/ 2147483646 w 456"/>
                    <a:gd name="T59" fmla="*/ 2147483646 h 451"/>
                    <a:gd name="T60" fmla="*/ 2147483646 w 456"/>
                    <a:gd name="T61" fmla="*/ 2147483646 h 451"/>
                    <a:gd name="T62" fmla="*/ 2147483646 w 456"/>
                    <a:gd name="T63" fmla="*/ 2147483646 h 451"/>
                    <a:gd name="T64" fmla="*/ 2147483646 w 456"/>
                    <a:gd name="T65" fmla="*/ 2147483646 h 451"/>
                    <a:gd name="T66" fmla="*/ 2147483646 w 456"/>
                    <a:gd name="T67" fmla="*/ 2147483646 h 451"/>
                    <a:gd name="T68" fmla="*/ 2147483646 w 456"/>
                    <a:gd name="T69" fmla="*/ 2147483646 h 451"/>
                    <a:gd name="T70" fmla="*/ 2147483646 w 456"/>
                    <a:gd name="T71" fmla="*/ 2147483646 h 451"/>
                    <a:gd name="T72" fmla="*/ 2147483646 w 456"/>
                    <a:gd name="T73" fmla="*/ 2147483646 h 451"/>
                    <a:gd name="T74" fmla="*/ 2147483646 w 456"/>
                    <a:gd name="T75" fmla="*/ 2147483646 h 451"/>
                    <a:gd name="T76" fmla="*/ 2147483646 w 456"/>
                    <a:gd name="T77" fmla="*/ 2147483646 h 451"/>
                    <a:gd name="T78" fmla="*/ 2147483646 w 456"/>
                    <a:gd name="T79" fmla="*/ 2147483646 h 451"/>
                    <a:gd name="T80" fmla="*/ 2147483646 w 456"/>
                    <a:gd name="T81" fmla="*/ 2147483646 h 451"/>
                    <a:gd name="T82" fmla="*/ 2147483646 w 456"/>
                    <a:gd name="T83" fmla="*/ 2147483646 h 451"/>
                    <a:gd name="T84" fmla="*/ 2147483646 w 456"/>
                    <a:gd name="T85" fmla="*/ 2147483646 h 451"/>
                    <a:gd name="T86" fmla="*/ 2147483646 w 456"/>
                    <a:gd name="T87" fmla="*/ 2147483646 h 451"/>
                    <a:gd name="T88" fmla="*/ 2147483646 w 456"/>
                    <a:gd name="T89" fmla="*/ 2147483646 h 451"/>
                    <a:gd name="T90" fmla="*/ 2147483646 w 456"/>
                    <a:gd name="T91" fmla="*/ 2147483646 h 451"/>
                    <a:gd name="T92" fmla="*/ 2147483646 w 456"/>
                    <a:gd name="T93" fmla="*/ 0 h 451"/>
                    <a:gd name="T94" fmla="*/ 2147483646 w 456"/>
                    <a:gd name="T95" fmla="*/ 2147483646 h 451"/>
                    <a:gd name="T96" fmla="*/ 2147483646 w 456"/>
                    <a:gd name="T97" fmla="*/ 2147483646 h 451"/>
                    <a:gd name="T98" fmla="*/ 2147483646 w 456"/>
                    <a:gd name="T99" fmla="*/ 2147483646 h 451"/>
                    <a:gd name="T100" fmla="*/ 2147483646 w 456"/>
                    <a:gd name="T101" fmla="*/ 2147483646 h 451"/>
                    <a:gd name="T102" fmla="*/ 2147483646 w 456"/>
                    <a:gd name="T103" fmla="*/ 2147483646 h 451"/>
                    <a:gd name="T104" fmla="*/ 2147483646 w 456"/>
                    <a:gd name="T105" fmla="*/ 2147483646 h 451"/>
                    <a:gd name="T106" fmla="*/ 2147483646 w 456"/>
                    <a:gd name="T107" fmla="*/ 2147483646 h 451"/>
                    <a:gd name="T108" fmla="*/ 2147483646 w 456"/>
                    <a:gd name="T109" fmla="*/ 2147483646 h 451"/>
                    <a:gd name="T110" fmla="*/ 2147483646 w 456"/>
                    <a:gd name="T111" fmla="*/ 2147483646 h 451"/>
                    <a:gd name="T112" fmla="*/ 2147483646 w 456"/>
                    <a:gd name="T113" fmla="*/ 2147483646 h 451"/>
                    <a:gd name="T114" fmla="*/ 0 w 456"/>
                    <a:gd name="T115" fmla="*/ 2147483646 h 4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56"/>
                    <a:gd name="T175" fmla="*/ 0 h 451"/>
                    <a:gd name="T176" fmla="*/ 456 w 456"/>
                    <a:gd name="T177" fmla="*/ 451 h 4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56" h="451">
                      <a:moveTo>
                        <a:pt x="0" y="155"/>
                      </a:moveTo>
                      <a:lnTo>
                        <a:pt x="8" y="160"/>
                      </a:lnTo>
                      <a:lnTo>
                        <a:pt x="3" y="176"/>
                      </a:lnTo>
                      <a:lnTo>
                        <a:pt x="34" y="197"/>
                      </a:lnTo>
                      <a:lnTo>
                        <a:pt x="85" y="213"/>
                      </a:lnTo>
                      <a:lnTo>
                        <a:pt x="90" y="228"/>
                      </a:lnTo>
                      <a:lnTo>
                        <a:pt x="100" y="224"/>
                      </a:lnTo>
                      <a:lnTo>
                        <a:pt x="104" y="239"/>
                      </a:lnTo>
                      <a:lnTo>
                        <a:pt x="119" y="244"/>
                      </a:lnTo>
                      <a:lnTo>
                        <a:pt x="109" y="270"/>
                      </a:lnTo>
                      <a:lnTo>
                        <a:pt x="125" y="285"/>
                      </a:lnTo>
                      <a:lnTo>
                        <a:pt x="145" y="285"/>
                      </a:lnTo>
                      <a:lnTo>
                        <a:pt x="167" y="306"/>
                      </a:lnTo>
                      <a:lnTo>
                        <a:pt x="141" y="326"/>
                      </a:lnTo>
                      <a:lnTo>
                        <a:pt x="163" y="383"/>
                      </a:lnTo>
                      <a:lnTo>
                        <a:pt x="198" y="394"/>
                      </a:lnTo>
                      <a:lnTo>
                        <a:pt x="197" y="410"/>
                      </a:lnTo>
                      <a:lnTo>
                        <a:pt x="228" y="451"/>
                      </a:lnTo>
                      <a:lnTo>
                        <a:pt x="269" y="451"/>
                      </a:lnTo>
                      <a:lnTo>
                        <a:pt x="284" y="437"/>
                      </a:lnTo>
                      <a:lnTo>
                        <a:pt x="295" y="406"/>
                      </a:lnTo>
                      <a:lnTo>
                        <a:pt x="285" y="401"/>
                      </a:lnTo>
                      <a:lnTo>
                        <a:pt x="295" y="386"/>
                      </a:lnTo>
                      <a:lnTo>
                        <a:pt x="293" y="308"/>
                      </a:lnTo>
                      <a:lnTo>
                        <a:pt x="320" y="269"/>
                      </a:lnTo>
                      <a:lnTo>
                        <a:pt x="350" y="279"/>
                      </a:lnTo>
                      <a:lnTo>
                        <a:pt x="371" y="258"/>
                      </a:lnTo>
                      <a:lnTo>
                        <a:pt x="403" y="239"/>
                      </a:lnTo>
                      <a:lnTo>
                        <a:pt x="438" y="214"/>
                      </a:lnTo>
                      <a:lnTo>
                        <a:pt x="456" y="137"/>
                      </a:lnTo>
                      <a:lnTo>
                        <a:pt x="446" y="127"/>
                      </a:lnTo>
                      <a:lnTo>
                        <a:pt x="415" y="132"/>
                      </a:lnTo>
                      <a:lnTo>
                        <a:pt x="390" y="116"/>
                      </a:lnTo>
                      <a:lnTo>
                        <a:pt x="385" y="90"/>
                      </a:lnTo>
                      <a:lnTo>
                        <a:pt x="401" y="60"/>
                      </a:lnTo>
                      <a:lnTo>
                        <a:pt x="386" y="49"/>
                      </a:lnTo>
                      <a:lnTo>
                        <a:pt x="355" y="29"/>
                      </a:lnTo>
                      <a:lnTo>
                        <a:pt x="340" y="53"/>
                      </a:lnTo>
                      <a:lnTo>
                        <a:pt x="309" y="48"/>
                      </a:lnTo>
                      <a:lnTo>
                        <a:pt x="294" y="58"/>
                      </a:lnTo>
                      <a:lnTo>
                        <a:pt x="283" y="89"/>
                      </a:lnTo>
                      <a:lnTo>
                        <a:pt x="252" y="88"/>
                      </a:lnTo>
                      <a:lnTo>
                        <a:pt x="262" y="67"/>
                      </a:lnTo>
                      <a:lnTo>
                        <a:pt x="227" y="67"/>
                      </a:lnTo>
                      <a:lnTo>
                        <a:pt x="233" y="52"/>
                      </a:lnTo>
                      <a:lnTo>
                        <a:pt x="223" y="26"/>
                      </a:lnTo>
                      <a:lnTo>
                        <a:pt x="198" y="0"/>
                      </a:lnTo>
                      <a:lnTo>
                        <a:pt x="172" y="20"/>
                      </a:lnTo>
                      <a:lnTo>
                        <a:pt x="161" y="40"/>
                      </a:lnTo>
                      <a:lnTo>
                        <a:pt x="109" y="49"/>
                      </a:lnTo>
                      <a:lnTo>
                        <a:pt x="119" y="70"/>
                      </a:lnTo>
                      <a:lnTo>
                        <a:pt x="93" y="100"/>
                      </a:lnTo>
                      <a:lnTo>
                        <a:pt x="110" y="122"/>
                      </a:lnTo>
                      <a:lnTo>
                        <a:pt x="82" y="142"/>
                      </a:lnTo>
                      <a:lnTo>
                        <a:pt x="67" y="121"/>
                      </a:lnTo>
                      <a:lnTo>
                        <a:pt x="25" y="114"/>
                      </a:lnTo>
                      <a:lnTo>
                        <a:pt x="10" y="130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7" name="Freeform 291"/>
                <p:cNvSpPr>
                  <a:spLocks/>
                </p:cNvSpPr>
                <p:nvPr/>
              </p:nvSpPr>
              <p:spPr bwMode="auto">
                <a:xfrm>
                  <a:off x="1346320" y="3315507"/>
                  <a:ext cx="279426" cy="342787"/>
                </a:xfrm>
                <a:custGeom>
                  <a:avLst/>
                  <a:gdLst>
                    <a:gd name="T0" fmla="*/ 2147483646 w 528"/>
                    <a:gd name="T1" fmla="*/ 2147483646 h 639"/>
                    <a:gd name="T2" fmla="*/ 2147483646 w 528"/>
                    <a:gd name="T3" fmla="*/ 2147483646 h 639"/>
                    <a:gd name="T4" fmla="*/ 2147483646 w 528"/>
                    <a:gd name="T5" fmla="*/ 2147483646 h 639"/>
                    <a:gd name="T6" fmla="*/ 2147483646 w 528"/>
                    <a:gd name="T7" fmla="*/ 2147483646 h 639"/>
                    <a:gd name="T8" fmla="*/ 2147483646 w 528"/>
                    <a:gd name="T9" fmla="*/ 2147483646 h 639"/>
                    <a:gd name="T10" fmla="*/ 2147483646 w 528"/>
                    <a:gd name="T11" fmla="*/ 2147483646 h 639"/>
                    <a:gd name="T12" fmla="*/ 2147483646 w 528"/>
                    <a:gd name="T13" fmla="*/ 2147483646 h 639"/>
                    <a:gd name="T14" fmla="*/ 2147483646 w 528"/>
                    <a:gd name="T15" fmla="*/ 2147483646 h 639"/>
                    <a:gd name="T16" fmla="*/ 2147483646 w 528"/>
                    <a:gd name="T17" fmla="*/ 2147483646 h 639"/>
                    <a:gd name="T18" fmla="*/ 2147483646 w 528"/>
                    <a:gd name="T19" fmla="*/ 2147483646 h 639"/>
                    <a:gd name="T20" fmla="*/ 2147483646 w 528"/>
                    <a:gd name="T21" fmla="*/ 2147483646 h 639"/>
                    <a:gd name="T22" fmla="*/ 2147483646 w 528"/>
                    <a:gd name="T23" fmla="*/ 2147483646 h 639"/>
                    <a:gd name="T24" fmla="*/ 2147483646 w 528"/>
                    <a:gd name="T25" fmla="*/ 2147483646 h 639"/>
                    <a:gd name="T26" fmla="*/ 2147483646 w 528"/>
                    <a:gd name="T27" fmla="*/ 2147483646 h 639"/>
                    <a:gd name="T28" fmla="*/ 2147483646 w 528"/>
                    <a:gd name="T29" fmla="*/ 2147483646 h 639"/>
                    <a:gd name="T30" fmla="*/ 2147483646 w 528"/>
                    <a:gd name="T31" fmla="*/ 2147483646 h 639"/>
                    <a:gd name="T32" fmla="*/ 2147483646 w 528"/>
                    <a:gd name="T33" fmla="*/ 2147483646 h 639"/>
                    <a:gd name="T34" fmla="*/ 2147483646 w 528"/>
                    <a:gd name="T35" fmla="*/ 2147483646 h 639"/>
                    <a:gd name="T36" fmla="*/ 2147483646 w 528"/>
                    <a:gd name="T37" fmla="*/ 2147483646 h 639"/>
                    <a:gd name="T38" fmla="*/ 2147483646 w 528"/>
                    <a:gd name="T39" fmla="*/ 2147483646 h 639"/>
                    <a:gd name="T40" fmla="*/ 2147483646 w 528"/>
                    <a:gd name="T41" fmla="*/ 2147483646 h 639"/>
                    <a:gd name="T42" fmla="*/ 2147483646 w 528"/>
                    <a:gd name="T43" fmla="*/ 2147483646 h 639"/>
                    <a:gd name="T44" fmla="*/ 2147483646 w 528"/>
                    <a:gd name="T45" fmla="*/ 2147483646 h 639"/>
                    <a:gd name="T46" fmla="*/ 2147483646 w 528"/>
                    <a:gd name="T47" fmla="*/ 2147483646 h 639"/>
                    <a:gd name="T48" fmla="*/ 2147483646 w 528"/>
                    <a:gd name="T49" fmla="*/ 2147483646 h 639"/>
                    <a:gd name="T50" fmla="*/ 2147483646 w 528"/>
                    <a:gd name="T51" fmla="*/ 2147483646 h 639"/>
                    <a:gd name="T52" fmla="*/ 2147483646 w 528"/>
                    <a:gd name="T53" fmla="*/ 2147483646 h 639"/>
                    <a:gd name="T54" fmla="*/ 2147483646 w 528"/>
                    <a:gd name="T55" fmla="*/ 2147483646 h 639"/>
                    <a:gd name="T56" fmla="*/ 2147483646 w 528"/>
                    <a:gd name="T57" fmla="*/ 2147483646 h 639"/>
                    <a:gd name="T58" fmla="*/ 2147483646 w 528"/>
                    <a:gd name="T59" fmla="*/ 2147483646 h 639"/>
                    <a:gd name="T60" fmla="*/ 2147483646 w 528"/>
                    <a:gd name="T61" fmla="*/ 2147483646 h 639"/>
                    <a:gd name="T62" fmla="*/ 2147483646 w 528"/>
                    <a:gd name="T63" fmla="*/ 2147483646 h 639"/>
                    <a:gd name="T64" fmla="*/ 2147483646 w 528"/>
                    <a:gd name="T65" fmla="*/ 2147483646 h 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8"/>
                    <a:gd name="T100" fmla="*/ 0 h 639"/>
                    <a:gd name="T101" fmla="*/ 528 w 528"/>
                    <a:gd name="T102" fmla="*/ 639 h 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8" h="639">
                      <a:moveTo>
                        <a:pt x="187" y="6"/>
                      </a:moveTo>
                      <a:lnTo>
                        <a:pt x="206" y="57"/>
                      </a:lnTo>
                      <a:lnTo>
                        <a:pt x="196" y="72"/>
                      </a:lnTo>
                      <a:lnTo>
                        <a:pt x="217" y="72"/>
                      </a:lnTo>
                      <a:lnTo>
                        <a:pt x="247" y="94"/>
                      </a:lnTo>
                      <a:lnTo>
                        <a:pt x="283" y="74"/>
                      </a:lnTo>
                      <a:lnTo>
                        <a:pt x="288" y="84"/>
                      </a:lnTo>
                      <a:lnTo>
                        <a:pt x="303" y="95"/>
                      </a:lnTo>
                      <a:lnTo>
                        <a:pt x="322" y="146"/>
                      </a:lnTo>
                      <a:lnTo>
                        <a:pt x="307" y="172"/>
                      </a:lnTo>
                      <a:lnTo>
                        <a:pt x="340" y="270"/>
                      </a:lnTo>
                      <a:lnTo>
                        <a:pt x="351" y="275"/>
                      </a:lnTo>
                      <a:lnTo>
                        <a:pt x="366" y="265"/>
                      </a:lnTo>
                      <a:lnTo>
                        <a:pt x="367" y="239"/>
                      </a:lnTo>
                      <a:lnTo>
                        <a:pt x="403" y="239"/>
                      </a:lnTo>
                      <a:lnTo>
                        <a:pt x="432" y="256"/>
                      </a:lnTo>
                      <a:lnTo>
                        <a:pt x="456" y="307"/>
                      </a:lnTo>
                      <a:lnTo>
                        <a:pt x="482" y="334"/>
                      </a:lnTo>
                      <a:lnTo>
                        <a:pt x="516" y="339"/>
                      </a:lnTo>
                      <a:lnTo>
                        <a:pt x="528" y="354"/>
                      </a:lnTo>
                      <a:lnTo>
                        <a:pt x="521" y="386"/>
                      </a:lnTo>
                      <a:lnTo>
                        <a:pt x="511" y="390"/>
                      </a:lnTo>
                      <a:lnTo>
                        <a:pt x="515" y="427"/>
                      </a:lnTo>
                      <a:lnTo>
                        <a:pt x="505" y="441"/>
                      </a:lnTo>
                      <a:lnTo>
                        <a:pt x="505" y="451"/>
                      </a:lnTo>
                      <a:lnTo>
                        <a:pt x="483" y="477"/>
                      </a:lnTo>
                      <a:lnTo>
                        <a:pt x="493" y="487"/>
                      </a:lnTo>
                      <a:lnTo>
                        <a:pt x="498" y="509"/>
                      </a:lnTo>
                      <a:lnTo>
                        <a:pt x="492" y="539"/>
                      </a:lnTo>
                      <a:lnTo>
                        <a:pt x="472" y="558"/>
                      </a:lnTo>
                      <a:lnTo>
                        <a:pt x="470" y="574"/>
                      </a:lnTo>
                      <a:lnTo>
                        <a:pt x="418" y="614"/>
                      </a:lnTo>
                      <a:lnTo>
                        <a:pt x="418" y="630"/>
                      </a:lnTo>
                      <a:lnTo>
                        <a:pt x="377" y="639"/>
                      </a:lnTo>
                      <a:lnTo>
                        <a:pt x="362" y="618"/>
                      </a:lnTo>
                      <a:lnTo>
                        <a:pt x="373" y="598"/>
                      </a:lnTo>
                      <a:lnTo>
                        <a:pt x="271" y="575"/>
                      </a:lnTo>
                      <a:lnTo>
                        <a:pt x="260" y="590"/>
                      </a:lnTo>
                      <a:lnTo>
                        <a:pt x="236" y="560"/>
                      </a:lnTo>
                      <a:lnTo>
                        <a:pt x="246" y="544"/>
                      </a:lnTo>
                      <a:lnTo>
                        <a:pt x="185" y="523"/>
                      </a:lnTo>
                      <a:lnTo>
                        <a:pt x="186" y="507"/>
                      </a:lnTo>
                      <a:lnTo>
                        <a:pt x="171" y="502"/>
                      </a:lnTo>
                      <a:lnTo>
                        <a:pt x="159" y="517"/>
                      </a:lnTo>
                      <a:lnTo>
                        <a:pt x="150" y="492"/>
                      </a:lnTo>
                      <a:lnTo>
                        <a:pt x="160" y="472"/>
                      </a:lnTo>
                      <a:lnTo>
                        <a:pt x="141" y="424"/>
                      </a:lnTo>
                      <a:lnTo>
                        <a:pt x="131" y="440"/>
                      </a:lnTo>
                      <a:lnTo>
                        <a:pt x="95" y="440"/>
                      </a:lnTo>
                      <a:lnTo>
                        <a:pt x="66" y="382"/>
                      </a:lnTo>
                      <a:lnTo>
                        <a:pt x="66" y="357"/>
                      </a:lnTo>
                      <a:lnTo>
                        <a:pt x="57" y="349"/>
                      </a:lnTo>
                      <a:lnTo>
                        <a:pt x="21" y="345"/>
                      </a:lnTo>
                      <a:lnTo>
                        <a:pt x="16" y="299"/>
                      </a:lnTo>
                      <a:lnTo>
                        <a:pt x="0" y="287"/>
                      </a:lnTo>
                      <a:lnTo>
                        <a:pt x="23" y="279"/>
                      </a:lnTo>
                      <a:lnTo>
                        <a:pt x="58" y="285"/>
                      </a:lnTo>
                      <a:lnTo>
                        <a:pt x="71" y="172"/>
                      </a:lnTo>
                      <a:lnTo>
                        <a:pt x="92" y="135"/>
                      </a:lnTo>
                      <a:lnTo>
                        <a:pt x="113" y="118"/>
                      </a:lnTo>
                      <a:lnTo>
                        <a:pt x="112" y="62"/>
                      </a:lnTo>
                      <a:lnTo>
                        <a:pt x="102" y="29"/>
                      </a:lnTo>
                      <a:lnTo>
                        <a:pt x="111" y="20"/>
                      </a:lnTo>
                      <a:lnTo>
                        <a:pt x="131" y="15"/>
                      </a:lnTo>
                      <a:lnTo>
                        <a:pt x="136" y="0"/>
                      </a:lnTo>
                      <a:lnTo>
                        <a:pt x="172" y="5"/>
                      </a:lnTo>
                      <a:lnTo>
                        <a:pt x="187" y="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8" name="Freeform 292"/>
                <p:cNvSpPr>
                  <a:spLocks/>
                </p:cNvSpPr>
                <p:nvPr/>
              </p:nvSpPr>
              <p:spPr bwMode="auto">
                <a:xfrm>
                  <a:off x="1270113" y="3075875"/>
                  <a:ext cx="282602" cy="244394"/>
                </a:xfrm>
                <a:custGeom>
                  <a:avLst/>
                  <a:gdLst>
                    <a:gd name="T0" fmla="*/ 2147483646 w 535"/>
                    <a:gd name="T1" fmla="*/ 2147483646 h 454"/>
                    <a:gd name="T2" fmla="*/ 2147483646 w 535"/>
                    <a:gd name="T3" fmla="*/ 0 h 454"/>
                    <a:gd name="T4" fmla="*/ 2147483646 w 535"/>
                    <a:gd name="T5" fmla="*/ 2147483646 h 454"/>
                    <a:gd name="T6" fmla="*/ 2147483646 w 535"/>
                    <a:gd name="T7" fmla="*/ 2147483646 h 454"/>
                    <a:gd name="T8" fmla="*/ 2147483646 w 535"/>
                    <a:gd name="T9" fmla="*/ 2147483646 h 454"/>
                    <a:gd name="T10" fmla="*/ 2147483646 w 535"/>
                    <a:gd name="T11" fmla="*/ 2147483646 h 454"/>
                    <a:gd name="T12" fmla="*/ 2147483646 w 535"/>
                    <a:gd name="T13" fmla="*/ 2147483646 h 454"/>
                    <a:gd name="T14" fmla="*/ 2147483646 w 535"/>
                    <a:gd name="T15" fmla="*/ 2147483646 h 454"/>
                    <a:gd name="T16" fmla="*/ 2147483646 w 535"/>
                    <a:gd name="T17" fmla="*/ 2147483646 h 454"/>
                    <a:gd name="T18" fmla="*/ 2147483646 w 535"/>
                    <a:gd name="T19" fmla="*/ 2147483646 h 454"/>
                    <a:gd name="T20" fmla="*/ 2147483646 w 535"/>
                    <a:gd name="T21" fmla="*/ 2147483646 h 454"/>
                    <a:gd name="T22" fmla="*/ 2147483646 w 535"/>
                    <a:gd name="T23" fmla="*/ 2147483646 h 454"/>
                    <a:gd name="T24" fmla="*/ 2147483646 w 535"/>
                    <a:gd name="T25" fmla="*/ 2147483646 h 454"/>
                    <a:gd name="T26" fmla="*/ 2147483646 w 535"/>
                    <a:gd name="T27" fmla="*/ 2147483646 h 454"/>
                    <a:gd name="T28" fmla="*/ 2147483646 w 535"/>
                    <a:gd name="T29" fmla="*/ 2147483646 h 454"/>
                    <a:gd name="T30" fmla="*/ 2147483646 w 535"/>
                    <a:gd name="T31" fmla="*/ 2147483646 h 454"/>
                    <a:gd name="T32" fmla="*/ 2147483646 w 535"/>
                    <a:gd name="T33" fmla="*/ 2147483646 h 454"/>
                    <a:gd name="T34" fmla="*/ 2147483646 w 535"/>
                    <a:gd name="T35" fmla="*/ 2147483646 h 454"/>
                    <a:gd name="T36" fmla="*/ 2147483646 w 535"/>
                    <a:gd name="T37" fmla="*/ 2147483646 h 454"/>
                    <a:gd name="T38" fmla="*/ 2147483646 w 535"/>
                    <a:gd name="T39" fmla="*/ 2147483646 h 454"/>
                    <a:gd name="T40" fmla="*/ 2147483646 w 535"/>
                    <a:gd name="T41" fmla="*/ 2147483646 h 454"/>
                    <a:gd name="T42" fmla="*/ 2147483646 w 535"/>
                    <a:gd name="T43" fmla="*/ 2147483646 h 454"/>
                    <a:gd name="T44" fmla="*/ 2147483646 w 535"/>
                    <a:gd name="T45" fmla="*/ 2147483646 h 454"/>
                    <a:gd name="T46" fmla="*/ 2147483646 w 535"/>
                    <a:gd name="T47" fmla="*/ 2147483646 h 454"/>
                    <a:gd name="T48" fmla="*/ 2147483646 w 535"/>
                    <a:gd name="T49" fmla="*/ 2147483646 h 454"/>
                    <a:gd name="T50" fmla="*/ 2147483646 w 535"/>
                    <a:gd name="T51" fmla="*/ 2147483646 h 454"/>
                    <a:gd name="T52" fmla="*/ 2147483646 w 535"/>
                    <a:gd name="T53" fmla="*/ 2147483646 h 454"/>
                    <a:gd name="T54" fmla="*/ 2147483646 w 535"/>
                    <a:gd name="T55" fmla="*/ 2147483646 h 454"/>
                    <a:gd name="T56" fmla="*/ 2147483646 w 535"/>
                    <a:gd name="T57" fmla="*/ 2147483646 h 454"/>
                    <a:gd name="T58" fmla="*/ 2147483646 w 535"/>
                    <a:gd name="T59" fmla="*/ 2147483646 h 454"/>
                    <a:gd name="T60" fmla="*/ 2147483646 w 535"/>
                    <a:gd name="T61" fmla="*/ 2147483646 h 454"/>
                    <a:gd name="T62" fmla="*/ 2147483646 w 535"/>
                    <a:gd name="T63" fmla="*/ 2147483646 h 454"/>
                    <a:gd name="T64" fmla="*/ 2147483646 w 535"/>
                    <a:gd name="T65" fmla="*/ 2147483646 h 454"/>
                    <a:gd name="T66" fmla="*/ 2147483646 w 535"/>
                    <a:gd name="T67" fmla="*/ 2147483646 h 454"/>
                    <a:gd name="T68" fmla="*/ 2147483646 w 535"/>
                    <a:gd name="T69" fmla="*/ 2147483646 h 4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5"/>
                    <a:gd name="T106" fmla="*/ 0 h 454"/>
                    <a:gd name="T107" fmla="*/ 535 w 535"/>
                    <a:gd name="T108" fmla="*/ 454 h 4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5" h="454">
                      <a:moveTo>
                        <a:pt x="148" y="35"/>
                      </a:moveTo>
                      <a:lnTo>
                        <a:pt x="158" y="30"/>
                      </a:lnTo>
                      <a:lnTo>
                        <a:pt x="153" y="9"/>
                      </a:lnTo>
                      <a:lnTo>
                        <a:pt x="186" y="0"/>
                      </a:lnTo>
                      <a:lnTo>
                        <a:pt x="188" y="11"/>
                      </a:lnTo>
                      <a:lnTo>
                        <a:pt x="245" y="27"/>
                      </a:lnTo>
                      <a:lnTo>
                        <a:pt x="322" y="13"/>
                      </a:lnTo>
                      <a:lnTo>
                        <a:pt x="321" y="33"/>
                      </a:lnTo>
                      <a:lnTo>
                        <a:pt x="347" y="28"/>
                      </a:lnTo>
                      <a:lnTo>
                        <a:pt x="343" y="13"/>
                      </a:lnTo>
                      <a:lnTo>
                        <a:pt x="358" y="8"/>
                      </a:lnTo>
                      <a:lnTo>
                        <a:pt x="403" y="45"/>
                      </a:lnTo>
                      <a:lnTo>
                        <a:pt x="418" y="45"/>
                      </a:lnTo>
                      <a:lnTo>
                        <a:pt x="438" y="62"/>
                      </a:lnTo>
                      <a:lnTo>
                        <a:pt x="428" y="65"/>
                      </a:lnTo>
                      <a:lnTo>
                        <a:pt x="427" y="96"/>
                      </a:lnTo>
                      <a:lnTo>
                        <a:pt x="442" y="113"/>
                      </a:lnTo>
                      <a:lnTo>
                        <a:pt x="458" y="113"/>
                      </a:lnTo>
                      <a:lnTo>
                        <a:pt x="451" y="143"/>
                      </a:lnTo>
                      <a:lnTo>
                        <a:pt x="477" y="153"/>
                      </a:lnTo>
                      <a:lnTo>
                        <a:pt x="477" y="179"/>
                      </a:lnTo>
                      <a:lnTo>
                        <a:pt x="511" y="230"/>
                      </a:lnTo>
                      <a:lnTo>
                        <a:pt x="506" y="241"/>
                      </a:lnTo>
                      <a:lnTo>
                        <a:pt x="516" y="241"/>
                      </a:lnTo>
                      <a:lnTo>
                        <a:pt x="516" y="246"/>
                      </a:lnTo>
                      <a:lnTo>
                        <a:pt x="500" y="262"/>
                      </a:lnTo>
                      <a:lnTo>
                        <a:pt x="510" y="282"/>
                      </a:lnTo>
                      <a:lnTo>
                        <a:pt x="535" y="292"/>
                      </a:lnTo>
                      <a:lnTo>
                        <a:pt x="535" y="313"/>
                      </a:lnTo>
                      <a:lnTo>
                        <a:pt x="514" y="323"/>
                      </a:lnTo>
                      <a:lnTo>
                        <a:pt x="509" y="333"/>
                      </a:lnTo>
                      <a:lnTo>
                        <a:pt x="493" y="323"/>
                      </a:lnTo>
                      <a:lnTo>
                        <a:pt x="483" y="348"/>
                      </a:lnTo>
                      <a:lnTo>
                        <a:pt x="496" y="360"/>
                      </a:lnTo>
                      <a:lnTo>
                        <a:pt x="461" y="388"/>
                      </a:lnTo>
                      <a:lnTo>
                        <a:pt x="441" y="388"/>
                      </a:lnTo>
                      <a:lnTo>
                        <a:pt x="436" y="408"/>
                      </a:lnTo>
                      <a:lnTo>
                        <a:pt x="400" y="393"/>
                      </a:lnTo>
                      <a:lnTo>
                        <a:pt x="409" y="444"/>
                      </a:lnTo>
                      <a:lnTo>
                        <a:pt x="394" y="454"/>
                      </a:lnTo>
                      <a:lnTo>
                        <a:pt x="389" y="433"/>
                      </a:lnTo>
                      <a:lnTo>
                        <a:pt x="373" y="433"/>
                      </a:lnTo>
                      <a:lnTo>
                        <a:pt x="363" y="412"/>
                      </a:lnTo>
                      <a:lnTo>
                        <a:pt x="357" y="453"/>
                      </a:lnTo>
                      <a:lnTo>
                        <a:pt x="331" y="453"/>
                      </a:lnTo>
                      <a:lnTo>
                        <a:pt x="316" y="452"/>
                      </a:lnTo>
                      <a:lnTo>
                        <a:pt x="261" y="401"/>
                      </a:lnTo>
                      <a:lnTo>
                        <a:pt x="261" y="389"/>
                      </a:lnTo>
                      <a:lnTo>
                        <a:pt x="242" y="374"/>
                      </a:lnTo>
                      <a:lnTo>
                        <a:pt x="232" y="374"/>
                      </a:lnTo>
                      <a:lnTo>
                        <a:pt x="169" y="403"/>
                      </a:lnTo>
                      <a:lnTo>
                        <a:pt x="154" y="398"/>
                      </a:lnTo>
                      <a:lnTo>
                        <a:pt x="135" y="352"/>
                      </a:lnTo>
                      <a:lnTo>
                        <a:pt x="145" y="332"/>
                      </a:lnTo>
                      <a:lnTo>
                        <a:pt x="120" y="331"/>
                      </a:lnTo>
                      <a:lnTo>
                        <a:pt x="109" y="315"/>
                      </a:lnTo>
                      <a:lnTo>
                        <a:pt x="84" y="326"/>
                      </a:lnTo>
                      <a:lnTo>
                        <a:pt x="53" y="304"/>
                      </a:lnTo>
                      <a:lnTo>
                        <a:pt x="71" y="227"/>
                      </a:lnTo>
                      <a:lnTo>
                        <a:pt x="61" y="217"/>
                      </a:lnTo>
                      <a:lnTo>
                        <a:pt x="30" y="222"/>
                      </a:lnTo>
                      <a:lnTo>
                        <a:pt x="5" y="206"/>
                      </a:lnTo>
                      <a:lnTo>
                        <a:pt x="0" y="180"/>
                      </a:lnTo>
                      <a:lnTo>
                        <a:pt x="16" y="150"/>
                      </a:lnTo>
                      <a:lnTo>
                        <a:pt x="1" y="139"/>
                      </a:lnTo>
                      <a:lnTo>
                        <a:pt x="23" y="124"/>
                      </a:lnTo>
                      <a:lnTo>
                        <a:pt x="23" y="104"/>
                      </a:lnTo>
                      <a:lnTo>
                        <a:pt x="93" y="72"/>
                      </a:lnTo>
                      <a:lnTo>
                        <a:pt x="107" y="18"/>
                      </a:lnTo>
                      <a:lnTo>
                        <a:pt x="148" y="3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9" name="Freeform 293"/>
                <p:cNvSpPr>
                  <a:spLocks/>
                </p:cNvSpPr>
                <p:nvPr/>
              </p:nvSpPr>
              <p:spPr bwMode="auto">
                <a:xfrm>
                  <a:off x="1181205" y="3239333"/>
                  <a:ext cx="255611" cy="261852"/>
                </a:xfrm>
                <a:custGeom>
                  <a:avLst/>
                  <a:gdLst>
                    <a:gd name="T0" fmla="*/ 2147483646 w 481"/>
                    <a:gd name="T1" fmla="*/ 2147483646 h 486"/>
                    <a:gd name="T2" fmla="*/ 2147483646 w 481"/>
                    <a:gd name="T3" fmla="*/ 2147483646 h 486"/>
                    <a:gd name="T4" fmla="*/ 2147483646 w 481"/>
                    <a:gd name="T5" fmla="*/ 2147483646 h 486"/>
                    <a:gd name="T6" fmla="*/ 0 w 481"/>
                    <a:gd name="T7" fmla="*/ 2147483646 h 486"/>
                    <a:gd name="T8" fmla="*/ 0 w 481"/>
                    <a:gd name="T9" fmla="*/ 2147483646 h 486"/>
                    <a:gd name="T10" fmla="*/ 2147483646 w 481"/>
                    <a:gd name="T11" fmla="*/ 2147483646 h 486"/>
                    <a:gd name="T12" fmla="*/ 2147483646 w 481"/>
                    <a:gd name="T13" fmla="*/ 2147483646 h 486"/>
                    <a:gd name="T14" fmla="*/ 2147483646 w 481"/>
                    <a:gd name="T15" fmla="*/ 2147483646 h 486"/>
                    <a:gd name="T16" fmla="*/ 2147483646 w 481"/>
                    <a:gd name="T17" fmla="*/ 2147483646 h 486"/>
                    <a:gd name="T18" fmla="*/ 2147483646 w 481"/>
                    <a:gd name="T19" fmla="*/ 2147483646 h 486"/>
                    <a:gd name="T20" fmla="*/ 2147483646 w 481"/>
                    <a:gd name="T21" fmla="*/ 2147483646 h 486"/>
                    <a:gd name="T22" fmla="*/ 2147483646 w 481"/>
                    <a:gd name="T23" fmla="*/ 2147483646 h 486"/>
                    <a:gd name="T24" fmla="*/ 2147483646 w 481"/>
                    <a:gd name="T25" fmla="*/ 2147483646 h 486"/>
                    <a:gd name="T26" fmla="*/ 2147483646 w 481"/>
                    <a:gd name="T27" fmla="*/ 2147483646 h 486"/>
                    <a:gd name="T28" fmla="*/ 2147483646 w 481"/>
                    <a:gd name="T29" fmla="*/ 2147483646 h 486"/>
                    <a:gd name="T30" fmla="*/ 2147483646 w 481"/>
                    <a:gd name="T31" fmla="*/ 2147483646 h 486"/>
                    <a:gd name="T32" fmla="*/ 2147483646 w 481"/>
                    <a:gd name="T33" fmla="*/ 2147483646 h 486"/>
                    <a:gd name="T34" fmla="*/ 2147483646 w 481"/>
                    <a:gd name="T35" fmla="*/ 2147483646 h 486"/>
                    <a:gd name="T36" fmla="*/ 2147483646 w 481"/>
                    <a:gd name="T37" fmla="*/ 2147483646 h 486"/>
                    <a:gd name="T38" fmla="*/ 2147483646 w 481"/>
                    <a:gd name="T39" fmla="*/ 2147483646 h 486"/>
                    <a:gd name="T40" fmla="*/ 2147483646 w 481"/>
                    <a:gd name="T41" fmla="*/ 2147483646 h 486"/>
                    <a:gd name="T42" fmla="*/ 2147483646 w 481"/>
                    <a:gd name="T43" fmla="*/ 2147483646 h 486"/>
                    <a:gd name="T44" fmla="*/ 2147483646 w 481"/>
                    <a:gd name="T45" fmla="*/ 2147483646 h 486"/>
                    <a:gd name="T46" fmla="*/ 2147483646 w 481"/>
                    <a:gd name="T47" fmla="*/ 2147483646 h 486"/>
                    <a:gd name="T48" fmla="*/ 2147483646 w 481"/>
                    <a:gd name="T49" fmla="*/ 2147483646 h 486"/>
                    <a:gd name="T50" fmla="*/ 2147483646 w 481"/>
                    <a:gd name="T51" fmla="*/ 2147483646 h 486"/>
                    <a:gd name="T52" fmla="*/ 2147483646 w 481"/>
                    <a:gd name="T53" fmla="*/ 2147483646 h 486"/>
                    <a:gd name="T54" fmla="*/ 2147483646 w 481"/>
                    <a:gd name="T55" fmla="*/ 2147483646 h 486"/>
                    <a:gd name="T56" fmla="*/ 2147483646 w 481"/>
                    <a:gd name="T57" fmla="*/ 2147483646 h 486"/>
                    <a:gd name="T58" fmla="*/ 2147483646 w 481"/>
                    <a:gd name="T59" fmla="*/ 2147483646 h 486"/>
                    <a:gd name="T60" fmla="*/ 2147483646 w 481"/>
                    <a:gd name="T61" fmla="*/ 2147483646 h 486"/>
                    <a:gd name="T62" fmla="*/ 2147483646 w 481"/>
                    <a:gd name="T63" fmla="*/ 2147483646 h 486"/>
                    <a:gd name="T64" fmla="*/ 2147483646 w 481"/>
                    <a:gd name="T65" fmla="*/ 2147483646 h 486"/>
                    <a:gd name="T66" fmla="*/ 2147483646 w 481"/>
                    <a:gd name="T67" fmla="*/ 2147483646 h 486"/>
                    <a:gd name="T68" fmla="*/ 2147483646 w 481"/>
                    <a:gd name="T69" fmla="*/ 2147483646 h 486"/>
                    <a:gd name="T70" fmla="*/ 2147483646 w 481"/>
                    <a:gd name="T71" fmla="*/ 2147483646 h 486"/>
                    <a:gd name="T72" fmla="*/ 2147483646 w 481"/>
                    <a:gd name="T73" fmla="*/ 2147483646 h 486"/>
                    <a:gd name="T74" fmla="*/ 2147483646 w 481"/>
                    <a:gd name="T75" fmla="*/ 2147483646 h 486"/>
                    <a:gd name="T76" fmla="*/ 2147483646 w 481"/>
                    <a:gd name="T77" fmla="*/ 0 h 486"/>
                    <a:gd name="T78" fmla="*/ 2147483646 w 481"/>
                    <a:gd name="T79" fmla="*/ 2147483646 h 486"/>
                    <a:gd name="T80" fmla="*/ 2147483646 w 481"/>
                    <a:gd name="T81" fmla="*/ 2147483646 h 486"/>
                    <a:gd name="T82" fmla="*/ 2147483646 w 481"/>
                    <a:gd name="T83" fmla="*/ 2147483646 h 486"/>
                    <a:gd name="T84" fmla="*/ 2147483646 w 481"/>
                    <a:gd name="T85" fmla="*/ 2147483646 h 486"/>
                    <a:gd name="T86" fmla="*/ 2147483646 w 481"/>
                    <a:gd name="T87" fmla="*/ 2147483646 h 486"/>
                    <a:gd name="T88" fmla="*/ 2147483646 w 481"/>
                    <a:gd name="T89" fmla="*/ 2147483646 h 486"/>
                    <a:gd name="T90" fmla="*/ 2147483646 w 481"/>
                    <a:gd name="T91" fmla="*/ 2147483646 h 486"/>
                    <a:gd name="T92" fmla="*/ 2147483646 w 481"/>
                    <a:gd name="T93" fmla="*/ 2147483646 h 486"/>
                    <a:gd name="T94" fmla="*/ 2147483646 w 481"/>
                    <a:gd name="T95" fmla="*/ 2147483646 h 486"/>
                    <a:gd name="T96" fmla="*/ 2147483646 w 481"/>
                    <a:gd name="T97" fmla="*/ 2147483646 h 486"/>
                    <a:gd name="T98" fmla="*/ 2147483646 w 481"/>
                    <a:gd name="T99" fmla="*/ 2147483646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81"/>
                    <a:gd name="T151" fmla="*/ 0 h 486"/>
                    <a:gd name="T152" fmla="*/ 481 w 481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81" h="486">
                      <a:moveTo>
                        <a:pt x="8" y="237"/>
                      </a:moveTo>
                      <a:lnTo>
                        <a:pt x="27" y="278"/>
                      </a:lnTo>
                      <a:lnTo>
                        <a:pt x="17" y="298"/>
                      </a:lnTo>
                      <a:lnTo>
                        <a:pt x="0" y="303"/>
                      </a:lnTo>
                      <a:lnTo>
                        <a:pt x="0" y="314"/>
                      </a:lnTo>
                      <a:lnTo>
                        <a:pt x="26" y="330"/>
                      </a:lnTo>
                      <a:lnTo>
                        <a:pt x="56" y="361"/>
                      </a:lnTo>
                      <a:lnTo>
                        <a:pt x="60" y="386"/>
                      </a:lnTo>
                      <a:lnTo>
                        <a:pt x="89" y="459"/>
                      </a:lnTo>
                      <a:lnTo>
                        <a:pt x="105" y="444"/>
                      </a:lnTo>
                      <a:lnTo>
                        <a:pt x="110" y="449"/>
                      </a:lnTo>
                      <a:lnTo>
                        <a:pt x="124" y="486"/>
                      </a:lnTo>
                      <a:lnTo>
                        <a:pt x="222" y="456"/>
                      </a:lnTo>
                      <a:lnTo>
                        <a:pt x="244" y="436"/>
                      </a:lnTo>
                      <a:lnTo>
                        <a:pt x="274" y="441"/>
                      </a:lnTo>
                      <a:lnTo>
                        <a:pt x="309" y="430"/>
                      </a:lnTo>
                      <a:lnTo>
                        <a:pt x="332" y="422"/>
                      </a:lnTo>
                      <a:lnTo>
                        <a:pt x="367" y="428"/>
                      </a:lnTo>
                      <a:lnTo>
                        <a:pt x="380" y="315"/>
                      </a:lnTo>
                      <a:lnTo>
                        <a:pt x="401" y="278"/>
                      </a:lnTo>
                      <a:lnTo>
                        <a:pt x="422" y="261"/>
                      </a:lnTo>
                      <a:lnTo>
                        <a:pt x="421" y="205"/>
                      </a:lnTo>
                      <a:lnTo>
                        <a:pt x="411" y="172"/>
                      </a:lnTo>
                      <a:lnTo>
                        <a:pt x="420" y="163"/>
                      </a:lnTo>
                      <a:lnTo>
                        <a:pt x="440" y="158"/>
                      </a:lnTo>
                      <a:lnTo>
                        <a:pt x="445" y="143"/>
                      </a:lnTo>
                      <a:lnTo>
                        <a:pt x="481" y="148"/>
                      </a:lnTo>
                      <a:lnTo>
                        <a:pt x="426" y="97"/>
                      </a:lnTo>
                      <a:lnTo>
                        <a:pt x="426" y="85"/>
                      </a:lnTo>
                      <a:lnTo>
                        <a:pt x="407" y="70"/>
                      </a:lnTo>
                      <a:lnTo>
                        <a:pt x="397" y="70"/>
                      </a:lnTo>
                      <a:lnTo>
                        <a:pt x="334" y="99"/>
                      </a:lnTo>
                      <a:lnTo>
                        <a:pt x="319" y="94"/>
                      </a:lnTo>
                      <a:lnTo>
                        <a:pt x="300" y="48"/>
                      </a:lnTo>
                      <a:lnTo>
                        <a:pt x="310" y="28"/>
                      </a:lnTo>
                      <a:lnTo>
                        <a:pt x="285" y="27"/>
                      </a:lnTo>
                      <a:lnTo>
                        <a:pt x="274" y="11"/>
                      </a:lnTo>
                      <a:lnTo>
                        <a:pt x="249" y="22"/>
                      </a:lnTo>
                      <a:lnTo>
                        <a:pt x="218" y="0"/>
                      </a:lnTo>
                      <a:lnTo>
                        <a:pt x="183" y="25"/>
                      </a:lnTo>
                      <a:lnTo>
                        <a:pt x="151" y="44"/>
                      </a:lnTo>
                      <a:lnTo>
                        <a:pt x="130" y="65"/>
                      </a:lnTo>
                      <a:lnTo>
                        <a:pt x="100" y="55"/>
                      </a:lnTo>
                      <a:lnTo>
                        <a:pt x="73" y="94"/>
                      </a:lnTo>
                      <a:lnTo>
                        <a:pt x="75" y="172"/>
                      </a:lnTo>
                      <a:lnTo>
                        <a:pt x="65" y="187"/>
                      </a:lnTo>
                      <a:lnTo>
                        <a:pt x="75" y="192"/>
                      </a:lnTo>
                      <a:lnTo>
                        <a:pt x="64" y="223"/>
                      </a:lnTo>
                      <a:lnTo>
                        <a:pt x="49" y="237"/>
                      </a:lnTo>
                      <a:lnTo>
                        <a:pt x="8" y="23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0" name="Freeform 294"/>
                <p:cNvSpPr>
                  <a:spLocks/>
                </p:cNvSpPr>
                <p:nvPr/>
              </p:nvSpPr>
              <p:spPr bwMode="auto">
                <a:xfrm>
                  <a:off x="1422527" y="2093535"/>
                  <a:ext cx="473120" cy="469745"/>
                </a:xfrm>
                <a:custGeom>
                  <a:avLst/>
                  <a:gdLst>
                    <a:gd name="T0" fmla="*/ 2147483646 w 895"/>
                    <a:gd name="T1" fmla="*/ 2147483646 h 874"/>
                    <a:gd name="T2" fmla="*/ 2147483646 w 895"/>
                    <a:gd name="T3" fmla="*/ 2147483646 h 874"/>
                    <a:gd name="T4" fmla="*/ 2147483646 w 895"/>
                    <a:gd name="T5" fmla="*/ 2147483646 h 874"/>
                    <a:gd name="T6" fmla="*/ 2147483646 w 895"/>
                    <a:gd name="T7" fmla="*/ 2147483646 h 874"/>
                    <a:gd name="T8" fmla="*/ 2147483646 w 895"/>
                    <a:gd name="T9" fmla="*/ 2147483646 h 874"/>
                    <a:gd name="T10" fmla="*/ 2147483646 w 895"/>
                    <a:gd name="T11" fmla="*/ 2147483646 h 874"/>
                    <a:gd name="T12" fmla="*/ 2147483646 w 895"/>
                    <a:gd name="T13" fmla="*/ 2147483646 h 874"/>
                    <a:gd name="T14" fmla="*/ 2147483646 w 895"/>
                    <a:gd name="T15" fmla="*/ 2147483646 h 874"/>
                    <a:gd name="T16" fmla="*/ 2147483646 w 895"/>
                    <a:gd name="T17" fmla="*/ 2147483646 h 874"/>
                    <a:gd name="T18" fmla="*/ 2147483646 w 895"/>
                    <a:gd name="T19" fmla="*/ 2147483646 h 874"/>
                    <a:gd name="T20" fmla="*/ 2147483646 w 895"/>
                    <a:gd name="T21" fmla="*/ 2147483646 h 874"/>
                    <a:gd name="T22" fmla="*/ 2147483646 w 895"/>
                    <a:gd name="T23" fmla="*/ 2147483646 h 874"/>
                    <a:gd name="T24" fmla="*/ 2147483646 w 895"/>
                    <a:gd name="T25" fmla="*/ 2147483646 h 874"/>
                    <a:gd name="T26" fmla="*/ 2147483646 w 895"/>
                    <a:gd name="T27" fmla="*/ 2147483646 h 874"/>
                    <a:gd name="T28" fmla="*/ 2147483646 w 895"/>
                    <a:gd name="T29" fmla="*/ 2147483646 h 874"/>
                    <a:gd name="T30" fmla="*/ 2147483646 w 895"/>
                    <a:gd name="T31" fmla="*/ 2147483646 h 874"/>
                    <a:gd name="T32" fmla="*/ 2147483646 w 895"/>
                    <a:gd name="T33" fmla="*/ 2147483646 h 874"/>
                    <a:gd name="T34" fmla="*/ 2147483646 w 895"/>
                    <a:gd name="T35" fmla="*/ 2147483646 h 874"/>
                    <a:gd name="T36" fmla="*/ 2147483646 w 895"/>
                    <a:gd name="T37" fmla="*/ 2147483646 h 874"/>
                    <a:gd name="T38" fmla="*/ 2147483646 w 895"/>
                    <a:gd name="T39" fmla="*/ 2147483646 h 874"/>
                    <a:gd name="T40" fmla="*/ 2147483646 w 895"/>
                    <a:gd name="T41" fmla="*/ 2147483646 h 874"/>
                    <a:gd name="T42" fmla="*/ 2147483646 w 895"/>
                    <a:gd name="T43" fmla="*/ 2147483646 h 874"/>
                    <a:gd name="T44" fmla="*/ 2147483646 w 895"/>
                    <a:gd name="T45" fmla="*/ 2147483646 h 874"/>
                    <a:gd name="T46" fmla="*/ 2147483646 w 895"/>
                    <a:gd name="T47" fmla="*/ 2147483646 h 874"/>
                    <a:gd name="T48" fmla="*/ 2147483646 w 895"/>
                    <a:gd name="T49" fmla="*/ 2147483646 h 874"/>
                    <a:gd name="T50" fmla="*/ 2147483646 w 895"/>
                    <a:gd name="T51" fmla="*/ 2147483646 h 874"/>
                    <a:gd name="T52" fmla="*/ 2147483646 w 895"/>
                    <a:gd name="T53" fmla="*/ 2147483646 h 874"/>
                    <a:gd name="T54" fmla="*/ 2147483646 w 895"/>
                    <a:gd name="T55" fmla="*/ 2147483646 h 874"/>
                    <a:gd name="T56" fmla="*/ 2147483646 w 895"/>
                    <a:gd name="T57" fmla="*/ 2147483646 h 874"/>
                    <a:gd name="T58" fmla="*/ 2147483646 w 895"/>
                    <a:gd name="T59" fmla="*/ 2147483646 h 874"/>
                    <a:gd name="T60" fmla="*/ 2147483646 w 895"/>
                    <a:gd name="T61" fmla="*/ 2147483646 h 874"/>
                    <a:gd name="T62" fmla="*/ 2147483646 w 895"/>
                    <a:gd name="T63" fmla="*/ 2147483646 h 874"/>
                    <a:gd name="T64" fmla="*/ 2147483646 w 895"/>
                    <a:gd name="T65" fmla="*/ 2147483646 h 874"/>
                    <a:gd name="T66" fmla="*/ 2147483646 w 895"/>
                    <a:gd name="T67" fmla="*/ 2147483646 h 874"/>
                    <a:gd name="T68" fmla="*/ 2147483646 w 895"/>
                    <a:gd name="T69" fmla="*/ 2147483646 h 874"/>
                    <a:gd name="T70" fmla="*/ 2147483646 w 895"/>
                    <a:gd name="T71" fmla="*/ 2147483646 h 874"/>
                    <a:gd name="T72" fmla="*/ 2147483646 w 895"/>
                    <a:gd name="T73" fmla="*/ 2147483646 h 874"/>
                    <a:gd name="T74" fmla="*/ 2147483646 w 895"/>
                    <a:gd name="T75" fmla="*/ 2147483646 h 874"/>
                    <a:gd name="T76" fmla="*/ 2147483646 w 895"/>
                    <a:gd name="T77" fmla="*/ 2147483646 h 874"/>
                    <a:gd name="T78" fmla="*/ 2147483646 w 895"/>
                    <a:gd name="T79" fmla="*/ 2147483646 h 874"/>
                    <a:gd name="T80" fmla="*/ 2147483646 w 895"/>
                    <a:gd name="T81" fmla="*/ 2147483646 h 874"/>
                    <a:gd name="T82" fmla="*/ 2147483646 w 895"/>
                    <a:gd name="T83" fmla="*/ 2147483646 h 874"/>
                    <a:gd name="T84" fmla="*/ 2147483646 w 895"/>
                    <a:gd name="T85" fmla="*/ 2147483646 h 874"/>
                    <a:gd name="T86" fmla="*/ 2147483646 w 895"/>
                    <a:gd name="T87" fmla="*/ 2147483646 h 874"/>
                    <a:gd name="T88" fmla="*/ 2147483646 w 895"/>
                    <a:gd name="T89" fmla="*/ 2147483646 h 874"/>
                    <a:gd name="T90" fmla="*/ 2147483646 w 895"/>
                    <a:gd name="T91" fmla="*/ 2147483646 h 874"/>
                    <a:gd name="T92" fmla="*/ 2147483646 w 895"/>
                    <a:gd name="T93" fmla="*/ 2147483646 h 874"/>
                    <a:gd name="T94" fmla="*/ 2147483646 w 895"/>
                    <a:gd name="T95" fmla="*/ 2147483646 h 874"/>
                    <a:gd name="T96" fmla="*/ 2147483646 w 895"/>
                    <a:gd name="T97" fmla="*/ 2147483646 h 874"/>
                    <a:gd name="T98" fmla="*/ 2147483646 w 895"/>
                    <a:gd name="T99" fmla="*/ 2147483646 h 874"/>
                    <a:gd name="T100" fmla="*/ 2147483646 w 895"/>
                    <a:gd name="T101" fmla="*/ 2147483646 h 874"/>
                    <a:gd name="T102" fmla="*/ 2147483646 w 895"/>
                    <a:gd name="T103" fmla="*/ 2147483646 h 874"/>
                    <a:gd name="T104" fmla="*/ 2147483646 w 895"/>
                    <a:gd name="T105" fmla="*/ 2147483646 h 874"/>
                    <a:gd name="T106" fmla="*/ 2147483646 w 895"/>
                    <a:gd name="T107" fmla="*/ 2147483646 h 874"/>
                    <a:gd name="T108" fmla="*/ 2147483646 w 895"/>
                    <a:gd name="T109" fmla="*/ 2147483646 h 874"/>
                    <a:gd name="T110" fmla="*/ 2147483646 w 895"/>
                    <a:gd name="T111" fmla="*/ 2147483646 h 874"/>
                    <a:gd name="T112" fmla="*/ 2147483646 w 895"/>
                    <a:gd name="T113" fmla="*/ 2147483646 h 874"/>
                    <a:gd name="T114" fmla="*/ 2147483646 w 895"/>
                    <a:gd name="T115" fmla="*/ 2147483646 h 87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5"/>
                    <a:gd name="T175" fmla="*/ 0 h 874"/>
                    <a:gd name="T176" fmla="*/ 895 w 895"/>
                    <a:gd name="T177" fmla="*/ 874 h 87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5" h="874">
                      <a:moveTo>
                        <a:pt x="560" y="56"/>
                      </a:moveTo>
                      <a:lnTo>
                        <a:pt x="556" y="80"/>
                      </a:lnTo>
                      <a:lnTo>
                        <a:pt x="546" y="91"/>
                      </a:lnTo>
                      <a:lnTo>
                        <a:pt x="566" y="129"/>
                      </a:lnTo>
                      <a:lnTo>
                        <a:pt x="639" y="467"/>
                      </a:lnTo>
                      <a:lnTo>
                        <a:pt x="735" y="477"/>
                      </a:lnTo>
                      <a:lnTo>
                        <a:pt x="745" y="513"/>
                      </a:lnTo>
                      <a:lnTo>
                        <a:pt x="781" y="503"/>
                      </a:lnTo>
                      <a:lnTo>
                        <a:pt x="770" y="482"/>
                      </a:lnTo>
                      <a:lnTo>
                        <a:pt x="750" y="482"/>
                      </a:lnTo>
                      <a:lnTo>
                        <a:pt x="782" y="452"/>
                      </a:lnTo>
                      <a:lnTo>
                        <a:pt x="797" y="468"/>
                      </a:lnTo>
                      <a:lnTo>
                        <a:pt x="832" y="519"/>
                      </a:lnTo>
                      <a:lnTo>
                        <a:pt x="815" y="540"/>
                      </a:lnTo>
                      <a:lnTo>
                        <a:pt x="876" y="551"/>
                      </a:lnTo>
                      <a:lnTo>
                        <a:pt x="871" y="577"/>
                      </a:lnTo>
                      <a:lnTo>
                        <a:pt x="895" y="612"/>
                      </a:lnTo>
                      <a:lnTo>
                        <a:pt x="875" y="638"/>
                      </a:lnTo>
                      <a:lnTo>
                        <a:pt x="892" y="653"/>
                      </a:lnTo>
                      <a:lnTo>
                        <a:pt x="875" y="674"/>
                      </a:lnTo>
                      <a:lnTo>
                        <a:pt x="848" y="671"/>
                      </a:lnTo>
                      <a:lnTo>
                        <a:pt x="834" y="688"/>
                      </a:lnTo>
                      <a:lnTo>
                        <a:pt x="783" y="668"/>
                      </a:lnTo>
                      <a:lnTo>
                        <a:pt x="736" y="725"/>
                      </a:lnTo>
                      <a:lnTo>
                        <a:pt x="675" y="739"/>
                      </a:lnTo>
                      <a:lnTo>
                        <a:pt x="658" y="764"/>
                      </a:lnTo>
                      <a:lnTo>
                        <a:pt x="643" y="754"/>
                      </a:lnTo>
                      <a:lnTo>
                        <a:pt x="647" y="788"/>
                      </a:lnTo>
                      <a:lnTo>
                        <a:pt x="657" y="805"/>
                      </a:lnTo>
                      <a:lnTo>
                        <a:pt x="652" y="815"/>
                      </a:lnTo>
                      <a:lnTo>
                        <a:pt x="631" y="810"/>
                      </a:lnTo>
                      <a:lnTo>
                        <a:pt x="611" y="824"/>
                      </a:lnTo>
                      <a:lnTo>
                        <a:pt x="626" y="844"/>
                      </a:lnTo>
                      <a:lnTo>
                        <a:pt x="605" y="860"/>
                      </a:lnTo>
                      <a:lnTo>
                        <a:pt x="606" y="850"/>
                      </a:lnTo>
                      <a:lnTo>
                        <a:pt x="574" y="860"/>
                      </a:lnTo>
                      <a:lnTo>
                        <a:pt x="554" y="844"/>
                      </a:lnTo>
                      <a:lnTo>
                        <a:pt x="528" y="874"/>
                      </a:lnTo>
                      <a:lnTo>
                        <a:pt x="477" y="843"/>
                      </a:lnTo>
                      <a:lnTo>
                        <a:pt x="436" y="862"/>
                      </a:lnTo>
                      <a:lnTo>
                        <a:pt x="424" y="848"/>
                      </a:lnTo>
                      <a:lnTo>
                        <a:pt x="429" y="833"/>
                      </a:lnTo>
                      <a:lnTo>
                        <a:pt x="410" y="776"/>
                      </a:lnTo>
                      <a:lnTo>
                        <a:pt x="394" y="770"/>
                      </a:lnTo>
                      <a:lnTo>
                        <a:pt x="399" y="750"/>
                      </a:lnTo>
                      <a:lnTo>
                        <a:pt x="384" y="745"/>
                      </a:lnTo>
                      <a:lnTo>
                        <a:pt x="416" y="704"/>
                      </a:lnTo>
                      <a:lnTo>
                        <a:pt x="407" y="674"/>
                      </a:lnTo>
                      <a:lnTo>
                        <a:pt x="375" y="674"/>
                      </a:lnTo>
                      <a:lnTo>
                        <a:pt x="387" y="658"/>
                      </a:lnTo>
                      <a:lnTo>
                        <a:pt x="382" y="633"/>
                      </a:lnTo>
                      <a:lnTo>
                        <a:pt x="361" y="626"/>
                      </a:lnTo>
                      <a:lnTo>
                        <a:pt x="295" y="637"/>
                      </a:lnTo>
                      <a:lnTo>
                        <a:pt x="300" y="621"/>
                      </a:lnTo>
                      <a:lnTo>
                        <a:pt x="290" y="621"/>
                      </a:lnTo>
                      <a:lnTo>
                        <a:pt x="295" y="591"/>
                      </a:lnTo>
                      <a:lnTo>
                        <a:pt x="316" y="575"/>
                      </a:lnTo>
                      <a:lnTo>
                        <a:pt x="316" y="540"/>
                      </a:lnTo>
                      <a:lnTo>
                        <a:pt x="297" y="503"/>
                      </a:lnTo>
                      <a:lnTo>
                        <a:pt x="240" y="518"/>
                      </a:lnTo>
                      <a:lnTo>
                        <a:pt x="209" y="517"/>
                      </a:lnTo>
                      <a:lnTo>
                        <a:pt x="194" y="506"/>
                      </a:lnTo>
                      <a:lnTo>
                        <a:pt x="195" y="476"/>
                      </a:lnTo>
                      <a:lnTo>
                        <a:pt x="123" y="485"/>
                      </a:lnTo>
                      <a:lnTo>
                        <a:pt x="88" y="449"/>
                      </a:lnTo>
                      <a:lnTo>
                        <a:pt x="88" y="434"/>
                      </a:lnTo>
                      <a:lnTo>
                        <a:pt x="68" y="434"/>
                      </a:lnTo>
                      <a:lnTo>
                        <a:pt x="22" y="458"/>
                      </a:lnTo>
                      <a:lnTo>
                        <a:pt x="17" y="438"/>
                      </a:lnTo>
                      <a:lnTo>
                        <a:pt x="1" y="427"/>
                      </a:lnTo>
                      <a:lnTo>
                        <a:pt x="3" y="346"/>
                      </a:lnTo>
                      <a:lnTo>
                        <a:pt x="23" y="351"/>
                      </a:lnTo>
                      <a:lnTo>
                        <a:pt x="35" y="305"/>
                      </a:lnTo>
                      <a:lnTo>
                        <a:pt x="15" y="244"/>
                      </a:lnTo>
                      <a:lnTo>
                        <a:pt x="0" y="228"/>
                      </a:lnTo>
                      <a:lnTo>
                        <a:pt x="5" y="208"/>
                      </a:lnTo>
                      <a:lnTo>
                        <a:pt x="31" y="198"/>
                      </a:lnTo>
                      <a:lnTo>
                        <a:pt x="23" y="154"/>
                      </a:lnTo>
                      <a:lnTo>
                        <a:pt x="88" y="144"/>
                      </a:lnTo>
                      <a:lnTo>
                        <a:pt x="93" y="156"/>
                      </a:lnTo>
                      <a:lnTo>
                        <a:pt x="124" y="163"/>
                      </a:lnTo>
                      <a:lnTo>
                        <a:pt x="135" y="152"/>
                      </a:lnTo>
                      <a:lnTo>
                        <a:pt x="144" y="132"/>
                      </a:lnTo>
                      <a:lnTo>
                        <a:pt x="181" y="110"/>
                      </a:lnTo>
                      <a:lnTo>
                        <a:pt x="204" y="111"/>
                      </a:lnTo>
                      <a:lnTo>
                        <a:pt x="193" y="130"/>
                      </a:lnTo>
                      <a:lnTo>
                        <a:pt x="193" y="148"/>
                      </a:lnTo>
                      <a:lnTo>
                        <a:pt x="216" y="140"/>
                      </a:lnTo>
                      <a:lnTo>
                        <a:pt x="241" y="147"/>
                      </a:lnTo>
                      <a:lnTo>
                        <a:pt x="236" y="171"/>
                      </a:lnTo>
                      <a:lnTo>
                        <a:pt x="258" y="193"/>
                      </a:lnTo>
                      <a:lnTo>
                        <a:pt x="271" y="184"/>
                      </a:lnTo>
                      <a:lnTo>
                        <a:pt x="295" y="193"/>
                      </a:lnTo>
                      <a:lnTo>
                        <a:pt x="309" y="211"/>
                      </a:lnTo>
                      <a:lnTo>
                        <a:pt x="323" y="249"/>
                      </a:lnTo>
                      <a:lnTo>
                        <a:pt x="327" y="291"/>
                      </a:lnTo>
                      <a:lnTo>
                        <a:pt x="341" y="304"/>
                      </a:lnTo>
                      <a:lnTo>
                        <a:pt x="351" y="296"/>
                      </a:lnTo>
                      <a:lnTo>
                        <a:pt x="350" y="269"/>
                      </a:lnTo>
                      <a:lnTo>
                        <a:pt x="366" y="244"/>
                      </a:lnTo>
                      <a:lnTo>
                        <a:pt x="365" y="220"/>
                      </a:lnTo>
                      <a:lnTo>
                        <a:pt x="341" y="194"/>
                      </a:lnTo>
                      <a:lnTo>
                        <a:pt x="330" y="156"/>
                      </a:lnTo>
                      <a:lnTo>
                        <a:pt x="350" y="120"/>
                      </a:lnTo>
                      <a:lnTo>
                        <a:pt x="345" y="92"/>
                      </a:lnTo>
                      <a:lnTo>
                        <a:pt x="365" y="68"/>
                      </a:lnTo>
                      <a:lnTo>
                        <a:pt x="374" y="69"/>
                      </a:lnTo>
                      <a:lnTo>
                        <a:pt x="362" y="91"/>
                      </a:lnTo>
                      <a:lnTo>
                        <a:pt x="373" y="92"/>
                      </a:lnTo>
                      <a:lnTo>
                        <a:pt x="392" y="69"/>
                      </a:lnTo>
                      <a:lnTo>
                        <a:pt x="416" y="74"/>
                      </a:lnTo>
                      <a:lnTo>
                        <a:pt x="421" y="69"/>
                      </a:lnTo>
                      <a:lnTo>
                        <a:pt x="397" y="50"/>
                      </a:lnTo>
                      <a:lnTo>
                        <a:pt x="357" y="47"/>
                      </a:lnTo>
                      <a:lnTo>
                        <a:pt x="334" y="0"/>
                      </a:lnTo>
                      <a:lnTo>
                        <a:pt x="404" y="10"/>
                      </a:lnTo>
                      <a:lnTo>
                        <a:pt x="560" y="5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1" name="Freeform 295"/>
                <p:cNvSpPr>
                  <a:spLocks/>
                </p:cNvSpPr>
                <p:nvPr/>
              </p:nvSpPr>
              <p:spPr bwMode="auto">
                <a:xfrm>
                  <a:off x="1541303" y="2120320"/>
                  <a:ext cx="7952" cy="11275"/>
                </a:xfrm>
                <a:custGeom>
                  <a:avLst/>
                  <a:gdLst>
                    <a:gd name="T0" fmla="*/ 0 w 14"/>
                    <a:gd name="T1" fmla="*/ 2147483646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0 h 21"/>
                    <a:gd name="T8" fmla="*/ 2147483646 w 14"/>
                    <a:gd name="T9" fmla="*/ 2147483646 h 21"/>
                    <a:gd name="T10" fmla="*/ 0 w 14"/>
                    <a:gd name="T11" fmla="*/ 2147483646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17"/>
                      </a:moveTo>
                      <a:lnTo>
                        <a:pt x="13" y="21"/>
                      </a:lnTo>
                      <a:lnTo>
                        <a:pt x="14" y="6"/>
                      </a:lnTo>
                      <a:lnTo>
                        <a:pt x="9" y="0"/>
                      </a:lnTo>
                      <a:lnTo>
                        <a:pt x="1" y="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2" name="Freeform 296"/>
                <p:cNvSpPr>
                  <a:spLocks/>
                </p:cNvSpPr>
                <p:nvPr/>
              </p:nvSpPr>
              <p:spPr bwMode="auto">
                <a:xfrm>
                  <a:off x="1601739" y="2215348"/>
                  <a:ext cx="7952" cy="11274"/>
                </a:xfrm>
                <a:custGeom>
                  <a:avLst/>
                  <a:gdLst>
                    <a:gd name="T0" fmla="*/ 0 w 14"/>
                    <a:gd name="T1" fmla="*/ 0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2147483646 h 21"/>
                    <a:gd name="T8" fmla="*/ 2147483646 w 14"/>
                    <a:gd name="T9" fmla="*/ 2147483646 h 21"/>
                    <a:gd name="T10" fmla="*/ 0 w 14"/>
                    <a:gd name="T11" fmla="*/ 0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0"/>
                      </a:moveTo>
                      <a:lnTo>
                        <a:pt x="11" y="6"/>
                      </a:lnTo>
                      <a:lnTo>
                        <a:pt x="14" y="16"/>
                      </a:lnTo>
                      <a:lnTo>
                        <a:pt x="7" y="21"/>
                      </a:lnTo>
                      <a:lnTo>
                        <a:pt x="2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3" name="Freeform 297"/>
                <p:cNvSpPr>
                  <a:spLocks/>
                </p:cNvSpPr>
                <p:nvPr/>
              </p:nvSpPr>
              <p:spPr bwMode="auto">
                <a:xfrm>
                  <a:off x="1595377" y="2138038"/>
                  <a:ext cx="3181" cy="4831"/>
                </a:xfrm>
                <a:custGeom>
                  <a:avLst/>
                  <a:gdLst>
                    <a:gd name="T0" fmla="*/ 2147483646 w 7"/>
                    <a:gd name="T1" fmla="*/ 2147483646 h 10"/>
                    <a:gd name="T2" fmla="*/ 0 w 7"/>
                    <a:gd name="T3" fmla="*/ 2147483646 h 10"/>
                    <a:gd name="T4" fmla="*/ 2147483646 w 7"/>
                    <a:gd name="T5" fmla="*/ 2147483646 h 10"/>
                    <a:gd name="T6" fmla="*/ 2147483646 w 7"/>
                    <a:gd name="T7" fmla="*/ 0 h 10"/>
                    <a:gd name="T8" fmla="*/ 2147483646 w 7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0"/>
                    <a:gd name="T17" fmla="*/ 7 w 7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0">
                      <a:moveTo>
                        <a:pt x="5" y="1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4" name="Freeform 298"/>
                <p:cNvSpPr>
                  <a:spLocks/>
                </p:cNvSpPr>
                <p:nvPr/>
              </p:nvSpPr>
              <p:spPr bwMode="auto">
                <a:xfrm>
                  <a:off x="1596967" y="2144480"/>
                  <a:ext cx="1591" cy="8053"/>
                </a:xfrm>
                <a:custGeom>
                  <a:avLst/>
                  <a:gdLst>
                    <a:gd name="T0" fmla="*/ 2147483646 w 4"/>
                    <a:gd name="T1" fmla="*/ 0 h 15"/>
                    <a:gd name="T2" fmla="*/ 2147483646 w 4"/>
                    <a:gd name="T3" fmla="*/ 2147483646 h 15"/>
                    <a:gd name="T4" fmla="*/ 0 w 4"/>
                    <a:gd name="T5" fmla="*/ 2147483646 h 15"/>
                    <a:gd name="T6" fmla="*/ 2147483646 w 4"/>
                    <a:gd name="T7" fmla="*/ 2147483646 h 15"/>
                    <a:gd name="T8" fmla="*/ 2147483646 w 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5"/>
                    <a:gd name="T17" fmla="*/ 4 w 4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5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0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5" name="Freeform 299"/>
                <p:cNvSpPr>
                  <a:spLocks/>
                </p:cNvSpPr>
                <p:nvPr/>
              </p:nvSpPr>
              <p:spPr bwMode="auto">
                <a:xfrm>
                  <a:off x="1298690" y="2326821"/>
                  <a:ext cx="369921" cy="336439"/>
                </a:xfrm>
                <a:custGeom>
                  <a:avLst/>
                  <a:gdLst>
                    <a:gd name="T0" fmla="*/ 2147483646 w 698"/>
                    <a:gd name="T1" fmla="*/ 0 h 627"/>
                    <a:gd name="T2" fmla="*/ 2147483646 w 698"/>
                    <a:gd name="T3" fmla="*/ 2147483646 h 627"/>
                    <a:gd name="T4" fmla="*/ 2147483646 w 698"/>
                    <a:gd name="T5" fmla="*/ 2147483646 h 627"/>
                    <a:gd name="T6" fmla="*/ 2147483646 w 698"/>
                    <a:gd name="T7" fmla="*/ 2147483646 h 627"/>
                    <a:gd name="T8" fmla="*/ 2147483646 w 698"/>
                    <a:gd name="T9" fmla="*/ 2147483646 h 627"/>
                    <a:gd name="T10" fmla="*/ 2147483646 w 698"/>
                    <a:gd name="T11" fmla="*/ 2147483646 h 627"/>
                    <a:gd name="T12" fmla="*/ 2147483646 w 698"/>
                    <a:gd name="T13" fmla="*/ 2147483646 h 627"/>
                    <a:gd name="T14" fmla="*/ 2147483646 w 698"/>
                    <a:gd name="T15" fmla="*/ 2147483646 h 627"/>
                    <a:gd name="T16" fmla="*/ 2147483646 w 698"/>
                    <a:gd name="T17" fmla="*/ 2147483646 h 627"/>
                    <a:gd name="T18" fmla="*/ 2147483646 w 698"/>
                    <a:gd name="T19" fmla="*/ 2147483646 h 627"/>
                    <a:gd name="T20" fmla="*/ 2147483646 w 698"/>
                    <a:gd name="T21" fmla="*/ 2147483646 h 627"/>
                    <a:gd name="T22" fmla="*/ 2147483646 w 698"/>
                    <a:gd name="T23" fmla="*/ 2147483646 h 627"/>
                    <a:gd name="T24" fmla="*/ 2147483646 w 698"/>
                    <a:gd name="T25" fmla="*/ 2147483646 h 627"/>
                    <a:gd name="T26" fmla="*/ 2147483646 w 698"/>
                    <a:gd name="T27" fmla="*/ 2147483646 h 627"/>
                    <a:gd name="T28" fmla="*/ 2147483646 w 698"/>
                    <a:gd name="T29" fmla="*/ 2147483646 h 627"/>
                    <a:gd name="T30" fmla="*/ 2147483646 w 698"/>
                    <a:gd name="T31" fmla="*/ 2147483646 h 627"/>
                    <a:gd name="T32" fmla="*/ 2147483646 w 698"/>
                    <a:gd name="T33" fmla="*/ 2147483646 h 627"/>
                    <a:gd name="T34" fmla="*/ 2147483646 w 698"/>
                    <a:gd name="T35" fmla="*/ 2147483646 h 627"/>
                    <a:gd name="T36" fmla="*/ 2147483646 w 698"/>
                    <a:gd name="T37" fmla="*/ 2147483646 h 627"/>
                    <a:gd name="T38" fmla="*/ 2147483646 w 698"/>
                    <a:gd name="T39" fmla="*/ 2147483646 h 627"/>
                    <a:gd name="T40" fmla="*/ 2147483646 w 698"/>
                    <a:gd name="T41" fmla="*/ 2147483646 h 627"/>
                    <a:gd name="T42" fmla="*/ 2147483646 w 698"/>
                    <a:gd name="T43" fmla="*/ 2147483646 h 627"/>
                    <a:gd name="T44" fmla="*/ 2147483646 w 698"/>
                    <a:gd name="T45" fmla="*/ 2147483646 h 627"/>
                    <a:gd name="T46" fmla="*/ 2147483646 w 698"/>
                    <a:gd name="T47" fmla="*/ 2147483646 h 627"/>
                    <a:gd name="T48" fmla="*/ 2147483646 w 698"/>
                    <a:gd name="T49" fmla="*/ 2147483646 h 627"/>
                    <a:gd name="T50" fmla="*/ 2147483646 w 698"/>
                    <a:gd name="T51" fmla="*/ 2147483646 h 627"/>
                    <a:gd name="T52" fmla="*/ 2147483646 w 698"/>
                    <a:gd name="T53" fmla="*/ 2147483646 h 627"/>
                    <a:gd name="T54" fmla="*/ 2147483646 w 698"/>
                    <a:gd name="T55" fmla="*/ 2147483646 h 627"/>
                    <a:gd name="T56" fmla="*/ 2147483646 w 698"/>
                    <a:gd name="T57" fmla="*/ 2147483646 h 627"/>
                    <a:gd name="T58" fmla="*/ 2147483646 w 698"/>
                    <a:gd name="T59" fmla="*/ 2147483646 h 627"/>
                    <a:gd name="T60" fmla="*/ 2147483646 w 698"/>
                    <a:gd name="T61" fmla="*/ 2147483646 h 627"/>
                    <a:gd name="T62" fmla="*/ 2147483646 w 698"/>
                    <a:gd name="T63" fmla="*/ 2147483646 h 627"/>
                    <a:gd name="T64" fmla="*/ 2147483646 w 698"/>
                    <a:gd name="T65" fmla="*/ 2147483646 h 627"/>
                    <a:gd name="T66" fmla="*/ 2147483646 w 698"/>
                    <a:gd name="T67" fmla="*/ 2147483646 h 627"/>
                    <a:gd name="T68" fmla="*/ 2147483646 w 698"/>
                    <a:gd name="T69" fmla="*/ 2147483646 h 627"/>
                    <a:gd name="T70" fmla="*/ 2147483646 w 698"/>
                    <a:gd name="T71" fmla="*/ 2147483646 h 627"/>
                    <a:gd name="T72" fmla="*/ 2147483646 w 698"/>
                    <a:gd name="T73" fmla="*/ 2147483646 h 627"/>
                    <a:gd name="T74" fmla="*/ 2147483646 w 698"/>
                    <a:gd name="T75" fmla="*/ 2147483646 h 627"/>
                    <a:gd name="T76" fmla="*/ 2147483646 w 698"/>
                    <a:gd name="T77" fmla="*/ 2147483646 h 627"/>
                    <a:gd name="T78" fmla="*/ 2147483646 w 698"/>
                    <a:gd name="T79" fmla="*/ 2147483646 h 627"/>
                    <a:gd name="T80" fmla="*/ 2147483646 w 698"/>
                    <a:gd name="T81" fmla="*/ 2147483646 h 627"/>
                    <a:gd name="T82" fmla="*/ 2147483646 w 698"/>
                    <a:gd name="T83" fmla="*/ 2147483646 h 6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8"/>
                    <a:gd name="T127" fmla="*/ 0 h 627"/>
                    <a:gd name="T128" fmla="*/ 698 w 698"/>
                    <a:gd name="T129" fmla="*/ 627 h 6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8" h="627">
                      <a:moveTo>
                        <a:pt x="256" y="24"/>
                      </a:moveTo>
                      <a:lnTo>
                        <a:pt x="302" y="0"/>
                      </a:lnTo>
                      <a:lnTo>
                        <a:pt x="322" y="0"/>
                      </a:lnTo>
                      <a:lnTo>
                        <a:pt x="322" y="15"/>
                      </a:lnTo>
                      <a:lnTo>
                        <a:pt x="357" y="51"/>
                      </a:lnTo>
                      <a:lnTo>
                        <a:pt x="429" y="42"/>
                      </a:lnTo>
                      <a:lnTo>
                        <a:pt x="428" y="72"/>
                      </a:lnTo>
                      <a:lnTo>
                        <a:pt x="443" y="83"/>
                      </a:lnTo>
                      <a:lnTo>
                        <a:pt x="474" y="84"/>
                      </a:lnTo>
                      <a:lnTo>
                        <a:pt x="531" y="69"/>
                      </a:lnTo>
                      <a:lnTo>
                        <a:pt x="550" y="106"/>
                      </a:lnTo>
                      <a:lnTo>
                        <a:pt x="550" y="141"/>
                      </a:lnTo>
                      <a:lnTo>
                        <a:pt x="529" y="157"/>
                      </a:lnTo>
                      <a:lnTo>
                        <a:pt x="524" y="187"/>
                      </a:lnTo>
                      <a:lnTo>
                        <a:pt x="534" y="187"/>
                      </a:lnTo>
                      <a:lnTo>
                        <a:pt x="529" y="203"/>
                      </a:lnTo>
                      <a:lnTo>
                        <a:pt x="595" y="192"/>
                      </a:lnTo>
                      <a:lnTo>
                        <a:pt x="616" y="199"/>
                      </a:lnTo>
                      <a:lnTo>
                        <a:pt x="621" y="224"/>
                      </a:lnTo>
                      <a:lnTo>
                        <a:pt x="609" y="240"/>
                      </a:lnTo>
                      <a:lnTo>
                        <a:pt x="641" y="240"/>
                      </a:lnTo>
                      <a:lnTo>
                        <a:pt x="650" y="270"/>
                      </a:lnTo>
                      <a:lnTo>
                        <a:pt x="618" y="311"/>
                      </a:lnTo>
                      <a:lnTo>
                        <a:pt x="633" y="316"/>
                      </a:lnTo>
                      <a:lnTo>
                        <a:pt x="628" y="336"/>
                      </a:lnTo>
                      <a:lnTo>
                        <a:pt x="644" y="342"/>
                      </a:lnTo>
                      <a:lnTo>
                        <a:pt x="663" y="399"/>
                      </a:lnTo>
                      <a:lnTo>
                        <a:pt x="658" y="414"/>
                      </a:lnTo>
                      <a:lnTo>
                        <a:pt x="670" y="428"/>
                      </a:lnTo>
                      <a:lnTo>
                        <a:pt x="669" y="464"/>
                      </a:lnTo>
                      <a:lnTo>
                        <a:pt x="649" y="490"/>
                      </a:lnTo>
                      <a:lnTo>
                        <a:pt x="659" y="500"/>
                      </a:lnTo>
                      <a:lnTo>
                        <a:pt x="683" y="510"/>
                      </a:lnTo>
                      <a:lnTo>
                        <a:pt x="698" y="542"/>
                      </a:lnTo>
                      <a:lnTo>
                        <a:pt x="692" y="578"/>
                      </a:lnTo>
                      <a:lnTo>
                        <a:pt x="697" y="588"/>
                      </a:lnTo>
                      <a:lnTo>
                        <a:pt x="682" y="617"/>
                      </a:lnTo>
                      <a:lnTo>
                        <a:pt x="665" y="627"/>
                      </a:lnTo>
                      <a:lnTo>
                        <a:pt x="617" y="602"/>
                      </a:lnTo>
                      <a:lnTo>
                        <a:pt x="572" y="546"/>
                      </a:lnTo>
                      <a:lnTo>
                        <a:pt x="547" y="555"/>
                      </a:lnTo>
                      <a:lnTo>
                        <a:pt x="526" y="549"/>
                      </a:lnTo>
                      <a:lnTo>
                        <a:pt x="511" y="519"/>
                      </a:lnTo>
                      <a:lnTo>
                        <a:pt x="470" y="528"/>
                      </a:lnTo>
                      <a:lnTo>
                        <a:pt x="460" y="507"/>
                      </a:lnTo>
                      <a:lnTo>
                        <a:pt x="451" y="441"/>
                      </a:lnTo>
                      <a:lnTo>
                        <a:pt x="391" y="414"/>
                      </a:lnTo>
                      <a:lnTo>
                        <a:pt x="369" y="440"/>
                      </a:lnTo>
                      <a:lnTo>
                        <a:pt x="317" y="453"/>
                      </a:lnTo>
                      <a:lnTo>
                        <a:pt x="323" y="436"/>
                      </a:lnTo>
                      <a:lnTo>
                        <a:pt x="262" y="449"/>
                      </a:lnTo>
                      <a:lnTo>
                        <a:pt x="256" y="464"/>
                      </a:lnTo>
                      <a:lnTo>
                        <a:pt x="246" y="458"/>
                      </a:lnTo>
                      <a:lnTo>
                        <a:pt x="258" y="437"/>
                      </a:lnTo>
                      <a:lnTo>
                        <a:pt x="239" y="436"/>
                      </a:lnTo>
                      <a:lnTo>
                        <a:pt x="232" y="407"/>
                      </a:lnTo>
                      <a:lnTo>
                        <a:pt x="191" y="407"/>
                      </a:lnTo>
                      <a:lnTo>
                        <a:pt x="186" y="391"/>
                      </a:lnTo>
                      <a:lnTo>
                        <a:pt x="140" y="385"/>
                      </a:lnTo>
                      <a:lnTo>
                        <a:pt x="126" y="365"/>
                      </a:lnTo>
                      <a:lnTo>
                        <a:pt x="34" y="328"/>
                      </a:lnTo>
                      <a:lnTo>
                        <a:pt x="19" y="302"/>
                      </a:lnTo>
                      <a:lnTo>
                        <a:pt x="30" y="292"/>
                      </a:lnTo>
                      <a:lnTo>
                        <a:pt x="15" y="282"/>
                      </a:lnTo>
                      <a:lnTo>
                        <a:pt x="0" y="256"/>
                      </a:lnTo>
                      <a:lnTo>
                        <a:pt x="42" y="220"/>
                      </a:lnTo>
                      <a:lnTo>
                        <a:pt x="62" y="220"/>
                      </a:lnTo>
                      <a:lnTo>
                        <a:pt x="57" y="190"/>
                      </a:lnTo>
                      <a:lnTo>
                        <a:pt x="72" y="185"/>
                      </a:lnTo>
                      <a:lnTo>
                        <a:pt x="73" y="169"/>
                      </a:lnTo>
                      <a:lnTo>
                        <a:pt x="130" y="176"/>
                      </a:lnTo>
                      <a:lnTo>
                        <a:pt x="119" y="150"/>
                      </a:lnTo>
                      <a:lnTo>
                        <a:pt x="167" y="125"/>
                      </a:lnTo>
                      <a:lnTo>
                        <a:pt x="167" y="104"/>
                      </a:lnTo>
                      <a:lnTo>
                        <a:pt x="156" y="94"/>
                      </a:lnTo>
                      <a:lnTo>
                        <a:pt x="161" y="74"/>
                      </a:lnTo>
                      <a:lnTo>
                        <a:pt x="142" y="58"/>
                      </a:lnTo>
                      <a:lnTo>
                        <a:pt x="158" y="58"/>
                      </a:lnTo>
                      <a:lnTo>
                        <a:pt x="168" y="53"/>
                      </a:lnTo>
                      <a:lnTo>
                        <a:pt x="168" y="33"/>
                      </a:lnTo>
                      <a:lnTo>
                        <a:pt x="163" y="18"/>
                      </a:lnTo>
                      <a:lnTo>
                        <a:pt x="195" y="4"/>
                      </a:lnTo>
                      <a:lnTo>
                        <a:pt x="209" y="19"/>
                      </a:lnTo>
                      <a:lnTo>
                        <a:pt x="251" y="4"/>
                      </a:lnTo>
                      <a:lnTo>
                        <a:pt x="256" y="2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6" name="Freeform 300"/>
                <p:cNvSpPr>
                  <a:spLocks/>
                </p:cNvSpPr>
                <p:nvPr/>
              </p:nvSpPr>
              <p:spPr bwMode="auto">
                <a:xfrm>
                  <a:off x="1138338" y="2169709"/>
                  <a:ext cx="303242" cy="411028"/>
                </a:xfrm>
                <a:custGeom>
                  <a:avLst/>
                  <a:gdLst>
                    <a:gd name="T0" fmla="*/ 2147483646 w 569"/>
                    <a:gd name="T1" fmla="*/ 2147483646 h 765"/>
                    <a:gd name="T2" fmla="*/ 2147483646 w 569"/>
                    <a:gd name="T3" fmla="*/ 2147483646 h 765"/>
                    <a:gd name="T4" fmla="*/ 2147483646 w 569"/>
                    <a:gd name="T5" fmla="*/ 2147483646 h 765"/>
                    <a:gd name="T6" fmla="*/ 2147483646 w 569"/>
                    <a:gd name="T7" fmla="*/ 2147483646 h 765"/>
                    <a:gd name="T8" fmla="*/ 2147483646 w 569"/>
                    <a:gd name="T9" fmla="*/ 2147483646 h 765"/>
                    <a:gd name="T10" fmla="*/ 2147483646 w 569"/>
                    <a:gd name="T11" fmla="*/ 2147483646 h 765"/>
                    <a:gd name="T12" fmla="*/ 2147483646 w 569"/>
                    <a:gd name="T13" fmla="*/ 2147483646 h 765"/>
                    <a:gd name="T14" fmla="*/ 2147483646 w 569"/>
                    <a:gd name="T15" fmla="*/ 2147483646 h 765"/>
                    <a:gd name="T16" fmla="*/ 2147483646 w 569"/>
                    <a:gd name="T17" fmla="*/ 2147483646 h 765"/>
                    <a:gd name="T18" fmla="*/ 2147483646 w 569"/>
                    <a:gd name="T19" fmla="*/ 2147483646 h 765"/>
                    <a:gd name="T20" fmla="*/ 2147483646 w 569"/>
                    <a:gd name="T21" fmla="*/ 2147483646 h 765"/>
                    <a:gd name="T22" fmla="*/ 2147483646 w 569"/>
                    <a:gd name="T23" fmla="*/ 2147483646 h 765"/>
                    <a:gd name="T24" fmla="*/ 2147483646 w 569"/>
                    <a:gd name="T25" fmla="*/ 2147483646 h 765"/>
                    <a:gd name="T26" fmla="*/ 2147483646 w 569"/>
                    <a:gd name="T27" fmla="*/ 2147483646 h 765"/>
                    <a:gd name="T28" fmla="*/ 2147483646 w 569"/>
                    <a:gd name="T29" fmla="*/ 2147483646 h 765"/>
                    <a:gd name="T30" fmla="*/ 2147483646 w 569"/>
                    <a:gd name="T31" fmla="*/ 2147483646 h 765"/>
                    <a:gd name="T32" fmla="*/ 2147483646 w 569"/>
                    <a:gd name="T33" fmla="*/ 2147483646 h 765"/>
                    <a:gd name="T34" fmla="*/ 2147483646 w 569"/>
                    <a:gd name="T35" fmla="*/ 2147483646 h 765"/>
                    <a:gd name="T36" fmla="*/ 2147483646 w 569"/>
                    <a:gd name="T37" fmla="*/ 2147483646 h 765"/>
                    <a:gd name="T38" fmla="*/ 2147483646 w 569"/>
                    <a:gd name="T39" fmla="*/ 2147483646 h 765"/>
                    <a:gd name="T40" fmla="*/ 2147483646 w 569"/>
                    <a:gd name="T41" fmla="*/ 2147483646 h 765"/>
                    <a:gd name="T42" fmla="*/ 2147483646 w 569"/>
                    <a:gd name="T43" fmla="*/ 2147483646 h 765"/>
                    <a:gd name="T44" fmla="*/ 2147483646 w 569"/>
                    <a:gd name="T45" fmla="*/ 2147483646 h 765"/>
                    <a:gd name="T46" fmla="*/ 2147483646 w 569"/>
                    <a:gd name="T47" fmla="*/ 2147483646 h 765"/>
                    <a:gd name="T48" fmla="*/ 2147483646 w 569"/>
                    <a:gd name="T49" fmla="*/ 2147483646 h 765"/>
                    <a:gd name="T50" fmla="*/ 2147483646 w 569"/>
                    <a:gd name="T51" fmla="*/ 2147483646 h 765"/>
                    <a:gd name="T52" fmla="*/ 2147483646 w 569"/>
                    <a:gd name="T53" fmla="*/ 2147483646 h 765"/>
                    <a:gd name="T54" fmla="*/ 2147483646 w 569"/>
                    <a:gd name="T55" fmla="*/ 2147483646 h 765"/>
                    <a:gd name="T56" fmla="*/ 2147483646 w 569"/>
                    <a:gd name="T57" fmla="*/ 2147483646 h 765"/>
                    <a:gd name="T58" fmla="*/ 2147483646 w 569"/>
                    <a:gd name="T59" fmla="*/ 2147483646 h 765"/>
                    <a:gd name="T60" fmla="*/ 2147483646 w 569"/>
                    <a:gd name="T61" fmla="*/ 2147483646 h 765"/>
                    <a:gd name="T62" fmla="*/ 2147483646 w 569"/>
                    <a:gd name="T63" fmla="*/ 2147483646 h 765"/>
                    <a:gd name="T64" fmla="*/ 2147483646 w 569"/>
                    <a:gd name="T65" fmla="*/ 2147483646 h 765"/>
                    <a:gd name="T66" fmla="*/ 2147483646 w 569"/>
                    <a:gd name="T67" fmla="*/ 2147483646 h 765"/>
                    <a:gd name="T68" fmla="*/ 2147483646 w 569"/>
                    <a:gd name="T69" fmla="*/ 2147483646 h 765"/>
                    <a:gd name="T70" fmla="*/ 2147483646 w 569"/>
                    <a:gd name="T71" fmla="*/ 2147483646 h 765"/>
                    <a:gd name="T72" fmla="*/ 2147483646 w 569"/>
                    <a:gd name="T73" fmla="*/ 2147483646 h 765"/>
                    <a:gd name="T74" fmla="*/ 2147483646 w 569"/>
                    <a:gd name="T75" fmla="*/ 2147483646 h 7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9"/>
                    <a:gd name="T115" fmla="*/ 0 h 765"/>
                    <a:gd name="T116" fmla="*/ 569 w 569"/>
                    <a:gd name="T117" fmla="*/ 765 h 7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9" h="765">
                      <a:moveTo>
                        <a:pt x="87" y="642"/>
                      </a:moveTo>
                      <a:lnTo>
                        <a:pt x="85" y="603"/>
                      </a:lnTo>
                      <a:lnTo>
                        <a:pt x="38" y="569"/>
                      </a:lnTo>
                      <a:lnTo>
                        <a:pt x="34" y="553"/>
                      </a:lnTo>
                      <a:lnTo>
                        <a:pt x="0" y="540"/>
                      </a:lnTo>
                      <a:lnTo>
                        <a:pt x="4" y="521"/>
                      </a:lnTo>
                      <a:lnTo>
                        <a:pt x="27" y="509"/>
                      </a:lnTo>
                      <a:lnTo>
                        <a:pt x="46" y="489"/>
                      </a:lnTo>
                      <a:lnTo>
                        <a:pt x="30" y="450"/>
                      </a:lnTo>
                      <a:lnTo>
                        <a:pt x="14" y="440"/>
                      </a:lnTo>
                      <a:lnTo>
                        <a:pt x="30" y="394"/>
                      </a:lnTo>
                      <a:lnTo>
                        <a:pt x="18" y="378"/>
                      </a:lnTo>
                      <a:lnTo>
                        <a:pt x="13" y="343"/>
                      </a:lnTo>
                      <a:lnTo>
                        <a:pt x="53" y="326"/>
                      </a:lnTo>
                      <a:lnTo>
                        <a:pt x="107" y="289"/>
                      </a:lnTo>
                      <a:lnTo>
                        <a:pt x="138" y="245"/>
                      </a:lnTo>
                      <a:lnTo>
                        <a:pt x="124" y="228"/>
                      </a:lnTo>
                      <a:lnTo>
                        <a:pt x="139" y="214"/>
                      </a:lnTo>
                      <a:lnTo>
                        <a:pt x="187" y="205"/>
                      </a:lnTo>
                      <a:lnTo>
                        <a:pt x="214" y="206"/>
                      </a:lnTo>
                      <a:lnTo>
                        <a:pt x="234" y="183"/>
                      </a:lnTo>
                      <a:lnTo>
                        <a:pt x="254" y="139"/>
                      </a:lnTo>
                      <a:lnTo>
                        <a:pt x="252" y="114"/>
                      </a:lnTo>
                      <a:lnTo>
                        <a:pt x="274" y="114"/>
                      </a:lnTo>
                      <a:lnTo>
                        <a:pt x="300" y="106"/>
                      </a:lnTo>
                      <a:lnTo>
                        <a:pt x="334" y="127"/>
                      </a:lnTo>
                      <a:lnTo>
                        <a:pt x="357" y="113"/>
                      </a:lnTo>
                      <a:lnTo>
                        <a:pt x="391" y="70"/>
                      </a:lnTo>
                      <a:lnTo>
                        <a:pt x="433" y="56"/>
                      </a:lnTo>
                      <a:lnTo>
                        <a:pt x="493" y="6"/>
                      </a:lnTo>
                      <a:lnTo>
                        <a:pt x="523" y="0"/>
                      </a:lnTo>
                      <a:lnTo>
                        <a:pt x="557" y="12"/>
                      </a:lnTo>
                      <a:lnTo>
                        <a:pt x="565" y="56"/>
                      </a:lnTo>
                      <a:lnTo>
                        <a:pt x="539" y="66"/>
                      </a:lnTo>
                      <a:lnTo>
                        <a:pt x="534" y="86"/>
                      </a:lnTo>
                      <a:lnTo>
                        <a:pt x="549" y="102"/>
                      </a:lnTo>
                      <a:lnTo>
                        <a:pt x="569" y="163"/>
                      </a:lnTo>
                      <a:lnTo>
                        <a:pt x="557" y="209"/>
                      </a:lnTo>
                      <a:lnTo>
                        <a:pt x="537" y="204"/>
                      </a:lnTo>
                      <a:lnTo>
                        <a:pt x="535" y="285"/>
                      </a:lnTo>
                      <a:lnTo>
                        <a:pt x="551" y="296"/>
                      </a:lnTo>
                      <a:lnTo>
                        <a:pt x="509" y="311"/>
                      </a:lnTo>
                      <a:lnTo>
                        <a:pt x="495" y="296"/>
                      </a:lnTo>
                      <a:lnTo>
                        <a:pt x="463" y="310"/>
                      </a:lnTo>
                      <a:lnTo>
                        <a:pt x="468" y="325"/>
                      </a:lnTo>
                      <a:lnTo>
                        <a:pt x="468" y="345"/>
                      </a:lnTo>
                      <a:lnTo>
                        <a:pt x="458" y="350"/>
                      </a:lnTo>
                      <a:lnTo>
                        <a:pt x="442" y="350"/>
                      </a:lnTo>
                      <a:lnTo>
                        <a:pt x="461" y="366"/>
                      </a:lnTo>
                      <a:lnTo>
                        <a:pt x="456" y="386"/>
                      </a:lnTo>
                      <a:lnTo>
                        <a:pt x="467" y="396"/>
                      </a:lnTo>
                      <a:lnTo>
                        <a:pt x="467" y="417"/>
                      </a:lnTo>
                      <a:lnTo>
                        <a:pt x="419" y="442"/>
                      </a:lnTo>
                      <a:lnTo>
                        <a:pt x="430" y="468"/>
                      </a:lnTo>
                      <a:lnTo>
                        <a:pt x="373" y="461"/>
                      </a:lnTo>
                      <a:lnTo>
                        <a:pt x="372" y="477"/>
                      </a:lnTo>
                      <a:lnTo>
                        <a:pt x="357" y="482"/>
                      </a:lnTo>
                      <a:lnTo>
                        <a:pt x="362" y="512"/>
                      </a:lnTo>
                      <a:lnTo>
                        <a:pt x="342" y="512"/>
                      </a:lnTo>
                      <a:lnTo>
                        <a:pt x="300" y="548"/>
                      </a:lnTo>
                      <a:lnTo>
                        <a:pt x="315" y="574"/>
                      </a:lnTo>
                      <a:lnTo>
                        <a:pt x="278" y="589"/>
                      </a:lnTo>
                      <a:lnTo>
                        <a:pt x="279" y="574"/>
                      </a:lnTo>
                      <a:lnTo>
                        <a:pt x="263" y="577"/>
                      </a:lnTo>
                      <a:lnTo>
                        <a:pt x="257" y="598"/>
                      </a:lnTo>
                      <a:lnTo>
                        <a:pt x="268" y="613"/>
                      </a:lnTo>
                      <a:lnTo>
                        <a:pt x="226" y="634"/>
                      </a:lnTo>
                      <a:lnTo>
                        <a:pt x="224" y="695"/>
                      </a:lnTo>
                      <a:lnTo>
                        <a:pt x="194" y="705"/>
                      </a:lnTo>
                      <a:lnTo>
                        <a:pt x="199" y="715"/>
                      </a:lnTo>
                      <a:lnTo>
                        <a:pt x="161" y="730"/>
                      </a:lnTo>
                      <a:lnTo>
                        <a:pt x="136" y="760"/>
                      </a:lnTo>
                      <a:lnTo>
                        <a:pt x="117" y="765"/>
                      </a:lnTo>
                      <a:lnTo>
                        <a:pt x="85" y="719"/>
                      </a:lnTo>
                      <a:lnTo>
                        <a:pt x="75" y="724"/>
                      </a:lnTo>
                      <a:lnTo>
                        <a:pt x="56" y="719"/>
                      </a:lnTo>
                      <a:lnTo>
                        <a:pt x="87" y="64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7" name="Freeform 301"/>
                <p:cNvSpPr>
                  <a:spLocks/>
                </p:cNvSpPr>
                <p:nvPr/>
              </p:nvSpPr>
              <p:spPr bwMode="auto">
                <a:xfrm>
                  <a:off x="725549" y="1904685"/>
                  <a:ext cx="141301" cy="220589"/>
                </a:xfrm>
                <a:custGeom>
                  <a:avLst/>
                  <a:gdLst>
                    <a:gd name="T0" fmla="*/ 2147483646 w 269"/>
                    <a:gd name="T1" fmla="*/ 2147483646 h 410"/>
                    <a:gd name="T2" fmla="*/ 2147483646 w 269"/>
                    <a:gd name="T3" fmla="*/ 2147483646 h 410"/>
                    <a:gd name="T4" fmla="*/ 2147483646 w 269"/>
                    <a:gd name="T5" fmla="*/ 2147483646 h 410"/>
                    <a:gd name="T6" fmla="*/ 2147483646 w 269"/>
                    <a:gd name="T7" fmla="*/ 2147483646 h 410"/>
                    <a:gd name="T8" fmla="*/ 2147483646 w 269"/>
                    <a:gd name="T9" fmla="*/ 2147483646 h 410"/>
                    <a:gd name="T10" fmla="*/ 2147483646 w 269"/>
                    <a:gd name="T11" fmla="*/ 2147483646 h 410"/>
                    <a:gd name="T12" fmla="*/ 2147483646 w 269"/>
                    <a:gd name="T13" fmla="*/ 2147483646 h 410"/>
                    <a:gd name="T14" fmla="*/ 2147483646 w 269"/>
                    <a:gd name="T15" fmla="*/ 2147483646 h 410"/>
                    <a:gd name="T16" fmla="*/ 2147483646 w 269"/>
                    <a:gd name="T17" fmla="*/ 2147483646 h 410"/>
                    <a:gd name="T18" fmla="*/ 2147483646 w 269"/>
                    <a:gd name="T19" fmla="*/ 2147483646 h 410"/>
                    <a:gd name="T20" fmla="*/ 2147483646 w 269"/>
                    <a:gd name="T21" fmla="*/ 2147483646 h 410"/>
                    <a:gd name="T22" fmla="*/ 2147483646 w 269"/>
                    <a:gd name="T23" fmla="*/ 2147483646 h 410"/>
                    <a:gd name="T24" fmla="*/ 2147483646 w 269"/>
                    <a:gd name="T25" fmla="*/ 2147483646 h 410"/>
                    <a:gd name="T26" fmla="*/ 2147483646 w 269"/>
                    <a:gd name="T27" fmla="*/ 2147483646 h 410"/>
                    <a:gd name="T28" fmla="*/ 2147483646 w 269"/>
                    <a:gd name="T29" fmla="*/ 2147483646 h 410"/>
                    <a:gd name="T30" fmla="*/ 2147483646 w 269"/>
                    <a:gd name="T31" fmla="*/ 2147483646 h 410"/>
                    <a:gd name="T32" fmla="*/ 2147483646 w 269"/>
                    <a:gd name="T33" fmla="*/ 2147483646 h 410"/>
                    <a:gd name="T34" fmla="*/ 2147483646 w 269"/>
                    <a:gd name="T35" fmla="*/ 2147483646 h 410"/>
                    <a:gd name="T36" fmla="*/ 2147483646 w 269"/>
                    <a:gd name="T37" fmla="*/ 2147483646 h 410"/>
                    <a:gd name="T38" fmla="*/ 2147483646 w 269"/>
                    <a:gd name="T39" fmla="*/ 2147483646 h 410"/>
                    <a:gd name="T40" fmla="*/ 2147483646 w 269"/>
                    <a:gd name="T41" fmla="*/ 2147483646 h 410"/>
                    <a:gd name="T42" fmla="*/ 2147483646 w 269"/>
                    <a:gd name="T43" fmla="*/ 2147483646 h 410"/>
                    <a:gd name="T44" fmla="*/ 2147483646 w 269"/>
                    <a:gd name="T45" fmla="*/ 2147483646 h 410"/>
                    <a:gd name="T46" fmla="*/ 2147483646 w 269"/>
                    <a:gd name="T47" fmla="*/ 2147483646 h 410"/>
                    <a:gd name="T48" fmla="*/ 2147483646 w 269"/>
                    <a:gd name="T49" fmla="*/ 0 h 410"/>
                    <a:gd name="T50" fmla="*/ 2147483646 w 269"/>
                    <a:gd name="T51" fmla="*/ 2147483646 h 410"/>
                    <a:gd name="T52" fmla="*/ 2147483646 w 269"/>
                    <a:gd name="T53" fmla="*/ 2147483646 h 410"/>
                    <a:gd name="T54" fmla="*/ 2147483646 w 269"/>
                    <a:gd name="T55" fmla="*/ 2147483646 h 410"/>
                    <a:gd name="T56" fmla="*/ 2147483646 w 269"/>
                    <a:gd name="T57" fmla="*/ 2147483646 h 410"/>
                    <a:gd name="T58" fmla="*/ 2147483646 w 269"/>
                    <a:gd name="T59" fmla="*/ 2147483646 h 410"/>
                    <a:gd name="T60" fmla="*/ 2147483646 w 269"/>
                    <a:gd name="T61" fmla="*/ 2147483646 h 410"/>
                    <a:gd name="T62" fmla="*/ 2147483646 w 269"/>
                    <a:gd name="T63" fmla="*/ 2147483646 h 410"/>
                    <a:gd name="T64" fmla="*/ 2147483646 w 269"/>
                    <a:gd name="T65" fmla="*/ 2147483646 h 410"/>
                    <a:gd name="T66" fmla="*/ 2147483646 w 269"/>
                    <a:gd name="T67" fmla="*/ 2147483646 h 410"/>
                    <a:gd name="T68" fmla="*/ 2147483646 w 269"/>
                    <a:gd name="T69" fmla="*/ 2147483646 h 410"/>
                    <a:gd name="T70" fmla="*/ 2147483646 w 269"/>
                    <a:gd name="T71" fmla="*/ 2147483646 h 410"/>
                    <a:gd name="T72" fmla="*/ 0 w 269"/>
                    <a:gd name="T73" fmla="*/ 2147483646 h 410"/>
                    <a:gd name="T74" fmla="*/ 2147483646 w 269"/>
                    <a:gd name="T75" fmla="*/ 2147483646 h 410"/>
                    <a:gd name="T76" fmla="*/ 2147483646 w 269"/>
                    <a:gd name="T77" fmla="*/ 2147483646 h 410"/>
                    <a:gd name="T78" fmla="*/ 2147483646 w 269"/>
                    <a:gd name="T79" fmla="*/ 2147483646 h 410"/>
                    <a:gd name="T80" fmla="*/ 2147483646 w 269"/>
                    <a:gd name="T81" fmla="*/ 2147483646 h 410"/>
                    <a:gd name="T82" fmla="*/ 2147483646 w 269"/>
                    <a:gd name="T83" fmla="*/ 2147483646 h 4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9"/>
                    <a:gd name="T127" fmla="*/ 0 h 410"/>
                    <a:gd name="T128" fmla="*/ 269 w 269"/>
                    <a:gd name="T129" fmla="*/ 410 h 4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9" h="410">
                      <a:moveTo>
                        <a:pt x="133" y="410"/>
                      </a:moveTo>
                      <a:lnTo>
                        <a:pt x="144" y="391"/>
                      </a:lnTo>
                      <a:lnTo>
                        <a:pt x="157" y="365"/>
                      </a:lnTo>
                      <a:lnTo>
                        <a:pt x="244" y="338"/>
                      </a:lnTo>
                      <a:lnTo>
                        <a:pt x="269" y="324"/>
                      </a:lnTo>
                      <a:lnTo>
                        <a:pt x="264" y="299"/>
                      </a:lnTo>
                      <a:lnTo>
                        <a:pt x="241" y="250"/>
                      </a:lnTo>
                      <a:lnTo>
                        <a:pt x="252" y="193"/>
                      </a:lnTo>
                      <a:lnTo>
                        <a:pt x="252" y="145"/>
                      </a:lnTo>
                      <a:lnTo>
                        <a:pt x="234" y="125"/>
                      </a:lnTo>
                      <a:lnTo>
                        <a:pt x="193" y="150"/>
                      </a:lnTo>
                      <a:lnTo>
                        <a:pt x="180" y="147"/>
                      </a:lnTo>
                      <a:lnTo>
                        <a:pt x="161" y="128"/>
                      </a:lnTo>
                      <a:lnTo>
                        <a:pt x="158" y="92"/>
                      </a:lnTo>
                      <a:lnTo>
                        <a:pt x="151" y="79"/>
                      </a:lnTo>
                      <a:lnTo>
                        <a:pt x="151" y="72"/>
                      </a:lnTo>
                      <a:lnTo>
                        <a:pt x="235" y="95"/>
                      </a:lnTo>
                      <a:lnTo>
                        <a:pt x="232" y="83"/>
                      </a:lnTo>
                      <a:lnTo>
                        <a:pt x="193" y="74"/>
                      </a:lnTo>
                      <a:lnTo>
                        <a:pt x="164" y="64"/>
                      </a:lnTo>
                      <a:lnTo>
                        <a:pt x="144" y="45"/>
                      </a:lnTo>
                      <a:lnTo>
                        <a:pt x="144" y="27"/>
                      </a:lnTo>
                      <a:lnTo>
                        <a:pt x="132" y="16"/>
                      </a:lnTo>
                      <a:lnTo>
                        <a:pt x="128" y="4"/>
                      </a:lnTo>
                      <a:lnTo>
                        <a:pt x="109" y="0"/>
                      </a:lnTo>
                      <a:lnTo>
                        <a:pt x="84" y="11"/>
                      </a:lnTo>
                      <a:lnTo>
                        <a:pt x="59" y="9"/>
                      </a:lnTo>
                      <a:lnTo>
                        <a:pt x="59" y="16"/>
                      </a:lnTo>
                      <a:lnTo>
                        <a:pt x="74" y="32"/>
                      </a:lnTo>
                      <a:lnTo>
                        <a:pt x="74" y="45"/>
                      </a:lnTo>
                      <a:lnTo>
                        <a:pt x="83" y="62"/>
                      </a:lnTo>
                      <a:lnTo>
                        <a:pt x="79" y="68"/>
                      </a:lnTo>
                      <a:lnTo>
                        <a:pt x="44" y="41"/>
                      </a:lnTo>
                      <a:lnTo>
                        <a:pt x="46" y="37"/>
                      </a:lnTo>
                      <a:lnTo>
                        <a:pt x="41" y="34"/>
                      </a:lnTo>
                      <a:lnTo>
                        <a:pt x="26" y="32"/>
                      </a:lnTo>
                      <a:lnTo>
                        <a:pt x="0" y="12"/>
                      </a:lnTo>
                      <a:lnTo>
                        <a:pt x="30" y="151"/>
                      </a:lnTo>
                      <a:lnTo>
                        <a:pt x="44" y="179"/>
                      </a:lnTo>
                      <a:lnTo>
                        <a:pt x="76" y="280"/>
                      </a:lnTo>
                      <a:lnTo>
                        <a:pt x="113" y="354"/>
                      </a:lnTo>
                      <a:lnTo>
                        <a:pt x="133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8" name="Freeform 302"/>
                <p:cNvSpPr>
                  <a:spLocks/>
                </p:cNvSpPr>
                <p:nvPr/>
              </p:nvSpPr>
              <p:spPr bwMode="auto">
                <a:xfrm>
                  <a:off x="727017" y="1893222"/>
                  <a:ext cx="25446" cy="16106"/>
                </a:xfrm>
                <a:custGeom>
                  <a:avLst/>
                  <a:gdLst>
                    <a:gd name="T0" fmla="*/ 2147483646 w 48"/>
                    <a:gd name="T1" fmla="*/ 0 h 32"/>
                    <a:gd name="T2" fmla="*/ 0 w 48"/>
                    <a:gd name="T3" fmla="*/ 2147483646 h 32"/>
                    <a:gd name="T4" fmla="*/ 2147483646 w 48"/>
                    <a:gd name="T5" fmla="*/ 2147483646 h 32"/>
                    <a:gd name="T6" fmla="*/ 2147483646 w 48"/>
                    <a:gd name="T7" fmla="*/ 2147483646 h 32"/>
                    <a:gd name="T8" fmla="*/ 2147483646 w 48"/>
                    <a:gd name="T9" fmla="*/ 2147483646 h 32"/>
                    <a:gd name="T10" fmla="*/ 2147483646 w 4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32"/>
                    <a:gd name="T20" fmla="*/ 48 w 4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3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42" y="32"/>
                      </a:lnTo>
                      <a:lnTo>
                        <a:pt x="48" y="32"/>
                      </a:lnTo>
                      <a:lnTo>
                        <a:pt x="48" y="2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9" name="Freeform 303"/>
                <p:cNvSpPr>
                  <a:spLocks/>
                </p:cNvSpPr>
                <p:nvPr/>
              </p:nvSpPr>
              <p:spPr bwMode="auto">
                <a:xfrm>
                  <a:off x="885902" y="3490075"/>
                  <a:ext cx="506459" cy="498311"/>
                </a:xfrm>
                <a:custGeom>
                  <a:avLst/>
                  <a:gdLst>
                    <a:gd name="T0" fmla="*/ 2147483646 w 954"/>
                    <a:gd name="T1" fmla="*/ 2147483646 h 926"/>
                    <a:gd name="T2" fmla="*/ 2147483646 w 954"/>
                    <a:gd name="T3" fmla="*/ 2147483646 h 926"/>
                    <a:gd name="T4" fmla="*/ 2147483646 w 954"/>
                    <a:gd name="T5" fmla="*/ 2147483646 h 926"/>
                    <a:gd name="T6" fmla="*/ 2147483646 w 954"/>
                    <a:gd name="T7" fmla="*/ 2147483646 h 926"/>
                    <a:gd name="T8" fmla="*/ 2147483646 w 954"/>
                    <a:gd name="T9" fmla="*/ 2147483646 h 926"/>
                    <a:gd name="T10" fmla="*/ 2147483646 w 954"/>
                    <a:gd name="T11" fmla="*/ 2147483646 h 926"/>
                    <a:gd name="T12" fmla="*/ 2147483646 w 954"/>
                    <a:gd name="T13" fmla="*/ 2147483646 h 926"/>
                    <a:gd name="T14" fmla="*/ 2147483646 w 954"/>
                    <a:gd name="T15" fmla="*/ 2147483646 h 926"/>
                    <a:gd name="T16" fmla="*/ 2147483646 w 954"/>
                    <a:gd name="T17" fmla="*/ 2147483646 h 926"/>
                    <a:gd name="T18" fmla="*/ 2147483646 w 954"/>
                    <a:gd name="T19" fmla="*/ 2147483646 h 926"/>
                    <a:gd name="T20" fmla="*/ 2147483646 w 954"/>
                    <a:gd name="T21" fmla="*/ 2147483646 h 926"/>
                    <a:gd name="T22" fmla="*/ 2147483646 w 954"/>
                    <a:gd name="T23" fmla="*/ 2147483646 h 926"/>
                    <a:gd name="T24" fmla="*/ 2147483646 w 954"/>
                    <a:gd name="T25" fmla="*/ 2147483646 h 926"/>
                    <a:gd name="T26" fmla="*/ 2147483646 w 954"/>
                    <a:gd name="T27" fmla="*/ 2147483646 h 926"/>
                    <a:gd name="T28" fmla="*/ 2147483646 w 954"/>
                    <a:gd name="T29" fmla="*/ 2147483646 h 926"/>
                    <a:gd name="T30" fmla="*/ 2147483646 w 954"/>
                    <a:gd name="T31" fmla="*/ 2147483646 h 926"/>
                    <a:gd name="T32" fmla="*/ 2147483646 w 954"/>
                    <a:gd name="T33" fmla="*/ 2147483646 h 926"/>
                    <a:gd name="T34" fmla="*/ 2147483646 w 954"/>
                    <a:gd name="T35" fmla="*/ 2147483646 h 926"/>
                    <a:gd name="T36" fmla="*/ 2147483646 w 954"/>
                    <a:gd name="T37" fmla="*/ 2147483646 h 926"/>
                    <a:gd name="T38" fmla="*/ 2147483646 w 954"/>
                    <a:gd name="T39" fmla="*/ 2147483646 h 926"/>
                    <a:gd name="T40" fmla="*/ 2147483646 w 954"/>
                    <a:gd name="T41" fmla="*/ 2147483646 h 926"/>
                    <a:gd name="T42" fmla="*/ 2147483646 w 954"/>
                    <a:gd name="T43" fmla="*/ 2147483646 h 926"/>
                    <a:gd name="T44" fmla="*/ 2147483646 w 954"/>
                    <a:gd name="T45" fmla="*/ 2147483646 h 926"/>
                    <a:gd name="T46" fmla="*/ 2147483646 w 954"/>
                    <a:gd name="T47" fmla="*/ 2147483646 h 926"/>
                    <a:gd name="T48" fmla="*/ 2147483646 w 954"/>
                    <a:gd name="T49" fmla="*/ 2147483646 h 926"/>
                    <a:gd name="T50" fmla="*/ 2147483646 w 954"/>
                    <a:gd name="T51" fmla="*/ 2147483646 h 926"/>
                    <a:gd name="T52" fmla="*/ 2147483646 w 954"/>
                    <a:gd name="T53" fmla="*/ 2147483646 h 926"/>
                    <a:gd name="T54" fmla="*/ 0 w 954"/>
                    <a:gd name="T55" fmla="*/ 2147483646 h 926"/>
                    <a:gd name="T56" fmla="*/ 2147483646 w 954"/>
                    <a:gd name="T57" fmla="*/ 2147483646 h 926"/>
                    <a:gd name="T58" fmla="*/ 2147483646 w 954"/>
                    <a:gd name="T59" fmla="*/ 2147483646 h 926"/>
                    <a:gd name="T60" fmla="*/ 2147483646 w 954"/>
                    <a:gd name="T61" fmla="*/ 2147483646 h 926"/>
                    <a:gd name="T62" fmla="*/ 2147483646 w 954"/>
                    <a:gd name="T63" fmla="*/ 2147483646 h 926"/>
                    <a:gd name="T64" fmla="*/ 2147483646 w 954"/>
                    <a:gd name="T65" fmla="*/ 2147483646 h 926"/>
                    <a:gd name="T66" fmla="*/ 2147483646 w 954"/>
                    <a:gd name="T67" fmla="*/ 2147483646 h 926"/>
                    <a:gd name="T68" fmla="*/ 2147483646 w 954"/>
                    <a:gd name="T69" fmla="*/ 2147483646 h 926"/>
                    <a:gd name="T70" fmla="*/ 2147483646 w 954"/>
                    <a:gd name="T71" fmla="*/ 2147483646 h 926"/>
                    <a:gd name="T72" fmla="*/ 2147483646 w 954"/>
                    <a:gd name="T73" fmla="*/ 2147483646 h 926"/>
                    <a:gd name="T74" fmla="*/ 2147483646 w 954"/>
                    <a:gd name="T75" fmla="*/ 2147483646 h 926"/>
                    <a:gd name="T76" fmla="*/ 2147483646 w 954"/>
                    <a:gd name="T77" fmla="*/ 2147483646 h 926"/>
                    <a:gd name="T78" fmla="*/ 2147483646 w 954"/>
                    <a:gd name="T79" fmla="*/ 2147483646 h 926"/>
                    <a:gd name="T80" fmla="*/ 2147483646 w 954"/>
                    <a:gd name="T81" fmla="*/ 0 h 926"/>
                    <a:gd name="T82" fmla="*/ 2147483646 w 954"/>
                    <a:gd name="T83" fmla="*/ 2147483646 h 926"/>
                    <a:gd name="T84" fmla="*/ 2147483646 w 954"/>
                    <a:gd name="T85" fmla="*/ 2147483646 h 926"/>
                    <a:gd name="T86" fmla="*/ 2147483646 w 954"/>
                    <a:gd name="T87" fmla="*/ 2147483646 h 926"/>
                    <a:gd name="T88" fmla="*/ 2147483646 w 954"/>
                    <a:gd name="T89" fmla="*/ 2147483646 h 926"/>
                    <a:gd name="T90" fmla="*/ 2147483646 w 954"/>
                    <a:gd name="T91" fmla="*/ 2147483646 h 926"/>
                    <a:gd name="T92" fmla="*/ 2147483646 w 954"/>
                    <a:gd name="T93" fmla="*/ 2147483646 h 926"/>
                    <a:gd name="T94" fmla="*/ 2147483646 w 954"/>
                    <a:gd name="T95" fmla="*/ 2147483646 h 926"/>
                    <a:gd name="T96" fmla="*/ 2147483646 w 954"/>
                    <a:gd name="T97" fmla="*/ 2147483646 h 926"/>
                    <a:gd name="T98" fmla="*/ 2147483646 w 954"/>
                    <a:gd name="T99" fmla="*/ 2147483646 h 926"/>
                    <a:gd name="T100" fmla="*/ 2147483646 w 954"/>
                    <a:gd name="T101" fmla="*/ 2147483646 h 926"/>
                    <a:gd name="T102" fmla="*/ 2147483646 w 954"/>
                    <a:gd name="T103" fmla="*/ 2147483646 h 926"/>
                    <a:gd name="T104" fmla="*/ 2147483646 w 954"/>
                    <a:gd name="T105" fmla="*/ 2147483646 h 9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54"/>
                    <a:gd name="T160" fmla="*/ 0 h 926"/>
                    <a:gd name="T161" fmla="*/ 954 w 954"/>
                    <a:gd name="T162" fmla="*/ 926 h 9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54" h="926">
                      <a:moveTo>
                        <a:pt x="834" y="521"/>
                      </a:moveTo>
                      <a:lnTo>
                        <a:pt x="843" y="546"/>
                      </a:lnTo>
                      <a:lnTo>
                        <a:pt x="822" y="567"/>
                      </a:lnTo>
                      <a:lnTo>
                        <a:pt x="841" y="587"/>
                      </a:lnTo>
                      <a:lnTo>
                        <a:pt x="857" y="582"/>
                      </a:lnTo>
                      <a:lnTo>
                        <a:pt x="872" y="599"/>
                      </a:lnTo>
                      <a:lnTo>
                        <a:pt x="899" y="588"/>
                      </a:lnTo>
                      <a:lnTo>
                        <a:pt x="913" y="609"/>
                      </a:lnTo>
                      <a:lnTo>
                        <a:pt x="896" y="665"/>
                      </a:lnTo>
                      <a:lnTo>
                        <a:pt x="917" y="670"/>
                      </a:lnTo>
                      <a:lnTo>
                        <a:pt x="927" y="682"/>
                      </a:lnTo>
                      <a:lnTo>
                        <a:pt x="910" y="712"/>
                      </a:lnTo>
                      <a:lnTo>
                        <a:pt x="925" y="712"/>
                      </a:lnTo>
                      <a:lnTo>
                        <a:pt x="954" y="736"/>
                      </a:lnTo>
                      <a:lnTo>
                        <a:pt x="933" y="738"/>
                      </a:lnTo>
                      <a:lnTo>
                        <a:pt x="897" y="772"/>
                      </a:lnTo>
                      <a:lnTo>
                        <a:pt x="851" y="777"/>
                      </a:lnTo>
                      <a:lnTo>
                        <a:pt x="818" y="778"/>
                      </a:lnTo>
                      <a:lnTo>
                        <a:pt x="784" y="782"/>
                      </a:lnTo>
                      <a:lnTo>
                        <a:pt x="756" y="804"/>
                      </a:lnTo>
                      <a:lnTo>
                        <a:pt x="733" y="838"/>
                      </a:lnTo>
                      <a:lnTo>
                        <a:pt x="725" y="873"/>
                      </a:lnTo>
                      <a:lnTo>
                        <a:pt x="715" y="895"/>
                      </a:lnTo>
                      <a:lnTo>
                        <a:pt x="687" y="902"/>
                      </a:lnTo>
                      <a:lnTo>
                        <a:pt x="656" y="895"/>
                      </a:lnTo>
                      <a:lnTo>
                        <a:pt x="617" y="906"/>
                      </a:lnTo>
                      <a:lnTo>
                        <a:pt x="580" y="926"/>
                      </a:lnTo>
                      <a:lnTo>
                        <a:pt x="561" y="872"/>
                      </a:lnTo>
                      <a:lnTo>
                        <a:pt x="567" y="851"/>
                      </a:lnTo>
                      <a:lnTo>
                        <a:pt x="547" y="809"/>
                      </a:lnTo>
                      <a:lnTo>
                        <a:pt x="531" y="814"/>
                      </a:lnTo>
                      <a:lnTo>
                        <a:pt x="443" y="813"/>
                      </a:lnTo>
                      <a:lnTo>
                        <a:pt x="445" y="798"/>
                      </a:lnTo>
                      <a:lnTo>
                        <a:pt x="419" y="782"/>
                      </a:lnTo>
                      <a:lnTo>
                        <a:pt x="408" y="803"/>
                      </a:lnTo>
                      <a:lnTo>
                        <a:pt x="394" y="771"/>
                      </a:lnTo>
                      <a:lnTo>
                        <a:pt x="368" y="776"/>
                      </a:lnTo>
                      <a:lnTo>
                        <a:pt x="341" y="796"/>
                      </a:lnTo>
                      <a:lnTo>
                        <a:pt x="306" y="801"/>
                      </a:lnTo>
                      <a:lnTo>
                        <a:pt x="294" y="812"/>
                      </a:lnTo>
                      <a:lnTo>
                        <a:pt x="260" y="775"/>
                      </a:lnTo>
                      <a:lnTo>
                        <a:pt x="287" y="749"/>
                      </a:lnTo>
                      <a:lnTo>
                        <a:pt x="271" y="729"/>
                      </a:lnTo>
                      <a:lnTo>
                        <a:pt x="256" y="729"/>
                      </a:lnTo>
                      <a:lnTo>
                        <a:pt x="244" y="749"/>
                      </a:lnTo>
                      <a:lnTo>
                        <a:pt x="244" y="775"/>
                      </a:lnTo>
                      <a:lnTo>
                        <a:pt x="202" y="785"/>
                      </a:lnTo>
                      <a:lnTo>
                        <a:pt x="193" y="743"/>
                      </a:lnTo>
                      <a:lnTo>
                        <a:pt x="90" y="741"/>
                      </a:lnTo>
                      <a:lnTo>
                        <a:pt x="63" y="777"/>
                      </a:lnTo>
                      <a:lnTo>
                        <a:pt x="53" y="777"/>
                      </a:lnTo>
                      <a:lnTo>
                        <a:pt x="54" y="736"/>
                      </a:lnTo>
                      <a:lnTo>
                        <a:pt x="14" y="704"/>
                      </a:lnTo>
                      <a:lnTo>
                        <a:pt x="29" y="694"/>
                      </a:lnTo>
                      <a:lnTo>
                        <a:pt x="30" y="684"/>
                      </a:lnTo>
                      <a:lnTo>
                        <a:pt x="0" y="669"/>
                      </a:lnTo>
                      <a:lnTo>
                        <a:pt x="48" y="592"/>
                      </a:lnTo>
                      <a:lnTo>
                        <a:pt x="49" y="545"/>
                      </a:lnTo>
                      <a:lnTo>
                        <a:pt x="5" y="488"/>
                      </a:lnTo>
                      <a:lnTo>
                        <a:pt x="72" y="463"/>
                      </a:lnTo>
                      <a:lnTo>
                        <a:pt x="84" y="448"/>
                      </a:lnTo>
                      <a:lnTo>
                        <a:pt x="144" y="457"/>
                      </a:lnTo>
                      <a:lnTo>
                        <a:pt x="168" y="483"/>
                      </a:lnTo>
                      <a:lnTo>
                        <a:pt x="234" y="424"/>
                      </a:lnTo>
                      <a:lnTo>
                        <a:pt x="234" y="409"/>
                      </a:lnTo>
                      <a:lnTo>
                        <a:pt x="214" y="393"/>
                      </a:lnTo>
                      <a:lnTo>
                        <a:pt x="230" y="378"/>
                      </a:lnTo>
                      <a:lnTo>
                        <a:pt x="210" y="341"/>
                      </a:lnTo>
                      <a:lnTo>
                        <a:pt x="243" y="296"/>
                      </a:lnTo>
                      <a:lnTo>
                        <a:pt x="284" y="281"/>
                      </a:lnTo>
                      <a:lnTo>
                        <a:pt x="311" y="266"/>
                      </a:lnTo>
                      <a:lnTo>
                        <a:pt x="317" y="199"/>
                      </a:lnTo>
                      <a:lnTo>
                        <a:pt x="307" y="189"/>
                      </a:lnTo>
                      <a:lnTo>
                        <a:pt x="303" y="157"/>
                      </a:lnTo>
                      <a:lnTo>
                        <a:pt x="318" y="154"/>
                      </a:lnTo>
                      <a:lnTo>
                        <a:pt x="315" y="122"/>
                      </a:lnTo>
                      <a:lnTo>
                        <a:pt x="335" y="102"/>
                      </a:lnTo>
                      <a:lnTo>
                        <a:pt x="352" y="102"/>
                      </a:lnTo>
                      <a:lnTo>
                        <a:pt x="377" y="87"/>
                      </a:lnTo>
                      <a:lnTo>
                        <a:pt x="387" y="72"/>
                      </a:lnTo>
                      <a:lnTo>
                        <a:pt x="414" y="67"/>
                      </a:lnTo>
                      <a:lnTo>
                        <a:pt x="420" y="0"/>
                      </a:lnTo>
                      <a:lnTo>
                        <a:pt x="446" y="16"/>
                      </a:lnTo>
                      <a:lnTo>
                        <a:pt x="471" y="7"/>
                      </a:lnTo>
                      <a:lnTo>
                        <a:pt x="487" y="22"/>
                      </a:lnTo>
                      <a:lnTo>
                        <a:pt x="559" y="23"/>
                      </a:lnTo>
                      <a:lnTo>
                        <a:pt x="577" y="80"/>
                      </a:lnTo>
                      <a:lnTo>
                        <a:pt x="594" y="81"/>
                      </a:lnTo>
                      <a:lnTo>
                        <a:pt x="603" y="101"/>
                      </a:lnTo>
                      <a:lnTo>
                        <a:pt x="644" y="122"/>
                      </a:lnTo>
                      <a:lnTo>
                        <a:pt x="656" y="210"/>
                      </a:lnTo>
                      <a:lnTo>
                        <a:pt x="692" y="236"/>
                      </a:lnTo>
                      <a:lnTo>
                        <a:pt x="702" y="226"/>
                      </a:lnTo>
                      <a:lnTo>
                        <a:pt x="712" y="247"/>
                      </a:lnTo>
                      <a:lnTo>
                        <a:pt x="743" y="252"/>
                      </a:lnTo>
                      <a:lnTo>
                        <a:pt x="728" y="262"/>
                      </a:lnTo>
                      <a:lnTo>
                        <a:pt x="737" y="277"/>
                      </a:lnTo>
                      <a:lnTo>
                        <a:pt x="757" y="273"/>
                      </a:lnTo>
                      <a:lnTo>
                        <a:pt x="778" y="289"/>
                      </a:lnTo>
                      <a:lnTo>
                        <a:pt x="783" y="319"/>
                      </a:lnTo>
                      <a:lnTo>
                        <a:pt x="822" y="367"/>
                      </a:lnTo>
                      <a:lnTo>
                        <a:pt x="804" y="448"/>
                      </a:lnTo>
                      <a:lnTo>
                        <a:pt x="794" y="443"/>
                      </a:lnTo>
                      <a:lnTo>
                        <a:pt x="778" y="479"/>
                      </a:lnTo>
                      <a:lnTo>
                        <a:pt x="792" y="520"/>
                      </a:lnTo>
                      <a:lnTo>
                        <a:pt x="834" y="5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0" name="Freeform 304"/>
                <p:cNvSpPr>
                  <a:spLocks/>
                </p:cNvSpPr>
                <p:nvPr/>
              </p:nvSpPr>
              <p:spPr bwMode="auto">
                <a:xfrm>
                  <a:off x="1225659" y="3469445"/>
                  <a:ext cx="462005" cy="533224"/>
                </a:xfrm>
                <a:custGeom>
                  <a:avLst/>
                  <a:gdLst>
                    <a:gd name="T0" fmla="*/ 2147483646 w 869"/>
                    <a:gd name="T1" fmla="*/ 2147483646 h 993"/>
                    <a:gd name="T2" fmla="*/ 2147483646 w 869"/>
                    <a:gd name="T3" fmla="*/ 2147483646 h 993"/>
                    <a:gd name="T4" fmla="*/ 2147483646 w 869"/>
                    <a:gd name="T5" fmla="*/ 2147483646 h 993"/>
                    <a:gd name="T6" fmla="*/ 2147483646 w 869"/>
                    <a:gd name="T7" fmla="*/ 2147483646 h 993"/>
                    <a:gd name="T8" fmla="*/ 2147483646 w 869"/>
                    <a:gd name="T9" fmla="*/ 2147483646 h 993"/>
                    <a:gd name="T10" fmla="*/ 2147483646 w 869"/>
                    <a:gd name="T11" fmla="*/ 2147483646 h 993"/>
                    <a:gd name="T12" fmla="*/ 2147483646 w 869"/>
                    <a:gd name="T13" fmla="*/ 2147483646 h 993"/>
                    <a:gd name="T14" fmla="*/ 2147483646 w 869"/>
                    <a:gd name="T15" fmla="*/ 2147483646 h 993"/>
                    <a:gd name="T16" fmla="*/ 2147483646 w 869"/>
                    <a:gd name="T17" fmla="*/ 2147483646 h 993"/>
                    <a:gd name="T18" fmla="*/ 2147483646 w 869"/>
                    <a:gd name="T19" fmla="*/ 2147483646 h 993"/>
                    <a:gd name="T20" fmla="*/ 2147483646 w 869"/>
                    <a:gd name="T21" fmla="*/ 0 h 993"/>
                    <a:gd name="T22" fmla="*/ 2147483646 w 869"/>
                    <a:gd name="T23" fmla="*/ 2147483646 h 993"/>
                    <a:gd name="T24" fmla="*/ 2147483646 w 869"/>
                    <a:gd name="T25" fmla="*/ 2147483646 h 993"/>
                    <a:gd name="T26" fmla="*/ 2147483646 w 869"/>
                    <a:gd name="T27" fmla="*/ 2147483646 h 993"/>
                    <a:gd name="T28" fmla="*/ 2147483646 w 869"/>
                    <a:gd name="T29" fmla="*/ 2147483646 h 993"/>
                    <a:gd name="T30" fmla="*/ 2147483646 w 869"/>
                    <a:gd name="T31" fmla="*/ 2147483646 h 993"/>
                    <a:gd name="T32" fmla="*/ 2147483646 w 869"/>
                    <a:gd name="T33" fmla="*/ 2147483646 h 993"/>
                    <a:gd name="T34" fmla="*/ 2147483646 w 869"/>
                    <a:gd name="T35" fmla="*/ 2147483646 h 993"/>
                    <a:gd name="T36" fmla="*/ 2147483646 w 869"/>
                    <a:gd name="T37" fmla="*/ 2147483646 h 993"/>
                    <a:gd name="T38" fmla="*/ 2147483646 w 869"/>
                    <a:gd name="T39" fmla="*/ 2147483646 h 993"/>
                    <a:gd name="T40" fmla="*/ 2147483646 w 869"/>
                    <a:gd name="T41" fmla="*/ 2147483646 h 993"/>
                    <a:gd name="T42" fmla="*/ 2147483646 w 869"/>
                    <a:gd name="T43" fmla="*/ 2147483646 h 993"/>
                    <a:gd name="T44" fmla="*/ 2147483646 w 869"/>
                    <a:gd name="T45" fmla="*/ 2147483646 h 993"/>
                    <a:gd name="T46" fmla="*/ 2147483646 w 869"/>
                    <a:gd name="T47" fmla="*/ 2147483646 h 993"/>
                    <a:gd name="T48" fmla="*/ 2147483646 w 869"/>
                    <a:gd name="T49" fmla="*/ 2147483646 h 993"/>
                    <a:gd name="T50" fmla="*/ 2147483646 w 869"/>
                    <a:gd name="T51" fmla="*/ 2147483646 h 993"/>
                    <a:gd name="T52" fmla="*/ 2147483646 w 869"/>
                    <a:gd name="T53" fmla="*/ 2147483646 h 993"/>
                    <a:gd name="T54" fmla="*/ 2147483646 w 869"/>
                    <a:gd name="T55" fmla="*/ 2147483646 h 993"/>
                    <a:gd name="T56" fmla="*/ 2147483646 w 869"/>
                    <a:gd name="T57" fmla="*/ 2147483646 h 993"/>
                    <a:gd name="T58" fmla="*/ 2147483646 w 869"/>
                    <a:gd name="T59" fmla="*/ 2147483646 h 993"/>
                    <a:gd name="T60" fmla="*/ 2147483646 w 869"/>
                    <a:gd name="T61" fmla="*/ 2147483646 h 993"/>
                    <a:gd name="T62" fmla="*/ 2147483646 w 869"/>
                    <a:gd name="T63" fmla="*/ 2147483646 h 993"/>
                    <a:gd name="T64" fmla="*/ 2147483646 w 869"/>
                    <a:gd name="T65" fmla="*/ 2147483646 h 993"/>
                    <a:gd name="T66" fmla="*/ 2147483646 w 869"/>
                    <a:gd name="T67" fmla="*/ 2147483646 h 993"/>
                    <a:gd name="T68" fmla="*/ 2147483646 w 869"/>
                    <a:gd name="T69" fmla="*/ 2147483646 h 993"/>
                    <a:gd name="T70" fmla="*/ 2147483646 w 869"/>
                    <a:gd name="T71" fmla="*/ 2147483646 h 993"/>
                    <a:gd name="T72" fmla="*/ 2147483646 w 869"/>
                    <a:gd name="T73" fmla="*/ 2147483646 h 993"/>
                    <a:gd name="T74" fmla="*/ 2147483646 w 869"/>
                    <a:gd name="T75" fmla="*/ 2147483646 h 993"/>
                    <a:gd name="T76" fmla="*/ 2147483646 w 869"/>
                    <a:gd name="T77" fmla="*/ 2147483646 h 993"/>
                    <a:gd name="T78" fmla="*/ 2147483646 w 869"/>
                    <a:gd name="T79" fmla="*/ 2147483646 h 993"/>
                    <a:gd name="T80" fmla="*/ 2147483646 w 869"/>
                    <a:gd name="T81" fmla="*/ 2147483646 h 993"/>
                    <a:gd name="T82" fmla="*/ 2147483646 w 869"/>
                    <a:gd name="T83" fmla="*/ 2147483646 h 993"/>
                    <a:gd name="T84" fmla="*/ 2147483646 w 869"/>
                    <a:gd name="T85" fmla="*/ 2147483646 h 993"/>
                    <a:gd name="T86" fmla="*/ 2147483646 w 869"/>
                    <a:gd name="T87" fmla="*/ 2147483646 h 993"/>
                    <a:gd name="T88" fmla="*/ 2147483646 w 869"/>
                    <a:gd name="T89" fmla="*/ 2147483646 h 993"/>
                    <a:gd name="T90" fmla="*/ 2147483646 w 869"/>
                    <a:gd name="T91" fmla="*/ 2147483646 h 993"/>
                    <a:gd name="T92" fmla="*/ 2147483646 w 869"/>
                    <a:gd name="T93" fmla="*/ 2147483646 h 993"/>
                    <a:gd name="T94" fmla="*/ 2147483646 w 869"/>
                    <a:gd name="T95" fmla="*/ 2147483646 h 993"/>
                    <a:gd name="T96" fmla="*/ 2147483646 w 869"/>
                    <a:gd name="T97" fmla="*/ 2147483646 h 993"/>
                    <a:gd name="T98" fmla="*/ 2147483646 w 869"/>
                    <a:gd name="T99" fmla="*/ 2147483646 h 993"/>
                    <a:gd name="T100" fmla="*/ 2147483646 w 869"/>
                    <a:gd name="T101" fmla="*/ 2147483646 h 993"/>
                    <a:gd name="T102" fmla="*/ 2147483646 w 869"/>
                    <a:gd name="T103" fmla="*/ 2147483646 h 993"/>
                    <a:gd name="T104" fmla="*/ 2147483646 w 869"/>
                    <a:gd name="T105" fmla="*/ 2147483646 h 993"/>
                    <a:gd name="T106" fmla="*/ 2147483646 w 869"/>
                    <a:gd name="T107" fmla="*/ 2147483646 h 993"/>
                    <a:gd name="T108" fmla="*/ 2147483646 w 869"/>
                    <a:gd name="T109" fmla="*/ 2147483646 h 993"/>
                    <a:gd name="T110" fmla="*/ 2147483646 w 869"/>
                    <a:gd name="T111" fmla="*/ 2147483646 h 9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69"/>
                    <a:gd name="T169" fmla="*/ 0 h 993"/>
                    <a:gd name="T170" fmla="*/ 869 w 869"/>
                    <a:gd name="T171" fmla="*/ 993 h 9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69" h="993">
                      <a:moveTo>
                        <a:pt x="134" y="519"/>
                      </a:moveTo>
                      <a:lnTo>
                        <a:pt x="150" y="483"/>
                      </a:lnTo>
                      <a:lnTo>
                        <a:pt x="160" y="488"/>
                      </a:lnTo>
                      <a:lnTo>
                        <a:pt x="178" y="407"/>
                      </a:lnTo>
                      <a:lnTo>
                        <a:pt x="139" y="359"/>
                      </a:lnTo>
                      <a:lnTo>
                        <a:pt x="134" y="329"/>
                      </a:lnTo>
                      <a:lnTo>
                        <a:pt x="113" y="313"/>
                      </a:lnTo>
                      <a:lnTo>
                        <a:pt x="93" y="317"/>
                      </a:lnTo>
                      <a:lnTo>
                        <a:pt x="84" y="302"/>
                      </a:lnTo>
                      <a:lnTo>
                        <a:pt x="99" y="292"/>
                      </a:lnTo>
                      <a:lnTo>
                        <a:pt x="68" y="287"/>
                      </a:lnTo>
                      <a:lnTo>
                        <a:pt x="58" y="266"/>
                      </a:lnTo>
                      <a:lnTo>
                        <a:pt x="48" y="276"/>
                      </a:lnTo>
                      <a:lnTo>
                        <a:pt x="12" y="250"/>
                      </a:lnTo>
                      <a:lnTo>
                        <a:pt x="0" y="162"/>
                      </a:lnTo>
                      <a:lnTo>
                        <a:pt x="21" y="137"/>
                      </a:lnTo>
                      <a:lnTo>
                        <a:pt x="28" y="70"/>
                      </a:lnTo>
                      <a:lnTo>
                        <a:pt x="38" y="56"/>
                      </a:lnTo>
                      <a:lnTo>
                        <a:pt x="136" y="26"/>
                      </a:lnTo>
                      <a:lnTo>
                        <a:pt x="158" y="6"/>
                      </a:lnTo>
                      <a:lnTo>
                        <a:pt x="188" y="11"/>
                      </a:lnTo>
                      <a:lnTo>
                        <a:pt x="223" y="0"/>
                      </a:lnTo>
                      <a:lnTo>
                        <a:pt x="239" y="12"/>
                      </a:lnTo>
                      <a:lnTo>
                        <a:pt x="244" y="58"/>
                      </a:lnTo>
                      <a:lnTo>
                        <a:pt x="280" y="62"/>
                      </a:lnTo>
                      <a:lnTo>
                        <a:pt x="289" y="70"/>
                      </a:lnTo>
                      <a:lnTo>
                        <a:pt x="289" y="95"/>
                      </a:lnTo>
                      <a:lnTo>
                        <a:pt x="318" y="153"/>
                      </a:lnTo>
                      <a:lnTo>
                        <a:pt x="354" y="153"/>
                      </a:lnTo>
                      <a:lnTo>
                        <a:pt x="364" y="137"/>
                      </a:lnTo>
                      <a:lnTo>
                        <a:pt x="383" y="185"/>
                      </a:lnTo>
                      <a:lnTo>
                        <a:pt x="373" y="205"/>
                      </a:lnTo>
                      <a:lnTo>
                        <a:pt x="382" y="230"/>
                      </a:lnTo>
                      <a:lnTo>
                        <a:pt x="394" y="215"/>
                      </a:lnTo>
                      <a:lnTo>
                        <a:pt x="409" y="220"/>
                      </a:lnTo>
                      <a:lnTo>
                        <a:pt x="408" y="236"/>
                      </a:lnTo>
                      <a:lnTo>
                        <a:pt x="469" y="257"/>
                      </a:lnTo>
                      <a:lnTo>
                        <a:pt x="459" y="273"/>
                      </a:lnTo>
                      <a:lnTo>
                        <a:pt x="483" y="303"/>
                      </a:lnTo>
                      <a:lnTo>
                        <a:pt x="494" y="288"/>
                      </a:lnTo>
                      <a:lnTo>
                        <a:pt x="596" y="311"/>
                      </a:lnTo>
                      <a:lnTo>
                        <a:pt x="585" y="331"/>
                      </a:lnTo>
                      <a:lnTo>
                        <a:pt x="600" y="352"/>
                      </a:lnTo>
                      <a:lnTo>
                        <a:pt x="609" y="382"/>
                      </a:lnTo>
                      <a:lnTo>
                        <a:pt x="599" y="392"/>
                      </a:lnTo>
                      <a:lnTo>
                        <a:pt x="619" y="394"/>
                      </a:lnTo>
                      <a:lnTo>
                        <a:pt x="625" y="409"/>
                      </a:lnTo>
                      <a:lnTo>
                        <a:pt x="665" y="429"/>
                      </a:lnTo>
                      <a:lnTo>
                        <a:pt x="690" y="451"/>
                      </a:lnTo>
                      <a:lnTo>
                        <a:pt x="700" y="441"/>
                      </a:lnTo>
                      <a:lnTo>
                        <a:pt x="716" y="436"/>
                      </a:lnTo>
                      <a:lnTo>
                        <a:pt x="710" y="461"/>
                      </a:lnTo>
                      <a:lnTo>
                        <a:pt x="746" y="458"/>
                      </a:lnTo>
                      <a:lnTo>
                        <a:pt x="766" y="473"/>
                      </a:lnTo>
                      <a:lnTo>
                        <a:pt x="769" y="500"/>
                      </a:lnTo>
                      <a:lnTo>
                        <a:pt x="775" y="539"/>
                      </a:lnTo>
                      <a:lnTo>
                        <a:pt x="770" y="549"/>
                      </a:lnTo>
                      <a:lnTo>
                        <a:pt x="779" y="565"/>
                      </a:lnTo>
                      <a:lnTo>
                        <a:pt x="758" y="585"/>
                      </a:lnTo>
                      <a:lnTo>
                        <a:pt x="764" y="595"/>
                      </a:lnTo>
                      <a:lnTo>
                        <a:pt x="784" y="581"/>
                      </a:lnTo>
                      <a:lnTo>
                        <a:pt x="809" y="607"/>
                      </a:lnTo>
                      <a:lnTo>
                        <a:pt x="818" y="637"/>
                      </a:lnTo>
                      <a:lnTo>
                        <a:pt x="829" y="627"/>
                      </a:lnTo>
                      <a:lnTo>
                        <a:pt x="834" y="632"/>
                      </a:lnTo>
                      <a:lnTo>
                        <a:pt x="817" y="673"/>
                      </a:lnTo>
                      <a:lnTo>
                        <a:pt x="821" y="730"/>
                      </a:lnTo>
                      <a:lnTo>
                        <a:pt x="836" y="730"/>
                      </a:lnTo>
                      <a:lnTo>
                        <a:pt x="845" y="766"/>
                      </a:lnTo>
                      <a:lnTo>
                        <a:pt x="825" y="776"/>
                      </a:lnTo>
                      <a:lnTo>
                        <a:pt x="845" y="787"/>
                      </a:lnTo>
                      <a:lnTo>
                        <a:pt x="849" y="817"/>
                      </a:lnTo>
                      <a:lnTo>
                        <a:pt x="869" y="839"/>
                      </a:lnTo>
                      <a:lnTo>
                        <a:pt x="848" y="864"/>
                      </a:lnTo>
                      <a:lnTo>
                        <a:pt x="863" y="892"/>
                      </a:lnTo>
                      <a:lnTo>
                        <a:pt x="855" y="912"/>
                      </a:lnTo>
                      <a:lnTo>
                        <a:pt x="835" y="913"/>
                      </a:lnTo>
                      <a:lnTo>
                        <a:pt x="838" y="899"/>
                      </a:lnTo>
                      <a:lnTo>
                        <a:pt x="779" y="918"/>
                      </a:lnTo>
                      <a:lnTo>
                        <a:pt x="758" y="920"/>
                      </a:lnTo>
                      <a:lnTo>
                        <a:pt x="730" y="903"/>
                      </a:lnTo>
                      <a:lnTo>
                        <a:pt x="664" y="889"/>
                      </a:lnTo>
                      <a:lnTo>
                        <a:pt x="647" y="867"/>
                      </a:lnTo>
                      <a:lnTo>
                        <a:pt x="609" y="876"/>
                      </a:lnTo>
                      <a:lnTo>
                        <a:pt x="607" y="894"/>
                      </a:lnTo>
                      <a:lnTo>
                        <a:pt x="501" y="891"/>
                      </a:lnTo>
                      <a:lnTo>
                        <a:pt x="487" y="867"/>
                      </a:lnTo>
                      <a:lnTo>
                        <a:pt x="477" y="875"/>
                      </a:lnTo>
                      <a:lnTo>
                        <a:pt x="417" y="961"/>
                      </a:lnTo>
                      <a:lnTo>
                        <a:pt x="413" y="984"/>
                      </a:lnTo>
                      <a:lnTo>
                        <a:pt x="394" y="993"/>
                      </a:lnTo>
                      <a:lnTo>
                        <a:pt x="329" y="966"/>
                      </a:lnTo>
                      <a:lnTo>
                        <a:pt x="315" y="941"/>
                      </a:lnTo>
                      <a:lnTo>
                        <a:pt x="320" y="928"/>
                      </a:lnTo>
                      <a:lnTo>
                        <a:pt x="330" y="924"/>
                      </a:lnTo>
                      <a:lnTo>
                        <a:pt x="341" y="813"/>
                      </a:lnTo>
                      <a:lnTo>
                        <a:pt x="335" y="778"/>
                      </a:lnTo>
                      <a:lnTo>
                        <a:pt x="310" y="776"/>
                      </a:lnTo>
                      <a:lnTo>
                        <a:pt x="281" y="752"/>
                      </a:lnTo>
                      <a:lnTo>
                        <a:pt x="266" y="752"/>
                      </a:lnTo>
                      <a:lnTo>
                        <a:pt x="283" y="722"/>
                      </a:lnTo>
                      <a:lnTo>
                        <a:pt x="273" y="710"/>
                      </a:lnTo>
                      <a:lnTo>
                        <a:pt x="252" y="705"/>
                      </a:lnTo>
                      <a:lnTo>
                        <a:pt x="269" y="649"/>
                      </a:lnTo>
                      <a:lnTo>
                        <a:pt x="255" y="628"/>
                      </a:lnTo>
                      <a:lnTo>
                        <a:pt x="228" y="639"/>
                      </a:lnTo>
                      <a:lnTo>
                        <a:pt x="213" y="622"/>
                      </a:lnTo>
                      <a:lnTo>
                        <a:pt x="197" y="627"/>
                      </a:lnTo>
                      <a:lnTo>
                        <a:pt x="178" y="607"/>
                      </a:lnTo>
                      <a:lnTo>
                        <a:pt x="199" y="586"/>
                      </a:lnTo>
                      <a:lnTo>
                        <a:pt x="190" y="561"/>
                      </a:lnTo>
                      <a:lnTo>
                        <a:pt x="148" y="560"/>
                      </a:lnTo>
                      <a:lnTo>
                        <a:pt x="134" y="51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1" name="Freeform 305"/>
                <p:cNvSpPr>
                  <a:spLocks/>
                </p:cNvSpPr>
                <p:nvPr/>
              </p:nvSpPr>
              <p:spPr bwMode="auto">
                <a:xfrm>
                  <a:off x="1012914" y="2555346"/>
                  <a:ext cx="339757" cy="280894"/>
                </a:xfrm>
                <a:custGeom>
                  <a:avLst/>
                  <a:gdLst>
                    <a:gd name="T0" fmla="*/ 2147483646 w 638"/>
                    <a:gd name="T1" fmla="*/ 2147483646 h 524"/>
                    <a:gd name="T2" fmla="*/ 2147483646 w 638"/>
                    <a:gd name="T3" fmla="*/ 2147483646 h 524"/>
                    <a:gd name="T4" fmla="*/ 2147483646 w 638"/>
                    <a:gd name="T5" fmla="*/ 2147483646 h 524"/>
                    <a:gd name="T6" fmla="*/ 2147483646 w 638"/>
                    <a:gd name="T7" fmla="*/ 2147483646 h 524"/>
                    <a:gd name="T8" fmla="*/ 2147483646 w 638"/>
                    <a:gd name="T9" fmla="*/ 2147483646 h 524"/>
                    <a:gd name="T10" fmla="*/ 2147483646 w 638"/>
                    <a:gd name="T11" fmla="*/ 2147483646 h 524"/>
                    <a:gd name="T12" fmla="*/ 2147483646 w 638"/>
                    <a:gd name="T13" fmla="*/ 2147483646 h 524"/>
                    <a:gd name="T14" fmla="*/ 2147483646 w 638"/>
                    <a:gd name="T15" fmla="*/ 2147483646 h 524"/>
                    <a:gd name="T16" fmla="*/ 2147483646 w 638"/>
                    <a:gd name="T17" fmla="*/ 2147483646 h 524"/>
                    <a:gd name="T18" fmla="*/ 2147483646 w 638"/>
                    <a:gd name="T19" fmla="*/ 2147483646 h 524"/>
                    <a:gd name="T20" fmla="*/ 2147483646 w 638"/>
                    <a:gd name="T21" fmla="*/ 2147483646 h 524"/>
                    <a:gd name="T22" fmla="*/ 2147483646 w 638"/>
                    <a:gd name="T23" fmla="*/ 2147483646 h 524"/>
                    <a:gd name="T24" fmla="*/ 2147483646 w 638"/>
                    <a:gd name="T25" fmla="*/ 2147483646 h 524"/>
                    <a:gd name="T26" fmla="*/ 2147483646 w 638"/>
                    <a:gd name="T27" fmla="*/ 2147483646 h 524"/>
                    <a:gd name="T28" fmla="*/ 2147483646 w 638"/>
                    <a:gd name="T29" fmla="*/ 2147483646 h 524"/>
                    <a:gd name="T30" fmla="*/ 2147483646 w 638"/>
                    <a:gd name="T31" fmla="*/ 2147483646 h 524"/>
                    <a:gd name="T32" fmla="*/ 2147483646 w 638"/>
                    <a:gd name="T33" fmla="*/ 2147483646 h 524"/>
                    <a:gd name="T34" fmla="*/ 2147483646 w 638"/>
                    <a:gd name="T35" fmla="*/ 2147483646 h 524"/>
                    <a:gd name="T36" fmla="*/ 2147483646 w 638"/>
                    <a:gd name="T37" fmla="*/ 2147483646 h 524"/>
                    <a:gd name="T38" fmla="*/ 2147483646 w 638"/>
                    <a:gd name="T39" fmla="*/ 2147483646 h 524"/>
                    <a:gd name="T40" fmla="*/ 2147483646 w 638"/>
                    <a:gd name="T41" fmla="*/ 2147483646 h 524"/>
                    <a:gd name="T42" fmla="*/ 2147483646 w 638"/>
                    <a:gd name="T43" fmla="*/ 2147483646 h 524"/>
                    <a:gd name="T44" fmla="*/ 2147483646 w 638"/>
                    <a:gd name="T45" fmla="*/ 2147483646 h 524"/>
                    <a:gd name="T46" fmla="*/ 2147483646 w 638"/>
                    <a:gd name="T47" fmla="*/ 2147483646 h 524"/>
                    <a:gd name="T48" fmla="*/ 2147483646 w 638"/>
                    <a:gd name="T49" fmla="*/ 2147483646 h 524"/>
                    <a:gd name="T50" fmla="*/ 2147483646 w 638"/>
                    <a:gd name="T51" fmla="*/ 2147483646 h 524"/>
                    <a:gd name="T52" fmla="*/ 2147483646 w 638"/>
                    <a:gd name="T53" fmla="*/ 2147483646 h 524"/>
                    <a:gd name="T54" fmla="*/ 2147483646 w 638"/>
                    <a:gd name="T55" fmla="*/ 2147483646 h 524"/>
                    <a:gd name="T56" fmla="*/ 2147483646 w 638"/>
                    <a:gd name="T57" fmla="*/ 2147483646 h 524"/>
                    <a:gd name="T58" fmla="*/ 2147483646 w 638"/>
                    <a:gd name="T59" fmla="*/ 2147483646 h 524"/>
                    <a:gd name="T60" fmla="*/ 2147483646 w 638"/>
                    <a:gd name="T61" fmla="*/ 2147483646 h 524"/>
                    <a:gd name="T62" fmla="*/ 2147483646 w 638"/>
                    <a:gd name="T63" fmla="*/ 2147483646 h 524"/>
                    <a:gd name="T64" fmla="*/ 2147483646 w 638"/>
                    <a:gd name="T65" fmla="*/ 2147483646 h 524"/>
                    <a:gd name="T66" fmla="*/ 2147483646 w 638"/>
                    <a:gd name="T67" fmla="*/ 2147483646 h 524"/>
                    <a:gd name="T68" fmla="*/ 2147483646 w 638"/>
                    <a:gd name="T69" fmla="*/ 2147483646 h 524"/>
                    <a:gd name="T70" fmla="*/ 2147483646 w 638"/>
                    <a:gd name="T71" fmla="*/ 2147483646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8"/>
                    <a:gd name="T109" fmla="*/ 0 h 524"/>
                    <a:gd name="T110" fmla="*/ 638 w 638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8" h="524">
                      <a:moveTo>
                        <a:pt x="292" y="0"/>
                      </a:moveTo>
                      <a:lnTo>
                        <a:pt x="311" y="5"/>
                      </a:lnTo>
                      <a:lnTo>
                        <a:pt x="321" y="0"/>
                      </a:lnTo>
                      <a:lnTo>
                        <a:pt x="353" y="46"/>
                      </a:lnTo>
                      <a:lnTo>
                        <a:pt x="361" y="87"/>
                      </a:lnTo>
                      <a:lnTo>
                        <a:pt x="371" y="82"/>
                      </a:lnTo>
                      <a:lnTo>
                        <a:pt x="386" y="102"/>
                      </a:lnTo>
                      <a:lnTo>
                        <a:pt x="381" y="117"/>
                      </a:lnTo>
                      <a:lnTo>
                        <a:pt x="390" y="143"/>
                      </a:lnTo>
                      <a:lnTo>
                        <a:pt x="411" y="163"/>
                      </a:lnTo>
                      <a:lnTo>
                        <a:pt x="395" y="168"/>
                      </a:lnTo>
                      <a:lnTo>
                        <a:pt x="419" y="209"/>
                      </a:lnTo>
                      <a:lnTo>
                        <a:pt x="430" y="210"/>
                      </a:lnTo>
                      <a:lnTo>
                        <a:pt x="440" y="236"/>
                      </a:lnTo>
                      <a:lnTo>
                        <a:pt x="474" y="251"/>
                      </a:lnTo>
                      <a:lnTo>
                        <a:pt x="510" y="272"/>
                      </a:lnTo>
                      <a:lnTo>
                        <a:pt x="525" y="258"/>
                      </a:lnTo>
                      <a:lnTo>
                        <a:pt x="530" y="283"/>
                      </a:lnTo>
                      <a:lnTo>
                        <a:pt x="566" y="263"/>
                      </a:lnTo>
                      <a:lnTo>
                        <a:pt x="576" y="288"/>
                      </a:lnTo>
                      <a:lnTo>
                        <a:pt x="601" y="324"/>
                      </a:lnTo>
                      <a:lnTo>
                        <a:pt x="585" y="355"/>
                      </a:lnTo>
                      <a:lnTo>
                        <a:pt x="606" y="365"/>
                      </a:lnTo>
                      <a:lnTo>
                        <a:pt x="620" y="407"/>
                      </a:lnTo>
                      <a:lnTo>
                        <a:pt x="638" y="400"/>
                      </a:lnTo>
                      <a:lnTo>
                        <a:pt x="617" y="445"/>
                      </a:lnTo>
                      <a:lnTo>
                        <a:pt x="585" y="471"/>
                      </a:lnTo>
                      <a:lnTo>
                        <a:pt x="560" y="476"/>
                      </a:lnTo>
                      <a:lnTo>
                        <a:pt x="518" y="505"/>
                      </a:lnTo>
                      <a:lnTo>
                        <a:pt x="518" y="520"/>
                      </a:lnTo>
                      <a:lnTo>
                        <a:pt x="511" y="517"/>
                      </a:lnTo>
                      <a:lnTo>
                        <a:pt x="496" y="520"/>
                      </a:lnTo>
                      <a:lnTo>
                        <a:pt x="455" y="520"/>
                      </a:lnTo>
                      <a:lnTo>
                        <a:pt x="419" y="514"/>
                      </a:lnTo>
                      <a:lnTo>
                        <a:pt x="414" y="519"/>
                      </a:lnTo>
                      <a:lnTo>
                        <a:pt x="389" y="524"/>
                      </a:lnTo>
                      <a:lnTo>
                        <a:pt x="368" y="513"/>
                      </a:lnTo>
                      <a:lnTo>
                        <a:pt x="353" y="487"/>
                      </a:lnTo>
                      <a:lnTo>
                        <a:pt x="338" y="503"/>
                      </a:lnTo>
                      <a:lnTo>
                        <a:pt x="323" y="503"/>
                      </a:lnTo>
                      <a:lnTo>
                        <a:pt x="307" y="481"/>
                      </a:lnTo>
                      <a:lnTo>
                        <a:pt x="298" y="445"/>
                      </a:lnTo>
                      <a:lnTo>
                        <a:pt x="273" y="420"/>
                      </a:lnTo>
                      <a:lnTo>
                        <a:pt x="257" y="420"/>
                      </a:lnTo>
                      <a:lnTo>
                        <a:pt x="232" y="449"/>
                      </a:lnTo>
                      <a:lnTo>
                        <a:pt x="175" y="458"/>
                      </a:lnTo>
                      <a:lnTo>
                        <a:pt x="134" y="458"/>
                      </a:lnTo>
                      <a:lnTo>
                        <a:pt x="134" y="448"/>
                      </a:lnTo>
                      <a:lnTo>
                        <a:pt x="118" y="446"/>
                      </a:lnTo>
                      <a:lnTo>
                        <a:pt x="113" y="462"/>
                      </a:lnTo>
                      <a:lnTo>
                        <a:pt x="83" y="462"/>
                      </a:lnTo>
                      <a:lnTo>
                        <a:pt x="78" y="457"/>
                      </a:lnTo>
                      <a:lnTo>
                        <a:pt x="37" y="450"/>
                      </a:lnTo>
                      <a:lnTo>
                        <a:pt x="32" y="455"/>
                      </a:lnTo>
                      <a:lnTo>
                        <a:pt x="0" y="462"/>
                      </a:lnTo>
                      <a:lnTo>
                        <a:pt x="29" y="395"/>
                      </a:lnTo>
                      <a:lnTo>
                        <a:pt x="47" y="388"/>
                      </a:lnTo>
                      <a:lnTo>
                        <a:pt x="37" y="324"/>
                      </a:lnTo>
                      <a:lnTo>
                        <a:pt x="23" y="301"/>
                      </a:lnTo>
                      <a:lnTo>
                        <a:pt x="20" y="286"/>
                      </a:lnTo>
                      <a:lnTo>
                        <a:pt x="74" y="284"/>
                      </a:lnTo>
                      <a:lnTo>
                        <a:pt x="79" y="260"/>
                      </a:lnTo>
                      <a:lnTo>
                        <a:pt x="65" y="227"/>
                      </a:lnTo>
                      <a:lnTo>
                        <a:pt x="61" y="196"/>
                      </a:lnTo>
                      <a:lnTo>
                        <a:pt x="79" y="180"/>
                      </a:lnTo>
                      <a:lnTo>
                        <a:pt x="116" y="134"/>
                      </a:lnTo>
                      <a:lnTo>
                        <a:pt x="133" y="129"/>
                      </a:lnTo>
                      <a:lnTo>
                        <a:pt x="147" y="65"/>
                      </a:lnTo>
                      <a:lnTo>
                        <a:pt x="210" y="57"/>
                      </a:lnTo>
                      <a:lnTo>
                        <a:pt x="228" y="46"/>
                      </a:lnTo>
                      <a:lnTo>
                        <a:pt x="245" y="23"/>
                      </a:lnTo>
                      <a:lnTo>
                        <a:pt x="269" y="1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2" name="Freeform 306"/>
                <p:cNvSpPr>
                  <a:spLocks/>
                </p:cNvSpPr>
                <p:nvPr/>
              </p:nvSpPr>
              <p:spPr bwMode="auto">
                <a:xfrm>
                  <a:off x="849385" y="2729913"/>
                  <a:ext cx="261962" cy="279308"/>
                </a:xfrm>
                <a:custGeom>
                  <a:avLst/>
                  <a:gdLst>
                    <a:gd name="T0" fmla="*/ 2147483646 w 497"/>
                    <a:gd name="T1" fmla="*/ 2147483646 h 519"/>
                    <a:gd name="T2" fmla="*/ 2147483646 w 497"/>
                    <a:gd name="T3" fmla="*/ 2147483646 h 519"/>
                    <a:gd name="T4" fmla="*/ 2147483646 w 497"/>
                    <a:gd name="T5" fmla="*/ 2147483646 h 519"/>
                    <a:gd name="T6" fmla="*/ 2147483646 w 497"/>
                    <a:gd name="T7" fmla="*/ 2147483646 h 519"/>
                    <a:gd name="T8" fmla="*/ 2147483646 w 497"/>
                    <a:gd name="T9" fmla="*/ 2147483646 h 519"/>
                    <a:gd name="T10" fmla="*/ 0 w 497"/>
                    <a:gd name="T11" fmla="*/ 2147483646 h 519"/>
                    <a:gd name="T12" fmla="*/ 2147483646 w 497"/>
                    <a:gd name="T13" fmla="*/ 2147483646 h 519"/>
                    <a:gd name="T14" fmla="*/ 2147483646 w 497"/>
                    <a:gd name="T15" fmla="*/ 2147483646 h 519"/>
                    <a:gd name="T16" fmla="*/ 2147483646 w 497"/>
                    <a:gd name="T17" fmla="*/ 2147483646 h 519"/>
                    <a:gd name="T18" fmla="*/ 2147483646 w 497"/>
                    <a:gd name="T19" fmla="*/ 2147483646 h 519"/>
                    <a:gd name="T20" fmla="*/ 2147483646 w 497"/>
                    <a:gd name="T21" fmla="*/ 2147483646 h 519"/>
                    <a:gd name="T22" fmla="*/ 2147483646 w 497"/>
                    <a:gd name="T23" fmla="*/ 2147483646 h 519"/>
                    <a:gd name="T24" fmla="*/ 2147483646 w 497"/>
                    <a:gd name="T25" fmla="*/ 2147483646 h 519"/>
                    <a:gd name="T26" fmla="*/ 2147483646 w 497"/>
                    <a:gd name="T27" fmla="*/ 2147483646 h 519"/>
                    <a:gd name="T28" fmla="*/ 2147483646 w 497"/>
                    <a:gd name="T29" fmla="*/ 2147483646 h 519"/>
                    <a:gd name="T30" fmla="*/ 2147483646 w 497"/>
                    <a:gd name="T31" fmla="*/ 2147483646 h 519"/>
                    <a:gd name="T32" fmla="*/ 2147483646 w 497"/>
                    <a:gd name="T33" fmla="*/ 2147483646 h 519"/>
                    <a:gd name="T34" fmla="*/ 2147483646 w 497"/>
                    <a:gd name="T35" fmla="*/ 2147483646 h 519"/>
                    <a:gd name="T36" fmla="*/ 2147483646 w 497"/>
                    <a:gd name="T37" fmla="*/ 2147483646 h 519"/>
                    <a:gd name="T38" fmla="*/ 2147483646 w 497"/>
                    <a:gd name="T39" fmla="*/ 2147483646 h 519"/>
                    <a:gd name="T40" fmla="*/ 2147483646 w 497"/>
                    <a:gd name="T41" fmla="*/ 2147483646 h 519"/>
                    <a:gd name="T42" fmla="*/ 2147483646 w 497"/>
                    <a:gd name="T43" fmla="*/ 2147483646 h 519"/>
                    <a:gd name="T44" fmla="*/ 2147483646 w 497"/>
                    <a:gd name="T45" fmla="*/ 2147483646 h 519"/>
                    <a:gd name="T46" fmla="*/ 2147483646 w 497"/>
                    <a:gd name="T47" fmla="*/ 2147483646 h 519"/>
                    <a:gd name="T48" fmla="*/ 2147483646 w 497"/>
                    <a:gd name="T49" fmla="*/ 2147483646 h 519"/>
                    <a:gd name="T50" fmla="*/ 2147483646 w 497"/>
                    <a:gd name="T51" fmla="*/ 2147483646 h 519"/>
                    <a:gd name="T52" fmla="*/ 2147483646 w 497"/>
                    <a:gd name="T53" fmla="*/ 2147483646 h 519"/>
                    <a:gd name="T54" fmla="*/ 2147483646 w 497"/>
                    <a:gd name="T55" fmla="*/ 2147483646 h 519"/>
                    <a:gd name="T56" fmla="*/ 2147483646 w 497"/>
                    <a:gd name="T57" fmla="*/ 2147483646 h 519"/>
                    <a:gd name="T58" fmla="*/ 2147483646 w 497"/>
                    <a:gd name="T59" fmla="*/ 2147483646 h 519"/>
                    <a:gd name="T60" fmla="*/ 2147483646 w 497"/>
                    <a:gd name="T61" fmla="*/ 2147483646 h 519"/>
                    <a:gd name="T62" fmla="*/ 2147483646 w 497"/>
                    <a:gd name="T63" fmla="*/ 2147483646 h 519"/>
                    <a:gd name="T64" fmla="*/ 2147483646 w 497"/>
                    <a:gd name="T65" fmla="*/ 2147483646 h 5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97"/>
                    <a:gd name="T100" fmla="*/ 0 h 519"/>
                    <a:gd name="T101" fmla="*/ 497 w 497"/>
                    <a:gd name="T102" fmla="*/ 519 h 5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97" h="519">
                      <a:moveTo>
                        <a:pt x="292" y="118"/>
                      </a:moveTo>
                      <a:lnTo>
                        <a:pt x="270" y="112"/>
                      </a:lnTo>
                      <a:lnTo>
                        <a:pt x="257" y="120"/>
                      </a:lnTo>
                      <a:lnTo>
                        <a:pt x="205" y="84"/>
                      </a:lnTo>
                      <a:lnTo>
                        <a:pt x="192" y="63"/>
                      </a:lnTo>
                      <a:lnTo>
                        <a:pt x="205" y="19"/>
                      </a:lnTo>
                      <a:lnTo>
                        <a:pt x="180" y="0"/>
                      </a:lnTo>
                      <a:lnTo>
                        <a:pt x="137" y="4"/>
                      </a:lnTo>
                      <a:lnTo>
                        <a:pt x="116" y="55"/>
                      </a:lnTo>
                      <a:lnTo>
                        <a:pt x="79" y="70"/>
                      </a:lnTo>
                      <a:lnTo>
                        <a:pt x="51" y="106"/>
                      </a:lnTo>
                      <a:lnTo>
                        <a:pt x="0" y="158"/>
                      </a:lnTo>
                      <a:lnTo>
                        <a:pt x="11" y="203"/>
                      </a:lnTo>
                      <a:lnTo>
                        <a:pt x="29" y="217"/>
                      </a:lnTo>
                      <a:lnTo>
                        <a:pt x="77" y="212"/>
                      </a:lnTo>
                      <a:lnTo>
                        <a:pt x="102" y="264"/>
                      </a:lnTo>
                      <a:lnTo>
                        <a:pt x="106" y="287"/>
                      </a:lnTo>
                      <a:lnTo>
                        <a:pt x="130" y="286"/>
                      </a:lnTo>
                      <a:lnTo>
                        <a:pt x="150" y="292"/>
                      </a:lnTo>
                      <a:lnTo>
                        <a:pt x="157" y="329"/>
                      </a:lnTo>
                      <a:lnTo>
                        <a:pt x="183" y="369"/>
                      </a:lnTo>
                      <a:lnTo>
                        <a:pt x="190" y="396"/>
                      </a:lnTo>
                      <a:lnTo>
                        <a:pt x="160" y="436"/>
                      </a:lnTo>
                      <a:lnTo>
                        <a:pt x="122" y="509"/>
                      </a:lnTo>
                      <a:lnTo>
                        <a:pt x="143" y="514"/>
                      </a:lnTo>
                      <a:lnTo>
                        <a:pt x="143" y="504"/>
                      </a:lnTo>
                      <a:lnTo>
                        <a:pt x="139" y="494"/>
                      </a:lnTo>
                      <a:lnTo>
                        <a:pt x="159" y="489"/>
                      </a:lnTo>
                      <a:lnTo>
                        <a:pt x="185" y="499"/>
                      </a:lnTo>
                      <a:lnTo>
                        <a:pt x="177" y="514"/>
                      </a:lnTo>
                      <a:lnTo>
                        <a:pt x="222" y="519"/>
                      </a:lnTo>
                      <a:lnTo>
                        <a:pt x="257" y="498"/>
                      </a:lnTo>
                      <a:lnTo>
                        <a:pt x="268" y="487"/>
                      </a:lnTo>
                      <a:lnTo>
                        <a:pt x="273" y="487"/>
                      </a:lnTo>
                      <a:lnTo>
                        <a:pt x="319" y="479"/>
                      </a:lnTo>
                      <a:lnTo>
                        <a:pt x="340" y="458"/>
                      </a:lnTo>
                      <a:lnTo>
                        <a:pt x="335" y="443"/>
                      </a:lnTo>
                      <a:lnTo>
                        <a:pt x="340" y="433"/>
                      </a:lnTo>
                      <a:lnTo>
                        <a:pt x="371" y="427"/>
                      </a:lnTo>
                      <a:lnTo>
                        <a:pt x="381" y="448"/>
                      </a:lnTo>
                      <a:lnTo>
                        <a:pt x="401" y="444"/>
                      </a:lnTo>
                      <a:lnTo>
                        <a:pt x="401" y="454"/>
                      </a:lnTo>
                      <a:lnTo>
                        <a:pt x="417" y="454"/>
                      </a:lnTo>
                      <a:lnTo>
                        <a:pt x="408" y="429"/>
                      </a:lnTo>
                      <a:lnTo>
                        <a:pt x="433" y="424"/>
                      </a:lnTo>
                      <a:lnTo>
                        <a:pt x="444" y="413"/>
                      </a:lnTo>
                      <a:lnTo>
                        <a:pt x="450" y="378"/>
                      </a:lnTo>
                      <a:lnTo>
                        <a:pt x="435" y="342"/>
                      </a:lnTo>
                      <a:lnTo>
                        <a:pt x="436" y="306"/>
                      </a:lnTo>
                      <a:lnTo>
                        <a:pt x="463" y="295"/>
                      </a:lnTo>
                      <a:lnTo>
                        <a:pt x="497" y="272"/>
                      </a:lnTo>
                      <a:lnTo>
                        <a:pt x="488" y="241"/>
                      </a:lnTo>
                      <a:lnTo>
                        <a:pt x="495" y="231"/>
                      </a:lnTo>
                      <a:lnTo>
                        <a:pt x="474" y="220"/>
                      </a:lnTo>
                      <a:lnTo>
                        <a:pt x="464" y="189"/>
                      </a:lnTo>
                      <a:lnTo>
                        <a:pt x="474" y="184"/>
                      </a:lnTo>
                      <a:lnTo>
                        <a:pt x="486" y="133"/>
                      </a:lnTo>
                      <a:lnTo>
                        <a:pt x="445" y="133"/>
                      </a:lnTo>
                      <a:lnTo>
                        <a:pt x="445" y="123"/>
                      </a:lnTo>
                      <a:lnTo>
                        <a:pt x="429" y="121"/>
                      </a:lnTo>
                      <a:lnTo>
                        <a:pt x="424" y="137"/>
                      </a:lnTo>
                      <a:lnTo>
                        <a:pt x="394" y="137"/>
                      </a:lnTo>
                      <a:lnTo>
                        <a:pt x="389" y="132"/>
                      </a:lnTo>
                      <a:lnTo>
                        <a:pt x="348" y="125"/>
                      </a:lnTo>
                      <a:lnTo>
                        <a:pt x="343" y="130"/>
                      </a:lnTo>
                      <a:lnTo>
                        <a:pt x="311" y="137"/>
                      </a:lnTo>
                      <a:lnTo>
                        <a:pt x="292" y="118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3" name="Freeform 307"/>
                <p:cNvSpPr>
                  <a:spLocks/>
                </p:cNvSpPr>
                <p:nvPr/>
              </p:nvSpPr>
              <p:spPr bwMode="auto">
                <a:xfrm>
                  <a:off x="1079595" y="2780696"/>
                  <a:ext cx="269901" cy="211068"/>
                </a:xfrm>
                <a:custGeom>
                  <a:avLst/>
                  <a:gdLst>
                    <a:gd name="T0" fmla="*/ 2147483646 w 507"/>
                    <a:gd name="T1" fmla="*/ 2147483646 h 391"/>
                    <a:gd name="T2" fmla="*/ 2147483646 w 507"/>
                    <a:gd name="T3" fmla="*/ 0 h 391"/>
                    <a:gd name="T4" fmla="*/ 2147483646 w 507"/>
                    <a:gd name="T5" fmla="*/ 0 h 391"/>
                    <a:gd name="T6" fmla="*/ 2147483646 w 507"/>
                    <a:gd name="T7" fmla="*/ 2147483646 h 391"/>
                    <a:gd name="T8" fmla="*/ 2147483646 w 507"/>
                    <a:gd name="T9" fmla="*/ 2147483646 h 391"/>
                    <a:gd name="T10" fmla="*/ 2147483646 w 507"/>
                    <a:gd name="T11" fmla="*/ 2147483646 h 391"/>
                    <a:gd name="T12" fmla="*/ 2147483646 w 507"/>
                    <a:gd name="T13" fmla="*/ 2147483646 h 391"/>
                    <a:gd name="T14" fmla="*/ 2147483646 w 507"/>
                    <a:gd name="T15" fmla="*/ 2147483646 h 391"/>
                    <a:gd name="T16" fmla="*/ 2147483646 w 507"/>
                    <a:gd name="T17" fmla="*/ 2147483646 h 391"/>
                    <a:gd name="T18" fmla="*/ 2147483646 w 507"/>
                    <a:gd name="T19" fmla="*/ 2147483646 h 391"/>
                    <a:gd name="T20" fmla="*/ 2147483646 w 507"/>
                    <a:gd name="T21" fmla="*/ 2147483646 h 391"/>
                    <a:gd name="T22" fmla="*/ 2147483646 w 507"/>
                    <a:gd name="T23" fmla="*/ 2147483646 h 391"/>
                    <a:gd name="T24" fmla="*/ 2147483646 w 507"/>
                    <a:gd name="T25" fmla="*/ 2147483646 h 391"/>
                    <a:gd name="T26" fmla="*/ 2147483646 w 507"/>
                    <a:gd name="T27" fmla="*/ 2147483646 h 391"/>
                    <a:gd name="T28" fmla="*/ 2147483646 w 507"/>
                    <a:gd name="T29" fmla="*/ 2147483646 h 391"/>
                    <a:gd name="T30" fmla="*/ 2147483646 w 507"/>
                    <a:gd name="T31" fmla="*/ 2147483646 h 391"/>
                    <a:gd name="T32" fmla="*/ 2147483646 w 507"/>
                    <a:gd name="T33" fmla="*/ 2147483646 h 391"/>
                    <a:gd name="T34" fmla="*/ 2147483646 w 507"/>
                    <a:gd name="T35" fmla="*/ 2147483646 h 391"/>
                    <a:gd name="T36" fmla="*/ 2147483646 w 507"/>
                    <a:gd name="T37" fmla="*/ 2147483646 h 391"/>
                    <a:gd name="T38" fmla="*/ 2147483646 w 507"/>
                    <a:gd name="T39" fmla="*/ 2147483646 h 391"/>
                    <a:gd name="T40" fmla="*/ 2147483646 w 507"/>
                    <a:gd name="T41" fmla="*/ 2147483646 h 391"/>
                    <a:gd name="T42" fmla="*/ 2147483646 w 507"/>
                    <a:gd name="T43" fmla="*/ 2147483646 h 391"/>
                    <a:gd name="T44" fmla="*/ 2147483646 w 507"/>
                    <a:gd name="T45" fmla="*/ 2147483646 h 391"/>
                    <a:gd name="T46" fmla="*/ 2147483646 w 507"/>
                    <a:gd name="T47" fmla="*/ 2147483646 h 391"/>
                    <a:gd name="T48" fmla="*/ 2147483646 w 507"/>
                    <a:gd name="T49" fmla="*/ 2147483646 h 391"/>
                    <a:gd name="T50" fmla="*/ 2147483646 w 507"/>
                    <a:gd name="T51" fmla="*/ 2147483646 h 391"/>
                    <a:gd name="T52" fmla="*/ 2147483646 w 507"/>
                    <a:gd name="T53" fmla="*/ 2147483646 h 391"/>
                    <a:gd name="T54" fmla="*/ 2147483646 w 507"/>
                    <a:gd name="T55" fmla="*/ 2147483646 h 391"/>
                    <a:gd name="T56" fmla="*/ 2147483646 w 507"/>
                    <a:gd name="T57" fmla="*/ 2147483646 h 391"/>
                    <a:gd name="T58" fmla="*/ 2147483646 w 507"/>
                    <a:gd name="T59" fmla="*/ 2147483646 h 391"/>
                    <a:gd name="T60" fmla="*/ 2147483646 w 507"/>
                    <a:gd name="T61" fmla="*/ 2147483646 h 391"/>
                    <a:gd name="T62" fmla="*/ 2147483646 w 507"/>
                    <a:gd name="T63" fmla="*/ 2147483646 h 391"/>
                    <a:gd name="T64" fmla="*/ 2147483646 w 507"/>
                    <a:gd name="T65" fmla="*/ 2147483646 h 391"/>
                    <a:gd name="T66" fmla="*/ 2147483646 w 507"/>
                    <a:gd name="T67" fmla="*/ 2147483646 h 391"/>
                    <a:gd name="T68" fmla="*/ 2147483646 w 507"/>
                    <a:gd name="T69" fmla="*/ 2147483646 h 391"/>
                    <a:gd name="T70" fmla="*/ 2147483646 w 507"/>
                    <a:gd name="T71" fmla="*/ 2147483646 h 391"/>
                    <a:gd name="T72" fmla="*/ 2147483646 w 507"/>
                    <a:gd name="T73" fmla="*/ 2147483646 h 391"/>
                    <a:gd name="T74" fmla="*/ 2147483646 w 507"/>
                    <a:gd name="T75" fmla="*/ 2147483646 h 391"/>
                    <a:gd name="T76" fmla="*/ 2147483646 w 507"/>
                    <a:gd name="T77" fmla="*/ 2147483646 h 391"/>
                    <a:gd name="T78" fmla="*/ 2147483646 w 507"/>
                    <a:gd name="T79" fmla="*/ 2147483646 h 391"/>
                    <a:gd name="T80" fmla="*/ 2147483646 w 507"/>
                    <a:gd name="T81" fmla="*/ 2147483646 h 391"/>
                    <a:gd name="T82" fmla="*/ 2147483646 w 507"/>
                    <a:gd name="T83" fmla="*/ 2147483646 h 391"/>
                    <a:gd name="T84" fmla="*/ 2147483646 w 507"/>
                    <a:gd name="T85" fmla="*/ 2147483646 h 391"/>
                    <a:gd name="T86" fmla="*/ 2147483646 w 507"/>
                    <a:gd name="T87" fmla="*/ 2147483646 h 391"/>
                    <a:gd name="T88" fmla="*/ 2147483646 w 507"/>
                    <a:gd name="T89" fmla="*/ 2147483646 h 391"/>
                    <a:gd name="T90" fmla="*/ 2147483646 w 507"/>
                    <a:gd name="T91" fmla="*/ 2147483646 h 391"/>
                    <a:gd name="T92" fmla="*/ 2147483646 w 507"/>
                    <a:gd name="T93" fmla="*/ 2147483646 h 391"/>
                    <a:gd name="T94" fmla="*/ 2147483646 w 507"/>
                    <a:gd name="T95" fmla="*/ 2147483646 h 391"/>
                    <a:gd name="T96" fmla="*/ 2147483646 w 507"/>
                    <a:gd name="T97" fmla="*/ 2147483646 h 391"/>
                    <a:gd name="T98" fmla="*/ 2147483646 w 507"/>
                    <a:gd name="T99" fmla="*/ 2147483646 h 391"/>
                    <a:gd name="T100" fmla="*/ 2147483646 w 507"/>
                    <a:gd name="T101" fmla="*/ 2147483646 h 391"/>
                    <a:gd name="T102" fmla="*/ 2147483646 w 507"/>
                    <a:gd name="T103" fmla="*/ 2147483646 h 391"/>
                    <a:gd name="T104" fmla="*/ 0 w 507"/>
                    <a:gd name="T105" fmla="*/ 2147483646 h 391"/>
                    <a:gd name="T106" fmla="*/ 2147483646 w 507"/>
                    <a:gd name="T107" fmla="*/ 2147483646 h 391"/>
                    <a:gd name="T108" fmla="*/ 2147483646 w 507"/>
                    <a:gd name="T109" fmla="*/ 2147483646 h 391"/>
                    <a:gd name="T110" fmla="*/ 2147483646 w 507"/>
                    <a:gd name="T111" fmla="*/ 2147483646 h 391"/>
                    <a:gd name="T112" fmla="*/ 2147483646 w 507"/>
                    <a:gd name="T113" fmla="*/ 2147483646 h 391"/>
                    <a:gd name="T114" fmla="*/ 2147483646 w 507"/>
                    <a:gd name="T115" fmla="*/ 2147483646 h 391"/>
                    <a:gd name="T116" fmla="*/ 2147483646 w 507"/>
                    <a:gd name="T117" fmla="*/ 2147483646 h 391"/>
                    <a:gd name="T118" fmla="*/ 2147483646 w 507"/>
                    <a:gd name="T119" fmla="*/ 2147483646 h 391"/>
                    <a:gd name="T120" fmla="*/ 2147483646 w 507"/>
                    <a:gd name="T121" fmla="*/ 2147483646 h 391"/>
                    <a:gd name="T122" fmla="*/ 2147483646 w 507"/>
                    <a:gd name="T123" fmla="*/ 2147483646 h 391"/>
                    <a:gd name="T124" fmla="*/ 2147483646 w 507"/>
                    <a:gd name="T125" fmla="*/ 2147483646 h 39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7"/>
                    <a:gd name="T190" fmla="*/ 0 h 391"/>
                    <a:gd name="T191" fmla="*/ 507 w 507"/>
                    <a:gd name="T192" fmla="*/ 391 h 39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7" h="391">
                      <a:moveTo>
                        <a:pt x="108" y="29"/>
                      </a:moveTo>
                      <a:lnTo>
                        <a:pt x="133" y="0"/>
                      </a:lnTo>
                      <a:lnTo>
                        <a:pt x="149" y="0"/>
                      </a:lnTo>
                      <a:lnTo>
                        <a:pt x="174" y="25"/>
                      </a:lnTo>
                      <a:lnTo>
                        <a:pt x="183" y="61"/>
                      </a:lnTo>
                      <a:lnTo>
                        <a:pt x="199" y="83"/>
                      </a:lnTo>
                      <a:lnTo>
                        <a:pt x="214" y="83"/>
                      </a:lnTo>
                      <a:lnTo>
                        <a:pt x="229" y="67"/>
                      </a:lnTo>
                      <a:lnTo>
                        <a:pt x="244" y="93"/>
                      </a:lnTo>
                      <a:lnTo>
                        <a:pt x="265" y="104"/>
                      </a:lnTo>
                      <a:lnTo>
                        <a:pt x="290" y="99"/>
                      </a:lnTo>
                      <a:lnTo>
                        <a:pt x="295" y="94"/>
                      </a:lnTo>
                      <a:lnTo>
                        <a:pt x="331" y="100"/>
                      </a:lnTo>
                      <a:lnTo>
                        <a:pt x="372" y="100"/>
                      </a:lnTo>
                      <a:lnTo>
                        <a:pt x="387" y="97"/>
                      </a:lnTo>
                      <a:lnTo>
                        <a:pt x="394" y="100"/>
                      </a:lnTo>
                      <a:lnTo>
                        <a:pt x="409" y="116"/>
                      </a:lnTo>
                      <a:lnTo>
                        <a:pt x="419" y="111"/>
                      </a:lnTo>
                      <a:lnTo>
                        <a:pt x="434" y="132"/>
                      </a:lnTo>
                      <a:lnTo>
                        <a:pt x="449" y="188"/>
                      </a:lnTo>
                      <a:lnTo>
                        <a:pt x="484" y="193"/>
                      </a:lnTo>
                      <a:lnTo>
                        <a:pt x="484" y="204"/>
                      </a:lnTo>
                      <a:lnTo>
                        <a:pt x="498" y="210"/>
                      </a:lnTo>
                      <a:lnTo>
                        <a:pt x="488" y="220"/>
                      </a:lnTo>
                      <a:lnTo>
                        <a:pt x="503" y="230"/>
                      </a:lnTo>
                      <a:lnTo>
                        <a:pt x="493" y="241"/>
                      </a:lnTo>
                      <a:lnTo>
                        <a:pt x="493" y="251"/>
                      </a:lnTo>
                      <a:lnTo>
                        <a:pt x="507" y="266"/>
                      </a:lnTo>
                      <a:lnTo>
                        <a:pt x="492" y="266"/>
                      </a:lnTo>
                      <a:lnTo>
                        <a:pt x="492" y="297"/>
                      </a:lnTo>
                      <a:lnTo>
                        <a:pt x="460" y="331"/>
                      </a:lnTo>
                      <a:lnTo>
                        <a:pt x="459" y="353"/>
                      </a:lnTo>
                      <a:lnTo>
                        <a:pt x="406" y="372"/>
                      </a:lnTo>
                      <a:lnTo>
                        <a:pt x="392" y="347"/>
                      </a:lnTo>
                      <a:lnTo>
                        <a:pt x="362" y="345"/>
                      </a:lnTo>
                      <a:lnTo>
                        <a:pt x="361" y="372"/>
                      </a:lnTo>
                      <a:lnTo>
                        <a:pt x="335" y="391"/>
                      </a:lnTo>
                      <a:lnTo>
                        <a:pt x="320" y="376"/>
                      </a:lnTo>
                      <a:lnTo>
                        <a:pt x="315" y="350"/>
                      </a:lnTo>
                      <a:lnTo>
                        <a:pt x="239" y="303"/>
                      </a:lnTo>
                      <a:lnTo>
                        <a:pt x="228" y="339"/>
                      </a:lnTo>
                      <a:lnTo>
                        <a:pt x="182" y="327"/>
                      </a:lnTo>
                      <a:lnTo>
                        <a:pt x="172" y="332"/>
                      </a:lnTo>
                      <a:lnTo>
                        <a:pt x="162" y="363"/>
                      </a:lnTo>
                      <a:lnTo>
                        <a:pt x="139" y="359"/>
                      </a:lnTo>
                      <a:lnTo>
                        <a:pt x="105" y="352"/>
                      </a:lnTo>
                      <a:lnTo>
                        <a:pt x="105" y="341"/>
                      </a:lnTo>
                      <a:lnTo>
                        <a:pt x="60" y="340"/>
                      </a:lnTo>
                      <a:lnTo>
                        <a:pt x="65" y="330"/>
                      </a:lnTo>
                      <a:lnTo>
                        <a:pt x="19" y="329"/>
                      </a:lnTo>
                      <a:lnTo>
                        <a:pt x="9" y="318"/>
                      </a:lnTo>
                      <a:lnTo>
                        <a:pt x="15" y="283"/>
                      </a:lnTo>
                      <a:lnTo>
                        <a:pt x="0" y="247"/>
                      </a:lnTo>
                      <a:lnTo>
                        <a:pt x="1" y="211"/>
                      </a:lnTo>
                      <a:lnTo>
                        <a:pt x="28" y="200"/>
                      </a:lnTo>
                      <a:lnTo>
                        <a:pt x="62" y="177"/>
                      </a:lnTo>
                      <a:lnTo>
                        <a:pt x="53" y="146"/>
                      </a:lnTo>
                      <a:lnTo>
                        <a:pt x="60" y="136"/>
                      </a:lnTo>
                      <a:lnTo>
                        <a:pt x="39" y="125"/>
                      </a:lnTo>
                      <a:lnTo>
                        <a:pt x="29" y="94"/>
                      </a:lnTo>
                      <a:lnTo>
                        <a:pt x="39" y="89"/>
                      </a:lnTo>
                      <a:lnTo>
                        <a:pt x="51" y="38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4" name="Freeform 308"/>
                <p:cNvSpPr>
                  <a:spLocks/>
                </p:cNvSpPr>
                <p:nvPr/>
              </p:nvSpPr>
              <p:spPr bwMode="auto">
                <a:xfrm>
                  <a:off x="987511" y="2950502"/>
                  <a:ext cx="195280" cy="250742"/>
                </a:xfrm>
                <a:custGeom>
                  <a:avLst/>
                  <a:gdLst>
                    <a:gd name="T0" fmla="*/ 2147483646 w 371"/>
                    <a:gd name="T1" fmla="*/ 2147483646 h 463"/>
                    <a:gd name="T2" fmla="*/ 2147483646 w 371"/>
                    <a:gd name="T3" fmla="*/ 2147483646 h 463"/>
                    <a:gd name="T4" fmla="*/ 2147483646 w 371"/>
                    <a:gd name="T5" fmla="*/ 2147483646 h 463"/>
                    <a:gd name="T6" fmla="*/ 2147483646 w 371"/>
                    <a:gd name="T7" fmla="*/ 2147483646 h 463"/>
                    <a:gd name="T8" fmla="*/ 2147483646 w 371"/>
                    <a:gd name="T9" fmla="*/ 2147483646 h 463"/>
                    <a:gd name="T10" fmla="*/ 2147483646 w 371"/>
                    <a:gd name="T11" fmla="*/ 2147483646 h 463"/>
                    <a:gd name="T12" fmla="*/ 2147483646 w 371"/>
                    <a:gd name="T13" fmla="*/ 2147483646 h 463"/>
                    <a:gd name="T14" fmla="*/ 2147483646 w 371"/>
                    <a:gd name="T15" fmla="*/ 2147483646 h 463"/>
                    <a:gd name="T16" fmla="*/ 2147483646 w 371"/>
                    <a:gd name="T17" fmla="*/ 2147483646 h 463"/>
                    <a:gd name="T18" fmla="*/ 2147483646 w 371"/>
                    <a:gd name="T19" fmla="*/ 2147483646 h 463"/>
                    <a:gd name="T20" fmla="*/ 2147483646 w 371"/>
                    <a:gd name="T21" fmla="*/ 2147483646 h 463"/>
                    <a:gd name="T22" fmla="*/ 2147483646 w 371"/>
                    <a:gd name="T23" fmla="*/ 2147483646 h 463"/>
                    <a:gd name="T24" fmla="*/ 2147483646 w 371"/>
                    <a:gd name="T25" fmla="*/ 2147483646 h 463"/>
                    <a:gd name="T26" fmla="*/ 2147483646 w 371"/>
                    <a:gd name="T27" fmla="*/ 0 h 463"/>
                    <a:gd name="T28" fmla="*/ 2147483646 w 371"/>
                    <a:gd name="T29" fmla="*/ 2147483646 h 463"/>
                    <a:gd name="T30" fmla="*/ 2147483646 w 371"/>
                    <a:gd name="T31" fmla="*/ 2147483646 h 463"/>
                    <a:gd name="T32" fmla="*/ 2147483646 w 371"/>
                    <a:gd name="T33" fmla="*/ 2147483646 h 463"/>
                    <a:gd name="T34" fmla="*/ 2147483646 w 371"/>
                    <a:gd name="T35" fmla="*/ 2147483646 h 463"/>
                    <a:gd name="T36" fmla="*/ 2147483646 w 371"/>
                    <a:gd name="T37" fmla="*/ 2147483646 h 463"/>
                    <a:gd name="T38" fmla="*/ 2147483646 w 371"/>
                    <a:gd name="T39" fmla="*/ 2147483646 h 463"/>
                    <a:gd name="T40" fmla="*/ 2147483646 w 371"/>
                    <a:gd name="T41" fmla="*/ 2147483646 h 463"/>
                    <a:gd name="T42" fmla="*/ 2147483646 w 371"/>
                    <a:gd name="T43" fmla="*/ 2147483646 h 463"/>
                    <a:gd name="T44" fmla="*/ 2147483646 w 371"/>
                    <a:gd name="T45" fmla="*/ 2147483646 h 463"/>
                    <a:gd name="T46" fmla="*/ 2147483646 w 371"/>
                    <a:gd name="T47" fmla="*/ 2147483646 h 463"/>
                    <a:gd name="T48" fmla="*/ 2147483646 w 371"/>
                    <a:gd name="T49" fmla="*/ 2147483646 h 463"/>
                    <a:gd name="T50" fmla="*/ 2147483646 w 371"/>
                    <a:gd name="T51" fmla="*/ 2147483646 h 463"/>
                    <a:gd name="T52" fmla="*/ 2147483646 w 371"/>
                    <a:gd name="T53" fmla="*/ 2147483646 h 463"/>
                    <a:gd name="T54" fmla="*/ 2147483646 w 371"/>
                    <a:gd name="T55" fmla="*/ 2147483646 h 463"/>
                    <a:gd name="T56" fmla="*/ 2147483646 w 371"/>
                    <a:gd name="T57" fmla="*/ 2147483646 h 463"/>
                    <a:gd name="T58" fmla="*/ 2147483646 w 371"/>
                    <a:gd name="T59" fmla="*/ 2147483646 h 463"/>
                    <a:gd name="T60" fmla="*/ 2147483646 w 371"/>
                    <a:gd name="T61" fmla="*/ 2147483646 h 463"/>
                    <a:gd name="T62" fmla="*/ 2147483646 w 371"/>
                    <a:gd name="T63" fmla="*/ 2147483646 h 463"/>
                    <a:gd name="T64" fmla="*/ 2147483646 w 371"/>
                    <a:gd name="T65" fmla="*/ 2147483646 h 463"/>
                    <a:gd name="T66" fmla="*/ 2147483646 w 371"/>
                    <a:gd name="T67" fmla="*/ 2147483646 h 463"/>
                    <a:gd name="T68" fmla="*/ 2147483646 w 371"/>
                    <a:gd name="T69" fmla="*/ 2147483646 h 463"/>
                    <a:gd name="T70" fmla="*/ 2147483646 w 371"/>
                    <a:gd name="T71" fmla="*/ 2147483646 h 463"/>
                    <a:gd name="T72" fmla="*/ 2147483646 w 371"/>
                    <a:gd name="T73" fmla="*/ 2147483646 h 463"/>
                    <a:gd name="T74" fmla="*/ 2147483646 w 371"/>
                    <a:gd name="T75" fmla="*/ 2147483646 h 463"/>
                    <a:gd name="T76" fmla="*/ 2147483646 w 371"/>
                    <a:gd name="T77" fmla="*/ 2147483646 h 463"/>
                    <a:gd name="T78" fmla="*/ 2147483646 w 371"/>
                    <a:gd name="T79" fmla="*/ 2147483646 h 463"/>
                    <a:gd name="T80" fmla="*/ 2147483646 w 371"/>
                    <a:gd name="T81" fmla="*/ 2147483646 h 463"/>
                    <a:gd name="T82" fmla="*/ 2147483646 w 371"/>
                    <a:gd name="T83" fmla="*/ 2147483646 h 463"/>
                    <a:gd name="T84" fmla="*/ 2147483646 w 371"/>
                    <a:gd name="T85" fmla="*/ 2147483646 h 463"/>
                    <a:gd name="T86" fmla="*/ 2147483646 w 371"/>
                    <a:gd name="T87" fmla="*/ 2147483646 h 463"/>
                    <a:gd name="T88" fmla="*/ 2147483646 w 371"/>
                    <a:gd name="T89" fmla="*/ 2147483646 h 463"/>
                    <a:gd name="T90" fmla="*/ 2147483646 w 371"/>
                    <a:gd name="T91" fmla="*/ 2147483646 h 463"/>
                    <a:gd name="T92" fmla="*/ 2147483646 w 371"/>
                    <a:gd name="T93" fmla="*/ 2147483646 h 463"/>
                    <a:gd name="T94" fmla="*/ 2147483646 w 371"/>
                    <a:gd name="T95" fmla="*/ 2147483646 h 463"/>
                    <a:gd name="T96" fmla="*/ 2147483646 w 371"/>
                    <a:gd name="T97" fmla="*/ 2147483646 h 463"/>
                    <a:gd name="T98" fmla="*/ 2147483646 w 371"/>
                    <a:gd name="T99" fmla="*/ 2147483646 h 463"/>
                    <a:gd name="T100" fmla="*/ 2147483646 w 371"/>
                    <a:gd name="T101" fmla="*/ 2147483646 h 463"/>
                    <a:gd name="T102" fmla="*/ 2147483646 w 371"/>
                    <a:gd name="T103" fmla="*/ 2147483646 h 463"/>
                    <a:gd name="T104" fmla="*/ 0 w 371"/>
                    <a:gd name="T105" fmla="*/ 2147483646 h 463"/>
                    <a:gd name="T106" fmla="*/ 2147483646 w 371"/>
                    <a:gd name="T107" fmla="*/ 2147483646 h 463"/>
                    <a:gd name="T108" fmla="*/ 2147483646 w 371"/>
                    <a:gd name="T109" fmla="*/ 2147483646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71"/>
                    <a:gd name="T166" fmla="*/ 0 h 463"/>
                    <a:gd name="T167" fmla="*/ 371 w 371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71" h="463">
                      <a:moveTo>
                        <a:pt x="7" y="74"/>
                      </a:moveTo>
                      <a:lnTo>
                        <a:pt x="12" y="74"/>
                      </a:lnTo>
                      <a:lnTo>
                        <a:pt x="58" y="66"/>
                      </a:lnTo>
                      <a:lnTo>
                        <a:pt x="79" y="45"/>
                      </a:lnTo>
                      <a:lnTo>
                        <a:pt x="74" y="30"/>
                      </a:lnTo>
                      <a:lnTo>
                        <a:pt x="79" y="20"/>
                      </a:lnTo>
                      <a:lnTo>
                        <a:pt x="110" y="14"/>
                      </a:lnTo>
                      <a:lnTo>
                        <a:pt x="120" y="35"/>
                      </a:lnTo>
                      <a:lnTo>
                        <a:pt x="140" y="31"/>
                      </a:lnTo>
                      <a:lnTo>
                        <a:pt x="140" y="41"/>
                      </a:lnTo>
                      <a:lnTo>
                        <a:pt x="156" y="41"/>
                      </a:lnTo>
                      <a:lnTo>
                        <a:pt x="147" y="16"/>
                      </a:lnTo>
                      <a:lnTo>
                        <a:pt x="172" y="11"/>
                      </a:lnTo>
                      <a:lnTo>
                        <a:pt x="183" y="0"/>
                      </a:lnTo>
                      <a:lnTo>
                        <a:pt x="193" y="11"/>
                      </a:lnTo>
                      <a:lnTo>
                        <a:pt x="239" y="12"/>
                      </a:lnTo>
                      <a:lnTo>
                        <a:pt x="234" y="22"/>
                      </a:lnTo>
                      <a:lnTo>
                        <a:pt x="279" y="23"/>
                      </a:lnTo>
                      <a:lnTo>
                        <a:pt x="279" y="34"/>
                      </a:lnTo>
                      <a:lnTo>
                        <a:pt x="313" y="41"/>
                      </a:lnTo>
                      <a:lnTo>
                        <a:pt x="306" y="55"/>
                      </a:lnTo>
                      <a:lnTo>
                        <a:pt x="338" y="81"/>
                      </a:lnTo>
                      <a:lnTo>
                        <a:pt x="318" y="134"/>
                      </a:lnTo>
                      <a:lnTo>
                        <a:pt x="306" y="182"/>
                      </a:lnTo>
                      <a:lnTo>
                        <a:pt x="322" y="188"/>
                      </a:lnTo>
                      <a:lnTo>
                        <a:pt x="341" y="239"/>
                      </a:lnTo>
                      <a:lnTo>
                        <a:pt x="371" y="266"/>
                      </a:lnTo>
                      <a:lnTo>
                        <a:pt x="344" y="290"/>
                      </a:lnTo>
                      <a:lnTo>
                        <a:pt x="355" y="300"/>
                      </a:lnTo>
                      <a:lnTo>
                        <a:pt x="344" y="321"/>
                      </a:lnTo>
                      <a:lnTo>
                        <a:pt x="318" y="341"/>
                      </a:lnTo>
                      <a:lnTo>
                        <a:pt x="307" y="361"/>
                      </a:lnTo>
                      <a:lnTo>
                        <a:pt x="255" y="370"/>
                      </a:lnTo>
                      <a:lnTo>
                        <a:pt x="265" y="391"/>
                      </a:lnTo>
                      <a:lnTo>
                        <a:pt x="239" y="421"/>
                      </a:lnTo>
                      <a:lnTo>
                        <a:pt x="256" y="443"/>
                      </a:lnTo>
                      <a:lnTo>
                        <a:pt x="228" y="463"/>
                      </a:lnTo>
                      <a:lnTo>
                        <a:pt x="213" y="442"/>
                      </a:lnTo>
                      <a:lnTo>
                        <a:pt x="171" y="435"/>
                      </a:lnTo>
                      <a:lnTo>
                        <a:pt x="156" y="451"/>
                      </a:lnTo>
                      <a:lnTo>
                        <a:pt x="135" y="446"/>
                      </a:lnTo>
                      <a:lnTo>
                        <a:pt x="142" y="425"/>
                      </a:lnTo>
                      <a:lnTo>
                        <a:pt x="110" y="419"/>
                      </a:lnTo>
                      <a:lnTo>
                        <a:pt x="116" y="378"/>
                      </a:lnTo>
                      <a:lnTo>
                        <a:pt x="112" y="352"/>
                      </a:lnTo>
                      <a:lnTo>
                        <a:pt x="102" y="337"/>
                      </a:lnTo>
                      <a:lnTo>
                        <a:pt x="98" y="266"/>
                      </a:lnTo>
                      <a:lnTo>
                        <a:pt x="105" y="245"/>
                      </a:lnTo>
                      <a:lnTo>
                        <a:pt x="91" y="221"/>
                      </a:lnTo>
                      <a:lnTo>
                        <a:pt x="35" y="178"/>
                      </a:lnTo>
                      <a:lnTo>
                        <a:pt x="45" y="173"/>
                      </a:lnTo>
                      <a:lnTo>
                        <a:pt x="46" y="137"/>
                      </a:lnTo>
                      <a:lnTo>
                        <a:pt x="0" y="100"/>
                      </a:lnTo>
                      <a:lnTo>
                        <a:pt x="17" y="80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5" name="Freeform 309"/>
                <p:cNvSpPr>
                  <a:spLocks/>
                </p:cNvSpPr>
                <p:nvPr/>
              </p:nvSpPr>
              <p:spPr bwMode="auto">
                <a:xfrm>
                  <a:off x="1149452" y="2942569"/>
                  <a:ext cx="203219" cy="228524"/>
                </a:xfrm>
                <a:custGeom>
                  <a:avLst/>
                  <a:gdLst>
                    <a:gd name="T0" fmla="*/ 2147483646 w 382"/>
                    <a:gd name="T1" fmla="*/ 2147483646 h 425"/>
                    <a:gd name="T2" fmla="*/ 2147483646 w 382"/>
                    <a:gd name="T3" fmla="*/ 2147483646 h 425"/>
                    <a:gd name="T4" fmla="*/ 2147483646 w 382"/>
                    <a:gd name="T5" fmla="*/ 2147483646 h 425"/>
                    <a:gd name="T6" fmla="*/ 2147483646 w 382"/>
                    <a:gd name="T7" fmla="*/ 2147483646 h 425"/>
                    <a:gd name="T8" fmla="*/ 2147483646 w 382"/>
                    <a:gd name="T9" fmla="*/ 0 h 425"/>
                    <a:gd name="T10" fmla="*/ 2147483646 w 382"/>
                    <a:gd name="T11" fmla="*/ 2147483646 h 425"/>
                    <a:gd name="T12" fmla="*/ 2147483646 w 382"/>
                    <a:gd name="T13" fmla="*/ 2147483646 h 425"/>
                    <a:gd name="T14" fmla="*/ 2147483646 w 382"/>
                    <a:gd name="T15" fmla="*/ 2147483646 h 425"/>
                    <a:gd name="T16" fmla="*/ 2147483646 w 382"/>
                    <a:gd name="T17" fmla="*/ 2147483646 h 425"/>
                    <a:gd name="T18" fmla="*/ 2147483646 w 382"/>
                    <a:gd name="T19" fmla="*/ 2147483646 h 425"/>
                    <a:gd name="T20" fmla="*/ 2147483646 w 382"/>
                    <a:gd name="T21" fmla="*/ 2147483646 h 425"/>
                    <a:gd name="T22" fmla="*/ 2147483646 w 382"/>
                    <a:gd name="T23" fmla="*/ 2147483646 h 425"/>
                    <a:gd name="T24" fmla="*/ 2147483646 w 382"/>
                    <a:gd name="T25" fmla="*/ 2147483646 h 425"/>
                    <a:gd name="T26" fmla="*/ 2147483646 w 382"/>
                    <a:gd name="T27" fmla="*/ 2147483646 h 425"/>
                    <a:gd name="T28" fmla="*/ 2147483646 w 382"/>
                    <a:gd name="T29" fmla="*/ 2147483646 h 425"/>
                    <a:gd name="T30" fmla="*/ 2147483646 w 382"/>
                    <a:gd name="T31" fmla="*/ 2147483646 h 425"/>
                    <a:gd name="T32" fmla="*/ 2147483646 w 382"/>
                    <a:gd name="T33" fmla="*/ 2147483646 h 425"/>
                    <a:gd name="T34" fmla="*/ 2147483646 w 382"/>
                    <a:gd name="T35" fmla="*/ 2147483646 h 425"/>
                    <a:gd name="T36" fmla="*/ 2147483646 w 382"/>
                    <a:gd name="T37" fmla="*/ 2147483646 h 425"/>
                    <a:gd name="T38" fmla="*/ 2147483646 w 382"/>
                    <a:gd name="T39" fmla="*/ 2147483646 h 425"/>
                    <a:gd name="T40" fmla="*/ 2147483646 w 382"/>
                    <a:gd name="T41" fmla="*/ 2147483646 h 425"/>
                    <a:gd name="T42" fmla="*/ 2147483646 w 382"/>
                    <a:gd name="T43" fmla="*/ 2147483646 h 425"/>
                    <a:gd name="T44" fmla="*/ 2147483646 w 382"/>
                    <a:gd name="T45" fmla="*/ 2147483646 h 425"/>
                    <a:gd name="T46" fmla="*/ 2147483646 w 382"/>
                    <a:gd name="T47" fmla="*/ 2147483646 h 425"/>
                    <a:gd name="T48" fmla="*/ 2147483646 w 382"/>
                    <a:gd name="T49" fmla="*/ 2147483646 h 425"/>
                    <a:gd name="T50" fmla="*/ 2147483646 w 382"/>
                    <a:gd name="T51" fmla="*/ 2147483646 h 425"/>
                    <a:gd name="T52" fmla="*/ 2147483646 w 382"/>
                    <a:gd name="T53" fmla="*/ 2147483646 h 425"/>
                    <a:gd name="T54" fmla="*/ 2147483646 w 382"/>
                    <a:gd name="T55" fmla="*/ 2147483646 h 425"/>
                    <a:gd name="T56" fmla="*/ 2147483646 w 382"/>
                    <a:gd name="T57" fmla="*/ 2147483646 h 425"/>
                    <a:gd name="T58" fmla="*/ 2147483646 w 382"/>
                    <a:gd name="T59" fmla="*/ 2147483646 h 425"/>
                    <a:gd name="T60" fmla="*/ 2147483646 w 382"/>
                    <a:gd name="T61" fmla="*/ 2147483646 h 425"/>
                    <a:gd name="T62" fmla="*/ 2147483646 w 382"/>
                    <a:gd name="T63" fmla="*/ 2147483646 h 425"/>
                    <a:gd name="T64" fmla="*/ 2147483646 w 382"/>
                    <a:gd name="T65" fmla="*/ 2147483646 h 425"/>
                    <a:gd name="T66" fmla="*/ 2147483646 w 382"/>
                    <a:gd name="T67" fmla="*/ 2147483646 h 425"/>
                    <a:gd name="T68" fmla="*/ 2147483646 w 382"/>
                    <a:gd name="T69" fmla="*/ 2147483646 h 425"/>
                    <a:gd name="T70" fmla="*/ 2147483646 w 382"/>
                    <a:gd name="T71" fmla="*/ 2147483646 h 425"/>
                    <a:gd name="T72" fmla="*/ 2147483646 w 382"/>
                    <a:gd name="T73" fmla="*/ 2147483646 h 425"/>
                    <a:gd name="T74" fmla="*/ 2147483646 w 382"/>
                    <a:gd name="T75" fmla="*/ 2147483646 h 425"/>
                    <a:gd name="T76" fmla="*/ 2147483646 w 382"/>
                    <a:gd name="T77" fmla="*/ 2147483646 h 425"/>
                    <a:gd name="T78" fmla="*/ 2147483646 w 382"/>
                    <a:gd name="T79" fmla="*/ 2147483646 h 425"/>
                    <a:gd name="T80" fmla="*/ 2147483646 w 382"/>
                    <a:gd name="T81" fmla="*/ 2147483646 h 425"/>
                    <a:gd name="T82" fmla="*/ 2147483646 w 382"/>
                    <a:gd name="T83" fmla="*/ 2147483646 h 425"/>
                    <a:gd name="T84" fmla="*/ 2147483646 w 382"/>
                    <a:gd name="T85" fmla="*/ 2147483646 h 425"/>
                    <a:gd name="T86" fmla="*/ 2147483646 w 382"/>
                    <a:gd name="T87" fmla="*/ 2147483646 h 425"/>
                    <a:gd name="T88" fmla="*/ 0 w 382"/>
                    <a:gd name="T89" fmla="*/ 2147483646 h 425"/>
                    <a:gd name="T90" fmla="*/ 2147483646 w 382"/>
                    <a:gd name="T91" fmla="*/ 2147483646 h 425"/>
                    <a:gd name="T92" fmla="*/ 2147483646 w 382"/>
                    <a:gd name="T93" fmla="*/ 2147483646 h 425"/>
                    <a:gd name="T94" fmla="*/ 0 w 382"/>
                    <a:gd name="T95" fmla="*/ 2147483646 h 425"/>
                    <a:gd name="T96" fmla="*/ 2147483646 w 382"/>
                    <a:gd name="T97" fmla="*/ 2147483646 h 425"/>
                    <a:gd name="T98" fmla="*/ 2147483646 w 382"/>
                    <a:gd name="T99" fmla="*/ 2147483646 h 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82"/>
                    <a:gd name="T151" fmla="*/ 0 h 425"/>
                    <a:gd name="T152" fmla="*/ 382 w 382"/>
                    <a:gd name="T153" fmla="*/ 425 h 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82" h="425">
                      <a:moveTo>
                        <a:pt x="30" y="60"/>
                      </a:moveTo>
                      <a:lnTo>
                        <a:pt x="40" y="29"/>
                      </a:lnTo>
                      <a:lnTo>
                        <a:pt x="50" y="24"/>
                      </a:lnTo>
                      <a:lnTo>
                        <a:pt x="96" y="36"/>
                      </a:lnTo>
                      <a:lnTo>
                        <a:pt x="107" y="0"/>
                      </a:lnTo>
                      <a:lnTo>
                        <a:pt x="183" y="47"/>
                      </a:lnTo>
                      <a:lnTo>
                        <a:pt x="188" y="73"/>
                      </a:lnTo>
                      <a:lnTo>
                        <a:pt x="203" y="88"/>
                      </a:lnTo>
                      <a:lnTo>
                        <a:pt x="229" y="69"/>
                      </a:lnTo>
                      <a:lnTo>
                        <a:pt x="230" y="42"/>
                      </a:lnTo>
                      <a:lnTo>
                        <a:pt x="260" y="44"/>
                      </a:lnTo>
                      <a:lnTo>
                        <a:pt x="274" y="69"/>
                      </a:lnTo>
                      <a:lnTo>
                        <a:pt x="327" y="50"/>
                      </a:lnTo>
                      <a:lnTo>
                        <a:pt x="337" y="106"/>
                      </a:lnTo>
                      <a:lnTo>
                        <a:pt x="352" y="101"/>
                      </a:lnTo>
                      <a:lnTo>
                        <a:pt x="371" y="84"/>
                      </a:lnTo>
                      <a:lnTo>
                        <a:pt x="382" y="111"/>
                      </a:lnTo>
                      <a:lnTo>
                        <a:pt x="360" y="133"/>
                      </a:lnTo>
                      <a:lnTo>
                        <a:pt x="365" y="179"/>
                      </a:lnTo>
                      <a:lnTo>
                        <a:pt x="379" y="189"/>
                      </a:lnTo>
                      <a:lnTo>
                        <a:pt x="379" y="209"/>
                      </a:lnTo>
                      <a:lnTo>
                        <a:pt x="353" y="204"/>
                      </a:lnTo>
                      <a:lnTo>
                        <a:pt x="322" y="244"/>
                      </a:lnTo>
                      <a:lnTo>
                        <a:pt x="332" y="264"/>
                      </a:lnTo>
                      <a:lnTo>
                        <a:pt x="318" y="318"/>
                      </a:lnTo>
                      <a:lnTo>
                        <a:pt x="248" y="350"/>
                      </a:lnTo>
                      <a:lnTo>
                        <a:pt x="248" y="370"/>
                      </a:lnTo>
                      <a:lnTo>
                        <a:pt x="226" y="385"/>
                      </a:lnTo>
                      <a:lnTo>
                        <a:pt x="195" y="365"/>
                      </a:lnTo>
                      <a:lnTo>
                        <a:pt x="180" y="389"/>
                      </a:lnTo>
                      <a:lnTo>
                        <a:pt x="149" y="384"/>
                      </a:lnTo>
                      <a:lnTo>
                        <a:pt x="134" y="394"/>
                      </a:lnTo>
                      <a:lnTo>
                        <a:pt x="123" y="425"/>
                      </a:lnTo>
                      <a:lnTo>
                        <a:pt x="92" y="424"/>
                      </a:lnTo>
                      <a:lnTo>
                        <a:pt x="102" y="403"/>
                      </a:lnTo>
                      <a:lnTo>
                        <a:pt x="67" y="403"/>
                      </a:lnTo>
                      <a:lnTo>
                        <a:pt x="73" y="388"/>
                      </a:lnTo>
                      <a:lnTo>
                        <a:pt x="63" y="362"/>
                      </a:lnTo>
                      <a:lnTo>
                        <a:pt x="38" y="336"/>
                      </a:lnTo>
                      <a:lnTo>
                        <a:pt x="49" y="315"/>
                      </a:lnTo>
                      <a:lnTo>
                        <a:pt x="38" y="305"/>
                      </a:lnTo>
                      <a:lnTo>
                        <a:pt x="65" y="281"/>
                      </a:lnTo>
                      <a:lnTo>
                        <a:pt x="35" y="254"/>
                      </a:lnTo>
                      <a:lnTo>
                        <a:pt x="16" y="203"/>
                      </a:lnTo>
                      <a:lnTo>
                        <a:pt x="0" y="197"/>
                      </a:lnTo>
                      <a:lnTo>
                        <a:pt x="12" y="149"/>
                      </a:lnTo>
                      <a:lnTo>
                        <a:pt x="32" y="96"/>
                      </a:lnTo>
                      <a:lnTo>
                        <a:pt x="0" y="70"/>
                      </a:lnTo>
                      <a:lnTo>
                        <a:pt x="7" y="56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6" name="Freeform 310"/>
                <p:cNvSpPr>
                  <a:spLocks/>
                </p:cNvSpPr>
                <p:nvPr/>
              </p:nvSpPr>
              <p:spPr bwMode="auto">
                <a:xfrm>
                  <a:off x="677919" y="3866189"/>
                  <a:ext cx="420727" cy="482441"/>
                </a:xfrm>
                <a:custGeom>
                  <a:avLst/>
                  <a:gdLst>
                    <a:gd name="T0" fmla="*/ 2147483646 w 796"/>
                    <a:gd name="T1" fmla="*/ 2147483646 h 899"/>
                    <a:gd name="T2" fmla="*/ 2147483646 w 796"/>
                    <a:gd name="T3" fmla="*/ 2147483646 h 899"/>
                    <a:gd name="T4" fmla="*/ 2147483646 w 796"/>
                    <a:gd name="T5" fmla="*/ 2147483646 h 899"/>
                    <a:gd name="T6" fmla="*/ 2147483646 w 796"/>
                    <a:gd name="T7" fmla="*/ 2147483646 h 899"/>
                    <a:gd name="T8" fmla="*/ 2147483646 w 796"/>
                    <a:gd name="T9" fmla="*/ 2147483646 h 899"/>
                    <a:gd name="T10" fmla="*/ 2147483646 w 796"/>
                    <a:gd name="T11" fmla="*/ 2147483646 h 899"/>
                    <a:gd name="T12" fmla="*/ 2147483646 w 796"/>
                    <a:gd name="T13" fmla="*/ 2147483646 h 899"/>
                    <a:gd name="T14" fmla="*/ 2147483646 w 796"/>
                    <a:gd name="T15" fmla="*/ 2147483646 h 899"/>
                    <a:gd name="T16" fmla="*/ 2147483646 w 796"/>
                    <a:gd name="T17" fmla="*/ 2147483646 h 899"/>
                    <a:gd name="T18" fmla="*/ 2147483646 w 796"/>
                    <a:gd name="T19" fmla="*/ 2147483646 h 899"/>
                    <a:gd name="T20" fmla="*/ 2147483646 w 796"/>
                    <a:gd name="T21" fmla="*/ 2147483646 h 899"/>
                    <a:gd name="T22" fmla="*/ 2147483646 w 796"/>
                    <a:gd name="T23" fmla="*/ 0 h 899"/>
                    <a:gd name="T24" fmla="*/ 2147483646 w 796"/>
                    <a:gd name="T25" fmla="*/ 2147483646 h 899"/>
                    <a:gd name="T26" fmla="*/ 2147483646 w 796"/>
                    <a:gd name="T27" fmla="*/ 2147483646 h 899"/>
                    <a:gd name="T28" fmla="*/ 2147483646 w 796"/>
                    <a:gd name="T29" fmla="*/ 2147483646 h 899"/>
                    <a:gd name="T30" fmla="*/ 2147483646 w 796"/>
                    <a:gd name="T31" fmla="*/ 2147483646 h 899"/>
                    <a:gd name="T32" fmla="*/ 2147483646 w 796"/>
                    <a:gd name="T33" fmla="*/ 2147483646 h 899"/>
                    <a:gd name="T34" fmla="*/ 2147483646 w 796"/>
                    <a:gd name="T35" fmla="*/ 2147483646 h 899"/>
                    <a:gd name="T36" fmla="*/ 2147483646 w 796"/>
                    <a:gd name="T37" fmla="*/ 2147483646 h 899"/>
                    <a:gd name="T38" fmla="*/ 2147483646 w 796"/>
                    <a:gd name="T39" fmla="*/ 2147483646 h 899"/>
                    <a:gd name="T40" fmla="*/ 2147483646 w 796"/>
                    <a:gd name="T41" fmla="*/ 2147483646 h 899"/>
                    <a:gd name="T42" fmla="*/ 2147483646 w 796"/>
                    <a:gd name="T43" fmla="*/ 2147483646 h 899"/>
                    <a:gd name="T44" fmla="*/ 2147483646 w 796"/>
                    <a:gd name="T45" fmla="*/ 2147483646 h 899"/>
                    <a:gd name="T46" fmla="*/ 2147483646 w 796"/>
                    <a:gd name="T47" fmla="*/ 2147483646 h 899"/>
                    <a:gd name="T48" fmla="*/ 2147483646 w 796"/>
                    <a:gd name="T49" fmla="*/ 2147483646 h 899"/>
                    <a:gd name="T50" fmla="*/ 2147483646 w 796"/>
                    <a:gd name="T51" fmla="*/ 2147483646 h 899"/>
                    <a:gd name="T52" fmla="*/ 2147483646 w 796"/>
                    <a:gd name="T53" fmla="*/ 2147483646 h 899"/>
                    <a:gd name="T54" fmla="*/ 2147483646 w 796"/>
                    <a:gd name="T55" fmla="*/ 2147483646 h 899"/>
                    <a:gd name="T56" fmla="*/ 2147483646 w 796"/>
                    <a:gd name="T57" fmla="*/ 2147483646 h 899"/>
                    <a:gd name="T58" fmla="*/ 2147483646 w 796"/>
                    <a:gd name="T59" fmla="*/ 2147483646 h 899"/>
                    <a:gd name="T60" fmla="*/ 2147483646 w 796"/>
                    <a:gd name="T61" fmla="*/ 2147483646 h 899"/>
                    <a:gd name="T62" fmla="*/ 2147483646 w 796"/>
                    <a:gd name="T63" fmla="*/ 2147483646 h 899"/>
                    <a:gd name="T64" fmla="*/ 2147483646 w 796"/>
                    <a:gd name="T65" fmla="*/ 2147483646 h 899"/>
                    <a:gd name="T66" fmla="*/ 2147483646 w 796"/>
                    <a:gd name="T67" fmla="*/ 2147483646 h 899"/>
                    <a:gd name="T68" fmla="*/ 2147483646 w 796"/>
                    <a:gd name="T69" fmla="*/ 2147483646 h 899"/>
                    <a:gd name="T70" fmla="*/ 2147483646 w 796"/>
                    <a:gd name="T71" fmla="*/ 2147483646 h 899"/>
                    <a:gd name="T72" fmla="*/ 2147483646 w 796"/>
                    <a:gd name="T73" fmla="*/ 2147483646 h 899"/>
                    <a:gd name="T74" fmla="*/ 2147483646 w 796"/>
                    <a:gd name="T75" fmla="*/ 2147483646 h 899"/>
                    <a:gd name="T76" fmla="*/ 2147483646 w 796"/>
                    <a:gd name="T77" fmla="*/ 2147483646 h 899"/>
                    <a:gd name="T78" fmla="*/ 2147483646 w 796"/>
                    <a:gd name="T79" fmla="*/ 2147483646 h 899"/>
                    <a:gd name="T80" fmla="*/ 2147483646 w 796"/>
                    <a:gd name="T81" fmla="*/ 2147483646 h 899"/>
                    <a:gd name="T82" fmla="*/ 2147483646 w 796"/>
                    <a:gd name="T83" fmla="*/ 2147483646 h 899"/>
                    <a:gd name="T84" fmla="*/ 2147483646 w 796"/>
                    <a:gd name="T85" fmla="*/ 2147483646 h 899"/>
                    <a:gd name="T86" fmla="*/ 2147483646 w 796"/>
                    <a:gd name="T87" fmla="*/ 2147483646 h 899"/>
                    <a:gd name="T88" fmla="*/ 2147483646 w 796"/>
                    <a:gd name="T89" fmla="*/ 2147483646 h 899"/>
                    <a:gd name="T90" fmla="*/ 2147483646 w 796"/>
                    <a:gd name="T91" fmla="*/ 2147483646 h 899"/>
                    <a:gd name="T92" fmla="*/ 2147483646 w 796"/>
                    <a:gd name="T93" fmla="*/ 2147483646 h 899"/>
                    <a:gd name="T94" fmla="*/ 2147483646 w 796"/>
                    <a:gd name="T95" fmla="*/ 2147483646 h 899"/>
                    <a:gd name="T96" fmla="*/ 2147483646 w 796"/>
                    <a:gd name="T97" fmla="*/ 2147483646 h 899"/>
                    <a:gd name="T98" fmla="*/ 2147483646 w 796"/>
                    <a:gd name="T99" fmla="*/ 2147483646 h 899"/>
                    <a:gd name="T100" fmla="*/ 2147483646 w 796"/>
                    <a:gd name="T101" fmla="*/ 2147483646 h 899"/>
                    <a:gd name="T102" fmla="*/ 2147483646 w 796"/>
                    <a:gd name="T103" fmla="*/ 2147483646 h 899"/>
                    <a:gd name="T104" fmla="*/ 2147483646 w 796"/>
                    <a:gd name="T105" fmla="*/ 2147483646 h 899"/>
                    <a:gd name="T106" fmla="*/ 2147483646 w 796"/>
                    <a:gd name="T107" fmla="*/ 2147483646 h 899"/>
                    <a:gd name="T108" fmla="*/ 2147483646 w 796"/>
                    <a:gd name="T109" fmla="*/ 2147483646 h 899"/>
                    <a:gd name="T110" fmla="*/ 2147483646 w 796"/>
                    <a:gd name="T111" fmla="*/ 2147483646 h 899"/>
                    <a:gd name="T112" fmla="*/ 2147483646 w 796"/>
                    <a:gd name="T113" fmla="*/ 2147483646 h 899"/>
                    <a:gd name="T114" fmla="*/ 2147483646 w 796"/>
                    <a:gd name="T115" fmla="*/ 2147483646 h 899"/>
                    <a:gd name="T116" fmla="*/ 2147483646 w 796"/>
                    <a:gd name="T117" fmla="*/ 2147483646 h 89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96"/>
                    <a:gd name="T178" fmla="*/ 0 h 899"/>
                    <a:gd name="T179" fmla="*/ 796 w 796"/>
                    <a:gd name="T180" fmla="*/ 899 h 89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96" h="899">
                      <a:moveTo>
                        <a:pt x="256" y="620"/>
                      </a:moveTo>
                      <a:lnTo>
                        <a:pt x="222" y="537"/>
                      </a:lnTo>
                      <a:lnTo>
                        <a:pt x="239" y="499"/>
                      </a:lnTo>
                      <a:lnTo>
                        <a:pt x="210" y="446"/>
                      </a:lnTo>
                      <a:lnTo>
                        <a:pt x="222" y="378"/>
                      </a:lnTo>
                      <a:lnTo>
                        <a:pt x="236" y="350"/>
                      </a:lnTo>
                      <a:lnTo>
                        <a:pt x="202" y="281"/>
                      </a:lnTo>
                      <a:lnTo>
                        <a:pt x="196" y="228"/>
                      </a:lnTo>
                      <a:lnTo>
                        <a:pt x="185" y="189"/>
                      </a:lnTo>
                      <a:lnTo>
                        <a:pt x="190" y="166"/>
                      </a:lnTo>
                      <a:lnTo>
                        <a:pt x="106" y="163"/>
                      </a:lnTo>
                      <a:lnTo>
                        <a:pt x="70" y="148"/>
                      </a:lnTo>
                      <a:lnTo>
                        <a:pt x="60" y="131"/>
                      </a:lnTo>
                      <a:lnTo>
                        <a:pt x="82" y="106"/>
                      </a:lnTo>
                      <a:lnTo>
                        <a:pt x="61" y="91"/>
                      </a:lnTo>
                      <a:lnTo>
                        <a:pt x="34" y="116"/>
                      </a:lnTo>
                      <a:lnTo>
                        <a:pt x="0" y="49"/>
                      </a:lnTo>
                      <a:lnTo>
                        <a:pt x="11" y="28"/>
                      </a:lnTo>
                      <a:lnTo>
                        <a:pt x="37" y="28"/>
                      </a:lnTo>
                      <a:lnTo>
                        <a:pt x="57" y="60"/>
                      </a:lnTo>
                      <a:lnTo>
                        <a:pt x="79" y="35"/>
                      </a:lnTo>
                      <a:lnTo>
                        <a:pt x="103" y="65"/>
                      </a:lnTo>
                      <a:lnTo>
                        <a:pt x="120" y="24"/>
                      </a:lnTo>
                      <a:lnTo>
                        <a:pt x="144" y="0"/>
                      </a:lnTo>
                      <a:lnTo>
                        <a:pt x="157" y="32"/>
                      </a:lnTo>
                      <a:lnTo>
                        <a:pt x="175" y="50"/>
                      </a:lnTo>
                      <a:lnTo>
                        <a:pt x="198" y="135"/>
                      </a:lnTo>
                      <a:lnTo>
                        <a:pt x="205" y="137"/>
                      </a:lnTo>
                      <a:lnTo>
                        <a:pt x="227" y="253"/>
                      </a:lnTo>
                      <a:lnTo>
                        <a:pt x="242" y="258"/>
                      </a:lnTo>
                      <a:lnTo>
                        <a:pt x="279" y="237"/>
                      </a:lnTo>
                      <a:lnTo>
                        <a:pt x="284" y="248"/>
                      </a:lnTo>
                      <a:lnTo>
                        <a:pt x="278" y="268"/>
                      </a:lnTo>
                      <a:lnTo>
                        <a:pt x="293" y="274"/>
                      </a:lnTo>
                      <a:lnTo>
                        <a:pt x="321" y="217"/>
                      </a:lnTo>
                      <a:lnTo>
                        <a:pt x="342" y="223"/>
                      </a:lnTo>
                      <a:lnTo>
                        <a:pt x="347" y="212"/>
                      </a:lnTo>
                      <a:lnTo>
                        <a:pt x="394" y="223"/>
                      </a:lnTo>
                      <a:lnTo>
                        <a:pt x="398" y="228"/>
                      </a:lnTo>
                      <a:lnTo>
                        <a:pt x="420" y="223"/>
                      </a:lnTo>
                      <a:lnTo>
                        <a:pt x="420" y="208"/>
                      </a:lnTo>
                      <a:lnTo>
                        <a:pt x="457" y="188"/>
                      </a:lnTo>
                      <a:lnTo>
                        <a:pt x="520" y="137"/>
                      </a:lnTo>
                      <a:lnTo>
                        <a:pt x="515" y="131"/>
                      </a:lnTo>
                      <a:lnTo>
                        <a:pt x="527" y="116"/>
                      </a:lnTo>
                      <a:lnTo>
                        <a:pt x="511" y="106"/>
                      </a:lnTo>
                      <a:lnTo>
                        <a:pt x="495" y="126"/>
                      </a:lnTo>
                      <a:lnTo>
                        <a:pt x="474" y="116"/>
                      </a:lnTo>
                      <a:lnTo>
                        <a:pt x="443" y="131"/>
                      </a:lnTo>
                      <a:lnTo>
                        <a:pt x="434" y="110"/>
                      </a:lnTo>
                      <a:lnTo>
                        <a:pt x="445" y="79"/>
                      </a:lnTo>
                      <a:lnTo>
                        <a:pt x="455" y="79"/>
                      </a:lnTo>
                      <a:lnTo>
                        <a:pt x="482" y="43"/>
                      </a:lnTo>
                      <a:lnTo>
                        <a:pt x="585" y="45"/>
                      </a:lnTo>
                      <a:lnTo>
                        <a:pt x="594" y="87"/>
                      </a:lnTo>
                      <a:lnTo>
                        <a:pt x="636" y="77"/>
                      </a:lnTo>
                      <a:lnTo>
                        <a:pt x="636" y="51"/>
                      </a:lnTo>
                      <a:lnTo>
                        <a:pt x="648" y="31"/>
                      </a:lnTo>
                      <a:lnTo>
                        <a:pt x="663" y="31"/>
                      </a:lnTo>
                      <a:lnTo>
                        <a:pt x="679" y="51"/>
                      </a:lnTo>
                      <a:lnTo>
                        <a:pt x="652" y="77"/>
                      </a:lnTo>
                      <a:lnTo>
                        <a:pt x="686" y="114"/>
                      </a:lnTo>
                      <a:lnTo>
                        <a:pt x="698" y="103"/>
                      </a:lnTo>
                      <a:lnTo>
                        <a:pt x="733" y="98"/>
                      </a:lnTo>
                      <a:lnTo>
                        <a:pt x="737" y="139"/>
                      </a:lnTo>
                      <a:lnTo>
                        <a:pt x="727" y="149"/>
                      </a:lnTo>
                      <a:lnTo>
                        <a:pt x="760" y="222"/>
                      </a:lnTo>
                      <a:lnTo>
                        <a:pt x="730" y="242"/>
                      </a:lnTo>
                      <a:lnTo>
                        <a:pt x="718" y="273"/>
                      </a:lnTo>
                      <a:lnTo>
                        <a:pt x="714" y="361"/>
                      </a:lnTo>
                      <a:lnTo>
                        <a:pt x="724" y="376"/>
                      </a:lnTo>
                      <a:lnTo>
                        <a:pt x="796" y="393"/>
                      </a:lnTo>
                      <a:lnTo>
                        <a:pt x="796" y="408"/>
                      </a:lnTo>
                      <a:lnTo>
                        <a:pt x="735" y="403"/>
                      </a:lnTo>
                      <a:lnTo>
                        <a:pt x="700" y="505"/>
                      </a:lnTo>
                      <a:lnTo>
                        <a:pt x="710" y="520"/>
                      </a:lnTo>
                      <a:lnTo>
                        <a:pt x="699" y="537"/>
                      </a:lnTo>
                      <a:lnTo>
                        <a:pt x="714" y="552"/>
                      </a:lnTo>
                      <a:lnTo>
                        <a:pt x="708" y="588"/>
                      </a:lnTo>
                      <a:lnTo>
                        <a:pt x="693" y="583"/>
                      </a:lnTo>
                      <a:lnTo>
                        <a:pt x="681" y="593"/>
                      </a:lnTo>
                      <a:lnTo>
                        <a:pt x="666" y="583"/>
                      </a:lnTo>
                      <a:lnTo>
                        <a:pt x="630" y="593"/>
                      </a:lnTo>
                      <a:lnTo>
                        <a:pt x="625" y="603"/>
                      </a:lnTo>
                      <a:lnTo>
                        <a:pt x="605" y="582"/>
                      </a:lnTo>
                      <a:lnTo>
                        <a:pt x="564" y="571"/>
                      </a:lnTo>
                      <a:lnTo>
                        <a:pt x="562" y="587"/>
                      </a:lnTo>
                      <a:lnTo>
                        <a:pt x="583" y="617"/>
                      </a:lnTo>
                      <a:lnTo>
                        <a:pt x="571" y="622"/>
                      </a:lnTo>
                      <a:lnTo>
                        <a:pt x="571" y="654"/>
                      </a:lnTo>
                      <a:lnTo>
                        <a:pt x="591" y="670"/>
                      </a:lnTo>
                      <a:lnTo>
                        <a:pt x="560" y="680"/>
                      </a:lnTo>
                      <a:lnTo>
                        <a:pt x="554" y="705"/>
                      </a:lnTo>
                      <a:lnTo>
                        <a:pt x="496" y="721"/>
                      </a:lnTo>
                      <a:lnTo>
                        <a:pt x="485" y="746"/>
                      </a:lnTo>
                      <a:lnTo>
                        <a:pt x="536" y="768"/>
                      </a:lnTo>
                      <a:lnTo>
                        <a:pt x="556" y="798"/>
                      </a:lnTo>
                      <a:lnTo>
                        <a:pt x="529" y="804"/>
                      </a:lnTo>
                      <a:lnTo>
                        <a:pt x="524" y="819"/>
                      </a:lnTo>
                      <a:lnTo>
                        <a:pt x="533" y="853"/>
                      </a:lnTo>
                      <a:lnTo>
                        <a:pt x="497" y="879"/>
                      </a:lnTo>
                      <a:lnTo>
                        <a:pt x="506" y="862"/>
                      </a:lnTo>
                      <a:lnTo>
                        <a:pt x="491" y="875"/>
                      </a:lnTo>
                      <a:lnTo>
                        <a:pt x="495" y="855"/>
                      </a:lnTo>
                      <a:lnTo>
                        <a:pt x="477" y="875"/>
                      </a:lnTo>
                      <a:lnTo>
                        <a:pt x="443" y="893"/>
                      </a:lnTo>
                      <a:lnTo>
                        <a:pt x="437" y="890"/>
                      </a:lnTo>
                      <a:lnTo>
                        <a:pt x="425" y="899"/>
                      </a:lnTo>
                      <a:lnTo>
                        <a:pt x="388" y="898"/>
                      </a:lnTo>
                      <a:lnTo>
                        <a:pt x="392" y="884"/>
                      </a:lnTo>
                      <a:lnTo>
                        <a:pt x="381" y="883"/>
                      </a:lnTo>
                      <a:lnTo>
                        <a:pt x="380" y="865"/>
                      </a:lnTo>
                      <a:lnTo>
                        <a:pt x="361" y="864"/>
                      </a:lnTo>
                      <a:lnTo>
                        <a:pt x="351" y="847"/>
                      </a:lnTo>
                      <a:lnTo>
                        <a:pt x="346" y="795"/>
                      </a:lnTo>
                      <a:lnTo>
                        <a:pt x="290" y="712"/>
                      </a:lnTo>
                      <a:lnTo>
                        <a:pt x="269" y="707"/>
                      </a:lnTo>
                      <a:lnTo>
                        <a:pt x="249" y="677"/>
                      </a:lnTo>
                      <a:lnTo>
                        <a:pt x="256" y="62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7" name="Freeform 311"/>
                <p:cNvSpPr>
                  <a:spLocks/>
                </p:cNvSpPr>
                <p:nvPr/>
              </p:nvSpPr>
              <p:spPr bwMode="auto">
                <a:xfrm>
                  <a:off x="935119" y="3904276"/>
                  <a:ext cx="265138" cy="442767"/>
                </a:xfrm>
                <a:custGeom>
                  <a:avLst/>
                  <a:gdLst>
                    <a:gd name="T0" fmla="*/ 2147483646 w 503"/>
                    <a:gd name="T1" fmla="*/ 2147483646 h 824"/>
                    <a:gd name="T2" fmla="*/ 2147483646 w 503"/>
                    <a:gd name="T3" fmla="*/ 2147483646 h 824"/>
                    <a:gd name="T4" fmla="*/ 2147483646 w 503"/>
                    <a:gd name="T5" fmla="*/ 2147483646 h 824"/>
                    <a:gd name="T6" fmla="*/ 2147483646 w 503"/>
                    <a:gd name="T7" fmla="*/ 2147483646 h 824"/>
                    <a:gd name="T8" fmla="*/ 2147483646 w 503"/>
                    <a:gd name="T9" fmla="*/ 2147483646 h 824"/>
                    <a:gd name="T10" fmla="*/ 2147483646 w 503"/>
                    <a:gd name="T11" fmla="*/ 2147483646 h 824"/>
                    <a:gd name="T12" fmla="*/ 2147483646 w 503"/>
                    <a:gd name="T13" fmla="*/ 2147483646 h 824"/>
                    <a:gd name="T14" fmla="*/ 2147483646 w 503"/>
                    <a:gd name="T15" fmla="*/ 2147483646 h 824"/>
                    <a:gd name="T16" fmla="*/ 2147483646 w 503"/>
                    <a:gd name="T17" fmla="*/ 2147483646 h 824"/>
                    <a:gd name="T18" fmla="*/ 2147483646 w 503"/>
                    <a:gd name="T19" fmla="*/ 2147483646 h 824"/>
                    <a:gd name="T20" fmla="*/ 2147483646 w 503"/>
                    <a:gd name="T21" fmla="*/ 2147483646 h 824"/>
                    <a:gd name="T22" fmla="*/ 2147483646 w 503"/>
                    <a:gd name="T23" fmla="*/ 2147483646 h 824"/>
                    <a:gd name="T24" fmla="*/ 2147483646 w 503"/>
                    <a:gd name="T25" fmla="*/ 2147483646 h 824"/>
                    <a:gd name="T26" fmla="*/ 2147483646 w 503"/>
                    <a:gd name="T27" fmla="*/ 2147483646 h 824"/>
                    <a:gd name="T28" fmla="*/ 2147483646 w 503"/>
                    <a:gd name="T29" fmla="*/ 2147483646 h 824"/>
                    <a:gd name="T30" fmla="*/ 0 w 503"/>
                    <a:gd name="T31" fmla="*/ 2147483646 h 824"/>
                    <a:gd name="T32" fmla="*/ 2147483646 w 503"/>
                    <a:gd name="T33" fmla="*/ 2147483646 h 824"/>
                    <a:gd name="T34" fmla="*/ 2147483646 w 503"/>
                    <a:gd name="T35" fmla="*/ 2147483646 h 824"/>
                    <a:gd name="T36" fmla="*/ 2147483646 w 503"/>
                    <a:gd name="T37" fmla="*/ 2147483646 h 824"/>
                    <a:gd name="T38" fmla="*/ 2147483646 w 503"/>
                    <a:gd name="T39" fmla="*/ 2147483646 h 824"/>
                    <a:gd name="T40" fmla="*/ 2147483646 w 503"/>
                    <a:gd name="T41" fmla="*/ 2147483646 h 824"/>
                    <a:gd name="T42" fmla="*/ 2147483646 w 503"/>
                    <a:gd name="T43" fmla="*/ 2147483646 h 824"/>
                    <a:gd name="T44" fmla="*/ 2147483646 w 503"/>
                    <a:gd name="T45" fmla="*/ 2147483646 h 824"/>
                    <a:gd name="T46" fmla="*/ 2147483646 w 503"/>
                    <a:gd name="T47" fmla="*/ 2147483646 h 824"/>
                    <a:gd name="T48" fmla="*/ 2147483646 w 503"/>
                    <a:gd name="T49" fmla="*/ 2147483646 h 824"/>
                    <a:gd name="T50" fmla="*/ 2147483646 w 503"/>
                    <a:gd name="T51" fmla="*/ 2147483646 h 824"/>
                    <a:gd name="T52" fmla="*/ 2147483646 w 503"/>
                    <a:gd name="T53" fmla="*/ 2147483646 h 824"/>
                    <a:gd name="T54" fmla="*/ 2147483646 w 503"/>
                    <a:gd name="T55" fmla="*/ 2147483646 h 824"/>
                    <a:gd name="T56" fmla="*/ 2147483646 w 503"/>
                    <a:gd name="T57" fmla="*/ 2147483646 h 824"/>
                    <a:gd name="T58" fmla="*/ 2147483646 w 503"/>
                    <a:gd name="T59" fmla="*/ 2147483646 h 824"/>
                    <a:gd name="T60" fmla="*/ 2147483646 w 503"/>
                    <a:gd name="T61" fmla="*/ 2147483646 h 824"/>
                    <a:gd name="T62" fmla="*/ 2147483646 w 503"/>
                    <a:gd name="T63" fmla="*/ 2147483646 h 824"/>
                    <a:gd name="T64" fmla="*/ 2147483646 w 503"/>
                    <a:gd name="T65" fmla="*/ 2147483646 h 824"/>
                    <a:gd name="T66" fmla="*/ 2147483646 w 503"/>
                    <a:gd name="T67" fmla="*/ 2147483646 h 824"/>
                    <a:gd name="T68" fmla="*/ 2147483646 w 503"/>
                    <a:gd name="T69" fmla="*/ 2147483646 h 824"/>
                    <a:gd name="T70" fmla="*/ 2147483646 w 503"/>
                    <a:gd name="T71" fmla="*/ 2147483646 h 824"/>
                    <a:gd name="T72" fmla="*/ 2147483646 w 503"/>
                    <a:gd name="T73" fmla="*/ 2147483646 h 824"/>
                    <a:gd name="T74" fmla="*/ 2147483646 w 503"/>
                    <a:gd name="T75" fmla="*/ 2147483646 h 824"/>
                    <a:gd name="T76" fmla="*/ 2147483646 w 503"/>
                    <a:gd name="T77" fmla="*/ 2147483646 h 824"/>
                    <a:gd name="T78" fmla="*/ 2147483646 w 503"/>
                    <a:gd name="T79" fmla="*/ 2147483646 h 824"/>
                    <a:gd name="T80" fmla="*/ 2147483646 w 503"/>
                    <a:gd name="T81" fmla="*/ 2147483646 h 824"/>
                    <a:gd name="T82" fmla="*/ 2147483646 w 503"/>
                    <a:gd name="T83" fmla="*/ 2147483646 h 824"/>
                    <a:gd name="T84" fmla="*/ 2147483646 w 503"/>
                    <a:gd name="T85" fmla="*/ 2147483646 h 824"/>
                    <a:gd name="T86" fmla="*/ 2147483646 w 503"/>
                    <a:gd name="T87" fmla="*/ 2147483646 h 824"/>
                    <a:gd name="T88" fmla="*/ 2147483646 w 503"/>
                    <a:gd name="T89" fmla="*/ 2147483646 h 824"/>
                    <a:gd name="T90" fmla="*/ 2147483646 w 503"/>
                    <a:gd name="T91" fmla="*/ 2147483646 h 82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3"/>
                    <a:gd name="T139" fmla="*/ 0 h 824"/>
                    <a:gd name="T140" fmla="*/ 503 w 503"/>
                    <a:gd name="T141" fmla="*/ 824 h 82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3" h="824">
                      <a:moveTo>
                        <a:pt x="248" y="25"/>
                      </a:moveTo>
                      <a:lnTo>
                        <a:pt x="252" y="66"/>
                      </a:lnTo>
                      <a:lnTo>
                        <a:pt x="242" y="76"/>
                      </a:lnTo>
                      <a:lnTo>
                        <a:pt x="275" y="149"/>
                      </a:lnTo>
                      <a:lnTo>
                        <a:pt x="245" y="169"/>
                      </a:lnTo>
                      <a:lnTo>
                        <a:pt x="233" y="200"/>
                      </a:lnTo>
                      <a:lnTo>
                        <a:pt x="229" y="288"/>
                      </a:lnTo>
                      <a:lnTo>
                        <a:pt x="239" y="303"/>
                      </a:lnTo>
                      <a:lnTo>
                        <a:pt x="311" y="320"/>
                      </a:lnTo>
                      <a:lnTo>
                        <a:pt x="311" y="335"/>
                      </a:lnTo>
                      <a:lnTo>
                        <a:pt x="250" y="330"/>
                      </a:lnTo>
                      <a:lnTo>
                        <a:pt x="215" y="432"/>
                      </a:lnTo>
                      <a:lnTo>
                        <a:pt x="225" y="447"/>
                      </a:lnTo>
                      <a:lnTo>
                        <a:pt x="214" y="464"/>
                      </a:lnTo>
                      <a:lnTo>
                        <a:pt x="229" y="479"/>
                      </a:lnTo>
                      <a:lnTo>
                        <a:pt x="223" y="515"/>
                      </a:lnTo>
                      <a:lnTo>
                        <a:pt x="208" y="510"/>
                      </a:lnTo>
                      <a:lnTo>
                        <a:pt x="196" y="520"/>
                      </a:lnTo>
                      <a:lnTo>
                        <a:pt x="181" y="510"/>
                      </a:lnTo>
                      <a:lnTo>
                        <a:pt x="145" y="520"/>
                      </a:lnTo>
                      <a:lnTo>
                        <a:pt x="140" y="530"/>
                      </a:lnTo>
                      <a:lnTo>
                        <a:pt x="120" y="509"/>
                      </a:lnTo>
                      <a:lnTo>
                        <a:pt x="79" y="498"/>
                      </a:lnTo>
                      <a:lnTo>
                        <a:pt x="77" y="514"/>
                      </a:lnTo>
                      <a:lnTo>
                        <a:pt x="98" y="544"/>
                      </a:lnTo>
                      <a:lnTo>
                        <a:pt x="86" y="549"/>
                      </a:lnTo>
                      <a:lnTo>
                        <a:pt x="86" y="581"/>
                      </a:lnTo>
                      <a:lnTo>
                        <a:pt x="106" y="597"/>
                      </a:lnTo>
                      <a:lnTo>
                        <a:pt x="75" y="607"/>
                      </a:lnTo>
                      <a:lnTo>
                        <a:pt x="69" y="632"/>
                      </a:lnTo>
                      <a:lnTo>
                        <a:pt x="11" y="648"/>
                      </a:lnTo>
                      <a:lnTo>
                        <a:pt x="0" y="673"/>
                      </a:lnTo>
                      <a:lnTo>
                        <a:pt x="51" y="695"/>
                      </a:lnTo>
                      <a:lnTo>
                        <a:pt x="71" y="725"/>
                      </a:lnTo>
                      <a:lnTo>
                        <a:pt x="44" y="731"/>
                      </a:lnTo>
                      <a:lnTo>
                        <a:pt x="39" y="746"/>
                      </a:lnTo>
                      <a:lnTo>
                        <a:pt x="48" y="780"/>
                      </a:lnTo>
                      <a:lnTo>
                        <a:pt x="62" y="759"/>
                      </a:lnTo>
                      <a:lnTo>
                        <a:pt x="70" y="761"/>
                      </a:lnTo>
                      <a:lnTo>
                        <a:pt x="69" y="770"/>
                      </a:lnTo>
                      <a:lnTo>
                        <a:pt x="76" y="762"/>
                      </a:lnTo>
                      <a:lnTo>
                        <a:pt x="74" y="775"/>
                      </a:lnTo>
                      <a:lnTo>
                        <a:pt x="84" y="762"/>
                      </a:lnTo>
                      <a:lnTo>
                        <a:pt x="93" y="743"/>
                      </a:lnTo>
                      <a:lnTo>
                        <a:pt x="98" y="757"/>
                      </a:lnTo>
                      <a:lnTo>
                        <a:pt x="107" y="743"/>
                      </a:lnTo>
                      <a:lnTo>
                        <a:pt x="108" y="719"/>
                      </a:lnTo>
                      <a:lnTo>
                        <a:pt x="127" y="717"/>
                      </a:lnTo>
                      <a:lnTo>
                        <a:pt x="126" y="764"/>
                      </a:lnTo>
                      <a:lnTo>
                        <a:pt x="160" y="769"/>
                      </a:lnTo>
                      <a:lnTo>
                        <a:pt x="165" y="779"/>
                      </a:lnTo>
                      <a:lnTo>
                        <a:pt x="182" y="787"/>
                      </a:lnTo>
                      <a:lnTo>
                        <a:pt x="196" y="797"/>
                      </a:lnTo>
                      <a:lnTo>
                        <a:pt x="210" y="789"/>
                      </a:lnTo>
                      <a:lnTo>
                        <a:pt x="271" y="797"/>
                      </a:lnTo>
                      <a:lnTo>
                        <a:pt x="267" y="824"/>
                      </a:lnTo>
                      <a:lnTo>
                        <a:pt x="285" y="813"/>
                      </a:lnTo>
                      <a:lnTo>
                        <a:pt x="279" y="808"/>
                      </a:lnTo>
                      <a:lnTo>
                        <a:pt x="310" y="777"/>
                      </a:lnTo>
                      <a:lnTo>
                        <a:pt x="301" y="815"/>
                      </a:lnTo>
                      <a:lnTo>
                        <a:pt x="311" y="803"/>
                      </a:lnTo>
                      <a:lnTo>
                        <a:pt x="313" y="812"/>
                      </a:lnTo>
                      <a:lnTo>
                        <a:pt x="347" y="811"/>
                      </a:lnTo>
                      <a:lnTo>
                        <a:pt x="384" y="794"/>
                      </a:lnTo>
                      <a:lnTo>
                        <a:pt x="390" y="783"/>
                      </a:lnTo>
                      <a:lnTo>
                        <a:pt x="378" y="715"/>
                      </a:lnTo>
                      <a:lnTo>
                        <a:pt x="370" y="708"/>
                      </a:lnTo>
                      <a:lnTo>
                        <a:pt x="372" y="694"/>
                      </a:lnTo>
                      <a:lnTo>
                        <a:pt x="380" y="694"/>
                      </a:lnTo>
                      <a:lnTo>
                        <a:pt x="384" y="668"/>
                      </a:lnTo>
                      <a:lnTo>
                        <a:pt x="406" y="672"/>
                      </a:lnTo>
                      <a:lnTo>
                        <a:pt x="417" y="704"/>
                      </a:lnTo>
                      <a:lnTo>
                        <a:pt x="440" y="715"/>
                      </a:lnTo>
                      <a:lnTo>
                        <a:pt x="480" y="620"/>
                      </a:lnTo>
                      <a:lnTo>
                        <a:pt x="502" y="516"/>
                      </a:lnTo>
                      <a:lnTo>
                        <a:pt x="503" y="468"/>
                      </a:lnTo>
                      <a:lnTo>
                        <a:pt x="445" y="367"/>
                      </a:lnTo>
                      <a:lnTo>
                        <a:pt x="418" y="379"/>
                      </a:lnTo>
                      <a:lnTo>
                        <a:pt x="423" y="334"/>
                      </a:lnTo>
                      <a:lnTo>
                        <a:pt x="484" y="275"/>
                      </a:lnTo>
                      <a:lnTo>
                        <a:pt x="456" y="173"/>
                      </a:lnTo>
                      <a:lnTo>
                        <a:pt x="487" y="155"/>
                      </a:lnTo>
                      <a:lnTo>
                        <a:pt x="468" y="101"/>
                      </a:lnTo>
                      <a:lnTo>
                        <a:pt x="474" y="80"/>
                      </a:lnTo>
                      <a:lnTo>
                        <a:pt x="454" y="38"/>
                      </a:lnTo>
                      <a:lnTo>
                        <a:pt x="438" y="43"/>
                      </a:lnTo>
                      <a:lnTo>
                        <a:pt x="350" y="42"/>
                      </a:lnTo>
                      <a:lnTo>
                        <a:pt x="352" y="27"/>
                      </a:lnTo>
                      <a:lnTo>
                        <a:pt x="326" y="11"/>
                      </a:lnTo>
                      <a:lnTo>
                        <a:pt x="315" y="32"/>
                      </a:lnTo>
                      <a:lnTo>
                        <a:pt x="301" y="0"/>
                      </a:lnTo>
                      <a:lnTo>
                        <a:pt x="275" y="5"/>
                      </a:lnTo>
                      <a:lnTo>
                        <a:pt x="248" y="25"/>
                      </a:lnTo>
                      <a:close/>
                    </a:path>
                  </a:pathLst>
                </a:custGeom>
                <a:gradFill flip="none" rotWithShape="1">
                  <a:gsLst>
                    <a:gs pos="33000">
                      <a:srgbClr val="FF5050"/>
                    </a:gs>
                    <a:gs pos="70000">
                      <a:srgbClr val="99FF99"/>
                    </a:gs>
                    <a:gs pos="58000">
                      <a:srgbClr val="FFFF99"/>
                    </a:gs>
                  </a:gsLst>
                  <a:lin ang="27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8" name="Freeform 316"/>
                <p:cNvSpPr>
                  <a:spLocks/>
                </p:cNvSpPr>
                <p:nvPr/>
              </p:nvSpPr>
              <p:spPr bwMode="auto">
                <a:xfrm>
                  <a:off x="461999" y="4131214"/>
                  <a:ext cx="176230" cy="150764"/>
                </a:xfrm>
                <a:custGeom>
                  <a:avLst/>
                  <a:gdLst>
                    <a:gd name="T0" fmla="*/ 2147483646 w 335"/>
                    <a:gd name="T1" fmla="*/ 2147483646 h 277"/>
                    <a:gd name="T2" fmla="*/ 2147483646 w 335"/>
                    <a:gd name="T3" fmla="*/ 2147483646 h 277"/>
                    <a:gd name="T4" fmla="*/ 2147483646 w 335"/>
                    <a:gd name="T5" fmla="*/ 2147483646 h 277"/>
                    <a:gd name="T6" fmla="*/ 2147483646 w 335"/>
                    <a:gd name="T7" fmla="*/ 2147483646 h 277"/>
                    <a:gd name="T8" fmla="*/ 0 w 335"/>
                    <a:gd name="T9" fmla="*/ 2147483646 h 277"/>
                    <a:gd name="T10" fmla="*/ 2147483646 w 335"/>
                    <a:gd name="T11" fmla="*/ 2147483646 h 277"/>
                    <a:gd name="T12" fmla="*/ 2147483646 w 335"/>
                    <a:gd name="T13" fmla="*/ 0 h 277"/>
                    <a:gd name="T14" fmla="*/ 2147483646 w 335"/>
                    <a:gd name="T15" fmla="*/ 2147483646 h 277"/>
                    <a:gd name="T16" fmla="*/ 2147483646 w 335"/>
                    <a:gd name="T17" fmla="*/ 2147483646 h 277"/>
                    <a:gd name="T18" fmla="*/ 2147483646 w 335"/>
                    <a:gd name="T19" fmla="*/ 2147483646 h 277"/>
                    <a:gd name="T20" fmla="*/ 2147483646 w 335"/>
                    <a:gd name="T21" fmla="*/ 2147483646 h 277"/>
                    <a:gd name="T22" fmla="*/ 2147483646 w 335"/>
                    <a:gd name="T23" fmla="*/ 2147483646 h 277"/>
                    <a:gd name="T24" fmla="*/ 2147483646 w 335"/>
                    <a:gd name="T25" fmla="*/ 2147483646 h 277"/>
                    <a:gd name="T26" fmla="*/ 2147483646 w 335"/>
                    <a:gd name="T27" fmla="*/ 2147483646 h 277"/>
                    <a:gd name="T28" fmla="*/ 2147483646 w 335"/>
                    <a:gd name="T29" fmla="*/ 2147483646 h 277"/>
                    <a:gd name="T30" fmla="*/ 2147483646 w 335"/>
                    <a:gd name="T31" fmla="*/ 2147483646 h 277"/>
                    <a:gd name="T32" fmla="*/ 2147483646 w 335"/>
                    <a:gd name="T33" fmla="*/ 2147483646 h 277"/>
                    <a:gd name="T34" fmla="*/ 2147483646 w 335"/>
                    <a:gd name="T35" fmla="*/ 2147483646 h 277"/>
                    <a:gd name="T36" fmla="*/ 2147483646 w 335"/>
                    <a:gd name="T37" fmla="*/ 2147483646 h 277"/>
                    <a:gd name="T38" fmla="*/ 2147483646 w 335"/>
                    <a:gd name="T39" fmla="*/ 2147483646 h 277"/>
                    <a:gd name="T40" fmla="*/ 2147483646 w 335"/>
                    <a:gd name="T41" fmla="*/ 2147483646 h 277"/>
                    <a:gd name="T42" fmla="*/ 2147483646 w 335"/>
                    <a:gd name="T43" fmla="*/ 2147483646 h 277"/>
                    <a:gd name="T44" fmla="*/ 2147483646 w 335"/>
                    <a:gd name="T45" fmla="*/ 2147483646 h 277"/>
                    <a:gd name="T46" fmla="*/ 2147483646 w 335"/>
                    <a:gd name="T47" fmla="*/ 2147483646 h 277"/>
                    <a:gd name="T48" fmla="*/ 2147483646 w 335"/>
                    <a:gd name="T49" fmla="*/ 2147483646 h 277"/>
                    <a:gd name="T50" fmla="*/ 2147483646 w 335"/>
                    <a:gd name="T51" fmla="*/ 2147483646 h 277"/>
                    <a:gd name="T52" fmla="*/ 2147483646 w 335"/>
                    <a:gd name="T53" fmla="*/ 2147483646 h 277"/>
                    <a:gd name="T54" fmla="*/ 2147483646 w 335"/>
                    <a:gd name="T55" fmla="*/ 2147483646 h 277"/>
                    <a:gd name="T56" fmla="*/ 2147483646 w 335"/>
                    <a:gd name="T57" fmla="*/ 2147483646 h 277"/>
                    <a:gd name="T58" fmla="*/ 2147483646 w 335"/>
                    <a:gd name="T59" fmla="*/ 2147483646 h 277"/>
                    <a:gd name="T60" fmla="*/ 2147483646 w 335"/>
                    <a:gd name="T61" fmla="*/ 2147483646 h 277"/>
                    <a:gd name="T62" fmla="*/ 2147483646 w 335"/>
                    <a:gd name="T63" fmla="*/ 2147483646 h 277"/>
                    <a:gd name="T64" fmla="*/ 2147483646 w 335"/>
                    <a:gd name="T65" fmla="*/ 2147483646 h 2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277"/>
                    <a:gd name="T101" fmla="*/ 335 w 335"/>
                    <a:gd name="T102" fmla="*/ 277 h 2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277">
                      <a:moveTo>
                        <a:pt x="49" y="216"/>
                      </a:moveTo>
                      <a:lnTo>
                        <a:pt x="40" y="178"/>
                      </a:lnTo>
                      <a:lnTo>
                        <a:pt x="38" y="118"/>
                      </a:lnTo>
                      <a:lnTo>
                        <a:pt x="15" y="65"/>
                      </a:lnTo>
                      <a:lnTo>
                        <a:pt x="0" y="42"/>
                      </a:lnTo>
                      <a:lnTo>
                        <a:pt x="17" y="21"/>
                      </a:lnTo>
                      <a:lnTo>
                        <a:pt x="61" y="0"/>
                      </a:lnTo>
                      <a:lnTo>
                        <a:pt x="97" y="12"/>
                      </a:lnTo>
                      <a:lnTo>
                        <a:pt x="118" y="1"/>
                      </a:lnTo>
                      <a:lnTo>
                        <a:pt x="149" y="17"/>
                      </a:lnTo>
                      <a:lnTo>
                        <a:pt x="215" y="44"/>
                      </a:lnTo>
                      <a:lnTo>
                        <a:pt x="204" y="74"/>
                      </a:lnTo>
                      <a:lnTo>
                        <a:pt x="237" y="89"/>
                      </a:lnTo>
                      <a:lnTo>
                        <a:pt x="253" y="124"/>
                      </a:lnTo>
                      <a:lnTo>
                        <a:pt x="275" y="126"/>
                      </a:lnTo>
                      <a:lnTo>
                        <a:pt x="299" y="147"/>
                      </a:lnTo>
                      <a:lnTo>
                        <a:pt x="304" y="169"/>
                      </a:lnTo>
                      <a:lnTo>
                        <a:pt x="335" y="189"/>
                      </a:lnTo>
                      <a:lnTo>
                        <a:pt x="298" y="199"/>
                      </a:lnTo>
                      <a:lnTo>
                        <a:pt x="281" y="209"/>
                      </a:lnTo>
                      <a:lnTo>
                        <a:pt x="287" y="225"/>
                      </a:lnTo>
                      <a:lnTo>
                        <a:pt x="243" y="277"/>
                      </a:lnTo>
                      <a:lnTo>
                        <a:pt x="224" y="271"/>
                      </a:lnTo>
                      <a:lnTo>
                        <a:pt x="230" y="253"/>
                      </a:lnTo>
                      <a:lnTo>
                        <a:pt x="225" y="235"/>
                      </a:lnTo>
                      <a:lnTo>
                        <a:pt x="181" y="257"/>
                      </a:lnTo>
                      <a:lnTo>
                        <a:pt x="155" y="250"/>
                      </a:lnTo>
                      <a:lnTo>
                        <a:pt x="156" y="220"/>
                      </a:lnTo>
                      <a:lnTo>
                        <a:pt x="120" y="225"/>
                      </a:lnTo>
                      <a:lnTo>
                        <a:pt x="114" y="235"/>
                      </a:lnTo>
                      <a:lnTo>
                        <a:pt x="62" y="240"/>
                      </a:lnTo>
                      <a:lnTo>
                        <a:pt x="60" y="225"/>
                      </a:lnTo>
                      <a:lnTo>
                        <a:pt x="49" y="21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9" name="Freeform 317"/>
                <p:cNvSpPr>
                  <a:spLocks/>
                </p:cNvSpPr>
                <p:nvPr/>
              </p:nvSpPr>
              <p:spPr bwMode="auto">
                <a:xfrm>
                  <a:off x="396906" y="3985211"/>
                  <a:ext cx="177817" cy="169807"/>
                </a:xfrm>
                <a:custGeom>
                  <a:avLst/>
                  <a:gdLst>
                    <a:gd name="T0" fmla="*/ 2147483646 w 337"/>
                    <a:gd name="T1" fmla="*/ 2147483646 h 317"/>
                    <a:gd name="T2" fmla="*/ 2147483646 w 337"/>
                    <a:gd name="T3" fmla="*/ 2147483646 h 317"/>
                    <a:gd name="T4" fmla="*/ 2147483646 w 337"/>
                    <a:gd name="T5" fmla="*/ 2147483646 h 317"/>
                    <a:gd name="T6" fmla="*/ 2147483646 w 337"/>
                    <a:gd name="T7" fmla="*/ 2147483646 h 317"/>
                    <a:gd name="T8" fmla="*/ 2147483646 w 337"/>
                    <a:gd name="T9" fmla="*/ 2147483646 h 317"/>
                    <a:gd name="T10" fmla="*/ 2147483646 w 337"/>
                    <a:gd name="T11" fmla="*/ 2147483646 h 317"/>
                    <a:gd name="T12" fmla="*/ 2147483646 w 337"/>
                    <a:gd name="T13" fmla="*/ 2147483646 h 317"/>
                    <a:gd name="T14" fmla="*/ 2147483646 w 337"/>
                    <a:gd name="T15" fmla="*/ 2147483646 h 317"/>
                    <a:gd name="T16" fmla="*/ 2147483646 w 337"/>
                    <a:gd name="T17" fmla="*/ 2147483646 h 317"/>
                    <a:gd name="T18" fmla="*/ 2147483646 w 337"/>
                    <a:gd name="T19" fmla="*/ 2147483646 h 317"/>
                    <a:gd name="T20" fmla="*/ 2147483646 w 337"/>
                    <a:gd name="T21" fmla="*/ 2147483646 h 317"/>
                    <a:gd name="T22" fmla="*/ 2147483646 w 337"/>
                    <a:gd name="T23" fmla="*/ 2147483646 h 317"/>
                    <a:gd name="T24" fmla="*/ 2147483646 w 337"/>
                    <a:gd name="T25" fmla="*/ 2147483646 h 317"/>
                    <a:gd name="T26" fmla="*/ 2147483646 w 337"/>
                    <a:gd name="T27" fmla="*/ 2147483646 h 317"/>
                    <a:gd name="T28" fmla="*/ 2147483646 w 337"/>
                    <a:gd name="T29" fmla="*/ 2147483646 h 317"/>
                    <a:gd name="T30" fmla="*/ 2147483646 w 337"/>
                    <a:gd name="T31" fmla="*/ 2147483646 h 317"/>
                    <a:gd name="T32" fmla="*/ 2147483646 w 337"/>
                    <a:gd name="T33" fmla="*/ 2147483646 h 317"/>
                    <a:gd name="T34" fmla="*/ 2147483646 w 337"/>
                    <a:gd name="T35" fmla="*/ 2147483646 h 317"/>
                    <a:gd name="T36" fmla="*/ 2147483646 w 337"/>
                    <a:gd name="T37" fmla="*/ 2147483646 h 317"/>
                    <a:gd name="T38" fmla="*/ 2147483646 w 337"/>
                    <a:gd name="T39" fmla="*/ 2147483646 h 317"/>
                    <a:gd name="T40" fmla="*/ 2147483646 w 337"/>
                    <a:gd name="T41" fmla="*/ 2147483646 h 317"/>
                    <a:gd name="T42" fmla="*/ 2147483646 w 337"/>
                    <a:gd name="T43" fmla="*/ 2147483646 h 317"/>
                    <a:gd name="T44" fmla="*/ 2147483646 w 337"/>
                    <a:gd name="T45" fmla="*/ 2147483646 h 317"/>
                    <a:gd name="T46" fmla="*/ 2147483646 w 337"/>
                    <a:gd name="T47" fmla="*/ 2147483646 h 317"/>
                    <a:gd name="T48" fmla="*/ 2147483646 w 337"/>
                    <a:gd name="T49" fmla="*/ 2147483646 h 317"/>
                    <a:gd name="T50" fmla="*/ 2147483646 w 337"/>
                    <a:gd name="T51" fmla="*/ 2147483646 h 317"/>
                    <a:gd name="T52" fmla="*/ 2147483646 w 337"/>
                    <a:gd name="T53" fmla="*/ 2147483646 h 317"/>
                    <a:gd name="T54" fmla="*/ 2147483646 w 337"/>
                    <a:gd name="T55" fmla="*/ 2147483646 h 317"/>
                    <a:gd name="T56" fmla="*/ 2147483646 w 337"/>
                    <a:gd name="T57" fmla="*/ 2147483646 h 317"/>
                    <a:gd name="T58" fmla="*/ 2147483646 w 337"/>
                    <a:gd name="T59" fmla="*/ 2147483646 h 317"/>
                    <a:gd name="T60" fmla="*/ 2147483646 w 337"/>
                    <a:gd name="T61" fmla="*/ 0 h 317"/>
                    <a:gd name="T62" fmla="*/ 2147483646 w 337"/>
                    <a:gd name="T63" fmla="*/ 2147483646 h 317"/>
                    <a:gd name="T64" fmla="*/ 2147483646 w 337"/>
                    <a:gd name="T65" fmla="*/ 2147483646 h 317"/>
                    <a:gd name="T66" fmla="*/ 2147483646 w 337"/>
                    <a:gd name="T67" fmla="*/ 2147483646 h 317"/>
                    <a:gd name="T68" fmla="*/ 2147483646 w 337"/>
                    <a:gd name="T69" fmla="*/ 2147483646 h 317"/>
                    <a:gd name="T70" fmla="*/ 0 w 337"/>
                    <a:gd name="T71" fmla="*/ 2147483646 h 317"/>
                    <a:gd name="T72" fmla="*/ 2147483646 w 337"/>
                    <a:gd name="T73" fmla="*/ 2147483646 h 317"/>
                    <a:gd name="T74" fmla="*/ 2147483646 w 337"/>
                    <a:gd name="T75" fmla="*/ 2147483646 h 317"/>
                    <a:gd name="T76" fmla="*/ 2147483646 w 337"/>
                    <a:gd name="T77" fmla="*/ 2147483646 h 317"/>
                    <a:gd name="T78" fmla="*/ 2147483646 w 337"/>
                    <a:gd name="T79" fmla="*/ 2147483646 h 317"/>
                    <a:gd name="T80" fmla="*/ 2147483646 w 337"/>
                    <a:gd name="T81" fmla="*/ 2147483646 h 317"/>
                    <a:gd name="T82" fmla="*/ 2147483646 w 337"/>
                    <a:gd name="T83" fmla="*/ 2147483646 h 317"/>
                    <a:gd name="T84" fmla="*/ 2147483646 w 337"/>
                    <a:gd name="T85" fmla="*/ 2147483646 h 3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37"/>
                    <a:gd name="T130" fmla="*/ 0 h 317"/>
                    <a:gd name="T131" fmla="*/ 337 w 337"/>
                    <a:gd name="T132" fmla="*/ 317 h 3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37" h="317">
                      <a:moveTo>
                        <a:pt x="139" y="296"/>
                      </a:moveTo>
                      <a:lnTo>
                        <a:pt x="183" y="275"/>
                      </a:lnTo>
                      <a:lnTo>
                        <a:pt x="219" y="287"/>
                      </a:lnTo>
                      <a:lnTo>
                        <a:pt x="240" y="276"/>
                      </a:lnTo>
                      <a:lnTo>
                        <a:pt x="240" y="260"/>
                      </a:lnTo>
                      <a:lnTo>
                        <a:pt x="256" y="266"/>
                      </a:lnTo>
                      <a:lnTo>
                        <a:pt x="272" y="256"/>
                      </a:lnTo>
                      <a:lnTo>
                        <a:pt x="267" y="245"/>
                      </a:lnTo>
                      <a:lnTo>
                        <a:pt x="272" y="229"/>
                      </a:lnTo>
                      <a:lnTo>
                        <a:pt x="247" y="224"/>
                      </a:lnTo>
                      <a:lnTo>
                        <a:pt x="248" y="199"/>
                      </a:lnTo>
                      <a:lnTo>
                        <a:pt x="238" y="182"/>
                      </a:lnTo>
                      <a:lnTo>
                        <a:pt x="264" y="177"/>
                      </a:lnTo>
                      <a:lnTo>
                        <a:pt x="290" y="178"/>
                      </a:lnTo>
                      <a:lnTo>
                        <a:pt x="321" y="199"/>
                      </a:lnTo>
                      <a:lnTo>
                        <a:pt x="337" y="178"/>
                      </a:lnTo>
                      <a:lnTo>
                        <a:pt x="322" y="168"/>
                      </a:lnTo>
                      <a:lnTo>
                        <a:pt x="307" y="162"/>
                      </a:lnTo>
                      <a:lnTo>
                        <a:pt x="296" y="136"/>
                      </a:lnTo>
                      <a:lnTo>
                        <a:pt x="287" y="121"/>
                      </a:lnTo>
                      <a:lnTo>
                        <a:pt x="287" y="106"/>
                      </a:lnTo>
                      <a:lnTo>
                        <a:pt x="294" y="79"/>
                      </a:lnTo>
                      <a:lnTo>
                        <a:pt x="273" y="64"/>
                      </a:lnTo>
                      <a:lnTo>
                        <a:pt x="226" y="69"/>
                      </a:lnTo>
                      <a:lnTo>
                        <a:pt x="206" y="79"/>
                      </a:lnTo>
                      <a:lnTo>
                        <a:pt x="174" y="74"/>
                      </a:lnTo>
                      <a:lnTo>
                        <a:pt x="164" y="84"/>
                      </a:lnTo>
                      <a:lnTo>
                        <a:pt x="133" y="67"/>
                      </a:lnTo>
                      <a:lnTo>
                        <a:pt x="133" y="47"/>
                      </a:lnTo>
                      <a:lnTo>
                        <a:pt x="119" y="6"/>
                      </a:lnTo>
                      <a:lnTo>
                        <a:pt x="109" y="0"/>
                      </a:lnTo>
                      <a:lnTo>
                        <a:pt x="87" y="27"/>
                      </a:lnTo>
                      <a:lnTo>
                        <a:pt x="77" y="15"/>
                      </a:lnTo>
                      <a:lnTo>
                        <a:pt x="60" y="32"/>
                      </a:lnTo>
                      <a:lnTo>
                        <a:pt x="25" y="30"/>
                      </a:lnTo>
                      <a:lnTo>
                        <a:pt x="0" y="60"/>
                      </a:lnTo>
                      <a:lnTo>
                        <a:pt x="12" y="93"/>
                      </a:lnTo>
                      <a:lnTo>
                        <a:pt x="7" y="120"/>
                      </a:lnTo>
                      <a:lnTo>
                        <a:pt x="44" y="187"/>
                      </a:lnTo>
                      <a:lnTo>
                        <a:pt x="51" y="227"/>
                      </a:lnTo>
                      <a:lnTo>
                        <a:pt x="90" y="283"/>
                      </a:lnTo>
                      <a:lnTo>
                        <a:pt x="122" y="317"/>
                      </a:lnTo>
                      <a:lnTo>
                        <a:pt x="139" y="2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0" name="Freeform 318"/>
                <p:cNvSpPr>
                  <a:spLocks/>
                </p:cNvSpPr>
                <p:nvPr/>
              </p:nvSpPr>
              <p:spPr bwMode="auto">
                <a:xfrm>
                  <a:off x="522330" y="3858254"/>
                  <a:ext cx="290540" cy="452289"/>
                </a:xfrm>
                <a:custGeom>
                  <a:avLst/>
                  <a:gdLst>
                    <a:gd name="T0" fmla="*/ 2147483646 w 549"/>
                    <a:gd name="T1" fmla="*/ 2147483646 h 841"/>
                    <a:gd name="T2" fmla="*/ 2147483646 w 549"/>
                    <a:gd name="T3" fmla="*/ 2147483646 h 841"/>
                    <a:gd name="T4" fmla="*/ 2147483646 w 549"/>
                    <a:gd name="T5" fmla="*/ 2147483646 h 841"/>
                    <a:gd name="T6" fmla="*/ 2147483646 w 549"/>
                    <a:gd name="T7" fmla="*/ 2147483646 h 841"/>
                    <a:gd name="T8" fmla="*/ 2147483646 w 549"/>
                    <a:gd name="T9" fmla="*/ 2147483646 h 841"/>
                    <a:gd name="T10" fmla="*/ 2147483646 w 549"/>
                    <a:gd name="T11" fmla="*/ 2147483646 h 841"/>
                    <a:gd name="T12" fmla="*/ 2147483646 w 549"/>
                    <a:gd name="T13" fmla="*/ 2147483646 h 841"/>
                    <a:gd name="T14" fmla="*/ 2147483646 w 549"/>
                    <a:gd name="T15" fmla="*/ 2147483646 h 841"/>
                    <a:gd name="T16" fmla="*/ 2147483646 w 549"/>
                    <a:gd name="T17" fmla="*/ 0 h 841"/>
                    <a:gd name="T18" fmla="*/ 2147483646 w 549"/>
                    <a:gd name="T19" fmla="*/ 2147483646 h 841"/>
                    <a:gd name="T20" fmla="*/ 2147483646 w 549"/>
                    <a:gd name="T21" fmla="*/ 2147483646 h 841"/>
                    <a:gd name="T22" fmla="*/ 2147483646 w 549"/>
                    <a:gd name="T23" fmla="*/ 2147483646 h 841"/>
                    <a:gd name="T24" fmla="*/ 2147483646 w 549"/>
                    <a:gd name="T25" fmla="*/ 2147483646 h 841"/>
                    <a:gd name="T26" fmla="*/ 2147483646 w 549"/>
                    <a:gd name="T27" fmla="*/ 2147483646 h 841"/>
                    <a:gd name="T28" fmla="*/ 2147483646 w 549"/>
                    <a:gd name="T29" fmla="*/ 2147483646 h 841"/>
                    <a:gd name="T30" fmla="*/ 2147483646 w 549"/>
                    <a:gd name="T31" fmla="*/ 2147483646 h 841"/>
                    <a:gd name="T32" fmla="*/ 2147483646 w 549"/>
                    <a:gd name="T33" fmla="*/ 2147483646 h 841"/>
                    <a:gd name="T34" fmla="*/ 2147483646 w 549"/>
                    <a:gd name="T35" fmla="*/ 2147483646 h 841"/>
                    <a:gd name="T36" fmla="*/ 2147483646 w 549"/>
                    <a:gd name="T37" fmla="*/ 2147483646 h 841"/>
                    <a:gd name="T38" fmla="*/ 2147483646 w 549"/>
                    <a:gd name="T39" fmla="*/ 2147483646 h 841"/>
                    <a:gd name="T40" fmla="*/ 2147483646 w 549"/>
                    <a:gd name="T41" fmla="*/ 2147483646 h 841"/>
                    <a:gd name="T42" fmla="*/ 2147483646 w 549"/>
                    <a:gd name="T43" fmla="*/ 2147483646 h 841"/>
                    <a:gd name="T44" fmla="*/ 2147483646 w 549"/>
                    <a:gd name="T45" fmla="*/ 2147483646 h 841"/>
                    <a:gd name="T46" fmla="*/ 2147483646 w 549"/>
                    <a:gd name="T47" fmla="*/ 2147483646 h 841"/>
                    <a:gd name="T48" fmla="*/ 2147483646 w 549"/>
                    <a:gd name="T49" fmla="*/ 2147483646 h 841"/>
                    <a:gd name="T50" fmla="*/ 2147483646 w 549"/>
                    <a:gd name="T51" fmla="*/ 2147483646 h 841"/>
                    <a:gd name="T52" fmla="*/ 2147483646 w 549"/>
                    <a:gd name="T53" fmla="*/ 2147483646 h 841"/>
                    <a:gd name="T54" fmla="*/ 2147483646 w 549"/>
                    <a:gd name="T55" fmla="*/ 2147483646 h 841"/>
                    <a:gd name="T56" fmla="*/ 2147483646 w 549"/>
                    <a:gd name="T57" fmla="*/ 2147483646 h 841"/>
                    <a:gd name="T58" fmla="*/ 2147483646 w 549"/>
                    <a:gd name="T59" fmla="*/ 2147483646 h 841"/>
                    <a:gd name="T60" fmla="*/ 2147483646 w 549"/>
                    <a:gd name="T61" fmla="*/ 2147483646 h 841"/>
                    <a:gd name="T62" fmla="*/ 2147483646 w 549"/>
                    <a:gd name="T63" fmla="*/ 2147483646 h 841"/>
                    <a:gd name="T64" fmla="*/ 2147483646 w 549"/>
                    <a:gd name="T65" fmla="*/ 2147483646 h 841"/>
                    <a:gd name="T66" fmla="*/ 2147483646 w 549"/>
                    <a:gd name="T67" fmla="*/ 2147483646 h 841"/>
                    <a:gd name="T68" fmla="*/ 2147483646 w 549"/>
                    <a:gd name="T69" fmla="*/ 2147483646 h 841"/>
                    <a:gd name="T70" fmla="*/ 2147483646 w 549"/>
                    <a:gd name="T71" fmla="*/ 2147483646 h 841"/>
                    <a:gd name="T72" fmla="*/ 2147483646 w 549"/>
                    <a:gd name="T73" fmla="*/ 2147483646 h 841"/>
                    <a:gd name="T74" fmla="*/ 2147483646 w 549"/>
                    <a:gd name="T75" fmla="*/ 2147483646 h 841"/>
                    <a:gd name="T76" fmla="*/ 2147483646 w 549"/>
                    <a:gd name="T77" fmla="*/ 2147483646 h 841"/>
                    <a:gd name="T78" fmla="*/ 2147483646 w 549"/>
                    <a:gd name="T79" fmla="*/ 2147483646 h 841"/>
                    <a:gd name="T80" fmla="*/ 2147483646 w 549"/>
                    <a:gd name="T81" fmla="*/ 2147483646 h 841"/>
                    <a:gd name="T82" fmla="*/ 2147483646 w 549"/>
                    <a:gd name="T83" fmla="*/ 2147483646 h 841"/>
                    <a:gd name="T84" fmla="*/ 2147483646 w 549"/>
                    <a:gd name="T85" fmla="*/ 2147483646 h 841"/>
                    <a:gd name="T86" fmla="*/ 2147483646 w 549"/>
                    <a:gd name="T87" fmla="*/ 2147483646 h 841"/>
                    <a:gd name="T88" fmla="*/ 2147483646 w 549"/>
                    <a:gd name="T89" fmla="*/ 2147483646 h 841"/>
                    <a:gd name="T90" fmla="*/ 2147483646 w 549"/>
                    <a:gd name="T91" fmla="*/ 2147483646 h 841"/>
                    <a:gd name="T92" fmla="*/ 2147483646 w 549"/>
                    <a:gd name="T93" fmla="*/ 2147483646 h 841"/>
                    <a:gd name="T94" fmla="*/ 2147483646 w 549"/>
                    <a:gd name="T95" fmla="*/ 2147483646 h 841"/>
                    <a:gd name="T96" fmla="*/ 2147483646 w 549"/>
                    <a:gd name="T97" fmla="*/ 2147483646 h 8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9"/>
                    <a:gd name="T148" fmla="*/ 0 h 841"/>
                    <a:gd name="T149" fmla="*/ 549 w 549"/>
                    <a:gd name="T150" fmla="*/ 841 h 8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9" h="841">
                      <a:moveTo>
                        <a:pt x="35" y="299"/>
                      </a:moveTo>
                      <a:lnTo>
                        <a:pt x="21" y="263"/>
                      </a:lnTo>
                      <a:lnTo>
                        <a:pt x="33" y="216"/>
                      </a:lnTo>
                      <a:lnTo>
                        <a:pt x="43" y="226"/>
                      </a:lnTo>
                      <a:lnTo>
                        <a:pt x="102" y="205"/>
                      </a:lnTo>
                      <a:lnTo>
                        <a:pt x="92" y="195"/>
                      </a:lnTo>
                      <a:lnTo>
                        <a:pt x="93" y="154"/>
                      </a:lnTo>
                      <a:lnTo>
                        <a:pt x="120" y="129"/>
                      </a:lnTo>
                      <a:lnTo>
                        <a:pt x="99" y="107"/>
                      </a:lnTo>
                      <a:lnTo>
                        <a:pt x="126" y="77"/>
                      </a:lnTo>
                      <a:lnTo>
                        <a:pt x="139" y="31"/>
                      </a:lnTo>
                      <a:lnTo>
                        <a:pt x="134" y="15"/>
                      </a:lnTo>
                      <a:lnTo>
                        <a:pt x="155" y="0"/>
                      </a:lnTo>
                      <a:lnTo>
                        <a:pt x="186" y="26"/>
                      </a:lnTo>
                      <a:lnTo>
                        <a:pt x="196" y="36"/>
                      </a:lnTo>
                      <a:lnTo>
                        <a:pt x="216" y="36"/>
                      </a:lnTo>
                      <a:lnTo>
                        <a:pt x="223" y="5"/>
                      </a:lnTo>
                      <a:lnTo>
                        <a:pt x="233" y="0"/>
                      </a:lnTo>
                      <a:lnTo>
                        <a:pt x="252" y="32"/>
                      </a:lnTo>
                      <a:lnTo>
                        <a:pt x="264" y="27"/>
                      </a:lnTo>
                      <a:lnTo>
                        <a:pt x="278" y="52"/>
                      </a:lnTo>
                      <a:lnTo>
                        <a:pt x="293" y="63"/>
                      </a:lnTo>
                      <a:lnTo>
                        <a:pt x="327" y="130"/>
                      </a:lnTo>
                      <a:lnTo>
                        <a:pt x="354" y="105"/>
                      </a:lnTo>
                      <a:lnTo>
                        <a:pt x="375" y="120"/>
                      </a:lnTo>
                      <a:lnTo>
                        <a:pt x="353" y="145"/>
                      </a:lnTo>
                      <a:lnTo>
                        <a:pt x="363" y="162"/>
                      </a:lnTo>
                      <a:lnTo>
                        <a:pt x="399" y="177"/>
                      </a:lnTo>
                      <a:lnTo>
                        <a:pt x="483" y="180"/>
                      </a:lnTo>
                      <a:lnTo>
                        <a:pt x="478" y="203"/>
                      </a:lnTo>
                      <a:lnTo>
                        <a:pt x="489" y="242"/>
                      </a:lnTo>
                      <a:lnTo>
                        <a:pt x="495" y="295"/>
                      </a:lnTo>
                      <a:lnTo>
                        <a:pt x="529" y="364"/>
                      </a:lnTo>
                      <a:lnTo>
                        <a:pt x="515" y="392"/>
                      </a:lnTo>
                      <a:lnTo>
                        <a:pt x="503" y="460"/>
                      </a:lnTo>
                      <a:lnTo>
                        <a:pt x="532" y="513"/>
                      </a:lnTo>
                      <a:lnTo>
                        <a:pt x="515" y="551"/>
                      </a:lnTo>
                      <a:lnTo>
                        <a:pt x="549" y="634"/>
                      </a:lnTo>
                      <a:lnTo>
                        <a:pt x="542" y="691"/>
                      </a:lnTo>
                      <a:lnTo>
                        <a:pt x="510" y="702"/>
                      </a:lnTo>
                      <a:lnTo>
                        <a:pt x="498" y="727"/>
                      </a:lnTo>
                      <a:lnTo>
                        <a:pt x="463" y="727"/>
                      </a:lnTo>
                      <a:lnTo>
                        <a:pt x="447" y="727"/>
                      </a:lnTo>
                      <a:lnTo>
                        <a:pt x="432" y="705"/>
                      </a:lnTo>
                      <a:lnTo>
                        <a:pt x="400" y="726"/>
                      </a:lnTo>
                      <a:lnTo>
                        <a:pt x="400" y="737"/>
                      </a:lnTo>
                      <a:lnTo>
                        <a:pt x="415" y="742"/>
                      </a:lnTo>
                      <a:lnTo>
                        <a:pt x="414" y="753"/>
                      </a:lnTo>
                      <a:lnTo>
                        <a:pt x="392" y="773"/>
                      </a:lnTo>
                      <a:lnTo>
                        <a:pt x="373" y="753"/>
                      </a:lnTo>
                      <a:lnTo>
                        <a:pt x="348" y="741"/>
                      </a:lnTo>
                      <a:lnTo>
                        <a:pt x="336" y="758"/>
                      </a:lnTo>
                      <a:lnTo>
                        <a:pt x="362" y="783"/>
                      </a:lnTo>
                      <a:lnTo>
                        <a:pt x="381" y="804"/>
                      </a:lnTo>
                      <a:lnTo>
                        <a:pt x="366" y="825"/>
                      </a:lnTo>
                      <a:lnTo>
                        <a:pt x="350" y="825"/>
                      </a:lnTo>
                      <a:lnTo>
                        <a:pt x="334" y="825"/>
                      </a:lnTo>
                      <a:lnTo>
                        <a:pt x="317" y="841"/>
                      </a:lnTo>
                      <a:lnTo>
                        <a:pt x="288" y="819"/>
                      </a:lnTo>
                      <a:lnTo>
                        <a:pt x="298" y="798"/>
                      </a:lnTo>
                      <a:lnTo>
                        <a:pt x="289" y="783"/>
                      </a:lnTo>
                      <a:lnTo>
                        <a:pt x="273" y="788"/>
                      </a:lnTo>
                      <a:lnTo>
                        <a:pt x="278" y="798"/>
                      </a:lnTo>
                      <a:lnTo>
                        <a:pt x="261" y="814"/>
                      </a:lnTo>
                      <a:lnTo>
                        <a:pt x="231" y="819"/>
                      </a:lnTo>
                      <a:lnTo>
                        <a:pt x="205" y="804"/>
                      </a:lnTo>
                      <a:lnTo>
                        <a:pt x="225" y="787"/>
                      </a:lnTo>
                      <a:lnTo>
                        <a:pt x="232" y="767"/>
                      </a:lnTo>
                      <a:lnTo>
                        <a:pt x="182" y="709"/>
                      </a:lnTo>
                      <a:lnTo>
                        <a:pt x="219" y="699"/>
                      </a:lnTo>
                      <a:lnTo>
                        <a:pt x="188" y="679"/>
                      </a:lnTo>
                      <a:lnTo>
                        <a:pt x="183" y="657"/>
                      </a:lnTo>
                      <a:lnTo>
                        <a:pt x="159" y="636"/>
                      </a:lnTo>
                      <a:lnTo>
                        <a:pt x="137" y="634"/>
                      </a:lnTo>
                      <a:lnTo>
                        <a:pt x="121" y="599"/>
                      </a:lnTo>
                      <a:lnTo>
                        <a:pt x="88" y="584"/>
                      </a:lnTo>
                      <a:lnTo>
                        <a:pt x="99" y="554"/>
                      </a:lnTo>
                      <a:lnTo>
                        <a:pt x="33" y="527"/>
                      </a:lnTo>
                      <a:lnTo>
                        <a:pt x="2" y="511"/>
                      </a:lnTo>
                      <a:lnTo>
                        <a:pt x="2" y="495"/>
                      </a:lnTo>
                      <a:lnTo>
                        <a:pt x="18" y="501"/>
                      </a:lnTo>
                      <a:lnTo>
                        <a:pt x="34" y="491"/>
                      </a:lnTo>
                      <a:lnTo>
                        <a:pt x="29" y="480"/>
                      </a:lnTo>
                      <a:lnTo>
                        <a:pt x="34" y="464"/>
                      </a:lnTo>
                      <a:lnTo>
                        <a:pt x="9" y="459"/>
                      </a:lnTo>
                      <a:lnTo>
                        <a:pt x="10" y="434"/>
                      </a:lnTo>
                      <a:lnTo>
                        <a:pt x="0" y="417"/>
                      </a:lnTo>
                      <a:lnTo>
                        <a:pt x="26" y="412"/>
                      </a:lnTo>
                      <a:lnTo>
                        <a:pt x="52" y="413"/>
                      </a:lnTo>
                      <a:lnTo>
                        <a:pt x="83" y="434"/>
                      </a:lnTo>
                      <a:lnTo>
                        <a:pt x="99" y="413"/>
                      </a:lnTo>
                      <a:lnTo>
                        <a:pt x="84" y="403"/>
                      </a:lnTo>
                      <a:lnTo>
                        <a:pt x="69" y="397"/>
                      </a:lnTo>
                      <a:lnTo>
                        <a:pt x="58" y="371"/>
                      </a:lnTo>
                      <a:lnTo>
                        <a:pt x="49" y="356"/>
                      </a:lnTo>
                      <a:lnTo>
                        <a:pt x="49" y="341"/>
                      </a:lnTo>
                      <a:lnTo>
                        <a:pt x="56" y="314"/>
                      </a:lnTo>
                      <a:lnTo>
                        <a:pt x="35" y="29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1" name="Freeform 319"/>
                <p:cNvSpPr>
                  <a:spLocks/>
                </p:cNvSpPr>
                <p:nvPr/>
              </p:nvSpPr>
              <p:spPr bwMode="auto">
                <a:xfrm>
                  <a:off x="825572" y="3125070"/>
                  <a:ext cx="200044" cy="312635"/>
                </a:xfrm>
                <a:custGeom>
                  <a:avLst/>
                  <a:gdLst>
                    <a:gd name="T0" fmla="*/ 2147483646 w 379"/>
                    <a:gd name="T1" fmla="*/ 2147483646 h 584"/>
                    <a:gd name="T2" fmla="*/ 2147483646 w 379"/>
                    <a:gd name="T3" fmla="*/ 2147483646 h 584"/>
                    <a:gd name="T4" fmla="*/ 2147483646 w 379"/>
                    <a:gd name="T5" fmla="*/ 2147483646 h 584"/>
                    <a:gd name="T6" fmla="*/ 0 w 379"/>
                    <a:gd name="T7" fmla="*/ 2147483646 h 584"/>
                    <a:gd name="T8" fmla="*/ 2147483646 w 379"/>
                    <a:gd name="T9" fmla="*/ 2147483646 h 584"/>
                    <a:gd name="T10" fmla="*/ 2147483646 w 379"/>
                    <a:gd name="T11" fmla="*/ 2147483646 h 584"/>
                    <a:gd name="T12" fmla="*/ 2147483646 w 379"/>
                    <a:gd name="T13" fmla="*/ 2147483646 h 584"/>
                    <a:gd name="T14" fmla="*/ 2147483646 w 379"/>
                    <a:gd name="T15" fmla="*/ 2147483646 h 584"/>
                    <a:gd name="T16" fmla="*/ 2147483646 w 379"/>
                    <a:gd name="T17" fmla="*/ 2147483646 h 584"/>
                    <a:gd name="T18" fmla="*/ 2147483646 w 379"/>
                    <a:gd name="T19" fmla="*/ 2147483646 h 584"/>
                    <a:gd name="T20" fmla="*/ 2147483646 w 379"/>
                    <a:gd name="T21" fmla="*/ 2147483646 h 584"/>
                    <a:gd name="T22" fmla="*/ 2147483646 w 379"/>
                    <a:gd name="T23" fmla="*/ 2147483646 h 584"/>
                    <a:gd name="T24" fmla="*/ 2147483646 w 379"/>
                    <a:gd name="T25" fmla="*/ 2147483646 h 584"/>
                    <a:gd name="T26" fmla="*/ 2147483646 w 379"/>
                    <a:gd name="T27" fmla="*/ 2147483646 h 584"/>
                    <a:gd name="T28" fmla="*/ 2147483646 w 379"/>
                    <a:gd name="T29" fmla="*/ 2147483646 h 584"/>
                    <a:gd name="T30" fmla="*/ 2147483646 w 379"/>
                    <a:gd name="T31" fmla="*/ 2147483646 h 584"/>
                    <a:gd name="T32" fmla="*/ 2147483646 w 379"/>
                    <a:gd name="T33" fmla="*/ 2147483646 h 584"/>
                    <a:gd name="T34" fmla="*/ 2147483646 w 379"/>
                    <a:gd name="T35" fmla="*/ 2147483646 h 584"/>
                    <a:gd name="T36" fmla="*/ 2147483646 w 379"/>
                    <a:gd name="T37" fmla="*/ 2147483646 h 584"/>
                    <a:gd name="T38" fmla="*/ 2147483646 w 379"/>
                    <a:gd name="T39" fmla="*/ 2147483646 h 584"/>
                    <a:gd name="T40" fmla="*/ 2147483646 w 379"/>
                    <a:gd name="T41" fmla="*/ 2147483646 h 584"/>
                    <a:gd name="T42" fmla="*/ 2147483646 w 379"/>
                    <a:gd name="T43" fmla="*/ 2147483646 h 584"/>
                    <a:gd name="T44" fmla="*/ 2147483646 w 379"/>
                    <a:gd name="T45" fmla="*/ 2147483646 h 584"/>
                    <a:gd name="T46" fmla="*/ 2147483646 w 379"/>
                    <a:gd name="T47" fmla="*/ 2147483646 h 584"/>
                    <a:gd name="T48" fmla="*/ 2147483646 w 379"/>
                    <a:gd name="T49" fmla="*/ 2147483646 h 584"/>
                    <a:gd name="T50" fmla="*/ 2147483646 w 379"/>
                    <a:gd name="T51" fmla="*/ 2147483646 h 584"/>
                    <a:gd name="T52" fmla="*/ 2147483646 w 379"/>
                    <a:gd name="T53" fmla="*/ 2147483646 h 584"/>
                    <a:gd name="T54" fmla="*/ 2147483646 w 379"/>
                    <a:gd name="T55" fmla="*/ 2147483646 h 584"/>
                    <a:gd name="T56" fmla="*/ 2147483646 w 379"/>
                    <a:gd name="T57" fmla="*/ 2147483646 h 584"/>
                    <a:gd name="T58" fmla="*/ 2147483646 w 379"/>
                    <a:gd name="T59" fmla="*/ 2147483646 h 584"/>
                    <a:gd name="T60" fmla="*/ 2147483646 w 379"/>
                    <a:gd name="T61" fmla="*/ 2147483646 h 584"/>
                    <a:gd name="T62" fmla="*/ 2147483646 w 379"/>
                    <a:gd name="T63" fmla="*/ 0 h 5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9"/>
                    <a:gd name="T97" fmla="*/ 0 h 584"/>
                    <a:gd name="T98" fmla="*/ 379 w 379"/>
                    <a:gd name="T99" fmla="*/ 584 h 5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9" h="584">
                      <a:moveTo>
                        <a:pt x="79" y="0"/>
                      </a:moveTo>
                      <a:lnTo>
                        <a:pt x="64" y="15"/>
                      </a:lnTo>
                      <a:lnTo>
                        <a:pt x="49" y="46"/>
                      </a:lnTo>
                      <a:lnTo>
                        <a:pt x="36" y="51"/>
                      </a:lnTo>
                      <a:lnTo>
                        <a:pt x="22" y="51"/>
                      </a:lnTo>
                      <a:lnTo>
                        <a:pt x="9" y="64"/>
                      </a:lnTo>
                      <a:lnTo>
                        <a:pt x="10" y="80"/>
                      </a:lnTo>
                      <a:lnTo>
                        <a:pt x="0" y="104"/>
                      </a:lnTo>
                      <a:lnTo>
                        <a:pt x="6" y="120"/>
                      </a:lnTo>
                      <a:lnTo>
                        <a:pt x="32" y="127"/>
                      </a:lnTo>
                      <a:lnTo>
                        <a:pt x="52" y="161"/>
                      </a:lnTo>
                      <a:lnTo>
                        <a:pt x="47" y="186"/>
                      </a:lnTo>
                      <a:lnTo>
                        <a:pt x="57" y="240"/>
                      </a:lnTo>
                      <a:lnTo>
                        <a:pt x="66" y="249"/>
                      </a:lnTo>
                      <a:lnTo>
                        <a:pt x="101" y="268"/>
                      </a:lnTo>
                      <a:lnTo>
                        <a:pt x="121" y="289"/>
                      </a:lnTo>
                      <a:lnTo>
                        <a:pt x="147" y="302"/>
                      </a:lnTo>
                      <a:lnTo>
                        <a:pt x="159" y="315"/>
                      </a:lnTo>
                      <a:lnTo>
                        <a:pt x="149" y="324"/>
                      </a:lnTo>
                      <a:lnTo>
                        <a:pt x="152" y="348"/>
                      </a:lnTo>
                      <a:lnTo>
                        <a:pt x="142" y="365"/>
                      </a:lnTo>
                      <a:lnTo>
                        <a:pt x="129" y="375"/>
                      </a:lnTo>
                      <a:lnTo>
                        <a:pt x="124" y="395"/>
                      </a:lnTo>
                      <a:lnTo>
                        <a:pt x="133" y="407"/>
                      </a:lnTo>
                      <a:lnTo>
                        <a:pt x="125" y="421"/>
                      </a:lnTo>
                      <a:lnTo>
                        <a:pt x="120" y="440"/>
                      </a:lnTo>
                      <a:lnTo>
                        <a:pt x="143" y="449"/>
                      </a:lnTo>
                      <a:lnTo>
                        <a:pt x="148" y="444"/>
                      </a:lnTo>
                      <a:lnTo>
                        <a:pt x="162" y="449"/>
                      </a:lnTo>
                      <a:lnTo>
                        <a:pt x="168" y="501"/>
                      </a:lnTo>
                      <a:lnTo>
                        <a:pt x="180" y="515"/>
                      </a:lnTo>
                      <a:lnTo>
                        <a:pt x="181" y="548"/>
                      </a:lnTo>
                      <a:lnTo>
                        <a:pt x="189" y="584"/>
                      </a:lnTo>
                      <a:lnTo>
                        <a:pt x="218" y="576"/>
                      </a:lnTo>
                      <a:lnTo>
                        <a:pt x="230" y="551"/>
                      </a:lnTo>
                      <a:lnTo>
                        <a:pt x="250" y="536"/>
                      </a:lnTo>
                      <a:lnTo>
                        <a:pt x="278" y="495"/>
                      </a:lnTo>
                      <a:lnTo>
                        <a:pt x="319" y="470"/>
                      </a:lnTo>
                      <a:lnTo>
                        <a:pt x="314" y="464"/>
                      </a:lnTo>
                      <a:lnTo>
                        <a:pt x="305" y="423"/>
                      </a:lnTo>
                      <a:lnTo>
                        <a:pt x="342" y="398"/>
                      </a:lnTo>
                      <a:lnTo>
                        <a:pt x="352" y="419"/>
                      </a:lnTo>
                      <a:lnTo>
                        <a:pt x="362" y="399"/>
                      </a:lnTo>
                      <a:lnTo>
                        <a:pt x="372" y="394"/>
                      </a:lnTo>
                      <a:lnTo>
                        <a:pt x="379" y="363"/>
                      </a:lnTo>
                      <a:lnTo>
                        <a:pt x="348" y="362"/>
                      </a:lnTo>
                      <a:lnTo>
                        <a:pt x="343" y="326"/>
                      </a:lnTo>
                      <a:lnTo>
                        <a:pt x="355" y="316"/>
                      </a:lnTo>
                      <a:lnTo>
                        <a:pt x="370" y="333"/>
                      </a:lnTo>
                      <a:lnTo>
                        <a:pt x="370" y="286"/>
                      </a:lnTo>
                      <a:lnTo>
                        <a:pt x="366" y="235"/>
                      </a:lnTo>
                      <a:lnTo>
                        <a:pt x="347" y="224"/>
                      </a:lnTo>
                      <a:lnTo>
                        <a:pt x="327" y="198"/>
                      </a:lnTo>
                      <a:lnTo>
                        <a:pt x="321" y="177"/>
                      </a:lnTo>
                      <a:lnTo>
                        <a:pt x="301" y="167"/>
                      </a:lnTo>
                      <a:lnTo>
                        <a:pt x="292" y="152"/>
                      </a:lnTo>
                      <a:lnTo>
                        <a:pt x="241" y="140"/>
                      </a:lnTo>
                      <a:lnTo>
                        <a:pt x="180" y="103"/>
                      </a:lnTo>
                      <a:lnTo>
                        <a:pt x="161" y="47"/>
                      </a:lnTo>
                      <a:lnTo>
                        <a:pt x="151" y="42"/>
                      </a:lnTo>
                      <a:lnTo>
                        <a:pt x="120" y="56"/>
                      </a:lnTo>
                      <a:lnTo>
                        <a:pt x="115" y="46"/>
                      </a:lnTo>
                      <a:lnTo>
                        <a:pt x="89" y="2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2" name="Freeform 320"/>
                <p:cNvSpPr>
                  <a:spLocks/>
                </p:cNvSpPr>
                <p:nvPr/>
              </p:nvSpPr>
              <p:spPr bwMode="auto">
                <a:xfrm>
                  <a:off x="344514" y="3574186"/>
                  <a:ext cx="323880" cy="455462"/>
                </a:xfrm>
                <a:custGeom>
                  <a:avLst/>
                  <a:gdLst>
                    <a:gd name="T0" fmla="*/ 2147483646 w 613"/>
                    <a:gd name="T1" fmla="*/ 2147483646 h 849"/>
                    <a:gd name="T2" fmla="*/ 2147483646 w 613"/>
                    <a:gd name="T3" fmla="*/ 2147483646 h 849"/>
                    <a:gd name="T4" fmla="*/ 2147483646 w 613"/>
                    <a:gd name="T5" fmla="*/ 2147483646 h 849"/>
                    <a:gd name="T6" fmla="*/ 2147483646 w 613"/>
                    <a:gd name="T7" fmla="*/ 2147483646 h 849"/>
                    <a:gd name="T8" fmla="*/ 2147483646 w 613"/>
                    <a:gd name="T9" fmla="*/ 2147483646 h 849"/>
                    <a:gd name="T10" fmla="*/ 2147483646 w 613"/>
                    <a:gd name="T11" fmla="*/ 2147483646 h 849"/>
                    <a:gd name="T12" fmla="*/ 2147483646 w 613"/>
                    <a:gd name="T13" fmla="*/ 2147483646 h 849"/>
                    <a:gd name="T14" fmla="*/ 2147483646 w 613"/>
                    <a:gd name="T15" fmla="*/ 2147483646 h 849"/>
                    <a:gd name="T16" fmla="*/ 2147483646 w 613"/>
                    <a:gd name="T17" fmla="*/ 2147483646 h 849"/>
                    <a:gd name="T18" fmla="*/ 2147483646 w 613"/>
                    <a:gd name="T19" fmla="*/ 2147483646 h 849"/>
                    <a:gd name="T20" fmla="*/ 2147483646 w 613"/>
                    <a:gd name="T21" fmla="*/ 2147483646 h 849"/>
                    <a:gd name="T22" fmla="*/ 2147483646 w 613"/>
                    <a:gd name="T23" fmla="*/ 2147483646 h 849"/>
                    <a:gd name="T24" fmla="*/ 2147483646 w 613"/>
                    <a:gd name="T25" fmla="*/ 2147483646 h 849"/>
                    <a:gd name="T26" fmla="*/ 2147483646 w 613"/>
                    <a:gd name="T27" fmla="*/ 2147483646 h 849"/>
                    <a:gd name="T28" fmla="*/ 2147483646 w 613"/>
                    <a:gd name="T29" fmla="*/ 2147483646 h 849"/>
                    <a:gd name="T30" fmla="*/ 2147483646 w 613"/>
                    <a:gd name="T31" fmla="*/ 2147483646 h 849"/>
                    <a:gd name="T32" fmla="*/ 2147483646 w 613"/>
                    <a:gd name="T33" fmla="*/ 2147483646 h 849"/>
                    <a:gd name="T34" fmla="*/ 2147483646 w 613"/>
                    <a:gd name="T35" fmla="*/ 2147483646 h 849"/>
                    <a:gd name="T36" fmla="*/ 2147483646 w 613"/>
                    <a:gd name="T37" fmla="*/ 2147483646 h 849"/>
                    <a:gd name="T38" fmla="*/ 2147483646 w 613"/>
                    <a:gd name="T39" fmla="*/ 2147483646 h 849"/>
                    <a:gd name="T40" fmla="*/ 2147483646 w 613"/>
                    <a:gd name="T41" fmla="*/ 2147483646 h 849"/>
                    <a:gd name="T42" fmla="*/ 2147483646 w 613"/>
                    <a:gd name="T43" fmla="*/ 2147483646 h 849"/>
                    <a:gd name="T44" fmla="*/ 2147483646 w 613"/>
                    <a:gd name="T45" fmla="*/ 2147483646 h 849"/>
                    <a:gd name="T46" fmla="*/ 2147483646 w 613"/>
                    <a:gd name="T47" fmla="*/ 2147483646 h 849"/>
                    <a:gd name="T48" fmla="*/ 2147483646 w 613"/>
                    <a:gd name="T49" fmla="*/ 2147483646 h 849"/>
                    <a:gd name="T50" fmla="*/ 2147483646 w 613"/>
                    <a:gd name="T51" fmla="*/ 2147483646 h 849"/>
                    <a:gd name="T52" fmla="*/ 2147483646 w 613"/>
                    <a:gd name="T53" fmla="*/ 2147483646 h 849"/>
                    <a:gd name="T54" fmla="*/ 2147483646 w 613"/>
                    <a:gd name="T55" fmla="*/ 2147483646 h 849"/>
                    <a:gd name="T56" fmla="*/ 2147483646 w 613"/>
                    <a:gd name="T57" fmla="*/ 0 h 849"/>
                    <a:gd name="T58" fmla="*/ 2147483646 w 613"/>
                    <a:gd name="T59" fmla="*/ 2147483646 h 849"/>
                    <a:gd name="T60" fmla="*/ 2147483646 w 613"/>
                    <a:gd name="T61" fmla="*/ 2147483646 h 849"/>
                    <a:gd name="T62" fmla="*/ 2147483646 w 613"/>
                    <a:gd name="T63" fmla="*/ 2147483646 h 849"/>
                    <a:gd name="T64" fmla="*/ 2147483646 w 613"/>
                    <a:gd name="T65" fmla="*/ 2147483646 h 849"/>
                    <a:gd name="T66" fmla="*/ 2147483646 w 613"/>
                    <a:gd name="T67" fmla="*/ 2147483646 h 849"/>
                    <a:gd name="T68" fmla="*/ 2147483646 w 613"/>
                    <a:gd name="T69" fmla="*/ 2147483646 h 849"/>
                    <a:gd name="T70" fmla="*/ 2147483646 w 613"/>
                    <a:gd name="T71" fmla="*/ 2147483646 h 849"/>
                    <a:gd name="T72" fmla="*/ 2147483646 w 613"/>
                    <a:gd name="T73" fmla="*/ 2147483646 h 849"/>
                    <a:gd name="T74" fmla="*/ 2147483646 w 613"/>
                    <a:gd name="T75" fmla="*/ 2147483646 h 849"/>
                    <a:gd name="T76" fmla="*/ 2147483646 w 613"/>
                    <a:gd name="T77" fmla="*/ 2147483646 h 849"/>
                    <a:gd name="T78" fmla="*/ 2147483646 w 613"/>
                    <a:gd name="T79" fmla="*/ 2147483646 h 849"/>
                    <a:gd name="T80" fmla="*/ 2147483646 w 613"/>
                    <a:gd name="T81" fmla="*/ 2147483646 h 849"/>
                    <a:gd name="T82" fmla="*/ 2147483646 w 613"/>
                    <a:gd name="T83" fmla="*/ 2147483646 h 849"/>
                    <a:gd name="T84" fmla="*/ 2147483646 w 613"/>
                    <a:gd name="T85" fmla="*/ 2147483646 h 849"/>
                    <a:gd name="T86" fmla="*/ 2147483646 w 613"/>
                    <a:gd name="T87" fmla="*/ 2147483646 h 849"/>
                    <a:gd name="T88" fmla="*/ 2147483646 w 613"/>
                    <a:gd name="T89" fmla="*/ 2147483646 h 849"/>
                    <a:gd name="T90" fmla="*/ 2147483646 w 613"/>
                    <a:gd name="T91" fmla="*/ 2147483646 h 849"/>
                    <a:gd name="T92" fmla="*/ 2147483646 w 613"/>
                    <a:gd name="T93" fmla="*/ 2147483646 h 849"/>
                    <a:gd name="T94" fmla="*/ 2147483646 w 613"/>
                    <a:gd name="T95" fmla="*/ 2147483646 h 849"/>
                    <a:gd name="T96" fmla="*/ 2147483646 w 613"/>
                    <a:gd name="T97" fmla="*/ 2147483646 h 849"/>
                    <a:gd name="T98" fmla="*/ 2147483646 w 613"/>
                    <a:gd name="T99" fmla="*/ 2147483646 h 849"/>
                    <a:gd name="T100" fmla="*/ 2147483646 w 613"/>
                    <a:gd name="T101" fmla="*/ 2147483646 h 849"/>
                    <a:gd name="T102" fmla="*/ 2147483646 w 613"/>
                    <a:gd name="T103" fmla="*/ 2147483646 h 849"/>
                    <a:gd name="T104" fmla="*/ 2147483646 w 613"/>
                    <a:gd name="T105" fmla="*/ 2147483646 h 849"/>
                    <a:gd name="T106" fmla="*/ 2147483646 w 613"/>
                    <a:gd name="T107" fmla="*/ 2147483646 h 849"/>
                    <a:gd name="T108" fmla="*/ 2147483646 w 613"/>
                    <a:gd name="T109" fmla="*/ 2147483646 h 849"/>
                    <a:gd name="T110" fmla="*/ 2147483646 w 613"/>
                    <a:gd name="T111" fmla="*/ 2147483646 h 849"/>
                    <a:gd name="T112" fmla="*/ 2147483646 w 613"/>
                    <a:gd name="T113" fmla="*/ 2147483646 h 849"/>
                    <a:gd name="T114" fmla="*/ 2147483646 w 613"/>
                    <a:gd name="T115" fmla="*/ 2147483646 h 849"/>
                    <a:gd name="T116" fmla="*/ 2147483646 w 613"/>
                    <a:gd name="T117" fmla="*/ 2147483646 h 849"/>
                    <a:gd name="T118" fmla="*/ 2147483646 w 613"/>
                    <a:gd name="T119" fmla="*/ 2147483646 h 849"/>
                    <a:gd name="T120" fmla="*/ 2147483646 w 613"/>
                    <a:gd name="T121" fmla="*/ 2147483646 h 849"/>
                    <a:gd name="T122" fmla="*/ 2147483646 w 613"/>
                    <a:gd name="T123" fmla="*/ 2147483646 h 849"/>
                    <a:gd name="T124" fmla="*/ 2147483646 w 613"/>
                    <a:gd name="T125" fmla="*/ 2147483646 h 84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13"/>
                    <a:gd name="T190" fmla="*/ 0 h 849"/>
                    <a:gd name="T191" fmla="*/ 613 w 613"/>
                    <a:gd name="T192" fmla="*/ 849 h 84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13" h="849">
                      <a:moveTo>
                        <a:pt x="8" y="682"/>
                      </a:moveTo>
                      <a:lnTo>
                        <a:pt x="18" y="608"/>
                      </a:lnTo>
                      <a:lnTo>
                        <a:pt x="28" y="536"/>
                      </a:lnTo>
                      <a:lnTo>
                        <a:pt x="34" y="508"/>
                      </a:lnTo>
                      <a:lnTo>
                        <a:pt x="47" y="477"/>
                      </a:lnTo>
                      <a:lnTo>
                        <a:pt x="42" y="446"/>
                      </a:lnTo>
                      <a:lnTo>
                        <a:pt x="22" y="387"/>
                      </a:lnTo>
                      <a:lnTo>
                        <a:pt x="19" y="371"/>
                      </a:lnTo>
                      <a:lnTo>
                        <a:pt x="31" y="321"/>
                      </a:lnTo>
                      <a:lnTo>
                        <a:pt x="24" y="309"/>
                      </a:lnTo>
                      <a:lnTo>
                        <a:pt x="23" y="295"/>
                      </a:lnTo>
                      <a:lnTo>
                        <a:pt x="13" y="289"/>
                      </a:lnTo>
                      <a:lnTo>
                        <a:pt x="6" y="256"/>
                      </a:lnTo>
                      <a:lnTo>
                        <a:pt x="24" y="196"/>
                      </a:lnTo>
                      <a:lnTo>
                        <a:pt x="27" y="141"/>
                      </a:lnTo>
                      <a:lnTo>
                        <a:pt x="9" y="82"/>
                      </a:lnTo>
                      <a:lnTo>
                        <a:pt x="17" y="56"/>
                      </a:lnTo>
                      <a:lnTo>
                        <a:pt x="28" y="68"/>
                      </a:lnTo>
                      <a:lnTo>
                        <a:pt x="54" y="95"/>
                      </a:lnTo>
                      <a:lnTo>
                        <a:pt x="65" y="95"/>
                      </a:lnTo>
                      <a:lnTo>
                        <a:pt x="57" y="66"/>
                      </a:lnTo>
                      <a:lnTo>
                        <a:pt x="66" y="65"/>
                      </a:lnTo>
                      <a:lnTo>
                        <a:pt x="60" y="47"/>
                      </a:lnTo>
                      <a:lnTo>
                        <a:pt x="71" y="51"/>
                      </a:lnTo>
                      <a:lnTo>
                        <a:pt x="88" y="89"/>
                      </a:lnTo>
                      <a:lnTo>
                        <a:pt x="96" y="116"/>
                      </a:lnTo>
                      <a:lnTo>
                        <a:pt x="91" y="114"/>
                      </a:lnTo>
                      <a:lnTo>
                        <a:pt x="77" y="117"/>
                      </a:lnTo>
                      <a:lnTo>
                        <a:pt x="62" y="116"/>
                      </a:lnTo>
                      <a:lnTo>
                        <a:pt x="75" y="130"/>
                      </a:lnTo>
                      <a:lnTo>
                        <a:pt x="83" y="151"/>
                      </a:lnTo>
                      <a:lnTo>
                        <a:pt x="87" y="144"/>
                      </a:lnTo>
                      <a:lnTo>
                        <a:pt x="92" y="145"/>
                      </a:lnTo>
                      <a:lnTo>
                        <a:pt x="91" y="117"/>
                      </a:lnTo>
                      <a:lnTo>
                        <a:pt x="97" y="117"/>
                      </a:lnTo>
                      <a:lnTo>
                        <a:pt x="126" y="155"/>
                      </a:lnTo>
                      <a:lnTo>
                        <a:pt x="166" y="149"/>
                      </a:lnTo>
                      <a:lnTo>
                        <a:pt x="193" y="130"/>
                      </a:lnTo>
                      <a:lnTo>
                        <a:pt x="204" y="132"/>
                      </a:lnTo>
                      <a:lnTo>
                        <a:pt x="231" y="147"/>
                      </a:lnTo>
                      <a:lnTo>
                        <a:pt x="269" y="128"/>
                      </a:lnTo>
                      <a:lnTo>
                        <a:pt x="314" y="122"/>
                      </a:lnTo>
                      <a:lnTo>
                        <a:pt x="318" y="144"/>
                      </a:lnTo>
                      <a:lnTo>
                        <a:pt x="310" y="141"/>
                      </a:lnTo>
                      <a:lnTo>
                        <a:pt x="296" y="154"/>
                      </a:lnTo>
                      <a:lnTo>
                        <a:pt x="305" y="160"/>
                      </a:lnTo>
                      <a:lnTo>
                        <a:pt x="361" y="135"/>
                      </a:lnTo>
                      <a:lnTo>
                        <a:pt x="347" y="154"/>
                      </a:lnTo>
                      <a:lnTo>
                        <a:pt x="348" y="197"/>
                      </a:lnTo>
                      <a:lnTo>
                        <a:pt x="357" y="196"/>
                      </a:lnTo>
                      <a:lnTo>
                        <a:pt x="365" y="146"/>
                      </a:lnTo>
                      <a:lnTo>
                        <a:pt x="376" y="95"/>
                      </a:lnTo>
                      <a:lnTo>
                        <a:pt x="371" y="79"/>
                      </a:lnTo>
                      <a:lnTo>
                        <a:pt x="361" y="85"/>
                      </a:lnTo>
                      <a:lnTo>
                        <a:pt x="360" y="75"/>
                      </a:lnTo>
                      <a:lnTo>
                        <a:pt x="370" y="49"/>
                      </a:lnTo>
                      <a:lnTo>
                        <a:pt x="392" y="28"/>
                      </a:lnTo>
                      <a:lnTo>
                        <a:pt x="398" y="0"/>
                      </a:lnTo>
                      <a:lnTo>
                        <a:pt x="407" y="42"/>
                      </a:lnTo>
                      <a:lnTo>
                        <a:pt x="435" y="67"/>
                      </a:lnTo>
                      <a:lnTo>
                        <a:pt x="454" y="72"/>
                      </a:lnTo>
                      <a:lnTo>
                        <a:pt x="449" y="85"/>
                      </a:lnTo>
                      <a:lnTo>
                        <a:pt x="454" y="108"/>
                      </a:lnTo>
                      <a:lnTo>
                        <a:pt x="469" y="118"/>
                      </a:lnTo>
                      <a:lnTo>
                        <a:pt x="477" y="105"/>
                      </a:lnTo>
                      <a:lnTo>
                        <a:pt x="465" y="93"/>
                      </a:lnTo>
                      <a:lnTo>
                        <a:pt x="467" y="84"/>
                      </a:lnTo>
                      <a:lnTo>
                        <a:pt x="488" y="73"/>
                      </a:lnTo>
                      <a:lnTo>
                        <a:pt x="506" y="94"/>
                      </a:lnTo>
                      <a:lnTo>
                        <a:pt x="491" y="107"/>
                      </a:lnTo>
                      <a:lnTo>
                        <a:pt x="500" y="122"/>
                      </a:lnTo>
                      <a:lnTo>
                        <a:pt x="515" y="132"/>
                      </a:lnTo>
                      <a:lnTo>
                        <a:pt x="490" y="147"/>
                      </a:lnTo>
                      <a:lnTo>
                        <a:pt x="500" y="174"/>
                      </a:lnTo>
                      <a:lnTo>
                        <a:pt x="524" y="195"/>
                      </a:lnTo>
                      <a:lnTo>
                        <a:pt x="539" y="184"/>
                      </a:lnTo>
                      <a:lnTo>
                        <a:pt x="565" y="205"/>
                      </a:lnTo>
                      <a:lnTo>
                        <a:pt x="585" y="237"/>
                      </a:lnTo>
                      <a:lnTo>
                        <a:pt x="610" y="278"/>
                      </a:lnTo>
                      <a:lnTo>
                        <a:pt x="593" y="298"/>
                      </a:lnTo>
                      <a:lnTo>
                        <a:pt x="566" y="318"/>
                      </a:lnTo>
                      <a:lnTo>
                        <a:pt x="576" y="329"/>
                      </a:lnTo>
                      <a:lnTo>
                        <a:pt x="560" y="364"/>
                      </a:lnTo>
                      <a:lnTo>
                        <a:pt x="545" y="369"/>
                      </a:lnTo>
                      <a:lnTo>
                        <a:pt x="559" y="401"/>
                      </a:lnTo>
                      <a:lnTo>
                        <a:pt x="569" y="401"/>
                      </a:lnTo>
                      <a:lnTo>
                        <a:pt x="589" y="422"/>
                      </a:lnTo>
                      <a:lnTo>
                        <a:pt x="578" y="437"/>
                      </a:lnTo>
                      <a:lnTo>
                        <a:pt x="608" y="454"/>
                      </a:lnTo>
                      <a:lnTo>
                        <a:pt x="613" y="459"/>
                      </a:lnTo>
                      <a:lnTo>
                        <a:pt x="592" y="489"/>
                      </a:lnTo>
                      <a:lnTo>
                        <a:pt x="570" y="530"/>
                      </a:lnTo>
                      <a:lnTo>
                        <a:pt x="560" y="535"/>
                      </a:lnTo>
                      <a:lnTo>
                        <a:pt x="553" y="566"/>
                      </a:lnTo>
                      <a:lnTo>
                        <a:pt x="533" y="566"/>
                      </a:lnTo>
                      <a:lnTo>
                        <a:pt x="523" y="556"/>
                      </a:lnTo>
                      <a:lnTo>
                        <a:pt x="492" y="530"/>
                      </a:lnTo>
                      <a:lnTo>
                        <a:pt x="471" y="545"/>
                      </a:lnTo>
                      <a:lnTo>
                        <a:pt x="476" y="561"/>
                      </a:lnTo>
                      <a:lnTo>
                        <a:pt x="463" y="607"/>
                      </a:lnTo>
                      <a:lnTo>
                        <a:pt x="436" y="637"/>
                      </a:lnTo>
                      <a:lnTo>
                        <a:pt x="457" y="659"/>
                      </a:lnTo>
                      <a:lnTo>
                        <a:pt x="430" y="684"/>
                      </a:lnTo>
                      <a:lnTo>
                        <a:pt x="429" y="725"/>
                      </a:lnTo>
                      <a:lnTo>
                        <a:pt x="439" y="735"/>
                      </a:lnTo>
                      <a:lnTo>
                        <a:pt x="380" y="756"/>
                      </a:lnTo>
                      <a:lnTo>
                        <a:pt x="370" y="746"/>
                      </a:lnTo>
                      <a:lnTo>
                        <a:pt x="358" y="793"/>
                      </a:lnTo>
                      <a:lnTo>
                        <a:pt x="372" y="829"/>
                      </a:lnTo>
                      <a:lnTo>
                        <a:pt x="325" y="834"/>
                      </a:lnTo>
                      <a:lnTo>
                        <a:pt x="305" y="844"/>
                      </a:lnTo>
                      <a:lnTo>
                        <a:pt x="273" y="839"/>
                      </a:lnTo>
                      <a:lnTo>
                        <a:pt x="263" y="849"/>
                      </a:lnTo>
                      <a:lnTo>
                        <a:pt x="232" y="832"/>
                      </a:lnTo>
                      <a:lnTo>
                        <a:pt x="232" y="812"/>
                      </a:lnTo>
                      <a:lnTo>
                        <a:pt x="218" y="771"/>
                      </a:lnTo>
                      <a:lnTo>
                        <a:pt x="208" y="765"/>
                      </a:lnTo>
                      <a:lnTo>
                        <a:pt x="186" y="792"/>
                      </a:lnTo>
                      <a:lnTo>
                        <a:pt x="176" y="780"/>
                      </a:lnTo>
                      <a:lnTo>
                        <a:pt x="159" y="797"/>
                      </a:lnTo>
                      <a:lnTo>
                        <a:pt x="124" y="795"/>
                      </a:lnTo>
                      <a:lnTo>
                        <a:pt x="99" y="825"/>
                      </a:lnTo>
                      <a:lnTo>
                        <a:pt x="74" y="770"/>
                      </a:lnTo>
                      <a:lnTo>
                        <a:pt x="43" y="743"/>
                      </a:lnTo>
                      <a:lnTo>
                        <a:pt x="0" y="734"/>
                      </a:lnTo>
                      <a:lnTo>
                        <a:pt x="8" y="682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35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3" name="Freeform 321"/>
                <p:cNvSpPr>
                  <a:spLocks/>
                </p:cNvSpPr>
                <p:nvPr/>
              </p:nvSpPr>
              <p:spPr bwMode="auto">
                <a:xfrm>
                  <a:off x="854149" y="2991764"/>
                  <a:ext cx="228621" cy="285656"/>
                </a:xfrm>
                <a:custGeom>
                  <a:avLst/>
                  <a:gdLst>
                    <a:gd name="T0" fmla="*/ 2147483646 w 430"/>
                    <a:gd name="T1" fmla="*/ 2147483646 h 535"/>
                    <a:gd name="T2" fmla="*/ 2147483646 w 430"/>
                    <a:gd name="T3" fmla="*/ 2147483646 h 535"/>
                    <a:gd name="T4" fmla="*/ 2147483646 w 430"/>
                    <a:gd name="T5" fmla="*/ 2147483646 h 535"/>
                    <a:gd name="T6" fmla="*/ 2147483646 w 430"/>
                    <a:gd name="T7" fmla="*/ 2147483646 h 535"/>
                    <a:gd name="T8" fmla="*/ 2147483646 w 430"/>
                    <a:gd name="T9" fmla="*/ 0 h 535"/>
                    <a:gd name="T10" fmla="*/ 2147483646 w 430"/>
                    <a:gd name="T11" fmla="*/ 2147483646 h 535"/>
                    <a:gd name="T12" fmla="*/ 2147483646 w 430"/>
                    <a:gd name="T13" fmla="*/ 2147483646 h 535"/>
                    <a:gd name="T14" fmla="*/ 2147483646 w 430"/>
                    <a:gd name="T15" fmla="*/ 2147483646 h 535"/>
                    <a:gd name="T16" fmla="*/ 2147483646 w 430"/>
                    <a:gd name="T17" fmla="*/ 2147483646 h 535"/>
                    <a:gd name="T18" fmla="*/ 2147483646 w 430"/>
                    <a:gd name="T19" fmla="*/ 2147483646 h 535"/>
                    <a:gd name="T20" fmla="*/ 2147483646 w 430"/>
                    <a:gd name="T21" fmla="*/ 2147483646 h 535"/>
                    <a:gd name="T22" fmla="*/ 2147483646 w 430"/>
                    <a:gd name="T23" fmla="*/ 2147483646 h 535"/>
                    <a:gd name="T24" fmla="*/ 2147483646 w 430"/>
                    <a:gd name="T25" fmla="*/ 2147483646 h 535"/>
                    <a:gd name="T26" fmla="*/ 2147483646 w 430"/>
                    <a:gd name="T27" fmla="*/ 2147483646 h 535"/>
                    <a:gd name="T28" fmla="*/ 2147483646 w 430"/>
                    <a:gd name="T29" fmla="*/ 2147483646 h 535"/>
                    <a:gd name="T30" fmla="*/ 2147483646 w 430"/>
                    <a:gd name="T31" fmla="*/ 2147483646 h 535"/>
                    <a:gd name="T32" fmla="*/ 2147483646 w 430"/>
                    <a:gd name="T33" fmla="*/ 2147483646 h 535"/>
                    <a:gd name="T34" fmla="*/ 2147483646 w 430"/>
                    <a:gd name="T35" fmla="*/ 2147483646 h 535"/>
                    <a:gd name="T36" fmla="*/ 2147483646 w 430"/>
                    <a:gd name="T37" fmla="*/ 2147483646 h 535"/>
                    <a:gd name="T38" fmla="*/ 2147483646 w 430"/>
                    <a:gd name="T39" fmla="*/ 2147483646 h 535"/>
                    <a:gd name="T40" fmla="*/ 2147483646 w 430"/>
                    <a:gd name="T41" fmla="*/ 2147483646 h 535"/>
                    <a:gd name="T42" fmla="*/ 2147483646 w 430"/>
                    <a:gd name="T43" fmla="*/ 2147483646 h 535"/>
                    <a:gd name="T44" fmla="*/ 2147483646 w 430"/>
                    <a:gd name="T45" fmla="*/ 2147483646 h 535"/>
                    <a:gd name="T46" fmla="*/ 2147483646 w 430"/>
                    <a:gd name="T47" fmla="*/ 2147483646 h 535"/>
                    <a:gd name="T48" fmla="*/ 2147483646 w 430"/>
                    <a:gd name="T49" fmla="*/ 2147483646 h 535"/>
                    <a:gd name="T50" fmla="*/ 2147483646 w 430"/>
                    <a:gd name="T51" fmla="*/ 2147483646 h 535"/>
                    <a:gd name="T52" fmla="*/ 2147483646 w 430"/>
                    <a:gd name="T53" fmla="*/ 2147483646 h 535"/>
                    <a:gd name="T54" fmla="*/ 2147483646 w 430"/>
                    <a:gd name="T55" fmla="*/ 2147483646 h 535"/>
                    <a:gd name="T56" fmla="*/ 0 w 430"/>
                    <a:gd name="T57" fmla="*/ 2147483646 h 535"/>
                    <a:gd name="T58" fmla="*/ 2147483646 w 430"/>
                    <a:gd name="T59" fmla="*/ 2147483646 h 535"/>
                    <a:gd name="T60" fmla="*/ 2147483646 w 430"/>
                    <a:gd name="T61" fmla="*/ 2147483646 h 535"/>
                    <a:gd name="T62" fmla="*/ 2147483646 w 430"/>
                    <a:gd name="T63" fmla="*/ 2147483646 h 5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0"/>
                    <a:gd name="T97" fmla="*/ 0 h 535"/>
                    <a:gd name="T98" fmla="*/ 430 w 430"/>
                    <a:gd name="T99" fmla="*/ 535 h 5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0" h="535">
                      <a:moveTo>
                        <a:pt x="111" y="22"/>
                      </a:moveTo>
                      <a:lnTo>
                        <a:pt x="132" y="27"/>
                      </a:lnTo>
                      <a:lnTo>
                        <a:pt x="132" y="17"/>
                      </a:lnTo>
                      <a:lnTo>
                        <a:pt x="128" y="7"/>
                      </a:lnTo>
                      <a:lnTo>
                        <a:pt x="148" y="2"/>
                      </a:lnTo>
                      <a:lnTo>
                        <a:pt x="174" y="12"/>
                      </a:lnTo>
                      <a:lnTo>
                        <a:pt x="166" y="27"/>
                      </a:lnTo>
                      <a:lnTo>
                        <a:pt x="211" y="32"/>
                      </a:lnTo>
                      <a:lnTo>
                        <a:pt x="246" y="11"/>
                      </a:lnTo>
                      <a:lnTo>
                        <a:pt x="257" y="0"/>
                      </a:lnTo>
                      <a:lnTo>
                        <a:pt x="267" y="6"/>
                      </a:lnTo>
                      <a:lnTo>
                        <a:pt x="250" y="26"/>
                      </a:lnTo>
                      <a:lnTo>
                        <a:pt x="296" y="63"/>
                      </a:lnTo>
                      <a:lnTo>
                        <a:pt x="295" y="99"/>
                      </a:lnTo>
                      <a:lnTo>
                        <a:pt x="285" y="104"/>
                      </a:lnTo>
                      <a:lnTo>
                        <a:pt x="341" y="147"/>
                      </a:lnTo>
                      <a:lnTo>
                        <a:pt x="355" y="171"/>
                      </a:lnTo>
                      <a:lnTo>
                        <a:pt x="348" y="192"/>
                      </a:lnTo>
                      <a:lnTo>
                        <a:pt x="352" y="263"/>
                      </a:lnTo>
                      <a:lnTo>
                        <a:pt x="362" y="278"/>
                      </a:lnTo>
                      <a:lnTo>
                        <a:pt x="366" y="304"/>
                      </a:lnTo>
                      <a:lnTo>
                        <a:pt x="360" y="345"/>
                      </a:lnTo>
                      <a:lnTo>
                        <a:pt x="392" y="351"/>
                      </a:lnTo>
                      <a:lnTo>
                        <a:pt x="385" y="372"/>
                      </a:lnTo>
                      <a:lnTo>
                        <a:pt x="406" y="377"/>
                      </a:lnTo>
                      <a:lnTo>
                        <a:pt x="396" y="402"/>
                      </a:lnTo>
                      <a:lnTo>
                        <a:pt x="404" y="407"/>
                      </a:lnTo>
                      <a:lnTo>
                        <a:pt x="399" y="423"/>
                      </a:lnTo>
                      <a:lnTo>
                        <a:pt x="430" y="444"/>
                      </a:lnTo>
                      <a:lnTo>
                        <a:pt x="429" y="485"/>
                      </a:lnTo>
                      <a:lnTo>
                        <a:pt x="413" y="490"/>
                      </a:lnTo>
                      <a:lnTo>
                        <a:pt x="418" y="511"/>
                      </a:lnTo>
                      <a:lnTo>
                        <a:pt x="402" y="509"/>
                      </a:lnTo>
                      <a:lnTo>
                        <a:pt x="388" y="479"/>
                      </a:lnTo>
                      <a:lnTo>
                        <a:pt x="367" y="474"/>
                      </a:lnTo>
                      <a:lnTo>
                        <a:pt x="325" y="535"/>
                      </a:lnTo>
                      <a:lnTo>
                        <a:pt x="314" y="534"/>
                      </a:lnTo>
                      <a:lnTo>
                        <a:pt x="310" y="483"/>
                      </a:lnTo>
                      <a:lnTo>
                        <a:pt x="291" y="472"/>
                      </a:lnTo>
                      <a:lnTo>
                        <a:pt x="271" y="446"/>
                      </a:lnTo>
                      <a:lnTo>
                        <a:pt x="265" y="425"/>
                      </a:lnTo>
                      <a:lnTo>
                        <a:pt x="245" y="415"/>
                      </a:lnTo>
                      <a:lnTo>
                        <a:pt x="236" y="400"/>
                      </a:lnTo>
                      <a:lnTo>
                        <a:pt x="185" y="388"/>
                      </a:lnTo>
                      <a:lnTo>
                        <a:pt x="124" y="351"/>
                      </a:lnTo>
                      <a:lnTo>
                        <a:pt x="105" y="295"/>
                      </a:lnTo>
                      <a:lnTo>
                        <a:pt x="95" y="290"/>
                      </a:lnTo>
                      <a:lnTo>
                        <a:pt x="64" y="304"/>
                      </a:lnTo>
                      <a:lnTo>
                        <a:pt x="59" y="294"/>
                      </a:lnTo>
                      <a:lnTo>
                        <a:pt x="33" y="268"/>
                      </a:lnTo>
                      <a:lnTo>
                        <a:pt x="23" y="248"/>
                      </a:lnTo>
                      <a:lnTo>
                        <a:pt x="51" y="241"/>
                      </a:lnTo>
                      <a:lnTo>
                        <a:pt x="51" y="204"/>
                      </a:lnTo>
                      <a:lnTo>
                        <a:pt x="60" y="190"/>
                      </a:lnTo>
                      <a:lnTo>
                        <a:pt x="52" y="169"/>
                      </a:lnTo>
                      <a:lnTo>
                        <a:pt x="18" y="150"/>
                      </a:lnTo>
                      <a:lnTo>
                        <a:pt x="18" y="106"/>
                      </a:lnTo>
                      <a:lnTo>
                        <a:pt x="0" y="80"/>
                      </a:lnTo>
                      <a:lnTo>
                        <a:pt x="14" y="60"/>
                      </a:lnTo>
                      <a:lnTo>
                        <a:pt x="29" y="53"/>
                      </a:lnTo>
                      <a:lnTo>
                        <a:pt x="55" y="45"/>
                      </a:lnTo>
                      <a:lnTo>
                        <a:pt x="83" y="18"/>
                      </a:lnTo>
                      <a:lnTo>
                        <a:pt x="98" y="17"/>
                      </a:lnTo>
                      <a:lnTo>
                        <a:pt x="111" y="2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4" name="Freeform 322"/>
                <p:cNvSpPr>
                  <a:spLocks/>
                </p:cNvSpPr>
                <p:nvPr/>
              </p:nvSpPr>
              <p:spPr bwMode="auto">
                <a:xfrm>
                  <a:off x="398493" y="3766209"/>
                  <a:ext cx="131776" cy="207894"/>
                </a:xfrm>
                <a:custGeom>
                  <a:avLst/>
                  <a:gdLst>
                    <a:gd name="T0" fmla="*/ 2147483646 w 249"/>
                    <a:gd name="T1" fmla="*/ 2147483646 h 386"/>
                    <a:gd name="T2" fmla="*/ 2147483646 w 249"/>
                    <a:gd name="T3" fmla="*/ 2147483646 h 386"/>
                    <a:gd name="T4" fmla="*/ 2147483646 w 249"/>
                    <a:gd name="T5" fmla="*/ 2147483646 h 386"/>
                    <a:gd name="T6" fmla="*/ 2147483646 w 249"/>
                    <a:gd name="T7" fmla="*/ 2147483646 h 386"/>
                    <a:gd name="T8" fmla="*/ 2147483646 w 249"/>
                    <a:gd name="T9" fmla="*/ 2147483646 h 386"/>
                    <a:gd name="T10" fmla="*/ 2147483646 w 249"/>
                    <a:gd name="T11" fmla="*/ 2147483646 h 386"/>
                    <a:gd name="T12" fmla="*/ 2147483646 w 249"/>
                    <a:gd name="T13" fmla="*/ 0 h 386"/>
                    <a:gd name="T14" fmla="*/ 2147483646 w 249"/>
                    <a:gd name="T15" fmla="*/ 2147483646 h 386"/>
                    <a:gd name="T16" fmla="*/ 2147483646 w 249"/>
                    <a:gd name="T17" fmla="*/ 2147483646 h 386"/>
                    <a:gd name="T18" fmla="*/ 2147483646 w 249"/>
                    <a:gd name="T19" fmla="*/ 2147483646 h 386"/>
                    <a:gd name="T20" fmla="*/ 2147483646 w 249"/>
                    <a:gd name="T21" fmla="*/ 2147483646 h 386"/>
                    <a:gd name="T22" fmla="*/ 2147483646 w 249"/>
                    <a:gd name="T23" fmla="*/ 2147483646 h 386"/>
                    <a:gd name="T24" fmla="*/ 2147483646 w 249"/>
                    <a:gd name="T25" fmla="*/ 2147483646 h 386"/>
                    <a:gd name="T26" fmla="*/ 2147483646 w 249"/>
                    <a:gd name="T27" fmla="*/ 2147483646 h 386"/>
                    <a:gd name="T28" fmla="*/ 2147483646 w 249"/>
                    <a:gd name="T29" fmla="*/ 2147483646 h 386"/>
                    <a:gd name="T30" fmla="*/ 2147483646 w 249"/>
                    <a:gd name="T31" fmla="*/ 2147483646 h 386"/>
                    <a:gd name="T32" fmla="*/ 2147483646 w 249"/>
                    <a:gd name="T33" fmla="*/ 2147483646 h 386"/>
                    <a:gd name="T34" fmla="*/ 2147483646 w 249"/>
                    <a:gd name="T35" fmla="*/ 2147483646 h 386"/>
                    <a:gd name="T36" fmla="*/ 2147483646 w 249"/>
                    <a:gd name="T37" fmla="*/ 2147483646 h 386"/>
                    <a:gd name="T38" fmla="*/ 2147483646 w 249"/>
                    <a:gd name="T39" fmla="*/ 2147483646 h 386"/>
                    <a:gd name="T40" fmla="*/ 2147483646 w 249"/>
                    <a:gd name="T41" fmla="*/ 2147483646 h 386"/>
                    <a:gd name="T42" fmla="*/ 2147483646 w 249"/>
                    <a:gd name="T43" fmla="*/ 2147483646 h 386"/>
                    <a:gd name="T44" fmla="*/ 2147483646 w 249"/>
                    <a:gd name="T45" fmla="*/ 2147483646 h 386"/>
                    <a:gd name="T46" fmla="*/ 2147483646 w 249"/>
                    <a:gd name="T47" fmla="*/ 2147483646 h 386"/>
                    <a:gd name="T48" fmla="*/ 2147483646 w 249"/>
                    <a:gd name="T49" fmla="*/ 2147483646 h 386"/>
                    <a:gd name="T50" fmla="*/ 2147483646 w 249"/>
                    <a:gd name="T51" fmla="*/ 2147483646 h 386"/>
                    <a:gd name="T52" fmla="*/ 2147483646 w 249"/>
                    <a:gd name="T53" fmla="*/ 2147483646 h 386"/>
                    <a:gd name="T54" fmla="*/ 2147483646 w 249"/>
                    <a:gd name="T55" fmla="*/ 2147483646 h 386"/>
                    <a:gd name="T56" fmla="*/ 2147483646 w 249"/>
                    <a:gd name="T57" fmla="*/ 2147483646 h 386"/>
                    <a:gd name="T58" fmla="*/ 2147483646 w 249"/>
                    <a:gd name="T59" fmla="*/ 2147483646 h 386"/>
                    <a:gd name="T60" fmla="*/ 2147483646 w 249"/>
                    <a:gd name="T61" fmla="*/ 2147483646 h 386"/>
                    <a:gd name="T62" fmla="*/ 2147483646 w 249"/>
                    <a:gd name="T63" fmla="*/ 2147483646 h 386"/>
                    <a:gd name="T64" fmla="*/ 2147483646 w 249"/>
                    <a:gd name="T65" fmla="*/ 2147483646 h 386"/>
                    <a:gd name="T66" fmla="*/ 2147483646 w 249"/>
                    <a:gd name="T67" fmla="*/ 2147483646 h 386"/>
                    <a:gd name="T68" fmla="*/ 2147483646 w 249"/>
                    <a:gd name="T69" fmla="*/ 2147483646 h 386"/>
                    <a:gd name="T70" fmla="*/ 0 w 249"/>
                    <a:gd name="T71" fmla="*/ 2147483646 h 386"/>
                    <a:gd name="T72" fmla="*/ 2147483646 w 249"/>
                    <a:gd name="T73" fmla="*/ 2147483646 h 386"/>
                    <a:gd name="T74" fmla="*/ 2147483646 w 249"/>
                    <a:gd name="T75" fmla="*/ 2147483646 h 386"/>
                    <a:gd name="T76" fmla="*/ 2147483646 w 249"/>
                    <a:gd name="T77" fmla="*/ 2147483646 h 386"/>
                    <a:gd name="T78" fmla="*/ 2147483646 w 249"/>
                    <a:gd name="T79" fmla="*/ 2147483646 h 386"/>
                    <a:gd name="T80" fmla="*/ 2147483646 w 249"/>
                    <a:gd name="T81" fmla="*/ 2147483646 h 386"/>
                    <a:gd name="T82" fmla="*/ 2147483646 w 249"/>
                    <a:gd name="T83" fmla="*/ 2147483646 h 386"/>
                    <a:gd name="T84" fmla="*/ 2147483646 w 249"/>
                    <a:gd name="T85" fmla="*/ 2147483646 h 386"/>
                    <a:gd name="T86" fmla="*/ 2147483646 w 249"/>
                    <a:gd name="T87" fmla="*/ 2147483646 h 386"/>
                    <a:gd name="T88" fmla="*/ 2147483646 w 249"/>
                    <a:gd name="T89" fmla="*/ 2147483646 h 386"/>
                    <a:gd name="T90" fmla="*/ 2147483646 w 249"/>
                    <a:gd name="T91" fmla="*/ 2147483646 h 386"/>
                    <a:gd name="T92" fmla="*/ 2147483646 w 249"/>
                    <a:gd name="T93" fmla="*/ 2147483646 h 386"/>
                    <a:gd name="T94" fmla="*/ 2147483646 w 249"/>
                    <a:gd name="T95" fmla="*/ 2147483646 h 386"/>
                    <a:gd name="T96" fmla="*/ 2147483646 w 249"/>
                    <a:gd name="T97" fmla="*/ 2147483646 h 386"/>
                    <a:gd name="T98" fmla="*/ 2147483646 w 249"/>
                    <a:gd name="T99" fmla="*/ 2147483646 h 386"/>
                    <a:gd name="T100" fmla="*/ 2147483646 w 249"/>
                    <a:gd name="T101" fmla="*/ 2147483646 h 38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386"/>
                    <a:gd name="T155" fmla="*/ 249 w 249"/>
                    <a:gd name="T156" fmla="*/ 386 h 38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386">
                      <a:moveTo>
                        <a:pt x="149" y="104"/>
                      </a:moveTo>
                      <a:lnTo>
                        <a:pt x="133" y="139"/>
                      </a:lnTo>
                      <a:lnTo>
                        <a:pt x="106" y="134"/>
                      </a:lnTo>
                      <a:lnTo>
                        <a:pt x="87" y="98"/>
                      </a:lnTo>
                      <a:lnTo>
                        <a:pt x="71" y="82"/>
                      </a:lnTo>
                      <a:lnTo>
                        <a:pt x="64" y="10"/>
                      </a:lnTo>
                      <a:lnTo>
                        <a:pt x="79" y="0"/>
                      </a:lnTo>
                      <a:lnTo>
                        <a:pt x="82" y="11"/>
                      </a:lnTo>
                      <a:lnTo>
                        <a:pt x="105" y="24"/>
                      </a:lnTo>
                      <a:lnTo>
                        <a:pt x="105" y="59"/>
                      </a:lnTo>
                      <a:lnTo>
                        <a:pt x="124" y="80"/>
                      </a:lnTo>
                      <a:lnTo>
                        <a:pt x="196" y="93"/>
                      </a:lnTo>
                      <a:lnTo>
                        <a:pt x="212" y="103"/>
                      </a:lnTo>
                      <a:lnTo>
                        <a:pt x="205" y="125"/>
                      </a:lnTo>
                      <a:lnTo>
                        <a:pt x="249" y="187"/>
                      </a:lnTo>
                      <a:lnTo>
                        <a:pt x="246" y="187"/>
                      </a:lnTo>
                      <a:lnTo>
                        <a:pt x="239" y="258"/>
                      </a:lnTo>
                      <a:lnTo>
                        <a:pt x="222" y="295"/>
                      </a:lnTo>
                      <a:lnTo>
                        <a:pt x="173" y="352"/>
                      </a:lnTo>
                      <a:lnTo>
                        <a:pt x="168" y="337"/>
                      </a:lnTo>
                      <a:lnTo>
                        <a:pt x="190" y="326"/>
                      </a:lnTo>
                      <a:lnTo>
                        <a:pt x="200" y="310"/>
                      </a:lnTo>
                      <a:lnTo>
                        <a:pt x="202" y="284"/>
                      </a:lnTo>
                      <a:lnTo>
                        <a:pt x="175" y="295"/>
                      </a:lnTo>
                      <a:lnTo>
                        <a:pt x="159" y="295"/>
                      </a:lnTo>
                      <a:lnTo>
                        <a:pt x="138" y="330"/>
                      </a:lnTo>
                      <a:lnTo>
                        <a:pt x="93" y="339"/>
                      </a:lnTo>
                      <a:lnTo>
                        <a:pt x="61" y="371"/>
                      </a:lnTo>
                      <a:lnTo>
                        <a:pt x="45" y="370"/>
                      </a:lnTo>
                      <a:lnTo>
                        <a:pt x="29" y="386"/>
                      </a:lnTo>
                      <a:lnTo>
                        <a:pt x="14" y="365"/>
                      </a:lnTo>
                      <a:lnTo>
                        <a:pt x="22" y="330"/>
                      </a:lnTo>
                      <a:lnTo>
                        <a:pt x="14" y="315"/>
                      </a:lnTo>
                      <a:lnTo>
                        <a:pt x="15" y="289"/>
                      </a:lnTo>
                      <a:lnTo>
                        <a:pt x="1" y="292"/>
                      </a:lnTo>
                      <a:lnTo>
                        <a:pt x="0" y="277"/>
                      </a:lnTo>
                      <a:lnTo>
                        <a:pt x="34" y="261"/>
                      </a:lnTo>
                      <a:lnTo>
                        <a:pt x="33" y="287"/>
                      </a:lnTo>
                      <a:lnTo>
                        <a:pt x="70" y="292"/>
                      </a:lnTo>
                      <a:lnTo>
                        <a:pt x="85" y="282"/>
                      </a:lnTo>
                      <a:lnTo>
                        <a:pt x="83" y="236"/>
                      </a:lnTo>
                      <a:lnTo>
                        <a:pt x="125" y="205"/>
                      </a:lnTo>
                      <a:lnTo>
                        <a:pt x="130" y="210"/>
                      </a:lnTo>
                      <a:lnTo>
                        <a:pt x="147" y="195"/>
                      </a:lnTo>
                      <a:lnTo>
                        <a:pt x="194" y="190"/>
                      </a:lnTo>
                      <a:lnTo>
                        <a:pt x="205" y="148"/>
                      </a:lnTo>
                      <a:lnTo>
                        <a:pt x="180" y="143"/>
                      </a:lnTo>
                      <a:lnTo>
                        <a:pt x="175" y="133"/>
                      </a:lnTo>
                      <a:lnTo>
                        <a:pt x="165" y="133"/>
                      </a:lnTo>
                      <a:lnTo>
                        <a:pt x="167" y="98"/>
                      </a:lnTo>
                      <a:lnTo>
                        <a:pt x="149" y="10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5" name="Freeform 323"/>
                <p:cNvSpPr>
                  <a:spLocks/>
                </p:cNvSpPr>
                <p:nvPr/>
              </p:nvSpPr>
              <p:spPr bwMode="auto">
                <a:xfrm>
                  <a:off x="603300" y="3526576"/>
                  <a:ext cx="458830" cy="485615"/>
                </a:xfrm>
                <a:custGeom>
                  <a:avLst/>
                  <a:gdLst>
                    <a:gd name="T0" fmla="*/ 2147483646 w 867"/>
                    <a:gd name="T1" fmla="*/ 2147483646 h 906"/>
                    <a:gd name="T2" fmla="*/ 2147483646 w 867"/>
                    <a:gd name="T3" fmla="*/ 2147483646 h 906"/>
                    <a:gd name="T4" fmla="*/ 2147483646 w 867"/>
                    <a:gd name="T5" fmla="*/ 2147483646 h 906"/>
                    <a:gd name="T6" fmla="*/ 2147483646 w 867"/>
                    <a:gd name="T7" fmla="*/ 2147483646 h 906"/>
                    <a:gd name="T8" fmla="*/ 2147483646 w 867"/>
                    <a:gd name="T9" fmla="*/ 2147483646 h 906"/>
                    <a:gd name="T10" fmla="*/ 2147483646 w 867"/>
                    <a:gd name="T11" fmla="*/ 2147483646 h 906"/>
                    <a:gd name="T12" fmla="*/ 2147483646 w 867"/>
                    <a:gd name="T13" fmla="*/ 2147483646 h 906"/>
                    <a:gd name="T14" fmla="*/ 2147483646 w 867"/>
                    <a:gd name="T15" fmla="*/ 2147483646 h 906"/>
                    <a:gd name="T16" fmla="*/ 2147483646 w 867"/>
                    <a:gd name="T17" fmla="*/ 2147483646 h 906"/>
                    <a:gd name="T18" fmla="*/ 2147483646 w 867"/>
                    <a:gd name="T19" fmla="*/ 2147483646 h 906"/>
                    <a:gd name="T20" fmla="*/ 2147483646 w 867"/>
                    <a:gd name="T21" fmla="*/ 2147483646 h 906"/>
                    <a:gd name="T22" fmla="*/ 2147483646 w 867"/>
                    <a:gd name="T23" fmla="*/ 2147483646 h 906"/>
                    <a:gd name="T24" fmla="*/ 2147483646 w 867"/>
                    <a:gd name="T25" fmla="*/ 2147483646 h 906"/>
                    <a:gd name="T26" fmla="*/ 2147483646 w 867"/>
                    <a:gd name="T27" fmla="*/ 2147483646 h 906"/>
                    <a:gd name="T28" fmla="*/ 2147483646 w 867"/>
                    <a:gd name="T29" fmla="*/ 2147483646 h 906"/>
                    <a:gd name="T30" fmla="*/ 2147483646 w 867"/>
                    <a:gd name="T31" fmla="*/ 2147483646 h 906"/>
                    <a:gd name="T32" fmla="*/ 2147483646 w 867"/>
                    <a:gd name="T33" fmla="*/ 2147483646 h 906"/>
                    <a:gd name="T34" fmla="*/ 2147483646 w 867"/>
                    <a:gd name="T35" fmla="*/ 2147483646 h 906"/>
                    <a:gd name="T36" fmla="*/ 2147483646 w 867"/>
                    <a:gd name="T37" fmla="*/ 2147483646 h 906"/>
                    <a:gd name="T38" fmla="*/ 2147483646 w 867"/>
                    <a:gd name="T39" fmla="*/ 2147483646 h 906"/>
                    <a:gd name="T40" fmla="*/ 2147483646 w 867"/>
                    <a:gd name="T41" fmla="*/ 2147483646 h 906"/>
                    <a:gd name="T42" fmla="*/ 2147483646 w 867"/>
                    <a:gd name="T43" fmla="*/ 2147483646 h 906"/>
                    <a:gd name="T44" fmla="*/ 2147483646 w 867"/>
                    <a:gd name="T45" fmla="*/ 2147483646 h 906"/>
                    <a:gd name="T46" fmla="*/ 2147483646 w 867"/>
                    <a:gd name="T47" fmla="*/ 2147483646 h 906"/>
                    <a:gd name="T48" fmla="*/ 2147483646 w 867"/>
                    <a:gd name="T49" fmla="*/ 2147483646 h 906"/>
                    <a:gd name="T50" fmla="*/ 2147483646 w 867"/>
                    <a:gd name="T51" fmla="*/ 2147483646 h 906"/>
                    <a:gd name="T52" fmla="*/ 2147483646 w 867"/>
                    <a:gd name="T53" fmla="*/ 2147483646 h 906"/>
                    <a:gd name="T54" fmla="*/ 2147483646 w 867"/>
                    <a:gd name="T55" fmla="*/ 2147483646 h 906"/>
                    <a:gd name="T56" fmla="*/ 2147483646 w 867"/>
                    <a:gd name="T57" fmla="*/ 2147483646 h 906"/>
                    <a:gd name="T58" fmla="*/ 2147483646 w 867"/>
                    <a:gd name="T59" fmla="*/ 2147483646 h 906"/>
                    <a:gd name="T60" fmla="*/ 2147483646 w 867"/>
                    <a:gd name="T61" fmla="*/ 2147483646 h 906"/>
                    <a:gd name="T62" fmla="*/ 2147483646 w 867"/>
                    <a:gd name="T63" fmla="*/ 2147483646 h 906"/>
                    <a:gd name="T64" fmla="*/ 2147483646 w 867"/>
                    <a:gd name="T65" fmla="*/ 2147483646 h 906"/>
                    <a:gd name="T66" fmla="*/ 2147483646 w 867"/>
                    <a:gd name="T67" fmla="*/ 2147483646 h 906"/>
                    <a:gd name="T68" fmla="*/ 2147483646 w 867"/>
                    <a:gd name="T69" fmla="*/ 2147483646 h 906"/>
                    <a:gd name="T70" fmla="*/ 2147483646 w 867"/>
                    <a:gd name="T71" fmla="*/ 2147483646 h 906"/>
                    <a:gd name="T72" fmla="*/ 2147483646 w 867"/>
                    <a:gd name="T73" fmla="*/ 2147483646 h 906"/>
                    <a:gd name="T74" fmla="*/ 2147483646 w 867"/>
                    <a:gd name="T75" fmla="*/ 2147483646 h 906"/>
                    <a:gd name="T76" fmla="*/ 2147483646 w 867"/>
                    <a:gd name="T77" fmla="*/ 2147483646 h 906"/>
                    <a:gd name="T78" fmla="*/ 2147483646 w 867"/>
                    <a:gd name="T79" fmla="*/ 2147483646 h 906"/>
                    <a:gd name="T80" fmla="*/ 2147483646 w 867"/>
                    <a:gd name="T81" fmla="*/ 2147483646 h 906"/>
                    <a:gd name="T82" fmla="*/ 2147483646 w 867"/>
                    <a:gd name="T83" fmla="*/ 2147483646 h 906"/>
                    <a:gd name="T84" fmla="*/ 2147483646 w 867"/>
                    <a:gd name="T85" fmla="*/ 2147483646 h 906"/>
                    <a:gd name="T86" fmla="*/ 2147483646 w 867"/>
                    <a:gd name="T87" fmla="*/ 2147483646 h 9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67"/>
                    <a:gd name="T133" fmla="*/ 0 h 906"/>
                    <a:gd name="T134" fmla="*/ 867 w 867"/>
                    <a:gd name="T135" fmla="*/ 906 h 9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67" h="906">
                      <a:moveTo>
                        <a:pt x="61" y="99"/>
                      </a:moveTo>
                      <a:lnTo>
                        <a:pt x="74" y="81"/>
                      </a:lnTo>
                      <a:lnTo>
                        <a:pt x="78" y="68"/>
                      </a:lnTo>
                      <a:lnTo>
                        <a:pt x="134" y="61"/>
                      </a:lnTo>
                      <a:lnTo>
                        <a:pt x="194" y="98"/>
                      </a:lnTo>
                      <a:lnTo>
                        <a:pt x="232" y="95"/>
                      </a:lnTo>
                      <a:lnTo>
                        <a:pt x="298" y="183"/>
                      </a:lnTo>
                      <a:lnTo>
                        <a:pt x="367" y="165"/>
                      </a:lnTo>
                      <a:lnTo>
                        <a:pt x="410" y="165"/>
                      </a:lnTo>
                      <a:lnTo>
                        <a:pt x="405" y="137"/>
                      </a:lnTo>
                      <a:lnTo>
                        <a:pt x="436" y="118"/>
                      </a:lnTo>
                      <a:lnTo>
                        <a:pt x="447" y="70"/>
                      </a:lnTo>
                      <a:lnTo>
                        <a:pt x="468" y="61"/>
                      </a:lnTo>
                      <a:lnTo>
                        <a:pt x="497" y="89"/>
                      </a:lnTo>
                      <a:lnTo>
                        <a:pt x="512" y="90"/>
                      </a:lnTo>
                      <a:lnTo>
                        <a:pt x="507" y="52"/>
                      </a:lnTo>
                      <a:lnTo>
                        <a:pt x="518" y="12"/>
                      </a:lnTo>
                      <a:lnTo>
                        <a:pt x="549" y="34"/>
                      </a:lnTo>
                      <a:lnTo>
                        <a:pt x="603" y="31"/>
                      </a:lnTo>
                      <a:lnTo>
                        <a:pt x="636" y="0"/>
                      </a:lnTo>
                      <a:lnTo>
                        <a:pt x="697" y="34"/>
                      </a:lnTo>
                      <a:lnTo>
                        <a:pt x="697" y="44"/>
                      </a:lnTo>
                      <a:lnTo>
                        <a:pt x="718" y="44"/>
                      </a:lnTo>
                      <a:lnTo>
                        <a:pt x="738" y="65"/>
                      </a:lnTo>
                      <a:lnTo>
                        <a:pt x="748" y="54"/>
                      </a:lnTo>
                      <a:lnTo>
                        <a:pt x="796" y="45"/>
                      </a:lnTo>
                      <a:lnTo>
                        <a:pt x="831" y="56"/>
                      </a:lnTo>
                      <a:lnTo>
                        <a:pt x="852" y="35"/>
                      </a:lnTo>
                      <a:lnTo>
                        <a:pt x="867" y="36"/>
                      </a:lnTo>
                      <a:lnTo>
                        <a:pt x="847" y="56"/>
                      </a:lnTo>
                      <a:lnTo>
                        <a:pt x="850" y="88"/>
                      </a:lnTo>
                      <a:lnTo>
                        <a:pt x="835" y="91"/>
                      </a:lnTo>
                      <a:lnTo>
                        <a:pt x="839" y="123"/>
                      </a:lnTo>
                      <a:lnTo>
                        <a:pt x="849" y="133"/>
                      </a:lnTo>
                      <a:lnTo>
                        <a:pt x="843" y="200"/>
                      </a:lnTo>
                      <a:lnTo>
                        <a:pt x="816" y="215"/>
                      </a:lnTo>
                      <a:lnTo>
                        <a:pt x="775" y="230"/>
                      </a:lnTo>
                      <a:lnTo>
                        <a:pt x="742" y="275"/>
                      </a:lnTo>
                      <a:lnTo>
                        <a:pt x="762" y="312"/>
                      </a:lnTo>
                      <a:lnTo>
                        <a:pt x="746" y="327"/>
                      </a:lnTo>
                      <a:lnTo>
                        <a:pt x="766" y="343"/>
                      </a:lnTo>
                      <a:lnTo>
                        <a:pt x="766" y="358"/>
                      </a:lnTo>
                      <a:lnTo>
                        <a:pt x="700" y="417"/>
                      </a:lnTo>
                      <a:lnTo>
                        <a:pt x="676" y="391"/>
                      </a:lnTo>
                      <a:lnTo>
                        <a:pt x="616" y="382"/>
                      </a:lnTo>
                      <a:lnTo>
                        <a:pt x="604" y="397"/>
                      </a:lnTo>
                      <a:lnTo>
                        <a:pt x="537" y="422"/>
                      </a:lnTo>
                      <a:lnTo>
                        <a:pt x="581" y="479"/>
                      </a:lnTo>
                      <a:lnTo>
                        <a:pt x="580" y="526"/>
                      </a:lnTo>
                      <a:lnTo>
                        <a:pt x="532" y="603"/>
                      </a:lnTo>
                      <a:lnTo>
                        <a:pt x="562" y="618"/>
                      </a:lnTo>
                      <a:lnTo>
                        <a:pt x="561" y="628"/>
                      </a:lnTo>
                      <a:lnTo>
                        <a:pt x="546" y="638"/>
                      </a:lnTo>
                      <a:lnTo>
                        <a:pt x="586" y="670"/>
                      </a:lnTo>
                      <a:lnTo>
                        <a:pt x="585" y="711"/>
                      </a:lnTo>
                      <a:lnTo>
                        <a:pt x="574" y="742"/>
                      </a:lnTo>
                      <a:lnTo>
                        <a:pt x="583" y="763"/>
                      </a:lnTo>
                      <a:lnTo>
                        <a:pt x="614" y="748"/>
                      </a:lnTo>
                      <a:lnTo>
                        <a:pt x="635" y="758"/>
                      </a:lnTo>
                      <a:lnTo>
                        <a:pt x="651" y="738"/>
                      </a:lnTo>
                      <a:lnTo>
                        <a:pt x="667" y="748"/>
                      </a:lnTo>
                      <a:lnTo>
                        <a:pt x="655" y="763"/>
                      </a:lnTo>
                      <a:lnTo>
                        <a:pt x="660" y="769"/>
                      </a:lnTo>
                      <a:lnTo>
                        <a:pt x="597" y="820"/>
                      </a:lnTo>
                      <a:lnTo>
                        <a:pt x="560" y="840"/>
                      </a:lnTo>
                      <a:lnTo>
                        <a:pt x="560" y="855"/>
                      </a:lnTo>
                      <a:lnTo>
                        <a:pt x="538" y="860"/>
                      </a:lnTo>
                      <a:lnTo>
                        <a:pt x="534" y="855"/>
                      </a:lnTo>
                      <a:lnTo>
                        <a:pt x="487" y="844"/>
                      </a:lnTo>
                      <a:lnTo>
                        <a:pt x="482" y="855"/>
                      </a:lnTo>
                      <a:lnTo>
                        <a:pt x="461" y="849"/>
                      </a:lnTo>
                      <a:lnTo>
                        <a:pt x="433" y="906"/>
                      </a:lnTo>
                      <a:lnTo>
                        <a:pt x="418" y="900"/>
                      </a:lnTo>
                      <a:lnTo>
                        <a:pt x="424" y="880"/>
                      </a:lnTo>
                      <a:lnTo>
                        <a:pt x="419" y="869"/>
                      </a:lnTo>
                      <a:lnTo>
                        <a:pt x="382" y="890"/>
                      </a:lnTo>
                      <a:lnTo>
                        <a:pt x="367" y="885"/>
                      </a:lnTo>
                      <a:lnTo>
                        <a:pt x="345" y="769"/>
                      </a:lnTo>
                      <a:lnTo>
                        <a:pt x="338" y="767"/>
                      </a:lnTo>
                      <a:lnTo>
                        <a:pt x="315" y="682"/>
                      </a:lnTo>
                      <a:lnTo>
                        <a:pt x="297" y="664"/>
                      </a:lnTo>
                      <a:lnTo>
                        <a:pt x="284" y="632"/>
                      </a:lnTo>
                      <a:lnTo>
                        <a:pt x="260" y="656"/>
                      </a:lnTo>
                      <a:lnTo>
                        <a:pt x="243" y="697"/>
                      </a:lnTo>
                      <a:lnTo>
                        <a:pt x="219" y="667"/>
                      </a:lnTo>
                      <a:lnTo>
                        <a:pt x="197" y="692"/>
                      </a:lnTo>
                      <a:lnTo>
                        <a:pt x="177" y="660"/>
                      </a:lnTo>
                      <a:lnTo>
                        <a:pt x="151" y="660"/>
                      </a:lnTo>
                      <a:lnTo>
                        <a:pt x="140" y="681"/>
                      </a:lnTo>
                      <a:lnTo>
                        <a:pt x="125" y="670"/>
                      </a:lnTo>
                      <a:lnTo>
                        <a:pt x="111" y="645"/>
                      </a:lnTo>
                      <a:lnTo>
                        <a:pt x="99" y="650"/>
                      </a:lnTo>
                      <a:lnTo>
                        <a:pt x="80" y="618"/>
                      </a:lnTo>
                      <a:lnTo>
                        <a:pt x="102" y="577"/>
                      </a:lnTo>
                      <a:lnTo>
                        <a:pt x="123" y="547"/>
                      </a:lnTo>
                      <a:lnTo>
                        <a:pt x="118" y="542"/>
                      </a:lnTo>
                      <a:lnTo>
                        <a:pt x="88" y="525"/>
                      </a:lnTo>
                      <a:lnTo>
                        <a:pt x="99" y="510"/>
                      </a:lnTo>
                      <a:lnTo>
                        <a:pt x="79" y="489"/>
                      </a:lnTo>
                      <a:lnTo>
                        <a:pt x="69" y="489"/>
                      </a:lnTo>
                      <a:lnTo>
                        <a:pt x="55" y="457"/>
                      </a:lnTo>
                      <a:lnTo>
                        <a:pt x="70" y="452"/>
                      </a:lnTo>
                      <a:lnTo>
                        <a:pt x="86" y="417"/>
                      </a:lnTo>
                      <a:lnTo>
                        <a:pt x="76" y="406"/>
                      </a:lnTo>
                      <a:lnTo>
                        <a:pt x="103" y="386"/>
                      </a:lnTo>
                      <a:lnTo>
                        <a:pt x="120" y="366"/>
                      </a:lnTo>
                      <a:lnTo>
                        <a:pt x="95" y="325"/>
                      </a:lnTo>
                      <a:lnTo>
                        <a:pt x="75" y="293"/>
                      </a:lnTo>
                      <a:lnTo>
                        <a:pt x="49" y="272"/>
                      </a:lnTo>
                      <a:lnTo>
                        <a:pt x="34" y="283"/>
                      </a:lnTo>
                      <a:lnTo>
                        <a:pt x="10" y="262"/>
                      </a:lnTo>
                      <a:lnTo>
                        <a:pt x="0" y="235"/>
                      </a:lnTo>
                      <a:lnTo>
                        <a:pt x="25" y="220"/>
                      </a:lnTo>
                      <a:lnTo>
                        <a:pt x="10" y="210"/>
                      </a:lnTo>
                      <a:lnTo>
                        <a:pt x="1" y="195"/>
                      </a:lnTo>
                      <a:lnTo>
                        <a:pt x="16" y="182"/>
                      </a:lnTo>
                      <a:lnTo>
                        <a:pt x="43" y="200"/>
                      </a:lnTo>
                      <a:lnTo>
                        <a:pt x="58" y="198"/>
                      </a:lnTo>
                      <a:lnTo>
                        <a:pt x="90" y="218"/>
                      </a:lnTo>
                      <a:lnTo>
                        <a:pt x="102" y="221"/>
                      </a:lnTo>
                      <a:lnTo>
                        <a:pt x="116" y="244"/>
                      </a:lnTo>
                      <a:lnTo>
                        <a:pt x="126" y="238"/>
                      </a:lnTo>
                      <a:lnTo>
                        <a:pt x="136" y="219"/>
                      </a:lnTo>
                      <a:lnTo>
                        <a:pt x="151" y="198"/>
                      </a:lnTo>
                      <a:lnTo>
                        <a:pt x="122" y="179"/>
                      </a:lnTo>
                      <a:lnTo>
                        <a:pt x="115" y="195"/>
                      </a:lnTo>
                      <a:lnTo>
                        <a:pt x="80" y="154"/>
                      </a:lnTo>
                      <a:lnTo>
                        <a:pt x="66" y="135"/>
                      </a:lnTo>
                      <a:lnTo>
                        <a:pt x="111" y="150"/>
                      </a:lnTo>
                      <a:lnTo>
                        <a:pt x="106" y="139"/>
                      </a:lnTo>
                      <a:lnTo>
                        <a:pt x="57" y="119"/>
                      </a:lnTo>
                      <a:lnTo>
                        <a:pt x="28" y="105"/>
                      </a:lnTo>
                      <a:lnTo>
                        <a:pt x="61" y="9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6" name="Freeform 324"/>
                <p:cNvSpPr>
                  <a:spLocks/>
                </p:cNvSpPr>
                <p:nvPr/>
              </p:nvSpPr>
              <p:spPr bwMode="auto">
                <a:xfrm>
                  <a:off x="557258" y="4229607"/>
                  <a:ext cx="322293" cy="479268"/>
                </a:xfrm>
                <a:custGeom>
                  <a:avLst/>
                  <a:gdLst>
                    <a:gd name="T0" fmla="*/ 2147483646 w 608"/>
                    <a:gd name="T1" fmla="*/ 2147483646 h 892"/>
                    <a:gd name="T2" fmla="*/ 2147483646 w 608"/>
                    <a:gd name="T3" fmla="*/ 2147483646 h 892"/>
                    <a:gd name="T4" fmla="*/ 2147483646 w 608"/>
                    <a:gd name="T5" fmla="*/ 2147483646 h 892"/>
                    <a:gd name="T6" fmla="*/ 2147483646 w 608"/>
                    <a:gd name="T7" fmla="*/ 2147483646 h 892"/>
                    <a:gd name="T8" fmla="*/ 0 w 608"/>
                    <a:gd name="T9" fmla="*/ 2147483646 h 892"/>
                    <a:gd name="T10" fmla="*/ 2147483646 w 608"/>
                    <a:gd name="T11" fmla="*/ 2147483646 h 892"/>
                    <a:gd name="T12" fmla="*/ 2147483646 w 608"/>
                    <a:gd name="T13" fmla="*/ 2147483646 h 892"/>
                    <a:gd name="T14" fmla="*/ 2147483646 w 608"/>
                    <a:gd name="T15" fmla="*/ 2147483646 h 892"/>
                    <a:gd name="T16" fmla="*/ 2147483646 w 608"/>
                    <a:gd name="T17" fmla="*/ 2147483646 h 892"/>
                    <a:gd name="T18" fmla="*/ 2147483646 w 608"/>
                    <a:gd name="T19" fmla="*/ 2147483646 h 892"/>
                    <a:gd name="T20" fmla="*/ 2147483646 w 608"/>
                    <a:gd name="T21" fmla="*/ 2147483646 h 892"/>
                    <a:gd name="T22" fmla="*/ 2147483646 w 608"/>
                    <a:gd name="T23" fmla="*/ 2147483646 h 892"/>
                    <a:gd name="T24" fmla="*/ 2147483646 w 608"/>
                    <a:gd name="T25" fmla="*/ 2147483646 h 892"/>
                    <a:gd name="T26" fmla="*/ 2147483646 w 608"/>
                    <a:gd name="T27" fmla="*/ 2147483646 h 892"/>
                    <a:gd name="T28" fmla="*/ 2147483646 w 608"/>
                    <a:gd name="T29" fmla="*/ 2147483646 h 892"/>
                    <a:gd name="T30" fmla="*/ 2147483646 w 608"/>
                    <a:gd name="T31" fmla="*/ 2147483646 h 892"/>
                    <a:gd name="T32" fmla="*/ 2147483646 w 608"/>
                    <a:gd name="T33" fmla="*/ 2147483646 h 892"/>
                    <a:gd name="T34" fmla="*/ 2147483646 w 608"/>
                    <a:gd name="T35" fmla="*/ 2147483646 h 892"/>
                    <a:gd name="T36" fmla="*/ 2147483646 w 608"/>
                    <a:gd name="T37" fmla="*/ 2147483646 h 892"/>
                    <a:gd name="T38" fmla="*/ 2147483646 w 608"/>
                    <a:gd name="T39" fmla="*/ 2147483646 h 892"/>
                    <a:gd name="T40" fmla="*/ 2147483646 w 608"/>
                    <a:gd name="T41" fmla="*/ 2147483646 h 892"/>
                    <a:gd name="T42" fmla="*/ 2147483646 w 608"/>
                    <a:gd name="T43" fmla="*/ 2147483646 h 892"/>
                    <a:gd name="T44" fmla="*/ 2147483646 w 608"/>
                    <a:gd name="T45" fmla="*/ 2147483646 h 892"/>
                    <a:gd name="T46" fmla="*/ 2147483646 w 608"/>
                    <a:gd name="T47" fmla="*/ 2147483646 h 892"/>
                    <a:gd name="T48" fmla="*/ 2147483646 w 608"/>
                    <a:gd name="T49" fmla="*/ 2147483646 h 892"/>
                    <a:gd name="T50" fmla="*/ 2147483646 w 608"/>
                    <a:gd name="T51" fmla="*/ 2147483646 h 892"/>
                    <a:gd name="T52" fmla="*/ 2147483646 w 608"/>
                    <a:gd name="T53" fmla="*/ 2147483646 h 892"/>
                    <a:gd name="T54" fmla="*/ 2147483646 w 608"/>
                    <a:gd name="T55" fmla="*/ 2147483646 h 892"/>
                    <a:gd name="T56" fmla="*/ 2147483646 w 608"/>
                    <a:gd name="T57" fmla="*/ 2147483646 h 892"/>
                    <a:gd name="T58" fmla="*/ 2147483646 w 608"/>
                    <a:gd name="T59" fmla="*/ 2147483646 h 892"/>
                    <a:gd name="T60" fmla="*/ 2147483646 w 608"/>
                    <a:gd name="T61" fmla="*/ 2147483646 h 892"/>
                    <a:gd name="T62" fmla="*/ 2147483646 w 608"/>
                    <a:gd name="T63" fmla="*/ 2147483646 h 892"/>
                    <a:gd name="T64" fmla="*/ 2147483646 w 608"/>
                    <a:gd name="T65" fmla="*/ 2147483646 h 892"/>
                    <a:gd name="T66" fmla="*/ 2147483646 w 608"/>
                    <a:gd name="T67" fmla="*/ 2147483646 h 892"/>
                    <a:gd name="T68" fmla="*/ 2147483646 w 608"/>
                    <a:gd name="T69" fmla="*/ 2147483646 h 892"/>
                    <a:gd name="T70" fmla="*/ 2147483646 w 608"/>
                    <a:gd name="T71" fmla="*/ 2147483646 h 892"/>
                    <a:gd name="T72" fmla="*/ 2147483646 w 608"/>
                    <a:gd name="T73" fmla="*/ 2147483646 h 892"/>
                    <a:gd name="T74" fmla="*/ 2147483646 w 608"/>
                    <a:gd name="T75" fmla="*/ 2147483646 h 892"/>
                    <a:gd name="T76" fmla="*/ 2147483646 w 608"/>
                    <a:gd name="T77" fmla="*/ 2147483646 h 892"/>
                    <a:gd name="T78" fmla="*/ 2147483646 w 608"/>
                    <a:gd name="T79" fmla="*/ 2147483646 h 892"/>
                    <a:gd name="T80" fmla="*/ 2147483646 w 608"/>
                    <a:gd name="T81" fmla="*/ 2147483646 h 892"/>
                    <a:gd name="T82" fmla="*/ 2147483646 w 608"/>
                    <a:gd name="T83" fmla="*/ 2147483646 h 8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08"/>
                    <a:gd name="T127" fmla="*/ 0 h 892"/>
                    <a:gd name="T128" fmla="*/ 608 w 608"/>
                    <a:gd name="T129" fmla="*/ 892 h 8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08" h="892">
                      <a:moveTo>
                        <a:pt x="251" y="892"/>
                      </a:moveTo>
                      <a:lnTo>
                        <a:pt x="205" y="885"/>
                      </a:lnTo>
                      <a:lnTo>
                        <a:pt x="191" y="877"/>
                      </a:lnTo>
                      <a:lnTo>
                        <a:pt x="163" y="888"/>
                      </a:lnTo>
                      <a:lnTo>
                        <a:pt x="93" y="891"/>
                      </a:lnTo>
                      <a:lnTo>
                        <a:pt x="65" y="855"/>
                      </a:lnTo>
                      <a:lnTo>
                        <a:pt x="45" y="818"/>
                      </a:lnTo>
                      <a:lnTo>
                        <a:pt x="73" y="655"/>
                      </a:lnTo>
                      <a:lnTo>
                        <a:pt x="55" y="637"/>
                      </a:lnTo>
                      <a:lnTo>
                        <a:pt x="0" y="457"/>
                      </a:lnTo>
                      <a:lnTo>
                        <a:pt x="14" y="440"/>
                      </a:lnTo>
                      <a:lnTo>
                        <a:pt x="32" y="448"/>
                      </a:lnTo>
                      <a:lnTo>
                        <a:pt x="61" y="428"/>
                      </a:lnTo>
                      <a:lnTo>
                        <a:pt x="117" y="408"/>
                      </a:lnTo>
                      <a:lnTo>
                        <a:pt x="126" y="419"/>
                      </a:lnTo>
                      <a:lnTo>
                        <a:pt x="143" y="403"/>
                      </a:lnTo>
                      <a:lnTo>
                        <a:pt x="185" y="414"/>
                      </a:lnTo>
                      <a:lnTo>
                        <a:pt x="184" y="425"/>
                      </a:lnTo>
                      <a:lnTo>
                        <a:pt x="199" y="430"/>
                      </a:lnTo>
                      <a:lnTo>
                        <a:pt x="221" y="408"/>
                      </a:lnTo>
                      <a:lnTo>
                        <a:pt x="217" y="398"/>
                      </a:lnTo>
                      <a:lnTo>
                        <a:pt x="244" y="378"/>
                      </a:lnTo>
                      <a:lnTo>
                        <a:pt x="270" y="347"/>
                      </a:lnTo>
                      <a:lnTo>
                        <a:pt x="282" y="326"/>
                      </a:lnTo>
                      <a:lnTo>
                        <a:pt x="288" y="333"/>
                      </a:lnTo>
                      <a:lnTo>
                        <a:pt x="390" y="317"/>
                      </a:lnTo>
                      <a:lnTo>
                        <a:pt x="399" y="297"/>
                      </a:lnTo>
                      <a:lnTo>
                        <a:pt x="361" y="280"/>
                      </a:lnTo>
                      <a:lnTo>
                        <a:pt x="378" y="254"/>
                      </a:lnTo>
                      <a:lnTo>
                        <a:pt x="357" y="243"/>
                      </a:lnTo>
                      <a:lnTo>
                        <a:pt x="316" y="243"/>
                      </a:lnTo>
                      <a:lnTo>
                        <a:pt x="328" y="212"/>
                      </a:lnTo>
                      <a:lnTo>
                        <a:pt x="297" y="180"/>
                      </a:lnTo>
                      <a:lnTo>
                        <a:pt x="284" y="134"/>
                      </a:lnTo>
                      <a:lnTo>
                        <a:pt x="300" y="134"/>
                      </a:lnTo>
                      <a:lnTo>
                        <a:pt x="315" y="113"/>
                      </a:lnTo>
                      <a:lnTo>
                        <a:pt x="296" y="92"/>
                      </a:lnTo>
                      <a:lnTo>
                        <a:pt x="270" y="67"/>
                      </a:lnTo>
                      <a:lnTo>
                        <a:pt x="282" y="50"/>
                      </a:lnTo>
                      <a:lnTo>
                        <a:pt x="307" y="62"/>
                      </a:lnTo>
                      <a:lnTo>
                        <a:pt x="326" y="82"/>
                      </a:lnTo>
                      <a:lnTo>
                        <a:pt x="348" y="62"/>
                      </a:lnTo>
                      <a:lnTo>
                        <a:pt x="349" y="51"/>
                      </a:lnTo>
                      <a:lnTo>
                        <a:pt x="334" y="46"/>
                      </a:lnTo>
                      <a:lnTo>
                        <a:pt x="334" y="35"/>
                      </a:lnTo>
                      <a:lnTo>
                        <a:pt x="366" y="14"/>
                      </a:lnTo>
                      <a:lnTo>
                        <a:pt x="381" y="36"/>
                      </a:lnTo>
                      <a:lnTo>
                        <a:pt x="397" y="36"/>
                      </a:lnTo>
                      <a:lnTo>
                        <a:pt x="432" y="36"/>
                      </a:lnTo>
                      <a:lnTo>
                        <a:pt x="444" y="11"/>
                      </a:lnTo>
                      <a:lnTo>
                        <a:pt x="476" y="0"/>
                      </a:lnTo>
                      <a:lnTo>
                        <a:pt x="496" y="30"/>
                      </a:lnTo>
                      <a:lnTo>
                        <a:pt x="517" y="35"/>
                      </a:lnTo>
                      <a:lnTo>
                        <a:pt x="573" y="118"/>
                      </a:lnTo>
                      <a:lnTo>
                        <a:pt x="578" y="170"/>
                      </a:lnTo>
                      <a:lnTo>
                        <a:pt x="588" y="187"/>
                      </a:lnTo>
                      <a:lnTo>
                        <a:pt x="607" y="188"/>
                      </a:lnTo>
                      <a:lnTo>
                        <a:pt x="608" y="206"/>
                      </a:lnTo>
                      <a:lnTo>
                        <a:pt x="592" y="203"/>
                      </a:lnTo>
                      <a:lnTo>
                        <a:pt x="597" y="216"/>
                      </a:lnTo>
                      <a:lnTo>
                        <a:pt x="565" y="217"/>
                      </a:lnTo>
                      <a:lnTo>
                        <a:pt x="570" y="207"/>
                      </a:lnTo>
                      <a:lnTo>
                        <a:pt x="552" y="213"/>
                      </a:lnTo>
                      <a:lnTo>
                        <a:pt x="539" y="232"/>
                      </a:lnTo>
                      <a:lnTo>
                        <a:pt x="532" y="222"/>
                      </a:lnTo>
                      <a:lnTo>
                        <a:pt x="539" y="282"/>
                      </a:lnTo>
                      <a:lnTo>
                        <a:pt x="529" y="301"/>
                      </a:lnTo>
                      <a:lnTo>
                        <a:pt x="528" y="326"/>
                      </a:lnTo>
                      <a:lnTo>
                        <a:pt x="502" y="402"/>
                      </a:lnTo>
                      <a:lnTo>
                        <a:pt x="441" y="459"/>
                      </a:lnTo>
                      <a:lnTo>
                        <a:pt x="529" y="415"/>
                      </a:lnTo>
                      <a:lnTo>
                        <a:pt x="532" y="425"/>
                      </a:lnTo>
                      <a:lnTo>
                        <a:pt x="463" y="465"/>
                      </a:lnTo>
                      <a:lnTo>
                        <a:pt x="416" y="495"/>
                      </a:lnTo>
                      <a:lnTo>
                        <a:pt x="427" y="503"/>
                      </a:lnTo>
                      <a:lnTo>
                        <a:pt x="365" y="546"/>
                      </a:lnTo>
                      <a:lnTo>
                        <a:pt x="355" y="598"/>
                      </a:lnTo>
                      <a:lnTo>
                        <a:pt x="334" y="633"/>
                      </a:lnTo>
                      <a:lnTo>
                        <a:pt x="339" y="661"/>
                      </a:lnTo>
                      <a:lnTo>
                        <a:pt x="323" y="707"/>
                      </a:lnTo>
                      <a:lnTo>
                        <a:pt x="316" y="762"/>
                      </a:lnTo>
                      <a:lnTo>
                        <a:pt x="293" y="842"/>
                      </a:lnTo>
                      <a:lnTo>
                        <a:pt x="306" y="883"/>
                      </a:lnTo>
                      <a:lnTo>
                        <a:pt x="251" y="8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7" name="Freeform 327"/>
                <p:cNvSpPr>
                  <a:spLocks/>
                </p:cNvSpPr>
                <p:nvPr/>
              </p:nvSpPr>
              <p:spPr bwMode="auto">
                <a:xfrm>
                  <a:off x="485815" y="4239128"/>
                  <a:ext cx="160352" cy="125372"/>
                </a:xfrm>
                <a:custGeom>
                  <a:avLst/>
                  <a:gdLst>
                    <a:gd name="T0" fmla="*/ 2147483646 w 301"/>
                    <a:gd name="T1" fmla="*/ 2147483646 h 234"/>
                    <a:gd name="T2" fmla="*/ 2147483646 w 301"/>
                    <a:gd name="T3" fmla="*/ 2147483646 h 234"/>
                    <a:gd name="T4" fmla="*/ 2147483646 w 301"/>
                    <a:gd name="T5" fmla="*/ 2147483646 h 234"/>
                    <a:gd name="T6" fmla="*/ 2147483646 w 301"/>
                    <a:gd name="T7" fmla="*/ 2147483646 h 234"/>
                    <a:gd name="T8" fmla="*/ 2147483646 w 301"/>
                    <a:gd name="T9" fmla="*/ 2147483646 h 234"/>
                    <a:gd name="T10" fmla="*/ 2147483646 w 301"/>
                    <a:gd name="T11" fmla="*/ 2147483646 h 234"/>
                    <a:gd name="T12" fmla="*/ 2147483646 w 301"/>
                    <a:gd name="T13" fmla="*/ 2147483646 h 234"/>
                    <a:gd name="T14" fmla="*/ 2147483646 w 301"/>
                    <a:gd name="T15" fmla="*/ 2147483646 h 234"/>
                    <a:gd name="T16" fmla="*/ 2147483646 w 301"/>
                    <a:gd name="T17" fmla="*/ 2147483646 h 234"/>
                    <a:gd name="T18" fmla="*/ 2147483646 w 301"/>
                    <a:gd name="T19" fmla="*/ 2147483646 h 234"/>
                    <a:gd name="T20" fmla="*/ 2147483646 w 301"/>
                    <a:gd name="T21" fmla="*/ 2147483646 h 234"/>
                    <a:gd name="T22" fmla="*/ 2147483646 w 301"/>
                    <a:gd name="T23" fmla="*/ 2147483646 h 234"/>
                    <a:gd name="T24" fmla="*/ 2147483646 w 301"/>
                    <a:gd name="T25" fmla="*/ 2147483646 h 234"/>
                    <a:gd name="T26" fmla="*/ 2147483646 w 301"/>
                    <a:gd name="T27" fmla="*/ 0 h 234"/>
                    <a:gd name="T28" fmla="*/ 2147483646 w 301"/>
                    <a:gd name="T29" fmla="*/ 2147483646 h 234"/>
                    <a:gd name="T30" fmla="*/ 2147483646 w 301"/>
                    <a:gd name="T31" fmla="*/ 2147483646 h 234"/>
                    <a:gd name="T32" fmla="*/ 2147483646 w 301"/>
                    <a:gd name="T33" fmla="*/ 2147483646 h 234"/>
                    <a:gd name="T34" fmla="*/ 2147483646 w 301"/>
                    <a:gd name="T35" fmla="*/ 2147483646 h 234"/>
                    <a:gd name="T36" fmla="*/ 2147483646 w 301"/>
                    <a:gd name="T37" fmla="*/ 2147483646 h 234"/>
                    <a:gd name="T38" fmla="*/ 2147483646 w 301"/>
                    <a:gd name="T39" fmla="*/ 2147483646 h 234"/>
                    <a:gd name="T40" fmla="*/ 2147483646 w 301"/>
                    <a:gd name="T41" fmla="*/ 2147483646 h 234"/>
                    <a:gd name="T42" fmla="*/ 2147483646 w 301"/>
                    <a:gd name="T43" fmla="*/ 2147483646 h 234"/>
                    <a:gd name="T44" fmla="*/ 2147483646 w 301"/>
                    <a:gd name="T45" fmla="*/ 2147483646 h 234"/>
                    <a:gd name="T46" fmla="*/ 2147483646 w 301"/>
                    <a:gd name="T47" fmla="*/ 2147483646 h 234"/>
                    <a:gd name="T48" fmla="*/ 2147483646 w 301"/>
                    <a:gd name="T49" fmla="*/ 2147483646 h 234"/>
                    <a:gd name="T50" fmla="*/ 2147483646 w 301"/>
                    <a:gd name="T51" fmla="*/ 2147483646 h 234"/>
                    <a:gd name="T52" fmla="*/ 2147483646 w 301"/>
                    <a:gd name="T53" fmla="*/ 2147483646 h 234"/>
                    <a:gd name="T54" fmla="*/ 2147483646 w 301"/>
                    <a:gd name="T55" fmla="*/ 2147483646 h 234"/>
                    <a:gd name="T56" fmla="*/ 2147483646 w 301"/>
                    <a:gd name="T57" fmla="*/ 2147483646 h 234"/>
                    <a:gd name="T58" fmla="*/ 2147483646 w 301"/>
                    <a:gd name="T59" fmla="*/ 2147483646 h 234"/>
                    <a:gd name="T60" fmla="*/ 2147483646 w 301"/>
                    <a:gd name="T61" fmla="*/ 2147483646 h 234"/>
                    <a:gd name="T62" fmla="*/ 2147483646 w 301"/>
                    <a:gd name="T63" fmla="*/ 2147483646 h 234"/>
                    <a:gd name="T64" fmla="*/ 2147483646 w 301"/>
                    <a:gd name="T65" fmla="*/ 2147483646 h 234"/>
                    <a:gd name="T66" fmla="*/ 0 w 301"/>
                    <a:gd name="T67" fmla="*/ 2147483646 h 234"/>
                    <a:gd name="T68" fmla="*/ 2147483646 w 301"/>
                    <a:gd name="T69" fmla="*/ 2147483646 h 234"/>
                    <a:gd name="T70" fmla="*/ 2147483646 w 301"/>
                    <a:gd name="T71" fmla="*/ 2147483646 h 234"/>
                    <a:gd name="T72" fmla="*/ 2147483646 w 301"/>
                    <a:gd name="T73" fmla="*/ 2147483646 h 234"/>
                    <a:gd name="T74" fmla="*/ 2147483646 w 301"/>
                    <a:gd name="T75" fmla="*/ 2147483646 h 234"/>
                    <a:gd name="T76" fmla="*/ 2147483646 w 301"/>
                    <a:gd name="T77" fmla="*/ 2147483646 h 23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1"/>
                    <a:gd name="T118" fmla="*/ 0 h 234"/>
                    <a:gd name="T119" fmla="*/ 301 w 301"/>
                    <a:gd name="T120" fmla="*/ 234 h 23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1" h="234">
                      <a:moveTo>
                        <a:pt x="13" y="26"/>
                      </a:moveTo>
                      <a:lnTo>
                        <a:pt x="15" y="41"/>
                      </a:lnTo>
                      <a:lnTo>
                        <a:pt x="67" y="36"/>
                      </a:lnTo>
                      <a:lnTo>
                        <a:pt x="73" y="26"/>
                      </a:lnTo>
                      <a:lnTo>
                        <a:pt x="109" y="21"/>
                      </a:lnTo>
                      <a:lnTo>
                        <a:pt x="108" y="51"/>
                      </a:lnTo>
                      <a:lnTo>
                        <a:pt x="134" y="58"/>
                      </a:lnTo>
                      <a:lnTo>
                        <a:pt x="178" y="36"/>
                      </a:lnTo>
                      <a:lnTo>
                        <a:pt x="183" y="54"/>
                      </a:lnTo>
                      <a:lnTo>
                        <a:pt x="177" y="72"/>
                      </a:lnTo>
                      <a:lnTo>
                        <a:pt x="196" y="78"/>
                      </a:lnTo>
                      <a:lnTo>
                        <a:pt x="240" y="26"/>
                      </a:lnTo>
                      <a:lnTo>
                        <a:pt x="234" y="10"/>
                      </a:lnTo>
                      <a:lnTo>
                        <a:pt x="251" y="0"/>
                      </a:lnTo>
                      <a:lnTo>
                        <a:pt x="301" y="58"/>
                      </a:lnTo>
                      <a:lnTo>
                        <a:pt x="294" y="78"/>
                      </a:lnTo>
                      <a:lnTo>
                        <a:pt x="274" y="95"/>
                      </a:lnTo>
                      <a:lnTo>
                        <a:pt x="247" y="93"/>
                      </a:lnTo>
                      <a:lnTo>
                        <a:pt x="237" y="83"/>
                      </a:lnTo>
                      <a:lnTo>
                        <a:pt x="243" y="78"/>
                      </a:lnTo>
                      <a:lnTo>
                        <a:pt x="228" y="63"/>
                      </a:lnTo>
                      <a:lnTo>
                        <a:pt x="201" y="88"/>
                      </a:lnTo>
                      <a:lnTo>
                        <a:pt x="212" y="93"/>
                      </a:lnTo>
                      <a:lnTo>
                        <a:pt x="210" y="105"/>
                      </a:lnTo>
                      <a:lnTo>
                        <a:pt x="183" y="120"/>
                      </a:lnTo>
                      <a:lnTo>
                        <a:pt x="189" y="135"/>
                      </a:lnTo>
                      <a:lnTo>
                        <a:pt x="199" y="130"/>
                      </a:lnTo>
                      <a:lnTo>
                        <a:pt x="191" y="198"/>
                      </a:lnTo>
                      <a:lnTo>
                        <a:pt x="143" y="234"/>
                      </a:lnTo>
                      <a:lnTo>
                        <a:pt x="124" y="203"/>
                      </a:lnTo>
                      <a:lnTo>
                        <a:pt x="113" y="203"/>
                      </a:lnTo>
                      <a:lnTo>
                        <a:pt x="69" y="175"/>
                      </a:lnTo>
                      <a:lnTo>
                        <a:pt x="21" y="166"/>
                      </a:lnTo>
                      <a:lnTo>
                        <a:pt x="0" y="142"/>
                      </a:lnTo>
                      <a:lnTo>
                        <a:pt x="5" y="114"/>
                      </a:lnTo>
                      <a:lnTo>
                        <a:pt x="19" y="106"/>
                      </a:lnTo>
                      <a:lnTo>
                        <a:pt x="16" y="63"/>
                      </a:lnTo>
                      <a:lnTo>
                        <a:pt x="2" y="17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8" name="Freeform 328"/>
                <p:cNvSpPr>
                  <a:spLocks/>
                </p:cNvSpPr>
                <p:nvPr/>
              </p:nvSpPr>
              <p:spPr bwMode="auto">
                <a:xfrm>
                  <a:off x="546100" y="4273550"/>
                  <a:ext cx="222250" cy="185738"/>
                </a:xfrm>
                <a:custGeom>
                  <a:avLst/>
                  <a:gdLst>
                    <a:gd name="T0" fmla="*/ 2147483646 w 421"/>
                    <a:gd name="T1" fmla="*/ 2147483646 h 349"/>
                    <a:gd name="T2" fmla="*/ 2147483646 w 421"/>
                    <a:gd name="T3" fmla="*/ 2147483646 h 349"/>
                    <a:gd name="T4" fmla="*/ 2147483646 w 421"/>
                    <a:gd name="T5" fmla="*/ 2147483646 h 349"/>
                    <a:gd name="T6" fmla="*/ 2147483646 w 421"/>
                    <a:gd name="T7" fmla="*/ 2147483646 h 349"/>
                    <a:gd name="T8" fmla="*/ 2147483646 w 421"/>
                    <a:gd name="T9" fmla="*/ 2147483646 h 349"/>
                    <a:gd name="T10" fmla="*/ 0 w 421"/>
                    <a:gd name="T11" fmla="*/ 2147483646 h 349"/>
                    <a:gd name="T12" fmla="*/ 2147483646 w 421"/>
                    <a:gd name="T13" fmla="*/ 2147483646 h 349"/>
                    <a:gd name="T14" fmla="*/ 2147483646 w 421"/>
                    <a:gd name="T15" fmla="*/ 2147483646 h 349"/>
                    <a:gd name="T16" fmla="*/ 2147483646 w 421"/>
                    <a:gd name="T17" fmla="*/ 2147483646 h 349"/>
                    <a:gd name="T18" fmla="*/ 2147483646 w 421"/>
                    <a:gd name="T19" fmla="*/ 2147483646 h 349"/>
                    <a:gd name="T20" fmla="*/ 2147483646 w 421"/>
                    <a:gd name="T21" fmla="*/ 2147483646 h 349"/>
                    <a:gd name="T22" fmla="*/ 2147483646 w 421"/>
                    <a:gd name="T23" fmla="*/ 2147483646 h 349"/>
                    <a:gd name="T24" fmla="*/ 2147483646 w 421"/>
                    <a:gd name="T25" fmla="*/ 2147483646 h 349"/>
                    <a:gd name="T26" fmla="*/ 2147483646 w 421"/>
                    <a:gd name="T27" fmla="*/ 2147483646 h 349"/>
                    <a:gd name="T28" fmla="*/ 2147483646 w 421"/>
                    <a:gd name="T29" fmla="*/ 2147483646 h 349"/>
                    <a:gd name="T30" fmla="*/ 2147483646 w 421"/>
                    <a:gd name="T31" fmla="*/ 0 h 349"/>
                    <a:gd name="T32" fmla="*/ 2147483646 w 421"/>
                    <a:gd name="T33" fmla="*/ 2147483646 h 349"/>
                    <a:gd name="T34" fmla="*/ 2147483646 w 421"/>
                    <a:gd name="T35" fmla="*/ 2147483646 h 349"/>
                    <a:gd name="T36" fmla="*/ 2147483646 w 421"/>
                    <a:gd name="T37" fmla="*/ 2147483646 h 349"/>
                    <a:gd name="T38" fmla="*/ 2147483646 w 421"/>
                    <a:gd name="T39" fmla="*/ 2147483646 h 349"/>
                    <a:gd name="T40" fmla="*/ 2147483646 w 421"/>
                    <a:gd name="T41" fmla="*/ 2147483646 h 349"/>
                    <a:gd name="T42" fmla="*/ 2147483646 w 421"/>
                    <a:gd name="T43" fmla="*/ 2147483646 h 349"/>
                    <a:gd name="T44" fmla="*/ 2147483646 w 421"/>
                    <a:gd name="T45" fmla="*/ 2147483646 h 349"/>
                    <a:gd name="T46" fmla="*/ 2147483646 w 421"/>
                    <a:gd name="T47" fmla="*/ 2147483646 h 349"/>
                    <a:gd name="T48" fmla="*/ 2147483646 w 421"/>
                    <a:gd name="T49" fmla="*/ 2147483646 h 349"/>
                    <a:gd name="T50" fmla="*/ 2147483646 w 421"/>
                    <a:gd name="T51" fmla="*/ 2147483646 h 349"/>
                    <a:gd name="T52" fmla="*/ 2147483646 w 421"/>
                    <a:gd name="T53" fmla="*/ 2147483646 h 349"/>
                    <a:gd name="T54" fmla="*/ 2147483646 w 421"/>
                    <a:gd name="T55" fmla="*/ 2147483646 h 349"/>
                    <a:gd name="T56" fmla="*/ 2147483646 w 421"/>
                    <a:gd name="T57" fmla="*/ 2147483646 h 349"/>
                    <a:gd name="T58" fmla="*/ 2147483646 w 421"/>
                    <a:gd name="T59" fmla="*/ 2147483646 h 349"/>
                    <a:gd name="T60" fmla="*/ 2147483646 w 421"/>
                    <a:gd name="T61" fmla="*/ 2147483646 h 349"/>
                    <a:gd name="T62" fmla="*/ 2147483646 w 421"/>
                    <a:gd name="T63" fmla="*/ 2147483646 h 349"/>
                    <a:gd name="T64" fmla="*/ 2147483646 w 421"/>
                    <a:gd name="T65" fmla="*/ 2147483646 h 349"/>
                    <a:gd name="T66" fmla="*/ 2147483646 w 421"/>
                    <a:gd name="T67" fmla="*/ 2147483646 h 349"/>
                    <a:gd name="T68" fmla="*/ 2147483646 w 421"/>
                    <a:gd name="T69" fmla="*/ 2147483646 h 349"/>
                    <a:gd name="T70" fmla="*/ 2147483646 w 421"/>
                    <a:gd name="T71" fmla="*/ 2147483646 h 349"/>
                    <a:gd name="T72" fmla="*/ 2147483646 w 421"/>
                    <a:gd name="T73" fmla="*/ 2147483646 h 349"/>
                    <a:gd name="T74" fmla="*/ 2147483646 w 421"/>
                    <a:gd name="T75" fmla="*/ 2147483646 h 349"/>
                    <a:gd name="T76" fmla="*/ 2147483646 w 421"/>
                    <a:gd name="T77" fmla="*/ 2147483646 h 349"/>
                    <a:gd name="T78" fmla="*/ 2147483646 w 421"/>
                    <a:gd name="T79" fmla="*/ 2147483646 h 349"/>
                    <a:gd name="T80" fmla="*/ 2147483646 w 421"/>
                    <a:gd name="T81" fmla="*/ 2147483646 h 349"/>
                    <a:gd name="T82" fmla="*/ 2147483646 w 421"/>
                    <a:gd name="T83" fmla="*/ 2147483646 h 349"/>
                    <a:gd name="T84" fmla="*/ 2147483646 w 421"/>
                    <a:gd name="T85" fmla="*/ 2147483646 h 349"/>
                    <a:gd name="T86" fmla="*/ 2147483646 w 421"/>
                    <a:gd name="T87" fmla="*/ 2147483646 h 349"/>
                    <a:gd name="T88" fmla="*/ 2147483646 w 421"/>
                    <a:gd name="T89" fmla="*/ 2147483646 h 349"/>
                    <a:gd name="T90" fmla="*/ 2147483646 w 421"/>
                    <a:gd name="T91" fmla="*/ 2147483646 h 349"/>
                    <a:gd name="T92" fmla="*/ 2147483646 w 421"/>
                    <a:gd name="T93" fmla="*/ 2147483646 h 349"/>
                    <a:gd name="T94" fmla="*/ 2147483646 w 421"/>
                    <a:gd name="T95" fmla="*/ 2147483646 h 349"/>
                    <a:gd name="T96" fmla="*/ 2147483646 w 421"/>
                    <a:gd name="T97" fmla="*/ 2147483646 h 349"/>
                    <a:gd name="T98" fmla="*/ 2147483646 w 421"/>
                    <a:gd name="T99" fmla="*/ 2147483646 h 349"/>
                    <a:gd name="T100" fmla="*/ 2147483646 w 421"/>
                    <a:gd name="T101" fmla="*/ 2147483646 h 349"/>
                    <a:gd name="T102" fmla="*/ 2147483646 w 421"/>
                    <a:gd name="T103" fmla="*/ 2147483646 h 34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21"/>
                    <a:gd name="T157" fmla="*/ 0 h 349"/>
                    <a:gd name="T158" fmla="*/ 421 w 421"/>
                    <a:gd name="T159" fmla="*/ 349 h 34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21" h="349">
                      <a:moveTo>
                        <a:pt x="86" y="303"/>
                      </a:moveTo>
                      <a:lnTo>
                        <a:pt x="62" y="261"/>
                      </a:lnTo>
                      <a:lnTo>
                        <a:pt x="63" y="222"/>
                      </a:lnTo>
                      <a:lnTo>
                        <a:pt x="48" y="196"/>
                      </a:lnTo>
                      <a:lnTo>
                        <a:pt x="4" y="176"/>
                      </a:lnTo>
                      <a:lnTo>
                        <a:pt x="0" y="140"/>
                      </a:lnTo>
                      <a:lnTo>
                        <a:pt x="11" y="140"/>
                      </a:lnTo>
                      <a:lnTo>
                        <a:pt x="30" y="171"/>
                      </a:lnTo>
                      <a:lnTo>
                        <a:pt x="78" y="135"/>
                      </a:lnTo>
                      <a:lnTo>
                        <a:pt x="86" y="67"/>
                      </a:lnTo>
                      <a:lnTo>
                        <a:pt x="76" y="72"/>
                      </a:lnTo>
                      <a:lnTo>
                        <a:pt x="70" y="57"/>
                      </a:lnTo>
                      <a:lnTo>
                        <a:pt x="97" y="42"/>
                      </a:lnTo>
                      <a:lnTo>
                        <a:pt x="99" y="30"/>
                      </a:lnTo>
                      <a:lnTo>
                        <a:pt x="88" y="25"/>
                      </a:lnTo>
                      <a:lnTo>
                        <a:pt x="115" y="0"/>
                      </a:lnTo>
                      <a:lnTo>
                        <a:pt x="130" y="15"/>
                      </a:lnTo>
                      <a:lnTo>
                        <a:pt x="124" y="20"/>
                      </a:lnTo>
                      <a:lnTo>
                        <a:pt x="134" y="30"/>
                      </a:lnTo>
                      <a:lnTo>
                        <a:pt x="161" y="32"/>
                      </a:lnTo>
                      <a:lnTo>
                        <a:pt x="187" y="47"/>
                      </a:lnTo>
                      <a:lnTo>
                        <a:pt x="217" y="42"/>
                      </a:lnTo>
                      <a:lnTo>
                        <a:pt x="234" y="26"/>
                      </a:lnTo>
                      <a:lnTo>
                        <a:pt x="229" y="16"/>
                      </a:lnTo>
                      <a:lnTo>
                        <a:pt x="245" y="11"/>
                      </a:lnTo>
                      <a:lnTo>
                        <a:pt x="254" y="26"/>
                      </a:lnTo>
                      <a:lnTo>
                        <a:pt x="244" y="47"/>
                      </a:lnTo>
                      <a:lnTo>
                        <a:pt x="273" y="69"/>
                      </a:lnTo>
                      <a:lnTo>
                        <a:pt x="290" y="53"/>
                      </a:lnTo>
                      <a:lnTo>
                        <a:pt x="306" y="53"/>
                      </a:lnTo>
                      <a:lnTo>
                        <a:pt x="319" y="99"/>
                      </a:lnTo>
                      <a:lnTo>
                        <a:pt x="350" y="131"/>
                      </a:lnTo>
                      <a:lnTo>
                        <a:pt x="338" y="162"/>
                      </a:lnTo>
                      <a:lnTo>
                        <a:pt x="379" y="162"/>
                      </a:lnTo>
                      <a:lnTo>
                        <a:pt x="400" y="173"/>
                      </a:lnTo>
                      <a:lnTo>
                        <a:pt x="383" y="199"/>
                      </a:lnTo>
                      <a:lnTo>
                        <a:pt x="421" y="216"/>
                      </a:lnTo>
                      <a:lnTo>
                        <a:pt x="412" y="236"/>
                      </a:lnTo>
                      <a:lnTo>
                        <a:pt x="310" y="252"/>
                      </a:lnTo>
                      <a:lnTo>
                        <a:pt x="304" y="245"/>
                      </a:lnTo>
                      <a:lnTo>
                        <a:pt x="292" y="266"/>
                      </a:lnTo>
                      <a:lnTo>
                        <a:pt x="266" y="297"/>
                      </a:lnTo>
                      <a:lnTo>
                        <a:pt x="239" y="317"/>
                      </a:lnTo>
                      <a:lnTo>
                        <a:pt x="243" y="327"/>
                      </a:lnTo>
                      <a:lnTo>
                        <a:pt x="221" y="349"/>
                      </a:lnTo>
                      <a:lnTo>
                        <a:pt x="206" y="344"/>
                      </a:lnTo>
                      <a:lnTo>
                        <a:pt x="207" y="333"/>
                      </a:lnTo>
                      <a:lnTo>
                        <a:pt x="165" y="322"/>
                      </a:lnTo>
                      <a:lnTo>
                        <a:pt x="148" y="338"/>
                      </a:lnTo>
                      <a:lnTo>
                        <a:pt x="139" y="327"/>
                      </a:lnTo>
                      <a:lnTo>
                        <a:pt x="83" y="347"/>
                      </a:lnTo>
                      <a:lnTo>
                        <a:pt x="86" y="30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9" name="Rectangle 330"/>
                <p:cNvSpPr>
                  <a:spLocks noChangeArrowheads="1"/>
                </p:cNvSpPr>
                <p:nvPr/>
              </p:nvSpPr>
              <p:spPr bwMode="auto">
                <a:xfrm>
                  <a:off x="8356180" y="4776242"/>
                  <a:ext cx="23929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Южно</a:t>
                  </a: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–</a:t>
                  </a:r>
                </a:p>
              </p:txBody>
            </p:sp>
            <p:sp>
              <p:nvSpPr>
                <p:cNvPr id="610" name="Rectangle 339"/>
                <p:cNvSpPr>
                  <a:spLocks noChangeArrowheads="1"/>
                </p:cNvSpPr>
                <p:nvPr/>
              </p:nvSpPr>
              <p:spPr bwMode="auto">
                <a:xfrm>
                  <a:off x="8257575" y="4864827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Сахалинск</a:t>
                  </a:r>
                </a:p>
              </p:txBody>
            </p:sp>
            <p:sp>
              <p:nvSpPr>
                <p:cNvPr id="611" name="Rectangle 347"/>
                <p:cNvSpPr>
                  <a:spLocks noChangeArrowheads="1"/>
                </p:cNvSpPr>
                <p:nvPr/>
              </p:nvSpPr>
              <p:spPr bwMode="auto">
                <a:xfrm>
                  <a:off x="8192368" y="3360502"/>
                  <a:ext cx="50735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Петропавловск–</a:t>
                  </a:r>
                </a:p>
              </p:txBody>
            </p:sp>
            <p:sp>
              <p:nvSpPr>
                <p:cNvPr id="612" name="Rectangle 356"/>
                <p:cNvSpPr>
                  <a:spLocks noChangeArrowheads="1"/>
                </p:cNvSpPr>
                <p:nvPr/>
              </p:nvSpPr>
              <p:spPr bwMode="auto">
                <a:xfrm>
                  <a:off x="7686621" y="3036767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Магадан</a:t>
                  </a:r>
                </a:p>
              </p:txBody>
            </p:sp>
            <p:sp>
              <p:nvSpPr>
                <p:cNvPr id="613" name="Rectangle 366"/>
                <p:cNvSpPr>
                  <a:spLocks noChangeArrowheads="1"/>
                </p:cNvSpPr>
                <p:nvPr/>
              </p:nvSpPr>
              <p:spPr bwMode="auto">
                <a:xfrm>
                  <a:off x="8485002" y="3463583"/>
                  <a:ext cx="3739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Камчатский</a:t>
                  </a:r>
                </a:p>
              </p:txBody>
            </p:sp>
            <p:sp>
              <p:nvSpPr>
                <p:cNvPr id="614" name="Rectangle 375"/>
                <p:cNvSpPr>
                  <a:spLocks noChangeArrowheads="1"/>
                </p:cNvSpPr>
                <p:nvPr/>
              </p:nvSpPr>
              <p:spPr bwMode="auto">
                <a:xfrm>
                  <a:off x="7797951" y="5467202"/>
                  <a:ext cx="40012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Владивосток</a:t>
                  </a:r>
                </a:p>
              </p:txBody>
            </p:sp>
            <p:sp>
              <p:nvSpPr>
                <p:cNvPr id="615" name="Rectangle 383"/>
                <p:cNvSpPr>
                  <a:spLocks noChangeArrowheads="1"/>
                </p:cNvSpPr>
                <p:nvPr/>
              </p:nvSpPr>
              <p:spPr bwMode="auto">
                <a:xfrm>
                  <a:off x="7797951" y="1659680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Анадырь</a:t>
                  </a:r>
                </a:p>
              </p:txBody>
            </p:sp>
            <p:sp>
              <p:nvSpPr>
                <p:cNvPr id="616" name="Rectangle 392"/>
                <p:cNvSpPr>
                  <a:spLocks noChangeArrowheads="1"/>
                </p:cNvSpPr>
                <p:nvPr/>
              </p:nvSpPr>
              <p:spPr bwMode="auto">
                <a:xfrm>
                  <a:off x="6687847" y="4893819"/>
                  <a:ext cx="44066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Благовещенск</a:t>
                  </a:r>
                </a:p>
              </p:txBody>
            </p:sp>
            <p:sp>
              <p:nvSpPr>
                <p:cNvPr id="617" name="Rectangle 401"/>
                <p:cNvSpPr>
                  <a:spLocks noChangeArrowheads="1"/>
                </p:cNvSpPr>
                <p:nvPr/>
              </p:nvSpPr>
              <p:spPr bwMode="auto">
                <a:xfrm>
                  <a:off x="7479868" y="4787517"/>
                  <a:ext cx="32951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Хабаровск</a:t>
                  </a:r>
                </a:p>
              </p:txBody>
            </p:sp>
            <p:sp>
              <p:nvSpPr>
                <p:cNvPr id="618" name="Rectangle 411"/>
                <p:cNvSpPr>
                  <a:spLocks noChangeArrowheads="1"/>
                </p:cNvSpPr>
                <p:nvPr/>
              </p:nvSpPr>
              <p:spPr bwMode="auto">
                <a:xfrm>
                  <a:off x="6678304" y="35698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Якутск</a:t>
                  </a:r>
                </a:p>
              </p:txBody>
            </p:sp>
            <p:sp>
              <p:nvSpPr>
                <p:cNvPr id="619" name="Rectangle 420"/>
                <p:cNvSpPr>
                  <a:spLocks noChangeArrowheads="1"/>
                </p:cNvSpPr>
                <p:nvPr/>
              </p:nvSpPr>
              <p:spPr bwMode="auto">
                <a:xfrm>
                  <a:off x="6096218" y="5048440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Чита</a:t>
                  </a:r>
                </a:p>
              </p:txBody>
            </p:sp>
            <p:sp>
              <p:nvSpPr>
                <p:cNvPr id="620" name="Rectangle 429"/>
                <p:cNvSpPr>
                  <a:spLocks noChangeArrowheads="1"/>
                </p:cNvSpPr>
                <p:nvPr/>
              </p:nvSpPr>
              <p:spPr bwMode="auto">
                <a:xfrm>
                  <a:off x="5601603" y="5108034"/>
                  <a:ext cx="31774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Улан–Удэ</a:t>
                  </a:r>
                </a:p>
              </p:txBody>
            </p:sp>
            <p:sp>
              <p:nvSpPr>
                <p:cNvPr id="621" name="Rectangle 438"/>
                <p:cNvSpPr>
                  <a:spLocks noChangeArrowheads="1"/>
                </p:cNvSpPr>
                <p:nvPr/>
              </p:nvSpPr>
              <p:spPr bwMode="auto">
                <a:xfrm>
                  <a:off x="5186507" y="5066157"/>
                  <a:ext cx="26021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Иркутск</a:t>
                  </a:r>
                </a:p>
              </p:txBody>
            </p:sp>
            <p:sp>
              <p:nvSpPr>
                <p:cNvPr id="622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78778" y="3014218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Дудинка</a:t>
                  </a:r>
                </a:p>
              </p:txBody>
            </p:sp>
            <p:sp>
              <p:nvSpPr>
                <p:cNvPr id="6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936812" y="3883957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Тура</a:t>
                  </a:r>
                </a:p>
              </p:txBody>
            </p:sp>
            <p:sp>
              <p:nvSpPr>
                <p:cNvPr id="624" name="Rectangle 465"/>
                <p:cNvSpPr>
                  <a:spLocks noChangeArrowheads="1"/>
                </p:cNvSpPr>
                <p:nvPr/>
              </p:nvSpPr>
              <p:spPr bwMode="auto">
                <a:xfrm>
                  <a:off x="4384944" y="4644173"/>
                  <a:ext cx="36482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Красноярск</a:t>
                  </a:r>
                </a:p>
              </p:txBody>
            </p:sp>
            <p:sp>
              <p:nvSpPr>
                <p:cNvPr id="625" name="Rectangle 474"/>
                <p:cNvSpPr>
                  <a:spLocks noChangeArrowheads="1"/>
                </p:cNvSpPr>
                <p:nvPr/>
              </p:nvSpPr>
              <p:spPr bwMode="auto">
                <a:xfrm>
                  <a:off x="4618734" y="5280369"/>
                  <a:ext cx="2131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Кызыл</a:t>
                  </a:r>
                </a:p>
              </p:txBody>
            </p:sp>
            <p:sp>
              <p:nvSpPr>
                <p:cNvPr id="626" name="Rectangle 483"/>
                <p:cNvSpPr>
                  <a:spLocks noChangeArrowheads="1"/>
                </p:cNvSpPr>
                <p:nvPr/>
              </p:nvSpPr>
              <p:spPr bwMode="auto">
                <a:xfrm>
                  <a:off x="3936451" y="4412241"/>
                  <a:ext cx="1948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Томск</a:t>
                  </a:r>
                </a:p>
              </p:txBody>
            </p:sp>
            <p:sp>
              <p:nvSpPr>
                <p:cNvPr id="627" name="Rectangle 492"/>
                <p:cNvSpPr>
                  <a:spLocks noChangeArrowheads="1"/>
                </p:cNvSpPr>
                <p:nvPr/>
              </p:nvSpPr>
              <p:spPr bwMode="auto">
                <a:xfrm>
                  <a:off x="4028692" y="4755304"/>
                  <a:ext cx="30336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Кемерово</a:t>
                  </a:r>
                </a:p>
              </p:txBody>
            </p:sp>
            <p:sp>
              <p:nvSpPr>
                <p:cNvPr id="628" name="Rectangle 501"/>
                <p:cNvSpPr>
                  <a:spLocks noChangeArrowheads="1"/>
                </p:cNvSpPr>
                <p:nvPr/>
              </p:nvSpPr>
              <p:spPr bwMode="auto">
                <a:xfrm>
                  <a:off x="3039463" y="3602096"/>
                  <a:ext cx="5583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Ханты–</a:t>
                  </a: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Мансийск</a:t>
                  </a:r>
                  <a:endParaRPr lang="ru-RU" sz="7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629" name="Rectangle 517"/>
                <p:cNvSpPr>
                  <a:spLocks noChangeArrowheads="1"/>
                </p:cNvSpPr>
                <p:nvPr/>
              </p:nvSpPr>
              <p:spPr bwMode="auto">
                <a:xfrm>
                  <a:off x="3146021" y="4402463"/>
                  <a:ext cx="16606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Омск</a:t>
                  </a:r>
                </a:p>
              </p:txBody>
            </p:sp>
            <p:sp>
              <p:nvSpPr>
                <p:cNvPr id="630" name="Rectangle 527"/>
                <p:cNvSpPr>
                  <a:spLocks noChangeArrowheads="1"/>
                </p:cNvSpPr>
                <p:nvPr/>
              </p:nvSpPr>
              <p:spPr bwMode="auto">
                <a:xfrm>
                  <a:off x="3359134" y="4891286"/>
                  <a:ext cx="25629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Барнаул</a:t>
                  </a:r>
                </a:p>
              </p:txBody>
            </p:sp>
            <p:sp>
              <p:nvSpPr>
                <p:cNvPr id="631" name="Rectangle 531"/>
                <p:cNvSpPr>
                  <a:spLocks noChangeArrowheads="1"/>
                </p:cNvSpPr>
                <p:nvPr/>
              </p:nvSpPr>
              <p:spPr bwMode="auto">
                <a:xfrm>
                  <a:off x="3132866" y="4620933"/>
                  <a:ext cx="41189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Новосибирск</a:t>
                  </a:r>
                </a:p>
              </p:txBody>
            </p:sp>
            <p:sp>
              <p:nvSpPr>
                <p:cNvPr id="632" name="Rectangle 537"/>
                <p:cNvSpPr>
                  <a:spLocks noChangeArrowheads="1"/>
                </p:cNvSpPr>
                <p:nvPr/>
              </p:nvSpPr>
              <p:spPr bwMode="auto">
                <a:xfrm>
                  <a:off x="2451014" y="3007777"/>
                  <a:ext cx="35305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Сыктывкар</a:t>
                  </a:r>
                </a:p>
              </p:txBody>
            </p:sp>
            <p:sp>
              <p:nvSpPr>
                <p:cNvPr id="633" name="Rectangle 546"/>
                <p:cNvSpPr>
                  <a:spLocks noChangeArrowheads="1"/>
                </p:cNvSpPr>
                <p:nvPr/>
              </p:nvSpPr>
              <p:spPr bwMode="auto">
                <a:xfrm>
                  <a:off x="3357543" y="3052873"/>
                  <a:ext cx="29290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Салехард</a:t>
                  </a:r>
                </a:p>
              </p:txBody>
            </p:sp>
            <p:sp>
              <p:nvSpPr>
                <p:cNvPr id="634" name="Rectangle 555"/>
                <p:cNvSpPr>
                  <a:spLocks noChangeArrowheads="1"/>
                </p:cNvSpPr>
                <p:nvPr/>
              </p:nvSpPr>
              <p:spPr bwMode="auto">
                <a:xfrm>
                  <a:off x="2917001" y="4003145"/>
                  <a:ext cx="25106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Тюмень</a:t>
                  </a:r>
                </a:p>
              </p:txBody>
            </p:sp>
            <p:sp>
              <p:nvSpPr>
                <p:cNvPr id="635" name="Rectangle 564"/>
                <p:cNvSpPr>
                  <a:spLocks noChangeArrowheads="1"/>
                </p:cNvSpPr>
                <p:nvPr/>
              </p:nvSpPr>
              <p:spPr bwMode="auto">
                <a:xfrm>
                  <a:off x="2473280" y="3769603"/>
                  <a:ext cx="4315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Екатеринбург</a:t>
                  </a:r>
                </a:p>
              </p:txBody>
            </p:sp>
            <p:sp>
              <p:nvSpPr>
                <p:cNvPr id="636" name="Rectangle 581"/>
                <p:cNvSpPr>
                  <a:spLocks noChangeArrowheads="1"/>
                </p:cNvSpPr>
                <p:nvPr/>
              </p:nvSpPr>
              <p:spPr bwMode="auto">
                <a:xfrm>
                  <a:off x="2368312" y="4146488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Челябинск</a:t>
                  </a:r>
                </a:p>
              </p:txBody>
            </p:sp>
            <p:sp>
              <p:nvSpPr>
                <p:cNvPr id="637" name="Rectangle 582"/>
                <p:cNvSpPr>
                  <a:spLocks noChangeArrowheads="1"/>
                </p:cNvSpPr>
                <p:nvPr/>
              </p:nvSpPr>
              <p:spPr bwMode="auto">
                <a:xfrm>
                  <a:off x="2384218" y="3555389"/>
                  <a:ext cx="20137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Пермь</a:t>
                  </a:r>
                </a:p>
              </p:txBody>
            </p:sp>
            <p:sp>
              <p:nvSpPr>
                <p:cNvPr id="638" name="Rectangle 591"/>
                <p:cNvSpPr>
                  <a:spLocks noChangeArrowheads="1"/>
                </p:cNvSpPr>
                <p:nvPr/>
              </p:nvSpPr>
              <p:spPr bwMode="auto">
                <a:xfrm>
                  <a:off x="2447832" y="1817522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Мурманск</a:t>
                  </a:r>
                </a:p>
              </p:txBody>
            </p:sp>
            <p:sp>
              <p:nvSpPr>
                <p:cNvPr id="639" name="Rectangle 600"/>
                <p:cNvSpPr>
                  <a:spLocks noChangeArrowheads="1"/>
                </p:cNvSpPr>
                <p:nvPr/>
              </p:nvSpPr>
              <p:spPr bwMode="auto">
                <a:xfrm>
                  <a:off x="2311057" y="2381242"/>
                  <a:ext cx="3988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Архангельск</a:t>
                  </a:r>
                </a:p>
              </p:txBody>
            </p:sp>
            <p:sp>
              <p:nvSpPr>
                <p:cNvPr id="640" name="Rectangle 615"/>
                <p:cNvSpPr>
                  <a:spLocks noChangeArrowheads="1"/>
                </p:cNvSpPr>
                <p:nvPr/>
              </p:nvSpPr>
              <p:spPr bwMode="auto">
                <a:xfrm>
                  <a:off x="1894835" y="2208331"/>
                  <a:ext cx="42628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Петрозаводск</a:t>
                  </a:r>
                </a:p>
              </p:txBody>
            </p:sp>
            <p:sp>
              <p:nvSpPr>
                <p:cNvPr id="641" name="Rectangle 619"/>
                <p:cNvSpPr>
                  <a:spLocks noChangeArrowheads="1"/>
                </p:cNvSpPr>
                <p:nvPr/>
              </p:nvSpPr>
              <p:spPr bwMode="auto">
                <a:xfrm>
                  <a:off x="1868925" y="2706588"/>
                  <a:ext cx="25759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Вологда</a:t>
                  </a:r>
                </a:p>
              </p:txBody>
            </p:sp>
            <p:sp>
              <p:nvSpPr>
                <p:cNvPr id="642" name="Rectangle 628"/>
                <p:cNvSpPr>
                  <a:spLocks noChangeArrowheads="1"/>
                </p:cNvSpPr>
                <p:nvPr/>
              </p:nvSpPr>
              <p:spPr bwMode="auto">
                <a:xfrm>
                  <a:off x="1655813" y="2816112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Ярославль</a:t>
                  </a:r>
                </a:p>
              </p:txBody>
            </p:sp>
            <p:sp>
              <p:nvSpPr>
                <p:cNvPr id="643" name="Rectangle 637"/>
                <p:cNvSpPr>
                  <a:spLocks noChangeArrowheads="1"/>
                </p:cNvSpPr>
                <p:nvPr/>
              </p:nvSpPr>
              <p:spPr bwMode="auto">
                <a:xfrm>
                  <a:off x="1789404" y="2915969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Кострома</a:t>
                  </a:r>
                </a:p>
              </p:txBody>
            </p:sp>
            <p:sp>
              <p:nvSpPr>
                <p:cNvPr id="644" name="Rectangle 646"/>
                <p:cNvSpPr>
                  <a:spLocks noChangeArrowheads="1"/>
                </p:cNvSpPr>
                <p:nvPr/>
              </p:nvSpPr>
              <p:spPr bwMode="auto">
                <a:xfrm>
                  <a:off x="1722608" y="3777656"/>
                  <a:ext cx="22883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Самара</a:t>
                  </a:r>
                </a:p>
              </p:txBody>
            </p:sp>
            <p:sp>
              <p:nvSpPr>
                <p:cNvPr id="645" name="Rectangle 655"/>
                <p:cNvSpPr>
                  <a:spLocks noChangeArrowheads="1"/>
                </p:cNvSpPr>
                <p:nvPr/>
              </p:nvSpPr>
              <p:spPr bwMode="auto">
                <a:xfrm>
                  <a:off x="2072499" y="3951603"/>
                  <a:ext cx="1320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Уфа</a:t>
                  </a:r>
                </a:p>
              </p:txBody>
            </p:sp>
            <p:sp>
              <p:nvSpPr>
                <p:cNvPr id="646" name="Rectangle 664"/>
                <p:cNvSpPr>
                  <a:spLocks noChangeArrowheads="1"/>
                </p:cNvSpPr>
                <p:nvPr/>
              </p:nvSpPr>
              <p:spPr bwMode="auto">
                <a:xfrm>
                  <a:off x="1891193" y="3463583"/>
                  <a:ext cx="21575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Казань</a:t>
                  </a:r>
                </a:p>
              </p:txBody>
            </p:sp>
            <p:sp>
              <p:nvSpPr>
                <p:cNvPr id="647" name="Rectangle 673"/>
                <p:cNvSpPr>
                  <a:spLocks noChangeArrowheads="1"/>
                </p:cNvSpPr>
                <p:nvPr/>
              </p:nvSpPr>
              <p:spPr bwMode="auto">
                <a:xfrm>
                  <a:off x="1628775" y="3234873"/>
                  <a:ext cx="37005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Н.Новгород</a:t>
                  </a:r>
                </a:p>
              </p:txBody>
            </p:sp>
            <p:sp>
              <p:nvSpPr>
                <p:cNvPr id="648" name="Rectangle 682"/>
                <p:cNvSpPr>
                  <a:spLocks noChangeArrowheads="1"/>
                </p:cNvSpPr>
                <p:nvPr/>
              </p:nvSpPr>
              <p:spPr bwMode="auto">
                <a:xfrm>
                  <a:off x="1636726" y="3556998"/>
                  <a:ext cx="33474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Ульяновск</a:t>
                  </a:r>
                </a:p>
              </p:txBody>
            </p:sp>
            <p:sp>
              <p:nvSpPr>
                <p:cNvPr id="649" name="Rectangle 691"/>
                <p:cNvSpPr>
                  <a:spLocks noChangeArrowheads="1"/>
                </p:cNvSpPr>
                <p:nvPr/>
              </p:nvSpPr>
              <p:spPr bwMode="auto">
                <a:xfrm>
                  <a:off x="1552436" y="3015829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Владимир</a:t>
                  </a:r>
                </a:p>
              </p:txBody>
            </p:sp>
            <p:sp>
              <p:nvSpPr>
                <p:cNvPr id="650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82045" y="4085513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Оренбург</a:t>
                  </a:r>
                </a:p>
              </p:txBody>
            </p:sp>
            <p:sp>
              <p:nvSpPr>
                <p:cNvPr id="651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01348" y="2392515"/>
                  <a:ext cx="29944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Новгород</a:t>
                  </a:r>
                </a:p>
              </p:txBody>
            </p:sp>
            <p:sp>
              <p:nvSpPr>
                <p:cNvPr id="652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80672" y="3674575"/>
                  <a:ext cx="2523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Саратов</a:t>
                  </a:r>
                </a:p>
              </p:txBody>
            </p:sp>
            <p:sp>
              <p:nvSpPr>
                <p:cNvPr id="653" name="Rectangle 727"/>
                <p:cNvSpPr>
                  <a:spLocks noChangeArrowheads="1"/>
                </p:cNvSpPr>
                <p:nvPr/>
              </p:nvSpPr>
              <p:spPr bwMode="auto">
                <a:xfrm>
                  <a:off x="1339321" y="3125350"/>
                  <a:ext cx="20921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Рязань</a:t>
                  </a:r>
                </a:p>
              </p:txBody>
            </p:sp>
            <p:sp>
              <p:nvSpPr>
                <p:cNvPr id="654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33157" y="3450697"/>
                  <a:ext cx="18568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Пенза</a:t>
                  </a:r>
                </a:p>
              </p:txBody>
            </p:sp>
            <p:sp>
              <p:nvSpPr>
                <p:cNvPr id="655" name="Rectangle 746"/>
                <p:cNvSpPr>
                  <a:spLocks noChangeArrowheads="1"/>
                </p:cNvSpPr>
                <p:nvPr/>
              </p:nvSpPr>
              <p:spPr bwMode="auto">
                <a:xfrm>
                  <a:off x="1345683" y="1960869"/>
                  <a:ext cx="22360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Санкт–</a:t>
                  </a:r>
                </a:p>
              </p:txBody>
            </p:sp>
            <p:sp>
              <p:nvSpPr>
                <p:cNvPr id="656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82065" y="2055895"/>
                  <a:ext cx="32559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Петербург</a:t>
                  </a:r>
                </a:p>
              </p:txBody>
            </p:sp>
            <p:sp>
              <p:nvSpPr>
                <p:cNvPr id="657" name="Rectangle 763"/>
                <p:cNvSpPr>
                  <a:spLocks noChangeArrowheads="1"/>
                </p:cNvSpPr>
                <p:nvPr/>
              </p:nvSpPr>
              <p:spPr bwMode="auto">
                <a:xfrm>
                  <a:off x="1356818" y="2613173"/>
                  <a:ext cx="18175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Тверь</a:t>
                  </a:r>
                </a:p>
              </p:txBody>
            </p:sp>
            <p:sp>
              <p:nvSpPr>
                <p:cNvPr id="658" name="Freeform 772"/>
                <p:cNvSpPr>
                  <a:spLocks/>
                </p:cNvSpPr>
                <p:nvPr/>
              </p:nvSpPr>
              <p:spPr bwMode="auto">
                <a:xfrm>
                  <a:off x="1406119" y="2893421"/>
                  <a:ext cx="39761" cy="38655"/>
                </a:xfrm>
                <a:custGeom>
                  <a:avLst/>
                  <a:gdLst>
                    <a:gd name="T0" fmla="*/ 2147483646 w 74"/>
                    <a:gd name="T1" fmla="*/ 2147483646 h 73"/>
                    <a:gd name="T2" fmla="*/ 2147483646 w 74"/>
                    <a:gd name="T3" fmla="*/ 2147483646 h 73"/>
                    <a:gd name="T4" fmla="*/ 2147483646 w 74"/>
                    <a:gd name="T5" fmla="*/ 2147483646 h 73"/>
                    <a:gd name="T6" fmla="*/ 2147483646 w 74"/>
                    <a:gd name="T7" fmla="*/ 2147483646 h 73"/>
                    <a:gd name="T8" fmla="*/ 2147483646 w 74"/>
                    <a:gd name="T9" fmla="*/ 2147483646 h 73"/>
                    <a:gd name="T10" fmla="*/ 2147483646 w 74"/>
                    <a:gd name="T11" fmla="*/ 2147483646 h 73"/>
                    <a:gd name="T12" fmla="*/ 2147483646 w 74"/>
                    <a:gd name="T13" fmla="*/ 2147483646 h 73"/>
                    <a:gd name="T14" fmla="*/ 2147483646 w 74"/>
                    <a:gd name="T15" fmla="*/ 0 h 73"/>
                    <a:gd name="T16" fmla="*/ 2147483646 w 74"/>
                    <a:gd name="T17" fmla="*/ 0 h 73"/>
                    <a:gd name="T18" fmla="*/ 2147483646 w 74"/>
                    <a:gd name="T19" fmla="*/ 2147483646 h 73"/>
                    <a:gd name="T20" fmla="*/ 2147483646 w 74"/>
                    <a:gd name="T21" fmla="*/ 2147483646 h 73"/>
                    <a:gd name="T22" fmla="*/ 2147483646 w 74"/>
                    <a:gd name="T23" fmla="*/ 2147483646 h 73"/>
                    <a:gd name="T24" fmla="*/ 2147483646 w 74"/>
                    <a:gd name="T25" fmla="*/ 2147483646 h 73"/>
                    <a:gd name="T26" fmla="*/ 2147483646 w 74"/>
                    <a:gd name="T27" fmla="*/ 2147483646 h 73"/>
                    <a:gd name="T28" fmla="*/ 2147483646 w 74"/>
                    <a:gd name="T29" fmla="*/ 2147483646 h 73"/>
                    <a:gd name="T30" fmla="*/ 0 w 74"/>
                    <a:gd name="T31" fmla="*/ 2147483646 h 73"/>
                    <a:gd name="T32" fmla="*/ 0 w 74"/>
                    <a:gd name="T33" fmla="*/ 2147483646 h 73"/>
                    <a:gd name="T34" fmla="*/ 2147483646 w 74"/>
                    <a:gd name="T35" fmla="*/ 2147483646 h 73"/>
                    <a:gd name="T36" fmla="*/ 2147483646 w 74"/>
                    <a:gd name="T37" fmla="*/ 2147483646 h 73"/>
                    <a:gd name="T38" fmla="*/ 2147483646 w 74"/>
                    <a:gd name="T39" fmla="*/ 2147483646 h 73"/>
                    <a:gd name="T40" fmla="*/ 2147483646 w 74"/>
                    <a:gd name="T41" fmla="*/ 2147483646 h 73"/>
                    <a:gd name="T42" fmla="*/ 2147483646 w 74"/>
                    <a:gd name="T43" fmla="*/ 2147483646 h 73"/>
                    <a:gd name="T44" fmla="*/ 2147483646 w 74"/>
                    <a:gd name="T45" fmla="*/ 2147483646 h 73"/>
                    <a:gd name="T46" fmla="*/ 2147483646 w 74"/>
                    <a:gd name="T47" fmla="*/ 2147483646 h 73"/>
                    <a:gd name="T48" fmla="*/ 2147483646 w 74"/>
                    <a:gd name="T49" fmla="*/ 2147483646 h 73"/>
                    <a:gd name="T50" fmla="*/ 2147483646 w 74"/>
                    <a:gd name="T51" fmla="*/ 2147483646 h 73"/>
                    <a:gd name="T52" fmla="*/ 2147483646 w 74"/>
                    <a:gd name="T53" fmla="*/ 2147483646 h 73"/>
                    <a:gd name="T54" fmla="*/ 2147483646 w 74"/>
                    <a:gd name="T55" fmla="*/ 2147483646 h 73"/>
                    <a:gd name="T56" fmla="*/ 2147483646 w 74"/>
                    <a:gd name="T57" fmla="*/ 2147483646 h 73"/>
                    <a:gd name="T58" fmla="*/ 2147483646 w 74"/>
                    <a:gd name="T59" fmla="*/ 2147483646 h 73"/>
                    <a:gd name="T60" fmla="*/ 2147483646 w 74"/>
                    <a:gd name="T61" fmla="*/ 2147483646 h 73"/>
                    <a:gd name="T62" fmla="*/ 2147483646 w 74"/>
                    <a:gd name="T63" fmla="*/ 2147483646 h 73"/>
                    <a:gd name="T64" fmla="*/ 2147483646 w 74"/>
                    <a:gd name="T65" fmla="*/ 2147483646 h 7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3"/>
                    <a:gd name="T101" fmla="*/ 74 w 74"/>
                    <a:gd name="T102" fmla="*/ 73 h 7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3">
                      <a:moveTo>
                        <a:pt x="74" y="34"/>
                      </a:moveTo>
                      <a:lnTo>
                        <a:pt x="72" y="26"/>
                      </a:lnTo>
                      <a:lnTo>
                        <a:pt x="70" y="21"/>
                      </a:lnTo>
                      <a:lnTo>
                        <a:pt x="66" y="15"/>
                      </a:lnTo>
                      <a:lnTo>
                        <a:pt x="58" y="7"/>
                      </a:lnTo>
                      <a:lnTo>
                        <a:pt x="52" y="3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1" y="3"/>
                      </a:lnTo>
                      <a:lnTo>
                        <a:pt x="15" y="7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7"/>
                      </a:lnTo>
                      <a:lnTo>
                        <a:pt x="3" y="52"/>
                      </a:lnTo>
                      <a:lnTo>
                        <a:pt x="7" y="58"/>
                      </a:lnTo>
                      <a:lnTo>
                        <a:pt x="15" y="66"/>
                      </a:lnTo>
                      <a:lnTo>
                        <a:pt x="21" y="70"/>
                      </a:lnTo>
                      <a:lnTo>
                        <a:pt x="26" y="72"/>
                      </a:lnTo>
                      <a:lnTo>
                        <a:pt x="34" y="73"/>
                      </a:lnTo>
                      <a:lnTo>
                        <a:pt x="39" y="73"/>
                      </a:lnTo>
                      <a:lnTo>
                        <a:pt x="47" y="72"/>
                      </a:lnTo>
                      <a:lnTo>
                        <a:pt x="52" y="70"/>
                      </a:lnTo>
                      <a:lnTo>
                        <a:pt x="58" y="66"/>
                      </a:lnTo>
                      <a:lnTo>
                        <a:pt x="66" y="58"/>
                      </a:lnTo>
                      <a:lnTo>
                        <a:pt x="70" y="52"/>
                      </a:lnTo>
                      <a:lnTo>
                        <a:pt x="72" y="47"/>
                      </a:lnTo>
                      <a:lnTo>
                        <a:pt x="74" y="39"/>
                      </a:lnTo>
                      <a:lnTo>
                        <a:pt x="74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59" name="Freeform 773"/>
                <p:cNvSpPr>
                  <a:spLocks/>
                </p:cNvSpPr>
                <p:nvPr/>
              </p:nvSpPr>
              <p:spPr bwMode="auto">
                <a:xfrm>
                  <a:off x="1415661" y="2903085"/>
                  <a:ext cx="19085" cy="19328"/>
                </a:xfrm>
                <a:custGeom>
                  <a:avLst/>
                  <a:gdLst>
                    <a:gd name="T0" fmla="*/ 0 w 35"/>
                    <a:gd name="T1" fmla="*/ 2147483646 h 35"/>
                    <a:gd name="T2" fmla="*/ 2147483646 w 35"/>
                    <a:gd name="T3" fmla="*/ 0 h 35"/>
                    <a:gd name="T4" fmla="*/ 2147483646 w 35"/>
                    <a:gd name="T5" fmla="*/ 2147483646 h 35"/>
                    <a:gd name="T6" fmla="*/ 2147483646 w 35"/>
                    <a:gd name="T7" fmla="*/ 2147483646 h 35"/>
                    <a:gd name="T8" fmla="*/ 0 w 35"/>
                    <a:gd name="T9" fmla="*/ 2147483646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"/>
                    <a:gd name="T16" fmla="*/ 0 h 35"/>
                    <a:gd name="T17" fmla="*/ 35 w 35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" h="35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35" y="17"/>
                      </a:lnTo>
                      <a:lnTo>
                        <a:pt x="18" y="3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60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47079" y="2782287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МОСКВА</a:t>
                  </a:r>
                </a:p>
              </p:txBody>
            </p:sp>
            <p:sp>
              <p:nvSpPr>
                <p:cNvPr id="661" name="Rectangle 783"/>
                <p:cNvSpPr>
                  <a:spLocks noChangeArrowheads="1"/>
                </p:cNvSpPr>
                <p:nvPr/>
              </p:nvSpPr>
              <p:spPr bwMode="auto">
                <a:xfrm>
                  <a:off x="1231173" y="3294469"/>
                  <a:ext cx="23014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Тамбов</a:t>
                  </a:r>
                </a:p>
              </p:txBody>
            </p:sp>
            <p:sp>
              <p:nvSpPr>
                <p:cNvPr id="662" name="Rectangle 800"/>
                <p:cNvSpPr>
                  <a:spLocks noChangeArrowheads="1"/>
                </p:cNvSpPr>
                <p:nvPr/>
              </p:nvSpPr>
              <p:spPr bwMode="auto">
                <a:xfrm>
                  <a:off x="1030276" y="4228857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Астрахань</a:t>
                  </a:r>
                </a:p>
              </p:txBody>
            </p:sp>
            <p:sp>
              <p:nvSpPr>
                <p:cNvPr id="663" name="Rectangle 801"/>
                <p:cNvSpPr>
                  <a:spLocks noChangeArrowheads="1"/>
                </p:cNvSpPr>
                <p:nvPr/>
              </p:nvSpPr>
              <p:spPr bwMode="auto">
                <a:xfrm>
                  <a:off x="1056228" y="3801815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Волгоград</a:t>
                  </a:r>
                </a:p>
              </p:txBody>
            </p:sp>
            <p:sp>
              <p:nvSpPr>
                <p:cNvPr id="664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9411" y="2986836"/>
                  <a:ext cx="1582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Орел</a:t>
                  </a:r>
                </a:p>
              </p:txBody>
            </p:sp>
            <p:sp>
              <p:nvSpPr>
                <p:cNvPr id="665" name="Rectangle 821"/>
                <p:cNvSpPr>
                  <a:spLocks noChangeArrowheads="1"/>
                </p:cNvSpPr>
                <p:nvPr/>
              </p:nvSpPr>
              <p:spPr bwMode="auto">
                <a:xfrm>
                  <a:off x="712165" y="1814871"/>
                  <a:ext cx="41058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Калининград</a:t>
                  </a:r>
                </a:p>
              </p:txBody>
            </p:sp>
            <p:sp>
              <p:nvSpPr>
                <p:cNvPr id="666" name="Rectangle 836"/>
                <p:cNvSpPr>
                  <a:spLocks noChangeArrowheads="1"/>
                </p:cNvSpPr>
                <p:nvPr/>
              </p:nvSpPr>
              <p:spPr bwMode="auto">
                <a:xfrm>
                  <a:off x="792661" y="2586828"/>
                  <a:ext cx="30728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Смоленск</a:t>
                  </a:r>
                </a:p>
              </p:txBody>
            </p:sp>
            <p:sp>
              <p:nvSpPr>
                <p:cNvPr id="667" name="Rectangle 845"/>
                <p:cNvSpPr>
                  <a:spLocks noChangeArrowheads="1"/>
                </p:cNvSpPr>
                <p:nvPr/>
              </p:nvSpPr>
              <p:spPr bwMode="auto">
                <a:xfrm>
                  <a:off x="978124" y="2297489"/>
                  <a:ext cx="1909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Псков</a:t>
                  </a:r>
                </a:p>
              </p:txBody>
            </p:sp>
            <p:sp>
              <p:nvSpPr>
                <p:cNvPr id="668" name="Rectangle 846"/>
                <p:cNvSpPr>
                  <a:spLocks noChangeArrowheads="1"/>
                </p:cNvSpPr>
                <p:nvPr/>
              </p:nvSpPr>
              <p:spPr bwMode="auto">
                <a:xfrm>
                  <a:off x="722244" y="3341175"/>
                  <a:ext cx="29029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Воронеж</a:t>
                  </a:r>
                </a:p>
              </p:txBody>
            </p:sp>
            <p:sp>
              <p:nvSpPr>
                <p:cNvPr id="669" name="Rectangle 863"/>
                <p:cNvSpPr>
                  <a:spLocks noChangeArrowheads="1"/>
                </p:cNvSpPr>
                <p:nvPr/>
              </p:nvSpPr>
              <p:spPr bwMode="auto">
                <a:xfrm>
                  <a:off x="651620" y="4523490"/>
                  <a:ext cx="3412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Махачкала</a:t>
                  </a:r>
                </a:p>
              </p:txBody>
            </p:sp>
            <p:sp>
              <p:nvSpPr>
                <p:cNvPr id="670" name="Rectangle 864"/>
                <p:cNvSpPr>
                  <a:spLocks noChangeArrowheads="1"/>
                </p:cNvSpPr>
                <p:nvPr/>
              </p:nvSpPr>
              <p:spPr bwMode="auto">
                <a:xfrm>
                  <a:off x="595013" y="3987037"/>
                  <a:ext cx="36613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Ставрополь</a:t>
                  </a:r>
                </a:p>
              </p:txBody>
            </p:sp>
            <p:sp>
              <p:nvSpPr>
                <p:cNvPr id="671" name="Rectangle 873"/>
                <p:cNvSpPr>
                  <a:spLocks noChangeArrowheads="1"/>
                </p:cNvSpPr>
                <p:nvPr/>
              </p:nvSpPr>
              <p:spPr bwMode="auto">
                <a:xfrm>
                  <a:off x="830393" y="4093338"/>
                  <a:ext cx="2209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Элиста</a:t>
                  </a:r>
                </a:p>
              </p:txBody>
            </p:sp>
            <p:sp>
              <p:nvSpPr>
                <p:cNvPr id="672" name="Rectangle 890"/>
                <p:cNvSpPr>
                  <a:spLocks noChangeArrowheads="1"/>
                </p:cNvSpPr>
                <p:nvPr/>
              </p:nvSpPr>
              <p:spPr bwMode="auto">
                <a:xfrm>
                  <a:off x="651278" y="3595422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на–Дону</a:t>
                  </a:r>
                </a:p>
              </p:txBody>
            </p:sp>
            <p:sp>
              <p:nvSpPr>
                <p:cNvPr id="673" name="Rectangle 898"/>
                <p:cNvSpPr>
                  <a:spLocks noChangeArrowheads="1"/>
                </p:cNvSpPr>
                <p:nvPr/>
              </p:nvSpPr>
              <p:spPr bwMode="auto">
                <a:xfrm>
                  <a:off x="655250" y="3500627"/>
                  <a:ext cx="24844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Ростов–</a:t>
                  </a:r>
                </a:p>
              </p:txBody>
            </p:sp>
            <p:sp>
              <p:nvSpPr>
                <p:cNvPr id="674" name="Rectangle 908"/>
                <p:cNvSpPr>
                  <a:spLocks noChangeArrowheads="1"/>
                </p:cNvSpPr>
                <p:nvPr/>
              </p:nvSpPr>
              <p:spPr bwMode="auto">
                <a:xfrm>
                  <a:off x="572748" y="3194724"/>
                  <a:ext cx="28767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Белгород</a:t>
                  </a:r>
                </a:p>
              </p:txBody>
            </p:sp>
            <p:sp>
              <p:nvSpPr>
                <p:cNvPr id="675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978" y="27707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Брянск</a:t>
                  </a:r>
                </a:p>
              </p:txBody>
            </p:sp>
            <p:sp>
              <p:nvSpPr>
                <p:cNvPr id="676" name="Rectangle 926"/>
                <p:cNvSpPr>
                  <a:spLocks noChangeArrowheads="1"/>
                </p:cNvSpPr>
                <p:nvPr/>
              </p:nvSpPr>
              <p:spPr bwMode="auto">
                <a:xfrm>
                  <a:off x="723411" y="3017440"/>
                  <a:ext cx="18960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Курск</a:t>
                  </a:r>
                </a:p>
              </p:txBody>
            </p:sp>
            <p:sp>
              <p:nvSpPr>
                <p:cNvPr id="677" name="Rectangle 935"/>
                <p:cNvSpPr>
                  <a:spLocks noChangeArrowheads="1"/>
                </p:cNvSpPr>
                <p:nvPr/>
              </p:nvSpPr>
              <p:spPr bwMode="auto">
                <a:xfrm>
                  <a:off x="174431" y="3687460"/>
                  <a:ext cx="33213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Краснодар</a:t>
                  </a:r>
                </a:p>
              </p:txBody>
            </p:sp>
            <p:sp>
              <p:nvSpPr>
                <p:cNvPr id="678" name="Rectangle 944"/>
                <p:cNvSpPr>
                  <a:spLocks noChangeArrowheads="1"/>
                </p:cNvSpPr>
                <p:nvPr/>
              </p:nvSpPr>
              <p:spPr bwMode="auto">
                <a:xfrm>
                  <a:off x="279948" y="4357596"/>
                  <a:ext cx="2719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Грозный</a:t>
                  </a:r>
                </a:p>
              </p:txBody>
            </p:sp>
            <p:sp>
              <p:nvSpPr>
                <p:cNvPr id="679" name="Rectangle 953"/>
                <p:cNvSpPr>
                  <a:spLocks noChangeArrowheads="1"/>
                </p:cNvSpPr>
                <p:nvPr/>
              </p:nvSpPr>
              <p:spPr bwMode="auto">
                <a:xfrm>
                  <a:off x="44414" y="4233311"/>
                  <a:ext cx="3922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Владикавказ</a:t>
                  </a:r>
                </a:p>
              </p:txBody>
            </p:sp>
            <p:sp>
              <p:nvSpPr>
                <p:cNvPr id="680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049" y="4141771"/>
                  <a:ext cx="26675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Нальчик</a:t>
                  </a:r>
                </a:p>
              </p:txBody>
            </p:sp>
            <p:sp>
              <p:nvSpPr>
                <p:cNvPr id="681" name="Полилиния 680"/>
                <p:cNvSpPr/>
                <p:nvPr/>
              </p:nvSpPr>
              <p:spPr bwMode="auto">
                <a:xfrm>
                  <a:off x="546898" y="4272512"/>
                  <a:ext cx="85451" cy="114067"/>
                </a:xfrm>
                <a:custGeom>
                  <a:avLst/>
                  <a:gdLst>
                    <a:gd name="connsiteX0" fmla="*/ 654844 w 671513"/>
                    <a:gd name="connsiteY0" fmla="*/ 119063 h 809763"/>
                    <a:gd name="connsiteX1" fmla="*/ 659606 w 671513"/>
                    <a:gd name="connsiteY1" fmla="*/ 145256 h 809763"/>
                    <a:gd name="connsiteX2" fmla="*/ 664369 w 671513"/>
                    <a:gd name="connsiteY2" fmla="*/ 152400 h 809763"/>
                    <a:gd name="connsiteX3" fmla="*/ 671513 w 671513"/>
                    <a:gd name="connsiteY3" fmla="*/ 192881 h 809763"/>
                    <a:gd name="connsiteX4" fmla="*/ 664369 w 671513"/>
                    <a:gd name="connsiteY4" fmla="*/ 221456 h 809763"/>
                    <a:gd name="connsiteX5" fmla="*/ 652463 w 671513"/>
                    <a:gd name="connsiteY5" fmla="*/ 242888 h 809763"/>
                    <a:gd name="connsiteX6" fmla="*/ 650081 w 671513"/>
                    <a:gd name="connsiteY6" fmla="*/ 266700 h 809763"/>
                    <a:gd name="connsiteX7" fmla="*/ 647700 w 671513"/>
                    <a:gd name="connsiteY7" fmla="*/ 276225 h 809763"/>
                    <a:gd name="connsiteX8" fmla="*/ 645319 w 671513"/>
                    <a:gd name="connsiteY8" fmla="*/ 288131 h 809763"/>
                    <a:gd name="connsiteX9" fmla="*/ 642938 w 671513"/>
                    <a:gd name="connsiteY9" fmla="*/ 295275 h 809763"/>
                    <a:gd name="connsiteX10" fmla="*/ 638175 w 671513"/>
                    <a:gd name="connsiteY10" fmla="*/ 314325 h 809763"/>
                    <a:gd name="connsiteX11" fmla="*/ 635794 w 671513"/>
                    <a:gd name="connsiteY11" fmla="*/ 338138 h 809763"/>
                    <a:gd name="connsiteX12" fmla="*/ 640556 w 671513"/>
                    <a:gd name="connsiteY12" fmla="*/ 361950 h 809763"/>
                    <a:gd name="connsiteX13" fmla="*/ 640556 w 671513"/>
                    <a:gd name="connsiteY13" fmla="*/ 431006 h 809763"/>
                    <a:gd name="connsiteX14" fmla="*/ 638175 w 671513"/>
                    <a:gd name="connsiteY14" fmla="*/ 440531 h 809763"/>
                    <a:gd name="connsiteX15" fmla="*/ 631031 w 671513"/>
                    <a:gd name="connsiteY15" fmla="*/ 450056 h 809763"/>
                    <a:gd name="connsiteX16" fmla="*/ 619125 w 671513"/>
                    <a:gd name="connsiteY16" fmla="*/ 464344 h 809763"/>
                    <a:gd name="connsiteX17" fmla="*/ 616744 w 671513"/>
                    <a:gd name="connsiteY17" fmla="*/ 471488 h 809763"/>
                    <a:gd name="connsiteX18" fmla="*/ 607219 w 671513"/>
                    <a:gd name="connsiteY18" fmla="*/ 485775 h 809763"/>
                    <a:gd name="connsiteX19" fmla="*/ 600075 w 671513"/>
                    <a:gd name="connsiteY19" fmla="*/ 507206 h 809763"/>
                    <a:gd name="connsiteX20" fmla="*/ 597694 w 671513"/>
                    <a:gd name="connsiteY20" fmla="*/ 514350 h 809763"/>
                    <a:gd name="connsiteX21" fmla="*/ 585788 w 671513"/>
                    <a:gd name="connsiteY21" fmla="*/ 531019 h 809763"/>
                    <a:gd name="connsiteX22" fmla="*/ 578644 w 671513"/>
                    <a:gd name="connsiteY22" fmla="*/ 554831 h 809763"/>
                    <a:gd name="connsiteX23" fmla="*/ 561975 w 671513"/>
                    <a:gd name="connsiteY23" fmla="*/ 576263 h 809763"/>
                    <a:gd name="connsiteX24" fmla="*/ 554831 w 671513"/>
                    <a:gd name="connsiteY24" fmla="*/ 581025 h 809763"/>
                    <a:gd name="connsiteX25" fmla="*/ 542925 w 671513"/>
                    <a:gd name="connsiteY25" fmla="*/ 592931 h 809763"/>
                    <a:gd name="connsiteX26" fmla="*/ 535781 w 671513"/>
                    <a:gd name="connsiteY26" fmla="*/ 600075 h 809763"/>
                    <a:gd name="connsiteX27" fmla="*/ 521494 w 671513"/>
                    <a:gd name="connsiteY27" fmla="*/ 607219 h 809763"/>
                    <a:gd name="connsiteX28" fmla="*/ 511969 w 671513"/>
                    <a:gd name="connsiteY28" fmla="*/ 614363 h 809763"/>
                    <a:gd name="connsiteX29" fmla="*/ 507206 w 671513"/>
                    <a:gd name="connsiteY29" fmla="*/ 621506 h 809763"/>
                    <a:gd name="connsiteX30" fmla="*/ 492919 w 671513"/>
                    <a:gd name="connsiteY30" fmla="*/ 631031 h 809763"/>
                    <a:gd name="connsiteX31" fmla="*/ 485775 w 671513"/>
                    <a:gd name="connsiteY31" fmla="*/ 638175 h 809763"/>
                    <a:gd name="connsiteX32" fmla="*/ 478631 w 671513"/>
                    <a:gd name="connsiteY32" fmla="*/ 642938 h 809763"/>
                    <a:gd name="connsiteX33" fmla="*/ 476250 w 671513"/>
                    <a:gd name="connsiteY33" fmla="*/ 650081 h 809763"/>
                    <a:gd name="connsiteX34" fmla="*/ 466725 w 671513"/>
                    <a:gd name="connsiteY34" fmla="*/ 657225 h 809763"/>
                    <a:gd name="connsiteX35" fmla="*/ 459581 w 671513"/>
                    <a:gd name="connsiteY35" fmla="*/ 664369 h 809763"/>
                    <a:gd name="connsiteX36" fmla="*/ 442913 w 671513"/>
                    <a:gd name="connsiteY36" fmla="*/ 676275 h 809763"/>
                    <a:gd name="connsiteX37" fmla="*/ 431006 w 671513"/>
                    <a:gd name="connsiteY37" fmla="*/ 685800 h 809763"/>
                    <a:gd name="connsiteX38" fmla="*/ 419100 w 671513"/>
                    <a:gd name="connsiteY38" fmla="*/ 695325 h 809763"/>
                    <a:gd name="connsiteX39" fmla="*/ 404813 w 671513"/>
                    <a:gd name="connsiteY39" fmla="*/ 707231 h 809763"/>
                    <a:gd name="connsiteX40" fmla="*/ 397669 w 671513"/>
                    <a:gd name="connsiteY40" fmla="*/ 709613 h 809763"/>
                    <a:gd name="connsiteX41" fmla="*/ 388144 w 671513"/>
                    <a:gd name="connsiteY41" fmla="*/ 714375 h 809763"/>
                    <a:gd name="connsiteX42" fmla="*/ 373856 w 671513"/>
                    <a:gd name="connsiteY42" fmla="*/ 723900 h 809763"/>
                    <a:gd name="connsiteX43" fmla="*/ 366713 w 671513"/>
                    <a:gd name="connsiteY43" fmla="*/ 728663 h 809763"/>
                    <a:gd name="connsiteX44" fmla="*/ 359569 w 671513"/>
                    <a:gd name="connsiteY44" fmla="*/ 735806 h 809763"/>
                    <a:gd name="connsiteX45" fmla="*/ 352425 w 671513"/>
                    <a:gd name="connsiteY45" fmla="*/ 738188 h 809763"/>
                    <a:gd name="connsiteX46" fmla="*/ 345281 w 671513"/>
                    <a:gd name="connsiteY46" fmla="*/ 742950 h 809763"/>
                    <a:gd name="connsiteX47" fmla="*/ 333375 w 671513"/>
                    <a:gd name="connsiteY47" fmla="*/ 752475 h 809763"/>
                    <a:gd name="connsiteX48" fmla="*/ 328613 w 671513"/>
                    <a:gd name="connsiteY48" fmla="*/ 759619 h 809763"/>
                    <a:gd name="connsiteX49" fmla="*/ 314325 w 671513"/>
                    <a:gd name="connsiteY49" fmla="*/ 769144 h 809763"/>
                    <a:gd name="connsiteX50" fmla="*/ 307181 w 671513"/>
                    <a:gd name="connsiteY50" fmla="*/ 773906 h 809763"/>
                    <a:gd name="connsiteX51" fmla="*/ 292894 w 671513"/>
                    <a:gd name="connsiteY51" fmla="*/ 783431 h 809763"/>
                    <a:gd name="connsiteX52" fmla="*/ 288131 w 671513"/>
                    <a:gd name="connsiteY52" fmla="*/ 790575 h 809763"/>
                    <a:gd name="connsiteX53" fmla="*/ 273844 w 671513"/>
                    <a:gd name="connsiteY53" fmla="*/ 792956 h 809763"/>
                    <a:gd name="connsiteX54" fmla="*/ 266700 w 671513"/>
                    <a:gd name="connsiteY54" fmla="*/ 797719 h 809763"/>
                    <a:gd name="connsiteX55" fmla="*/ 252413 w 671513"/>
                    <a:gd name="connsiteY55" fmla="*/ 802481 h 809763"/>
                    <a:gd name="connsiteX56" fmla="*/ 238125 w 671513"/>
                    <a:gd name="connsiteY56" fmla="*/ 809625 h 809763"/>
                    <a:gd name="connsiteX57" fmla="*/ 230981 w 671513"/>
                    <a:gd name="connsiteY57" fmla="*/ 795338 h 809763"/>
                    <a:gd name="connsiteX58" fmla="*/ 223838 w 671513"/>
                    <a:gd name="connsiteY58" fmla="*/ 790575 h 809763"/>
                    <a:gd name="connsiteX59" fmla="*/ 211931 w 671513"/>
                    <a:gd name="connsiteY59" fmla="*/ 778669 h 809763"/>
                    <a:gd name="connsiteX60" fmla="*/ 200025 w 671513"/>
                    <a:gd name="connsiteY60" fmla="*/ 766763 h 809763"/>
                    <a:gd name="connsiteX61" fmla="*/ 192881 w 671513"/>
                    <a:gd name="connsiteY61" fmla="*/ 752475 h 809763"/>
                    <a:gd name="connsiteX62" fmla="*/ 185738 w 671513"/>
                    <a:gd name="connsiteY62" fmla="*/ 750094 h 809763"/>
                    <a:gd name="connsiteX63" fmla="*/ 166688 w 671513"/>
                    <a:gd name="connsiteY63" fmla="*/ 745331 h 809763"/>
                    <a:gd name="connsiteX64" fmla="*/ 159544 w 671513"/>
                    <a:gd name="connsiteY64" fmla="*/ 742950 h 809763"/>
                    <a:gd name="connsiteX65" fmla="*/ 147638 w 671513"/>
                    <a:gd name="connsiteY65" fmla="*/ 740569 h 809763"/>
                    <a:gd name="connsiteX66" fmla="*/ 138113 w 671513"/>
                    <a:gd name="connsiteY66" fmla="*/ 738188 h 809763"/>
                    <a:gd name="connsiteX67" fmla="*/ 126206 w 671513"/>
                    <a:gd name="connsiteY67" fmla="*/ 735806 h 809763"/>
                    <a:gd name="connsiteX68" fmla="*/ 111919 w 671513"/>
                    <a:gd name="connsiteY68" fmla="*/ 728663 h 809763"/>
                    <a:gd name="connsiteX69" fmla="*/ 90488 w 671513"/>
                    <a:gd name="connsiteY69" fmla="*/ 723900 h 809763"/>
                    <a:gd name="connsiteX70" fmla="*/ 83344 w 671513"/>
                    <a:gd name="connsiteY70" fmla="*/ 719138 h 809763"/>
                    <a:gd name="connsiteX71" fmla="*/ 80963 w 671513"/>
                    <a:gd name="connsiteY71" fmla="*/ 711994 h 809763"/>
                    <a:gd name="connsiteX72" fmla="*/ 52388 w 671513"/>
                    <a:gd name="connsiteY72" fmla="*/ 697706 h 809763"/>
                    <a:gd name="connsiteX73" fmla="*/ 38100 w 671513"/>
                    <a:gd name="connsiteY73" fmla="*/ 695325 h 809763"/>
                    <a:gd name="connsiteX74" fmla="*/ 23813 w 671513"/>
                    <a:gd name="connsiteY74" fmla="*/ 685800 h 809763"/>
                    <a:gd name="connsiteX75" fmla="*/ 19050 w 671513"/>
                    <a:gd name="connsiteY75" fmla="*/ 671513 h 809763"/>
                    <a:gd name="connsiteX76" fmla="*/ 16669 w 671513"/>
                    <a:gd name="connsiteY76" fmla="*/ 661988 h 809763"/>
                    <a:gd name="connsiteX77" fmla="*/ 11906 w 671513"/>
                    <a:gd name="connsiteY77" fmla="*/ 638175 h 809763"/>
                    <a:gd name="connsiteX78" fmla="*/ 7144 w 671513"/>
                    <a:gd name="connsiteY78" fmla="*/ 573881 h 809763"/>
                    <a:gd name="connsiteX79" fmla="*/ 2381 w 671513"/>
                    <a:gd name="connsiteY79" fmla="*/ 559594 h 809763"/>
                    <a:gd name="connsiteX80" fmla="*/ 0 w 671513"/>
                    <a:gd name="connsiteY80" fmla="*/ 552450 h 809763"/>
                    <a:gd name="connsiteX81" fmla="*/ 2381 w 671513"/>
                    <a:gd name="connsiteY81" fmla="*/ 542925 h 809763"/>
                    <a:gd name="connsiteX82" fmla="*/ 19050 w 671513"/>
                    <a:gd name="connsiteY82" fmla="*/ 545306 h 809763"/>
                    <a:gd name="connsiteX83" fmla="*/ 40481 w 671513"/>
                    <a:gd name="connsiteY83" fmla="*/ 542925 h 809763"/>
                    <a:gd name="connsiteX84" fmla="*/ 47625 w 671513"/>
                    <a:gd name="connsiteY84" fmla="*/ 540544 h 809763"/>
                    <a:gd name="connsiteX85" fmla="*/ 57150 w 671513"/>
                    <a:gd name="connsiteY85" fmla="*/ 554831 h 809763"/>
                    <a:gd name="connsiteX86" fmla="*/ 64294 w 671513"/>
                    <a:gd name="connsiteY86" fmla="*/ 559594 h 809763"/>
                    <a:gd name="connsiteX87" fmla="*/ 73819 w 671513"/>
                    <a:gd name="connsiteY87" fmla="*/ 571500 h 809763"/>
                    <a:gd name="connsiteX88" fmla="*/ 83344 w 671513"/>
                    <a:gd name="connsiteY88" fmla="*/ 583406 h 809763"/>
                    <a:gd name="connsiteX89" fmla="*/ 88106 w 671513"/>
                    <a:gd name="connsiteY89" fmla="*/ 590550 h 809763"/>
                    <a:gd name="connsiteX90" fmla="*/ 95250 w 671513"/>
                    <a:gd name="connsiteY90" fmla="*/ 595313 h 809763"/>
                    <a:gd name="connsiteX91" fmla="*/ 102394 w 671513"/>
                    <a:gd name="connsiteY91" fmla="*/ 616744 h 809763"/>
                    <a:gd name="connsiteX92" fmla="*/ 107156 w 671513"/>
                    <a:gd name="connsiteY92" fmla="*/ 635794 h 809763"/>
                    <a:gd name="connsiteX93" fmla="*/ 114300 w 671513"/>
                    <a:gd name="connsiteY93" fmla="*/ 640556 h 809763"/>
                    <a:gd name="connsiteX94" fmla="*/ 126206 w 671513"/>
                    <a:gd name="connsiteY94" fmla="*/ 652463 h 809763"/>
                    <a:gd name="connsiteX95" fmla="*/ 154781 w 671513"/>
                    <a:gd name="connsiteY95" fmla="*/ 638175 h 809763"/>
                    <a:gd name="connsiteX96" fmla="*/ 161925 w 671513"/>
                    <a:gd name="connsiteY96" fmla="*/ 635794 h 809763"/>
                    <a:gd name="connsiteX97" fmla="*/ 183356 w 671513"/>
                    <a:gd name="connsiteY97" fmla="*/ 621506 h 809763"/>
                    <a:gd name="connsiteX98" fmla="*/ 190500 w 671513"/>
                    <a:gd name="connsiteY98" fmla="*/ 616744 h 809763"/>
                    <a:gd name="connsiteX99" fmla="*/ 207169 w 671513"/>
                    <a:gd name="connsiteY99" fmla="*/ 600075 h 809763"/>
                    <a:gd name="connsiteX100" fmla="*/ 211931 w 671513"/>
                    <a:gd name="connsiteY100" fmla="*/ 592931 h 809763"/>
                    <a:gd name="connsiteX101" fmla="*/ 226219 w 671513"/>
                    <a:gd name="connsiteY101" fmla="*/ 588169 h 809763"/>
                    <a:gd name="connsiteX102" fmla="*/ 240506 w 671513"/>
                    <a:gd name="connsiteY102" fmla="*/ 583406 h 809763"/>
                    <a:gd name="connsiteX103" fmla="*/ 247650 w 671513"/>
                    <a:gd name="connsiteY103" fmla="*/ 578644 h 809763"/>
                    <a:gd name="connsiteX104" fmla="*/ 259556 w 671513"/>
                    <a:gd name="connsiteY104" fmla="*/ 569119 h 809763"/>
                    <a:gd name="connsiteX105" fmla="*/ 266700 w 671513"/>
                    <a:gd name="connsiteY105" fmla="*/ 564356 h 809763"/>
                    <a:gd name="connsiteX106" fmla="*/ 280988 w 671513"/>
                    <a:gd name="connsiteY106" fmla="*/ 559594 h 809763"/>
                    <a:gd name="connsiteX107" fmla="*/ 292894 w 671513"/>
                    <a:gd name="connsiteY107" fmla="*/ 550069 h 809763"/>
                    <a:gd name="connsiteX108" fmla="*/ 307181 w 671513"/>
                    <a:gd name="connsiteY108" fmla="*/ 540544 h 809763"/>
                    <a:gd name="connsiteX109" fmla="*/ 311944 w 671513"/>
                    <a:gd name="connsiteY109" fmla="*/ 533400 h 809763"/>
                    <a:gd name="connsiteX110" fmla="*/ 316706 w 671513"/>
                    <a:gd name="connsiteY110" fmla="*/ 514350 h 809763"/>
                    <a:gd name="connsiteX111" fmla="*/ 321469 w 671513"/>
                    <a:gd name="connsiteY111" fmla="*/ 469106 h 809763"/>
                    <a:gd name="connsiteX112" fmla="*/ 326231 w 671513"/>
                    <a:gd name="connsiteY112" fmla="*/ 454819 h 809763"/>
                    <a:gd name="connsiteX113" fmla="*/ 328613 w 671513"/>
                    <a:gd name="connsiteY113" fmla="*/ 447675 h 809763"/>
                    <a:gd name="connsiteX114" fmla="*/ 330994 w 671513"/>
                    <a:gd name="connsiteY114" fmla="*/ 423863 h 809763"/>
                    <a:gd name="connsiteX115" fmla="*/ 333375 w 671513"/>
                    <a:gd name="connsiteY115" fmla="*/ 416719 h 809763"/>
                    <a:gd name="connsiteX116" fmla="*/ 342900 w 671513"/>
                    <a:gd name="connsiteY116" fmla="*/ 383381 h 809763"/>
                    <a:gd name="connsiteX117" fmla="*/ 345281 w 671513"/>
                    <a:gd name="connsiteY117" fmla="*/ 347663 h 809763"/>
                    <a:gd name="connsiteX118" fmla="*/ 347663 w 671513"/>
                    <a:gd name="connsiteY118" fmla="*/ 340519 h 809763"/>
                    <a:gd name="connsiteX119" fmla="*/ 350044 w 671513"/>
                    <a:gd name="connsiteY119" fmla="*/ 323850 h 809763"/>
                    <a:gd name="connsiteX120" fmla="*/ 352425 w 671513"/>
                    <a:gd name="connsiteY120" fmla="*/ 280988 h 809763"/>
                    <a:gd name="connsiteX121" fmla="*/ 354806 w 671513"/>
                    <a:gd name="connsiteY121" fmla="*/ 261938 h 809763"/>
                    <a:gd name="connsiteX122" fmla="*/ 347663 w 671513"/>
                    <a:gd name="connsiteY122" fmla="*/ 257175 h 809763"/>
                    <a:gd name="connsiteX123" fmla="*/ 340519 w 671513"/>
                    <a:gd name="connsiteY123" fmla="*/ 259556 h 809763"/>
                    <a:gd name="connsiteX124" fmla="*/ 333375 w 671513"/>
                    <a:gd name="connsiteY124" fmla="*/ 264319 h 809763"/>
                    <a:gd name="connsiteX125" fmla="*/ 319088 w 671513"/>
                    <a:gd name="connsiteY125" fmla="*/ 269081 h 809763"/>
                    <a:gd name="connsiteX126" fmla="*/ 311944 w 671513"/>
                    <a:gd name="connsiteY126" fmla="*/ 271463 h 809763"/>
                    <a:gd name="connsiteX127" fmla="*/ 314325 w 671513"/>
                    <a:gd name="connsiteY127" fmla="*/ 264319 h 809763"/>
                    <a:gd name="connsiteX128" fmla="*/ 309563 w 671513"/>
                    <a:gd name="connsiteY128" fmla="*/ 250031 h 809763"/>
                    <a:gd name="connsiteX129" fmla="*/ 297656 w 671513"/>
                    <a:gd name="connsiteY129" fmla="*/ 228600 h 809763"/>
                    <a:gd name="connsiteX130" fmla="*/ 290513 w 671513"/>
                    <a:gd name="connsiteY130" fmla="*/ 223838 h 809763"/>
                    <a:gd name="connsiteX131" fmla="*/ 292894 w 671513"/>
                    <a:gd name="connsiteY131" fmla="*/ 216694 h 809763"/>
                    <a:gd name="connsiteX132" fmla="*/ 300038 w 671513"/>
                    <a:gd name="connsiteY132" fmla="*/ 214313 h 809763"/>
                    <a:gd name="connsiteX133" fmla="*/ 307181 w 671513"/>
                    <a:gd name="connsiteY133" fmla="*/ 209550 h 809763"/>
                    <a:gd name="connsiteX134" fmla="*/ 314325 w 671513"/>
                    <a:gd name="connsiteY134" fmla="*/ 202406 h 809763"/>
                    <a:gd name="connsiteX135" fmla="*/ 321469 w 671513"/>
                    <a:gd name="connsiteY135" fmla="*/ 200025 h 809763"/>
                    <a:gd name="connsiteX136" fmla="*/ 335756 w 671513"/>
                    <a:gd name="connsiteY136" fmla="*/ 192881 h 809763"/>
                    <a:gd name="connsiteX137" fmla="*/ 350044 w 671513"/>
                    <a:gd name="connsiteY137" fmla="*/ 190500 h 809763"/>
                    <a:gd name="connsiteX138" fmla="*/ 364331 w 671513"/>
                    <a:gd name="connsiteY138" fmla="*/ 185738 h 809763"/>
                    <a:gd name="connsiteX139" fmla="*/ 371475 w 671513"/>
                    <a:gd name="connsiteY139" fmla="*/ 180975 h 809763"/>
                    <a:gd name="connsiteX140" fmla="*/ 376238 w 671513"/>
                    <a:gd name="connsiteY140" fmla="*/ 173831 h 809763"/>
                    <a:gd name="connsiteX141" fmla="*/ 383381 w 671513"/>
                    <a:gd name="connsiteY141" fmla="*/ 171450 h 809763"/>
                    <a:gd name="connsiteX142" fmla="*/ 390525 w 671513"/>
                    <a:gd name="connsiteY142" fmla="*/ 166688 h 809763"/>
                    <a:gd name="connsiteX143" fmla="*/ 392906 w 671513"/>
                    <a:gd name="connsiteY143" fmla="*/ 159544 h 809763"/>
                    <a:gd name="connsiteX144" fmla="*/ 397669 w 671513"/>
                    <a:gd name="connsiteY144" fmla="*/ 152400 h 809763"/>
                    <a:gd name="connsiteX145" fmla="*/ 407194 w 671513"/>
                    <a:gd name="connsiteY145" fmla="*/ 130969 h 809763"/>
                    <a:gd name="connsiteX146" fmla="*/ 409575 w 671513"/>
                    <a:gd name="connsiteY146" fmla="*/ 111919 h 809763"/>
                    <a:gd name="connsiteX147" fmla="*/ 395288 w 671513"/>
                    <a:gd name="connsiteY147" fmla="*/ 107156 h 809763"/>
                    <a:gd name="connsiteX148" fmla="*/ 381000 w 671513"/>
                    <a:gd name="connsiteY148" fmla="*/ 102394 h 809763"/>
                    <a:gd name="connsiteX149" fmla="*/ 371475 w 671513"/>
                    <a:gd name="connsiteY149" fmla="*/ 100013 h 809763"/>
                    <a:gd name="connsiteX150" fmla="*/ 369094 w 671513"/>
                    <a:gd name="connsiteY150" fmla="*/ 92869 h 809763"/>
                    <a:gd name="connsiteX151" fmla="*/ 359569 w 671513"/>
                    <a:gd name="connsiteY151" fmla="*/ 83344 h 809763"/>
                    <a:gd name="connsiteX152" fmla="*/ 373856 w 671513"/>
                    <a:gd name="connsiteY152" fmla="*/ 78581 h 809763"/>
                    <a:gd name="connsiteX153" fmla="*/ 390525 w 671513"/>
                    <a:gd name="connsiteY153" fmla="*/ 71438 h 809763"/>
                    <a:gd name="connsiteX154" fmla="*/ 407194 w 671513"/>
                    <a:gd name="connsiteY154" fmla="*/ 54769 h 809763"/>
                    <a:gd name="connsiteX155" fmla="*/ 416719 w 671513"/>
                    <a:gd name="connsiteY155" fmla="*/ 40481 h 809763"/>
                    <a:gd name="connsiteX156" fmla="*/ 421481 w 671513"/>
                    <a:gd name="connsiteY156" fmla="*/ 33338 h 809763"/>
                    <a:gd name="connsiteX157" fmla="*/ 428625 w 671513"/>
                    <a:gd name="connsiteY157" fmla="*/ 30956 h 809763"/>
                    <a:gd name="connsiteX158" fmla="*/ 433388 w 671513"/>
                    <a:gd name="connsiteY158" fmla="*/ 23813 h 809763"/>
                    <a:gd name="connsiteX159" fmla="*/ 447675 w 671513"/>
                    <a:gd name="connsiteY159" fmla="*/ 14288 h 809763"/>
                    <a:gd name="connsiteX160" fmla="*/ 464344 w 671513"/>
                    <a:gd name="connsiteY160" fmla="*/ 7144 h 809763"/>
                    <a:gd name="connsiteX161" fmla="*/ 473869 w 671513"/>
                    <a:gd name="connsiteY161" fmla="*/ 0 h 809763"/>
                    <a:gd name="connsiteX162" fmla="*/ 492919 w 671513"/>
                    <a:gd name="connsiteY162" fmla="*/ 11906 h 809763"/>
                    <a:gd name="connsiteX163" fmla="*/ 507206 w 671513"/>
                    <a:gd name="connsiteY163" fmla="*/ 21431 h 809763"/>
                    <a:gd name="connsiteX164" fmla="*/ 519113 w 671513"/>
                    <a:gd name="connsiteY164" fmla="*/ 33338 h 809763"/>
                    <a:gd name="connsiteX165" fmla="*/ 531019 w 671513"/>
                    <a:gd name="connsiteY165" fmla="*/ 45244 h 809763"/>
                    <a:gd name="connsiteX166" fmla="*/ 523875 w 671513"/>
                    <a:gd name="connsiteY166" fmla="*/ 61913 h 809763"/>
                    <a:gd name="connsiteX167" fmla="*/ 516731 w 671513"/>
                    <a:gd name="connsiteY167" fmla="*/ 64294 h 809763"/>
                    <a:gd name="connsiteX168" fmla="*/ 514350 w 671513"/>
                    <a:gd name="connsiteY168" fmla="*/ 71438 h 809763"/>
                    <a:gd name="connsiteX169" fmla="*/ 521494 w 671513"/>
                    <a:gd name="connsiteY169" fmla="*/ 85725 h 809763"/>
                    <a:gd name="connsiteX170" fmla="*/ 528638 w 671513"/>
                    <a:gd name="connsiteY170" fmla="*/ 90488 h 809763"/>
                    <a:gd name="connsiteX171" fmla="*/ 535781 w 671513"/>
                    <a:gd name="connsiteY171" fmla="*/ 97631 h 809763"/>
                    <a:gd name="connsiteX172" fmla="*/ 540544 w 671513"/>
                    <a:gd name="connsiteY172" fmla="*/ 104775 h 809763"/>
                    <a:gd name="connsiteX173" fmla="*/ 547688 w 671513"/>
                    <a:gd name="connsiteY173" fmla="*/ 107156 h 809763"/>
                    <a:gd name="connsiteX174" fmla="*/ 554831 w 671513"/>
                    <a:gd name="connsiteY174" fmla="*/ 111919 h 809763"/>
                    <a:gd name="connsiteX175" fmla="*/ 569119 w 671513"/>
                    <a:gd name="connsiteY175" fmla="*/ 109538 h 809763"/>
                    <a:gd name="connsiteX176" fmla="*/ 592931 w 671513"/>
                    <a:gd name="connsiteY176" fmla="*/ 107156 h 809763"/>
                    <a:gd name="connsiteX177" fmla="*/ 611981 w 671513"/>
                    <a:gd name="connsiteY177" fmla="*/ 109538 h 809763"/>
                    <a:gd name="connsiteX178" fmla="*/ 628650 w 671513"/>
                    <a:gd name="connsiteY178" fmla="*/ 114300 h 809763"/>
                    <a:gd name="connsiteX179" fmla="*/ 635794 w 671513"/>
                    <a:gd name="connsiteY179" fmla="*/ 119063 h 809763"/>
                    <a:gd name="connsiteX180" fmla="*/ 654844 w 671513"/>
                    <a:gd name="connsiteY180" fmla="*/ 119063 h 809763"/>
                    <a:gd name="connsiteX0" fmla="*/ 655988 w 672657"/>
                    <a:gd name="connsiteY0" fmla="*/ 119063 h 809763"/>
                    <a:gd name="connsiteX1" fmla="*/ 660750 w 672657"/>
                    <a:gd name="connsiteY1" fmla="*/ 145256 h 809763"/>
                    <a:gd name="connsiteX2" fmla="*/ 665513 w 672657"/>
                    <a:gd name="connsiteY2" fmla="*/ 152400 h 809763"/>
                    <a:gd name="connsiteX3" fmla="*/ 672657 w 672657"/>
                    <a:gd name="connsiteY3" fmla="*/ 192881 h 809763"/>
                    <a:gd name="connsiteX4" fmla="*/ 665513 w 672657"/>
                    <a:gd name="connsiteY4" fmla="*/ 221456 h 809763"/>
                    <a:gd name="connsiteX5" fmla="*/ 653607 w 672657"/>
                    <a:gd name="connsiteY5" fmla="*/ 242888 h 809763"/>
                    <a:gd name="connsiteX6" fmla="*/ 651225 w 672657"/>
                    <a:gd name="connsiteY6" fmla="*/ 266700 h 809763"/>
                    <a:gd name="connsiteX7" fmla="*/ 648844 w 672657"/>
                    <a:gd name="connsiteY7" fmla="*/ 276225 h 809763"/>
                    <a:gd name="connsiteX8" fmla="*/ 646463 w 672657"/>
                    <a:gd name="connsiteY8" fmla="*/ 288131 h 809763"/>
                    <a:gd name="connsiteX9" fmla="*/ 644082 w 672657"/>
                    <a:gd name="connsiteY9" fmla="*/ 295275 h 809763"/>
                    <a:gd name="connsiteX10" fmla="*/ 639319 w 672657"/>
                    <a:gd name="connsiteY10" fmla="*/ 314325 h 809763"/>
                    <a:gd name="connsiteX11" fmla="*/ 636938 w 672657"/>
                    <a:gd name="connsiteY11" fmla="*/ 338138 h 809763"/>
                    <a:gd name="connsiteX12" fmla="*/ 641700 w 672657"/>
                    <a:gd name="connsiteY12" fmla="*/ 361950 h 809763"/>
                    <a:gd name="connsiteX13" fmla="*/ 641700 w 672657"/>
                    <a:gd name="connsiteY13" fmla="*/ 431006 h 809763"/>
                    <a:gd name="connsiteX14" fmla="*/ 639319 w 672657"/>
                    <a:gd name="connsiteY14" fmla="*/ 440531 h 809763"/>
                    <a:gd name="connsiteX15" fmla="*/ 632175 w 672657"/>
                    <a:gd name="connsiteY15" fmla="*/ 450056 h 809763"/>
                    <a:gd name="connsiteX16" fmla="*/ 620269 w 672657"/>
                    <a:gd name="connsiteY16" fmla="*/ 464344 h 809763"/>
                    <a:gd name="connsiteX17" fmla="*/ 617888 w 672657"/>
                    <a:gd name="connsiteY17" fmla="*/ 471488 h 809763"/>
                    <a:gd name="connsiteX18" fmla="*/ 608363 w 672657"/>
                    <a:gd name="connsiteY18" fmla="*/ 485775 h 809763"/>
                    <a:gd name="connsiteX19" fmla="*/ 601219 w 672657"/>
                    <a:gd name="connsiteY19" fmla="*/ 507206 h 809763"/>
                    <a:gd name="connsiteX20" fmla="*/ 598838 w 672657"/>
                    <a:gd name="connsiteY20" fmla="*/ 514350 h 809763"/>
                    <a:gd name="connsiteX21" fmla="*/ 586932 w 672657"/>
                    <a:gd name="connsiteY21" fmla="*/ 531019 h 809763"/>
                    <a:gd name="connsiteX22" fmla="*/ 579788 w 672657"/>
                    <a:gd name="connsiteY22" fmla="*/ 554831 h 809763"/>
                    <a:gd name="connsiteX23" fmla="*/ 563119 w 672657"/>
                    <a:gd name="connsiteY23" fmla="*/ 576263 h 809763"/>
                    <a:gd name="connsiteX24" fmla="*/ 555975 w 672657"/>
                    <a:gd name="connsiteY24" fmla="*/ 581025 h 809763"/>
                    <a:gd name="connsiteX25" fmla="*/ 544069 w 672657"/>
                    <a:gd name="connsiteY25" fmla="*/ 592931 h 809763"/>
                    <a:gd name="connsiteX26" fmla="*/ 536925 w 672657"/>
                    <a:gd name="connsiteY26" fmla="*/ 600075 h 809763"/>
                    <a:gd name="connsiteX27" fmla="*/ 522638 w 672657"/>
                    <a:gd name="connsiteY27" fmla="*/ 607219 h 809763"/>
                    <a:gd name="connsiteX28" fmla="*/ 513113 w 672657"/>
                    <a:gd name="connsiteY28" fmla="*/ 614363 h 809763"/>
                    <a:gd name="connsiteX29" fmla="*/ 508350 w 672657"/>
                    <a:gd name="connsiteY29" fmla="*/ 621506 h 809763"/>
                    <a:gd name="connsiteX30" fmla="*/ 494063 w 672657"/>
                    <a:gd name="connsiteY30" fmla="*/ 631031 h 809763"/>
                    <a:gd name="connsiteX31" fmla="*/ 486919 w 672657"/>
                    <a:gd name="connsiteY31" fmla="*/ 638175 h 809763"/>
                    <a:gd name="connsiteX32" fmla="*/ 479775 w 672657"/>
                    <a:gd name="connsiteY32" fmla="*/ 642938 h 809763"/>
                    <a:gd name="connsiteX33" fmla="*/ 477394 w 672657"/>
                    <a:gd name="connsiteY33" fmla="*/ 650081 h 809763"/>
                    <a:gd name="connsiteX34" fmla="*/ 467869 w 672657"/>
                    <a:gd name="connsiteY34" fmla="*/ 657225 h 809763"/>
                    <a:gd name="connsiteX35" fmla="*/ 460725 w 672657"/>
                    <a:gd name="connsiteY35" fmla="*/ 664369 h 809763"/>
                    <a:gd name="connsiteX36" fmla="*/ 444057 w 672657"/>
                    <a:gd name="connsiteY36" fmla="*/ 676275 h 809763"/>
                    <a:gd name="connsiteX37" fmla="*/ 432150 w 672657"/>
                    <a:gd name="connsiteY37" fmla="*/ 685800 h 809763"/>
                    <a:gd name="connsiteX38" fmla="*/ 420244 w 672657"/>
                    <a:gd name="connsiteY38" fmla="*/ 695325 h 809763"/>
                    <a:gd name="connsiteX39" fmla="*/ 405957 w 672657"/>
                    <a:gd name="connsiteY39" fmla="*/ 707231 h 809763"/>
                    <a:gd name="connsiteX40" fmla="*/ 398813 w 672657"/>
                    <a:gd name="connsiteY40" fmla="*/ 709613 h 809763"/>
                    <a:gd name="connsiteX41" fmla="*/ 389288 w 672657"/>
                    <a:gd name="connsiteY41" fmla="*/ 714375 h 809763"/>
                    <a:gd name="connsiteX42" fmla="*/ 375000 w 672657"/>
                    <a:gd name="connsiteY42" fmla="*/ 723900 h 809763"/>
                    <a:gd name="connsiteX43" fmla="*/ 367857 w 672657"/>
                    <a:gd name="connsiteY43" fmla="*/ 728663 h 809763"/>
                    <a:gd name="connsiteX44" fmla="*/ 360713 w 672657"/>
                    <a:gd name="connsiteY44" fmla="*/ 735806 h 809763"/>
                    <a:gd name="connsiteX45" fmla="*/ 353569 w 672657"/>
                    <a:gd name="connsiteY45" fmla="*/ 738188 h 809763"/>
                    <a:gd name="connsiteX46" fmla="*/ 346425 w 672657"/>
                    <a:gd name="connsiteY46" fmla="*/ 742950 h 809763"/>
                    <a:gd name="connsiteX47" fmla="*/ 334519 w 672657"/>
                    <a:gd name="connsiteY47" fmla="*/ 752475 h 809763"/>
                    <a:gd name="connsiteX48" fmla="*/ 329757 w 672657"/>
                    <a:gd name="connsiteY48" fmla="*/ 759619 h 809763"/>
                    <a:gd name="connsiteX49" fmla="*/ 315469 w 672657"/>
                    <a:gd name="connsiteY49" fmla="*/ 769144 h 809763"/>
                    <a:gd name="connsiteX50" fmla="*/ 308325 w 672657"/>
                    <a:gd name="connsiteY50" fmla="*/ 773906 h 809763"/>
                    <a:gd name="connsiteX51" fmla="*/ 294038 w 672657"/>
                    <a:gd name="connsiteY51" fmla="*/ 783431 h 809763"/>
                    <a:gd name="connsiteX52" fmla="*/ 289275 w 672657"/>
                    <a:gd name="connsiteY52" fmla="*/ 790575 h 809763"/>
                    <a:gd name="connsiteX53" fmla="*/ 274988 w 672657"/>
                    <a:gd name="connsiteY53" fmla="*/ 792956 h 809763"/>
                    <a:gd name="connsiteX54" fmla="*/ 267844 w 672657"/>
                    <a:gd name="connsiteY54" fmla="*/ 797719 h 809763"/>
                    <a:gd name="connsiteX55" fmla="*/ 253557 w 672657"/>
                    <a:gd name="connsiteY55" fmla="*/ 802481 h 809763"/>
                    <a:gd name="connsiteX56" fmla="*/ 239269 w 672657"/>
                    <a:gd name="connsiteY56" fmla="*/ 809625 h 809763"/>
                    <a:gd name="connsiteX57" fmla="*/ 232125 w 672657"/>
                    <a:gd name="connsiteY57" fmla="*/ 795338 h 809763"/>
                    <a:gd name="connsiteX58" fmla="*/ 224982 w 672657"/>
                    <a:gd name="connsiteY58" fmla="*/ 790575 h 809763"/>
                    <a:gd name="connsiteX59" fmla="*/ 213075 w 672657"/>
                    <a:gd name="connsiteY59" fmla="*/ 778669 h 809763"/>
                    <a:gd name="connsiteX60" fmla="*/ 201169 w 672657"/>
                    <a:gd name="connsiteY60" fmla="*/ 766763 h 809763"/>
                    <a:gd name="connsiteX61" fmla="*/ 194025 w 672657"/>
                    <a:gd name="connsiteY61" fmla="*/ 752475 h 809763"/>
                    <a:gd name="connsiteX62" fmla="*/ 186882 w 672657"/>
                    <a:gd name="connsiteY62" fmla="*/ 750094 h 809763"/>
                    <a:gd name="connsiteX63" fmla="*/ 167832 w 672657"/>
                    <a:gd name="connsiteY63" fmla="*/ 745331 h 809763"/>
                    <a:gd name="connsiteX64" fmla="*/ 160688 w 672657"/>
                    <a:gd name="connsiteY64" fmla="*/ 742950 h 809763"/>
                    <a:gd name="connsiteX65" fmla="*/ 148782 w 672657"/>
                    <a:gd name="connsiteY65" fmla="*/ 740569 h 809763"/>
                    <a:gd name="connsiteX66" fmla="*/ 139257 w 672657"/>
                    <a:gd name="connsiteY66" fmla="*/ 738188 h 809763"/>
                    <a:gd name="connsiteX67" fmla="*/ 127350 w 672657"/>
                    <a:gd name="connsiteY67" fmla="*/ 735806 h 809763"/>
                    <a:gd name="connsiteX68" fmla="*/ 113063 w 672657"/>
                    <a:gd name="connsiteY68" fmla="*/ 728663 h 809763"/>
                    <a:gd name="connsiteX69" fmla="*/ 91632 w 672657"/>
                    <a:gd name="connsiteY69" fmla="*/ 723900 h 809763"/>
                    <a:gd name="connsiteX70" fmla="*/ 84488 w 672657"/>
                    <a:gd name="connsiteY70" fmla="*/ 719138 h 809763"/>
                    <a:gd name="connsiteX71" fmla="*/ 82107 w 672657"/>
                    <a:gd name="connsiteY71" fmla="*/ 711994 h 809763"/>
                    <a:gd name="connsiteX72" fmla="*/ 53532 w 672657"/>
                    <a:gd name="connsiteY72" fmla="*/ 697706 h 809763"/>
                    <a:gd name="connsiteX73" fmla="*/ 39244 w 672657"/>
                    <a:gd name="connsiteY73" fmla="*/ 695325 h 809763"/>
                    <a:gd name="connsiteX74" fmla="*/ 24957 w 672657"/>
                    <a:gd name="connsiteY74" fmla="*/ 685800 h 809763"/>
                    <a:gd name="connsiteX75" fmla="*/ 20194 w 672657"/>
                    <a:gd name="connsiteY75" fmla="*/ 671513 h 809763"/>
                    <a:gd name="connsiteX76" fmla="*/ 17813 w 672657"/>
                    <a:gd name="connsiteY76" fmla="*/ 661988 h 809763"/>
                    <a:gd name="connsiteX77" fmla="*/ 13050 w 672657"/>
                    <a:gd name="connsiteY77" fmla="*/ 638175 h 809763"/>
                    <a:gd name="connsiteX78" fmla="*/ 8288 w 672657"/>
                    <a:gd name="connsiteY78" fmla="*/ 573881 h 809763"/>
                    <a:gd name="connsiteX79" fmla="*/ 3525 w 672657"/>
                    <a:gd name="connsiteY79" fmla="*/ 559594 h 809763"/>
                    <a:gd name="connsiteX80" fmla="*/ 1144 w 672657"/>
                    <a:gd name="connsiteY80" fmla="*/ 552450 h 809763"/>
                    <a:gd name="connsiteX81" fmla="*/ 3525 w 672657"/>
                    <a:gd name="connsiteY81" fmla="*/ 542925 h 809763"/>
                    <a:gd name="connsiteX82" fmla="*/ 41625 w 672657"/>
                    <a:gd name="connsiteY82" fmla="*/ 542925 h 809763"/>
                    <a:gd name="connsiteX83" fmla="*/ 48769 w 672657"/>
                    <a:gd name="connsiteY83" fmla="*/ 540544 h 809763"/>
                    <a:gd name="connsiteX84" fmla="*/ 58294 w 672657"/>
                    <a:gd name="connsiteY84" fmla="*/ 554831 h 809763"/>
                    <a:gd name="connsiteX85" fmla="*/ 65438 w 672657"/>
                    <a:gd name="connsiteY85" fmla="*/ 559594 h 809763"/>
                    <a:gd name="connsiteX86" fmla="*/ 74963 w 672657"/>
                    <a:gd name="connsiteY86" fmla="*/ 571500 h 809763"/>
                    <a:gd name="connsiteX87" fmla="*/ 84488 w 672657"/>
                    <a:gd name="connsiteY87" fmla="*/ 583406 h 809763"/>
                    <a:gd name="connsiteX88" fmla="*/ 89250 w 672657"/>
                    <a:gd name="connsiteY88" fmla="*/ 590550 h 809763"/>
                    <a:gd name="connsiteX89" fmla="*/ 96394 w 672657"/>
                    <a:gd name="connsiteY89" fmla="*/ 595313 h 809763"/>
                    <a:gd name="connsiteX90" fmla="*/ 103538 w 672657"/>
                    <a:gd name="connsiteY90" fmla="*/ 616744 h 809763"/>
                    <a:gd name="connsiteX91" fmla="*/ 108300 w 672657"/>
                    <a:gd name="connsiteY91" fmla="*/ 635794 h 809763"/>
                    <a:gd name="connsiteX92" fmla="*/ 115444 w 672657"/>
                    <a:gd name="connsiteY92" fmla="*/ 640556 h 809763"/>
                    <a:gd name="connsiteX93" fmla="*/ 127350 w 672657"/>
                    <a:gd name="connsiteY93" fmla="*/ 652463 h 809763"/>
                    <a:gd name="connsiteX94" fmla="*/ 155925 w 672657"/>
                    <a:gd name="connsiteY94" fmla="*/ 638175 h 809763"/>
                    <a:gd name="connsiteX95" fmla="*/ 163069 w 672657"/>
                    <a:gd name="connsiteY95" fmla="*/ 635794 h 809763"/>
                    <a:gd name="connsiteX96" fmla="*/ 184500 w 672657"/>
                    <a:gd name="connsiteY96" fmla="*/ 621506 h 809763"/>
                    <a:gd name="connsiteX97" fmla="*/ 191644 w 672657"/>
                    <a:gd name="connsiteY97" fmla="*/ 616744 h 809763"/>
                    <a:gd name="connsiteX98" fmla="*/ 208313 w 672657"/>
                    <a:gd name="connsiteY98" fmla="*/ 600075 h 809763"/>
                    <a:gd name="connsiteX99" fmla="*/ 213075 w 672657"/>
                    <a:gd name="connsiteY99" fmla="*/ 592931 h 809763"/>
                    <a:gd name="connsiteX100" fmla="*/ 227363 w 672657"/>
                    <a:gd name="connsiteY100" fmla="*/ 588169 h 809763"/>
                    <a:gd name="connsiteX101" fmla="*/ 241650 w 672657"/>
                    <a:gd name="connsiteY101" fmla="*/ 583406 h 809763"/>
                    <a:gd name="connsiteX102" fmla="*/ 248794 w 672657"/>
                    <a:gd name="connsiteY102" fmla="*/ 578644 h 809763"/>
                    <a:gd name="connsiteX103" fmla="*/ 260700 w 672657"/>
                    <a:gd name="connsiteY103" fmla="*/ 569119 h 809763"/>
                    <a:gd name="connsiteX104" fmla="*/ 267844 w 672657"/>
                    <a:gd name="connsiteY104" fmla="*/ 564356 h 809763"/>
                    <a:gd name="connsiteX105" fmla="*/ 282132 w 672657"/>
                    <a:gd name="connsiteY105" fmla="*/ 559594 h 809763"/>
                    <a:gd name="connsiteX106" fmla="*/ 294038 w 672657"/>
                    <a:gd name="connsiteY106" fmla="*/ 550069 h 809763"/>
                    <a:gd name="connsiteX107" fmla="*/ 308325 w 672657"/>
                    <a:gd name="connsiteY107" fmla="*/ 540544 h 809763"/>
                    <a:gd name="connsiteX108" fmla="*/ 313088 w 672657"/>
                    <a:gd name="connsiteY108" fmla="*/ 533400 h 809763"/>
                    <a:gd name="connsiteX109" fmla="*/ 317850 w 672657"/>
                    <a:gd name="connsiteY109" fmla="*/ 514350 h 809763"/>
                    <a:gd name="connsiteX110" fmla="*/ 322613 w 672657"/>
                    <a:gd name="connsiteY110" fmla="*/ 469106 h 809763"/>
                    <a:gd name="connsiteX111" fmla="*/ 327375 w 672657"/>
                    <a:gd name="connsiteY111" fmla="*/ 454819 h 809763"/>
                    <a:gd name="connsiteX112" fmla="*/ 329757 w 672657"/>
                    <a:gd name="connsiteY112" fmla="*/ 447675 h 809763"/>
                    <a:gd name="connsiteX113" fmla="*/ 332138 w 672657"/>
                    <a:gd name="connsiteY113" fmla="*/ 423863 h 809763"/>
                    <a:gd name="connsiteX114" fmla="*/ 334519 w 672657"/>
                    <a:gd name="connsiteY114" fmla="*/ 416719 h 809763"/>
                    <a:gd name="connsiteX115" fmla="*/ 344044 w 672657"/>
                    <a:gd name="connsiteY115" fmla="*/ 383381 h 809763"/>
                    <a:gd name="connsiteX116" fmla="*/ 346425 w 672657"/>
                    <a:gd name="connsiteY116" fmla="*/ 347663 h 809763"/>
                    <a:gd name="connsiteX117" fmla="*/ 348807 w 672657"/>
                    <a:gd name="connsiteY117" fmla="*/ 340519 h 809763"/>
                    <a:gd name="connsiteX118" fmla="*/ 351188 w 672657"/>
                    <a:gd name="connsiteY118" fmla="*/ 323850 h 809763"/>
                    <a:gd name="connsiteX119" fmla="*/ 353569 w 672657"/>
                    <a:gd name="connsiteY119" fmla="*/ 280988 h 809763"/>
                    <a:gd name="connsiteX120" fmla="*/ 355950 w 672657"/>
                    <a:gd name="connsiteY120" fmla="*/ 261938 h 809763"/>
                    <a:gd name="connsiteX121" fmla="*/ 348807 w 672657"/>
                    <a:gd name="connsiteY121" fmla="*/ 257175 h 809763"/>
                    <a:gd name="connsiteX122" fmla="*/ 341663 w 672657"/>
                    <a:gd name="connsiteY122" fmla="*/ 259556 h 809763"/>
                    <a:gd name="connsiteX123" fmla="*/ 334519 w 672657"/>
                    <a:gd name="connsiteY123" fmla="*/ 264319 h 809763"/>
                    <a:gd name="connsiteX124" fmla="*/ 320232 w 672657"/>
                    <a:gd name="connsiteY124" fmla="*/ 269081 h 809763"/>
                    <a:gd name="connsiteX125" fmla="*/ 313088 w 672657"/>
                    <a:gd name="connsiteY125" fmla="*/ 271463 h 809763"/>
                    <a:gd name="connsiteX126" fmla="*/ 315469 w 672657"/>
                    <a:gd name="connsiteY126" fmla="*/ 264319 h 809763"/>
                    <a:gd name="connsiteX127" fmla="*/ 310707 w 672657"/>
                    <a:gd name="connsiteY127" fmla="*/ 250031 h 809763"/>
                    <a:gd name="connsiteX128" fmla="*/ 298800 w 672657"/>
                    <a:gd name="connsiteY128" fmla="*/ 228600 h 809763"/>
                    <a:gd name="connsiteX129" fmla="*/ 291657 w 672657"/>
                    <a:gd name="connsiteY129" fmla="*/ 223838 h 809763"/>
                    <a:gd name="connsiteX130" fmla="*/ 294038 w 672657"/>
                    <a:gd name="connsiteY130" fmla="*/ 216694 h 809763"/>
                    <a:gd name="connsiteX131" fmla="*/ 301182 w 672657"/>
                    <a:gd name="connsiteY131" fmla="*/ 214313 h 809763"/>
                    <a:gd name="connsiteX132" fmla="*/ 308325 w 672657"/>
                    <a:gd name="connsiteY132" fmla="*/ 209550 h 809763"/>
                    <a:gd name="connsiteX133" fmla="*/ 315469 w 672657"/>
                    <a:gd name="connsiteY133" fmla="*/ 202406 h 809763"/>
                    <a:gd name="connsiteX134" fmla="*/ 322613 w 672657"/>
                    <a:gd name="connsiteY134" fmla="*/ 200025 h 809763"/>
                    <a:gd name="connsiteX135" fmla="*/ 336900 w 672657"/>
                    <a:gd name="connsiteY135" fmla="*/ 192881 h 809763"/>
                    <a:gd name="connsiteX136" fmla="*/ 351188 w 672657"/>
                    <a:gd name="connsiteY136" fmla="*/ 190500 h 809763"/>
                    <a:gd name="connsiteX137" fmla="*/ 365475 w 672657"/>
                    <a:gd name="connsiteY137" fmla="*/ 185738 h 809763"/>
                    <a:gd name="connsiteX138" fmla="*/ 372619 w 672657"/>
                    <a:gd name="connsiteY138" fmla="*/ 180975 h 809763"/>
                    <a:gd name="connsiteX139" fmla="*/ 377382 w 672657"/>
                    <a:gd name="connsiteY139" fmla="*/ 173831 h 809763"/>
                    <a:gd name="connsiteX140" fmla="*/ 384525 w 672657"/>
                    <a:gd name="connsiteY140" fmla="*/ 171450 h 809763"/>
                    <a:gd name="connsiteX141" fmla="*/ 391669 w 672657"/>
                    <a:gd name="connsiteY141" fmla="*/ 166688 h 809763"/>
                    <a:gd name="connsiteX142" fmla="*/ 394050 w 672657"/>
                    <a:gd name="connsiteY142" fmla="*/ 159544 h 809763"/>
                    <a:gd name="connsiteX143" fmla="*/ 398813 w 672657"/>
                    <a:gd name="connsiteY143" fmla="*/ 152400 h 809763"/>
                    <a:gd name="connsiteX144" fmla="*/ 408338 w 672657"/>
                    <a:gd name="connsiteY144" fmla="*/ 130969 h 809763"/>
                    <a:gd name="connsiteX145" fmla="*/ 410719 w 672657"/>
                    <a:gd name="connsiteY145" fmla="*/ 111919 h 809763"/>
                    <a:gd name="connsiteX146" fmla="*/ 396432 w 672657"/>
                    <a:gd name="connsiteY146" fmla="*/ 107156 h 809763"/>
                    <a:gd name="connsiteX147" fmla="*/ 382144 w 672657"/>
                    <a:gd name="connsiteY147" fmla="*/ 102394 h 809763"/>
                    <a:gd name="connsiteX148" fmla="*/ 372619 w 672657"/>
                    <a:gd name="connsiteY148" fmla="*/ 100013 h 809763"/>
                    <a:gd name="connsiteX149" fmla="*/ 370238 w 672657"/>
                    <a:gd name="connsiteY149" fmla="*/ 92869 h 809763"/>
                    <a:gd name="connsiteX150" fmla="*/ 360713 w 672657"/>
                    <a:gd name="connsiteY150" fmla="*/ 83344 h 809763"/>
                    <a:gd name="connsiteX151" fmla="*/ 375000 w 672657"/>
                    <a:gd name="connsiteY151" fmla="*/ 78581 h 809763"/>
                    <a:gd name="connsiteX152" fmla="*/ 391669 w 672657"/>
                    <a:gd name="connsiteY152" fmla="*/ 71438 h 809763"/>
                    <a:gd name="connsiteX153" fmla="*/ 408338 w 672657"/>
                    <a:gd name="connsiteY153" fmla="*/ 54769 h 809763"/>
                    <a:gd name="connsiteX154" fmla="*/ 417863 w 672657"/>
                    <a:gd name="connsiteY154" fmla="*/ 40481 h 809763"/>
                    <a:gd name="connsiteX155" fmla="*/ 422625 w 672657"/>
                    <a:gd name="connsiteY155" fmla="*/ 33338 h 809763"/>
                    <a:gd name="connsiteX156" fmla="*/ 429769 w 672657"/>
                    <a:gd name="connsiteY156" fmla="*/ 30956 h 809763"/>
                    <a:gd name="connsiteX157" fmla="*/ 434532 w 672657"/>
                    <a:gd name="connsiteY157" fmla="*/ 23813 h 809763"/>
                    <a:gd name="connsiteX158" fmla="*/ 448819 w 672657"/>
                    <a:gd name="connsiteY158" fmla="*/ 14288 h 809763"/>
                    <a:gd name="connsiteX159" fmla="*/ 465488 w 672657"/>
                    <a:gd name="connsiteY159" fmla="*/ 7144 h 809763"/>
                    <a:gd name="connsiteX160" fmla="*/ 475013 w 672657"/>
                    <a:gd name="connsiteY160" fmla="*/ 0 h 809763"/>
                    <a:gd name="connsiteX161" fmla="*/ 494063 w 672657"/>
                    <a:gd name="connsiteY161" fmla="*/ 11906 h 809763"/>
                    <a:gd name="connsiteX162" fmla="*/ 508350 w 672657"/>
                    <a:gd name="connsiteY162" fmla="*/ 21431 h 809763"/>
                    <a:gd name="connsiteX163" fmla="*/ 520257 w 672657"/>
                    <a:gd name="connsiteY163" fmla="*/ 33338 h 809763"/>
                    <a:gd name="connsiteX164" fmla="*/ 532163 w 672657"/>
                    <a:gd name="connsiteY164" fmla="*/ 45244 h 809763"/>
                    <a:gd name="connsiteX165" fmla="*/ 525019 w 672657"/>
                    <a:gd name="connsiteY165" fmla="*/ 61913 h 809763"/>
                    <a:gd name="connsiteX166" fmla="*/ 517875 w 672657"/>
                    <a:gd name="connsiteY166" fmla="*/ 64294 h 809763"/>
                    <a:gd name="connsiteX167" fmla="*/ 515494 w 672657"/>
                    <a:gd name="connsiteY167" fmla="*/ 71438 h 809763"/>
                    <a:gd name="connsiteX168" fmla="*/ 522638 w 672657"/>
                    <a:gd name="connsiteY168" fmla="*/ 85725 h 809763"/>
                    <a:gd name="connsiteX169" fmla="*/ 529782 w 672657"/>
                    <a:gd name="connsiteY169" fmla="*/ 90488 h 809763"/>
                    <a:gd name="connsiteX170" fmla="*/ 536925 w 672657"/>
                    <a:gd name="connsiteY170" fmla="*/ 97631 h 809763"/>
                    <a:gd name="connsiteX171" fmla="*/ 541688 w 672657"/>
                    <a:gd name="connsiteY171" fmla="*/ 104775 h 809763"/>
                    <a:gd name="connsiteX172" fmla="*/ 548832 w 672657"/>
                    <a:gd name="connsiteY172" fmla="*/ 107156 h 809763"/>
                    <a:gd name="connsiteX173" fmla="*/ 555975 w 672657"/>
                    <a:gd name="connsiteY173" fmla="*/ 111919 h 809763"/>
                    <a:gd name="connsiteX174" fmla="*/ 570263 w 672657"/>
                    <a:gd name="connsiteY174" fmla="*/ 109538 h 809763"/>
                    <a:gd name="connsiteX175" fmla="*/ 594075 w 672657"/>
                    <a:gd name="connsiteY175" fmla="*/ 107156 h 809763"/>
                    <a:gd name="connsiteX176" fmla="*/ 613125 w 672657"/>
                    <a:gd name="connsiteY176" fmla="*/ 109538 h 809763"/>
                    <a:gd name="connsiteX177" fmla="*/ 629794 w 672657"/>
                    <a:gd name="connsiteY177" fmla="*/ 114300 h 809763"/>
                    <a:gd name="connsiteX178" fmla="*/ 636938 w 672657"/>
                    <a:gd name="connsiteY178" fmla="*/ 119063 h 809763"/>
                    <a:gd name="connsiteX179" fmla="*/ 655988 w 672657"/>
                    <a:gd name="connsiteY179" fmla="*/ 119063 h 809763"/>
                    <a:gd name="connsiteX0" fmla="*/ 656501 w 673170"/>
                    <a:gd name="connsiteY0" fmla="*/ 119063 h 809763"/>
                    <a:gd name="connsiteX1" fmla="*/ 661263 w 673170"/>
                    <a:gd name="connsiteY1" fmla="*/ 145256 h 809763"/>
                    <a:gd name="connsiteX2" fmla="*/ 666026 w 673170"/>
                    <a:gd name="connsiteY2" fmla="*/ 152400 h 809763"/>
                    <a:gd name="connsiteX3" fmla="*/ 673170 w 673170"/>
                    <a:gd name="connsiteY3" fmla="*/ 192881 h 809763"/>
                    <a:gd name="connsiteX4" fmla="*/ 666026 w 673170"/>
                    <a:gd name="connsiteY4" fmla="*/ 221456 h 809763"/>
                    <a:gd name="connsiteX5" fmla="*/ 654120 w 673170"/>
                    <a:gd name="connsiteY5" fmla="*/ 242888 h 809763"/>
                    <a:gd name="connsiteX6" fmla="*/ 651738 w 673170"/>
                    <a:gd name="connsiteY6" fmla="*/ 266700 h 809763"/>
                    <a:gd name="connsiteX7" fmla="*/ 649357 w 673170"/>
                    <a:gd name="connsiteY7" fmla="*/ 276225 h 809763"/>
                    <a:gd name="connsiteX8" fmla="*/ 646976 w 673170"/>
                    <a:gd name="connsiteY8" fmla="*/ 288131 h 809763"/>
                    <a:gd name="connsiteX9" fmla="*/ 644595 w 673170"/>
                    <a:gd name="connsiteY9" fmla="*/ 295275 h 809763"/>
                    <a:gd name="connsiteX10" fmla="*/ 639832 w 673170"/>
                    <a:gd name="connsiteY10" fmla="*/ 314325 h 809763"/>
                    <a:gd name="connsiteX11" fmla="*/ 637451 w 673170"/>
                    <a:gd name="connsiteY11" fmla="*/ 338138 h 809763"/>
                    <a:gd name="connsiteX12" fmla="*/ 642213 w 673170"/>
                    <a:gd name="connsiteY12" fmla="*/ 361950 h 809763"/>
                    <a:gd name="connsiteX13" fmla="*/ 642213 w 673170"/>
                    <a:gd name="connsiteY13" fmla="*/ 431006 h 809763"/>
                    <a:gd name="connsiteX14" fmla="*/ 639832 w 673170"/>
                    <a:gd name="connsiteY14" fmla="*/ 440531 h 809763"/>
                    <a:gd name="connsiteX15" fmla="*/ 632688 w 673170"/>
                    <a:gd name="connsiteY15" fmla="*/ 450056 h 809763"/>
                    <a:gd name="connsiteX16" fmla="*/ 620782 w 673170"/>
                    <a:gd name="connsiteY16" fmla="*/ 464344 h 809763"/>
                    <a:gd name="connsiteX17" fmla="*/ 618401 w 673170"/>
                    <a:gd name="connsiteY17" fmla="*/ 471488 h 809763"/>
                    <a:gd name="connsiteX18" fmla="*/ 608876 w 673170"/>
                    <a:gd name="connsiteY18" fmla="*/ 485775 h 809763"/>
                    <a:gd name="connsiteX19" fmla="*/ 601732 w 673170"/>
                    <a:gd name="connsiteY19" fmla="*/ 507206 h 809763"/>
                    <a:gd name="connsiteX20" fmla="*/ 599351 w 673170"/>
                    <a:gd name="connsiteY20" fmla="*/ 514350 h 809763"/>
                    <a:gd name="connsiteX21" fmla="*/ 587445 w 673170"/>
                    <a:gd name="connsiteY21" fmla="*/ 531019 h 809763"/>
                    <a:gd name="connsiteX22" fmla="*/ 580301 w 673170"/>
                    <a:gd name="connsiteY22" fmla="*/ 554831 h 809763"/>
                    <a:gd name="connsiteX23" fmla="*/ 563632 w 673170"/>
                    <a:gd name="connsiteY23" fmla="*/ 576263 h 809763"/>
                    <a:gd name="connsiteX24" fmla="*/ 556488 w 673170"/>
                    <a:gd name="connsiteY24" fmla="*/ 581025 h 809763"/>
                    <a:gd name="connsiteX25" fmla="*/ 544582 w 673170"/>
                    <a:gd name="connsiteY25" fmla="*/ 592931 h 809763"/>
                    <a:gd name="connsiteX26" fmla="*/ 537438 w 673170"/>
                    <a:gd name="connsiteY26" fmla="*/ 600075 h 809763"/>
                    <a:gd name="connsiteX27" fmla="*/ 523151 w 673170"/>
                    <a:gd name="connsiteY27" fmla="*/ 607219 h 809763"/>
                    <a:gd name="connsiteX28" fmla="*/ 513626 w 673170"/>
                    <a:gd name="connsiteY28" fmla="*/ 614363 h 809763"/>
                    <a:gd name="connsiteX29" fmla="*/ 508863 w 673170"/>
                    <a:gd name="connsiteY29" fmla="*/ 621506 h 809763"/>
                    <a:gd name="connsiteX30" fmla="*/ 494576 w 673170"/>
                    <a:gd name="connsiteY30" fmla="*/ 631031 h 809763"/>
                    <a:gd name="connsiteX31" fmla="*/ 487432 w 673170"/>
                    <a:gd name="connsiteY31" fmla="*/ 638175 h 809763"/>
                    <a:gd name="connsiteX32" fmla="*/ 480288 w 673170"/>
                    <a:gd name="connsiteY32" fmla="*/ 642938 h 809763"/>
                    <a:gd name="connsiteX33" fmla="*/ 477907 w 673170"/>
                    <a:gd name="connsiteY33" fmla="*/ 650081 h 809763"/>
                    <a:gd name="connsiteX34" fmla="*/ 468382 w 673170"/>
                    <a:gd name="connsiteY34" fmla="*/ 657225 h 809763"/>
                    <a:gd name="connsiteX35" fmla="*/ 461238 w 673170"/>
                    <a:gd name="connsiteY35" fmla="*/ 664369 h 809763"/>
                    <a:gd name="connsiteX36" fmla="*/ 444570 w 673170"/>
                    <a:gd name="connsiteY36" fmla="*/ 676275 h 809763"/>
                    <a:gd name="connsiteX37" fmla="*/ 432663 w 673170"/>
                    <a:gd name="connsiteY37" fmla="*/ 685800 h 809763"/>
                    <a:gd name="connsiteX38" fmla="*/ 420757 w 673170"/>
                    <a:gd name="connsiteY38" fmla="*/ 695325 h 809763"/>
                    <a:gd name="connsiteX39" fmla="*/ 406470 w 673170"/>
                    <a:gd name="connsiteY39" fmla="*/ 707231 h 809763"/>
                    <a:gd name="connsiteX40" fmla="*/ 399326 w 673170"/>
                    <a:gd name="connsiteY40" fmla="*/ 709613 h 809763"/>
                    <a:gd name="connsiteX41" fmla="*/ 389801 w 673170"/>
                    <a:gd name="connsiteY41" fmla="*/ 714375 h 809763"/>
                    <a:gd name="connsiteX42" fmla="*/ 375513 w 673170"/>
                    <a:gd name="connsiteY42" fmla="*/ 723900 h 809763"/>
                    <a:gd name="connsiteX43" fmla="*/ 368370 w 673170"/>
                    <a:gd name="connsiteY43" fmla="*/ 728663 h 809763"/>
                    <a:gd name="connsiteX44" fmla="*/ 361226 w 673170"/>
                    <a:gd name="connsiteY44" fmla="*/ 735806 h 809763"/>
                    <a:gd name="connsiteX45" fmla="*/ 354082 w 673170"/>
                    <a:gd name="connsiteY45" fmla="*/ 738188 h 809763"/>
                    <a:gd name="connsiteX46" fmla="*/ 346938 w 673170"/>
                    <a:gd name="connsiteY46" fmla="*/ 742950 h 809763"/>
                    <a:gd name="connsiteX47" fmla="*/ 335032 w 673170"/>
                    <a:gd name="connsiteY47" fmla="*/ 752475 h 809763"/>
                    <a:gd name="connsiteX48" fmla="*/ 330270 w 673170"/>
                    <a:gd name="connsiteY48" fmla="*/ 759619 h 809763"/>
                    <a:gd name="connsiteX49" fmla="*/ 315982 w 673170"/>
                    <a:gd name="connsiteY49" fmla="*/ 769144 h 809763"/>
                    <a:gd name="connsiteX50" fmla="*/ 308838 w 673170"/>
                    <a:gd name="connsiteY50" fmla="*/ 773906 h 809763"/>
                    <a:gd name="connsiteX51" fmla="*/ 294551 w 673170"/>
                    <a:gd name="connsiteY51" fmla="*/ 783431 h 809763"/>
                    <a:gd name="connsiteX52" fmla="*/ 289788 w 673170"/>
                    <a:gd name="connsiteY52" fmla="*/ 790575 h 809763"/>
                    <a:gd name="connsiteX53" fmla="*/ 275501 w 673170"/>
                    <a:gd name="connsiteY53" fmla="*/ 792956 h 809763"/>
                    <a:gd name="connsiteX54" fmla="*/ 268357 w 673170"/>
                    <a:gd name="connsiteY54" fmla="*/ 797719 h 809763"/>
                    <a:gd name="connsiteX55" fmla="*/ 254070 w 673170"/>
                    <a:gd name="connsiteY55" fmla="*/ 802481 h 809763"/>
                    <a:gd name="connsiteX56" fmla="*/ 239782 w 673170"/>
                    <a:gd name="connsiteY56" fmla="*/ 809625 h 809763"/>
                    <a:gd name="connsiteX57" fmla="*/ 232638 w 673170"/>
                    <a:gd name="connsiteY57" fmla="*/ 795338 h 809763"/>
                    <a:gd name="connsiteX58" fmla="*/ 225495 w 673170"/>
                    <a:gd name="connsiteY58" fmla="*/ 790575 h 809763"/>
                    <a:gd name="connsiteX59" fmla="*/ 213588 w 673170"/>
                    <a:gd name="connsiteY59" fmla="*/ 778669 h 809763"/>
                    <a:gd name="connsiteX60" fmla="*/ 201682 w 673170"/>
                    <a:gd name="connsiteY60" fmla="*/ 766763 h 809763"/>
                    <a:gd name="connsiteX61" fmla="*/ 194538 w 673170"/>
                    <a:gd name="connsiteY61" fmla="*/ 752475 h 809763"/>
                    <a:gd name="connsiteX62" fmla="*/ 187395 w 673170"/>
                    <a:gd name="connsiteY62" fmla="*/ 750094 h 809763"/>
                    <a:gd name="connsiteX63" fmla="*/ 168345 w 673170"/>
                    <a:gd name="connsiteY63" fmla="*/ 745331 h 809763"/>
                    <a:gd name="connsiteX64" fmla="*/ 161201 w 673170"/>
                    <a:gd name="connsiteY64" fmla="*/ 742950 h 809763"/>
                    <a:gd name="connsiteX65" fmla="*/ 149295 w 673170"/>
                    <a:gd name="connsiteY65" fmla="*/ 740569 h 809763"/>
                    <a:gd name="connsiteX66" fmla="*/ 139770 w 673170"/>
                    <a:gd name="connsiteY66" fmla="*/ 738188 h 809763"/>
                    <a:gd name="connsiteX67" fmla="*/ 127863 w 673170"/>
                    <a:gd name="connsiteY67" fmla="*/ 735806 h 809763"/>
                    <a:gd name="connsiteX68" fmla="*/ 113576 w 673170"/>
                    <a:gd name="connsiteY68" fmla="*/ 728663 h 809763"/>
                    <a:gd name="connsiteX69" fmla="*/ 92145 w 673170"/>
                    <a:gd name="connsiteY69" fmla="*/ 723900 h 809763"/>
                    <a:gd name="connsiteX70" fmla="*/ 85001 w 673170"/>
                    <a:gd name="connsiteY70" fmla="*/ 719138 h 809763"/>
                    <a:gd name="connsiteX71" fmla="*/ 82620 w 673170"/>
                    <a:gd name="connsiteY71" fmla="*/ 711994 h 809763"/>
                    <a:gd name="connsiteX72" fmla="*/ 54045 w 673170"/>
                    <a:gd name="connsiteY72" fmla="*/ 697706 h 809763"/>
                    <a:gd name="connsiteX73" fmla="*/ 39757 w 673170"/>
                    <a:gd name="connsiteY73" fmla="*/ 695325 h 809763"/>
                    <a:gd name="connsiteX74" fmla="*/ 25470 w 673170"/>
                    <a:gd name="connsiteY74" fmla="*/ 685800 h 809763"/>
                    <a:gd name="connsiteX75" fmla="*/ 20707 w 673170"/>
                    <a:gd name="connsiteY75" fmla="*/ 671513 h 809763"/>
                    <a:gd name="connsiteX76" fmla="*/ 18326 w 673170"/>
                    <a:gd name="connsiteY76" fmla="*/ 661988 h 809763"/>
                    <a:gd name="connsiteX77" fmla="*/ 13563 w 673170"/>
                    <a:gd name="connsiteY77" fmla="*/ 638175 h 809763"/>
                    <a:gd name="connsiteX78" fmla="*/ 8801 w 673170"/>
                    <a:gd name="connsiteY78" fmla="*/ 573881 h 809763"/>
                    <a:gd name="connsiteX79" fmla="*/ 4038 w 673170"/>
                    <a:gd name="connsiteY79" fmla="*/ 559594 h 809763"/>
                    <a:gd name="connsiteX80" fmla="*/ 1657 w 673170"/>
                    <a:gd name="connsiteY80" fmla="*/ 552450 h 809763"/>
                    <a:gd name="connsiteX81" fmla="*/ 4038 w 673170"/>
                    <a:gd name="connsiteY81" fmla="*/ 542925 h 809763"/>
                    <a:gd name="connsiteX82" fmla="*/ 49282 w 673170"/>
                    <a:gd name="connsiteY82" fmla="*/ 540544 h 809763"/>
                    <a:gd name="connsiteX83" fmla="*/ 58807 w 673170"/>
                    <a:gd name="connsiteY83" fmla="*/ 554831 h 809763"/>
                    <a:gd name="connsiteX84" fmla="*/ 65951 w 673170"/>
                    <a:gd name="connsiteY84" fmla="*/ 559594 h 809763"/>
                    <a:gd name="connsiteX85" fmla="*/ 75476 w 673170"/>
                    <a:gd name="connsiteY85" fmla="*/ 571500 h 809763"/>
                    <a:gd name="connsiteX86" fmla="*/ 85001 w 673170"/>
                    <a:gd name="connsiteY86" fmla="*/ 583406 h 809763"/>
                    <a:gd name="connsiteX87" fmla="*/ 89763 w 673170"/>
                    <a:gd name="connsiteY87" fmla="*/ 590550 h 809763"/>
                    <a:gd name="connsiteX88" fmla="*/ 96907 w 673170"/>
                    <a:gd name="connsiteY88" fmla="*/ 595313 h 809763"/>
                    <a:gd name="connsiteX89" fmla="*/ 104051 w 673170"/>
                    <a:gd name="connsiteY89" fmla="*/ 616744 h 809763"/>
                    <a:gd name="connsiteX90" fmla="*/ 108813 w 673170"/>
                    <a:gd name="connsiteY90" fmla="*/ 635794 h 809763"/>
                    <a:gd name="connsiteX91" fmla="*/ 115957 w 673170"/>
                    <a:gd name="connsiteY91" fmla="*/ 640556 h 809763"/>
                    <a:gd name="connsiteX92" fmla="*/ 127863 w 673170"/>
                    <a:gd name="connsiteY92" fmla="*/ 652463 h 809763"/>
                    <a:gd name="connsiteX93" fmla="*/ 156438 w 673170"/>
                    <a:gd name="connsiteY93" fmla="*/ 638175 h 809763"/>
                    <a:gd name="connsiteX94" fmla="*/ 163582 w 673170"/>
                    <a:gd name="connsiteY94" fmla="*/ 635794 h 809763"/>
                    <a:gd name="connsiteX95" fmla="*/ 185013 w 673170"/>
                    <a:gd name="connsiteY95" fmla="*/ 621506 h 809763"/>
                    <a:gd name="connsiteX96" fmla="*/ 192157 w 673170"/>
                    <a:gd name="connsiteY96" fmla="*/ 616744 h 809763"/>
                    <a:gd name="connsiteX97" fmla="*/ 208826 w 673170"/>
                    <a:gd name="connsiteY97" fmla="*/ 600075 h 809763"/>
                    <a:gd name="connsiteX98" fmla="*/ 213588 w 673170"/>
                    <a:gd name="connsiteY98" fmla="*/ 592931 h 809763"/>
                    <a:gd name="connsiteX99" fmla="*/ 227876 w 673170"/>
                    <a:gd name="connsiteY99" fmla="*/ 588169 h 809763"/>
                    <a:gd name="connsiteX100" fmla="*/ 242163 w 673170"/>
                    <a:gd name="connsiteY100" fmla="*/ 583406 h 809763"/>
                    <a:gd name="connsiteX101" fmla="*/ 249307 w 673170"/>
                    <a:gd name="connsiteY101" fmla="*/ 578644 h 809763"/>
                    <a:gd name="connsiteX102" fmla="*/ 261213 w 673170"/>
                    <a:gd name="connsiteY102" fmla="*/ 569119 h 809763"/>
                    <a:gd name="connsiteX103" fmla="*/ 268357 w 673170"/>
                    <a:gd name="connsiteY103" fmla="*/ 564356 h 809763"/>
                    <a:gd name="connsiteX104" fmla="*/ 282645 w 673170"/>
                    <a:gd name="connsiteY104" fmla="*/ 559594 h 809763"/>
                    <a:gd name="connsiteX105" fmla="*/ 294551 w 673170"/>
                    <a:gd name="connsiteY105" fmla="*/ 550069 h 809763"/>
                    <a:gd name="connsiteX106" fmla="*/ 308838 w 673170"/>
                    <a:gd name="connsiteY106" fmla="*/ 540544 h 809763"/>
                    <a:gd name="connsiteX107" fmla="*/ 313601 w 673170"/>
                    <a:gd name="connsiteY107" fmla="*/ 533400 h 809763"/>
                    <a:gd name="connsiteX108" fmla="*/ 318363 w 673170"/>
                    <a:gd name="connsiteY108" fmla="*/ 514350 h 809763"/>
                    <a:gd name="connsiteX109" fmla="*/ 323126 w 673170"/>
                    <a:gd name="connsiteY109" fmla="*/ 469106 h 809763"/>
                    <a:gd name="connsiteX110" fmla="*/ 327888 w 673170"/>
                    <a:gd name="connsiteY110" fmla="*/ 454819 h 809763"/>
                    <a:gd name="connsiteX111" fmla="*/ 330270 w 673170"/>
                    <a:gd name="connsiteY111" fmla="*/ 447675 h 809763"/>
                    <a:gd name="connsiteX112" fmla="*/ 332651 w 673170"/>
                    <a:gd name="connsiteY112" fmla="*/ 423863 h 809763"/>
                    <a:gd name="connsiteX113" fmla="*/ 335032 w 673170"/>
                    <a:gd name="connsiteY113" fmla="*/ 416719 h 809763"/>
                    <a:gd name="connsiteX114" fmla="*/ 344557 w 673170"/>
                    <a:gd name="connsiteY114" fmla="*/ 383381 h 809763"/>
                    <a:gd name="connsiteX115" fmla="*/ 346938 w 673170"/>
                    <a:gd name="connsiteY115" fmla="*/ 347663 h 809763"/>
                    <a:gd name="connsiteX116" fmla="*/ 349320 w 673170"/>
                    <a:gd name="connsiteY116" fmla="*/ 340519 h 809763"/>
                    <a:gd name="connsiteX117" fmla="*/ 351701 w 673170"/>
                    <a:gd name="connsiteY117" fmla="*/ 323850 h 809763"/>
                    <a:gd name="connsiteX118" fmla="*/ 354082 w 673170"/>
                    <a:gd name="connsiteY118" fmla="*/ 280988 h 809763"/>
                    <a:gd name="connsiteX119" fmla="*/ 356463 w 673170"/>
                    <a:gd name="connsiteY119" fmla="*/ 261938 h 809763"/>
                    <a:gd name="connsiteX120" fmla="*/ 349320 w 673170"/>
                    <a:gd name="connsiteY120" fmla="*/ 257175 h 809763"/>
                    <a:gd name="connsiteX121" fmla="*/ 342176 w 673170"/>
                    <a:gd name="connsiteY121" fmla="*/ 259556 h 809763"/>
                    <a:gd name="connsiteX122" fmla="*/ 335032 w 673170"/>
                    <a:gd name="connsiteY122" fmla="*/ 264319 h 809763"/>
                    <a:gd name="connsiteX123" fmla="*/ 320745 w 673170"/>
                    <a:gd name="connsiteY123" fmla="*/ 269081 h 809763"/>
                    <a:gd name="connsiteX124" fmla="*/ 313601 w 673170"/>
                    <a:gd name="connsiteY124" fmla="*/ 271463 h 809763"/>
                    <a:gd name="connsiteX125" fmla="*/ 315982 w 673170"/>
                    <a:gd name="connsiteY125" fmla="*/ 264319 h 809763"/>
                    <a:gd name="connsiteX126" fmla="*/ 311220 w 673170"/>
                    <a:gd name="connsiteY126" fmla="*/ 250031 h 809763"/>
                    <a:gd name="connsiteX127" fmla="*/ 299313 w 673170"/>
                    <a:gd name="connsiteY127" fmla="*/ 228600 h 809763"/>
                    <a:gd name="connsiteX128" fmla="*/ 292170 w 673170"/>
                    <a:gd name="connsiteY128" fmla="*/ 223838 h 809763"/>
                    <a:gd name="connsiteX129" fmla="*/ 294551 w 673170"/>
                    <a:gd name="connsiteY129" fmla="*/ 216694 h 809763"/>
                    <a:gd name="connsiteX130" fmla="*/ 301695 w 673170"/>
                    <a:gd name="connsiteY130" fmla="*/ 214313 h 809763"/>
                    <a:gd name="connsiteX131" fmla="*/ 308838 w 673170"/>
                    <a:gd name="connsiteY131" fmla="*/ 209550 h 809763"/>
                    <a:gd name="connsiteX132" fmla="*/ 315982 w 673170"/>
                    <a:gd name="connsiteY132" fmla="*/ 202406 h 809763"/>
                    <a:gd name="connsiteX133" fmla="*/ 323126 w 673170"/>
                    <a:gd name="connsiteY133" fmla="*/ 200025 h 809763"/>
                    <a:gd name="connsiteX134" fmla="*/ 337413 w 673170"/>
                    <a:gd name="connsiteY134" fmla="*/ 192881 h 809763"/>
                    <a:gd name="connsiteX135" fmla="*/ 351701 w 673170"/>
                    <a:gd name="connsiteY135" fmla="*/ 190500 h 809763"/>
                    <a:gd name="connsiteX136" fmla="*/ 365988 w 673170"/>
                    <a:gd name="connsiteY136" fmla="*/ 185738 h 809763"/>
                    <a:gd name="connsiteX137" fmla="*/ 373132 w 673170"/>
                    <a:gd name="connsiteY137" fmla="*/ 180975 h 809763"/>
                    <a:gd name="connsiteX138" fmla="*/ 377895 w 673170"/>
                    <a:gd name="connsiteY138" fmla="*/ 173831 h 809763"/>
                    <a:gd name="connsiteX139" fmla="*/ 385038 w 673170"/>
                    <a:gd name="connsiteY139" fmla="*/ 171450 h 809763"/>
                    <a:gd name="connsiteX140" fmla="*/ 392182 w 673170"/>
                    <a:gd name="connsiteY140" fmla="*/ 166688 h 809763"/>
                    <a:gd name="connsiteX141" fmla="*/ 394563 w 673170"/>
                    <a:gd name="connsiteY141" fmla="*/ 159544 h 809763"/>
                    <a:gd name="connsiteX142" fmla="*/ 399326 w 673170"/>
                    <a:gd name="connsiteY142" fmla="*/ 152400 h 809763"/>
                    <a:gd name="connsiteX143" fmla="*/ 408851 w 673170"/>
                    <a:gd name="connsiteY143" fmla="*/ 130969 h 809763"/>
                    <a:gd name="connsiteX144" fmla="*/ 411232 w 673170"/>
                    <a:gd name="connsiteY144" fmla="*/ 111919 h 809763"/>
                    <a:gd name="connsiteX145" fmla="*/ 396945 w 673170"/>
                    <a:gd name="connsiteY145" fmla="*/ 107156 h 809763"/>
                    <a:gd name="connsiteX146" fmla="*/ 382657 w 673170"/>
                    <a:gd name="connsiteY146" fmla="*/ 102394 h 809763"/>
                    <a:gd name="connsiteX147" fmla="*/ 373132 w 673170"/>
                    <a:gd name="connsiteY147" fmla="*/ 100013 h 809763"/>
                    <a:gd name="connsiteX148" fmla="*/ 370751 w 673170"/>
                    <a:gd name="connsiteY148" fmla="*/ 92869 h 809763"/>
                    <a:gd name="connsiteX149" fmla="*/ 361226 w 673170"/>
                    <a:gd name="connsiteY149" fmla="*/ 83344 h 809763"/>
                    <a:gd name="connsiteX150" fmla="*/ 375513 w 673170"/>
                    <a:gd name="connsiteY150" fmla="*/ 78581 h 809763"/>
                    <a:gd name="connsiteX151" fmla="*/ 392182 w 673170"/>
                    <a:gd name="connsiteY151" fmla="*/ 71438 h 809763"/>
                    <a:gd name="connsiteX152" fmla="*/ 408851 w 673170"/>
                    <a:gd name="connsiteY152" fmla="*/ 54769 h 809763"/>
                    <a:gd name="connsiteX153" fmla="*/ 418376 w 673170"/>
                    <a:gd name="connsiteY153" fmla="*/ 40481 h 809763"/>
                    <a:gd name="connsiteX154" fmla="*/ 423138 w 673170"/>
                    <a:gd name="connsiteY154" fmla="*/ 33338 h 809763"/>
                    <a:gd name="connsiteX155" fmla="*/ 430282 w 673170"/>
                    <a:gd name="connsiteY155" fmla="*/ 30956 h 809763"/>
                    <a:gd name="connsiteX156" fmla="*/ 435045 w 673170"/>
                    <a:gd name="connsiteY156" fmla="*/ 23813 h 809763"/>
                    <a:gd name="connsiteX157" fmla="*/ 449332 w 673170"/>
                    <a:gd name="connsiteY157" fmla="*/ 14288 h 809763"/>
                    <a:gd name="connsiteX158" fmla="*/ 466001 w 673170"/>
                    <a:gd name="connsiteY158" fmla="*/ 7144 h 809763"/>
                    <a:gd name="connsiteX159" fmla="*/ 475526 w 673170"/>
                    <a:gd name="connsiteY159" fmla="*/ 0 h 809763"/>
                    <a:gd name="connsiteX160" fmla="*/ 494576 w 673170"/>
                    <a:gd name="connsiteY160" fmla="*/ 11906 h 809763"/>
                    <a:gd name="connsiteX161" fmla="*/ 508863 w 673170"/>
                    <a:gd name="connsiteY161" fmla="*/ 21431 h 809763"/>
                    <a:gd name="connsiteX162" fmla="*/ 520770 w 673170"/>
                    <a:gd name="connsiteY162" fmla="*/ 33338 h 809763"/>
                    <a:gd name="connsiteX163" fmla="*/ 532676 w 673170"/>
                    <a:gd name="connsiteY163" fmla="*/ 45244 h 809763"/>
                    <a:gd name="connsiteX164" fmla="*/ 525532 w 673170"/>
                    <a:gd name="connsiteY164" fmla="*/ 61913 h 809763"/>
                    <a:gd name="connsiteX165" fmla="*/ 518388 w 673170"/>
                    <a:gd name="connsiteY165" fmla="*/ 64294 h 809763"/>
                    <a:gd name="connsiteX166" fmla="*/ 516007 w 673170"/>
                    <a:gd name="connsiteY166" fmla="*/ 71438 h 809763"/>
                    <a:gd name="connsiteX167" fmla="*/ 523151 w 673170"/>
                    <a:gd name="connsiteY167" fmla="*/ 85725 h 809763"/>
                    <a:gd name="connsiteX168" fmla="*/ 530295 w 673170"/>
                    <a:gd name="connsiteY168" fmla="*/ 90488 h 809763"/>
                    <a:gd name="connsiteX169" fmla="*/ 537438 w 673170"/>
                    <a:gd name="connsiteY169" fmla="*/ 97631 h 809763"/>
                    <a:gd name="connsiteX170" fmla="*/ 542201 w 673170"/>
                    <a:gd name="connsiteY170" fmla="*/ 104775 h 809763"/>
                    <a:gd name="connsiteX171" fmla="*/ 549345 w 673170"/>
                    <a:gd name="connsiteY171" fmla="*/ 107156 h 809763"/>
                    <a:gd name="connsiteX172" fmla="*/ 556488 w 673170"/>
                    <a:gd name="connsiteY172" fmla="*/ 111919 h 809763"/>
                    <a:gd name="connsiteX173" fmla="*/ 570776 w 673170"/>
                    <a:gd name="connsiteY173" fmla="*/ 109538 h 809763"/>
                    <a:gd name="connsiteX174" fmla="*/ 594588 w 673170"/>
                    <a:gd name="connsiteY174" fmla="*/ 107156 h 809763"/>
                    <a:gd name="connsiteX175" fmla="*/ 613638 w 673170"/>
                    <a:gd name="connsiteY175" fmla="*/ 109538 h 809763"/>
                    <a:gd name="connsiteX176" fmla="*/ 630307 w 673170"/>
                    <a:gd name="connsiteY176" fmla="*/ 114300 h 809763"/>
                    <a:gd name="connsiteX177" fmla="*/ 637451 w 673170"/>
                    <a:gd name="connsiteY177" fmla="*/ 119063 h 809763"/>
                    <a:gd name="connsiteX178" fmla="*/ 656501 w 673170"/>
                    <a:gd name="connsiteY178" fmla="*/ 119063 h 809763"/>
                    <a:gd name="connsiteX0" fmla="*/ 656734 w 673403"/>
                    <a:gd name="connsiteY0" fmla="*/ 119063 h 809763"/>
                    <a:gd name="connsiteX1" fmla="*/ 661496 w 673403"/>
                    <a:gd name="connsiteY1" fmla="*/ 145256 h 809763"/>
                    <a:gd name="connsiteX2" fmla="*/ 666259 w 673403"/>
                    <a:gd name="connsiteY2" fmla="*/ 152400 h 809763"/>
                    <a:gd name="connsiteX3" fmla="*/ 673403 w 673403"/>
                    <a:gd name="connsiteY3" fmla="*/ 192881 h 809763"/>
                    <a:gd name="connsiteX4" fmla="*/ 666259 w 673403"/>
                    <a:gd name="connsiteY4" fmla="*/ 221456 h 809763"/>
                    <a:gd name="connsiteX5" fmla="*/ 654353 w 673403"/>
                    <a:gd name="connsiteY5" fmla="*/ 242888 h 809763"/>
                    <a:gd name="connsiteX6" fmla="*/ 651971 w 673403"/>
                    <a:gd name="connsiteY6" fmla="*/ 266700 h 809763"/>
                    <a:gd name="connsiteX7" fmla="*/ 649590 w 673403"/>
                    <a:gd name="connsiteY7" fmla="*/ 276225 h 809763"/>
                    <a:gd name="connsiteX8" fmla="*/ 647209 w 673403"/>
                    <a:gd name="connsiteY8" fmla="*/ 288131 h 809763"/>
                    <a:gd name="connsiteX9" fmla="*/ 644828 w 673403"/>
                    <a:gd name="connsiteY9" fmla="*/ 295275 h 809763"/>
                    <a:gd name="connsiteX10" fmla="*/ 640065 w 673403"/>
                    <a:gd name="connsiteY10" fmla="*/ 314325 h 809763"/>
                    <a:gd name="connsiteX11" fmla="*/ 637684 w 673403"/>
                    <a:gd name="connsiteY11" fmla="*/ 338138 h 809763"/>
                    <a:gd name="connsiteX12" fmla="*/ 642446 w 673403"/>
                    <a:gd name="connsiteY12" fmla="*/ 361950 h 809763"/>
                    <a:gd name="connsiteX13" fmla="*/ 642446 w 673403"/>
                    <a:gd name="connsiteY13" fmla="*/ 431006 h 809763"/>
                    <a:gd name="connsiteX14" fmla="*/ 640065 w 673403"/>
                    <a:gd name="connsiteY14" fmla="*/ 440531 h 809763"/>
                    <a:gd name="connsiteX15" fmla="*/ 632921 w 673403"/>
                    <a:gd name="connsiteY15" fmla="*/ 450056 h 809763"/>
                    <a:gd name="connsiteX16" fmla="*/ 621015 w 673403"/>
                    <a:gd name="connsiteY16" fmla="*/ 464344 h 809763"/>
                    <a:gd name="connsiteX17" fmla="*/ 618634 w 673403"/>
                    <a:gd name="connsiteY17" fmla="*/ 471488 h 809763"/>
                    <a:gd name="connsiteX18" fmla="*/ 609109 w 673403"/>
                    <a:gd name="connsiteY18" fmla="*/ 485775 h 809763"/>
                    <a:gd name="connsiteX19" fmla="*/ 601965 w 673403"/>
                    <a:gd name="connsiteY19" fmla="*/ 507206 h 809763"/>
                    <a:gd name="connsiteX20" fmla="*/ 599584 w 673403"/>
                    <a:gd name="connsiteY20" fmla="*/ 514350 h 809763"/>
                    <a:gd name="connsiteX21" fmla="*/ 587678 w 673403"/>
                    <a:gd name="connsiteY21" fmla="*/ 531019 h 809763"/>
                    <a:gd name="connsiteX22" fmla="*/ 580534 w 673403"/>
                    <a:gd name="connsiteY22" fmla="*/ 554831 h 809763"/>
                    <a:gd name="connsiteX23" fmla="*/ 563865 w 673403"/>
                    <a:gd name="connsiteY23" fmla="*/ 576263 h 809763"/>
                    <a:gd name="connsiteX24" fmla="*/ 556721 w 673403"/>
                    <a:gd name="connsiteY24" fmla="*/ 581025 h 809763"/>
                    <a:gd name="connsiteX25" fmla="*/ 544815 w 673403"/>
                    <a:gd name="connsiteY25" fmla="*/ 592931 h 809763"/>
                    <a:gd name="connsiteX26" fmla="*/ 537671 w 673403"/>
                    <a:gd name="connsiteY26" fmla="*/ 600075 h 809763"/>
                    <a:gd name="connsiteX27" fmla="*/ 523384 w 673403"/>
                    <a:gd name="connsiteY27" fmla="*/ 607219 h 809763"/>
                    <a:gd name="connsiteX28" fmla="*/ 513859 w 673403"/>
                    <a:gd name="connsiteY28" fmla="*/ 614363 h 809763"/>
                    <a:gd name="connsiteX29" fmla="*/ 509096 w 673403"/>
                    <a:gd name="connsiteY29" fmla="*/ 621506 h 809763"/>
                    <a:gd name="connsiteX30" fmla="*/ 494809 w 673403"/>
                    <a:gd name="connsiteY30" fmla="*/ 631031 h 809763"/>
                    <a:gd name="connsiteX31" fmla="*/ 487665 w 673403"/>
                    <a:gd name="connsiteY31" fmla="*/ 638175 h 809763"/>
                    <a:gd name="connsiteX32" fmla="*/ 480521 w 673403"/>
                    <a:gd name="connsiteY32" fmla="*/ 642938 h 809763"/>
                    <a:gd name="connsiteX33" fmla="*/ 478140 w 673403"/>
                    <a:gd name="connsiteY33" fmla="*/ 650081 h 809763"/>
                    <a:gd name="connsiteX34" fmla="*/ 468615 w 673403"/>
                    <a:gd name="connsiteY34" fmla="*/ 657225 h 809763"/>
                    <a:gd name="connsiteX35" fmla="*/ 461471 w 673403"/>
                    <a:gd name="connsiteY35" fmla="*/ 664369 h 809763"/>
                    <a:gd name="connsiteX36" fmla="*/ 444803 w 673403"/>
                    <a:gd name="connsiteY36" fmla="*/ 676275 h 809763"/>
                    <a:gd name="connsiteX37" fmla="*/ 432896 w 673403"/>
                    <a:gd name="connsiteY37" fmla="*/ 685800 h 809763"/>
                    <a:gd name="connsiteX38" fmla="*/ 420990 w 673403"/>
                    <a:gd name="connsiteY38" fmla="*/ 695325 h 809763"/>
                    <a:gd name="connsiteX39" fmla="*/ 406703 w 673403"/>
                    <a:gd name="connsiteY39" fmla="*/ 707231 h 809763"/>
                    <a:gd name="connsiteX40" fmla="*/ 399559 w 673403"/>
                    <a:gd name="connsiteY40" fmla="*/ 709613 h 809763"/>
                    <a:gd name="connsiteX41" fmla="*/ 390034 w 673403"/>
                    <a:gd name="connsiteY41" fmla="*/ 714375 h 809763"/>
                    <a:gd name="connsiteX42" fmla="*/ 375746 w 673403"/>
                    <a:gd name="connsiteY42" fmla="*/ 723900 h 809763"/>
                    <a:gd name="connsiteX43" fmla="*/ 368603 w 673403"/>
                    <a:gd name="connsiteY43" fmla="*/ 728663 h 809763"/>
                    <a:gd name="connsiteX44" fmla="*/ 361459 w 673403"/>
                    <a:gd name="connsiteY44" fmla="*/ 735806 h 809763"/>
                    <a:gd name="connsiteX45" fmla="*/ 354315 w 673403"/>
                    <a:gd name="connsiteY45" fmla="*/ 738188 h 809763"/>
                    <a:gd name="connsiteX46" fmla="*/ 347171 w 673403"/>
                    <a:gd name="connsiteY46" fmla="*/ 742950 h 809763"/>
                    <a:gd name="connsiteX47" fmla="*/ 335265 w 673403"/>
                    <a:gd name="connsiteY47" fmla="*/ 752475 h 809763"/>
                    <a:gd name="connsiteX48" fmla="*/ 330503 w 673403"/>
                    <a:gd name="connsiteY48" fmla="*/ 759619 h 809763"/>
                    <a:gd name="connsiteX49" fmla="*/ 316215 w 673403"/>
                    <a:gd name="connsiteY49" fmla="*/ 769144 h 809763"/>
                    <a:gd name="connsiteX50" fmla="*/ 309071 w 673403"/>
                    <a:gd name="connsiteY50" fmla="*/ 773906 h 809763"/>
                    <a:gd name="connsiteX51" fmla="*/ 294784 w 673403"/>
                    <a:gd name="connsiteY51" fmla="*/ 783431 h 809763"/>
                    <a:gd name="connsiteX52" fmla="*/ 290021 w 673403"/>
                    <a:gd name="connsiteY52" fmla="*/ 790575 h 809763"/>
                    <a:gd name="connsiteX53" fmla="*/ 275734 w 673403"/>
                    <a:gd name="connsiteY53" fmla="*/ 792956 h 809763"/>
                    <a:gd name="connsiteX54" fmla="*/ 268590 w 673403"/>
                    <a:gd name="connsiteY54" fmla="*/ 797719 h 809763"/>
                    <a:gd name="connsiteX55" fmla="*/ 254303 w 673403"/>
                    <a:gd name="connsiteY55" fmla="*/ 802481 h 809763"/>
                    <a:gd name="connsiteX56" fmla="*/ 240015 w 673403"/>
                    <a:gd name="connsiteY56" fmla="*/ 809625 h 809763"/>
                    <a:gd name="connsiteX57" fmla="*/ 232871 w 673403"/>
                    <a:gd name="connsiteY57" fmla="*/ 795338 h 809763"/>
                    <a:gd name="connsiteX58" fmla="*/ 225728 w 673403"/>
                    <a:gd name="connsiteY58" fmla="*/ 790575 h 809763"/>
                    <a:gd name="connsiteX59" fmla="*/ 213821 w 673403"/>
                    <a:gd name="connsiteY59" fmla="*/ 778669 h 809763"/>
                    <a:gd name="connsiteX60" fmla="*/ 201915 w 673403"/>
                    <a:gd name="connsiteY60" fmla="*/ 766763 h 809763"/>
                    <a:gd name="connsiteX61" fmla="*/ 194771 w 673403"/>
                    <a:gd name="connsiteY61" fmla="*/ 752475 h 809763"/>
                    <a:gd name="connsiteX62" fmla="*/ 187628 w 673403"/>
                    <a:gd name="connsiteY62" fmla="*/ 750094 h 809763"/>
                    <a:gd name="connsiteX63" fmla="*/ 168578 w 673403"/>
                    <a:gd name="connsiteY63" fmla="*/ 745331 h 809763"/>
                    <a:gd name="connsiteX64" fmla="*/ 161434 w 673403"/>
                    <a:gd name="connsiteY64" fmla="*/ 742950 h 809763"/>
                    <a:gd name="connsiteX65" fmla="*/ 149528 w 673403"/>
                    <a:gd name="connsiteY65" fmla="*/ 740569 h 809763"/>
                    <a:gd name="connsiteX66" fmla="*/ 140003 w 673403"/>
                    <a:gd name="connsiteY66" fmla="*/ 738188 h 809763"/>
                    <a:gd name="connsiteX67" fmla="*/ 128096 w 673403"/>
                    <a:gd name="connsiteY67" fmla="*/ 735806 h 809763"/>
                    <a:gd name="connsiteX68" fmla="*/ 113809 w 673403"/>
                    <a:gd name="connsiteY68" fmla="*/ 728663 h 809763"/>
                    <a:gd name="connsiteX69" fmla="*/ 92378 w 673403"/>
                    <a:gd name="connsiteY69" fmla="*/ 723900 h 809763"/>
                    <a:gd name="connsiteX70" fmla="*/ 85234 w 673403"/>
                    <a:gd name="connsiteY70" fmla="*/ 719138 h 809763"/>
                    <a:gd name="connsiteX71" fmla="*/ 82853 w 673403"/>
                    <a:gd name="connsiteY71" fmla="*/ 711994 h 809763"/>
                    <a:gd name="connsiteX72" fmla="*/ 54278 w 673403"/>
                    <a:gd name="connsiteY72" fmla="*/ 697706 h 809763"/>
                    <a:gd name="connsiteX73" fmla="*/ 39990 w 673403"/>
                    <a:gd name="connsiteY73" fmla="*/ 695325 h 809763"/>
                    <a:gd name="connsiteX74" fmla="*/ 25703 w 673403"/>
                    <a:gd name="connsiteY74" fmla="*/ 685800 h 809763"/>
                    <a:gd name="connsiteX75" fmla="*/ 20940 w 673403"/>
                    <a:gd name="connsiteY75" fmla="*/ 671513 h 809763"/>
                    <a:gd name="connsiteX76" fmla="*/ 18559 w 673403"/>
                    <a:gd name="connsiteY76" fmla="*/ 661988 h 809763"/>
                    <a:gd name="connsiteX77" fmla="*/ 13796 w 673403"/>
                    <a:gd name="connsiteY77" fmla="*/ 638175 h 809763"/>
                    <a:gd name="connsiteX78" fmla="*/ 9034 w 673403"/>
                    <a:gd name="connsiteY78" fmla="*/ 573881 h 809763"/>
                    <a:gd name="connsiteX79" fmla="*/ 4271 w 673403"/>
                    <a:gd name="connsiteY79" fmla="*/ 559594 h 809763"/>
                    <a:gd name="connsiteX80" fmla="*/ 1890 w 673403"/>
                    <a:gd name="connsiteY80" fmla="*/ 552450 h 809763"/>
                    <a:gd name="connsiteX81" fmla="*/ 4271 w 673403"/>
                    <a:gd name="connsiteY81" fmla="*/ 539343 h 809763"/>
                    <a:gd name="connsiteX82" fmla="*/ 49515 w 673403"/>
                    <a:gd name="connsiteY82" fmla="*/ 540544 h 809763"/>
                    <a:gd name="connsiteX83" fmla="*/ 59040 w 673403"/>
                    <a:gd name="connsiteY83" fmla="*/ 554831 h 809763"/>
                    <a:gd name="connsiteX84" fmla="*/ 66184 w 673403"/>
                    <a:gd name="connsiteY84" fmla="*/ 559594 h 809763"/>
                    <a:gd name="connsiteX85" fmla="*/ 75709 w 673403"/>
                    <a:gd name="connsiteY85" fmla="*/ 571500 h 809763"/>
                    <a:gd name="connsiteX86" fmla="*/ 85234 w 673403"/>
                    <a:gd name="connsiteY86" fmla="*/ 583406 h 809763"/>
                    <a:gd name="connsiteX87" fmla="*/ 89996 w 673403"/>
                    <a:gd name="connsiteY87" fmla="*/ 590550 h 809763"/>
                    <a:gd name="connsiteX88" fmla="*/ 97140 w 673403"/>
                    <a:gd name="connsiteY88" fmla="*/ 595313 h 809763"/>
                    <a:gd name="connsiteX89" fmla="*/ 104284 w 673403"/>
                    <a:gd name="connsiteY89" fmla="*/ 616744 h 809763"/>
                    <a:gd name="connsiteX90" fmla="*/ 109046 w 673403"/>
                    <a:gd name="connsiteY90" fmla="*/ 635794 h 809763"/>
                    <a:gd name="connsiteX91" fmla="*/ 116190 w 673403"/>
                    <a:gd name="connsiteY91" fmla="*/ 640556 h 809763"/>
                    <a:gd name="connsiteX92" fmla="*/ 128096 w 673403"/>
                    <a:gd name="connsiteY92" fmla="*/ 652463 h 809763"/>
                    <a:gd name="connsiteX93" fmla="*/ 156671 w 673403"/>
                    <a:gd name="connsiteY93" fmla="*/ 638175 h 809763"/>
                    <a:gd name="connsiteX94" fmla="*/ 163815 w 673403"/>
                    <a:gd name="connsiteY94" fmla="*/ 635794 h 809763"/>
                    <a:gd name="connsiteX95" fmla="*/ 185246 w 673403"/>
                    <a:gd name="connsiteY95" fmla="*/ 621506 h 809763"/>
                    <a:gd name="connsiteX96" fmla="*/ 192390 w 673403"/>
                    <a:gd name="connsiteY96" fmla="*/ 616744 h 809763"/>
                    <a:gd name="connsiteX97" fmla="*/ 209059 w 673403"/>
                    <a:gd name="connsiteY97" fmla="*/ 600075 h 809763"/>
                    <a:gd name="connsiteX98" fmla="*/ 213821 w 673403"/>
                    <a:gd name="connsiteY98" fmla="*/ 592931 h 809763"/>
                    <a:gd name="connsiteX99" fmla="*/ 228109 w 673403"/>
                    <a:gd name="connsiteY99" fmla="*/ 588169 h 809763"/>
                    <a:gd name="connsiteX100" fmla="*/ 242396 w 673403"/>
                    <a:gd name="connsiteY100" fmla="*/ 583406 h 809763"/>
                    <a:gd name="connsiteX101" fmla="*/ 249540 w 673403"/>
                    <a:gd name="connsiteY101" fmla="*/ 578644 h 809763"/>
                    <a:gd name="connsiteX102" fmla="*/ 261446 w 673403"/>
                    <a:gd name="connsiteY102" fmla="*/ 569119 h 809763"/>
                    <a:gd name="connsiteX103" fmla="*/ 268590 w 673403"/>
                    <a:gd name="connsiteY103" fmla="*/ 564356 h 809763"/>
                    <a:gd name="connsiteX104" fmla="*/ 282878 w 673403"/>
                    <a:gd name="connsiteY104" fmla="*/ 559594 h 809763"/>
                    <a:gd name="connsiteX105" fmla="*/ 294784 w 673403"/>
                    <a:gd name="connsiteY105" fmla="*/ 550069 h 809763"/>
                    <a:gd name="connsiteX106" fmla="*/ 309071 w 673403"/>
                    <a:gd name="connsiteY106" fmla="*/ 540544 h 809763"/>
                    <a:gd name="connsiteX107" fmla="*/ 313834 w 673403"/>
                    <a:gd name="connsiteY107" fmla="*/ 533400 h 809763"/>
                    <a:gd name="connsiteX108" fmla="*/ 318596 w 673403"/>
                    <a:gd name="connsiteY108" fmla="*/ 514350 h 809763"/>
                    <a:gd name="connsiteX109" fmla="*/ 323359 w 673403"/>
                    <a:gd name="connsiteY109" fmla="*/ 469106 h 809763"/>
                    <a:gd name="connsiteX110" fmla="*/ 328121 w 673403"/>
                    <a:gd name="connsiteY110" fmla="*/ 454819 h 809763"/>
                    <a:gd name="connsiteX111" fmla="*/ 330503 w 673403"/>
                    <a:gd name="connsiteY111" fmla="*/ 447675 h 809763"/>
                    <a:gd name="connsiteX112" fmla="*/ 332884 w 673403"/>
                    <a:gd name="connsiteY112" fmla="*/ 423863 h 809763"/>
                    <a:gd name="connsiteX113" fmla="*/ 335265 w 673403"/>
                    <a:gd name="connsiteY113" fmla="*/ 416719 h 809763"/>
                    <a:gd name="connsiteX114" fmla="*/ 344790 w 673403"/>
                    <a:gd name="connsiteY114" fmla="*/ 383381 h 809763"/>
                    <a:gd name="connsiteX115" fmla="*/ 347171 w 673403"/>
                    <a:gd name="connsiteY115" fmla="*/ 347663 h 809763"/>
                    <a:gd name="connsiteX116" fmla="*/ 349553 w 673403"/>
                    <a:gd name="connsiteY116" fmla="*/ 340519 h 809763"/>
                    <a:gd name="connsiteX117" fmla="*/ 351934 w 673403"/>
                    <a:gd name="connsiteY117" fmla="*/ 323850 h 809763"/>
                    <a:gd name="connsiteX118" fmla="*/ 354315 w 673403"/>
                    <a:gd name="connsiteY118" fmla="*/ 280988 h 809763"/>
                    <a:gd name="connsiteX119" fmla="*/ 356696 w 673403"/>
                    <a:gd name="connsiteY119" fmla="*/ 261938 h 809763"/>
                    <a:gd name="connsiteX120" fmla="*/ 349553 w 673403"/>
                    <a:gd name="connsiteY120" fmla="*/ 257175 h 809763"/>
                    <a:gd name="connsiteX121" fmla="*/ 342409 w 673403"/>
                    <a:gd name="connsiteY121" fmla="*/ 259556 h 809763"/>
                    <a:gd name="connsiteX122" fmla="*/ 335265 w 673403"/>
                    <a:gd name="connsiteY122" fmla="*/ 264319 h 809763"/>
                    <a:gd name="connsiteX123" fmla="*/ 320978 w 673403"/>
                    <a:gd name="connsiteY123" fmla="*/ 269081 h 809763"/>
                    <a:gd name="connsiteX124" fmla="*/ 313834 w 673403"/>
                    <a:gd name="connsiteY124" fmla="*/ 271463 h 809763"/>
                    <a:gd name="connsiteX125" fmla="*/ 316215 w 673403"/>
                    <a:gd name="connsiteY125" fmla="*/ 264319 h 809763"/>
                    <a:gd name="connsiteX126" fmla="*/ 311453 w 673403"/>
                    <a:gd name="connsiteY126" fmla="*/ 250031 h 809763"/>
                    <a:gd name="connsiteX127" fmla="*/ 299546 w 673403"/>
                    <a:gd name="connsiteY127" fmla="*/ 228600 h 809763"/>
                    <a:gd name="connsiteX128" fmla="*/ 292403 w 673403"/>
                    <a:gd name="connsiteY128" fmla="*/ 223838 h 809763"/>
                    <a:gd name="connsiteX129" fmla="*/ 294784 w 673403"/>
                    <a:gd name="connsiteY129" fmla="*/ 216694 h 809763"/>
                    <a:gd name="connsiteX130" fmla="*/ 301928 w 673403"/>
                    <a:gd name="connsiteY130" fmla="*/ 214313 h 809763"/>
                    <a:gd name="connsiteX131" fmla="*/ 309071 w 673403"/>
                    <a:gd name="connsiteY131" fmla="*/ 209550 h 809763"/>
                    <a:gd name="connsiteX132" fmla="*/ 316215 w 673403"/>
                    <a:gd name="connsiteY132" fmla="*/ 202406 h 809763"/>
                    <a:gd name="connsiteX133" fmla="*/ 323359 w 673403"/>
                    <a:gd name="connsiteY133" fmla="*/ 200025 h 809763"/>
                    <a:gd name="connsiteX134" fmla="*/ 337646 w 673403"/>
                    <a:gd name="connsiteY134" fmla="*/ 192881 h 809763"/>
                    <a:gd name="connsiteX135" fmla="*/ 351934 w 673403"/>
                    <a:gd name="connsiteY135" fmla="*/ 190500 h 809763"/>
                    <a:gd name="connsiteX136" fmla="*/ 366221 w 673403"/>
                    <a:gd name="connsiteY136" fmla="*/ 185738 h 809763"/>
                    <a:gd name="connsiteX137" fmla="*/ 373365 w 673403"/>
                    <a:gd name="connsiteY137" fmla="*/ 180975 h 809763"/>
                    <a:gd name="connsiteX138" fmla="*/ 378128 w 673403"/>
                    <a:gd name="connsiteY138" fmla="*/ 173831 h 809763"/>
                    <a:gd name="connsiteX139" fmla="*/ 385271 w 673403"/>
                    <a:gd name="connsiteY139" fmla="*/ 171450 h 809763"/>
                    <a:gd name="connsiteX140" fmla="*/ 392415 w 673403"/>
                    <a:gd name="connsiteY140" fmla="*/ 166688 h 809763"/>
                    <a:gd name="connsiteX141" fmla="*/ 394796 w 673403"/>
                    <a:gd name="connsiteY141" fmla="*/ 159544 h 809763"/>
                    <a:gd name="connsiteX142" fmla="*/ 399559 w 673403"/>
                    <a:gd name="connsiteY142" fmla="*/ 152400 h 809763"/>
                    <a:gd name="connsiteX143" fmla="*/ 409084 w 673403"/>
                    <a:gd name="connsiteY143" fmla="*/ 130969 h 809763"/>
                    <a:gd name="connsiteX144" fmla="*/ 411465 w 673403"/>
                    <a:gd name="connsiteY144" fmla="*/ 111919 h 809763"/>
                    <a:gd name="connsiteX145" fmla="*/ 397178 w 673403"/>
                    <a:gd name="connsiteY145" fmla="*/ 107156 h 809763"/>
                    <a:gd name="connsiteX146" fmla="*/ 382890 w 673403"/>
                    <a:gd name="connsiteY146" fmla="*/ 102394 h 809763"/>
                    <a:gd name="connsiteX147" fmla="*/ 373365 w 673403"/>
                    <a:gd name="connsiteY147" fmla="*/ 100013 h 809763"/>
                    <a:gd name="connsiteX148" fmla="*/ 370984 w 673403"/>
                    <a:gd name="connsiteY148" fmla="*/ 92869 h 809763"/>
                    <a:gd name="connsiteX149" fmla="*/ 361459 w 673403"/>
                    <a:gd name="connsiteY149" fmla="*/ 83344 h 809763"/>
                    <a:gd name="connsiteX150" fmla="*/ 375746 w 673403"/>
                    <a:gd name="connsiteY150" fmla="*/ 78581 h 809763"/>
                    <a:gd name="connsiteX151" fmla="*/ 392415 w 673403"/>
                    <a:gd name="connsiteY151" fmla="*/ 71438 h 809763"/>
                    <a:gd name="connsiteX152" fmla="*/ 409084 w 673403"/>
                    <a:gd name="connsiteY152" fmla="*/ 54769 h 809763"/>
                    <a:gd name="connsiteX153" fmla="*/ 418609 w 673403"/>
                    <a:gd name="connsiteY153" fmla="*/ 40481 h 809763"/>
                    <a:gd name="connsiteX154" fmla="*/ 423371 w 673403"/>
                    <a:gd name="connsiteY154" fmla="*/ 33338 h 809763"/>
                    <a:gd name="connsiteX155" fmla="*/ 430515 w 673403"/>
                    <a:gd name="connsiteY155" fmla="*/ 30956 h 809763"/>
                    <a:gd name="connsiteX156" fmla="*/ 435278 w 673403"/>
                    <a:gd name="connsiteY156" fmla="*/ 23813 h 809763"/>
                    <a:gd name="connsiteX157" fmla="*/ 449565 w 673403"/>
                    <a:gd name="connsiteY157" fmla="*/ 14288 h 809763"/>
                    <a:gd name="connsiteX158" fmla="*/ 466234 w 673403"/>
                    <a:gd name="connsiteY158" fmla="*/ 7144 h 809763"/>
                    <a:gd name="connsiteX159" fmla="*/ 475759 w 673403"/>
                    <a:gd name="connsiteY159" fmla="*/ 0 h 809763"/>
                    <a:gd name="connsiteX160" fmla="*/ 494809 w 673403"/>
                    <a:gd name="connsiteY160" fmla="*/ 11906 h 809763"/>
                    <a:gd name="connsiteX161" fmla="*/ 509096 w 673403"/>
                    <a:gd name="connsiteY161" fmla="*/ 21431 h 809763"/>
                    <a:gd name="connsiteX162" fmla="*/ 521003 w 673403"/>
                    <a:gd name="connsiteY162" fmla="*/ 33338 h 809763"/>
                    <a:gd name="connsiteX163" fmla="*/ 532909 w 673403"/>
                    <a:gd name="connsiteY163" fmla="*/ 45244 h 809763"/>
                    <a:gd name="connsiteX164" fmla="*/ 525765 w 673403"/>
                    <a:gd name="connsiteY164" fmla="*/ 61913 h 809763"/>
                    <a:gd name="connsiteX165" fmla="*/ 518621 w 673403"/>
                    <a:gd name="connsiteY165" fmla="*/ 64294 h 809763"/>
                    <a:gd name="connsiteX166" fmla="*/ 516240 w 673403"/>
                    <a:gd name="connsiteY166" fmla="*/ 71438 h 809763"/>
                    <a:gd name="connsiteX167" fmla="*/ 523384 w 673403"/>
                    <a:gd name="connsiteY167" fmla="*/ 85725 h 809763"/>
                    <a:gd name="connsiteX168" fmla="*/ 530528 w 673403"/>
                    <a:gd name="connsiteY168" fmla="*/ 90488 h 809763"/>
                    <a:gd name="connsiteX169" fmla="*/ 537671 w 673403"/>
                    <a:gd name="connsiteY169" fmla="*/ 97631 h 809763"/>
                    <a:gd name="connsiteX170" fmla="*/ 542434 w 673403"/>
                    <a:gd name="connsiteY170" fmla="*/ 104775 h 809763"/>
                    <a:gd name="connsiteX171" fmla="*/ 549578 w 673403"/>
                    <a:gd name="connsiteY171" fmla="*/ 107156 h 809763"/>
                    <a:gd name="connsiteX172" fmla="*/ 556721 w 673403"/>
                    <a:gd name="connsiteY172" fmla="*/ 111919 h 809763"/>
                    <a:gd name="connsiteX173" fmla="*/ 571009 w 673403"/>
                    <a:gd name="connsiteY173" fmla="*/ 109538 h 809763"/>
                    <a:gd name="connsiteX174" fmla="*/ 594821 w 673403"/>
                    <a:gd name="connsiteY174" fmla="*/ 107156 h 809763"/>
                    <a:gd name="connsiteX175" fmla="*/ 613871 w 673403"/>
                    <a:gd name="connsiteY175" fmla="*/ 109538 h 809763"/>
                    <a:gd name="connsiteX176" fmla="*/ 630540 w 673403"/>
                    <a:gd name="connsiteY176" fmla="*/ 114300 h 809763"/>
                    <a:gd name="connsiteX177" fmla="*/ 637684 w 673403"/>
                    <a:gd name="connsiteY177" fmla="*/ 119063 h 809763"/>
                    <a:gd name="connsiteX178" fmla="*/ 656734 w 673403"/>
                    <a:gd name="connsiteY178" fmla="*/ 119063 h 809763"/>
                    <a:gd name="connsiteX0" fmla="*/ 655999 w 672668"/>
                    <a:gd name="connsiteY0" fmla="*/ 119063 h 809763"/>
                    <a:gd name="connsiteX1" fmla="*/ 660761 w 672668"/>
                    <a:gd name="connsiteY1" fmla="*/ 145256 h 809763"/>
                    <a:gd name="connsiteX2" fmla="*/ 665524 w 672668"/>
                    <a:gd name="connsiteY2" fmla="*/ 152400 h 809763"/>
                    <a:gd name="connsiteX3" fmla="*/ 672668 w 672668"/>
                    <a:gd name="connsiteY3" fmla="*/ 192881 h 809763"/>
                    <a:gd name="connsiteX4" fmla="*/ 665524 w 672668"/>
                    <a:gd name="connsiteY4" fmla="*/ 221456 h 809763"/>
                    <a:gd name="connsiteX5" fmla="*/ 653618 w 672668"/>
                    <a:gd name="connsiteY5" fmla="*/ 242888 h 809763"/>
                    <a:gd name="connsiteX6" fmla="*/ 651236 w 672668"/>
                    <a:gd name="connsiteY6" fmla="*/ 266700 h 809763"/>
                    <a:gd name="connsiteX7" fmla="*/ 648855 w 672668"/>
                    <a:gd name="connsiteY7" fmla="*/ 276225 h 809763"/>
                    <a:gd name="connsiteX8" fmla="*/ 646474 w 672668"/>
                    <a:gd name="connsiteY8" fmla="*/ 288131 h 809763"/>
                    <a:gd name="connsiteX9" fmla="*/ 644093 w 672668"/>
                    <a:gd name="connsiteY9" fmla="*/ 295275 h 809763"/>
                    <a:gd name="connsiteX10" fmla="*/ 639330 w 672668"/>
                    <a:gd name="connsiteY10" fmla="*/ 314325 h 809763"/>
                    <a:gd name="connsiteX11" fmla="*/ 636949 w 672668"/>
                    <a:gd name="connsiteY11" fmla="*/ 338138 h 809763"/>
                    <a:gd name="connsiteX12" fmla="*/ 641711 w 672668"/>
                    <a:gd name="connsiteY12" fmla="*/ 361950 h 809763"/>
                    <a:gd name="connsiteX13" fmla="*/ 641711 w 672668"/>
                    <a:gd name="connsiteY13" fmla="*/ 431006 h 809763"/>
                    <a:gd name="connsiteX14" fmla="*/ 639330 w 672668"/>
                    <a:gd name="connsiteY14" fmla="*/ 440531 h 809763"/>
                    <a:gd name="connsiteX15" fmla="*/ 632186 w 672668"/>
                    <a:gd name="connsiteY15" fmla="*/ 450056 h 809763"/>
                    <a:gd name="connsiteX16" fmla="*/ 620280 w 672668"/>
                    <a:gd name="connsiteY16" fmla="*/ 464344 h 809763"/>
                    <a:gd name="connsiteX17" fmla="*/ 617899 w 672668"/>
                    <a:gd name="connsiteY17" fmla="*/ 471488 h 809763"/>
                    <a:gd name="connsiteX18" fmla="*/ 608374 w 672668"/>
                    <a:gd name="connsiteY18" fmla="*/ 485775 h 809763"/>
                    <a:gd name="connsiteX19" fmla="*/ 601230 w 672668"/>
                    <a:gd name="connsiteY19" fmla="*/ 507206 h 809763"/>
                    <a:gd name="connsiteX20" fmla="*/ 598849 w 672668"/>
                    <a:gd name="connsiteY20" fmla="*/ 514350 h 809763"/>
                    <a:gd name="connsiteX21" fmla="*/ 586943 w 672668"/>
                    <a:gd name="connsiteY21" fmla="*/ 531019 h 809763"/>
                    <a:gd name="connsiteX22" fmla="*/ 579799 w 672668"/>
                    <a:gd name="connsiteY22" fmla="*/ 554831 h 809763"/>
                    <a:gd name="connsiteX23" fmla="*/ 563130 w 672668"/>
                    <a:gd name="connsiteY23" fmla="*/ 576263 h 809763"/>
                    <a:gd name="connsiteX24" fmla="*/ 555986 w 672668"/>
                    <a:gd name="connsiteY24" fmla="*/ 581025 h 809763"/>
                    <a:gd name="connsiteX25" fmla="*/ 544080 w 672668"/>
                    <a:gd name="connsiteY25" fmla="*/ 592931 h 809763"/>
                    <a:gd name="connsiteX26" fmla="*/ 536936 w 672668"/>
                    <a:gd name="connsiteY26" fmla="*/ 600075 h 809763"/>
                    <a:gd name="connsiteX27" fmla="*/ 522649 w 672668"/>
                    <a:gd name="connsiteY27" fmla="*/ 607219 h 809763"/>
                    <a:gd name="connsiteX28" fmla="*/ 513124 w 672668"/>
                    <a:gd name="connsiteY28" fmla="*/ 614363 h 809763"/>
                    <a:gd name="connsiteX29" fmla="*/ 508361 w 672668"/>
                    <a:gd name="connsiteY29" fmla="*/ 621506 h 809763"/>
                    <a:gd name="connsiteX30" fmla="*/ 494074 w 672668"/>
                    <a:gd name="connsiteY30" fmla="*/ 631031 h 809763"/>
                    <a:gd name="connsiteX31" fmla="*/ 486930 w 672668"/>
                    <a:gd name="connsiteY31" fmla="*/ 638175 h 809763"/>
                    <a:gd name="connsiteX32" fmla="*/ 479786 w 672668"/>
                    <a:gd name="connsiteY32" fmla="*/ 642938 h 809763"/>
                    <a:gd name="connsiteX33" fmla="*/ 477405 w 672668"/>
                    <a:gd name="connsiteY33" fmla="*/ 650081 h 809763"/>
                    <a:gd name="connsiteX34" fmla="*/ 467880 w 672668"/>
                    <a:gd name="connsiteY34" fmla="*/ 657225 h 809763"/>
                    <a:gd name="connsiteX35" fmla="*/ 460736 w 672668"/>
                    <a:gd name="connsiteY35" fmla="*/ 664369 h 809763"/>
                    <a:gd name="connsiteX36" fmla="*/ 444068 w 672668"/>
                    <a:gd name="connsiteY36" fmla="*/ 676275 h 809763"/>
                    <a:gd name="connsiteX37" fmla="*/ 432161 w 672668"/>
                    <a:gd name="connsiteY37" fmla="*/ 685800 h 809763"/>
                    <a:gd name="connsiteX38" fmla="*/ 420255 w 672668"/>
                    <a:gd name="connsiteY38" fmla="*/ 695325 h 809763"/>
                    <a:gd name="connsiteX39" fmla="*/ 405968 w 672668"/>
                    <a:gd name="connsiteY39" fmla="*/ 707231 h 809763"/>
                    <a:gd name="connsiteX40" fmla="*/ 398824 w 672668"/>
                    <a:gd name="connsiteY40" fmla="*/ 709613 h 809763"/>
                    <a:gd name="connsiteX41" fmla="*/ 389299 w 672668"/>
                    <a:gd name="connsiteY41" fmla="*/ 714375 h 809763"/>
                    <a:gd name="connsiteX42" fmla="*/ 375011 w 672668"/>
                    <a:gd name="connsiteY42" fmla="*/ 723900 h 809763"/>
                    <a:gd name="connsiteX43" fmla="*/ 367868 w 672668"/>
                    <a:gd name="connsiteY43" fmla="*/ 728663 h 809763"/>
                    <a:gd name="connsiteX44" fmla="*/ 360724 w 672668"/>
                    <a:gd name="connsiteY44" fmla="*/ 735806 h 809763"/>
                    <a:gd name="connsiteX45" fmla="*/ 353580 w 672668"/>
                    <a:gd name="connsiteY45" fmla="*/ 738188 h 809763"/>
                    <a:gd name="connsiteX46" fmla="*/ 346436 w 672668"/>
                    <a:gd name="connsiteY46" fmla="*/ 742950 h 809763"/>
                    <a:gd name="connsiteX47" fmla="*/ 334530 w 672668"/>
                    <a:gd name="connsiteY47" fmla="*/ 752475 h 809763"/>
                    <a:gd name="connsiteX48" fmla="*/ 329768 w 672668"/>
                    <a:gd name="connsiteY48" fmla="*/ 759619 h 809763"/>
                    <a:gd name="connsiteX49" fmla="*/ 315480 w 672668"/>
                    <a:gd name="connsiteY49" fmla="*/ 769144 h 809763"/>
                    <a:gd name="connsiteX50" fmla="*/ 308336 w 672668"/>
                    <a:gd name="connsiteY50" fmla="*/ 773906 h 809763"/>
                    <a:gd name="connsiteX51" fmla="*/ 294049 w 672668"/>
                    <a:gd name="connsiteY51" fmla="*/ 783431 h 809763"/>
                    <a:gd name="connsiteX52" fmla="*/ 289286 w 672668"/>
                    <a:gd name="connsiteY52" fmla="*/ 790575 h 809763"/>
                    <a:gd name="connsiteX53" fmla="*/ 274999 w 672668"/>
                    <a:gd name="connsiteY53" fmla="*/ 792956 h 809763"/>
                    <a:gd name="connsiteX54" fmla="*/ 267855 w 672668"/>
                    <a:gd name="connsiteY54" fmla="*/ 797719 h 809763"/>
                    <a:gd name="connsiteX55" fmla="*/ 253568 w 672668"/>
                    <a:gd name="connsiteY55" fmla="*/ 802481 h 809763"/>
                    <a:gd name="connsiteX56" fmla="*/ 239280 w 672668"/>
                    <a:gd name="connsiteY56" fmla="*/ 809625 h 809763"/>
                    <a:gd name="connsiteX57" fmla="*/ 232136 w 672668"/>
                    <a:gd name="connsiteY57" fmla="*/ 795338 h 809763"/>
                    <a:gd name="connsiteX58" fmla="*/ 224993 w 672668"/>
                    <a:gd name="connsiteY58" fmla="*/ 790575 h 809763"/>
                    <a:gd name="connsiteX59" fmla="*/ 213086 w 672668"/>
                    <a:gd name="connsiteY59" fmla="*/ 778669 h 809763"/>
                    <a:gd name="connsiteX60" fmla="*/ 201180 w 672668"/>
                    <a:gd name="connsiteY60" fmla="*/ 766763 h 809763"/>
                    <a:gd name="connsiteX61" fmla="*/ 194036 w 672668"/>
                    <a:gd name="connsiteY61" fmla="*/ 752475 h 809763"/>
                    <a:gd name="connsiteX62" fmla="*/ 186893 w 672668"/>
                    <a:gd name="connsiteY62" fmla="*/ 750094 h 809763"/>
                    <a:gd name="connsiteX63" fmla="*/ 167843 w 672668"/>
                    <a:gd name="connsiteY63" fmla="*/ 745331 h 809763"/>
                    <a:gd name="connsiteX64" fmla="*/ 160699 w 672668"/>
                    <a:gd name="connsiteY64" fmla="*/ 742950 h 809763"/>
                    <a:gd name="connsiteX65" fmla="*/ 148793 w 672668"/>
                    <a:gd name="connsiteY65" fmla="*/ 740569 h 809763"/>
                    <a:gd name="connsiteX66" fmla="*/ 139268 w 672668"/>
                    <a:gd name="connsiteY66" fmla="*/ 738188 h 809763"/>
                    <a:gd name="connsiteX67" fmla="*/ 127361 w 672668"/>
                    <a:gd name="connsiteY67" fmla="*/ 735806 h 809763"/>
                    <a:gd name="connsiteX68" fmla="*/ 113074 w 672668"/>
                    <a:gd name="connsiteY68" fmla="*/ 728663 h 809763"/>
                    <a:gd name="connsiteX69" fmla="*/ 91643 w 672668"/>
                    <a:gd name="connsiteY69" fmla="*/ 723900 h 809763"/>
                    <a:gd name="connsiteX70" fmla="*/ 84499 w 672668"/>
                    <a:gd name="connsiteY70" fmla="*/ 719138 h 809763"/>
                    <a:gd name="connsiteX71" fmla="*/ 82118 w 672668"/>
                    <a:gd name="connsiteY71" fmla="*/ 711994 h 809763"/>
                    <a:gd name="connsiteX72" fmla="*/ 53543 w 672668"/>
                    <a:gd name="connsiteY72" fmla="*/ 697706 h 809763"/>
                    <a:gd name="connsiteX73" fmla="*/ 39255 w 672668"/>
                    <a:gd name="connsiteY73" fmla="*/ 695325 h 809763"/>
                    <a:gd name="connsiteX74" fmla="*/ 24968 w 672668"/>
                    <a:gd name="connsiteY74" fmla="*/ 685800 h 809763"/>
                    <a:gd name="connsiteX75" fmla="*/ 20205 w 672668"/>
                    <a:gd name="connsiteY75" fmla="*/ 671513 h 809763"/>
                    <a:gd name="connsiteX76" fmla="*/ 17824 w 672668"/>
                    <a:gd name="connsiteY76" fmla="*/ 661988 h 809763"/>
                    <a:gd name="connsiteX77" fmla="*/ 13061 w 672668"/>
                    <a:gd name="connsiteY77" fmla="*/ 638175 h 809763"/>
                    <a:gd name="connsiteX78" fmla="*/ 8299 w 672668"/>
                    <a:gd name="connsiteY78" fmla="*/ 573881 h 809763"/>
                    <a:gd name="connsiteX79" fmla="*/ 3536 w 672668"/>
                    <a:gd name="connsiteY79" fmla="*/ 559594 h 809763"/>
                    <a:gd name="connsiteX80" fmla="*/ 3536 w 672668"/>
                    <a:gd name="connsiteY80" fmla="*/ 539343 h 809763"/>
                    <a:gd name="connsiteX81" fmla="*/ 48780 w 672668"/>
                    <a:gd name="connsiteY81" fmla="*/ 540544 h 809763"/>
                    <a:gd name="connsiteX82" fmla="*/ 58305 w 672668"/>
                    <a:gd name="connsiteY82" fmla="*/ 554831 h 809763"/>
                    <a:gd name="connsiteX83" fmla="*/ 65449 w 672668"/>
                    <a:gd name="connsiteY83" fmla="*/ 559594 h 809763"/>
                    <a:gd name="connsiteX84" fmla="*/ 74974 w 672668"/>
                    <a:gd name="connsiteY84" fmla="*/ 571500 h 809763"/>
                    <a:gd name="connsiteX85" fmla="*/ 84499 w 672668"/>
                    <a:gd name="connsiteY85" fmla="*/ 583406 h 809763"/>
                    <a:gd name="connsiteX86" fmla="*/ 89261 w 672668"/>
                    <a:gd name="connsiteY86" fmla="*/ 590550 h 809763"/>
                    <a:gd name="connsiteX87" fmla="*/ 96405 w 672668"/>
                    <a:gd name="connsiteY87" fmla="*/ 595313 h 809763"/>
                    <a:gd name="connsiteX88" fmla="*/ 103549 w 672668"/>
                    <a:gd name="connsiteY88" fmla="*/ 616744 h 809763"/>
                    <a:gd name="connsiteX89" fmla="*/ 108311 w 672668"/>
                    <a:gd name="connsiteY89" fmla="*/ 635794 h 809763"/>
                    <a:gd name="connsiteX90" fmla="*/ 115455 w 672668"/>
                    <a:gd name="connsiteY90" fmla="*/ 640556 h 809763"/>
                    <a:gd name="connsiteX91" fmla="*/ 127361 w 672668"/>
                    <a:gd name="connsiteY91" fmla="*/ 652463 h 809763"/>
                    <a:gd name="connsiteX92" fmla="*/ 155936 w 672668"/>
                    <a:gd name="connsiteY92" fmla="*/ 638175 h 809763"/>
                    <a:gd name="connsiteX93" fmla="*/ 163080 w 672668"/>
                    <a:gd name="connsiteY93" fmla="*/ 635794 h 809763"/>
                    <a:gd name="connsiteX94" fmla="*/ 184511 w 672668"/>
                    <a:gd name="connsiteY94" fmla="*/ 621506 h 809763"/>
                    <a:gd name="connsiteX95" fmla="*/ 191655 w 672668"/>
                    <a:gd name="connsiteY95" fmla="*/ 616744 h 809763"/>
                    <a:gd name="connsiteX96" fmla="*/ 208324 w 672668"/>
                    <a:gd name="connsiteY96" fmla="*/ 600075 h 809763"/>
                    <a:gd name="connsiteX97" fmla="*/ 213086 w 672668"/>
                    <a:gd name="connsiteY97" fmla="*/ 592931 h 809763"/>
                    <a:gd name="connsiteX98" fmla="*/ 227374 w 672668"/>
                    <a:gd name="connsiteY98" fmla="*/ 588169 h 809763"/>
                    <a:gd name="connsiteX99" fmla="*/ 241661 w 672668"/>
                    <a:gd name="connsiteY99" fmla="*/ 583406 h 809763"/>
                    <a:gd name="connsiteX100" fmla="*/ 248805 w 672668"/>
                    <a:gd name="connsiteY100" fmla="*/ 578644 h 809763"/>
                    <a:gd name="connsiteX101" fmla="*/ 260711 w 672668"/>
                    <a:gd name="connsiteY101" fmla="*/ 569119 h 809763"/>
                    <a:gd name="connsiteX102" fmla="*/ 267855 w 672668"/>
                    <a:gd name="connsiteY102" fmla="*/ 564356 h 809763"/>
                    <a:gd name="connsiteX103" fmla="*/ 282143 w 672668"/>
                    <a:gd name="connsiteY103" fmla="*/ 559594 h 809763"/>
                    <a:gd name="connsiteX104" fmla="*/ 294049 w 672668"/>
                    <a:gd name="connsiteY104" fmla="*/ 550069 h 809763"/>
                    <a:gd name="connsiteX105" fmla="*/ 308336 w 672668"/>
                    <a:gd name="connsiteY105" fmla="*/ 540544 h 809763"/>
                    <a:gd name="connsiteX106" fmla="*/ 313099 w 672668"/>
                    <a:gd name="connsiteY106" fmla="*/ 533400 h 809763"/>
                    <a:gd name="connsiteX107" fmla="*/ 317861 w 672668"/>
                    <a:gd name="connsiteY107" fmla="*/ 514350 h 809763"/>
                    <a:gd name="connsiteX108" fmla="*/ 322624 w 672668"/>
                    <a:gd name="connsiteY108" fmla="*/ 469106 h 809763"/>
                    <a:gd name="connsiteX109" fmla="*/ 327386 w 672668"/>
                    <a:gd name="connsiteY109" fmla="*/ 454819 h 809763"/>
                    <a:gd name="connsiteX110" fmla="*/ 329768 w 672668"/>
                    <a:gd name="connsiteY110" fmla="*/ 447675 h 809763"/>
                    <a:gd name="connsiteX111" fmla="*/ 332149 w 672668"/>
                    <a:gd name="connsiteY111" fmla="*/ 423863 h 809763"/>
                    <a:gd name="connsiteX112" fmla="*/ 334530 w 672668"/>
                    <a:gd name="connsiteY112" fmla="*/ 416719 h 809763"/>
                    <a:gd name="connsiteX113" fmla="*/ 344055 w 672668"/>
                    <a:gd name="connsiteY113" fmla="*/ 383381 h 809763"/>
                    <a:gd name="connsiteX114" fmla="*/ 346436 w 672668"/>
                    <a:gd name="connsiteY114" fmla="*/ 347663 h 809763"/>
                    <a:gd name="connsiteX115" fmla="*/ 348818 w 672668"/>
                    <a:gd name="connsiteY115" fmla="*/ 340519 h 809763"/>
                    <a:gd name="connsiteX116" fmla="*/ 351199 w 672668"/>
                    <a:gd name="connsiteY116" fmla="*/ 323850 h 809763"/>
                    <a:gd name="connsiteX117" fmla="*/ 353580 w 672668"/>
                    <a:gd name="connsiteY117" fmla="*/ 280988 h 809763"/>
                    <a:gd name="connsiteX118" fmla="*/ 355961 w 672668"/>
                    <a:gd name="connsiteY118" fmla="*/ 261938 h 809763"/>
                    <a:gd name="connsiteX119" fmla="*/ 348818 w 672668"/>
                    <a:gd name="connsiteY119" fmla="*/ 257175 h 809763"/>
                    <a:gd name="connsiteX120" fmla="*/ 341674 w 672668"/>
                    <a:gd name="connsiteY120" fmla="*/ 259556 h 809763"/>
                    <a:gd name="connsiteX121" fmla="*/ 334530 w 672668"/>
                    <a:gd name="connsiteY121" fmla="*/ 264319 h 809763"/>
                    <a:gd name="connsiteX122" fmla="*/ 320243 w 672668"/>
                    <a:gd name="connsiteY122" fmla="*/ 269081 h 809763"/>
                    <a:gd name="connsiteX123" fmla="*/ 313099 w 672668"/>
                    <a:gd name="connsiteY123" fmla="*/ 271463 h 809763"/>
                    <a:gd name="connsiteX124" fmla="*/ 315480 w 672668"/>
                    <a:gd name="connsiteY124" fmla="*/ 264319 h 809763"/>
                    <a:gd name="connsiteX125" fmla="*/ 310718 w 672668"/>
                    <a:gd name="connsiteY125" fmla="*/ 250031 h 809763"/>
                    <a:gd name="connsiteX126" fmla="*/ 298811 w 672668"/>
                    <a:gd name="connsiteY126" fmla="*/ 228600 h 809763"/>
                    <a:gd name="connsiteX127" fmla="*/ 291668 w 672668"/>
                    <a:gd name="connsiteY127" fmla="*/ 223838 h 809763"/>
                    <a:gd name="connsiteX128" fmla="*/ 294049 w 672668"/>
                    <a:gd name="connsiteY128" fmla="*/ 216694 h 809763"/>
                    <a:gd name="connsiteX129" fmla="*/ 301193 w 672668"/>
                    <a:gd name="connsiteY129" fmla="*/ 214313 h 809763"/>
                    <a:gd name="connsiteX130" fmla="*/ 308336 w 672668"/>
                    <a:gd name="connsiteY130" fmla="*/ 209550 h 809763"/>
                    <a:gd name="connsiteX131" fmla="*/ 315480 w 672668"/>
                    <a:gd name="connsiteY131" fmla="*/ 202406 h 809763"/>
                    <a:gd name="connsiteX132" fmla="*/ 322624 w 672668"/>
                    <a:gd name="connsiteY132" fmla="*/ 200025 h 809763"/>
                    <a:gd name="connsiteX133" fmla="*/ 336911 w 672668"/>
                    <a:gd name="connsiteY133" fmla="*/ 192881 h 809763"/>
                    <a:gd name="connsiteX134" fmla="*/ 351199 w 672668"/>
                    <a:gd name="connsiteY134" fmla="*/ 190500 h 809763"/>
                    <a:gd name="connsiteX135" fmla="*/ 365486 w 672668"/>
                    <a:gd name="connsiteY135" fmla="*/ 185738 h 809763"/>
                    <a:gd name="connsiteX136" fmla="*/ 372630 w 672668"/>
                    <a:gd name="connsiteY136" fmla="*/ 180975 h 809763"/>
                    <a:gd name="connsiteX137" fmla="*/ 377393 w 672668"/>
                    <a:gd name="connsiteY137" fmla="*/ 173831 h 809763"/>
                    <a:gd name="connsiteX138" fmla="*/ 384536 w 672668"/>
                    <a:gd name="connsiteY138" fmla="*/ 171450 h 809763"/>
                    <a:gd name="connsiteX139" fmla="*/ 391680 w 672668"/>
                    <a:gd name="connsiteY139" fmla="*/ 166688 h 809763"/>
                    <a:gd name="connsiteX140" fmla="*/ 394061 w 672668"/>
                    <a:gd name="connsiteY140" fmla="*/ 159544 h 809763"/>
                    <a:gd name="connsiteX141" fmla="*/ 398824 w 672668"/>
                    <a:gd name="connsiteY141" fmla="*/ 152400 h 809763"/>
                    <a:gd name="connsiteX142" fmla="*/ 408349 w 672668"/>
                    <a:gd name="connsiteY142" fmla="*/ 130969 h 809763"/>
                    <a:gd name="connsiteX143" fmla="*/ 410730 w 672668"/>
                    <a:gd name="connsiteY143" fmla="*/ 111919 h 809763"/>
                    <a:gd name="connsiteX144" fmla="*/ 396443 w 672668"/>
                    <a:gd name="connsiteY144" fmla="*/ 107156 h 809763"/>
                    <a:gd name="connsiteX145" fmla="*/ 382155 w 672668"/>
                    <a:gd name="connsiteY145" fmla="*/ 102394 h 809763"/>
                    <a:gd name="connsiteX146" fmla="*/ 372630 w 672668"/>
                    <a:gd name="connsiteY146" fmla="*/ 100013 h 809763"/>
                    <a:gd name="connsiteX147" fmla="*/ 370249 w 672668"/>
                    <a:gd name="connsiteY147" fmla="*/ 92869 h 809763"/>
                    <a:gd name="connsiteX148" fmla="*/ 360724 w 672668"/>
                    <a:gd name="connsiteY148" fmla="*/ 83344 h 809763"/>
                    <a:gd name="connsiteX149" fmla="*/ 375011 w 672668"/>
                    <a:gd name="connsiteY149" fmla="*/ 78581 h 809763"/>
                    <a:gd name="connsiteX150" fmla="*/ 391680 w 672668"/>
                    <a:gd name="connsiteY150" fmla="*/ 71438 h 809763"/>
                    <a:gd name="connsiteX151" fmla="*/ 408349 w 672668"/>
                    <a:gd name="connsiteY151" fmla="*/ 54769 h 809763"/>
                    <a:gd name="connsiteX152" fmla="*/ 417874 w 672668"/>
                    <a:gd name="connsiteY152" fmla="*/ 40481 h 809763"/>
                    <a:gd name="connsiteX153" fmla="*/ 422636 w 672668"/>
                    <a:gd name="connsiteY153" fmla="*/ 33338 h 809763"/>
                    <a:gd name="connsiteX154" fmla="*/ 429780 w 672668"/>
                    <a:gd name="connsiteY154" fmla="*/ 30956 h 809763"/>
                    <a:gd name="connsiteX155" fmla="*/ 434543 w 672668"/>
                    <a:gd name="connsiteY155" fmla="*/ 23813 h 809763"/>
                    <a:gd name="connsiteX156" fmla="*/ 448830 w 672668"/>
                    <a:gd name="connsiteY156" fmla="*/ 14288 h 809763"/>
                    <a:gd name="connsiteX157" fmla="*/ 465499 w 672668"/>
                    <a:gd name="connsiteY157" fmla="*/ 7144 h 809763"/>
                    <a:gd name="connsiteX158" fmla="*/ 475024 w 672668"/>
                    <a:gd name="connsiteY158" fmla="*/ 0 h 809763"/>
                    <a:gd name="connsiteX159" fmla="*/ 494074 w 672668"/>
                    <a:gd name="connsiteY159" fmla="*/ 11906 h 809763"/>
                    <a:gd name="connsiteX160" fmla="*/ 508361 w 672668"/>
                    <a:gd name="connsiteY160" fmla="*/ 21431 h 809763"/>
                    <a:gd name="connsiteX161" fmla="*/ 520268 w 672668"/>
                    <a:gd name="connsiteY161" fmla="*/ 33338 h 809763"/>
                    <a:gd name="connsiteX162" fmla="*/ 532174 w 672668"/>
                    <a:gd name="connsiteY162" fmla="*/ 45244 h 809763"/>
                    <a:gd name="connsiteX163" fmla="*/ 525030 w 672668"/>
                    <a:gd name="connsiteY163" fmla="*/ 61913 h 809763"/>
                    <a:gd name="connsiteX164" fmla="*/ 517886 w 672668"/>
                    <a:gd name="connsiteY164" fmla="*/ 64294 h 809763"/>
                    <a:gd name="connsiteX165" fmla="*/ 515505 w 672668"/>
                    <a:gd name="connsiteY165" fmla="*/ 71438 h 809763"/>
                    <a:gd name="connsiteX166" fmla="*/ 522649 w 672668"/>
                    <a:gd name="connsiteY166" fmla="*/ 85725 h 809763"/>
                    <a:gd name="connsiteX167" fmla="*/ 529793 w 672668"/>
                    <a:gd name="connsiteY167" fmla="*/ 90488 h 809763"/>
                    <a:gd name="connsiteX168" fmla="*/ 536936 w 672668"/>
                    <a:gd name="connsiteY168" fmla="*/ 97631 h 809763"/>
                    <a:gd name="connsiteX169" fmla="*/ 541699 w 672668"/>
                    <a:gd name="connsiteY169" fmla="*/ 104775 h 809763"/>
                    <a:gd name="connsiteX170" fmla="*/ 548843 w 672668"/>
                    <a:gd name="connsiteY170" fmla="*/ 107156 h 809763"/>
                    <a:gd name="connsiteX171" fmla="*/ 555986 w 672668"/>
                    <a:gd name="connsiteY171" fmla="*/ 111919 h 809763"/>
                    <a:gd name="connsiteX172" fmla="*/ 570274 w 672668"/>
                    <a:gd name="connsiteY172" fmla="*/ 109538 h 809763"/>
                    <a:gd name="connsiteX173" fmla="*/ 594086 w 672668"/>
                    <a:gd name="connsiteY173" fmla="*/ 107156 h 809763"/>
                    <a:gd name="connsiteX174" fmla="*/ 613136 w 672668"/>
                    <a:gd name="connsiteY174" fmla="*/ 109538 h 809763"/>
                    <a:gd name="connsiteX175" fmla="*/ 629805 w 672668"/>
                    <a:gd name="connsiteY175" fmla="*/ 114300 h 809763"/>
                    <a:gd name="connsiteX176" fmla="*/ 636949 w 672668"/>
                    <a:gd name="connsiteY176" fmla="*/ 119063 h 809763"/>
                    <a:gd name="connsiteX177" fmla="*/ 655999 w 672668"/>
                    <a:gd name="connsiteY177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54769 w 669132"/>
                    <a:gd name="connsiteY81" fmla="*/ 554831 h 809763"/>
                    <a:gd name="connsiteX82" fmla="*/ 61913 w 669132"/>
                    <a:gd name="connsiteY82" fmla="*/ 559594 h 809763"/>
                    <a:gd name="connsiteX83" fmla="*/ 71438 w 669132"/>
                    <a:gd name="connsiteY83" fmla="*/ 571500 h 809763"/>
                    <a:gd name="connsiteX84" fmla="*/ 80963 w 669132"/>
                    <a:gd name="connsiteY84" fmla="*/ 583406 h 809763"/>
                    <a:gd name="connsiteX85" fmla="*/ 85725 w 669132"/>
                    <a:gd name="connsiteY85" fmla="*/ 590550 h 809763"/>
                    <a:gd name="connsiteX86" fmla="*/ 92869 w 669132"/>
                    <a:gd name="connsiteY86" fmla="*/ 595313 h 809763"/>
                    <a:gd name="connsiteX87" fmla="*/ 100013 w 669132"/>
                    <a:gd name="connsiteY87" fmla="*/ 616744 h 809763"/>
                    <a:gd name="connsiteX88" fmla="*/ 104775 w 669132"/>
                    <a:gd name="connsiteY88" fmla="*/ 635794 h 809763"/>
                    <a:gd name="connsiteX89" fmla="*/ 111919 w 669132"/>
                    <a:gd name="connsiteY89" fmla="*/ 640556 h 809763"/>
                    <a:gd name="connsiteX90" fmla="*/ 123825 w 669132"/>
                    <a:gd name="connsiteY90" fmla="*/ 652463 h 809763"/>
                    <a:gd name="connsiteX91" fmla="*/ 152400 w 669132"/>
                    <a:gd name="connsiteY91" fmla="*/ 638175 h 809763"/>
                    <a:gd name="connsiteX92" fmla="*/ 159544 w 669132"/>
                    <a:gd name="connsiteY92" fmla="*/ 635794 h 809763"/>
                    <a:gd name="connsiteX93" fmla="*/ 180975 w 669132"/>
                    <a:gd name="connsiteY93" fmla="*/ 621506 h 809763"/>
                    <a:gd name="connsiteX94" fmla="*/ 188119 w 669132"/>
                    <a:gd name="connsiteY94" fmla="*/ 616744 h 809763"/>
                    <a:gd name="connsiteX95" fmla="*/ 204788 w 669132"/>
                    <a:gd name="connsiteY95" fmla="*/ 600075 h 809763"/>
                    <a:gd name="connsiteX96" fmla="*/ 209550 w 669132"/>
                    <a:gd name="connsiteY96" fmla="*/ 592931 h 809763"/>
                    <a:gd name="connsiteX97" fmla="*/ 223838 w 669132"/>
                    <a:gd name="connsiteY97" fmla="*/ 588169 h 809763"/>
                    <a:gd name="connsiteX98" fmla="*/ 238125 w 669132"/>
                    <a:gd name="connsiteY98" fmla="*/ 583406 h 809763"/>
                    <a:gd name="connsiteX99" fmla="*/ 245269 w 669132"/>
                    <a:gd name="connsiteY99" fmla="*/ 578644 h 809763"/>
                    <a:gd name="connsiteX100" fmla="*/ 257175 w 669132"/>
                    <a:gd name="connsiteY100" fmla="*/ 569119 h 809763"/>
                    <a:gd name="connsiteX101" fmla="*/ 264319 w 669132"/>
                    <a:gd name="connsiteY101" fmla="*/ 564356 h 809763"/>
                    <a:gd name="connsiteX102" fmla="*/ 278607 w 669132"/>
                    <a:gd name="connsiteY102" fmla="*/ 559594 h 809763"/>
                    <a:gd name="connsiteX103" fmla="*/ 290513 w 669132"/>
                    <a:gd name="connsiteY103" fmla="*/ 550069 h 809763"/>
                    <a:gd name="connsiteX104" fmla="*/ 304800 w 669132"/>
                    <a:gd name="connsiteY104" fmla="*/ 540544 h 809763"/>
                    <a:gd name="connsiteX105" fmla="*/ 309563 w 669132"/>
                    <a:gd name="connsiteY105" fmla="*/ 533400 h 809763"/>
                    <a:gd name="connsiteX106" fmla="*/ 314325 w 669132"/>
                    <a:gd name="connsiteY106" fmla="*/ 514350 h 809763"/>
                    <a:gd name="connsiteX107" fmla="*/ 319088 w 669132"/>
                    <a:gd name="connsiteY107" fmla="*/ 469106 h 809763"/>
                    <a:gd name="connsiteX108" fmla="*/ 323850 w 669132"/>
                    <a:gd name="connsiteY108" fmla="*/ 454819 h 809763"/>
                    <a:gd name="connsiteX109" fmla="*/ 326232 w 669132"/>
                    <a:gd name="connsiteY109" fmla="*/ 447675 h 809763"/>
                    <a:gd name="connsiteX110" fmla="*/ 328613 w 669132"/>
                    <a:gd name="connsiteY110" fmla="*/ 423863 h 809763"/>
                    <a:gd name="connsiteX111" fmla="*/ 330994 w 669132"/>
                    <a:gd name="connsiteY111" fmla="*/ 416719 h 809763"/>
                    <a:gd name="connsiteX112" fmla="*/ 340519 w 669132"/>
                    <a:gd name="connsiteY112" fmla="*/ 383381 h 809763"/>
                    <a:gd name="connsiteX113" fmla="*/ 342900 w 669132"/>
                    <a:gd name="connsiteY113" fmla="*/ 347663 h 809763"/>
                    <a:gd name="connsiteX114" fmla="*/ 345282 w 669132"/>
                    <a:gd name="connsiteY114" fmla="*/ 340519 h 809763"/>
                    <a:gd name="connsiteX115" fmla="*/ 347663 w 669132"/>
                    <a:gd name="connsiteY115" fmla="*/ 323850 h 809763"/>
                    <a:gd name="connsiteX116" fmla="*/ 350044 w 669132"/>
                    <a:gd name="connsiteY116" fmla="*/ 280988 h 809763"/>
                    <a:gd name="connsiteX117" fmla="*/ 352425 w 669132"/>
                    <a:gd name="connsiteY117" fmla="*/ 261938 h 809763"/>
                    <a:gd name="connsiteX118" fmla="*/ 345282 w 669132"/>
                    <a:gd name="connsiteY118" fmla="*/ 257175 h 809763"/>
                    <a:gd name="connsiteX119" fmla="*/ 338138 w 669132"/>
                    <a:gd name="connsiteY119" fmla="*/ 259556 h 809763"/>
                    <a:gd name="connsiteX120" fmla="*/ 330994 w 669132"/>
                    <a:gd name="connsiteY120" fmla="*/ 264319 h 809763"/>
                    <a:gd name="connsiteX121" fmla="*/ 316707 w 669132"/>
                    <a:gd name="connsiteY121" fmla="*/ 269081 h 809763"/>
                    <a:gd name="connsiteX122" fmla="*/ 309563 w 669132"/>
                    <a:gd name="connsiteY122" fmla="*/ 271463 h 809763"/>
                    <a:gd name="connsiteX123" fmla="*/ 311944 w 669132"/>
                    <a:gd name="connsiteY123" fmla="*/ 264319 h 809763"/>
                    <a:gd name="connsiteX124" fmla="*/ 307182 w 669132"/>
                    <a:gd name="connsiteY124" fmla="*/ 250031 h 809763"/>
                    <a:gd name="connsiteX125" fmla="*/ 295275 w 669132"/>
                    <a:gd name="connsiteY125" fmla="*/ 228600 h 809763"/>
                    <a:gd name="connsiteX126" fmla="*/ 288132 w 669132"/>
                    <a:gd name="connsiteY126" fmla="*/ 223838 h 809763"/>
                    <a:gd name="connsiteX127" fmla="*/ 290513 w 669132"/>
                    <a:gd name="connsiteY127" fmla="*/ 216694 h 809763"/>
                    <a:gd name="connsiteX128" fmla="*/ 297657 w 669132"/>
                    <a:gd name="connsiteY128" fmla="*/ 214313 h 809763"/>
                    <a:gd name="connsiteX129" fmla="*/ 304800 w 669132"/>
                    <a:gd name="connsiteY129" fmla="*/ 209550 h 809763"/>
                    <a:gd name="connsiteX130" fmla="*/ 311944 w 669132"/>
                    <a:gd name="connsiteY130" fmla="*/ 202406 h 809763"/>
                    <a:gd name="connsiteX131" fmla="*/ 319088 w 669132"/>
                    <a:gd name="connsiteY131" fmla="*/ 200025 h 809763"/>
                    <a:gd name="connsiteX132" fmla="*/ 333375 w 669132"/>
                    <a:gd name="connsiteY132" fmla="*/ 192881 h 809763"/>
                    <a:gd name="connsiteX133" fmla="*/ 347663 w 669132"/>
                    <a:gd name="connsiteY133" fmla="*/ 190500 h 809763"/>
                    <a:gd name="connsiteX134" fmla="*/ 361950 w 669132"/>
                    <a:gd name="connsiteY134" fmla="*/ 185738 h 809763"/>
                    <a:gd name="connsiteX135" fmla="*/ 369094 w 669132"/>
                    <a:gd name="connsiteY135" fmla="*/ 180975 h 809763"/>
                    <a:gd name="connsiteX136" fmla="*/ 373857 w 669132"/>
                    <a:gd name="connsiteY136" fmla="*/ 173831 h 809763"/>
                    <a:gd name="connsiteX137" fmla="*/ 381000 w 669132"/>
                    <a:gd name="connsiteY137" fmla="*/ 171450 h 809763"/>
                    <a:gd name="connsiteX138" fmla="*/ 388144 w 669132"/>
                    <a:gd name="connsiteY138" fmla="*/ 166688 h 809763"/>
                    <a:gd name="connsiteX139" fmla="*/ 390525 w 669132"/>
                    <a:gd name="connsiteY139" fmla="*/ 159544 h 809763"/>
                    <a:gd name="connsiteX140" fmla="*/ 395288 w 669132"/>
                    <a:gd name="connsiteY140" fmla="*/ 152400 h 809763"/>
                    <a:gd name="connsiteX141" fmla="*/ 404813 w 669132"/>
                    <a:gd name="connsiteY141" fmla="*/ 130969 h 809763"/>
                    <a:gd name="connsiteX142" fmla="*/ 407194 w 669132"/>
                    <a:gd name="connsiteY142" fmla="*/ 111919 h 809763"/>
                    <a:gd name="connsiteX143" fmla="*/ 392907 w 669132"/>
                    <a:gd name="connsiteY143" fmla="*/ 107156 h 809763"/>
                    <a:gd name="connsiteX144" fmla="*/ 378619 w 669132"/>
                    <a:gd name="connsiteY144" fmla="*/ 102394 h 809763"/>
                    <a:gd name="connsiteX145" fmla="*/ 369094 w 669132"/>
                    <a:gd name="connsiteY145" fmla="*/ 100013 h 809763"/>
                    <a:gd name="connsiteX146" fmla="*/ 366713 w 669132"/>
                    <a:gd name="connsiteY146" fmla="*/ 92869 h 809763"/>
                    <a:gd name="connsiteX147" fmla="*/ 357188 w 669132"/>
                    <a:gd name="connsiteY147" fmla="*/ 83344 h 809763"/>
                    <a:gd name="connsiteX148" fmla="*/ 371475 w 669132"/>
                    <a:gd name="connsiteY148" fmla="*/ 78581 h 809763"/>
                    <a:gd name="connsiteX149" fmla="*/ 388144 w 669132"/>
                    <a:gd name="connsiteY149" fmla="*/ 71438 h 809763"/>
                    <a:gd name="connsiteX150" fmla="*/ 404813 w 669132"/>
                    <a:gd name="connsiteY150" fmla="*/ 54769 h 809763"/>
                    <a:gd name="connsiteX151" fmla="*/ 414338 w 669132"/>
                    <a:gd name="connsiteY151" fmla="*/ 40481 h 809763"/>
                    <a:gd name="connsiteX152" fmla="*/ 419100 w 669132"/>
                    <a:gd name="connsiteY152" fmla="*/ 33338 h 809763"/>
                    <a:gd name="connsiteX153" fmla="*/ 426244 w 669132"/>
                    <a:gd name="connsiteY153" fmla="*/ 30956 h 809763"/>
                    <a:gd name="connsiteX154" fmla="*/ 431007 w 669132"/>
                    <a:gd name="connsiteY154" fmla="*/ 23813 h 809763"/>
                    <a:gd name="connsiteX155" fmla="*/ 445294 w 669132"/>
                    <a:gd name="connsiteY155" fmla="*/ 14288 h 809763"/>
                    <a:gd name="connsiteX156" fmla="*/ 461963 w 669132"/>
                    <a:gd name="connsiteY156" fmla="*/ 7144 h 809763"/>
                    <a:gd name="connsiteX157" fmla="*/ 471488 w 669132"/>
                    <a:gd name="connsiteY157" fmla="*/ 0 h 809763"/>
                    <a:gd name="connsiteX158" fmla="*/ 490538 w 669132"/>
                    <a:gd name="connsiteY158" fmla="*/ 11906 h 809763"/>
                    <a:gd name="connsiteX159" fmla="*/ 504825 w 669132"/>
                    <a:gd name="connsiteY159" fmla="*/ 21431 h 809763"/>
                    <a:gd name="connsiteX160" fmla="*/ 516732 w 669132"/>
                    <a:gd name="connsiteY160" fmla="*/ 33338 h 809763"/>
                    <a:gd name="connsiteX161" fmla="*/ 528638 w 669132"/>
                    <a:gd name="connsiteY161" fmla="*/ 45244 h 809763"/>
                    <a:gd name="connsiteX162" fmla="*/ 521494 w 669132"/>
                    <a:gd name="connsiteY162" fmla="*/ 61913 h 809763"/>
                    <a:gd name="connsiteX163" fmla="*/ 514350 w 669132"/>
                    <a:gd name="connsiteY163" fmla="*/ 64294 h 809763"/>
                    <a:gd name="connsiteX164" fmla="*/ 511969 w 669132"/>
                    <a:gd name="connsiteY164" fmla="*/ 71438 h 809763"/>
                    <a:gd name="connsiteX165" fmla="*/ 519113 w 669132"/>
                    <a:gd name="connsiteY165" fmla="*/ 85725 h 809763"/>
                    <a:gd name="connsiteX166" fmla="*/ 526257 w 669132"/>
                    <a:gd name="connsiteY166" fmla="*/ 90488 h 809763"/>
                    <a:gd name="connsiteX167" fmla="*/ 533400 w 669132"/>
                    <a:gd name="connsiteY167" fmla="*/ 97631 h 809763"/>
                    <a:gd name="connsiteX168" fmla="*/ 538163 w 669132"/>
                    <a:gd name="connsiteY168" fmla="*/ 104775 h 809763"/>
                    <a:gd name="connsiteX169" fmla="*/ 545307 w 669132"/>
                    <a:gd name="connsiteY169" fmla="*/ 107156 h 809763"/>
                    <a:gd name="connsiteX170" fmla="*/ 552450 w 669132"/>
                    <a:gd name="connsiteY170" fmla="*/ 111919 h 809763"/>
                    <a:gd name="connsiteX171" fmla="*/ 566738 w 669132"/>
                    <a:gd name="connsiteY171" fmla="*/ 109538 h 809763"/>
                    <a:gd name="connsiteX172" fmla="*/ 590550 w 669132"/>
                    <a:gd name="connsiteY172" fmla="*/ 107156 h 809763"/>
                    <a:gd name="connsiteX173" fmla="*/ 609600 w 669132"/>
                    <a:gd name="connsiteY173" fmla="*/ 109538 h 809763"/>
                    <a:gd name="connsiteX174" fmla="*/ 626269 w 669132"/>
                    <a:gd name="connsiteY174" fmla="*/ 114300 h 809763"/>
                    <a:gd name="connsiteX175" fmla="*/ 633413 w 669132"/>
                    <a:gd name="connsiteY175" fmla="*/ 119063 h 809763"/>
                    <a:gd name="connsiteX176" fmla="*/ 652463 w 669132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61913 w 669132"/>
                    <a:gd name="connsiteY81" fmla="*/ 559594 h 809763"/>
                    <a:gd name="connsiteX82" fmla="*/ 71438 w 669132"/>
                    <a:gd name="connsiteY82" fmla="*/ 571500 h 809763"/>
                    <a:gd name="connsiteX83" fmla="*/ 80963 w 669132"/>
                    <a:gd name="connsiteY83" fmla="*/ 583406 h 809763"/>
                    <a:gd name="connsiteX84" fmla="*/ 85725 w 669132"/>
                    <a:gd name="connsiteY84" fmla="*/ 590550 h 809763"/>
                    <a:gd name="connsiteX85" fmla="*/ 92869 w 669132"/>
                    <a:gd name="connsiteY85" fmla="*/ 595313 h 809763"/>
                    <a:gd name="connsiteX86" fmla="*/ 100013 w 669132"/>
                    <a:gd name="connsiteY86" fmla="*/ 616744 h 809763"/>
                    <a:gd name="connsiteX87" fmla="*/ 104775 w 669132"/>
                    <a:gd name="connsiteY87" fmla="*/ 635794 h 809763"/>
                    <a:gd name="connsiteX88" fmla="*/ 111919 w 669132"/>
                    <a:gd name="connsiteY88" fmla="*/ 640556 h 809763"/>
                    <a:gd name="connsiteX89" fmla="*/ 123825 w 669132"/>
                    <a:gd name="connsiteY89" fmla="*/ 652463 h 809763"/>
                    <a:gd name="connsiteX90" fmla="*/ 152400 w 669132"/>
                    <a:gd name="connsiteY90" fmla="*/ 638175 h 809763"/>
                    <a:gd name="connsiteX91" fmla="*/ 159544 w 669132"/>
                    <a:gd name="connsiteY91" fmla="*/ 635794 h 809763"/>
                    <a:gd name="connsiteX92" fmla="*/ 180975 w 669132"/>
                    <a:gd name="connsiteY92" fmla="*/ 621506 h 809763"/>
                    <a:gd name="connsiteX93" fmla="*/ 188119 w 669132"/>
                    <a:gd name="connsiteY93" fmla="*/ 616744 h 809763"/>
                    <a:gd name="connsiteX94" fmla="*/ 204788 w 669132"/>
                    <a:gd name="connsiteY94" fmla="*/ 600075 h 809763"/>
                    <a:gd name="connsiteX95" fmla="*/ 209550 w 669132"/>
                    <a:gd name="connsiteY95" fmla="*/ 592931 h 809763"/>
                    <a:gd name="connsiteX96" fmla="*/ 223838 w 669132"/>
                    <a:gd name="connsiteY96" fmla="*/ 588169 h 809763"/>
                    <a:gd name="connsiteX97" fmla="*/ 238125 w 669132"/>
                    <a:gd name="connsiteY97" fmla="*/ 583406 h 809763"/>
                    <a:gd name="connsiteX98" fmla="*/ 245269 w 669132"/>
                    <a:gd name="connsiteY98" fmla="*/ 578644 h 809763"/>
                    <a:gd name="connsiteX99" fmla="*/ 257175 w 669132"/>
                    <a:gd name="connsiteY99" fmla="*/ 569119 h 809763"/>
                    <a:gd name="connsiteX100" fmla="*/ 264319 w 669132"/>
                    <a:gd name="connsiteY100" fmla="*/ 564356 h 809763"/>
                    <a:gd name="connsiteX101" fmla="*/ 278607 w 669132"/>
                    <a:gd name="connsiteY101" fmla="*/ 559594 h 809763"/>
                    <a:gd name="connsiteX102" fmla="*/ 290513 w 669132"/>
                    <a:gd name="connsiteY102" fmla="*/ 550069 h 809763"/>
                    <a:gd name="connsiteX103" fmla="*/ 304800 w 669132"/>
                    <a:gd name="connsiteY103" fmla="*/ 540544 h 809763"/>
                    <a:gd name="connsiteX104" fmla="*/ 309563 w 669132"/>
                    <a:gd name="connsiteY104" fmla="*/ 533400 h 809763"/>
                    <a:gd name="connsiteX105" fmla="*/ 314325 w 669132"/>
                    <a:gd name="connsiteY105" fmla="*/ 514350 h 809763"/>
                    <a:gd name="connsiteX106" fmla="*/ 319088 w 669132"/>
                    <a:gd name="connsiteY106" fmla="*/ 469106 h 809763"/>
                    <a:gd name="connsiteX107" fmla="*/ 323850 w 669132"/>
                    <a:gd name="connsiteY107" fmla="*/ 454819 h 809763"/>
                    <a:gd name="connsiteX108" fmla="*/ 326232 w 669132"/>
                    <a:gd name="connsiteY108" fmla="*/ 447675 h 809763"/>
                    <a:gd name="connsiteX109" fmla="*/ 328613 w 669132"/>
                    <a:gd name="connsiteY109" fmla="*/ 423863 h 809763"/>
                    <a:gd name="connsiteX110" fmla="*/ 330994 w 669132"/>
                    <a:gd name="connsiteY110" fmla="*/ 416719 h 809763"/>
                    <a:gd name="connsiteX111" fmla="*/ 340519 w 669132"/>
                    <a:gd name="connsiteY111" fmla="*/ 383381 h 809763"/>
                    <a:gd name="connsiteX112" fmla="*/ 342900 w 669132"/>
                    <a:gd name="connsiteY112" fmla="*/ 347663 h 809763"/>
                    <a:gd name="connsiteX113" fmla="*/ 345282 w 669132"/>
                    <a:gd name="connsiteY113" fmla="*/ 340519 h 809763"/>
                    <a:gd name="connsiteX114" fmla="*/ 347663 w 669132"/>
                    <a:gd name="connsiteY114" fmla="*/ 323850 h 809763"/>
                    <a:gd name="connsiteX115" fmla="*/ 350044 w 669132"/>
                    <a:gd name="connsiteY115" fmla="*/ 280988 h 809763"/>
                    <a:gd name="connsiteX116" fmla="*/ 352425 w 669132"/>
                    <a:gd name="connsiteY116" fmla="*/ 261938 h 809763"/>
                    <a:gd name="connsiteX117" fmla="*/ 345282 w 669132"/>
                    <a:gd name="connsiteY117" fmla="*/ 257175 h 809763"/>
                    <a:gd name="connsiteX118" fmla="*/ 338138 w 669132"/>
                    <a:gd name="connsiteY118" fmla="*/ 259556 h 809763"/>
                    <a:gd name="connsiteX119" fmla="*/ 330994 w 669132"/>
                    <a:gd name="connsiteY119" fmla="*/ 264319 h 809763"/>
                    <a:gd name="connsiteX120" fmla="*/ 316707 w 669132"/>
                    <a:gd name="connsiteY120" fmla="*/ 269081 h 809763"/>
                    <a:gd name="connsiteX121" fmla="*/ 309563 w 669132"/>
                    <a:gd name="connsiteY121" fmla="*/ 271463 h 809763"/>
                    <a:gd name="connsiteX122" fmla="*/ 311944 w 669132"/>
                    <a:gd name="connsiteY122" fmla="*/ 264319 h 809763"/>
                    <a:gd name="connsiteX123" fmla="*/ 307182 w 669132"/>
                    <a:gd name="connsiteY123" fmla="*/ 250031 h 809763"/>
                    <a:gd name="connsiteX124" fmla="*/ 295275 w 669132"/>
                    <a:gd name="connsiteY124" fmla="*/ 228600 h 809763"/>
                    <a:gd name="connsiteX125" fmla="*/ 288132 w 669132"/>
                    <a:gd name="connsiteY125" fmla="*/ 223838 h 809763"/>
                    <a:gd name="connsiteX126" fmla="*/ 290513 w 669132"/>
                    <a:gd name="connsiteY126" fmla="*/ 216694 h 809763"/>
                    <a:gd name="connsiteX127" fmla="*/ 297657 w 669132"/>
                    <a:gd name="connsiteY127" fmla="*/ 214313 h 809763"/>
                    <a:gd name="connsiteX128" fmla="*/ 304800 w 669132"/>
                    <a:gd name="connsiteY128" fmla="*/ 209550 h 809763"/>
                    <a:gd name="connsiteX129" fmla="*/ 311944 w 669132"/>
                    <a:gd name="connsiteY129" fmla="*/ 202406 h 809763"/>
                    <a:gd name="connsiteX130" fmla="*/ 319088 w 669132"/>
                    <a:gd name="connsiteY130" fmla="*/ 200025 h 809763"/>
                    <a:gd name="connsiteX131" fmla="*/ 333375 w 669132"/>
                    <a:gd name="connsiteY131" fmla="*/ 192881 h 809763"/>
                    <a:gd name="connsiteX132" fmla="*/ 347663 w 669132"/>
                    <a:gd name="connsiteY132" fmla="*/ 190500 h 809763"/>
                    <a:gd name="connsiteX133" fmla="*/ 361950 w 669132"/>
                    <a:gd name="connsiteY133" fmla="*/ 185738 h 809763"/>
                    <a:gd name="connsiteX134" fmla="*/ 369094 w 669132"/>
                    <a:gd name="connsiteY134" fmla="*/ 180975 h 809763"/>
                    <a:gd name="connsiteX135" fmla="*/ 373857 w 669132"/>
                    <a:gd name="connsiteY135" fmla="*/ 173831 h 809763"/>
                    <a:gd name="connsiteX136" fmla="*/ 381000 w 669132"/>
                    <a:gd name="connsiteY136" fmla="*/ 171450 h 809763"/>
                    <a:gd name="connsiteX137" fmla="*/ 388144 w 669132"/>
                    <a:gd name="connsiteY137" fmla="*/ 166688 h 809763"/>
                    <a:gd name="connsiteX138" fmla="*/ 390525 w 669132"/>
                    <a:gd name="connsiteY138" fmla="*/ 159544 h 809763"/>
                    <a:gd name="connsiteX139" fmla="*/ 395288 w 669132"/>
                    <a:gd name="connsiteY139" fmla="*/ 152400 h 809763"/>
                    <a:gd name="connsiteX140" fmla="*/ 404813 w 669132"/>
                    <a:gd name="connsiteY140" fmla="*/ 130969 h 809763"/>
                    <a:gd name="connsiteX141" fmla="*/ 407194 w 669132"/>
                    <a:gd name="connsiteY141" fmla="*/ 111919 h 809763"/>
                    <a:gd name="connsiteX142" fmla="*/ 392907 w 669132"/>
                    <a:gd name="connsiteY142" fmla="*/ 107156 h 809763"/>
                    <a:gd name="connsiteX143" fmla="*/ 378619 w 669132"/>
                    <a:gd name="connsiteY143" fmla="*/ 102394 h 809763"/>
                    <a:gd name="connsiteX144" fmla="*/ 369094 w 669132"/>
                    <a:gd name="connsiteY144" fmla="*/ 100013 h 809763"/>
                    <a:gd name="connsiteX145" fmla="*/ 366713 w 669132"/>
                    <a:gd name="connsiteY145" fmla="*/ 92869 h 809763"/>
                    <a:gd name="connsiteX146" fmla="*/ 357188 w 669132"/>
                    <a:gd name="connsiteY146" fmla="*/ 83344 h 809763"/>
                    <a:gd name="connsiteX147" fmla="*/ 371475 w 669132"/>
                    <a:gd name="connsiteY147" fmla="*/ 78581 h 809763"/>
                    <a:gd name="connsiteX148" fmla="*/ 388144 w 669132"/>
                    <a:gd name="connsiteY148" fmla="*/ 71438 h 809763"/>
                    <a:gd name="connsiteX149" fmla="*/ 404813 w 669132"/>
                    <a:gd name="connsiteY149" fmla="*/ 54769 h 809763"/>
                    <a:gd name="connsiteX150" fmla="*/ 414338 w 669132"/>
                    <a:gd name="connsiteY150" fmla="*/ 40481 h 809763"/>
                    <a:gd name="connsiteX151" fmla="*/ 419100 w 669132"/>
                    <a:gd name="connsiteY151" fmla="*/ 33338 h 809763"/>
                    <a:gd name="connsiteX152" fmla="*/ 426244 w 669132"/>
                    <a:gd name="connsiteY152" fmla="*/ 30956 h 809763"/>
                    <a:gd name="connsiteX153" fmla="*/ 431007 w 669132"/>
                    <a:gd name="connsiteY153" fmla="*/ 23813 h 809763"/>
                    <a:gd name="connsiteX154" fmla="*/ 445294 w 669132"/>
                    <a:gd name="connsiteY154" fmla="*/ 14288 h 809763"/>
                    <a:gd name="connsiteX155" fmla="*/ 461963 w 669132"/>
                    <a:gd name="connsiteY155" fmla="*/ 7144 h 809763"/>
                    <a:gd name="connsiteX156" fmla="*/ 471488 w 669132"/>
                    <a:gd name="connsiteY156" fmla="*/ 0 h 809763"/>
                    <a:gd name="connsiteX157" fmla="*/ 490538 w 669132"/>
                    <a:gd name="connsiteY157" fmla="*/ 11906 h 809763"/>
                    <a:gd name="connsiteX158" fmla="*/ 504825 w 669132"/>
                    <a:gd name="connsiteY158" fmla="*/ 21431 h 809763"/>
                    <a:gd name="connsiteX159" fmla="*/ 516732 w 669132"/>
                    <a:gd name="connsiteY159" fmla="*/ 33338 h 809763"/>
                    <a:gd name="connsiteX160" fmla="*/ 528638 w 669132"/>
                    <a:gd name="connsiteY160" fmla="*/ 45244 h 809763"/>
                    <a:gd name="connsiteX161" fmla="*/ 521494 w 669132"/>
                    <a:gd name="connsiteY161" fmla="*/ 61913 h 809763"/>
                    <a:gd name="connsiteX162" fmla="*/ 514350 w 669132"/>
                    <a:gd name="connsiteY162" fmla="*/ 64294 h 809763"/>
                    <a:gd name="connsiteX163" fmla="*/ 511969 w 669132"/>
                    <a:gd name="connsiteY163" fmla="*/ 71438 h 809763"/>
                    <a:gd name="connsiteX164" fmla="*/ 519113 w 669132"/>
                    <a:gd name="connsiteY164" fmla="*/ 85725 h 809763"/>
                    <a:gd name="connsiteX165" fmla="*/ 526257 w 669132"/>
                    <a:gd name="connsiteY165" fmla="*/ 90488 h 809763"/>
                    <a:gd name="connsiteX166" fmla="*/ 533400 w 669132"/>
                    <a:gd name="connsiteY166" fmla="*/ 97631 h 809763"/>
                    <a:gd name="connsiteX167" fmla="*/ 538163 w 669132"/>
                    <a:gd name="connsiteY167" fmla="*/ 104775 h 809763"/>
                    <a:gd name="connsiteX168" fmla="*/ 545307 w 669132"/>
                    <a:gd name="connsiteY168" fmla="*/ 107156 h 809763"/>
                    <a:gd name="connsiteX169" fmla="*/ 552450 w 669132"/>
                    <a:gd name="connsiteY169" fmla="*/ 111919 h 809763"/>
                    <a:gd name="connsiteX170" fmla="*/ 566738 w 669132"/>
                    <a:gd name="connsiteY170" fmla="*/ 109538 h 809763"/>
                    <a:gd name="connsiteX171" fmla="*/ 590550 w 669132"/>
                    <a:gd name="connsiteY171" fmla="*/ 107156 h 809763"/>
                    <a:gd name="connsiteX172" fmla="*/ 609600 w 669132"/>
                    <a:gd name="connsiteY172" fmla="*/ 109538 h 809763"/>
                    <a:gd name="connsiteX173" fmla="*/ 626269 w 669132"/>
                    <a:gd name="connsiteY173" fmla="*/ 114300 h 809763"/>
                    <a:gd name="connsiteX174" fmla="*/ 633413 w 669132"/>
                    <a:gd name="connsiteY174" fmla="*/ 119063 h 809763"/>
                    <a:gd name="connsiteX175" fmla="*/ 652463 w 669132"/>
                    <a:gd name="connsiteY17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71438 w 669132"/>
                    <a:gd name="connsiteY81" fmla="*/ 571500 h 809763"/>
                    <a:gd name="connsiteX82" fmla="*/ 80963 w 669132"/>
                    <a:gd name="connsiteY82" fmla="*/ 583406 h 809763"/>
                    <a:gd name="connsiteX83" fmla="*/ 85725 w 669132"/>
                    <a:gd name="connsiteY83" fmla="*/ 590550 h 809763"/>
                    <a:gd name="connsiteX84" fmla="*/ 92869 w 669132"/>
                    <a:gd name="connsiteY84" fmla="*/ 595313 h 809763"/>
                    <a:gd name="connsiteX85" fmla="*/ 100013 w 669132"/>
                    <a:gd name="connsiteY85" fmla="*/ 616744 h 809763"/>
                    <a:gd name="connsiteX86" fmla="*/ 104775 w 669132"/>
                    <a:gd name="connsiteY86" fmla="*/ 635794 h 809763"/>
                    <a:gd name="connsiteX87" fmla="*/ 111919 w 669132"/>
                    <a:gd name="connsiteY87" fmla="*/ 640556 h 809763"/>
                    <a:gd name="connsiteX88" fmla="*/ 123825 w 669132"/>
                    <a:gd name="connsiteY88" fmla="*/ 652463 h 809763"/>
                    <a:gd name="connsiteX89" fmla="*/ 152400 w 669132"/>
                    <a:gd name="connsiteY89" fmla="*/ 638175 h 809763"/>
                    <a:gd name="connsiteX90" fmla="*/ 159544 w 669132"/>
                    <a:gd name="connsiteY90" fmla="*/ 635794 h 809763"/>
                    <a:gd name="connsiteX91" fmla="*/ 180975 w 669132"/>
                    <a:gd name="connsiteY91" fmla="*/ 621506 h 809763"/>
                    <a:gd name="connsiteX92" fmla="*/ 188119 w 669132"/>
                    <a:gd name="connsiteY92" fmla="*/ 616744 h 809763"/>
                    <a:gd name="connsiteX93" fmla="*/ 204788 w 669132"/>
                    <a:gd name="connsiteY93" fmla="*/ 600075 h 809763"/>
                    <a:gd name="connsiteX94" fmla="*/ 209550 w 669132"/>
                    <a:gd name="connsiteY94" fmla="*/ 592931 h 809763"/>
                    <a:gd name="connsiteX95" fmla="*/ 223838 w 669132"/>
                    <a:gd name="connsiteY95" fmla="*/ 588169 h 809763"/>
                    <a:gd name="connsiteX96" fmla="*/ 238125 w 669132"/>
                    <a:gd name="connsiteY96" fmla="*/ 583406 h 809763"/>
                    <a:gd name="connsiteX97" fmla="*/ 245269 w 669132"/>
                    <a:gd name="connsiteY97" fmla="*/ 578644 h 809763"/>
                    <a:gd name="connsiteX98" fmla="*/ 257175 w 669132"/>
                    <a:gd name="connsiteY98" fmla="*/ 569119 h 809763"/>
                    <a:gd name="connsiteX99" fmla="*/ 264319 w 669132"/>
                    <a:gd name="connsiteY99" fmla="*/ 564356 h 809763"/>
                    <a:gd name="connsiteX100" fmla="*/ 278607 w 669132"/>
                    <a:gd name="connsiteY100" fmla="*/ 559594 h 809763"/>
                    <a:gd name="connsiteX101" fmla="*/ 290513 w 669132"/>
                    <a:gd name="connsiteY101" fmla="*/ 550069 h 809763"/>
                    <a:gd name="connsiteX102" fmla="*/ 304800 w 669132"/>
                    <a:gd name="connsiteY102" fmla="*/ 540544 h 809763"/>
                    <a:gd name="connsiteX103" fmla="*/ 309563 w 669132"/>
                    <a:gd name="connsiteY103" fmla="*/ 533400 h 809763"/>
                    <a:gd name="connsiteX104" fmla="*/ 314325 w 669132"/>
                    <a:gd name="connsiteY104" fmla="*/ 514350 h 809763"/>
                    <a:gd name="connsiteX105" fmla="*/ 319088 w 669132"/>
                    <a:gd name="connsiteY105" fmla="*/ 469106 h 809763"/>
                    <a:gd name="connsiteX106" fmla="*/ 323850 w 669132"/>
                    <a:gd name="connsiteY106" fmla="*/ 454819 h 809763"/>
                    <a:gd name="connsiteX107" fmla="*/ 326232 w 669132"/>
                    <a:gd name="connsiteY107" fmla="*/ 447675 h 809763"/>
                    <a:gd name="connsiteX108" fmla="*/ 328613 w 669132"/>
                    <a:gd name="connsiteY108" fmla="*/ 423863 h 809763"/>
                    <a:gd name="connsiteX109" fmla="*/ 330994 w 669132"/>
                    <a:gd name="connsiteY109" fmla="*/ 416719 h 809763"/>
                    <a:gd name="connsiteX110" fmla="*/ 340519 w 669132"/>
                    <a:gd name="connsiteY110" fmla="*/ 383381 h 809763"/>
                    <a:gd name="connsiteX111" fmla="*/ 342900 w 669132"/>
                    <a:gd name="connsiteY111" fmla="*/ 347663 h 809763"/>
                    <a:gd name="connsiteX112" fmla="*/ 345282 w 669132"/>
                    <a:gd name="connsiteY112" fmla="*/ 340519 h 809763"/>
                    <a:gd name="connsiteX113" fmla="*/ 347663 w 669132"/>
                    <a:gd name="connsiteY113" fmla="*/ 323850 h 809763"/>
                    <a:gd name="connsiteX114" fmla="*/ 350044 w 669132"/>
                    <a:gd name="connsiteY114" fmla="*/ 280988 h 809763"/>
                    <a:gd name="connsiteX115" fmla="*/ 352425 w 669132"/>
                    <a:gd name="connsiteY115" fmla="*/ 261938 h 809763"/>
                    <a:gd name="connsiteX116" fmla="*/ 345282 w 669132"/>
                    <a:gd name="connsiteY116" fmla="*/ 257175 h 809763"/>
                    <a:gd name="connsiteX117" fmla="*/ 338138 w 669132"/>
                    <a:gd name="connsiteY117" fmla="*/ 259556 h 809763"/>
                    <a:gd name="connsiteX118" fmla="*/ 330994 w 669132"/>
                    <a:gd name="connsiteY118" fmla="*/ 264319 h 809763"/>
                    <a:gd name="connsiteX119" fmla="*/ 316707 w 669132"/>
                    <a:gd name="connsiteY119" fmla="*/ 269081 h 809763"/>
                    <a:gd name="connsiteX120" fmla="*/ 309563 w 669132"/>
                    <a:gd name="connsiteY120" fmla="*/ 271463 h 809763"/>
                    <a:gd name="connsiteX121" fmla="*/ 311944 w 669132"/>
                    <a:gd name="connsiteY121" fmla="*/ 264319 h 809763"/>
                    <a:gd name="connsiteX122" fmla="*/ 307182 w 669132"/>
                    <a:gd name="connsiteY122" fmla="*/ 250031 h 809763"/>
                    <a:gd name="connsiteX123" fmla="*/ 295275 w 669132"/>
                    <a:gd name="connsiteY123" fmla="*/ 228600 h 809763"/>
                    <a:gd name="connsiteX124" fmla="*/ 288132 w 669132"/>
                    <a:gd name="connsiteY124" fmla="*/ 223838 h 809763"/>
                    <a:gd name="connsiteX125" fmla="*/ 290513 w 669132"/>
                    <a:gd name="connsiteY125" fmla="*/ 216694 h 809763"/>
                    <a:gd name="connsiteX126" fmla="*/ 297657 w 669132"/>
                    <a:gd name="connsiteY126" fmla="*/ 214313 h 809763"/>
                    <a:gd name="connsiteX127" fmla="*/ 304800 w 669132"/>
                    <a:gd name="connsiteY127" fmla="*/ 209550 h 809763"/>
                    <a:gd name="connsiteX128" fmla="*/ 311944 w 669132"/>
                    <a:gd name="connsiteY128" fmla="*/ 202406 h 809763"/>
                    <a:gd name="connsiteX129" fmla="*/ 319088 w 669132"/>
                    <a:gd name="connsiteY129" fmla="*/ 200025 h 809763"/>
                    <a:gd name="connsiteX130" fmla="*/ 333375 w 669132"/>
                    <a:gd name="connsiteY130" fmla="*/ 192881 h 809763"/>
                    <a:gd name="connsiteX131" fmla="*/ 347663 w 669132"/>
                    <a:gd name="connsiteY131" fmla="*/ 190500 h 809763"/>
                    <a:gd name="connsiteX132" fmla="*/ 361950 w 669132"/>
                    <a:gd name="connsiteY132" fmla="*/ 185738 h 809763"/>
                    <a:gd name="connsiteX133" fmla="*/ 369094 w 669132"/>
                    <a:gd name="connsiteY133" fmla="*/ 180975 h 809763"/>
                    <a:gd name="connsiteX134" fmla="*/ 373857 w 669132"/>
                    <a:gd name="connsiteY134" fmla="*/ 173831 h 809763"/>
                    <a:gd name="connsiteX135" fmla="*/ 381000 w 669132"/>
                    <a:gd name="connsiteY135" fmla="*/ 171450 h 809763"/>
                    <a:gd name="connsiteX136" fmla="*/ 388144 w 669132"/>
                    <a:gd name="connsiteY136" fmla="*/ 166688 h 809763"/>
                    <a:gd name="connsiteX137" fmla="*/ 390525 w 669132"/>
                    <a:gd name="connsiteY137" fmla="*/ 159544 h 809763"/>
                    <a:gd name="connsiteX138" fmla="*/ 395288 w 669132"/>
                    <a:gd name="connsiteY138" fmla="*/ 152400 h 809763"/>
                    <a:gd name="connsiteX139" fmla="*/ 404813 w 669132"/>
                    <a:gd name="connsiteY139" fmla="*/ 130969 h 809763"/>
                    <a:gd name="connsiteX140" fmla="*/ 407194 w 669132"/>
                    <a:gd name="connsiteY140" fmla="*/ 111919 h 809763"/>
                    <a:gd name="connsiteX141" fmla="*/ 392907 w 669132"/>
                    <a:gd name="connsiteY141" fmla="*/ 107156 h 809763"/>
                    <a:gd name="connsiteX142" fmla="*/ 378619 w 669132"/>
                    <a:gd name="connsiteY142" fmla="*/ 102394 h 809763"/>
                    <a:gd name="connsiteX143" fmla="*/ 369094 w 669132"/>
                    <a:gd name="connsiteY143" fmla="*/ 100013 h 809763"/>
                    <a:gd name="connsiteX144" fmla="*/ 366713 w 669132"/>
                    <a:gd name="connsiteY144" fmla="*/ 92869 h 809763"/>
                    <a:gd name="connsiteX145" fmla="*/ 357188 w 669132"/>
                    <a:gd name="connsiteY145" fmla="*/ 83344 h 809763"/>
                    <a:gd name="connsiteX146" fmla="*/ 371475 w 669132"/>
                    <a:gd name="connsiteY146" fmla="*/ 78581 h 809763"/>
                    <a:gd name="connsiteX147" fmla="*/ 388144 w 669132"/>
                    <a:gd name="connsiteY147" fmla="*/ 71438 h 809763"/>
                    <a:gd name="connsiteX148" fmla="*/ 404813 w 669132"/>
                    <a:gd name="connsiteY148" fmla="*/ 54769 h 809763"/>
                    <a:gd name="connsiteX149" fmla="*/ 414338 w 669132"/>
                    <a:gd name="connsiteY149" fmla="*/ 40481 h 809763"/>
                    <a:gd name="connsiteX150" fmla="*/ 419100 w 669132"/>
                    <a:gd name="connsiteY150" fmla="*/ 33338 h 809763"/>
                    <a:gd name="connsiteX151" fmla="*/ 426244 w 669132"/>
                    <a:gd name="connsiteY151" fmla="*/ 30956 h 809763"/>
                    <a:gd name="connsiteX152" fmla="*/ 431007 w 669132"/>
                    <a:gd name="connsiteY152" fmla="*/ 23813 h 809763"/>
                    <a:gd name="connsiteX153" fmla="*/ 445294 w 669132"/>
                    <a:gd name="connsiteY153" fmla="*/ 14288 h 809763"/>
                    <a:gd name="connsiteX154" fmla="*/ 461963 w 669132"/>
                    <a:gd name="connsiteY154" fmla="*/ 7144 h 809763"/>
                    <a:gd name="connsiteX155" fmla="*/ 471488 w 669132"/>
                    <a:gd name="connsiteY155" fmla="*/ 0 h 809763"/>
                    <a:gd name="connsiteX156" fmla="*/ 490538 w 669132"/>
                    <a:gd name="connsiteY156" fmla="*/ 11906 h 809763"/>
                    <a:gd name="connsiteX157" fmla="*/ 504825 w 669132"/>
                    <a:gd name="connsiteY157" fmla="*/ 21431 h 809763"/>
                    <a:gd name="connsiteX158" fmla="*/ 516732 w 669132"/>
                    <a:gd name="connsiteY158" fmla="*/ 33338 h 809763"/>
                    <a:gd name="connsiteX159" fmla="*/ 528638 w 669132"/>
                    <a:gd name="connsiteY159" fmla="*/ 45244 h 809763"/>
                    <a:gd name="connsiteX160" fmla="*/ 521494 w 669132"/>
                    <a:gd name="connsiteY160" fmla="*/ 61913 h 809763"/>
                    <a:gd name="connsiteX161" fmla="*/ 514350 w 669132"/>
                    <a:gd name="connsiteY161" fmla="*/ 64294 h 809763"/>
                    <a:gd name="connsiteX162" fmla="*/ 511969 w 669132"/>
                    <a:gd name="connsiteY162" fmla="*/ 71438 h 809763"/>
                    <a:gd name="connsiteX163" fmla="*/ 519113 w 669132"/>
                    <a:gd name="connsiteY163" fmla="*/ 85725 h 809763"/>
                    <a:gd name="connsiteX164" fmla="*/ 526257 w 669132"/>
                    <a:gd name="connsiteY164" fmla="*/ 90488 h 809763"/>
                    <a:gd name="connsiteX165" fmla="*/ 533400 w 669132"/>
                    <a:gd name="connsiteY165" fmla="*/ 97631 h 809763"/>
                    <a:gd name="connsiteX166" fmla="*/ 538163 w 669132"/>
                    <a:gd name="connsiteY166" fmla="*/ 104775 h 809763"/>
                    <a:gd name="connsiteX167" fmla="*/ 545307 w 669132"/>
                    <a:gd name="connsiteY167" fmla="*/ 107156 h 809763"/>
                    <a:gd name="connsiteX168" fmla="*/ 552450 w 669132"/>
                    <a:gd name="connsiteY168" fmla="*/ 111919 h 809763"/>
                    <a:gd name="connsiteX169" fmla="*/ 566738 w 669132"/>
                    <a:gd name="connsiteY169" fmla="*/ 109538 h 809763"/>
                    <a:gd name="connsiteX170" fmla="*/ 590550 w 669132"/>
                    <a:gd name="connsiteY170" fmla="*/ 107156 h 809763"/>
                    <a:gd name="connsiteX171" fmla="*/ 609600 w 669132"/>
                    <a:gd name="connsiteY171" fmla="*/ 109538 h 809763"/>
                    <a:gd name="connsiteX172" fmla="*/ 626269 w 669132"/>
                    <a:gd name="connsiteY172" fmla="*/ 114300 h 809763"/>
                    <a:gd name="connsiteX173" fmla="*/ 633413 w 669132"/>
                    <a:gd name="connsiteY173" fmla="*/ 119063 h 809763"/>
                    <a:gd name="connsiteX174" fmla="*/ 652463 w 669132"/>
                    <a:gd name="connsiteY17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0963 w 669132"/>
                    <a:gd name="connsiteY81" fmla="*/ 583406 h 809763"/>
                    <a:gd name="connsiteX82" fmla="*/ 85725 w 669132"/>
                    <a:gd name="connsiteY82" fmla="*/ 590550 h 809763"/>
                    <a:gd name="connsiteX83" fmla="*/ 92869 w 669132"/>
                    <a:gd name="connsiteY83" fmla="*/ 595313 h 809763"/>
                    <a:gd name="connsiteX84" fmla="*/ 100013 w 669132"/>
                    <a:gd name="connsiteY84" fmla="*/ 616744 h 809763"/>
                    <a:gd name="connsiteX85" fmla="*/ 104775 w 669132"/>
                    <a:gd name="connsiteY85" fmla="*/ 635794 h 809763"/>
                    <a:gd name="connsiteX86" fmla="*/ 111919 w 669132"/>
                    <a:gd name="connsiteY86" fmla="*/ 640556 h 809763"/>
                    <a:gd name="connsiteX87" fmla="*/ 123825 w 669132"/>
                    <a:gd name="connsiteY87" fmla="*/ 652463 h 809763"/>
                    <a:gd name="connsiteX88" fmla="*/ 152400 w 669132"/>
                    <a:gd name="connsiteY88" fmla="*/ 638175 h 809763"/>
                    <a:gd name="connsiteX89" fmla="*/ 159544 w 669132"/>
                    <a:gd name="connsiteY89" fmla="*/ 635794 h 809763"/>
                    <a:gd name="connsiteX90" fmla="*/ 180975 w 669132"/>
                    <a:gd name="connsiteY90" fmla="*/ 621506 h 809763"/>
                    <a:gd name="connsiteX91" fmla="*/ 188119 w 669132"/>
                    <a:gd name="connsiteY91" fmla="*/ 616744 h 809763"/>
                    <a:gd name="connsiteX92" fmla="*/ 204788 w 669132"/>
                    <a:gd name="connsiteY92" fmla="*/ 600075 h 809763"/>
                    <a:gd name="connsiteX93" fmla="*/ 209550 w 669132"/>
                    <a:gd name="connsiteY93" fmla="*/ 592931 h 809763"/>
                    <a:gd name="connsiteX94" fmla="*/ 223838 w 669132"/>
                    <a:gd name="connsiteY94" fmla="*/ 588169 h 809763"/>
                    <a:gd name="connsiteX95" fmla="*/ 238125 w 669132"/>
                    <a:gd name="connsiteY95" fmla="*/ 583406 h 809763"/>
                    <a:gd name="connsiteX96" fmla="*/ 245269 w 669132"/>
                    <a:gd name="connsiteY96" fmla="*/ 578644 h 809763"/>
                    <a:gd name="connsiteX97" fmla="*/ 257175 w 669132"/>
                    <a:gd name="connsiteY97" fmla="*/ 569119 h 809763"/>
                    <a:gd name="connsiteX98" fmla="*/ 264319 w 669132"/>
                    <a:gd name="connsiteY98" fmla="*/ 564356 h 809763"/>
                    <a:gd name="connsiteX99" fmla="*/ 278607 w 669132"/>
                    <a:gd name="connsiteY99" fmla="*/ 559594 h 809763"/>
                    <a:gd name="connsiteX100" fmla="*/ 290513 w 669132"/>
                    <a:gd name="connsiteY100" fmla="*/ 550069 h 809763"/>
                    <a:gd name="connsiteX101" fmla="*/ 304800 w 669132"/>
                    <a:gd name="connsiteY101" fmla="*/ 540544 h 809763"/>
                    <a:gd name="connsiteX102" fmla="*/ 309563 w 669132"/>
                    <a:gd name="connsiteY102" fmla="*/ 533400 h 809763"/>
                    <a:gd name="connsiteX103" fmla="*/ 314325 w 669132"/>
                    <a:gd name="connsiteY103" fmla="*/ 514350 h 809763"/>
                    <a:gd name="connsiteX104" fmla="*/ 319088 w 669132"/>
                    <a:gd name="connsiteY104" fmla="*/ 469106 h 809763"/>
                    <a:gd name="connsiteX105" fmla="*/ 323850 w 669132"/>
                    <a:gd name="connsiteY105" fmla="*/ 454819 h 809763"/>
                    <a:gd name="connsiteX106" fmla="*/ 326232 w 669132"/>
                    <a:gd name="connsiteY106" fmla="*/ 447675 h 809763"/>
                    <a:gd name="connsiteX107" fmla="*/ 328613 w 669132"/>
                    <a:gd name="connsiteY107" fmla="*/ 423863 h 809763"/>
                    <a:gd name="connsiteX108" fmla="*/ 330994 w 669132"/>
                    <a:gd name="connsiteY108" fmla="*/ 416719 h 809763"/>
                    <a:gd name="connsiteX109" fmla="*/ 340519 w 669132"/>
                    <a:gd name="connsiteY109" fmla="*/ 383381 h 809763"/>
                    <a:gd name="connsiteX110" fmla="*/ 342900 w 669132"/>
                    <a:gd name="connsiteY110" fmla="*/ 347663 h 809763"/>
                    <a:gd name="connsiteX111" fmla="*/ 345282 w 669132"/>
                    <a:gd name="connsiteY111" fmla="*/ 340519 h 809763"/>
                    <a:gd name="connsiteX112" fmla="*/ 347663 w 669132"/>
                    <a:gd name="connsiteY112" fmla="*/ 323850 h 809763"/>
                    <a:gd name="connsiteX113" fmla="*/ 350044 w 669132"/>
                    <a:gd name="connsiteY113" fmla="*/ 280988 h 809763"/>
                    <a:gd name="connsiteX114" fmla="*/ 352425 w 669132"/>
                    <a:gd name="connsiteY114" fmla="*/ 261938 h 809763"/>
                    <a:gd name="connsiteX115" fmla="*/ 345282 w 669132"/>
                    <a:gd name="connsiteY115" fmla="*/ 257175 h 809763"/>
                    <a:gd name="connsiteX116" fmla="*/ 338138 w 669132"/>
                    <a:gd name="connsiteY116" fmla="*/ 259556 h 809763"/>
                    <a:gd name="connsiteX117" fmla="*/ 330994 w 669132"/>
                    <a:gd name="connsiteY117" fmla="*/ 264319 h 809763"/>
                    <a:gd name="connsiteX118" fmla="*/ 316707 w 669132"/>
                    <a:gd name="connsiteY118" fmla="*/ 269081 h 809763"/>
                    <a:gd name="connsiteX119" fmla="*/ 309563 w 669132"/>
                    <a:gd name="connsiteY119" fmla="*/ 271463 h 809763"/>
                    <a:gd name="connsiteX120" fmla="*/ 311944 w 669132"/>
                    <a:gd name="connsiteY120" fmla="*/ 264319 h 809763"/>
                    <a:gd name="connsiteX121" fmla="*/ 307182 w 669132"/>
                    <a:gd name="connsiteY121" fmla="*/ 250031 h 809763"/>
                    <a:gd name="connsiteX122" fmla="*/ 295275 w 669132"/>
                    <a:gd name="connsiteY122" fmla="*/ 228600 h 809763"/>
                    <a:gd name="connsiteX123" fmla="*/ 288132 w 669132"/>
                    <a:gd name="connsiteY123" fmla="*/ 223838 h 809763"/>
                    <a:gd name="connsiteX124" fmla="*/ 290513 w 669132"/>
                    <a:gd name="connsiteY124" fmla="*/ 216694 h 809763"/>
                    <a:gd name="connsiteX125" fmla="*/ 297657 w 669132"/>
                    <a:gd name="connsiteY125" fmla="*/ 214313 h 809763"/>
                    <a:gd name="connsiteX126" fmla="*/ 304800 w 669132"/>
                    <a:gd name="connsiteY126" fmla="*/ 209550 h 809763"/>
                    <a:gd name="connsiteX127" fmla="*/ 311944 w 669132"/>
                    <a:gd name="connsiteY127" fmla="*/ 202406 h 809763"/>
                    <a:gd name="connsiteX128" fmla="*/ 319088 w 669132"/>
                    <a:gd name="connsiteY128" fmla="*/ 200025 h 809763"/>
                    <a:gd name="connsiteX129" fmla="*/ 333375 w 669132"/>
                    <a:gd name="connsiteY129" fmla="*/ 192881 h 809763"/>
                    <a:gd name="connsiteX130" fmla="*/ 347663 w 669132"/>
                    <a:gd name="connsiteY130" fmla="*/ 190500 h 809763"/>
                    <a:gd name="connsiteX131" fmla="*/ 361950 w 669132"/>
                    <a:gd name="connsiteY131" fmla="*/ 185738 h 809763"/>
                    <a:gd name="connsiteX132" fmla="*/ 369094 w 669132"/>
                    <a:gd name="connsiteY132" fmla="*/ 180975 h 809763"/>
                    <a:gd name="connsiteX133" fmla="*/ 373857 w 669132"/>
                    <a:gd name="connsiteY133" fmla="*/ 173831 h 809763"/>
                    <a:gd name="connsiteX134" fmla="*/ 381000 w 669132"/>
                    <a:gd name="connsiteY134" fmla="*/ 171450 h 809763"/>
                    <a:gd name="connsiteX135" fmla="*/ 388144 w 669132"/>
                    <a:gd name="connsiteY135" fmla="*/ 166688 h 809763"/>
                    <a:gd name="connsiteX136" fmla="*/ 390525 w 669132"/>
                    <a:gd name="connsiteY136" fmla="*/ 159544 h 809763"/>
                    <a:gd name="connsiteX137" fmla="*/ 395288 w 669132"/>
                    <a:gd name="connsiteY137" fmla="*/ 152400 h 809763"/>
                    <a:gd name="connsiteX138" fmla="*/ 404813 w 669132"/>
                    <a:gd name="connsiteY138" fmla="*/ 130969 h 809763"/>
                    <a:gd name="connsiteX139" fmla="*/ 407194 w 669132"/>
                    <a:gd name="connsiteY139" fmla="*/ 111919 h 809763"/>
                    <a:gd name="connsiteX140" fmla="*/ 392907 w 669132"/>
                    <a:gd name="connsiteY140" fmla="*/ 107156 h 809763"/>
                    <a:gd name="connsiteX141" fmla="*/ 378619 w 669132"/>
                    <a:gd name="connsiteY141" fmla="*/ 102394 h 809763"/>
                    <a:gd name="connsiteX142" fmla="*/ 369094 w 669132"/>
                    <a:gd name="connsiteY142" fmla="*/ 100013 h 809763"/>
                    <a:gd name="connsiteX143" fmla="*/ 366713 w 669132"/>
                    <a:gd name="connsiteY143" fmla="*/ 92869 h 809763"/>
                    <a:gd name="connsiteX144" fmla="*/ 357188 w 669132"/>
                    <a:gd name="connsiteY144" fmla="*/ 83344 h 809763"/>
                    <a:gd name="connsiteX145" fmla="*/ 371475 w 669132"/>
                    <a:gd name="connsiteY145" fmla="*/ 78581 h 809763"/>
                    <a:gd name="connsiteX146" fmla="*/ 388144 w 669132"/>
                    <a:gd name="connsiteY146" fmla="*/ 71438 h 809763"/>
                    <a:gd name="connsiteX147" fmla="*/ 404813 w 669132"/>
                    <a:gd name="connsiteY147" fmla="*/ 54769 h 809763"/>
                    <a:gd name="connsiteX148" fmla="*/ 414338 w 669132"/>
                    <a:gd name="connsiteY148" fmla="*/ 40481 h 809763"/>
                    <a:gd name="connsiteX149" fmla="*/ 419100 w 669132"/>
                    <a:gd name="connsiteY149" fmla="*/ 33338 h 809763"/>
                    <a:gd name="connsiteX150" fmla="*/ 426244 w 669132"/>
                    <a:gd name="connsiteY150" fmla="*/ 30956 h 809763"/>
                    <a:gd name="connsiteX151" fmla="*/ 431007 w 669132"/>
                    <a:gd name="connsiteY151" fmla="*/ 23813 h 809763"/>
                    <a:gd name="connsiteX152" fmla="*/ 445294 w 669132"/>
                    <a:gd name="connsiteY152" fmla="*/ 14288 h 809763"/>
                    <a:gd name="connsiteX153" fmla="*/ 461963 w 669132"/>
                    <a:gd name="connsiteY153" fmla="*/ 7144 h 809763"/>
                    <a:gd name="connsiteX154" fmla="*/ 471488 w 669132"/>
                    <a:gd name="connsiteY154" fmla="*/ 0 h 809763"/>
                    <a:gd name="connsiteX155" fmla="*/ 490538 w 669132"/>
                    <a:gd name="connsiteY155" fmla="*/ 11906 h 809763"/>
                    <a:gd name="connsiteX156" fmla="*/ 504825 w 669132"/>
                    <a:gd name="connsiteY156" fmla="*/ 21431 h 809763"/>
                    <a:gd name="connsiteX157" fmla="*/ 516732 w 669132"/>
                    <a:gd name="connsiteY157" fmla="*/ 33338 h 809763"/>
                    <a:gd name="connsiteX158" fmla="*/ 528638 w 669132"/>
                    <a:gd name="connsiteY158" fmla="*/ 45244 h 809763"/>
                    <a:gd name="connsiteX159" fmla="*/ 521494 w 669132"/>
                    <a:gd name="connsiteY159" fmla="*/ 61913 h 809763"/>
                    <a:gd name="connsiteX160" fmla="*/ 514350 w 669132"/>
                    <a:gd name="connsiteY160" fmla="*/ 64294 h 809763"/>
                    <a:gd name="connsiteX161" fmla="*/ 511969 w 669132"/>
                    <a:gd name="connsiteY161" fmla="*/ 71438 h 809763"/>
                    <a:gd name="connsiteX162" fmla="*/ 519113 w 669132"/>
                    <a:gd name="connsiteY162" fmla="*/ 85725 h 809763"/>
                    <a:gd name="connsiteX163" fmla="*/ 526257 w 669132"/>
                    <a:gd name="connsiteY163" fmla="*/ 90488 h 809763"/>
                    <a:gd name="connsiteX164" fmla="*/ 533400 w 669132"/>
                    <a:gd name="connsiteY164" fmla="*/ 97631 h 809763"/>
                    <a:gd name="connsiteX165" fmla="*/ 538163 w 669132"/>
                    <a:gd name="connsiteY165" fmla="*/ 104775 h 809763"/>
                    <a:gd name="connsiteX166" fmla="*/ 545307 w 669132"/>
                    <a:gd name="connsiteY166" fmla="*/ 107156 h 809763"/>
                    <a:gd name="connsiteX167" fmla="*/ 552450 w 669132"/>
                    <a:gd name="connsiteY167" fmla="*/ 111919 h 809763"/>
                    <a:gd name="connsiteX168" fmla="*/ 566738 w 669132"/>
                    <a:gd name="connsiteY168" fmla="*/ 109538 h 809763"/>
                    <a:gd name="connsiteX169" fmla="*/ 590550 w 669132"/>
                    <a:gd name="connsiteY169" fmla="*/ 107156 h 809763"/>
                    <a:gd name="connsiteX170" fmla="*/ 609600 w 669132"/>
                    <a:gd name="connsiteY170" fmla="*/ 109538 h 809763"/>
                    <a:gd name="connsiteX171" fmla="*/ 626269 w 669132"/>
                    <a:gd name="connsiteY171" fmla="*/ 114300 h 809763"/>
                    <a:gd name="connsiteX172" fmla="*/ 633413 w 669132"/>
                    <a:gd name="connsiteY172" fmla="*/ 119063 h 809763"/>
                    <a:gd name="connsiteX173" fmla="*/ 652463 w 669132"/>
                    <a:gd name="connsiteY17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5725 w 669132"/>
                    <a:gd name="connsiteY81" fmla="*/ 590550 h 809763"/>
                    <a:gd name="connsiteX82" fmla="*/ 92869 w 669132"/>
                    <a:gd name="connsiteY82" fmla="*/ 595313 h 809763"/>
                    <a:gd name="connsiteX83" fmla="*/ 100013 w 669132"/>
                    <a:gd name="connsiteY83" fmla="*/ 616744 h 809763"/>
                    <a:gd name="connsiteX84" fmla="*/ 104775 w 669132"/>
                    <a:gd name="connsiteY84" fmla="*/ 635794 h 809763"/>
                    <a:gd name="connsiteX85" fmla="*/ 111919 w 669132"/>
                    <a:gd name="connsiteY85" fmla="*/ 640556 h 809763"/>
                    <a:gd name="connsiteX86" fmla="*/ 123825 w 669132"/>
                    <a:gd name="connsiteY86" fmla="*/ 652463 h 809763"/>
                    <a:gd name="connsiteX87" fmla="*/ 152400 w 669132"/>
                    <a:gd name="connsiteY87" fmla="*/ 638175 h 809763"/>
                    <a:gd name="connsiteX88" fmla="*/ 159544 w 669132"/>
                    <a:gd name="connsiteY88" fmla="*/ 635794 h 809763"/>
                    <a:gd name="connsiteX89" fmla="*/ 180975 w 669132"/>
                    <a:gd name="connsiteY89" fmla="*/ 621506 h 809763"/>
                    <a:gd name="connsiteX90" fmla="*/ 188119 w 669132"/>
                    <a:gd name="connsiteY90" fmla="*/ 616744 h 809763"/>
                    <a:gd name="connsiteX91" fmla="*/ 204788 w 669132"/>
                    <a:gd name="connsiteY91" fmla="*/ 600075 h 809763"/>
                    <a:gd name="connsiteX92" fmla="*/ 209550 w 669132"/>
                    <a:gd name="connsiteY92" fmla="*/ 592931 h 809763"/>
                    <a:gd name="connsiteX93" fmla="*/ 223838 w 669132"/>
                    <a:gd name="connsiteY93" fmla="*/ 588169 h 809763"/>
                    <a:gd name="connsiteX94" fmla="*/ 238125 w 669132"/>
                    <a:gd name="connsiteY94" fmla="*/ 583406 h 809763"/>
                    <a:gd name="connsiteX95" fmla="*/ 245269 w 669132"/>
                    <a:gd name="connsiteY95" fmla="*/ 578644 h 809763"/>
                    <a:gd name="connsiteX96" fmla="*/ 257175 w 669132"/>
                    <a:gd name="connsiteY96" fmla="*/ 569119 h 809763"/>
                    <a:gd name="connsiteX97" fmla="*/ 264319 w 669132"/>
                    <a:gd name="connsiteY97" fmla="*/ 564356 h 809763"/>
                    <a:gd name="connsiteX98" fmla="*/ 278607 w 669132"/>
                    <a:gd name="connsiteY98" fmla="*/ 559594 h 809763"/>
                    <a:gd name="connsiteX99" fmla="*/ 290513 w 669132"/>
                    <a:gd name="connsiteY99" fmla="*/ 550069 h 809763"/>
                    <a:gd name="connsiteX100" fmla="*/ 304800 w 669132"/>
                    <a:gd name="connsiteY100" fmla="*/ 540544 h 809763"/>
                    <a:gd name="connsiteX101" fmla="*/ 309563 w 669132"/>
                    <a:gd name="connsiteY101" fmla="*/ 533400 h 809763"/>
                    <a:gd name="connsiteX102" fmla="*/ 314325 w 669132"/>
                    <a:gd name="connsiteY102" fmla="*/ 514350 h 809763"/>
                    <a:gd name="connsiteX103" fmla="*/ 319088 w 669132"/>
                    <a:gd name="connsiteY103" fmla="*/ 469106 h 809763"/>
                    <a:gd name="connsiteX104" fmla="*/ 323850 w 669132"/>
                    <a:gd name="connsiteY104" fmla="*/ 454819 h 809763"/>
                    <a:gd name="connsiteX105" fmla="*/ 326232 w 669132"/>
                    <a:gd name="connsiteY105" fmla="*/ 447675 h 809763"/>
                    <a:gd name="connsiteX106" fmla="*/ 328613 w 669132"/>
                    <a:gd name="connsiteY106" fmla="*/ 423863 h 809763"/>
                    <a:gd name="connsiteX107" fmla="*/ 330994 w 669132"/>
                    <a:gd name="connsiteY107" fmla="*/ 416719 h 809763"/>
                    <a:gd name="connsiteX108" fmla="*/ 340519 w 669132"/>
                    <a:gd name="connsiteY108" fmla="*/ 383381 h 809763"/>
                    <a:gd name="connsiteX109" fmla="*/ 342900 w 669132"/>
                    <a:gd name="connsiteY109" fmla="*/ 347663 h 809763"/>
                    <a:gd name="connsiteX110" fmla="*/ 345282 w 669132"/>
                    <a:gd name="connsiteY110" fmla="*/ 340519 h 809763"/>
                    <a:gd name="connsiteX111" fmla="*/ 347663 w 669132"/>
                    <a:gd name="connsiteY111" fmla="*/ 323850 h 809763"/>
                    <a:gd name="connsiteX112" fmla="*/ 350044 w 669132"/>
                    <a:gd name="connsiteY112" fmla="*/ 280988 h 809763"/>
                    <a:gd name="connsiteX113" fmla="*/ 352425 w 669132"/>
                    <a:gd name="connsiteY113" fmla="*/ 261938 h 809763"/>
                    <a:gd name="connsiteX114" fmla="*/ 345282 w 669132"/>
                    <a:gd name="connsiteY114" fmla="*/ 257175 h 809763"/>
                    <a:gd name="connsiteX115" fmla="*/ 338138 w 669132"/>
                    <a:gd name="connsiteY115" fmla="*/ 259556 h 809763"/>
                    <a:gd name="connsiteX116" fmla="*/ 330994 w 669132"/>
                    <a:gd name="connsiteY116" fmla="*/ 264319 h 809763"/>
                    <a:gd name="connsiteX117" fmla="*/ 316707 w 669132"/>
                    <a:gd name="connsiteY117" fmla="*/ 269081 h 809763"/>
                    <a:gd name="connsiteX118" fmla="*/ 309563 w 669132"/>
                    <a:gd name="connsiteY118" fmla="*/ 271463 h 809763"/>
                    <a:gd name="connsiteX119" fmla="*/ 311944 w 669132"/>
                    <a:gd name="connsiteY119" fmla="*/ 264319 h 809763"/>
                    <a:gd name="connsiteX120" fmla="*/ 307182 w 669132"/>
                    <a:gd name="connsiteY120" fmla="*/ 250031 h 809763"/>
                    <a:gd name="connsiteX121" fmla="*/ 295275 w 669132"/>
                    <a:gd name="connsiteY121" fmla="*/ 228600 h 809763"/>
                    <a:gd name="connsiteX122" fmla="*/ 288132 w 669132"/>
                    <a:gd name="connsiteY122" fmla="*/ 223838 h 809763"/>
                    <a:gd name="connsiteX123" fmla="*/ 290513 w 669132"/>
                    <a:gd name="connsiteY123" fmla="*/ 216694 h 809763"/>
                    <a:gd name="connsiteX124" fmla="*/ 297657 w 669132"/>
                    <a:gd name="connsiteY124" fmla="*/ 214313 h 809763"/>
                    <a:gd name="connsiteX125" fmla="*/ 304800 w 669132"/>
                    <a:gd name="connsiteY125" fmla="*/ 209550 h 809763"/>
                    <a:gd name="connsiteX126" fmla="*/ 311944 w 669132"/>
                    <a:gd name="connsiteY126" fmla="*/ 202406 h 809763"/>
                    <a:gd name="connsiteX127" fmla="*/ 319088 w 669132"/>
                    <a:gd name="connsiteY127" fmla="*/ 200025 h 809763"/>
                    <a:gd name="connsiteX128" fmla="*/ 333375 w 669132"/>
                    <a:gd name="connsiteY128" fmla="*/ 192881 h 809763"/>
                    <a:gd name="connsiteX129" fmla="*/ 347663 w 669132"/>
                    <a:gd name="connsiteY129" fmla="*/ 190500 h 809763"/>
                    <a:gd name="connsiteX130" fmla="*/ 361950 w 669132"/>
                    <a:gd name="connsiteY130" fmla="*/ 185738 h 809763"/>
                    <a:gd name="connsiteX131" fmla="*/ 369094 w 669132"/>
                    <a:gd name="connsiteY131" fmla="*/ 180975 h 809763"/>
                    <a:gd name="connsiteX132" fmla="*/ 373857 w 669132"/>
                    <a:gd name="connsiteY132" fmla="*/ 173831 h 809763"/>
                    <a:gd name="connsiteX133" fmla="*/ 381000 w 669132"/>
                    <a:gd name="connsiteY133" fmla="*/ 171450 h 809763"/>
                    <a:gd name="connsiteX134" fmla="*/ 388144 w 669132"/>
                    <a:gd name="connsiteY134" fmla="*/ 166688 h 809763"/>
                    <a:gd name="connsiteX135" fmla="*/ 390525 w 669132"/>
                    <a:gd name="connsiteY135" fmla="*/ 159544 h 809763"/>
                    <a:gd name="connsiteX136" fmla="*/ 395288 w 669132"/>
                    <a:gd name="connsiteY136" fmla="*/ 152400 h 809763"/>
                    <a:gd name="connsiteX137" fmla="*/ 404813 w 669132"/>
                    <a:gd name="connsiteY137" fmla="*/ 130969 h 809763"/>
                    <a:gd name="connsiteX138" fmla="*/ 407194 w 669132"/>
                    <a:gd name="connsiteY138" fmla="*/ 111919 h 809763"/>
                    <a:gd name="connsiteX139" fmla="*/ 392907 w 669132"/>
                    <a:gd name="connsiteY139" fmla="*/ 107156 h 809763"/>
                    <a:gd name="connsiteX140" fmla="*/ 378619 w 669132"/>
                    <a:gd name="connsiteY140" fmla="*/ 102394 h 809763"/>
                    <a:gd name="connsiteX141" fmla="*/ 369094 w 669132"/>
                    <a:gd name="connsiteY141" fmla="*/ 100013 h 809763"/>
                    <a:gd name="connsiteX142" fmla="*/ 366713 w 669132"/>
                    <a:gd name="connsiteY142" fmla="*/ 92869 h 809763"/>
                    <a:gd name="connsiteX143" fmla="*/ 357188 w 669132"/>
                    <a:gd name="connsiteY143" fmla="*/ 83344 h 809763"/>
                    <a:gd name="connsiteX144" fmla="*/ 371475 w 669132"/>
                    <a:gd name="connsiteY144" fmla="*/ 78581 h 809763"/>
                    <a:gd name="connsiteX145" fmla="*/ 388144 w 669132"/>
                    <a:gd name="connsiteY145" fmla="*/ 71438 h 809763"/>
                    <a:gd name="connsiteX146" fmla="*/ 404813 w 669132"/>
                    <a:gd name="connsiteY146" fmla="*/ 54769 h 809763"/>
                    <a:gd name="connsiteX147" fmla="*/ 414338 w 669132"/>
                    <a:gd name="connsiteY147" fmla="*/ 40481 h 809763"/>
                    <a:gd name="connsiteX148" fmla="*/ 419100 w 669132"/>
                    <a:gd name="connsiteY148" fmla="*/ 33338 h 809763"/>
                    <a:gd name="connsiteX149" fmla="*/ 426244 w 669132"/>
                    <a:gd name="connsiteY149" fmla="*/ 30956 h 809763"/>
                    <a:gd name="connsiteX150" fmla="*/ 431007 w 669132"/>
                    <a:gd name="connsiteY150" fmla="*/ 23813 h 809763"/>
                    <a:gd name="connsiteX151" fmla="*/ 445294 w 669132"/>
                    <a:gd name="connsiteY151" fmla="*/ 14288 h 809763"/>
                    <a:gd name="connsiteX152" fmla="*/ 461963 w 669132"/>
                    <a:gd name="connsiteY152" fmla="*/ 7144 h 809763"/>
                    <a:gd name="connsiteX153" fmla="*/ 471488 w 669132"/>
                    <a:gd name="connsiteY153" fmla="*/ 0 h 809763"/>
                    <a:gd name="connsiteX154" fmla="*/ 490538 w 669132"/>
                    <a:gd name="connsiteY154" fmla="*/ 11906 h 809763"/>
                    <a:gd name="connsiteX155" fmla="*/ 504825 w 669132"/>
                    <a:gd name="connsiteY155" fmla="*/ 21431 h 809763"/>
                    <a:gd name="connsiteX156" fmla="*/ 516732 w 669132"/>
                    <a:gd name="connsiteY156" fmla="*/ 33338 h 809763"/>
                    <a:gd name="connsiteX157" fmla="*/ 528638 w 669132"/>
                    <a:gd name="connsiteY157" fmla="*/ 45244 h 809763"/>
                    <a:gd name="connsiteX158" fmla="*/ 521494 w 669132"/>
                    <a:gd name="connsiteY158" fmla="*/ 61913 h 809763"/>
                    <a:gd name="connsiteX159" fmla="*/ 514350 w 669132"/>
                    <a:gd name="connsiteY159" fmla="*/ 64294 h 809763"/>
                    <a:gd name="connsiteX160" fmla="*/ 511969 w 669132"/>
                    <a:gd name="connsiteY160" fmla="*/ 71438 h 809763"/>
                    <a:gd name="connsiteX161" fmla="*/ 519113 w 669132"/>
                    <a:gd name="connsiteY161" fmla="*/ 85725 h 809763"/>
                    <a:gd name="connsiteX162" fmla="*/ 526257 w 669132"/>
                    <a:gd name="connsiteY162" fmla="*/ 90488 h 809763"/>
                    <a:gd name="connsiteX163" fmla="*/ 533400 w 669132"/>
                    <a:gd name="connsiteY163" fmla="*/ 97631 h 809763"/>
                    <a:gd name="connsiteX164" fmla="*/ 538163 w 669132"/>
                    <a:gd name="connsiteY164" fmla="*/ 104775 h 809763"/>
                    <a:gd name="connsiteX165" fmla="*/ 545307 w 669132"/>
                    <a:gd name="connsiteY165" fmla="*/ 107156 h 809763"/>
                    <a:gd name="connsiteX166" fmla="*/ 552450 w 669132"/>
                    <a:gd name="connsiteY166" fmla="*/ 111919 h 809763"/>
                    <a:gd name="connsiteX167" fmla="*/ 566738 w 669132"/>
                    <a:gd name="connsiteY167" fmla="*/ 109538 h 809763"/>
                    <a:gd name="connsiteX168" fmla="*/ 590550 w 669132"/>
                    <a:gd name="connsiteY168" fmla="*/ 107156 h 809763"/>
                    <a:gd name="connsiteX169" fmla="*/ 609600 w 669132"/>
                    <a:gd name="connsiteY169" fmla="*/ 109538 h 809763"/>
                    <a:gd name="connsiteX170" fmla="*/ 626269 w 669132"/>
                    <a:gd name="connsiteY170" fmla="*/ 114300 h 809763"/>
                    <a:gd name="connsiteX171" fmla="*/ 633413 w 669132"/>
                    <a:gd name="connsiteY171" fmla="*/ 119063 h 809763"/>
                    <a:gd name="connsiteX172" fmla="*/ 652463 w 669132"/>
                    <a:gd name="connsiteY17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92869 w 669132"/>
                    <a:gd name="connsiteY81" fmla="*/ 595313 h 809763"/>
                    <a:gd name="connsiteX82" fmla="*/ 100013 w 669132"/>
                    <a:gd name="connsiteY82" fmla="*/ 616744 h 809763"/>
                    <a:gd name="connsiteX83" fmla="*/ 104775 w 669132"/>
                    <a:gd name="connsiteY83" fmla="*/ 635794 h 809763"/>
                    <a:gd name="connsiteX84" fmla="*/ 111919 w 669132"/>
                    <a:gd name="connsiteY84" fmla="*/ 640556 h 809763"/>
                    <a:gd name="connsiteX85" fmla="*/ 123825 w 669132"/>
                    <a:gd name="connsiteY85" fmla="*/ 652463 h 809763"/>
                    <a:gd name="connsiteX86" fmla="*/ 152400 w 669132"/>
                    <a:gd name="connsiteY86" fmla="*/ 638175 h 809763"/>
                    <a:gd name="connsiteX87" fmla="*/ 159544 w 669132"/>
                    <a:gd name="connsiteY87" fmla="*/ 635794 h 809763"/>
                    <a:gd name="connsiteX88" fmla="*/ 180975 w 669132"/>
                    <a:gd name="connsiteY88" fmla="*/ 621506 h 809763"/>
                    <a:gd name="connsiteX89" fmla="*/ 188119 w 669132"/>
                    <a:gd name="connsiteY89" fmla="*/ 616744 h 809763"/>
                    <a:gd name="connsiteX90" fmla="*/ 204788 w 669132"/>
                    <a:gd name="connsiteY90" fmla="*/ 600075 h 809763"/>
                    <a:gd name="connsiteX91" fmla="*/ 209550 w 669132"/>
                    <a:gd name="connsiteY91" fmla="*/ 592931 h 809763"/>
                    <a:gd name="connsiteX92" fmla="*/ 223838 w 669132"/>
                    <a:gd name="connsiteY92" fmla="*/ 588169 h 809763"/>
                    <a:gd name="connsiteX93" fmla="*/ 238125 w 669132"/>
                    <a:gd name="connsiteY93" fmla="*/ 583406 h 809763"/>
                    <a:gd name="connsiteX94" fmla="*/ 245269 w 669132"/>
                    <a:gd name="connsiteY94" fmla="*/ 578644 h 809763"/>
                    <a:gd name="connsiteX95" fmla="*/ 257175 w 669132"/>
                    <a:gd name="connsiteY95" fmla="*/ 569119 h 809763"/>
                    <a:gd name="connsiteX96" fmla="*/ 264319 w 669132"/>
                    <a:gd name="connsiteY96" fmla="*/ 564356 h 809763"/>
                    <a:gd name="connsiteX97" fmla="*/ 278607 w 669132"/>
                    <a:gd name="connsiteY97" fmla="*/ 559594 h 809763"/>
                    <a:gd name="connsiteX98" fmla="*/ 290513 w 669132"/>
                    <a:gd name="connsiteY98" fmla="*/ 550069 h 809763"/>
                    <a:gd name="connsiteX99" fmla="*/ 304800 w 669132"/>
                    <a:gd name="connsiteY99" fmla="*/ 540544 h 809763"/>
                    <a:gd name="connsiteX100" fmla="*/ 309563 w 669132"/>
                    <a:gd name="connsiteY100" fmla="*/ 533400 h 809763"/>
                    <a:gd name="connsiteX101" fmla="*/ 314325 w 669132"/>
                    <a:gd name="connsiteY101" fmla="*/ 514350 h 809763"/>
                    <a:gd name="connsiteX102" fmla="*/ 319088 w 669132"/>
                    <a:gd name="connsiteY102" fmla="*/ 469106 h 809763"/>
                    <a:gd name="connsiteX103" fmla="*/ 323850 w 669132"/>
                    <a:gd name="connsiteY103" fmla="*/ 454819 h 809763"/>
                    <a:gd name="connsiteX104" fmla="*/ 326232 w 669132"/>
                    <a:gd name="connsiteY104" fmla="*/ 447675 h 809763"/>
                    <a:gd name="connsiteX105" fmla="*/ 328613 w 669132"/>
                    <a:gd name="connsiteY105" fmla="*/ 423863 h 809763"/>
                    <a:gd name="connsiteX106" fmla="*/ 330994 w 669132"/>
                    <a:gd name="connsiteY106" fmla="*/ 416719 h 809763"/>
                    <a:gd name="connsiteX107" fmla="*/ 340519 w 669132"/>
                    <a:gd name="connsiteY107" fmla="*/ 383381 h 809763"/>
                    <a:gd name="connsiteX108" fmla="*/ 342900 w 669132"/>
                    <a:gd name="connsiteY108" fmla="*/ 347663 h 809763"/>
                    <a:gd name="connsiteX109" fmla="*/ 345282 w 669132"/>
                    <a:gd name="connsiteY109" fmla="*/ 340519 h 809763"/>
                    <a:gd name="connsiteX110" fmla="*/ 347663 w 669132"/>
                    <a:gd name="connsiteY110" fmla="*/ 323850 h 809763"/>
                    <a:gd name="connsiteX111" fmla="*/ 350044 w 669132"/>
                    <a:gd name="connsiteY111" fmla="*/ 280988 h 809763"/>
                    <a:gd name="connsiteX112" fmla="*/ 352425 w 669132"/>
                    <a:gd name="connsiteY112" fmla="*/ 261938 h 809763"/>
                    <a:gd name="connsiteX113" fmla="*/ 345282 w 669132"/>
                    <a:gd name="connsiteY113" fmla="*/ 257175 h 809763"/>
                    <a:gd name="connsiteX114" fmla="*/ 338138 w 669132"/>
                    <a:gd name="connsiteY114" fmla="*/ 259556 h 809763"/>
                    <a:gd name="connsiteX115" fmla="*/ 330994 w 669132"/>
                    <a:gd name="connsiteY115" fmla="*/ 264319 h 809763"/>
                    <a:gd name="connsiteX116" fmla="*/ 316707 w 669132"/>
                    <a:gd name="connsiteY116" fmla="*/ 269081 h 809763"/>
                    <a:gd name="connsiteX117" fmla="*/ 309563 w 669132"/>
                    <a:gd name="connsiteY117" fmla="*/ 271463 h 809763"/>
                    <a:gd name="connsiteX118" fmla="*/ 311944 w 669132"/>
                    <a:gd name="connsiteY118" fmla="*/ 264319 h 809763"/>
                    <a:gd name="connsiteX119" fmla="*/ 307182 w 669132"/>
                    <a:gd name="connsiteY119" fmla="*/ 250031 h 809763"/>
                    <a:gd name="connsiteX120" fmla="*/ 295275 w 669132"/>
                    <a:gd name="connsiteY120" fmla="*/ 228600 h 809763"/>
                    <a:gd name="connsiteX121" fmla="*/ 288132 w 669132"/>
                    <a:gd name="connsiteY121" fmla="*/ 223838 h 809763"/>
                    <a:gd name="connsiteX122" fmla="*/ 290513 w 669132"/>
                    <a:gd name="connsiteY122" fmla="*/ 216694 h 809763"/>
                    <a:gd name="connsiteX123" fmla="*/ 297657 w 669132"/>
                    <a:gd name="connsiteY123" fmla="*/ 214313 h 809763"/>
                    <a:gd name="connsiteX124" fmla="*/ 304800 w 669132"/>
                    <a:gd name="connsiteY124" fmla="*/ 209550 h 809763"/>
                    <a:gd name="connsiteX125" fmla="*/ 311944 w 669132"/>
                    <a:gd name="connsiteY125" fmla="*/ 202406 h 809763"/>
                    <a:gd name="connsiteX126" fmla="*/ 319088 w 669132"/>
                    <a:gd name="connsiteY126" fmla="*/ 200025 h 809763"/>
                    <a:gd name="connsiteX127" fmla="*/ 333375 w 669132"/>
                    <a:gd name="connsiteY127" fmla="*/ 192881 h 809763"/>
                    <a:gd name="connsiteX128" fmla="*/ 347663 w 669132"/>
                    <a:gd name="connsiteY128" fmla="*/ 190500 h 809763"/>
                    <a:gd name="connsiteX129" fmla="*/ 361950 w 669132"/>
                    <a:gd name="connsiteY129" fmla="*/ 185738 h 809763"/>
                    <a:gd name="connsiteX130" fmla="*/ 369094 w 669132"/>
                    <a:gd name="connsiteY130" fmla="*/ 180975 h 809763"/>
                    <a:gd name="connsiteX131" fmla="*/ 373857 w 669132"/>
                    <a:gd name="connsiteY131" fmla="*/ 173831 h 809763"/>
                    <a:gd name="connsiteX132" fmla="*/ 381000 w 669132"/>
                    <a:gd name="connsiteY132" fmla="*/ 171450 h 809763"/>
                    <a:gd name="connsiteX133" fmla="*/ 388144 w 669132"/>
                    <a:gd name="connsiteY133" fmla="*/ 166688 h 809763"/>
                    <a:gd name="connsiteX134" fmla="*/ 390525 w 669132"/>
                    <a:gd name="connsiteY134" fmla="*/ 159544 h 809763"/>
                    <a:gd name="connsiteX135" fmla="*/ 395288 w 669132"/>
                    <a:gd name="connsiteY135" fmla="*/ 152400 h 809763"/>
                    <a:gd name="connsiteX136" fmla="*/ 404813 w 669132"/>
                    <a:gd name="connsiteY136" fmla="*/ 130969 h 809763"/>
                    <a:gd name="connsiteX137" fmla="*/ 407194 w 669132"/>
                    <a:gd name="connsiteY137" fmla="*/ 111919 h 809763"/>
                    <a:gd name="connsiteX138" fmla="*/ 392907 w 669132"/>
                    <a:gd name="connsiteY138" fmla="*/ 107156 h 809763"/>
                    <a:gd name="connsiteX139" fmla="*/ 378619 w 669132"/>
                    <a:gd name="connsiteY139" fmla="*/ 102394 h 809763"/>
                    <a:gd name="connsiteX140" fmla="*/ 369094 w 669132"/>
                    <a:gd name="connsiteY140" fmla="*/ 100013 h 809763"/>
                    <a:gd name="connsiteX141" fmla="*/ 366713 w 669132"/>
                    <a:gd name="connsiteY141" fmla="*/ 92869 h 809763"/>
                    <a:gd name="connsiteX142" fmla="*/ 357188 w 669132"/>
                    <a:gd name="connsiteY142" fmla="*/ 83344 h 809763"/>
                    <a:gd name="connsiteX143" fmla="*/ 371475 w 669132"/>
                    <a:gd name="connsiteY143" fmla="*/ 78581 h 809763"/>
                    <a:gd name="connsiteX144" fmla="*/ 388144 w 669132"/>
                    <a:gd name="connsiteY144" fmla="*/ 71438 h 809763"/>
                    <a:gd name="connsiteX145" fmla="*/ 404813 w 669132"/>
                    <a:gd name="connsiteY145" fmla="*/ 54769 h 809763"/>
                    <a:gd name="connsiteX146" fmla="*/ 414338 w 669132"/>
                    <a:gd name="connsiteY146" fmla="*/ 40481 h 809763"/>
                    <a:gd name="connsiteX147" fmla="*/ 419100 w 669132"/>
                    <a:gd name="connsiteY147" fmla="*/ 33338 h 809763"/>
                    <a:gd name="connsiteX148" fmla="*/ 426244 w 669132"/>
                    <a:gd name="connsiteY148" fmla="*/ 30956 h 809763"/>
                    <a:gd name="connsiteX149" fmla="*/ 431007 w 669132"/>
                    <a:gd name="connsiteY149" fmla="*/ 23813 h 809763"/>
                    <a:gd name="connsiteX150" fmla="*/ 445294 w 669132"/>
                    <a:gd name="connsiteY150" fmla="*/ 14288 h 809763"/>
                    <a:gd name="connsiteX151" fmla="*/ 461963 w 669132"/>
                    <a:gd name="connsiteY151" fmla="*/ 7144 h 809763"/>
                    <a:gd name="connsiteX152" fmla="*/ 471488 w 669132"/>
                    <a:gd name="connsiteY152" fmla="*/ 0 h 809763"/>
                    <a:gd name="connsiteX153" fmla="*/ 490538 w 669132"/>
                    <a:gd name="connsiteY153" fmla="*/ 11906 h 809763"/>
                    <a:gd name="connsiteX154" fmla="*/ 504825 w 669132"/>
                    <a:gd name="connsiteY154" fmla="*/ 21431 h 809763"/>
                    <a:gd name="connsiteX155" fmla="*/ 516732 w 669132"/>
                    <a:gd name="connsiteY155" fmla="*/ 33338 h 809763"/>
                    <a:gd name="connsiteX156" fmla="*/ 528638 w 669132"/>
                    <a:gd name="connsiteY156" fmla="*/ 45244 h 809763"/>
                    <a:gd name="connsiteX157" fmla="*/ 521494 w 669132"/>
                    <a:gd name="connsiteY157" fmla="*/ 61913 h 809763"/>
                    <a:gd name="connsiteX158" fmla="*/ 514350 w 669132"/>
                    <a:gd name="connsiteY158" fmla="*/ 64294 h 809763"/>
                    <a:gd name="connsiteX159" fmla="*/ 511969 w 669132"/>
                    <a:gd name="connsiteY159" fmla="*/ 71438 h 809763"/>
                    <a:gd name="connsiteX160" fmla="*/ 519113 w 669132"/>
                    <a:gd name="connsiteY160" fmla="*/ 85725 h 809763"/>
                    <a:gd name="connsiteX161" fmla="*/ 526257 w 669132"/>
                    <a:gd name="connsiteY161" fmla="*/ 90488 h 809763"/>
                    <a:gd name="connsiteX162" fmla="*/ 533400 w 669132"/>
                    <a:gd name="connsiteY162" fmla="*/ 97631 h 809763"/>
                    <a:gd name="connsiteX163" fmla="*/ 538163 w 669132"/>
                    <a:gd name="connsiteY163" fmla="*/ 104775 h 809763"/>
                    <a:gd name="connsiteX164" fmla="*/ 545307 w 669132"/>
                    <a:gd name="connsiteY164" fmla="*/ 107156 h 809763"/>
                    <a:gd name="connsiteX165" fmla="*/ 552450 w 669132"/>
                    <a:gd name="connsiteY165" fmla="*/ 111919 h 809763"/>
                    <a:gd name="connsiteX166" fmla="*/ 566738 w 669132"/>
                    <a:gd name="connsiteY166" fmla="*/ 109538 h 809763"/>
                    <a:gd name="connsiteX167" fmla="*/ 590550 w 669132"/>
                    <a:gd name="connsiteY167" fmla="*/ 107156 h 809763"/>
                    <a:gd name="connsiteX168" fmla="*/ 609600 w 669132"/>
                    <a:gd name="connsiteY168" fmla="*/ 109538 h 809763"/>
                    <a:gd name="connsiteX169" fmla="*/ 626269 w 669132"/>
                    <a:gd name="connsiteY169" fmla="*/ 114300 h 809763"/>
                    <a:gd name="connsiteX170" fmla="*/ 633413 w 669132"/>
                    <a:gd name="connsiteY170" fmla="*/ 119063 h 809763"/>
                    <a:gd name="connsiteX171" fmla="*/ 652463 w 669132"/>
                    <a:gd name="connsiteY17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24980 w 669132"/>
                    <a:gd name="connsiteY83" fmla="*/ 659628 h 809763"/>
                    <a:gd name="connsiteX84" fmla="*/ 152400 w 669132"/>
                    <a:gd name="connsiteY84" fmla="*/ 638175 h 809763"/>
                    <a:gd name="connsiteX85" fmla="*/ 159544 w 669132"/>
                    <a:gd name="connsiteY85" fmla="*/ 635794 h 809763"/>
                    <a:gd name="connsiteX86" fmla="*/ 180975 w 669132"/>
                    <a:gd name="connsiteY86" fmla="*/ 621506 h 809763"/>
                    <a:gd name="connsiteX87" fmla="*/ 188119 w 669132"/>
                    <a:gd name="connsiteY87" fmla="*/ 616744 h 809763"/>
                    <a:gd name="connsiteX88" fmla="*/ 204788 w 669132"/>
                    <a:gd name="connsiteY88" fmla="*/ 600075 h 809763"/>
                    <a:gd name="connsiteX89" fmla="*/ 209550 w 669132"/>
                    <a:gd name="connsiteY89" fmla="*/ 592931 h 809763"/>
                    <a:gd name="connsiteX90" fmla="*/ 223838 w 669132"/>
                    <a:gd name="connsiteY90" fmla="*/ 588169 h 809763"/>
                    <a:gd name="connsiteX91" fmla="*/ 238125 w 669132"/>
                    <a:gd name="connsiteY91" fmla="*/ 583406 h 809763"/>
                    <a:gd name="connsiteX92" fmla="*/ 245269 w 669132"/>
                    <a:gd name="connsiteY92" fmla="*/ 578644 h 809763"/>
                    <a:gd name="connsiteX93" fmla="*/ 257175 w 669132"/>
                    <a:gd name="connsiteY93" fmla="*/ 569119 h 809763"/>
                    <a:gd name="connsiteX94" fmla="*/ 264319 w 669132"/>
                    <a:gd name="connsiteY94" fmla="*/ 564356 h 809763"/>
                    <a:gd name="connsiteX95" fmla="*/ 278607 w 669132"/>
                    <a:gd name="connsiteY95" fmla="*/ 559594 h 809763"/>
                    <a:gd name="connsiteX96" fmla="*/ 290513 w 669132"/>
                    <a:gd name="connsiteY96" fmla="*/ 550069 h 809763"/>
                    <a:gd name="connsiteX97" fmla="*/ 304800 w 669132"/>
                    <a:gd name="connsiteY97" fmla="*/ 540544 h 809763"/>
                    <a:gd name="connsiteX98" fmla="*/ 309563 w 669132"/>
                    <a:gd name="connsiteY98" fmla="*/ 533400 h 809763"/>
                    <a:gd name="connsiteX99" fmla="*/ 314325 w 669132"/>
                    <a:gd name="connsiteY99" fmla="*/ 514350 h 809763"/>
                    <a:gd name="connsiteX100" fmla="*/ 319088 w 669132"/>
                    <a:gd name="connsiteY100" fmla="*/ 469106 h 809763"/>
                    <a:gd name="connsiteX101" fmla="*/ 323850 w 669132"/>
                    <a:gd name="connsiteY101" fmla="*/ 454819 h 809763"/>
                    <a:gd name="connsiteX102" fmla="*/ 326232 w 669132"/>
                    <a:gd name="connsiteY102" fmla="*/ 447675 h 809763"/>
                    <a:gd name="connsiteX103" fmla="*/ 328613 w 669132"/>
                    <a:gd name="connsiteY103" fmla="*/ 423863 h 809763"/>
                    <a:gd name="connsiteX104" fmla="*/ 330994 w 669132"/>
                    <a:gd name="connsiteY104" fmla="*/ 416719 h 809763"/>
                    <a:gd name="connsiteX105" fmla="*/ 340519 w 669132"/>
                    <a:gd name="connsiteY105" fmla="*/ 383381 h 809763"/>
                    <a:gd name="connsiteX106" fmla="*/ 342900 w 669132"/>
                    <a:gd name="connsiteY106" fmla="*/ 347663 h 809763"/>
                    <a:gd name="connsiteX107" fmla="*/ 345282 w 669132"/>
                    <a:gd name="connsiteY107" fmla="*/ 340519 h 809763"/>
                    <a:gd name="connsiteX108" fmla="*/ 347663 w 669132"/>
                    <a:gd name="connsiteY108" fmla="*/ 323850 h 809763"/>
                    <a:gd name="connsiteX109" fmla="*/ 350044 w 669132"/>
                    <a:gd name="connsiteY109" fmla="*/ 280988 h 809763"/>
                    <a:gd name="connsiteX110" fmla="*/ 352425 w 669132"/>
                    <a:gd name="connsiteY110" fmla="*/ 261938 h 809763"/>
                    <a:gd name="connsiteX111" fmla="*/ 345282 w 669132"/>
                    <a:gd name="connsiteY111" fmla="*/ 257175 h 809763"/>
                    <a:gd name="connsiteX112" fmla="*/ 338138 w 669132"/>
                    <a:gd name="connsiteY112" fmla="*/ 259556 h 809763"/>
                    <a:gd name="connsiteX113" fmla="*/ 330994 w 669132"/>
                    <a:gd name="connsiteY113" fmla="*/ 264319 h 809763"/>
                    <a:gd name="connsiteX114" fmla="*/ 316707 w 669132"/>
                    <a:gd name="connsiteY114" fmla="*/ 269081 h 809763"/>
                    <a:gd name="connsiteX115" fmla="*/ 309563 w 669132"/>
                    <a:gd name="connsiteY115" fmla="*/ 271463 h 809763"/>
                    <a:gd name="connsiteX116" fmla="*/ 311944 w 669132"/>
                    <a:gd name="connsiteY116" fmla="*/ 264319 h 809763"/>
                    <a:gd name="connsiteX117" fmla="*/ 307182 w 669132"/>
                    <a:gd name="connsiteY117" fmla="*/ 250031 h 809763"/>
                    <a:gd name="connsiteX118" fmla="*/ 295275 w 669132"/>
                    <a:gd name="connsiteY118" fmla="*/ 228600 h 809763"/>
                    <a:gd name="connsiteX119" fmla="*/ 288132 w 669132"/>
                    <a:gd name="connsiteY119" fmla="*/ 223838 h 809763"/>
                    <a:gd name="connsiteX120" fmla="*/ 290513 w 669132"/>
                    <a:gd name="connsiteY120" fmla="*/ 216694 h 809763"/>
                    <a:gd name="connsiteX121" fmla="*/ 297657 w 669132"/>
                    <a:gd name="connsiteY121" fmla="*/ 214313 h 809763"/>
                    <a:gd name="connsiteX122" fmla="*/ 304800 w 669132"/>
                    <a:gd name="connsiteY122" fmla="*/ 209550 h 809763"/>
                    <a:gd name="connsiteX123" fmla="*/ 311944 w 669132"/>
                    <a:gd name="connsiteY123" fmla="*/ 202406 h 809763"/>
                    <a:gd name="connsiteX124" fmla="*/ 319088 w 669132"/>
                    <a:gd name="connsiteY124" fmla="*/ 200025 h 809763"/>
                    <a:gd name="connsiteX125" fmla="*/ 333375 w 669132"/>
                    <a:gd name="connsiteY125" fmla="*/ 192881 h 809763"/>
                    <a:gd name="connsiteX126" fmla="*/ 347663 w 669132"/>
                    <a:gd name="connsiteY126" fmla="*/ 190500 h 809763"/>
                    <a:gd name="connsiteX127" fmla="*/ 361950 w 669132"/>
                    <a:gd name="connsiteY127" fmla="*/ 185738 h 809763"/>
                    <a:gd name="connsiteX128" fmla="*/ 369094 w 669132"/>
                    <a:gd name="connsiteY128" fmla="*/ 180975 h 809763"/>
                    <a:gd name="connsiteX129" fmla="*/ 373857 w 669132"/>
                    <a:gd name="connsiteY129" fmla="*/ 173831 h 809763"/>
                    <a:gd name="connsiteX130" fmla="*/ 381000 w 669132"/>
                    <a:gd name="connsiteY130" fmla="*/ 171450 h 809763"/>
                    <a:gd name="connsiteX131" fmla="*/ 388144 w 669132"/>
                    <a:gd name="connsiteY131" fmla="*/ 166688 h 809763"/>
                    <a:gd name="connsiteX132" fmla="*/ 390525 w 669132"/>
                    <a:gd name="connsiteY132" fmla="*/ 159544 h 809763"/>
                    <a:gd name="connsiteX133" fmla="*/ 395288 w 669132"/>
                    <a:gd name="connsiteY133" fmla="*/ 152400 h 809763"/>
                    <a:gd name="connsiteX134" fmla="*/ 404813 w 669132"/>
                    <a:gd name="connsiteY134" fmla="*/ 130969 h 809763"/>
                    <a:gd name="connsiteX135" fmla="*/ 407194 w 669132"/>
                    <a:gd name="connsiteY135" fmla="*/ 111919 h 809763"/>
                    <a:gd name="connsiteX136" fmla="*/ 392907 w 669132"/>
                    <a:gd name="connsiteY136" fmla="*/ 107156 h 809763"/>
                    <a:gd name="connsiteX137" fmla="*/ 378619 w 669132"/>
                    <a:gd name="connsiteY137" fmla="*/ 102394 h 809763"/>
                    <a:gd name="connsiteX138" fmla="*/ 369094 w 669132"/>
                    <a:gd name="connsiteY138" fmla="*/ 100013 h 809763"/>
                    <a:gd name="connsiteX139" fmla="*/ 366713 w 669132"/>
                    <a:gd name="connsiteY139" fmla="*/ 92869 h 809763"/>
                    <a:gd name="connsiteX140" fmla="*/ 357188 w 669132"/>
                    <a:gd name="connsiteY140" fmla="*/ 83344 h 809763"/>
                    <a:gd name="connsiteX141" fmla="*/ 371475 w 669132"/>
                    <a:gd name="connsiteY141" fmla="*/ 78581 h 809763"/>
                    <a:gd name="connsiteX142" fmla="*/ 388144 w 669132"/>
                    <a:gd name="connsiteY142" fmla="*/ 71438 h 809763"/>
                    <a:gd name="connsiteX143" fmla="*/ 404813 w 669132"/>
                    <a:gd name="connsiteY143" fmla="*/ 54769 h 809763"/>
                    <a:gd name="connsiteX144" fmla="*/ 414338 w 669132"/>
                    <a:gd name="connsiteY144" fmla="*/ 40481 h 809763"/>
                    <a:gd name="connsiteX145" fmla="*/ 419100 w 669132"/>
                    <a:gd name="connsiteY145" fmla="*/ 33338 h 809763"/>
                    <a:gd name="connsiteX146" fmla="*/ 426244 w 669132"/>
                    <a:gd name="connsiteY146" fmla="*/ 30956 h 809763"/>
                    <a:gd name="connsiteX147" fmla="*/ 431007 w 669132"/>
                    <a:gd name="connsiteY147" fmla="*/ 23813 h 809763"/>
                    <a:gd name="connsiteX148" fmla="*/ 445294 w 669132"/>
                    <a:gd name="connsiteY148" fmla="*/ 14288 h 809763"/>
                    <a:gd name="connsiteX149" fmla="*/ 461963 w 669132"/>
                    <a:gd name="connsiteY149" fmla="*/ 7144 h 809763"/>
                    <a:gd name="connsiteX150" fmla="*/ 471488 w 669132"/>
                    <a:gd name="connsiteY150" fmla="*/ 0 h 809763"/>
                    <a:gd name="connsiteX151" fmla="*/ 490538 w 669132"/>
                    <a:gd name="connsiteY151" fmla="*/ 11906 h 809763"/>
                    <a:gd name="connsiteX152" fmla="*/ 504825 w 669132"/>
                    <a:gd name="connsiteY152" fmla="*/ 21431 h 809763"/>
                    <a:gd name="connsiteX153" fmla="*/ 516732 w 669132"/>
                    <a:gd name="connsiteY153" fmla="*/ 33338 h 809763"/>
                    <a:gd name="connsiteX154" fmla="*/ 528638 w 669132"/>
                    <a:gd name="connsiteY154" fmla="*/ 45244 h 809763"/>
                    <a:gd name="connsiteX155" fmla="*/ 521494 w 669132"/>
                    <a:gd name="connsiteY155" fmla="*/ 61913 h 809763"/>
                    <a:gd name="connsiteX156" fmla="*/ 514350 w 669132"/>
                    <a:gd name="connsiteY156" fmla="*/ 64294 h 809763"/>
                    <a:gd name="connsiteX157" fmla="*/ 511969 w 669132"/>
                    <a:gd name="connsiteY157" fmla="*/ 71438 h 809763"/>
                    <a:gd name="connsiteX158" fmla="*/ 519113 w 669132"/>
                    <a:gd name="connsiteY158" fmla="*/ 85725 h 809763"/>
                    <a:gd name="connsiteX159" fmla="*/ 526257 w 669132"/>
                    <a:gd name="connsiteY159" fmla="*/ 90488 h 809763"/>
                    <a:gd name="connsiteX160" fmla="*/ 533400 w 669132"/>
                    <a:gd name="connsiteY160" fmla="*/ 97631 h 809763"/>
                    <a:gd name="connsiteX161" fmla="*/ 538163 w 669132"/>
                    <a:gd name="connsiteY161" fmla="*/ 104775 h 809763"/>
                    <a:gd name="connsiteX162" fmla="*/ 545307 w 669132"/>
                    <a:gd name="connsiteY162" fmla="*/ 107156 h 809763"/>
                    <a:gd name="connsiteX163" fmla="*/ 552450 w 669132"/>
                    <a:gd name="connsiteY163" fmla="*/ 111919 h 809763"/>
                    <a:gd name="connsiteX164" fmla="*/ 566738 w 669132"/>
                    <a:gd name="connsiteY164" fmla="*/ 109538 h 809763"/>
                    <a:gd name="connsiteX165" fmla="*/ 590550 w 669132"/>
                    <a:gd name="connsiteY165" fmla="*/ 107156 h 809763"/>
                    <a:gd name="connsiteX166" fmla="*/ 609600 w 669132"/>
                    <a:gd name="connsiteY166" fmla="*/ 109538 h 809763"/>
                    <a:gd name="connsiteX167" fmla="*/ 626269 w 669132"/>
                    <a:gd name="connsiteY167" fmla="*/ 114300 h 809763"/>
                    <a:gd name="connsiteX168" fmla="*/ 633413 w 669132"/>
                    <a:gd name="connsiteY168" fmla="*/ 119063 h 809763"/>
                    <a:gd name="connsiteX169" fmla="*/ 652463 w 669132"/>
                    <a:gd name="connsiteY16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24980 w 669132"/>
                    <a:gd name="connsiteY82" fmla="*/ 659628 h 809763"/>
                    <a:gd name="connsiteX83" fmla="*/ 152400 w 669132"/>
                    <a:gd name="connsiteY83" fmla="*/ 638175 h 809763"/>
                    <a:gd name="connsiteX84" fmla="*/ 159544 w 669132"/>
                    <a:gd name="connsiteY84" fmla="*/ 635794 h 809763"/>
                    <a:gd name="connsiteX85" fmla="*/ 180975 w 669132"/>
                    <a:gd name="connsiteY85" fmla="*/ 621506 h 809763"/>
                    <a:gd name="connsiteX86" fmla="*/ 188119 w 669132"/>
                    <a:gd name="connsiteY86" fmla="*/ 616744 h 809763"/>
                    <a:gd name="connsiteX87" fmla="*/ 204788 w 669132"/>
                    <a:gd name="connsiteY87" fmla="*/ 600075 h 809763"/>
                    <a:gd name="connsiteX88" fmla="*/ 209550 w 669132"/>
                    <a:gd name="connsiteY88" fmla="*/ 592931 h 809763"/>
                    <a:gd name="connsiteX89" fmla="*/ 223838 w 669132"/>
                    <a:gd name="connsiteY89" fmla="*/ 588169 h 809763"/>
                    <a:gd name="connsiteX90" fmla="*/ 238125 w 669132"/>
                    <a:gd name="connsiteY90" fmla="*/ 583406 h 809763"/>
                    <a:gd name="connsiteX91" fmla="*/ 245269 w 669132"/>
                    <a:gd name="connsiteY91" fmla="*/ 578644 h 809763"/>
                    <a:gd name="connsiteX92" fmla="*/ 257175 w 669132"/>
                    <a:gd name="connsiteY92" fmla="*/ 569119 h 809763"/>
                    <a:gd name="connsiteX93" fmla="*/ 264319 w 669132"/>
                    <a:gd name="connsiteY93" fmla="*/ 564356 h 809763"/>
                    <a:gd name="connsiteX94" fmla="*/ 278607 w 669132"/>
                    <a:gd name="connsiteY94" fmla="*/ 559594 h 809763"/>
                    <a:gd name="connsiteX95" fmla="*/ 290513 w 669132"/>
                    <a:gd name="connsiteY95" fmla="*/ 550069 h 809763"/>
                    <a:gd name="connsiteX96" fmla="*/ 304800 w 669132"/>
                    <a:gd name="connsiteY96" fmla="*/ 540544 h 809763"/>
                    <a:gd name="connsiteX97" fmla="*/ 309563 w 669132"/>
                    <a:gd name="connsiteY97" fmla="*/ 533400 h 809763"/>
                    <a:gd name="connsiteX98" fmla="*/ 314325 w 669132"/>
                    <a:gd name="connsiteY98" fmla="*/ 514350 h 809763"/>
                    <a:gd name="connsiteX99" fmla="*/ 319088 w 669132"/>
                    <a:gd name="connsiteY99" fmla="*/ 469106 h 809763"/>
                    <a:gd name="connsiteX100" fmla="*/ 323850 w 669132"/>
                    <a:gd name="connsiteY100" fmla="*/ 454819 h 809763"/>
                    <a:gd name="connsiteX101" fmla="*/ 326232 w 669132"/>
                    <a:gd name="connsiteY101" fmla="*/ 447675 h 809763"/>
                    <a:gd name="connsiteX102" fmla="*/ 328613 w 669132"/>
                    <a:gd name="connsiteY102" fmla="*/ 423863 h 809763"/>
                    <a:gd name="connsiteX103" fmla="*/ 330994 w 669132"/>
                    <a:gd name="connsiteY103" fmla="*/ 416719 h 809763"/>
                    <a:gd name="connsiteX104" fmla="*/ 340519 w 669132"/>
                    <a:gd name="connsiteY104" fmla="*/ 383381 h 809763"/>
                    <a:gd name="connsiteX105" fmla="*/ 342900 w 669132"/>
                    <a:gd name="connsiteY105" fmla="*/ 347663 h 809763"/>
                    <a:gd name="connsiteX106" fmla="*/ 345282 w 669132"/>
                    <a:gd name="connsiteY106" fmla="*/ 340519 h 809763"/>
                    <a:gd name="connsiteX107" fmla="*/ 347663 w 669132"/>
                    <a:gd name="connsiteY107" fmla="*/ 323850 h 809763"/>
                    <a:gd name="connsiteX108" fmla="*/ 350044 w 669132"/>
                    <a:gd name="connsiteY108" fmla="*/ 280988 h 809763"/>
                    <a:gd name="connsiteX109" fmla="*/ 352425 w 669132"/>
                    <a:gd name="connsiteY109" fmla="*/ 261938 h 809763"/>
                    <a:gd name="connsiteX110" fmla="*/ 345282 w 669132"/>
                    <a:gd name="connsiteY110" fmla="*/ 257175 h 809763"/>
                    <a:gd name="connsiteX111" fmla="*/ 338138 w 669132"/>
                    <a:gd name="connsiteY111" fmla="*/ 259556 h 809763"/>
                    <a:gd name="connsiteX112" fmla="*/ 330994 w 669132"/>
                    <a:gd name="connsiteY112" fmla="*/ 264319 h 809763"/>
                    <a:gd name="connsiteX113" fmla="*/ 316707 w 669132"/>
                    <a:gd name="connsiteY113" fmla="*/ 269081 h 809763"/>
                    <a:gd name="connsiteX114" fmla="*/ 309563 w 669132"/>
                    <a:gd name="connsiteY114" fmla="*/ 271463 h 809763"/>
                    <a:gd name="connsiteX115" fmla="*/ 311944 w 669132"/>
                    <a:gd name="connsiteY115" fmla="*/ 264319 h 809763"/>
                    <a:gd name="connsiteX116" fmla="*/ 307182 w 669132"/>
                    <a:gd name="connsiteY116" fmla="*/ 250031 h 809763"/>
                    <a:gd name="connsiteX117" fmla="*/ 295275 w 669132"/>
                    <a:gd name="connsiteY117" fmla="*/ 228600 h 809763"/>
                    <a:gd name="connsiteX118" fmla="*/ 288132 w 669132"/>
                    <a:gd name="connsiteY118" fmla="*/ 223838 h 809763"/>
                    <a:gd name="connsiteX119" fmla="*/ 290513 w 669132"/>
                    <a:gd name="connsiteY119" fmla="*/ 216694 h 809763"/>
                    <a:gd name="connsiteX120" fmla="*/ 297657 w 669132"/>
                    <a:gd name="connsiteY120" fmla="*/ 214313 h 809763"/>
                    <a:gd name="connsiteX121" fmla="*/ 304800 w 669132"/>
                    <a:gd name="connsiteY121" fmla="*/ 209550 h 809763"/>
                    <a:gd name="connsiteX122" fmla="*/ 311944 w 669132"/>
                    <a:gd name="connsiteY122" fmla="*/ 202406 h 809763"/>
                    <a:gd name="connsiteX123" fmla="*/ 319088 w 669132"/>
                    <a:gd name="connsiteY123" fmla="*/ 200025 h 809763"/>
                    <a:gd name="connsiteX124" fmla="*/ 333375 w 669132"/>
                    <a:gd name="connsiteY124" fmla="*/ 192881 h 809763"/>
                    <a:gd name="connsiteX125" fmla="*/ 347663 w 669132"/>
                    <a:gd name="connsiteY125" fmla="*/ 190500 h 809763"/>
                    <a:gd name="connsiteX126" fmla="*/ 361950 w 669132"/>
                    <a:gd name="connsiteY126" fmla="*/ 185738 h 809763"/>
                    <a:gd name="connsiteX127" fmla="*/ 369094 w 669132"/>
                    <a:gd name="connsiteY127" fmla="*/ 180975 h 809763"/>
                    <a:gd name="connsiteX128" fmla="*/ 373857 w 669132"/>
                    <a:gd name="connsiteY128" fmla="*/ 173831 h 809763"/>
                    <a:gd name="connsiteX129" fmla="*/ 381000 w 669132"/>
                    <a:gd name="connsiteY129" fmla="*/ 171450 h 809763"/>
                    <a:gd name="connsiteX130" fmla="*/ 388144 w 669132"/>
                    <a:gd name="connsiteY130" fmla="*/ 166688 h 809763"/>
                    <a:gd name="connsiteX131" fmla="*/ 390525 w 669132"/>
                    <a:gd name="connsiteY131" fmla="*/ 159544 h 809763"/>
                    <a:gd name="connsiteX132" fmla="*/ 395288 w 669132"/>
                    <a:gd name="connsiteY132" fmla="*/ 152400 h 809763"/>
                    <a:gd name="connsiteX133" fmla="*/ 404813 w 669132"/>
                    <a:gd name="connsiteY133" fmla="*/ 130969 h 809763"/>
                    <a:gd name="connsiteX134" fmla="*/ 407194 w 669132"/>
                    <a:gd name="connsiteY134" fmla="*/ 111919 h 809763"/>
                    <a:gd name="connsiteX135" fmla="*/ 392907 w 669132"/>
                    <a:gd name="connsiteY135" fmla="*/ 107156 h 809763"/>
                    <a:gd name="connsiteX136" fmla="*/ 378619 w 669132"/>
                    <a:gd name="connsiteY136" fmla="*/ 102394 h 809763"/>
                    <a:gd name="connsiteX137" fmla="*/ 369094 w 669132"/>
                    <a:gd name="connsiteY137" fmla="*/ 100013 h 809763"/>
                    <a:gd name="connsiteX138" fmla="*/ 366713 w 669132"/>
                    <a:gd name="connsiteY138" fmla="*/ 92869 h 809763"/>
                    <a:gd name="connsiteX139" fmla="*/ 357188 w 669132"/>
                    <a:gd name="connsiteY139" fmla="*/ 83344 h 809763"/>
                    <a:gd name="connsiteX140" fmla="*/ 371475 w 669132"/>
                    <a:gd name="connsiteY140" fmla="*/ 78581 h 809763"/>
                    <a:gd name="connsiteX141" fmla="*/ 388144 w 669132"/>
                    <a:gd name="connsiteY141" fmla="*/ 71438 h 809763"/>
                    <a:gd name="connsiteX142" fmla="*/ 404813 w 669132"/>
                    <a:gd name="connsiteY142" fmla="*/ 54769 h 809763"/>
                    <a:gd name="connsiteX143" fmla="*/ 414338 w 669132"/>
                    <a:gd name="connsiteY143" fmla="*/ 40481 h 809763"/>
                    <a:gd name="connsiteX144" fmla="*/ 419100 w 669132"/>
                    <a:gd name="connsiteY144" fmla="*/ 33338 h 809763"/>
                    <a:gd name="connsiteX145" fmla="*/ 426244 w 669132"/>
                    <a:gd name="connsiteY145" fmla="*/ 30956 h 809763"/>
                    <a:gd name="connsiteX146" fmla="*/ 431007 w 669132"/>
                    <a:gd name="connsiteY146" fmla="*/ 23813 h 809763"/>
                    <a:gd name="connsiteX147" fmla="*/ 445294 w 669132"/>
                    <a:gd name="connsiteY147" fmla="*/ 14288 h 809763"/>
                    <a:gd name="connsiteX148" fmla="*/ 461963 w 669132"/>
                    <a:gd name="connsiteY148" fmla="*/ 7144 h 809763"/>
                    <a:gd name="connsiteX149" fmla="*/ 471488 w 669132"/>
                    <a:gd name="connsiteY149" fmla="*/ 0 h 809763"/>
                    <a:gd name="connsiteX150" fmla="*/ 490538 w 669132"/>
                    <a:gd name="connsiteY150" fmla="*/ 11906 h 809763"/>
                    <a:gd name="connsiteX151" fmla="*/ 504825 w 669132"/>
                    <a:gd name="connsiteY151" fmla="*/ 21431 h 809763"/>
                    <a:gd name="connsiteX152" fmla="*/ 516732 w 669132"/>
                    <a:gd name="connsiteY152" fmla="*/ 33338 h 809763"/>
                    <a:gd name="connsiteX153" fmla="*/ 528638 w 669132"/>
                    <a:gd name="connsiteY153" fmla="*/ 45244 h 809763"/>
                    <a:gd name="connsiteX154" fmla="*/ 521494 w 669132"/>
                    <a:gd name="connsiteY154" fmla="*/ 61913 h 809763"/>
                    <a:gd name="connsiteX155" fmla="*/ 514350 w 669132"/>
                    <a:gd name="connsiteY155" fmla="*/ 64294 h 809763"/>
                    <a:gd name="connsiteX156" fmla="*/ 511969 w 669132"/>
                    <a:gd name="connsiteY156" fmla="*/ 71438 h 809763"/>
                    <a:gd name="connsiteX157" fmla="*/ 519113 w 669132"/>
                    <a:gd name="connsiteY157" fmla="*/ 85725 h 809763"/>
                    <a:gd name="connsiteX158" fmla="*/ 526257 w 669132"/>
                    <a:gd name="connsiteY158" fmla="*/ 90488 h 809763"/>
                    <a:gd name="connsiteX159" fmla="*/ 533400 w 669132"/>
                    <a:gd name="connsiteY159" fmla="*/ 97631 h 809763"/>
                    <a:gd name="connsiteX160" fmla="*/ 538163 w 669132"/>
                    <a:gd name="connsiteY160" fmla="*/ 104775 h 809763"/>
                    <a:gd name="connsiteX161" fmla="*/ 545307 w 669132"/>
                    <a:gd name="connsiteY161" fmla="*/ 107156 h 809763"/>
                    <a:gd name="connsiteX162" fmla="*/ 552450 w 669132"/>
                    <a:gd name="connsiteY162" fmla="*/ 111919 h 809763"/>
                    <a:gd name="connsiteX163" fmla="*/ 566738 w 669132"/>
                    <a:gd name="connsiteY163" fmla="*/ 109538 h 809763"/>
                    <a:gd name="connsiteX164" fmla="*/ 590550 w 669132"/>
                    <a:gd name="connsiteY164" fmla="*/ 107156 h 809763"/>
                    <a:gd name="connsiteX165" fmla="*/ 609600 w 669132"/>
                    <a:gd name="connsiteY165" fmla="*/ 109538 h 809763"/>
                    <a:gd name="connsiteX166" fmla="*/ 626269 w 669132"/>
                    <a:gd name="connsiteY166" fmla="*/ 114300 h 809763"/>
                    <a:gd name="connsiteX167" fmla="*/ 633413 w 669132"/>
                    <a:gd name="connsiteY167" fmla="*/ 119063 h 809763"/>
                    <a:gd name="connsiteX168" fmla="*/ 652463 w 669132"/>
                    <a:gd name="connsiteY16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20675 w 669132"/>
                    <a:gd name="connsiteY96" fmla="*/ 520321 h 809763"/>
                    <a:gd name="connsiteX97" fmla="*/ 319088 w 669132"/>
                    <a:gd name="connsiteY97" fmla="*/ 469106 h 809763"/>
                    <a:gd name="connsiteX98" fmla="*/ 323850 w 669132"/>
                    <a:gd name="connsiteY98" fmla="*/ 454819 h 809763"/>
                    <a:gd name="connsiteX99" fmla="*/ 326232 w 669132"/>
                    <a:gd name="connsiteY99" fmla="*/ 447675 h 809763"/>
                    <a:gd name="connsiteX100" fmla="*/ 328613 w 669132"/>
                    <a:gd name="connsiteY100" fmla="*/ 423863 h 809763"/>
                    <a:gd name="connsiteX101" fmla="*/ 330994 w 669132"/>
                    <a:gd name="connsiteY101" fmla="*/ 416719 h 809763"/>
                    <a:gd name="connsiteX102" fmla="*/ 340519 w 669132"/>
                    <a:gd name="connsiteY102" fmla="*/ 383381 h 809763"/>
                    <a:gd name="connsiteX103" fmla="*/ 342900 w 669132"/>
                    <a:gd name="connsiteY103" fmla="*/ 347663 h 809763"/>
                    <a:gd name="connsiteX104" fmla="*/ 345282 w 669132"/>
                    <a:gd name="connsiteY104" fmla="*/ 340519 h 809763"/>
                    <a:gd name="connsiteX105" fmla="*/ 347663 w 669132"/>
                    <a:gd name="connsiteY105" fmla="*/ 323850 h 809763"/>
                    <a:gd name="connsiteX106" fmla="*/ 350044 w 669132"/>
                    <a:gd name="connsiteY106" fmla="*/ 280988 h 809763"/>
                    <a:gd name="connsiteX107" fmla="*/ 352425 w 669132"/>
                    <a:gd name="connsiteY107" fmla="*/ 261938 h 809763"/>
                    <a:gd name="connsiteX108" fmla="*/ 345282 w 669132"/>
                    <a:gd name="connsiteY108" fmla="*/ 257175 h 809763"/>
                    <a:gd name="connsiteX109" fmla="*/ 338138 w 669132"/>
                    <a:gd name="connsiteY109" fmla="*/ 259556 h 809763"/>
                    <a:gd name="connsiteX110" fmla="*/ 330994 w 669132"/>
                    <a:gd name="connsiteY110" fmla="*/ 264319 h 809763"/>
                    <a:gd name="connsiteX111" fmla="*/ 316707 w 669132"/>
                    <a:gd name="connsiteY111" fmla="*/ 269081 h 809763"/>
                    <a:gd name="connsiteX112" fmla="*/ 309563 w 669132"/>
                    <a:gd name="connsiteY112" fmla="*/ 271463 h 809763"/>
                    <a:gd name="connsiteX113" fmla="*/ 311944 w 669132"/>
                    <a:gd name="connsiteY113" fmla="*/ 264319 h 809763"/>
                    <a:gd name="connsiteX114" fmla="*/ 307182 w 669132"/>
                    <a:gd name="connsiteY114" fmla="*/ 250031 h 809763"/>
                    <a:gd name="connsiteX115" fmla="*/ 295275 w 669132"/>
                    <a:gd name="connsiteY115" fmla="*/ 228600 h 809763"/>
                    <a:gd name="connsiteX116" fmla="*/ 288132 w 669132"/>
                    <a:gd name="connsiteY116" fmla="*/ 223838 h 809763"/>
                    <a:gd name="connsiteX117" fmla="*/ 290513 w 669132"/>
                    <a:gd name="connsiteY117" fmla="*/ 216694 h 809763"/>
                    <a:gd name="connsiteX118" fmla="*/ 297657 w 669132"/>
                    <a:gd name="connsiteY118" fmla="*/ 214313 h 809763"/>
                    <a:gd name="connsiteX119" fmla="*/ 304800 w 669132"/>
                    <a:gd name="connsiteY119" fmla="*/ 209550 h 809763"/>
                    <a:gd name="connsiteX120" fmla="*/ 311944 w 669132"/>
                    <a:gd name="connsiteY120" fmla="*/ 202406 h 809763"/>
                    <a:gd name="connsiteX121" fmla="*/ 319088 w 669132"/>
                    <a:gd name="connsiteY121" fmla="*/ 200025 h 809763"/>
                    <a:gd name="connsiteX122" fmla="*/ 333375 w 669132"/>
                    <a:gd name="connsiteY122" fmla="*/ 192881 h 809763"/>
                    <a:gd name="connsiteX123" fmla="*/ 347663 w 669132"/>
                    <a:gd name="connsiteY123" fmla="*/ 190500 h 809763"/>
                    <a:gd name="connsiteX124" fmla="*/ 361950 w 669132"/>
                    <a:gd name="connsiteY124" fmla="*/ 185738 h 809763"/>
                    <a:gd name="connsiteX125" fmla="*/ 369094 w 669132"/>
                    <a:gd name="connsiteY125" fmla="*/ 180975 h 809763"/>
                    <a:gd name="connsiteX126" fmla="*/ 373857 w 669132"/>
                    <a:gd name="connsiteY126" fmla="*/ 173831 h 809763"/>
                    <a:gd name="connsiteX127" fmla="*/ 381000 w 669132"/>
                    <a:gd name="connsiteY127" fmla="*/ 171450 h 809763"/>
                    <a:gd name="connsiteX128" fmla="*/ 388144 w 669132"/>
                    <a:gd name="connsiteY128" fmla="*/ 166688 h 809763"/>
                    <a:gd name="connsiteX129" fmla="*/ 390525 w 669132"/>
                    <a:gd name="connsiteY129" fmla="*/ 159544 h 809763"/>
                    <a:gd name="connsiteX130" fmla="*/ 395288 w 669132"/>
                    <a:gd name="connsiteY130" fmla="*/ 152400 h 809763"/>
                    <a:gd name="connsiteX131" fmla="*/ 404813 w 669132"/>
                    <a:gd name="connsiteY131" fmla="*/ 130969 h 809763"/>
                    <a:gd name="connsiteX132" fmla="*/ 407194 w 669132"/>
                    <a:gd name="connsiteY132" fmla="*/ 111919 h 809763"/>
                    <a:gd name="connsiteX133" fmla="*/ 392907 w 669132"/>
                    <a:gd name="connsiteY133" fmla="*/ 107156 h 809763"/>
                    <a:gd name="connsiteX134" fmla="*/ 378619 w 669132"/>
                    <a:gd name="connsiteY134" fmla="*/ 102394 h 809763"/>
                    <a:gd name="connsiteX135" fmla="*/ 369094 w 669132"/>
                    <a:gd name="connsiteY135" fmla="*/ 100013 h 809763"/>
                    <a:gd name="connsiteX136" fmla="*/ 366713 w 669132"/>
                    <a:gd name="connsiteY136" fmla="*/ 92869 h 809763"/>
                    <a:gd name="connsiteX137" fmla="*/ 357188 w 669132"/>
                    <a:gd name="connsiteY137" fmla="*/ 83344 h 809763"/>
                    <a:gd name="connsiteX138" fmla="*/ 371475 w 669132"/>
                    <a:gd name="connsiteY138" fmla="*/ 78581 h 809763"/>
                    <a:gd name="connsiteX139" fmla="*/ 388144 w 669132"/>
                    <a:gd name="connsiteY139" fmla="*/ 71438 h 809763"/>
                    <a:gd name="connsiteX140" fmla="*/ 404813 w 669132"/>
                    <a:gd name="connsiteY140" fmla="*/ 54769 h 809763"/>
                    <a:gd name="connsiteX141" fmla="*/ 414338 w 669132"/>
                    <a:gd name="connsiteY141" fmla="*/ 40481 h 809763"/>
                    <a:gd name="connsiteX142" fmla="*/ 419100 w 669132"/>
                    <a:gd name="connsiteY142" fmla="*/ 33338 h 809763"/>
                    <a:gd name="connsiteX143" fmla="*/ 426244 w 669132"/>
                    <a:gd name="connsiteY143" fmla="*/ 30956 h 809763"/>
                    <a:gd name="connsiteX144" fmla="*/ 431007 w 669132"/>
                    <a:gd name="connsiteY144" fmla="*/ 23813 h 809763"/>
                    <a:gd name="connsiteX145" fmla="*/ 445294 w 669132"/>
                    <a:gd name="connsiteY145" fmla="*/ 14288 h 809763"/>
                    <a:gd name="connsiteX146" fmla="*/ 461963 w 669132"/>
                    <a:gd name="connsiteY146" fmla="*/ 7144 h 809763"/>
                    <a:gd name="connsiteX147" fmla="*/ 471488 w 669132"/>
                    <a:gd name="connsiteY147" fmla="*/ 0 h 809763"/>
                    <a:gd name="connsiteX148" fmla="*/ 490538 w 669132"/>
                    <a:gd name="connsiteY148" fmla="*/ 11906 h 809763"/>
                    <a:gd name="connsiteX149" fmla="*/ 504825 w 669132"/>
                    <a:gd name="connsiteY149" fmla="*/ 21431 h 809763"/>
                    <a:gd name="connsiteX150" fmla="*/ 516732 w 669132"/>
                    <a:gd name="connsiteY150" fmla="*/ 33338 h 809763"/>
                    <a:gd name="connsiteX151" fmla="*/ 528638 w 669132"/>
                    <a:gd name="connsiteY151" fmla="*/ 45244 h 809763"/>
                    <a:gd name="connsiteX152" fmla="*/ 521494 w 669132"/>
                    <a:gd name="connsiteY152" fmla="*/ 61913 h 809763"/>
                    <a:gd name="connsiteX153" fmla="*/ 514350 w 669132"/>
                    <a:gd name="connsiteY153" fmla="*/ 64294 h 809763"/>
                    <a:gd name="connsiteX154" fmla="*/ 511969 w 669132"/>
                    <a:gd name="connsiteY154" fmla="*/ 71438 h 809763"/>
                    <a:gd name="connsiteX155" fmla="*/ 519113 w 669132"/>
                    <a:gd name="connsiteY155" fmla="*/ 85725 h 809763"/>
                    <a:gd name="connsiteX156" fmla="*/ 526257 w 669132"/>
                    <a:gd name="connsiteY156" fmla="*/ 90488 h 809763"/>
                    <a:gd name="connsiteX157" fmla="*/ 533400 w 669132"/>
                    <a:gd name="connsiteY157" fmla="*/ 97631 h 809763"/>
                    <a:gd name="connsiteX158" fmla="*/ 538163 w 669132"/>
                    <a:gd name="connsiteY158" fmla="*/ 104775 h 809763"/>
                    <a:gd name="connsiteX159" fmla="*/ 545307 w 669132"/>
                    <a:gd name="connsiteY159" fmla="*/ 107156 h 809763"/>
                    <a:gd name="connsiteX160" fmla="*/ 552450 w 669132"/>
                    <a:gd name="connsiteY160" fmla="*/ 111919 h 809763"/>
                    <a:gd name="connsiteX161" fmla="*/ 566738 w 669132"/>
                    <a:gd name="connsiteY161" fmla="*/ 109538 h 809763"/>
                    <a:gd name="connsiteX162" fmla="*/ 590550 w 669132"/>
                    <a:gd name="connsiteY162" fmla="*/ 107156 h 809763"/>
                    <a:gd name="connsiteX163" fmla="*/ 609600 w 669132"/>
                    <a:gd name="connsiteY163" fmla="*/ 109538 h 809763"/>
                    <a:gd name="connsiteX164" fmla="*/ 626269 w 669132"/>
                    <a:gd name="connsiteY164" fmla="*/ 114300 h 809763"/>
                    <a:gd name="connsiteX165" fmla="*/ 633413 w 669132"/>
                    <a:gd name="connsiteY165" fmla="*/ 119063 h 809763"/>
                    <a:gd name="connsiteX166" fmla="*/ 652463 w 669132"/>
                    <a:gd name="connsiteY16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20675 w 669132"/>
                    <a:gd name="connsiteY95" fmla="*/ 520321 h 809763"/>
                    <a:gd name="connsiteX96" fmla="*/ 319088 w 669132"/>
                    <a:gd name="connsiteY96" fmla="*/ 469106 h 809763"/>
                    <a:gd name="connsiteX97" fmla="*/ 323850 w 669132"/>
                    <a:gd name="connsiteY97" fmla="*/ 454819 h 809763"/>
                    <a:gd name="connsiteX98" fmla="*/ 326232 w 669132"/>
                    <a:gd name="connsiteY98" fmla="*/ 447675 h 809763"/>
                    <a:gd name="connsiteX99" fmla="*/ 328613 w 669132"/>
                    <a:gd name="connsiteY99" fmla="*/ 423863 h 809763"/>
                    <a:gd name="connsiteX100" fmla="*/ 330994 w 669132"/>
                    <a:gd name="connsiteY100" fmla="*/ 416719 h 809763"/>
                    <a:gd name="connsiteX101" fmla="*/ 340519 w 669132"/>
                    <a:gd name="connsiteY101" fmla="*/ 383381 h 809763"/>
                    <a:gd name="connsiteX102" fmla="*/ 342900 w 669132"/>
                    <a:gd name="connsiteY102" fmla="*/ 347663 h 809763"/>
                    <a:gd name="connsiteX103" fmla="*/ 345282 w 669132"/>
                    <a:gd name="connsiteY103" fmla="*/ 340519 h 809763"/>
                    <a:gd name="connsiteX104" fmla="*/ 347663 w 669132"/>
                    <a:gd name="connsiteY104" fmla="*/ 323850 h 809763"/>
                    <a:gd name="connsiteX105" fmla="*/ 350044 w 669132"/>
                    <a:gd name="connsiteY105" fmla="*/ 280988 h 809763"/>
                    <a:gd name="connsiteX106" fmla="*/ 352425 w 669132"/>
                    <a:gd name="connsiteY106" fmla="*/ 261938 h 809763"/>
                    <a:gd name="connsiteX107" fmla="*/ 345282 w 669132"/>
                    <a:gd name="connsiteY107" fmla="*/ 257175 h 809763"/>
                    <a:gd name="connsiteX108" fmla="*/ 338138 w 669132"/>
                    <a:gd name="connsiteY108" fmla="*/ 259556 h 809763"/>
                    <a:gd name="connsiteX109" fmla="*/ 330994 w 669132"/>
                    <a:gd name="connsiteY109" fmla="*/ 264319 h 809763"/>
                    <a:gd name="connsiteX110" fmla="*/ 316707 w 669132"/>
                    <a:gd name="connsiteY110" fmla="*/ 269081 h 809763"/>
                    <a:gd name="connsiteX111" fmla="*/ 309563 w 669132"/>
                    <a:gd name="connsiteY111" fmla="*/ 271463 h 809763"/>
                    <a:gd name="connsiteX112" fmla="*/ 311944 w 669132"/>
                    <a:gd name="connsiteY112" fmla="*/ 264319 h 809763"/>
                    <a:gd name="connsiteX113" fmla="*/ 307182 w 669132"/>
                    <a:gd name="connsiteY113" fmla="*/ 250031 h 809763"/>
                    <a:gd name="connsiteX114" fmla="*/ 295275 w 669132"/>
                    <a:gd name="connsiteY114" fmla="*/ 228600 h 809763"/>
                    <a:gd name="connsiteX115" fmla="*/ 288132 w 669132"/>
                    <a:gd name="connsiteY115" fmla="*/ 223838 h 809763"/>
                    <a:gd name="connsiteX116" fmla="*/ 290513 w 669132"/>
                    <a:gd name="connsiteY116" fmla="*/ 216694 h 809763"/>
                    <a:gd name="connsiteX117" fmla="*/ 297657 w 669132"/>
                    <a:gd name="connsiteY117" fmla="*/ 214313 h 809763"/>
                    <a:gd name="connsiteX118" fmla="*/ 304800 w 669132"/>
                    <a:gd name="connsiteY118" fmla="*/ 209550 h 809763"/>
                    <a:gd name="connsiteX119" fmla="*/ 311944 w 669132"/>
                    <a:gd name="connsiteY119" fmla="*/ 202406 h 809763"/>
                    <a:gd name="connsiteX120" fmla="*/ 319088 w 669132"/>
                    <a:gd name="connsiteY120" fmla="*/ 200025 h 809763"/>
                    <a:gd name="connsiteX121" fmla="*/ 333375 w 669132"/>
                    <a:gd name="connsiteY121" fmla="*/ 192881 h 809763"/>
                    <a:gd name="connsiteX122" fmla="*/ 347663 w 669132"/>
                    <a:gd name="connsiteY122" fmla="*/ 190500 h 809763"/>
                    <a:gd name="connsiteX123" fmla="*/ 361950 w 669132"/>
                    <a:gd name="connsiteY123" fmla="*/ 185738 h 809763"/>
                    <a:gd name="connsiteX124" fmla="*/ 369094 w 669132"/>
                    <a:gd name="connsiteY124" fmla="*/ 180975 h 809763"/>
                    <a:gd name="connsiteX125" fmla="*/ 373857 w 669132"/>
                    <a:gd name="connsiteY125" fmla="*/ 173831 h 809763"/>
                    <a:gd name="connsiteX126" fmla="*/ 381000 w 669132"/>
                    <a:gd name="connsiteY126" fmla="*/ 171450 h 809763"/>
                    <a:gd name="connsiteX127" fmla="*/ 388144 w 669132"/>
                    <a:gd name="connsiteY127" fmla="*/ 166688 h 809763"/>
                    <a:gd name="connsiteX128" fmla="*/ 390525 w 669132"/>
                    <a:gd name="connsiteY128" fmla="*/ 159544 h 809763"/>
                    <a:gd name="connsiteX129" fmla="*/ 395288 w 669132"/>
                    <a:gd name="connsiteY129" fmla="*/ 152400 h 809763"/>
                    <a:gd name="connsiteX130" fmla="*/ 404813 w 669132"/>
                    <a:gd name="connsiteY130" fmla="*/ 130969 h 809763"/>
                    <a:gd name="connsiteX131" fmla="*/ 407194 w 669132"/>
                    <a:gd name="connsiteY131" fmla="*/ 111919 h 809763"/>
                    <a:gd name="connsiteX132" fmla="*/ 392907 w 669132"/>
                    <a:gd name="connsiteY132" fmla="*/ 107156 h 809763"/>
                    <a:gd name="connsiteX133" fmla="*/ 378619 w 669132"/>
                    <a:gd name="connsiteY133" fmla="*/ 102394 h 809763"/>
                    <a:gd name="connsiteX134" fmla="*/ 369094 w 669132"/>
                    <a:gd name="connsiteY134" fmla="*/ 100013 h 809763"/>
                    <a:gd name="connsiteX135" fmla="*/ 366713 w 669132"/>
                    <a:gd name="connsiteY135" fmla="*/ 92869 h 809763"/>
                    <a:gd name="connsiteX136" fmla="*/ 357188 w 669132"/>
                    <a:gd name="connsiteY136" fmla="*/ 83344 h 809763"/>
                    <a:gd name="connsiteX137" fmla="*/ 371475 w 669132"/>
                    <a:gd name="connsiteY137" fmla="*/ 78581 h 809763"/>
                    <a:gd name="connsiteX138" fmla="*/ 388144 w 669132"/>
                    <a:gd name="connsiteY138" fmla="*/ 71438 h 809763"/>
                    <a:gd name="connsiteX139" fmla="*/ 404813 w 669132"/>
                    <a:gd name="connsiteY139" fmla="*/ 54769 h 809763"/>
                    <a:gd name="connsiteX140" fmla="*/ 414338 w 669132"/>
                    <a:gd name="connsiteY140" fmla="*/ 40481 h 809763"/>
                    <a:gd name="connsiteX141" fmla="*/ 419100 w 669132"/>
                    <a:gd name="connsiteY141" fmla="*/ 33338 h 809763"/>
                    <a:gd name="connsiteX142" fmla="*/ 426244 w 669132"/>
                    <a:gd name="connsiteY142" fmla="*/ 30956 h 809763"/>
                    <a:gd name="connsiteX143" fmla="*/ 431007 w 669132"/>
                    <a:gd name="connsiteY143" fmla="*/ 23813 h 809763"/>
                    <a:gd name="connsiteX144" fmla="*/ 445294 w 669132"/>
                    <a:gd name="connsiteY144" fmla="*/ 14288 h 809763"/>
                    <a:gd name="connsiteX145" fmla="*/ 461963 w 669132"/>
                    <a:gd name="connsiteY145" fmla="*/ 7144 h 809763"/>
                    <a:gd name="connsiteX146" fmla="*/ 471488 w 669132"/>
                    <a:gd name="connsiteY146" fmla="*/ 0 h 809763"/>
                    <a:gd name="connsiteX147" fmla="*/ 490538 w 669132"/>
                    <a:gd name="connsiteY147" fmla="*/ 11906 h 809763"/>
                    <a:gd name="connsiteX148" fmla="*/ 504825 w 669132"/>
                    <a:gd name="connsiteY148" fmla="*/ 21431 h 809763"/>
                    <a:gd name="connsiteX149" fmla="*/ 516732 w 669132"/>
                    <a:gd name="connsiteY149" fmla="*/ 33338 h 809763"/>
                    <a:gd name="connsiteX150" fmla="*/ 528638 w 669132"/>
                    <a:gd name="connsiteY150" fmla="*/ 45244 h 809763"/>
                    <a:gd name="connsiteX151" fmla="*/ 521494 w 669132"/>
                    <a:gd name="connsiteY151" fmla="*/ 61913 h 809763"/>
                    <a:gd name="connsiteX152" fmla="*/ 514350 w 669132"/>
                    <a:gd name="connsiteY152" fmla="*/ 64294 h 809763"/>
                    <a:gd name="connsiteX153" fmla="*/ 511969 w 669132"/>
                    <a:gd name="connsiteY153" fmla="*/ 71438 h 809763"/>
                    <a:gd name="connsiteX154" fmla="*/ 519113 w 669132"/>
                    <a:gd name="connsiteY154" fmla="*/ 85725 h 809763"/>
                    <a:gd name="connsiteX155" fmla="*/ 526257 w 669132"/>
                    <a:gd name="connsiteY155" fmla="*/ 90488 h 809763"/>
                    <a:gd name="connsiteX156" fmla="*/ 533400 w 669132"/>
                    <a:gd name="connsiteY156" fmla="*/ 97631 h 809763"/>
                    <a:gd name="connsiteX157" fmla="*/ 538163 w 669132"/>
                    <a:gd name="connsiteY157" fmla="*/ 104775 h 809763"/>
                    <a:gd name="connsiteX158" fmla="*/ 545307 w 669132"/>
                    <a:gd name="connsiteY158" fmla="*/ 107156 h 809763"/>
                    <a:gd name="connsiteX159" fmla="*/ 552450 w 669132"/>
                    <a:gd name="connsiteY159" fmla="*/ 111919 h 809763"/>
                    <a:gd name="connsiteX160" fmla="*/ 566738 w 669132"/>
                    <a:gd name="connsiteY160" fmla="*/ 109538 h 809763"/>
                    <a:gd name="connsiteX161" fmla="*/ 590550 w 669132"/>
                    <a:gd name="connsiteY161" fmla="*/ 107156 h 809763"/>
                    <a:gd name="connsiteX162" fmla="*/ 609600 w 669132"/>
                    <a:gd name="connsiteY162" fmla="*/ 109538 h 809763"/>
                    <a:gd name="connsiteX163" fmla="*/ 626269 w 669132"/>
                    <a:gd name="connsiteY163" fmla="*/ 114300 h 809763"/>
                    <a:gd name="connsiteX164" fmla="*/ 633413 w 669132"/>
                    <a:gd name="connsiteY164" fmla="*/ 119063 h 809763"/>
                    <a:gd name="connsiteX165" fmla="*/ 652463 w 669132"/>
                    <a:gd name="connsiteY16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320675 w 669132"/>
                    <a:gd name="connsiteY94" fmla="*/ 520321 h 809763"/>
                    <a:gd name="connsiteX95" fmla="*/ 319088 w 669132"/>
                    <a:gd name="connsiteY95" fmla="*/ 469106 h 809763"/>
                    <a:gd name="connsiteX96" fmla="*/ 323850 w 669132"/>
                    <a:gd name="connsiteY96" fmla="*/ 454819 h 809763"/>
                    <a:gd name="connsiteX97" fmla="*/ 326232 w 669132"/>
                    <a:gd name="connsiteY97" fmla="*/ 447675 h 809763"/>
                    <a:gd name="connsiteX98" fmla="*/ 328613 w 669132"/>
                    <a:gd name="connsiteY98" fmla="*/ 423863 h 809763"/>
                    <a:gd name="connsiteX99" fmla="*/ 330994 w 669132"/>
                    <a:gd name="connsiteY99" fmla="*/ 416719 h 809763"/>
                    <a:gd name="connsiteX100" fmla="*/ 340519 w 669132"/>
                    <a:gd name="connsiteY100" fmla="*/ 383381 h 809763"/>
                    <a:gd name="connsiteX101" fmla="*/ 342900 w 669132"/>
                    <a:gd name="connsiteY101" fmla="*/ 347663 h 809763"/>
                    <a:gd name="connsiteX102" fmla="*/ 345282 w 669132"/>
                    <a:gd name="connsiteY102" fmla="*/ 340519 h 809763"/>
                    <a:gd name="connsiteX103" fmla="*/ 347663 w 669132"/>
                    <a:gd name="connsiteY103" fmla="*/ 323850 h 809763"/>
                    <a:gd name="connsiteX104" fmla="*/ 350044 w 669132"/>
                    <a:gd name="connsiteY104" fmla="*/ 280988 h 809763"/>
                    <a:gd name="connsiteX105" fmla="*/ 352425 w 669132"/>
                    <a:gd name="connsiteY105" fmla="*/ 261938 h 809763"/>
                    <a:gd name="connsiteX106" fmla="*/ 345282 w 669132"/>
                    <a:gd name="connsiteY106" fmla="*/ 257175 h 809763"/>
                    <a:gd name="connsiteX107" fmla="*/ 338138 w 669132"/>
                    <a:gd name="connsiteY107" fmla="*/ 259556 h 809763"/>
                    <a:gd name="connsiteX108" fmla="*/ 330994 w 669132"/>
                    <a:gd name="connsiteY108" fmla="*/ 264319 h 809763"/>
                    <a:gd name="connsiteX109" fmla="*/ 316707 w 669132"/>
                    <a:gd name="connsiteY109" fmla="*/ 269081 h 809763"/>
                    <a:gd name="connsiteX110" fmla="*/ 309563 w 669132"/>
                    <a:gd name="connsiteY110" fmla="*/ 271463 h 809763"/>
                    <a:gd name="connsiteX111" fmla="*/ 311944 w 669132"/>
                    <a:gd name="connsiteY111" fmla="*/ 264319 h 809763"/>
                    <a:gd name="connsiteX112" fmla="*/ 307182 w 669132"/>
                    <a:gd name="connsiteY112" fmla="*/ 250031 h 809763"/>
                    <a:gd name="connsiteX113" fmla="*/ 295275 w 669132"/>
                    <a:gd name="connsiteY113" fmla="*/ 228600 h 809763"/>
                    <a:gd name="connsiteX114" fmla="*/ 288132 w 669132"/>
                    <a:gd name="connsiteY114" fmla="*/ 223838 h 809763"/>
                    <a:gd name="connsiteX115" fmla="*/ 290513 w 669132"/>
                    <a:gd name="connsiteY115" fmla="*/ 216694 h 809763"/>
                    <a:gd name="connsiteX116" fmla="*/ 297657 w 669132"/>
                    <a:gd name="connsiteY116" fmla="*/ 214313 h 809763"/>
                    <a:gd name="connsiteX117" fmla="*/ 304800 w 669132"/>
                    <a:gd name="connsiteY117" fmla="*/ 209550 h 809763"/>
                    <a:gd name="connsiteX118" fmla="*/ 311944 w 669132"/>
                    <a:gd name="connsiteY118" fmla="*/ 202406 h 809763"/>
                    <a:gd name="connsiteX119" fmla="*/ 319088 w 669132"/>
                    <a:gd name="connsiteY119" fmla="*/ 200025 h 809763"/>
                    <a:gd name="connsiteX120" fmla="*/ 333375 w 669132"/>
                    <a:gd name="connsiteY120" fmla="*/ 192881 h 809763"/>
                    <a:gd name="connsiteX121" fmla="*/ 347663 w 669132"/>
                    <a:gd name="connsiteY121" fmla="*/ 190500 h 809763"/>
                    <a:gd name="connsiteX122" fmla="*/ 361950 w 669132"/>
                    <a:gd name="connsiteY122" fmla="*/ 185738 h 809763"/>
                    <a:gd name="connsiteX123" fmla="*/ 369094 w 669132"/>
                    <a:gd name="connsiteY123" fmla="*/ 180975 h 809763"/>
                    <a:gd name="connsiteX124" fmla="*/ 373857 w 669132"/>
                    <a:gd name="connsiteY124" fmla="*/ 173831 h 809763"/>
                    <a:gd name="connsiteX125" fmla="*/ 381000 w 669132"/>
                    <a:gd name="connsiteY125" fmla="*/ 171450 h 809763"/>
                    <a:gd name="connsiteX126" fmla="*/ 388144 w 669132"/>
                    <a:gd name="connsiteY126" fmla="*/ 166688 h 809763"/>
                    <a:gd name="connsiteX127" fmla="*/ 390525 w 669132"/>
                    <a:gd name="connsiteY127" fmla="*/ 159544 h 809763"/>
                    <a:gd name="connsiteX128" fmla="*/ 395288 w 669132"/>
                    <a:gd name="connsiteY128" fmla="*/ 152400 h 809763"/>
                    <a:gd name="connsiteX129" fmla="*/ 404813 w 669132"/>
                    <a:gd name="connsiteY129" fmla="*/ 130969 h 809763"/>
                    <a:gd name="connsiteX130" fmla="*/ 407194 w 669132"/>
                    <a:gd name="connsiteY130" fmla="*/ 111919 h 809763"/>
                    <a:gd name="connsiteX131" fmla="*/ 392907 w 669132"/>
                    <a:gd name="connsiteY131" fmla="*/ 107156 h 809763"/>
                    <a:gd name="connsiteX132" fmla="*/ 378619 w 669132"/>
                    <a:gd name="connsiteY132" fmla="*/ 102394 h 809763"/>
                    <a:gd name="connsiteX133" fmla="*/ 369094 w 669132"/>
                    <a:gd name="connsiteY133" fmla="*/ 100013 h 809763"/>
                    <a:gd name="connsiteX134" fmla="*/ 366713 w 669132"/>
                    <a:gd name="connsiteY134" fmla="*/ 92869 h 809763"/>
                    <a:gd name="connsiteX135" fmla="*/ 357188 w 669132"/>
                    <a:gd name="connsiteY135" fmla="*/ 83344 h 809763"/>
                    <a:gd name="connsiteX136" fmla="*/ 371475 w 669132"/>
                    <a:gd name="connsiteY136" fmla="*/ 78581 h 809763"/>
                    <a:gd name="connsiteX137" fmla="*/ 388144 w 669132"/>
                    <a:gd name="connsiteY137" fmla="*/ 71438 h 809763"/>
                    <a:gd name="connsiteX138" fmla="*/ 404813 w 669132"/>
                    <a:gd name="connsiteY138" fmla="*/ 54769 h 809763"/>
                    <a:gd name="connsiteX139" fmla="*/ 414338 w 669132"/>
                    <a:gd name="connsiteY139" fmla="*/ 40481 h 809763"/>
                    <a:gd name="connsiteX140" fmla="*/ 419100 w 669132"/>
                    <a:gd name="connsiteY140" fmla="*/ 33338 h 809763"/>
                    <a:gd name="connsiteX141" fmla="*/ 426244 w 669132"/>
                    <a:gd name="connsiteY141" fmla="*/ 30956 h 809763"/>
                    <a:gd name="connsiteX142" fmla="*/ 431007 w 669132"/>
                    <a:gd name="connsiteY142" fmla="*/ 23813 h 809763"/>
                    <a:gd name="connsiteX143" fmla="*/ 445294 w 669132"/>
                    <a:gd name="connsiteY143" fmla="*/ 14288 h 809763"/>
                    <a:gd name="connsiteX144" fmla="*/ 461963 w 669132"/>
                    <a:gd name="connsiteY144" fmla="*/ 7144 h 809763"/>
                    <a:gd name="connsiteX145" fmla="*/ 471488 w 669132"/>
                    <a:gd name="connsiteY145" fmla="*/ 0 h 809763"/>
                    <a:gd name="connsiteX146" fmla="*/ 490538 w 669132"/>
                    <a:gd name="connsiteY146" fmla="*/ 11906 h 809763"/>
                    <a:gd name="connsiteX147" fmla="*/ 504825 w 669132"/>
                    <a:gd name="connsiteY147" fmla="*/ 21431 h 809763"/>
                    <a:gd name="connsiteX148" fmla="*/ 516732 w 669132"/>
                    <a:gd name="connsiteY148" fmla="*/ 33338 h 809763"/>
                    <a:gd name="connsiteX149" fmla="*/ 528638 w 669132"/>
                    <a:gd name="connsiteY149" fmla="*/ 45244 h 809763"/>
                    <a:gd name="connsiteX150" fmla="*/ 521494 w 669132"/>
                    <a:gd name="connsiteY150" fmla="*/ 61913 h 809763"/>
                    <a:gd name="connsiteX151" fmla="*/ 514350 w 669132"/>
                    <a:gd name="connsiteY151" fmla="*/ 64294 h 809763"/>
                    <a:gd name="connsiteX152" fmla="*/ 511969 w 669132"/>
                    <a:gd name="connsiteY152" fmla="*/ 71438 h 809763"/>
                    <a:gd name="connsiteX153" fmla="*/ 519113 w 669132"/>
                    <a:gd name="connsiteY153" fmla="*/ 85725 h 809763"/>
                    <a:gd name="connsiteX154" fmla="*/ 526257 w 669132"/>
                    <a:gd name="connsiteY154" fmla="*/ 90488 h 809763"/>
                    <a:gd name="connsiteX155" fmla="*/ 533400 w 669132"/>
                    <a:gd name="connsiteY155" fmla="*/ 97631 h 809763"/>
                    <a:gd name="connsiteX156" fmla="*/ 538163 w 669132"/>
                    <a:gd name="connsiteY156" fmla="*/ 104775 h 809763"/>
                    <a:gd name="connsiteX157" fmla="*/ 545307 w 669132"/>
                    <a:gd name="connsiteY157" fmla="*/ 107156 h 809763"/>
                    <a:gd name="connsiteX158" fmla="*/ 552450 w 669132"/>
                    <a:gd name="connsiteY158" fmla="*/ 111919 h 809763"/>
                    <a:gd name="connsiteX159" fmla="*/ 566738 w 669132"/>
                    <a:gd name="connsiteY159" fmla="*/ 109538 h 809763"/>
                    <a:gd name="connsiteX160" fmla="*/ 590550 w 669132"/>
                    <a:gd name="connsiteY160" fmla="*/ 107156 h 809763"/>
                    <a:gd name="connsiteX161" fmla="*/ 609600 w 669132"/>
                    <a:gd name="connsiteY161" fmla="*/ 109538 h 809763"/>
                    <a:gd name="connsiteX162" fmla="*/ 626269 w 669132"/>
                    <a:gd name="connsiteY162" fmla="*/ 114300 h 809763"/>
                    <a:gd name="connsiteX163" fmla="*/ 633413 w 669132"/>
                    <a:gd name="connsiteY163" fmla="*/ 119063 h 809763"/>
                    <a:gd name="connsiteX164" fmla="*/ 652463 w 669132"/>
                    <a:gd name="connsiteY16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320675 w 669132"/>
                    <a:gd name="connsiteY93" fmla="*/ 520321 h 809763"/>
                    <a:gd name="connsiteX94" fmla="*/ 319088 w 669132"/>
                    <a:gd name="connsiteY94" fmla="*/ 469106 h 809763"/>
                    <a:gd name="connsiteX95" fmla="*/ 323850 w 669132"/>
                    <a:gd name="connsiteY95" fmla="*/ 454819 h 809763"/>
                    <a:gd name="connsiteX96" fmla="*/ 326232 w 669132"/>
                    <a:gd name="connsiteY96" fmla="*/ 447675 h 809763"/>
                    <a:gd name="connsiteX97" fmla="*/ 328613 w 669132"/>
                    <a:gd name="connsiteY97" fmla="*/ 423863 h 809763"/>
                    <a:gd name="connsiteX98" fmla="*/ 330994 w 669132"/>
                    <a:gd name="connsiteY98" fmla="*/ 416719 h 809763"/>
                    <a:gd name="connsiteX99" fmla="*/ 340519 w 669132"/>
                    <a:gd name="connsiteY99" fmla="*/ 383381 h 809763"/>
                    <a:gd name="connsiteX100" fmla="*/ 342900 w 669132"/>
                    <a:gd name="connsiteY100" fmla="*/ 347663 h 809763"/>
                    <a:gd name="connsiteX101" fmla="*/ 345282 w 669132"/>
                    <a:gd name="connsiteY101" fmla="*/ 340519 h 809763"/>
                    <a:gd name="connsiteX102" fmla="*/ 347663 w 669132"/>
                    <a:gd name="connsiteY102" fmla="*/ 323850 h 809763"/>
                    <a:gd name="connsiteX103" fmla="*/ 350044 w 669132"/>
                    <a:gd name="connsiteY103" fmla="*/ 280988 h 809763"/>
                    <a:gd name="connsiteX104" fmla="*/ 352425 w 669132"/>
                    <a:gd name="connsiteY104" fmla="*/ 261938 h 809763"/>
                    <a:gd name="connsiteX105" fmla="*/ 345282 w 669132"/>
                    <a:gd name="connsiteY105" fmla="*/ 257175 h 809763"/>
                    <a:gd name="connsiteX106" fmla="*/ 338138 w 669132"/>
                    <a:gd name="connsiteY106" fmla="*/ 259556 h 809763"/>
                    <a:gd name="connsiteX107" fmla="*/ 330994 w 669132"/>
                    <a:gd name="connsiteY107" fmla="*/ 264319 h 809763"/>
                    <a:gd name="connsiteX108" fmla="*/ 316707 w 669132"/>
                    <a:gd name="connsiteY108" fmla="*/ 269081 h 809763"/>
                    <a:gd name="connsiteX109" fmla="*/ 309563 w 669132"/>
                    <a:gd name="connsiteY109" fmla="*/ 271463 h 809763"/>
                    <a:gd name="connsiteX110" fmla="*/ 311944 w 669132"/>
                    <a:gd name="connsiteY110" fmla="*/ 264319 h 809763"/>
                    <a:gd name="connsiteX111" fmla="*/ 307182 w 669132"/>
                    <a:gd name="connsiteY111" fmla="*/ 250031 h 809763"/>
                    <a:gd name="connsiteX112" fmla="*/ 295275 w 669132"/>
                    <a:gd name="connsiteY112" fmla="*/ 228600 h 809763"/>
                    <a:gd name="connsiteX113" fmla="*/ 288132 w 669132"/>
                    <a:gd name="connsiteY113" fmla="*/ 223838 h 809763"/>
                    <a:gd name="connsiteX114" fmla="*/ 290513 w 669132"/>
                    <a:gd name="connsiteY114" fmla="*/ 216694 h 809763"/>
                    <a:gd name="connsiteX115" fmla="*/ 297657 w 669132"/>
                    <a:gd name="connsiteY115" fmla="*/ 214313 h 809763"/>
                    <a:gd name="connsiteX116" fmla="*/ 304800 w 669132"/>
                    <a:gd name="connsiteY116" fmla="*/ 209550 h 809763"/>
                    <a:gd name="connsiteX117" fmla="*/ 311944 w 669132"/>
                    <a:gd name="connsiteY117" fmla="*/ 202406 h 809763"/>
                    <a:gd name="connsiteX118" fmla="*/ 319088 w 669132"/>
                    <a:gd name="connsiteY118" fmla="*/ 200025 h 809763"/>
                    <a:gd name="connsiteX119" fmla="*/ 333375 w 669132"/>
                    <a:gd name="connsiteY119" fmla="*/ 192881 h 809763"/>
                    <a:gd name="connsiteX120" fmla="*/ 347663 w 669132"/>
                    <a:gd name="connsiteY120" fmla="*/ 190500 h 809763"/>
                    <a:gd name="connsiteX121" fmla="*/ 361950 w 669132"/>
                    <a:gd name="connsiteY121" fmla="*/ 185738 h 809763"/>
                    <a:gd name="connsiteX122" fmla="*/ 369094 w 669132"/>
                    <a:gd name="connsiteY122" fmla="*/ 180975 h 809763"/>
                    <a:gd name="connsiteX123" fmla="*/ 373857 w 669132"/>
                    <a:gd name="connsiteY123" fmla="*/ 173831 h 809763"/>
                    <a:gd name="connsiteX124" fmla="*/ 381000 w 669132"/>
                    <a:gd name="connsiteY124" fmla="*/ 171450 h 809763"/>
                    <a:gd name="connsiteX125" fmla="*/ 388144 w 669132"/>
                    <a:gd name="connsiteY125" fmla="*/ 166688 h 809763"/>
                    <a:gd name="connsiteX126" fmla="*/ 390525 w 669132"/>
                    <a:gd name="connsiteY126" fmla="*/ 159544 h 809763"/>
                    <a:gd name="connsiteX127" fmla="*/ 395288 w 669132"/>
                    <a:gd name="connsiteY127" fmla="*/ 152400 h 809763"/>
                    <a:gd name="connsiteX128" fmla="*/ 404813 w 669132"/>
                    <a:gd name="connsiteY128" fmla="*/ 130969 h 809763"/>
                    <a:gd name="connsiteX129" fmla="*/ 407194 w 669132"/>
                    <a:gd name="connsiteY129" fmla="*/ 111919 h 809763"/>
                    <a:gd name="connsiteX130" fmla="*/ 392907 w 669132"/>
                    <a:gd name="connsiteY130" fmla="*/ 107156 h 809763"/>
                    <a:gd name="connsiteX131" fmla="*/ 378619 w 669132"/>
                    <a:gd name="connsiteY131" fmla="*/ 102394 h 809763"/>
                    <a:gd name="connsiteX132" fmla="*/ 369094 w 669132"/>
                    <a:gd name="connsiteY132" fmla="*/ 100013 h 809763"/>
                    <a:gd name="connsiteX133" fmla="*/ 366713 w 669132"/>
                    <a:gd name="connsiteY133" fmla="*/ 92869 h 809763"/>
                    <a:gd name="connsiteX134" fmla="*/ 357188 w 669132"/>
                    <a:gd name="connsiteY134" fmla="*/ 83344 h 809763"/>
                    <a:gd name="connsiteX135" fmla="*/ 371475 w 669132"/>
                    <a:gd name="connsiteY135" fmla="*/ 78581 h 809763"/>
                    <a:gd name="connsiteX136" fmla="*/ 388144 w 669132"/>
                    <a:gd name="connsiteY136" fmla="*/ 71438 h 809763"/>
                    <a:gd name="connsiteX137" fmla="*/ 404813 w 669132"/>
                    <a:gd name="connsiteY137" fmla="*/ 54769 h 809763"/>
                    <a:gd name="connsiteX138" fmla="*/ 414338 w 669132"/>
                    <a:gd name="connsiteY138" fmla="*/ 40481 h 809763"/>
                    <a:gd name="connsiteX139" fmla="*/ 419100 w 669132"/>
                    <a:gd name="connsiteY139" fmla="*/ 33338 h 809763"/>
                    <a:gd name="connsiteX140" fmla="*/ 426244 w 669132"/>
                    <a:gd name="connsiteY140" fmla="*/ 30956 h 809763"/>
                    <a:gd name="connsiteX141" fmla="*/ 431007 w 669132"/>
                    <a:gd name="connsiteY141" fmla="*/ 23813 h 809763"/>
                    <a:gd name="connsiteX142" fmla="*/ 445294 w 669132"/>
                    <a:gd name="connsiteY142" fmla="*/ 14288 h 809763"/>
                    <a:gd name="connsiteX143" fmla="*/ 461963 w 669132"/>
                    <a:gd name="connsiteY143" fmla="*/ 7144 h 809763"/>
                    <a:gd name="connsiteX144" fmla="*/ 471488 w 669132"/>
                    <a:gd name="connsiteY144" fmla="*/ 0 h 809763"/>
                    <a:gd name="connsiteX145" fmla="*/ 490538 w 669132"/>
                    <a:gd name="connsiteY145" fmla="*/ 11906 h 809763"/>
                    <a:gd name="connsiteX146" fmla="*/ 504825 w 669132"/>
                    <a:gd name="connsiteY146" fmla="*/ 21431 h 809763"/>
                    <a:gd name="connsiteX147" fmla="*/ 516732 w 669132"/>
                    <a:gd name="connsiteY147" fmla="*/ 33338 h 809763"/>
                    <a:gd name="connsiteX148" fmla="*/ 528638 w 669132"/>
                    <a:gd name="connsiteY148" fmla="*/ 45244 h 809763"/>
                    <a:gd name="connsiteX149" fmla="*/ 521494 w 669132"/>
                    <a:gd name="connsiteY149" fmla="*/ 61913 h 809763"/>
                    <a:gd name="connsiteX150" fmla="*/ 514350 w 669132"/>
                    <a:gd name="connsiteY150" fmla="*/ 64294 h 809763"/>
                    <a:gd name="connsiteX151" fmla="*/ 511969 w 669132"/>
                    <a:gd name="connsiteY151" fmla="*/ 71438 h 809763"/>
                    <a:gd name="connsiteX152" fmla="*/ 519113 w 669132"/>
                    <a:gd name="connsiteY152" fmla="*/ 85725 h 809763"/>
                    <a:gd name="connsiteX153" fmla="*/ 526257 w 669132"/>
                    <a:gd name="connsiteY153" fmla="*/ 90488 h 809763"/>
                    <a:gd name="connsiteX154" fmla="*/ 533400 w 669132"/>
                    <a:gd name="connsiteY154" fmla="*/ 97631 h 809763"/>
                    <a:gd name="connsiteX155" fmla="*/ 538163 w 669132"/>
                    <a:gd name="connsiteY155" fmla="*/ 104775 h 809763"/>
                    <a:gd name="connsiteX156" fmla="*/ 545307 w 669132"/>
                    <a:gd name="connsiteY156" fmla="*/ 107156 h 809763"/>
                    <a:gd name="connsiteX157" fmla="*/ 552450 w 669132"/>
                    <a:gd name="connsiteY157" fmla="*/ 111919 h 809763"/>
                    <a:gd name="connsiteX158" fmla="*/ 566738 w 669132"/>
                    <a:gd name="connsiteY158" fmla="*/ 109538 h 809763"/>
                    <a:gd name="connsiteX159" fmla="*/ 590550 w 669132"/>
                    <a:gd name="connsiteY159" fmla="*/ 107156 h 809763"/>
                    <a:gd name="connsiteX160" fmla="*/ 609600 w 669132"/>
                    <a:gd name="connsiteY160" fmla="*/ 109538 h 809763"/>
                    <a:gd name="connsiteX161" fmla="*/ 626269 w 669132"/>
                    <a:gd name="connsiteY161" fmla="*/ 114300 h 809763"/>
                    <a:gd name="connsiteX162" fmla="*/ 633413 w 669132"/>
                    <a:gd name="connsiteY162" fmla="*/ 119063 h 809763"/>
                    <a:gd name="connsiteX163" fmla="*/ 652463 w 669132"/>
                    <a:gd name="connsiteY16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320675 w 669132"/>
                    <a:gd name="connsiteY92" fmla="*/ 520321 h 809763"/>
                    <a:gd name="connsiteX93" fmla="*/ 319088 w 669132"/>
                    <a:gd name="connsiteY93" fmla="*/ 469106 h 809763"/>
                    <a:gd name="connsiteX94" fmla="*/ 323850 w 669132"/>
                    <a:gd name="connsiteY94" fmla="*/ 454819 h 809763"/>
                    <a:gd name="connsiteX95" fmla="*/ 326232 w 669132"/>
                    <a:gd name="connsiteY95" fmla="*/ 447675 h 809763"/>
                    <a:gd name="connsiteX96" fmla="*/ 328613 w 669132"/>
                    <a:gd name="connsiteY96" fmla="*/ 423863 h 809763"/>
                    <a:gd name="connsiteX97" fmla="*/ 330994 w 669132"/>
                    <a:gd name="connsiteY97" fmla="*/ 416719 h 809763"/>
                    <a:gd name="connsiteX98" fmla="*/ 340519 w 669132"/>
                    <a:gd name="connsiteY98" fmla="*/ 383381 h 809763"/>
                    <a:gd name="connsiteX99" fmla="*/ 342900 w 669132"/>
                    <a:gd name="connsiteY99" fmla="*/ 347663 h 809763"/>
                    <a:gd name="connsiteX100" fmla="*/ 345282 w 669132"/>
                    <a:gd name="connsiteY100" fmla="*/ 340519 h 809763"/>
                    <a:gd name="connsiteX101" fmla="*/ 347663 w 669132"/>
                    <a:gd name="connsiteY101" fmla="*/ 323850 h 809763"/>
                    <a:gd name="connsiteX102" fmla="*/ 350044 w 669132"/>
                    <a:gd name="connsiteY102" fmla="*/ 280988 h 809763"/>
                    <a:gd name="connsiteX103" fmla="*/ 352425 w 669132"/>
                    <a:gd name="connsiteY103" fmla="*/ 261938 h 809763"/>
                    <a:gd name="connsiteX104" fmla="*/ 345282 w 669132"/>
                    <a:gd name="connsiteY104" fmla="*/ 257175 h 809763"/>
                    <a:gd name="connsiteX105" fmla="*/ 338138 w 669132"/>
                    <a:gd name="connsiteY105" fmla="*/ 259556 h 809763"/>
                    <a:gd name="connsiteX106" fmla="*/ 330994 w 669132"/>
                    <a:gd name="connsiteY106" fmla="*/ 264319 h 809763"/>
                    <a:gd name="connsiteX107" fmla="*/ 316707 w 669132"/>
                    <a:gd name="connsiteY107" fmla="*/ 269081 h 809763"/>
                    <a:gd name="connsiteX108" fmla="*/ 309563 w 669132"/>
                    <a:gd name="connsiteY108" fmla="*/ 271463 h 809763"/>
                    <a:gd name="connsiteX109" fmla="*/ 311944 w 669132"/>
                    <a:gd name="connsiteY109" fmla="*/ 264319 h 809763"/>
                    <a:gd name="connsiteX110" fmla="*/ 307182 w 669132"/>
                    <a:gd name="connsiteY110" fmla="*/ 250031 h 809763"/>
                    <a:gd name="connsiteX111" fmla="*/ 295275 w 669132"/>
                    <a:gd name="connsiteY111" fmla="*/ 228600 h 809763"/>
                    <a:gd name="connsiteX112" fmla="*/ 288132 w 669132"/>
                    <a:gd name="connsiteY112" fmla="*/ 223838 h 809763"/>
                    <a:gd name="connsiteX113" fmla="*/ 290513 w 669132"/>
                    <a:gd name="connsiteY113" fmla="*/ 216694 h 809763"/>
                    <a:gd name="connsiteX114" fmla="*/ 297657 w 669132"/>
                    <a:gd name="connsiteY114" fmla="*/ 214313 h 809763"/>
                    <a:gd name="connsiteX115" fmla="*/ 304800 w 669132"/>
                    <a:gd name="connsiteY115" fmla="*/ 209550 h 809763"/>
                    <a:gd name="connsiteX116" fmla="*/ 311944 w 669132"/>
                    <a:gd name="connsiteY116" fmla="*/ 202406 h 809763"/>
                    <a:gd name="connsiteX117" fmla="*/ 319088 w 669132"/>
                    <a:gd name="connsiteY117" fmla="*/ 200025 h 809763"/>
                    <a:gd name="connsiteX118" fmla="*/ 333375 w 669132"/>
                    <a:gd name="connsiteY118" fmla="*/ 192881 h 809763"/>
                    <a:gd name="connsiteX119" fmla="*/ 347663 w 669132"/>
                    <a:gd name="connsiteY119" fmla="*/ 190500 h 809763"/>
                    <a:gd name="connsiteX120" fmla="*/ 361950 w 669132"/>
                    <a:gd name="connsiteY120" fmla="*/ 185738 h 809763"/>
                    <a:gd name="connsiteX121" fmla="*/ 369094 w 669132"/>
                    <a:gd name="connsiteY121" fmla="*/ 180975 h 809763"/>
                    <a:gd name="connsiteX122" fmla="*/ 373857 w 669132"/>
                    <a:gd name="connsiteY122" fmla="*/ 173831 h 809763"/>
                    <a:gd name="connsiteX123" fmla="*/ 381000 w 669132"/>
                    <a:gd name="connsiteY123" fmla="*/ 171450 h 809763"/>
                    <a:gd name="connsiteX124" fmla="*/ 388144 w 669132"/>
                    <a:gd name="connsiteY124" fmla="*/ 166688 h 809763"/>
                    <a:gd name="connsiteX125" fmla="*/ 390525 w 669132"/>
                    <a:gd name="connsiteY125" fmla="*/ 159544 h 809763"/>
                    <a:gd name="connsiteX126" fmla="*/ 395288 w 669132"/>
                    <a:gd name="connsiteY126" fmla="*/ 152400 h 809763"/>
                    <a:gd name="connsiteX127" fmla="*/ 404813 w 669132"/>
                    <a:gd name="connsiteY127" fmla="*/ 130969 h 809763"/>
                    <a:gd name="connsiteX128" fmla="*/ 407194 w 669132"/>
                    <a:gd name="connsiteY128" fmla="*/ 111919 h 809763"/>
                    <a:gd name="connsiteX129" fmla="*/ 392907 w 669132"/>
                    <a:gd name="connsiteY129" fmla="*/ 107156 h 809763"/>
                    <a:gd name="connsiteX130" fmla="*/ 378619 w 669132"/>
                    <a:gd name="connsiteY130" fmla="*/ 102394 h 809763"/>
                    <a:gd name="connsiteX131" fmla="*/ 369094 w 669132"/>
                    <a:gd name="connsiteY131" fmla="*/ 100013 h 809763"/>
                    <a:gd name="connsiteX132" fmla="*/ 366713 w 669132"/>
                    <a:gd name="connsiteY132" fmla="*/ 92869 h 809763"/>
                    <a:gd name="connsiteX133" fmla="*/ 357188 w 669132"/>
                    <a:gd name="connsiteY133" fmla="*/ 83344 h 809763"/>
                    <a:gd name="connsiteX134" fmla="*/ 371475 w 669132"/>
                    <a:gd name="connsiteY134" fmla="*/ 78581 h 809763"/>
                    <a:gd name="connsiteX135" fmla="*/ 388144 w 669132"/>
                    <a:gd name="connsiteY135" fmla="*/ 71438 h 809763"/>
                    <a:gd name="connsiteX136" fmla="*/ 404813 w 669132"/>
                    <a:gd name="connsiteY136" fmla="*/ 54769 h 809763"/>
                    <a:gd name="connsiteX137" fmla="*/ 414338 w 669132"/>
                    <a:gd name="connsiteY137" fmla="*/ 40481 h 809763"/>
                    <a:gd name="connsiteX138" fmla="*/ 419100 w 669132"/>
                    <a:gd name="connsiteY138" fmla="*/ 33338 h 809763"/>
                    <a:gd name="connsiteX139" fmla="*/ 426244 w 669132"/>
                    <a:gd name="connsiteY139" fmla="*/ 30956 h 809763"/>
                    <a:gd name="connsiteX140" fmla="*/ 431007 w 669132"/>
                    <a:gd name="connsiteY140" fmla="*/ 23813 h 809763"/>
                    <a:gd name="connsiteX141" fmla="*/ 445294 w 669132"/>
                    <a:gd name="connsiteY141" fmla="*/ 14288 h 809763"/>
                    <a:gd name="connsiteX142" fmla="*/ 461963 w 669132"/>
                    <a:gd name="connsiteY142" fmla="*/ 7144 h 809763"/>
                    <a:gd name="connsiteX143" fmla="*/ 471488 w 669132"/>
                    <a:gd name="connsiteY143" fmla="*/ 0 h 809763"/>
                    <a:gd name="connsiteX144" fmla="*/ 490538 w 669132"/>
                    <a:gd name="connsiteY144" fmla="*/ 11906 h 809763"/>
                    <a:gd name="connsiteX145" fmla="*/ 504825 w 669132"/>
                    <a:gd name="connsiteY145" fmla="*/ 21431 h 809763"/>
                    <a:gd name="connsiteX146" fmla="*/ 516732 w 669132"/>
                    <a:gd name="connsiteY146" fmla="*/ 33338 h 809763"/>
                    <a:gd name="connsiteX147" fmla="*/ 528638 w 669132"/>
                    <a:gd name="connsiteY147" fmla="*/ 45244 h 809763"/>
                    <a:gd name="connsiteX148" fmla="*/ 521494 w 669132"/>
                    <a:gd name="connsiteY148" fmla="*/ 61913 h 809763"/>
                    <a:gd name="connsiteX149" fmla="*/ 514350 w 669132"/>
                    <a:gd name="connsiteY149" fmla="*/ 64294 h 809763"/>
                    <a:gd name="connsiteX150" fmla="*/ 511969 w 669132"/>
                    <a:gd name="connsiteY150" fmla="*/ 71438 h 809763"/>
                    <a:gd name="connsiteX151" fmla="*/ 519113 w 669132"/>
                    <a:gd name="connsiteY151" fmla="*/ 85725 h 809763"/>
                    <a:gd name="connsiteX152" fmla="*/ 526257 w 669132"/>
                    <a:gd name="connsiteY152" fmla="*/ 90488 h 809763"/>
                    <a:gd name="connsiteX153" fmla="*/ 533400 w 669132"/>
                    <a:gd name="connsiteY153" fmla="*/ 97631 h 809763"/>
                    <a:gd name="connsiteX154" fmla="*/ 538163 w 669132"/>
                    <a:gd name="connsiteY154" fmla="*/ 104775 h 809763"/>
                    <a:gd name="connsiteX155" fmla="*/ 545307 w 669132"/>
                    <a:gd name="connsiteY155" fmla="*/ 107156 h 809763"/>
                    <a:gd name="connsiteX156" fmla="*/ 552450 w 669132"/>
                    <a:gd name="connsiteY156" fmla="*/ 111919 h 809763"/>
                    <a:gd name="connsiteX157" fmla="*/ 566738 w 669132"/>
                    <a:gd name="connsiteY157" fmla="*/ 109538 h 809763"/>
                    <a:gd name="connsiteX158" fmla="*/ 590550 w 669132"/>
                    <a:gd name="connsiteY158" fmla="*/ 107156 h 809763"/>
                    <a:gd name="connsiteX159" fmla="*/ 609600 w 669132"/>
                    <a:gd name="connsiteY159" fmla="*/ 109538 h 809763"/>
                    <a:gd name="connsiteX160" fmla="*/ 626269 w 669132"/>
                    <a:gd name="connsiteY160" fmla="*/ 114300 h 809763"/>
                    <a:gd name="connsiteX161" fmla="*/ 633413 w 669132"/>
                    <a:gd name="connsiteY161" fmla="*/ 119063 h 809763"/>
                    <a:gd name="connsiteX162" fmla="*/ 652463 w 669132"/>
                    <a:gd name="connsiteY16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320675 w 669132"/>
                    <a:gd name="connsiteY91" fmla="*/ 520321 h 809763"/>
                    <a:gd name="connsiteX92" fmla="*/ 319088 w 669132"/>
                    <a:gd name="connsiteY92" fmla="*/ 469106 h 809763"/>
                    <a:gd name="connsiteX93" fmla="*/ 323850 w 669132"/>
                    <a:gd name="connsiteY93" fmla="*/ 454819 h 809763"/>
                    <a:gd name="connsiteX94" fmla="*/ 326232 w 669132"/>
                    <a:gd name="connsiteY94" fmla="*/ 447675 h 809763"/>
                    <a:gd name="connsiteX95" fmla="*/ 328613 w 669132"/>
                    <a:gd name="connsiteY95" fmla="*/ 423863 h 809763"/>
                    <a:gd name="connsiteX96" fmla="*/ 330994 w 669132"/>
                    <a:gd name="connsiteY96" fmla="*/ 416719 h 809763"/>
                    <a:gd name="connsiteX97" fmla="*/ 340519 w 669132"/>
                    <a:gd name="connsiteY97" fmla="*/ 383381 h 809763"/>
                    <a:gd name="connsiteX98" fmla="*/ 342900 w 669132"/>
                    <a:gd name="connsiteY98" fmla="*/ 347663 h 809763"/>
                    <a:gd name="connsiteX99" fmla="*/ 345282 w 669132"/>
                    <a:gd name="connsiteY99" fmla="*/ 340519 h 809763"/>
                    <a:gd name="connsiteX100" fmla="*/ 347663 w 669132"/>
                    <a:gd name="connsiteY100" fmla="*/ 323850 h 809763"/>
                    <a:gd name="connsiteX101" fmla="*/ 350044 w 669132"/>
                    <a:gd name="connsiteY101" fmla="*/ 280988 h 809763"/>
                    <a:gd name="connsiteX102" fmla="*/ 352425 w 669132"/>
                    <a:gd name="connsiteY102" fmla="*/ 261938 h 809763"/>
                    <a:gd name="connsiteX103" fmla="*/ 345282 w 669132"/>
                    <a:gd name="connsiteY103" fmla="*/ 257175 h 809763"/>
                    <a:gd name="connsiteX104" fmla="*/ 338138 w 669132"/>
                    <a:gd name="connsiteY104" fmla="*/ 259556 h 809763"/>
                    <a:gd name="connsiteX105" fmla="*/ 330994 w 669132"/>
                    <a:gd name="connsiteY105" fmla="*/ 264319 h 809763"/>
                    <a:gd name="connsiteX106" fmla="*/ 316707 w 669132"/>
                    <a:gd name="connsiteY106" fmla="*/ 269081 h 809763"/>
                    <a:gd name="connsiteX107" fmla="*/ 309563 w 669132"/>
                    <a:gd name="connsiteY107" fmla="*/ 271463 h 809763"/>
                    <a:gd name="connsiteX108" fmla="*/ 311944 w 669132"/>
                    <a:gd name="connsiteY108" fmla="*/ 264319 h 809763"/>
                    <a:gd name="connsiteX109" fmla="*/ 307182 w 669132"/>
                    <a:gd name="connsiteY109" fmla="*/ 250031 h 809763"/>
                    <a:gd name="connsiteX110" fmla="*/ 295275 w 669132"/>
                    <a:gd name="connsiteY110" fmla="*/ 228600 h 809763"/>
                    <a:gd name="connsiteX111" fmla="*/ 288132 w 669132"/>
                    <a:gd name="connsiteY111" fmla="*/ 223838 h 809763"/>
                    <a:gd name="connsiteX112" fmla="*/ 290513 w 669132"/>
                    <a:gd name="connsiteY112" fmla="*/ 216694 h 809763"/>
                    <a:gd name="connsiteX113" fmla="*/ 297657 w 669132"/>
                    <a:gd name="connsiteY113" fmla="*/ 214313 h 809763"/>
                    <a:gd name="connsiteX114" fmla="*/ 304800 w 669132"/>
                    <a:gd name="connsiteY114" fmla="*/ 209550 h 809763"/>
                    <a:gd name="connsiteX115" fmla="*/ 311944 w 669132"/>
                    <a:gd name="connsiteY115" fmla="*/ 202406 h 809763"/>
                    <a:gd name="connsiteX116" fmla="*/ 319088 w 669132"/>
                    <a:gd name="connsiteY116" fmla="*/ 200025 h 809763"/>
                    <a:gd name="connsiteX117" fmla="*/ 333375 w 669132"/>
                    <a:gd name="connsiteY117" fmla="*/ 192881 h 809763"/>
                    <a:gd name="connsiteX118" fmla="*/ 347663 w 669132"/>
                    <a:gd name="connsiteY118" fmla="*/ 190500 h 809763"/>
                    <a:gd name="connsiteX119" fmla="*/ 361950 w 669132"/>
                    <a:gd name="connsiteY119" fmla="*/ 185738 h 809763"/>
                    <a:gd name="connsiteX120" fmla="*/ 369094 w 669132"/>
                    <a:gd name="connsiteY120" fmla="*/ 180975 h 809763"/>
                    <a:gd name="connsiteX121" fmla="*/ 373857 w 669132"/>
                    <a:gd name="connsiteY121" fmla="*/ 173831 h 809763"/>
                    <a:gd name="connsiteX122" fmla="*/ 381000 w 669132"/>
                    <a:gd name="connsiteY122" fmla="*/ 171450 h 809763"/>
                    <a:gd name="connsiteX123" fmla="*/ 388144 w 669132"/>
                    <a:gd name="connsiteY123" fmla="*/ 166688 h 809763"/>
                    <a:gd name="connsiteX124" fmla="*/ 390525 w 669132"/>
                    <a:gd name="connsiteY124" fmla="*/ 159544 h 809763"/>
                    <a:gd name="connsiteX125" fmla="*/ 395288 w 669132"/>
                    <a:gd name="connsiteY125" fmla="*/ 152400 h 809763"/>
                    <a:gd name="connsiteX126" fmla="*/ 404813 w 669132"/>
                    <a:gd name="connsiteY126" fmla="*/ 130969 h 809763"/>
                    <a:gd name="connsiteX127" fmla="*/ 407194 w 669132"/>
                    <a:gd name="connsiteY127" fmla="*/ 111919 h 809763"/>
                    <a:gd name="connsiteX128" fmla="*/ 392907 w 669132"/>
                    <a:gd name="connsiteY128" fmla="*/ 107156 h 809763"/>
                    <a:gd name="connsiteX129" fmla="*/ 378619 w 669132"/>
                    <a:gd name="connsiteY129" fmla="*/ 102394 h 809763"/>
                    <a:gd name="connsiteX130" fmla="*/ 369094 w 669132"/>
                    <a:gd name="connsiteY130" fmla="*/ 100013 h 809763"/>
                    <a:gd name="connsiteX131" fmla="*/ 366713 w 669132"/>
                    <a:gd name="connsiteY131" fmla="*/ 92869 h 809763"/>
                    <a:gd name="connsiteX132" fmla="*/ 357188 w 669132"/>
                    <a:gd name="connsiteY132" fmla="*/ 83344 h 809763"/>
                    <a:gd name="connsiteX133" fmla="*/ 371475 w 669132"/>
                    <a:gd name="connsiteY133" fmla="*/ 78581 h 809763"/>
                    <a:gd name="connsiteX134" fmla="*/ 388144 w 669132"/>
                    <a:gd name="connsiteY134" fmla="*/ 71438 h 809763"/>
                    <a:gd name="connsiteX135" fmla="*/ 404813 w 669132"/>
                    <a:gd name="connsiteY135" fmla="*/ 54769 h 809763"/>
                    <a:gd name="connsiteX136" fmla="*/ 414338 w 669132"/>
                    <a:gd name="connsiteY136" fmla="*/ 40481 h 809763"/>
                    <a:gd name="connsiteX137" fmla="*/ 419100 w 669132"/>
                    <a:gd name="connsiteY137" fmla="*/ 33338 h 809763"/>
                    <a:gd name="connsiteX138" fmla="*/ 426244 w 669132"/>
                    <a:gd name="connsiteY138" fmla="*/ 30956 h 809763"/>
                    <a:gd name="connsiteX139" fmla="*/ 431007 w 669132"/>
                    <a:gd name="connsiteY139" fmla="*/ 23813 h 809763"/>
                    <a:gd name="connsiteX140" fmla="*/ 445294 w 669132"/>
                    <a:gd name="connsiteY140" fmla="*/ 14288 h 809763"/>
                    <a:gd name="connsiteX141" fmla="*/ 461963 w 669132"/>
                    <a:gd name="connsiteY141" fmla="*/ 7144 h 809763"/>
                    <a:gd name="connsiteX142" fmla="*/ 471488 w 669132"/>
                    <a:gd name="connsiteY142" fmla="*/ 0 h 809763"/>
                    <a:gd name="connsiteX143" fmla="*/ 490538 w 669132"/>
                    <a:gd name="connsiteY143" fmla="*/ 11906 h 809763"/>
                    <a:gd name="connsiteX144" fmla="*/ 504825 w 669132"/>
                    <a:gd name="connsiteY144" fmla="*/ 21431 h 809763"/>
                    <a:gd name="connsiteX145" fmla="*/ 516732 w 669132"/>
                    <a:gd name="connsiteY145" fmla="*/ 33338 h 809763"/>
                    <a:gd name="connsiteX146" fmla="*/ 528638 w 669132"/>
                    <a:gd name="connsiteY146" fmla="*/ 45244 h 809763"/>
                    <a:gd name="connsiteX147" fmla="*/ 521494 w 669132"/>
                    <a:gd name="connsiteY147" fmla="*/ 61913 h 809763"/>
                    <a:gd name="connsiteX148" fmla="*/ 514350 w 669132"/>
                    <a:gd name="connsiteY148" fmla="*/ 64294 h 809763"/>
                    <a:gd name="connsiteX149" fmla="*/ 511969 w 669132"/>
                    <a:gd name="connsiteY149" fmla="*/ 71438 h 809763"/>
                    <a:gd name="connsiteX150" fmla="*/ 519113 w 669132"/>
                    <a:gd name="connsiteY150" fmla="*/ 85725 h 809763"/>
                    <a:gd name="connsiteX151" fmla="*/ 526257 w 669132"/>
                    <a:gd name="connsiteY151" fmla="*/ 90488 h 809763"/>
                    <a:gd name="connsiteX152" fmla="*/ 533400 w 669132"/>
                    <a:gd name="connsiteY152" fmla="*/ 97631 h 809763"/>
                    <a:gd name="connsiteX153" fmla="*/ 538163 w 669132"/>
                    <a:gd name="connsiteY153" fmla="*/ 104775 h 809763"/>
                    <a:gd name="connsiteX154" fmla="*/ 545307 w 669132"/>
                    <a:gd name="connsiteY154" fmla="*/ 107156 h 809763"/>
                    <a:gd name="connsiteX155" fmla="*/ 552450 w 669132"/>
                    <a:gd name="connsiteY155" fmla="*/ 111919 h 809763"/>
                    <a:gd name="connsiteX156" fmla="*/ 566738 w 669132"/>
                    <a:gd name="connsiteY156" fmla="*/ 109538 h 809763"/>
                    <a:gd name="connsiteX157" fmla="*/ 590550 w 669132"/>
                    <a:gd name="connsiteY157" fmla="*/ 107156 h 809763"/>
                    <a:gd name="connsiteX158" fmla="*/ 609600 w 669132"/>
                    <a:gd name="connsiteY158" fmla="*/ 109538 h 809763"/>
                    <a:gd name="connsiteX159" fmla="*/ 626269 w 669132"/>
                    <a:gd name="connsiteY159" fmla="*/ 114300 h 809763"/>
                    <a:gd name="connsiteX160" fmla="*/ 633413 w 669132"/>
                    <a:gd name="connsiteY160" fmla="*/ 119063 h 809763"/>
                    <a:gd name="connsiteX161" fmla="*/ 652463 w 669132"/>
                    <a:gd name="connsiteY16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320675 w 669132"/>
                    <a:gd name="connsiteY90" fmla="*/ 520321 h 809763"/>
                    <a:gd name="connsiteX91" fmla="*/ 319088 w 669132"/>
                    <a:gd name="connsiteY91" fmla="*/ 469106 h 809763"/>
                    <a:gd name="connsiteX92" fmla="*/ 323850 w 669132"/>
                    <a:gd name="connsiteY92" fmla="*/ 454819 h 809763"/>
                    <a:gd name="connsiteX93" fmla="*/ 326232 w 669132"/>
                    <a:gd name="connsiteY93" fmla="*/ 447675 h 809763"/>
                    <a:gd name="connsiteX94" fmla="*/ 328613 w 669132"/>
                    <a:gd name="connsiteY94" fmla="*/ 423863 h 809763"/>
                    <a:gd name="connsiteX95" fmla="*/ 330994 w 669132"/>
                    <a:gd name="connsiteY95" fmla="*/ 416719 h 809763"/>
                    <a:gd name="connsiteX96" fmla="*/ 340519 w 669132"/>
                    <a:gd name="connsiteY96" fmla="*/ 383381 h 809763"/>
                    <a:gd name="connsiteX97" fmla="*/ 342900 w 669132"/>
                    <a:gd name="connsiteY97" fmla="*/ 347663 h 809763"/>
                    <a:gd name="connsiteX98" fmla="*/ 345282 w 669132"/>
                    <a:gd name="connsiteY98" fmla="*/ 340519 h 809763"/>
                    <a:gd name="connsiteX99" fmla="*/ 347663 w 669132"/>
                    <a:gd name="connsiteY99" fmla="*/ 323850 h 809763"/>
                    <a:gd name="connsiteX100" fmla="*/ 350044 w 669132"/>
                    <a:gd name="connsiteY100" fmla="*/ 280988 h 809763"/>
                    <a:gd name="connsiteX101" fmla="*/ 352425 w 669132"/>
                    <a:gd name="connsiteY101" fmla="*/ 261938 h 809763"/>
                    <a:gd name="connsiteX102" fmla="*/ 345282 w 669132"/>
                    <a:gd name="connsiteY102" fmla="*/ 257175 h 809763"/>
                    <a:gd name="connsiteX103" fmla="*/ 338138 w 669132"/>
                    <a:gd name="connsiteY103" fmla="*/ 259556 h 809763"/>
                    <a:gd name="connsiteX104" fmla="*/ 330994 w 669132"/>
                    <a:gd name="connsiteY104" fmla="*/ 264319 h 809763"/>
                    <a:gd name="connsiteX105" fmla="*/ 316707 w 669132"/>
                    <a:gd name="connsiteY105" fmla="*/ 269081 h 809763"/>
                    <a:gd name="connsiteX106" fmla="*/ 309563 w 669132"/>
                    <a:gd name="connsiteY106" fmla="*/ 271463 h 809763"/>
                    <a:gd name="connsiteX107" fmla="*/ 311944 w 669132"/>
                    <a:gd name="connsiteY107" fmla="*/ 264319 h 809763"/>
                    <a:gd name="connsiteX108" fmla="*/ 307182 w 669132"/>
                    <a:gd name="connsiteY108" fmla="*/ 250031 h 809763"/>
                    <a:gd name="connsiteX109" fmla="*/ 295275 w 669132"/>
                    <a:gd name="connsiteY109" fmla="*/ 228600 h 809763"/>
                    <a:gd name="connsiteX110" fmla="*/ 288132 w 669132"/>
                    <a:gd name="connsiteY110" fmla="*/ 223838 h 809763"/>
                    <a:gd name="connsiteX111" fmla="*/ 290513 w 669132"/>
                    <a:gd name="connsiteY111" fmla="*/ 216694 h 809763"/>
                    <a:gd name="connsiteX112" fmla="*/ 297657 w 669132"/>
                    <a:gd name="connsiteY112" fmla="*/ 214313 h 809763"/>
                    <a:gd name="connsiteX113" fmla="*/ 304800 w 669132"/>
                    <a:gd name="connsiteY113" fmla="*/ 209550 h 809763"/>
                    <a:gd name="connsiteX114" fmla="*/ 311944 w 669132"/>
                    <a:gd name="connsiteY114" fmla="*/ 202406 h 809763"/>
                    <a:gd name="connsiteX115" fmla="*/ 319088 w 669132"/>
                    <a:gd name="connsiteY115" fmla="*/ 200025 h 809763"/>
                    <a:gd name="connsiteX116" fmla="*/ 333375 w 669132"/>
                    <a:gd name="connsiteY116" fmla="*/ 192881 h 809763"/>
                    <a:gd name="connsiteX117" fmla="*/ 347663 w 669132"/>
                    <a:gd name="connsiteY117" fmla="*/ 190500 h 809763"/>
                    <a:gd name="connsiteX118" fmla="*/ 361950 w 669132"/>
                    <a:gd name="connsiteY118" fmla="*/ 185738 h 809763"/>
                    <a:gd name="connsiteX119" fmla="*/ 369094 w 669132"/>
                    <a:gd name="connsiteY119" fmla="*/ 180975 h 809763"/>
                    <a:gd name="connsiteX120" fmla="*/ 373857 w 669132"/>
                    <a:gd name="connsiteY120" fmla="*/ 173831 h 809763"/>
                    <a:gd name="connsiteX121" fmla="*/ 381000 w 669132"/>
                    <a:gd name="connsiteY121" fmla="*/ 171450 h 809763"/>
                    <a:gd name="connsiteX122" fmla="*/ 388144 w 669132"/>
                    <a:gd name="connsiteY122" fmla="*/ 166688 h 809763"/>
                    <a:gd name="connsiteX123" fmla="*/ 390525 w 669132"/>
                    <a:gd name="connsiteY123" fmla="*/ 159544 h 809763"/>
                    <a:gd name="connsiteX124" fmla="*/ 395288 w 669132"/>
                    <a:gd name="connsiteY124" fmla="*/ 152400 h 809763"/>
                    <a:gd name="connsiteX125" fmla="*/ 404813 w 669132"/>
                    <a:gd name="connsiteY125" fmla="*/ 130969 h 809763"/>
                    <a:gd name="connsiteX126" fmla="*/ 407194 w 669132"/>
                    <a:gd name="connsiteY126" fmla="*/ 111919 h 809763"/>
                    <a:gd name="connsiteX127" fmla="*/ 392907 w 669132"/>
                    <a:gd name="connsiteY127" fmla="*/ 107156 h 809763"/>
                    <a:gd name="connsiteX128" fmla="*/ 378619 w 669132"/>
                    <a:gd name="connsiteY128" fmla="*/ 102394 h 809763"/>
                    <a:gd name="connsiteX129" fmla="*/ 369094 w 669132"/>
                    <a:gd name="connsiteY129" fmla="*/ 100013 h 809763"/>
                    <a:gd name="connsiteX130" fmla="*/ 366713 w 669132"/>
                    <a:gd name="connsiteY130" fmla="*/ 92869 h 809763"/>
                    <a:gd name="connsiteX131" fmla="*/ 357188 w 669132"/>
                    <a:gd name="connsiteY131" fmla="*/ 83344 h 809763"/>
                    <a:gd name="connsiteX132" fmla="*/ 371475 w 669132"/>
                    <a:gd name="connsiteY132" fmla="*/ 78581 h 809763"/>
                    <a:gd name="connsiteX133" fmla="*/ 388144 w 669132"/>
                    <a:gd name="connsiteY133" fmla="*/ 71438 h 809763"/>
                    <a:gd name="connsiteX134" fmla="*/ 404813 w 669132"/>
                    <a:gd name="connsiteY134" fmla="*/ 54769 h 809763"/>
                    <a:gd name="connsiteX135" fmla="*/ 414338 w 669132"/>
                    <a:gd name="connsiteY135" fmla="*/ 40481 h 809763"/>
                    <a:gd name="connsiteX136" fmla="*/ 419100 w 669132"/>
                    <a:gd name="connsiteY136" fmla="*/ 33338 h 809763"/>
                    <a:gd name="connsiteX137" fmla="*/ 426244 w 669132"/>
                    <a:gd name="connsiteY137" fmla="*/ 30956 h 809763"/>
                    <a:gd name="connsiteX138" fmla="*/ 431007 w 669132"/>
                    <a:gd name="connsiteY138" fmla="*/ 23813 h 809763"/>
                    <a:gd name="connsiteX139" fmla="*/ 445294 w 669132"/>
                    <a:gd name="connsiteY139" fmla="*/ 14288 h 809763"/>
                    <a:gd name="connsiteX140" fmla="*/ 461963 w 669132"/>
                    <a:gd name="connsiteY140" fmla="*/ 7144 h 809763"/>
                    <a:gd name="connsiteX141" fmla="*/ 471488 w 669132"/>
                    <a:gd name="connsiteY141" fmla="*/ 0 h 809763"/>
                    <a:gd name="connsiteX142" fmla="*/ 490538 w 669132"/>
                    <a:gd name="connsiteY142" fmla="*/ 11906 h 809763"/>
                    <a:gd name="connsiteX143" fmla="*/ 504825 w 669132"/>
                    <a:gd name="connsiteY143" fmla="*/ 21431 h 809763"/>
                    <a:gd name="connsiteX144" fmla="*/ 516732 w 669132"/>
                    <a:gd name="connsiteY144" fmla="*/ 33338 h 809763"/>
                    <a:gd name="connsiteX145" fmla="*/ 528638 w 669132"/>
                    <a:gd name="connsiteY145" fmla="*/ 45244 h 809763"/>
                    <a:gd name="connsiteX146" fmla="*/ 521494 w 669132"/>
                    <a:gd name="connsiteY146" fmla="*/ 61913 h 809763"/>
                    <a:gd name="connsiteX147" fmla="*/ 514350 w 669132"/>
                    <a:gd name="connsiteY147" fmla="*/ 64294 h 809763"/>
                    <a:gd name="connsiteX148" fmla="*/ 511969 w 669132"/>
                    <a:gd name="connsiteY148" fmla="*/ 71438 h 809763"/>
                    <a:gd name="connsiteX149" fmla="*/ 519113 w 669132"/>
                    <a:gd name="connsiteY149" fmla="*/ 85725 h 809763"/>
                    <a:gd name="connsiteX150" fmla="*/ 526257 w 669132"/>
                    <a:gd name="connsiteY150" fmla="*/ 90488 h 809763"/>
                    <a:gd name="connsiteX151" fmla="*/ 533400 w 669132"/>
                    <a:gd name="connsiteY151" fmla="*/ 97631 h 809763"/>
                    <a:gd name="connsiteX152" fmla="*/ 538163 w 669132"/>
                    <a:gd name="connsiteY152" fmla="*/ 104775 h 809763"/>
                    <a:gd name="connsiteX153" fmla="*/ 545307 w 669132"/>
                    <a:gd name="connsiteY153" fmla="*/ 107156 h 809763"/>
                    <a:gd name="connsiteX154" fmla="*/ 552450 w 669132"/>
                    <a:gd name="connsiteY154" fmla="*/ 111919 h 809763"/>
                    <a:gd name="connsiteX155" fmla="*/ 566738 w 669132"/>
                    <a:gd name="connsiteY155" fmla="*/ 109538 h 809763"/>
                    <a:gd name="connsiteX156" fmla="*/ 590550 w 669132"/>
                    <a:gd name="connsiteY156" fmla="*/ 107156 h 809763"/>
                    <a:gd name="connsiteX157" fmla="*/ 609600 w 669132"/>
                    <a:gd name="connsiteY157" fmla="*/ 109538 h 809763"/>
                    <a:gd name="connsiteX158" fmla="*/ 626269 w 669132"/>
                    <a:gd name="connsiteY158" fmla="*/ 114300 h 809763"/>
                    <a:gd name="connsiteX159" fmla="*/ 633413 w 669132"/>
                    <a:gd name="connsiteY159" fmla="*/ 119063 h 809763"/>
                    <a:gd name="connsiteX160" fmla="*/ 652463 w 669132"/>
                    <a:gd name="connsiteY16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320675 w 669132"/>
                    <a:gd name="connsiteY89" fmla="*/ 520321 h 809763"/>
                    <a:gd name="connsiteX90" fmla="*/ 319088 w 669132"/>
                    <a:gd name="connsiteY90" fmla="*/ 469106 h 809763"/>
                    <a:gd name="connsiteX91" fmla="*/ 323850 w 669132"/>
                    <a:gd name="connsiteY91" fmla="*/ 454819 h 809763"/>
                    <a:gd name="connsiteX92" fmla="*/ 326232 w 669132"/>
                    <a:gd name="connsiteY92" fmla="*/ 447675 h 809763"/>
                    <a:gd name="connsiteX93" fmla="*/ 328613 w 669132"/>
                    <a:gd name="connsiteY93" fmla="*/ 423863 h 809763"/>
                    <a:gd name="connsiteX94" fmla="*/ 330994 w 669132"/>
                    <a:gd name="connsiteY94" fmla="*/ 416719 h 809763"/>
                    <a:gd name="connsiteX95" fmla="*/ 340519 w 669132"/>
                    <a:gd name="connsiteY95" fmla="*/ 383381 h 809763"/>
                    <a:gd name="connsiteX96" fmla="*/ 342900 w 669132"/>
                    <a:gd name="connsiteY96" fmla="*/ 347663 h 809763"/>
                    <a:gd name="connsiteX97" fmla="*/ 345282 w 669132"/>
                    <a:gd name="connsiteY97" fmla="*/ 340519 h 809763"/>
                    <a:gd name="connsiteX98" fmla="*/ 347663 w 669132"/>
                    <a:gd name="connsiteY98" fmla="*/ 323850 h 809763"/>
                    <a:gd name="connsiteX99" fmla="*/ 350044 w 669132"/>
                    <a:gd name="connsiteY99" fmla="*/ 280988 h 809763"/>
                    <a:gd name="connsiteX100" fmla="*/ 352425 w 669132"/>
                    <a:gd name="connsiteY100" fmla="*/ 261938 h 809763"/>
                    <a:gd name="connsiteX101" fmla="*/ 345282 w 669132"/>
                    <a:gd name="connsiteY101" fmla="*/ 257175 h 809763"/>
                    <a:gd name="connsiteX102" fmla="*/ 338138 w 669132"/>
                    <a:gd name="connsiteY102" fmla="*/ 259556 h 809763"/>
                    <a:gd name="connsiteX103" fmla="*/ 330994 w 669132"/>
                    <a:gd name="connsiteY103" fmla="*/ 264319 h 809763"/>
                    <a:gd name="connsiteX104" fmla="*/ 316707 w 669132"/>
                    <a:gd name="connsiteY104" fmla="*/ 269081 h 809763"/>
                    <a:gd name="connsiteX105" fmla="*/ 309563 w 669132"/>
                    <a:gd name="connsiteY105" fmla="*/ 271463 h 809763"/>
                    <a:gd name="connsiteX106" fmla="*/ 311944 w 669132"/>
                    <a:gd name="connsiteY106" fmla="*/ 264319 h 809763"/>
                    <a:gd name="connsiteX107" fmla="*/ 307182 w 669132"/>
                    <a:gd name="connsiteY107" fmla="*/ 250031 h 809763"/>
                    <a:gd name="connsiteX108" fmla="*/ 295275 w 669132"/>
                    <a:gd name="connsiteY108" fmla="*/ 228600 h 809763"/>
                    <a:gd name="connsiteX109" fmla="*/ 288132 w 669132"/>
                    <a:gd name="connsiteY109" fmla="*/ 223838 h 809763"/>
                    <a:gd name="connsiteX110" fmla="*/ 290513 w 669132"/>
                    <a:gd name="connsiteY110" fmla="*/ 216694 h 809763"/>
                    <a:gd name="connsiteX111" fmla="*/ 297657 w 669132"/>
                    <a:gd name="connsiteY111" fmla="*/ 214313 h 809763"/>
                    <a:gd name="connsiteX112" fmla="*/ 304800 w 669132"/>
                    <a:gd name="connsiteY112" fmla="*/ 209550 h 809763"/>
                    <a:gd name="connsiteX113" fmla="*/ 311944 w 669132"/>
                    <a:gd name="connsiteY113" fmla="*/ 202406 h 809763"/>
                    <a:gd name="connsiteX114" fmla="*/ 319088 w 669132"/>
                    <a:gd name="connsiteY114" fmla="*/ 200025 h 809763"/>
                    <a:gd name="connsiteX115" fmla="*/ 333375 w 669132"/>
                    <a:gd name="connsiteY115" fmla="*/ 192881 h 809763"/>
                    <a:gd name="connsiteX116" fmla="*/ 347663 w 669132"/>
                    <a:gd name="connsiteY116" fmla="*/ 190500 h 809763"/>
                    <a:gd name="connsiteX117" fmla="*/ 361950 w 669132"/>
                    <a:gd name="connsiteY117" fmla="*/ 185738 h 809763"/>
                    <a:gd name="connsiteX118" fmla="*/ 369094 w 669132"/>
                    <a:gd name="connsiteY118" fmla="*/ 180975 h 809763"/>
                    <a:gd name="connsiteX119" fmla="*/ 373857 w 669132"/>
                    <a:gd name="connsiteY119" fmla="*/ 173831 h 809763"/>
                    <a:gd name="connsiteX120" fmla="*/ 381000 w 669132"/>
                    <a:gd name="connsiteY120" fmla="*/ 171450 h 809763"/>
                    <a:gd name="connsiteX121" fmla="*/ 388144 w 669132"/>
                    <a:gd name="connsiteY121" fmla="*/ 166688 h 809763"/>
                    <a:gd name="connsiteX122" fmla="*/ 390525 w 669132"/>
                    <a:gd name="connsiteY122" fmla="*/ 159544 h 809763"/>
                    <a:gd name="connsiteX123" fmla="*/ 395288 w 669132"/>
                    <a:gd name="connsiteY123" fmla="*/ 152400 h 809763"/>
                    <a:gd name="connsiteX124" fmla="*/ 404813 w 669132"/>
                    <a:gd name="connsiteY124" fmla="*/ 130969 h 809763"/>
                    <a:gd name="connsiteX125" fmla="*/ 407194 w 669132"/>
                    <a:gd name="connsiteY125" fmla="*/ 111919 h 809763"/>
                    <a:gd name="connsiteX126" fmla="*/ 392907 w 669132"/>
                    <a:gd name="connsiteY126" fmla="*/ 107156 h 809763"/>
                    <a:gd name="connsiteX127" fmla="*/ 378619 w 669132"/>
                    <a:gd name="connsiteY127" fmla="*/ 102394 h 809763"/>
                    <a:gd name="connsiteX128" fmla="*/ 369094 w 669132"/>
                    <a:gd name="connsiteY128" fmla="*/ 100013 h 809763"/>
                    <a:gd name="connsiteX129" fmla="*/ 366713 w 669132"/>
                    <a:gd name="connsiteY129" fmla="*/ 92869 h 809763"/>
                    <a:gd name="connsiteX130" fmla="*/ 357188 w 669132"/>
                    <a:gd name="connsiteY130" fmla="*/ 83344 h 809763"/>
                    <a:gd name="connsiteX131" fmla="*/ 371475 w 669132"/>
                    <a:gd name="connsiteY131" fmla="*/ 78581 h 809763"/>
                    <a:gd name="connsiteX132" fmla="*/ 388144 w 669132"/>
                    <a:gd name="connsiteY132" fmla="*/ 71438 h 809763"/>
                    <a:gd name="connsiteX133" fmla="*/ 404813 w 669132"/>
                    <a:gd name="connsiteY133" fmla="*/ 54769 h 809763"/>
                    <a:gd name="connsiteX134" fmla="*/ 414338 w 669132"/>
                    <a:gd name="connsiteY134" fmla="*/ 40481 h 809763"/>
                    <a:gd name="connsiteX135" fmla="*/ 419100 w 669132"/>
                    <a:gd name="connsiteY135" fmla="*/ 33338 h 809763"/>
                    <a:gd name="connsiteX136" fmla="*/ 426244 w 669132"/>
                    <a:gd name="connsiteY136" fmla="*/ 30956 h 809763"/>
                    <a:gd name="connsiteX137" fmla="*/ 431007 w 669132"/>
                    <a:gd name="connsiteY137" fmla="*/ 23813 h 809763"/>
                    <a:gd name="connsiteX138" fmla="*/ 445294 w 669132"/>
                    <a:gd name="connsiteY138" fmla="*/ 14288 h 809763"/>
                    <a:gd name="connsiteX139" fmla="*/ 461963 w 669132"/>
                    <a:gd name="connsiteY139" fmla="*/ 7144 h 809763"/>
                    <a:gd name="connsiteX140" fmla="*/ 471488 w 669132"/>
                    <a:gd name="connsiteY140" fmla="*/ 0 h 809763"/>
                    <a:gd name="connsiteX141" fmla="*/ 490538 w 669132"/>
                    <a:gd name="connsiteY141" fmla="*/ 11906 h 809763"/>
                    <a:gd name="connsiteX142" fmla="*/ 504825 w 669132"/>
                    <a:gd name="connsiteY142" fmla="*/ 21431 h 809763"/>
                    <a:gd name="connsiteX143" fmla="*/ 516732 w 669132"/>
                    <a:gd name="connsiteY143" fmla="*/ 33338 h 809763"/>
                    <a:gd name="connsiteX144" fmla="*/ 528638 w 669132"/>
                    <a:gd name="connsiteY144" fmla="*/ 45244 h 809763"/>
                    <a:gd name="connsiteX145" fmla="*/ 521494 w 669132"/>
                    <a:gd name="connsiteY145" fmla="*/ 61913 h 809763"/>
                    <a:gd name="connsiteX146" fmla="*/ 514350 w 669132"/>
                    <a:gd name="connsiteY146" fmla="*/ 64294 h 809763"/>
                    <a:gd name="connsiteX147" fmla="*/ 511969 w 669132"/>
                    <a:gd name="connsiteY147" fmla="*/ 71438 h 809763"/>
                    <a:gd name="connsiteX148" fmla="*/ 519113 w 669132"/>
                    <a:gd name="connsiteY148" fmla="*/ 85725 h 809763"/>
                    <a:gd name="connsiteX149" fmla="*/ 526257 w 669132"/>
                    <a:gd name="connsiteY149" fmla="*/ 90488 h 809763"/>
                    <a:gd name="connsiteX150" fmla="*/ 533400 w 669132"/>
                    <a:gd name="connsiteY150" fmla="*/ 97631 h 809763"/>
                    <a:gd name="connsiteX151" fmla="*/ 538163 w 669132"/>
                    <a:gd name="connsiteY151" fmla="*/ 104775 h 809763"/>
                    <a:gd name="connsiteX152" fmla="*/ 545307 w 669132"/>
                    <a:gd name="connsiteY152" fmla="*/ 107156 h 809763"/>
                    <a:gd name="connsiteX153" fmla="*/ 552450 w 669132"/>
                    <a:gd name="connsiteY153" fmla="*/ 111919 h 809763"/>
                    <a:gd name="connsiteX154" fmla="*/ 566738 w 669132"/>
                    <a:gd name="connsiteY154" fmla="*/ 109538 h 809763"/>
                    <a:gd name="connsiteX155" fmla="*/ 590550 w 669132"/>
                    <a:gd name="connsiteY155" fmla="*/ 107156 h 809763"/>
                    <a:gd name="connsiteX156" fmla="*/ 609600 w 669132"/>
                    <a:gd name="connsiteY156" fmla="*/ 109538 h 809763"/>
                    <a:gd name="connsiteX157" fmla="*/ 626269 w 669132"/>
                    <a:gd name="connsiteY157" fmla="*/ 114300 h 809763"/>
                    <a:gd name="connsiteX158" fmla="*/ 633413 w 669132"/>
                    <a:gd name="connsiteY158" fmla="*/ 119063 h 809763"/>
                    <a:gd name="connsiteX159" fmla="*/ 652463 w 669132"/>
                    <a:gd name="connsiteY15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320675 w 669132"/>
                    <a:gd name="connsiteY88" fmla="*/ 520321 h 809763"/>
                    <a:gd name="connsiteX89" fmla="*/ 319088 w 669132"/>
                    <a:gd name="connsiteY89" fmla="*/ 469106 h 809763"/>
                    <a:gd name="connsiteX90" fmla="*/ 323850 w 669132"/>
                    <a:gd name="connsiteY90" fmla="*/ 454819 h 809763"/>
                    <a:gd name="connsiteX91" fmla="*/ 326232 w 669132"/>
                    <a:gd name="connsiteY91" fmla="*/ 447675 h 809763"/>
                    <a:gd name="connsiteX92" fmla="*/ 328613 w 669132"/>
                    <a:gd name="connsiteY92" fmla="*/ 423863 h 809763"/>
                    <a:gd name="connsiteX93" fmla="*/ 330994 w 669132"/>
                    <a:gd name="connsiteY93" fmla="*/ 416719 h 809763"/>
                    <a:gd name="connsiteX94" fmla="*/ 340519 w 669132"/>
                    <a:gd name="connsiteY94" fmla="*/ 383381 h 809763"/>
                    <a:gd name="connsiteX95" fmla="*/ 342900 w 669132"/>
                    <a:gd name="connsiteY95" fmla="*/ 347663 h 809763"/>
                    <a:gd name="connsiteX96" fmla="*/ 345282 w 669132"/>
                    <a:gd name="connsiteY96" fmla="*/ 340519 h 809763"/>
                    <a:gd name="connsiteX97" fmla="*/ 347663 w 669132"/>
                    <a:gd name="connsiteY97" fmla="*/ 323850 h 809763"/>
                    <a:gd name="connsiteX98" fmla="*/ 350044 w 669132"/>
                    <a:gd name="connsiteY98" fmla="*/ 280988 h 809763"/>
                    <a:gd name="connsiteX99" fmla="*/ 352425 w 669132"/>
                    <a:gd name="connsiteY99" fmla="*/ 261938 h 809763"/>
                    <a:gd name="connsiteX100" fmla="*/ 345282 w 669132"/>
                    <a:gd name="connsiteY100" fmla="*/ 257175 h 809763"/>
                    <a:gd name="connsiteX101" fmla="*/ 338138 w 669132"/>
                    <a:gd name="connsiteY101" fmla="*/ 259556 h 809763"/>
                    <a:gd name="connsiteX102" fmla="*/ 330994 w 669132"/>
                    <a:gd name="connsiteY102" fmla="*/ 264319 h 809763"/>
                    <a:gd name="connsiteX103" fmla="*/ 316707 w 669132"/>
                    <a:gd name="connsiteY103" fmla="*/ 269081 h 809763"/>
                    <a:gd name="connsiteX104" fmla="*/ 309563 w 669132"/>
                    <a:gd name="connsiteY104" fmla="*/ 271463 h 809763"/>
                    <a:gd name="connsiteX105" fmla="*/ 311944 w 669132"/>
                    <a:gd name="connsiteY105" fmla="*/ 264319 h 809763"/>
                    <a:gd name="connsiteX106" fmla="*/ 307182 w 669132"/>
                    <a:gd name="connsiteY106" fmla="*/ 250031 h 809763"/>
                    <a:gd name="connsiteX107" fmla="*/ 295275 w 669132"/>
                    <a:gd name="connsiteY107" fmla="*/ 228600 h 809763"/>
                    <a:gd name="connsiteX108" fmla="*/ 288132 w 669132"/>
                    <a:gd name="connsiteY108" fmla="*/ 223838 h 809763"/>
                    <a:gd name="connsiteX109" fmla="*/ 290513 w 669132"/>
                    <a:gd name="connsiteY109" fmla="*/ 216694 h 809763"/>
                    <a:gd name="connsiteX110" fmla="*/ 297657 w 669132"/>
                    <a:gd name="connsiteY110" fmla="*/ 214313 h 809763"/>
                    <a:gd name="connsiteX111" fmla="*/ 304800 w 669132"/>
                    <a:gd name="connsiteY111" fmla="*/ 209550 h 809763"/>
                    <a:gd name="connsiteX112" fmla="*/ 311944 w 669132"/>
                    <a:gd name="connsiteY112" fmla="*/ 202406 h 809763"/>
                    <a:gd name="connsiteX113" fmla="*/ 319088 w 669132"/>
                    <a:gd name="connsiteY113" fmla="*/ 200025 h 809763"/>
                    <a:gd name="connsiteX114" fmla="*/ 333375 w 669132"/>
                    <a:gd name="connsiteY114" fmla="*/ 192881 h 809763"/>
                    <a:gd name="connsiteX115" fmla="*/ 347663 w 669132"/>
                    <a:gd name="connsiteY115" fmla="*/ 190500 h 809763"/>
                    <a:gd name="connsiteX116" fmla="*/ 361950 w 669132"/>
                    <a:gd name="connsiteY116" fmla="*/ 185738 h 809763"/>
                    <a:gd name="connsiteX117" fmla="*/ 369094 w 669132"/>
                    <a:gd name="connsiteY117" fmla="*/ 180975 h 809763"/>
                    <a:gd name="connsiteX118" fmla="*/ 373857 w 669132"/>
                    <a:gd name="connsiteY118" fmla="*/ 173831 h 809763"/>
                    <a:gd name="connsiteX119" fmla="*/ 381000 w 669132"/>
                    <a:gd name="connsiteY119" fmla="*/ 171450 h 809763"/>
                    <a:gd name="connsiteX120" fmla="*/ 388144 w 669132"/>
                    <a:gd name="connsiteY120" fmla="*/ 166688 h 809763"/>
                    <a:gd name="connsiteX121" fmla="*/ 390525 w 669132"/>
                    <a:gd name="connsiteY121" fmla="*/ 159544 h 809763"/>
                    <a:gd name="connsiteX122" fmla="*/ 395288 w 669132"/>
                    <a:gd name="connsiteY122" fmla="*/ 152400 h 809763"/>
                    <a:gd name="connsiteX123" fmla="*/ 404813 w 669132"/>
                    <a:gd name="connsiteY123" fmla="*/ 130969 h 809763"/>
                    <a:gd name="connsiteX124" fmla="*/ 407194 w 669132"/>
                    <a:gd name="connsiteY124" fmla="*/ 111919 h 809763"/>
                    <a:gd name="connsiteX125" fmla="*/ 392907 w 669132"/>
                    <a:gd name="connsiteY125" fmla="*/ 107156 h 809763"/>
                    <a:gd name="connsiteX126" fmla="*/ 378619 w 669132"/>
                    <a:gd name="connsiteY126" fmla="*/ 102394 h 809763"/>
                    <a:gd name="connsiteX127" fmla="*/ 369094 w 669132"/>
                    <a:gd name="connsiteY127" fmla="*/ 100013 h 809763"/>
                    <a:gd name="connsiteX128" fmla="*/ 366713 w 669132"/>
                    <a:gd name="connsiteY128" fmla="*/ 92869 h 809763"/>
                    <a:gd name="connsiteX129" fmla="*/ 357188 w 669132"/>
                    <a:gd name="connsiteY129" fmla="*/ 83344 h 809763"/>
                    <a:gd name="connsiteX130" fmla="*/ 371475 w 669132"/>
                    <a:gd name="connsiteY130" fmla="*/ 78581 h 809763"/>
                    <a:gd name="connsiteX131" fmla="*/ 388144 w 669132"/>
                    <a:gd name="connsiteY131" fmla="*/ 71438 h 809763"/>
                    <a:gd name="connsiteX132" fmla="*/ 404813 w 669132"/>
                    <a:gd name="connsiteY132" fmla="*/ 54769 h 809763"/>
                    <a:gd name="connsiteX133" fmla="*/ 414338 w 669132"/>
                    <a:gd name="connsiteY133" fmla="*/ 40481 h 809763"/>
                    <a:gd name="connsiteX134" fmla="*/ 419100 w 669132"/>
                    <a:gd name="connsiteY134" fmla="*/ 33338 h 809763"/>
                    <a:gd name="connsiteX135" fmla="*/ 426244 w 669132"/>
                    <a:gd name="connsiteY135" fmla="*/ 30956 h 809763"/>
                    <a:gd name="connsiteX136" fmla="*/ 431007 w 669132"/>
                    <a:gd name="connsiteY136" fmla="*/ 23813 h 809763"/>
                    <a:gd name="connsiteX137" fmla="*/ 445294 w 669132"/>
                    <a:gd name="connsiteY137" fmla="*/ 14288 h 809763"/>
                    <a:gd name="connsiteX138" fmla="*/ 461963 w 669132"/>
                    <a:gd name="connsiteY138" fmla="*/ 7144 h 809763"/>
                    <a:gd name="connsiteX139" fmla="*/ 471488 w 669132"/>
                    <a:gd name="connsiteY139" fmla="*/ 0 h 809763"/>
                    <a:gd name="connsiteX140" fmla="*/ 490538 w 669132"/>
                    <a:gd name="connsiteY140" fmla="*/ 11906 h 809763"/>
                    <a:gd name="connsiteX141" fmla="*/ 504825 w 669132"/>
                    <a:gd name="connsiteY141" fmla="*/ 21431 h 809763"/>
                    <a:gd name="connsiteX142" fmla="*/ 516732 w 669132"/>
                    <a:gd name="connsiteY142" fmla="*/ 33338 h 809763"/>
                    <a:gd name="connsiteX143" fmla="*/ 528638 w 669132"/>
                    <a:gd name="connsiteY143" fmla="*/ 45244 h 809763"/>
                    <a:gd name="connsiteX144" fmla="*/ 521494 w 669132"/>
                    <a:gd name="connsiteY144" fmla="*/ 61913 h 809763"/>
                    <a:gd name="connsiteX145" fmla="*/ 514350 w 669132"/>
                    <a:gd name="connsiteY145" fmla="*/ 64294 h 809763"/>
                    <a:gd name="connsiteX146" fmla="*/ 511969 w 669132"/>
                    <a:gd name="connsiteY146" fmla="*/ 71438 h 809763"/>
                    <a:gd name="connsiteX147" fmla="*/ 519113 w 669132"/>
                    <a:gd name="connsiteY147" fmla="*/ 85725 h 809763"/>
                    <a:gd name="connsiteX148" fmla="*/ 526257 w 669132"/>
                    <a:gd name="connsiteY148" fmla="*/ 90488 h 809763"/>
                    <a:gd name="connsiteX149" fmla="*/ 533400 w 669132"/>
                    <a:gd name="connsiteY149" fmla="*/ 97631 h 809763"/>
                    <a:gd name="connsiteX150" fmla="*/ 538163 w 669132"/>
                    <a:gd name="connsiteY150" fmla="*/ 104775 h 809763"/>
                    <a:gd name="connsiteX151" fmla="*/ 545307 w 669132"/>
                    <a:gd name="connsiteY151" fmla="*/ 107156 h 809763"/>
                    <a:gd name="connsiteX152" fmla="*/ 552450 w 669132"/>
                    <a:gd name="connsiteY152" fmla="*/ 111919 h 809763"/>
                    <a:gd name="connsiteX153" fmla="*/ 566738 w 669132"/>
                    <a:gd name="connsiteY153" fmla="*/ 109538 h 809763"/>
                    <a:gd name="connsiteX154" fmla="*/ 590550 w 669132"/>
                    <a:gd name="connsiteY154" fmla="*/ 107156 h 809763"/>
                    <a:gd name="connsiteX155" fmla="*/ 609600 w 669132"/>
                    <a:gd name="connsiteY155" fmla="*/ 109538 h 809763"/>
                    <a:gd name="connsiteX156" fmla="*/ 626269 w 669132"/>
                    <a:gd name="connsiteY156" fmla="*/ 114300 h 809763"/>
                    <a:gd name="connsiteX157" fmla="*/ 633413 w 669132"/>
                    <a:gd name="connsiteY157" fmla="*/ 119063 h 809763"/>
                    <a:gd name="connsiteX158" fmla="*/ 652463 w 669132"/>
                    <a:gd name="connsiteY15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320675 w 669132"/>
                    <a:gd name="connsiteY87" fmla="*/ 520321 h 809763"/>
                    <a:gd name="connsiteX88" fmla="*/ 319088 w 669132"/>
                    <a:gd name="connsiteY88" fmla="*/ 469106 h 809763"/>
                    <a:gd name="connsiteX89" fmla="*/ 323850 w 669132"/>
                    <a:gd name="connsiteY89" fmla="*/ 454819 h 809763"/>
                    <a:gd name="connsiteX90" fmla="*/ 326232 w 669132"/>
                    <a:gd name="connsiteY90" fmla="*/ 447675 h 809763"/>
                    <a:gd name="connsiteX91" fmla="*/ 328613 w 669132"/>
                    <a:gd name="connsiteY91" fmla="*/ 423863 h 809763"/>
                    <a:gd name="connsiteX92" fmla="*/ 330994 w 669132"/>
                    <a:gd name="connsiteY92" fmla="*/ 416719 h 809763"/>
                    <a:gd name="connsiteX93" fmla="*/ 340519 w 669132"/>
                    <a:gd name="connsiteY93" fmla="*/ 383381 h 809763"/>
                    <a:gd name="connsiteX94" fmla="*/ 342900 w 669132"/>
                    <a:gd name="connsiteY94" fmla="*/ 347663 h 809763"/>
                    <a:gd name="connsiteX95" fmla="*/ 345282 w 669132"/>
                    <a:gd name="connsiteY95" fmla="*/ 340519 h 809763"/>
                    <a:gd name="connsiteX96" fmla="*/ 347663 w 669132"/>
                    <a:gd name="connsiteY96" fmla="*/ 323850 h 809763"/>
                    <a:gd name="connsiteX97" fmla="*/ 350044 w 669132"/>
                    <a:gd name="connsiteY97" fmla="*/ 280988 h 809763"/>
                    <a:gd name="connsiteX98" fmla="*/ 352425 w 669132"/>
                    <a:gd name="connsiteY98" fmla="*/ 261938 h 809763"/>
                    <a:gd name="connsiteX99" fmla="*/ 345282 w 669132"/>
                    <a:gd name="connsiteY99" fmla="*/ 257175 h 809763"/>
                    <a:gd name="connsiteX100" fmla="*/ 338138 w 669132"/>
                    <a:gd name="connsiteY100" fmla="*/ 259556 h 809763"/>
                    <a:gd name="connsiteX101" fmla="*/ 330994 w 669132"/>
                    <a:gd name="connsiteY101" fmla="*/ 264319 h 809763"/>
                    <a:gd name="connsiteX102" fmla="*/ 316707 w 669132"/>
                    <a:gd name="connsiteY102" fmla="*/ 269081 h 809763"/>
                    <a:gd name="connsiteX103" fmla="*/ 309563 w 669132"/>
                    <a:gd name="connsiteY103" fmla="*/ 271463 h 809763"/>
                    <a:gd name="connsiteX104" fmla="*/ 311944 w 669132"/>
                    <a:gd name="connsiteY104" fmla="*/ 264319 h 809763"/>
                    <a:gd name="connsiteX105" fmla="*/ 307182 w 669132"/>
                    <a:gd name="connsiteY105" fmla="*/ 250031 h 809763"/>
                    <a:gd name="connsiteX106" fmla="*/ 295275 w 669132"/>
                    <a:gd name="connsiteY106" fmla="*/ 228600 h 809763"/>
                    <a:gd name="connsiteX107" fmla="*/ 288132 w 669132"/>
                    <a:gd name="connsiteY107" fmla="*/ 223838 h 809763"/>
                    <a:gd name="connsiteX108" fmla="*/ 290513 w 669132"/>
                    <a:gd name="connsiteY108" fmla="*/ 216694 h 809763"/>
                    <a:gd name="connsiteX109" fmla="*/ 297657 w 669132"/>
                    <a:gd name="connsiteY109" fmla="*/ 214313 h 809763"/>
                    <a:gd name="connsiteX110" fmla="*/ 304800 w 669132"/>
                    <a:gd name="connsiteY110" fmla="*/ 209550 h 809763"/>
                    <a:gd name="connsiteX111" fmla="*/ 311944 w 669132"/>
                    <a:gd name="connsiteY111" fmla="*/ 202406 h 809763"/>
                    <a:gd name="connsiteX112" fmla="*/ 319088 w 669132"/>
                    <a:gd name="connsiteY112" fmla="*/ 200025 h 809763"/>
                    <a:gd name="connsiteX113" fmla="*/ 333375 w 669132"/>
                    <a:gd name="connsiteY113" fmla="*/ 192881 h 809763"/>
                    <a:gd name="connsiteX114" fmla="*/ 347663 w 669132"/>
                    <a:gd name="connsiteY114" fmla="*/ 190500 h 809763"/>
                    <a:gd name="connsiteX115" fmla="*/ 361950 w 669132"/>
                    <a:gd name="connsiteY115" fmla="*/ 185738 h 809763"/>
                    <a:gd name="connsiteX116" fmla="*/ 369094 w 669132"/>
                    <a:gd name="connsiteY116" fmla="*/ 180975 h 809763"/>
                    <a:gd name="connsiteX117" fmla="*/ 373857 w 669132"/>
                    <a:gd name="connsiteY117" fmla="*/ 173831 h 809763"/>
                    <a:gd name="connsiteX118" fmla="*/ 381000 w 669132"/>
                    <a:gd name="connsiteY118" fmla="*/ 171450 h 809763"/>
                    <a:gd name="connsiteX119" fmla="*/ 388144 w 669132"/>
                    <a:gd name="connsiteY119" fmla="*/ 166688 h 809763"/>
                    <a:gd name="connsiteX120" fmla="*/ 390525 w 669132"/>
                    <a:gd name="connsiteY120" fmla="*/ 159544 h 809763"/>
                    <a:gd name="connsiteX121" fmla="*/ 395288 w 669132"/>
                    <a:gd name="connsiteY121" fmla="*/ 152400 h 809763"/>
                    <a:gd name="connsiteX122" fmla="*/ 404813 w 669132"/>
                    <a:gd name="connsiteY122" fmla="*/ 130969 h 809763"/>
                    <a:gd name="connsiteX123" fmla="*/ 407194 w 669132"/>
                    <a:gd name="connsiteY123" fmla="*/ 111919 h 809763"/>
                    <a:gd name="connsiteX124" fmla="*/ 392907 w 669132"/>
                    <a:gd name="connsiteY124" fmla="*/ 107156 h 809763"/>
                    <a:gd name="connsiteX125" fmla="*/ 378619 w 669132"/>
                    <a:gd name="connsiteY125" fmla="*/ 102394 h 809763"/>
                    <a:gd name="connsiteX126" fmla="*/ 369094 w 669132"/>
                    <a:gd name="connsiteY126" fmla="*/ 100013 h 809763"/>
                    <a:gd name="connsiteX127" fmla="*/ 366713 w 669132"/>
                    <a:gd name="connsiteY127" fmla="*/ 92869 h 809763"/>
                    <a:gd name="connsiteX128" fmla="*/ 357188 w 669132"/>
                    <a:gd name="connsiteY128" fmla="*/ 83344 h 809763"/>
                    <a:gd name="connsiteX129" fmla="*/ 371475 w 669132"/>
                    <a:gd name="connsiteY129" fmla="*/ 78581 h 809763"/>
                    <a:gd name="connsiteX130" fmla="*/ 388144 w 669132"/>
                    <a:gd name="connsiteY130" fmla="*/ 71438 h 809763"/>
                    <a:gd name="connsiteX131" fmla="*/ 404813 w 669132"/>
                    <a:gd name="connsiteY131" fmla="*/ 54769 h 809763"/>
                    <a:gd name="connsiteX132" fmla="*/ 414338 w 669132"/>
                    <a:gd name="connsiteY132" fmla="*/ 40481 h 809763"/>
                    <a:gd name="connsiteX133" fmla="*/ 419100 w 669132"/>
                    <a:gd name="connsiteY133" fmla="*/ 33338 h 809763"/>
                    <a:gd name="connsiteX134" fmla="*/ 426244 w 669132"/>
                    <a:gd name="connsiteY134" fmla="*/ 30956 h 809763"/>
                    <a:gd name="connsiteX135" fmla="*/ 431007 w 669132"/>
                    <a:gd name="connsiteY135" fmla="*/ 23813 h 809763"/>
                    <a:gd name="connsiteX136" fmla="*/ 445294 w 669132"/>
                    <a:gd name="connsiteY136" fmla="*/ 14288 h 809763"/>
                    <a:gd name="connsiteX137" fmla="*/ 461963 w 669132"/>
                    <a:gd name="connsiteY137" fmla="*/ 7144 h 809763"/>
                    <a:gd name="connsiteX138" fmla="*/ 471488 w 669132"/>
                    <a:gd name="connsiteY138" fmla="*/ 0 h 809763"/>
                    <a:gd name="connsiteX139" fmla="*/ 490538 w 669132"/>
                    <a:gd name="connsiteY139" fmla="*/ 11906 h 809763"/>
                    <a:gd name="connsiteX140" fmla="*/ 504825 w 669132"/>
                    <a:gd name="connsiteY140" fmla="*/ 21431 h 809763"/>
                    <a:gd name="connsiteX141" fmla="*/ 516732 w 669132"/>
                    <a:gd name="connsiteY141" fmla="*/ 33338 h 809763"/>
                    <a:gd name="connsiteX142" fmla="*/ 528638 w 669132"/>
                    <a:gd name="connsiteY142" fmla="*/ 45244 h 809763"/>
                    <a:gd name="connsiteX143" fmla="*/ 521494 w 669132"/>
                    <a:gd name="connsiteY143" fmla="*/ 61913 h 809763"/>
                    <a:gd name="connsiteX144" fmla="*/ 514350 w 669132"/>
                    <a:gd name="connsiteY144" fmla="*/ 64294 h 809763"/>
                    <a:gd name="connsiteX145" fmla="*/ 511969 w 669132"/>
                    <a:gd name="connsiteY145" fmla="*/ 71438 h 809763"/>
                    <a:gd name="connsiteX146" fmla="*/ 519113 w 669132"/>
                    <a:gd name="connsiteY146" fmla="*/ 85725 h 809763"/>
                    <a:gd name="connsiteX147" fmla="*/ 526257 w 669132"/>
                    <a:gd name="connsiteY147" fmla="*/ 90488 h 809763"/>
                    <a:gd name="connsiteX148" fmla="*/ 533400 w 669132"/>
                    <a:gd name="connsiteY148" fmla="*/ 97631 h 809763"/>
                    <a:gd name="connsiteX149" fmla="*/ 538163 w 669132"/>
                    <a:gd name="connsiteY149" fmla="*/ 104775 h 809763"/>
                    <a:gd name="connsiteX150" fmla="*/ 545307 w 669132"/>
                    <a:gd name="connsiteY150" fmla="*/ 107156 h 809763"/>
                    <a:gd name="connsiteX151" fmla="*/ 552450 w 669132"/>
                    <a:gd name="connsiteY151" fmla="*/ 111919 h 809763"/>
                    <a:gd name="connsiteX152" fmla="*/ 566738 w 669132"/>
                    <a:gd name="connsiteY152" fmla="*/ 109538 h 809763"/>
                    <a:gd name="connsiteX153" fmla="*/ 590550 w 669132"/>
                    <a:gd name="connsiteY153" fmla="*/ 107156 h 809763"/>
                    <a:gd name="connsiteX154" fmla="*/ 609600 w 669132"/>
                    <a:gd name="connsiteY154" fmla="*/ 109538 h 809763"/>
                    <a:gd name="connsiteX155" fmla="*/ 626269 w 669132"/>
                    <a:gd name="connsiteY155" fmla="*/ 114300 h 809763"/>
                    <a:gd name="connsiteX156" fmla="*/ 633413 w 669132"/>
                    <a:gd name="connsiteY156" fmla="*/ 119063 h 809763"/>
                    <a:gd name="connsiteX157" fmla="*/ 652463 w 669132"/>
                    <a:gd name="connsiteY15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320675 w 669132"/>
                    <a:gd name="connsiteY86" fmla="*/ 520321 h 809763"/>
                    <a:gd name="connsiteX87" fmla="*/ 319088 w 669132"/>
                    <a:gd name="connsiteY87" fmla="*/ 469106 h 809763"/>
                    <a:gd name="connsiteX88" fmla="*/ 323850 w 669132"/>
                    <a:gd name="connsiteY88" fmla="*/ 454819 h 809763"/>
                    <a:gd name="connsiteX89" fmla="*/ 326232 w 669132"/>
                    <a:gd name="connsiteY89" fmla="*/ 447675 h 809763"/>
                    <a:gd name="connsiteX90" fmla="*/ 328613 w 669132"/>
                    <a:gd name="connsiteY90" fmla="*/ 423863 h 809763"/>
                    <a:gd name="connsiteX91" fmla="*/ 330994 w 669132"/>
                    <a:gd name="connsiteY91" fmla="*/ 416719 h 809763"/>
                    <a:gd name="connsiteX92" fmla="*/ 340519 w 669132"/>
                    <a:gd name="connsiteY92" fmla="*/ 383381 h 809763"/>
                    <a:gd name="connsiteX93" fmla="*/ 342900 w 669132"/>
                    <a:gd name="connsiteY93" fmla="*/ 347663 h 809763"/>
                    <a:gd name="connsiteX94" fmla="*/ 345282 w 669132"/>
                    <a:gd name="connsiteY94" fmla="*/ 340519 h 809763"/>
                    <a:gd name="connsiteX95" fmla="*/ 347663 w 669132"/>
                    <a:gd name="connsiteY95" fmla="*/ 323850 h 809763"/>
                    <a:gd name="connsiteX96" fmla="*/ 350044 w 669132"/>
                    <a:gd name="connsiteY96" fmla="*/ 280988 h 809763"/>
                    <a:gd name="connsiteX97" fmla="*/ 352425 w 669132"/>
                    <a:gd name="connsiteY97" fmla="*/ 261938 h 809763"/>
                    <a:gd name="connsiteX98" fmla="*/ 345282 w 669132"/>
                    <a:gd name="connsiteY98" fmla="*/ 257175 h 809763"/>
                    <a:gd name="connsiteX99" fmla="*/ 338138 w 669132"/>
                    <a:gd name="connsiteY99" fmla="*/ 259556 h 809763"/>
                    <a:gd name="connsiteX100" fmla="*/ 330994 w 669132"/>
                    <a:gd name="connsiteY100" fmla="*/ 264319 h 809763"/>
                    <a:gd name="connsiteX101" fmla="*/ 316707 w 669132"/>
                    <a:gd name="connsiteY101" fmla="*/ 269081 h 809763"/>
                    <a:gd name="connsiteX102" fmla="*/ 309563 w 669132"/>
                    <a:gd name="connsiteY102" fmla="*/ 271463 h 809763"/>
                    <a:gd name="connsiteX103" fmla="*/ 311944 w 669132"/>
                    <a:gd name="connsiteY103" fmla="*/ 264319 h 809763"/>
                    <a:gd name="connsiteX104" fmla="*/ 307182 w 669132"/>
                    <a:gd name="connsiteY104" fmla="*/ 250031 h 809763"/>
                    <a:gd name="connsiteX105" fmla="*/ 295275 w 669132"/>
                    <a:gd name="connsiteY105" fmla="*/ 228600 h 809763"/>
                    <a:gd name="connsiteX106" fmla="*/ 288132 w 669132"/>
                    <a:gd name="connsiteY106" fmla="*/ 223838 h 809763"/>
                    <a:gd name="connsiteX107" fmla="*/ 290513 w 669132"/>
                    <a:gd name="connsiteY107" fmla="*/ 216694 h 809763"/>
                    <a:gd name="connsiteX108" fmla="*/ 297657 w 669132"/>
                    <a:gd name="connsiteY108" fmla="*/ 214313 h 809763"/>
                    <a:gd name="connsiteX109" fmla="*/ 304800 w 669132"/>
                    <a:gd name="connsiteY109" fmla="*/ 209550 h 809763"/>
                    <a:gd name="connsiteX110" fmla="*/ 311944 w 669132"/>
                    <a:gd name="connsiteY110" fmla="*/ 202406 h 809763"/>
                    <a:gd name="connsiteX111" fmla="*/ 319088 w 669132"/>
                    <a:gd name="connsiteY111" fmla="*/ 200025 h 809763"/>
                    <a:gd name="connsiteX112" fmla="*/ 333375 w 669132"/>
                    <a:gd name="connsiteY112" fmla="*/ 192881 h 809763"/>
                    <a:gd name="connsiteX113" fmla="*/ 347663 w 669132"/>
                    <a:gd name="connsiteY113" fmla="*/ 190500 h 809763"/>
                    <a:gd name="connsiteX114" fmla="*/ 361950 w 669132"/>
                    <a:gd name="connsiteY114" fmla="*/ 185738 h 809763"/>
                    <a:gd name="connsiteX115" fmla="*/ 369094 w 669132"/>
                    <a:gd name="connsiteY115" fmla="*/ 180975 h 809763"/>
                    <a:gd name="connsiteX116" fmla="*/ 373857 w 669132"/>
                    <a:gd name="connsiteY116" fmla="*/ 173831 h 809763"/>
                    <a:gd name="connsiteX117" fmla="*/ 381000 w 669132"/>
                    <a:gd name="connsiteY117" fmla="*/ 171450 h 809763"/>
                    <a:gd name="connsiteX118" fmla="*/ 388144 w 669132"/>
                    <a:gd name="connsiteY118" fmla="*/ 166688 h 809763"/>
                    <a:gd name="connsiteX119" fmla="*/ 390525 w 669132"/>
                    <a:gd name="connsiteY119" fmla="*/ 159544 h 809763"/>
                    <a:gd name="connsiteX120" fmla="*/ 395288 w 669132"/>
                    <a:gd name="connsiteY120" fmla="*/ 152400 h 809763"/>
                    <a:gd name="connsiteX121" fmla="*/ 404813 w 669132"/>
                    <a:gd name="connsiteY121" fmla="*/ 130969 h 809763"/>
                    <a:gd name="connsiteX122" fmla="*/ 407194 w 669132"/>
                    <a:gd name="connsiteY122" fmla="*/ 111919 h 809763"/>
                    <a:gd name="connsiteX123" fmla="*/ 392907 w 669132"/>
                    <a:gd name="connsiteY123" fmla="*/ 107156 h 809763"/>
                    <a:gd name="connsiteX124" fmla="*/ 378619 w 669132"/>
                    <a:gd name="connsiteY124" fmla="*/ 102394 h 809763"/>
                    <a:gd name="connsiteX125" fmla="*/ 369094 w 669132"/>
                    <a:gd name="connsiteY125" fmla="*/ 100013 h 809763"/>
                    <a:gd name="connsiteX126" fmla="*/ 366713 w 669132"/>
                    <a:gd name="connsiteY126" fmla="*/ 92869 h 809763"/>
                    <a:gd name="connsiteX127" fmla="*/ 357188 w 669132"/>
                    <a:gd name="connsiteY127" fmla="*/ 83344 h 809763"/>
                    <a:gd name="connsiteX128" fmla="*/ 371475 w 669132"/>
                    <a:gd name="connsiteY128" fmla="*/ 78581 h 809763"/>
                    <a:gd name="connsiteX129" fmla="*/ 388144 w 669132"/>
                    <a:gd name="connsiteY129" fmla="*/ 71438 h 809763"/>
                    <a:gd name="connsiteX130" fmla="*/ 404813 w 669132"/>
                    <a:gd name="connsiteY130" fmla="*/ 54769 h 809763"/>
                    <a:gd name="connsiteX131" fmla="*/ 414338 w 669132"/>
                    <a:gd name="connsiteY131" fmla="*/ 40481 h 809763"/>
                    <a:gd name="connsiteX132" fmla="*/ 419100 w 669132"/>
                    <a:gd name="connsiteY132" fmla="*/ 33338 h 809763"/>
                    <a:gd name="connsiteX133" fmla="*/ 426244 w 669132"/>
                    <a:gd name="connsiteY133" fmla="*/ 30956 h 809763"/>
                    <a:gd name="connsiteX134" fmla="*/ 431007 w 669132"/>
                    <a:gd name="connsiteY134" fmla="*/ 23813 h 809763"/>
                    <a:gd name="connsiteX135" fmla="*/ 445294 w 669132"/>
                    <a:gd name="connsiteY135" fmla="*/ 14288 h 809763"/>
                    <a:gd name="connsiteX136" fmla="*/ 461963 w 669132"/>
                    <a:gd name="connsiteY136" fmla="*/ 7144 h 809763"/>
                    <a:gd name="connsiteX137" fmla="*/ 471488 w 669132"/>
                    <a:gd name="connsiteY137" fmla="*/ 0 h 809763"/>
                    <a:gd name="connsiteX138" fmla="*/ 490538 w 669132"/>
                    <a:gd name="connsiteY138" fmla="*/ 11906 h 809763"/>
                    <a:gd name="connsiteX139" fmla="*/ 504825 w 669132"/>
                    <a:gd name="connsiteY139" fmla="*/ 21431 h 809763"/>
                    <a:gd name="connsiteX140" fmla="*/ 516732 w 669132"/>
                    <a:gd name="connsiteY140" fmla="*/ 33338 h 809763"/>
                    <a:gd name="connsiteX141" fmla="*/ 528638 w 669132"/>
                    <a:gd name="connsiteY141" fmla="*/ 45244 h 809763"/>
                    <a:gd name="connsiteX142" fmla="*/ 521494 w 669132"/>
                    <a:gd name="connsiteY142" fmla="*/ 61913 h 809763"/>
                    <a:gd name="connsiteX143" fmla="*/ 514350 w 669132"/>
                    <a:gd name="connsiteY143" fmla="*/ 64294 h 809763"/>
                    <a:gd name="connsiteX144" fmla="*/ 511969 w 669132"/>
                    <a:gd name="connsiteY144" fmla="*/ 71438 h 809763"/>
                    <a:gd name="connsiteX145" fmla="*/ 519113 w 669132"/>
                    <a:gd name="connsiteY145" fmla="*/ 85725 h 809763"/>
                    <a:gd name="connsiteX146" fmla="*/ 526257 w 669132"/>
                    <a:gd name="connsiteY146" fmla="*/ 90488 h 809763"/>
                    <a:gd name="connsiteX147" fmla="*/ 533400 w 669132"/>
                    <a:gd name="connsiteY147" fmla="*/ 97631 h 809763"/>
                    <a:gd name="connsiteX148" fmla="*/ 538163 w 669132"/>
                    <a:gd name="connsiteY148" fmla="*/ 104775 h 809763"/>
                    <a:gd name="connsiteX149" fmla="*/ 545307 w 669132"/>
                    <a:gd name="connsiteY149" fmla="*/ 107156 h 809763"/>
                    <a:gd name="connsiteX150" fmla="*/ 552450 w 669132"/>
                    <a:gd name="connsiteY150" fmla="*/ 111919 h 809763"/>
                    <a:gd name="connsiteX151" fmla="*/ 566738 w 669132"/>
                    <a:gd name="connsiteY151" fmla="*/ 109538 h 809763"/>
                    <a:gd name="connsiteX152" fmla="*/ 590550 w 669132"/>
                    <a:gd name="connsiteY152" fmla="*/ 107156 h 809763"/>
                    <a:gd name="connsiteX153" fmla="*/ 609600 w 669132"/>
                    <a:gd name="connsiteY153" fmla="*/ 109538 h 809763"/>
                    <a:gd name="connsiteX154" fmla="*/ 626269 w 669132"/>
                    <a:gd name="connsiteY154" fmla="*/ 114300 h 809763"/>
                    <a:gd name="connsiteX155" fmla="*/ 633413 w 669132"/>
                    <a:gd name="connsiteY155" fmla="*/ 119063 h 809763"/>
                    <a:gd name="connsiteX156" fmla="*/ 652463 w 669132"/>
                    <a:gd name="connsiteY15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320675 w 669132"/>
                    <a:gd name="connsiteY85" fmla="*/ 520321 h 809763"/>
                    <a:gd name="connsiteX86" fmla="*/ 319088 w 669132"/>
                    <a:gd name="connsiteY86" fmla="*/ 469106 h 809763"/>
                    <a:gd name="connsiteX87" fmla="*/ 323850 w 669132"/>
                    <a:gd name="connsiteY87" fmla="*/ 454819 h 809763"/>
                    <a:gd name="connsiteX88" fmla="*/ 326232 w 669132"/>
                    <a:gd name="connsiteY88" fmla="*/ 447675 h 809763"/>
                    <a:gd name="connsiteX89" fmla="*/ 328613 w 669132"/>
                    <a:gd name="connsiteY89" fmla="*/ 423863 h 809763"/>
                    <a:gd name="connsiteX90" fmla="*/ 330994 w 669132"/>
                    <a:gd name="connsiteY90" fmla="*/ 416719 h 809763"/>
                    <a:gd name="connsiteX91" fmla="*/ 340519 w 669132"/>
                    <a:gd name="connsiteY91" fmla="*/ 383381 h 809763"/>
                    <a:gd name="connsiteX92" fmla="*/ 342900 w 669132"/>
                    <a:gd name="connsiteY92" fmla="*/ 347663 h 809763"/>
                    <a:gd name="connsiteX93" fmla="*/ 345282 w 669132"/>
                    <a:gd name="connsiteY93" fmla="*/ 340519 h 809763"/>
                    <a:gd name="connsiteX94" fmla="*/ 347663 w 669132"/>
                    <a:gd name="connsiteY94" fmla="*/ 323850 h 809763"/>
                    <a:gd name="connsiteX95" fmla="*/ 350044 w 669132"/>
                    <a:gd name="connsiteY95" fmla="*/ 280988 h 809763"/>
                    <a:gd name="connsiteX96" fmla="*/ 352425 w 669132"/>
                    <a:gd name="connsiteY96" fmla="*/ 261938 h 809763"/>
                    <a:gd name="connsiteX97" fmla="*/ 345282 w 669132"/>
                    <a:gd name="connsiteY97" fmla="*/ 257175 h 809763"/>
                    <a:gd name="connsiteX98" fmla="*/ 338138 w 669132"/>
                    <a:gd name="connsiteY98" fmla="*/ 259556 h 809763"/>
                    <a:gd name="connsiteX99" fmla="*/ 330994 w 669132"/>
                    <a:gd name="connsiteY99" fmla="*/ 264319 h 809763"/>
                    <a:gd name="connsiteX100" fmla="*/ 316707 w 669132"/>
                    <a:gd name="connsiteY100" fmla="*/ 269081 h 809763"/>
                    <a:gd name="connsiteX101" fmla="*/ 309563 w 669132"/>
                    <a:gd name="connsiteY101" fmla="*/ 271463 h 809763"/>
                    <a:gd name="connsiteX102" fmla="*/ 311944 w 669132"/>
                    <a:gd name="connsiteY102" fmla="*/ 264319 h 809763"/>
                    <a:gd name="connsiteX103" fmla="*/ 307182 w 669132"/>
                    <a:gd name="connsiteY103" fmla="*/ 250031 h 809763"/>
                    <a:gd name="connsiteX104" fmla="*/ 295275 w 669132"/>
                    <a:gd name="connsiteY104" fmla="*/ 228600 h 809763"/>
                    <a:gd name="connsiteX105" fmla="*/ 288132 w 669132"/>
                    <a:gd name="connsiteY105" fmla="*/ 223838 h 809763"/>
                    <a:gd name="connsiteX106" fmla="*/ 290513 w 669132"/>
                    <a:gd name="connsiteY106" fmla="*/ 216694 h 809763"/>
                    <a:gd name="connsiteX107" fmla="*/ 297657 w 669132"/>
                    <a:gd name="connsiteY107" fmla="*/ 214313 h 809763"/>
                    <a:gd name="connsiteX108" fmla="*/ 304800 w 669132"/>
                    <a:gd name="connsiteY108" fmla="*/ 209550 h 809763"/>
                    <a:gd name="connsiteX109" fmla="*/ 311944 w 669132"/>
                    <a:gd name="connsiteY109" fmla="*/ 202406 h 809763"/>
                    <a:gd name="connsiteX110" fmla="*/ 319088 w 669132"/>
                    <a:gd name="connsiteY110" fmla="*/ 200025 h 809763"/>
                    <a:gd name="connsiteX111" fmla="*/ 333375 w 669132"/>
                    <a:gd name="connsiteY111" fmla="*/ 192881 h 809763"/>
                    <a:gd name="connsiteX112" fmla="*/ 347663 w 669132"/>
                    <a:gd name="connsiteY112" fmla="*/ 190500 h 809763"/>
                    <a:gd name="connsiteX113" fmla="*/ 361950 w 669132"/>
                    <a:gd name="connsiteY113" fmla="*/ 185738 h 809763"/>
                    <a:gd name="connsiteX114" fmla="*/ 369094 w 669132"/>
                    <a:gd name="connsiteY114" fmla="*/ 180975 h 809763"/>
                    <a:gd name="connsiteX115" fmla="*/ 373857 w 669132"/>
                    <a:gd name="connsiteY115" fmla="*/ 173831 h 809763"/>
                    <a:gd name="connsiteX116" fmla="*/ 381000 w 669132"/>
                    <a:gd name="connsiteY116" fmla="*/ 171450 h 809763"/>
                    <a:gd name="connsiteX117" fmla="*/ 388144 w 669132"/>
                    <a:gd name="connsiteY117" fmla="*/ 166688 h 809763"/>
                    <a:gd name="connsiteX118" fmla="*/ 390525 w 669132"/>
                    <a:gd name="connsiteY118" fmla="*/ 159544 h 809763"/>
                    <a:gd name="connsiteX119" fmla="*/ 395288 w 669132"/>
                    <a:gd name="connsiteY119" fmla="*/ 152400 h 809763"/>
                    <a:gd name="connsiteX120" fmla="*/ 404813 w 669132"/>
                    <a:gd name="connsiteY120" fmla="*/ 130969 h 809763"/>
                    <a:gd name="connsiteX121" fmla="*/ 407194 w 669132"/>
                    <a:gd name="connsiteY121" fmla="*/ 111919 h 809763"/>
                    <a:gd name="connsiteX122" fmla="*/ 392907 w 669132"/>
                    <a:gd name="connsiteY122" fmla="*/ 107156 h 809763"/>
                    <a:gd name="connsiteX123" fmla="*/ 378619 w 669132"/>
                    <a:gd name="connsiteY123" fmla="*/ 102394 h 809763"/>
                    <a:gd name="connsiteX124" fmla="*/ 369094 w 669132"/>
                    <a:gd name="connsiteY124" fmla="*/ 100013 h 809763"/>
                    <a:gd name="connsiteX125" fmla="*/ 366713 w 669132"/>
                    <a:gd name="connsiteY125" fmla="*/ 92869 h 809763"/>
                    <a:gd name="connsiteX126" fmla="*/ 357188 w 669132"/>
                    <a:gd name="connsiteY126" fmla="*/ 83344 h 809763"/>
                    <a:gd name="connsiteX127" fmla="*/ 371475 w 669132"/>
                    <a:gd name="connsiteY127" fmla="*/ 78581 h 809763"/>
                    <a:gd name="connsiteX128" fmla="*/ 388144 w 669132"/>
                    <a:gd name="connsiteY128" fmla="*/ 71438 h 809763"/>
                    <a:gd name="connsiteX129" fmla="*/ 404813 w 669132"/>
                    <a:gd name="connsiteY129" fmla="*/ 54769 h 809763"/>
                    <a:gd name="connsiteX130" fmla="*/ 414338 w 669132"/>
                    <a:gd name="connsiteY130" fmla="*/ 40481 h 809763"/>
                    <a:gd name="connsiteX131" fmla="*/ 419100 w 669132"/>
                    <a:gd name="connsiteY131" fmla="*/ 33338 h 809763"/>
                    <a:gd name="connsiteX132" fmla="*/ 426244 w 669132"/>
                    <a:gd name="connsiteY132" fmla="*/ 30956 h 809763"/>
                    <a:gd name="connsiteX133" fmla="*/ 431007 w 669132"/>
                    <a:gd name="connsiteY133" fmla="*/ 23813 h 809763"/>
                    <a:gd name="connsiteX134" fmla="*/ 445294 w 669132"/>
                    <a:gd name="connsiteY134" fmla="*/ 14288 h 809763"/>
                    <a:gd name="connsiteX135" fmla="*/ 461963 w 669132"/>
                    <a:gd name="connsiteY135" fmla="*/ 7144 h 809763"/>
                    <a:gd name="connsiteX136" fmla="*/ 471488 w 669132"/>
                    <a:gd name="connsiteY136" fmla="*/ 0 h 809763"/>
                    <a:gd name="connsiteX137" fmla="*/ 490538 w 669132"/>
                    <a:gd name="connsiteY137" fmla="*/ 11906 h 809763"/>
                    <a:gd name="connsiteX138" fmla="*/ 504825 w 669132"/>
                    <a:gd name="connsiteY138" fmla="*/ 21431 h 809763"/>
                    <a:gd name="connsiteX139" fmla="*/ 516732 w 669132"/>
                    <a:gd name="connsiteY139" fmla="*/ 33338 h 809763"/>
                    <a:gd name="connsiteX140" fmla="*/ 528638 w 669132"/>
                    <a:gd name="connsiteY140" fmla="*/ 45244 h 809763"/>
                    <a:gd name="connsiteX141" fmla="*/ 521494 w 669132"/>
                    <a:gd name="connsiteY141" fmla="*/ 61913 h 809763"/>
                    <a:gd name="connsiteX142" fmla="*/ 514350 w 669132"/>
                    <a:gd name="connsiteY142" fmla="*/ 64294 h 809763"/>
                    <a:gd name="connsiteX143" fmla="*/ 511969 w 669132"/>
                    <a:gd name="connsiteY143" fmla="*/ 71438 h 809763"/>
                    <a:gd name="connsiteX144" fmla="*/ 519113 w 669132"/>
                    <a:gd name="connsiteY144" fmla="*/ 85725 h 809763"/>
                    <a:gd name="connsiteX145" fmla="*/ 526257 w 669132"/>
                    <a:gd name="connsiteY145" fmla="*/ 90488 h 809763"/>
                    <a:gd name="connsiteX146" fmla="*/ 533400 w 669132"/>
                    <a:gd name="connsiteY146" fmla="*/ 97631 h 809763"/>
                    <a:gd name="connsiteX147" fmla="*/ 538163 w 669132"/>
                    <a:gd name="connsiteY147" fmla="*/ 104775 h 809763"/>
                    <a:gd name="connsiteX148" fmla="*/ 545307 w 669132"/>
                    <a:gd name="connsiteY148" fmla="*/ 107156 h 809763"/>
                    <a:gd name="connsiteX149" fmla="*/ 552450 w 669132"/>
                    <a:gd name="connsiteY149" fmla="*/ 111919 h 809763"/>
                    <a:gd name="connsiteX150" fmla="*/ 566738 w 669132"/>
                    <a:gd name="connsiteY150" fmla="*/ 109538 h 809763"/>
                    <a:gd name="connsiteX151" fmla="*/ 590550 w 669132"/>
                    <a:gd name="connsiteY151" fmla="*/ 107156 h 809763"/>
                    <a:gd name="connsiteX152" fmla="*/ 609600 w 669132"/>
                    <a:gd name="connsiteY152" fmla="*/ 109538 h 809763"/>
                    <a:gd name="connsiteX153" fmla="*/ 626269 w 669132"/>
                    <a:gd name="connsiteY153" fmla="*/ 114300 h 809763"/>
                    <a:gd name="connsiteX154" fmla="*/ 633413 w 669132"/>
                    <a:gd name="connsiteY154" fmla="*/ 119063 h 809763"/>
                    <a:gd name="connsiteX155" fmla="*/ 652463 w 669132"/>
                    <a:gd name="connsiteY15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320675 w 669132"/>
                    <a:gd name="connsiteY84" fmla="*/ 520321 h 809763"/>
                    <a:gd name="connsiteX85" fmla="*/ 319088 w 669132"/>
                    <a:gd name="connsiteY85" fmla="*/ 469106 h 809763"/>
                    <a:gd name="connsiteX86" fmla="*/ 323850 w 669132"/>
                    <a:gd name="connsiteY86" fmla="*/ 454819 h 809763"/>
                    <a:gd name="connsiteX87" fmla="*/ 326232 w 669132"/>
                    <a:gd name="connsiteY87" fmla="*/ 447675 h 809763"/>
                    <a:gd name="connsiteX88" fmla="*/ 328613 w 669132"/>
                    <a:gd name="connsiteY88" fmla="*/ 423863 h 809763"/>
                    <a:gd name="connsiteX89" fmla="*/ 330994 w 669132"/>
                    <a:gd name="connsiteY89" fmla="*/ 416719 h 809763"/>
                    <a:gd name="connsiteX90" fmla="*/ 340519 w 669132"/>
                    <a:gd name="connsiteY90" fmla="*/ 383381 h 809763"/>
                    <a:gd name="connsiteX91" fmla="*/ 342900 w 669132"/>
                    <a:gd name="connsiteY91" fmla="*/ 347663 h 809763"/>
                    <a:gd name="connsiteX92" fmla="*/ 345282 w 669132"/>
                    <a:gd name="connsiteY92" fmla="*/ 340519 h 809763"/>
                    <a:gd name="connsiteX93" fmla="*/ 347663 w 669132"/>
                    <a:gd name="connsiteY93" fmla="*/ 323850 h 809763"/>
                    <a:gd name="connsiteX94" fmla="*/ 350044 w 669132"/>
                    <a:gd name="connsiteY94" fmla="*/ 280988 h 809763"/>
                    <a:gd name="connsiteX95" fmla="*/ 352425 w 669132"/>
                    <a:gd name="connsiteY95" fmla="*/ 261938 h 809763"/>
                    <a:gd name="connsiteX96" fmla="*/ 345282 w 669132"/>
                    <a:gd name="connsiteY96" fmla="*/ 257175 h 809763"/>
                    <a:gd name="connsiteX97" fmla="*/ 338138 w 669132"/>
                    <a:gd name="connsiteY97" fmla="*/ 259556 h 809763"/>
                    <a:gd name="connsiteX98" fmla="*/ 330994 w 669132"/>
                    <a:gd name="connsiteY98" fmla="*/ 264319 h 809763"/>
                    <a:gd name="connsiteX99" fmla="*/ 316707 w 669132"/>
                    <a:gd name="connsiteY99" fmla="*/ 269081 h 809763"/>
                    <a:gd name="connsiteX100" fmla="*/ 309563 w 669132"/>
                    <a:gd name="connsiteY100" fmla="*/ 271463 h 809763"/>
                    <a:gd name="connsiteX101" fmla="*/ 311944 w 669132"/>
                    <a:gd name="connsiteY101" fmla="*/ 264319 h 809763"/>
                    <a:gd name="connsiteX102" fmla="*/ 307182 w 669132"/>
                    <a:gd name="connsiteY102" fmla="*/ 250031 h 809763"/>
                    <a:gd name="connsiteX103" fmla="*/ 295275 w 669132"/>
                    <a:gd name="connsiteY103" fmla="*/ 228600 h 809763"/>
                    <a:gd name="connsiteX104" fmla="*/ 288132 w 669132"/>
                    <a:gd name="connsiteY104" fmla="*/ 223838 h 809763"/>
                    <a:gd name="connsiteX105" fmla="*/ 290513 w 669132"/>
                    <a:gd name="connsiteY105" fmla="*/ 216694 h 809763"/>
                    <a:gd name="connsiteX106" fmla="*/ 297657 w 669132"/>
                    <a:gd name="connsiteY106" fmla="*/ 214313 h 809763"/>
                    <a:gd name="connsiteX107" fmla="*/ 304800 w 669132"/>
                    <a:gd name="connsiteY107" fmla="*/ 209550 h 809763"/>
                    <a:gd name="connsiteX108" fmla="*/ 311944 w 669132"/>
                    <a:gd name="connsiteY108" fmla="*/ 202406 h 809763"/>
                    <a:gd name="connsiteX109" fmla="*/ 319088 w 669132"/>
                    <a:gd name="connsiteY109" fmla="*/ 200025 h 809763"/>
                    <a:gd name="connsiteX110" fmla="*/ 333375 w 669132"/>
                    <a:gd name="connsiteY110" fmla="*/ 192881 h 809763"/>
                    <a:gd name="connsiteX111" fmla="*/ 347663 w 669132"/>
                    <a:gd name="connsiteY111" fmla="*/ 190500 h 809763"/>
                    <a:gd name="connsiteX112" fmla="*/ 361950 w 669132"/>
                    <a:gd name="connsiteY112" fmla="*/ 185738 h 809763"/>
                    <a:gd name="connsiteX113" fmla="*/ 369094 w 669132"/>
                    <a:gd name="connsiteY113" fmla="*/ 180975 h 809763"/>
                    <a:gd name="connsiteX114" fmla="*/ 373857 w 669132"/>
                    <a:gd name="connsiteY114" fmla="*/ 173831 h 809763"/>
                    <a:gd name="connsiteX115" fmla="*/ 381000 w 669132"/>
                    <a:gd name="connsiteY115" fmla="*/ 171450 h 809763"/>
                    <a:gd name="connsiteX116" fmla="*/ 388144 w 669132"/>
                    <a:gd name="connsiteY116" fmla="*/ 166688 h 809763"/>
                    <a:gd name="connsiteX117" fmla="*/ 390525 w 669132"/>
                    <a:gd name="connsiteY117" fmla="*/ 159544 h 809763"/>
                    <a:gd name="connsiteX118" fmla="*/ 395288 w 669132"/>
                    <a:gd name="connsiteY118" fmla="*/ 152400 h 809763"/>
                    <a:gd name="connsiteX119" fmla="*/ 404813 w 669132"/>
                    <a:gd name="connsiteY119" fmla="*/ 130969 h 809763"/>
                    <a:gd name="connsiteX120" fmla="*/ 407194 w 669132"/>
                    <a:gd name="connsiteY120" fmla="*/ 111919 h 809763"/>
                    <a:gd name="connsiteX121" fmla="*/ 392907 w 669132"/>
                    <a:gd name="connsiteY121" fmla="*/ 107156 h 809763"/>
                    <a:gd name="connsiteX122" fmla="*/ 378619 w 669132"/>
                    <a:gd name="connsiteY122" fmla="*/ 102394 h 809763"/>
                    <a:gd name="connsiteX123" fmla="*/ 369094 w 669132"/>
                    <a:gd name="connsiteY123" fmla="*/ 100013 h 809763"/>
                    <a:gd name="connsiteX124" fmla="*/ 366713 w 669132"/>
                    <a:gd name="connsiteY124" fmla="*/ 92869 h 809763"/>
                    <a:gd name="connsiteX125" fmla="*/ 357188 w 669132"/>
                    <a:gd name="connsiteY125" fmla="*/ 83344 h 809763"/>
                    <a:gd name="connsiteX126" fmla="*/ 371475 w 669132"/>
                    <a:gd name="connsiteY126" fmla="*/ 78581 h 809763"/>
                    <a:gd name="connsiteX127" fmla="*/ 388144 w 669132"/>
                    <a:gd name="connsiteY127" fmla="*/ 71438 h 809763"/>
                    <a:gd name="connsiteX128" fmla="*/ 404813 w 669132"/>
                    <a:gd name="connsiteY128" fmla="*/ 54769 h 809763"/>
                    <a:gd name="connsiteX129" fmla="*/ 414338 w 669132"/>
                    <a:gd name="connsiteY129" fmla="*/ 40481 h 809763"/>
                    <a:gd name="connsiteX130" fmla="*/ 419100 w 669132"/>
                    <a:gd name="connsiteY130" fmla="*/ 33338 h 809763"/>
                    <a:gd name="connsiteX131" fmla="*/ 426244 w 669132"/>
                    <a:gd name="connsiteY131" fmla="*/ 30956 h 809763"/>
                    <a:gd name="connsiteX132" fmla="*/ 431007 w 669132"/>
                    <a:gd name="connsiteY132" fmla="*/ 23813 h 809763"/>
                    <a:gd name="connsiteX133" fmla="*/ 445294 w 669132"/>
                    <a:gd name="connsiteY133" fmla="*/ 14288 h 809763"/>
                    <a:gd name="connsiteX134" fmla="*/ 461963 w 669132"/>
                    <a:gd name="connsiteY134" fmla="*/ 7144 h 809763"/>
                    <a:gd name="connsiteX135" fmla="*/ 471488 w 669132"/>
                    <a:gd name="connsiteY135" fmla="*/ 0 h 809763"/>
                    <a:gd name="connsiteX136" fmla="*/ 490538 w 669132"/>
                    <a:gd name="connsiteY136" fmla="*/ 11906 h 809763"/>
                    <a:gd name="connsiteX137" fmla="*/ 504825 w 669132"/>
                    <a:gd name="connsiteY137" fmla="*/ 21431 h 809763"/>
                    <a:gd name="connsiteX138" fmla="*/ 516732 w 669132"/>
                    <a:gd name="connsiteY138" fmla="*/ 33338 h 809763"/>
                    <a:gd name="connsiteX139" fmla="*/ 528638 w 669132"/>
                    <a:gd name="connsiteY139" fmla="*/ 45244 h 809763"/>
                    <a:gd name="connsiteX140" fmla="*/ 521494 w 669132"/>
                    <a:gd name="connsiteY140" fmla="*/ 61913 h 809763"/>
                    <a:gd name="connsiteX141" fmla="*/ 514350 w 669132"/>
                    <a:gd name="connsiteY141" fmla="*/ 64294 h 809763"/>
                    <a:gd name="connsiteX142" fmla="*/ 511969 w 669132"/>
                    <a:gd name="connsiteY142" fmla="*/ 71438 h 809763"/>
                    <a:gd name="connsiteX143" fmla="*/ 519113 w 669132"/>
                    <a:gd name="connsiteY143" fmla="*/ 85725 h 809763"/>
                    <a:gd name="connsiteX144" fmla="*/ 526257 w 669132"/>
                    <a:gd name="connsiteY144" fmla="*/ 90488 h 809763"/>
                    <a:gd name="connsiteX145" fmla="*/ 533400 w 669132"/>
                    <a:gd name="connsiteY145" fmla="*/ 97631 h 809763"/>
                    <a:gd name="connsiteX146" fmla="*/ 538163 w 669132"/>
                    <a:gd name="connsiteY146" fmla="*/ 104775 h 809763"/>
                    <a:gd name="connsiteX147" fmla="*/ 545307 w 669132"/>
                    <a:gd name="connsiteY147" fmla="*/ 107156 h 809763"/>
                    <a:gd name="connsiteX148" fmla="*/ 552450 w 669132"/>
                    <a:gd name="connsiteY148" fmla="*/ 111919 h 809763"/>
                    <a:gd name="connsiteX149" fmla="*/ 566738 w 669132"/>
                    <a:gd name="connsiteY149" fmla="*/ 109538 h 809763"/>
                    <a:gd name="connsiteX150" fmla="*/ 590550 w 669132"/>
                    <a:gd name="connsiteY150" fmla="*/ 107156 h 809763"/>
                    <a:gd name="connsiteX151" fmla="*/ 609600 w 669132"/>
                    <a:gd name="connsiteY151" fmla="*/ 109538 h 809763"/>
                    <a:gd name="connsiteX152" fmla="*/ 626269 w 669132"/>
                    <a:gd name="connsiteY152" fmla="*/ 114300 h 809763"/>
                    <a:gd name="connsiteX153" fmla="*/ 633413 w 669132"/>
                    <a:gd name="connsiteY153" fmla="*/ 119063 h 809763"/>
                    <a:gd name="connsiteX154" fmla="*/ 652463 w 669132"/>
                    <a:gd name="connsiteY15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320675 w 669132"/>
                    <a:gd name="connsiteY83" fmla="*/ 520321 h 809763"/>
                    <a:gd name="connsiteX84" fmla="*/ 319088 w 669132"/>
                    <a:gd name="connsiteY84" fmla="*/ 469106 h 809763"/>
                    <a:gd name="connsiteX85" fmla="*/ 323850 w 669132"/>
                    <a:gd name="connsiteY85" fmla="*/ 454819 h 809763"/>
                    <a:gd name="connsiteX86" fmla="*/ 326232 w 669132"/>
                    <a:gd name="connsiteY86" fmla="*/ 447675 h 809763"/>
                    <a:gd name="connsiteX87" fmla="*/ 328613 w 669132"/>
                    <a:gd name="connsiteY87" fmla="*/ 423863 h 809763"/>
                    <a:gd name="connsiteX88" fmla="*/ 330994 w 669132"/>
                    <a:gd name="connsiteY88" fmla="*/ 416719 h 809763"/>
                    <a:gd name="connsiteX89" fmla="*/ 340519 w 669132"/>
                    <a:gd name="connsiteY89" fmla="*/ 383381 h 809763"/>
                    <a:gd name="connsiteX90" fmla="*/ 342900 w 669132"/>
                    <a:gd name="connsiteY90" fmla="*/ 347663 h 809763"/>
                    <a:gd name="connsiteX91" fmla="*/ 345282 w 669132"/>
                    <a:gd name="connsiteY91" fmla="*/ 340519 h 809763"/>
                    <a:gd name="connsiteX92" fmla="*/ 347663 w 669132"/>
                    <a:gd name="connsiteY92" fmla="*/ 323850 h 809763"/>
                    <a:gd name="connsiteX93" fmla="*/ 350044 w 669132"/>
                    <a:gd name="connsiteY93" fmla="*/ 280988 h 809763"/>
                    <a:gd name="connsiteX94" fmla="*/ 352425 w 669132"/>
                    <a:gd name="connsiteY94" fmla="*/ 261938 h 809763"/>
                    <a:gd name="connsiteX95" fmla="*/ 345282 w 669132"/>
                    <a:gd name="connsiteY95" fmla="*/ 257175 h 809763"/>
                    <a:gd name="connsiteX96" fmla="*/ 338138 w 669132"/>
                    <a:gd name="connsiteY96" fmla="*/ 259556 h 809763"/>
                    <a:gd name="connsiteX97" fmla="*/ 330994 w 669132"/>
                    <a:gd name="connsiteY97" fmla="*/ 264319 h 809763"/>
                    <a:gd name="connsiteX98" fmla="*/ 316707 w 669132"/>
                    <a:gd name="connsiteY98" fmla="*/ 269081 h 809763"/>
                    <a:gd name="connsiteX99" fmla="*/ 309563 w 669132"/>
                    <a:gd name="connsiteY99" fmla="*/ 271463 h 809763"/>
                    <a:gd name="connsiteX100" fmla="*/ 311944 w 669132"/>
                    <a:gd name="connsiteY100" fmla="*/ 264319 h 809763"/>
                    <a:gd name="connsiteX101" fmla="*/ 307182 w 669132"/>
                    <a:gd name="connsiteY101" fmla="*/ 250031 h 809763"/>
                    <a:gd name="connsiteX102" fmla="*/ 295275 w 669132"/>
                    <a:gd name="connsiteY102" fmla="*/ 228600 h 809763"/>
                    <a:gd name="connsiteX103" fmla="*/ 288132 w 669132"/>
                    <a:gd name="connsiteY103" fmla="*/ 223838 h 809763"/>
                    <a:gd name="connsiteX104" fmla="*/ 290513 w 669132"/>
                    <a:gd name="connsiteY104" fmla="*/ 216694 h 809763"/>
                    <a:gd name="connsiteX105" fmla="*/ 297657 w 669132"/>
                    <a:gd name="connsiteY105" fmla="*/ 214313 h 809763"/>
                    <a:gd name="connsiteX106" fmla="*/ 304800 w 669132"/>
                    <a:gd name="connsiteY106" fmla="*/ 209550 h 809763"/>
                    <a:gd name="connsiteX107" fmla="*/ 311944 w 669132"/>
                    <a:gd name="connsiteY107" fmla="*/ 202406 h 809763"/>
                    <a:gd name="connsiteX108" fmla="*/ 319088 w 669132"/>
                    <a:gd name="connsiteY108" fmla="*/ 200025 h 809763"/>
                    <a:gd name="connsiteX109" fmla="*/ 333375 w 669132"/>
                    <a:gd name="connsiteY109" fmla="*/ 192881 h 809763"/>
                    <a:gd name="connsiteX110" fmla="*/ 347663 w 669132"/>
                    <a:gd name="connsiteY110" fmla="*/ 190500 h 809763"/>
                    <a:gd name="connsiteX111" fmla="*/ 361950 w 669132"/>
                    <a:gd name="connsiteY111" fmla="*/ 185738 h 809763"/>
                    <a:gd name="connsiteX112" fmla="*/ 369094 w 669132"/>
                    <a:gd name="connsiteY112" fmla="*/ 180975 h 809763"/>
                    <a:gd name="connsiteX113" fmla="*/ 373857 w 669132"/>
                    <a:gd name="connsiteY113" fmla="*/ 173831 h 809763"/>
                    <a:gd name="connsiteX114" fmla="*/ 381000 w 669132"/>
                    <a:gd name="connsiteY114" fmla="*/ 171450 h 809763"/>
                    <a:gd name="connsiteX115" fmla="*/ 388144 w 669132"/>
                    <a:gd name="connsiteY115" fmla="*/ 166688 h 809763"/>
                    <a:gd name="connsiteX116" fmla="*/ 390525 w 669132"/>
                    <a:gd name="connsiteY116" fmla="*/ 159544 h 809763"/>
                    <a:gd name="connsiteX117" fmla="*/ 395288 w 669132"/>
                    <a:gd name="connsiteY117" fmla="*/ 152400 h 809763"/>
                    <a:gd name="connsiteX118" fmla="*/ 404813 w 669132"/>
                    <a:gd name="connsiteY118" fmla="*/ 130969 h 809763"/>
                    <a:gd name="connsiteX119" fmla="*/ 407194 w 669132"/>
                    <a:gd name="connsiteY119" fmla="*/ 111919 h 809763"/>
                    <a:gd name="connsiteX120" fmla="*/ 392907 w 669132"/>
                    <a:gd name="connsiteY120" fmla="*/ 107156 h 809763"/>
                    <a:gd name="connsiteX121" fmla="*/ 378619 w 669132"/>
                    <a:gd name="connsiteY121" fmla="*/ 102394 h 809763"/>
                    <a:gd name="connsiteX122" fmla="*/ 369094 w 669132"/>
                    <a:gd name="connsiteY122" fmla="*/ 100013 h 809763"/>
                    <a:gd name="connsiteX123" fmla="*/ 366713 w 669132"/>
                    <a:gd name="connsiteY123" fmla="*/ 92869 h 809763"/>
                    <a:gd name="connsiteX124" fmla="*/ 357188 w 669132"/>
                    <a:gd name="connsiteY124" fmla="*/ 83344 h 809763"/>
                    <a:gd name="connsiteX125" fmla="*/ 371475 w 669132"/>
                    <a:gd name="connsiteY125" fmla="*/ 78581 h 809763"/>
                    <a:gd name="connsiteX126" fmla="*/ 388144 w 669132"/>
                    <a:gd name="connsiteY126" fmla="*/ 71438 h 809763"/>
                    <a:gd name="connsiteX127" fmla="*/ 404813 w 669132"/>
                    <a:gd name="connsiteY127" fmla="*/ 54769 h 809763"/>
                    <a:gd name="connsiteX128" fmla="*/ 414338 w 669132"/>
                    <a:gd name="connsiteY128" fmla="*/ 40481 h 809763"/>
                    <a:gd name="connsiteX129" fmla="*/ 419100 w 669132"/>
                    <a:gd name="connsiteY129" fmla="*/ 33338 h 809763"/>
                    <a:gd name="connsiteX130" fmla="*/ 426244 w 669132"/>
                    <a:gd name="connsiteY130" fmla="*/ 30956 h 809763"/>
                    <a:gd name="connsiteX131" fmla="*/ 431007 w 669132"/>
                    <a:gd name="connsiteY131" fmla="*/ 23813 h 809763"/>
                    <a:gd name="connsiteX132" fmla="*/ 445294 w 669132"/>
                    <a:gd name="connsiteY132" fmla="*/ 14288 h 809763"/>
                    <a:gd name="connsiteX133" fmla="*/ 461963 w 669132"/>
                    <a:gd name="connsiteY133" fmla="*/ 7144 h 809763"/>
                    <a:gd name="connsiteX134" fmla="*/ 471488 w 669132"/>
                    <a:gd name="connsiteY134" fmla="*/ 0 h 809763"/>
                    <a:gd name="connsiteX135" fmla="*/ 490538 w 669132"/>
                    <a:gd name="connsiteY135" fmla="*/ 11906 h 809763"/>
                    <a:gd name="connsiteX136" fmla="*/ 504825 w 669132"/>
                    <a:gd name="connsiteY136" fmla="*/ 21431 h 809763"/>
                    <a:gd name="connsiteX137" fmla="*/ 516732 w 669132"/>
                    <a:gd name="connsiteY137" fmla="*/ 33338 h 809763"/>
                    <a:gd name="connsiteX138" fmla="*/ 528638 w 669132"/>
                    <a:gd name="connsiteY138" fmla="*/ 45244 h 809763"/>
                    <a:gd name="connsiteX139" fmla="*/ 521494 w 669132"/>
                    <a:gd name="connsiteY139" fmla="*/ 61913 h 809763"/>
                    <a:gd name="connsiteX140" fmla="*/ 514350 w 669132"/>
                    <a:gd name="connsiteY140" fmla="*/ 64294 h 809763"/>
                    <a:gd name="connsiteX141" fmla="*/ 511969 w 669132"/>
                    <a:gd name="connsiteY141" fmla="*/ 71438 h 809763"/>
                    <a:gd name="connsiteX142" fmla="*/ 519113 w 669132"/>
                    <a:gd name="connsiteY142" fmla="*/ 85725 h 809763"/>
                    <a:gd name="connsiteX143" fmla="*/ 526257 w 669132"/>
                    <a:gd name="connsiteY143" fmla="*/ 90488 h 809763"/>
                    <a:gd name="connsiteX144" fmla="*/ 533400 w 669132"/>
                    <a:gd name="connsiteY144" fmla="*/ 97631 h 809763"/>
                    <a:gd name="connsiteX145" fmla="*/ 538163 w 669132"/>
                    <a:gd name="connsiteY145" fmla="*/ 104775 h 809763"/>
                    <a:gd name="connsiteX146" fmla="*/ 545307 w 669132"/>
                    <a:gd name="connsiteY146" fmla="*/ 107156 h 809763"/>
                    <a:gd name="connsiteX147" fmla="*/ 552450 w 669132"/>
                    <a:gd name="connsiteY147" fmla="*/ 111919 h 809763"/>
                    <a:gd name="connsiteX148" fmla="*/ 566738 w 669132"/>
                    <a:gd name="connsiteY148" fmla="*/ 109538 h 809763"/>
                    <a:gd name="connsiteX149" fmla="*/ 590550 w 669132"/>
                    <a:gd name="connsiteY149" fmla="*/ 107156 h 809763"/>
                    <a:gd name="connsiteX150" fmla="*/ 609600 w 669132"/>
                    <a:gd name="connsiteY150" fmla="*/ 109538 h 809763"/>
                    <a:gd name="connsiteX151" fmla="*/ 626269 w 669132"/>
                    <a:gd name="connsiteY151" fmla="*/ 114300 h 809763"/>
                    <a:gd name="connsiteX152" fmla="*/ 633413 w 669132"/>
                    <a:gd name="connsiteY152" fmla="*/ 119063 h 809763"/>
                    <a:gd name="connsiteX153" fmla="*/ 652463 w 669132"/>
                    <a:gd name="connsiteY15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9525 w 669132"/>
                    <a:gd name="connsiteY75" fmla="*/ 638175 h 809763"/>
                    <a:gd name="connsiteX76" fmla="*/ 4763 w 669132"/>
                    <a:gd name="connsiteY76" fmla="*/ 573881 h 809763"/>
                    <a:gd name="connsiteX77" fmla="*/ 0 w 669132"/>
                    <a:gd name="connsiteY77" fmla="*/ 539343 h 809763"/>
                    <a:gd name="connsiteX78" fmla="*/ 45244 w 669132"/>
                    <a:gd name="connsiteY78" fmla="*/ 540544 h 809763"/>
                    <a:gd name="connsiteX79" fmla="*/ 124980 w 669132"/>
                    <a:gd name="connsiteY79" fmla="*/ 659628 h 809763"/>
                    <a:gd name="connsiteX80" fmla="*/ 320675 w 669132"/>
                    <a:gd name="connsiteY80" fmla="*/ 520321 h 809763"/>
                    <a:gd name="connsiteX81" fmla="*/ 319088 w 669132"/>
                    <a:gd name="connsiteY81" fmla="*/ 469106 h 809763"/>
                    <a:gd name="connsiteX82" fmla="*/ 323850 w 669132"/>
                    <a:gd name="connsiteY82" fmla="*/ 454819 h 809763"/>
                    <a:gd name="connsiteX83" fmla="*/ 326232 w 669132"/>
                    <a:gd name="connsiteY83" fmla="*/ 447675 h 809763"/>
                    <a:gd name="connsiteX84" fmla="*/ 328613 w 669132"/>
                    <a:gd name="connsiteY84" fmla="*/ 423863 h 809763"/>
                    <a:gd name="connsiteX85" fmla="*/ 330994 w 669132"/>
                    <a:gd name="connsiteY85" fmla="*/ 416719 h 809763"/>
                    <a:gd name="connsiteX86" fmla="*/ 340519 w 669132"/>
                    <a:gd name="connsiteY86" fmla="*/ 383381 h 809763"/>
                    <a:gd name="connsiteX87" fmla="*/ 342900 w 669132"/>
                    <a:gd name="connsiteY87" fmla="*/ 347663 h 809763"/>
                    <a:gd name="connsiteX88" fmla="*/ 345282 w 669132"/>
                    <a:gd name="connsiteY88" fmla="*/ 340519 h 809763"/>
                    <a:gd name="connsiteX89" fmla="*/ 347663 w 669132"/>
                    <a:gd name="connsiteY89" fmla="*/ 323850 h 809763"/>
                    <a:gd name="connsiteX90" fmla="*/ 350044 w 669132"/>
                    <a:gd name="connsiteY90" fmla="*/ 280988 h 809763"/>
                    <a:gd name="connsiteX91" fmla="*/ 352425 w 669132"/>
                    <a:gd name="connsiteY91" fmla="*/ 261938 h 809763"/>
                    <a:gd name="connsiteX92" fmla="*/ 345282 w 669132"/>
                    <a:gd name="connsiteY92" fmla="*/ 257175 h 809763"/>
                    <a:gd name="connsiteX93" fmla="*/ 338138 w 669132"/>
                    <a:gd name="connsiteY93" fmla="*/ 259556 h 809763"/>
                    <a:gd name="connsiteX94" fmla="*/ 330994 w 669132"/>
                    <a:gd name="connsiteY94" fmla="*/ 264319 h 809763"/>
                    <a:gd name="connsiteX95" fmla="*/ 316707 w 669132"/>
                    <a:gd name="connsiteY95" fmla="*/ 269081 h 809763"/>
                    <a:gd name="connsiteX96" fmla="*/ 309563 w 669132"/>
                    <a:gd name="connsiteY96" fmla="*/ 271463 h 809763"/>
                    <a:gd name="connsiteX97" fmla="*/ 311944 w 669132"/>
                    <a:gd name="connsiteY97" fmla="*/ 264319 h 809763"/>
                    <a:gd name="connsiteX98" fmla="*/ 307182 w 669132"/>
                    <a:gd name="connsiteY98" fmla="*/ 250031 h 809763"/>
                    <a:gd name="connsiteX99" fmla="*/ 295275 w 669132"/>
                    <a:gd name="connsiteY99" fmla="*/ 228600 h 809763"/>
                    <a:gd name="connsiteX100" fmla="*/ 288132 w 669132"/>
                    <a:gd name="connsiteY100" fmla="*/ 223838 h 809763"/>
                    <a:gd name="connsiteX101" fmla="*/ 290513 w 669132"/>
                    <a:gd name="connsiteY101" fmla="*/ 216694 h 809763"/>
                    <a:gd name="connsiteX102" fmla="*/ 297657 w 669132"/>
                    <a:gd name="connsiteY102" fmla="*/ 214313 h 809763"/>
                    <a:gd name="connsiteX103" fmla="*/ 304800 w 669132"/>
                    <a:gd name="connsiteY103" fmla="*/ 209550 h 809763"/>
                    <a:gd name="connsiteX104" fmla="*/ 311944 w 669132"/>
                    <a:gd name="connsiteY104" fmla="*/ 202406 h 809763"/>
                    <a:gd name="connsiteX105" fmla="*/ 319088 w 669132"/>
                    <a:gd name="connsiteY105" fmla="*/ 200025 h 809763"/>
                    <a:gd name="connsiteX106" fmla="*/ 333375 w 669132"/>
                    <a:gd name="connsiteY106" fmla="*/ 192881 h 809763"/>
                    <a:gd name="connsiteX107" fmla="*/ 347663 w 669132"/>
                    <a:gd name="connsiteY107" fmla="*/ 190500 h 809763"/>
                    <a:gd name="connsiteX108" fmla="*/ 361950 w 669132"/>
                    <a:gd name="connsiteY108" fmla="*/ 185738 h 809763"/>
                    <a:gd name="connsiteX109" fmla="*/ 369094 w 669132"/>
                    <a:gd name="connsiteY109" fmla="*/ 180975 h 809763"/>
                    <a:gd name="connsiteX110" fmla="*/ 373857 w 669132"/>
                    <a:gd name="connsiteY110" fmla="*/ 173831 h 809763"/>
                    <a:gd name="connsiteX111" fmla="*/ 381000 w 669132"/>
                    <a:gd name="connsiteY111" fmla="*/ 171450 h 809763"/>
                    <a:gd name="connsiteX112" fmla="*/ 388144 w 669132"/>
                    <a:gd name="connsiteY112" fmla="*/ 166688 h 809763"/>
                    <a:gd name="connsiteX113" fmla="*/ 390525 w 669132"/>
                    <a:gd name="connsiteY113" fmla="*/ 159544 h 809763"/>
                    <a:gd name="connsiteX114" fmla="*/ 395288 w 669132"/>
                    <a:gd name="connsiteY114" fmla="*/ 152400 h 809763"/>
                    <a:gd name="connsiteX115" fmla="*/ 404813 w 669132"/>
                    <a:gd name="connsiteY115" fmla="*/ 130969 h 809763"/>
                    <a:gd name="connsiteX116" fmla="*/ 407194 w 669132"/>
                    <a:gd name="connsiteY116" fmla="*/ 111919 h 809763"/>
                    <a:gd name="connsiteX117" fmla="*/ 392907 w 669132"/>
                    <a:gd name="connsiteY117" fmla="*/ 107156 h 809763"/>
                    <a:gd name="connsiteX118" fmla="*/ 378619 w 669132"/>
                    <a:gd name="connsiteY118" fmla="*/ 102394 h 809763"/>
                    <a:gd name="connsiteX119" fmla="*/ 369094 w 669132"/>
                    <a:gd name="connsiteY119" fmla="*/ 100013 h 809763"/>
                    <a:gd name="connsiteX120" fmla="*/ 366713 w 669132"/>
                    <a:gd name="connsiteY120" fmla="*/ 92869 h 809763"/>
                    <a:gd name="connsiteX121" fmla="*/ 357188 w 669132"/>
                    <a:gd name="connsiteY121" fmla="*/ 83344 h 809763"/>
                    <a:gd name="connsiteX122" fmla="*/ 371475 w 669132"/>
                    <a:gd name="connsiteY122" fmla="*/ 78581 h 809763"/>
                    <a:gd name="connsiteX123" fmla="*/ 388144 w 669132"/>
                    <a:gd name="connsiteY123" fmla="*/ 71438 h 809763"/>
                    <a:gd name="connsiteX124" fmla="*/ 404813 w 669132"/>
                    <a:gd name="connsiteY124" fmla="*/ 54769 h 809763"/>
                    <a:gd name="connsiteX125" fmla="*/ 414338 w 669132"/>
                    <a:gd name="connsiteY125" fmla="*/ 40481 h 809763"/>
                    <a:gd name="connsiteX126" fmla="*/ 419100 w 669132"/>
                    <a:gd name="connsiteY126" fmla="*/ 33338 h 809763"/>
                    <a:gd name="connsiteX127" fmla="*/ 426244 w 669132"/>
                    <a:gd name="connsiteY127" fmla="*/ 30956 h 809763"/>
                    <a:gd name="connsiteX128" fmla="*/ 431007 w 669132"/>
                    <a:gd name="connsiteY128" fmla="*/ 23813 h 809763"/>
                    <a:gd name="connsiteX129" fmla="*/ 445294 w 669132"/>
                    <a:gd name="connsiteY129" fmla="*/ 14288 h 809763"/>
                    <a:gd name="connsiteX130" fmla="*/ 461963 w 669132"/>
                    <a:gd name="connsiteY130" fmla="*/ 7144 h 809763"/>
                    <a:gd name="connsiteX131" fmla="*/ 471488 w 669132"/>
                    <a:gd name="connsiteY131" fmla="*/ 0 h 809763"/>
                    <a:gd name="connsiteX132" fmla="*/ 490538 w 669132"/>
                    <a:gd name="connsiteY132" fmla="*/ 11906 h 809763"/>
                    <a:gd name="connsiteX133" fmla="*/ 504825 w 669132"/>
                    <a:gd name="connsiteY133" fmla="*/ 21431 h 809763"/>
                    <a:gd name="connsiteX134" fmla="*/ 516732 w 669132"/>
                    <a:gd name="connsiteY134" fmla="*/ 33338 h 809763"/>
                    <a:gd name="connsiteX135" fmla="*/ 528638 w 669132"/>
                    <a:gd name="connsiteY135" fmla="*/ 45244 h 809763"/>
                    <a:gd name="connsiteX136" fmla="*/ 521494 w 669132"/>
                    <a:gd name="connsiteY136" fmla="*/ 61913 h 809763"/>
                    <a:gd name="connsiteX137" fmla="*/ 514350 w 669132"/>
                    <a:gd name="connsiteY137" fmla="*/ 64294 h 809763"/>
                    <a:gd name="connsiteX138" fmla="*/ 511969 w 669132"/>
                    <a:gd name="connsiteY138" fmla="*/ 71438 h 809763"/>
                    <a:gd name="connsiteX139" fmla="*/ 519113 w 669132"/>
                    <a:gd name="connsiteY139" fmla="*/ 85725 h 809763"/>
                    <a:gd name="connsiteX140" fmla="*/ 526257 w 669132"/>
                    <a:gd name="connsiteY140" fmla="*/ 90488 h 809763"/>
                    <a:gd name="connsiteX141" fmla="*/ 533400 w 669132"/>
                    <a:gd name="connsiteY141" fmla="*/ 97631 h 809763"/>
                    <a:gd name="connsiteX142" fmla="*/ 538163 w 669132"/>
                    <a:gd name="connsiteY142" fmla="*/ 104775 h 809763"/>
                    <a:gd name="connsiteX143" fmla="*/ 545307 w 669132"/>
                    <a:gd name="connsiteY143" fmla="*/ 107156 h 809763"/>
                    <a:gd name="connsiteX144" fmla="*/ 552450 w 669132"/>
                    <a:gd name="connsiteY144" fmla="*/ 111919 h 809763"/>
                    <a:gd name="connsiteX145" fmla="*/ 566738 w 669132"/>
                    <a:gd name="connsiteY145" fmla="*/ 109538 h 809763"/>
                    <a:gd name="connsiteX146" fmla="*/ 590550 w 669132"/>
                    <a:gd name="connsiteY146" fmla="*/ 107156 h 809763"/>
                    <a:gd name="connsiteX147" fmla="*/ 609600 w 669132"/>
                    <a:gd name="connsiteY147" fmla="*/ 109538 h 809763"/>
                    <a:gd name="connsiteX148" fmla="*/ 626269 w 669132"/>
                    <a:gd name="connsiteY148" fmla="*/ 114300 h 809763"/>
                    <a:gd name="connsiteX149" fmla="*/ 633413 w 669132"/>
                    <a:gd name="connsiteY149" fmla="*/ 119063 h 809763"/>
                    <a:gd name="connsiteX150" fmla="*/ 652463 w 669132"/>
                    <a:gd name="connsiteY15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4763 w 669132"/>
                    <a:gd name="connsiteY75" fmla="*/ 573881 h 809763"/>
                    <a:gd name="connsiteX76" fmla="*/ 0 w 669132"/>
                    <a:gd name="connsiteY76" fmla="*/ 539343 h 809763"/>
                    <a:gd name="connsiteX77" fmla="*/ 45244 w 669132"/>
                    <a:gd name="connsiteY77" fmla="*/ 540544 h 809763"/>
                    <a:gd name="connsiteX78" fmla="*/ 124980 w 669132"/>
                    <a:gd name="connsiteY78" fmla="*/ 659628 h 809763"/>
                    <a:gd name="connsiteX79" fmla="*/ 320675 w 669132"/>
                    <a:gd name="connsiteY79" fmla="*/ 520321 h 809763"/>
                    <a:gd name="connsiteX80" fmla="*/ 319088 w 669132"/>
                    <a:gd name="connsiteY80" fmla="*/ 469106 h 809763"/>
                    <a:gd name="connsiteX81" fmla="*/ 323850 w 669132"/>
                    <a:gd name="connsiteY81" fmla="*/ 454819 h 809763"/>
                    <a:gd name="connsiteX82" fmla="*/ 326232 w 669132"/>
                    <a:gd name="connsiteY82" fmla="*/ 447675 h 809763"/>
                    <a:gd name="connsiteX83" fmla="*/ 328613 w 669132"/>
                    <a:gd name="connsiteY83" fmla="*/ 423863 h 809763"/>
                    <a:gd name="connsiteX84" fmla="*/ 330994 w 669132"/>
                    <a:gd name="connsiteY84" fmla="*/ 416719 h 809763"/>
                    <a:gd name="connsiteX85" fmla="*/ 340519 w 669132"/>
                    <a:gd name="connsiteY85" fmla="*/ 383381 h 809763"/>
                    <a:gd name="connsiteX86" fmla="*/ 342900 w 669132"/>
                    <a:gd name="connsiteY86" fmla="*/ 347663 h 809763"/>
                    <a:gd name="connsiteX87" fmla="*/ 345282 w 669132"/>
                    <a:gd name="connsiteY87" fmla="*/ 340519 h 809763"/>
                    <a:gd name="connsiteX88" fmla="*/ 347663 w 669132"/>
                    <a:gd name="connsiteY88" fmla="*/ 323850 h 809763"/>
                    <a:gd name="connsiteX89" fmla="*/ 350044 w 669132"/>
                    <a:gd name="connsiteY89" fmla="*/ 280988 h 809763"/>
                    <a:gd name="connsiteX90" fmla="*/ 352425 w 669132"/>
                    <a:gd name="connsiteY90" fmla="*/ 261938 h 809763"/>
                    <a:gd name="connsiteX91" fmla="*/ 345282 w 669132"/>
                    <a:gd name="connsiteY91" fmla="*/ 257175 h 809763"/>
                    <a:gd name="connsiteX92" fmla="*/ 338138 w 669132"/>
                    <a:gd name="connsiteY92" fmla="*/ 259556 h 809763"/>
                    <a:gd name="connsiteX93" fmla="*/ 330994 w 669132"/>
                    <a:gd name="connsiteY93" fmla="*/ 264319 h 809763"/>
                    <a:gd name="connsiteX94" fmla="*/ 316707 w 669132"/>
                    <a:gd name="connsiteY94" fmla="*/ 269081 h 809763"/>
                    <a:gd name="connsiteX95" fmla="*/ 309563 w 669132"/>
                    <a:gd name="connsiteY95" fmla="*/ 271463 h 809763"/>
                    <a:gd name="connsiteX96" fmla="*/ 311944 w 669132"/>
                    <a:gd name="connsiteY96" fmla="*/ 264319 h 809763"/>
                    <a:gd name="connsiteX97" fmla="*/ 307182 w 669132"/>
                    <a:gd name="connsiteY97" fmla="*/ 250031 h 809763"/>
                    <a:gd name="connsiteX98" fmla="*/ 295275 w 669132"/>
                    <a:gd name="connsiteY98" fmla="*/ 228600 h 809763"/>
                    <a:gd name="connsiteX99" fmla="*/ 288132 w 669132"/>
                    <a:gd name="connsiteY99" fmla="*/ 223838 h 809763"/>
                    <a:gd name="connsiteX100" fmla="*/ 290513 w 669132"/>
                    <a:gd name="connsiteY100" fmla="*/ 216694 h 809763"/>
                    <a:gd name="connsiteX101" fmla="*/ 297657 w 669132"/>
                    <a:gd name="connsiteY101" fmla="*/ 214313 h 809763"/>
                    <a:gd name="connsiteX102" fmla="*/ 304800 w 669132"/>
                    <a:gd name="connsiteY102" fmla="*/ 209550 h 809763"/>
                    <a:gd name="connsiteX103" fmla="*/ 311944 w 669132"/>
                    <a:gd name="connsiteY103" fmla="*/ 202406 h 809763"/>
                    <a:gd name="connsiteX104" fmla="*/ 319088 w 669132"/>
                    <a:gd name="connsiteY104" fmla="*/ 200025 h 809763"/>
                    <a:gd name="connsiteX105" fmla="*/ 333375 w 669132"/>
                    <a:gd name="connsiteY105" fmla="*/ 192881 h 809763"/>
                    <a:gd name="connsiteX106" fmla="*/ 347663 w 669132"/>
                    <a:gd name="connsiteY106" fmla="*/ 190500 h 809763"/>
                    <a:gd name="connsiteX107" fmla="*/ 361950 w 669132"/>
                    <a:gd name="connsiteY107" fmla="*/ 185738 h 809763"/>
                    <a:gd name="connsiteX108" fmla="*/ 369094 w 669132"/>
                    <a:gd name="connsiteY108" fmla="*/ 180975 h 809763"/>
                    <a:gd name="connsiteX109" fmla="*/ 373857 w 669132"/>
                    <a:gd name="connsiteY109" fmla="*/ 173831 h 809763"/>
                    <a:gd name="connsiteX110" fmla="*/ 381000 w 669132"/>
                    <a:gd name="connsiteY110" fmla="*/ 171450 h 809763"/>
                    <a:gd name="connsiteX111" fmla="*/ 388144 w 669132"/>
                    <a:gd name="connsiteY111" fmla="*/ 166688 h 809763"/>
                    <a:gd name="connsiteX112" fmla="*/ 390525 w 669132"/>
                    <a:gd name="connsiteY112" fmla="*/ 159544 h 809763"/>
                    <a:gd name="connsiteX113" fmla="*/ 395288 w 669132"/>
                    <a:gd name="connsiteY113" fmla="*/ 152400 h 809763"/>
                    <a:gd name="connsiteX114" fmla="*/ 404813 w 669132"/>
                    <a:gd name="connsiteY114" fmla="*/ 130969 h 809763"/>
                    <a:gd name="connsiteX115" fmla="*/ 407194 w 669132"/>
                    <a:gd name="connsiteY115" fmla="*/ 111919 h 809763"/>
                    <a:gd name="connsiteX116" fmla="*/ 392907 w 669132"/>
                    <a:gd name="connsiteY116" fmla="*/ 107156 h 809763"/>
                    <a:gd name="connsiteX117" fmla="*/ 378619 w 669132"/>
                    <a:gd name="connsiteY117" fmla="*/ 102394 h 809763"/>
                    <a:gd name="connsiteX118" fmla="*/ 369094 w 669132"/>
                    <a:gd name="connsiteY118" fmla="*/ 100013 h 809763"/>
                    <a:gd name="connsiteX119" fmla="*/ 366713 w 669132"/>
                    <a:gd name="connsiteY119" fmla="*/ 92869 h 809763"/>
                    <a:gd name="connsiteX120" fmla="*/ 357188 w 669132"/>
                    <a:gd name="connsiteY120" fmla="*/ 83344 h 809763"/>
                    <a:gd name="connsiteX121" fmla="*/ 371475 w 669132"/>
                    <a:gd name="connsiteY121" fmla="*/ 78581 h 809763"/>
                    <a:gd name="connsiteX122" fmla="*/ 388144 w 669132"/>
                    <a:gd name="connsiteY122" fmla="*/ 71438 h 809763"/>
                    <a:gd name="connsiteX123" fmla="*/ 404813 w 669132"/>
                    <a:gd name="connsiteY123" fmla="*/ 54769 h 809763"/>
                    <a:gd name="connsiteX124" fmla="*/ 414338 w 669132"/>
                    <a:gd name="connsiteY124" fmla="*/ 40481 h 809763"/>
                    <a:gd name="connsiteX125" fmla="*/ 419100 w 669132"/>
                    <a:gd name="connsiteY125" fmla="*/ 33338 h 809763"/>
                    <a:gd name="connsiteX126" fmla="*/ 426244 w 669132"/>
                    <a:gd name="connsiteY126" fmla="*/ 30956 h 809763"/>
                    <a:gd name="connsiteX127" fmla="*/ 431007 w 669132"/>
                    <a:gd name="connsiteY127" fmla="*/ 23813 h 809763"/>
                    <a:gd name="connsiteX128" fmla="*/ 445294 w 669132"/>
                    <a:gd name="connsiteY128" fmla="*/ 14288 h 809763"/>
                    <a:gd name="connsiteX129" fmla="*/ 461963 w 669132"/>
                    <a:gd name="connsiteY129" fmla="*/ 7144 h 809763"/>
                    <a:gd name="connsiteX130" fmla="*/ 471488 w 669132"/>
                    <a:gd name="connsiteY130" fmla="*/ 0 h 809763"/>
                    <a:gd name="connsiteX131" fmla="*/ 490538 w 669132"/>
                    <a:gd name="connsiteY131" fmla="*/ 11906 h 809763"/>
                    <a:gd name="connsiteX132" fmla="*/ 504825 w 669132"/>
                    <a:gd name="connsiteY132" fmla="*/ 21431 h 809763"/>
                    <a:gd name="connsiteX133" fmla="*/ 516732 w 669132"/>
                    <a:gd name="connsiteY133" fmla="*/ 33338 h 809763"/>
                    <a:gd name="connsiteX134" fmla="*/ 528638 w 669132"/>
                    <a:gd name="connsiteY134" fmla="*/ 45244 h 809763"/>
                    <a:gd name="connsiteX135" fmla="*/ 521494 w 669132"/>
                    <a:gd name="connsiteY135" fmla="*/ 61913 h 809763"/>
                    <a:gd name="connsiteX136" fmla="*/ 514350 w 669132"/>
                    <a:gd name="connsiteY136" fmla="*/ 64294 h 809763"/>
                    <a:gd name="connsiteX137" fmla="*/ 511969 w 669132"/>
                    <a:gd name="connsiteY137" fmla="*/ 71438 h 809763"/>
                    <a:gd name="connsiteX138" fmla="*/ 519113 w 669132"/>
                    <a:gd name="connsiteY138" fmla="*/ 85725 h 809763"/>
                    <a:gd name="connsiteX139" fmla="*/ 526257 w 669132"/>
                    <a:gd name="connsiteY139" fmla="*/ 90488 h 809763"/>
                    <a:gd name="connsiteX140" fmla="*/ 533400 w 669132"/>
                    <a:gd name="connsiteY140" fmla="*/ 97631 h 809763"/>
                    <a:gd name="connsiteX141" fmla="*/ 538163 w 669132"/>
                    <a:gd name="connsiteY141" fmla="*/ 104775 h 809763"/>
                    <a:gd name="connsiteX142" fmla="*/ 545307 w 669132"/>
                    <a:gd name="connsiteY142" fmla="*/ 107156 h 809763"/>
                    <a:gd name="connsiteX143" fmla="*/ 552450 w 669132"/>
                    <a:gd name="connsiteY143" fmla="*/ 111919 h 809763"/>
                    <a:gd name="connsiteX144" fmla="*/ 566738 w 669132"/>
                    <a:gd name="connsiteY144" fmla="*/ 109538 h 809763"/>
                    <a:gd name="connsiteX145" fmla="*/ 590550 w 669132"/>
                    <a:gd name="connsiteY145" fmla="*/ 107156 h 809763"/>
                    <a:gd name="connsiteX146" fmla="*/ 609600 w 669132"/>
                    <a:gd name="connsiteY146" fmla="*/ 109538 h 809763"/>
                    <a:gd name="connsiteX147" fmla="*/ 626269 w 669132"/>
                    <a:gd name="connsiteY147" fmla="*/ 114300 h 809763"/>
                    <a:gd name="connsiteX148" fmla="*/ 633413 w 669132"/>
                    <a:gd name="connsiteY148" fmla="*/ 119063 h 809763"/>
                    <a:gd name="connsiteX149" fmla="*/ 652463 w 669132"/>
                    <a:gd name="connsiteY149" fmla="*/ 119063 h 809763"/>
                    <a:gd name="connsiteX0" fmla="*/ 653359 w 670028"/>
                    <a:gd name="connsiteY0" fmla="*/ 119063 h 809763"/>
                    <a:gd name="connsiteX1" fmla="*/ 658121 w 670028"/>
                    <a:gd name="connsiteY1" fmla="*/ 145256 h 809763"/>
                    <a:gd name="connsiteX2" fmla="*/ 662884 w 670028"/>
                    <a:gd name="connsiteY2" fmla="*/ 152400 h 809763"/>
                    <a:gd name="connsiteX3" fmla="*/ 670028 w 670028"/>
                    <a:gd name="connsiteY3" fmla="*/ 192881 h 809763"/>
                    <a:gd name="connsiteX4" fmla="*/ 662884 w 670028"/>
                    <a:gd name="connsiteY4" fmla="*/ 221456 h 809763"/>
                    <a:gd name="connsiteX5" fmla="*/ 650978 w 670028"/>
                    <a:gd name="connsiteY5" fmla="*/ 242888 h 809763"/>
                    <a:gd name="connsiteX6" fmla="*/ 648596 w 670028"/>
                    <a:gd name="connsiteY6" fmla="*/ 266700 h 809763"/>
                    <a:gd name="connsiteX7" fmla="*/ 646215 w 670028"/>
                    <a:gd name="connsiteY7" fmla="*/ 276225 h 809763"/>
                    <a:gd name="connsiteX8" fmla="*/ 643834 w 670028"/>
                    <a:gd name="connsiteY8" fmla="*/ 288131 h 809763"/>
                    <a:gd name="connsiteX9" fmla="*/ 641453 w 670028"/>
                    <a:gd name="connsiteY9" fmla="*/ 295275 h 809763"/>
                    <a:gd name="connsiteX10" fmla="*/ 636690 w 670028"/>
                    <a:gd name="connsiteY10" fmla="*/ 314325 h 809763"/>
                    <a:gd name="connsiteX11" fmla="*/ 634309 w 670028"/>
                    <a:gd name="connsiteY11" fmla="*/ 338138 h 809763"/>
                    <a:gd name="connsiteX12" fmla="*/ 639071 w 670028"/>
                    <a:gd name="connsiteY12" fmla="*/ 361950 h 809763"/>
                    <a:gd name="connsiteX13" fmla="*/ 639071 w 670028"/>
                    <a:gd name="connsiteY13" fmla="*/ 431006 h 809763"/>
                    <a:gd name="connsiteX14" fmla="*/ 636690 w 670028"/>
                    <a:gd name="connsiteY14" fmla="*/ 440531 h 809763"/>
                    <a:gd name="connsiteX15" fmla="*/ 629546 w 670028"/>
                    <a:gd name="connsiteY15" fmla="*/ 450056 h 809763"/>
                    <a:gd name="connsiteX16" fmla="*/ 617640 w 670028"/>
                    <a:gd name="connsiteY16" fmla="*/ 464344 h 809763"/>
                    <a:gd name="connsiteX17" fmla="*/ 615259 w 670028"/>
                    <a:gd name="connsiteY17" fmla="*/ 471488 h 809763"/>
                    <a:gd name="connsiteX18" fmla="*/ 605734 w 670028"/>
                    <a:gd name="connsiteY18" fmla="*/ 485775 h 809763"/>
                    <a:gd name="connsiteX19" fmla="*/ 598590 w 670028"/>
                    <a:gd name="connsiteY19" fmla="*/ 507206 h 809763"/>
                    <a:gd name="connsiteX20" fmla="*/ 596209 w 670028"/>
                    <a:gd name="connsiteY20" fmla="*/ 514350 h 809763"/>
                    <a:gd name="connsiteX21" fmla="*/ 584303 w 670028"/>
                    <a:gd name="connsiteY21" fmla="*/ 531019 h 809763"/>
                    <a:gd name="connsiteX22" fmla="*/ 577159 w 670028"/>
                    <a:gd name="connsiteY22" fmla="*/ 554831 h 809763"/>
                    <a:gd name="connsiteX23" fmla="*/ 560490 w 670028"/>
                    <a:gd name="connsiteY23" fmla="*/ 576263 h 809763"/>
                    <a:gd name="connsiteX24" fmla="*/ 553346 w 670028"/>
                    <a:gd name="connsiteY24" fmla="*/ 581025 h 809763"/>
                    <a:gd name="connsiteX25" fmla="*/ 541440 w 670028"/>
                    <a:gd name="connsiteY25" fmla="*/ 592931 h 809763"/>
                    <a:gd name="connsiteX26" fmla="*/ 534296 w 670028"/>
                    <a:gd name="connsiteY26" fmla="*/ 600075 h 809763"/>
                    <a:gd name="connsiteX27" fmla="*/ 520009 w 670028"/>
                    <a:gd name="connsiteY27" fmla="*/ 607219 h 809763"/>
                    <a:gd name="connsiteX28" fmla="*/ 510484 w 670028"/>
                    <a:gd name="connsiteY28" fmla="*/ 614363 h 809763"/>
                    <a:gd name="connsiteX29" fmla="*/ 505721 w 670028"/>
                    <a:gd name="connsiteY29" fmla="*/ 621506 h 809763"/>
                    <a:gd name="connsiteX30" fmla="*/ 491434 w 670028"/>
                    <a:gd name="connsiteY30" fmla="*/ 631031 h 809763"/>
                    <a:gd name="connsiteX31" fmla="*/ 484290 w 670028"/>
                    <a:gd name="connsiteY31" fmla="*/ 638175 h 809763"/>
                    <a:gd name="connsiteX32" fmla="*/ 477146 w 670028"/>
                    <a:gd name="connsiteY32" fmla="*/ 642938 h 809763"/>
                    <a:gd name="connsiteX33" fmla="*/ 474765 w 670028"/>
                    <a:gd name="connsiteY33" fmla="*/ 650081 h 809763"/>
                    <a:gd name="connsiteX34" fmla="*/ 465240 w 670028"/>
                    <a:gd name="connsiteY34" fmla="*/ 657225 h 809763"/>
                    <a:gd name="connsiteX35" fmla="*/ 458096 w 670028"/>
                    <a:gd name="connsiteY35" fmla="*/ 664369 h 809763"/>
                    <a:gd name="connsiteX36" fmla="*/ 441428 w 670028"/>
                    <a:gd name="connsiteY36" fmla="*/ 676275 h 809763"/>
                    <a:gd name="connsiteX37" fmla="*/ 429521 w 670028"/>
                    <a:gd name="connsiteY37" fmla="*/ 685800 h 809763"/>
                    <a:gd name="connsiteX38" fmla="*/ 417615 w 670028"/>
                    <a:gd name="connsiteY38" fmla="*/ 695325 h 809763"/>
                    <a:gd name="connsiteX39" fmla="*/ 403328 w 670028"/>
                    <a:gd name="connsiteY39" fmla="*/ 707231 h 809763"/>
                    <a:gd name="connsiteX40" fmla="*/ 396184 w 670028"/>
                    <a:gd name="connsiteY40" fmla="*/ 709613 h 809763"/>
                    <a:gd name="connsiteX41" fmla="*/ 386659 w 670028"/>
                    <a:gd name="connsiteY41" fmla="*/ 714375 h 809763"/>
                    <a:gd name="connsiteX42" fmla="*/ 372371 w 670028"/>
                    <a:gd name="connsiteY42" fmla="*/ 723900 h 809763"/>
                    <a:gd name="connsiteX43" fmla="*/ 365228 w 670028"/>
                    <a:gd name="connsiteY43" fmla="*/ 728663 h 809763"/>
                    <a:gd name="connsiteX44" fmla="*/ 358084 w 670028"/>
                    <a:gd name="connsiteY44" fmla="*/ 735806 h 809763"/>
                    <a:gd name="connsiteX45" fmla="*/ 350940 w 670028"/>
                    <a:gd name="connsiteY45" fmla="*/ 738188 h 809763"/>
                    <a:gd name="connsiteX46" fmla="*/ 343796 w 670028"/>
                    <a:gd name="connsiteY46" fmla="*/ 742950 h 809763"/>
                    <a:gd name="connsiteX47" fmla="*/ 331890 w 670028"/>
                    <a:gd name="connsiteY47" fmla="*/ 752475 h 809763"/>
                    <a:gd name="connsiteX48" fmla="*/ 327128 w 670028"/>
                    <a:gd name="connsiteY48" fmla="*/ 759619 h 809763"/>
                    <a:gd name="connsiteX49" fmla="*/ 312840 w 670028"/>
                    <a:gd name="connsiteY49" fmla="*/ 769144 h 809763"/>
                    <a:gd name="connsiteX50" fmla="*/ 305696 w 670028"/>
                    <a:gd name="connsiteY50" fmla="*/ 773906 h 809763"/>
                    <a:gd name="connsiteX51" fmla="*/ 291409 w 670028"/>
                    <a:gd name="connsiteY51" fmla="*/ 783431 h 809763"/>
                    <a:gd name="connsiteX52" fmla="*/ 286646 w 670028"/>
                    <a:gd name="connsiteY52" fmla="*/ 790575 h 809763"/>
                    <a:gd name="connsiteX53" fmla="*/ 272359 w 670028"/>
                    <a:gd name="connsiteY53" fmla="*/ 792956 h 809763"/>
                    <a:gd name="connsiteX54" fmla="*/ 265215 w 670028"/>
                    <a:gd name="connsiteY54" fmla="*/ 797719 h 809763"/>
                    <a:gd name="connsiteX55" fmla="*/ 250928 w 670028"/>
                    <a:gd name="connsiteY55" fmla="*/ 802481 h 809763"/>
                    <a:gd name="connsiteX56" fmla="*/ 236640 w 670028"/>
                    <a:gd name="connsiteY56" fmla="*/ 809625 h 809763"/>
                    <a:gd name="connsiteX57" fmla="*/ 229496 w 670028"/>
                    <a:gd name="connsiteY57" fmla="*/ 795338 h 809763"/>
                    <a:gd name="connsiteX58" fmla="*/ 222353 w 670028"/>
                    <a:gd name="connsiteY58" fmla="*/ 790575 h 809763"/>
                    <a:gd name="connsiteX59" fmla="*/ 210446 w 670028"/>
                    <a:gd name="connsiteY59" fmla="*/ 778669 h 809763"/>
                    <a:gd name="connsiteX60" fmla="*/ 198540 w 670028"/>
                    <a:gd name="connsiteY60" fmla="*/ 766763 h 809763"/>
                    <a:gd name="connsiteX61" fmla="*/ 191396 w 670028"/>
                    <a:gd name="connsiteY61" fmla="*/ 752475 h 809763"/>
                    <a:gd name="connsiteX62" fmla="*/ 184253 w 670028"/>
                    <a:gd name="connsiteY62" fmla="*/ 750094 h 809763"/>
                    <a:gd name="connsiteX63" fmla="*/ 165203 w 670028"/>
                    <a:gd name="connsiteY63" fmla="*/ 745331 h 809763"/>
                    <a:gd name="connsiteX64" fmla="*/ 158059 w 670028"/>
                    <a:gd name="connsiteY64" fmla="*/ 742950 h 809763"/>
                    <a:gd name="connsiteX65" fmla="*/ 146153 w 670028"/>
                    <a:gd name="connsiteY65" fmla="*/ 740569 h 809763"/>
                    <a:gd name="connsiteX66" fmla="*/ 136628 w 670028"/>
                    <a:gd name="connsiteY66" fmla="*/ 738188 h 809763"/>
                    <a:gd name="connsiteX67" fmla="*/ 124721 w 670028"/>
                    <a:gd name="connsiteY67" fmla="*/ 735806 h 809763"/>
                    <a:gd name="connsiteX68" fmla="*/ 110434 w 670028"/>
                    <a:gd name="connsiteY68" fmla="*/ 728663 h 809763"/>
                    <a:gd name="connsiteX69" fmla="*/ 89003 w 670028"/>
                    <a:gd name="connsiteY69" fmla="*/ 723900 h 809763"/>
                    <a:gd name="connsiteX70" fmla="*/ 81859 w 670028"/>
                    <a:gd name="connsiteY70" fmla="*/ 719138 h 809763"/>
                    <a:gd name="connsiteX71" fmla="*/ 79478 w 670028"/>
                    <a:gd name="connsiteY71" fmla="*/ 711994 h 809763"/>
                    <a:gd name="connsiteX72" fmla="*/ 50903 w 670028"/>
                    <a:gd name="connsiteY72" fmla="*/ 697706 h 809763"/>
                    <a:gd name="connsiteX73" fmla="*/ 36615 w 670028"/>
                    <a:gd name="connsiteY73" fmla="*/ 695325 h 809763"/>
                    <a:gd name="connsiteX74" fmla="*/ 17565 w 670028"/>
                    <a:gd name="connsiteY74" fmla="*/ 679872 h 809763"/>
                    <a:gd name="connsiteX75" fmla="*/ 896 w 670028"/>
                    <a:gd name="connsiteY75" fmla="*/ 539343 h 809763"/>
                    <a:gd name="connsiteX76" fmla="*/ 46140 w 670028"/>
                    <a:gd name="connsiteY76" fmla="*/ 540544 h 809763"/>
                    <a:gd name="connsiteX77" fmla="*/ 125876 w 670028"/>
                    <a:gd name="connsiteY77" fmla="*/ 659628 h 809763"/>
                    <a:gd name="connsiteX78" fmla="*/ 321571 w 670028"/>
                    <a:gd name="connsiteY78" fmla="*/ 520321 h 809763"/>
                    <a:gd name="connsiteX79" fmla="*/ 319984 w 670028"/>
                    <a:gd name="connsiteY79" fmla="*/ 469106 h 809763"/>
                    <a:gd name="connsiteX80" fmla="*/ 324746 w 670028"/>
                    <a:gd name="connsiteY80" fmla="*/ 454819 h 809763"/>
                    <a:gd name="connsiteX81" fmla="*/ 327128 w 670028"/>
                    <a:gd name="connsiteY81" fmla="*/ 447675 h 809763"/>
                    <a:gd name="connsiteX82" fmla="*/ 329509 w 670028"/>
                    <a:gd name="connsiteY82" fmla="*/ 423863 h 809763"/>
                    <a:gd name="connsiteX83" fmla="*/ 331890 w 670028"/>
                    <a:gd name="connsiteY83" fmla="*/ 416719 h 809763"/>
                    <a:gd name="connsiteX84" fmla="*/ 341415 w 670028"/>
                    <a:gd name="connsiteY84" fmla="*/ 383381 h 809763"/>
                    <a:gd name="connsiteX85" fmla="*/ 343796 w 670028"/>
                    <a:gd name="connsiteY85" fmla="*/ 347663 h 809763"/>
                    <a:gd name="connsiteX86" fmla="*/ 346178 w 670028"/>
                    <a:gd name="connsiteY86" fmla="*/ 340519 h 809763"/>
                    <a:gd name="connsiteX87" fmla="*/ 348559 w 670028"/>
                    <a:gd name="connsiteY87" fmla="*/ 323850 h 809763"/>
                    <a:gd name="connsiteX88" fmla="*/ 350940 w 670028"/>
                    <a:gd name="connsiteY88" fmla="*/ 280988 h 809763"/>
                    <a:gd name="connsiteX89" fmla="*/ 353321 w 670028"/>
                    <a:gd name="connsiteY89" fmla="*/ 261938 h 809763"/>
                    <a:gd name="connsiteX90" fmla="*/ 346178 w 670028"/>
                    <a:gd name="connsiteY90" fmla="*/ 257175 h 809763"/>
                    <a:gd name="connsiteX91" fmla="*/ 339034 w 670028"/>
                    <a:gd name="connsiteY91" fmla="*/ 259556 h 809763"/>
                    <a:gd name="connsiteX92" fmla="*/ 331890 w 670028"/>
                    <a:gd name="connsiteY92" fmla="*/ 264319 h 809763"/>
                    <a:gd name="connsiteX93" fmla="*/ 317603 w 670028"/>
                    <a:gd name="connsiteY93" fmla="*/ 269081 h 809763"/>
                    <a:gd name="connsiteX94" fmla="*/ 310459 w 670028"/>
                    <a:gd name="connsiteY94" fmla="*/ 271463 h 809763"/>
                    <a:gd name="connsiteX95" fmla="*/ 312840 w 670028"/>
                    <a:gd name="connsiteY95" fmla="*/ 264319 h 809763"/>
                    <a:gd name="connsiteX96" fmla="*/ 308078 w 670028"/>
                    <a:gd name="connsiteY96" fmla="*/ 250031 h 809763"/>
                    <a:gd name="connsiteX97" fmla="*/ 296171 w 670028"/>
                    <a:gd name="connsiteY97" fmla="*/ 228600 h 809763"/>
                    <a:gd name="connsiteX98" fmla="*/ 289028 w 670028"/>
                    <a:gd name="connsiteY98" fmla="*/ 223838 h 809763"/>
                    <a:gd name="connsiteX99" fmla="*/ 291409 w 670028"/>
                    <a:gd name="connsiteY99" fmla="*/ 216694 h 809763"/>
                    <a:gd name="connsiteX100" fmla="*/ 298553 w 670028"/>
                    <a:gd name="connsiteY100" fmla="*/ 214313 h 809763"/>
                    <a:gd name="connsiteX101" fmla="*/ 305696 w 670028"/>
                    <a:gd name="connsiteY101" fmla="*/ 209550 h 809763"/>
                    <a:gd name="connsiteX102" fmla="*/ 312840 w 670028"/>
                    <a:gd name="connsiteY102" fmla="*/ 202406 h 809763"/>
                    <a:gd name="connsiteX103" fmla="*/ 319984 w 670028"/>
                    <a:gd name="connsiteY103" fmla="*/ 200025 h 809763"/>
                    <a:gd name="connsiteX104" fmla="*/ 334271 w 670028"/>
                    <a:gd name="connsiteY104" fmla="*/ 192881 h 809763"/>
                    <a:gd name="connsiteX105" fmla="*/ 348559 w 670028"/>
                    <a:gd name="connsiteY105" fmla="*/ 190500 h 809763"/>
                    <a:gd name="connsiteX106" fmla="*/ 362846 w 670028"/>
                    <a:gd name="connsiteY106" fmla="*/ 185738 h 809763"/>
                    <a:gd name="connsiteX107" fmla="*/ 369990 w 670028"/>
                    <a:gd name="connsiteY107" fmla="*/ 180975 h 809763"/>
                    <a:gd name="connsiteX108" fmla="*/ 374753 w 670028"/>
                    <a:gd name="connsiteY108" fmla="*/ 173831 h 809763"/>
                    <a:gd name="connsiteX109" fmla="*/ 381896 w 670028"/>
                    <a:gd name="connsiteY109" fmla="*/ 171450 h 809763"/>
                    <a:gd name="connsiteX110" fmla="*/ 389040 w 670028"/>
                    <a:gd name="connsiteY110" fmla="*/ 166688 h 809763"/>
                    <a:gd name="connsiteX111" fmla="*/ 391421 w 670028"/>
                    <a:gd name="connsiteY111" fmla="*/ 159544 h 809763"/>
                    <a:gd name="connsiteX112" fmla="*/ 396184 w 670028"/>
                    <a:gd name="connsiteY112" fmla="*/ 152400 h 809763"/>
                    <a:gd name="connsiteX113" fmla="*/ 405709 w 670028"/>
                    <a:gd name="connsiteY113" fmla="*/ 130969 h 809763"/>
                    <a:gd name="connsiteX114" fmla="*/ 408090 w 670028"/>
                    <a:gd name="connsiteY114" fmla="*/ 111919 h 809763"/>
                    <a:gd name="connsiteX115" fmla="*/ 393803 w 670028"/>
                    <a:gd name="connsiteY115" fmla="*/ 107156 h 809763"/>
                    <a:gd name="connsiteX116" fmla="*/ 379515 w 670028"/>
                    <a:gd name="connsiteY116" fmla="*/ 102394 h 809763"/>
                    <a:gd name="connsiteX117" fmla="*/ 369990 w 670028"/>
                    <a:gd name="connsiteY117" fmla="*/ 100013 h 809763"/>
                    <a:gd name="connsiteX118" fmla="*/ 367609 w 670028"/>
                    <a:gd name="connsiteY118" fmla="*/ 92869 h 809763"/>
                    <a:gd name="connsiteX119" fmla="*/ 358084 w 670028"/>
                    <a:gd name="connsiteY119" fmla="*/ 83344 h 809763"/>
                    <a:gd name="connsiteX120" fmla="*/ 372371 w 670028"/>
                    <a:gd name="connsiteY120" fmla="*/ 78581 h 809763"/>
                    <a:gd name="connsiteX121" fmla="*/ 389040 w 670028"/>
                    <a:gd name="connsiteY121" fmla="*/ 71438 h 809763"/>
                    <a:gd name="connsiteX122" fmla="*/ 405709 w 670028"/>
                    <a:gd name="connsiteY122" fmla="*/ 54769 h 809763"/>
                    <a:gd name="connsiteX123" fmla="*/ 415234 w 670028"/>
                    <a:gd name="connsiteY123" fmla="*/ 40481 h 809763"/>
                    <a:gd name="connsiteX124" fmla="*/ 419996 w 670028"/>
                    <a:gd name="connsiteY124" fmla="*/ 33338 h 809763"/>
                    <a:gd name="connsiteX125" fmla="*/ 427140 w 670028"/>
                    <a:gd name="connsiteY125" fmla="*/ 30956 h 809763"/>
                    <a:gd name="connsiteX126" fmla="*/ 431903 w 670028"/>
                    <a:gd name="connsiteY126" fmla="*/ 23813 h 809763"/>
                    <a:gd name="connsiteX127" fmla="*/ 446190 w 670028"/>
                    <a:gd name="connsiteY127" fmla="*/ 14288 h 809763"/>
                    <a:gd name="connsiteX128" fmla="*/ 462859 w 670028"/>
                    <a:gd name="connsiteY128" fmla="*/ 7144 h 809763"/>
                    <a:gd name="connsiteX129" fmla="*/ 472384 w 670028"/>
                    <a:gd name="connsiteY129" fmla="*/ 0 h 809763"/>
                    <a:gd name="connsiteX130" fmla="*/ 491434 w 670028"/>
                    <a:gd name="connsiteY130" fmla="*/ 11906 h 809763"/>
                    <a:gd name="connsiteX131" fmla="*/ 505721 w 670028"/>
                    <a:gd name="connsiteY131" fmla="*/ 21431 h 809763"/>
                    <a:gd name="connsiteX132" fmla="*/ 517628 w 670028"/>
                    <a:gd name="connsiteY132" fmla="*/ 33338 h 809763"/>
                    <a:gd name="connsiteX133" fmla="*/ 529534 w 670028"/>
                    <a:gd name="connsiteY133" fmla="*/ 45244 h 809763"/>
                    <a:gd name="connsiteX134" fmla="*/ 522390 w 670028"/>
                    <a:gd name="connsiteY134" fmla="*/ 61913 h 809763"/>
                    <a:gd name="connsiteX135" fmla="*/ 515246 w 670028"/>
                    <a:gd name="connsiteY135" fmla="*/ 64294 h 809763"/>
                    <a:gd name="connsiteX136" fmla="*/ 512865 w 670028"/>
                    <a:gd name="connsiteY136" fmla="*/ 71438 h 809763"/>
                    <a:gd name="connsiteX137" fmla="*/ 520009 w 670028"/>
                    <a:gd name="connsiteY137" fmla="*/ 85725 h 809763"/>
                    <a:gd name="connsiteX138" fmla="*/ 527153 w 670028"/>
                    <a:gd name="connsiteY138" fmla="*/ 90488 h 809763"/>
                    <a:gd name="connsiteX139" fmla="*/ 534296 w 670028"/>
                    <a:gd name="connsiteY139" fmla="*/ 97631 h 809763"/>
                    <a:gd name="connsiteX140" fmla="*/ 539059 w 670028"/>
                    <a:gd name="connsiteY140" fmla="*/ 104775 h 809763"/>
                    <a:gd name="connsiteX141" fmla="*/ 546203 w 670028"/>
                    <a:gd name="connsiteY141" fmla="*/ 107156 h 809763"/>
                    <a:gd name="connsiteX142" fmla="*/ 553346 w 670028"/>
                    <a:gd name="connsiteY142" fmla="*/ 111919 h 809763"/>
                    <a:gd name="connsiteX143" fmla="*/ 567634 w 670028"/>
                    <a:gd name="connsiteY143" fmla="*/ 109538 h 809763"/>
                    <a:gd name="connsiteX144" fmla="*/ 591446 w 670028"/>
                    <a:gd name="connsiteY144" fmla="*/ 107156 h 809763"/>
                    <a:gd name="connsiteX145" fmla="*/ 610496 w 670028"/>
                    <a:gd name="connsiteY145" fmla="*/ 109538 h 809763"/>
                    <a:gd name="connsiteX146" fmla="*/ 627165 w 670028"/>
                    <a:gd name="connsiteY146" fmla="*/ 114300 h 809763"/>
                    <a:gd name="connsiteX147" fmla="*/ 634309 w 670028"/>
                    <a:gd name="connsiteY147" fmla="*/ 119063 h 809763"/>
                    <a:gd name="connsiteX148" fmla="*/ 653359 w 670028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16669 w 669132"/>
                    <a:gd name="connsiteY73" fmla="*/ 679872 h 809763"/>
                    <a:gd name="connsiteX74" fmla="*/ 0 w 669132"/>
                    <a:gd name="connsiteY74" fmla="*/ 539343 h 809763"/>
                    <a:gd name="connsiteX75" fmla="*/ 45244 w 669132"/>
                    <a:gd name="connsiteY75" fmla="*/ 540544 h 809763"/>
                    <a:gd name="connsiteX76" fmla="*/ 124980 w 669132"/>
                    <a:gd name="connsiteY76" fmla="*/ 659628 h 809763"/>
                    <a:gd name="connsiteX77" fmla="*/ 320675 w 669132"/>
                    <a:gd name="connsiteY77" fmla="*/ 520321 h 809763"/>
                    <a:gd name="connsiteX78" fmla="*/ 319088 w 669132"/>
                    <a:gd name="connsiteY78" fmla="*/ 469106 h 809763"/>
                    <a:gd name="connsiteX79" fmla="*/ 323850 w 669132"/>
                    <a:gd name="connsiteY79" fmla="*/ 454819 h 809763"/>
                    <a:gd name="connsiteX80" fmla="*/ 326232 w 669132"/>
                    <a:gd name="connsiteY80" fmla="*/ 447675 h 809763"/>
                    <a:gd name="connsiteX81" fmla="*/ 328613 w 669132"/>
                    <a:gd name="connsiteY81" fmla="*/ 423863 h 809763"/>
                    <a:gd name="connsiteX82" fmla="*/ 330994 w 669132"/>
                    <a:gd name="connsiteY82" fmla="*/ 416719 h 809763"/>
                    <a:gd name="connsiteX83" fmla="*/ 340519 w 669132"/>
                    <a:gd name="connsiteY83" fmla="*/ 383381 h 809763"/>
                    <a:gd name="connsiteX84" fmla="*/ 342900 w 669132"/>
                    <a:gd name="connsiteY84" fmla="*/ 347663 h 809763"/>
                    <a:gd name="connsiteX85" fmla="*/ 345282 w 669132"/>
                    <a:gd name="connsiteY85" fmla="*/ 340519 h 809763"/>
                    <a:gd name="connsiteX86" fmla="*/ 347663 w 669132"/>
                    <a:gd name="connsiteY86" fmla="*/ 323850 h 809763"/>
                    <a:gd name="connsiteX87" fmla="*/ 350044 w 669132"/>
                    <a:gd name="connsiteY87" fmla="*/ 280988 h 809763"/>
                    <a:gd name="connsiteX88" fmla="*/ 352425 w 669132"/>
                    <a:gd name="connsiteY88" fmla="*/ 261938 h 809763"/>
                    <a:gd name="connsiteX89" fmla="*/ 345282 w 669132"/>
                    <a:gd name="connsiteY89" fmla="*/ 257175 h 809763"/>
                    <a:gd name="connsiteX90" fmla="*/ 338138 w 669132"/>
                    <a:gd name="connsiteY90" fmla="*/ 259556 h 809763"/>
                    <a:gd name="connsiteX91" fmla="*/ 330994 w 669132"/>
                    <a:gd name="connsiteY91" fmla="*/ 264319 h 809763"/>
                    <a:gd name="connsiteX92" fmla="*/ 316707 w 669132"/>
                    <a:gd name="connsiteY92" fmla="*/ 269081 h 809763"/>
                    <a:gd name="connsiteX93" fmla="*/ 309563 w 669132"/>
                    <a:gd name="connsiteY93" fmla="*/ 271463 h 809763"/>
                    <a:gd name="connsiteX94" fmla="*/ 311944 w 669132"/>
                    <a:gd name="connsiteY94" fmla="*/ 264319 h 809763"/>
                    <a:gd name="connsiteX95" fmla="*/ 307182 w 669132"/>
                    <a:gd name="connsiteY95" fmla="*/ 250031 h 809763"/>
                    <a:gd name="connsiteX96" fmla="*/ 295275 w 669132"/>
                    <a:gd name="connsiteY96" fmla="*/ 228600 h 809763"/>
                    <a:gd name="connsiteX97" fmla="*/ 288132 w 669132"/>
                    <a:gd name="connsiteY97" fmla="*/ 223838 h 809763"/>
                    <a:gd name="connsiteX98" fmla="*/ 290513 w 669132"/>
                    <a:gd name="connsiteY98" fmla="*/ 216694 h 809763"/>
                    <a:gd name="connsiteX99" fmla="*/ 297657 w 669132"/>
                    <a:gd name="connsiteY99" fmla="*/ 214313 h 809763"/>
                    <a:gd name="connsiteX100" fmla="*/ 304800 w 669132"/>
                    <a:gd name="connsiteY100" fmla="*/ 209550 h 809763"/>
                    <a:gd name="connsiteX101" fmla="*/ 311944 w 669132"/>
                    <a:gd name="connsiteY101" fmla="*/ 202406 h 809763"/>
                    <a:gd name="connsiteX102" fmla="*/ 319088 w 669132"/>
                    <a:gd name="connsiteY102" fmla="*/ 200025 h 809763"/>
                    <a:gd name="connsiteX103" fmla="*/ 333375 w 669132"/>
                    <a:gd name="connsiteY103" fmla="*/ 192881 h 809763"/>
                    <a:gd name="connsiteX104" fmla="*/ 347663 w 669132"/>
                    <a:gd name="connsiteY104" fmla="*/ 190500 h 809763"/>
                    <a:gd name="connsiteX105" fmla="*/ 361950 w 669132"/>
                    <a:gd name="connsiteY105" fmla="*/ 185738 h 809763"/>
                    <a:gd name="connsiteX106" fmla="*/ 369094 w 669132"/>
                    <a:gd name="connsiteY106" fmla="*/ 180975 h 809763"/>
                    <a:gd name="connsiteX107" fmla="*/ 373857 w 669132"/>
                    <a:gd name="connsiteY107" fmla="*/ 173831 h 809763"/>
                    <a:gd name="connsiteX108" fmla="*/ 381000 w 669132"/>
                    <a:gd name="connsiteY108" fmla="*/ 171450 h 809763"/>
                    <a:gd name="connsiteX109" fmla="*/ 388144 w 669132"/>
                    <a:gd name="connsiteY109" fmla="*/ 166688 h 809763"/>
                    <a:gd name="connsiteX110" fmla="*/ 390525 w 669132"/>
                    <a:gd name="connsiteY110" fmla="*/ 159544 h 809763"/>
                    <a:gd name="connsiteX111" fmla="*/ 395288 w 669132"/>
                    <a:gd name="connsiteY111" fmla="*/ 152400 h 809763"/>
                    <a:gd name="connsiteX112" fmla="*/ 404813 w 669132"/>
                    <a:gd name="connsiteY112" fmla="*/ 130969 h 809763"/>
                    <a:gd name="connsiteX113" fmla="*/ 407194 w 669132"/>
                    <a:gd name="connsiteY113" fmla="*/ 111919 h 809763"/>
                    <a:gd name="connsiteX114" fmla="*/ 392907 w 669132"/>
                    <a:gd name="connsiteY114" fmla="*/ 107156 h 809763"/>
                    <a:gd name="connsiteX115" fmla="*/ 378619 w 669132"/>
                    <a:gd name="connsiteY115" fmla="*/ 102394 h 809763"/>
                    <a:gd name="connsiteX116" fmla="*/ 369094 w 669132"/>
                    <a:gd name="connsiteY116" fmla="*/ 100013 h 809763"/>
                    <a:gd name="connsiteX117" fmla="*/ 366713 w 669132"/>
                    <a:gd name="connsiteY117" fmla="*/ 92869 h 809763"/>
                    <a:gd name="connsiteX118" fmla="*/ 357188 w 669132"/>
                    <a:gd name="connsiteY118" fmla="*/ 83344 h 809763"/>
                    <a:gd name="connsiteX119" fmla="*/ 371475 w 669132"/>
                    <a:gd name="connsiteY119" fmla="*/ 78581 h 809763"/>
                    <a:gd name="connsiteX120" fmla="*/ 388144 w 669132"/>
                    <a:gd name="connsiteY120" fmla="*/ 71438 h 809763"/>
                    <a:gd name="connsiteX121" fmla="*/ 404813 w 669132"/>
                    <a:gd name="connsiteY121" fmla="*/ 54769 h 809763"/>
                    <a:gd name="connsiteX122" fmla="*/ 414338 w 669132"/>
                    <a:gd name="connsiteY122" fmla="*/ 40481 h 809763"/>
                    <a:gd name="connsiteX123" fmla="*/ 419100 w 669132"/>
                    <a:gd name="connsiteY123" fmla="*/ 33338 h 809763"/>
                    <a:gd name="connsiteX124" fmla="*/ 426244 w 669132"/>
                    <a:gd name="connsiteY124" fmla="*/ 30956 h 809763"/>
                    <a:gd name="connsiteX125" fmla="*/ 431007 w 669132"/>
                    <a:gd name="connsiteY125" fmla="*/ 23813 h 809763"/>
                    <a:gd name="connsiteX126" fmla="*/ 445294 w 669132"/>
                    <a:gd name="connsiteY126" fmla="*/ 14288 h 809763"/>
                    <a:gd name="connsiteX127" fmla="*/ 461963 w 669132"/>
                    <a:gd name="connsiteY127" fmla="*/ 7144 h 809763"/>
                    <a:gd name="connsiteX128" fmla="*/ 471488 w 669132"/>
                    <a:gd name="connsiteY128" fmla="*/ 0 h 809763"/>
                    <a:gd name="connsiteX129" fmla="*/ 490538 w 669132"/>
                    <a:gd name="connsiteY129" fmla="*/ 11906 h 809763"/>
                    <a:gd name="connsiteX130" fmla="*/ 504825 w 669132"/>
                    <a:gd name="connsiteY130" fmla="*/ 21431 h 809763"/>
                    <a:gd name="connsiteX131" fmla="*/ 516732 w 669132"/>
                    <a:gd name="connsiteY131" fmla="*/ 33338 h 809763"/>
                    <a:gd name="connsiteX132" fmla="*/ 528638 w 669132"/>
                    <a:gd name="connsiteY132" fmla="*/ 45244 h 809763"/>
                    <a:gd name="connsiteX133" fmla="*/ 521494 w 669132"/>
                    <a:gd name="connsiteY133" fmla="*/ 61913 h 809763"/>
                    <a:gd name="connsiteX134" fmla="*/ 514350 w 669132"/>
                    <a:gd name="connsiteY134" fmla="*/ 64294 h 809763"/>
                    <a:gd name="connsiteX135" fmla="*/ 511969 w 669132"/>
                    <a:gd name="connsiteY135" fmla="*/ 71438 h 809763"/>
                    <a:gd name="connsiteX136" fmla="*/ 519113 w 669132"/>
                    <a:gd name="connsiteY136" fmla="*/ 85725 h 809763"/>
                    <a:gd name="connsiteX137" fmla="*/ 526257 w 669132"/>
                    <a:gd name="connsiteY137" fmla="*/ 90488 h 809763"/>
                    <a:gd name="connsiteX138" fmla="*/ 533400 w 669132"/>
                    <a:gd name="connsiteY138" fmla="*/ 97631 h 809763"/>
                    <a:gd name="connsiteX139" fmla="*/ 538163 w 669132"/>
                    <a:gd name="connsiteY139" fmla="*/ 104775 h 809763"/>
                    <a:gd name="connsiteX140" fmla="*/ 545307 w 669132"/>
                    <a:gd name="connsiteY140" fmla="*/ 107156 h 809763"/>
                    <a:gd name="connsiteX141" fmla="*/ 552450 w 669132"/>
                    <a:gd name="connsiteY141" fmla="*/ 111919 h 809763"/>
                    <a:gd name="connsiteX142" fmla="*/ 566738 w 669132"/>
                    <a:gd name="connsiteY142" fmla="*/ 109538 h 809763"/>
                    <a:gd name="connsiteX143" fmla="*/ 590550 w 669132"/>
                    <a:gd name="connsiteY143" fmla="*/ 107156 h 809763"/>
                    <a:gd name="connsiteX144" fmla="*/ 609600 w 669132"/>
                    <a:gd name="connsiteY144" fmla="*/ 109538 h 809763"/>
                    <a:gd name="connsiteX145" fmla="*/ 626269 w 669132"/>
                    <a:gd name="connsiteY145" fmla="*/ 114300 h 809763"/>
                    <a:gd name="connsiteX146" fmla="*/ 633413 w 669132"/>
                    <a:gd name="connsiteY146" fmla="*/ 119063 h 809763"/>
                    <a:gd name="connsiteX147" fmla="*/ 652463 w 669132"/>
                    <a:gd name="connsiteY14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16669 w 669132"/>
                    <a:gd name="connsiteY72" fmla="*/ 679872 h 809763"/>
                    <a:gd name="connsiteX73" fmla="*/ 0 w 669132"/>
                    <a:gd name="connsiteY73" fmla="*/ 539343 h 809763"/>
                    <a:gd name="connsiteX74" fmla="*/ 45244 w 669132"/>
                    <a:gd name="connsiteY74" fmla="*/ 540544 h 809763"/>
                    <a:gd name="connsiteX75" fmla="*/ 124980 w 669132"/>
                    <a:gd name="connsiteY75" fmla="*/ 659628 h 809763"/>
                    <a:gd name="connsiteX76" fmla="*/ 320675 w 669132"/>
                    <a:gd name="connsiteY76" fmla="*/ 520321 h 809763"/>
                    <a:gd name="connsiteX77" fmla="*/ 319088 w 669132"/>
                    <a:gd name="connsiteY77" fmla="*/ 469106 h 809763"/>
                    <a:gd name="connsiteX78" fmla="*/ 323850 w 669132"/>
                    <a:gd name="connsiteY78" fmla="*/ 454819 h 809763"/>
                    <a:gd name="connsiteX79" fmla="*/ 326232 w 669132"/>
                    <a:gd name="connsiteY79" fmla="*/ 447675 h 809763"/>
                    <a:gd name="connsiteX80" fmla="*/ 328613 w 669132"/>
                    <a:gd name="connsiteY80" fmla="*/ 423863 h 809763"/>
                    <a:gd name="connsiteX81" fmla="*/ 330994 w 669132"/>
                    <a:gd name="connsiteY81" fmla="*/ 416719 h 809763"/>
                    <a:gd name="connsiteX82" fmla="*/ 340519 w 669132"/>
                    <a:gd name="connsiteY82" fmla="*/ 383381 h 809763"/>
                    <a:gd name="connsiteX83" fmla="*/ 342900 w 669132"/>
                    <a:gd name="connsiteY83" fmla="*/ 347663 h 809763"/>
                    <a:gd name="connsiteX84" fmla="*/ 345282 w 669132"/>
                    <a:gd name="connsiteY84" fmla="*/ 340519 h 809763"/>
                    <a:gd name="connsiteX85" fmla="*/ 347663 w 669132"/>
                    <a:gd name="connsiteY85" fmla="*/ 323850 h 809763"/>
                    <a:gd name="connsiteX86" fmla="*/ 350044 w 669132"/>
                    <a:gd name="connsiteY86" fmla="*/ 280988 h 809763"/>
                    <a:gd name="connsiteX87" fmla="*/ 352425 w 669132"/>
                    <a:gd name="connsiteY87" fmla="*/ 261938 h 809763"/>
                    <a:gd name="connsiteX88" fmla="*/ 345282 w 669132"/>
                    <a:gd name="connsiteY88" fmla="*/ 257175 h 809763"/>
                    <a:gd name="connsiteX89" fmla="*/ 338138 w 669132"/>
                    <a:gd name="connsiteY89" fmla="*/ 259556 h 809763"/>
                    <a:gd name="connsiteX90" fmla="*/ 330994 w 669132"/>
                    <a:gd name="connsiteY90" fmla="*/ 264319 h 809763"/>
                    <a:gd name="connsiteX91" fmla="*/ 316707 w 669132"/>
                    <a:gd name="connsiteY91" fmla="*/ 269081 h 809763"/>
                    <a:gd name="connsiteX92" fmla="*/ 309563 w 669132"/>
                    <a:gd name="connsiteY92" fmla="*/ 271463 h 809763"/>
                    <a:gd name="connsiteX93" fmla="*/ 311944 w 669132"/>
                    <a:gd name="connsiteY93" fmla="*/ 264319 h 809763"/>
                    <a:gd name="connsiteX94" fmla="*/ 307182 w 669132"/>
                    <a:gd name="connsiteY94" fmla="*/ 250031 h 809763"/>
                    <a:gd name="connsiteX95" fmla="*/ 295275 w 669132"/>
                    <a:gd name="connsiteY95" fmla="*/ 228600 h 809763"/>
                    <a:gd name="connsiteX96" fmla="*/ 288132 w 669132"/>
                    <a:gd name="connsiteY96" fmla="*/ 223838 h 809763"/>
                    <a:gd name="connsiteX97" fmla="*/ 290513 w 669132"/>
                    <a:gd name="connsiteY97" fmla="*/ 216694 h 809763"/>
                    <a:gd name="connsiteX98" fmla="*/ 297657 w 669132"/>
                    <a:gd name="connsiteY98" fmla="*/ 214313 h 809763"/>
                    <a:gd name="connsiteX99" fmla="*/ 304800 w 669132"/>
                    <a:gd name="connsiteY99" fmla="*/ 209550 h 809763"/>
                    <a:gd name="connsiteX100" fmla="*/ 311944 w 669132"/>
                    <a:gd name="connsiteY100" fmla="*/ 202406 h 809763"/>
                    <a:gd name="connsiteX101" fmla="*/ 319088 w 669132"/>
                    <a:gd name="connsiteY101" fmla="*/ 200025 h 809763"/>
                    <a:gd name="connsiteX102" fmla="*/ 333375 w 669132"/>
                    <a:gd name="connsiteY102" fmla="*/ 192881 h 809763"/>
                    <a:gd name="connsiteX103" fmla="*/ 347663 w 669132"/>
                    <a:gd name="connsiteY103" fmla="*/ 190500 h 809763"/>
                    <a:gd name="connsiteX104" fmla="*/ 361950 w 669132"/>
                    <a:gd name="connsiteY104" fmla="*/ 185738 h 809763"/>
                    <a:gd name="connsiteX105" fmla="*/ 369094 w 669132"/>
                    <a:gd name="connsiteY105" fmla="*/ 180975 h 809763"/>
                    <a:gd name="connsiteX106" fmla="*/ 373857 w 669132"/>
                    <a:gd name="connsiteY106" fmla="*/ 173831 h 809763"/>
                    <a:gd name="connsiteX107" fmla="*/ 381000 w 669132"/>
                    <a:gd name="connsiteY107" fmla="*/ 171450 h 809763"/>
                    <a:gd name="connsiteX108" fmla="*/ 388144 w 669132"/>
                    <a:gd name="connsiteY108" fmla="*/ 166688 h 809763"/>
                    <a:gd name="connsiteX109" fmla="*/ 390525 w 669132"/>
                    <a:gd name="connsiteY109" fmla="*/ 159544 h 809763"/>
                    <a:gd name="connsiteX110" fmla="*/ 395288 w 669132"/>
                    <a:gd name="connsiteY110" fmla="*/ 152400 h 809763"/>
                    <a:gd name="connsiteX111" fmla="*/ 404813 w 669132"/>
                    <a:gd name="connsiteY111" fmla="*/ 130969 h 809763"/>
                    <a:gd name="connsiteX112" fmla="*/ 407194 w 669132"/>
                    <a:gd name="connsiteY112" fmla="*/ 111919 h 809763"/>
                    <a:gd name="connsiteX113" fmla="*/ 392907 w 669132"/>
                    <a:gd name="connsiteY113" fmla="*/ 107156 h 809763"/>
                    <a:gd name="connsiteX114" fmla="*/ 378619 w 669132"/>
                    <a:gd name="connsiteY114" fmla="*/ 102394 h 809763"/>
                    <a:gd name="connsiteX115" fmla="*/ 369094 w 669132"/>
                    <a:gd name="connsiteY115" fmla="*/ 100013 h 809763"/>
                    <a:gd name="connsiteX116" fmla="*/ 366713 w 669132"/>
                    <a:gd name="connsiteY116" fmla="*/ 92869 h 809763"/>
                    <a:gd name="connsiteX117" fmla="*/ 357188 w 669132"/>
                    <a:gd name="connsiteY117" fmla="*/ 83344 h 809763"/>
                    <a:gd name="connsiteX118" fmla="*/ 371475 w 669132"/>
                    <a:gd name="connsiteY118" fmla="*/ 78581 h 809763"/>
                    <a:gd name="connsiteX119" fmla="*/ 388144 w 669132"/>
                    <a:gd name="connsiteY119" fmla="*/ 71438 h 809763"/>
                    <a:gd name="connsiteX120" fmla="*/ 404813 w 669132"/>
                    <a:gd name="connsiteY120" fmla="*/ 54769 h 809763"/>
                    <a:gd name="connsiteX121" fmla="*/ 414338 w 669132"/>
                    <a:gd name="connsiteY121" fmla="*/ 40481 h 809763"/>
                    <a:gd name="connsiteX122" fmla="*/ 419100 w 669132"/>
                    <a:gd name="connsiteY122" fmla="*/ 33338 h 809763"/>
                    <a:gd name="connsiteX123" fmla="*/ 426244 w 669132"/>
                    <a:gd name="connsiteY123" fmla="*/ 30956 h 809763"/>
                    <a:gd name="connsiteX124" fmla="*/ 431007 w 669132"/>
                    <a:gd name="connsiteY124" fmla="*/ 23813 h 809763"/>
                    <a:gd name="connsiteX125" fmla="*/ 445294 w 669132"/>
                    <a:gd name="connsiteY125" fmla="*/ 14288 h 809763"/>
                    <a:gd name="connsiteX126" fmla="*/ 461963 w 669132"/>
                    <a:gd name="connsiteY126" fmla="*/ 7144 h 809763"/>
                    <a:gd name="connsiteX127" fmla="*/ 471488 w 669132"/>
                    <a:gd name="connsiteY127" fmla="*/ 0 h 809763"/>
                    <a:gd name="connsiteX128" fmla="*/ 490538 w 669132"/>
                    <a:gd name="connsiteY128" fmla="*/ 11906 h 809763"/>
                    <a:gd name="connsiteX129" fmla="*/ 504825 w 669132"/>
                    <a:gd name="connsiteY129" fmla="*/ 21431 h 809763"/>
                    <a:gd name="connsiteX130" fmla="*/ 516732 w 669132"/>
                    <a:gd name="connsiteY130" fmla="*/ 33338 h 809763"/>
                    <a:gd name="connsiteX131" fmla="*/ 528638 w 669132"/>
                    <a:gd name="connsiteY131" fmla="*/ 45244 h 809763"/>
                    <a:gd name="connsiteX132" fmla="*/ 521494 w 669132"/>
                    <a:gd name="connsiteY132" fmla="*/ 61913 h 809763"/>
                    <a:gd name="connsiteX133" fmla="*/ 514350 w 669132"/>
                    <a:gd name="connsiteY133" fmla="*/ 64294 h 809763"/>
                    <a:gd name="connsiteX134" fmla="*/ 511969 w 669132"/>
                    <a:gd name="connsiteY134" fmla="*/ 71438 h 809763"/>
                    <a:gd name="connsiteX135" fmla="*/ 519113 w 669132"/>
                    <a:gd name="connsiteY135" fmla="*/ 85725 h 809763"/>
                    <a:gd name="connsiteX136" fmla="*/ 526257 w 669132"/>
                    <a:gd name="connsiteY136" fmla="*/ 90488 h 809763"/>
                    <a:gd name="connsiteX137" fmla="*/ 533400 w 669132"/>
                    <a:gd name="connsiteY137" fmla="*/ 97631 h 809763"/>
                    <a:gd name="connsiteX138" fmla="*/ 538163 w 669132"/>
                    <a:gd name="connsiteY138" fmla="*/ 104775 h 809763"/>
                    <a:gd name="connsiteX139" fmla="*/ 545307 w 669132"/>
                    <a:gd name="connsiteY139" fmla="*/ 107156 h 809763"/>
                    <a:gd name="connsiteX140" fmla="*/ 552450 w 669132"/>
                    <a:gd name="connsiteY140" fmla="*/ 111919 h 809763"/>
                    <a:gd name="connsiteX141" fmla="*/ 566738 w 669132"/>
                    <a:gd name="connsiteY141" fmla="*/ 109538 h 809763"/>
                    <a:gd name="connsiteX142" fmla="*/ 590550 w 669132"/>
                    <a:gd name="connsiteY142" fmla="*/ 107156 h 809763"/>
                    <a:gd name="connsiteX143" fmla="*/ 609600 w 669132"/>
                    <a:gd name="connsiteY143" fmla="*/ 109538 h 809763"/>
                    <a:gd name="connsiteX144" fmla="*/ 626269 w 669132"/>
                    <a:gd name="connsiteY144" fmla="*/ 114300 h 809763"/>
                    <a:gd name="connsiteX145" fmla="*/ 633413 w 669132"/>
                    <a:gd name="connsiteY145" fmla="*/ 119063 h 809763"/>
                    <a:gd name="connsiteX146" fmla="*/ 652463 w 669132"/>
                    <a:gd name="connsiteY14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16669 w 669132"/>
                    <a:gd name="connsiteY71" fmla="*/ 679872 h 809763"/>
                    <a:gd name="connsiteX72" fmla="*/ 0 w 669132"/>
                    <a:gd name="connsiteY72" fmla="*/ 539343 h 809763"/>
                    <a:gd name="connsiteX73" fmla="*/ 45244 w 669132"/>
                    <a:gd name="connsiteY73" fmla="*/ 540544 h 809763"/>
                    <a:gd name="connsiteX74" fmla="*/ 124980 w 669132"/>
                    <a:gd name="connsiteY74" fmla="*/ 659628 h 809763"/>
                    <a:gd name="connsiteX75" fmla="*/ 320675 w 669132"/>
                    <a:gd name="connsiteY75" fmla="*/ 520321 h 809763"/>
                    <a:gd name="connsiteX76" fmla="*/ 319088 w 669132"/>
                    <a:gd name="connsiteY76" fmla="*/ 469106 h 809763"/>
                    <a:gd name="connsiteX77" fmla="*/ 323850 w 669132"/>
                    <a:gd name="connsiteY77" fmla="*/ 454819 h 809763"/>
                    <a:gd name="connsiteX78" fmla="*/ 326232 w 669132"/>
                    <a:gd name="connsiteY78" fmla="*/ 447675 h 809763"/>
                    <a:gd name="connsiteX79" fmla="*/ 328613 w 669132"/>
                    <a:gd name="connsiteY79" fmla="*/ 423863 h 809763"/>
                    <a:gd name="connsiteX80" fmla="*/ 330994 w 669132"/>
                    <a:gd name="connsiteY80" fmla="*/ 416719 h 809763"/>
                    <a:gd name="connsiteX81" fmla="*/ 340519 w 669132"/>
                    <a:gd name="connsiteY81" fmla="*/ 383381 h 809763"/>
                    <a:gd name="connsiteX82" fmla="*/ 342900 w 669132"/>
                    <a:gd name="connsiteY82" fmla="*/ 347663 h 809763"/>
                    <a:gd name="connsiteX83" fmla="*/ 345282 w 669132"/>
                    <a:gd name="connsiteY83" fmla="*/ 340519 h 809763"/>
                    <a:gd name="connsiteX84" fmla="*/ 347663 w 669132"/>
                    <a:gd name="connsiteY84" fmla="*/ 323850 h 809763"/>
                    <a:gd name="connsiteX85" fmla="*/ 350044 w 669132"/>
                    <a:gd name="connsiteY85" fmla="*/ 280988 h 809763"/>
                    <a:gd name="connsiteX86" fmla="*/ 352425 w 669132"/>
                    <a:gd name="connsiteY86" fmla="*/ 261938 h 809763"/>
                    <a:gd name="connsiteX87" fmla="*/ 345282 w 669132"/>
                    <a:gd name="connsiteY87" fmla="*/ 257175 h 809763"/>
                    <a:gd name="connsiteX88" fmla="*/ 338138 w 669132"/>
                    <a:gd name="connsiteY88" fmla="*/ 259556 h 809763"/>
                    <a:gd name="connsiteX89" fmla="*/ 330994 w 669132"/>
                    <a:gd name="connsiteY89" fmla="*/ 264319 h 809763"/>
                    <a:gd name="connsiteX90" fmla="*/ 316707 w 669132"/>
                    <a:gd name="connsiteY90" fmla="*/ 269081 h 809763"/>
                    <a:gd name="connsiteX91" fmla="*/ 309563 w 669132"/>
                    <a:gd name="connsiteY91" fmla="*/ 271463 h 809763"/>
                    <a:gd name="connsiteX92" fmla="*/ 311944 w 669132"/>
                    <a:gd name="connsiteY92" fmla="*/ 264319 h 809763"/>
                    <a:gd name="connsiteX93" fmla="*/ 307182 w 669132"/>
                    <a:gd name="connsiteY93" fmla="*/ 250031 h 809763"/>
                    <a:gd name="connsiteX94" fmla="*/ 295275 w 669132"/>
                    <a:gd name="connsiteY94" fmla="*/ 228600 h 809763"/>
                    <a:gd name="connsiteX95" fmla="*/ 288132 w 669132"/>
                    <a:gd name="connsiteY95" fmla="*/ 223838 h 809763"/>
                    <a:gd name="connsiteX96" fmla="*/ 290513 w 669132"/>
                    <a:gd name="connsiteY96" fmla="*/ 216694 h 809763"/>
                    <a:gd name="connsiteX97" fmla="*/ 297657 w 669132"/>
                    <a:gd name="connsiteY97" fmla="*/ 214313 h 809763"/>
                    <a:gd name="connsiteX98" fmla="*/ 304800 w 669132"/>
                    <a:gd name="connsiteY98" fmla="*/ 209550 h 809763"/>
                    <a:gd name="connsiteX99" fmla="*/ 311944 w 669132"/>
                    <a:gd name="connsiteY99" fmla="*/ 202406 h 809763"/>
                    <a:gd name="connsiteX100" fmla="*/ 319088 w 669132"/>
                    <a:gd name="connsiteY100" fmla="*/ 200025 h 809763"/>
                    <a:gd name="connsiteX101" fmla="*/ 333375 w 669132"/>
                    <a:gd name="connsiteY101" fmla="*/ 192881 h 809763"/>
                    <a:gd name="connsiteX102" fmla="*/ 347663 w 669132"/>
                    <a:gd name="connsiteY102" fmla="*/ 190500 h 809763"/>
                    <a:gd name="connsiteX103" fmla="*/ 361950 w 669132"/>
                    <a:gd name="connsiteY103" fmla="*/ 185738 h 809763"/>
                    <a:gd name="connsiteX104" fmla="*/ 369094 w 669132"/>
                    <a:gd name="connsiteY104" fmla="*/ 180975 h 809763"/>
                    <a:gd name="connsiteX105" fmla="*/ 373857 w 669132"/>
                    <a:gd name="connsiteY105" fmla="*/ 173831 h 809763"/>
                    <a:gd name="connsiteX106" fmla="*/ 381000 w 669132"/>
                    <a:gd name="connsiteY106" fmla="*/ 171450 h 809763"/>
                    <a:gd name="connsiteX107" fmla="*/ 388144 w 669132"/>
                    <a:gd name="connsiteY107" fmla="*/ 166688 h 809763"/>
                    <a:gd name="connsiteX108" fmla="*/ 390525 w 669132"/>
                    <a:gd name="connsiteY108" fmla="*/ 159544 h 809763"/>
                    <a:gd name="connsiteX109" fmla="*/ 395288 w 669132"/>
                    <a:gd name="connsiteY109" fmla="*/ 152400 h 809763"/>
                    <a:gd name="connsiteX110" fmla="*/ 404813 w 669132"/>
                    <a:gd name="connsiteY110" fmla="*/ 130969 h 809763"/>
                    <a:gd name="connsiteX111" fmla="*/ 407194 w 669132"/>
                    <a:gd name="connsiteY111" fmla="*/ 111919 h 809763"/>
                    <a:gd name="connsiteX112" fmla="*/ 392907 w 669132"/>
                    <a:gd name="connsiteY112" fmla="*/ 107156 h 809763"/>
                    <a:gd name="connsiteX113" fmla="*/ 378619 w 669132"/>
                    <a:gd name="connsiteY113" fmla="*/ 102394 h 809763"/>
                    <a:gd name="connsiteX114" fmla="*/ 369094 w 669132"/>
                    <a:gd name="connsiteY114" fmla="*/ 100013 h 809763"/>
                    <a:gd name="connsiteX115" fmla="*/ 366713 w 669132"/>
                    <a:gd name="connsiteY115" fmla="*/ 92869 h 809763"/>
                    <a:gd name="connsiteX116" fmla="*/ 357188 w 669132"/>
                    <a:gd name="connsiteY116" fmla="*/ 83344 h 809763"/>
                    <a:gd name="connsiteX117" fmla="*/ 371475 w 669132"/>
                    <a:gd name="connsiteY117" fmla="*/ 78581 h 809763"/>
                    <a:gd name="connsiteX118" fmla="*/ 388144 w 669132"/>
                    <a:gd name="connsiteY118" fmla="*/ 71438 h 809763"/>
                    <a:gd name="connsiteX119" fmla="*/ 404813 w 669132"/>
                    <a:gd name="connsiteY119" fmla="*/ 54769 h 809763"/>
                    <a:gd name="connsiteX120" fmla="*/ 414338 w 669132"/>
                    <a:gd name="connsiteY120" fmla="*/ 40481 h 809763"/>
                    <a:gd name="connsiteX121" fmla="*/ 419100 w 669132"/>
                    <a:gd name="connsiteY121" fmla="*/ 33338 h 809763"/>
                    <a:gd name="connsiteX122" fmla="*/ 426244 w 669132"/>
                    <a:gd name="connsiteY122" fmla="*/ 30956 h 809763"/>
                    <a:gd name="connsiteX123" fmla="*/ 431007 w 669132"/>
                    <a:gd name="connsiteY123" fmla="*/ 23813 h 809763"/>
                    <a:gd name="connsiteX124" fmla="*/ 445294 w 669132"/>
                    <a:gd name="connsiteY124" fmla="*/ 14288 h 809763"/>
                    <a:gd name="connsiteX125" fmla="*/ 461963 w 669132"/>
                    <a:gd name="connsiteY125" fmla="*/ 7144 h 809763"/>
                    <a:gd name="connsiteX126" fmla="*/ 471488 w 669132"/>
                    <a:gd name="connsiteY126" fmla="*/ 0 h 809763"/>
                    <a:gd name="connsiteX127" fmla="*/ 490538 w 669132"/>
                    <a:gd name="connsiteY127" fmla="*/ 11906 h 809763"/>
                    <a:gd name="connsiteX128" fmla="*/ 504825 w 669132"/>
                    <a:gd name="connsiteY128" fmla="*/ 21431 h 809763"/>
                    <a:gd name="connsiteX129" fmla="*/ 516732 w 669132"/>
                    <a:gd name="connsiteY129" fmla="*/ 33338 h 809763"/>
                    <a:gd name="connsiteX130" fmla="*/ 528638 w 669132"/>
                    <a:gd name="connsiteY130" fmla="*/ 45244 h 809763"/>
                    <a:gd name="connsiteX131" fmla="*/ 521494 w 669132"/>
                    <a:gd name="connsiteY131" fmla="*/ 61913 h 809763"/>
                    <a:gd name="connsiteX132" fmla="*/ 514350 w 669132"/>
                    <a:gd name="connsiteY132" fmla="*/ 64294 h 809763"/>
                    <a:gd name="connsiteX133" fmla="*/ 511969 w 669132"/>
                    <a:gd name="connsiteY133" fmla="*/ 71438 h 809763"/>
                    <a:gd name="connsiteX134" fmla="*/ 519113 w 669132"/>
                    <a:gd name="connsiteY134" fmla="*/ 85725 h 809763"/>
                    <a:gd name="connsiteX135" fmla="*/ 526257 w 669132"/>
                    <a:gd name="connsiteY135" fmla="*/ 90488 h 809763"/>
                    <a:gd name="connsiteX136" fmla="*/ 533400 w 669132"/>
                    <a:gd name="connsiteY136" fmla="*/ 97631 h 809763"/>
                    <a:gd name="connsiteX137" fmla="*/ 538163 w 669132"/>
                    <a:gd name="connsiteY137" fmla="*/ 104775 h 809763"/>
                    <a:gd name="connsiteX138" fmla="*/ 545307 w 669132"/>
                    <a:gd name="connsiteY138" fmla="*/ 107156 h 809763"/>
                    <a:gd name="connsiteX139" fmla="*/ 552450 w 669132"/>
                    <a:gd name="connsiteY139" fmla="*/ 111919 h 809763"/>
                    <a:gd name="connsiteX140" fmla="*/ 566738 w 669132"/>
                    <a:gd name="connsiteY140" fmla="*/ 109538 h 809763"/>
                    <a:gd name="connsiteX141" fmla="*/ 590550 w 669132"/>
                    <a:gd name="connsiteY141" fmla="*/ 107156 h 809763"/>
                    <a:gd name="connsiteX142" fmla="*/ 609600 w 669132"/>
                    <a:gd name="connsiteY142" fmla="*/ 109538 h 809763"/>
                    <a:gd name="connsiteX143" fmla="*/ 626269 w 669132"/>
                    <a:gd name="connsiteY143" fmla="*/ 114300 h 809763"/>
                    <a:gd name="connsiteX144" fmla="*/ 633413 w 669132"/>
                    <a:gd name="connsiteY144" fmla="*/ 119063 h 809763"/>
                    <a:gd name="connsiteX145" fmla="*/ 652463 w 669132"/>
                    <a:gd name="connsiteY14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0963 w 669132"/>
                    <a:gd name="connsiteY69" fmla="*/ 719138 h 809763"/>
                    <a:gd name="connsiteX70" fmla="*/ 16669 w 669132"/>
                    <a:gd name="connsiteY70" fmla="*/ 679872 h 809763"/>
                    <a:gd name="connsiteX71" fmla="*/ 0 w 669132"/>
                    <a:gd name="connsiteY71" fmla="*/ 539343 h 809763"/>
                    <a:gd name="connsiteX72" fmla="*/ 45244 w 669132"/>
                    <a:gd name="connsiteY72" fmla="*/ 540544 h 809763"/>
                    <a:gd name="connsiteX73" fmla="*/ 124980 w 669132"/>
                    <a:gd name="connsiteY73" fmla="*/ 659628 h 809763"/>
                    <a:gd name="connsiteX74" fmla="*/ 320675 w 669132"/>
                    <a:gd name="connsiteY74" fmla="*/ 520321 h 809763"/>
                    <a:gd name="connsiteX75" fmla="*/ 319088 w 669132"/>
                    <a:gd name="connsiteY75" fmla="*/ 469106 h 809763"/>
                    <a:gd name="connsiteX76" fmla="*/ 323850 w 669132"/>
                    <a:gd name="connsiteY76" fmla="*/ 454819 h 809763"/>
                    <a:gd name="connsiteX77" fmla="*/ 326232 w 669132"/>
                    <a:gd name="connsiteY77" fmla="*/ 447675 h 809763"/>
                    <a:gd name="connsiteX78" fmla="*/ 328613 w 669132"/>
                    <a:gd name="connsiteY78" fmla="*/ 423863 h 809763"/>
                    <a:gd name="connsiteX79" fmla="*/ 330994 w 669132"/>
                    <a:gd name="connsiteY79" fmla="*/ 416719 h 809763"/>
                    <a:gd name="connsiteX80" fmla="*/ 340519 w 669132"/>
                    <a:gd name="connsiteY80" fmla="*/ 383381 h 809763"/>
                    <a:gd name="connsiteX81" fmla="*/ 342900 w 669132"/>
                    <a:gd name="connsiteY81" fmla="*/ 347663 h 809763"/>
                    <a:gd name="connsiteX82" fmla="*/ 345282 w 669132"/>
                    <a:gd name="connsiteY82" fmla="*/ 340519 h 809763"/>
                    <a:gd name="connsiteX83" fmla="*/ 347663 w 669132"/>
                    <a:gd name="connsiteY83" fmla="*/ 323850 h 809763"/>
                    <a:gd name="connsiteX84" fmla="*/ 350044 w 669132"/>
                    <a:gd name="connsiteY84" fmla="*/ 280988 h 809763"/>
                    <a:gd name="connsiteX85" fmla="*/ 352425 w 669132"/>
                    <a:gd name="connsiteY85" fmla="*/ 261938 h 809763"/>
                    <a:gd name="connsiteX86" fmla="*/ 345282 w 669132"/>
                    <a:gd name="connsiteY86" fmla="*/ 257175 h 809763"/>
                    <a:gd name="connsiteX87" fmla="*/ 338138 w 669132"/>
                    <a:gd name="connsiteY87" fmla="*/ 259556 h 809763"/>
                    <a:gd name="connsiteX88" fmla="*/ 330994 w 669132"/>
                    <a:gd name="connsiteY88" fmla="*/ 264319 h 809763"/>
                    <a:gd name="connsiteX89" fmla="*/ 316707 w 669132"/>
                    <a:gd name="connsiteY89" fmla="*/ 269081 h 809763"/>
                    <a:gd name="connsiteX90" fmla="*/ 309563 w 669132"/>
                    <a:gd name="connsiteY90" fmla="*/ 271463 h 809763"/>
                    <a:gd name="connsiteX91" fmla="*/ 311944 w 669132"/>
                    <a:gd name="connsiteY91" fmla="*/ 264319 h 809763"/>
                    <a:gd name="connsiteX92" fmla="*/ 307182 w 669132"/>
                    <a:gd name="connsiteY92" fmla="*/ 250031 h 809763"/>
                    <a:gd name="connsiteX93" fmla="*/ 295275 w 669132"/>
                    <a:gd name="connsiteY93" fmla="*/ 228600 h 809763"/>
                    <a:gd name="connsiteX94" fmla="*/ 288132 w 669132"/>
                    <a:gd name="connsiteY94" fmla="*/ 223838 h 809763"/>
                    <a:gd name="connsiteX95" fmla="*/ 290513 w 669132"/>
                    <a:gd name="connsiteY95" fmla="*/ 216694 h 809763"/>
                    <a:gd name="connsiteX96" fmla="*/ 297657 w 669132"/>
                    <a:gd name="connsiteY96" fmla="*/ 214313 h 809763"/>
                    <a:gd name="connsiteX97" fmla="*/ 304800 w 669132"/>
                    <a:gd name="connsiteY97" fmla="*/ 209550 h 809763"/>
                    <a:gd name="connsiteX98" fmla="*/ 311944 w 669132"/>
                    <a:gd name="connsiteY98" fmla="*/ 202406 h 809763"/>
                    <a:gd name="connsiteX99" fmla="*/ 319088 w 669132"/>
                    <a:gd name="connsiteY99" fmla="*/ 200025 h 809763"/>
                    <a:gd name="connsiteX100" fmla="*/ 333375 w 669132"/>
                    <a:gd name="connsiteY100" fmla="*/ 192881 h 809763"/>
                    <a:gd name="connsiteX101" fmla="*/ 347663 w 669132"/>
                    <a:gd name="connsiteY101" fmla="*/ 190500 h 809763"/>
                    <a:gd name="connsiteX102" fmla="*/ 361950 w 669132"/>
                    <a:gd name="connsiteY102" fmla="*/ 185738 h 809763"/>
                    <a:gd name="connsiteX103" fmla="*/ 369094 w 669132"/>
                    <a:gd name="connsiteY103" fmla="*/ 180975 h 809763"/>
                    <a:gd name="connsiteX104" fmla="*/ 373857 w 669132"/>
                    <a:gd name="connsiteY104" fmla="*/ 173831 h 809763"/>
                    <a:gd name="connsiteX105" fmla="*/ 381000 w 669132"/>
                    <a:gd name="connsiteY105" fmla="*/ 171450 h 809763"/>
                    <a:gd name="connsiteX106" fmla="*/ 388144 w 669132"/>
                    <a:gd name="connsiteY106" fmla="*/ 166688 h 809763"/>
                    <a:gd name="connsiteX107" fmla="*/ 390525 w 669132"/>
                    <a:gd name="connsiteY107" fmla="*/ 159544 h 809763"/>
                    <a:gd name="connsiteX108" fmla="*/ 395288 w 669132"/>
                    <a:gd name="connsiteY108" fmla="*/ 152400 h 809763"/>
                    <a:gd name="connsiteX109" fmla="*/ 404813 w 669132"/>
                    <a:gd name="connsiteY109" fmla="*/ 130969 h 809763"/>
                    <a:gd name="connsiteX110" fmla="*/ 407194 w 669132"/>
                    <a:gd name="connsiteY110" fmla="*/ 111919 h 809763"/>
                    <a:gd name="connsiteX111" fmla="*/ 392907 w 669132"/>
                    <a:gd name="connsiteY111" fmla="*/ 107156 h 809763"/>
                    <a:gd name="connsiteX112" fmla="*/ 378619 w 669132"/>
                    <a:gd name="connsiteY112" fmla="*/ 102394 h 809763"/>
                    <a:gd name="connsiteX113" fmla="*/ 369094 w 669132"/>
                    <a:gd name="connsiteY113" fmla="*/ 100013 h 809763"/>
                    <a:gd name="connsiteX114" fmla="*/ 366713 w 669132"/>
                    <a:gd name="connsiteY114" fmla="*/ 92869 h 809763"/>
                    <a:gd name="connsiteX115" fmla="*/ 357188 w 669132"/>
                    <a:gd name="connsiteY115" fmla="*/ 83344 h 809763"/>
                    <a:gd name="connsiteX116" fmla="*/ 371475 w 669132"/>
                    <a:gd name="connsiteY116" fmla="*/ 78581 h 809763"/>
                    <a:gd name="connsiteX117" fmla="*/ 388144 w 669132"/>
                    <a:gd name="connsiteY117" fmla="*/ 71438 h 809763"/>
                    <a:gd name="connsiteX118" fmla="*/ 404813 w 669132"/>
                    <a:gd name="connsiteY118" fmla="*/ 54769 h 809763"/>
                    <a:gd name="connsiteX119" fmla="*/ 414338 w 669132"/>
                    <a:gd name="connsiteY119" fmla="*/ 40481 h 809763"/>
                    <a:gd name="connsiteX120" fmla="*/ 419100 w 669132"/>
                    <a:gd name="connsiteY120" fmla="*/ 33338 h 809763"/>
                    <a:gd name="connsiteX121" fmla="*/ 426244 w 669132"/>
                    <a:gd name="connsiteY121" fmla="*/ 30956 h 809763"/>
                    <a:gd name="connsiteX122" fmla="*/ 431007 w 669132"/>
                    <a:gd name="connsiteY122" fmla="*/ 23813 h 809763"/>
                    <a:gd name="connsiteX123" fmla="*/ 445294 w 669132"/>
                    <a:gd name="connsiteY123" fmla="*/ 14288 h 809763"/>
                    <a:gd name="connsiteX124" fmla="*/ 461963 w 669132"/>
                    <a:gd name="connsiteY124" fmla="*/ 7144 h 809763"/>
                    <a:gd name="connsiteX125" fmla="*/ 471488 w 669132"/>
                    <a:gd name="connsiteY125" fmla="*/ 0 h 809763"/>
                    <a:gd name="connsiteX126" fmla="*/ 490538 w 669132"/>
                    <a:gd name="connsiteY126" fmla="*/ 11906 h 809763"/>
                    <a:gd name="connsiteX127" fmla="*/ 504825 w 669132"/>
                    <a:gd name="connsiteY127" fmla="*/ 21431 h 809763"/>
                    <a:gd name="connsiteX128" fmla="*/ 516732 w 669132"/>
                    <a:gd name="connsiteY128" fmla="*/ 33338 h 809763"/>
                    <a:gd name="connsiteX129" fmla="*/ 528638 w 669132"/>
                    <a:gd name="connsiteY129" fmla="*/ 45244 h 809763"/>
                    <a:gd name="connsiteX130" fmla="*/ 521494 w 669132"/>
                    <a:gd name="connsiteY130" fmla="*/ 61913 h 809763"/>
                    <a:gd name="connsiteX131" fmla="*/ 514350 w 669132"/>
                    <a:gd name="connsiteY131" fmla="*/ 64294 h 809763"/>
                    <a:gd name="connsiteX132" fmla="*/ 511969 w 669132"/>
                    <a:gd name="connsiteY132" fmla="*/ 71438 h 809763"/>
                    <a:gd name="connsiteX133" fmla="*/ 519113 w 669132"/>
                    <a:gd name="connsiteY133" fmla="*/ 85725 h 809763"/>
                    <a:gd name="connsiteX134" fmla="*/ 526257 w 669132"/>
                    <a:gd name="connsiteY134" fmla="*/ 90488 h 809763"/>
                    <a:gd name="connsiteX135" fmla="*/ 533400 w 669132"/>
                    <a:gd name="connsiteY135" fmla="*/ 97631 h 809763"/>
                    <a:gd name="connsiteX136" fmla="*/ 538163 w 669132"/>
                    <a:gd name="connsiteY136" fmla="*/ 104775 h 809763"/>
                    <a:gd name="connsiteX137" fmla="*/ 545307 w 669132"/>
                    <a:gd name="connsiteY137" fmla="*/ 107156 h 809763"/>
                    <a:gd name="connsiteX138" fmla="*/ 552450 w 669132"/>
                    <a:gd name="connsiteY138" fmla="*/ 111919 h 809763"/>
                    <a:gd name="connsiteX139" fmla="*/ 566738 w 669132"/>
                    <a:gd name="connsiteY139" fmla="*/ 109538 h 809763"/>
                    <a:gd name="connsiteX140" fmla="*/ 590550 w 669132"/>
                    <a:gd name="connsiteY140" fmla="*/ 107156 h 809763"/>
                    <a:gd name="connsiteX141" fmla="*/ 609600 w 669132"/>
                    <a:gd name="connsiteY141" fmla="*/ 109538 h 809763"/>
                    <a:gd name="connsiteX142" fmla="*/ 626269 w 669132"/>
                    <a:gd name="connsiteY142" fmla="*/ 114300 h 809763"/>
                    <a:gd name="connsiteX143" fmla="*/ 633413 w 669132"/>
                    <a:gd name="connsiteY143" fmla="*/ 119063 h 809763"/>
                    <a:gd name="connsiteX144" fmla="*/ 652463 w 669132"/>
                    <a:gd name="connsiteY14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16669 w 669132"/>
                    <a:gd name="connsiteY69" fmla="*/ 679872 h 809763"/>
                    <a:gd name="connsiteX70" fmla="*/ 0 w 669132"/>
                    <a:gd name="connsiteY70" fmla="*/ 539343 h 809763"/>
                    <a:gd name="connsiteX71" fmla="*/ 45244 w 669132"/>
                    <a:gd name="connsiteY71" fmla="*/ 540544 h 809763"/>
                    <a:gd name="connsiteX72" fmla="*/ 124980 w 669132"/>
                    <a:gd name="connsiteY72" fmla="*/ 659628 h 809763"/>
                    <a:gd name="connsiteX73" fmla="*/ 320675 w 669132"/>
                    <a:gd name="connsiteY73" fmla="*/ 520321 h 809763"/>
                    <a:gd name="connsiteX74" fmla="*/ 319088 w 669132"/>
                    <a:gd name="connsiteY74" fmla="*/ 469106 h 809763"/>
                    <a:gd name="connsiteX75" fmla="*/ 323850 w 669132"/>
                    <a:gd name="connsiteY75" fmla="*/ 454819 h 809763"/>
                    <a:gd name="connsiteX76" fmla="*/ 326232 w 669132"/>
                    <a:gd name="connsiteY76" fmla="*/ 447675 h 809763"/>
                    <a:gd name="connsiteX77" fmla="*/ 328613 w 669132"/>
                    <a:gd name="connsiteY77" fmla="*/ 423863 h 809763"/>
                    <a:gd name="connsiteX78" fmla="*/ 330994 w 669132"/>
                    <a:gd name="connsiteY78" fmla="*/ 416719 h 809763"/>
                    <a:gd name="connsiteX79" fmla="*/ 340519 w 669132"/>
                    <a:gd name="connsiteY79" fmla="*/ 383381 h 809763"/>
                    <a:gd name="connsiteX80" fmla="*/ 342900 w 669132"/>
                    <a:gd name="connsiteY80" fmla="*/ 347663 h 809763"/>
                    <a:gd name="connsiteX81" fmla="*/ 345282 w 669132"/>
                    <a:gd name="connsiteY81" fmla="*/ 340519 h 809763"/>
                    <a:gd name="connsiteX82" fmla="*/ 347663 w 669132"/>
                    <a:gd name="connsiteY82" fmla="*/ 323850 h 809763"/>
                    <a:gd name="connsiteX83" fmla="*/ 350044 w 669132"/>
                    <a:gd name="connsiteY83" fmla="*/ 280988 h 809763"/>
                    <a:gd name="connsiteX84" fmla="*/ 352425 w 669132"/>
                    <a:gd name="connsiteY84" fmla="*/ 261938 h 809763"/>
                    <a:gd name="connsiteX85" fmla="*/ 345282 w 669132"/>
                    <a:gd name="connsiteY85" fmla="*/ 257175 h 809763"/>
                    <a:gd name="connsiteX86" fmla="*/ 338138 w 669132"/>
                    <a:gd name="connsiteY86" fmla="*/ 259556 h 809763"/>
                    <a:gd name="connsiteX87" fmla="*/ 330994 w 669132"/>
                    <a:gd name="connsiteY87" fmla="*/ 264319 h 809763"/>
                    <a:gd name="connsiteX88" fmla="*/ 316707 w 669132"/>
                    <a:gd name="connsiteY88" fmla="*/ 269081 h 809763"/>
                    <a:gd name="connsiteX89" fmla="*/ 309563 w 669132"/>
                    <a:gd name="connsiteY89" fmla="*/ 271463 h 809763"/>
                    <a:gd name="connsiteX90" fmla="*/ 311944 w 669132"/>
                    <a:gd name="connsiteY90" fmla="*/ 264319 h 809763"/>
                    <a:gd name="connsiteX91" fmla="*/ 307182 w 669132"/>
                    <a:gd name="connsiteY91" fmla="*/ 250031 h 809763"/>
                    <a:gd name="connsiteX92" fmla="*/ 295275 w 669132"/>
                    <a:gd name="connsiteY92" fmla="*/ 228600 h 809763"/>
                    <a:gd name="connsiteX93" fmla="*/ 288132 w 669132"/>
                    <a:gd name="connsiteY93" fmla="*/ 223838 h 809763"/>
                    <a:gd name="connsiteX94" fmla="*/ 290513 w 669132"/>
                    <a:gd name="connsiteY94" fmla="*/ 216694 h 809763"/>
                    <a:gd name="connsiteX95" fmla="*/ 297657 w 669132"/>
                    <a:gd name="connsiteY95" fmla="*/ 214313 h 809763"/>
                    <a:gd name="connsiteX96" fmla="*/ 304800 w 669132"/>
                    <a:gd name="connsiteY96" fmla="*/ 209550 h 809763"/>
                    <a:gd name="connsiteX97" fmla="*/ 311944 w 669132"/>
                    <a:gd name="connsiteY97" fmla="*/ 202406 h 809763"/>
                    <a:gd name="connsiteX98" fmla="*/ 319088 w 669132"/>
                    <a:gd name="connsiteY98" fmla="*/ 200025 h 809763"/>
                    <a:gd name="connsiteX99" fmla="*/ 333375 w 669132"/>
                    <a:gd name="connsiteY99" fmla="*/ 192881 h 809763"/>
                    <a:gd name="connsiteX100" fmla="*/ 347663 w 669132"/>
                    <a:gd name="connsiteY100" fmla="*/ 190500 h 809763"/>
                    <a:gd name="connsiteX101" fmla="*/ 361950 w 669132"/>
                    <a:gd name="connsiteY101" fmla="*/ 185738 h 809763"/>
                    <a:gd name="connsiteX102" fmla="*/ 369094 w 669132"/>
                    <a:gd name="connsiteY102" fmla="*/ 180975 h 809763"/>
                    <a:gd name="connsiteX103" fmla="*/ 373857 w 669132"/>
                    <a:gd name="connsiteY103" fmla="*/ 173831 h 809763"/>
                    <a:gd name="connsiteX104" fmla="*/ 381000 w 669132"/>
                    <a:gd name="connsiteY104" fmla="*/ 171450 h 809763"/>
                    <a:gd name="connsiteX105" fmla="*/ 388144 w 669132"/>
                    <a:gd name="connsiteY105" fmla="*/ 166688 h 809763"/>
                    <a:gd name="connsiteX106" fmla="*/ 390525 w 669132"/>
                    <a:gd name="connsiteY106" fmla="*/ 159544 h 809763"/>
                    <a:gd name="connsiteX107" fmla="*/ 395288 w 669132"/>
                    <a:gd name="connsiteY107" fmla="*/ 152400 h 809763"/>
                    <a:gd name="connsiteX108" fmla="*/ 404813 w 669132"/>
                    <a:gd name="connsiteY108" fmla="*/ 130969 h 809763"/>
                    <a:gd name="connsiteX109" fmla="*/ 407194 w 669132"/>
                    <a:gd name="connsiteY109" fmla="*/ 111919 h 809763"/>
                    <a:gd name="connsiteX110" fmla="*/ 392907 w 669132"/>
                    <a:gd name="connsiteY110" fmla="*/ 107156 h 809763"/>
                    <a:gd name="connsiteX111" fmla="*/ 378619 w 669132"/>
                    <a:gd name="connsiteY111" fmla="*/ 102394 h 809763"/>
                    <a:gd name="connsiteX112" fmla="*/ 369094 w 669132"/>
                    <a:gd name="connsiteY112" fmla="*/ 100013 h 809763"/>
                    <a:gd name="connsiteX113" fmla="*/ 366713 w 669132"/>
                    <a:gd name="connsiteY113" fmla="*/ 92869 h 809763"/>
                    <a:gd name="connsiteX114" fmla="*/ 357188 w 669132"/>
                    <a:gd name="connsiteY114" fmla="*/ 83344 h 809763"/>
                    <a:gd name="connsiteX115" fmla="*/ 371475 w 669132"/>
                    <a:gd name="connsiteY115" fmla="*/ 78581 h 809763"/>
                    <a:gd name="connsiteX116" fmla="*/ 388144 w 669132"/>
                    <a:gd name="connsiteY116" fmla="*/ 71438 h 809763"/>
                    <a:gd name="connsiteX117" fmla="*/ 404813 w 669132"/>
                    <a:gd name="connsiteY117" fmla="*/ 54769 h 809763"/>
                    <a:gd name="connsiteX118" fmla="*/ 414338 w 669132"/>
                    <a:gd name="connsiteY118" fmla="*/ 40481 h 809763"/>
                    <a:gd name="connsiteX119" fmla="*/ 419100 w 669132"/>
                    <a:gd name="connsiteY119" fmla="*/ 33338 h 809763"/>
                    <a:gd name="connsiteX120" fmla="*/ 426244 w 669132"/>
                    <a:gd name="connsiteY120" fmla="*/ 30956 h 809763"/>
                    <a:gd name="connsiteX121" fmla="*/ 431007 w 669132"/>
                    <a:gd name="connsiteY121" fmla="*/ 23813 h 809763"/>
                    <a:gd name="connsiteX122" fmla="*/ 445294 w 669132"/>
                    <a:gd name="connsiteY122" fmla="*/ 14288 h 809763"/>
                    <a:gd name="connsiteX123" fmla="*/ 461963 w 669132"/>
                    <a:gd name="connsiteY123" fmla="*/ 7144 h 809763"/>
                    <a:gd name="connsiteX124" fmla="*/ 471488 w 669132"/>
                    <a:gd name="connsiteY124" fmla="*/ 0 h 809763"/>
                    <a:gd name="connsiteX125" fmla="*/ 490538 w 669132"/>
                    <a:gd name="connsiteY125" fmla="*/ 11906 h 809763"/>
                    <a:gd name="connsiteX126" fmla="*/ 504825 w 669132"/>
                    <a:gd name="connsiteY126" fmla="*/ 21431 h 809763"/>
                    <a:gd name="connsiteX127" fmla="*/ 516732 w 669132"/>
                    <a:gd name="connsiteY127" fmla="*/ 33338 h 809763"/>
                    <a:gd name="connsiteX128" fmla="*/ 528638 w 669132"/>
                    <a:gd name="connsiteY128" fmla="*/ 45244 h 809763"/>
                    <a:gd name="connsiteX129" fmla="*/ 521494 w 669132"/>
                    <a:gd name="connsiteY129" fmla="*/ 61913 h 809763"/>
                    <a:gd name="connsiteX130" fmla="*/ 514350 w 669132"/>
                    <a:gd name="connsiteY130" fmla="*/ 64294 h 809763"/>
                    <a:gd name="connsiteX131" fmla="*/ 511969 w 669132"/>
                    <a:gd name="connsiteY131" fmla="*/ 71438 h 809763"/>
                    <a:gd name="connsiteX132" fmla="*/ 519113 w 669132"/>
                    <a:gd name="connsiteY132" fmla="*/ 85725 h 809763"/>
                    <a:gd name="connsiteX133" fmla="*/ 526257 w 669132"/>
                    <a:gd name="connsiteY133" fmla="*/ 90488 h 809763"/>
                    <a:gd name="connsiteX134" fmla="*/ 533400 w 669132"/>
                    <a:gd name="connsiteY134" fmla="*/ 97631 h 809763"/>
                    <a:gd name="connsiteX135" fmla="*/ 538163 w 669132"/>
                    <a:gd name="connsiteY135" fmla="*/ 104775 h 809763"/>
                    <a:gd name="connsiteX136" fmla="*/ 545307 w 669132"/>
                    <a:gd name="connsiteY136" fmla="*/ 107156 h 809763"/>
                    <a:gd name="connsiteX137" fmla="*/ 552450 w 669132"/>
                    <a:gd name="connsiteY137" fmla="*/ 111919 h 809763"/>
                    <a:gd name="connsiteX138" fmla="*/ 566738 w 669132"/>
                    <a:gd name="connsiteY138" fmla="*/ 109538 h 809763"/>
                    <a:gd name="connsiteX139" fmla="*/ 590550 w 669132"/>
                    <a:gd name="connsiteY139" fmla="*/ 107156 h 809763"/>
                    <a:gd name="connsiteX140" fmla="*/ 609600 w 669132"/>
                    <a:gd name="connsiteY140" fmla="*/ 109538 h 809763"/>
                    <a:gd name="connsiteX141" fmla="*/ 626269 w 669132"/>
                    <a:gd name="connsiteY141" fmla="*/ 114300 h 809763"/>
                    <a:gd name="connsiteX142" fmla="*/ 633413 w 669132"/>
                    <a:gd name="connsiteY142" fmla="*/ 119063 h 809763"/>
                    <a:gd name="connsiteX143" fmla="*/ 652463 w 669132"/>
                    <a:gd name="connsiteY14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4307 w 669132"/>
                    <a:gd name="connsiteY61" fmla="*/ 745331 h 809763"/>
                    <a:gd name="connsiteX62" fmla="*/ 157163 w 669132"/>
                    <a:gd name="connsiteY62" fmla="*/ 742950 h 809763"/>
                    <a:gd name="connsiteX63" fmla="*/ 145257 w 669132"/>
                    <a:gd name="connsiteY63" fmla="*/ 740569 h 809763"/>
                    <a:gd name="connsiteX64" fmla="*/ 135732 w 669132"/>
                    <a:gd name="connsiteY64" fmla="*/ 738188 h 809763"/>
                    <a:gd name="connsiteX65" fmla="*/ 123825 w 669132"/>
                    <a:gd name="connsiteY65" fmla="*/ 735806 h 809763"/>
                    <a:gd name="connsiteX66" fmla="*/ 109538 w 669132"/>
                    <a:gd name="connsiteY66" fmla="*/ 728663 h 809763"/>
                    <a:gd name="connsiteX67" fmla="*/ 16669 w 669132"/>
                    <a:gd name="connsiteY67" fmla="*/ 679872 h 809763"/>
                    <a:gd name="connsiteX68" fmla="*/ 0 w 669132"/>
                    <a:gd name="connsiteY68" fmla="*/ 539343 h 809763"/>
                    <a:gd name="connsiteX69" fmla="*/ 45244 w 669132"/>
                    <a:gd name="connsiteY69" fmla="*/ 540544 h 809763"/>
                    <a:gd name="connsiteX70" fmla="*/ 124980 w 669132"/>
                    <a:gd name="connsiteY70" fmla="*/ 659628 h 809763"/>
                    <a:gd name="connsiteX71" fmla="*/ 320675 w 669132"/>
                    <a:gd name="connsiteY71" fmla="*/ 520321 h 809763"/>
                    <a:gd name="connsiteX72" fmla="*/ 319088 w 669132"/>
                    <a:gd name="connsiteY72" fmla="*/ 469106 h 809763"/>
                    <a:gd name="connsiteX73" fmla="*/ 323850 w 669132"/>
                    <a:gd name="connsiteY73" fmla="*/ 454819 h 809763"/>
                    <a:gd name="connsiteX74" fmla="*/ 326232 w 669132"/>
                    <a:gd name="connsiteY74" fmla="*/ 447675 h 809763"/>
                    <a:gd name="connsiteX75" fmla="*/ 328613 w 669132"/>
                    <a:gd name="connsiteY75" fmla="*/ 423863 h 809763"/>
                    <a:gd name="connsiteX76" fmla="*/ 330994 w 669132"/>
                    <a:gd name="connsiteY76" fmla="*/ 416719 h 809763"/>
                    <a:gd name="connsiteX77" fmla="*/ 340519 w 669132"/>
                    <a:gd name="connsiteY77" fmla="*/ 383381 h 809763"/>
                    <a:gd name="connsiteX78" fmla="*/ 342900 w 669132"/>
                    <a:gd name="connsiteY78" fmla="*/ 347663 h 809763"/>
                    <a:gd name="connsiteX79" fmla="*/ 345282 w 669132"/>
                    <a:gd name="connsiteY79" fmla="*/ 340519 h 809763"/>
                    <a:gd name="connsiteX80" fmla="*/ 347663 w 669132"/>
                    <a:gd name="connsiteY80" fmla="*/ 323850 h 809763"/>
                    <a:gd name="connsiteX81" fmla="*/ 350044 w 669132"/>
                    <a:gd name="connsiteY81" fmla="*/ 280988 h 809763"/>
                    <a:gd name="connsiteX82" fmla="*/ 352425 w 669132"/>
                    <a:gd name="connsiteY82" fmla="*/ 261938 h 809763"/>
                    <a:gd name="connsiteX83" fmla="*/ 345282 w 669132"/>
                    <a:gd name="connsiteY83" fmla="*/ 257175 h 809763"/>
                    <a:gd name="connsiteX84" fmla="*/ 338138 w 669132"/>
                    <a:gd name="connsiteY84" fmla="*/ 259556 h 809763"/>
                    <a:gd name="connsiteX85" fmla="*/ 330994 w 669132"/>
                    <a:gd name="connsiteY85" fmla="*/ 264319 h 809763"/>
                    <a:gd name="connsiteX86" fmla="*/ 316707 w 669132"/>
                    <a:gd name="connsiteY86" fmla="*/ 269081 h 809763"/>
                    <a:gd name="connsiteX87" fmla="*/ 309563 w 669132"/>
                    <a:gd name="connsiteY87" fmla="*/ 271463 h 809763"/>
                    <a:gd name="connsiteX88" fmla="*/ 311944 w 669132"/>
                    <a:gd name="connsiteY88" fmla="*/ 264319 h 809763"/>
                    <a:gd name="connsiteX89" fmla="*/ 307182 w 669132"/>
                    <a:gd name="connsiteY89" fmla="*/ 250031 h 809763"/>
                    <a:gd name="connsiteX90" fmla="*/ 295275 w 669132"/>
                    <a:gd name="connsiteY90" fmla="*/ 228600 h 809763"/>
                    <a:gd name="connsiteX91" fmla="*/ 288132 w 669132"/>
                    <a:gd name="connsiteY91" fmla="*/ 223838 h 809763"/>
                    <a:gd name="connsiteX92" fmla="*/ 290513 w 669132"/>
                    <a:gd name="connsiteY92" fmla="*/ 216694 h 809763"/>
                    <a:gd name="connsiteX93" fmla="*/ 297657 w 669132"/>
                    <a:gd name="connsiteY93" fmla="*/ 214313 h 809763"/>
                    <a:gd name="connsiteX94" fmla="*/ 304800 w 669132"/>
                    <a:gd name="connsiteY94" fmla="*/ 209550 h 809763"/>
                    <a:gd name="connsiteX95" fmla="*/ 311944 w 669132"/>
                    <a:gd name="connsiteY95" fmla="*/ 202406 h 809763"/>
                    <a:gd name="connsiteX96" fmla="*/ 319088 w 669132"/>
                    <a:gd name="connsiteY96" fmla="*/ 200025 h 809763"/>
                    <a:gd name="connsiteX97" fmla="*/ 333375 w 669132"/>
                    <a:gd name="connsiteY97" fmla="*/ 192881 h 809763"/>
                    <a:gd name="connsiteX98" fmla="*/ 347663 w 669132"/>
                    <a:gd name="connsiteY98" fmla="*/ 190500 h 809763"/>
                    <a:gd name="connsiteX99" fmla="*/ 361950 w 669132"/>
                    <a:gd name="connsiteY99" fmla="*/ 185738 h 809763"/>
                    <a:gd name="connsiteX100" fmla="*/ 369094 w 669132"/>
                    <a:gd name="connsiteY100" fmla="*/ 180975 h 809763"/>
                    <a:gd name="connsiteX101" fmla="*/ 373857 w 669132"/>
                    <a:gd name="connsiteY101" fmla="*/ 173831 h 809763"/>
                    <a:gd name="connsiteX102" fmla="*/ 381000 w 669132"/>
                    <a:gd name="connsiteY102" fmla="*/ 171450 h 809763"/>
                    <a:gd name="connsiteX103" fmla="*/ 388144 w 669132"/>
                    <a:gd name="connsiteY103" fmla="*/ 166688 h 809763"/>
                    <a:gd name="connsiteX104" fmla="*/ 390525 w 669132"/>
                    <a:gd name="connsiteY104" fmla="*/ 159544 h 809763"/>
                    <a:gd name="connsiteX105" fmla="*/ 395288 w 669132"/>
                    <a:gd name="connsiteY105" fmla="*/ 152400 h 809763"/>
                    <a:gd name="connsiteX106" fmla="*/ 404813 w 669132"/>
                    <a:gd name="connsiteY106" fmla="*/ 130969 h 809763"/>
                    <a:gd name="connsiteX107" fmla="*/ 407194 w 669132"/>
                    <a:gd name="connsiteY107" fmla="*/ 111919 h 809763"/>
                    <a:gd name="connsiteX108" fmla="*/ 392907 w 669132"/>
                    <a:gd name="connsiteY108" fmla="*/ 107156 h 809763"/>
                    <a:gd name="connsiteX109" fmla="*/ 378619 w 669132"/>
                    <a:gd name="connsiteY109" fmla="*/ 102394 h 809763"/>
                    <a:gd name="connsiteX110" fmla="*/ 369094 w 669132"/>
                    <a:gd name="connsiteY110" fmla="*/ 100013 h 809763"/>
                    <a:gd name="connsiteX111" fmla="*/ 366713 w 669132"/>
                    <a:gd name="connsiteY111" fmla="*/ 92869 h 809763"/>
                    <a:gd name="connsiteX112" fmla="*/ 357188 w 669132"/>
                    <a:gd name="connsiteY112" fmla="*/ 83344 h 809763"/>
                    <a:gd name="connsiteX113" fmla="*/ 371475 w 669132"/>
                    <a:gd name="connsiteY113" fmla="*/ 78581 h 809763"/>
                    <a:gd name="connsiteX114" fmla="*/ 388144 w 669132"/>
                    <a:gd name="connsiteY114" fmla="*/ 71438 h 809763"/>
                    <a:gd name="connsiteX115" fmla="*/ 404813 w 669132"/>
                    <a:gd name="connsiteY115" fmla="*/ 54769 h 809763"/>
                    <a:gd name="connsiteX116" fmla="*/ 414338 w 669132"/>
                    <a:gd name="connsiteY116" fmla="*/ 40481 h 809763"/>
                    <a:gd name="connsiteX117" fmla="*/ 419100 w 669132"/>
                    <a:gd name="connsiteY117" fmla="*/ 33338 h 809763"/>
                    <a:gd name="connsiteX118" fmla="*/ 426244 w 669132"/>
                    <a:gd name="connsiteY118" fmla="*/ 30956 h 809763"/>
                    <a:gd name="connsiteX119" fmla="*/ 431007 w 669132"/>
                    <a:gd name="connsiteY119" fmla="*/ 23813 h 809763"/>
                    <a:gd name="connsiteX120" fmla="*/ 445294 w 669132"/>
                    <a:gd name="connsiteY120" fmla="*/ 14288 h 809763"/>
                    <a:gd name="connsiteX121" fmla="*/ 461963 w 669132"/>
                    <a:gd name="connsiteY121" fmla="*/ 7144 h 809763"/>
                    <a:gd name="connsiteX122" fmla="*/ 471488 w 669132"/>
                    <a:gd name="connsiteY122" fmla="*/ 0 h 809763"/>
                    <a:gd name="connsiteX123" fmla="*/ 490538 w 669132"/>
                    <a:gd name="connsiteY123" fmla="*/ 11906 h 809763"/>
                    <a:gd name="connsiteX124" fmla="*/ 504825 w 669132"/>
                    <a:gd name="connsiteY124" fmla="*/ 21431 h 809763"/>
                    <a:gd name="connsiteX125" fmla="*/ 516732 w 669132"/>
                    <a:gd name="connsiteY125" fmla="*/ 33338 h 809763"/>
                    <a:gd name="connsiteX126" fmla="*/ 528638 w 669132"/>
                    <a:gd name="connsiteY126" fmla="*/ 45244 h 809763"/>
                    <a:gd name="connsiteX127" fmla="*/ 521494 w 669132"/>
                    <a:gd name="connsiteY127" fmla="*/ 61913 h 809763"/>
                    <a:gd name="connsiteX128" fmla="*/ 514350 w 669132"/>
                    <a:gd name="connsiteY128" fmla="*/ 64294 h 809763"/>
                    <a:gd name="connsiteX129" fmla="*/ 511969 w 669132"/>
                    <a:gd name="connsiteY129" fmla="*/ 71438 h 809763"/>
                    <a:gd name="connsiteX130" fmla="*/ 519113 w 669132"/>
                    <a:gd name="connsiteY130" fmla="*/ 85725 h 809763"/>
                    <a:gd name="connsiteX131" fmla="*/ 526257 w 669132"/>
                    <a:gd name="connsiteY131" fmla="*/ 90488 h 809763"/>
                    <a:gd name="connsiteX132" fmla="*/ 533400 w 669132"/>
                    <a:gd name="connsiteY132" fmla="*/ 97631 h 809763"/>
                    <a:gd name="connsiteX133" fmla="*/ 538163 w 669132"/>
                    <a:gd name="connsiteY133" fmla="*/ 104775 h 809763"/>
                    <a:gd name="connsiteX134" fmla="*/ 545307 w 669132"/>
                    <a:gd name="connsiteY134" fmla="*/ 107156 h 809763"/>
                    <a:gd name="connsiteX135" fmla="*/ 552450 w 669132"/>
                    <a:gd name="connsiteY135" fmla="*/ 111919 h 809763"/>
                    <a:gd name="connsiteX136" fmla="*/ 566738 w 669132"/>
                    <a:gd name="connsiteY136" fmla="*/ 109538 h 809763"/>
                    <a:gd name="connsiteX137" fmla="*/ 590550 w 669132"/>
                    <a:gd name="connsiteY137" fmla="*/ 107156 h 809763"/>
                    <a:gd name="connsiteX138" fmla="*/ 609600 w 669132"/>
                    <a:gd name="connsiteY138" fmla="*/ 109538 h 809763"/>
                    <a:gd name="connsiteX139" fmla="*/ 626269 w 669132"/>
                    <a:gd name="connsiteY139" fmla="*/ 114300 h 809763"/>
                    <a:gd name="connsiteX140" fmla="*/ 633413 w 669132"/>
                    <a:gd name="connsiteY140" fmla="*/ 119063 h 809763"/>
                    <a:gd name="connsiteX141" fmla="*/ 652463 w 669132"/>
                    <a:gd name="connsiteY14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57163 w 669132"/>
                    <a:gd name="connsiteY61" fmla="*/ 742950 h 809763"/>
                    <a:gd name="connsiteX62" fmla="*/ 145257 w 669132"/>
                    <a:gd name="connsiteY62" fmla="*/ 740569 h 809763"/>
                    <a:gd name="connsiteX63" fmla="*/ 135732 w 669132"/>
                    <a:gd name="connsiteY63" fmla="*/ 738188 h 809763"/>
                    <a:gd name="connsiteX64" fmla="*/ 123825 w 669132"/>
                    <a:gd name="connsiteY64" fmla="*/ 735806 h 809763"/>
                    <a:gd name="connsiteX65" fmla="*/ 109538 w 669132"/>
                    <a:gd name="connsiteY65" fmla="*/ 728663 h 809763"/>
                    <a:gd name="connsiteX66" fmla="*/ 16669 w 669132"/>
                    <a:gd name="connsiteY66" fmla="*/ 679872 h 809763"/>
                    <a:gd name="connsiteX67" fmla="*/ 0 w 669132"/>
                    <a:gd name="connsiteY67" fmla="*/ 539343 h 809763"/>
                    <a:gd name="connsiteX68" fmla="*/ 45244 w 669132"/>
                    <a:gd name="connsiteY68" fmla="*/ 540544 h 809763"/>
                    <a:gd name="connsiteX69" fmla="*/ 124980 w 669132"/>
                    <a:gd name="connsiteY69" fmla="*/ 659628 h 809763"/>
                    <a:gd name="connsiteX70" fmla="*/ 320675 w 669132"/>
                    <a:gd name="connsiteY70" fmla="*/ 520321 h 809763"/>
                    <a:gd name="connsiteX71" fmla="*/ 319088 w 669132"/>
                    <a:gd name="connsiteY71" fmla="*/ 469106 h 809763"/>
                    <a:gd name="connsiteX72" fmla="*/ 323850 w 669132"/>
                    <a:gd name="connsiteY72" fmla="*/ 454819 h 809763"/>
                    <a:gd name="connsiteX73" fmla="*/ 326232 w 669132"/>
                    <a:gd name="connsiteY73" fmla="*/ 447675 h 809763"/>
                    <a:gd name="connsiteX74" fmla="*/ 328613 w 669132"/>
                    <a:gd name="connsiteY74" fmla="*/ 423863 h 809763"/>
                    <a:gd name="connsiteX75" fmla="*/ 330994 w 669132"/>
                    <a:gd name="connsiteY75" fmla="*/ 416719 h 809763"/>
                    <a:gd name="connsiteX76" fmla="*/ 340519 w 669132"/>
                    <a:gd name="connsiteY76" fmla="*/ 383381 h 809763"/>
                    <a:gd name="connsiteX77" fmla="*/ 342900 w 669132"/>
                    <a:gd name="connsiteY77" fmla="*/ 347663 h 809763"/>
                    <a:gd name="connsiteX78" fmla="*/ 345282 w 669132"/>
                    <a:gd name="connsiteY78" fmla="*/ 340519 h 809763"/>
                    <a:gd name="connsiteX79" fmla="*/ 347663 w 669132"/>
                    <a:gd name="connsiteY79" fmla="*/ 323850 h 809763"/>
                    <a:gd name="connsiteX80" fmla="*/ 350044 w 669132"/>
                    <a:gd name="connsiteY80" fmla="*/ 280988 h 809763"/>
                    <a:gd name="connsiteX81" fmla="*/ 352425 w 669132"/>
                    <a:gd name="connsiteY81" fmla="*/ 261938 h 809763"/>
                    <a:gd name="connsiteX82" fmla="*/ 345282 w 669132"/>
                    <a:gd name="connsiteY82" fmla="*/ 257175 h 809763"/>
                    <a:gd name="connsiteX83" fmla="*/ 338138 w 669132"/>
                    <a:gd name="connsiteY83" fmla="*/ 259556 h 809763"/>
                    <a:gd name="connsiteX84" fmla="*/ 330994 w 669132"/>
                    <a:gd name="connsiteY84" fmla="*/ 264319 h 809763"/>
                    <a:gd name="connsiteX85" fmla="*/ 316707 w 669132"/>
                    <a:gd name="connsiteY85" fmla="*/ 269081 h 809763"/>
                    <a:gd name="connsiteX86" fmla="*/ 309563 w 669132"/>
                    <a:gd name="connsiteY86" fmla="*/ 271463 h 809763"/>
                    <a:gd name="connsiteX87" fmla="*/ 311944 w 669132"/>
                    <a:gd name="connsiteY87" fmla="*/ 264319 h 809763"/>
                    <a:gd name="connsiteX88" fmla="*/ 307182 w 669132"/>
                    <a:gd name="connsiteY88" fmla="*/ 250031 h 809763"/>
                    <a:gd name="connsiteX89" fmla="*/ 295275 w 669132"/>
                    <a:gd name="connsiteY89" fmla="*/ 228600 h 809763"/>
                    <a:gd name="connsiteX90" fmla="*/ 288132 w 669132"/>
                    <a:gd name="connsiteY90" fmla="*/ 223838 h 809763"/>
                    <a:gd name="connsiteX91" fmla="*/ 290513 w 669132"/>
                    <a:gd name="connsiteY91" fmla="*/ 216694 h 809763"/>
                    <a:gd name="connsiteX92" fmla="*/ 297657 w 669132"/>
                    <a:gd name="connsiteY92" fmla="*/ 214313 h 809763"/>
                    <a:gd name="connsiteX93" fmla="*/ 304800 w 669132"/>
                    <a:gd name="connsiteY93" fmla="*/ 209550 h 809763"/>
                    <a:gd name="connsiteX94" fmla="*/ 311944 w 669132"/>
                    <a:gd name="connsiteY94" fmla="*/ 202406 h 809763"/>
                    <a:gd name="connsiteX95" fmla="*/ 319088 w 669132"/>
                    <a:gd name="connsiteY95" fmla="*/ 200025 h 809763"/>
                    <a:gd name="connsiteX96" fmla="*/ 333375 w 669132"/>
                    <a:gd name="connsiteY96" fmla="*/ 192881 h 809763"/>
                    <a:gd name="connsiteX97" fmla="*/ 347663 w 669132"/>
                    <a:gd name="connsiteY97" fmla="*/ 190500 h 809763"/>
                    <a:gd name="connsiteX98" fmla="*/ 361950 w 669132"/>
                    <a:gd name="connsiteY98" fmla="*/ 185738 h 809763"/>
                    <a:gd name="connsiteX99" fmla="*/ 369094 w 669132"/>
                    <a:gd name="connsiteY99" fmla="*/ 180975 h 809763"/>
                    <a:gd name="connsiteX100" fmla="*/ 373857 w 669132"/>
                    <a:gd name="connsiteY100" fmla="*/ 173831 h 809763"/>
                    <a:gd name="connsiteX101" fmla="*/ 381000 w 669132"/>
                    <a:gd name="connsiteY101" fmla="*/ 171450 h 809763"/>
                    <a:gd name="connsiteX102" fmla="*/ 388144 w 669132"/>
                    <a:gd name="connsiteY102" fmla="*/ 166688 h 809763"/>
                    <a:gd name="connsiteX103" fmla="*/ 390525 w 669132"/>
                    <a:gd name="connsiteY103" fmla="*/ 159544 h 809763"/>
                    <a:gd name="connsiteX104" fmla="*/ 395288 w 669132"/>
                    <a:gd name="connsiteY104" fmla="*/ 152400 h 809763"/>
                    <a:gd name="connsiteX105" fmla="*/ 404813 w 669132"/>
                    <a:gd name="connsiteY105" fmla="*/ 130969 h 809763"/>
                    <a:gd name="connsiteX106" fmla="*/ 407194 w 669132"/>
                    <a:gd name="connsiteY106" fmla="*/ 111919 h 809763"/>
                    <a:gd name="connsiteX107" fmla="*/ 392907 w 669132"/>
                    <a:gd name="connsiteY107" fmla="*/ 107156 h 809763"/>
                    <a:gd name="connsiteX108" fmla="*/ 378619 w 669132"/>
                    <a:gd name="connsiteY108" fmla="*/ 102394 h 809763"/>
                    <a:gd name="connsiteX109" fmla="*/ 369094 w 669132"/>
                    <a:gd name="connsiteY109" fmla="*/ 100013 h 809763"/>
                    <a:gd name="connsiteX110" fmla="*/ 366713 w 669132"/>
                    <a:gd name="connsiteY110" fmla="*/ 92869 h 809763"/>
                    <a:gd name="connsiteX111" fmla="*/ 357188 w 669132"/>
                    <a:gd name="connsiteY111" fmla="*/ 83344 h 809763"/>
                    <a:gd name="connsiteX112" fmla="*/ 371475 w 669132"/>
                    <a:gd name="connsiteY112" fmla="*/ 78581 h 809763"/>
                    <a:gd name="connsiteX113" fmla="*/ 388144 w 669132"/>
                    <a:gd name="connsiteY113" fmla="*/ 71438 h 809763"/>
                    <a:gd name="connsiteX114" fmla="*/ 404813 w 669132"/>
                    <a:gd name="connsiteY114" fmla="*/ 54769 h 809763"/>
                    <a:gd name="connsiteX115" fmla="*/ 414338 w 669132"/>
                    <a:gd name="connsiteY115" fmla="*/ 40481 h 809763"/>
                    <a:gd name="connsiteX116" fmla="*/ 419100 w 669132"/>
                    <a:gd name="connsiteY116" fmla="*/ 33338 h 809763"/>
                    <a:gd name="connsiteX117" fmla="*/ 426244 w 669132"/>
                    <a:gd name="connsiteY117" fmla="*/ 30956 h 809763"/>
                    <a:gd name="connsiteX118" fmla="*/ 431007 w 669132"/>
                    <a:gd name="connsiteY118" fmla="*/ 23813 h 809763"/>
                    <a:gd name="connsiteX119" fmla="*/ 445294 w 669132"/>
                    <a:gd name="connsiteY119" fmla="*/ 14288 h 809763"/>
                    <a:gd name="connsiteX120" fmla="*/ 461963 w 669132"/>
                    <a:gd name="connsiteY120" fmla="*/ 7144 h 809763"/>
                    <a:gd name="connsiteX121" fmla="*/ 471488 w 669132"/>
                    <a:gd name="connsiteY121" fmla="*/ 0 h 809763"/>
                    <a:gd name="connsiteX122" fmla="*/ 490538 w 669132"/>
                    <a:gd name="connsiteY122" fmla="*/ 11906 h 809763"/>
                    <a:gd name="connsiteX123" fmla="*/ 504825 w 669132"/>
                    <a:gd name="connsiteY123" fmla="*/ 21431 h 809763"/>
                    <a:gd name="connsiteX124" fmla="*/ 516732 w 669132"/>
                    <a:gd name="connsiteY124" fmla="*/ 33338 h 809763"/>
                    <a:gd name="connsiteX125" fmla="*/ 528638 w 669132"/>
                    <a:gd name="connsiteY125" fmla="*/ 45244 h 809763"/>
                    <a:gd name="connsiteX126" fmla="*/ 521494 w 669132"/>
                    <a:gd name="connsiteY126" fmla="*/ 61913 h 809763"/>
                    <a:gd name="connsiteX127" fmla="*/ 514350 w 669132"/>
                    <a:gd name="connsiteY127" fmla="*/ 64294 h 809763"/>
                    <a:gd name="connsiteX128" fmla="*/ 511969 w 669132"/>
                    <a:gd name="connsiteY128" fmla="*/ 71438 h 809763"/>
                    <a:gd name="connsiteX129" fmla="*/ 519113 w 669132"/>
                    <a:gd name="connsiteY129" fmla="*/ 85725 h 809763"/>
                    <a:gd name="connsiteX130" fmla="*/ 526257 w 669132"/>
                    <a:gd name="connsiteY130" fmla="*/ 90488 h 809763"/>
                    <a:gd name="connsiteX131" fmla="*/ 533400 w 669132"/>
                    <a:gd name="connsiteY131" fmla="*/ 97631 h 809763"/>
                    <a:gd name="connsiteX132" fmla="*/ 538163 w 669132"/>
                    <a:gd name="connsiteY132" fmla="*/ 104775 h 809763"/>
                    <a:gd name="connsiteX133" fmla="*/ 545307 w 669132"/>
                    <a:gd name="connsiteY133" fmla="*/ 107156 h 809763"/>
                    <a:gd name="connsiteX134" fmla="*/ 552450 w 669132"/>
                    <a:gd name="connsiteY134" fmla="*/ 111919 h 809763"/>
                    <a:gd name="connsiteX135" fmla="*/ 566738 w 669132"/>
                    <a:gd name="connsiteY135" fmla="*/ 109538 h 809763"/>
                    <a:gd name="connsiteX136" fmla="*/ 590550 w 669132"/>
                    <a:gd name="connsiteY136" fmla="*/ 107156 h 809763"/>
                    <a:gd name="connsiteX137" fmla="*/ 609600 w 669132"/>
                    <a:gd name="connsiteY137" fmla="*/ 109538 h 809763"/>
                    <a:gd name="connsiteX138" fmla="*/ 626269 w 669132"/>
                    <a:gd name="connsiteY138" fmla="*/ 114300 h 809763"/>
                    <a:gd name="connsiteX139" fmla="*/ 633413 w 669132"/>
                    <a:gd name="connsiteY139" fmla="*/ 119063 h 809763"/>
                    <a:gd name="connsiteX140" fmla="*/ 652463 w 669132"/>
                    <a:gd name="connsiteY14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35732 w 669132"/>
                    <a:gd name="connsiteY62" fmla="*/ 738188 h 809763"/>
                    <a:gd name="connsiteX63" fmla="*/ 123825 w 669132"/>
                    <a:gd name="connsiteY63" fmla="*/ 735806 h 809763"/>
                    <a:gd name="connsiteX64" fmla="*/ 109538 w 669132"/>
                    <a:gd name="connsiteY64" fmla="*/ 728663 h 809763"/>
                    <a:gd name="connsiteX65" fmla="*/ 16669 w 669132"/>
                    <a:gd name="connsiteY65" fmla="*/ 679872 h 809763"/>
                    <a:gd name="connsiteX66" fmla="*/ 0 w 669132"/>
                    <a:gd name="connsiteY66" fmla="*/ 539343 h 809763"/>
                    <a:gd name="connsiteX67" fmla="*/ 45244 w 669132"/>
                    <a:gd name="connsiteY67" fmla="*/ 540544 h 809763"/>
                    <a:gd name="connsiteX68" fmla="*/ 124980 w 669132"/>
                    <a:gd name="connsiteY68" fmla="*/ 659628 h 809763"/>
                    <a:gd name="connsiteX69" fmla="*/ 320675 w 669132"/>
                    <a:gd name="connsiteY69" fmla="*/ 520321 h 809763"/>
                    <a:gd name="connsiteX70" fmla="*/ 319088 w 669132"/>
                    <a:gd name="connsiteY70" fmla="*/ 469106 h 809763"/>
                    <a:gd name="connsiteX71" fmla="*/ 323850 w 669132"/>
                    <a:gd name="connsiteY71" fmla="*/ 454819 h 809763"/>
                    <a:gd name="connsiteX72" fmla="*/ 326232 w 669132"/>
                    <a:gd name="connsiteY72" fmla="*/ 447675 h 809763"/>
                    <a:gd name="connsiteX73" fmla="*/ 328613 w 669132"/>
                    <a:gd name="connsiteY73" fmla="*/ 423863 h 809763"/>
                    <a:gd name="connsiteX74" fmla="*/ 330994 w 669132"/>
                    <a:gd name="connsiteY74" fmla="*/ 416719 h 809763"/>
                    <a:gd name="connsiteX75" fmla="*/ 340519 w 669132"/>
                    <a:gd name="connsiteY75" fmla="*/ 383381 h 809763"/>
                    <a:gd name="connsiteX76" fmla="*/ 342900 w 669132"/>
                    <a:gd name="connsiteY76" fmla="*/ 347663 h 809763"/>
                    <a:gd name="connsiteX77" fmla="*/ 345282 w 669132"/>
                    <a:gd name="connsiteY77" fmla="*/ 340519 h 809763"/>
                    <a:gd name="connsiteX78" fmla="*/ 347663 w 669132"/>
                    <a:gd name="connsiteY78" fmla="*/ 323850 h 809763"/>
                    <a:gd name="connsiteX79" fmla="*/ 350044 w 669132"/>
                    <a:gd name="connsiteY79" fmla="*/ 280988 h 809763"/>
                    <a:gd name="connsiteX80" fmla="*/ 352425 w 669132"/>
                    <a:gd name="connsiteY80" fmla="*/ 261938 h 809763"/>
                    <a:gd name="connsiteX81" fmla="*/ 345282 w 669132"/>
                    <a:gd name="connsiteY81" fmla="*/ 257175 h 809763"/>
                    <a:gd name="connsiteX82" fmla="*/ 338138 w 669132"/>
                    <a:gd name="connsiteY82" fmla="*/ 259556 h 809763"/>
                    <a:gd name="connsiteX83" fmla="*/ 330994 w 669132"/>
                    <a:gd name="connsiteY83" fmla="*/ 264319 h 809763"/>
                    <a:gd name="connsiteX84" fmla="*/ 316707 w 669132"/>
                    <a:gd name="connsiteY84" fmla="*/ 269081 h 809763"/>
                    <a:gd name="connsiteX85" fmla="*/ 309563 w 669132"/>
                    <a:gd name="connsiteY85" fmla="*/ 271463 h 809763"/>
                    <a:gd name="connsiteX86" fmla="*/ 311944 w 669132"/>
                    <a:gd name="connsiteY86" fmla="*/ 264319 h 809763"/>
                    <a:gd name="connsiteX87" fmla="*/ 307182 w 669132"/>
                    <a:gd name="connsiteY87" fmla="*/ 250031 h 809763"/>
                    <a:gd name="connsiteX88" fmla="*/ 295275 w 669132"/>
                    <a:gd name="connsiteY88" fmla="*/ 228600 h 809763"/>
                    <a:gd name="connsiteX89" fmla="*/ 288132 w 669132"/>
                    <a:gd name="connsiteY89" fmla="*/ 223838 h 809763"/>
                    <a:gd name="connsiteX90" fmla="*/ 290513 w 669132"/>
                    <a:gd name="connsiteY90" fmla="*/ 216694 h 809763"/>
                    <a:gd name="connsiteX91" fmla="*/ 297657 w 669132"/>
                    <a:gd name="connsiteY91" fmla="*/ 214313 h 809763"/>
                    <a:gd name="connsiteX92" fmla="*/ 304800 w 669132"/>
                    <a:gd name="connsiteY92" fmla="*/ 209550 h 809763"/>
                    <a:gd name="connsiteX93" fmla="*/ 311944 w 669132"/>
                    <a:gd name="connsiteY93" fmla="*/ 202406 h 809763"/>
                    <a:gd name="connsiteX94" fmla="*/ 319088 w 669132"/>
                    <a:gd name="connsiteY94" fmla="*/ 200025 h 809763"/>
                    <a:gd name="connsiteX95" fmla="*/ 333375 w 669132"/>
                    <a:gd name="connsiteY95" fmla="*/ 192881 h 809763"/>
                    <a:gd name="connsiteX96" fmla="*/ 347663 w 669132"/>
                    <a:gd name="connsiteY96" fmla="*/ 190500 h 809763"/>
                    <a:gd name="connsiteX97" fmla="*/ 361950 w 669132"/>
                    <a:gd name="connsiteY97" fmla="*/ 185738 h 809763"/>
                    <a:gd name="connsiteX98" fmla="*/ 369094 w 669132"/>
                    <a:gd name="connsiteY98" fmla="*/ 180975 h 809763"/>
                    <a:gd name="connsiteX99" fmla="*/ 373857 w 669132"/>
                    <a:gd name="connsiteY99" fmla="*/ 173831 h 809763"/>
                    <a:gd name="connsiteX100" fmla="*/ 381000 w 669132"/>
                    <a:gd name="connsiteY100" fmla="*/ 171450 h 809763"/>
                    <a:gd name="connsiteX101" fmla="*/ 388144 w 669132"/>
                    <a:gd name="connsiteY101" fmla="*/ 166688 h 809763"/>
                    <a:gd name="connsiteX102" fmla="*/ 390525 w 669132"/>
                    <a:gd name="connsiteY102" fmla="*/ 159544 h 809763"/>
                    <a:gd name="connsiteX103" fmla="*/ 395288 w 669132"/>
                    <a:gd name="connsiteY103" fmla="*/ 152400 h 809763"/>
                    <a:gd name="connsiteX104" fmla="*/ 404813 w 669132"/>
                    <a:gd name="connsiteY104" fmla="*/ 130969 h 809763"/>
                    <a:gd name="connsiteX105" fmla="*/ 407194 w 669132"/>
                    <a:gd name="connsiteY105" fmla="*/ 111919 h 809763"/>
                    <a:gd name="connsiteX106" fmla="*/ 392907 w 669132"/>
                    <a:gd name="connsiteY106" fmla="*/ 107156 h 809763"/>
                    <a:gd name="connsiteX107" fmla="*/ 378619 w 669132"/>
                    <a:gd name="connsiteY107" fmla="*/ 102394 h 809763"/>
                    <a:gd name="connsiteX108" fmla="*/ 369094 w 669132"/>
                    <a:gd name="connsiteY108" fmla="*/ 100013 h 809763"/>
                    <a:gd name="connsiteX109" fmla="*/ 366713 w 669132"/>
                    <a:gd name="connsiteY109" fmla="*/ 92869 h 809763"/>
                    <a:gd name="connsiteX110" fmla="*/ 357188 w 669132"/>
                    <a:gd name="connsiteY110" fmla="*/ 83344 h 809763"/>
                    <a:gd name="connsiteX111" fmla="*/ 371475 w 669132"/>
                    <a:gd name="connsiteY111" fmla="*/ 78581 h 809763"/>
                    <a:gd name="connsiteX112" fmla="*/ 388144 w 669132"/>
                    <a:gd name="connsiteY112" fmla="*/ 71438 h 809763"/>
                    <a:gd name="connsiteX113" fmla="*/ 404813 w 669132"/>
                    <a:gd name="connsiteY113" fmla="*/ 54769 h 809763"/>
                    <a:gd name="connsiteX114" fmla="*/ 414338 w 669132"/>
                    <a:gd name="connsiteY114" fmla="*/ 40481 h 809763"/>
                    <a:gd name="connsiteX115" fmla="*/ 419100 w 669132"/>
                    <a:gd name="connsiteY115" fmla="*/ 33338 h 809763"/>
                    <a:gd name="connsiteX116" fmla="*/ 426244 w 669132"/>
                    <a:gd name="connsiteY116" fmla="*/ 30956 h 809763"/>
                    <a:gd name="connsiteX117" fmla="*/ 431007 w 669132"/>
                    <a:gd name="connsiteY117" fmla="*/ 23813 h 809763"/>
                    <a:gd name="connsiteX118" fmla="*/ 445294 w 669132"/>
                    <a:gd name="connsiteY118" fmla="*/ 14288 h 809763"/>
                    <a:gd name="connsiteX119" fmla="*/ 461963 w 669132"/>
                    <a:gd name="connsiteY119" fmla="*/ 7144 h 809763"/>
                    <a:gd name="connsiteX120" fmla="*/ 471488 w 669132"/>
                    <a:gd name="connsiteY120" fmla="*/ 0 h 809763"/>
                    <a:gd name="connsiteX121" fmla="*/ 490538 w 669132"/>
                    <a:gd name="connsiteY121" fmla="*/ 11906 h 809763"/>
                    <a:gd name="connsiteX122" fmla="*/ 504825 w 669132"/>
                    <a:gd name="connsiteY122" fmla="*/ 21431 h 809763"/>
                    <a:gd name="connsiteX123" fmla="*/ 516732 w 669132"/>
                    <a:gd name="connsiteY123" fmla="*/ 33338 h 809763"/>
                    <a:gd name="connsiteX124" fmla="*/ 528638 w 669132"/>
                    <a:gd name="connsiteY124" fmla="*/ 45244 h 809763"/>
                    <a:gd name="connsiteX125" fmla="*/ 521494 w 669132"/>
                    <a:gd name="connsiteY125" fmla="*/ 61913 h 809763"/>
                    <a:gd name="connsiteX126" fmla="*/ 514350 w 669132"/>
                    <a:gd name="connsiteY126" fmla="*/ 64294 h 809763"/>
                    <a:gd name="connsiteX127" fmla="*/ 511969 w 669132"/>
                    <a:gd name="connsiteY127" fmla="*/ 71438 h 809763"/>
                    <a:gd name="connsiteX128" fmla="*/ 519113 w 669132"/>
                    <a:gd name="connsiteY128" fmla="*/ 85725 h 809763"/>
                    <a:gd name="connsiteX129" fmla="*/ 526257 w 669132"/>
                    <a:gd name="connsiteY129" fmla="*/ 90488 h 809763"/>
                    <a:gd name="connsiteX130" fmla="*/ 533400 w 669132"/>
                    <a:gd name="connsiteY130" fmla="*/ 97631 h 809763"/>
                    <a:gd name="connsiteX131" fmla="*/ 538163 w 669132"/>
                    <a:gd name="connsiteY131" fmla="*/ 104775 h 809763"/>
                    <a:gd name="connsiteX132" fmla="*/ 545307 w 669132"/>
                    <a:gd name="connsiteY132" fmla="*/ 107156 h 809763"/>
                    <a:gd name="connsiteX133" fmla="*/ 552450 w 669132"/>
                    <a:gd name="connsiteY133" fmla="*/ 111919 h 809763"/>
                    <a:gd name="connsiteX134" fmla="*/ 566738 w 669132"/>
                    <a:gd name="connsiteY134" fmla="*/ 109538 h 809763"/>
                    <a:gd name="connsiteX135" fmla="*/ 590550 w 669132"/>
                    <a:gd name="connsiteY135" fmla="*/ 107156 h 809763"/>
                    <a:gd name="connsiteX136" fmla="*/ 609600 w 669132"/>
                    <a:gd name="connsiteY136" fmla="*/ 109538 h 809763"/>
                    <a:gd name="connsiteX137" fmla="*/ 626269 w 669132"/>
                    <a:gd name="connsiteY137" fmla="*/ 114300 h 809763"/>
                    <a:gd name="connsiteX138" fmla="*/ 633413 w 669132"/>
                    <a:gd name="connsiteY138" fmla="*/ 119063 h 809763"/>
                    <a:gd name="connsiteX139" fmla="*/ 652463 w 669132"/>
                    <a:gd name="connsiteY13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09538 w 669132"/>
                    <a:gd name="connsiteY63" fmla="*/ 728663 h 809763"/>
                    <a:gd name="connsiteX64" fmla="*/ 16669 w 669132"/>
                    <a:gd name="connsiteY64" fmla="*/ 679872 h 809763"/>
                    <a:gd name="connsiteX65" fmla="*/ 0 w 669132"/>
                    <a:gd name="connsiteY65" fmla="*/ 539343 h 809763"/>
                    <a:gd name="connsiteX66" fmla="*/ 45244 w 669132"/>
                    <a:gd name="connsiteY66" fmla="*/ 540544 h 809763"/>
                    <a:gd name="connsiteX67" fmla="*/ 124980 w 669132"/>
                    <a:gd name="connsiteY67" fmla="*/ 659628 h 809763"/>
                    <a:gd name="connsiteX68" fmla="*/ 320675 w 669132"/>
                    <a:gd name="connsiteY68" fmla="*/ 520321 h 809763"/>
                    <a:gd name="connsiteX69" fmla="*/ 319088 w 669132"/>
                    <a:gd name="connsiteY69" fmla="*/ 469106 h 809763"/>
                    <a:gd name="connsiteX70" fmla="*/ 323850 w 669132"/>
                    <a:gd name="connsiteY70" fmla="*/ 454819 h 809763"/>
                    <a:gd name="connsiteX71" fmla="*/ 326232 w 669132"/>
                    <a:gd name="connsiteY71" fmla="*/ 447675 h 809763"/>
                    <a:gd name="connsiteX72" fmla="*/ 328613 w 669132"/>
                    <a:gd name="connsiteY72" fmla="*/ 423863 h 809763"/>
                    <a:gd name="connsiteX73" fmla="*/ 330994 w 669132"/>
                    <a:gd name="connsiteY73" fmla="*/ 416719 h 809763"/>
                    <a:gd name="connsiteX74" fmla="*/ 340519 w 669132"/>
                    <a:gd name="connsiteY74" fmla="*/ 383381 h 809763"/>
                    <a:gd name="connsiteX75" fmla="*/ 342900 w 669132"/>
                    <a:gd name="connsiteY75" fmla="*/ 347663 h 809763"/>
                    <a:gd name="connsiteX76" fmla="*/ 345282 w 669132"/>
                    <a:gd name="connsiteY76" fmla="*/ 340519 h 809763"/>
                    <a:gd name="connsiteX77" fmla="*/ 347663 w 669132"/>
                    <a:gd name="connsiteY77" fmla="*/ 323850 h 809763"/>
                    <a:gd name="connsiteX78" fmla="*/ 350044 w 669132"/>
                    <a:gd name="connsiteY78" fmla="*/ 280988 h 809763"/>
                    <a:gd name="connsiteX79" fmla="*/ 352425 w 669132"/>
                    <a:gd name="connsiteY79" fmla="*/ 261938 h 809763"/>
                    <a:gd name="connsiteX80" fmla="*/ 345282 w 669132"/>
                    <a:gd name="connsiteY80" fmla="*/ 257175 h 809763"/>
                    <a:gd name="connsiteX81" fmla="*/ 338138 w 669132"/>
                    <a:gd name="connsiteY81" fmla="*/ 259556 h 809763"/>
                    <a:gd name="connsiteX82" fmla="*/ 330994 w 669132"/>
                    <a:gd name="connsiteY82" fmla="*/ 264319 h 809763"/>
                    <a:gd name="connsiteX83" fmla="*/ 316707 w 669132"/>
                    <a:gd name="connsiteY83" fmla="*/ 269081 h 809763"/>
                    <a:gd name="connsiteX84" fmla="*/ 309563 w 669132"/>
                    <a:gd name="connsiteY84" fmla="*/ 271463 h 809763"/>
                    <a:gd name="connsiteX85" fmla="*/ 311944 w 669132"/>
                    <a:gd name="connsiteY85" fmla="*/ 264319 h 809763"/>
                    <a:gd name="connsiteX86" fmla="*/ 307182 w 669132"/>
                    <a:gd name="connsiteY86" fmla="*/ 250031 h 809763"/>
                    <a:gd name="connsiteX87" fmla="*/ 295275 w 669132"/>
                    <a:gd name="connsiteY87" fmla="*/ 228600 h 809763"/>
                    <a:gd name="connsiteX88" fmla="*/ 288132 w 669132"/>
                    <a:gd name="connsiteY88" fmla="*/ 223838 h 809763"/>
                    <a:gd name="connsiteX89" fmla="*/ 290513 w 669132"/>
                    <a:gd name="connsiteY89" fmla="*/ 216694 h 809763"/>
                    <a:gd name="connsiteX90" fmla="*/ 297657 w 669132"/>
                    <a:gd name="connsiteY90" fmla="*/ 214313 h 809763"/>
                    <a:gd name="connsiteX91" fmla="*/ 304800 w 669132"/>
                    <a:gd name="connsiteY91" fmla="*/ 209550 h 809763"/>
                    <a:gd name="connsiteX92" fmla="*/ 311944 w 669132"/>
                    <a:gd name="connsiteY92" fmla="*/ 202406 h 809763"/>
                    <a:gd name="connsiteX93" fmla="*/ 319088 w 669132"/>
                    <a:gd name="connsiteY93" fmla="*/ 200025 h 809763"/>
                    <a:gd name="connsiteX94" fmla="*/ 333375 w 669132"/>
                    <a:gd name="connsiteY94" fmla="*/ 192881 h 809763"/>
                    <a:gd name="connsiteX95" fmla="*/ 347663 w 669132"/>
                    <a:gd name="connsiteY95" fmla="*/ 190500 h 809763"/>
                    <a:gd name="connsiteX96" fmla="*/ 361950 w 669132"/>
                    <a:gd name="connsiteY96" fmla="*/ 185738 h 809763"/>
                    <a:gd name="connsiteX97" fmla="*/ 369094 w 669132"/>
                    <a:gd name="connsiteY97" fmla="*/ 180975 h 809763"/>
                    <a:gd name="connsiteX98" fmla="*/ 373857 w 669132"/>
                    <a:gd name="connsiteY98" fmla="*/ 173831 h 809763"/>
                    <a:gd name="connsiteX99" fmla="*/ 381000 w 669132"/>
                    <a:gd name="connsiteY99" fmla="*/ 171450 h 809763"/>
                    <a:gd name="connsiteX100" fmla="*/ 388144 w 669132"/>
                    <a:gd name="connsiteY100" fmla="*/ 166688 h 809763"/>
                    <a:gd name="connsiteX101" fmla="*/ 390525 w 669132"/>
                    <a:gd name="connsiteY101" fmla="*/ 159544 h 809763"/>
                    <a:gd name="connsiteX102" fmla="*/ 395288 w 669132"/>
                    <a:gd name="connsiteY102" fmla="*/ 152400 h 809763"/>
                    <a:gd name="connsiteX103" fmla="*/ 404813 w 669132"/>
                    <a:gd name="connsiteY103" fmla="*/ 130969 h 809763"/>
                    <a:gd name="connsiteX104" fmla="*/ 407194 w 669132"/>
                    <a:gd name="connsiteY104" fmla="*/ 111919 h 809763"/>
                    <a:gd name="connsiteX105" fmla="*/ 392907 w 669132"/>
                    <a:gd name="connsiteY105" fmla="*/ 107156 h 809763"/>
                    <a:gd name="connsiteX106" fmla="*/ 378619 w 669132"/>
                    <a:gd name="connsiteY106" fmla="*/ 102394 h 809763"/>
                    <a:gd name="connsiteX107" fmla="*/ 369094 w 669132"/>
                    <a:gd name="connsiteY107" fmla="*/ 100013 h 809763"/>
                    <a:gd name="connsiteX108" fmla="*/ 366713 w 669132"/>
                    <a:gd name="connsiteY108" fmla="*/ 92869 h 809763"/>
                    <a:gd name="connsiteX109" fmla="*/ 357188 w 669132"/>
                    <a:gd name="connsiteY109" fmla="*/ 83344 h 809763"/>
                    <a:gd name="connsiteX110" fmla="*/ 371475 w 669132"/>
                    <a:gd name="connsiteY110" fmla="*/ 78581 h 809763"/>
                    <a:gd name="connsiteX111" fmla="*/ 388144 w 669132"/>
                    <a:gd name="connsiteY111" fmla="*/ 71438 h 809763"/>
                    <a:gd name="connsiteX112" fmla="*/ 404813 w 669132"/>
                    <a:gd name="connsiteY112" fmla="*/ 54769 h 809763"/>
                    <a:gd name="connsiteX113" fmla="*/ 414338 w 669132"/>
                    <a:gd name="connsiteY113" fmla="*/ 40481 h 809763"/>
                    <a:gd name="connsiteX114" fmla="*/ 419100 w 669132"/>
                    <a:gd name="connsiteY114" fmla="*/ 33338 h 809763"/>
                    <a:gd name="connsiteX115" fmla="*/ 426244 w 669132"/>
                    <a:gd name="connsiteY115" fmla="*/ 30956 h 809763"/>
                    <a:gd name="connsiteX116" fmla="*/ 431007 w 669132"/>
                    <a:gd name="connsiteY116" fmla="*/ 23813 h 809763"/>
                    <a:gd name="connsiteX117" fmla="*/ 445294 w 669132"/>
                    <a:gd name="connsiteY117" fmla="*/ 14288 h 809763"/>
                    <a:gd name="connsiteX118" fmla="*/ 461963 w 669132"/>
                    <a:gd name="connsiteY118" fmla="*/ 7144 h 809763"/>
                    <a:gd name="connsiteX119" fmla="*/ 471488 w 669132"/>
                    <a:gd name="connsiteY119" fmla="*/ 0 h 809763"/>
                    <a:gd name="connsiteX120" fmla="*/ 490538 w 669132"/>
                    <a:gd name="connsiteY120" fmla="*/ 11906 h 809763"/>
                    <a:gd name="connsiteX121" fmla="*/ 504825 w 669132"/>
                    <a:gd name="connsiteY121" fmla="*/ 21431 h 809763"/>
                    <a:gd name="connsiteX122" fmla="*/ 516732 w 669132"/>
                    <a:gd name="connsiteY122" fmla="*/ 33338 h 809763"/>
                    <a:gd name="connsiteX123" fmla="*/ 528638 w 669132"/>
                    <a:gd name="connsiteY123" fmla="*/ 45244 h 809763"/>
                    <a:gd name="connsiteX124" fmla="*/ 521494 w 669132"/>
                    <a:gd name="connsiteY124" fmla="*/ 61913 h 809763"/>
                    <a:gd name="connsiteX125" fmla="*/ 514350 w 669132"/>
                    <a:gd name="connsiteY125" fmla="*/ 64294 h 809763"/>
                    <a:gd name="connsiteX126" fmla="*/ 511969 w 669132"/>
                    <a:gd name="connsiteY126" fmla="*/ 71438 h 809763"/>
                    <a:gd name="connsiteX127" fmla="*/ 519113 w 669132"/>
                    <a:gd name="connsiteY127" fmla="*/ 85725 h 809763"/>
                    <a:gd name="connsiteX128" fmla="*/ 526257 w 669132"/>
                    <a:gd name="connsiteY128" fmla="*/ 90488 h 809763"/>
                    <a:gd name="connsiteX129" fmla="*/ 533400 w 669132"/>
                    <a:gd name="connsiteY129" fmla="*/ 97631 h 809763"/>
                    <a:gd name="connsiteX130" fmla="*/ 538163 w 669132"/>
                    <a:gd name="connsiteY130" fmla="*/ 104775 h 809763"/>
                    <a:gd name="connsiteX131" fmla="*/ 545307 w 669132"/>
                    <a:gd name="connsiteY131" fmla="*/ 107156 h 809763"/>
                    <a:gd name="connsiteX132" fmla="*/ 552450 w 669132"/>
                    <a:gd name="connsiteY132" fmla="*/ 111919 h 809763"/>
                    <a:gd name="connsiteX133" fmla="*/ 566738 w 669132"/>
                    <a:gd name="connsiteY133" fmla="*/ 109538 h 809763"/>
                    <a:gd name="connsiteX134" fmla="*/ 590550 w 669132"/>
                    <a:gd name="connsiteY134" fmla="*/ 107156 h 809763"/>
                    <a:gd name="connsiteX135" fmla="*/ 609600 w 669132"/>
                    <a:gd name="connsiteY135" fmla="*/ 109538 h 809763"/>
                    <a:gd name="connsiteX136" fmla="*/ 626269 w 669132"/>
                    <a:gd name="connsiteY136" fmla="*/ 114300 h 809763"/>
                    <a:gd name="connsiteX137" fmla="*/ 633413 w 669132"/>
                    <a:gd name="connsiteY137" fmla="*/ 119063 h 809763"/>
                    <a:gd name="connsiteX138" fmla="*/ 652463 w 669132"/>
                    <a:gd name="connsiteY13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6669 w 669132"/>
                    <a:gd name="connsiteY63" fmla="*/ 679872 h 809763"/>
                    <a:gd name="connsiteX64" fmla="*/ 0 w 669132"/>
                    <a:gd name="connsiteY64" fmla="*/ 539343 h 809763"/>
                    <a:gd name="connsiteX65" fmla="*/ 45244 w 669132"/>
                    <a:gd name="connsiteY65" fmla="*/ 540544 h 809763"/>
                    <a:gd name="connsiteX66" fmla="*/ 124980 w 669132"/>
                    <a:gd name="connsiteY66" fmla="*/ 659628 h 809763"/>
                    <a:gd name="connsiteX67" fmla="*/ 320675 w 669132"/>
                    <a:gd name="connsiteY67" fmla="*/ 520321 h 809763"/>
                    <a:gd name="connsiteX68" fmla="*/ 319088 w 669132"/>
                    <a:gd name="connsiteY68" fmla="*/ 469106 h 809763"/>
                    <a:gd name="connsiteX69" fmla="*/ 323850 w 669132"/>
                    <a:gd name="connsiteY69" fmla="*/ 454819 h 809763"/>
                    <a:gd name="connsiteX70" fmla="*/ 326232 w 669132"/>
                    <a:gd name="connsiteY70" fmla="*/ 447675 h 809763"/>
                    <a:gd name="connsiteX71" fmla="*/ 328613 w 669132"/>
                    <a:gd name="connsiteY71" fmla="*/ 423863 h 809763"/>
                    <a:gd name="connsiteX72" fmla="*/ 330994 w 669132"/>
                    <a:gd name="connsiteY72" fmla="*/ 416719 h 809763"/>
                    <a:gd name="connsiteX73" fmla="*/ 340519 w 669132"/>
                    <a:gd name="connsiteY73" fmla="*/ 383381 h 809763"/>
                    <a:gd name="connsiteX74" fmla="*/ 342900 w 669132"/>
                    <a:gd name="connsiteY74" fmla="*/ 347663 h 809763"/>
                    <a:gd name="connsiteX75" fmla="*/ 345282 w 669132"/>
                    <a:gd name="connsiteY75" fmla="*/ 340519 h 809763"/>
                    <a:gd name="connsiteX76" fmla="*/ 347663 w 669132"/>
                    <a:gd name="connsiteY76" fmla="*/ 323850 h 809763"/>
                    <a:gd name="connsiteX77" fmla="*/ 350044 w 669132"/>
                    <a:gd name="connsiteY77" fmla="*/ 280988 h 809763"/>
                    <a:gd name="connsiteX78" fmla="*/ 352425 w 669132"/>
                    <a:gd name="connsiteY78" fmla="*/ 261938 h 809763"/>
                    <a:gd name="connsiteX79" fmla="*/ 345282 w 669132"/>
                    <a:gd name="connsiteY79" fmla="*/ 257175 h 809763"/>
                    <a:gd name="connsiteX80" fmla="*/ 338138 w 669132"/>
                    <a:gd name="connsiteY80" fmla="*/ 259556 h 809763"/>
                    <a:gd name="connsiteX81" fmla="*/ 330994 w 669132"/>
                    <a:gd name="connsiteY81" fmla="*/ 264319 h 809763"/>
                    <a:gd name="connsiteX82" fmla="*/ 316707 w 669132"/>
                    <a:gd name="connsiteY82" fmla="*/ 269081 h 809763"/>
                    <a:gd name="connsiteX83" fmla="*/ 309563 w 669132"/>
                    <a:gd name="connsiteY83" fmla="*/ 271463 h 809763"/>
                    <a:gd name="connsiteX84" fmla="*/ 311944 w 669132"/>
                    <a:gd name="connsiteY84" fmla="*/ 264319 h 809763"/>
                    <a:gd name="connsiteX85" fmla="*/ 307182 w 669132"/>
                    <a:gd name="connsiteY85" fmla="*/ 250031 h 809763"/>
                    <a:gd name="connsiteX86" fmla="*/ 295275 w 669132"/>
                    <a:gd name="connsiteY86" fmla="*/ 228600 h 809763"/>
                    <a:gd name="connsiteX87" fmla="*/ 288132 w 669132"/>
                    <a:gd name="connsiteY87" fmla="*/ 223838 h 809763"/>
                    <a:gd name="connsiteX88" fmla="*/ 290513 w 669132"/>
                    <a:gd name="connsiteY88" fmla="*/ 216694 h 809763"/>
                    <a:gd name="connsiteX89" fmla="*/ 297657 w 669132"/>
                    <a:gd name="connsiteY89" fmla="*/ 214313 h 809763"/>
                    <a:gd name="connsiteX90" fmla="*/ 304800 w 669132"/>
                    <a:gd name="connsiteY90" fmla="*/ 209550 h 809763"/>
                    <a:gd name="connsiteX91" fmla="*/ 311944 w 669132"/>
                    <a:gd name="connsiteY91" fmla="*/ 202406 h 809763"/>
                    <a:gd name="connsiteX92" fmla="*/ 319088 w 669132"/>
                    <a:gd name="connsiteY92" fmla="*/ 200025 h 809763"/>
                    <a:gd name="connsiteX93" fmla="*/ 333375 w 669132"/>
                    <a:gd name="connsiteY93" fmla="*/ 192881 h 809763"/>
                    <a:gd name="connsiteX94" fmla="*/ 347663 w 669132"/>
                    <a:gd name="connsiteY94" fmla="*/ 190500 h 809763"/>
                    <a:gd name="connsiteX95" fmla="*/ 361950 w 669132"/>
                    <a:gd name="connsiteY95" fmla="*/ 185738 h 809763"/>
                    <a:gd name="connsiteX96" fmla="*/ 369094 w 669132"/>
                    <a:gd name="connsiteY96" fmla="*/ 180975 h 809763"/>
                    <a:gd name="connsiteX97" fmla="*/ 373857 w 669132"/>
                    <a:gd name="connsiteY97" fmla="*/ 173831 h 809763"/>
                    <a:gd name="connsiteX98" fmla="*/ 381000 w 669132"/>
                    <a:gd name="connsiteY98" fmla="*/ 171450 h 809763"/>
                    <a:gd name="connsiteX99" fmla="*/ 388144 w 669132"/>
                    <a:gd name="connsiteY99" fmla="*/ 166688 h 809763"/>
                    <a:gd name="connsiteX100" fmla="*/ 390525 w 669132"/>
                    <a:gd name="connsiteY100" fmla="*/ 159544 h 809763"/>
                    <a:gd name="connsiteX101" fmla="*/ 395288 w 669132"/>
                    <a:gd name="connsiteY101" fmla="*/ 152400 h 809763"/>
                    <a:gd name="connsiteX102" fmla="*/ 404813 w 669132"/>
                    <a:gd name="connsiteY102" fmla="*/ 130969 h 809763"/>
                    <a:gd name="connsiteX103" fmla="*/ 407194 w 669132"/>
                    <a:gd name="connsiteY103" fmla="*/ 111919 h 809763"/>
                    <a:gd name="connsiteX104" fmla="*/ 392907 w 669132"/>
                    <a:gd name="connsiteY104" fmla="*/ 107156 h 809763"/>
                    <a:gd name="connsiteX105" fmla="*/ 378619 w 669132"/>
                    <a:gd name="connsiteY105" fmla="*/ 102394 h 809763"/>
                    <a:gd name="connsiteX106" fmla="*/ 369094 w 669132"/>
                    <a:gd name="connsiteY106" fmla="*/ 100013 h 809763"/>
                    <a:gd name="connsiteX107" fmla="*/ 366713 w 669132"/>
                    <a:gd name="connsiteY107" fmla="*/ 92869 h 809763"/>
                    <a:gd name="connsiteX108" fmla="*/ 357188 w 669132"/>
                    <a:gd name="connsiteY108" fmla="*/ 83344 h 809763"/>
                    <a:gd name="connsiteX109" fmla="*/ 371475 w 669132"/>
                    <a:gd name="connsiteY109" fmla="*/ 78581 h 809763"/>
                    <a:gd name="connsiteX110" fmla="*/ 388144 w 669132"/>
                    <a:gd name="connsiteY110" fmla="*/ 71438 h 809763"/>
                    <a:gd name="connsiteX111" fmla="*/ 404813 w 669132"/>
                    <a:gd name="connsiteY111" fmla="*/ 54769 h 809763"/>
                    <a:gd name="connsiteX112" fmla="*/ 414338 w 669132"/>
                    <a:gd name="connsiteY112" fmla="*/ 40481 h 809763"/>
                    <a:gd name="connsiteX113" fmla="*/ 419100 w 669132"/>
                    <a:gd name="connsiteY113" fmla="*/ 33338 h 809763"/>
                    <a:gd name="connsiteX114" fmla="*/ 426244 w 669132"/>
                    <a:gd name="connsiteY114" fmla="*/ 30956 h 809763"/>
                    <a:gd name="connsiteX115" fmla="*/ 431007 w 669132"/>
                    <a:gd name="connsiteY115" fmla="*/ 23813 h 809763"/>
                    <a:gd name="connsiteX116" fmla="*/ 445294 w 669132"/>
                    <a:gd name="connsiteY116" fmla="*/ 14288 h 809763"/>
                    <a:gd name="connsiteX117" fmla="*/ 461963 w 669132"/>
                    <a:gd name="connsiteY117" fmla="*/ 7144 h 809763"/>
                    <a:gd name="connsiteX118" fmla="*/ 471488 w 669132"/>
                    <a:gd name="connsiteY118" fmla="*/ 0 h 809763"/>
                    <a:gd name="connsiteX119" fmla="*/ 490538 w 669132"/>
                    <a:gd name="connsiteY119" fmla="*/ 11906 h 809763"/>
                    <a:gd name="connsiteX120" fmla="*/ 504825 w 669132"/>
                    <a:gd name="connsiteY120" fmla="*/ 21431 h 809763"/>
                    <a:gd name="connsiteX121" fmla="*/ 516732 w 669132"/>
                    <a:gd name="connsiteY121" fmla="*/ 33338 h 809763"/>
                    <a:gd name="connsiteX122" fmla="*/ 528638 w 669132"/>
                    <a:gd name="connsiteY122" fmla="*/ 45244 h 809763"/>
                    <a:gd name="connsiteX123" fmla="*/ 521494 w 669132"/>
                    <a:gd name="connsiteY123" fmla="*/ 61913 h 809763"/>
                    <a:gd name="connsiteX124" fmla="*/ 514350 w 669132"/>
                    <a:gd name="connsiteY124" fmla="*/ 64294 h 809763"/>
                    <a:gd name="connsiteX125" fmla="*/ 511969 w 669132"/>
                    <a:gd name="connsiteY125" fmla="*/ 71438 h 809763"/>
                    <a:gd name="connsiteX126" fmla="*/ 519113 w 669132"/>
                    <a:gd name="connsiteY126" fmla="*/ 85725 h 809763"/>
                    <a:gd name="connsiteX127" fmla="*/ 526257 w 669132"/>
                    <a:gd name="connsiteY127" fmla="*/ 90488 h 809763"/>
                    <a:gd name="connsiteX128" fmla="*/ 533400 w 669132"/>
                    <a:gd name="connsiteY128" fmla="*/ 97631 h 809763"/>
                    <a:gd name="connsiteX129" fmla="*/ 538163 w 669132"/>
                    <a:gd name="connsiteY129" fmla="*/ 104775 h 809763"/>
                    <a:gd name="connsiteX130" fmla="*/ 545307 w 669132"/>
                    <a:gd name="connsiteY130" fmla="*/ 107156 h 809763"/>
                    <a:gd name="connsiteX131" fmla="*/ 552450 w 669132"/>
                    <a:gd name="connsiteY131" fmla="*/ 111919 h 809763"/>
                    <a:gd name="connsiteX132" fmla="*/ 566738 w 669132"/>
                    <a:gd name="connsiteY132" fmla="*/ 109538 h 809763"/>
                    <a:gd name="connsiteX133" fmla="*/ 590550 w 669132"/>
                    <a:gd name="connsiteY133" fmla="*/ 107156 h 809763"/>
                    <a:gd name="connsiteX134" fmla="*/ 609600 w 669132"/>
                    <a:gd name="connsiteY134" fmla="*/ 109538 h 809763"/>
                    <a:gd name="connsiteX135" fmla="*/ 626269 w 669132"/>
                    <a:gd name="connsiteY135" fmla="*/ 114300 h 809763"/>
                    <a:gd name="connsiteX136" fmla="*/ 633413 w 669132"/>
                    <a:gd name="connsiteY136" fmla="*/ 119063 h 809763"/>
                    <a:gd name="connsiteX137" fmla="*/ 652463 w 669132"/>
                    <a:gd name="connsiteY13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6669 w 669132"/>
                    <a:gd name="connsiteY62" fmla="*/ 679872 h 809763"/>
                    <a:gd name="connsiteX63" fmla="*/ 0 w 669132"/>
                    <a:gd name="connsiteY63" fmla="*/ 539343 h 809763"/>
                    <a:gd name="connsiteX64" fmla="*/ 45244 w 669132"/>
                    <a:gd name="connsiteY64" fmla="*/ 540544 h 809763"/>
                    <a:gd name="connsiteX65" fmla="*/ 124980 w 669132"/>
                    <a:gd name="connsiteY65" fmla="*/ 659628 h 809763"/>
                    <a:gd name="connsiteX66" fmla="*/ 320675 w 669132"/>
                    <a:gd name="connsiteY66" fmla="*/ 520321 h 809763"/>
                    <a:gd name="connsiteX67" fmla="*/ 319088 w 669132"/>
                    <a:gd name="connsiteY67" fmla="*/ 469106 h 809763"/>
                    <a:gd name="connsiteX68" fmla="*/ 323850 w 669132"/>
                    <a:gd name="connsiteY68" fmla="*/ 454819 h 809763"/>
                    <a:gd name="connsiteX69" fmla="*/ 326232 w 669132"/>
                    <a:gd name="connsiteY69" fmla="*/ 447675 h 809763"/>
                    <a:gd name="connsiteX70" fmla="*/ 328613 w 669132"/>
                    <a:gd name="connsiteY70" fmla="*/ 423863 h 809763"/>
                    <a:gd name="connsiteX71" fmla="*/ 330994 w 669132"/>
                    <a:gd name="connsiteY71" fmla="*/ 416719 h 809763"/>
                    <a:gd name="connsiteX72" fmla="*/ 340519 w 669132"/>
                    <a:gd name="connsiteY72" fmla="*/ 383381 h 809763"/>
                    <a:gd name="connsiteX73" fmla="*/ 342900 w 669132"/>
                    <a:gd name="connsiteY73" fmla="*/ 347663 h 809763"/>
                    <a:gd name="connsiteX74" fmla="*/ 345282 w 669132"/>
                    <a:gd name="connsiteY74" fmla="*/ 340519 h 809763"/>
                    <a:gd name="connsiteX75" fmla="*/ 347663 w 669132"/>
                    <a:gd name="connsiteY75" fmla="*/ 323850 h 809763"/>
                    <a:gd name="connsiteX76" fmla="*/ 350044 w 669132"/>
                    <a:gd name="connsiteY76" fmla="*/ 280988 h 809763"/>
                    <a:gd name="connsiteX77" fmla="*/ 352425 w 669132"/>
                    <a:gd name="connsiteY77" fmla="*/ 261938 h 809763"/>
                    <a:gd name="connsiteX78" fmla="*/ 345282 w 669132"/>
                    <a:gd name="connsiteY78" fmla="*/ 257175 h 809763"/>
                    <a:gd name="connsiteX79" fmla="*/ 338138 w 669132"/>
                    <a:gd name="connsiteY79" fmla="*/ 259556 h 809763"/>
                    <a:gd name="connsiteX80" fmla="*/ 330994 w 669132"/>
                    <a:gd name="connsiteY80" fmla="*/ 264319 h 809763"/>
                    <a:gd name="connsiteX81" fmla="*/ 316707 w 669132"/>
                    <a:gd name="connsiteY81" fmla="*/ 269081 h 809763"/>
                    <a:gd name="connsiteX82" fmla="*/ 309563 w 669132"/>
                    <a:gd name="connsiteY82" fmla="*/ 271463 h 809763"/>
                    <a:gd name="connsiteX83" fmla="*/ 311944 w 669132"/>
                    <a:gd name="connsiteY83" fmla="*/ 264319 h 809763"/>
                    <a:gd name="connsiteX84" fmla="*/ 307182 w 669132"/>
                    <a:gd name="connsiteY84" fmla="*/ 250031 h 809763"/>
                    <a:gd name="connsiteX85" fmla="*/ 295275 w 669132"/>
                    <a:gd name="connsiteY85" fmla="*/ 228600 h 809763"/>
                    <a:gd name="connsiteX86" fmla="*/ 288132 w 669132"/>
                    <a:gd name="connsiteY86" fmla="*/ 223838 h 809763"/>
                    <a:gd name="connsiteX87" fmla="*/ 290513 w 669132"/>
                    <a:gd name="connsiteY87" fmla="*/ 216694 h 809763"/>
                    <a:gd name="connsiteX88" fmla="*/ 297657 w 669132"/>
                    <a:gd name="connsiteY88" fmla="*/ 214313 h 809763"/>
                    <a:gd name="connsiteX89" fmla="*/ 304800 w 669132"/>
                    <a:gd name="connsiteY89" fmla="*/ 209550 h 809763"/>
                    <a:gd name="connsiteX90" fmla="*/ 311944 w 669132"/>
                    <a:gd name="connsiteY90" fmla="*/ 202406 h 809763"/>
                    <a:gd name="connsiteX91" fmla="*/ 319088 w 669132"/>
                    <a:gd name="connsiteY91" fmla="*/ 200025 h 809763"/>
                    <a:gd name="connsiteX92" fmla="*/ 333375 w 669132"/>
                    <a:gd name="connsiteY92" fmla="*/ 192881 h 809763"/>
                    <a:gd name="connsiteX93" fmla="*/ 347663 w 669132"/>
                    <a:gd name="connsiteY93" fmla="*/ 190500 h 809763"/>
                    <a:gd name="connsiteX94" fmla="*/ 361950 w 669132"/>
                    <a:gd name="connsiteY94" fmla="*/ 185738 h 809763"/>
                    <a:gd name="connsiteX95" fmla="*/ 369094 w 669132"/>
                    <a:gd name="connsiteY95" fmla="*/ 180975 h 809763"/>
                    <a:gd name="connsiteX96" fmla="*/ 373857 w 669132"/>
                    <a:gd name="connsiteY96" fmla="*/ 173831 h 809763"/>
                    <a:gd name="connsiteX97" fmla="*/ 381000 w 669132"/>
                    <a:gd name="connsiteY97" fmla="*/ 171450 h 809763"/>
                    <a:gd name="connsiteX98" fmla="*/ 388144 w 669132"/>
                    <a:gd name="connsiteY98" fmla="*/ 166688 h 809763"/>
                    <a:gd name="connsiteX99" fmla="*/ 390525 w 669132"/>
                    <a:gd name="connsiteY99" fmla="*/ 159544 h 809763"/>
                    <a:gd name="connsiteX100" fmla="*/ 395288 w 669132"/>
                    <a:gd name="connsiteY100" fmla="*/ 152400 h 809763"/>
                    <a:gd name="connsiteX101" fmla="*/ 404813 w 669132"/>
                    <a:gd name="connsiteY101" fmla="*/ 130969 h 809763"/>
                    <a:gd name="connsiteX102" fmla="*/ 407194 w 669132"/>
                    <a:gd name="connsiteY102" fmla="*/ 111919 h 809763"/>
                    <a:gd name="connsiteX103" fmla="*/ 392907 w 669132"/>
                    <a:gd name="connsiteY103" fmla="*/ 107156 h 809763"/>
                    <a:gd name="connsiteX104" fmla="*/ 378619 w 669132"/>
                    <a:gd name="connsiteY104" fmla="*/ 102394 h 809763"/>
                    <a:gd name="connsiteX105" fmla="*/ 369094 w 669132"/>
                    <a:gd name="connsiteY105" fmla="*/ 100013 h 809763"/>
                    <a:gd name="connsiteX106" fmla="*/ 366713 w 669132"/>
                    <a:gd name="connsiteY106" fmla="*/ 92869 h 809763"/>
                    <a:gd name="connsiteX107" fmla="*/ 357188 w 669132"/>
                    <a:gd name="connsiteY107" fmla="*/ 83344 h 809763"/>
                    <a:gd name="connsiteX108" fmla="*/ 371475 w 669132"/>
                    <a:gd name="connsiteY108" fmla="*/ 78581 h 809763"/>
                    <a:gd name="connsiteX109" fmla="*/ 388144 w 669132"/>
                    <a:gd name="connsiteY109" fmla="*/ 71438 h 809763"/>
                    <a:gd name="connsiteX110" fmla="*/ 404813 w 669132"/>
                    <a:gd name="connsiteY110" fmla="*/ 54769 h 809763"/>
                    <a:gd name="connsiteX111" fmla="*/ 414338 w 669132"/>
                    <a:gd name="connsiteY111" fmla="*/ 40481 h 809763"/>
                    <a:gd name="connsiteX112" fmla="*/ 419100 w 669132"/>
                    <a:gd name="connsiteY112" fmla="*/ 33338 h 809763"/>
                    <a:gd name="connsiteX113" fmla="*/ 426244 w 669132"/>
                    <a:gd name="connsiteY113" fmla="*/ 30956 h 809763"/>
                    <a:gd name="connsiteX114" fmla="*/ 431007 w 669132"/>
                    <a:gd name="connsiteY114" fmla="*/ 23813 h 809763"/>
                    <a:gd name="connsiteX115" fmla="*/ 445294 w 669132"/>
                    <a:gd name="connsiteY115" fmla="*/ 14288 h 809763"/>
                    <a:gd name="connsiteX116" fmla="*/ 461963 w 669132"/>
                    <a:gd name="connsiteY116" fmla="*/ 7144 h 809763"/>
                    <a:gd name="connsiteX117" fmla="*/ 471488 w 669132"/>
                    <a:gd name="connsiteY117" fmla="*/ 0 h 809763"/>
                    <a:gd name="connsiteX118" fmla="*/ 490538 w 669132"/>
                    <a:gd name="connsiteY118" fmla="*/ 11906 h 809763"/>
                    <a:gd name="connsiteX119" fmla="*/ 504825 w 669132"/>
                    <a:gd name="connsiteY119" fmla="*/ 21431 h 809763"/>
                    <a:gd name="connsiteX120" fmla="*/ 516732 w 669132"/>
                    <a:gd name="connsiteY120" fmla="*/ 33338 h 809763"/>
                    <a:gd name="connsiteX121" fmla="*/ 528638 w 669132"/>
                    <a:gd name="connsiteY121" fmla="*/ 45244 h 809763"/>
                    <a:gd name="connsiteX122" fmla="*/ 521494 w 669132"/>
                    <a:gd name="connsiteY122" fmla="*/ 61913 h 809763"/>
                    <a:gd name="connsiteX123" fmla="*/ 514350 w 669132"/>
                    <a:gd name="connsiteY123" fmla="*/ 64294 h 809763"/>
                    <a:gd name="connsiteX124" fmla="*/ 511969 w 669132"/>
                    <a:gd name="connsiteY124" fmla="*/ 71438 h 809763"/>
                    <a:gd name="connsiteX125" fmla="*/ 519113 w 669132"/>
                    <a:gd name="connsiteY125" fmla="*/ 85725 h 809763"/>
                    <a:gd name="connsiteX126" fmla="*/ 526257 w 669132"/>
                    <a:gd name="connsiteY126" fmla="*/ 90488 h 809763"/>
                    <a:gd name="connsiteX127" fmla="*/ 533400 w 669132"/>
                    <a:gd name="connsiteY127" fmla="*/ 97631 h 809763"/>
                    <a:gd name="connsiteX128" fmla="*/ 538163 w 669132"/>
                    <a:gd name="connsiteY128" fmla="*/ 104775 h 809763"/>
                    <a:gd name="connsiteX129" fmla="*/ 545307 w 669132"/>
                    <a:gd name="connsiteY129" fmla="*/ 107156 h 809763"/>
                    <a:gd name="connsiteX130" fmla="*/ 552450 w 669132"/>
                    <a:gd name="connsiteY130" fmla="*/ 111919 h 809763"/>
                    <a:gd name="connsiteX131" fmla="*/ 566738 w 669132"/>
                    <a:gd name="connsiteY131" fmla="*/ 109538 h 809763"/>
                    <a:gd name="connsiteX132" fmla="*/ 590550 w 669132"/>
                    <a:gd name="connsiteY132" fmla="*/ 107156 h 809763"/>
                    <a:gd name="connsiteX133" fmla="*/ 609600 w 669132"/>
                    <a:gd name="connsiteY133" fmla="*/ 109538 h 809763"/>
                    <a:gd name="connsiteX134" fmla="*/ 626269 w 669132"/>
                    <a:gd name="connsiteY134" fmla="*/ 114300 h 809763"/>
                    <a:gd name="connsiteX135" fmla="*/ 633413 w 669132"/>
                    <a:gd name="connsiteY135" fmla="*/ 119063 h 809763"/>
                    <a:gd name="connsiteX136" fmla="*/ 652463 w 669132"/>
                    <a:gd name="connsiteY13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290513 w 669132"/>
                    <a:gd name="connsiteY50" fmla="*/ 783431 h 809763"/>
                    <a:gd name="connsiteX51" fmla="*/ 285750 w 669132"/>
                    <a:gd name="connsiteY51" fmla="*/ 790575 h 809763"/>
                    <a:gd name="connsiteX52" fmla="*/ 271463 w 669132"/>
                    <a:gd name="connsiteY52" fmla="*/ 792956 h 809763"/>
                    <a:gd name="connsiteX53" fmla="*/ 264319 w 669132"/>
                    <a:gd name="connsiteY53" fmla="*/ 797719 h 809763"/>
                    <a:gd name="connsiteX54" fmla="*/ 250032 w 669132"/>
                    <a:gd name="connsiteY54" fmla="*/ 802481 h 809763"/>
                    <a:gd name="connsiteX55" fmla="*/ 235744 w 669132"/>
                    <a:gd name="connsiteY55" fmla="*/ 809625 h 809763"/>
                    <a:gd name="connsiteX56" fmla="*/ 228600 w 669132"/>
                    <a:gd name="connsiteY56" fmla="*/ 795338 h 809763"/>
                    <a:gd name="connsiteX57" fmla="*/ 221457 w 669132"/>
                    <a:gd name="connsiteY57" fmla="*/ 790575 h 809763"/>
                    <a:gd name="connsiteX58" fmla="*/ 209550 w 669132"/>
                    <a:gd name="connsiteY58" fmla="*/ 778669 h 809763"/>
                    <a:gd name="connsiteX59" fmla="*/ 198582 w 669132"/>
                    <a:gd name="connsiteY59" fmla="*/ 759042 h 809763"/>
                    <a:gd name="connsiteX60" fmla="*/ 16669 w 669132"/>
                    <a:gd name="connsiteY60" fmla="*/ 679872 h 809763"/>
                    <a:gd name="connsiteX61" fmla="*/ 0 w 669132"/>
                    <a:gd name="connsiteY61" fmla="*/ 539343 h 809763"/>
                    <a:gd name="connsiteX62" fmla="*/ 45244 w 669132"/>
                    <a:gd name="connsiteY62" fmla="*/ 540544 h 809763"/>
                    <a:gd name="connsiteX63" fmla="*/ 124980 w 669132"/>
                    <a:gd name="connsiteY63" fmla="*/ 659628 h 809763"/>
                    <a:gd name="connsiteX64" fmla="*/ 320675 w 669132"/>
                    <a:gd name="connsiteY64" fmla="*/ 520321 h 809763"/>
                    <a:gd name="connsiteX65" fmla="*/ 319088 w 669132"/>
                    <a:gd name="connsiteY65" fmla="*/ 469106 h 809763"/>
                    <a:gd name="connsiteX66" fmla="*/ 323850 w 669132"/>
                    <a:gd name="connsiteY66" fmla="*/ 454819 h 809763"/>
                    <a:gd name="connsiteX67" fmla="*/ 326232 w 669132"/>
                    <a:gd name="connsiteY67" fmla="*/ 447675 h 809763"/>
                    <a:gd name="connsiteX68" fmla="*/ 328613 w 669132"/>
                    <a:gd name="connsiteY68" fmla="*/ 423863 h 809763"/>
                    <a:gd name="connsiteX69" fmla="*/ 330994 w 669132"/>
                    <a:gd name="connsiteY69" fmla="*/ 416719 h 809763"/>
                    <a:gd name="connsiteX70" fmla="*/ 340519 w 669132"/>
                    <a:gd name="connsiteY70" fmla="*/ 383381 h 809763"/>
                    <a:gd name="connsiteX71" fmla="*/ 342900 w 669132"/>
                    <a:gd name="connsiteY71" fmla="*/ 347663 h 809763"/>
                    <a:gd name="connsiteX72" fmla="*/ 345282 w 669132"/>
                    <a:gd name="connsiteY72" fmla="*/ 340519 h 809763"/>
                    <a:gd name="connsiteX73" fmla="*/ 347663 w 669132"/>
                    <a:gd name="connsiteY73" fmla="*/ 323850 h 809763"/>
                    <a:gd name="connsiteX74" fmla="*/ 350044 w 669132"/>
                    <a:gd name="connsiteY74" fmla="*/ 280988 h 809763"/>
                    <a:gd name="connsiteX75" fmla="*/ 352425 w 669132"/>
                    <a:gd name="connsiteY75" fmla="*/ 261938 h 809763"/>
                    <a:gd name="connsiteX76" fmla="*/ 345282 w 669132"/>
                    <a:gd name="connsiteY76" fmla="*/ 257175 h 809763"/>
                    <a:gd name="connsiteX77" fmla="*/ 338138 w 669132"/>
                    <a:gd name="connsiteY77" fmla="*/ 259556 h 809763"/>
                    <a:gd name="connsiteX78" fmla="*/ 330994 w 669132"/>
                    <a:gd name="connsiteY78" fmla="*/ 264319 h 809763"/>
                    <a:gd name="connsiteX79" fmla="*/ 316707 w 669132"/>
                    <a:gd name="connsiteY79" fmla="*/ 269081 h 809763"/>
                    <a:gd name="connsiteX80" fmla="*/ 309563 w 669132"/>
                    <a:gd name="connsiteY80" fmla="*/ 271463 h 809763"/>
                    <a:gd name="connsiteX81" fmla="*/ 311944 w 669132"/>
                    <a:gd name="connsiteY81" fmla="*/ 264319 h 809763"/>
                    <a:gd name="connsiteX82" fmla="*/ 307182 w 669132"/>
                    <a:gd name="connsiteY82" fmla="*/ 250031 h 809763"/>
                    <a:gd name="connsiteX83" fmla="*/ 295275 w 669132"/>
                    <a:gd name="connsiteY83" fmla="*/ 228600 h 809763"/>
                    <a:gd name="connsiteX84" fmla="*/ 288132 w 669132"/>
                    <a:gd name="connsiteY84" fmla="*/ 223838 h 809763"/>
                    <a:gd name="connsiteX85" fmla="*/ 290513 w 669132"/>
                    <a:gd name="connsiteY85" fmla="*/ 216694 h 809763"/>
                    <a:gd name="connsiteX86" fmla="*/ 297657 w 669132"/>
                    <a:gd name="connsiteY86" fmla="*/ 214313 h 809763"/>
                    <a:gd name="connsiteX87" fmla="*/ 304800 w 669132"/>
                    <a:gd name="connsiteY87" fmla="*/ 209550 h 809763"/>
                    <a:gd name="connsiteX88" fmla="*/ 311944 w 669132"/>
                    <a:gd name="connsiteY88" fmla="*/ 202406 h 809763"/>
                    <a:gd name="connsiteX89" fmla="*/ 319088 w 669132"/>
                    <a:gd name="connsiteY89" fmla="*/ 200025 h 809763"/>
                    <a:gd name="connsiteX90" fmla="*/ 333375 w 669132"/>
                    <a:gd name="connsiteY90" fmla="*/ 192881 h 809763"/>
                    <a:gd name="connsiteX91" fmla="*/ 347663 w 669132"/>
                    <a:gd name="connsiteY91" fmla="*/ 190500 h 809763"/>
                    <a:gd name="connsiteX92" fmla="*/ 361950 w 669132"/>
                    <a:gd name="connsiteY92" fmla="*/ 185738 h 809763"/>
                    <a:gd name="connsiteX93" fmla="*/ 369094 w 669132"/>
                    <a:gd name="connsiteY93" fmla="*/ 180975 h 809763"/>
                    <a:gd name="connsiteX94" fmla="*/ 373857 w 669132"/>
                    <a:gd name="connsiteY94" fmla="*/ 173831 h 809763"/>
                    <a:gd name="connsiteX95" fmla="*/ 381000 w 669132"/>
                    <a:gd name="connsiteY95" fmla="*/ 171450 h 809763"/>
                    <a:gd name="connsiteX96" fmla="*/ 388144 w 669132"/>
                    <a:gd name="connsiteY96" fmla="*/ 166688 h 809763"/>
                    <a:gd name="connsiteX97" fmla="*/ 390525 w 669132"/>
                    <a:gd name="connsiteY97" fmla="*/ 159544 h 809763"/>
                    <a:gd name="connsiteX98" fmla="*/ 395288 w 669132"/>
                    <a:gd name="connsiteY98" fmla="*/ 152400 h 809763"/>
                    <a:gd name="connsiteX99" fmla="*/ 404813 w 669132"/>
                    <a:gd name="connsiteY99" fmla="*/ 130969 h 809763"/>
                    <a:gd name="connsiteX100" fmla="*/ 407194 w 669132"/>
                    <a:gd name="connsiteY100" fmla="*/ 111919 h 809763"/>
                    <a:gd name="connsiteX101" fmla="*/ 392907 w 669132"/>
                    <a:gd name="connsiteY101" fmla="*/ 107156 h 809763"/>
                    <a:gd name="connsiteX102" fmla="*/ 378619 w 669132"/>
                    <a:gd name="connsiteY102" fmla="*/ 102394 h 809763"/>
                    <a:gd name="connsiteX103" fmla="*/ 369094 w 669132"/>
                    <a:gd name="connsiteY103" fmla="*/ 100013 h 809763"/>
                    <a:gd name="connsiteX104" fmla="*/ 366713 w 669132"/>
                    <a:gd name="connsiteY104" fmla="*/ 92869 h 809763"/>
                    <a:gd name="connsiteX105" fmla="*/ 357188 w 669132"/>
                    <a:gd name="connsiteY105" fmla="*/ 83344 h 809763"/>
                    <a:gd name="connsiteX106" fmla="*/ 371475 w 669132"/>
                    <a:gd name="connsiteY106" fmla="*/ 78581 h 809763"/>
                    <a:gd name="connsiteX107" fmla="*/ 388144 w 669132"/>
                    <a:gd name="connsiteY107" fmla="*/ 71438 h 809763"/>
                    <a:gd name="connsiteX108" fmla="*/ 404813 w 669132"/>
                    <a:gd name="connsiteY108" fmla="*/ 54769 h 809763"/>
                    <a:gd name="connsiteX109" fmla="*/ 414338 w 669132"/>
                    <a:gd name="connsiteY109" fmla="*/ 40481 h 809763"/>
                    <a:gd name="connsiteX110" fmla="*/ 419100 w 669132"/>
                    <a:gd name="connsiteY110" fmla="*/ 33338 h 809763"/>
                    <a:gd name="connsiteX111" fmla="*/ 426244 w 669132"/>
                    <a:gd name="connsiteY111" fmla="*/ 30956 h 809763"/>
                    <a:gd name="connsiteX112" fmla="*/ 431007 w 669132"/>
                    <a:gd name="connsiteY112" fmla="*/ 23813 h 809763"/>
                    <a:gd name="connsiteX113" fmla="*/ 445294 w 669132"/>
                    <a:gd name="connsiteY113" fmla="*/ 14288 h 809763"/>
                    <a:gd name="connsiteX114" fmla="*/ 461963 w 669132"/>
                    <a:gd name="connsiteY114" fmla="*/ 7144 h 809763"/>
                    <a:gd name="connsiteX115" fmla="*/ 471488 w 669132"/>
                    <a:gd name="connsiteY115" fmla="*/ 0 h 809763"/>
                    <a:gd name="connsiteX116" fmla="*/ 490538 w 669132"/>
                    <a:gd name="connsiteY116" fmla="*/ 11906 h 809763"/>
                    <a:gd name="connsiteX117" fmla="*/ 504825 w 669132"/>
                    <a:gd name="connsiteY117" fmla="*/ 21431 h 809763"/>
                    <a:gd name="connsiteX118" fmla="*/ 516732 w 669132"/>
                    <a:gd name="connsiteY118" fmla="*/ 33338 h 809763"/>
                    <a:gd name="connsiteX119" fmla="*/ 528638 w 669132"/>
                    <a:gd name="connsiteY119" fmla="*/ 45244 h 809763"/>
                    <a:gd name="connsiteX120" fmla="*/ 521494 w 669132"/>
                    <a:gd name="connsiteY120" fmla="*/ 61913 h 809763"/>
                    <a:gd name="connsiteX121" fmla="*/ 514350 w 669132"/>
                    <a:gd name="connsiteY121" fmla="*/ 64294 h 809763"/>
                    <a:gd name="connsiteX122" fmla="*/ 511969 w 669132"/>
                    <a:gd name="connsiteY122" fmla="*/ 71438 h 809763"/>
                    <a:gd name="connsiteX123" fmla="*/ 519113 w 669132"/>
                    <a:gd name="connsiteY123" fmla="*/ 85725 h 809763"/>
                    <a:gd name="connsiteX124" fmla="*/ 526257 w 669132"/>
                    <a:gd name="connsiteY124" fmla="*/ 90488 h 809763"/>
                    <a:gd name="connsiteX125" fmla="*/ 533400 w 669132"/>
                    <a:gd name="connsiteY125" fmla="*/ 97631 h 809763"/>
                    <a:gd name="connsiteX126" fmla="*/ 538163 w 669132"/>
                    <a:gd name="connsiteY126" fmla="*/ 104775 h 809763"/>
                    <a:gd name="connsiteX127" fmla="*/ 545307 w 669132"/>
                    <a:gd name="connsiteY127" fmla="*/ 107156 h 809763"/>
                    <a:gd name="connsiteX128" fmla="*/ 552450 w 669132"/>
                    <a:gd name="connsiteY128" fmla="*/ 111919 h 809763"/>
                    <a:gd name="connsiteX129" fmla="*/ 566738 w 669132"/>
                    <a:gd name="connsiteY129" fmla="*/ 109538 h 809763"/>
                    <a:gd name="connsiteX130" fmla="*/ 590550 w 669132"/>
                    <a:gd name="connsiteY130" fmla="*/ 107156 h 809763"/>
                    <a:gd name="connsiteX131" fmla="*/ 609600 w 669132"/>
                    <a:gd name="connsiteY131" fmla="*/ 109538 h 809763"/>
                    <a:gd name="connsiteX132" fmla="*/ 626269 w 669132"/>
                    <a:gd name="connsiteY132" fmla="*/ 114300 h 809763"/>
                    <a:gd name="connsiteX133" fmla="*/ 633413 w 669132"/>
                    <a:gd name="connsiteY133" fmla="*/ 119063 h 809763"/>
                    <a:gd name="connsiteX134" fmla="*/ 652463 w 669132"/>
                    <a:gd name="connsiteY13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8600 w 669132"/>
                    <a:gd name="connsiteY55" fmla="*/ 795338 h 812136"/>
                    <a:gd name="connsiteX56" fmla="*/ 221457 w 669132"/>
                    <a:gd name="connsiteY56" fmla="*/ 790575 h 812136"/>
                    <a:gd name="connsiteX57" fmla="*/ 209550 w 669132"/>
                    <a:gd name="connsiteY57" fmla="*/ 778669 h 812136"/>
                    <a:gd name="connsiteX58" fmla="*/ 198582 w 669132"/>
                    <a:gd name="connsiteY58" fmla="*/ 759042 h 812136"/>
                    <a:gd name="connsiteX59" fmla="*/ 16669 w 669132"/>
                    <a:gd name="connsiteY59" fmla="*/ 679872 h 812136"/>
                    <a:gd name="connsiteX60" fmla="*/ 0 w 669132"/>
                    <a:gd name="connsiteY60" fmla="*/ 539343 h 812136"/>
                    <a:gd name="connsiteX61" fmla="*/ 45244 w 669132"/>
                    <a:gd name="connsiteY61" fmla="*/ 540544 h 812136"/>
                    <a:gd name="connsiteX62" fmla="*/ 124980 w 669132"/>
                    <a:gd name="connsiteY62" fmla="*/ 659628 h 812136"/>
                    <a:gd name="connsiteX63" fmla="*/ 320675 w 669132"/>
                    <a:gd name="connsiteY63" fmla="*/ 520321 h 812136"/>
                    <a:gd name="connsiteX64" fmla="*/ 319088 w 669132"/>
                    <a:gd name="connsiteY64" fmla="*/ 469106 h 812136"/>
                    <a:gd name="connsiteX65" fmla="*/ 323850 w 669132"/>
                    <a:gd name="connsiteY65" fmla="*/ 454819 h 812136"/>
                    <a:gd name="connsiteX66" fmla="*/ 326232 w 669132"/>
                    <a:gd name="connsiteY66" fmla="*/ 447675 h 812136"/>
                    <a:gd name="connsiteX67" fmla="*/ 328613 w 669132"/>
                    <a:gd name="connsiteY67" fmla="*/ 423863 h 812136"/>
                    <a:gd name="connsiteX68" fmla="*/ 330994 w 669132"/>
                    <a:gd name="connsiteY68" fmla="*/ 416719 h 812136"/>
                    <a:gd name="connsiteX69" fmla="*/ 340519 w 669132"/>
                    <a:gd name="connsiteY69" fmla="*/ 383381 h 812136"/>
                    <a:gd name="connsiteX70" fmla="*/ 342900 w 669132"/>
                    <a:gd name="connsiteY70" fmla="*/ 347663 h 812136"/>
                    <a:gd name="connsiteX71" fmla="*/ 345282 w 669132"/>
                    <a:gd name="connsiteY71" fmla="*/ 340519 h 812136"/>
                    <a:gd name="connsiteX72" fmla="*/ 347663 w 669132"/>
                    <a:gd name="connsiteY72" fmla="*/ 323850 h 812136"/>
                    <a:gd name="connsiteX73" fmla="*/ 350044 w 669132"/>
                    <a:gd name="connsiteY73" fmla="*/ 280988 h 812136"/>
                    <a:gd name="connsiteX74" fmla="*/ 352425 w 669132"/>
                    <a:gd name="connsiteY74" fmla="*/ 261938 h 812136"/>
                    <a:gd name="connsiteX75" fmla="*/ 345282 w 669132"/>
                    <a:gd name="connsiteY75" fmla="*/ 257175 h 812136"/>
                    <a:gd name="connsiteX76" fmla="*/ 338138 w 669132"/>
                    <a:gd name="connsiteY76" fmla="*/ 259556 h 812136"/>
                    <a:gd name="connsiteX77" fmla="*/ 330994 w 669132"/>
                    <a:gd name="connsiteY77" fmla="*/ 264319 h 812136"/>
                    <a:gd name="connsiteX78" fmla="*/ 316707 w 669132"/>
                    <a:gd name="connsiteY78" fmla="*/ 269081 h 812136"/>
                    <a:gd name="connsiteX79" fmla="*/ 309563 w 669132"/>
                    <a:gd name="connsiteY79" fmla="*/ 271463 h 812136"/>
                    <a:gd name="connsiteX80" fmla="*/ 311944 w 669132"/>
                    <a:gd name="connsiteY80" fmla="*/ 264319 h 812136"/>
                    <a:gd name="connsiteX81" fmla="*/ 307182 w 669132"/>
                    <a:gd name="connsiteY81" fmla="*/ 250031 h 812136"/>
                    <a:gd name="connsiteX82" fmla="*/ 295275 w 669132"/>
                    <a:gd name="connsiteY82" fmla="*/ 228600 h 812136"/>
                    <a:gd name="connsiteX83" fmla="*/ 288132 w 669132"/>
                    <a:gd name="connsiteY83" fmla="*/ 223838 h 812136"/>
                    <a:gd name="connsiteX84" fmla="*/ 290513 w 669132"/>
                    <a:gd name="connsiteY84" fmla="*/ 216694 h 812136"/>
                    <a:gd name="connsiteX85" fmla="*/ 297657 w 669132"/>
                    <a:gd name="connsiteY85" fmla="*/ 214313 h 812136"/>
                    <a:gd name="connsiteX86" fmla="*/ 304800 w 669132"/>
                    <a:gd name="connsiteY86" fmla="*/ 209550 h 812136"/>
                    <a:gd name="connsiteX87" fmla="*/ 311944 w 669132"/>
                    <a:gd name="connsiteY87" fmla="*/ 202406 h 812136"/>
                    <a:gd name="connsiteX88" fmla="*/ 319088 w 669132"/>
                    <a:gd name="connsiteY88" fmla="*/ 200025 h 812136"/>
                    <a:gd name="connsiteX89" fmla="*/ 333375 w 669132"/>
                    <a:gd name="connsiteY89" fmla="*/ 192881 h 812136"/>
                    <a:gd name="connsiteX90" fmla="*/ 347663 w 669132"/>
                    <a:gd name="connsiteY90" fmla="*/ 190500 h 812136"/>
                    <a:gd name="connsiteX91" fmla="*/ 361950 w 669132"/>
                    <a:gd name="connsiteY91" fmla="*/ 185738 h 812136"/>
                    <a:gd name="connsiteX92" fmla="*/ 369094 w 669132"/>
                    <a:gd name="connsiteY92" fmla="*/ 180975 h 812136"/>
                    <a:gd name="connsiteX93" fmla="*/ 373857 w 669132"/>
                    <a:gd name="connsiteY93" fmla="*/ 173831 h 812136"/>
                    <a:gd name="connsiteX94" fmla="*/ 381000 w 669132"/>
                    <a:gd name="connsiteY94" fmla="*/ 171450 h 812136"/>
                    <a:gd name="connsiteX95" fmla="*/ 388144 w 669132"/>
                    <a:gd name="connsiteY95" fmla="*/ 166688 h 812136"/>
                    <a:gd name="connsiteX96" fmla="*/ 390525 w 669132"/>
                    <a:gd name="connsiteY96" fmla="*/ 159544 h 812136"/>
                    <a:gd name="connsiteX97" fmla="*/ 395288 w 669132"/>
                    <a:gd name="connsiteY97" fmla="*/ 152400 h 812136"/>
                    <a:gd name="connsiteX98" fmla="*/ 404813 w 669132"/>
                    <a:gd name="connsiteY98" fmla="*/ 130969 h 812136"/>
                    <a:gd name="connsiteX99" fmla="*/ 407194 w 669132"/>
                    <a:gd name="connsiteY99" fmla="*/ 111919 h 812136"/>
                    <a:gd name="connsiteX100" fmla="*/ 392907 w 669132"/>
                    <a:gd name="connsiteY100" fmla="*/ 107156 h 812136"/>
                    <a:gd name="connsiteX101" fmla="*/ 378619 w 669132"/>
                    <a:gd name="connsiteY101" fmla="*/ 102394 h 812136"/>
                    <a:gd name="connsiteX102" fmla="*/ 369094 w 669132"/>
                    <a:gd name="connsiteY102" fmla="*/ 100013 h 812136"/>
                    <a:gd name="connsiteX103" fmla="*/ 366713 w 669132"/>
                    <a:gd name="connsiteY103" fmla="*/ 92869 h 812136"/>
                    <a:gd name="connsiteX104" fmla="*/ 357188 w 669132"/>
                    <a:gd name="connsiteY104" fmla="*/ 83344 h 812136"/>
                    <a:gd name="connsiteX105" fmla="*/ 371475 w 669132"/>
                    <a:gd name="connsiteY105" fmla="*/ 78581 h 812136"/>
                    <a:gd name="connsiteX106" fmla="*/ 388144 w 669132"/>
                    <a:gd name="connsiteY106" fmla="*/ 71438 h 812136"/>
                    <a:gd name="connsiteX107" fmla="*/ 404813 w 669132"/>
                    <a:gd name="connsiteY107" fmla="*/ 54769 h 812136"/>
                    <a:gd name="connsiteX108" fmla="*/ 414338 w 669132"/>
                    <a:gd name="connsiteY108" fmla="*/ 40481 h 812136"/>
                    <a:gd name="connsiteX109" fmla="*/ 419100 w 669132"/>
                    <a:gd name="connsiteY109" fmla="*/ 33338 h 812136"/>
                    <a:gd name="connsiteX110" fmla="*/ 426244 w 669132"/>
                    <a:gd name="connsiteY110" fmla="*/ 30956 h 812136"/>
                    <a:gd name="connsiteX111" fmla="*/ 431007 w 669132"/>
                    <a:gd name="connsiteY111" fmla="*/ 23813 h 812136"/>
                    <a:gd name="connsiteX112" fmla="*/ 445294 w 669132"/>
                    <a:gd name="connsiteY112" fmla="*/ 14288 h 812136"/>
                    <a:gd name="connsiteX113" fmla="*/ 461963 w 669132"/>
                    <a:gd name="connsiteY113" fmla="*/ 7144 h 812136"/>
                    <a:gd name="connsiteX114" fmla="*/ 471488 w 669132"/>
                    <a:gd name="connsiteY114" fmla="*/ 0 h 812136"/>
                    <a:gd name="connsiteX115" fmla="*/ 490538 w 669132"/>
                    <a:gd name="connsiteY115" fmla="*/ 11906 h 812136"/>
                    <a:gd name="connsiteX116" fmla="*/ 504825 w 669132"/>
                    <a:gd name="connsiteY116" fmla="*/ 21431 h 812136"/>
                    <a:gd name="connsiteX117" fmla="*/ 516732 w 669132"/>
                    <a:gd name="connsiteY117" fmla="*/ 33338 h 812136"/>
                    <a:gd name="connsiteX118" fmla="*/ 528638 w 669132"/>
                    <a:gd name="connsiteY118" fmla="*/ 45244 h 812136"/>
                    <a:gd name="connsiteX119" fmla="*/ 521494 w 669132"/>
                    <a:gd name="connsiteY119" fmla="*/ 61913 h 812136"/>
                    <a:gd name="connsiteX120" fmla="*/ 514350 w 669132"/>
                    <a:gd name="connsiteY120" fmla="*/ 64294 h 812136"/>
                    <a:gd name="connsiteX121" fmla="*/ 511969 w 669132"/>
                    <a:gd name="connsiteY121" fmla="*/ 71438 h 812136"/>
                    <a:gd name="connsiteX122" fmla="*/ 519113 w 669132"/>
                    <a:gd name="connsiteY122" fmla="*/ 85725 h 812136"/>
                    <a:gd name="connsiteX123" fmla="*/ 526257 w 669132"/>
                    <a:gd name="connsiteY123" fmla="*/ 90488 h 812136"/>
                    <a:gd name="connsiteX124" fmla="*/ 533400 w 669132"/>
                    <a:gd name="connsiteY124" fmla="*/ 97631 h 812136"/>
                    <a:gd name="connsiteX125" fmla="*/ 538163 w 669132"/>
                    <a:gd name="connsiteY125" fmla="*/ 104775 h 812136"/>
                    <a:gd name="connsiteX126" fmla="*/ 545307 w 669132"/>
                    <a:gd name="connsiteY126" fmla="*/ 107156 h 812136"/>
                    <a:gd name="connsiteX127" fmla="*/ 552450 w 669132"/>
                    <a:gd name="connsiteY127" fmla="*/ 111919 h 812136"/>
                    <a:gd name="connsiteX128" fmla="*/ 566738 w 669132"/>
                    <a:gd name="connsiteY128" fmla="*/ 109538 h 812136"/>
                    <a:gd name="connsiteX129" fmla="*/ 590550 w 669132"/>
                    <a:gd name="connsiteY129" fmla="*/ 107156 h 812136"/>
                    <a:gd name="connsiteX130" fmla="*/ 609600 w 669132"/>
                    <a:gd name="connsiteY130" fmla="*/ 109538 h 812136"/>
                    <a:gd name="connsiteX131" fmla="*/ 626269 w 669132"/>
                    <a:gd name="connsiteY131" fmla="*/ 114300 h 812136"/>
                    <a:gd name="connsiteX132" fmla="*/ 633413 w 669132"/>
                    <a:gd name="connsiteY132" fmla="*/ 119063 h 812136"/>
                    <a:gd name="connsiteX133" fmla="*/ 652463 w 669132"/>
                    <a:gd name="connsiteY13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1457 w 669132"/>
                    <a:gd name="connsiteY55" fmla="*/ 790575 h 812136"/>
                    <a:gd name="connsiteX56" fmla="*/ 209550 w 669132"/>
                    <a:gd name="connsiteY56" fmla="*/ 778669 h 812136"/>
                    <a:gd name="connsiteX57" fmla="*/ 198582 w 669132"/>
                    <a:gd name="connsiteY57" fmla="*/ 759042 h 812136"/>
                    <a:gd name="connsiteX58" fmla="*/ 16669 w 669132"/>
                    <a:gd name="connsiteY58" fmla="*/ 679872 h 812136"/>
                    <a:gd name="connsiteX59" fmla="*/ 0 w 669132"/>
                    <a:gd name="connsiteY59" fmla="*/ 539343 h 812136"/>
                    <a:gd name="connsiteX60" fmla="*/ 45244 w 669132"/>
                    <a:gd name="connsiteY60" fmla="*/ 540544 h 812136"/>
                    <a:gd name="connsiteX61" fmla="*/ 124980 w 669132"/>
                    <a:gd name="connsiteY61" fmla="*/ 659628 h 812136"/>
                    <a:gd name="connsiteX62" fmla="*/ 320675 w 669132"/>
                    <a:gd name="connsiteY62" fmla="*/ 520321 h 812136"/>
                    <a:gd name="connsiteX63" fmla="*/ 319088 w 669132"/>
                    <a:gd name="connsiteY63" fmla="*/ 469106 h 812136"/>
                    <a:gd name="connsiteX64" fmla="*/ 323850 w 669132"/>
                    <a:gd name="connsiteY64" fmla="*/ 454819 h 812136"/>
                    <a:gd name="connsiteX65" fmla="*/ 326232 w 669132"/>
                    <a:gd name="connsiteY65" fmla="*/ 447675 h 812136"/>
                    <a:gd name="connsiteX66" fmla="*/ 328613 w 669132"/>
                    <a:gd name="connsiteY66" fmla="*/ 423863 h 812136"/>
                    <a:gd name="connsiteX67" fmla="*/ 330994 w 669132"/>
                    <a:gd name="connsiteY67" fmla="*/ 416719 h 812136"/>
                    <a:gd name="connsiteX68" fmla="*/ 340519 w 669132"/>
                    <a:gd name="connsiteY68" fmla="*/ 383381 h 812136"/>
                    <a:gd name="connsiteX69" fmla="*/ 342900 w 669132"/>
                    <a:gd name="connsiteY69" fmla="*/ 347663 h 812136"/>
                    <a:gd name="connsiteX70" fmla="*/ 345282 w 669132"/>
                    <a:gd name="connsiteY70" fmla="*/ 340519 h 812136"/>
                    <a:gd name="connsiteX71" fmla="*/ 347663 w 669132"/>
                    <a:gd name="connsiteY71" fmla="*/ 323850 h 812136"/>
                    <a:gd name="connsiteX72" fmla="*/ 350044 w 669132"/>
                    <a:gd name="connsiteY72" fmla="*/ 280988 h 812136"/>
                    <a:gd name="connsiteX73" fmla="*/ 352425 w 669132"/>
                    <a:gd name="connsiteY73" fmla="*/ 261938 h 812136"/>
                    <a:gd name="connsiteX74" fmla="*/ 345282 w 669132"/>
                    <a:gd name="connsiteY74" fmla="*/ 257175 h 812136"/>
                    <a:gd name="connsiteX75" fmla="*/ 338138 w 669132"/>
                    <a:gd name="connsiteY75" fmla="*/ 259556 h 812136"/>
                    <a:gd name="connsiteX76" fmla="*/ 330994 w 669132"/>
                    <a:gd name="connsiteY76" fmla="*/ 264319 h 812136"/>
                    <a:gd name="connsiteX77" fmla="*/ 316707 w 669132"/>
                    <a:gd name="connsiteY77" fmla="*/ 269081 h 812136"/>
                    <a:gd name="connsiteX78" fmla="*/ 309563 w 669132"/>
                    <a:gd name="connsiteY78" fmla="*/ 271463 h 812136"/>
                    <a:gd name="connsiteX79" fmla="*/ 311944 w 669132"/>
                    <a:gd name="connsiteY79" fmla="*/ 264319 h 812136"/>
                    <a:gd name="connsiteX80" fmla="*/ 307182 w 669132"/>
                    <a:gd name="connsiteY80" fmla="*/ 250031 h 812136"/>
                    <a:gd name="connsiteX81" fmla="*/ 295275 w 669132"/>
                    <a:gd name="connsiteY81" fmla="*/ 228600 h 812136"/>
                    <a:gd name="connsiteX82" fmla="*/ 288132 w 669132"/>
                    <a:gd name="connsiteY82" fmla="*/ 223838 h 812136"/>
                    <a:gd name="connsiteX83" fmla="*/ 290513 w 669132"/>
                    <a:gd name="connsiteY83" fmla="*/ 216694 h 812136"/>
                    <a:gd name="connsiteX84" fmla="*/ 297657 w 669132"/>
                    <a:gd name="connsiteY84" fmla="*/ 214313 h 812136"/>
                    <a:gd name="connsiteX85" fmla="*/ 304800 w 669132"/>
                    <a:gd name="connsiteY85" fmla="*/ 209550 h 812136"/>
                    <a:gd name="connsiteX86" fmla="*/ 311944 w 669132"/>
                    <a:gd name="connsiteY86" fmla="*/ 202406 h 812136"/>
                    <a:gd name="connsiteX87" fmla="*/ 319088 w 669132"/>
                    <a:gd name="connsiteY87" fmla="*/ 200025 h 812136"/>
                    <a:gd name="connsiteX88" fmla="*/ 333375 w 669132"/>
                    <a:gd name="connsiteY88" fmla="*/ 192881 h 812136"/>
                    <a:gd name="connsiteX89" fmla="*/ 347663 w 669132"/>
                    <a:gd name="connsiteY89" fmla="*/ 190500 h 812136"/>
                    <a:gd name="connsiteX90" fmla="*/ 361950 w 669132"/>
                    <a:gd name="connsiteY90" fmla="*/ 185738 h 812136"/>
                    <a:gd name="connsiteX91" fmla="*/ 369094 w 669132"/>
                    <a:gd name="connsiteY91" fmla="*/ 180975 h 812136"/>
                    <a:gd name="connsiteX92" fmla="*/ 373857 w 669132"/>
                    <a:gd name="connsiteY92" fmla="*/ 173831 h 812136"/>
                    <a:gd name="connsiteX93" fmla="*/ 381000 w 669132"/>
                    <a:gd name="connsiteY93" fmla="*/ 171450 h 812136"/>
                    <a:gd name="connsiteX94" fmla="*/ 388144 w 669132"/>
                    <a:gd name="connsiteY94" fmla="*/ 166688 h 812136"/>
                    <a:gd name="connsiteX95" fmla="*/ 390525 w 669132"/>
                    <a:gd name="connsiteY95" fmla="*/ 159544 h 812136"/>
                    <a:gd name="connsiteX96" fmla="*/ 395288 w 669132"/>
                    <a:gd name="connsiteY96" fmla="*/ 152400 h 812136"/>
                    <a:gd name="connsiteX97" fmla="*/ 404813 w 669132"/>
                    <a:gd name="connsiteY97" fmla="*/ 130969 h 812136"/>
                    <a:gd name="connsiteX98" fmla="*/ 407194 w 669132"/>
                    <a:gd name="connsiteY98" fmla="*/ 111919 h 812136"/>
                    <a:gd name="connsiteX99" fmla="*/ 392907 w 669132"/>
                    <a:gd name="connsiteY99" fmla="*/ 107156 h 812136"/>
                    <a:gd name="connsiteX100" fmla="*/ 378619 w 669132"/>
                    <a:gd name="connsiteY100" fmla="*/ 102394 h 812136"/>
                    <a:gd name="connsiteX101" fmla="*/ 369094 w 669132"/>
                    <a:gd name="connsiteY101" fmla="*/ 100013 h 812136"/>
                    <a:gd name="connsiteX102" fmla="*/ 366713 w 669132"/>
                    <a:gd name="connsiteY102" fmla="*/ 92869 h 812136"/>
                    <a:gd name="connsiteX103" fmla="*/ 357188 w 669132"/>
                    <a:gd name="connsiteY103" fmla="*/ 83344 h 812136"/>
                    <a:gd name="connsiteX104" fmla="*/ 371475 w 669132"/>
                    <a:gd name="connsiteY104" fmla="*/ 78581 h 812136"/>
                    <a:gd name="connsiteX105" fmla="*/ 388144 w 669132"/>
                    <a:gd name="connsiteY105" fmla="*/ 71438 h 812136"/>
                    <a:gd name="connsiteX106" fmla="*/ 404813 w 669132"/>
                    <a:gd name="connsiteY106" fmla="*/ 54769 h 812136"/>
                    <a:gd name="connsiteX107" fmla="*/ 414338 w 669132"/>
                    <a:gd name="connsiteY107" fmla="*/ 40481 h 812136"/>
                    <a:gd name="connsiteX108" fmla="*/ 419100 w 669132"/>
                    <a:gd name="connsiteY108" fmla="*/ 33338 h 812136"/>
                    <a:gd name="connsiteX109" fmla="*/ 426244 w 669132"/>
                    <a:gd name="connsiteY109" fmla="*/ 30956 h 812136"/>
                    <a:gd name="connsiteX110" fmla="*/ 431007 w 669132"/>
                    <a:gd name="connsiteY110" fmla="*/ 23813 h 812136"/>
                    <a:gd name="connsiteX111" fmla="*/ 445294 w 669132"/>
                    <a:gd name="connsiteY111" fmla="*/ 14288 h 812136"/>
                    <a:gd name="connsiteX112" fmla="*/ 461963 w 669132"/>
                    <a:gd name="connsiteY112" fmla="*/ 7144 h 812136"/>
                    <a:gd name="connsiteX113" fmla="*/ 471488 w 669132"/>
                    <a:gd name="connsiteY113" fmla="*/ 0 h 812136"/>
                    <a:gd name="connsiteX114" fmla="*/ 490538 w 669132"/>
                    <a:gd name="connsiteY114" fmla="*/ 11906 h 812136"/>
                    <a:gd name="connsiteX115" fmla="*/ 504825 w 669132"/>
                    <a:gd name="connsiteY115" fmla="*/ 21431 h 812136"/>
                    <a:gd name="connsiteX116" fmla="*/ 516732 w 669132"/>
                    <a:gd name="connsiteY116" fmla="*/ 33338 h 812136"/>
                    <a:gd name="connsiteX117" fmla="*/ 528638 w 669132"/>
                    <a:gd name="connsiteY117" fmla="*/ 45244 h 812136"/>
                    <a:gd name="connsiteX118" fmla="*/ 521494 w 669132"/>
                    <a:gd name="connsiteY118" fmla="*/ 61913 h 812136"/>
                    <a:gd name="connsiteX119" fmla="*/ 514350 w 669132"/>
                    <a:gd name="connsiteY119" fmla="*/ 64294 h 812136"/>
                    <a:gd name="connsiteX120" fmla="*/ 511969 w 669132"/>
                    <a:gd name="connsiteY120" fmla="*/ 71438 h 812136"/>
                    <a:gd name="connsiteX121" fmla="*/ 519113 w 669132"/>
                    <a:gd name="connsiteY121" fmla="*/ 85725 h 812136"/>
                    <a:gd name="connsiteX122" fmla="*/ 526257 w 669132"/>
                    <a:gd name="connsiteY122" fmla="*/ 90488 h 812136"/>
                    <a:gd name="connsiteX123" fmla="*/ 533400 w 669132"/>
                    <a:gd name="connsiteY123" fmla="*/ 97631 h 812136"/>
                    <a:gd name="connsiteX124" fmla="*/ 538163 w 669132"/>
                    <a:gd name="connsiteY124" fmla="*/ 104775 h 812136"/>
                    <a:gd name="connsiteX125" fmla="*/ 545307 w 669132"/>
                    <a:gd name="connsiteY125" fmla="*/ 107156 h 812136"/>
                    <a:gd name="connsiteX126" fmla="*/ 552450 w 669132"/>
                    <a:gd name="connsiteY126" fmla="*/ 111919 h 812136"/>
                    <a:gd name="connsiteX127" fmla="*/ 566738 w 669132"/>
                    <a:gd name="connsiteY127" fmla="*/ 109538 h 812136"/>
                    <a:gd name="connsiteX128" fmla="*/ 590550 w 669132"/>
                    <a:gd name="connsiteY128" fmla="*/ 107156 h 812136"/>
                    <a:gd name="connsiteX129" fmla="*/ 609600 w 669132"/>
                    <a:gd name="connsiteY129" fmla="*/ 109538 h 812136"/>
                    <a:gd name="connsiteX130" fmla="*/ 626269 w 669132"/>
                    <a:gd name="connsiteY130" fmla="*/ 114300 h 812136"/>
                    <a:gd name="connsiteX131" fmla="*/ 633413 w 669132"/>
                    <a:gd name="connsiteY131" fmla="*/ 119063 h 812136"/>
                    <a:gd name="connsiteX132" fmla="*/ 652463 w 669132"/>
                    <a:gd name="connsiteY13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3850 w 669132"/>
                    <a:gd name="connsiteY61" fmla="*/ 454819 h 812136"/>
                    <a:gd name="connsiteX62" fmla="*/ 326232 w 669132"/>
                    <a:gd name="connsiteY62" fmla="*/ 447675 h 812136"/>
                    <a:gd name="connsiteX63" fmla="*/ 328613 w 669132"/>
                    <a:gd name="connsiteY63" fmla="*/ 423863 h 812136"/>
                    <a:gd name="connsiteX64" fmla="*/ 330994 w 669132"/>
                    <a:gd name="connsiteY64" fmla="*/ 416719 h 812136"/>
                    <a:gd name="connsiteX65" fmla="*/ 340519 w 669132"/>
                    <a:gd name="connsiteY65" fmla="*/ 383381 h 812136"/>
                    <a:gd name="connsiteX66" fmla="*/ 342900 w 669132"/>
                    <a:gd name="connsiteY66" fmla="*/ 347663 h 812136"/>
                    <a:gd name="connsiteX67" fmla="*/ 345282 w 669132"/>
                    <a:gd name="connsiteY67" fmla="*/ 340519 h 812136"/>
                    <a:gd name="connsiteX68" fmla="*/ 347663 w 669132"/>
                    <a:gd name="connsiteY68" fmla="*/ 323850 h 812136"/>
                    <a:gd name="connsiteX69" fmla="*/ 350044 w 669132"/>
                    <a:gd name="connsiteY69" fmla="*/ 280988 h 812136"/>
                    <a:gd name="connsiteX70" fmla="*/ 352425 w 669132"/>
                    <a:gd name="connsiteY70" fmla="*/ 261938 h 812136"/>
                    <a:gd name="connsiteX71" fmla="*/ 345282 w 669132"/>
                    <a:gd name="connsiteY71" fmla="*/ 257175 h 812136"/>
                    <a:gd name="connsiteX72" fmla="*/ 338138 w 669132"/>
                    <a:gd name="connsiteY72" fmla="*/ 259556 h 812136"/>
                    <a:gd name="connsiteX73" fmla="*/ 330994 w 669132"/>
                    <a:gd name="connsiteY73" fmla="*/ 264319 h 812136"/>
                    <a:gd name="connsiteX74" fmla="*/ 316707 w 669132"/>
                    <a:gd name="connsiteY74" fmla="*/ 269081 h 812136"/>
                    <a:gd name="connsiteX75" fmla="*/ 309563 w 669132"/>
                    <a:gd name="connsiteY75" fmla="*/ 271463 h 812136"/>
                    <a:gd name="connsiteX76" fmla="*/ 311944 w 669132"/>
                    <a:gd name="connsiteY76" fmla="*/ 264319 h 812136"/>
                    <a:gd name="connsiteX77" fmla="*/ 307182 w 669132"/>
                    <a:gd name="connsiteY77" fmla="*/ 250031 h 812136"/>
                    <a:gd name="connsiteX78" fmla="*/ 295275 w 669132"/>
                    <a:gd name="connsiteY78" fmla="*/ 228600 h 812136"/>
                    <a:gd name="connsiteX79" fmla="*/ 288132 w 669132"/>
                    <a:gd name="connsiteY79" fmla="*/ 223838 h 812136"/>
                    <a:gd name="connsiteX80" fmla="*/ 290513 w 669132"/>
                    <a:gd name="connsiteY80" fmla="*/ 216694 h 812136"/>
                    <a:gd name="connsiteX81" fmla="*/ 297657 w 669132"/>
                    <a:gd name="connsiteY81" fmla="*/ 214313 h 812136"/>
                    <a:gd name="connsiteX82" fmla="*/ 304800 w 669132"/>
                    <a:gd name="connsiteY82" fmla="*/ 209550 h 812136"/>
                    <a:gd name="connsiteX83" fmla="*/ 311944 w 669132"/>
                    <a:gd name="connsiteY83" fmla="*/ 202406 h 812136"/>
                    <a:gd name="connsiteX84" fmla="*/ 319088 w 669132"/>
                    <a:gd name="connsiteY84" fmla="*/ 200025 h 812136"/>
                    <a:gd name="connsiteX85" fmla="*/ 333375 w 669132"/>
                    <a:gd name="connsiteY85" fmla="*/ 192881 h 812136"/>
                    <a:gd name="connsiteX86" fmla="*/ 347663 w 669132"/>
                    <a:gd name="connsiteY86" fmla="*/ 190500 h 812136"/>
                    <a:gd name="connsiteX87" fmla="*/ 361950 w 669132"/>
                    <a:gd name="connsiteY87" fmla="*/ 185738 h 812136"/>
                    <a:gd name="connsiteX88" fmla="*/ 369094 w 669132"/>
                    <a:gd name="connsiteY88" fmla="*/ 180975 h 812136"/>
                    <a:gd name="connsiteX89" fmla="*/ 373857 w 669132"/>
                    <a:gd name="connsiteY89" fmla="*/ 173831 h 812136"/>
                    <a:gd name="connsiteX90" fmla="*/ 381000 w 669132"/>
                    <a:gd name="connsiteY90" fmla="*/ 171450 h 812136"/>
                    <a:gd name="connsiteX91" fmla="*/ 388144 w 669132"/>
                    <a:gd name="connsiteY91" fmla="*/ 166688 h 812136"/>
                    <a:gd name="connsiteX92" fmla="*/ 390525 w 669132"/>
                    <a:gd name="connsiteY92" fmla="*/ 159544 h 812136"/>
                    <a:gd name="connsiteX93" fmla="*/ 395288 w 669132"/>
                    <a:gd name="connsiteY93" fmla="*/ 152400 h 812136"/>
                    <a:gd name="connsiteX94" fmla="*/ 404813 w 669132"/>
                    <a:gd name="connsiteY94" fmla="*/ 130969 h 812136"/>
                    <a:gd name="connsiteX95" fmla="*/ 407194 w 669132"/>
                    <a:gd name="connsiteY95" fmla="*/ 111919 h 812136"/>
                    <a:gd name="connsiteX96" fmla="*/ 392907 w 669132"/>
                    <a:gd name="connsiteY96" fmla="*/ 107156 h 812136"/>
                    <a:gd name="connsiteX97" fmla="*/ 378619 w 669132"/>
                    <a:gd name="connsiteY97" fmla="*/ 102394 h 812136"/>
                    <a:gd name="connsiteX98" fmla="*/ 369094 w 669132"/>
                    <a:gd name="connsiteY98" fmla="*/ 100013 h 812136"/>
                    <a:gd name="connsiteX99" fmla="*/ 366713 w 669132"/>
                    <a:gd name="connsiteY99" fmla="*/ 92869 h 812136"/>
                    <a:gd name="connsiteX100" fmla="*/ 357188 w 669132"/>
                    <a:gd name="connsiteY100" fmla="*/ 83344 h 812136"/>
                    <a:gd name="connsiteX101" fmla="*/ 371475 w 669132"/>
                    <a:gd name="connsiteY101" fmla="*/ 78581 h 812136"/>
                    <a:gd name="connsiteX102" fmla="*/ 388144 w 669132"/>
                    <a:gd name="connsiteY102" fmla="*/ 71438 h 812136"/>
                    <a:gd name="connsiteX103" fmla="*/ 404813 w 669132"/>
                    <a:gd name="connsiteY103" fmla="*/ 54769 h 812136"/>
                    <a:gd name="connsiteX104" fmla="*/ 414338 w 669132"/>
                    <a:gd name="connsiteY104" fmla="*/ 40481 h 812136"/>
                    <a:gd name="connsiteX105" fmla="*/ 419100 w 669132"/>
                    <a:gd name="connsiteY105" fmla="*/ 33338 h 812136"/>
                    <a:gd name="connsiteX106" fmla="*/ 426244 w 669132"/>
                    <a:gd name="connsiteY106" fmla="*/ 30956 h 812136"/>
                    <a:gd name="connsiteX107" fmla="*/ 431007 w 669132"/>
                    <a:gd name="connsiteY107" fmla="*/ 23813 h 812136"/>
                    <a:gd name="connsiteX108" fmla="*/ 445294 w 669132"/>
                    <a:gd name="connsiteY108" fmla="*/ 14288 h 812136"/>
                    <a:gd name="connsiteX109" fmla="*/ 461963 w 669132"/>
                    <a:gd name="connsiteY109" fmla="*/ 7144 h 812136"/>
                    <a:gd name="connsiteX110" fmla="*/ 471488 w 669132"/>
                    <a:gd name="connsiteY110" fmla="*/ 0 h 812136"/>
                    <a:gd name="connsiteX111" fmla="*/ 490538 w 669132"/>
                    <a:gd name="connsiteY111" fmla="*/ 11906 h 812136"/>
                    <a:gd name="connsiteX112" fmla="*/ 504825 w 669132"/>
                    <a:gd name="connsiteY112" fmla="*/ 21431 h 812136"/>
                    <a:gd name="connsiteX113" fmla="*/ 516732 w 669132"/>
                    <a:gd name="connsiteY113" fmla="*/ 33338 h 812136"/>
                    <a:gd name="connsiteX114" fmla="*/ 528638 w 669132"/>
                    <a:gd name="connsiteY114" fmla="*/ 45244 h 812136"/>
                    <a:gd name="connsiteX115" fmla="*/ 521494 w 669132"/>
                    <a:gd name="connsiteY115" fmla="*/ 61913 h 812136"/>
                    <a:gd name="connsiteX116" fmla="*/ 514350 w 669132"/>
                    <a:gd name="connsiteY116" fmla="*/ 64294 h 812136"/>
                    <a:gd name="connsiteX117" fmla="*/ 511969 w 669132"/>
                    <a:gd name="connsiteY117" fmla="*/ 71438 h 812136"/>
                    <a:gd name="connsiteX118" fmla="*/ 519113 w 669132"/>
                    <a:gd name="connsiteY118" fmla="*/ 85725 h 812136"/>
                    <a:gd name="connsiteX119" fmla="*/ 526257 w 669132"/>
                    <a:gd name="connsiteY119" fmla="*/ 90488 h 812136"/>
                    <a:gd name="connsiteX120" fmla="*/ 533400 w 669132"/>
                    <a:gd name="connsiteY120" fmla="*/ 97631 h 812136"/>
                    <a:gd name="connsiteX121" fmla="*/ 538163 w 669132"/>
                    <a:gd name="connsiteY121" fmla="*/ 104775 h 812136"/>
                    <a:gd name="connsiteX122" fmla="*/ 545307 w 669132"/>
                    <a:gd name="connsiteY122" fmla="*/ 107156 h 812136"/>
                    <a:gd name="connsiteX123" fmla="*/ 552450 w 669132"/>
                    <a:gd name="connsiteY123" fmla="*/ 111919 h 812136"/>
                    <a:gd name="connsiteX124" fmla="*/ 566738 w 669132"/>
                    <a:gd name="connsiteY124" fmla="*/ 109538 h 812136"/>
                    <a:gd name="connsiteX125" fmla="*/ 590550 w 669132"/>
                    <a:gd name="connsiteY125" fmla="*/ 107156 h 812136"/>
                    <a:gd name="connsiteX126" fmla="*/ 609600 w 669132"/>
                    <a:gd name="connsiteY126" fmla="*/ 109538 h 812136"/>
                    <a:gd name="connsiteX127" fmla="*/ 626269 w 669132"/>
                    <a:gd name="connsiteY127" fmla="*/ 114300 h 812136"/>
                    <a:gd name="connsiteX128" fmla="*/ 633413 w 669132"/>
                    <a:gd name="connsiteY128" fmla="*/ 119063 h 812136"/>
                    <a:gd name="connsiteX129" fmla="*/ 652463 w 669132"/>
                    <a:gd name="connsiteY12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6232 w 669132"/>
                    <a:gd name="connsiteY61" fmla="*/ 447675 h 812136"/>
                    <a:gd name="connsiteX62" fmla="*/ 328613 w 669132"/>
                    <a:gd name="connsiteY62" fmla="*/ 423863 h 812136"/>
                    <a:gd name="connsiteX63" fmla="*/ 330994 w 669132"/>
                    <a:gd name="connsiteY63" fmla="*/ 416719 h 812136"/>
                    <a:gd name="connsiteX64" fmla="*/ 340519 w 669132"/>
                    <a:gd name="connsiteY64" fmla="*/ 383381 h 812136"/>
                    <a:gd name="connsiteX65" fmla="*/ 342900 w 669132"/>
                    <a:gd name="connsiteY65" fmla="*/ 347663 h 812136"/>
                    <a:gd name="connsiteX66" fmla="*/ 345282 w 669132"/>
                    <a:gd name="connsiteY66" fmla="*/ 340519 h 812136"/>
                    <a:gd name="connsiteX67" fmla="*/ 347663 w 669132"/>
                    <a:gd name="connsiteY67" fmla="*/ 323850 h 812136"/>
                    <a:gd name="connsiteX68" fmla="*/ 350044 w 669132"/>
                    <a:gd name="connsiteY68" fmla="*/ 280988 h 812136"/>
                    <a:gd name="connsiteX69" fmla="*/ 352425 w 669132"/>
                    <a:gd name="connsiteY69" fmla="*/ 261938 h 812136"/>
                    <a:gd name="connsiteX70" fmla="*/ 345282 w 669132"/>
                    <a:gd name="connsiteY70" fmla="*/ 257175 h 812136"/>
                    <a:gd name="connsiteX71" fmla="*/ 338138 w 669132"/>
                    <a:gd name="connsiteY71" fmla="*/ 259556 h 812136"/>
                    <a:gd name="connsiteX72" fmla="*/ 330994 w 669132"/>
                    <a:gd name="connsiteY72" fmla="*/ 264319 h 812136"/>
                    <a:gd name="connsiteX73" fmla="*/ 316707 w 669132"/>
                    <a:gd name="connsiteY73" fmla="*/ 269081 h 812136"/>
                    <a:gd name="connsiteX74" fmla="*/ 309563 w 669132"/>
                    <a:gd name="connsiteY74" fmla="*/ 271463 h 812136"/>
                    <a:gd name="connsiteX75" fmla="*/ 311944 w 669132"/>
                    <a:gd name="connsiteY75" fmla="*/ 264319 h 812136"/>
                    <a:gd name="connsiteX76" fmla="*/ 307182 w 669132"/>
                    <a:gd name="connsiteY76" fmla="*/ 250031 h 812136"/>
                    <a:gd name="connsiteX77" fmla="*/ 295275 w 669132"/>
                    <a:gd name="connsiteY77" fmla="*/ 228600 h 812136"/>
                    <a:gd name="connsiteX78" fmla="*/ 288132 w 669132"/>
                    <a:gd name="connsiteY78" fmla="*/ 223838 h 812136"/>
                    <a:gd name="connsiteX79" fmla="*/ 290513 w 669132"/>
                    <a:gd name="connsiteY79" fmla="*/ 216694 h 812136"/>
                    <a:gd name="connsiteX80" fmla="*/ 297657 w 669132"/>
                    <a:gd name="connsiteY80" fmla="*/ 214313 h 812136"/>
                    <a:gd name="connsiteX81" fmla="*/ 304800 w 669132"/>
                    <a:gd name="connsiteY81" fmla="*/ 209550 h 812136"/>
                    <a:gd name="connsiteX82" fmla="*/ 311944 w 669132"/>
                    <a:gd name="connsiteY82" fmla="*/ 202406 h 812136"/>
                    <a:gd name="connsiteX83" fmla="*/ 319088 w 669132"/>
                    <a:gd name="connsiteY83" fmla="*/ 200025 h 812136"/>
                    <a:gd name="connsiteX84" fmla="*/ 333375 w 669132"/>
                    <a:gd name="connsiteY84" fmla="*/ 192881 h 812136"/>
                    <a:gd name="connsiteX85" fmla="*/ 347663 w 669132"/>
                    <a:gd name="connsiteY85" fmla="*/ 190500 h 812136"/>
                    <a:gd name="connsiteX86" fmla="*/ 361950 w 669132"/>
                    <a:gd name="connsiteY86" fmla="*/ 185738 h 812136"/>
                    <a:gd name="connsiteX87" fmla="*/ 369094 w 669132"/>
                    <a:gd name="connsiteY87" fmla="*/ 180975 h 812136"/>
                    <a:gd name="connsiteX88" fmla="*/ 373857 w 669132"/>
                    <a:gd name="connsiteY88" fmla="*/ 173831 h 812136"/>
                    <a:gd name="connsiteX89" fmla="*/ 381000 w 669132"/>
                    <a:gd name="connsiteY89" fmla="*/ 171450 h 812136"/>
                    <a:gd name="connsiteX90" fmla="*/ 388144 w 669132"/>
                    <a:gd name="connsiteY90" fmla="*/ 166688 h 812136"/>
                    <a:gd name="connsiteX91" fmla="*/ 390525 w 669132"/>
                    <a:gd name="connsiteY91" fmla="*/ 159544 h 812136"/>
                    <a:gd name="connsiteX92" fmla="*/ 395288 w 669132"/>
                    <a:gd name="connsiteY92" fmla="*/ 152400 h 812136"/>
                    <a:gd name="connsiteX93" fmla="*/ 404813 w 669132"/>
                    <a:gd name="connsiteY93" fmla="*/ 130969 h 812136"/>
                    <a:gd name="connsiteX94" fmla="*/ 407194 w 669132"/>
                    <a:gd name="connsiteY94" fmla="*/ 111919 h 812136"/>
                    <a:gd name="connsiteX95" fmla="*/ 392907 w 669132"/>
                    <a:gd name="connsiteY95" fmla="*/ 107156 h 812136"/>
                    <a:gd name="connsiteX96" fmla="*/ 378619 w 669132"/>
                    <a:gd name="connsiteY96" fmla="*/ 102394 h 812136"/>
                    <a:gd name="connsiteX97" fmla="*/ 369094 w 669132"/>
                    <a:gd name="connsiteY97" fmla="*/ 100013 h 812136"/>
                    <a:gd name="connsiteX98" fmla="*/ 366713 w 669132"/>
                    <a:gd name="connsiteY98" fmla="*/ 92869 h 812136"/>
                    <a:gd name="connsiteX99" fmla="*/ 357188 w 669132"/>
                    <a:gd name="connsiteY99" fmla="*/ 83344 h 812136"/>
                    <a:gd name="connsiteX100" fmla="*/ 371475 w 669132"/>
                    <a:gd name="connsiteY100" fmla="*/ 78581 h 812136"/>
                    <a:gd name="connsiteX101" fmla="*/ 388144 w 669132"/>
                    <a:gd name="connsiteY101" fmla="*/ 71438 h 812136"/>
                    <a:gd name="connsiteX102" fmla="*/ 404813 w 669132"/>
                    <a:gd name="connsiteY102" fmla="*/ 54769 h 812136"/>
                    <a:gd name="connsiteX103" fmla="*/ 414338 w 669132"/>
                    <a:gd name="connsiteY103" fmla="*/ 40481 h 812136"/>
                    <a:gd name="connsiteX104" fmla="*/ 419100 w 669132"/>
                    <a:gd name="connsiteY104" fmla="*/ 33338 h 812136"/>
                    <a:gd name="connsiteX105" fmla="*/ 426244 w 669132"/>
                    <a:gd name="connsiteY105" fmla="*/ 30956 h 812136"/>
                    <a:gd name="connsiteX106" fmla="*/ 431007 w 669132"/>
                    <a:gd name="connsiteY106" fmla="*/ 23813 h 812136"/>
                    <a:gd name="connsiteX107" fmla="*/ 445294 w 669132"/>
                    <a:gd name="connsiteY107" fmla="*/ 14288 h 812136"/>
                    <a:gd name="connsiteX108" fmla="*/ 461963 w 669132"/>
                    <a:gd name="connsiteY108" fmla="*/ 7144 h 812136"/>
                    <a:gd name="connsiteX109" fmla="*/ 471488 w 669132"/>
                    <a:gd name="connsiteY109" fmla="*/ 0 h 812136"/>
                    <a:gd name="connsiteX110" fmla="*/ 490538 w 669132"/>
                    <a:gd name="connsiteY110" fmla="*/ 11906 h 812136"/>
                    <a:gd name="connsiteX111" fmla="*/ 504825 w 669132"/>
                    <a:gd name="connsiteY111" fmla="*/ 21431 h 812136"/>
                    <a:gd name="connsiteX112" fmla="*/ 516732 w 669132"/>
                    <a:gd name="connsiteY112" fmla="*/ 33338 h 812136"/>
                    <a:gd name="connsiteX113" fmla="*/ 528638 w 669132"/>
                    <a:gd name="connsiteY113" fmla="*/ 45244 h 812136"/>
                    <a:gd name="connsiteX114" fmla="*/ 521494 w 669132"/>
                    <a:gd name="connsiteY114" fmla="*/ 61913 h 812136"/>
                    <a:gd name="connsiteX115" fmla="*/ 514350 w 669132"/>
                    <a:gd name="connsiteY115" fmla="*/ 64294 h 812136"/>
                    <a:gd name="connsiteX116" fmla="*/ 511969 w 669132"/>
                    <a:gd name="connsiteY116" fmla="*/ 71438 h 812136"/>
                    <a:gd name="connsiteX117" fmla="*/ 519113 w 669132"/>
                    <a:gd name="connsiteY117" fmla="*/ 85725 h 812136"/>
                    <a:gd name="connsiteX118" fmla="*/ 526257 w 669132"/>
                    <a:gd name="connsiteY118" fmla="*/ 90488 h 812136"/>
                    <a:gd name="connsiteX119" fmla="*/ 533400 w 669132"/>
                    <a:gd name="connsiteY119" fmla="*/ 97631 h 812136"/>
                    <a:gd name="connsiteX120" fmla="*/ 538163 w 669132"/>
                    <a:gd name="connsiteY120" fmla="*/ 104775 h 812136"/>
                    <a:gd name="connsiteX121" fmla="*/ 545307 w 669132"/>
                    <a:gd name="connsiteY121" fmla="*/ 107156 h 812136"/>
                    <a:gd name="connsiteX122" fmla="*/ 552450 w 669132"/>
                    <a:gd name="connsiteY122" fmla="*/ 111919 h 812136"/>
                    <a:gd name="connsiteX123" fmla="*/ 566738 w 669132"/>
                    <a:gd name="connsiteY123" fmla="*/ 109538 h 812136"/>
                    <a:gd name="connsiteX124" fmla="*/ 590550 w 669132"/>
                    <a:gd name="connsiteY124" fmla="*/ 107156 h 812136"/>
                    <a:gd name="connsiteX125" fmla="*/ 609600 w 669132"/>
                    <a:gd name="connsiteY125" fmla="*/ 109538 h 812136"/>
                    <a:gd name="connsiteX126" fmla="*/ 626269 w 669132"/>
                    <a:gd name="connsiteY126" fmla="*/ 114300 h 812136"/>
                    <a:gd name="connsiteX127" fmla="*/ 633413 w 669132"/>
                    <a:gd name="connsiteY127" fmla="*/ 119063 h 812136"/>
                    <a:gd name="connsiteX128" fmla="*/ 652463 w 669132"/>
                    <a:gd name="connsiteY12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2900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7663 w 669132"/>
                    <a:gd name="connsiteY63" fmla="*/ 323850 h 812136"/>
                    <a:gd name="connsiteX64" fmla="*/ 350044 w 669132"/>
                    <a:gd name="connsiteY64" fmla="*/ 280988 h 812136"/>
                    <a:gd name="connsiteX65" fmla="*/ 352425 w 669132"/>
                    <a:gd name="connsiteY65" fmla="*/ 261938 h 812136"/>
                    <a:gd name="connsiteX66" fmla="*/ 345282 w 669132"/>
                    <a:gd name="connsiteY66" fmla="*/ 257175 h 812136"/>
                    <a:gd name="connsiteX67" fmla="*/ 338138 w 669132"/>
                    <a:gd name="connsiteY67" fmla="*/ 259556 h 812136"/>
                    <a:gd name="connsiteX68" fmla="*/ 330994 w 669132"/>
                    <a:gd name="connsiteY68" fmla="*/ 264319 h 812136"/>
                    <a:gd name="connsiteX69" fmla="*/ 316707 w 669132"/>
                    <a:gd name="connsiteY69" fmla="*/ 269081 h 812136"/>
                    <a:gd name="connsiteX70" fmla="*/ 309563 w 669132"/>
                    <a:gd name="connsiteY70" fmla="*/ 271463 h 812136"/>
                    <a:gd name="connsiteX71" fmla="*/ 311944 w 669132"/>
                    <a:gd name="connsiteY71" fmla="*/ 264319 h 812136"/>
                    <a:gd name="connsiteX72" fmla="*/ 307182 w 669132"/>
                    <a:gd name="connsiteY72" fmla="*/ 250031 h 812136"/>
                    <a:gd name="connsiteX73" fmla="*/ 295275 w 669132"/>
                    <a:gd name="connsiteY73" fmla="*/ 228600 h 812136"/>
                    <a:gd name="connsiteX74" fmla="*/ 288132 w 669132"/>
                    <a:gd name="connsiteY74" fmla="*/ 223838 h 812136"/>
                    <a:gd name="connsiteX75" fmla="*/ 290513 w 669132"/>
                    <a:gd name="connsiteY75" fmla="*/ 216694 h 812136"/>
                    <a:gd name="connsiteX76" fmla="*/ 297657 w 669132"/>
                    <a:gd name="connsiteY76" fmla="*/ 214313 h 812136"/>
                    <a:gd name="connsiteX77" fmla="*/ 304800 w 669132"/>
                    <a:gd name="connsiteY77" fmla="*/ 209550 h 812136"/>
                    <a:gd name="connsiteX78" fmla="*/ 311944 w 669132"/>
                    <a:gd name="connsiteY78" fmla="*/ 202406 h 812136"/>
                    <a:gd name="connsiteX79" fmla="*/ 319088 w 669132"/>
                    <a:gd name="connsiteY79" fmla="*/ 200025 h 812136"/>
                    <a:gd name="connsiteX80" fmla="*/ 333375 w 669132"/>
                    <a:gd name="connsiteY80" fmla="*/ 192881 h 812136"/>
                    <a:gd name="connsiteX81" fmla="*/ 347663 w 669132"/>
                    <a:gd name="connsiteY81" fmla="*/ 190500 h 812136"/>
                    <a:gd name="connsiteX82" fmla="*/ 361950 w 669132"/>
                    <a:gd name="connsiteY82" fmla="*/ 185738 h 812136"/>
                    <a:gd name="connsiteX83" fmla="*/ 369094 w 669132"/>
                    <a:gd name="connsiteY83" fmla="*/ 180975 h 812136"/>
                    <a:gd name="connsiteX84" fmla="*/ 373857 w 669132"/>
                    <a:gd name="connsiteY84" fmla="*/ 173831 h 812136"/>
                    <a:gd name="connsiteX85" fmla="*/ 381000 w 669132"/>
                    <a:gd name="connsiteY85" fmla="*/ 171450 h 812136"/>
                    <a:gd name="connsiteX86" fmla="*/ 388144 w 669132"/>
                    <a:gd name="connsiteY86" fmla="*/ 166688 h 812136"/>
                    <a:gd name="connsiteX87" fmla="*/ 390525 w 669132"/>
                    <a:gd name="connsiteY87" fmla="*/ 159544 h 812136"/>
                    <a:gd name="connsiteX88" fmla="*/ 395288 w 669132"/>
                    <a:gd name="connsiteY88" fmla="*/ 152400 h 812136"/>
                    <a:gd name="connsiteX89" fmla="*/ 404813 w 669132"/>
                    <a:gd name="connsiteY89" fmla="*/ 130969 h 812136"/>
                    <a:gd name="connsiteX90" fmla="*/ 407194 w 669132"/>
                    <a:gd name="connsiteY90" fmla="*/ 111919 h 812136"/>
                    <a:gd name="connsiteX91" fmla="*/ 392907 w 669132"/>
                    <a:gd name="connsiteY91" fmla="*/ 107156 h 812136"/>
                    <a:gd name="connsiteX92" fmla="*/ 378619 w 669132"/>
                    <a:gd name="connsiteY92" fmla="*/ 102394 h 812136"/>
                    <a:gd name="connsiteX93" fmla="*/ 369094 w 669132"/>
                    <a:gd name="connsiteY93" fmla="*/ 100013 h 812136"/>
                    <a:gd name="connsiteX94" fmla="*/ 366713 w 669132"/>
                    <a:gd name="connsiteY94" fmla="*/ 92869 h 812136"/>
                    <a:gd name="connsiteX95" fmla="*/ 357188 w 669132"/>
                    <a:gd name="connsiteY95" fmla="*/ 83344 h 812136"/>
                    <a:gd name="connsiteX96" fmla="*/ 371475 w 669132"/>
                    <a:gd name="connsiteY96" fmla="*/ 78581 h 812136"/>
                    <a:gd name="connsiteX97" fmla="*/ 388144 w 669132"/>
                    <a:gd name="connsiteY97" fmla="*/ 71438 h 812136"/>
                    <a:gd name="connsiteX98" fmla="*/ 404813 w 669132"/>
                    <a:gd name="connsiteY98" fmla="*/ 54769 h 812136"/>
                    <a:gd name="connsiteX99" fmla="*/ 414338 w 669132"/>
                    <a:gd name="connsiteY99" fmla="*/ 40481 h 812136"/>
                    <a:gd name="connsiteX100" fmla="*/ 419100 w 669132"/>
                    <a:gd name="connsiteY100" fmla="*/ 33338 h 812136"/>
                    <a:gd name="connsiteX101" fmla="*/ 426244 w 669132"/>
                    <a:gd name="connsiteY101" fmla="*/ 30956 h 812136"/>
                    <a:gd name="connsiteX102" fmla="*/ 431007 w 669132"/>
                    <a:gd name="connsiteY102" fmla="*/ 23813 h 812136"/>
                    <a:gd name="connsiteX103" fmla="*/ 445294 w 669132"/>
                    <a:gd name="connsiteY103" fmla="*/ 14288 h 812136"/>
                    <a:gd name="connsiteX104" fmla="*/ 461963 w 669132"/>
                    <a:gd name="connsiteY104" fmla="*/ 7144 h 812136"/>
                    <a:gd name="connsiteX105" fmla="*/ 471488 w 669132"/>
                    <a:gd name="connsiteY105" fmla="*/ 0 h 812136"/>
                    <a:gd name="connsiteX106" fmla="*/ 490538 w 669132"/>
                    <a:gd name="connsiteY106" fmla="*/ 11906 h 812136"/>
                    <a:gd name="connsiteX107" fmla="*/ 504825 w 669132"/>
                    <a:gd name="connsiteY107" fmla="*/ 21431 h 812136"/>
                    <a:gd name="connsiteX108" fmla="*/ 516732 w 669132"/>
                    <a:gd name="connsiteY108" fmla="*/ 33338 h 812136"/>
                    <a:gd name="connsiteX109" fmla="*/ 528638 w 669132"/>
                    <a:gd name="connsiteY109" fmla="*/ 45244 h 812136"/>
                    <a:gd name="connsiteX110" fmla="*/ 521494 w 669132"/>
                    <a:gd name="connsiteY110" fmla="*/ 61913 h 812136"/>
                    <a:gd name="connsiteX111" fmla="*/ 514350 w 669132"/>
                    <a:gd name="connsiteY111" fmla="*/ 64294 h 812136"/>
                    <a:gd name="connsiteX112" fmla="*/ 511969 w 669132"/>
                    <a:gd name="connsiteY112" fmla="*/ 71438 h 812136"/>
                    <a:gd name="connsiteX113" fmla="*/ 519113 w 669132"/>
                    <a:gd name="connsiteY113" fmla="*/ 85725 h 812136"/>
                    <a:gd name="connsiteX114" fmla="*/ 526257 w 669132"/>
                    <a:gd name="connsiteY114" fmla="*/ 90488 h 812136"/>
                    <a:gd name="connsiteX115" fmla="*/ 533400 w 669132"/>
                    <a:gd name="connsiteY115" fmla="*/ 97631 h 812136"/>
                    <a:gd name="connsiteX116" fmla="*/ 538163 w 669132"/>
                    <a:gd name="connsiteY116" fmla="*/ 104775 h 812136"/>
                    <a:gd name="connsiteX117" fmla="*/ 545307 w 669132"/>
                    <a:gd name="connsiteY117" fmla="*/ 107156 h 812136"/>
                    <a:gd name="connsiteX118" fmla="*/ 552450 w 669132"/>
                    <a:gd name="connsiteY118" fmla="*/ 111919 h 812136"/>
                    <a:gd name="connsiteX119" fmla="*/ 566738 w 669132"/>
                    <a:gd name="connsiteY119" fmla="*/ 109538 h 812136"/>
                    <a:gd name="connsiteX120" fmla="*/ 590550 w 669132"/>
                    <a:gd name="connsiteY120" fmla="*/ 107156 h 812136"/>
                    <a:gd name="connsiteX121" fmla="*/ 609600 w 669132"/>
                    <a:gd name="connsiteY121" fmla="*/ 109538 h 812136"/>
                    <a:gd name="connsiteX122" fmla="*/ 626269 w 669132"/>
                    <a:gd name="connsiteY122" fmla="*/ 114300 h 812136"/>
                    <a:gd name="connsiteX123" fmla="*/ 633413 w 669132"/>
                    <a:gd name="connsiteY123" fmla="*/ 119063 h 812136"/>
                    <a:gd name="connsiteX124" fmla="*/ 652463 w 669132"/>
                    <a:gd name="connsiteY12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2425 w 669132"/>
                    <a:gd name="connsiteY64" fmla="*/ 261938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1848 w 669132"/>
                    <a:gd name="connsiteY64" fmla="*/ 255370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45282 w 669132"/>
                    <a:gd name="connsiteY64" fmla="*/ 257175 h 812136"/>
                    <a:gd name="connsiteX65" fmla="*/ 338138 w 669132"/>
                    <a:gd name="connsiteY65" fmla="*/ 259556 h 812136"/>
                    <a:gd name="connsiteX66" fmla="*/ 330994 w 669132"/>
                    <a:gd name="connsiteY66" fmla="*/ 264319 h 812136"/>
                    <a:gd name="connsiteX67" fmla="*/ 316707 w 669132"/>
                    <a:gd name="connsiteY67" fmla="*/ 269081 h 812136"/>
                    <a:gd name="connsiteX68" fmla="*/ 309563 w 669132"/>
                    <a:gd name="connsiteY68" fmla="*/ 271463 h 812136"/>
                    <a:gd name="connsiteX69" fmla="*/ 311944 w 669132"/>
                    <a:gd name="connsiteY69" fmla="*/ 264319 h 812136"/>
                    <a:gd name="connsiteX70" fmla="*/ 307182 w 669132"/>
                    <a:gd name="connsiteY70" fmla="*/ 250031 h 812136"/>
                    <a:gd name="connsiteX71" fmla="*/ 295275 w 669132"/>
                    <a:gd name="connsiteY71" fmla="*/ 228600 h 812136"/>
                    <a:gd name="connsiteX72" fmla="*/ 288132 w 669132"/>
                    <a:gd name="connsiteY72" fmla="*/ 223838 h 812136"/>
                    <a:gd name="connsiteX73" fmla="*/ 290513 w 669132"/>
                    <a:gd name="connsiteY73" fmla="*/ 216694 h 812136"/>
                    <a:gd name="connsiteX74" fmla="*/ 297657 w 669132"/>
                    <a:gd name="connsiteY74" fmla="*/ 214313 h 812136"/>
                    <a:gd name="connsiteX75" fmla="*/ 304800 w 669132"/>
                    <a:gd name="connsiteY75" fmla="*/ 209550 h 812136"/>
                    <a:gd name="connsiteX76" fmla="*/ 311944 w 669132"/>
                    <a:gd name="connsiteY76" fmla="*/ 202406 h 812136"/>
                    <a:gd name="connsiteX77" fmla="*/ 319088 w 669132"/>
                    <a:gd name="connsiteY77" fmla="*/ 200025 h 812136"/>
                    <a:gd name="connsiteX78" fmla="*/ 333375 w 669132"/>
                    <a:gd name="connsiteY78" fmla="*/ 192881 h 812136"/>
                    <a:gd name="connsiteX79" fmla="*/ 347663 w 669132"/>
                    <a:gd name="connsiteY79" fmla="*/ 190500 h 812136"/>
                    <a:gd name="connsiteX80" fmla="*/ 361950 w 669132"/>
                    <a:gd name="connsiteY80" fmla="*/ 185738 h 812136"/>
                    <a:gd name="connsiteX81" fmla="*/ 369094 w 669132"/>
                    <a:gd name="connsiteY81" fmla="*/ 180975 h 812136"/>
                    <a:gd name="connsiteX82" fmla="*/ 373857 w 669132"/>
                    <a:gd name="connsiteY82" fmla="*/ 173831 h 812136"/>
                    <a:gd name="connsiteX83" fmla="*/ 381000 w 669132"/>
                    <a:gd name="connsiteY83" fmla="*/ 171450 h 812136"/>
                    <a:gd name="connsiteX84" fmla="*/ 388144 w 669132"/>
                    <a:gd name="connsiteY84" fmla="*/ 166688 h 812136"/>
                    <a:gd name="connsiteX85" fmla="*/ 390525 w 669132"/>
                    <a:gd name="connsiteY85" fmla="*/ 159544 h 812136"/>
                    <a:gd name="connsiteX86" fmla="*/ 395288 w 669132"/>
                    <a:gd name="connsiteY86" fmla="*/ 152400 h 812136"/>
                    <a:gd name="connsiteX87" fmla="*/ 404813 w 669132"/>
                    <a:gd name="connsiteY87" fmla="*/ 130969 h 812136"/>
                    <a:gd name="connsiteX88" fmla="*/ 407194 w 669132"/>
                    <a:gd name="connsiteY88" fmla="*/ 111919 h 812136"/>
                    <a:gd name="connsiteX89" fmla="*/ 392907 w 669132"/>
                    <a:gd name="connsiteY89" fmla="*/ 107156 h 812136"/>
                    <a:gd name="connsiteX90" fmla="*/ 378619 w 669132"/>
                    <a:gd name="connsiteY90" fmla="*/ 102394 h 812136"/>
                    <a:gd name="connsiteX91" fmla="*/ 369094 w 669132"/>
                    <a:gd name="connsiteY91" fmla="*/ 100013 h 812136"/>
                    <a:gd name="connsiteX92" fmla="*/ 366713 w 669132"/>
                    <a:gd name="connsiteY92" fmla="*/ 92869 h 812136"/>
                    <a:gd name="connsiteX93" fmla="*/ 357188 w 669132"/>
                    <a:gd name="connsiteY93" fmla="*/ 83344 h 812136"/>
                    <a:gd name="connsiteX94" fmla="*/ 371475 w 669132"/>
                    <a:gd name="connsiteY94" fmla="*/ 78581 h 812136"/>
                    <a:gd name="connsiteX95" fmla="*/ 388144 w 669132"/>
                    <a:gd name="connsiteY95" fmla="*/ 71438 h 812136"/>
                    <a:gd name="connsiteX96" fmla="*/ 404813 w 669132"/>
                    <a:gd name="connsiteY96" fmla="*/ 54769 h 812136"/>
                    <a:gd name="connsiteX97" fmla="*/ 414338 w 669132"/>
                    <a:gd name="connsiteY97" fmla="*/ 40481 h 812136"/>
                    <a:gd name="connsiteX98" fmla="*/ 419100 w 669132"/>
                    <a:gd name="connsiteY98" fmla="*/ 33338 h 812136"/>
                    <a:gd name="connsiteX99" fmla="*/ 426244 w 669132"/>
                    <a:gd name="connsiteY99" fmla="*/ 30956 h 812136"/>
                    <a:gd name="connsiteX100" fmla="*/ 431007 w 669132"/>
                    <a:gd name="connsiteY100" fmla="*/ 23813 h 812136"/>
                    <a:gd name="connsiteX101" fmla="*/ 445294 w 669132"/>
                    <a:gd name="connsiteY101" fmla="*/ 14288 h 812136"/>
                    <a:gd name="connsiteX102" fmla="*/ 461963 w 669132"/>
                    <a:gd name="connsiteY102" fmla="*/ 7144 h 812136"/>
                    <a:gd name="connsiteX103" fmla="*/ 471488 w 669132"/>
                    <a:gd name="connsiteY103" fmla="*/ 0 h 812136"/>
                    <a:gd name="connsiteX104" fmla="*/ 490538 w 669132"/>
                    <a:gd name="connsiteY104" fmla="*/ 11906 h 812136"/>
                    <a:gd name="connsiteX105" fmla="*/ 504825 w 669132"/>
                    <a:gd name="connsiteY105" fmla="*/ 21431 h 812136"/>
                    <a:gd name="connsiteX106" fmla="*/ 516732 w 669132"/>
                    <a:gd name="connsiteY106" fmla="*/ 33338 h 812136"/>
                    <a:gd name="connsiteX107" fmla="*/ 528638 w 669132"/>
                    <a:gd name="connsiteY107" fmla="*/ 45244 h 812136"/>
                    <a:gd name="connsiteX108" fmla="*/ 521494 w 669132"/>
                    <a:gd name="connsiteY108" fmla="*/ 61913 h 812136"/>
                    <a:gd name="connsiteX109" fmla="*/ 514350 w 669132"/>
                    <a:gd name="connsiteY109" fmla="*/ 64294 h 812136"/>
                    <a:gd name="connsiteX110" fmla="*/ 511969 w 669132"/>
                    <a:gd name="connsiteY110" fmla="*/ 71438 h 812136"/>
                    <a:gd name="connsiteX111" fmla="*/ 519113 w 669132"/>
                    <a:gd name="connsiteY111" fmla="*/ 85725 h 812136"/>
                    <a:gd name="connsiteX112" fmla="*/ 526257 w 669132"/>
                    <a:gd name="connsiteY112" fmla="*/ 90488 h 812136"/>
                    <a:gd name="connsiteX113" fmla="*/ 533400 w 669132"/>
                    <a:gd name="connsiteY113" fmla="*/ 97631 h 812136"/>
                    <a:gd name="connsiteX114" fmla="*/ 538163 w 669132"/>
                    <a:gd name="connsiteY114" fmla="*/ 104775 h 812136"/>
                    <a:gd name="connsiteX115" fmla="*/ 545307 w 669132"/>
                    <a:gd name="connsiteY115" fmla="*/ 107156 h 812136"/>
                    <a:gd name="connsiteX116" fmla="*/ 552450 w 669132"/>
                    <a:gd name="connsiteY116" fmla="*/ 111919 h 812136"/>
                    <a:gd name="connsiteX117" fmla="*/ 566738 w 669132"/>
                    <a:gd name="connsiteY117" fmla="*/ 109538 h 812136"/>
                    <a:gd name="connsiteX118" fmla="*/ 590550 w 669132"/>
                    <a:gd name="connsiteY118" fmla="*/ 107156 h 812136"/>
                    <a:gd name="connsiteX119" fmla="*/ 609600 w 669132"/>
                    <a:gd name="connsiteY119" fmla="*/ 109538 h 812136"/>
                    <a:gd name="connsiteX120" fmla="*/ 626269 w 669132"/>
                    <a:gd name="connsiteY120" fmla="*/ 114300 h 812136"/>
                    <a:gd name="connsiteX121" fmla="*/ 633413 w 669132"/>
                    <a:gd name="connsiteY121" fmla="*/ 119063 h 812136"/>
                    <a:gd name="connsiteX122" fmla="*/ 652463 w 669132"/>
                    <a:gd name="connsiteY12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8138 w 669132"/>
                    <a:gd name="connsiteY64" fmla="*/ 259556 h 812136"/>
                    <a:gd name="connsiteX65" fmla="*/ 330994 w 669132"/>
                    <a:gd name="connsiteY65" fmla="*/ 264319 h 812136"/>
                    <a:gd name="connsiteX66" fmla="*/ 316707 w 669132"/>
                    <a:gd name="connsiteY66" fmla="*/ 269081 h 812136"/>
                    <a:gd name="connsiteX67" fmla="*/ 309563 w 669132"/>
                    <a:gd name="connsiteY67" fmla="*/ 271463 h 812136"/>
                    <a:gd name="connsiteX68" fmla="*/ 311944 w 669132"/>
                    <a:gd name="connsiteY68" fmla="*/ 264319 h 812136"/>
                    <a:gd name="connsiteX69" fmla="*/ 307182 w 669132"/>
                    <a:gd name="connsiteY69" fmla="*/ 250031 h 812136"/>
                    <a:gd name="connsiteX70" fmla="*/ 295275 w 669132"/>
                    <a:gd name="connsiteY70" fmla="*/ 228600 h 812136"/>
                    <a:gd name="connsiteX71" fmla="*/ 288132 w 669132"/>
                    <a:gd name="connsiteY71" fmla="*/ 223838 h 812136"/>
                    <a:gd name="connsiteX72" fmla="*/ 290513 w 669132"/>
                    <a:gd name="connsiteY72" fmla="*/ 216694 h 812136"/>
                    <a:gd name="connsiteX73" fmla="*/ 297657 w 669132"/>
                    <a:gd name="connsiteY73" fmla="*/ 214313 h 812136"/>
                    <a:gd name="connsiteX74" fmla="*/ 304800 w 669132"/>
                    <a:gd name="connsiteY74" fmla="*/ 209550 h 812136"/>
                    <a:gd name="connsiteX75" fmla="*/ 311944 w 669132"/>
                    <a:gd name="connsiteY75" fmla="*/ 202406 h 812136"/>
                    <a:gd name="connsiteX76" fmla="*/ 319088 w 669132"/>
                    <a:gd name="connsiteY76" fmla="*/ 200025 h 812136"/>
                    <a:gd name="connsiteX77" fmla="*/ 333375 w 669132"/>
                    <a:gd name="connsiteY77" fmla="*/ 192881 h 812136"/>
                    <a:gd name="connsiteX78" fmla="*/ 347663 w 669132"/>
                    <a:gd name="connsiteY78" fmla="*/ 190500 h 812136"/>
                    <a:gd name="connsiteX79" fmla="*/ 361950 w 669132"/>
                    <a:gd name="connsiteY79" fmla="*/ 185738 h 812136"/>
                    <a:gd name="connsiteX80" fmla="*/ 369094 w 669132"/>
                    <a:gd name="connsiteY80" fmla="*/ 180975 h 812136"/>
                    <a:gd name="connsiteX81" fmla="*/ 373857 w 669132"/>
                    <a:gd name="connsiteY81" fmla="*/ 173831 h 812136"/>
                    <a:gd name="connsiteX82" fmla="*/ 381000 w 669132"/>
                    <a:gd name="connsiteY82" fmla="*/ 171450 h 812136"/>
                    <a:gd name="connsiteX83" fmla="*/ 388144 w 669132"/>
                    <a:gd name="connsiteY83" fmla="*/ 166688 h 812136"/>
                    <a:gd name="connsiteX84" fmla="*/ 390525 w 669132"/>
                    <a:gd name="connsiteY84" fmla="*/ 159544 h 812136"/>
                    <a:gd name="connsiteX85" fmla="*/ 395288 w 669132"/>
                    <a:gd name="connsiteY85" fmla="*/ 152400 h 812136"/>
                    <a:gd name="connsiteX86" fmla="*/ 404813 w 669132"/>
                    <a:gd name="connsiteY86" fmla="*/ 130969 h 812136"/>
                    <a:gd name="connsiteX87" fmla="*/ 407194 w 669132"/>
                    <a:gd name="connsiteY87" fmla="*/ 111919 h 812136"/>
                    <a:gd name="connsiteX88" fmla="*/ 392907 w 669132"/>
                    <a:gd name="connsiteY88" fmla="*/ 107156 h 812136"/>
                    <a:gd name="connsiteX89" fmla="*/ 378619 w 669132"/>
                    <a:gd name="connsiteY89" fmla="*/ 102394 h 812136"/>
                    <a:gd name="connsiteX90" fmla="*/ 369094 w 669132"/>
                    <a:gd name="connsiteY90" fmla="*/ 100013 h 812136"/>
                    <a:gd name="connsiteX91" fmla="*/ 366713 w 669132"/>
                    <a:gd name="connsiteY91" fmla="*/ 92869 h 812136"/>
                    <a:gd name="connsiteX92" fmla="*/ 357188 w 669132"/>
                    <a:gd name="connsiteY92" fmla="*/ 83344 h 812136"/>
                    <a:gd name="connsiteX93" fmla="*/ 371475 w 669132"/>
                    <a:gd name="connsiteY93" fmla="*/ 78581 h 812136"/>
                    <a:gd name="connsiteX94" fmla="*/ 388144 w 669132"/>
                    <a:gd name="connsiteY94" fmla="*/ 71438 h 812136"/>
                    <a:gd name="connsiteX95" fmla="*/ 404813 w 669132"/>
                    <a:gd name="connsiteY95" fmla="*/ 54769 h 812136"/>
                    <a:gd name="connsiteX96" fmla="*/ 414338 w 669132"/>
                    <a:gd name="connsiteY96" fmla="*/ 40481 h 812136"/>
                    <a:gd name="connsiteX97" fmla="*/ 419100 w 669132"/>
                    <a:gd name="connsiteY97" fmla="*/ 33338 h 812136"/>
                    <a:gd name="connsiteX98" fmla="*/ 426244 w 669132"/>
                    <a:gd name="connsiteY98" fmla="*/ 30956 h 812136"/>
                    <a:gd name="connsiteX99" fmla="*/ 431007 w 669132"/>
                    <a:gd name="connsiteY99" fmla="*/ 23813 h 812136"/>
                    <a:gd name="connsiteX100" fmla="*/ 445294 w 669132"/>
                    <a:gd name="connsiteY100" fmla="*/ 14288 h 812136"/>
                    <a:gd name="connsiteX101" fmla="*/ 461963 w 669132"/>
                    <a:gd name="connsiteY101" fmla="*/ 7144 h 812136"/>
                    <a:gd name="connsiteX102" fmla="*/ 471488 w 669132"/>
                    <a:gd name="connsiteY102" fmla="*/ 0 h 812136"/>
                    <a:gd name="connsiteX103" fmla="*/ 490538 w 669132"/>
                    <a:gd name="connsiteY103" fmla="*/ 11906 h 812136"/>
                    <a:gd name="connsiteX104" fmla="*/ 504825 w 669132"/>
                    <a:gd name="connsiteY104" fmla="*/ 21431 h 812136"/>
                    <a:gd name="connsiteX105" fmla="*/ 516732 w 669132"/>
                    <a:gd name="connsiteY105" fmla="*/ 33338 h 812136"/>
                    <a:gd name="connsiteX106" fmla="*/ 528638 w 669132"/>
                    <a:gd name="connsiteY106" fmla="*/ 45244 h 812136"/>
                    <a:gd name="connsiteX107" fmla="*/ 521494 w 669132"/>
                    <a:gd name="connsiteY107" fmla="*/ 61913 h 812136"/>
                    <a:gd name="connsiteX108" fmla="*/ 514350 w 669132"/>
                    <a:gd name="connsiteY108" fmla="*/ 64294 h 812136"/>
                    <a:gd name="connsiteX109" fmla="*/ 511969 w 669132"/>
                    <a:gd name="connsiteY109" fmla="*/ 71438 h 812136"/>
                    <a:gd name="connsiteX110" fmla="*/ 519113 w 669132"/>
                    <a:gd name="connsiteY110" fmla="*/ 85725 h 812136"/>
                    <a:gd name="connsiteX111" fmla="*/ 526257 w 669132"/>
                    <a:gd name="connsiteY111" fmla="*/ 90488 h 812136"/>
                    <a:gd name="connsiteX112" fmla="*/ 533400 w 669132"/>
                    <a:gd name="connsiteY112" fmla="*/ 97631 h 812136"/>
                    <a:gd name="connsiteX113" fmla="*/ 538163 w 669132"/>
                    <a:gd name="connsiteY113" fmla="*/ 104775 h 812136"/>
                    <a:gd name="connsiteX114" fmla="*/ 545307 w 669132"/>
                    <a:gd name="connsiteY114" fmla="*/ 107156 h 812136"/>
                    <a:gd name="connsiteX115" fmla="*/ 552450 w 669132"/>
                    <a:gd name="connsiteY115" fmla="*/ 111919 h 812136"/>
                    <a:gd name="connsiteX116" fmla="*/ 566738 w 669132"/>
                    <a:gd name="connsiteY116" fmla="*/ 109538 h 812136"/>
                    <a:gd name="connsiteX117" fmla="*/ 590550 w 669132"/>
                    <a:gd name="connsiteY117" fmla="*/ 107156 h 812136"/>
                    <a:gd name="connsiteX118" fmla="*/ 609600 w 669132"/>
                    <a:gd name="connsiteY118" fmla="*/ 109538 h 812136"/>
                    <a:gd name="connsiteX119" fmla="*/ 626269 w 669132"/>
                    <a:gd name="connsiteY119" fmla="*/ 114300 h 812136"/>
                    <a:gd name="connsiteX120" fmla="*/ 633413 w 669132"/>
                    <a:gd name="connsiteY120" fmla="*/ 119063 h 812136"/>
                    <a:gd name="connsiteX121" fmla="*/ 652463 w 669132"/>
                    <a:gd name="connsiteY12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0994 w 669132"/>
                    <a:gd name="connsiteY64" fmla="*/ 264319 h 812136"/>
                    <a:gd name="connsiteX65" fmla="*/ 316707 w 669132"/>
                    <a:gd name="connsiteY65" fmla="*/ 269081 h 812136"/>
                    <a:gd name="connsiteX66" fmla="*/ 309563 w 669132"/>
                    <a:gd name="connsiteY66" fmla="*/ 271463 h 812136"/>
                    <a:gd name="connsiteX67" fmla="*/ 311944 w 669132"/>
                    <a:gd name="connsiteY67" fmla="*/ 264319 h 812136"/>
                    <a:gd name="connsiteX68" fmla="*/ 307182 w 669132"/>
                    <a:gd name="connsiteY68" fmla="*/ 250031 h 812136"/>
                    <a:gd name="connsiteX69" fmla="*/ 295275 w 669132"/>
                    <a:gd name="connsiteY69" fmla="*/ 228600 h 812136"/>
                    <a:gd name="connsiteX70" fmla="*/ 288132 w 669132"/>
                    <a:gd name="connsiteY70" fmla="*/ 223838 h 812136"/>
                    <a:gd name="connsiteX71" fmla="*/ 290513 w 669132"/>
                    <a:gd name="connsiteY71" fmla="*/ 216694 h 812136"/>
                    <a:gd name="connsiteX72" fmla="*/ 297657 w 669132"/>
                    <a:gd name="connsiteY72" fmla="*/ 214313 h 812136"/>
                    <a:gd name="connsiteX73" fmla="*/ 304800 w 669132"/>
                    <a:gd name="connsiteY73" fmla="*/ 209550 h 812136"/>
                    <a:gd name="connsiteX74" fmla="*/ 311944 w 669132"/>
                    <a:gd name="connsiteY74" fmla="*/ 202406 h 812136"/>
                    <a:gd name="connsiteX75" fmla="*/ 319088 w 669132"/>
                    <a:gd name="connsiteY75" fmla="*/ 200025 h 812136"/>
                    <a:gd name="connsiteX76" fmla="*/ 333375 w 669132"/>
                    <a:gd name="connsiteY76" fmla="*/ 192881 h 812136"/>
                    <a:gd name="connsiteX77" fmla="*/ 347663 w 669132"/>
                    <a:gd name="connsiteY77" fmla="*/ 190500 h 812136"/>
                    <a:gd name="connsiteX78" fmla="*/ 361950 w 669132"/>
                    <a:gd name="connsiteY78" fmla="*/ 185738 h 812136"/>
                    <a:gd name="connsiteX79" fmla="*/ 369094 w 669132"/>
                    <a:gd name="connsiteY79" fmla="*/ 180975 h 812136"/>
                    <a:gd name="connsiteX80" fmla="*/ 373857 w 669132"/>
                    <a:gd name="connsiteY80" fmla="*/ 173831 h 812136"/>
                    <a:gd name="connsiteX81" fmla="*/ 381000 w 669132"/>
                    <a:gd name="connsiteY81" fmla="*/ 171450 h 812136"/>
                    <a:gd name="connsiteX82" fmla="*/ 388144 w 669132"/>
                    <a:gd name="connsiteY82" fmla="*/ 166688 h 812136"/>
                    <a:gd name="connsiteX83" fmla="*/ 390525 w 669132"/>
                    <a:gd name="connsiteY83" fmla="*/ 159544 h 812136"/>
                    <a:gd name="connsiteX84" fmla="*/ 395288 w 669132"/>
                    <a:gd name="connsiteY84" fmla="*/ 152400 h 812136"/>
                    <a:gd name="connsiteX85" fmla="*/ 404813 w 669132"/>
                    <a:gd name="connsiteY85" fmla="*/ 130969 h 812136"/>
                    <a:gd name="connsiteX86" fmla="*/ 407194 w 669132"/>
                    <a:gd name="connsiteY86" fmla="*/ 111919 h 812136"/>
                    <a:gd name="connsiteX87" fmla="*/ 392907 w 669132"/>
                    <a:gd name="connsiteY87" fmla="*/ 107156 h 812136"/>
                    <a:gd name="connsiteX88" fmla="*/ 378619 w 669132"/>
                    <a:gd name="connsiteY88" fmla="*/ 102394 h 812136"/>
                    <a:gd name="connsiteX89" fmla="*/ 369094 w 669132"/>
                    <a:gd name="connsiteY89" fmla="*/ 100013 h 812136"/>
                    <a:gd name="connsiteX90" fmla="*/ 366713 w 669132"/>
                    <a:gd name="connsiteY90" fmla="*/ 92869 h 812136"/>
                    <a:gd name="connsiteX91" fmla="*/ 357188 w 669132"/>
                    <a:gd name="connsiteY91" fmla="*/ 83344 h 812136"/>
                    <a:gd name="connsiteX92" fmla="*/ 371475 w 669132"/>
                    <a:gd name="connsiteY92" fmla="*/ 78581 h 812136"/>
                    <a:gd name="connsiteX93" fmla="*/ 388144 w 669132"/>
                    <a:gd name="connsiteY93" fmla="*/ 71438 h 812136"/>
                    <a:gd name="connsiteX94" fmla="*/ 404813 w 669132"/>
                    <a:gd name="connsiteY94" fmla="*/ 54769 h 812136"/>
                    <a:gd name="connsiteX95" fmla="*/ 414338 w 669132"/>
                    <a:gd name="connsiteY95" fmla="*/ 40481 h 812136"/>
                    <a:gd name="connsiteX96" fmla="*/ 419100 w 669132"/>
                    <a:gd name="connsiteY96" fmla="*/ 33338 h 812136"/>
                    <a:gd name="connsiteX97" fmla="*/ 426244 w 669132"/>
                    <a:gd name="connsiteY97" fmla="*/ 30956 h 812136"/>
                    <a:gd name="connsiteX98" fmla="*/ 431007 w 669132"/>
                    <a:gd name="connsiteY98" fmla="*/ 23813 h 812136"/>
                    <a:gd name="connsiteX99" fmla="*/ 445294 w 669132"/>
                    <a:gd name="connsiteY99" fmla="*/ 14288 h 812136"/>
                    <a:gd name="connsiteX100" fmla="*/ 461963 w 669132"/>
                    <a:gd name="connsiteY100" fmla="*/ 7144 h 812136"/>
                    <a:gd name="connsiteX101" fmla="*/ 471488 w 669132"/>
                    <a:gd name="connsiteY101" fmla="*/ 0 h 812136"/>
                    <a:gd name="connsiteX102" fmla="*/ 490538 w 669132"/>
                    <a:gd name="connsiteY102" fmla="*/ 11906 h 812136"/>
                    <a:gd name="connsiteX103" fmla="*/ 504825 w 669132"/>
                    <a:gd name="connsiteY103" fmla="*/ 21431 h 812136"/>
                    <a:gd name="connsiteX104" fmla="*/ 516732 w 669132"/>
                    <a:gd name="connsiteY104" fmla="*/ 33338 h 812136"/>
                    <a:gd name="connsiteX105" fmla="*/ 528638 w 669132"/>
                    <a:gd name="connsiteY105" fmla="*/ 45244 h 812136"/>
                    <a:gd name="connsiteX106" fmla="*/ 521494 w 669132"/>
                    <a:gd name="connsiteY106" fmla="*/ 61913 h 812136"/>
                    <a:gd name="connsiteX107" fmla="*/ 514350 w 669132"/>
                    <a:gd name="connsiteY107" fmla="*/ 64294 h 812136"/>
                    <a:gd name="connsiteX108" fmla="*/ 511969 w 669132"/>
                    <a:gd name="connsiteY108" fmla="*/ 71438 h 812136"/>
                    <a:gd name="connsiteX109" fmla="*/ 519113 w 669132"/>
                    <a:gd name="connsiteY109" fmla="*/ 85725 h 812136"/>
                    <a:gd name="connsiteX110" fmla="*/ 526257 w 669132"/>
                    <a:gd name="connsiteY110" fmla="*/ 90488 h 812136"/>
                    <a:gd name="connsiteX111" fmla="*/ 533400 w 669132"/>
                    <a:gd name="connsiteY111" fmla="*/ 97631 h 812136"/>
                    <a:gd name="connsiteX112" fmla="*/ 538163 w 669132"/>
                    <a:gd name="connsiteY112" fmla="*/ 104775 h 812136"/>
                    <a:gd name="connsiteX113" fmla="*/ 545307 w 669132"/>
                    <a:gd name="connsiteY113" fmla="*/ 107156 h 812136"/>
                    <a:gd name="connsiteX114" fmla="*/ 552450 w 669132"/>
                    <a:gd name="connsiteY114" fmla="*/ 111919 h 812136"/>
                    <a:gd name="connsiteX115" fmla="*/ 566738 w 669132"/>
                    <a:gd name="connsiteY115" fmla="*/ 109538 h 812136"/>
                    <a:gd name="connsiteX116" fmla="*/ 590550 w 669132"/>
                    <a:gd name="connsiteY116" fmla="*/ 107156 h 812136"/>
                    <a:gd name="connsiteX117" fmla="*/ 609600 w 669132"/>
                    <a:gd name="connsiteY117" fmla="*/ 109538 h 812136"/>
                    <a:gd name="connsiteX118" fmla="*/ 626269 w 669132"/>
                    <a:gd name="connsiteY118" fmla="*/ 114300 h 812136"/>
                    <a:gd name="connsiteX119" fmla="*/ 633413 w 669132"/>
                    <a:gd name="connsiteY119" fmla="*/ 119063 h 812136"/>
                    <a:gd name="connsiteX120" fmla="*/ 652463 w 669132"/>
                    <a:gd name="connsiteY12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6707 w 669132"/>
                    <a:gd name="connsiteY64" fmla="*/ 269081 h 812136"/>
                    <a:gd name="connsiteX65" fmla="*/ 309563 w 669132"/>
                    <a:gd name="connsiteY65" fmla="*/ 271463 h 812136"/>
                    <a:gd name="connsiteX66" fmla="*/ 311944 w 669132"/>
                    <a:gd name="connsiteY66" fmla="*/ 264319 h 812136"/>
                    <a:gd name="connsiteX67" fmla="*/ 307182 w 669132"/>
                    <a:gd name="connsiteY67" fmla="*/ 250031 h 812136"/>
                    <a:gd name="connsiteX68" fmla="*/ 295275 w 669132"/>
                    <a:gd name="connsiteY68" fmla="*/ 228600 h 812136"/>
                    <a:gd name="connsiteX69" fmla="*/ 288132 w 669132"/>
                    <a:gd name="connsiteY69" fmla="*/ 223838 h 812136"/>
                    <a:gd name="connsiteX70" fmla="*/ 290513 w 669132"/>
                    <a:gd name="connsiteY70" fmla="*/ 216694 h 812136"/>
                    <a:gd name="connsiteX71" fmla="*/ 297657 w 669132"/>
                    <a:gd name="connsiteY71" fmla="*/ 214313 h 812136"/>
                    <a:gd name="connsiteX72" fmla="*/ 304800 w 669132"/>
                    <a:gd name="connsiteY72" fmla="*/ 209550 h 812136"/>
                    <a:gd name="connsiteX73" fmla="*/ 311944 w 669132"/>
                    <a:gd name="connsiteY73" fmla="*/ 202406 h 812136"/>
                    <a:gd name="connsiteX74" fmla="*/ 319088 w 669132"/>
                    <a:gd name="connsiteY74" fmla="*/ 200025 h 812136"/>
                    <a:gd name="connsiteX75" fmla="*/ 333375 w 669132"/>
                    <a:gd name="connsiteY75" fmla="*/ 192881 h 812136"/>
                    <a:gd name="connsiteX76" fmla="*/ 347663 w 669132"/>
                    <a:gd name="connsiteY76" fmla="*/ 190500 h 812136"/>
                    <a:gd name="connsiteX77" fmla="*/ 361950 w 669132"/>
                    <a:gd name="connsiteY77" fmla="*/ 185738 h 812136"/>
                    <a:gd name="connsiteX78" fmla="*/ 369094 w 669132"/>
                    <a:gd name="connsiteY78" fmla="*/ 180975 h 812136"/>
                    <a:gd name="connsiteX79" fmla="*/ 373857 w 669132"/>
                    <a:gd name="connsiteY79" fmla="*/ 173831 h 812136"/>
                    <a:gd name="connsiteX80" fmla="*/ 381000 w 669132"/>
                    <a:gd name="connsiteY80" fmla="*/ 171450 h 812136"/>
                    <a:gd name="connsiteX81" fmla="*/ 388144 w 669132"/>
                    <a:gd name="connsiteY81" fmla="*/ 166688 h 812136"/>
                    <a:gd name="connsiteX82" fmla="*/ 390525 w 669132"/>
                    <a:gd name="connsiteY82" fmla="*/ 159544 h 812136"/>
                    <a:gd name="connsiteX83" fmla="*/ 395288 w 669132"/>
                    <a:gd name="connsiteY83" fmla="*/ 152400 h 812136"/>
                    <a:gd name="connsiteX84" fmla="*/ 404813 w 669132"/>
                    <a:gd name="connsiteY84" fmla="*/ 130969 h 812136"/>
                    <a:gd name="connsiteX85" fmla="*/ 407194 w 669132"/>
                    <a:gd name="connsiteY85" fmla="*/ 111919 h 812136"/>
                    <a:gd name="connsiteX86" fmla="*/ 392907 w 669132"/>
                    <a:gd name="connsiteY86" fmla="*/ 107156 h 812136"/>
                    <a:gd name="connsiteX87" fmla="*/ 378619 w 669132"/>
                    <a:gd name="connsiteY87" fmla="*/ 102394 h 812136"/>
                    <a:gd name="connsiteX88" fmla="*/ 369094 w 669132"/>
                    <a:gd name="connsiteY88" fmla="*/ 100013 h 812136"/>
                    <a:gd name="connsiteX89" fmla="*/ 366713 w 669132"/>
                    <a:gd name="connsiteY89" fmla="*/ 92869 h 812136"/>
                    <a:gd name="connsiteX90" fmla="*/ 357188 w 669132"/>
                    <a:gd name="connsiteY90" fmla="*/ 83344 h 812136"/>
                    <a:gd name="connsiteX91" fmla="*/ 371475 w 669132"/>
                    <a:gd name="connsiteY91" fmla="*/ 78581 h 812136"/>
                    <a:gd name="connsiteX92" fmla="*/ 388144 w 669132"/>
                    <a:gd name="connsiteY92" fmla="*/ 71438 h 812136"/>
                    <a:gd name="connsiteX93" fmla="*/ 404813 w 669132"/>
                    <a:gd name="connsiteY93" fmla="*/ 54769 h 812136"/>
                    <a:gd name="connsiteX94" fmla="*/ 414338 w 669132"/>
                    <a:gd name="connsiteY94" fmla="*/ 40481 h 812136"/>
                    <a:gd name="connsiteX95" fmla="*/ 419100 w 669132"/>
                    <a:gd name="connsiteY95" fmla="*/ 33338 h 812136"/>
                    <a:gd name="connsiteX96" fmla="*/ 426244 w 669132"/>
                    <a:gd name="connsiteY96" fmla="*/ 30956 h 812136"/>
                    <a:gd name="connsiteX97" fmla="*/ 431007 w 669132"/>
                    <a:gd name="connsiteY97" fmla="*/ 23813 h 812136"/>
                    <a:gd name="connsiteX98" fmla="*/ 445294 w 669132"/>
                    <a:gd name="connsiteY98" fmla="*/ 14288 h 812136"/>
                    <a:gd name="connsiteX99" fmla="*/ 461963 w 669132"/>
                    <a:gd name="connsiteY99" fmla="*/ 7144 h 812136"/>
                    <a:gd name="connsiteX100" fmla="*/ 471488 w 669132"/>
                    <a:gd name="connsiteY100" fmla="*/ 0 h 812136"/>
                    <a:gd name="connsiteX101" fmla="*/ 490538 w 669132"/>
                    <a:gd name="connsiteY101" fmla="*/ 11906 h 812136"/>
                    <a:gd name="connsiteX102" fmla="*/ 504825 w 669132"/>
                    <a:gd name="connsiteY102" fmla="*/ 21431 h 812136"/>
                    <a:gd name="connsiteX103" fmla="*/ 516732 w 669132"/>
                    <a:gd name="connsiteY103" fmla="*/ 33338 h 812136"/>
                    <a:gd name="connsiteX104" fmla="*/ 528638 w 669132"/>
                    <a:gd name="connsiteY104" fmla="*/ 45244 h 812136"/>
                    <a:gd name="connsiteX105" fmla="*/ 521494 w 669132"/>
                    <a:gd name="connsiteY105" fmla="*/ 61913 h 812136"/>
                    <a:gd name="connsiteX106" fmla="*/ 514350 w 669132"/>
                    <a:gd name="connsiteY106" fmla="*/ 64294 h 812136"/>
                    <a:gd name="connsiteX107" fmla="*/ 511969 w 669132"/>
                    <a:gd name="connsiteY107" fmla="*/ 71438 h 812136"/>
                    <a:gd name="connsiteX108" fmla="*/ 519113 w 669132"/>
                    <a:gd name="connsiteY108" fmla="*/ 85725 h 812136"/>
                    <a:gd name="connsiteX109" fmla="*/ 526257 w 669132"/>
                    <a:gd name="connsiteY109" fmla="*/ 90488 h 812136"/>
                    <a:gd name="connsiteX110" fmla="*/ 533400 w 669132"/>
                    <a:gd name="connsiteY110" fmla="*/ 97631 h 812136"/>
                    <a:gd name="connsiteX111" fmla="*/ 538163 w 669132"/>
                    <a:gd name="connsiteY111" fmla="*/ 104775 h 812136"/>
                    <a:gd name="connsiteX112" fmla="*/ 545307 w 669132"/>
                    <a:gd name="connsiteY112" fmla="*/ 107156 h 812136"/>
                    <a:gd name="connsiteX113" fmla="*/ 552450 w 669132"/>
                    <a:gd name="connsiteY113" fmla="*/ 111919 h 812136"/>
                    <a:gd name="connsiteX114" fmla="*/ 566738 w 669132"/>
                    <a:gd name="connsiteY114" fmla="*/ 109538 h 812136"/>
                    <a:gd name="connsiteX115" fmla="*/ 590550 w 669132"/>
                    <a:gd name="connsiteY115" fmla="*/ 107156 h 812136"/>
                    <a:gd name="connsiteX116" fmla="*/ 609600 w 669132"/>
                    <a:gd name="connsiteY116" fmla="*/ 109538 h 812136"/>
                    <a:gd name="connsiteX117" fmla="*/ 626269 w 669132"/>
                    <a:gd name="connsiteY117" fmla="*/ 114300 h 812136"/>
                    <a:gd name="connsiteX118" fmla="*/ 633413 w 669132"/>
                    <a:gd name="connsiteY118" fmla="*/ 119063 h 812136"/>
                    <a:gd name="connsiteX119" fmla="*/ 652463 w 669132"/>
                    <a:gd name="connsiteY11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07182 w 669132"/>
                    <a:gd name="connsiteY65" fmla="*/ 250031 h 812136"/>
                    <a:gd name="connsiteX66" fmla="*/ 295275 w 669132"/>
                    <a:gd name="connsiteY66" fmla="*/ 228600 h 812136"/>
                    <a:gd name="connsiteX67" fmla="*/ 288132 w 669132"/>
                    <a:gd name="connsiteY67" fmla="*/ 223838 h 812136"/>
                    <a:gd name="connsiteX68" fmla="*/ 290513 w 669132"/>
                    <a:gd name="connsiteY68" fmla="*/ 216694 h 812136"/>
                    <a:gd name="connsiteX69" fmla="*/ 297657 w 669132"/>
                    <a:gd name="connsiteY69" fmla="*/ 214313 h 812136"/>
                    <a:gd name="connsiteX70" fmla="*/ 304800 w 669132"/>
                    <a:gd name="connsiteY70" fmla="*/ 209550 h 812136"/>
                    <a:gd name="connsiteX71" fmla="*/ 311944 w 669132"/>
                    <a:gd name="connsiteY71" fmla="*/ 202406 h 812136"/>
                    <a:gd name="connsiteX72" fmla="*/ 319088 w 669132"/>
                    <a:gd name="connsiteY72" fmla="*/ 200025 h 812136"/>
                    <a:gd name="connsiteX73" fmla="*/ 333375 w 669132"/>
                    <a:gd name="connsiteY73" fmla="*/ 192881 h 812136"/>
                    <a:gd name="connsiteX74" fmla="*/ 347663 w 669132"/>
                    <a:gd name="connsiteY74" fmla="*/ 190500 h 812136"/>
                    <a:gd name="connsiteX75" fmla="*/ 361950 w 669132"/>
                    <a:gd name="connsiteY75" fmla="*/ 185738 h 812136"/>
                    <a:gd name="connsiteX76" fmla="*/ 369094 w 669132"/>
                    <a:gd name="connsiteY76" fmla="*/ 180975 h 812136"/>
                    <a:gd name="connsiteX77" fmla="*/ 373857 w 669132"/>
                    <a:gd name="connsiteY77" fmla="*/ 173831 h 812136"/>
                    <a:gd name="connsiteX78" fmla="*/ 381000 w 669132"/>
                    <a:gd name="connsiteY78" fmla="*/ 171450 h 812136"/>
                    <a:gd name="connsiteX79" fmla="*/ 388144 w 669132"/>
                    <a:gd name="connsiteY79" fmla="*/ 166688 h 812136"/>
                    <a:gd name="connsiteX80" fmla="*/ 390525 w 669132"/>
                    <a:gd name="connsiteY80" fmla="*/ 159544 h 812136"/>
                    <a:gd name="connsiteX81" fmla="*/ 395288 w 669132"/>
                    <a:gd name="connsiteY81" fmla="*/ 152400 h 812136"/>
                    <a:gd name="connsiteX82" fmla="*/ 404813 w 669132"/>
                    <a:gd name="connsiteY82" fmla="*/ 130969 h 812136"/>
                    <a:gd name="connsiteX83" fmla="*/ 407194 w 669132"/>
                    <a:gd name="connsiteY83" fmla="*/ 111919 h 812136"/>
                    <a:gd name="connsiteX84" fmla="*/ 392907 w 669132"/>
                    <a:gd name="connsiteY84" fmla="*/ 107156 h 812136"/>
                    <a:gd name="connsiteX85" fmla="*/ 378619 w 669132"/>
                    <a:gd name="connsiteY85" fmla="*/ 102394 h 812136"/>
                    <a:gd name="connsiteX86" fmla="*/ 369094 w 669132"/>
                    <a:gd name="connsiteY86" fmla="*/ 100013 h 812136"/>
                    <a:gd name="connsiteX87" fmla="*/ 366713 w 669132"/>
                    <a:gd name="connsiteY87" fmla="*/ 92869 h 812136"/>
                    <a:gd name="connsiteX88" fmla="*/ 357188 w 669132"/>
                    <a:gd name="connsiteY88" fmla="*/ 83344 h 812136"/>
                    <a:gd name="connsiteX89" fmla="*/ 371475 w 669132"/>
                    <a:gd name="connsiteY89" fmla="*/ 78581 h 812136"/>
                    <a:gd name="connsiteX90" fmla="*/ 388144 w 669132"/>
                    <a:gd name="connsiteY90" fmla="*/ 71438 h 812136"/>
                    <a:gd name="connsiteX91" fmla="*/ 404813 w 669132"/>
                    <a:gd name="connsiteY91" fmla="*/ 54769 h 812136"/>
                    <a:gd name="connsiteX92" fmla="*/ 414338 w 669132"/>
                    <a:gd name="connsiteY92" fmla="*/ 40481 h 812136"/>
                    <a:gd name="connsiteX93" fmla="*/ 419100 w 669132"/>
                    <a:gd name="connsiteY93" fmla="*/ 33338 h 812136"/>
                    <a:gd name="connsiteX94" fmla="*/ 426244 w 669132"/>
                    <a:gd name="connsiteY94" fmla="*/ 30956 h 812136"/>
                    <a:gd name="connsiteX95" fmla="*/ 431007 w 669132"/>
                    <a:gd name="connsiteY95" fmla="*/ 23813 h 812136"/>
                    <a:gd name="connsiteX96" fmla="*/ 445294 w 669132"/>
                    <a:gd name="connsiteY96" fmla="*/ 14288 h 812136"/>
                    <a:gd name="connsiteX97" fmla="*/ 461963 w 669132"/>
                    <a:gd name="connsiteY97" fmla="*/ 7144 h 812136"/>
                    <a:gd name="connsiteX98" fmla="*/ 471488 w 669132"/>
                    <a:gd name="connsiteY98" fmla="*/ 0 h 812136"/>
                    <a:gd name="connsiteX99" fmla="*/ 490538 w 669132"/>
                    <a:gd name="connsiteY99" fmla="*/ 11906 h 812136"/>
                    <a:gd name="connsiteX100" fmla="*/ 504825 w 669132"/>
                    <a:gd name="connsiteY100" fmla="*/ 21431 h 812136"/>
                    <a:gd name="connsiteX101" fmla="*/ 516732 w 669132"/>
                    <a:gd name="connsiteY101" fmla="*/ 33338 h 812136"/>
                    <a:gd name="connsiteX102" fmla="*/ 528638 w 669132"/>
                    <a:gd name="connsiteY102" fmla="*/ 45244 h 812136"/>
                    <a:gd name="connsiteX103" fmla="*/ 521494 w 669132"/>
                    <a:gd name="connsiteY103" fmla="*/ 61913 h 812136"/>
                    <a:gd name="connsiteX104" fmla="*/ 514350 w 669132"/>
                    <a:gd name="connsiteY104" fmla="*/ 64294 h 812136"/>
                    <a:gd name="connsiteX105" fmla="*/ 511969 w 669132"/>
                    <a:gd name="connsiteY105" fmla="*/ 71438 h 812136"/>
                    <a:gd name="connsiteX106" fmla="*/ 519113 w 669132"/>
                    <a:gd name="connsiteY106" fmla="*/ 85725 h 812136"/>
                    <a:gd name="connsiteX107" fmla="*/ 526257 w 669132"/>
                    <a:gd name="connsiteY107" fmla="*/ 90488 h 812136"/>
                    <a:gd name="connsiteX108" fmla="*/ 533400 w 669132"/>
                    <a:gd name="connsiteY108" fmla="*/ 97631 h 812136"/>
                    <a:gd name="connsiteX109" fmla="*/ 538163 w 669132"/>
                    <a:gd name="connsiteY109" fmla="*/ 104775 h 812136"/>
                    <a:gd name="connsiteX110" fmla="*/ 545307 w 669132"/>
                    <a:gd name="connsiteY110" fmla="*/ 107156 h 812136"/>
                    <a:gd name="connsiteX111" fmla="*/ 552450 w 669132"/>
                    <a:gd name="connsiteY111" fmla="*/ 111919 h 812136"/>
                    <a:gd name="connsiteX112" fmla="*/ 566738 w 669132"/>
                    <a:gd name="connsiteY112" fmla="*/ 109538 h 812136"/>
                    <a:gd name="connsiteX113" fmla="*/ 590550 w 669132"/>
                    <a:gd name="connsiteY113" fmla="*/ 107156 h 812136"/>
                    <a:gd name="connsiteX114" fmla="*/ 609600 w 669132"/>
                    <a:gd name="connsiteY114" fmla="*/ 109538 h 812136"/>
                    <a:gd name="connsiteX115" fmla="*/ 626269 w 669132"/>
                    <a:gd name="connsiteY115" fmla="*/ 114300 h 812136"/>
                    <a:gd name="connsiteX116" fmla="*/ 633413 w 669132"/>
                    <a:gd name="connsiteY116" fmla="*/ 119063 h 812136"/>
                    <a:gd name="connsiteX117" fmla="*/ 652463 w 669132"/>
                    <a:gd name="connsiteY11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95275 w 669132"/>
                    <a:gd name="connsiteY65" fmla="*/ 228600 h 812136"/>
                    <a:gd name="connsiteX66" fmla="*/ 288132 w 669132"/>
                    <a:gd name="connsiteY66" fmla="*/ 223838 h 812136"/>
                    <a:gd name="connsiteX67" fmla="*/ 290513 w 669132"/>
                    <a:gd name="connsiteY67" fmla="*/ 216694 h 812136"/>
                    <a:gd name="connsiteX68" fmla="*/ 297657 w 669132"/>
                    <a:gd name="connsiteY68" fmla="*/ 214313 h 812136"/>
                    <a:gd name="connsiteX69" fmla="*/ 304800 w 669132"/>
                    <a:gd name="connsiteY69" fmla="*/ 209550 h 812136"/>
                    <a:gd name="connsiteX70" fmla="*/ 311944 w 669132"/>
                    <a:gd name="connsiteY70" fmla="*/ 202406 h 812136"/>
                    <a:gd name="connsiteX71" fmla="*/ 319088 w 669132"/>
                    <a:gd name="connsiteY71" fmla="*/ 200025 h 812136"/>
                    <a:gd name="connsiteX72" fmla="*/ 333375 w 669132"/>
                    <a:gd name="connsiteY72" fmla="*/ 192881 h 812136"/>
                    <a:gd name="connsiteX73" fmla="*/ 347663 w 669132"/>
                    <a:gd name="connsiteY73" fmla="*/ 190500 h 812136"/>
                    <a:gd name="connsiteX74" fmla="*/ 361950 w 669132"/>
                    <a:gd name="connsiteY74" fmla="*/ 185738 h 812136"/>
                    <a:gd name="connsiteX75" fmla="*/ 369094 w 669132"/>
                    <a:gd name="connsiteY75" fmla="*/ 180975 h 812136"/>
                    <a:gd name="connsiteX76" fmla="*/ 373857 w 669132"/>
                    <a:gd name="connsiteY76" fmla="*/ 173831 h 812136"/>
                    <a:gd name="connsiteX77" fmla="*/ 381000 w 669132"/>
                    <a:gd name="connsiteY77" fmla="*/ 171450 h 812136"/>
                    <a:gd name="connsiteX78" fmla="*/ 388144 w 669132"/>
                    <a:gd name="connsiteY78" fmla="*/ 166688 h 812136"/>
                    <a:gd name="connsiteX79" fmla="*/ 390525 w 669132"/>
                    <a:gd name="connsiteY79" fmla="*/ 159544 h 812136"/>
                    <a:gd name="connsiteX80" fmla="*/ 395288 w 669132"/>
                    <a:gd name="connsiteY80" fmla="*/ 152400 h 812136"/>
                    <a:gd name="connsiteX81" fmla="*/ 404813 w 669132"/>
                    <a:gd name="connsiteY81" fmla="*/ 130969 h 812136"/>
                    <a:gd name="connsiteX82" fmla="*/ 407194 w 669132"/>
                    <a:gd name="connsiteY82" fmla="*/ 111919 h 812136"/>
                    <a:gd name="connsiteX83" fmla="*/ 392907 w 669132"/>
                    <a:gd name="connsiteY83" fmla="*/ 107156 h 812136"/>
                    <a:gd name="connsiteX84" fmla="*/ 378619 w 669132"/>
                    <a:gd name="connsiteY84" fmla="*/ 102394 h 812136"/>
                    <a:gd name="connsiteX85" fmla="*/ 369094 w 669132"/>
                    <a:gd name="connsiteY85" fmla="*/ 100013 h 812136"/>
                    <a:gd name="connsiteX86" fmla="*/ 366713 w 669132"/>
                    <a:gd name="connsiteY86" fmla="*/ 92869 h 812136"/>
                    <a:gd name="connsiteX87" fmla="*/ 357188 w 669132"/>
                    <a:gd name="connsiteY87" fmla="*/ 83344 h 812136"/>
                    <a:gd name="connsiteX88" fmla="*/ 371475 w 669132"/>
                    <a:gd name="connsiteY88" fmla="*/ 78581 h 812136"/>
                    <a:gd name="connsiteX89" fmla="*/ 388144 w 669132"/>
                    <a:gd name="connsiteY89" fmla="*/ 71438 h 812136"/>
                    <a:gd name="connsiteX90" fmla="*/ 404813 w 669132"/>
                    <a:gd name="connsiteY90" fmla="*/ 54769 h 812136"/>
                    <a:gd name="connsiteX91" fmla="*/ 414338 w 669132"/>
                    <a:gd name="connsiteY91" fmla="*/ 40481 h 812136"/>
                    <a:gd name="connsiteX92" fmla="*/ 419100 w 669132"/>
                    <a:gd name="connsiteY92" fmla="*/ 33338 h 812136"/>
                    <a:gd name="connsiteX93" fmla="*/ 426244 w 669132"/>
                    <a:gd name="connsiteY93" fmla="*/ 30956 h 812136"/>
                    <a:gd name="connsiteX94" fmla="*/ 431007 w 669132"/>
                    <a:gd name="connsiteY94" fmla="*/ 23813 h 812136"/>
                    <a:gd name="connsiteX95" fmla="*/ 445294 w 669132"/>
                    <a:gd name="connsiteY95" fmla="*/ 14288 h 812136"/>
                    <a:gd name="connsiteX96" fmla="*/ 461963 w 669132"/>
                    <a:gd name="connsiteY96" fmla="*/ 7144 h 812136"/>
                    <a:gd name="connsiteX97" fmla="*/ 471488 w 669132"/>
                    <a:gd name="connsiteY97" fmla="*/ 0 h 812136"/>
                    <a:gd name="connsiteX98" fmla="*/ 490538 w 669132"/>
                    <a:gd name="connsiteY98" fmla="*/ 11906 h 812136"/>
                    <a:gd name="connsiteX99" fmla="*/ 504825 w 669132"/>
                    <a:gd name="connsiteY99" fmla="*/ 21431 h 812136"/>
                    <a:gd name="connsiteX100" fmla="*/ 516732 w 669132"/>
                    <a:gd name="connsiteY100" fmla="*/ 33338 h 812136"/>
                    <a:gd name="connsiteX101" fmla="*/ 528638 w 669132"/>
                    <a:gd name="connsiteY101" fmla="*/ 45244 h 812136"/>
                    <a:gd name="connsiteX102" fmla="*/ 521494 w 669132"/>
                    <a:gd name="connsiteY102" fmla="*/ 61913 h 812136"/>
                    <a:gd name="connsiteX103" fmla="*/ 514350 w 669132"/>
                    <a:gd name="connsiteY103" fmla="*/ 64294 h 812136"/>
                    <a:gd name="connsiteX104" fmla="*/ 511969 w 669132"/>
                    <a:gd name="connsiteY104" fmla="*/ 71438 h 812136"/>
                    <a:gd name="connsiteX105" fmla="*/ 519113 w 669132"/>
                    <a:gd name="connsiteY105" fmla="*/ 85725 h 812136"/>
                    <a:gd name="connsiteX106" fmla="*/ 526257 w 669132"/>
                    <a:gd name="connsiteY106" fmla="*/ 90488 h 812136"/>
                    <a:gd name="connsiteX107" fmla="*/ 533400 w 669132"/>
                    <a:gd name="connsiteY107" fmla="*/ 97631 h 812136"/>
                    <a:gd name="connsiteX108" fmla="*/ 538163 w 669132"/>
                    <a:gd name="connsiteY108" fmla="*/ 104775 h 812136"/>
                    <a:gd name="connsiteX109" fmla="*/ 545307 w 669132"/>
                    <a:gd name="connsiteY109" fmla="*/ 107156 h 812136"/>
                    <a:gd name="connsiteX110" fmla="*/ 552450 w 669132"/>
                    <a:gd name="connsiteY110" fmla="*/ 111919 h 812136"/>
                    <a:gd name="connsiteX111" fmla="*/ 566738 w 669132"/>
                    <a:gd name="connsiteY111" fmla="*/ 109538 h 812136"/>
                    <a:gd name="connsiteX112" fmla="*/ 590550 w 669132"/>
                    <a:gd name="connsiteY112" fmla="*/ 107156 h 812136"/>
                    <a:gd name="connsiteX113" fmla="*/ 609600 w 669132"/>
                    <a:gd name="connsiteY113" fmla="*/ 109538 h 812136"/>
                    <a:gd name="connsiteX114" fmla="*/ 626269 w 669132"/>
                    <a:gd name="connsiteY114" fmla="*/ 114300 h 812136"/>
                    <a:gd name="connsiteX115" fmla="*/ 633413 w 669132"/>
                    <a:gd name="connsiteY115" fmla="*/ 119063 h 812136"/>
                    <a:gd name="connsiteX116" fmla="*/ 652463 w 669132"/>
                    <a:gd name="connsiteY11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87049 w 669132"/>
                    <a:gd name="connsiteY66" fmla="*/ 213709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04800 w 669132"/>
                    <a:gd name="connsiteY66" fmla="*/ 209550 h 812136"/>
                    <a:gd name="connsiteX67" fmla="*/ 311944 w 669132"/>
                    <a:gd name="connsiteY67" fmla="*/ 202406 h 812136"/>
                    <a:gd name="connsiteX68" fmla="*/ 319088 w 669132"/>
                    <a:gd name="connsiteY68" fmla="*/ 200025 h 812136"/>
                    <a:gd name="connsiteX69" fmla="*/ 333375 w 669132"/>
                    <a:gd name="connsiteY69" fmla="*/ 192881 h 812136"/>
                    <a:gd name="connsiteX70" fmla="*/ 347663 w 669132"/>
                    <a:gd name="connsiteY70" fmla="*/ 190500 h 812136"/>
                    <a:gd name="connsiteX71" fmla="*/ 361950 w 669132"/>
                    <a:gd name="connsiteY71" fmla="*/ 185738 h 812136"/>
                    <a:gd name="connsiteX72" fmla="*/ 369094 w 669132"/>
                    <a:gd name="connsiteY72" fmla="*/ 180975 h 812136"/>
                    <a:gd name="connsiteX73" fmla="*/ 373857 w 669132"/>
                    <a:gd name="connsiteY73" fmla="*/ 173831 h 812136"/>
                    <a:gd name="connsiteX74" fmla="*/ 381000 w 669132"/>
                    <a:gd name="connsiteY74" fmla="*/ 171450 h 812136"/>
                    <a:gd name="connsiteX75" fmla="*/ 388144 w 669132"/>
                    <a:gd name="connsiteY75" fmla="*/ 166688 h 812136"/>
                    <a:gd name="connsiteX76" fmla="*/ 390525 w 669132"/>
                    <a:gd name="connsiteY76" fmla="*/ 159544 h 812136"/>
                    <a:gd name="connsiteX77" fmla="*/ 395288 w 669132"/>
                    <a:gd name="connsiteY77" fmla="*/ 152400 h 812136"/>
                    <a:gd name="connsiteX78" fmla="*/ 404813 w 669132"/>
                    <a:gd name="connsiteY78" fmla="*/ 130969 h 812136"/>
                    <a:gd name="connsiteX79" fmla="*/ 407194 w 669132"/>
                    <a:gd name="connsiteY79" fmla="*/ 111919 h 812136"/>
                    <a:gd name="connsiteX80" fmla="*/ 392907 w 669132"/>
                    <a:gd name="connsiteY80" fmla="*/ 107156 h 812136"/>
                    <a:gd name="connsiteX81" fmla="*/ 378619 w 669132"/>
                    <a:gd name="connsiteY81" fmla="*/ 102394 h 812136"/>
                    <a:gd name="connsiteX82" fmla="*/ 369094 w 669132"/>
                    <a:gd name="connsiteY82" fmla="*/ 100013 h 812136"/>
                    <a:gd name="connsiteX83" fmla="*/ 366713 w 669132"/>
                    <a:gd name="connsiteY83" fmla="*/ 92869 h 812136"/>
                    <a:gd name="connsiteX84" fmla="*/ 357188 w 669132"/>
                    <a:gd name="connsiteY84" fmla="*/ 83344 h 812136"/>
                    <a:gd name="connsiteX85" fmla="*/ 371475 w 669132"/>
                    <a:gd name="connsiteY85" fmla="*/ 78581 h 812136"/>
                    <a:gd name="connsiteX86" fmla="*/ 388144 w 669132"/>
                    <a:gd name="connsiteY86" fmla="*/ 71438 h 812136"/>
                    <a:gd name="connsiteX87" fmla="*/ 404813 w 669132"/>
                    <a:gd name="connsiteY87" fmla="*/ 54769 h 812136"/>
                    <a:gd name="connsiteX88" fmla="*/ 414338 w 669132"/>
                    <a:gd name="connsiteY88" fmla="*/ 40481 h 812136"/>
                    <a:gd name="connsiteX89" fmla="*/ 419100 w 669132"/>
                    <a:gd name="connsiteY89" fmla="*/ 33338 h 812136"/>
                    <a:gd name="connsiteX90" fmla="*/ 426244 w 669132"/>
                    <a:gd name="connsiteY90" fmla="*/ 30956 h 812136"/>
                    <a:gd name="connsiteX91" fmla="*/ 431007 w 669132"/>
                    <a:gd name="connsiteY91" fmla="*/ 23813 h 812136"/>
                    <a:gd name="connsiteX92" fmla="*/ 445294 w 669132"/>
                    <a:gd name="connsiteY92" fmla="*/ 14288 h 812136"/>
                    <a:gd name="connsiteX93" fmla="*/ 461963 w 669132"/>
                    <a:gd name="connsiteY93" fmla="*/ 7144 h 812136"/>
                    <a:gd name="connsiteX94" fmla="*/ 471488 w 669132"/>
                    <a:gd name="connsiteY94" fmla="*/ 0 h 812136"/>
                    <a:gd name="connsiteX95" fmla="*/ 490538 w 669132"/>
                    <a:gd name="connsiteY95" fmla="*/ 11906 h 812136"/>
                    <a:gd name="connsiteX96" fmla="*/ 504825 w 669132"/>
                    <a:gd name="connsiteY96" fmla="*/ 21431 h 812136"/>
                    <a:gd name="connsiteX97" fmla="*/ 516732 w 669132"/>
                    <a:gd name="connsiteY97" fmla="*/ 33338 h 812136"/>
                    <a:gd name="connsiteX98" fmla="*/ 528638 w 669132"/>
                    <a:gd name="connsiteY98" fmla="*/ 45244 h 812136"/>
                    <a:gd name="connsiteX99" fmla="*/ 521494 w 669132"/>
                    <a:gd name="connsiteY99" fmla="*/ 61913 h 812136"/>
                    <a:gd name="connsiteX100" fmla="*/ 514350 w 669132"/>
                    <a:gd name="connsiteY100" fmla="*/ 64294 h 812136"/>
                    <a:gd name="connsiteX101" fmla="*/ 511969 w 669132"/>
                    <a:gd name="connsiteY101" fmla="*/ 71438 h 812136"/>
                    <a:gd name="connsiteX102" fmla="*/ 519113 w 669132"/>
                    <a:gd name="connsiteY102" fmla="*/ 85725 h 812136"/>
                    <a:gd name="connsiteX103" fmla="*/ 526257 w 669132"/>
                    <a:gd name="connsiteY103" fmla="*/ 90488 h 812136"/>
                    <a:gd name="connsiteX104" fmla="*/ 533400 w 669132"/>
                    <a:gd name="connsiteY104" fmla="*/ 97631 h 812136"/>
                    <a:gd name="connsiteX105" fmla="*/ 538163 w 669132"/>
                    <a:gd name="connsiteY105" fmla="*/ 104775 h 812136"/>
                    <a:gd name="connsiteX106" fmla="*/ 545307 w 669132"/>
                    <a:gd name="connsiteY106" fmla="*/ 107156 h 812136"/>
                    <a:gd name="connsiteX107" fmla="*/ 552450 w 669132"/>
                    <a:gd name="connsiteY107" fmla="*/ 111919 h 812136"/>
                    <a:gd name="connsiteX108" fmla="*/ 566738 w 669132"/>
                    <a:gd name="connsiteY108" fmla="*/ 109538 h 812136"/>
                    <a:gd name="connsiteX109" fmla="*/ 590550 w 669132"/>
                    <a:gd name="connsiteY109" fmla="*/ 107156 h 812136"/>
                    <a:gd name="connsiteX110" fmla="*/ 609600 w 669132"/>
                    <a:gd name="connsiteY110" fmla="*/ 109538 h 812136"/>
                    <a:gd name="connsiteX111" fmla="*/ 626269 w 669132"/>
                    <a:gd name="connsiteY111" fmla="*/ 114300 h 812136"/>
                    <a:gd name="connsiteX112" fmla="*/ 633413 w 669132"/>
                    <a:gd name="connsiteY112" fmla="*/ 119063 h 812136"/>
                    <a:gd name="connsiteX113" fmla="*/ 652463 w 669132"/>
                    <a:gd name="connsiteY11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1944 w 669132"/>
                    <a:gd name="connsiteY66" fmla="*/ 202406 h 812136"/>
                    <a:gd name="connsiteX67" fmla="*/ 319088 w 669132"/>
                    <a:gd name="connsiteY67" fmla="*/ 200025 h 812136"/>
                    <a:gd name="connsiteX68" fmla="*/ 333375 w 669132"/>
                    <a:gd name="connsiteY68" fmla="*/ 192881 h 812136"/>
                    <a:gd name="connsiteX69" fmla="*/ 347663 w 669132"/>
                    <a:gd name="connsiteY69" fmla="*/ 190500 h 812136"/>
                    <a:gd name="connsiteX70" fmla="*/ 361950 w 669132"/>
                    <a:gd name="connsiteY70" fmla="*/ 185738 h 812136"/>
                    <a:gd name="connsiteX71" fmla="*/ 369094 w 669132"/>
                    <a:gd name="connsiteY71" fmla="*/ 180975 h 812136"/>
                    <a:gd name="connsiteX72" fmla="*/ 373857 w 669132"/>
                    <a:gd name="connsiteY72" fmla="*/ 173831 h 812136"/>
                    <a:gd name="connsiteX73" fmla="*/ 381000 w 669132"/>
                    <a:gd name="connsiteY73" fmla="*/ 171450 h 812136"/>
                    <a:gd name="connsiteX74" fmla="*/ 388144 w 669132"/>
                    <a:gd name="connsiteY74" fmla="*/ 166688 h 812136"/>
                    <a:gd name="connsiteX75" fmla="*/ 390525 w 669132"/>
                    <a:gd name="connsiteY75" fmla="*/ 159544 h 812136"/>
                    <a:gd name="connsiteX76" fmla="*/ 395288 w 669132"/>
                    <a:gd name="connsiteY76" fmla="*/ 152400 h 812136"/>
                    <a:gd name="connsiteX77" fmla="*/ 404813 w 669132"/>
                    <a:gd name="connsiteY77" fmla="*/ 130969 h 812136"/>
                    <a:gd name="connsiteX78" fmla="*/ 407194 w 669132"/>
                    <a:gd name="connsiteY78" fmla="*/ 111919 h 812136"/>
                    <a:gd name="connsiteX79" fmla="*/ 392907 w 669132"/>
                    <a:gd name="connsiteY79" fmla="*/ 107156 h 812136"/>
                    <a:gd name="connsiteX80" fmla="*/ 378619 w 669132"/>
                    <a:gd name="connsiteY80" fmla="*/ 102394 h 812136"/>
                    <a:gd name="connsiteX81" fmla="*/ 369094 w 669132"/>
                    <a:gd name="connsiteY81" fmla="*/ 100013 h 812136"/>
                    <a:gd name="connsiteX82" fmla="*/ 366713 w 669132"/>
                    <a:gd name="connsiteY82" fmla="*/ 92869 h 812136"/>
                    <a:gd name="connsiteX83" fmla="*/ 357188 w 669132"/>
                    <a:gd name="connsiteY83" fmla="*/ 83344 h 812136"/>
                    <a:gd name="connsiteX84" fmla="*/ 371475 w 669132"/>
                    <a:gd name="connsiteY84" fmla="*/ 78581 h 812136"/>
                    <a:gd name="connsiteX85" fmla="*/ 388144 w 669132"/>
                    <a:gd name="connsiteY85" fmla="*/ 71438 h 812136"/>
                    <a:gd name="connsiteX86" fmla="*/ 404813 w 669132"/>
                    <a:gd name="connsiteY86" fmla="*/ 54769 h 812136"/>
                    <a:gd name="connsiteX87" fmla="*/ 414338 w 669132"/>
                    <a:gd name="connsiteY87" fmla="*/ 40481 h 812136"/>
                    <a:gd name="connsiteX88" fmla="*/ 419100 w 669132"/>
                    <a:gd name="connsiteY88" fmla="*/ 33338 h 812136"/>
                    <a:gd name="connsiteX89" fmla="*/ 426244 w 669132"/>
                    <a:gd name="connsiteY89" fmla="*/ 30956 h 812136"/>
                    <a:gd name="connsiteX90" fmla="*/ 431007 w 669132"/>
                    <a:gd name="connsiteY90" fmla="*/ 23813 h 812136"/>
                    <a:gd name="connsiteX91" fmla="*/ 445294 w 669132"/>
                    <a:gd name="connsiteY91" fmla="*/ 14288 h 812136"/>
                    <a:gd name="connsiteX92" fmla="*/ 461963 w 669132"/>
                    <a:gd name="connsiteY92" fmla="*/ 7144 h 812136"/>
                    <a:gd name="connsiteX93" fmla="*/ 471488 w 669132"/>
                    <a:gd name="connsiteY93" fmla="*/ 0 h 812136"/>
                    <a:gd name="connsiteX94" fmla="*/ 490538 w 669132"/>
                    <a:gd name="connsiteY94" fmla="*/ 11906 h 812136"/>
                    <a:gd name="connsiteX95" fmla="*/ 504825 w 669132"/>
                    <a:gd name="connsiteY95" fmla="*/ 21431 h 812136"/>
                    <a:gd name="connsiteX96" fmla="*/ 516732 w 669132"/>
                    <a:gd name="connsiteY96" fmla="*/ 33338 h 812136"/>
                    <a:gd name="connsiteX97" fmla="*/ 528638 w 669132"/>
                    <a:gd name="connsiteY97" fmla="*/ 45244 h 812136"/>
                    <a:gd name="connsiteX98" fmla="*/ 521494 w 669132"/>
                    <a:gd name="connsiteY98" fmla="*/ 61913 h 812136"/>
                    <a:gd name="connsiteX99" fmla="*/ 514350 w 669132"/>
                    <a:gd name="connsiteY99" fmla="*/ 64294 h 812136"/>
                    <a:gd name="connsiteX100" fmla="*/ 511969 w 669132"/>
                    <a:gd name="connsiteY100" fmla="*/ 71438 h 812136"/>
                    <a:gd name="connsiteX101" fmla="*/ 519113 w 669132"/>
                    <a:gd name="connsiteY101" fmla="*/ 85725 h 812136"/>
                    <a:gd name="connsiteX102" fmla="*/ 526257 w 669132"/>
                    <a:gd name="connsiteY102" fmla="*/ 90488 h 812136"/>
                    <a:gd name="connsiteX103" fmla="*/ 533400 w 669132"/>
                    <a:gd name="connsiteY103" fmla="*/ 97631 h 812136"/>
                    <a:gd name="connsiteX104" fmla="*/ 538163 w 669132"/>
                    <a:gd name="connsiteY104" fmla="*/ 104775 h 812136"/>
                    <a:gd name="connsiteX105" fmla="*/ 545307 w 669132"/>
                    <a:gd name="connsiteY105" fmla="*/ 107156 h 812136"/>
                    <a:gd name="connsiteX106" fmla="*/ 552450 w 669132"/>
                    <a:gd name="connsiteY106" fmla="*/ 111919 h 812136"/>
                    <a:gd name="connsiteX107" fmla="*/ 566738 w 669132"/>
                    <a:gd name="connsiteY107" fmla="*/ 109538 h 812136"/>
                    <a:gd name="connsiteX108" fmla="*/ 590550 w 669132"/>
                    <a:gd name="connsiteY108" fmla="*/ 107156 h 812136"/>
                    <a:gd name="connsiteX109" fmla="*/ 609600 w 669132"/>
                    <a:gd name="connsiteY109" fmla="*/ 109538 h 812136"/>
                    <a:gd name="connsiteX110" fmla="*/ 626269 w 669132"/>
                    <a:gd name="connsiteY110" fmla="*/ 114300 h 812136"/>
                    <a:gd name="connsiteX111" fmla="*/ 633413 w 669132"/>
                    <a:gd name="connsiteY111" fmla="*/ 119063 h 812136"/>
                    <a:gd name="connsiteX112" fmla="*/ 652463 w 669132"/>
                    <a:gd name="connsiteY11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9088 w 669132"/>
                    <a:gd name="connsiteY66" fmla="*/ 200025 h 812136"/>
                    <a:gd name="connsiteX67" fmla="*/ 333375 w 669132"/>
                    <a:gd name="connsiteY67" fmla="*/ 192881 h 812136"/>
                    <a:gd name="connsiteX68" fmla="*/ 347663 w 669132"/>
                    <a:gd name="connsiteY68" fmla="*/ 190500 h 812136"/>
                    <a:gd name="connsiteX69" fmla="*/ 361950 w 669132"/>
                    <a:gd name="connsiteY69" fmla="*/ 185738 h 812136"/>
                    <a:gd name="connsiteX70" fmla="*/ 369094 w 669132"/>
                    <a:gd name="connsiteY70" fmla="*/ 180975 h 812136"/>
                    <a:gd name="connsiteX71" fmla="*/ 373857 w 669132"/>
                    <a:gd name="connsiteY71" fmla="*/ 173831 h 812136"/>
                    <a:gd name="connsiteX72" fmla="*/ 381000 w 669132"/>
                    <a:gd name="connsiteY72" fmla="*/ 171450 h 812136"/>
                    <a:gd name="connsiteX73" fmla="*/ 388144 w 669132"/>
                    <a:gd name="connsiteY73" fmla="*/ 166688 h 812136"/>
                    <a:gd name="connsiteX74" fmla="*/ 390525 w 669132"/>
                    <a:gd name="connsiteY74" fmla="*/ 159544 h 812136"/>
                    <a:gd name="connsiteX75" fmla="*/ 395288 w 669132"/>
                    <a:gd name="connsiteY75" fmla="*/ 152400 h 812136"/>
                    <a:gd name="connsiteX76" fmla="*/ 404813 w 669132"/>
                    <a:gd name="connsiteY76" fmla="*/ 130969 h 812136"/>
                    <a:gd name="connsiteX77" fmla="*/ 407194 w 669132"/>
                    <a:gd name="connsiteY77" fmla="*/ 111919 h 812136"/>
                    <a:gd name="connsiteX78" fmla="*/ 392907 w 669132"/>
                    <a:gd name="connsiteY78" fmla="*/ 107156 h 812136"/>
                    <a:gd name="connsiteX79" fmla="*/ 378619 w 669132"/>
                    <a:gd name="connsiteY79" fmla="*/ 102394 h 812136"/>
                    <a:gd name="connsiteX80" fmla="*/ 369094 w 669132"/>
                    <a:gd name="connsiteY80" fmla="*/ 100013 h 812136"/>
                    <a:gd name="connsiteX81" fmla="*/ 366713 w 669132"/>
                    <a:gd name="connsiteY81" fmla="*/ 92869 h 812136"/>
                    <a:gd name="connsiteX82" fmla="*/ 357188 w 669132"/>
                    <a:gd name="connsiteY82" fmla="*/ 83344 h 812136"/>
                    <a:gd name="connsiteX83" fmla="*/ 371475 w 669132"/>
                    <a:gd name="connsiteY83" fmla="*/ 78581 h 812136"/>
                    <a:gd name="connsiteX84" fmla="*/ 388144 w 669132"/>
                    <a:gd name="connsiteY84" fmla="*/ 71438 h 812136"/>
                    <a:gd name="connsiteX85" fmla="*/ 404813 w 669132"/>
                    <a:gd name="connsiteY85" fmla="*/ 54769 h 812136"/>
                    <a:gd name="connsiteX86" fmla="*/ 414338 w 669132"/>
                    <a:gd name="connsiteY86" fmla="*/ 40481 h 812136"/>
                    <a:gd name="connsiteX87" fmla="*/ 419100 w 669132"/>
                    <a:gd name="connsiteY87" fmla="*/ 33338 h 812136"/>
                    <a:gd name="connsiteX88" fmla="*/ 426244 w 669132"/>
                    <a:gd name="connsiteY88" fmla="*/ 30956 h 812136"/>
                    <a:gd name="connsiteX89" fmla="*/ 431007 w 669132"/>
                    <a:gd name="connsiteY89" fmla="*/ 23813 h 812136"/>
                    <a:gd name="connsiteX90" fmla="*/ 445294 w 669132"/>
                    <a:gd name="connsiteY90" fmla="*/ 14288 h 812136"/>
                    <a:gd name="connsiteX91" fmla="*/ 461963 w 669132"/>
                    <a:gd name="connsiteY91" fmla="*/ 7144 h 812136"/>
                    <a:gd name="connsiteX92" fmla="*/ 471488 w 669132"/>
                    <a:gd name="connsiteY92" fmla="*/ 0 h 812136"/>
                    <a:gd name="connsiteX93" fmla="*/ 490538 w 669132"/>
                    <a:gd name="connsiteY93" fmla="*/ 11906 h 812136"/>
                    <a:gd name="connsiteX94" fmla="*/ 504825 w 669132"/>
                    <a:gd name="connsiteY94" fmla="*/ 21431 h 812136"/>
                    <a:gd name="connsiteX95" fmla="*/ 516732 w 669132"/>
                    <a:gd name="connsiteY95" fmla="*/ 33338 h 812136"/>
                    <a:gd name="connsiteX96" fmla="*/ 528638 w 669132"/>
                    <a:gd name="connsiteY96" fmla="*/ 45244 h 812136"/>
                    <a:gd name="connsiteX97" fmla="*/ 521494 w 669132"/>
                    <a:gd name="connsiteY97" fmla="*/ 61913 h 812136"/>
                    <a:gd name="connsiteX98" fmla="*/ 514350 w 669132"/>
                    <a:gd name="connsiteY98" fmla="*/ 64294 h 812136"/>
                    <a:gd name="connsiteX99" fmla="*/ 511969 w 669132"/>
                    <a:gd name="connsiteY99" fmla="*/ 71438 h 812136"/>
                    <a:gd name="connsiteX100" fmla="*/ 519113 w 669132"/>
                    <a:gd name="connsiteY100" fmla="*/ 85725 h 812136"/>
                    <a:gd name="connsiteX101" fmla="*/ 526257 w 669132"/>
                    <a:gd name="connsiteY101" fmla="*/ 90488 h 812136"/>
                    <a:gd name="connsiteX102" fmla="*/ 533400 w 669132"/>
                    <a:gd name="connsiteY102" fmla="*/ 97631 h 812136"/>
                    <a:gd name="connsiteX103" fmla="*/ 538163 w 669132"/>
                    <a:gd name="connsiteY103" fmla="*/ 104775 h 812136"/>
                    <a:gd name="connsiteX104" fmla="*/ 545307 w 669132"/>
                    <a:gd name="connsiteY104" fmla="*/ 107156 h 812136"/>
                    <a:gd name="connsiteX105" fmla="*/ 552450 w 669132"/>
                    <a:gd name="connsiteY105" fmla="*/ 111919 h 812136"/>
                    <a:gd name="connsiteX106" fmla="*/ 566738 w 669132"/>
                    <a:gd name="connsiteY106" fmla="*/ 109538 h 812136"/>
                    <a:gd name="connsiteX107" fmla="*/ 590550 w 669132"/>
                    <a:gd name="connsiteY107" fmla="*/ 107156 h 812136"/>
                    <a:gd name="connsiteX108" fmla="*/ 609600 w 669132"/>
                    <a:gd name="connsiteY108" fmla="*/ 109538 h 812136"/>
                    <a:gd name="connsiteX109" fmla="*/ 626269 w 669132"/>
                    <a:gd name="connsiteY109" fmla="*/ 114300 h 812136"/>
                    <a:gd name="connsiteX110" fmla="*/ 633413 w 669132"/>
                    <a:gd name="connsiteY110" fmla="*/ 119063 h 812136"/>
                    <a:gd name="connsiteX111" fmla="*/ 652463 w 669132"/>
                    <a:gd name="connsiteY11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33375 w 669132"/>
                    <a:gd name="connsiteY66" fmla="*/ 192881 h 812136"/>
                    <a:gd name="connsiteX67" fmla="*/ 347663 w 669132"/>
                    <a:gd name="connsiteY67" fmla="*/ 190500 h 812136"/>
                    <a:gd name="connsiteX68" fmla="*/ 361950 w 669132"/>
                    <a:gd name="connsiteY68" fmla="*/ 185738 h 812136"/>
                    <a:gd name="connsiteX69" fmla="*/ 369094 w 669132"/>
                    <a:gd name="connsiteY69" fmla="*/ 180975 h 812136"/>
                    <a:gd name="connsiteX70" fmla="*/ 373857 w 669132"/>
                    <a:gd name="connsiteY70" fmla="*/ 173831 h 812136"/>
                    <a:gd name="connsiteX71" fmla="*/ 381000 w 669132"/>
                    <a:gd name="connsiteY71" fmla="*/ 171450 h 812136"/>
                    <a:gd name="connsiteX72" fmla="*/ 388144 w 669132"/>
                    <a:gd name="connsiteY72" fmla="*/ 166688 h 812136"/>
                    <a:gd name="connsiteX73" fmla="*/ 390525 w 669132"/>
                    <a:gd name="connsiteY73" fmla="*/ 159544 h 812136"/>
                    <a:gd name="connsiteX74" fmla="*/ 395288 w 669132"/>
                    <a:gd name="connsiteY74" fmla="*/ 152400 h 812136"/>
                    <a:gd name="connsiteX75" fmla="*/ 404813 w 669132"/>
                    <a:gd name="connsiteY75" fmla="*/ 130969 h 812136"/>
                    <a:gd name="connsiteX76" fmla="*/ 407194 w 669132"/>
                    <a:gd name="connsiteY76" fmla="*/ 111919 h 812136"/>
                    <a:gd name="connsiteX77" fmla="*/ 392907 w 669132"/>
                    <a:gd name="connsiteY77" fmla="*/ 107156 h 812136"/>
                    <a:gd name="connsiteX78" fmla="*/ 378619 w 669132"/>
                    <a:gd name="connsiteY78" fmla="*/ 102394 h 812136"/>
                    <a:gd name="connsiteX79" fmla="*/ 369094 w 669132"/>
                    <a:gd name="connsiteY79" fmla="*/ 100013 h 812136"/>
                    <a:gd name="connsiteX80" fmla="*/ 366713 w 669132"/>
                    <a:gd name="connsiteY80" fmla="*/ 92869 h 812136"/>
                    <a:gd name="connsiteX81" fmla="*/ 357188 w 669132"/>
                    <a:gd name="connsiteY81" fmla="*/ 83344 h 812136"/>
                    <a:gd name="connsiteX82" fmla="*/ 371475 w 669132"/>
                    <a:gd name="connsiteY82" fmla="*/ 78581 h 812136"/>
                    <a:gd name="connsiteX83" fmla="*/ 388144 w 669132"/>
                    <a:gd name="connsiteY83" fmla="*/ 71438 h 812136"/>
                    <a:gd name="connsiteX84" fmla="*/ 404813 w 669132"/>
                    <a:gd name="connsiteY84" fmla="*/ 54769 h 812136"/>
                    <a:gd name="connsiteX85" fmla="*/ 414338 w 669132"/>
                    <a:gd name="connsiteY85" fmla="*/ 40481 h 812136"/>
                    <a:gd name="connsiteX86" fmla="*/ 419100 w 669132"/>
                    <a:gd name="connsiteY86" fmla="*/ 33338 h 812136"/>
                    <a:gd name="connsiteX87" fmla="*/ 426244 w 669132"/>
                    <a:gd name="connsiteY87" fmla="*/ 30956 h 812136"/>
                    <a:gd name="connsiteX88" fmla="*/ 431007 w 669132"/>
                    <a:gd name="connsiteY88" fmla="*/ 23813 h 812136"/>
                    <a:gd name="connsiteX89" fmla="*/ 445294 w 669132"/>
                    <a:gd name="connsiteY89" fmla="*/ 14288 h 812136"/>
                    <a:gd name="connsiteX90" fmla="*/ 461963 w 669132"/>
                    <a:gd name="connsiteY90" fmla="*/ 7144 h 812136"/>
                    <a:gd name="connsiteX91" fmla="*/ 471488 w 669132"/>
                    <a:gd name="connsiteY91" fmla="*/ 0 h 812136"/>
                    <a:gd name="connsiteX92" fmla="*/ 490538 w 669132"/>
                    <a:gd name="connsiteY92" fmla="*/ 11906 h 812136"/>
                    <a:gd name="connsiteX93" fmla="*/ 504825 w 669132"/>
                    <a:gd name="connsiteY93" fmla="*/ 21431 h 812136"/>
                    <a:gd name="connsiteX94" fmla="*/ 516732 w 669132"/>
                    <a:gd name="connsiteY94" fmla="*/ 33338 h 812136"/>
                    <a:gd name="connsiteX95" fmla="*/ 528638 w 669132"/>
                    <a:gd name="connsiteY95" fmla="*/ 45244 h 812136"/>
                    <a:gd name="connsiteX96" fmla="*/ 521494 w 669132"/>
                    <a:gd name="connsiteY96" fmla="*/ 61913 h 812136"/>
                    <a:gd name="connsiteX97" fmla="*/ 514350 w 669132"/>
                    <a:gd name="connsiteY97" fmla="*/ 64294 h 812136"/>
                    <a:gd name="connsiteX98" fmla="*/ 511969 w 669132"/>
                    <a:gd name="connsiteY98" fmla="*/ 71438 h 812136"/>
                    <a:gd name="connsiteX99" fmla="*/ 519113 w 669132"/>
                    <a:gd name="connsiteY99" fmla="*/ 85725 h 812136"/>
                    <a:gd name="connsiteX100" fmla="*/ 526257 w 669132"/>
                    <a:gd name="connsiteY100" fmla="*/ 90488 h 812136"/>
                    <a:gd name="connsiteX101" fmla="*/ 533400 w 669132"/>
                    <a:gd name="connsiteY101" fmla="*/ 97631 h 812136"/>
                    <a:gd name="connsiteX102" fmla="*/ 538163 w 669132"/>
                    <a:gd name="connsiteY102" fmla="*/ 104775 h 812136"/>
                    <a:gd name="connsiteX103" fmla="*/ 545307 w 669132"/>
                    <a:gd name="connsiteY103" fmla="*/ 107156 h 812136"/>
                    <a:gd name="connsiteX104" fmla="*/ 552450 w 669132"/>
                    <a:gd name="connsiteY104" fmla="*/ 111919 h 812136"/>
                    <a:gd name="connsiteX105" fmla="*/ 566738 w 669132"/>
                    <a:gd name="connsiteY105" fmla="*/ 109538 h 812136"/>
                    <a:gd name="connsiteX106" fmla="*/ 590550 w 669132"/>
                    <a:gd name="connsiteY106" fmla="*/ 107156 h 812136"/>
                    <a:gd name="connsiteX107" fmla="*/ 609600 w 669132"/>
                    <a:gd name="connsiteY107" fmla="*/ 109538 h 812136"/>
                    <a:gd name="connsiteX108" fmla="*/ 626269 w 669132"/>
                    <a:gd name="connsiteY108" fmla="*/ 114300 h 812136"/>
                    <a:gd name="connsiteX109" fmla="*/ 633413 w 669132"/>
                    <a:gd name="connsiteY109" fmla="*/ 119063 h 812136"/>
                    <a:gd name="connsiteX110" fmla="*/ 652463 w 669132"/>
                    <a:gd name="connsiteY11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69094 w 669132"/>
                    <a:gd name="connsiteY68" fmla="*/ 180975 h 812136"/>
                    <a:gd name="connsiteX69" fmla="*/ 373857 w 669132"/>
                    <a:gd name="connsiteY69" fmla="*/ 173831 h 812136"/>
                    <a:gd name="connsiteX70" fmla="*/ 381000 w 669132"/>
                    <a:gd name="connsiteY70" fmla="*/ 171450 h 812136"/>
                    <a:gd name="connsiteX71" fmla="*/ 388144 w 669132"/>
                    <a:gd name="connsiteY71" fmla="*/ 166688 h 812136"/>
                    <a:gd name="connsiteX72" fmla="*/ 390525 w 669132"/>
                    <a:gd name="connsiteY72" fmla="*/ 159544 h 812136"/>
                    <a:gd name="connsiteX73" fmla="*/ 395288 w 669132"/>
                    <a:gd name="connsiteY73" fmla="*/ 152400 h 812136"/>
                    <a:gd name="connsiteX74" fmla="*/ 404813 w 669132"/>
                    <a:gd name="connsiteY74" fmla="*/ 130969 h 812136"/>
                    <a:gd name="connsiteX75" fmla="*/ 407194 w 669132"/>
                    <a:gd name="connsiteY75" fmla="*/ 111919 h 812136"/>
                    <a:gd name="connsiteX76" fmla="*/ 392907 w 669132"/>
                    <a:gd name="connsiteY76" fmla="*/ 107156 h 812136"/>
                    <a:gd name="connsiteX77" fmla="*/ 378619 w 669132"/>
                    <a:gd name="connsiteY77" fmla="*/ 102394 h 812136"/>
                    <a:gd name="connsiteX78" fmla="*/ 369094 w 669132"/>
                    <a:gd name="connsiteY78" fmla="*/ 100013 h 812136"/>
                    <a:gd name="connsiteX79" fmla="*/ 366713 w 669132"/>
                    <a:gd name="connsiteY79" fmla="*/ 92869 h 812136"/>
                    <a:gd name="connsiteX80" fmla="*/ 357188 w 669132"/>
                    <a:gd name="connsiteY80" fmla="*/ 83344 h 812136"/>
                    <a:gd name="connsiteX81" fmla="*/ 371475 w 669132"/>
                    <a:gd name="connsiteY81" fmla="*/ 78581 h 812136"/>
                    <a:gd name="connsiteX82" fmla="*/ 388144 w 669132"/>
                    <a:gd name="connsiteY82" fmla="*/ 71438 h 812136"/>
                    <a:gd name="connsiteX83" fmla="*/ 404813 w 669132"/>
                    <a:gd name="connsiteY83" fmla="*/ 54769 h 812136"/>
                    <a:gd name="connsiteX84" fmla="*/ 414338 w 669132"/>
                    <a:gd name="connsiteY84" fmla="*/ 40481 h 812136"/>
                    <a:gd name="connsiteX85" fmla="*/ 419100 w 669132"/>
                    <a:gd name="connsiteY85" fmla="*/ 33338 h 812136"/>
                    <a:gd name="connsiteX86" fmla="*/ 426244 w 669132"/>
                    <a:gd name="connsiteY86" fmla="*/ 30956 h 812136"/>
                    <a:gd name="connsiteX87" fmla="*/ 431007 w 669132"/>
                    <a:gd name="connsiteY87" fmla="*/ 23813 h 812136"/>
                    <a:gd name="connsiteX88" fmla="*/ 445294 w 669132"/>
                    <a:gd name="connsiteY88" fmla="*/ 14288 h 812136"/>
                    <a:gd name="connsiteX89" fmla="*/ 461963 w 669132"/>
                    <a:gd name="connsiteY89" fmla="*/ 7144 h 812136"/>
                    <a:gd name="connsiteX90" fmla="*/ 471488 w 669132"/>
                    <a:gd name="connsiteY90" fmla="*/ 0 h 812136"/>
                    <a:gd name="connsiteX91" fmla="*/ 490538 w 669132"/>
                    <a:gd name="connsiteY91" fmla="*/ 11906 h 812136"/>
                    <a:gd name="connsiteX92" fmla="*/ 504825 w 669132"/>
                    <a:gd name="connsiteY92" fmla="*/ 21431 h 812136"/>
                    <a:gd name="connsiteX93" fmla="*/ 516732 w 669132"/>
                    <a:gd name="connsiteY93" fmla="*/ 33338 h 812136"/>
                    <a:gd name="connsiteX94" fmla="*/ 528638 w 669132"/>
                    <a:gd name="connsiteY94" fmla="*/ 45244 h 812136"/>
                    <a:gd name="connsiteX95" fmla="*/ 521494 w 669132"/>
                    <a:gd name="connsiteY95" fmla="*/ 61913 h 812136"/>
                    <a:gd name="connsiteX96" fmla="*/ 514350 w 669132"/>
                    <a:gd name="connsiteY96" fmla="*/ 64294 h 812136"/>
                    <a:gd name="connsiteX97" fmla="*/ 511969 w 669132"/>
                    <a:gd name="connsiteY97" fmla="*/ 71438 h 812136"/>
                    <a:gd name="connsiteX98" fmla="*/ 519113 w 669132"/>
                    <a:gd name="connsiteY98" fmla="*/ 85725 h 812136"/>
                    <a:gd name="connsiteX99" fmla="*/ 526257 w 669132"/>
                    <a:gd name="connsiteY99" fmla="*/ 90488 h 812136"/>
                    <a:gd name="connsiteX100" fmla="*/ 533400 w 669132"/>
                    <a:gd name="connsiteY100" fmla="*/ 97631 h 812136"/>
                    <a:gd name="connsiteX101" fmla="*/ 538163 w 669132"/>
                    <a:gd name="connsiteY101" fmla="*/ 104775 h 812136"/>
                    <a:gd name="connsiteX102" fmla="*/ 545307 w 669132"/>
                    <a:gd name="connsiteY102" fmla="*/ 107156 h 812136"/>
                    <a:gd name="connsiteX103" fmla="*/ 552450 w 669132"/>
                    <a:gd name="connsiteY103" fmla="*/ 111919 h 812136"/>
                    <a:gd name="connsiteX104" fmla="*/ 566738 w 669132"/>
                    <a:gd name="connsiteY104" fmla="*/ 109538 h 812136"/>
                    <a:gd name="connsiteX105" fmla="*/ 590550 w 669132"/>
                    <a:gd name="connsiteY105" fmla="*/ 107156 h 812136"/>
                    <a:gd name="connsiteX106" fmla="*/ 609600 w 669132"/>
                    <a:gd name="connsiteY106" fmla="*/ 109538 h 812136"/>
                    <a:gd name="connsiteX107" fmla="*/ 626269 w 669132"/>
                    <a:gd name="connsiteY107" fmla="*/ 114300 h 812136"/>
                    <a:gd name="connsiteX108" fmla="*/ 633413 w 669132"/>
                    <a:gd name="connsiteY108" fmla="*/ 119063 h 812136"/>
                    <a:gd name="connsiteX109" fmla="*/ 652463 w 669132"/>
                    <a:gd name="connsiteY10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73857 w 669132"/>
                    <a:gd name="connsiteY68" fmla="*/ 173831 h 812136"/>
                    <a:gd name="connsiteX69" fmla="*/ 381000 w 669132"/>
                    <a:gd name="connsiteY69" fmla="*/ 171450 h 812136"/>
                    <a:gd name="connsiteX70" fmla="*/ 388144 w 669132"/>
                    <a:gd name="connsiteY70" fmla="*/ 166688 h 812136"/>
                    <a:gd name="connsiteX71" fmla="*/ 390525 w 669132"/>
                    <a:gd name="connsiteY71" fmla="*/ 159544 h 812136"/>
                    <a:gd name="connsiteX72" fmla="*/ 395288 w 669132"/>
                    <a:gd name="connsiteY72" fmla="*/ 152400 h 812136"/>
                    <a:gd name="connsiteX73" fmla="*/ 404813 w 669132"/>
                    <a:gd name="connsiteY73" fmla="*/ 130969 h 812136"/>
                    <a:gd name="connsiteX74" fmla="*/ 407194 w 669132"/>
                    <a:gd name="connsiteY74" fmla="*/ 111919 h 812136"/>
                    <a:gd name="connsiteX75" fmla="*/ 392907 w 669132"/>
                    <a:gd name="connsiteY75" fmla="*/ 107156 h 812136"/>
                    <a:gd name="connsiteX76" fmla="*/ 378619 w 669132"/>
                    <a:gd name="connsiteY76" fmla="*/ 102394 h 812136"/>
                    <a:gd name="connsiteX77" fmla="*/ 369094 w 669132"/>
                    <a:gd name="connsiteY77" fmla="*/ 100013 h 812136"/>
                    <a:gd name="connsiteX78" fmla="*/ 366713 w 669132"/>
                    <a:gd name="connsiteY78" fmla="*/ 92869 h 812136"/>
                    <a:gd name="connsiteX79" fmla="*/ 357188 w 669132"/>
                    <a:gd name="connsiteY79" fmla="*/ 83344 h 812136"/>
                    <a:gd name="connsiteX80" fmla="*/ 371475 w 669132"/>
                    <a:gd name="connsiteY80" fmla="*/ 78581 h 812136"/>
                    <a:gd name="connsiteX81" fmla="*/ 388144 w 669132"/>
                    <a:gd name="connsiteY81" fmla="*/ 71438 h 812136"/>
                    <a:gd name="connsiteX82" fmla="*/ 404813 w 669132"/>
                    <a:gd name="connsiteY82" fmla="*/ 54769 h 812136"/>
                    <a:gd name="connsiteX83" fmla="*/ 414338 w 669132"/>
                    <a:gd name="connsiteY83" fmla="*/ 40481 h 812136"/>
                    <a:gd name="connsiteX84" fmla="*/ 419100 w 669132"/>
                    <a:gd name="connsiteY84" fmla="*/ 33338 h 812136"/>
                    <a:gd name="connsiteX85" fmla="*/ 426244 w 669132"/>
                    <a:gd name="connsiteY85" fmla="*/ 30956 h 812136"/>
                    <a:gd name="connsiteX86" fmla="*/ 431007 w 669132"/>
                    <a:gd name="connsiteY86" fmla="*/ 23813 h 812136"/>
                    <a:gd name="connsiteX87" fmla="*/ 445294 w 669132"/>
                    <a:gd name="connsiteY87" fmla="*/ 14288 h 812136"/>
                    <a:gd name="connsiteX88" fmla="*/ 461963 w 669132"/>
                    <a:gd name="connsiteY88" fmla="*/ 7144 h 812136"/>
                    <a:gd name="connsiteX89" fmla="*/ 471488 w 669132"/>
                    <a:gd name="connsiteY89" fmla="*/ 0 h 812136"/>
                    <a:gd name="connsiteX90" fmla="*/ 490538 w 669132"/>
                    <a:gd name="connsiteY90" fmla="*/ 11906 h 812136"/>
                    <a:gd name="connsiteX91" fmla="*/ 504825 w 669132"/>
                    <a:gd name="connsiteY91" fmla="*/ 21431 h 812136"/>
                    <a:gd name="connsiteX92" fmla="*/ 516732 w 669132"/>
                    <a:gd name="connsiteY92" fmla="*/ 33338 h 812136"/>
                    <a:gd name="connsiteX93" fmla="*/ 528638 w 669132"/>
                    <a:gd name="connsiteY93" fmla="*/ 45244 h 812136"/>
                    <a:gd name="connsiteX94" fmla="*/ 521494 w 669132"/>
                    <a:gd name="connsiteY94" fmla="*/ 61913 h 812136"/>
                    <a:gd name="connsiteX95" fmla="*/ 514350 w 669132"/>
                    <a:gd name="connsiteY95" fmla="*/ 64294 h 812136"/>
                    <a:gd name="connsiteX96" fmla="*/ 511969 w 669132"/>
                    <a:gd name="connsiteY96" fmla="*/ 71438 h 812136"/>
                    <a:gd name="connsiteX97" fmla="*/ 519113 w 669132"/>
                    <a:gd name="connsiteY97" fmla="*/ 85725 h 812136"/>
                    <a:gd name="connsiteX98" fmla="*/ 526257 w 669132"/>
                    <a:gd name="connsiteY98" fmla="*/ 90488 h 812136"/>
                    <a:gd name="connsiteX99" fmla="*/ 533400 w 669132"/>
                    <a:gd name="connsiteY99" fmla="*/ 97631 h 812136"/>
                    <a:gd name="connsiteX100" fmla="*/ 538163 w 669132"/>
                    <a:gd name="connsiteY100" fmla="*/ 104775 h 812136"/>
                    <a:gd name="connsiteX101" fmla="*/ 545307 w 669132"/>
                    <a:gd name="connsiteY101" fmla="*/ 107156 h 812136"/>
                    <a:gd name="connsiteX102" fmla="*/ 552450 w 669132"/>
                    <a:gd name="connsiteY102" fmla="*/ 111919 h 812136"/>
                    <a:gd name="connsiteX103" fmla="*/ 566738 w 669132"/>
                    <a:gd name="connsiteY103" fmla="*/ 109538 h 812136"/>
                    <a:gd name="connsiteX104" fmla="*/ 590550 w 669132"/>
                    <a:gd name="connsiteY104" fmla="*/ 107156 h 812136"/>
                    <a:gd name="connsiteX105" fmla="*/ 609600 w 669132"/>
                    <a:gd name="connsiteY105" fmla="*/ 109538 h 812136"/>
                    <a:gd name="connsiteX106" fmla="*/ 626269 w 669132"/>
                    <a:gd name="connsiteY106" fmla="*/ 114300 h 812136"/>
                    <a:gd name="connsiteX107" fmla="*/ 633413 w 669132"/>
                    <a:gd name="connsiteY107" fmla="*/ 119063 h 812136"/>
                    <a:gd name="connsiteX108" fmla="*/ 652463 w 669132"/>
                    <a:gd name="connsiteY10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73857 w 669132"/>
                    <a:gd name="connsiteY67" fmla="*/ 173831 h 812136"/>
                    <a:gd name="connsiteX68" fmla="*/ 381000 w 669132"/>
                    <a:gd name="connsiteY68" fmla="*/ 171450 h 812136"/>
                    <a:gd name="connsiteX69" fmla="*/ 388144 w 669132"/>
                    <a:gd name="connsiteY69" fmla="*/ 166688 h 812136"/>
                    <a:gd name="connsiteX70" fmla="*/ 390525 w 669132"/>
                    <a:gd name="connsiteY70" fmla="*/ 159544 h 812136"/>
                    <a:gd name="connsiteX71" fmla="*/ 395288 w 669132"/>
                    <a:gd name="connsiteY71" fmla="*/ 152400 h 812136"/>
                    <a:gd name="connsiteX72" fmla="*/ 404813 w 669132"/>
                    <a:gd name="connsiteY72" fmla="*/ 130969 h 812136"/>
                    <a:gd name="connsiteX73" fmla="*/ 407194 w 669132"/>
                    <a:gd name="connsiteY73" fmla="*/ 111919 h 812136"/>
                    <a:gd name="connsiteX74" fmla="*/ 392907 w 669132"/>
                    <a:gd name="connsiteY74" fmla="*/ 107156 h 812136"/>
                    <a:gd name="connsiteX75" fmla="*/ 378619 w 669132"/>
                    <a:gd name="connsiteY75" fmla="*/ 102394 h 812136"/>
                    <a:gd name="connsiteX76" fmla="*/ 369094 w 669132"/>
                    <a:gd name="connsiteY76" fmla="*/ 100013 h 812136"/>
                    <a:gd name="connsiteX77" fmla="*/ 366713 w 669132"/>
                    <a:gd name="connsiteY77" fmla="*/ 92869 h 812136"/>
                    <a:gd name="connsiteX78" fmla="*/ 357188 w 669132"/>
                    <a:gd name="connsiteY78" fmla="*/ 83344 h 812136"/>
                    <a:gd name="connsiteX79" fmla="*/ 371475 w 669132"/>
                    <a:gd name="connsiteY79" fmla="*/ 78581 h 812136"/>
                    <a:gd name="connsiteX80" fmla="*/ 388144 w 669132"/>
                    <a:gd name="connsiteY80" fmla="*/ 71438 h 812136"/>
                    <a:gd name="connsiteX81" fmla="*/ 404813 w 669132"/>
                    <a:gd name="connsiteY81" fmla="*/ 54769 h 812136"/>
                    <a:gd name="connsiteX82" fmla="*/ 414338 w 669132"/>
                    <a:gd name="connsiteY82" fmla="*/ 40481 h 812136"/>
                    <a:gd name="connsiteX83" fmla="*/ 419100 w 669132"/>
                    <a:gd name="connsiteY83" fmla="*/ 33338 h 812136"/>
                    <a:gd name="connsiteX84" fmla="*/ 426244 w 669132"/>
                    <a:gd name="connsiteY84" fmla="*/ 30956 h 812136"/>
                    <a:gd name="connsiteX85" fmla="*/ 431007 w 669132"/>
                    <a:gd name="connsiteY85" fmla="*/ 23813 h 812136"/>
                    <a:gd name="connsiteX86" fmla="*/ 445294 w 669132"/>
                    <a:gd name="connsiteY86" fmla="*/ 14288 h 812136"/>
                    <a:gd name="connsiteX87" fmla="*/ 461963 w 669132"/>
                    <a:gd name="connsiteY87" fmla="*/ 7144 h 812136"/>
                    <a:gd name="connsiteX88" fmla="*/ 471488 w 669132"/>
                    <a:gd name="connsiteY88" fmla="*/ 0 h 812136"/>
                    <a:gd name="connsiteX89" fmla="*/ 490538 w 669132"/>
                    <a:gd name="connsiteY89" fmla="*/ 11906 h 812136"/>
                    <a:gd name="connsiteX90" fmla="*/ 504825 w 669132"/>
                    <a:gd name="connsiteY90" fmla="*/ 21431 h 812136"/>
                    <a:gd name="connsiteX91" fmla="*/ 516732 w 669132"/>
                    <a:gd name="connsiteY91" fmla="*/ 33338 h 812136"/>
                    <a:gd name="connsiteX92" fmla="*/ 528638 w 669132"/>
                    <a:gd name="connsiteY92" fmla="*/ 45244 h 812136"/>
                    <a:gd name="connsiteX93" fmla="*/ 521494 w 669132"/>
                    <a:gd name="connsiteY93" fmla="*/ 61913 h 812136"/>
                    <a:gd name="connsiteX94" fmla="*/ 514350 w 669132"/>
                    <a:gd name="connsiteY94" fmla="*/ 64294 h 812136"/>
                    <a:gd name="connsiteX95" fmla="*/ 511969 w 669132"/>
                    <a:gd name="connsiteY95" fmla="*/ 71438 h 812136"/>
                    <a:gd name="connsiteX96" fmla="*/ 519113 w 669132"/>
                    <a:gd name="connsiteY96" fmla="*/ 85725 h 812136"/>
                    <a:gd name="connsiteX97" fmla="*/ 526257 w 669132"/>
                    <a:gd name="connsiteY97" fmla="*/ 90488 h 812136"/>
                    <a:gd name="connsiteX98" fmla="*/ 533400 w 669132"/>
                    <a:gd name="connsiteY98" fmla="*/ 97631 h 812136"/>
                    <a:gd name="connsiteX99" fmla="*/ 538163 w 669132"/>
                    <a:gd name="connsiteY99" fmla="*/ 104775 h 812136"/>
                    <a:gd name="connsiteX100" fmla="*/ 545307 w 669132"/>
                    <a:gd name="connsiteY100" fmla="*/ 107156 h 812136"/>
                    <a:gd name="connsiteX101" fmla="*/ 552450 w 669132"/>
                    <a:gd name="connsiteY101" fmla="*/ 111919 h 812136"/>
                    <a:gd name="connsiteX102" fmla="*/ 566738 w 669132"/>
                    <a:gd name="connsiteY102" fmla="*/ 109538 h 812136"/>
                    <a:gd name="connsiteX103" fmla="*/ 590550 w 669132"/>
                    <a:gd name="connsiteY103" fmla="*/ 107156 h 812136"/>
                    <a:gd name="connsiteX104" fmla="*/ 609600 w 669132"/>
                    <a:gd name="connsiteY104" fmla="*/ 109538 h 812136"/>
                    <a:gd name="connsiteX105" fmla="*/ 626269 w 669132"/>
                    <a:gd name="connsiteY105" fmla="*/ 114300 h 812136"/>
                    <a:gd name="connsiteX106" fmla="*/ 633413 w 669132"/>
                    <a:gd name="connsiteY106" fmla="*/ 119063 h 812136"/>
                    <a:gd name="connsiteX107" fmla="*/ 652463 w 669132"/>
                    <a:gd name="connsiteY10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1000 w 669132"/>
                    <a:gd name="connsiteY67" fmla="*/ 171450 h 812136"/>
                    <a:gd name="connsiteX68" fmla="*/ 388144 w 669132"/>
                    <a:gd name="connsiteY68" fmla="*/ 166688 h 812136"/>
                    <a:gd name="connsiteX69" fmla="*/ 390525 w 669132"/>
                    <a:gd name="connsiteY69" fmla="*/ 159544 h 812136"/>
                    <a:gd name="connsiteX70" fmla="*/ 395288 w 669132"/>
                    <a:gd name="connsiteY70" fmla="*/ 152400 h 812136"/>
                    <a:gd name="connsiteX71" fmla="*/ 404813 w 669132"/>
                    <a:gd name="connsiteY71" fmla="*/ 130969 h 812136"/>
                    <a:gd name="connsiteX72" fmla="*/ 407194 w 669132"/>
                    <a:gd name="connsiteY72" fmla="*/ 111919 h 812136"/>
                    <a:gd name="connsiteX73" fmla="*/ 392907 w 669132"/>
                    <a:gd name="connsiteY73" fmla="*/ 107156 h 812136"/>
                    <a:gd name="connsiteX74" fmla="*/ 378619 w 669132"/>
                    <a:gd name="connsiteY74" fmla="*/ 102394 h 812136"/>
                    <a:gd name="connsiteX75" fmla="*/ 369094 w 669132"/>
                    <a:gd name="connsiteY75" fmla="*/ 100013 h 812136"/>
                    <a:gd name="connsiteX76" fmla="*/ 366713 w 669132"/>
                    <a:gd name="connsiteY76" fmla="*/ 92869 h 812136"/>
                    <a:gd name="connsiteX77" fmla="*/ 357188 w 669132"/>
                    <a:gd name="connsiteY77" fmla="*/ 83344 h 812136"/>
                    <a:gd name="connsiteX78" fmla="*/ 371475 w 669132"/>
                    <a:gd name="connsiteY78" fmla="*/ 78581 h 812136"/>
                    <a:gd name="connsiteX79" fmla="*/ 388144 w 669132"/>
                    <a:gd name="connsiteY79" fmla="*/ 71438 h 812136"/>
                    <a:gd name="connsiteX80" fmla="*/ 404813 w 669132"/>
                    <a:gd name="connsiteY80" fmla="*/ 54769 h 812136"/>
                    <a:gd name="connsiteX81" fmla="*/ 414338 w 669132"/>
                    <a:gd name="connsiteY81" fmla="*/ 40481 h 812136"/>
                    <a:gd name="connsiteX82" fmla="*/ 419100 w 669132"/>
                    <a:gd name="connsiteY82" fmla="*/ 33338 h 812136"/>
                    <a:gd name="connsiteX83" fmla="*/ 426244 w 669132"/>
                    <a:gd name="connsiteY83" fmla="*/ 30956 h 812136"/>
                    <a:gd name="connsiteX84" fmla="*/ 431007 w 669132"/>
                    <a:gd name="connsiteY84" fmla="*/ 23813 h 812136"/>
                    <a:gd name="connsiteX85" fmla="*/ 445294 w 669132"/>
                    <a:gd name="connsiteY85" fmla="*/ 14288 h 812136"/>
                    <a:gd name="connsiteX86" fmla="*/ 461963 w 669132"/>
                    <a:gd name="connsiteY86" fmla="*/ 7144 h 812136"/>
                    <a:gd name="connsiteX87" fmla="*/ 471488 w 669132"/>
                    <a:gd name="connsiteY87" fmla="*/ 0 h 812136"/>
                    <a:gd name="connsiteX88" fmla="*/ 490538 w 669132"/>
                    <a:gd name="connsiteY88" fmla="*/ 11906 h 812136"/>
                    <a:gd name="connsiteX89" fmla="*/ 504825 w 669132"/>
                    <a:gd name="connsiteY89" fmla="*/ 21431 h 812136"/>
                    <a:gd name="connsiteX90" fmla="*/ 516732 w 669132"/>
                    <a:gd name="connsiteY90" fmla="*/ 33338 h 812136"/>
                    <a:gd name="connsiteX91" fmla="*/ 528638 w 669132"/>
                    <a:gd name="connsiteY91" fmla="*/ 45244 h 812136"/>
                    <a:gd name="connsiteX92" fmla="*/ 521494 w 669132"/>
                    <a:gd name="connsiteY92" fmla="*/ 61913 h 812136"/>
                    <a:gd name="connsiteX93" fmla="*/ 514350 w 669132"/>
                    <a:gd name="connsiteY93" fmla="*/ 64294 h 812136"/>
                    <a:gd name="connsiteX94" fmla="*/ 511969 w 669132"/>
                    <a:gd name="connsiteY94" fmla="*/ 71438 h 812136"/>
                    <a:gd name="connsiteX95" fmla="*/ 519113 w 669132"/>
                    <a:gd name="connsiteY95" fmla="*/ 85725 h 812136"/>
                    <a:gd name="connsiteX96" fmla="*/ 526257 w 669132"/>
                    <a:gd name="connsiteY96" fmla="*/ 90488 h 812136"/>
                    <a:gd name="connsiteX97" fmla="*/ 533400 w 669132"/>
                    <a:gd name="connsiteY97" fmla="*/ 97631 h 812136"/>
                    <a:gd name="connsiteX98" fmla="*/ 538163 w 669132"/>
                    <a:gd name="connsiteY98" fmla="*/ 104775 h 812136"/>
                    <a:gd name="connsiteX99" fmla="*/ 545307 w 669132"/>
                    <a:gd name="connsiteY99" fmla="*/ 107156 h 812136"/>
                    <a:gd name="connsiteX100" fmla="*/ 552450 w 669132"/>
                    <a:gd name="connsiteY100" fmla="*/ 111919 h 812136"/>
                    <a:gd name="connsiteX101" fmla="*/ 566738 w 669132"/>
                    <a:gd name="connsiteY101" fmla="*/ 109538 h 812136"/>
                    <a:gd name="connsiteX102" fmla="*/ 590550 w 669132"/>
                    <a:gd name="connsiteY102" fmla="*/ 107156 h 812136"/>
                    <a:gd name="connsiteX103" fmla="*/ 609600 w 669132"/>
                    <a:gd name="connsiteY103" fmla="*/ 109538 h 812136"/>
                    <a:gd name="connsiteX104" fmla="*/ 626269 w 669132"/>
                    <a:gd name="connsiteY104" fmla="*/ 114300 h 812136"/>
                    <a:gd name="connsiteX105" fmla="*/ 633413 w 669132"/>
                    <a:gd name="connsiteY105" fmla="*/ 119063 h 812136"/>
                    <a:gd name="connsiteX106" fmla="*/ 652463 w 669132"/>
                    <a:gd name="connsiteY10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8144 w 669132"/>
                    <a:gd name="connsiteY67" fmla="*/ 166688 h 812136"/>
                    <a:gd name="connsiteX68" fmla="*/ 390525 w 669132"/>
                    <a:gd name="connsiteY68" fmla="*/ 159544 h 812136"/>
                    <a:gd name="connsiteX69" fmla="*/ 395288 w 669132"/>
                    <a:gd name="connsiteY69" fmla="*/ 152400 h 812136"/>
                    <a:gd name="connsiteX70" fmla="*/ 404813 w 669132"/>
                    <a:gd name="connsiteY70" fmla="*/ 130969 h 812136"/>
                    <a:gd name="connsiteX71" fmla="*/ 407194 w 669132"/>
                    <a:gd name="connsiteY71" fmla="*/ 111919 h 812136"/>
                    <a:gd name="connsiteX72" fmla="*/ 392907 w 669132"/>
                    <a:gd name="connsiteY72" fmla="*/ 107156 h 812136"/>
                    <a:gd name="connsiteX73" fmla="*/ 378619 w 669132"/>
                    <a:gd name="connsiteY73" fmla="*/ 102394 h 812136"/>
                    <a:gd name="connsiteX74" fmla="*/ 369094 w 669132"/>
                    <a:gd name="connsiteY74" fmla="*/ 100013 h 812136"/>
                    <a:gd name="connsiteX75" fmla="*/ 366713 w 669132"/>
                    <a:gd name="connsiteY75" fmla="*/ 92869 h 812136"/>
                    <a:gd name="connsiteX76" fmla="*/ 357188 w 669132"/>
                    <a:gd name="connsiteY76" fmla="*/ 83344 h 812136"/>
                    <a:gd name="connsiteX77" fmla="*/ 371475 w 669132"/>
                    <a:gd name="connsiteY77" fmla="*/ 78581 h 812136"/>
                    <a:gd name="connsiteX78" fmla="*/ 388144 w 669132"/>
                    <a:gd name="connsiteY78" fmla="*/ 71438 h 812136"/>
                    <a:gd name="connsiteX79" fmla="*/ 404813 w 669132"/>
                    <a:gd name="connsiteY79" fmla="*/ 54769 h 812136"/>
                    <a:gd name="connsiteX80" fmla="*/ 414338 w 669132"/>
                    <a:gd name="connsiteY80" fmla="*/ 40481 h 812136"/>
                    <a:gd name="connsiteX81" fmla="*/ 419100 w 669132"/>
                    <a:gd name="connsiteY81" fmla="*/ 33338 h 812136"/>
                    <a:gd name="connsiteX82" fmla="*/ 426244 w 669132"/>
                    <a:gd name="connsiteY82" fmla="*/ 30956 h 812136"/>
                    <a:gd name="connsiteX83" fmla="*/ 431007 w 669132"/>
                    <a:gd name="connsiteY83" fmla="*/ 23813 h 812136"/>
                    <a:gd name="connsiteX84" fmla="*/ 445294 w 669132"/>
                    <a:gd name="connsiteY84" fmla="*/ 14288 h 812136"/>
                    <a:gd name="connsiteX85" fmla="*/ 461963 w 669132"/>
                    <a:gd name="connsiteY85" fmla="*/ 7144 h 812136"/>
                    <a:gd name="connsiteX86" fmla="*/ 471488 w 669132"/>
                    <a:gd name="connsiteY86" fmla="*/ 0 h 812136"/>
                    <a:gd name="connsiteX87" fmla="*/ 490538 w 669132"/>
                    <a:gd name="connsiteY87" fmla="*/ 11906 h 812136"/>
                    <a:gd name="connsiteX88" fmla="*/ 504825 w 669132"/>
                    <a:gd name="connsiteY88" fmla="*/ 21431 h 812136"/>
                    <a:gd name="connsiteX89" fmla="*/ 516732 w 669132"/>
                    <a:gd name="connsiteY89" fmla="*/ 33338 h 812136"/>
                    <a:gd name="connsiteX90" fmla="*/ 528638 w 669132"/>
                    <a:gd name="connsiteY90" fmla="*/ 45244 h 812136"/>
                    <a:gd name="connsiteX91" fmla="*/ 521494 w 669132"/>
                    <a:gd name="connsiteY91" fmla="*/ 61913 h 812136"/>
                    <a:gd name="connsiteX92" fmla="*/ 514350 w 669132"/>
                    <a:gd name="connsiteY92" fmla="*/ 64294 h 812136"/>
                    <a:gd name="connsiteX93" fmla="*/ 511969 w 669132"/>
                    <a:gd name="connsiteY93" fmla="*/ 71438 h 812136"/>
                    <a:gd name="connsiteX94" fmla="*/ 519113 w 669132"/>
                    <a:gd name="connsiteY94" fmla="*/ 85725 h 812136"/>
                    <a:gd name="connsiteX95" fmla="*/ 526257 w 669132"/>
                    <a:gd name="connsiteY95" fmla="*/ 90488 h 812136"/>
                    <a:gd name="connsiteX96" fmla="*/ 533400 w 669132"/>
                    <a:gd name="connsiteY96" fmla="*/ 97631 h 812136"/>
                    <a:gd name="connsiteX97" fmla="*/ 538163 w 669132"/>
                    <a:gd name="connsiteY97" fmla="*/ 104775 h 812136"/>
                    <a:gd name="connsiteX98" fmla="*/ 545307 w 669132"/>
                    <a:gd name="connsiteY98" fmla="*/ 107156 h 812136"/>
                    <a:gd name="connsiteX99" fmla="*/ 552450 w 669132"/>
                    <a:gd name="connsiteY99" fmla="*/ 111919 h 812136"/>
                    <a:gd name="connsiteX100" fmla="*/ 566738 w 669132"/>
                    <a:gd name="connsiteY100" fmla="*/ 109538 h 812136"/>
                    <a:gd name="connsiteX101" fmla="*/ 590550 w 669132"/>
                    <a:gd name="connsiteY101" fmla="*/ 107156 h 812136"/>
                    <a:gd name="connsiteX102" fmla="*/ 609600 w 669132"/>
                    <a:gd name="connsiteY102" fmla="*/ 109538 h 812136"/>
                    <a:gd name="connsiteX103" fmla="*/ 626269 w 669132"/>
                    <a:gd name="connsiteY103" fmla="*/ 114300 h 812136"/>
                    <a:gd name="connsiteX104" fmla="*/ 633413 w 669132"/>
                    <a:gd name="connsiteY104" fmla="*/ 119063 h 812136"/>
                    <a:gd name="connsiteX105" fmla="*/ 652463 w 669132"/>
                    <a:gd name="connsiteY10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0525 w 669132"/>
                    <a:gd name="connsiteY67" fmla="*/ 159544 h 812136"/>
                    <a:gd name="connsiteX68" fmla="*/ 395288 w 669132"/>
                    <a:gd name="connsiteY68" fmla="*/ 152400 h 812136"/>
                    <a:gd name="connsiteX69" fmla="*/ 404813 w 669132"/>
                    <a:gd name="connsiteY69" fmla="*/ 130969 h 812136"/>
                    <a:gd name="connsiteX70" fmla="*/ 407194 w 669132"/>
                    <a:gd name="connsiteY70" fmla="*/ 111919 h 812136"/>
                    <a:gd name="connsiteX71" fmla="*/ 392907 w 669132"/>
                    <a:gd name="connsiteY71" fmla="*/ 107156 h 812136"/>
                    <a:gd name="connsiteX72" fmla="*/ 378619 w 669132"/>
                    <a:gd name="connsiteY72" fmla="*/ 102394 h 812136"/>
                    <a:gd name="connsiteX73" fmla="*/ 369094 w 669132"/>
                    <a:gd name="connsiteY73" fmla="*/ 100013 h 812136"/>
                    <a:gd name="connsiteX74" fmla="*/ 366713 w 669132"/>
                    <a:gd name="connsiteY74" fmla="*/ 92869 h 812136"/>
                    <a:gd name="connsiteX75" fmla="*/ 357188 w 669132"/>
                    <a:gd name="connsiteY75" fmla="*/ 83344 h 812136"/>
                    <a:gd name="connsiteX76" fmla="*/ 371475 w 669132"/>
                    <a:gd name="connsiteY76" fmla="*/ 78581 h 812136"/>
                    <a:gd name="connsiteX77" fmla="*/ 388144 w 669132"/>
                    <a:gd name="connsiteY77" fmla="*/ 71438 h 812136"/>
                    <a:gd name="connsiteX78" fmla="*/ 404813 w 669132"/>
                    <a:gd name="connsiteY78" fmla="*/ 54769 h 812136"/>
                    <a:gd name="connsiteX79" fmla="*/ 414338 w 669132"/>
                    <a:gd name="connsiteY79" fmla="*/ 40481 h 812136"/>
                    <a:gd name="connsiteX80" fmla="*/ 419100 w 669132"/>
                    <a:gd name="connsiteY80" fmla="*/ 33338 h 812136"/>
                    <a:gd name="connsiteX81" fmla="*/ 426244 w 669132"/>
                    <a:gd name="connsiteY81" fmla="*/ 30956 h 812136"/>
                    <a:gd name="connsiteX82" fmla="*/ 431007 w 669132"/>
                    <a:gd name="connsiteY82" fmla="*/ 23813 h 812136"/>
                    <a:gd name="connsiteX83" fmla="*/ 445294 w 669132"/>
                    <a:gd name="connsiteY83" fmla="*/ 14288 h 812136"/>
                    <a:gd name="connsiteX84" fmla="*/ 461963 w 669132"/>
                    <a:gd name="connsiteY84" fmla="*/ 7144 h 812136"/>
                    <a:gd name="connsiteX85" fmla="*/ 471488 w 669132"/>
                    <a:gd name="connsiteY85" fmla="*/ 0 h 812136"/>
                    <a:gd name="connsiteX86" fmla="*/ 490538 w 669132"/>
                    <a:gd name="connsiteY86" fmla="*/ 11906 h 812136"/>
                    <a:gd name="connsiteX87" fmla="*/ 504825 w 669132"/>
                    <a:gd name="connsiteY87" fmla="*/ 21431 h 812136"/>
                    <a:gd name="connsiteX88" fmla="*/ 516732 w 669132"/>
                    <a:gd name="connsiteY88" fmla="*/ 33338 h 812136"/>
                    <a:gd name="connsiteX89" fmla="*/ 528638 w 669132"/>
                    <a:gd name="connsiteY89" fmla="*/ 45244 h 812136"/>
                    <a:gd name="connsiteX90" fmla="*/ 521494 w 669132"/>
                    <a:gd name="connsiteY90" fmla="*/ 61913 h 812136"/>
                    <a:gd name="connsiteX91" fmla="*/ 514350 w 669132"/>
                    <a:gd name="connsiteY91" fmla="*/ 64294 h 812136"/>
                    <a:gd name="connsiteX92" fmla="*/ 511969 w 669132"/>
                    <a:gd name="connsiteY92" fmla="*/ 71438 h 812136"/>
                    <a:gd name="connsiteX93" fmla="*/ 519113 w 669132"/>
                    <a:gd name="connsiteY93" fmla="*/ 85725 h 812136"/>
                    <a:gd name="connsiteX94" fmla="*/ 526257 w 669132"/>
                    <a:gd name="connsiteY94" fmla="*/ 90488 h 812136"/>
                    <a:gd name="connsiteX95" fmla="*/ 533400 w 669132"/>
                    <a:gd name="connsiteY95" fmla="*/ 97631 h 812136"/>
                    <a:gd name="connsiteX96" fmla="*/ 538163 w 669132"/>
                    <a:gd name="connsiteY96" fmla="*/ 104775 h 812136"/>
                    <a:gd name="connsiteX97" fmla="*/ 545307 w 669132"/>
                    <a:gd name="connsiteY97" fmla="*/ 107156 h 812136"/>
                    <a:gd name="connsiteX98" fmla="*/ 552450 w 669132"/>
                    <a:gd name="connsiteY98" fmla="*/ 111919 h 812136"/>
                    <a:gd name="connsiteX99" fmla="*/ 566738 w 669132"/>
                    <a:gd name="connsiteY99" fmla="*/ 109538 h 812136"/>
                    <a:gd name="connsiteX100" fmla="*/ 590550 w 669132"/>
                    <a:gd name="connsiteY100" fmla="*/ 107156 h 812136"/>
                    <a:gd name="connsiteX101" fmla="*/ 609600 w 669132"/>
                    <a:gd name="connsiteY101" fmla="*/ 109538 h 812136"/>
                    <a:gd name="connsiteX102" fmla="*/ 626269 w 669132"/>
                    <a:gd name="connsiteY102" fmla="*/ 114300 h 812136"/>
                    <a:gd name="connsiteX103" fmla="*/ 633413 w 669132"/>
                    <a:gd name="connsiteY103" fmla="*/ 119063 h 812136"/>
                    <a:gd name="connsiteX104" fmla="*/ 652463 w 669132"/>
                    <a:gd name="connsiteY10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2400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92907 w 669132"/>
                    <a:gd name="connsiteY68" fmla="*/ 107156 h 812136"/>
                    <a:gd name="connsiteX69" fmla="*/ 378619 w 669132"/>
                    <a:gd name="connsiteY69" fmla="*/ 102394 h 812136"/>
                    <a:gd name="connsiteX70" fmla="*/ 369094 w 669132"/>
                    <a:gd name="connsiteY70" fmla="*/ 100013 h 812136"/>
                    <a:gd name="connsiteX71" fmla="*/ 366713 w 669132"/>
                    <a:gd name="connsiteY71" fmla="*/ 92869 h 812136"/>
                    <a:gd name="connsiteX72" fmla="*/ 357188 w 669132"/>
                    <a:gd name="connsiteY72" fmla="*/ 83344 h 812136"/>
                    <a:gd name="connsiteX73" fmla="*/ 371475 w 669132"/>
                    <a:gd name="connsiteY73" fmla="*/ 78581 h 812136"/>
                    <a:gd name="connsiteX74" fmla="*/ 388144 w 669132"/>
                    <a:gd name="connsiteY74" fmla="*/ 71438 h 812136"/>
                    <a:gd name="connsiteX75" fmla="*/ 404813 w 669132"/>
                    <a:gd name="connsiteY75" fmla="*/ 54769 h 812136"/>
                    <a:gd name="connsiteX76" fmla="*/ 414338 w 669132"/>
                    <a:gd name="connsiteY76" fmla="*/ 40481 h 812136"/>
                    <a:gd name="connsiteX77" fmla="*/ 419100 w 669132"/>
                    <a:gd name="connsiteY77" fmla="*/ 33338 h 812136"/>
                    <a:gd name="connsiteX78" fmla="*/ 426244 w 669132"/>
                    <a:gd name="connsiteY78" fmla="*/ 30956 h 812136"/>
                    <a:gd name="connsiteX79" fmla="*/ 431007 w 669132"/>
                    <a:gd name="connsiteY79" fmla="*/ 23813 h 812136"/>
                    <a:gd name="connsiteX80" fmla="*/ 445294 w 669132"/>
                    <a:gd name="connsiteY80" fmla="*/ 14288 h 812136"/>
                    <a:gd name="connsiteX81" fmla="*/ 461963 w 669132"/>
                    <a:gd name="connsiteY81" fmla="*/ 7144 h 812136"/>
                    <a:gd name="connsiteX82" fmla="*/ 471488 w 669132"/>
                    <a:gd name="connsiteY82" fmla="*/ 0 h 812136"/>
                    <a:gd name="connsiteX83" fmla="*/ 490538 w 669132"/>
                    <a:gd name="connsiteY83" fmla="*/ 11906 h 812136"/>
                    <a:gd name="connsiteX84" fmla="*/ 504825 w 669132"/>
                    <a:gd name="connsiteY84" fmla="*/ 21431 h 812136"/>
                    <a:gd name="connsiteX85" fmla="*/ 516732 w 669132"/>
                    <a:gd name="connsiteY85" fmla="*/ 33338 h 812136"/>
                    <a:gd name="connsiteX86" fmla="*/ 528638 w 669132"/>
                    <a:gd name="connsiteY86" fmla="*/ 45244 h 812136"/>
                    <a:gd name="connsiteX87" fmla="*/ 521494 w 669132"/>
                    <a:gd name="connsiteY87" fmla="*/ 61913 h 812136"/>
                    <a:gd name="connsiteX88" fmla="*/ 514350 w 669132"/>
                    <a:gd name="connsiteY88" fmla="*/ 64294 h 812136"/>
                    <a:gd name="connsiteX89" fmla="*/ 511969 w 669132"/>
                    <a:gd name="connsiteY89" fmla="*/ 71438 h 812136"/>
                    <a:gd name="connsiteX90" fmla="*/ 519113 w 669132"/>
                    <a:gd name="connsiteY90" fmla="*/ 85725 h 812136"/>
                    <a:gd name="connsiteX91" fmla="*/ 526257 w 669132"/>
                    <a:gd name="connsiteY91" fmla="*/ 90488 h 812136"/>
                    <a:gd name="connsiteX92" fmla="*/ 533400 w 669132"/>
                    <a:gd name="connsiteY92" fmla="*/ 97631 h 812136"/>
                    <a:gd name="connsiteX93" fmla="*/ 538163 w 669132"/>
                    <a:gd name="connsiteY93" fmla="*/ 104775 h 812136"/>
                    <a:gd name="connsiteX94" fmla="*/ 545307 w 669132"/>
                    <a:gd name="connsiteY94" fmla="*/ 107156 h 812136"/>
                    <a:gd name="connsiteX95" fmla="*/ 552450 w 669132"/>
                    <a:gd name="connsiteY95" fmla="*/ 111919 h 812136"/>
                    <a:gd name="connsiteX96" fmla="*/ 566738 w 669132"/>
                    <a:gd name="connsiteY96" fmla="*/ 109538 h 812136"/>
                    <a:gd name="connsiteX97" fmla="*/ 590550 w 669132"/>
                    <a:gd name="connsiteY97" fmla="*/ 107156 h 812136"/>
                    <a:gd name="connsiteX98" fmla="*/ 609600 w 669132"/>
                    <a:gd name="connsiteY98" fmla="*/ 109538 h 812136"/>
                    <a:gd name="connsiteX99" fmla="*/ 626269 w 669132"/>
                    <a:gd name="connsiteY99" fmla="*/ 114300 h 812136"/>
                    <a:gd name="connsiteX100" fmla="*/ 633413 w 669132"/>
                    <a:gd name="connsiteY100" fmla="*/ 119063 h 812136"/>
                    <a:gd name="connsiteX101" fmla="*/ 652463 w 669132"/>
                    <a:gd name="connsiteY10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78619 w 669132"/>
                    <a:gd name="connsiteY68" fmla="*/ 102394 h 812136"/>
                    <a:gd name="connsiteX69" fmla="*/ 369094 w 669132"/>
                    <a:gd name="connsiteY69" fmla="*/ 100013 h 812136"/>
                    <a:gd name="connsiteX70" fmla="*/ 366713 w 669132"/>
                    <a:gd name="connsiteY70" fmla="*/ 92869 h 812136"/>
                    <a:gd name="connsiteX71" fmla="*/ 357188 w 669132"/>
                    <a:gd name="connsiteY71" fmla="*/ 83344 h 812136"/>
                    <a:gd name="connsiteX72" fmla="*/ 371475 w 669132"/>
                    <a:gd name="connsiteY72" fmla="*/ 78581 h 812136"/>
                    <a:gd name="connsiteX73" fmla="*/ 388144 w 669132"/>
                    <a:gd name="connsiteY73" fmla="*/ 71438 h 812136"/>
                    <a:gd name="connsiteX74" fmla="*/ 404813 w 669132"/>
                    <a:gd name="connsiteY74" fmla="*/ 54769 h 812136"/>
                    <a:gd name="connsiteX75" fmla="*/ 414338 w 669132"/>
                    <a:gd name="connsiteY75" fmla="*/ 40481 h 812136"/>
                    <a:gd name="connsiteX76" fmla="*/ 419100 w 669132"/>
                    <a:gd name="connsiteY76" fmla="*/ 33338 h 812136"/>
                    <a:gd name="connsiteX77" fmla="*/ 426244 w 669132"/>
                    <a:gd name="connsiteY77" fmla="*/ 30956 h 812136"/>
                    <a:gd name="connsiteX78" fmla="*/ 431007 w 669132"/>
                    <a:gd name="connsiteY78" fmla="*/ 23813 h 812136"/>
                    <a:gd name="connsiteX79" fmla="*/ 445294 w 669132"/>
                    <a:gd name="connsiteY79" fmla="*/ 14288 h 812136"/>
                    <a:gd name="connsiteX80" fmla="*/ 461963 w 669132"/>
                    <a:gd name="connsiteY80" fmla="*/ 7144 h 812136"/>
                    <a:gd name="connsiteX81" fmla="*/ 471488 w 669132"/>
                    <a:gd name="connsiteY81" fmla="*/ 0 h 812136"/>
                    <a:gd name="connsiteX82" fmla="*/ 490538 w 669132"/>
                    <a:gd name="connsiteY82" fmla="*/ 11906 h 812136"/>
                    <a:gd name="connsiteX83" fmla="*/ 504825 w 669132"/>
                    <a:gd name="connsiteY83" fmla="*/ 21431 h 812136"/>
                    <a:gd name="connsiteX84" fmla="*/ 516732 w 669132"/>
                    <a:gd name="connsiteY84" fmla="*/ 33338 h 812136"/>
                    <a:gd name="connsiteX85" fmla="*/ 528638 w 669132"/>
                    <a:gd name="connsiteY85" fmla="*/ 45244 h 812136"/>
                    <a:gd name="connsiteX86" fmla="*/ 521494 w 669132"/>
                    <a:gd name="connsiteY86" fmla="*/ 61913 h 812136"/>
                    <a:gd name="connsiteX87" fmla="*/ 514350 w 669132"/>
                    <a:gd name="connsiteY87" fmla="*/ 64294 h 812136"/>
                    <a:gd name="connsiteX88" fmla="*/ 511969 w 669132"/>
                    <a:gd name="connsiteY88" fmla="*/ 71438 h 812136"/>
                    <a:gd name="connsiteX89" fmla="*/ 519113 w 669132"/>
                    <a:gd name="connsiteY89" fmla="*/ 85725 h 812136"/>
                    <a:gd name="connsiteX90" fmla="*/ 526257 w 669132"/>
                    <a:gd name="connsiteY90" fmla="*/ 90488 h 812136"/>
                    <a:gd name="connsiteX91" fmla="*/ 533400 w 669132"/>
                    <a:gd name="connsiteY91" fmla="*/ 97631 h 812136"/>
                    <a:gd name="connsiteX92" fmla="*/ 538163 w 669132"/>
                    <a:gd name="connsiteY92" fmla="*/ 104775 h 812136"/>
                    <a:gd name="connsiteX93" fmla="*/ 545307 w 669132"/>
                    <a:gd name="connsiteY93" fmla="*/ 107156 h 812136"/>
                    <a:gd name="connsiteX94" fmla="*/ 552450 w 669132"/>
                    <a:gd name="connsiteY94" fmla="*/ 111919 h 812136"/>
                    <a:gd name="connsiteX95" fmla="*/ 566738 w 669132"/>
                    <a:gd name="connsiteY95" fmla="*/ 109538 h 812136"/>
                    <a:gd name="connsiteX96" fmla="*/ 590550 w 669132"/>
                    <a:gd name="connsiteY96" fmla="*/ 107156 h 812136"/>
                    <a:gd name="connsiteX97" fmla="*/ 609600 w 669132"/>
                    <a:gd name="connsiteY97" fmla="*/ 109538 h 812136"/>
                    <a:gd name="connsiteX98" fmla="*/ 626269 w 669132"/>
                    <a:gd name="connsiteY98" fmla="*/ 114300 h 812136"/>
                    <a:gd name="connsiteX99" fmla="*/ 633413 w 669132"/>
                    <a:gd name="connsiteY99" fmla="*/ 119063 h 812136"/>
                    <a:gd name="connsiteX100" fmla="*/ 652463 w 669132"/>
                    <a:gd name="connsiteY10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9094 w 669132"/>
                    <a:gd name="connsiteY68" fmla="*/ 100013 h 812136"/>
                    <a:gd name="connsiteX69" fmla="*/ 366713 w 669132"/>
                    <a:gd name="connsiteY69" fmla="*/ 92869 h 812136"/>
                    <a:gd name="connsiteX70" fmla="*/ 357188 w 669132"/>
                    <a:gd name="connsiteY70" fmla="*/ 83344 h 812136"/>
                    <a:gd name="connsiteX71" fmla="*/ 371475 w 669132"/>
                    <a:gd name="connsiteY71" fmla="*/ 78581 h 812136"/>
                    <a:gd name="connsiteX72" fmla="*/ 388144 w 669132"/>
                    <a:gd name="connsiteY72" fmla="*/ 71438 h 812136"/>
                    <a:gd name="connsiteX73" fmla="*/ 404813 w 669132"/>
                    <a:gd name="connsiteY73" fmla="*/ 54769 h 812136"/>
                    <a:gd name="connsiteX74" fmla="*/ 414338 w 669132"/>
                    <a:gd name="connsiteY74" fmla="*/ 40481 h 812136"/>
                    <a:gd name="connsiteX75" fmla="*/ 419100 w 669132"/>
                    <a:gd name="connsiteY75" fmla="*/ 33338 h 812136"/>
                    <a:gd name="connsiteX76" fmla="*/ 426244 w 669132"/>
                    <a:gd name="connsiteY76" fmla="*/ 30956 h 812136"/>
                    <a:gd name="connsiteX77" fmla="*/ 431007 w 669132"/>
                    <a:gd name="connsiteY77" fmla="*/ 23813 h 812136"/>
                    <a:gd name="connsiteX78" fmla="*/ 445294 w 669132"/>
                    <a:gd name="connsiteY78" fmla="*/ 14288 h 812136"/>
                    <a:gd name="connsiteX79" fmla="*/ 461963 w 669132"/>
                    <a:gd name="connsiteY79" fmla="*/ 7144 h 812136"/>
                    <a:gd name="connsiteX80" fmla="*/ 471488 w 669132"/>
                    <a:gd name="connsiteY80" fmla="*/ 0 h 812136"/>
                    <a:gd name="connsiteX81" fmla="*/ 490538 w 669132"/>
                    <a:gd name="connsiteY81" fmla="*/ 11906 h 812136"/>
                    <a:gd name="connsiteX82" fmla="*/ 504825 w 669132"/>
                    <a:gd name="connsiteY82" fmla="*/ 21431 h 812136"/>
                    <a:gd name="connsiteX83" fmla="*/ 516732 w 669132"/>
                    <a:gd name="connsiteY83" fmla="*/ 33338 h 812136"/>
                    <a:gd name="connsiteX84" fmla="*/ 528638 w 669132"/>
                    <a:gd name="connsiteY84" fmla="*/ 45244 h 812136"/>
                    <a:gd name="connsiteX85" fmla="*/ 521494 w 669132"/>
                    <a:gd name="connsiteY85" fmla="*/ 61913 h 812136"/>
                    <a:gd name="connsiteX86" fmla="*/ 514350 w 669132"/>
                    <a:gd name="connsiteY86" fmla="*/ 64294 h 812136"/>
                    <a:gd name="connsiteX87" fmla="*/ 511969 w 669132"/>
                    <a:gd name="connsiteY87" fmla="*/ 71438 h 812136"/>
                    <a:gd name="connsiteX88" fmla="*/ 519113 w 669132"/>
                    <a:gd name="connsiteY88" fmla="*/ 85725 h 812136"/>
                    <a:gd name="connsiteX89" fmla="*/ 526257 w 669132"/>
                    <a:gd name="connsiteY89" fmla="*/ 90488 h 812136"/>
                    <a:gd name="connsiteX90" fmla="*/ 533400 w 669132"/>
                    <a:gd name="connsiteY90" fmla="*/ 97631 h 812136"/>
                    <a:gd name="connsiteX91" fmla="*/ 538163 w 669132"/>
                    <a:gd name="connsiteY91" fmla="*/ 104775 h 812136"/>
                    <a:gd name="connsiteX92" fmla="*/ 545307 w 669132"/>
                    <a:gd name="connsiteY92" fmla="*/ 107156 h 812136"/>
                    <a:gd name="connsiteX93" fmla="*/ 552450 w 669132"/>
                    <a:gd name="connsiteY93" fmla="*/ 111919 h 812136"/>
                    <a:gd name="connsiteX94" fmla="*/ 566738 w 669132"/>
                    <a:gd name="connsiteY94" fmla="*/ 109538 h 812136"/>
                    <a:gd name="connsiteX95" fmla="*/ 590550 w 669132"/>
                    <a:gd name="connsiteY95" fmla="*/ 107156 h 812136"/>
                    <a:gd name="connsiteX96" fmla="*/ 609600 w 669132"/>
                    <a:gd name="connsiteY96" fmla="*/ 109538 h 812136"/>
                    <a:gd name="connsiteX97" fmla="*/ 626269 w 669132"/>
                    <a:gd name="connsiteY97" fmla="*/ 114300 h 812136"/>
                    <a:gd name="connsiteX98" fmla="*/ 633413 w 669132"/>
                    <a:gd name="connsiteY98" fmla="*/ 119063 h 812136"/>
                    <a:gd name="connsiteX99" fmla="*/ 652463 w 669132"/>
                    <a:gd name="connsiteY9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6713 w 669132"/>
                    <a:gd name="connsiteY68" fmla="*/ 92869 h 812136"/>
                    <a:gd name="connsiteX69" fmla="*/ 357188 w 669132"/>
                    <a:gd name="connsiteY69" fmla="*/ 83344 h 812136"/>
                    <a:gd name="connsiteX70" fmla="*/ 371475 w 669132"/>
                    <a:gd name="connsiteY70" fmla="*/ 78581 h 812136"/>
                    <a:gd name="connsiteX71" fmla="*/ 388144 w 669132"/>
                    <a:gd name="connsiteY71" fmla="*/ 71438 h 812136"/>
                    <a:gd name="connsiteX72" fmla="*/ 404813 w 669132"/>
                    <a:gd name="connsiteY72" fmla="*/ 54769 h 812136"/>
                    <a:gd name="connsiteX73" fmla="*/ 414338 w 669132"/>
                    <a:gd name="connsiteY73" fmla="*/ 40481 h 812136"/>
                    <a:gd name="connsiteX74" fmla="*/ 419100 w 669132"/>
                    <a:gd name="connsiteY74" fmla="*/ 33338 h 812136"/>
                    <a:gd name="connsiteX75" fmla="*/ 426244 w 669132"/>
                    <a:gd name="connsiteY75" fmla="*/ 30956 h 812136"/>
                    <a:gd name="connsiteX76" fmla="*/ 431007 w 669132"/>
                    <a:gd name="connsiteY76" fmla="*/ 23813 h 812136"/>
                    <a:gd name="connsiteX77" fmla="*/ 445294 w 669132"/>
                    <a:gd name="connsiteY77" fmla="*/ 14288 h 812136"/>
                    <a:gd name="connsiteX78" fmla="*/ 461963 w 669132"/>
                    <a:gd name="connsiteY78" fmla="*/ 7144 h 812136"/>
                    <a:gd name="connsiteX79" fmla="*/ 471488 w 669132"/>
                    <a:gd name="connsiteY79" fmla="*/ 0 h 812136"/>
                    <a:gd name="connsiteX80" fmla="*/ 490538 w 669132"/>
                    <a:gd name="connsiteY80" fmla="*/ 11906 h 812136"/>
                    <a:gd name="connsiteX81" fmla="*/ 504825 w 669132"/>
                    <a:gd name="connsiteY81" fmla="*/ 21431 h 812136"/>
                    <a:gd name="connsiteX82" fmla="*/ 516732 w 669132"/>
                    <a:gd name="connsiteY82" fmla="*/ 33338 h 812136"/>
                    <a:gd name="connsiteX83" fmla="*/ 528638 w 669132"/>
                    <a:gd name="connsiteY83" fmla="*/ 45244 h 812136"/>
                    <a:gd name="connsiteX84" fmla="*/ 521494 w 669132"/>
                    <a:gd name="connsiteY84" fmla="*/ 61913 h 812136"/>
                    <a:gd name="connsiteX85" fmla="*/ 514350 w 669132"/>
                    <a:gd name="connsiteY85" fmla="*/ 64294 h 812136"/>
                    <a:gd name="connsiteX86" fmla="*/ 511969 w 669132"/>
                    <a:gd name="connsiteY86" fmla="*/ 71438 h 812136"/>
                    <a:gd name="connsiteX87" fmla="*/ 519113 w 669132"/>
                    <a:gd name="connsiteY87" fmla="*/ 85725 h 812136"/>
                    <a:gd name="connsiteX88" fmla="*/ 526257 w 669132"/>
                    <a:gd name="connsiteY88" fmla="*/ 90488 h 812136"/>
                    <a:gd name="connsiteX89" fmla="*/ 533400 w 669132"/>
                    <a:gd name="connsiteY89" fmla="*/ 97631 h 812136"/>
                    <a:gd name="connsiteX90" fmla="*/ 538163 w 669132"/>
                    <a:gd name="connsiteY90" fmla="*/ 104775 h 812136"/>
                    <a:gd name="connsiteX91" fmla="*/ 545307 w 669132"/>
                    <a:gd name="connsiteY91" fmla="*/ 107156 h 812136"/>
                    <a:gd name="connsiteX92" fmla="*/ 552450 w 669132"/>
                    <a:gd name="connsiteY92" fmla="*/ 111919 h 812136"/>
                    <a:gd name="connsiteX93" fmla="*/ 566738 w 669132"/>
                    <a:gd name="connsiteY93" fmla="*/ 109538 h 812136"/>
                    <a:gd name="connsiteX94" fmla="*/ 590550 w 669132"/>
                    <a:gd name="connsiteY94" fmla="*/ 107156 h 812136"/>
                    <a:gd name="connsiteX95" fmla="*/ 609600 w 669132"/>
                    <a:gd name="connsiteY95" fmla="*/ 109538 h 812136"/>
                    <a:gd name="connsiteX96" fmla="*/ 626269 w 669132"/>
                    <a:gd name="connsiteY96" fmla="*/ 114300 h 812136"/>
                    <a:gd name="connsiteX97" fmla="*/ 633413 w 669132"/>
                    <a:gd name="connsiteY97" fmla="*/ 119063 h 812136"/>
                    <a:gd name="connsiteX98" fmla="*/ 652463 w 669132"/>
                    <a:gd name="connsiteY9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71475 w 669132"/>
                    <a:gd name="connsiteY69" fmla="*/ 78581 h 812136"/>
                    <a:gd name="connsiteX70" fmla="*/ 388144 w 669132"/>
                    <a:gd name="connsiteY70" fmla="*/ 71438 h 812136"/>
                    <a:gd name="connsiteX71" fmla="*/ 404813 w 669132"/>
                    <a:gd name="connsiteY71" fmla="*/ 54769 h 812136"/>
                    <a:gd name="connsiteX72" fmla="*/ 414338 w 669132"/>
                    <a:gd name="connsiteY72" fmla="*/ 40481 h 812136"/>
                    <a:gd name="connsiteX73" fmla="*/ 419100 w 669132"/>
                    <a:gd name="connsiteY73" fmla="*/ 33338 h 812136"/>
                    <a:gd name="connsiteX74" fmla="*/ 426244 w 669132"/>
                    <a:gd name="connsiteY74" fmla="*/ 30956 h 812136"/>
                    <a:gd name="connsiteX75" fmla="*/ 431007 w 669132"/>
                    <a:gd name="connsiteY75" fmla="*/ 23813 h 812136"/>
                    <a:gd name="connsiteX76" fmla="*/ 445294 w 669132"/>
                    <a:gd name="connsiteY76" fmla="*/ 14288 h 812136"/>
                    <a:gd name="connsiteX77" fmla="*/ 461963 w 669132"/>
                    <a:gd name="connsiteY77" fmla="*/ 7144 h 812136"/>
                    <a:gd name="connsiteX78" fmla="*/ 471488 w 669132"/>
                    <a:gd name="connsiteY78" fmla="*/ 0 h 812136"/>
                    <a:gd name="connsiteX79" fmla="*/ 490538 w 669132"/>
                    <a:gd name="connsiteY79" fmla="*/ 11906 h 812136"/>
                    <a:gd name="connsiteX80" fmla="*/ 504825 w 669132"/>
                    <a:gd name="connsiteY80" fmla="*/ 21431 h 812136"/>
                    <a:gd name="connsiteX81" fmla="*/ 516732 w 669132"/>
                    <a:gd name="connsiteY81" fmla="*/ 33338 h 812136"/>
                    <a:gd name="connsiteX82" fmla="*/ 528638 w 669132"/>
                    <a:gd name="connsiteY82" fmla="*/ 45244 h 812136"/>
                    <a:gd name="connsiteX83" fmla="*/ 521494 w 669132"/>
                    <a:gd name="connsiteY83" fmla="*/ 61913 h 812136"/>
                    <a:gd name="connsiteX84" fmla="*/ 514350 w 669132"/>
                    <a:gd name="connsiteY84" fmla="*/ 64294 h 812136"/>
                    <a:gd name="connsiteX85" fmla="*/ 511969 w 669132"/>
                    <a:gd name="connsiteY85" fmla="*/ 71438 h 812136"/>
                    <a:gd name="connsiteX86" fmla="*/ 519113 w 669132"/>
                    <a:gd name="connsiteY86" fmla="*/ 85725 h 812136"/>
                    <a:gd name="connsiteX87" fmla="*/ 526257 w 669132"/>
                    <a:gd name="connsiteY87" fmla="*/ 90488 h 812136"/>
                    <a:gd name="connsiteX88" fmla="*/ 533400 w 669132"/>
                    <a:gd name="connsiteY88" fmla="*/ 97631 h 812136"/>
                    <a:gd name="connsiteX89" fmla="*/ 538163 w 669132"/>
                    <a:gd name="connsiteY89" fmla="*/ 104775 h 812136"/>
                    <a:gd name="connsiteX90" fmla="*/ 545307 w 669132"/>
                    <a:gd name="connsiteY90" fmla="*/ 107156 h 812136"/>
                    <a:gd name="connsiteX91" fmla="*/ 552450 w 669132"/>
                    <a:gd name="connsiteY91" fmla="*/ 111919 h 812136"/>
                    <a:gd name="connsiteX92" fmla="*/ 566738 w 669132"/>
                    <a:gd name="connsiteY92" fmla="*/ 109538 h 812136"/>
                    <a:gd name="connsiteX93" fmla="*/ 590550 w 669132"/>
                    <a:gd name="connsiteY93" fmla="*/ 107156 h 812136"/>
                    <a:gd name="connsiteX94" fmla="*/ 609600 w 669132"/>
                    <a:gd name="connsiteY94" fmla="*/ 109538 h 812136"/>
                    <a:gd name="connsiteX95" fmla="*/ 626269 w 669132"/>
                    <a:gd name="connsiteY95" fmla="*/ 114300 h 812136"/>
                    <a:gd name="connsiteX96" fmla="*/ 633413 w 669132"/>
                    <a:gd name="connsiteY96" fmla="*/ 119063 h 812136"/>
                    <a:gd name="connsiteX97" fmla="*/ 652463 w 669132"/>
                    <a:gd name="connsiteY9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88144 w 669132"/>
                    <a:gd name="connsiteY69" fmla="*/ 71438 h 812136"/>
                    <a:gd name="connsiteX70" fmla="*/ 404813 w 669132"/>
                    <a:gd name="connsiteY70" fmla="*/ 54769 h 812136"/>
                    <a:gd name="connsiteX71" fmla="*/ 414338 w 669132"/>
                    <a:gd name="connsiteY71" fmla="*/ 40481 h 812136"/>
                    <a:gd name="connsiteX72" fmla="*/ 419100 w 669132"/>
                    <a:gd name="connsiteY72" fmla="*/ 33338 h 812136"/>
                    <a:gd name="connsiteX73" fmla="*/ 426244 w 669132"/>
                    <a:gd name="connsiteY73" fmla="*/ 30956 h 812136"/>
                    <a:gd name="connsiteX74" fmla="*/ 431007 w 669132"/>
                    <a:gd name="connsiteY74" fmla="*/ 23813 h 812136"/>
                    <a:gd name="connsiteX75" fmla="*/ 445294 w 669132"/>
                    <a:gd name="connsiteY75" fmla="*/ 14288 h 812136"/>
                    <a:gd name="connsiteX76" fmla="*/ 461963 w 669132"/>
                    <a:gd name="connsiteY76" fmla="*/ 7144 h 812136"/>
                    <a:gd name="connsiteX77" fmla="*/ 471488 w 669132"/>
                    <a:gd name="connsiteY77" fmla="*/ 0 h 812136"/>
                    <a:gd name="connsiteX78" fmla="*/ 490538 w 669132"/>
                    <a:gd name="connsiteY78" fmla="*/ 11906 h 812136"/>
                    <a:gd name="connsiteX79" fmla="*/ 504825 w 669132"/>
                    <a:gd name="connsiteY79" fmla="*/ 21431 h 812136"/>
                    <a:gd name="connsiteX80" fmla="*/ 516732 w 669132"/>
                    <a:gd name="connsiteY80" fmla="*/ 33338 h 812136"/>
                    <a:gd name="connsiteX81" fmla="*/ 528638 w 669132"/>
                    <a:gd name="connsiteY81" fmla="*/ 45244 h 812136"/>
                    <a:gd name="connsiteX82" fmla="*/ 521494 w 669132"/>
                    <a:gd name="connsiteY82" fmla="*/ 61913 h 812136"/>
                    <a:gd name="connsiteX83" fmla="*/ 514350 w 669132"/>
                    <a:gd name="connsiteY83" fmla="*/ 64294 h 812136"/>
                    <a:gd name="connsiteX84" fmla="*/ 511969 w 669132"/>
                    <a:gd name="connsiteY84" fmla="*/ 71438 h 812136"/>
                    <a:gd name="connsiteX85" fmla="*/ 519113 w 669132"/>
                    <a:gd name="connsiteY85" fmla="*/ 85725 h 812136"/>
                    <a:gd name="connsiteX86" fmla="*/ 526257 w 669132"/>
                    <a:gd name="connsiteY86" fmla="*/ 90488 h 812136"/>
                    <a:gd name="connsiteX87" fmla="*/ 533400 w 669132"/>
                    <a:gd name="connsiteY87" fmla="*/ 97631 h 812136"/>
                    <a:gd name="connsiteX88" fmla="*/ 538163 w 669132"/>
                    <a:gd name="connsiteY88" fmla="*/ 104775 h 812136"/>
                    <a:gd name="connsiteX89" fmla="*/ 545307 w 669132"/>
                    <a:gd name="connsiteY89" fmla="*/ 107156 h 812136"/>
                    <a:gd name="connsiteX90" fmla="*/ 552450 w 669132"/>
                    <a:gd name="connsiteY90" fmla="*/ 111919 h 812136"/>
                    <a:gd name="connsiteX91" fmla="*/ 566738 w 669132"/>
                    <a:gd name="connsiteY91" fmla="*/ 109538 h 812136"/>
                    <a:gd name="connsiteX92" fmla="*/ 590550 w 669132"/>
                    <a:gd name="connsiteY92" fmla="*/ 107156 h 812136"/>
                    <a:gd name="connsiteX93" fmla="*/ 609600 w 669132"/>
                    <a:gd name="connsiteY93" fmla="*/ 109538 h 812136"/>
                    <a:gd name="connsiteX94" fmla="*/ 626269 w 669132"/>
                    <a:gd name="connsiteY94" fmla="*/ 114300 h 812136"/>
                    <a:gd name="connsiteX95" fmla="*/ 633413 w 669132"/>
                    <a:gd name="connsiteY95" fmla="*/ 119063 h 812136"/>
                    <a:gd name="connsiteX96" fmla="*/ 652463 w 669132"/>
                    <a:gd name="connsiteY9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04813 w 669132"/>
                    <a:gd name="connsiteY69" fmla="*/ 54769 h 812136"/>
                    <a:gd name="connsiteX70" fmla="*/ 414338 w 669132"/>
                    <a:gd name="connsiteY70" fmla="*/ 40481 h 812136"/>
                    <a:gd name="connsiteX71" fmla="*/ 419100 w 669132"/>
                    <a:gd name="connsiteY71" fmla="*/ 33338 h 812136"/>
                    <a:gd name="connsiteX72" fmla="*/ 426244 w 669132"/>
                    <a:gd name="connsiteY72" fmla="*/ 30956 h 812136"/>
                    <a:gd name="connsiteX73" fmla="*/ 431007 w 669132"/>
                    <a:gd name="connsiteY73" fmla="*/ 23813 h 812136"/>
                    <a:gd name="connsiteX74" fmla="*/ 445294 w 669132"/>
                    <a:gd name="connsiteY74" fmla="*/ 14288 h 812136"/>
                    <a:gd name="connsiteX75" fmla="*/ 461963 w 669132"/>
                    <a:gd name="connsiteY75" fmla="*/ 7144 h 812136"/>
                    <a:gd name="connsiteX76" fmla="*/ 471488 w 669132"/>
                    <a:gd name="connsiteY76" fmla="*/ 0 h 812136"/>
                    <a:gd name="connsiteX77" fmla="*/ 490538 w 669132"/>
                    <a:gd name="connsiteY77" fmla="*/ 11906 h 812136"/>
                    <a:gd name="connsiteX78" fmla="*/ 504825 w 669132"/>
                    <a:gd name="connsiteY78" fmla="*/ 21431 h 812136"/>
                    <a:gd name="connsiteX79" fmla="*/ 516732 w 669132"/>
                    <a:gd name="connsiteY79" fmla="*/ 33338 h 812136"/>
                    <a:gd name="connsiteX80" fmla="*/ 528638 w 669132"/>
                    <a:gd name="connsiteY80" fmla="*/ 45244 h 812136"/>
                    <a:gd name="connsiteX81" fmla="*/ 521494 w 669132"/>
                    <a:gd name="connsiteY81" fmla="*/ 61913 h 812136"/>
                    <a:gd name="connsiteX82" fmla="*/ 514350 w 669132"/>
                    <a:gd name="connsiteY82" fmla="*/ 64294 h 812136"/>
                    <a:gd name="connsiteX83" fmla="*/ 511969 w 669132"/>
                    <a:gd name="connsiteY83" fmla="*/ 71438 h 812136"/>
                    <a:gd name="connsiteX84" fmla="*/ 519113 w 669132"/>
                    <a:gd name="connsiteY84" fmla="*/ 85725 h 812136"/>
                    <a:gd name="connsiteX85" fmla="*/ 526257 w 669132"/>
                    <a:gd name="connsiteY85" fmla="*/ 90488 h 812136"/>
                    <a:gd name="connsiteX86" fmla="*/ 533400 w 669132"/>
                    <a:gd name="connsiteY86" fmla="*/ 97631 h 812136"/>
                    <a:gd name="connsiteX87" fmla="*/ 538163 w 669132"/>
                    <a:gd name="connsiteY87" fmla="*/ 104775 h 812136"/>
                    <a:gd name="connsiteX88" fmla="*/ 545307 w 669132"/>
                    <a:gd name="connsiteY88" fmla="*/ 107156 h 812136"/>
                    <a:gd name="connsiteX89" fmla="*/ 552450 w 669132"/>
                    <a:gd name="connsiteY89" fmla="*/ 111919 h 812136"/>
                    <a:gd name="connsiteX90" fmla="*/ 566738 w 669132"/>
                    <a:gd name="connsiteY90" fmla="*/ 109538 h 812136"/>
                    <a:gd name="connsiteX91" fmla="*/ 590550 w 669132"/>
                    <a:gd name="connsiteY91" fmla="*/ 107156 h 812136"/>
                    <a:gd name="connsiteX92" fmla="*/ 609600 w 669132"/>
                    <a:gd name="connsiteY92" fmla="*/ 109538 h 812136"/>
                    <a:gd name="connsiteX93" fmla="*/ 626269 w 669132"/>
                    <a:gd name="connsiteY93" fmla="*/ 114300 h 812136"/>
                    <a:gd name="connsiteX94" fmla="*/ 633413 w 669132"/>
                    <a:gd name="connsiteY94" fmla="*/ 119063 h 812136"/>
                    <a:gd name="connsiteX95" fmla="*/ 652463 w 669132"/>
                    <a:gd name="connsiteY9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4338 w 669132"/>
                    <a:gd name="connsiteY69" fmla="*/ 40481 h 812136"/>
                    <a:gd name="connsiteX70" fmla="*/ 419100 w 669132"/>
                    <a:gd name="connsiteY70" fmla="*/ 33338 h 812136"/>
                    <a:gd name="connsiteX71" fmla="*/ 426244 w 669132"/>
                    <a:gd name="connsiteY71" fmla="*/ 30956 h 812136"/>
                    <a:gd name="connsiteX72" fmla="*/ 431007 w 669132"/>
                    <a:gd name="connsiteY72" fmla="*/ 23813 h 812136"/>
                    <a:gd name="connsiteX73" fmla="*/ 445294 w 669132"/>
                    <a:gd name="connsiteY73" fmla="*/ 14288 h 812136"/>
                    <a:gd name="connsiteX74" fmla="*/ 461963 w 669132"/>
                    <a:gd name="connsiteY74" fmla="*/ 7144 h 812136"/>
                    <a:gd name="connsiteX75" fmla="*/ 471488 w 669132"/>
                    <a:gd name="connsiteY75" fmla="*/ 0 h 812136"/>
                    <a:gd name="connsiteX76" fmla="*/ 490538 w 669132"/>
                    <a:gd name="connsiteY76" fmla="*/ 11906 h 812136"/>
                    <a:gd name="connsiteX77" fmla="*/ 504825 w 669132"/>
                    <a:gd name="connsiteY77" fmla="*/ 21431 h 812136"/>
                    <a:gd name="connsiteX78" fmla="*/ 516732 w 669132"/>
                    <a:gd name="connsiteY78" fmla="*/ 33338 h 812136"/>
                    <a:gd name="connsiteX79" fmla="*/ 528638 w 669132"/>
                    <a:gd name="connsiteY79" fmla="*/ 45244 h 812136"/>
                    <a:gd name="connsiteX80" fmla="*/ 521494 w 669132"/>
                    <a:gd name="connsiteY80" fmla="*/ 61913 h 812136"/>
                    <a:gd name="connsiteX81" fmla="*/ 514350 w 669132"/>
                    <a:gd name="connsiteY81" fmla="*/ 64294 h 812136"/>
                    <a:gd name="connsiteX82" fmla="*/ 511969 w 669132"/>
                    <a:gd name="connsiteY82" fmla="*/ 71438 h 812136"/>
                    <a:gd name="connsiteX83" fmla="*/ 519113 w 669132"/>
                    <a:gd name="connsiteY83" fmla="*/ 85725 h 812136"/>
                    <a:gd name="connsiteX84" fmla="*/ 526257 w 669132"/>
                    <a:gd name="connsiteY84" fmla="*/ 90488 h 812136"/>
                    <a:gd name="connsiteX85" fmla="*/ 533400 w 669132"/>
                    <a:gd name="connsiteY85" fmla="*/ 97631 h 812136"/>
                    <a:gd name="connsiteX86" fmla="*/ 538163 w 669132"/>
                    <a:gd name="connsiteY86" fmla="*/ 104775 h 812136"/>
                    <a:gd name="connsiteX87" fmla="*/ 545307 w 669132"/>
                    <a:gd name="connsiteY87" fmla="*/ 107156 h 812136"/>
                    <a:gd name="connsiteX88" fmla="*/ 552450 w 669132"/>
                    <a:gd name="connsiteY88" fmla="*/ 111919 h 812136"/>
                    <a:gd name="connsiteX89" fmla="*/ 566738 w 669132"/>
                    <a:gd name="connsiteY89" fmla="*/ 109538 h 812136"/>
                    <a:gd name="connsiteX90" fmla="*/ 590550 w 669132"/>
                    <a:gd name="connsiteY90" fmla="*/ 107156 h 812136"/>
                    <a:gd name="connsiteX91" fmla="*/ 609600 w 669132"/>
                    <a:gd name="connsiteY91" fmla="*/ 109538 h 812136"/>
                    <a:gd name="connsiteX92" fmla="*/ 626269 w 669132"/>
                    <a:gd name="connsiteY92" fmla="*/ 114300 h 812136"/>
                    <a:gd name="connsiteX93" fmla="*/ 633413 w 669132"/>
                    <a:gd name="connsiteY93" fmla="*/ 119063 h 812136"/>
                    <a:gd name="connsiteX94" fmla="*/ 652463 w 669132"/>
                    <a:gd name="connsiteY9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9100 w 669132"/>
                    <a:gd name="connsiteY69" fmla="*/ 33338 h 812136"/>
                    <a:gd name="connsiteX70" fmla="*/ 426244 w 669132"/>
                    <a:gd name="connsiteY70" fmla="*/ 30956 h 812136"/>
                    <a:gd name="connsiteX71" fmla="*/ 431007 w 669132"/>
                    <a:gd name="connsiteY71" fmla="*/ 23813 h 812136"/>
                    <a:gd name="connsiteX72" fmla="*/ 445294 w 669132"/>
                    <a:gd name="connsiteY72" fmla="*/ 14288 h 812136"/>
                    <a:gd name="connsiteX73" fmla="*/ 461963 w 669132"/>
                    <a:gd name="connsiteY73" fmla="*/ 7144 h 812136"/>
                    <a:gd name="connsiteX74" fmla="*/ 471488 w 669132"/>
                    <a:gd name="connsiteY74" fmla="*/ 0 h 812136"/>
                    <a:gd name="connsiteX75" fmla="*/ 490538 w 669132"/>
                    <a:gd name="connsiteY75" fmla="*/ 11906 h 812136"/>
                    <a:gd name="connsiteX76" fmla="*/ 504825 w 669132"/>
                    <a:gd name="connsiteY76" fmla="*/ 21431 h 812136"/>
                    <a:gd name="connsiteX77" fmla="*/ 516732 w 669132"/>
                    <a:gd name="connsiteY77" fmla="*/ 33338 h 812136"/>
                    <a:gd name="connsiteX78" fmla="*/ 528638 w 669132"/>
                    <a:gd name="connsiteY78" fmla="*/ 45244 h 812136"/>
                    <a:gd name="connsiteX79" fmla="*/ 521494 w 669132"/>
                    <a:gd name="connsiteY79" fmla="*/ 61913 h 812136"/>
                    <a:gd name="connsiteX80" fmla="*/ 514350 w 669132"/>
                    <a:gd name="connsiteY80" fmla="*/ 64294 h 812136"/>
                    <a:gd name="connsiteX81" fmla="*/ 511969 w 669132"/>
                    <a:gd name="connsiteY81" fmla="*/ 71438 h 812136"/>
                    <a:gd name="connsiteX82" fmla="*/ 519113 w 669132"/>
                    <a:gd name="connsiteY82" fmla="*/ 85725 h 812136"/>
                    <a:gd name="connsiteX83" fmla="*/ 526257 w 669132"/>
                    <a:gd name="connsiteY83" fmla="*/ 90488 h 812136"/>
                    <a:gd name="connsiteX84" fmla="*/ 533400 w 669132"/>
                    <a:gd name="connsiteY84" fmla="*/ 97631 h 812136"/>
                    <a:gd name="connsiteX85" fmla="*/ 538163 w 669132"/>
                    <a:gd name="connsiteY85" fmla="*/ 104775 h 812136"/>
                    <a:gd name="connsiteX86" fmla="*/ 545307 w 669132"/>
                    <a:gd name="connsiteY86" fmla="*/ 107156 h 812136"/>
                    <a:gd name="connsiteX87" fmla="*/ 552450 w 669132"/>
                    <a:gd name="connsiteY87" fmla="*/ 111919 h 812136"/>
                    <a:gd name="connsiteX88" fmla="*/ 566738 w 669132"/>
                    <a:gd name="connsiteY88" fmla="*/ 109538 h 812136"/>
                    <a:gd name="connsiteX89" fmla="*/ 590550 w 669132"/>
                    <a:gd name="connsiteY89" fmla="*/ 107156 h 812136"/>
                    <a:gd name="connsiteX90" fmla="*/ 609600 w 669132"/>
                    <a:gd name="connsiteY90" fmla="*/ 109538 h 812136"/>
                    <a:gd name="connsiteX91" fmla="*/ 626269 w 669132"/>
                    <a:gd name="connsiteY91" fmla="*/ 114300 h 812136"/>
                    <a:gd name="connsiteX92" fmla="*/ 633413 w 669132"/>
                    <a:gd name="connsiteY92" fmla="*/ 119063 h 812136"/>
                    <a:gd name="connsiteX93" fmla="*/ 652463 w 669132"/>
                    <a:gd name="connsiteY9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26244 w 669132"/>
                    <a:gd name="connsiteY69" fmla="*/ 30956 h 812136"/>
                    <a:gd name="connsiteX70" fmla="*/ 431007 w 669132"/>
                    <a:gd name="connsiteY70" fmla="*/ 23813 h 812136"/>
                    <a:gd name="connsiteX71" fmla="*/ 445294 w 669132"/>
                    <a:gd name="connsiteY71" fmla="*/ 14288 h 812136"/>
                    <a:gd name="connsiteX72" fmla="*/ 461963 w 669132"/>
                    <a:gd name="connsiteY72" fmla="*/ 7144 h 812136"/>
                    <a:gd name="connsiteX73" fmla="*/ 471488 w 669132"/>
                    <a:gd name="connsiteY73" fmla="*/ 0 h 812136"/>
                    <a:gd name="connsiteX74" fmla="*/ 490538 w 669132"/>
                    <a:gd name="connsiteY74" fmla="*/ 11906 h 812136"/>
                    <a:gd name="connsiteX75" fmla="*/ 504825 w 669132"/>
                    <a:gd name="connsiteY75" fmla="*/ 21431 h 812136"/>
                    <a:gd name="connsiteX76" fmla="*/ 516732 w 669132"/>
                    <a:gd name="connsiteY76" fmla="*/ 33338 h 812136"/>
                    <a:gd name="connsiteX77" fmla="*/ 528638 w 669132"/>
                    <a:gd name="connsiteY77" fmla="*/ 45244 h 812136"/>
                    <a:gd name="connsiteX78" fmla="*/ 521494 w 669132"/>
                    <a:gd name="connsiteY78" fmla="*/ 61913 h 812136"/>
                    <a:gd name="connsiteX79" fmla="*/ 514350 w 669132"/>
                    <a:gd name="connsiteY79" fmla="*/ 64294 h 812136"/>
                    <a:gd name="connsiteX80" fmla="*/ 511969 w 669132"/>
                    <a:gd name="connsiteY80" fmla="*/ 71438 h 812136"/>
                    <a:gd name="connsiteX81" fmla="*/ 519113 w 669132"/>
                    <a:gd name="connsiteY81" fmla="*/ 85725 h 812136"/>
                    <a:gd name="connsiteX82" fmla="*/ 526257 w 669132"/>
                    <a:gd name="connsiteY82" fmla="*/ 90488 h 812136"/>
                    <a:gd name="connsiteX83" fmla="*/ 533400 w 669132"/>
                    <a:gd name="connsiteY83" fmla="*/ 97631 h 812136"/>
                    <a:gd name="connsiteX84" fmla="*/ 538163 w 669132"/>
                    <a:gd name="connsiteY84" fmla="*/ 104775 h 812136"/>
                    <a:gd name="connsiteX85" fmla="*/ 545307 w 669132"/>
                    <a:gd name="connsiteY85" fmla="*/ 107156 h 812136"/>
                    <a:gd name="connsiteX86" fmla="*/ 552450 w 669132"/>
                    <a:gd name="connsiteY86" fmla="*/ 111919 h 812136"/>
                    <a:gd name="connsiteX87" fmla="*/ 566738 w 669132"/>
                    <a:gd name="connsiteY87" fmla="*/ 109538 h 812136"/>
                    <a:gd name="connsiteX88" fmla="*/ 590550 w 669132"/>
                    <a:gd name="connsiteY88" fmla="*/ 107156 h 812136"/>
                    <a:gd name="connsiteX89" fmla="*/ 609600 w 669132"/>
                    <a:gd name="connsiteY89" fmla="*/ 109538 h 812136"/>
                    <a:gd name="connsiteX90" fmla="*/ 626269 w 669132"/>
                    <a:gd name="connsiteY90" fmla="*/ 114300 h 812136"/>
                    <a:gd name="connsiteX91" fmla="*/ 633413 w 669132"/>
                    <a:gd name="connsiteY91" fmla="*/ 119063 h 812136"/>
                    <a:gd name="connsiteX92" fmla="*/ 652463 w 669132"/>
                    <a:gd name="connsiteY9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31007 w 669132"/>
                    <a:gd name="connsiteY69" fmla="*/ 23813 h 812136"/>
                    <a:gd name="connsiteX70" fmla="*/ 445294 w 669132"/>
                    <a:gd name="connsiteY70" fmla="*/ 14288 h 812136"/>
                    <a:gd name="connsiteX71" fmla="*/ 461963 w 669132"/>
                    <a:gd name="connsiteY71" fmla="*/ 7144 h 812136"/>
                    <a:gd name="connsiteX72" fmla="*/ 471488 w 669132"/>
                    <a:gd name="connsiteY72" fmla="*/ 0 h 812136"/>
                    <a:gd name="connsiteX73" fmla="*/ 490538 w 669132"/>
                    <a:gd name="connsiteY73" fmla="*/ 11906 h 812136"/>
                    <a:gd name="connsiteX74" fmla="*/ 504825 w 669132"/>
                    <a:gd name="connsiteY74" fmla="*/ 21431 h 812136"/>
                    <a:gd name="connsiteX75" fmla="*/ 516732 w 669132"/>
                    <a:gd name="connsiteY75" fmla="*/ 33338 h 812136"/>
                    <a:gd name="connsiteX76" fmla="*/ 528638 w 669132"/>
                    <a:gd name="connsiteY76" fmla="*/ 45244 h 812136"/>
                    <a:gd name="connsiteX77" fmla="*/ 521494 w 669132"/>
                    <a:gd name="connsiteY77" fmla="*/ 61913 h 812136"/>
                    <a:gd name="connsiteX78" fmla="*/ 514350 w 669132"/>
                    <a:gd name="connsiteY78" fmla="*/ 64294 h 812136"/>
                    <a:gd name="connsiteX79" fmla="*/ 511969 w 669132"/>
                    <a:gd name="connsiteY79" fmla="*/ 71438 h 812136"/>
                    <a:gd name="connsiteX80" fmla="*/ 519113 w 669132"/>
                    <a:gd name="connsiteY80" fmla="*/ 85725 h 812136"/>
                    <a:gd name="connsiteX81" fmla="*/ 526257 w 669132"/>
                    <a:gd name="connsiteY81" fmla="*/ 90488 h 812136"/>
                    <a:gd name="connsiteX82" fmla="*/ 533400 w 669132"/>
                    <a:gd name="connsiteY82" fmla="*/ 97631 h 812136"/>
                    <a:gd name="connsiteX83" fmla="*/ 538163 w 669132"/>
                    <a:gd name="connsiteY83" fmla="*/ 104775 h 812136"/>
                    <a:gd name="connsiteX84" fmla="*/ 545307 w 669132"/>
                    <a:gd name="connsiteY84" fmla="*/ 107156 h 812136"/>
                    <a:gd name="connsiteX85" fmla="*/ 552450 w 669132"/>
                    <a:gd name="connsiteY85" fmla="*/ 111919 h 812136"/>
                    <a:gd name="connsiteX86" fmla="*/ 566738 w 669132"/>
                    <a:gd name="connsiteY86" fmla="*/ 109538 h 812136"/>
                    <a:gd name="connsiteX87" fmla="*/ 590550 w 669132"/>
                    <a:gd name="connsiteY87" fmla="*/ 107156 h 812136"/>
                    <a:gd name="connsiteX88" fmla="*/ 609600 w 669132"/>
                    <a:gd name="connsiteY88" fmla="*/ 109538 h 812136"/>
                    <a:gd name="connsiteX89" fmla="*/ 626269 w 669132"/>
                    <a:gd name="connsiteY89" fmla="*/ 114300 h 812136"/>
                    <a:gd name="connsiteX90" fmla="*/ 633413 w 669132"/>
                    <a:gd name="connsiteY90" fmla="*/ 119063 h 812136"/>
                    <a:gd name="connsiteX91" fmla="*/ 652463 w 669132"/>
                    <a:gd name="connsiteY9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45294 w 669132"/>
                    <a:gd name="connsiteY69" fmla="*/ 14288 h 812136"/>
                    <a:gd name="connsiteX70" fmla="*/ 461963 w 669132"/>
                    <a:gd name="connsiteY70" fmla="*/ 7144 h 812136"/>
                    <a:gd name="connsiteX71" fmla="*/ 471488 w 669132"/>
                    <a:gd name="connsiteY71" fmla="*/ 0 h 812136"/>
                    <a:gd name="connsiteX72" fmla="*/ 490538 w 669132"/>
                    <a:gd name="connsiteY72" fmla="*/ 11906 h 812136"/>
                    <a:gd name="connsiteX73" fmla="*/ 504825 w 669132"/>
                    <a:gd name="connsiteY73" fmla="*/ 21431 h 812136"/>
                    <a:gd name="connsiteX74" fmla="*/ 516732 w 669132"/>
                    <a:gd name="connsiteY74" fmla="*/ 33338 h 812136"/>
                    <a:gd name="connsiteX75" fmla="*/ 528638 w 669132"/>
                    <a:gd name="connsiteY75" fmla="*/ 45244 h 812136"/>
                    <a:gd name="connsiteX76" fmla="*/ 521494 w 669132"/>
                    <a:gd name="connsiteY76" fmla="*/ 61913 h 812136"/>
                    <a:gd name="connsiteX77" fmla="*/ 514350 w 669132"/>
                    <a:gd name="connsiteY77" fmla="*/ 64294 h 812136"/>
                    <a:gd name="connsiteX78" fmla="*/ 511969 w 669132"/>
                    <a:gd name="connsiteY78" fmla="*/ 71438 h 812136"/>
                    <a:gd name="connsiteX79" fmla="*/ 519113 w 669132"/>
                    <a:gd name="connsiteY79" fmla="*/ 85725 h 812136"/>
                    <a:gd name="connsiteX80" fmla="*/ 526257 w 669132"/>
                    <a:gd name="connsiteY80" fmla="*/ 90488 h 812136"/>
                    <a:gd name="connsiteX81" fmla="*/ 533400 w 669132"/>
                    <a:gd name="connsiteY81" fmla="*/ 97631 h 812136"/>
                    <a:gd name="connsiteX82" fmla="*/ 538163 w 669132"/>
                    <a:gd name="connsiteY82" fmla="*/ 104775 h 812136"/>
                    <a:gd name="connsiteX83" fmla="*/ 545307 w 669132"/>
                    <a:gd name="connsiteY83" fmla="*/ 107156 h 812136"/>
                    <a:gd name="connsiteX84" fmla="*/ 552450 w 669132"/>
                    <a:gd name="connsiteY84" fmla="*/ 111919 h 812136"/>
                    <a:gd name="connsiteX85" fmla="*/ 566738 w 669132"/>
                    <a:gd name="connsiteY85" fmla="*/ 109538 h 812136"/>
                    <a:gd name="connsiteX86" fmla="*/ 590550 w 669132"/>
                    <a:gd name="connsiteY86" fmla="*/ 107156 h 812136"/>
                    <a:gd name="connsiteX87" fmla="*/ 609600 w 669132"/>
                    <a:gd name="connsiteY87" fmla="*/ 109538 h 812136"/>
                    <a:gd name="connsiteX88" fmla="*/ 626269 w 669132"/>
                    <a:gd name="connsiteY88" fmla="*/ 114300 h 812136"/>
                    <a:gd name="connsiteX89" fmla="*/ 633413 w 669132"/>
                    <a:gd name="connsiteY89" fmla="*/ 119063 h 812136"/>
                    <a:gd name="connsiteX90" fmla="*/ 652463 w 669132"/>
                    <a:gd name="connsiteY90" fmla="*/ 119063 h 812136"/>
                    <a:gd name="connsiteX0" fmla="*/ 652463 w 669132"/>
                    <a:gd name="connsiteY0" fmla="*/ 119836 h 812909"/>
                    <a:gd name="connsiteX1" fmla="*/ 657225 w 669132"/>
                    <a:gd name="connsiteY1" fmla="*/ 146029 h 812909"/>
                    <a:gd name="connsiteX2" fmla="*/ 661988 w 669132"/>
                    <a:gd name="connsiteY2" fmla="*/ 153173 h 812909"/>
                    <a:gd name="connsiteX3" fmla="*/ 669132 w 669132"/>
                    <a:gd name="connsiteY3" fmla="*/ 193654 h 812909"/>
                    <a:gd name="connsiteX4" fmla="*/ 661988 w 669132"/>
                    <a:gd name="connsiteY4" fmla="*/ 222229 h 812909"/>
                    <a:gd name="connsiteX5" fmla="*/ 650082 w 669132"/>
                    <a:gd name="connsiteY5" fmla="*/ 243661 h 812909"/>
                    <a:gd name="connsiteX6" fmla="*/ 647700 w 669132"/>
                    <a:gd name="connsiteY6" fmla="*/ 267473 h 812909"/>
                    <a:gd name="connsiteX7" fmla="*/ 645319 w 669132"/>
                    <a:gd name="connsiteY7" fmla="*/ 276998 h 812909"/>
                    <a:gd name="connsiteX8" fmla="*/ 642938 w 669132"/>
                    <a:gd name="connsiteY8" fmla="*/ 288904 h 812909"/>
                    <a:gd name="connsiteX9" fmla="*/ 640557 w 669132"/>
                    <a:gd name="connsiteY9" fmla="*/ 296048 h 812909"/>
                    <a:gd name="connsiteX10" fmla="*/ 635794 w 669132"/>
                    <a:gd name="connsiteY10" fmla="*/ 315098 h 812909"/>
                    <a:gd name="connsiteX11" fmla="*/ 633413 w 669132"/>
                    <a:gd name="connsiteY11" fmla="*/ 338911 h 812909"/>
                    <a:gd name="connsiteX12" fmla="*/ 638175 w 669132"/>
                    <a:gd name="connsiteY12" fmla="*/ 362723 h 812909"/>
                    <a:gd name="connsiteX13" fmla="*/ 638175 w 669132"/>
                    <a:gd name="connsiteY13" fmla="*/ 431779 h 812909"/>
                    <a:gd name="connsiteX14" fmla="*/ 635794 w 669132"/>
                    <a:gd name="connsiteY14" fmla="*/ 441304 h 812909"/>
                    <a:gd name="connsiteX15" fmla="*/ 628650 w 669132"/>
                    <a:gd name="connsiteY15" fmla="*/ 450829 h 812909"/>
                    <a:gd name="connsiteX16" fmla="*/ 616744 w 669132"/>
                    <a:gd name="connsiteY16" fmla="*/ 465117 h 812909"/>
                    <a:gd name="connsiteX17" fmla="*/ 614363 w 669132"/>
                    <a:gd name="connsiteY17" fmla="*/ 472261 h 812909"/>
                    <a:gd name="connsiteX18" fmla="*/ 604838 w 669132"/>
                    <a:gd name="connsiteY18" fmla="*/ 486548 h 812909"/>
                    <a:gd name="connsiteX19" fmla="*/ 597694 w 669132"/>
                    <a:gd name="connsiteY19" fmla="*/ 507979 h 812909"/>
                    <a:gd name="connsiteX20" fmla="*/ 595313 w 669132"/>
                    <a:gd name="connsiteY20" fmla="*/ 515123 h 812909"/>
                    <a:gd name="connsiteX21" fmla="*/ 583407 w 669132"/>
                    <a:gd name="connsiteY21" fmla="*/ 531792 h 812909"/>
                    <a:gd name="connsiteX22" fmla="*/ 576263 w 669132"/>
                    <a:gd name="connsiteY22" fmla="*/ 555604 h 812909"/>
                    <a:gd name="connsiteX23" fmla="*/ 559594 w 669132"/>
                    <a:gd name="connsiteY23" fmla="*/ 577036 h 812909"/>
                    <a:gd name="connsiteX24" fmla="*/ 552450 w 669132"/>
                    <a:gd name="connsiteY24" fmla="*/ 581798 h 812909"/>
                    <a:gd name="connsiteX25" fmla="*/ 540544 w 669132"/>
                    <a:gd name="connsiteY25" fmla="*/ 593704 h 812909"/>
                    <a:gd name="connsiteX26" fmla="*/ 533400 w 669132"/>
                    <a:gd name="connsiteY26" fmla="*/ 600848 h 812909"/>
                    <a:gd name="connsiteX27" fmla="*/ 519113 w 669132"/>
                    <a:gd name="connsiteY27" fmla="*/ 607992 h 812909"/>
                    <a:gd name="connsiteX28" fmla="*/ 509588 w 669132"/>
                    <a:gd name="connsiteY28" fmla="*/ 615136 h 812909"/>
                    <a:gd name="connsiteX29" fmla="*/ 504825 w 669132"/>
                    <a:gd name="connsiteY29" fmla="*/ 622279 h 812909"/>
                    <a:gd name="connsiteX30" fmla="*/ 490538 w 669132"/>
                    <a:gd name="connsiteY30" fmla="*/ 631804 h 812909"/>
                    <a:gd name="connsiteX31" fmla="*/ 483394 w 669132"/>
                    <a:gd name="connsiteY31" fmla="*/ 638948 h 812909"/>
                    <a:gd name="connsiteX32" fmla="*/ 476250 w 669132"/>
                    <a:gd name="connsiteY32" fmla="*/ 643711 h 812909"/>
                    <a:gd name="connsiteX33" fmla="*/ 473869 w 669132"/>
                    <a:gd name="connsiteY33" fmla="*/ 650854 h 812909"/>
                    <a:gd name="connsiteX34" fmla="*/ 464344 w 669132"/>
                    <a:gd name="connsiteY34" fmla="*/ 657998 h 812909"/>
                    <a:gd name="connsiteX35" fmla="*/ 457200 w 669132"/>
                    <a:gd name="connsiteY35" fmla="*/ 665142 h 812909"/>
                    <a:gd name="connsiteX36" fmla="*/ 440532 w 669132"/>
                    <a:gd name="connsiteY36" fmla="*/ 677048 h 812909"/>
                    <a:gd name="connsiteX37" fmla="*/ 428625 w 669132"/>
                    <a:gd name="connsiteY37" fmla="*/ 686573 h 812909"/>
                    <a:gd name="connsiteX38" fmla="*/ 416719 w 669132"/>
                    <a:gd name="connsiteY38" fmla="*/ 696098 h 812909"/>
                    <a:gd name="connsiteX39" fmla="*/ 402432 w 669132"/>
                    <a:gd name="connsiteY39" fmla="*/ 708004 h 812909"/>
                    <a:gd name="connsiteX40" fmla="*/ 395288 w 669132"/>
                    <a:gd name="connsiteY40" fmla="*/ 710386 h 812909"/>
                    <a:gd name="connsiteX41" fmla="*/ 385763 w 669132"/>
                    <a:gd name="connsiteY41" fmla="*/ 715148 h 812909"/>
                    <a:gd name="connsiteX42" fmla="*/ 371475 w 669132"/>
                    <a:gd name="connsiteY42" fmla="*/ 724673 h 812909"/>
                    <a:gd name="connsiteX43" fmla="*/ 364332 w 669132"/>
                    <a:gd name="connsiteY43" fmla="*/ 729436 h 812909"/>
                    <a:gd name="connsiteX44" fmla="*/ 357188 w 669132"/>
                    <a:gd name="connsiteY44" fmla="*/ 736579 h 812909"/>
                    <a:gd name="connsiteX45" fmla="*/ 350044 w 669132"/>
                    <a:gd name="connsiteY45" fmla="*/ 738961 h 812909"/>
                    <a:gd name="connsiteX46" fmla="*/ 342900 w 669132"/>
                    <a:gd name="connsiteY46" fmla="*/ 743723 h 812909"/>
                    <a:gd name="connsiteX47" fmla="*/ 326232 w 669132"/>
                    <a:gd name="connsiteY47" fmla="*/ 760392 h 812909"/>
                    <a:gd name="connsiteX48" fmla="*/ 311944 w 669132"/>
                    <a:gd name="connsiteY48" fmla="*/ 769917 h 812909"/>
                    <a:gd name="connsiteX49" fmla="*/ 290513 w 669132"/>
                    <a:gd name="connsiteY49" fmla="*/ 784204 h 812909"/>
                    <a:gd name="connsiteX50" fmla="*/ 285750 w 669132"/>
                    <a:gd name="connsiteY50" fmla="*/ 791348 h 812909"/>
                    <a:gd name="connsiteX51" fmla="*/ 271463 w 669132"/>
                    <a:gd name="connsiteY51" fmla="*/ 793729 h 812909"/>
                    <a:gd name="connsiteX52" fmla="*/ 264319 w 669132"/>
                    <a:gd name="connsiteY52" fmla="*/ 798492 h 812909"/>
                    <a:gd name="connsiteX53" fmla="*/ 250032 w 669132"/>
                    <a:gd name="connsiteY53" fmla="*/ 803254 h 812909"/>
                    <a:gd name="connsiteX54" fmla="*/ 229394 w 669132"/>
                    <a:gd name="connsiteY54" fmla="*/ 812786 h 812909"/>
                    <a:gd name="connsiteX55" fmla="*/ 198582 w 669132"/>
                    <a:gd name="connsiteY55" fmla="*/ 759815 h 812909"/>
                    <a:gd name="connsiteX56" fmla="*/ 16669 w 669132"/>
                    <a:gd name="connsiteY56" fmla="*/ 680645 h 812909"/>
                    <a:gd name="connsiteX57" fmla="*/ 0 w 669132"/>
                    <a:gd name="connsiteY57" fmla="*/ 540116 h 812909"/>
                    <a:gd name="connsiteX58" fmla="*/ 45244 w 669132"/>
                    <a:gd name="connsiteY58" fmla="*/ 541317 h 812909"/>
                    <a:gd name="connsiteX59" fmla="*/ 124980 w 669132"/>
                    <a:gd name="connsiteY59" fmla="*/ 660401 h 812909"/>
                    <a:gd name="connsiteX60" fmla="*/ 320675 w 669132"/>
                    <a:gd name="connsiteY60" fmla="*/ 521094 h 812909"/>
                    <a:gd name="connsiteX61" fmla="*/ 332726 w 669132"/>
                    <a:gd name="connsiteY61" fmla="*/ 417492 h 812909"/>
                    <a:gd name="connsiteX62" fmla="*/ 340591 w 669132"/>
                    <a:gd name="connsiteY62" fmla="*/ 348436 h 812909"/>
                    <a:gd name="connsiteX63" fmla="*/ 351848 w 669132"/>
                    <a:gd name="connsiteY63" fmla="*/ 256143 h 812909"/>
                    <a:gd name="connsiteX64" fmla="*/ 311295 w 669132"/>
                    <a:gd name="connsiteY64" fmla="*/ 274027 h 812909"/>
                    <a:gd name="connsiteX65" fmla="*/ 287049 w 669132"/>
                    <a:gd name="connsiteY65" fmla="*/ 214482 h 812909"/>
                    <a:gd name="connsiteX66" fmla="*/ 395288 w 669132"/>
                    <a:gd name="connsiteY66" fmla="*/ 157950 h 812909"/>
                    <a:gd name="connsiteX67" fmla="*/ 407194 w 669132"/>
                    <a:gd name="connsiteY67" fmla="*/ 112692 h 812909"/>
                    <a:gd name="connsiteX68" fmla="*/ 357188 w 669132"/>
                    <a:gd name="connsiteY68" fmla="*/ 84117 h 812909"/>
                    <a:gd name="connsiteX69" fmla="*/ 461963 w 669132"/>
                    <a:gd name="connsiteY69" fmla="*/ 7917 h 812909"/>
                    <a:gd name="connsiteX70" fmla="*/ 471488 w 669132"/>
                    <a:gd name="connsiteY70" fmla="*/ 773 h 812909"/>
                    <a:gd name="connsiteX71" fmla="*/ 490538 w 669132"/>
                    <a:gd name="connsiteY71" fmla="*/ 12679 h 812909"/>
                    <a:gd name="connsiteX72" fmla="*/ 504825 w 669132"/>
                    <a:gd name="connsiteY72" fmla="*/ 22204 h 812909"/>
                    <a:gd name="connsiteX73" fmla="*/ 516732 w 669132"/>
                    <a:gd name="connsiteY73" fmla="*/ 34111 h 812909"/>
                    <a:gd name="connsiteX74" fmla="*/ 528638 w 669132"/>
                    <a:gd name="connsiteY74" fmla="*/ 46017 h 812909"/>
                    <a:gd name="connsiteX75" fmla="*/ 521494 w 669132"/>
                    <a:gd name="connsiteY75" fmla="*/ 62686 h 812909"/>
                    <a:gd name="connsiteX76" fmla="*/ 514350 w 669132"/>
                    <a:gd name="connsiteY76" fmla="*/ 65067 h 812909"/>
                    <a:gd name="connsiteX77" fmla="*/ 511969 w 669132"/>
                    <a:gd name="connsiteY77" fmla="*/ 72211 h 812909"/>
                    <a:gd name="connsiteX78" fmla="*/ 519113 w 669132"/>
                    <a:gd name="connsiteY78" fmla="*/ 86498 h 812909"/>
                    <a:gd name="connsiteX79" fmla="*/ 526257 w 669132"/>
                    <a:gd name="connsiteY79" fmla="*/ 91261 h 812909"/>
                    <a:gd name="connsiteX80" fmla="*/ 533400 w 669132"/>
                    <a:gd name="connsiteY80" fmla="*/ 98404 h 812909"/>
                    <a:gd name="connsiteX81" fmla="*/ 538163 w 669132"/>
                    <a:gd name="connsiteY81" fmla="*/ 105548 h 812909"/>
                    <a:gd name="connsiteX82" fmla="*/ 545307 w 669132"/>
                    <a:gd name="connsiteY82" fmla="*/ 107929 h 812909"/>
                    <a:gd name="connsiteX83" fmla="*/ 552450 w 669132"/>
                    <a:gd name="connsiteY83" fmla="*/ 112692 h 812909"/>
                    <a:gd name="connsiteX84" fmla="*/ 566738 w 669132"/>
                    <a:gd name="connsiteY84" fmla="*/ 110311 h 812909"/>
                    <a:gd name="connsiteX85" fmla="*/ 590550 w 669132"/>
                    <a:gd name="connsiteY85" fmla="*/ 107929 h 812909"/>
                    <a:gd name="connsiteX86" fmla="*/ 609600 w 669132"/>
                    <a:gd name="connsiteY86" fmla="*/ 110311 h 812909"/>
                    <a:gd name="connsiteX87" fmla="*/ 626269 w 669132"/>
                    <a:gd name="connsiteY87" fmla="*/ 115073 h 812909"/>
                    <a:gd name="connsiteX88" fmla="*/ 633413 w 669132"/>
                    <a:gd name="connsiteY88" fmla="*/ 119836 h 812909"/>
                    <a:gd name="connsiteX89" fmla="*/ 652463 w 669132"/>
                    <a:gd name="connsiteY89" fmla="*/ 119836 h 812909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28638 w 669132"/>
                    <a:gd name="connsiteY72" fmla="*/ 53006 h 819898"/>
                    <a:gd name="connsiteX73" fmla="*/ 521494 w 669132"/>
                    <a:gd name="connsiteY73" fmla="*/ 69675 h 819898"/>
                    <a:gd name="connsiteX74" fmla="*/ 514350 w 669132"/>
                    <a:gd name="connsiteY74" fmla="*/ 72056 h 819898"/>
                    <a:gd name="connsiteX75" fmla="*/ 511969 w 669132"/>
                    <a:gd name="connsiteY75" fmla="*/ 79200 h 819898"/>
                    <a:gd name="connsiteX76" fmla="*/ 519113 w 669132"/>
                    <a:gd name="connsiteY76" fmla="*/ 93487 h 819898"/>
                    <a:gd name="connsiteX77" fmla="*/ 526257 w 669132"/>
                    <a:gd name="connsiteY77" fmla="*/ 98250 h 819898"/>
                    <a:gd name="connsiteX78" fmla="*/ 533400 w 669132"/>
                    <a:gd name="connsiteY78" fmla="*/ 105393 h 819898"/>
                    <a:gd name="connsiteX79" fmla="*/ 538163 w 669132"/>
                    <a:gd name="connsiteY79" fmla="*/ 112537 h 819898"/>
                    <a:gd name="connsiteX80" fmla="*/ 545307 w 669132"/>
                    <a:gd name="connsiteY80" fmla="*/ 114918 h 819898"/>
                    <a:gd name="connsiteX81" fmla="*/ 552450 w 669132"/>
                    <a:gd name="connsiteY81" fmla="*/ 119681 h 819898"/>
                    <a:gd name="connsiteX82" fmla="*/ 566738 w 669132"/>
                    <a:gd name="connsiteY82" fmla="*/ 117300 h 819898"/>
                    <a:gd name="connsiteX83" fmla="*/ 590550 w 669132"/>
                    <a:gd name="connsiteY83" fmla="*/ 114918 h 819898"/>
                    <a:gd name="connsiteX84" fmla="*/ 609600 w 669132"/>
                    <a:gd name="connsiteY84" fmla="*/ 117300 h 819898"/>
                    <a:gd name="connsiteX85" fmla="*/ 626269 w 669132"/>
                    <a:gd name="connsiteY85" fmla="*/ 122062 h 819898"/>
                    <a:gd name="connsiteX86" fmla="*/ 633413 w 669132"/>
                    <a:gd name="connsiteY86" fmla="*/ 126825 h 819898"/>
                    <a:gd name="connsiteX87" fmla="*/ 652463 w 669132"/>
                    <a:gd name="connsiteY87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21494 w 669132"/>
                    <a:gd name="connsiteY71" fmla="*/ 70443 h 820666"/>
                    <a:gd name="connsiteX72" fmla="*/ 514350 w 669132"/>
                    <a:gd name="connsiteY72" fmla="*/ 72824 h 820666"/>
                    <a:gd name="connsiteX73" fmla="*/ 511969 w 669132"/>
                    <a:gd name="connsiteY73" fmla="*/ 79968 h 820666"/>
                    <a:gd name="connsiteX74" fmla="*/ 519113 w 669132"/>
                    <a:gd name="connsiteY74" fmla="*/ 94255 h 820666"/>
                    <a:gd name="connsiteX75" fmla="*/ 526257 w 669132"/>
                    <a:gd name="connsiteY75" fmla="*/ 99018 h 820666"/>
                    <a:gd name="connsiteX76" fmla="*/ 533400 w 669132"/>
                    <a:gd name="connsiteY76" fmla="*/ 106161 h 820666"/>
                    <a:gd name="connsiteX77" fmla="*/ 538163 w 669132"/>
                    <a:gd name="connsiteY77" fmla="*/ 113305 h 820666"/>
                    <a:gd name="connsiteX78" fmla="*/ 545307 w 669132"/>
                    <a:gd name="connsiteY78" fmla="*/ 115686 h 820666"/>
                    <a:gd name="connsiteX79" fmla="*/ 552450 w 669132"/>
                    <a:gd name="connsiteY79" fmla="*/ 120449 h 820666"/>
                    <a:gd name="connsiteX80" fmla="*/ 566738 w 669132"/>
                    <a:gd name="connsiteY80" fmla="*/ 118068 h 820666"/>
                    <a:gd name="connsiteX81" fmla="*/ 590550 w 669132"/>
                    <a:gd name="connsiteY81" fmla="*/ 115686 h 820666"/>
                    <a:gd name="connsiteX82" fmla="*/ 609600 w 669132"/>
                    <a:gd name="connsiteY82" fmla="*/ 118068 h 820666"/>
                    <a:gd name="connsiteX83" fmla="*/ 626269 w 669132"/>
                    <a:gd name="connsiteY83" fmla="*/ 122830 h 820666"/>
                    <a:gd name="connsiteX84" fmla="*/ 633413 w 669132"/>
                    <a:gd name="connsiteY84" fmla="*/ 127593 h 820666"/>
                    <a:gd name="connsiteX85" fmla="*/ 652463 w 669132"/>
                    <a:gd name="connsiteY85" fmla="*/ 127593 h 820666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14350 w 669132"/>
                    <a:gd name="connsiteY71" fmla="*/ 72824 h 820666"/>
                    <a:gd name="connsiteX72" fmla="*/ 511969 w 669132"/>
                    <a:gd name="connsiteY72" fmla="*/ 79968 h 820666"/>
                    <a:gd name="connsiteX73" fmla="*/ 519113 w 669132"/>
                    <a:gd name="connsiteY73" fmla="*/ 94255 h 820666"/>
                    <a:gd name="connsiteX74" fmla="*/ 526257 w 669132"/>
                    <a:gd name="connsiteY74" fmla="*/ 99018 h 820666"/>
                    <a:gd name="connsiteX75" fmla="*/ 533400 w 669132"/>
                    <a:gd name="connsiteY75" fmla="*/ 106161 h 820666"/>
                    <a:gd name="connsiteX76" fmla="*/ 538163 w 669132"/>
                    <a:gd name="connsiteY76" fmla="*/ 113305 h 820666"/>
                    <a:gd name="connsiteX77" fmla="*/ 545307 w 669132"/>
                    <a:gd name="connsiteY77" fmla="*/ 115686 h 820666"/>
                    <a:gd name="connsiteX78" fmla="*/ 552450 w 669132"/>
                    <a:gd name="connsiteY78" fmla="*/ 120449 h 820666"/>
                    <a:gd name="connsiteX79" fmla="*/ 566738 w 669132"/>
                    <a:gd name="connsiteY79" fmla="*/ 118068 h 820666"/>
                    <a:gd name="connsiteX80" fmla="*/ 590550 w 669132"/>
                    <a:gd name="connsiteY80" fmla="*/ 115686 h 820666"/>
                    <a:gd name="connsiteX81" fmla="*/ 609600 w 669132"/>
                    <a:gd name="connsiteY81" fmla="*/ 118068 h 820666"/>
                    <a:gd name="connsiteX82" fmla="*/ 626269 w 669132"/>
                    <a:gd name="connsiteY82" fmla="*/ 122830 h 820666"/>
                    <a:gd name="connsiteX83" fmla="*/ 633413 w 669132"/>
                    <a:gd name="connsiteY83" fmla="*/ 127593 h 820666"/>
                    <a:gd name="connsiteX84" fmla="*/ 652463 w 669132"/>
                    <a:gd name="connsiteY84" fmla="*/ 127593 h 82066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8638 w 669132"/>
                    <a:gd name="connsiteY70" fmla="*/ 53006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9154 w 669132"/>
                    <a:gd name="connsiteY71" fmla="*/ 77429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26257 w 669132"/>
                    <a:gd name="connsiteY72" fmla="*/ 98250 h 819898"/>
                    <a:gd name="connsiteX73" fmla="*/ 533400 w 669132"/>
                    <a:gd name="connsiteY73" fmla="*/ 105393 h 819898"/>
                    <a:gd name="connsiteX74" fmla="*/ 538163 w 669132"/>
                    <a:gd name="connsiteY74" fmla="*/ 112537 h 819898"/>
                    <a:gd name="connsiteX75" fmla="*/ 545307 w 669132"/>
                    <a:gd name="connsiteY75" fmla="*/ 114918 h 819898"/>
                    <a:gd name="connsiteX76" fmla="*/ 552450 w 669132"/>
                    <a:gd name="connsiteY76" fmla="*/ 119681 h 819898"/>
                    <a:gd name="connsiteX77" fmla="*/ 566738 w 669132"/>
                    <a:gd name="connsiteY77" fmla="*/ 117300 h 819898"/>
                    <a:gd name="connsiteX78" fmla="*/ 590550 w 669132"/>
                    <a:gd name="connsiteY78" fmla="*/ 114918 h 819898"/>
                    <a:gd name="connsiteX79" fmla="*/ 609600 w 669132"/>
                    <a:gd name="connsiteY79" fmla="*/ 117300 h 819898"/>
                    <a:gd name="connsiteX80" fmla="*/ 626269 w 669132"/>
                    <a:gd name="connsiteY80" fmla="*/ 122062 h 819898"/>
                    <a:gd name="connsiteX81" fmla="*/ 633413 w 669132"/>
                    <a:gd name="connsiteY81" fmla="*/ 126825 h 819898"/>
                    <a:gd name="connsiteX82" fmla="*/ 652463 w 669132"/>
                    <a:gd name="connsiteY82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3400 w 669132"/>
                    <a:gd name="connsiteY72" fmla="*/ 105393 h 819898"/>
                    <a:gd name="connsiteX73" fmla="*/ 538163 w 669132"/>
                    <a:gd name="connsiteY73" fmla="*/ 112537 h 819898"/>
                    <a:gd name="connsiteX74" fmla="*/ 545307 w 669132"/>
                    <a:gd name="connsiteY74" fmla="*/ 114918 h 819898"/>
                    <a:gd name="connsiteX75" fmla="*/ 552450 w 669132"/>
                    <a:gd name="connsiteY75" fmla="*/ 119681 h 819898"/>
                    <a:gd name="connsiteX76" fmla="*/ 566738 w 669132"/>
                    <a:gd name="connsiteY76" fmla="*/ 117300 h 819898"/>
                    <a:gd name="connsiteX77" fmla="*/ 590550 w 669132"/>
                    <a:gd name="connsiteY77" fmla="*/ 114918 h 819898"/>
                    <a:gd name="connsiteX78" fmla="*/ 609600 w 669132"/>
                    <a:gd name="connsiteY78" fmla="*/ 117300 h 819898"/>
                    <a:gd name="connsiteX79" fmla="*/ 626269 w 669132"/>
                    <a:gd name="connsiteY79" fmla="*/ 122062 h 819898"/>
                    <a:gd name="connsiteX80" fmla="*/ 633413 w 669132"/>
                    <a:gd name="connsiteY80" fmla="*/ 126825 h 819898"/>
                    <a:gd name="connsiteX81" fmla="*/ 652463 w 669132"/>
                    <a:gd name="connsiteY81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8163 w 669132"/>
                    <a:gd name="connsiteY72" fmla="*/ 112537 h 819898"/>
                    <a:gd name="connsiteX73" fmla="*/ 545307 w 669132"/>
                    <a:gd name="connsiteY73" fmla="*/ 114918 h 819898"/>
                    <a:gd name="connsiteX74" fmla="*/ 552450 w 669132"/>
                    <a:gd name="connsiteY74" fmla="*/ 119681 h 819898"/>
                    <a:gd name="connsiteX75" fmla="*/ 566738 w 669132"/>
                    <a:gd name="connsiteY75" fmla="*/ 117300 h 819898"/>
                    <a:gd name="connsiteX76" fmla="*/ 590550 w 669132"/>
                    <a:gd name="connsiteY76" fmla="*/ 114918 h 819898"/>
                    <a:gd name="connsiteX77" fmla="*/ 609600 w 669132"/>
                    <a:gd name="connsiteY77" fmla="*/ 117300 h 819898"/>
                    <a:gd name="connsiteX78" fmla="*/ 626269 w 669132"/>
                    <a:gd name="connsiteY78" fmla="*/ 122062 h 819898"/>
                    <a:gd name="connsiteX79" fmla="*/ 633413 w 669132"/>
                    <a:gd name="connsiteY79" fmla="*/ 126825 h 819898"/>
                    <a:gd name="connsiteX80" fmla="*/ 652463 w 669132"/>
                    <a:gd name="connsiteY80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5350 w 669132"/>
                    <a:gd name="connsiteY79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55350 w 669132"/>
                    <a:gd name="connsiteY78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55350 w 669132"/>
                    <a:gd name="connsiteY77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655350 w 669132"/>
                    <a:gd name="connsiteY75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66738 w 669132"/>
                    <a:gd name="connsiteY73" fmla="*/ 117300 h 819898"/>
                    <a:gd name="connsiteX74" fmla="*/ 655350 w 669132"/>
                    <a:gd name="connsiteY74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669132" h="819898">
                      <a:moveTo>
                        <a:pt x="655350" y="125034"/>
                      </a:moveTo>
                      <a:cubicBezTo>
                        <a:pt x="657260" y="140937"/>
                        <a:pt x="656119" y="147163"/>
                        <a:pt x="657225" y="153018"/>
                      </a:cubicBezTo>
                      <a:cubicBezTo>
                        <a:pt x="658331" y="158873"/>
                        <a:pt x="660400" y="157781"/>
                        <a:pt x="661988" y="160162"/>
                      </a:cubicBezTo>
                      <a:cubicBezTo>
                        <a:pt x="669522" y="182767"/>
                        <a:pt x="666295" y="169450"/>
                        <a:pt x="669132" y="200643"/>
                      </a:cubicBezTo>
                      <a:cubicBezTo>
                        <a:pt x="667942" y="207782"/>
                        <a:pt x="666179" y="222931"/>
                        <a:pt x="661988" y="229218"/>
                      </a:cubicBezTo>
                      <a:cubicBezTo>
                        <a:pt x="651071" y="245595"/>
                        <a:pt x="654273" y="238076"/>
                        <a:pt x="650082" y="250650"/>
                      </a:cubicBezTo>
                      <a:cubicBezTo>
                        <a:pt x="649288" y="258587"/>
                        <a:pt x="648828" y="266565"/>
                        <a:pt x="647700" y="274462"/>
                      </a:cubicBezTo>
                      <a:cubicBezTo>
                        <a:pt x="647237" y="277702"/>
                        <a:pt x="646029" y="280792"/>
                        <a:pt x="645319" y="283987"/>
                      </a:cubicBezTo>
                      <a:cubicBezTo>
                        <a:pt x="644441" y="287938"/>
                        <a:pt x="643920" y="291967"/>
                        <a:pt x="642938" y="295893"/>
                      </a:cubicBezTo>
                      <a:cubicBezTo>
                        <a:pt x="642329" y="298328"/>
                        <a:pt x="641166" y="300602"/>
                        <a:pt x="640557" y="303037"/>
                      </a:cubicBezTo>
                      <a:lnTo>
                        <a:pt x="635794" y="322087"/>
                      </a:lnTo>
                      <a:cubicBezTo>
                        <a:pt x="635000" y="330025"/>
                        <a:pt x="633413" y="337923"/>
                        <a:pt x="633413" y="345900"/>
                      </a:cubicBezTo>
                      <a:cubicBezTo>
                        <a:pt x="633413" y="351738"/>
                        <a:pt x="636602" y="363419"/>
                        <a:pt x="638175" y="369712"/>
                      </a:cubicBezTo>
                      <a:cubicBezTo>
                        <a:pt x="640891" y="405011"/>
                        <a:pt x="641992" y="400599"/>
                        <a:pt x="638175" y="438768"/>
                      </a:cubicBezTo>
                      <a:cubicBezTo>
                        <a:pt x="637849" y="442024"/>
                        <a:pt x="637258" y="445366"/>
                        <a:pt x="635794" y="448293"/>
                      </a:cubicBezTo>
                      <a:cubicBezTo>
                        <a:pt x="634019" y="451843"/>
                        <a:pt x="630957" y="454588"/>
                        <a:pt x="628650" y="457818"/>
                      </a:cubicBezTo>
                      <a:cubicBezTo>
                        <a:pt x="620360" y="469424"/>
                        <a:pt x="627865" y="460985"/>
                        <a:pt x="616744" y="472106"/>
                      </a:cubicBezTo>
                      <a:cubicBezTo>
                        <a:pt x="615950" y="474487"/>
                        <a:pt x="615582" y="477056"/>
                        <a:pt x="614363" y="479250"/>
                      </a:cubicBezTo>
                      <a:cubicBezTo>
                        <a:pt x="611583" y="484253"/>
                        <a:pt x="606648" y="488107"/>
                        <a:pt x="604838" y="493537"/>
                      </a:cubicBezTo>
                      <a:lnTo>
                        <a:pt x="597694" y="514968"/>
                      </a:lnTo>
                      <a:cubicBezTo>
                        <a:pt x="596900" y="517349"/>
                        <a:pt x="596705" y="520024"/>
                        <a:pt x="595313" y="522112"/>
                      </a:cubicBezTo>
                      <a:cubicBezTo>
                        <a:pt x="588349" y="532558"/>
                        <a:pt x="592267" y="526966"/>
                        <a:pt x="583407" y="538781"/>
                      </a:cubicBezTo>
                      <a:cubicBezTo>
                        <a:pt x="582076" y="544103"/>
                        <a:pt x="578580" y="559118"/>
                        <a:pt x="576263" y="562593"/>
                      </a:cubicBezTo>
                      <a:cubicBezTo>
                        <a:pt x="569626" y="572549"/>
                        <a:pt x="567987" y="577031"/>
                        <a:pt x="559594" y="584025"/>
                      </a:cubicBezTo>
                      <a:cubicBezTo>
                        <a:pt x="557395" y="585857"/>
                        <a:pt x="554831" y="587200"/>
                        <a:pt x="552450" y="588787"/>
                      </a:cubicBezTo>
                      <a:cubicBezTo>
                        <a:pt x="543720" y="601884"/>
                        <a:pt x="552450" y="590772"/>
                        <a:pt x="540544" y="600693"/>
                      </a:cubicBezTo>
                      <a:cubicBezTo>
                        <a:pt x="537957" y="602849"/>
                        <a:pt x="535987" y="605681"/>
                        <a:pt x="533400" y="607837"/>
                      </a:cubicBezTo>
                      <a:cubicBezTo>
                        <a:pt x="527244" y="612968"/>
                        <a:pt x="526275" y="612594"/>
                        <a:pt x="519113" y="614981"/>
                      </a:cubicBezTo>
                      <a:cubicBezTo>
                        <a:pt x="515938" y="617362"/>
                        <a:pt x="512394" y="619319"/>
                        <a:pt x="509588" y="622125"/>
                      </a:cubicBezTo>
                      <a:cubicBezTo>
                        <a:pt x="507564" y="624149"/>
                        <a:pt x="506979" y="627384"/>
                        <a:pt x="504825" y="629268"/>
                      </a:cubicBezTo>
                      <a:cubicBezTo>
                        <a:pt x="500517" y="633037"/>
                        <a:pt x="495300" y="635618"/>
                        <a:pt x="490538" y="638793"/>
                      </a:cubicBezTo>
                      <a:cubicBezTo>
                        <a:pt x="487736" y="640661"/>
                        <a:pt x="485981" y="643781"/>
                        <a:pt x="483394" y="645937"/>
                      </a:cubicBezTo>
                      <a:cubicBezTo>
                        <a:pt x="481195" y="647769"/>
                        <a:pt x="478631" y="649112"/>
                        <a:pt x="476250" y="650700"/>
                      </a:cubicBezTo>
                      <a:cubicBezTo>
                        <a:pt x="475456" y="653081"/>
                        <a:pt x="475476" y="655915"/>
                        <a:pt x="473869" y="657843"/>
                      </a:cubicBezTo>
                      <a:cubicBezTo>
                        <a:pt x="471328" y="660892"/>
                        <a:pt x="467357" y="662404"/>
                        <a:pt x="464344" y="664987"/>
                      </a:cubicBezTo>
                      <a:cubicBezTo>
                        <a:pt x="461787" y="667179"/>
                        <a:pt x="459787" y="669975"/>
                        <a:pt x="457200" y="672131"/>
                      </a:cubicBezTo>
                      <a:cubicBezTo>
                        <a:pt x="449085" y="678893"/>
                        <a:pt x="449114" y="675455"/>
                        <a:pt x="440532" y="684037"/>
                      </a:cubicBezTo>
                      <a:cubicBezTo>
                        <a:pt x="429761" y="694808"/>
                        <a:pt x="442532" y="688927"/>
                        <a:pt x="428625" y="693562"/>
                      </a:cubicBezTo>
                      <a:cubicBezTo>
                        <a:pt x="420597" y="705605"/>
                        <a:pt x="428221" y="697336"/>
                        <a:pt x="416719" y="703087"/>
                      </a:cubicBezTo>
                      <a:cubicBezTo>
                        <a:pt x="401141" y="710876"/>
                        <a:pt x="418226" y="704463"/>
                        <a:pt x="402432" y="714993"/>
                      </a:cubicBezTo>
                      <a:cubicBezTo>
                        <a:pt x="400343" y="716385"/>
                        <a:pt x="397595" y="716386"/>
                        <a:pt x="395288" y="717375"/>
                      </a:cubicBezTo>
                      <a:cubicBezTo>
                        <a:pt x="392025" y="718773"/>
                        <a:pt x="388807" y="720311"/>
                        <a:pt x="385763" y="722137"/>
                      </a:cubicBezTo>
                      <a:cubicBezTo>
                        <a:pt x="380855" y="725082"/>
                        <a:pt x="376238" y="728487"/>
                        <a:pt x="371475" y="731662"/>
                      </a:cubicBezTo>
                      <a:cubicBezTo>
                        <a:pt x="369094" y="733249"/>
                        <a:pt x="366356" y="734402"/>
                        <a:pt x="364332" y="736425"/>
                      </a:cubicBezTo>
                      <a:cubicBezTo>
                        <a:pt x="361951" y="738806"/>
                        <a:pt x="359990" y="741700"/>
                        <a:pt x="357188" y="743568"/>
                      </a:cubicBezTo>
                      <a:cubicBezTo>
                        <a:pt x="355099" y="744960"/>
                        <a:pt x="352289" y="744827"/>
                        <a:pt x="350044" y="745950"/>
                      </a:cubicBezTo>
                      <a:cubicBezTo>
                        <a:pt x="347484" y="747230"/>
                        <a:pt x="345281" y="749125"/>
                        <a:pt x="342900" y="750712"/>
                      </a:cubicBezTo>
                      <a:cubicBezTo>
                        <a:pt x="338931" y="754284"/>
                        <a:pt x="331391" y="763015"/>
                        <a:pt x="326232" y="767381"/>
                      </a:cubicBezTo>
                      <a:cubicBezTo>
                        <a:pt x="321073" y="771747"/>
                        <a:pt x="316707" y="773731"/>
                        <a:pt x="311944" y="776906"/>
                      </a:cubicBezTo>
                      <a:lnTo>
                        <a:pt x="290513" y="791193"/>
                      </a:lnTo>
                      <a:cubicBezTo>
                        <a:pt x="288132" y="792781"/>
                        <a:pt x="288310" y="797057"/>
                        <a:pt x="285750" y="798337"/>
                      </a:cubicBezTo>
                      <a:cubicBezTo>
                        <a:pt x="281432" y="800496"/>
                        <a:pt x="276225" y="799924"/>
                        <a:pt x="271463" y="800718"/>
                      </a:cubicBezTo>
                      <a:cubicBezTo>
                        <a:pt x="269082" y="802306"/>
                        <a:pt x="266934" y="804319"/>
                        <a:pt x="264319" y="805481"/>
                      </a:cubicBezTo>
                      <a:cubicBezTo>
                        <a:pt x="259732" y="807520"/>
                        <a:pt x="255853" y="807861"/>
                        <a:pt x="250032" y="810243"/>
                      </a:cubicBezTo>
                      <a:cubicBezTo>
                        <a:pt x="244211" y="812625"/>
                        <a:pt x="232476" y="821008"/>
                        <a:pt x="229394" y="819775"/>
                      </a:cubicBezTo>
                      <a:cubicBezTo>
                        <a:pt x="217932" y="801788"/>
                        <a:pt x="214407" y="797783"/>
                        <a:pt x="198582" y="766804"/>
                      </a:cubicBezTo>
                      <a:cubicBezTo>
                        <a:pt x="120249" y="733620"/>
                        <a:pt x="81518" y="715891"/>
                        <a:pt x="16669" y="687634"/>
                      </a:cubicBezTo>
                      <a:cubicBezTo>
                        <a:pt x="10139" y="631187"/>
                        <a:pt x="7938" y="607941"/>
                        <a:pt x="0" y="547105"/>
                      </a:cubicBezTo>
                      <a:lnTo>
                        <a:pt x="45244" y="548306"/>
                      </a:lnTo>
                      <a:cubicBezTo>
                        <a:pt x="66074" y="568353"/>
                        <a:pt x="72988" y="591727"/>
                        <a:pt x="124980" y="667390"/>
                      </a:cubicBezTo>
                      <a:cubicBezTo>
                        <a:pt x="210720" y="603119"/>
                        <a:pt x="245025" y="580734"/>
                        <a:pt x="320675" y="528083"/>
                      </a:cubicBezTo>
                      <a:cubicBezTo>
                        <a:pt x="326722" y="465507"/>
                        <a:pt x="329450" y="454206"/>
                        <a:pt x="332726" y="424481"/>
                      </a:cubicBezTo>
                      <a:cubicBezTo>
                        <a:pt x="335927" y="395441"/>
                        <a:pt x="337404" y="382316"/>
                        <a:pt x="340591" y="355425"/>
                      </a:cubicBezTo>
                      <a:cubicBezTo>
                        <a:pt x="343778" y="328534"/>
                        <a:pt x="351246" y="280012"/>
                        <a:pt x="351848" y="263132"/>
                      </a:cubicBezTo>
                      <a:cubicBezTo>
                        <a:pt x="339749" y="267747"/>
                        <a:pt x="324297" y="274747"/>
                        <a:pt x="311295" y="281016"/>
                      </a:cubicBezTo>
                      <a:cubicBezTo>
                        <a:pt x="302227" y="259146"/>
                        <a:pt x="292786" y="233682"/>
                        <a:pt x="287049" y="221471"/>
                      </a:cubicBezTo>
                      <a:cubicBezTo>
                        <a:pt x="332223" y="198543"/>
                        <a:pt x="374507" y="177535"/>
                        <a:pt x="397020" y="164939"/>
                      </a:cubicBezTo>
                      <a:cubicBezTo>
                        <a:pt x="403188" y="133644"/>
                        <a:pt x="400555" y="133777"/>
                        <a:pt x="406040" y="117293"/>
                      </a:cubicBezTo>
                      <a:cubicBezTo>
                        <a:pt x="384474" y="107011"/>
                        <a:pt x="371801" y="100842"/>
                        <a:pt x="361229" y="97674"/>
                      </a:cubicBezTo>
                      <a:cubicBezTo>
                        <a:pt x="380605" y="79618"/>
                        <a:pt x="433098" y="33997"/>
                        <a:pt x="470911" y="0"/>
                      </a:cubicBezTo>
                      <a:cubicBezTo>
                        <a:pt x="495348" y="25394"/>
                        <a:pt x="519631" y="47961"/>
                        <a:pt x="530948" y="58976"/>
                      </a:cubicBezTo>
                      <a:cubicBezTo>
                        <a:pt x="519137" y="69194"/>
                        <a:pt x="518283" y="68286"/>
                        <a:pt x="507422" y="78026"/>
                      </a:cubicBezTo>
                      <a:cubicBezTo>
                        <a:pt x="523094" y="92127"/>
                        <a:pt x="540111" y="110962"/>
                        <a:pt x="547616" y="117904"/>
                      </a:cubicBezTo>
                      <a:cubicBezTo>
                        <a:pt x="574003" y="117977"/>
                        <a:pt x="612450" y="122266"/>
                        <a:pt x="655350" y="125034"/>
                      </a:cubicBez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7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69" name="Freeform 189"/>
              <p:cNvSpPr>
                <a:spLocks/>
              </p:cNvSpPr>
              <p:nvPr/>
            </p:nvSpPr>
            <p:spPr bwMode="auto">
              <a:xfrm>
                <a:off x="3805238" y="5065713"/>
                <a:ext cx="412750" cy="425450"/>
              </a:xfrm>
              <a:custGeom>
                <a:avLst/>
                <a:gdLst>
                  <a:gd name="T0" fmla="*/ 2147483646 w 778"/>
                  <a:gd name="T1" fmla="*/ 2147483646 h 792"/>
                  <a:gd name="T2" fmla="*/ 2147483646 w 778"/>
                  <a:gd name="T3" fmla="*/ 2147483646 h 792"/>
                  <a:gd name="T4" fmla="*/ 2147483646 w 778"/>
                  <a:gd name="T5" fmla="*/ 2147483646 h 792"/>
                  <a:gd name="T6" fmla="*/ 2147483646 w 778"/>
                  <a:gd name="T7" fmla="*/ 2147483646 h 792"/>
                  <a:gd name="T8" fmla="*/ 2147483646 w 778"/>
                  <a:gd name="T9" fmla="*/ 2147483646 h 792"/>
                  <a:gd name="T10" fmla="*/ 2147483646 w 778"/>
                  <a:gd name="T11" fmla="*/ 2147483646 h 792"/>
                  <a:gd name="T12" fmla="*/ 2147483646 w 778"/>
                  <a:gd name="T13" fmla="*/ 2147483646 h 792"/>
                  <a:gd name="T14" fmla="*/ 2147483646 w 778"/>
                  <a:gd name="T15" fmla="*/ 2147483646 h 792"/>
                  <a:gd name="T16" fmla="*/ 2147483646 w 778"/>
                  <a:gd name="T17" fmla="*/ 2147483646 h 792"/>
                  <a:gd name="T18" fmla="*/ 2147483646 w 778"/>
                  <a:gd name="T19" fmla="*/ 2147483646 h 792"/>
                  <a:gd name="T20" fmla="*/ 2147483646 w 778"/>
                  <a:gd name="T21" fmla="*/ 2147483646 h 792"/>
                  <a:gd name="T22" fmla="*/ 2147483646 w 778"/>
                  <a:gd name="T23" fmla="*/ 2147483646 h 792"/>
                  <a:gd name="T24" fmla="*/ 2147483646 w 778"/>
                  <a:gd name="T25" fmla="*/ 2147483646 h 792"/>
                  <a:gd name="T26" fmla="*/ 2147483646 w 778"/>
                  <a:gd name="T27" fmla="*/ 2147483646 h 792"/>
                  <a:gd name="T28" fmla="*/ 2147483646 w 778"/>
                  <a:gd name="T29" fmla="*/ 2147483646 h 792"/>
                  <a:gd name="T30" fmla="*/ 2147483646 w 778"/>
                  <a:gd name="T31" fmla="*/ 2147483646 h 792"/>
                  <a:gd name="T32" fmla="*/ 2147483646 w 778"/>
                  <a:gd name="T33" fmla="*/ 2147483646 h 792"/>
                  <a:gd name="T34" fmla="*/ 2147483646 w 778"/>
                  <a:gd name="T35" fmla="*/ 2147483646 h 792"/>
                  <a:gd name="T36" fmla="*/ 2147483646 w 778"/>
                  <a:gd name="T37" fmla="*/ 2147483646 h 792"/>
                  <a:gd name="T38" fmla="*/ 2147483646 w 778"/>
                  <a:gd name="T39" fmla="*/ 2147483646 h 792"/>
                  <a:gd name="T40" fmla="*/ 2147483646 w 778"/>
                  <a:gd name="T41" fmla="*/ 2147483646 h 792"/>
                  <a:gd name="T42" fmla="*/ 2147483646 w 778"/>
                  <a:gd name="T43" fmla="*/ 2147483646 h 792"/>
                  <a:gd name="T44" fmla="*/ 2147483646 w 778"/>
                  <a:gd name="T45" fmla="*/ 2147483646 h 792"/>
                  <a:gd name="T46" fmla="*/ 2147483646 w 778"/>
                  <a:gd name="T47" fmla="*/ 2147483646 h 792"/>
                  <a:gd name="T48" fmla="*/ 2147483646 w 778"/>
                  <a:gd name="T49" fmla="*/ 2147483646 h 792"/>
                  <a:gd name="T50" fmla="*/ 2147483646 w 778"/>
                  <a:gd name="T51" fmla="*/ 2147483646 h 792"/>
                  <a:gd name="T52" fmla="*/ 2147483646 w 778"/>
                  <a:gd name="T53" fmla="*/ 2147483646 h 792"/>
                  <a:gd name="T54" fmla="*/ 2147483646 w 778"/>
                  <a:gd name="T55" fmla="*/ 2147483646 h 792"/>
                  <a:gd name="T56" fmla="*/ 2147483646 w 778"/>
                  <a:gd name="T57" fmla="*/ 2147483646 h 792"/>
                  <a:gd name="T58" fmla="*/ 2147483646 w 778"/>
                  <a:gd name="T59" fmla="*/ 2147483646 h 792"/>
                  <a:gd name="T60" fmla="*/ 2147483646 w 778"/>
                  <a:gd name="T61" fmla="*/ 2147483646 h 792"/>
                  <a:gd name="T62" fmla="*/ 2147483646 w 778"/>
                  <a:gd name="T63" fmla="*/ 2147483646 h 792"/>
                  <a:gd name="T64" fmla="*/ 2147483646 w 778"/>
                  <a:gd name="T65" fmla="*/ 2147483646 h 792"/>
                  <a:gd name="T66" fmla="*/ 2147483646 w 778"/>
                  <a:gd name="T67" fmla="*/ 2147483646 h 792"/>
                  <a:gd name="T68" fmla="*/ 2147483646 w 778"/>
                  <a:gd name="T69" fmla="*/ 2147483646 h 792"/>
                  <a:gd name="T70" fmla="*/ 2147483646 w 778"/>
                  <a:gd name="T71" fmla="*/ 2147483646 h 792"/>
                  <a:gd name="T72" fmla="*/ 2147483646 w 778"/>
                  <a:gd name="T73" fmla="*/ 2147483646 h 792"/>
                  <a:gd name="T74" fmla="*/ 2147483646 w 778"/>
                  <a:gd name="T75" fmla="*/ 2147483646 h 792"/>
                  <a:gd name="T76" fmla="*/ 2147483646 w 778"/>
                  <a:gd name="T77" fmla="*/ 2147483646 h 792"/>
                  <a:gd name="T78" fmla="*/ 2147483646 w 778"/>
                  <a:gd name="T79" fmla="*/ 2147483646 h 7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8"/>
                  <a:gd name="T121" fmla="*/ 0 h 792"/>
                  <a:gd name="T122" fmla="*/ 778 w 778"/>
                  <a:gd name="T123" fmla="*/ 792 h 79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8" h="792">
                    <a:moveTo>
                      <a:pt x="716" y="687"/>
                    </a:moveTo>
                    <a:lnTo>
                      <a:pt x="716" y="731"/>
                    </a:lnTo>
                    <a:lnTo>
                      <a:pt x="671" y="743"/>
                    </a:lnTo>
                    <a:lnTo>
                      <a:pt x="656" y="737"/>
                    </a:lnTo>
                    <a:lnTo>
                      <a:pt x="644" y="750"/>
                    </a:lnTo>
                    <a:lnTo>
                      <a:pt x="612" y="763"/>
                    </a:lnTo>
                    <a:lnTo>
                      <a:pt x="597" y="751"/>
                    </a:lnTo>
                    <a:lnTo>
                      <a:pt x="589" y="768"/>
                    </a:lnTo>
                    <a:lnTo>
                      <a:pt x="571" y="765"/>
                    </a:lnTo>
                    <a:lnTo>
                      <a:pt x="563" y="748"/>
                    </a:lnTo>
                    <a:lnTo>
                      <a:pt x="509" y="742"/>
                    </a:lnTo>
                    <a:lnTo>
                      <a:pt x="459" y="792"/>
                    </a:lnTo>
                    <a:lnTo>
                      <a:pt x="422" y="780"/>
                    </a:lnTo>
                    <a:lnTo>
                      <a:pt x="404" y="777"/>
                    </a:lnTo>
                    <a:lnTo>
                      <a:pt x="370" y="756"/>
                    </a:lnTo>
                    <a:lnTo>
                      <a:pt x="352" y="695"/>
                    </a:lnTo>
                    <a:lnTo>
                      <a:pt x="343" y="677"/>
                    </a:lnTo>
                    <a:lnTo>
                      <a:pt x="360" y="658"/>
                    </a:lnTo>
                    <a:lnTo>
                      <a:pt x="352" y="638"/>
                    </a:lnTo>
                    <a:lnTo>
                      <a:pt x="270" y="686"/>
                    </a:lnTo>
                    <a:lnTo>
                      <a:pt x="142" y="638"/>
                    </a:lnTo>
                    <a:lnTo>
                      <a:pt x="126" y="570"/>
                    </a:lnTo>
                    <a:lnTo>
                      <a:pt x="116" y="516"/>
                    </a:lnTo>
                    <a:lnTo>
                      <a:pt x="73" y="474"/>
                    </a:lnTo>
                    <a:lnTo>
                      <a:pt x="31" y="453"/>
                    </a:lnTo>
                    <a:lnTo>
                      <a:pt x="36" y="402"/>
                    </a:lnTo>
                    <a:lnTo>
                      <a:pt x="28" y="375"/>
                    </a:lnTo>
                    <a:lnTo>
                      <a:pt x="56" y="379"/>
                    </a:lnTo>
                    <a:lnTo>
                      <a:pt x="71" y="348"/>
                    </a:lnTo>
                    <a:lnTo>
                      <a:pt x="22" y="286"/>
                    </a:lnTo>
                    <a:lnTo>
                      <a:pt x="0" y="280"/>
                    </a:lnTo>
                    <a:lnTo>
                      <a:pt x="6" y="261"/>
                    </a:lnTo>
                    <a:lnTo>
                      <a:pt x="37" y="240"/>
                    </a:lnTo>
                    <a:lnTo>
                      <a:pt x="186" y="219"/>
                    </a:lnTo>
                    <a:lnTo>
                      <a:pt x="232" y="224"/>
                    </a:lnTo>
                    <a:lnTo>
                      <a:pt x="237" y="199"/>
                    </a:lnTo>
                    <a:lnTo>
                      <a:pt x="263" y="183"/>
                    </a:lnTo>
                    <a:lnTo>
                      <a:pt x="268" y="143"/>
                    </a:lnTo>
                    <a:lnTo>
                      <a:pt x="333" y="99"/>
                    </a:lnTo>
                    <a:lnTo>
                      <a:pt x="358" y="136"/>
                    </a:lnTo>
                    <a:lnTo>
                      <a:pt x="374" y="116"/>
                    </a:lnTo>
                    <a:lnTo>
                      <a:pt x="415" y="116"/>
                    </a:lnTo>
                    <a:lnTo>
                      <a:pt x="420" y="90"/>
                    </a:lnTo>
                    <a:lnTo>
                      <a:pt x="404" y="70"/>
                    </a:lnTo>
                    <a:lnTo>
                      <a:pt x="416" y="28"/>
                    </a:lnTo>
                    <a:lnTo>
                      <a:pt x="457" y="9"/>
                    </a:lnTo>
                    <a:lnTo>
                      <a:pt x="491" y="0"/>
                    </a:lnTo>
                    <a:lnTo>
                      <a:pt x="492" y="34"/>
                    </a:lnTo>
                    <a:lnTo>
                      <a:pt x="508" y="29"/>
                    </a:lnTo>
                    <a:lnTo>
                      <a:pt x="513" y="55"/>
                    </a:lnTo>
                    <a:lnTo>
                      <a:pt x="559" y="71"/>
                    </a:lnTo>
                    <a:lnTo>
                      <a:pt x="584" y="56"/>
                    </a:lnTo>
                    <a:lnTo>
                      <a:pt x="615" y="102"/>
                    </a:lnTo>
                    <a:lnTo>
                      <a:pt x="645" y="81"/>
                    </a:lnTo>
                    <a:lnTo>
                      <a:pt x="656" y="107"/>
                    </a:lnTo>
                    <a:lnTo>
                      <a:pt x="635" y="132"/>
                    </a:lnTo>
                    <a:lnTo>
                      <a:pt x="629" y="163"/>
                    </a:lnTo>
                    <a:lnTo>
                      <a:pt x="608" y="171"/>
                    </a:lnTo>
                    <a:lnTo>
                      <a:pt x="593" y="163"/>
                    </a:lnTo>
                    <a:lnTo>
                      <a:pt x="571" y="199"/>
                    </a:lnTo>
                    <a:lnTo>
                      <a:pt x="546" y="219"/>
                    </a:lnTo>
                    <a:lnTo>
                      <a:pt x="582" y="241"/>
                    </a:lnTo>
                    <a:lnTo>
                      <a:pt x="546" y="282"/>
                    </a:lnTo>
                    <a:lnTo>
                      <a:pt x="577" y="302"/>
                    </a:lnTo>
                    <a:lnTo>
                      <a:pt x="577" y="317"/>
                    </a:lnTo>
                    <a:lnTo>
                      <a:pt x="592" y="323"/>
                    </a:lnTo>
                    <a:lnTo>
                      <a:pt x="617" y="349"/>
                    </a:lnTo>
                    <a:lnTo>
                      <a:pt x="653" y="319"/>
                    </a:lnTo>
                    <a:lnTo>
                      <a:pt x="648" y="308"/>
                    </a:lnTo>
                    <a:lnTo>
                      <a:pt x="658" y="298"/>
                    </a:lnTo>
                    <a:lnTo>
                      <a:pt x="679" y="337"/>
                    </a:lnTo>
                    <a:lnTo>
                      <a:pt x="672" y="362"/>
                    </a:lnTo>
                    <a:lnTo>
                      <a:pt x="778" y="564"/>
                    </a:lnTo>
                    <a:lnTo>
                      <a:pt x="747" y="574"/>
                    </a:lnTo>
                    <a:lnTo>
                      <a:pt x="732" y="548"/>
                    </a:lnTo>
                    <a:lnTo>
                      <a:pt x="722" y="584"/>
                    </a:lnTo>
                    <a:lnTo>
                      <a:pt x="696" y="604"/>
                    </a:lnTo>
                    <a:lnTo>
                      <a:pt x="702" y="615"/>
                    </a:lnTo>
                    <a:lnTo>
                      <a:pt x="717" y="609"/>
                    </a:lnTo>
                    <a:lnTo>
                      <a:pt x="727" y="677"/>
                    </a:lnTo>
                    <a:lnTo>
                      <a:pt x="716" y="687"/>
                    </a:lnTo>
                    <a:close/>
                  </a:path>
                </a:pathLst>
              </a:custGeom>
              <a:solidFill>
                <a:srgbClr val="FF505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ru-RU" sz="7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</p:grpSp>
        <p:sp>
          <p:nvSpPr>
            <p:cNvPr id="465" name="Freeform 1325"/>
            <p:cNvSpPr>
              <a:spLocks noChangeAspect="1"/>
            </p:cNvSpPr>
            <p:nvPr/>
          </p:nvSpPr>
          <p:spPr bwMode="auto">
            <a:xfrm>
              <a:off x="120080" y="3308071"/>
              <a:ext cx="247650" cy="280987"/>
            </a:xfrm>
            <a:custGeom>
              <a:avLst/>
              <a:gdLst>
                <a:gd name="T0" fmla="*/ 2147483646 w 202"/>
                <a:gd name="T1" fmla="*/ 2147483646 h 230"/>
                <a:gd name="T2" fmla="*/ 2147483646 w 202"/>
                <a:gd name="T3" fmla="*/ 2147483646 h 230"/>
                <a:gd name="T4" fmla="*/ 2147483646 w 202"/>
                <a:gd name="T5" fmla="*/ 2147483646 h 230"/>
                <a:gd name="T6" fmla="*/ 2147483646 w 202"/>
                <a:gd name="T7" fmla="*/ 2147483646 h 230"/>
                <a:gd name="T8" fmla="*/ 2147483646 w 202"/>
                <a:gd name="T9" fmla="*/ 2147483646 h 230"/>
                <a:gd name="T10" fmla="*/ 2147483646 w 202"/>
                <a:gd name="T11" fmla="*/ 2147483646 h 230"/>
                <a:gd name="T12" fmla="*/ 2147483646 w 202"/>
                <a:gd name="T13" fmla="*/ 2147483646 h 230"/>
                <a:gd name="T14" fmla="*/ 2147483646 w 202"/>
                <a:gd name="T15" fmla="*/ 2147483646 h 230"/>
                <a:gd name="T16" fmla="*/ 2147483646 w 202"/>
                <a:gd name="T17" fmla="*/ 2147483646 h 230"/>
                <a:gd name="T18" fmla="*/ 2147483646 w 202"/>
                <a:gd name="T19" fmla="*/ 2147483646 h 230"/>
                <a:gd name="T20" fmla="*/ 2147483646 w 202"/>
                <a:gd name="T21" fmla="*/ 2147483646 h 230"/>
                <a:gd name="T22" fmla="*/ 2147483646 w 202"/>
                <a:gd name="T23" fmla="*/ 2147483646 h 230"/>
                <a:gd name="T24" fmla="*/ 2147483646 w 202"/>
                <a:gd name="T25" fmla="*/ 2147483646 h 230"/>
                <a:gd name="T26" fmla="*/ 2147483646 w 202"/>
                <a:gd name="T27" fmla="*/ 2147483646 h 230"/>
                <a:gd name="T28" fmla="*/ 2147483646 w 202"/>
                <a:gd name="T29" fmla="*/ 2147483646 h 230"/>
                <a:gd name="T30" fmla="*/ 2147483646 w 202"/>
                <a:gd name="T31" fmla="*/ 2147483646 h 230"/>
                <a:gd name="T32" fmla="*/ 2147483646 w 202"/>
                <a:gd name="T33" fmla="*/ 2147483646 h 230"/>
                <a:gd name="T34" fmla="*/ 2147483646 w 202"/>
                <a:gd name="T35" fmla="*/ 2147483646 h 230"/>
                <a:gd name="T36" fmla="*/ 2147483646 w 202"/>
                <a:gd name="T37" fmla="*/ 2147483646 h 230"/>
                <a:gd name="T38" fmla="*/ 2147483646 w 202"/>
                <a:gd name="T39" fmla="*/ 2147483646 h 230"/>
                <a:gd name="T40" fmla="*/ 2147483646 w 202"/>
                <a:gd name="T41" fmla="*/ 2147483646 h 230"/>
                <a:gd name="T42" fmla="*/ 2147483646 w 202"/>
                <a:gd name="T43" fmla="*/ 2147483646 h 230"/>
                <a:gd name="T44" fmla="*/ 2147483646 w 202"/>
                <a:gd name="T45" fmla="*/ 2147483646 h 230"/>
                <a:gd name="T46" fmla="*/ 2147483646 w 202"/>
                <a:gd name="T47" fmla="*/ 2147483646 h 230"/>
                <a:gd name="T48" fmla="*/ 2147483646 w 202"/>
                <a:gd name="T49" fmla="*/ 2147483646 h 230"/>
                <a:gd name="T50" fmla="*/ 2147483646 w 202"/>
                <a:gd name="T51" fmla="*/ 2147483646 h 230"/>
                <a:gd name="T52" fmla="*/ 2147483646 w 202"/>
                <a:gd name="T53" fmla="*/ 2147483646 h 230"/>
                <a:gd name="T54" fmla="*/ 2147483646 w 202"/>
                <a:gd name="T55" fmla="*/ 2147483646 h 230"/>
                <a:gd name="T56" fmla="*/ 2147483646 w 202"/>
                <a:gd name="T57" fmla="*/ 2147483646 h 230"/>
                <a:gd name="T58" fmla="*/ 2147483646 w 202"/>
                <a:gd name="T59" fmla="*/ 2147483646 h 230"/>
                <a:gd name="T60" fmla="*/ 2147483646 w 202"/>
                <a:gd name="T61" fmla="*/ 2147483646 h 230"/>
                <a:gd name="T62" fmla="*/ 2147483646 w 202"/>
                <a:gd name="T63" fmla="*/ 2147483646 h 230"/>
                <a:gd name="T64" fmla="*/ 2147483646 w 202"/>
                <a:gd name="T65" fmla="*/ 2147483646 h 230"/>
                <a:gd name="T66" fmla="*/ 2147483646 w 202"/>
                <a:gd name="T67" fmla="*/ 2147483646 h 230"/>
                <a:gd name="T68" fmla="*/ 2147483646 w 202"/>
                <a:gd name="T69" fmla="*/ 2147483646 h 230"/>
                <a:gd name="T70" fmla="*/ 2147483646 w 202"/>
                <a:gd name="T71" fmla="*/ 2147483646 h 230"/>
                <a:gd name="T72" fmla="*/ 2147483646 w 202"/>
                <a:gd name="T73" fmla="*/ 2147483646 h 230"/>
                <a:gd name="T74" fmla="*/ 2147483646 w 202"/>
                <a:gd name="T75" fmla="*/ 2147483646 h 230"/>
                <a:gd name="T76" fmla="*/ 2147483646 w 202"/>
                <a:gd name="T77" fmla="*/ 2147483646 h 230"/>
                <a:gd name="T78" fmla="*/ 2147483646 w 202"/>
                <a:gd name="T79" fmla="*/ 2147483646 h 230"/>
                <a:gd name="T80" fmla="*/ 2147483646 w 202"/>
                <a:gd name="T81" fmla="*/ 2147483646 h 230"/>
                <a:gd name="T82" fmla="*/ 2147483646 w 202"/>
                <a:gd name="T83" fmla="*/ 2147483646 h 230"/>
                <a:gd name="T84" fmla="*/ 2147483646 w 202"/>
                <a:gd name="T85" fmla="*/ 2147483646 h 230"/>
                <a:gd name="T86" fmla="*/ 2147483646 w 202"/>
                <a:gd name="T87" fmla="*/ 2147483646 h 230"/>
                <a:gd name="T88" fmla="*/ 2147483646 w 202"/>
                <a:gd name="T89" fmla="*/ 2147483646 h 230"/>
                <a:gd name="T90" fmla="*/ 2147483646 w 202"/>
                <a:gd name="T91" fmla="*/ 2147483646 h 230"/>
                <a:gd name="T92" fmla="*/ 2147483646 w 202"/>
                <a:gd name="T93" fmla="*/ 0 h 230"/>
                <a:gd name="T94" fmla="*/ 2147483646 w 202"/>
                <a:gd name="T95" fmla="*/ 2147483646 h 230"/>
                <a:gd name="T96" fmla="*/ 2147483646 w 202"/>
                <a:gd name="T97" fmla="*/ 2147483646 h 230"/>
                <a:gd name="T98" fmla="*/ 2147483646 w 202"/>
                <a:gd name="T99" fmla="*/ 2147483646 h 230"/>
                <a:gd name="T100" fmla="*/ 2147483646 w 202"/>
                <a:gd name="T101" fmla="*/ 2147483646 h 230"/>
                <a:gd name="T102" fmla="*/ 2147483646 w 202"/>
                <a:gd name="T103" fmla="*/ 2147483646 h 230"/>
                <a:gd name="T104" fmla="*/ 2147483646 w 202"/>
                <a:gd name="T105" fmla="*/ 2147483646 h 2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30">
                  <a:moveTo>
                    <a:pt x="128" y="17"/>
                  </a:moveTo>
                  <a:lnTo>
                    <a:pt x="131" y="20"/>
                  </a:lnTo>
                  <a:lnTo>
                    <a:pt x="134" y="17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37" y="34"/>
                  </a:lnTo>
                  <a:lnTo>
                    <a:pt x="134" y="37"/>
                  </a:lnTo>
                  <a:lnTo>
                    <a:pt x="137" y="42"/>
                  </a:lnTo>
                  <a:lnTo>
                    <a:pt x="140" y="39"/>
                  </a:lnTo>
                  <a:lnTo>
                    <a:pt x="140" y="37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5" y="54"/>
                  </a:lnTo>
                  <a:lnTo>
                    <a:pt x="151" y="62"/>
                  </a:lnTo>
                  <a:lnTo>
                    <a:pt x="151" y="65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8" y="79"/>
                  </a:lnTo>
                  <a:lnTo>
                    <a:pt x="154" y="79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82"/>
                  </a:lnTo>
                  <a:lnTo>
                    <a:pt x="151" y="85"/>
                  </a:lnTo>
                  <a:lnTo>
                    <a:pt x="145" y="82"/>
                  </a:lnTo>
                  <a:lnTo>
                    <a:pt x="137" y="82"/>
                  </a:lnTo>
                  <a:lnTo>
                    <a:pt x="145" y="91"/>
                  </a:lnTo>
                  <a:lnTo>
                    <a:pt x="148" y="102"/>
                  </a:lnTo>
                  <a:lnTo>
                    <a:pt x="148" y="113"/>
                  </a:lnTo>
                  <a:lnTo>
                    <a:pt x="148" y="119"/>
                  </a:lnTo>
                  <a:lnTo>
                    <a:pt x="148" y="128"/>
                  </a:lnTo>
                  <a:lnTo>
                    <a:pt x="145" y="131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37" y="133"/>
                  </a:lnTo>
                  <a:lnTo>
                    <a:pt x="134" y="133"/>
                  </a:lnTo>
                  <a:lnTo>
                    <a:pt x="134" y="139"/>
                  </a:lnTo>
                  <a:lnTo>
                    <a:pt x="131" y="145"/>
                  </a:lnTo>
                  <a:lnTo>
                    <a:pt x="134" y="145"/>
                  </a:lnTo>
                  <a:lnTo>
                    <a:pt x="140" y="159"/>
                  </a:lnTo>
                  <a:lnTo>
                    <a:pt x="142" y="156"/>
                  </a:lnTo>
                  <a:lnTo>
                    <a:pt x="145" y="142"/>
                  </a:lnTo>
                  <a:lnTo>
                    <a:pt x="148" y="133"/>
                  </a:lnTo>
                  <a:lnTo>
                    <a:pt x="151" y="128"/>
                  </a:lnTo>
                  <a:lnTo>
                    <a:pt x="151" y="122"/>
                  </a:lnTo>
                  <a:lnTo>
                    <a:pt x="154" y="116"/>
                  </a:lnTo>
                  <a:lnTo>
                    <a:pt x="154" y="113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4" y="122"/>
                  </a:lnTo>
                  <a:lnTo>
                    <a:pt x="145" y="145"/>
                  </a:lnTo>
                  <a:lnTo>
                    <a:pt x="145" y="150"/>
                  </a:lnTo>
                  <a:lnTo>
                    <a:pt x="145" y="156"/>
                  </a:lnTo>
                  <a:lnTo>
                    <a:pt x="145" y="165"/>
                  </a:lnTo>
                  <a:lnTo>
                    <a:pt x="148" y="167"/>
                  </a:lnTo>
                  <a:lnTo>
                    <a:pt x="157" y="173"/>
                  </a:lnTo>
                  <a:lnTo>
                    <a:pt x="171" y="179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85" y="190"/>
                  </a:lnTo>
                  <a:lnTo>
                    <a:pt x="194" y="196"/>
                  </a:lnTo>
                  <a:lnTo>
                    <a:pt x="199" y="207"/>
                  </a:lnTo>
                  <a:lnTo>
                    <a:pt x="202" y="216"/>
                  </a:lnTo>
                  <a:lnTo>
                    <a:pt x="202" y="219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19"/>
                  </a:lnTo>
                  <a:lnTo>
                    <a:pt x="194" y="216"/>
                  </a:lnTo>
                  <a:lnTo>
                    <a:pt x="191" y="216"/>
                  </a:lnTo>
                  <a:lnTo>
                    <a:pt x="185" y="216"/>
                  </a:lnTo>
                  <a:lnTo>
                    <a:pt x="179" y="219"/>
                  </a:lnTo>
                  <a:lnTo>
                    <a:pt x="174" y="222"/>
                  </a:lnTo>
                  <a:lnTo>
                    <a:pt x="174" y="224"/>
                  </a:lnTo>
                  <a:lnTo>
                    <a:pt x="171" y="227"/>
                  </a:lnTo>
                  <a:lnTo>
                    <a:pt x="171" y="230"/>
                  </a:lnTo>
                  <a:lnTo>
                    <a:pt x="157" y="222"/>
                  </a:lnTo>
                  <a:lnTo>
                    <a:pt x="154" y="216"/>
                  </a:lnTo>
                  <a:lnTo>
                    <a:pt x="148" y="210"/>
                  </a:lnTo>
                  <a:lnTo>
                    <a:pt x="145" y="210"/>
                  </a:lnTo>
                  <a:lnTo>
                    <a:pt x="140" y="204"/>
                  </a:lnTo>
                  <a:lnTo>
                    <a:pt x="140" y="202"/>
                  </a:lnTo>
                  <a:lnTo>
                    <a:pt x="140" y="199"/>
                  </a:lnTo>
                  <a:lnTo>
                    <a:pt x="140" y="196"/>
                  </a:lnTo>
                  <a:lnTo>
                    <a:pt x="140" y="190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7" y="182"/>
                  </a:lnTo>
                  <a:lnTo>
                    <a:pt x="137" y="179"/>
                  </a:lnTo>
                  <a:lnTo>
                    <a:pt x="134" y="179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11" y="173"/>
                  </a:lnTo>
                  <a:lnTo>
                    <a:pt x="100" y="170"/>
                  </a:lnTo>
                  <a:lnTo>
                    <a:pt x="100" y="173"/>
                  </a:lnTo>
                  <a:lnTo>
                    <a:pt x="97" y="173"/>
                  </a:lnTo>
                  <a:lnTo>
                    <a:pt x="94" y="173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88" y="165"/>
                  </a:lnTo>
                  <a:lnTo>
                    <a:pt x="77" y="153"/>
                  </a:lnTo>
                  <a:lnTo>
                    <a:pt x="63" y="148"/>
                  </a:lnTo>
                  <a:lnTo>
                    <a:pt x="60" y="145"/>
                  </a:lnTo>
                  <a:lnTo>
                    <a:pt x="57" y="145"/>
                  </a:lnTo>
                  <a:lnTo>
                    <a:pt x="51" y="148"/>
                  </a:lnTo>
                  <a:lnTo>
                    <a:pt x="49" y="148"/>
                  </a:lnTo>
                  <a:lnTo>
                    <a:pt x="46" y="148"/>
                  </a:lnTo>
                  <a:lnTo>
                    <a:pt x="40" y="148"/>
                  </a:lnTo>
                  <a:lnTo>
                    <a:pt x="23" y="145"/>
                  </a:lnTo>
                  <a:lnTo>
                    <a:pt x="14" y="142"/>
                  </a:lnTo>
                  <a:lnTo>
                    <a:pt x="12" y="139"/>
                  </a:lnTo>
                  <a:lnTo>
                    <a:pt x="12" y="136"/>
                  </a:lnTo>
                  <a:lnTo>
                    <a:pt x="9" y="131"/>
                  </a:lnTo>
                  <a:lnTo>
                    <a:pt x="6" y="131"/>
                  </a:lnTo>
                  <a:lnTo>
                    <a:pt x="3" y="125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3" y="94"/>
                  </a:lnTo>
                  <a:lnTo>
                    <a:pt x="9" y="99"/>
                  </a:lnTo>
                  <a:lnTo>
                    <a:pt x="14" y="102"/>
                  </a:lnTo>
                  <a:lnTo>
                    <a:pt x="17" y="9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5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9" y="62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3" y="57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3" y="39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0" y="2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7" y="5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1" y="11"/>
                  </a:lnTo>
                  <a:lnTo>
                    <a:pt x="83" y="17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94" y="22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3" y="25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20" y="37"/>
                  </a:lnTo>
                  <a:lnTo>
                    <a:pt x="120" y="34"/>
                  </a:lnTo>
                  <a:lnTo>
                    <a:pt x="120" y="31"/>
                  </a:lnTo>
                  <a:lnTo>
                    <a:pt x="120" y="28"/>
                  </a:lnTo>
                  <a:lnTo>
                    <a:pt x="120" y="25"/>
                  </a:lnTo>
                  <a:lnTo>
                    <a:pt x="125" y="22"/>
                  </a:lnTo>
                  <a:lnTo>
                    <a:pt x="128" y="17"/>
                  </a:lnTo>
                  <a:close/>
                </a:path>
              </a:pathLst>
            </a:custGeom>
            <a:solidFill>
              <a:srgbClr val="99FF99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ru-RU" sz="70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66" name="Rectangle 935"/>
            <p:cNvSpPr>
              <a:spLocks noChangeArrowheads="1"/>
            </p:cNvSpPr>
            <p:nvPr/>
          </p:nvSpPr>
          <p:spPr bwMode="auto">
            <a:xfrm>
              <a:off x="78805" y="3295372"/>
              <a:ext cx="432819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>
                  <a:solidFill>
                    <a:srgbClr val="000000"/>
                  </a:solidFill>
                  <a:latin typeface="Times New Roman" panose="02020603050405020304" pitchFamily="18" charset="0"/>
                </a:rPr>
                <a:t>Симферополь</a:t>
              </a:r>
            </a:p>
          </p:txBody>
        </p:sp>
        <p:sp>
          <p:nvSpPr>
            <p:cNvPr id="467" name="Rectangle 935"/>
            <p:cNvSpPr>
              <a:spLocks noChangeArrowheads="1"/>
            </p:cNvSpPr>
            <p:nvPr/>
          </p:nvSpPr>
          <p:spPr bwMode="auto">
            <a:xfrm>
              <a:off x="3807" y="3409671"/>
              <a:ext cx="394898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Севастополь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091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Группа 224"/>
          <p:cNvGrpSpPr/>
          <p:nvPr/>
        </p:nvGrpSpPr>
        <p:grpSpPr>
          <a:xfrm>
            <a:off x="609485" y="5162867"/>
            <a:ext cx="3813493" cy="1349427"/>
            <a:chOff x="609485" y="5162867"/>
            <a:chExt cx="3813493" cy="1349427"/>
          </a:xfrm>
        </p:grpSpPr>
        <p:grpSp>
          <p:nvGrpSpPr>
            <p:cNvPr id="226" name="Группа 225"/>
            <p:cNvGrpSpPr/>
            <p:nvPr/>
          </p:nvGrpSpPr>
          <p:grpSpPr>
            <a:xfrm>
              <a:off x="705724" y="5463646"/>
              <a:ext cx="3717254" cy="1048648"/>
              <a:chOff x="683891" y="5380573"/>
              <a:chExt cx="3717254" cy="1048648"/>
            </a:xfrm>
          </p:grpSpPr>
          <p:grpSp>
            <p:nvGrpSpPr>
              <p:cNvPr id="228" name="Группа 227"/>
              <p:cNvGrpSpPr/>
              <p:nvPr/>
            </p:nvGrpSpPr>
            <p:grpSpPr>
              <a:xfrm>
                <a:off x="683891" y="6117545"/>
                <a:ext cx="3420375" cy="311676"/>
                <a:chOff x="683891" y="6117545"/>
                <a:chExt cx="3420375" cy="311676"/>
              </a:xfrm>
            </p:grpSpPr>
            <p:sp>
              <p:nvSpPr>
                <p:cNvPr id="235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5" y="6117545"/>
                  <a:ext cx="2904811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Низкая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36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6163317"/>
                  <a:ext cx="504000" cy="220133"/>
                </a:xfrm>
                <a:prstGeom prst="rect">
                  <a:avLst/>
                </a:prstGeom>
                <a:solidFill>
                  <a:srgbClr val="99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29" name="Группа 228"/>
              <p:cNvGrpSpPr/>
              <p:nvPr/>
            </p:nvGrpSpPr>
            <p:grpSpPr>
              <a:xfrm>
                <a:off x="683892" y="5380573"/>
                <a:ext cx="3420374" cy="311676"/>
                <a:chOff x="683891" y="5380573"/>
                <a:chExt cx="3420374" cy="311676"/>
              </a:xfrm>
            </p:grpSpPr>
            <p:sp>
              <p:nvSpPr>
                <p:cNvPr id="233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380573"/>
                  <a:ext cx="290480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Высокая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2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428461"/>
                  <a:ext cx="504000" cy="215900"/>
                </a:xfrm>
                <a:prstGeom prst="rect">
                  <a:avLst/>
                </a:prstGeom>
                <a:solidFill>
                  <a:srgbClr val="FF5050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30" name="Группа 229"/>
              <p:cNvGrpSpPr/>
              <p:nvPr/>
            </p:nvGrpSpPr>
            <p:grpSpPr>
              <a:xfrm>
                <a:off x="683891" y="5736421"/>
                <a:ext cx="3717254" cy="311676"/>
                <a:chOff x="683891" y="5692249"/>
                <a:chExt cx="3717254" cy="311676"/>
              </a:xfrm>
            </p:grpSpPr>
            <p:sp>
              <p:nvSpPr>
                <p:cNvPr id="231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740137"/>
                  <a:ext cx="504000" cy="215900"/>
                </a:xfrm>
                <a:prstGeom prst="rect">
                  <a:avLst/>
                </a:prstGeom>
                <a:solidFill>
                  <a:srgbClr val="FF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  <p:sp>
              <p:nvSpPr>
                <p:cNvPr id="232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692249"/>
                  <a:ext cx="320168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Средняя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27" name="Text Box 996"/>
            <p:cNvSpPr txBox="1">
              <a:spLocks noChangeArrowheads="1"/>
            </p:cNvSpPr>
            <p:nvPr/>
          </p:nvSpPr>
          <p:spPr bwMode="auto">
            <a:xfrm>
              <a:off x="609485" y="5162867"/>
              <a:ext cx="1665332" cy="31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058863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682625" eaLnBrk="1" hangingPunct="1">
                <a:spcBef>
                  <a:spcPct val="50000"/>
                </a:spcBef>
                <a:buFont typeface="Arial" panose="020B0604020202020204" pitchFamily="34" charset="0"/>
                <a:buNone/>
              </a:pPr>
              <a:r>
                <a:rPr lang="ru-RU" altLang="ru-RU" sz="1467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Вероятность</a:t>
              </a:r>
            </a:p>
          </p:txBody>
        </p:sp>
      </p:grpSp>
      <p:sp>
        <p:nvSpPr>
          <p:cNvPr id="237" name="Text Box 2"/>
          <p:cNvSpPr txBox="1">
            <a:spLocks noChangeArrowheads="1"/>
          </p:cNvSpPr>
          <p:nvPr/>
        </p:nvSpPr>
        <p:spPr bwMode="auto">
          <a:xfrm>
            <a:off x="0" y="-1"/>
            <a:ext cx="12192000" cy="5492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85" tIns="60943" rIns="121885" bIns="60943" anchor="ctr"/>
          <a:lstStyle>
            <a:defPPr>
              <a:defRPr lang="ru-RU"/>
            </a:defPPr>
            <a:lvl1pPr algn="ctr" eaLnBrk="1" hangingPunct="1">
              <a:buFontTx/>
              <a:buNone/>
              <a:defRPr sz="1800"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ВЕРОЯТНОСТЬ ПРЕВЫШЕНИЯ СРЕДНЕМНОГОЛЕТНИХ ЗНАЧЕНИЙ ПАРАМЕТРОВ ПОЖАРНОЙ ОПАСНОСТИ</a:t>
            </a:r>
            <a:br>
              <a:rPr lang="ru-RU" dirty="0" smtClean="0">
                <a:solidFill>
                  <a:prstClr val="black"/>
                </a:solidFill>
              </a:rPr>
            </a:br>
            <a:r>
              <a:rPr lang="ru-RU" sz="1600" dirty="0" smtClean="0">
                <a:solidFill>
                  <a:prstClr val="black"/>
                </a:solidFill>
              </a:rPr>
              <a:t>(в июле 2022 года)</a:t>
            </a:r>
            <a:endParaRPr lang="ru-RU" altLang="ru-RU" dirty="0">
              <a:solidFill>
                <a:prstClr val="black"/>
              </a:solidFill>
            </a:endParaRPr>
          </a:p>
        </p:txBody>
      </p:sp>
      <p:sp>
        <p:nvSpPr>
          <p:cNvPr id="461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fontAlgn="auto" hangingPunct="1"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9г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  <a:cs typeface="+mn-cs"/>
            </a:endParaRPr>
          </a:p>
        </p:txBody>
      </p:sp>
      <p:grpSp>
        <p:nvGrpSpPr>
          <p:cNvPr id="909" name="Группа 246"/>
          <p:cNvGrpSpPr>
            <a:grpSpLocks/>
          </p:cNvGrpSpPr>
          <p:nvPr/>
        </p:nvGrpSpPr>
        <p:grpSpPr bwMode="auto">
          <a:xfrm>
            <a:off x="609485" y="623890"/>
            <a:ext cx="10941090" cy="5610222"/>
            <a:chOff x="3807" y="944563"/>
            <a:chExt cx="8924918" cy="4822825"/>
          </a:xfrm>
        </p:grpSpPr>
        <p:grpSp>
          <p:nvGrpSpPr>
            <p:cNvPr id="910" name="Группа 4"/>
            <p:cNvGrpSpPr>
              <a:grpSpLocks/>
            </p:cNvGrpSpPr>
            <p:nvPr/>
          </p:nvGrpSpPr>
          <p:grpSpPr bwMode="auto">
            <a:xfrm>
              <a:off x="44414" y="944563"/>
              <a:ext cx="8884311" cy="4822825"/>
              <a:chOff x="44414" y="944563"/>
              <a:chExt cx="8884311" cy="4822825"/>
            </a:xfrm>
          </p:grpSpPr>
          <p:grpSp>
            <p:nvGrpSpPr>
              <p:cNvPr id="914" name="Группа 1"/>
              <p:cNvGrpSpPr>
                <a:grpSpLocks noChangeAspect="1"/>
              </p:cNvGrpSpPr>
              <p:nvPr/>
            </p:nvGrpSpPr>
            <p:grpSpPr bwMode="auto">
              <a:xfrm>
                <a:off x="44414" y="944563"/>
                <a:ext cx="8884311" cy="4822825"/>
                <a:chOff x="44414" y="944563"/>
                <a:chExt cx="8884311" cy="4822825"/>
              </a:xfrm>
            </p:grpSpPr>
            <p:sp>
              <p:nvSpPr>
                <p:cNvPr id="916" name="Freeform 251"/>
                <p:cNvSpPr>
                  <a:spLocks/>
                </p:cNvSpPr>
                <p:nvPr/>
              </p:nvSpPr>
              <p:spPr bwMode="auto">
                <a:xfrm>
                  <a:off x="2232228" y="3180999"/>
                  <a:ext cx="622358" cy="650277"/>
                </a:xfrm>
                <a:custGeom>
                  <a:avLst/>
                  <a:gdLst>
                    <a:gd name="T0" fmla="*/ 2147483646 w 10000"/>
                    <a:gd name="T1" fmla="*/ 2147483646 h 11896"/>
                    <a:gd name="T2" fmla="*/ 2147483646 w 10000"/>
                    <a:gd name="T3" fmla="*/ 2147483646 h 11896"/>
                    <a:gd name="T4" fmla="*/ 2147483646 w 10000"/>
                    <a:gd name="T5" fmla="*/ 2147483646 h 11896"/>
                    <a:gd name="T6" fmla="*/ 2147483646 w 10000"/>
                    <a:gd name="T7" fmla="*/ 2147483646 h 11896"/>
                    <a:gd name="T8" fmla="*/ 2147483646 w 10000"/>
                    <a:gd name="T9" fmla="*/ 2147483646 h 11896"/>
                    <a:gd name="T10" fmla="*/ 2147483646 w 10000"/>
                    <a:gd name="T11" fmla="*/ 2147483646 h 11896"/>
                    <a:gd name="T12" fmla="*/ 2147483646 w 10000"/>
                    <a:gd name="T13" fmla="*/ 2147483646 h 11896"/>
                    <a:gd name="T14" fmla="*/ 2147483646 w 10000"/>
                    <a:gd name="T15" fmla="*/ 2147483646 h 11896"/>
                    <a:gd name="T16" fmla="*/ 2147483646 w 10000"/>
                    <a:gd name="T17" fmla="*/ 2147483646 h 11896"/>
                    <a:gd name="T18" fmla="*/ 2147483646 w 10000"/>
                    <a:gd name="T19" fmla="*/ 2147483646 h 11896"/>
                    <a:gd name="T20" fmla="*/ 2147483646 w 10000"/>
                    <a:gd name="T21" fmla="*/ 2147483646 h 11896"/>
                    <a:gd name="T22" fmla="*/ 2147483646 w 10000"/>
                    <a:gd name="T23" fmla="*/ 2147483646 h 11896"/>
                    <a:gd name="T24" fmla="*/ 2147483646 w 10000"/>
                    <a:gd name="T25" fmla="*/ 2147483646 h 11896"/>
                    <a:gd name="T26" fmla="*/ 2147483646 w 10000"/>
                    <a:gd name="T27" fmla="*/ 2147483646 h 11896"/>
                    <a:gd name="T28" fmla="*/ 2147483646 w 10000"/>
                    <a:gd name="T29" fmla="*/ 2147483646 h 11896"/>
                    <a:gd name="T30" fmla="*/ 2147483646 w 10000"/>
                    <a:gd name="T31" fmla="*/ 2147483646 h 11896"/>
                    <a:gd name="T32" fmla="*/ 2147483646 w 10000"/>
                    <a:gd name="T33" fmla="*/ 2147483646 h 11896"/>
                    <a:gd name="T34" fmla="*/ 2147483646 w 10000"/>
                    <a:gd name="T35" fmla="*/ 2147483646 h 11896"/>
                    <a:gd name="T36" fmla="*/ 2147483646 w 10000"/>
                    <a:gd name="T37" fmla="*/ 2147483646 h 11896"/>
                    <a:gd name="T38" fmla="*/ 2147483646 w 10000"/>
                    <a:gd name="T39" fmla="*/ 2147483646 h 11896"/>
                    <a:gd name="T40" fmla="*/ 2147483646 w 10000"/>
                    <a:gd name="T41" fmla="*/ 2147483646 h 11896"/>
                    <a:gd name="T42" fmla="*/ 2147483646 w 10000"/>
                    <a:gd name="T43" fmla="*/ 2147483646 h 11896"/>
                    <a:gd name="T44" fmla="*/ 2147483646 w 10000"/>
                    <a:gd name="T45" fmla="*/ 2147483646 h 11896"/>
                    <a:gd name="T46" fmla="*/ 2147483646 w 10000"/>
                    <a:gd name="T47" fmla="*/ 2147483646 h 11896"/>
                    <a:gd name="T48" fmla="*/ 2147483646 w 10000"/>
                    <a:gd name="T49" fmla="*/ 2147483646 h 11896"/>
                    <a:gd name="T50" fmla="*/ 2147483646 w 10000"/>
                    <a:gd name="T51" fmla="*/ 2147483646 h 11896"/>
                    <a:gd name="T52" fmla="*/ 2147483646 w 10000"/>
                    <a:gd name="T53" fmla="*/ 2147483646 h 11896"/>
                    <a:gd name="T54" fmla="*/ 2147483646 w 10000"/>
                    <a:gd name="T55" fmla="*/ 2147483646 h 11896"/>
                    <a:gd name="T56" fmla="*/ 2147483646 w 10000"/>
                    <a:gd name="T57" fmla="*/ 2147483646 h 11896"/>
                    <a:gd name="T58" fmla="*/ 2147483646 w 10000"/>
                    <a:gd name="T59" fmla="*/ 2147483646 h 11896"/>
                    <a:gd name="T60" fmla="*/ 2147483646 w 10000"/>
                    <a:gd name="T61" fmla="*/ 2147483646 h 11896"/>
                    <a:gd name="T62" fmla="*/ 2147483646 w 10000"/>
                    <a:gd name="T63" fmla="*/ 2147483646 h 11896"/>
                    <a:gd name="T64" fmla="*/ 2147483646 w 10000"/>
                    <a:gd name="T65" fmla="*/ 2147483646 h 11896"/>
                    <a:gd name="T66" fmla="*/ 2147483646 w 10000"/>
                    <a:gd name="T67" fmla="*/ 2147483646 h 11896"/>
                    <a:gd name="T68" fmla="*/ 2147483646 w 10000"/>
                    <a:gd name="T69" fmla="*/ 2147483646 h 11896"/>
                    <a:gd name="T70" fmla="*/ 2147483646 w 10000"/>
                    <a:gd name="T71" fmla="*/ 2147483646 h 11896"/>
                    <a:gd name="T72" fmla="*/ 2147483646 w 10000"/>
                    <a:gd name="T73" fmla="*/ 2147483646 h 11896"/>
                    <a:gd name="T74" fmla="*/ 2147483646 w 10000"/>
                    <a:gd name="T75" fmla="*/ 2147483646 h 11896"/>
                    <a:gd name="T76" fmla="*/ 2147483646 w 10000"/>
                    <a:gd name="T77" fmla="*/ 2147483646 h 11896"/>
                    <a:gd name="T78" fmla="*/ 2147483646 w 10000"/>
                    <a:gd name="T79" fmla="*/ 2147483646 h 11896"/>
                    <a:gd name="T80" fmla="*/ 2147483646 w 10000"/>
                    <a:gd name="T81" fmla="*/ 2147483646 h 11896"/>
                    <a:gd name="T82" fmla="*/ 2147483646 w 10000"/>
                    <a:gd name="T83" fmla="*/ 2147483646 h 11896"/>
                    <a:gd name="T84" fmla="*/ 2147483646 w 10000"/>
                    <a:gd name="T85" fmla="*/ 2147483646 h 11896"/>
                    <a:gd name="T86" fmla="*/ 2147483646 w 10000"/>
                    <a:gd name="T87" fmla="*/ 2147483646 h 11896"/>
                    <a:gd name="T88" fmla="*/ 2147483646 w 10000"/>
                    <a:gd name="T89" fmla="*/ 2147483646 h 11896"/>
                    <a:gd name="T90" fmla="*/ 2147483646 w 10000"/>
                    <a:gd name="T91" fmla="*/ 2147483646 h 11896"/>
                    <a:gd name="T92" fmla="*/ 2147483646 w 10000"/>
                    <a:gd name="T93" fmla="*/ 2147483646 h 11896"/>
                    <a:gd name="T94" fmla="*/ 2147483646 w 10000"/>
                    <a:gd name="T95" fmla="*/ 2147483646 h 11896"/>
                    <a:gd name="T96" fmla="*/ 2147483646 w 10000"/>
                    <a:gd name="T97" fmla="*/ 2147483646 h 11896"/>
                    <a:gd name="T98" fmla="*/ 2147483646 w 10000"/>
                    <a:gd name="T99" fmla="*/ 2147483646 h 11896"/>
                    <a:gd name="T100" fmla="*/ 2147483646 w 10000"/>
                    <a:gd name="T101" fmla="*/ 2147483646 h 11896"/>
                    <a:gd name="T102" fmla="*/ 2147483646 w 10000"/>
                    <a:gd name="T103" fmla="*/ 2147483646 h 11896"/>
                    <a:gd name="T104" fmla="*/ 2147483646 w 10000"/>
                    <a:gd name="T105" fmla="*/ 2147483646 h 11896"/>
                    <a:gd name="T106" fmla="*/ 2147483646 w 10000"/>
                    <a:gd name="T107" fmla="*/ 2147483646 h 11896"/>
                    <a:gd name="T108" fmla="*/ 2147483646 w 10000"/>
                    <a:gd name="T109" fmla="*/ 2147483646 h 11896"/>
                    <a:gd name="T110" fmla="*/ 2147483646 w 10000"/>
                    <a:gd name="T111" fmla="*/ 2147483646 h 11896"/>
                    <a:gd name="T112" fmla="*/ 2147483646 w 10000"/>
                    <a:gd name="T113" fmla="*/ 2147483646 h 11896"/>
                    <a:gd name="T114" fmla="*/ 2147483646 w 10000"/>
                    <a:gd name="T115" fmla="*/ 2147483646 h 11896"/>
                    <a:gd name="T116" fmla="*/ 2147483646 w 10000"/>
                    <a:gd name="T117" fmla="*/ 2147483646 h 11896"/>
                    <a:gd name="T118" fmla="*/ 2147483646 w 10000"/>
                    <a:gd name="T119" fmla="*/ 2147483646 h 11896"/>
                    <a:gd name="T120" fmla="*/ 2147483646 w 10000"/>
                    <a:gd name="T121" fmla="*/ 2147483646 h 11896"/>
                    <a:gd name="T122" fmla="*/ 2147483646 w 10000"/>
                    <a:gd name="T123" fmla="*/ 2147483646 h 11896"/>
                    <a:gd name="T124" fmla="*/ 2147483646 w 10000"/>
                    <a:gd name="T125" fmla="*/ 2147483646 h 1189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1896">
                      <a:moveTo>
                        <a:pt x="2882" y="4337"/>
                      </a:moveTo>
                      <a:cubicBezTo>
                        <a:pt x="3041" y="4189"/>
                        <a:pt x="2775" y="4159"/>
                        <a:pt x="2854" y="4167"/>
                      </a:cubicBezTo>
                      <a:cubicBezTo>
                        <a:pt x="2908" y="4108"/>
                        <a:pt x="2890" y="4246"/>
                        <a:pt x="2630" y="4050"/>
                      </a:cubicBezTo>
                      <a:cubicBezTo>
                        <a:pt x="2771" y="3885"/>
                        <a:pt x="2432" y="4204"/>
                        <a:pt x="2573" y="3505"/>
                      </a:cubicBezTo>
                      <a:cubicBezTo>
                        <a:pt x="2835" y="3302"/>
                        <a:pt x="2486" y="3519"/>
                        <a:pt x="3070" y="3245"/>
                      </a:cubicBezTo>
                      <a:lnTo>
                        <a:pt x="3415" y="3048"/>
                      </a:lnTo>
                      <a:cubicBezTo>
                        <a:pt x="3440" y="3034"/>
                        <a:pt x="3390" y="3302"/>
                        <a:pt x="3415" y="3288"/>
                      </a:cubicBezTo>
                      <a:lnTo>
                        <a:pt x="3855" y="2874"/>
                      </a:lnTo>
                      <a:lnTo>
                        <a:pt x="4046" y="2613"/>
                      </a:lnTo>
                      <a:cubicBezTo>
                        <a:pt x="4040" y="2453"/>
                        <a:pt x="4033" y="2293"/>
                        <a:pt x="4027" y="2133"/>
                      </a:cubicBezTo>
                      <a:lnTo>
                        <a:pt x="3759" y="2352"/>
                      </a:lnTo>
                      <a:lnTo>
                        <a:pt x="3090" y="1392"/>
                      </a:lnTo>
                      <a:lnTo>
                        <a:pt x="3319" y="1263"/>
                      </a:lnTo>
                      <a:cubicBezTo>
                        <a:pt x="3325" y="1212"/>
                        <a:pt x="3332" y="1052"/>
                        <a:pt x="3338" y="1001"/>
                      </a:cubicBezTo>
                      <a:cubicBezTo>
                        <a:pt x="3364" y="921"/>
                        <a:pt x="3485" y="950"/>
                        <a:pt x="3511" y="870"/>
                      </a:cubicBezTo>
                      <a:cubicBezTo>
                        <a:pt x="3453" y="681"/>
                        <a:pt x="3281" y="493"/>
                        <a:pt x="3223" y="304"/>
                      </a:cubicBezTo>
                      <a:lnTo>
                        <a:pt x="3817" y="0"/>
                      </a:lnTo>
                      <a:lnTo>
                        <a:pt x="4142" y="391"/>
                      </a:lnTo>
                      <a:cubicBezTo>
                        <a:pt x="4174" y="340"/>
                        <a:pt x="4244" y="246"/>
                        <a:pt x="4276" y="195"/>
                      </a:cubicBezTo>
                      <a:lnTo>
                        <a:pt x="4486" y="500"/>
                      </a:lnTo>
                      <a:lnTo>
                        <a:pt x="4696" y="348"/>
                      </a:lnTo>
                      <a:cubicBezTo>
                        <a:pt x="4779" y="479"/>
                        <a:pt x="4863" y="609"/>
                        <a:pt x="4946" y="740"/>
                      </a:cubicBezTo>
                      <a:lnTo>
                        <a:pt x="4754" y="979"/>
                      </a:lnTo>
                      <a:lnTo>
                        <a:pt x="5060" y="1437"/>
                      </a:lnTo>
                      <a:lnTo>
                        <a:pt x="5252" y="1263"/>
                      </a:lnTo>
                      <a:lnTo>
                        <a:pt x="5960" y="2155"/>
                      </a:lnTo>
                      <a:lnTo>
                        <a:pt x="6114" y="1945"/>
                      </a:lnTo>
                      <a:cubicBezTo>
                        <a:pt x="6145" y="1965"/>
                        <a:pt x="6176" y="1984"/>
                        <a:pt x="6207" y="2004"/>
                      </a:cubicBezTo>
                      <a:lnTo>
                        <a:pt x="6463" y="1896"/>
                      </a:lnTo>
                      <a:lnTo>
                        <a:pt x="6760" y="2260"/>
                      </a:lnTo>
                      <a:lnTo>
                        <a:pt x="6939" y="2063"/>
                      </a:lnTo>
                      <a:lnTo>
                        <a:pt x="7236" y="2477"/>
                      </a:lnTo>
                      <a:lnTo>
                        <a:pt x="7364" y="2427"/>
                      </a:lnTo>
                      <a:lnTo>
                        <a:pt x="7457" y="2172"/>
                      </a:lnTo>
                      <a:lnTo>
                        <a:pt x="7679" y="2073"/>
                      </a:lnTo>
                      <a:cubicBezTo>
                        <a:pt x="7704" y="2129"/>
                        <a:pt x="7730" y="2184"/>
                        <a:pt x="7755" y="2240"/>
                      </a:cubicBezTo>
                      <a:lnTo>
                        <a:pt x="7900" y="2191"/>
                      </a:lnTo>
                      <a:lnTo>
                        <a:pt x="8189" y="2536"/>
                      </a:lnTo>
                      <a:cubicBezTo>
                        <a:pt x="8203" y="2520"/>
                        <a:pt x="8217" y="2503"/>
                        <a:pt x="8231" y="2487"/>
                      </a:cubicBezTo>
                      <a:lnTo>
                        <a:pt x="9345" y="3422"/>
                      </a:lnTo>
                      <a:lnTo>
                        <a:pt x="9813" y="3530"/>
                      </a:lnTo>
                      <a:lnTo>
                        <a:pt x="10000" y="3441"/>
                      </a:lnTo>
                      <a:cubicBezTo>
                        <a:pt x="9997" y="3526"/>
                        <a:pt x="9994" y="3612"/>
                        <a:pt x="9991" y="3697"/>
                      </a:cubicBezTo>
                      <a:lnTo>
                        <a:pt x="9770" y="4032"/>
                      </a:lnTo>
                      <a:lnTo>
                        <a:pt x="9600" y="4130"/>
                      </a:lnTo>
                      <a:lnTo>
                        <a:pt x="9056" y="5075"/>
                      </a:lnTo>
                      <a:lnTo>
                        <a:pt x="8750" y="5262"/>
                      </a:lnTo>
                      <a:lnTo>
                        <a:pt x="8622" y="5262"/>
                      </a:lnTo>
                      <a:lnTo>
                        <a:pt x="8520" y="5469"/>
                      </a:lnTo>
                      <a:lnTo>
                        <a:pt x="8393" y="5518"/>
                      </a:lnTo>
                      <a:lnTo>
                        <a:pt x="7823" y="6305"/>
                      </a:lnTo>
                      <a:lnTo>
                        <a:pt x="7474" y="6542"/>
                      </a:lnTo>
                      <a:lnTo>
                        <a:pt x="7126" y="6630"/>
                      </a:lnTo>
                      <a:lnTo>
                        <a:pt x="6811" y="6935"/>
                      </a:lnTo>
                      <a:cubicBezTo>
                        <a:pt x="6839" y="6968"/>
                        <a:pt x="6868" y="7001"/>
                        <a:pt x="6896" y="7034"/>
                      </a:cubicBezTo>
                      <a:lnTo>
                        <a:pt x="6803" y="7388"/>
                      </a:lnTo>
                      <a:lnTo>
                        <a:pt x="6973" y="7487"/>
                      </a:lnTo>
                      <a:lnTo>
                        <a:pt x="7151" y="7782"/>
                      </a:lnTo>
                      <a:cubicBezTo>
                        <a:pt x="7143" y="7867"/>
                        <a:pt x="7134" y="7953"/>
                        <a:pt x="7126" y="8038"/>
                      </a:cubicBezTo>
                      <a:cubicBezTo>
                        <a:pt x="7049" y="8159"/>
                        <a:pt x="6973" y="8281"/>
                        <a:pt x="6896" y="8402"/>
                      </a:cubicBezTo>
                      <a:lnTo>
                        <a:pt x="6701" y="8392"/>
                      </a:lnTo>
                      <a:lnTo>
                        <a:pt x="6573" y="8530"/>
                      </a:lnTo>
                      <a:cubicBezTo>
                        <a:pt x="6570" y="8596"/>
                        <a:pt x="6568" y="8661"/>
                        <a:pt x="6565" y="8727"/>
                      </a:cubicBezTo>
                      <a:cubicBezTo>
                        <a:pt x="6607" y="8799"/>
                        <a:pt x="6650" y="8871"/>
                        <a:pt x="6692" y="8943"/>
                      </a:cubicBezTo>
                      <a:lnTo>
                        <a:pt x="6471" y="9278"/>
                      </a:lnTo>
                      <a:lnTo>
                        <a:pt x="6301" y="9278"/>
                      </a:lnTo>
                      <a:lnTo>
                        <a:pt x="6071" y="9485"/>
                      </a:lnTo>
                      <a:lnTo>
                        <a:pt x="5901" y="9416"/>
                      </a:lnTo>
                      <a:lnTo>
                        <a:pt x="5901" y="9317"/>
                      </a:lnTo>
                      <a:lnTo>
                        <a:pt x="5247" y="9553"/>
                      </a:lnTo>
                      <a:cubicBezTo>
                        <a:pt x="5244" y="9688"/>
                        <a:pt x="5241" y="9822"/>
                        <a:pt x="5238" y="9957"/>
                      </a:cubicBezTo>
                      <a:cubicBezTo>
                        <a:pt x="5266" y="9990"/>
                        <a:pt x="5295" y="10022"/>
                        <a:pt x="5323" y="10055"/>
                      </a:cubicBezTo>
                      <a:lnTo>
                        <a:pt x="5196" y="10311"/>
                      </a:lnTo>
                      <a:lnTo>
                        <a:pt x="4906" y="10282"/>
                      </a:lnTo>
                      <a:lnTo>
                        <a:pt x="4804" y="9996"/>
                      </a:lnTo>
                      <a:lnTo>
                        <a:pt x="4515" y="9800"/>
                      </a:lnTo>
                      <a:lnTo>
                        <a:pt x="4328" y="9937"/>
                      </a:lnTo>
                      <a:cubicBezTo>
                        <a:pt x="4317" y="9917"/>
                        <a:pt x="4305" y="9898"/>
                        <a:pt x="4294" y="9878"/>
                      </a:cubicBezTo>
                      <a:lnTo>
                        <a:pt x="4022" y="10331"/>
                      </a:lnTo>
                      <a:cubicBezTo>
                        <a:pt x="4036" y="10367"/>
                        <a:pt x="4051" y="10403"/>
                        <a:pt x="4065" y="10439"/>
                      </a:cubicBezTo>
                      <a:lnTo>
                        <a:pt x="3844" y="10735"/>
                      </a:lnTo>
                      <a:lnTo>
                        <a:pt x="3316" y="10872"/>
                      </a:lnTo>
                      <a:lnTo>
                        <a:pt x="3146" y="10764"/>
                      </a:lnTo>
                      <a:lnTo>
                        <a:pt x="3104" y="10557"/>
                      </a:lnTo>
                      <a:lnTo>
                        <a:pt x="2840" y="10666"/>
                      </a:lnTo>
                      <a:lnTo>
                        <a:pt x="2840" y="11010"/>
                      </a:lnTo>
                      <a:lnTo>
                        <a:pt x="2440" y="11502"/>
                      </a:lnTo>
                      <a:lnTo>
                        <a:pt x="2347" y="11748"/>
                      </a:lnTo>
                      <a:lnTo>
                        <a:pt x="2245" y="11729"/>
                      </a:lnTo>
                      <a:lnTo>
                        <a:pt x="1998" y="11896"/>
                      </a:lnTo>
                      <a:lnTo>
                        <a:pt x="1650" y="11689"/>
                      </a:lnTo>
                      <a:cubicBezTo>
                        <a:pt x="1653" y="11505"/>
                        <a:pt x="1655" y="11322"/>
                        <a:pt x="1658" y="11138"/>
                      </a:cubicBezTo>
                      <a:cubicBezTo>
                        <a:pt x="1701" y="11122"/>
                        <a:pt x="1743" y="11105"/>
                        <a:pt x="1786" y="11089"/>
                      </a:cubicBezTo>
                      <a:cubicBezTo>
                        <a:pt x="1792" y="11056"/>
                        <a:pt x="1797" y="11023"/>
                        <a:pt x="1803" y="10990"/>
                      </a:cubicBezTo>
                      <a:lnTo>
                        <a:pt x="1539" y="10882"/>
                      </a:lnTo>
                      <a:lnTo>
                        <a:pt x="1539" y="10990"/>
                      </a:lnTo>
                      <a:lnTo>
                        <a:pt x="1233" y="10823"/>
                      </a:lnTo>
                      <a:lnTo>
                        <a:pt x="1233" y="10469"/>
                      </a:lnTo>
                      <a:lnTo>
                        <a:pt x="1335" y="10321"/>
                      </a:lnTo>
                      <a:lnTo>
                        <a:pt x="731" y="10105"/>
                      </a:lnTo>
                      <a:cubicBezTo>
                        <a:pt x="700" y="10056"/>
                        <a:pt x="669" y="10006"/>
                        <a:pt x="638" y="9957"/>
                      </a:cubicBezTo>
                      <a:lnTo>
                        <a:pt x="468" y="9908"/>
                      </a:lnTo>
                      <a:cubicBezTo>
                        <a:pt x="425" y="9836"/>
                        <a:pt x="383" y="9763"/>
                        <a:pt x="340" y="9691"/>
                      </a:cubicBezTo>
                      <a:cubicBezTo>
                        <a:pt x="329" y="9540"/>
                        <a:pt x="317" y="9390"/>
                        <a:pt x="306" y="9239"/>
                      </a:cubicBezTo>
                      <a:lnTo>
                        <a:pt x="85" y="9347"/>
                      </a:lnTo>
                      <a:cubicBezTo>
                        <a:pt x="99" y="9107"/>
                        <a:pt x="114" y="8868"/>
                        <a:pt x="128" y="8628"/>
                      </a:cubicBezTo>
                      <a:cubicBezTo>
                        <a:pt x="85" y="8644"/>
                        <a:pt x="43" y="8661"/>
                        <a:pt x="0" y="8677"/>
                      </a:cubicBezTo>
                      <a:cubicBezTo>
                        <a:pt x="14" y="8575"/>
                        <a:pt x="29" y="8474"/>
                        <a:pt x="43" y="8372"/>
                      </a:cubicBezTo>
                      <a:lnTo>
                        <a:pt x="204" y="8313"/>
                      </a:lnTo>
                      <a:lnTo>
                        <a:pt x="476" y="8530"/>
                      </a:lnTo>
                      <a:lnTo>
                        <a:pt x="978" y="8284"/>
                      </a:lnTo>
                      <a:cubicBezTo>
                        <a:pt x="938" y="8038"/>
                        <a:pt x="899" y="7792"/>
                        <a:pt x="859" y="7546"/>
                      </a:cubicBezTo>
                      <a:lnTo>
                        <a:pt x="1071" y="7496"/>
                      </a:lnTo>
                      <a:cubicBezTo>
                        <a:pt x="1043" y="7431"/>
                        <a:pt x="1014" y="7365"/>
                        <a:pt x="986" y="7300"/>
                      </a:cubicBezTo>
                      <a:lnTo>
                        <a:pt x="1114" y="7250"/>
                      </a:lnTo>
                      <a:cubicBezTo>
                        <a:pt x="1105" y="7198"/>
                        <a:pt x="1097" y="7145"/>
                        <a:pt x="1088" y="7093"/>
                      </a:cubicBezTo>
                      <a:lnTo>
                        <a:pt x="1259" y="7053"/>
                      </a:lnTo>
                      <a:cubicBezTo>
                        <a:pt x="1245" y="7004"/>
                        <a:pt x="1230" y="6955"/>
                        <a:pt x="1216" y="6906"/>
                      </a:cubicBezTo>
                      <a:lnTo>
                        <a:pt x="1386" y="6807"/>
                      </a:lnTo>
                      <a:lnTo>
                        <a:pt x="1743" y="6365"/>
                      </a:lnTo>
                      <a:cubicBezTo>
                        <a:pt x="1763" y="6165"/>
                        <a:pt x="1783" y="5964"/>
                        <a:pt x="1803" y="5764"/>
                      </a:cubicBezTo>
                      <a:lnTo>
                        <a:pt x="1930" y="5764"/>
                      </a:lnTo>
                      <a:cubicBezTo>
                        <a:pt x="1973" y="5646"/>
                        <a:pt x="2015" y="5528"/>
                        <a:pt x="2058" y="5410"/>
                      </a:cubicBezTo>
                      <a:lnTo>
                        <a:pt x="2259" y="4805"/>
                      </a:lnTo>
                      <a:lnTo>
                        <a:pt x="2487" y="5064"/>
                      </a:lnTo>
                      <a:cubicBezTo>
                        <a:pt x="2526" y="4908"/>
                        <a:pt x="2566" y="4751"/>
                        <a:pt x="2605" y="4595"/>
                      </a:cubicBezTo>
                      <a:cubicBezTo>
                        <a:pt x="2627" y="4567"/>
                        <a:pt x="2860" y="4365"/>
                        <a:pt x="2882" y="4337"/>
                      </a:cubicBez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17" name="Freeform 27"/>
                <p:cNvSpPr>
                  <a:spLocks/>
                </p:cNvSpPr>
                <p:nvPr/>
              </p:nvSpPr>
              <p:spPr bwMode="auto">
                <a:xfrm>
                  <a:off x="7634996" y="4800919"/>
                  <a:ext cx="442955" cy="966469"/>
                </a:xfrm>
                <a:custGeom>
                  <a:avLst/>
                  <a:gdLst>
                    <a:gd name="T0" fmla="*/ 2147483646 w 855"/>
                    <a:gd name="T1" fmla="*/ 2147483646 h 1864"/>
                    <a:gd name="T2" fmla="*/ 2147483646 w 855"/>
                    <a:gd name="T3" fmla="*/ 2147483646 h 1864"/>
                    <a:gd name="T4" fmla="*/ 2147483646 w 855"/>
                    <a:gd name="T5" fmla="*/ 2147483646 h 1864"/>
                    <a:gd name="T6" fmla="*/ 2147483646 w 855"/>
                    <a:gd name="T7" fmla="*/ 2147483646 h 1864"/>
                    <a:gd name="T8" fmla="*/ 2147483646 w 855"/>
                    <a:gd name="T9" fmla="*/ 2147483646 h 1864"/>
                    <a:gd name="T10" fmla="*/ 2147483646 w 855"/>
                    <a:gd name="T11" fmla="*/ 2147483646 h 1864"/>
                    <a:gd name="T12" fmla="*/ 2147483646 w 855"/>
                    <a:gd name="T13" fmla="*/ 2147483646 h 1864"/>
                    <a:gd name="T14" fmla="*/ 2147483646 w 855"/>
                    <a:gd name="T15" fmla="*/ 2147483646 h 1864"/>
                    <a:gd name="T16" fmla="*/ 2147483646 w 855"/>
                    <a:gd name="T17" fmla="*/ 2147483646 h 1864"/>
                    <a:gd name="T18" fmla="*/ 2147483646 w 855"/>
                    <a:gd name="T19" fmla="*/ 2147483646 h 1864"/>
                    <a:gd name="T20" fmla="*/ 2147483646 w 855"/>
                    <a:gd name="T21" fmla="*/ 2147483646 h 1864"/>
                    <a:gd name="T22" fmla="*/ 2147483646 w 855"/>
                    <a:gd name="T23" fmla="*/ 2147483646 h 1864"/>
                    <a:gd name="T24" fmla="*/ 2147483646 w 855"/>
                    <a:gd name="T25" fmla="*/ 2147483646 h 1864"/>
                    <a:gd name="T26" fmla="*/ 2147483646 w 855"/>
                    <a:gd name="T27" fmla="*/ 2147483646 h 1864"/>
                    <a:gd name="T28" fmla="*/ 2147483646 w 855"/>
                    <a:gd name="T29" fmla="*/ 2147483646 h 1864"/>
                    <a:gd name="T30" fmla="*/ 2147483646 w 855"/>
                    <a:gd name="T31" fmla="*/ 2147483646 h 1864"/>
                    <a:gd name="T32" fmla="*/ 2147483646 w 855"/>
                    <a:gd name="T33" fmla="*/ 2147483646 h 1864"/>
                    <a:gd name="T34" fmla="*/ 2147483646 w 855"/>
                    <a:gd name="T35" fmla="*/ 2147483646 h 1864"/>
                    <a:gd name="T36" fmla="*/ 2147483646 w 855"/>
                    <a:gd name="T37" fmla="*/ 2147483646 h 1864"/>
                    <a:gd name="T38" fmla="*/ 2147483646 w 855"/>
                    <a:gd name="T39" fmla="*/ 2147483646 h 1864"/>
                    <a:gd name="T40" fmla="*/ 2147483646 w 855"/>
                    <a:gd name="T41" fmla="*/ 2147483646 h 1864"/>
                    <a:gd name="T42" fmla="*/ 2147483646 w 855"/>
                    <a:gd name="T43" fmla="*/ 2147483646 h 1864"/>
                    <a:gd name="T44" fmla="*/ 2147483646 w 855"/>
                    <a:gd name="T45" fmla="*/ 0 h 1864"/>
                    <a:gd name="T46" fmla="*/ 2147483646 w 855"/>
                    <a:gd name="T47" fmla="*/ 2147483646 h 1864"/>
                    <a:gd name="T48" fmla="*/ 2147483646 w 855"/>
                    <a:gd name="T49" fmla="*/ 2147483646 h 1864"/>
                    <a:gd name="T50" fmla="*/ 2147483646 w 855"/>
                    <a:gd name="T51" fmla="*/ 2147483646 h 1864"/>
                    <a:gd name="T52" fmla="*/ 2147483646 w 855"/>
                    <a:gd name="T53" fmla="*/ 2147483646 h 1864"/>
                    <a:gd name="T54" fmla="*/ 2147483646 w 855"/>
                    <a:gd name="T55" fmla="*/ 2147483646 h 1864"/>
                    <a:gd name="T56" fmla="*/ 2147483646 w 855"/>
                    <a:gd name="T57" fmla="*/ 2147483646 h 1864"/>
                    <a:gd name="T58" fmla="*/ 2147483646 w 855"/>
                    <a:gd name="T59" fmla="*/ 2147483646 h 1864"/>
                    <a:gd name="T60" fmla="*/ 2147483646 w 855"/>
                    <a:gd name="T61" fmla="*/ 2147483646 h 1864"/>
                    <a:gd name="T62" fmla="*/ 2147483646 w 855"/>
                    <a:gd name="T63" fmla="*/ 2147483646 h 1864"/>
                    <a:gd name="T64" fmla="*/ 2147483646 w 855"/>
                    <a:gd name="T65" fmla="*/ 2147483646 h 1864"/>
                    <a:gd name="T66" fmla="*/ 2147483646 w 855"/>
                    <a:gd name="T67" fmla="*/ 2147483646 h 1864"/>
                    <a:gd name="T68" fmla="*/ 2147483646 w 855"/>
                    <a:gd name="T69" fmla="*/ 2147483646 h 1864"/>
                    <a:gd name="T70" fmla="*/ 2147483646 w 855"/>
                    <a:gd name="T71" fmla="*/ 2147483646 h 1864"/>
                    <a:gd name="T72" fmla="*/ 2147483646 w 855"/>
                    <a:gd name="T73" fmla="*/ 2147483646 h 1864"/>
                    <a:gd name="T74" fmla="*/ 2147483646 w 855"/>
                    <a:gd name="T75" fmla="*/ 2147483646 h 1864"/>
                    <a:gd name="T76" fmla="*/ 2147483646 w 855"/>
                    <a:gd name="T77" fmla="*/ 2147483646 h 1864"/>
                    <a:gd name="T78" fmla="*/ 2147483646 w 855"/>
                    <a:gd name="T79" fmla="*/ 2147483646 h 1864"/>
                    <a:gd name="T80" fmla="*/ 2147483646 w 855"/>
                    <a:gd name="T81" fmla="*/ 2147483646 h 1864"/>
                    <a:gd name="T82" fmla="*/ 2147483646 w 855"/>
                    <a:gd name="T83" fmla="*/ 2147483646 h 1864"/>
                    <a:gd name="T84" fmla="*/ 2147483646 w 855"/>
                    <a:gd name="T85" fmla="*/ 2147483646 h 1864"/>
                    <a:gd name="T86" fmla="*/ 2147483646 w 855"/>
                    <a:gd name="T87" fmla="*/ 2147483646 h 1864"/>
                    <a:gd name="T88" fmla="*/ 2147483646 w 855"/>
                    <a:gd name="T89" fmla="*/ 2147483646 h 1864"/>
                    <a:gd name="T90" fmla="*/ 2147483646 w 855"/>
                    <a:gd name="T91" fmla="*/ 2147483646 h 1864"/>
                    <a:gd name="T92" fmla="*/ 2147483646 w 855"/>
                    <a:gd name="T93" fmla="*/ 2147483646 h 1864"/>
                    <a:gd name="T94" fmla="*/ 2147483646 w 855"/>
                    <a:gd name="T95" fmla="*/ 2147483646 h 1864"/>
                    <a:gd name="T96" fmla="*/ 2147483646 w 855"/>
                    <a:gd name="T97" fmla="*/ 2147483646 h 1864"/>
                    <a:gd name="T98" fmla="*/ 2147483646 w 855"/>
                    <a:gd name="T99" fmla="*/ 2147483646 h 1864"/>
                    <a:gd name="T100" fmla="*/ 2147483646 w 855"/>
                    <a:gd name="T101" fmla="*/ 2147483646 h 1864"/>
                    <a:gd name="T102" fmla="*/ 2147483646 w 855"/>
                    <a:gd name="T103" fmla="*/ 2147483646 h 1864"/>
                    <a:gd name="T104" fmla="*/ 2147483646 w 855"/>
                    <a:gd name="T105" fmla="*/ 2147483646 h 1864"/>
                    <a:gd name="T106" fmla="*/ 2147483646 w 855"/>
                    <a:gd name="T107" fmla="*/ 2147483646 h 18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5"/>
                    <a:gd name="T163" fmla="*/ 0 h 1864"/>
                    <a:gd name="T164" fmla="*/ 855 w 855"/>
                    <a:gd name="T165" fmla="*/ 1864 h 18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5" h="1864">
                      <a:moveTo>
                        <a:pt x="232" y="1864"/>
                      </a:moveTo>
                      <a:lnTo>
                        <a:pt x="195" y="1796"/>
                      </a:lnTo>
                      <a:lnTo>
                        <a:pt x="152" y="1769"/>
                      </a:lnTo>
                      <a:lnTo>
                        <a:pt x="236" y="1681"/>
                      </a:lnTo>
                      <a:lnTo>
                        <a:pt x="216" y="1645"/>
                      </a:lnTo>
                      <a:lnTo>
                        <a:pt x="226" y="1630"/>
                      </a:lnTo>
                      <a:lnTo>
                        <a:pt x="212" y="1575"/>
                      </a:lnTo>
                      <a:lnTo>
                        <a:pt x="179" y="1538"/>
                      </a:lnTo>
                      <a:lnTo>
                        <a:pt x="129" y="1418"/>
                      </a:lnTo>
                      <a:lnTo>
                        <a:pt x="50" y="1321"/>
                      </a:lnTo>
                      <a:lnTo>
                        <a:pt x="0" y="1294"/>
                      </a:lnTo>
                      <a:lnTo>
                        <a:pt x="72" y="1214"/>
                      </a:lnTo>
                      <a:lnTo>
                        <a:pt x="77" y="1146"/>
                      </a:lnTo>
                      <a:lnTo>
                        <a:pt x="96" y="1121"/>
                      </a:lnTo>
                      <a:lnTo>
                        <a:pt x="263" y="1122"/>
                      </a:lnTo>
                      <a:lnTo>
                        <a:pt x="291" y="1092"/>
                      </a:lnTo>
                      <a:lnTo>
                        <a:pt x="278" y="936"/>
                      </a:lnTo>
                      <a:lnTo>
                        <a:pt x="264" y="918"/>
                      </a:lnTo>
                      <a:lnTo>
                        <a:pt x="254" y="824"/>
                      </a:lnTo>
                      <a:lnTo>
                        <a:pt x="275" y="788"/>
                      </a:lnTo>
                      <a:lnTo>
                        <a:pt x="238" y="746"/>
                      </a:lnTo>
                      <a:lnTo>
                        <a:pt x="238" y="706"/>
                      </a:lnTo>
                      <a:lnTo>
                        <a:pt x="298" y="652"/>
                      </a:lnTo>
                      <a:lnTo>
                        <a:pt x="267" y="602"/>
                      </a:lnTo>
                      <a:lnTo>
                        <a:pt x="282" y="602"/>
                      </a:lnTo>
                      <a:lnTo>
                        <a:pt x="271" y="551"/>
                      </a:lnTo>
                      <a:lnTo>
                        <a:pt x="322" y="519"/>
                      </a:lnTo>
                      <a:lnTo>
                        <a:pt x="363" y="504"/>
                      </a:lnTo>
                      <a:lnTo>
                        <a:pt x="394" y="544"/>
                      </a:lnTo>
                      <a:lnTo>
                        <a:pt x="434" y="504"/>
                      </a:lnTo>
                      <a:lnTo>
                        <a:pt x="486" y="518"/>
                      </a:lnTo>
                      <a:lnTo>
                        <a:pt x="537" y="497"/>
                      </a:lnTo>
                      <a:lnTo>
                        <a:pt x="597" y="404"/>
                      </a:lnTo>
                      <a:lnTo>
                        <a:pt x="582" y="393"/>
                      </a:lnTo>
                      <a:lnTo>
                        <a:pt x="576" y="331"/>
                      </a:lnTo>
                      <a:lnTo>
                        <a:pt x="621" y="325"/>
                      </a:lnTo>
                      <a:lnTo>
                        <a:pt x="681" y="207"/>
                      </a:lnTo>
                      <a:lnTo>
                        <a:pt x="629" y="181"/>
                      </a:lnTo>
                      <a:lnTo>
                        <a:pt x="609" y="196"/>
                      </a:lnTo>
                      <a:lnTo>
                        <a:pt x="558" y="207"/>
                      </a:lnTo>
                      <a:lnTo>
                        <a:pt x="567" y="166"/>
                      </a:lnTo>
                      <a:lnTo>
                        <a:pt x="511" y="166"/>
                      </a:lnTo>
                      <a:lnTo>
                        <a:pt x="514" y="113"/>
                      </a:lnTo>
                      <a:lnTo>
                        <a:pt x="562" y="92"/>
                      </a:lnTo>
                      <a:lnTo>
                        <a:pt x="584" y="5"/>
                      </a:lnTo>
                      <a:lnTo>
                        <a:pt x="610" y="0"/>
                      </a:lnTo>
                      <a:lnTo>
                        <a:pt x="678" y="36"/>
                      </a:lnTo>
                      <a:lnTo>
                        <a:pt x="672" y="61"/>
                      </a:lnTo>
                      <a:lnTo>
                        <a:pt x="715" y="61"/>
                      </a:lnTo>
                      <a:lnTo>
                        <a:pt x="731" y="102"/>
                      </a:lnTo>
                      <a:lnTo>
                        <a:pt x="721" y="139"/>
                      </a:lnTo>
                      <a:lnTo>
                        <a:pt x="732" y="175"/>
                      </a:lnTo>
                      <a:lnTo>
                        <a:pt x="789" y="149"/>
                      </a:lnTo>
                      <a:lnTo>
                        <a:pt x="828" y="145"/>
                      </a:lnTo>
                      <a:lnTo>
                        <a:pt x="828" y="155"/>
                      </a:lnTo>
                      <a:lnTo>
                        <a:pt x="818" y="159"/>
                      </a:lnTo>
                      <a:lnTo>
                        <a:pt x="813" y="249"/>
                      </a:lnTo>
                      <a:lnTo>
                        <a:pt x="838" y="422"/>
                      </a:lnTo>
                      <a:lnTo>
                        <a:pt x="855" y="445"/>
                      </a:lnTo>
                      <a:lnTo>
                        <a:pt x="838" y="597"/>
                      </a:lnTo>
                      <a:lnTo>
                        <a:pt x="796" y="794"/>
                      </a:lnTo>
                      <a:lnTo>
                        <a:pt x="796" y="868"/>
                      </a:lnTo>
                      <a:lnTo>
                        <a:pt x="778" y="886"/>
                      </a:lnTo>
                      <a:lnTo>
                        <a:pt x="794" y="885"/>
                      </a:lnTo>
                      <a:lnTo>
                        <a:pt x="795" y="937"/>
                      </a:lnTo>
                      <a:lnTo>
                        <a:pt x="766" y="1001"/>
                      </a:lnTo>
                      <a:lnTo>
                        <a:pt x="772" y="1074"/>
                      </a:lnTo>
                      <a:lnTo>
                        <a:pt x="771" y="1173"/>
                      </a:lnTo>
                      <a:lnTo>
                        <a:pt x="759" y="1169"/>
                      </a:lnTo>
                      <a:lnTo>
                        <a:pt x="769" y="1220"/>
                      </a:lnTo>
                      <a:lnTo>
                        <a:pt x="736" y="1291"/>
                      </a:lnTo>
                      <a:lnTo>
                        <a:pt x="736" y="1308"/>
                      </a:lnTo>
                      <a:lnTo>
                        <a:pt x="685" y="1396"/>
                      </a:lnTo>
                      <a:lnTo>
                        <a:pt x="661" y="1473"/>
                      </a:lnTo>
                      <a:lnTo>
                        <a:pt x="648" y="1464"/>
                      </a:lnTo>
                      <a:lnTo>
                        <a:pt x="567" y="1569"/>
                      </a:lnTo>
                      <a:lnTo>
                        <a:pt x="547" y="1580"/>
                      </a:lnTo>
                      <a:lnTo>
                        <a:pt x="546" y="1557"/>
                      </a:lnTo>
                      <a:lnTo>
                        <a:pt x="525" y="1546"/>
                      </a:lnTo>
                      <a:lnTo>
                        <a:pt x="523" y="1579"/>
                      </a:lnTo>
                      <a:lnTo>
                        <a:pt x="479" y="1553"/>
                      </a:lnTo>
                      <a:lnTo>
                        <a:pt x="457" y="1580"/>
                      </a:lnTo>
                      <a:lnTo>
                        <a:pt x="426" y="1562"/>
                      </a:lnTo>
                      <a:lnTo>
                        <a:pt x="423" y="1603"/>
                      </a:lnTo>
                      <a:lnTo>
                        <a:pt x="416" y="1600"/>
                      </a:lnTo>
                      <a:lnTo>
                        <a:pt x="384" y="1506"/>
                      </a:lnTo>
                      <a:lnTo>
                        <a:pt x="371" y="1500"/>
                      </a:lnTo>
                      <a:lnTo>
                        <a:pt x="356" y="1584"/>
                      </a:lnTo>
                      <a:lnTo>
                        <a:pt x="323" y="1593"/>
                      </a:lnTo>
                      <a:lnTo>
                        <a:pt x="319" y="1570"/>
                      </a:lnTo>
                      <a:lnTo>
                        <a:pt x="341" y="1521"/>
                      </a:lnTo>
                      <a:lnTo>
                        <a:pt x="315" y="1529"/>
                      </a:lnTo>
                      <a:lnTo>
                        <a:pt x="294" y="1551"/>
                      </a:lnTo>
                      <a:lnTo>
                        <a:pt x="312" y="1583"/>
                      </a:lnTo>
                      <a:lnTo>
                        <a:pt x="291" y="1593"/>
                      </a:lnTo>
                      <a:lnTo>
                        <a:pt x="285" y="1740"/>
                      </a:lnTo>
                      <a:lnTo>
                        <a:pt x="275" y="1751"/>
                      </a:lnTo>
                      <a:lnTo>
                        <a:pt x="266" y="1727"/>
                      </a:lnTo>
                      <a:lnTo>
                        <a:pt x="238" y="1762"/>
                      </a:lnTo>
                      <a:lnTo>
                        <a:pt x="212" y="1764"/>
                      </a:lnTo>
                      <a:lnTo>
                        <a:pt x="232" y="1756"/>
                      </a:lnTo>
                      <a:lnTo>
                        <a:pt x="211" y="1750"/>
                      </a:lnTo>
                      <a:lnTo>
                        <a:pt x="190" y="1764"/>
                      </a:lnTo>
                      <a:lnTo>
                        <a:pt x="203" y="1785"/>
                      </a:lnTo>
                      <a:lnTo>
                        <a:pt x="211" y="1774"/>
                      </a:lnTo>
                      <a:lnTo>
                        <a:pt x="236" y="1792"/>
                      </a:lnTo>
                      <a:lnTo>
                        <a:pt x="241" y="1854"/>
                      </a:lnTo>
                      <a:lnTo>
                        <a:pt x="232" y="186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18" name="Freeform 7"/>
                <p:cNvSpPr>
                  <a:spLocks/>
                </p:cNvSpPr>
                <p:nvPr/>
              </p:nvSpPr>
              <p:spPr bwMode="auto">
                <a:xfrm>
                  <a:off x="7760421" y="1888815"/>
                  <a:ext cx="724582" cy="1405653"/>
                </a:xfrm>
                <a:custGeom>
                  <a:avLst/>
                  <a:gdLst>
                    <a:gd name="T0" fmla="*/ 2147483646 w 10233"/>
                    <a:gd name="T1" fmla="*/ 2147483646 h 10000"/>
                    <a:gd name="T2" fmla="*/ 2147483646 w 10233"/>
                    <a:gd name="T3" fmla="*/ 2147483646 h 10000"/>
                    <a:gd name="T4" fmla="*/ 2147483646 w 10233"/>
                    <a:gd name="T5" fmla="*/ 2147483646 h 10000"/>
                    <a:gd name="T6" fmla="*/ 2147483646 w 10233"/>
                    <a:gd name="T7" fmla="*/ 2147483646 h 10000"/>
                    <a:gd name="T8" fmla="*/ 2147483646 w 10233"/>
                    <a:gd name="T9" fmla="*/ 2147483646 h 10000"/>
                    <a:gd name="T10" fmla="*/ 2147483646 w 10233"/>
                    <a:gd name="T11" fmla="*/ 2147483646 h 10000"/>
                    <a:gd name="T12" fmla="*/ 2147483646 w 10233"/>
                    <a:gd name="T13" fmla="*/ 2147483646 h 10000"/>
                    <a:gd name="T14" fmla="*/ 2147483646 w 10233"/>
                    <a:gd name="T15" fmla="*/ 2147483646 h 10000"/>
                    <a:gd name="T16" fmla="*/ 2147483646 w 10233"/>
                    <a:gd name="T17" fmla="*/ 2147483646 h 10000"/>
                    <a:gd name="T18" fmla="*/ 2147483646 w 10233"/>
                    <a:gd name="T19" fmla="*/ 2147483646 h 10000"/>
                    <a:gd name="T20" fmla="*/ 2147483646 w 10233"/>
                    <a:gd name="T21" fmla="*/ 2147483646 h 10000"/>
                    <a:gd name="T22" fmla="*/ 2147483646 w 10233"/>
                    <a:gd name="T23" fmla="*/ 2147483646 h 10000"/>
                    <a:gd name="T24" fmla="*/ 2147483646 w 10233"/>
                    <a:gd name="T25" fmla="*/ 2147483646 h 10000"/>
                    <a:gd name="T26" fmla="*/ 2147483646 w 10233"/>
                    <a:gd name="T27" fmla="*/ 2147483646 h 10000"/>
                    <a:gd name="T28" fmla="*/ 2147483646 w 10233"/>
                    <a:gd name="T29" fmla="*/ 2147483646 h 10000"/>
                    <a:gd name="T30" fmla="*/ 2147483646 w 10233"/>
                    <a:gd name="T31" fmla="*/ 2147483646 h 10000"/>
                    <a:gd name="T32" fmla="*/ 2147483646 w 10233"/>
                    <a:gd name="T33" fmla="*/ 2147483646 h 10000"/>
                    <a:gd name="T34" fmla="*/ 2147483646 w 10233"/>
                    <a:gd name="T35" fmla="*/ 2147483646 h 10000"/>
                    <a:gd name="T36" fmla="*/ 2147483646 w 10233"/>
                    <a:gd name="T37" fmla="*/ 2147483646 h 10000"/>
                    <a:gd name="T38" fmla="*/ 2147483646 w 10233"/>
                    <a:gd name="T39" fmla="*/ 2147483646 h 10000"/>
                    <a:gd name="T40" fmla="*/ 2147483646 w 10233"/>
                    <a:gd name="T41" fmla="*/ 2147483646 h 10000"/>
                    <a:gd name="T42" fmla="*/ 2147483646 w 10233"/>
                    <a:gd name="T43" fmla="*/ 2147483646 h 10000"/>
                    <a:gd name="T44" fmla="*/ 2147483646 w 10233"/>
                    <a:gd name="T45" fmla="*/ 2147483646 h 10000"/>
                    <a:gd name="T46" fmla="*/ 2147483646 w 10233"/>
                    <a:gd name="T47" fmla="*/ 2147483646 h 10000"/>
                    <a:gd name="T48" fmla="*/ 2147483646 w 10233"/>
                    <a:gd name="T49" fmla="*/ 2147483646 h 10000"/>
                    <a:gd name="T50" fmla="*/ 2147483646 w 10233"/>
                    <a:gd name="T51" fmla="*/ 2147483646 h 10000"/>
                    <a:gd name="T52" fmla="*/ 2147483646 w 10233"/>
                    <a:gd name="T53" fmla="*/ 2147483646 h 10000"/>
                    <a:gd name="T54" fmla="*/ 2147483646 w 10233"/>
                    <a:gd name="T55" fmla="*/ 2147483646 h 10000"/>
                    <a:gd name="T56" fmla="*/ 2147483646 w 10233"/>
                    <a:gd name="T57" fmla="*/ 2147483646 h 10000"/>
                    <a:gd name="T58" fmla="*/ 2147483646 w 10233"/>
                    <a:gd name="T59" fmla="*/ 2147483646 h 10000"/>
                    <a:gd name="T60" fmla="*/ 2147483646 w 10233"/>
                    <a:gd name="T61" fmla="*/ 2147483646 h 10000"/>
                    <a:gd name="T62" fmla="*/ 2147483646 w 10233"/>
                    <a:gd name="T63" fmla="*/ 2147483646 h 10000"/>
                    <a:gd name="T64" fmla="*/ 2147483646 w 10233"/>
                    <a:gd name="T65" fmla="*/ 2147483646 h 10000"/>
                    <a:gd name="T66" fmla="*/ 2147483646 w 10233"/>
                    <a:gd name="T67" fmla="*/ 2147483646 h 10000"/>
                    <a:gd name="T68" fmla="*/ 2147483646 w 10233"/>
                    <a:gd name="T69" fmla="*/ 2147483646 h 10000"/>
                    <a:gd name="T70" fmla="*/ 2147483646 w 10233"/>
                    <a:gd name="T71" fmla="*/ 2147483646 h 10000"/>
                    <a:gd name="T72" fmla="*/ 2147483646 w 10233"/>
                    <a:gd name="T73" fmla="*/ 2147483646 h 10000"/>
                    <a:gd name="T74" fmla="*/ 2147483646 w 10233"/>
                    <a:gd name="T75" fmla="*/ 2147483646 h 10000"/>
                    <a:gd name="T76" fmla="*/ 2147483646 w 10233"/>
                    <a:gd name="T77" fmla="*/ 2147483646 h 10000"/>
                    <a:gd name="T78" fmla="*/ 2147483646 w 10233"/>
                    <a:gd name="T79" fmla="*/ 2147483646 h 10000"/>
                    <a:gd name="T80" fmla="*/ 2147483646 w 10233"/>
                    <a:gd name="T81" fmla="*/ 2147483646 h 10000"/>
                    <a:gd name="T82" fmla="*/ 2147483646 w 10233"/>
                    <a:gd name="T83" fmla="*/ 2147483646 h 10000"/>
                    <a:gd name="T84" fmla="*/ 2147483646 w 10233"/>
                    <a:gd name="T85" fmla="*/ 2147483646 h 10000"/>
                    <a:gd name="T86" fmla="*/ 2147483646 w 10233"/>
                    <a:gd name="T87" fmla="*/ 2147483646 h 10000"/>
                    <a:gd name="T88" fmla="*/ 2147483646 w 10233"/>
                    <a:gd name="T89" fmla="*/ 2147483646 h 10000"/>
                    <a:gd name="T90" fmla="*/ 2147483646 w 10233"/>
                    <a:gd name="T91" fmla="*/ 2147483646 h 10000"/>
                    <a:gd name="T92" fmla="*/ 2147483646 w 10233"/>
                    <a:gd name="T93" fmla="*/ 2147483646 h 10000"/>
                    <a:gd name="T94" fmla="*/ 2147483646 w 10233"/>
                    <a:gd name="T95" fmla="*/ 2147483646 h 10000"/>
                    <a:gd name="T96" fmla="*/ 2147483646 w 10233"/>
                    <a:gd name="T97" fmla="*/ 2147483646 h 10000"/>
                    <a:gd name="T98" fmla="*/ 2147483646 w 10233"/>
                    <a:gd name="T99" fmla="*/ 2147483646 h 10000"/>
                    <a:gd name="T100" fmla="*/ 2147483646 w 10233"/>
                    <a:gd name="T101" fmla="*/ 2147483646 h 10000"/>
                    <a:gd name="T102" fmla="*/ 2147483646 w 10233"/>
                    <a:gd name="T103" fmla="*/ 2147483646 h 10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233" h="10000">
                      <a:moveTo>
                        <a:pt x="10233" y="6594"/>
                      </a:moveTo>
                      <a:lnTo>
                        <a:pt x="9904" y="6199"/>
                      </a:lnTo>
                      <a:lnTo>
                        <a:pt x="9704" y="6102"/>
                      </a:lnTo>
                      <a:lnTo>
                        <a:pt x="9186" y="6234"/>
                      </a:lnTo>
                      <a:cubicBezTo>
                        <a:pt x="9174" y="6270"/>
                        <a:pt x="9161" y="6306"/>
                        <a:pt x="9149" y="6342"/>
                      </a:cubicBezTo>
                      <a:lnTo>
                        <a:pt x="9393" y="6442"/>
                      </a:lnTo>
                      <a:cubicBezTo>
                        <a:pt x="9381" y="6458"/>
                        <a:pt x="9368" y="6473"/>
                        <a:pt x="9356" y="6489"/>
                      </a:cubicBezTo>
                      <a:lnTo>
                        <a:pt x="9215" y="6454"/>
                      </a:lnTo>
                      <a:lnTo>
                        <a:pt x="8823" y="6512"/>
                      </a:lnTo>
                      <a:lnTo>
                        <a:pt x="8275" y="6203"/>
                      </a:lnTo>
                      <a:lnTo>
                        <a:pt x="7987" y="5742"/>
                      </a:lnTo>
                      <a:cubicBezTo>
                        <a:pt x="7982" y="5758"/>
                        <a:pt x="7977" y="5773"/>
                        <a:pt x="7972" y="5789"/>
                      </a:cubicBezTo>
                      <a:cubicBezTo>
                        <a:pt x="7952" y="5753"/>
                        <a:pt x="7933" y="5717"/>
                        <a:pt x="7913" y="5681"/>
                      </a:cubicBezTo>
                      <a:cubicBezTo>
                        <a:pt x="7935" y="5692"/>
                        <a:pt x="7957" y="5704"/>
                        <a:pt x="7979" y="5715"/>
                      </a:cubicBezTo>
                      <a:cubicBezTo>
                        <a:pt x="7964" y="5664"/>
                        <a:pt x="7950" y="5612"/>
                        <a:pt x="7935" y="5561"/>
                      </a:cubicBezTo>
                      <a:lnTo>
                        <a:pt x="7868" y="5561"/>
                      </a:lnTo>
                      <a:lnTo>
                        <a:pt x="7883" y="5588"/>
                      </a:lnTo>
                      <a:lnTo>
                        <a:pt x="7683" y="5572"/>
                      </a:lnTo>
                      <a:cubicBezTo>
                        <a:pt x="7688" y="5557"/>
                        <a:pt x="7693" y="5541"/>
                        <a:pt x="7698" y="5526"/>
                      </a:cubicBezTo>
                      <a:lnTo>
                        <a:pt x="7905" y="5491"/>
                      </a:lnTo>
                      <a:lnTo>
                        <a:pt x="7979" y="5518"/>
                      </a:lnTo>
                      <a:cubicBezTo>
                        <a:pt x="7952" y="5497"/>
                        <a:pt x="7925" y="5477"/>
                        <a:pt x="7898" y="5456"/>
                      </a:cubicBezTo>
                      <a:lnTo>
                        <a:pt x="7631" y="5452"/>
                      </a:lnTo>
                      <a:cubicBezTo>
                        <a:pt x="7634" y="5424"/>
                        <a:pt x="7636" y="5395"/>
                        <a:pt x="7639" y="5367"/>
                      </a:cubicBezTo>
                      <a:lnTo>
                        <a:pt x="7765" y="5383"/>
                      </a:lnTo>
                      <a:cubicBezTo>
                        <a:pt x="7760" y="5375"/>
                        <a:pt x="7755" y="5368"/>
                        <a:pt x="7750" y="5360"/>
                      </a:cubicBezTo>
                      <a:lnTo>
                        <a:pt x="7476" y="5267"/>
                      </a:lnTo>
                      <a:lnTo>
                        <a:pt x="7306" y="5275"/>
                      </a:lnTo>
                      <a:cubicBezTo>
                        <a:pt x="7279" y="5254"/>
                        <a:pt x="7251" y="5234"/>
                        <a:pt x="7224" y="5213"/>
                      </a:cubicBezTo>
                      <a:cubicBezTo>
                        <a:pt x="7236" y="5192"/>
                        <a:pt x="7249" y="5172"/>
                        <a:pt x="7261" y="5151"/>
                      </a:cubicBezTo>
                      <a:lnTo>
                        <a:pt x="7054" y="5093"/>
                      </a:lnTo>
                      <a:lnTo>
                        <a:pt x="6958" y="4985"/>
                      </a:lnTo>
                      <a:cubicBezTo>
                        <a:pt x="6978" y="4951"/>
                        <a:pt x="6997" y="4918"/>
                        <a:pt x="7017" y="4884"/>
                      </a:cubicBezTo>
                      <a:lnTo>
                        <a:pt x="6943" y="4822"/>
                      </a:lnTo>
                      <a:cubicBezTo>
                        <a:pt x="6945" y="4789"/>
                        <a:pt x="6948" y="4755"/>
                        <a:pt x="6950" y="4722"/>
                      </a:cubicBezTo>
                      <a:lnTo>
                        <a:pt x="7187" y="4679"/>
                      </a:lnTo>
                      <a:cubicBezTo>
                        <a:pt x="7199" y="4662"/>
                        <a:pt x="7212" y="4646"/>
                        <a:pt x="7224" y="4629"/>
                      </a:cubicBezTo>
                      <a:lnTo>
                        <a:pt x="7076" y="4590"/>
                      </a:lnTo>
                      <a:cubicBezTo>
                        <a:pt x="7081" y="4567"/>
                        <a:pt x="7086" y="4543"/>
                        <a:pt x="7091" y="4520"/>
                      </a:cubicBezTo>
                      <a:lnTo>
                        <a:pt x="7387" y="4505"/>
                      </a:lnTo>
                      <a:lnTo>
                        <a:pt x="7698" y="4536"/>
                      </a:lnTo>
                      <a:cubicBezTo>
                        <a:pt x="7710" y="4508"/>
                        <a:pt x="7723" y="4479"/>
                        <a:pt x="7735" y="4451"/>
                      </a:cubicBezTo>
                      <a:lnTo>
                        <a:pt x="7609" y="4312"/>
                      </a:lnTo>
                      <a:lnTo>
                        <a:pt x="7432" y="4292"/>
                      </a:lnTo>
                      <a:cubicBezTo>
                        <a:pt x="7412" y="4313"/>
                        <a:pt x="7392" y="4333"/>
                        <a:pt x="7372" y="4354"/>
                      </a:cubicBezTo>
                      <a:cubicBezTo>
                        <a:pt x="7367" y="4312"/>
                        <a:pt x="7363" y="4269"/>
                        <a:pt x="7358" y="4227"/>
                      </a:cubicBezTo>
                      <a:cubicBezTo>
                        <a:pt x="7383" y="4237"/>
                        <a:pt x="7407" y="4248"/>
                        <a:pt x="7432" y="4258"/>
                      </a:cubicBezTo>
                      <a:cubicBezTo>
                        <a:pt x="7447" y="4244"/>
                        <a:pt x="7461" y="4229"/>
                        <a:pt x="7476" y="4215"/>
                      </a:cubicBezTo>
                      <a:cubicBezTo>
                        <a:pt x="7446" y="4166"/>
                        <a:pt x="7417" y="4117"/>
                        <a:pt x="7387" y="4068"/>
                      </a:cubicBezTo>
                      <a:lnTo>
                        <a:pt x="7469" y="4068"/>
                      </a:lnTo>
                      <a:cubicBezTo>
                        <a:pt x="7437" y="3944"/>
                        <a:pt x="7404" y="3821"/>
                        <a:pt x="7372" y="3697"/>
                      </a:cubicBezTo>
                      <a:lnTo>
                        <a:pt x="7779" y="3801"/>
                      </a:lnTo>
                      <a:lnTo>
                        <a:pt x="7987" y="3952"/>
                      </a:lnTo>
                      <a:lnTo>
                        <a:pt x="8283" y="4037"/>
                      </a:lnTo>
                      <a:lnTo>
                        <a:pt x="8335" y="3979"/>
                      </a:lnTo>
                      <a:lnTo>
                        <a:pt x="8142" y="3681"/>
                      </a:lnTo>
                      <a:lnTo>
                        <a:pt x="7950" y="3457"/>
                      </a:lnTo>
                      <a:lnTo>
                        <a:pt x="7816" y="3430"/>
                      </a:lnTo>
                      <a:lnTo>
                        <a:pt x="7987" y="3357"/>
                      </a:lnTo>
                      <a:cubicBezTo>
                        <a:pt x="8049" y="3174"/>
                        <a:pt x="8110" y="2990"/>
                        <a:pt x="8172" y="2807"/>
                      </a:cubicBezTo>
                      <a:lnTo>
                        <a:pt x="8335" y="2749"/>
                      </a:lnTo>
                      <a:lnTo>
                        <a:pt x="8549" y="2556"/>
                      </a:lnTo>
                      <a:lnTo>
                        <a:pt x="9104" y="2475"/>
                      </a:lnTo>
                      <a:lnTo>
                        <a:pt x="9548" y="2498"/>
                      </a:lnTo>
                      <a:lnTo>
                        <a:pt x="9904" y="2425"/>
                      </a:lnTo>
                      <a:cubicBezTo>
                        <a:pt x="9887" y="2399"/>
                        <a:pt x="9869" y="2373"/>
                        <a:pt x="9852" y="2347"/>
                      </a:cubicBezTo>
                      <a:lnTo>
                        <a:pt x="9563" y="2266"/>
                      </a:lnTo>
                      <a:cubicBezTo>
                        <a:pt x="9514" y="2218"/>
                        <a:pt x="9464" y="2171"/>
                        <a:pt x="9415" y="2123"/>
                      </a:cubicBezTo>
                      <a:lnTo>
                        <a:pt x="9208" y="2115"/>
                      </a:lnTo>
                      <a:lnTo>
                        <a:pt x="9319" y="2065"/>
                      </a:lnTo>
                      <a:cubicBezTo>
                        <a:pt x="9304" y="1981"/>
                        <a:pt x="9290" y="1898"/>
                        <a:pt x="9275" y="1814"/>
                      </a:cubicBezTo>
                      <a:cubicBezTo>
                        <a:pt x="9211" y="1718"/>
                        <a:pt x="9146" y="1623"/>
                        <a:pt x="9082" y="1527"/>
                      </a:cubicBezTo>
                      <a:cubicBezTo>
                        <a:pt x="9104" y="1504"/>
                        <a:pt x="9127" y="1481"/>
                        <a:pt x="9149" y="1458"/>
                      </a:cubicBezTo>
                      <a:lnTo>
                        <a:pt x="9016" y="1361"/>
                      </a:lnTo>
                      <a:lnTo>
                        <a:pt x="9178" y="1384"/>
                      </a:lnTo>
                      <a:lnTo>
                        <a:pt x="9067" y="1299"/>
                      </a:lnTo>
                      <a:lnTo>
                        <a:pt x="8942" y="1295"/>
                      </a:lnTo>
                      <a:cubicBezTo>
                        <a:pt x="8974" y="1264"/>
                        <a:pt x="9006" y="1234"/>
                        <a:pt x="9038" y="1203"/>
                      </a:cubicBezTo>
                      <a:lnTo>
                        <a:pt x="8949" y="1137"/>
                      </a:lnTo>
                      <a:lnTo>
                        <a:pt x="8801" y="1156"/>
                      </a:lnTo>
                      <a:lnTo>
                        <a:pt x="8875" y="1079"/>
                      </a:lnTo>
                      <a:cubicBezTo>
                        <a:pt x="8865" y="1040"/>
                        <a:pt x="8855" y="1002"/>
                        <a:pt x="8845" y="963"/>
                      </a:cubicBezTo>
                      <a:lnTo>
                        <a:pt x="8742" y="951"/>
                      </a:lnTo>
                      <a:lnTo>
                        <a:pt x="8845" y="878"/>
                      </a:lnTo>
                      <a:lnTo>
                        <a:pt x="8594" y="905"/>
                      </a:lnTo>
                      <a:lnTo>
                        <a:pt x="8594" y="828"/>
                      </a:lnTo>
                      <a:lnTo>
                        <a:pt x="8742" y="781"/>
                      </a:lnTo>
                      <a:lnTo>
                        <a:pt x="8742" y="669"/>
                      </a:lnTo>
                      <a:cubicBezTo>
                        <a:pt x="8702" y="659"/>
                        <a:pt x="8663" y="648"/>
                        <a:pt x="8623" y="638"/>
                      </a:cubicBezTo>
                      <a:cubicBezTo>
                        <a:pt x="8645" y="617"/>
                        <a:pt x="8668" y="597"/>
                        <a:pt x="8690" y="576"/>
                      </a:cubicBezTo>
                      <a:lnTo>
                        <a:pt x="8453" y="495"/>
                      </a:lnTo>
                      <a:cubicBezTo>
                        <a:pt x="8458" y="472"/>
                        <a:pt x="8463" y="448"/>
                        <a:pt x="8468" y="425"/>
                      </a:cubicBezTo>
                      <a:lnTo>
                        <a:pt x="8623" y="398"/>
                      </a:lnTo>
                      <a:cubicBezTo>
                        <a:pt x="8598" y="357"/>
                        <a:pt x="8574" y="316"/>
                        <a:pt x="8549" y="275"/>
                      </a:cubicBezTo>
                      <a:lnTo>
                        <a:pt x="8468" y="305"/>
                      </a:lnTo>
                      <a:lnTo>
                        <a:pt x="8468" y="209"/>
                      </a:lnTo>
                      <a:cubicBezTo>
                        <a:pt x="8495" y="213"/>
                        <a:pt x="8522" y="216"/>
                        <a:pt x="8549" y="220"/>
                      </a:cubicBezTo>
                      <a:cubicBezTo>
                        <a:pt x="8556" y="192"/>
                        <a:pt x="8564" y="163"/>
                        <a:pt x="8571" y="135"/>
                      </a:cubicBezTo>
                      <a:lnTo>
                        <a:pt x="8187" y="85"/>
                      </a:lnTo>
                      <a:lnTo>
                        <a:pt x="8038" y="128"/>
                      </a:lnTo>
                      <a:lnTo>
                        <a:pt x="7809" y="73"/>
                      </a:lnTo>
                      <a:lnTo>
                        <a:pt x="7698" y="112"/>
                      </a:lnTo>
                      <a:cubicBezTo>
                        <a:pt x="7681" y="79"/>
                        <a:pt x="7663" y="45"/>
                        <a:pt x="7646" y="12"/>
                      </a:cubicBezTo>
                      <a:lnTo>
                        <a:pt x="7498" y="0"/>
                      </a:lnTo>
                      <a:lnTo>
                        <a:pt x="7321" y="39"/>
                      </a:lnTo>
                      <a:lnTo>
                        <a:pt x="7165" y="143"/>
                      </a:lnTo>
                      <a:cubicBezTo>
                        <a:pt x="7185" y="260"/>
                        <a:pt x="7204" y="378"/>
                        <a:pt x="7224" y="495"/>
                      </a:cubicBezTo>
                      <a:lnTo>
                        <a:pt x="6995" y="557"/>
                      </a:lnTo>
                      <a:cubicBezTo>
                        <a:pt x="7000" y="609"/>
                        <a:pt x="7005" y="660"/>
                        <a:pt x="7010" y="712"/>
                      </a:cubicBezTo>
                      <a:lnTo>
                        <a:pt x="6854" y="719"/>
                      </a:lnTo>
                      <a:cubicBezTo>
                        <a:pt x="6844" y="791"/>
                        <a:pt x="6835" y="864"/>
                        <a:pt x="6825" y="936"/>
                      </a:cubicBezTo>
                      <a:lnTo>
                        <a:pt x="6751" y="1052"/>
                      </a:lnTo>
                      <a:lnTo>
                        <a:pt x="6677" y="1013"/>
                      </a:lnTo>
                      <a:lnTo>
                        <a:pt x="6647" y="1133"/>
                      </a:lnTo>
                      <a:lnTo>
                        <a:pt x="6721" y="1210"/>
                      </a:lnTo>
                      <a:lnTo>
                        <a:pt x="6506" y="1315"/>
                      </a:lnTo>
                      <a:lnTo>
                        <a:pt x="6358" y="1493"/>
                      </a:lnTo>
                      <a:lnTo>
                        <a:pt x="5899" y="1381"/>
                      </a:lnTo>
                      <a:lnTo>
                        <a:pt x="5714" y="1384"/>
                      </a:lnTo>
                      <a:cubicBezTo>
                        <a:pt x="5702" y="1397"/>
                        <a:pt x="5689" y="1410"/>
                        <a:pt x="5677" y="1423"/>
                      </a:cubicBezTo>
                      <a:lnTo>
                        <a:pt x="5300" y="1446"/>
                      </a:lnTo>
                      <a:lnTo>
                        <a:pt x="5070" y="1512"/>
                      </a:lnTo>
                      <a:lnTo>
                        <a:pt x="4782" y="1690"/>
                      </a:lnTo>
                      <a:lnTo>
                        <a:pt x="4552" y="1756"/>
                      </a:lnTo>
                      <a:lnTo>
                        <a:pt x="4441" y="1616"/>
                      </a:lnTo>
                      <a:cubicBezTo>
                        <a:pt x="4466" y="1610"/>
                        <a:pt x="4490" y="1603"/>
                        <a:pt x="4515" y="1597"/>
                      </a:cubicBezTo>
                      <a:cubicBezTo>
                        <a:pt x="4513" y="1576"/>
                        <a:pt x="4510" y="1556"/>
                        <a:pt x="4508" y="1535"/>
                      </a:cubicBezTo>
                      <a:lnTo>
                        <a:pt x="4389" y="1516"/>
                      </a:lnTo>
                      <a:cubicBezTo>
                        <a:pt x="4332" y="1413"/>
                        <a:pt x="4276" y="1309"/>
                        <a:pt x="4219" y="1206"/>
                      </a:cubicBezTo>
                      <a:lnTo>
                        <a:pt x="4071" y="1067"/>
                      </a:lnTo>
                      <a:lnTo>
                        <a:pt x="3694" y="1052"/>
                      </a:lnTo>
                      <a:lnTo>
                        <a:pt x="3501" y="1191"/>
                      </a:lnTo>
                      <a:lnTo>
                        <a:pt x="3168" y="1176"/>
                      </a:lnTo>
                      <a:lnTo>
                        <a:pt x="2746" y="1203"/>
                      </a:lnTo>
                      <a:lnTo>
                        <a:pt x="2605" y="1381"/>
                      </a:lnTo>
                      <a:lnTo>
                        <a:pt x="1932" y="1427"/>
                      </a:lnTo>
                      <a:cubicBezTo>
                        <a:pt x="1922" y="1486"/>
                        <a:pt x="1912" y="1546"/>
                        <a:pt x="1902" y="1605"/>
                      </a:cubicBezTo>
                      <a:lnTo>
                        <a:pt x="1525" y="1787"/>
                      </a:lnTo>
                      <a:cubicBezTo>
                        <a:pt x="1515" y="1820"/>
                        <a:pt x="1505" y="1854"/>
                        <a:pt x="1495" y="1887"/>
                      </a:cubicBezTo>
                      <a:lnTo>
                        <a:pt x="1155" y="1872"/>
                      </a:lnTo>
                      <a:lnTo>
                        <a:pt x="814" y="2015"/>
                      </a:lnTo>
                      <a:lnTo>
                        <a:pt x="977" y="2088"/>
                      </a:lnTo>
                      <a:lnTo>
                        <a:pt x="896" y="2127"/>
                      </a:lnTo>
                      <a:lnTo>
                        <a:pt x="296" y="2239"/>
                      </a:lnTo>
                      <a:cubicBezTo>
                        <a:pt x="298" y="2258"/>
                        <a:pt x="301" y="2278"/>
                        <a:pt x="303" y="2297"/>
                      </a:cubicBezTo>
                      <a:lnTo>
                        <a:pt x="155" y="2394"/>
                      </a:lnTo>
                      <a:lnTo>
                        <a:pt x="0" y="2421"/>
                      </a:lnTo>
                      <a:cubicBezTo>
                        <a:pt x="30" y="2484"/>
                        <a:pt x="59" y="2547"/>
                        <a:pt x="89" y="2610"/>
                      </a:cubicBezTo>
                      <a:lnTo>
                        <a:pt x="274" y="2610"/>
                      </a:lnTo>
                      <a:lnTo>
                        <a:pt x="400" y="2691"/>
                      </a:lnTo>
                      <a:lnTo>
                        <a:pt x="703" y="2726"/>
                      </a:lnTo>
                      <a:lnTo>
                        <a:pt x="1014" y="2885"/>
                      </a:lnTo>
                      <a:lnTo>
                        <a:pt x="836" y="2931"/>
                      </a:lnTo>
                      <a:cubicBezTo>
                        <a:pt x="848" y="2975"/>
                        <a:pt x="861" y="3019"/>
                        <a:pt x="873" y="3063"/>
                      </a:cubicBezTo>
                      <a:lnTo>
                        <a:pt x="1170" y="3055"/>
                      </a:lnTo>
                      <a:lnTo>
                        <a:pt x="1362" y="3136"/>
                      </a:lnTo>
                      <a:lnTo>
                        <a:pt x="1295" y="3233"/>
                      </a:lnTo>
                      <a:lnTo>
                        <a:pt x="1525" y="3252"/>
                      </a:lnTo>
                      <a:lnTo>
                        <a:pt x="1628" y="3210"/>
                      </a:lnTo>
                      <a:lnTo>
                        <a:pt x="1865" y="3268"/>
                      </a:lnTo>
                      <a:cubicBezTo>
                        <a:pt x="1868" y="3321"/>
                        <a:pt x="1870" y="3373"/>
                        <a:pt x="1873" y="3426"/>
                      </a:cubicBezTo>
                      <a:lnTo>
                        <a:pt x="2139" y="3461"/>
                      </a:lnTo>
                      <a:cubicBezTo>
                        <a:pt x="2151" y="3487"/>
                        <a:pt x="2164" y="3512"/>
                        <a:pt x="2176" y="3538"/>
                      </a:cubicBezTo>
                      <a:cubicBezTo>
                        <a:pt x="2149" y="3559"/>
                        <a:pt x="2122" y="3579"/>
                        <a:pt x="2095" y="3600"/>
                      </a:cubicBezTo>
                      <a:cubicBezTo>
                        <a:pt x="2125" y="3619"/>
                        <a:pt x="2154" y="3639"/>
                        <a:pt x="2184" y="3658"/>
                      </a:cubicBezTo>
                      <a:lnTo>
                        <a:pt x="2073" y="3735"/>
                      </a:lnTo>
                      <a:lnTo>
                        <a:pt x="2309" y="3836"/>
                      </a:lnTo>
                      <a:lnTo>
                        <a:pt x="2672" y="3770"/>
                      </a:lnTo>
                      <a:lnTo>
                        <a:pt x="2798" y="3809"/>
                      </a:lnTo>
                      <a:lnTo>
                        <a:pt x="2865" y="3770"/>
                      </a:lnTo>
                      <a:lnTo>
                        <a:pt x="3064" y="3886"/>
                      </a:lnTo>
                      <a:lnTo>
                        <a:pt x="3412" y="4002"/>
                      </a:lnTo>
                      <a:lnTo>
                        <a:pt x="3235" y="4238"/>
                      </a:lnTo>
                      <a:lnTo>
                        <a:pt x="3523" y="4157"/>
                      </a:lnTo>
                      <a:lnTo>
                        <a:pt x="3723" y="4234"/>
                      </a:lnTo>
                      <a:cubicBezTo>
                        <a:pt x="3698" y="4253"/>
                        <a:pt x="3674" y="4273"/>
                        <a:pt x="3649" y="4292"/>
                      </a:cubicBezTo>
                      <a:lnTo>
                        <a:pt x="4049" y="4408"/>
                      </a:lnTo>
                      <a:lnTo>
                        <a:pt x="4234" y="4381"/>
                      </a:lnTo>
                      <a:cubicBezTo>
                        <a:pt x="4246" y="4368"/>
                        <a:pt x="4259" y="4356"/>
                        <a:pt x="4271" y="4343"/>
                      </a:cubicBezTo>
                      <a:lnTo>
                        <a:pt x="4078" y="4343"/>
                      </a:lnTo>
                      <a:cubicBezTo>
                        <a:pt x="4108" y="4311"/>
                        <a:pt x="4137" y="4278"/>
                        <a:pt x="4167" y="4246"/>
                      </a:cubicBezTo>
                      <a:lnTo>
                        <a:pt x="4508" y="4308"/>
                      </a:lnTo>
                      <a:cubicBezTo>
                        <a:pt x="4481" y="4247"/>
                        <a:pt x="4453" y="4187"/>
                        <a:pt x="4426" y="4126"/>
                      </a:cubicBezTo>
                      <a:lnTo>
                        <a:pt x="4249" y="4095"/>
                      </a:lnTo>
                      <a:lnTo>
                        <a:pt x="4078" y="4184"/>
                      </a:lnTo>
                      <a:lnTo>
                        <a:pt x="3856" y="3968"/>
                      </a:lnTo>
                      <a:lnTo>
                        <a:pt x="3612" y="3925"/>
                      </a:lnTo>
                      <a:lnTo>
                        <a:pt x="3501" y="3766"/>
                      </a:lnTo>
                      <a:lnTo>
                        <a:pt x="3346" y="3786"/>
                      </a:lnTo>
                      <a:cubicBezTo>
                        <a:pt x="3351" y="3697"/>
                        <a:pt x="3355" y="3608"/>
                        <a:pt x="3360" y="3519"/>
                      </a:cubicBezTo>
                      <a:cubicBezTo>
                        <a:pt x="3400" y="3491"/>
                        <a:pt x="3439" y="3462"/>
                        <a:pt x="3479" y="3434"/>
                      </a:cubicBezTo>
                      <a:cubicBezTo>
                        <a:pt x="3472" y="3391"/>
                        <a:pt x="3464" y="3349"/>
                        <a:pt x="3457" y="3306"/>
                      </a:cubicBezTo>
                      <a:lnTo>
                        <a:pt x="3612" y="3198"/>
                      </a:lnTo>
                      <a:lnTo>
                        <a:pt x="3834" y="3194"/>
                      </a:lnTo>
                      <a:lnTo>
                        <a:pt x="4027" y="3136"/>
                      </a:lnTo>
                      <a:lnTo>
                        <a:pt x="4152" y="3016"/>
                      </a:lnTo>
                      <a:lnTo>
                        <a:pt x="4352" y="2939"/>
                      </a:lnTo>
                      <a:cubicBezTo>
                        <a:pt x="4364" y="2945"/>
                        <a:pt x="4377" y="2952"/>
                        <a:pt x="4389" y="2958"/>
                      </a:cubicBezTo>
                      <a:cubicBezTo>
                        <a:pt x="4350" y="2979"/>
                        <a:pt x="4310" y="2999"/>
                        <a:pt x="4271" y="3020"/>
                      </a:cubicBezTo>
                      <a:lnTo>
                        <a:pt x="4167" y="3125"/>
                      </a:lnTo>
                      <a:lnTo>
                        <a:pt x="4486" y="3140"/>
                      </a:lnTo>
                      <a:lnTo>
                        <a:pt x="4138" y="3198"/>
                      </a:lnTo>
                      <a:lnTo>
                        <a:pt x="3908" y="3291"/>
                      </a:lnTo>
                      <a:cubicBezTo>
                        <a:pt x="3928" y="3379"/>
                        <a:pt x="3947" y="3466"/>
                        <a:pt x="3967" y="3554"/>
                      </a:cubicBezTo>
                      <a:lnTo>
                        <a:pt x="4167" y="3662"/>
                      </a:lnTo>
                      <a:lnTo>
                        <a:pt x="4685" y="3859"/>
                      </a:lnTo>
                      <a:lnTo>
                        <a:pt x="4685" y="3944"/>
                      </a:lnTo>
                      <a:lnTo>
                        <a:pt x="4930" y="4091"/>
                      </a:lnTo>
                      <a:lnTo>
                        <a:pt x="4989" y="4029"/>
                      </a:lnTo>
                      <a:lnTo>
                        <a:pt x="5189" y="4053"/>
                      </a:lnTo>
                      <a:lnTo>
                        <a:pt x="5352" y="4381"/>
                      </a:lnTo>
                      <a:lnTo>
                        <a:pt x="5603" y="4335"/>
                      </a:lnTo>
                      <a:lnTo>
                        <a:pt x="5707" y="4374"/>
                      </a:lnTo>
                      <a:cubicBezTo>
                        <a:pt x="5685" y="4397"/>
                        <a:pt x="5662" y="4420"/>
                        <a:pt x="5640" y="4443"/>
                      </a:cubicBezTo>
                      <a:cubicBezTo>
                        <a:pt x="5643" y="4462"/>
                        <a:pt x="5645" y="4482"/>
                        <a:pt x="5648" y="4501"/>
                      </a:cubicBezTo>
                      <a:lnTo>
                        <a:pt x="5729" y="4609"/>
                      </a:lnTo>
                      <a:lnTo>
                        <a:pt x="5574" y="4571"/>
                      </a:lnTo>
                      <a:lnTo>
                        <a:pt x="5514" y="4625"/>
                      </a:lnTo>
                      <a:lnTo>
                        <a:pt x="5603" y="4648"/>
                      </a:lnTo>
                      <a:lnTo>
                        <a:pt x="5551" y="4679"/>
                      </a:lnTo>
                      <a:cubicBezTo>
                        <a:pt x="5526" y="4678"/>
                        <a:pt x="5502" y="4676"/>
                        <a:pt x="5477" y="4675"/>
                      </a:cubicBezTo>
                      <a:cubicBezTo>
                        <a:pt x="5457" y="4697"/>
                        <a:pt x="5438" y="4719"/>
                        <a:pt x="5418" y="4741"/>
                      </a:cubicBezTo>
                      <a:lnTo>
                        <a:pt x="5566" y="4849"/>
                      </a:lnTo>
                      <a:lnTo>
                        <a:pt x="5448" y="4930"/>
                      </a:lnTo>
                      <a:lnTo>
                        <a:pt x="5522" y="4992"/>
                      </a:lnTo>
                      <a:cubicBezTo>
                        <a:pt x="5505" y="5031"/>
                        <a:pt x="5487" y="5069"/>
                        <a:pt x="5470" y="5108"/>
                      </a:cubicBezTo>
                      <a:lnTo>
                        <a:pt x="5485" y="5267"/>
                      </a:lnTo>
                      <a:lnTo>
                        <a:pt x="5648" y="5309"/>
                      </a:lnTo>
                      <a:lnTo>
                        <a:pt x="5759" y="5437"/>
                      </a:lnTo>
                      <a:cubicBezTo>
                        <a:pt x="5754" y="5485"/>
                        <a:pt x="5749" y="5532"/>
                        <a:pt x="5744" y="5580"/>
                      </a:cubicBezTo>
                      <a:cubicBezTo>
                        <a:pt x="5801" y="5700"/>
                        <a:pt x="5857" y="5820"/>
                        <a:pt x="5914" y="5940"/>
                      </a:cubicBezTo>
                      <a:lnTo>
                        <a:pt x="6025" y="6048"/>
                      </a:lnTo>
                      <a:cubicBezTo>
                        <a:pt x="5998" y="6089"/>
                        <a:pt x="5971" y="6131"/>
                        <a:pt x="5944" y="6172"/>
                      </a:cubicBezTo>
                      <a:lnTo>
                        <a:pt x="6232" y="6775"/>
                      </a:lnTo>
                      <a:lnTo>
                        <a:pt x="6380" y="6794"/>
                      </a:lnTo>
                      <a:lnTo>
                        <a:pt x="6543" y="7173"/>
                      </a:lnTo>
                      <a:lnTo>
                        <a:pt x="6677" y="7204"/>
                      </a:lnTo>
                      <a:lnTo>
                        <a:pt x="6595" y="7235"/>
                      </a:lnTo>
                      <a:cubicBezTo>
                        <a:pt x="6622" y="7423"/>
                        <a:pt x="6650" y="7612"/>
                        <a:pt x="6677" y="7800"/>
                      </a:cubicBezTo>
                      <a:lnTo>
                        <a:pt x="6802" y="7765"/>
                      </a:lnTo>
                      <a:lnTo>
                        <a:pt x="6891" y="7827"/>
                      </a:lnTo>
                      <a:lnTo>
                        <a:pt x="6736" y="7831"/>
                      </a:lnTo>
                      <a:lnTo>
                        <a:pt x="6603" y="7958"/>
                      </a:lnTo>
                      <a:lnTo>
                        <a:pt x="6425" y="8001"/>
                      </a:lnTo>
                      <a:cubicBezTo>
                        <a:pt x="6442" y="8045"/>
                        <a:pt x="6460" y="8088"/>
                        <a:pt x="6477" y="8132"/>
                      </a:cubicBezTo>
                      <a:lnTo>
                        <a:pt x="6580" y="8190"/>
                      </a:lnTo>
                      <a:cubicBezTo>
                        <a:pt x="6546" y="8234"/>
                        <a:pt x="6511" y="8278"/>
                        <a:pt x="6477" y="8322"/>
                      </a:cubicBezTo>
                      <a:lnTo>
                        <a:pt x="6129" y="8349"/>
                      </a:lnTo>
                      <a:lnTo>
                        <a:pt x="6195" y="8457"/>
                      </a:lnTo>
                      <a:lnTo>
                        <a:pt x="6277" y="8500"/>
                      </a:lnTo>
                      <a:lnTo>
                        <a:pt x="6536" y="8500"/>
                      </a:lnTo>
                      <a:lnTo>
                        <a:pt x="6839" y="8627"/>
                      </a:lnTo>
                      <a:lnTo>
                        <a:pt x="7047" y="8913"/>
                      </a:lnTo>
                      <a:lnTo>
                        <a:pt x="6913" y="8910"/>
                      </a:lnTo>
                      <a:lnTo>
                        <a:pt x="7054" y="9033"/>
                      </a:lnTo>
                      <a:cubicBezTo>
                        <a:pt x="7034" y="9076"/>
                        <a:pt x="7015" y="9118"/>
                        <a:pt x="6995" y="9161"/>
                      </a:cubicBezTo>
                      <a:lnTo>
                        <a:pt x="7113" y="9246"/>
                      </a:lnTo>
                      <a:cubicBezTo>
                        <a:pt x="7108" y="9265"/>
                        <a:pt x="7103" y="9285"/>
                        <a:pt x="7098" y="9304"/>
                      </a:cubicBezTo>
                      <a:lnTo>
                        <a:pt x="6980" y="9207"/>
                      </a:lnTo>
                      <a:lnTo>
                        <a:pt x="7128" y="9408"/>
                      </a:lnTo>
                      <a:lnTo>
                        <a:pt x="7957" y="10000"/>
                      </a:lnTo>
                    </a:path>
                  </a:pathLst>
                </a:custGeom>
                <a:gradFill flip="none" rotWithShape="1">
                  <a:gsLst>
                    <a:gs pos="12000">
                      <a:srgbClr val="FF5050"/>
                    </a:gs>
                    <a:gs pos="41000">
                      <a:srgbClr val="99FF99"/>
                    </a:gs>
                    <a:gs pos="30000">
                      <a:srgbClr val="FFFF99"/>
                    </a:gs>
                  </a:gsLst>
                  <a:lin ang="27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19" name="Freeform 9"/>
                <p:cNvSpPr>
                  <a:spLocks/>
                </p:cNvSpPr>
                <p:nvPr/>
              </p:nvSpPr>
              <p:spPr bwMode="auto">
                <a:xfrm>
                  <a:off x="8322182" y="2791805"/>
                  <a:ext cx="505139" cy="822055"/>
                </a:xfrm>
                <a:custGeom>
                  <a:avLst/>
                  <a:gdLst>
                    <a:gd name="T0" fmla="*/ 2147483646 w 10000"/>
                    <a:gd name="T1" fmla="*/ 2147483646 h 10000"/>
                    <a:gd name="T2" fmla="*/ 2147483646 w 10000"/>
                    <a:gd name="T3" fmla="*/ 2147483646 h 10000"/>
                    <a:gd name="T4" fmla="*/ 2147483646 w 10000"/>
                    <a:gd name="T5" fmla="*/ 2147483646 h 10000"/>
                    <a:gd name="T6" fmla="*/ 2147483646 w 10000"/>
                    <a:gd name="T7" fmla="*/ 2147483646 h 10000"/>
                    <a:gd name="T8" fmla="*/ 2147483646 w 10000"/>
                    <a:gd name="T9" fmla="*/ 2147483646 h 10000"/>
                    <a:gd name="T10" fmla="*/ 2147483646 w 10000"/>
                    <a:gd name="T11" fmla="*/ 2147483646 h 10000"/>
                    <a:gd name="T12" fmla="*/ 2147483646 w 10000"/>
                    <a:gd name="T13" fmla="*/ 2147483646 h 10000"/>
                    <a:gd name="T14" fmla="*/ 2147483646 w 10000"/>
                    <a:gd name="T15" fmla="*/ 2147483646 h 10000"/>
                    <a:gd name="T16" fmla="*/ 2147483646 w 10000"/>
                    <a:gd name="T17" fmla="*/ 2147483646 h 10000"/>
                    <a:gd name="T18" fmla="*/ 2147483646 w 10000"/>
                    <a:gd name="T19" fmla="*/ 2147483646 h 10000"/>
                    <a:gd name="T20" fmla="*/ 2147483646 w 10000"/>
                    <a:gd name="T21" fmla="*/ 2147483646 h 10000"/>
                    <a:gd name="T22" fmla="*/ 2147483646 w 10000"/>
                    <a:gd name="T23" fmla="*/ 2147483646 h 10000"/>
                    <a:gd name="T24" fmla="*/ 2147483646 w 10000"/>
                    <a:gd name="T25" fmla="*/ 2147483646 h 10000"/>
                    <a:gd name="T26" fmla="*/ 2147483646 w 10000"/>
                    <a:gd name="T27" fmla="*/ 2147483646 h 10000"/>
                    <a:gd name="T28" fmla="*/ 2147483646 w 10000"/>
                    <a:gd name="T29" fmla="*/ 2147483646 h 10000"/>
                    <a:gd name="T30" fmla="*/ 2147483646 w 10000"/>
                    <a:gd name="T31" fmla="*/ 2147483646 h 10000"/>
                    <a:gd name="T32" fmla="*/ 2147483646 w 10000"/>
                    <a:gd name="T33" fmla="*/ 2147483646 h 10000"/>
                    <a:gd name="T34" fmla="*/ 2147483646 w 10000"/>
                    <a:gd name="T35" fmla="*/ 2147483646 h 10000"/>
                    <a:gd name="T36" fmla="*/ 2147483646 w 10000"/>
                    <a:gd name="T37" fmla="*/ 2147483646 h 10000"/>
                    <a:gd name="T38" fmla="*/ 2147483646 w 10000"/>
                    <a:gd name="T39" fmla="*/ 2147483646 h 10000"/>
                    <a:gd name="T40" fmla="*/ 2147483646 w 10000"/>
                    <a:gd name="T41" fmla="*/ 2147483646 h 10000"/>
                    <a:gd name="T42" fmla="*/ 2147483646 w 10000"/>
                    <a:gd name="T43" fmla="*/ 2147483646 h 10000"/>
                    <a:gd name="T44" fmla="*/ 2147483646 w 10000"/>
                    <a:gd name="T45" fmla="*/ 2147483646 h 10000"/>
                    <a:gd name="T46" fmla="*/ 2147483646 w 10000"/>
                    <a:gd name="T47" fmla="*/ 2147483646 h 10000"/>
                    <a:gd name="T48" fmla="*/ 2147483646 w 10000"/>
                    <a:gd name="T49" fmla="*/ 2147483646 h 10000"/>
                    <a:gd name="T50" fmla="*/ 2147483646 w 10000"/>
                    <a:gd name="T51" fmla="*/ 2147483646 h 10000"/>
                    <a:gd name="T52" fmla="*/ 2147483646 w 10000"/>
                    <a:gd name="T53" fmla="*/ 2147483646 h 10000"/>
                    <a:gd name="T54" fmla="*/ 2147483646 w 10000"/>
                    <a:gd name="T55" fmla="*/ 2147483646 h 10000"/>
                    <a:gd name="T56" fmla="*/ 2147483646 w 10000"/>
                    <a:gd name="T57" fmla="*/ 2147483646 h 10000"/>
                    <a:gd name="T58" fmla="*/ 2147483646 w 10000"/>
                    <a:gd name="T59" fmla="*/ 2147483646 h 10000"/>
                    <a:gd name="T60" fmla="*/ 2147483646 w 10000"/>
                    <a:gd name="T61" fmla="*/ 2147483646 h 10000"/>
                    <a:gd name="T62" fmla="*/ 2147483646 w 10000"/>
                    <a:gd name="T63" fmla="*/ 2147483646 h 10000"/>
                    <a:gd name="T64" fmla="*/ 2147483646 w 10000"/>
                    <a:gd name="T65" fmla="*/ 2147483646 h 10000"/>
                    <a:gd name="T66" fmla="*/ 0 w 10000"/>
                    <a:gd name="T67" fmla="*/ 2147483646 h 100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10000">
                      <a:moveTo>
                        <a:pt x="2943" y="0"/>
                      </a:moveTo>
                      <a:lnTo>
                        <a:pt x="3540" y="170"/>
                      </a:lnTo>
                      <a:lnTo>
                        <a:pt x="4265" y="484"/>
                      </a:lnTo>
                      <a:lnTo>
                        <a:pt x="4532" y="157"/>
                      </a:lnTo>
                      <a:lnTo>
                        <a:pt x="5032" y="444"/>
                      </a:lnTo>
                      <a:lnTo>
                        <a:pt x="5480" y="523"/>
                      </a:lnTo>
                      <a:lnTo>
                        <a:pt x="5714" y="706"/>
                      </a:lnTo>
                      <a:cubicBezTo>
                        <a:pt x="5725" y="793"/>
                        <a:pt x="5735" y="880"/>
                        <a:pt x="5746" y="967"/>
                      </a:cubicBezTo>
                      <a:lnTo>
                        <a:pt x="5011" y="1052"/>
                      </a:lnTo>
                      <a:cubicBezTo>
                        <a:pt x="4975" y="863"/>
                        <a:pt x="4940" y="673"/>
                        <a:pt x="4904" y="484"/>
                      </a:cubicBezTo>
                      <a:cubicBezTo>
                        <a:pt x="4879" y="482"/>
                        <a:pt x="4855" y="479"/>
                        <a:pt x="4830" y="477"/>
                      </a:cubicBezTo>
                      <a:cubicBezTo>
                        <a:pt x="4823" y="540"/>
                        <a:pt x="4816" y="604"/>
                        <a:pt x="4808" y="667"/>
                      </a:cubicBezTo>
                      <a:lnTo>
                        <a:pt x="4605" y="706"/>
                      </a:lnTo>
                      <a:cubicBezTo>
                        <a:pt x="4609" y="830"/>
                        <a:pt x="4612" y="954"/>
                        <a:pt x="4616" y="1078"/>
                      </a:cubicBezTo>
                      <a:lnTo>
                        <a:pt x="4968" y="1065"/>
                      </a:lnTo>
                      <a:cubicBezTo>
                        <a:pt x="4950" y="1222"/>
                        <a:pt x="4933" y="1379"/>
                        <a:pt x="4915" y="1536"/>
                      </a:cubicBezTo>
                      <a:lnTo>
                        <a:pt x="5725" y="2229"/>
                      </a:lnTo>
                      <a:lnTo>
                        <a:pt x="6503" y="2516"/>
                      </a:lnTo>
                      <a:lnTo>
                        <a:pt x="7281" y="2523"/>
                      </a:lnTo>
                      <a:lnTo>
                        <a:pt x="7772" y="3085"/>
                      </a:lnTo>
                      <a:lnTo>
                        <a:pt x="7389" y="3431"/>
                      </a:lnTo>
                      <a:lnTo>
                        <a:pt x="6962" y="3458"/>
                      </a:lnTo>
                      <a:lnTo>
                        <a:pt x="6834" y="3608"/>
                      </a:lnTo>
                      <a:cubicBezTo>
                        <a:pt x="6852" y="3917"/>
                        <a:pt x="6869" y="4227"/>
                        <a:pt x="6887" y="4536"/>
                      </a:cubicBezTo>
                      <a:lnTo>
                        <a:pt x="7591" y="5150"/>
                      </a:lnTo>
                      <a:lnTo>
                        <a:pt x="7879" y="5216"/>
                      </a:lnTo>
                      <a:cubicBezTo>
                        <a:pt x="7886" y="5212"/>
                        <a:pt x="7893" y="5207"/>
                        <a:pt x="7900" y="5203"/>
                      </a:cubicBezTo>
                      <a:lnTo>
                        <a:pt x="7750" y="5124"/>
                      </a:lnTo>
                      <a:lnTo>
                        <a:pt x="7975" y="5170"/>
                      </a:lnTo>
                      <a:lnTo>
                        <a:pt x="8167" y="5268"/>
                      </a:lnTo>
                      <a:lnTo>
                        <a:pt x="7964" y="5346"/>
                      </a:lnTo>
                      <a:lnTo>
                        <a:pt x="8123" y="5333"/>
                      </a:lnTo>
                      <a:lnTo>
                        <a:pt x="8486" y="5418"/>
                      </a:lnTo>
                      <a:cubicBezTo>
                        <a:pt x="8529" y="5459"/>
                        <a:pt x="8571" y="5501"/>
                        <a:pt x="8614" y="5542"/>
                      </a:cubicBezTo>
                      <a:cubicBezTo>
                        <a:pt x="8650" y="5538"/>
                        <a:pt x="8685" y="5533"/>
                        <a:pt x="8721" y="5529"/>
                      </a:cubicBezTo>
                      <a:cubicBezTo>
                        <a:pt x="8692" y="5512"/>
                        <a:pt x="8664" y="5494"/>
                        <a:pt x="8636" y="5477"/>
                      </a:cubicBezTo>
                      <a:lnTo>
                        <a:pt x="8636" y="5418"/>
                      </a:lnTo>
                      <a:lnTo>
                        <a:pt x="8966" y="5529"/>
                      </a:lnTo>
                      <a:lnTo>
                        <a:pt x="8582" y="5627"/>
                      </a:lnTo>
                      <a:lnTo>
                        <a:pt x="8390" y="5621"/>
                      </a:lnTo>
                      <a:lnTo>
                        <a:pt x="8241" y="5804"/>
                      </a:lnTo>
                      <a:cubicBezTo>
                        <a:pt x="8252" y="5839"/>
                        <a:pt x="8262" y="5873"/>
                        <a:pt x="8273" y="5908"/>
                      </a:cubicBezTo>
                      <a:lnTo>
                        <a:pt x="8123" y="6268"/>
                      </a:lnTo>
                      <a:cubicBezTo>
                        <a:pt x="8145" y="6390"/>
                        <a:pt x="8167" y="6512"/>
                        <a:pt x="8188" y="6634"/>
                      </a:cubicBezTo>
                      <a:lnTo>
                        <a:pt x="7996" y="6608"/>
                      </a:lnTo>
                      <a:lnTo>
                        <a:pt x="7772" y="6608"/>
                      </a:lnTo>
                      <a:cubicBezTo>
                        <a:pt x="7747" y="6654"/>
                        <a:pt x="7722" y="6699"/>
                        <a:pt x="7698" y="6745"/>
                      </a:cubicBezTo>
                      <a:lnTo>
                        <a:pt x="7942" y="6837"/>
                      </a:lnTo>
                      <a:cubicBezTo>
                        <a:pt x="7954" y="6819"/>
                        <a:pt x="7964" y="6802"/>
                        <a:pt x="7975" y="6784"/>
                      </a:cubicBezTo>
                      <a:cubicBezTo>
                        <a:pt x="7949" y="6780"/>
                        <a:pt x="7925" y="6775"/>
                        <a:pt x="7900" y="6771"/>
                      </a:cubicBezTo>
                      <a:lnTo>
                        <a:pt x="8134" y="6725"/>
                      </a:lnTo>
                      <a:lnTo>
                        <a:pt x="8263" y="6954"/>
                      </a:lnTo>
                      <a:lnTo>
                        <a:pt x="8444" y="6967"/>
                      </a:lnTo>
                      <a:cubicBezTo>
                        <a:pt x="8455" y="7032"/>
                        <a:pt x="8465" y="7098"/>
                        <a:pt x="8476" y="7163"/>
                      </a:cubicBezTo>
                      <a:lnTo>
                        <a:pt x="9168" y="7314"/>
                      </a:lnTo>
                      <a:lnTo>
                        <a:pt x="9531" y="7850"/>
                      </a:lnTo>
                      <a:cubicBezTo>
                        <a:pt x="9687" y="8567"/>
                        <a:pt x="9844" y="9283"/>
                        <a:pt x="10000" y="10000"/>
                      </a:cubicBezTo>
                      <a:lnTo>
                        <a:pt x="8955" y="9706"/>
                      </a:lnTo>
                      <a:lnTo>
                        <a:pt x="7836" y="9118"/>
                      </a:lnTo>
                      <a:lnTo>
                        <a:pt x="6599" y="8739"/>
                      </a:lnTo>
                      <a:lnTo>
                        <a:pt x="6599" y="8686"/>
                      </a:lnTo>
                      <a:lnTo>
                        <a:pt x="6780" y="8712"/>
                      </a:lnTo>
                      <a:lnTo>
                        <a:pt x="6780" y="8595"/>
                      </a:lnTo>
                      <a:lnTo>
                        <a:pt x="6482" y="8608"/>
                      </a:lnTo>
                      <a:cubicBezTo>
                        <a:pt x="6486" y="8636"/>
                        <a:pt x="6489" y="8665"/>
                        <a:pt x="6493" y="8693"/>
                      </a:cubicBezTo>
                      <a:lnTo>
                        <a:pt x="6067" y="8575"/>
                      </a:lnTo>
                      <a:lnTo>
                        <a:pt x="757" y="6458"/>
                      </a:lnTo>
                      <a:lnTo>
                        <a:pt x="0" y="5902"/>
                      </a:lnTo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0" name="Freeform 12"/>
                <p:cNvSpPr>
                  <a:spLocks/>
                </p:cNvSpPr>
                <p:nvPr/>
              </p:nvSpPr>
              <p:spPr bwMode="auto">
                <a:xfrm>
                  <a:off x="7231734" y="2160188"/>
                  <a:ext cx="850979" cy="1210864"/>
                </a:xfrm>
                <a:custGeom>
                  <a:avLst/>
                  <a:gdLst>
                    <a:gd name="T0" fmla="*/ 2147483646 w 1606"/>
                    <a:gd name="T1" fmla="*/ 2147483646 h 2254"/>
                    <a:gd name="T2" fmla="*/ 2147483646 w 1606"/>
                    <a:gd name="T3" fmla="*/ 2147483646 h 2254"/>
                    <a:gd name="T4" fmla="*/ 2147483646 w 1606"/>
                    <a:gd name="T5" fmla="*/ 2147483646 h 2254"/>
                    <a:gd name="T6" fmla="*/ 2147483646 w 1606"/>
                    <a:gd name="T7" fmla="*/ 2147483646 h 2254"/>
                    <a:gd name="T8" fmla="*/ 2147483646 w 1606"/>
                    <a:gd name="T9" fmla="*/ 2147483646 h 2254"/>
                    <a:gd name="T10" fmla="*/ 2147483646 w 1606"/>
                    <a:gd name="T11" fmla="*/ 2147483646 h 2254"/>
                    <a:gd name="T12" fmla="*/ 2147483646 w 1606"/>
                    <a:gd name="T13" fmla="*/ 2147483646 h 2254"/>
                    <a:gd name="T14" fmla="*/ 2147483646 w 1606"/>
                    <a:gd name="T15" fmla="*/ 2147483646 h 2254"/>
                    <a:gd name="T16" fmla="*/ 2147483646 w 1606"/>
                    <a:gd name="T17" fmla="*/ 2147483646 h 2254"/>
                    <a:gd name="T18" fmla="*/ 2147483646 w 1606"/>
                    <a:gd name="T19" fmla="*/ 2147483646 h 2254"/>
                    <a:gd name="T20" fmla="*/ 2147483646 w 1606"/>
                    <a:gd name="T21" fmla="*/ 2147483646 h 2254"/>
                    <a:gd name="T22" fmla="*/ 2147483646 w 1606"/>
                    <a:gd name="T23" fmla="*/ 2147483646 h 2254"/>
                    <a:gd name="T24" fmla="*/ 2147483646 w 1606"/>
                    <a:gd name="T25" fmla="*/ 2147483646 h 2254"/>
                    <a:gd name="T26" fmla="*/ 2147483646 w 1606"/>
                    <a:gd name="T27" fmla="*/ 2147483646 h 2254"/>
                    <a:gd name="T28" fmla="*/ 2147483646 w 1606"/>
                    <a:gd name="T29" fmla="*/ 2147483646 h 2254"/>
                    <a:gd name="T30" fmla="*/ 2147483646 w 1606"/>
                    <a:gd name="T31" fmla="*/ 2147483646 h 2254"/>
                    <a:gd name="T32" fmla="*/ 2147483646 w 1606"/>
                    <a:gd name="T33" fmla="*/ 2147483646 h 2254"/>
                    <a:gd name="T34" fmla="*/ 2147483646 w 1606"/>
                    <a:gd name="T35" fmla="*/ 2147483646 h 2254"/>
                    <a:gd name="T36" fmla="*/ 2147483646 w 1606"/>
                    <a:gd name="T37" fmla="*/ 2147483646 h 2254"/>
                    <a:gd name="T38" fmla="*/ 2147483646 w 1606"/>
                    <a:gd name="T39" fmla="*/ 2147483646 h 2254"/>
                    <a:gd name="T40" fmla="*/ 2147483646 w 1606"/>
                    <a:gd name="T41" fmla="*/ 2147483646 h 2254"/>
                    <a:gd name="T42" fmla="*/ 2147483646 w 1606"/>
                    <a:gd name="T43" fmla="*/ 2147483646 h 2254"/>
                    <a:gd name="T44" fmla="*/ 2147483646 w 1606"/>
                    <a:gd name="T45" fmla="*/ 2147483646 h 2254"/>
                    <a:gd name="T46" fmla="*/ 2147483646 w 1606"/>
                    <a:gd name="T47" fmla="*/ 2147483646 h 2254"/>
                    <a:gd name="T48" fmla="*/ 2147483646 w 1606"/>
                    <a:gd name="T49" fmla="*/ 2147483646 h 2254"/>
                    <a:gd name="T50" fmla="*/ 2147483646 w 1606"/>
                    <a:gd name="T51" fmla="*/ 2147483646 h 2254"/>
                    <a:gd name="T52" fmla="*/ 2147483646 w 1606"/>
                    <a:gd name="T53" fmla="*/ 2147483646 h 2254"/>
                    <a:gd name="T54" fmla="*/ 2147483646 w 1606"/>
                    <a:gd name="T55" fmla="*/ 2147483646 h 2254"/>
                    <a:gd name="T56" fmla="*/ 2147483646 w 1606"/>
                    <a:gd name="T57" fmla="*/ 2147483646 h 2254"/>
                    <a:gd name="T58" fmla="*/ 2147483646 w 1606"/>
                    <a:gd name="T59" fmla="*/ 2147483646 h 2254"/>
                    <a:gd name="T60" fmla="*/ 2147483646 w 1606"/>
                    <a:gd name="T61" fmla="*/ 2147483646 h 2254"/>
                    <a:gd name="T62" fmla="*/ 2147483646 w 1606"/>
                    <a:gd name="T63" fmla="*/ 2147483646 h 2254"/>
                    <a:gd name="T64" fmla="*/ 2147483646 w 1606"/>
                    <a:gd name="T65" fmla="*/ 2147483646 h 2254"/>
                    <a:gd name="T66" fmla="*/ 2147483646 w 1606"/>
                    <a:gd name="T67" fmla="*/ 2147483646 h 2254"/>
                    <a:gd name="T68" fmla="*/ 2147483646 w 1606"/>
                    <a:gd name="T69" fmla="*/ 2147483646 h 2254"/>
                    <a:gd name="T70" fmla="*/ 2147483646 w 1606"/>
                    <a:gd name="T71" fmla="*/ 2147483646 h 2254"/>
                    <a:gd name="T72" fmla="*/ 2147483646 w 1606"/>
                    <a:gd name="T73" fmla="*/ 2147483646 h 2254"/>
                    <a:gd name="T74" fmla="*/ 2147483646 w 1606"/>
                    <a:gd name="T75" fmla="*/ 2147483646 h 2254"/>
                    <a:gd name="T76" fmla="*/ 2147483646 w 1606"/>
                    <a:gd name="T77" fmla="*/ 2147483646 h 2254"/>
                    <a:gd name="T78" fmla="*/ 2147483646 w 1606"/>
                    <a:gd name="T79" fmla="*/ 2147483646 h 2254"/>
                    <a:gd name="T80" fmla="*/ 2147483646 w 1606"/>
                    <a:gd name="T81" fmla="*/ 2147483646 h 2254"/>
                    <a:gd name="T82" fmla="*/ 2147483646 w 1606"/>
                    <a:gd name="T83" fmla="*/ 2147483646 h 2254"/>
                    <a:gd name="T84" fmla="*/ 0 w 1606"/>
                    <a:gd name="T85" fmla="*/ 2147483646 h 2254"/>
                    <a:gd name="T86" fmla="*/ 2147483646 w 1606"/>
                    <a:gd name="T87" fmla="*/ 2147483646 h 2254"/>
                    <a:gd name="T88" fmla="*/ 2147483646 w 1606"/>
                    <a:gd name="T89" fmla="*/ 2147483646 h 2254"/>
                    <a:gd name="T90" fmla="*/ 2147483646 w 1606"/>
                    <a:gd name="T91" fmla="*/ 2147483646 h 2254"/>
                    <a:gd name="T92" fmla="*/ 2147483646 w 1606"/>
                    <a:gd name="T93" fmla="*/ 2147483646 h 2254"/>
                    <a:gd name="T94" fmla="*/ 2147483646 w 1606"/>
                    <a:gd name="T95" fmla="*/ 2147483646 h 2254"/>
                    <a:gd name="T96" fmla="*/ 2147483646 w 1606"/>
                    <a:gd name="T97" fmla="*/ 2147483646 h 2254"/>
                    <a:gd name="T98" fmla="*/ 2147483646 w 1606"/>
                    <a:gd name="T99" fmla="*/ 2147483646 h 2254"/>
                    <a:gd name="T100" fmla="*/ 2147483646 w 1606"/>
                    <a:gd name="T101" fmla="*/ 2147483646 h 2254"/>
                    <a:gd name="T102" fmla="*/ 2147483646 w 1606"/>
                    <a:gd name="T103" fmla="*/ 2147483646 h 2254"/>
                    <a:gd name="T104" fmla="*/ 2147483646 w 1606"/>
                    <a:gd name="T105" fmla="*/ 2147483646 h 2254"/>
                    <a:gd name="T106" fmla="*/ 2147483646 w 1606"/>
                    <a:gd name="T107" fmla="*/ 2147483646 h 2254"/>
                    <a:gd name="T108" fmla="*/ 2147483646 w 1606"/>
                    <a:gd name="T109" fmla="*/ 2147483646 h 2254"/>
                    <a:gd name="T110" fmla="*/ 2147483646 w 1606"/>
                    <a:gd name="T111" fmla="*/ 2147483646 h 22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06"/>
                    <a:gd name="T169" fmla="*/ 0 h 2254"/>
                    <a:gd name="T170" fmla="*/ 1606 w 1606"/>
                    <a:gd name="T171" fmla="*/ 2254 h 22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06" h="2254">
                      <a:moveTo>
                        <a:pt x="467" y="315"/>
                      </a:moveTo>
                      <a:lnTo>
                        <a:pt x="503" y="305"/>
                      </a:lnTo>
                      <a:lnTo>
                        <a:pt x="523" y="280"/>
                      </a:lnTo>
                      <a:lnTo>
                        <a:pt x="503" y="239"/>
                      </a:lnTo>
                      <a:lnTo>
                        <a:pt x="491" y="230"/>
                      </a:lnTo>
                      <a:lnTo>
                        <a:pt x="602" y="202"/>
                      </a:lnTo>
                      <a:lnTo>
                        <a:pt x="656" y="201"/>
                      </a:lnTo>
                      <a:lnTo>
                        <a:pt x="773" y="160"/>
                      </a:lnTo>
                      <a:lnTo>
                        <a:pt x="814" y="115"/>
                      </a:lnTo>
                      <a:lnTo>
                        <a:pt x="823" y="88"/>
                      </a:lnTo>
                      <a:lnTo>
                        <a:pt x="847" y="82"/>
                      </a:lnTo>
                      <a:lnTo>
                        <a:pt x="886" y="37"/>
                      </a:lnTo>
                      <a:lnTo>
                        <a:pt x="909" y="44"/>
                      </a:lnTo>
                      <a:lnTo>
                        <a:pt x="1020" y="0"/>
                      </a:lnTo>
                      <a:lnTo>
                        <a:pt x="1118" y="42"/>
                      </a:lnTo>
                      <a:lnTo>
                        <a:pt x="1037" y="71"/>
                      </a:lnTo>
                      <a:lnTo>
                        <a:pt x="1038" y="86"/>
                      </a:lnTo>
                      <a:lnTo>
                        <a:pt x="1018" y="111"/>
                      </a:lnTo>
                      <a:lnTo>
                        <a:pt x="997" y="118"/>
                      </a:lnTo>
                      <a:lnTo>
                        <a:pt x="1009" y="167"/>
                      </a:lnTo>
                      <a:lnTo>
                        <a:pt x="1034" y="167"/>
                      </a:lnTo>
                      <a:lnTo>
                        <a:pt x="1051" y="188"/>
                      </a:lnTo>
                      <a:lnTo>
                        <a:pt x="1092" y="197"/>
                      </a:lnTo>
                      <a:lnTo>
                        <a:pt x="1134" y="238"/>
                      </a:lnTo>
                      <a:lnTo>
                        <a:pt x="1110" y="250"/>
                      </a:lnTo>
                      <a:lnTo>
                        <a:pt x="1115" y="284"/>
                      </a:lnTo>
                      <a:lnTo>
                        <a:pt x="1155" y="282"/>
                      </a:lnTo>
                      <a:lnTo>
                        <a:pt x="1181" y="303"/>
                      </a:lnTo>
                      <a:lnTo>
                        <a:pt x="1172" y="328"/>
                      </a:lnTo>
                      <a:lnTo>
                        <a:pt x="1203" y="333"/>
                      </a:lnTo>
                      <a:lnTo>
                        <a:pt x="1217" y="322"/>
                      </a:lnTo>
                      <a:lnTo>
                        <a:pt x="1249" y="337"/>
                      </a:lnTo>
                      <a:lnTo>
                        <a:pt x="1250" y="378"/>
                      </a:lnTo>
                      <a:lnTo>
                        <a:pt x="1286" y="387"/>
                      </a:lnTo>
                      <a:lnTo>
                        <a:pt x="1291" y="407"/>
                      </a:lnTo>
                      <a:lnTo>
                        <a:pt x="1280" y="423"/>
                      </a:lnTo>
                      <a:lnTo>
                        <a:pt x="1292" y="438"/>
                      </a:lnTo>
                      <a:lnTo>
                        <a:pt x="1277" y="458"/>
                      </a:lnTo>
                      <a:lnTo>
                        <a:pt x="1309" y="484"/>
                      </a:lnTo>
                      <a:lnTo>
                        <a:pt x="1358" y="467"/>
                      </a:lnTo>
                      <a:lnTo>
                        <a:pt x="1375" y="477"/>
                      </a:lnTo>
                      <a:lnTo>
                        <a:pt x="1384" y="467"/>
                      </a:lnTo>
                      <a:lnTo>
                        <a:pt x="1411" y="497"/>
                      </a:lnTo>
                      <a:lnTo>
                        <a:pt x="1458" y="527"/>
                      </a:lnTo>
                      <a:lnTo>
                        <a:pt x="1434" y="588"/>
                      </a:lnTo>
                      <a:lnTo>
                        <a:pt x="1473" y="567"/>
                      </a:lnTo>
                      <a:lnTo>
                        <a:pt x="1500" y="587"/>
                      </a:lnTo>
                      <a:lnTo>
                        <a:pt x="1490" y="602"/>
                      </a:lnTo>
                      <a:lnTo>
                        <a:pt x="1544" y="632"/>
                      </a:lnTo>
                      <a:lnTo>
                        <a:pt x="1547" y="671"/>
                      </a:lnTo>
                      <a:lnTo>
                        <a:pt x="1556" y="675"/>
                      </a:lnTo>
                      <a:lnTo>
                        <a:pt x="1562" y="710"/>
                      </a:lnTo>
                      <a:lnTo>
                        <a:pt x="1550" y="713"/>
                      </a:lnTo>
                      <a:lnTo>
                        <a:pt x="1569" y="724"/>
                      </a:lnTo>
                      <a:lnTo>
                        <a:pt x="1560" y="732"/>
                      </a:lnTo>
                      <a:lnTo>
                        <a:pt x="1564" y="755"/>
                      </a:lnTo>
                      <a:lnTo>
                        <a:pt x="1574" y="761"/>
                      </a:lnTo>
                      <a:lnTo>
                        <a:pt x="1573" y="790"/>
                      </a:lnTo>
                      <a:lnTo>
                        <a:pt x="1581" y="791"/>
                      </a:lnTo>
                      <a:lnTo>
                        <a:pt x="1588" y="878"/>
                      </a:lnTo>
                      <a:lnTo>
                        <a:pt x="1606" y="900"/>
                      </a:lnTo>
                      <a:lnTo>
                        <a:pt x="1593" y="935"/>
                      </a:lnTo>
                      <a:lnTo>
                        <a:pt x="1578" y="935"/>
                      </a:lnTo>
                      <a:lnTo>
                        <a:pt x="1595" y="972"/>
                      </a:lnTo>
                      <a:lnTo>
                        <a:pt x="1574" y="968"/>
                      </a:lnTo>
                      <a:lnTo>
                        <a:pt x="1562" y="945"/>
                      </a:lnTo>
                      <a:lnTo>
                        <a:pt x="1552" y="945"/>
                      </a:lnTo>
                      <a:lnTo>
                        <a:pt x="1543" y="920"/>
                      </a:lnTo>
                      <a:lnTo>
                        <a:pt x="1550" y="916"/>
                      </a:lnTo>
                      <a:lnTo>
                        <a:pt x="1537" y="897"/>
                      </a:lnTo>
                      <a:lnTo>
                        <a:pt x="1528" y="896"/>
                      </a:lnTo>
                      <a:lnTo>
                        <a:pt x="1516" y="916"/>
                      </a:lnTo>
                      <a:lnTo>
                        <a:pt x="1515" y="959"/>
                      </a:lnTo>
                      <a:lnTo>
                        <a:pt x="1506" y="965"/>
                      </a:lnTo>
                      <a:lnTo>
                        <a:pt x="1493" y="935"/>
                      </a:lnTo>
                      <a:lnTo>
                        <a:pt x="1462" y="901"/>
                      </a:lnTo>
                      <a:lnTo>
                        <a:pt x="1455" y="903"/>
                      </a:lnTo>
                      <a:lnTo>
                        <a:pt x="1453" y="920"/>
                      </a:lnTo>
                      <a:lnTo>
                        <a:pt x="1442" y="907"/>
                      </a:lnTo>
                      <a:lnTo>
                        <a:pt x="1441" y="879"/>
                      </a:lnTo>
                      <a:lnTo>
                        <a:pt x="1451" y="874"/>
                      </a:lnTo>
                      <a:lnTo>
                        <a:pt x="1442" y="861"/>
                      </a:lnTo>
                      <a:lnTo>
                        <a:pt x="1423" y="865"/>
                      </a:lnTo>
                      <a:lnTo>
                        <a:pt x="1407" y="814"/>
                      </a:lnTo>
                      <a:lnTo>
                        <a:pt x="1397" y="814"/>
                      </a:lnTo>
                      <a:lnTo>
                        <a:pt x="1393" y="798"/>
                      </a:lnTo>
                      <a:lnTo>
                        <a:pt x="1363" y="780"/>
                      </a:lnTo>
                      <a:lnTo>
                        <a:pt x="1358" y="814"/>
                      </a:lnTo>
                      <a:lnTo>
                        <a:pt x="1371" y="841"/>
                      </a:lnTo>
                      <a:lnTo>
                        <a:pt x="1370" y="855"/>
                      </a:lnTo>
                      <a:lnTo>
                        <a:pt x="1358" y="859"/>
                      </a:lnTo>
                      <a:lnTo>
                        <a:pt x="1362" y="882"/>
                      </a:lnTo>
                      <a:lnTo>
                        <a:pt x="1356" y="883"/>
                      </a:lnTo>
                      <a:lnTo>
                        <a:pt x="1334" y="860"/>
                      </a:lnTo>
                      <a:lnTo>
                        <a:pt x="1333" y="869"/>
                      </a:lnTo>
                      <a:lnTo>
                        <a:pt x="1324" y="874"/>
                      </a:lnTo>
                      <a:lnTo>
                        <a:pt x="1303" y="863"/>
                      </a:lnTo>
                      <a:lnTo>
                        <a:pt x="1278" y="891"/>
                      </a:lnTo>
                      <a:lnTo>
                        <a:pt x="1280" y="924"/>
                      </a:lnTo>
                      <a:lnTo>
                        <a:pt x="1261" y="939"/>
                      </a:lnTo>
                      <a:lnTo>
                        <a:pt x="1266" y="947"/>
                      </a:lnTo>
                      <a:lnTo>
                        <a:pt x="1247" y="961"/>
                      </a:lnTo>
                      <a:lnTo>
                        <a:pt x="1247" y="998"/>
                      </a:lnTo>
                      <a:lnTo>
                        <a:pt x="1219" y="1012"/>
                      </a:lnTo>
                      <a:lnTo>
                        <a:pt x="1200" y="1032"/>
                      </a:lnTo>
                      <a:lnTo>
                        <a:pt x="1201" y="1050"/>
                      </a:lnTo>
                      <a:lnTo>
                        <a:pt x="1210" y="1053"/>
                      </a:lnTo>
                      <a:lnTo>
                        <a:pt x="1192" y="1090"/>
                      </a:lnTo>
                      <a:lnTo>
                        <a:pt x="1200" y="1116"/>
                      </a:lnTo>
                      <a:lnTo>
                        <a:pt x="1196" y="1141"/>
                      </a:lnTo>
                      <a:lnTo>
                        <a:pt x="1217" y="1170"/>
                      </a:lnTo>
                      <a:lnTo>
                        <a:pt x="1240" y="1187"/>
                      </a:lnTo>
                      <a:lnTo>
                        <a:pt x="1235" y="1204"/>
                      </a:lnTo>
                      <a:lnTo>
                        <a:pt x="1242" y="1294"/>
                      </a:lnTo>
                      <a:lnTo>
                        <a:pt x="1273" y="1323"/>
                      </a:lnTo>
                      <a:lnTo>
                        <a:pt x="1264" y="1326"/>
                      </a:lnTo>
                      <a:lnTo>
                        <a:pt x="1273" y="1383"/>
                      </a:lnTo>
                      <a:lnTo>
                        <a:pt x="1264" y="1402"/>
                      </a:lnTo>
                      <a:lnTo>
                        <a:pt x="1260" y="1449"/>
                      </a:lnTo>
                      <a:lnTo>
                        <a:pt x="1275" y="1527"/>
                      </a:lnTo>
                      <a:lnTo>
                        <a:pt x="1288" y="1550"/>
                      </a:lnTo>
                      <a:lnTo>
                        <a:pt x="1273" y="1535"/>
                      </a:lnTo>
                      <a:lnTo>
                        <a:pt x="1270" y="1536"/>
                      </a:lnTo>
                      <a:lnTo>
                        <a:pt x="1275" y="1546"/>
                      </a:lnTo>
                      <a:lnTo>
                        <a:pt x="1302" y="1565"/>
                      </a:lnTo>
                      <a:lnTo>
                        <a:pt x="1307" y="1583"/>
                      </a:lnTo>
                      <a:lnTo>
                        <a:pt x="1294" y="1573"/>
                      </a:lnTo>
                      <a:lnTo>
                        <a:pt x="1293" y="1596"/>
                      </a:lnTo>
                      <a:lnTo>
                        <a:pt x="1344" y="1624"/>
                      </a:lnTo>
                      <a:lnTo>
                        <a:pt x="1328" y="1623"/>
                      </a:lnTo>
                      <a:lnTo>
                        <a:pt x="1347" y="1667"/>
                      </a:lnTo>
                      <a:lnTo>
                        <a:pt x="1362" y="1647"/>
                      </a:lnTo>
                      <a:lnTo>
                        <a:pt x="1358" y="1638"/>
                      </a:lnTo>
                      <a:lnTo>
                        <a:pt x="1377" y="1644"/>
                      </a:lnTo>
                      <a:lnTo>
                        <a:pt x="1375" y="1634"/>
                      </a:lnTo>
                      <a:lnTo>
                        <a:pt x="1360" y="1624"/>
                      </a:lnTo>
                      <a:lnTo>
                        <a:pt x="1377" y="1610"/>
                      </a:lnTo>
                      <a:lnTo>
                        <a:pt x="1402" y="1604"/>
                      </a:lnTo>
                      <a:lnTo>
                        <a:pt x="1408" y="1593"/>
                      </a:lnTo>
                      <a:lnTo>
                        <a:pt x="1446" y="1587"/>
                      </a:lnTo>
                      <a:lnTo>
                        <a:pt x="1451" y="1601"/>
                      </a:lnTo>
                      <a:lnTo>
                        <a:pt x="1474" y="1615"/>
                      </a:lnTo>
                      <a:lnTo>
                        <a:pt x="1454" y="1638"/>
                      </a:lnTo>
                      <a:lnTo>
                        <a:pt x="1453" y="1656"/>
                      </a:lnTo>
                      <a:lnTo>
                        <a:pt x="1407" y="1680"/>
                      </a:lnTo>
                      <a:lnTo>
                        <a:pt x="1419" y="1697"/>
                      </a:lnTo>
                      <a:lnTo>
                        <a:pt x="1411" y="1739"/>
                      </a:lnTo>
                      <a:lnTo>
                        <a:pt x="1380" y="1734"/>
                      </a:lnTo>
                      <a:lnTo>
                        <a:pt x="1357" y="1741"/>
                      </a:lnTo>
                      <a:lnTo>
                        <a:pt x="1358" y="1731"/>
                      </a:lnTo>
                      <a:lnTo>
                        <a:pt x="1348" y="1748"/>
                      </a:lnTo>
                      <a:lnTo>
                        <a:pt x="1325" y="1759"/>
                      </a:lnTo>
                      <a:lnTo>
                        <a:pt x="1330" y="1781"/>
                      </a:lnTo>
                      <a:lnTo>
                        <a:pt x="1340" y="1780"/>
                      </a:lnTo>
                      <a:lnTo>
                        <a:pt x="1347" y="1788"/>
                      </a:lnTo>
                      <a:lnTo>
                        <a:pt x="1325" y="1822"/>
                      </a:lnTo>
                      <a:lnTo>
                        <a:pt x="1329" y="1869"/>
                      </a:lnTo>
                      <a:lnTo>
                        <a:pt x="1274" y="1873"/>
                      </a:lnTo>
                      <a:lnTo>
                        <a:pt x="1270" y="1942"/>
                      </a:lnTo>
                      <a:lnTo>
                        <a:pt x="1228" y="1977"/>
                      </a:lnTo>
                      <a:lnTo>
                        <a:pt x="1227" y="1986"/>
                      </a:lnTo>
                      <a:lnTo>
                        <a:pt x="1200" y="1986"/>
                      </a:lnTo>
                      <a:lnTo>
                        <a:pt x="1157" y="1967"/>
                      </a:lnTo>
                      <a:lnTo>
                        <a:pt x="1177" y="1947"/>
                      </a:lnTo>
                      <a:lnTo>
                        <a:pt x="1175" y="1935"/>
                      </a:lnTo>
                      <a:lnTo>
                        <a:pt x="1235" y="1875"/>
                      </a:lnTo>
                      <a:lnTo>
                        <a:pt x="1236" y="1851"/>
                      </a:lnTo>
                      <a:lnTo>
                        <a:pt x="1218" y="1852"/>
                      </a:lnTo>
                      <a:lnTo>
                        <a:pt x="1204" y="1875"/>
                      </a:lnTo>
                      <a:lnTo>
                        <a:pt x="1180" y="1879"/>
                      </a:lnTo>
                      <a:lnTo>
                        <a:pt x="1173" y="1870"/>
                      </a:lnTo>
                      <a:lnTo>
                        <a:pt x="1110" y="1869"/>
                      </a:lnTo>
                      <a:lnTo>
                        <a:pt x="1092" y="1887"/>
                      </a:lnTo>
                      <a:lnTo>
                        <a:pt x="1079" y="1912"/>
                      </a:lnTo>
                      <a:lnTo>
                        <a:pt x="1088" y="1910"/>
                      </a:lnTo>
                      <a:lnTo>
                        <a:pt x="1082" y="1945"/>
                      </a:lnTo>
                      <a:lnTo>
                        <a:pt x="1065" y="1940"/>
                      </a:lnTo>
                      <a:lnTo>
                        <a:pt x="1050" y="1950"/>
                      </a:lnTo>
                      <a:lnTo>
                        <a:pt x="1059" y="1931"/>
                      </a:lnTo>
                      <a:lnTo>
                        <a:pt x="1014" y="1942"/>
                      </a:lnTo>
                      <a:lnTo>
                        <a:pt x="979" y="1954"/>
                      </a:lnTo>
                      <a:lnTo>
                        <a:pt x="987" y="1959"/>
                      </a:lnTo>
                      <a:lnTo>
                        <a:pt x="942" y="1973"/>
                      </a:lnTo>
                      <a:lnTo>
                        <a:pt x="916" y="2000"/>
                      </a:lnTo>
                      <a:lnTo>
                        <a:pt x="925" y="2010"/>
                      </a:lnTo>
                      <a:lnTo>
                        <a:pt x="909" y="2038"/>
                      </a:lnTo>
                      <a:lnTo>
                        <a:pt x="927" y="2052"/>
                      </a:lnTo>
                      <a:lnTo>
                        <a:pt x="948" y="2052"/>
                      </a:lnTo>
                      <a:lnTo>
                        <a:pt x="923" y="2079"/>
                      </a:lnTo>
                      <a:lnTo>
                        <a:pt x="904" y="2075"/>
                      </a:lnTo>
                      <a:lnTo>
                        <a:pt x="916" y="2110"/>
                      </a:lnTo>
                      <a:lnTo>
                        <a:pt x="934" y="2095"/>
                      </a:lnTo>
                      <a:lnTo>
                        <a:pt x="962" y="2118"/>
                      </a:lnTo>
                      <a:lnTo>
                        <a:pt x="941" y="2120"/>
                      </a:lnTo>
                      <a:lnTo>
                        <a:pt x="944" y="2135"/>
                      </a:lnTo>
                      <a:lnTo>
                        <a:pt x="907" y="2151"/>
                      </a:lnTo>
                      <a:lnTo>
                        <a:pt x="879" y="2135"/>
                      </a:lnTo>
                      <a:lnTo>
                        <a:pt x="847" y="2169"/>
                      </a:lnTo>
                      <a:lnTo>
                        <a:pt x="857" y="2204"/>
                      </a:lnTo>
                      <a:lnTo>
                        <a:pt x="839" y="2228"/>
                      </a:lnTo>
                      <a:lnTo>
                        <a:pt x="805" y="2228"/>
                      </a:lnTo>
                      <a:lnTo>
                        <a:pt x="797" y="2243"/>
                      </a:lnTo>
                      <a:lnTo>
                        <a:pt x="787" y="2235"/>
                      </a:lnTo>
                      <a:lnTo>
                        <a:pt x="758" y="2254"/>
                      </a:lnTo>
                      <a:lnTo>
                        <a:pt x="765" y="2228"/>
                      </a:lnTo>
                      <a:lnTo>
                        <a:pt x="730" y="2177"/>
                      </a:lnTo>
                      <a:lnTo>
                        <a:pt x="719" y="2172"/>
                      </a:lnTo>
                      <a:lnTo>
                        <a:pt x="708" y="2147"/>
                      </a:lnTo>
                      <a:lnTo>
                        <a:pt x="677" y="2152"/>
                      </a:lnTo>
                      <a:lnTo>
                        <a:pt x="672" y="2163"/>
                      </a:lnTo>
                      <a:lnTo>
                        <a:pt x="642" y="2163"/>
                      </a:lnTo>
                      <a:lnTo>
                        <a:pt x="631" y="2143"/>
                      </a:lnTo>
                      <a:lnTo>
                        <a:pt x="611" y="2153"/>
                      </a:lnTo>
                      <a:lnTo>
                        <a:pt x="585" y="2144"/>
                      </a:lnTo>
                      <a:lnTo>
                        <a:pt x="570" y="2155"/>
                      </a:lnTo>
                      <a:lnTo>
                        <a:pt x="536" y="2195"/>
                      </a:lnTo>
                      <a:lnTo>
                        <a:pt x="525" y="2185"/>
                      </a:lnTo>
                      <a:lnTo>
                        <a:pt x="505" y="2186"/>
                      </a:lnTo>
                      <a:lnTo>
                        <a:pt x="474" y="2166"/>
                      </a:lnTo>
                      <a:lnTo>
                        <a:pt x="463" y="2130"/>
                      </a:lnTo>
                      <a:lnTo>
                        <a:pt x="488" y="2095"/>
                      </a:lnTo>
                      <a:lnTo>
                        <a:pt x="487" y="2069"/>
                      </a:lnTo>
                      <a:lnTo>
                        <a:pt x="518" y="2068"/>
                      </a:lnTo>
                      <a:lnTo>
                        <a:pt x="513" y="2032"/>
                      </a:lnTo>
                      <a:lnTo>
                        <a:pt x="482" y="2013"/>
                      </a:lnTo>
                      <a:lnTo>
                        <a:pt x="503" y="1991"/>
                      </a:lnTo>
                      <a:lnTo>
                        <a:pt x="481" y="1977"/>
                      </a:lnTo>
                      <a:lnTo>
                        <a:pt x="486" y="1962"/>
                      </a:lnTo>
                      <a:lnTo>
                        <a:pt x="450" y="1931"/>
                      </a:lnTo>
                      <a:lnTo>
                        <a:pt x="445" y="1916"/>
                      </a:lnTo>
                      <a:lnTo>
                        <a:pt x="425" y="1911"/>
                      </a:lnTo>
                      <a:lnTo>
                        <a:pt x="408" y="1896"/>
                      </a:lnTo>
                      <a:lnTo>
                        <a:pt x="398" y="1896"/>
                      </a:lnTo>
                      <a:lnTo>
                        <a:pt x="378" y="1871"/>
                      </a:lnTo>
                      <a:lnTo>
                        <a:pt x="342" y="1861"/>
                      </a:lnTo>
                      <a:lnTo>
                        <a:pt x="316" y="1866"/>
                      </a:lnTo>
                      <a:lnTo>
                        <a:pt x="296" y="1862"/>
                      </a:lnTo>
                      <a:lnTo>
                        <a:pt x="265" y="1873"/>
                      </a:lnTo>
                      <a:lnTo>
                        <a:pt x="270" y="1893"/>
                      </a:lnTo>
                      <a:lnTo>
                        <a:pt x="265" y="1908"/>
                      </a:lnTo>
                      <a:lnTo>
                        <a:pt x="245" y="1908"/>
                      </a:lnTo>
                      <a:lnTo>
                        <a:pt x="235" y="1929"/>
                      </a:lnTo>
                      <a:lnTo>
                        <a:pt x="209" y="1925"/>
                      </a:lnTo>
                      <a:lnTo>
                        <a:pt x="189" y="1935"/>
                      </a:lnTo>
                      <a:lnTo>
                        <a:pt x="184" y="1920"/>
                      </a:lnTo>
                      <a:lnTo>
                        <a:pt x="199" y="1905"/>
                      </a:lnTo>
                      <a:lnTo>
                        <a:pt x="189" y="1864"/>
                      </a:lnTo>
                      <a:lnTo>
                        <a:pt x="157" y="1838"/>
                      </a:lnTo>
                      <a:lnTo>
                        <a:pt x="177" y="1813"/>
                      </a:lnTo>
                      <a:lnTo>
                        <a:pt x="177" y="1797"/>
                      </a:lnTo>
                      <a:lnTo>
                        <a:pt x="131" y="1767"/>
                      </a:lnTo>
                      <a:lnTo>
                        <a:pt x="105" y="1737"/>
                      </a:lnTo>
                      <a:lnTo>
                        <a:pt x="94" y="1737"/>
                      </a:lnTo>
                      <a:lnTo>
                        <a:pt x="71" y="1715"/>
                      </a:lnTo>
                      <a:lnTo>
                        <a:pt x="57" y="1663"/>
                      </a:lnTo>
                      <a:lnTo>
                        <a:pt x="31" y="1607"/>
                      </a:lnTo>
                      <a:lnTo>
                        <a:pt x="23" y="1607"/>
                      </a:lnTo>
                      <a:lnTo>
                        <a:pt x="0" y="1579"/>
                      </a:lnTo>
                      <a:lnTo>
                        <a:pt x="10" y="1545"/>
                      </a:lnTo>
                      <a:lnTo>
                        <a:pt x="27" y="1539"/>
                      </a:lnTo>
                      <a:lnTo>
                        <a:pt x="29" y="1512"/>
                      </a:lnTo>
                      <a:lnTo>
                        <a:pt x="17" y="1465"/>
                      </a:lnTo>
                      <a:lnTo>
                        <a:pt x="74" y="1425"/>
                      </a:lnTo>
                      <a:lnTo>
                        <a:pt x="99" y="1425"/>
                      </a:lnTo>
                      <a:lnTo>
                        <a:pt x="89" y="1405"/>
                      </a:lnTo>
                      <a:lnTo>
                        <a:pt x="99" y="1384"/>
                      </a:lnTo>
                      <a:lnTo>
                        <a:pt x="135" y="1415"/>
                      </a:lnTo>
                      <a:lnTo>
                        <a:pt x="151" y="1410"/>
                      </a:lnTo>
                      <a:lnTo>
                        <a:pt x="161" y="1393"/>
                      </a:lnTo>
                      <a:lnTo>
                        <a:pt x="139" y="1333"/>
                      </a:lnTo>
                      <a:lnTo>
                        <a:pt x="124" y="1328"/>
                      </a:lnTo>
                      <a:lnTo>
                        <a:pt x="108" y="1338"/>
                      </a:lnTo>
                      <a:lnTo>
                        <a:pt x="93" y="1318"/>
                      </a:lnTo>
                      <a:lnTo>
                        <a:pt x="102" y="1297"/>
                      </a:lnTo>
                      <a:lnTo>
                        <a:pt x="97" y="1272"/>
                      </a:lnTo>
                      <a:lnTo>
                        <a:pt x="112" y="1267"/>
                      </a:lnTo>
                      <a:lnTo>
                        <a:pt x="117" y="1277"/>
                      </a:lnTo>
                      <a:lnTo>
                        <a:pt x="153" y="1266"/>
                      </a:lnTo>
                      <a:lnTo>
                        <a:pt x="158" y="1245"/>
                      </a:lnTo>
                      <a:lnTo>
                        <a:pt x="189" y="1245"/>
                      </a:lnTo>
                      <a:lnTo>
                        <a:pt x="194" y="1235"/>
                      </a:lnTo>
                      <a:lnTo>
                        <a:pt x="182" y="1220"/>
                      </a:lnTo>
                      <a:lnTo>
                        <a:pt x="193" y="1215"/>
                      </a:lnTo>
                      <a:lnTo>
                        <a:pt x="198" y="1179"/>
                      </a:lnTo>
                      <a:lnTo>
                        <a:pt x="213" y="1169"/>
                      </a:lnTo>
                      <a:lnTo>
                        <a:pt x="239" y="1167"/>
                      </a:lnTo>
                      <a:lnTo>
                        <a:pt x="244" y="1178"/>
                      </a:lnTo>
                      <a:lnTo>
                        <a:pt x="239" y="1188"/>
                      </a:lnTo>
                      <a:lnTo>
                        <a:pt x="259" y="1208"/>
                      </a:lnTo>
                      <a:lnTo>
                        <a:pt x="286" y="1213"/>
                      </a:lnTo>
                      <a:lnTo>
                        <a:pt x="315" y="1192"/>
                      </a:lnTo>
                      <a:lnTo>
                        <a:pt x="295" y="1157"/>
                      </a:lnTo>
                      <a:lnTo>
                        <a:pt x="320" y="1135"/>
                      </a:lnTo>
                      <a:lnTo>
                        <a:pt x="349" y="1100"/>
                      </a:lnTo>
                      <a:lnTo>
                        <a:pt x="339" y="1084"/>
                      </a:lnTo>
                      <a:lnTo>
                        <a:pt x="348" y="1059"/>
                      </a:lnTo>
                      <a:lnTo>
                        <a:pt x="369" y="1039"/>
                      </a:lnTo>
                      <a:lnTo>
                        <a:pt x="394" y="1053"/>
                      </a:lnTo>
                      <a:lnTo>
                        <a:pt x="404" y="1032"/>
                      </a:lnTo>
                      <a:lnTo>
                        <a:pt x="394" y="1017"/>
                      </a:lnTo>
                      <a:lnTo>
                        <a:pt x="374" y="1013"/>
                      </a:lnTo>
                      <a:lnTo>
                        <a:pt x="389" y="996"/>
                      </a:lnTo>
                      <a:lnTo>
                        <a:pt x="383" y="961"/>
                      </a:lnTo>
                      <a:lnTo>
                        <a:pt x="367" y="945"/>
                      </a:lnTo>
                      <a:lnTo>
                        <a:pt x="321" y="926"/>
                      </a:lnTo>
                      <a:lnTo>
                        <a:pt x="284" y="880"/>
                      </a:lnTo>
                      <a:lnTo>
                        <a:pt x="314" y="835"/>
                      </a:lnTo>
                      <a:lnTo>
                        <a:pt x="319" y="799"/>
                      </a:lnTo>
                      <a:lnTo>
                        <a:pt x="297" y="789"/>
                      </a:lnTo>
                      <a:lnTo>
                        <a:pt x="272" y="743"/>
                      </a:lnTo>
                      <a:lnTo>
                        <a:pt x="245" y="732"/>
                      </a:lnTo>
                      <a:lnTo>
                        <a:pt x="270" y="687"/>
                      </a:lnTo>
                      <a:lnTo>
                        <a:pt x="291" y="697"/>
                      </a:lnTo>
                      <a:lnTo>
                        <a:pt x="295" y="660"/>
                      </a:lnTo>
                      <a:lnTo>
                        <a:pt x="274" y="636"/>
                      </a:lnTo>
                      <a:lnTo>
                        <a:pt x="259" y="646"/>
                      </a:lnTo>
                      <a:lnTo>
                        <a:pt x="249" y="625"/>
                      </a:lnTo>
                      <a:lnTo>
                        <a:pt x="247" y="590"/>
                      </a:lnTo>
                      <a:lnTo>
                        <a:pt x="278" y="595"/>
                      </a:lnTo>
                      <a:lnTo>
                        <a:pt x="293" y="579"/>
                      </a:lnTo>
                      <a:lnTo>
                        <a:pt x="288" y="564"/>
                      </a:lnTo>
                      <a:lnTo>
                        <a:pt x="314" y="553"/>
                      </a:lnTo>
                      <a:lnTo>
                        <a:pt x="328" y="522"/>
                      </a:lnTo>
                      <a:lnTo>
                        <a:pt x="363" y="522"/>
                      </a:lnTo>
                      <a:lnTo>
                        <a:pt x="374" y="507"/>
                      </a:lnTo>
                      <a:lnTo>
                        <a:pt x="389" y="505"/>
                      </a:lnTo>
                      <a:lnTo>
                        <a:pt x="372" y="466"/>
                      </a:lnTo>
                      <a:lnTo>
                        <a:pt x="430" y="470"/>
                      </a:lnTo>
                      <a:lnTo>
                        <a:pt x="445" y="485"/>
                      </a:lnTo>
                      <a:lnTo>
                        <a:pt x="466" y="470"/>
                      </a:lnTo>
                      <a:lnTo>
                        <a:pt x="469" y="454"/>
                      </a:lnTo>
                      <a:lnTo>
                        <a:pt x="459" y="444"/>
                      </a:lnTo>
                      <a:lnTo>
                        <a:pt x="458" y="393"/>
                      </a:lnTo>
                      <a:lnTo>
                        <a:pt x="499" y="346"/>
                      </a:lnTo>
                      <a:lnTo>
                        <a:pt x="483" y="346"/>
                      </a:lnTo>
                      <a:lnTo>
                        <a:pt x="467" y="315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27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1" name="Freeform 14"/>
                <p:cNvSpPr>
                  <a:spLocks/>
                </p:cNvSpPr>
                <p:nvPr/>
              </p:nvSpPr>
              <p:spPr bwMode="auto">
                <a:xfrm>
                  <a:off x="7268250" y="944563"/>
                  <a:ext cx="1158984" cy="1385432"/>
                </a:xfrm>
                <a:custGeom>
                  <a:avLst/>
                  <a:gdLst>
                    <a:gd name="T0" fmla="*/ 2147483646 w 2187"/>
                    <a:gd name="T1" fmla="*/ 2147483646 h 2581"/>
                    <a:gd name="T2" fmla="*/ 2147483646 w 2187"/>
                    <a:gd name="T3" fmla="*/ 2147483646 h 2581"/>
                    <a:gd name="T4" fmla="*/ 2147483646 w 2187"/>
                    <a:gd name="T5" fmla="*/ 2147483646 h 2581"/>
                    <a:gd name="T6" fmla="*/ 2147483646 w 2187"/>
                    <a:gd name="T7" fmla="*/ 2147483646 h 2581"/>
                    <a:gd name="T8" fmla="*/ 2147483646 w 2187"/>
                    <a:gd name="T9" fmla="*/ 2147483646 h 2581"/>
                    <a:gd name="T10" fmla="*/ 2147483646 w 2187"/>
                    <a:gd name="T11" fmla="*/ 2147483646 h 2581"/>
                    <a:gd name="T12" fmla="*/ 2147483646 w 2187"/>
                    <a:gd name="T13" fmla="*/ 2147483646 h 2581"/>
                    <a:gd name="T14" fmla="*/ 2147483646 w 2187"/>
                    <a:gd name="T15" fmla="*/ 2147483646 h 2581"/>
                    <a:gd name="T16" fmla="*/ 2147483646 w 2187"/>
                    <a:gd name="T17" fmla="*/ 2147483646 h 2581"/>
                    <a:gd name="T18" fmla="*/ 2147483646 w 2187"/>
                    <a:gd name="T19" fmla="*/ 2147483646 h 2581"/>
                    <a:gd name="T20" fmla="*/ 2147483646 w 2187"/>
                    <a:gd name="T21" fmla="*/ 2147483646 h 2581"/>
                    <a:gd name="T22" fmla="*/ 2147483646 w 2187"/>
                    <a:gd name="T23" fmla="*/ 2147483646 h 2581"/>
                    <a:gd name="T24" fmla="*/ 2147483646 w 2187"/>
                    <a:gd name="T25" fmla="*/ 2147483646 h 2581"/>
                    <a:gd name="T26" fmla="*/ 2147483646 w 2187"/>
                    <a:gd name="T27" fmla="*/ 2147483646 h 2581"/>
                    <a:gd name="T28" fmla="*/ 2147483646 w 2187"/>
                    <a:gd name="T29" fmla="*/ 2147483646 h 2581"/>
                    <a:gd name="T30" fmla="*/ 2147483646 w 2187"/>
                    <a:gd name="T31" fmla="*/ 2147483646 h 2581"/>
                    <a:gd name="T32" fmla="*/ 2147483646 w 2187"/>
                    <a:gd name="T33" fmla="*/ 2147483646 h 2581"/>
                    <a:gd name="T34" fmla="*/ 2147483646 w 2187"/>
                    <a:gd name="T35" fmla="*/ 2147483646 h 2581"/>
                    <a:gd name="T36" fmla="*/ 2147483646 w 2187"/>
                    <a:gd name="T37" fmla="*/ 2147483646 h 2581"/>
                    <a:gd name="T38" fmla="*/ 2147483646 w 2187"/>
                    <a:gd name="T39" fmla="*/ 2147483646 h 2581"/>
                    <a:gd name="T40" fmla="*/ 2147483646 w 2187"/>
                    <a:gd name="T41" fmla="*/ 2147483646 h 2581"/>
                    <a:gd name="T42" fmla="*/ 2147483646 w 2187"/>
                    <a:gd name="T43" fmla="*/ 2147483646 h 2581"/>
                    <a:gd name="T44" fmla="*/ 2147483646 w 2187"/>
                    <a:gd name="T45" fmla="*/ 2147483646 h 2581"/>
                    <a:gd name="T46" fmla="*/ 2147483646 w 2187"/>
                    <a:gd name="T47" fmla="*/ 2147483646 h 2581"/>
                    <a:gd name="T48" fmla="*/ 2147483646 w 2187"/>
                    <a:gd name="T49" fmla="*/ 2147483646 h 2581"/>
                    <a:gd name="T50" fmla="*/ 2147483646 w 2187"/>
                    <a:gd name="T51" fmla="*/ 2147483646 h 2581"/>
                    <a:gd name="T52" fmla="*/ 2147483646 w 2187"/>
                    <a:gd name="T53" fmla="*/ 2147483646 h 2581"/>
                    <a:gd name="T54" fmla="*/ 2147483646 w 2187"/>
                    <a:gd name="T55" fmla="*/ 2147483646 h 2581"/>
                    <a:gd name="T56" fmla="*/ 2147483646 w 2187"/>
                    <a:gd name="T57" fmla="*/ 2147483646 h 2581"/>
                    <a:gd name="T58" fmla="*/ 2147483646 w 2187"/>
                    <a:gd name="T59" fmla="*/ 2147483646 h 2581"/>
                    <a:gd name="T60" fmla="*/ 2147483646 w 2187"/>
                    <a:gd name="T61" fmla="*/ 2147483646 h 2581"/>
                    <a:gd name="T62" fmla="*/ 2147483646 w 2187"/>
                    <a:gd name="T63" fmla="*/ 2147483646 h 2581"/>
                    <a:gd name="T64" fmla="*/ 2147483646 w 2187"/>
                    <a:gd name="T65" fmla="*/ 2147483646 h 2581"/>
                    <a:gd name="T66" fmla="*/ 2147483646 w 2187"/>
                    <a:gd name="T67" fmla="*/ 2147483646 h 2581"/>
                    <a:gd name="T68" fmla="*/ 2147483646 w 2187"/>
                    <a:gd name="T69" fmla="*/ 2147483646 h 2581"/>
                    <a:gd name="T70" fmla="*/ 2147483646 w 2187"/>
                    <a:gd name="T71" fmla="*/ 2147483646 h 2581"/>
                    <a:gd name="T72" fmla="*/ 2147483646 w 2187"/>
                    <a:gd name="T73" fmla="*/ 2147483646 h 2581"/>
                    <a:gd name="T74" fmla="*/ 2147483646 w 2187"/>
                    <a:gd name="T75" fmla="*/ 2147483646 h 2581"/>
                    <a:gd name="T76" fmla="*/ 2147483646 w 2187"/>
                    <a:gd name="T77" fmla="*/ 2147483646 h 2581"/>
                    <a:gd name="T78" fmla="*/ 2147483646 w 2187"/>
                    <a:gd name="T79" fmla="*/ 2147483646 h 2581"/>
                    <a:gd name="T80" fmla="*/ 2147483646 w 2187"/>
                    <a:gd name="T81" fmla="*/ 2147483646 h 2581"/>
                    <a:gd name="T82" fmla="*/ 2147483646 w 2187"/>
                    <a:gd name="T83" fmla="*/ 2147483646 h 2581"/>
                    <a:gd name="T84" fmla="*/ 2147483646 w 2187"/>
                    <a:gd name="T85" fmla="*/ 2147483646 h 2581"/>
                    <a:gd name="T86" fmla="*/ 2147483646 w 2187"/>
                    <a:gd name="T87" fmla="*/ 2147483646 h 2581"/>
                    <a:gd name="T88" fmla="*/ 2147483646 w 2187"/>
                    <a:gd name="T89" fmla="*/ 2147483646 h 2581"/>
                    <a:gd name="T90" fmla="*/ 2147483646 w 2187"/>
                    <a:gd name="T91" fmla="*/ 2147483646 h 2581"/>
                    <a:gd name="T92" fmla="*/ 2147483646 w 2187"/>
                    <a:gd name="T93" fmla="*/ 2147483646 h 2581"/>
                    <a:gd name="T94" fmla="*/ 2147483646 w 2187"/>
                    <a:gd name="T95" fmla="*/ 2147483646 h 2581"/>
                    <a:gd name="T96" fmla="*/ 2147483646 w 2187"/>
                    <a:gd name="T97" fmla="*/ 2147483646 h 2581"/>
                    <a:gd name="T98" fmla="*/ 2147483646 w 2187"/>
                    <a:gd name="T99" fmla="*/ 2147483646 h 2581"/>
                    <a:gd name="T100" fmla="*/ 2147483646 w 2187"/>
                    <a:gd name="T101" fmla="*/ 2147483646 h 2581"/>
                    <a:gd name="T102" fmla="*/ 2147483646 w 2187"/>
                    <a:gd name="T103" fmla="*/ 2147483646 h 2581"/>
                    <a:gd name="T104" fmla="*/ 2147483646 w 2187"/>
                    <a:gd name="T105" fmla="*/ 2147483646 h 2581"/>
                    <a:gd name="T106" fmla="*/ 2147483646 w 2187"/>
                    <a:gd name="T107" fmla="*/ 2147483646 h 2581"/>
                    <a:gd name="T108" fmla="*/ 2147483646 w 2187"/>
                    <a:gd name="T109" fmla="*/ 2147483646 h 2581"/>
                    <a:gd name="T110" fmla="*/ 2147483646 w 2187"/>
                    <a:gd name="T111" fmla="*/ 2147483646 h 25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7"/>
                    <a:gd name="T169" fmla="*/ 0 h 2581"/>
                    <a:gd name="T170" fmla="*/ 2187 w 2187"/>
                    <a:gd name="T171" fmla="*/ 2581 h 25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7" h="2581">
                      <a:moveTo>
                        <a:pt x="2086" y="1793"/>
                      </a:moveTo>
                      <a:lnTo>
                        <a:pt x="2034" y="1780"/>
                      </a:lnTo>
                      <a:lnTo>
                        <a:pt x="2014" y="1791"/>
                      </a:lnTo>
                      <a:lnTo>
                        <a:pt x="1983" y="1777"/>
                      </a:lnTo>
                      <a:lnTo>
                        <a:pt x="1968" y="1787"/>
                      </a:lnTo>
                      <a:lnTo>
                        <a:pt x="1961" y="1761"/>
                      </a:lnTo>
                      <a:lnTo>
                        <a:pt x="1941" y="1758"/>
                      </a:lnTo>
                      <a:lnTo>
                        <a:pt x="1917" y="1768"/>
                      </a:lnTo>
                      <a:lnTo>
                        <a:pt x="1896" y="1795"/>
                      </a:lnTo>
                      <a:lnTo>
                        <a:pt x="1904" y="1886"/>
                      </a:lnTo>
                      <a:lnTo>
                        <a:pt x="1873" y="1902"/>
                      </a:lnTo>
                      <a:lnTo>
                        <a:pt x="1875" y="1942"/>
                      </a:lnTo>
                      <a:lnTo>
                        <a:pt x="1854" y="1944"/>
                      </a:lnTo>
                      <a:lnTo>
                        <a:pt x="1850" y="2000"/>
                      </a:lnTo>
                      <a:lnTo>
                        <a:pt x="1840" y="2030"/>
                      </a:lnTo>
                      <a:lnTo>
                        <a:pt x="1830" y="2020"/>
                      </a:lnTo>
                      <a:lnTo>
                        <a:pt x="1826" y="2051"/>
                      </a:lnTo>
                      <a:lnTo>
                        <a:pt x="1836" y="2071"/>
                      </a:lnTo>
                      <a:lnTo>
                        <a:pt x="1807" y="2098"/>
                      </a:lnTo>
                      <a:lnTo>
                        <a:pt x="1787" y="2144"/>
                      </a:lnTo>
                      <a:lnTo>
                        <a:pt x="1725" y="2115"/>
                      </a:lnTo>
                      <a:lnTo>
                        <a:pt x="1700" y="2116"/>
                      </a:lnTo>
                      <a:lnTo>
                        <a:pt x="1695" y="2126"/>
                      </a:lnTo>
                      <a:lnTo>
                        <a:pt x="1644" y="2132"/>
                      </a:lnTo>
                      <a:lnTo>
                        <a:pt x="1613" y="2149"/>
                      </a:lnTo>
                      <a:lnTo>
                        <a:pt x="1574" y="2195"/>
                      </a:lnTo>
                      <a:lnTo>
                        <a:pt x="1543" y="2212"/>
                      </a:lnTo>
                      <a:lnTo>
                        <a:pt x="1528" y="2176"/>
                      </a:lnTo>
                      <a:lnTo>
                        <a:pt x="1538" y="2171"/>
                      </a:lnTo>
                      <a:lnTo>
                        <a:pt x="1537" y="2155"/>
                      </a:lnTo>
                      <a:lnTo>
                        <a:pt x="1521" y="2150"/>
                      </a:lnTo>
                      <a:lnTo>
                        <a:pt x="1498" y="2070"/>
                      </a:lnTo>
                      <a:lnTo>
                        <a:pt x="1478" y="2034"/>
                      </a:lnTo>
                      <a:lnTo>
                        <a:pt x="1427" y="2030"/>
                      </a:lnTo>
                      <a:lnTo>
                        <a:pt x="1401" y="2066"/>
                      </a:lnTo>
                      <a:lnTo>
                        <a:pt x="1356" y="2062"/>
                      </a:lnTo>
                      <a:lnTo>
                        <a:pt x="1299" y="2069"/>
                      </a:lnTo>
                      <a:lnTo>
                        <a:pt x="1280" y="2115"/>
                      </a:lnTo>
                      <a:lnTo>
                        <a:pt x="1189" y="2127"/>
                      </a:lnTo>
                      <a:lnTo>
                        <a:pt x="1185" y="2173"/>
                      </a:lnTo>
                      <a:lnTo>
                        <a:pt x="1134" y="2220"/>
                      </a:lnTo>
                      <a:lnTo>
                        <a:pt x="1130" y="2246"/>
                      </a:lnTo>
                      <a:lnTo>
                        <a:pt x="1084" y="2242"/>
                      </a:lnTo>
                      <a:lnTo>
                        <a:pt x="1038" y="2279"/>
                      </a:lnTo>
                      <a:lnTo>
                        <a:pt x="1060" y="2298"/>
                      </a:lnTo>
                      <a:lnTo>
                        <a:pt x="1049" y="2308"/>
                      </a:lnTo>
                      <a:lnTo>
                        <a:pt x="951" y="2266"/>
                      </a:lnTo>
                      <a:lnTo>
                        <a:pt x="840" y="2310"/>
                      </a:lnTo>
                      <a:lnTo>
                        <a:pt x="817" y="2303"/>
                      </a:lnTo>
                      <a:lnTo>
                        <a:pt x="778" y="2348"/>
                      </a:lnTo>
                      <a:lnTo>
                        <a:pt x="754" y="2354"/>
                      </a:lnTo>
                      <a:lnTo>
                        <a:pt x="745" y="2381"/>
                      </a:lnTo>
                      <a:lnTo>
                        <a:pt x="704" y="2426"/>
                      </a:lnTo>
                      <a:lnTo>
                        <a:pt x="587" y="2467"/>
                      </a:lnTo>
                      <a:lnTo>
                        <a:pt x="533" y="2468"/>
                      </a:lnTo>
                      <a:lnTo>
                        <a:pt x="422" y="2496"/>
                      </a:lnTo>
                      <a:lnTo>
                        <a:pt x="434" y="2505"/>
                      </a:lnTo>
                      <a:lnTo>
                        <a:pt x="454" y="2546"/>
                      </a:lnTo>
                      <a:lnTo>
                        <a:pt x="434" y="2571"/>
                      </a:lnTo>
                      <a:lnTo>
                        <a:pt x="398" y="2581"/>
                      </a:lnTo>
                      <a:lnTo>
                        <a:pt x="357" y="2578"/>
                      </a:lnTo>
                      <a:lnTo>
                        <a:pt x="334" y="2486"/>
                      </a:lnTo>
                      <a:lnTo>
                        <a:pt x="288" y="2465"/>
                      </a:lnTo>
                      <a:lnTo>
                        <a:pt x="201" y="2482"/>
                      </a:lnTo>
                      <a:lnTo>
                        <a:pt x="201" y="2492"/>
                      </a:lnTo>
                      <a:lnTo>
                        <a:pt x="159" y="2467"/>
                      </a:lnTo>
                      <a:lnTo>
                        <a:pt x="134" y="2468"/>
                      </a:lnTo>
                      <a:lnTo>
                        <a:pt x="112" y="2427"/>
                      </a:lnTo>
                      <a:lnTo>
                        <a:pt x="127" y="2412"/>
                      </a:lnTo>
                      <a:lnTo>
                        <a:pt x="138" y="2390"/>
                      </a:lnTo>
                      <a:lnTo>
                        <a:pt x="102" y="2396"/>
                      </a:lnTo>
                      <a:lnTo>
                        <a:pt x="79" y="2320"/>
                      </a:lnTo>
                      <a:lnTo>
                        <a:pt x="99" y="2294"/>
                      </a:lnTo>
                      <a:lnTo>
                        <a:pt x="108" y="2247"/>
                      </a:lnTo>
                      <a:lnTo>
                        <a:pt x="129" y="2237"/>
                      </a:lnTo>
                      <a:lnTo>
                        <a:pt x="117" y="2217"/>
                      </a:lnTo>
                      <a:lnTo>
                        <a:pt x="148" y="2181"/>
                      </a:lnTo>
                      <a:lnTo>
                        <a:pt x="173" y="2166"/>
                      </a:lnTo>
                      <a:lnTo>
                        <a:pt x="177" y="2140"/>
                      </a:lnTo>
                      <a:lnTo>
                        <a:pt x="166" y="2104"/>
                      </a:lnTo>
                      <a:lnTo>
                        <a:pt x="176" y="2079"/>
                      </a:lnTo>
                      <a:lnTo>
                        <a:pt x="217" y="2067"/>
                      </a:lnTo>
                      <a:lnTo>
                        <a:pt x="232" y="2052"/>
                      </a:lnTo>
                      <a:lnTo>
                        <a:pt x="252" y="2047"/>
                      </a:lnTo>
                      <a:lnTo>
                        <a:pt x="226" y="2011"/>
                      </a:lnTo>
                      <a:lnTo>
                        <a:pt x="214" y="2006"/>
                      </a:lnTo>
                      <a:lnTo>
                        <a:pt x="204" y="1981"/>
                      </a:lnTo>
                      <a:lnTo>
                        <a:pt x="168" y="1976"/>
                      </a:lnTo>
                      <a:lnTo>
                        <a:pt x="162" y="1965"/>
                      </a:lnTo>
                      <a:lnTo>
                        <a:pt x="167" y="1955"/>
                      </a:lnTo>
                      <a:lnTo>
                        <a:pt x="147" y="1941"/>
                      </a:lnTo>
                      <a:lnTo>
                        <a:pt x="131" y="1951"/>
                      </a:lnTo>
                      <a:lnTo>
                        <a:pt x="99" y="1926"/>
                      </a:lnTo>
                      <a:lnTo>
                        <a:pt x="103" y="1890"/>
                      </a:lnTo>
                      <a:lnTo>
                        <a:pt x="52" y="1890"/>
                      </a:lnTo>
                      <a:lnTo>
                        <a:pt x="32" y="1905"/>
                      </a:lnTo>
                      <a:lnTo>
                        <a:pt x="27" y="1890"/>
                      </a:lnTo>
                      <a:lnTo>
                        <a:pt x="0" y="1872"/>
                      </a:lnTo>
                      <a:lnTo>
                        <a:pt x="2" y="1854"/>
                      </a:lnTo>
                      <a:lnTo>
                        <a:pt x="14" y="1837"/>
                      </a:lnTo>
                      <a:lnTo>
                        <a:pt x="28" y="1829"/>
                      </a:lnTo>
                      <a:lnTo>
                        <a:pt x="41" y="1788"/>
                      </a:lnTo>
                      <a:lnTo>
                        <a:pt x="67" y="1760"/>
                      </a:lnTo>
                      <a:lnTo>
                        <a:pt x="61" y="1728"/>
                      </a:lnTo>
                      <a:lnTo>
                        <a:pt x="124" y="1724"/>
                      </a:lnTo>
                      <a:lnTo>
                        <a:pt x="139" y="1691"/>
                      </a:lnTo>
                      <a:lnTo>
                        <a:pt x="159" y="1666"/>
                      </a:lnTo>
                      <a:lnTo>
                        <a:pt x="164" y="1650"/>
                      </a:lnTo>
                      <a:lnTo>
                        <a:pt x="203" y="1622"/>
                      </a:lnTo>
                      <a:lnTo>
                        <a:pt x="212" y="1606"/>
                      </a:lnTo>
                      <a:lnTo>
                        <a:pt x="228" y="1588"/>
                      </a:lnTo>
                      <a:lnTo>
                        <a:pt x="237" y="1547"/>
                      </a:lnTo>
                      <a:lnTo>
                        <a:pt x="217" y="1510"/>
                      </a:lnTo>
                      <a:lnTo>
                        <a:pt x="214" y="1485"/>
                      </a:lnTo>
                      <a:lnTo>
                        <a:pt x="241" y="1479"/>
                      </a:lnTo>
                      <a:lnTo>
                        <a:pt x="249" y="1490"/>
                      </a:lnTo>
                      <a:lnTo>
                        <a:pt x="277" y="1481"/>
                      </a:lnTo>
                      <a:lnTo>
                        <a:pt x="338" y="1519"/>
                      </a:lnTo>
                      <a:lnTo>
                        <a:pt x="366" y="1496"/>
                      </a:lnTo>
                      <a:lnTo>
                        <a:pt x="402" y="1479"/>
                      </a:lnTo>
                      <a:lnTo>
                        <a:pt x="417" y="1463"/>
                      </a:lnTo>
                      <a:lnTo>
                        <a:pt x="445" y="1465"/>
                      </a:lnTo>
                      <a:lnTo>
                        <a:pt x="458" y="1479"/>
                      </a:lnTo>
                      <a:lnTo>
                        <a:pt x="490" y="1477"/>
                      </a:lnTo>
                      <a:lnTo>
                        <a:pt x="513" y="1425"/>
                      </a:lnTo>
                      <a:lnTo>
                        <a:pt x="523" y="1417"/>
                      </a:lnTo>
                      <a:lnTo>
                        <a:pt x="541" y="1413"/>
                      </a:lnTo>
                      <a:lnTo>
                        <a:pt x="501" y="1407"/>
                      </a:lnTo>
                      <a:lnTo>
                        <a:pt x="501" y="1391"/>
                      </a:lnTo>
                      <a:lnTo>
                        <a:pt x="516" y="1398"/>
                      </a:lnTo>
                      <a:lnTo>
                        <a:pt x="523" y="1393"/>
                      </a:lnTo>
                      <a:lnTo>
                        <a:pt x="497" y="1380"/>
                      </a:lnTo>
                      <a:lnTo>
                        <a:pt x="478" y="1338"/>
                      </a:lnTo>
                      <a:lnTo>
                        <a:pt x="423" y="1329"/>
                      </a:lnTo>
                      <a:lnTo>
                        <a:pt x="421" y="1333"/>
                      </a:lnTo>
                      <a:lnTo>
                        <a:pt x="408" y="1325"/>
                      </a:lnTo>
                      <a:lnTo>
                        <a:pt x="363" y="1323"/>
                      </a:lnTo>
                      <a:lnTo>
                        <a:pt x="357" y="1352"/>
                      </a:lnTo>
                      <a:lnTo>
                        <a:pt x="342" y="1352"/>
                      </a:lnTo>
                      <a:lnTo>
                        <a:pt x="324" y="1329"/>
                      </a:lnTo>
                      <a:lnTo>
                        <a:pt x="333" y="1307"/>
                      </a:lnTo>
                      <a:lnTo>
                        <a:pt x="270" y="1272"/>
                      </a:lnTo>
                      <a:lnTo>
                        <a:pt x="265" y="1274"/>
                      </a:lnTo>
                      <a:lnTo>
                        <a:pt x="247" y="1269"/>
                      </a:lnTo>
                      <a:lnTo>
                        <a:pt x="297" y="1213"/>
                      </a:lnTo>
                      <a:lnTo>
                        <a:pt x="360" y="1149"/>
                      </a:lnTo>
                      <a:lnTo>
                        <a:pt x="366" y="1134"/>
                      </a:lnTo>
                      <a:lnTo>
                        <a:pt x="389" y="1126"/>
                      </a:lnTo>
                      <a:lnTo>
                        <a:pt x="414" y="1107"/>
                      </a:lnTo>
                      <a:lnTo>
                        <a:pt x="423" y="1116"/>
                      </a:lnTo>
                      <a:lnTo>
                        <a:pt x="422" y="1096"/>
                      </a:lnTo>
                      <a:lnTo>
                        <a:pt x="407" y="1093"/>
                      </a:lnTo>
                      <a:lnTo>
                        <a:pt x="407" y="1097"/>
                      </a:lnTo>
                      <a:lnTo>
                        <a:pt x="397" y="1105"/>
                      </a:lnTo>
                      <a:lnTo>
                        <a:pt x="395" y="1091"/>
                      </a:lnTo>
                      <a:lnTo>
                        <a:pt x="408" y="1076"/>
                      </a:lnTo>
                      <a:lnTo>
                        <a:pt x="426" y="1075"/>
                      </a:lnTo>
                      <a:lnTo>
                        <a:pt x="430" y="1038"/>
                      </a:lnTo>
                      <a:lnTo>
                        <a:pt x="474" y="963"/>
                      </a:lnTo>
                      <a:lnTo>
                        <a:pt x="486" y="903"/>
                      </a:lnTo>
                      <a:lnTo>
                        <a:pt x="532" y="888"/>
                      </a:lnTo>
                      <a:lnTo>
                        <a:pt x="611" y="814"/>
                      </a:lnTo>
                      <a:lnTo>
                        <a:pt x="650" y="786"/>
                      </a:lnTo>
                      <a:lnTo>
                        <a:pt x="652" y="774"/>
                      </a:lnTo>
                      <a:lnTo>
                        <a:pt x="672" y="745"/>
                      </a:lnTo>
                      <a:lnTo>
                        <a:pt x="701" y="727"/>
                      </a:lnTo>
                      <a:lnTo>
                        <a:pt x="701" y="741"/>
                      </a:lnTo>
                      <a:lnTo>
                        <a:pt x="714" y="732"/>
                      </a:lnTo>
                      <a:lnTo>
                        <a:pt x="714" y="727"/>
                      </a:lnTo>
                      <a:lnTo>
                        <a:pt x="715" y="726"/>
                      </a:lnTo>
                      <a:lnTo>
                        <a:pt x="783" y="694"/>
                      </a:lnTo>
                      <a:lnTo>
                        <a:pt x="793" y="696"/>
                      </a:lnTo>
                      <a:lnTo>
                        <a:pt x="769" y="710"/>
                      </a:lnTo>
                      <a:lnTo>
                        <a:pt x="797" y="707"/>
                      </a:lnTo>
                      <a:lnTo>
                        <a:pt x="807" y="686"/>
                      </a:lnTo>
                      <a:lnTo>
                        <a:pt x="829" y="668"/>
                      </a:lnTo>
                      <a:lnTo>
                        <a:pt x="826" y="649"/>
                      </a:lnTo>
                      <a:lnTo>
                        <a:pt x="851" y="644"/>
                      </a:lnTo>
                      <a:lnTo>
                        <a:pt x="885" y="620"/>
                      </a:lnTo>
                      <a:lnTo>
                        <a:pt x="907" y="616"/>
                      </a:lnTo>
                      <a:lnTo>
                        <a:pt x="926" y="621"/>
                      </a:lnTo>
                      <a:lnTo>
                        <a:pt x="968" y="579"/>
                      </a:lnTo>
                      <a:lnTo>
                        <a:pt x="995" y="574"/>
                      </a:lnTo>
                      <a:lnTo>
                        <a:pt x="1005" y="585"/>
                      </a:lnTo>
                      <a:lnTo>
                        <a:pt x="1013" y="580"/>
                      </a:lnTo>
                      <a:lnTo>
                        <a:pt x="1005" y="569"/>
                      </a:lnTo>
                      <a:lnTo>
                        <a:pt x="1009" y="554"/>
                      </a:lnTo>
                      <a:lnTo>
                        <a:pt x="1016" y="552"/>
                      </a:lnTo>
                      <a:lnTo>
                        <a:pt x="1020" y="561"/>
                      </a:lnTo>
                      <a:lnTo>
                        <a:pt x="1038" y="559"/>
                      </a:lnTo>
                      <a:lnTo>
                        <a:pt x="1032" y="551"/>
                      </a:lnTo>
                      <a:lnTo>
                        <a:pt x="1032" y="531"/>
                      </a:lnTo>
                      <a:lnTo>
                        <a:pt x="1048" y="522"/>
                      </a:lnTo>
                      <a:lnTo>
                        <a:pt x="1046" y="528"/>
                      </a:lnTo>
                      <a:lnTo>
                        <a:pt x="1065" y="526"/>
                      </a:lnTo>
                      <a:lnTo>
                        <a:pt x="1058" y="518"/>
                      </a:lnTo>
                      <a:lnTo>
                        <a:pt x="1075" y="505"/>
                      </a:lnTo>
                      <a:lnTo>
                        <a:pt x="1093" y="504"/>
                      </a:lnTo>
                      <a:lnTo>
                        <a:pt x="1095" y="513"/>
                      </a:lnTo>
                      <a:lnTo>
                        <a:pt x="1131" y="481"/>
                      </a:lnTo>
                      <a:lnTo>
                        <a:pt x="1131" y="471"/>
                      </a:lnTo>
                      <a:lnTo>
                        <a:pt x="1122" y="471"/>
                      </a:lnTo>
                      <a:lnTo>
                        <a:pt x="1135" y="457"/>
                      </a:lnTo>
                      <a:lnTo>
                        <a:pt x="1148" y="452"/>
                      </a:lnTo>
                      <a:lnTo>
                        <a:pt x="1173" y="463"/>
                      </a:lnTo>
                      <a:lnTo>
                        <a:pt x="1168" y="476"/>
                      </a:lnTo>
                      <a:lnTo>
                        <a:pt x="1176" y="495"/>
                      </a:lnTo>
                      <a:lnTo>
                        <a:pt x="1196" y="462"/>
                      </a:lnTo>
                      <a:lnTo>
                        <a:pt x="1210" y="458"/>
                      </a:lnTo>
                      <a:lnTo>
                        <a:pt x="1237" y="432"/>
                      </a:lnTo>
                      <a:lnTo>
                        <a:pt x="1201" y="440"/>
                      </a:lnTo>
                      <a:lnTo>
                        <a:pt x="1178" y="458"/>
                      </a:lnTo>
                      <a:lnTo>
                        <a:pt x="1167" y="438"/>
                      </a:lnTo>
                      <a:lnTo>
                        <a:pt x="1200" y="407"/>
                      </a:lnTo>
                      <a:lnTo>
                        <a:pt x="1232" y="401"/>
                      </a:lnTo>
                      <a:lnTo>
                        <a:pt x="1257" y="409"/>
                      </a:lnTo>
                      <a:lnTo>
                        <a:pt x="1275" y="431"/>
                      </a:lnTo>
                      <a:lnTo>
                        <a:pt x="1279" y="417"/>
                      </a:lnTo>
                      <a:lnTo>
                        <a:pt x="1265" y="389"/>
                      </a:lnTo>
                      <a:lnTo>
                        <a:pt x="1299" y="383"/>
                      </a:lnTo>
                      <a:lnTo>
                        <a:pt x="1311" y="386"/>
                      </a:lnTo>
                      <a:lnTo>
                        <a:pt x="1301" y="389"/>
                      </a:lnTo>
                      <a:lnTo>
                        <a:pt x="1312" y="399"/>
                      </a:lnTo>
                      <a:lnTo>
                        <a:pt x="1348" y="412"/>
                      </a:lnTo>
                      <a:lnTo>
                        <a:pt x="1381" y="404"/>
                      </a:lnTo>
                      <a:lnTo>
                        <a:pt x="1424" y="415"/>
                      </a:lnTo>
                      <a:lnTo>
                        <a:pt x="1423" y="430"/>
                      </a:lnTo>
                      <a:lnTo>
                        <a:pt x="1442" y="435"/>
                      </a:lnTo>
                      <a:lnTo>
                        <a:pt x="1482" y="403"/>
                      </a:lnTo>
                      <a:lnTo>
                        <a:pt x="1493" y="415"/>
                      </a:lnTo>
                      <a:lnTo>
                        <a:pt x="1526" y="412"/>
                      </a:lnTo>
                      <a:lnTo>
                        <a:pt x="1493" y="381"/>
                      </a:lnTo>
                      <a:lnTo>
                        <a:pt x="1497" y="367"/>
                      </a:lnTo>
                      <a:lnTo>
                        <a:pt x="1532" y="375"/>
                      </a:lnTo>
                      <a:lnTo>
                        <a:pt x="1535" y="383"/>
                      </a:lnTo>
                      <a:lnTo>
                        <a:pt x="1549" y="379"/>
                      </a:lnTo>
                      <a:lnTo>
                        <a:pt x="1520" y="347"/>
                      </a:lnTo>
                      <a:lnTo>
                        <a:pt x="1493" y="353"/>
                      </a:lnTo>
                      <a:lnTo>
                        <a:pt x="1478" y="374"/>
                      </a:lnTo>
                      <a:lnTo>
                        <a:pt x="1479" y="388"/>
                      </a:lnTo>
                      <a:lnTo>
                        <a:pt x="1467" y="383"/>
                      </a:lnTo>
                      <a:lnTo>
                        <a:pt x="1449" y="351"/>
                      </a:lnTo>
                      <a:lnTo>
                        <a:pt x="1394" y="342"/>
                      </a:lnTo>
                      <a:lnTo>
                        <a:pt x="1376" y="365"/>
                      </a:lnTo>
                      <a:lnTo>
                        <a:pt x="1370" y="357"/>
                      </a:lnTo>
                      <a:lnTo>
                        <a:pt x="1370" y="371"/>
                      </a:lnTo>
                      <a:lnTo>
                        <a:pt x="1366" y="376"/>
                      </a:lnTo>
                      <a:lnTo>
                        <a:pt x="1359" y="360"/>
                      </a:lnTo>
                      <a:lnTo>
                        <a:pt x="1358" y="381"/>
                      </a:lnTo>
                      <a:lnTo>
                        <a:pt x="1353" y="383"/>
                      </a:lnTo>
                      <a:lnTo>
                        <a:pt x="1356" y="342"/>
                      </a:lnTo>
                      <a:lnTo>
                        <a:pt x="1370" y="301"/>
                      </a:lnTo>
                      <a:lnTo>
                        <a:pt x="1361" y="301"/>
                      </a:lnTo>
                      <a:lnTo>
                        <a:pt x="1381" y="277"/>
                      </a:lnTo>
                      <a:lnTo>
                        <a:pt x="1385" y="259"/>
                      </a:lnTo>
                      <a:lnTo>
                        <a:pt x="1408" y="282"/>
                      </a:lnTo>
                      <a:lnTo>
                        <a:pt x="1433" y="286"/>
                      </a:lnTo>
                      <a:lnTo>
                        <a:pt x="1433" y="272"/>
                      </a:lnTo>
                      <a:lnTo>
                        <a:pt x="1419" y="276"/>
                      </a:lnTo>
                      <a:lnTo>
                        <a:pt x="1407" y="260"/>
                      </a:lnTo>
                      <a:lnTo>
                        <a:pt x="1431" y="230"/>
                      </a:lnTo>
                      <a:lnTo>
                        <a:pt x="1428" y="207"/>
                      </a:lnTo>
                      <a:lnTo>
                        <a:pt x="1403" y="239"/>
                      </a:lnTo>
                      <a:lnTo>
                        <a:pt x="1442" y="140"/>
                      </a:lnTo>
                      <a:lnTo>
                        <a:pt x="1496" y="124"/>
                      </a:lnTo>
                      <a:lnTo>
                        <a:pt x="1510" y="128"/>
                      </a:lnTo>
                      <a:lnTo>
                        <a:pt x="1608" y="64"/>
                      </a:lnTo>
                      <a:lnTo>
                        <a:pt x="1623" y="82"/>
                      </a:lnTo>
                      <a:lnTo>
                        <a:pt x="1617" y="49"/>
                      </a:lnTo>
                      <a:lnTo>
                        <a:pt x="1645" y="37"/>
                      </a:lnTo>
                      <a:lnTo>
                        <a:pt x="1650" y="51"/>
                      </a:lnTo>
                      <a:lnTo>
                        <a:pt x="1655" y="18"/>
                      </a:lnTo>
                      <a:lnTo>
                        <a:pt x="1671" y="0"/>
                      </a:lnTo>
                      <a:lnTo>
                        <a:pt x="1694" y="6"/>
                      </a:lnTo>
                      <a:lnTo>
                        <a:pt x="1680" y="26"/>
                      </a:lnTo>
                      <a:lnTo>
                        <a:pt x="1691" y="70"/>
                      </a:lnTo>
                      <a:lnTo>
                        <a:pt x="1755" y="98"/>
                      </a:lnTo>
                      <a:lnTo>
                        <a:pt x="1759" y="122"/>
                      </a:lnTo>
                      <a:lnTo>
                        <a:pt x="1728" y="159"/>
                      </a:lnTo>
                      <a:lnTo>
                        <a:pt x="1694" y="175"/>
                      </a:lnTo>
                      <a:lnTo>
                        <a:pt x="1722" y="176"/>
                      </a:lnTo>
                      <a:lnTo>
                        <a:pt x="1747" y="153"/>
                      </a:lnTo>
                      <a:lnTo>
                        <a:pt x="1769" y="151"/>
                      </a:lnTo>
                      <a:lnTo>
                        <a:pt x="1780" y="163"/>
                      </a:lnTo>
                      <a:lnTo>
                        <a:pt x="1762" y="188"/>
                      </a:lnTo>
                      <a:lnTo>
                        <a:pt x="1745" y="256"/>
                      </a:lnTo>
                      <a:lnTo>
                        <a:pt x="1714" y="265"/>
                      </a:lnTo>
                      <a:lnTo>
                        <a:pt x="1696" y="309"/>
                      </a:lnTo>
                      <a:lnTo>
                        <a:pt x="1724" y="278"/>
                      </a:lnTo>
                      <a:lnTo>
                        <a:pt x="1761" y="281"/>
                      </a:lnTo>
                      <a:lnTo>
                        <a:pt x="1765" y="255"/>
                      </a:lnTo>
                      <a:lnTo>
                        <a:pt x="1805" y="279"/>
                      </a:lnTo>
                      <a:lnTo>
                        <a:pt x="1796" y="315"/>
                      </a:lnTo>
                      <a:lnTo>
                        <a:pt x="1807" y="307"/>
                      </a:lnTo>
                      <a:lnTo>
                        <a:pt x="1819" y="281"/>
                      </a:lnTo>
                      <a:lnTo>
                        <a:pt x="1849" y="277"/>
                      </a:lnTo>
                      <a:lnTo>
                        <a:pt x="1876" y="328"/>
                      </a:lnTo>
                      <a:lnTo>
                        <a:pt x="1885" y="388"/>
                      </a:lnTo>
                      <a:lnTo>
                        <a:pt x="1887" y="365"/>
                      </a:lnTo>
                      <a:lnTo>
                        <a:pt x="1905" y="358"/>
                      </a:lnTo>
                      <a:lnTo>
                        <a:pt x="1921" y="386"/>
                      </a:lnTo>
                      <a:lnTo>
                        <a:pt x="1938" y="378"/>
                      </a:lnTo>
                      <a:lnTo>
                        <a:pt x="1935" y="362"/>
                      </a:lnTo>
                      <a:lnTo>
                        <a:pt x="1951" y="339"/>
                      </a:lnTo>
                      <a:lnTo>
                        <a:pt x="1989" y="325"/>
                      </a:lnTo>
                      <a:lnTo>
                        <a:pt x="1984" y="362"/>
                      </a:lnTo>
                      <a:lnTo>
                        <a:pt x="1958" y="372"/>
                      </a:lnTo>
                      <a:lnTo>
                        <a:pt x="1959" y="388"/>
                      </a:lnTo>
                      <a:lnTo>
                        <a:pt x="1987" y="384"/>
                      </a:lnTo>
                      <a:lnTo>
                        <a:pt x="2006" y="409"/>
                      </a:lnTo>
                      <a:lnTo>
                        <a:pt x="1984" y="435"/>
                      </a:lnTo>
                      <a:lnTo>
                        <a:pt x="1964" y="415"/>
                      </a:lnTo>
                      <a:lnTo>
                        <a:pt x="1922" y="417"/>
                      </a:lnTo>
                      <a:lnTo>
                        <a:pt x="1966" y="438"/>
                      </a:lnTo>
                      <a:lnTo>
                        <a:pt x="1969" y="459"/>
                      </a:lnTo>
                      <a:lnTo>
                        <a:pt x="1935" y="491"/>
                      </a:lnTo>
                      <a:lnTo>
                        <a:pt x="1886" y="505"/>
                      </a:lnTo>
                      <a:lnTo>
                        <a:pt x="1885" y="515"/>
                      </a:lnTo>
                      <a:lnTo>
                        <a:pt x="1827" y="556"/>
                      </a:lnTo>
                      <a:lnTo>
                        <a:pt x="1844" y="566"/>
                      </a:lnTo>
                      <a:lnTo>
                        <a:pt x="1830" y="603"/>
                      </a:lnTo>
                      <a:lnTo>
                        <a:pt x="1802" y="607"/>
                      </a:lnTo>
                      <a:lnTo>
                        <a:pt x="1788" y="622"/>
                      </a:lnTo>
                      <a:lnTo>
                        <a:pt x="1756" y="621"/>
                      </a:lnTo>
                      <a:lnTo>
                        <a:pt x="1687" y="605"/>
                      </a:lnTo>
                      <a:lnTo>
                        <a:pt x="1645" y="643"/>
                      </a:lnTo>
                      <a:lnTo>
                        <a:pt x="1632" y="642"/>
                      </a:lnTo>
                      <a:lnTo>
                        <a:pt x="1609" y="689"/>
                      </a:lnTo>
                      <a:lnTo>
                        <a:pt x="1620" y="753"/>
                      </a:lnTo>
                      <a:lnTo>
                        <a:pt x="1593" y="826"/>
                      </a:lnTo>
                      <a:lnTo>
                        <a:pt x="1542" y="810"/>
                      </a:lnTo>
                      <a:lnTo>
                        <a:pt x="1488" y="828"/>
                      </a:lnTo>
                      <a:lnTo>
                        <a:pt x="1459" y="825"/>
                      </a:lnTo>
                      <a:lnTo>
                        <a:pt x="1472" y="807"/>
                      </a:lnTo>
                      <a:lnTo>
                        <a:pt x="1430" y="770"/>
                      </a:lnTo>
                      <a:lnTo>
                        <a:pt x="1400" y="763"/>
                      </a:lnTo>
                      <a:lnTo>
                        <a:pt x="1430" y="798"/>
                      </a:lnTo>
                      <a:lnTo>
                        <a:pt x="1424" y="821"/>
                      </a:lnTo>
                      <a:lnTo>
                        <a:pt x="1393" y="811"/>
                      </a:lnTo>
                      <a:lnTo>
                        <a:pt x="1380" y="816"/>
                      </a:lnTo>
                      <a:lnTo>
                        <a:pt x="1401" y="824"/>
                      </a:lnTo>
                      <a:lnTo>
                        <a:pt x="1389" y="834"/>
                      </a:lnTo>
                      <a:lnTo>
                        <a:pt x="1423" y="843"/>
                      </a:lnTo>
                      <a:lnTo>
                        <a:pt x="1427" y="862"/>
                      </a:lnTo>
                      <a:lnTo>
                        <a:pt x="1413" y="876"/>
                      </a:lnTo>
                      <a:lnTo>
                        <a:pt x="1472" y="908"/>
                      </a:lnTo>
                      <a:lnTo>
                        <a:pt x="1530" y="892"/>
                      </a:lnTo>
                      <a:lnTo>
                        <a:pt x="1561" y="899"/>
                      </a:lnTo>
                      <a:lnTo>
                        <a:pt x="1570" y="917"/>
                      </a:lnTo>
                      <a:lnTo>
                        <a:pt x="1558" y="960"/>
                      </a:lnTo>
                      <a:lnTo>
                        <a:pt x="1571" y="981"/>
                      </a:lnTo>
                      <a:lnTo>
                        <a:pt x="1583" y="964"/>
                      </a:lnTo>
                      <a:lnTo>
                        <a:pt x="1569" y="954"/>
                      </a:lnTo>
                      <a:lnTo>
                        <a:pt x="1575" y="925"/>
                      </a:lnTo>
                      <a:lnTo>
                        <a:pt x="1612" y="946"/>
                      </a:lnTo>
                      <a:lnTo>
                        <a:pt x="1641" y="1023"/>
                      </a:lnTo>
                      <a:lnTo>
                        <a:pt x="1665" y="1060"/>
                      </a:lnTo>
                      <a:lnTo>
                        <a:pt x="1668" y="1098"/>
                      </a:lnTo>
                      <a:lnTo>
                        <a:pt x="1686" y="1144"/>
                      </a:lnTo>
                      <a:lnTo>
                        <a:pt x="1687" y="1159"/>
                      </a:lnTo>
                      <a:lnTo>
                        <a:pt x="1680" y="1166"/>
                      </a:lnTo>
                      <a:lnTo>
                        <a:pt x="1674" y="1162"/>
                      </a:lnTo>
                      <a:lnTo>
                        <a:pt x="1677" y="1144"/>
                      </a:lnTo>
                      <a:lnTo>
                        <a:pt x="1671" y="1135"/>
                      </a:lnTo>
                      <a:lnTo>
                        <a:pt x="1649" y="1195"/>
                      </a:lnTo>
                      <a:lnTo>
                        <a:pt x="1620" y="1236"/>
                      </a:lnTo>
                      <a:lnTo>
                        <a:pt x="1590" y="1241"/>
                      </a:lnTo>
                      <a:lnTo>
                        <a:pt x="1577" y="1232"/>
                      </a:lnTo>
                      <a:lnTo>
                        <a:pt x="1557" y="1246"/>
                      </a:lnTo>
                      <a:lnTo>
                        <a:pt x="1520" y="1260"/>
                      </a:lnTo>
                      <a:lnTo>
                        <a:pt x="1514" y="1295"/>
                      </a:lnTo>
                      <a:lnTo>
                        <a:pt x="1497" y="1310"/>
                      </a:lnTo>
                      <a:lnTo>
                        <a:pt x="1507" y="1319"/>
                      </a:lnTo>
                      <a:lnTo>
                        <a:pt x="1528" y="1300"/>
                      </a:lnTo>
                      <a:lnTo>
                        <a:pt x="1529" y="1264"/>
                      </a:lnTo>
                      <a:lnTo>
                        <a:pt x="1589" y="1252"/>
                      </a:lnTo>
                      <a:lnTo>
                        <a:pt x="1588" y="1278"/>
                      </a:lnTo>
                      <a:lnTo>
                        <a:pt x="1562" y="1298"/>
                      </a:lnTo>
                      <a:lnTo>
                        <a:pt x="1565" y="1326"/>
                      </a:lnTo>
                      <a:lnTo>
                        <a:pt x="1544" y="1328"/>
                      </a:lnTo>
                      <a:lnTo>
                        <a:pt x="1521" y="1357"/>
                      </a:lnTo>
                      <a:lnTo>
                        <a:pt x="1580" y="1344"/>
                      </a:lnTo>
                      <a:lnTo>
                        <a:pt x="1599" y="1385"/>
                      </a:lnTo>
                      <a:lnTo>
                        <a:pt x="1590" y="1334"/>
                      </a:lnTo>
                      <a:lnTo>
                        <a:pt x="1623" y="1316"/>
                      </a:lnTo>
                      <a:lnTo>
                        <a:pt x="1603" y="1279"/>
                      </a:lnTo>
                      <a:lnTo>
                        <a:pt x="1603" y="1259"/>
                      </a:lnTo>
                      <a:lnTo>
                        <a:pt x="1614" y="1244"/>
                      </a:lnTo>
                      <a:lnTo>
                        <a:pt x="1655" y="1272"/>
                      </a:lnTo>
                      <a:lnTo>
                        <a:pt x="1752" y="1249"/>
                      </a:lnTo>
                      <a:lnTo>
                        <a:pt x="1729" y="1205"/>
                      </a:lnTo>
                      <a:lnTo>
                        <a:pt x="1706" y="1210"/>
                      </a:lnTo>
                      <a:lnTo>
                        <a:pt x="1700" y="1205"/>
                      </a:lnTo>
                      <a:lnTo>
                        <a:pt x="1725" y="1200"/>
                      </a:lnTo>
                      <a:lnTo>
                        <a:pt x="1798" y="1200"/>
                      </a:lnTo>
                      <a:lnTo>
                        <a:pt x="1793" y="1214"/>
                      </a:lnTo>
                      <a:lnTo>
                        <a:pt x="1805" y="1223"/>
                      </a:lnTo>
                      <a:lnTo>
                        <a:pt x="1816" y="1204"/>
                      </a:lnTo>
                      <a:lnTo>
                        <a:pt x="1806" y="1200"/>
                      </a:lnTo>
                      <a:lnTo>
                        <a:pt x="1817" y="1195"/>
                      </a:lnTo>
                      <a:lnTo>
                        <a:pt x="1891" y="1213"/>
                      </a:lnTo>
                      <a:lnTo>
                        <a:pt x="1881" y="1227"/>
                      </a:lnTo>
                      <a:lnTo>
                        <a:pt x="1891" y="1228"/>
                      </a:lnTo>
                      <a:lnTo>
                        <a:pt x="1882" y="1240"/>
                      </a:lnTo>
                      <a:lnTo>
                        <a:pt x="1878" y="1258"/>
                      </a:lnTo>
                      <a:lnTo>
                        <a:pt x="1887" y="1272"/>
                      </a:lnTo>
                      <a:lnTo>
                        <a:pt x="1898" y="1258"/>
                      </a:lnTo>
                      <a:lnTo>
                        <a:pt x="1893" y="1250"/>
                      </a:lnTo>
                      <a:lnTo>
                        <a:pt x="1903" y="1233"/>
                      </a:lnTo>
                      <a:lnTo>
                        <a:pt x="1918" y="1235"/>
                      </a:lnTo>
                      <a:lnTo>
                        <a:pt x="1929" y="1250"/>
                      </a:lnTo>
                      <a:lnTo>
                        <a:pt x="1940" y="1237"/>
                      </a:lnTo>
                      <a:lnTo>
                        <a:pt x="1924" y="1227"/>
                      </a:lnTo>
                      <a:lnTo>
                        <a:pt x="1907" y="1222"/>
                      </a:lnTo>
                      <a:lnTo>
                        <a:pt x="1955" y="1222"/>
                      </a:lnTo>
                      <a:lnTo>
                        <a:pt x="1947" y="1227"/>
                      </a:lnTo>
                      <a:lnTo>
                        <a:pt x="1949" y="1233"/>
                      </a:lnTo>
                      <a:lnTo>
                        <a:pt x="2020" y="1195"/>
                      </a:lnTo>
                      <a:lnTo>
                        <a:pt x="2035" y="1198"/>
                      </a:lnTo>
                      <a:lnTo>
                        <a:pt x="2042" y="1221"/>
                      </a:lnTo>
                      <a:lnTo>
                        <a:pt x="2029" y="1228"/>
                      </a:lnTo>
                      <a:lnTo>
                        <a:pt x="2030" y="1241"/>
                      </a:lnTo>
                      <a:lnTo>
                        <a:pt x="2042" y="1251"/>
                      </a:lnTo>
                      <a:lnTo>
                        <a:pt x="2046" y="1244"/>
                      </a:lnTo>
                      <a:lnTo>
                        <a:pt x="2037" y="1231"/>
                      </a:lnTo>
                      <a:lnTo>
                        <a:pt x="2063" y="1228"/>
                      </a:lnTo>
                      <a:lnTo>
                        <a:pt x="2072" y="1212"/>
                      </a:lnTo>
                      <a:lnTo>
                        <a:pt x="2128" y="1214"/>
                      </a:lnTo>
                      <a:lnTo>
                        <a:pt x="2135" y="1235"/>
                      </a:lnTo>
                      <a:lnTo>
                        <a:pt x="2153" y="1256"/>
                      </a:lnTo>
                      <a:lnTo>
                        <a:pt x="2144" y="1278"/>
                      </a:lnTo>
                      <a:lnTo>
                        <a:pt x="2187" y="1296"/>
                      </a:lnTo>
                      <a:lnTo>
                        <a:pt x="2160" y="1315"/>
                      </a:lnTo>
                      <a:lnTo>
                        <a:pt x="2091" y="1380"/>
                      </a:lnTo>
                      <a:lnTo>
                        <a:pt x="2071" y="1411"/>
                      </a:lnTo>
                      <a:lnTo>
                        <a:pt x="2053" y="1406"/>
                      </a:lnTo>
                      <a:lnTo>
                        <a:pt x="2051" y="1413"/>
                      </a:lnTo>
                      <a:lnTo>
                        <a:pt x="2063" y="1421"/>
                      </a:lnTo>
                      <a:lnTo>
                        <a:pt x="2056" y="1440"/>
                      </a:lnTo>
                      <a:lnTo>
                        <a:pt x="2051" y="1504"/>
                      </a:lnTo>
                      <a:lnTo>
                        <a:pt x="2038" y="1508"/>
                      </a:lnTo>
                      <a:lnTo>
                        <a:pt x="2052" y="1524"/>
                      </a:lnTo>
                      <a:lnTo>
                        <a:pt x="2057" y="1497"/>
                      </a:lnTo>
                      <a:lnTo>
                        <a:pt x="2070" y="1560"/>
                      </a:lnTo>
                      <a:lnTo>
                        <a:pt x="2077" y="1682"/>
                      </a:lnTo>
                      <a:lnTo>
                        <a:pt x="2076" y="1682"/>
                      </a:lnTo>
                      <a:lnTo>
                        <a:pt x="2070" y="1684"/>
                      </a:lnTo>
                      <a:lnTo>
                        <a:pt x="2061" y="1681"/>
                      </a:lnTo>
                      <a:lnTo>
                        <a:pt x="2072" y="1689"/>
                      </a:lnTo>
                      <a:lnTo>
                        <a:pt x="2081" y="1710"/>
                      </a:lnTo>
                      <a:lnTo>
                        <a:pt x="2086" y="1749"/>
                      </a:lnTo>
                      <a:lnTo>
                        <a:pt x="2079" y="1743"/>
                      </a:lnTo>
                      <a:lnTo>
                        <a:pt x="2070" y="1755"/>
                      </a:lnTo>
                      <a:lnTo>
                        <a:pt x="2086" y="1759"/>
                      </a:lnTo>
                      <a:lnTo>
                        <a:pt x="2086" y="1793"/>
                      </a:lnTo>
                      <a:close/>
                    </a:path>
                  </a:pathLst>
                </a:custGeom>
                <a:gradFill flip="none" rotWithShape="1">
                  <a:gsLst>
                    <a:gs pos="15000">
                      <a:srgbClr val="FF5050"/>
                    </a:gs>
                    <a:gs pos="50000">
                      <a:srgbClr val="99FF99"/>
                    </a:gs>
                    <a:gs pos="28000">
                      <a:srgbClr val="FFFF99"/>
                    </a:gs>
                  </a:gsLst>
                  <a:lin ang="17400000" scaled="0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2" name="Freeform 15"/>
                <p:cNvSpPr>
                  <a:spLocks/>
                </p:cNvSpPr>
                <p:nvPr/>
              </p:nvSpPr>
              <p:spPr bwMode="auto">
                <a:xfrm>
                  <a:off x="7403529" y="1118511"/>
                  <a:ext cx="82701" cy="164284"/>
                </a:xfrm>
                <a:custGeom>
                  <a:avLst/>
                  <a:gdLst>
                    <a:gd name="T0" fmla="*/ 2147483646 w 156"/>
                    <a:gd name="T1" fmla="*/ 2147483646 h 307"/>
                    <a:gd name="T2" fmla="*/ 2147483646 w 156"/>
                    <a:gd name="T3" fmla="*/ 2147483646 h 307"/>
                    <a:gd name="T4" fmla="*/ 2147483646 w 156"/>
                    <a:gd name="T5" fmla="*/ 2147483646 h 307"/>
                    <a:gd name="T6" fmla="*/ 2147483646 w 156"/>
                    <a:gd name="T7" fmla="*/ 2147483646 h 307"/>
                    <a:gd name="T8" fmla="*/ 2147483646 w 156"/>
                    <a:gd name="T9" fmla="*/ 2147483646 h 307"/>
                    <a:gd name="T10" fmla="*/ 2147483646 w 156"/>
                    <a:gd name="T11" fmla="*/ 2147483646 h 307"/>
                    <a:gd name="T12" fmla="*/ 2147483646 w 156"/>
                    <a:gd name="T13" fmla="*/ 2147483646 h 307"/>
                    <a:gd name="T14" fmla="*/ 2147483646 w 156"/>
                    <a:gd name="T15" fmla="*/ 2147483646 h 307"/>
                    <a:gd name="T16" fmla="*/ 2147483646 w 156"/>
                    <a:gd name="T17" fmla="*/ 2147483646 h 307"/>
                    <a:gd name="T18" fmla="*/ 2147483646 w 156"/>
                    <a:gd name="T19" fmla="*/ 2147483646 h 307"/>
                    <a:gd name="T20" fmla="*/ 2147483646 w 156"/>
                    <a:gd name="T21" fmla="*/ 2147483646 h 307"/>
                    <a:gd name="T22" fmla="*/ 2147483646 w 156"/>
                    <a:gd name="T23" fmla="*/ 2147483646 h 307"/>
                    <a:gd name="T24" fmla="*/ 0 w 156"/>
                    <a:gd name="T25" fmla="*/ 2147483646 h 307"/>
                    <a:gd name="T26" fmla="*/ 2147483646 w 156"/>
                    <a:gd name="T27" fmla="*/ 2147483646 h 307"/>
                    <a:gd name="T28" fmla="*/ 2147483646 w 156"/>
                    <a:gd name="T29" fmla="*/ 2147483646 h 307"/>
                    <a:gd name="T30" fmla="*/ 2147483646 w 156"/>
                    <a:gd name="T31" fmla="*/ 2147483646 h 307"/>
                    <a:gd name="T32" fmla="*/ 2147483646 w 156"/>
                    <a:gd name="T33" fmla="*/ 2147483646 h 307"/>
                    <a:gd name="T34" fmla="*/ 2147483646 w 156"/>
                    <a:gd name="T35" fmla="*/ 2147483646 h 307"/>
                    <a:gd name="T36" fmla="*/ 2147483646 w 156"/>
                    <a:gd name="T37" fmla="*/ 2147483646 h 307"/>
                    <a:gd name="T38" fmla="*/ 2147483646 w 156"/>
                    <a:gd name="T39" fmla="*/ 2147483646 h 307"/>
                    <a:gd name="T40" fmla="*/ 2147483646 w 156"/>
                    <a:gd name="T41" fmla="*/ 2147483646 h 307"/>
                    <a:gd name="T42" fmla="*/ 2147483646 w 156"/>
                    <a:gd name="T43" fmla="*/ 0 h 307"/>
                    <a:gd name="T44" fmla="*/ 2147483646 w 156"/>
                    <a:gd name="T45" fmla="*/ 2147483646 h 30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6"/>
                    <a:gd name="T70" fmla="*/ 0 h 307"/>
                    <a:gd name="T71" fmla="*/ 156 w 156"/>
                    <a:gd name="T72" fmla="*/ 307 h 30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6" h="307">
                      <a:moveTo>
                        <a:pt x="124" y="1"/>
                      </a:moveTo>
                      <a:lnTo>
                        <a:pt x="141" y="20"/>
                      </a:lnTo>
                      <a:lnTo>
                        <a:pt x="155" y="54"/>
                      </a:lnTo>
                      <a:lnTo>
                        <a:pt x="156" y="92"/>
                      </a:lnTo>
                      <a:lnTo>
                        <a:pt x="151" y="105"/>
                      </a:lnTo>
                      <a:lnTo>
                        <a:pt x="149" y="165"/>
                      </a:lnTo>
                      <a:lnTo>
                        <a:pt x="118" y="199"/>
                      </a:lnTo>
                      <a:lnTo>
                        <a:pt x="128" y="237"/>
                      </a:lnTo>
                      <a:lnTo>
                        <a:pt x="119" y="261"/>
                      </a:lnTo>
                      <a:lnTo>
                        <a:pt x="123" y="307"/>
                      </a:lnTo>
                      <a:lnTo>
                        <a:pt x="59" y="293"/>
                      </a:lnTo>
                      <a:lnTo>
                        <a:pt x="24" y="226"/>
                      </a:lnTo>
                      <a:lnTo>
                        <a:pt x="0" y="134"/>
                      </a:lnTo>
                      <a:lnTo>
                        <a:pt x="13" y="93"/>
                      </a:lnTo>
                      <a:lnTo>
                        <a:pt x="33" y="51"/>
                      </a:lnTo>
                      <a:lnTo>
                        <a:pt x="59" y="34"/>
                      </a:lnTo>
                      <a:lnTo>
                        <a:pt x="86" y="26"/>
                      </a:lnTo>
                      <a:lnTo>
                        <a:pt x="81" y="23"/>
                      </a:lnTo>
                      <a:lnTo>
                        <a:pt x="83" y="18"/>
                      </a:lnTo>
                      <a:lnTo>
                        <a:pt x="100" y="19"/>
                      </a:lnTo>
                      <a:lnTo>
                        <a:pt x="111" y="14"/>
                      </a:lnTo>
                      <a:lnTo>
                        <a:pt x="115" y="0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3" name="Freeform 25"/>
                <p:cNvSpPr>
                  <a:spLocks/>
                </p:cNvSpPr>
                <p:nvPr/>
              </p:nvSpPr>
              <p:spPr bwMode="auto">
                <a:xfrm>
                  <a:off x="6282320" y="4269281"/>
                  <a:ext cx="1162158" cy="812533"/>
                </a:xfrm>
                <a:custGeom>
                  <a:avLst/>
                  <a:gdLst>
                    <a:gd name="T0" fmla="*/ 2147483646 w 2192"/>
                    <a:gd name="T1" fmla="*/ 2147483646 h 1516"/>
                    <a:gd name="T2" fmla="*/ 2147483646 w 2192"/>
                    <a:gd name="T3" fmla="*/ 2147483646 h 1516"/>
                    <a:gd name="T4" fmla="*/ 2147483646 w 2192"/>
                    <a:gd name="T5" fmla="*/ 2147483646 h 1516"/>
                    <a:gd name="T6" fmla="*/ 2147483646 w 2192"/>
                    <a:gd name="T7" fmla="*/ 2147483646 h 1516"/>
                    <a:gd name="T8" fmla="*/ 2147483646 w 2192"/>
                    <a:gd name="T9" fmla="*/ 2147483646 h 1516"/>
                    <a:gd name="T10" fmla="*/ 2147483646 w 2192"/>
                    <a:gd name="T11" fmla="*/ 2147483646 h 1516"/>
                    <a:gd name="T12" fmla="*/ 2147483646 w 2192"/>
                    <a:gd name="T13" fmla="*/ 2147483646 h 1516"/>
                    <a:gd name="T14" fmla="*/ 2147483646 w 2192"/>
                    <a:gd name="T15" fmla="*/ 2147483646 h 1516"/>
                    <a:gd name="T16" fmla="*/ 2147483646 w 2192"/>
                    <a:gd name="T17" fmla="*/ 2147483646 h 1516"/>
                    <a:gd name="T18" fmla="*/ 2147483646 w 2192"/>
                    <a:gd name="T19" fmla="*/ 2147483646 h 1516"/>
                    <a:gd name="T20" fmla="*/ 2147483646 w 2192"/>
                    <a:gd name="T21" fmla="*/ 2147483646 h 1516"/>
                    <a:gd name="T22" fmla="*/ 2147483646 w 2192"/>
                    <a:gd name="T23" fmla="*/ 2147483646 h 1516"/>
                    <a:gd name="T24" fmla="*/ 2147483646 w 2192"/>
                    <a:gd name="T25" fmla="*/ 2147483646 h 1516"/>
                    <a:gd name="T26" fmla="*/ 2147483646 w 2192"/>
                    <a:gd name="T27" fmla="*/ 2147483646 h 1516"/>
                    <a:gd name="T28" fmla="*/ 2147483646 w 2192"/>
                    <a:gd name="T29" fmla="*/ 2147483646 h 1516"/>
                    <a:gd name="T30" fmla="*/ 2147483646 w 2192"/>
                    <a:gd name="T31" fmla="*/ 2147483646 h 1516"/>
                    <a:gd name="T32" fmla="*/ 2147483646 w 2192"/>
                    <a:gd name="T33" fmla="*/ 2147483646 h 1516"/>
                    <a:gd name="T34" fmla="*/ 2147483646 w 2192"/>
                    <a:gd name="T35" fmla="*/ 2147483646 h 1516"/>
                    <a:gd name="T36" fmla="*/ 2147483646 w 2192"/>
                    <a:gd name="T37" fmla="*/ 2147483646 h 1516"/>
                    <a:gd name="T38" fmla="*/ 2147483646 w 2192"/>
                    <a:gd name="T39" fmla="*/ 2147483646 h 1516"/>
                    <a:gd name="T40" fmla="*/ 2147483646 w 2192"/>
                    <a:gd name="T41" fmla="*/ 2147483646 h 1516"/>
                    <a:gd name="T42" fmla="*/ 2147483646 w 2192"/>
                    <a:gd name="T43" fmla="*/ 2147483646 h 1516"/>
                    <a:gd name="T44" fmla="*/ 2147483646 w 2192"/>
                    <a:gd name="T45" fmla="*/ 2147483646 h 1516"/>
                    <a:gd name="T46" fmla="*/ 2147483646 w 2192"/>
                    <a:gd name="T47" fmla="*/ 2147483646 h 1516"/>
                    <a:gd name="T48" fmla="*/ 2147483646 w 2192"/>
                    <a:gd name="T49" fmla="*/ 2147483646 h 1516"/>
                    <a:gd name="T50" fmla="*/ 2147483646 w 2192"/>
                    <a:gd name="T51" fmla="*/ 2147483646 h 1516"/>
                    <a:gd name="T52" fmla="*/ 2147483646 w 2192"/>
                    <a:gd name="T53" fmla="*/ 2147483646 h 1516"/>
                    <a:gd name="T54" fmla="*/ 2147483646 w 2192"/>
                    <a:gd name="T55" fmla="*/ 2147483646 h 1516"/>
                    <a:gd name="T56" fmla="*/ 2147483646 w 2192"/>
                    <a:gd name="T57" fmla="*/ 2147483646 h 1516"/>
                    <a:gd name="T58" fmla="*/ 2147483646 w 2192"/>
                    <a:gd name="T59" fmla="*/ 2147483646 h 1516"/>
                    <a:gd name="T60" fmla="*/ 2147483646 w 2192"/>
                    <a:gd name="T61" fmla="*/ 2147483646 h 1516"/>
                    <a:gd name="T62" fmla="*/ 2147483646 w 2192"/>
                    <a:gd name="T63" fmla="*/ 2147483646 h 1516"/>
                    <a:gd name="T64" fmla="*/ 2147483646 w 2192"/>
                    <a:gd name="T65" fmla="*/ 2147483646 h 1516"/>
                    <a:gd name="T66" fmla="*/ 2147483646 w 2192"/>
                    <a:gd name="T67" fmla="*/ 2147483646 h 1516"/>
                    <a:gd name="T68" fmla="*/ 2147483646 w 2192"/>
                    <a:gd name="T69" fmla="*/ 2147483646 h 1516"/>
                    <a:gd name="T70" fmla="*/ 2147483646 w 2192"/>
                    <a:gd name="T71" fmla="*/ 2147483646 h 1516"/>
                    <a:gd name="T72" fmla="*/ 2147483646 w 2192"/>
                    <a:gd name="T73" fmla="*/ 2147483646 h 1516"/>
                    <a:gd name="T74" fmla="*/ 2147483646 w 2192"/>
                    <a:gd name="T75" fmla="*/ 2147483646 h 1516"/>
                    <a:gd name="T76" fmla="*/ 2147483646 w 2192"/>
                    <a:gd name="T77" fmla="*/ 2147483646 h 1516"/>
                    <a:gd name="T78" fmla="*/ 2147483646 w 2192"/>
                    <a:gd name="T79" fmla="*/ 2147483646 h 1516"/>
                    <a:gd name="T80" fmla="*/ 2147483646 w 2192"/>
                    <a:gd name="T81" fmla="*/ 2147483646 h 1516"/>
                    <a:gd name="T82" fmla="*/ 2147483646 w 2192"/>
                    <a:gd name="T83" fmla="*/ 2147483646 h 1516"/>
                    <a:gd name="T84" fmla="*/ 2147483646 w 2192"/>
                    <a:gd name="T85" fmla="*/ 2147483646 h 1516"/>
                    <a:gd name="T86" fmla="*/ 2147483646 w 2192"/>
                    <a:gd name="T87" fmla="*/ 2147483646 h 1516"/>
                    <a:gd name="T88" fmla="*/ 2147483646 w 2192"/>
                    <a:gd name="T89" fmla="*/ 2147483646 h 1516"/>
                    <a:gd name="T90" fmla="*/ 2147483646 w 2192"/>
                    <a:gd name="T91" fmla="*/ 2147483646 h 1516"/>
                    <a:gd name="T92" fmla="*/ 2147483646 w 2192"/>
                    <a:gd name="T93" fmla="*/ 2147483646 h 1516"/>
                    <a:gd name="T94" fmla="*/ 2147483646 w 2192"/>
                    <a:gd name="T95" fmla="*/ 2147483646 h 1516"/>
                    <a:gd name="T96" fmla="*/ 2147483646 w 2192"/>
                    <a:gd name="T97" fmla="*/ 2147483646 h 1516"/>
                    <a:gd name="T98" fmla="*/ 2147483646 w 2192"/>
                    <a:gd name="T99" fmla="*/ 2147483646 h 1516"/>
                    <a:gd name="T100" fmla="*/ 2147483646 w 2192"/>
                    <a:gd name="T101" fmla="*/ 2147483646 h 1516"/>
                    <a:gd name="T102" fmla="*/ 2147483646 w 2192"/>
                    <a:gd name="T103" fmla="*/ 2147483646 h 1516"/>
                    <a:gd name="T104" fmla="*/ 2147483646 w 2192"/>
                    <a:gd name="T105" fmla="*/ 2147483646 h 1516"/>
                    <a:gd name="T106" fmla="*/ 2147483646 w 2192"/>
                    <a:gd name="T107" fmla="*/ 2147483646 h 1516"/>
                    <a:gd name="T108" fmla="*/ 2147483646 w 2192"/>
                    <a:gd name="T109" fmla="*/ 2147483646 h 1516"/>
                    <a:gd name="T110" fmla="*/ 2147483646 w 2192"/>
                    <a:gd name="T111" fmla="*/ 2147483646 h 1516"/>
                    <a:gd name="T112" fmla="*/ 2147483646 w 2192"/>
                    <a:gd name="T113" fmla="*/ 2147483646 h 1516"/>
                    <a:gd name="T114" fmla="*/ 2147483646 w 2192"/>
                    <a:gd name="T115" fmla="*/ 2147483646 h 1516"/>
                    <a:gd name="T116" fmla="*/ 2147483646 w 2192"/>
                    <a:gd name="T117" fmla="*/ 2147483646 h 1516"/>
                    <a:gd name="T118" fmla="*/ 2147483646 w 2192"/>
                    <a:gd name="T119" fmla="*/ 2147483646 h 151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92"/>
                    <a:gd name="T181" fmla="*/ 0 h 1516"/>
                    <a:gd name="T182" fmla="*/ 2192 w 2192"/>
                    <a:gd name="T183" fmla="*/ 1516 h 151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92" h="1516">
                      <a:moveTo>
                        <a:pt x="583" y="983"/>
                      </a:moveTo>
                      <a:lnTo>
                        <a:pt x="609" y="987"/>
                      </a:lnTo>
                      <a:lnTo>
                        <a:pt x="715" y="922"/>
                      </a:lnTo>
                      <a:lnTo>
                        <a:pt x="746" y="912"/>
                      </a:lnTo>
                      <a:lnTo>
                        <a:pt x="820" y="929"/>
                      </a:lnTo>
                      <a:lnTo>
                        <a:pt x="841" y="918"/>
                      </a:lnTo>
                      <a:lnTo>
                        <a:pt x="862" y="936"/>
                      </a:lnTo>
                      <a:lnTo>
                        <a:pt x="928" y="946"/>
                      </a:lnTo>
                      <a:lnTo>
                        <a:pt x="942" y="940"/>
                      </a:lnTo>
                      <a:lnTo>
                        <a:pt x="956" y="914"/>
                      </a:lnTo>
                      <a:lnTo>
                        <a:pt x="1016" y="911"/>
                      </a:lnTo>
                      <a:lnTo>
                        <a:pt x="1051" y="926"/>
                      </a:lnTo>
                      <a:lnTo>
                        <a:pt x="1049" y="949"/>
                      </a:lnTo>
                      <a:lnTo>
                        <a:pt x="1104" y="946"/>
                      </a:lnTo>
                      <a:lnTo>
                        <a:pt x="1123" y="962"/>
                      </a:lnTo>
                      <a:lnTo>
                        <a:pt x="1117" y="983"/>
                      </a:lnTo>
                      <a:lnTo>
                        <a:pt x="1204" y="1022"/>
                      </a:lnTo>
                      <a:lnTo>
                        <a:pt x="1195" y="1055"/>
                      </a:lnTo>
                      <a:lnTo>
                        <a:pt x="1233" y="1065"/>
                      </a:lnTo>
                      <a:lnTo>
                        <a:pt x="1238" y="1107"/>
                      </a:lnTo>
                      <a:lnTo>
                        <a:pt x="1289" y="1140"/>
                      </a:lnTo>
                      <a:lnTo>
                        <a:pt x="1298" y="1163"/>
                      </a:lnTo>
                      <a:lnTo>
                        <a:pt x="1325" y="1191"/>
                      </a:lnTo>
                      <a:lnTo>
                        <a:pt x="1343" y="1194"/>
                      </a:lnTo>
                      <a:lnTo>
                        <a:pt x="1344" y="1227"/>
                      </a:lnTo>
                      <a:lnTo>
                        <a:pt x="1385" y="1265"/>
                      </a:lnTo>
                      <a:lnTo>
                        <a:pt x="1440" y="1291"/>
                      </a:lnTo>
                      <a:lnTo>
                        <a:pt x="1474" y="1326"/>
                      </a:lnTo>
                      <a:lnTo>
                        <a:pt x="1505" y="1389"/>
                      </a:lnTo>
                      <a:lnTo>
                        <a:pt x="1531" y="1397"/>
                      </a:lnTo>
                      <a:lnTo>
                        <a:pt x="1575" y="1483"/>
                      </a:lnTo>
                      <a:lnTo>
                        <a:pt x="1649" y="1516"/>
                      </a:lnTo>
                      <a:lnTo>
                        <a:pt x="1755" y="1455"/>
                      </a:lnTo>
                      <a:lnTo>
                        <a:pt x="1771" y="1478"/>
                      </a:lnTo>
                      <a:lnTo>
                        <a:pt x="1822" y="1485"/>
                      </a:lnTo>
                      <a:lnTo>
                        <a:pt x="1855" y="1464"/>
                      </a:lnTo>
                      <a:lnTo>
                        <a:pt x="1855" y="1445"/>
                      </a:lnTo>
                      <a:lnTo>
                        <a:pt x="1924" y="1463"/>
                      </a:lnTo>
                      <a:lnTo>
                        <a:pt x="1982" y="1501"/>
                      </a:lnTo>
                      <a:lnTo>
                        <a:pt x="2031" y="1499"/>
                      </a:lnTo>
                      <a:lnTo>
                        <a:pt x="2040" y="1459"/>
                      </a:lnTo>
                      <a:lnTo>
                        <a:pt x="2066" y="1449"/>
                      </a:lnTo>
                      <a:lnTo>
                        <a:pt x="2061" y="1423"/>
                      </a:lnTo>
                      <a:lnTo>
                        <a:pt x="2133" y="1357"/>
                      </a:lnTo>
                      <a:lnTo>
                        <a:pt x="2149" y="1362"/>
                      </a:lnTo>
                      <a:lnTo>
                        <a:pt x="2159" y="1347"/>
                      </a:lnTo>
                      <a:lnTo>
                        <a:pt x="2133" y="1302"/>
                      </a:lnTo>
                      <a:lnTo>
                        <a:pt x="2128" y="1287"/>
                      </a:lnTo>
                      <a:lnTo>
                        <a:pt x="2098" y="1272"/>
                      </a:lnTo>
                      <a:lnTo>
                        <a:pt x="2118" y="1260"/>
                      </a:lnTo>
                      <a:lnTo>
                        <a:pt x="2101" y="1224"/>
                      </a:lnTo>
                      <a:lnTo>
                        <a:pt x="2081" y="1209"/>
                      </a:lnTo>
                      <a:lnTo>
                        <a:pt x="2071" y="1194"/>
                      </a:lnTo>
                      <a:lnTo>
                        <a:pt x="2066" y="1199"/>
                      </a:lnTo>
                      <a:lnTo>
                        <a:pt x="2064" y="1163"/>
                      </a:lnTo>
                      <a:lnTo>
                        <a:pt x="2029" y="1153"/>
                      </a:lnTo>
                      <a:lnTo>
                        <a:pt x="2019" y="1138"/>
                      </a:lnTo>
                      <a:lnTo>
                        <a:pt x="1998" y="1153"/>
                      </a:lnTo>
                      <a:lnTo>
                        <a:pt x="1952" y="1149"/>
                      </a:lnTo>
                      <a:lnTo>
                        <a:pt x="1961" y="1117"/>
                      </a:lnTo>
                      <a:lnTo>
                        <a:pt x="1951" y="1102"/>
                      </a:lnTo>
                      <a:lnTo>
                        <a:pt x="1920" y="1129"/>
                      </a:lnTo>
                      <a:lnTo>
                        <a:pt x="1905" y="1129"/>
                      </a:lnTo>
                      <a:lnTo>
                        <a:pt x="1905" y="1071"/>
                      </a:lnTo>
                      <a:lnTo>
                        <a:pt x="1883" y="1061"/>
                      </a:lnTo>
                      <a:lnTo>
                        <a:pt x="1878" y="1046"/>
                      </a:lnTo>
                      <a:lnTo>
                        <a:pt x="1894" y="1031"/>
                      </a:lnTo>
                      <a:lnTo>
                        <a:pt x="1894" y="1005"/>
                      </a:lnTo>
                      <a:lnTo>
                        <a:pt x="1913" y="969"/>
                      </a:lnTo>
                      <a:lnTo>
                        <a:pt x="1913" y="943"/>
                      </a:lnTo>
                      <a:lnTo>
                        <a:pt x="1938" y="927"/>
                      </a:lnTo>
                      <a:lnTo>
                        <a:pt x="1896" y="866"/>
                      </a:lnTo>
                      <a:lnTo>
                        <a:pt x="1906" y="856"/>
                      </a:lnTo>
                      <a:lnTo>
                        <a:pt x="1932" y="851"/>
                      </a:lnTo>
                      <a:lnTo>
                        <a:pt x="1976" y="788"/>
                      </a:lnTo>
                      <a:lnTo>
                        <a:pt x="1998" y="783"/>
                      </a:lnTo>
                      <a:lnTo>
                        <a:pt x="1983" y="735"/>
                      </a:lnTo>
                      <a:lnTo>
                        <a:pt x="2001" y="730"/>
                      </a:lnTo>
                      <a:lnTo>
                        <a:pt x="1992" y="699"/>
                      </a:lnTo>
                      <a:lnTo>
                        <a:pt x="1996" y="676"/>
                      </a:lnTo>
                      <a:lnTo>
                        <a:pt x="2045" y="640"/>
                      </a:lnTo>
                      <a:lnTo>
                        <a:pt x="2056" y="639"/>
                      </a:lnTo>
                      <a:lnTo>
                        <a:pt x="2066" y="608"/>
                      </a:lnTo>
                      <a:lnTo>
                        <a:pt x="2020" y="583"/>
                      </a:lnTo>
                      <a:lnTo>
                        <a:pt x="2020" y="568"/>
                      </a:lnTo>
                      <a:lnTo>
                        <a:pt x="2003" y="562"/>
                      </a:lnTo>
                      <a:lnTo>
                        <a:pt x="2008" y="537"/>
                      </a:lnTo>
                      <a:lnTo>
                        <a:pt x="2024" y="532"/>
                      </a:lnTo>
                      <a:lnTo>
                        <a:pt x="2105" y="532"/>
                      </a:lnTo>
                      <a:lnTo>
                        <a:pt x="2136" y="510"/>
                      </a:lnTo>
                      <a:lnTo>
                        <a:pt x="2187" y="500"/>
                      </a:lnTo>
                      <a:lnTo>
                        <a:pt x="2192" y="485"/>
                      </a:lnTo>
                      <a:lnTo>
                        <a:pt x="2177" y="480"/>
                      </a:lnTo>
                      <a:lnTo>
                        <a:pt x="2177" y="449"/>
                      </a:lnTo>
                      <a:lnTo>
                        <a:pt x="2186" y="439"/>
                      </a:lnTo>
                      <a:lnTo>
                        <a:pt x="2155" y="439"/>
                      </a:lnTo>
                      <a:lnTo>
                        <a:pt x="2140" y="423"/>
                      </a:lnTo>
                      <a:lnTo>
                        <a:pt x="2135" y="362"/>
                      </a:lnTo>
                      <a:lnTo>
                        <a:pt x="2138" y="347"/>
                      </a:lnTo>
                      <a:lnTo>
                        <a:pt x="2128" y="337"/>
                      </a:lnTo>
                      <a:lnTo>
                        <a:pt x="2123" y="311"/>
                      </a:lnTo>
                      <a:lnTo>
                        <a:pt x="2103" y="306"/>
                      </a:lnTo>
                      <a:lnTo>
                        <a:pt x="2113" y="286"/>
                      </a:lnTo>
                      <a:lnTo>
                        <a:pt x="2036" y="270"/>
                      </a:lnTo>
                      <a:lnTo>
                        <a:pt x="2021" y="316"/>
                      </a:lnTo>
                      <a:lnTo>
                        <a:pt x="2006" y="338"/>
                      </a:lnTo>
                      <a:lnTo>
                        <a:pt x="1980" y="343"/>
                      </a:lnTo>
                      <a:lnTo>
                        <a:pt x="1965" y="358"/>
                      </a:lnTo>
                      <a:lnTo>
                        <a:pt x="1945" y="348"/>
                      </a:lnTo>
                      <a:lnTo>
                        <a:pt x="1914" y="384"/>
                      </a:lnTo>
                      <a:lnTo>
                        <a:pt x="1925" y="425"/>
                      </a:lnTo>
                      <a:lnTo>
                        <a:pt x="1895" y="441"/>
                      </a:lnTo>
                      <a:lnTo>
                        <a:pt x="1895" y="457"/>
                      </a:lnTo>
                      <a:lnTo>
                        <a:pt x="1874" y="462"/>
                      </a:lnTo>
                      <a:lnTo>
                        <a:pt x="1844" y="487"/>
                      </a:lnTo>
                      <a:lnTo>
                        <a:pt x="1803" y="499"/>
                      </a:lnTo>
                      <a:lnTo>
                        <a:pt x="1799" y="529"/>
                      </a:lnTo>
                      <a:lnTo>
                        <a:pt x="1779" y="534"/>
                      </a:lnTo>
                      <a:lnTo>
                        <a:pt x="1774" y="514"/>
                      </a:lnTo>
                      <a:lnTo>
                        <a:pt x="1733" y="545"/>
                      </a:lnTo>
                      <a:lnTo>
                        <a:pt x="1723" y="545"/>
                      </a:lnTo>
                      <a:lnTo>
                        <a:pt x="1716" y="519"/>
                      </a:lnTo>
                      <a:lnTo>
                        <a:pt x="1696" y="478"/>
                      </a:lnTo>
                      <a:lnTo>
                        <a:pt x="1660" y="439"/>
                      </a:lnTo>
                      <a:lnTo>
                        <a:pt x="1614" y="449"/>
                      </a:lnTo>
                      <a:lnTo>
                        <a:pt x="1594" y="469"/>
                      </a:lnTo>
                      <a:lnTo>
                        <a:pt x="1579" y="464"/>
                      </a:lnTo>
                      <a:lnTo>
                        <a:pt x="1548" y="464"/>
                      </a:lnTo>
                      <a:lnTo>
                        <a:pt x="1543" y="476"/>
                      </a:lnTo>
                      <a:lnTo>
                        <a:pt x="1528" y="471"/>
                      </a:lnTo>
                      <a:lnTo>
                        <a:pt x="1533" y="450"/>
                      </a:lnTo>
                      <a:lnTo>
                        <a:pt x="1521" y="420"/>
                      </a:lnTo>
                      <a:lnTo>
                        <a:pt x="1526" y="383"/>
                      </a:lnTo>
                      <a:lnTo>
                        <a:pt x="1547" y="352"/>
                      </a:lnTo>
                      <a:lnTo>
                        <a:pt x="1572" y="347"/>
                      </a:lnTo>
                      <a:lnTo>
                        <a:pt x="1566" y="286"/>
                      </a:lnTo>
                      <a:lnTo>
                        <a:pt x="1551" y="276"/>
                      </a:lnTo>
                      <a:lnTo>
                        <a:pt x="1561" y="245"/>
                      </a:lnTo>
                      <a:lnTo>
                        <a:pt x="1590" y="224"/>
                      </a:lnTo>
                      <a:lnTo>
                        <a:pt x="1600" y="188"/>
                      </a:lnTo>
                      <a:lnTo>
                        <a:pt x="1616" y="167"/>
                      </a:lnTo>
                      <a:lnTo>
                        <a:pt x="1610" y="162"/>
                      </a:lnTo>
                      <a:lnTo>
                        <a:pt x="1610" y="142"/>
                      </a:lnTo>
                      <a:lnTo>
                        <a:pt x="1626" y="126"/>
                      </a:lnTo>
                      <a:lnTo>
                        <a:pt x="1651" y="115"/>
                      </a:lnTo>
                      <a:lnTo>
                        <a:pt x="1627" y="97"/>
                      </a:lnTo>
                      <a:lnTo>
                        <a:pt x="1639" y="75"/>
                      </a:lnTo>
                      <a:lnTo>
                        <a:pt x="1639" y="60"/>
                      </a:lnTo>
                      <a:lnTo>
                        <a:pt x="1659" y="34"/>
                      </a:lnTo>
                      <a:lnTo>
                        <a:pt x="1628" y="41"/>
                      </a:lnTo>
                      <a:lnTo>
                        <a:pt x="1608" y="31"/>
                      </a:lnTo>
                      <a:lnTo>
                        <a:pt x="1603" y="10"/>
                      </a:lnTo>
                      <a:lnTo>
                        <a:pt x="1577" y="0"/>
                      </a:lnTo>
                      <a:lnTo>
                        <a:pt x="1562" y="5"/>
                      </a:lnTo>
                      <a:lnTo>
                        <a:pt x="1506" y="56"/>
                      </a:lnTo>
                      <a:lnTo>
                        <a:pt x="1491" y="51"/>
                      </a:lnTo>
                      <a:lnTo>
                        <a:pt x="1460" y="68"/>
                      </a:lnTo>
                      <a:lnTo>
                        <a:pt x="1429" y="93"/>
                      </a:lnTo>
                      <a:lnTo>
                        <a:pt x="1418" y="85"/>
                      </a:lnTo>
                      <a:lnTo>
                        <a:pt x="1382" y="85"/>
                      </a:lnTo>
                      <a:lnTo>
                        <a:pt x="1316" y="133"/>
                      </a:lnTo>
                      <a:lnTo>
                        <a:pt x="1301" y="128"/>
                      </a:lnTo>
                      <a:lnTo>
                        <a:pt x="1255" y="148"/>
                      </a:lnTo>
                      <a:lnTo>
                        <a:pt x="1205" y="195"/>
                      </a:lnTo>
                      <a:lnTo>
                        <a:pt x="1225" y="216"/>
                      </a:lnTo>
                      <a:lnTo>
                        <a:pt x="1184" y="246"/>
                      </a:lnTo>
                      <a:lnTo>
                        <a:pt x="1113" y="227"/>
                      </a:lnTo>
                      <a:lnTo>
                        <a:pt x="1072" y="263"/>
                      </a:lnTo>
                      <a:lnTo>
                        <a:pt x="1057" y="253"/>
                      </a:lnTo>
                      <a:lnTo>
                        <a:pt x="1037" y="268"/>
                      </a:lnTo>
                      <a:lnTo>
                        <a:pt x="1042" y="293"/>
                      </a:lnTo>
                      <a:lnTo>
                        <a:pt x="1016" y="300"/>
                      </a:lnTo>
                      <a:lnTo>
                        <a:pt x="1006" y="284"/>
                      </a:lnTo>
                      <a:lnTo>
                        <a:pt x="970" y="295"/>
                      </a:lnTo>
                      <a:lnTo>
                        <a:pt x="960" y="315"/>
                      </a:lnTo>
                      <a:lnTo>
                        <a:pt x="924" y="330"/>
                      </a:lnTo>
                      <a:lnTo>
                        <a:pt x="915" y="356"/>
                      </a:lnTo>
                      <a:lnTo>
                        <a:pt x="880" y="367"/>
                      </a:lnTo>
                      <a:lnTo>
                        <a:pt x="864" y="362"/>
                      </a:lnTo>
                      <a:lnTo>
                        <a:pt x="868" y="337"/>
                      </a:lnTo>
                      <a:lnTo>
                        <a:pt x="812" y="337"/>
                      </a:lnTo>
                      <a:lnTo>
                        <a:pt x="792" y="358"/>
                      </a:lnTo>
                      <a:lnTo>
                        <a:pt x="776" y="338"/>
                      </a:lnTo>
                      <a:lnTo>
                        <a:pt x="741" y="343"/>
                      </a:lnTo>
                      <a:lnTo>
                        <a:pt x="710" y="369"/>
                      </a:lnTo>
                      <a:lnTo>
                        <a:pt x="674" y="364"/>
                      </a:lnTo>
                      <a:lnTo>
                        <a:pt x="674" y="376"/>
                      </a:lnTo>
                      <a:lnTo>
                        <a:pt x="655" y="380"/>
                      </a:lnTo>
                      <a:lnTo>
                        <a:pt x="562" y="320"/>
                      </a:lnTo>
                      <a:lnTo>
                        <a:pt x="532" y="311"/>
                      </a:lnTo>
                      <a:lnTo>
                        <a:pt x="445" y="332"/>
                      </a:lnTo>
                      <a:lnTo>
                        <a:pt x="414" y="312"/>
                      </a:lnTo>
                      <a:lnTo>
                        <a:pt x="409" y="343"/>
                      </a:lnTo>
                      <a:lnTo>
                        <a:pt x="378" y="343"/>
                      </a:lnTo>
                      <a:lnTo>
                        <a:pt x="317" y="318"/>
                      </a:lnTo>
                      <a:lnTo>
                        <a:pt x="261" y="334"/>
                      </a:lnTo>
                      <a:lnTo>
                        <a:pt x="236" y="298"/>
                      </a:lnTo>
                      <a:lnTo>
                        <a:pt x="185" y="298"/>
                      </a:lnTo>
                      <a:lnTo>
                        <a:pt x="164" y="286"/>
                      </a:lnTo>
                      <a:lnTo>
                        <a:pt x="92" y="314"/>
                      </a:lnTo>
                      <a:lnTo>
                        <a:pt x="44" y="364"/>
                      </a:lnTo>
                      <a:lnTo>
                        <a:pt x="0" y="357"/>
                      </a:lnTo>
                      <a:lnTo>
                        <a:pt x="4" y="395"/>
                      </a:lnTo>
                      <a:lnTo>
                        <a:pt x="24" y="421"/>
                      </a:lnTo>
                      <a:lnTo>
                        <a:pt x="100" y="436"/>
                      </a:lnTo>
                      <a:lnTo>
                        <a:pt x="126" y="467"/>
                      </a:lnTo>
                      <a:lnTo>
                        <a:pt x="85" y="497"/>
                      </a:lnTo>
                      <a:lnTo>
                        <a:pt x="117" y="559"/>
                      </a:lnTo>
                      <a:lnTo>
                        <a:pt x="126" y="543"/>
                      </a:lnTo>
                      <a:lnTo>
                        <a:pt x="146" y="543"/>
                      </a:lnTo>
                      <a:lnTo>
                        <a:pt x="187" y="497"/>
                      </a:lnTo>
                      <a:lnTo>
                        <a:pt x="233" y="486"/>
                      </a:lnTo>
                      <a:lnTo>
                        <a:pt x="280" y="552"/>
                      </a:lnTo>
                      <a:lnTo>
                        <a:pt x="275" y="588"/>
                      </a:lnTo>
                      <a:lnTo>
                        <a:pt x="296" y="588"/>
                      </a:lnTo>
                      <a:lnTo>
                        <a:pt x="325" y="547"/>
                      </a:lnTo>
                      <a:lnTo>
                        <a:pt x="367" y="568"/>
                      </a:lnTo>
                      <a:lnTo>
                        <a:pt x="372" y="629"/>
                      </a:lnTo>
                      <a:lnTo>
                        <a:pt x="387" y="634"/>
                      </a:lnTo>
                      <a:lnTo>
                        <a:pt x="382" y="649"/>
                      </a:lnTo>
                      <a:lnTo>
                        <a:pt x="393" y="680"/>
                      </a:lnTo>
                      <a:lnTo>
                        <a:pt x="377" y="685"/>
                      </a:lnTo>
                      <a:lnTo>
                        <a:pt x="372" y="710"/>
                      </a:lnTo>
                      <a:lnTo>
                        <a:pt x="378" y="741"/>
                      </a:lnTo>
                      <a:lnTo>
                        <a:pt x="382" y="741"/>
                      </a:lnTo>
                      <a:lnTo>
                        <a:pt x="393" y="721"/>
                      </a:lnTo>
                      <a:lnTo>
                        <a:pt x="409" y="736"/>
                      </a:lnTo>
                      <a:lnTo>
                        <a:pt x="404" y="746"/>
                      </a:lnTo>
                      <a:lnTo>
                        <a:pt x="419" y="751"/>
                      </a:lnTo>
                      <a:lnTo>
                        <a:pt x="455" y="777"/>
                      </a:lnTo>
                      <a:lnTo>
                        <a:pt x="455" y="792"/>
                      </a:lnTo>
                      <a:lnTo>
                        <a:pt x="440" y="807"/>
                      </a:lnTo>
                      <a:lnTo>
                        <a:pt x="409" y="797"/>
                      </a:lnTo>
                      <a:lnTo>
                        <a:pt x="404" y="828"/>
                      </a:lnTo>
                      <a:lnTo>
                        <a:pt x="424" y="848"/>
                      </a:lnTo>
                      <a:lnTo>
                        <a:pt x="424" y="899"/>
                      </a:lnTo>
                      <a:lnTo>
                        <a:pt x="477" y="925"/>
                      </a:lnTo>
                      <a:lnTo>
                        <a:pt x="487" y="950"/>
                      </a:lnTo>
                      <a:lnTo>
                        <a:pt x="487" y="981"/>
                      </a:lnTo>
                      <a:lnTo>
                        <a:pt x="517" y="991"/>
                      </a:lnTo>
                      <a:lnTo>
                        <a:pt x="544" y="1014"/>
                      </a:lnTo>
                      <a:lnTo>
                        <a:pt x="583" y="9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4" name="Freeform 26"/>
                <p:cNvSpPr>
                  <a:spLocks/>
                </p:cNvSpPr>
                <p:nvPr/>
              </p:nvSpPr>
              <p:spPr bwMode="auto">
                <a:xfrm>
                  <a:off x="7358745" y="4921529"/>
                  <a:ext cx="357221" cy="257090"/>
                </a:xfrm>
                <a:custGeom>
                  <a:avLst/>
                  <a:gdLst>
                    <a:gd name="T0" fmla="*/ 2147483646 w 672"/>
                    <a:gd name="T1" fmla="*/ 2147483646 h 479"/>
                    <a:gd name="T2" fmla="*/ 2147483646 w 672"/>
                    <a:gd name="T3" fmla="*/ 2147483646 h 479"/>
                    <a:gd name="T4" fmla="*/ 2147483646 w 672"/>
                    <a:gd name="T5" fmla="*/ 2147483646 h 479"/>
                    <a:gd name="T6" fmla="*/ 2147483646 w 672"/>
                    <a:gd name="T7" fmla="*/ 2147483646 h 479"/>
                    <a:gd name="T8" fmla="*/ 2147483646 w 672"/>
                    <a:gd name="T9" fmla="*/ 2147483646 h 479"/>
                    <a:gd name="T10" fmla="*/ 2147483646 w 672"/>
                    <a:gd name="T11" fmla="*/ 2147483646 h 479"/>
                    <a:gd name="T12" fmla="*/ 2147483646 w 672"/>
                    <a:gd name="T13" fmla="*/ 2147483646 h 479"/>
                    <a:gd name="T14" fmla="*/ 2147483646 w 672"/>
                    <a:gd name="T15" fmla="*/ 2147483646 h 479"/>
                    <a:gd name="T16" fmla="*/ 2147483646 w 672"/>
                    <a:gd name="T17" fmla="*/ 2147483646 h 479"/>
                    <a:gd name="T18" fmla="*/ 2147483646 w 672"/>
                    <a:gd name="T19" fmla="*/ 2147483646 h 479"/>
                    <a:gd name="T20" fmla="*/ 2147483646 w 672"/>
                    <a:gd name="T21" fmla="*/ 2147483646 h 479"/>
                    <a:gd name="T22" fmla="*/ 2147483646 w 672"/>
                    <a:gd name="T23" fmla="*/ 2147483646 h 479"/>
                    <a:gd name="T24" fmla="*/ 2147483646 w 672"/>
                    <a:gd name="T25" fmla="*/ 2147483646 h 479"/>
                    <a:gd name="T26" fmla="*/ 2147483646 w 672"/>
                    <a:gd name="T27" fmla="*/ 2147483646 h 479"/>
                    <a:gd name="T28" fmla="*/ 2147483646 w 672"/>
                    <a:gd name="T29" fmla="*/ 2147483646 h 479"/>
                    <a:gd name="T30" fmla="*/ 2147483646 w 672"/>
                    <a:gd name="T31" fmla="*/ 2147483646 h 479"/>
                    <a:gd name="T32" fmla="*/ 2147483646 w 672"/>
                    <a:gd name="T33" fmla="*/ 2147483646 h 479"/>
                    <a:gd name="T34" fmla="*/ 2147483646 w 672"/>
                    <a:gd name="T35" fmla="*/ 2147483646 h 479"/>
                    <a:gd name="T36" fmla="*/ 0 w 672"/>
                    <a:gd name="T37" fmla="*/ 2147483646 h 479"/>
                    <a:gd name="T38" fmla="*/ 2147483646 w 672"/>
                    <a:gd name="T39" fmla="*/ 2147483646 h 479"/>
                    <a:gd name="T40" fmla="*/ 2147483646 w 672"/>
                    <a:gd name="T41" fmla="*/ 2147483646 h 479"/>
                    <a:gd name="T42" fmla="*/ 2147483646 w 672"/>
                    <a:gd name="T43" fmla="*/ 2147483646 h 479"/>
                    <a:gd name="T44" fmla="*/ 2147483646 w 672"/>
                    <a:gd name="T45" fmla="*/ 2147483646 h 479"/>
                    <a:gd name="T46" fmla="*/ 2147483646 w 672"/>
                    <a:gd name="T47" fmla="*/ 2147483646 h 479"/>
                    <a:gd name="T48" fmla="*/ 2147483646 w 672"/>
                    <a:gd name="T49" fmla="*/ 2147483646 h 479"/>
                    <a:gd name="T50" fmla="*/ 2147483646 w 672"/>
                    <a:gd name="T51" fmla="*/ 2147483646 h 479"/>
                    <a:gd name="T52" fmla="*/ 2147483646 w 672"/>
                    <a:gd name="T53" fmla="*/ 2147483646 h 479"/>
                    <a:gd name="T54" fmla="*/ 2147483646 w 672"/>
                    <a:gd name="T55" fmla="*/ 2147483646 h 479"/>
                    <a:gd name="T56" fmla="*/ 2147483646 w 672"/>
                    <a:gd name="T57" fmla="*/ 2147483646 h 479"/>
                    <a:gd name="T58" fmla="*/ 2147483646 w 672"/>
                    <a:gd name="T59" fmla="*/ 2147483646 h 479"/>
                    <a:gd name="T60" fmla="*/ 2147483646 w 672"/>
                    <a:gd name="T61" fmla="*/ 2147483646 h 479"/>
                    <a:gd name="T62" fmla="*/ 2147483646 w 672"/>
                    <a:gd name="T63" fmla="*/ 2147483646 h 479"/>
                    <a:gd name="T64" fmla="*/ 2147483646 w 672"/>
                    <a:gd name="T65" fmla="*/ 2147483646 h 479"/>
                    <a:gd name="T66" fmla="*/ 2147483646 w 672"/>
                    <a:gd name="T67" fmla="*/ 2147483646 h 479"/>
                    <a:gd name="T68" fmla="*/ 2147483646 w 672"/>
                    <a:gd name="T69" fmla="*/ 2147483646 h 479"/>
                    <a:gd name="T70" fmla="*/ 2147483646 w 672"/>
                    <a:gd name="T71" fmla="*/ 2147483646 h 479"/>
                    <a:gd name="T72" fmla="*/ 2147483646 w 672"/>
                    <a:gd name="T73" fmla="*/ 2147483646 h 479"/>
                    <a:gd name="T74" fmla="*/ 2147483646 w 672"/>
                    <a:gd name="T75" fmla="*/ 2147483646 h 479"/>
                    <a:gd name="T76" fmla="*/ 2147483646 w 672"/>
                    <a:gd name="T77" fmla="*/ 2147483646 h 479"/>
                    <a:gd name="T78" fmla="*/ 2147483646 w 672"/>
                    <a:gd name="T79" fmla="*/ 2147483646 h 479"/>
                    <a:gd name="T80" fmla="*/ 2147483646 w 672"/>
                    <a:gd name="T81" fmla="*/ 2147483646 h 479"/>
                    <a:gd name="T82" fmla="*/ 2147483646 w 672"/>
                    <a:gd name="T83" fmla="*/ 2147483646 h 479"/>
                    <a:gd name="T84" fmla="*/ 2147483646 w 672"/>
                    <a:gd name="T85" fmla="*/ 2147483646 h 479"/>
                    <a:gd name="T86" fmla="*/ 2147483646 w 672"/>
                    <a:gd name="T87" fmla="*/ 2147483646 h 479"/>
                    <a:gd name="T88" fmla="*/ 2147483646 w 672"/>
                    <a:gd name="T89" fmla="*/ 2147483646 h 479"/>
                    <a:gd name="T90" fmla="*/ 2147483646 w 672"/>
                    <a:gd name="T91" fmla="*/ 2147483646 h 479"/>
                    <a:gd name="T92" fmla="*/ 2147483646 w 672"/>
                    <a:gd name="T93" fmla="*/ 2147483646 h 479"/>
                    <a:gd name="T94" fmla="*/ 2147483646 w 672"/>
                    <a:gd name="T95" fmla="*/ 2147483646 h 479"/>
                    <a:gd name="T96" fmla="*/ 2147483646 w 672"/>
                    <a:gd name="T97" fmla="*/ 2147483646 h 479"/>
                    <a:gd name="T98" fmla="*/ 2147483646 w 672"/>
                    <a:gd name="T99" fmla="*/ 2147483646 h 479"/>
                    <a:gd name="T100" fmla="*/ 2147483646 w 672"/>
                    <a:gd name="T101" fmla="*/ 2147483646 h 479"/>
                    <a:gd name="T102" fmla="*/ 2147483646 w 672"/>
                    <a:gd name="T103" fmla="*/ 2147483646 h 479"/>
                    <a:gd name="T104" fmla="*/ 2147483646 w 672"/>
                    <a:gd name="T105" fmla="*/ 2147483646 h 479"/>
                    <a:gd name="T106" fmla="*/ 2147483646 w 672"/>
                    <a:gd name="T107" fmla="*/ 0 h 479"/>
                    <a:gd name="T108" fmla="*/ 2147483646 w 672"/>
                    <a:gd name="T109" fmla="*/ 2147483646 h 479"/>
                    <a:gd name="T110" fmla="*/ 2147483646 w 672"/>
                    <a:gd name="T111" fmla="*/ 2147483646 h 479"/>
                    <a:gd name="T112" fmla="*/ 2147483646 w 672"/>
                    <a:gd name="T113" fmla="*/ 2147483646 h 479"/>
                    <a:gd name="T114" fmla="*/ 2147483646 w 672"/>
                    <a:gd name="T115" fmla="*/ 2147483646 h 479"/>
                    <a:gd name="T116" fmla="*/ 2147483646 w 672"/>
                    <a:gd name="T117" fmla="*/ 2147483646 h 479"/>
                    <a:gd name="T118" fmla="*/ 2147483646 w 672"/>
                    <a:gd name="T119" fmla="*/ 2147483646 h 479"/>
                    <a:gd name="T120" fmla="*/ 2147483646 w 672"/>
                    <a:gd name="T121" fmla="*/ 2147483646 h 479"/>
                    <a:gd name="T122" fmla="*/ 2147483646 w 672"/>
                    <a:gd name="T123" fmla="*/ 2147483646 h 479"/>
                    <a:gd name="T124" fmla="*/ 2147483646 w 672"/>
                    <a:gd name="T125" fmla="*/ 2147483646 h 4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2"/>
                    <a:gd name="T190" fmla="*/ 0 h 479"/>
                    <a:gd name="T191" fmla="*/ 672 w 672"/>
                    <a:gd name="T192" fmla="*/ 479 h 4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2" h="479">
                      <a:moveTo>
                        <a:pt x="462" y="243"/>
                      </a:moveTo>
                      <a:lnTo>
                        <a:pt x="447" y="287"/>
                      </a:lnTo>
                      <a:lnTo>
                        <a:pt x="429" y="323"/>
                      </a:lnTo>
                      <a:lnTo>
                        <a:pt x="417" y="373"/>
                      </a:lnTo>
                      <a:lnTo>
                        <a:pt x="384" y="389"/>
                      </a:lnTo>
                      <a:lnTo>
                        <a:pt x="374" y="406"/>
                      </a:lnTo>
                      <a:lnTo>
                        <a:pt x="299" y="448"/>
                      </a:lnTo>
                      <a:lnTo>
                        <a:pt x="282" y="440"/>
                      </a:lnTo>
                      <a:lnTo>
                        <a:pt x="224" y="479"/>
                      </a:lnTo>
                      <a:lnTo>
                        <a:pt x="193" y="463"/>
                      </a:lnTo>
                      <a:lnTo>
                        <a:pt x="178" y="444"/>
                      </a:lnTo>
                      <a:lnTo>
                        <a:pt x="129" y="424"/>
                      </a:lnTo>
                      <a:lnTo>
                        <a:pt x="132" y="383"/>
                      </a:lnTo>
                      <a:lnTo>
                        <a:pt x="106" y="335"/>
                      </a:lnTo>
                      <a:lnTo>
                        <a:pt x="85" y="347"/>
                      </a:lnTo>
                      <a:lnTo>
                        <a:pt x="59" y="328"/>
                      </a:lnTo>
                      <a:lnTo>
                        <a:pt x="50" y="273"/>
                      </a:lnTo>
                      <a:lnTo>
                        <a:pt x="22" y="282"/>
                      </a:lnTo>
                      <a:lnTo>
                        <a:pt x="0" y="284"/>
                      </a:lnTo>
                      <a:lnTo>
                        <a:pt x="9" y="244"/>
                      </a:lnTo>
                      <a:lnTo>
                        <a:pt x="35" y="234"/>
                      </a:lnTo>
                      <a:lnTo>
                        <a:pt x="30" y="208"/>
                      </a:lnTo>
                      <a:lnTo>
                        <a:pt x="102" y="142"/>
                      </a:lnTo>
                      <a:lnTo>
                        <a:pt x="118" y="147"/>
                      </a:lnTo>
                      <a:lnTo>
                        <a:pt x="128" y="132"/>
                      </a:lnTo>
                      <a:lnTo>
                        <a:pt x="142" y="100"/>
                      </a:lnTo>
                      <a:lnTo>
                        <a:pt x="162" y="95"/>
                      </a:lnTo>
                      <a:lnTo>
                        <a:pt x="178" y="100"/>
                      </a:lnTo>
                      <a:lnTo>
                        <a:pt x="178" y="85"/>
                      </a:lnTo>
                      <a:lnTo>
                        <a:pt x="167" y="80"/>
                      </a:lnTo>
                      <a:lnTo>
                        <a:pt x="173" y="64"/>
                      </a:lnTo>
                      <a:lnTo>
                        <a:pt x="167" y="44"/>
                      </a:lnTo>
                      <a:lnTo>
                        <a:pt x="188" y="39"/>
                      </a:lnTo>
                      <a:lnTo>
                        <a:pt x="218" y="44"/>
                      </a:lnTo>
                      <a:lnTo>
                        <a:pt x="234" y="64"/>
                      </a:lnTo>
                      <a:lnTo>
                        <a:pt x="264" y="43"/>
                      </a:lnTo>
                      <a:lnTo>
                        <a:pt x="299" y="43"/>
                      </a:lnTo>
                      <a:lnTo>
                        <a:pt x="309" y="68"/>
                      </a:lnTo>
                      <a:lnTo>
                        <a:pt x="340" y="80"/>
                      </a:lnTo>
                      <a:lnTo>
                        <a:pt x="350" y="95"/>
                      </a:lnTo>
                      <a:lnTo>
                        <a:pt x="387" y="90"/>
                      </a:lnTo>
                      <a:lnTo>
                        <a:pt x="397" y="100"/>
                      </a:lnTo>
                      <a:lnTo>
                        <a:pt x="402" y="90"/>
                      </a:lnTo>
                      <a:lnTo>
                        <a:pt x="417" y="85"/>
                      </a:lnTo>
                      <a:lnTo>
                        <a:pt x="428" y="95"/>
                      </a:lnTo>
                      <a:lnTo>
                        <a:pt x="463" y="108"/>
                      </a:lnTo>
                      <a:lnTo>
                        <a:pt x="485" y="100"/>
                      </a:lnTo>
                      <a:lnTo>
                        <a:pt x="500" y="77"/>
                      </a:lnTo>
                      <a:lnTo>
                        <a:pt x="532" y="66"/>
                      </a:lnTo>
                      <a:lnTo>
                        <a:pt x="546" y="34"/>
                      </a:lnTo>
                      <a:lnTo>
                        <a:pt x="567" y="29"/>
                      </a:lnTo>
                      <a:lnTo>
                        <a:pt x="574" y="35"/>
                      </a:lnTo>
                      <a:lnTo>
                        <a:pt x="614" y="29"/>
                      </a:lnTo>
                      <a:lnTo>
                        <a:pt x="653" y="0"/>
                      </a:lnTo>
                      <a:lnTo>
                        <a:pt x="672" y="35"/>
                      </a:lnTo>
                      <a:lnTo>
                        <a:pt x="665" y="49"/>
                      </a:lnTo>
                      <a:lnTo>
                        <a:pt x="634" y="71"/>
                      </a:lnTo>
                      <a:lnTo>
                        <a:pt x="625" y="94"/>
                      </a:lnTo>
                      <a:lnTo>
                        <a:pt x="565" y="145"/>
                      </a:lnTo>
                      <a:lnTo>
                        <a:pt x="540" y="183"/>
                      </a:lnTo>
                      <a:lnTo>
                        <a:pt x="517" y="197"/>
                      </a:lnTo>
                      <a:lnTo>
                        <a:pt x="493" y="230"/>
                      </a:lnTo>
                      <a:lnTo>
                        <a:pt x="462" y="2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5" name="Freeform 28"/>
                <p:cNvSpPr>
                  <a:spLocks/>
                </p:cNvSpPr>
                <p:nvPr/>
              </p:nvSpPr>
              <p:spPr bwMode="auto">
                <a:xfrm>
                  <a:off x="7782648" y="4004256"/>
                  <a:ext cx="676339" cy="868077"/>
                </a:xfrm>
                <a:custGeom>
                  <a:avLst/>
                  <a:gdLst>
                    <a:gd name="T0" fmla="*/ 2147483646 w 1277"/>
                    <a:gd name="T1" fmla="*/ 2147483646 h 1615"/>
                    <a:gd name="T2" fmla="*/ 2147483646 w 1277"/>
                    <a:gd name="T3" fmla="*/ 2147483646 h 1615"/>
                    <a:gd name="T4" fmla="*/ 2147483646 w 1277"/>
                    <a:gd name="T5" fmla="*/ 2147483646 h 1615"/>
                    <a:gd name="T6" fmla="*/ 2147483646 w 1277"/>
                    <a:gd name="T7" fmla="*/ 2147483646 h 1615"/>
                    <a:gd name="T8" fmla="*/ 2147483646 w 1277"/>
                    <a:gd name="T9" fmla="*/ 2147483646 h 1615"/>
                    <a:gd name="T10" fmla="*/ 2147483646 w 1277"/>
                    <a:gd name="T11" fmla="*/ 2147483646 h 1615"/>
                    <a:gd name="T12" fmla="*/ 2147483646 w 1277"/>
                    <a:gd name="T13" fmla="*/ 2147483646 h 1615"/>
                    <a:gd name="T14" fmla="*/ 2147483646 w 1277"/>
                    <a:gd name="T15" fmla="*/ 2147483646 h 1615"/>
                    <a:gd name="T16" fmla="*/ 2147483646 w 1277"/>
                    <a:gd name="T17" fmla="*/ 2147483646 h 1615"/>
                    <a:gd name="T18" fmla="*/ 2147483646 w 1277"/>
                    <a:gd name="T19" fmla="*/ 2147483646 h 1615"/>
                    <a:gd name="T20" fmla="*/ 2147483646 w 1277"/>
                    <a:gd name="T21" fmla="*/ 2147483646 h 1615"/>
                    <a:gd name="T22" fmla="*/ 2147483646 w 1277"/>
                    <a:gd name="T23" fmla="*/ 2147483646 h 1615"/>
                    <a:gd name="T24" fmla="*/ 2147483646 w 1277"/>
                    <a:gd name="T25" fmla="*/ 2147483646 h 1615"/>
                    <a:gd name="T26" fmla="*/ 2147483646 w 1277"/>
                    <a:gd name="T27" fmla="*/ 2147483646 h 1615"/>
                    <a:gd name="T28" fmla="*/ 2147483646 w 1277"/>
                    <a:gd name="T29" fmla="*/ 2147483646 h 1615"/>
                    <a:gd name="T30" fmla="*/ 2147483646 w 1277"/>
                    <a:gd name="T31" fmla="*/ 2147483646 h 1615"/>
                    <a:gd name="T32" fmla="*/ 2147483646 w 1277"/>
                    <a:gd name="T33" fmla="*/ 2147483646 h 1615"/>
                    <a:gd name="T34" fmla="*/ 2147483646 w 1277"/>
                    <a:gd name="T35" fmla="*/ 2147483646 h 1615"/>
                    <a:gd name="T36" fmla="*/ 2147483646 w 1277"/>
                    <a:gd name="T37" fmla="*/ 2147483646 h 1615"/>
                    <a:gd name="T38" fmla="*/ 2147483646 w 1277"/>
                    <a:gd name="T39" fmla="*/ 2147483646 h 1615"/>
                    <a:gd name="T40" fmla="*/ 2147483646 w 1277"/>
                    <a:gd name="T41" fmla="*/ 2147483646 h 1615"/>
                    <a:gd name="T42" fmla="*/ 2147483646 w 1277"/>
                    <a:gd name="T43" fmla="*/ 2147483646 h 1615"/>
                    <a:gd name="T44" fmla="*/ 2147483646 w 1277"/>
                    <a:gd name="T45" fmla="*/ 2147483646 h 1615"/>
                    <a:gd name="T46" fmla="*/ 2147483646 w 1277"/>
                    <a:gd name="T47" fmla="*/ 2147483646 h 1615"/>
                    <a:gd name="T48" fmla="*/ 2147483646 w 1277"/>
                    <a:gd name="T49" fmla="*/ 2147483646 h 1615"/>
                    <a:gd name="T50" fmla="*/ 2147483646 w 1277"/>
                    <a:gd name="T51" fmla="*/ 2147483646 h 1615"/>
                    <a:gd name="T52" fmla="*/ 2147483646 w 1277"/>
                    <a:gd name="T53" fmla="*/ 2147483646 h 1615"/>
                    <a:gd name="T54" fmla="*/ 2147483646 w 1277"/>
                    <a:gd name="T55" fmla="*/ 2147483646 h 1615"/>
                    <a:gd name="T56" fmla="*/ 2147483646 w 1277"/>
                    <a:gd name="T57" fmla="*/ 2147483646 h 1615"/>
                    <a:gd name="T58" fmla="*/ 2147483646 w 1277"/>
                    <a:gd name="T59" fmla="*/ 2147483646 h 1615"/>
                    <a:gd name="T60" fmla="*/ 2147483646 w 1277"/>
                    <a:gd name="T61" fmla="*/ 2147483646 h 1615"/>
                    <a:gd name="T62" fmla="*/ 2147483646 w 1277"/>
                    <a:gd name="T63" fmla="*/ 2147483646 h 1615"/>
                    <a:gd name="T64" fmla="*/ 2147483646 w 1277"/>
                    <a:gd name="T65" fmla="*/ 2147483646 h 1615"/>
                    <a:gd name="T66" fmla="*/ 2147483646 w 1277"/>
                    <a:gd name="T67" fmla="*/ 2147483646 h 1615"/>
                    <a:gd name="T68" fmla="*/ 2147483646 w 1277"/>
                    <a:gd name="T69" fmla="*/ 2147483646 h 1615"/>
                    <a:gd name="T70" fmla="*/ 2147483646 w 1277"/>
                    <a:gd name="T71" fmla="*/ 2147483646 h 1615"/>
                    <a:gd name="T72" fmla="*/ 2147483646 w 1277"/>
                    <a:gd name="T73" fmla="*/ 2147483646 h 1615"/>
                    <a:gd name="T74" fmla="*/ 2147483646 w 1277"/>
                    <a:gd name="T75" fmla="*/ 2147483646 h 1615"/>
                    <a:gd name="T76" fmla="*/ 2147483646 w 1277"/>
                    <a:gd name="T77" fmla="*/ 2147483646 h 1615"/>
                    <a:gd name="T78" fmla="*/ 2147483646 w 1277"/>
                    <a:gd name="T79" fmla="*/ 2147483646 h 1615"/>
                    <a:gd name="T80" fmla="*/ 2147483646 w 1277"/>
                    <a:gd name="T81" fmla="*/ 2147483646 h 1615"/>
                    <a:gd name="T82" fmla="*/ 2147483646 w 1277"/>
                    <a:gd name="T83" fmla="*/ 2147483646 h 1615"/>
                    <a:gd name="T84" fmla="*/ 2147483646 w 1277"/>
                    <a:gd name="T85" fmla="*/ 2147483646 h 1615"/>
                    <a:gd name="T86" fmla="*/ 2147483646 w 1277"/>
                    <a:gd name="T87" fmla="*/ 2147483646 h 1615"/>
                    <a:gd name="T88" fmla="*/ 2147483646 w 1277"/>
                    <a:gd name="T89" fmla="*/ 2147483646 h 1615"/>
                    <a:gd name="T90" fmla="*/ 2147483646 w 1277"/>
                    <a:gd name="T91" fmla="*/ 2147483646 h 1615"/>
                    <a:gd name="T92" fmla="*/ 2147483646 w 1277"/>
                    <a:gd name="T93" fmla="*/ 2147483646 h 1615"/>
                    <a:gd name="T94" fmla="*/ 2147483646 w 1277"/>
                    <a:gd name="T95" fmla="*/ 2147483646 h 1615"/>
                    <a:gd name="T96" fmla="*/ 2147483646 w 1277"/>
                    <a:gd name="T97" fmla="*/ 2147483646 h 16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7"/>
                    <a:gd name="T148" fmla="*/ 0 h 1615"/>
                    <a:gd name="T149" fmla="*/ 1277 w 1277"/>
                    <a:gd name="T150" fmla="*/ 1615 h 16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7" h="1615">
                      <a:moveTo>
                        <a:pt x="39" y="0"/>
                      </a:moveTo>
                      <a:lnTo>
                        <a:pt x="31" y="8"/>
                      </a:lnTo>
                      <a:lnTo>
                        <a:pt x="35" y="24"/>
                      </a:lnTo>
                      <a:lnTo>
                        <a:pt x="44" y="29"/>
                      </a:lnTo>
                      <a:lnTo>
                        <a:pt x="40" y="50"/>
                      </a:lnTo>
                      <a:lnTo>
                        <a:pt x="28" y="42"/>
                      </a:lnTo>
                      <a:lnTo>
                        <a:pt x="0" y="55"/>
                      </a:lnTo>
                      <a:lnTo>
                        <a:pt x="35" y="71"/>
                      </a:lnTo>
                      <a:lnTo>
                        <a:pt x="102" y="94"/>
                      </a:lnTo>
                      <a:lnTo>
                        <a:pt x="110" y="130"/>
                      </a:lnTo>
                      <a:lnTo>
                        <a:pt x="118" y="135"/>
                      </a:lnTo>
                      <a:lnTo>
                        <a:pt x="122" y="121"/>
                      </a:lnTo>
                      <a:lnTo>
                        <a:pt x="118" y="107"/>
                      </a:lnTo>
                      <a:lnTo>
                        <a:pt x="129" y="110"/>
                      </a:lnTo>
                      <a:lnTo>
                        <a:pt x="141" y="129"/>
                      </a:lnTo>
                      <a:lnTo>
                        <a:pt x="134" y="144"/>
                      </a:lnTo>
                      <a:lnTo>
                        <a:pt x="125" y="143"/>
                      </a:lnTo>
                      <a:lnTo>
                        <a:pt x="113" y="153"/>
                      </a:lnTo>
                      <a:lnTo>
                        <a:pt x="125" y="172"/>
                      </a:lnTo>
                      <a:lnTo>
                        <a:pt x="125" y="162"/>
                      </a:lnTo>
                      <a:lnTo>
                        <a:pt x="151" y="166"/>
                      </a:lnTo>
                      <a:lnTo>
                        <a:pt x="142" y="173"/>
                      </a:lnTo>
                      <a:lnTo>
                        <a:pt x="147" y="205"/>
                      </a:lnTo>
                      <a:lnTo>
                        <a:pt x="134" y="219"/>
                      </a:lnTo>
                      <a:lnTo>
                        <a:pt x="95" y="204"/>
                      </a:lnTo>
                      <a:lnTo>
                        <a:pt x="69" y="258"/>
                      </a:lnTo>
                      <a:lnTo>
                        <a:pt x="69" y="268"/>
                      </a:lnTo>
                      <a:lnTo>
                        <a:pt x="131" y="311"/>
                      </a:lnTo>
                      <a:lnTo>
                        <a:pt x="171" y="388"/>
                      </a:lnTo>
                      <a:lnTo>
                        <a:pt x="179" y="389"/>
                      </a:lnTo>
                      <a:lnTo>
                        <a:pt x="178" y="403"/>
                      </a:lnTo>
                      <a:lnTo>
                        <a:pt x="192" y="418"/>
                      </a:lnTo>
                      <a:lnTo>
                        <a:pt x="193" y="451"/>
                      </a:lnTo>
                      <a:lnTo>
                        <a:pt x="198" y="468"/>
                      </a:lnTo>
                      <a:lnTo>
                        <a:pt x="213" y="477"/>
                      </a:lnTo>
                      <a:lnTo>
                        <a:pt x="258" y="548"/>
                      </a:lnTo>
                      <a:lnTo>
                        <a:pt x="295" y="556"/>
                      </a:lnTo>
                      <a:lnTo>
                        <a:pt x="299" y="568"/>
                      </a:lnTo>
                      <a:lnTo>
                        <a:pt x="285" y="574"/>
                      </a:lnTo>
                      <a:lnTo>
                        <a:pt x="314" y="580"/>
                      </a:lnTo>
                      <a:lnTo>
                        <a:pt x="327" y="576"/>
                      </a:lnTo>
                      <a:lnTo>
                        <a:pt x="335" y="592"/>
                      </a:lnTo>
                      <a:lnTo>
                        <a:pt x="368" y="589"/>
                      </a:lnTo>
                      <a:lnTo>
                        <a:pt x="372" y="599"/>
                      </a:lnTo>
                      <a:lnTo>
                        <a:pt x="402" y="613"/>
                      </a:lnTo>
                      <a:lnTo>
                        <a:pt x="414" y="630"/>
                      </a:lnTo>
                      <a:lnTo>
                        <a:pt x="439" y="647"/>
                      </a:lnTo>
                      <a:lnTo>
                        <a:pt x="452" y="703"/>
                      </a:lnTo>
                      <a:lnTo>
                        <a:pt x="493" y="775"/>
                      </a:lnTo>
                      <a:lnTo>
                        <a:pt x="530" y="793"/>
                      </a:lnTo>
                      <a:lnTo>
                        <a:pt x="528" y="800"/>
                      </a:lnTo>
                      <a:lnTo>
                        <a:pt x="550" y="810"/>
                      </a:lnTo>
                      <a:lnTo>
                        <a:pt x="574" y="861"/>
                      </a:lnTo>
                      <a:lnTo>
                        <a:pt x="639" y="946"/>
                      </a:lnTo>
                      <a:lnTo>
                        <a:pt x="704" y="1088"/>
                      </a:lnTo>
                      <a:lnTo>
                        <a:pt x="697" y="1107"/>
                      </a:lnTo>
                      <a:lnTo>
                        <a:pt x="736" y="1138"/>
                      </a:lnTo>
                      <a:lnTo>
                        <a:pt x="818" y="1180"/>
                      </a:lnTo>
                      <a:lnTo>
                        <a:pt x="860" y="1226"/>
                      </a:lnTo>
                      <a:lnTo>
                        <a:pt x="868" y="1293"/>
                      </a:lnTo>
                      <a:lnTo>
                        <a:pt x="920" y="1366"/>
                      </a:lnTo>
                      <a:lnTo>
                        <a:pt x="953" y="1381"/>
                      </a:lnTo>
                      <a:lnTo>
                        <a:pt x="996" y="1504"/>
                      </a:lnTo>
                      <a:lnTo>
                        <a:pt x="1018" y="1537"/>
                      </a:lnTo>
                      <a:lnTo>
                        <a:pt x="1077" y="1585"/>
                      </a:lnTo>
                      <a:lnTo>
                        <a:pt x="1078" y="1598"/>
                      </a:lnTo>
                      <a:lnTo>
                        <a:pt x="1115" y="1615"/>
                      </a:lnTo>
                      <a:lnTo>
                        <a:pt x="1125" y="1612"/>
                      </a:lnTo>
                      <a:lnTo>
                        <a:pt x="1121" y="1583"/>
                      </a:lnTo>
                      <a:lnTo>
                        <a:pt x="1072" y="1451"/>
                      </a:lnTo>
                      <a:lnTo>
                        <a:pt x="1083" y="1402"/>
                      </a:lnTo>
                      <a:lnTo>
                        <a:pt x="1104" y="1414"/>
                      </a:lnTo>
                      <a:lnTo>
                        <a:pt x="1124" y="1413"/>
                      </a:lnTo>
                      <a:lnTo>
                        <a:pt x="1129" y="1402"/>
                      </a:lnTo>
                      <a:lnTo>
                        <a:pt x="1194" y="1367"/>
                      </a:lnTo>
                      <a:lnTo>
                        <a:pt x="1198" y="1391"/>
                      </a:lnTo>
                      <a:lnTo>
                        <a:pt x="1248" y="1421"/>
                      </a:lnTo>
                      <a:lnTo>
                        <a:pt x="1277" y="1464"/>
                      </a:lnTo>
                      <a:lnTo>
                        <a:pt x="1272" y="1435"/>
                      </a:lnTo>
                      <a:lnTo>
                        <a:pt x="1257" y="1404"/>
                      </a:lnTo>
                      <a:lnTo>
                        <a:pt x="1253" y="1371"/>
                      </a:lnTo>
                      <a:lnTo>
                        <a:pt x="1238" y="1372"/>
                      </a:lnTo>
                      <a:lnTo>
                        <a:pt x="1170" y="1310"/>
                      </a:lnTo>
                      <a:lnTo>
                        <a:pt x="1160" y="1311"/>
                      </a:lnTo>
                      <a:lnTo>
                        <a:pt x="1165" y="1324"/>
                      </a:lnTo>
                      <a:lnTo>
                        <a:pt x="1111" y="1328"/>
                      </a:lnTo>
                      <a:lnTo>
                        <a:pt x="1063" y="1277"/>
                      </a:lnTo>
                      <a:lnTo>
                        <a:pt x="1032" y="1263"/>
                      </a:lnTo>
                      <a:lnTo>
                        <a:pt x="959" y="1258"/>
                      </a:lnTo>
                      <a:lnTo>
                        <a:pt x="879" y="1176"/>
                      </a:lnTo>
                      <a:lnTo>
                        <a:pt x="829" y="1028"/>
                      </a:lnTo>
                      <a:lnTo>
                        <a:pt x="824" y="983"/>
                      </a:lnTo>
                      <a:lnTo>
                        <a:pt x="798" y="951"/>
                      </a:lnTo>
                      <a:lnTo>
                        <a:pt x="791" y="893"/>
                      </a:lnTo>
                      <a:lnTo>
                        <a:pt x="799" y="894"/>
                      </a:lnTo>
                      <a:lnTo>
                        <a:pt x="813" y="861"/>
                      </a:lnTo>
                      <a:lnTo>
                        <a:pt x="789" y="874"/>
                      </a:lnTo>
                      <a:lnTo>
                        <a:pt x="791" y="855"/>
                      </a:lnTo>
                      <a:lnTo>
                        <a:pt x="824" y="847"/>
                      </a:lnTo>
                      <a:lnTo>
                        <a:pt x="857" y="834"/>
                      </a:lnTo>
                      <a:lnTo>
                        <a:pt x="892" y="816"/>
                      </a:lnTo>
                      <a:lnTo>
                        <a:pt x="947" y="830"/>
                      </a:lnTo>
                      <a:lnTo>
                        <a:pt x="1007" y="837"/>
                      </a:lnTo>
                      <a:lnTo>
                        <a:pt x="1068" y="862"/>
                      </a:lnTo>
                      <a:lnTo>
                        <a:pt x="1031" y="830"/>
                      </a:lnTo>
                      <a:lnTo>
                        <a:pt x="972" y="821"/>
                      </a:lnTo>
                      <a:lnTo>
                        <a:pt x="898" y="777"/>
                      </a:lnTo>
                      <a:lnTo>
                        <a:pt x="889" y="754"/>
                      </a:lnTo>
                      <a:lnTo>
                        <a:pt x="780" y="693"/>
                      </a:lnTo>
                      <a:lnTo>
                        <a:pt x="681" y="624"/>
                      </a:lnTo>
                      <a:lnTo>
                        <a:pt x="596" y="532"/>
                      </a:lnTo>
                      <a:lnTo>
                        <a:pt x="555" y="506"/>
                      </a:lnTo>
                      <a:lnTo>
                        <a:pt x="527" y="497"/>
                      </a:lnTo>
                      <a:lnTo>
                        <a:pt x="541" y="492"/>
                      </a:lnTo>
                      <a:lnTo>
                        <a:pt x="519" y="474"/>
                      </a:lnTo>
                      <a:lnTo>
                        <a:pt x="505" y="454"/>
                      </a:lnTo>
                      <a:lnTo>
                        <a:pt x="488" y="450"/>
                      </a:lnTo>
                      <a:lnTo>
                        <a:pt x="498" y="476"/>
                      </a:lnTo>
                      <a:lnTo>
                        <a:pt x="490" y="480"/>
                      </a:lnTo>
                      <a:lnTo>
                        <a:pt x="474" y="466"/>
                      </a:lnTo>
                      <a:lnTo>
                        <a:pt x="467" y="435"/>
                      </a:lnTo>
                      <a:lnTo>
                        <a:pt x="443" y="420"/>
                      </a:lnTo>
                      <a:lnTo>
                        <a:pt x="430" y="423"/>
                      </a:lnTo>
                      <a:lnTo>
                        <a:pt x="359" y="342"/>
                      </a:lnTo>
                      <a:lnTo>
                        <a:pt x="338" y="288"/>
                      </a:lnTo>
                      <a:lnTo>
                        <a:pt x="366" y="323"/>
                      </a:lnTo>
                      <a:lnTo>
                        <a:pt x="368" y="309"/>
                      </a:lnTo>
                      <a:lnTo>
                        <a:pt x="352" y="281"/>
                      </a:lnTo>
                      <a:lnTo>
                        <a:pt x="312" y="230"/>
                      </a:lnTo>
                      <a:lnTo>
                        <a:pt x="291" y="217"/>
                      </a:lnTo>
                      <a:lnTo>
                        <a:pt x="298" y="231"/>
                      </a:lnTo>
                      <a:lnTo>
                        <a:pt x="292" y="235"/>
                      </a:lnTo>
                      <a:lnTo>
                        <a:pt x="276" y="218"/>
                      </a:lnTo>
                      <a:lnTo>
                        <a:pt x="226" y="184"/>
                      </a:lnTo>
                      <a:lnTo>
                        <a:pt x="224" y="158"/>
                      </a:lnTo>
                      <a:lnTo>
                        <a:pt x="239" y="168"/>
                      </a:lnTo>
                      <a:lnTo>
                        <a:pt x="233" y="170"/>
                      </a:lnTo>
                      <a:lnTo>
                        <a:pt x="257" y="193"/>
                      </a:lnTo>
                      <a:lnTo>
                        <a:pt x="263" y="185"/>
                      </a:lnTo>
                      <a:lnTo>
                        <a:pt x="224" y="147"/>
                      </a:lnTo>
                      <a:lnTo>
                        <a:pt x="197" y="145"/>
                      </a:lnTo>
                      <a:lnTo>
                        <a:pt x="194" y="134"/>
                      </a:lnTo>
                      <a:lnTo>
                        <a:pt x="173" y="119"/>
                      </a:lnTo>
                      <a:lnTo>
                        <a:pt x="160" y="121"/>
                      </a:lnTo>
                      <a:lnTo>
                        <a:pt x="125" y="77"/>
                      </a:lnTo>
                      <a:lnTo>
                        <a:pt x="118" y="52"/>
                      </a:lnTo>
                      <a:lnTo>
                        <a:pt x="95" y="27"/>
                      </a:lnTo>
                      <a:lnTo>
                        <a:pt x="67" y="2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6" name="Freeform 29"/>
                <p:cNvSpPr>
                  <a:spLocks/>
                </p:cNvSpPr>
                <p:nvPr/>
              </p:nvSpPr>
              <p:spPr bwMode="auto">
                <a:xfrm>
                  <a:off x="8799903" y="4533038"/>
                  <a:ext cx="66797" cy="217435"/>
                </a:xfrm>
                <a:custGeom>
                  <a:avLst/>
                  <a:gdLst>
                    <a:gd name="T0" fmla="*/ 2147483646 w 125"/>
                    <a:gd name="T1" fmla="*/ 2147483646 h 406"/>
                    <a:gd name="T2" fmla="*/ 2147483646 w 125"/>
                    <a:gd name="T3" fmla="*/ 2147483646 h 406"/>
                    <a:gd name="T4" fmla="*/ 2147483646 w 125"/>
                    <a:gd name="T5" fmla="*/ 2147483646 h 406"/>
                    <a:gd name="T6" fmla="*/ 2147483646 w 125"/>
                    <a:gd name="T7" fmla="*/ 2147483646 h 406"/>
                    <a:gd name="T8" fmla="*/ 2147483646 w 125"/>
                    <a:gd name="T9" fmla="*/ 2147483646 h 406"/>
                    <a:gd name="T10" fmla="*/ 2147483646 w 125"/>
                    <a:gd name="T11" fmla="*/ 2147483646 h 406"/>
                    <a:gd name="T12" fmla="*/ 2147483646 w 125"/>
                    <a:gd name="T13" fmla="*/ 2147483646 h 406"/>
                    <a:gd name="T14" fmla="*/ 2147483646 w 125"/>
                    <a:gd name="T15" fmla="*/ 2147483646 h 406"/>
                    <a:gd name="T16" fmla="*/ 2147483646 w 125"/>
                    <a:gd name="T17" fmla="*/ 2147483646 h 406"/>
                    <a:gd name="T18" fmla="*/ 2147483646 w 125"/>
                    <a:gd name="T19" fmla="*/ 2147483646 h 406"/>
                    <a:gd name="T20" fmla="*/ 2147483646 w 125"/>
                    <a:gd name="T21" fmla="*/ 2147483646 h 406"/>
                    <a:gd name="T22" fmla="*/ 2147483646 w 125"/>
                    <a:gd name="T23" fmla="*/ 2147483646 h 406"/>
                    <a:gd name="T24" fmla="*/ 0 w 125"/>
                    <a:gd name="T25" fmla="*/ 2147483646 h 406"/>
                    <a:gd name="T26" fmla="*/ 2147483646 w 125"/>
                    <a:gd name="T27" fmla="*/ 2147483646 h 406"/>
                    <a:gd name="T28" fmla="*/ 2147483646 w 125"/>
                    <a:gd name="T29" fmla="*/ 2147483646 h 406"/>
                    <a:gd name="T30" fmla="*/ 2147483646 w 125"/>
                    <a:gd name="T31" fmla="*/ 2147483646 h 406"/>
                    <a:gd name="T32" fmla="*/ 2147483646 w 125"/>
                    <a:gd name="T33" fmla="*/ 2147483646 h 406"/>
                    <a:gd name="T34" fmla="*/ 2147483646 w 125"/>
                    <a:gd name="T35" fmla="*/ 2147483646 h 406"/>
                    <a:gd name="T36" fmla="*/ 2147483646 w 125"/>
                    <a:gd name="T37" fmla="*/ 2147483646 h 406"/>
                    <a:gd name="T38" fmla="*/ 2147483646 w 125"/>
                    <a:gd name="T39" fmla="*/ 2147483646 h 406"/>
                    <a:gd name="T40" fmla="*/ 2147483646 w 125"/>
                    <a:gd name="T41" fmla="*/ 2147483646 h 406"/>
                    <a:gd name="T42" fmla="*/ 2147483646 w 125"/>
                    <a:gd name="T43" fmla="*/ 2147483646 h 406"/>
                    <a:gd name="T44" fmla="*/ 2147483646 w 125"/>
                    <a:gd name="T45" fmla="*/ 2147483646 h 406"/>
                    <a:gd name="T46" fmla="*/ 2147483646 w 125"/>
                    <a:gd name="T47" fmla="*/ 2147483646 h 406"/>
                    <a:gd name="T48" fmla="*/ 2147483646 w 125"/>
                    <a:gd name="T49" fmla="*/ 2147483646 h 406"/>
                    <a:gd name="T50" fmla="*/ 2147483646 w 125"/>
                    <a:gd name="T51" fmla="*/ 2147483646 h 406"/>
                    <a:gd name="T52" fmla="*/ 2147483646 w 125"/>
                    <a:gd name="T53" fmla="*/ 2147483646 h 406"/>
                    <a:gd name="T54" fmla="*/ 2147483646 w 125"/>
                    <a:gd name="T55" fmla="*/ 0 h 406"/>
                    <a:gd name="T56" fmla="*/ 2147483646 w 125"/>
                    <a:gd name="T57" fmla="*/ 2147483646 h 40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5"/>
                    <a:gd name="T88" fmla="*/ 0 h 406"/>
                    <a:gd name="T89" fmla="*/ 125 w 125"/>
                    <a:gd name="T90" fmla="*/ 406 h 40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5" h="406">
                      <a:moveTo>
                        <a:pt x="83" y="14"/>
                      </a:moveTo>
                      <a:lnTo>
                        <a:pt x="78" y="96"/>
                      </a:lnTo>
                      <a:lnTo>
                        <a:pt x="52" y="130"/>
                      </a:lnTo>
                      <a:lnTo>
                        <a:pt x="28" y="130"/>
                      </a:lnTo>
                      <a:lnTo>
                        <a:pt x="11" y="117"/>
                      </a:lnTo>
                      <a:lnTo>
                        <a:pt x="2" y="124"/>
                      </a:lnTo>
                      <a:lnTo>
                        <a:pt x="5" y="138"/>
                      </a:lnTo>
                      <a:lnTo>
                        <a:pt x="24" y="154"/>
                      </a:lnTo>
                      <a:lnTo>
                        <a:pt x="19" y="207"/>
                      </a:lnTo>
                      <a:lnTo>
                        <a:pt x="10" y="209"/>
                      </a:lnTo>
                      <a:lnTo>
                        <a:pt x="18" y="232"/>
                      </a:lnTo>
                      <a:lnTo>
                        <a:pt x="18" y="297"/>
                      </a:lnTo>
                      <a:lnTo>
                        <a:pt x="0" y="315"/>
                      </a:lnTo>
                      <a:lnTo>
                        <a:pt x="18" y="320"/>
                      </a:lnTo>
                      <a:lnTo>
                        <a:pt x="23" y="346"/>
                      </a:lnTo>
                      <a:lnTo>
                        <a:pt x="13" y="352"/>
                      </a:lnTo>
                      <a:lnTo>
                        <a:pt x="22" y="357"/>
                      </a:lnTo>
                      <a:lnTo>
                        <a:pt x="15" y="371"/>
                      </a:lnTo>
                      <a:lnTo>
                        <a:pt x="23" y="406"/>
                      </a:lnTo>
                      <a:lnTo>
                        <a:pt x="34" y="403"/>
                      </a:lnTo>
                      <a:lnTo>
                        <a:pt x="47" y="338"/>
                      </a:lnTo>
                      <a:lnTo>
                        <a:pt x="52" y="244"/>
                      </a:lnTo>
                      <a:lnTo>
                        <a:pt x="39" y="232"/>
                      </a:lnTo>
                      <a:lnTo>
                        <a:pt x="41" y="214"/>
                      </a:lnTo>
                      <a:lnTo>
                        <a:pt x="65" y="210"/>
                      </a:lnTo>
                      <a:lnTo>
                        <a:pt x="85" y="115"/>
                      </a:lnTo>
                      <a:lnTo>
                        <a:pt x="125" y="24"/>
                      </a:lnTo>
                      <a:lnTo>
                        <a:pt x="98" y="0"/>
                      </a:lnTo>
                      <a:lnTo>
                        <a:pt x="83" y="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7" name="Freeform 30"/>
                <p:cNvSpPr>
                  <a:spLocks/>
                </p:cNvSpPr>
                <p:nvPr/>
              </p:nvSpPr>
              <p:spPr bwMode="auto">
                <a:xfrm>
                  <a:off x="8804674" y="3658469"/>
                  <a:ext cx="39761" cy="103080"/>
                </a:xfrm>
                <a:custGeom>
                  <a:avLst/>
                  <a:gdLst>
                    <a:gd name="T0" fmla="*/ 2147483646 w 74"/>
                    <a:gd name="T1" fmla="*/ 2147483646 h 192"/>
                    <a:gd name="T2" fmla="*/ 2147483646 w 74"/>
                    <a:gd name="T3" fmla="*/ 0 h 192"/>
                    <a:gd name="T4" fmla="*/ 2147483646 w 74"/>
                    <a:gd name="T5" fmla="*/ 2147483646 h 192"/>
                    <a:gd name="T6" fmla="*/ 2147483646 w 74"/>
                    <a:gd name="T7" fmla="*/ 2147483646 h 192"/>
                    <a:gd name="T8" fmla="*/ 2147483646 w 74"/>
                    <a:gd name="T9" fmla="*/ 2147483646 h 192"/>
                    <a:gd name="T10" fmla="*/ 2147483646 w 74"/>
                    <a:gd name="T11" fmla="*/ 2147483646 h 192"/>
                    <a:gd name="T12" fmla="*/ 2147483646 w 74"/>
                    <a:gd name="T13" fmla="*/ 2147483646 h 192"/>
                    <a:gd name="T14" fmla="*/ 2147483646 w 74"/>
                    <a:gd name="T15" fmla="*/ 2147483646 h 192"/>
                    <a:gd name="T16" fmla="*/ 2147483646 w 74"/>
                    <a:gd name="T17" fmla="*/ 2147483646 h 192"/>
                    <a:gd name="T18" fmla="*/ 2147483646 w 74"/>
                    <a:gd name="T19" fmla="*/ 2147483646 h 192"/>
                    <a:gd name="T20" fmla="*/ 2147483646 w 74"/>
                    <a:gd name="T21" fmla="*/ 2147483646 h 192"/>
                    <a:gd name="T22" fmla="*/ 0 w 74"/>
                    <a:gd name="T23" fmla="*/ 2147483646 h 192"/>
                    <a:gd name="T24" fmla="*/ 2147483646 w 74"/>
                    <a:gd name="T25" fmla="*/ 2147483646 h 19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4"/>
                    <a:gd name="T40" fmla="*/ 0 h 192"/>
                    <a:gd name="T41" fmla="*/ 74 w 74"/>
                    <a:gd name="T42" fmla="*/ 192 h 19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4" h="192">
                      <a:moveTo>
                        <a:pt x="5" y="2"/>
                      </a:moveTo>
                      <a:lnTo>
                        <a:pt x="10" y="0"/>
                      </a:lnTo>
                      <a:lnTo>
                        <a:pt x="50" y="31"/>
                      </a:lnTo>
                      <a:lnTo>
                        <a:pt x="71" y="115"/>
                      </a:lnTo>
                      <a:lnTo>
                        <a:pt x="63" y="161"/>
                      </a:lnTo>
                      <a:lnTo>
                        <a:pt x="74" y="189"/>
                      </a:lnTo>
                      <a:lnTo>
                        <a:pt x="38" y="192"/>
                      </a:lnTo>
                      <a:lnTo>
                        <a:pt x="12" y="164"/>
                      </a:lnTo>
                      <a:lnTo>
                        <a:pt x="27" y="97"/>
                      </a:lnTo>
                      <a:lnTo>
                        <a:pt x="13" y="72"/>
                      </a:lnTo>
                      <a:lnTo>
                        <a:pt x="15" y="62"/>
                      </a:lnTo>
                      <a:lnTo>
                        <a:pt x="0" y="8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8" name="Freeform 31"/>
                <p:cNvSpPr>
                  <a:spLocks/>
                </p:cNvSpPr>
                <p:nvPr/>
              </p:nvSpPr>
              <p:spPr bwMode="auto">
                <a:xfrm>
                  <a:off x="8761733" y="4768190"/>
                  <a:ext cx="34989" cy="132071"/>
                </a:xfrm>
                <a:custGeom>
                  <a:avLst/>
                  <a:gdLst>
                    <a:gd name="T0" fmla="*/ 0 w 68"/>
                    <a:gd name="T1" fmla="*/ 2147483646 h 247"/>
                    <a:gd name="T2" fmla="*/ 2147483646 w 68"/>
                    <a:gd name="T3" fmla="*/ 2147483646 h 247"/>
                    <a:gd name="T4" fmla="*/ 2147483646 w 68"/>
                    <a:gd name="T5" fmla="*/ 2147483646 h 247"/>
                    <a:gd name="T6" fmla="*/ 2147483646 w 68"/>
                    <a:gd name="T7" fmla="*/ 2147483646 h 247"/>
                    <a:gd name="T8" fmla="*/ 2147483646 w 68"/>
                    <a:gd name="T9" fmla="*/ 2147483646 h 247"/>
                    <a:gd name="T10" fmla="*/ 2147483646 w 68"/>
                    <a:gd name="T11" fmla="*/ 2147483646 h 247"/>
                    <a:gd name="T12" fmla="*/ 2147483646 w 68"/>
                    <a:gd name="T13" fmla="*/ 2147483646 h 247"/>
                    <a:gd name="T14" fmla="*/ 2147483646 w 68"/>
                    <a:gd name="T15" fmla="*/ 0 h 247"/>
                    <a:gd name="T16" fmla="*/ 0 w 68"/>
                    <a:gd name="T17" fmla="*/ 2147483646 h 2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247"/>
                    <a:gd name="T29" fmla="*/ 68 w 68"/>
                    <a:gd name="T30" fmla="*/ 247 h 2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247">
                      <a:moveTo>
                        <a:pt x="0" y="32"/>
                      </a:moveTo>
                      <a:lnTo>
                        <a:pt x="3" y="144"/>
                      </a:lnTo>
                      <a:lnTo>
                        <a:pt x="19" y="247"/>
                      </a:lnTo>
                      <a:lnTo>
                        <a:pt x="51" y="242"/>
                      </a:lnTo>
                      <a:lnTo>
                        <a:pt x="28" y="211"/>
                      </a:lnTo>
                      <a:lnTo>
                        <a:pt x="32" y="74"/>
                      </a:lnTo>
                      <a:lnTo>
                        <a:pt x="68" y="19"/>
                      </a:lnTo>
                      <a:lnTo>
                        <a:pt x="58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9" name="Freeform 32"/>
                <p:cNvSpPr>
                  <a:spLocks/>
                </p:cNvSpPr>
                <p:nvPr/>
              </p:nvSpPr>
              <p:spPr bwMode="auto">
                <a:xfrm>
                  <a:off x="8876242" y="4375197"/>
                  <a:ext cx="23856" cy="117576"/>
                </a:xfrm>
                <a:custGeom>
                  <a:avLst/>
                  <a:gdLst>
                    <a:gd name="T0" fmla="*/ 2147483646 w 47"/>
                    <a:gd name="T1" fmla="*/ 0 h 220"/>
                    <a:gd name="T2" fmla="*/ 2147483646 w 47"/>
                    <a:gd name="T3" fmla="*/ 2147483646 h 220"/>
                    <a:gd name="T4" fmla="*/ 2147483646 w 47"/>
                    <a:gd name="T5" fmla="*/ 2147483646 h 220"/>
                    <a:gd name="T6" fmla="*/ 2147483646 w 47"/>
                    <a:gd name="T7" fmla="*/ 2147483646 h 220"/>
                    <a:gd name="T8" fmla="*/ 0 w 47"/>
                    <a:gd name="T9" fmla="*/ 2147483646 h 220"/>
                    <a:gd name="T10" fmla="*/ 2147483646 w 47"/>
                    <a:gd name="T11" fmla="*/ 2147483646 h 220"/>
                    <a:gd name="T12" fmla="*/ 2147483646 w 47"/>
                    <a:gd name="T13" fmla="*/ 2147483646 h 220"/>
                    <a:gd name="T14" fmla="*/ 2147483646 w 47"/>
                    <a:gd name="T15" fmla="*/ 2147483646 h 220"/>
                    <a:gd name="T16" fmla="*/ 2147483646 w 47"/>
                    <a:gd name="T17" fmla="*/ 2147483646 h 220"/>
                    <a:gd name="T18" fmla="*/ 2147483646 w 47"/>
                    <a:gd name="T19" fmla="*/ 0 h 2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220"/>
                    <a:gd name="T32" fmla="*/ 47 w 47"/>
                    <a:gd name="T33" fmla="*/ 220 h 2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220">
                      <a:moveTo>
                        <a:pt x="40" y="0"/>
                      </a:moveTo>
                      <a:lnTo>
                        <a:pt x="46" y="7"/>
                      </a:lnTo>
                      <a:lnTo>
                        <a:pt x="47" y="107"/>
                      </a:lnTo>
                      <a:lnTo>
                        <a:pt x="18" y="220"/>
                      </a:lnTo>
                      <a:lnTo>
                        <a:pt x="0" y="153"/>
                      </a:lnTo>
                      <a:lnTo>
                        <a:pt x="10" y="72"/>
                      </a:lnTo>
                      <a:lnTo>
                        <a:pt x="23" y="46"/>
                      </a:lnTo>
                      <a:lnTo>
                        <a:pt x="11" y="46"/>
                      </a:lnTo>
                      <a:lnTo>
                        <a:pt x="25" y="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0" name="Freeform 33"/>
                <p:cNvSpPr>
                  <a:spLocks/>
                </p:cNvSpPr>
                <p:nvPr/>
              </p:nvSpPr>
              <p:spPr bwMode="auto">
                <a:xfrm>
                  <a:off x="8844434" y="3821142"/>
                  <a:ext cx="27036" cy="43487"/>
                </a:xfrm>
                <a:custGeom>
                  <a:avLst/>
                  <a:gdLst>
                    <a:gd name="T0" fmla="*/ 2147483646 w 50"/>
                    <a:gd name="T1" fmla="*/ 2147483646 h 81"/>
                    <a:gd name="T2" fmla="*/ 2147483646 w 50"/>
                    <a:gd name="T3" fmla="*/ 2147483646 h 81"/>
                    <a:gd name="T4" fmla="*/ 0 w 50"/>
                    <a:gd name="T5" fmla="*/ 0 h 81"/>
                    <a:gd name="T6" fmla="*/ 2147483646 w 50"/>
                    <a:gd name="T7" fmla="*/ 2147483646 h 81"/>
                    <a:gd name="T8" fmla="*/ 2147483646 w 50"/>
                    <a:gd name="T9" fmla="*/ 2147483646 h 81"/>
                    <a:gd name="T10" fmla="*/ 2147483646 w 50"/>
                    <a:gd name="T11" fmla="*/ 2147483646 h 81"/>
                    <a:gd name="T12" fmla="*/ 2147483646 w 50"/>
                    <a:gd name="T13" fmla="*/ 2147483646 h 81"/>
                    <a:gd name="T14" fmla="*/ 2147483646 w 50"/>
                    <a:gd name="T15" fmla="*/ 2147483646 h 8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0"/>
                    <a:gd name="T25" fmla="*/ 0 h 81"/>
                    <a:gd name="T26" fmla="*/ 50 w 50"/>
                    <a:gd name="T27" fmla="*/ 81 h 8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0" h="81">
                      <a:moveTo>
                        <a:pt x="42" y="81"/>
                      </a:moveTo>
                      <a:lnTo>
                        <a:pt x="19" y="70"/>
                      </a:lnTo>
                      <a:lnTo>
                        <a:pt x="0" y="0"/>
                      </a:lnTo>
                      <a:lnTo>
                        <a:pt x="13" y="1"/>
                      </a:lnTo>
                      <a:lnTo>
                        <a:pt x="27" y="29"/>
                      </a:lnTo>
                      <a:lnTo>
                        <a:pt x="50" y="46"/>
                      </a:lnTo>
                      <a:lnTo>
                        <a:pt x="50" y="70"/>
                      </a:lnTo>
                      <a:lnTo>
                        <a:pt x="42" y="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1" name="Freeform 34"/>
                <p:cNvSpPr>
                  <a:spLocks/>
                </p:cNvSpPr>
                <p:nvPr/>
              </p:nvSpPr>
              <p:spPr bwMode="auto">
                <a:xfrm>
                  <a:off x="8812626" y="3629478"/>
                  <a:ext cx="19085" cy="30601"/>
                </a:xfrm>
                <a:custGeom>
                  <a:avLst/>
                  <a:gdLst>
                    <a:gd name="T0" fmla="*/ 0 w 37"/>
                    <a:gd name="T1" fmla="*/ 2147483646 h 58"/>
                    <a:gd name="T2" fmla="*/ 2147483646 w 37"/>
                    <a:gd name="T3" fmla="*/ 2147483646 h 58"/>
                    <a:gd name="T4" fmla="*/ 2147483646 w 37"/>
                    <a:gd name="T5" fmla="*/ 2147483646 h 58"/>
                    <a:gd name="T6" fmla="*/ 2147483646 w 37"/>
                    <a:gd name="T7" fmla="*/ 2147483646 h 58"/>
                    <a:gd name="T8" fmla="*/ 2147483646 w 37"/>
                    <a:gd name="T9" fmla="*/ 0 h 58"/>
                    <a:gd name="T10" fmla="*/ 0 w 37"/>
                    <a:gd name="T11" fmla="*/ 2147483646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58"/>
                    <a:gd name="T20" fmla="*/ 37 w 37"/>
                    <a:gd name="T21" fmla="*/ 58 h 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58">
                      <a:moveTo>
                        <a:pt x="0" y="46"/>
                      </a:moveTo>
                      <a:lnTo>
                        <a:pt x="22" y="58"/>
                      </a:lnTo>
                      <a:lnTo>
                        <a:pt x="37" y="48"/>
                      </a:lnTo>
                      <a:lnTo>
                        <a:pt x="31" y="9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2" name="Freeform 35"/>
                <p:cNvSpPr>
                  <a:spLocks/>
                </p:cNvSpPr>
                <p:nvPr/>
              </p:nvSpPr>
              <p:spPr bwMode="auto">
                <a:xfrm>
                  <a:off x="8916002" y="4185143"/>
                  <a:ext cx="12723" cy="64425"/>
                </a:xfrm>
                <a:custGeom>
                  <a:avLst/>
                  <a:gdLst>
                    <a:gd name="T0" fmla="*/ 2147483646 w 22"/>
                    <a:gd name="T1" fmla="*/ 0 h 119"/>
                    <a:gd name="T2" fmla="*/ 2147483646 w 22"/>
                    <a:gd name="T3" fmla="*/ 2147483646 h 119"/>
                    <a:gd name="T4" fmla="*/ 2147483646 w 22"/>
                    <a:gd name="T5" fmla="*/ 2147483646 h 119"/>
                    <a:gd name="T6" fmla="*/ 2147483646 w 22"/>
                    <a:gd name="T7" fmla="*/ 2147483646 h 119"/>
                    <a:gd name="T8" fmla="*/ 0 w 22"/>
                    <a:gd name="T9" fmla="*/ 2147483646 h 119"/>
                    <a:gd name="T10" fmla="*/ 2147483646 w 22"/>
                    <a:gd name="T11" fmla="*/ 2147483646 h 119"/>
                    <a:gd name="T12" fmla="*/ 2147483646 w 22"/>
                    <a:gd name="T13" fmla="*/ 2147483646 h 119"/>
                    <a:gd name="T14" fmla="*/ 2147483646 w 22"/>
                    <a:gd name="T15" fmla="*/ 0 h 1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"/>
                    <a:gd name="T25" fmla="*/ 0 h 119"/>
                    <a:gd name="T26" fmla="*/ 22 w 22"/>
                    <a:gd name="T27" fmla="*/ 119 h 11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" h="119">
                      <a:moveTo>
                        <a:pt x="17" y="0"/>
                      </a:moveTo>
                      <a:lnTo>
                        <a:pt x="22" y="55"/>
                      </a:lnTo>
                      <a:lnTo>
                        <a:pt x="21" y="114"/>
                      </a:lnTo>
                      <a:lnTo>
                        <a:pt x="11" y="119"/>
                      </a:lnTo>
                      <a:lnTo>
                        <a:pt x="0" y="109"/>
                      </a:lnTo>
                      <a:lnTo>
                        <a:pt x="12" y="46"/>
                      </a:lnTo>
                      <a:lnTo>
                        <a:pt x="3" y="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3" name="Freeform 36"/>
                <p:cNvSpPr>
                  <a:spLocks/>
                </p:cNvSpPr>
                <p:nvPr/>
              </p:nvSpPr>
              <p:spPr bwMode="auto">
                <a:xfrm>
                  <a:off x="8844434" y="4802014"/>
                  <a:ext cx="23856" cy="28991"/>
                </a:xfrm>
                <a:custGeom>
                  <a:avLst/>
                  <a:gdLst>
                    <a:gd name="T0" fmla="*/ 2147483646 w 44"/>
                    <a:gd name="T1" fmla="*/ 2147483646 h 54"/>
                    <a:gd name="T2" fmla="*/ 2147483646 w 44"/>
                    <a:gd name="T3" fmla="*/ 2147483646 h 54"/>
                    <a:gd name="T4" fmla="*/ 0 w 44"/>
                    <a:gd name="T5" fmla="*/ 2147483646 h 54"/>
                    <a:gd name="T6" fmla="*/ 2147483646 w 44"/>
                    <a:gd name="T7" fmla="*/ 0 h 54"/>
                    <a:gd name="T8" fmla="*/ 2147483646 w 44"/>
                    <a:gd name="T9" fmla="*/ 2147483646 h 54"/>
                    <a:gd name="T10" fmla="*/ 2147483646 w 44"/>
                    <a:gd name="T11" fmla="*/ 2147483646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54"/>
                    <a:gd name="T20" fmla="*/ 44 w 44"/>
                    <a:gd name="T21" fmla="*/ 54 h 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54">
                      <a:moveTo>
                        <a:pt x="26" y="40"/>
                      </a:moveTo>
                      <a:lnTo>
                        <a:pt x="2" y="54"/>
                      </a:lnTo>
                      <a:lnTo>
                        <a:pt x="0" y="39"/>
                      </a:lnTo>
                      <a:lnTo>
                        <a:pt x="21" y="0"/>
                      </a:lnTo>
                      <a:lnTo>
                        <a:pt x="44" y="7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4" name="Freeform 37"/>
                <p:cNvSpPr>
                  <a:spLocks/>
                </p:cNvSpPr>
                <p:nvPr/>
              </p:nvSpPr>
              <p:spPr bwMode="auto">
                <a:xfrm>
                  <a:off x="8871471" y="3922612"/>
                  <a:ext cx="14314" cy="25770"/>
                </a:xfrm>
                <a:custGeom>
                  <a:avLst/>
                  <a:gdLst>
                    <a:gd name="T0" fmla="*/ 2147483646 w 27"/>
                    <a:gd name="T1" fmla="*/ 2147483646 h 47"/>
                    <a:gd name="T2" fmla="*/ 2147483646 w 27"/>
                    <a:gd name="T3" fmla="*/ 2147483646 h 47"/>
                    <a:gd name="T4" fmla="*/ 0 w 27"/>
                    <a:gd name="T5" fmla="*/ 2147483646 h 47"/>
                    <a:gd name="T6" fmla="*/ 2147483646 w 27"/>
                    <a:gd name="T7" fmla="*/ 0 h 47"/>
                    <a:gd name="T8" fmla="*/ 2147483646 w 27"/>
                    <a:gd name="T9" fmla="*/ 2147483646 h 47"/>
                    <a:gd name="T10" fmla="*/ 2147483646 w 27"/>
                    <a:gd name="T11" fmla="*/ 2147483646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47"/>
                    <a:gd name="T20" fmla="*/ 27 w 27"/>
                    <a:gd name="T21" fmla="*/ 47 h 4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47">
                      <a:moveTo>
                        <a:pt x="27" y="40"/>
                      </a:moveTo>
                      <a:lnTo>
                        <a:pt x="9" y="4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22" y="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5" name="Freeform 40"/>
                <p:cNvSpPr>
                  <a:spLocks/>
                </p:cNvSpPr>
                <p:nvPr/>
              </p:nvSpPr>
              <p:spPr bwMode="auto">
                <a:xfrm>
                  <a:off x="8908050" y="4085284"/>
                  <a:ext cx="9542" cy="11275"/>
                </a:xfrm>
                <a:custGeom>
                  <a:avLst/>
                  <a:gdLst>
                    <a:gd name="T0" fmla="*/ 2147483646 w 19"/>
                    <a:gd name="T1" fmla="*/ 2147483646 h 22"/>
                    <a:gd name="T2" fmla="*/ 2147483646 w 19"/>
                    <a:gd name="T3" fmla="*/ 2147483646 h 22"/>
                    <a:gd name="T4" fmla="*/ 0 w 19"/>
                    <a:gd name="T5" fmla="*/ 2147483646 h 22"/>
                    <a:gd name="T6" fmla="*/ 2147483646 w 19"/>
                    <a:gd name="T7" fmla="*/ 0 h 22"/>
                    <a:gd name="T8" fmla="*/ 2147483646 w 19"/>
                    <a:gd name="T9" fmla="*/ 2147483646 h 22"/>
                    <a:gd name="T10" fmla="*/ 2147483646 w 19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22"/>
                    <a:gd name="T20" fmla="*/ 19 w 19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22">
                      <a:moveTo>
                        <a:pt x="19" y="21"/>
                      </a:moveTo>
                      <a:lnTo>
                        <a:pt x="6" y="22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1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6" name="Freeform 41"/>
                <p:cNvSpPr>
                  <a:spLocks/>
                </p:cNvSpPr>
                <p:nvPr/>
              </p:nvSpPr>
              <p:spPr bwMode="auto">
                <a:xfrm>
                  <a:off x="8869881" y="4024081"/>
                  <a:ext cx="12723" cy="8054"/>
                </a:xfrm>
                <a:custGeom>
                  <a:avLst/>
                  <a:gdLst>
                    <a:gd name="T0" fmla="*/ 2147483646 w 24"/>
                    <a:gd name="T1" fmla="*/ 0 h 17"/>
                    <a:gd name="T2" fmla="*/ 2147483646 w 24"/>
                    <a:gd name="T3" fmla="*/ 2147483646 h 17"/>
                    <a:gd name="T4" fmla="*/ 2147483646 w 24"/>
                    <a:gd name="T5" fmla="*/ 2147483646 h 17"/>
                    <a:gd name="T6" fmla="*/ 0 w 24"/>
                    <a:gd name="T7" fmla="*/ 2147483646 h 17"/>
                    <a:gd name="T8" fmla="*/ 2147483646 w 24"/>
                    <a:gd name="T9" fmla="*/ 2147483646 h 17"/>
                    <a:gd name="T10" fmla="*/ 2147483646 w 24"/>
                    <a:gd name="T11" fmla="*/ 0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7"/>
                    <a:gd name="T20" fmla="*/ 24 w 24"/>
                    <a:gd name="T21" fmla="*/ 17 h 1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7">
                      <a:moveTo>
                        <a:pt x="24" y="0"/>
                      </a:moveTo>
                      <a:lnTo>
                        <a:pt x="19" y="13"/>
                      </a:lnTo>
                      <a:lnTo>
                        <a:pt x="4" y="17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7" name="Freeform 42"/>
                <p:cNvSpPr>
                  <a:spLocks/>
                </p:cNvSpPr>
                <p:nvPr/>
              </p:nvSpPr>
              <p:spPr bwMode="auto">
                <a:xfrm>
                  <a:off x="8887375" y="4043408"/>
                  <a:ext cx="12723" cy="8054"/>
                </a:xfrm>
                <a:custGeom>
                  <a:avLst/>
                  <a:gdLst>
                    <a:gd name="T0" fmla="*/ 2147483646 w 24"/>
                    <a:gd name="T1" fmla="*/ 2147483646 h 14"/>
                    <a:gd name="T2" fmla="*/ 2147483646 w 24"/>
                    <a:gd name="T3" fmla="*/ 0 h 14"/>
                    <a:gd name="T4" fmla="*/ 2147483646 w 24"/>
                    <a:gd name="T5" fmla="*/ 2147483646 h 14"/>
                    <a:gd name="T6" fmla="*/ 0 w 24"/>
                    <a:gd name="T7" fmla="*/ 2147483646 h 14"/>
                    <a:gd name="T8" fmla="*/ 2147483646 w 24"/>
                    <a:gd name="T9" fmla="*/ 2147483646 h 14"/>
                    <a:gd name="T10" fmla="*/ 2147483646 w 24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4"/>
                    <a:gd name="T20" fmla="*/ 24 w 24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4">
                      <a:moveTo>
                        <a:pt x="24" y="9"/>
                      </a:moveTo>
                      <a:lnTo>
                        <a:pt x="14" y="0"/>
                      </a:lnTo>
                      <a:lnTo>
                        <a:pt x="2" y="3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8" name="Freeform 44"/>
                <p:cNvSpPr>
                  <a:spLocks/>
                </p:cNvSpPr>
                <p:nvPr/>
              </p:nvSpPr>
              <p:spPr bwMode="auto">
                <a:xfrm>
                  <a:off x="8286202" y="4887376"/>
                  <a:ext cx="11133" cy="8054"/>
                </a:xfrm>
                <a:custGeom>
                  <a:avLst/>
                  <a:gdLst>
                    <a:gd name="T0" fmla="*/ 2147483646 w 19"/>
                    <a:gd name="T1" fmla="*/ 2147483646 h 15"/>
                    <a:gd name="T2" fmla="*/ 0 w 19"/>
                    <a:gd name="T3" fmla="*/ 2147483646 h 15"/>
                    <a:gd name="T4" fmla="*/ 2147483646 w 19"/>
                    <a:gd name="T5" fmla="*/ 0 h 15"/>
                    <a:gd name="T6" fmla="*/ 2147483646 w 19"/>
                    <a:gd name="T7" fmla="*/ 2147483646 h 15"/>
                    <a:gd name="T8" fmla="*/ 2147483646 w 19"/>
                    <a:gd name="T9" fmla="*/ 2147483646 h 15"/>
                    <a:gd name="T10" fmla="*/ 2147483646 w 19"/>
                    <a:gd name="T11" fmla="*/ 2147483646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5"/>
                    <a:gd name="T20" fmla="*/ 19 w 19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5">
                      <a:moveTo>
                        <a:pt x="6" y="12"/>
                      </a:moveTo>
                      <a:lnTo>
                        <a:pt x="0" y="1"/>
                      </a:lnTo>
                      <a:lnTo>
                        <a:pt x="13" y="0"/>
                      </a:lnTo>
                      <a:lnTo>
                        <a:pt x="19" y="4"/>
                      </a:lnTo>
                      <a:lnTo>
                        <a:pt x="19" y="15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9" name="Freeform 46"/>
                <p:cNvSpPr>
                  <a:spLocks/>
                </p:cNvSpPr>
                <p:nvPr/>
              </p:nvSpPr>
              <p:spPr bwMode="auto">
                <a:xfrm>
                  <a:off x="8912821" y="4151321"/>
                  <a:ext cx="6362" cy="11274"/>
                </a:xfrm>
                <a:custGeom>
                  <a:avLst/>
                  <a:gdLst>
                    <a:gd name="T0" fmla="*/ 2147483646 w 13"/>
                    <a:gd name="T1" fmla="*/ 2147483646 h 20"/>
                    <a:gd name="T2" fmla="*/ 2147483646 w 13"/>
                    <a:gd name="T3" fmla="*/ 0 h 20"/>
                    <a:gd name="T4" fmla="*/ 0 w 13"/>
                    <a:gd name="T5" fmla="*/ 2147483646 h 20"/>
                    <a:gd name="T6" fmla="*/ 2147483646 w 13"/>
                    <a:gd name="T7" fmla="*/ 2147483646 h 20"/>
                    <a:gd name="T8" fmla="*/ 2147483646 w 13"/>
                    <a:gd name="T9" fmla="*/ 214748364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"/>
                    <a:gd name="T16" fmla="*/ 0 h 20"/>
                    <a:gd name="T17" fmla="*/ 13 w 13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" h="20">
                      <a:moveTo>
                        <a:pt x="13" y="2"/>
                      </a:move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1" y="2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0" name="Freeform 54"/>
                <p:cNvSpPr>
                  <a:spLocks/>
                </p:cNvSpPr>
                <p:nvPr/>
              </p:nvSpPr>
              <p:spPr bwMode="auto">
                <a:xfrm>
                  <a:off x="6936431" y="3159983"/>
                  <a:ext cx="1130405" cy="2017049"/>
                </a:xfrm>
                <a:custGeom>
                  <a:avLst/>
                  <a:gdLst>
                    <a:gd name="T0" fmla="*/ 2147483646 w 2132"/>
                    <a:gd name="T1" fmla="*/ 2147483646 h 3757"/>
                    <a:gd name="T2" fmla="*/ 2147483646 w 2132"/>
                    <a:gd name="T3" fmla="*/ 2147483646 h 3757"/>
                    <a:gd name="T4" fmla="*/ 2147483646 w 2132"/>
                    <a:gd name="T5" fmla="*/ 2147483646 h 3757"/>
                    <a:gd name="T6" fmla="*/ 2147483646 w 2132"/>
                    <a:gd name="T7" fmla="*/ 2147483646 h 3757"/>
                    <a:gd name="T8" fmla="*/ 2147483646 w 2132"/>
                    <a:gd name="T9" fmla="*/ 2147483646 h 3757"/>
                    <a:gd name="T10" fmla="*/ 2147483646 w 2132"/>
                    <a:gd name="T11" fmla="*/ 2147483646 h 3757"/>
                    <a:gd name="T12" fmla="*/ 2147483646 w 2132"/>
                    <a:gd name="T13" fmla="*/ 2147483646 h 3757"/>
                    <a:gd name="T14" fmla="*/ 2147483646 w 2132"/>
                    <a:gd name="T15" fmla="*/ 2147483646 h 3757"/>
                    <a:gd name="T16" fmla="*/ 2147483646 w 2132"/>
                    <a:gd name="T17" fmla="*/ 2147483646 h 3757"/>
                    <a:gd name="T18" fmla="*/ 2147483646 w 2132"/>
                    <a:gd name="T19" fmla="*/ 2147483646 h 3757"/>
                    <a:gd name="T20" fmla="*/ 2147483646 w 2132"/>
                    <a:gd name="T21" fmla="*/ 2147483646 h 3757"/>
                    <a:gd name="T22" fmla="*/ 2147483646 w 2132"/>
                    <a:gd name="T23" fmla="*/ 2147483646 h 3757"/>
                    <a:gd name="T24" fmla="*/ 2147483646 w 2132"/>
                    <a:gd name="T25" fmla="*/ 2147483646 h 3757"/>
                    <a:gd name="T26" fmla="*/ 2147483646 w 2132"/>
                    <a:gd name="T27" fmla="*/ 2147483646 h 3757"/>
                    <a:gd name="T28" fmla="*/ 2147483646 w 2132"/>
                    <a:gd name="T29" fmla="*/ 2147483646 h 3757"/>
                    <a:gd name="T30" fmla="*/ 2147483646 w 2132"/>
                    <a:gd name="T31" fmla="*/ 2147483646 h 3757"/>
                    <a:gd name="T32" fmla="*/ 2147483646 w 2132"/>
                    <a:gd name="T33" fmla="*/ 2147483646 h 3757"/>
                    <a:gd name="T34" fmla="*/ 2147483646 w 2132"/>
                    <a:gd name="T35" fmla="*/ 2147483646 h 3757"/>
                    <a:gd name="T36" fmla="*/ 2147483646 w 2132"/>
                    <a:gd name="T37" fmla="*/ 2147483646 h 3757"/>
                    <a:gd name="T38" fmla="*/ 2147483646 w 2132"/>
                    <a:gd name="T39" fmla="*/ 2147483646 h 3757"/>
                    <a:gd name="T40" fmla="*/ 2147483646 w 2132"/>
                    <a:gd name="T41" fmla="*/ 2147483646 h 3757"/>
                    <a:gd name="T42" fmla="*/ 2147483646 w 2132"/>
                    <a:gd name="T43" fmla="*/ 2147483646 h 3757"/>
                    <a:gd name="T44" fmla="*/ 2147483646 w 2132"/>
                    <a:gd name="T45" fmla="*/ 2147483646 h 3757"/>
                    <a:gd name="T46" fmla="*/ 2147483646 w 2132"/>
                    <a:gd name="T47" fmla="*/ 2147483646 h 3757"/>
                    <a:gd name="T48" fmla="*/ 2147483646 w 2132"/>
                    <a:gd name="T49" fmla="*/ 2147483646 h 3757"/>
                    <a:gd name="T50" fmla="*/ 2147483646 w 2132"/>
                    <a:gd name="T51" fmla="*/ 2147483646 h 3757"/>
                    <a:gd name="T52" fmla="*/ 2147483646 w 2132"/>
                    <a:gd name="T53" fmla="*/ 2147483646 h 3757"/>
                    <a:gd name="T54" fmla="*/ 2147483646 w 2132"/>
                    <a:gd name="T55" fmla="*/ 2147483646 h 3757"/>
                    <a:gd name="T56" fmla="*/ 2147483646 w 2132"/>
                    <a:gd name="T57" fmla="*/ 2147483646 h 3757"/>
                    <a:gd name="T58" fmla="*/ 2147483646 w 2132"/>
                    <a:gd name="T59" fmla="*/ 2147483646 h 3757"/>
                    <a:gd name="T60" fmla="*/ 2147483646 w 2132"/>
                    <a:gd name="T61" fmla="*/ 2147483646 h 3757"/>
                    <a:gd name="T62" fmla="*/ 2147483646 w 2132"/>
                    <a:gd name="T63" fmla="*/ 2147483646 h 3757"/>
                    <a:gd name="T64" fmla="*/ 2147483646 w 2132"/>
                    <a:gd name="T65" fmla="*/ 2147483646 h 3757"/>
                    <a:gd name="T66" fmla="*/ 2147483646 w 2132"/>
                    <a:gd name="T67" fmla="*/ 2147483646 h 3757"/>
                    <a:gd name="T68" fmla="*/ 2147483646 w 2132"/>
                    <a:gd name="T69" fmla="*/ 2147483646 h 3757"/>
                    <a:gd name="T70" fmla="*/ 2147483646 w 2132"/>
                    <a:gd name="T71" fmla="*/ 2147483646 h 3757"/>
                    <a:gd name="T72" fmla="*/ 2147483646 w 2132"/>
                    <a:gd name="T73" fmla="*/ 2147483646 h 3757"/>
                    <a:gd name="T74" fmla="*/ 2147483646 w 2132"/>
                    <a:gd name="T75" fmla="*/ 2147483646 h 3757"/>
                    <a:gd name="T76" fmla="*/ 2147483646 w 2132"/>
                    <a:gd name="T77" fmla="*/ 2147483646 h 3757"/>
                    <a:gd name="T78" fmla="*/ 2147483646 w 2132"/>
                    <a:gd name="T79" fmla="*/ 2147483646 h 3757"/>
                    <a:gd name="T80" fmla="*/ 2147483646 w 2132"/>
                    <a:gd name="T81" fmla="*/ 2147483646 h 3757"/>
                    <a:gd name="T82" fmla="*/ 2147483646 w 2132"/>
                    <a:gd name="T83" fmla="*/ 2147483646 h 3757"/>
                    <a:gd name="T84" fmla="*/ 2147483646 w 2132"/>
                    <a:gd name="T85" fmla="*/ 2147483646 h 3757"/>
                    <a:gd name="T86" fmla="*/ 2147483646 w 2132"/>
                    <a:gd name="T87" fmla="*/ 2147483646 h 3757"/>
                    <a:gd name="T88" fmla="*/ 2147483646 w 2132"/>
                    <a:gd name="T89" fmla="*/ 2147483646 h 3757"/>
                    <a:gd name="T90" fmla="*/ 2147483646 w 2132"/>
                    <a:gd name="T91" fmla="*/ 2147483646 h 3757"/>
                    <a:gd name="T92" fmla="*/ 2147483646 w 2132"/>
                    <a:gd name="T93" fmla="*/ 2147483646 h 3757"/>
                    <a:gd name="T94" fmla="*/ 2147483646 w 2132"/>
                    <a:gd name="T95" fmla="*/ 2147483646 h 3757"/>
                    <a:gd name="T96" fmla="*/ 2147483646 w 2132"/>
                    <a:gd name="T97" fmla="*/ 2147483646 h 3757"/>
                    <a:gd name="T98" fmla="*/ 2147483646 w 2132"/>
                    <a:gd name="T99" fmla="*/ 2147483646 h 3757"/>
                    <a:gd name="T100" fmla="*/ 2147483646 w 2132"/>
                    <a:gd name="T101" fmla="*/ 2147483646 h 3757"/>
                    <a:gd name="T102" fmla="*/ 2147483646 w 2132"/>
                    <a:gd name="T103" fmla="*/ 2147483646 h 3757"/>
                    <a:gd name="T104" fmla="*/ 2147483646 w 2132"/>
                    <a:gd name="T105" fmla="*/ 2147483646 h 3757"/>
                    <a:gd name="T106" fmla="*/ 2147483646 w 2132"/>
                    <a:gd name="T107" fmla="*/ 2147483646 h 3757"/>
                    <a:gd name="T108" fmla="*/ 2147483646 w 2132"/>
                    <a:gd name="T109" fmla="*/ 2147483646 h 3757"/>
                    <a:gd name="T110" fmla="*/ 2147483646 w 2132"/>
                    <a:gd name="T111" fmla="*/ 2147483646 h 3757"/>
                    <a:gd name="T112" fmla="*/ 2147483646 w 2132"/>
                    <a:gd name="T113" fmla="*/ 2147483646 h 375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32"/>
                    <a:gd name="T172" fmla="*/ 0 h 3757"/>
                    <a:gd name="T173" fmla="*/ 2132 w 2132"/>
                    <a:gd name="T174" fmla="*/ 3757 h 375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32" h="3757">
                      <a:moveTo>
                        <a:pt x="1424" y="3374"/>
                      </a:moveTo>
                      <a:lnTo>
                        <a:pt x="1433" y="3351"/>
                      </a:lnTo>
                      <a:lnTo>
                        <a:pt x="1464" y="3329"/>
                      </a:lnTo>
                      <a:lnTo>
                        <a:pt x="1471" y="3315"/>
                      </a:lnTo>
                      <a:lnTo>
                        <a:pt x="1452" y="3280"/>
                      </a:lnTo>
                      <a:lnTo>
                        <a:pt x="1413" y="3309"/>
                      </a:lnTo>
                      <a:lnTo>
                        <a:pt x="1373" y="3315"/>
                      </a:lnTo>
                      <a:lnTo>
                        <a:pt x="1366" y="3309"/>
                      </a:lnTo>
                      <a:lnTo>
                        <a:pt x="1345" y="3314"/>
                      </a:lnTo>
                      <a:lnTo>
                        <a:pt x="1331" y="3346"/>
                      </a:lnTo>
                      <a:lnTo>
                        <a:pt x="1299" y="3357"/>
                      </a:lnTo>
                      <a:lnTo>
                        <a:pt x="1284" y="3380"/>
                      </a:lnTo>
                      <a:lnTo>
                        <a:pt x="1262" y="3388"/>
                      </a:lnTo>
                      <a:lnTo>
                        <a:pt x="1227" y="3375"/>
                      </a:lnTo>
                      <a:lnTo>
                        <a:pt x="1216" y="3365"/>
                      </a:lnTo>
                      <a:lnTo>
                        <a:pt x="1201" y="3370"/>
                      </a:lnTo>
                      <a:lnTo>
                        <a:pt x="1196" y="3380"/>
                      </a:lnTo>
                      <a:lnTo>
                        <a:pt x="1186" y="3370"/>
                      </a:lnTo>
                      <a:lnTo>
                        <a:pt x="1149" y="3375"/>
                      </a:lnTo>
                      <a:lnTo>
                        <a:pt x="1139" y="3360"/>
                      </a:lnTo>
                      <a:lnTo>
                        <a:pt x="1108" y="3348"/>
                      </a:lnTo>
                      <a:lnTo>
                        <a:pt x="1098" y="3323"/>
                      </a:lnTo>
                      <a:lnTo>
                        <a:pt x="1063" y="3323"/>
                      </a:lnTo>
                      <a:lnTo>
                        <a:pt x="1033" y="3344"/>
                      </a:lnTo>
                      <a:lnTo>
                        <a:pt x="1017" y="3324"/>
                      </a:lnTo>
                      <a:lnTo>
                        <a:pt x="987" y="3319"/>
                      </a:lnTo>
                      <a:lnTo>
                        <a:pt x="966" y="3324"/>
                      </a:lnTo>
                      <a:lnTo>
                        <a:pt x="972" y="3344"/>
                      </a:lnTo>
                      <a:lnTo>
                        <a:pt x="966" y="3360"/>
                      </a:lnTo>
                      <a:lnTo>
                        <a:pt x="977" y="3365"/>
                      </a:lnTo>
                      <a:lnTo>
                        <a:pt x="977" y="3380"/>
                      </a:lnTo>
                      <a:lnTo>
                        <a:pt x="961" y="3375"/>
                      </a:lnTo>
                      <a:lnTo>
                        <a:pt x="941" y="3380"/>
                      </a:lnTo>
                      <a:lnTo>
                        <a:pt x="927" y="3412"/>
                      </a:lnTo>
                      <a:lnTo>
                        <a:pt x="901" y="3367"/>
                      </a:lnTo>
                      <a:lnTo>
                        <a:pt x="896" y="3352"/>
                      </a:lnTo>
                      <a:lnTo>
                        <a:pt x="866" y="3337"/>
                      </a:lnTo>
                      <a:lnTo>
                        <a:pt x="886" y="3325"/>
                      </a:lnTo>
                      <a:lnTo>
                        <a:pt x="869" y="3289"/>
                      </a:lnTo>
                      <a:lnTo>
                        <a:pt x="849" y="3274"/>
                      </a:lnTo>
                      <a:lnTo>
                        <a:pt x="839" y="3259"/>
                      </a:lnTo>
                      <a:lnTo>
                        <a:pt x="834" y="3264"/>
                      </a:lnTo>
                      <a:lnTo>
                        <a:pt x="832" y="3228"/>
                      </a:lnTo>
                      <a:lnTo>
                        <a:pt x="797" y="3218"/>
                      </a:lnTo>
                      <a:lnTo>
                        <a:pt x="787" y="3203"/>
                      </a:lnTo>
                      <a:lnTo>
                        <a:pt x="766" y="3218"/>
                      </a:lnTo>
                      <a:lnTo>
                        <a:pt x="720" y="3214"/>
                      </a:lnTo>
                      <a:lnTo>
                        <a:pt x="729" y="3182"/>
                      </a:lnTo>
                      <a:lnTo>
                        <a:pt x="719" y="3167"/>
                      </a:lnTo>
                      <a:lnTo>
                        <a:pt x="688" y="3194"/>
                      </a:lnTo>
                      <a:lnTo>
                        <a:pt x="673" y="3194"/>
                      </a:lnTo>
                      <a:lnTo>
                        <a:pt x="673" y="3136"/>
                      </a:lnTo>
                      <a:lnTo>
                        <a:pt x="651" y="3126"/>
                      </a:lnTo>
                      <a:lnTo>
                        <a:pt x="646" y="3111"/>
                      </a:lnTo>
                      <a:lnTo>
                        <a:pt x="662" y="3096"/>
                      </a:lnTo>
                      <a:lnTo>
                        <a:pt x="662" y="3070"/>
                      </a:lnTo>
                      <a:lnTo>
                        <a:pt x="681" y="3034"/>
                      </a:lnTo>
                      <a:lnTo>
                        <a:pt x="681" y="3008"/>
                      </a:lnTo>
                      <a:lnTo>
                        <a:pt x="706" y="2992"/>
                      </a:lnTo>
                      <a:lnTo>
                        <a:pt x="664" y="2931"/>
                      </a:lnTo>
                      <a:lnTo>
                        <a:pt x="674" y="2921"/>
                      </a:lnTo>
                      <a:lnTo>
                        <a:pt x="700" y="2916"/>
                      </a:lnTo>
                      <a:lnTo>
                        <a:pt x="744" y="2853"/>
                      </a:lnTo>
                      <a:lnTo>
                        <a:pt x="766" y="2848"/>
                      </a:lnTo>
                      <a:lnTo>
                        <a:pt x="751" y="2800"/>
                      </a:lnTo>
                      <a:lnTo>
                        <a:pt x="769" y="2795"/>
                      </a:lnTo>
                      <a:lnTo>
                        <a:pt x="760" y="2764"/>
                      </a:lnTo>
                      <a:lnTo>
                        <a:pt x="764" y="2741"/>
                      </a:lnTo>
                      <a:lnTo>
                        <a:pt x="813" y="2705"/>
                      </a:lnTo>
                      <a:lnTo>
                        <a:pt x="824" y="2704"/>
                      </a:lnTo>
                      <a:lnTo>
                        <a:pt x="834" y="2673"/>
                      </a:lnTo>
                      <a:lnTo>
                        <a:pt x="788" y="2648"/>
                      </a:lnTo>
                      <a:lnTo>
                        <a:pt x="788" y="2633"/>
                      </a:lnTo>
                      <a:lnTo>
                        <a:pt x="771" y="2627"/>
                      </a:lnTo>
                      <a:lnTo>
                        <a:pt x="776" y="2602"/>
                      </a:lnTo>
                      <a:lnTo>
                        <a:pt x="792" y="2597"/>
                      </a:lnTo>
                      <a:lnTo>
                        <a:pt x="873" y="2597"/>
                      </a:lnTo>
                      <a:lnTo>
                        <a:pt x="904" y="2575"/>
                      </a:lnTo>
                      <a:lnTo>
                        <a:pt x="955" y="2565"/>
                      </a:lnTo>
                      <a:lnTo>
                        <a:pt x="960" y="2550"/>
                      </a:lnTo>
                      <a:lnTo>
                        <a:pt x="945" y="2545"/>
                      </a:lnTo>
                      <a:lnTo>
                        <a:pt x="945" y="2514"/>
                      </a:lnTo>
                      <a:lnTo>
                        <a:pt x="954" y="2504"/>
                      </a:lnTo>
                      <a:lnTo>
                        <a:pt x="923" y="2504"/>
                      </a:lnTo>
                      <a:lnTo>
                        <a:pt x="908" y="2488"/>
                      </a:lnTo>
                      <a:lnTo>
                        <a:pt x="903" y="2427"/>
                      </a:lnTo>
                      <a:lnTo>
                        <a:pt x="906" y="2412"/>
                      </a:lnTo>
                      <a:lnTo>
                        <a:pt x="896" y="2402"/>
                      </a:lnTo>
                      <a:lnTo>
                        <a:pt x="891" y="2376"/>
                      </a:lnTo>
                      <a:lnTo>
                        <a:pt x="871" y="2371"/>
                      </a:lnTo>
                      <a:lnTo>
                        <a:pt x="881" y="2351"/>
                      </a:lnTo>
                      <a:lnTo>
                        <a:pt x="804" y="2335"/>
                      </a:lnTo>
                      <a:lnTo>
                        <a:pt x="789" y="2381"/>
                      </a:lnTo>
                      <a:lnTo>
                        <a:pt x="774" y="2403"/>
                      </a:lnTo>
                      <a:lnTo>
                        <a:pt x="748" y="2408"/>
                      </a:lnTo>
                      <a:lnTo>
                        <a:pt x="733" y="2423"/>
                      </a:lnTo>
                      <a:lnTo>
                        <a:pt x="713" y="2413"/>
                      </a:lnTo>
                      <a:lnTo>
                        <a:pt x="682" y="2449"/>
                      </a:lnTo>
                      <a:lnTo>
                        <a:pt x="693" y="2490"/>
                      </a:lnTo>
                      <a:lnTo>
                        <a:pt x="663" y="2506"/>
                      </a:lnTo>
                      <a:lnTo>
                        <a:pt x="663" y="2522"/>
                      </a:lnTo>
                      <a:lnTo>
                        <a:pt x="642" y="2527"/>
                      </a:lnTo>
                      <a:lnTo>
                        <a:pt x="612" y="2552"/>
                      </a:lnTo>
                      <a:lnTo>
                        <a:pt x="571" y="2564"/>
                      </a:lnTo>
                      <a:lnTo>
                        <a:pt x="567" y="2594"/>
                      </a:lnTo>
                      <a:lnTo>
                        <a:pt x="547" y="2599"/>
                      </a:lnTo>
                      <a:lnTo>
                        <a:pt x="542" y="2579"/>
                      </a:lnTo>
                      <a:lnTo>
                        <a:pt x="501" y="2610"/>
                      </a:lnTo>
                      <a:lnTo>
                        <a:pt x="491" y="2610"/>
                      </a:lnTo>
                      <a:lnTo>
                        <a:pt x="484" y="2584"/>
                      </a:lnTo>
                      <a:lnTo>
                        <a:pt x="464" y="2543"/>
                      </a:lnTo>
                      <a:lnTo>
                        <a:pt x="428" y="2504"/>
                      </a:lnTo>
                      <a:lnTo>
                        <a:pt x="382" y="2514"/>
                      </a:lnTo>
                      <a:lnTo>
                        <a:pt x="362" y="2534"/>
                      </a:lnTo>
                      <a:lnTo>
                        <a:pt x="347" y="2529"/>
                      </a:lnTo>
                      <a:lnTo>
                        <a:pt x="316" y="2529"/>
                      </a:lnTo>
                      <a:lnTo>
                        <a:pt x="311" y="2541"/>
                      </a:lnTo>
                      <a:lnTo>
                        <a:pt x="296" y="2536"/>
                      </a:lnTo>
                      <a:lnTo>
                        <a:pt x="301" y="2515"/>
                      </a:lnTo>
                      <a:lnTo>
                        <a:pt x="289" y="2485"/>
                      </a:lnTo>
                      <a:lnTo>
                        <a:pt x="294" y="2448"/>
                      </a:lnTo>
                      <a:lnTo>
                        <a:pt x="315" y="2417"/>
                      </a:lnTo>
                      <a:lnTo>
                        <a:pt x="340" y="2412"/>
                      </a:lnTo>
                      <a:lnTo>
                        <a:pt x="334" y="2351"/>
                      </a:lnTo>
                      <a:lnTo>
                        <a:pt x="319" y="2341"/>
                      </a:lnTo>
                      <a:lnTo>
                        <a:pt x="329" y="2310"/>
                      </a:lnTo>
                      <a:lnTo>
                        <a:pt x="358" y="2289"/>
                      </a:lnTo>
                      <a:lnTo>
                        <a:pt x="368" y="2253"/>
                      </a:lnTo>
                      <a:lnTo>
                        <a:pt x="384" y="2232"/>
                      </a:lnTo>
                      <a:lnTo>
                        <a:pt x="378" y="2227"/>
                      </a:lnTo>
                      <a:lnTo>
                        <a:pt x="378" y="2207"/>
                      </a:lnTo>
                      <a:lnTo>
                        <a:pt x="394" y="2191"/>
                      </a:lnTo>
                      <a:lnTo>
                        <a:pt x="419" y="2180"/>
                      </a:lnTo>
                      <a:lnTo>
                        <a:pt x="395" y="2162"/>
                      </a:lnTo>
                      <a:lnTo>
                        <a:pt x="407" y="2140"/>
                      </a:lnTo>
                      <a:lnTo>
                        <a:pt x="407" y="2125"/>
                      </a:lnTo>
                      <a:lnTo>
                        <a:pt x="427" y="2099"/>
                      </a:lnTo>
                      <a:lnTo>
                        <a:pt x="396" y="2106"/>
                      </a:lnTo>
                      <a:lnTo>
                        <a:pt x="376" y="2096"/>
                      </a:lnTo>
                      <a:lnTo>
                        <a:pt x="371" y="2075"/>
                      </a:lnTo>
                      <a:lnTo>
                        <a:pt x="345" y="2065"/>
                      </a:lnTo>
                      <a:lnTo>
                        <a:pt x="330" y="2070"/>
                      </a:lnTo>
                      <a:lnTo>
                        <a:pt x="274" y="2121"/>
                      </a:lnTo>
                      <a:lnTo>
                        <a:pt x="259" y="2116"/>
                      </a:lnTo>
                      <a:lnTo>
                        <a:pt x="228" y="2133"/>
                      </a:lnTo>
                      <a:lnTo>
                        <a:pt x="197" y="2158"/>
                      </a:lnTo>
                      <a:lnTo>
                        <a:pt x="186" y="2150"/>
                      </a:lnTo>
                      <a:lnTo>
                        <a:pt x="150" y="2060"/>
                      </a:lnTo>
                      <a:lnTo>
                        <a:pt x="139" y="1963"/>
                      </a:lnTo>
                      <a:lnTo>
                        <a:pt x="167" y="1959"/>
                      </a:lnTo>
                      <a:lnTo>
                        <a:pt x="154" y="1943"/>
                      </a:lnTo>
                      <a:lnTo>
                        <a:pt x="188" y="1939"/>
                      </a:lnTo>
                      <a:lnTo>
                        <a:pt x="176" y="1874"/>
                      </a:lnTo>
                      <a:lnTo>
                        <a:pt x="95" y="1828"/>
                      </a:lnTo>
                      <a:lnTo>
                        <a:pt x="69" y="1842"/>
                      </a:lnTo>
                      <a:lnTo>
                        <a:pt x="49" y="1832"/>
                      </a:lnTo>
                      <a:lnTo>
                        <a:pt x="52" y="1792"/>
                      </a:lnTo>
                      <a:lnTo>
                        <a:pt x="92" y="1793"/>
                      </a:lnTo>
                      <a:lnTo>
                        <a:pt x="93" y="1737"/>
                      </a:lnTo>
                      <a:lnTo>
                        <a:pt x="83" y="1712"/>
                      </a:lnTo>
                      <a:lnTo>
                        <a:pt x="98" y="1696"/>
                      </a:lnTo>
                      <a:lnTo>
                        <a:pt x="108" y="1702"/>
                      </a:lnTo>
                      <a:lnTo>
                        <a:pt x="107" y="1686"/>
                      </a:lnTo>
                      <a:lnTo>
                        <a:pt x="97" y="1676"/>
                      </a:lnTo>
                      <a:lnTo>
                        <a:pt x="61" y="1666"/>
                      </a:lnTo>
                      <a:lnTo>
                        <a:pt x="56" y="1645"/>
                      </a:lnTo>
                      <a:lnTo>
                        <a:pt x="10" y="1631"/>
                      </a:lnTo>
                      <a:lnTo>
                        <a:pt x="0" y="1616"/>
                      </a:lnTo>
                      <a:lnTo>
                        <a:pt x="15" y="1605"/>
                      </a:lnTo>
                      <a:lnTo>
                        <a:pt x="71" y="1610"/>
                      </a:lnTo>
                      <a:lnTo>
                        <a:pt x="49" y="1569"/>
                      </a:lnTo>
                      <a:lnTo>
                        <a:pt x="60" y="1564"/>
                      </a:lnTo>
                      <a:lnTo>
                        <a:pt x="60" y="1554"/>
                      </a:lnTo>
                      <a:lnTo>
                        <a:pt x="34" y="1528"/>
                      </a:lnTo>
                      <a:lnTo>
                        <a:pt x="29" y="1513"/>
                      </a:lnTo>
                      <a:lnTo>
                        <a:pt x="49" y="1508"/>
                      </a:lnTo>
                      <a:lnTo>
                        <a:pt x="55" y="1482"/>
                      </a:lnTo>
                      <a:lnTo>
                        <a:pt x="33" y="1431"/>
                      </a:lnTo>
                      <a:lnTo>
                        <a:pt x="33" y="1416"/>
                      </a:lnTo>
                      <a:lnTo>
                        <a:pt x="48" y="1411"/>
                      </a:lnTo>
                      <a:lnTo>
                        <a:pt x="58" y="1385"/>
                      </a:lnTo>
                      <a:lnTo>
                        <a:pt x="38" y="1380"/>
                      </a:lnTo>
                      <a:lnTo>
                        <a:pt x="52" y="1329"/>
                      </a:lnTo>
                      <a:lnTo>
                        <a:pt x="62" y="1324"/>
                      </a:lnTo>
                      <a:lnTo>
                        <a:pt x="72" y="1293"/>
                      </a:lnTo>
                      <a:lnTo>
                        <a:pt x="108" y="1293"/>
                      </a:lnTo>
                      <a:lnTo>
                        <a:pt x="123" y="1277"/>
                      </a:lnTo>
                      <a:lnTo>
                        <a:pt x="180" y="1267"/>
                      </a:lnTo>
                      <a:lnTo>
                        <a:pt x="210" y="1241"/>
                      </a:lnTo>
                      <a:lnTo>
                        <a:pt x="276" y="1240"/>
                      </a:lnTo>
                      <a:lnTo>
                        <a:pt x="278" y="1221"/>
                      </a:lnTo>
                      <a:lnTo>
                        <a:pt x="262" y="1195"/>
                      </a:lnTo>
                      <a:lnTo>
                        <a:pt x="260" y="1135"/>
                      </a:lnTo>
                      <a:lnTo>
                        <a:pt x="269" y="1111"/>
                      </a:lnTo>
                      <a:lnTo>
                        <a:pt x="394" y="1097"/>
                      </a:lnTo>
                      <a:lnTo>
                        <a:pt x="394" y="1070"/>
                      </a:lnTo>
                      <a:lnTo>
                        <a:pt x="432" y="1006"/>
                      </a:lnTo>
                      <a:lnTo>
                        <a:pt x="423" y="952"/>
                      </a:lnTo>
                      <a:lnTo>
                        <a:pt x="454" y="922"/>
                      </a:lnTo>
                      <a:lnTo>
                        <a:pt x="468" y="926"/>
                      </a:lnTo>
                      <a:lnTo>
                        <a:pt x="470" y="944"/>
                      </a:lnTo>
                      <a:lnTo>
                        <a:pt x="496" y="934"/>
                      </a:lnTo>
                      <a:lnTo>
                        <a:pt x="475" y="908"/>
                      </a:lnTo>
                      <a:lnTo>
                        <a:pt x="480" y="888"/>
                      </a:lnTo>
                      <a:lnTo>
                        <a:pt x="455" y="889"/>
                      </a:lnTo>
                      <a:lnTo>
                        <a:pt x="423" y="843"/>
                      </a:lnTo>
                      <a:lnTo>
                        <a:pt x="403" y="762"/>
                      </a:lnTo>
                      <a:lnTo>
                        <a:pt x="387" y="754"/>
                      </a:lnTo>
                      <a:lnTo>
                        <a:pt x="386" y="732"/>
                      </a:lnTo>
                      <a:lnTo>
                        <a:pt x="377" y="737"/>
                      </a:lnTo>
                      <a:lnTo>
                        <a:pt x="330" y="707"/>
                      </a:lnTo>
                      <a:lnTo>
                        <a:pt x="340" y="697"/>
                      </a:lnTo>
                      <a:lnTo>
                        <a:pt x="315" y="666"/>
                      </a:lnTo>
                      <a:lnTo>
                        <a:pt x="344" y="625"/>
                      </a:lnTo>
                      <a:lnTo>
                        <a:pt x="329" y="615"/>
                      </a:lnTo>
                      <a:lnTo>
                        <a:pt x="334" y="595"/>
                      </a:lnTo>
                      <a:lnTo>
                        <a:pt x="354" y="579"/>
                      </a:lnTo>
                      <a:lnTo>
                        <a:pt x="349" y="554"/>
                      </a:lnTo>
                      <a:lnTo>
                        <a:pt x="384" y="518"/>
                      </a:lnTo>
                      <a:lnTo>
                        <a:pt x="375" y="459"/>
                      </a:lnTo>
                      <a:lnTo>
                        <a:pt x="378" y="434"/>
                      </a:lnTo>
                      <a:lnTo>
                        <a:pt x="359" y="401"/>
                      </a:lnTo>
                      <a:lnTo>
                        <a:pt x="380" y="379"/>
                      </a:lnTo>
                      <a:lnTo>
                        <a:pt x="348" y="294"/>
                      </a:lnTo>
                      <a:lnTo>
                        <a:pt x="367" y="272"/>
                      </a:lnTo>
                      <a:lnTo>
                        <a:pt x="357" y="258"/>
                      </a:lnTo>
                      <a:lnTo>
                        <a:pt x="367" y="243"/>
                      </a:lnTo>
                      <a:lnTo>
                        <a:pt x="403" y="251"/>
                      </a:lnTo>
                      <a:lnTo>
                        <a:pt x="418" y="231"/>
                      </a:lnTo>
                      <a:lnTo>
                        <a:pt x="521" y="281"/>
                      </a:lnTo>
                      <a:lnTo>
                        <a:pt x="546" y="249"/>
                      </a:lnTo>
                      <a:lnTo>
                        <a:pt x="556" y="264"/>
                      </a:lnTo>
                      <a:lnTo>
                        <a:pt x="586" y="264"/>
                      </a:lnTo>
                      <a:lnTo>
                        <a:pt x="591" y="239"/>
                      </a:lnTo>
                      <a:lnTo>
                        <a:pt x="627" y="228"/>
                      </a:lnTo>
                      <a:lnTo>
                        <a:pt x="611" y="177"/>
                      </a:lnTo>
                      <a:lnTo>
                        <a:pt x="621" y="172"/>
                      </a:lnTo>
                      <a:lnTo>
                        <a:pt x="642" y="181"/>
                      </a:lnTo>
                      <a:lnTo>
                        <a:pt x="651" y="166"/>
                      </a:lnTo>
                      <a:lnTo>
                        <a:pt x="672" y="166"/>
                      </a:lnTo>
                      <a:lnTo>
                        <a:pt x="678" y="186"/>
                      </a:lnTo>
                      <a:lnTo>
                        <a:pt x="692" y="181"/>
                      </a:lnTo>
                      <a:lnTo>
                        <a:pt x="702" y="151"/>
                      </a:lnTo>
                      <a:lnTo>
                        <a:pt x="729" y="190"/>
                      </a:lnTo>
                      <a:lnTo>
                        <a:pt x="750" y="180"/>
                      </a:lnTo>
                      <a:lnTo>
                        <a:pt x="753" y="134"/>
                      </a:lnTo>
                      <a:lnTo>
                        <a:pt x="764" y="124"/>
                      </a:lnTo>
                      <a:lnTo>
                        <a:pt x="753" y="119"/>
                      </a:lnTo>
                      <a:lnTo>
                        <a:pt x="746" y="74"/>
                      </a:lnTo>
                      <a:lnTo>
                        <a:pt x="766" y="64"/>
                      </a:lnTo>
                      <a:lnTo>
                        <a:pt x="792" y="68"/>
                      </a:lnTo>
                      <a:lnTo>
                        <a:pt x="802" y="47"/>
                      </a:lnTo>
                      <a:lnTo>
                        <a:pt x="822" y="47"/>
                      </a:lnTo>
                      <a:lnTo>
                        <a:pt x="827" y="32"/>
                      </a:lnTo>
                      <a:lnTo>
                        <a:pt x="822" y="12"/>
                      </a:lnTo>
                      <a:lnTo>
                        <a:pt x="853" y="1"/>
                      </a:lnTo>
                      <a:lnTo>
                        <a:pt x="873" y="5"/>
                      </a:lnTo>
                      <a:lnTo>
                        <a:pt x="899" y="0"/>
                      </a:lnTo>
                      <a:lnTo>
                        <a:pt x="935" y="10"/>
                      </a:lnTo>
                      <a:lnTo>
                        <a:pt x="955" y="35"/>
                      </a:lnTo>
                      <a:lnTo>
                        <a:pt x="965" y="35"/>
                      </a:lnTo>
                      <a:lnTo>
                        <a:pt x="982" y="50"/>
                      </a:lnTo>
                      <a:lnTo>
                        <a:pt x="1002" y="55"/>
                      </a:lnTo>
                      <a:lnTo>
                        <a:pt x="1007" y="70"/>
                      </a:lnTo>
                      <a:lnTo>
                        <a:pt x="1043" y="101"/>
                      </a:lnTo>
                      <a:lnTo>
                        <a:pt x="1038" y="116"/>
                      </a:lnTo>
                      <a:lnTo>
                        <a:pt x="1060" y="130"/>
                      </a:lnTo>
                      <a:lnTo>
                        <a:pt x="1039" y="152"/>
                      </a:lnTo>
                      <a:lnTo>
                        <a:pt x="1070" y="171"/>
                      </a:lnTo>
                      <a:lnTo>
                        <a:pt x="1075" y="207"/>
                      </a:lnTo>
                      <a:lnTo>
                        <a:pt x="1044" y="208"/>
                      </a:lnTo>
                      <a:lnTo>
                        <a:pt x="1045" y="234"/>
                      </a:lnTo>
                      <a:lnTo>
                        <a:pt x="1020" y="269"/>
                      </a:lnTo>
                      <a:lnTo>
                        <a:pt x="1031" y="305"/>
                      </a:lnTo>
                      <a:lnTo>
                        <a:pt x="1062" y="325"/>
                      </a:lnTo>
                      <a:lnTo>
                        <a:pt x="1082" y="324"/>
                      </a:lnTo>
                      <a:lnTo>
                        <a:pt x="1093" y="334"/>
                      </a:lnTo>
                      <a:lnTo>
                        <a:pt x="1127" y="294"/>
                      </a:lnTo>
                      <a:lnTo>
                        <a:pt x="1142" y="283"/>
                      </a:lnTo>
                      <a:lnTo>
                        <a:pt x="1168" y="292"/>
                      </a:lnTo>
                      <a:lnTo>
                        <a:pt x="1188" y="282"/>
                      </a:lnTo>
                      <a:lnTo>
                        <a:pt x="1199" y="302"/>
                      </a:lnTo>
                      <a:lnTo>
                        <a:pt x="1229" y="302"/>
                      </a:lnTo>
                      <a:lnTo>
                        <a:pt x="1234" y="291"/>
                      </a:lnTo>
                      <a:lnTo>
                        <a:pt x="1265" y="286"/>
                      </a:lnTo>
                      <a:lnTo>
                        <a:pt x="1276" y="311"/>
                      </a:lnTo>
                      <a:lnTo>
                        <a:pt x="1287" y="316"/>
                      </a:lnTo>
                      <a:lnTo>
                        <a:pt x="1322" y="367"/>
                      </a:lnTo>
                      <a:lnTo>
                        <a:pt x="1315" y="393"/>
                      </a:lnTo>
                      <a:lnTo>
                        <a:pt x="1271" y="404"/>
                      </a:lnTo>
                      <a:lnTo>
                        <a:pt x="1276" y="444"/>
                      </a:lnTo>
                      <a:lnTo>
                        <a:pt x="1297" y="459"/>
                      </a:lnTo>
                      <a:lnTo>
                        <a:pt x="1275" y="500"/>
                      </a:lnTo>
                      <a:lnTo>
                        <a:pt x="1246" y="485"/>
                      </a:lnTo>
                      <a:lnTo>
                        <a:pt x="1248" y="459"/>
                      </a:lnTo>
                      <a:lnTo>
                        <a:pt x="1233" y="453"/>
                      </a:lnTo>
                      <a:lnTo>
                        <a:pt x="1219" y="473"/>
                      </a:lnTo>
                      <a:lnTo>
                        <a:pt x="1190" y="486"/>
                      </a:lnTo>
                      <a:lnTo>
                        <a:pt x="1179" y="509"/>
                      </a:lnTo>
                      <a:lnTo>
                        <a:pt x="1164" y="509"/>
                      </a:lnTo>
                      <a:lnTo>
                        <a:pt x="1142" y="527"/>
                      </a:lnTo>
                      <a:lnTo>
                        <a:pt x="1140" y="538"/>
                      </a:lnTo>
                      <a:lnTo>
                        <a:pt x="1102" y="568"/>
                      </a:lnTo>
                      <a:lnTo>
                        <a:pt x="1054" y="595"/>
                      </a:lnTo>
                      <a:lnTo>
                        <a:pt x="1029" y="643"/>
                      </a:lnTo>
                      <a:lnTo>
                        <a:pt x="992" y="665"/>
                      </a:lnTo>
                      <a:lnTo>
                        <a:pt x="964" y="707"/>
                      </a:lnTo>
                      <a:lnTo>
                        <a:pt x="940" y="795"/>
                      </a:lnTo>
                      <a:lnTo>
                        <a:pt x="951" y="862"/>
                      </a:lnTo>
                      <a:lnTo>
                        <a:pt x="943" y="941"/>
                      </a:lnTo>
                      <a:lnTo>
                        <a:pt x="919" y="980"/>
                      </a:lnTo>
                      <a:lnTo>
                        <a:pt x="909" y="1022"/>
                      </a:lnTo>
                      <a:lnTo>
                        <a:pt x="947" y="1148"/>
                      </a:lnTo>
                      <a:lnTo>
                        <a:pt x="928" y="1157"/>
                      </a:lnTo>
                      <a:lnTo>
                        <a:pt x="917" y="1196"/>
                      </a:lnTo>
                      <a:lnTo>
                        <a:pt x="926" y="1233"/>
                      </a:lnTo>
                      <a:lnTo>
                        <a:pt x="914" y="1239"/>
                      </a:lnTo>
                      <a:lnTo>
                        <a:pt x="913" y="1290"/>
                      </a:lnTo>
                      <a:lnTo>
                        <a:pt x="887" y="1323"/>
                      </a:lnTo>
                      <a:lnTo>
                        <a:pt x="899" y="1342"/>
                      </a:lnTo>
                      <a:lnTo>
                        <a:pt x="887" y="1360"/>
                      </a:lnTo>
                      <a:lnTo>
                        <a:pt x="899" y="1372"/>
                      </a:lnTo>
                      <a:lnTo>
                        <a:pt x="872" y="1409"/>
                      </a:lnTo>
                      <a:lnTo>
                        <a:pt x="880" y="1429"/>
                      </a:lnTo>
                      <a:lnTo>
                        <a:pt x="872" y="1430"/>
                      </a:lnTo>
                      <a:lnTo>
                        <a:pt x="877" y="1460"/>
                      </a:lnTo>
                      <a:lnTo>
                        <a:pt x="880" y="1490"/>
                      </a:lnTo>
                      <a:lnTo>
                        <a:pt x="869" y="1513"/>
                      </a:lnTo>
                      <a:lnTo>
                        <a:pt x="898" y="1523"/>
                      </a:lnTo>
                      <a:lnTo>
                        <a:pt x="900" y="1534"/>
                      </a:lnTo>
                      <a:lnTo>
                        <a:pt x="882" y="1542"/>
                      </a:lnTo>
                      <a:lnTo>
                        <a:pt x="877" y="1631"/>
                      </a:lnTo>
                      <a:lnTo>
                        <a:pt x="864" y="1656"/>
                      </a:lnTo>
                      <a:lnTo>
                        <a:pt x="867" y="1686"/>
                      </a:lnTo>
                      <a:lnTo>
                        <a:pt x="853" y="1689"/>
                      </a:lnTo>
                      <a:lnTo>
                        <a:pt x="841" y="1783"/>
                      </a:lnTo>
                      <a:lnTo>
                        <a:pt x="826" y="1790"/>
                      </a:lnTo>
                      <a:lnTo>
                        <a:pt x="813" y="1823"/>
                      </a:lnTo>
                      <a:lnTo>
                        <a:pt x="813" y="1886"/>
                      </a:lnTo>
                      <a:lnTo>
                        <a:pt x="801" y="1929"/>
                      </a:lnTo>
                      <a:lnTo>
                        <a:pt x="765" y="1971"/>
                      </a:lnTo>
                      <a:lnTo>
                        <a:pt x="755" y="2015"/>
                      </a:lnTo>
                      <a:lnTo>
                        <a:pt x="760" y="2052"/>
                      </a:lnTo>
                      <a:lnTo>
                        <a:pt x="783" y="2064"/>
                      </a:lnTo>
                      <a:lnTo>
                        <a:pt x="832" y="2048"/>
                      </a:lnTo>
                      <a:lnTo>
                        <a:pt x="862" y="2054"/>
                      </a:lnTo>
                      <a:lnTo>
                        <a:pt x="933" y="2005"/>
                      </a:lnTo>
                      <a:lnTo>
                        <a:pt x="945" y="1972"/>
                      </a:lnTo>
                      <a:lnTo>
                        <a:pt x="956" y="1990"/>
                      </a:lnTo>
                      <a:lnTo>
                        <a:pt x="960" y="1977"/>
                      </a:lnTo>
                      <a:lnTo>
                        <a:pt x="975" y="1982"/>
                      </a:lnTo>
                      <a:lnTo>
                        <a:pt x="989" y="2010"/>
                      </a:lnTo>
                      <a:lnTo>
                        <a:pt x="983" y="2020"/>
                      </a:lnTo>
                      <a:lnTo>
                        <a:pt x="1012" y="2056"/>
                      </a:lnTo>
                      <a:lnTo>
                        <a:pt x="1008" y="2061"/>
                      </a:lnTo>
                      <a:lnTo>
                        <a:pt x="1030" y="2092"/>
                      </a:lnTo>
                      <a:lnTo>
                        <a:pt x="1033" y="2122"/>
                      </a:lnTo>
                      <a:lnTo>
                        <a:pt x="1066" y="2142"/>
                      </a:lnTo>
                      <a:lnTo>
                        <a:pt x="1079" y="2113"/>
                      </a:lnTo>
                      <a:lnTo>
                        <a:pt x="1098" y="2103"/>
                      </a:lnTo>
                      <a:lnTo>
                        <a:pt x="1094" y="2065"/>
                      </a:lnTo>
                      <a:lnTo>
                        <a:pt x="1054" y="2051"/>
                      </a:lnTo>
                      <a:lnTo>
                        <a:pt x="1070" y="1994"/>
                      </a:lnTo>
                      <a:lnTo>
                        <a:pt x="1100" y="1972"/>
                      </a:lnTo>
                      <a:lnTo>
                        <a:pt x="1102" y="2020"/>
                      </a:lnTo>
                      <a:lnTo>
                        <a:pt x="1100" y="2037"/>
                      </a:lnTo>
                      <a:lnTo>
                        <a:pt x="1090" y="2027"/>
                      </a:lnTo>
                      <a:lnTo>
                        <a:pt x="1089" y="2051"/>
                      </a:lnTo>
                      <a:lnTo>
                        <a:pt x="1122" y="2054"/>
                      </a:lnTo>
                      <a:lnTo>
                        <a:pt x="1162" y="2031"/>
                      </a:lnTo>
                      <a:lnTo>
                        <a:pt x="1162" y="2050"/>
                      </a:lnTo>
                      <a:lnTo>
                        <a:pt x="1154" y="2060"/>
                      </a:lnTo>
                      <a:lnTo>
                        <a:pt x="1159" y="2106"/>
                      </a:lnTo>
                      <a:lnTo>
                        <a:pt x="1142" y="2119"/>
                      </a:lnTo>
                      <a:lnTo>
                        <a:pt x="1132" y="2145"/>
                      </a:lnTo>
                      <a:lnTo>
                        <a:pt x="1139" y="2154"/>
                      </a:lnTo>
                      <a:lnTo>
                        <a:pt x="1209" y="2110"/>
                      </a:lnTo>
                      <a:lnTo>
                        <a:pt x="1223" y="2074"/>
                      </a:lnTo>
                      <a:lnTo>
                        <a:pt x="1234" y="2047"/>
                      </a:lnTo>
                      <a:lnTo>
                        <a:pt x="1229" y="2010"/>
                      </a:lnTo>
                      <a:lnTo>
                        <a:pt x="1239" y="1967"/>
                      </a:lnTo>
                      <a:lnTo>
                        <a:pt x="1255" y="1991"/>
                      </a:lnTo>
                      <a:lnTo>
                        <a:pt x="1260" y="2028"/>
                      </a:lnTo>
                      <a:lnTo>
                        <a:pt x="1253" y="2073"/>
                      </a:lnTo>
                      <a:lnTo>
                        <a:pt x="1258" y="2084"/>
                      </a:lnTo>
                      <a:lnTo>
                        <a:pt x="1280" y="2068"/>
                      </a:lnTo>
                      <a:lnTo>
                        <a:pt x="1288" y="2028"/>
                      </a:lnTo>
                      <a:lnTo>
                        <a:pt x="1262" y="1972"/>
                      </a:lnTo>
                      <a:lnTo>
                        <a:pt x="1253" y="1939"/>
                      </a:lnTo>
                      <a:lnTo>
                        <a:pt x="1241" y="1945"/>
                      </a:lnTo>
                      <a:lnTo>
                        <a:pt x="1225" y="1920"/>
                      </a:lnTo>
                      <a:lnTo>
                        <a:pt x="1204" y="1907"/>
                      </a:lnTo>
                      <a:lnTo>
                        <a:pt x="1230" y="1893"/>
                      </a:lnTo>
                      <a:lnTo>
                        <a:pt x="1265" y="1888"/>
                      </a:lnTo>
                      <a:lnTo>
                        <a:pt x="1287" y="1880"/>
                      </a:lnTo>
                      <a:lnTo>
                        <a:pt x="1266" y="1900"/>
                      </a:lnTo>
                      <a:lnTo>
                        <a:pt x="1279" y="1900"/>
                      </a:lnTo>
                      <a:lnTo>
                        <a:pt x="1309" y="1870"/>
                      </a:lnTo>
                      <a:lnTo>
                        <a:pt x="1329" y="1825"/>
                      </a:lnTo>
                      <a:lnTo>
                        <a:pt x="1369" y="1838"/>
                      </a:lnTo>
                      <a:lnTo>
                        <a:pt x="1404" y="1835"/>
                      </a:lnTo>
                      <a:lnTo>
                        <a:pt x="1433" y="1846"/>
                      </a:lnTo>
                      <a:lnTo>
                        <a:pt x="1436" y="1869"/>
                      </a:lnTo>
                      <a:lnTo>
                        <a:pt x="1448" y="1879"/>
                      </a:lnTo>
                      <a:lnTo>
                        <a:pt x="1562" y="1883"/>
                      </a:lnTo>
                      <a:lnTo>
                        <a:pt x="1570" y="1894"/>
                      </a:lnTo>
                      <a:lnTo>
                        <a:pt x="1587" y="1884"/>
                      </a:lnTo>
                      <a:lnTo>
                        <a:pt x="1610" y="1894"/>
                      </a:lnTo>
                      <a:lnTo>
                        <a:pt x="1632" y="1883"/>
                      </a:lnTo>
                      <a:lnTo>
                        <a:pt x="1639" y="1885"/>
                      </a:lnTo>
                      <a:lnTo>
                        <a:pt x="1637" y="1895"/>
                      </a:lnTo>
                      <a:lnTo>
                        <a:pt x="1655" y="1898"/>
                      </a:lnTo>
                      <a:lnTo>
                        <a:pt x="1661" y="1922"/>
                      </a:lnTo>
                      <a:lnTo>
                        <a:pt x="1651" y="1929"/>
                      </a:lnTo>
                      <a:lnTo>
                        <a:pt x="1651" y="1953"/>
                      </a:lnTo>
                      <a:lnTo>
                        <a:pt x="1594" y="1958"/>
                      </a:lnTo>
                      <a:lnTo>
                        <a:pt x="1573" y="1974"/>
                      </a:lnTo>
                      <a:lnTo>
                        <a:pt x="1624" y="1967"/>
                      </a:lnTo>
                      <a:lnTo>
                        <a:pt x="1630" y="1978"/>
                      </a:lnTo>
                      <a:lnTo>
                        <a:pt x="1679" y="1974"/>
                      </a:lnTo>
                      <a:lnTo>
                        <a:pt x="1678" y="1987"/>
                      </a:lnTo>
                      <a:lnTo>
                        <a:pt x="1718" y="2023"/>
                      </a:lnTo>
                      <a:lnTo>
                        <a:pt x="1727" y="2066"/>
                      </a:lnTo>
                      <a:lnTo>
                        <a:pt x="1778" y="2078"/>
                      </a:lnTo>
                      <a:lnTo>
                        <a:pt x="1799" y="2074"/>
                      </a:lnTo>
                      <a:lnTo>
                        <a:pt x="1803" y="2079"/>
                      </a:lnTo>
                      <a:lnTo>
                        <a:pt x="1794" y="2093"/>
                      </a:lnTo>
                      <a:lnTo>
                        <a:pt x="1800" y="2121"/>
                      </a:lnTo>
                      <a:lnTo>
                        <a:pt x="1817" y="2129"/>
                      </a:lnTo>
                      <a:lnTo>
                        <a:pt x="1806" y="2172"/>
                      </a:lnTo>
                      <a:lnTo>
                        <a:pt x="1817" y="2189"/>
                      </a:lnTo>
                      <a:lnTo>
                        <a:pt x="1799" y="2235"/>
                      </a:lnTo>
                      <a:lnTo>
                        <a:pt x="1816" y="2251"/>
                      </a:lnTo>
                      <a:lnTo>
                        <a:pt x="1808" y="2273"/>
                      </a:lnTo>
                      <a:lnTo>
                        <a:pt x="1818" y="2278"/>
                      </a:lnTo>
                      <a:lnTo>
                        <a:pt x="1823" y="2270"/>
                      </a:lnTo>
                      <a:lnTo>
                        <a:pt x="1831" y="2279"/>
                      </a:lnTo>
                      <a:lnTo>
                        <a:pt x="1820" y="2311"/>
                      </a:lnTo>
                      <a:lnTo>
                        <a:pt x="1854" y="2347"/>
                      </a:lnTo>
                      <a:lnTo>
                        <a:pt x="1851" y="2367"/>
                      </a:lnTo>
                      <a:lnTo>
                        <a:pt x="1859" y="2375"/>
                      </a:lnTo>
                      <a:lnTo>
                        <a:pt x="1859" y="2402"/>
                      </a:lnTo>
                      <a:lnTo>
                        <a:pt x="1871" y="2432"/>
                      </a:lnTo>
                      <a:lnTo>
                        <a:pt x="1887" y="2450"/>
                      </a:lnTo>
                      <a:lnTo>
                        <a:pt x="1890" y="2467"/>
                      </a:lnTo>
                      <a:lnTo>
                        <a:pt x="1928" y="2496"/>
                      </a:lnTo>
                      <a:lnTo>
                        <a:pt x="1962" y="2546"/>
                      </a:lnTo>
                      <a:lnTo>
                        <a:pt x="1975" y="2538"/>
                      </a:lnTo>
                      <a:lnTo>
                        <a:pt x="1968" y="2536"/>
                      </a:lnTo>
                      <a:lnTo>
                        <a:pt x="1984" y="2533"/>
                      </a:lnTo>
                      <a:lnTo>
                        <a:pt x="1974" y="2569"/>
                      </a:lnTo>
                      <a:lnTo>
                        <a:pt x="1987" y="2612"/>
                      </a:lnTo>
                      <a:lnTo>
                        <a:pt x="2001" y="2606"/>
                      </a:lnTo>
                      <a:lnTo>
                        <a:pt x="2013" y="2630"/>
                      </a:lnTo>
                      <a:lnTo>
                        <a:pt x="2026" y="2639"/>
                      </a:lnTo>
                      <a:lnTo>
                        <a:pt x="2050" y="2693"/>
                      </a:lnTo>
                      <a:lnTo>
                        <a:pt x="2043" y="2713"/>
                      </a:lnTo>
                      <a:lnTo>
                        <a:pt x="2064" y="2714"/>
                      </a:lnTo>
                      <a:lnTo>
                        <a:pt x="2064" y="2738"/>
                      </a:lnTo>
                      <a:lnTo>
                        <a:pt x="2056" y="2751"/>
                      </a:lnTo>
                      <a:lnTo>
                        <a:pt x="2068" y="2751"/>
                      </a:lnTo>
                      <a:lnTo>
                        <a:pt x="2064" y="2774"/>
                      </a:lnTo>
                      <a:lnTo>
                        <a:pt x="2076" y="2768"/>
                      </a:lnTo>
                      <a:lnTo>
                        <a:pt x="2080" y="2783"/>
                      </a:lnTo>
                      <a:lnTo>
                        <a:pt x="2082" y="2761"/>
                      </a:lnTo>
                      <a:lnTo>
                        <a:pt x="2107" y="2773"/>
                      </a:lnTo>
                      <a:lnTo>
                        <a:pt x="2090" y="2809"/>
                      </a:lnTo>
                      <a:lnTo>
                        <a:pt x="2110" y="2857"/>
                      </a:lnTo>
                      <a:lnTo>
                        <a:pt x="2131" y="2883"/>
                      </a:lnTo>
                      <a:lnTo>
                        <a:pt x="2117" y="3015"/>
                      </a:lnTo>
                      <a:lnTo>
                        <a:pt x="2108" y="3029"/>
                      </a:lnTo>
                      <a:lnTo>
                        <a:pt x="2118" y="3028"/>
                      </a:lnTo>
                      <a:lnTo>
                        <a:pt x="2115" y="3042"/>
                      </a:lnTo>
                      <a:lnTo>
                        <a:pt x="2105" y="3064"/>
                      </a:lnTo>
                      <a:lnTo>
                        <a:pt x="2107" y="3090"/>
                      </a:lnTo>
                      <a:lnTo>
                        <a:pt x="2118" y="3111"/>
                      </a:lnTo>
                      <a:lnTo>
                        <a:pt x="2119" y="3161"/>
                      </a:lnTo>
                      <a:lnTo>
                        <a:pt x="2127" y="3170"/>
                      </a:lnTo>
                      <a:lnTo>
                        <a:pt x="2132" y="3196"/>
                      </a:lnTo>
                      <a:lnTo>
                        <a:pt x="2093" y="3200"/>
                      </a:lnTo>
                      <a:lnTo>
                        <a:pt x="2036" y="3226"/>
                      </a:lnTo>
                      <a:lnTo>
                        <a:pt x="2025" y="3190"/>
                      </a:lnTo>
                      <a:lnTo>
                        <a:pt x="2035" y="3153"/>
                      </a:lnTo>
                      <a:lnTo>
                        <a:pt x="2019" y="3112"/>
                      </a:lnTo>
                      <a:lnTo>
                        <a:pt x="1976" y="3112"/>
                      </a:lnTo>
                      <a:lnTo>
                        <a:pt x="1982" y="3087"/>
                      </a:lnTo>
                      <a:lnTo>
                        <a:pt x="1914" y="3051"/>
                      </a:lnTo>
                      <a:lnTo>
                        <a:pt x="1888" y="3056"/>
                      </a:lnTo>
                      <a:lnTo>
                        <a:pt x="1866" y="3143"/>
                      </a:lnTo>
                      <a:lnTo>
                        <a:pt x="1818" y="3164"/>
                      </a:lnTo>
                      <a:lnTo>
                        <a:pt x="1815" y="3217"/>
                      </a:lnTo>
                      <a:lnTo>
                        <a:pt x="1871" y="3217"/>
                      </a:lnTo>
                      <a:lnTo>
                        <a:pt x="1862" y="3258"/>
                      </a:lnTo>
                      <a:lnTo>
                        <a:pt x="1913" y="3247"/>
                      </a:lnTo>
                      <a:lnTo>
                        <a:pt x="1933" y="3232"/>
                      </a:lnTo>
                      <a:lnTo>
                        <a:pt x="1985" y="3258"/>
                      </a:lnTo>
                      <a:lnTo>
                        <a:pt x="1925" y="3376"/>
                      </a:lnTo>
                      <a:lnTo>
                        <a:pt x="1880" y="3382"/>
                      </a:lnTo>
                      <a:lnTo>
                        <a:pt x="1886" y="3444"/>
                      </a:lnTo>
                      <a:lnTo>
                        <a:pt x="1901" y="3455"/>
                      </a:lnTo>
                      <a:lnTo>
                        <a:pt x="1841" y="3548"/>
                      </a:lnTo>
                      <a:lnTo>
                        <a:pt x="1790" y="3569"/>
                      </a:lnTo>
                      <a:lnTo>
                        <a:pt x="1738" y="3555"/>
                      </a:lnTo>
                      <a:lnTo>
                        <a:pt x="1698" y="3595"/>
                      </a:lnTo>
                      <a:lnTo>
                        <a:pt x="1667" y="3555"/>
                      </a:lnTo>
                      <a:lnTo>
                        <a:pt x="1626" y="3570"/>
                      </a:lnTo>
                      <a:lnTo>
                        <a:pt x="1575" y="3602"/>
                      </a:lnTo>
                      <a:lnTo>
                        <a:pt x="1586" y="3653"/>
                      </a:lnTo>
                      <a:lnTo>
                        <a:pt x="1571" y="3653"/>
                      </a:lnTo>
                      <a:lnTo>
                        <a:pt x="1602" y="3703"/>
                      </a:lnTo>
                      <a:lnTo>
                        <a:pt x="1542" y="3757"/>
                      </a:lnTo>
                      <a:lnTo>
                        <a:pt x="1514" y="3659"/>
                      </a:lnTo>
                      <a:lnTo>
                        <a:pt x="1519" y="3635"/>
                      </a:lnTo>
                      <a:lnTo>
                        <a:pt x="1496" y="3617"/>
                      </a:lnTo>
                      <a:lnTo>
                        <a:pt x="1497" y="3573"/>
                      </a:lnTo>
                      <a:lnTo>
                        <a:pt x="1525" y="3520"/>
                      </a:lnTo>
                      <a:lnTo>
                        <a:pt x="1519" y="3473"/>
                      </a:lnTo>
                      <a:lnTo>
                        <a:pt x="1466" y="3441"/>
                      </a:lnTo>
                      <a:lnTo>
                        <a:pt x="1459" y="3375"/>
                      </a:lnTo>
                      <a:lnTo>
                        <a:pt x="1424" y="33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1" name="Freeform 56"/>
                <p:cNvSpPr>
                  <a:spLocks/>
                </p:cNvSpPr>
                <p:nvPr/>
              </p:nvSpPr>
              <p:spPr bwMode="auto">
                <a:xfrm>
                  <a:off x="7452831" y="4131993"/>
                  <a:ext cx="54074" cy="62814"/>
                </a:xfrm>
                <a:custGeom>
                  <a:avLst/>
                  <a:gdLst>
                    <a:gd name="T0" fmla="*/ 2147483646 w 103"/>
                    <a:gd name="T1" fmla="*/ 2147483646 h 117"/>
                    <a:gd name="T2" fmla="*/ 2147483646 w 103"/>
                    <a:gd name="T3" fmla="*/ 0 h 117"/>
                    <a:gd name="T4" fmla="*/ 2147483646 w 103"/>
                    <a:gd name="T5" fmla="*/ 2147483646 h 117"/>
                    <a:gd name="T6" fmla="*/ 2147483646 w 103"/>
                    <a:gd name="T7" fmla="*/ 2147483646 h 117"/>
                    <a:gd name="T8" fmla="*/ 2147483646 w 103"/>
                    <a:gd name="T9" fmla="*/ 2147483646 h 117"/>
                    <a:gd name="T10" fmla="*/ 2147483646 w 103"/>
                    <a:gd name="T11" fmla="*/ 2147483646 h 117"/>
                    <a:gd name="T12" fmla="*/ 2147483646 w 103"/>
                    <a:gd name="T13" fmla="*/ 2147483646 h 117"/>
                    <a:gd name="T14" fmla="*/ 2147483646 w 103"/>
                    <a:gd name="T15" fmla="*/ 2147483646 h 117"/>
                    <a:gd name="T16" fmla="*/ 2147483646 w 103"/>
                    <a:gd name="T17" fmla="*/ 2147483646 h 117"/>
                    <a:gd name="T18" fmla="*/ 2147483646 w 103"/>
                    <a:gd name="T19" fmla="*/ 2147483646 h 117"/>
                    <a:gd name="T20" fmla="*/ 2147483646 w 103"/>
                    <a:gd name="T21" fmla="*/ 2147483646 h 117"/>
                    <a:gd name="T22" fmla="*/ 2147483646 w 103"/>
                    <a:gd name="T23" fmla="*/ 2147483646 h 117"/>
                    <a:gd name="T24" fmla="*/ 2147483646 w 103"/>
                    <a:gd name="T25" fmla="*/ 2147483646 h 117"/>
                    <a:gd name="T26" fmla="*/ 0 w 103"/>
                    <a:gd name="T27" fmla="*/ 2147483646 h 117"/>
                    <a:gd name="T28" fmla="*/ 2147483646 w 103"/>
                    <a:gd name="T29" fmla="*/ 2147483646 h 117"/>
                    <a:gd name="T30" fmla="*/ 2147483646 w 103"/>
                    <a:gd name="T31" fmla="*/ 0 h 117"/>
                    <a:gd name="T32" fmla="*/ 2147483646 w 103"/>
                    <a:gd name="T33" fmla="*/ 2147483646 h 117"/>
                    <a:gd name="T34" fmla="*/ 2147483646 w 103"/>
                    <a:gd name="T35" fmla="*/ 2147483646 h 117"/>
                    <a:gd name="T36" fmla="*/ 2147483646 w 103"/>
                    <a:gd name="T37" fmla="*/ 2147483646 h 117"/>
                    <a:gd name="T38" fmla="*/ 2147483646 w 103"/>
                    <a:gd name="T39" fmla="*/ 2147483646 h 1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03"/>
                    <a:gd name="T61" fmla="*/ 0 h 117"/>
                    <a:gd name="T62" fmla="*/ 103 w 103"/>
                    <a:gd name="T63" fmla="*/ 117 h 1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03" h="117">
                      <a:moveTo>
                        <a:pt x="74" y="2"/>
                      </a:moveTo>
                      <a:lnTo>
                        <a:pt x="88" y="0"/>
                      </a:lnTo>
                      <a:lnTo>
                        <a:pt x="89" y="9"/>
                      </a:lnTo>
                      <a:lnTo>
                        <a:pt x="84" y="18"/>
                      </a:lnTo>
                      <a:lnTo>
                        <a:pt x="103" y="59"/>
                      </a:lnTo>
                      <a:lnTo>
                        <a:pt x="91" y="69"/>
                      </a:lnTo>
                      <a:lnTo>
                        <a:pt x="93" y="90"/>
                      </a:lnTo>
                      <a:lnTo>
                        <a:pt x="87" y="112"/>
                      </a:lnTo>
                      <a:lnTo>
                        <a:pt x="26" y="88"/>
                      </a:lnTo>
                      <a:lnTo>
                        <a:pt x="28" y="103"/>
                      </a:lnTo>
                      <a:lnTo>
                        <a:pt x="22" y="117"/>
                      </a:lnTo>
                      <a:lnTo>
                        <a:pt x="13" y="97"/>
                      </a:lnTo>
                      <a:lnTo>
                        <a:pt x="10" y="45"/>
                      </a:lnTo>
                      <a:lnTo>
                        <a:pt x="0" y="25"/>
                      </a:lnTo>
                      <a:lnTo>
                        <a:pt x="6" y="14"/>
                      </a:lnTo>
                      <a:lnTo>
                        <a:pt x="47" y="0"/>
                      </a:lnTo>
                      <a:lnTo>
                        <a:pt x="63" y="4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2" name="Freeform 67"/>
                <p:cNvSpPr>
                  <a:spLocks/>
                </p:cNvSpPr>
                <p:nvPr/>
              </p:nvSpPr>
              <p:spPr bwMode="auto">
                <a:xfrm>
                  <a:off x="4259302" y="2556800"/>
                  <a:ext cx="33399" cy="48319"/>
                </a:xfrm>
                <a:custGeom>
                  <a:avLst/>
                  <a:gdLst>
                    <a:gd name="T0" fmla="*/ 0 w 62"/>
                    <a:gd name="T1" fmla="*/ 2147483646 h 90"/>
                    <a:gd name="T2" fmla="*/ 2147483646 w 62"/>
                    <a:gd name="T3" fmla="*/ 2147483646 h 90"/>
                    <a:gd name="T4" fmla="*/ 2147483646 w 62"/>
                    <a:gd name="T5" fmla="*/ 2147483646 h 90"/>
                    <a:gd name="T6" fmla="*/ 2147483646 w 62"/>
                    <a:gd name="T7" fmla="*/ 0 h 90"/>
                    <a:gd name="T8" fmla="*/ 2147483646 w 62"/>
                    <a:gd name="T9" fmla="*/ 2147483646 h 90"/>
                    <a:gd name="T10" fmla="*/ 0 w 62"/>
                    <a:gd name="T11" fmla="*/ 2147483646 h 9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90"/>
                    <a:gd name="T20" fmla="*/ 62 w 62"/>
                    <a:gd name="T21" fmla="*/ 90 h 9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90">
                      <a:moveTo>
                        <a:pt x="0" y="76"/>
                      </a:moveTo>
                      <a:lnTo>
                        <a:pt x="42" y="90"/>
                      </a:lnTo>
                      <a:lnTo>
                        <a:pt x="62" y="40"/>
                      </a:lnTo>
                      <a:lnTo>
                        <a:pt x="46" y="0"/>
                      </a:lnTo>
                      <a:lnTo>
                        <a:pt x="9" y="3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3" name="Freeform 118"/>
                <p:cNvSpPr>
                  <a:spLocks/>
                </p:cNvSpPr>
                <p:nvPr/>
              </p:nvSpPr>
              <p:spPr bwMode="auto">
                <a:xfrm>
                  <a:off x="5394850" y="2229843"/>
                  <a:ext cx="4772" cy="6443"/>
                </a:xfrm>
                <a:custGeom>
                  <a:avLst/>
                  <a:gdLst>
                    <a:gd name="T0" fmla="*/ 2147483646 w 9"/>
                    <a:gd name="T1" fmla="*/ 2147483646 h 12"/>
                    <a:gd name="T2" fmla="*/ 2147483646 w 9"/>
                    <a:gd name="T3" fmla="*/ 2147483646 h 12"/>
                    <a:gd name="T4" fmla="*/ 0 w 9"/>
                    <a:gd name="T5" fmla="*/ 2147483646 h 12"/>
                    <a:gd name="T6" fmla="*/ 2147483646 w 9"/>
                    <a:gd name="T7" fmla="*/ 0 h 12"/>
                    <a:gd name="T8" fmla="*/ 2147483646 w 9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2"/>
                    <a:gd name="T17" fmla="*/ 9 w 9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2">
                      <a:moveTo>
                        <a:pt x="9" y="7"/>
                      </a:moveTo>
                      <a:lnTo>
                        <a:pt x="6" y="12"/>
                      </a:lnTo>
                      <a:lnTo>
                        <a:pt x="0" y="7"/>
                      </a:lnTo>
                      <a:lnTo>
                        <a:pt x="8" y="0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4" name="Freeform 61"/>
                <p:cNvSpPr>
                  <a:spLocks/>
                </p:cNvSpPr>
                <p:nvPr/>
              </p:nvSpPr>
              <p:spPr bwMode="auto">
                <a:xfrm>
                  <a:off x="4151695" y="2095122"/>
                  <a:ext cx="1371729" cy="1314032"/>
                </a:xfrm>
                <a:custGeom>
                  <a:avLst/>
                  <a:gdLst>
                    <a:gd name="T0" fmla="*/ 2147483646 w 2589"/>
                    <a:gd name="T1" fmla="*/ 2147483646 h 2350"/>
                    <a:gd name="T2" fmla="*/ 2147483646 w 2589"/>
                    <a:gd name="T3" fmla="*/ 2147483646 h 2350"/>
                    <a:gd name="T4" fmla="*/ 2147483646 w 2589"/>
                    <a:gd name="T5" fmla="*/ 2147483646 h 2350"/>
                    <a:gd name="T6" fmla="*/ 2147483646 w 2589"/>
                    <a:gd name="T7" fmla="*/ 2147483646 h 2350"/>
                    <a:gd name="T8" fmla="*/ 2147483646 w 2589"/>
                    <a:gd name="T9" fmla="*/ 2147483646 h 2350"/>
                    <a:gd name="T10" fmla="*/ 2147483646 w 2589"/>
                    <a:gd name="T11" fmla="*/ 2147483646 h 2350"/>
                    <a:gd name="T12" fmla="*/ 2147483646 w 2589"/>
                    <a:gd name="T13" fmla="*/ 2147483646 h 2350"/>
                    <a:gd name="T14" fmla="*/ 2147483646 w 2589"/>
                    <a:gd name="T15" fmla="*/ 2147483646 h 2350"/>
                    <a:gd name="T16" fmla="*/ 2147483646 w 2589"/>
                    <a:gd name="T17" fmla="*/ 2147483646 h 2350"/>
                    <a:gd name="T18" fmla="*/ 2147483646 w 2589"/>
                    <a:gd name="T19" fmla="*/ 2147483646 h 2350"/>
                    <a:gd name="T20" fmla="*/ 2147483646 w 2589"/>
                    <a:gd name="T21" fmla="*/ 2147483646 h 2350"/>
                    <a:gd name="T22" fmla="*/ 2147483646 w 2589"/>
                    <a:gd name="T23" fmla="*/ 2147483646 h 2350"/>
                    <a:gd name="T24" fmla="*/ 2147483646 w 2589"/>
                    <a:gd name="T25" fmla="*/ 2147483646 h 2350"/>
                    <a:gd name="T26" fmla="*/ 2147483646 w 2589"/>
                    <a:gd name="T27" fmla="*/ 2147483646 h 2350"/>
                    <a:gd name="T28" fmla="*/ 2147483646 w 2589"/>
                    <a:gd name="T29" fmla="*/ 2147483646 h 2350"/>
                    <a:gd name="T30" fmla="*/ 2147483646 w 2589"/>
                    <a:gd name="T31" fmla="*/ 2147483646 h 2350"/>
                    <a:gd name="T32" fmla="*/ 2147483646 w 2589"/>
                    <a:gd name="T33" fmla="*/ 2147483646 h 2350"/>
                    <a:gd name="T34" fmla="*/ 2147483646 w 2589"/>
                    <a:gd name="T35" fmla="*/ 2147483646 h 2350"/>
                    <a:gd name="T36" fmla="*/ 2147483646 w 2589"/>
                    <a:gd name="T37" fmla="*/ 2147483646 h 2350"/>
                    <a:gd name="T38" fmla="*/ 2147483646 w 2589"/>
                    <a:gd name="T39" fmla="*/ 2147483646 h 2350"/>
                    <a:gd name="T40" fmla="*/ 2147483646 w 2589"/>
                    <a:gd name="T41" fmla="*/ 2147483646 h 2350"/>
                    <a:gd name="T42" fmla="*/ 2147483646 w 2589"/>
                    <a:gd name="T43" fmla="*/ 2147483646 h 2350"/>
                    <a:gd name="T44" fmla="*/ 2147483646 w 2589"/>
                    <a:gd name="T45" fmla="*/ 2147483646 h 2350"/>
                    <a:gd name="T46" fmla="*/ 2147483646 w 2589"/>
                    <a:gd name="T47" fmla="*/ 2147483646 h 2350"/>
                    <a:gd name="T48" fmla="*/ 2147483646 w 2589"/>
                    <a:gd name="T49" fmla="*/ 2147483646 h 2350"/>
                    <a:gd name="T50" fmla="*/ 2147483646 w 2589"/>
                    <a:gd name="T51" fmla="*/ 2147483646 h 2350"/>
                    <a:gd name="T52" fmla="*/ 2147483646 w 2589"/>
                    <a:gd name="T53" fmla="*/ 2147483646 h 2350"/>
                    <a:gd name="T54" fmla="*/ 2147483646 w 2589"/>
                    <a:gd name="T55" fmla="*/ 2147483646 h 2350"/>
                    <a:gd name="T56" fmla="*/ 2147483646 w 2589"/>
                    <a:gd name="T57" fmla="*/ 2147483646 h 2350"/>
                    <a:gd name="T58" fmla="*/ 2147483646 w 2589"/>
                    <a:gd name="T59" fmla="*/ 2147483646 h 2350"/>
                    <a:gd name="T60" fmla="*/ 2147483646 w 2589"/>
                    <a:gd name="T61" fmla="*/ 2147483646 h 2350"/>
                    <a:gd name="T62" fmla="*/ 2147483646 w 2589"/>
                    <a:gd name="T63" fmla="*/ 2147483646 h 2350"/>
                    <a:gd name="T64" fmla="*/ 2147483646 w 2589"/>
                    <a:gd name="T65" fmla="*/ 2147483646 h 2350"/>
                    <a:gd name="T66" fmla="*/ 2147483646 w 2589"/>
                    <a:gd name="T67" fmla="*/ 2147483646 h 2350"/>
                    <a:gd name="T68" fmla="*/ 2147483646 w 2589"/>
                    <a:gd name="T69" fmla="*/ 2147483646 h 2350"/>
                    <a:gd name="T70" fmla="*/ 2147483646 w 2589"/>
                    <a:gd name="T71" fmla="*/ 2147483646 h 2350"/>
                    <a:gd name="T72" fmla="*/ 2147483646 w 2589"/>
                    <a:gd name="T73" fmla="*/ 2147483646 h 2350"/>
                    <a:gd name="T74" fmla="*/ 2147483646 w 2589"/>
                    <a:gd name="T75" fmla="*/ 2147483646 h 2350"/>
                    <a:gd name="T76" fmla="*/ 2147483646 w 2589"/>
                    <a:gd name="T77" fmla="*/ 2147483646 h 2350"/>
                    <a:gd name="T78" fmla="*/ 2147483646 w 2589"/>
                    <a:gd name="T79" fmla="*/ 2147483646 h 2350"/>
                    <a:gd name="T80" fmla="*/ 2147483646 w 2589"/>
                    <a:gd name="T81" fmla="*/ 2147483646 h 2350"/>
                    <a:gd name="T82" fmla="*/ 2147483646 w 2589"/>
                    <a:gd name="T83" fmla="*/ 2147483646 h 2350"/>
                    <a:gd name="T84" fmla="*/ 2147483646 w 2589"/>
                    <a:gd name="T85" fmla="*/ 2147483646 h 2350"/>
                    <a:gd name="T86" fmla="*/ 2147483646 w 2589"/>
                    <a:gd name="T87" fmla="*/ 2147483646 h 2350"/>
                    <a:gd name="T88" fmla="*/ 2147483646 w 2589"/>
                    <a:gd name="T89" fmla="*/ 2147483646 h 2350"/>
                    <a:gd name="T90" fmla="*/ 2147483646 w 2589"/>
                    <a:gd name="T91" fmla="*/ 2147483646 h 2350"/>
                    <a:gd name="T92" fmla="*/ 2147483646 w 2589"/>
                    <a:gd name="T93" fmla="*/ 2147483646 h 2350"/>
                    <a:gd name="T94" fmla="*/ 2147483646 w 2589"/>
                    <a:gd name="T95" fmla="*/ 2147483646 h 2350"/>
                    <a:gd name="T96" fmla="*/ 2147483646 w 2589"/>
                    <a:gd name="T97" fmla="*/ 2147483646 h 2350"/>
                    <a:gd name="T98" fmla="*/ 2147483646 w 2589"/>
                    <a:gd name="T99" fmla="*/ 2147483646 h 2350"/>
                    <a:gd name="T100" fmla="*/ 2147483646 w 2589"/>
                    <a:gd name="T101" fmla="*/ 2147483646 h 2350"/>
                    <a:gd name="T102" fmla="*/ 2147483646 w 2589"/>
                    <a:gd name="T103" fmla="*/ 2147483646 h 2350"/>
                    <a:gd name="T104" fmla="*/ 2147483646 w 2589"/>
                    <a:gd name="T105" fmla="*/ 2147483646 h 2350"/>
                    <a:gd name="T106" fmla="*/ 2147483646 w 2589"/>
                    <a:gd name="T107" fmla="*/ 2147483646 h 2350"/>
                    <a:gd name="T108" fmla="*/ 2147483646 w 2589"/>
                    <a:gd name="T109" fmla="*/ 2147483646 h 2350"/>
                    <a:gd name="T110" fmla="*/ 2147483646 w 2589"/>
                    <a:gd name="T111" fmla="*/ 2147483646 h 2350"/>
                    <a:gd name="T112" fmla="*/ 2147483646 w 2589"/>
                    <a:gd name="T113" fmla="*/ 2147483646 h 23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9"/>
                    <a:gd name="T172" fmla="*/ 0 h 2350"/>
                    <a:gd name="T173" fmla="*/ 2589 w 2589"/>
                    <a:gd name="T174" fmla="*/ 2350 h 23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9" h="2350">
                      <a:moveTo>
                        <a:pt x="2133" y="1893"/>
                      </a:moveTo>
                      <a:lnTo>
                        <a:pt x="2093" y="1908"/>
                      </a:lnTo>
                      <a:lnTo>
                        <a:pt x="2103" y="1929"/>
                      </a:lnTo>
                      <a:lnTo>
                        <a:pt x="2053" y="1949"/>
                      </a:lnTo>
                      <a:lnTo>
                        <a:pt x="2057" y="1913"/>
                      </a:lnTo>
                      <a:lnTo>
                        <a:pt x="2002" y="1919"/>
                      </a:lnTo>
                      <a:lnTo>
                        <a:pt x="1992" y="1945"/>
                      </a:lnTo>
                      <a:lnTo>
                        <a:pt x="1956" y="1966"/>
                      </a:lnTo>
                      <a:lnTo>
                        <a:pt x="1918" y="1913"/>
                      </a:lnTo>
                      <a:lnTo>
                        <a:pt x="1910" y="1935"/>
                      </a:lnTo>
                      <a:lnTo>
                        <a:pt x="1854" y="1950"/>
                      </a:lnTo>
                      <a:lnTo>
                        <a:pt x="1815" y="1930"/>
                      </a:lnTo>
                      <a:lnTo>
                        <a:pt x="1820" y="1915"/>
                      </a:lnTo>
                      <a:lnTo>
                        <a:pt x="1764" y="1905"/>
                      </a:lnTo>
                      <a:lnTo>
                        <a:pt x="1692" y="1874"/>
                      </a:lnTo>
                      <a:lnTo>
                        <a:pt x="1677" y="1894"/>
                      </a:lnTo>
                      <a:lnTo>
                        <a:pt x="1672" y="1847"/>
                      </a:lnTo>
                      <a:lnTo>
                        <a:pt x="1602" y="1842"/>
                      </a:lnTo>
                      <a:lnTo>
                        <a:pt x="1591" y="1879"/>
                      </a:lnTo>
                      <a:lnTo>
                        <a:pt x="1491" y="1864"/>
                      </a:lnTo>
                      <a:lnTo>
                        <a:pt x="1455" y="1899"/>
                      </a:lnTo>
                      <a:lnTo>
                        <a:pt x="1408" y="1889"/>
                      </a:lnTo>
                      <a:lnTo>
                        <a:pt x="1408" y="1910"/>
                      </a:lnTo>
                      <a:lnTo>
                        <a:pt x="1368" y="1910"/>
                      </a:lnTo>
                      <a:lnTo>
                        <a:pt x="1357" y="1935"/>
                      </a:lnTo>
                      <a:lnTo>
                        <a:pt x="1267" y="1956"/>
                      </a:lnTo>
                      <a:lnTo>
                        <a:pt x="1190" y="2012"/>
                      </a:lnTo>
                      <a:lnTo>
                        <a:pt x="1213" y="2044"/>
                      </a:lnTo>
                      <a:lnTo>
                        <a:pt x="1128" y="2115"/>
                      </a:lnTo>
                      <a:lnTo>
                        <a:pt x="1114" y="2172"/>
                      </a:lnTo>
                      <a:lnTo>
                        <a:pt x="1085" y="2137"/>
                      </a:lnTo>
                      <a:lnTo>
                        <a:pt x="1048" y="2132"/>
                      </a:lnTo>
                      <a:lnTo>
                        <a:pt x="991" y="2203"/>
                      </a:lnTo>
                      <a:lnTo>
                        <a:pt x="917" y="2267"/>
                      </a:lnTo>
                      <a:lnTo>
                        <a:pt x="875" y="2334"/>
                      </a:lnTo>
                      <a:lnTo>
                        <a:pt x="834" y="2328"/>
                      </a:lnTo>
                      <a:lnTo>
                        <a:pt x="779" y="2350"/>
                      </a:lnTo>
                      <a:lnTo>
                        <a:pt x="750" y="2322"/>
                      </a:lnTo>
                      <a:lnTo>
                        <a:pt x="724" y="2342"/>
                      </a:lnTo>
                      <a:lnTo>
                        <a:pt x="683" y="2301"/>
                      </a:lnTo>
                      <a:lnTo>
                        <a:pt x="668" y="2342"/>
                      </a:lnTo>
                      <a:lnTo>
                        <a:pt x="648" y="2347"/>
                      </a:lnTo>
                      <a:lnTo>
                        <a:pt x="627" y="2317"/>
                      </a:lnTo>
                      <a:lnTo>
                        <a:pt x="612" y="2327"/>
                      </a:lnTo>
                      <a:lnTo>
                        <a:pt x="566" y="2301"/>
                      </a:lnTo>
                      <a:lnTo>
                        <a:pt x="532" y="2305"/>
                      </a:lnTo>
                      <a:lnTo>
                        <a:pt x="486" y="2218"/>
                      </a:lnTo>
                      <a:lnTo>
                        <a:pt x="477" y="2130"/>
                      </a:lnTo>
                      <a:lnTo>
                        <a:pt x="395" y="2125"/>
                      </a:lnTo>
                      <a:lnTo>
                        <a:pt x="390" y="2161"/>
                      </a:lnTo>
                      <a:lnTo>
                        <a:pt x="353" y="2216"/>
                      </a:lnTo>
                      <a:lnTo>
                        <a:pt x="310" y="2244"/>
                      </a:lnTo>
                      <a:lnTo>
                        <a:pt x="335" y="2254"/>
                      </a:lnTo>
                      <a:lnTo>
                        <a:pt x="293" y="2274"/>
                      </a:lnTo>
                      <a:lnTo>
                        <a:pt x="247" y="2171"/>
                      </a:lnTo>
                      <a:lnTo>
                        <a:pt x="229" y="2091"/>
                      </a:lnTo>
                      <a:lnTo>
                        <a:pt x="209" y="2068"/>
                      </a:lnTo>
                      <a:lnTo>
                        <a:pt x="232" y="2038"/>
                      </a:lnTo>
                      <a:lnTo>
                        <a:pt x="205" y="1976"/>
                      </a:lnTo>
                      <a:lnTo>
                        <a:pt x="195" y="1971"/>
                      </a:lnTo>
                      <a:lnTo>
                        <a:pt x="201" y="1930"/>
                      </a:lnTo>
                      <a:lnTo>
                        <a:pt x="222" y="1930"/>
                      </a:lnTo>
                      <a:lnTo>
                        <a:pt x="227" y="1899"/>
                      </a:lnTo>
                      <a:lnTo>
                        <a:pt x="203" y="1837"/>
                      </a:lnTo>
                      <a:lnTo>
                        <a:pt x="223" y="1801"/>
                      </a:lnTo>
                      <a:lnTo>
                        <a:pt x="182" y="1791"/>
                      </a:lnTo>
                      <a:lnTo>
                        <a:pt x="194" y="1739"/>
                      </a:lnTo>
                      <a:lnTo>
                        <a:pt x="173" y="1723"/>
                      </a:lnTo>
                      <a:lnTo>
                        <a:pt x="173" y="1744"/>
                      </a:lnTo>
                      <a:lnTo>
                        <a:pt x="158" y="1764"/>
                      </a:lnTo>
                      <a:lnTo>
                        <a:pt x="107" y="1760"/>
                      </a:lnTo>
                      <a:lnTo>
                        <a:pt x="97" y="1735"/>
                      </a:lnTo>
                      <a:lnTo>
                        <a:pt x="35" y="1709"/>
                      </a:lnTo>
                      <a:lnTo>
                        <a:pt x="23" y="1630"/>
                      </a:lnTo>
                      <a:lnTo>
                        <a:pt x="0" y="1605"/>
                      </a:lnTo>
                      <a:lnTo>
                        <a:pt x="5" y="1565"/>
                      </a:lnTo>
                      <a:lnTo>
                        <a:pt x="92" y="1499"/>
                      </a:lnTo>
                      <a:lnTo>
                        <a:pt x="153" y="1471"/>
                      </a:lnTo>
                      <a:lnTo>
                        <a:pt x="164" y="1482"/>
                      </a:lnTo>
                      <a:lnTo>
                        <a:pt x="189" y="1417"/>
                      </a:lnTo>
                      <a:lnTo>
                        <a:pt x="205" y="1350"/>
                      </a:lnTo>
                      <a:lnTo>
                        <a:pt x="169" y="1329"/>
                      </a:lnTo>
                      <a:lnTo>
                        <a:pt x="131" y="1241"/>
                      </a:lnTo>
                      <a:lnTo>
                        <a:pt x="157" y="1215"/>
                      </a:lnTo>
                      <a:lnTo>
                        <a:pt x="159" y="1198"/>
                      </a:lnTo>
                      <a:lnTo>
                        <a:pt x="190" y="1212"/>
                      </a:lnTo>
                      <a:lnTo>
                        <a:pt x="245" y="1162"/>
                      </a:lnTo>
                      <a:lnTo>
                        <a:pt x="215" y="1109"/>
                      </a:lnTo>
                      <a:lnTo>
                        <a:pt x="205" y="1113"/>
                      </a:lnTo>
                      <a:lnTo>
                        <a:pt x="141" y="1050"/>
                      </a:lnTo>
                      <a:lnTo>
                        <a:pt x="158" y="1016"/>
                      </a:lnTo>
                      <a:lnTo>
                        <a:pt x="167" y="1005"/>
                      </a:lnTo>
                      <a:lnTo>
                        <a:pt x="228" y="1036"/>
                      </a:lnTo>
                      <a:lnTo>
                        <a:pt x="271" y="1105"/>
                      </a:lnTo>
                      <a:lnTo>
                        <a:pt x="294" y="1124"/>
                      </a:lnTo>
                      <a:lnTo>
                        <a:pt x="279" y="1132"/>
                      </a:lnTo>
                      <a:lnTo>
                        <a:pt x="320" y="1230"/>
                      </a:lnTo>
                      <a:lnTo>
                        <a:pt x="409" y="1234"/>
                      </a:lnTo>
                      <a:lnTo>
                        <a:pt x="431" y="1259"/>
                      </a:lnTo>
                      <a:lnTo>
                        <a:pt x="386" y="1322"/>
                      </a:lnTo>
                      <a:lnTo>
                        <a:pt x="329" y="1345"/>
                      </a:lnTo>
                      <a:lnTo>
                        <a:pt x="308" y="1482"/>
                      </a:lnTo>
                      <a:lnTo>
                        <a:pt x="361" y="1419"/>
                      </a:lnTo>
                      <a:lnTo>
                        <a:pt x="371" y="1440"/>
                      </a:lnTo>
                      <a:lnTo>
                        <a:pt x="343" y="1522"/>
                      </a:lnTo>
                      <a:lnTo>
                        <a:pt x="299" y="1588"/>
                      </a:lnTo>
                      <a:lnTo>
                        <a:pt x="336" y="1630"/>
                      </a:lnTo>
                      <a:lnTo>
                        <a:pt x="338" y="1700"/>
                      </a:lnTo>
                      <a:lnTo>
                        <a:pt x="375" y="1717"/>
                      </a:lnTo>
                      <a:lnTo>
                        <a:pt x="380" y="1746"/>
                      </a:lnTo>
                      <a:lnTo>
                        <a:pt x="399" y="1752"/>
                      </a:lnTo>
                      <a:lnTo>
                        <a:pt x="400" y="1721"/>
                      </a:lnTo>
                      <a:lnTo>
                        <a:pt x="340" y="1607"/>
                      </a:lnTo>
                      <a:lnTo>
                        <a:pt x="336" y="1554"/>
                      </a:lnTo>
                      <a:lnTo>
                        <a:pt x="377" y="1565"/>
                      </a:lnTo>
                      <a:lnTo>
                        <a:pt x="403" y="1526"/>
                      </a:lnTo>
                      <a:lnTo>
                        <a:pt x="405" y="1430"/>
                      </a:lnTo>
                      <a:lnTo>
                        <a:pt x="387" y="1384"/>
                      </a:lnTo>
                      <a:lnTo>
                        <a:pt x="460" y="1268"/>
                      </a:lnTo>
                      <a:lnTo>
                        <a:pt x="449" y="1218"/>
                      </a:lnTo>
                      <a:lnTo>
                        <a:pt x="407" y="1206"/>
                      </a:lnTo>
                      <a:lnTo>
                        <a:pt x="389" y="1143"/>
                      </a:lnTo>
                      <a:lnTo>
                        <a:pt x="402" y="1109"/>
                      </a:lnTo>
                      <a:lnTo>
                        <a:pt x="363" y="1073"/>
                      </a:lnTo>
                      <a:lnTo>
                        <a:pt x="315" y="1048"/>
                      </a:lnTo>
                      <a:lnTo>
                        <a:pt x="324" y="971"/>
                      </a:lnTo>
                      <a:lnTo>
                        <a:pt x="348" y="935"/>
                      </a:lnTo>
                      <a:lnTo>
                        <a:pt x="349" y="901"/>
                      </a:lnTo>
                      <a:lnTo>
                        <a:pt x="334" y="889"/>
                      </a:lnTo>
                      <a:lnTo>
                        <a:pt x="356" y="886"/>
                      </a:lnTo>
                      <a:lnTo>
                        <a:pt x="335" y="869"/>
                      </a:lnTo>
                      <a:lnTo>
                        <a:pt x="353" y="868"/>
                      </a:lnTo>
                      <a:lnTo>
                        <a:pt x="349" y="832"/>
                      </a:lnTo>
                      <a:lnTo>
                        <a:pt x="372" y="808"/>
                      </a:lnTo>
                      <a:lnTo>
                        <a:pt x="376" y="778"/>
                      </a:lnTo>
                      <a:lnTo>
                        <a:pt x="523" y="810"/>
                      </a:lnTo>
                      <a:lnTo>
                        <a:pt x="660" y="822"/>
                      </a:lnTo>
                      <a:lnTo>
                        <a:pt x="685" y="841"/>
                      </a:lnTo>
                      <a:lnTo>
                        <a:pt x="704" y="819"/>
                      </a:lnTo>
                      <a:lnTo>
                        <a:pt x="790" y="822"/>
                      </a:lnTo>
                      <a:lnTo>
                        <a:pt x="794" y="842"/>
                      </a:lnTo>
                      <a:lnTo>
                        <a:pt x="715" y="888"/>
                      </a:lnTo>
                      <a:lnTo>
                        <a:pt x="789" y="889"/>
                      </a:lnTo>
                      <a:lnTo>
                        <a:pt x="816" y="854"/>
                      </a:lnTo>
                      <a:lnTo>
                        <a:pt x="806" y="823"/>
                      </a:lnTo>
                      <a:lnTo>
                        <a:pt x="807" y="785"/>
                      </a:lnTo>
                      <a:lnTo>
                        <a:pt x="831" y="801"/>
                      </a:lnTo>
                      <a:lnTo>
                        <a:pt x="829" y="786"/>
                      </a:lnTo>
                      <a:lnTo>
                        <a:pt x="794" y="771"/>
                      </a:lnTo>
                      <a:lnTo>
                        <a:pt x="792" y="735"/>
                      </a:lnTo>
                      <a:lnTo>
                        <a:pt x="766" y="720"/>
                      </a:lnTo>
                      <a:lnTo>
                        <a:pt x="755" y="704"/>
                      </a:lnTo>
                      <a:lnTo>
                        <a:pt x="759" y="694"/>
                      </a:lnTo>
                      <a:lnTo>
                        <a:pt x="774" y="703"/>
                      </a:lnTo>
                      <a:lnTo>
                        <a:pt x="773" y="687"/>
                      </a:lnTo>
                      <a:lnTo>
                        <a:pt x="788" y="685"/>
                      </a:lnTo>
                      <a:lnTo>
                        <a:pt x="816" y="703"/>
                      </a:lnTo>
                      <a:lnTo>
                        <a:pt x="811" y="715"/>
                      </a:lnTo>
                      <a:lnTo>
                        <a:pt x="820" y="730"/>
                      </a:lnTo>
                      <a:lnTo>
                        <a:pt x="838" y="715"/>
                      </a:lnTo>
                      <a:lnTo>
                        <a:pt x="835" y="689"/>
                      </a:lnTo>
                      <a:lnTo>
                        <a:pt x="819" y="690"/>
                      </a:lnTo>
                      <a:lnTo>
                        <a:pt x="810" y="678"/>
                      </a:lnTo>
                      <a:lnTo>
                        <a:pt x="816" y="666"/>
                      </a:lnTo>
                      <a:lnTo>
                        <a:pt x="788" y="642"/>
                      </a:lnTo>
                      <a:lnTo>
                        <a:pt x="765" y="634"/>
                      </a:lnTo>
                      <a:lnTo>
                        <a:pt x="761" y="620"/>
                      </a:lnTo>
                      <a:lnTo>
                        <a:pt x="779" y="614"/>
                      </a:lnTo>
                      <a:lnTo>
                        <a:pt x="787" y="591"/>
                      </a:lnTo>
                      <a:lnTo>
                        <a:pt x="806" y="610"/>
                      </a:lnTo>
                      <a:lnTo>
                        <a:pt x="822" y="653"/>
                      </a:lnTo>
                      <a:lnTo>
                        <a:pt x="842" y="625"/>
                      </a:lnTo>
                      <a:lnTo>
                        <a:pt x="847" y="602"/>
                      </a:lnTo>
                      <a:lnTo>
                        <a:pt x="875" y="565"/>
                      </a:lnTo>
                      <a:lnTo>
                        <a:pt x="885" y="582"/>
                      </a:lnTo>
                      <a:lnTo>
                        <a:pt x="900" y="568"/>
                      </a:lnTo>
                      <a:lnTo>
                        <a:pt x="871" y="551"/>
                      </a:lnTo>
                      <a:lnTo>
                        <a:pt x="858" y="551"/>
                      </a:lnTo>
                      <a:lnTo>
                        <a:pt x="852" y="539"/>
                      </a:lnTo>
                      <a:lnTo>
                        <a:pt x="864" y="531"/>
                      </a:lnTo>
                      <a:lnTo>
                        <a:pt x="890" y="536"/>
                      </a:lnTo>
                      <a:lnTo>
                        <a:pt x="919" y="553"/>
                      </a:lnTo>
                      <a:lnTo>
                        <a:pt x="1002" y="477"/>
                      </a:lnTo>
                      <a:lnTo>
                        <a:pt x="1016" y="479"/>
                      </a:lnTo>
                      <a:lnTo>
                        <a:pt x="1015" y="490"/>
                      </a:lnTo>
                      <a:lnTo>
                        <a:pt x="1034" y="493"/>
                      </a:lnTo>
                      <a:lnTo>
                        <a:pt x="1029" y="488"/>
                      </a:lnTo>
                      <a:lnTo>
                        <a:pt x="1039" y="476"/>
                      </a:lnTo>
                      <a:lnTo>
                        <a:pt x="1054" y="483"/>
                      </a:lnTo>
                      <a:lnTo>
                        <a:pt x="1049" y="468"/>
                      </a:lnTo>
                      <a:lnTo>
                        <a:pt x="1061" y="457"/>
                      </a:lnTo>
                      <a:lnTo>
                        <a:pt x="1076" y="465"/>
                      </a:lnTo>
                      <a:lnTo>
                        <a:pt x="1120" y="453"/>
                      </a:lnTo>
                      <a:lnTo>
                        <a:pt x="1118" y="462"/>
                      </a:lnTo>
                      <a:lnTo>
                        <a:pt x="1145" y="465"/>
                      </a:lnTo>
                      <a:lnTo>
                        <a:pt x="1155" y="439"/>
                      </a:lnTo>
                      <a:lnTo>
                        <a:pt x="1197" y="437"/>
                      </a:lnTo>
                      <a:lnTo>
                        <a:pt x="1289" y="421"/>
                      </a:lnTo>
                      <a:lnTo>
                        <a:pt x="1303" y="406"/>
                      </a:lnTo>
                      <a:lnTo>
                        <a:pt x="1280" y="415"/>
                      </a:lnTo>
                      <a:lnTo>
                        <a:pt x="1262" y="405"/>
                      </a:lnTo>
                      <a:lnTo>
                        <a:pt x="1256" y="420"/>
                      </a:lnTo>
                      <a:lnTo>
                        <a:pt x="1251" y="398"/>
                      </a:lnTo>
                      <a:lnTo>
                        <a:pt x="1238" y="393"/>
                      </a:lnTo>
                      <a:lnTo>
                        <a:pt x="1237" y="403"/>
                      </a:lnTo>
                      <a:lnTo>
                        <a:pt x="1225" y="415"/>
                      </a:lnTo>
                      <a:lnTo>
                        <a:pt x="1232" y="372"/>
                      </a:lnTo>
                      <a:lnTo>
                        <a:pt x="1239" y="368"/>
                      </a:lnTo>
                      <a:lnTo>
                        <a:pt x="1245" y="383"/>
                      </a:lnTo>
                      <a:lnTo>
                        <a:pt x="1250" y="366"/>
                      </a:lnTo>
                      <a:lnTo>
                        <a:pt x="1261" y="366"/>
                      </a:lnTo>
                      <a:lnTo>
                        <a:pt x="1260" y="382"/>
                      </a:lnTo>
                      <a:lnTo>
                        <a:pt x="1282" y="380"/>
                      </a:lnTo>
                      <a:lnTo>
                        <a:pt x="1280" y="363"/>
                      </a:lnTo>
                      <a:lnTo>
                        <a:pt x="1312" y="368"/>
                      </a:lnTo>
                      <a:lnTo>
                        <a:pt x="1321" y="380"/>
                      </a:lnTo>
                      <a:lnTo>
                        <a:pt x="1334" y="368"/>
                      </a:lnTo>
                      <a:lnTo>
                        <a:pt x="1331" y="363"/>
                      </a:lnTo>
                      <a:lnTo>
                        <a:pt x="1349" y="370"/>
                      </a:lnTo>
                      <a:lnTo>
                        <a:pt x="1368" y="364"/>
                      </a:lnTo>
                      <a:lnTo>
                        <a:pt x="1410" y="402"/>
                      </a:lnTo>
                      <a:lnTo>
                        <a:pt x="1423" y="401"/>
                      </a:lnTo>
                      <a:lnTo>
                        <a:pt x="1414" y="442"/>
                      </a:lnTo>
                      <a:lnTo>
                        <a:pt x="1431" y="439"/>
                      </a:lnTo>
                      <a:lnTo>
                        <a:pt x="1442" y="420"/>
                      </a:lnTo>
                      <a:lnTo>
                        <a:pt x="1452" y="431"/>
                      </a:lnTo>
                      <a:lnTo>
                        <a:pt x="1443" y="454"/>
                      </a:lnTo>
                      <a:lnTo>
                        <a:pt x="1465" y="452"/>
                      </a:lnTo>
                      <a:lnTo>
                        <a:pt x="1489" y="417"/>
                      </a:lnTo>
                      <a:lnTo>
                        <a:pt x="1487" y="440"/>
                      </a:lnTo>
                      <a:lnTo>
                        <a:pt x="1498" y="428"/>
                      </a:lnTo>
                      <a:lnTo>
                        <a:pt x="1517" y="428"/>
                      </a:lnTo>
                      <a:lnTo>
                        <a:pt x="1520" y="416"/>
                      </a:lnTo>
                      <a:lnTo>
                        <a:pt x="1509" y="412"/>
                      </a:lnTo>
                      <a:lnTo>
                        <a:pt x="1520" y="405"/>
                      </a:lnTo>
                      <a:lnTo>
                        <a:pt x="1538" y="407"/>
                      </a:lnTo>
                      <a:lnTo>
                        <a:pt x="1540" y="400"/>
                      </a:lnTo>
                      <a:lnTo>
                        <a:pt x="1530" y="397"/>
                      </a:lnTo>
                      <a:lnTo>
                        <a:pt x="1577" y="368"/>
                      </a:lnTo>
                      <a:lnTo>
                        <a:pt x="1607" y="380"/>
                      </a:lnTo>
                      <a:lnTo>
                        <a:pt x="1602" y="391"/>
                      </a:lnTo>
                      <a:lnTo>
                        <a:pt x="1621" y="402"/>
                      </a:lnTo>
                      <a:lnTo>
                        <a:pt x="1634" y="417"/>
                      </a:lnTo>
                      <a:lnTo>
                        <a:pt x="1641" y="401"/>
                      </a:lnTo>
                      <a:lnTo>
                        <a:pt x="1630" y="372"/>
                      </a:lnTo>
                      <a:lnTo>
                        <a:pt x="1594" y="342"/>
                      </a:lnTo>
                      <a:lnTo>
                        <a:pt x="1585" y="308"/>
                      </a:lnTo>
                      <a:lnTo>
                        <a:pt x="1673" y="315"/>
                      </a:lnTo>
                      <a:lnTo>
                        <a:pt x="1700" y="307"/>
                      </a:lnTo>
                      <a:lnTo>
                        <a:pt x="1714" y="322"/>
                      </a:lnTo>
                      <a:lnTo>
                        <a:pt x="1769" y="331"/>
                      </a:lnTo>
                      <a:lnTo>
                        <a:pt x="1707" y="294"/>
                      </a:lnTo>
                      <a:lnTo>
                        <a:pt x="1713" y="245"/>
                      </a:lnTo>
                      <a:lnTo>
                        <a:pt x="1695" y="215"/>
                      </a:lnTo>
                      <a:lnTo>
                        <a:pt x="1723" y="153"/>
                      </a:lnTo>
                      <a:lnTo>
                        <a:pt x="1761" y="94"/>
                      </a:lnTo>
                      <a:lnTo>
                        <a:pt x="1769" y="99"/>
                      </a:lnTo>
                      <a:lnTo>
                        <a:pt x="1784" y="54"/>
                      </a:lnTo>
                      <a:lnTo>
                        <a:pt x="1817" y="20"/>
                      </a:lnTo>
                      <a:lnTo>
                        <a:pt x="1829" y="28"/>
                      </a:lnTo>
                      <a:lnTo>
                        <a:pt x="1869" y="0"/>
                      </a:lnTo>
                      <a:lnTo>
                        <a:pt x="1875" y="17"/>
                      </a:lnTo>
                      <a:lnTo>
                        <a:pt x="1894" y="9"/>
                      </a:lnTo>
                      <a:lnTo>
                        <a:pt x="1900" y="34"/>
                      </a:lnTo>
                      <a:lnTo>
                        <a:pt x="1926" y="43"/>
                      </a:lnTo>
                      <a:lnTo>
                        <a:pt x="1947" y="36"/>
                      </a:lnTo>
                      <a:lnTo>
                        <a:pt x="1970" y="77"/>
                      </a:lnTo>
                      <a:lnTo>
                        <a:pt x="1945" y="95"/>
                      </a:lnTo>
                      <a:lnTo>
                        <a:pt x="1919" y="133"/>
                      </a:lnTo>
                      <a:lnTo>
                        <a:pt x="1896" y="136"/>
                      </a:lnTo>
                      <a:lnTo>
                        <a:pt x="1872" y="153"/>
                      </a:lnTo>
                      <a:lnTo>
                        <a:pt x="1931" y="156"/>
                      </a:lnTo>
                      <a:lnTo>
                        <a:pt x="1963" y="139"/>
                      </a:lnTo>
                      <a:lnTo>
                        <a:pt x="1952" y="179"/>
                      </a:lnTo>
                      <a:lnTo>
                        <a:pt x="1975" y="157"/>
                      </a:lnTo>
                      <a:lnTo>
                        <a:pt x="2001" y="169"/>
                      </a:lnTo>
                      <a:lnTo>
                        <a:pt x="2011" y="159"/>
                      </a:lnTo>
                      <a:lnTo>
                        <a:pt x="2044" y="174"/>
                      </a:lnTo>
                      <a:lnTo>
                        <a:pt x="2047" y="187"/>
                      </a:lnTo>
                      <a:lnTo>
                        <a:pt x="2030" y="230"/>
                      </a:lnTo>
                      <a:lnTo>
                        <a:pt x="2021" y="229"/>
                      </a:lnTo>
                      <a:lnTo>
                        <a:pt x="2021" y="252"/>
                      </a:lnTo>
                      <a:lnTo>
                        <a:pt x="2007" y="284"/>
                      </a:lnTo>
                      <a:lnTo>
                        <a:pt x="2072" y="275"/>
                      </a:lnTo>
                      <a:lnTo>
                        <a:pt x="2090" y="245"/>
                      </a:lnTo>
                      <a:lnTo>
                        <a:pt x="2079" y="224"/>
                      </a:lnTo>
                      <a:lnTo>
                        <a:pt x="2118" y="224"/>
                      </a:lnTo>
                      <a:lnTo>
                        <a:pt x="2160" y="207"/>
                      </a:lnTo>
                      <a:lnTo>
                        <a:pt x="2178" y="215"/>
                      </a:lnTo>
                      <a:lnTo>
                        <a:pt x="2183" y="230"/>
                      </a:lnTo>
                      <a:lnTo>
                        <a:pt x="2223" y="201"/>
                      </a:lnTo>
                      <a:lnTo>
                        <a:pt x="2255" y="198"/>
                      </a:lnTo>
                      <a:lnTo>
                        <a:pt x="2257" y="212"/>
                      </a:lnTo>
                      <a:lnTo>
                        <a:pt x="2278" y="206"/>
                      </a:lnTo>
                      <a:lnTo>
                        <a:pt x="2320" y="240"/>
                      </a:lnTo>
                      <a:lnTo>
                        <a:pt x="2313" y="263"/>
                      </a:lnTo>
                      <a:lnTo>
                        <a:pt x="2315" y="284"/>
                      </a:lnTo>
                      <a:lnTo>
                        <a:pt x="2327" y="250"/>
                      </a:lnTo>
                      <a:lnTo>
                        <a:pt x="2362" y="276"/>
                      </a:lnTo>
                      <a:lnTo>
                        <a:pt x="2366" y="296"/>
                      </a:lnTo>
                      <a:lnTo>
                        <a:pt x="2357" y="307"/>
                      </a:lnTo>
                      <a:lnTo>
                        <a:pt x="2369" y="312"/>
                      </a:lnTo>
                      <a:lnTo>
                        <a:pt x="2380" y="341"/>
                      </a:lnTo>
                      <a:lnTo>
                        <a:pt x="2383" y="322"/>
                      </a:lnTo>
                      <a:lnTo>
                        <a:pt x="2397" y="317"/>
                      </a:lnTo>
                      <a:lnTo>
                        <a:pt x="2376" y="299"/>
                      </a:lnTo>
                      <a:lnTo>
                        <a:pt x="2380" y="292"/>
                      </a:lnTo>
                      <a:lnTo>
                        <a:pt x="2404" y="303"/>
                      </a:lnTo>
                      <a:lnTo>
                        <a:pt x="2423" y="350"/>
                      </a:lnTo>
                      <a:lnTo>
                        <a:pt x="2418" y="355"/>
                      </a:lnTo>
                      <a:lnTo>
                        <a:pt x="2429" y="379"/>
                      </a:lnTo>
                      <a:lnTo>
                        <a:pt x="2431" y="361"/>
                      </a:lnTo>
                      <a:lnTo>
                        <a:pt x="2441" y="361"/>
                      </a:lnTo>
                      <a:lnTo>
                        <a:pt x="2450" y="377"/>
                      </a:lnTo>
                      <a:lnTo>
                        <a:pt x="2450" y="428"/>
                      </a:lnTo>
                      <a:lnTo>
                        <a:pt x="2442" y="448"/>
                      </a:lnTo>
                      <a:lnTo>
                        <a:pt x="2436" y="424"/>
                      </a:lnTo>
                      <a:lnTo>
                        <a:pt x="2367" y="395"/>
                      </a:lnTo>
                      <a:lnTo>
                        <a:pt x="2391" y="416"/>
                      </a:lnTo>
                      <a:lnTo>
                        <a:pt x="2405" y="460"/>
                      </a:lnTo>
                      <a:lnTo>
                        <a:pt x="2413" y="434"/>
                      </a:lnTo>
                      <a:lnTo>
                        <a:pt x="2436" y="463"/>
                      </a:lnTo>
                      <a:lnTo>
                        <a:pt x="2455" y="457"/>
                      </a:lnTo>
                      <a:lnTo>
                        <a:pt x="2462" y="474"/>
                      </a:lnTo>
                      <a:lnTo>
                        <a:pt x="2451" y="489"/>
                      </a:lnTo>
                      <a:lnTo>
                        <a:pt x="2468" y="493"/>
                      </a:lnTo>
                      <a:lnTo>
                        <a:pt x="2436" y="583"/>
                      </a:lnTo>
                      <a:lnTo>
                        <a:pt x="2385" y="648"/>
                      </a:lnTo>
                      <a:lnTo>
                        <a:pt x="2383" y="679"/>
                      </a:lnTo>
                      <a:lnTo>
                        <a:pt x="2355" y="675"/>
                      </a:lnTo>
                      <a:lnTo>
                        <a:pt x="2335" y="710"/>
                      </a:lnTo>
                      <a:lnTo>
                        <a:pt x="2256" y="783"/>
                      </a:lnTo>
                      <a:lnTo>
                        <a:pt x="2278" y="786"/>
                      </a:lnTo>
                      <a:lnTo>
                        <a:pt x="2248" y="845"/>
                      </a:lnTo>
                      <a:lnTo>
                        <a:pt x="2221" y="865"/>
                      </a:lnTo>
                      <a:lnTo>
                        <a:pt x="2173" y="953"/>
                      </a:lnTo>
                      <a:lnTo>
                        <a:pt x="2113" y="963"/>
                      </a:lnTo>
                      <a:lnTo>
                        <a:pt x="2121" y="971"/>
                      </a:lnTo>
                      <a:lnTo>
                        <a:pt x="2108" y="1022"/>
                      </a:lnTo>
                      <a:lnTo>
                        <a:pt x="2057" y="1056"/>
                      </a:lnTo>
                      <a:lnTo>
                        <a:pt x="2030" y="1144"/>
                      </a:lnTo>
                      <a:lnTo>
                        <a:pt x="2010" y="1162"/>
                      </a:lnTo>
                      <a:lnTo>
                        <a:pt x="2033" y="1165"/>
                      </a:lnTo>
                      <a:lnTo>
                        <a:pt x="2075" y="1110"/>
                      </a:lnTo>
                      <a:lnTo>
                        <a:pt x="2063" y="1087"/>
                      </a:lnTo>
                      <a:lnTo>
                        <a:pt x="2080" y="1065"/>
                      </a:lnTo>
                      <a:lnTo>
                        <a:pt x="2131" y="1069"/>
                      </a:lnTo>
                      <a:lnTo>
                        <a:pt x="2191" y="1042"/>
                      </a:lnTo>
                      <a:lnTo>
                        <a:pt x="2198" y="1018"/>
                      </a:lnTo>
                      <a:lnTo>
                        <a:pt x="2241" y="1014"/>
                      </a:lnTo>
                      <a:lnTo>
                        <a:pt x="2271" y="984"/>
                      </a:lnTo>
                      <a:lnTo>
                        <a:pt x="2255" y="966"/>
                      </a:lnTo>
                      <a:lnTo>
                        <a:pt x="2261" y="960"/>
                      </a:lnTo>
                      <a:lnTo>
                        <a:pt x="2285" y="976"/>
                      </a:lnTo>
                      <a:lnTo>
                        <a:pt x="2358" y="920"/>
                      </a:lnTo>
                      <a:lnTo>
                        <a:pt x="2357" y="896"/>
                      </a:lnTo>
                      <a:lnTo>
                        <a:pt x="2344" y="893"/>
                      </a:lnTo>
                      <a:lnTo>
                        <a:pt x="2304" y="921"/>
                      </a:lnTo>
                      <a:lnTo>
                        <a:pt x="2285" y="916"/>
                      </a:lnTo>
                      <a:lnTo>
                        <a:pt x="2286" y="931"/>
                      </a:lnTo>
                      <a:lnTo>
                        <a:pt x="2264" y="910"/>
                      </a:lnTo>
                      <a:lnTo>
                        <a:pt x="2289" y="846"/>
                      </a:lnTo>
                      <a:lnTo>
                        <a:pt x="2312" y="840"/>
                      </a:lnTo>
                      <a:lnTo>
                        <a:pt x="2349" y="855"/>
                      </a:lnTo>
                      <a:lnTo>
                        <a:pt x="2368" y="824"/>
                      </a:lnTo>
                      <a:lnTo>
                        <a:pt x="2385" y="818"/>
                      </a:lnTo>
                      <a:lnTo>
                        <a:pt x="2391" y="829"/>
                      </a:lnTo>
                      <a:lnTo>
                        <a:pt x="2377" y="836"/>
                      </a:lnTo>
                      <a:lnTo>
                        <a:pt x="2382" y="868"/>
                      </a:lnTo>
                      <a:lnTo>
                        <a:pt x="2362" y="883"/>
                      </a:lnTo>
                      <a:lnTo>
                        <a:pt x="2383" y="925"/>
                      </a:lnTo>
                      <a:lnTo>
                        <a:pt x="2358" y="956"/>
                      </a:lnTo>
                      <a:lnTo>
                        <a:pt x="2358" y="977"/>
                      </a:lnTo>
                      <a:lnTo>
                        <a:pt x="2318" y="988"/>
                      </a:lnTo>
                      <a:lnTo>
                        <a:pt x="2354" y="999"/>
                      </a:lnTo>
                      <a:lnTo>
                        <a:pt x="2349" y="1030"/>
                      </a:lnTo>
                      <a:lnTo>
                        <a:pt x="2374" y="1025"/>
                      </a:lnTo>
                      <a:lnTo>
                        <a:pt x="2380" y="1045"/>
                      </a:lnTo>
                      <a:lnTo>
                        <a:pt x="2382" y="1139"/>
                      </a:lnTo>
                      <a:lnTo>
                        <a:pt x="2427" y="1171"/>
                      </a:lnTo>
                      <a:lnTo>
                        <a:pt x="2426" y="1209"/>
                      </a:lnTo>
                      <a:lnTo>
                        <a:pt x="2494" y="1244"/>
                      </a:lnTo>
                      <a:lnTo>
                        <a:pt x="2516" y="1333"/>
                      </a:lnTo>
                      <a:lnTo>
                        <a:pt x="2528" y="1406"/>
                      </a:lnTo>
                      <a:lnTo>
                        <a:pt x="2563" y="1431"/>
                      </a:lnTo>
                      <a:lnTo>
                        <a:pt x="2584" y="1431"/>
                      </a:lnTo>
                      <a:lnTo>
                        <a:pt x="2589" y="1447"/>
                      </a:lnTo>
                      <a:lnTo>
                        <a:pt x="2584" y="1473"/>
                      </a:lnTo>
                      <a:lnTo>
                        <a:pt x="2424" y="1604"/>
                      </a:lnTo>
                      <a:lnTo>
                        <a:pt x="2424" y="1630"/>
                      </a:lnTo>
                      <a:lnTo>
                        <a:pt x="2445" y="1651"/>
                      </a:lnTo>
                      <a:lnTo>
                        <a:pt x="2440" y="1661"/>
                      </a:lnTo>
                      <a:lnTo>
                        <a:pt x="2395" y="1678"/>
                      </a:lnTo>
                      <a:lnTo>
                        <a:pt x="2395" y="1703"/>
                      </a:lnTo>
                      <a:lnTo>
                        <a:pt x="2380" y="1713"/>
                      </a:lnTo>
                      <a:lnTo>
                        <a:pt x="2400" y="1755"/>
                      </a:lnTo>
                      <a:lnTo>
                        <a:pt x="2396" y="1806"/>
                      </a:lnTo>
                      <a:lnTo>
                        <a:pt x="2381" y="1828"/>
                      </a:lnTo>
                      <a:lnTo>
                        <a:pt x="2360" y="1823"/>
                      </a:lnTo>
                      <a:lnTo>
                        <a:pt x="2355" y="1801"/>
                      </a:lnTo>
                      <a:lnTo>
                        <a:pt x="2316" y="1813"/>
                      </a:lnTo>
                      <a:lnTo>
                        <a:pt x="2295" y="1854"/>
                      </a:lnTo>
                      <a:lnTo>
                        <a:pt x="2160" y="1902"/>
                      </a:lnTo>
                      <a:lnTo>
                        <a:pt x="2133" y="1893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5" name="Freeform 62"/>
                <p:cNvSpPr>
                  <a:spLocks/>
                </p:cNvSpPr>
                <p:nvPr/>
              </p:nvSpPr>
              <p:spPr bwMode="auto">
                <a:xfrm>
                  <a:off x="4855703" y="1780479"/>
                  <a:ext cx="170173" cy="185222"/>
                </a:xfrm>
                <a:custGeom>
                  <a:avLst/>
                  <a:gdLst>
                    <a:gd name="T0" fmla="*/ 2147483646 w 320"/>
                    <a:gd name="T1" fmla="*/ 2147483646 h 346"/>
                    <a:gd name="T2" fmla="*/ 2147483646 w 320"/>
                    <a:gd name="T3" fmla="*/ 2147483646 h 346"/>
                    <a:gd name="T4" fmla="*/ 2147483646 w 320"/>
                    <a:gd name="T5" fmla="*/ 2147483646 h 346"/>
                    <a:gd name="T6" fmla="*/ 2147483646 w 320"/>
                    <a:gd name="T7" fmla="*/ 2147483646 h 346"/>
                    <a:gd name="T8" fmla="*/ 2147483646 w 320"/>
                    <a:gd name="T9" fmla="*/ 2147483646 h 346"/>
                    <a:gd name="T10" fmla="*/ 2147483646 w 320"/>
                    <a:gd name="T11" fmla="*/ 2147483646 h 346"/>
                    <a:gd name="T12" fmla="*/ 2147483646 w 320"/>
                    <a:gd name="T13" fmla="*/ 2147483646 h 346"/>
                    <a:gd name="T14" fmla="*/ 2147483646 w 320"/>
                    <a:gd name="T15" fmla="*/ 0 h 346"/>
                    <a:gd name="T16" fmla="*/ 2147483646 w 320"/>
                    <a:gd name="T17" fmla="*/ 2147483646 h 346"/>
                    <a:gd name="T18" fmla="*/ 2147483646 w 320"/>
                    <a:gd name="T19" fmla="*/ 2147483646 h 346"/>
                    <a:gd name="T20" fmla="*/ 2147483646 w 320"/>
                    <a:gd name="T21" fmla="*/ 2147483646 h 346"/>
                    <a:gd name="T22" fmla="*/ 2147483646 w 320"/>
                    <a:gd name="T23" fmla="*/ 2147483646 h 346"/>
                    <a:gd name="T24" fmla="*/ 2147483646 w 320"/>
                    <a:gd name="T25" fmla="*/ 2147483646 h 346"/>
                    <a:gd name="T26" fmla="*/ 2147483646 w 320"/>
                    <a:gd name="T27" fmla="*/ 2147483646 h 346"/>
                    <a:gd name="T28" fmla="*/ 2147483646 w 320"/>
                    <a:gd name="T29" fmla="*/ 2147483646 h 346"/>
                    <a:gd name="T30" fmla="*/ 2147483646 w 320"/>
                    <a:gd name="T31" fmla="*/ 2147483646 h 346"/>
                    <a:gd name="T32" fmla="*/ 2147483646 w 320"/>
                    <a:gd name="T33" fmla="*/ 2147483646 h 346"/>
                    <a:gd name="T34" fmla="*/ 0 w 320"/>
                    <a:gd name="T35" fmla="*/ 2147483646 h 346"/>
                    <a:gd name="T36" fmla="*/ 2147483646 w 320"/>
                    <a:gd name="T37" fmla="*/ 2147483646 h 346"/>
                    <a:gd name="T38" fmla="*/ 2147483646 w 320"/>
                    <a:gd name="T39" fmla="*/ 2147483646 h 346"/>
                    <a:gd name="T40" fmla="*/ 2147483646 w 320"/>
                    <a:gd name="T41" fmla="*/ 2147483646 h 346"/>
                    <a:gd name="T42" fmla="*/ 2147483646 w 320"/>
                    <a:gd name="T43" fmla="*/ 2147483646 h 346"/>
                    <a:gd name="T44" fmla="*/ 2147483646 w 320"/>
                    <a:gd name="T45" fmla="*/ 2147483646 h 346"/>
                    <a:gd name="T46" fmla="*/ 2147483646 w 320"/>
                    <a:gd name="T47" fmla="*/ 2147483646 h 346"/>
                    <a:gd name="T48" fmla="*/ 2147483646 w 320"/>
                    <a:gd name="T49" fmla="*/ 2147483646 h 346"/>
                    <a:gd name="T50" fmla="*/ 2147483646 w 320"/>
                    <a:gd name="T51" fmla="*/ 2147483646 h 346"/>
                    <a:gd name="T52" fmla="*/ 2147483646 w 320"/>
                    <a:gd name="T53" fmla="*/ 2147483646 h 346"/>
                    <a:gd name="T54" fmla="*/ 2147483646 w 320"/>
                    <a:gd name="T55" fmla="*/ 2147483646 h 346"/>
                    <a:gd name="T56" fmla="*/ 2147483646 w 320"/>
                    <a:gd name="T57" fmla="*/ 2147483646 h 346"/>
                    <a:gd name="T58" fmla="*/ 2147483646 w 320"/>
                    <a:gd name="T59" fmla="*/ 2147483646 h 346"/>
                    <a:gd name="T60" fmla="*/ 2147483646 w 320"/>
                    <a:gd name="T61" fmla="*/ 2147483646 h 346"/>
                    <a:gd name="T62" fmla="*/ 2147483646 w 320"/>
                    <a:gd name="T63" fmla="*/ 2147483646 h 346"/>
                    <a:gd name="T64" fmla="*/ 2147483646 w 320"/>
                    <a:gd name="T65" fmla="*/ 2147483646 h 346"/>
                    <a:gd name="T66" fmla="*/ 2147483646 w 320"/>
                    <a:gd name="T67" fmla="*/ 2147483646 h 346"/>
                    <a:gd name="T68" fmla="*/ 2147483646 w 320"/>
                    <a:gd name="T69" fmla="*/ 2147483646 h 346"/>
                    <a:gd name="T70" fmla="*/ 2147483646 w 320"/>
                    <a:gd name="T71" fmla="*/ 2147483646 h 346"/>
                    <a:gd name="T72" fmla="*/ 2147483646 w 320"/>
                    <a:gd name="T73" fmla="*/ 2147483646 h 346"/>
                    <a:gd name="T74" fmla="*/ 2147483646 w 320"/>
                    <a:gd name="T75" fmla="*/ 2147483646 h 346"/>
                    <a:gd name="T76" fmla="*/ 2147483646 w 320"/>
                    <a:gd name="T77" fmla="*/ 2147483646 h 346"/>
                    <a:gd name="T78" fmla="*/ 2147483646 w 320"/>
                    <a:gd name="T79" fmla="*/ 2147483646 h 346"/>
                    <a:gd name="T80" fmla="*/ 2147483646 w 320"/>
                    <a:gd name="T81" fmla="*/ 2147483646 h 346"/>
                    <a:gd name="T82" fmla="*/ 2147483646 w 320"/>
                    <a:gd name="T83" fmla="*/ 2147483646 h 346"/>
                    <a:gd name="T84" fmla="*/ 2147483646 w 320"/>
                    <a:gd name="T85" fmla="*/ 2147483646 h 346"/>
                    <a:gd name="T86" fmla="*/ 2147483646 w 320"/>
                    <a:gd name="T87" fmla="*/ 2147483646 h 346"/>
                    <a:gd name="T88" fmla="*/ 2147483646 w 320"/>
                    <a:gd name="T89" fmla="*/ 2147483646 h 346"/>
                    <a:gd name="T90" fmla="*/ 2147483646 w 320"/>
                    <a:gd name="T91" fmla="*/ 2147483646 h 346"/>
                    <a:gd name="T92" fmla="*/ 2147483646 w 320"/>
                    <a:gd name="T93" fmla="*/ 2147483646 h 346"/>
                    <a:gd name="T94" fmla="*/ 2147483646 w 320"/>
                    <a:gd name="T95" fmla="*/ 2147483646 h 346"/>
                    <a:gd name="T96" fmla="*/ 2147483646 w 320"/>
                    <a:gd name="T97" fmla="*/ 2147483646 h 346"/>
                    <a:gd name="T98" fmla="*/ 2147483646 w 320"/>
                    <a:gd name="T99" fmla="*/ 2147483646 h 346"/>
                    <a:gd name="T100" fmla="*/ 2147483646 w 320"/>
                    <a:gd name="T101" fmla="*/ 2147483646 h 3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20"/>
                    <a:gd name="T154" fmla="*/ 0 h 346"/>
                    <a:gd name="T155" fmla="*/ 320 w 320"/>
                    <a:gd name="T156" fmla="*/ 346 h 3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20" h="346">
                      <a:moveTo>
                        <a:pt x="264" y="32"/>
                      </a:moveTo>
                      <a:lnTo>
                        <a:pt x="248" y="42"/>
                      </a:lnTo>
                      <a:lnTo>
                        <a:pt x="253" y="63"/>
                      </a:lnTo>
                      <a:lnTo>
                        <a:pt x="242" y="73"/>
                      </a:lnTo>
                      <a:lnTo>
                        <a:pt x="234" y="65"/>
                      </a:lnTo>
                      <a:lnTo>
                        <a:pt x="196" y="119"/>
                      </a:lnTo>
                      <a:lnTo>
                        <a:pt x="231" y="31"/>
                      </a:lnTo>
                      <a:lnTo>
                        <a:pt x="215" y="0"/>
                      </a:lnTo>
                      <a:lnTo>
                        <a:pt x="177" y="10"/>
                      </a:lnTo>
                      <a:lnTo>
                        <a:pt x="168" y="3"/>
                      </a:lnTo>
                      <a:lnTo>
                        <a:pt x="151" y="19"/>
                      </a:lnTo>
                      <a:lnTo>
                        <a:pt x="132" y="8"/>
                      </a:lnTo>
                      <a:lnTo>
                        <a:pt x="114" y="26"/>
                      </a:lnTo>
                      <a:lnTo>
                        <a:pt x="102" y="15"/>
                      </a:lnTo>
                      <a:lnTo>
                        <a:pt x="70" y="51"/>
                      </a:lnTo>
                      <a:lnTo>
                        <a:pt x="76" y="75"/>
                      </a:lnTo>
                      <a:lnTo>
                        <a:pt x="24" y="129"/>
                      </a:lnTo>
                      <a:lnTo>
                        <a:pt x="0" y="134"/>
                      </a:lnTo>
                      <a:lnTo>
                        <a:pt x="7" y="161"/>
                      </a:lnTo>
                      <a:lnTo>
                        <a:pt x="19" y="159"/>
                      </a:lnTo>
                      <a:lnTo>
                        <a:pt x="20" y="142"/>
                      </a:lnTo>
                      <a:lnTo>
                        <a:pt x="39" y="130"/>
                      </a:lnTo>
                      <a:lnTo>
                        <a:pt x="42" y="157"/>
                      </a:lnTo>
                      <a:lnTo>
                        <a:pt x="34" y="162"/>
                      </a:lnTo>
                      <a:lnTo>
                        <a:pt x="44" y="179"/>
                      </a:lnTo>
                      <a:lnTo>
                        <a:pt x="48" y="163"/>
                      </a:lnTo>
                      <a:lnTo>
                        <a:pt x="62" y="175"/>
                      </a:lnTo>
                      <a:lnTo>
                        <a:pt x="60" y="228"/>
                      </a:lnTo>
                      <a:lnTo>
                        <a:pt x="71" y="260"/>
                      </a:lnTo>
                      <a:lnTo>
                        <a:pt x="93" y="278"/>
                      </a:lnTo>
                      <a:lnTo>
                        <a:pt x="108" y="263"/>
                      </a:lnTo>
                      <a:lnTo>
                        <a:pt x="117" y="292"/>
                      </a:lnTo>
                      <a:lnTo>
                        <a:pt x="168" y="287"/>
                      </a:lnTo>
                      <a:lnTo>
                        <a:pt x="168" y="301"/>
                      </a:lnTo>
                      <a:lnTo>
                        <a:pt x="200" y="341"/>
                      </a:lnTo>
                      <a:lnTo>
                        <a:pt x="232" y="338"/>
                      </a:lnTo>
                      <a:lnTo>
                        <a:pt x="241" y="346"/>
                      </a:lnTo>
                      <a:lnTo>
                        <a:pt x="252" y="335"/>
                      </a:lnTo>
                      <a:lnTo>
                        <a:pt x="293" y="342"/>
                      </a:lnTo>
                      <a:lnTo>
                        <a:pt x="315" y="307"/>
                      </a:lnTo>
                      <a:lnTo>
                        <a:pt x="301" y="265"/>
                      </a:lnTo>
                      <a:lnTo>
                        <a:pt x="298" y="245"/>
                      </a:lnTo>
                      <a:lnTo>
                        <a:pt x="275" y="222"/>
                      </a:lnTo>
                      <a:lnTo>
                        <a:pt x="278" y="218"/>
                      </a:lnTo>
                      <a:lnTo>
                        <a:pt x="296" y="228"/>
                      </a:lnTo>
                      <a:lnTo>
                        <a:pt x="308" y="200"/>
                      </a:lnTo>
                      <a:lnTo>
                        <a:pt x="308" y="144"/>
                      </a:lnTo>
                      <a:lnTo>
                        <a:pt x="308" y="102"/>
                      </a:lnTo>
                      <a:lnTo>
                        <a:pt x="320" y="97"/>
                      </a:lnTo>
                      <a:lnTo>
                        <a:pt x="287" y="41"/>
                      </a:lnTo>
                      <a:lnTo>
                        <a:pt x="264" y="3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6" name="Freeform 63"/>
                <p:cNvSpPr>
                  <a:spLocks/>
                </p:cNvSpPr>
                <p:nvPr/>
              </p:nvSpPr>
              <p:spPr bwMode="auto">
                <a:xfrm>
                  <a:off x="5008382" y="1877116"/>
                  <a:ext cx="155860" cy="201328"/>
                </a:xfrm>
                <a:custGeom>
                  <a:avLst/>
                  <a:gdLst>
                    <a:gd name="T0" fmla="*/ 2147483646 w 292"/>
                    <a:gd name="T1" fmla="*/ 0 h 373"/>
                    <a:gd name="T2" fmla="*/ 2147483646 w 292"/>
                    <a:gd name="T3" fmla="*/ 2147483646 h 373"/>
                    <a:gd name="T4" fmla="*/ 2147483646 w 292"/>
                    <a:gd name="T5" fmla="*/ 2147483646 h 373"/>
                    <a:gd name="T6" fmla="*/ 2147483646 w 292"/>
                    <a:gd name="T7" fmla="*/ 2147483646 h 373"/>
                    <a:gd name="T8" fmla="*/ 2147483646 w 292"/>
                    <a:gd name="T9" fmla="*/ 2147483646 h 373"/>
                    <a:gd name="T10" fmla="*/ 2147483646 w 292"/>
                    <a:gd name="T11" fmla="*/ 2147483646 h 373"/>
                    <a:gd name="T12" fmla="*/ 2147483646 w 292"/>
                    <a:gd name="T13" fmla="*/ 2147483646 h 373"/>
                    <a:gd name="T14" fmla="*/ 2147483646 w 292"/>
                    <a:gd name="T15" fmla="*/ 2147483646 h 373"/>
                    <a:gd name="T16" fmla="*/ 2147483646 w 292"/>
                    <a:gd name="T17" fmla="*/ 2147483646 h 373"/>
                    <a:gd name="T18" fmla="*/ 2147483646 w 292"/>
                    <a:gd name="T19" fmla="*/ 2147483646 h 373"/>
                    <a:gd name="T20" fmla="*/ 2147483646 w 292"/>
                    <a:gd name="T21" fmla="*/ 2147483646 h 373"/>
                    <a:gd name="T22" fmla="*/ 2147483646 w 292"/>
                    <a:gd name="T23" fmla="*/ 2147483646 h 373"/>
                    <a:gd name="T24" fmla="*/ 2147483646 w 292"/>
                    <a:gd name="T25" fmla="*/ 2147483646 h 373"/>
                    <a:gd name="T26" fmla="*/ 2147483646 w 292"/>
                    <a:gd name="T27" fmla="*/ 2147483646 h 373"/>
                    <a:gd name="T28" fmla="*/ 2147483646 w 292"/>
                    <a:gd name="T29" fmla="*/ 2147483646 h 373"/>
                    <a:gd name="T30" fmla="*/ 2147483646 w 292"/>
                    <a:gd name="T31" fmla="*/ 2147483646 h 373"/>
                    <a:gd name="T32" fmla="*/ 2147483646 w 292"/>
                    <a:gd name="T33" fmla="*/ 2147483646 h 373"/>
                    <a:gd name="T34" fmla="*/ 2147483646 w 292"/>
                    <a:gd name="T35" fmla="*/ 2147483646 h 373"/>
                    <a:gd name="T36" fmla="*/ 2147483646 w 292"/>
                    <a:gd name="T37" fmla="*/ 2147483646 h 373"/>
                    <a:gd name="T38" fmla="*/ 2147483646 w 292"/>
                    <a:gd name="T39" fmla="*/ 2147483646 h 373"/>
                    <a:gd name="T40" fmla="*/ 2147483646 w 292"/>
                    <a:gd name="T41" fmla="*/ 2147483646 h 373"/>
                    <a:gd name="T42" fmla="*/ 2147483646 w 292"/>
                    <a:gd name="T43" fmla="*/ 2147483646 h 373"/>
                    <a:gd name="T44" fmla="*/ 2147483646 w 292"/>
                    <a:gd name="T45" fmla="*/ 2147483646 h 373"/>
                    <a:gd name="T46" fmla="*/ 2147483646 w 292"/>
                    <a:gd name="T47" fmla="*/ 2147483646 h 373"/>
                    <a:gd name="T48" fmla="*/ 0 w 292"/>
                    <a:gd name="T49" fmla="*/ 2147483646 h 373"/>
                    <a:gd name="T50" fmla="*/ 2147483646 w 292"/>
                    <a:gd name="T51" fmla="*/ 2147483646 h 373"/>
                    <a:gd name="T52" fmla="*/ 2147483646 w 292"/>
                    <a:gd name="T53" fmla="*/ 2147483646 h 373"/>
                    <a:gd name="T54" fmla="*/ 2147483646 w 292"/>
                    <a:gd name="T55" fmla="*/ 2147483646 h 373"/>
                    <a:gd name="T56" fmla="*/ 2147483646 w 292"/>
                    <a:gd name="T57" fmla="*/ 2147483646 h 373"/>
                    <a:gd name="T58" fmla="*/ 2147483646 w 292"/>
                    <a:gd name="T59" fmla="*/ 2147483646 h 373"/>
                    <a:gd name="T60" fmla="*/ 2147483646 w 292"/>
                    <a:gd name="T61" fmla="*/ 2147483646 h 373"/>
                    <a:gd name="T62" fmla="*/ 2147483646 w 292"/>
                    <a:gd name="T63" fmla="*/ 2147483646 h 373"/>
                    <a:gd name="T64" fmla="*/ 2147483646 w 292"/>
                    <a:gd name="T65" fmla="*/ 2147483646 h 373"/>
                    <a:gd name="T66" fmla="*/ 2147483646 w 292"/>
                    <a:gd name="T67" fmla="*/ 2147483646 h 373"/>
                    <a:gd name="T68" fmla="*/ 2147483646 w 292"/>
                    <a:gd name="T69" fmla="*/ 2147483646 h 373"/>
                    <a:gd name="T70" fmla="*/ 2147483646 w 292"/>
                    <a:gd name="T71" fmla="*/ 2147483646 h 373"/>
                    <a:gd name="T72" fmla="*/ 2147483646 w 292"/>
                    <a:gd name="T73" fmla="*/ 2147483646 h 373"/>
                    <a:gd name="T74" fmla="*/ 2147483646 w 292"/>
                    <a:gd name="T75" fmla="*/ 2147483646 h 373"/>
                    <a:gd name="T76" fmla="*/ 2147483646 w 292"/>
                    <a:gd name="T77" fmla="*/ 2147483646 h 373"/>
                    <a:gd name="T78" fmla="*/ 2147483646 w 292"/>
                    <a:gd name="T79" fmla="*/ 2147483646 h 373"/>
                    <a:gd name="T80" fmla="*/ 2147483646 w 292"/>
                    <a:gd name="T81" fmla="*/ 0 h 37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2"/>
                    <a:gd name="T124" fmla="*/ 0 h 373"/>
                    <a:gd name="T125" fmla="*/ 292 w 292"/>
                    <a:gd name="T126" fmla="*/ 373 h 37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2" h="373">
                      <a:moveTo>
                        <a:pt x="134" y="0"/>
                      </a:moveTo>
                      <a:lnTo>
                        <a:pt x="175" y="32"/>
                      </a:lnTo>
                      <a:lnTo>
                        <a:pt x="158" y="48"/>
                      </a:lnTo>
                      <a:lnTo>
                        <a:pt x="152" y="118"/>
                      </a:lnTo>
                      <a:lnTo>
                        <a:pt x="139" y="146"/>
                      </a:lnTo>
                      <a:lnTo>
                        <a:pt x="148" y="152"/>
                      </a:lnTo>
                      <a:lnTo>
                        <a:pt x="156" y="124"/>
                      </a:lnTo>
                      <a:lnTo>
                        <a:pt x="190" y="68"/>
                      </a:lnTo>
                      <a:lnTo>
                        <a:pt x="196" y="79"/>
                      </a:lnTo>
                      <a:lnTo>
                        <a:pt x="215" y="81"/>
                      </a:lnTo>
                      <a:lnTo>
                        <a:pt x="217" y="101"/>
                      </a:lnTo>
                      <a:lnTo>
                        <a:pt x="241" y="133"/>
                      </a:lnTo>
                      <a:lnTo>
                        <a:pt x="233" y="141"/>
                      </a:lnTo>
                      <a:lnTo>
                        <a:pt x="255" y="164"/>
                      </a:lnTo>
                      <a:lnTo>
                        <a:pt x="255" y="141"/>
                      </a:lnTo>
                      <a:lnTo>
                        <a:pt x="268" y="141"/>
                      </a:lnTo>
                      <a:lnTo>
                        <a:pt x="281" y="161"/>
                      </a:lnTo>
                      <a:lnTo>
                        <a:pt x="292" y="220"/>
                      </a:lnTo>
                      <a:lnTo>
                        <a:pt x="269" y="267"/>
                      </a:lnTo>
                      <a:lnTo>
                        <a:pt x="173" y="299"/>
                      </a:lnTo>
                      <a:lnTo>
                        <a:pt x="168" y="315"/>
                      </a:lnTo>
                      <a:lnTo>
                        <a:pt x="162" y="304"/>
                      </a:lnTo>
                      <a:lnTo>
                        <a:pt x="116" y="309"/>
                      </a:lnTo>
                      <a:lnTo>
                        <a:pt x="18" y="373"/>
                      </a:lnTo>
                      <a:lnTo>
                        <a:pt x="0" y="356"/>
                      </a:lnTo>
                      <a:lnTo>
                        <a:pt x="4" y="326"/>
                      </a:lnTo>
                      <a:lnTo>
                        <a:pt x="53" y="170"/>
                      </a:lnTo>
                      <a:lnTo>
                        <a:pt x="73" y="174"/>
                      </a:lnTo>
                      <a:lnTo>
                        <a:pt x="82" y="167"/>
                      </a:lnTo>
                      <a:lnTo>
                        <a:pt x="66" y="134"/>
                      </a:lnTo>
                      <a:lnTo>
                        <a:pt x="76" y="115"/>
                      </a:lnTo>
                      <a:lnTo>
                        <a:pt x="96" y="118"/>
                      </a:lnTo>
                      <a:lnTo>
                        <a:pt x="76" y="90"/>
                      </a:lnTo>
                      <a:lnTo>
                        <a:pt x="80" y="60"/>
                      </a:lnTo>
                      <a:lnTo>
                        <a:pt x="99" y="55"/>
                      </a:lnTo>
                      <a:lnTo>
                        <a:pt x="97" y="31"/>
                      </a:lnTo>
                      <a:lnTo>
                        <a:pt x="105" y="28"/>
                      </a:lnTo>
                      <a:lnTo>
                        <a:pt x="117" y="49"/>
                      </a:lnTo>
                      <a:lnTo>
                        <a:pt x="133" y="46"/>
                      </a:lnTo>
                      <a:lnTo>
                        <a:pt x="127" y="2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7" name="Freeform 64"/>
                <p:cNvSpPr>
                  <a:spLocks/>
                </p:cNvSpPr>
                <p:nvPr/>
              </p:nvSpPr>
              <p:spPr bwMode="auto">
                <a:xfrm>
                  <a:off x="4831847" y="1630690"/>
                  <a:ext cx="143136" cy="165895"/>
                </a:xfrm>
                <a:custGeom>
                  <a:avLst/>
                  <a:gdLst>
                    <a:gd name="T0" fmla="*/ 2147483646 w 271"/>
                    <a:gd name="T1" fmla="*/ 2147483646 h 310"/>
                    <a:gd name="T2" fmla="*/ 2147483646 w 271"/>
                    <a:gd name="T3" fmla="*/ 2147483646 h 310"/>
                    <a:gd name="T4" fmla="*/ 2147483646 w 271"/>
                    <a:gd name="T5" fmla="*/ 2147483646 h 310"/>
                    <a:gd name="T6" fmla="*/ 2147483646 w 271"/>
                    <a:gd name="T7" fmla="*/ 2147483646 h 310"/>
                    <a:gd name="T8" fmla="*/ 2147483646 w 271"/>
                    <a:gd name="T9" fmla="*/ 2147483646 h 310"/>
                    <a:gd name="T10" fmla="*/ 2147483646 w 271"/>
                    <a:gd name="T11" fmla="*/ 2147483646 h 310"/>
                    <a:gd name="T12" fmla="*/ 2147483646 w 271"/>
                    <a:gd name="T13" fmla="*/ 2147483646 h 310"/>
                    <a:gd name="T14" fmla="*/ 2147483646 w 271"/>
                    <a:gd name="T15" fmla="*/ 2147483646 h 310"/>
                    <a:gd name="T16" fmla="*/ 2147483646 w 271"/>
                    <a:gd name="T17" fmla="*/ 2147483646 h 310"/>
                    <a:gd name="T18" fmla="*/ 2147483646 w 271"/>
                    <a:gd name="T19" fmla="*/ 2147483646 h 310"/>
                    <a:gd name="T20" fmla="*/ 2147483646 w 271"/>
                    <a:gd name="T21" fmla="*/ 2147483646 h 310"/>
                    <a:gd name="T22" fmla="*/ 2147483646 w 271"/>
                    <a:gd name="T23" fmla="*/ 2147483646 h 310"/>
                    <a:gd name="T24" fmla="*/ 2147483646 w 271"/>
                    <a:gd name="T25" fmla="*/ 2147483646 h 310"/>
                    <a:gd name="T26" fmla="*/ 2147483646 w 271"/>
                    <a:gd name="T27" fmla="*/ 2147483646 h 310"/>
                    <a:gd name="T28" fmla="*/ 2147483646 w 271"/>
                    <a:gd name="T29" fmla="*/ 2147483646 h 310"/>
                    <a:gd name="T30" fmla="*/ 2147483646 w 271"/>
                    <a:gd name="T31" fmla="*/ 2147483646 h 310"/>
                    <a:gd name="T32" fmla="*/ 2147483646 w 271"/>
                    <a:gd name="T33" fmla="*/ 2147483646 h 310"/>
                    <a:gd name="T34" fmla="*/ 2147483646 w 271"/>
                    <a:gd name="T35" fmla="*/ 2147483646 h 310"/>
                    <a:gd name="T36" fmla="*/ 2147483646 w 271"/>
                    <a:gd name="T37" fmla="*/ 2147483646 h 310"/>
                    <a:gd name="T38" fmla="*/ 0 w 271"/>
                    <a:gd name="T39" fmla="*/ 2147483646 h 310"/>
                    <a:gd name="T40" fmla="*/ 2147483646 w 271"/>
                    <a:gd name="T41" fmla="*/ 2147483646 h 310"/>
                    <a:gd name="T42" fmla="*/ 2147483646 w 271"/>
                    <a:gd name="T43" fmla="*/ 2147483646 h 310"/>
                    <a:gd name="T44" fmla="*/ 2147483646 w 271"/>
                    <a:gd name="T45" fmla="*/ 2147483646 h 310"/>
                    <a:gd name="T46" fmla="*/ 2147483646 w 271"/>
                    <a:gd name="T47" fmla="*/ 2147483646 h 310"/>
                    <a:gd name="T48" fmla="*/ 2147483646 w 271"/>
                    <a:gd name="T49" fmla="*/ 2147483646 h 310"/>
                    <a:gd name="T50" fmla="*/ 2147483646 w 271"/>
                    <a:gd name="T51" fmla="*/ 2147483646 h 310"/>
                    <a:gd name="T52" fmla="*/ 2147483646 w 271"/>
                    <a:gd name="T53" fmla="*/ 2147483646 h 310"/>
                    <a:gd name="T54" fmla="*/ 2147483646 w 271"/>
                    <a:gd name="T55" fmla="*/ 2147483646 h 310"/>
                    <a:gd name="T56" fmla="*/ 2147483646 w 271"/>
                    <a:gd name="T57" fmla="*/ 2147483646 h 310"/>
                    <a:gd name="T58" fmla="*/ 2147483646 w 271"/>
                    <a:gd name="T59" fmla="*/ 2147483646 h 310"/>
                    <a:gd name="T60" fmla="*/ 2147483646 w 271"/>
                    <a:gd name="T61" fmla="*/ 2147483646 h 310"/>
                    <a:gd name="T62" fmla="*/ 2147483646 w 271"/>
                    <a:gd name="T63" fmla="*/ 2147483646 h 310"/>
                    <a:gd name="T64" fmla="*/ 2147483646 w 271"/>
                    <a:gd name="T65" fmla="*/ 2147483646 h 310"/>
                    <a:gd name="T66" fmla="*/ 2147483646 w 271"/>
                    <a:gd name="T67" fmla="*/ 0 h 310"/>
                    <a:gd name="T68" fmla="*/ 2147483646 w 271"/>
                    <a:gd name="T69" fmla="*/ 2147483646 h 310"/>
                    <a:gd name="T70" fmla="*/ 2147483646 w 271"/>
                    <a:gd name="T71" fmla="*/ 2147483646 h 310"/>
                    <a:gd name="T72" fmla="*/ 2147483646 w 271"/>
                    <a:gd name="T73" fmla="*/ 2147483646 h 310"/>
                    <a:gd name="T74" fmla="*/ 2147483646 w 271"/>
                    <a:gd name="T75" fmla="*/ 2147483646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1"/>
                    <a:gd name="T115" fmla="*/ 0 h 310"/>
                    <a:gd name="T116" fmla="*/ 271 w 271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1" h="310">
                      <a:moveTo>
                        <a:pt x="268" y="162"/>
                      </a:moveTo>
                      <a:lnTo>
                        <a:pt x="265" y="167"/>
                      </a:lnTo>
                      <a:lnTo>
                        <a:pt x="248" y="164"/>
                      </a:lnTo>
                      <a:lnTo>
                        <a:pt x="240" y="196"/>
                      </a:lnTo>
                      <a:lnTo>
                        <a:pt x="251" y="245"/>
                      </a:lnTo>
                      <a:lnTo>
                        <a:pt x="245" y="270"/>
                      </a:lnTo>
                      <a:lnTo>
                        <a:pt x="182" y="271"/>
                      </a:lnTo>
                      <a:lnTo>
                        <a:pt x="126" y="284"/>
                      </a:lnTo>
                      <a:lnTo>
                        <a:pt x="85" y="310"/>
                      </a:lnTo>
                      <a:lnTo>
                        <a:pt x="33" y="260"/>
                      </a:lnTo>
                      <a:lnTo>
                        <a:pt x="56" y="268"/>
                      </a:lnTo>
                      <a:lnTo>
                        <a:pt x="39" y="255"/>
                      </a:lnTo>
                      <a:lnTo>
                        <a:pt x="33" y="239"/>
                      </a:lnTo>
                      <a:lnTo>
                        <a:pt x="56" y="234"/>
                      </a:lnTo>
                      <a:lnTo>
                        <a:pt x="72" y="256"/>
                      </a:lnTo>
                      <a:lnTo>
                        <a:pt x="78" y="241"/>
                      </a:lnTo>
                      <a:lnTo>
                        <a:pt x="60" y="231"/>
                      </a:lnTo>
                      <a:lnTo>
                        <a:pt x="15" y="236"/>
                      </a:lnTo>
                      <a:lnTo>
                        <a:pt x="11" y="228"/>
                      </a:lnTo>
                      <a:lnTo>
                        <a:pt x="0" y="232"/>
                      </a:lnTo>
                      <a:lnTo>
                        <a:pt x="21" y="215"/>
                      </a:lnTo>
                      <a:lnTo>
                        <a:pt x="52" y="222"/>
                      </a:lnTo>
                      <a:lnTo>
                        <a:pt x="34" y="196"/>
                      </a:lnTo>
                      <a:lnTo>
                        <a:pt x="65" y="182"/>
                      </a:lnTo>
                      <a:lnTo>
                        <a:pt x="67" y="160"/>
                      </a:lnTo>
                      <a:lnTo>
                        <a:pt x="94" y="121"/>
                      </a:lnTo>
                      <a:lnTo>
                        <a:pt x="66" y="131"/>
                      </a:lnTo>
                      <a:lnTo>
                        <a:pt x="97" y="69"/>
                      </a:lnTo>
                      <a:lnTo>
                        <a:pt x="155" y="49"/>
                      </a:lnTo>
                      <a:lnTo>
                        <a:pt x="176" y="28"/>
                      </a:lnTo>
                      <a:lnTo>
                        <a:pt x="197" y="20"/>
                      </a:lnTo>
                      <a:lnTo>
                        <a:pt x="176" y="12"/>
                      </a:lnTo>
                      <a:lnTo>
                        <a:pt x="180" y="1"/>
                      </a:lnTo>
                      <a:lnTo>
                        <a:pt x="200" y="0"/>
                      </a:lnTo>
                      <a:lnTo>
                        <a:pt x="220" y="51"/>
                      </a:lnTo>
                      <a:lnTo>
                        <a:pt x="229" y="92"/>
                      </a:lnTo>
                      <a:lnTo>
                        <a:pt x="271" y="123"/>
                      </a:lnTo>
                      <a:lnTo>
                        <a:pt x="268" y="16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8" name="Freeform 65"/>
                <p:cNvSpPr>
                  <a:spLocks/>
                </p:cNvSpPr>
                <p:nvPr/>
              </p:nvSpPr>
              <p:spPr bwMode="auto">
                <a:xfrm>
                  <a:off x="4817534" y="1780479"/>
                  <a:ext cx="63616" cy="59593"/>
                </a:xfrm>
                <a:custGeom>
                  <a:avLst/>
                  <a:gdLst>
                    <a:gd name="T0" fmla="*/ 2147483646 w 121"/>
                    <a:gd name="T1" fmla="*/ 2147483646 h 111"/>
                    <a:gd name="T2" fmla="*/ 2147483646 w 121"/>
                    <a:gd name="T3" fmla="*/ 2147483646 h 111"/>
                    <a:gd name="T4" fmla="*/ 2147483646 w 121"/>
                    <a:gd name="T5" fmla="*/ 2147483646 h 111"/>
                    <a:gd name="T6" fmla="*/ 2147483646 w 121"/>
                    <a:gd name="T7" fmla="*/ 2147483646 h 111"/>
                    <a:gd name="T8" fmla="*/ 2147483646 w 121"/>
                    <a:gd name="T9" fmla="*/ 2147483646 h 111"/>
                    <a:gd name="T10" fmla="*/ 2147483646 w 121"/>
                    <a:gd name="T11" fmla="*/ 2147483646 h 111"/>
                    <a:gd name="T12" fmla="*/ 2147483646 w 121"/>
                    <a:gd name="T13" fmla="*/ 2147483646 h 111"/>
                    <a:gd name="T14" fmla="*/ 2147483646 w 121"/>
                    <a:gd name="T15" fmla="*/ 2147483646 h 111"/>
                    <a:gd name="T16" fmla="*/ 2147483646 w 121"/>
                    <a:gd name="T17" fmla="*/ 2147483646 h 111"/>
                    <a:gd name="T18" fmla="*/ 2147483646 w 121"/>
                    <a:gd name="T19" fmla="*/ 2147483646 h 111"/>
                    <a:gd name="T20" fmla="*/ 0 w 121"/>
                    <a:gd name="T21" fmla="*/ 2147483646 h 111"/>
                    <a:gd name="T22" fmla="*/ 2147483646 w 121"/>
                    <a:gd name="T23" fmla="*/ 0 h 111"/>
                    <a:gd name="T24" fmla="*/ 2147483646 w 121"/>
                    <a:gd name="T25" fmla="*/ 2147483646 h 111"/>
                    <a:gd name="T26" fmla="*/ 2147483646 w 121"/>
                    <a:gd name="T27" fmla="*/ 2147483646 h 111"/>
                    <a:gd name="T28" fmla="*/ 2147483646 w 121"/>
                    <a:gd name="T29" fmla="*/ 2147483646 h 1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1"/>
                    <a:gd name="T46" fmla="*/ 0 h 111"/>
                    <a:gd name="T47" fmla="*/ 121 w 121"/>
                    <a:gd name="T48" fmla="*/ 111 h 1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1" h="111">
                      <a:moveTo>
                        <a:pt x="121" y="65"/>
                      </a:moveTo>
                      <a:lnTo>
                        <a:pt x="86" y="106"/>
                      </a:lnTo>
                      <a:lnTo>
                        <a:pt x="47" y="111"/>
                      </a:lnTo>
                      <a:lnTo>
                        <a:pt x="35" y="92"/>
                      </a:lnTo>
                      <a:lnTo>
                        <a:pt x="46" y="91"/>
                      </a:lnTo>
                      <a:lnTo>
                        <a:pt x="44" y="75"/>
                      </a:lnTo>
                      <a:lnTo>
                        <a:pt x="12" y="60"/>
                      </a:lnTo>
                      <a:lnTo>
                        <a:pt x="16" y="40"/>
                      </a:lnTo>
                      <a:lnTo>
                        <a:pt x="2" y="23"/>
                      </a:lnTo>
                      <a:lnTo>
                        <a:pt x="7" y="15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95" y="26"/>
                      </a:lnTo>
                      <a:lnTo>
                        <a:pt x="112" y="37"/>
                      </a:lnTo>
                      <a:lnTo>
                        <a:pt x="121" y="6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9" name="Freeform 106"/>
                <p:cNvSpPr>
                  <a:spLocks/>
                </p:cNvSpPr>
                <p:nvPr/>
              </p:nvSpPr>
              <p:spPr bwMode="auto">
                <a:xfrm>
                  <a:off x="4885921" y="1791752"/>
                  <a:ext cx="7953" cy="12885"/>
                </a:xfrm>
                <a:custGeom>
                  <a:avLst/>
                  <a:gdLst>
                    <a:gd name="T0" fmla="*/ 0 w 15"/>
                    <a:gd name="T1" fmla="*/ 2147483646 h 24"/>
                    <a:gd name="T2" fmla="*/ 2147483646 w 15"/>
                    <a:gd name="T3" fmla="*/ 0 h 24"/>
                    <a:gd name="T4" fmla="*/ 2147483646 w 15"/>
                    <a:gd name="T5" fmla="*/ 2147483646 h 24"/>
                    <a:gd name="T6" fmla="*/ 2147483646 w 15"/>
                    <a:gd name="T7" fmla="*/ 2147483646 h 24"/>
                    <a:gd name="T8" fmla="*/ 0 w 15"/>
                    <a:gd name="T9" fmla="*/ 2147483646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4"/>
                    <a:gd name="T17" fmla="*/ 15 w 1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4">
                      <a:moveTo>
                        <a:pt x="0" y="18"/>
                      </a:moveTo>
                      <a:lnTo>
                        <a:pt x="15" y="0"/>
                      </a:lnTo>
                      <a:lnTo>
                        <a:pt x="15" y="10"/>
                      </a:lnTo>
                      <a:lnTo>
                        <a:pt x="1" y="24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0" name="Freeform 121"/>
                <p:cNvSpPr>
                  <a:spLocks/>
                </p:cNvSpPr>
                <p:nvPr/>
              </p:nvSpPr>
              <p:spPr bwMode="auto">
                <a:xfrm>
                  <a:off x="4838208" y="1735381"/>
                  <a:ext cx="1591" cy="8053"/>
                </a:xfrm>
                <a:custGeom>
                  <a:avLst/>
                  <a:gdLst>
                    <a:gd name="T0" fmla="*/ 0 w 5"/>
                    <a:gd name="T1" fmla="*/ 2147483646 h 13"/>
                    <a:gd name="T2" fmla="*/ 2147483646 w 5"/>
                    <a:gd name="T3" fmla="*/ 0 h 13"/>
                    <a:gd name="T4" fmla="*/ 2147483646 w 5"/>
                    <a:gd name="T5" fmla="*/ 2147483646 h 13"/>
                    <a:gd name="T6" fmla="*/ 2147483646 w 5"/>
                    <a:gd name="T7" fmla="*/ 2147483646 h 13"/>
                    <a:gd name="T8" fmla="*/ 0 w 5"/>
                    <a:gd name="T9" fmla="*/ 214748364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3"/>
                    <a:gd name="T17" fmla="*/ 5 w 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3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1" name="Freeform 122"/>
                <p:cNvSpPr>
                  <a:spLocks/>
                </p:cNvSpPr>
                <p:nvPr/>
              </p:nvSpPr>
              <p:spPr bwMode="auto">
                <a:xfrm>
                  <a:off x="4443823" y="3083809"/>
                  <a:ext cx="1020858" cy="1358452"/>
                </a:xfrm>
                <a:custGeom>
                  <a:avLst/>
                  <a:gdLst>
                    <a:gd name="T0" fmla="*/ 2147483646 w 1925"/>
                    <a:gd name="T1" fmla="*/ 2147483646 h 2532"/>
                    <a:gd name="T2" fmla="*/ 2147483646 w 1925"/>
                    <a:gd name="T3" fmla="*/ 2147483646 h 2532"/>
                    <a:gd name="T4" fmla="*/ 2147483646 w 1925"/>
                    <a:gd name="T5" fmla="*/ 2147483646 h 2532"/>
                    <a:gd name="T6" fmla="*/ 2147483646 w 1925"/>
                    <a:gd name="T7" fmla="*/ 2147483646 h 2532"/>
                    <a:gd name="T8" fmla="*/ 2147483646 w 1925"/>
                    <a:gd name="T9" fmla="*/ 2147483646 h 2532"/>
                    <a:gd name="T10" fmla="*/ 2147483646 w 1925"/>
                    <a:gd name="T11" fmla="*/ 2147483646 h 2532"/>
                    <a:gd name="T12" fmla="*/ 2147483646 w 1925"/>
                    <a:gd name="T13" fmla="*/ 2147483646 h 2532"/>
                    <a:gd name="T14" fmla="*/ 2147483646 w 1925"/>
                    <a:gd name="T15" fmla="*/ 2147483646 h 2532"/>
                    <a:gd name="T16" fmla="*/ 2147483646 w 1925"/>
                    <a:gd name="T17" fmla="*/ 2147483646 h 2532"/>
                    <a:gd name="T18" fmla="*/ 2147483646 w 1925"/>
                    <a:gd name="T19" fmla="*/ 2147483646 h 2532"/>
                    <a:gd name="T20" fmla="*/ 2147483646 w 1925"/>
                    <a:gd name="T21" fmla="*/ 2147483646 h 2532"/>
                    <a:gd name="T22" fmla="*/ 2147483646 w 1925"/>
                    <a:gd name="T23" fmla="*/ 2147483646 h 2532"/>
                    <a:gd name="T24" fmla="*/ 2147483646 w 1925"/>
                    <a:gd name="T25" fmla="*/ 2147483646 h 2532"/>
                    <a:gd name="T26" fmla="*/ 2147483646 w 1925"/>
                    <a:gd name="T27" fmla="*/ 2147483646 h 2532"/>
                    <a:gd name="T28" fmla="*/ 2147483646 w 1925"/>
                    <a:gd name="T29" fmla="*/ 2147483646 h 2532"/>
                    <a:gd name="T30" fmla="*/ 2147483646 w 1925"/>
                    <a:gd name="T31" fmla="*/ 2147483646 h 2532"/>
                    <a:gd name="T32" fmla="*/ 2147483646 w 1925"/>
                    <a:gd name="T33" fmla="*/ 2147483646 h 2532"/>
                    <a:gd name="T34" fmla="*/ 2147483646 w 1925"/>
                    <a:gd name="T35" fmla="*/ 2147483646 h 2532"/>
                    <a:gd name="T36" fmla="*/ 2147483646 w 1925"/>
                    <a:gd name="T37" fmla="*/ 2147483646 h 2532"/>
                    <a:gd name="T38" fmla="*/ 2147483646 w 1925"/>
                    <a:gd name="T39" fmla="*/ 2147483646 h 2532"/>
                    <a:gd name="T40" fmla="*/ 2147483646 w 1925"/>
                    <a:gd name="T41" fmla="*/ 2147483646 h 2532"/>
                    <a:gd name="T42" fmla="*/ 2147483646 w 1925"/>
                    <a:gd name="T43" fmla="*/ 2147483646 h 2532"/>
                    <a:gd name="T44" fmla="*/ 2147483646 w 1925"/>
                    <a:gd name="T45" fmla="*/ 2147483646 h 2532"/>
                    <a:gd name="T46" fmla="*/ 2147483646 w 1925"/>
                    <a:gd name="T47" fmla="*/ 2147483646 h 2532"/>
                    <a:gd name="T48" fmla="*/ 2147483646 w 1925"/>
                    <a:gd name="T49" fmla="*/ 2147483646 h 2532"/>
                    <a:gd name="T50" fmla="*/ 2147483646 w 1925"/>
                    <a:gd name="T51" fmla="*/ 2147483646 h 2532"/>
                    <a:gd name="T52" fmla="*/ 2147483646 w 1925"/>
                    <a:gd name="T53" fmla="*/ 2147483646 h 2532"/>
                    <a:gd name="T54" fmla="*/ 2147483646 w 1925"/>
                    <a:gd name="T55" fmla="*/ 2147483646 h 2532"/>
                    <a:gd name="T56" fmla="*/ 2147483646 w 1925"/>
                    <a:gd name="T57" fmla="*/ 2147483646 h 2532"/>
                    <a:gd name="T58" fmla="*/ 2147483646 w 1925"/>
                    <a:gd name="T59" fmla="*/ 2147483646 h 2532"/>
                    <a:gd name="T60" fmla="*/ 2147483646 w 1925"/>
                    <a:gd name="T61" fmla="*/ 2147483646 h 2532"/>
                    <a:gd name="T62" fmla="*/ 2147483646 w 1925"/>
                    <a:gd name="T63" fmla="*/ 2147483646 h 2532"/>
                    <a:gd name="T64" fmla="*/ 2147483646 w 1925"/>
                    <a:gd name="T65" fmla="*/ 2147483646 h 2532"/>
                    <a:gd name="T66" fmla="*/ 2147483646 w 1925"/>
                    <a:gd name="T67" fmla="*/ 2147483646 h 2532"/>
                    <a:gd name="T68" fmla="*/ 2147483646 w 1925"/>
                    <a:gd name="T69" fmla="*/ 2147483646 h 2532"/>
                    <a:gd name="T70" fmla="*/ 2147483646 w 1925"/>
                    <a:gd name="T71" fmla="*/ 2147483646 h 2532"/>
                    <a:gd name="T72" fmla="*/ 2147483646 w 1925"/>
                    <a:gd name="T73" fmla="*/ 2147483646 h 2532"/>
                    <a:gd name="T74" fmla="*/ 2147483646 w 1925"/>
                    <a:gd name="T75" fmla="*/ 2147483646 h 2532"/>
                    <a:gd name="T76" fmla="*/ 2147483646 w 1925"/>
                    <a:gd name="T77" fmla="*/ 2147483646 h 2532"/>
                    <a:gd name="T78" fmla="*/ 2147483646 w 1925"/>
                    <a:gd name="T79" fmla="*/ 2147483646 h 2532"/>
                    <a:gd name="T80" fmla="*/ 2147483646 w 1925"/>
                    <a:gd name="T81" fmla="*/ 2147483646 h 2532"/>
                    <a:gd name="T82" fmla="*/ 2147483646 w 1925"/>
                    <a:gd name="T83" fmla="*/ 2147483646 h 2532"/>
                    <a:gd name="T84" fmla="*/ 2147483646 w 1925"/>
                    <a:gd name="T85" fmla="*/ 2147483646 h 2532"/>
                    <a:gd name="T86" fmla="*/ 2147483646 w 1925"/>
                    <a:gd name="T87" fmla="*/ 2147483646 h 2532"/>
                    <a:gd name="T88" fmla="*/ 2147483646 w 1925"/>
                    <a:gd name="T89" fmla="*/ 2147483646 h 2532"/>
                    <a:gd name="T90" fmla="*/ 2147483646 w 1925"/>
                    <a:gd name="T91" fmla="*/ 2147483646 h 2532"/>
                    <a:gd name="T92" fmla="*/ 2147483646 w 1925"/>
                    <a:gd name="T93" fmla="*/ 2147483646 h 2532"/>
                    <a:gd name="T94" fmla="*/ 2147483646 w 1925"/>
                    <a:gd name="T95" fmla="*/ 2147483646 h 2532"/>
                    <a:gd name="T96" fmla="*/ 2147483646 w 1925"/>
                    <a:gd name="T97" fmla="*/ 2147483646 h 2532"/>
                    <a:gd name="T98" fmla="*/ 2147483646 w 1925"/>
                    <a:gd name="T99" fmla="*/ 2147483646 h 2532"/>
                    <a:gd name="T100" fmla="*/ 2147483646 w 1925"/>
                    <a:gd name="T101" fmla="*/ 2147483646 h 2532"/>
                    <a:gd name="T102" fmla="*/ 2147483646 w 1925"/>
                    <a:gd name="T103" fmla="*/ 2147483646 h 2532"/>
                    <a:gd name="T104" fmla="*/ 2147483646 w 1925"/>
                    <a:gd name="T105" fmla="*/ 2147483646 h 2532"/>
                    <a:gd name="T106" fmla="*/ 2147483646 w 1925"/>
                    <a:gd name="T107" fmla="*/ 2147483646 h 2532"/>
                    <a:gd name="T108" fmla="*/ 2147483646 w 1925"/>
                    <a:gd name="T109" fmla="*/ 2147483646 h 2532"/>
                    <a:gd name="T110" fmla="*/ 2147483646 w 1925"/>
                    <a:gd name="T111" fmla="*/ 2147483646 h 2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925"/>
                    <a:gd name="T169" fmla="*/ 0 h 2532"/>
                    <a:gd name="T170" fmla="*/ 1925 w 1925"/>
                    <a:gd name="T171" fmla="*/ 2532 h 2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925" h="2532">
                      <a:moveTo>
                        <a:pt x="1925" y="1279"/>
                      </a:moveTo>
                      <a:lnTo>
                        <a:pt x="1868" y="1289"/>
                      </a:lnTo>
                      <a:lnTo>
                        <a:pt x="1835" y="1324"/>
                      </a:lnTo>
                      <a:lnTo>
                        <a:pt x="1787" y="1301"/>
                      </a:lnTo>
                      <a:lnTo>
                        <a:pt x="1751" y="1307"/>
                      </a:lnTo>
                      <a:lnTo>
                        <a:pt x="1777" y="1335"/>
                      </a:lnTo>
                      <a:lnTo>
                        <a:pt x="1763" y="1417"/>
                      </a:lnTo>
                      <a:lnTo>
                        <a:pt x="1778" y="1463"/>
                      </a:lnTo>
                      <a:lnTo>
                        <a:pt x="1757" y="1463"/>
                      </a:lnTo>
                      <a:lnTo>
                        <a:pt x="1747" y="1478"/>
                      </a:lnTo>
                      <a:lnTo>
                        <a:pt x="1757" y="1504"/>
                      </a:lnTo>
                      <a:lnTo>
                        <a:pt x="1732" y="1524"/>
                      </a:lnTo>
                      <a:lnTo>
                        <a:pt x="1732" y="1545"/>
                      </a:lnTo>
                      <a:lnTo>
                        <a:pt x="1800" y="1621"/>
                      </a:lnTo>
                      <a:lnTo>
                        <a:pt x="1800" y="1662"/>
                      </a:lnTo>
                      <a:lnTo>
                        <a:pt x="1769" y="1692"/>
                      </a:lnTo>
                      <a:lnTo>
                        <a:pt x="1779" y="1759"/>
                      </a:lnTo>
                      <a:lnTo>
                        <a:pt x="1740" y="1789"/>
                      </a:lnTo>
                      <a:lnTo>
                        <a:pt x="1740" y="1825"/>
                      </a:lnTo>
                      <a:lnTo>
                        <a:pt x="1673" y="1883"/>
                      </a:lnTo>
                      <a:lnTo>
                        <a:pt x="1673" y="1903"/>
                      </a:lnTo>
                      <a:lnTo>
                        <a:pt x="1627" y="1918"/>
                      </a:lnTo>
                      <a:lnTo>
                        <a:pt x="1640" y="1954"/>
                      </a:lnTo>
                      <a:lnTo>
                        <a:pt x="1597" y="1991"/>
                      </a:lnTo>
                      <a:lnTo>
                        <a:pt x="1587" y="2047"/>
                      </a:lnTo>
                      <a:lnTo>
                        <a:pt x="1607" y="2052"/>
                      </a:lnTo>
                      <a:lnTo>
                        <a:pt x="1597" y="2073"/>
                      </a:lnTo>
                      <a:lnTo>
                        <a:pt x="1636" y="2147"/>
                      </a:lnTo>
                      <a:lnTo>
                        <a:pt x="1723" y="2168"/>
                      </a:lnTo>
                      <a:lnTo>
                        <a:pt x="1738" y="2252"/>
                      </a:lnTo>
                      <a:lnTo>
                        <a:pt x="1720" y="2259"/>
                      </a:lnTo>
                      <a:lnTo>
                        <a:pt x="1687" y="2245"/>
                      </a:lnTo>
                      <a:lnTo>
                        <a:pt x="1658" y="2287"/>
                      </a:lnTo>
                      <a:lnTo>
                        <a:pt x="1680" y="2343"/>
                      </a:lnTo>
                      <a:lnTo>
                        <a:pt x="1700" y="2333"/>
                      </a:lnTo>
                      <a:lnTo>
                        <a:pt x="1731" y="2408"/>
                      </a:lnTo>
                      <a:lnTo>
                        <a:pt x="1666" y="2481"/>
                      </a:lnTo>
                      <a:lnTo>
                        <a:pt x="1681" y="2511"/>
                      </a:lnTo>
                      <a:lnTo>
                        <a:pt x="1635" y="2532"/>
                      </a:lnTo>
                      <a:lnTo>
                        <a:pt x="1615" y="2514"/>
                      </a:lnTo>
                      <a:lnTo>
                        <a:pt x="1575" y="2518"/>
                      </a:lnTo>
                      <a:lnTo>
                        <a:pt x="1575" y="2502"/>
                      </a:lnTo>
                      <a:lnTo>
                        <a:pt x="1550" y="2472"/>
                      </a:lnTo>
                      <a:lnTo>
                        <a:pt x="1528" y="2481"/>
                      </a:lnTo>
                      <a:lnTo>
                        <a:pt x="1500" y="2460"/>
                      </a:lnTo>
                      <a:lnTo>
                        <a:pt x="1477" y="2413"/>
                      </a:lnTo>
                      <a:lnTo>
                        <a:pt x="1477" y="2418"/>
                      </a:lnTo>
                      <a:lnTo>
                        <a:pt x="1477" y="2413"/>
                      </a:lnTo>
                      <a:lnTo>
                        <a:pt x="1488" y="2403"/>
                      </a:lnTo>
                      <a:lnTo>
                        <a:pt x="1482" y="2393"/>
                      </a:lnTo>
                      <a:lnTo>
                        <a:pt x="1441" y="2393"/>
                      </a:lnTo>
                      <a:lnTo>
                        <a:pt x="1431" y="2413"/>
                      </a:lnTo>
                      <a:lnTo>
                        <a:pt x="1375" y="2445"/>
                      </a:lnTo>
                      <a:lnTo>
                        <a:pt x="1379" y="2376"/>
                      </a:lnTo>
                      <a:lnTo>
                        <a:pt x="1395" y="2360"/>
                      </a:lnTo>
                      <a:lnTo>
                        <a:pt x="1374" y="2317"/>
                      </a:lnTo>
                      <a:lnTo>
                        <a:pt x="1335" y="2334"/>
                      </a:lnTo>
                      <a:lnTo>
                        <a:pt x="1264" y="2297"/>
                      </a:lnTo>
                      <a:lnTo>
                        <a:pt x="1247" y="2319"/>
                      </a:lnTo>
                      <a:lnTo>
                        <a:pt x="1182" y="2292"/>
                      </a:lnTo>
                      <a:lnTo>
                        <a:pt x="1149" y="2292"/>
                      </a:lnTo>
                      <a:lnTo>
                        <a:pt x="1089" y="2272"/>
                      </a:lnTo>
                      <a:lnTo>
                        <a:pt x="1089" y="2240"/>
                      </a:lnTo>
                      <a:lnTo>
                        <a:pt x="1039" y="2213"/>
                      </a:lnTo>
                      <a:lnTo>
                        <a:pt x="1013" y="2223"/>
                      </a:lnTo>
                      <a:lnTo>
                        <a:pt x="987" y="2296"/>
                      </a:lnTo>
                      <a:lnTo>
                        <a:pt x="930" y="2287"/>
                      </a:lnTo>
                      <a:lnTo>
                        <a:pt x="815" y="2307"/>
                      </a:lnTo>
                      <a:lnTo>
                        <a:pt x="795" y="2296"/>
                      </a:lnTo>
                      <a:lnTo>
                        <a:pt x="772" y="2315"/>
                      </a:lnTo>
                      <a:lnTo>
                        <a:pt x="744" y="2317"/>
                      </a:lnTo>
                      <a:lnTo>
                        <a:pt x="744" y="2339"/>
                      </a:lnTo>
                      <a:lnTo>
                        <a:pt x="722" y="2349"/>
                      </a:lnTo>
                      <a:lnTo>
                        <a:pt x="712" y="2334"/>
                      </a:lnTo>
                      <a:lnTo>
                        <a:pt x="650" y="2333"/>
                      </a:lnTo>
                      <a:lnTo>
                        <a:pt x="645" y="2360"/>
                      </a:lnTo>
                      <a:lnTo>
                        <a:pt x="612" y="2312"/>
                      </a:lnTo>
                      <a:lnTo>
                        <a:pt x="596" y="2338"/>
                      </a:lnTo>
                      <a:lnTo>
                        <a:pt x="574" y="2317"/>
                      </a:lnTo>
                      <a:lnTo>
                        <a:pt x="531" y="2316"/>
                      </a:lnTo>
                      <a:lnTo>
                        <a:pt x="494" y="2293"/>
                      </a:lnTo>
                      <a:lnTo>
                        <a:pt x="494" y="2223"/>
                      </a:lnTo>
                      <a:lnTo>
                        <a:pt x="502" y="2208"/>
                      </a:lnTo>
                      <a:lnTo>
                        <a:pt x="487" y="2192"/>
                      </a:lnTo>
                      <a:lnTo>
                        <a:pt x="502" y="2182"/>
                      </a:lnTo>
                      <a:lnTo>
                        <a:pt x="483" y="2141"/>
                      </a:lnTo>
                      <a:lnTo>
                        <a:pt x="499" y="2096"/>
                      </a:lnTo>
                      <a:lnTo>
                        <a:pt x="524" y="2090"/>
                      </a:lnTo>
                      <a:lnTo>
                        <a:pt x="529" y="2050"/>
                      </a:lnTo>
                      <a:lnTo>
                        <a:pt x="555" y="2024"/>
                      </a:lnTo>
                      <a:lnTo>
                        <a:pt x="539" y="2019"/>
                      </a:lnTo>
                      <a:lnTo>
                        <a:pt x="539" y="1983"/>
                      </a:lnTo>
                      <a:lnTo>
                        <a:pt x="504" y="1937"/>
                      </a:lnTo>
                      <a:lnTo>
                        <a:pt x="469" y="1917"/>
                      </a:lnTo>
                      <a:lnTo>
                        <a:pt x="402" y="1958"/>
                      </a:lnTo>
                      <a:lnTo>
                        <a:pt x="393" y="1932"/>
                      </a:lnTo>
                      <a:lnTo>
                        <a:pt x="367" y="1948"/>
                      </a:lnTo>
                      <a:lnTo>
                        <a:pt x="321" y="1911"/>
                      </a:lnTo>
                      <a:lnTo>
                        <a:pt x="321" y="1870"/>
                      </a:lnTo>
                      <a:lnTo>
                        <a:pt x="260" y="1875"/>
                      </a:lnTo>
                      <a:lnTo>
                        <a:pt x="277" y="1917"/>
                      </a:lnTo>
                      <a:lnTo>
                        <a:pt x="269" y="1931"/>
                      </a:lnTo>
                      <a:lnTo>
                        <a:pt x="235" y="1905"/>
                      </a:lnTo>
                      <a:lnTo>
                        <a:pt x="226" y="1948"/>
                      </a:lnTo>
                      <a:lnTo>
                        <a:pt x="194" y="1956"/>
                      </a:lnTo>
                      <a:lnTo>
                        <a:pt x="165" y="1995"/>
                      </a:lnTo>
                      <a:lnTo>
                        <a:pt x="106" y="1990"/>
                      </a:lnTo>
                      <a:lnTo>
                        <a:pt x="82" y="1888"/>
                      </a:lnTo>
                      <a:lnTo>
                        <a:pt x="41" y="1832"/>
                      </a:lnTo>
                      <a:lnTo>
                        <a:pt x="61" y="1786"/>
                      </a:lnTo>
                      <a:lnTo>
                        <a:pt x="97" y="1760"/>
                      </a:lnTo>
                      <a:lnTo>
                        <a:pt x="98" y="1719"/>
                      </a:lnTo>
                      <a:lnTo>
                        <a:pt x="68" y="1719"/>
                      </a:lnTo>
                      <a:lnTo>
                        <a:pt x="32" y="1678"/>
                      </a:lnTo>
                      <a:lnTo>
                        <a:pt x="22" y="1621"/>
                      </a:lnTo>
                      <a:lnTo>
                        <a:pt x="52" y="1622"/>
                      </a:lnTo>
                      <a:lnTo>
                        <a:pt x="74" y="1587"/>
                      </a:lnTo>
                      <a:lnTo>
                        <a:pt x="105" y="1582"/>
                      </a:lnTo>
                      <a:lnTo>
                        <a:pt x="130" y="1546"/>
                      </a:lnTo>
                      <a:lnTo>
                        <a:pt x="222" y="1490"/>
                      </a:lnTo>
                      <a:lnTo>
                        <a:pt x="207" y="1454"/>
                      </a:lnTo>
                      <a:lnTo>
                        <a:pt x="256" y="1340"/>
                      </a:lnTo>
                      <a:lnTo>
                        <a:pt x="291" y="1330"/>
                      </a:lnTo>
                      <a:lnTo>
                        <a:pt x="291" y="1325"/>
                      </a:lnTo>
                      <a:lnTo>
                        <a:pt x="287" y="1284"/>
                      </a:lnTo>
                      <a:lnTo>
                        <a:pt x="261" y="1274"/>
                      </a:lnTo>
                      <a:lnTo>
                        <a:pt x="292" y="1233"/>
                      </a:lnTo>
                      <a:lnTo>
                        <a:pt x="251" y="1203"/>
                      </a:lnTo>
                      <a:lnTo>
                        <a:pt x="272" y="1177"/>
                      </a:lnTo>
                      <a:lnTo>
                        <a:pt x="200" y="1171"/>
                      </a:lnTo>
                      <a:lnTo>
                        <a:pt x="202" y="1150"/>
                      </a:lnTo>
                      <a:lnTo>
                        <a:pt x="161" y="1150"/>
                      </a:lnTo>
                      <a:lnTo>
                        <a:pt x="166" y="1115"/>
                      </a:lnTo>
                      <a:lnTo>
                        <a:pt x="151" y="1105"/>
                      </a:lnTo>
                      <a:lnTo>
                        <a:pt x="135" y="1130"/>
                      </a:lnTo>
                      <a:lnTo>
                        <a:pt x="120" y="1069"/>
                      </a:lnTo>
                      <a:lnTo>
                        <a:pt x="99" y="1089"/>
                      </a:lnTo>
                      <a:lnTo>
                        <a:pt x="79" y="1074"/>
                      </a:lnTo>
                      <a:lnTo>
                        <a:pt x="89" y="1048"/>
                      </a:lnTo>
                      <a:lnTo>
                        <a:pt x="24" y="1052"/>
                      </a:lnTo>
                      <a:lnTo>
                        <a:pt x="34" y="1017"/>
                      </a:lnTo>
                      <a:lnTo>
                        <a:pt x="70" y="986"/>
                      </a:lnTo>
                      <a:lnTo>
                        <a:pt x="60" y="960"/>
                      </a:lnTo>
                      <a:lnTo>
                        <a:pt x="80" y="940"/>
                      </a:lnTo>
                      <a:lnTo>
                        <a:pt x="50" y="894"/>
                      </a:lnTo>
                      <a:lnTo>
                        <a:pt x="0" y="874"/>
                      </a:lnTo>
                      <a:lnTo>
                        <a:pt x="51" y="787"/>
                      </a:lnTo>
                      <a:lnTo>
                        <a:pt x="47" y="760"/>
                      </a:lnTo>
                      <a:lnTo>
                        <a:pt x="79" y="694"/>
                      </a:lnTo>
                      <a:lnTo>
                        <a:pt x="140" y="703"/>
                      </a:lnTo>
                      <a:lnTo>
                        <a:pt x="151" y="647"/>
                      </a:lnTo>
                      <a:lnTo>
                        <a:pt x="171" y="647"/>
                      </a:lnTo>
                      <a:lnTo>
                        <a:pt x="242" y="575"/>
                      </a:lnTo>
                      <a:lnTo>
                        <a:pt x="247" y="555"/>
                      </a:lnTo>
                      <a:lnTo>
                        <a:pt x="278" y="509"/>
                      </a:lnTo>
                      <a:lnTo>
                        <a:pt x="310" y="515"/>
                      </a:lnTo>
                      <a:lnTo>
                        <a:pt x="323" y="492"/>
                      </a:lnTo>
                      <a:lnTo>
                        <a:pt x="365" y="425"/>
                      </a:lnTo>
                      <a:lnTo>
                        <a:pt x="439" y="361"/>
                      </a:lnTo>
                      <a:lnTo>
                        <a:pt x="496" y="290"/>
                      </a:lnTo>
                      <a:lnTo>
                        <a:pt x="533" y="295"/>
                      </a:lnTo>
                      <a:lnTo>
                        <a:pt x="562" y="330"/>
                      </a:lnTo>
                      <a:lnTo>
                        <a:pt x="576" y="273"/>
                      </a:lnTo>
                      <a:lnTo>
                        <a:pt x="661" y="202"/>
                      </a:lnTo>
                      <a:lnTo>
                        <a:pt x="638" y="170"/>
                      </a:lnTo>
                      <a:lnTo>
                        <a:pt x="715" y="114"/>
                      </a:lnTo>
                      <a:lnTo>
                        <a:pt x="805" y="93"/>
                      </a:lnTo>
                      <a:lnTo>
                        <a:pt x="816" y="68"/>
                      </a:lnTo>
                      <a:lnTo>
                        <a:pt x="856" y="68"/>
                      </a:lnTo>
                      <a:lnTo>
                        <a:pt x="856" y="47"/>
                      </a:lnTo>
                      <a:lnTo>
                        <a:pt x="903" y="57"/>
                      </a:lnTo>
                      <a:lnTo>
                        <a:pt x="939" y="22"/>
                      </a:lnTo>
                      <a:lnTo>
                        <a:pt x="1039" y="37"/>
                      </a:lnTo>
                      <a:lnTo>
                        <a:pt x="1050" y="0"/>
                      </a:lnTo>
                      <a:lnTo>
                        <a:pt x="1120" y="5"/>
                      </a:lnTo>
                      <a:lnTo>
                        <a:pt x="1125" y="52"/>
                      </a:lnTo>
                      <a:lnTo>
                        <a:pt x="1140" y="32"/>
                      </a:lnTo>
                      <a:lnTo>
                        <a:pt x="1212" y="63"/>
                      </a:lnTo>
                      <a:lnTo>
                        <a:pt x="1268" y="73"/>
                      </a:lnTo>
                      <a:lnTo>
                        <a:pt x="1263" y="88"/>
                      </a:lnTo>
                      <a:lnTo>
                        <a:pt x="1302" y="108"/>
                      </a:lnTo>
                      <a:lnTo>
                        <a:pt x="1358" y="93"/>
                      </a:lnTo>
                      <a:lnTo>
                        <a:pt x="1366" y="71"/>
                      </a:lnTo>
                      <a:lnTo>
                        <a:pt x="1404" y="124"/>
                      </a:lnTo>
                      <a:lnTo>
                        <a:pt x="1440" y="103"/>
                      </a:lnTo>
                      <a:lnTo>
                        <a:pt x="1450" y="77"/>
                      </a:lnTo>
                      <a:lnTo>
                        <a:pt x="1505" y="71"/>
                      </a:lnTo>
                      <a:lnTo>
                        <a:pt x="1501" y="107"/>
                      </a:lnTo>
                      <a:lnTo>
                        <a:pt x="1551" y="87"/>
                      </a:lnTo>
                      <a:lnTo>
                        <a:pt x="1541" y="66"/>
                      </a:lnTo>
                      <a:lnTo>
                        <a:pt x="1581" y="51"/>
                      </a:lnTo>
                      <a:lnTo>
                        <a:pt x="1608" y="60"/>
                      </a:lnTo>
                      <a:lnTo>
                        <a:pt x="1593" y="89"/>
                      </a:lnTo>
                      <a:lnTo>
                        <a:pt x="1664" y="174"/>
                      </a:lnTo>
                      <a:lnTo>
                        <a:pt x="1680" y="209"/>
                      </a:lnTo>
                      <a:lnTo>
                        <a:pt x="1691" y="307"/>
                      </a:lnTo>
                      <a:lnTo>
                        <a:pt x="1686" y="393"/>
                      </a:lnTo>
                      <a:lnTo>
                        <a:pt x="1704" y="564"/>
                      </a:lnTo>
                      <a:lnTo>
                        <a:pt x="1648" y="580"/>
                      </a:lnTo>
                      <a:lnTo>
                        <a:pt x="1639" y="611"/>
                      </a:lnTo>
                      <a:lnTo>
                        <a:pt x="1598" y="638"/>
                      </a:lnTo>
                      <a:lnTo>
                        <a:pt x="1649" y="647"/>
                      </a:lnTo>
                      <a:lnTo>
                        <a:pt x="1654" y="677"/>
                      </a:lnTo>
                      <a:lnTo>
                        <a:pt x="1669" y="672"/>
                      </a:lnTo>
                      <a:lnTo>
                        <a:pt x="1680" y="714"/>
                      </a:lnTo>
                      <a:lnTo>
                        <a:pt x="1659" y="728"/>
                      </a:lnTo>
                      <a:lnTo>
                        <a:pt x="1659" y="811"/>
                      </a:lnTo>
                      <a:lnTo>
                        <a:pt x="1700" y="860"/>
                      </a:lnTo>
                      <a:lnTo>
                        <a:pt x="1706" y="932"/>
                      </a:lnTo>
                      <a:lnTo>
                        <a:pt x="1755" y="977"/>
                      </a:lnTo>
                      <a:lnTo>
                        <a:pt x="1745" y="1008"/>
                      </a:lnTo>
                      <a:lnTo>
                        <a:pt x="1729" y="1003"/>
                      </a:lnTo>
                      <a:lnTo>
                        <a:pt x="1714" y="1023"/>
                      </a:lnTo>
                      <a:lnTo>
                        <a:pt x="1719" y="1038"/>
                      </a:lnTo>
                      <a:lnTo>
                        <a:pt x="1673" y="1084"/>
                      </a:lnTo>
                      <a:lnTo>
                        <a:pt x="1700" y="1115"/>
                      </a:lnTo>
                      <a:lnTo>
                        <a:pt x="1675" y="1166"/>
                      </a:lnTo>
                      <a:lnTo>
                        <a:pt x="1654" y="1172"/>
                      </a:lnTo>
                      <a:lnTo>
                        <a:pt x="1675" y="1212"/>
                      </a:lnTo>
                      <a:lnTo>
                        <a:pt x="1700" y="1201"/>
                      </a:lnTo>
                      <a:lnTo>
                        <a:pt x="1695" y="1222"/>
                      </a:lnTo>
                      <a:lnTo>
                        <a:pt x="1751" y="1196"/>
                      </a:lnTo>
                      <a:lnTo>
                        <a:pt x="1819" y="1242"/>
                      </a:lnTo>
                      <a:lnTo>
                        <a:pt x="1890" y="1251"/>
                      </a:lnTo>
                      <a:lnTo>
                        <a:pt x="1905" y="1231"/>
                      </a:lnTo>
                      <a:lnTo>
                        <a:pt x="1925" y="127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190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2" name="Freeform 129"/>
                <p:cNvSpPr>
                  <a:spLocks/>
                </p:cNvSpPr>
                <p:nvPr/>
              </p:nvSpPr>
              <p:spPr bwMode="auto">
                <a:xfrm>
                  <a:off x="5410754" y="2471437"/>
                  <a:ext cx="58845" cy="51540"/>
                </a:xfrm>
                <a:custGeom>
                  <a:avLst/>
                  <a:gdLst>
                    <a:gd name="T0" fmla="*/ 2147483646 w 113"/>
                    <a:gd name="T1" fmla="*/ 2147483646 h 96"/>
                    <a:gd name="T2" fmla="*/ 2147483646 w 113"/>
                    <a:gd name="T3" fmla="*/ 2147483646 h 96"/>
                    <a:gd name="T4" fmla="*/ 2147483646 w 113"/>
                    <a:gd name="T5" fmla="*/ 2147483646 h 96"/>
                    <a:gd name="T6" fmla="*/ 0 w 113"/>
                    <a:gd name="T7" fmla="*/ 2147483646 h 96"/>
                    <a:gd name="T8" fmla="*/ 2147483646 w 113"/>
                    <a:gd name="T9" fmla="*/ 2147483646 h 96"/>
                    <a:gd name="T10" fmla="*/ 2147483646 w 113"/>
                    <a:gd name="T11" fmla="*/ 2147483646 h 96"/>
                    <a:gd name="T12" fmla="*/ 2147483646 w 113"/>
                    <a:gd name="T13" fmla="*/ 2147483646 h 96"/>
                    <a:gd name="T14" fmla="*/ 2147483646 w 113"/>
                    <a:gd name="T15" fmla="*/ 2147483646 h 96"/>
                    <a:gd name="T16" fmla="*/ 2147483646 w 113"/>
                    <a:gd name="T17" fmla="*/ 0 h 96"/>
                    <a:gd name="T18" fmla="*/ 2147483646 w 113"/>
                    <a:gd name="T19" fmla="*/ 0 h 96"/>
                    <a:gd name="T20" fmla="*/ 2147483646 w 113"/>
                    <a:gd name="T21" fmla="*/ 2147483646 h 96"/>
                    <a:gd name="T22" fmla="*/ 2147483646 w 113"/>
                    <a:gd name="T23" fmla="*/ 2147483646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3"/>
                    <a:gd name="T37" fmla="*/ 0 h 96"/>
                    <a:gd name="T38" fmla="*/ 113 w 113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3" h="96">
                      <a:moveTo>
                        <a:pt x="29" y="29"/>
                      </a:moveTo>
                      <a:lnTo>
                        <a:pt x="22" y="46"/>
                      </a:lnTo>
                      <a:lnTo>
                        <a:pt x="6" y="45"/>
                      </a:lnTo>
                      <a:lnTo>
                        <a:pt x="0" y="63"/>
                      </a:lnTo>
                      <a:lnTo>
                        <a:pt x="50" y="96"/>
                      </a:lnTo>
                      <a:lnTo>
                        <a:pt x="90" y="95"/>
                      </a:lnTo>
                      <a:lnTo>
                        <a:pt x="111" y="50"/>
                      </a:lnTo>
                      <a:lnTo>
                        <a:pt x="113" y="9"/>
                      </a:lnTo>
                      <a:lnTo>
                        <a:pt x="82" y="0"/>
                      </a:lnTo>
                      <a:lnTo>
                        <a:pt x="35" y="0"/>
                      </a:lnTo>
                      <a:lnTo>
                        <a:pt x="21" y="7"/>
                      </a:lnTo>
                      <a:lnTo>
                        <a:pt x="29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3" name="Freeform 140"/>
                <p:cNvSpPr>
                  <a:spLocks/>
                </p:cNvSpPr>
                <p:nvPr/>
              </p:nvSpPr>
              <p:spPr bwMode="auto">
                <a:xfrm>
                  <a:off x="5899008" y="2442446"/>
                  <a:ext cx="9542" cy="16106"/>
                </a:xfrm>
                <a:custGeom>
                  <a:avLst/>
                  <a:gdLst>
                    <a:gd name="T0" fmla="*/ 0 w 16"/>
                    <a:gd name="T1" fmla="*/ 2147483646 h 30"/>
                    <a:gd name="T2" fmla="*/ 2147483646 w 16"/>
                    <a:gd name="T3" fmla="*/ 2147483646 h 30"/>
                    <a:gd name="T4" fmla="*/ 2147483646 w 16"/>
                    <a:gd name="T5" fmla="*/ 2147483646 h 30"/>
                    <a:gd name="T6" fmla="*/ 2147483646 w 16"/>
                    <a:gd name="T7" fmla="*/ 2147483646 h 30"/>
                    <a:gd name="T8" fmla="*/ 2147483646 w 16"/>
                    <a:gd name="T9" fmla="*/ 0 h 30"/>
                    <a:gd name="T10" fmla="*/ 0 w 16"/>
                    <a:gd name="T11" fmla="*/ 2147483646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0"/>
                    <a:gd name="T20" fmla="*/ 16 w 1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0">
                      <a:moveTo>
                        <a:pt x="0" y="13"/>
                      </a:moveTo>
                      <a:lnTo>
                        <a:pt x="2" y="25"/>
                      </a:lnTo>
                      <a:lnTo>
                        <a:pt x="16" y="30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4" name="Freeform 141"/>
                <p:cNvSpPr>
                  <a:spLocks/>
                </p:cNvSpPr>
                <p:nvPr/>
              </p:nvSpPr>
              <p:spPr bwMode="auto">
                <a:xfrm>
                  <a:off x="5961033" y="2429560"/>
                  <a:ext cx="19085" cy="6443"/>
                </a:xfrm>
                <a:custGeom>
                  <a:avLst/>
                  <a:gdLst>
                    <a:gd name="T0" fmla="*/ 0 w 35"/>
                    <a:gd name="T1" fmla="*/ 2147483646 h 13"/>
                    <a:gd name="T2" fmla="*/ 2147483646 w 35"/>
                    <a:gd name="T3" fmla="*/ 2147483646 h 13"/>
                    <a:gd name="T4" fmla="*/ 2147483646 w 35"/>
                    <a:gd name="T5" fmla="*/ 2147483646 h 13"/>
                    <a:gd name="T6" fmla="*/ 2147483646 w 35"/>
                    <a:gd name="T7" fmla="*/ 0 h 13"/>
                    <a:gd name="T8" fmla="*/ 2147483646 w 35"/>
                    <a:gd name="T9" fmla="*/ 0 h 13"/>
                    <a:gd name="T10" fmla="*/ 0 w 35"/>
                    <a:gd name="T11" fmla="*/ 2147483646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3"/>
                    <a:gd name="T20" fmla="*/ 35 w 35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3">
                      <a:moveTo>
                        <a:pt x="0" y="8"/>
                      </a:moveTo>
                      <a:lnTo>
                        <a:pt x="7" y="13"/>
                      </a:lnTo>
                      <a:lnTo>
                        <a:pt x="23" y="9"/>
                      </a:lnTo>
                      <a:lnTo>
                        <a:pt x="35" y="0"/>
                      </a:lnTo>
                      <a:lnTo>
                        <a:pt x="1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5" name="Freeform 149"/>
                <p:cNvSpPr>
                  <a:spLocks/>
                </p:cNvSpPr>
                <p:nvPr/>
              </p:nvSpPr>
              <p:spPr bwMode="auto">
                <a:xfrm>
                  <a:off x="6385671" y="2487543"/>
                  <a:ext cx="7952" cy="6443"/>
                </a:xfrm>
                <a:custGeom>
                  <a:avLst/>
                  <a:gdLst>
                    <a:gd name="T0" fmla="*/ 2147483646 w 14"/>
                    <a:gd name="T1" fmla="*/ 2147483646 h 10"/>
                    <a:gd name="T2" fmla="*/ 2147483646 w 14"/>
                    <a:gd name="T3" fmla="*/ 2147483646 h 10"/>
                    <a:gd name="T4" fmla="*/ 0 w 14"/>
                    <a:gd name="T5" fmla="*/ 2147483646 h 10"/>
                    <a:gd name="T6" fmla="*/ 2147483646 w 14"/>
                    <a:gd name="T7" fmla="*/ 0 h 10"/>
                    <a:gd name="T8" fmla="*/ 2147483646 w 14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10"/>
                    <a:gd name="T17" fmla="*/ 14 w 1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10">
                      <a:moveTo>
                        <a:pt x="13" y="1"/>
                      </a:moveTo>
                      <a:lnTo>
                        <a:pt x="14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grpSp>
              <p:nvGrpSpPr>
                <p:cNvPr id="956" name="Группа 982"/>
                <p:cNvGrpSpPr>
                  <a:grpSpLocks/>
                </p:cNvGrpSpPr>
                <p:nvPr/>
              </p:nvGrpSpPr>
              <p:grpSpPr bwMode="auto">
                <a:xfrm>
                  <a:off x="5288293" y="1817572"/>
                  <a:ext cx="2207480" cy="2654643"/>
                  <a:chOff x="5389563" y="1838325"/>
                  <a:chExt cx="2203450" cy="2616526"/>
                </a:xfrm>
                <a:solidFill>
                  <a:srgbClr val="33CCFF"/>
                </a:solidFill>
              </p:grpSpPr>
              <p:sp>
                <p:nvSpPr>
                  <p:cNvPr id="1128" name="Freeform 123"/>
                  <p:cNvSpPr>
                    <a:spLocks/>
                  </p:cNvSpPr>
                  <p:nvPr/>
                </p:nvSpPr>
                <p:spPr bwMode="auto">
                  <a:xfrm>
                    <a:off x="5389563" y="1967238"/>
                    <a:ext cx="2203450" cy="2487613"/>
                  </a:xfrm>
                  <a:custGeom>
                    <a:avLst/>
                    <a:gdLst>
                      <a:gd name="T0" fmla="*/ 2147483647 w 4163"/>
                      <a:gd name="T1" fmla="*/ 2147483647 h 4700"/>
                      <a:gd name="T2" fmla="*/ 2147483647 w 4163"/>
                      <a:gd name="T3" fmla="*/ 2147483647 h 4700"/>
                      <a:gd name="T4" fmla="*/ 2147483647 w 4163"/>
                      <a:gd name="T5" fmla="*/ 2147483647 h 4700"/>
                      <a:gd name="T6" fmla="*/ 2147483647 w 4163"/>
                      <a:gd name="T7" fmla="*/ 2147483647 h 4700"/>
                      <a:gd name="T8" fmla="*/ 2147483647 w 4163"/>
                      <a:gd name="T9" fmla="*/ 2147483647 h 4700"/>
                      <a:gd name="T10" fmla="*/ 2147483647 w 4163"/>
                      <a:gd name="T11" fmla="*/ 2147483647 h 4700"/>
                      <a:gd name="T12" fmla="*/ 2147483647 w 4163"/>
                      <a:gd name="T13" fmla="*/ 2147483647 h 4700"/>
                      <a:gd name="T14" fmla="*/ 2147483647 w 4163"/>
                      <a:gd name="T15" fmla="*/ 2147483647 h 4700"/>
                      <a:gd name="T16" fmla="*/ 2147483647 w 4163"/>
                      <a:gd name="T17" fmla="*/ 2147483647 h 4700"/>
                      <a:gd name="T18" fmla="*/ 2147483647 w 4163"/>
                      <a:gd name="T19" fmla="*/ 2147483647 h 4700"/>
                      <a:gd name="T20" fmla="*/ 2147483647 w 4163"/>
                      <a:gd name="T21" fmla="*/ 2147483647 h 4700"/>
                      <a:gd name="T22" fmla="*/ 2147483647 w 4163"/>
                      <a:gd name="T23" fmla="*/ 2147483647 h 4700"/>
                      <a:gd name="T24" fmla="*/ 2147483647 w 4163"/>
                      <a:gd name="T25" fmla="*/ 2147483647 h 4700"/>
                      <a:gd name="T26" fmla="*/ 2147483647 w 4163"/>
                      <a:gd name="T27" fmla="*/ 2147483647 h 4700"/>
                      <a:gd name="T28" fmla="*/ 2147483647 w 4163"/>
                      <a:gd name="T29" fmla="*/ 2147483647 h 4700"/>
                      <a:gd name="T30" fmla="*/ 2147483647 w 4163"/>
                      <a:gd name="T31" fmla="*/ 2147483647 h 4700"/>
                      <a:gd name="T32" fmla="*/ 2147483647 w 4163"/>
                      <a:gd name="T33" fmla="*/ 2147483647 h 4700"/>
                      <a:gd name="T34" fmla="*/ 2147483647 w 4163"/>
                      <a:gd name="T35" fmla="*/ 2147483647 h 4700"/>
                      <a:gd name="T36" fmla="*/ 2147483647 w 4163"/>
                      <a:gd name="T37" fmla="*/ 2147483647 h 4700"/>
                      <a:gd name="T38" fmla="*/ 2147483647 w 4163"/>
                      <a:gd name="T39" fmla="*/ 2147483647 h 4700"/>
                      <a:gd name="T40" fmla="*/ 2147483647 w 4163"/>
                      <a:gd name="T41" fmla="*/ 2147483647 h 4700"/>
                      <a:gd name="T42" fmla="*/ 2147483647 w 4163"/>
                      <a:gd name="T43" fmla="*/ 2147483647 h 4700"/>
                      <a:gd name="T44" fmla="*/ 2147483647 w 4163"/>
                      <a:gd name="T45" fmla="*/ 2147483647 h 4700"/>
                      <a:gd name="T46" fmla="*/ 2147483647 w 4163"/>
                      <a:gd name="T47" fmla="*/ 2147483647 h 4700"/>
                      <a:gd name="T48" fmla="*/ 2147483647 w 4163"/>
                      <a:gd name="T49" fmla="*/ 2147483647 h 4700"/>
                      <a:gd name="T50" fmla="*/ 2147483647 w 4163"/>
                      <a:gd name="T51" fmla="*/ 2147483647 h 4700"/>
                      <a:gd name="T52" fmla="*/ 2147483647 w 4163"/>
                      <a:gd name="T53" fmla="*/ 2147483647 h 4700"/>
                      <a:gd name="T54" fmla="*/ 2147483647 w 4163"/>
                      <a:gd name="T55" fmla="*/ 2147483647 h 4700"/>
                      <a:gd name="T56" fmla="*/ 2147483647 w 4163"/>
                      <a:gd name="T57" fmla="*/ 2147483647 h 4700"/>
                      <a:gd name="T58" fmla="*/ 2147483647 w 4163"/>
                      <a:gd name="T59" fmla="*/ 2147483647 h 4700"/>
                      <a:gd name="T60" fmla="*/ 2147483647 w 4163"/>
                      <a:gd name="T61" fmla="*/ 2147483647 h 4700"/>
                      <a:gd name="T62" fmla="*/ 2147483647 w 4163"/>
                      <a:gd name="T63" fmla="*/ 2147483647 h 4700"/>
                      <a:gd name="T64" fmla="*/ 2147483647 w 4163"/>
                      <a:gd name="T65" fmla="*/ 2147483647 h 4700"/>
                      <a:gd name="T66" fmla="*/ 2147483647 w 4163"/>
                      <a:gd name="T67" fmla="*/ 2147483647 h 4700"/>
                      <a:gd name="T68" fmla="*/ 2147483647 w 4163"/>
                      <a:gd name="T69" fmla="*/ 2147483647 h 4700"/>
                      <a:gd name="T70" fmla="*/ 2147483647 w 4163"/>
                      <a:gd name="T71" fmla="*/ 2147483647 h 4700"/>
                      <a:gd name="T72" fmla="*/ 2147483647 w 4163"/>
                      <a:gd name="T73" fmla="*/ 2147483647 h 4700"/>
                      <a:gd name="T74" fmla="*/ 2147483647 w 4163"/>
                      <a:gd name="T75" fmla="*/ 2147483647 h 4700"/>
                      <a:gd name="T76" fmla="*/ 2147483647 w 4163"/>
                      <a:gd name="T77" fmla="*/ 2147483647 h 4700"/>
                      <a:gd name="T78" fmla="*/ 2147483647 w 4163"/>
                      <a:gd name="T79" fmla="*/ 2147483647 h 4700"/>
                      <a:gd name="T80" fmla="*/ 2147483647 w 4163"/>
                      <a:gd name="T81" fmla="*/ 2147483647 h 4700"/>
                      <a:gd name="T82" fmla="*/ 2147483647 w 4163"/>
                      <a:gd name="T83" fmla="*/ 2147483647 h 4700"/>
                      <a:gd name="T84" fmla="*/ 2147483647 w 4163"/>
                      <a:gd name="T85" fmla="*/ 2147483647 h 4700"/>
                      <a:gd name="T86" fmla="*/ 2147483647 w 4163"/>
                      <a:gd name="T87" fmla="*/ 2147483647 h 4700"/>
                      <a:gd name="T88" fmla="*/ 2147483647 w 4163"/>
                      <a:gd name="T89" fmla="*/ 2147483647 h 4700"/>
                      <a:gd name="T90" fmla="*/ 2147483647 w 4163"/>
                      <a:gd name="T91" fmla="*/ 2147483647 h 4700"/>
                      <a:gd name="T92" fmla="*/ 2147483647 w 4163"/>
                      <a:gd name="T93" fmla="*/ 2147483647 h 4700"/>
                      <a:gd name="T94" fmla="*/ 2147483647 w 4163"/>
                      <a:gd name="T95" fmla="*/ 2147483647 h 4700"/>
                      <a:gd name="T96" fmla="*/ 2147483647 w 4163"/>
                      <a:gd name="T97" fmla="*/ 2147483647 h 4700"/>
                      <a:gd name="T98" fmla="*/ 2147483647 w 4163"/>
                      <a:gd name="T99" fmla="*/ 2147483647 h 4700"/>
                      <a:gd name="T100" fmla="*/ 2147483647 w 4163"/>
                      <a:gd name="T101" fmla="*/ 2147483647 h 4700"/>
                      <a:gd name="T102" fmla="*/ 2147483647 w 4163"/>
                      <a:gd name="T103" fmla="*/ 2147483647 h 4700"/>
                      <a:gd name="T104" fmla="*/ 2147483647 w 4163"/>
                      <a:gd name="T105" fmla="*/ 2147483647 h 4700"/>
                      <a:gd name="T106" fmla="*/ 2147483647 w 4163"/>
                      <a:gd name="T107" fmla="*/ 2147483647 h 4700"/>
                      <a:gd name="T108" fmla="*/ 2147483647 w 4163"/>
                      <a:gd name="T109" fmla="*/ 2147483647 h 4700"/>
                      <a:gd name="T110" fmla="*/ 2147483647 w 4163"/>
                      <a:gd name="T111" fmla="*/ 2147483647 h 4700"/>
                      <a:gd name="T112" fmla="*/ 2147483647 w 4163"/>
                      <a:gd name="T113" fmla="*/ 2147483647 h 4700"/>
                      <a:gd name="T114" fmla="*/ 2147483647 w 4163"/>
                      <a:gd name="T115" fmla="*/ 2147483647 h 4700"/>
                      <a:gd name="T116" fmla="*/ 2147483647 w 4163"/>
                      <a:gd name="T117" fmla="*/ 2147483647 h 47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4163"/>
                      <a:gd name="T178" fmla="*/ 0 h 4700"/>
                      <a:gd name="T179" fmla="*/ 4163 w 4163"/>
                      <a:gd name="T180" fmla="*/ 4700 h 470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4163" h="4700">
                        <a:moveTo>
                          <a:pt x="3760" y="18"/>
                        </a:moveTo>
                        <a:lnTo>
                          <a:pt x="3765" y="33"/>
                        </a:lnTo>
                        <a:lnTo>
                          <a:pt x="3785" y="18"/>
                        </a:lnTo>
                        <a:lnTo>
                          <a:pt x="3836" y="18"/>
                        </a:lnTo>
                        <a:lnTo>
                          <a:pt x="3832" y="54"/>
                        </a:lnTo>
                        <a:lnTo>
                          <a:pt x="3864" y="79"/>
                        </a:lnTo>
                        <a:lnTo>
                          <a:pt x="3880" y="69"/>
                        </a:lnTo>
                        <a:lnTo>
                          <a:pt x="3900" y="83"/>
                        </a:lnTo>
                        <a:lnTo>
                          <a:pt x="3895" y="93"/>
                        </a:lnTo>
                        <a:lnTo>
                          <a:pt x="3901" y="104"/>
                        </a:lnTo>
                        <a:lnTo>
                          <a:pt x="3937" y="109"/>
                        </a:lnTo>
                        <a:lnTo>
                          <a:pt x="3947" y="134"/>
                        </a:lnTo>
                        <a:lnTo>
                          <a:pt x="3959" y="139"/>
                        </a:lnTo>
                        <a:lnTo>
                          <a:pt x="3985" y="175"/>
                        </a:lnTo>
                        <a:lnTo>
                          <a:pt x="3965" y="180"/>
                        </a:lnTo>
                        <a:lnTo>
                          <a:pt x="3950" y="195"/>
                        </a:lnTo>
                        <a:lnTo>
                          <a:pt x="3909" y="207"/>
                        </a:lnTo>
                        <a:lnTo>
                          <a:pt x="3899" y="232"/>
                        </a:lnTo>
                        <a:lnTo>
                          <a:pt x="3910" y="268"/>
                        </a:lnTo>
                        <a:lnTo>
                          <a:pt x="3906" y="294"/>
                        </a:lnTo>
                        <a:lnTo>
                          <a:pt x="3881" y="309"/>
                        </a:lnTo>
                        <a:lnTo>
                          <a:pt x="3850" y="345"/>
                        </a:lnTo>
                        <a:lnTo>
                          <a:pt x="3862" y="365"/>
                        </a:lnTo>
                        <a:lnTo>
                          <a:pt x="3841" y="375"/>
                        </a:lnTo>
                        <a:lnTo>
                          <a:pt x="3832" y="422"/>
                        </a:lnTo>
                        <a:lnTo>
                          <a:pt x="3812" y="448"/>
                        </a:lnTo>
                        <a:lnTo>
                          <a:pt x="3835" y="524"/>
                        </a:lnTo>
                        <a:lnTo>
                          <a:pt x="3871" y="518"/>
                        </a:lnTo>
                        <a:lnTo>
                          <a:pt x="3860" y="540"/>
                        </a:lnTo>
                        <a:lnTo>
                          <a:pt x="3845" y="555"/>
                        </a:lnTo>
                        <a:lnTo>
                          <a:pt x="3867" y="596"/>
                        </a:lnTo>
                        <a:lnTo>
                          <a:pt x="3892" y="595"/>
                        </a:lnTo>
                        <a:lnTo>
                          <a:pt x="3934" y="620"/>
                        </a:lnTo>
                        <a:lnTo>
                          <a:pt x="3934" y="610"/>
                        </a:lnTo>
                        <a:lnTo>
                          <a:pt x="4021" y="593"/>
                        </a:lnTo>
                        <a:lnTo>
                          <a:pt x="4067" y="614"/>
                        </a:lnTo>
                        <a:lnTo>
                          <a:pt x="4090" y="706"/>
                        </a:lnTo>
                        <a:lnTo>
                          <a:pt x="4131" y="709"/>
                        </a:lnTo>
                        <a:lnTo>
                          <a:pt x="4147" y="740"/>
                        </a:lnTo>
                        <a:lnTo>
                          <a:pt x="4163" y="740"/>
                        </a:lnTo>
                        <a:lnTo>
                          <a:pt x="4122" y="787"/>
                        </a:lnTo>
                        <a:lnTo>
                          <a:pt x="4123" y="838"/>
                        </a:lnTo>
                        <a:lnTo>
                          <a:pt x="4133" y="848"/>
                        </a:lnTo>
                        <a:lnTo>
                          <a:pt x="4130" y="864"/>
                        </a:lnTo>
                        <a:lnTo>
                          <a:pt x="4109" y="879"/>
                        </a:lnTo>
                        <a:lnTo>
                          <a:pt x="4094" y="864"/>
                        </a:lnTo>
                        <a:lnTo>
                          <a:pt x="4036" y="860"/>
                        </a:lnTo>
                        <a:lnTo>
                          <a:pt x="4053" y="899"/>
                        </a:lnTo>
                        <a:lnTo>
                          <a:pt x="4038" y="901"/>
                        </a:lnTo>
                        <a:lnTo>
                          <a:pt x="4027" y="916"/>
                        </a:lnTo>
                        <a:lnTo>
                          <a:pt x="3992" y="916"/>
                        </a:lnTo>
                        <a:lnTo>
                          <a:pt x="3978" y="947"/>
                        </a:lnTo>
                        <a:lnTo>
                          <a:pt x="3952" y="958"/>
                        </a:lnTo>
                        <a:lnTo>
                          <a:pt x="3957" y="973"/>
                        </a:lnTo>
                        <a:lnTo>
                          <a:pt x="3942" y="989"/>
                        </a:lnTo>
                        <a:lnTo>
                          <a:pt x="3911" y="984"/>
                        </a:lnTo>
                        <a:lnTo>
                          <a:pt x="3913" y="1019"/>
                        </a:lnTo>
                        <a:lnTo>
                          <a:pt x="3923" y="1040"/>
                        </a:lnTo>
                        <a:lnTo>
                          <a:pt x="3938" y="1030"/>
                        </a:lnTo>
                        <a:lnTo>
                          <a:pt x="3959" y="1054"/>
                        </a:lnTo>
                        <a:lnTo>
                          <a:pt x="3955" y="1091"/>
                        </a:lnTo>
                        <a:lnTo>
                          <a:pt x="3934" y="1081"/>
                        </a:lnTo>
                        <a:lnTo>
                          <a:pt x="3909" y="1126"/>
                        </a:lnTo>
                        <a:lnTo>
                          <a:pt x="3936" y="1137"/>
                        </a:lnTo>
                        <a:lnTo>
                          <a:pt x="3961" y="1183"/>
                        </a:lnTo>
                        <a:lnTo>
                          <a:pt x="3983" y="1193"/>
                        </a:lnTo>
                        <a:lnTo>
                          <a:pt x="3978" y="1229"/>
                        </a:lnTo>
                        <a:lnTo>
                          <a:pt x="3948" y="1274"/>
                        </a:lnTo>
                        <a:lnTo>
                          <a:pt x="3985" y="1320"/>
                        </a:lnTo>
                        <a:lnTo>
                          <a:pt x="4031" y="1339"/>
                        </a:lnTo>
                        <a:lnTo>
                          <a:pt x="4047" y="1355"/>
                        </a:lnTo>
                        <a:lnTo>
                          <a:pt x="4053" y="1390"/>
                        </a:lnTo>
                        <a:lnTo>
                          <a:pt x="4038" y="1407"/>
                        </a:lnTo>
                        <a:lnTo>
                          <a:pt x="4058" y="1411"/>
                        </a:lnTo>
                        <a:lnTo>
                          <a:pt x="4068" y="1426"/>
                        </a:lnTo>
                        <a:lnTo>
                          <a:pt x="4058" y="1447"/>
                        </a:lnTo>
                        <a:lnTo>
                          <a:pt x="4033" y="1433"/>
                        </a:lnTo>
                        <a:lnTo>
                          <a:pt x="4012" y="1453"/>
                        </a:lnTo>
                        <a:lnTo>
                          <a:pt x="4003" y="1478"/>
                        </a:lnTo>
                        <a:lnTo>
                          <a:pt x="4013" y="1494"/>
                        </a:lnTo>
                        <a:lnTo>
                          <a:pt x="3984" y="1529"/>
                        </a:lnTo>
                        <a:lnTo>
                          <a:pt x="3959" y="1551"/>
                        </a:lnTo>
                        <a:lnTo>
                          <a:pt x="3979" y="1586"/>
                        </a:lnTo>
                        <a:lnTo>
                          <a:pt x="3950" y="1607"/>
                        </a:lnTo>
                        <a:lnTo>
                          <a:pt x="3923" y="1602"/>
                        </a:lnTo>
                        <a:lnTo>
                          <a:pt x="3903" y="1582"/>
                        </a:lnTo>
                        <a:lnTo>
                          <a:pt x="3908" y="1572"/>
                        </a:lnTo>
                        <a:lnTo>
                          <a:pt x="3903" y="1561"/>
                        </a:lnTo>
                        <a:lnTo>
                          <a:pt x="3877" y="1563"/>
                        </a:lnTo>
                        <a:lnTo>
                          <a:pt x="3862" y="1573"/>
                        </a:lnTo>
                        <a:lnTo>
                          <a:pt x="3857" y="1609"/>
                        </a:lnTo>
                        <a:lnTo>
                          <a:pt x="3846" y="1614"/>
                        </a:lnTo>
                        <a:lnTo>
                          <a:pt x="3858" y="1629"/>
                        </a:lnTo>
                        <a:lnTo>
                          <a:pt x="3853" y="1639"/>
                        </a:lnTo>
                        <a:lnTo>
                          <a:pt x="3822" y="1639"/>
                        </a:lnTo>
                        <a:lnTo>
                          <a:pt x="3817" y="1660"/>
                        </a:lnTo>
                        <a:lnTo>
                          <a:pt x="3781" y="1671"/>
                        </a:lnTo>
                        <a:lnTo>
                          <a:pt x="3776" y="1661"/>
                        </a:lnTo>
                        <a:lnTo>
                          <a:pt x="3761" y="1666"/>
                        </a:lnTo>
                        <a:lnTo>
                          <a:pt x="3766" y="1691"/>
                        </a:lnTo>
                        <a:lnTo>
                          <a:pt x="3757" y="1712"/>
                        </a:lnTo>
                        <a:lnTo>
                          <a:pt x="3772" y="1732"/>
                        </a:lnTo>
                        <a:lnTo>
                          <a:pt x="3788" y="1722"/>
                        </a:lnTo>
                        <a:lnTo>
                          <a:pt x="3803" y="1727"/>
                        </a:lnTo>
                        <a:lnTo>
                          <a:pt x="3825" y="1787"/>
                        </a:lnTo>
                        <a:lnTo>
                          <a:pt x="3815" y="1804"/>
                        </a:lnTo>
                        <a:lnTo>
                          <a:pt x="3799" y="1809"/>
                        </a:lnTo>
                        <a:lnTo>
                          <a:pt x="3763" y="1778"/>
                        </a:lnTo>
                        <a:lnTo>
                          <a:pt x="3753" y="1799"/>
                        </a:lnTo>
                        <a:lnTo>
                          <a:pt x="3763" y="1819"/>
                        </a:lnTo>
                        <a:lnTo>
                          <a:pt x="3738" y="1819"/>
                        </a:lnTo>
                        <a:lnTo>
                          <a:pt x="3681" y="1859"/>
                        </a:lnTo>
                        <a:lnTo>
                          <a:pt x="3693" y="1906"/>
                        </a:lnTo>
                        <a:lnTo>
                          <a:pt x="3691" y="1933"/>
                        </a:lnTo>
                        <a:lnTo>
                          <a:pt x="3674" y="1939"/>
                        </a:lnTo>
                        <a:lnTo>
                          <a:pt x="3664" y="1973"/>
                        </a:lnTo>
                        <a:lnTo>
                          <a:pt x="3687" y="2001"/>
                        </a:lnTo>
                        <a:lnTo>
                          <a:pt x="3695" y="2001"/>
                        </a:lnTo>
                        <a:lnTo>
                          <a:pt x="3721" y="2057"/>
                        </a:lnTo>
                        <a:lnTo>
                          <a:pt x="3735" y="2109"/>
                        </a:lnTo>
                        <a:lnTo>
                          <a:pt x="3758" y="2131"/>
                        </a:lnTo>
                        <a:lnTo>
                          <a:pt x="3769" y="2131"/>
                        </a:lnTo>
                        <a:lnTo>
                          <a:pt x="3795" y="2161"/>
                        </a:lnTo>
                        <a:lnTo>
                          <a:pt x="3841" y="2191"/>
                        </a:lnTo>
                        <a:lnTo>
                          <a:pt x="3841" y="2207"/>
                        </a:lnTo>
                        <a:lnTo>
                          <a:pt x="3821" y="2232"/>
                        </a:lnTo>
                        <a:lnTo>
                          <a:pt x="3853" y="2258"/>
                        </a:lnTo>
                        <a:lnTo>
                          <a:pt x="3863" y="2299"/>
                        </a:lnTo>
                        <a:lnTo>
                          <a:pt x="3848" y="2314"/>
                        </a:lnTo>
                        <a:lnTo>
                          <a:pt x="3853" y="2329"/>
                        </a:lnTo>
                        <a:lnTo>
                          <a:pt x="3860" y="2374"/>
                        </a:lnTo>
                        <a:lnTo>
                          <a:pt x="3871" y="2379"/>
                        </a:lnTo>
                        <a:lnTo>
                          <a:pt x="3860" y="2389"/>
                        </a:lnTo>
                        <a:lnTo>
                          <a:pt x="3857" y="2435"/>
                        </a:lnTo>
                        <a:lnTo>
                          <a:pt x="3836" y="2445"/>
                        </a:lnTo>
                        <a:lnTo>
                          <a:pt x="3809" y="2406"/>
                        </a:lnTo>
                        <a:lnTo>
                          <a:pt x="3799" y="2436"/>
                        </a:lnTo>
                        <a:lnTo>
                          <a:pt x="3785" y="2441"/>
                        </a:lnTo>
                        <a:lnTo>
                          <a:pt x="3779" y="2421"/>
                        </a:lnTo>
                        <a:lnTo>
                          <a:pt x="3758" y="2421"/>
                        </a:lnTo>
                        <a:lnTo>
                          <a:pt x="3749" y="2436"/>
                        </a:lnTo>
                        <a:lnTo>
                          <a:pt x="3728" y="2427"/>
                        </a:lnTo>
                        <a:lnTo>
                          <a:pt x="3718" y="2432"/>
                        </a:lnTo>
                        <a:lnTo>
                          <a:pt x="3734" y="2483"/>
                        </a:lnTo>
                        <a:lnTo>
                          <a:pt x="3698" y="2494"/>
                        </a:lnTo>
                        <a:lnTo>
                          <a:pt x="3693" y="2519"/>
                        </a:lnTo>
                        <a:lnTo>
                          <a:pt x="3663" y="2519"/>
                        </a:lnTo>
                        <a:lnTo>
                          <a:pt x="3653" y="2504"/>
                        </a:lnTo>
                        <a:lnTo>
                          <a:pt x="3628" y="2536"/>
                        </a:lnTo>
                        <a:lnTo>
                          <a:pt x="3525" y="2486"/>
                        </a:lnTo>
                        <a:lnTo>
                          <a:pt x="3510" y="2506"/>
                        </a:lnTo>
                        <a:lnTo>
                          <a:pt x="3474" y="2498"/>
                        </a:lnTo>
                        <a:lnTo>
                          <a:pt x="3464" y="2513"/>
                        </a:lnTo>
                        <a:lnTo>
                          <a:pt x="3474" y="2527"/>
                        </a:lnTo>
                        <a:lnTo>
                          <a:pt x="3455" y="2549"/>
                        </a:lnTo>
                        <a:lnTo>
                          <a:pt x="3487" y="2634"/>
                        </a:lnTo>
                        <a:lnTo>
                          <a:pt x="3466" y="2656"/>
                        </a:lnTo>
                        <a:lnTo>
                          <a:pt x="3485" y="2689"/>
                        </a:lnTo>
                        <a:lnTo>
                          <a:pt x="3482" y="2714"/>
                        </a:lnTo>
                        <a:lnTo>
                          <a:pt x="3491" y="2773"/>
                        </a:lnTo>
                        <a:lnTo>
                          <a:pt x="3456" y="2809"/>
                        </a:lnTo>
                        <a:lnTo>
                          <a:pt x="3461" y="2834"/>
                        </a:lnTo>
                        <a:lnTo>
                          <a:pt x="3441" y="2850"/>
                        </a:lnTo>
                        <a:lnTo>
                          <a:pt x="3436" y="2870"/>
                        </a:lnTo>
                        <a:lnTo>
                          <a:pt x="3451" y="2880"/>
                        </a:lnTo>
                        <a:lnTo>
                          <a:pt x="3422" y="2921"/>
                        </a:lnTo>
                        <a:lnTo>
                          <a:pt x="3447" y="2952"/>
                        </a:lnTo>
                        <a:lnTo>
                          <a:pt x="3437" y="2962"/>
                        </a:lnTo>
                        <a:lnTo>
                          <a:pt x="3484" y="2992"/>
                        </a:lnTo>
                        <a:lnTo>
                          <a:pt x="3493" y="2987"/>
                        </a:lnTo>
                        <a:lnTo>
                          <a:pt x="3494" y="3009"/>
                        </a:lnTo>
                        <a:lnTo>
                          <a:pt x="3510" y="3017"/>
                        </a:lnTo>
                        <a:lnTo>
                          <a:pt x="3530" y="3098"/>
                        </a:lnTo>
                        <a:lnTo>
                          <a:pt x="3562" y="3144"/>
                        </a:lnTo>
                        <a:lnTo>
                          <a:pt x="3587" y="3143"/>
                        </a:lnTo>
                        <a:lnTo>
                          <a:pt x="3582" y="3163"/>
                        </a:lnTo>
                        <a:lnTo>
                          <a:pt x="3603" y="3189"/>
                        </a:lnTo>
                        <a:lnTo>
                          <a:pt x="3577" y="3199"/>
                        </a:lnTo>
                        <a:lnTo>
                          <a:pt x="3575" y="3181"/>
                        </a:lnTo>
                        <a:lnTo>
                          <a:pt x="3561" y="3177"/>
                        </a:lnTo>
                        <a:lnTo>
                          <a:pt x="3530" y="3207"/>
                        </a:lnTo>
                        <a:lnTo>
                          <a:pt x="3539" y="3261"/>
                        </a:lnTo>
                        <a:lnTo>
                          <a:pt x="3501" y="3325"/>
                        </a:lnTo>
                        <a:lnTo>
                          <a:pt x="3501" y="3352"/>
                        </a:lnTo>
                        <a:lnTo>
                          <a:pt x="3376" y="3366"/>
                        </a:lnTo>
                        <a:lnTo>
                          <a:pt x="3367" y="3390"/>
                        </a:lnTo>
                        <a:lnTo>
                          <a:pt x="3369" y="3450"/>
                        </a:lnTo>
                        <a:lnTo>
                          <a:pt x="3385" y="3476"/>
                        </a:lnTo>
                        <a:lnTo>
                          <a:pt x="3383" y="3495"/>
                        </a:lnTo>
                        <a:lnTo>
                          <a:pt x="3317" y="3496"/>
                        </a:lnTo>
                        <a:lnTo>
                          <a:pt x="3287" y="3522"/>
                        </a:lnTo>
                        <a:lnTo>
                          <a:pt x="3230" y="3532"/>
                        </a:lnTo>
                        <a:lnTo>
                          <a:pt x="3215" y="3548"/>
                        </a:lnTo>
                        <a:lnTo>
                          <a:pt x="3179" y="3548"/>
                        </a:lnTo>
                        <a:lnTo>
                          <a:pt x="3169" y="3579"/>
                        </a:lnTo>
                        <a:lnTo>
                          <a:pt x="3159" y="3584"/>
                        </a:lnTo>
                        <a:lnTo>
                          <a:pt x="3145" y="3635"/>
                        </a:lnTo>
                        <a:lnTo>
                          <a:pt x="3165" y="3640"/>
                        </a:lnTo>
                        <a:lnTo>
                          <a:pt x="3155" y="3666"/>
                        </a:lnTo>
                        <a:lnTo>
                          <a:pt x="3140" y="3671"/>
                        </a:lnTo>
                        <a:lnTo>
                          <a:pt x="3140" y="3686"/>
                        </a:lnTo>
                        <a:lnTo>
                          <a:pt x="3162" y="3737"/>
                        </a:lnTo>
                        <a:lnTo>
                          <a:pt x="3156" y="3763"/>
                        </a:lnTo>
                        <a:lnTo>
                          <a:pt x="3136" y="3768"/>
                        </a:lnTo>
                        <a:lnTo>
                          <a:pt x="3141" y="3783"/>
                        </a:lnTo>
                        <a:lnTo>
                          <a:pt x="3167" y="3809"/>
                        </a:lnTo>
                        <a:lnTo>
                          <a:pt x="3167" y="3819"/>
                        </a:lnTo>
                        <a:lnTo>
                          <a:pt x="3156" y="3824"/>
                        </a:lnTo>
                        <a:lnTo>
                          <a:pt x="3178" y="3865"/>
                        </a:lnTo>
                        <a:lnTo>
                          <a:pt x="3122" y="3860"/>
                        </a:lnTo>
                        <a:lnTo>
                          <a:pt x="3107" y="3871"/>
                        </a:lnTo>
                        <a:lnTo>
                          <a:pt x="3117" y="3886"/>
                        </a:lnTo>
                        <a:lnTo>
                          <a:pt x="3163" y="3900"/>
                        </a:lnTo>
                        <a:lnTo>
                          <a:pt x="3168" y="3921"/>
                        </a:lnTo>
                        <a:lnTo>
                          <a:pt x="3204" y="3931"/>
                        </a:lnTo>
                        <a:lnTo>
                          <a:pt x="3214" y="3941"/>
                        </a:lnTo>
                        <a:lnTo>
                          <a:pt x="3215" y="3957"/>
                        </a:lnTo>
                        <a:lnTo>
                          <a:pt x="3205" y="3951"/>
                        </a:lnTo>
                        <a:lnTo>
                          <a:pt x="3190" y="3967"/>
                        </a:lnTo>
                        <a:lnTo>
                          <a:pt x="3200" y="3992"/>
                        </a:lnTo>
                        <a:lnTo>
                          <a:pt x="3199" y="4048"/>
                        </a:lnTo>
                        <a:lnTo>
                          <a:pt x="3159" y="4047"/>
                        </a:lnTo>
                        <a:lnTo>
                          <a:pt x="3156" y="4087"/>
                        </a:lnTo>
                        <a:lnTo>
                          <a:pt x="3176" y="4097"/>
                        </a:lnTo>
                        <a:lnTo>
                          <a:pt x="3202" y="4083"/>
                        </a:lnTo>
                        <a:lnTo>
                          <a:pt x="3283" y="4129"/>
                        </a:lnTo>
                        <a:lnTo>
                          <a:pt x="3295" y="4194"/>
                        </a:lnTo>
                        <a:lnTo>
                          <a:pt x="3261" y="4198"/>
                        </a:lnTo>
                        <a:lnTo>
                          <a:pt x="3274" y="4214"/>
                        </a:lnTo>
                        <a:lnTo>
                          <a:pt x="3246" y="4218"/>
                        </a:lnTo>
                        <a:lnTo>
                          <a:pt x="3257" y="4315"/>
                        </a:lnTo>
                        <a:lnTo>
                          <a:pt x="3293" y="4405"/>
                        </a:lnTo>
                        <a:lnTo>
                          <a:pt x="3257" y="4405"/>
                        </a:lnTo>
                        <a:lnTo>
                          <a:pt x="3191" y="4453"/>
                        </a:lnTo>
                        <a:lnTo>
                          <a:pt x="3176" y="4448"/>
                        </a:lnTo>
                        <a:lnTo>
                          <a:pt x="3130" y="4468"/>
                        </a:lnTo>
                        <a:lnTo>
                          <a:pt x="3080" y="4515"/>
                        </a:lnTo>
                        <a:lnTo>
                          <a:pt x="3100" y="4536"/>
                        </a:lnTo>
                        <a:lnTo>
                          <a:pt x="3059" y="4566"/>
                        </a:lnTo>
                        <a:lnTo>
                          <a:pt x="2988" y="4547"/>
                        </a:lnTo>
                        <a:lnTo>
                          <a:pt x="2947" y="4583"/>
                        </a:lnTo>
                        <a:lnTo>
                          <a:pt x="2932" y="4573"/>
                        </a:lnTo>
                        <a:lnTo>
                          <a:pt x="2912" y="4588"/>
                        </a:lnTo>
                        <a:lnTo>
                          <a:pt x="2917" y="4613"/>
                        </a:lnTo>
                        <a:lnTo>
                          <a:pt x="2891" y="4620"/>
                        </a:lnTo>
                        <a:lnTo>
                          <a:pt x="2881" y="4604"/>
                        </a:lnTo>
                        <a:lnTo>
                          <a:pt x="2845" y="4615"/>
                        </a:lnTo>
                        <a:lnTo>
                          <a:pt x="2835" y="4635"/>
                        </a:lnTo>
                        <a:lnTo>
                          <a:pt x="2799" y="4650"/>
                        </a:lnTo>
                        <a:lnTo>
                          <a:pt x="2790" y="4676"/>
                        </a:lnTo>
                        <a:lnTo>
                          <a:pt x="2755" y="4687"/>
                        </a:lnTo>
                        <a:lnTo>
                          <a:pt x="2739" y="4682"/>
                        </a:lnTo>
                        <a:lnTo>
                          <a:pt x="2743" y="4657"/>
                        </a:lnTo>
                        <a:lnTo>
                          <a:pt x="2687" y="4657"/>
                        </a:lnTo>
                        <a:lnTo>
                          <a:pt x="2667" y="4678"/>
                        </a:lnTo>
                        <a:lnTo>
                          <a:pt x="2651" y="4658"/>
                        </a:lnTo>
                        <a:lnTo>
                          <a:pt x="2616" y="4663"/>
                        </a:lnTo>
                        <a:lnTo>
                          <a:pt x="2585" y="4689"/>
                        </a:lnTo>
                        <a:lnTo>
                          <a:pt x="2549" y="4684"/>
                        </a:lnTo>
                        <a:lnTo>
                          <a:pt x="2549" y="4696"/>
                        </a:lnTo>
                        <a:lnTo>
                          <a:pt x="2530" y="4700"/>
                        </a:lnTo>
                        <a:lnTo>
                          <a:pt x="2437" y="4640"/>
                        </a:lnTo>
                        <a:lnTo>
                          <a:pt x="2407" y="4631"/>
                        </a:lnTo>
                        <a:lnTo>
                          <a:pt x="2320" y="4652"/>
                        </a:lnTo>
                        <a:lnTo>
                          <a:pt x="2289" y="4632"/>
                        </a:lnTo>
                        <a:lnTo>
                          <a:pt x="2284" y="4663"/>
                        </a:lnTo>
                        <a:lnTo>
                          <a:pt x="2253" y="4663"/>
                        </a:lnTo>
                        <a:lnTo>
                          <a:pt x="2192" y="4638"/>
                        </a:lnTo>
                        <a:lnTo>
                          <a:pt x="2136" y="4654"/>
                        </a:lnTo>
                        <a:lnTo>
                          <a:pt x="2111" y="4618"/>
                        </a:lnTo>
                        <a:lnTo>
                          <a:pt x="2060" y="4618"/>
                        </a:lnTo>
                        <a:lnTo>
                          <a:pt x="2039" y="4606"/>
                        </a:lnTo>
                        <a:lnTo>
                          <a:pt x="1967" y="4634"/>
                        </a:lnTo>
                        <a:lnTo>
                          <a:pt x="1919" y="4684"/>
                        </a:lnTo>
                        <a:lnTo>
                          <a:pt x="1875" y="4677"/>
                        </a:lnTo>
                        <a:lnTo>
                          <a:pt x="1847" y="4639"/>
                        </a:lnTo>
                        <a:lnTo>
                          <a:pt x="1836" y="4598"/>
                        </a:lnTo>
                        <a:lnTo>
                          <a:pt x="1801" y="4569"/>
                        </a:lnTo>
                        <a:lnTo>
                          <a:pt x="1801" y="4533"/>
                        </a:lnTo>
                        <a:lnTo>
                          <a:pt x="1780" y="4538"/>
                        </a:lnTo>
                        <a:lnTo>
                          <a:pt x="1775" y="4559"/>
                        </a:lnTo>
                        <a:lnTo>
                          <a:pt x="1734" y="4513"/>
                        </a:lnTo>
                        <a:lnTo>
                          <a:pt x="1734" y="4446"/>
                        </a:lnTo>
                        <a:lnTo>
                          <a:pt x="1703" y="4385"/>
                        </a:lnTo>
                        <a:lnTo>
                          <a:pt x="1697" y="4344"/>
                        </a:lnTo>
                        <a:lnTo>
                          <a:pt x="1648" y="4293"/>
                        </a:lnTo>
                        <a:lnTo>
                          <a:pt x="1612" y="4227"/>
                        </a:lnTo>
                        <a:lnTo>
                          <a:pt x="1626" y="4201"/>
                        </a:lnTo>
                        <a:lnTo>
                          <a:pt x="1616" y="4171"/>
                        </a:lnTo>
                        <a:lnTo>
                          <a:pt x="1565" y="4176"/>
                        </a:lnTo>
                        <a:lnTo>
                          <a:pt x="1549" y="4155"/>
                        </a:lnTo>
                        <a:lnTo>
                          <a:pt x="1524" y="4161"/>
                        </a:lnTo>
                        <a:lnTo>
                          <a:pt x="1515" y="4196"/>
                        </a:lnTo>
                        <a:lnTo>
                          <a:pt x="1484" y="4186"/>
                        </a:lnTo>
                        <a:lnTo>
                          <a:pt x="1484" y="4207"/>
                        </a:lnTo>
                        <a:lnTo>
                          <a:pt x="1433" y="4201"/>
                        </a:lnTo>
                        <a:lnTo>
                          <a:pt x="1423" y="4145"/>
                        </a:lnTo>
                        <a:lnTo>
                          <a:pt x="1407" y="4120"/>
                        </a:lnTo>
                        <a:lnTo>
                          <a:pt x="1422" y="4115"/>
                        </a:lnTo>
                        <a:lnTo>
                          <a:pt x="1435" y="4084"/>
                        </a:lnTo>
                        <a:lnTo>
                          <a:pt x="1395" y="4102"/>
                        </a:lnTo>
                        <a:lnTo>
                          <a:pt x="1366" y="4066"/>
                        </a:lnTo>
                        <a:lnTo>
                          <a:pt x="1326" y="4045"/>
                        </a:lnTo>
                        <a:lnTo>
                          <a:pt x="1214" y="4024"/>
                        </a:lnTo>
                        <a:lnTo>
                          <a:pt x="1175" y="4039"/>
                        </a:lnTo>
                        <a:lnTo>
                          <a:pt x="1164" y="4111"/>
                        </a:lnTo>
                        <a:lnTo>
                          <a:pt x="1130" y="4116"/>
                        </a:lnTo>
                        <a:lnTo>
                          <a:pt x="1130" y="4167"/>
                        </a:lnTo>
                        <a:lnTo>
                          <a:pt x="1099" y="4194"/>
                        </a:lnTo>
                        <a:lnTo>
                          <a:pt x="1095" y="4240"/>
                        </a:lnTo>
                        <a:lnTo>
                          <a:pt x="1044" y="4286"/>
                        </a:lnTo>
                        <a:lnTo>
                          <a:pt x="1051" y="4321"/>
                        </a:lnTo>
                        <a:lnTo>
                          <a:pt x="1015" y="4393"/>
                        </a:lnTo>
                        <a:lnTo>
                          <a:pt x="976" y="4408"/>
                        </a:lnTo>
                        <a:lnTo>
                          <a:pt x="970" y="4434"/>
                        </a:lnTo>
                        <a:lnTo>
                          <a:pt x="960" y="4404"/>
                        </a:lnTo>
                        <a:lnTo>
                          <a:pt x="950" y="4420"/>
                        </a:lnTo>
                        <a:lnTo>
                          <a:pt x="962" y="4473"/>
                        </a:lnTo>
                        <a:lnTo>
                          <a:pt x="936" y="4454"/>
                        </a:lnTo>
                        <a:lnTo>
                          <a:pt x="935" y="4413"/>
                        </a:lnTo>
                        <a:lnTo>
                          <a:pt x="950" y="4371"/>
                        </a:lnTo>
                        <a:lnTo>
                          <a:pt x="940" y="4357"/>
                        </a:lnTo>
                        <a:lnTo>
                          <a:pt x="919" y="4372"/>
                        </a:lnTo>
                        <a:lnTo>
                          <a:pt x="904" y="4342"/>
                        </a:lnTo>
                        <a:lnTo>
                          <a:pt x="838" y="4413"/>
                        </a:lnTo>
                        <a:lnTo>
                          <a:pt x="802" y="4408"/>
                        </a:lnTo>
                        <a:lnTo>
                          <a:pt x="731" y="4420"/>
                        </a:lnTo>
                        <a:lnTo>
                          <a:pt x="736" y="4460"/>
                        </a:lnTo>
                        <a:lnTo>
                          <a:pt x="649" y="4491"/>
                        </a:lnTo>
                        <a:lnTo>
                          <a:pt x="593" y="4431"/>
                        </a:lnTo>
                        <a:lnTo>
                          <a:pt x="573" y="4431"/>
                        </a:lnTo>
                        <a:lnTo>
                          <a:pt x="567" y="4390"/>
                        </a:lnTo>
                        <a:lnTo>
                          <a:pt x="597" y="4303"/>
                        </a:lnTo>
                        <a:lnTo>
                          <a:pt x="597" y="4207"/>
                        </a:lnTo>
                        <a:lnTo>
                          <a:pt x="611" y="4110"/>
                        </a:lnTo>
                        <a:lnTo>
                          <a:pt x="641" y="4099"/>
                        </a:lnTo>
                        <a:lnTo>
                          <a:pt x="631" y="4059"/>
                        </a:lnTo>
                        <a:lnTo>
                          <a:pt x="657" y="4002"/>
                        </a:lnTo>
                        <a:lnTo>
                          <a:pt x="621" y="4008"/>
                        </a:lnTo>
                        <a:lnTo>
                          <a:pt x="606" y="3977"/>
                        </a:lnTo>
                        <a:lnTo>
                          <a:pt x="570" y="3977"/>
                        </a:lnTo>
                        <a:lnTo>
                          <a:pt x="552" y="3902"/>
                        </a:lnTo>
                        <a:lnTo>
                          <a:pt x="523" y="3851"/>
                        </a:lnTo>
                        <a:lnTo>
                          <a:pt x="553" y="3791"/>
                        </a:lnTo>
                        <a:lnTo>
                          <a:pt x="532" y="3730"/>
                        </a:lnTo>
                        <a:lnTo>
                          <a:pt x="471" y="3735"/>
                        </a:lnTo>
                        <a:lnTo>
                          <a:pt x="460" y="3709"/>
                        </a:lnTo>
                        <a:lnTo>
                          <a:pt x="504" y="3635"/>
                        </a:lnTo>
                        <a:lnTo>
                          <a:pt x="478" y="3617"/>
                        </a:lnTo>
                        <a:lnTo>
                          <a:pt x="462" y="3529"/>
                        </a:lnTo>
                        <a:lnTo>
                          <a:pt x="441" y="3524"/>
                        </a:lnTo>
                        <a:lnTo>
                          <a:pt x="421" y="3485"/>
                        </a:lnTo>
                        <a:lnTo>
                          <a:pt x="353" y="3490"/>
                        </a:lnTo>
                        <a:lnTo>
                          <a:pt x="319" y="3500"/>
                        </a:lnTo>
                        <a:lnTo>
                          <a:pt x="343" y="3439"/>
                        </a:lnTo>
                        <a:lnTo>
                          <a:pt x="369" y="3449"/>
                        </a:lnTo>
                        <a:lnTo>
                          <a:pt x="384" y="3429"/>
                        </a:lnTo>
                        <a:lnTo>
                          <a:pt x="338" y="3332"/>
                        </a:lnTo>
                        <a:lnTo>
                          <a:pt x="312" y="3342"/>
                        </a:lnTo>
                        <a:lnTo>
                          <a:pt x="297" y="3362"/>
                        </a:lnTo>
                        <a:lnTo>
                          <a:pt x="226" y="3353"/>
                        </a:lnTo>
                        <a:lnTo>
                          <a:pt x="158" y="3307"/>
                        </a:lnTo>
                        <a:lnTo>
                          <a:pt x="102" y="3333"/>
                        </a:lnTo>
                        <a:lnTo>
                          <a:pt x="107" y="3312"/>
                        </a:lnTo>
                        <a:lnTo>
                          <a:pt x="82" y="3323"/>
                        </a:lnTo>
                        <a:lnTo>
                          <a:pt x="61" y="3283"/>
                        </a:lnTo>
                        <a:lnTo>
                          <a:pt x="82" y="3277"/>
                        </a:lnTo>
                        <a:lnTo>
                          <a:pt x="107" y="3226"/>
                        </a:lnTo>
                        <a:lnTo>
                          <a:pt x="80" y="3195"/>
                        </a:lnTo>
                        <a:lnTo>
                          <a:pt x="126" y="3149"/>
                        </a:lnTo>
                        <a:lnTo>
                          <a:pt x="121" y="3134"/>
                        </a:lnTo>
                        <a:lnTo>
                          <a:pt x="136" y="3114"/>
                        </a:lnTo>
                        <a:lnTo>
                          <a:pt x="152" y="3119"/>
                        </a:lnTo>
                        <a:lnTo>
                          <a:pt x="162" y="3088"/>
                        </a:lnTo>
                        <a:lnTo>
                          <a:pt x="113" y="3043"/>
                        </a:lnTo>
                        <a:lnTo>
                          <a:pt x="107" y="2971"/>
                        </a:lnTo>
                        <a:lnTo>
                          <a:pt x="66" y="2922"/>
                        </a:lnTo>
                        <a:lnTo>
                          <a:pt x="66" y="2839"/>
                        </a:lnTo>
                        <a:lnTo>
                          <a:pt x="87" y="2825"/>
                        </a:lnTo>
                        <a:lnTo>
                          <a:pt x="76" y="2783"/>
                        </a:lnTo>
                        <a:lnTo>
                          <a:pt x="61" y="2788"/>
                        </a:lnTo>
                        <a:lnTo>
                          <a:pt x="56" y="2758"/>
                        </a:lnTo>
                        <a:lnTo>
                          <a:pt x="5" y="2749"/>
                        </a:lnTo>
                        <a:lnTo>
                          <a:pt x="46" y="2722"/>
                        </a:lnTo>
                        <a:lnTo>
                          <a:pt x="55" y="2691"/>
                        </a:lnTo>
                        <a:lnTo>
                          <a:pt x="111" y="2675"/>
                        </a:lnTo>
                        <a:lnTo>
                          <a:pt x="93" y="2504"/>
                        </a:lnTo>
                        <a:lnTo>
                          <a:pt x="98" y="2418"/>
                        </a:lnTo>
                        <a:lnTo>
                          <a:pt x="87" y="2320"/>
                        </a:lnTo>
                        <a:lnTo>
                          <a:pt x="71" y="2285"/>
                        </a:lnTo>
                        <a:lnTo>
                          <a:pt x="0" y="2200"/>
                        </a:lnTo>
                        <a:lnTo>
                          <a:pt x="15" y="2171"/>
                        </a:lnTo>
                        <a:lnTo>
                          <a:pt x="150" y="2123"/>
                        </a:lnTo>
                        <a:lnTo>
                          <a:pt x="171" y="2082"/>
                        </a:lnTo>
                        <a:lnTo>
                          <a:pt x="210" y="2070"/>
                        </a:lnTo>
                        <a:lnTo>
                          <a:pt x="215" y="2092"/>
                        </a:lnTo>
                        <a:lnTo>
                          <a:pt x="236" y="2097"/>
                        </a:lnTo>
                        <a:lnTo>
                          <a:pt x="251" y="2075"/>
                        </a:lnTo>
                        <a:lnTo>
                          <a:pt x="255" y="2024"/>
                        </a:lnTo>
                        <a:lnTo>
                          <a:pt x="235" y="1982"/>
                        </a:lnTo>
                        <a:lnTo>
                          <a:pt x="250" y="1972"/>
                        </a:lnTo>
                        <a:lnTo>
                          <a:pt x="250" y="1947"/>
                        </a:lnTo>
                        <a:lnTo>
                          <a:pt x="295" y="1930"/>
                        </a:lnTo>
                        <a:lnTo>
                          <a:pt x="300" y="1920"/>
                        </a:lnTo>
                        <a:lnTo>
                          <a:pt x="279" y="1899"/>
                        </a:lnTo>
                        <a:lnTo>
                          <a:pt x="279" y="1873"/>
                        </a:lnTo>
                        <a:lnTo>
                          <a:pt x="439" y="1742"/>
                        </a:lnTo>
                        <a:lnTo>
                          <a:pt x="444" y="1716"/>
                        </a:lnTo>
                        <a:lnTo>
                          <a:pt x="439" y="1700"/>
                        </a:lnTo>
                        <a:lnTo>
                          <a:pt x="418" y="1700"/>
                        </a:lnTo>
                        <a:lnTo>
                          <a:pt x="383" y="1675"/>
                        </a:lnTo>
                        <a:lnTo>
                          <a:pt x="371" y="1602"/>
                        </a:lnTo>
                        <a:lnTo>
                          <a:pt x="349" y="1513"/>
                        </a:lnTo>
                        <a:lnTo>
                          <a:pt x="281" y="1478"/>
                        </a:lnTo>
                        <a:lnTo>
                          <a:pt x="282" y="1440"/>
                        </a:lnTo>
                        <a:lnTo>
                          <a:pt x="237" y="1408"/>
                        </a:lnTo>
                        <a:lnTo>
                          <a:pt x="235" y="1314"/>
                        </a:lnTo>
                        <a:lnTo>
                          <a:pt x="229" y="1294"/>
                        </a:lnTo>
                        <a:lnTo>
                          <a:pt x="204" y="1299"/>
                        </a:lnTo>
                        <a:lnTo>
                          <a:pt x="209" y="1268"/>
                        </a:lnTo>
                        <a:lnTo>
                          <a:pt x="173" y="1257"/>
                        </a:lnTo>
                        <a:lnTo>
                          <a:pt x="213" y="1246"/>
                        </a:lnTo>
                        <a:lnTo>
                          <a:pt x="213" y="1225"/>
                        </a:lnTo>
                        <a:lnTo>
                          <a:pt x="238" y="1194"/>
                        </a:lnTo>
                        <a:lnTo>
                          <a:pt x="217" y="1152"/>
                        </a:lnTo>
                        <a:lnTo>
                          <a:pt x="237" y="1137"/>
                        </a:lnTo>
                        <a:lnTo>
                          <a:pt x="249" y="1151"/>
                        </a:lnTo>
                        <a:lnTo>
                          <a:pt x="277" y="1161"/>
                        </a:lnTo>
                        <a:lnTo>
                          <a:pt x="330" y="1158"/>
                        </a:lnTo>
                        <a:lnTo>
                          <a:pt x="343" y="1142"/>
                        </a:lnTo>
                        <a:lnTo>
                          <a:pt x="329" y="1092"/>
                        </a:lnTo>
                        <a:lnTo>
                          <a:pt x="333" y="1088"/>
                        </a:lnTo>
                        <a:lnTo>
                          <a:pt x="361" y="1118"/>
                        </a:lnTo>
                        <a:lnTo>
                          <a:pt x="383" y="1171"/>
                        </a:lnTo>
                        <a:lnTo>
                          <a:pt x="372" y="1202"/>
                        </a:lnTo>
                        <a:lnTo>
                          <a:pt x="405" y="1235"/>
                        </a:lnTo>
                        <a:lnTo>
                          <a:pt x="407" y="1248"/>
                        </a:lnTo>
                        <a:lnTo>
                          <a:pt x="435" y="1223"/>
                        </a:lnTo>
                        <a:lnTo>
                          <a:pt x="431" y="1216"/>
                        </a:lnTo>
                        <a:lnTo>
                          <a:pt x="421" y="1222"/>
                        </a:lnTo>
                        <a:lnTo>
                          <a:pt x="398" y="1198"/>
                        </a:lnTo>
                        <a:lnTo>
                          <a:pt x="394" y="1179"/>
                        </a:lnTo>
                        <a:lnTo>
                          <a:pt x="428" y="1160"/>
                        </a:lnTo>
                        <a:lnTo>
                          <a:pt x="473" y="1148"/>
                        </a:lnTo>
                        <a:lnTo>
                          <a:pt x="487" y="1124"/>
                        </a:lnTo>
                        <a:lnTo>
                          <a:pt x="510" y="1109"/>
                        </a:lnTo>
                        <a:lnTo>
                          <a:pt x="552" y="1110"/>
                        </a:lnTo>
                        <a:lnTo>
                          <a:pt x="571" y="1102"/>
                        </a:lnTo>
                        <a:lnTo>
                          <a:pt x="632" y="1107"/>
                        </a:lnTo>
                        <a:lnTo>
                          <a:pt x="704" y="1093"/>
                        </a:lnTo>
                        <a:lnTo>
                          <a:pt x="750" y="1104"/>
                        </a:lnTo>
                        <a:lnTo>
                          <a:pt x="747" y="1114"/>
                        </a:lnTo>
                        <a:lnTo>
                          <a:pt x="714" y="1116"/>
                        </a:lnTo>
                        <a:lnTo>
                          <a:pt x="718" y="1160"/>
                        </a:lnTo>
                        <a:lnTo>
                          <a:pt x="743" y="1183"/>
                        </a:lnTo>
                        <a:lnTo>
                          <a:pt x="802" y="1188"/>
                        </a:lnTo>
                        <a:lnTo>
                          <a:pt x="833" y="1208"/>
                        </a:lnTo>
                        <a:lnTo>
                          <a:pt x="830" y="1195"/>
                        </a:lnTo>
                        <a:lnTo>
                          <a:pt x="903" y="1185"/>
                        </a:lnTo>
                        <a:lnTo>
                          <a:pt x="1000" y="1151"/>
                        </a:lnTo>
                        <a:lnTo>
                          <a:pt x="1009" y="1126"/>
                        </a:lnTo>
                        <a:lnTo>
                          <a:pt x="1042" y="1140"/>
                        </a:lnTo>
                        <a:lnTo>
                          <a:pt x="1064" y="1124"/>
                        </a:lnTo>
                        <a:lnTo>
                          <a:pt x="1051" y="1077"/>
                        </a:lnTo>
                        <a:lnTo>
                          <a:pt x="1025" y="1037"/>
                        </a:lnTo>
                        <a:lnTo>
                          <a:pt x="1011" y="999"/>
                        </a:lnTo>
                        <a:lnTo>
                          <a:pt x="1013" y="962"/>
                        </a:lnTo>
                        <a:lnTo>
                          <a:pt x="1033" y="975"/>
                        </a:lnTo>
                        <a:lnTo>
                          <a:pt x="1048" y="964"/>
                        </a:lnTo>
                        <a:lnTo>
                          <a:pt x="1053" y="926"/>
                        </a:lnTo>
                        <a:lnTo>
                          <a:pt x="1056" y="919"/>
                        </a:lnTo>
                        <a:lnTo>
                          <a:pt x="1081" y="924"/>
                        </a:lnTo>
                        <a:lnTo>
                          <a:pt x="1112" y="936"/>
                        </a:lnTo>
                        <a:lnTo>
                          <a:pt x="1109" y="922"/>
                        </a:lnTo>
                        <a:lnTo>
                          <a:pt x="1121" y="922"/>
                        </a:lnTo>
                        <a:lnTo>
                          <a:pt x="1134" y="954"/>
                        </a:lnTo>
                        <a:lnTo>
                          <a:pt x="1136" y="943"/>
                        </a:lnTo>
                        <a:lnTo>
                          <a:pt x="1148" y="949"/>
                        </a:lnTo>
                        <a:lnTo>
                          <a:pt x="1149" y="938"/>
                        </a:lnTo>
                        <a:lnTo>
                          <a:pt x="1158" y="950"/>
                        </a:lnTo>
                        <a:lnTo>
                          <a:pt x="1163" y="973"/>
                        </a:lnTo>
                        <a:lnTo>
                          <a:pt x="1191" y="925"/>
                        </a:lnTo>
                        <a:lnTo>
                          <a:pt x="1209" y="936"/>
                        </a:lnTo>
                        <a:lnTo>
                          <a:pt x="1200" y="956"/>
                        </a:lnTo>
                        <a:lnTo>
                          <a:pt x="1226" y="958"/>
                        </a:lnTo>
                        <a:lnTo>
                          <a:pt x="1246" y="928"/>
                        </a:lnTo>
                        <a:lnTo>
                          <a:pt x="1236" y="915"/>
                        </a:lnTo>
                        <a:lnTo>
                          <a:pt x="1255" y="903"/>
                        </a:lnTo>
                        <a:lnTo>
                          <a:pt x="1273" y="913"/>
                        </a:lnTo>
                        <a:lnTo>
                          <a:pt x="1300" y="903"/>
                        </a:lnTo>
                        <a:lnTo>
                          <a:pt x="1311" y="903"/>
                        </a:lnTo>
                        <a:lnTo>
                          <a:pt x="1320" y="924"/>
                        </a:lnTo>
                        <a:lnTo>
                          <a:pt x="1336" y="912"/>
                        </a:lnTo>
                        <a:lnTo>
                          <a:pt x="1345" y="933"/>
                        </a:lnTo>
                        <a:lnTo>
                          <a:pt x="1386" y="926"/>
                        </a:lnTo>
                        <a:lnTo>
                          <a:pt x="1393" y="963"/>
                        </a:lnTo>
                        <a:lnTo>
                          <a:pt x="1404" y="938"/>
                        </a:lnTo>
                        <a:lnTo>
                          <a:pt x="1453" y="989"/>
                        </a:lnTo>
                        <a:lnTo>
                          <a:pt x="1430" y="1016"/>
                        </a:lnTo>
                        <a:lnTo>
                          <a:pt x="1464" y="1026"/>
                        </a:lnTo>
                        <a:lnTo>
                          <a:pt x="1440" y="1042"/>
                        </a:lnTo>
                        <a:lnTo>
                          <a:pt x="1454" y="1087"/>
                        </a:lnTo>
                        <a:lnTo>
                          <a:pt x="1467" y="1072"/>
                        </a:lnTo>
                        <a:lnTo>
                          <a:pt x="1506" y="1086"/>
                        </a:lnTo>
                        <a:lnTo>
                          <a:pt x="1529" y="1128"/>
                        </a:lnTo>
                        <a:lnTo>
                          <a:pt x="1520" y="1144"/>
                        </a:lnTo>
                        <a:lnTo>
                          <a:pt x="1486" y="1165"/>
                        </a:lnTo>
                        <a:lnTo>
                          <a:pt x="1464" y="1161"/>
                        </a:lnTo>
                        <a:lnTo>
                          <a:pt x="1460" y="1144"/>
                        </a:lnTo>
                        <a:lnTo>
                          <a:pt x="1393" y="1135"/>
                        </a:lnTo>
                        <a:lnTo>
                          <a:pt x="1461" y="1177"/>
                        </a:lnTo>
                        <a:lnTo>
                          <a:pt x="1519" y="1229"/>
                        </a:lnTo>
                        <a:lnTo>
                          <a:pt x="1539" y="1221"/>
                        </a:lnTo>
                        <a:lnTo>
                          <a:pt x="1518" y="1176"/>
                        </a:lnTo>
                        <a:lnTo>
                          <a:pt x="1576" y="1217"/>
                        </a:lnTo>
                        <a:lnTo>
                          <a:pt x="1533" y="1244"/>
                        </a:lnTo>
                        <a:lnTo>
                          <a:pt x="1548" y="1269"/>
                        </a:lnTo>
                        <a:lnTo>
                          <a:pt x="1556" y="1251"/>
                        </a:lnTo>
                        <a:lnTo>
                          <a:pt x="1644" y="1320"/>
                        </a:lnTo>
                        <a:lnTo>
                          <a:pt x="1653" y="1342"/>
                        </a:lnTo>
                        <a:lnTo>
                          <a:pt x="1678" y="1334"/>
                        </a:lnTo>
                        <a:lnTo>
                          <a:pt x="1697" y="1352"/>
                        </a:lnTo>
                        <a:lnTo>
                          <a:pt x="1728" y="1361"/>
                        </a:lnTo>
                        <a:lnTo>
                          <a:pt x="1737" y="1323"/>
                        </a:lnTo>
                        <a:lnTo>
                          <a:pt x="1765" y="1370"/>
                        </a:lnTo>
                        <a:lnTo>
                          <a:pt x="1788" y="1376"/>
                        </a:lnTo>
                        <a:lnTo>
                          <a:pt x="1797" y="1348"/>
                        </a:lnTo>
                        <a:lnTo>
                          <a:pt x="1754" y="1121"/>
                        </a:lnTo>
                        <a:lnTo>
                          <a:pt x="1757" y="1070"/>
                        </a:lnTo>
                        <a:lnTo>
                          <a:pt x="1863" y="1135"/>
                        </a:lnTo>
                        <a:lnTo>
                          <a:pt x="1896" y="1129"/>
                        </a:lnTo>
                        <a:lnTo>
                          <a:pt x="1936" y="1105"/>
                        </a:lnTo>
                        <a:lnTo>
                          <a:pt x="1947" y="1124"/>
                        </a:lnTo>
                        <a:lnTo>
                          <a:pt x="1937" y="1086"/>
                        </a:lnTo>
                        <a:lnTo>
                          <a:pt x="1940" y="1064"/>
                        </a:lnTo>
                        <a:lnTo>
                          <a:pt x="1955" y="1052"/>
                        </a:lnTo>
                        <a:lnTo>
                          <a:pt x="1969" y="1050"/>
                        </a:lnTo>
                        <a:lnTo>
                          <a:pt x="1960" y="1040"/>
                        </a:lnTo>
                        <a:lnTo>
                          <a:pt x="1982" y="1008"/>
                        </a:lnTo>
                        <a:lnTo>
                          <a:pt x="2024" y="1009"/>
                        </a:lnTo>
                        <a:lnTo>
                          <a:pt x="2048" y="1024"/>
                        </a:lnTo>
                        <a:lnTo>
                          <a:pt x="2044" y="1003"/>
                        </a:lnTo>
                        <a:lnTo>
                          <a:pt x="2100" y="1016"/>
                        </a:lnTo>
                        <a:lnTo>
                          <a:pt x="2099" y="1010"/>
                        </a:lnTo>
                        <a:lnTo>
                          <a:pt x="2117" y="1012"/>
                        </a:lnTo>
                        <a:lnTo>
                          <a:pt x="2127" y="1030"/>
                        </a:lnTo>
                        <a:lnTo>
                          <a:pt x="2136" y="1019"/>
                        </a:lnTo>
                        <a:lnTo>
                          <a:pt x="2145" y="1032"/>
                        </a:lnTo>
                        <a:lnTo>
                          <a:pt x="2180" y="1036"/>
                        </a:lnTo>
                        <a:lnTo>
                          <a:pt x="2186" y="1028"/>
                        </a:lnTo>
                        <a:lnTo>
                          <a:pt x="2177" y="1023"/>
                        </a:lnTo>
                        <a:lnTo>
                          <a:pt x="2151" y="1026"/>
                        </a:lnTo>
                        <a:lnTo>
                          <a:pt x="2148" y="1016"/>
                        </a:lnTo>
                        <a:lnTo>
                          <a:pt x="2173" y="1004"/>
                        </a:lnTo>
                        <a:lnTo>
                          <a:pt x="2173" y="998"/>
                        </a:lnTo>
                        <a:lnTo>
                          <a:pt x="2157" y="1000"/>
                        </a:lnTo>
                        <a:lnTo>
                          <a:pt x="2151" y="993"/>
                        </a:lnTo>
                        <a:lnTo>
                          <a:pt x="2165" y="984"/>
                        </a:lnTo>
                        <a:lnTo>
                          <a:pt x="2148" y="987"/>
                        </a:lnTo>
                        <a:lnTo>
                          <a:pt x="2131" y="979"/>
                        </a:lnTo>
                        <a:lnTo>
                          <a:pt x="2127" y="939"/>
                        </a:lnTo>
                        <a:lnTo>
                          <a:pt x="2139" y="922"/>
                        </a:lnTo>
                        <a:lnTo>
                          <a:pt x="2141" y="929"/>
                        </a:lnTo>
                        <a:lnTo>
                          <a:pt x="2153" y="921"/>
                        </a:lnTo>
                        <a:lnTo>
                          <a:pt x="2154" y="906"/>
                        </a:lnTo>
                        <a:lnTo>
                          <a:pt x="2177" y="902"/>
                        </a:lnTo>
                        <a:lnTo>
                          <a:pt x="2202" y="915"/>
                        </a:lnTo>
                        <a:lnTo>
                          <a:pt x="2204" y="926"/>
                        </a:lnTo>
                        <a:lnTo>
                          <a:pt x="2216" y="929"/>
                        </a:lnTo>
                        <a:lnTo>
                          <a:pt x="2216" y="899"/>
                        </a:lnTo>
                        <a:lnTo>
                          <a:pt x="2245" y="891"/>
                        </a:lnTo>
                        <a:lnTo>
                          <a:pt x="2245" y="873"/>
                        </a:lnTo>
                        <a:lnTo>
                          <a:pt x="2224" y="870"/>
                        </a:lnTo>
                        <a:lnTo>
                          <a:pt x="2194" y="828"/>
                        </a:lnTo>
                        <a:lnTo>
                          <a:pt x="2149" y="810"/>
                        </a:lnTo>
                        <a:lnTo>
                          <a:pt x="2158" y="806"/>
                        </a:lnTo>
                        <a:lnTo>
                          <a:pt x="2160" y="755"/>
                        </a:lnTo>
                        <a:lnTo>
                          <a:pt x="2172" y="753"/>
                        </a:lnTo>
                        <a:lnTo>
                          <a:pt x="2168" y="737"/>
                        </a:lnTo>
                        <a:lnTo>
                          <a:pt x="2128" y="755"/>
                        </a:lnTo>
                        <a:lnTo>
                          <a:pt x="2135" y="780"/>
                        </a:lnTo>
                        <a:lnTo>
                          <a:pt x="2107" y="780"/>
                        </a:lnTo>
                        <a:lnTo>
                          <a:pt x="2090" y="759"/>
                        </a:lnTo>
                        <a:lnTo>
                          <a:pt x="2093" y="703"/>
                        </a:lnTo>
                        <a:lnTo>
                          <a:pt x="2163" y="656"/>
                        </a:lnTo>
                        <a:lnTo>
                          <a:pt x="2155" y="616"/>
                        </a:lnTo>
                        <a:lnTo>
                          <a:pt x="2118" y="600"/>
                        </a:lnTo>
                        <a:lnTo>
                          <a:pt x="2103" y="583"/>
                        </a:lnTo>
                        <a:lnTo>
                          <a:pt x="2132" y="570"/>
                        </a:lnTo>
                        <a:lnTo>
                          <a:pt x="2182" y="569"/>
                        </a:lnTo>
                        <a:lnTo>
                          <a:pt x="2259" y="521"/>
                        </a:lnTo>
                        <a:lnTo>
                          <a:pt x="2357" y="470"/>
                        </a:lnTo>
                        <a:lnTo>
                          <a:pt x="2454" y="434"/>
                        </a:lnTo>
                        <a:lnTo>
                          <a:pt x="2517" y="424"/>
                        </a:lnTo>
                        <a:lnTo>
                          <a:pt x="2435" y="490"/>
                        </a:lnTo>
                        <a:lnTo>
                          <a:pt x="2398" y="494"/>
                        </a:lnTo>
                        <a:lnTo>
                          <a:pt x="2392" y="503"/>
                        </a:lnTo>
                        <a:lnTo>
                          <a:pt x="2400" y="541"/>
                        </a:lnTo>
                        <a:lnTo>
                          <a:pt x="2398" y="551"/>
                        </a:lnTo>
                        <a:lnTo>
                          <a:pt x="2389" y="550"/>
                        </a:lnTo>
                        <a:lnTo>
                          <a:pt x="2385" y="559"/>
                        </a:lnTo>
                        <a:lnTo>
                          <a:pt x="2390" y="567"/>
                        </a:lnTo>
                        <a:lnTo>
                          <a:pt x="2421" y="563"/>
                        </a:lnTo>
                        <a:lnTo>
                          <a:pt x="2417" y="551"/>
                        </a:lnTo>
                        <a:lnTo>
                          <a:pt x="2427" y="519"/>
                        </a:lnTo>
                        <a:lnTo>
                          <a:pt x="2470" y="475"/>
                        </a:lnTo>
                        <a:lnTo>
                          <a:pt x="2521" y="434"/>
                        </a:lnTo>
                        <a:lnTo>
                          <a:pt x="2528" y="461"/>
                        </a:lnTo>
                        <a:lnTo>
                          <a:pt x="2538" y="522"/>
                        </a:lnTo>
                        <a:lnTo>
                          <a:pt x="2537" y="553"/>
                        </a:lnTo>
                        <a:lnTo>
                          <a:pt x="2511" y="521"/>
                        </a:lnTo>
                        <a:lnTo>
                          <a:pt x="2520" y="504"/>
                        </a:lnTo>
                        <a:lnTo>
                          <a:pt x="2516" y="490"/>
                        </a:lnTo>
                        <a:lnTo>
                          <a:pt x="2506" y="489"/>
                        </a:lnTo>
                        <a:lnTo>
                          <a:pt x="2507" y="517"/>
                        </a:lnTo>
                        <a:lnTo>
                          <a:pt x="2486" y="488"/>
                        </a:lnTo>
                        <a:lnTo>
                          <a:pt x="2487" y="504"/>
                        </a:lnTo>
                        <a:lnTo>
                          <a:pt x="2478" y="493"/>
                        </a:lnTo>
                        <a:lnTo>
                          <a:pt x="2469" y="493"/>
                        </a:lnTo>
                        <a:lnTo>
                          <a:pt x="2468" y="500"/>
                        </a:lnTo>
                        <a:lnTo>
                          <a:pt x="2477" y="505"/>
                        </a:lnTo>
                        <a:lnTo>
                          <a:pt x="2487" y="531"/>
                        </a:lnTo>
                        <a:lnTo>
                          <a:pt x="2497" y="528"/>
                        </a:lnTo>
                        <a:lnTo>
                          <a:pt x="2516" y="553"/>
                        </a:lnTo>
                        <a:lnTo>
                          <a:pt x="2501" y="581"/>
                        </a:lnTo>
                        <a:lnTo>
                          <a:pt x="2477" y="582"/>
                        </a:lnTo>
                        <a:lnTo>
                          <a:pt x="2488" y="591"/>
                        </a:lnTo>
                        <a:lnTo>
                          <a:pt x="2502" y="591"/>
                        </a:lnTo>
                        <a:lnTo>
                          <a:pt x="2496" y="616"/>
                        </a:lnTo>
                        <a:lnTo>
                          <a:pt x="2500" y="627"/>
                        </a:lnTo>
                        <a:lnTo>
                          <a:pt x="2538" y="618"/>
                        </a:lnTo>
                        <a:lnTo>
                          <a:pt x="2557" y="546"/>
                        </a:lnTo>
                        <a:lnTo>
                          <a:pt x="2534" y="416"/>
                        </a:lnTo>
                        <a:lnTo>
                          <a:pt x="2609" y="355"/>
                        </a:lnTo>
                        <a:lnTo>
                          <a:pt x="2705" y="328"/>
                        </a:lnTo>
                        <a:lnTo>
                          <a:pt x="2746" y="340"/>
                        </a:lnTo>
                        <a:lnTo>
                          <a:pt x="2759" y="378"/>
                        </a:lnTo>
                        <a:lnTo>
                          <a:pt x="2752" y="391"/>
                        </a:lnTo>
                        <a:lnTo>
                          <a:pt x="2730" y="392"/>
                        </a:lnTo>
                        <a:lnTo>
                          <a:pt x="2723" y="385"/>
                        </a:lnTo>
                        <a:lnTo>
                          <a:pt x="2724" y="407"/>
                        </a:lnTo>
                        <a:lnTo>
                          <a:pt x="2701" y="422"/>
                        </a:lnTo>
                        <a:lnTo>
                          <a:pt x="2722" y="430"/>
                        </a:lnTo>
                        <a:lnTo>
                          <a:pt x="2722" y="449"/>
                        </a:lnTo>
                        <a:lnTo>
                          <a:pt x="2737" y="428"/>
                        </a:lnTo>
                        <a:lnTo>
                          <a:pt x="2764" y="419"/>
                        </a:lnTo>
                        <a:lnTo>
                          <a:pt x="2775" y="410"/>
                        </a:lnTo>
                        <a:lnTo>
                          <a:pt x="2787" y="392"/>
                        </a:lnTo>
                        <a:lnTo>
                          <a:pt x="2799" y="400"/>
                        </a:lnTo>
                        <a:lnTo>
                          <a:pt x="2808" y="416"/>
                        </a:lnTo>
                        <a:lnTo>
                          <a:pt x="2815" y="406"/>
                        </a:lnTo>
                        <a:lnTo>
                          <a:pt x="2830" y="388"/>
                        </a:lnTo>
                        <a:lnTo>
                          <a:pt x="2838" y="385"/>
                        </a:lnTo>
                        <a:lnTo>
                          <a:pt x="2848" y="392"/>
                        </a:lnTo>
                        <a:lnTo>
                          <a:pt x="2849" y="415"/>
                        </a:lnTo>
                        <a:lnTo>
                          <a:pt x="2854" y="443"/>
                        </a:lnTo>
                        <a:lnTo>
                          <a:pt x="2858" y="445"/>
                        </a:lnTo>
                        <a:lnTo>
                          <a:pt x="2863" y="440"/>
                        </a:lnTo>
                        <a:lnTo>
                          <a:pt x="2854" y="398"/>
                        </a:lnTo>
                        <a:lnTo>
                          <a:pt x="2857" y="388"/>
                        </a:lnTo>
                        <a:lnTo>
                          <a:pt x="2864" y="394"/>
                        </a:lnTo>
                        <a:lnTo>
                          <a:pt x="2876" y="419"/>
                        </a:lnTo>
                        <a:lnTo>
                          <a:pt x="2877" y="389"/>
                        </a:lnTo>
                        <a:lnTo>
                          <a:pt x="2889" y="380"/>
                        </a:lnTo>
                        <a:lnTo>
                          <a:pt x="2915" y="371"/>
                        </a:lnTo>
                        <a:lnTo>
                          <a:pt x="2954" y="385"/>
                        </a:lnTo>
                        <a:lnTo>
                          <a:pt x="2996" y="392"/>
                        </a:lnTo>
                        <a:lnTo>
                          <a:pt x="3002" y="400"/>
                        </a:lnTo>
                        <a:lnTo>
                          <a:pt x="2991" y="421"/>
                        </a:lnTo>
                        <a:lnTo>
                          <a:pt x="3017" y="406"/>
                        </a:lnTo>
                        <a:lnTo>
                          <a:pt x="3038" y="402"/>
                        </a:lnTo>
                        <a:lnTo>
                          <a:pt x="3058" y="380"/>
                        </a:lnTo>
                        <a:lnTo>
                          <a:pt x="3086" y="356"/>
                        </a:lnTo>
                        <a:lnTo>
                          <a:pt x="3086" y="343"/>
                        </a:lnTo>
                        <a:lnTo>
                          <a:pt x="3112" y="309"/>
                        </a:lnTo>
                        <a:lnTo>
                          <a:pt x="3146" y="229"/>
                        </a:lnTo>
                        <a:lnTo>
                          <a:pt x="3168" y="192"/>
                        </a:lnTo>
                        <a:lnTo>
                          <a:pt x="3174" y="202"/>
                        </a:lnTo>
                        <a:lnTo>
                          <a:pt x="3170" y="176"/>
                        </a:lnTo>
                        <a:lnTo>
                          <a:pt x="3232" y="106"/>
                        </a:lnTo>
                        <a:lnTo>
                          <a:pt x="3301" y="50"/>
                        </a:lnTo>
                        <a:lnTo>
                          <a:pt x="3371" y="22"/>
                        </a:lnTo>
                        <a:lnTo>
                          <a:pt x="3429" y="11"/>
                        </a:lnTo>
                        <a:lnTo>
                          <a:pt x="3469" y="22"/>
                        </a:lnTo>
                        <a:lnTo>
                          <a:pt x="3515" y="45"/>
                        </a:lnTo>
                        <a:lnTo>
                          <a:pt x="3534" y="65"/>
                        </a:lnTo>
                        <a:lnTo>
                          <a:pt x="3529" y="91"/>
                        </a:lnTo>
                        <a:lnTo>
                          <a:pt x="3542" y="78"/>
                        </a:lnTo>
                        <a:lnTo>
                          <a:pt x="3551" y="87"/>
                        </a:lnTo>
                        <a:lnTo>
                          <a:pt x="3566" y="116"/>
                        </a:lnTo>
                        <a:lnTo>
                          <a:pt x="3585" y="129"/>
                        </a:lnTo>
                        <a:lnTo>
                          <a:pt x="3605" y="151"/>
                        </a:lnTo>
                        <a:lnTo>
                          <a:pt x="3605" y="135"/>
                        </a:lnTo>
                        <a:lnTo>
                          <a:pt x="3599" y="127"/>
                        </a:lnTo>
                        <a:lnTo>
                          <a:pt x="3633" y="115"/>
                        </a:lnTo>
                        <a:lnTo>
                          <a:pt x="3646" y="114"/>
                        </a:lnTo>
                        <a:lnTo>
                          <a:pt x="3646" y="97"/>
                        </a:lnTo>
                        <a:lnTo>
                          <a:pt x="3658" y="95"/>
                        </a:lnTo>
                        <a:lnTo>
                          <a:pt x="3684" y="74"/>
                        </a:lnTo>
                        <a:lnTo>
                          <a:pt x="3714" y="106"/>
                        </a:lnTo>
                        <a:lnTo>
                          <a:pt x="3755" y="127"/>
                        </a:lnTo>
                        <a:lnTo>
                          <a:pt x="3742" y="110"/>
                        </a:lnTo>
                        <a:lnTo>
                          <a:pt x="3716" y="96"/>
                        </a:lnTo>
                        <a:lnTo>
                          <a:pt x="3712" y="69"/>
                        </a:lnTo>
                        <a:lnTo>
                          <a:pt x="3719" y="69"/>
                        </a:lnTo>
                        <a:lnTo>
                          <a:pt x="3737" y="87"/>
                        </a:lnTo>
                        <a:lnTo>
                          <a:pt x="3771" y="104"/>
                        </a:lnTo>
                        <a:lnTo>
                          <a:pt x="3769" y="93"/>
                        </a:lnTo>
                        <a:lnTo>
                          <a:pt x="3749" y="70"/>
                        </a:lnTo>
                        <a:lnTo>
                          <a:pt x="3733" y="0"/>
                        </a:lnTo>
                        <a:lnTo>
                          <a:pt x="3760" y="1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4000">
                        <a:srgbClr val="FF5050"/>
                      </a:gs>
                      <a:gs pos="87448">
                        <a:srgbClr val="FF5050"/>
                      </a:gs>
                      <a:gs pos="77406">
                        <a:srgbClr val="FFFF99"/>
                      </a:gs>
                      <a:gs pos="62343">
                        <a:srgbClr val="99FF99"/>
                      </a:gs>
                      <a:gs pos="49000">
                        <a:srgbClr val="99FF99"/>
                      </a:gs>
                      <a:gs pos="30000">
                        <a:srgbClr val="FFFF99"/>
                      </a:gs>
                    </a:gsLst>
                    <a:lin ang="0" scaled="0"/>
                    <a:tileRect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ru-RU" sz="700">
                      <a:solidFill>
                        <a:prstClr val="black"/>
                      </a:solidFill>
                      <a:latin typeface="Arial" charset="0"/>
                      <a:cs typeface="Arial" charset="0"/>
                    </a:endParaRPr>
                  </a:p>
                </p:txBody>
              </p:sp>
              <p:sp>
                <p:nvSpPr>
                  <p:cNvPr id="1129" name="Freeform 126"/>
                  <p:cNvSpPr>
                    <a:spLocks/>
                  </p:cNvSpPr>
                  <p:nvPr/>
                </p:nvSpPr>
                <p:spPr bwMode="auto">
                  <a:xfrm>
                    <a:off x="6203951" y="1914525"/>
                    <a:ext cx="238125" cy="214313"/>
                  </a:xfrm>
                  <a:custGeom>
                    <a:avLst/>
                    <a:gdLst>
                      <a:gd name="T0" fmla="*/ 2147483647 w 451"/>
                      <a:gd name="T1" fmla="*/ 2147483647 h 407"/>
                      <a:gd name="T2" fmla="*/ 2147483647 w 451"/>
                      <a:gd name="T3" fmla="*/ 2147483647 h 407"/>
                      <a:gd name="T4" fmla="*/ 2147483647 w 451"/>
                      <a:gd name="T5" fmla="*/ 2147483647 h 407"/>
                      <a:gd name="T6" fmla="*/ 2147483647 w 451"/>
                      <a:gd name="T7" fmla="*/ 2147483647 h 407"/>
                      <a:gd name="T8" fmla="*/ 2147483647 w 451"/>
                      <a:gd name="T9" fmla="*/ 2147483647 h 407"/>
                      <a:gd name="T10" fmla="*/ 2147483647 w 451"/>
                      <a:gd name="T11" fmla="*/ 2147483647 h 407"/>
                      <a:gd name="T12" fmla="*/ 2147483647 w 451"/>
                      <a:gd name="T13" fmla="*/ 2147483647 h 407"/>
                      <a:gd name="T14" fmla="*/ 2147483647 w 451"/>
                      <a:gd name="T15" fmla="*/ 2147483647 h 407"/>
                      <a:gd name="T16" fmla="*/ 2147483647 w 451"/>
                      <a:gd name="T17" fmla="*/ 2147483647 h 407"/>
                      <a:gd name="T18" fmla="*/ 2147483647 w 451"/>
                      <a:gd name="T19" fmla="*/ 2147483647 h 407"/>
                      <a:gd name="T20" fmla="*/ 2147483647 w 451"/>
                      <a:gd name="T21" fmla="*/ 0 h 407"/>
                      <a:gd name="T22" fmla="*/ 2147483647 w 451"/>
                      <a:gd name="T23" fmla="*/ 2147483647 h 407"/>
                      <a:gd name="T24" fmla="*/ 2147483647 w 451"/>
                      <a:gd name="T25" fmla="*/ 2147483647 h 407"/>
                      <a:gd name="T26" fmla="*/ 2147483647 w 451"/>
                      <a:gd name="T27" fmla="*/ 2147483647 h 407"/>
                      <a:gd name="T28" fmla="*/ 2147483647 w 451"/>
                      <a:gd name="T29" fmla="*/ 2147483647 h 407"/>
                      <a:gd name="T30" fmla="*/ 2147483647 w 451"/>
                      <a:gd name="T31" fmla="*/ 2147483647 h 407"/>
                      <a:gd name="T32" fmla="*/ 2147483647 w 451"/>
                      <a:gd name="T33" fmla="*/ 2147483647 h 407"/>
                      <a:gd name="T34" fmla="*/ 2147483647 w 451"/>
                      <a:gd name="T35" fmla="*/ 2147483647 h 407"/>
                      <a:gd name="T36" fmla="*/ 2147483647 w 451"/>
                      <a:gd name="T37" fmla="*/ 2147483647 h 407"/>
                      <a:gd name="T38" fmla="*/ 2147483647 w 451"/>
                      <a:gd name="T39" fmla="*/ 2147483647 h 407"/>
                      <a:gd name="T40" fmla="*/ 2147483647 w 451"/>
                      <a:gd name="T41" fmla="*/ 2147483647 h 407"/>
                      <a:gd name="T42" fmla="*/ 2147483647 w 451"/>
                      <a:gd name="T43" fmla="*/ 2147483647 h 407"/>
                      <a:gd name="T44" fmla="*/ 2147483647 w 451"/>
                      <a:gd name="T45" fmla="*/ 2147483647 h 407"/>
                      <a:gd name="T46" fmla="*/ 2147483647 w 451"/>
                      <a:gd name="T47" fmla="*/ 2147483647 h 407"/>
                      <a:gd name="T48" fmla="*/ 2147483647 w 451"/>
                      <a:gd name="T49" fmla="*/ 2147483647 h 407"/>
                      <a:gd name="T50" fmla="*/ 2147483647 w 451"/>
                      <a:gd name="T51" fmla="*/ 2147483647 h 407"/>
                      <a:gd name="T52" fmla="*/ 2147483647 w 451"/>
                      <a:gd name="T53" fmla="*/ 2147483647 h 407"/>
                      <a:gd name="T54" fmla="*/ 2147483647 w 451"/>
                      <a:gd name="T55" fmla="*/ 2147483647 h 407"/>
                      <a:gd name="T56" fmla="*/ 2147483647 w 451"/>
                      <a:gd name="T57" fmla="*/ 2147483647 h 407"/>
                      <a:gd name="T58" fmla="*/ 2147483647 w 451"/>
                      <a:gd name="T59" fmla="*/ 2147483647 h 407"/>
                      <a:gd name="T60" fmla="*/ 2147483647 w 451"/>
                      <a:gd name="T61" fmla="*/ 2147483647 h 407"/>
                      <a:gd name="T62" fmla="*/ 2147483647 w 451"/>
                      <a:gd name="T63" fmla="*/ 2147483647 h 407"/>
                      <a:gd name="T64" fmla="*/ 2147483647 w 451"/>
                      <a:gd name="T65" fmla="*/ 2147483647 h 407"/>
                      <a:gd name="T66" fmla="*/ 0 w 451"/>
                      <a:gd name="T67" fmla="*/ 2147483647 h 407"/>
                      <a:gd name="T68" fmla="*/ 2147483647 w 451"/>
                      <a:gd name="T69" fmla="*/ 2147483647 h 407"/>
                      <a:gd name="T70" fmla="*/ 2147483647 w 451"/>
                      <a:gd name="T71" fmla="*/ 2147483647 h 407"/>
                      <a:gd name="T72" fmla="*/ 2147483647 w 451"/>
                      <a:gd name="T73" fmla="*/ 2147483647 h 40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51"/>
                      <a:gd name="T112" fmla="*/ 0 h 407"/>
                      <a:gd name="T113" fmla="*/ 451 w 451"/>
                      <a:gd name="T114" fmla="*/ 407 h 40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51" h="407">
                        <a:moveTo>
                          <a:pt x="70" y="111"/>
                        </a:moveTo>
                        <a:lnTo>
                          <a:pt x="111" y="112"/>
                        </a:lnTo>
                        <a:lnTo>
                          <a:pt x="122" y="130"/>
                        </a:lnTo>
                        <a:lnTo>
                          <a:pt x="149" y="140"/>
                        </a:lnTo>
                        <a:lnTo>
                          <a:pt x="152" y="126"/>
                        </a:lnTo>
                        <a:lnTo>
                          <a:pt x="168" y="131"/>
                        </a:lnTo>
                        <a:lnTo>
                          <a:pt x="180" y="153"/>
                        </a:lnTo>
                        <a:lnTo>
                          <a:pt x="212" y="147"/>
                        </a:lnTo>
                        <a:lnTo>
                          <a:pt x="217" y="138"/>
                        </a:lnTo>
                        <a:lnTo>
                          <a:pt x="189" y="122"/>
                        </a:lnTo>
                        <a:lnTo>
                          <a:pt x="181" y="104"/>
                        </a:lnTo>
                        <a:lnTo>
                          <a:pt x="152" y="70"/>
                        </a:lnTo>
                        <a:lnTo>
                          <a:pt x="161" y="50"/>
                        </a:lnTo>
                        <a:lnTo>
                          <a:pt x="186" y="47"/>
                        </a:lnTo>
                        <a:lnTo>
                          <a:pt x="149" y="23"/>
                        </a:lnTo>
                        <a:lnTo>
                          <a:pt x="200" y="25"/>
                        </a:lnTo>
                        <a:lnTo>
                          <a:pt x="246" y="43"/>
                        </a:lnTo>
                        <a:lnTo>
                          <a:pt x="290" y="33"/>
                        </a:lnTo>
                        <a:lnTo>
                          <a:pt x="296" y="8"/>
                        </a:lnTo>
                        <a:lnTo>
                          <a:pt x="311" y="2"/>
                        </a:lnTo>
                        <a:lnTo>
                          <a:pt x="347" y="9"/>
                        </a:lnTo>
                        <a:lnTo>
                          <a:pt x="370" y="0"/>
                        </a:lnTo>
                        <a:lnTo>
                          <a:pt x="427" y="10"/>
                        </a:lnTo>
                        <a:lnTo>
                          <a:pt x="420" y="59"/>
                        </a:lnTo>
                        <a:lnTo>
                          <a:pt x="440" y="69"/>
                        </a:lnTo>
                        <a:lnTo>
                          <a:pt x="451" y="107"/>
                        </a:lnTo>
                        <a:lnTo>
                          <a:pt x="437" y="155"/>
                        </a:lnTo>
                        <a:lnTo>
                          <a:pt x="371" y="166"/>
                        </a:lnTo>
                        <a:lnTo>
                          <a:pt x="328" y="144"/>
                        </a:lnTo>
                        <a:lnTo>
                          <a:pt x="302" y="112"/>
                        </a:lnTo>
                        <a:lnTo>
                          <a:pt x="301" y="65"/>
                        </a:lnTo>
                        <a:lnTo>
                          <a:pt x="268" y="69"/>
                        </a:lnTo>
                        <a:lnTo>
                          <a:pt x="260" y="80"/>
                        </a:lnTo>
                        <a:lnTo>
                          <a:pt x="270" y="80"/>
                        </a:lnTo>
                        <a:lnTo>
                          <a:pt x="268" y="89"/>
                        </a:lnTo>
                        <a:lnTo>
                          <a:pt x="253" y="93"/>
                        </a:lnTo>
                        <a:lnTo>
                          <a:pt x="298" y="148"/>
                        </a:lnTo>
                        <a:lnTo>
                          <a:pt x="363" y="184"/>
                        </a:lnTo>
                        <a:lnTo>
                          <a:pt x="425" y="172"/>
                        </a:lnTo>
                        <a:lnTo>
                          <a:pt x="434" y="180"/>
                        </a:lnTo>
                        <a:lnTo>
                          <a:pt x="408" y="215"/>
                        </a:lnTo>
                        <a:lnTo>
                          <a:pt x="393" y="220"/>
                        </a:lnTo>
                        <a:lnTo>
                          <a:pt x="398" y="229"/>
                        </a:lnTo>
                        <a:lnTo>
                          <a:pt x="394" y="246"/>
                        </a:lnTo>
                        <a:lnTo>
                          <a:pt x="375" y="249"/>
                        </a:lnTo>
                        <a:lnTo>
                          <a:pt x="349" y="233"/>
                        </a:lnTo>
                        <a:lnTo>
                          <a:pt x="366" y="226"/>
                        </a:lnTo>
                        <a:lnTo>
                          <a:pt x="338" y="231"/>
                        </a:lnTo>
                        <a:lnTo>
                          <a:pt x="328" y="256"/>
                        </a:lnTo>
                        <a:lnTo>
                          <a:pt x="269" y="333"/>
                        </a:lnTo>
                        <a:lnTo>
                          <a:pt x="240" y="311"/>
                        </a:lnTo>
                        <a:lnTo>
                          <a:pt x="231" y="321"/>
                        </a:lnTo>
                        <a:lnTo>
                          <a:pt x="254" y="362"/>
                        </a:lnTo>
                        <a:lnTo>
                          <a:pt x="256" y="393"/>
                        </a:lnTo>
                        <a:lnTo>
                          <a:pt x="180" y="407"/>
                        </a:lnTo>
                        <a:lnTo>
                          <a:pt x="135" y="380"/>
                        </a:lnTo>
                        <a:lnTo>
                          <a:pt x="56" y="352"/>
                        </a:lnTo>
                        <a:lnTo>
                          <a:pt x="48" y="328"/>
                        </a:lnTo>
                        <a:lnTo>
                          <a:pt x="74" y="321"/>
                        </a:lnTo>
                        <a:lnTo>
                          <a:pt x="75" y="311"/>
                        </a:lnTo>
                        <a:lnTo>
                          <a:pt x="59" y="316"/>
                        </a:lnTo>
                        <a:lnTo>
                          <a:pt x="43" y="307"/>
                        </a:lnTo>
                        <a:lnTo>
                          <a:pt x="36" y="268"/>
                        </a:lnTo>
                        <a:lnTo>
                          <a:pt x="8" y="246"/>
                        </a:lnTo>
                        <a:lnTo>
                          <a:pt x="9" y="236"/>
                        </a:lnTo>
                        <a:lnTo>
                          <a:pt x="31" y="224"/>
                        </a:lnTo>
                        <a:lnTo>
                          <a:pt x="4" y="209"/>
                        </a:lnTo>
                        <a:lnTo>
                          <a:pt x="0" y="178"/>
                        </a:lnTo>
                        <a:lnTo>
                          <a:pt x="24" y="164"/>
                        </a:lnTo>
                        <a:lnTo>
                          <a:pt x="13" y="144"/>
                        </a:lnTo>
                        <a:lnTo>
                          <a:pt x="15" y="121"/>
                        </a:lnTo>
                        <a:lnTo>
                          <a:pt x="31" y="141"/>
                        </a:lnTo>
                        <a:lnTo>
                          <a:pt x="22" y="115"/>
                        </a:lnTo>
                        <a:lnTo>
                          <a:pt x="37" y="94"/>
                        </a:lnTo>
                        <a:lnTo>
                          <a:pt x="70" y="111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1130" name="Freeform 127"/>
                  <p:cNvSpPr>
                    <a:spLocks/>
                  </p:cNvSpPr>
                  <p:nvPr/>
                </p:nvSpPr>
                <p:spPr bwMode="auto">
                  <a:xfrm>
                    <a:off x="6450013" y="1838325"/>
                    <a:ext cx="155575" cy="93663"/>
                  </a:xfrm>
                  <a:custGeom>
                    <a:avLst/>
                    <a:gdLst>
                      <a:gd name="T0" fmla="*/ 0 w 293"/>
                      <a:gd name="T1" fmla="*/ 2147483647 h 178"/>
                      <a:gd name="T2" fmla="*/ 2147483647 w 293"/>
                      <a:gd name="T3" fmla="*/ 2147483647 h 178"/>
                      <a:gd name="T4" fmla="*/ 2147483647 w 293"/>
                      <a:gd name="T5" fmla="*/ 2147483647 h 178"/>
                      <a:gd name="T6" fmla="*/ 2147483647 w 293"/>
                      <a:gd name="T7" fmla="*/ 2147483647 h 178"/>
                      <a:gd name="T8" fmla="*/ 2147483647 w 293"/>
                      <a:gd name="T9" fmla="*/ 2147483647 h 178"/>
                      <a:gd name="T10" fmla="*/ 2147483647 w 293"/>
                      <a:gd name="T11" fmla="*/ 2147483647 h 178"/>
                      <a:gd name="T12" fmla="*/ 2147483647 w 293"/>
                      <a:gd name="T13" fmla="*/ 2147483647 h 178"/>
                      <a:gd name="T14" fmla="*/ 2147483647 w 293"/>
                      <a:gd name="T15" fmla="*/ 2147483647 h 178"/>
                      <a:gd name="T16" fmla="*/ 2147483647 w 293"/>
                      <a:gd name="T17" fmla="*/ 2147483647 h 178"/>
                      <a:gd name="T18" fmla="*/ 2147483647 w 293"/>
                      <a:gd name="T19" fmla="*/ 0 h 178"/>
                      <a:gd name="T20" fmla="*/ 2147483647 w 293"/>
                      <a:gd name="T21" fmla="*/ 2147483647 h 178"/>
                      <a:gd name="T22" fmla="*/ 2147483647 w 293"/>
                      <a:gd name="T23" fmla="*/ 2147483647 h 178"/>
                      <a:gd name="T24" fmla="*/ 2147483647 w 293"/>
                      <a:gd name="T25" fmla="*/ 2147483647 h 178"/>
                      <a:gd name="T26" fmla="*/ 2147483647 w 293"/>
                      <a:gd name="T27" fmla="*/ 2147483647 h 178"/>
                      <a:gd name="T28" fmla="*/ 2147483647 w 293"/>
                      <a:gd name="T29" fmla="*/ 2147483647 h 178"/>
                      <a:gd name="T30" fmla="*/ 2147483647 w 293"/>
                      <a:gd name="T31" fmla="*/ 2147483647 h 178"/>
                      <a:gd name="T32" fmla="*/ 2147483647 w 293"/>
                      <a:gd name="T33" fmla="*/ 2147483647 h 178"/>
                      <a:gd name="T34" fmla="*/ 2147483647 w 293"/>
                      <a:gd name="T35" fmla="*/ 2147483647 h 178"/>
                      <a:gd name="T36" fmla="*/ 2147483647 w 293"/>
                      <a:gd name="T37" fmla="*/ 2147483647 h 178"/>
                      <a:gd name="T38" fmla="*/ 2147483647 w 293"/>
                      <a:gd name="T39" fmla="*/ 2147483647 h 178"/>
                      <a:gd name="T40" fmla="*/ 2147483647 w 293"/>
                      <a:gd name="T41" fmla="*/ 2147483647 h 178"/>
                      <a:gd name="T42" fmla="*/ 2147483647 w 293"/>
                      <a:gd name="T43" fmla="*/ 2147483647 h 178"/>
                      <a:gd name="T44" fmla="*/ 0 w 293"/>
                      <a:gd name="T45" fmla="*/ 2147483647 h 17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93"/>
                      <a:gd name="T70" fmla="*/ 0 h 178"/>
                      <a:gd name="T71" fmla="*/ 293 w 293"/>
                      <a:gd name="T72" fmla="*/ 178 h 178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93" h="178">
                        <a:moveTo>
                          <a:pt x="0" y="94"/>
                        </a:moveTo>
                        <a:lnTo>
                          <a:pt x="8" y="123"/>
                        </a:lnTo>
                        <a:lnTo>
                          <a:pt x="35" y="162"/>
                        </a:lnTo>
                        <a:lnTo>
                          <a:pt x="31" y="178"/>
                        </a:lnTo>
                        <a:lnTo>
                          <a:pt x="201" y="168"/>
                        </a:lnTo>
                        <a:lnTo>
                          <a:pt x="270" y="123"/>
                        </a:lnTo>
                        <a:lnTo>
                          <a:pt x="293" y="41"/>
                        </a:lnTo>
                        <a:lnTo>
                          <a:pt x="272" y="21"/>
                        </a:lnTo>
                        <a:lnTo>
                          <a:pt x="274" y="4"/>
                        </a:lnTo>
                        <a:lnTo>
                          <a:pt x="260" y="0"/>
                        </a:lnTo>
                        <a:lnTo>
                          <a:pt x="264" y="23"/>
                        </a:lnTo>
                        <a:lnTo>
                          <a:pt x="224" y="19"/>
                        </a:lnTo>
                        <a:lnTo>
                          <a:pt x="176" y="42"/>
                        </a:lnTo>
                        <a:lnTo>
                          <a:pt x="167" y="70"/>
                        </a:lnTo>
                        <a:lnTo>
                          <a:pt x="153" y="79"/>
                        </a:lnTo>
                        <a:lnTo>
                          <a:pt x="116" y="53"/>
                        </a:lnTo>
                        <a:lnTo>
                          <a:pt x="68" y="85"/>
                        </a:lnTo>
                        <a:lnTo>
                          <a:pt x="67" y="108"/>
                        </a:lnTo>
                        <a:lnTo>
                          <a:pt x="79" y="112"/>
                        </a:lnTo>
                        <a:lnTo>
                          <a:pt x="57" y="129"/>
                        </a:lnTo>
                        <a:lnTo>
                          <a:pt x="33" y="121"/>
                        </a:lnTo>
                        <a:lnTo>
                          <a:pt x="22" y="104"/>
                        </a:lnTo>
                        <a:lnTo>
                          <a:pt x="0" y="94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1131" name="Freeform 128"/>
                  <p:cNvSpPr>
                    <a:spLocks/>
                  </p:cNvSpPr>
                  <p:nvPr/>
                </p:nvSpPr>
                <p:spPr bwMode="auto">
                  <a:xfrm>
                    <a:off x="6438901" y="2139950"/>
                    <a:ext cx="120650" cy="103188"/>
                  </a:xfrm>
                  <a:custGeom>
                    <a:avLst/>
                    <a:gdLst>
                      <a:gd name="T0" fmla="*/ 2147483647 w 229"/>
                      <a:gd name="T1" fmla="*/ 2147483647 h 193"/>
                      <a:gd name="T2" fmla="*/ 2147483647 w 229"/>
                      <a:gd name="T3" fmla="*/ 0 h 193"/>
                      <a:gd name="T4" fmla="*/ 2147483647 w 229"/>
                      <a:gd name="T5" fmla="*/ 2147483647 h 193"/>
                      <a:gd name="T6" fmla="*/ 2147483647 w 229"/>
                      <a:gd name="T7" fmla="*/ 2147483647 h 193"/>
                      <a:gd name="T8" fmla="*/ 2147483647 w 229"/>
                      <a:gd name="T9" fmla="*/ 2147483647 h 193"/>
                      <a:gd name="T10" fmla="*/ 2147483647 w 229"/>
                      <a:gd name="T11" fmla="*/ 2147483647 h 193"/>
                      <a:gd name="T12" fmla="*/ 2147483647 w 229"/>
                      <a:gd name="T13" fmla="*/ 2147483647 h 193"/>
                      <a:gd name="T14" fmla="*/ 2147483647 w 229"/>
                      <a:gd name="T15" fmla="*/ 2147483647 h 193"/>
                      <a:gd name="T16" fmla="*/ 0 w 229"/>
                      <a:gd name="T17" fmla="*/ 2147483647 h 193"/>
                      <a:gd name="T18" fmla="*/ 2147483647 w 229"/>
                      <a:gd name="T19" fmla="*/ 2147483647 h 193"/>
                      <a:gd name="T20" fmla="*/ 2147483647 w 229"/>
                      <a:gd name="T21" fmla="*/ 2147483647 h 193"/>
                      <a:gd name="T22" fmla="*/ 2147483647 w 229"/>
                      <a:gd name="T23" fmla="*/ 2147483647 h 193"/>
                      <a:gd name="T24" fmla="*/ 2147483647 w 229"/>
                      <a:gd name="T25" fmla="*/ 2147483647 h 193"/>
                      <a:gd name="T26" fmla="*/ 2147483647 w 229"/>
                      <a:gd name="T27" fmla="*/ 2147483647 h 19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29"/>
                      <a:gd name="T43" fmla="*/ 0 h 193"/>
                      <a:gd name="T44" fmla="*/ 229 w 229"/>
                      <a:gd name="T45" fmla="*/ 193 h 19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29" h="193">
                        <a:moveTo>
                          <a:pt x="23" y="39"/>
                        </a:moveTo>
                        <a:lnTo>
                          <a:pt x="58" y="0"/>
                        </a:lnTo>
                        <a:lnTo>
                          <a:pt x="100" y="2"/>
                        </a:lnTo>
                        <a:lnTo>
                          <a:pt x="177" y="17"/>
                        </a:lnTo>
                        <a:lnTo>
                          <a:pt x="229" y="71"/>
                        </a:lnTo>
                        <a:lnTo>
                          <a:pt x="173" y="113"/>
                        </a:lnTo>
                        <a:lnTo>
                          <a:pt x="57" y="142"/>
                        </a:lnTo>
                        <a:lnTo>
                          <a:pt x="8" y="193"/>
                        </a:lnTo>
                        <a:lnTo>
                          <a:pt x="0" y="175"/>
                        </a:lnTo>
                        <a:lnTo>
                          <a:pt x="21" y="159"/>
                        </a:lnTo>
                        <a:lnTo>
                          <a:pt x="30" y="122"/>
                        </a:lnTo>
                        <a:lnTo>
                          <a:pt x="14" y="79"/>
                        </a:lnTo>
                        <a:lnTo>
                          <a:pt x="11" y="39"/>
                        </a:lnTo>
                        <a:lnTo>
                          <a:pt x="23" y="39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</p:grpSp>
            <p:sp>
              <p:nvSpPr>
                <p:cNvPr id="957" name="Freeform 158"/>
                <p:cNvSpPr>
                  <a:spLocks/>
                </p:cNvSpPr>
                <p:nvPr/>
              </p:nvSpPr>
              <p:spPr bwMode="auto">
                <a:xfrm>
                  <a:off x="4926468" y="4488284"/>
                  <a:ext cx="1254242" cy="988686"/>
                </a:xfrm>
                <a:custGeom>
                  <a:avLst/>
                  <a:gdLst>
                    <a:gd name="T0" fmla="*/ 2147483646 w 2367"/>
                    <a:gd name="T1" fmla="*/ 2147483646 h 1841"/>
                    <a:gd name="T2" fmla="*/ 2147483646 w 2367"/>
                    <a:gd name="T3" fmla="*/ 2147483646 h 1841"/>
                    <a:gd name="T4" fmla="*/ 2147483646 w 2367"/>
                    <a:gd name="T5" fmla="*/ 2147483646 h 1841"/>
                    <a:gd name="T6" fmla="*/ 2147483646 w 2367"/>
                    <a:gd name="T7" fmla="*/ 2147483646 h 1841"/>
                    <a:gd name="T8" fmla="*/ 2147483646 w 2367"/>
                    <a:gd name="T9" fmla="*/ 2147483646 h 1841"/>
                    <a:gd name="T10" fmla="*/ 2147483646 w 2367"/>
                    <a:gd name="T11" fmla="*/ 2147483646 h 1841"/>
                    <a:gd name="T12" fmla="*/ 2147483646 w 2367"/>
                    <a:gd name="T13" fmla="*/ 2147483646 h 1841"/>
                    <a:gd name="T14" fmla="*/ 2147483646 w 2367"/>
                    <a:gd name="T15" fmla="*/ 2147483646 h 1841"/>
                    <a:gd name="T16" fmla="*/ 2147483646 w 2367"/>
                    <a:gd name="T17" fmla="*/ 2147483646 h 1841"/>
                    <a:gd name="T18" fmla="*/ 2147483646 w 2367"/>
                    <a:gd name="T19" fmla="*/ 2147483646 h 1841"/>
                    <a:gd name="T20" fmla="*/ 2147483646 w 2367"/>
                    <a:gd name="T21" fmla="*/ 2147483646 h 1841"/>
                    <a:gd name="T22" fmla="*/ 2147483646 w 2367"/>
                    <a:gd name="T23" fmla="*/ 2147483646 h 1841"/>
                    <a:gd name="T24" fmla="*/ 2147483646 w 2367"/>
                    <a:gd name="T25" fmla="*/ 2147483646 h 1841"/>
                    <a:gd name="T26" fmla="*/ 2147483646 w 2367"/>
                    <a:gd name="T27" fmla="*/ 2147483646 h 1841"/>
                    <a:gd name="T28" fmla="*/ 2147483646 w 2367"/>
                    <a:gd name="T29" fmla="*/ 2147483646 h 1841"/>
                    <a:gd name="T30" fmla="*/ 2147483646 w 2367"/>
                    <a:gd name="T31" fmla="*/ 2147483646 h 1841"/>
                    <a:gd name="T32" fmla="*/ 2147483646 w 2367"/>
                    <a:gd name="T33" fmla="*/ 0 h 1841"/>
                    <a:gd name="T34" fmla="*/ 2147483646 w 2367"/>
                    <a:gd name="T35" fmla="*/ 2147483646 h 1841"/>
                    <a:gd name="T36" fmla="*/ 2147483646 w 2367"/>
                    <a:gd name="T37" fmla="*/ 2147483646 h 1841"/>
                    <a:gd name="T38" fmla="*/ 2147483646 w 2367"/>
                    <a:gd name="T39" fmla="*/ 2147483646 h 1841"/>
                    <a:gd name="T40" fmla="*/ 2147483646 w 2367"/>
                    <a:gd name="T41" fmla="*/ 2147483646 h 1841"/>
                    <a:gd name="T42" fmla="*/ 2147483646 w 2367"/>
                    <a:gd name="T43" fmla="*/ 2147483646 h 1841"/>
                    <a:gd name="T44" fmla="*/ 2147483646 w 2367"/>
                    <a:gd name="T45" fmla="*/ 2147483646 h 1841"/>
                    <a:gd name="T46" fmla="*/ 2147483646 w 2367"/>
                    <a:gd name="T47" fmla="*/ 2147483646 h 1841"/>
                    <a:gd name="T48" fmla="*/ 2147483646 w 2367"/>
                    <a:gd name="T49" fmla="*/ 2147483646 h 1841"/>
                    <a:gd name="T50" fmla="*/ 2147483646 w 2367"/>
                    <a:gd name="T51" fmla="*/ 2147483646 h 1841"/>
                    <a:gd name="T52" fmla="*/ 2147483646 w 2367"/>
                    <a:gd name="T53" fmla="*/ 2147483646 h 1841"/>
                    <a:gd name="T54" fmla="*/ 2147483646 w 2367"/>
                    <a:gd name="T55" fmla="*/ 2147483646 h 1841"/>
                    <a:gd name="T56" fmla="*/ 2147483646 w 2367"/>
                    <a:gd name="T57" fmla="*/ 2147483646 h 1841"/>
                    <a:gd name="T58" fmla="*/ 2147483646 w 2367"/>
                    <a:gd name="T59" fmla="*/ 2147483646 h 1841"/>
                    <a:gd name="T60" fmla="*/ 2147483646 w 2367"/>
                    <a:gd name="T61" fmla="*/ 2147483646 h 1841"/>
                    <a:gd name="T62" fmla="*/ 2147483646 w 2367"/>
                    <a:gd name="T63" fmla="*/ 2147483646 h 1841"/>
                    <a:gd name="T64" fmla="*/ 2147483646 w 2367"/>
                    <a:gd name="T65" fmla="*/ 2147483646 h 1841"/>
                    <a:gd name="T66" fmla="*/ 2147483646 w 2367"/>
                    <a:gd name="T67" fmla="*/ 2147483646 h 1841"/>
                    <a:gd name="T68" fmla="*/ 2147483646 w 2367"/>
                    <a:gd name="T69" fmla="*/ 2147483646 h 1841"/>
                    <a:gd name="T70" fmla="*/ 2147483646 w 2367"/>
                    <a:gd name="T71" fmla="*/ 2147483646 h 1841"/>
                    <a:gd name="T72" fmla="*/ 2147483646 w 2367"/>
                    <a:gd name="T73" fmla="*/ 2147483646 h 1841"/>
                    <a:gd name="T74" fmla="*/ 2147483646 w 2367"/>
                    <a:gd name="T75" fmla="*/ 2147483646 h 1841"/>
                    <a:gd name="T76" fmla="*/ 2147483646 w 2367"/>
                    <a:gd name="T77" fmla="*/ 2147483646 h 1841"/>
                    <a:gd name="T78" fmla="*/ 2147483646 w 2367"/>
                    <a:gd name="T79" fmla="*/ 2147483646 h 1841"/>
                    <a:gd name="T80" fmla="*/ 2147483646 w 2367"/>
                    <a:gd name="T81" fmla="*/ 2147483646 h 1841"/>
                    <a:gd name="T82" fmla="*/ 2147483646 w 2367"/>
                    <a:gd name="T83" fmla="*/ 2147483646 h 1841"/>
                    <a:gd name="T84" fmla="*/ 2147483646 w 2367"/>
                    <a:gd name="T85" fmla="*/ 2147483646 h 1841"/>
                    <a:gd name="T86" fmla="*/ 2147483646 w 2367"/>
                    <a:gd name="T87" fmla="*/ 2147483646 h 1841"/>
                    <a:gd name="T88" fmla="*/ 0 w 2367"/>
                    <a:gd name="T89" fmla="*/ 2147483646 h 1841"/>
                    <a:gd name="T90" fmla="*/ 2147483646 w 2367"/>
                    <a:gd name="T91" fmla="*/ 2147483646 h 1841"/>
                    <a:gd name="T92" fmla="*/ 2147483646 w 2367"/>
                    <a:gd name="T93" fmla="*/ 2147483646 h 1841"/>
                    <a:gd name="T94" fmla="*/ 2147483646 w 2367"/>
                    <a:gd name="T95" fmla="*/ 2147483646 h 1841"/>
                    <a:gd name="T96" fmla="*/ 2147483646 w 2367"/>
                    <a:gd name="T97" fmla="*/ 2147483646 h 1841"/>
                    <a:gd name="T98" fmla="*/ 2147483646 w 2367"/>
                    <a:gd name="T99" fmla="*/ 2147483646 h 1841"/>
                    <a:gd name="T100" fmla="*/ 2147483646 w 2367"/>
                    <a:gd name="T101" fmla="*/ 2147483646 h 1841"/>
                    <a:gd name="T102" fmla="*/ 2147483646 w 2367"/>
                    <a:gd name="T103" fmla="*/ 2147483646 h 1841"/>
                    <a:gd name="T104" fmla="*/ 2147483646 w 2367"/>
                    <a:gd name="T105" fmla="*/ 2147483646 h 184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367"/>
                    <a:gd name="T160" fmla="*/ 0 h 1841"/>
                    <a:gd name="T161" fmla="*/ 2367 w 2367"/>
                    <a:gd name="T162" fmla="*/ 1841 h 184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367" h="1841">
                      <a:moveTo>
                        <a:pt x="1318" y="1767"/>
                      </a:moveTo>
                      <a:lnTo>
                        <a:pt x="1353" y="1715"/>
                      </a:lnTo>
                      <a:lnTo>
                        <a:pt x="1369" y="1715"/>
                      </a:lnTo>
                      <a:lnTo>
                        <a:pt x="1374" y="1699"/>
                      </a:lnTo>
                      <a:lnTo>
                        <a:pt x="1435" y="1684"/>
                      </a:lnTo>
                      <a:lnTo>
                        <a:pt x="1435" y="1669"/>
                      </a:lnTo>
                      <a:lnTo>
                        <a:pt x="1359" y="1638"/>
                      </a:lnTo>
                      <a:lnTo>
                        <a:pt x="1353" y="1611"/>
                      </a:lnTo>
                      <a:lnTo>
                        <a:pt x="1374" y="1581"/>
                      </a:lnTo>
                      <a:lnTo>
                        <a:pt x="1378" y="1550"/>
                      </a:lnTo>
                      <a:lnTo>
                        <a:pt x="1398" y="1545"/>
                      </a:lnTo>
                      <a:lnTo>
                        <a:pt x="1398" y="1530"/>
                      </a:lnTo>
                      <a:lnTo>
                        <a:pt x="1368" y="1504"/>
                      </a:lnTo>
                      <a:lnTo>
                        <a:pt x="1383" y="1467"/>
                      </a:lnTo>
                      <a:lnTo>
                        <a:pt x="1403" y="1472"/>
                      </a:lnTo>
                      <a:lnTo>
                        <a:pt x="1403" y="1442"/>
                      </a:lnTo>
                      <a:lnTo>
                        <a:pt x="1434" y="1452"/>
                      </a:lnTo>
                      <a:lnTo>
                        <a:pt x="1459" y="1447"/>
                      </a:lnTo>
                      <a:lnTo>
                        <a:pt x="1495" y="1467"/>
                      </a:lnTo>
                      <a:lnTo>
                        <a:pt x="1505" y="1452"/>
                      </a:lnTo>
                      <a:lnTo>
                        <a:pt x="1546" y="1435"/>
                      </a:lnTo>
                      <a:lnTo>
                        <a:pt x="1582" y="1394"/>
                      </a:lnTo>
                      <a:lnTo>
                        <a:pt x="1628" y="1389"/>
                      </a:lnTo>
                      <a:lnTo>
                        <a:pt x="1663" y="1410"/>
                      </a:lnTo>
                      <a:lnTo>
                        <a:pt x="1684" y="1400"/>
                      </a:lnTo>
                      <a:lnTo>
                        <a:pt x="1720" y="1327"/>
                      </a:lnTo>
                      <a:lnTo>
                        <a:pt x="1749" y="1322"/>
                      </a:lnTo>
                      <a:lnTo>
                        <a:pt x="1810" y="1254"/>
                      </a:lnTo>
                      <a:lnTo>
                        <a:pt x="1815" y="1239"/>
                      </a:lnTo>
                      <a:lnTo>
                        <a:pt x="1851" y="1188"/>
                      </a:lnTo>
                      <a:lnTo>
                        <a:pt x="1876" y="1203"/>
                      </a:lnTo>
                      <a:lnTo>
                        <a:pt x="1902" y="1172"/>
                      </a:lnTo>
                      <a:lnTo>
                        <a:pt x="1932" y="1167"/>
                      </a:lnTo>
                      <a:lnTo>
                        <a:pt x="1968" y="1151"/>
                      </a:lnTo>
                      <a:lnTo>
                        <a:pt x="1994" y="1120"/>
                      </a:lnTo>
                      <a:lnTo>
                        <a:pt x="2038" y="1110"/>
                      </a:lnTo>
                      <a:lnTo>
                        <a:pt x="2049" y="1079"/>
                      </a:lnTo>
                      <a:lnTo>
                        <a:pt x="2079" y="1069"/>
                      </a:lnTo>
                      <a:lnTo>
                        <a:pt x="2100" y="1042"/>
                      </a:lnTo>
                      <a:lnTo>
                        <a:pt x="2105" y="986"/>
                      </a:lnTo>
                      <a:lnTo>
                        <a:pt x="2084" y="961"/>
                      </a:lnTo>
                      <a:lnTo>
                        <a:pt x="2074" y="935"/>
                      </a:lnTo>
                      <a:lnTo>
                        <a:pt x="2054" y="940"/>
                      </a:lnTo>
                      <a:lnTo>
                        <a:pt x="2022" y="894"/>
                      </a:lnTo>
                      <a:lnTo>
                        <a:pt x="2057" y="841"/>
                      </a:lnTo>
                      <a:lnTo>
                        <a:pt x="2088" y="832"/>
                      </a:lnTo>
                      <a:lnTo>
                        <a:pt x="2115" y="789"/>
                      </a:lnTo>
                      <a:lnTo>
                        <a:pt x="2153" y="767"/>
                      </a:lnTo>
                      <a:lnTo>
                        <a:pt x="2214" y="648"/>
                      </a:lnTo>
                      <a:lnTo>
                        <a:pt x="2319" y="597"/>
                      </a:lnTo>
                      <a:lnTo>
                        <a:pt x="2358" y="583"/>
                      </a:lnTo>
                      <a:lnTo>
                        <a:pt x="2367" y="516"/>
                      </a:lnTo>
                      <a:lnTo>
                        <a:pt x="2330" y="444"/>
                      </a:lnTo>
                      <a:lnTo>
                        <a:pt x="2314" y="446"/>
                      </a:lnTo>
                      <a:lnTo>
                        <a:pt x="2270" y="409"/>
                      </a:lnTo>
                      <a:lnTo>
                        <a:pt x="2225" y="417"/>
                      </a:lnTo>
                      <a:lnTo>
                        <a:pt x="2185" y="355"/>
                      </a:lnTo>
                      <a:lnTo>
                        <a:pt x="2176" y="300"/>
                      </a:lnTo>
                      <a:lnTo>
                        <a:pt x="2156" y="277"/>
                      </a:lnTo>
                      <a:lnTo>
                        <a:pt x="2161" y="250"/>
                      </a:lnTo>
                      <a:lnTo>
                        <a:pt x="2112" y="166"/>
                      </a:lnTo>
                      <a:lnTo>
                        <a:pt x="2092" y="164"/>
                      </a:lnTo>
                      <a:lnTo>
                        <a:pt x="2103" y="131"/>
                      </a:lnTo>
                      <a:lnTo>
                        <a:pt x="2094" y="101"/>
                      </a:lnTo>
                      <a:lnTo>
                        <a:pt x="2115" y="71"/>
                      </a:lnTo>
                      <a:lnTo>
                        <a:pt x="2147" y="32"/>
                      </a:lnTo>
                      <a:lnTo>
                        <a:pt x="2163" y="23"/>
                      </a:lnTo>
                      <a:lnTo>
                        <a:pt x="2138" y="0"/>
                      </a:lnTo>
                      <a:lnTo>
                        <a:pt x="2107" y="16"/>
                      </a:lnTo>
                      <a:lnTo>
                        <a:pt x="2107" y="36"/>
                      </a:lnTo>
                      <a:lnTo>
                        <a:pt x="2031" y="62"/>
                      </a:lnTo>
                      <a:lnTo>
                        <a:pt x="2036" y="92"/>
                      </a:lnTo>
                      <a:lnTo>
                        <a:pt x="2027" y="148"/>
                      </a:lnTo>
                      <a:lnTo>
                        <a:pt x="1991" y="170"/>
                      </a:lnTo>
                      <a:lnTo>
                        <a:pt x="1986" y="185"/>
                      </a:lnTo>
                      <a:lnTo>
                        <a:pt x="1945" y="180"/>
                      </a:lnTo>
                      <a:lnTo>
                        <a:pt x="1920" y="206"/>
                      </a:lnTo>
                      <a:lnTo>
                        <a:pt x="1925" y="221"/>
                      </a:lnTo>
                      <a:lnTo>
                        <a:pt x="1910" y="231"/>
                      </a:lnTo>
                      <a:lnTo>
                        <a:pt x="1889" y="201"/>
                      </a:lnTo>
                      <a:lnTo>
                        <a:pt x="1869" y="202"/>
                      </a:lnTo>
                      <a:lnTo>
                        <a:pt x="1823" y="222"/>
                      </a:lnTo>
                      <a:lnTo>
                        <a:pt x="1808" y="212"/>
                      </a:lnTo>
                      <a:lnTo>
                        <a:pt x="1792" y="217"/>
                      </a:lnTo>
                      <a:lnTo>
                        <a:pt x="1755" y="197"/>
                      </a:lnTo>
                      <a:lnTo>
                        <a:pt x="1750" y="166"/>
                      </a:lnTo>
                      <a:lnTo>
                        <a:pt x="1740" y="161"/>
                      </a:lnTo>
                      <a:lnTo>
                        <a:pt x="1725" y="193"/>
                      </a:lnTo>
                      <a:lnTo>
                        <a:pt x="1694" y="198"/>
                      </a:lnTo>
                      <a:lnTo>
                        <a:pt x="1679" y="173"/>
                      </a:lnTo>
                      <a:lnTo>
                        <a:pt x="1663" y="173"/>
                      </a:lnTo>
                      <a:lnTo>
                        <a:pt x="1648" y="188"/>
                      </a:lnTo>
                      <a:lnTo>
                        <a:pt x="1623" y="167"/>
                      </a:lnTo>
                      <a:lnTo>
                        <a:pt x="1617" y="147"/>
                      </a:lnTo>
                      <a:lnTo>
                        <a:pt x="1597" y="157"/>
                      </a:lnTo>
                      <a:lnTo>
                        <a:pt x="1597" y="198"/>
                      </a:lnTo>
                      <a:lnTo>
                        <a:pt x="1572" y="225"/>
                      </a:lnTo>
                      <a:lnTo>
                        <a:pt x="1546" y="220"/>
                      </a:lnTo>
                      <a:lnTo>
                        <a:pt x="1515" y="220"/>
                      </a:lnTo>
                      <a:lnTo>
                        <a:pt x="1495" y="240"/>
                      </a:lnTo>
                      <a:lnTo>
                        <a:pt x="1470" y="210"/>
                      </a:lnTo>
                      <a:lnTo>
                        <a:pt x="1434" y="216"/>
                      </a:lnTo>
                      <a:lnTo>
                        <a:pt x="1419" y="241"/>
                      </a:lnTo>
                      <a:lnTo>
                        <a:pt x="1413" y="277"/>
                      </a:lnTo>
                      <a:lnTo>
                        <a:pt x="1373" y="277"/>
                      </a:lnTo>
                      <a:lnTo>
                        <a:pt x="1347" y="298"/>
                      </a:lnTo>
                      <a:lnTo>
                        <a:pt x="1332" y="298"/>
                      </a:lnTo>
                      <a:lnTo>
                        <a:pt x="1301" y="324"/>
                      </a:lnTo>
                      <a:lnTo>
                        <a:pt x="1276" y="329"/>
                      </a:lnTo>
                      <a:lnTo>
                        <a:pt x="1292" y="355"/>
                      </a:lnTo>
                      <a:lnTo>
                        <a:pt x="1277" y="370"/>
                      </a:lnTo>
                      <a:lnTo>
                        <a:pt x="1282" y="396"/>
                      </a:lnTo>
                      <a:lnTo>
                        <a:pt x="1308" y="401"/>
                      </a:lnTo>
                      <a:lnTo>
                        <a:pt x="1323" y="420"/>
                      </a:lnTo>
                      <a:lnTo>
                        <a:pt x="1333" y="440"/>
                      </a:lnTo>
                      <a:lnTo>
                        <a:pt x="1374" y="446"/>
                      </a:lnTo>
                      <a:lnTo>
                        <a:pt x="1369" y="461"/>
                      </a:lnTo>
                      <a:lnTo>
                        <a:pt x="1338" y="466"/>
                      </a:lnTo>
                      <a:lnTo>
                        <a:pt x="1324" y="486"/>
                      </a:lnTo>
                      <a:lnTo>
                        <a:pt x="1329" y="539"/>
                      </a:lnTo>
                      <a:lnTo>
                        <a:pt x="1314" y="544"/>
                      </a:lnTo>
                      <a:lnTo>
                        <a:pt x="1314" y="579"/>
                      </a:lnTo>
                      <a:lnTo>
                        <a:pt x="1341" y="630"/>
                      </a:lnTo>
                      <a:lnTo>
                        <a:pt x="1341" y="656"/>
                      </a:lnTo>
                      <a:lnTo>
                        <a:pt x="1331" y="671"/>
                      </a:lnTo>
                      <a:lnTo>
                        <a:pt x="1341" y="687"/>
                      </a:lnTo>
                      <a:lnTo>
                        <a:pt x="1331" y="699"/>
                      </a:lnTo>
                      <a:lnTo>
                        <a:pt x="1333" y="736"/>
                      </a:lnTo>
                      <a:lnTo>
                        <a:pt x="1316" y="789"/>
                      </a:lnTo>
                      <a:lnTo>
                        <a:pt x="1336" y="852"/>
                      </a:lnTo>
                      <a:lnTo>
                        <a:pt x="1320" y="935"/>
                      </a:lnTo>
                      <a:lnTo>
                        <a:pt x="1324" y="1068"/>
                      </a:lnTo>
                      <a:lnTo>
                        <a:pt x="1101" y="1276"/>
                      </a:lnTo>
                      <a:lnTo>
                        <a:pt x="879" y="1505"/>
                      </a:lnTo>
                      <a:lnTo>
                        <a:pt x="846" y="1550"/>
                      </a:lnTo>
                      <a:lnTo>
                        <a:pt x="785" y="1555"/>
                      </a:lnTo>
                      <a:lnTo>
                        <a:pt x="780" y="1570"/>
                      </a:lnTo>
                      <a:lnTo>
                        <a:pt x="759" y="1570"/>
                      </a:lnTo>
                      <a:lnTo>
                        <a:pt x="754" y="1591"/>
                      </a:lnTo>
                      <a:lnTo>
                        <a:pt x="739" y="1591"/>
                      </a:lnTo>
                      <a:lnTo>
                        <a:pt x="732" y="1530"/>
                      </a:lnTo>
                      <a:lnTo>
                        <a:pt x="686" y="1514"/>
                      </a:lnTo>
                      <a:lnTo>
                        <a:pt x="676" y="1530"/>
                      </a:lnTo>
                      <a:lnTo>
                        <a:pt x="641" y="1499"/>
                      </a:lnTo>
                      <a:lnTo>
                        <a:pt x="641" y="1448"/>
                      </a:lnTo>
                      <a:lnTo>
                        <a:pt x="625" y="1428"/>
                      </a:lnTo>
                      <a:lnTo>
                        <a:pt x="600" y="1422"/>
                      </a:lnTo>
                      <a:lnTo>
                        <a:pt x="547" y="1370"/>
                      </a:lnTo>
                      <a:lnTo>
                        <a:pt x="542" y="1345"/>
                      </a:lnTo>
                      <a:lnTo>
                        <a:pt x="527" y="1340"/>
                      </a:lnTo>
                      <a:lnTo>
                        <a:pt x="512" y="1355"/>
                      </a:lnTo>
                      <a:lnTo>
                        <a:pt x="481" y="1345"/>
                      </a:lnTo>
                      <a:lnTo>
                        <a:pt x="461" y="1356"/>
                      </a:lnTo>
                      <a:lnTo>
                        <a:pt x="440" y="1324"/>
                      </a:lnTo>
                      <a:lnTo>
                        <a:pt x="425" y="1326"/>
                      </a:lnTo>
                      <a:lnTo>
                        <a:pt x="373" y="1263"/>
                      </a:lnTo>
                      <a:lnTo>
                        <a:pt x="332" y="1238"/>
                      </a:lnTo>
                      <a:lnTo>
                        <a:pt x="306" y="1207"/>
                      </a:lnTo>
                      <a:lnTo>
                        <a:pt x="281" y="1192"/>
                      </a:lnTo>
                      <a:lnTo>
                        <a:pt x="276" y="1176"/>
                      </a:lnTo>
                      <a:lnTo>
                        <a:pt x="245" y="1151"/>
                      </a:lnTo>
                      <a:lnTo>
                        <a:pt x="250" y="1136"/>
                      </a:lnTo>
                      <a:lnTo>
                        <a:pt x="235" y="1100"/>
                      </a:lnTo>
                      <a:lnTo>
                        <a:pt x="220" y="1090"/>
                      </a:lnTo>
                      <a:lnTo>
                        <a:pt x="199" y="1115"/>
                      </a:lnTo>
                      <a:lnTo>
                        <a:pt x="173" y="1115"/>
                      </a:lnTo>
                      <a:lnTo>
                        <a:pt x="167" y="1136"/>
                      </a:lnTo>
                      <a:lnTo>
                        <a:pt x="153" y="1151"/>
                      </a:lnTo>
                      <a:lnTo>
                        <a:pt x="106" y="1167"/>
                      </a:lnTo>
                      <a:lnTo>
                        <a:pt x="106" y="1183"/>
                      </a:lnTo>
                      <a:lnTo>
                        <a:pt x="86" y="1198"/>
                      </a:lnTo>
                      <a:lnTo>
                        <a:pt x="90" y="1215"/>
                      </a:lnTo>
                      <a:lnTo>
                        <a:pt x="90" y="1239"/>
                      </a:lnTo>
                      <a:lnTo>
                        <a:pt x="67" y="1227"/>
                      </a:lnTo>
                      <a:lnTo>
                        <a:pt x="50" y="1203"/>
                      </a:lnTo>
                      <a:lnTo>
                        <a:pt x="40" y="1234"/>
                      </a:lnTo>
                      <a:lnTo>
                        <a:pt x="50" y="1239"/>
                      </a:lnTo>
                      <a:lnTo>
                        <a:pt x="25" y="1275"/>
                      </a:lnTo>
                      <a:lnTo>
                        <a:pt x="30" y="1313"/>
                      </a:lnTo>
                      <a:lnTo>
                        <a:pt x="0" y="1352"/>
                      </a:lnTo>
                      <a:lnTo>
                        <a:pt x="21" y="1357"/>
                      </a:lnTo>
                      <a:lnTo>
                        <a:pt x="39" y="1412"/>
                      </a:lnTo>
                      <a:lnTo>
                        <a:pt x="138" y="1453"/>
                      </a:lnTo>
                      <a:lnTo>
                        <a:pt x="180" y="1486"/>
                      </a:lnTo>
                      <a:lnTo>
                        <a:pt x="275" y="1491"/>
                      </a:lnTo>
                      <a:lnTo>
                        <a:pt x="355" y="1527"/>
                      </a:lnTo>
                      <a:lnTo>
                        <a:pt x="393" y="1554"/>
                      </a:lnTo>
                      <a:lnTo>
                        <a:pt x="440" y="1546"/>
                      </a:lnTo>
                      <a:lnTo>
                        <a:pt x="505" y="1587"/>
                      </a:lnTo>
                      <a:lnTo>
                        <a:pt x="495" y="1593"/>
                      </a:lnTo>
                      <a:lnTo>
                        <a:pt x="513" y="1688"/>
                      </a:lnTo>
                      <a:lnTo>
                        <a:pt x="539" y="1734"/>
                      </a:lnTo>
                      <a:lnTo>
                        <a:pt x="621" y="1804"/>
                      </a:lnTo>
                      <a:lnTo>
                        <a:pt x="661" y="1804"/>
                      </a:lnTo>
                      <a:lnTo>
                        <a:pt x="684" y="1824"/>
                      </a:lnTo>
                      <a:lnTo>
                        <a:pt x="736" y="1838"/>
                      </a:lnTo>
                      <a:lnTo>
                        <a:pt x="746" y="1831"/>
                      </a:lnTo>
                      <a:lnTo>
                        <a:pt x="782" y="1841"/>
                      </a:lnTo>
                      <a:lnTo>
                        <a:pt x="810" y="1836"/>
                      </a:lnTo>
                      <a:lnTo>
                        <a:pt x="834" y="1805"/>
                      </a:lnTo>
                      <a:lnTo>
                        <a:pt x="916" y="1764"/>
                      </a:lnTo>
                      <a:lnTo>
                        <a:pt x="940" y="1766"/>
                      </a:lnTo>
                      <a:lnTo>
                        <a:pt x="990" y="1749"/>
                      </a:lnTo>
                      <a:lnTo>
                        <a:pt x="1005" y="1757"/>
                      </a:lnTo>
                      <a:lnTo>
                        <a:pt x="1082" y="1757"/>
                      </a:lnTo>
                      <a:lnTo>
                        <a:pt x="1121" y="1772"/>
                      </a:lnTo>
                      <a:lnTo>
                        <a:pt x="1170" y="1767"/>
                      </a:lnTo>
                      <a:lnTo>
                        <a:pt x="1213" y="1787"/>
                      </a:lnTo>
                      <a:lnTo>
                        <a:pt x="1251" y="1825"/>
                      </a:lnTo>
                      <a:lnTo>
                        <a:pt x="1315" y="1836"/>
                      </a:lnTo>
                      <a:lnTo>
                        <a:pt x="1339" y="1832"/>
                      </a:lnTo>
                      <a:lnTo>
                        <a:pt x="1318" y="176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8" name="Freeform 160"/>
                <p:cNvSpPr>
                  <a:spLocks/>
                </p:cNvSpPr>
                <p:nvPr/>
              </p:nvSpPr>
              <p:spPr bwMode="auto">
                <a:xfrm>
                  <a:off x="5625033" y="4281978"/>
                  <a:ext cx="946238" cy="1260060"/>
                </a:xfrm>
                <a:custGeom>
                  <a:avLst/>
                  <a:gdLst>
                    <a:gd name="T0" fmla="*/ 2147483646 w 1785"/>
                    <a:gd name="T1" fmla="*/ 2147483646 h 2348"/>
                    <a:gd name="T2" fmla="*/ 2147483646 w 1785"/>
                    <a:gd name="T3" fmla="*/ 2147483646 h 2348"/>
                    <a:gd name="T4" fmla="*/ 2147483646 w 1785"/>
                    <a:gd name="T5" fmla="*/ 2147483646 h 2348"/>
                    <a:gd name="T6" fmla="*/ 2147483646 w 1785"/>
                    <a:gd name="T7" fmla="*/ 2147483646 h 2348"/>
                    <a:gd name="T8" fmla="*/ 2147483646 w 1785"/>
                    <a:gd name="T9" fmla="*/ 2147483646 h 2348"/>
                    <a:gd name="T10" fmla="*/ 2147483646 w 1785"/>
                    <a:gd name="T11" fmla="*/ 2147483646 h 2348"/>
                    <a:gd name="T12" fmla="*/ 2147483646 w 1785"/>
                    <a:gd name="T13" fmla="*/ 2147483646 h 2348"/>
                    <a:gd name="T14" fmla="*/ 2147483646 w 1785"/>
                    <a:gd name="T15" fmla="*/ 2147483646 h 2348"/>
                    <a:gd name="T16" fmla="*/ 2147483646 w 1785"/>
                    <a:gd name="T17" fmla="*/ 2147483646 h 2348"/>
                    <a:gd name="T18" fmla="*/ 2147483646 w 1785"/>
                    <a:gd name="T19" fmla="*/ 2147483646 h 2348"/>
                    <a:gd name="T20" fmla="*/ 2147483646 w 1785"/>
                    <a:gd name="T21" fmla="*/ 2147483646 h 2348"/>
                    <a:gd name="T22" fmla="*/ 2147483646 w 1785"/>
                    <a:gd name="T23" fmla="*/ 2147483646 h 2348"/>
                    <a:gd name="T24" fmla="*/ 2147483646 w 1785"/>
                    <a:gd name="T25" fmla="*/ 2147483646 h 2348"/>
                    <a:gd name="T26" fmla="*/ 2147483646 w 1785"/>
                    <a:gd name="T27" fmla="*/ 2147483646 h 2348"/>
                    <a:gd name="T28" fmla="*/ 2147483646 w 1785"/>
                    <a:gd name="T29" fmla="*/ 2147483646 h 2348"/>
                    <a:gd name="T30" fmla="*/ 2147483646 w 1785"/>
                    <a:gd name="T31" fmla="*/ 2147483646 h 2348"/>
                    <a:gd name="T32" fmla="*/ 2147483646 w 1785"/>
                    <a:gd name="T33" fmla="*/ 2147483646 h 2348"/>
                    <a:gd name="T34" fmla="*/ 2147483646 w 1785"/>
                    <a:gd name="T35" fmla="*/ 2147483646 h 2348"/>
                    <a:gd name="T36" fmla="*/ 2147483646 w 1785"/>
                    <a:gd name="T37" fmla="*/ 2147483646 h 2348"/>
                    <a:gd name="T38" fmla="*/ 2147483646 w 1785"/>
                    <a:gd name="T39" fmla="*/ 2147483646 h 2348"/>
                    <a:gd name="T40" fmla="*/ 2147483646 w 1785"/>
                    <a:gd name="T41" fmla="*/ 2147483646 h 2348"/>
                    <a:gd name="T42" fmla="*/ 2147483646 w 1785"/>
                    <a:gd name="T43" fmla="*/ 2147483646 h 2348"/>
                    <a:gd name="T44" fmla="*/ 2147483646 w 1785"/>
                    <a:gd name="T45" fmla="*/ 2147483646 h 2348"/>
                    <a:gd name="T46" fmla="*/ 2147483646 w 1785"/>
                    <a:gd name="T47" fmla="*/ 2147483646 h 2348"/>
                    <a:gd name="T48" fmla="*/ 2147483646 w 1785"/>
                    <a:gd name="T49" fmla="*/ 2147483646 h 2348"/>
                    <a:gd name="T50" fmla="*/ 2147483646 w 1785"/>
                    <a:gd name="T51" fmla="*/ 2147483646 h 2348"/>
                    <a:gd name="T52" fmla="*/ 2147483646 w 1785"/>
                    <a:gd name="T53" fmla="*/ 2147483646 h 2348"/>
                    <a:gd name="T54" fmla="*/ 2147483646 w 1785"/>
                    <a:gd name="T55" fmla="*/ 2147483646 h 2348"/>
                    <a:gd name="T56" fmla="*/ 2147483646 w 1785"/>
                    <a:gd name="T57" fmla="*/ 2147483646 h 2348"/>
                    <a:gd name="T58" fmla="*/ 2147483646 w 1785"/>
                    <a:gd name="T59" fmla="*/ 2147483646 h 2348"/>
                    <a:gd name="T60" fmla="*/ 2147483646 w 1785"/>
                    <a:gd name="T61" fmla="*/ 2147483646 h 2348"/>
                    <a:gd name="T62" fmla="*/ 2147483646 w 1785"/>
                    <a:gd name="T63" fmla="*/ 2147483646 h 2348"/>
                    <a:gd name="T64" fmla="*/ 2147483646 w 1785"/>
                    <a:gd name="T65" fmla="*/ 2147483646 h 2348"/>
                    <a:gd name="T66" fmla="*/ 2147483646 w 1785"/>
                    <a:gd name="T67" fmla="*/ 2147483646 h 2348"/>
                    <a:gd name="T68" fmla="*/ 2147483646 w 1785"/>
                    <a:gd name="T69" fmla="*/ 2147483646 h 2348"/>
                    <a:gd name="T70" fmla="*/ 2147483646 w 1785"/>
                    <a:gd name="T71" fmla="*/ 2147483646 h 2348"/>
                    <a:gd name="T72" fmla="*/ 2147483646 w 1785"/>
                    <a:gd name="T73" fmla="*/ 2147483646 h 2348"/>
                    <a:gd name="T74" fmla="*/ 2147483646 w 1785"/>
                    <a:gd name="T75" fmla="*/ 2147483646 h 2348"/>
                    <a:gd name="T76" fmla="*/ 2147483646 w 1785"/>
                    <a:gd name="T77" fmla="*/ 2147483646 h 2348"/>
                    <a:gd name="T78" fmla="*/ 2147483646 w 1785"/>
                    <a:gd name="T79" fmla="*/ 2147483646 h 2348"/>
                    <a:gd name="T80" fmla="*/ 2147483646 w 1785"/>
                    <a:gd name="T81" fmla="*/ 2147483646 h 2348"/>
                    <a:gd name="T82" fmla="*/ 2147483646 w 1785"/>
                    <a:gd name="T83" fmla="*/ 2147483646 h 2348"/>
                    <a:gd name="T84" fmla="*/ 2147483646 w 1785"/>
                    <a:gd name="T85" fmla="*/ 0 h 2348"/>
                    <a:gd name="T86" fmla="*/ 2147483646 w 1785"/>
                    <a:gd name="T87" fmla="*/ 2147483646 h 2348"/>
                    <a:gd name="T88" fmla="*/ 2147483646 w 1785"/>
                    <a:gd name="T89" fmla="*/ 2147483646 h 2348"/>
                    <a:gd name="T90" fmla="*/ 2147483646 w 1785"/>
                    <a:gd name="T91" fmla="*/ 2147483646 h 2348"/>
                    <a:gd name="T92" fmla="*/ 2147483646 w 1785"/>
                    <a:gd name="T93" fmla="*/ 2147483646 h 2348"/>
                    <a:gd name="T94" fmla="*/ 2147483646 w 1785"/>
                    <a:gd name="T95" fmla="*/ 2147483646 h 2348"/>
                    <a:gd name="T96" fmla="*/ 2147483646 w 1785"/>
                    <a:gd name="T97" fmla="*/ 2147483646 h 2348"/>
                    <a:gd name="T98" fmla="*/ 2147483646 w 1785"/>
                    <a:gd name="T99" fmla="*/ 2147483646 h 2348"/>
                    <a:gd name="T100" fmla="*/ 2147483646 w 1785"/>
                    <a:gd name="T101" fmla="*/ 2147483646 h 2348"/>
                    <a:gd name="T102" fmla="*/ 2147483646 w 1785"/>
                    <a:gd name="T103" fmla="*/ 2147483646 h 2348"/>
                    <a:gd name="T104" fmla="*/ 2147483646 w 1785"/>
                    <a:gd name="T105" fmla="*/ 2147483646 h 2348"/>
                    <a:gd name="T106" fmla="*/ 2147483646 w 1785"/>
                    <a:gd name="T107" fmla="*/ 2147483646 h 2348"/>
                    <a:gd name="T108" fmla="*/ 2147483646 w 1785"/>
                    <a:gd name="T109" fmla="*/ 2147483646 h 2348"/>
                    <a:gd name="T110" fmla="*/ 2147483646 w 1785"/>
                    <a:gd name="T111" fmla="*/ 2147483646 h 2348"/>
                    <a:gd name="T112" fmla="*/ 2147483646 w 1785"/>
                    <a:gd name="T113" fmla="*/ 2147483646 h 2348"/>
                    <a:gd name="T114" fmla="*/ 2147483646 w 1785"/>
                    <a:gd name="T115" fmla="*/ 2147483646 h 2348"/>
                    <a:gd name="T116" fmla="*/ 2147483646 w 1785"/>
                    <a:gd name="T117" fmla="*/ 2147483646 h 23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5"/>
                    <a:gd name="T178" fmla="*/ 0 h 2348"/>
                    <a:gd name="T179" fmla="*/ 1785 w 1785"/>
                    <a:gd name="T180" fmla="*/ 2348 h 23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5" h="2348">
                      <a:moveTo>
                        <a:pt x="1696" y="1047"/>
                      </a:moveTo>
                      <a:lnTo>
                        <a:pt x="1645" y="1061"/>
                      </a:lnTo>
                      <a:lnTo>
                        <a:pt x="1645" y="1087"/>
                      </a:lnTo>
                      <a:lnTo>
                        <a:pt x="1590" y="1213"/>
                      </a:lnTo>
                      <a:lnTo>
                        <a:pt x="1603" y="1237"/>
                      </a:lnTo>
                      <a:lnTo>
                        <a:pt x="1631" y="1225"/>
                      </a:lnTo>
                      <a:lnTo>
                        <a:pt x="1681" y="1235"/>
                      </a:lnTo>
                      <a:lnTo>
                        <a:pt x="1686" y="1277"/>
                      </a:lnTo>
                      <a:lnTo>
                        <a:pt x="1714" y="1304"/>
                      </a:lnTo>
                      <a:lnTo>
                        <a:pt x="1716" y="1366"/>
                      </a:lnTo>
                      <a:lnTo>
                        <a:pt x="1682" y="1416"/>
                      </a:lnTo>
                      <a:lnTo>
                        <a:pt x="1654" y="1498"/>
                      </a:lnTo>
                      <a:lnTo>
                        <a:pt x="1664" y="1513"/>
                      </a:lnTo>
                      <a:lnTo>
                        <a:pt x="1634" y="1647"/>
                      </a:lnTo>
                      <a:lnTo>
                        <a:pt x="1640" y="1672"/>
                      </a:lnTo>
                      <a:lnTo>
                        <a:pt x="1635" y="1748"/>
                      </a:lnTo>
                      <a:lnTo>
                        <a:pt x="1656" y="1807"/>
                      </a:lnTo>
                      <a:lnTo>
                        <a:pt x="1651" y="1855"/>
                      </a:lnTo>
                      <a:lnTo>
                        <a:pt x="1534" y="1940"/>
                      </a:lnTo>
                      <a:lnTo>
                        <a:pt x="1514" y="1968"/>
                      </a:lnTo>
                      <a:lnTo>
                        <a:pt x="1502" y="2010"/>
                      </a:lnTo>
                      <a:lnTo>
                        <a:pt x="1373" y="2004"/>
                      </a:lnTo>
                      <a:lnTo>
                        <a:pt x="1289" y="1964"/>
                      </a:lnTo>
                      <a:lnTo>
                        <a:pt x="1216" y="1962"/>
                      </a:lnTo>
                      <a:lnTo>
                        <a:pt x="1178" y="2018"/>
                      </a:lnTo>
                      <a:lnTo>
                        <a:pt x="1120" y="2027"/>
                      </a:lnTo>
                      <a:lnTo>
                        <a:pt x="1065" y="1990"/>
                      </a:lnTo>
                      <a:lnTo>
                        <a:pt x="1012" y="1980"/>
                      </a:lnTo>
                      <a:lnTo>
                        <a:pt x="935" y="1996"/>
                      </a:lnTo>
                      <a:lnTo>
                        <a:pt x="849" y="2086"/>
                      </a:lnTo>
                      <a:lnTo>
                        <a:pt x="817" y="2115"/>
                      </a:lnTo>
                      <a:lnTo>
                        <a:pt x="805" y="2167"/>
                      </a:lnTo>
                      <a:lnTo>
                        <a:pt x="757" y="2205"/>
                      </a:lnTo>
                      <a:lnTo>
                        <a:pt x="700" y="2214"/>
                      </a:lnTo>
                      <a:lnTo>
                        <a:pt x="539" y="2300"/>
                      </a:lnTo>
                      <a:lnTo>
                        <a:pt x="496" y="2337"/>
                      </a:lnTo>
                      <a:lnTo>
                        <a:pt x="458" y="2341"/>
                      </a:lnTo>
                      <a:lnTo>
                        <a:pt x="427" y="2329"/>
                      </a:lnTo>
                      <a:lnTo>
                        <a:pt x="408" y="2341"/>
                      </a:lnTo>
                      <a:lnTo>
                        <a:pt x="302" y="2348"/>
                      </a:lnTo>
                      <a:lnTo>
                        <a:pt x="261" y="2330"/>
                      </a:lnTo>
                      <a:lnTo>
                        <a:pt x="167" y="2347"/>
                      </a:lnTo>
                      <a:lnTo>
                        <a:pt x="62" y="2282"/>
                      </a:lnTo>
                      <a:lnTo>
                        <a:pt x="42" y="2218"/>
                      </a:lnTo>
                      <a:lnTo>
                        <a:pt x="21" y="2217"/>
                      </a:lnTo>
                      <a:lnTo>
                        <a:pt x="0" y="2152"/>
                      </a:lnTo>
                      <a:lnTo>
                        <a:pt x="35" y="2100"/>
                      </a:lnTo>
                      <a:lnTo>
                        <a:pt x="51" y="2100"/>
                      </a:lnTo>
                      <a:lnTo>
                        <a:pt x="56" y="2084"/>
                      </a:lnTo>
                      <a:lnTo>
                        <a:pt x="117" y="2069"/>
                      </a:lnTo>
                      <a:lnTo>
                        <a:pt x="117" y="2054"/>
                      </a:lnTo>
                      <a:lnTo>
                        <a:pt x="41" y="2023"/>
                      </a:lnTo>
                      <a:lnTo>
                        <a:pt x="35" y="1996"/>
                      </a:lnTo>
                      <a:lnTo>
                        <a:pt x="56" y="1966"/>
                      </a:lnTo>
                      <a:lnTo>
                        <a:pt x="60" y="1935"/>
                      </a:lnTo>
                      <a:lnTo>
                        <a:pt x="80" y="1930"/>
                      </a:lnTo>
                      <a:lnTo>
                        <a:pt x="80" y="1915"/>
                      </a:lnTo>
                      <a:lnTo>
                        <a:pt x="50" y="1889"/>
                      </a:lnTo>
                      <a:lnTo>
                        <a:pt x="65" y="1852"/>
                      </a:lnTo>
                      <a:lnTo>
                        <a:pt x="85" y="1857"/>
                      </a:lnTo>
                      <a:lnTo>
                        <a:pt x="85" y="1827"/>
                      </a:lnTo>
                      <a:lnTo>
                        <a:pt x="116" y="1837"/>
                      </a:lnTo>
                      <a:lnTo>
                        <a:pt x="141" y="1832"/>
                      </a:lnTo>
                      <a:lnTo>
                        <a:pt x="177" y="1852"/>
                      </a:lnTo>
                      <a:lnTo>
                        <a:pt x="187" y="1837"/>
                      </a:lnTo>
                      <a:lnTo>
                        <a:pt x="228" y="1820"/>
                      </a:lnTo>
                      <a:lnTo>
                        <a:pt x="264" y="1779"/>
                      </a:lnTo>
                      <a:lnTo>
                        <a:pt x="310" y="1774"/>
                      </a:lnTo>
                      <a:lnTo>
                        <a:pt x="345" y="1795"/>
                      </a:lnTo>
                      <a:lnTo>
                        <a:pt x="366" y="1785"/>
                      </a:lnTo>
                      <a:lnTo>
                        <a:pt x="402" y="1712"/>
                      </a:lnTo>
                      <a:lnTo>
                        <a:pt x="431" y="1707"/>
                      </a:lnTo>
                      <a:lnTo>
                        <a:pt x="492" y="1639"/>
                      </a:lnTo>
                      <a:lnTo>
                        <a:pt x="497" y="1624"/>
                      </a:lnTo>
                      <a:lnTo>
                        <a:pt x="533" y="1573"/>
                      </a:lnTo>
                      <a:lnTo>
                        <a:pt x="558" y="1588"/>
                      </a:lnTo>
                      <a:lnTo>
                        <a:pt x="584" y="1557"/>
                      </a:lnTo>
                      <a:lnTo>
                        <a:pt x="614" y="1552"/>
                      </a:lnTo>
                      <a:lnTo>
                        <a:pt x="650" y="1536"/>
                      </a:lnTo>
                      <a:lnTo>
                        <a:pt x="676" y="1505"/>
                      </a:lnTo>
                      <a:lnTo>
                        <a:pt x="720" y="1495"/>
                      </a:lnTo>
                      <a:lnTo>
                        <a:pt x="731" y="1464"/>
                      </a:lnTo>
                      <a:lnTo>
                        <a:pt x="761" y="1454"/>
                      </a:lnTo>
                      <a:lnTo>
                        <a:pt x="782" y="1427"/>
                      </a:lnTo>
                      <a:lnTo>
                        <a:pt x="787" y="1371"/>
                      </a:lnTo>
                      <a:lnTo>
                        <a:pt x="766" y="1346"/>
                      </a:lnTo>
                      <a:lnTo>
                        <a:pt x="756" y="1320"/>
                      </a:lnTo>
                      <a:lnTo>
                        <a:pt x="736" y="1325"/>
                      </a:lnTo>
                      <a:lnTo>
                        <a:pt x="704" y="1279"/>
                      </a:lnTo>
                      <a:lnTo>
                        <a:pt x="739" y="1226"/>
                      </a:lnTo>
                      <a:lnTo>
                        <a:pt x="770" y="1217"/>
                      </a:lnTo>
                      <a:lnTo>
                        <a:pt x="797" y="1174"/>
                      </a:lnTo>
                      <a:lnTo>
                        <a:pt x="835" y="1152"/>
                      </a:lnTo>
                      <a:lnTo>
                        <a:pt x="896" y="1033"/>
                      </a:lnTo>
                      <a:lnTo>
                        <a:pt x="1001" y="982"/>
                      </a:lnTo>
                      <a:lnTo>
                        <a:pt x="1040" y="968"/>
                      </a:lnTo>
                      <a:lnTo>
                        <a:pt x="1049" y="901"/>
                      </a:lnTo>
                      <a:lnTo>
                        <a:pt x="1012" y="829"/>
                      </a:lnTo>
                      <a:lnTo>
                        <a:pt x="996" y="831"/>
                      </a:lnTo>
                      <a:lnTo>
                        <a:pt x="952" y="794"/>
                      </a:lnTo>
                      <a:lnTo>
                        <a:pt x="907" y="802"/>
                      </a:lnTo>
                      <a:lnTo>
                        <a:pt x="867" y="740"/>
                      </a:lnTo>
                      <a:lnTo>
                        <a:pt x="858" y="685"/>
                      </a:lnTo>
                      <a:lnTo>
                        <a:pt x="838" y="662"/>
                      </a:lnTo>
                      <a:lnTo>
                        <a:pt x="843" y="635"/>
                      </a:lnTo>
                      <a:lnTo>
                        <a:pt x="794" y="551"/>
                      </a:lnTo>
                      <a:lnTo>
                        <a:pt x="774" y="549"/>
                      </a:lnTo>
                      <a:lnTo>
                        <a:pt x="785" y="516"/>
                      </a:lnTo>
                      <a:lnTo>
                        <a:pt x="776" y="486"/>
                      </a:lnTo>
                      <a:lnTo>
                        <a:pt x="797" y="456"/>
                      </a:lnTo>
                      <a:lnTo>
                        <a:pt x="816" y="466"/>
                      </a:lnTo>
                      <a:lnTo>
                        <a:pt x="836" y="445"/>
                      </a:lnTo>
                      <a:lnTo>
                        <a:pt x="908" y="461"/>
                      </a:lnTo>
                      <a:lnTo>
                        <a:pt x="949" y="405"/>
                      </a:lnTo>
                      <a:lnTo>
                        <a:pt x="974" y="425"/>
                      </a:lnTo>
                      <a:lnTo>
                        <a:pt x="989" y="311"/>
                      </a:lnTo>
                      <a:lnTo>
                        <a:pt x="949" y="328"/>
                      </a:lnTo>
                      <a:lnTo>
                        <a:pt x="917" y="282"/>
                      </a:lnTo>
                      <a:lnTo>
                        <a:pt x="917" y="262"/>
                      </a:lnTo>
                      <a:lnTo>
                        <a:pt x="891" y="252"/>
                      </a:lnTo>
                      <a:lnTo>
                        <a:pt x="881" y="226"/>
                      </a:lnTo>
                      <a:lnTo>
                        <a:pt x="901" y="206"/>
                      </a:lnTo>
                      <a:lnTo>
                        <a:pt x="901" y="134"/>
                      </a:lnTo>
                      <a:lnTo>
                        <a:pt x="917" y="124"/>
                      </a:lnTo>
                      <a:lnTo>
                        <a:pt x="891" y="104"/>
                      </a:lnTo>
                      <a:lnTo>
                        <a:pt x="917" y="73"/>
                      </a:lnTo>
                      <a:lnTo>
                        <a:pt x="952" y="73"/>
                      </a:lnTo>
                      <a:lnTo>
                        <a:pt x="995" y="37"/>
                      </a:lnTo>
                      <a:lnTo>
                        <a:pt x="1063" y="0"/>
                      </a:lnTo>
                      <a:lnTo>
                        <a:pt x="1069" y="41"/>
                      </a:lnTo>
                      <a:lnTo>
                        <a:pt x="1100" y="102"/>
                      </a:lnTo>
                      <a:lnTo>
                        <a:pt x="1100" y="169"/>
                      </a:lnTo>
                      <a:lnTo>
                        <a:pt x="1141" y="215"/>
                      </a:lnTo>
                      <a:lnTo>
                        <a:pt x="1146" y="194"/>
                      </a:lnTo>
                      <a:lnTo>
                        <a:pt x="1167" y="189"/>
                      </a:lnTo>
                      <a:lnTo>
                        <a:pt x="1167" y="225"/>
                      </a:lnTo>
                      <a:lnTo>
                        <a:pt x="1202" y="254"/>
                      </a:lnTo>
                      <a:lnTo>
                        <a:pt x="1213" y="295"/>
                      </a:lnTo>
                      <a:lnTo>
                        <a:pt x="1241" y="333"/>
                      </a:lnTo>
                      <a:lnTo>
                        <a:pt x="1245" y="371"/>
                      </a:lnTo>
                      <a:lnTo>
                        <a:pt x="1265" y="397"/>
                      </a:lnTo>
                      <a:lnTo>
                        <a:pt x="1341" y="412"/>
                      </a:lnTo>
                      <a:lnTo>
                        <a:pt x="1367" y="443"/>
                      </a:lnTo>
                      <a:lnTo>
                        <a:pt x="1326" y="473"/>
                      </a:lnTo>
                      <a:lnTo>
                        <a:pt x="1358" y="535"/>
                      </a:lnTo>
                      <a:lnTo>
                        <a:pt x="1367" y="519"/>
                      </a:lnTo>
                      <a:lnTo>
                        <a:pt x="1387" y="519"/>
                      </a:lnTo>
                      <a:lnTo>
                        <a:pt x="1428" y="473"/>
                      </a:lnTo>
                      <a:lnTo>
                        <a:pt x="1474" y="462"/>
                      </a:lnTo>
                      <a:lnTo>
                        <a:pt x="1521" y="528"/>
                      </a:lnTo>
                      <a:lnTo>
                        <a:pt x="1516" y="564"/>
                      </a:lnTo>
                      <a:lnTo>
                        <a:pt x="1537" y="564"/>
                      </a:lnTo>
                      <a:lnTo>
                        <a:pt x="1566" y="523"/>
                      </a:lnTo>
                      <a:lnTo>
                        <a:pt x="1608" y="544"/>
                      </a:lnTo>
                      <a:lnTo>
                        <a:pt x="1613" y="605"/>
                      </a:lnTo>
                      <a:lnTo>
                        <a:pt x="1628" y="610"/>
                      </a:lnTo>
                      <a:lnTo>
                        <a:pt x="1623" y="625"/>
                      </a:lnTo>
                      <a:lnTo>
                        <a:pt x="1634" y="656"/>
                      </a:lnTo>
                      <a:lnTo>
                        <a:pt x="1618" y="661"/>
                      </a:lnTo>
                      <a:lnTo>
                        <a:pt x="1613" y="686"/>
                      </a:lnTo>
                      <a:lnTo>
                        <a:pt x="1619" y="717"/>
                      </a:lnTo>
                      <a:lnTo>
                        <a:pt x="1623" y="717"/>
                      </a:lnTo>
                      <a:lnTo>
                        <a:pt x="1634" y="697"/>
                      </a:lnTo>
                      <a:lnTo>
                        <a:pt x="1650" y="712"/>
                      </a:lnTo>
                      <a:lnTo>
                        <a:pt x="1645" y="722"/>
                      </a:lnTo>
                      <a:lnTo>
                        <a:pt x="1660" y="727"/>
                      </a:lnTo>
                      <a:lnTo>
                        <a:pt x="1696" y="753"/>
                      </a:lnTo>
                      <a:lnTo>
                        <a:pt x="1696" y="768"/>
                      </a:lnTo>
                      <a:lnTo>
                        <a:pt x="1681" y="783"/>
                      </a:lnTo>
                      <a:lnTo>
                        <a:pt x="1650" y="773"/>
                      </a:lnTo>
                      <a:lnTo>
                        <a:pt x="1645" y="804"/>
                      </a:lnTo>
                      <a:lnTo>
                        <a:pt x="1665" y="824"/>
                      </a:lnTo>
                      <a:lnTo>
                        <a:pt x="1665" y="875"/>
                      </a:lnTo>
                      <a:lnTo>
                        <a:pt x="1718" y="901"/>
                      </a:lnTo>
                      <a:lnTo>
                        <a:pt x="1728" y="926"/>
                      </a:lnTo>
                      <a:lnTo>
                        <a:pt x="1728" y="957"/>
                      </a:lnTo>
                      <a:lnTo>
                        <a:pt x="1758" y="967"/>
                      </a:lnTo>
                      <a:lnTo>
                        <a:pt x="1785" y="990"/>
                      </a:lnTo>
                      <a:lnTo>
                        <a:pt x="1696" y="104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9" name="Freeform 157"/>
                <p:cNvSpPr>
                  <a:spLocks/>
                </p:cNvSpPr>
                <p:nvPr/>
              </p:nvSpPr>
              <p:spPr bwMode="auto">
                <a:xfrm>
                  <a:off x="4725988" y="3738563"/>
                  <a:ext cx="1462087" cy="1603375"/>
                </a:xfrm>
                <a:custGeom>
                  <a:avLst/>
                  <a:gdLst>
                    <a:gd name="T0" fmla="*/ 2147483646 w 2758"/>
                    <a:gd name="T1" fmla="*/ 2147483646 h 2988"/>
                    <a:gd name="T2" fmla="*/ 2147483646 w 2758"/>
                    <a:gd name="T3" fmla="*/ 2147483646 h 2988"/>
                    <a:gd name="T4" fmla="*/ 2147483646 w 2758"/>
                    <a:gd name="T5" fmla="*/ 2147483646 h 2988"/>
                    <a:gd name="T6" fmla="*/ 2147483646 w 2758"/>
                    <a:gd name="T7" fmla="*/ 2147483646 h 2988"/>
                    <a:gd name="T8" fmla="*/ 2147483646 w 2758"/>
                    <a:gd name="T9" fmla="*/ 2147483646 h 2988"/>
                    <a:gd name="T10" fmla="*/ 2147483646 w 2758"/>
                    <a:gd name="T11" fmla="*/ 2147483646 h 2988"/>
                    <a:gd name="T12" fmla="*/ 2147483646 w 2758"/>
                    <a:gd name="T13" fmla="*/ 2147483646 h 2988"/>
                    <a:gd name="T14" fmla="*/ 2147483646 w 2758"/>
                    <a:gd name="T15" fmla="*/ 2147483646 h 2988"/>
                    <a:gd name="T16" fmla="*/ 2147483646 w 2758"/>
                    <a:gd name="T17" fmla="*/ 2147483646 h 2988"/>
                    <a:gd name="T18" fmla="*/ 2147483646 w 2758"/>
                    <a:gd name="T19" fmla="*/ 2147483646 h 2988"/>
                    <a:gd name="T20" fmla="*/ 2147483646 w 2758"/>
                    <a:gd name="T21" fmla="*/ 2147483646 h 2988"/>
                    <a:gd name="T22" fmla="*/ 2147483646 w 2758"/>
                    <a:gd name="T23" fmla="*/ 2147483646 h 2988"/>
                    <a:gd name="T24" fmla="*/ 2147483646 w 2758"/>
                    <a:gd name="T25" fmla="*/ 2147483646 h 2988"/>
                    <a:gd name="T26" fmla="*/ 2147483646 w 2758"/>
                    <a:gd name="T27" fmla="*/ 2147483646 h 2988"/>
                    <a:gd name="T28" fmla="*/ 2147483646 w 2758"/>
                    <a:gd name="T29" fmla="*/ 2147483646 h 2988"/>
                    <a:gd name="T30" fmla="*/ 2147483646 w 2758"/>
                    <a:gd name="T31" fmla="*/ 2147483646 h 2988"/>
                    <a:gd name="T32" fmla="*/ 2147483646 w 2758"/>
                    <a:gd name="T33" fmla="*/ 2147483646 h 2988"/>
                    <a:gd name="T34" fmla="*/ 2147483646 w 2758"/>
                    <a:gd name="T35" fmla="*/ 2147483646 h 2988"/>
                    <a:gd name="T36" fmla="*/ 2147483646 w 2758"/>
                    <a:gd name="T37" fmla="*/ 2147483646 h 2988"/>
                    <a:gd name="T38" fmla="*/ 2147483646 w 2758"/>
                    <a:gd name="T39" fmla="*/ 2147483646 h 2988"/>
                    <a:gd name="T40" fmla="*/ 2147483646 w 2758"/>
                    <a:gd name="T41" fmla="*/ 2147483646 h 2988"/>
                    <a:gd name="T42" fmla="*/ 2147483646 w 2758"/>
                    <a:gd name="T43" fmla="*/ 2147483646 h 2988"/>
                    <a:gd name="T44" fmla="*/ 2147483646 w 2758"/>
                    <a:gd name="T45" fmla="*/ 2147483646 h 2988"/>
                    <a:gd name="T46" fmla="*/ 2147483646 w 2758"/>
                    <a:gd name="T47" fmla="*/ 2147483646 h 2988"/>
                    <a:gd name="T48" fmla="*/ 2147483646 w 2758"/>
                    <a:gd name="T49" fmla="*/ 2147483646 h 2988"/>
                    <a:gd name="T50" fmla="*/ 2147483646 w 2758"/>
                    <a:gd name="T51" fmla="*/ 2147483646 h 2988"/>
                    <a:gd name="T52" fmla="*/ 2147483646 w 2758"/>
                    <a:gd name="T53" fmla="*/ 2147483646 h 2988"/>
                    <a:gd name="T54" fmla="*/ 2147483646 w 2758"/>
                    <a:gd name="T55" fmla="*/ 2147483646 h 2988"/>
                    <a:gd name="T56" fmla="*/ 2147483646 w 2758"/>
                    <a:gd name="T57" fmla="*/ 2147483646 h 2988"/>
                    <a:gd name="T58" fmla="*/ 2147483646 w 2758"/>
                    <a:gd name="T59" fmla="*/ 2147483646 h 2988"/>
                    <a:gd name="T60" fmla="*/ 2147483646 w 2758"/>
                    <a:gd name="T61" fmla="*/ 2147483646 h 2988"/>
                    <a:gd name="T62" fmla="*/ 2147483646 w 2758"/>
                    <a:gd name="T63" fmla="*/ 2147483646 h 2988"/>
                    <a:gd name="T64" fmla="*/ 2147483646 w 2758"/>
                    <a:gd name="T65" fmla="*/ 2147483646 h 2988"/>
                    <a:gd name="T66" fmla="*/ 2147483646 w 2758"/>
                    <a:gd name="T67" fmla="*/ 2147483646 h 2988"/>
                    <a:gd name="T68" fmla="*/ 2147483646 w 2758"/>
                    <a:gd name="T69" fmla="*/ 2147483646 h 2988"/>
                    <a:gd name="T70" fmla="*/ 2147483646 w 2758"/>
                    <a:gd name="T71" fmla="*/ 2147483646 h 2988"/>
                    <a:gd name="T72" fmla="*/ 2147483646 w 2758"/>
                    <a:gd name="T73" fmla="*/ 2147483646 h 2988"/>
                    <a:gd name="T74" fmla="*/ 2147483646 w 2758"/>
                    <a:gd name="T75" fmla="*/ 2147483646 h 2988"/>
                    <a:gd name="T76" fmla="*/ 2147483646 w 2758"/>
                    <a:gd name="T77" fmla="*/ 2147483646 h 2988"/>
                    <a:gd name="T78" fmla="*/ 2147483646 w 2758"/>
                    <a:gd name="T79" fmla="*/ 2147483646 h 2988"/>
                    <a:gd name="T80" fmla="*/ 2147483646 w 2758"/>
                    <a:gd name="T81" fmla="*/ 2147483646 h 2988"/>
                    <a:gd name="T82" fmla="*/ 2147483646 w 2758"/>
                    <a:gd name="T83" fmla="*/ 2147483646 h 2988"/>
                    <a:gd name="T84" fmla="*/ 2147483646 w 2758"/>
                    <a:gd name="T85" fmla="*/ 2147483646 h 2988"/>
                    <a:gd name="T86" fmla="*/ 2147483646 w 2758"/>
                    <a:gd name="T87" fmla="*/ 2147483646 h 2988"/>
                    <a:gd name="T88" fmla="*/ 2147483646 w 2758"/>
                    <a:gd name="T89" fmla="*/ 2147483646 h 2988"/>
                    <a:gd name="T90" fmla="*/ 2147483646 w 2758"/>
                    <a:gd name="T91" fmla="*/ 2147483646 h 2988"/>
                    <a:gd name="T92" fmla="*/ 2147483646 w 2758"/>
                    <a:gd name="T93" fmla="*/ 2147483646 h 2988"/>
                    <a:gd name="T94" fmla="*/ 2147483646 w 2758"/>
                    <a:gd name="T95" fmla="*/ 2147483646 h 2988"/>
                    <a:gd name="T96" fmla="*/ 2147483646 w 2758"/>
                    <a:gd name="T97" fmla="*/ 2147483646 h 2988"/>
                    <a:gd name="T98" fmla="*/ 2147483646 w 2758"/>
                    <a:gd name="T99" fmla="*/ 2147483646 h 2988"/>
                    <a:gd name="T100" fmla="*/ 2147483646 w 2758"/>
                    <a:gd name="T101" fmla="*/ 2147483646 h 2988"/>
                    <a:gd name="T102" fmla="*/ 2147483646 w 2758"/>
                    <a:gd name="T103" fmla="*/ 2147483646 h 2988"/>
                    <a:gd name="T104" fmla="*/ 2147483646 w 2758"/>
                    <a:gd name="T105" fmla="*/ 2147483646 h 2988"/>
                    <a:gd name="T106" fmla="*/ 2147483646 w 2758"/>
                    <a:gd name="T107" fmla="*/ 2147483646 h 2988"/>
                    <a:gd name="T108" fmla="*/ 2147483646 w 2758"/>
                    <a:gd name="T109" fmla="*/ 2147483646 h 2988"/>
                    <a:gd name="T110" fmla="*/ 2147483646 w 2758"/>
                    <a:gd name="T111" fmla="*/ 2147483646 h 2988"/>
                    <a:gd name="T112" fmla="*/ 2147483646 w 2758"/>
                    <a:gd name="T113" fmla="*/ 2147483646 h 2988"/>
                    <a:gd name="T114" fmla="*/ 2147483646 w 2758"/>
                    <a:gd name="T115" fmla="*/ 2147483646 h 2988"/>
                    <a:gd name="T116" fmla="*/ 2147483646 w 2758"/>
                    <a:gd name="T117" fmla="*/ 2147483646 h 2988"/>
                    <a:gd name="T118" fmla="*/ 2147483646 w 2758"/>
                    <a:gd name="T119" fmla="*/ 2147483646 h 2988"/>
                    <a:gd name="T120" fmla="*/ 2147483646 w 2758"/>
                    <a:gd name="T121" fmla="*/ 2147483646 h 2988"/>
                    <a:gd name="T122" fmla="*/ 2147483646 w 2758"/>
                    <a:gd name="T123" fmla="*/ 2147483646 h 2988"/>
                    <a:gd name="T124" fmla="*/ 2147483646 w 2758"/>
                    <a:gd name="T125" fmla="*/ 2147483646 h 29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58"/>
                    <a:gd name="T190" fmla="*/ 0 h 2988"/>
                    <a:gd name="T191" fmla="*/ 2758 w 2758"/>
                    <a:gd name="T192" fmla="*/ 2988 h 29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58" h="2988">
                      <a:moveTo>
                        <a:pt x="2709" y="961"/>
                      </a:moveTo>
                      <a:lnTo>
                        <a:pt x="2673" y="895"/>
                      </a:lnTo>
                      <a:lnTo>
                        <a:pt x="2687" y="869"/>
                      </a:lnTo>
                      <a:lnTo>
                        <a:pt x="2677" y="839"/>
                      </a:lnTo>
                      <a:lnTo>
                        <a:pt x="2626" y="844"/>
                      </a:lnTo>
                      <a:lnTo>
                        <a:pt x="2610" y="823"/>
                      </a:lnTo>
                      <a:lnTo>
                        <a:pt x="2585" y="829"/>
                      </a:lnTo>
                      <a:lnTo>
                        <a:pt x="2576" y="864"/>
                      </a:lnTo>
                      <a:lnTo>
                        <a:pt x="2545" y="854"/>
                      </a:lnTo>
                      <a:lnTo>
                        <a:pt x="2545" y="875"/>
                      </a:lnTo>
                      <a:lnTo>
                        <a:pt x="2494" y="869"/>
                      </a:lnTo>
                      <a:lnTo>
                        <a:pt x="2484" y="813"/>
                      </a:lnTo>
                      <a:lnTo>
                        <a:pt x="2468" y="788"/>
                      </a:lnTo>
                      <a:lnTo>
                        <a:pt x="2483" y="783"/>
                      </a:lnTo>
                      <a:lnTo>
                        <a:pt x="2496" y="752"/>
                      </a:lnTo>
                      <a:lnTo>
                        <a:pt x="2456" y="770"/>
                      </a:lnTo>
                      <a:lnTo>
                        <a:pt x="2427" y="734"/>
                      </a:lnTo>
                      <a:lnTo>
                        <a:pt x="2387" y="713"/>
                      </a:lnTo>
                      <a:lnTo>
                        <a:pt x="2275" y="692"/>
                      </a:lnTo>
                      <a:lnTo>
                        <a:pt x="2236" y="707"/>
                      </a:lnTo>
                      <a:lnTo>
                        <a:pt x="2225" y="779"/>
                      </a:lnTo>
                      <a:lnTo>
                        <a:pt x="2191" y="784"/>
                      </a:lnTo>
                      <a:lnTo>
                        <a:pt x="2191" y="835"/>
                      </a:lnTo>
                      <a:lnTo>
                        <a:pt x="2160" y="862"/>
                      </a:lnTo>
                      <a:lnTo>
                        <a:pt x="2156" y="908"/>
                      </a:lnTo>
                      <a:lnTo>
                        <a:pt x="2105" y="954"/>
                      </a:lnTo>
                      <a:lnTo>
                        <a:pt x="2112" y="989"/>
                      </a:lnTo>
                      <a:lnTo>
                        <a:pt x="2076" y="1061"/>
                      </a:lnTo>
                      <a:lnTo>
                        <a:pt x="2037" y="1076"/>
                      </a:lnTo>
                      <a:lnTo>
                        <a:pt x="2031" y="1102"/>
                      </a:lnTo>
                      <a:lnTo>
                        <a:pt x="2021" y="1072"/>
                      </a:lnTo>
                      <a:lnTo>
                        <a:pt x="2011" y="1088"/>
                      </a:lnTo>
                      <a:lnTo>
                        <a:pt x="2023" y="1141"/>
                      </a:lnTo>
                      <a:lnTo>
                        <a:pt x="1997" y="1122"/>
                      </a:lnTo>
                      <a:lnTo>
                        <a:pt x="1996" y="1081"/>
                      </a:lnTo>
                      <a:lnTo>
                        <a:pt x="2011" y="1039"/>
                      </a:lnTo>
                      <a:lnTo>
                        <a:pt x="2001" y="1025"/>
                      </a:lnTo>
                      <a:lnTo>
                        <a:pt x="1980" y="1040"/>
                      </a:lnTo>
                      <a:lnTo>
                        <a:pt x="1965" y="1010"/>
                      </a:lnTo>
                      <a:lnTo>
                        <a:pt x="1899" y="1081"/>
                      </a:lnTo>
                      <a:lnTo>
                        <a:pt x="1863" y="1076"/>
                      </a:lnTo>
                      <a:lnTo>
                        <a:pt x="1792" y="1088"/>
                      </a:lnTo>
                      <a:lnTo>
                        <a:pt x="1797" y="1128"/>
                      </a:lnTo>
                      <a:lnTo>
                        <a:pt x="1710" y="1159"/>
                      </a:lnTo>
                      <a:lnTo>
                        <a:pt x="1654" y="1099"/>
                      </a:lnTo>
                      <a:lnTo>
                        <a:pt x="1634" y="1099"/>
                      </a:lnTo>
                      <a:lnTo>
                        <a:pt x="1628" y="1058"/>
                      </a:lnTo>
                      <a:lnTo>
                        <a:pt x="1658" y="971"/>
                      </a:lnTo>
                      <a:lnTo>
                        <a:pt x="1658" y="875"/>
                      </a:lnTo>
                      <a:lnTo>
                        <a:pt x="1672" y="778"/>
                      </a:lnTo>
                      <a:lnTo>
                        <a:pt x="1702" y="767"/>
                      </a:lnTo>
                      <a:lnTo>
                        <a:pt x="1692" y="727"/>
                      </a:lnTo>
                      <a:lnTo>
                        <a:pt x="1718" y="670"/>
                      </a:lnTo>
                      <a:lnTo>
                        <a:pt x="1682" y="676"/>
                      </a:lnTo>
                      <a:lnTo>
                        <a:pt x="1667" y="645"/>
                      </a:lnTo>
                      <a:lnTo>
                        <a:pt x="1631" y="645"/>
                      </a:lnTo>
                      <a:lnTo>
                        <a:pt x="1613" y="570"/>
                      </a:lnTo>
                      <a:lnTo>
                        <a:pt x="1584" y="519"/>
                      </a:lnTo>
                      <a:lnTo>
                        <a:pt x="1614" y="459"/>
                      </a:lnTo>
                      <a:lnTo>
                        <a:pt x="1593" y="398"/>
                      </a:lnTo>
                      <a:lnTo>
                        <a:pt x="1532" y="403"/>
                      </a:lnTo>
                      <a:lnTo>
                        <a:pt x="1521" y="377"/>
                      </a:lnTo>
                      <a:lnTo>
                        <a:pt x="1565" y="303"/>
                      </a:lnTo>
                      <a:lnTo>
                        <a:pt x="1539" y="285"/>
                      </a:lnTo>
                      <a:lnTo>
                        <a:pt x="1523" y="197"/>
                      </a:lnTo>
                      <a:lnTo>
                        <a:pt x="1502" y="192"/>
                      </a:lnTo>
                      <a:lnTo>
                        <a:pt x="1482" y="153"/>
                      </a:lnTo>
                      <a:lnTo>
                        <a:pt x="1414" y="158"/>
                      </a:lnTo>
                      <a:lnTo>
                        <a:pt x="1380" y="168"/>
                      </a:lnTo>
                      <a:lnTo>
                        <a:pt x="1404" y="107"/>
                      </a:lnTo>
                      <a:lnTo>
                        <a:pt x="1430" y="117"/>
                      </a:lnTo>
                      <a:lnTo>
                        <a:pt x="1445" y="97"/>
                      </a:lnTo>
                      <a:lnTo>
                        <a:pt x="1399" y="0"/>
                      </a:lnTo>
                      <a:lnTo>
                        <a:pt x="1373" y="10"/>
                      </a:lnTo>
                      <a:lnTo>
                        <a:pt x="1393" y="58"/>
                      </a:lnTo>
                      <a:lnTo>
                        <a:pt x="1336" y="68"/>
                      </a:lnTo>
                      <a:lnTo>
                        <a:pt x="1303" y="103"/>
                      </a:lnTo>
                      <a:lnTo>
                        <a:pt x="1255" y="80"/>
                      </a:lnTo>
                      <a:lnTo>
                        <a:pt x="1219" y="86"/>
                      </a:lnTo>
                      <a:lnTo>
                        <a:pt x="1245" y="114"/>
                      </a:lnTo>
                      <a:lnTo>
                        <a:pt x="1231" y="196"/>
                      </a:lnTo>
                      <a:lnTo>
                        <a:pt x="1246" y="242"/>
                      </a:lnTo>
                      <a:lnTo>
                        <a:pt x="1225" y="242"/>
                      </a:lnTo>
                      <a:lnTo>
                        <a:pt x="1215" y="257"/>
                      </a:lnTo>
                      <a:lnTo>
                        <a:pt x="1225" y="283"/>
                      </a:lnTo>
                      <a:lnTo>
                        <a:pt x="1200" y="303"/>
                      </a:lnTo>
                      <a:lnTo>
                        <a:pt x="1200" y="324"/>
                      </a:lnTo>
                      <a:lnTo>
                        <a:pt x="1268" y="400"/>
                      </a:lnTo>
                      <a:lnTo>
                        <a:pt x="1268" y="441"/>
                      </a:lnTo>
                      <a:lnTo>
                        <a:pt x="1237" y="471"/>
                      </a:lnTo>
                      <a:lnTo>
                        <a:pt x="1247" y="538"/>
                      </a:lnTo>
                      <a:lnTo>
                        <a:pt x="1208" y="568"/>
                      </a:lnTo>
                      <a:lnTo>
                        <a:pt x="1208" y="604"/>
                      </a:lnTo>
                      <a:lnTo>
                        <a:pt x="1141" y="662"/>
                      </a:lnTo>
                      <a:lnTo>
                        <a:pt x="1141" y="682"/>
                      </a:lnTo>
                      <a:lnTo>
                        <a:pt x="1095" y="697"/>
                      </a:lnTo>
                      <a:lnTo>
                        <a:pt x="1108" y="733"/>
                      </a:lnTo>
                      <a:lnTo>
                        <a:pt x="1065" y="770"/>
                      </a:lnTo>
                      <a:lnTo>
                        <a:pt x="1055" y="826"/>
                      </a:lnTo>
                      <a:lnTo>
                        <a:pt x="1075" y="831"/>
                      </a:lnTo>
                      <a:lnTo>
                        <a:pt x="1065" y="852"/>
                      </a:lnTo>
                      <a:lnTo>
                        <a:pt x="1104" y="926"/>
                      </a:lnTo>
                      <a:lnTo>
                        <a:pt x="1191" y="947"/>
                      </a:lnTo>
                      <a:lnTo>
                        <a:pt x="1206" y="1031"/>
                      </a:lnTo>
                      <a:lnTo>
                        <a:pt x="1188" y="1038"/>
                      </a:lnTo>
                      <a:lnTo>
                        <a:pt x="1155" y="1024"/>
                      </a:lnTo>
                      <a:lnTo>
                        <a:pt x="1126" y="1066"/>
                      </a:lnTo>
                      <a:lnTo>
                        <a:pt x="1148" y="1122"/>
                      </a:lnTo>
                      <a:lnTo>
                        <a:pt x="1168" y="1112"/>
                      </a:lnTo>
                      <a:lnTo>
                        <a:pt x="1199" y="1187"/>
                      </a:lnTo>
                      <a:lnTo>
                        <a:pt x="1134" y="1260"/>
                      </a:lnTo>
                      <a:lnTo>
                        <a:pt x="1149" y="1290"/>
                      </a:lnTo>
                      <a:lnTo>
                        <a:pt x="1103" y="1311"/>
                      </a:lnTo>
                      <a:lnTo>
                        <a:pt x="1083" y="1293"/>
                      </a:lnTo>
                      <a:lnTo>
                        <a:pt x="1043" y="1297"/>
                      </a:lnTo>
                      <a:lnTo>
                        <a:pt x="1043" y="1281"/>
                      </a:lnTo>
                      <a:lnTo>
                        <a:pt x="1018" y="1251"/>
                      </a:lnTo>
                      <a:lnTo>
                        <a:pt x="996" y="1260"/>
                      </a:lnTo>
                      <a:lnTo>
                        <a:pt x="968" y="1239"/>
                      </a:lnTo>
                      <a:lnTo>
                        <a:pt x="945" y="1192"/>
                      </a:lnTo>
                      <a:lnTo>
                        <a:pt x="945" y="1197"/>
                      </a:lnTo>
                      <a:lnTo>
                        <a:pt x="945" y="1192"/>
                      </a:lnTo>
                      <a:lnTo>
                        <a:pt x="956" y="1182"/>
                      </a:lnTo>
                      <a:lnTo>
                        <a:pt x="950" y="1172"/>
                      </a:lnTo>
                      <a:lnTo>
                        <a:pt x="909" y="1172"/>
                      </a:lnTo>
                      <a:lnTo>
                        <a:pt x="899" y="1192"/>
                      </a:lnTo>
                      <a:lnTo>
                        <a:pt x="843" y="1224"/>
                      </a:lnTo>
                      <a:lnTo>
                        <a:pt x="870" y="1294"/>
                      </a:lnTo>
                      <a:lnTo>
                        <a:pt x="834" y="1325"/>
                      </a:lnTo>
                      <a:lnTo>
                        <a:pt x="824" y="1355"/>
                      </a:lnTo>
                      <a:lnTo>
                        <a:pt x="788" y="1371"/>
                      </a:lnTo>
                      <a:lnTo>
                        <a:pt x="757" y="1422"/>
                      </a:lnTo>
                      <a:lnTo>
                        <a:pt x="722" y="1423"/>
                      </a:lnTo>
                      <a:lnTo>
                        <a:pt x="701" y="1454"/>
                      </a:lnTo>
                      <a:lnTo>
                        <a:pt x="711" y="1469"/>
                      </a:lnTo>
                      <a:lnTo>
                        <a:pt x="691" y="1494"/>
                      </a:lnTo>
                      <a:lnTo>
                        <a:pt x="664" y="1501"/>
                      </a:lnTo>
                      <a:lnTo>
                        <a:pt x="676" y="1521"/>
                      </a:lnTo>
                      <a:lnTo>
                        <a:pt x="687" y="1571"/>
                      </a:lnTo>
                      <a:lnTo>
                        <a:pt x="677" y="1594"/>
                      </a:lnTo>
                      <a:lnTo>
                        <a:pt x="644" y="1605"/>
                      </a:lnTo>
                      <a:lnTo>
                        <a:pt x="571" y="1493"/>
                      </a:lnTo>
                      <a:lnTo>
                        <a:pt x="566" y="1457"/>
                      </a:lnTo>
                      <a:lnTo>
                        <a:pt x="525" y="1457"/>
                      </a:lnTo>
                      <a:lnTo>
                        <a:pt x="500" y="1519"/>
                      </a:lnTo>
                      <a:lnTo>
                        <a:pt x="439" y="1544"/>
                      </a:lnTo>
                      <a:lnTo>
                        <a:pt x="418" y="1519"/>
                      </a:lnTo>
                      <a:lnTo>
                        <a:pt x="334" y="1520"/>
                      </a:lnTo>
                      <a:lnTo>
                        <a:pt x="252" y="1686"/>
                      </a:lnTo>
                      <a:lnTo>
                        <a:pt x="286" y="1701"/>
                      </a:lnTo>
                      <a:lnTo>
                        <a:pt x="270" y="1721"/>
                      </a:lnTo>
                      <a:lnTo>
                        <a:pt x="280" y="1732"/>
                      </a:lnTo>
                      <a:lnTo>
                        <a:pt x="297" y="1726"/>
                      </a:lnTo>
                      <a:lnTo>
                        <a:pt x="297" y="1795"/>
                      </a:lnTo>
                      <a:lnTo>
                        <a:pt x="306" y="1799"/>
                      </a:lnTo>
                      <a:lnTo>
                        <a:pt x="311" y="1830"/>
                      </a:lnTo>
                      <a:lnTo>
                        <a:pt x="264" y="1840"/>
                      </a:lnTo>
                      <a:lnTo>
                        <a:pt x="255" y="1891"/>
                      </a:lnTo>
                      <a:lnTo>
                        <a:pt x="187" y="1911"/>
                      </a:lnTo>
                      <a:lnTo>
                        <a:pt x="157" y="1952"/>
                      </a:lnTo>
                      <a:lnTo>
                        <a:pt x="163" y="2029"/>
                      </a:lnTo>
                      <a:lnTo>
                        <a:pt x="173" y="2059"/>
                      </a:lnTo>
                      <a:lnTo>
                        <a:pt x="132" y="2086"/>
                      </a:lnTo>
                      <a:lnTo>
                        <a:pt x="143" y="2163"/>
                      </a:lnTo>
                      <a:lnTo>
                        <a:pt x="112" y="2249"/>
                      </a:lnTo>
                      <a:lnTo>
                        <a:pt x="51" y="2239"/>
                      </a:lnTo>
                      <a:lnTo>
                        <a:pt x="30" y="2265"/>
                      </a:lnTo>
                      <a:lnTo>
                        <a:pt x="15" y="2260"/>
                      </a:lnTo>
                      <a:lnTo>
                        <a:pt x="0" y="2302"/>
                      </a:lnTo>
                      <a:lnTo>
                        <a:pt x="51" y="2348"/>
                      </a:lnTo>
                      <a:lnTo>
                        <a:pt x="83" y="2396"/>
                      </a:lnTo>
                      <a:lnTo>
                        <a:pt x="98" y="2427"/>
                      </a:lnTo>
                      <a:lnTo>
                        <a:pt x="130" y="2447"/>
                      </a:lnTo>
                      <a:lnTo>
                        <a:pt x="130" y="2427"/>
                      </a:lnTo>
                      <a:lnTo>
                        <a:pt x="155" y="2427"/>
                      </a:lnTo>
                      <a:lnTo>
                        <a:pt x="171" y="2447"/>
                      </a:lnTo>
                      <a:lnTo>
                        <a:pt x="222" y="2462"/>
                      </a:lnTo>
                      <a:lnTo>
                        <a:pt x="222" y="2483"/>
                      </a:lnTo>
                      <a:lnTo>
                        <a:pt x="252" y="2513"/>
                      </a:lnTo>
                      <a:lnTo>
                        <a:pt x="288" y="2508"/>
                      </a:lnTo>
                      <a:lnTo>
                        <a:pt x="303" y="2539"/>
                      </a:lnTo>
                      <a:lnTo>
                        <a:pt x="340" y="2544"/>
                      </a:lnTo>
                      <a:lnTo>
                        <a:pt x="335" y="2576"/>
                      </a:lnTo>
                      <a:lnTo>
                        <a:pt x="366" y="2575"/>
                      </a:lnTo>
                      <a:lnTo>
                        <a:pt x="417" y="2559"/>
                      </a:lnTo>
                      <a:lnTo>
                        <a:pt x="437" y="2569"/>
                      </a:lnTo>
                      <a:lnTo>
                        <a:pt x="427" y="2585"/>
                      </a:lnTo>
                      <a:lnTo>
                        <a:pt x="467" y="2612"/>
                      </a:lnTo>
                      <a:lnTo>
                        <a:pt x="463" y="2595"/>
                      </a:lnTo>
                      <a:lnTo>
                        <a:pt x="483" y="2580"/>
                      </a:lnTo>
                      <a:lnTo>
                        <a:pt x="483" y="2564"/>
                      </a:lnTo>
                      <a:lnTo>
                        <a:pt x="530" y="2548"/>
                      </a:lnTo>
                      <a:lnTo>
                        <a:pt x="544" y="2533"/>
                      </a:lnTo>
                      <a:lnTo>
                        <a:pt x="550" y="2512"/>
                      </a:lnTo>
                      <a:lnTo>
                        <a:pt x="576" y="2512"/>
                      </a:lnTo>
                      <a:lnTo>
                        <a:pt x="597" y="2487"/>
                      </a:lnTo>
                      <a:lnTo>
                        <a:pt x="612" y="2497"/>
                      </a:lnTo>
                      <a:lnTo>
                        <a:pt x="627" y="2533"/>
                      </a:lnTo>
                      <a:lnTo>
                        <a:pt x="622" y="2548"/>
                      </a:lnTo>
                      <a:lnTo>
                        <a:pt x="653" y="2573"/>
                      </a:lnTo>
                      <a:lnTo>
                        <a:pt x="658" y="2589"/>
                      </a:lnTo>
                      <a:lnTo>
                        <a:pt x="683" y="2604"/>
                      </a:lnTo>
                      <a:lnTo>
                        <a:pt x="709" y="2635"/>
                      </a:lnTo>
                      <a:lnTo>
                        <a:pt x="750" y="2660"/>
                      </a:lnTo>
                      <a:lnTo>
                        <a:pt x="802" y="2723"/>
                      </a:lnTo>
                      <a:lnTo>
                        <a:pt x="817" y="2721"/>
                      </a:lnTo>
                      <a:lnTo>
                        <a:pt x="838" y="2753"/>
                      </a:lnTo>
                      <a:lnTo>
                        <a:pt x="858" y="2742"/>
                      </a:lnTo>
                      <a:lnTo>
                        <a:pt x="889" y="2752"/>
                      </a:lnTo>
                      <a:lnTo>
                        <a:pt x="904" y="2737"/>
                      </a:lnTo>
                      <a:lnTo>
                        <a:pt x="919" y="2742"/>
                      </a:lnTo>
                      <a:lnTo>
                        <a:pt x="924" y="2767"/>
                      </a:lnTo>
                      <a:lnTo>
                        <a:pt x="977" y="2819"/>
                      </a:lnTo>
                      <a:lnTo>
                        <a:pt x="1002" y="2825"/>
                      </a:lnTo>
                      <a:lnTo>
                        <a:pt x="1018" y="2845"/>
                      </a:lnTo>
                      <a:lnTo>
                        <a:pt x="1018" y="2896"/>
                      </a:lnTo>
                      <a:lnTo>
                        <a:pt x="1053" y="2927"/>
                      </a:lnTo>
                      <a:lnTo>
                        <a:pt x="1063" y="2911"/>
                      </a:lnTo>
                      <a:lnTo>
                        <a:pt x="1109" y="2927"/>
                      </a:lnTo>
                      <a:lnTo>
                        <a:pt x="1116" y="2988"/>
                      </a:lnTo>
                      <a:lnTo>
                        <a:pt x="1131" y="2988"/>
                      </a:lnTo>
                      <a:lnTo>
                        <a:pt x="1136" y="2967"/>
                      </a:lnTo>
                      <a:lnTo>
                        <a:pt x="1157" y="2967"/>
                      </a:lnTo>
                      <a:lnTo>
                        <a:pt x="1162" y="2952"/>
                      </a:lnTo>
                      <a:lnTo>
                        <a:pt x="1223" y="2947"/>
                      </a:lnTo>
                      <a:lnTo>
                        <a:pt x="1256" y="2902"/>
                      </a:lnTo>
                      <a:lnTo>
                        <a:pt x="1478" y="2673"/>
                      </a:lnTo>
                      <a:lnTo>
                        <a:pt x="1701" y="2465"/>
                      </a:lnTo>
                      <a:lnTo>
                        <a:pt x="1697" y="2332"/>
                      </a:lnTo>
                      <a:lnTo>
                        <a:pt x="1713" y="2249"/>
                      </a:lnTo>
                      <a:lnTo>
                        <a:pt x="1693" y="2186"/>
                      </a:lnTo>
                      <a:lnTo>
                        <a:pt x="1710" y="2133"/>
                      </a:lnTo>
                      <a:lnTo>
                        <a:pt x="1708" y="2096"/>
                      </a:lnTo>
                      <a:lnTo>
                        <a:pt x="1718" y="2084"/>
                      </a:lnTo>
                      <a:lnTo>
                        <a:pt x="1708" y="2068"/>
                      </a:lnTo>
                      <a:lnTo>
                        <a:pt x="1718" y="2053"/>
                      </a:lnTo>
                      <a:lnTo>
                        <a:pt x="1718" y="2027"/>
                      </a:lnTo>
                      <a:lnTo>
                        <a:pt x="1691" y="1976"/>
                      </a:lnTo>
                      <a:lnTo>
                        <a:pt x="1691" y="1941"/>
                      </a:lnTo>
                      <a:lnTo>
                        <a:pt x="1706" y="1936"/>
                      </a:lnTo>
                      <a:lnTo>
                        <a:pt x="1701" y="1883"/>
                      </a:lnTo>
                      <a:lnTo>
                        <a:pt x="1715" y="1863"/>
                      </a:lnTo>
                      <a:lnTo>
                        <a:pt x="1746" y="1858"/>
                      </a:lnTo>
                      <a:lnTo>
                        <a:pt x="1751" y="1843"/>
                      </a:lnTo>
                      <a:lnTo>
                        <a:pt x="1710" y="1837"/>
                      </a:lnTo>
                      <a:lnTo>
                        <a:pt x="1700" y="1817"/>
                      </a:lnTo>
                      <a:lnTo>
                        <a:pt x="1685" y="1798"/>
                      </a:lnTo>
                      <a:lnTo>
                        <a:pt x="1659" y="1793"/>
                      </a:lnTo>
                      <a:lnTo>
                        <a:pt x="1654" y="1767"/>
                      </a:lnTo>
                      <a:lnTo>
                        <a:pt x="1669" y="1752"/>
                      </a:lnTo>
                      <a:lnTo>
                        <a:pt x="1653" y="1726"/>
                      </a:lnTo>
                      <a:lnTo>
                        <a:pt x="1678" y="1721"/>
                      </a:lnTo>
                      <a:lnTo>
                        <a:pt x="1709" y="1695"/>
                      </a:lnTo>
                      <a:lnTo>
                        <a:pt x="1724" y="1695"/>
                      </a:lnTo>
                      <a:lnTo>
                        <a:pt x="1750" y="1674"/>
                      </a:lnTo>
                      <a:lnTo>
                        <a:pt x="1790" y="1674"/>
                      </a:lnTo>
                      <a:lnTo>
                        <a:pt x="1796" y="1638"/>
                      </a:lnTo>
                      <a:lnTo>
                        <a:pt x="1811" y="1613"/>
                      </a:lnTo>
                      <a:lnTo>
                        <a:pt x="1847" y="1607"/>
                      </a:lnTo>
                      <a:lnTo>
                        <a:pt x="1872" y="1637"/>
                      </a:lnTo>
                      <a:lnTo>
                        <a:pt x="1892" y="1617"/>
                      </a:lnTo>
                      <a:lnTo>
                        <a:pt x="1923" y="1617"/>
                      </a:lnTo>
                      <a:lnTo>
                        <a:pt x="1949" y="1622"/>
                      </a:lnTo>
                      <a:lnTo>
                        <a:pt x="1974" y="1595"/>
                      </a:lnTo>
                      <a:lnTo>
                        <a:pt x="1974" y="1554"/>
                      </a:lnTo>
                      <a:lnTo>
                        <a:pt x="1994" y="1544"/>
                      </a:lnTo>
                      <a:lnTo>
                        <a:pt x="2000" y="1564"/>
                      </a:lnTo>
                      <a:lnTo>
                        <a:pt x="2025" y="1585"/>
                      </a:lnTo>
                      <a:lnTo>
                        <a:pt x="2040" y="1570"/>
                      </a:lnTo>
                      <a:lnTo>
                        <a:pt x="2056" y="1570"/>
                      </a:lnTo>
                      <a:lnTo>
                        <a:pt x="2071" y="1595"/>
                      </a:lnTo>
                      <a:lnTo>
                        <a:pt x="2102" y="1590"/>
                      </a:lnTo>
                      <a:lnTo>
                        <a:pt x="2117" y="1558"/>
                      </a:lnTo>
                      <a:lnTo>
                        <a:pt x="2127" y="1563"/>
                      </a:lnTo>
                      <a:lnTo>
                        <a:pt x="2132" y="1594"/>
                      </a:lnTo>
                      <a:lnTo>
                        <a:pt x="2169" y="1614"/>
                      </a:lnTo>
                      <a:lnTo>
                        <a:pt x="2185" y="1609"/>
                      </a:lnTo>
                      <a:lnTo>
                        <a:pt x="2200" y="1619"/>
                      </a:lnTo>
                      <a:lnTo>
                        <a:pt x="2246" y="1599"/>
                      </a:lnTo>
                      <a:lnTo>
                        <a:pt x="2266" y="1598"/>
                      </a:lnTo>
                      <a:lnTo>
                        <a:pt x="2287" y="1628"/>
                      </a:lnTo>
                      <a:lnTo>
                        <a:pt x="2302" y="1618"/>
                      </a:lnTo>
                      <a:lnTo>
                        <a:pt x="2297" y="1603"/>
                      </a:lnTo>
                      <a:lnTo>
                        <a:pt x="2322" y="1577"/>
                      </a:lnTo>
                      <a:lnTo>
                        <a:pt x="2363" y="1582"/>
                      </a:lnTo>
                      <a:lnTo>
                        <a:pt x="2368" y="1567"/>
                      </a:lnTo>
                      <a:lnTo>
                        <a:pt x="2404" y="1545"/>
                      </a:lnTo>
                      <a:lnTo>
                        <a:pt x="2413" y="1489"/>
                      </a:lnTo>
                      <a:lnTo>
                        <a:pt x="2408" y="1459"/>
                      </a:lnTo>
                      <a:lnTo>
                        <a:pt x="2484" y="1433"/>
                      </a:lnTo>
                      <a:lnTo>
                        <a:pt x="2484" y="1413"/>
                      </a:lnTo>
                      <a:lnTo>
                        <a:pt x="2515" y="1397"/>
                      </a:lnTo>
                      <a:lnTo>
                        <a:pt x="2540" y="1420"/>
                      </a:lnTo>
                      <a:lnTo>
                        <a:pt x="2524" y="1429"/>
                      </a:lnTo>
                      <a:lnTo>
                        <a:pt x="2492" y="1468"/>
                      </a:lnTo>
                      <a:lnTo>
                        <a:pt x="2511" y="1478"/>
                      </a:lnTo>
                      <a:lnTo>
                        <a:pt x="2531" y="1457"/>
                      </a:lnTo>
                      <a:lnTo>
                        <a:pt x="2603" y="1473"/>
                      </a:lnTo>
                      <a:lnTo>
                        <a:pt x="2644" y="1417"/>
                      </a:lnTo>
                      <a:lnTo>
                        <a:pt x="2669" y="1437"/>
                      </a:lnTo>
                      <a:lnTo>
                        <a:pt x="2684" y="1323"/>
                      </a:lnTo>
                      <a:lnTo>
                        <a:pt x="2644" y="1340"/>
                      </a:lnTo>
                      <a:lnTo>
                        <a:pt x="2612" y="1294"/>
                      </a:lnTo>
                      <a:lnTo>
                        <a:pt x="2612" y="1274"/>
                      </a:lnTo>
                      <a:lnTo>
                        <a:pt x="2586" y="1264"/>
                      </a:lnTo>
                      <a:lnTo>
                        <a:pt x="2576" y="1238"/>
                      </a:lnTo>
                      <a:lnTo>
                        <a:pt x="2596" y="1218"/>
                      </a:lnTo>
                      <a:lnTo>
                        <a:pt x="2596" y="1146"/>
                      </a:lnTo>
                      <a:lnTo>
                        <a:pt x="2612" y="1136"/>
                      </a:lnTo>
                      <a:lnTo>
                        <a:pt x="2586" y="1116"/>
                      </a:lnTo>
                      <a:lnTo>
                        <a:pt x="2612" y="1085"/>
                      </a:lnTo>
                      <a:lnTo>
                        <a:pt x="2647" y="1085"/>
                      </a:lnTo>
                      <a:lnTo>
                        <a:pt x="2690" y="1049"/>
                      </a:lnTo>
                      <a:lnTo>
                        <a:pt x="2758" y="1012"/>
                      </a:lnTo>
                      <a:lnTo>
                        <a:pt x="2709" y="96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0" name="Freeform 163"/>
                <p:cNvSpPr>
                  <a:spLocks/>
                </p:cNvSpPr>
                <p:nvPr/>
              </p:nvSpPr>
              <p:spPr bwMode="auto">
                <a:xfrm>
                  <a:off x="4154870" y="5024683"/>
                  <a:ext cx="819226" cy="499898"/>
                </a:xfrm>
                <a:custGeom>
                  <a:avLst/>
                  <a:gdLst>
                    <a:gd name="T0" fmla="*/ 2147483646 w 1545"/>
                    <a:gd name="T1" fmla="*/ 2147483646 h 932"/>
                    <a:gd name="T2" fmla="*/ 2147483646 w 1545"/>
                    <a:gd name="T3" fmla="*/ 2147483646 h 932"/>
                    <a:gd name="T4" fmla="*/ 2147483646 w 1545"/>
                    <a:gd name="T5" fmla="*/ 2147483646 h 932"/>
                    <a:gd name="T6" fmla="*/ 2147483646 w 1545"/>
                    <a:gd name="T7" fmla="*/ 2147483646 h 932"/>
                    <a:gd name="T8" fmla="*/ 2147483646 w 1545"/>
                    <a:gd name="T9" fmla="*/ 2147483646 h 932"/>
                    <a:gd name="T10" fmla="*/ 2147483646 w 1545"/>
                    <a:gd name="T11" fmla="*/ 2147483646 h 932"/>
                    <a:gd name="T12" fmla="*/ 2147483646 w 1545"/>
                    <a:gd name="T13" fmla="*/ 2147483646 h 932"/>
                    <a:gd name="T14" fmla="*/ 2147483646 w 1545"/>
                    <a:gd name="T15" fmla="*/ 2147483646 h 932"/>
                    <a:gd name="T16" fmla="*/ 2147483646 w 1545"/>
                    <a:gd name="T17" fmla="*/ 2147483646 h 932"/>
                    <a:gd name="T18" fmla="*/ 2147483646 w 1545"/>
                    <a:gd name="T19" fmla="*/ 2147483646 h 932"/>
                    <a:gd name="T20" fmla="*/ 2147483646 w 1545"/>
                    <a:gd name="T21" fmla="*/ 2147483646 h 932"/>
                    <a:gd name="T22" fmla="*/ 2147483646 w 1545"/>
                    <a:gd name="T23" fmla="*/ 2147483646 h 932"/>
                    <a:gd name="T24" fmla="*/ 2147483646 w 1545"/>
                    <a:gd name="T25" fmla="*/ 2147483646 h 932"/>
                    <a:gd name="T26" fmla="*/ 2147483646 w 1545"/>
                    <a:gd name="T27" fmla="*/ 2147483646 h 932"/>
                    <a:gd name="T28" fmla="*/ 2147483646 w 1545"/>
                    <a:gd name="T29" fmla="*/ 2147483646 h 932"/>
                    <a:gd name="T30" fmla="*/ 2147483646 w 1545"/>
                    <a:gd name="T31" fmla="*/ 2147483646 h 932"/>
                    <a:gd name="T32" fmla="*/ 2147483646 w 1545"/>
                    <a:gd name="T33" fmla="*/ 2147483646 h 932"/>
                    <a:gd name="T34" fmla="*/ 2147483646 w 1545"/>
                    <a:gd name="T35" fmla="*/ 2147483646 h 932"/>
                    <a:gd name="T36" fmla="*/ 2147483646 w 1545"/>
                    <a:gd name="T37" fmla="*/ 2147483646 h 932"/>
                    <a:gd name="T38" fmla="*/ 2147483646 w 1545"/>
                    <a:gd name="T39" fmla="*/ 2147483646 h 932"/>
                    <a:gd name="T40" fmla="*/ 2147483646 w 1545"/>
                    <a:gd name="T41" fmla="*/ 2147483646 h 932"/>
                    <a:gd name="T42" fmla="*/ 2147483646 w 1545"/>
                    <a:gd name="T43" fmla="*/ 2147483646 h 932"/>
                    <a:gd name="T44" fmla="*/ 2147483646 w 1545"/>
                    <a:gd name="T45" fmla="*/ 2147483646 h 932"/>
                    <a:gd name="T46" fmla="*/ 2147483646 w 1545"/>
                    <a:gd name="T47" fmla="*/ 2147483646 h 932"/>
                    <a:gd name="T48" fmla="*/ 2147483646 w 1545"/>
                    <a:gd name="T49" fmla="*/ 2147483646 h 932"/>
                    <a:gd name="T50" fmla="*/ 2147483646 w 1545"/>
                    <a:gd name="T51" fmla="*/ 2147483646 h 932"/>
                    <a:gd name="T52" fmla="*/ 2147483646 w 1545"/>
                    <a:gd name="T53" fmla="*/ 2147483646 h 932"/>
                    <a:gd name="T54" fmla="*/ 2147483646 w 1545"/>
                    <a:gd name="T55" fmla="*/ 2147483646 h 932"/>
                    <a:gd name="T56" fmla="*/ 2147483646 w 1545"/>
                    <a:gd name="T57" fmla="*/ 2147483646 h 932"/>
                    <a:gd name="T58" fmla="*/ 2147483646 w 1545"/>
                    <a:gd name="T59" fmla="*/ 2147483646 h 932"/>
                    <a:gd name="T60" fmla="*/ 2147483646 w 1545"/>
                    <a:gd name="T61" fmla="*/ 0 h 932"/>
                    <a:gd name="T62" fmla="*/ 2147483646 w 1545"/>
                    <a:gd name="T63" fmla="*/ 2147483646 h 932"/>
                    <a:gd name="T64" fmla="*/ 2147483646 w 1545"/>
                    <a:gd name="T65" fmla="*/ 2147483646 h 932"/>
                    <a:gd name="T66" fmla="*/ 2147483646 w 1545"/>
                    <a:gd name="T67" fmla="*/ 2147483646 h 932"/>
                    <a:gd name="T68" fmla="*/ 2147483646 w 1545"/>
                    <a:gd name="T69" fmla="*/ 2147483646 h 932"/>
                    <a:gd name="T70" fmla="*/ 2147483646 w 1545"/>
                    <a:gd name="T71" fmla="*/ 2147483646 h 932"/>
                    <a:gd name="T72" fmla="*/ 2147483646 w 1545"/>
                    <a:gd name="T73" fmla="*/ 2147483646 h 932"/>
                    <a:gd name="T74" fmla="*/ 2147483646 w 1545"/>
                    <a:gd name="T75" fmla="*/ 2147483646 h 932"/>
                    <a:gd name="T76" fmla="*/ 2147483646 w 1545"/>
                    <a:gd name="T77" fmla="*/ 2147483646 h 932"/>
                    <a:gd name="T78" fmla="*/ 2147483646 w 1545"/>
                    <a:gd name="T79" fmla="*/ 2147483646 h 932"/>
                    <a:gd name="T80" fmla="*/ 2147483646 w 1545"/>
                    <a:gd name="T81" fmla="*/ 2147483646 h 932"/>
                    <a:gd name="T82" fmla="*/ 2147483646 w 1545"/>
                    <a:gd name="T83" fmla="*/ 2147483646 h 932"/>
                    <a:gd name="T84" fmla="*/ 2147483646 w 1545"/>
                    <a:gd name="T85" fmla="*/ 2147483646 h 932"/>
                    <a:gd name="T86" fmla="*/ 2147483646 w 1545"/>
                    <a:gd name="T87" fmla="*/ 2147483646 h 932"/>
                    <a:gd name="T88" fmla="*/ 2147483646 w 1545"/>
                    <a:gd name="T89" fmla="*/ 2147483646 h 932"/>
                    <a:gd name="T90" fmla="*/ 2147483646 w 1545"/>
                    <a:gd name="T91" fmla="*/ 2147483646 h 932"/>
                    <a:gd name="T92" fmla="*/ 2147483646 w 1545"/>
                    <a:gd name="T93" fmla="*/ 2147483646 h 932"/>
                    <a:gd name="T94" fmla="*/ 2147483646 w 1545"/>
                    <a:gd name="T95" fmla="*/ 2147483646 h 932"/>
                    <a:gd name="T96" fmla="*/ 2147483646 w 1545"/>
                    <a:gd name="T97" fmla="*/ 2147483646 h 932"/>
                    <a:gd name="T98" fmla="*/ 2147483646 w 1545"/>
                    <a:gd name="T99" fmla="*/ 2147483646 h 932"/>
                    <a:gd name="T100" fmla="*/ 2147483646 w 1545"/>
                    <a:gd name="T101" fmla="*/ 2147483646 h 932"/>
                    <a:gd name="T102" fmla="*/ 2147483646 w 1545"/>
                    <a:gd name="T103" fmla="*/ 2147483646 h 932"/>
                    <a:gd name="T104" fmla="*/ 2147483646 w 1545"/>
                    <a:gd name="T105" fmla="*/ 2147483646 h 932"/>
                    <a:gd name="T106" fmla="*/ 2147483646 w 1545"/>
                    <a:gd name="T107" fmla="*/ 2147483646 h 932"/>
                    <a:gd name="T108" fmla="*/ 2147483646 w 1545"/>
                    <a:gd name="T109" fmla="*/ 2147483646 h 9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45"/>
                    <a:gd name="T166" fmla="*/ 0 h 932"/>
                    <a:gd name="T167" fmla="*/ 1545 w 1545"/>
                    <a:gd name="T168" fmla="*/ 932 h 9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45" h="932">
                      <a:moveTo>
                        <a:pt x="1040" y="846"/>
                      </a:moveTo>
                      <a:lnTo>
                        <a:pt x="941" y="848"/>
                      </a:lnTo>
                      <a:lnTo>
                        <a:pt x="838" y="835"/>
                      </a:lnTo>
                      <a:lnTo>
                        <a:pt x="827" y="818"/>
                      </a:lnTo>
                      <a:lnTo>
                        <a:pt x="778" y="810"/>
                      </a:lnTo>
                      <a:lnTo>
                        <a:pt x="756" y="768"/>
                      </a:lnTo>
                      <a:lnTo>
                        <a:pt x="751" y="708"/>
                      </a:lnTo>
                      <a:lnTo>
                        <a:pt x="689" y="681"/>
                      </a:lnTo>
                      <a:lnTo>
                        <a:pt x="568" y="659"/>
                      </a:lnTo>
                      <a:lnTo>
                        <a:pt x="569" y="626"/>
                      </a:lnTo>
                      <a:lnTo>
                        <a:pt x="540" y="619"/>
                      </a:lnTo>
                      <a:lnTo>
                        <a:pt x="526" y="638"/>
                      </a:lnTo>
                      <a:lnTo>
                        <a:pt x="481" y="597"/>
                      </a:lnTo>
                      <a:lnTo>
                        <a:pt x="453" y="626"/>
                      </a:lnTo>
                      <a:lnTo>
                        <a:pt x="398" y="620"/>
                      </a:lnTo>
                      <a:lnTo>
                        <a:pt x="376" y="647"/>
                      </a:lnTo>
                      <a:lnTo>
                        <a:pt x="306" y="681"/>
                      </a:lnTo>
                      <a:lnTo>
                        <a:pt x="248" y="685"/>
                      </a:lnTo>
                      <a:lnTo>
                        <a:pt x="221" y="714"/>
                      </a:lnTo>
                      <a:lnTo>
                        <a:pt x="204" y="705"/>
                      </a:lnTo>
                      <a:lnTo>
                        <a:pt x="123" y="732"/>
                      </a:lnTo>
                      <a:lnTo>
                        <a:pt x="107" y="754"/>
                      </a:lnTo>
                      <a:lnTo>
                        <a:pt x="69" y="755"/>
                      </a:lnTo>
                      <a:lnTo>
                        <a:pt x="59" y="687"/>
                      </a:lnTo>
                      <a:lnTo>
                        <a:pt x="44" y="693"/>
                      </a:lnTo>
                      <a:lnTo>
                        <a:pt x="38" y="682"/>
                      </a:lnTo>
                      <a:lnTo>
                        <a:pt x="64" y="662"/>
                      </a:lnTo>
                      <a:lnTo>
                        <a:pt x="74" y="626"/>
                      </a:lnTo>
                      <a:lnTo>
                        <a:pt x="89" y="652"/>
                      </a:lnTo>
                      <a:lnTo>
                        <a:pt x="120" y="642"/>
                      </a:lnTo>
                      <a:lnTo>
                        <a:pt x="14" y="440"/>
                      </a:lnTo>
                      <a:lnTo>
                        <a:pt x="21" y="415"/>
                      </a:lnTo>
                      <a:lnTo>
                        <a:pt x="0" y="376"/>
                      </a:lnTo>
                      <a:lnTo>
                        <a:pt x="72" y="361"/>
                      </a:lnTo>
                      <a:lnTo>
                        <a:pt x="82" y="381"/>
                      </a:lnTo>
                      <a:lnTo>
                        <a:pt x="103" y="376"/>
                      </a:lnTo>
                      <a:lnTo>
                        <a:pt x="133" y="402"/>
                      </a:lnTo>
                      <a:lnTo>
                        <a:pt x="195" y="356"/>
                      </a:lnTo>
                      <a:lnTo>
                        <a:pt x="195" y="310"/>
                      </a:lnTo>
                      <a:lnTo>
                        <a:pt x="232" y="274"/>
                      </a:lnTo>
                      <a:lnTo>
                        <a:pt x="286" y="272"/>
                      </a:lnTo>
                      <a:lnTo>
                        <a:pt x="316" y="304"/>
                      </a:lnTo>
                      <a:lnTo>
                        <a:pt x="327" y="339"/>
                      </a:lnTo>
                      <a:lnTo>
                        <a:pt x="362" y="334"/>
                      </a:lnTo>
                      <a:lnTo>
                        <a:pt x="454" y="361"/>
                      </a:lnTo>
                      <a:lnTo>
                        <a:pt x="485" y="386"/>
                      </a:lnTo>
                      <a:lnTo>
                        <a:pt x="569" y="390"/>
                      </a:lnTo>
                      <a:lnTo>
                        <a:pt x="711" y="302"/>
                      </a:lnTo>
                      <a:lnTo>
                        <a:pt x="721" y="261"/>
                      </a:lnTo>
                      <a:lnTo>
                        <a:pt x="788" y="168"/>
                      </a:lnTo>
                      <a:lnTo>
                        <a:pt x="814" y="158"/>
                      </a:lnTo>
                      <a:lnTo>
                        <a:pt x="824" y="170"/>
                      </a:lnTo>
                      <a:lnTo>
                        <a:pt x="860" y="97"/>
                      </a:lnTo>
                      <a:lnTo>
                        <a:pt x="850" y="77"/>
                      </a:lnTo>
                      <a:lnTo>
                        <a:pt x="943" y="56"/>
                      </a:lnTo>
                      <a:lnTo>
                        <a:pt x="958" y="73"/>
                      </a:lnTo>
                      <a:lnTo>
                        <a:pt x="1004" y="42"/>
                      </a:lnTo>
                      <a:lnTo>
                        <a:pt x="1050" y="63"/>
                      </a:lnTo>
                      <a:lnTo>
                        <a:pt x="1070" y="37"/>
                      </a:lnTo>
                      <a:lnTo>
                        <a:pt x="1085" y="47"/>
                      </a:lnTo>
                      <a:lnTo>
                        <a:pt x="1131" y="37"/>
                      </a:lnTo>
                      <a:lnTo>
                        <a:pt x="1161" y="0"/>
                      </a:lnTo>
                      <a:lnTo>
                        <a:pt x="1176" y="31"/>
                      </a:lnTo>
                      <a:lnTo>
                        <a:pt x="1208" y="51"/>
                      </a:lnTo>
                      <a:lnTo>
                        <a:pt x="1208" y="31"/>
                      </a:lnTo>
                      <a:lnTo>
                        <a:pt x="1233" y="31"/>
                      </a:lnTo>
                      <a:lnTo>
                        <a:pt x="1249" y="51"/>
                      </a:lnTo>
                      <a:lnTo>
                        <a:pt x="1300" y="66"/>
                      </a:lnTo>
                      <a:lnTo>
                        <a:pt x="1300" y="87"/>
                      </a:lnTo>
                      <a:lnTo>
                        <a:pt x="1330" y="117"/>
                      </a:lnTo>
                      <a:lnTo>
                        <a:pt x="1366" y="112"/>
                      </a:lnTo>
                      <a:lnTo>
                        <a:pt x="1381" y="143"/>
                      </a:lnTo>
                      <a:lnTo>
                        <a:pt x="1418" y="148"/>
                      </a:lnTo>
                      <a:lnTo>
                        <a:pt x="1413" y="180"/>
                      </a:lnTo>
                      <a:lnTo>
                        <a:pt x="1444" y="179"/>
                      </a:lnTo>
                      <a:lnTo>
                        <a:pt x="1495" y="163"/>
                      </a:lnTo>
                      <a:lnTo>
                        <a:pt x="1515" y="173"/>
                      </a:lnTo>
                      <a:lnTo>
                        <a:pt x="1505" y="189"/>
                      </a:lnTo>
                      <a:lnTo>
                        <a:pt x="1545" y="216"/>
                      </a:lnTo>
                      <a:lnTo>
                        <a:pt x="1545" y="240"/>
                      </a:lnTo>
                      <a:lnTo>
                        <a:pt x="1522" y="228"/>
                      </a:lnTo>
                      <a:lnTo>
                        <a:pt x="1505" y="204"/>
                      </a:lnTo>
                      <a:lnTo>
                        <a:pt x="1495" y="235"/>
                      </a:lnTo>
                      <a:lnTo>
                        <a:pt x="1505" y="240"/>
                      </a:lnTo>
                      <a:lnTo>
                        <a:pt x="1480" y="276"/>
                      </a:lnTo>
                      <a:lnTo>
                        <a:pt x="1485" y="314"/>
                      </a:lnTo>
                      <a:lnTo>
                        <a:pt x="1455" y="353"/>
                      </a:lnTo>
                      <a:lnTo>
                        <a:pt x="1476" y="358"/>
                      </a:lnTo>
                      <a:lnTo>
                        <a:pt x="1494" y="413"/>
                      </a:lnTo>
                      <a:lnTo>
                        <a:pt x="1487" y="454"/>
                      </a:lnTo>
                      <a:lnTo>
                        <a:pt x="1407" y="515"/>
                      </a:lnTo>
                      <a:lnTo>
                        <a:pt x="1393" y="557"/>
                      </a:lnTo>
                      <a:lnTo>
                        <a:pt x="1372" y="568"/>
                      </a:lnTo>
                      <a:lnTo>
                        <a:pt x="1358" y="619"/>
                      </a:lnTo>
                      <a:lnTo>
                        <a:pt x="1346" y="647"/>
                      </a:lnTo>
                      <a:lnTo>
                        <a:pt x="1369" y="681"/>
                      </a:lnTo>
                      <a:lnTo>
                        <a:pt x="1364" y="716"/>
                      </a:lnTo>
                      <a:lnTo>
                        <a:pt x="1409" y="791"/>
                      </a:lnTo>
                      <a:lnTo>
                        <a:pt x="1407" y="830"/>
                      </a:lnTo>
                      <a:lnTo>
                        <a:pt x="1342" y="900"/>
                      </a:lnTo>
                      <a:lnTo>
                        <a:pt x="1301" y="894"/>
                      </a:lnTo>
                      <a:lnTo>
                        <a:pt x="1287" y="922"/>
                      </a:lnTo>
                      <a:lnTo>
                        <a:pt x="1237" y="932"/>
                      </a:lnTo>
                      <a:lnTo>
                        <a:pt x="1209" y="898"/>
                      </a:lnTo>
                      <a:lnTo>
                        <a:pt x="1170" y="902"/>
                      </a:lnTo>
                      <a:lnTo>
                        <a:pt x="1153" y="893"/>
                      </a:lnTo>
                      <a:lnTo>
                        <a:pt x="1129" y="911"/>
                      </a:lnTo>
                      <a:lnTo>
                        <a:pt x="1105" y="884"/>
                      </a:lnTo>
                      <a:lnTo>
                        <a:pt x="1070" y="878"/>
                      </a:lnTo>
                      <a:lnTo>
                        <a:pt x="1040" y="846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27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1" name="Freeform 164"/>
                <p:cNvSpPr>
                  <a:spLocks/>
                </p:cNvSpPr>
                <p:nvPr/>
              </p:nvSpPr>
              <p:spPr bwMode="auto">
                <a:xfrm>
                  <a:off x="4097715" y="3152049"/>
                  <a:ext cx="1090715" cy="2080527"/>
                </a:xfrm>
                <a:custGeom>
                  <a:avLst/>
                  <a:gdLst>
                    <a:gd name="T0" fmla="*/ 2147483646 w 2056"/>
                    <a:gd name="T1" fmla="*/ 2147483646 h 3878"/>
                    <a:gd name="T2" fmla="*/ 2147483646 w 2056"/>
                    <a:gd name="T3" fmla="*/ 2147483646 h 3878"/>
                    <a:gd name="T4" fmla="*/ 2147483646 w 2056"/>
                    <a:gd name="T5" fmla="*/ 2147483646 h 3878"/>
                    <a:gd name="T6" fmla="*/ 2147483646 w 2056"/>
                    <a:gd name="T7" fmla="*/ 2147483646 h 3878"/>
                    <a:gd name="T8" fmla="*/ 2147483646 w 2056"/>
                    <a:gd name="T9" fmla="*/ 2147483646 h 3878"/>
                    <a:gd name="T10" fmla="*/ 2147483646 w 2056"/>
                    <a:gd name="T11" fmla="*/ 2147483646 h 3878"/>
                    <a:gd name="T12" fmla="*/ 2147483646 w 2056"/>
                    <a:gd name="T13" fmla="*/ 2147483646 h 3878"/>
                    <a:gd name="T14" fmla="*/ 2147483646 w 2056"/>
                    <a:gd name="T15" fmla="*/ 2147483646 h 3878"/>
                    <a:gd name="T16" fmla="*/ 2147483646 w 2056"/>
                    <a:gd name="T17" fmla="*/ 2147483646 h 3878"/>
                    <a:gd name="T18" fmla="*/ 2147483646 w 2056"/>
                    <a:gd name="T19" fmla="*/ 2147483646 h 3878"/>
                    <a:gd name="T20" fmla="*/ 2147483646 w 2056"/>
                    <a:gd name="T21" fmla="*/ 2147483646 h 3878"/>
                    <a:gd name="T22" fmla="*/ 2147483646 w 2056"/>
                    <a:gd name="T23" fmla="*/ 2147483646 h 3878"/>
                    <a:gd name="T24" fmla="*/ 2147483646 w 2056"/>
                    <a:gd name="T25" fmla="*/ 2147483646 h 3878"/>
                    <a:gd name="T26" fmla="*/ 2147483646 w 2056"/>
                    <a:gd name="T27" fmla="*/ 2147483646 h 3878"/>
                    <a:gd name="T28" fmla="*/ 2147483646 w 2056"/>
                    <a:gd name="T29" fmla="*/ 2147483646 h 3878"/>
                    <a:gd name="T30" fmla="*/ 2147483646 w 2056"/>
                    <a:gd name="T31" fmla="*/ 2147483646 h 3878"/>
                    <a:gd name="T32" fmla="*/ 2147483646 w 2056"/>
                    <a:gd name="T33" fmla="*/ 2147483646 h 3878"/>
                    <a:gd name="T34" fmla="*/ 2147483646 w 2056"/>
                    <a:gd name="T35" fmla="*/ 2147483646 h 3878"/>
                    <a:gd name="T36" fmla="*/ 2147483646 w 2056"/>
                    <a:gd name="T37" fmla="*/ 2147483646 h 3878"/>
                    <a:gd name="T38" fmla="*/ 2147483646 w 2056"/>
                    <a:gd name="T39" fmla="*/ 2147483646 h 3878"/>
                    <a:gd name="T40" fmla="*/ 2147483646 w 2056"/>
                    <a:gd name="T41" fmla="*/ 2147483646 h 3878"/>
                    <a:gd name="T42" fmla="*/ 2147483646 w 2056"/>
                    <a:gd name="T43" fmla="*/ 2147483646 h 3878"/>
                    <a:gd name="T44" fmla="*/ 2147483646 w 2056"/>
                    <a:gd name="T45" fmla="*/ 2147483646 h 3878"/>
                    <a:gd name="T46" fmla="*/ 2147483646 w 2056"/>
                    <a:gd name="T47" fmla="*/ 2147483646 h 3878"/>
                    <a:gd name="T48" fmla="*/ 2147483646 w 2056"/>
                    <a:gd name="T49" fmla="*/ 2147483646 h 3878"/>
                    <a:gd name="T50" fmla="*/ 2147483646 w 2056"/>
                    <a:gd name="T51" fmla="*/ 2147483646 h 3878"/>
                    <a:gd name="T52" fmla="*/ 2147483646 w 2056"/>
                    <a:gd name="T53" fmla="*/ 2147483646 h 3878"/>
                    <a:gd name="T54" fmla="*/ 2147483646 w 2056"/>
                    <a:gd name="T55" fmla="*/ 2147483646 h 3878"/>
                    <a:gd name="T56" fmla="*/ 2147483646 w 2056"/>
                    <a:gd name="T57" fmla="*/ 2147483646 h 3878"/>
                    <a:gd name="T58" fmla="*/ 2147483646 w 2056"/>
                    <a:gd name="T59" fmla="*/ 2147483646 h 3878"/>
                    <a:gd name="T60" fmla="*/ 2147483646 w 2056"/>
                    <a:gd name="T61" fmla="*/ 2147483646 h 3878"/>
                    <a:gd name="T62" fmla="*/ 2147483646 w 2056"/>
                    <a:gd name="T63" fmla="*/ 2147483646 h 3878"/>
                    <a:gd name="T64" fmla="*/ 2147483646 w 2056"/>
                    <a:gd name="T65" fmla="*/ 2147483646 h 3878"/>
                    <a:gd name="T66" fmla="*/ 2147483646 w 2056"/>
                    <a:gd name="T67" fmla="*/ 2147483646 h 3878"/>
                    <a:gd name="T68" fmla="*/ 2147483646 w 2056"/>
                    <a:gd name="T69" fmla="*/ 2147483646 h 3878"/>
                    <a:gd name="T70" fmla="*/ 2147483646 w 2056"/>
                    <a:gd name="T71" fmla="*/ 2147483646 h 3878"/>
                    <a:gd name="T72" fmla="*/ 2147483646 w 2056"/>
                    <a:gd name="T73" fmla="*/ 2147483646 h 3878"/>
                    <a:gd name="T74" fmla="*/ 2147483646 w 2056"/>
                    <a:gd name="T75" fmla="*/ 2147483646 h 3878"/>
                    <a:gd name="T76" fmla="*/ 2147483646 w 2056"/>
                    <a:gd name="T77" fmla="*/ 2147483646 h 3878"/>
                    <a:gd name="T78" fmla="*/ 2147483646 w 2056"/>
                    <a:gd name="T79" fmla="*/ 2147483646 h 3878"/>
                    <a:gd name="T80" fmla="*/ 2147483646 w 2056"/>
                    <a:gd name="T81" fmla="*/ 2147483646 h 3878"/>
                    <a:gd name="T82" fmla="*/ 2147483646 w 2056"/>
                    <a:gd name="T83" fmla="*/ 2147483646 h 3878"/>
                    <a:gd name="T84" fmla="*/ 2147483646 w 2056"/>
                    <a:gd name="T85" fmla="*/ 2147483646 h 3878"/>
                    <a:gd name="T86" fmla="*/ 2147483646 w 2056"/>
                    <a:gd name="T87" fmla="*/ 2147483646 h 3878"/>
                    <a:gd name="T88" fmla="*/ 2147483646 w 2056"/>
                    <a:gd name="T89" fmla="*/ 2147483646 h 3878"/>
                    <a:gd name="T90" fmla="*/ 2147483646 w 2056"/>
                    <a:gd name="T91" fmla="*/ 2147483646 h 3878"/>
                    <a:gd name="T92" fmla="*/ 2147483646 w 2056"/>
                    <a:gd name="T93" fmla="*/ 2147483646 h 3878"/>
                    <a:gd name="T94" fmla="*/ 2147483646 w 2056"/>
                    <a:gd name="T95" fmla="*/ 2147483646 h 3878"/>
                    <a:gd name="T96" fmla="*/ 2147483646 w 2056"/>
                    <a:gd name="T97" fmla="*/ 2147483646 h 3878"/>
                    <a:gd name="T98" fmla="*/ 2147483646 w 2056"/>
                    <a:gd name="T99" fmla="*/ 2147483646 h 3878"/>
                    <a:gd name="T100" fmla="*/ 2147483646 w 2056"/>
                    <a:gd name="T101" fmla="*/ 2147483646 h 3878"/>
                    <a:gd name="T102" fmla="*/ 2147483646 w 2056"/>
                    <a:gd name="T103" fmla="*/ 2147483646 h 3878"/>
                    <a:gd name="T104" fmla="*/ 2147483646 w 2056"/>
                    <a:gd name="T105" fmla="*/ 2147483646 h 3878"/>
                    <a:gd name="T106" fmla="*/ 2147483646 w 2056"/>
                    <a:gd name="T107" fmla="*/ 2147483646 h 3878"/>
                    <a:gd name="T108" fmla="*/ 2147483646 w 2056"/>
                    <a:gd name="T109" fmla="*/ 2147483646 h 3878"/>
                    <a:gd name="T110" fmla="*/ 2147483646 w 2056"/>
                    <a:gd name="T111" fmla="*/ 2147483646 h 3878"/>
                    <a:gd name="T112" fmla="*/ 2147483646 w 2056"/>
                    <a:gd name="T113" fmla="*/ 2147483646 h 3878"/>
                    <a:gd name="T114" fmla="*/ 2147483646 w 2056"/>
                    <a:gd name="T115" fmla="*/ 2147483646 h 3878"/>
                    <a:gd name="T116" fmla="*/ 2147483646 w 2056"/>
                    <a:gd name="T117" fmla="*/ 2147483646 h 3878"/>
                    <a:gd name="T118" fmla="*/ 2147483646 w 2056"/>
                    <a:gd name="T119" fmla="*/ 2147483646 h 38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056"/>
                    <a:gd name="T181" fmla="*/ 0 h 3878"/>
                    <a:gd name="T182" fmla="*/ 2056 w 2056"/>
                    <a:gd name="T183" fmla="*/ 3878 h 38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056" h="3878">
                      <a:moveTo>
                        <a:pt x="297" y="0"/>
                      </a:moveTo>
                      <a:lnTo>
                        <a:pt x="307" y="5"/>
                      </a:lnTo>
                      <a:lnTo>
                        <a:pt x="334" y="67"/>
                      </a:lnTo>
                      <a:lnTo>
                        <a:pt x="311" y="97"/>
                      </a:lnTo>
                      <a:lnTo>
                        <a:pt x="331" y="120"/>
                      </a:lnTo>
                      <a:lnTo>
                        <a:pt x="349" y="200"/>
                      </a:lnTo>
                      <a:lnTo>
                        <a:pt x="395" y="303"/>
                      </a:lnTo>
                      <a:lnTo>
                        <a:pt x="437" y="283"/>
                      </a:lnTo>
                      <a:lnTo>
                        <a:pt x="412" y="273"/>
                      </a:lnTo>
                      <a:lnTo>
                        <a:pt x="455" y="245"/>
                      </a:lnTo>
                      <a:lnTo>
                        <a:pt x="492" y="190"/>
                      </a:lnTo>
                      <a:lnTo>
                        <a:pt x="497" y="154"/>
                      </a:lnTo>
                      <a:lnTo>
                        <a:pt x="579" y="159"/>
                      </a:lnTo>
                      <a:lnTo>
                        <a:pt x="588" y="247"/>
                      </a:lnTo>
                      <a:lnTo>
                        <a:pt x="634" y="334"/>
                      </a:lnTo>
                      <a:lnTo>
                        <a:pt x="668" y="330"/>
                      </a:lnTo>
                      <a:lnTo>
                        <a:pt x="714" y="356"/>
                      </a:lnTo>
                      <a:lnTo>
                        <a:pt x="729" y="346"/>
                      </a:lnTo>
                      <a:lnTo>
                        <a:pt x="750" y="376"/>
                      </a:lnTo>
                      <a:lnTo>
                        <a:pt x="770" y="371"/>
                      </a:lnTo>
                      <a:lnTo>
                        <a:pt x="785" y="330"/>
                      </a:lnTo>
                      <a:lnTo>
                        <a:pt x="826" y="371"/>
                      </a:lnTo>
                      <a:lnTo>
                        <a:pt x="852" y="351"/>
                      </a:lnTo>
                      <a:lnTo>
                        <a:pt x="881" y="379"/>
                      </a:lnTo>
                      <a:lnTo>
                        <a:pt x="936" y="357"/>
                      </a:lnTo>
                      <a:lnTo>
                        <a:pt x="977" y="363"/>
                      </a:lnTo>
                      <a:lnTo>
                        <a:pt x="964" y="386"/>
                      </a:lnTo>
                      <a:lnTo>
                        <a:pt x="932" y="380"/>
                      </a:lnTo>
                      <a:lnTo>
                        <a:pt x="901" y="426"/>
                      </a:lnTo>
                      <a:lnTo>
                        <a:pt x="896" y="446"/>
                      </a:lnTo>
                      <a:lnTo>
                        <a:pt x="825" y="518"/>
                      </a:lnTo>
                      <a:lnTo>
                        <a:pt x="805" y="518"/>
                      </a:lnTo>
                      <a:lnTo>
                        <a:pt x="794" y="574"/>
                      </a:lnTo>
                      <a:lnTo>
                        <a:pt x="733" y="565"/>
                      </a:lnTo>
                      <a:lnTo>
                        <a:pt x="701" y="631"/>
                      </a:lnTo>
                      <a:lnTo>
                        <a:pt x="705" y="658"/>
                      </a:lnTo>
                      <a:lnTo>
                        <a:pt x="654" y="745"/>
                      </a:lnTo>
                      <a:lnTo>
                        <a:pt x="704" y="765"/>
                      </a:lnTo>
                      <a:lnTo>
                        <a:pt x="734" y="811"/>
                      </a:lnTo>
                      <a:lnTo>
                        <a:pt x="714" y="831"/>
                      </a:lnTo>
                      <a:lnTo>
                        <a:pt x="724" y="857"/>
                      </a:lnTo>
                      <a:lnTo>
                        <a:pt x="688" y="888"/>
                      </a:lnTo>
                      <a:lnTo>
                        <a:pt x="678" y="923"/>
                      </a:lnTo>
                      <a:lnTo>
                        <a:pt x="743" y="919"/>
                      </a:lnTo>
                      <a:lnTo>
                        <a:pt x="733" y="945"/>
                      </a:lnTo>
                      <a:lnTo>
                        <a:pt x="753" y="960"/>
                      </a:lnTo>
                      <a:lnTo>
                        <a:pt x="774" y="940"/>
                      </a:lnTo>
                      <a:lnTo>
                        <a:pt x="789" y="1001"/>
                      </a:lnTo>
                      <a:lnTo>
                        <a:pt x="805" y="976"/>
                      </a:lnTo>
                      <a:lnTo>
                        <a:pt x="820" y="986"/>
                      </a:lnTo>
                      <a:lnTo>
                        <a:pt x="815" y="1021"/>
                      </a:lnTo>
                      <a:lnTo>
                        <a:pt x="856" y="1021"/>
                      </a:lnTo>
                      <a:lnTo>
                        <a:pt x="854" y="1042"/>
                      </a:lnTo>
                      <a:lnTo>
                        <a:pt x="926" y="1048"/>
                      </a:lnTo>
                      <a:lnTo>
                        <a:pt x="905" y="1074"/>
                      </a:lnTo>
                      <a:lnTo>
                        <a:pt x="946" y="1104"/>
                      </a:lnTo>
                      <a:lnTo>
                        <a:pt x="915" y="1145"/>
                      </a:lnTo>
                      <a:lnTo>
                        <a:pt x="941" y="1155"/>
                      </a:lnTo>
                      <a:lnTo>
                        <a:pt x="945" y="1196"/>
                      </a:lnTo>
                      <a:lnTo>
                        <a:pt x="945" y="1201"/>
                      </a:lnTo>
                      <a:lnTo>
                        <a:pt x="910" y="1211"/>
                      </a:lnTo>
                      <a:lnTo>
                        <a:pt x="861" y="1325"/>
                      </a:lnTo>
                      <a:lnTo>
                        <a:pt x="876" y="1361"/>
                      </a:lnTo>
                      <a:lnTo>
                        <a:pt x="784" y="1417"/>
                      </a:lnTo>
                      <a:lnTo>
                        <a:pt x="759" y="1453"/>
                      </a:lnTo>
                      <a:lnTo>
                        <a:pt x="728" y="1458"/>
                      </a:lnTo>
                      <a:lnTo>
                        <a:pt x="706" y="1493"/>
                      </a:lnTo>
                      <a:lnTo>
                        <a:pt x="676" y="1492"/>
                      </a:lnTo>
                      <a:lnTo>
                        <a:pt x="686" y="1549"/>
                      </a:lnTo>
                      <a:lnTo>
                        <a:pt x="722" y="1590"/>
                      </a:lnTo>
                      <a:lnTo>
                        <a:pt x="752" y="1590"/>
                      </a:lnTo>
                      <a:lnTo>
                        <a:pt x="751" y="1631"/>
                      </a:lnTo>
                      <a:lnTo>
                        <a:pt x="715" y="1657"/>
                      </a:lnTo>
                      <a:lnTo>
                        <a:pt x="695" y="1703"/>
                      </a:lnTo>
                      <a:lnTo>
                        <a:pt x="736" y="1759"/>
                      </a:lnTo>
                      <a:lnTo>
                        <a:pt x="760" y="1861"/>
                      </a:lnTo>
                      <a:lnTo>
                        <a:pt x="819" y="1866"/>
                      </a:lnTo>
                      <a:lnTo>
                        <a:pt x="848" y="1827"/>
                      </a:lnTo>
                      <a:lnTo>
                        <a:pt x="880" y="1819"/>
                      </a:lnTo>
                      <a:lnTo>
                        <a:pt x="889" y="1776"/>
                      </a:lnTo>
                      <a:lnTo>
                        <a:pt x="923" y="1802"/>
                      </a:lnTo>
                      <a:lnTo>
                        <a:pt x="931" y="1788"/>
                      </a:lnTo>
                      <a:lnTo>
                        <a:pt x="914" y="1746"/>
                      </a:lnTo>
                      <a:lnTo>
                        <a:pt x="975" y="1741"/>
                      </a:lnTo>
                      <a:lnTo>
                        <a:pt x="975" y="1782"/>
                      </a:lnTo>
                      <a:lnTo>
                        <a:pt x="1021" y="1819"/>
                      </a:lnTo>
                      <a:lnTo>
                        <a:pt x="1047" y="1803"/>
                      </a:lnTo>
                      <a:lnTo>
                        <a:pt x="1056" y="1829"/>
                      </a:lnTo>
                      <a:lnTo>
                        <a:pt x="1123" y="1788"/>
                      </a:lnTo>
                      <a:lnTo>
                        <a:pt x="1158" y="1808"/>
                      </a:lnTo>
                      <a:lnTo>
                        <a:pt x="1193" y="1854"/>
                      </a:lnTo>
                      <a:lnTo>
                        <a:pt x="1193" y="1890"/>
                      </a:lnTo>
                      <a:lnTo>
                        <a:pt x="1209" y="1895"/>
                      </a:lnTo>
                      <a:lnTo>
                        <a:pt x="1183" y="1921"/>
                      </a:lnTo>
                      <a:lnTo>
                        <a:pt x="1178" y="1961"/>
                      </a:lnTo>
                      <a:lnTo>
                        <a:pt x="1153" y="1967"/>
                      </a:lnTo>
                      <a:lnTo>
                        <a:pt x="1137" y="2012"/>
                      </a:lnTo>
                      <a:lnTo>
                        <a:pt x="1156" y="2053"/>
                      </a:lnTo>
                      <a:lnTo>
                        <a:pt x="1141" y="2063"/>
                      </a:lnTo>
                      <a:lnTo>
                        <a:pt x="1156" y="2079"/>
                      </a:lnTo>
                      <a:lnTo>
                        <a:pt x="1148" y="2094"/>
                      </a:lnTo>
                      <a:lnTo>
                        <a:pt x="1148" y="2164"/>
                      </a:lnTo>
                      <a:lnTo>
                        <a:pt x="1185" y="2187"/>
                      </a:lnTo>
                      <a:lnTo>
                        <a:pt x="1228" y="2188"/>
                      </a:lnTo>
                      <a:lnTo>
                        <a:pt x="1250" y="2209"/>
                      </a:lnTo>
                      <a:lnTo>
                        <a:pt x="1266" y="2183"/>
                      </a:lnTo>
                      <a:lnTo>
                        <a:pt x="1299" y="2231"/>
                      </a:lnTo>
                      <a:lnTo>
                        <a:pt x="1304" y="2204"/>
                      </a:lnTo>
                      <a:lnTo>
                        <a:pt x="1366" y="2205"/>
                      </a:lnTo>
                      <a:lnTo>
                        <a:pt x="1376" y="2220"/>
                      </a:lnTo>
                      <a:lnTo>
                        <a:pt x="1398" y="2210"/>
                      </a:lnTo>
                      <a:lnTo>
                        <a:pt x="1398" y="2188"/>
                      </a:lnTo>
                      <a:lnTo>
                        <a:pt x="1426" y="2186"/>
                      </a:lnTo>
                      <a:lnTo>
                        <a:pt x="1449" y="2167"/>
                      </a:lnTo>
                      <a:lnTo>
                        <a:pt x="1469" y="2178"/>
                      </a:lnTo>
                      <a:lnTo>
                        <a:pt x="1584" y="2158"/>
                      </a:lnTo>
                      <a:lnTo>
                        <a:pt x="1641" y="2167"/>
                      </a:lnTo>
                      <a:lnTo>
                        <a:pt x="1667" y="2094"/>
                      </a:lnTo>
                      <a:lnTo>
                        <a:pt x="1693" y="2084"/>
                      </a:lnTo>
                      <a:lnTo>
                        <a:pt x="1743" y="2111"/>
                      </a:lnTo>
                      <a:lnTo>
                        <a:pt x="1743" y="2143"/>
                      </a:lnTo>
                      <a:lnTo>
                        <a:pt x="1803" y="2163"/>
                      </a:lnTo>
                      <a:lnTo>
                        <a:pt x="1836" y="2163"/>
                      </a:lnTo>
                      <a:lnTo>
                        <a:pt x="1901" y="2190"/>
                      </a:lnTo>
                      <a:lnTo>
                        <a:pt x="1918" y="2168"/>
                      </a:lnTo>
                      <a:lnTo>
                        <a:pt x="1989" y="2205"/>
                      </a:lnTo>
                      <a:lnTo>
                        <a:pt x="2028" y="2188"/>
                      </a:lnTo>
                      <a:lnTo>
                        <a:pt x="2049" y="2231"/>
                      </a:lnTo>
                      <a:lnTo>
                        <a:pt x="2033" y="2247"/>
                      </a:lnTo>
                      <a:lnTo>
                        <a:pt x="2029" y="2316"/>
                      </a:lnTo>
                      <a:lnTo>
                        <a:pt x="2056" y="2386"/>
                      </a:lnTo>
                      <a:lnTo>
                        <a:pt x="2020" y="2417"/>
                      </a:lnTo>
                      <a:lnTo>
                        <a:pt x="2010" y="2447"/>
                      </a:lnTo>
                      <a:lnTo>
                        <a:pt x="1974" y="2463"/>
                      </a:lnTo>
                      <a:lnTo>
                        <a:pt x="1943" y="2514"/>
                      </a:lnTo>
                      <a:lnTo>
                        <a:pt x="1908" y="2515"/>
                      </a:lnTo>
                      <a:lnTo>
                        <a:pt x="1887" y="2546"/>
                      </a:lnTo>
                      <a:lnTo>
                        <a:pt x="1897" y="2561"/>
                      </a:lnTo>
                      <a:lnTo>
                        <a:pt x="1877" y="2586"/>
                      </a:lnTo>
                      <a:lnTo>
                        <a:pt x="1850" y="2593"/>
                      </a:lnTo>
                      <a:lnTo>
                        <a:pt x="1862" y="2613"/>
                      </a:lnTo>
                      <a:lnTo>
                        <a:pt x="1873" y="2663"/>
                      </a:lnTo>
                      <a:lnTo>
                        <a:pt x="1863" y="2686"/>
                      </a:lnTo>
                      <a:lnTo>
                        <a:pt x="1830" y="2697"/>
                      </a:lnTo>
                      <a:lnTo>
                        <a:pt x="1757" y="2585"/>
                      </a:lnTo>
                      <a:lnTo>
                        <a:pt x="1752" y="2549"/>
                      </a:lnTo>
                      <a:lnTo>
                        <a:pt x="1711" y="2549"/>
                      </a:lnTo>
                      <a:lnTo>
                        <a:pt x="1686" y="2611"/>
                      </a:lnTo>
                      <a:lnTo>
                        <a:pt x="1625" y="2636"/>
                      </a:lnTo>
                      <a:lnTo>
                        <a:pt x="1604" y="2611"/>
                      </a:lnTo>
                      <a:lnTo>
                        <a:pt x="1520" y="2612"/>
                      </a:lnTo>
                      <a:lnTo>
                        <a:pt x="1438" y="2778"/>
                      </a:lnTo>
                      <a:lnTo>
                        <a:pt x="1472" y="2793"/>
                      </a:lnTo>
                      <a:lnTo>
                        <a:pt x="1456" y="2813"/>
                      </a:lnTo>
                      <a:lnTo>
                        <a:pt x="1466" y="2824"/>
                      </a:lnTo>
                      <a:lnTo>
                        <a:pt x="1483" y="2818"/>
                      </a:lnTo>
                      <a:lnTo>
                        <a:pt x="1483" y="2887"/>
                      </a:lnTo>
                      <a:lnTo>
                        <a:pt x="1492" y="2891"/>
                      </a:lnTo>
                      <a:lnTo>
                        <a:pt x="1497" y="2922"/>
                      </a:lnTo>
                      <a:lnTo>
                        <a:pt x="1450" y="2932"/>
                      </a:lnTo>
                      <a:lnTo>
                        <a:pt x="1441" y="2983"/>
                      </a:lnTo>
                      <a:lnTo>
                        <a:pt x="1373" y="3003"/>
                      </a:lnTo>
                      <a:lnTo>
                        <a:pt x="1343" y="3044"/>
                      </a:lnTo>
                      <a:lnTo>
                        <a:pt x="1349" y="3121"/>
                      </a:lnTo>
                      <a:lnTo>
                        <a:pt x="1359" y="3151"/>
                      </a:lnTo>
                      <a:lnTo>
                        <a:pt x="1318" y="3178"/>
                      </a:lnTo>
                      <a:lnTo>
                        <a:pt x="1329" y="3255"/>
                      </a:lnTo>
                      <a:lnTo>
                        <a:pt x="1298" y="3341"/>
                      </a:lnTo>
                      <a:lnTo>
                        <a:pt x="1237" y="3331"/>
                      </a:lnTo>
                      <a:lnTo>
                        <a:pt x="1216" y="3357"/>
                      </a:lnTo>
                      <a:lnTo>
                        <a:pt x="1201" y="3352"/>
                      </a:lnTo>
                      <a:lnTo>
                        <a:pt x="1186" y="3394"/>
                      </a:lnTo>
                      <a:lnTo>
                        <a:pt x="1237" y="3440"/>
                      </a:lnTo>
                      <a:lnTo>
                        <a:pt x="1269" y="3488"/>
                      </a:lnTo>
                      <a:lnTo>
                        <a:pt x="1239" y="3525"/>
                      </a:lnTo>
                      <a:lnTo>
                        <a:pt x="1193" y="3535"/>
                      </a:lnTo>
                      <a:lnTo>
                        <a:pt x="1178" y="3525"/>
                      </a:lnTo>
                      <a:lnTo>
                        <a:pt x="1158" y="3551"/>
                      </a:lnTo>
                      <a:lnTo>
                        <a:pt x="1112" y="3530"/>
                      </a:lnTo>
                      <a:lnTo>
                        <a:pt x="1066" y="3561"/>
                      </a:lnTo>
                      <a:lnTo>
                        <a:pt x="1051" y="3544"/>
                      </a:lnTo>
                      <a:lnTo>
                        <a:pt x="958" y="3565"/>
                      </a:lnTo>
                      <a:lnTo>
                        <a:pt x="968" y="3585"/>
                      </a:lnTo>
                      <a:lnTo>
                        <a:pt x="932" y="3658"/>
                      </a:lnTo>
                      <a:lnTo>
                        <a:pt x="922" y="3646"/>
                      </a:lnTo>
                      <a:lnTo>
                        <a:pt x="896" y="3656"/>
                      </a:lnTo>
                      <a:lnTo>
                        <a:pt x="829" y="3749"/>
                      </a:lnTo>
                      <a:lnTo>
                        <a:pt x="819" y="3790"/>
                      </a:lnTo>
                      <a:lnTo>
                        <a:pt x="677" y="3878"/>
                      </a:lnTo>
                      <a:lnTo>
                        <a:pt x="593" y="3874"/>
                      </a:lnTo>
                      <a:lnTo>
                        <a:pt x="562" y="3849"/>
                      </a:lnTo>
                      <a:lnTo>
                        <a:pt x="470" y="3822"/>
                      </a:lnTo>
                      <a:lnTo>
                        <a:pt x="435" y="3827"/>
                      </a:lnTo>
                      <a:lnTo>
                        <a:pt x="424" y="3792"/>
                      </a:lnTo>
                      <a:lnTo>
                        <a:pt x="394" y="3760"/>
                      </a:lnTo>
                      <a:lnTo>
                        <a:pt x="419" y="3729"/>
                      </a:lnTo>
                      <a:lnTo>
                        <a:pt x="450" y="3678"/>
                      </a:lnTo>
                      <a:lnTo>
                        <a:pt x="492" y="3658"/>
                      </a:lnTo>
                      <a:lnTo>
                        <a:pt x="489" y="3633"/>
                      </a:lnTo>
                      <a:lnTo>
                        <a:pt x="519" y="3627"/>
                      </a:lnTo>
                      <a:lnTo>
                        <a:pt x="532" y="3595"/>
                      </a:lnTo>
                      <a:lnTo>
                        <a:pt x="534" y="3567"/>
                      </a:lnTo>
                      <a:lnTo>
                        <a:pt x="560" y="3565"/>
                      </a:lnTo>
                      <a:lnTo>
                        <a:pt x="580" y="3548"/>
                      </a:lnTo>
                      <a:lnTo>
                        <a:pt x="608" y="3503"/>
                      </a:lnTo>
                      <a:lnTo>
                        <a:pt x="575" y="3466"/>
                      </a:lnTo>
                      <a:lnTo>
                        <a:pt x="557" y="3403"/>
                      </a:lnTo>
                      <a:lnTo>
                        <a:pt x="579" y="3348"/>
                      </a:lnTo>
                      <a:lnTo>
                        <a:pt x="548" y="3248"/>
                      </a:lnTo>
                      <a:lnTo>
                        <a:pt x="516" y="3201"/>
                      </a:lnTo>
                      <a:lnTo>
                        <a:pt x="533" y="3160"/>
                      </a:lnTo>
                      <a:lnTo>
                        <a:pt x="525" y="3156"/>
                      </a:lnTo>
                      <a:lnTo>
                        <a:pt x="520" y="3141"/>
                      </a:lnTo>
                      <a:lnTo>
                        <a:pt x="479" y="3141"/>
                      </a:lnTo>
                      <a:lnTo>
                        <a:pt x="484" y="3105"/>
                      </a:lnTo>
                      <a:lnTo>
                        <a:pt x="435" y="3090"/>
                      </a:lnTo>
                      <a:lnTo>
                        <a:pt x="358" y="3081"/>
                      </a:lnTo>
                      <a:lnTo>
                        <a:pt x="328" y="3081"/>
                      </a:lnTo>
                      <a:lnTo>
                        <a:pt x="312" y="3056"/>
                      </a:lnTo>
                      <a:lnTo>
                        <a:pt x="317" y="3045"/>
                      </a:lnTo>
                      <a:lnTo>
                        <a:pt x="297" y="3030"/>
                      </a:lnTo>
                      <a:lnTo>
                        <a:pt x="288" y="2994"/>
                      </a:lnTo>
                      <a:lnTo>
                        <a:pt x="269" y="2972"/>
                      </a:lnTo>
                      <a:lnTo>
                        <a:pt x="368" y="2915"/>
                      </a:lnTo>
                      <a:lnTo>
                        <a:pt x="342" y="2815"/>
                      </a:lnTo>
                      <a:lnTo>
                        <a:pt x="301" y="2788"/>
                      </a:lnTo>
                      <a:lnTo>
                        <a:pt x="291" y="2727"/>
                      </a:lnTo>
                      <a:lnTo>
                        <a:pt x="311" y="2725"/>
                      </a:lnTo>
                      <a:lnTo>
                        <a:pt x="311" y="2686"/>
                      </a:lnTo>
                      <a:lnTo>
                        <a:pt x="333" y="2640"/>
                      </a:lnTo>
                      <a:lnTo>
                        <a:pt x="307" y="2620"/>
                      </a:lnTo>
                      <a:lnTo>
                        <a:pt x="393" y="2554"/>
                      </a:lnTo>
                      <a:lnTo>
                        <a:pt x="413" y="2511"/>
                      </a:lnTo>
                      <a:lnTo>
                        <a:pt x="423" y="2530"/>
                      </a:lnTo>
                      <a:lnTo>
                        <a:pt x="437" y="2495"/>
                      </a:lnTo>
                      <a:lnTo>
                        <a:pt x="436" y="2444"/>
                      </a:lnTo>
                      <a:lnTo>
                        <a:pt x="394" y="2440"/>
                      </a:lnTo>
                      <a:lnTo>
                        <a:pt x="297" y="2378"/>
                      </a:lnTo>
                      <a:lnTo>
                        <a:pt x="293" y="2292"/>
                      </a:lnTo>
                      <a:lnTo>
                        <a:pt x="416" y="2196"/>
                      </a:lnTo>
                      <a:lnTo>
                        <a:pt x="401" y="2128"/>
                      </a:lnTo>
                      <a:lnTo>
                        <a:pt x="325" y="2123"/>
                      </a:lnTo>
                      <a:lnTo>
                        <a:pt x="294" y="2026"/>
                      </a:lnTo>
                      <a:lnTo>
                        <a:pt x="264" y="2016"/>
                      </a:lnTo>
                      <a:lnTo>
                        <a:pt x="255" y="1965"/>
                      </a:lnTo>
                      <a:lnTo>
                        <a:pt x="153" y="1928"/>
                      </a:lnTo>
                      <a:lnTo>
                        <a:pt x="30" y="1917"/>
                      </a:lnTo>
                      <a:lnTo>
                        <a:pt x="0" y="1896"/>
                      </a:lnTo>
                      <a:lnTo>
                        <a:pt x="16" y="1830"/>
                      </a:lnTo>
                      <a:lnTo>
                        <a:pt x="37" y="1810"/>
                      </a:lnTo>
                      <a:lnTo>
                        <a:pt x="6" y="1692"/>
                      </a:lnTo>
                      <a:lnTo>
                        <a:pt x="181" y="1632"/>
                      </a:lnTo>
                      <a:lnTo>
                        <a:pt x="211" y="1600"/>
                      </a:lnTo>
                      <a:lnTo>
                        <a:pt x="176" y="1585"/>
                      </a:lnTo>
                      <a:lnTo>
                        <a:pt x="130" y="1528"/>
                      </a:lnTo>
                      <a:lnTo>
                        <a:pt x="94" y="1518"/>
                      </a:lnTo>
                      <a:lnTo>
                        <a:pt x="84" y="1482"/>
                      </a:lnTo>
                      <a:lnTo>
                        <a:pt x="90" y="1436"/>
                      </a:lnTo>
                      <a:lnTo>
                        <a:pt x="107" y="1395"/>
                      </a:lnTo>
                      <a:lnTo>
                        <a:pt x="127" y="1365"/>
                      </a:lnTo>
                      <a:lnTo>
                        <a:pt x="148" y="1354"/>
                      </a:lnTo>
                      <a:lnTo>
                        <a:pt x="265" y="1228"/>
                      </a:lnTo>
                      <a:lnTo>
                        <a:pt x="266" y="1194"/>
                      </a:lnTo>
                      <a:lnTo>
                        <a:pt x="288" y="1169"/>
                      </a:lnTo>
                      <a:lnTo>
                        <a:pt x="261" y="1162"/>
                      </a:lnTo>
                      <a:lnTo>
                        <a:pt x="264" y="1135"/>
                      </a:lnTo>
                      <a:lnTo>
                        <a:pt x="233" y="1102"/>
                      </a:lnTo>
                      <a:lnTo>
                        <a:pt x="248" y="1107"/>
                      </a:lnTo>
                      <a:lnTo>
                        <a:pt x="259" y="1051"/>
                      </a:lnTo>
                      <a:lnTo>
                        <a:pt x="342" y="1006"/>
                      </a:lnTo>
                      <a:lnTo>
                        <a:pt x="353" y="847"/>
                      </a:lnTo>
                      <a:lnTo>
                        <a:pt x="317" y="854"/>
                      </a:lnTo>
                      <a:lnTo>
                        <a:pt x="299" y="811"/>
                      </a:lnTo>
                      <a:lnTo>
                        <a:pt x="245" y="800"/>
                      </a:lnTo>
                      <a:lnTo>
                        <a:pt x="259" y="745"/>
                      </a:lnTo>
                      <a:lnTo>
                        <a:pt x="279" y="740"/>
                      </a:lnTo>
                      <a:lnTo>
                        <a:pt x="285" y="673"/>
                      </a:lnTo>
                      <a:lnTo>
                        <a:pt x="265" y="653"/>
                      </a:lnTo>
                      <a:lnTo>
                        <a:pt x="280" y="638"/>
                      </a:lnTo>
                      <a:lnTo>
                        <a:pt x="245" y="602"/>
                      </a:lnTo>
                      <a:lnTo>
                        <a:pt x="219" y="602"/>
                      </a:lnTo>
                      <a:lnTo>
                        <a:pt x="219" y="580"/>
                      </a:lnTo>
                      <a:lnTo>
                        <a:pt x="210" y="539"/>
                      </a:lnTo>
                      <a:lnTo>
                        <a:pt x="236" y="514"/>
                      </a:lnTo>
                      <a:lnTo>
                        <a:pt x="236" y="473"/>
                      </a:lnTo>
                      <a:lnTo>
                        <a:pt x="215" y="448"/>
                      </a:lnTo>
                      <a:lnTo>
                        <a:pt x="222" y="417"/>
                      </a:lnTo>
                      <a:lnTo>
                        <a:pt x="247" y="407"/>
                      </a:lnTo>
                      <a:lnTo>
                        <a:pt x="237" y="334"/>
                      </a:lnTo>
                      <a:lnTo>
                        <a:pt x="218" y="319"/>
                      </a:lnTo>
                      <a:lnTo>
                        <a:pt x="177" y="252"/>
                      </a:lnTo>
                      <a:lnTo>
                        <a:pt x="197" y="242"/>
                      </a:lnTo>
                      <a:lnTo>
                        <a:pt x="219" y="185"/>
                      </a:lnTo>
                      <a:lnTo>
                        <a:pt x="204" y="180"/>
                      </a:lnTo>
                      <a:lnTo>
                        <a:pt x="195" y="134"/>
                      </a:lnTo>
                      <a:lnTo>
                        <a:pt x="195" y="93"/>
                      </a:lnTo>
                      <a:lnTo>
                        <a:pt x="210" y="83"/>
                      </a:lnTo>
                      <a:lnTo>
                        <a:pt x="231" y="103"/>
                      </a:lnTo>
                      <a:lnTo>
                        <a:pt x="256" y="83"/>
                      </a:lnTo>
                      <a:lnTo>
                        <a:pt x="261" y="62"/>
                      </a:lnTo>
                      <a:lnTo>
                        <a:pt x="277" y="57"/>
                      </a:lnTo>
                      <a:lnTo>
                        <a:pt x="297" y="10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2" name="Freeform 165"/>
                <p:cNvSpPr>
                  <a:spLocks/>
                </p:cNvSpPr>
                <p:nvPr/>
              </p:nvSpPr>
              <p:spPr bwMode="auto">
                <a:xfrm>
                  <a:off x="4096128" y="4746961"/>
                  <a:ext cx="323880" cy="507833"/>
                </a:xfrm>
                <a:custGeom>
                  <a:avLst/>
                  <a:gdLst>
                    <a:gd name="T0" fmla="*/ 2147483646 w 612"/>
                    <a:gd name="T1" fmla="*/ 2147483646 h 943"/>
                    <a:gd name="T2" fmla="*/ 2147483646 w 612"/>
                    <a:gd name="T3" fmla="*/ 2147483646 h 943"/>
                    <a:gd name="T4" fmla="*/ 2147483646 w 612"/>
                    <a:gd name="T5" fmla="*/ 2147483646 h 943"/>
                    <a:gd name="T6" fmla="*/ 2147483646 w 612"/>
                    <a:gd name="T7" fmla="*/ 2147483646 h 943"/>
                    <a:gd name="T8" fmla="*/ 2147483646 w 612"/>
                    <a:gd name="T9" fmla="*/ 2147483646 h 943"/>
                    <a:gd name="T10" fmla="*/ 2147483646 w 612"/>
                    <a:gd name="T11" fmla="*/ 2147483646 h 943"/>
                    <a:gd name="T12" fmla="*/ 2147483646 w 612"/>
                    <a:gd name="T13" fmla="*/ 2147483646 h 943"/>
                    <a:gd name="T14" fmla="*/ 2147483646 w 612"/>
                    <a:gd name="T15" fmla="*/ 2147483646 h 943"/>
                    <a:gd name="T16" fmla="*/ 2147483646 w 612"/>
                    <a:gd name="T17" fmla="*/ 2147483646 h 943"/>
                    <a:gd name="T18" fmla="*/ 2147483646 w 612"/>
                    <a:gd name="T19" fmla="*/ 2147483646 h 943"/>
                    <a:gd name="T20" fmla="*/ 2147483646 w 612"/>
                    <a:gd name="T21" fmla="*/ 2147483646 h 943"/>
                    <a:gd name="T22" fmla="*/ 2147483646 w 612"/>
                    <a:gd name="T23" fmla="*/ 2147483646 h 943"/>
                    <a:gd name="T24" fmla="*/ 2147483646 w 612"/>
                    <a:gd name="T25" fmla="*/ 2147483646 h 943"/>
                    <a:gd name="T26" fmla="*/ 2147483646 w 612"/>
                    <a:gd name="T27" fmla="*/ 2147483646 h 943"/>
                    <a:gd name="T28" fmla="*/ 2147483646 w 612"/>
                    <a:gd name="T29" fmla="*/ 2147483646 h 943"/>
                    <a:gd name="T30" fmla="*/ 2147483646 w 612"/>
                    <a:gd name="T31" fmla="*/ 2147483646 h 943"/>
                    <a:gd name="T32" fmla="*/ 2147483646 w 612"/>
                    <a:gd name="T33" fmla="*/ 2147483646 h 943"/>
                    <a:gd name="T34" fmla="*/ 2147483646 w 612"/>
                    <a:gd name="T35" fmla="*/ 2147483646 h 943"/>
                    <a:gd name="T36" fmla="*/ 2147483646 w 612"/>
                    <a:gd name="T37" fmla="*/ 2147483646 h 943"/>
                    <a:gd name="T38" fmla="*/ 2147483646 w 612"/>
                    <a:gd name="T39" fmla="*/ 2147483646 h 943"/>
                    <a:gd name="T40" fmla="*/ 2147483646 w 612"/>
                    <a:gd name="T41" fmla="*/ 2147483646 h 943"/>
                    <a:gd name="T42" fmla="*/ 2147483646 w 612"/>
                    <a:gd name="T43" fmla="*/ 2147483646 h 943"/>
                    <a:gd name="T44" fmla="*/ 2147483646 w 612"/>
                    <a:gd name="T45" fmla="*/ 2147483646 h 943"/>
                    <a:gd name="T46" fmla="*/ 2147483646 w 612"/>
                    <a:gd name="T47" fmla="*/ 2147483646 h 943"/>
                    <a:gd name="T48" fmla="*/ 2147483646 w 612"/>
                    <a:gd name="T49" fmla="*/ 2147483646 h 943"/>
                    <a:gd name="T50" fmla="*/ 2147483646 w 612"/>
                    <a:gd name="T51" fmla="*/ 2147483646 h 943"/>
                    <a:gd name="T52" fmla="*/ 2147483646 w 612"/>
                    <a:gd name="T53" fmla="*/ 2147483646 h 943"/>
                    <a:gd name="T54" fmla="*/ 2147483646 w 612"/>
                    <a:gd name="T55" fmla="*/ 2147483646 h 943"/>
                    <a:gd name="T56" fmla="*/ 2147483646 w 612"/>
                    <a:gd name="T57" fmla="*/ 2147483646 h 943"/>
                    <a:gd name="T58" fmla="*/ 2147483646 w 612"/>
                    <a:gd name="T59" fmla="*/ 2147483646 h 943"/>
                    <a:gd name="T60" fmla="*/ 2147483646 w 612"/>
                    <a:gd name="T61" fmla="*/ 2147483646 h 943"/>
                    <a:gd name="T62" fmla="*/ 2147483646 w 612"/>
                    <a:gd name="T63" fmla="*/ 2147483646 h 943"/>
                    <a:gd name="T64" fmla="*/ 2147483646 w 612"/>
                    <a:gd name="T65" fmla="*/ 2147483646 h 943"/>
                    <a:gd name="T66" fmla="*/ 2147483646 w 612"/>
                    <a:gd name="T67" fmla="*/ 2147483646 h 943"/>
                    <a:gd name="T68" fmla="*/ 2147483646 w 612"/>
                    <a:gd name="T69" fmla="*/ 2147483646 h 943"/>
                    <a:gd name="T70" fmla="*/ 2147483646 w 612"/>
                    <a:gd name="T71" fmla="*/ 2147483646 h 943"/>
                    <a:gd name="T72" fmla="*/ 2147483646 w 612"/>
                    <a:gd name="T73" fmla="*/ 2147483646 h 943"/>
                    <a:gd name="T74" fmla="*/ 2147483646 w 612"/>
                    <a:gd name="T75" fmla="*/ 2147483646 h 943"/>
                    <a:gd name="T76" fmla="*/ 2147483646 w 612"/>
                    <a:gd name="T77" fmla="*/ 2147483646 h 943"/>
                    <a:gd name="T78" fmla="*/ 2147483646 w 612"/>
                    <a:gd name="T79" fmla="*/ 0 h 9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12"/>
                    <a:gd name="T121" fmla="*/ 0 h 943"/>
                    <a:gd name="T122" fmla="*/ 612 w 612"/>
                    <a:gd name="T123" fmla="*/ 943 h 9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12" h="943">
                      <a:moveTo>
                        <a:pt x="292" y="22"/>
                      </a:moveTo>
                      <a:lnTo>
                        <a:pt x="301" y="58"/>
                      </a:lnTo>
                      <a:lnTo>
                        <a:pt x="321" y="73"/>
                      </a:lnTo>
                      <a:lnTo>
                        <a:pt x="316" y="84"/>
                      </a:lnTo>
                      <a:lnTo>
                        <a:pt x="332" y="109"/>
                      </a:lnTo>
                      <a:lnTo>
                        <a:pt x="362" y="109"/>
                      </a:lnTo>
                      <a:lnTo>
                        <a:pt x="439" y="118"/>
                      </a:lnTo>
                      <a:lnTo>
                        <a:pt x="488" y="133"/>
                      </a:lnTo>
                      <a:lnTo>
                        <a:pt x="483" y="169"/>
                      </a:lnTo>
                      <a:lnTo>
                        <a:pt x="524" y="169"/>
                      </a:lnTo>
                      <a:lnTo>
                        <a:pt x="529" y="184"/>
                      </a:lnTo>
                      <a:lnTo>
                        <a:pt x="537" y="188"/>
                      </a:lnTo>
                      <a:lnTo>
                        <a:pt x="520" y="229"/>
                      </a:lnTo>
                      <a:lnTo>
                        <a:pt x="552" y="276"/>
                      </a:lnTo>
                      <a:lnTo>
                        <a:pt x="583" y="376"/>
                      </a:lnTo>
                      <a:lnTo>
                        <a:pt x="561" y="431"/>
                      </a:lnTo>
                      <a:lnTo>
                        <a:pt x="579" y="494"/>
                      </a:lnTo>
                      <a:lnTo>
                        <a:pt x="612" y="531"/>
                      </a:lnTo>
                      <a:lnTo>
                        <a:pt x="584" y="576"/>
                      </a:lnTo>
                      <a:lnTo>
                        <a:pt x="564" y="593"/>
                      </a:lnTo>
                      <a:lnTo>
                        <a:pt x="538" y="595"/>
                      </a:lnTo>
                      <a:lnTo>
                        <a:pt x="536" y="623"/>
                      </a:lnTo>
                      <a:lnTo>
                        <a:pt x="523" y="655"/>
                      </a:lnTo>
                      <a:lnTo>
                        <a:pt x="493" y="661"/>
                      </a:lnTo>
                      <a:lnTo>
                        <a:pt x="496" y="686"/>
                      </a:lnTo>
                      <a:lnTo>
                        <a:pt x="454" y="706"/>
                      </a:lnTo>
                      <a:lnTo>
                        <a:pt x="423" y="757"/>
                      </a:lnTo>
                      <a:lnTo>
                        <a:pt x="398" y="788"/>
                      </a:lnTo>
                      <a:lnTo>
                        <a:pt x="344" y="790"/>
                      </a:lnTo>
                      <a:lnTo>
                        <a:pt x="307" y="826"/>
                      </a:lnTo>
                      <a:lnTo>
                        <a:pt x="307" y="872"/>
                      </a:lnTo>
                      <a:lnTo>
                        <a:pt x="245" y="918"/>
                      </a:lnTo>
                      <a:lnTo>
                        <a:pt x="215" y="892"/>
                      </a:lnTo>
                      <a:lnTo>
                        <a:pt x="194" y="897"/>
                      </a:lnTo>
                      <a:lnTo>
                        <a:pt x="184" y="877"/>
                      </a:lnTo>
                      <a:lnTo>
                        <a:pt x="112" y="892"/>
                      </a:lnTo>
                      <a:lnTo>
                        <a:pt x="102" y="902"/>
                      </a:lnTo>
                      <a:lnTo>
                        <a:pt x="107" y="913"/>
                      </a:lnTo>
                      <a:lnTo>
                        <a:pt x="71" y="943"/>
                      </a:lnTo>
                      <a:lnTo>
                        <a:pt x="46" y="917"/>
                      </a:lnTo>
                      <a:lnTo>
                        <a:pt x="31" y="911"/>
                      </a:lnTo>
                      <a:lnTo>
                        <a:pt x="31" y="896"/>
                      </a:lnTo>
                      <a:lnTo>
                        <a:pt x="0" y="876"/>
                      </a:lnTo>
                      <a:lnTo>
                        <a:pt x="36" y="835"/>
                      </a:lnTo>
                      <a:lnTo>
                        <a:pt x="0" y="813"/>
                      </a:lnTo>
                      <a:lnTo>
                        <a:pt x="25" y="793"/>
                      </a:lnTo>
                      <a:lnTo>
                        <a:pt x="47" y="757"/>
                      </a:lnTo>
                      <a:lnTo>
                        <a:pt x="62" y="765"/>
                      </a:lnTo>
                      <a:lnTo>
                        <a:pt x="83" y="757"/>
                      </a:lnTo>
                      <a:lnTo>
                        <a:pt x="139" y="728"/>
                      </a:lnTo>
                      <a:lnTo>
                        <a:pt x="150" y="701"/>
                      </a:lnTo>
                      <a:lnTo>
                        <a:pt x="217" y="661"/>
                      </a:lnTo>
                      <a:lnTo>
                        <a:pt x="207" y="640"/>
                      </a:lnTo>
                      <a:lnTo>
                        <a:pt x="222" y="635"/>
                      </a:lnTo>
                      <a:lnTo>
                        <a:pt x="237" y="614"/>
                      </a:lnTo>
                      <a:lnTo>
                        <a:pt x="193" y="568"/>
                      </a:lnTo>
                      <a:lnTo>
                        <a:pt x="228" y="512"/>
                      </a:lnTo>
                      <a:lnTo>
                        <a:pt x="208" y="477"/>
                      </a:lnTo>
                      <a:lnTo>
                        <a:pt x="193" y="492"/>
                      </a:lnTo>
                      <a:lnTo>
                        <a:pt x="219" y="414"/>
                      </a:lnTo>
                      <a:lnTo>
                        <a:pt x="270" y="395"/>
                      </a:lnTo>
                      <a:lnTo>
                        <a:pt x="260" y="363"/>
                      </a:lnTo>
                      <a:lnTo>
                        <a:pt x="250" y="363"/>
                      </a:lnTo>
                      <a:lnTo>
                        <a:pt x="255" y="322"/>
                      </a:lnTo>
                      <a:lnTo>
                        <a:pt x="281" y="317"/>
                      </a:lnTo>
                      <a:lnTo>
                        <a:pt x="292" y="302"/>
                      </a:lnTo>
                      <a:lnTo>
                        <a:pt x="277" y="276"/>
                      </a:lnTo>
                      <a:lnTo>
                        <a:pt x="265" y="281"/>
                      </a:lnTo>
                      <a:lnTo>
                        <a:pt x="246" y="251"/>
                      </a:lnTo>
                      <a:lnTo>
                        <a:pt x="219" y="276"/>
                      </a:lnTo>
                      <a:lnTo>
                        <a:pt x="180" y="235"/>
                      </a:lnTo>
                      <a:lnTo>
                        <a:pt x="210" y="241"/>
                      </a:lnTo>
                      <a:lnTo>
                        <a:pt x="231" y="174"/>
                      </a:lnTo>
                      <a:lnTo>
                        <a:pt x="246" y="174"/>
                      </a:lnTo>
                      <a:lnTo>
                        <a:pt x="256" y="159"/>
                      </a:lnTo>
                      <a:lnTo>
                        <a:pt x="241" y="133"/>
                      </a:lnTo>
                      <a:lnTo>
                        <a:pt x="256" y="90"/>
                      </a:lnTo>
                      <a:lnTo>
                        <a:pt x="233" y="57"/>
                      </a:lnTo>
                      <a:lnTo>
                        <a:pt x="236" y="34"/>
                      </a:lnTo>
                      <a:lnTo>
                        <a:pt x="273" y="0"/>
                      </a:lnTo>
                      <a:lnTo>
                        <a:pt x="292" y="2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3" name="Freeform 166"/>
                <p:cNvSpPr>
                  <a:spLocks/>
                </p:cNvSpPr>
                <p:nvPr/>
              </p:nvSpPr>
              <p:spPr bwMode="auto">
                <a:xfrm>
                  <a:off x="2879989" y="3058417"/>
                  <a:ext cx="1330450" cy="1087080"/>
                </a:xfrm>
                <a:custGeom>
                  <a:avLst/>
                  <a:gdLst>
                    <a:gd name="T0" fmla="*/ 2147483646 w 2506"/>
                    <a:gd name="T1" fmla="*/ 2147483646 h 2025"/>
                    <a:gd name="T2" fmla="*/ 2147483646 w 2506"/>
                    <a:gd name="T3" fmla="*/ 2147483646 h 2025"/>
                    <a:gd name="T4" fmla="*/ 2147483646 w 2506"/>
                    <a:gd name="T5" fmla="*/ 2147483646 h 2025"/>
                    <a:gd name="T6" fmla="*/ 2147483646 w 2506"/>
                    <a:gd name="T7" fmla="*/ 2147483646 h 2025"/>
                    <a:gd name="T8" fmla="*/ 2147483646 w 2506"/>
                    <a:gd name="T9" fmla="*/ 2147483646 h 2025"/>
                    <a:gd name="T10" fmla="*/ 2147483646 w 2506"/>
                    <a:gd name="T11" fmla="*/ 2147483646 h 2025"/>
                    <a:gd name="T12" fmla="*/ 2147483646 w 2506"/>
                    <a:gd name="T13" fmla="*/ 2147483646 h 2025"/>
                    <a:gd name="T14" fmla="*/ 2147483646 w 2506"/>
                    <a:gd name="T15" fmla="*/ 2147483646 h 2025"/>
                    <a:gd name="T16" fmla="*/ 2147483646 w 2506"/>
                    <a:gd name="T17" fmla="*/ 2147483646 h 2025"/>
                    <a:gd name="T18" fmla="*/ 2147483646 w 2506"/>
                    <a:gd name="T19" fmla="*/ 2147483646 h 2025"/>
                    <a:gd name="T20" fmla="*/ 2147483646 w 2506"/>
                    <a:gd name="T21" fmla="*/ 2147483646 h 2025"/>
                    <a:gd name="T22" fmla="*/ 2147483646 w 2506"/>
                    <a:gd name="T23" fmla="*/ 2147483646 h 2025"/>
                    <a:gd name="T24" fmla="*/ 2147483646 w 2506"/>
                    <a:gd name="T25" fmla="*/ 2147483646 h 2025"/>
                    <a:gd name="T26" fmla="*/ 2147483646 w 2506"/>
                    <a:gd name="T27" fmla="*/ 2147483646 h 2025"/>
                    <a:gd name="T28" fmla="*/ 2147483646 w 2506"/>
                    <a:gd name="T29" fmla="*/ 2147483646 h 2025"/>
                    <a:gd name="T30" fmla="*/ 2147483646 w 2506"/>
                    <a:gd name="T31" fmla="*/ 2147483646 h 2025"/>
                    <a:gd name="T32" fmla="*/ 2147483646 w 2506"/>
                    <a:gd name="T33" fmla="*/ 2147483646 h 2025"/>
                    <a:gd name="T34" fmla="*/ 2147483646 w 2506"/>
                    <a:gd name="T35" fmla="*/ 2147483646 h 2025"/>
                    <a:gd name="T36" fmla="*/ 2147483646 w 2506"/>
                    <a:gd name="T37" fmla="*/ 2147483646 h 2025"/>
                    <a:gd name="T38" fmla="*/ 2147483646 w 2506"/>
                    <a:gd name="T39" fmla="*/ 2147483646 h 2025"/>
                    <a:gd name="T40" fmla="*/ 2147483646 w 2506"/>
                    <a:gd name="T41" fmla="*/ 2147483646 h 2025"/>
                    <a:gd name="T42" fmla="*/ 2147483646 w 2506"/>
                    <a:gd name="T43" fmla="*/ 2147483646 h 2025"/>
                    <a:gd name="T44" fmla="*/ 2147483646 w 2506"/>
                    <a:gd name="T45" fmla="*/ 2147483646 h 2025"/>
                    <a:gd name="T46" fmla="*/ 2147483646 w 2506"/>
                    <a:gd name="T47" fmla="*/ 2147483646 h 2025"/>
                    <a:gd name="T48" fmla="*/ 2147483646 w 2506"/>
                    <a:gd name="T49" fmla="*/ 2147483646 h 2025"/>
                    <a:gd name="T50" fmla="*/ 2147483646 w 2506"/>
                    <a:gd name="T51" fmla="*/ 2147483646 h 2025"/>
                    <a:gd name="T52" fmla="*/ 2147483646 w 2506"/>
                    <a:gd name="T53" fmla="*/ 2147483646 h 2025"/>
                    <a:gd name="T54" fmla="*/ 2147483646 w 2506"/>
                    <a:gd name="T55" fmla="*/ 2147483646 h 2025"/>
                    <a:gd name="T56" fmla="*/ 2147483646 w 2506"/>
                    <a:gd name="T57" fmla="*/ 2147483646 h 2025"/>
                    <a:gd name="T58" fmla="*/ 2147483646 w 2506"/>
                    <a:gd name="T59" fmla="*/ 2147483646 h 2025"/>
                    <a:gd name="T60" fmla="*/ 2147483646 w 2506"/>
                    <a:gd name="T61" fmla="*/ 2147483646 h 2025"/>
                    <a:gd name="T62" fmla="*/ 2147483646 w 2506"/>
                    <a:gd name="T63" fmla="*/ 2147483646 h 2025"/>
                    <a:gd name="T64" fmla="*/ 2147483646 w 2506"/>
                    <a:gd name="T65" fmla="*/ 2147483646 h 2025"/>
                    <a:gd name="T66" fmla="*/ 2147483646 w 2506"/>
                    <a:gd name="T67" fmla="*/ 2147483646 h 2025"/>
                    <a:gd name="T68" fmla="*/ 2147483646 w 2506"/>
                    <a:gd name="T69" fmla="*/ 2147483646 h 2025"/>
                    <a:gd name="T70" fmla="*/ 2147483646 w 2506"/>
                    <a:gd name="T71" fmla="*/ 2147483646 h 2025"/>
                    <a:gd name="T72" fmla="*/ 2147483646 w 2506"/>
                    <a:gd name="T73" fmla="*/ 2147483646 h 2025"/>
                    <a:gd name="T74" fmla="*/ 2147483646 w 2506"/>
                    <a:gd name="T75" fmla="*/ 2147483646 h 2025"/>
                    <a:gd name="T76" fmla="*/ 2147483646 w 2506"/>
                    <a:gd name="T77" fmla="*/ 2147483646 h 2025"/>
                    <a:gd name="T78" fmla="*/ 2147483646 w 2506"/>
                    <a:gd name="T79" fmla="*/ 2147483646 h 2025"/>
                    <a:gd name="T80" fmla="*/ 2147483646 w 2506"/>
                    <a:gd name="T81" fmla="*/ 2147483646 h 2025"/>
                    <a:gd name="T82" fmla="*/ 2147483646 w 2506"/>
                    <a:gd name="T83" fmla="*/ 2147483646 h 2025"/>
                    <a:gd name="T84" fmla="*/ 2147483646 w 2506"/>
                    <a:gd name="T85" fmla="*/ 2147483646 h 2025"/>
                    <a:gd name="T86" fmla="*/ 2147483646 w 2506"/>
                    <a:gd name="T87" fmla="*/ 2147483646 h 2025"/>
                    <a:gd name="T88" fmla="*/ 2147483646 w 2506"/>
                    <a:gd name="T89" fmla="*/ 2147483646 h 2025"/>
                    <a:gd name="T90" fmla="*/ 2147483646 w 2506"/>
                    <a:gd name="T91" fmla="*/ 2147483646 h 2025"/>
                    <a:gd name="T92" fmla="*/ 2147483646 w 2506"/>
                    <a:gd name="T93" fmla="*/ 2147483646 h 2025"/>
                    <a:gd name="T94" fmla="*/ 0 w 2506"/>
                    <a:gd name="T95" fmla="*/ 2147483646 h 2025"/>
                    <a:gd name="T96" fmla="*/ 2147483646 w 2506"/>
                    <a:gd name="T97" fmla="*/ 2147483646 h 2025"/>
                    <a:gd name="T98" fmla="*/ 2147483646 w 2506"/>
                    <a:gd name="T99" fmla="*/ 2147483646 h 2025"/>
                    <a:gd name="T100" fmla="*/ 2147483646 w 2506"/>
                    <a:gd name="T101" fmla="*/ 2147483646 h 2025"/>
                    <a:gd name="T102" fmla="*/ 2147483646 w 2506"/>
                    <a:gd name="T103" fmla="*/ 2147483646 h 2025"/>
                    <a:gd name="T104" fmla="*/ 2147483646 w 2506"/>
                    <a:gd name="T105" fmla="*/ 2147483646 h 20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06"/>
                    <a:gd name="T160" fmla="*/ 0 h 2025"/>
                    <a:gd name="T161" fmla="*/ 2506 w 2506"/>
                    <a:gd name="T162" fmla="*/ 2025 h 20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06" h="2025">
                      <a:moveTo>
                        <a:pt x="241" y="1577"/>
                      </a:moveTo>
                      <a:lnTo>
                        <a:pt x="255" y="1599"/>
                      </a:lnTo>
                      <a:lnTo>
                        <a:pt x="271" y="1609"/>
                      </a:lnTo>
                      <a:lnTo>
                        <a:pt x="328" y="1584"/>
                      </a:lnTo>
                      <a:lnTo>
                        <a:pt x="338" y="1543"/>
                      </a:lnTo>
                      <a:lnTo>
                        <a:pt x="379" y="1549"/>
                      </a:lnTo>
                      <a:lnTo>
                        <a:pt x="379" y="1559"/>
                      </a:lnTo>
                      <a:lnTo>
                        <a:pt x="415" y="1565"/>
                      </a:lnTo>
                      <a:lnTo>
                        <a:pt x="466" y="1556"/>
                      </a:lnTo>
                      <a:lnTo>
                        <a:pt x="471" y="1545"/>
                      </a:lnTo>
                      <a:lnTo>
                        <a:pt x="486" y="1551"/>
                      </a:lnTo>
                      <a:lnTo>
                        <a:pt x="502" y="1566"/>
                      </a:lnTo>
                      <a:lnTo>
                        <a:pt x="522" y="1571"/>
                      </a:lnTo>
                      <a:lnTo>
                        <a:pt x="600" y="1521"/>
                      </a:lnTo>
                      <a:lnTo>
                        <a:pt x="620" y="1538"/>
                      </a:lnTo>
                      <a:lnTo>
                        <a:pt x="681" y="1528"/>
                      </a:lnTo>
                      <a:lnTo>
                        <a:pt x="687" y="1512"/>
                      </a:lnTo>
                      <a:lnTo>
                        <a:pt x="687" y="1492"/>
                      </a:lnTo>
                      <a:lnTo>
                        <a:pt x="676" y="1482"/>
                      </a:lnTo>
                      <a:lnTo>
                        <a:pt x="676" y="1471"/>
                      </a:lnTo>
                      <a:lnTo>
                        <a:pt x="707" y="1477"/>
                      </a:lnTo>
                      <a:lnTo>
                        <a:pt x="717" y="1478"/>
                      </a:lnTo>
                      <a:lnTo>
                        <a:pt x="732" y="1488"/>
                      </a:lnTo>
                      <a:lnTo>
                        <a:pt x="727" y="1514"/>
                      </a:lnTo>
                      <a:lnTo>
                        <a:pt x="794" y="1519"/>
                      </a:lnTo>
                      <a:lnTo>
                        <a:pt x="789" y="1539"/>
                      </a:lnTo>
                      <a:lnTo>
                        <a:pt x="818" y="1571"/>
                      </a:lnTo>
                      <a:lnTo>
                        <a:pt x="854" y="1566"/>
                      </a:lnTo>
                      <a:lnTo>
                        <a:pt x="854" y="1591"/>
                      </a:lnTo>
                      <a:lnTo>
                        <a:pt x="889" y="1581"/>
                      </a:lnTo>
                      <a:lnTo>
                        <a:pt x="884" y="1612"/>
                      </a:lnTo>
                      <a:lnTo>
                        <a:pt x="900" y="1627"/>
                      </a:lnTo>
                      <a:lnTo>
                        <a:pt x="915" y="1659"/>
                      </a:lnTo>
                      <a:lnTo>
                        <a:pt x="929" y="1684"/>
                      </a:lnTo>
                      <a:lnTo>
                        <a:pt x="944" y="1700"/>
                      </a:lnTo>
                      <a:lnTo>
                        <a:pt x="939" y="1710"/>
                      </a:lnTo>
                      <a:lnTo>
                        <a:pt x="959" y="1766"/>
                      </a:lnTo>
                      <a:lnTo>
                        <a:pt x="949" y="1781"/>
                      </a:lnTo>
                      <a:lnTo>
                        <a:pt x="963" y="1807"/>
                      </a:lnTo>
                      <a:lnTo>
                        <a:pt x="973" y="1812"/>
                      </a:lnTo>
                      <a:lnTo>
                        <a:pt x="989" y="1802"/>
                      </a:lnTo>
                      <a:lnTo>
                        <a:pt x="999" y="1817"/>
                      </a:lnTo>
                      <a:lnTo>
                        <a:pt x="984" y="1832"/>
                      </a:lnTo>
                      <a:lnTo>
                        <a:pt x="989" y="1843"/>
                      </a:lnTo>
                      <a:lnTo>
                        <a:pt x="994" y="1858"/>
                      </a:lnTo>
                      <a:lnTo>
                        <a:pt x="999" y="1869"/>
                      </a:lnTo>
                      <a:lnTo>
                        <a:pt x="968" y="1878"/>
                      </a:lnTo>
                      <a:lnTo>
                        <a:pt x="984" y="1883"/>
                      </a:lnTo>
                      <a:lnTo>
                        <a:pt x="994" y="1883"/>
                      </a:lnTo>
                      <a:lnTo>
                        <a:pt x="1004" y="1900"/>
                      </a:lnTo>
                      <a:lnTo>
                        <a:pt x="1013" y="1910"/>
                      </a:lnTo>
                      <a:lnTo>
                        <a:pt x="1050" y="1900"/>
                      </a:lnTo>
                      <a:lnTo>
                        <a:pt x="1059" y="1931"/>
                      </a:lnTo>
                      <a:lnTo>
                        <a:pt x="1069" y="1926"/>
                      </a:lnTo>
                      <a:lnTo>
                        <a:pt x="1079" y="1936"/>
                      </a:lnTo>
                      <a:lnTo>
                        <a:pt x="1084" y="1941"/>
                      </a:lnTo>
                      <a:lnTo>
                        <a:pt x="1084" y="1951"/>
                      </a:lnTo>
                      <a:lnTo>
                        <a:pt x="1084" y="1961"/>
                      </a:lnTo>
                      <a:lnTo>
                        <a:pt x="1105" y="1968"/>
                      </a:lnTo>
                      <a:lnTo>
                        <a:pt x="1115" y="1973"/>
                      </a:lnTo>
                      <a:lnTo>
                        <a:pt x="1130" y="1978"/>
                      </a:lnTo>
                      <a:lnTo>
                        <a:pt x="1151" y="1988"/>
                      </a:lnTo>
                      <a:lnTo>
                        <a:pt x="1166" y="1993"/>
                      </a:lnTo>
                      <a:lnTo>
                        <a:pt x="1176" y="2003"/>
                      </a:lnTo>
                      <a:lnTo>
                        <a:pt x="1186" y="2008"/>
                      </a:lnTo>
                      <a:lnTo>
                        <a:pt x="1192" y="2019"/>
                      </a:lnTo>
                      <a:lnTo>
                        <a:pt x="1194" y="2025"/>
                      </a:lnTo>
                      <a:lnTo>
                        <a:pt x="1273" y="1978"/>
                      </a:lnTo>
                      <a:lnTo>
                        <a:pt x="1278" y="1922"/>
                      </a:lnTo>
                      <a:lnTo>
                        <a:pt x="1314" y="1918"/>
                      </a:lnTo>
                      <a:lnTo>
                        <a:pt x="1325" y="1892"/>
                      </a:lnTo>
                      <a:lnTo>
                        <a:pt x="1445" y="1875"/>
                      </a:lnTo>
                      <a:lnTo>
                        <a:pt x="1476" y="1772"/>
                      </a:lnTo>
                      <a:lnTo>
                        <a:pt x="1491" y="1762"/>
                      </a:lnTo>
                      <a:lnTo>
                        <a:pt x="1505" y="1707"/>
                      </a:lnTo>
                      <a:lnTo>
                        <a:pt x="1545" y="1699"/>
                      </a:lnTo>
                      <a:lnTo>
                        <a:pt x="1547" y="1649"/>
                      </a:lnTo>
                      <a:lnTo>
                        <a:pt x="1583" y="1645"/>
                      </a:lnTo>
                      <a:lnTo>
                        <a:pt x="1675" y="1692"/>
                      </a:lnTo>
                      <a:lnTo>
                        <a:pt x="1699" y="1713"/>
                      </a:lnTo>
                      <a:lnTo>
                        <a:pt x="1730" y="1702"/>
                      </a:lnTo>
                      <a:lnTo>
                        <a:pt x="1791" y="1733"/>
                      </a:lnTo>
                      <a:lnTo>
                        <a:pt x="1786" y="1764"/>
                      </a:lnTo>
                      <a:lnTo>
                        <a:pt x="1842" y="1780"/>
                      </a:lnTo>
                      <a:lnTo>
                        <a:pt x="1908" y="1775"/>
                      </a:lnTo>
                      <a:lnTo>
                        <a:pt x="1970" y="1792"/>
                      </a:lnTo>
                      <a:lnTo>
                        <a:pt x="1970" y="1822"/>
                      </a:lnTo>
                      <a:lnTo>
                        <a:pt x="1995" y="1843"/>
                      </a:lnTo>
                      <a:lnTo>
                        <a:pt x="2041" y="1838"/>
                      </a:lnTo>
                      <a:lnTo>
                        <a:pt x="2070" y="1880"/>
                      </a:lnTo>
                      <a:lnTo>
                        <a:pt x="2102" y="1875"/>
                      </a:lnTo>
                      <a:lnTo>
                        <a:pt x="2107" y="1849"/>
                      </a:lnTo>
                      <a:lnTo>
                        <a:pt x="2199" y="1798"/>
                      </a:lnTo>
                      <a:lnTo>
                        <a:pt x="2245" y="1804"/>
                      </a:lnTo>
                      <a:lnTo>
                        <a:pt x="2276" y="1860"/>
                      </a:lnTo>
                      <a:lnTo>
                        <a:pt x="2301" y="1864"/>
                      </a:lnTo>
                      <a:lnTo>
                        <a:pt x="2476" y="1804"/>
                      </a:lnTo>
                      <a:lnTo>
                        <a:pt x="2506" y="1772"/>
                      </a:lnTo>
                      <a:lnTo>
                        <a:pt x="2471" y="1757"/>
                      </a:lnTo>
                      <a:lnTo>
                        <a:pt x="2425" y="1700"/>
                      </a:lnTo>
                      <a:lnTo>
                        <a:pt x="2389" y="1690"/>
                      </a:lnTo>
                      <a:lnTo>
                        <a:pt x="2379" y="1654"/>
                      </a:lnTo>
                      <a:lnTo>
                        <a:pt x="2385" y="1608"/>
                      </a:lnTo>
                      <a:lnTo>
                        <a:pt x="2402" y="1567"/>
                      </a:lnTo>
                      <a:lnTo>
                        <a:pt x="2396" y="1554"/>
                      </a:lnTo>
                      <a:lnTo>
                        <a:pt x="2401" y="1529"/>
                      </a:lnTo>
                      <a:lnTo>
                        <a:pt x="2375" y="1534"/>
                      </a:lnTo>
                      <a:lnTo>
                        <a:pt x="2355" y="1478"/>
                      </a:lnTo>
                      <a:lnTo>
                        <a:pt x="2314" y="1498"/>
                      </a:lnTo>
                      <a:lnTo>
                        <a:pt x="2288" y="1473"/>
                      </a:lnTo>
                      <a:lnTo>
                        <a:pt x="2293" y="1463"/>
                      </a:lnTo>
                      <a:lnTo>
                        <a:pt x="2269" y="1432"/>
                      </a:lnTo>
                      <a:lnTo>
                        <a:pt x="2279" y="1412"/>
                      </a:lnTo>
                      <a:lnTo>
                        <a:pt x="2218" y="1385"/>
                      </a:lnTo>
                      <a:lnTo>
                        <a:pt x="2188" y="1405"/>
                      </a:lnTo>
                      <a:lnTo>
                        <a:pt x="2132" y="1359"/>
                      </a:lnTo>
                      <a:lnTo>
                        <a:pt x="2137" y="1329"/>
                      </a:lnTo>
                      <a:lnTo>
                        <a:pt x="2112" y="1271"/>
                      </a:lnTo>
                      <a:lnTo>
                        <a:pt x="2082" y="1271"/>
                      </a:lnTo>
                      <a:lnTo>
                        <a:pt x="2082" y="1292"/>
                      </a:lnTo>
                      <a:lnTo>
                        <a:pt x="1989" y="1327"/>
                      </a:lnTo>
                      <a:lnTo>
                        <a:pt x="1978" y="1353"/>
                      </a:lnTo>
                      <a:lnTo>
                        <a:pt x="1922" y="1336"/>
                      </a:lnTo>
                      <a:lnTo>
                        <a:pt x="1851" y="1321"/>
                      </a:lnTo>
                      <a:lnTo>
                        <a:pt x="1790" y="1330"/>
                      </a:lnTo>
                      <a:lnTo>
                        <a:pt x="1750" y="1269"/>
                      </a:lnTo>
                      <a:lnTo>
                        <a:pt x="1725" y="1233"/>
                      </a:lnTo>
                      <a:lnTo>
                        <a:pt x="1726" y="1182"/>
                      </a:lnTo>
                      <a:lnTo>
                        <a:pt x="1695" y="1160"/>
                      </a:lnTo>
                      <a:lnTo>
                        <a:pt x="1660" y="1171"/>
                      </a:lnTo>
                      <a:lnTo>
                        <a:pt x="1660" y="1145"/>
                      </a:lnTo>
                      <a:lnTo>
                        <a:pt x="1634" y="1119"/>
                      </a:lnTo>
                      <a:lnTo>
                        <a:pt x="1573" y="1093"/>
                      </a:lnTo>
                      <a:lnTo>
                        <a:pt x="1547" y="1103"/>
                      </a:lnTo>
                      <a:lnTo>
                        <a:pt x="1487" y="1077"/>
                      </a:lnTo>
                      <a:lnTo>
                        <a:pt x="1487" y="1042"/>
                      </a:lnTo>
                      <a:lnTo>
                        <a:pt x="1411" y="1010"/>
                      </a:lnTo>
                      <a:lnTo>
                        <a:pt x="1392" y="938"/>
                      </a:lnTo>
                      <a:lnTo>
                        <a:pt x="1346" y="963"/>
                      </a:lnTo>
                      <a:lnTo>
                        <a:pt x="1295" y="927"/>
                      </a:lnTo>
                      <a:lnTo>
                        <a:pt x="1285" y="942"/>
                      </a:lnTo>
                      <a:lnTo>
                        <a:pt x="1239" y="936"/>
                      </a:lnTo>
                      <a:lnTo>
                        <a:pt x="1281" y="855"/>
                      </a:lnTo>
                      <a:lnTo>
                        <a:pt x="1266" y="818"/>
                      </a:lnTo>
                      <a:lnTo>
                        <a:pt x="1225" y="808"/>
                      </a:lnTo>
                      <a:lnTo>
                        <a:pt x="1216" y="762"/>
                      </a:lnTo>
                      <a:lnTo>
                        <a:pt x="1231" y="722"/>
                      </a:lnTo>
                      <a:lnTo>
                        <a:pt x="1262" y="716"/>
                      </a:lnTo>
                      <a:lnTo>
                        <a:pt x="1268" y="686"/>
                      </a:lnTo>
                      <a:lnTo>
                        <a:pt x="1232" y="681"/>
                      </a:lnTo>
                      <a:lnTo>
                        <a:pt x="1237" y="650"/>
                      </a:lnTo>
                      <a:lnTo>
                        <a:pt x="1232" y="635"/>
                      </a:lnTo>
                      <a:lnTo>
                        <a:pt x="1217" y="640"/>
                      </a:lnTo>
                      <a:lnTo>
                        <a:pt x="1192" y="625"/>
                      </a:lnTo>
                      <a:lnTo>
                        <a:pt x="1188" y="598"/>
                      </a:lnTo>
                      <a:lnTo>
                        <a:pt x="1152" y="593"/>
                      </a:lnTo>
                      <a:lnTo>
                        <a:pt x="1142" y="567"/>
                      </a:lnTo>
                      <a:lnTo>
                        <a:pt x="1111" y="557"/>
                      </a:lnTo>
                      <a:lnTo>
                        <a:pt x="1127" y="598"/>
                      </a:lnTo>
                      <a:lnTo>
                        <a:pt x="1106" y="598"/>
                      </a:lnTo>
                      <a:lnTo>
                        <a:pt x="1106" y="613"/>
                      </a:lnTo>
                      <a:lnTo>
                        <a:pt x="1095" y="618"/>
                      </a:lnTo>
                      <a:lnTo>
                        <a:pt x="1065" y="581"/>
                      </a:lnTo>
                      <a:lnTo>
                        <a:pt x="1009" y="581"/>
                      </a:lnTo>
                      <a:lnTo>
                        <a:pt x="984" y="597"/>
                      </a:lnTo>
                      <a:lnTo>
                        <a:pt x="973" y="580"/>
                      </a:lnTo>
                      <a:lnTo>
                        <a:pt x="958" y="580"/>
                      </a:lnTo>
                      <a:lnTo>
                        <a:pt x="938" y="544"/>
                      </a:lnTo>
                      <a:lnTo>
                        <a:pt x="929" y="503"/>
                      </a:lnTo>
                      <a:lnTo>
                        <a:pt x="959" y="483"/>
                      </a:lnTo>
                      <a:lnTo>
                        <a:pt x="951" y="447"/>
                      </a:lnTo>
                      <a:lnTo>
                        <a:pt x="910" y="437"/>
                      </a:lnTo>
                      <a:lnTo>
                        <a:pt x="905" y="412"/>
                      </a:lnTo>
                      <a:lnTo>
                        <a:pt x="894" y="400"/>
                      </a:lnTo>
                      <a:lnTo>
                        <a:pt x="884" y="410"/>
                      </a:lnTo>
                      <a:lnTo>
                        <a:pt x="840" y="375"/>
                      </a:lnTo>
                      <a:lnTo>
                        <a:pt x="813" y="390"/>
                      </a:lnTo>
                      <a:lnTo>
                        <a:pt x="794" y="368"/>
                      </a:lnTo>
                      <a:lnTo>
                        <a:pt x="767" y="378"/>
                      </a:lnTo>
                      <a:lnTo>
                        <a:pt x="753" y="358"/>
                      </a:lnTo>
                      <a:lnTo>
                        <a:pt x="727" y="368"/>
                      </a:lnTo>
                      <a:lnTo>
                        <a:pt x="697" y="343"/>
                      </a:lnTo>
                      <a:lnTo>
                        <a:pt x="687" y="357"/>
                      </a:lnTo>
                      <a:lnTo>
                        <a:pt x="656" y="352"/>
                      </a:lnTo>
                      <a:lnTo>
                        <a:pt x="651" y="316"/>
                      </a:lnTo>
                      <a:lnTo>
                        <a:pt x="662" y="290"/>
                      </a:lnTo>
                      <a:lnTo>
                        <a:pt x="652" y="285"/>
                      </a:lnTo>
                      <a:lnTo>
                        <a:pt x="657" y="275"/>
                      </a:lnTo>
                      <a:lnTo>
                        <a:pt x="637" y="275"/>
                      </a:lnTo>
                      <a:lnTo>
                        <a:pt x="611" y="265"/>
                      </a:lnTo>
                      <a:lnTo>
                        <a:pt x="597" y="228"/>
                      </a:lnTo>
                      <a:lnTo>
                        <a:pt x="643" y="219"/>
                      </a:lnTo>
                      <a:lnTo>
                        <a:pt x="658" y="194"/>
                      </a:lnTo>
                      <a:lnTo>
                        <a:pt x="648" y="183"/>
                      </a:lnTo>
                      <a:lnTo>
                        <a:pt x="653" y="173"/>
                      </a:lnTo>
                      <a:lnTo>
                        <a:pt x="669" y="173"/>
                      </a:lnTo>
                      <a:lnTo>
                        <a:pt x="675" y="143"/>
                      </a:lnTo>
                      <a:lnTo>
                        <a:pt x="721" y="112"/>
                      </a:lnTo>
                      <a:lnTo>
                        <a:pt x="701" y="97"/>
                      </a:lnTo>
                      <a:lnTo>
                        <a:pt x="692" y="76"/>
                      </a:lnTo>
                      <a:lnTo>
                        <a:pt x="712" y="61"/>
                      </a:lnTo>
                      <a:lnTo>
                        <a:pt x="708" y="0"/>
                      </a:lnTo>
                      <a:lnTo>
                        <a:pt x="681" y="15"/>
                      </a:lnTo>
                      <a:lnTo>
                        <a:pt x="642" y="14"/>
                      </a:lnTo>
                      <a:lnTo>
                        <a:pt x="585" y="34"/>
                      </a:lnTo>
                      <a:lnTo>
                        <a:pt x="585" y="55"/>
                      </a:lnTo>
                      <a:lnTo>
                        <a:pt x="539" y="75"/>
                      </a:lnTo>
                      <a:lnTo>
                        <a:pt x="528" y="63"/>
                      </a:lnTo>
                      <a:lnTo>
                        <a:pt x="482" y="79"/>
                      </a:lnTo>
                      <a:lnTo>
                        <a:pt x="477" y="69"/>
                      </a:lnTo>
                      <a:lnTo>
                        <a:pt x="488" y="63"/>
                      </a:lnTo>
                      <a:lnTo>
                        <a:pt x="482" y="58"/>
                      </a:lnTo>
                      <a:lnTo>
                        <a:pt x="482" y="28"/>
                      </a:lnTo>
                      <a:lnTo>
                        <a:pt x="474" y="18"/>
                      </a:lnTo>
                      <a:lnTo>
                        <a:pt x="411" y="42"/>
                      </a:lnTo>
                      <a:lnTo>
                        <a:pt x="401" y="37"/>
                      </a:lnTo>
                      <a:lnTo>
                        <a:pt x="391" y="42"/>
                      </a:lnTo>
                      <a:lnTo>
                        <a:pt x="386" y="72"/>
                      </a:lnTo>
                      <a:lnTo>
                        <a:pt x="354" y="88"/>
                      </a:lnTo>
                      <a:lnTo>
                        <a:pt x="333" y="137"/>
                      </a:lnTo>
                      <a:lnTo>
                        <a:pt x="332" y="173"/>
                      </a:lnTo>
                      <a:lnTo>
                        <a:pt x="301" y="183"/>
                      </a:lnTo>
                      <a:lnTo>
                        <a:pt x="261" y="214"/>
                      </a:lnTo>
                      <a:lnTo>
                        <a:pt x="213" y="279"/>
                      </a:lnTo>
                      <a:lnTo>
                        <a:pt x="193" y="289"/>
                      </a:lnTo>
                      <a:lnTo>
                        <a:pt x="176" y="330"/>
                      </a:lnTo>
                      <a:lnTo>
                        <a:pt x="151" y="330"/>
                      </a:lnTo>
                      <a:lnTo>
                        <a:pt x="141" y="339"/>
                      </a:lnTo>
                      <a:lnTo>
                        <a:pt x="136" y="359"/>
                      </a:lnTo>
                      <a:lnTo>
                        <a:pt x="139" y="381"/>
                      </a:lnTo>
                      <a:lnTo>
                        <a:pt x="129" y="395"/>
                      </a:lnTo>
                      <a:lnTo>
                        <a:pt x="114" y="400"/>
                      </a:lnTo>
                      <a:lnTo>
                        <a:pt x="109" y="421"/>
                      </a:lnTo>
                      <a:lnTo>
                        <a:pt x="99" y="436"/>
                      </a:lnTo>
                      <a:lnTo>
                        <a:pt x="102" y="451"/>
                      </a:lnTo>
                      <a:lnTo>
                        <a:pt x="92" y="477"/>
                      </a:lnTo>
                      <a:lnTo>
                        <a:pt x="67" y="497"/>
                      </a:lnTo>
                      <a:lnTo>
                        <a:pt x="36" y="516"/>
                      </a:lnTo>
                      <a:lnTo>
                        <a:pt x="25" y="537"/>
                      </a:lnTo>
                      <a:lnTo>
                        <a:pt x="0" y="552"/>
                      </a:lnTo>
                      <a:lnTo>
                        <a:pt x="25" y="567"/>
                      </a:lnTo>
                      <a:lnTo>
                        <a:pt x="40" y="588"/>
                      </a:lnTo>
                      <a:lnTo>
                        <a:pt x="39" y="639"/>
                      </a:lnTo>
                      <a:lnTo>
                        <a:pt x="110" y="681"/>
                      </a:lnTo>
                      <a:lnTo>
                        <a:pt x="134" y="713"/>
                      </a:lnTo>
                      <a:lnTo>
                        <a:pt x="164" y="789"/>
                      </a:lnTo>
                      <a:lnTo>
                        <a:pt x="164" y="804"/>
                      </a:lnTo>
                      <a:lnTo>
                        <a:pt x="184" y="835"/>
                      </a:lnTo>
                      <a:lnTo>
                        <a:pt x="198" y="871"/>
                      </a:lnTo>
                      <a:lnTo>
                        <a:pt x="203" y="938"/>
                      </a:lnTo>
                      <a:lnTo>
                        <a:pt x="171" y="958"/>
                      </a:lnTo>
                      <a:lnTo>
                        <a:pt x="150" y="1085"/>
                      </a:lnTo>
                      <a:lnTo>
                        <a:pt x="139" y="1090"/>
                      </a:lnTo>
                      <a:lnTo>
                        <a:pt x="164" y="1141"/>
                      </a:lnTo>
                      <a:lnTo>
                        <a:pt x="148" y="1202"/>
                      </a:lnTo>
                      <a:lnTo>
                        <a:pt x="132" y="1238"/>
                      </a:lnTo>
                      <a:lnTo>
                        <a:pt x="111" y="1269"/>
                      </a:lnTo>
                      <a:lnTo>
                        <a:pt x="116" y="1299"/>
                      </a:lnTo>
                      <a:lnTo>
                        <a:pt x="166" y="1345"/>
                      </a:lnTo>
                      <a:lnTo>
                        <a:pt x="207" y="1377"/>
                      </a:lnTo>
                      <a:lnTo>
                        <a:pt x="202" y="1403"/>
                      </a:lnTo>
                      <a:lnTo>
                        <a:pt x="216" y="1418"/>
                      </a:lnTo>
                      <a:lnTo>
                        <a:pt x="185" y="1479"/>
                      </a:lnTo>
                      <a:lnTo>
                        <a:pt x="194" y="1545"/>
                      </a:lnTo>
                      <a:lnTo>
                        <a:pt x="216" y="1557"/>
                      </a:lnTo>
                      <a:lnTo>
                        <a:pt x="241" y="157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4" name="Freeform 167"/>
                <p:cNvSpPr>
                  <a:spLocks/>
                </p:cNvSpPr>
                <p:nvPr/>
              </p:nvSpPr>
              <p:spPr bwMode="auto">
                <a:xfrm>
                  <a:off x="3197519" y="2437909"/>
                  <a:ext cx="1087539" cy="1463193"/>
                </a:xfrm>
                <a:custGeom>
                  <a:avLst/>
                  <a:gdLst>
                    <a:gd name="T0" fmla="*/ 2147483646 w 2051"/>
                    <a:gd name="T1" fmla="*/ 2147483646 h 2727"/>
                    <a:gd name="T2" fmla="*/ 2147483646 w 2051"/>
                    <a:gd name="T3" fmla="*/ 2147483646 h 2727"/>
                    <a:gd name="T4" fmla="*/ 2147483646 w 2051"/>
                    <a:gd name="T5" fmla="*/ 2147483646 h 2727"/>
                    <a:gd name="T6" fmla="*/ 2147483646 w 2051"/>
                    <a:gd name="T7" fmla="*/ 2147483646 h 2727"/>
                    <a:gd name="T8" fmla="*/ 2147483646 w 2051"/>
                    <a:gd name="T9" fmla="*/ 2147483646 h 2727"/>
                    <a:gd name="T10" fmla="*/ 2147483646 w 2051"/>
                    <a:gd name="T11" fmla="*/ 2147483646 h 2727"/>
                    <a:gd name="T12" fmla="*/ 2147483646 w 2051"/>
                    <a:gd name="T13" fmla="*/ 2147483646 h 2727"/>
                    <a:gd name="T14" fmla="*/ 2147483646 w 2051"/>
                    <a:gd name="T15" fmla="*/ 2147483646 h 2727"/>
                    <a:gd name="T16" fmla="*/ 2147483646 w 2051"/>
                    <a:gd name="T17" fmla="*/ 2147483646 h 2727"/>
                    <a:gd name="T18" fmla="*/ 2147483646 w 2051"/>
                    <a:gd name="T19" fmla="*/ 2147483646 h 2727"/>
                    <a:gd name="T20" fmla="*/ 2147483646 w 2051"/>
                    <a:gd name="T21" fmla="*/ 2147483646 h 2727"/>
                    <a:gd name="T22" fmla="*/ 2147483646 w 2051"/>
                    <a:gd name="T23" fmla="*/ 2147483646 h 2727"/>
                    <a:gd name="T24" fmla="*/ 2147483646 w 2051"/>
                    <a:gd name="T25" fmla="*/ 2147483646 h 2727"/>
                    <a:gd name="T26" fmla="*/ 2147483646 w 2051"/>
                    <a:gd name="T27" fmla="*/ 2147483646 h 2727"/>
                    <a:gd name="T28" fmla="*/ 2147483646 w 2051"/>
                    <a:gd name="T29" fmla="*/ 2147483646 h 2727"/>
                    <a:gd name="T30" fmla="*/ 2147483646 w 2051"/>
                    <a:gd name="T31" fmla="*/ 2147483646 h 2727"/>
                    <a:gd name="T32" fmla="*/ 2147483646 w 2051"/>
                    <a:gd name="T33" fmla="*/ 2147483646 h 2727"/>
                    <a:gd name="T34" fmla="*/ 2147483646 w 2051"/>
                    <a:gd name="T35" fmla="*/ 2147483646 h 2727"/>
                    <a:gd name="T36" fmla="*/ 2147483646 w 2051"/>
                    <a:gd name="T37" fmla="*/ 2147483646 h 2727"/>
                    <a:gd name="T38" fmla="*/ 2147483646 w 2051"/>
                    <a:gd name="T39" fmla="*/ 2147483646 h 2727"/>
                    <a:gd name="T40" fmla="*/ 2147483646 w 2051"/>
                    <a:gd name="T41" fmla="*/ 2147483646 h 2727"/>
                    <a:gd name="T42" fmla="*/ 2147483646 w 2051"/>
                    <a:gd name="T43" fmla="*/ 2147483646 h 2727"/>
                    <a:gd name="T44" fmla="*/ 2147483646 w 2051"/>
                    <a:gd name="T45" fmla="*/ 2147483646 h 2727"/>
                    <a:gd name="T46" fmla="*/ 2147483646 w 2051"/>
                    <a:gd name="T47" fmla="*/ 2147483646 h 2727"/>
                    <a:gd name="T48" fmla="*/ 2147483646 w 2051"/>
                    <a:gd name="T49" fmla="*/ 2147483646 h 2727"/>
                    <a:gd name="T50" fmla="*/ 2147483646 w 2051"/>
                    <a:gd name="T51" fmla="*/ 2147483646 h 2727"/>
                    <a:gd name="T52" fmla="*/ 2147483646 w 2051"/>
                    <a:gd name="T53" fmla="*/ 2147483646 h 2727"/>
                    <a:gd name="T54" fmla="*/ 2147483646 w 2051"/>
                    <a:gd name="T55" fmla="*/ 2147483646 h 2727"/>
                    <a:gd name="T56" fmla="*/ 2147483646 w 2051"/>
                    <a:gd name="T57" fmla="*/ 2147483646 h 2727"/>
                    <a:gd name="T58" fmla="*/ 2147483646 w 2051"/>
                    <a:gd name="T59" fmla="*/ 2147483646 h 2727"/>
                    <a:gd name="T60" fmla="*/ 2147483646 w 2051"/>
                    <a:gd name="T61" fmla="*/ 2147483646 h 2727"/>
                    <a:gd name="T62" fmla="*/ 2147483646 w 2051"/>
                    <a:gd name="T63" fmla="*/ 2147483646 h 2727"/>
                    <a:gd name="T64" fmla="*/ 2147483646 w 2051"/>
                    <a:gd name="T65" fmla="*/ 2147483646 h 2727"/>
                    <a:gd name="T66" fmla="*/ 2147483646 w 2051"/>
                    <a:gd name="T67" fmla="*/ 2147483646 h 2727"/>
                    <a:gd name="T68" fmla="*/ 2147483646 w 2051"/>
                    <a:gd name="T69" fmla="*/ 2147483646 h 2727"/>
                    <a:gd name="T70" fmla="*/ 2147483646 w 2051"/>
                    <a:gd name="T71" fmla="*/ 2147483646 h 2727"/>
                    <a:gd name="T72" fmla="*/ 2147483646 w 2051"/>
                    <a:gd name="T73" fmla="*/ 2147483646 h 2727"/>
                    <a:gd name="T74" fmla="*/ 2147483646 w 2051"/>
                    <a:gd name="T75" fmla="*/ 2147483646 h 2727"/>
                    <a:gd name="T76" fmla="*/ 2147483646 w 2051"/>
                    <a:gd name="T77" fmla="*/ 2147483646 h 2727"/>
                    <a:gd name="T78" fmla="*/ 2147483646 w 2051"/>
                    <a:gd name="T79" fmla="*/ 2147483646 h 2727"/>
                    <a:gd name="T80" fmla="*/ 2147483646 w 2051"/>
                    <a:gd name="T81" fmla="*/ 2147483646 h 2727"/>
                    <a:gd name="T82" fmla="*/ 2147483646 w 2051"/>
                    <a:gd name="T83" fmla="*/ 2147483646 h 2727"/>
                    <a:gd name="T84" fmla="*/ 2147483646 w 2051"/>
                    <a:gd name="T85" fmla="*/ 2147483646 h 2727"/>
                    <a:gd name="T86" fmla="*/ 2147483646 w 2051"/>
                    <a:gd name="T87" fmla="*/ 2147483646 h 2727"/>
                    <a:gd name="T88" fmla="*/ 2147483646 w 2051"/>
                    <a:gd name="T89" fmla="*/ 2147483646 h 2727"/>
                    <a:gd name="T90" fmla="*/ 2147483646 w 2051"/>
                    <a:gd name="T91" fmla="*/ 2147483646 h 2727"/>
                    <a:gd name="T92" fmla="*/ 2147483646 w 2051"/>
                    <a:gd name="T93" fmla="*/ 2147483646 h 2727"/>
                    <a:gd name="T94" fmla="*/ 2147483646 w 2051"/>
                    <a:gd name="T95" fmla="*/ 2147483646 h 2727"/>
                    <a:gd name="T96" fmla="*/ 2147483646 w 2051"/>
                    <a:gd name="T97" fmla="*/ 2147483646 h 2727"/>
                    <a:gd name="T98" fmla="*/ 2147483646 w 2051"/>
                    <a:gd name="T99" fmla="*/ 2147483646 h 2727"/>
                    <a:gd name="T100" fmla="*/ 2147483646 w 2051"/>
                    <a:gd name="T101" fmla="*/ 2147483646 h 2727"/>
                    <a:gd name="T102" fmla="*/ 2147483646 w 2051"/>
                    <a:gd name="T103" fmla="*/ 2147483646 h 2727"/>
                    <a:gd name="T104" fmla="*/ 2147483646 w 2051"/>
                    <a:gd name="T105" fmla="*/ 2147483646 h 2727"/>
                    <a:gd name="T106" fmla="*/ 2147483646 w 2051"/>
                    <a:gd name="T107" fmla="*/ 2147483646 h 2727"/>
                    <a:gd name="T108" fmla="*/ 2147483646 w 2051"/>
                    <a:gd name="T109" fmla="*/ 2147483646 h 2727"/>
                    <a:gd name="T110" fmla="*/ 2147483646 w 2051"/>
                    <a:gd name="T111" fmla="*/ 2147483646 h 2727"/>
                    <a:gd name="T112" fmla="*/ 2147483646 w 2051"/>
                    <a:gd name="T113" fmla="*/ 2147483646 h 2727"/>
                    <a:gd name="T114" fmla="*/ 2147483646 w 2051"/>
                    <a:gd name="T115" fmla="*/ 2147483646 h 2727"/>
                    <a:gd name="T116" fmla="*/ 2147483646 w 2051"/>
                    <a:gd name="T117" fmla="*/ 2147483646 h 2727"/>
                    <a:gd name="T118" fmla="*/ 2147483646 w 2051"/>
                    <a:gd name="T119" fmla="*/ 2147483646 h 2727"/>
                    <a:gd name="T120" fmla="*/ 2147483646 w 2051"/>
                    <a:gd name="T121" fmla="*/ 2147483646 h 2727"/>
                    <a:gd name="T122" fmla="*/ 2147483646 w 2051"/>
                    <a:gd name="T123" fmla="*/ 2147483646 h 2727"/>
                    <a:gd name="T124" fmla="*/ 2147483646 w 2051"/>
                    <a:gd name="T125" fmla="*/ 2147483646 h 272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51"/>
                    <a:gd name="T190" fmla="*/ 0 h 2727"/>
                    <a:gd name="T191" fmla="*/ 2051 w 2051"/>
                    <a:gd name="T192" fmla="*/ 2727 h 272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51" h="2727">
                      <a:moveTo>
                        <a:pt x="111" y="1160"/>
                      </a:moveTo>
                      <a:lnTo>
                        <a:pt x="115" y="1221"/>
                      </a:lnTo>
                      <a:lnTo>
                        <a:pt x="95" y="1236"/>
                      </a:lnTo>
                      <a:lnTo>
                        <a:pt x="104" y="1257"/>
                      </a:lnTo>
                      <a:lnTo>
                        <a:pt x="124" y="1272"/>
                      </a:lnTo>
                      <a:lnTo>
                        <a:pt x="78" y="1303"/>
                      </a:lnTo>
                      <a:lnTo>
                        <a:pt x="72" y="1333"/>
                      </a:lnTo>
                      <a:lnTo>
                        <a:pt x="56" y="1333"/>
                      </a:lnTo>
                      <a:lnTo>
                        <a:pt x="51" y="1343"/>
                      </a:lnTo>
                      <a:lnTo>
                        <a:pt x="61" y="1354"/>
                      </a:lnTo>
                      <a:lnTo>
                        <a:pt x="46" y="1379"/>
                      </a:lnTo>
                      <a:lnTo>
                        <a:pt x="0" y="1388"/>
                      </a:lnTo>
                      <a:lnTo>
                        <a:pt x="14" y="1425"/>
                      </a:lnTo>
                      <a:lnTo>
                        <a:pt x="40" y="1435"/>
                      </a:lnTo>
                      <a:lnTo>
                        <a:pt x="60" y="1435"/>
                      </a:lnTo>
                      <a:lnTo>
                        <a:pt x="55" y="1445"/>
                      </a:lnTo>
                      <a:lnTo>
                        <a:pt x="65" y="1450"/>
                      </a:lnTo>
                      <a:lnTo>
                        <a:pt x="54" y="1476"/>
                      </a:lnTo>
                      <a:lnTo>
                        <a:pt x="59" y="1512"/>
                      </a:lnTo>
                      <a:lnTo>
                        <a:pt x="90" y="1517"/>
                      </a:lnTo>
                      <a:lnTo>
                        <a:pt x="100" y="1503"/>
                      </a:lnTo>
                      <a:lnTo>
                        <a:pt x="130" y="1528"/>
                      </a:lnTo>
                      <a:lnTo>
                        <a:pt x="156" y="1518"/>
                      </a:lnTo>
                      <a:lnTo>
                        <a:pt x="170" y="1538"/>
                      </a:lnTo>
                      <a:lnTo>
                        <a:pt x="197" y="1528"/>
                      </a:lnTo>
                      <a:lnTo>
                        <a:pt x="216" y="1550"/>
                      </a:lnTo>
                      <a:lnTo>
                        <a:pt x="243" y="1535"/>
                      </a:lnTo>
                      <a:lnTo>
                        <a:pt x="287" y="1570"/>
                      </a:lnTo>
                      <a:lnTo>
                        <a:pt x="297" y="1560"/>
                      </a:lnTo>
                      <a:lnTo>
                        <a:pt x="308" y="1572"/>
                      </a:lnTo>
                      <a:lnTo>
                        <a:pt x="313" y="1597"/>
                      </a:lnTo>
                      <a:lnTo>
                        <a:pt x="354" y="1607"/>
                      </a:lnTo>
                      <a:lnTo>
                        <a:pt x="362" y="1643"/>
                      </a:lnTo>
                      <a:lnTo>
                        <a:pt x="332" y="1663"/>
                      </a:lnTo>
                      <a:lnTo>
                        <a:pt x="341" y="1704"/>
                      </a:lnTo>
                      <a:lnTo>
                        <a:pt x="361" y="1740"/>
                      </a:lnTo>
                      <a:lnTo>
                        <a:pt x="376" y="1740"/>
                      </a:lnTo>
                      <a:lnTo>
                        <a:pt x="387" y="1757"/>
                      </a:lnTo>
                      <a:lnTo>
                        <a:pt x="412" y="1741"/>
                      </a:lnTo>
                      <a:lnTo>
                        <a:pt x="468" y="1741"/>
                      </a:lnTo>
                      <a:lnTo>
                        <a:pt x="498" y="1778"/>
                      </a:lnTo>
                      <a:lnTo>
                        <a:pt x="509" y="1773"/>
                      </a:lnTo>
                      <a:lnTo>
                        <a:pt x="509" y="1758"/>
                      </a:lnTo>
                      <a:lnTo>
                        <a:pt x="530" y="1758"/>
                      </a:lnTo>
                      <a:lnTo>
                        <a:pt x="514" y="1717"/>
                      </a:lnTo>
                      <a:lnTo>
                        <a:pt x="545" y="1727"/>
                      </a:lnTo>
                      <a:lnTo>
                        <a:pt x="555" y="1753"/>
                      </a:lnTo>
                      <a:lnTo>
                        <a:pt x="591" y="1758"/>
                      </a:lnTo>
                      <a:lnTo>
                        <a:pt x="595" y="1785"/>
                      </a:lnTo>
                      <a:lnTo>
                        <a:pt x="620" y="1800"/>
                      </a:lnTo>
                      <a:lnTo>
                        <a:pt x="635" y="1795"/>
                      </a:lnTo>
                      <a:lnTo>
                        <a:pt x="640" y="1810"/>
                      </a:lnTo>
                      <a:lnTo>
                        <a:pt x="635" y="1841"/>
                      </a:lnTo>
                      <a:lnTo>
                        <a:pt x="671" y="1846"/>
                      </a:lnTo>
                      <a:lnTo>
                        <a:pt x="665" y="1876"/>
                      </a:lnTo>
                      <a:lnTo>
                        <a:pt x="634" y="1882"/>
                      </a:lnTo>
                      <a:lnTo>
                        <a:pt x="619" y="1922"/>
                      </a:lnTo>
                      <a:lnTo>
                        <a:pt x="628" y="1968"/>
                      </a:lnTo>
                      <a:lnTo>
                        <a:pt x="669" y="1978"/>
                      </a:lnTo>
                      <a:lnTo>
                        <a:pt x="684" y="2015"/>
                      </a:lnTo>
                      <a:lnTo>
                        <a:pt x="642" y="2096"/>
                      </a:lnTo>
                      <a:lnTo>
                        <a:pt x="688" y="2102"/>
                      </a:lnTo>
                      <a:lnTo>
                        <a:pt x="698" y="2087"/>
                      </a:lnTo>
                      <a:lnTo>
                        <a:pt x="749" y="2123"/>
                      </a:lnTo>
                      <a:lnTo>
                        <a:pt x="795" y="2098"/>
                      </a:lnTo>
                      <a:lnTo>
                        <a:pt x="814" y="2170"/>
                      </a:lnTo>
                      <a:lnTo>
                        <a:pt x="890" y="2202"/>
                      </a:lnTo>
                      <a:lnTo>
                        <a:pt x="890" y="2237"/>
                      </a:lnTo>
                      <a:lnTo>
                        <a:pt x="950" y="2263"/>
                      </a:lnTo>
                      <a:lnTo>
                        <a:pt x="976" y="2253"/>
                      </a:lnTo>
                      <a:lnTo>
                        <a:pt x="1037" y="2279"/>
                      </a:lnTo>
                      <a:lnTo>
                        <a:pt x="1063" y="2305"/>
                      </a:lnTo>
                      <a:lnTo>
                        <a:pt x="1063" y="2331"/>
                      </a:lnTo>
                      <a:lnTo>
                        <a:pt x="1098" y="2320"/>
                      </a:lnTo>
                      <a:lnTo>
                        <a:pt x="1129" y="2342"/>
                      </a:lnTo>
                      <a:lnTo>
                        <a:pt x="1128" y="2393"/>
                      </a:lnTo>
                      <a:lnTo>
                        <a:pt x="1153" y="2429"/>
                      </a:lnTo>
                      <a:lnTo>
                        <a:pt x="1193" y="2490"/>
                      </a:lnTo>
                      <a:lnTo>
                        <a:pt x="1254" y="2481"/>
                      </a:lnTo>
                      <a:lnTo>
                        <a:pt x="1325" y="2496"/>
                      </a:lnTo>
                      <a:lnTo>
                        <a:pt x="1381" y="2513"/>
                      </a:lnTo>
                      <a:lnTo>
                        <a:pt x="1392" y="2487"/>
                      </a:lnTo>
                      <a:lnTo>
                        <a:pt x="1485" y="2452"/>
                      </a:lnTo>
                      <a:lnTo>
                        <a:pt x="1485" y="2431"/>
                      </a:lnTo>
                      <a:lnTo>
                        <a:pt x="1515" y="2431"/>
                      </a:lnTo>
                      <a:lnTo>
                        <a:pt x="1540" y="2489"/>
                      </a:lnTo>
                      <a:lnTo>
                        <a:pt x="1535" y="2519"/>
                      </a:lnTo>
                      <a:lnTo>
                        <a:pt x="1591" y="2565"/>
                      </a:lnTo>
                      <a:lnTo>
                        <a:pt x="1621" y="2545"/>
                      </a:lnTo>
                      <a:lnTo>
                        <a:pt x="1682" y="2572"/>
                      </a:lnTo>
                      <a:lnTo>
                        <a:pt x="1672" y="2592"/>
                      </a:lnTo>
                      <a:lnTo>
                        <a:pt x="1696" y="2623"/>
                      </a:lnTo>
                      <a:lnTo>
                        <a:pt x="1691" y="2633"/>
                      </a:lnTo>
                      <a:lnTo>
                        <a:pt x="1717" y="2658"/>
                      </a:lnTo>
                      <a:lnTo>
                        <a:pt x="1758" y="2638"/>
                      </a:lnTo>
                      <a:lnTo>
                        <a:pt x="1778" y="2694"/>
                      </a:lnTo>
                      <a:lnTo>
                        <a:pt x="1804" y="2689"/>
                      </a:lnTo>
                      <a:lnTo>
                        <a:pt x="1799" y="2714"/>
                      </a:lnTo>
                      <a:lnTo>
                        <a:pt x="1805" y="2727"/>
                      </a:lnTo>
                      <a:lnTo>
                        <a:pt x="1825" y="2697"/>
                      </a:lnTo>
                      <a:lnTo>
                        <a:pt x="1846" y="2686"/>
                      </a:lnTo>
                      <a:lnTo>
                        <a:pt x="1963" y="2560"/>
                      </a:lnTo>
                      <a:lnTo>
                        <a:pt x="1964" y="2526"/>
                      </a:lnTo>
                      <a:lnTo>
                        <a:pt x="1986" y="2501"/>
                      </a:lnTo>
                      <a:lnTo>
                        <a:pt x="1959" y="2494"/>
                      </a:lnTo>
                      <a:lnTo>
                        <a:pt x="1962" y="2467"/>
                      </a:lnTo>
                      <a:lnTo>
                        <a:pt x="1931" y="2434"/>
                      </a:lnTo>
                      <a:lnTo>
                        <a:pt x="1946" y="2439"/>
                      </a:lnTo>
                      <a:lnTo>
                        <a:pt x="1957" y="2383"/>
                      </a:lnTo>
                      <a:lnTo>
                        <a:pt x="2040" y="2338"/>
                      </a:lnTo>
                      <a:lnTo>
                        <a:pt x="2051" y="2179"/>
                      </a:lnTo>
                      <a:lnTo>
                        <a:pt x="2015" y="2186"/>
                      </a:lnTo>
                      <a:lnTo>
                        <a:pt x="1997" y="2143"/>
                      </a:lnTo>
                      <a:lnTo>
                        <a:pt x="1943" y="2132"/>
                      </a:lnTo>
                      <a:lnTo>
                        <a:pt x="1957" y="2077"/>
                      </a:lnTo>
                      <a:lnTo>
                        <a:pt x="1977" y="2072"/>
                      </a:lnTo>
                      <a:lnTo>
                        <a:pt x="1983" y="2005"/>
                      </a:lnTo>
                      <a:lnTo>
                        <a:pt x="1963" y="1985"/>
                      </a:lnTo>
                      <a:lnTo>
                        <a:pt x="1978" y="1970"/>
                      </a:lnTo>
                      <a:lnTo>
                        <a:pt x="1943" y="1934"/>
                      </a:lnTo>
                      <a:lnTo>
                        <a:pt x="1917" y="1934"/>
                      </a:lnTo>
                      <a:lnTo>
                        <a:pt x="1917" y="1912"/>
                      </a:lnTo>
                      <a:lnTo>
                        <a:pt x="1908" y="1871"/>
                      </a:lnTo>
                      <a:lnTo>
                        <a:pt x="1934" y="1846"/>
                      </a:lnTo>
                      <a:lnTo>
                        <a:pt x="1934" y="1805"/>
                      </a:lnTo>
                      <a:lnTo>
                        <a:pt x="1913" y="1780"/>
                      </a:lnTo>
                      <a:lnTo>
                        <a:pt x="1920" y="1749"/>
                      </a:lnTo>
                      <a:lnTo>
                        <a:pt x="1945" y="1739"/>
                      </a:lnTo>
                      <a:lnTo>
                        <a:pt x="1935" y="1666"/>
                      </a:lnTo>
                      <a:lnTo>
                        <a:pt x="1916" y="1651"/>
                      </a:lnTo>
                      <a:lnTo>
                        <a:pt x="1875" y="1584"/>
                      </a:lnTo>
                      <a:lnTo>
                        <a:pt x="1895" y="1574"/>
                      </a:lnTo>
                      <a:lnTo>
                        <a:pt x="1917" y="1517"/>
                      </a:lnTo>
                      <a:lnTo>
                        <a:pt x="1902" y="1512"/>
                      </a:lnTo>
                      <a:lnTo>
                        <a:pt x="1893" y="1466"/>
                      </a:lnTo>
                      <a:lnTo>
                        <a:pt x="1893" y="1425"/>
                      </a:lnTo>
                      <a:lnTo>
                        <a:pt x="1908" y="1415"/>
                      </a:lnTo>
                      <a:lnTo>
                        <a:pt x="1929" y="1435"/>
                      </a:lnTo>
                      <a:lnTo>
                        <a:pt x="1954" y="1415"/>
                      </a:lnTo>
                      <a:lnTo>
                        <a:pt x="1959" y="1394"/>
                      </a:lnTo>
                      <a:lnTo>
                        <a:pt x="1975" y="1389"/>
                      </a:lnTo>
                      <a:lnTo>
                        <a:pt x="1995" y="1342"/>
                      </a:lnTo>
                      <a:lnTo>
                        <a:pt x="1995" y="1332"/>
                      </a:lnTo>
                      <a:lnTo>
                        <a:pt x="2001" y="1291"/>
                      </a:lnTo>
                      <a:lnTo>
                        <a:pt x="2022" y="1291"/>
                      </a:lnTo>
                      <a:lnTo>
                        <a:pt x="2027" y="1260"/>
                      </a:lnTo>
                      <a:lnTo>
                        <a:pt x="2003" y="1198"/>
                      </a:lnTo>
                      <a:lnTo>
                        <a:pt x="2023" y="1162"/>
                      </a:lnTo>
                      <a:lnTo>
                        <a:pt x="1982" y="1152"/>
                      </a:lnTo>
                      <a:lnTo>
                        <a:pt x="1994" y="1100"/>
                      </a:lnTo>
                      <a:lnTo>
                        <a:pt x="1973" y="1084"/>
                      </a:lnTo>
                      <a:lnTo>
                        <a:pt x="1973" y="1105"/>
                      </a:lnTo>
                      <a:lnTo>
                        <a:pt x="1958" y="1125"/>
                      </a:lnTo>
                      <a:lnTo>
                        <a:pt x="1907" y="1121"/>
                      </a:lnTo>
                      <a:lnTo>
                        <a:pt x="1897" y="1096"/>
                      </a:lnTo>
                      <a:lnTo>
                        <a:pt x="1835" y="1070"/>
                      </a:lnTo>
                      <a:lnTo>
                        <a:pt x="1823" y="991"/>
                      </a:lnTo>
                      <a:lnTo>
                        <a:pt x="1800" y="966"/>
                      </a:lnTo>
                      <a:lnTo>
                        <a:pt x="1805" y="926"/>
                      </a:lnTo>
                      <a:lnTo>
                        <a:pt x="1892" y="860"/>
                      </a:lnTo>
                      <a:lnTo>
                        <a:pt x="1953" y="832"/>
                      </a:lnTo>
                      <a:lnTo>
                        <a:pt x="1964" y="843"/>
                      </a:lnTo>
                      <a:lnTo>
                        <a:pt x="1989" y="778"/>
                      </a:lnTo>
                      <a:lnTo>
                        <a:pt x="2005" y="711"/>
                      </a:lnTo>
                      <a:lnTo>
                        <a:pt x="1969" y="690"/>
                      </a:lnTo>
                      <a:lnTo>
                        <a:pt x="1931" y="602"/>
                      </a:lnTo>
                      <a:lnTo>
                        <a:pt x="1957" y="576"/>
                      </a:lnTo>
                      <a:lnTo>
                        <a:pt x="1959" y="559"/>
                      </a:lnTo>
                      <a:lnTo>
                        <a:pt x="1990" y="573"/>
                      </a:lnTo>
                      <a:lnTo>
                        <a:pt x="2045" y="523"/>
                      </a:lnTo>
                      <a:lnTo>
                        <a:pt x="2015" y="470"/>
                      </a:lnTo>
                      <a:lnTo>
                        <a:pt x="2005" y="474"/>
                      </a:lnTo>
                      <a:lnTo>
                        <a:pt x="1941" y="411"/>
                      </a:lnTo>
                      <a:lnTo>
                        <a:pt x="1958" y="377"/>
                      </a:lnTo>
                      <a:lnTo>
                        <a:pt x="1955" y="365"/>
                      </a:lnTo>
                      <a:lnTo>
                        <a:pt x="1927" y="363"/>
                      </a:lnTo>
                      <a:lnTo>
                        <a:pt x="1894" y="386"/>
                      </a:lnTo>
                      <a:lnTo>
                        <a:pt x="1883" y="379"/>
                      </a:lnTo>
                      <a:lnTo>
                        <a:pt x="1878" y="396"/>
                      </a:lnTo>
                      <a:lnTo>
                        <a:pt x="1861" y="409"/>
                      </a:lnTo>
                      <a:lnTo>
                        <a:pt x="1890" y="415"/>
                      </a:lnTo>
                      <a:lnTo>
                        <a:pt x="1913" y="448"/>
                      </a:lnTo>
                      <a:lnTo>
                        <a:pt x="1887" y="474"/>
                      </a:lnTo>
                      <a:lnTo>
                        <a:pt x="1857" y="467"/>
                      </a:lnTo>
                      <a:lnTo>
                        <a:pt x="1852" y="447"/>
                      </a:lnTo>
                      <a:lnTo>
                        <a:pt x="1830" y="410"/>
                      </a:lnTo>
                      <a:lnTo>
                        <a:pt x="1835" y="401"/>
                      </a:lnTo>
                      <a:lnTo>
                        <a:pt x="1806" y="393"/>
                      </a:lnTo>
                      <a:lnTo>
                        <a:pt x="1762" y="403"/>
                      </a:lnTo>
                      <a:lnTo>
                        <a:pt x="1754" y="499"/>
                      </a:lnTo>
                      <a:lnTo>
                        <a:pt x="1809" y="578"/>
                      </a:lnTo>
                      <a:lnTo>
                        <a:pt x="1811" y="569"/>
                      </a:lnTo>
                      <a:lnTo>
                        <a:pt x="1821" y="593"/>
                      </a:lnTo>
                      <a:lnTo>
                        <a:pt x="1827" y="585"/>
                      </a:lnTo>
                      <a:lnTo>
                        <a:pt x="1842" y="586"/>
                      </a:lnTo>
                      <a:lnTo>
                        <a:pt x="1841" y="577"/>
                      </a:lnTo>
                      <a:lnTo>
                        <a:pt x="1844" y="583"/>
                      </a:lnTo>
                      <a:lnTo>
                        <a:pt x="1834" y="601"/>
                      </a:lnTo>
                      <a:lnTo>
                        <a:pt x="1857" y="602"/>
                      </a:lnTo>
                      <a:lnTo>
                        <a:pt x="1846" y="644"/>
                      </a:lnTo>
                      <a:lnTo>
                        <a:pt x="1861" y="661"/>
                      </a:lnTo>
                      <a:lnTo>
                        <a:pt x="1858" y="647"/>
                      </a:lnTo>
                      <a:lnTo>
                        <a:pt x="1865" y="652"/>
                      </a:lnTo>
                      <a:lnTo>
                        <a:pt x="1862" y="662"/>
                      </a:lnTo>
                      <a:lnTo>
                        <a:pt x="1846" y="679"/>
                      </a:lnTo>
                      <a:lnTo>
                        <a:pt x="1847" y="687"/>
                      </a:lnTo>
                      <a:lnTo>
                        <a:pt x="1871" y="689"/>
                      </a:lnTo>
                      <a:lnTo>
                        <a:pt x="1875" y="678"/>
                      </a:lnTo>
                      <a:lnTo>
                        <a:pt x="1895" y="683"/>
                      </a:lnTo>
                      <a:lnTo>
                        <a:pt x="1887" y="698"/>
                      </a:lnTo>
                      <a:lnTo>
                        <a:pt x="1841" y="695"/>
                      </a:lnTo>
                      <a:lnTo>
                        <a:pt x="1816" y="624"/>
                      </a:lnTo>
                      <a:lnTo>
                        <a:pt x="1772" y="600"/>
                      </a:lnTo>
                      <a:lnTo>
                        <a:pt x="1758" y="611"/>
                      </a:lnTo>
                      <a:lnTo>
                        <a:pt x="1749" y="578"/>
                      </a:lnTo>
                      <a:lnTo>
                        <a:pt x="1709" y="569"/>
                      </a:lnTo>
                      <a:lnTo>
                        <a:pt x="1704" y="574"/>
                      </a:lnTo>
                      <a:lnTo>
                        <a:pt x="1666" y="518"/>
                      </a:lnTo>
                      <a:lnTo>
                        <a:pt x="1671" y="493"/>
                      </a:lnTo>
                      <a:lnTo>
                        <a:pt x="1688" y="490"/>
                      </a:lnTo>
                      <a:lnTo>
                        <a:pt x="1700" y="451"/>
                      </a:lnTo>
                      <a:lnTo>
                        <a:pt x="1708" y="386"/>
                      </a:lnTo>
                      <a:lnTo>
                        <a:pt x="1726" y="379"/>
                      </a:lnTo>
                      <a:lnTo>
                        <a:pt x="1768" y="324"/>
                      </a:lnTo>
                      <a:lnTo>
                        <a:pt x="1767" y="295"/>
                      </a:lnTo>
                      <a:lnTo>
                        <a:pt x="1781" y="263"/>
                      </a:lnTo>
                      <a:lnTo>
                        <a:pt x="1791" y="264"/>
                      </a:lnTo>
                      <a:lnTo>
                        <a:pt x="1781" y="221"/>
                      </a:lnTo>
                      <a:lnTo>
                        <a:pt x="1796" y="203"/>
                      </a:lnTo>
                      <a:lnTo>
                        <a:pt x="1777" y="174"/>
                      </a:lnTo>
                      <a:lnTo>
                        <a:pt x="1755" y="183"/>
                      </a:lnTo>
                      <a:lnTo>
                        <a:pt x="1756" y="218"/>
                      </a:lnTo>
                      <a:lnTo>
                        <a:pt x="1731" y="299"/>
                      </a:lnTo>
                      <a:lnTo>
                        <a:pt x="1657" y="363"/>
                      </a:lnTo>
                      <a:lnTo>
                        <a:pt x="1647" y="352"/>
                      </a:lnTo>
                      <a:lnTo>
                        <a:pt x="1596" y="359"/>
                      </a:lnTo>
                      <a:lnTo>
                        <a:pt x="1574" y="394"/>
                      </a:lnTo>
                      <a:lnTo>
                        <a:pt x="1522" y="438"/>
                      </a:lnTo>
                      <a:lnTo>
                        <a:pt x="1537" y="516"/>
                      </a:lnTo>
                      <a:lnTo>
                        <a:pt x="1532" y="596"/>
                      </a:lnTo>
                      <a:lnTo>
                        <a:pt x="1540" y="638"/>
                      </a:lnTo>
                      <a:lnTo>
                        <a:pt x="1524" y="669"/>
                      </a:lnTo>
                      <a:lnTo>
                        <a:pt x="1472" y="711"/>
                      </a:lnTo>
                      <a:lnTo>
                        <a:pt x="1450" y="726"/>
                      </a:lnTo>
                      <a:lnTo>
                        <a:pt x="1453" y="739"/>
                      </a:lnTo>
                      <a:lnTo>
                        <a:pt x="1422" y="786"/>
                      </a:lnTo>
                      <a:lnTo>
                        <a:pt x="1393" y="818"/>
                      </a:lnTo>
                      <a:lnTo>
                        <a:pt x="1401" y="861"/>
                      </a:lnTo>
                      <a:lnTo>
                        <a:pt x="1369" y="934"/>
                      </a:lnTo>
                      <a:lnTo>
                        <a:pt x="1370" y="956"/>
                      </a:lnTo>
                      <a:lnTo>
                        <a:pt x="1412" y="957"/>
                      </a:lnTo>
                      <a:lnTo>
                        <a:pt x="1432" y="986"/>
                      </a:lnTo>
                      <a:lnTo>
                        <a:pt x="1462" y="989"/>
                      </a:lnTo>
                      <a:lnTo>
                        <a:pt x="1500" y="970"/>
                      </a:lnTo>
                      <a:lnTo>
                        <a:pt x="1545" y="994"/>
                      </a:lnTo>
                      <a:lnTo>
                        <a:pt x="1571" y="1030"/>
                      </a:lnTo>
                      <a:lnTo>
                        <a:pt x="1579" y="1030"/>
                      </a:lnTo>
                      <a:lnTo>
                        <a:pt x="1586" y="1054"/>
                      </a:lnTo>
                      <a:lnTo>
                        <a:pt x="1631" y="1102"/>
                      </a:lnTo>
                      <a:lnTo>
                        <a:pt x="1628" y="1144"/>
                      </a:lnTo>
                      <a:lnTo>
                        <a:pt x="1615" y="1169"/>
                      </a:lnTo>
                      <a:lnTo>
                        <a:pt x="1619" y="1193"/>
                      </a:lnTo>
                      <a:lnTo>
                        <a:pt x="1631" y="1190"/>
                      </a:lnTo>
                      <a:lnTo>
                        <a:pt x="1630" y="1201"/>
                      </a:lnTo>
                      <a:lnTo>
                        <a:pt x="1612" y="1211"/>
                      </a:lnTo>
                      <a:lnTo>
                        <a:pt x="1611" y="1222"/>
                      </a:lnTo>
                      <a:lnTo>
                        <a:pt x="1617" y="1229"/>
                      </a:lnTo>
                      <a:lnTo>
                        <a:pt x="1625" y="1227"/>
                      </a:lnTo>
                      <a:lnTo>
                        <a:pt x="1626" y="1254"/>
                      </a:lnTo>
                      <a:lnTo>
                        <a:pt x="1614" y="1260"/>
                      </a:lnTo>
                      <a:lnTo>
                        <a:pt x="1586" y="1250"/>
                      </a:lnTo>
                      <a:lnTo>
                        <a:pt x="1555" y="1273"/>
                      </a:lnTo>
                      <a:lnTo>
                        <a:pt x="1552" y="1313"/>
                      </a:lnTo>
                      <a:lnTo>
                        <a:pt x="1541" y="1323"/>
                      </a:lnTo>
                      <a:lnTo>
                        <a:pt x="1536" y="1347"/>
                      </a:lnTo>
                      <a:lnTo>
                        <a:pt x="1561" y="1355"/>
                      </a:lnTo>
                      <a:lnTo>
                        <a:pt x="1565" y="1373"/>
                      </a:lnTo>
                      <a:lnTo>
                        <a:pt x="1588" y="1384"/>
                      </a:lnTo>
                      <a:lnTo>
                        <a:pt x="1598" y="1394"/>
                      </a:lnTo>
                      <a:lnTo>
                        <a:pt x="1605" y="1380"/>
                      </a:lnTo>
                      <a:lnTo>
                        <a:pt x="1615" y="1399"/>
                      </a:lnTo>
                      <a:lnTo>
                        <a:pt x="1603" y="1402"/>
                      </a:lnTo>
                      <a:lnTo>
                        <a:pt x="1610" y="1407"/>
                      </a:lnTo>
                      <a:lnTo>
                        <a:pt x="1626" y="1405"/>
                      </a:lnTo>
                      <a:lnTo>
                        <a:pt x="1645" y="1421"/>
                      </a:lnTo>
                      <a:lnTo>
                        <a:pt x="1634" y="1430"/>
                      </a:lnTo>
                      <a:lnTo>
                        <a:pt x="1625" y="1419"/>
                      </a:lnTo>
                      <a:lnTo>
                        <a:pt x="1592" y="1417"/>
                      </a:lnTo>
                      <a:lnTo>
                        <a:pt x="1578" y="1407"/>
                      </a:lnTo>
                      <a:lnTo>
                        <a:pt x="1565" y="1408"/>
                      </a:lnTo>
                      <a:lnTo>
                        <a:pt x="1551" y="1396"/>
                      </a:lnTo>
                      <a:lnTo>
                        <a:pt x="1543" y="1396"/>
                      </a:lnTo>
                      <a:lnTo>
                        <a:pt x="1509" y="1323"/>
                      </a:lnTo>
                      <a:lnTo>
                        <a:pt x="1524" y="1322"/>
                      </a:lnTo>
                      <a:lnTo>
                        <a:pt x="1532" y="1305"/>
                      </a:lnTo>
                      <a:lnTo>
                        <a:pt x="1532" y="1269"/>
                      </a:lnTo>
                      <a:lnTo>
                        <a:pt x="1555" y="1230"/>
                      </a:lnTo>
                      <a:lnTo>
                        <a:pt x="1573" y="1184"/>
                      </a:lnTo>
                      <a:lnTo>
                        <a:pt x="1574" y="1161"/>
                      </a:lnTo>
                      <a:lnTo>
                        <a:pt x="1560" y="1160"/>
                      </a:lnTo>
                      <a:lnTo>
                        <a:pt x="1552" y="1100"/>
                      </a:lnTo>
                      <a:lnTo>
                        <a:pt x="1564" y="1076"/>
                      </a:lnTo>
                      <a:lnTo>
                        <a:pt x="1559" y="1050"/>
                      </a:lnTo>
                      <a:lnTo>
                        <a:pt x="1506" y="1044"/>
                      </a:lnTo>
                      <a:lnTo>
                        <a:pt x="1472" y="1049"/>
                      </a:lnTo>
                      <a:lnTo>
                        <a:pt x="1448" y="1044"/>
                      </a:lnTo>
                      <a:lnTo>
                        <a:pt x="1379" y="1051"/>
                      </a:lnTo>
                      <a:lnTo>
                        <a:pt x="1348" y="1102"/>
                      </a:lnTo>
                      <a:lnTo>
                        <a:pt x="1341" y="1109"/>
                      </a:lnTo>
                      <a:lnTo>
                        <a:pt x="1350" y="1171"/>
                      </a:lnTo>
                      <a:lnTo>
                        <a:pt x="1342" y="1220"/>
                      </a:lnTo>
                      <a:lnTo>
                        <a:pt x="1314" y="1271"/>
                      </a:lnTo>
                      <a:lnTo>
                        <a:pt x="1288" y="1291"/>
                      </a:lnTo>
                      <a:lnTo>
                        <a:pt x="1253" y="1297"/>
                      </a:lnTo>
                      <a:lnTo>
                        <a:pt x="1214" y="1324"/>
                      </a:lnTo>
                      <a:lnTo>
                        <a:pt x="1209" y="1345"/>
                      </a:lnTo>
                      <a:lnTo>
                        <a:pt x="1175" y="1393"/>
                      </a:lnTo>
                      <a:lnTo>
                        <a:pt x="1158" y="1393"/>
                      </a:lnTo>
                      <a:lnTo>
                        <a:pt x="1135" y="1414"/>
                      </a:lnTo>
                      <a:lnTo>
                        <a:pt x="1096" y="1415"/>
                      </a:lnTo>
                      <a:lnTo>
                        <a:pt x="1075" y="1428"/>
                      </a:lnTo>
                      <a:lnTo>
                        <a:pt x="1029" y="1424"/>
                      </a:lnTo>
                      <a:lnTo>
                        <a:pt x="1009" y="1431"/>
                      </a:lnTo>
                      <a:lnTo>
                        <a:pt x="1012" y="1439"/>
                      </a:lnTo>
                      <a:lnTo>
                        <a:pt x="1023" y="1438"/>
                      </a:lnTo>
                      <a:lnTo>
                        <a:pt x="999" y="1477"/>
                      </a:lnTo>
                      <a:lnTo>
                        <a:pt x="949" y="1480"/>
                      </a:lnTo>
                      <a:lnTo>
                        <a:pt x="915" y="1424"/>
                      </a:lnTo>
                      <a:lnTo>
                        <a:pt x="876" y="1407"/>
                      </a:lnTo>
                      <a:lnTo>
                        <a:pt x="838" y="1398"/>
                      </a:lnTo>
                      <a:lnTo>
                        <a:pt x="776" y="1322"/>
                      </a:lnTo>
                      <a:lnTo>
                        <a:pt x="769" y="1292"/>
                      </a:lnTo>
                      <a:lnTo>
                        <a:pt x="781" y="1268"/>
                      </a:lnTo>
                      <a:lnTo>
                        <a:pt x="777" y="1260"/>
                      </a:lnTo>
                      <a:lnTo>
                        <a:pt x="758" y="1250"/>
                      </a:lnTo>
                      <a:lnTo>
                        <a:pt x="740" y="1258"/>
                      </a:lnTo>
                      <a:lnTo>
                        <a:pt x="704" y="1255"/>
                      </a:lnTo>
                      <a:lnTo>
                        <a:pt x="718" y="1236"/>
                      </a:lnTo>
                      <a:lnTo>
                        <a:pt x="737" y="1246"/>
                      </a:lnTo>
                      <a:lnTo>
                        <a:pt x="779" y="1248"/>
                      </a:lnTo>
                      <a:lnTo>
                        <a:pt x="790" y="1257"/>
                      </a:lnTo>
                      <a:lnTo>
                        <a:pt x="819" y="1272"/>
                      </a:lnTo>
                      <a:lnTo>
                        <a:pt x="855" y="1273"/>
                      </a:lnTo>
                      <a:lnTo>
                        <a:pt x="851" y="1296"/>
                      </a:lnTo>
                      <a:lnTo>
                        <a:pt x="902" y="1318"/>
                      </a:lnTo>
                      <a:lnTo>
                        <a:pt x="899" y="1332"/>
                      </a:lnTo>
                      <a:lnTo>
                        <a:pt x="875" y="1346"/>
                      </a:lnTo>
                      <a:lnTo>
                        <a:pt x="866" y="1332"/>
                      </a:lnTo>
                      <a:lnTo>
                        <a:pt x="859" y="1329"/>
                      </a:lnTo>
                      <a:lnTo>
                        <a:pt x="853" y="1342"/>
                      </a:lnTo>
                      <a:lnTo>
                        <a:pt x="884" y="1374"/>
                      </a:lnTo>
                      <a:lnTo>
                        <a:pt x="913" y="1377"/>
                      </a:lnTo>
                      <a:lnTo>
                        <a:pt x="950" y="1364"/>
                      </a:lnTo>
                      <a:lnTo>
                        <a:pt x="947" y="1371"/>
                      </a:lnTo>
                      <a:lnTo>
                        <a:pt x="964" y="1374"/>
                      </a:lnTo>
                      <a:lnTo>
                        <a:pt x="977" y="1320"/>
                      </a:lnTo>
                      <a:lnTo>
                        <a:pt x="970" y="1310"/>
                      </a:lnTo>
                      <a:lnTo>
                        <a:pt x="976" y="1306"/>
                      </a:lnTo>
                      <a:lnTo>
                        <a:pt x="984" y="1320"/>
                      </a:lnTo>
                      <a:lnTo>
                        <a:pt x="1000" y="1318"/>
                      </a:lnTo>
                      <a:lnTo>
                        <a:pt x="1005" y="1327"/>
                      </a:lnTo>
                      <a:lnTo>
                        <a:pt x="1029" y="1314"/>
                      </a:lnTo>
                      <a:lnTo>
                        <a:pt x="1040" y="1304"/>
                      </a:lnTo>
                      <a:lnTo>
                        <a:pt x="1032" y="1294"/>
                      </a:lnTo>
                      <a:lnTo>
                        <a:pt x="1041" y="1292"/>
                      </a:lnTo>
                      <a:lnTo>
                        <a:pt x="1059" y="1281"/>
                      </a:lnTo>
                      <a:lnTo>
                        <a:pt x="1060" y="1300"/>
                      </a:lnTo>
                      <a:lnTo>
                        <a:pt x="1065" y="1292"/>
                      </a:lnTo>
                      <a:lnTo>
                        <a:pt x="1066" y="1277"/>
                      </a:lnTo>
                      <a:lnTo>
                        <a:pt x="1061" y="1267"/>
                      </a:lnTo>
                      <a:lnTo>
                        <a:pt x="1079" y="1258"/>
                      </a:lnTo>
                      <a:lnTo>
                        <a:pt x="1080" y="1264"/>
                      </a:lnTo>
                      <a:lnTo>
                        <a:pt x="1088" y="1267"/>
                      </a:lnTo>
                      <a:lnTo>
                        <a:pt x="1100" y="1257"/>
                      </a:lnTo>
                      <a:lnTo>
                        <a:pt x="1103" y="1245"/>
                      </a:lnTo>
                      <a:lnTo>
                        <a:pt x="1138" y="1225"/>
                      </a:lnTo>
                      <a:lnTo>
                        <a:pt x="1151" y="1225"/>
                      </a:lnTo>
                      <a:lnTo>
                        <a:pt x="1174" y="1207"/>
                      </a:lnTo>
                      <a:lnTo>
                        <a:pt x="1180" y="1213"/>
                      </a:lnTo>
                      <a:lnTo>
                        <a:pt x="1186" y="1193"/>
                      </a:lnTo>
                      <a:lnTo>
                        <a:pt x="1194" y="1189"/>
                      </a:lnTo>
                      <a:lnTo>
                        <a:pt x="1203" y="1176"/>
                      </a:lnTo>
                      <a:lnTo>
                        <a:pt x="1204" y="1158"/>
                      </a:lnTo>
                      <a:lnTo>
                        <a:pt x="1217" y="1123"/>
                      </a:lnTo>
                      <a:lnTo>
                        <a:pt x="1236" y="1100"/>
                      </a:lnTo>
                      <a:lnTo>
                        <a:pt x="1263" y="1092"/>
                      </a:lnTo>
                      <a:lnTo>
                        <a:pt x="1279" y="1073"/>
                      </a:lnTo>
                      <a:lnTo>
                        <a:pt x="1287" y="1081"/>
                      </a:lnTo>
                      <a:lnTo>
                        <a:pt x="1297" y="1045"/>
                      </a:lnTo>
                      <a:lnTo>
                        <a:pt x="1249" y="953"/>
                      </a:lnTo>
                      <a:lnTo>
                        <a:pt x="1256" y="910"/>
                      </a:lnTo>
                      <a:lnTo>
                        <a:pt x="1313" y="823"/>
                      </a:lnTo>
                      <a:lnTo>
                        <a:pt x="1338" y="769"/>
                      </a:lnTo>
                      <a:lnTo>
                        <a:pt x="1373" y="651"/>
                      </a:lnTo>
                      <a:lnTo>
                        <a:pt x="1413" y="619"/>
                      </a:lnTo>
                      <a:lnTo>
                        <a:pt x="1420" y="592"/>
                      </a:lnTo>
                      <a:lnTo>
                        <a:pt x="1450" y="544"/>
                      </a:lnTo>
                      <a:lnTo>
                        <a:pt x="1450" y="500"/>
                      </a:lnTo>
                      <a:lnTo>
                        <a:pt x="1462" y="494"/>
                      </a:lnTo>
                      <a:lnTo>
                        <a:pt x="1444" y="380"/>
                      </a:lnTo>
                      <a:lnTo>
                        <a:pt x="1491" y="355"/>
                      </a:lnTo>
                      <a:lnTo>
                        <a:pt x="1532" y="299"/>
                      </a:lnTo>
                      <a:lnTo>
                        <a:pt x="1560" y="278"/>
                      </a:lnTo>
                      <a:lnTo>
                        <a:pt x="1603" y="199"/>
                      </a:lnTo>
                      <a:lnTo>
                        <a:pt x="1610" y="159"/>
                      </a:lnTo>
                      <a:lnTo>
                        <a:pt x="1617" y="152"/>
                      </a:lnTo>
                      <a:lnTo>
                        <a:pt x="1616" y="141"/>
                      </a:lnTo>
                      <a:lnTo>
                        <a:pt x="1592" y="115"/>
                      </a:lnTo>
                      <a:lnTo>
                        <a:pt x="1574" y="118"/>
                      </a:lnTo>
                      <a:lnTo>
                        <a:pt x="1570" y="106"/>
                      </a:lnTo>
                      <a:lnTo>
                        <a:pt x="1587" y="105"/>
                      </a:lnTo>
                      <a:lnTo>
                        <a:pt x="1568" y="83"/>
                      </a:lnTo>
                      <a:lnTo>
                        <a:pt x="1535" y="68"/>
                      </a:lnTo>
                      <a:lnTo>
                        <a:pt x="1515" y="68"/>
                      </a:lnTo>
                      <a:lnTo>
                        <a:pt x="1441" y="22"/>
                      </a:lnTo>
                      <a:lnTo>
                        <a:pt x="1458" y="16"/>
                      </a:lnTo>
                      <a:lnTo>
                        <a:pt x="1436" y="0"/>
                      </a:lnTo>
                      <a:lnTo>
                        <a:pt x="1387" y="46"/>
                      </a:lnTo>
                      <a:lnTo>
                        <a:pt x="1342" y="109"/>
                      </a:lnTo>
                      <a:lnTo>
                        <a:pt x="1338" y="128"/>
                      </a:lnTo>
                      <a:lnTo>
                        <a:pt x="1327" y="128"/>
                      </a:lnTo>
                      <a:lnTo>
                        <a:pt x="1274" y="198"/>
                      </a:lnTo>
                      <a:lnTo>
                        <a:pt x="1208" y="243"/>
                      </a:lnTo>
                      <a:lnTo>
                        <a:pt x="1110" y="271"/>
                      </a:lnTo>
                      <a:lnTo>
                        <a:pt x="1083" y="296"/>
                      </a:lnTo>
                      <a:lnTo>
                        <a:pt x="1082" y="314"/>
                      </a:lnTo>
                      <a:lnTo>
                        <a:pt x="1041" y="337"/>
                      </a:lnTo>
                      <a:lnTo>
                        <a:pt x="1035" y="365"/>
                      </a:lnTo>
                      <a:lnTo>
                        <a:pt x="1083" y="379"/>
                      </a:lnTo>
                      <a:lnTo>
                        <a:pt x="1051" y="421"/>
                      </a:lnTo>
                      <a:lnTo>
                        <a:pt x="1038" y="456"/>
                      </a:lnTo>
                      <a:lnTo>
                        <a:pt x="1021" y="463"/>
                      </a:lnTo>
                      <a:lnTo>
                        <a:pt x="1004" y="495"/>
                      </a:lnTo>
                      <a:lnTo>
                        <a:pt x="999" y="528"/>
                      </a:lnTo>
                      <a:lnTo>
                        <a:pt x="972" y="536"/>
                      </a:lnTo>
                      <a:lnTo>
                        <a:pt x="976" y="514"/>
                      </a:lnTo>
                      <a:lnTo>
                        <a:pt x="927" y="568"/>
                      </a:lnTo>
                      <a:lnTo>
                        <a:pt x="908" y="605"/>
                      </a:lnTo>
                      <a:lnTo>
                        <a:pt x="911" y="618"/>
                      </a:lnTo>
                      <a:lnTo>
                        <a:pt x="919" y="604"/>
                      </a:lnTo>
                      <a:lnTo>
                        <a:pt x="945" y="596"/>
                      </a:lnTo>
                      <a:lnTo>
                        <a:pt x="977" y="662"/>
                      </a:lnTo>
                      <a:lnTo>
                        <a:pt x="995" y="655"/>
                      </a:lnTo>
                      <a:lnTo>
                        <a:pt x="955" y="738"/>
                      </a:lnTo>
                      <a:lnTo>
                        <a:pt x="959" y="791"/>
                      </a:lnTo>
                      <a:lnTo>
                        <a:pt x="981" y="812"/>
                      </a:lnTo>
                      <a:lnTo>
                        <a:pt x="1000" y="817"/>
                      </a:lnTo>
                      <a:lnTo>
                        <a:pt x="982" y="849"/>
                      </a:lnTo>
                      <a:lnTo>
                        <a:pt x="908" y="919"/>
                      </a:lnTo>
                      <a:lnTo>
                        <a:pt x="867" y="942"/>
                      </a:lnTo>
                      <a:lnTo>
                        <a:pt x="864" y="929"/>
                      </a:lnTo>
                      <a:lnTo>
                        <a:pt x="874" y="897"/>
                      </a:lnTo>
                      <a:lnTo>
                        <a:pt x="851" y="852"/>
                      </a:lnTo>
                      <a:lnTo>
                        <a:pt x="860" y="851"/>
                      </a:lnTo>
                      <a:lnTo>
                        <a:pt x="841" y="776"/>
                      </a:lnTo>
                      <a:lnTo>
                        <a:pt x="846" y="764"/>
                      </a:lnTo>
                      <a:lnTo>
                        <a:pt x="809" y="708"/>
                      </a:lnTo>
                      <a:lnTo>
                        <a:pt x="796" y="679"/>
                      </a:lnTo>
                      <a:lnTo>
                        <a:pt x="788" y="678"/>
                      </a:lnTo>
                      <a:lnTo>
                        <a:pt x="778" y="665"/>
                      </a:lnTo>
                      <a:lnTo>
                        <a:pt x="795" y="661"/>
                      </a:lnTo>
                      <a:lnTo>
                        <a:pt x="765" y="627"/>
                      </a:lnTo>
                      <a:lnTo>
                        <a:pt x="760" y="609"/>
                      </a:lnTo>
                      <a:lnTo>
                        <a:pt x="745" y="595"/>
                      </a:lnTo>
                      <a:lnTo>
                        <a:pt x="726" y="613"/>
                      </a:lnTo>
                      <a:lnTo>
                        <a:pt x="680" y="624"/>
                      </a:lnTo>
                      <a:lnTo>
                        <a:pt x="686" y="641"/>
                      </a:lnTo>
                      <a:lnTo>
                        <a:pt x="672" y="647"/>
                      </a:lnTo>
                      <a:lnTo>
                        <a:pt x="679" y="664"/>
                      </a:lnTo>
                      <a:lnTo>
                        <a:pt x="721" y="708"/>
                      </a:lnTo>
                      <a:lnTo>
                        <a:pt x="714" y="720"/>
                      </a:lnTo>
                      <a:lnTo>
                        <a:pt x="711" y="768"/>
                      </a:lnTo>
                      <a:lnTo>
                        <a:pt x="674" y="786"/>
                      </a:lnTo>
                      <a:lnTo>
                        <a:pt x="653" y="800"/>
                      </a:lnTo>
                      <a:lnTo>
                        <a:pt x="626" y="854"/>
                      </a:lnTo>
                      <a:lnTo>
                        <a:pt x="630" y="892"/>
                      </a:lnTo>
                      <a:lnTo>
                        <a:pt x="652" y="912"/>
                      </a:lnTo>
                      <a:lnTo>
                        <a:pt x="666" y="914"/>
                      </a:lnTo>
                      <a:lnTo>
                        <a:pt x="660" y="970"/>
                      </a:lnTo>
                      <a:lnTo>
                        <a:pt x="644" y="970"/>
                      </a:lnTo>
                      <a:lnTo>
                        <a:pt x="630" y="949"/>
                      </a:lnTo>
                      <a:lnTo>
                        <a:pt x="603" y="965"/>
                      </a:lnTo>
                      <a:lnTo>
                        <a:pt x="609" y="975"/>
                      </a:lnTo>
                      <a:lnTo>
                        <a:pt x="629" y="975"/>
                      </a:lnTo>
                      <a:lnTo>
                        <a:pt x="603" y="1005"/>
                      </a:lnTo>
                      <a:lnTo>
                        <a:pt x="583" y="990"/>
                      </a:lnTo>
                      <a:lnTo>
                        <a:pt x="578" y="1010"/>
                      </a:lnTo>
                      <a:lnTo>
                        <a:pt x="517" y="1016"/>
                      </a:lnTo>
                      <a:lnTo>
                        <a:pt x="505" y="1036"/>
                      </a:lnTo>
                      <a:lnTo>
                        <a:pt x="490" y="1031"/>
                      </a:lnTo>
                      <a:lnTo>
                        <a:pt x="470" y="1072"/>
                      </a:lnTo>
                      <a:lnTo>
                        <a:pt x="424" y="1060"/>
                      </a:lnTo>
                      <a:lnTo>
                        <a:pt x="419" y="1070"/>
                      </a:lnTo>
                      <a:lnTo>
                        <a:pt x="403" y="1065"/>
                      </a:lnTo>
                      <a:lnTo>
                        <a:pt x="393" y="1081"/>
                      </a:lnTo>
                      <a:lnTo>
                        <a:pt x="357" y="1055"/>
                      </a:lnTo>
                      <a:lnTo>
                        <a:pt x="332" y="1076"/>
                      </a:lnTo>
                      <a:lnTo>
                        <a:pt x="311" y="1074"/>
                      </a:lnTo>
                      <a:lnTo>
                        <a:pt x="271" y="1095"/>
                      </a:lnTo>
                      <a:lnTo>
                        <a:pt x="269" y="1110"/>
                      </a:lnTo>
                      <a:lnTo>
                        <a:pt x="254" y="1115"/>
                      </a:lnTo>
                      <a:lnTo>
                        <a:pt x="255" y="1100"/>
                      </a:lnTo>
                      <a:lnTo>
                        <a:pt x="198" y="1130"/>
                      </a:lnTo>
                      <a:lnTo>
                        <a:pt x="203" y="1151"/>
                      </a:lnTo>
                      <a:lnTo>
                        <a:pt x="157" y="1165"/>
                      </a:lnTo>
                      <a:lnTo>
                        <a:pt x="147" y="1155"/>
                      </a:lnTo>
                      <a:lnTo>
                        <a:pt x="111" y="116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5" name="Freeform 168"/>
                <p:cNvSpPr>
                  <a:spLocks/>
                </p:cNvSpPr>
                <p:nvPr/>
              </p:nvSpPr>
              <p:spPr bwMode="auto">
                <a:xfrm>
                  <a:off x="3977801" y="2398959"/>
                  <a:ext cx="68387" cy="53150"/>
                </a:xfrm>
                <a:custGeom>
                  <a:avLst/>
                  <a:gdLst>
                    <a:gd name="T0" fmla="*/ 0 w 128"/>
                    <a:gd name="T1" fmla="*/ 2147483646 h 98"/>
                    <a:gd name="T2" fmla="*/ 2147483646 w 128"/>
                    <a:gd name="T3" fmla="*/ 2147483646 h 98"/>
                    <a:gd name="T4" fmla="*/ 2147483646 w 128"/>
                    <a:gd name="T5" fmla="*/ 2147483646 h 98"/>
                    <a:gd name="T6" fmla="*/ 2147483646 w 128"/>
                    <a:gd name="T7" fmla="*/ 0 h 98"/>
                    <a:gd name="T8" fmla="*/ 2147483646 w 128"/>
                    <a:gd name="T9" fmla="*/ 2147483646 h 98"/>
                    <a:gd name="T10" fmla="*/ 2147483646 w 128"/>
                    <a:gd name="T11" fmla="*/ 2147483646 h 98"/>
                    <a:gd name="T12" fmla="*/ 2147483646 w 128"/>
                    <a:gd name="T13" fmla="*/ 2147483646 h 98"/>
                    <a:gd name="T14" fmla="*/ 2147483646 w 128"/>
                    <a:gd name="T15" fmla="*/ 2147483646 h 98"/>
                    <a:gd name="T16" fmla="*/ 2147483646 w 128"/>
                    <a:gd name="T17" fmla="*/ 2147483646 h 98"/>
                    <a:gd name="T18" fmla="*/ 2147483646 w 128"/>
                    <a:gd name="T19" fmla="*/ 2147483646 h 98"/>
                    <a:gd name="T20" fmla="*/ 2147483646 w 128"/>
                    <a:gd name="T21" fmla="*/ 2147483646 h 98"/>
                    <a:gd name="T22" fmla="*/ 2147483646 w 128"/>
                    <a:gd name="T23" fmla="*/ 2147483646 h 98"/>
                    <a:gd name="T24" fmla="*/ 2147483646 w 128"/>
                    <a:gd name="T25" fmla="*/ 2147483646 h 98"/>
                    <a:gd name="T26" fmla="*/ 2147483646 w 128"/>
                    <a:gd name="T27" fmla="*/ 2147483646 h 98"/>
                    <a:gd name="T28" fmla="*/ 2147483646 w 128"/>
                    <a:gd name="T29" fmla="*/ 2147483646 h 98"/>
                    <a:gd name="T30" fmla="*/ 0 w 128"/>
                    <a:gd name="T31" fmla="*/ 2147483646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8"/>
                    <a:gd name="T49" fmla="*/ 0 h 98"/>
                    <a:gd name="T50" fmla="*/ 128 w 128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8" h="98">
                      <a:moveTo>
                        <a:pt x="0" y="74"/>
                      </a:moveTo>
                      <a:lnTo>
                        <a:pt x="20" y="55"/>
                      </a:lnTo>
                      <a:lnTo>
                        <a:pt x="42" y="8"/>
                      </a:lnTo>
                      <a:lnTo>
                        <a:pt x="69" y="0"/>
                      </a:lnTo>
                      <a:lnTo>
                        <a:pt x="121" y="11"/>
                      </a:lnTo>
                      <a:lnTo>
                        <a:pt x="125" y="20"/>
                      </a:lnTo>
                      <a:lnTo>
                        <a:pt x="91" y="52"/>
                      </a:lnTo>
                      <a:lnTo>
                        <a:pt x="103" y="70"/>
                      </a:lnTo>
                      <a:lnTo>
                        <a:pt x="117" y="62"/>
                      </a:lnTo>
                      <a:lnTo>
                        <a:pt x="124" y="60"/>
                      </a:lnTo>
                      <a:lnTo>
                        <a:pt x="128" y="71"/>
                      </a:lnTo>
                      <a:lnTo>
                        <a:pt x="121" y="88"/>
                      </a:lnTo>
                      <a:lnTo>
                        <a:pt x="87" y="98"/>
                      </a:lnTo>
                      <a:lnTo>
                        <a:pt x="69" y="85"/>
                      </a:lnTo>
                      <a:lnTo>
                        <a:pt x="28" y="91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6" name="Freeform 169"/>
                <p:cNvSpPr>
                  <a:spLocks/>
                </p:cNvSpPr>
                <p:nvPr/>
              </p:nvSpPr>
              <p:spPr bwMode="auto">
                <a:xfrm>
                  <a:off x="4176601" y="2595456"/>
                  <a:ext cx="58845" cy="37044"/>
                </a:xfrm>
                <a:custGeom>
                  <a:avLst/>
                  <a:gdLst>
                    <a:gd name="T0" fmla="*/ 0 w 110"/>
                    <a:gd name="T1" fmla="*/ 2147483646 h 70"/>
                    <a:gd name="T2" fmla="*/ 2147483646 w 110"/>
                    <a:gd name="T3" fmla="*/ 2147483646 h 70"/>
                    <a:gd name="T4" fmla="*/ 2147483646 w 110"/>
                    <a:gd name="T5" fmla="*/ 2147483646 h 70"/>
                    <a:gd name="T6" fmla="*/ 2147483646 w 110"/>
                    <a:gd name="T7" fmla="*/ 0 h 70"/>
                    <a:gd name="T8" fmla="*/ 2147483646 w 110"/>
                    <a:gd name="T9" fmla="*/ 2147483646 h 70"/>
                    <a:gd name="T10" fmla="*/ 2147483646 w 110"/>
                    <a:gd name="T11" fmla="*/ 2147483646 h 70"/>
                    <a:gd name="T12" fmla="*/ 2147483646 w 110"/>
                    <a:gd name="T13" fmla="*/ 2147483646 h 70"/>
                    <a:gd name="T14" fmla="*/ 2147483646 w 110"/>
                    <a:gd name="T15" fmla="*/ 2147483646 h 70"/>
                    <a:gd name="T16" fmla="*/ 2147483646 w 110"/>
                    <a:gd name="T17" fmla="*/ 2147483646 h 70"/>
                    <a:gd name="T18" fmla="*/ 0 w 110"/>
                    <a:gd name="T19" fmla="*/ 214748364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0"/>
                    <a:gd name="T31" fmla="*/ 0 h 70"/>
                    <a:gd name="T32" fmla="*/ 110 w 110"/>
                    <a:gd name="T33" fmla="*/ 70 h 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0" h="70">
                      <a:moveTo>
                        <a:pt x="0" y="45"/>
                      </a:moveTo>
                      <a:lnTo>
                        <a:pt x="36" y="19"/>
                      </a:lnTo>
                      <a:lnTo>
                        <a:pt x="43" y="9"/>
                      </a:lnTo>
                      <a:lnTo>
                        <a:pt x="78" y="0"/>
                      </a:lnTo>
                      <a:lnTo>
                        <a:pt x="110" y="36"/>
                      </a:lnTo>
                      <a:lnTo>
                        <a:pt x="106" y="46"/>
                      </a:lnTo>
                      <a:lnTo>
                        <a:pt x="73" y="57"/>
                      </a:lnTo>
                      <a:lnTo>
                        <a:pt x="56" y="70"/>
                      </a:lnTo>
                      <a:lnTo>
                        <a:pt x="8" y="64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7" name="Freeform 170"/>
                <p:cNvSpPr>
                  <a:spLocks/>
                </p:cNvSpPr>
                <p:nvPr/>
              </p:nvSpPr>
              <p:spPr bwMode="auto">
                <a:xfrm>
                  <a:off x="4114576" y="2492375"/>
                  <a:ext cx="25446" cy="37044"/>
                </a:xfrm>
                <a:custGeom>
                  <a:avLst/>
                  <a:gdLst>
                    <a:gd name="T0" fmla="*/ 0 w 49"/>
                    <a:gd name="T1" fmla="*/ 2147483646 h 71"/>
                    <a:gd name="T2" fmla="*/ 0 w 49"/>
                    <a:gd name="T3" fmla="*/ 2147483646 h 71"/>
                    <a:gd name="T4" fmla="*/ 2147483646 w 49"/>
                    <a:gd name="T5" fmla="*/ 0 h 71"/>
                    <a:gd name="T6" fmla="*/ 2147483646 w 49"/>
                    <a:gd name="T7" fmla="*/ 2147483646 h 71"/>
                    <a:gd name="T8" fmla="*/ 2147483646 w 49"/>
                    <a:gd name="T9" fmla="*/ 2147483646 h 71"/>
                    <a:gd name="T10" fmla="*/ 0 w 49"/>
                    <a:gd name="T11" fmla="*/ 2147483646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71"/>
                    <a:gd name="T20" fmla="*/ 49 w 49"/>
                    <a:gd name="T21" fmla="*/ 71 h 7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71">
                      <a:moveTo>
                        <a:pt x="0" y="46"/>
                      </a:moveTo>
                      <a:lnTo>
                        <a:pt x="0" y="22"/>
                      </a:lnTo>
                      <a:lnTo>
                        <a:pt x="35" y="0"/>
                      </a:lnTo>
                      <a:lnTo>
                        <a:pt x="49" y="17"/>
                      </a:lnTo>
                      <a:lnTo>
                        <a:pt x="17" y="7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8" name="Freeform 171"/>
                <p:cNvSpPr>
                  <a:spLocks/>
                </p:cNvSpPr>
                <p:nvPr/>
              </p:nvSpPr>
              <p:spPr bwMode="auto">
                <a:xfrm>
                  <a:off x="3613598" y="3112466"/>
                  <a:ext cx="30218" cy="46709"/>
                </a:xfrm>
                <a:custGeom>
                  <a:avLst/>
                  <a:gdLst>
                    <a:gd name="T0" fmla="*/ 0 w 57"/>
                    <a:gd name="T1" fmla="*/ 2147483646 h 87"/>
                    <a:gd name="T2" fmla="*/ 2147483646 w 57"/>
                    <a:gd name="T3" fmla="*/ 0 h 87"/>
                    <a:gd name="T4" fmla="*/ 2147483646 w 57"/>
                    <a:gd name="T5" fmla="*/ 2147483646 h 87"/>
                    <a:gd name="T6" fmla="*/ 2147483646 w 57"/>
                    <a:gd name="T7" fmla="*/ 2147483646 h 87"/>
                    <a:gd name="T8" fmla="*/ 2147483646 w 57"/>
                    <a:gd name="T9" fmla="*/ 2147483646 h 87"/>
                    <a:gd name="T10" fmla="*/ 2147483646 w 57"/>
                    <a:gd name="T11" fmla="*/ 2147483646 h 87"/>
                    <a:gd name="T12" fmla="*/ 2147483646 w 57"/>
                    <a:gd name="T13" fmla="*/ 2147483646 h 87"/>
                    <a:gd name="T14" fmla="*/ 2147483646 w 57"/>
                    <a:gd name="T15" fmla="*/ 2147483646 h 87"/>
                    <a:gd name="T16" fmla="*/ 2147483646 w 57"/>
                    <a:gd name="T17" fmla="*/ 2147483646 h 87"/>
                    <a:gd name="T18" fmla="*/ 2147483646 w 57"/>
                    <a:gd name="T19" fmla="*/ 2147483646 h 87"/>
                    <a:gd name="T20" fmla="*/ 2147483646 w 57"/>
                    <a:gd name="T21" fmla="*/ 2147483646 h 87"/>
                    <a:gd name="T22" fmla="*/ 2147483646 w 57"/>
                    <a:gd name="T23" fmla="*/ 2147483646 h 87"/>
                    <a:gd name="T24" fmla="*/ 2147483646 w 57"/>
                    <a:gd name="T25" fmla="*/ 2147483646 h 87"/>
                    <a:gd name="T26" fmla="*/ 2147483646 w 57"/>
                    <a:gd name="T27" fmla="*/ 2147483646 h 87"/>
                    <a:gd name="T28" fmla="*/ 2147483646 w 57"/>
                    <a:gd name="T29" fmla="*/ 2147483646 h 87"/>
                    <a:gd name="T30" fmla="*/ 2147483646 w 57"/>
                    <a:gd name="T31" fmla="*/ 2147483646 h 87"/>
                    <a:gd name="T32" fmla="*/ 0 w 57"/>
                    <a:gd name="T33" fmla="*/ 2147483646 h 8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7"/>
                    <a:gd name="T52" fmla="*/ 0 h 87"/>
                    <a:gd name="T53" fmla="*/ 57 w 57"/>
                    <a:gd name="T54" fmla="*/ 87 h 8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7" h="87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9" y="8"/>
                      </a:lnTo>
                      <a:lnTo>
                        <a:pt x="26" y="26"/>
                      </a:lnTo>
                      <a:lnTo>
                        <a:pt x="30" y="44"/>
                      </a:lnTo>
                      <a:lnTo>
                        <a:pt x="33" y="28"/>
                      </a:lnTo>
                      <a:lnTo>
                        <a:pt x="43" y="32"/>
                      </a:lnTo>
                      <a:lnTo>
                        <a:pt x="57" y="46"/>
                      </a:lnTo>
                      <a:lnTo>
                        <a:pt x="52" y="79"/>
                      </a:lnTo>
                      <a:lnTo>
                        <a:pt x="46" y="84"/>
                      </a:lnTo>
                      <a:lnTo>
                        <a:pt x="35" y="77"/>
                      </a:lnTo>
                      <a:lnTo>
                        <a:pt x="28" y="87"/>
                      </a:lnTo>
                      <a:lnTo>
                        <a:pt x="9" y="49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15" y="1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9" name="Freeform 179"/>
                <p:cNvSpPr>
                  <a:spLocks/>
                </p:cNvSpPr>
                <p:nvPr/>
              </p:nvSpPr>
              <p:spPr bwMode="auto">
                <a:xfrm>
                  <a:off x="3653359" y="3139847"/>
                  <a:ext cx="12723" cy="11274"/>
                </a:xfrm>
                <a:custGeom>
                  <a:avLst/>
                  <a:gdLst>
                    <a:gd name="T0" fmla="*/ 2147483646 w 24"/>
                    <a:gd name="T1" fmla="*/ 2147483646 h 22"/>
                    <a:gd name="T2" fmla="*/ 0 w 24"/>
                    <a:gd name="T3" fmla="*/ 0 h 22"/>
                    <a:gd name="T4" fmla="*/ 2147483646 w 24"/>
                    <a:gd name="T5" fmla="*/ 2147483646 h 22"/>
                    <a:gd name="T6" fmla="*/ 2147483646 w 24"/>
                    <a:gd name="T7" fmla="*/ 2147483646 h 22"/>
                    <a:gd name="T8" fmla="*/ 2147483646 w 24"/>
                    <a:gd name="T9" fmla="*/ 2147483646 h 22"/>
                    <a:gd name="T10" fmla="*/ 2147483646 w 24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22"/>
                    <a:gd name="T20" fmla="*/ 24 w 24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22">
                      <a:moveTo>
                        <a:pt x="10" y="1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5" y="22"/>
                      </a:lnTo>
                      <a:lnTo>
                        <a:pt x="24" y="1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0" name="Freeform 180"/>
                <p:cNvSpPr>
                  <a:spLocks/>
                </p:cNvSpPr>
                <p:nvPr/>
              </p:nvSpPr>
              <p:spPr bwMode="auto">
                <a:xfrm>
                  <a:off x="4033464" y="2421508"/>
                  <a:ext cx="7953" cy="9664"/>
                </a:xfrm>
                <a:custGeom>
                  <a:avLst/>
                  <a:gdLst>
                    <a:gd name="T0" fmla="*/ 0 w 16"/>
                    <a:gd name="T1" fmla="*/ 2147483646 h 19"/>
                    <a:gd name="T2" fmla="*/ 2147483646 w 16"/>
                    <a:gd name="T3" fmla="*/ 2147483646 h 19"/>
                    <a:gd name="T4" fmla="*/ 2147483646 w 16"/>
                    <a:gd name="T5" fmla="*/ 2147483646 h 19"/>
                    <a:gd name="T6" fmla="*/ 2147483646 w 16"/>
                    <a:gd name="T7" fmla="*/ 0 h 19"/>
                    <a:gd name="T8" fmla="*/ 0 w 16"/>
                    <a:gd name="T9" fmla="*/ 214748364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19"/>
                    <a:gd name="T17" fmla="*/ 16 w 16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19">
                      <a:moveTo>
                        <a:pt x="0" y="15"/>
                      </a:moveTo>
                      <a:lnTo>
                        <a:pt x="3" y="19"/>
                      </a:lnTo>
                      <a:lnTo>
                        <a:pt x="15" y="6"/>
                      </a:lnTo>
                      <a:lnTo>
                        <a:pt x="1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1" name="Freeform 181"/>
                <p:cNvSpPr>
                  <a:spLocks/>
                </p:cNvSpPr>
                <p:nvPr/>
              </p:nvSpPr>
              <p:spPr bwMode="auto">
                <a:xfrm>
                  <a:off x="3612008" y="3123741"/>
                  <a:ext cx="4771" cy="6443"/>
                </a:xfrm>
                <a:custGeom>
                  <a:avLst/>
                  <a:gdLst>
                    <a:gd name="T0" fmla="*/ 2147483646 w 10"/>
                    <a:gd name="T1" fmla="*/ 2147483646 h 14"/>
                    <a:gd name="T2" fmla="*/ 2147483646 w 10"/>
                    <a:gd name="T3" fmla="*/ 2147483646 h 14"/>
                    <a:gd name="T4" fmla="*/ 2147483646 w 10"/>
                    <a:gd name="T5" fmla="*/ 2147483646 h 14"/>
                    <a:gd name="T6" fmla="*/ 0 w 10"/>
                    <a:gd name="T7" fmla="*/ 2147483646 h 14"/>
                    <a:gd name="T8" fmla="*/ 2147483646 w 10"/>
                    <a:gd name="T9" fmla="*/ 0 h 14"/>
                    <a:gd name="T10" fmla="*/ 2147483646 w 10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10" y="7"/>
                      </a:move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2" name="Freeform 184"/>
                <p:cNvSpPr>
                  <a:spLocks/>
                </p:cNvSpPr>
                <p:nvPr/>
              </p:nvSpPr>
              <p:spPr bwMode="auto">
                <a:xfrm>
                  <a:off x="3761506" y="2600287"/>
                  <a:ext cx="7952" cy="6443"/>
                </a:xfrm>
                <a:custGeom>
                  <a:avLst/>
                  <a:gdLst>
                    <a:gd name="T0" fmla="*/ 0 w 15"/>
                    <a:gd name="T1" fmla="*/ 2147483646 h 12"/>
                    <a:gd name="T2" fmla="*/ 2147483646 w 15"/>
                    <a:gd name="T3" fmla="*/ 2147483646 h 12"/>
                    <a:gd name="T4" fmla="*/ 2147483646 w 15"/>
                    <a:gd name="T5" fmla="*/ 0 h 12"/>
                    <a:gd name="T6" fmla="*/ 0 w 15"/>
                    <a:gd name="T7" fmla="*/ 2147483646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2"/>
                    <a:gd name="T14" fmla="*/ 15 w 1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2">
                      <a:moveTo>
                        <a:pt x="0" y="12"/>
                      </a:moveTo>
                      <a:lnTo>
                        <a:pt x="12" y="7"/>
                      </a:lnTo>
                      <a:lnTo>
                        <a:pt x="1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3" name="Freeform 185"/>
                <p:cNvSpPr>
                  <a:spLocks/>
                </p:cNvSpPr>
                <p:nvPr/>
              </p:nvSpPr>
              <p:spPr bwMode="auto">
                <a:xfrm>
                  <a:off x="3965940" y="4577155"/>
                  <a:ext cx="327056" cy="577659"/>
                </a:xfrm>
                <a:custGeom>
                  <a:avLst/>
                  <a:gdLst>
                    <a:gd name="T0" fmla="*/ 2147483646 w 616"/>
                    <a:gd name="T1" fmla="*/ 2147483646 h 1073"/>
                    <a:gd name="T2" fmla="*/ 2147483646 w 616"/>
                    <a:gd name="T3" fmla="*/ 2147483646 h 1073"/>
                    <a:gd name="T4" fmla="*/ 2147483646 w 616"/>
                    <a:gd name="T5" fmla="*/ 2147483646 h 1073"/>
                    <a:gd name="T6" fmla="*/ 2147483646 w 616"/>
                    <a:gd name="T7" fmla="*/ 2147483646 h 1073"/>
                    <a:gd name="T8" fmla="*/ 2147483646 w 616"/>
                    <a:gd name="T9" fmla="*/ 2147483646 h 1073"/>
                    <a:gd name="T10" fmla="*/ 2147483646 w 616"/>
                    <a:gd name="T11" fmla="*/ 2147483646 h 1073"/>
                    <a:gd name="T12" fmla="*/ 2147483646 w 616"/>
                    <a:gd name="T13" fmla="*/ 2147483646 h 1073"/>
                    <a:gd name="T14" fmla="*/ 2147483646 w 616"/>
                    <a:gd name="T15" fmla="*/ 2147483646 h 1073"/>
                    <a:gd name="T16" fmla="*/ 2147483646 w 616"/>
                    <a:gd name="T17" fmla="*/ 2147483646 h 1073"/>
                    <a:gd name="T18" fmla="*/ 2147483646 w 616"/>
                    <a:gd name="T19" fmla="*/ 2147483646 h 1073"/>
                    <a:gd name="T20" fmla="*/ 2147483646 w 616"/>
                    <a:gd name="T21" fmla="*/ 2147483646 h 1073"/>
                    <a:gd name="T22" fmla="*/ 2147483646 w 616"/>
                    <a:gd name="T23" fmla="*/ 2147483646 h 1073"/>
                    <a:gd name="T24" fmla="*/ 2147483646 w 616"/>
                    <a:gd name="T25" fmla="*/ 2147483646 h 1073"/>
                    <a:gd name="T26" fmla="*/ 2147483646 w 616"/>
                    <a:gd name="T27" fmla="*/ 2147483646 h 1073"/>
                    <a:gd name="T28" fmla="*/ 2147483646 w 616"/>
                    <a:gd name="T29" fmla="*/ 2147483646 h 1073"/>
                    <a:gd name="T30" fmla="*/ 2147483646 w 616"/>
                    <a:gd name="T31" fmla="*/ 2147483646 h 1073"/>
                    <a:gd name="T32" fmla="*/ 2147483646 w 616"/>
                    <a:gd name="T33" fmla="*/ 2147483646 h 1073"/>
                    <a:gd name="T34" fmla="*/ 2147483646 w 616"/>
                    <a:gd name="T35" fmla="*/ 2147483646 h 1073"/>
                    <a:gd name="T36" fmla="*/ 2147483646 w 616"/>
                    <a:gd name="T37" fmla="*/ 2147483646 h 1073"/>
                    <a:gd name="T38" fmla="*/ 2147483646 w 616"/>
                    <a:gd name="T39" fmla="*/ 2147483646 h 1073"/>
                    <a:gd name="T40" fmla="*/ 2147483646 w 616"/>
                    <a:gd name="T41" fmla="*/ 2147483646 h 1073"/>
                    <a:gd name="T42" fmla="*/ 2147483646 w 616"/>
                    <a:gd name="T43" fmla="*/ 2147483646 h 1073"/>
                    <a:gd name="T44" fmla="*/ 2147483646 w 616"/>
                    <a:gd name="T45" fmla="*/ 2147483646 h 1073"/>
                    <a:gd name="T46" fmla="*/ 2147483646 w 616"/>
                    <a:gd name="T47" fmla="*/ 2147483646 h 1073"/>
                    <a:gd name="T48" fmla="*/ 2147483646 w 616"/>
                    <a:gd name="T49" fmla="*/ 2147483646 h 1073"/>
                    <a:gd name="T50" fmla="*/ 2147483646 w 616"/>
                    <a:gd name="T51" fmla="*/ 2147483646 h 1073"/>
                    <a:gd name="T52" fmla="*/ 2147483646 w 616"/>
                    <a:gd name="T53" fmla="*/ 2147483646 h 1073"/>
                    <a:gd name="T54" fmla="*/ 0 w 616"/>
                    <a:gd name="T55" fmla="*/ 2147483646 h 1073"/>
                    <a:gd name="T56" fmla="*/ 0 w 616"/>
                    <a:gd name="T57" fmla="*/ 2147483646 h 1073"/>
                    <a:gd name="T58" fmla="*/ 2147483646 w 616"/>
                    <a:gd name="T59" fmla="*/ 2147483646 h 1073"/>
                    <a:gd name="T60" fmla="*/ 2147483646 w 616"/>
                    <a:gd name="T61" fmla="*/ 2147483646 h 1073"/>
                    <a:gd name="T62" fmla="*/ 2147483646 w 616"/>
                    <a:gd name="T63" fmla="*/ 2147483646 h 1073"/>
                    <a:gd name="T64" fmla="*/ 2147483646 w 616"/>
                    <a:gd name="T65" fmla="*/ 2147483646 h 1073"/>
                    <a:gd name="T66" fmla="*/ 2147483646 w 616"/>
                    <a:gd name="T67" fmla="*/ 2147483646 h 1073"/>
                    <a:gd name="T68" fmla="*/ 2147483646 w 616"/>
                    <a:gd name="T69" fmla="*/ 2147483646 h 1073"/>
                    <a:gd name="T70" fmla="*/ 2147483646 w 616"/>
                    <a:gd name="T71" fmla="*/ 2147483646 h 1073"/>
                    <a:gd name="T72" fmla="*/ 2147483646 w 616"/>
                    <a:gd name="T73" fmla="*/ 2147483646 h 1073"/>
                    <a:gd name="T74" fmla="*/ 2147483646 w 616"/>
                    <a:gd name="T75" fmla="*/ 2147483646 h 1073"/>
                    <a:gd name="T76" fmla="*/ 2147483646 w 616"/>
                    <a:gd name="T77" fmla="*/ 2147483646 h 1073"/>
                    <a:gd name="T78" fmla="*/ 2147483646 w 616"/>
                    <a:gd name="T79" fmla="*/ 2147483646 h 1073"/>
                    <a:gd name="T80" fmla="*/ 2147483646 w 616"/>
                    <a:gd name="T81" fmla="*/ 2147483646 h 1073"/>
                    <a:gd name="T82" fmla="*/ 2147483646 w 616"/>
                    <a:gd name="T83" fmla="*/ 2147483646 h 1073"/>
                    <a:gd name="T84" fmla="*/ 2147483646 w 616"/>
                    <a:gd name="T85" fmla="*/ 2147483646 h 1073"/>
                    <a:gd name="T86" fmla="*/ 2147483646 w 616"/>
                    <a:gd name="T87" fmla="*/ 2147483646 h 10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16"/>
                    <a:gd name="T133" fmla="*/ 0 h 1073"/>
                    <a:gd name="T134" fmla="*/ 616 w 616"/>
                    <a:gd name="T135" fmla="*/ 1073 h 10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16" h="1073">
                      <a:moveTo>
                        <a:pt x="383" y="1044"/>
                      </a:moveTo>
                      <a:lnTo>
                        <a:pt x="394" y="1017"/>
                      </a:lnTo>
                      <a:lnTo>
                        <a:pt x="461" y="977"/>
                      </a:lnTo>
                      <a:lnTo>
                        <a:pt x="451" y="956"/>
                      </a:lnTo>
                      <a:lnTo>
                        <a:pt x="466" y="951"/>
                      </a:lnTo>
                      <a:lnTo>
                        <a:pt x="481" y="930"/>
                      </a:lnTo>
                      <a:lnTo>
                        <a:pt x="437" y="884"/>
                      </a:lnTo>
                      <a:lnTo>
                        <a:pt x="472" y="828"/>
                      </a:lnTo>
                      <a:lnTo>
                        <a:pt x="452" y="793"/>
                      </a:lnTo>
                      <a:lnTo>
                        <a:pt x="437" y="808"/>
                      </a:lnTo>
                      <a:lnTo>
                        <a:pt x="463" y="730"/>
                      </a:lnTo>
                      <a:lnTo>
                        <a:pt x="514" y="711"/>
                      </a:lnTo>
                      <a:lnTo>
                        <a:pt x="504" y="679"/>
                      </a:lnTo>
                      <a:lnTo>
                        <a:pt x="494" y="679"/>
                      </a:lnTo>
                      <a:lnTo>
                        <a:pt x="499" y="638"/>
                      </a:lnTo>
                      <a:lnTo>
                        <a:pt x="525" y="633"/>
                      </a:lnTo>
                      <a:lnTo>
                        <a:pt x="536" y="618"/>
                      </a:lnTo>
                      <a:lnTo>
                        <a:pt x="521" y="592"/>
                      </a:lnTo>
                      <a:lnTo>
                        <a:pt x="509" y="597"/>
                      </a:lnTo>
                      <a:lnTo>
                        <a:pt x="490" y="567"/>
                      </a:lnTo>
                      <a:lnTo>
                        <a:pt x="463" y="592"/>
                      </a:lnTo>
                      <a:lnTo>
                        <a:pt x="424" y="551"/>
                      </a:lnTo>
                      <a:lnTo>
                        <a:pt x="454" y="557"/>
                      </a:lnTo>
                      <a:lnTo>
                        <a:pt x="475" y="490"/>
                      </a:lnTo>
                      <a:lnTo>
                        <a:pt x="490" y="490"/>
                      </a:lnTo>
                      <a:lnTo>
                        <a:pt x="500" y="475"/>
                      </a:lnTo>
                      <a:lnTo>
                        <a:pt x="485" y="449"/>
                      </a:lnTo>
                      <a:lnTo>
                        <a:pt x="500" y="406"/>
                      </a:lnTo>
                      <a:lnTo>
                        <a:pt x="477" y="373"/>
                      </a:lnTo>
                      <a:lnTo>
                        <a:pt x="480" y="350"/>
                      </a:lnTo>
                      <a:lnTo>
                        <a:pt x="517" y="316"/>
                      </a:lnTo>
                      <a:lnTo>
                        <a:pt x="616" y="259"/>
                      </a:lnTo>
                      <a:lnTo>
                        <a:pt x="590" y="159"/>
                      </a:lnTo>
                      <a:lnTo>
                        <a:pt x="549" y="132"/>
                      </a:lnTo>
                      <a:lnTo>
                        <a:pt x="539" y="71"/>
                      </a:lnTo>
                      <a:lnTo>
                        <a:pt x="559" y="69"/>
                      </a:lnTo>
                      <a:lnTo>
                        <a:pt x="559" y="30"/>
                      </a:lnTo>
                      <a:lnTo>
                        <a:pt x="530" y="13"/>
                      </a:lnTo>
                      <a:lnTo>
                        <a:pt x="438" y="58"/>
                      </a:lnTo>
                      <a:lnTo>
                        <a:pt x="417" y="53"/>
                      </a:lnTo>
                      <a:lnTo>
                        <a:pt x="417" y="32"/>
                      </a:lnTo>
                      <a:lnTo>
                        <a:pt x="392" y="37"/>
                      </a:lnTo>
                      <a:lnTo>
                        <a:pt x="392" y="27"/>
                      </a:lnTo>
                      <a:lnTo>
                        <a:pt x="326" y="37"/>
                      </a:lnTo>
                      <a:lnTo>
                        <a:pt x="326" y="21"/>
                      </a:lnTo>
                      <a:lnTo>
                        <a:pt x="281" y="29"/>
                      </a:lnTo>
                      <a:lnTo>
                        <a:pt x="264" y="0"/>
                      </a:lnTo>
                      <a:lnTo>
                        <a:pt x="156" y="60"/>
                      </a:lnTo>
                      <a:lnTo>
                        <a:pt x="176" y="81"/>
                      </a:lnTo>
                      <a:lnTo>
                        <a:pt x="136" y="81"/>
                      </a:lnTo>
                      <a:lnTo>
                        <a:pt x="95" y="55"/>
                      </a:lnTo>
                      <a:lnTo>
                        <a:pt x="18" y="85"/>
                      </a:lnTo>
                      <a:lnTo>
                        <a:pt x="32" y="234"/>
                      </a:lnTo>
                      <a:lnTo>
                        <a:pt x="16" y="331"/>
                      </a:lnTo>
                      <a:lnTo>
                        <a:pt x="26" y="377"/>
                      </a:lnTo>
                      <a:lnTo>
                        <a:pt x="0" y="377"/>
                      </a:lnTo>
                      <a:lnTo>
                        <a:pt x="16" y="407"/>
                      </a:lnTo>
                      <a:lnTo>
                        <a:pt x="0" y="412"/>
                      </a:lnTo>
                      <a:lnTo>
                        <a:pt x="23" y="461"/>
                      </a:lnTo>
                      <a:lnTo>
                        <a:pt x="45" y="516"/>
                      </a:lnTo>
                      <a:lnTo>
                        <a:pt x="70" y="521"/>
                      </a:lnTo>
                      <a:lnTo>
                        <a:pt x="86" y="551"/>
                      </a:lnTo>
                      <a:lnTo>
                        <a:pt x="101" y="557"/>
                      </a:lnTo>
                      <a:lnTo>
                        <a:pt x="101" y="577"/>
                      </a:lnTo>
                      <a:lnTo>
                        <a:pt x="130" y="619"/>
                      </a:lnTo>
                      <a:lnTo>
                        <a:pt x="151" y="706"/>
                      </a:lnTo>
                      <a:lnTo>
                        <a:pt x="187" y="716"/>
                      </a:lnTo>
                      <a:lnTo>
                        <a:pt x="197" y="706"/>
                      </a:lnTo>
                      <a:lnTo>
                        <a:pt x="207" y="716"/>
                      </a:lnTo>
                      <a:lnTo>
                        <a:pt x="201" y="743"/>
                      </a:lnTo>
                      <a:lnTo>
                        <a:pt x="176" y="759"/>
                      </a:lnTo>
                      <a:lnTo>
                        <a:pt x="134" y="748"/>
                      </a:lnTo>
                      <a:lnTo>
                        <a:pt x="148" y="793"/>
                      </a:lnTo>
                      <a:lnTo>
                        <a:pt x="179" y="818"/>
                      </a:lnTo>
                      <a:lnTo>
                        <a:pt x="174" y="854"/>
                      </a:lnTo>
                      <a:lnTo>
                        <a:pt x="152" y="869"/>
                      </a:lnTo>
                      <a:lnTo>
                        <a:pt x="152" y="884"/>
                      </a:lnTo>
                      <a:lnTo>
                        <a:pt x="189" y="910"/>
                      </a:lnTo>
                      <a:lnTo>
                        <a:pt x="190" y="944"/>
                      </a:lnTo>
                      <a:lnTo>
                        <a:pt x="206" y="939"/>
                      </a:lnTo>
                      <a:lnTo>
                        <a:pt x="211" y="965"/>
                      </a:lnTo>
                      <a:lnTo>
                        <a:pt x="257" y="981"/>
                      </a:lnTo>
                      <a:lnTo>
                        <a:pt x="282" y="966"/>
                      </a:lnTo>
                      <a:lnTo>
                        <a:pt x="313" y="1012"/>
                      </a:lnTo>
                      <a:lnTo>
                        <a:pt x="343" y="991"/>
                      </a:lnTo>
                      <a:lnTo>
                        <a:pt x="354" y="1017"/>
                      </a:lnTo>
                      <a:lnTo>
                        <a:pt x="333" y="1042"/>
                      </a:lnTo>
                      <a:lnTo>
                        <a:pt x="327" y="1073"/>
                      </a:lnTo>
                      <a:lnTo>
                        <a:pt x="383" y="1044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35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4" name="Freeform 186"/>
                <p:cNvSpPr>
                  <a:spLocks/>
                </p:cNvSpPr>
                <p:nvPr/>
              </p:nvSpPr>
              <p:spPr bwMode="auto">
                <a:xfrm>
                  <a:off x="3467419" y="4756483"/>
                  <a:ext cx="609657" cy="514181"/>
                </a:xfrm>
                <a:custGeom>
                  <a:avLst/>
                  <a:gdLst>
                    <a:gd name="T0" fmla="*/ 2147483646 w 1148"/>
                    <a:gd name="T1" fmla="*/ 2147483646 h 956"/>
                    <a:gd name="T2" fmla="*/ 2147483646 w 1148"/>
                    <a:gd name="T3" fmla="*/ 2147483646 h 956"/>
                    <a:gd name="T4" fmla="*/ 2147483646 w 1148"/>
                    <a:gd name="T5" fmla="*/ 2147483646 h 956"/>
                    <a:gd name="T6" fmla="*/ 2147483646 w 1148"/>
                    <a:gd name="T7" fmla="*/ 2147483646 h 956"/>
                    <a:gd name="T8" fmla="*/ 2147483646 w 1148"/>
                    <a:gd name="T9" fmla="*/ 2147483646 h 956"/>
                    <a:gd name="T10" fmla="*/ 2147483646 w 1148"/>
                    <a:gd name="T11" fmla="*/ 2147483646 h 956"/>
                    <a:gd name="T12" fmla="*/ 2147483646 w 1148"/>
                    <a:gd name="T13" fmla="*/ 2147483646 h 956"/>
                    <a:gd name="T14" fmla="*/ 2147483646 w 1148"/>
                    <a:gd name="T15" fmla="*/ 2147483646 h 956"/>
                    <a:gd name="T16" fmla="*/ 2147483646 w 1148"/>
                    <a:gd name="T17" fmla="*/ 2147483646 h 956"/>
                    <a:gd name="T18" fmla="*/ 2147483646 w 1148"/>
                    <a:gd name="T19" fmla="*/ 2147483646 h 956"/>
                    <a:gd name="T20" fmla="*/ 2147483646 w 1148"/>
                    <a:gd name="T21" fmla="*/ 2147483646 h 956"/>
                    <a:gd name="T22" fmla="*/ 2147483646 w 1148"/>
                    <a:gd name="T23" fmla="*/ 2147483646 h 956"/>
                    <a:gd name="T24" fmla="*/ 2147483646 w 1148"/>
                    <a:gd name="T25" fmla="*/ 2147483646 h 956"/>
                    <a:gd name="T26" fmla="*/ 2147483646 w 1148"/>
                    <a:gd name="T27" fmla="*/ 2147483646 h 956"/>
                    <a:gd name="T28" fmla="*/ 2147483646 w 1148"/>
                    <a:gd name="T29" fmla="*/ 2147483646 h 956"/>
                    <a:gd name="T30" fmla="*/ 2147483646 w 1148"/>
                    <a:gd name="T31" fmla="*/ 2147483646 h 956"/>
                    <a:gd name="T32" fmla="*/ 2147483646 w 1148"/>
                    <a:gd name="T33" fmla="*/ 2147483646 h 956"/>
                    <a:gd name="T34" fmla="*/ 2147483646 w 1148"/>
                    <a:gd name="T35" fmla="*/ 2147483646 h 956"/>
                    <a:gd name="T36" fmla="*/ 2147483646 w 1148"/>
                    <a:gd name="T37" fmla="*/ 2147483646 h 956"/>
                    <a:gd name="T38" fmla="*/ 2147483646 w 1148"/>
                    <a:gd name="T39" fmla="*/ 2147483646 h 956"/>
                    <a:gd name="T40" fmla="*/ 2147483646 w 1148"/>
                    <a:gd name="T41" fmla="*/ 2147483646 h 956"/>
                    <a:gd name="T42" fmla="*/ 2147483646 w 1148"/>
                    <a:gd name="T43" fmla="*/ 2147483646 h 956"/>
                    <a:gd name="T44" fmla="*/ 2147483646 w 1148"/>
                    <a:gd name="T45" fmla="*/ 2147483646 h 956"/>
                    <a:gd name="T46" fmla="*/ 2147483646 w 1148"/>
                    <a:gd name="T47" fmla="*/ 2147483646 h 956"/>
                    <a:gd name="T48" fmla="*/ 2147483646 w 1148"/>
                    <a:gd name="T49" fmla="*/ 2147483646 h 956"/>
                    <a:gd name="T50" fmla="*/ 2147483646 w 1148"/>
                    <a:gd name="T51" fmla="*/ 2147483646 h 956"/>
                    <a:gd name="T52" fmla="*/ 2147483646 w 1148"/>
                    <a:gd name="T53" fmla="*/ 2147483646 h 956"/>
                    <a:gd name="T54" fmla="*/ 2147483646 w 1148"/>
                    <a:gd name="T55" fmla="*/ 2147483646 h 956"/>
                    <a:gd name="T56" fmla="*/ 2147483646 w 1148"/>
                    <a:gd name="T57" fmla="*/ 2147483646 h 956"/>
                    <a:gd name="T58" fmla="*/ 2147483646 w 1148"/>
                    <a:gd name="T59" fmla="*/ 2147483646 h 956"/>
                    <a:gd name="T60" fmla="*/ 2147483646 w 1148"/>
                    <a:gd name="T61" fmla="*/ 2147483646 h 956"/>
                    <a:gd name="T62" fmla="*/ 2147483646 w 1148"/>
                    <a:gd name="T63" fmla="*/ 2147483646 h 956"/>
                    <a:gd name="T64" fmla="*/ 2147483646 w 1148"/>
                    <a:gd name="T65" fmla="*/ 2147483646 h 956"/>
                    <a:gd name="T66" fmla="*/ 2147483646 w 1148"/>
                    <a:gd name="T67" fmla="*/ 2147483646 h 956"/>
                    <a:gd name="T68" fmla="*/ 2147483646 w 1148"/>
                    <a:gd name="T69" fmla="*/ 2147483646 h 956"/>
                    <a:gd name="T70" fmla="*/ 0 w 1148"/>
                    <a:gd name="T71" fmla="*/ 2147483646 h 956"/>
                    <a:gd name="T72" fmla="*/ 2147483646 w 1148"/>
                    <a:gd name="T73" fmla="*/ 2147483646 h 956"/>
                    <a:gd name="T74" fmla="*/ 2147483646 w 1148"/>
                    <a:gd name="T75" fmla="*/ 2147483646 h 956"/>
                    <a:gd name="T76" fmla="*/ 2147483646 w 1148"/>
                    <a:gd name="T77" fmla="*/ 2147483646 h 956"/>
                    <a:gd name="T78" fmla="*/ 2147483646 w 1148"/>
                    <a:gd name="T79" fmla="*/ 2147483646 h 956"/>
                    <a:gd name="T80" fmla="*/ 2147483646 w 1148"/>
                    <a:gd name="T81" fmla="*/ 2147483646 h 956"/>
                    <a:gd name="T82" fmla="*/ 2147483646 w 1148"/>
                    <a:gd name="T83" fmla="*/ 2147483646 h 956"/>
                    <a:gd name="T84" fmla="*/ 2147483646 w 1148"/>
                    <a:gd name="T85" fmla="*/ 0 h 956"/>
                    <a:gd name="T86" fmla="*/ 2147483646 w 1148"/>
                    <a:gd name="T87" fmla="*/ 2147483646 h 956"/>
                    <a:gd name="T88" fmla="*/ 2147483646 w 1148"/>
                    <a:gd name="T89" fmla="*/ 2147483646 h 956"/>
                    <a:gd name="T90" fmla="*/ 2147483646 w 1148"/>
                    <a:gd name="T91" fmla="*/ 2147483646 h 956"/>
                    <a:gd name="T92" fmla="*/ 2147483646 w 1148"/>
                    <a:gd name="T93" fmla="*/ 2147483646 h 956"/>
                    <a:gd name="T94" fmla="*/ 2147483646 w 1148"/>
                    <a:gd name="T95" fmla="*/ 2147483646 h 956"/>
                    <a:gd name="T96" fmla="*/ 2147483646 w 1148"/>
                    <a:gd name="T97" fmla="*/ 2147483646 h 956"/>
                    <a:gd name="T98" fmla="*/ 2147483646 w 1148"/>
                    <a:gd name="T99" fmla="*/ 2147483646 h 956"/>
                    <a:gd name="T100" fmla="*/ 2147483646 w 1148"/>
                    <a:gd name="T101" fmla="*/ 2147483646 h 956"/>
                    <a:gd name="T102" fmla="*/ 2147483646 w 1148"/>
                    <a:gd name="T103" fmla="*/ 2147483646 h 956"/>
                    <a:gd name="T104" fmla="*/ 2147483646 w 1148"/>
                    <a:gd name="T105" fmla="*/ 2147483646 h 956"/>
                    <a:gd name="T106" fmla="*/ 2147483646 w 1148"/>
                    <a:gd name="T107" fmla="*/ 2147483646 h 956"/>
                    <a:gd name="T108" fmla="*/ 2147483646 w 1148"/>
                    <a:gd name="T109" fmla="*/ 2147483646 h 956"/>
                    <a:gd name="T110" fmla="*/ 2147483646 w 1148"/>
                    <a:gd name="T111" fmla="*/ 2147483646 h 956"/>
                    <a:gd name="T112" fmla="*/ 2147483646 w 1148"/>
                    <a:gd name="T113" fmla="*/ 2147483646 h 956"/>
                    <a:gd name="T114" fmla="*/ 2147483646 w 1148"/>
                    <a:gd name="T115" fmla="*/ 2147483646 h 956"/>
                    <a:gd name="T116" fmla="*/ 2147483646 w 1148"/>
                    <a:gd name="T117" fmla="*/ 2147483646 h 956"/>
                    <a:gd name="T118" fmla="*/ 2147483646 w 1148"/>
                    <a:gd name="T119" fmla="*/ 2147483646 h 95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48"/>
                    <a:gd name="T181" fmla="*/ 0 h 956"/>
                    <a:gd name="T182" fmla="*/ 1148 w 1148"/>
                    <a:gd name="T183" fmla="*/ 956 h 95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48" h="956">
                      <a:moveTo>
                        <a:pt x="1130" y="577"/>
                      </a:moveTo>
                      <a:lnTo>
                        <a:pt x="1096" y="586"/>
                      </a:lnTo>
                      <a:lnTo>
                        <a:pt x="1055" y="605"/>
                      </a:lnTo>
                      <a:lnTo>
                        <a:pt x="1043" y="647"/>
                      </a:lnTo>
                      <a:lnTo>
                        <a:pt x="1059" y="667"/>
                      </a:lnTo>
                      <a:lnTo>
                        <a:pt x="1054" y="693"/>
                      </a:lnTo>
                      <a:lnTo>
                        <a:pt x="1013" y="693"/>
                      </a:lnTo>
                      <a:lnTo>
                        <a:pt x="997" y="713"/>
                      </a:lnTo>
                      <a:lnTo>
                        <a:pt x="972" y="676"/>
                      </a:lnTo>
                      <a:lnTo>
                        <a:pt x="907" y="720"/>
                      </a:lnTo>
                      <a:lnTo>
                        <a:pt x="902" y="760"/>
                      </a:lnTo>
                      <a:lnTo>
                        <a:pt x="876" y="776"/>
                      </a:lnTo>
                      <a:lnTo>
                        <a:pt x="871" y="801"/>
                      </a:lnTo>
                      <a:lnTo>
                        <a:pt x="825" y="796"/>
                      </a:lnTo>
                      <a:lnTo>
                        <a:pt x="676" y="817"/>
                      </a:lnTo>
                      <a:lnTo>
                        <a:pt x="645" y="838"/>
                      </a:lnTo>
                      <a:lnTo>
                        <a:pt x="639" y="857"/>
                      </a:lnTo>
                      <a:lnTo>
                        <a:pt x="661" y="863"/>
                      </a:lnTo>
                      <a:lnTo>
                        <a:pt x="710" y="925"/>
                      </a:lnTo>
                      <a:lnTo>
                        <a:pt x="695" y="956"/>
                      </a:lnTo>
                      <a:lnTo>
                        <a:pt x="667" y="952"/>
                      </a:lnTo>
                      <a:lnTo>
                        <a:pt x="662" y="930"/>
                      </a:lnTo>
                      <a:lnTo>
                        <a:pt x="657" y="908"/>
                      </a:lnTo>
                      <a:lnTo>
                        <a:pt x="644" y="888"/>
                      </a:lnTo>
                      <a:lnTo>
                        <a:pt x="626" y="866"/>
                      </a:lnTo>
                      <a:lnTo>
                        <a:pt x="600" y="840"/>
                      </a:lnTo>
                      <a:lnTo>
                        <a:pt x="563" y="826"/>
                      </a:lnTo>
                      <a:lnTo>
                        <a:pt x="545" y="823"/>
                      </a:lnTo>
                      <a:lnTo>
                        <a:pt x="532" y="842"/>
                      </a:lnTo>
                      <a:lnTo>
                        <a:pt x="514" y="840"/>
                      </a:lnTo>
                      <a:lnTo>
                        <a:pt x="489" y="838"/>
                      </a:lnTo>
                      <a:lnTo>
                        <a:pt x="477" y="852"/>
                      </a:lnTo>
                      <a:lnTo>
                        <a:pt x="458" y="863"/>
                      </a:lnTo>
                      <a:lnTo>
                        <a:pt x="430" y="850"/>
                      </a:lnTo>
                      <a:lnTo>
                        <a:pt x="410" y="847"/>
                      </a:lnTo>
                      <a:lnTo>
                        <a:pt x="383" y="840"/>
                      </a:lnTo>
                      <a:lnTo>
                        <a:pt x="370" y="829"/>
                      </a:lnTo>
                      <a:lnTo>
                        <a:pt x="353" y="827"/>
                      </a:lnTo>
                      <a:lnTo>
                        <a:pt x="330" y="827"/>
                      </a:lnTo>
                      <a:lnTo>
                        <a:pt x="309" y="813"/>
                      </a:lnTo>
                      <a:lnTo>
                        <a:pt x="314" y="789"/>
                      </a:lnTo>
                      <a:lnTo>
                        <a:pt x="295" y="771"/>
                      </a:lnTo>
                      <a:lnTo>
                        <a:pt x="277" y="763"/>
                      </a:lnTo>
                      <a:lnTo>
                        <a:pt x="281" y="735"/>
                      </a:lnTo>
                      <a:lnTo>
                        <a:pt x="283" y="715"/>
                      </a:lnTo>
                      <a:lnTo>
                        <a:pt x="269" y="698"/>
                      </a:lnTo>
                      <a:lnTo>
                        <a:pt x="254" y="676"/>
                      </a:lnTo>
                      <a:lnTo>
                        <a:pt x="234" y="678"/>
                      </a:lnTo>
                      <a:lnTo>
                        <a:pt x="204" y="681"/>
                      </a:lnTo>
                      <a:lnTo>
                        <a:pt x="197" y="680"/>
                      </a:lnTo>
                      <a:lnTo>
                        <a:pt x="194" y="701"/>
                      </a:lnTo>
                      <a:lnTo>
                        <a:pt x="186" y="720"/>
                      </a:lnTo>
                      <a:lnTo>
                        <a:pt x="163" y="735"/>
                      </a:lnTo>
                      <a:lnTo>
                        <a:pt x="146" y="736"/>
                      </a:lnTo>
                      <a:lnTo>
                        <a:pt x="134" y="743"/>
                      </a:lnTo>
                      <a:lnTo>
                        <a:pt x="120" y="750"/>
                      </a:lnTo>
                      <a:lnTo>
                        <a:pt x="114" y="753"/>
                      </a:lnTo>
                      <a:lnTo>
                        <a:pt x="94" y="648"/>
                      </a:lnTo>
                      <a:lnTo>
                        <a:pt x="89" y="605"/>
                      </a:lnTo>
                      <a:lnTo>
                        <a:pt x="83" y="563"/>
                      </a:lnTo>
                      <a:lnTo>
                        <a:pt x="82" y="518"/>
                      </a:lnTo>
                      <a:lnTo>
                        <a:pt x="79" y="498"/>
                      </a:lnTo>
                      <a:lnTo>
                        <a:pt x="70" y="474"/>
                      </a:lnTo>
                      <a:lnTo>
                        <a:pt x="70" y="447"/>
                      </a:lnTo>
                      <a:lnTo>
                        <a:pt x="69" y="396"/>
                      </a:lnTo>
                      <a:lnTo>
                        <a:pt x="47" y="329"/>
                      </a:lnTo>
                      <a:lnTo>
                        <a:pt x="46" y="313"/>
                      </a:lnTo>
                      <a:lnTo>
                        <a:pt x="40" y="244"/>
                      </a:lnTo>
                      <a:lnTo>
                        <a:pt x="38" y="215"/>
                      </a:lnTo>
                      <a:lnTo>
                        <a:pt x="24" y="151"/>
                      </a:lnTo>
                      <a:lnTo>
                        <a:pt x="9" y="105"/>
                      </a:lnTo>
                      <a:lnTo>
                        <a:pt x="0" y="79"/>
                      </a:lnTo>
                      <a:lnTo>
                        <a:pt x="5" y="85"/>
                      </a:lnTo>
                      <a:lnTo>
                        <a:pt x="7" y="53"/>
                      </a:lnTo>
                      <a:lnTo>
                        <a:pt x="42" y="54"/>
                      </a:lnTo>
                      <a:lnTo>
                        <a:pt x="42" y="79"/>
                      </a:lnTo>
                      <a:lnTo>
                        <a:pt x="83" y="95"/>
                      </a:lnTo>
                      <a:lnTo>
                        <a:pt x="98" y="69"/>
                      </a:lnTo>
                      <a:lnTo>
                        <a:pt x="195" y="81"/>
                      </a:lnTo>
                      <a:lnTo>
                        <a:pt x="216" y="96"/>
                      </a:lnTo>
                      <a:lnTo>
                        <a:pt x="273" y="77"/>
                      </a:lnTo>
                      <a:lnTo>
                        <a:pt x="324" y="31"/>
                      </a:lnTo>
                      <a:lnTo>
                        <a:pt x="329" y="41"/>
                      </a:lnTo>
                      <a:lnTo>
                        <a:pt x="360" y="41"/>
                      </a:lnTo>
                      <a:lnTo>
                        <a:pt x="422" y="21"/>
                      </a:lnTo>
                      <a:lnTo>
                        <a:pt x="438" y="0"/>
                      </a:lnTo>
                      <a:lnTo>
                        <a:pt x="446" y="63"/>
                      </a:lnTo>
                      <a:lnTo>
                        <a:pt x="528" y="141"/>
                      </a:lnTo>
                      <a:lnTo>
                        <a:pt x="503" y="144"/>
                      </a:lnTo>
                      <a:lnTo>
                        <a:pt x="503" y="176"/>
                      </a:lnTo>
                      <a:lnTo>
                        <a:pt x="554" y="207"/>
                      </a:lnTo>
                      <a:lnTo>
                        <a:pt x="569" y="253"/>
                      </a:lnTo>
                      <a:lnTo>
                        <a:pt x="615" y="229"/>
                      </a:lnTo>
                      <a:lnTo>
                        <a:pt x="698" y="152"/>
                      </a:lnTo>
                      <a:lnTo>
                        <a:pt x="718" y="152"/>
                      </a:lnTo>
                      <a:lnTo>
                        <a:pt x="718" y="188"/>
                      </a:lnTo>
                      <a:lnTo>
                        <a:pt x="790" y="152"/>
                      </a:lnTo>
                      <a:lnTo>
                        <a:pt x="800" y="174"/>
                      </a:lnTo>
                      <a:lnTo>
                        <a:pt x="856" y="153"/>
                      </a:lnTo>
                      <a:lnTo>
                        <a:pt x="861" y="179"/>
                      </a:lnTo>
                      <a:lnTo>
                        <a:pt x="964" y="128"/>
                      </a:lnTo>
                      <a:lnTo>
                        <a:pt x="986" y="183"/>
                      </a:lnTo>
                      <a:lnTo>
                        <a:pt x="1011" y="188"/>
                      </a:lnTo>
                      <a:lnTo>
                        <a:pt x="1027" y="218"/>
                      </a:lnTo>
                      <a:lnTo>
                        <a:pt x="1042" y="224"/>
                      </a:lnTo>
                      <a:lnTo>
                        <a:pt x="1042" y="244"/>
                      </a:lnTo>
                      <a:lnTo>
                        <a:pt x="1071" y="286"/>
                      </a:lnTo>
                      <a:lnTo>
                        <a:pt x="1092" y="373"/>
                      </a:lnTo>
                      <a:lnTo>
                        <a:pt x="1128" y="383"/>
                      </a:lnTo>
                      <a:lnTo>
                        <a:pt x="1138" y="373"/>
                      </a:lnTo>
                      <a:lnTo>
                        <a:pt x="1148" y="383"/>
                      </a:lnTo>
                      <a:lnTo>
                        <a:pt x="1142" y="410"/>
                      </a:lnTo>
                      <a:lnTo>
                        <a:pt x="1117" y="426"/>
                      </a:lnTo>
                      <a:lnTo>
                        <a:pt x="1075" y="415"/>
                      </a:lnTo>
                      <a:lnTo>
                        <a:pt x="1089" y="460"/>
                      </a:lnTo>
                      <a:lnTo>
                        <a:pt x="1120" y="485"/>
                      </a:lnTo>
                      <a:lnTo>
                        <a:pt x="1115" y="521"/>
                      </a:lnTo>
                      <a:lnTo>
                        <a:pt x="1093" y="536"/>
                      </a:lnTo>
                      <a:lnTo>
                        <a:pt x="1093" y="551"/>
                      </a:lnTo>
                      <a:lnTo>
                        <a:pt x="1130" y="57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5" name="Freeform 187"/>
                <p:cNvSpPr>
                  <a:spLocks/>
                </p:cNvSpPr>
                <p:nvPr/>
              </p:nvSpPr>
              <p:spPr bwMode="auto">
                <a:xfrm>
                  <a:off x="3340407" y="4326413"/>
                  <a:ext cx="641410" cy="564964"/>
                </a:xfrm>
                <a:custGeom>
                  <a:avLst/>
                  <a:gdLst>
                    <a:gd name="T0" fmla="*/ 2147483646 w 1214"/>
                    <a:gd name="T1" fmla="*/ 2147483646 h 1054"/>
                    <a:gd name="T2" fmla="*/ 2147483646 w 1214"/>
                    <a:gd name="T3" fmla="*/ 2147483646 h 1054"/>
                    <a:gd name="T4" fmla="*/ 2147483646 w 1214"/>
                    <a:gd name="T5" fmla="*/ 2147483646 h 1054"/>
                    <a:gd name="T6" fmla="*/ 2147483646 w 1214"/>
                    <a:gd name="T7" fmla="*/ 2147483646 h 1054"/>
                    <a:gd name="T8" fmla="*/ 2147483646 w 1214"/>
                    <a:gd name="T9" fmla="*/ 2147483646 h 1054"/>
                    <a:gd name="T10" fmla="*/ 2147483646 w 1214"/>
                    <a:gd name="T11" fmla="*/ 2147483646 h 1054"/>
                    <a:gd name="T12" fmla="*/ 2147483646 w 1214"/>
                    <a:gd name="T13" fmla="*/ 2147483646 h 1054"/>
                    <a:gd name="T14" fmla="*/ 2147483646 w 1214"/>
                    <a:gd name="T15" fmla="*/ 2147483646 h 1054"/>
                    <a:gd name="T16" fmla="*/ 2147483646 w 1214"/>
                    <a:gd name="T17" fmla="*/ 2147483646 h 1054"/>
                    <a:gd name="T18" fmla="*/ 2147483646 w 1214"/>
                    <a:gd name="T19" fmla="*/ 2147483646 h 1054"/>
                    <a:gd name="T20" fmla="*/ 2147483646 w 1214"/>
                    <a:gd name="T21" fmla="*/ 2147483646 h 1054"/>
                    <a:gd name="T22" fmla="*/ 2147483646 w 1214"/>
                    <a:gd name="T23" fmla="*/ 2147483646 h 1054"/>
                    <a:gd name="T24" fmla="*/ 2147483646 w 1214"/>
                    <a:gd name="T25" fmla="*/ 2147483646 h 1054"/>
                    <a:gd name="T26" fmla="*/ 2147483646 w 1214"/>
                    <a:gd name="T27" fmla="*/ 2147483646 h 1054"/>
                    <a:gd name="T28" fmla="*/ 2147483646 w 1214"/>
                    <a:gd name="T29" fmla="*/ 2147483646 h 1054"/>
                    <a:gd name="T30" fmla="*/ 2147483646 w 1214"/>
                    <a:gd name="T31" fmla="*/ 2147483646 h 1054"/>
                    <a:gd name="T32" fmla="*/ 2147483646 w 1214"/>
                    <a:gd name="T33" fmla="*/ 2147483646 h 1054"/>
                    <a:gd name="T34" fmla="*/ 2147483646 w 1214"/>
                    <a:gd name="T35" fmla="*/ 2147483646 h 1054"/>
                    <a:gd name="T36" fmla="*/ 2147483646 w 1214"/>
                    <a:gd name="T37" fmla="*/ 2147483646 h 1054"/>
                    <a:gd name="T38" fmla="*/ 2147483646 w 1214"/>
                    <a:gd name="T39" fmla="*/ 2147483646 h 1054"/>
                    <a:gd name="T40" fmla="*/ 2147483646 w 1214"/>
                    <a:gd name="T41" fmla="*/ 2147483646 h 1054"/>
                    <a:gd name="T42" fmla="*/ 2147483646 w 1214"/>
                    <a:gd name="T43" fmla="*/ 2147483646 h 1054"/>
                    <a:gd name="T44" fmla="*/ 2147483646 w 1214"/>
                    <a:gd name="T45" fmla="*/ 2147483646 h 1054"/>
                    <a:gd name="T46" fmla="*/ 2147483646 w 1214"/>
                    <a:gd name="T47" fmla="*/ 2147483646 h 1054"/>
                    <a:gd name="T48" fmla="*/ 2147483646 w 1214"/>
                    <a:gd name="T49" fmla="*/ 2147483646 h 1054"/>
                    <a:gd name="T50" fmla="*/ 2147483646 w 1214"/>
                    <a:gd name="T51" fmla="*/ 2147483646 h 1054"/>
                    <a:gd name="T52" fmla="*/ 2147483646 w 1214"/>
                    <a:gd name="T53" fmla="*/ 2147483646 h 1054"/>
                    <a:gd name="T54" fmla="*/ 2147483646 w 1214"/>
                    <a:gd name="T55" fmla="*/ 2147483646 h 1054"/>
                    <a:gd name="T56" fmla="*/ 2147483646 w 1214"/>
                    <a:gd name="T57" fmla="*/ 2147483646 h 1054"/>
                    <a:gd name="T58" fmla="*/ 2147483646 w 1214"/>
                    <a:gd name="T59" fmla="*/ 2147483646 h 1054"/>
                    <a:gd name="T60" fmla="*/ 2147483646 w 1214"/>
                    <a:gd name="T61" fmla="*/ 2147483646 h 1054"/>
                    <a:gd name="T62" fmla="*/ 2147483646 w 1214"/>
                    <a:gd name="T63" fmla="*/ 2147483646 h 1054"/>
                    <a:gd name="T64" fmla="*/ 2147483646 w 1214"/>
                    <a:gd name="T65" fmla="*/ 2147483646 h 1054"/>
                    <a:gd name="T66" fmla="*/ 2147483646 w 1214"/>
                    <a:gd name="T67" fmla="*/ 2147483646 h 1054"/>
                    <a:gd name="T68" fmla="*/ 2147483646 w 1214"/>
                    <a:gd name="T69" fmla="*/ 2147483646 h 1054"/>
                    <a:gd name="T70" fmla="*/ 2147483646 w 1214"/>
                    <a:gd name="T71" fmla="*/ 2147483646 h 1054"/>
                    <a:gd name="T72" fmla="*/ 2147483646 w 1214"/>
                    <a:gd name="T73" fmla="*/ 2147483646 h 1054"/>
                    <a:gd name="T74" fmla="*/ 2147483646 w 1214"/>
                    <a:gd name="T75" fmla="*/ 2147483646 h 1054"/>
                    <a:gd name="T76" fmla="*/ 2147483646 w 1214"/>
                    <a:gd name="T77" fmla="*/ 2147483646 h 1054"/>
                    <a:gd name="T78" fmla="*/ 2147483646 w 1214"/>
                    <a:gd name="T79" fmla="*/ 2147483646 h 1054"/>
                    <a:gd name="T80" fmla="*/ 2147483646 w 1214"/>
                    <a:gd name="T81" fmla="*/ 2147483646 h 1054"/>
                    <a:gd name="T82" fmla="*/ 2147483646 w 1214"/>
                    <a:gd name="T83" fmla="*/ 2147483646 h 1054"/>
                    <a:gd name="T84" fmla="*/ 2147483646 w 1214"/>
                    <a:gd name="T85" fmla="*/ 2147483646 h 1054"/>
                    <a:gd name="T86" fmla="*/ 0 w 1214"/>
                    <a:gd name="T87" fmla="*/ 2147483646 h 10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4"/>
                    <a:gd name="T133" fmla="*/ 0 h 1054"/>
                    <a:gd name="T134" fmla="*/ 1214 w 1214"/>
                    <a:gd name="T135" fmla="*/ 1054 h 10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4" h="1054">
                      <a:moveTo>
                        <a:pt x="0" y="622"/>
                      </a:moveTo>
                      <a:lnTo>
                        <a:pt x="37" y="546"/>
                      </a:lnTo>
                      <a:lnTo>
                        <a:pt x="47" y="546"/>
                      </a:lnTo>
                      <a:lnTo>
                        <a:pt x="57" y="521"/>
                      </a:lnTo>
                      <a:lnTo>
                        <a:pt x="22" y="454"/>
                      </a:lnTo>
                      <a:lnTo>
                        <a:pt x="38" y="358"/>
                      </a:lnTo>
                      <a:lnTo>
                        <a:pt x="29" y="342"/>
                      </a:lnTo>
                      <a:lnTo>
                        <a:pt x="65" y="322"/>
                      </a:lnTo>
                      <a:lnTo>
                        <a:pt x="55" y="312"/>
                      </a:lnTo>
                      <a:lnTo>
                        <a:pt x="70" y="291"/>
                      </a:lnTo>
                      <a:lnTo>
                        <a:pt x="60" y="266"/>
                      </a:lnTo>
                      <a:lnTo>
                        <a:pt x="86" y="271"/>
                      </a:lnTo>
                      <a:lnTo>
                        <a:pt x="92" y="245"/>
                      </a:lnTo>
                      <a:lnTo>
                        <a:pt x="128" y="220"/>
                      </a:lnTo>
                      <a:lnTo>
                        <a:pt x="209" y="216"/>
                      </a:lnTo>
                      <a:lnTo>
                        <a:pt x="214" y="231"/>
                      </a:lnTo>
                      <a:lnTo>
                        <a:pt x="240" y="226"/>
                      </a:lnTo>
                      <a:lnTo>
                        <a:pt x="219" y="196"/>
                      </a:lnTo>
                      <a:lnTo>
                        <a:pt x="213" y="152"/>
                      </a:lnTo>
                      <a:lnTo>
                        <a:pt x="260" y="122"/>
                      </a:lnTo>
                      <a:lnTo>
                        <a:pt x="269" y="132"/>
                      </a:lnTo>
                      <a:lnTo>
                        <a:pt x="296" y="102"/>
                      </a:lnTo>
                      <a:lnTo>
                        <a:pt x="307" y="0"/>
                      </a:lnTo>
                      <a:lnTo>
                        <a:pt x="429" y="63"/>
                      </a:lnTo>
                      <a:lnTo>
                        <a:pt x="566" y="110"/>
                      </a:lnTo>
                      <a:lnTo>
                        <a:pt x="577" y="131"/>
                      </a:lnTo>
                      <a:lnTo>
                        <a:pt x="684" y="203"/>
                      </a:lnTo>
                      <a:lnTo>
                        <a:pt x="728" y="337"/>
                      </a:lnTo>
                      <a:lnTo>
                        <a:pt x="851" y="344"/>
                      </a:lnTo>
                      <a:lnTo>
                        <a:pt x="876" y="420"/>
                      </a:lnTo>
                      <a:lnTo>
                        <a:pt x="1037" y="423"/>
                      </a:lnTo>
                      <a:lnTo>
                        <a:pt x="1071" y="405"/>
                      </a:lnTo>
                      <a:lnTo>
                        <a:pt x="1087" y="416"/>
                      </a:lnTo>
                      <a:lnTo>
                        <a:pt x="1080" y="447"/>
                      </a:lnTo>
                      <a:lnTo>
                        <a:pt x="1055" y="472"/>
                      </a:lnTo>
                      <a:lnTo>
                        <a:pt x="1065" y="483"/>
                      </a:lnTo>
                      <a:lnTo>
                        <a:pt x="1070" y="569"/>
                      </a:lnTo>
                      <a:lnTo>
                        <a:pt x="1043" y="595"/>
                      </a:lnTo>
                      <a:lnTo>
                        <a:pt x="1087" y="611"/>
                      </a:lnTo>
                      <a:lnTo>
                        <a:pt x="1135" y="551"/>
                      </a:lnTo>
                      <a:lnTo>
                        <a:pt x="1168" y="549"/>
                      </a:lnTo>
                      <a:lnTo>
                        <a:pt x="1177" y="569"/>
                      </a:lnTo>
                      <a:lnTo>
                        <a:pt x="1200" y="553"/>
                      </a:lnTo>
                      <a:lnTo>
                        <a:pt x="1214" y="702"/>
                      </a:lnTo>
                      <a:lnTo>
                        <a:pt x="1198" y="799"/>
                      </a:lnTo>
                      <a:lnTo>
                        <a:pt x="1208" y="845"/>
                      </a:lnTo>
                      <a:lnTo>
                        <a:pt x="1182" y="845"/>
                      </a:lnTo>
                      <a:lnTo>
                        <a:pt x="1198" y="875"/>
                      </a:lnTo>
                      <a:lnTo>
                        <a:pt x="1182" y="880"/>
                      </a:lnTo>
                      <a:lnTo>
                        <a:pt x="1205" y="929"/>
                      </a:lnTo>
                      <a:lnTo>
                        <a:pt x="1102" y="980"/>
                      </a:lnTo>
                      <a:lnTo>
                        <a:pt x="1097" y="954"/>
                      </a:lnTo>
                      <a:lnTo>
                        <a:pt x="1041" y="975"/>
                      </a:lnTo>
                      <a:lnTo>
                        <a:pt x="1031" y="953"/>
                      </a:lnTo>
                      <a:lnTo>
                        <a:pt x="959" y="989"/>
                      </a:lnTo>
                      <a:lnTo>
                        <a:pt x="959" y="953"/>
                      </a:lnTo>
                      <a:lnTo>
                        <a:pt x="939" y="953"/>
                      </a:lnTo>
                      <a:lnTo>
                        <a:pt x="856" y="1030"/>
                      </a:lnTo>
                      <a:lnTo>
                        <a:pt x="810" y="1054"/>
                      </a:lnTo>
                      <a:lnTo>
                        <a:pt x="795" y="1008"/>
                      </a:lnTo>
                      <a:lnTo>
                        <a:pt x="744" y="977"/>
                      </a:lnTo>
                      <a:lnTo>
                        <a:pt x="744" y="945"/>
                      </a:lnTo>
                      <a:lnTo>
                        <a:pt x="769" y="942"/>
                      </a:lnTo>
                      <a:lnTo>
                        <a:pt x="687" y="864"/>
                      </a:lnTo>
                      <a:lnTo>
                        <a:pt x="679" y="801"/>
                      </a:lnTo>
                      <a:lnTo>
                        <a:pt x="663" y="822"/>
                      </a:lnTo>
                      <a:lnTo>
                        <a:pt x="601" y="842"/>
                      </a:lnTo>
                      <a:lnTo>
                        <a:pt x="570" y="842"/>
                      </a:lnTo>
                      <a:lnTo>
                        <a:pt x="565" y="832"/>
                      </a:lnTo>
                      <a:lnTo>
                        <a:pt x="514" y="878"/>
                      </a:lnTo>
                      <a:lnTo>
                        <a:pt x="457" y="897"/>
                      </a:lnTo>
                      <a:lnTo>
                        <a:pt x="436" y="882"/>
                      </a:lnTo>
                      <a:lnTo>
                        <a:pt x="339" y="870"/>
                      </a:lnTo>
                      <a:lnTo>
                        <a:pt x="324" y="896"/>
                      </a:lnTo>
                      <a:lnTo>
                        <a:pt x="283" y="880"/>
                      </a:lnTo>
                      <a:lnTo>
                        <a:pt x="283" y="855"/>
                      </a:lnTo>
                      <a:lnTo>
                        <a:pt x="248" y="854"/>
                      </a:lnTo>
                      <a:lnTo>
                        <a:pt x="246" y="886"/>
                      </a:lnTo>
                      <a:lnTo>
                        <a:pt x="241" y="880"/>
                      </a:lnTo>
                      <a:lnTo>
                        <a:pt x="144" y="720"/>
                      </a:lnTo>
                      <a:lnTo>
                        <a:pt x="135" y="684"/>
                      </a:lnTo>
                      <a:lnTo>
                        <a:pt x="198" y="662"/>
                      </a:lnTo>
                      <a:lnTo>
                        <a:pt x="213" y="632"/>
                      </a:lnTo>
                      <a:lnTo>
                        <a:pt x="170" y="637"/>
                      </a:lnTo>
                      <a:lnTo>
                        <a:pt x="123" y="618"/>
                      </a:lnTo>
                      <a:lnTo>
                        <a:pt x="45" y="648"/>
                      </a:lnTo>
                      <a:lnTo>
                        <a:pt x="8" y="642"/>
                      </a:lnTo>
                      <a:lnTo>
                        <a:pt x="0" y="6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6" name="Freeform 188"/>
                <p:cNvSpPr>
                  <a:spLocks/>
                </p:cNvSpPr>
                <p:nvPr/>
              </p:nvSpPr>
              <p:spPr bwMode="auto">
                <a:xfrm>
                  <a:off x="3062568" y="4053452"/>
                  <a:ext cx="449305" cy="658596"/>
                </a:xfrm>
                <a:custGeom>
                  <a:avLst/>
                  <a:gdLst>
                    <a:gd name="T0" fmla="*/ 2147483646 w 847"/>
                    <a:gd name="T1" fmla="*/ 2147483646 h 1226"/>
                    <a:gd name="T2" fmla="*/ 2147483646 w 847"/>
                    <a:gd name="T3" fmla="*/ 2147483646 h 1226"/>
                    <a:gd name="T4" fmla="*/ 2147483646 w 847"/>
                    <a:gd name="T5" fmla="*/ 2147483646 h 1226"/>
                    <a:gd name="T6" fmla="*/ 2147483646 w 847"/>
                    <a:gd name="T7" fmla="*/ 2147483646 h 1226"/>
                    <a:gd name="T8" fmla="*/ 2147483646 w 847"/>
                    <a:gd name="T9" fmla="*/ 2147483646 h 1226"/>
                    <a:gd name="T10" fmla="*/ 2147483646 w 847"/>
                    <a:gd name="T11" fmla="*/ 2147483646 h 1226"/>
                    <a:gd name="T12" fmla="*/ 2147483646 w 847"/>
                    <a:gd name="T13" fmla="*/ 2147483646 h 1226"/>
                    <a:gd name="T14" fmla="*/ 2147483646 w 847"/>
                    <a:gd name="T15" fmla="*/ 2147483646 h 1226"/>
                    <a:gd name="T16" fmla="*/ 2147483646 w 847"/>
                    <a:gd name="T17" fmla="*/ 2147483646 h 1226"/>
                    <a:gd name="T18" fmla="*/ 2147483646 w 847"/>
                    <a:gd name="T19" fmla="*/ 2147483646 h 1226"/>
                    <a:gd name="T20" fmla="*/ 2147483646 w 847"/>
                    <a:gd name="T21" fmla="*/ 2147483646 h 1226"/>
                    <a:gd name="T22" fmla="*/ 2147483646 w 847"/>
                    <a:gd name="T23" fmla="*/ 2147483646 h 1226"/>
                    <a:gd name="T24" fmla="*/ 2147483646 w 847"/>
                    <a:gd name="T25" fmla="*/ 2147483646 h 1226"/>
                    <a:gd name="T26" fmla="*/ 2147483646 w 847"/>
                    <a:gd name="T27" fmla="*/ 2147483646 h 1226"/>
                    <a:gd name="T28" fmla="*/ 2147483646 w 847"/>
                    <a:gd name="T29" fmla="*/ 2147483646 h 1226"/>
                    <a:gd name="T30" fmla="*/ 2147483646 w 847"/>
                    <a:gd name="T31" fmla="*/ 2147483646 h 1226"/>
                    <a:gd name="T32" fmla="*/ 2147483646 w 847"/>
                    <a:gd name="T33" fmla="*/ 2147483646 h 1226"/>
                    <a:gd name="T34" fmla="*/ 2147483646 w 847"/>
                    <a:gd name="T35" fmla="*/ 2147483646 h 1226"/>
                    <a:gd name="T36" fmla="*/ 2147483646 w 847"/>
                    <a:gd name="T37" fmla="*/ 2147483646 h 1226"/>
                    <a:gd name="T38" fmla="*/ 2147483646 w 847"/>
                    <a:gd name="T39" fmla="*/ 2147483646 h 1226"/>
                    <a:gd name="T40" fmla="*/ 2147483646 w 847"/>
                    <a:gd name="T41" fmla="*/ 2147483646 h 1226"/>
                    <a:gd name="T42" fmla="*/ 2147483646 w 847"/>
                    <a:gd name="T43" fmla="*/ 2147483646 h 1226"/>
                    <a:gd name="T44" fmla="*/ 2147483646 w 847"/>
                    <a:gd name="T45" fmla="*/ 2147483646 h 1226"/>
                    <a:gd name="T46" fmla="*/ 2147483646 w 847"/>
                    <a:gd name="T47" fmla="*/ 2147483646 h 1226"/>
                    <a:gd name="T48" fmla="*/ 2147483646 w 847"/>
                    <a:gd name="T49" fmla="*/ 2147483646 h 1226"/>
                    <a:gd name="T50" fmla="*/ 2147483646 w 847"/>
                    <a:gd name="T51" fmla="*/ 2147483646 h 1226"/>
                    <a:gd name="T52" fmla="*/ 2147483646 w 847"/>
                    <a:gd name="T53" fmla="*/ 2147483646 h 1226"/>
                    <a:gd name="T54" fmla="*/ 2147483646 w 847"/>
                    <a:gd name="T55" fmla="*/ 2147483646 h 1226"/>
                    <a:gd name="T56" fmla="*/ 2147483646 w 847"/>
                    <a:gd name="T57" fmla="*/ 2147483646 h 1226"/>
                    <a:gd name="T58" fmla="*/ 2147483646 w 847"/>
                    <a:gd name="T59" fmla="*/ 2147483646 h 1226"/>
                    <a:gd name="T60" fmla="*/ 2147483646 w 847"/>
                    <a:gd name="T61" fmla="*/ 2147483646 h 1226"/>
                    <a:gd name="T62" fmla="*/ 2147483646 w 847"/>
                    <a:gd name="T63" fmla="*/ 2147483646 h 1226"/>
                    <a:gd name="T64" fmla="*/ 2147483646 w 847"/>
                    <a:gd name="T65" fmla="*/ 2147483646 h 1226"/>
                    <a:gd name="T66" fmla="*/ 2147483646 w 847"/>
                    <a:gd name="T67" fmla="*/ 2147483646 h 1226"/>
                    <a:gd name="T68" fmla="*/ 2147483646 w 847"/>
                    <a:gd name="T69" fmla="*/ 2147483646 h 1226"/>
                    <a:gd name="T70" fmla="*/ 2147483646 w 847"/>
                    <a:gd name="T71" fmla="*/ 2147483646 h 1226"/>
                    <a:gd name="T72" fmla="*/ 2147483646 w 847"/>
                    <a:gd name="T73" fmla="*/ 2147483646 h 1226"/>
                    <a:gd name="T74" fmla="*/ 2147483646 w 847"/>
                    <a:gd name="T75" fmla="*/ 2147483646 h 1226"/>
                    <a:gd name="T76" fmla="*/ 2147483646 w 847"/>
                    <a:gd name="T77" fmla="*/ 2147483646 h 1226"/>
                    <a:gd name="T78" fmla="*/ 2147483646 w 847"/>
                    <a:gd name="T79" fmla="*/ 2147483646 h 1226"/>
                    <a:gd name="T80" fmla="*/ 2147483646 w 847"/>
                    <a:gd name="T81" fmla="*/ 2147483646 h 1226"/>
                    <a:gd name="T82" fmla="*/ 2147483646 w 847"/>
                    <a:gd name="T83" fmla="*/ 2147483646 h 1226"/>
                    <a:gd name="T84" fmla="*/ 2147483646 w 847"/>
                    <a:gd name="T85" fmla="*/ 2147483646 h 1226"/>
                    <a:gd name="T86" fmla="*/ 2147483646 w 847"/>
                    <a:gd name="T87" fmla="*/ 2147483646 h 1226"/>
                    <a:gd name="T88" fmla="*/ 2147483646 w 847"/>
                    <a:gd name="T89" fmla="*/ 2147483646 h 1226"/>
                    <a:gd name="T90" fmla="*/ 2147483646 w 847"/>
                    <a:gd name="T91" fmla="*/ 2147483646 h 1226"/>
                    <a:gd name="T92" fmla="*/ 2147483646 w 847"/>
                    <a:gd name="T93" fmla="*/ 2147483646 h 1226"/>
                    <a:gd name="T94" fmla="*/ 2147483646 w 847"/>
                    <a:gd name="T95" fmla="*/ 2147483646 h 1226"/>
                    <a:gd name="T96" fmla="*/ 2147483646 w 847"/>
                    <a:gd name="T97" fmla="*/ 2147483646 h 1226"/>
                    <a:gd name="T98" fmla="*/ 2147483646 w 847"/>
                    <a:gd name="T99" fmla="*/ 2147483646 h 1226"/>
                    <a:gd name="T100" fmla="*/ 2147483646 w 847"/>
                    <a:gd name="T101" fmla="*/ 2147483646 h 1226"/>
                    <a:gd name="T102" fmla="*/ 2147483646 w 847"/>
                    <a:gd name="T103" fmla="*/ 2147483646 h 1226"/>
                    <a:gd name="T104" fmla="*/ 2147483646 w 847"/>
                    <a:gd name="T105" fmla="*/ 2147483646 h 1226"/>
                    <a:gd name="T106" fmla="*/ 2147483646 w 847"/>
                    <a:gd name="T107" fmla="*/ 2147483646 h 1226"/>
                    <a:gd name="T108" fmla="*/ 2147483646 w 847"/>
                    <a:gd name="T109" fmla="*/ 2147483646 h 1226"/>
                    <a:gd name="T110" fmla="*/ 2147483646 w 847"/>
                    <a:gd name="T111" fmla="*/ 2147483646 h 122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47"/>
                    <a:gd name="T169" fmla="*/ 0 h 1226"/>
                    <a:gd name="T170" fmla="*/ 847 w 847"/>
                    <a:gd name="T171" fmla="*/ 1226 h 122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47" h="1226">
                      <a:moveTo>
                        <a:pt x="400" y="76"/>
                      </a:moveTo>
                      <a:lnTo>
                        <a:pt x="381" y="97"/>
                      </a:lnTo>
                      <a:lnTo>
                        <a:pt x="379" y="114"/>
                      </a:lnTo>
                      <a:lnTo>
                        <a:pt x="437" y="130"/>
                      </a:lnTo>
                      <a:lnTo>
                        <a:pt x="451" y="151"/>
                      </a:lnTo>
                      <a:lnTo>
                        <a:pt x="540" y="206"/>
                      </a:lnTo>
                      <a:lnTo>
                        <a:pt x="572" y="190"/>
                      </a:lnTo>
                      <a:lnTo>
                        <a:pt x="602" y="190"/>
                      </a:lnTo>
                      <a:lnTo>
                        <a:pt x="693" y="243"/>
                      </a:lnTo>
                      <a:lnTo>
                        <a:pt x="781" y="213"/>
                      </a:lnTo>
                      <a:lnTo>
                        <a:pt x="837" y="188"/>
                      </a:lnTo>
                      <a:lnTo>
                        <a:pt x="847" y="225"/>
                      </a:lnTo>
                      <a:lnTo>
                        <a:pt x="812" y="234"/>
                      </a:lnTo>
                      <a:lnTo>
                        <a:pt x="815" y="264"/>
                      </a:lnTo>
                      <a:lnTo>
                        <a:pt x="790" y="280"/>
                      </a:lnTo>
                      <a:lnTo>
                        <a:pt x="826" y="341"/>
                      </a:lnTo>
                      <a:lnTo>
                        <a:pt x="809" y="397"/>
                      </a:lnTo>
                      <a:lnTo>
                        <a:pt x="829" y="510"/>
                      </a:lnTo>
                      <a:lnTo>
                        <a:pt x="818" y="612"/>
                      </a:lnTo>
                      <a:lnTo>
                        <a:pt x="791" y="642"/>
                      </a:lnTo>
                      <a:lnTo>
                        <a:pt x="782" y="632"/>
                      </a:lnTo>
                      <a:lnTo>
                        <a:pt x="735" y="662"/>
                      </a:lnTo>
                      <a:lnTo>
                        <a:pt x="741" y="706"/>
                      </a:lnTo>
                      <a:lnTo>
                        <a:pt x="762" y="736"/>
                      </a:lnTo>
                      <a:lnTo>
                        <a:pt x="736" y="741"/>
                      </a:lnTo>
                      <a:lnTo>
                        <a:pt x="731" y="726"/>
                      </a:lnTo>
                      <a:lnTo>
                        <a:pt x="650" y="730"/>
                      </a:lnTo>
                      <a:lnTo>
                        <a:pt x="614" y="755"/>
                      </a:lnTo>
                      <a:lnTo>
                        <a:pt x="608" y="781"/>
                      </a:lnTo>
                      <a:lnTo>
                        <a:pt x="582" y="776"/>
                      </a:lnTo>
                      <a:lnTo>
                        <a:pt x="592" y="801"/>
                      </a:lnTo>
                      <a:lnTo>
                        <a:pt x="577" y="822"/>
                      </a:lnTo>
                      <a:lnTo>
                        <a:pt x="587" y="832"/>
                      </a:lnTo>
                      <a:lnTo>
                        <a:pt x="551" y="852"/>
                      </a:lnTo>
                      <a:lnTo>
                        <a:pt x="560" y="868"/>
                      </a:lnTo>
                      <a:lnTo>
                        <a:pt x="544" y="964"/>
                      </a:lnTo>
                      <a:lnTo>
                        <a:pt x="579" y="1031"/>
                      </a:lnTo>
                      <a:lnTo>
                        <a:pt x="569" y="1056"/>
                      </a:lnTo>
                      <a:lnTo>
                        <a:pt x="559" y="1056"/>
                      </a:lnTo>
                      <a:lnTo>
                        <a:pt x="522" y="1132"/>
                      </a:lnTo>
                      <a:lnTo>
                        <a:pt x="530" y="1152"/>
                      </a:lnTo>
                      <a:lnTo>
                        <a:pt x="518" y="1166"/>
                      </a:lnTo>
                      <a:lnTo>
                        <a:pt x="502" y="1180"/>
                      </a:lnTo>
                      <a:lnTo>
                        <a:pt x="476" y="1179"/>
                      </a:lnTo>
                      <a:lnTo>
                        <a:pt x="458" y="1179"/>
                      </a:lnTo>
                      <a:lnTo>
                        <a:pt x="442" y="1177"/>
                      </a:lnTo>
                      <a:lnTo>
                        <a:pt x="412" y="1174"/>
                      </a:lnTo>
                      <a:lnTo>
                        <a:pt x="412" y="1185"/>
                      </a:lnTo>
                      <a:lnTo>
                        <a:pt x="378" y="1188"/>
                      </a:lnTo>
                      <a:lnTo>
                        <a:pt x="361" y="1197"/>
                      </a:lnTo>
                      <a:lnTo>
                        <a:pt x="359" y="1213"/>
                      </a:lnTo>
                      <a:lnTo>
                        <a:pt x="341" y="1226"/>
                      </a:lnTo>
                      <a:lnTo>
                        <a:pt x="332" y="1207"/>
                      </a:lnTo>
                      <a:lnTo>
                        <a:pt x="321" y="1189"/>
                      </a:lnTo>
                      <a:lnTo>
                        <a:pt x="304" y="1191"/>
                      </a:lnTo>
                      <a:lnTo>
                        <a:pt x="305" y="1174"/>
                      </a:lnTo>
                      <a:lnTo>
                        <a:pt x="286" y="1166"/>
                      </a:lnTo>
                      <a:lnTo>
                        <a:pt x="266" y="1176"/>
                      </a:lnTo>
                      <a:lnTo>
                        <a:pt x="257" y="1162"/>
                      </a:lnTo>
                      <a:lnTo>
                        <a:pt x="242" y="1175"/>
                      </a:lnTo>
                      <a:lnTo>
                        <a:pt x="234" y="1177"/>
                      </a:lnTo>
                      <a:lnTo>
                        <a:pt x="215" y="1183"/>
                      </a:lnTo>
                      <a:lnTo>
                        <a:pt x="220" y="1154"/>
                      </a:lnTo>
                      <a:lnTo>
                        <a:pt x="203" y="1149"/>
                      </a:lnTo>
                      <a:lnTo>
                        <a:pt x="213" y="1133"/>
                      </a:lnTo>
                      <a:lnTo>
                        <a:pt x="222" y="1121"/>
                      </a:lnTo>
                      <a:lnTo>
                        <a:pt x="236" y="1109"/>
                      </a:lnTo>
                      <a:lnTo>
                        <a:pt x="250" y="1100"/>
                      </a:lnTo>
                      <a:lnTo>
                        <a:pt x="270" y="1101"/>
                      </a:lnTo>
                      <a:lnTo>
                        <a:pt x="291" y="1097"/>
                      </a:lnTo>
                      <a:lnTo>
                        <a:pt x="312" y="1075"/>
                      </a:lnTo>
                      <a:lnTo>
                        <a:pt x="309" y="1065"/>
                      </a:lnTo>
                      <a:lnTo>
                        <a:pt x="295" y="1073"/>
                      </a:lnTo>
                      <a:lnTo>
                        <a:pt x="277" y="1075"/>
                      </a:lnTo>
                      <a:lnTo>
                        <a:pt x="250" y="1070"/>
                      </a:lnTo>
                      <a:lnTo>
                        <a:pt x="234" y="1059"/>
                      </a:lnTo>
                      <a:lnTo>
                        <a:pt x="224" y="1044"/>
                      </a:lnTo>
                      <a:lnTo>
                        <a:pt x="216" y="1023"/>
                      </a:lnTo>
                      <a:lnTo>
                        <a:pt x="203" y="1012"/>
                      </a:lnTo>
                      <a:lnTo>
                        <a:pt x="193" y="1007"/>
                      </a:lnTo>
                      <a:lnTo>
                        <a:pt x="182" y="1004"/>
                      </a:lnTo>
                      <a:lnTo>
                        <a:pt x="170" y="1013"/>
                      </a:lnTo>
                      <a:lnTo>
                        <a:pt x="183" y="1023"/>
                      </a:lnTo>
                      <a:lnTo>
                        <a:pt x="180" y="1038"/>
                      </a:lnTo>
                      <a:lnTo>
                        <a:pt x="162" y="1033"/>
                      </a:lnTo>
                      <a:lnTo>
                        <a:pt x="151" y="1040"/>
                      </a:lnTo>
                      <a:lnTo>
                        <a:pt x="139" y="1021"/>
                      </a:lnTo>
                      <a:lnTo>
                        <a:pt x="146" y="998"/>
                      </a:lnTo>
                      <a:lnTo>
                        <a:pt x="152" y="986"/>
                      </a:lnTo>
                      <a:lnTo>
                        <a:pt x="169" y="986"/>
                      </a:lnTo>
                      <a:lnTo>
                        <a:pt x="156" y="970"/>
                      </a:lnTo>
                      <a:lnTo>
                        <a:pt x="154" y="945"/>
                      </a:lnTo>
                      <a:lnTo>
                        <a:pt x="150" y="924"/>
                      </a:lnTo>
                      <a:lnTo>
                        <a:pt x="134" y="925"/>
                      </a:lnTo>
                      <a:lnTo>
                        <a:pt x="132" y="945"/>
                      </a:lnTo>
                      <a:lnTo>
                        <a:pt x="119" y="958"/>
                      </a:lnTo>
                      <a:lnTo>
                        <a:pt x="97" y="933"/>
                      </a:lnTo>
                      <a:lnTo>
                        <a:pt x="85" y="930"/>
                      </a:lnTo>
                      <a:lnTo>
                        <a:pt x="77" y="943"/>
                      </a:lnTo>
                      <a:lnTo>
                        <a:pt x="53" y="934"/>
                      </a:lnTo>
                      <a:lnTo>
                        <a:pt x="46" y="917"/>
                      </a:lnTo>
                      <a:lnTo>
                        <a:pt x="35" y="920"/>
                      </a:lnTo>
                      <a:lnTo>
                        <a:pt x="0" y="911"/>
                      </a:lnTo>
                      <a:lnTo>
                        <a:pt x="8" y="883"/>
                      </a:lnTo>
                      <a:lnTo>
                        <a:pt x="11" y="866"/>
                      </a:lnTo>
                      <a:lnTo>
                        <a:pt x="25" y="875"/>
                      </a:lnTo>
                      <a:lnTo>
                        <a:pt x="41" y="861"/>
                      </a:lnTo>
                      <a:lnTo>
                        <a:pt x="48" y="838"/>
                      </a:lnTo>
                      <a:lnTo>
                        <a:pt x="72" y="813"/>
                      </a:lnTo>
                      <a:lnTo>
                        <a:pt x="59" y="774"/>
                      </a:lnTo>
                      <a:lnTo>
                        <a:pt x="59" y="744"/>
                      </a:lnTo>
                      <a:lnTo>
                        <a:pt x="74" y="712"/>
                      </a:lnTo>
                      <a:lnTo>
                        <a:pt x="73" y="669"/>
                      </a:lnTo>
                      <a:lnTo>
                        <a:pt x="37" y="649"/>
                      </a:lnTo>
                      <a:lnTo>
                        <a:pt x="11" y="656"/>
                      </a:lnTo>
                      <a:lnTo>
                        <a:pt x="29" y="612"/>
                      </a:lnTo>
                      <a:lnTo>
                        <a:pt x="50" y="602"/>
                      </a:lnTo>
                      <a:lnTo>
                        <a:pt x="60" y="614"/>
                      </a:lnTo>
                      <a:lnTo>
                        <a:pt x="76" y="598"/>
                      </a:lnTo>
                      <a:lnTo>
                        <a:pt x="66" y="572"/>
                      </a:lnTo>
                      <a:lnTo>
                        <a:pt x="71" y="558"/>
                      </a:lnTo>
                      <a:lnTo>
                        <a:pt x="91" y="558"/>
                      </a:lnTo>
                      <a:lnTo>
                        <a:pt x="101" y="547"/>
                      </a:lnTo>
                      <a:lnTo>
                        <a:pt x="81" y="542"/>
                      </a:lnTo>
                      <a:lnTo>
                        <a:pt x="66" y="531"/>
                      </a:lnTo>
                      <a:lnTo>
                        <a:pt x="76" y="521"/>
                      </a:lnTo>
                      <a:lnTo>
                        <a:pt x="123" y="532"/>
                      </a:lnTo>
                      <a:lnTo>
                        <a:pt x="143" y="507"/>
                      </a:lnTo>
                      <a:lnTo>
                        <a:pt x="148" y="496"/>
                      </a:lnTo>
                      <a:lnTo>
                        <a:pt x="143" y="491"/>
                      </a:lnTo>
                      <a:lnTo>
                        <a:pt x="148" y="466"/>
                      </a:lnTo>
                      <a:lnTo>
                        <a:pt x="159" y="456"/>
                      </a:lnTo>
                      <a:lnTo>
                        <a:pt x="174" y="456"/>
                      </a:lnTo>
                      <a:lnTo>
                        <a:pt x="175" y="430"/>
                      </a:lnTo>
                      <a:lnTo>
                        <a:pt x="165" y="425"/>
                      </a:lnTo>
                      <a:lnTo>
                        <a:pt x="170" y="420"/>
                      </a:lnTo>
                      <a:lnTo>
                        <a:pt x="180" y="420"/>
                      </a:lnTo>
                      <a:lnTo>
                        <a:pt x="196" y="425"/>
                      </a:lnTo>
                      <a:lnTo>
                        <a:pt x="211" y="416"/>
                      </a:lnTo>
                      <a:lnTo>
                        <a:pt x="216" y="391"/>
                      </a:lnTo>
                      <a:lnTo>
                        <a:pt x="247" y="406"/>
                      </a:lnTo>
                      <a:lnTo>
                        <a:pt x="267" y="406"/>
                      </a:lnTo>
                      <a:lnTo>
                        <a:pt x="272" y="411"/>
                      </a:lnTo>
                      <a:lnTo>
                        <a:pt x="298" y="401"/>
                      </a:lnTo>
                      <a:lnTo>
                        <a:pt x="304" y="355"/>
                      </a:lnTo>
                      <a:lnTo>
                        <a:pt x="284" y="319"/>
                      </a:lnTo>
                      <a:lnTo>
                        <a:pt x="284" y="289"/>
                      </a:lnTo>
                      <a:lnTo>
                        <a:pt x="273" y="273"/>
                      </a:lnTo>
                      <a:lnTo>
                        <a:pt x="285" y="248"/>
                      </a:lnTo>
                      <a:lnTo>
                        <a:pt x="270" y="243"/>
                      </a:lnTo>
                      <a:lnTo>
                        <a:pt x="254" y="229"/>
                      </a:lnTo>
                      <a:lnTo>
                        <a:pt x="238" y="241"/>
                      </a:lnTo>
                      <a:lnTo>
                        <a:pt x="226" y="276"/>
                      </a:lnTo>
                      <a:lnTo>
                        <a:pt x="222" y="268"/>
                      </a:lnTo>
                      <a:lnTo>
                        <a:pt x="227" y="243"/>
                      </a:lnTo>
                      <a:lnTo>
                        <a:pt x="207" y="235"/>
                      </a:lnTo>
                      <a:lnTo>
                        <a:pt x="208" y="211"/>
                      </a:lnTo>
                      <a:lnTo>
                        <a:pt x="229" y="206"/>
                      </a:lnTo>
                      <a:lnTo>
                        <a:pt x="234" y="202"/>
                      </a:lnTo>
                      <a:lnTo>
                        <a:pt x="254" y="202"/>
                      </a:lnTo>
                      <a:lnTo>
                        <a:pt x="270" y="192"/>
                      </a:lnTo>
                      <a:lnTo>
                        <a:pt x="259" y="161"/>
                      </a:lnTo>
                      <a:lnTo>
                        <a:pt x="264" y="141"/>
                      </a:lnTo>
                      <a:lnTo>
                        <a:pt x="256" y="115"/>
                      </a:lnTo>
                      <a:lnTo>
                        <a:pt x="296" y="69"/>
                      </a:lnTo>
                      <a:lnTo>
                        <a:pt x="369" y="4"/>
                      </a:lnTo>
                      <a:lnTo>
                        <a:pt x="381" y="0"/>
                      </a:lnTo>
                      <a:lnTo>
                        <a:pt x="393" y="10"/>
                      </a:lnTo>
                      <a:lnTo>
                        <a:pt x="405" y="41"/>
                      </a:lnTo>
                      <a:lnTo>
                        <a:pt x="40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7" name="Freeform 190"/>
                <p:cNvSpPr>
                  <a:spLocks/>
                </p:cNvSpPr>
                <p:nvPr/>
              </p:nvSpPr>
              <p:spPr bwMode="auto">
                <a:xfrm>
                  <a:off x="3481707" y="3943950"/>
                  <a:ext cx="847805" cy="710965"/>
                </a:xfrm>
                <a:custGeom>
                  <a:avLst/>
                  <a:gdLst>
                    <a:gd name="T0" fmla="*/ 2147483646 w 1599"/>
                    <a:gd name="T1" fmla="*/ 2147483646 h 1326"/>
                    <a:gd name="T2" fmla="*/ 2147483646 w 1599"/>
                    <a:gd name="T3" fmla="*/ 2147483646 h 1326"/>
                    <a:gd name="T4" fmla="*/ 2147483646 w 1599"/>
                    <a:gd name="T5" fmla="*/ 2147483646 h 1326"/>
                    <a:gd name="T6" fmla="*/ 2147483646 w 1599"/>
                    <a:gd name="T7" fmla="*/ 2147483646 h 1326"/>
                    <a:gd name="T8" fmla="*/ 2147483646 w 1599"/>
                    <a:gd name="T9" fmla="*/ 2147483646 h 1326"/>
                    <a:gd name="T10" fmla="*/ 2147483646 w 1599"/>
                    <a:gd name="T11" fmla="*/ 2147483646 h 1326"/>
                    <a:gd name="T12" fmla="*/ 2147483646 w 1599"/>
                    <a:gd name="T13" fmla="*/ 2147483646 h 1326"/>
                    <a:gd name="T14" fmla="*/ 2147483646 w 1599"/>
                    <a:gd name="T15" fmla="*/ 2147483646 h 1326"/>
                    <a:gd name="T16" fmla="*/ 2147483646 w 1599"/>
                    <a:gd name="T17" fmla="*/ 2147483646 h 1326"/>
                    <a:gd name="T18" fmla="*/ 2147483646 w 1599"/>
                    <a:gd name="T19" fmla="*/ 2147483646 h 1326"/>
                    <a:gd name="T20" fmla="*/ 2147483646 w 1599"/>
                    <a:gd name="T21" fmla="*/ 2147483646 h 1326"/>
                    <a:gd name="T22" fmla="*/ 2147483646 w 1599"/>
                    <a:gd name="T23" fmla="*/ 2147483646 h 1326"/>
                    <a:gd name="T24" fmla="*/ 2147483646 w 1599"/>
                    <a:gd name="T25" fmla="*/ 2147483646 h 1326"/>
                    <a:gd name="T26" fmla="*/ 2147483646 w 1599"/>
                    <a:gd name="T27" fmla="*/ 2147483646 h 1326"/>
                    <a:gd name="T28" fmla="*/ 2147483646 w 1599"/>
                    <a:gd name="T29" fmla="*/ 2147483646 h 1326"/>
                    <a:gd name="T30" fmla="*/ 2147483646 w 1599"/>
                    <a:gd name="T31" fmla="*/ 2147483646 h 1326"/>
                    <a:gd name="T32" fmla="*/ 2147483646 w 1599"/>
                    <a:gd name="T33" fmla="*/ 2147483646 h 1326"/>
                    <a:gd name="T34" fmla="*/ 2147483646 w 1599"/>
                    <a:gd name="T35" fmla="*/ 2147483646 h 1326"/>
                    <a:gd name="T36" fmla="*/ 0 w 1599"/>
                    <a:gd name="T37" fmla="*/ 2147483646 h 1326"/>
                    <a:gd name="T38" fmla="*/ 2147483646 w 1599"/>
                    <a:gd name="T39" fmla="*/ 2147483646 h 1326"/>
                    <a:gd name="T40" fmla="*/ 2147483646 w 1599"/>
                    <a:gd name="T41" fmla="*/ 2147483646 h 1326"/>
                    <a:gd name="T42" fmla="*/ 2147483646 w 1599"/>
                    <a:gd name="T43" fmla="*/ 2147483646 h 1326"/>
                    <a:gd name="T44" fmla="*/ 2147483646 w 1599"/>
                    <a:gd name="T45" fmla="*/ 2147483646 h 1326"/>
                    <a:gd name="T46" fmla="*/ 2147483646 w 1599"/>
                    <a:gd name="T47" fmla="*/ 2147483646 h 1326"/>
                    <a:gd name="T48" fmla="*/ 2147483646 w 1599"/>
                    <a:gd name="T49" fmla="*/ 2147483646 h 1326"/>
                    <a:gd name="T50" fmla="*/ 2147483646 w 1599"/>
                    <a:gd name="T51" fmla="*/ 2147483646 h 1326"/>
                    <a:gd name="T52" fmla="*/ 2147483646 w 1599"/>
                    <a:gd name="T53" fmla="*/ 0 h 1326"/>
                    <a:gd name="T54" fmla="*/ 2147483646 w 1599"/>
                    <a:gd name="T55" fmla="*/ 2147483646 h 1326"/>
                    <a:gd name="T56" fmla="*/ 2147483646 w 1599"/>
                    <a:gd name="T57" fmla="*/ 2147483646 h 1326"/>
                    <a:gd name="T58" fmla="*/ 2147483646 w 1599"/>
                    <a:gd name="T59" fmla="*/ 2147483646 h 1326"/>
                    <a:gd name="T60" fmla="*/ 2147483646 w 1599"/>
                    <a:gd name="T61" fmla="*/ 2147483646 h 1326"/>
                    <a:gd name="T62" fmla="*/ 2147483646 w 1599"/>
                    <a:gd name="T63" fmla="*/ 2147483646 h 1326"/>
                    <a:gd name="T64" fmla="*/ 2147483646 w 1599"/>
                    <a:gd name="T65" fmla="*/ 2147483646 h 1326"/>
                    <a:gd name="T66" fmla="*/ 2147483646 w 1599"/>
                    <a:gd name="T67" fmla="*/ 2147483646 h 1326"/>
                    <a:gd name="T68" fmla="*/ 2147483646 w 1599"/>
                    <a:gd name="T69" fmla="*/ 2147483646 h 1326"/>
                    <a:gd name="T70" fmla="*/ 2147483646 w 1599"/>
                    <a:gd name="T71" fmla="*/ 2147483646 h 1326"/>
                    <a:gd name="T72" fmla="*/ 2147483646 w 1599"/>
                    <a:gd name="T73" fmla="*/ 2147483646 h 1326"/>
                    <a:gd name="T74" fmla="*/ 2147483646 w 1599"/>
                    <a:gd name="T75" fmla="*/ 2147483646 h 1326"/>
                    <a:gd name="T76" fmla="*/ 2147483646 w 1599"/>
                    <a:gd name="T77" fmla="*/ 2147483646 h 1326"/>
                    <a:gd name="T78" fmla="*/ 2147483646 w 1599"/>
                    <a:gd name="T79" fmla="*/ 2147483646 h 1326"/>
                    <a:gd name="T80" fmla="*/ 2147483646 w 1599"/>
                    <a:gd name="T81" fmla="*/ 2147483646 h 1326"/>
                    <a:gd name="T82" fmla="*/ 2147483646 w 1599"/>
                    <a:gd name="T83" fmla="*/ 2147483646 h 1326"/>
                    <a:gd name="T84" fmla="*/ 2147483646 w 1599"/>
                    <a:gd name="T85" fmla="*/ 2147483646 h 1326"/>
                    <a:gd name="T86" fmla="*/ 2147483646 w 1599"/>
                    <a:gd name="T87" fmla="*/ 2147483646 h 1326"/>
                    <a:gd name="T88" fmla="*/ 2147483646 w 1599"/>
                    <a:gd name="T89" fmla="*/ 2147483646 h 1326"/>
                    <a:gd name="T90" fmla="*/ 2147483646 w 1599"/>
                    <a:gd name="T91" fmla="*/ 2147483646 h 1326"/>
                    <a:gd name="T92" fmla="*/ 2147483646 w 1599"/>
                    <a:gd name="T93" fmla="*/ 2147483646 h 13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99"/>
                    <a:gd name="T142" fmla="*/ 0 h 1326"/>
                    <a:gd name="T143" fmla="*/ 1599 w 1599"/>
                    <a:gd name="T144" fmla="*/ 1326 h 13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99" h="1326">
                      <a:moveTo>
                        <a:pt x="1444" y="1196"/>
                      </a:moveTo>
                      <a:lnTo>
                        <a:pt x="1352" y="1241"/>
                      </a:lnTo>
                      <a:lnTo>
                        <a:pt x="1331" y="1236"/>
                      </a:lnTo>
                      <a:lnTo>
                        <a:pt x="1331" y="1215"/>
                      </a:lnTo>
                      <a:lnTo>
                        <a:pt x="1306" y="1220"/>
                      </a:lnTo>
                      <a:lnTo>
                        <a:pt x="1306" y="1210"/>
                      </a:lnTo>
                      <a:lnTo>
                        <a:pt x="1240" y="1220"/>
                      </a:lnTo>
                      <a:lnTo>
                        <a:pt x="1240" y="1204"/>
                      </a:lnTo>
                      <a:lnTo>
                        <a:pt x="1195" y="1212"/>
                      </a:lnTo>
                      <a:lnTo>
                        <a:pt x="1178" y="1183"/>
                      </a:lnTo>
                      <a:lnTo>
                        <a:pt x="1070" y="1243"/>
                      </a:lnTo>
                      <a:lnTo>
                        <a:pt x="1090" y="1264"/>
                      </a:lnTo>
                      <a:lnTo>
                        <a:pt x="1050" y="1264"/>
                      </a:lnTo>
                      <a:lnTo>
                        <a:pt x="1009" y="1238"/>
                      </a:lnTo>
                      <a:lnTo>
                        <a:pt x="932" y="1268"/>
                      </a:lnTo>
                      <a:lnTo>
                        <a:pt x="909" y="1284"/>
                      </a:lnTo>
                      <a:lnTo>
                        <a:pt x="900" y="1264"/>
                      </a:lnTo>
                      <a:lnTo>
                        <a:pt x="867" y="1266"/>
                      </a:lnTo>
                      <a:lnTo>
                        <a:pt x="819" y="1326"/>
                      </a:lnTo>
                      <a:lnTo>
                        <a:pt x="775" y="1310"/>
                      </a:lnTo>
                      <a:lnTo>
                        <a:pt x="802" y="1284"/>
                      </a:lnTo>
                      <a:lnTo>
                        <a:pt x="797" y="1198"/>
                      </a:lnTo>
                      <a:lnTo>
                        <a:pt x="787" y="1187"/>
                      </a:lnTo>
                      <a:lnTo>
                        <a:pt x="812" y="1162"/>
                      </a:lnTo>
                      <a:lnTo>
                        <a:pt x="819" y="1131"/>
                      </a:lnTo>
                      <a:lnTo>
                        <a:pt x="803" y="1120"/>
                      </a:lnTo>
                      <a:lnTo>
                        <a:pt x="769" y="1138"/>
                      </a:lnTo>
                      <a:lnTo>
                        <a:pt x="608" y="1135"/>
                      </a:lnTo>
                      <a:lnTo>
                        <a:pt x="583" y="1059"/>
                      </a:lnTo>
                      <a:lnTo>
                        <a:pt x="460" y="1052"/>
                      </a:lnTo>
                      <a:lnTo>
                        <a:pt x="416" y="918"/>
                      </a:lnTo>
                      <a:lnTo>
                        <a:pt x="309" y="846"/>
                      </a:lnTo>
                      <a:lnTo>
                        <a:pt x="298" y="825"/>
                      </a:lnTo>
                      <a:lnTo>
                        <a:pt x="161" y="778"/>
                      </a:lnTo>
                      <a:lnTo>
                        <a:pt x="39" y="715"/>
                      </a:lnTo>
                      <a:lnTo>
                        <a:pt x="19" y="602"/>
                      </a:lnTo>
                      <a:lnTo>
                        <a:pt x="36" y="546"/>
                      </a:lnTo>
                      <a:lnTo>
                        <a:pt x="0" y="485"/>
                      </a:lnTo>
                      <a:lnTo>
                        <a:pt x="25" y="469"/>
                      </a:lnTo>
                      <a:lnTo>
                        <a:pt x="22" y="439"/>
                      </a:lnTo>
                      <a:lnTo>
                        <a:pt x="57" y="430"/>
                      </a:lnTo>
                      <a:lnTo>
                        <a:pt x="47" y="393"/>
                      </a:lnTo>
                      <a:lnTo>
                        <a:pt x="61" y="380"/>
                      </a:lnTo>
                      <a:lnTo>
                        <a:pt x="140" y="333"/>
                      </a:lnTo>
                      <a:lnTo>
                        <a:pt x="145" y="277"/>
                      </a:lnTo>
                      <a:lnTo>
                        <a:pt x="181" y="273"/>
                      </a:lnTo>
                      <a:lnTo>
                        <a:pt x="192" y="247"/>
                      </a:lnTo>
                      <a:lnTo>
                        <a:pt x="312" y="230"/>
                      </a:lnTo>
                      <a:lnTo>
                        <a:pt x="343" y="127"/>
                      </a:lnTo>
                      <a:lnTo>
                        <a:pt x="358" y="117"/>
                      </a:lnTo>
                      <a:lnTo>
                        <a:pt x="372" y="62"/>
                      </a:lnTo>
                      <a:lnTo>
                        <a:pt x="412" y="54"/>
                      </a:lnTo>
                      <a:lnTo>
                        <a:pt x="414" y="4"/>
                      </a:lnTo>
                      <a:lnTo>
                        <a:pt x="450" y="0"/>
                      </a:lnTo>
                      <a:lnTo>
                        <a:pt x="542" y="47"/>
                      </a:lnTo>
                      <a:lnTo>
                        <a:pt x="566" y="68"/>
                      </a:lnTo>
                      <a:lnTo>
                        <a:pt x="597" y="57"/>
                      </a:lnTo>
                      <a:lnTo>
                        <a:pt x="658" y="88"/>
                      </a:lnTo>
                      <a:lnTo>
                        <a:pt x="653" y="119"/>
                      </a:lnTo>
                      <a:lnTo>
                        <a:pt x="709" y="135"/>
                      </a:lnTo>
                      <a:lnTo>
                        <a:pt x="775" y="130"/>
                      </a:lnTo>
                      <a:lnTo>
                        <a:pt x="837" y="147"/>
                      </a:lnTo>
                      <a:lnTo>
                        <a:pt x="837" y="177"/>
                      </a:lnTo>
                      <a:lnTo>
                        <a:pt x="862" y="198"/>
                      </a:lnTo>
                      <a:lnTo>
                        <a:pt x="908" y="193"/>
                      </a:lnTo>
                      <a:lnTo>
                        <a:pt x="937" y="235"/>
                      </a:lnTo>
                      <a:lnTo>
                        <a:pt x="969" y="230"/>
                      </a:lnTo>
                      <a:lnTo>
                        <a:pt x="974" y="204"/>
                      </a:lnTo>
                      <a:lnTo>
                        <a:pt x="1066" y="153"/>
                      </a:lnTo>
                      <a:lnTo>
                        <a:pt x="1112" y="159"/>
                      </a:lnTo>
                      <a:lnTo>
                        <a:pt x="1143" y="215"/>
                      </a:lnTo>
                      <a:lnTo>
                        <a:pt x="1168" y="219"/>
                      </a:lnTo>
                      <a:lnTo>
                        <a:pt x="1199" y="337"/>
                      </a:lnTo>
                      <a:lnTo>
                        <a:pt x="1178" y="357"/>
                      </a:lnTo>
                      <a:lnTo>
                        <a:pt x="1162" y="423"/>
                      </a:lnTo>
                      <a:lnTo>
                        <a:pt x="1192" y="444"/>
                      </a:lnTo>
                      <a:lnTo>
                        <a:pt x="1315" y="455"/>
                      </a:lnTo>
                      <a:lnTo>
                        <a:pt x="1417" y="492"/>
                      </a:lnTo>
                      <a:lnTo>
                        <a:pt x="1426" y="543"/>
                      </a:lnTo>
                      <a:lnTo>
                        <a:pt x="1456" y="553"/>
                      </a:lnTo>
                      <a:lnTo>
                        <a:pt x="1487" y="650"/>
                      </a:lnTo>
                      <a:lnTo>
                        <a:pt x="1563" y="655"/>
                      </a:lnTo>
                      <a:lnTo>
                        <a:pt x="1578" y="723"/>
                      </a:lnTo>
                      <a:lnTo>
                        <a:pt x="1455" y="819"/>
                      </a:lnTo>
                      <a:lnTo>
                        <a:pt x="1459" y="905"/>
                      </a:lnTo>
                      <a:lnTo>
                        <a:pt x="1556" y="967"/>
                      </a:lnTo>
                      <a:lnTo>
                        <a:pt x="1598" y="971"/>
                      </a:lnTo>
                      <a:lnTo>
                        <a:pt x="1599" y="1022"/>
                      </a:lnTo>
                      <a:lnTo>
                        <a:pt x="1585" y="1057"/>
                      </a:lnTo>
                      <a:lnTo>
                        <a:pt x="1575" y="1038"/>
                      </a:lnTo>
                      <a:lnTo>
                        <a:pt x="1555" y="1081"/>
                      </a:lnTo>
                      <a:lnTo>
                        <a:pt x="1469" y="1147"/>
                      </a:lnTo>
                      <a:lnTo>
                        <a:pt x="1495" y="1167"/>
                      </a:lnTo>
                      <a:lnTo>
                        <a:pt x="1473" y="1213"/>
                      </a:lnTo>
                      <a:lnTo>
                        <a:pt x="1444" y="11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8" name="Freeform 191"/>
                <p:cNvSpPr>
                  <a:spLocks/>
                </p:cNvSpPr>
                <p:nvPr/>
              </p:nvSpPr>
              <p:spPr bwMode="auto">
                <a:xfrm>
                  <a:off x="2810132" y="3850320"/>
                  <a:ext cx="703328" cy="555442"/>
                </a:xfrm>
                <a:custGeom>
                  <a:avLst/>
                  <a:gdLst>
                    <a:gd name="T0" fmla="*/ 2147483646 w 1328"/>
                    <a:gd name="T1" fmla="*/ 2147483646 h 1035"/>
                    <a:gd name="T2" fmla="*/ 2147483646 w 1328"/>
                    <a:gd name="T3" fmla="*/ 2147483646 h 1035"/>
                    <a:gd name="T4" fmla="*/ 2147483646 w 1328"/>
                    <a:gd name="T5" fmla="*/ 2147483646 h 1035"/>
                    <a:gd name="T6" fmla="*/ 2147483646 w 1328"/>
                    <a:gd name="T7" fmla="*/ 2147483646 h 1035"/>
                    <a:gd name="T8" fmla="*/ 2147483646 w 1328"/>
                    <a:gd name="T9" fmla="*/ 2147483646 h 1035"/>
                    <a:gd name="T10" fmla="*/ 2147483646 w 1328"/>
                    <a:gd name="T11" fmla="*/ 2147483646 h 1035"/>
                    <a:gd name="T12" fmla="*/ 2147483646 w 1328"/>
                    <a:gd name="T13" fmla="*/ 2147483646 h 1035"/>
                    <a:gd name="T14" fmla="*/ 2147483646 w 1328"/>
                    <a:gd name="T15" fmla="*/ 2147483646 h 1035"/>
                    <a:gd name="T16" fmla="*/ 2147483646 w 1328"/>
                    <a:gd name="T17" fmla="*/ 2147483646 h 1035"/>
                    <a:gd name="T18" fmla="*/ 2147483646 w 1328"/>
                    <a:gd name="T19" fmla="*/ 2147483646 h 1035"/>
                    <a:gd name="T20" fmla="*/ 2147483646 w 1328"/>
                    <a:gd name="T21" fmla="*/ 2147483646 h 1035"/>
                    <a:gd name="T22" fmla="*/ 2147483646 w 1328"/>
                    <a:gd name="T23" fmla="*/ 2147483646 h 1035"/>
                    <a:gd name="T24" fmla="*/ 2147483646 w 1328"/>
                    <a:gd name="T25" fmla="*/ 2147483646 h 1035"/>
                    <a:gd name="T26" fmla="*/ 2147483646 w 1328"/>
                    <a:gd name="T27" fmla="*/ 2147483646 h 1035"/>
                    <a:gd name="T28" fmla="*/ 2147483646 w 1328"/>
                    <a:gd name="T29" fmla="*/ 2147483646 h 1035"/>
                    <a:gd name="T30" fmla="*/ 2147483646 w 1328"/>
                    <a:gd name="T31" fmla="*/ 2147483646 h 1035"/>
                    <a:gd name="T32" fmla="*/ 2147483646 w 1328"/>
                    <a:gd name="T33" fmla="*/ 2147483646 h 1035"/>
                    <a:gd name="T34" fmla="*/ 2147483646 w 1328"/>
                    <a:gd name="T35" fmla="*/ 2147483646 h 1035"/>
                    <a:gd name="T36" fmla="*/ 2147483646 w 1328"/>
                    <a:gd name="T37" fmla="*/ 2147483646 h 1035"/>
                    <a:gd name="T38" fmla="*/ 2147483646 w 1328"/>
                    <a:gd name="T39" fmla="*/ 2147483646 h 1035"/>
                    <a:gd name="T40" fmla="*/ 2147483646 w 1328"/>
                    <a:gd name="T41" fmla="*/ 2147483646 h 1035"/>
                    <a:gd name="T42" fmla="*/ 2147483646 w 1328"/>
                    <a:gd name="T43" fmla="*/ 2147483646 h 1035"/>
                    <a:gd name="T44" fmla="*/ 2147483646 w 1328"/>
                    <a:gd name="T45" fmla="*/ 2147483646 h 1035"/>
                    <a:gd name="T46" fmla="*/ 2147483646 w 1328"/>
                    <a:gd name="T47" fmla="*/ 2147483646 h 1035"/>
                    <a:gd name="T48" fmla="*/ 2147483646 w 1328"/>
                    <a:gd name="T49" fmla="*/ 2147483646 h 1035"/>
                    <a:gd name="T50" fmla="*/ 2147483646 w 1328"/>
                    <a:gd name="T51" fmla="*/ 2147483646 h 1035"/>
                    <a:gd name="T52" fmla="*/ 2147483646 w 1328"/>
                    <a:gd name="T53" fmla="*/ 2147483646 h 1035"/>
                    <a:gd name="T54" fmla="*/ 2147483646 w 1328"/>
                    <a:gd name="T55" fmla="*/ 2147483646 h 1035"/>
                    <a:gd name="T56" fmla="*/ 2147483646 w 1328"/>
                    <a:gd name="T57" fmla="*/ 2147483646 h 1035"/>
                    <a:gd name="T58" fmla="*/ 2147483646 w 1328"/>
                    <a:gd name="T59" fmla="*/ 2147483646 h 1035"/>
                    <a:gd name="T60" fmla="*/ 2147483646 w 1328"/>
                    <a:gd name="T61" fmla="*/ 2147483646 h 1035"/>
                    <a:gd name="T62" fmla="*/ 2147483646 w 1328"/>
                    <a:gd name="T63" fmla="*/ 2147483646 h 1035"/>
                    <a:gd name="T64" fmla="*/ 2147483646 w 1328"/>
                    <a:gd name="T65" fmla="*/ 2147483646 h 1035"/>
                    <a:gd name="T66" fmla="*/ 2147483646 w 1328"/>
                    <a:gd name="T67" fmla="*/ 2147483646 h 1035"/>
                    <a:gd name="T68" fmla="*/ 2147483646 w 1328"/>
                    <a:gd name="T69" fmla="*/ 2147483646 h 1035"/>
                    <a:gd name="T70" fmla="*/ 2147483646 w 1328"/>
                    <a:gd name="T71" fmla="*/ 2147483646 h 1035"/>
                    <a:gd name="T72" fmla="*/ 2147483646 w 1328"/>
                    <a:gd name="T73" fmla="*/ 2147483646 h 1035"/>
                    <a:gd name="T74" fmla="*/ 2147483646 w 1328"/>
                    <a:gd name="T75" fmla="*/ 2147483646 h 1035"/>
                    <a:gd name="T76" fmla="*/ 2147483646 w 1328"/>
                    <a:gd name="T77" fmla="*/ 2147483646 h 1035"/>
                    <a:gd name="T78" fmla="*/ 2147483646 w 1328"/>
                    <a:gd name="T79" fmla="*/ 2147483646 h 1035"/>
                    <a:gd name="T80" fmla="*/ 2147483646 w 1328"/>
                    <a:gd name="T81" fmla="*/ 2147483646 h 1035"/>
                    <a:gd name="T82" fmla="*/ 2147483646 w 1328"/>
                    <a:gd name="T83" fmla="*/ 2147483646 h 1035"/>
                    <a:gd name="T84" fmla="*/ 2147483646 w 1328"/>
                    <a:gd name="T85" fmla="*/ 2147483646 h 1035"/>
                    <a:gd name="T86" fmla="*/ 2147483646 w 1328"/>
                    <a:gd name="T87" fmla="*/ 2147483646 h 1035"/>
                    <a:gd name="T88" fmla="*/ 2147483646 w 1328"/>
                    <a:gd name="T89" fmla="*/ 2147483646 h 1035"/>
                    <a:gd name="T90" fmla="*/ 2147483646 w 1328"/>
                    <a:gd name="T91" fmla="*/ 2147483646 h 1035"/>
                    <a:gd name="T92" fmla="*/ 2147483646 w 1328"/>
                    <a:gd name="T93" fmla="*/ 2147483646 h 1035"/>
                    <a:gd name="T94" fmla="*/ 2147483646 w 1328"/>
                    <a:gd name="T95" fmla="*/ 2147483646 h 10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28"/>
                    <a:gd name="T145" fmla="*/ 0 h 1035"/>
                    <a:gd name="T146" fmla="*/ 1328 w 1328"/>
                    <a:gd name="T147" fmla="*/ 1035 h 10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28" h="1035">
                      <a:moveTo>
                        <a:pt x="350" y="86"/>
                      </a:moveTo>
                      <a:lnTo>
                        <a:pt x="375" y="106"/>
                      </a:lnTo>
                      <a:lnTo>
                        <a:pt x="389" y="128"/>
                      </a:lnTo>
                      <a:lnTo>
                        <a:pt x="405" y="138"/>
                      </a:lnTo>
                      <a:lnTo>
                        <a:pt x="462" y="113"/>
                      </a:lnTo>
                      <a:lnTo>
                        <a:pt x="472" y="72"/>
                      </a:lnTo>
                      <a:lnTo>
                        <a:pt x="513" y="78"/>
                      </a:lnTo>
                      <a:lnTo>
                        <a:pt x="513" y="88"/>
                      </a:lnTo>
                      <a:lnTo>
                        <a:pt x="549" y="94"/>
                      </a:lnTo>
                      <a:lnTo>
                        <a:pt x="600" y="85"/>
                      </a:lnTo>
                      <a:lnTo>
                        <a:pt x="605" y="74"/>
                      </a:lnTo>
                      <a:lnTo>
                        <a:pt x="620" y="80"/>
                      </a:lnTo>
                      <a:lnTo>
                        <a:pt x="636" y="95"/>
                      </a:lnTo>
                      <a:lnTo>
                        <a:pt x="656" y="100"/>
                      </a:lnTo>
                      <a:lnTo>
                        <a:pt x="734" y="50"/>
                      </a:lnTo>
                      <a:lnTo>
                        <a:pt x="754" y="67"/>
                      </a:lnTo>
                      <a:lnTo>
                        <a:pt x="815" y="57"/>
                      </a:lnTo>
                      <a:lnTo>
                        <a:pt x="821" y="41"/>
                      </a:lnTo>
                      <a:lnTo>
                        <a:pt x="821" y="21"/>
                      </a:lnTo>
                      <a:lnTo>
                        <a:pt x="810" y="11"/>
                      </a:lnTo>
                      <a:lnTo>
                        <a:pt x="810" y="0"/>
                      </a:lnTo>
                      <a:lnTo>
                        <a:pt x="841" y="6"/>
                      </a:lnTo>
                      <a:lnTo>
                        <a:pt x="851" y="7"/>
                      </a:lnTo>
                      <a:lnTo>
                        <a:pt x="866" y="17"/>
                      </a:lnTo>
                      <a:lnTo>
                        <a:pt x="861" y="43"/>
                      </a:lnTo>
                      <a:lnTo>
                        <a:pt x="928" y="48"/>
                      </a:lnTo>
                      <a:lnTo>
                        <a:pt x="923" y="68"/>
                      </a:lnTo>
                      <a:lnTo>
                        <a:pt x="952" y="100"/>
                      </a:lnTo>
                      <a:lnTo>
                        <a:pt x="988" y="95"/>
                      </a:lnTo>
                      <a:lnTo>
                        <a:pt x="988" y="120"/>
                      </a:lnTo>
                      <a:lnTo>
                        <a:pt x="1023" y="110"/>
                      </a:lnTo>
                      <a:lnTo>
                        <a:pt x="1018" y="141"/>
                      </a:lnTo>
                      <a:lnTo>
                        <a:pt x="1034" y="156"/>
                      </a:lnTo>
                      <a:lnTo>
                        <a:pt x="1049" y="188"/>
                      </a:lnTo>
                      <a:lnTo>
                        <a:pt x="1063" y="213"/>
                      </a:lnTo>
                      <a:lnTo>
                        <a:pt x="1078" y="229"/>
                      </a:lnTo>
                      <a:lnTo>
                        <a:pt x="1073" y="239"/>
                      </a:lnTo>
                      <a:lnTo>
                        <a:pt x="1093" y="295"/>
                      </a:lnTo>
                      <a:lnTo>
                        <a:pt x="1083" y="310"/>
                      </a:lnTo>
                      <a:lnTo>
                        <a:pt x="1097" y="336"/>
                      </a:lnTo>
                      <a:lnTo>
                        <a:pt x="1107" y="341"/>
                      </a:lnTo>
                      <a:lnTo>
                        <a:pt x="1123" y="331"/>
                      </a:lnTo>
                      <a:lnTo>
                        <a:pt x="1133" y="346"/>
                      </a:lnTo>
                      <a:lnTo>
                        <a:pt x="1118" y="361"/>
                      </a:lnTo>
                      <a:lnTo>
                        <a:pt x="1123" y="372"/>
                      </a:lnTo>
                      <a:lnTo>
                        <a:pt x="1128" y="387"/>
                      </a:lnTo>
                      <a:lnTo>
                        <a:pt x="1133" y="398"/>
                      </a:lnTo>
                      <a:lnTo>
                        <a:pt x="1102" y="407"/>
                      </a:lnTo>
                      <a:lnTo>
                        <a:pt x="1118" y="412"/>
                      </a:lnTo>
                      <a:lnTo>
                        <a:pt x="1128" y="412"/>
                      </a:lnTo>
                      <a:lnTo>
                        <a:pt x="1138" y="429"/>
                      </a:lnTo>
                      <a:lnTo>
                        <a:pt x="1147" y="439"/>
                      </a:lnTo>
                      <a:lnTo>
                        <a:pt x="1184" y="429"/>
                      </a:lnTo>
                      <a:lnTo>
                        <a:pt x="1193" y="460"/>
                      </a:lnTo>
                      <a:lnTo>
                        <a:pt x="1203" y="455"/>
                      </a:lnTo>
                      <a:lnTo>
                        <a:pt x="1213" y="465"/>
                      </a:lnTo>
                      <a:lnTo>
                        <a:pt x="1218" y="470"/>
                      </a:lnTo>
                      <a:lnTo>
                        <a:pt x="1218" y="480"/>
                      </a:lnTo>
                      <a:lnTo>
                        <a:pt x="1218" y="490"/>
                      </a:lnTo>
                      <a:lnTo>
                        <a:pt x="1239" y="497"/>
                      </a:lnTo>
                      <a:lnTo>
                        <a:pt x="1249" y="502"/>
                      </a:lnTo>
                      <a:lnTo>
                        <a:pt x="1264" y="507"/>
                      </a:lnTo>
                      <a:lnTo>
                        <a:pt x="1285" y="517"/>
                      </a:lnTo>
                      <a:lnTo>
                        <a:pt x="1300" y="522"/>
                      </a:lnTo>
                      <a:lnTo>
                        <a:pt x="1310" y="532"/>
                      </a:lnTo>
                      <a:lnTo>
                        <a:pt x="1320" y="537"/>
                      </a:lnTo>
                      <a:lnTo>
                        <a:pt x="1326" y="548"/>
                      </a:lnTo>
                      <a:lnTo>
                        <a:pt x="1328" y="554"/>
                      </a:lnTo>
                      <a:lnTo>
                        <a:pt x="1314" y="567"/>
                      </a:lnTo>
                      <a:lnTo>
                        <a:pt x="1258" y="592"/>
                      </a:lnTo>
                      <a:lnTo>
                        <a:pt x="1170" y="622"/>
                      </a:lnTo>
                      <a:lnTo>
                        <a:pt x="1079" y="569"/>
                      </a:lnTo>
                      <a:lnTo>
                        <a:pt x="1049" y="569"/>
                      </a:lnTo>
                      <a:lnTo>
                        <a:pt x="1017" y="585"/>
                      </a:lnTo>
                      <a:lnTo>
                        <a:pt x="928" y="530"/>
                      </a:lnTo>
                      <a:lnTo>
                        <a:pt x="914" y="509"/>
                      </a:lnTo>
                      <a:lnTo>
                        <a:pt x="856" y="493"/>
                      </a:lnTo>
                      <a:lnTo>
                        <a:pt x="858" y="476"/>
                      </a:lnTo>
                      <a:lnTo>
                        <a:pt x="877" y="455"/>
                      </a:lnTo>
                      <a:lnTo>
                        <a:pt x="882" y="420"/>
                      </a:lnTo>
                      <a:lnTo>
                        <a:pt x="870" y="389"/>
                      </a:lnTo>
                      <a:lnTo>
                        <a:pt x="858" y="379"/>
                      </a:lnTo>
                      <a:lnTo>
                        <a:pt x="846" y="383"/>
                      </a:lnTo>
                      <a:lnTo>
                        <a:pt x="773" y="448"/>
                      </a:lnTo>
                      <a:lnTo>
                        <a:pt x="733" y="494"/>
                      </a:lnTo>
                      <a:lnTo>
                        <a:pt x="741" y="520"/>
                      </a:lnTo>
                      <a:lnTo>
                        <a:pt x="736" y="540"/>
                      </a:lnTo>
                      <a:lnTo>
                        <a:pt x="747" y="571"/>
                      </a:lnTo>
                      <a:lnTo>
                        <a:pt x="731" y="581"/>
                      </a:lnTo>
                      <a:lnTo>
                        <a:pt x="711" y="581"/>
                      </a:lnTo>
                      <a:lnTo>
                        <a:pt x="706" y="585"/>
                      </a:lnTo>
                      <a:lnTo>
                        <a:pt x="685" y="590"/>
                      </a:lnTo>
                      <a:lnTo>
                        <a:pt x="684" y="614"/>
                      </a:lnTo>
                      <a:lnTo>
                        <a:pt x="704" y="622"/>
                      </a:lnTo>
                      <a:lnTo>
                        <a:pt x="699" y="647"/>
                      </a:lnTo>
                      <a:lnTo>
                        <a:pt x="703" y="655"/>
                      </a:lnTo>
                      <a:lnTo>
                        <a:pt x="715" y="620"/>
                      </a:lnTo>
                      <a:lnTo>
                        <a:pt x="731" y="608"/>
                      </a:lnTo>
                      <a:lnTo>
                        <a:pt x="747" y="622"/>
                      </a:lnTo>
                      <a:lnTo>
                        <a:pt x="762" y="627"/>
                      </a:lnTo>
                      <a:lnTo>
                        <a:pt x="750" y="652"/>
                      </a:lnTo>
                      <a:lnTo>
                        <a:pt x="761" y="668"/>
                      </a:lnTo>
                      <a:lnTo>
                        <a:pt x="761" y="698"/>
                      </a:lnTo>
                      <a:lnTo>
                        <a:pt x="781" y="734"/>
                      </a:lnTo>
                      <a:lnTo>
                        <a:pt x="775" y="780"/>
                      </a:lnTo>
                      <a:lnTo>
                        <a:pt x="749" y="790"/>
                      </a:lnTo>
                      <a:lnTo>
                        <a:pt x="744" y="785"/>
                      </a:lnTo>
                      <a:lnTo>
                        <a:pt x="724" y="785"/>
                      </a:lnTo>
                      <a:lnTo>
                        <a:pt x="693" y="770"/>
                      </a:lnTo>
                      <a:lnTo>
                        <a:pt x="688" y="795"/>
                      </a:lnTo>
                      <a:lnTo>
                        <a:pt x="673" y="804"/>
                      </a:lnTo>
                      <a:lnTo>
                        <a:pt x="657" y="799"/>
                      </a:lnTo>
                      <a:lnTo>
                        <a:pt x="647" y="799"/>
                      </a:lnTo>
                      <a:lnTo>
                        <a:pt x="642" y="804"/>
                      </a:lnTo>
                      <a:lnTo>
                        <a:pt x="652" y="809"/>
                      </a:lnTo>
                      <a:lnTo>
                        <a:pt x="651" y="835"/>
                      </a:lnTo>
                      <a:lnTo>
                        <a:pt x="636" y="835"/>
                      </a:lnTo>
                      <a:lnTo>
                        <a:pt x="625" y="845"/>
                      </a:lnTo>
                      <a:lnTo>
                        <a:pt x="620" y="870"/>
                      </a:lnTo>
                      <a:lnTo>
                        <a:pt x="625" y="875"/>
                      </a:lnTo>
                      <a:lnTo>
                        <a:pt x="620" y="886"/>
                      </a:lnTo>
                      <a:lnTo>
                        <a:pt x="600" y="911"/>
                      </a:lnTo>
                      <a:lnTo>
                        <a:pt x="553" y="900"/>
                      </a:lnTo>
                      <a:lnTo>
                        <a:pt x="543" y="910"/>
                      </a:lnTo>
                      <a:lnTo>
                        <a:pt x="558" y="921"/>
                      </a:lnTo>
                      <a:lnTo>
                        <a:pt x="578" y="926"/>
                      </a:lnTo>
                      <a:lnTo>
                        <a:pt x="568" y="937"/>
                      </a:lnTo>
                      <a:lnTo>
                        <a:pt x="548" y="937"/>
                      </a:lnTo>
                      <a:lnTo>
                        <a:pt x="543" y="951"/>
                      </a:lnTo>
                      <a:lnTo>
                        <a:pt x="553" y="977"/>
                      </a:lnTo>
                      <a:lnTo>
                        <a:pt x="537" y="993"/>
                      </a:lnTo>
                      <a:lnTo>
                        <a:pt x="527" y="981"/>
                      </a:lnTo>
                      <a:lnTo>
                        <a:pt x="506" y="991"/>
                      </a:lnTo>
                      <a:lnTo>
                        <a:pt x="488" y="1035"/>
                      </a:lnTo>
                      <a:lnTo>
                        <a:pt x="466" y="1032"/>
                      </a:lnTo>
                      <a:lnTo>
                        <a:pt x="453" y="1007"/>
                      </a:lnTo>
                      <a:lnTo>
                        <a:pt x="430" y="976"/>
                      </a:lnTo>
                      <a:lnTo>
                        <a:pt x="403" y="951"/>
                      </a:lnTo>
                      <a:lnTo>
                        <a:pt x="387" y="943"/>
                      </a:lnTo>
                      <a:lnTo>
                        <a:pt x="359" y="910"/>
                      </a:lnTo>
                      <a:lnTo>
                        <a:pt x="346" y="917"/>
                      </a:lnTo>
                      <a:lnTo>
                        <a:pt x="346" y="932"/>
                      </a:lnTo>
                      <a:lnTo>
                        <a:pt x="327" y="915"/>
                      </a:lnTo>
                      <a:lnTo>
                        <a:pt x="293" y="924"/>
                      </a:lnTo>
                      <a:lnTo>
                        <a:pt x="282" y="872"/>
                      </a:lnTo>
                      <a:lnTo>
                        <a:pt x="272" y="865"/>
                      </a:lnTo>
                      <a:lnTo>
                        <a:pt x="267" y="835"/>
                      </a:lnTo>
                      <a:lnTo>
                        <a:pt x="262" y="829"/>
                      </a:lnTo>
                      <a:lnTo>
                        <a:pt x="268" y="809"/>
                      </a:lnTo>
                      <a:lnTo>
                        <a:pt x="279" y="799"/>
                      </a:lnTo>
                      <a:lnTo>
                        <a:pt x="268" y="794"/>
                      </a:lnTo>
                      <a:lnTo>
                        <a:pt x="258" y="799"/>
                      </a:lnTo>
                      <a:lnTo>
                        <a:pt x="247" y="804"/>
                      </a:lnTo>
                      <a:lnTo>
                        <a:pt x="238" y="784"/>
                      </a:lnTo>
                      <a:lnTo>
                        <a:pt x="222" y="773"/>
                      </a:lnTo>
                      <a:lnTo>
                        <a:pt x="207" y="773"/>
                      </a:lnTo>
                      <a:lnTo>
                        <a:pt x="202" y="762"/>
                      </a:lnTo>
                      <a:lnTo>
                        <a:pt x="192" y="757"/>
                      </a:lnTo>
                      <a:lnTo>
                        <a:pt x="192" y="731"/>
                      </a:lnTo>
                      <a:lnTo>
                        <a:pt x="207" y="701"/>
                      </a:lnTo>
                      <a:lnTo>
                        <a:pt x="152" y="665"/>
                      </a:lnTo>
                      <a:lnTo>
                        <a:pt x="152" y="650"/>
                      </a:lnTo>
                      <a:lnTo>
                        <a:pt x="106" y="653"/>
                      </a:lnTo>
                      <a:lnTo>
                        <a:pt x="111" y="623"/>
                      </a:lnTo>
                      <a:lnTo>
                        <a:pt x="96" y="608"/>
                      </a:lnTo>
                      <a:lnTo>
                        <a:pt x="66" y="618"/>
                      </a:lnTo>
                      <a:lnTo>
                        <a:pt x="55" y="576"/>
                      </a:lnTo>
                      <a:lnTo>
                        <a:pt x="62" y="540"/>
                      </a:lnTo>
                      <a:lnTo>
                        <a:pt x="0" y="489"/>
                      </a:lnTo>
                      <a:lnTo>
                        <a:pt x="21" y="484"/>
                      </a:lnTo>
                      <a:lnTo>
                        <a:pt x="11" y="469"/>
                      </a:lnTo>
                      <a:lnTo>
                        <a:pt x="17" y="440"/>
                      </a:lnTo>
                      <a:lnTo>
                        <a:pt x="48" y="397"/>
                      </a:lnTo>
                      <a:lnTo>
                        <a:pt x="63" y="407"/>
                      </a:lnTo>
                      <a:lnTo>
                        <a:pt x="94" y="382"/>
                      </a:lnTo>
                      <a:lnTo>
                        <a:pt x="68" y="377"/>
                      </a:lnTo>
                      <a:lnTo>
                        <a:pt x="74" y="361"/>
                      </a:lnTo>
                      <a:lnTo>
                        <a:pt x="69" y="346"/>
                      </a:lnTo>
                      <a:lnTo>
                        <a:pt x="90" y="331"/>
                      </a:lnTo>
                      <a:lnTo>
                        <a:pt x="100" y="300"/>
                      </a:lnTo>
                      <a:lnTo>
                        <a:pt x="85" y="290"/>
                      </a:lnTo>
                      <a:lnTo>
                        <a:pt x="91" y="264"/>
                      </a:lnTo>
                      <a:lnTo>
                        <a:pt x="142" y="240"/>
                      </a:lnTo>
                      <a:lnTo>
                        <a:pt x="122" y="230"/>
                      </a:lnTo>
                      <a:lnTo>
                        <a:pt x="127" y="220"/>
                      </a:lnTo>
                      <a:lnTo>
                        <a:pt x="183" y="220"/>
                      </a:lnTo>
                      <a:lnTo>
                        <a:pt x="213" y="211"/>
                      </a:lnTo>
                      <a:lnTo>
                        <a:pt x="208" y="231"/>
                      </a:lnTo>
                      <a:lnTo>
                        <a:pt x="239" y="242"/>
                      </a:lnTo>
                      <a:lnTo>
                        <a:pt x="249" y="221"/>
                      </a:lnTo>
                      <a:lnTo>
                        <a:pt x="270" y="226"/>
                      </a:lnTo>
                      <a:lnTo>
                        <a:pt x="285" y="216"/>
                      </a:lnTo>
                      <a:lnTo>
                        <a:pt x="308" y="224"/>
                      </a:lnTo>
                      <a:lnTo>
                        <a:pt x="318" y="162"/>
                      </a:lnTo>
                      <a:lnTo>
                        <a:pt x="350" y="8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9" name="Freeform 199"/>
                <p:cNvSpPr>
                  <a:spLocks/>
                </p:cNvSpPr>
                <p:nvPr/>
              </p:nvSpPr>
              <p:spPr bwMode="auto">
                <a:xfrm>
                  <a:off x="3146020" y="2579349"/>
                  <a:ext cx="9542" cy="8053"/>
                </a:xfrm>
                <a:custGeom>
                  <a:avLst/>
                  <a:gdLst>
                    <a:gd name="T0" fmla="*/ 2147483646 w 17"/>
                    <a:gd name="T1" fmla="*/ 0 h 15"/>
                    <a:gd name="T2" fmla="*/ 2147483646 w 17"/>
                    <a:gd name="T3" fmla="*/ 2147483646 h 15"/>
                    <a:gd name="T4" fmla="*/ 0 w 17"/>
                    <a:gd name="T5" fmla="*/ 2147483646 h 15"/>
                    <a:gd name="T6" fmla="*/ 2147483646 w 17"/>
                    <a:gd name="T7" fmla="*/ 2147483646 h 15"/>
                    <a:gd name="T8" fmla="*/ 2147483646 w 17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5"/>
                    <a:gd name="T17" fmla="*/ 17 w 17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5">
                      <a:moveTo>
                        <a:pt x="14" y="0"/>
                      </a:moveTo>
                      <a:lnTo>
                        <a:pt x="17" y="5"/>
                      </a:lnTo>
                      <a:lnTo>
                        <a:pt x="0" y="15"/>
                      </a:lnTo>
                      <a:lnTo>
                        <a:pt x="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0" name="Freeform 209"/>
                <p:cNvSpPr>
                  <a:spLocks/>
                </p:cNvSpPr>
                <p:nvPr/>
              </p:nvSpPr>
              <p:spPr bwMode="auto">
                <a:xfrm>
                  <a:off x="3317783" y="2245949"/>
                  <a:ext cx="30218" cy="54761"/>
                </a:xfrm>
                <a:custGeom>
                  <a:avLst/>
                  <a:gdLst>
                    <a:gd name="T0" fmla="*/ 2147483646 w 56"/>
                    <a:gd name="T1" fmla="*/ 0 h 102"/>
                    <a:gd name="T2" fmla="*/ 2147483646 w 56"/>
                    <a:gd name="T3" fmla="*/ 2147483646 h 102"/>
                    <a:gd name="T4" fmla="*/ 2147483646 w 56"/>
                    <a:gd name="T5" fmla="*/ 2147483646 h 102"/>
                    <a:gd name="T6" fmla="*/ 2147483646 w 56"/>
                    <a:gd name="T7" fmla="*/ 2147483646 h 102"/>
                    <a:gd name="T8" fmla="*/ 2147483646 w 56"/>
                    <a:gd name="T9" fmla="*/ 2147483646 h 102"/>
                    <a:gd name="T10" fmla="*/ 2147483646 w 56"/>
                    <a:gd name="T11" fmla="*/ 2147483646 h 102"/>
                    <a:gd name="T12" fmla="*/ 2147483646 w 56"/>
                    <a:gd name="T13" fmla="*/ 2147483646 h 102"/>
                    <a:gd name="T14" fmla="*/ 2147483646 w 56"/>
                    <a:gd name="T15" fmla="*/ 2147483646 h 102"/>
                    <a:gd name="T16" fmla="*/ 2147483646 w 56"/>
                    <a:gd name="T17" fmla="*/ 2147483646 h 102"/>
                    <a:gd name="T18" fmla="*/ 2147483646 w 56"/>
                    <a:gd name="T19" fmla="*/ 2147483646 h 102"/>
                    <a:gd name="T20" fmla="*/ 2147483646 w 56"/>
                    <a:gd name="T21" fmla="*/ 2147483646 h 102"/>
                    <a:gd name="T22" fmla="*/ 2147483646 w 56"/>
                    <a:gd name="T23" fmla="*/ 2147483646 h 102"/>
                    <a:gd name="T24" fmla="*/ 2147483646 w 56"/>
                    <a:gd name="T25" fmla="*/ 2147483646 h 102"/>
                    <a:gd name="T26" fmla="*/ 0 w 56"/>
                    <a:gd name="T27" fmla="*/ 2147483646 h 102"/>
                    <a:gd name="T28" fmla="*/ 2147483646 w 56"/>
                    <a:gd name="T29" fmla="*/ 0 h 10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6"/>
                    <a:gd name="T46" fmla="*/ 0 h 102"/>
                    <a:gd name="T47" fmla="*/ 56 w 56"/>
                    <a:gd name="T48" fmla="*/ 102 h 10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6" h="102">
                      <a:moveTo>
                        <a:pt x="5" y="0"/>
                      </a:moveTo>
                      <a:lnTo>
                        <a:pt x="47" y="3"/>
                      </a:lnTo>
                      <a:lnTo>
                        <a:pt x="56" y="20"/>
                      </a:lnTo>
                      <a:lnTo>
                        <a:pt x="53" y="33"/>
                      </a:lnTo>
                      <a:lnTo>
                        <a:pt x="44" y="25"/>
                      </a:lnTo>
                      <a:lnTo>
                        <a:pt x="41" y="34"/>
                      </a:lnTo>
                      <a:lnTo>
                        <a:pt x="47" y="53"/>
                      </a:lnTo>
                      <a:lnTo>
                        <a:pt x="56" y="45"/>
                      </a:lnTo>
                      <a:lnTo>
                        <a:pt x="53" y="59"/>
                      </a:lnTo>
                      <a:lnTo>
                        <a:pt x="33" y="80"/>
                      </a:lnTo>
                      <a:lnTo>
                        <a:pt x="21" y="77"/>
                      </a:lnTo>
                      <a:lnTo>
                        <a:pt x="4" y="102"/>
                      </a:lnTo>
                      <a:lnTo>
                        <a:pt x="16" y="25"/>
                      </a:lnTo>
                      <a:lnTo>
                        <a:pt x="0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1" name="Freeform 212"/>
                <p:cNvSpPr>
                  <a:spLocks/>
                </p:cNvSpPr>
                <p:nvPr/>
              </p:nvSpPr>
              <p:spPr bwMode="auto">
                <a:xfrm>
                  <a:off x="3400484" y="2434393"/>
                  <a:ext cx="12723" cy="16106"/>
                </a:xfrm>
                <a:custGeom>
                  <a:avLst/>
                  <a:gdLst>
                    <a:gd name="T0" fmla="*/ 0 w 23"/>
                    <a:gd name="T1" fmla="*/ 2147483646 h 30"/>
                    <a:gd name="T2" fmla="*/ 2147483646 w 23"/>
                    <a:gd name="T3" fmla="*/ 0 h 30"/>
                    <a:gd name="T4" fmla="*/ 2147483646 w 23"/>
                    <a:gd name="T5" fmla="*/ 2147483646 h 30"/>
                    <a:gd name="T6" fmla="*/ 2147483646 w 23"/>
                    <a:gd name="T7" fmla="*/ 2147483646 h 30"/>
                    <a:gd name="T8" fmla="*/ 2147483646 w 23"/>
                    <a:gd name="T9" fmla="*/ 2147483646 h 30"/>
                    <a:gd name="T10" fmla="*/ 2147483646 w 23"/>
                    <a:gd name="T11" fmla="*/ 2147483646 h 30"/>
                    <a:gd name="T12" fmla="*/ 0 w 23"/>
                    <a:gd name="T13" fmla="*/ 2147483646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30"/>
                    <a:gd name="T23" fmla="*/ 23 w 2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30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18" y="12"/>
                      </a:lnTo>
                      <a:lnTo>
                        <a:pt x="23" y="30"/>
                      </a:lnTo>
                      <a:lnTo>
                        <a:pt x="17" y="22"/>
                      </a:lnTo>
                      <a:lnTo>
                        <a:pt x="8" y="2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2" name="Freeform 214"/>
                <p:cNvSpPr>
                  <a:spLocks/>
                </p:cNvSpPr>
                <p:nvPr/>
              </p:nvSpPr>
              <p:spPr bwMode="auto">
                <a:xfrm>
                  <a:off x="3856930" y="1938320"/>
                  <a:ext cx="11132" cy="6443"/>
                </a:xfrm>
                <a:custGeom>
                  <a:avLst/>
                  <a:gdLst>
                    <a:gd name="T0" fmla="*/ 2147483646 w 21"/>
                    <a:gd name="T1" fmla="*/ 2147483646 h 12"/>
                    <a:gd name="T2" fmla="*/ 2147483646 w 21"/>
                    <a:gd name="T3" fmla="*/ 2147483646 h 12"/>
                    <a:gd name="T4" fmla="*/ 2147483646 w 21"/>
                    <a:gd name="T5" fmla="*/ 2147483646 h 12"/>
                    <a:gd name="T6" fmla="*/ 0 w 21"/>
                    <a:gd name="T7" fmla="*/ 0 h 12"/>
                    <a:gd name="T8" fmla="*/ 2147483646 w 21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12"/>
                    <a:gd name="T17" fmla="*/ 21 w 21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12">
                      <a:moveTo>
                        <a:pt x="21" y="2"/>
                      </a:moveTo>
                      <a:lnTo>
                        <a:pt x="21" y="12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3" name="Freeform 215"/>
                <p:cNvSpPr>
                  <a:spLocks/>
                </p:cNvSpPr>
                <p:nvPr/>
              </p:nvSpPr>
              <p:spPr bwMode="auto">
                <a:xfrm>
                  <a:off x="3893509" y="1935099"/>
                  <a:ext cx="23857" cy="11274"/>
                </a:xfrm>
                <a:custGeom>
                  <a:avLst/>
                  <a:gdLst>
                    <a:gd name="T0" fmla="*/ 0 w 43"/>
                    <a:gd name="T1" fmla="*/ 0 h 22"/>
                    <a:gd name="T2" fmla="*/ 2147483646 w 43"/>
                    <a:gd name="T3" fmla="*/ 2147483646 h 22"/>
                    <a:gd name="T4" fmla="*/ 2147483646 w 43"/>
                    <a:gd name="T5" fmla="*/ 2147483646 h 22"/>
                    <a:gd name="T6" fmla="*/ 2147483646 w 43"/>
                    <a:gd name="T7" fmla="*/ 2147483646 h 22"/>
                    <a:gd name="T8" fmla="*/ 0 w 43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22"/>
                    <a:gd name="T17" fmla="*/ 43 w 43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22">
                      <a:moveTo>
                        <a:pt x="0" y="0"/>
                      </a:moveTo>
                      <a:lnTo>
                        <a:pt x="41" y="5"/>
                      </a:lnTo>
                      <a:lnTo>
                        <a:pt x="43" y="12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4" name="Freeform 192"/>
                <p:cNvSpPr>
                  <a:spLocks/>
                </p:cNvSpPr>
                <p:nvPr/>
              </p:nvSpPr>
              <p:spPr bwMode="auto">
                <a:xfrm>
                  <a:off x="2654542" y="2206210"/>
                  <a:ext cx="938300" cy="703031"/>
                </a:xfrm>
                <a:custGeom>
                  <a:avLst/>
                  <a:gdLst>
                    <a:gd name="T0" fmla="*/ 2147483646 w 1769"/>
                    <a:gd name="T1" fmla="*/ 2147483646 h 1311"/>
                    <a:gd name="T2" fmla="*/ 2147483646 w 1769"/>
                    <a:gd name="T3" fmla="*/ 2147483646 h 1311"/>
                    <a:gd name="T4" fmla="*/ 2147483646 w 1769"/>
                    <a:gd name="T5" fmla="*/ 2147483646 h 1311"/>
                    <a:gd name="T6" fmla="*/ 2147483646 w 1769"/>
                    <a:gd name="T7" fmla="*/ 2147483646 h 1311"/>
                    <a:gd name="T8" fmla="*/ 2147483646 w 1769"/>
                    <a:gd name="T9" fmla="*/ 2147483646 h 1311"/>
                    <a:gd name="T10" fmla="*/ 2147483646 w 1769"/>
                    <a:gd name="T11" fmla="*/ 2147483646 h 1311"/>
                    <a:gd name="T12" fmla="*/ 2147483646 w 1769"/>
                    <a:gd name="T13" fmla="*/ 2147483646 h 1311"/>
                    <a:gd name="T14" fmla="*/ 2147483646 w 1769"/>
                    <a:gd name="T15" fmla="*/ 2147483646 h 1311"/>
                    <a:gd name="T16" fmla="*/ 2147483646 w 1769"/>
                    <a:gd name="T17" fmla="*/ 2147483646 h 1311"/>
                    <a:gd name="T18" fmla="*/ 2147483646 w 1769"/>
                    <a:gd name="T19" fmla="*/ 2147483646 h 1311"/>
                    <a:gd name="T20" fmla="*/ 2147483646 w 1769"/>
                    <a:gd name="T21" fmla="*/ 2147483646 h 1311"/>
                    <a:gd name="T22" fmla="*/ 2147483646 w 1769"/>
                    <a:gd name="T23" fmla="*/ 2147483646 h 1311"/>
                    <a:gd name="T24" fmla="*/ 2147483646 w 1769"/>
                    <a:gd name="T25" fmla="*/ 2147483646 h 1311"/>
                    <a:gd name="T26" fmla="*/ 0 w 1769"/>
                    <a:gd name="T27" fmla="*/ 2147483646 h 1311"/>
                    <a:gd name="T28" fmla="*/ 2147483646 w 1769"/>
                    <a:gd name="T29" fmla="*/ 2147483646 h 1311"/>
                    <a:gd name="T30" fmla="*/ 2147483646 w 1769"/>
                    <a:gd name="T31" fmla="*/ 2147483646 h 1311"/>
                    <a:gd name="T32" fmla="*/ 2147483646 w 1769"/>
                    <a:gd name="T33" fmla="*/ 2147483646 h 1311"/>
                    <a:gd name="T34" fmla="*/ 2147483646 w 1769"/>
                    <a:gd name="T35" fmla="*/ 2147483646 h 1311"/>
                    <a:gd name="T36" fmla="*/ 2147483646 w 1769"/>
                    <a:gd name="T37" fmla="*/ 2147483646 h 1311"/>
                    <a:gd name="T38" fmla="*/ 2147483646 w 1769"/>
                    <a:gd name="T39" fmla="*/ 2147483646 h 1311"/>
                    <a:gd name="T40" fmla="*/ 2147483646 w 1769"/>
                    <a:gd name="T41" fmla="*/ 2147483646 h 1311"/>
                    <a:gd name="T42" fmla="*/ 2147483646 w 1769"/>
                    <a:gd name="T43" fmla="*/ 2147483646 h 1311"/>
                    <a:gd name="T44" fmla="*/ 2147483646 w 1769"/>
                    <a:gd name="T45" fmla="*/ 2147483646 h 1311"/>
                    <a:gd name="T46" fmla="*/ 2147483646 w 1769"/>
                    <a:gd name="T47" fmla="*/ 2147483646 h 1311"/>
                    <a:gd name="T48" fmla="*/ 2147483646 w 1769"/>
                    <a:gd name="T49" fmla="*/ 2147483646 h 1311"/>
                    <a:gd name="T50" fmla="*/ 2147483646 w 1769"/>
                    <a:gd name="T51" fmla="*/ 2147483646 h 1311"/>
                    <a:gd name="T52" fmla="*/ 2147483646 w 1769"/>
                    <a:gd name="T53" fmla="*/ 2147483646 h 1311"/>
                    <a:gd name="T54" fmla="*/ 2147483646 w 1769"/>
                    <a:gd name="T55" fmla="*/ 2147483646 h 1311"/>
                    <a:gd name="T56" fmla="*/ 2147483646 w 1769"/>
                    <a:gd name="T57" fmla="*/ 2147483646 h 1311"/>
                    <a:gd name="T58" fmla="*/ 2147483646 w 1769"/>
                    <a:gd name="T59" fmla="*/ 2147483646 h 1311"/>
                    <a:gd name="T60" fmla="*/ 2147483646 w 1769"/>
                    <a:gd name="T61" fmla="*/ 2147483646 h 1311"/>
                    <a:gd name="T62" fmla="*/ 2147483646 w 1769"/>
                    <a:gd name="T63" fmla="*/ 2147483646 h 1311"/>
                    <a:gd name="T64" fmla="*/ 2147483646 w 1769"/>
                    <a:gd name="T65" fmla="*/ 2147483646 h 1311"/>
                    <a:gd name="T66" fmla="*/ 2147483646 w 1769"/>
                    <a:gd name="T67" fmla="*/ 2147483646 h 1311"/>
                    <a:gd name="T68" fmla="*/ 2147483646 w 1769"/>
                    <a:gd name="T69" fmla="*/ 2147483646 h 1311"/>
                    <a:gd name="T70" fmla="*/ 2147483646 w 1769"/>
                    <a:gd name="T71" fmla="*/ 2147483646 h 1311"/>
                    <a:gd name="T72" fmla="*/ 2147483646 w 1769"/>
                    <a:gd name="T73" fmla="*/ 2147483646 h 1311"/>
                    <a:gd name="T74" fmla="*/ 2147483646 w 1769"/>
                    <a:gd name="T75" fmla="*/ 2147483646 h 1311"/>
                    <a:gd name="T76" fmla="*/ 2147483646 w 1769"/>
                    <a:gd name="T77" fmla="*/ 2147483646 h 1311"/>
                    <a:gd name="T78" fmla="*/ 2147483646 w 1769"/>
                    <a:gd name="T79" fmla="*/ 2147483646 h 1311"/>
                    <a:gd name="T80" fmla="*/ 2147483646 w 1769"/>
                    <a:gd name="T81" fmla="*/ 2147483646 h 1311"/>
                    <a:gd name="T82" fmla="*/ 2147483646 w 1769"/>
                    <a:gd name="T83" fmla="*/ 2147483646 h 1311"/>
                    <a:gd name="T84" fmla="*/ 2147483646 w 1769"/>
                    <a:gd name="T85" fmla="*/ 2147483646 h 1311"/>
                    <a:gd name="T86" fmla="*/ 2147483646 w 1769"/>
                    <a:gd name="T87" fmla="*/ 2147483646 h 1311"/>
                    <a:gd name="T88" fmla="*/ 2147483646 w 1769"/>
                    <a:gd name="T89" fmla="*/ 2147483646 h 1311"/>
                    <a:gd name="T90" fmla="*/ 2147483646 w 1769"/>
                    <a:gd name="T91" fmla="*/ 2147483646 h 1311"/>
                    <a:gd name="T92" fmla="*/ 2147483646 w 1769"/>
                    <a:gd name="T93" fmla="*/ 2147483646 h 1311"/>
                    <a:gd name="T94" fmla="*/ 2147483646 w 1769"/>
                    <a:gd name="T95" fmla="*/ 2147483646 h 1311"/>
                    <a:gd name="T96" fmla="*/ 2147483646 w 1769"/>
                    <a:gd name="T97" fmla="*/ 2147483646 h 1311"/>
                    <a:gd name="T98" fmla="*/ 2147483646 w 1769"/>
                    <a:gd name="T99" fmla="*/ 2147483646 h 1311"/>
                    <a:gd name="T100" fmla="*/ 2147483646 w 1769"/>
                    <a:gd name="T101" fmla="*/ 2147483646 h 1311"/>
                    <a:gd name="T102" fmla="*/ 2147483646 w 1769"/>
                    <a:gd name="T103" fmla="*/ 2147483646 h 1311"/>
                    <a:gd name="T104" fmla="*/ 2147483646 w 1769"/>
                    <a:gd name="T105" fmla="*/ 2147483646 h 1311"/>
                    <a:gd name="T106" fmla="*/ 2147483646 w 1769"/>
                    <a:gd name="T107" fmla="*/ 2147483646 h 1311"/>
                    <a:gd name="T108" fmla="*/ 2147483646 w 1769"/>
                    <a:gd name="T109" fmla="*/ 2147483646 h 1311"/>
                    <a:gd name="T110" fmla="*/ 2147483646 w 1769"/>
                    <a:gd name="T111" fmla="*/ 2147483646 h 1311"/>
                    <a:gd name="T112" fmla="*/ 2147483646 w 1769"/>
                    <a:gd name="T113" fmla="*/ 2147483646 h 1311"/>
                    <a:gd name="T114" fmla="*/ 2147483646 w 1769"/>
                    <a:gd name="T115" fmla="*/ 2147483646 h 1311"/>
                    <a:gd name="T116" fmla="*/ 2147483646 w 1769"/>
                    <a:gd name="T117" fmla="*/ 2147483646 h 1311"/>
                    <a:gd name="T118" fmla="*/ 2147483646 w 1769"/>
                    <a:gd name="T119" fmla="*/ 2147483646 h 1311"/>
                    <a:gd name="T120" fmla="*/ 2147483646 w 1769"/>
                    <a:gd name="T121" fmla="*/ 2147483646 h 1311"/>
                    <a:gd name="T122" fmla="*/ 2147483646 w 1769"/>
                    <a:gd name="T123" fmla="*/ 2147483646 h 1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69"/>
                    <a:gd name="T187" fmla="*/ 0 h 1311"/>
                    <a:gd name="T188" fmla="*/ 1769 w 1769"/>
                    <a:gd name="T189" fmla="*/ 1311 h 1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69" h="1311">
                      <a:moveTo>
                        <a:pt x="1703" y="1056"/>
                      </a:moveTo>
                      <a:lnTo>
                        <a:pt x="1709" y="1073"/>
                      </a:lnTo>
                      <a:lnTo>
                        <a:pt x="1695" y="1079"/>
                      </a:lnTo>
                      <a:lnTo>
                        <a:pt x="1702" y="1096"/>
                      </a:lnTo>
                      <a:lnTo>
                        <a:pt x="1744" y="1140"/>
                      </a:lnTo>
                      <a:lnTo>
                        <a:pt x="1737" y="1152"/>
                      </a:lnTo>
                      <a:lnTo>
                        <a:pt x="1734" y="1200"/>
                      </a:lnTo>
                      <a:lnTo>
                        <a:pt x="1697" y="1218"/>
                      </a:lnTo>
                      <a:lnTo>
                        <a:pt x="1686" y="1207"/>
                      </a:lnTo>
                      <a:lnTo>
                        <a:pt x="1666" y="1217"/>
                      </a:lnTo>
                      <a:lnTo>
                        <a:pt x="1634" y="1191"/>
                      </a:lnTo>
                      <a:lnTo>
                        <a:pt x="1609" y="1215"/>
                      </a:lnTo>
                      <a:lnTo>
                        <a:pt x="1577" y="1221"/>
                      </a:lnTo>
                      <a:lnTo>
                        <a:pt x="1544" y="1252"/>
                      </a:lnTo>
                      <a:lnTo>
                        <a:pt x="1527" y="1273"/>
                      </a:lnTo>
                      <a:lnTo>
                        <a:pt x="1513" y="1263"/>
                      </a:lnTo>
                      <a:lnTo>
                        <a:pt x="1496" y="1278"/>
                      </a:lnTo>
                      <a:lnTo>
                        <a:pt x="1477" y="1251"/>
                      </a:lnTo>
                      <a:lnTo>
                        <a:pt x="1415" y="1277"/>
                      </a:lnTo>
                      <a:lnTo>
                        <a:pt x="1405" y="1307"/>
                      </a:lnTo>
                      <a:lnTo>
                        <a:pt x="1263" y="1311"/>
                      </a:lnTo>
                      <a:lnTo>
                        <a:pt x="1058" y="1173"/>
                      </a:lnTo>
                      <a:lnTo>
                        <a:pt x="745" y="953"/>
                      </a:lnTo>
                      <a:lnTo>
                        <a:pt x="695" y="911"/>
                      </a:lnTo>
                      <a:lnTo>
                        <a:pt x="601" y="797"/>
                      </a:lnTo>
                      <a:lnTo>
                        <a:pt x="563" y="791"/>
                      </a:lnTo>
                      <a:lnTo>
                        <a:pt x="562" y="784"/>
                      </a:lnTo>
                      <a:lnTo>
                        <a:pt x="537" y="784"/>
                      </a:lnTo>
                      <a:lnTo>
                        <a:pt x="509" y="811"/>
                      </a:lnTo>
                      <a:lnTo>
                        <a:pt x="244" y="765"/>
                      </a:lnTo>
                      <a:lnTo>
                        <a:pt x="234" y="745"/>
                      </a:lnTo>
                      <a:lnTo>
                        <a:pt x="194" y="704"/>
                      </a:lnTo>
                      <a:lnTo>
                        <a:pt x="128" y="713"/>
                      </a:lnTo>
                      <a:lnTo>
                        <a:pt x="122" y="723"/>
                      </a:lnTo>
                      <a:lnTo>
                        <a:pt x="101" y="722"/>
                      </a:lnTo>
                      <a:lnTo>
                        <a:pt x="67" y="676"/>
                      </a:lnTo>
                      <a:lnTo>
                        <a:pt x="69" y="599"/>
                      </a:lnTo>
                      <a:lnTo>
                        <a:pt x="59" y="599"/>
                      </a:lnTo>
                      <a:lnTo>
                        <a:pt x="49" y="557"/>
                      </a:lnTo>
                      <a:lnTo>
                        <a:pt x="28" y="557"/>
                      </a:lnTo>
                      <a:lnTo>
                        <a:pt x="25" y="517"/>
                      </a:lnTo>
                      <a:lnTo>
                        <a:pt x="0" y="455"/>
                      </a:lnTo>
                      <a:lnTo>
                        <a:pt x="2" y="403"/>
                      </a:lnTo>
                      <a:lnTo>
                        <a:pt x="72" y="388"/>
                      </a:lnTo>
                      <a:lnTo>
                        <a:pt x="77" y="358"/>
                      </a:lnTo>
                      <a:lnTo>
                        <a:pt x="97" y="355"/>
                      </a:lnTo>
                      <a:lnTo>
                        <a:pt x="114" y="334"/>
                      </a:lnTo>
                      <a:lnTo>
                        <a:pt x="131" y="286"/>
                      </a:lnTo>
                      <a:lnTo>
                        <a:pt x="118" y="254"/>
                      </a:lnTo>
                      <a:lnTo>
                        <a:pt x="125" y="240"/>
                      </a:lnTo>
                      <a:lnTo>
                        <a:pt x="225" y="195"/>
                      </a:lnTo>
                      <a:lnTo>
                        <a:pt x="271" y="162"/>
                      </a:lnTo>
                      <a:lnTo>
                        <a:pt x="289" y="163"/>
                      </a:lnTo>
                      <a:lnTo>
                        <a:pt x="286" y="148"/>
                      </a:lnTo>
                      <a:lnTo>
                        <a:pt x="323" y="121"/>
                      </a:lnTo>
                      <a:lnTo>
                        <a:pt x="346" y="0"/>
                      </a:lnTo>
                      <a:lnTo>
                        <a:pt x="356" y="15"/>
                      </a:lnTo>
                      <a:lnTo>
                        <a:pt x="375" y="88"/>
                      </a:lnTo>
                      <a:lnTo>
                        <a:pt x="423" y="130"/>
                      </a:lnTo>
                      <a:lnTo>
                        <a:pt x="448" y="182"/>
                      </a:lnTo>
                      <a:lnTo>
                        <a:pt x="430" y="256"/>
                      </a:lnTo>
                      <a:lnTo>
                        <a:pt x="430" y="284"/>
                      </a:lnTo>
                      <a:lnTo>
                        <a:pt x="386" y="342"/>
                      </a:lnTo>
                      <a:lnTo>
                        <a:pt x="329" y="293"/>
                      </a:lnTo>
                      <a:lnTo>
                        <a:pt x="286" y="277"/>
                      </a:lnTo>
                      <a:lnTo>
                        <a:pt x="281" y="288"/>
                      </a:lnTo>
                      <a:lnTo>
                        <a:pt x="222" y="296"/>
                      </a:lnTo>
                      <a:lnTo>
                        <a:pt x="203" y="311"/>
                      </a:lnTo>
                      <a:lnTo>
                        <a:pt x="202" y="389"/>
                      </a:lnTo>
                      <a:lnTo>
                        <a:pt x="189" y="407"/>
                      </a:lnTo>
                      <a:lnTo>
                        <a:pt x="190" y="457"/>
                      </a:lnTo>
                      <a:lnTo>
                        <a:pt x="227" y="483"/>
                      </a:lnTo>
                      <a:lnTo>
                        <a:pt x="208" y="491"/>
                      </a:lnTo>
                      <a:lnTo>
                        <a:pt x="289" y="537"/>
                      </a:lnTo>
                      <a:lnTo>
                        <a:pt x="329" y="533"/>
                      </a:lnTo>
                      <a:lnTo>
                        <a:pt x="416" y="459"/>
                      </a:lnTo>
                      <a:lnTo>
                        <a:pt x="443" y="453"/>
                      </a:lnTo>
                      <a:lnTo>
                        <a:pt x="439" y="463"/>
                      </a:lnTo>
                      <a:lnTo>
                        <a:pt x="467" y="463"/>
                      </a:lnTo>
                      <a:lnTo>
                        <a:pt x="468" y="480"/>
                      </a:lnTo>
                      <a:lnTo>
                        <a:pt x="486" y="481"/>
                      </a:lnTo>
                      <a:lnTo>
                        <a:pt x="498" y="525"/>
                      </a:lnTo>
                      <a:lnTo>
                        <a:pt x="502" y="483"/>
                      </a:lnTo>
                      <a:lnTo>
                        <a:pt x="511" y="478"/>
                      </a:lnTo>
                      <a:lnTo>
                        <a:pt x="521" y="444"/>
                      </a:lnTo>
                      <a:lnTo>
                        <a:pt x="536" y="480"/>
                      </a:lnTo>
                      <a:lnTo>
                        <a:pt x="572" y="499"/>
                      </a:lnTo>
                      <a:lnTo>
                        <a:pt x="625" y="500"/>
                      </a:lnTo>
                      <a:lnTo>
                        <a:pt x="607" y="508"/>
                      </a:lnTo>
                      <a:lnTo>
                        <a:pt x="613" y="511"/>
                      </a:lnTo>
                      <a:lnTo>
                        <a:pt x="634" y="500"/>
                      </a:lnTo>
                      <a:lnTo>
                        <a:pt x="693" y="496"/>
                      </a:lnTo>
                      <a:lnTo>
                        <a:pt x="729" y="501"/>
                      </a:lnTo>
                      <a:lnTo>
                        <a:pt x="777" y="529"/>
                      </a:lnTo>
                      <a:lnTo>
                        <a:pt x="794" y="525"/>
                      </a:lnTo>
                      <a:lnTo>
                        <a:pt x="842" y="537"/>
                      </a:lnTo>
                      <a:lnTo>
                        <a:pt x="842" y="543"/>
                      </a:lnTo>
                      <a:lnTo>
                        <a:pt x="819" y="546"/>
                      </a:lnTo>
                      <a:lnTo>
                        <a:pt x="826" y="551"/>
                      </a:lnTo>
                      <a:lnTo>
                        <a:pt x="824" y="568"/>
                      </a:lnTo>
                      <a:lnTo>
                        <a:pt x="806" y="576"/>
                      </a:lnTo>
                      <a:lnTo>
                        <a:pt x="820" y="591"/>
                      </a:lnTo>
                      <a:lnTo>
                        <a:pt x="854" y="591"/>
                      </a:lnTo>
                      <a:lnTo>
                        <a:pt x="866" y="555"/>
                      </a:lnTo>
                      <a:lnTo>
                        <a:pt x="880" y="555"/>
                      </a:lnTo>
                      <a:lnTo>
                        <a:pt x="871" y="545"/>
                      </a:lnTo>
                      <a:lnTo>
                        <a:pt x="898" y="540"/>
                      </a:lnTo>
                      <a:lnTo>
                        <a:pt x="1008" y="561"/>
                      </a:lnTo>
                      <a:lnTo>
                        <a:pt x="1051" y="594"/>
                      </a:lnTo>
                      <a:lnTo>
                        <a:pt x="972" y="568"/>
                      </a:lnTo>
                      <a:lnTo>
                        <a:pt x="972" y="578"/>
                      </a:lnTo>
                      <a:lnTo>
                        <a:pt x="988" y="579"/>
                      </a:lnTo>
                      <a:lnTo>
                        <a:pt x="991" y="588"/>
                      </a:lnTo>
                      <a:lnTo>
                        <a:pt x="939" y="621"/>
                      </a:lnTo>
                      <a:lnTo>
                        <a:pt x="937" y="636"/>
                      </a:lnTo>
                      <a:lnTo>
                        <a:pt x="919" y="662"/>
                      </a:lnTo>
                      <a:lnTo>
                        <a:pt x="905" y="668"/>
                      </a:lnTo>
                      <a:lnTo>
                        <a:pt x="902" y="652"/>
                      </a:lnTo>
                      <a:lnTo>
                        <a:pt x="869" y="648"/>
                      </a:lnTo>
                      <a:lnTo>
                        <a:pt x="865" y="666"/>
                      </a:lnTo>
                      <a:lnTo>
                        <a:pt x="875" y="666"/>
                      </a:lnTo>
                      <a:lnTo>
                        <a:pt x="898" y="700"/>
                      </a:lnTo>
                      <a:lnTo>
                        <a:pt x="929" y="690"/>
                      </a:lnTo>
                      <a:lnTo>
                        <a:pt x="920" y="713"/>
                      </a:lnTo>
                      <a:lnTo>
                        <a:pt x="926" y="718"/>
                      </a:lnTo>
                      <a:lnTo>
                        <a:pt x="945" y="714"/>
                      </a:lnTo>
                      <a:lnTo>
                        <a:pt x="939" y="742"/>
                      </a:lnTo>
                      <a:lnTo>
                        <a:pt x="948" y="760"/>
                      </a:lnTo>
                      <a:lnTo>
                        <a:pt x="996" y="712"/>
                      </a:lnTo>
                      <a:lnTo>
                        <a:pt x="1000" y="721"/>
                      </a:lnTo>
                      <a:lnTo>
                        <a:pt x="1041" y="713"/>
                      </a:lnTo>
                      <a:lnTo>
                        <a:pt x="1069" y="732"/>
                      </a:lnTo>
                      <a:lnTo>
                        <a:pt x="1099" y="733"/>
                      </a:lnTo>
                      <a:lnTo>
                        <a:pt x="1110" y="760"/>
                      </a:lnTo>
                      <a:lnTo>
                        <a:pt x="1133" y="772"/>
                      </a:lnTo>
                      <a:lnTo>
                        <a:pt x="1162" y="819"/>
                      </a:lnTo>
                      <a:lnTo>
                        <a:pt x="1179" y="807"/>
                      </a:lnTo>
                      <a:lnTo>
                        <a:pt x="1215" y="800"/>
                      </a:lnTo>
                      <a:lnTo>
                        <a:pt x="1226" y="807"/>
                      </a:lnTo>
                      <a:lnTo>
                        <a:pt x="1252" y="798"/>
                      </a:lnTo>
                      <a:lnTo>
                        <a:pt x="1263" y="801"/>
                      </a:lnTo>
                      <a:lnTo>
                        <a:pt x="1258" y="830"/>
                      </a:lnTo>
                      <a:lnTo>
                        <a:pt x="1269" y="833"/>
                      </a:lnTo>
                      <a:lnTo>
                        <a:pt x="1266" y="814"/>
                      </a:lnTo>
                      <a:lnTo>
                        <a:pt x="1277" y="804"/>
                      </a:lnTo>
                      <a:lnTo>
                        <a:pt x="1306" y="804"/>
                      </a:lnTo>
                      <a:lnTo>
                        <a:pt x="1347" y="814"/>
                      </a:lnTo>
                      <a:lnTo>
                        <a:pt x="1348" y="833"/>
                      </a:lnTo>
                      <a:lnTo>
                        <a:pt x="1338" y="826"/>
                      </a:lnTo>
                      <a:lnTo>
                        <a:pt x="1323" y="828"/>
                      </a:lnTo>
                      <a:lnTo>
                        <a:pt x="1331" y="856"/>
                      </a:lnTo>
                      <a:lnTo>
                        <a:pt x="1326" y="894"/>
                      </a:lnTo>
                      <a:lnTo>
                        <a:pt x="1304" y="885"/>
                      </a:lnTo>
                      <a:lnTo>
                        <a:pt x="1299" y="893"/>
                      </a:lnTo>
                      <a:lnTo>
                        <a:pt x="1281" y="894"/>
                      </a:lnTo>
                      <a:lnTo>
                        <a:pt x="1280" y="907"/>
                      </a:lnTo>
                      <a:lnTo>
                        <a:pt x="1264" y="922"/>
                      </a:lnTo>
                      <a:lnTo>
                        <a:pt x="1296" y="969"/>
                      </a:lnTo>
                      <a:lnTo>
                        <a:pt x="1324" y="960"/>
                      </a:lnTo>
                      <a:lnTo>
                        <a:pt x="1341" y="918"/>
                      </a:lnTo>
                      <a:lnTo>
                        <a:pt x="1366" y="916"/>
                      </a:lnTo>
                      <a:lnTo>
                        <a:pt x="1374" y="930"/>
                      </a:lnTo>
                      <a:lnTo>
                        <a:pt x="1399" y="941"/>
                      </a:lnTo>
                      <a:lnTo>
                        <a:pt x="1452" y="922"/>
                      </a:lnTo>
                      <a:lnTo>
                        <a:pt x="1480" y="879"/>
                      </a:lnTo>
                      <a:lnTo>
                        <a:pt x="1476" y="866"/>
                      </a:lnTo>
                      <a:lnTo>
                        <a:pt x="1467" y="871"/>
                      </a:lnTo>
                      <a:lnTo>
                        <a:pt x="1458" y="867"/>
                      </a:lnTo>
                      <a:lnTo>
                        <a:pt x="1476" y="838"/>
                      </a:lnTo>
                      <a:lnTo>
                        <a:pt x="1490" y="760"/>
                      </a:lnTo>
                      <a:lnTo>
                        <a:pt x="1498" y="749"/>
                      </a:lnTo>
                      <a:lnTo>
                        <a:pt x="1523" y="758"/>
                      </a:lnTo>
                      <a:lnTo>
                        <a:pt x="1528" y="765"/>
                      </a:lnTo>
                      <a:lnTo>
                        <a:pt x="1541" y="755"/>
                      </a:lnTo>
                      <a:lnTo>
                        <a:pt x="1549" y="758"/>
                      </a:lnTo>
                      <a:lnTo>
                        <a:pt x="1551" y="742"/>
                      </a:lnTo>
                      <a:lnTo>
                        <a:pt x="1568" y="737"/>
                      </a:lnTo>
                      <a:lnTo>
                        <a:pt x="1584" y="747"/>
                      </a:lnTo>
                      <a:lnTo>
                        <a:pt x="1604" y="793"/>
                      </a:lnTo>
                      <a:lnTo>
                        <a:pt x="1681" y="848"/>
                      </a:lnTo>
                      <a:lnTo>
                        <a:pt x="1717" y="885"/>
                      </a:lnTo>
                      <a:lnTo>
                        <a:pt x="1766" y="981"/>
                      </a:lnTo>
                      <a:lnTo>
                        <a:pt x="1769" y="1015"/>
                      </a:lnTo>
                      <a:lnTo>
                        <a:pt x="1762" y="1011"/>
                      </a:lnTo>
                      <a:lnTo>
                        <a:pt x="1743" y="1038"/>
                      </a:lnTo>
                      <a:lnTo>
                        <a:pt x="1749" y="1045"/>
                      </a:lnTo>
                      <a:lnTo>
                        <a:pt x="1703" y="105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5" name="Freeform 193"/>
                <p:cNvSpPr>
                  <a:spLocks/>
                </p:cNvSpPr>
                <p:nvPr/>
              </p:nvSpPr>
              <p:spPr bwMode="auto">
                <a:xfrm>
                  <a:off x="2996522" y="2310374"/>
                  <a:ext cx="98605" cy="83753"/>
                </a:xfrm>
                <a:custGeom>
                  <a:avLst/>
                  <a:gdLst>
                    <a:gd name="T0" fmla="*/ 2147483646 w 187"/>
                    <a:gd name="T1" fmla="*/ 2147483646 h 156"/>
                    <a:gd name="T2" fmla="*/ 2147483646 w 187"/>
                    <a:gd name="T3" fmla="*/ 2147483646 h 156"/>
                    <a:gd name="T4" fmla="*/ 2147483646 w 187"/>
                    <a:gd name="T5" fmla="*/ 2147483646 h 156"/>
                    <a:gd name="T6" fmla="*/ 2147483646 w 187"/>
                    <a:gd name="T7" fmla="*/ 0 h 156"/>
                    <a:gd name="T8" fmla="*/ 2147483646 w 187"/>
                    <a:gd name="T9" fmla="*/ 2147483646 h 156"/>
                    <a:gd name="T10" fmla="*/ 2147483646 w 187"/>
                    <a:gd name="T11" fmla="*/ 2147483646 h 156"/>
                    <a:gd name="T12" fmla="*/ 2147483646 w 187"/>
                    <a:gd name="T13" fmla="*/ 2147483646 h 156"/>
                    <a:gd name="T14" fmla="*/ 2147483646 w 187"/>
                    <a:gd name="T15" fmla="*/ 2147483646 h 156"/>
                    <a:gd name="T16" fmla="*/ 2147483646 w 187"/>
                    <a:gd name="T17" fmla="*/ 2147483646 h 156"/>
                    <a:gd name="T18" fmla="*/ 2147483646 w 187"/>
                    <a:gd name="T19" fmla="*/ 2147483646 h 156"/>
                    <a:gd name="T20" fmla="*/ 2147483646 w 187"/>
                    <a:gd name="T21" fmla="*/ 2147483646 h 156"/>
                    <a:gd name="T22" fmla="*/ 0 w 187"/>
                    <a:gd name="T23" fmla="*/ 2147483646 h 156"/>
                    <a:gd name="T24" fmla="*/ 2147483646 w 187"/>
                    <a:gd name="T25" fmla="*/ 2147483646 h 156"/>
                    <a:gd name="T26" fmla="*/ 2147483646 w 187"/>
                    <a:gd name="T27" fmla="*/ 2147483646 h 1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7"/>
                    <a:gd name="T43" fmla="*/ 0 h 156"/>
                    <a:gd name="T44" fmla="*/ 187 w 187"/>
                    <a:gd name="T45" fmla="*/ 156 h 1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7" h="156">
                      <a:moveTo>
                        <a:pt x="41" y="46"/>
                      </a:moveTo>
                      <a:lnTo>
                        <a:pt x="43" y="35"/>
                      </a:lnTo>
                      <a:lnTo>
                        <a:pt x="78" y="12"/>
                      </a:lnTo>
                      <a:lnTo>
                        <a:pt x="113" y="0"/>
                      </a:lnTo>
                      <a:lnTo>
                        <a:pt x="155" y="13"/>
                      </a:lnTo>
                      <a:lnTo>
                        <a:pt x="187" y="59"/>
                      </a:lnTo>
                      <a:lnTo>
                        <a:pt x="175" y="138"/>
                      </a:lnTo>
                      <a:lnTo>
                        <a:pt x="166" y="146"/>
                      </a:lnTo>
                      <a:lnTo>
                        <a:pt x="161" y="138"/>
                      </a:lnTo>
                      <a:lnTo>
                        <a:pt x="111" y="156"/>
                      </a:lnTo>
                      <a:lnTo>
                        <a:pt x="54" y="152"/>
                      </a:lnTo>
                      <a:lnTo>
                        <a:pt x="0" y="116"/>
                      </a:lnTo>
                      <a:lnTo>
                        <a:pt x="16" y="62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6" name="Freeform 194"/>
                <p:cNvSpPr>
                  <a:spLocks/>
                </p:cNvSpPr>
                <p:nvPr/>
              </p:nvSpPr>
              <p:spPr bwMode="auto">
                <a:xfrm>
                  <a:off x="3422750" y="2493986"/>
                  <a:ext cx="58845" cy="111134"/>
                </a:xfrm>
                <a:custGeom>
                  <a:avLst/>
                  <a:gdLst>
                    <a:gd name="T0" fmla="*/ 2147483646 w 112"/>
                    <a:gd name="T1" fmla="*/ 2147483646 h 209"/>
                    <a:gd name="T2" fmla="*/ 2147483646 w 112"/>
                    <a:gd name="T3" fmla="*/ 2147483646 h 209"/>
                    <a:gd name="T4" fmla="*/ 2147483646 w 112"/>
                    <a:gd name="T5" fmla="*/ 2147483646 h 209"/>
                    <a:gd name="T6" fmla="*/ 2147483646 w 112"/>
                    <a:gd name="T7" fmla="*/ 2147483646 h 209"/>
                    <a:gd name="T8" fmla="*/ 2147483646 w 112"/>
                    <a:gd name="T9" fmla="*/ 2147483646 h 209"/>
                    <a:gd name="T10" fmla="*/ 2147483646 w 112"/>
                    <a:gd name="T11" fmla="*/ 2147483646 h 209"/>
                    <a:gd name="T12" fmla="*/ 0 w 112"/>
                    <a:gd name="T13" fmla="*/ 2147483646 h 209"/>
                    <a:gd name="T14" fmla="*/ 2147483646 w 112"/>
                    <a:gd name="T15" fmla="*/ 2147483646 h 209"/>
                    <a:gd name="T16" fmla="*/ 2147483646 w 112"/>
                    <a:gd name="T17" fmla="*/ 2147483646 h 209"/>
                    <a:gd name="T18" fmla="*/ 2147483646 w 112"/>
                    <a:gd name="T19" fmla="*/ 2147483646 h 209"/>
                    <a:gd name="T20" fmla="*/ 2147483646 w 112"/>
                    <a:gd name="T21" fmla="*/ 2147483646 h 209"/>
                    <a:gd name="T22" fmla="*/ 2147483646 w 112"/>
                    <a:gd name="T23" fmla="*/ 2147483646 h 209"/>
                    <a:gd name="T24" fmla="*/ 2147483646 w 112"/>
                    <a:gd name="T25" fmla="*/ 2147483646 h 209"/>
                    <a:gd name="T26" fmla="*/ 2147483646 w 112"/>
                    <a:gd name="T27" fmla="*/ 2147483646 h 209"/>
                    <a:gd name="T28" fmla="*/ 2147483646 w 112"/>
                    <a:gd name="T29" fmla="*/ 2147483646 h 209"/>
                    <a:gd name="T30" fmla="*/ 2147483646 w 112"/>
                    <a:gd name="T31" fmla="*/ 2147483646 h 209"/>
                    <a:gd name="T32" fmla="*/ 2147483646 w 112"/>
                    <a:gd name="T33" fmla="*/ 2147483646 h 209"/>
                    <a:gd name="T34" fmla="*/ 2147483646 w 112"/>
                    <a:gd name="T35" fmla="*/ 0 h 209"/>
                    <a:gd name="T36" fmla="*/ 2147483646 w 112"/>
                    <a:gd name="T37" fmla="*/ 2147483646 h 209"/>
                    <a:gd name="T38" fmla="*/ 2147483646 w 112"/>
                    <a:gd name="T39" fmla="*/ 2147483646 h 209"/>
                    <a:gd name="T40" fmla="*/ 2147483646 w 112"/>
                    <a:gd name="T41" fmla="*/ 2147483646 h 209"/>
                    <a:gd name="T42" fmla="*/ 2147483646 w 112"/>
                    <a:gd name="T43" fmla="*/ 2147483646 h 209"/>
                    <a:gd name="T44" fmla="*/ 2147483646 w 112"/>
                    <a:gd name="T45" fmla="*/ 2147483646 h 209"/>
                    <a:gd name="T46" fmla="*/ 2147483646 w 112"/>
                    <a:gd name="T47" fmla="*/ 2147483646 h 2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09"/>
                    <a:gd name="T74" fmla="*/ 112 w 112"/>
                    <a:gd name="T75" fmla="*/ 209 h 2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09">
                      <a:moveTo>
                        <a:pt x="54" y="204"/>
                      </a:moveTo>
                      <a:lnTo>
                        <a:pt x="28" y="184"/>
                      </a:lnTo>
                      <a:lnTo>
                        <a:pt x="27" y="156"/>
                      </a:lnTo>
                      <a:lnTo>
                        <a:pt x="37" y="156"/>
                      </a:lnTo>
                      <a:lnTo>
                        <a:pt x="14" y="103"/>
                      </a:lnTo>
                      <a:lnTo>
                        <a:pt x="10" y="126"/>
                      </a:lnTo>
                      <a:lnTo>
                        <a:pt x="0" y="84"/>
                      </a:lnTo>
                      <a:lnTo>
                        <a:pt x="11" y="51"/>
                      </a:lnTo>
                      <a:lnTo>
                        <a:pt x="22" y="39"/>
                      </a:lnTo>
                      <a:lnTo>
                        <a:pt x="13" y="34"/>
                      </a:lnTo>
                      <a:lnTo>
                        <a:pt x="18" y="28"/>
                      </a:lnTo>
                      <a:lnTo>
                        <a:pt x="15" y="17"/>
                      </a:lnTo>
                      <a:lnTo>
                        <a:pt x="23" y="17"/>
                      </a:lnTo>
                      <a:lnTo>
                        <a:pt x="34" y="41"/>
                      </a:lnTo>
                      <a:lnTo>
                        <a:pt x="39" y="39"/>
                      </a:lnTo>
                      <a:lnTo>
                        <a:pt x="33" y="6"/>
                      </a:lnTo>
                      <a:lnTo>
                        <a:pt x="50" y="11"/>
                      </a:lnTo>
                      <a:lnTo>
                        <a:pt x="62" y="0"/>
                      </a:lnTo>
                      <a:lnTo>
                        <a:pt x="92" y="9"/>
                      </a:lnTo>
                      <a:lnTo>
                        <a:pt x="89" y="74"/>
                      </a:lnTo>
                      <a:lnTo>
                        <a:pt x="112" y="154"/>
                      </a:lnTo>
                      <a:lnTo>
                        <a:pt x="98" y="189"/>
                      </a:lnTo>
                      <a:lnTo>
                        <a:pt x="79" y="209"/>
                      </a:lnTo>
                      <a:lnTo>
                        <a:pt x="54" y="20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7" name="Freeform 200"/>
                <p:cNvSpPr>
                  <a:spLocks/>
                </p:cNvSpPr>
                <p:nvPr/>
              </p:nvSpPr>
              <p:spPr bwMode="auto">
                <a:xfrm>
                  <a:off x="3538850" y="1943151"/>
                  <a:ext cx="626619" cy="222266"/>
                </a:xfrm>
                <a:custGeom>
                  <a:avLst/>
                  <a:gdLst>
                    <a:gd name="T0" fmla="*/ 2147483646 w 1181"/>
                    <a:gd name="T1" fmla="*/ 2147483646 h 413"/>
                    <a:gd name="T2" fmla="*/ 2147483646 w 1181"/>
                    <a:gd name="T3" fmla="*/ 2147483646 h 413"/>
                    <a:gd name="T4" fmla="*/ 2147483646 w 1181"/>
                    <a:gd name="T5" fmla="*/ 2147483646 h 413"/>
                    <a:gd name="T6" fmla="*/ 2147483646 w 1181"/>
                    <a:gd name="T7" fmla="*/ 2147483646 h 413"/>
                    <a:gd name="T8" fmla="*/ 2147483646 w 1181"/>
                    <a:gd name="T9" fmla="*/ 2147483646 h 413"/>
                    <a:gd name="T10" fmla="*/ 2147483646 w 1181"/>
                    <a:gd name="T11" fmla="*/ 2147483646 h 413"/>
                    <a:gd name="T12" fmla="*/ 2147483646 w 1181"/>
                    <a:gd name="T13" fmla="*/ 2147483646 h 413"/>
                    <a:gd name="T14" fmla="*/ 2147483646 w 1181"/>
                    <a:gd name="T15" fmla="*/ 2147483646 h 413"/>
                    <a:gd name="T16" fmla="*/ 2147483646 w 1181"/>
                    <a:gd name="T17" fmla="*/ 2147483646 h 413"/>
                    <a:gd name="T18" fmla="*/ 2147483646 w 1181"/>
                    <a:gd name="T19" fmla="*/ 2147483646 h 413"/>
                    <a:gd name="T20" fmla="*/ 2147483646 w 1181"/>
                    <a:gd name="T21" fmla="*/ 2147483646 h 413"/>
                    <a:gd name="T22" fmla="*/ 2147483646 w 1181"/>
                    <a:gd name="T23" fmla="*/ 2147483646 h 413"/>
                    <a:gd name="T24" fmla="*/ 2147483646 w 1181"/>
                    <a:gd name="T25" fmla="*/ 2147483646 h 413"/>
                    <a:gd name="T26" fmla="*/ 2147483646 w 1181"/>
                    <a:gd name="T27" fmla="*/ 2147483646 h 413"/>
                    <a:gd name="T28" fmla="*/ 2147483646 w 1181"/>
                    <a:gd name="T29" fmla="*/ 2147483646 h 413"/>
                    <a:gd name="T30" fmla="*/ 2147483646 w 1181"/>
                    <a:gd name="T31" fmla="*/ 2147483646 h 413"/>
                    <a:gd name="T32" fmla="*/ 2147483646 w 1181"/>
                    <a:gd name="T33" fmla="*/ 2147483646 h 413"/>
                    <a:gd name="T34" fmla="*/ 2147483646 w 1181"/>
                    <a:gd name="T35" fmla="*/ 2147483646 h 413"/>
                    <a:gd name="T36" fmla="*/ 2147483646 w 1181"/>
                    <a:gd name="T37" fmla="*/ 2147483646 h 413"/>
                    <a:gd name="T38" fmla="*/ 2147483646 w 1181"/>
                    <a:gd name="T39" fmla="*/ 2147483646 h 413"/>
                    <a:gd name="T40" fmla="*/ 2147483646 w 1181"/>
                    <a:gd name="T41" fmla="*/ 2147483646 h 413"/>
                    <a:gd name="T42" fmla="*/ 2147483646 w 1181"/>
                    <a:gd name="T43" fmla="*/ 2147483646 h 413"/>
                    <a:gd name="T44" fmla="*/ 2147483646 w 1181"/>
                    <a:gd name="T45" fmla="*/ 2147483646 h 413"/>
                    <a:gd name="T46" fmla="*/ 2147483646 w 1181"/>
                    <a:gd name="T47" fmla="*/ 2147483646 h 413"/>
                    <a:gd name="T48" fmla="*/ 2147483646 w 1181"/>
                    <a:gd name="T49" fmla="*/ 2147483646 h 413"/>
                    <a:gd name="T50" fmla="*/ 2147483646 w 1181"/>
                    <a:gd name="T51" fmla="*/ 2147483646 h 413"/>
                    <a:gd name="T52" fmla="*/ 2147483646 w 1181"/>
                    <a:gd name="T53" fmla="*/ 2147483646 h 413"/>
                    <a:gd name="T54" fmla="*/ 2147483646 w 1181"/>
                    <a:gd name="T55" fmla="*/ 2147483646 h 413"/>
                    <a:gd name="T56" fmla="*/ 2147483646 w 1181"/>
                    <a:gd name="T57" fmla="*/ 2147483646 h 413"/>
                    <a:gd name="T58" fmla="*/ 2147483646 w 1181"/>
                    <a:gd name="T59" fmla="*/ 2147483646 h 413"/>
                    <a:gd name="T60" fmla="*/ 2147483646 w 1181"/>
                    <a:gd name="T61" fmla="*/ 2147483646 h 413"/>
                    <a:gd name="T62" fmla="*/ 2147483646 w 1181"/>
                    <a:gd name="T63" fmla="*/ 2147483646 h 413"/>
                    <a:gd name="T64" fmla="*/ 2147483646 w 1181"/>
                    <a:gd name="T65" fmla="*/ 2147483646 h 413"/>
                    <a:gd name="T66" fmla="*/ 2147483646 w 1181"/>
                    <a:gd name="T67" fmla="*/ 2147483646 h 413"/>
                    <a:gd name="T68" fmla="*/ 2147483646 w 1181"/>
                    <a:gd name="T69" fmla="*/ 2147483646 h 413"/>
                    <a:gd name="T70" fmla="*/ 2147483646 w 1181"/>
                    <a:gd name="T71" fmla="*/ 2147483646 h 413"/>
                    <a:gd name="T72" fmla="*/ 2147483646 w 1181"/>
                    <a:gd name="T73" fmla="*/ 2147483646 h 413"/>
                    <a:gd name="T74" fmla="*/ 2147483646 w 1181"/>
                    <a:gd name="T75" fmla="*/ 2147483646 h 413"/>
                    <a:gd name="T76" fmla="*/ 2147483646 w 1181"/>
                    <a:gd name="T77" fmla="*/ 2147483646 h 413"/>
                    <a:gd name="T78" fmla="*/ 2147483646 w 1181"/>
                    <a:gd name="T79" fmla="*/ 2147483646 h 413"/>
                    <a:gd name="T80" fmla="*/ 2147483646 w 1181"/>
                    <a:gd name="T81" fmla="*/ 2147483646 h 413"/>
                    <a:gd name="T82" fmla="*/ 2147483646 w 1181"/>
                    <a:gd name="T83" fmla="*/ 2147483646 h 413"/>
                    <a:gd name="T84" fmla="*/ 2147483646 w 1181"/>
                    <a:gd name="T85" fmla="*/ 2147483646 h 413"/>
                    <a:gd name="T86" fmla="*/ 2147483646 w 1181"/>
                    <a:gd name="T87" fmla="*/ 2147483646 h 413"/>
                    <a:gd name="T88" fmla="*/ 2147483646 w 1181"/>
                    <a:gd name="T89" fmla="*/ 2147483646 h 413"/>
                    <a:gd name="T90" fmla="*/ 2147483646 w 1181"/>
                    <a:gd name="T91" fmla="*/ 2147483646 h 413"/>
                    <a:gd name="T92" fmla="*/ 2147483646 w 1181"/>
                    <a:gd name="T93" fmla="*/ 2147483646 h 413"/>
                    <a:gd name="T94" fmla="*/ 2147483646 w 1181"/>
                    <a:gd name="T95" fmla="*/ 2147483646 h 413"/>
                    <a:gd name="T96" fmla="*/ 2147483646 w 1181"/>
                    <a:gd name="T97" fmla="*/ 2147483646 h 413"/>
                    <a:gd name="T98" fmla="*/ 2147483646 w 1181"/>
                    <a:gd name="T99" fmla="*/ 2147483646 h 413"/>
                    <a:gd name="T100" fmla="*/ 2147483646 w 1181"/>
                    <a:gd name="T101" fmla="*/ 2147483646 h 413"/>
                    <a:gd name="T102" fmla="*/ 2147483646 w 1181"/>
                    <a:gd name="T103" fmla="*/ 2147483646 h 413"/>
                    <a:gd name="T104" fmla="*/ 2147483646 w 1181"/>
                    <a:gd name="T105" fmla="*/ 2147483646 h 413"/>
                    <a:gd name="T106" fmla="*/ 2147483646 w 1181"/>
                    <a:gd name="T107" fmla="*/ 2147483646 h 41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1"/>
                    <a:gd name="T163" fmla="*/ 0 h 413"/>
                    <a:gd name="T164" fmla="*/ 1181 w 1181"/>
                    <a:gd name="T165" fmla="*/ 413 h 41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1" h="413">
                      <a:moveTo>
                        <a:pt x="124" y="410"/>
                      </a:moveTo>
                      <a:lnTo>
                        <a:pt x="106" y="408"/>
                      </a:lnTo>
                      <a:lnTo>
                        <a:pt x="102" y="392"/>
                      </a:lnTo>
                      <a:lnTo>
                        <a:pt x="116" y="359"/>
                      </a:lnTo>
                      <a:lnTo>
                        <a:pt x="96" y="387"/>
                      </a:lnTo>
                      <a:lnTo>
                        <a:pt x="84" y="360"/>
                      </a:lnTo>
                      <a:lnTo>
                        <a:pt x="72" y="349"/>
                      </a:lnTo>
                      <a:lnTo>
                        <a:pt x="59" y="306"/>
                      </a:lnTo>
                      <a:lnTo>
                        <a:pt x="9" y="298"/>
                      </a:lnTo>
                      <a:lnTo>
                        <a:pt x="0" y="290"/>
                      </a:lnTo>
                      <a:lnTo>
                        <a:pt x="7" y="280"/>
                      </a:lnTo>
                      <a:lnTo>
                        <a:pt x="21" y="283"/>
                      </a:lnTo>
                      <a:lnTo>
                        <a:pt x="42" y="264"/>
                      </a:lnTo>
                      <a:lnTo>
                        <a:pt x="109" y="274"/>
                      </a:lnTo>
                      <a:lnTo>
                        <a:pt x="64" y="246"/>
                      </a:lnTo>
                      <a:lnTo>
                        <a:pt x="44" y="251"/>
                      </a:lnTo>
                      <a:lnTo>
                        <a:pt x="36" y="204"/>
                      </a:lnTo>
                      <a:lnTo>
                        <a:pt x="47" y="197"/>
                      </a:lnTo>
                      <a:lnTo>
                        <a:pt x="47" y="207"/>
                      </a:lnTo>
                      <a:lnTo>
                        <a:pt x="87" y="201"/>
                      </a:lnTo>
                      <a:lnTo>
                        <a:pt x="128" y="205"/>
                      </a:lnTo>
                      <a:lnTo>
                        <a:pt x="129" y="190"/>
                      </a:lnTo>
                      <a:lnTo>
                        <a:pt x="165" y="188"/>
                      </a:lnTo>
                      <a:lnTo>
                        <a:pt x="176" y="206"/>
                      </a:lnTo>
                      <a:lnTo>
                        <a:pt x="184" y="206"/>
                      </a:lnTo>
                      <a:lnTo>
                        <a:pt x="202" y="224"/>
                      </a:lnTo>
                      <a:lnTo>
                        <a:pt x="185" y="169"/>
                      </a:lnTo>
                      <a:lnTo>
                        <a:pt x="201" y="163"/>
                      </a:lnTo>
                      <a:lnTo>
                        <a:pt x="197" y="177"/>
                      </a:lnTo>
                      <a:lnTo>
                        <a:pt x="223" y="182"/>
                      </a:lnTo>
                      <a:lnTo>
                        <a:pt x="211" y="156"/>
                      </a:lnTo>
                      <a:lnTo>
                        <a:pt x="238" y="147"/>
                      </a:lnTo>
                      <a:lnTo>
                        <a:pt x="263" y="167"/>
                      </a:lnTo>
                      <a:lnTo>
                        <a:pt x="248" y="142"/>
                      </a:lnTo>
                      <a:lnTo>
                        <a:pt x="249" y="126"/>
                      </a:lnTo>
                      <a:lnTo>
                        <a:pt x="285" y="111"/>
                      </a:lnTo>
                      <a:lnTo>
                        <a:pt x="283" y="123"/>
                      </a:lnTo>
                      <a:lnTo>
                        <a:pt x="323" y="162"/>
                      </a:lnTo>
                      <a:lnTo>
                        <a:pt x="314" y="142"/>
                      </a:lnTo>
                      <a:lnTo>
                        <a:pt x="322" y="128"/>
                      </a:lnTo>
                      <a:lnTo>
                        <a:pt x="300" y="98"/>
                      </a:lnTo>
                      <a:lnTo>
                        <a:pt x="324" y="94"/>
                      </a:lnTo>
                      <a:lnTo>
                        <a:pt x="364" y="105"/>
                      </a:lnTo>
                      <a:lnTo>
                        <a:pt x="352" y="85"/>
                      </a:lnTo>
                      <a:lnTo>
                        <a:pt x="359" y="76"/>
                      </a:lnTo>
                      <a:lnTo>
                        <a:pt x="332" y="61"/>
                      </a:lnTo>
                      <a:lnTo>
                        <a:pt x="346" y="43"/>
                      </a:lnTo>
                      <a:lnTo>
                        <a:pt x="336" y="43"/>
                      </a:lnTo>
                      <a:lnTo>
                        <a:pt x="365" y="29"/>
                      </a:lnTo>
                      <a:lnTo>
                        <a:pt x="371" y="35"/>
                      </a:lnTo>
                      <a:lnTo>
                        <a:pt x="369" y="47"/>
                      </a:lnTo>
                      <a:lnTo>
                        <a:pt x="377" y="49"/>
                      </a:lnTo>
                      <a:lnTo>
                        <a:pt x="368" y="72"/>
                      </a:lnTo>
                      <a:lnTo>
                        <a:pt x="417" y="57"/>
                      </a:lnTo>
                      <a:lnTo>
                        <a:pt x="416" y="45"/>
                      </a:lnTo>
                      <a:lnTo>
                        <a:pt x="443" y="38"/>
                      </a:lnTo>
                      <a:lnTo>
                        <a:pt x="467" y="72"/>
                      </a:lnTo>
                      <a:lnTo>
                        <a:pt x="465" y="62"/>
                      </a:lnTo>
                      <a:lnTo>
                        <a:pt x="475" y="49"/>
                      </a:lnTo>
                      <a:lnTo>
                        <a:pt x="472" y="38"/>
                      </a:lnTo>
                      <a:lnTo>
                        <a:pt x="502" y="35"/>
                      </a:lnTo>
                      <a:lnTo>
                        <a:pt x="523" y="42"/>
                      </a:lnTo>
                      <a:lnTo>
                        <a:pt x="518" y="20"/>
                      </a:lnTo>
                      <a:lnTo>
                        <a:pt x="559" y="21"/>
                      </a:lnTo>
                      <a:lnTo>
                        <a:pt x="563" y="11"/>
                      </a:lnTo>
                      <a:lnTo>
                        <a:pt x="598" y="6"/>
                      </a:lnTo>
                      <a:lnTo>
                        <a:pt x="602" y="15"/>
                      </a:lnTo>
                      <a:lnTo>
                        <a:pt x="621" y="14"/>
                      </a:lnTo>
                      <a:lnTo>
                        <a:pt x="625" y="20"/>
                      </a:lnTo>
                      <a:lnTo>
                        <a:pt x="679" y="24"/>
                      </a:lnTo>
                      <a:lnTo>
                        <a:pt x="674" y="15"/>
                      </a:lnTo>
                      <a:lnTo>
                        <a:pt x="688" y="10"/>
                      </a:lnTo>
                      <a:lnTo>
                        <a:pt x="713" y="17"/>
                      </a:lnTo>
                      <a:lnTo>
                        <a:pt x="694" y="37"/>
                      </a:lnTo>
                      <a:lnTo>
                        <a:pt x="723" y="37"/>
                      </a:lnTo>
                      <a:lnTo>
                        <a:pt x="729" y="19"/>
                      </a:lnTo>
                      <a:lnTo>
                        <a:pt x="744" y="0"/>
                      </a:lnTo>
                      <a:lnTo>
                        <a:pt x="781" y="7"/>
                      </a:lnTo>
                      <a:lnTo>
                        <a:pt x="795" y="17"/>
                      </a:lnTo>
                      <a:lnTo>
                        <a:pt x="810" y="39"/>
                      </a:lnTo>
                      <a:lnTo>
                        <a:pt x="800" y="59"/>
                      </a:lnTo>
                      <a:lnTo>
                        <a:pt x="818" y="58"/>
                      </a:lnTo>
                      <a:lnTo>
                        <a:pt x="831" y="51"/>
                      </a:lnTo>
                      <a:lnTo>
                        <a:pt x="829" y="68"/>
                      </a:lnTo>
                      <a:lnTo>
                        <a:pt x="869" y="71"/>
                      </a:lnTo>
                      <a:lnTo>
                        <a:pt x="874" y="61"/>
                      </a:lnTo>
                      <a:lnTo>
                        <a:pt x="897" y="67"/>
                      </a:lnTo>
                      <a:lnTo>
                        <a:pt x="892" y="74"/>
                      </a:lnTo>
                      <a:lnTo>
                        <a:pt x="930" y="70"/>
                      </a:lnTo>
                      <a:lnTo>
                        <a:pt x="936" y="85"/>
                      </a:lnTo>
                      <a:lnTo>
                        <a:pt x="936" y="74"/>
                      </a:lnTo>
                      <a:lnTo>
                        <a:pt x="966" y="67"/>
                      </a:lnTo>
                      <a:lnTo>
                        <a:pt x="967" y="80"/>
                      </a:lnTo>
                      <a:lnTo>
                        <a:pt x="999" y="67"/>
                      </a:lnTo>
                      <a:lnTo>
                        <a:pt x="1010" y="95"/>
                      </a:lnTo>
                      <a:lnTo>
                        <a:pt x="1017" y="52"/>
                      </a:lnTo>
                      <a:lnTo>
                        <a:pt x="1038" y="38"/>
                      </a:lnTo>
                      <a:lnTo>
                        <a:pt x="1046" y="44"/>
                      </a:lnTo>
                      <a:lnTo>
                        <a:pt x="1107" y="29"/>
                      </a:lnTo>
                      <a:lnTo>
                        <a:pt x="1155" y="38"/>
                      </a:lnTo>
                      <a:lnTo>
                        <a:pt x="1181" y="70"/>
                      </a:lnTo>
                      <a:lnTo>
                        <a:pt x="1177" y="131"/>
                      </a:lnTo>
                      <a:lnTo>
                        <a:pt x="1132" y="174"/>
                      </a:lnTo>
                      <a:lnTo>
                        <a:pt x="1101" y="192"/>
                      </a:lnTo>
                      <a:lnTo>
                        <a:pt x="1096" y="206"/>
                      </a:lnTo>
                      <a:lnTo>
                        <a:pt x="1089" y="200"/>
                      </a:lnTo>
                      <a:lnTo>
                        <a:pt x="1026" y="210"/>
                      </a:lnTo>
                      <a:lnTo>
                        <a:pt x="811" y="205"/>
                      </a:lnTo>
                      <a:lnTo>
                        <a:pt x="797" y="211"/>
                      </a:lnTo>
                      <a:lnTo>
                        <a:pt x="791" y="192"/>
                      </a:lnTo>
                      <a:lnTo>
                        <a:pt x="768" y="204"/>
                      </a:lnTo>
                      <a:lnTo>
                        <a:pt x="708" y="204"/>
                      </a:lnTo>
                      <a:lnTo>
                        <a:pt x="680" y="193"/>
                      </a:lnTo>
                      <a:lnTo>
                        <a:pt x="652" y="210"/>
                      </a:lnTo>
                      <a:lnTo>
                        <a:pt x="629" y="220"/>
                      </a:lnTo>
                      <a:lnTo>
                        <a:pt x="637" y="200"/>
                      </a:lnTo>
                      <a:lnTo>
                        <a:pt x="605" y="211"/>
                      </a:lnTo>
                      <a:lnTo>
                        <a:pt x="596" y="209"/>
                      </a:lnTo>
                      <a:lnTo>
                        <a:pt x="575" y="229"/>
                      </a:lnTo>
                      <a:lnTo>
                        <a:pt x="565" y="225"/>
                      </a:lnTo>
                      <a:lnTo>
                        <a:pt x="573" y="210"/>
                      </a:lnTo>
                      <a:lnTo>
                        <a:pt x="544" y="218"/>
                      </a:lnTo>
                      <a:lnTo>
                        <a:pt x="519" y="215"/>
                      </a:lnTo>
                      <a:lnTo>
                        <a:pt x="530" y="228"/>
                      </a:lnTo>
                      <a:lnTo>
                        <a:pt x="556" y="244"/>
                      </a:lnTo>
                      <a:lnTo>
                        <a:pt x="537" y="260"/>
                      </a:lnTo>
                      <a:lnTo>
                        <a:pt x="521" y="248"/>
                      </a:lnTo>
                      <a:lnTo>
                        <a:pt x="510" y="266"/>
                      </a:lnTo>
                      <a:lnTo>
                        <a:pt x="502" y="270"/>
                      </a:lnTo>
                      <a:lnTo>
                        <a:pt x="485" y="258"/>
                      </a:lnTo>
                      <a:lnTo>
                        <a:pt x="473" y="242"/>
                      </a:lnTo>
                      <a:lnTo>
                        <a:pt x="470" y="274"/>
                      </a:lnTo>
                      <a:lnTo>
                        <a:pt x="456" y="278"/>
                      </a:lnTo>
                      <a:lnTo>
                        <a:pt x="447" y="223"/>
                      </a:lnTo>
                      <a:lnTo>
                        <a:pt x="438" y="251"/>
                      </a:lnTo>
                      <a:lnTo>
                        <a:pt x="426" y="247"/>
                      </a:lnTo>
                      <a:lnTo>
                        <a:pt x="426" y="260"/>
                      </a:lnTo>
                      <a:lnTo>
                        <a:pt x="401" y="285"/>
                      </a:lnTo>
                      <a:lnTo>
                        <a:pt x="382" y="230"/>
                      </a:lnTo>
                      <a:lnTo>
                        <a:pt x="379" y="279"/>
                      </a:lnTo>
                      <a:lnTo>
                        <a:pt x="363" y="312"/>
                      </a:lnTo>
                      <a:lnTo>
                        <a:pt x="336" y="308"/>
                      </a:lnTo>
                      <a:lnTo>
                        <a:pt x="333" y="321"/>
                      </a:lnTo>
                      <a:lnTo>
                        <a:pt x="323" y="322"/>
                      </a:lnTo>
                      <a:lnTo>
                        <a:pt x="318" y="311"/>
                      </a:lnTo>
                      <a:lnTo>
                        <a:pt x="299" y="336"/>
                      </a:lnTo>
                      <a:lnTo>
                        <a:pt x="290" y="326"/>
                      </a:lnTo>
                      <a:lnTo>
                        <a:pt x="295" y="281"/>
                      </a:lnTo>
                      <a:lnTo>
                        <a:pt x="268" y="288"/>
                      </a:lnTo>
                      <a:lnTo>
                        <a:pt x="273" y="334"/>
                      </a:lnTo>
                      <a:lnTo>
                        <a:pt x="244" y="371"/>
                      </a:lnTo>
                      <a:lnTo>
                        <a:pt x="234" y="321"/>
                      </a:lnTo>
                      <a:lnTo>
                        <a:pt x="213" y="299"/>
                      </a:lnTo>
                      <a:lnTo>
                        <a:pt x="227" y="339"/>
                      </a:lnTo>
                      <a:lnTo>
                        <a:pt x="225" y="367"/>
                      </a:lnTo>
                      <a:lnTo>
                        <a:pt x="213" y="383"/>
                      </a:lnTo>
                      <a:lnTo>
                        <a:pt x="194" y="386"/>
                      </a:lnTo>
                      <a:lnTo>
                        <a:pt x="185" y="338"/>
                      </a:lnTo>
                      <a:lnTo>
                        <a:pt x="174" y="362"/>
                      </a:lnTo>
                      <a:lnTo>
                        <a:pt x="178" y="397"/>
                      </a:lnTo>
                      <a:lnTo>
                        <a:pt x="146" y="413"/>
                      </a:lnTo>
                      <a:lnTo>
                        <a:pt x="137" y="409"/>
                      </a:lnTo>
                      <a:lnTo>
                        <a:pt x="139" y="401"/>
                      </a:lnTo>
                      <a:lnTo>
                        <a:pt x="124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8" name="Freeform 210"/>
                <p:cNvSpPr>
                  <a:spLocks/>
                </p:cNvSpPr>
                <p:nvPr/>
              </p:nvSpPr>
              <p:spPr bwMode="auto">
                <a:xfrm>
                  <a:off x="3317783" y="2094550"/>
                  <a:ext cx="271959" cy="347895"/>
                </a:xfrm>
                <a:custGeom>
                  <a:avLst/>
                  <a:gdLst>
                    <a:gd name="T0" fmla="*/ 2147483646 w 513"/>
                    <a:gd name="T1" fmla="*/ 2147483646 h 650"/>
                    <a:gd name="T2" fmla="*/ 2147483646 w 513"/>
                    <a:gd name="T3" fmla="*/ 2147483646 h 650"/>
                    <a:gd name="T4" fmla="*/ 2147483646 w 513"/>
                    <a:gd name="T5" fmla="*/ 2147483646 h 650"/>
                    <a:gd name="T6" fmla="*/ 2147483646 w 513"/>
                    <a:gd name="T7" fmla="*/ 2147483646 h 650"/>
                    <a:gd name="T8" fmla="*/ 2147483646 w 513"/>
                    <a:gd name="T9" fmla="*/ 2147483646 h 650"/>
                    <a:gd name="T10" fmla="*/ 2147483646 w 513"/>
                    <a:gd name="T11" fmla="*/ 2147483646 h 650"/>
                    <a:gd name="T12" fmla="*/ 2147483646 w 513"/>
                    <a:gd name="T13" fmla="*/ 2147483646 h 650"/>
                    <a:gd name="T14" fmla="*/ 2147483646 w 513"/>
                    <a:gd name="T15" fmla="*/ 2147483646 h 650"/>
                    <a:gd name="T16" fmla="*/ 2147483646 w 513"/>
                    <a:gd name="T17" fmla="*/ 2147483646 h 650"/>
                    <a:gd name="T18" fmla="*/ 2147483646 w 513"/>
                    <a:gd name="T19" fmla="*/ 2147483646 h 650"/>
                    <a:gd name="T20" fmla="*/ 2147483646 w 513"/>
                    <a:gd name="T21" fmla="*/ 2147483646 h 650"/>
                    <a:gd name="T22" fmla="*/ 2147483646 w 513"/>
                    <a:gd name="T23" fmla="*/ 2147483646 h 650"/>
                    <a:gd name="T24" fmla="*/ 2147483646 w 513"/>
                    <a:gd name="T25" fmla="*/ 2147483646 h 650"/>
                    <a:gd name="T26" fmla="*/ 2147483646 w 513"/>
                    <a:gd name="T27" fmla="*/ 2147483646 h 650"/>
                    <a:gd name="T28" fmla="*/ 2147483646 w 513"/>
                    <a:gd name="T29" fmla="*/ 2147483646 h 650"/>
                    <a:gd name="T30" fmla="*/ 2147483646 w 513"/>
                    <a:gd name="T31" fmla="*/ 2147483646 h 650"/>
                    <a:gd name="T32" fmla="*/ 2147483646 w 513"/>
                    <a:gd name="T33" fmla="*/ 2147483646 h 650"/>
                    <a:gd name="T34" fmla="*/ 2147483646 w 513"/>
                    <a:gd name="T35" fmla="*/ 2147483646 h 650"/>
                    <a:gd name="T36" fmla="*/ 2147483646 w 513"/>
                    <a:gd name="T37" fmla="*/ 2147483646 h 650"/>
                    <a:gd name="T38" fmla="*/ 2147483646 w 513"/>
                    <a:gd name="T39" fmla="*/ 2147483646 h 650"/>
                    <a:gd name="T40" fmla="*/ 2147483646 w 513"/>
                    <a:gd name="T41" fmla="*/ 2147483646 h 650"/>
                    <a:gd name="T42" fmla="*/ 2147483646 w 513"/>
                    <a:gd name="T43" fmla="*/ 2147483646 h 650"/>
                    <a:gd name="T44" fmla="*/ 2147483646 w 513"/>
                    <a:gd name="T45" fmla="*/ 2147483646 h 650"/>
                    <a:gd name="T46" fmla="*/ 2147483646 w 513"/>
                    <a:gd name="T47" fmla="*/ 2147483646 h 650"/>
                    <a:gd name="T48" fmla="*/ 2147483646 w 513"/>
                    <a:gd name="T49" fmla="*/ 2147483646 h 650"/>
                    <a:gd name="T50" fmla="*/ 2147483646 w 513"/>
                    <a:gd name="T51" fmla="*/ 2147483646 h 650"/>
                    <a:gd name="T52" fmla="*/ 2147483646 w 513"/>
                    <a:gd name="T53" fmla="*/ 2147483646 h 650"/>
                    <a:gd name="T54" fmla="*/ 2147483646 w 513"/>
                    <a:gd name="T55" fmla="*/ 2147483646 h 650"/>
                    <a:gd name="T56" fmla="*/ 2147483646 w 513"/>
                    <a:gd name="T57" fmla="*/ 2147483646 h 650"/>
                    <a:gd name="T58" fmla="*/ 2147483646 w 513"/>
                    <a:gd name="T59" fmla="*/ 2147483646 h 650"/>
                    <a:gd name="T60" fmla="*/ 2147483646 w 513"/>
                    <a:gd name="T61" fmla="*/ 2147483646 h 650"/>
                    <a:gd name="T62" fmla="*/ 2147483646 w 513"/>
                    <a:gd name="T63" fmla="*/ 2147483646 h 650"/>
                    <a:gd name="T64" fmla="*/ 2147483646 w 513"/>
                    <a:gd name="T65" fmla="*/ 2147483646 h 650"/>
                    <a:gd name="T66" fmla="*/ 2147483646 w 513"/>
                    <a:gd name="T67" fmla="*/ 2147483646 h 650"/>
                    <a:gd name="T68" fmla="*/ 2147483646 w 513"/>
                    <a:gd name="T69" fmla="*/ 2147483646 h 650"/>
                    <a:gd name="T70" fmla="*/ 2147483646 w 513"/>
                    <a:gd name="T71" fmla="*/ 2147483646 h 650"/>
                    <a:gd name="T72" fmla="*/ 2147483646 w 513"/>
                    <a:gd name="T73" fmla="*/ 2147483646 h 650"/>
                    <a:gd name="T74" fmla="*/ 2147483646 w 513"/>
                    <a:gd name="T75" fmla="*/ 2147483646 h 650"/>
                    <a:gd name="T76" fmla="*/ 2147483646 w 513"/>
                    <a:gd name="T77" fmla="*/ 0 h 650"/>
                    <a:gd name="T78" fmla="*/ 2147483646 w 513"/>
                    <a:gd name="T79" fmla="*/ 2147483646 h 650"/>
                    <a:gd name="T80" fmla="*/ 2147483646 w 513"/>
                    <a:gd name="T81" fmla="*/ 2147483646 h 650"/>
                    <a:gd name="T82" fmla="*/ 2147483646 w 513"/>
                    <a:gd name="T83" fmla="*/ 2147483646 h 650"/>
                    <a:gd name="T84" fmla="*/ 2147483646 w 513"/>
                    <a:gd name="T85" fmla="*/ 2147483646 h 650"/>
                    <a:gd name="T86" fmla="*/ 2147483646 w 513"/>
                    <a:gd name="T87" fmla="*/ 2147483646 h 650"/>
                    <a:gd name="T88" fmla="*/ 2147483646 w 513"/>
                    <a:gd name="T89" fmla="*/ 2147483646 h 650"/>
                    <a:gd name="T90" fmla="*/ 2147483646 w 513"/>
                    <a:gd name="T91" fmla="*/ 2147483646 h 650"/>
                    <a:gd name="T92" fmla="*/ 2147483646 w 513"/>
                    <a:gd name="T93" fmla="*/ 2147483646 h 650"/>
                    <a:gd name="T94" fmla="*/ 2147483646 w 513"/>
                    <a:gd name="T95" fmla="*/ 2147483646 h 650"/>
                    <a:gd name="T96" fmla="*/ 2147483646 w 513"/>
                    <a:gd name="T97" fmla="*/ 2147483646 h 650"/>
                    <a:gd name="T98" fmla="*/ 2147483646 w 513"/>
                    <a:gd name="T99" fmla="*/ 2147483646 h 650"/>
                    <a:gd name="T100" fmla="*/ 2147483646 w 513"/>
                    <a:gd name="T101" fmla="*/ 2147483646 h 6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13"/>
                    <a:gd name="T154" fmla="*/ 0 h 650"/>
                    <a:gd name="T155" fmla="*/ 513 w 513"/>
                    <a:gd name="T156" fmla="*/ 650 h 65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13" h="650">
                      <a:moveTo>
                        <a:pt x="235" y="634"/>
                      </a:moveTo>
                      <a:lnTo>
                        <a:pt x="220" y="644"/>
                      </a:lnTo>
                      <a:lnTo>
                        <a:pt x="197" y="644"/>
                      </a:lnTo>
                      <a:lnTo>
                        <a:pt x="176" y="600"/>
                      </a:lnTo>
                      <a:lnTo>
                        <a:pt x="176" y="623"/>
                      </a:lnTo>
                      <a:lnTo>
                        <a:pt x="189" y="641"/>
                      </a:lnTo>
                      <a:lnTo>
                        <a:pt x="189" y="650"/>
                      </a:lnTo>
                      <a:lnTo>
                        <a:pt x="172" y="628"/>
                      </a:lnTo>
                      <a:lnTo>
                        <a:pt x="162" y="591"/>
                      </a:lnTo>
                      <a:lnTo>
                        <a:pt x="171" y="587"/>
                      </a:lnTo>
                      <a:lnTo>
                        <a:pt x="148" y="579"/>
                      </a:lnTo>
                      <a:lnTo>
                        <a:pt x="137" y="593"/>
                      </a:lnTo>
                      <a:lnTo>
                        <a:pt x="144" y="604"/>
                      </a:lnTo>
                      <a:lnTo>
                        <a:pt x="152" y="596"/>
                      </a:lnTo>
                      <a:lnTo>
                        <a:pt x="148" y="616"/>
                      </a:lnTo>
                      <a:lnTo>
                        <a:pt x="123" y="586"/>
                      </a:lnTo>
                      <a:lnTo>
                        <a:pt x="119" y="568"/>
                      </a:lnTo>
                      <a:lnTo>
                        <a:pt x="113" y="581"/>
                      </a:lnTo>
                      <a:lnTo>
                        <a:pt x="109" y="582"/>
                      </a:lnTo>
                      <a:lnTo>
                        <a:pt x="100" y="567"/>
                      </a:lnTo>
                      <a:lnTo>
                        <a:pt x="114" y="573"/>
                      </a:lnTo>
                      <a:lnTo>
                        <a:pt x="118" y="565"/>
                      </a:lnTo>
                      <a:lnTo>
                        <a:pt x="111" y="549"/>
                      </a:lnTo>
                      <a:lnTo>
                        <a:pt x="111" y="565"/>
                      </a:lnTo>
                      <a:lnTo>
                        <a:pt x="104" y="548"/>
                      </a:lnTo>
                      <a:lnTo>
                        <a:pt x="105" y="540"/>
                      </a:lnTo>
                      <a:lnTo>
                        <a:pt x="83" y="511"/>
                      </a:lnTo>
                      <a:lnTo>
                        <a:pt x="92" y="536"/>
                      </a:lnTo>
                      <a:lnTo>
                        <a:pt x="76" y="555"/>
                      </a:lnTo>
                      <a:lnTo>
                        <a:pt x="61" y="554"/>
                      </a:lnTo>
                      <a:lnTo>
                        <a:pt x="64" y="499"/>
                      </a:lnTo>
                      <a:lnTo>
                        <a:pt x="56" y="485"/>
                      </a:lnTo>
                      <a:lnTo>
                        <a:pt x="56" y="513"/>
                      </a:lnTo>
                      <a:lnTo>
                        <a:pt x="46" y="509"/>
                      </a:lnTo>
                      <a:lnTo>
                        <a:pt x="41" y="479"/>
                      </a:lnTo>
                      <a:lnTo>
                        <a:pt x="33" y="480"/>
                      </a:lnTo>
                      <a:lnTo>
                        <a:pt x="25" y="460"/>
                      </a:lnTo>
                      <a:lnTo>
                        <a:pt x="26" y="446"/>
                      </a:lnTo>
                      <a:lnTo>
                        <a:pt x="19" y="452"/>
                      </a:lnTo>
                      <a:lnTo>
                        <a:pt x="9" y="431"/>
                      </a:lnTo>
                      <a:lnTo>
                        <a:pt x="0" y="431"/>
                      </a:lnTo>
                      <a:lnTo>
                        <a:pt x="2" y="419"/>
                      </a:lnTo>
                      <a:lnTo>
                        <a:pt x="14" y="415"/>
                      </a:lnTo>
                      <a:lnTo>
                        <a:pt x="25" y="429"/>
                      </a:lnTo>
                      <a:lnTo>
                        <a:pt x="36" y="417"/>
                      </a:lnTo>
                      <a:lnTo>
                        <a:pt x="40" y="391"/>
                      </a:lnTo>
                      <a:lnTo>
                        <a:pt x="49" y="379"/>
                      </a:lnTo>
                      <a:lnTo>
                        <a:pt x="50" y="386"/>
                      </a:lnTo>
                      <a:lnTo>
                        <a:pt x="55" y="392"/>
                      </a:lnTo>
                      <a:lnTo>
                        <a:pt x="64" y="391"/>
                      </a:lnTo>
                      <a:lnTo>
                        <a:pt x="63" y="401"/>
                      </a:lnTo>
                      <a:lnTo>
                        <a:pt x="67" y="403"/>
                      </a:lnTo>
                      <a:lnTo>
                        <a:pt x="70" y="397"/>
                      </a:lnTo>
                      <a:lnTo>
                        <a:pt x="79" y="402"/>
                      </a:lnTo>
                      <a:lnTo>
                        <a:pt x="76" y="406"/>
                      </a:lnTo>
                      <a:lnTo>
                        <a:pt x="78" y="411"/>
                      </a:lnTo>
                      <a:lnTo>
                        <a:pt x="91" y="416"/>
                      </a:lnTo>
                      <a:lnTo>
                        <a:pt x="95" y="406"/>
                      </a:lnTo>
                      <a:lnTo>
                        <a:pt x="88" y="400"/>
                      </a:lnTo>
                      <a:lnTo>
                        <a:pt x="88" y="389"/>
                      </a:lnTo>
                      <a:lnTo>
                        <a:pt x="96" y="388"/>
                      </a:lnTo>
                      <a:lnTo>
                        <a:pt x="95" y="386"/>
                      </a:lnTo>
                      <a:lnTo>
                        <a:pt x="87" y="386"/>
                      </a:lnTo>
                      <a:lnTo>
                        <a:pt x="84" y="379"/>
                      </a:lnTo>
                      <a:lnTo>
                        <a:pt x="82" y="378"/>
                      </a:lnTo>
                      <a:lnTo>
                        <a:pt x="73" y="384"/>
                      </a:lnTo>
                      <a:lnTo>
                        <a:pt x="68" y="351"/>
                      </a:lnTo>
                      <a:lnTo>
                        <a:pt x="96" y="347"/>
                      </a:lnTo>
                      <a:lnTo>
                        <a:pt x="123" y="336"/>
                      </a:lnTo>
                      <a:lnTo>
                        <a:pt x="81" y="342"/>
                      </a:lnTo>
                      <a:lnTo>
                        <a:pt x="67" y="335"/>
                      </a:lnTo>
                      <a:lnTo>
                        <a:pt x="67" y="319"/>
                      </a:lnTo>
                      <a:lnTo>
                        <a:pt x="84" y="319"/>
                      </a:lnTo>
                      <a:lnTo>
                        <a:pt x="110" y="290"/>
                      </a:lnTo>
                      <a:lnTo>
                        <a:pt x="83" y="303"/>
                      </a:lnTo>
                      <a:lnTo>
                        <a:pt x="84" y="289"/>
                      </a:lnTo>
                      <a:lnTo>
                        <a:pt x="60" y="300"/>
                      </a:lnTo>
                      <a:lnTo>
                        <a:pt x="73" y="282"/>
                      </a:lnTo>
                      <a:lnTo>
                        <a:pt x="58" y="286"/>
                      </a:lnTo>
                      <a:lnTo>
                        <a:pt x="58" y="270"/>
                      </a:lnTo>
                      <a:lnTo>
                        <a:pt x="70" y="258"/>
                      </a:lnTo>
                      <a:lnTo>
                        <a:pt x="72" y="247"/>
                      </a:lnTo>
                      <a:lnTo>
                        <a:pt x="60" y="253"/>
                      </a:lnTo>
                      <a:lnTo>
                        <a:pt x="44" y="252"/>
                      </a:lnTo>
                      <a:lnTo>
                        <a:pt x="47" y="236"/>
                      </a:lnTo>
                      <a:lnTo>
                        <a:pt x="40" y="245"/>
                      </a:lnTo>
                      <a:lnTo>
                        <a:pt x="28" y="253"/>
                      </a:lnTo>
                      <a:lnTo>
                        <a:pt x="13" y="225"/>
                      </a:lnTo>
                      <a:lnTo>
                        <a:pt x="14" y="190"/>
                      </a:lnTo>
                      <a:lnTo>
                        <a:pt x="44" y="147"/>
                      </a:lnTo>
                      <a:lnTo>
                        <a:pt x="124" y="113"/>
                      </a:lnTo>
                      <a:lnTo>
                        <a:pt x="124" y="142"/>
                      </a:lnTo>
                      <a:lnTo>
                        <a:pt x="134" y="138"/>
                      </a:lnTo>
                      <a:lnTo>
                        <a:pt x="125" y="157"/>
                      </a:lnTo>
                      <a:lnTo>
                        <a:pt x="142" y="164"/>
                      </a:lnTo>
                      <a:lnTo>
                        <a:pt x="144" y="146"/>
                      </a:lnTo>
                      <a:lnTo>
                        <a:pt x="171" y="124"/>
                      </a:lnTo>
                      <a:lnTo>
                        <a:pt x="174" y="133"/>
                      </a:lnTo>
                      <a:lnTo>
                        <a:pt x="189" y="116"/>
                      </a:lnTo>
                      <a:lnTo>
                        <a:pt x="198" y="131"/>
                      </a:lnTo>
                      <a:lnTo>
                        <a:pt x="202" y="110"/>
                      </a:lnTo>
                      <a:lnTo>
                        <a:pt x="215" y="100"/>
                      </a:lnTo>
                      <a:lnTo>
                        <a:pt x="250" y="104"/>
                      </a:lnTo>
                      <a:lnTo>
                        <a:pt x="231" y="91"/>
                      </a:lnTo>
                      <a:lnTo>
                        <a:pt x="237" y="83"/>
                      </a:lnTo>
                      <a:lnTo>
                        <a:pt x="262" y="88"/>
                      </a:lnTo>
                      <a:lnTo>
                        <a:pt x="253" y="73"/>
                      </a:lnTo>
                      <a:lnTo>
                        <a:pt x="232" y="58"/>
                      </a:lnTo>
                      <a:lnTo>
                        <a:pt x="236" y="43"/>
                      </a:lnTo>
                      <a:lnTo>
                        <a:pt x="267" y="32"/>
                      </a:lnTo>
                      <a:lnTo>
                        <a:pt x="294" y="40"/>
                      </a:lnTo>
                      <a:lnTo>
                        <a:pt x="304" y="59"/>
                      </a:lnTo>
                      <a:lnTo>
                        <a:pt x="314" y="62"/>
                      </a:lnTo>
                      <a:lnTo>
                        <a:pt x="309" y="34"/>
                      </a:lnTo>
                      <a:lnTo>
                        <a:pt x="325" y="35"/>
                      </a:lnTo>
                      <a:lnTo>
                        <a:pt x="333" y="12"/>
                      </a:lnTo>
                      <a:lnTo>
                        <a:pt x="369" y="0"/>
                      </a:lnTo>
                      <a:lnTo>
                        <a:pt x="387" y="6"/>
                      </a:lnTo>
                      <a:lnTo>
                        <a:pt x="401" y="26"/>
                      </a:lnTo>
                      <a:lnTo>
                        <a:pt x="471" y="28"/>
                      </a:lnTo>
                      <a:lnTo>
                        <a:pt x="475" y="64"/>
                      </a:lnTo>
                      <a:lnTo>
                        <a:pt x="495" y="87"/>
                      </a:lnTo>
                      <a:lnTo>
                        <a:pt x="498" y="111"/>
                      </a:lnTo>
                      <a:lnTo>
                        <a:pt x="513" y="123"/>
                      </a:lnTo>
                      <a:lnTo>
                        <a:pt x="503" y="147"/>
                      </a:lnTo>
                      <a:lnTo>
                        <a:pt x="466" y="139"/>
                      </a:lnTo>
                      <a:lnTo>
                        <a:pt x="480" y="151"/>
                      </a:lnTo>
                      <a:lnTo>
                        <a:pt x="486" y="164"/>
                      </a:lnTo>
                      <a:lnTo>
                        <a:pt x="473" y="166"/>
                      </a:lnTo>
                      <a:lnTo>
                        <a:pt x="445" y="148"/>
                      </a:lnTo>
                      <a:lnTo>
                        <a:pt x="445" y="156"/>
                      </a:lnTo>
                      <a:lnTo>
                        <a:pt x="467" y="174"/>
                      </a:lnTo>
                      <a:lnTo>
                        <a:pt x="443" y="193"/>
                      </a:lnTo>
                      <a:lnTo>
                        <a:pt x="406" y="173"/>
                      </a:lnTo>
                      <a:lnTo>
                        <a:pt x="410" y="203"/>
                      </a:lnTo>
                      <a:lnTo>
                        <a:pt x="402" y="211"/>
                      </a:lnTo>
                      <a:lnTo>
                        <a:pt x="394" y="199"/>
                      </a:lnTo>
                      <a:lnTo>
                        <a:pt x="373" y="217"/>
                      </a:lnTo>
                      <a:lnTo>
                        <a:pt x="366" y="207"/>
                      </a:lnTo>
                      <a:lnTo>
                        <a:pt x="360" y="225"/>
                      </a:lnTo>
                      <a:lnTo>
                        <a:pt x="345" y="221"/>
                      </a:lnTo>
                      <a:lnTo>
                        <a:pt x="347" y="235"/>
                      </a:lnTo>
                      <a:lnTo>
                        <a:pt x="323" y="257"/>
                      </a:lnTo>
                      <a:lnTo>
                        <a:pt x="322" y="275"/>
                      </a:lnTo>
                      <a:lnTo>
                        <a:pt x="294" y="304"/>
                      </a:lnTo>
                      <a:lnTo>
                        <a:pt x="272" y="312"/>
                      </a:lnTo>
                      <a:lnTo>
                        <a:pt x="281" y="335"/>
                      </a:lnTo>
                      <a:lnTo>
                        <a:pt x="248" y="380"/>
                      </a:lnTo>
                      <a:lnTo>
                        <a:pt x="221" y="453"/>
                      </a:lnTo>
                      <a:lnTo>
                        <a:pt x="218" y="555"/>
                      </a:lnTo>
                      <a:lnTo>
                        <a:pt x="216" y="591"/>
                      </a:lnTo>
                      <a:lnTo>
                        <a:pt x="231" y="614"/>
                      </a:lnTo>
                      <a:lnTo>
                        <a:pt x="235" y="63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9" name="Freeform 252"/>
                <p:cNvSpPr>
                  <a:spLocks/>
                </p:cNvSpPr>
                <p:nvPr/>
              </p:nvSpPr>
              <p:spPr bwMode="auto">
                <a:xfrm>
                  <a:off x="2375116" y="3352009"/>
                  <a:ext cx="619183" cy="715727"/>
                </a:xfrm>
                <a:custGeom>
                  <a:avLst/>
                  <a:gdLst>
                    <a:gd name="T0" fmla="*/ 2147483646 w 1170"/>
                    <a:gd name="T1" fmla="*/ 2147483646 h 1332"/>
                    <a:gd name="T2" fmla="*/ 2147483646 w 1170"/>
                    <a:gd name="T3" fmla="*/ 2147483646 h 1332"/>
                    <a:gd name="T4" fmla="*/ 2147483646 w 1170"/>
                    <a:gd name="T5" fmla="*/ 2147483646 h 1332"/>
                    <a:gd name="T6" fmla="*/ 2147483646 w 1170"/>
                    <a:gd name="T7" fmla="*/ 2147483646 h 1332"/>
                    <a:gd name="T8" fmla="*/ 2147483646 w 1170"/>
                    <a:gd name="T9" fmla="*/ 2147483646 h 1332"/>
                    <a:gd name="T10" fmla="*/ 2147483646 w 1170"/>
                    <a:gd name="T11" fmla="*/ 2147483646 h 1332"/>
                    <a:gd name="T12" fmla="*/ 2147483646 w 1170"/>
                    <a:gd name="T13" fmla="*/ 2147483646 h 1332"/>
                    <a:gd name="T14" fmla="*/ 2147483646 w 1170"/>
                    <a:gd name="T15" fmla="*/ 2147483646 h 1332"/>
                    <a:gd name="T16" fmla="*/ 2147483646 w 1170"/>
                    <a:gd name="T17" fmla="*/ 2147483646 h 1332"/>
                    <a:gd name="T18" fmla="*/ 2147483646 w 1170"/>
                    <a:gd name="T19" fmla="*/ 2147483646 h 1332"/>
                    <a:gd name="T20" fmla="*/ 2147483646 w 1170"/>
                    <a:gd name="T21" fmla="*/ 2147483646 h 1332"/>
                    <a:gd name="T22" fmla="*/ 2147483646 w 1170"/>
                    <a:gd name="T23" fmla="*/ 2147483646 h 1332"/>
                    <a:gd name="T24" fmla="*/ 2147483646 w 1170"/>
                    <a:gd name="T25" fmla="*/ 2147483646 h 1332"/>
                    <a:gd name="T26" fmla="*/ 2147483646 w 1170"/>
                    <a:gd name="T27" fmla="*/ 2147483646 h 1332"/>
                    <a:gd name="T28" fmla="*/ 2147483646 w 1170"/>
                    <a:gd name="T29" fmla="*/ 2147483646 h 1332"/>
                    <a:gd name="T30" fmla="*/ 2147483646 w 1170"/>
                    <a:gd name="T31" fmla="*/ 2147483646 h 1332"/>
                    <a:gd name="T32" fmla="*/ 2147483646 w 1170"/>
                    <a:gd name="T33" fmla="*/ 2147483646 h 1332"/>
                    <a:gd name="T34" fmla="*/ 2147483646 w 1170"/>
                    <a:gd name="T35" fmla="*/ 2147483646 h 1332"/>
                    <a:gd name="T36" fmla="*/ 2147483646 w 1170"/>
                    <a:gd name="T37" fmla="*/ 2147483646 h 1332"/>
                    <a:gd name="T38" fmla="*/ 2147483646 w 1170"/>
                    <a:gd name="T39" fmla="*/ 2147483646 h 1332"/>
                    <a:gd name="T40" fmla="*/ 2147483646 w 1170"/>
                    <a:gd name="T41" fmla="*/ 2147483646 h 1332"/>
                    <a:gd name="T42" fmla="*/ 2147483646 w 1170"/>
                    <a:gd name="T43" fmla="*/ 2147483646 h 1332"/>
                    <a:gd name="T44" fmla="*/ 2147483646 w 1170"/>
                    <a:gd name="T45" fmla="*/ 2147483646 h 1332"/>
                    <a:gd name="T46" fmla="*/ 2147483646 w 1170"/>
                    <a:gd name="T47" fmla="*/ 2147483646 h 1332"/>
                    <a:gd name="T48" fmla="*/ 2147483646 w 1170"/>
                    <a:gd name="T49" fmla="*/ 2147483646 h 1332"/>
                    <a:gd name="T50" fmla="*/ 2147483646 w 1170"/>
                    <a:gd name="T51" fmla="*/ 2147483646 h 1332"/>
                    <a:gd name="T52" fmla="*/ 2147483646 w 1170"/>
                    <a:gd name="T53" fmla="*/ 2147483646 h 1332"/>
                    <a:gd name="T54" fmla="*/ 2147483646 w 1170"/>
                    <a:gd name="T55" fmla="*/ 2147483646 h 1332"/>
                    <a:gd name="T56" fmla="*/ 2147483646 w 1170"/>
                    <a:gd name="T57" fmla="*/ 2147483646 h 1332"/>
                    <a:gd name="T58" fmla="*/ 2147483646 w 1170"/>
                    <a:gd name="T59" fmla="*/ 2147483646 h 1332"/>
                    <a:gd name="T60" fmla="*/ 2147483646 w 1170"/>
                    <a:gd name="T61" fmla="*/ 2147483646 h 1332"/>
                    <a:gd name="T62" fmla="*/ 2147483646 w 1170"/>
                    <a:gd name="T63" fmla="*/ 2147483646 h 1332"/>
                    <a:gd name="T64" fmla="*/ 2147483646 w 1170"/>
                    <a:gd name="T65" fmla="*/ 2147483646 h 1332"/>
                    <a:gd name="T66" fmla="*/ 2147483646 w 1170"/>
                    <a:gd name="T67" fmla="*/ 2147483646 h 1332"/>
                    <a:gd name="T68" fmla="*/ 2147483646 w 1170"/>
                    <a:gd name="T69" fmla="*/ 2147483646 h 1332"/>
                    <a:gd name="T70" fmla="*/ 2147483646 w 1170"/>
                    <a:gd name="T71" fmla="*/ 2147483646 h 1332"/>
                    <a:gd name="T72" fmla="*/ 2147483646 w 1170"/>
                    <a:gd name="T73" fmla="*/ 2147483646 h 1332"/>
                    <a:gd name="T74" fmla="*/ 2147483646 w 1170"/>
                    <a:gd name="T75" fmla="*/ 2147483646 h 1332"/>
                    <a:gd name="T76" fmla="*/ 2147483646 w 1170"/>
                    <a:gd name="T77" fmla="*/ 2147483646 h 1332"/>
                    <a:gd name="T78" fmla="*/ 2147483646 w 1170"/>
                    <a:gd name="T79" fmla="*/ 2147483646 h 1332"/>
                    <a:gd name="T80" fmla="*/ 2147483646 w 1170"/>
                    <a:gd name="T81" fmla="*/ 2147483646 h 1332"/>
                    <a:gd name="T82" fmla="*/ 2147483646 w 1170"/>
                    <a:gd name="T83" fmla="*/ 2147483646 h 1332"/>
                    <a:gd name="T84" fmla="*/ 0 w 1170"/>
                    <a:gd name="T85" fmla="*/ 2147483646 h 1332"/>
                    <a:gd name="T86" fmla="*/ 2147483646 w 1170"/>
                    <a:gd name="T87" fmla="*/ 2147483646 h 1332"/>
                    <a:gd name="T88" fmla="*/ 2147483646 w 1170"/>
                    <a:gd name="T89" fmla="*/ 2147483646 h 13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170"/>
                    <a:gd name="T136" fmla="*/ 0 h 1332"/>
                    <a:gd name="T137" fmla="*/ 1170 w 1170"/>
                    <a:gd name="T138" fmla="*/ 1332 h 13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170" h="1332">
                      <a:moveTo>
                        <a:pt x="222" y="1015"/>
                      </a:moveTo>
                      <a:lnTo>
                        <a:pt x="258" y="1057"/>
                      </a:lnTo>
                      <a:lnTo>
                        <a:pt x="247" y="1067"/>
                      </a:lnTo>
                      <a:lnTo>
                        <a:pt x="292" y="1108"/>
                      </a:lnTo>
                      <a:lnTo>
                        <a:pt x="359" y="1145"/>
                      </a:lnTo>
                      <a:lnTo>
                        <a:pt x="393" y="1182"/>
                      </a:lnTo>
                      <a:lnTo>
                        <a:pt x="415" y="1146"/>
                      </a:lnTo>
                      <a:lnTo>
                        <a:pt x="465" y="1193"/>
                      </a:lnTo>
                      <a:lnTo>
                        <a:pt x="485" y="1249"/>
                      </a:lnTo>
                      <a:lnTo>
                        <a:pt x="495" y="1229"/>
                      </a:lnTo>
                      <a:lnTo>
                        <a:pt x="516" y="1219"/>
                      </a:lnTo>
                      <a:lnTo>
                        <a:pt x="526" y="1230"/>
                      </a:lnTo>
                      <a:lnTo>
                        <a:pt x="568" y="1200"/>
                      </a:lnTo>
                      <a:lnTo>
                        <a:pt x="599" y="1200"/>
                      </a:lnTo>
                      <a:lnTo>
                        <a:pt x="604" y="1206"/>
                      </a:lnTo>
                      <a:lnTo>
                        <a:pt x="583" y="1215"/>
                      </a:lnTo>
                      <a:lnTo>
                        <a:pt x="602" y="1226"/>
                      </a:lnTo>
                      <a:lnTo>
                        <a:pt x="629" y="1221"/>
                      </a:lnTo>
                      <a:lnTo>
                        <a:pt x="643" y="1242"/>
                      </a:lnTo>
                      <a:lnTo>
                        <a:pt x="664" y="1252"/>
                      </a:lnTo>
                      <a:lnTo>
                        <a:pt x="664" y="1272"/>
                      </a:lnTo>
                      <a:lnTo>
                        <a:pt x="699" y="1258"/>
                      </a:lnTo>
                      <a:lnTo>
                        <a:pt x="710" y="1279"/>
                      </a:lnTo>
                      <a:lnTo>
                        <a:pt x="699" y="1289"/>
                      </a:lnTo>
                      <a:lnTo>
                        <a:pt x="750" y="1331"/>
                      </a:lnTo>
                      <a:lnTo>
                        <a:pt x="771" y="1300"/>
                      </a:lnTo>
                      <a:lnTo>
                        <a:pt x="781" y="1306"/>
                      </a:lnTo>
                      <a:lnTo>
                        <a:pt x="806" y="1285"/>
                      </a:lnTo>
                      <a:lnTo>
                        <a:pt x="812" y="1295"/>
                      </a:lnTo>
                      <a:lnTo>
                        <a:pt x="822" y="1285"/>
                      </a:lnTo>
                      <a:lnTo>
                        <a:pt x="868" y="1322"/>
                      </a:lnTo>
                      <a:lnTo>
                        <a:pt x="883" y="1332"/>
                      </a:lnTo>
                      <a:lnTo>
                        <a:pt x="914" y="1307"/>
                      </a:lnTo>
                      <a:lnTo>
                        <a:pt x="888" y="1302"/>
                      </a:lnTo>
                      <a:lnTo>
                        <a:pt x="894" y="1286"/>
                      </a:lnTo>
                      <a:lnTo>
                        <a:pt x="889" y="1271"/>
                      </a:lnTo>
                      <a:lnTo>
                        <a:pt x="910" y="1256"/>
                      </a:lnTo>
                      <a:lnTo>
                        <a:pt x="920" y="1225"/>
                      </a:lnTo>
                      <a:lnTo>
                        <a:pt x="905" y="1215"/>
                      </a:lnTo>
                      <a:lnTo>
                        <a:pt x="911" y="1189"/>
                      </a:lnTo>
                      <a:lnTo>
                        <a:pt x="962" y="1165"/>
                      </a:lnTo>
                      <a:lnTo>
                        <a:pt x="942" y="1155"/>
                      </a:lnTo>
                      <a:lnTo>
                        <a:pt x="947" y="1145"/>
                      </a:lnTo>
                      <a:lnTo>
                        <a:pt x="1003" y="1145"/>
                      </a:lnTo>
                      <a:lnTo>
                        <a:pt x="1033" y="1136"/>
                      </a:lnTo>
                      <a:lnTo>
                        <a:pt x="1028" y="1156"/>
                      </a:lnTo>
                      <a:lnTo>
                        <a:pt x="1059" y="1167"/>
                      </a:lnTo>
                      <a:lnTo>
                        <a:pt x="1069" y="1146"/>
                      </a:lnTo>
                      <a:lnTo>
                        <a:pt x="1090" y="1151"/>
                      </a:lnTo>
                      <a:lnTo>
                        <a:pt x="1105" y="1141"/>
                      </a:lnTo>
                      <a:lnTo>
                        <a:pt x="1128" y="1149"/>
                      </a:lnTo>
                      <a:lnTo>
                        <a:pt x="1138" y="1087"/>
                      </a:lnTo>
                      <a:lnTo>
                        <a:pt x="1170" y="1011"/>
                      </a:lnTo>
                      <a:lnTo>
                        <a:pt x="1148" y="999"/>
                      </a:lnTo>
                      <a:lnTo>
                        <a:pt x="1139" y="933"/>
                      </a:lnTo>
                      <a:lnTo>
                        <a:pt x="1170" y="872"/>
                      </a:lnTo>
                      <a:lnTo>
                        <a:pt x="1156" y="857"/>
                      </a:lnTo>
                      <a:lnTo>
                        <a:pt x="1161" y="831"/>
                      </a:lnTo>
                      <a:lnTo>
                        <a:pt x="1120" y="799"/>
                      </a:lnTo>
                      <a:lnTo>
                        <a:pt x="1070" y="753"/>
                      </a:lnTo>
                      <a:lnTo>
                        <a:pt x="1065" y="723"/>
                      </a:lnTo>
                      <a:lnTo>
                        <a:pt x="1086" y="692"/>
                      </a:lnTo>
                      <a:lnTo>
                        <a:pt x="1102" y="656"/>
                      </a:lnTo>
                      <a:lnTo>
                        <a:pt x="1118" y="595"/>
                      </a:lnTo>
                      <a:lnTo>
                        <a:pt x="1093" y="544"/>
                      </a:lnTo>
                      <a:lnTo>
                        <a:pt x="1104" y="539"/>
                      </a:lnTo>
                      <a:lnTo>
                        <a:pt x="1125" y="412"/>
                      </a:lnTo>
                      <a:lnTo>
                        <a:pt x="1157" y="392"/>
                      </a:lnTo>
                      <a:lnTo>
                        <a:pt x="1152" y="325"/>
                      </a:lnTo>
                      <a:lnTo>
                        <a:pt x="1138" y="289"/>
                      </a:lnTo>
                      <a:lnTo>
                        <a:pt x="1118" y="258"/>
                      </a:lnTo>
                      <a:lnTo>
                        <a:pt x="1118" y="243"/>
                      </a:lnTo>
                      <a:lnTo>
                        <a:pt x="1088" y="167"/>
                      </a:lnTo>
                      <a:lnTo>
                        <a:pt x="1064" y="135"/>
                      </a:lnTo>
                      <a:lnTo>
                        <a:pt x="993" y="93"/>
                      </a:lnTo>
                      <a:lnTo>
                        <a:pt x="994" y="42"/>
                      </a:lnTo>
                      <a:lnTo>
                        <a:pt x="979" y="21"/>
                      </a:lnTo>
                      <a:lnTo>
                        <a:pt x="954" y="6"/>
                      </a:lnTo>
                      <a:lnTo>
                        <a:pt x="931" y="0"/>
                      </a:lnTo>
                      <a:lnTo>
                        <a:pt x="921" y="5"/>
                      </a:lnTo>
                      <a:lnTo>
                        <a:pt x="906" y="20"/>
                      </a:lnTo>
                      <a:lnTo>
                        <a:pt x="906" y="30"/>
                      </a:lnTo>
                      <a:lnTo>
                        <a:pt x="905" y="56"/>
                      </a:lnTo>
                      <a:lnTo>
                        <a:pt x="879" y="90"/>
                      </a:lnTo>
                      <a:lnTo>
                        <a:pt x="859" y="100"/>
                      </a:lnTo>
                      <a:lnTo>
                        <a:pt x="795" y="196"/>
                      </a:lnTo>
                      <a:lnTo>
                        <a:pt x="759" y="215"/>
                      </a:lnTo>
                      <a:lnTo>
                        <a:pt x="744" y="215"/>
                      </a:lnTo>
                      <a:lnTo>
                        <a:pt x="732" y="236"/>
                      </a:lnTo>
                      <a:lnTo>
                        <a:pt x="717" y="241"/>
                      </a:lnTo>
                      <a:lnTo>
                        <a:pt x="650" y="321"/>
                      </a:lnTo>
                      <a:lnTo>
                        <a:pt x="609" y="345"/>
                      </a:lnTo>
                      <a:lnTo>
                        <a:pt x="568" y="354"/>
                      </a:lnTo>
                      <a:lnTo>
                        <a:pt x="531" y="385"/>
                      </a:lnTo>
                      <a:lnTo>
                        <a:pt x="541" y="395"/>
                      </a:lnTo>
                      <a:lnTo>
                        <a:pt x="530" y="431"/>
                      </a:lnTo>
                      <a:lnTo>
                        <a:pt x="550" y="441"/>
                      </a:lnTo>
                      <a:lnTo>
                        <a:pt x="571" y="471"/>
                      </a:lnTo>
                      <a:lnTo>
                        <a:pt x="568" y="497"/>
                      </a:lnTo>
                      <a:lnTo>
                        <a:pt x="541" y="534"/>
                      </a:lnTo>
                      <a:lnTo>
                        <a:pt x="518" y="533"/>
                      </a:lnTo>
                      <a:lnTo>
                        <a:pt x="503" y="547"/>
                      </a:lnTo>
                      <a:lnTo>
                        <a:pt x="502" y="567"/>
                      </a:lnTo>
                      <a:lnTo>
                        <a:pt x="517" y="589"/>
                      </a:lnTo>
                      <a:lnTo>
                        <a:pt x="491" y="623"/>
                      </a:lnTo>
                      <a:lnTo>
                        <a:pt x="471" y="623"/>
                      </a:lnTo>
                      <a:lnTo>
                        <a:pt x="444" y="644"/>
                      </a:lnTo>
                      <a:lnTo>
                        <a:pt x="424" y="637"/>
                      </a:lnTo>
                      <a:lnTo>
                        <a:pt x="424" y="627"/>
                      </a:lnTo>
                      <a:lnTo>
                        <a:pt x="347" y="651"/>
                      </a:lnTo>
                      <a:lnTo>
                        <a:pt x="346" y="692"/>
                      </a:lnTo>
                      <a:lnTo>
                        <a:pt x="356" y="702"/>
                      </a:lnTo>
                      <a:lnTo>
                        <a:pt x="341" y="728"/>
                      </a:lnTo>
                      <a:lnTo>
                        <a:pt x="307" y="725"/>
                      </a:lnTo>
                      <a:lnTo>
                        <a:pt x="295" y="696"/>
                      </a:lnTo>
                      <a:lnTo>
                        <a:pt x="261" y="676"/>
                      </a:lnTo>
                      <a:lnTo>
                        <a:pt x="239" y="690"/>
                      </a:lnTo>
                      <a:lnTo>
                        <a:pt x="235" y="684"/>
                      </a:lnTo>
                      <a:lnTo>
                        <a:pt x="203" y="730"/>
                      </a:lnTo>
                      <a:lnTo>
                        <a:pt x="208" y="741"/>
                      </a:lnTo>
                      <a:lnTo>
                        <a:pt x="182" y="771"/>
                      </a:lnTo>
                      <a:lnTo>
                        <a:pt x="120" y="785"/>
                      </a:lnTo>
                      <a:lnTo>
                        <a:pt x="100" y="774"/>
                      </a:lnTo>
                      <a:lnTo>
                        <a:pt x="95" y="753"/>
                      </a:lnTo>
                      <a:lnTo>
                        <a:pt x="64" y="764"/>
                      </a:lnTo>
                      <a:lnTo>
                        <a:pt x="64" y="799"/>
                      </a:lnTo>
                      <a:lnTo>
                        <a:pt x="17" y="849"/>
                      </a:lnTo>
                      <a:lnTo>
                        <a:pt x="6" y="874"/>
                      </a:lnTo>
                      <a:lnTo>
                        <a:pt x="0" y="920"/>
                      </a:lnTo>
                      <a:lnTo>
                        <a:pt x="9" y="936"/>
                      </a:lnTo>
                      <a:lnTo>
                        <a:pt x="30" y="942"/>
                      </a:lnTo>
                      <a:lnTo>
                        <a:pt x="115" y="1005"/>
                      </a:lnTo>
                      <a:lnTo>
                        <a:pt x="120" y="1020"/>
                      </a:lnTo>
                      <a:lnTo>
                        <a:pt x="141" y="1030"/>
                      </a:lnTo>
                      <a:lnTo>
                        <a:pt x="146" y="1020"/>
                      </a:lnTo>
                      <a:lnTo>
                        <a:pt x="182" y="1030"/>
                      </a:lnTo>
                      <a:lnTo>
                        <a:pt x="222" y="10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0" name="Freeform 253"/>
                <p:cNvSpPr>
                  <a:spLocks/>
                </p:cNvSpPr>
                <p:nvPr/>
              </p:nvSpPr>
              <p:spPr bwMode="auto">
                <a:xfrm>
                  <a:off x="1946452" y="2228429"/>
                  <a:ext cx="838278" cy="831576"/>
                </a:xfrm>
                <a:custGeom>
                  <a:avLst/>
                  <a:gdLst>
                    <a:gd name="T0" fmla="*/ 2147483646 w 1580"/>
                    <a:gd name="T1" fmla="*/ 2147483646 h 1552"/>
                    <a:gd name="T2" fmla="*/ 2147483646 w 1580"/>
                    <a:gd name="T3" fmla="*/ 2147483646 h 1552"/>
                    <a:gd name="T4" fmla="*/ 2147483646 w 1580"/>
                    <a:gd name="T5" fmla="*/ 2147483646 h 1552"/>
                    <a:gd name="T6" fmla="*/ 2147483646 w 1580"/>
                    <a:gd name="T7" fmla="*/ 2147483646 h 1552"/>
                    <a:gd name="T8" fmla="*/ 2147483646 w 1580"/>
                    <a:gd name="T9" fmla="*/ 2147483646 h 1552"/>
                    <a:gd name="T10" fmla="*/ 2147483646 w 1580"/>
                    <a:gd name="T11" fmla="*/ 2147483646 h 1552"/>
                    <a:gd name="T12" fmla="*/ 2147483646 w 1580"/>
                    <a:gd name="T13" fmla="*/ 2147483646 h 1552"/>
                    <a:gd name="T14" fmla="*/ 2147483646 w 1580"/>
                    <a:gd name="T15" fmla="*/ 2147483646 h 1552"/>
                    <a:gd name="T16" fmla="*/ 2147483646 w 1580"/>
                    <a:gd name="T17" fmla="*/ 2147483646 h 1552"/>
                    <a:gd name="T18" fmla="*/ 2147483646 w 1580"/>
                    <a:gd name="T19" fmla="*/ 2147483646 h 1552"/>
                    <a:gd name="T20" fmla="*/ 2147483646 w 1580"/>
                    <a:gd name="T21" fmla="*/ 2147483646 h 1552"/>
                    <a:gd name="T22" fmla="*/ 2147483646 w 1580"/>
                    <a:gd name="T23" fmla="*/ 2147483646 h 1552"/>
                    <a:gd name="T24" fmla="*/ 2147483646 w 1580"/>
                    <a:gd name="T25" fmla="*/ 2147483646 h 1552"/>
                    <a:gd name="T26" fmla="*/ 2147483646 w 1580"/>
                    <a:gd name="T27" fmla="*/ 2147483646 h 1552"/>
                    <a:gd name="T28" fmla="*/ 2147483646 w 1580"/>
                    <a:gd name="T29" fmla="*/ 2147483646 h 1552"/>
                    <a:gd name="T30" fmla="*/ 2147483646 w 1580"/>
                    <a:gd name="T31" fmla="*/ 2147483646 h 1552"/>
                    <a:gd name="T32" fmla="*/ 2147483646 w 1580"/>
                    <a:gd name="T33" fmla="*/ 2147483646 h 1552"/>
                    <a:gd name="T34" fmla="*/ 2147483646 w 1580"/>
                    <a:gd name="T35" fmla="*/ 2147483646 h 1552"/>
                    <a:gd name="T36" fmla="*/ 2147483646 w 1580"/>
                    <a:gd name="T37" fmla="*/ 2147483646 h 1552"/>
                    <a:gd name="T38" fmla="*/ 2147483646 w 1580"/>
                    <a:gd name="T39" fmla="*/ 2147483646 h 1552"/>
                    <a:gd name="T40" fmla="*/ 2147483646 w 1580"/>
                    <a:gd name="T41" fmla="*/ 2147483646 h 1552"/>
                    <a:gd name="T42" fmla="*/ 2147483646 w 1580"/>
                    <a:gd name="T43" fmla="*/ 2147483646 h 1552"/>
                    <a:gd name="T44" fmla="*/ 2147483646 w 1580"/>
                    <a:gd name="T45" fmla="*/ 2147483646 h 1552"/>
                    <a:gd name="T46" fmla="*/ 2147483646 w 1580"/>
                    <a:gd name="T47" fmla="*/ 2147483646 h 1552"/>
                    <a:gd name="T48" fmla="*/ 2147483646 w 1580"/>
                    <a:gd name="T49" fmla="*/ 2147483646 h 1552"/>
                    <a:gd name="T50" fmla="*/ 2147483646 w 1580"/>
                    <a:gd name="T51" fmla="*/ 2147483646 h 1552"/>
                    <a:gd name="T52" fmla="*/ 0 w 1580"/>
                    <a:gd name="T53" fmla="*/ 2147483646 h 1552"/>
                    <a:gd name="T54" fmla="*/ 2147483646 w 1580"/>
                    <a:gd name="T55" fmla="*/ 2147483646 h 1552"/>
                    <a:gd name="T56" fmla="*/ 2147483646 w 1580"/>
                    <a:gd name="T57" fmla="*/ 2147483646 h 1552"/>
                    <a:gd name="T58" fmla="*/ 2147483646 w 1580"/>
                    <a:gd name="T59" fmla="*/ 2147483646 h 1552"/>
                    <a:gd name="T60" fmla="*/ 2147483646 w 1580"/>
                    <a:gd name="T61" fmla="*/ 2147483646 h 1552"/>
                    <a:gd name="T62" fmla="*/ 2147483646 w 1580"/>
                    <a:gd name="T63" fmla="*/ 2147483646 h 1552"/>
                    <a:gd name="T64" fmla="*/ 2147483646 w 1580"/>
                    <a:gd name="T65" fmla="*/ 2147483646 h 1552"/>
                    <a:gd name="T66" fmla="*/ 2147483646 w 1580"/>
                    <a:gd name="T67" fmla="*/ 2147483646 h 1552"/>
                    <a:gd name="T68" fmla="*/ 2147483646 w 1580"/>
                    <a:gd name="T69" fmla="*/ 2147483646 h 1552"/>
                    <a:gd name="T70" fmla="*/ 2147483646 w 1580"/>
                    <a:gd name="T71" fmla="*/ 2147483646 h 1552"/>
                    <a:gd name="T72" fmla="*/ 2147483646 w 1580"/>
                    <a:gd name="T73" fmla="*/ 2147483646 h 1552"/>
                    <a:gd name="T74" fmla="*/ 2147483646 w 1580"/>
                    <a:gd name="T75" fmla="*/ 2147483646 h 1552"/>
                    <a:gd name="T76" fmla="*/ 2147483646 w 1580"/>
                    <a:gd name="T77" fmla="*/ 2147483646 h 1552"/>
                    <a:gd name="T78" fmla="*/ 2147483646 w 1580"/>
                    <a:gd name="T79" fmla="*/ 2147483646 h 1552"/>
                    <a:gd name="T80" fmla="*/ 2147483646 w 1580"/>
                    <a:gd name="T81" fmla="*/ 2147483646 h 1552"/>
                    <a:gd name="T82" fmla="*/ 2147483646 w 1580"/>
                    <a:gd name="T83" fmla="*/ 2147483646 h 1552"/>
                    <a:gd name="T84" fmla="*/ 2147483646 w 1580"/>
                    <a:gd name="T85" fmla="*/ 2147483646 h 1552"/>
                    <a:gd name="T86" fmla="*/ 2147483646 w 1580"/>
                    <a:gd name="T87" fmla="*/ 2147483646 h 1552"/>
                    <a:gd name="T88" fmla="*/ 2147483646 w 1580"/>
                    <a:gd name="T89" fmla="*/ 2147483646 h 1552"/>
                    <a:gd name="T90" fmla="*/ 2147483646 w 1580"/>
                    <a:gd name="T91" fmla="*/ 2147483646 h 1552"/>
                    <a:gd name="T92" fmla="*/ 2147483646 w 1580"/>
                    <a:gd name="T93" fmla="*/ 2147483646 h 1552"/>
                    <a:gd name="T94" fmla="*/ 2147483646 w 1580"/>
                    <a:gd name="T95" fmla="*/ 2147483646 h 1552"/>
                    <a:gd name="T96" fmla="*/ 2147483646 w 1580"/>
                    <a:gd name="T97" fmla="*/ 2147483646 h 1552"/>
                    <a:gd name="T98" fmla="*/ 2147483646 w 1580"/>
                    <a:gd name="T99" fmla="*/ 2147483646 h 1552"/>
                    <a:gd name="T100" fmla="*/ 2147483646 w 1580"/>
                    <a:gd name="T101" fmla="*/ 2147483646 h 1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0"/>
                    <a:gd name="T154" fmla="*/ 0 h 1552"/>
                    <a:gd name="T155" fmla="*/ 1580 w 1580"/>
                    <a:gd name="T156" fmla="*/ 1552 h 1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0" h="1552">
                      <a:moveTo>
                        <a:pt x="1338" y="361"/>
                      </a:moveTo>
                      <a:lnTo>
                        <a:pt x="1336" y="413"/>
                      </a:lnTo>
                      <a:lnTo>
                        <a:pt x="1361" y="475"/>
                      </a:lnTo>
                      <a:lnTo>
                        <a:pt x="1364" y="515"/>
                      </a:lnTo>
                      <a:lnTo>
                        <a:pt x="1385" y="515"/>
                      </a:lnTo>
                      <a:lnTo>
                        <a:pt x="1395" y="557"/>
                      </a:lnTo>
                      <a:lnTo>
                        <a:pt x="1405" y="557"/>
                      </a:lnTo>
                      <a:lnTo>
                        <a:pt x="1403" y="634"/>
                      </a:lnTo>
                      <a:lnTo>
                        <a:pt x="1437" y="680"/>
                      </a:lnTo>
                      <a:lnTo>
                        <a:pt x="1458" y="681"/>
                      </a:lnTo>
                      <a:lnTo>
                        <a:pt x="1464" y="671"/>
                      </a:lnTo>
                      <a:lnTo>
                        <a:pt x="1530" y="662"/>
                      </a:lnTo>
                      <a:lnTo>
                        <a:pt x="1570" y="703"/>
                      </a:lnTo>
                      <a:lnTo>
                        <a:pt x="1580" y="723"/>
                      </a:lnTo>
                      <a:lnTo>
                        <a:pt x="1444" y="865"/>
                      </a:lnTo>
                      <a:lnTo>
                        <a:pt x="1484" y="895"/>
                      </a:lnTo>
                      <a:lnTo>
                        <a:pt x="1456" y="982"/>
                      </a:lnTo>
                      <a:lnTo>
                        <a:pt x="1475" y="1028"/>
                      </a:lnTo>
                      <a:lnTo>
                        <a:pt x="1419" y="1064"/>
                      </a:lnTo>
                      <a:lnTo>
                        <a:pt x="1380" y="1006"/>
                      </a:lnTo>
                      <a:lnTo>
                        <a:pt x="1348" y="1015"/>
                      </a:lnTo>
                      <a:lnTo>
                        <a:pt x="1319" y="980"/>
                      </a:lnTo>
                      <a:lnTo>
                        <a:pt x="1288" y="995"/>
                      </a:lnTo>
                      <a:lnTo>
                        <a:pt x="1268" y="968"/>
                      </a:lnTo>
                      <a:lnTo>
                        <a:pt x="1237" y="989"/>
                      </a:lnTo>
                      <a:lnTo>
                        <a:pt x="1227" y="963"/>
                      </a:lnTo>
                      <a:lnTo>
                        <a:pt x="1238" y="943"/>
                      </a:lnTo>
                      <a:lnTo>
                        <a:pt x="1127" y="828"/>
                      </a:lnTo>
                      <a:lnTo>
                        <a:pt x="1107" y="833"/>
                      </a:lnTo>
                      <a:lnTo>
                        <a:pt x="1078" y="791"/>
                      </a:lnTo>
                      <a:lnTo>
                        <a:pt x="1032" y="776"/>
                      </a:lnTo>
                      <a:lnTo>
                        <a:pt x="1025" y="832"/>
                      </a:lnTo>
                      <a:lnTo>
                        <a:pt x="1049" y="888"/>
                      </a:lnTo>
                      <a:lnTo>
                        <a:pt x="1053" y="944"/>
                      </a:lnTo>
                      <a:lnTo>
                        <a:pt x="1033" y="995"/>
                      </a:lnTo>
                      <a:lnTo>
                        <a:pt x="1006" y="1004"/>
                      </a:lnTo>
                      <a:lnTo>
                        <a:pt x="995" y="1070"/>
                      </a:lnTo>
                      <a:lnTo>
                        <a:pt x="1005" y="1101"/>
                      </a:lnTo>
                      <a:lnTo>
                        <a:pt x="923" y="1105"/>
                      </a:lnTo>
                      <a:lnTo>
                        <a:pt x="907" y="1151"/>
                      </a:lnTo>
                      <a:lnTo>
                        <a:pt x="854" y="1195"/>
                      </a:lnTo>
                      <a:lnTo>
                        <a:pt x="865" y="1216"/>
                      </a:lnTo>
                      <a:lnTo>
                        <a:pt x="839" y="1226"/>
                      </a:lnTo>
                      <a:lnTo>
                        <a:pt x="858" y="1251"/>
                      </a:lnTo>
                      <a:lnTo>
                        <a:pt x="884" y="1237"/>
                      </a:lnTo>
                      <a:lnTo>
                        <a:pt x="919" y="1283"/>
                      </a:lnTo>
                      <a:lnTo>
                        <a:pt x="945" y="1264"/>
                      </a:lnTo>
                      <a:lnTo>
                        <a:pt x="950" y="1249"/>
                      </a:lnTo>
                      <a:lnTo>
                        <a:pt x="997" y="1218"/>
                      </a:lnTo>
                      <a:lnTo>
                        <a:pt x="1018" y="1240"/>
                      </a:lnTo>
                      <a:lnTo>
                        <a:pt x="1048" y="1235"/>
                      </a:lnTo>
                      <a:lnTo>
                        <a:pt x="1092" y="1302"/>
                      </a:lnTo>
                      <a:lnTo>
                        <a:pt x="978" y="1392"/>
                      </a:lnTo>
                      <a:lnTo>
                        <a:pt x="963" y="1376"/>
                      </a:lnTo>
                      <a:lnTo>
                        <a:pt x="880" y="1441"/>
                      </a:lnTo>
                      <a:lnTo>
                        <a:pt x="899" y="1487"/>
                      </a:lnTo>
                      <a:lnTo>
                        <a:pt x="839" y="1548"/>
                      </a:lnTo>
                      <a:lnTo>
                        <a:pt x="825" y="1552"/>
                      </a:lnTo>
                      <a:lnTo>
                        <a:pt x="822" y="1529"/>
                      </a:lnTo>
                      <a:lnTo>
                        <a:pt x="726" y="1494"/>
                      </a:lnTo>
                      <a:lnTo>
                        <a:pt x="713" y="1514"/>
                      </a:lnTo>
                      <a:lnTo>
                        <a:pt x="692" y="1494"/>
                      </a:lnTo>
                      <a:lnTo>
                        <a:pt x="704" y="1448"/>
                      </a:lnTo>
                      <a:lnTo>
                        <a:pt x="659" y="1395"/>
                      </a:lnTo>
                      <a:lnTo>
                        <a:pt x="613" y="1415"/>
                      </a:lnTo>
                      <a:lnTo>
                        <a:pt x="601" y="1434"/>
                      </a:lnTo>
                      <a:lnTo>
                        <a:pt x="597" y="1398"/>
                      </a:lnTo>
                      <a:lnTo>
                        <a:pt x="612" y="1393"/>
                      </a:lnTo>
                      <a:lnTo>
                        <a:pt x="597" y="1357"/>
                      </a:lnTo>
                      <a:lnTo>
                        <a:pt x="581" y="1347"/>
                      </a:lnTo>
                      <a:lnTo>
                        <a:pt x="571" y="1352"/>
                      </a:lnTo>
                      <a:lnTo>
                        <a:pt x="547" y="1300"/>
                      </a:lnTo>
                      <a:lnTo>
                        <a:pt x="564" y="1274"/>
                      </a:lnTo>
                      <a:lnTo>
                        <a:pt x="548" y="1239"/>
                      </a:lnTo>
                      <a:lnTo>
                        <a:pt x="497" y="1264"/>
                      </a:lnTo>
                      <a:lnTo>
                        <a:pt x="491" y="1278"/>
                      </a:lnTo>
                      <a:lnTo>
                        <a:pt x="417" y="1185"/>
                      </a:lnTo>
                      <a:lnTo>
                        <a:pt x="432" y="1166"/>
                      </a:lnTo>
                      <a:lnTo>
                        <a:pt x="396" y="1144"/>
                      </a:lnTo>
                      <a:lnTo>
                        <a:pt x="345" y="1148"/>
                      </a:lnTo>
                      <a:lnTo>
                        <a:pt x="316" y="1117"/>
                      </a:lnTo>
                      <a:lnTo>
                        <a:pt x="301" y="1117"/>
                      </a:lnTo>
                      <a:lnTo>
                        <a:pt x="301" y="1071"/>
                      </a:lnTo>
                      <a:lnTo>
                        <a:pt x="280" y="1070"/>
                      </a:lnTo>
                      <a:lnTo>
                        <a:pt x="277" y="1060"/>
                      </a:lnTo>
                      <a:lnTo>
                        <a:pt x="266" y="1060"/>
                      </a:lnTo>
                      <a:lnTo>
                        <a:pt x="256" y="1040"/>
                      </a:lnTo>
                      <a:lnTo>
                        <a:pt x="272" y="1024"/>
                      </a:lnTo>
                      <a:lnTo>
                        <a:pt x="272" y="1014"/>
                      </a:lnTo>
                      <a:lnTo>
                        <a:pt x="256" y="1019"/>
                      </a:lnTo>
                      <a:lnTo>
                        <a:pt x="241" y="1014"/>
                      </a:lnTo>
                      <a:lnTo>
                        <a:pt x="251" y="1004"/>
                      </a:lnTo>
                      <a:lnTo>
                        <a:pt x="247" y="994"/>
                      </a:lnTo>
                      <a:lnTo>
                        <a:pt x="227" y="989"/>
                      </a:lnTo>
                      <a:lnTo>
                        <a:pt x="232" y="973"/>
                      </a:lnTo>
                      <a:lnTo>
                        <a:pt x="212" y="962"/>
                      </a:lnTo>
                      <a:lnTo>
                        <a:pt x="196" y="977"/>
                      </a:lnTo>
                      <a:lnTo>
                        <a:pt x="155" y="971"/>
                      </a:lnTo>
                      <a:lnTo>
                        <a:pt x="126" y="889"/>
                      </a:lnTo>
                      <a:lnTo>
                        <a:pt x="85" y="878"/>
                      </a:lnTo>
                      <a:lnTo>
                        <a:pt x="76" y="852"/>
                      </a:lnTo>
                      <a:lnTo>
                        <a:pt x="81" y="842"/>
                      </a:lnTo>
                      <a:lnTo>
                        <a:pt x="51" y="821"/>
                      </a:lnTo>
                      <a:lnTo>
                        <a:pt x="46" y="806"/>
                      </a:lnTo>
                      <a:lnTo>
                        <a:pt x="32" y="797"/>
                      </a:lnTo>
                      <a:lnTo>
                        <a:pt x="10" y="740"/>
                      </a:lnTo>
                      <a:lnTo>
                        <a:pt x="20" y="730"/>
                      </a:lnTo>
                      <a:lnTo>
                        <a:pt x="0" y="703"/>
                      </a:lnTo>
                      <a:lnTo>
                        <a:pt x="36" y="674"/>
                      </a:lnTo>
                      <a:lnTo>
                        <a:pt x="27" y="668"/>
                      </a:lnTo>
                      <a:lnTo>
                        <a:pt x="28" y="658"/>
                      </a:lnTo>
                      <a:lnTo>
                        <a:pt x="48" y="654"/>
                      </a:lnTo>
                      <a:lnTo>
                        <a:pt x="50" y="603"/>
                      </a:lnTo>
                      <a:lnTo>
                        <a:pt x="60" y="603"/>
                      </a:lnTo>
                      <a:lnTo>
                        <a:pt x="93" y="550"/>
                      </a:lnTo>
                      <a:lnTo>
                        <a:pt x="122" y="528"/>
                      </a:lnTo>
                      <a:lnTo>
                        <a:pt x="138" y="528"/>
                      </a:lnTo>
                      <a:lnTo>
                        <a:pt x="194" y="494"/>
                      </a:lnTo>
                      <a:lnTo>
                        <a:pt x="185" y="483"/>
                      </a:lnTo>
                      <a:lnTo>
                        <a:pt x="220" y="448"/>
                      </a:lnTo>
                      <a:lnTo>
                        <a:pt x="206" y="429"/>
                      </a:lnTo>
                      <a:lnTo>
                        <a:pt x="284" y="374"/>
                      </a:lnTo>
                      <a:lnTo>
                        <a:pt x="284" y="348"/>
                      </a:lnTo>
                      <a:lnTo>
                        <a:pt x="264" y="337"/>
                      </a:lnTo>
                      <a:lnTo>
                        <a:pt x="260" y="286"/>
                      </a:lnTo>
                      <a:lnTo>
                        <a:pt x="282" y="221"/>
                      </a:lnTo>
                      <a:lnTo>
                        <a:pt x="328" y="211"/>
                      </a:lnTo>
                      <a:lnTo>
                        <a:pt x="319" y="190"/>
                      </a:lnTo>
                      <a:lnTo>
                        <a:pt x="344" y="181"/>
                      </a:lnTo>
                      <a:lnTo>
                        <a:pt x="376" y="115"/>
                      </a:lnTo>
                      <a:lnTo>
                        <a:pt x="405" y="162"/>
                      </a:lnTo>
                      <a:lnTo>
                        <a:pt x="442" y="147"/>
                      </a:lnTo>
                      <a:lnTo>
                        <a:pt x="453" y="131"/>
                      </a:lnTo>
                      <a:lnTo>
                        <a:pt x="467" y="126"/>
                      </a:lnTo>
                      <a:lnTo>
                        <a:pt x="469" y="149"/>
                      </a:lnTo>
                      <a:lnTo>
                        <a:pt x="479" y="170"/>
                      </a:lnTo>
                      <a:lnTo>
                        <a:pt x="486" y="168"/>
                      </a:lnTo>
                      <a:lnTo>
                        <a:pt x="488" y="185"/>
                      </a:lnTo>
                      <a:lnTo>
                        <a:pt x="490" y="234"/>
                      </a:lnTo>
                      <a:lnTo>
                        <a:pt x="506" y="237"/>
                      </a:lnTo>
                      <a:lnTo>
                        <a:pt x="520" y="227"/>
                      </a:lnTo>
                      <a:lnTo>
                        <a:pt x="536" y="248"/>
                      </a:lnTo>
                      <a:lnTo>
                        <a:pt x="556" y="249"/>
                      </a:lnTo>
                      <a:lnTo>
                        <a:pt x="593" y="213"/>
                      </a:lnTo>
                      <a:lnTo>
                        <a:pt x="618" y="209"/>
                      </a:lnTo>
                      <a:lnTo>
                        <a:pt x="626" y="179"/>
                      </a:lnTo>
                      <a:lnTo>
                        <a:pt x="588" y="146"/>
                      </a:lnTo>
                      <a:lnTo>
                        <a:pt x="617" y="47"/>
                      </a:lnTo>
                      <a:lnTo>
                        <a:pt x="622" y="19"/>
                      </a:lnTo>
                      <a:lnTo>
                        <a:pt x="627" y="24"/>
                      </a:lnTo>
                      <a:lnTo>
                        <a:pt x="635" y="8"/>
                      </a:lnTo>
                      <a:lnTo>
                        <a:pt x="654" y="9"/>
                      </a:lnTo>
                      <a:lnTo>
                        <a:pt x="672" y="26"/>
                      </a:lnTo>
                      <a:lnTo>
                        <a:pt x="691" y="19"/>
                      </a:lnTo>
                      <a:lnTo>
                        <a:pt x="701" y="0"/>
                      </a:lnTo>
                      <a:lnTo>
                        <a:pt x="723" y="13"/>
                      </a:lnTo>
                      <a:lnTo>
                        <a:pt x="729" y="77"/>
                      </a:lnTo>
                      <a:lnTo>
                        <a:pt x="726" y="102"/>
                      </a:lnTo>
                      <a:lnTo>
                        <a:pt x="718" y="137"/>
                      </a:lnTo>
                      <a:lnTo>
                        <a:pt x="732" y="152"/>
                      </a:lnTo>
                      <a:lnTo>
                        <a:pt x="731" y="175"/>
                      </a:lnTo>
                      <a:lnTo>
                        <a:pt x="719" y="161"/>
                      </a:lnTo>
                      <a:lnTo>
                        <a:pt x="699" y="156"/>
                      </a:lnTo>
                      <a:lnTo>
                        <a:pt x="669" y="170"/>
                      </a:lnTo>
                      <a:lnTo>
                        <a:pt x="673" y="176"/>
                      </a:lnTo>
                      <a:lnTo>
                        <a:pt x="697" y="170"/>
                      </a:lnTo>
                      <a:lnTo>
                        <a:pt x="726" y="181"/>
                      </a:lnTo>
                      <a:lnTo>
                        <a:pt x="731" y="176"/>
                      </a:lnTo>
                      <a:lnTo>
                        <a:pt x="743" y="221"/>
                      </a:lnTo>
                      <a:lnTo>
                        <a:pt x="759" y="306"/>
                      </a:lnTo>
                      <a:lnTo>
                        <a:pt x="770" y="311"/>
                      </a:lnTo>
                      <a:lnTo>
                        <a:pt x="779" y="300"/>
                      </a:lnTo>
                      <a:lnTo>
                        <a:pt x="792" y="320"/>
                      </a:lnTo>
                      <a:lnTo>
                        <a:pt x="802" y="320"/>
                      </a:lnTo>
                      <a:lnTo>
                        <a:pt x="802" y="311"/>
                      </a:lnTo>
                      <a:lnTo>
                        <a:pt x="808" y="322"/>
                      </a:lnTo>
                      <a:lnTo>
                        <a:pt x="806" y="329"/>
                      </a:lnTo>
                      <a:lnTo>
                        <a:pt x="814" y="329"/>
                      </a:lnTo>
                      <a:lnTo>
                        <a:pt x="822" y="307"/>
                      </a:lnTo>
                      <a:lnTo>
                        <a:pt x="828" y="311"/>
                      </a:lnTo>
                      <a:lnTo>
                        <a:pt x="829" y="329"/>
                      </a:lnTo>
                      <a:lnTo>
                        <a:pt x="840" y="334"/>
                      </a:lnTo>
                      <a:lnTo>
                        <a:pt x="875" y="279"/>
                      </a:lnTo>
                      <a:lnTo>
                        <a:pt x="872" y="270"/>
                      </a:lnTo>
                      <a:lnTo>
                        <a:pt x="900" y="195"/>
                      </a:lnTo>
                      <a:lnTo>
                        <a:pt x="928" y="168"/>
                      </a:lnTo>
                      <a:lnTo>
                        <a:pt x="964" y="162"/>
                      </a:lnTo>
                      <a:lnTo>
                        <a:pt x="1034" y="188"/>
                      </a:lnTo>
                      <a:lnTo>
                        <a:pt x="1078" y="182"/>
                      </a:lnTo>
                      <a:lnTo>
                        <a:pt x="1108" y="209"/>
                      </a:lnTo>
                      <a:lnTo>
                        <a:pt x="1141" y="222"/>
                      </a:lnTo>
                      <a:lnTo>
                        <a:pt x="1254" y="203"/>
                      </a:lnTo>
                      <a:lnTo>
                        <a:pt x="1260" y="241"/>
                      </a:lnTo>
                      <a:lnTo>
                        <a:pt x="1248" y="250"/>
                      </a:lnTo>
                      <a:lnTo>
                        <a:pt x="1288" y="295"/>
                      </a:lnTo>
                      <a:lnTo>
                        <a:pt x="1287" y="338"/>
                      </a:lnTo>
                      <a:lnTo>
                        <a:pt x="1237" y="346"/>
                      </a:lnTo>
                      <a:lnTo>
                        <a:pt x="1227" y="375"/>
                      </a:lnTo>
                      <a:lnTo>
                        <a:pt x="1238" y="355"/>
                      </a:lnTo>
                      <a:lnTo>
                        <a:pt x="1264" y="348"/>
                      </a:lnTo>
                      <a:lnTo>
                        <a:pt x="1283" y="360"/>
                      </a:lnTo>
                      <a:lnTo>
                        <a:pt x="1248" y="438"/>
                      </a:lnTo>
                      <a:lnTo>
                        <a:pt x="1307" y="379"/>
                      </a:lnTo>
                      <a:lnTo>
                        <a:pt x="1338" y="361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89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1" name="Freeform 255"/>
                <p:cNvSpPr>
                  <a:spLocks/>
                </p:cNvSpPr>
                <p:nvPr/>
              </p:nvSpPr>
              <p:spPr bwMode="auto">
                <a:xfrm>
                  <a:off x="2395349" y="2376410"/>
                  <a:ext cx="9542" cy="12885"/>
                </a:xfrm>
                <a:custGeom>
                  <a:avLst/>
                  <a:gdLst>
                    <a:gd name="T0" fmla="*/ 2147483646 w 20"/>
                    <a:gd name="T1" fmla="*/ 0 h 25"/>
                    <a:gd name="T2" fmla="*/ 2147483646 w 20"/>
                    <a:gd name="T3" fmla="*/ 2147483646 h 25"/>
                    <a:gd name="T4" fmla="*/ 2147483646 w 20"/>
                    <a:gd name="T5" fmla="*/ 2147483646 h 25"/>
                    <a:gd name="T6" fmla="*/ 0 w 20"/>
                    <a:gd name="T7" fmla="*/ 2147483646 h 25"/>
                    <a:gd name="T8" fmla="*/ 2147483646 w 20"/>
                    <a:gd name="T9" fmla="*/ 2147483646 h 25"/>
                    <a:gd name="T10" fmla="*/ 2147483646 w 20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25"/>
                    <a:gd name="T20" fmla="*/ 20 w 20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25">
                      <a:moveTo>
                        <a:pt x="20" y="0"/>
                      </a:moveTo>
                      <a:lnTo>
                        <a:pt x="18" y="13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13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2" name="Freeform 258"/>
                <p:cNvSpPr>
                  <a:spLocks/>
                </p:cNvSpPr>
                <p:nvPr/>
              </p:nvSpPr>
              <p:spPr bwMode="auto">
                <a:xfrm>
                  <a:off x="1641622" y="2452191"/>
                  <a:ext cx="630297" cy="645900"/>
                </a:xfrm>
                <a:custGeom>
                  <a:avLst/>
                  <a:gdLst>
                    <a:gd name="T0" fmla="*/ 2147483646 w 1187"/>
                    <a:gd name="T1" fmla="*/ 2147483646 h 1203"/>
                    <a:gd name="T2" fmla="*/ 2147483646 w 1187"/>
                    <a:gd name="T3" fmla="*/ 2147483646 h 1203"/>
                    <a:gd name="T4" fmla="*/ 2147483646 w 1187"/>
                    <a:gd name="T5" fmla="*/ 2147483646 h 1203"/>
                    <a:gd name="T6" fmla="*/ 2147483646 w 1187"/>
                    <a:gd name="T7" fmla="*/ 2147483646 h 1203"/>
                    <a:gd name="T8" fmla="*/ 2147483646 w 1187"/>
                    <a:gd name="T9" fmla="*/ 2147483646 h 1203"/>
                    <a:gd name="T10" fmla="*/ 2147483646 w 1187"/>
                    <a:gd name="T11" fmla="*/ 0 h 1203"/>
                    <a:gd name="T12" fmla="*/ 2147483646 w 1187"/>
                    <a:gd name="T13" fmla="*/ 2147483646 h 1203"/>
                    <a:gd name="T14" fmla="*/ 2147483646 w 1187"/>
                    <a:gd name="T15" fmla="*/ 2147483646 h 1203"/>
                    <a:gd name="T16" fmla="*/ 2147483646 w 1187"/>
                    <a:gd name="T17" fmla="*/ 2147483646 h 1203"/>
                    <a:gd name="T18" fmla="*/ 2147483646 w 1187"/>
                    <a:gd name="T19" fmla="*/ 2147483646 h 1203"/>
                    <a:gd name="T20" fmla="*/ 2147483646 w 1187"/>
                    <a:gd name="T21" fmla="*/ 2147483646 h 1203"/>
                    <a:gd name="T22" fmla="*/ 2147483646 w 1187"/>
                    <a:gd name="T23" fmla="*/ 2147483646 h 1203"/>
                    <a:gd name="T24" fmla="*/ 2147483646 w 1187"/>
                    <a:gd name="T25" fmla="*/ 2147483646 h 1203"/>
                    <a:gd name="T26" fmla="*/ 2147483646 w 1187"/>
                    <a:gd name="T27" fmla="*/ 2147483646 h 1203"/>
                    <a:gd name="T28" fmla="*/ 2147483646 w 1187"/>
                    <a:gd name="T29" fmla="*/ 2147483646 h 1203"/>
                    <a:gd name="T30" fmla="*/ 2147483646 w 1187"/>
                    <a:gd name="T31" fmla="*/ 2147483646 h 1203"/>
                    <a:gd name="T32" fmla="*/ 2147483646 w 1187"/>
                    <a:gd name="T33" fmla="*/ 2147483646 h 1203"/>
                    <a:gd name="T34" fmla="*/ 2147483646 w 1187"/>
                    <a:gd name="T35" fmla="*/ 2147483646 h 1203"/>
                    <a:gd name="T36" fmla="*/ 2147483646 w 1187"/>
                    <a:gd name="T37" fmla="*/ 2147483646 h 1203"/>
                    <a:gd name="T38" fmla="*/ 2147483646 w 1187"/>
                    <a:gd name="T39" fmla="*/ 2147483646 h 1203"/>
                    <a:gd name="T40" fmla="*/ 2147483646 w 1187"/>
                    <a:gd name="T41" fmla="*/ 2147483646 h 1203"/>
                    <a:gd name="T42" fmla="*/ 2147483646 w 1187"/>
                    <a:gd name="T43" fmla="*/ 2147483646 h 1203"/>
                    <a:gd name="T44" fmla="*/ 2147483646 w 1187"/>
                    <a:gd name="T45" fmla="*/ 2147483646 h 1203"/>
                    <a:gd name="T46" fmla="*/ 2147483646 w 1187"/>
                    <a:gd name="T47" fmla="*/ 2147483646 h 1203"/>
                    <a:gd name="T48" fmla="*/ 2147483646 w 1187"/>
                    <a:gd name="T49" fmla="*/ 2147483646 h 1203"/>
                    <a:gd name="T50" fmla="*/ 2147483646 w 1187"/>
                    <a:gd name="T51" fmla="*/ 2147483646 h 1203"/>
                    <a:gd name="T52" fmla="*/ 2147483646 w 1187"/>
                    <a:gd name="T53" fmla="*/ 2147483646 h 1203"/>
                    <a:gd name="T54" fmla="*/ 2147483646 w 1187"/>
                    <a:gd name="T55" fmla="*/ 2147483646 h 1203"/>
                    <a:gd name="T56" fmla="*/ 2147483646 w 1187"/>
                    <a:gd name="T57" fmla="*/ 2147483646 h 1203"/>
                    <a:gd name="T58" fmla="*/ 2147483646 w 1187"/>
                    <a:gd name="T59" fmla="*/ 2147483646 h 1203"/>
                    <a:gd name="T60" fmla="*/ 2147483646 w 1187"/>
                    <a:gd name="T61" fmla="*/ 2147483646 h 1203"/>
                    <a:gd name="T62" fmla="*/ 2147483646 w 1187"/>
                    <a:gd name="T63" fmla="*/ 2147483646 h 1203"/>
                    <a:gd name="T64" fmla="*/ 2147483646 w 1187"/>
                    <a:gd name="T65" fmla="*/ 2147483646 h 1203"/>
                    <a:gd name="T66" fmla="*/ 2147483646 w 1187"/>
                    <a:gd name="T67" fmla="*/ 2147483646 h 1203"/>
                    <a:gd name="T68" fmla="*/ 2147483646 w 1187"/>
                    <a:gd name="T69" fmla="*/ 2147483646 h 1203"/>
                    <a:gd name="T70" fmla="*/ 2147483646 w 1187"/>
                    <a:gd name="T71" fmla="*/ 2147483646 h 1203"/>
                    <a:gd name="T72" fmla="*/ 2147483646 w 1187"/>
                    <a:gd name="T73" fmla="*/ 2147483646 h 1203"/>
                    <a:gd name="T74" fmla="*/ 2147483646 w 1187"/>
                    <a:gd name="T75" fmla="*/ 2147483646 h 1203"/>
                    <a:gd name="T76" fmla="*/ 2147483646 w 1187"/>
                    <a:gd name="T77" fmla="*/ 2147483646 h 1203"/>
                    <a:gd name="T78" fmla="*/ 2147483646 w 1187"/>
                    <a:gd name="T79" fmla="*/ 2147483646 h 1203"/>
                    <a:gd name="T80" fmla="*/ 2147483646 w 1187"/>
                    <a:gd name="T81" fmla="*/ 2147483646 h 1203"/>
                    <a:gd name="T82" fmla="*/ 2147483646 w 1187"/>
                    <a:gd name="T83" fmla="*/ 2147483646 h 1203"/>
                    <a:gd name="T84" fmla="*/ 2147483646 w 1187"/>
                    <a:gd name="T85" fmla="*/ 2147483646 h 1203"/>
                    <a:gd name="T86" fmla="*/ 2147483646 w 1187"/>
                    <a:gd name="T87" fmla="*/ 2147483646 h 1203"/>
                    <a:gd name="T88" fmla="*/ 2147483646 w 1187"/>
                    <a:gd name="T89" fmla="*/ 2147483646 h 1203"/>
                    <a:gd name="T90" fmla="*/ 2147483646 w 1187"/>
                    <a:gd name="T91" fmla="*/ 2147483646 h 1203"/>
                    <a:gd name="T92" fmla="*/ 2147483646 w 1187"/>
                    <a:gd name="T93" fmla="*/ 2147483646 h 1203"/>
                    <a:gd name="T94" fmla="*/ 2147483646 w 1187"/>
                    <a:gd name="T95" fmla="*/ 2147483646 h 1203"/>
                    <a:gd name="T96" fmla="*/ 2147483646 w 1187"/>
                    <a:gd name="T97" fmla="*/ 2147483646 h 1203"/>
                    <a:gd name="T98" fmla="*/ 2147483646 w 1187"/>
                    <a:gd name="T99" fmla="*/ 2147483646 h 1203"/>
                    <a:gd name="T100" fmla="*/ 2147483646 w 1187"/>
                    <a:gd name="T101" fmla="*/ 2147483646 h 1203"/>
                    <a:gd name="T102" fmla="*/ 2147483646 w 1187"/>
                    <a:gd name="T103" fmla="*/ 2147483646 h 1203"/>
                    <a:gd name="T104" fmla="*/ 2147483646 w 1187"/>
                    <a:gd name="T105" fmla="*/ 2147483646 h 1203"/>
                    <a:gd name="T106" fmla="*/ 2147483646 w 1187"/>
                    <a:gd name="T107" fmla="*/ 2147483646 h 1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7"/>
                    <a:gd name="T163" fmla="*/ 0 h 1203"/>
                    <a:gd name="T164" fmla="*/ 1187 w 1187"/>
                    <a:gd name="T165" fmla="*/ 1203 h 1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7" h="1203">
                      <a:moveTo>
                        <a:pt x="21" y="194"/>
                      </a:moveTo>
                      <a:lnTo>
                        <a:pt x="62" y="175"/>
                      </a:lnTo>
                      <a:lnTo>
                        <a:pt x="113" y="206"/>
                      </a:lnTo>
                      <a:lnTo>
                        <a:pt x="139" y="176"/>
                      </a:lnTo>
                      <a:lnTo>
                        <a:pt x="159" y="192"/>
                      </a:lnTo>
                      <a:lnTo>
                        <a:pt x="191" y="182"/>
                      </a:lnTo>
                      <a:lnTo>
                        <a:pt x="190" y="192"/>
                      </a:lnTo>
                      <a:lnTo>
                        <a:pt x="211" y="176"/>
                      </a:lnTo>
                      <a:lnTo>
                        <a:pt x="196" y="156"/>
                      </a:lnTo>
                      <a:lnTo>
                        <a:pt x="216" y="142"/>
                      </a:lnTo>
                      <a:lnTo>
                        <a:pt x="237" y="147"/>
                      </a:lnTo>
                      <a:lnTo>
                        <a:pt x="242" y="137"/>
                      </a:lnTo>
                      <a:lnTo>
                        <a:pt x="232" y="120"/>
                      </a:lnTo>
                      <a:lnTo>
                        <a:pt x="228" y="86"/>
                      </a:lnTo>
                      <a:lnTo>
                        <a:pt x="243" y="96"/>
                      </a:lnTo>
                      <a:lnTo>
                        <a:pt x="260" y="71"/>
                      </a:lnTo>
                      <a:lnTo>
                        <a:pt x="321" y="57"/>
                      </a:lnTo>
                      <a:lnTo>
                        <a:pt x="368" y="0"/>
                      </a:lnTo>
                      <a:lnTo>
                        <a:pt x="419" y="20"/>
                      </a:lnTo>
                      <a:lnTo>
                        <a:pt x="572" y="28"/>
                      </a:lnTo>
                      <a:lnTo>
                        <a:pt x="593" y="23"/>
                      </a:lnTo>
                      <a:lnTo>
                        <a:pt x="617" y="28"/>
                      </a:lnTo>
                      <a:lnTo>
                        <a:pt x="617" y="44"/>
                      </a:lnTo>
                      <a:lnTo>
                        <a:pt x="637" y="50"/>
                      </a:lnTo>
                      <a:lnTo>
                        <a:pt x="645" y="86"/>
                      </a:lnTo>
                      <a:lnTo>
                        <a:pt x="636" y="91"/>
                      </a:lnTo>
                      <a:lnTo>
                        <a:pt x="668" y="132"/>
                      </a:lnTo>
                      <a:lnTo>
                        <a:pt x="635" y="185"/>
                      </a:lnTo>
                      <a:lnTo>
                        <a:pt x="625" y="185"/>
                      </a:lnTo>
                      <a:lnTo>
                        <a:pt x="623" y="236"/>
                      </a:lnTo>
                      <a:lnTo>
                        <a:pt x="603" y="240"/>
                      </a:lnTo>
                      <a:lnTo>
                        <a:pt x="602" y="250"/>
                      </a:lnTo>
                      <a:lnTo>
                        <a:pt x="611" y="256"/>
                      </a:lnTo>
                      <a:lnTo>
                        <a:pt x="575" y="285"/>
                      </a:lnTo>
                      <a:lnTo>
                        <a:pt x="595" y="312"/>
                      </a:lnTo>
                      <a:lnTo>
                        <a:pt x="585" y="322"/>
                      </a:lnTo>
                      <a:lnTo>
                        <a:pt x="607" y="379"/>
                      </a:lnTo>
                      <a:lnTo>
                        <a:pt x="621" y="388"/>
                      </a:lnTo>
                      <a:lnTo>
                        <a:pt x="626" y="403"/>
                      </a:lnTo>
                      <a:lnTo>
                        <a:pt x="656" y="424"/>
                      </a:lnTo>
                      <a:lnTo>
                        <a:pt x="651" y="434"/>
                      </a:lnTo>
                      <a:lnTo>
                        <a:pt x="660" y="460"/>
                      </a:lnTo>
                      <a:lnTo>
                        <a:pt x="701" y="471"/>
                      </a:lnTo>
                      <a:lnTo>
                        <a:pt x="730" y="553"/>
                      </a:lnTo>
                      <a:lnTo>
                        <a:pt x="771" y="559"/>
                      </a:lnTo>
                      <a:lnTo>
                        <a:pt x="787" y="544"/>
                      </a:lnTo>
                      <a:lnTo>
                        <a:pt x="807" y="555"/>
                      </a:lnTo>
                      <a:lnTo>
                        <a:pt x="802" y="571"/>
                      </a:lnTo>
                      <a:lnTo>
                        <a:pt x="822" y="576"/>
                      </a:lnTo>
                      <a:lnTo>
                        <a:pt x="826" y="586"/>
                      </a:lnTo>
                      <a:lnTo>
                        <a:pt x="816" y="596"/>
                      </a:lnTo>
                      <a:lnTo>
                        <a:pt x="831" y="601"/>
                      </a:lnTo>
                      <a:lnTo>
                        <a:pt x="847" y="596"/>
                      </a:lnTo>
                      <a:lnTo>
                        <a:pt x="847" y="606"/>
                      </a:lnTo>
                      <a:lnTo>
                        <a:pt x="831" y="622"/>
                      </a:lnTo>
                      <a:lnTo>
                        <a:pt x="841" y="642"/>
                      </a:lnTo>
                      <a:lnTo>
                        <a:pt x="852" y="642"/>
                      </a:lnTo>
                      <a:lnTo>
                        <a:pt x="855" y="652"/>
                      </a:lnTo>
                      <a:lnTo>
                        <a:pt x="876" y="653"/>
                      </a:lnTo>
                      <a:lnTo>
                        <a:pt x="876" y="699"/>
                      </a:lnTo>
                      <a:lnTo>
                        <a:pt x="891" y="699"/>
                      </a:lnTo>
                      <a:lnTo>
                        <a:pt x="920" y="730"/>
                      </a:lnTo>
                      <a:lnTo>
                        <a:pt x="971" y="726"/>
                      </a:lnTo>
                      <a:lnTo>
                        <a:pt x="1007" y="748"/>
                      </a:lnTo>
                      <a:lnTo>
                        <a:pt x="992" y="767"/>
                      </a:lnTo>
                      <a:lnTo>
                        <a:pt x="1066" y="860"/>
                      </a:lnTo>
                      <a:lnTo>
                        <a:pt x="1072" y="846"/>
                      </a:lnTo>
                      <a:lnTo>
                        <a:pt x="1123" y="821"/>
                      </a:lnTo>
                      <a:lnTo>
                        <a:pt x="1139" y="856"/>
                      </a:lnTo>
                      <a:lnTo>
                        <a:pt x="1122" y="882"/>
                      </a:lnTo>
                      <a:lnTo>
                        <a:pt x="1146" y="934"/>
                      </a:lnTo>
                      <a:lnTo>
                        <a:pt x="1156" y="929"/>
                      </a:lnTo>
                      <a:lnTo>
                        <a:pt x="1172" y="939"/>
                      </a:lnTo>
                      <a:lnTo>
                        <a:pt x="1187" y="975"/>
                      </a:lnTo>
                      <a:lnTo>
                        <a:pt x="1172" y="980"/>
                      </a:lnTo>
                      <a:lnTo>
                        <a:pt x="1176" y="1016"/>
                      </a:lnTo>
                      <a:lnTo>
                        <a:pt x="1151" y="1022"/>
                      </a:lnTo>
                      <a:lnTo>
                        <a:pt x="1146" y="1037"/>
                      </a:lnTo>
                      <a:lnTo>
                        <a:pt x="1136" y="1032"/>
                      </a:lnTo>
                      <a:lnTo>
                        <a:pt x="1070" y="1072"/>
                      </a:lnTo>
                      <a:lnTo>
                        <a:pt x="1049" y="1040"/>
                      </a:lnTo>
                      <a:lnTo>
                        <a:pt x="1034" y="1035"/>
                      </a:lnTo>
                      <a:lnTo>
                        <a:pt x="1019" y="1065"/>
                      </a:lnTo>
                      <a:lnTo>
                        <a:pt x="1043" y="1101"/>
                      </a:lnTo>
                      <a:lnTo>
                        <a:pt x="1063" y="1097"/>
                      </a:lnTo>
                      <a:lnTo>
                        <a:pt x="1068" y="1113"/>
                      </a:lnTo>
                      <a:lnTo>
                        <a:pt x="1053" y="1116"/>
                      </a:lnTo>
                      <a:lnTo>
                        <a:pt x="1043" y="1127"/>
                      </a:lnTo>
                      <a:lnTo>
                        <a:pt x="996" y="1147"/>
                      </a:lnTo>
                      <a:lnTo>
                        <a:pt x="1016" y="1183"/>
                      </a:lnTo>
                      <a:lnTo>
                        <a:pt x="991" y="1192"/>
                      </a:lnTo>
                      <a:lnTo>
                        <a:pt x="979" y="1203"/>
                      </a:lnTo>
                      <a:lnTo>
                        <a:pt x="952" y="1166"/>
                      </a:lnTo>
                      <a:lnTo>
                        <a:pt x="937" y="1170"/>
                      </a:lnTo>
                      <a:lnTo>
                        <a:pt x="927" y="1139"/>
                      </a:lnTo>
                      <a:lnTo>
                        <a:pt x="901" y="1144"/>
                      </a:lnTo>
                      <a:lnTo>
                        <a:pt x="896" y="1160"/>
                      </a:lnTo>
                      <a:lnTo>
                        <a:pt x="876" y="1169"/>
                      </a:lnTo>
                      <a:lnTo>
                        <a:pt x="845" y="1148"/>
                      </a:lnTo>
                      <a:lnTo>
                        <a:pt x="820" y="1162"/>
                      </a:lnTo>
                      <a:lnTo>
                        <a:pt x="785" y="1106"/>
                      </a:lnTo>
                      <a:lnTo>
                        <a:pt x="775" y="1111"/>
                      </a:lnTo>
                      <a:lnTo>
                        <a:pt x="760" y="1085"/>
                      </a:lnTo>
                      <a:lnTo>
                        <a:pt x="744" y="1095"/>
                      </a:lnTo>
                      <a:lnTo>
                        <a:pt x="705" y="1037"/>
                      </a:lnTo>
                      <a:lnTo>
                        <a:pt x="690" y="1027"/>
                      </a:lnTo>
                      <a:lnTo>
                        <a:pt x="695" y="1002"/>
                      </a:lnTo>
                      <a:lnTo>
                        <a:pt x="671" y="986"/>
                      </a:lnTo>
                      <a:lnTo>
                        <a:pt x="665" y="966"/>
                      </a:lnTo>
                      <a:lnTo>
                        <a:pt x="645" y="954"/>
                      </a:lnTo>
                      <a:lnTo>
                        <a:pt x="651" y="935"/>
                      </a:lnTo>
                      <a:lnTo>
                        <a:pt x="641" y="924"/>
                      </a:lnTo>
                      <a:lnTo>
                        <a:pt x="631" y="934"/>
                      </a:lnTo>
                      <a:lnTo>
                        <a:pt x="621" y="909"/>
                      </a:lnTo>
                      <a:lnTo>
                        <a:pt x="580" y="897"/>
                      </a:lnTo>
                      <a:lnTo>
                        <a:pt x="576" y="872"/>
                      </a:lnTo>
                      <a:lnTo>
                        <a:pt x="591" y="863"/>
                      </a:lnTo>
                      <a:lnTo>
                        <a:pt x="576" y="836"/>
                      </a:lnTo>
                      <a:lnTo>
                        <a:pt x="566" y="836"/>
                      </a:lnTo>
                      <a:lnTo>
                        <a:pt x="561" y="821"/>
                      </a:lnTo>
                      <a:lnTo>
                        <a:pt x="577" y="805"/>
                      </a:lnTo>
                      <a:lnTo>
                        <a:pt x="567" y="790"/>
                      </a:lnTo>
                      <a:lnTo>
                        <a:pt x="531" y="805"/>
                      </a:lnTo>
                      <a:lnTo>
                        <a:pt x="535" y="826"/>
                      </a:lnTo>
                      <a:lnTo>
                        <a:pt x="505" y="835"/>
                      </a:lnTo>
                      <a:lnTo>
                        <a:pt x="489" y="814"/>
                      </a:lnTo>
                      <a:lnTo>
                        <a:pt x="465" y="803"/>
                      </a:lnTo>
                      <a:lnTo>
                        <a:pt x="445" y="803"/>
                      </a:lnTo>
                      <a:lnTo>
                        <a:pt x="440" y="787"/>
                      </a:lnTo>
                      <a:lnTo>
                        <a:pt x="424" y="782"/>
                      </a:lnTo>
                      <a:lnTo>
                        <a:pt x="409" y="808"/>
                      </a:lnTo>
                      <a:lnTo>
                        <a:pt x="382" y="812"/>
                      </a:lnTo>
                      <a:lnTo>
                        <a:pt x="382" y="822"/>
                      </a:lnTo>
                      <a:lnTo>
                        <a:pt x="362" y="817"/>
                      </a:lnTo>
                      <a:lnTo>
                        <a:pt x="336" y="821"/>
                      </a:lnTo>
                      <a:lnTo>
                        <a:pt x="333" y="800"/>
                      </a:lnTo>
                      <a:lnTo>
                        <a:pt x="307" y="780"/>
                      </a:lnTo>
                      <a:lnTo>
                        <a:pt x="298" y="764"/>
                      </a:lnTo>
                      <a:lnTo>
                        <a:pt x="307" y="740"/>
                      </a:lnTo>
                      <a:lnTo>
                        <a:pt x="298" y="729"/>
                      </a:lnTo>
                      <a:lnTo>
                        <a:pt x="310" y="652"/>
                      </a:lnTo>
                      <a:lnTo>
                        <a:pt x="294" y="642"/>
                      </a:lnTo>
                      <a:lnTo>
                        <a:pt x="294" y="627"/>
                      </a:lnTo>
                      <a:lnTo>
                        <a:pt x="285" y="605"/>
                      </a:lnTo>
                      <a:lnTo>
                        <a:pt x="270" y="585"/>
                      </a:lnTo>
                      <a:lnTo>
                        <a:pt x="229" y="605"/>
                      </a:lnTo>
                      <a:lnTo>
                        <a:pt x="219" y="583"/>
                      </a:lnTo>
                      <a:lnTo>
                        <a:pt x="206" y="569"/>
                      </a:lnTo>
                      <a:lnTo>
                        <a:pt x="103" y="523"/>
                      </a:lnTo>
                      <a:lnTo>
                        <a:pt x="108" y="405"/>
                      </a:lnTo>
                      <a:lnTo>
                        <a:pt x="98" y="420"/>
                      </a:lnTo>
                      <a:lnTo>
                        <a:pt x="88" y="405"/>
                      </a:lnTo>
                      <a:lnTo>
                        <a:pt x="47" y="415"/>
                      </a:lnTo>
                      <a:lnTo>
                        <a:pt x="16" y="393"/>
                      </a:lnTo>
                      <a:lnTo>
                        <a:pt x="33" y="383"/>
                      </a:lnTo>
                      <a:lnTo>
                        <a:pt x="48" y="354"/>
                      </a:lnTo>
                      <a:lnTo>
                        <a:pt x="43" y="344"/>
                      </a:lnTo>
                      <a:lnTo>
                        <a:pt x="49" y="308"/>
                      </a:lnTo>
                      <a:lnTo>
                        <a:pt x="34" y="276"/>
                      </a:lnTo>
                      <a:lnTo>
                        <a:pt x="10" y="266"/>
                      </a:lnTo>
                      <a:lnTo>
                        <a:pt x="0" y="256"/>
                      </a:lnTo>
                      <a:lnTo>
                        <a:pt x="20" y="230"/>
                      </a:lnTo>
                      <a:lnTo>
                        <a:pt x="21" y="19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3" name="Freeform 259"/>
                <p:cNvSpPr>
                  <a:spLocks/>
                </p:cNvSpPr>
                <p:nvPr/>
              </p:nvSpPr>
              <p:spPr bwMode="auto">
                <a:xfrm>
                  <a:off x="2281444" y="1652355"/>
                  <a:ext cx="417552" cy="631617"/>
                </a:xfrm>
                <a:custGeom>
                  <a:avLst/>
                  <a:gdLst>
                    <a:gd name="T0" fmla="*/ 2147483646 w 787"/>
                    <a:gd name="T1" fmla="*/ 2147483646 h 1181"/>
                    <a:gd name="T2" fmla="*/ 2147483646 w 787"/>
                    <a:gd name="T3" fmla="*/ 2147483646 h 1181"/>
                    <a:gd name="T4" fmla="*/ 2147483646 w 787"/>
                    <a:gd name="T5" fmla="*/ 2147483646 h 1181"/>
                    <a:gd name="T6" fmla="*/ 2147483646 w 787"/>
                    <a:gd name="T7" fmla="*/ 2147483646 h 1181"/>
                    <a:gd name="T8" fmla="*/ 2147483646 w 787"/>
                    <a:gd name="T9" fmla="*/ 2147483646 h 1181"/>
                    <a:gd name="T10" fmla="*/ 2147483646 w 787"/>
                    <a:gd name="T11" fmla="*/ 2147483646 h 1181"/>
                    <a:gd name="T12" fmla="*/ 2147483646 w 787"/>
                    <a:gd name="T13" fmla="*/ 2147483646 h 1181"/>
                    <a:gd name="T14" fmla="*/ 2147483646 w 787"/>
                    <a:gd name="T15" fmla="*/ 2147483646 h 1181"/>
                    <a:gd name="T16" fmla="*/ 2147483646 w 787"/>
                    <a:gd name="T17" fmla="*/ 2147483646 h 1181"/>
                    <a:gd name="T18" fmla="*/ 2147483646 w 787"/>
                    <a:gd name="T19" fmla="*/ 2147483646 h 1181"/>
                    <a:gd name="T20" fmla="*/ 2147483646 w 787"/>
                    <a:gd name="T21" fmla="*/ 2147483646 h 1181"/>
                    <a:gd name="T22" fmla="*/ 2147483646 w 787"/>
                    <a:gd name="T23" fmla="*/ 2147483646 h 1181"/>
                    <a:gd name="T24" fmla="*/ 2147483646 w 787"/>
                    <a:gd name="T25" fmla="*/ 2147483646 h 1181"/>
                    <a:gd name="T26" fmla="*/ 2147483646 w 787"/>
                    <a:gd name="T27" fmla="*/ 2147483646 h 1181"/>
                    <a:gd name="T28" fmla="*/ 2147483646 w 787"/>
                    <a:gd name="T29" fmla="*/ 2147483646 h 1181"/>
                    <a:gd name="T30" fmla="*/ 2147483646 w 787"/>
                    <a:gd name="T31" fmla="*/ 2147483646 h 1181"/>
                    <a:gd name="T32" fmla="*/ 2147483646 w 787"/>
                    <a:gd name="T33" fmla="*/ 2147483646 h 1181"/>
                    <a:gd name="T34" fmla="*/ 2147483646 w 787"/>
                    <a:gd name="T35" fmla="*/ 2147483646 h 1181"/>
                    <a:gd name="T36" fmla="*/ 2147483646 w 787"/>
                    <a:gd name="T37" fmla="*/ 2147483646 h 1181"/>
                    <a:gd name="T38" fmla="*/ 2147483646 w 787"/>
                    <a:gd name="T39" fmla="*/ 2147483646 h 1181"/>
                    <a:gd name="T40" fmla="*/ 2147483646 w 787"/>
                    <a:gd name="T41" fmla="*/ 2147483646 h 1181"/>
                    <a:gd name="T42" fmla="*/ 2147483646 w 787"/>
                    <a:gd name="T43" fmla="*/ 2147483646 h 1181"/>
                    <a:gd name="T44" fmla="*/ 2147483646 w 787"/>
                    <a:gd name="T45" fmla="*/ 2147483646 h 1181"/>
                    <a:gd name="T46" fmla="*/ 2147483646 w 787"/>
                    <a:gd name="T47" fmla="*/ 2147483646 h 1181"/>
                    <a:gd name="T48" fmla="*/ 2147483646 w 787"/>
                    <a:gd name="T49" fmla="*/ 2147483646 h 1181"/>
                    <a:gd name="T50" fmla="*/ 2147483646 w 787"/>
                    <a:gd name="T51" fmla="*/ 2147483646 h 1181"/>
                    <a:gd name="T52" fmla="*/ 2147483646 w 787"/>
                    <a:gd name="T53" fmla="*/ 2147483646 h 1181"/>
                    <a:gd name="T54" fmla="*/ 2147483646 w 787"/>
                    <a:gd name="T55" fmla="*/ 2147483646 h 1181"/>
                    <a:gd name="T56" fmla="*/ 2147483646 w 787"/>
                    <a:gd name="T57" fmla="*/ 2147483646 h 1181"/>
                    <a:gd name="T58" fmla="*/ 2147483646 w 787"/>
                    <a:gd name="T59" fmla="*/ 2147483646 h 1181"/>
                    <a:gd name="T60" fmla="*/ 2147483646 w 787"/>
                    <a:gd name="T61" fmla="*/ 2147483646 h 1181"/>
                    <a:gd name="T62" fmla="*/ 2147483646 w 787"/>
                    <a:gd name="T63" fmla="*/ 2147483646 h 1181"/>
                    <a:gd name="T64" fmla="*/ 2147483646 w 787"/>
                    <a:gd name="T65" fmla="*/ 2147483646 h 1181"/>
                    <a:gd name="T66" fmla="*/ 2147483646 w 787"/>
                    <a:gd name="T67" fmla="*/ 2147483646 h 1181"/>
                    <a:gd name="T68" fmla="*/ 2147483646 w 787"/>
                    <a:gd name="T69" fmla="*/ 2147483646 h 1181"/>
                    <a:gd name="T70" fmla="*/ 2147483646 w 787"/>
                    <a:gd name="T71" fmla="*/ 2147483646 h 1181"/>
                    <a:gd name="T72" fmla="*/ 2147483646 w 787"/>
                    <a:gd name="T73" fmla="*/ 2147483646 h 1181"/>
                    <a:gd name="T74" fmla="*/ 2147483646 w 787"/>
                    <a:gd name="T75" fmla="*/ 2147483646 h 1181"/>
                    <a:gd name="T76" fmla="*/ 2147483646 w 787"/>
                    <a:gd name="T77" fmla="*/ 2147483646 h 1181"/>
                    <a:gd name="T78" fmla="*/ 2147483646 w 787"/>
                    <a:gd name="T79" fmla="*/ 2147483646 h 1181"/>
                    <a:gd name="T80" fmla="*/ 2147483646 w 787"/>
                    <a:gd name="T81" fmla="*/ 2147483646 h 1181"/>
                    <a:gd name="T82" fmla="*/ 2147483646 w 787"/>
                    <a:gd name="T83" fmla="*/ 2147483646 h 1181"/>
                    <a:gd name="T84" fmla="*/ 2147483646 w 787"/>
                    <a:gd name="T85" fmla="*/ 2147483646 h 1181"/>
                    <a:gd name="T86" fmla="*/ 2147483646 w 787"/>
                    <a:gd name="T87" fmla="*/ 2147483646 h 1181"/>
                    <a:gd name="T88" fmla="*/ 2147483646 w 787"/>
                    <a:gd name="T89" fmla="*/ 2147483646 h 1181"/>
                    <a:gd name="T90" fmla="*/ 2147483646 w 787"/>
                    <a:gd name="T91" fmla="*/ 2147483646 h 1181"/>
                    <a:gd name="T92" fmla="*/ 2147483646 w 787"/>
                    <a:gd name="T93" fmla="*/ 2147483646 h 1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87"/>
                    <a:gd name="T142" fmla="*/ 0 h 1181"/>
                    <a:gd name="T143" fmla="*/ 787 w 787"/>
                    <a:gd name="T144" fmla="*/ 1181 h 11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87" h="1181">
                      <a:moveTo>
                        <a:pt x="93" y="476"/>
                      </a:moveTo>
                      <a:lnTo>
                        <a:pt x="58" y="498"/>
                      </a:lnTo>
                      <a:lnTo>
                        <a:pt x="63" y="508"/>
                      </a:lnTo>
                      <a:lnTo>
                        <a:pt x="47" y="528"/>
                      </a:lnTo>
                      <a:lnTo>
                        <a:pt x="54" y="536"/>
                      </a:lnTo>
                      <a:lnTo>
                        <a:pt x="77" y="581"/>
                      </a:lnTo>
                      <a:lnTo>
                        <a:pt x="102" y="565"/>
                      </a:lnTo>
                      <a:lnTo>
                        <a:pt x="111" y="578"/>
                      </a:lnTo>
                      <a:lnTo>
                        <a:pt x="130" y="565"/>
                      </a:lnTo>
                      <a:lnTo>
                        <a:pt x="148" y="595"/>
                      </a:lnTo>
                      <a:lnTo>
                        <a:pt x="176" y="616"/>
                      </a:lnTo>
                      <a:lnTo>
                        <a:pt x="175" y="561"/>
                      </a:lnTo>
                      <a:lnTo>
                        <a:pt x="185" y="581"/>
                      </a:lnTo>
                      <a:lnTo>
                        <a:pt x="184" y="555"/>
                      </a:lnTo>
                      <a:lnTo>
                        <a:pt x="191" y="549"/>
                      </a:lnTo>
                      <a:lnTo>
                        <a:pt x="195" y="521"/>
                      </a:lnTo>
                      <a:lnTo>
                        <a:pt x="207" y="523"/>
                      </a:lnTo>
                      <a:lnTo>
                        <a:pt x="217" y="510"/>
                      </a:lnTo>
                      <a:lnTo>
                        <a:pt x="213" y="448"/>
                      </a:lnTo>
                      <a:lnTo>
                        <a:pt x="227" y="487"/>
                      </a:lnTo>
                      <a:lnTo>
                        <a:pt x="234" y="489"/>
                      </a:lnTo>
                      <a:lnTo>
                        <a:pt x="244" y="538"/>
                      </a:lnTo>
                      <a:lnTo>
                        <a:pt x="221" y="537"/>
                      </a:lnTo>
                      <a:lnTo>
                        <a:pt x="204" y="615"/>
                      </a:lnTo>
                      <a:lnTo>
                        <a:pt x="216" y="632"/>
                      </a:lnTo>
                      <a:lnTo>
                        <a:pt x="216" y="620"/>
                      </a:lnTo>
                      <a:lnTo>
                        <a:pt x="230" y="609"/>
                      </a:lnTo>
                      <a:lnTo>
                        <a:pt x="232" y="625"/>
                      </a:lnTo>
                      <a:lnTo>
                        <a:pt x="220" y="653"/>
                      </a:lnTo>
                      <a:lnTo>
                        <a:pt x="226" y="662"/>
                      </a:lnTo>
                      <a:lnTo>
                        <a:pt x="237" y="657"/>
                      </a:lnTo>
                      <a:lnTo>
                        <a:pt x="234" y="672"/>
                      </a:lnTo>
                      <a:lnTo>
                        <a:pt x="254" y="666"/>
                      </a:lnTo>
                      <a:lnTo>
                        <a:pt x="239" y="679"/>
                      </a:lnTo>
                      <a:lnTo>
                        <a:pt x="237" y="697"/>
                      </a:lnTo>
                      <a:lnTo>
                        <a:pt x="248" y="709"/>
                      </a:lnTo>
                      <a:lnTo>
                        <a:pt x="232" y="716"/>
                      </a:lnTo>
                      <a:lnTo>
                        <a:pt x="220" y="704"/>
                      </a:lnTo>
                      <a:lnTo>
                        <a:pt x="217" y="716"/>
                      </a:lnTo>
                      <a:lnTo>
                        <a:pt x="223" y="726"/>
                      </a:lnTo>
                      <a:lnTo>
                        <a:pt x="242" y="735"/>
                      </a:lnTo>
                      <a:lnTo>
                        <a:pt x="241" y="806"/>
                      </a:lnTo>
                      <a:lnTo>
                        <a:pt x="282" y="924"/>
                      </a:lnTo>
                      <a:lnTo>
                        <a:pt x="311" y="1038"/>
                      </a:lnTo>
                      <a:lnTo>
                        <a:pt x="348" y="1100"/>
                      </a:lnTo>
                      <a:lnTo>
                        <a:pt x="443" y="1163"/>
                      </a:lnTo>
                      <a:lnTo>
                        <a:pt x="522" y="1181"/>
                      </a:lnTo>
                      <a:lnTo>
                        <a:pt x="620" y="1168"/>
                      </a:lnTo>
                      <a:lnTo>
                        <a:pt x="661" y="1149"/>
                      </a:lnTo>
                      <a:lnTo>
                        <a:pt x="689" y="1121"/>
                      </a:lnTo>
                      <a:lnTo>
                        <a:pt x="689" y="1103"/>
                      </a:lnTo>
                      <a:lnTo>
                        <a:pt x="718" y="1078"/>
                      </a:lnTo>
                      <a:lnTo>
                        <a:pt x="727" y="1059"/>
                      </a:lnTo>
                      <a:lnTo>
                        <a:pt x="758" y="1041"/>
                      </a:lnTo>
                      <a:lnTo>
                        <a:pt x="758" y="989"/>
                      </a:lnTo>
                      <a:lnTo>
                        <a:pt x="742" y="987"/>
                      </a:lnTo>
                      <a:lnTo>
                        <a:pt x="750" y="962"/>
                      </a:lnTo>
                      <a:lnTo>
                        <a:pt x="756" y="966"/>
                      </a:lnTo>
                      <a:lnTo>
                        <a:pt x="783" y="879"/>
                      </a:lnTo>
                      <a:lnTo>
                        <a:pt x="762" y="899"/>
                      </a:lnTo>
                      <a:lnTo>
                        <a:pt x="749" y="862"/>
                      </a:lnTo>
                      <a:lnTo>
                        <a:pt x="755" y="842"/>
                      </a:lnTo>
                      <a:lnTo>
                        <a:pt x="751" y="834"/>
                      </a:lnTo>
                      <a:lnTo>
                        <a:pt x="754" y="816"/>
                      </a:lnTo>
                      <a:lnTo>
                        <a:pt x="764" y="814"/>
                      </a:lnTo>
                      <a:lnTo>
                        <a:pt x="765" y="778"/>
                      </a:lnTo>
                      <a:lnTo>
                        <a:pt x="754" y="781"/>
                      </a:lnTo>
                      <a:lnTo>
                        <a:pt x="751" y="794"/>
                      </a:lnTo>
                      <a:lnTo>
                        <a:pt x="742" y="796"/>
                      </a:lnTo>
                      <a:lnTo>
                        <a:pt x="769" y="697"/>
                      </a:lnTo>
                      <a:lnTo>
                        <a:pt x="779" y="618"/>
                      </a:lnTo>
                      <a:lnTo>
                        <a:pt x="777" y="577"/>
                      </a:lnTo>
                      <a:lnTo>
                        <a:pt x="784" y="565"/>
                      </a:lnTo>
                      <a:lnTo>
                        <a:pt x="787" y="480"/>
                      </a:lnTo>
                      <a:lnTo>
                        <a:pt x="782" y="476"/>
                      </a:lnTo>
                      <a:lnTo>
                        <a:pt x="774" y="479"/>
                      </a:lnTo>
                      <a:lnTo>
                        <a:pt x="778" y="461"/>
                      </a:lnTo>
                      <a:lnTo>
                        <a:pt x="773" y="433"/>
                      </a:lnTo>
                      <a:lnTo>
                        <a:pt x="764" y="426"/>
                      </a:lnTo>
                      <a:lnTo>
                        <a:pt x="756" y="436"/>
                      </a:lnTo>
                      <a:lnTo>
                        <a:pt x="750" y="433"/>
                      </a:lnTo>
                      <a:lnTo>
                        <a:pt x="751" y="408"/>
                      </a:lnTo>
                      <a:lnTo>
                        <a:pt x="733" y="352"/>
                      </a:lnTo>
                      <a:lnTo>
                        <a:pt x="719" y="331"/>
                      </a:lnTo>
                      <a:lnTo>
                        <a:pt x="711" y="333"/>
                      </a:lnTo>
                      <a:lnTo>
                        <a:pt x="711" y="322"/>
                      </a:lnTo>
                      <a:lnTo>
                        <a:pt x="665" y="333"/>
                      </a:lnTo>
                      <a:lnTo>
                        <a:pt x="623" y="318"/>
                      </a:lnTo>
                      <a:lnTo>
                        <a:pt x="600" y="325"/>
                      </a:lnTo>
                      <a:lnTo>
                        <a:pt x="628" y="308"/>
                      </a:lnTo>
                      <a:lnTo>
                        <a:pt x="667" y="319"/>
                      </a:lnTo>
                      <a:lnTo>
                        <a:pt x="695" y="313"/>
                      </a:lnTo>
                      <a:lnTo>
                        <a:pt x="693" y="299"/>
                      </a:lnTo>
                      <a:lnTo>
                        <a:pt x="705" y="301"/>
                      </a:lnTo>
                      <a:lnTo>
                        <a:pt x="721" y="292"/>
                      </a:lnTo>
                      <a:lnTo>
                        <a:pt x="717" y="282"/>
                      </a:lnTo>
                      <a:lnTo>
                        <a:pt x="707" y="271"/>
                      </a:lnTo>
                      <a:lnTo>
                        <a:pt x="682" y="268"/>
                      </a:lnTo>
                      <a:lnTo>
                        <a:pt x="680" y="262"/>
                      </a:lnTo>
                      <a:lnTo>
                        <a:pt x="714" y="255"/>
                      </a:lnTo>
                      <a:lnTo>
                        <a:pt x="703" y="248"/>
                      </a:lnTo>
                      <a:lnTo>
                        <a:pt x="712" y="241"/>
                      </a:lnTo>
                      <a:lnTo>
                        <a:pt x="698" y="222"/>
                      </a:lnTo>
                      <a:lnTo>
                        <a:pt x="709" y="200"/>
                      </a:lnTo>
                      <a:lnTo>
                        <a:pt x="700" y="180"/>
                      </a:lnTo>
                      <a:lnTo>
                        <a:pt x="704" y="170"/>
                      </a:lnTo>
                      <a:lnTo>
                        <a:pt x="727" y="171"/>
                      </a:lnTo>
                      <a:lnTo>
                        <a:pt x="714" y="188"/>
                      </a:lnTo>
                      <a:lnTo>
                        <a:pt x="718" y="222"/>
                      </a:lnTo>
                      <a:lnTo>
                        <a:pt x="726" y="236"/>
                      </a:lnTo>
                      <a:lnTo>
                        <a:pt x="760" y="232"/>
                      </a:lnTo>
                      <a:lnTo>
                        <a:pt x="767" y="217"/>
                      </a:lnTo>
                      <a:lnTo>
                        <a:pt x="763" y="197"/>
                      </a:lnTo>
                      <a:lnTo>
                        <a:pt x="754" y="180"/>
                      </a:lnTo>
                      <a:lnTo>
                        <a:pt x="764" y="178"/>
                      </a:lnTo>
                      <a:lnTo>
                        <a:pt x="765" y="138"/>
                      </a:lnTo>
                      <a:lnTo>
                        <a:pt x="759" y="129"/>
                      </a:lnTo>
                      <a:lnTo>
                        <a:pt x="736" y="153"/>
                      </a:lnTo>
                      <a:lnTo>
                        <a:pt x="732" y="132"/>
                      </a:lnTo>
                      <a:lnTo>
                        <a:pt x="700" y="146"/>
                      </a:lnTo>
                      <a:lnTo>
                        <a:pt x="688" y="134"/>
                      </a:lnTo>
                      <a:lnTo>
                        <a:pt x="663" y="133"/>
                      </a:lnTo>
                      <a:lnTo>
                        <a:pt x="691" y="118"/>
                      </a:lnTo>
                      <a:lnTo>
                        <a:pt x="699" y="97"/>
                      </a:lnTo>
                      <a:lnTo>
                        <a:pt x="689" y="74"/>
                      </a:lnTo>
                      <a:lnTo>
                        <a:pt x="633" y="93"/>
                      </a:lnTo>
                      <a:lnTo>
                        <a:pt x="634" y="46"/>
                      </a:lnTo>
                      <a:lnTo>
                        <a:pt x="596" y="65"/>
                      </a:lnTo>
                      <a:lnTo>
                        <a:pt x="573" y="44"/>
                      </a:lnTo>
                      <a:lnTo>
                        <a:pt x="552" y="37"/>
                      </a:lnTo>
                      <a:lnTo>
                        <a:pt x="496" y="44"/>
                      </a:lnTo>
                      <a:lnTo>
                        <a:pt x="455" y="14"/>
                      </a:lnTo>
                      <a:lnTo>
                        <a:pt x="421" y="0"/>
                      </a:lnTo>
                      <a:lnTo>
                        <a:pt x="425" y="37"/>
                      </a:lnTo>
                      <a:lnTo>
                        <a:pt x="341" y="47"/>
                      </a:lnTo>
                      <a:lnTo>
                        <a:pt x="297" y="70"/>
                      </a:lnTo>
                      <a:lnTo>
                        <a:pt x="281" y="104"/>
                      </a:lnTo>
                      <a:lnTo>
                        <a:pt x="239" y="236"/>
                      </a:lnTo>
                      <a:lnTo>
                        <a:pt x="209" y="255"/>
                      </a:lnTo>
                      <a:lnTo>
                        <a:pt x="97" y="257"/>
                      </a:lnTo>
                      <a:lnTo>
                        <a:pt x="37" y="267"/>
                      </a:lnTo>
                      <a:lnTo>
                        <a:pt x="0" y="308"/>
                      </a:lnTo>
                      <a:lnTo>
                        <a:pt x="93" y="4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4" name="Freeform 260"/>
                <p:cNvSpPr>
                  <a:spLocks/>
                </p:cNvSpPr>
                <p:nvPr/>
              </p:nvSpPr>
              <p:spPr bwMode="auto">
                <a:xfrm>
                  <a:off x="2673670" y="1836850"/>
                  <a:ext cx="7952" cy="22549"/>
                </a:xfrm>
                <a:custGeom>
                  <a:avLst/>
                  <a:gdLst>
                    <a:gd name="T0" fmla="*/ 2147483646 w 17"/>
                    <a:gd name="T1" fmla="*/ 0 h 40"/>
                    <a:gd name="T2" fmla="*/ 0 w 17"/>
                    <a:gd name="T3" fmla="*/ 2147483646 h 40"/>
                    <a:gd name="T4" fmla="*/ 2147483646 w 17"/>
                    <a:gd name="T5" fmla="*/ 2147483646 h 40"/>
                    <a:gd name="T6" fmla="*/ 2147483646 w 17"/>
                    <a:gd name="T7" fmla="*/ 2147483646 h 40"/>
                    <a:gd name="T8" fmla="*/ 2147483646 w 17"/>
                    <a:gd name="T9" fmla="*/ 2147483646 h 40"/>
                    <a:gd name="T10" fmla="*/ 2147483646 w 17"/>
                    <a:gd name="T11" fmla="*/ 2147483646 h 40"/>
                    <a:gd name="T12" fmla="*/ 2147483646 w 17"/>
                    <a:gd name="T13" fmla="*/ 0 h 40"/>
                    <a:gd name="T14" fmla="*/ 2147483646 w 17"/>
                    <a:gd name="T15" fmla="*/ 0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0"/>
                    <a:gd name="T26" fmla="*/ 17 w 17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0" y="37"/>
                      </a:lnTo>
                      <a:lnTo>
                        <a:pt x="14" y="40"/>
                      </a:lnTo>
                      <a:lnTo>
                        <a:pt x="16" y="36"/>
                      </a:lnTo>
                      <a:lnTo>
                        <a:pt x="17" y="8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5" name="Freeform 261"/>
                <p:cNvSpPr>
                  <a:spLocks/>
                </p:cNvSpPr>
                <p:nvPr/>
              </p:nvSpPr>
              <p:spPr bwMode="auto">
                <a:xfrm>
                  <a:off x="1711479" y="1815814"/>
                  <a:ext cx="654111" cy="707792"/>
                </a:xfrm>
                <a:custGeom>
                  <a:avLst/>
                  <a:gdLst>
                    <a:gd name="T0" fmla="*/ 0 w 1232"/>
                    <a:gd name="T1" fmla="*/ 2147483646 h 1316"/>
                    <a:gd name="T2" fmla="*/ 2147483646 w 1232"/>
                    <a:gd name="T3" fmla="*/ 2147483646 h 1316"/>
                    <a:gd name="T4" fmla="*/ 2147483646 w 1232"/>
                    <a:gd name="T5" fmla="*/ 2147483646 h 1316"/>
                    <a:gd name="T6" fmla="*/ 2147483646 w 1232"/>
                    <a:gd name="T7" fmla="*/ 2147483646 h 1316"/>
                    <a:gd name="T8" fmla="*/ 2147483646 w 1232"/>
                    <a:gd name="T9" fmla="*/ 2147483646 h 1316"/>
                    <a:gd name="T10" fmla="*/ 2147483646 w 1232"/>
                    <a:gd name="T11" fmla="*/ 2147483646 h 1316"/>
                    <a:gd name="T12" fmla="*/ 2147483646 w 1232"/>
                    <a:gd name="T13" fmla="*/ 2147483646 h 1316"/>
                    <a:gd name="T14" fmla="*/ 2147483646 w 1232"/>
                    <a:gd name="T15" fmla="*/ 2147483646 h 1316"/>
                    <a:gd name="T16" fmla="*/ 2147483646 w 1232"/>
                    <a:gd name="T17" fmla="*/ 2147483646 h 1316"/>
                    <a:gd name="T18" fmla="*/ 2147483646 w 1232"/>
                    <a:gd name="T19" fmla="*/ 2147483646 h 1316"/>
                    <a:gd name="T20" fmla="*/ 2147483646 w 1232"/>
                    <a:gd name="T21" fmla="*/ 2147483646 h 1316"/>
                    <a:gd name="T22" fmla="*/ 2147483646 w 1232"/>
                    <a:gd name="T23" fmla="*/ 2147483646 h 1316"/>
                    <a:gd name="T24" fmla="*/ 2147483646 w 1232"/>
                    <a:gd name="T25" fmla="*/ 2147483646 h 1316"/>
                    <a:gd name="T26" fmla="*/ 2147483646 w 1232"/>
                    <a:gd name="T27" fmla="*/ 2147483646 h 1316"/>
                    <a:gd name="T28" fmla="*/ 2147483646 w 1232"/>
                    <a:gd name="T29" fmla="*/ 2147483646 h 1316"/>
                    <a:gd name="T30" fmla="*/ 2147483646 w 1232"/>
                    <a:gd name="T31" fmla="*/ 2147483646 h 1316"/>
                    <a:gd name="T32" fmla="*/ 2147483646 w 1232"/>
                    <a:gd name="T33" fmla="*/ 2147483646 h 1316"/>
                    <a:gd name="T34" fmla="*/ 2147483646 w 1232"/>
                    <a:gd name="T35" fmla="*/ 2147483646 h 1316"/>
                    <a:gd name="T36" fmla="*/ 2147483646 w 1232"/>
                    <a:gd name="T37" fmla="*/ 2147483646 h 1316"/>
                    <a:gd name="T38" fmla="*/ 2147483646 w 1232"/>
                    <a:gd name="T39" fmla="*/ 2147483646 h 1316"/>
                    <a:gd name="T40" fmla="*/ 2147483646 w 1232"/>
                    <a:gd name="T41" fmla="*/ 2147483646 h 1316"/>
                    <a:gd name="T42" fmla="*/ 2147483646 w 1232"/>
                    <a:gd name="T43" fmla="*/ 2147483646 h 1316"/>
                    <a:gd name="T44" fmla="*/ 2147483646 w 1232"/>
                    <a:gd name="T45" fmla="*/ 2147483646 h 1316"/>
                    <a:gd name="T46" fmla="*/ 2147483646 w 1232"/>
                    <a:gd name="T47" fmla="*/ 2147483646 h 1316"/>
                    <a:gd name="T48" fmla="*/ 2147483646 w 1232"/>
                    <a:gd name="T49" fmla="*/ 2147483646 h 1316"/>
                    <a:gd name="T50" fmla="*/ 2147483646 w 1232"/>
                    <a:gd name="T51" fmla="*/ 2147483646 h 1316"/>
                    <a:gd name="T52" fmla="*/ 2147483646 w 1232"/>
                    <a:gd name="T53" fmla="*/ 2147483646 h 1316"/>
                    <a:gd name="T54" fmla="*/ 2147483646 w 1232"/>
                    <a:gd name="T55" fmla="*/ 2147483646 h 1316"/>
                    <a:gd name="T56" fmla="*/ 2147483646 w 1232"/>
                    <a:gd name="T57" fmla="*/ 2147483646 h 1316"/>
                    <a:gd name="T58" fmla="*/ 2147483646 w 1232"/>
                    <a:gd name="T59" fmla="*/ 2147483646 h 1316"/>
                    <a:gd name="T60" fmla="*/ 2147483646 w 1232"/>
                    <a:gd name="T61" fmla="*/ 2147483646 h 1316"/>
                    <a:gd name="T62" fmla="*/ 2147483646 w 1232"/>
                    <a:gd name="T63" fmla="*/ 2147483646 h 1316"/>
                    <a:gd name="T64" fmla="*/ 2147483646 w 1232"/>
                    <a:gd name="T65" fmla="*/ 2147483646 h 1316"/>
                    <a:gd name="T66" fmla="*/ 2147483646 w 1232"/>
                    <a:gd name="T67" fmla="*/ 2147483646 h 1316"/>
                    <a:gd name="T68" fmla="*/ 2147483646 w 1232"/>
                    <a:gd name="T69" fmla="*/ 2147483646 h 1316"/>
                    <a:gd name="T70" fmla="*/ 2147483646 w 1232"/>
                    <a:gd name="T71" fmla="*/ 2147483646 h 1316"/>
                    <a:gd name="T72" fmla="*/ 2147483646 w 1232"/>
                    <a:gd name="T73" fmla="*/ 2147483646 h 1316"/>
                    <a:gd name="T74" fmla="*/ 2147483646 w 1232"/>
                    <a:gd name="T75" fmla="*/ 2147483646 h 1316"/>
                    <a:gd name="T76" fmla="*/ 2147483646 w 1232"/>
                    <a:gd name="T77" fmla="*/ 2147483646 h 1316"/>
                    <a:gd name="T78" fmla="*/ 2147483646 w 1232"/>
                    <a:gd name="T79" fmla="*/ 2147483646 h 1316"/>
                    <a:gd name="T80" fmla="*/ 2147483646 w 1232"/>
                    <a:gd name="T81" fmla="*/ 2147483646 h 1316"/>
                    <a:gd name="T82" fmla="*/ 2147483646 w 1232"/>
                    <a:gd name="T83" fmla="*/ 2147483646 h 1316"/>
                    <a:gd name="T84" fmla="*/ 2147483646 w 1232"/>
                    <a:gd name="T85" fmla="*/ 2147483646 h 1316"/>
                    <a:gd name="T86" fmla="*/ 2147483646 w 1232"/>
                    <a:gd name="T87" fmla="*/ 2147483646 h 1316"/>
                    <a:gd name="T88" fmla="*/ 2147483646 w 1232"/>
                    <a:gd name="T89" fmla="*/ 2147483646 h 1316"/>
                    <a:gd name="T90" fmla="*/ 2147483646 w 1232"/>
                    <a:gd name="T91" fmla="*/ 2147483646 h 13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2"/>
                    <a:gd name="T139" fmla="*/ 0 h 1316"/>
                    <a:gd name="T140" fmla="*/ 1232 w 1232"/>
                    <a:gd name="T141" fmla="*/ 1316 h 13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2" h="1316">
                      <a:moveTo>
                        <a:pt x="14" y="572"/>
                      </a:moveTo>
                      <a:lnTo>
                        <a:pt x="10" y="596"/>
                      </a:lnTo>
                      <a:lnTo>
                        <a:pt x="0" y="607"/>
                      </a:lnTo>
                      <a:lnTo>
                        <a:pt x="20" y="645"/>
                      </a:lnTo>
                      <a:lnTo>
                        <a:pt x="93" y="983"/>
                      </a:lnTo>
                      <a:lnTo>
                        <a:pt x="189" y="993"/>
                      </a:lnTo>
                      <a:lnTo>
                        <a:pt x="199" y="1029"/>
                      </a:lnTo>
                      <a:lnTo>
                        <a:pt x="235" y="1019"/>
                      </a:lnTo>
                      <a:lnTo>
                        <a:pt x="224" y="998"/>
                      </a:lnTo>
                      <a:lnTo>
                        <a:pt x="204" y="998"/>
                      </a:lnTo>
                      <a:lnTo>
                        <a:pt x="236" y="968"/>
                      </a:lnTo>
                      <a:lnTo>
                        <a:pt x="251" y="984"/>
                      </a:lnTo>
                      <a:lnTo>
                        <a:pt x="286" y="1035"/>
                      </a:lnTo>
                      <a:lnTo>
                        <a:pt x="269" y="1056"/>
                      </a:lnTo>
                      <a:lnTo>
                        <a:pt x="330" y="1067"/>
                      </a:lnTo>
                      <a:lnTo>
                        <a:pt x="325" y="1093"/>
                      </a:lnTo>
                      <a:lnTo>
                        <a:pt x="349" y="1128"/>
                      </a:lnTo>
                      <a:lnTo>
                        <a:pt x="329" y="1154"/>
                      </a:lnTo>
                      <a:lnTo>
                        <a:pt x="346" y="1169"/>
                      </a:lnTo>
                      <a:lnTo>
                        <a:pt x="329" y="1190"/>
                      </a:lnTo>
                      <a:lnTo>
                        <a:pt x="302" y="1187"/>
                      </a:lnTo>
                      <a:lnTo>
                        <a:pt x="288" y="1204"/>
                      </a:lnTo>
                      <a:lnTo>
                        <a:pt x="441" y="1212"/>
                      </a:lnTo>
                      <a:lnTo>
                        <a:pt x="462" y="1207"/>
                      </a:lnTo>
                      <a:lnTo>
                        <a:pt x="486" y="1212"/>
                      </a:lnTo>
                      <a:lnTo>
                        <a:pt x="486" y="1228"/>
                      </a:lnTo>
                      <a:lnTo>
                        <a:pt x="506" y="1234"/>
                      </a:lnTo>
                      <a:lnTo>
                        <a:pt x="514" y="1270"/>
                      </a:lnTo>
                      <a:lnTo>
                        <a:pt x="505" y="1275"/>
                      </a:lnTo>
                      <a:lnTo>
                        <a:pt x="537" y="1316"/>
                      </a:lnTo>
                      <a:lnTo>
                        <a:pt x="566" y="1294"/>
                      </a:lnTo>
                      <a:lnTo>
                        <a:pt x="582" y="1294"/>
                      </a:lnTo>
                      <a:lnTo>
                        <a:pt x="638" y="1260"/>
                      </a:lnTo>
                      <a:lnTo>
                        <a:pt x="629" y="1249"/>
                      </a:lnTo>
                      <a:lnTo>
                        <a:pt x="664" y="1214"/>
                      </a:lnTo>
                      <a:lnTo>
                        <a:pt x="650" y="1195"/>
                      </a:lnTo>
                      <a:lnTo>
                        <a:pt x="728" y="1140"/>
                      </a:lnTo>
                      <a:lnTo>
                        <a:pt x="728" y="1114"/>
                      </a:lnTo>
                      <a:lnTo>
                        <a:pt x="708" y="1103"/>
                      </a:lnTo>
                      <a:lnTo>
                        <a:pt x="704" y="1052"/>
                      </a:lnTo>
                      <a:lnTo>
                        <a:pt x="726" y="987"/>
                      </a:lnTo>
                      <a:lnTo>
                        <a:pt x="772" y="977"/>
                      </a:lnTo>
                      <a:lnTo>
                        <a:pt x="763" y="956"/>
                      </a:lnTo>
                      <a:lnTo>
                        <a:pt x="788" y="947"/>
                      </a:lnTo>
                      <a:lnTo>
                        <a:pt x="820" y="881"/>
                      </a:lnTo>
                      <a:lnTo>
                        <a:pt x="849" y="928"/>
                      </a:lnTo>
                      <a:lnTo>
                        <a:pt x="886" y="913"/>
                      </a:lnTo>
                      <a:lnTo>
                        <a:pt x="897" y="897"/>
                      </a:lnTo>
                      <a:lnTo>
                        <a:pt x="911" y="892"/>
                      </a:lnTo>
                      <a:lnTo>
                        <a:pt x="908" y="873"/>
                      </a:lnTo>
                      <a:lnTo>
                        <a:pt x="925" y="857"/>
                      </a:lnTo>
                      <a:lnTo>
                        <a:pt x="941" y="824"/>
                      </a:lnTo>
                      <a:lnTo>
                        <a:pt x="935" y="815"/>
                      </a:lnTo>
                      <a:lnTo>
                        <a:pt x="944" y="776"/>
                      </a:lnTo>
                      <a:lnTo>
                        <a:pt x="941" y="769"/>
                      </a:lnTo>
                      <a:lnTo>
                        <a:pt x="930" y="778"/>
                      </a:lnTo>
                      <a:lnTo>
                        <a:pt x="913" y="758"/>
                      </a:lnTo>
                      <a:lnTo>
                        <a:pt x="917" y="751"/>
                      </a:lnTo>
                      <a:lnTo>
                        <a:pt x="909" y="736"/>
                      </a:lnTo>
                      <a:lnTo>
                        <a:pt x="921" y="729"/>
                      </a:lnTo>
                      <a:lnTo>
                        <a:pt x="918" y="709"/>
                      </a:lnTo>
                      <a:lnTo>
                        <a:pt x="927" y="709"/>
                      </a:lnTo>
                      <a:lnTo>
                        <a:pt x="931" y="700"/>
                      </a:lnTo>
                      <a:lnTo>
                        <a:pt x="923" y="692"/>
                      </a:lnTo>
                      <a:lnTo>
                        <a:pt x="948" y="687"/>
                      </a:lnTo>
                      <a:lnTo>
                        <a:pt x="959" y="674"/>
                      </a:lnTo>
                      <a:lnTo>
                        <a:pt x="978" y="673"/>
                      </a:lnTo>
                      <a:lnTo>
                        <a:pt x="969" y="665"/>
                      </a:lnTo>
                      <a:lnTo>
                        <a:pt x="990" y="658"/>
                      </a:lnTo>
                      <a:lnTo>
                        <a:pt x="999" y="642"/>
                      </a:lnTo>
                      <a:lnTo>
                        <a:pt x="1002" y="628"/>
                      </a:lnTo>
                      <a:lnTo>
                        <a:pt x="1018" y="626"/>
                      </a:lnTo>
                      <a:lnTo>
                        <a:pt x="1029" y="605"/>
                      </a:lnTo>
                      <a:lnTo>
                        <a:pt x="1042" y="600"/>
                      </a:lnTo>
                      <a:lnTo>
                        <a:pt x="1068" y="547"/>
                      </a:lnTo>
                      <a:lnTo>
                        <a:pt x="1070" y="553"/>
                      </a:lnTo>
                      <a:lnTo>
                        <a:pt x="1080" y="549"/>
                      </a:lnTo>
                      <a:lnTo>
                        <a:pt x="1089" y="562"/>
                      </a:lnTo>
                      <a:lnTo>
                        <a:pt x="1111" y="560"/>
                      </a:lnTo>
                      <a:lnTo>
                        <a:pt x="1157" y="524"/>
                      </a:lnTo>
                      <a:lnTo>
                        <a:pt x="1149" y="544"/>
                      </a:lnTo>
                      <a:lnTo>
                        <a:pt x="1156" y="551"/>
                      </a:lnTo>
                      <a:lnTo>
                        <a:pt x="1175" y="538"/>
                      </a:lnTo>
                      <a:lnTo>
                        <a:pt x="1175" y="525"/>
                      </a:lnTo>
                      <a:lnTo>
                        <a:pt x="1185" y="520"/>
                      </a:lnTo>
                      <a:lnTo>
                        <a:pt x="1185" y="514"/>
                      </a:lnTo>
                      <a:lnTo>
                        <a:pt x="1177" y="516"/>
                      </a:lnTo>
                      <a:lnTo>
                        <a:pt x="1199" y="494"/>
                      </a:lnTo>
                      <a:lnTo>
                        <a:pt x="1210" y="461"/>
                      </a:lnTo>
                      <a:lnTo>
                        <a:pt x="1209" y="445"/>
                      </a:lnTo>
                      <a:lnTo>
                        <a:pt x="1217" y="423"/>
                      </a:lnTo>
                      <a:lnTo>
                        <a:pt x="1207" y="415"/>
                      </a:lnTo>
                      <a:lnTo>
                        <a:pt x="1209" y="386"/>
                      </a:lnTo>
                      <a:lnTo>
                        <a:pt x="1199" y="371"/>
                      </a:lnTo>
                      <a:lnTo>
                        <a:pt x="1177" y="353"/>
                      </a:lnTo>
                      <a:lnTo>
                        <a:pt x="1177" y="344"/>
                      </a:lnTo>
                      <a:lnTo>
                        <a:pt x="1205" y="358"/>
                      </a:lnTo>
                      <a:lnTo>
                        <a:pt x="1213" y="369"/>
                      </a:lnTo>
                      <a:lnTo>
                        <a:pt x="1218" y="357"/>
                      </a:lnTo>
                      <a:lnTo>
                        <a:pt x="1232" y="368"/>
                      </a:lnTo>
                      <a:lnTo>
                        <a:pt x="1218" y="304"/>
                      </a:lnTo>
                      <a:lnTo>
                        <a:pt x="1231" y="310"/>
                      </a:lnTo>
                      <a:lnTo>
                        <a:pt x="1223" y="287"/>
                      </a:lnTo>
                      <a:lnTo>
                        <a:pt x="1205" y="257"/>
                      </a:lnTo>
                      <a:lnTo>
                        <a:pt x="1186" y="270"/>
                      </a:lnTo>
                      <a:lnTo>
                        <a:pt x="1177" y="257"/>
                      </a:lnTo>
                      <a:lnTo>
                        <a:pt x="1152" y="273"/>
                      </a:lnTo>
                      <a:lnTo>
                        <a:pt x="1129" y="228"/>
                      </a:lnTo>
                      <a:lnTo>
                        <a:pt x="1122" y="220"/>
                      </a:lnTo>
                      <a:lnTo>
                        <a:pt x="1138" y="200"/>
                      </a:lnTo>
                      <a:lnTo>
                        <a:pt x="1133" y="190"/>
                      </a:lnTo>
                      <a:lnTo>
                        <a:pt x="1168" y="168"/>
                      </a:lnTo>
                      <a:lnTo>
                        <a:pt x="1075" y="0"/>
                      </a:lnTo>
                      <a:lnTo>
                        <a:pt x="946" y="151"/>
                      </a:lnTo>
                      <a:lnTo>
                        <a:pt x="922" y="168"/>
                      </a:lnTo>
                      <a:lnTo>
                        <a:pt x="899" y="148"/>
                      </a:lnTo>
                      <a:lnTo>
                        <a:pt x="862" y="172"/>
                      </a:lnTo>
                      <a:lnTo>
                        <a:pt x="807" y="182"/>
                      </a:lnTo>
                      <a:lnTo>
                        <a:pt x="815" y="205"/>
                      </a:lnTo>
                      <a:lnTo>
                        <a:pt x="793" y="213"/>
                      </a:lnTo>
                      <a:lnTo>
                        <a:pt x="779" y="201"/>
                      </a:lnTo>
                      <a:lnTo>
                        <a:pt x="763" y="202"/>
                      </a:lnTo>
                      <a:lnTo>
                        <a:pt x="730" y="229"/>
                      </a:lnTo>
                      <a:lnTo>
                        <a:pt x="735" y="262"/>
                      </a:lnTo>
                      <a:lnTo>
                        <a:pt x="704" y="292"/>
                      </a:lnTo>
                      <a:lnTo>
                        <a:pt x="698" y="285"/>
                      </a:lnTo>
                      <a:lnTo>
                        <a:pt x="671" y="302"/>
                      </a:lnTo>
                      <a:lnTo>
                        <a:pt x="658" y="357"/>
                      </a:lnTo>
                      <a:lnTo>
                        <a:pt x="631" y="385"/>
                      </a:lnTo>
                      <a:lnTo>
                        <a:pt x="554" y="383"/>
                      </a:lnTo>
                      <a:lnTo>
                        <a:pt x="533" y="368"/>
                      </a:lnTo>
                      <a:lnTo>
                        <a:pt x="525" y="375"/>
                      </a:lnTo>
                      <a:lnTo>
                        <a:pt x="497" y="456"/>
                      </a:lnTo>
                      <a:lnTo>
                        <a:pt x="488" y="526"/>
                      </a:lnTo>
                      <a:lnTo>
                        <a:pt x="460" y="593"/>
                      </a:lnTo>
                      <a:lnTo>
                        <a:pt x="386" y="618"/>
                      </a:lnTo>
                      <a:lnTo>
                        <a:pt x="259" y="612"/>
                      </a:lnTo>
                      <a:lnTo>
                        <a:pt x="14" y="572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89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6" name="Freeform 262"/>
                <p:cNvSpPr>
                  <a:spLocks/>
                </p:cNvSpPr>
                <p:nvPr/>
              </p:nvSpPr>
              <p:spPr bwMode="auto">
                <a:xfrm>
                  <a:off x="2369903" y="1989860"/>
                  <a:ext cx="4772" cy="11274"/>
                </a:xfrm>
                <a:custGeom>
                  <a:avLst/>
                  <a:gdLst>
                    <a:gd name="T0" fmla="*/ 2147483646 w 9"/>
                    <a:gd name="T1" fmla="*/ 0 h 23"/>
                    <a:gd name="T2" fmla="*/ 2147483646 w 9"/>
                    <a:gd name="T3" fmla="*/ 2147483646 h 23"/>
                    <a:gd name="T4" fmla="*/ 2147483646 w 9"/>
                    <a:gd name="T5" fmla="*/ 2147483646 h 23"/>
                    <a:gd name="T6" fmla="*/ 2147483646 w 9"/>
                    <a:gd name="T7" fmla="*/ 2147483646 h 23"/>
                    <a:gd name="T8" fmla="*/ 2147483646 w 9"/>
                    <a:gd name="T9" fmla="*/ 2147483646 h 23"/>
                    <a:gd name="T10" fmla="*/ 0 w 9"/>
                    <a:gd name="T11" fmla="*/ 2147483646 h 23"/>
                    <a:gd name="T12" fmla="*/ 2147483646 w 9"/>
                    <a:gd name="T13" fmla="*/ 0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3"/>
                    <a:gd name="T23" fmla="*/ 9 w 9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3">
                      <a:moveTo>
                        <a:pt x="1" y="0"/>
                      </a:moveTo>
                      <a:lnTo>
                        <a:pt x="9" y="2"/>
                      </a:lnTo>
                      <a:lnTo>
                        <a:pt x="8" y="13"/>
                      </a:lnTo>
                      <a:lnTo>
                        <a:pt x="5" y="21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7" name="Freeform 264"/>
                <p:cNvSpPr>
                  <a:spLocks/>
                </p:cNvSpPr>
                <p:nvPr/>
              </p:nvSpPr>
              <p:spPr bwMode="auto">
                <a:xfrm>
                  <a:off x="2355590" y="2028515"/>
                  <a:ext cx="3181" cy="8053"/>
                </a:xfrm>
                <a:custGeom>
                  <a:avLst/>
                  <a:gdLst>
                    <a:gd name="T0" fmla="*/ 2147483646 w 7"/>
                    <a:gd name="T1" fmla="*/ 2147483646 h 14"/>
                    <a:gd name="T2" fmla="*/ 2147483646 w 7"/>
                    <a:gd name="T3" fmla="*/ 2147483646 h 14"/>
                    <a:gd name="T4" fmla="*/ 2147483646 w 7"/>
                    <a:gd name="T5" fmla="*/ 2147483646 h 14"/>
                    <a:gd name="T6" fmla="*/ 0 w 7"/>
                    <a:gd name="T7" fmla="*/ 2147483646 h 14"/>
                    <a:gd name="T8" fmla="*/ 0 w 7"/>
                    <a:gd name="T9" fmla="*/ 0 h 14"/>
                    <a:gd name="T10" fmla="*/ 2147483646 w 7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4"/>
                    <a:gd name="T20" fmla="*/ 7 w 7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4">
                      <a:moveTo>
                        <a:pt x="7" y="2"/>
                      </a:move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8" name="Freeform 266"/>
                <p:cNvSpPr>
                  <a:spLocks/>
                </p:cNvSpPr>
                <p:nvPr/>
              </p:nvSpPr>
              <p:spPr bwMode="auto">
                <a:xfrm>
                  <a:off x="2366722" y="2005966"/>
                  <a:ext cx="3181" cy="4831"/>
                </a:xfrm>
                <a:custGeom>
                  <a:avLst/>
                  <a:gdLst>
                    <a:gd name="T0" fmla="*/ 0 w 6"/>
                    <a:gd name="T1" fmla="*/ 0 h 8"/>
                    <a:gd name="T2" fmla="*/ 2147483646 w 6"/>
                    <a:gd name="T3" fmla="*/ 2147483646 h 8"/>
                    <a:gd name="T4" fmla="*/ 2147483646 w 6"/>
                    <a:gd name="T5" fmla="*/ 2147483646 h 8"/>
                    <a:gd name="T6" fmla="*/ 0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9" name="Freeform 267"/>
                <p:cNvSpPr>
                  <a:spLocks/>
                </p:cNvSpPr>
                <p:nvPr/>
              </p:nvSpPr>
              <p:spPr bwMode="auto">
                <a:xfrm>
                  <a:off x="2357180" y="2020461"/>
                  <a:ext cx="1591" cy="4832"/>
                </a:xfrm>
                <a:custGeom>
                  <a:avLst/>
                  <a:gdLst>
                    <a:gd name="T0" fmla="*/ 0 w 3"/>
                    <a:gd name="T1" fmla="*/ 2147483646 h 9"/>
                    <a:gd name="T2" fmla="*/ 2147483646 w 3"/>
                    <a:gd name="T3" fmla="*/ 2147483646 h 9"/>
                    <a:gd name="T4" fmla="*/ 2147483646 w 3"/>
                    <a:gd name="T5" fmla="*/ 2147483646 h 9"/>
                    <a:gd name="T6" fmla="*/ 0 w 3"/>
                    <a:gd name="T7" fmla="*/ 0 h 9"/>
                    <a:gd name="T8" fmla="*/ 0 w 3"/>
                    <a:gd name="T9" fmla="*/ 214748364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9"/>
                    <a:gd name="T17" fmla="*/ 3 w 3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9">
                      <a:moveTo>
                        <a:pt x="0" y="9"/>
                      </a:move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0" name="Freeform 268"/>
                <p:cNvSpPr>
                  <a:spLocks/>
                </p:cNvSpPr>
                <p:nvPr/>
              </p:nvSpPr>
              <p:spPr bwMode="auto">
                <a:xfrm>
                  <a:off x="2369903" y="2015630"/>
                  <a:ext cx="1591" cy="1610"/>
                </a:xfrm>
                <a:custGeom>
                  <a:avLst/>
                  <a:gdLst>
                    <a:gd name="T0" fmla="*/ 0 w 4"/>
                    <a:gd name="T1" fmla="*/ 0 h 3"/>
                    <a:gd name="T2" fmla="*/ 2147483646 w 4"/>
                    <a:gd name="T3" fmla="*/ 2147483646 h 3"/>
                    <a:gd name="T4" fmla="*/ 0 w 4"/>
                    <a:gd name="T5" fmla="*/ 2147483646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1" name="Freeform 269"/>
                <p:cNvSpPr>
                  <a:spLocks/>
                </p:cNvSpPr>
                <p:nvPr/>
              </p:nvSpPr>
              <p:spPr bwMode="auto">
                <a:xfrm>
                  <a:off x="2235403" y="2615650"/>
                  <a:ext cx="1319335" cy="756987"/>
                </a:xfrm>
                <a:custGeom>
                  <a:avLst/>
                  <a:gdLst>
                    <a:gd name="T0" fmla="*/ 2147483646 w 2489"/>
                    <a:gd name="T1" fmla="*/ 2147483646 h 1412"/>
                    <a:gd name="T2" fmla="*/ 2147483646 w 2489"/>
                    <a:gd name="T3" fmla="*/ 2147483646 h 1412"/>
                    <a:gd name="T4" fmla="*/ 2147483646 w 2489"/>
                    <a:gd name="T5" fmla="*/ 2147483646 h 1412"/>
                    <a:gd name="T6" fmla="*/ 2147483646 w 2489"/>
                    <a:gd name="T7" fmla="*/ 2147483646 h 1412"/>
                    <a:gd name="T8" fmla="*/ 2147483646 w 2489"/>
                    <a:gd name="T9" fmla="*/ 2147483646 h 1412"/>
                    <a:gd name="T10" fmla="*/ 2147483646 w 2489"/>
                    <a:gd name="T11" fmla="*/ 2147483646 h 1412"/>
                    <a:gd name="T12" fmla="*/ 2147483646 w 2489"/>
                    <a:gd name="T13" fmla="*/ 2147483646 h 1412"/>
                    <a:gd name="T14" fmla="*/ 2147483646 w 2489"/>
                    <a:gd name="T15" fmla="*/ 2147483646 h 1412"/>
                    <a:gd name="T16" fmla="*/ 2147483646 w 2489"/>
                    <a:gd name="T17" fmla="*/ 2147483646 h 1412"/>
                    <a:gd name="T18" fmla="*/ 2147483646 w 2489"/>
                    <a:gd name="T19" fmla="*/ 2147483646 h 1412"/>
                    <a:gd name="T20" fmla="*/ 2147483646 w 2489"/>
                    <a:gd name="T21" fmla="*/ 2147483646 h 1412"/>
                    <a:gd name="T22" fmla="*/ 2147483646 w 2489"/>
                    <a:gd name="T23" fmla="*/ 2147483646 h 1412"/>
                    <a:gd name="T24" fmla="*/ 2147483646 w 2489"/>
                    <a:gd name="T25" fmla="*/ 2147483646 h 1412"/>
                    <a:gd name="T26" fmla="*/ 2147483646 w 2489"/>
                    <a:gd name="T27" fmla="*/ 2147483646 h 1412"/>
                    <a:gd name="T28" fmla="*/ 2147483646 w 2489"/>
                    <a:gd name="T29" fmla="*/ 2147483646 h 1412"/>
                    <a:gd name="T30" fmla="*/ 2147483646 w 2489"/>
                    <a:gd name="T31" fmla="*/ 2147483646 h 1412"/>
                    <a:gd name="T32" fmla="*/ 2147483646 w 2489"/>
                    <a:gd name="T33" fmla="*/ 2147483646 h 1412"/>
                    <a:gd name="T34" fmla="*/ 2147483646 w 2489"/>
                    <a:gd name="T35" fmla="*/ 2147483646 h 1412"/>
                    <a:gd name="T36" fmla="*/ 2147483646 w 2489"/>
                    <a:gd name="T37" fmla="*/ 2147483646 h 1412"/>
                    <a:gd name="T38" fmla="*/ 2147483646 w 2489"/>
                    <a:gd name="T39" fmla="*/ 2147483646 h 1412"/>
                    <a:gd name="T40" fmla="*/ 2147483646 w 2489"/>
                    <a:gd name="T41" fmla="*/ 2147483646 h 1412"/>
                    <a:gd name="T42" fmla="*/ 2147483646 w 2489"/>
                    <a:gd name="T43" fmla="*/ 2147483646 h 1412"/>
                    <a:gd name="T44" fmla="*/ 2147483646 w 2489"/>
                    <a:gd name="T45" fmla="*/ 2147483646 h 1412"/>
                    <a:gd name="T46" fmla="*/ 2147483646 w 2489"/>
                    <a:gd name="T47" fmla="*/ 2147483646 h 1412"/>
                    <a:gd name="T48" fmla="*/ 2147483646 w 2489"/>
                    <a:gd name="T49" fmla="*/ 2147483646 h 1412"/>
                    <a:gd name="T50" fmla="*/ 2147483646 w 2489"/>
                    <a:gd name="T51" fmla="*/ 2147483646 h 1412"/>
                    <a:gd name="T52" fmla="*/ 2147483646 w 2489"/>
                    <a:gd name="T53" fmla="*/ 2147483646 h 1412"/>
                    <a:gd name="T54" fmla="*/ 2147483646 w 2489"/>
                    <a:gd name="T55" fmla="*/ 2147483646 h 1412"/>
                    <a:gd name="T56" fmla="*/ 2147483646 w 2489"/>
                    <a:gd name="T57" fmla="*/ 2147483646 h 1412"/>
                    <a:gd name="T58" fmla="*/ 2147483646 w 2489"/>
                    <a:gd name="T59" fmla="*/ 2147483646 h 1412"/>
                    <a:gd name="T60" fmla="*/ 2147483646 w 2489"/>
                    <a:gd name="T61" fmla="*/ 2147483646 h 1412"/>
                    <a:gd name="T62" fmla="*/ 2147483646 w 2489"/>
                    <a:gd name="T63" fmla="*/ 2147483646 h 1412"/>
                    <a:gd name="T64" fmla="*/ 2147483646 w 2489"/>
                    <a:gd name="T65" fmla="*/ 2147483646 h 1412"/>
                    <a:gd name="T66" fmla="*/ 2147483646 w 2489"/>
                    <a:gd name="T67" fmla="*/ 2147483646 h 1412"/>
                    <a:gd name="T68" fmla="*/ 2147483646 w 2489"/>
                    <a:gd name="T69" fmla="*/ 2147483646 h 1412"/>
                    <a:gd name="T70" fmla="*/ 2147483646 w 2489"/>
                    <a:gd name="T71" fmla="*/ 2147483646 h 1412"/>
                    <a:gd name="T72" fmla="*/ 2147483646 w 2489"/>
                    <a:gd name="T73" fmla="*/ 2147483646 h 1412"/>
                    <a:gd name="T74" fmla="*/ 2147483646 w 2489"/>
                    <a:gd name="T75" fmla="*/ 2147483646 h 1412"/>
                    <a:gd name="T76" fmla="*/ 2147483646 w 2489"/>
                    <a:gd name="T77" fmla="*/ 2147483646 h 1412"/>
                    <a:gd name="T78" fmla="*/ 2147483646 w 2489"/>
                    <a:gd name="T79" fmla="*/ 2147483646 h 1412"/>
                    <a:gd name="T80" fmla="*/ 2147483646 w 2489"/>
                    <a:gd name="T81" fmla="*/ 2147483646 h 1412"/>
                    <a:gd name="T82" fmla="*/ 2147483646 w 2489"/>
                    <a:gd name="T83" fmla="*/ 2147483646 h 1412"/>
                    <a:gd name="T84" fmla="*/ 2147483646 w 2489"/>
                    <a:gd name="T85" fmla="*/ 2147483646 h 1412"/>
                    <a:gd name="T86" fmla="*/ 2147483646 w 2489"/>
                    <a:gd name="T87" fmla="*/ 2147483646 h 1412"/>
                    <a:gd name="T88" fmla="*/ 2147483646 w 2489"/>
                    <a:gd name="T89" fmla="*/ 2147483646 h 1412"/>
                    <a:gd name="T90" fmla="*/ 2147483646 w 2489"/>
                    <a:gd name="T91" fmla="*/ 2147483646 h 1412"/>
                    <a:gd name="T92" fmla="*/ 2147483646 w 2489"/>
                    <a:gd name="T93" fmla="*/ 2147483646 h 1412"/>
                    <a:gd name="T94" fmla="*/ 2147483646 w 2489"/>
                    <a:gd name="T95" fmla="*/ 2147483646 h 1412"/>
                    <a:gd name="T96" fmla="*/ 2147483646 w 2489"/>
                    <a:gd name="T97" fmla="*/ 2147483646 h 1412"/>
                    <a:gd name="T98" fmla="*/ 2147483646 w 2489"/>
                    <a:gd name="T99" fmla="*/ 2147483646 h 1412"/>
                    <a:gd name="T100" fmla="*/ 2147483646 w 2489"/>
                    <a:gd name="T101" fmla="*/ 2147483646 h 1412"/>
                    <a:gd name="T102" fmla="*/ 2147483646 w 2489"/>
                    <a:gd name="T103" fmla="*/ 2147483646 h 1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489"/>
                    <a:gd name="T157" fmla="*/ 0 h 1412"/>
                    <a:gd name="T158" fmla="*/ 2489 w 2489"/>
                    <a:gd name="T159" fmla="*/ 1412 h 1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489" h="1412">
                      <a:moveTo>
                        <a:pt x="148" y="822"/>
                      </a:moveTo>
                      <a:lnTo>
                        <a:pt x="137" y="856"/>
                      </a:lnTo>
                      <a:lnTo>
                        <a:pt x="111" y="866"/>
                      </a:lnTo>
                      <a:lnTo>
                        <a:pt x="122" y="897"/>
                      </a:lnTo>
                      <a:lnTo>
                        <a:pt x="100" y="912"/>
                      </a:lnTo>
                      <a:lnTo>
                        <a:pt x="74" y="906"/>
                      </a:lnTo>
                      <a:lnTo>
                        <a:pt x="34" y="936"/>
                      </a:lnTo>
                      <a:lnTo>
                        <a:pt x="39" y="952"/>
                      </a:lnTo>
                      <a:lnTo>
                        <a:pt x="2" y="976"/>
                      </a:lnTo>
                      <a:lnTo>
                        <a:pt x="31" y="1044"/>
                      </a:lnTo>
                      <a:lnTo>
                        <a:pt x="0" y="1063"/>
                      </a:lnTo>
                      <a:lnTo>
                        <a:pt x="11" y="1068"/>
                      </a:lnTo>
                      <a:lnTo>
                        <a:pt x="25" y="1115"/>
                      </a:lnTo>
                      <a:lnTo>
                        <a:pt x="9" y="1149"/>
                      </a:lnTo>
                      <a:lnTo>
                        <a:pt x="23" y="1171"/>
                      </a:lnTo>
                      <a:lnTo>
                        <a:pt x="50" y="1161"/>
                      </a:lnTo>
                      <a:lnTo>
                        <a:pt x="76" y="1105"/>
                      </a:lnTo>
                      <a:lnTo>
                        <a:pt x="108" y="1096"/>
                      </a:lnTo>
                      <a:lnTo>
                        <a:pt x="116" y="1116"/>
                      </a:lnTo>
                      <a:lnTo>
                        <a:pt x="143" y="1091"/>
                      </a:lnTo>
                      <a:lnTo>
                        <a:pt x="152" y="1112"/>
                      </a:lnTo>
                      <a:lnTo>
                        <a:pt x="162" y="1107"/>
                      </a:lnTo>
                      <a:lnTo>
                        <a:pt x="193" y="1117"/>
                      </a:lnTo>
                      <a:lnTo>
                        <a:pt x="213" y="1133"/>
                      </a:lnTo>
                      <a:lnTo>
                        <a:pt x="264" y="1124"/>
                      </a:lnTo>
                      <a:lnTo>
                        <a:pt x="280" y="1144"/>
                      </a:lnTo>
                      <a:lnTo>
                        <a:pt x="268" y="1180"/>
                      </a:lnTo>
                      <a:lnTo>
                        <a:pt x="289" y="1186"/>
                      </a:lnTo>
                      <a:lnTo>
                        <a:pt x="335" y="1171"/>
                      </a:lnTo>
                      <a:lnTo>
                        <a:pt x="351" y="1156"/>
                      </a:lnTo>
                      <a:lnTo>
                        <a:pt x="380" y="1157"/>
                      </a:lnTo>
                      <a:lnTo>
                        <a:pt x="373" y="1188"/>
                      </a:lnTo>
                      <a:lnTo>
                        <a:pt x="398" y="1179"/>
                      </a:lnTo>
                      <a:lnTo>
                        <a:pt x="398" y="1163"/>
                      </a:lnTo>
                      <a:lnTo>
                        <a:pt x="403" y="1158"/>
                      </a:lnTo>
                      <a:lnTo>
                        <a:pt x="395" y="1138"/>
                      </a:lnTo>
                      <a:lnTo>
                        <a:pt x="400" y="1133"/>
                      </a:lnTo>
                      <a:lnTo>
                        <a:pt x="379" y="1086"/>
                      </a:lnTo>
                      <a:lnTo>
                        <a:pt x="442" y="1051"/>
                      </a:lnTo>
                      <a:lnTo>
                        <a:pt x="471" y="1088"/>
                      </a:lnTo>
                      <a:lnTo>
                        <a:pt x="498" y="1073"/>
                      </a:lnTo>
                      <a:lnTo>
                        <a:pt x="517" y="1103"/>
                      </a:lnTo>
                      <a:lnTo>
                        <a:pt x="548" y="1089"/>
                      </a:lnTo>
                      <a:lnTo>
                        <a:pt x="578" y="1130"/>
                      </a:lnTo>
                      <a:lnTo>
                        <a:pt x="556" y="1156"/>
                      </a:lnTo>
                      <a:lnTo>
                        <a:pt x="587" y="1198"/>
                      </a:lnTo>
                      <a:lnTo>
                        <a:pt x="613" y="1183"/>
                      </a:lnTo>
                      <a:lnTo>
                        <a:pt x="693" y="1271"/>
                      </a:lnTo>
                      <a:lnTo>
                        <a:pt x="713" y="1251"/>
                      </a:lnTo>
                      <a:lnTo>
                        <a:pt x="724" y="1257"/>
                      </a:lnTo>
                      <a:lnTo>
                        <a:pt x="754" y="1246"/>
                      </a:lnTo>
                      <a:lnTo>
                        <a:pt x="789" y="1283"/>
                      </a:lnTo>
                      <a:lnTo>
                        <a:pt x="810" y="1263"/>
                      </a:lnTo>
                      <a:lnTo>
                        <a:pt x="845" y="1305"/>
                      </a:lnTo>
                      <a:lnTo>
                        <a:pt x="860" y="1300"/>
                      </a:lnTo>
                      <a:lnTo>
                        <a:pt x="871" y="1274"/>
                      </a:lnTo>
                      <a:lnTo>
                        <a:pt x="897" y="1264"/>
                      </a:lnTo>
                      <a:lnTo>
                        <a:pt x="906" y="1281"/>
                      </a:lnTo>
                      <a:lnTo>
                        <a:pt x="923" y="1276"/>
                      </a:lnTo>
                      <a:lnTo>
                        <a:pt x="957" y="1311"/>
                      </a:lnTo>
                      <a:lnTo>
                        <a:pt x="962" y="1306"/>
                      </a:lnTo>
                      <a:lnTo>
                        <a:pt x="1093" y="1401"/>
                      </a:lnTo>
                      <a:lnTo>
                        <a:pt x="1148" y="1412"/>
                      </a:lnTo>
                      <a:lnTo>
                        <a:pt x="1170" y="1403"/>
                      </a:lnTo>
                      <a:lnTo>
                        <a:pt x="1170" y="1393"/>
                      </a:lnTo>
                      <a:lnTo>
                        <a:pt x="1185" y="1378"/>
                      </a:lnTo>
                      <a:lnTo>
                        <a:pt x="1195" y="1373"/>
                      </a:lnTo>
                      <a:lnTo>
                        <a:pt x="1218" y="1379"/>
                      </a:lnTo>
                      <a:lnTo>
                        <a:pt x="1243" y="1364"/>
                      </a:lnTo>
                      <a:lnTo>
                        <a:pt x="1254" y="1343"/>
                      </a:lnTo>
                      <a:lnTo>
                        <a:pt x="1285" y="1324"/>
                      </a:lnTo>
                      <a:lnTo>
                        <a:pt x="1310" y="1304"/>
                      </a:lnTo>
                      <a:lnTo>
                        <a:pt x="1320" y="1278"/>
                      </a:lnTo>
                      <a:lnTo>
                        <a:pt x="1317" y="1263"/>
                      </a:lnTo>
                      <a:lnTo>
                        <a:pt x="1327" y="1248"/>
                      </a:lnTo>
                      <a:lnTo>
                        <a:pt x="1332" y="1227"/>
                      </a:lnTo>
                      <a:lnTo>
                        <a:pt x="1347" y="1222"/>
                      </a:lnTo>
                      <a:lnTo>
                        <a:pt x="1357" y="1208"/>
                      </a:lnTo>
                      <a:lnTo>
                        <a:pt x="1354" y="1186"/>
                      </a:lnTo>
                      <a:lnTo>
                        <a:pt x="1359" y="1166"/>
                      </a:lnTo>
                      <a:lnTo>
                        <a:pt x="1369" y="1157"/>
                      </a:lnTo>
                      <a:lnTo>
                        <a:pt x="1394" y="1157"/>
                      </a:lnTo>
                      <a:lnTo>
                        <a:pt x="1411" y="1116"/>
                      </a:lnTo>
                      <a:lnTo>
                        <a:pt x="1431" y="1106"/>
                      </a:lnTo>
                      <a:lnTo>
                        <a:pt x="1479" y="1041"/>
                      </a:lnTo>
                      <a:lnTo>
                        <a:pt x="1519" y="1010"/>
                      </a:lnTo>
                      <a:lnTo>
                        <a:pt x="1550" y="1000"/>
                      </a:lnTo>
                      <a:lnTo>
                        <a:pt x="1551" y="964"/>
                      </a:lnTo>
                      <a:lnTo>
                        <a:pt x="1572" y="915"/>
                      </a:lnTo>
                      <a:lnTo>
                        <a:pt x="1604" y="899"/>
                      </a:lnTo>
                      <a:lnTo>
                        <a:pt x="1609" y="869"/>
                      </a:lnTo>
                      <a:lnTo>
                        <a:pt x="1619" y="864"/>
                      </a:lnTo>
                      <a:lnTo>
                        <a:pt x="1629" y="869"/>
                      </a:lnTo>
                      <a:lnTo>
                        <a:pt x="1692" y="845"/>
                      </a:lnTo>
                      <a:lnTo>
                        <a:pt x="1700" y="855"/>
                      </a:lnTo>
                      <a:lnTo>
                        <a:pt x="1700" y="885"/>
                      </a:lnTo>
                      <a:lnTo>
                        <a:pt x="1706" y="890"/>
                      </a:lnTo>
                      <a:lnTo>
                        <a:pt x="1695" y="896"/>
                      </a:lnTo>
                      <a:lnTo>
                        <a:pt x="1700" y="906"/>
                      </a:lnTo>
                      <a:lnTo>
                        <a:pt x="1746" y="890"/>
                      </a:lnTo>
                      <a:lnTo>
                        <a:pt x="1757" y="902"/>
                      </a:lnTo>
                      <a:lnTo>
                        <a:pt x="1803" y="882"/>
                      </a:lnTo>
                      <a:lnTo>
                        <a:pt x="1803" y="861"/>
                      </a:lnTo>
                      <a:lnTo>
                        <a:pt x="1860" y="841"/>
                      </a:lnTo>
                      <a:lnTo>
                        <a:pt x="1899" y="842"/>
                      </a:lnTo>
                      <a:lnTo>
                        <a:pt x="1926" y="827"/>
                      </a:lnTo>
                      <a:lnTo>
                        <a:pt x="1962" y="822"/>
                      </a:lnTo>
                      <a:lnTo>
                        <a:pt x="1972" y="832"/>
                      </a:lnTo>
                      <a:lnTo>
                        <a:pt x="2018" y="818"/>
                      </a:lnTo>
                      <a:lnTo>
                        <a:pt x="2013" y="797"/>
                      </a:lnTo>
                      <a:lnTo>
                        <a:pt x="2070" y="767"/>
                      </a:lnTo>
                      <a:lnTo>
                        <a:pt x="2069" y="782"/>
                      </a:lnTo>
                      <a:lnTo>
                        <a:pt x="2084" y="777"/>
                      </a:lnTo>
                      <a:lnTo>
                        <a:pt x="2086" y="762"/>
                      </a:lnTo>
                      <a:lnTo>
                        <a:pt x="2126" y="741"/>
                      </a:lnTo>
                      <a:lnTo>
                        <a:pt x="2147" y="743"/>
                      </a:lnTo>
                      <a:lnTo>
                        <a:pt x="2172" y="722"/>
                      </a:lnTo>
                      <a:lnTo>
                        <a:pt x="2208" y="748"/>
                      </a:lnTo>
                      <a:lnTo>
                        <a:pt x="2218" y="732"/>
                      </a:lnTo>
                      <a:lnTo>
                        <a:pt x="2234" y="737"/>
                      </a:lnTo>
                      <a:lnTo>
                        <a:pt x="2239" y="727"/>
                      </a:lnTo>
                      <a:lnTo>
                        <a:pt x="2285" y="739"/>
                      </a:lnTo>
                      <a:lnTo>
                        <a:pt x="2305" y="698"/>
                      </a:lnTo>
                      <a:lnTo>
                        <a:pt x="2320" y="703"/>
                      </a:lnTo>
                      <a:lnTo>
                        <a:pt x="2332" y="683"/>
                      </a:lnTo>
                      <a:lnTo>
                        <a:pt x="2393" y="677"/>
                      </a:lnTo>
                      <a:lnTo>
                        <a:pt x="2398" y="657"/>
                      </a:lnTo>
                      <a:lnTo>
                        <a:pt x="2418" y="672"/>
                      </a:lnTo>
                      <a:lnTo>
                        <a:pt x="2444" y="642"/>
                      </a:lnTo>
                      <a:lnTo>
                        <a:pt x="2424" y="642"/>
                      </a:lnTo>
                      <a:lnTo>
                        <a:pt x="2418" y="632"/>
                      </a:lnTo>
                      <a:lnTo>
                        <a:pt x="2445" y="616"/>
                      </a:lnTo>
                      <a:lnTo>
                        <a:pt x="2459" y="637"/>
                      </a:lnTo>
                      <a:lnTo>
                        <a:pt x="2475" y="637"/>
                      </a:lnTo>
                      <a:lnTo>
                        <a:pt x="2481" y="581"/>
                      </a:lnTo>
                      <a:lnTo>
                        <a:pt x="2467" y="579"/>
                      </a:lnTo>
                      <a:lnTo>
                        <a:pt x="2445" y="559"/>
                      </a:lnTo>
                      <a:lnTo>
                        <a:pt x="2441" y="521"/>
                      </a:lnTo>
                      <a:lnTo>
                        <a:pt x="2468" y="467"/>
                      </a:lnTo>
                      <a:lnTo>
                        <a:pt x="2489" y="453"/>
                      </a:lnTo>
                      <a:lnTo>
                        <a:pt x="2478" y="442"/>
                      </a:lnTo>
                      <a:lnTo>
                        <a:pt x="2458" y="452"/>
                      </a:lnTo>
                      <a:lnTo>
                        <a:pt x="2426" y="426"/>
                      </a:lnTo>
                      <a:lnTo>
                        <a:pt x="2401" y="450"/>
                      </a:lnTo>
                      <a:lnTo>
                        <a:pt x="2369" y="456"/>
                      </a:lnTo>
                      <a:lnTo>
                        <a:pt x="2336" y="487"/>
                      </a:lnTo>
                      <a:lnTo>
                        <a:pt x="2319" y="508"/>
                      </a:lnTo>
                      <a:lnTo>
                        <a:pt x="2305" y="498"/>
                      </a:lnTo>
                      <a:lnTo>
                        <a:pt x="2288" y="513"/>
                      </a:lnTo>
                      <a:lnTo>
                        <a:pt x="2269" y="486"/>
                      </a:lnTo>
                      <a:lnTo>
                        <a:pt x="2207" y="512"/>
                      </a:lnTo>
                      <a:lnTo>
                        <a:pt x="2197" y="542"/>
                      </a:lnTo>
                      <a:lnTo>
                        <a:pt x="2055" y="546"/>
                      </a:lnTo>
                      <a:lnTo>
                        <a:pt x="1850" y="408"/>
                      </a:lnTo>
                      <a:lnTo>
                        <a:pt x="1537" y="188"/>
                      </a:lnTo>
                      <a:lnTo>
                        <a:pt x="1487" y="146"/>
                      </a:lnTo>
                      <a:lnTo>
                        <a:pt x="1393" y="32"/>
                      </a:lnTo>
                      <a:lnTo>
                        <a:pt x="1355" y="26"/>
                      </a:lnTo>
                      <a:lnTo>
                        <a:pt x="1354" y="19"/>
                      </a:lnTo>
                      <a:lnTo>
                        <a:pt x="1329" y="19"/>
                      </a:lnTo>
                      <a:lnTo>
                        <a:pt x="1301" y="46"/>
                      </a:lnTo>
                      <a:lnTo>
                        <a:pt x="1036" y="0"/>
                      </a:lnTo>
                      <a:lnTo>
                        <a:pt x="900" y="142"/>
                      </a:lnTo>
                      <a:lnTo>
                        <a:pt x="940" y="172"/>
                      </a:lnTo>
                      <a:lnTo>
                        <a:pt x="912" y="259"/>
                      </a:lnTo>
                      <a:lnTo>
                        <a:pt x="931" y="305"/>
                      </a:lnTo>
                      <a:lnTo>
                        <a:pt x="875" y="341"/>
                      </a:lnTo>
                      <a:lnTo>
                        <a:pt x="836" y="283"/>
                      </a:lnTo>
                      <a:lnTo>
                        <a:pt x="804" y="292"/>
                      </a:lnTo>
                      <a:lnTo>
                        <a:pt x="775" y="257"/>
                      </a:lnTo>
                      <a:lnTo>
                        <a:pt x="744" y="272"/>
                      </a:lnTo>
                      <a:lnTo>
                        <a:pt x="724" y="245"/>
                      </a:lnTo>
                      <a:lnTo>
                        <a:pt x="693" y="266"/>
                      </a:lnTo>
                      <a:lnTo>
                        <a:pt x="683" y="240"/>
                      </a:lnTo>
                      <a:lnTo>
                        <a:pt x="694" y="220"/>
                      </a:lnTo>
                      <a:lnTo>
                        <a:pt x="583" y="105"/>
                      </a:lnTo>
                      <a:lnTo>
                        <a:pt x="563" y="110"/>
                      </a:lnTo>
                      <a:lnTo>
                        <a:pt x="534" y="68"/>
                      </a:lnTo>
                      <a:lnTo>
                        <a:pt x="488" y="53"/>
                      </a:lnTo>
                      <a:lnTo>
                        <a:pt x="481" y="109"/>
                      </a:lnTo>
                      <a:lnTo>
                        <a:pt x="505" y="165"/>
                      </a:lnTo>
                      <a:lnTo>
                        <a:pt x="509" y="221"/>
                      </a:lnTo>
                      <a:lnTo>
                        <a:pt x="489" y="272"/>
                      </a:lnTo>
                      <a:lnTo>
                        <a:pt x="462" y="281"/>
                      </a:lnTo>
                      <a:lnTo>
                        <a:pt x="451" y="347"/>
                      </a:lnTo>
                      <a:lnTo>
                        <a:pt x="461" y="378"/>
                      </a:lnTo>
                      <a:lnTo>
                        <a:pt x="379" y="382"/>
                      </a:lnTo>
                      <a:lnTo>
                        <a:pt x="363" y="428"/>
                      </a:lnTo>
                      <a:lnTo>
                        <a:pt x="310" y="472"/>
                      </a:lnTo>
                      <a:lnTo>
                        <a:pt x="321" y="493"/>
                      </a:lnTo>
                      <a:lnTo>
                        <a:pt x="295" y="503"/>
                      </a:lnTo>
                      <a:lnTo>
                        <a:pt x="314" y="528"/>
                      </a:lnTo>
                      <a:lnTo>
                        <a:pt x="340" y="514"/>
                      </a:lnTo>
                      <a:lnTo>
                        <a:pt x="375" y="560"/>
                      </a:lnTo>
                      <a:lnTo>
                        <a:pt x="401" y="541"/>
                      </a:lnTo>
                      <a:lnTo>
                        <a:pt x="406" y="526"/>
                      </a:lnTo>
                      <a:lnTo>
                        <a:pt x="453" y="495"/>
                      </a:lnTo>
                      <a:lnTo>
                        <a:pt x="474" y="517"/>
                      </a:lnTo>
                      <a:lnTo>
                        <a:pt x="504" y="512"/>
                      </a:lnTo>
                      <a:lnTo>
                        <a:pt x="548" y="579"/>
                      </a:lnTo>
                      <a:lnTo>
                        <a:pt x="434" y="669"/>
                      </a:lnTo>
                      <a:lnTo>
                        <a:pt x="419" y="653"/>
                      </a:lnTo>
                      <a:lnTo>
                        <a:pt x="336" y="718"/>
                      </a:lnTo>
                      <a:lnTo>
                        <a:pt x="355" y="764"/>
                      </a:lnTo>
                      <a:lnTo>
                        <a:pt x="295" y="825"/>
                      </a:lnTo>
                      <a:lnTo>
                        <a:pt x="281" y="829"/>
                      </a:lnTo>
                      <a:lnTo>
                        <a:pt x="278" y="806"/>
                      </a:lnTo>
                      <a:lnTo>
                        <a:pt x="182" y="771"/>
                      </a:lnTo>
                      <a:lnTo>
                        <a:pt x="169" y="791"/>
                      </a:lnTo>
                      <a:lnTo>
                        <a:pt x="148" y="8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2" name="Freeform 270"/>
                <p:cNvSpPr>
                  <a:spLocks/>
                </p:cNvSpPr>
                <p:nvPr/>
              </p:nvSpPr>
              <p:spPr bwMode="auto">
                <a:xfrm>
                  <a:off x="1684489" y="2872741"/>
                  <a:ext cx="476294" cy="312634"/>
                </a:xfrm>
                <a:custGeom>
                  <a:avLst/>
                  <a:gdLst>
                    <a:gd name="T0" fmla="*/ 2147483646 w 900"/>
                    <a:gd name="T1" fmla="*/ 2147483646 h 583"/>
                    <a:gd name="T2" fmla="*/ 2147483646 w 900"/>
                    <a:gd name="T3" fmla="*/ 2147483646 h 583"/>
                    <a:gd name="T4" fmla="*/ 2147483646 w 900"/>
                    <a:gd name="T5" fmla="*/ 2147483646 h 583"/>
                    <a:gd name="T6" fmla="*/ 2147483646 w 900"/>
                    <a:gd name="T7" fmla="*/ 2147483646 h 583"/>
                    <a:gd name="T8" fmla="*/ 2147483646 w 900"/>
                    <a:gd name="T9" fmla="*/ 2147483646 h 583"/>
                    <a:gd name="T10" fmla="*/ 2147483646 w 900"/>
                    <a:gd name="T11" fmla="*/ 2147483646 h 583"/>
                    <a:gd name="T12" fmla="*/ 2147483646 w 900"/>
                    <a:gd name="T13" fmla="*/ 2147483646 h 583"/>
                    <a:gd name="T14" fmla="*/ 2147483646 w 900"/>
                    <a:gd name="T15" fmla="*/ 2147483646 h 583"/>
                    <a:gd name="T16" fmla="*/ 2147483646 w 900"/>
                    <a:gd name="T17" fmla="*/ 2147483646 h 583"/>
                    <a:gd name="T18" fmla="*/ 2147483646 w 900"/>
                    <a:gd name="T19" fmla="*/ 2147483646 h 583"/>
                    <a:gd name="T20" fmla="*/ 2147483646 w 900"/>
                    <a:gd name="T21" fmla="*/ 2147483646 h 583"/>
                    <a:gd name="T22" fmla="*/ 2147483646 w 900"/>
                    <a:gd name="T23" fmla="*/ 2147483646 h 583"/>
                    <a:gd name="T24" fmla="*/ 2147483646 w 900"/>
                    <a:gd name="T25" fmla="*/ 2147483646 h 583"/>
                    <a:gd name="T26" fmla="*/ 2147483646 w 900"/>
                    <a:gd name="T27" fmla="*/ 2147483646 h 583"/>
                    <a:gd name="T28" fmla="*/ 2147483646 w 900"/>
                    <a:gd name="T29" fmla="*/ 2147483646 h 583"/>
                    <a:gd name="T30" fmla="*/ 2147483646 w 900"/>
                    <a:gd name="T31" fmla="*/ 2147483646 h 583"/>
                    <a:gd name="T32" fmla="*/ 2147483646 w 900"/>
                    <a:gd name="T33" fmla="*/ 2147483646 h 583"/>
                    <a:gd name="T34" fmla="*/ 2147483646 w 900"/>
                    <a:gd name="T35" fmla="*/ 2147483646 h 583"/>
                    <a:gd name="T36" fmla="*/ 2147483646 w 900"/>
                    <a:gd name="T37" fmla="*/ 2147483646 h 583"/>
                    <a:gd name="T38" fmla="*/ 2147483646 w 900"/>
                    <a:gd name="T39" fmla="*/ 2147483646 h 583"/>
                    <a:gd name="T40" fmla="*/ 2147483646 w 900"/>
                    <a:gd name="T41" fmla="*/ 2147483646 h 583"/>
                    <a:gd name="T42" fmla="*/ 2147483646 w 900"/>
                    <a:gd name="T43" fmla="*/ 2147483646 h 583"/>
                    <a:gd name="T44" fmla="*/ 2147483646 w 900"/>
                    <a:gd name="T45" fmla="*/ 2147483646 h 583"/>
                    <a:gd name="T46" fmla="*/ 2147483646 w 900"/>
                    <a:gd name="T47" fmla="*/ 2147483646 h 583"/>
                    <a:gd name="T48" fmla="*/ 2147483646 w 900"/>
                    <a:gd name="T49" fmla="*/ 2147483646 h 583"/>
                    <a:gd name="T50" fmla="*/ 2147483646 w 900"/>
                    <a:gd name="T51" fmla="*/ 2147483646 h 583"/>
                    <a:gd name="T52" fmla="*/ 2147483646 w 900"/>
                    <a:gd name="T53" fmla="*/ 2147483646 h 583"/>
                    <a:gd name="T54" fmla="*/ 2147483646 w 900"/>
                    <a:gd name="T55" fmla="*/ 2147483646 h 583"/>
                    <a:gd name="T56" fmla="*/ 2147483646 w 900"/>
                    <a:gd name="T57" fmla="*/ 2147483646 h 583"/>
                    <a:gd name="T58" fmla="*/ 2147483646 w 900"/>
                    <a:gd name="T59" fmla="*/ 2147483646 h 583"/>
                    <a:gd name="T60" fmla="*/ 2147483646 w 900"/>
                    <a:gd name="T61" fmla="*/ 2147483646 h 583"/>
                    <a:gd name="T62" fmla="*/ 2147483646 w 900"/>
                    <a:gd name="T63" fmla="*/ 2147483646 h 583"/>
                    <a:gd name="T64" fmla="*/ 2147483646 w 900"/>
                    <a:gd name="T65" fmla="*/ 2147483646 h 583"/>
                    <a:gd name="T66" fmla="*/ 2147483646 w 900"/>
                    <a:gd name="T67" fmla="*/ 2147483646 h 583"/>
                    <a:gd name="T68" fmla="*/ 2147483646 w 900"/>
                    <a:gd name="T69" fmla="*/ 2147483646 h 583"/>
                    <a:gd name="T70" fmla="*/ 2147483646 w 900"/>
                    <a:gd name="T71" fmla="*/ 2147483646 h 583"/>
                    <a:gd name="T72" fmla="*/ 2147483646 w 900"/>
                    <a:gd name="T73" fmla="*/ 2147483646 h 583"/>
                    <a:gd name="T74" fmla="*/ 2147483646 w 900"/>
                    <a:gd name="T75" fmla="*/ 2147483646 h 583"/>
                    <a:gd name="T76" fmla="*/ 2147483646 w 900"/>
                    <a:gd name="T77" fmla="*/ 2147483646 h 583"/>
                    <a:gd name="T78" fmla="*/ 2147483646 w 900"/>
                    <a:gd name="T79" fmla="*/ 2147483646 h 583"/>
                    <a:gd name="T80" fmla="*/ 2147483646 w 900"/>
                    <a:gd name="T81" fmla="*/ 2147483646 h 583"/>
                    <a:gd name="T82" fmla="*/ 2147483646 w 900"/>
                    <a:gd name="T83" fmla="*/ 2147483646 h 583"/>
                    <a:gd name="T84" fmla="*/ 0 w 900"/>
                    <a:gd name="T85" fmla="*/ 2147483646 h 583"/>
                    <a:gd name="T86" fmla="*/ 2147483646 w 900"/>
                    <a:gd name="T87" fmla="*/ 2147483646 h 583"/>
                    <a:gd name="T88" fmla="*/ 2147483646 w 900"/>
                    <a:gd name="T89" fmla="*/ 2147483646 h 583"/>
                    <a:gd name="T90" fmla="*/ 2147483646 w 900"/>
                    <a:gd name="T91" fmla="*/ 2147483646 h 583"/>
                    <a:gd name="T92" fmla="*/ 2147483646 w 900"/>
                    <a:gd name="T93" fmla="*/ 2147483646 h 58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0"/>
                    <a:gd name="T142" fmla="*/ 0 h 583"/>
                    <a:gd name="T143" fmla="*/ 900 w 900"/>
                    <a:gd name="T144" fmla="*/ 583 h 58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0" h="583">
                      <a:moveTo>
                        <a:pt x="283" y="35"/>
                      </a:moveTo>
                      <a:lnTo>
                        <a:pt x="303" y="40"/>
                      </a:lnTo>
                      <a:lnTo>
                        <a:pt x="303" y="30"/>
                      </a:lnTo>
                      <a:lnTo>
                        <a:pt x="330" y="26"/>
                      </a:lnTo>
                      <a:lnTo>
                        <a:pt x="345" y="0"/>
                      </a:lnTo>
                      <a:lnTo>
                        <a:pt x="361" y="5"/>
                      </a:lnTo>
                      <a:lnTo>
                        <a:pt x="366" y="21"/>
                      </a:lnTo>
                      <a:lnTo>
                        <a:pt x="386" y="21"/>
                      </a:lnTo>
                      <a:lnTo>
                        <a:pt x="410" y="32"/>
                      </a:lnTo>
                      <a:lnTo>
                        <a:pt x="426" y="53"/>
                      </a:lnTo>
                      <a:lnTo>
                        <a:pt x="456" y="44"/>
                      </a:lnTo>
                      <a:lnTo>
                        <a:pt x="452" y="23"/>
                      </a:lnTo>
                      <a:lnTo>
                        <a:pt x="488" y="8"/>
                      </a:lnTo>
                      <a:lnTo>
                        <a:pt x="498" y="23"/>
                      </a:lnTo>
                      <a:lnTo>
                        <a:pt x="482" y="39"/>
                      </a:lnTo>
                      <a:lnTo>
                        <a:pt x="487" y="54"/>
                      </a:lnTo>
                      <a:lnTo>
                        <a:pt x="497" y="54"/>
                      </a:lnTo>
                      <a:lnTo>
                        <a:pt x="512" y="81"/>
                      </a:lnTo>
                      <a:lnTo>
                        <a:pt x="497" y="90"/>
                      </a:lnTo>
                      <a:lnTo>
                        <a:pt x="501" y="115"/>
                      </a:lnTo>
                      <a:lnTo>
                        <a:pt x="542" y="127"/>
                      </a:lnTo>
                      <a:lnTo>
                        <a:pt x="552" y="152"/>
                      </a:lnTo>
                      <a:lnTo>
                        <a:pt x="562" y="142"/>
                      </a:lnTo>
                      <a:lnTo>
                        <a:pt x="572" y="153"/>
                      </a:lnTo>
                      <a:lnTo>
                        <a:pt x="566" y="172"/>
                      </a:lnTo>
                      <a:lnTo>
                        <a:pt x="586" y="184"/>
                      </a:lnTo>
                      <a:lnTo>
                        <a:pt x="592" y="204"/>
                      </a:lnTo>
                      <a:lnTo>
                        <a:pt x="616" y="220"/>
                      </a:lnTo>
                      <a:lnTo>
                        <a:pt x="611" y="245"/>
                      </a:lnTo>
                      <a:lnTo>
                        <a:pt x="626" y="255"/>
                      </a:lnTo>
                      <a:lnTo>
                        <a:pt x="665" y="313"/>
                      </a:lnTo>
                      <a:lnTo>
                        <a:pt x="681" y="303"/>
                      </a:lnTo>
                      <a:lnTo>
                        <a:pt x="696" y="329"/>
                      </a:lnTo>
                      <a:lnTo>
                        <a:pt x="706" y="324"/>
                      </a:lnTo>
                      <a:lnTo>
                        <a:pt x="741" y="380"/>
                      </a:lnTo>
                      <a:lnTo>
                        <a:pt x="766" y="366"/>
                      </a:lnTo>
                      <a:lnTo>
                        <a:pt x="797" y="387"/>
                      </a:lnTo>
                      <a:lnTo>
                        <a:pt x="817" y="378"/>
                      </a:lnTo>
                      <a:lnTo>
                        <a:pt x="822" y="362"/>
                      </a:lnTo>
                      <a:lnTo>
                        <a:pt x="848" y="357"/>
                      </a:lnTo>
                      <a:lnTo>
                        <a:pt x="858" y="388"/>
                      </a:lnTo>
                      <a:lnTo>
                        <a:pt x="873" y="384"/>
                      </a:lnTo>
                      <a:lnTo>
                        <a:pt x="900" y="421"/>
                      </a:lnTo>
                      <a:lnTo>
                        <a:pt x="875" y="450"/>
                      </a:lnTo>
                      <a:lnTo>
                        <a:pt x="880" y="471"/>
                      </a:lnTo>
                      <a:lnTo>
                        <a:pt x="858" y="496"/>
                      </a:lnTo>
                      <a:lnTo>
                        <a:pt x="863" y="517"/>
                      </a:lnTo>
                      <a:lnTo>
                        <a:pt x="838" y="556"/>
                      </a:lnTo>
                      <a:lnTo>
                        <a:pt x="817" y="541"/>
                      </a:lnTo>
                      <a:lnTo>
                        <a:pt x="797" y="556"/>
                      </a:lnTo>
                      <a:lnTo>
                        <a:pt x="760" y="538"/>
                      </a:lnTo>
                      <a:lnTo>
                        <a:pt x="746" y="555"/>
                      </a:lnTo>
                      <a:lnTo>
                        <a:pt x="710" y="530"/>
                      </a:lnTo>
                      <a:lnTo>
                        <a:pt x="654" y="554"/>
                      </a:lnTo>
                      <a:lnTo>
                        <a:pt x="648" y="569"/>
                      </a:lnTo>
                      <a:lnTo>
                        <a:pt x="602" y="583"/>
                      </a:lnTo>
                      <a:lnTo>
                        <a:pt x="584" y="577"/>
                      </a:lnTo>
                      <a:lnTo>
                        <a:pt x="543" y="545"/>
                      </a:lnTo>
                      <a:lnTo>
                        <a:pt x="512" y="545"/>
                      </a:lnTo>
                      <a:lnTo>
                        <a:pt x="502" y="530"/>
                      </a:lnTo>
                      <a:lnTo>
                        <a:pt x="514" y="514"/>
                      </a:lnTo>
                      <a:lnTo>
                        <a:pt x="498" y="503"/>
                      </a:lnTo>
                      <a:lnTo>
                        <a:pt x="504" y="484"/>
                      </a:lnTo>
                      <a:lnTo>
                        <a:pt x="474" y="457"/>
                      </a:lnTo>
                      <a:lnTo>
                        <a:pt x="454" y="462"/>
                      </a:lnTo>
                      <a:lnTo>
                        <a:pt x="442" y="487"/>
                      </a:lnTo>
                      <a:lnTo>
                        <a:pt x="401" y="501"/>
                      </a:lnTo>
                      <a:lnTo>
                        <a:pt x="391" y="486"/>
                      </a:lnTo>
                      <a:lnTo>
                        <a:pt x="371" y="490"/>
                      </a:lnTo>
                      <a:lnTo>
                        <a:pt x="315" y="480"/>
                      </a:lnTo>
                      <a:lnTo>
                        <a:pt x="284" y="463"/>
                      </a:lnTo>
                      <a:lnTo>
                        <a:pt x="285" y="443"/>
                      </a:lnTo>
                      <a:lnTo>
                        <a:pt x="275" y="412"/>
                      </a:lnTo>
                      <a:lnTo>
                        <a:pt x="306" y="397"/>
                      </a:lnTo>
                      <a:lnTo>
                        <a:pt x="220" y="369"/>
                      </a:lnTo>
                      <a:lnTo>
                        <a:pt x="225" y="350"/>
                      </a:lnTo>
                      <a:lnTo>
                        <a:pt x="247" y="329"/>
                      </a:lnTo>
                      <a:lnTo>
                        <a:pt x="242" y="319"/>
                      </a:lnTo>
                      <a:lnTo>
                        <a:pt x="227" y="324"/>
                      </a:lnTo>
                      <a:lnTo>
                        <a:pt x="211" y="304"/>
                      </a:lnTo>
                      <a:lnTo>
                        <a:pt x="191" y="297"/>
                      </a:lnTo>
                      <a:lnTo>
                        <a:pt x="172" y="262"/>
                      </a:lnTo>
                      <a:lnTo>
                        <a:pt x="172" y="221"/>
                      </a:lnTo>
                      <a:lnTo>
                        <a:pt x="136" y="240"/>
                      </a:lnTo>
                      <a:lnTo>
                        <a:pt x="49" y="218"/>
                      </a:lnTo>
                      <a:lnTo>
                        <a:pt x="0" y="161"/>
                      </a:lnTo>
                      <a:lnTo>
                        <a:pt x="21" y="132"/>
                      </a:lnTo>
                      <a:lnTo>
                        <a:pt x="47" y="127"/>
                      </a:lnTo>
                      <a:lnTo>
                        <a:pt x="72" y="137"/>
                      </a:lnTo>
                      <a:lnTo>
                        <a:pt x="95" y="116"/>
                      </a:lnTo>
                      <a:lnTo>
                        <a:pt x="222" y="78"/>
                      </a:lnTo>
                      <a:lnTo>
                        <a:pt x="222" y="69"/>
                      </a:lnTo>
                      <a:lnTo>
                        <a:pt x="257" y="69"/>
                      </a:lnTo>
                      <a:lnTo>
                        <a:pt x="257" y="39"/>
                      </a:lnTo>
                      <a:lnTo>
                        <a:pt x="283" y="3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3" name="Freeform 271"/>
                <p:cNvSpPr>
                  <a:spLocks/>
                </p:cNvSpPr>
                <p:nvPr/>
              </p:nvSpPr>
              <p:spPr bwMode="auto">
                <a:xfrm>
                  <a:off x="2535469" y="3996321"/>
                  <a:ext cx="428665" cy="361830"/>
                </a:xfrm>
                <a:custGeom>
                  <a:avLst/>
                  <a:gdLst>
                    <a:gd name="T0" fmla="*/ 2147483646 w 812"/>
                    <a:gd name="T1" fmla="*/ 2147483646 h 674"/>
                    <a:gd name="T2" fmla="*/ 2147483646 w 812"/>
                    <a:gd name="T3" fmla="*/ 2147483646 h 674"/>
                    <a:gd name="T4" fmla="*/ 2147483646 w 812"/>
                    <a:gd name="T5" fmla="*/ 2147483646 h 674"/>
                    <a:gd name="T6" fmla="*/ 2147483646 w 812"/>
                    <a:gd name="T7" fmla="*/ 2147483646 h 674"/>
                    <a:gd name="T8" fmla="*/ 0 w 812"/>
                    <a:gd name="T9" fmla="*/ 2147483646 h 674"/>
                    <a:gd name="T10" fmla="*/ 2147483646 w 812"/>
                    <a:gd name="T11" fmla="*/ 2147483646 h 674"/>
                    <a:gd name="T12" fmla="*/ 2147483646 w 812"/>
                    <a:gd name="T13" fmla="*/ 2147483646 h 674"/>
                    <a:gd name="T14" fmla="*/ 2147483646 w 812"/>
                    <a:gd name="T15" fmla="*/ 2147483646 h 674"/>
                    <a:gd name="T16" fmla="*/ 2147483646 w 812"/>
                    <a:gd name="T17" fmla="*/ 2147483646 h 674"/>
                    <a:gd name="T18" fmla="*/ 2147483646 w 812"/>
                    <a:gd name="T19" fmla="*/ 2147483646 h 674"/>
                    <a:gd name="T20" fmla="*/ 2147483646 w 812"/>
                    <a:gd name="T21" fmla="*/ 2147483646 h 674"/>
                    <a:gd name="T22" fmla="*/ 2147483646 w 812"/>
                    <a:gd name="T23" fmla="*/ 2147483646 h 674"/>
                    <a:gd name="T24" fmla="*/ 2147483646 w 812"/>
                    <a:gd name="T25" fmla="*/ 2147483646 h 674"/>
                    <a:gd name="T26" fmla="*/ 2147483646 w 812"/>
                    <a:gd name="T27" fmla="*/ 2147483646 h 674"/>
                    <a:gd name="T28" fmla="*/ 2147483646 w 812"/>
                    <a:gd name="T29" fmla="*/ 2147483646 h 674"/>
                    <a:gd name="T30" fmla="*/ 2147483646 w 812"/>
                    <a:gd name="T31" fmla="*/ 0 h 674"/>
                    <a:gd name="T32" fmla="*/ 2147483646 w 812"/>
                    <a:gd name="T33" fmla="*/ 2147483646 h 674"/>
                    <a:gd name="T34" fmla="*/ 2147483646 w 812"/>
                    <a:gd name="T35" fmla="*/ 2147483646 h 674"/>
                    <a:gd name="T36" fmla="*/ 2147483646 w 812"/>
                    <a:gd name="T37" fmla="*/ 2147483646 h 674"/>
                    <a:gd name="T38" fmla="*/ 2147483646 w 812"/>
                    <a:gd name="T39" fmla="*/ 2147483646 h 674"/>
                    <a:gd name="T40" fmla="*/ 2147483646 w 812"/>
                    <a:gd name="T41" fmla="*/ 2147483646 h 674"/>
                    <a:gd name="T42" fmla="*/ 2147483646 w 812"/>
                    <a:gd name="T43" fmla="*/ 2147483646 h 674"/>
                    <a:gd name="T44" fmla="*/ 2147483646 w 812"/>
                    <a:gd name="T45" fmla="*/ 2147483646 h 674"/>
                    <a:gd name="T46" fmla="*/ 2147483646 w 812"/>
                    <a:gd name="T47" fmla="*/ 2147483646 h 674"/>
                    <a:gd name="T48" fmla="*/ 2147483646 w 812"/>
                    <a:gd name="T49" fmla="*/ 2147483646 h 674"/>
                    <a:gd name="T50" fmla="*/ 2147483646 w 812"/>
                    <a:gd name="T51" fmla="*/ 2147483646 h 674"/>
                    <a:gd name="T52" fmla="*/ 2147483646 w 812"/>
                    <a:gd name="T53" fmla="*/ 2147483646 h 674"/>
                    <a:gd name="T54" fmla="*/ 2147483646 w 812"/>
                    <a:gd name="T55" fmla="*/ 2147483646 h 674"/>
                    <a:gd name="T56" fmla="*/ 2147483646 w 812"/>
                    <a:gd name="T57" fmla="*/ 2147483646 h 674"/>
                    <a:gd name="T58" fmla="*/ 2147483646 w 812"/>
                    <a:gd name="T59" fmla="*/ 2147483646 h 674"/>
                    <a:gd name="T60" fmla="*/ 2147483646 w 812"/>
                    <a:gd name="T61" fmla="*/ 2147483646 h 674"/>
                    <a:gd name="T62" fmla="*/ 2147483646 w 812"/>
                    <a:gd name="T63" fmla="*/ 2147483646 h 674"/>
                    <a:gd name="T64" fmla="*/ 2147483646 w 812"/>
                    <a:gd name="T65" fmla="*/ 2147483646 h 674"/>
                    <a:gd name="T66" fmla="*/ 2147483646 w 812"/>
                    <a:gd name="T67" fmla="*/ 2147483646 h 674"/>
                    <a:gd name="T68" fmla="*/ 2147483646 w 812"/>
                    <a:gd name="T69" fmla="*/ 2147483646 h 674"/>
                    <a:gd name="T70" fmla="*/ 2147483646 w 812"/>
                    <a:gd name="T71" fmla="*/ 2147483646 h 674"/>
                    <a:gd name="T72" fmla="*/ 2147483646 w 812"/>
                    <a:gd name="T73" fmla="*/ 2147483646 h 674"/>
                    <a:gd name="T74" fmla="*/ 2147483646 w 812"/>
                    <a:gd name="T75" fmla="*/ 2147483646 h 674"/>
                    <a:gd name="T76" fmla="*/ 2147483646 w 812"/>
                    <a:gd name="T77" fmla="*/ 2147483646 h 674"/>
                    <a:gd name="T78" fmla="*/ 2147483646 w 812"/>
                    <a:gd name="T79" fmla="*/ 2147483646 h 674"/>
                    <a:gd name="T80" fmla="*/ 2147483646 w 812"/>
                    <a:gd name="T81" fmla="*/ 2147483646 h 674"/>
                    <a:gd name="T82" fmla="*/ 2147483646 w 812"/>
                    <a:gd name="T83" fmla="*/ 2147483646 h 674"/>
                    <a:gd name="T84" fmla="*/ 2147483646 w 812"/>
                    <a:gd name="T85" fmla="*/ 2147483646 h 674"/>
                    <a:gd name="T86" fmla="*/ 2147483646 w 812"/>
                    <a:gd name="T87" fmla="*/ 2147483646 h 674"/>
                    <a:gd name="T88" fmla="*/ 2147483646 w 812"/>
                    <a:gd name="T89" fmla="*/ 2147483646 h 674"/>
                    <a:gd name="T90" fmla="*/ 2147483646 w 812"/>
                    <a:gd name="T91" fmla="*/ 2147483646 h 674"/>
                    <a:gd name="T92" fmla="*/ 2147483646 w 812"/>
                    <a:gd name="T93" fmla="*/ 2147483646 h 674"/>
                    <a:gd name="T94" fmla="*/ 2147483646 w 812"/>
                    <a:gd name="T95" fmla="*/ 2147483646 h 674"/>
                    <a:gd name="T96" fmla="*/ 2147483646 w 812"/>
                    <a:gd name="T97" fmla="*/ 2147483646 h 674"/>
                    <a:gd name="T98" fmla="*/ 2147483646 w 812"/>
                    <a:gd name="T99" fmla="*/ 2147483646 h 674"/>
                    <a:gd name="T100" fmla="*/ 2147483646 w 812"/>
                    <a:gd name="T101" fmla="*/ 2147483646 h 6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2"/>
                    <a:gd name="T154" fmla="*/ 0 h 674"/>
                    <a:gd name="T155" fmla="*/ 812 w 812"/>
                    <a:gd name="T156" fmla="*/ 674 h 6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2" h="674">
                      <a:moveTo>
                        <a:pt x="86" y="483"/>
                      </a:moveTo>
                      <a:lnTo>
                        <a:pt x="71" y="473"/>
                      </a:lnTo>
                      <a:lnTo>
                        <a:pt x="96" y="442"/>
                      </a:lnTo>
                      <a:lnTo>
                        <a:pt x="101" y="447"/>
                      </a:lnTo>
                      <a:lnTo>
                        <a:pt x="122" y="438"/>
                      </a:lnTo>
                      <a:lnTo>
                        <a:pt x="123" y="391"/>
                      </a:lnTo>
                      <a:lnTo>
                        <a:pt x="82" y="386"/>
                      </a:lnTo>
                      <a:lnTo>
                        <a:pt x="57" y="349"/>
                      </a:lnTo>
                      <a:lnTo>
                        <a:pt x="6" y="334"/>
                      </a:lnTo>
                      <a:lnTo>
                        <a:pt x="0" y="313"/>
                      </a:lnTo>
                      <a:lnTo>
                        <a:pt x="21" y="303"/>
                      </a:lnTo>
                      <a:lnTo>
                        <a:pt x="17" y="288"/>
                      </a:lnTo>
                      <a:lnTo>
                        <a:pt x="22" y="252"/>
                      </a:lnTo>
                      <a:lnTo>
                        <a:pt x="63" y="268"/>
                      </a:lnTo>
                      <a:lnTo>
                        <a:pt x="78" y="262"/>
                      </a:lnTo>
                      <a:lnTo>
                        <a:pt x="74" y="217"/>
                      </a:lnTo>
                      <a:lnTo>
                        <a:pt x="120" y="208"/>
                      </a:lnTo>
                      <a:lnTo>
                        <a:pt x="161" y="213"/>
                      </a:lnTo>
                      <a:lnTo>
                        <a:pt x="166" y="202"/>
                      </a:lnTo>
                      <a:lnTo>
                        <a:pt x="156" y="192"/>
                      </a:lnTo>
                      <a:lnTo>
                        <a:pt x="176" y="177"/>
                      </a:lnTo>
                      <a:lnTo>
                        <a:pt x="188" y="146"/>
                      </a:lnTo>
                      <a:lnTo>
                        <a:pt x="173" y="121"/>
                      </a:lnTo>
                      <a:lnTo>
                        <a:pt x="193" y="116"/>
                      </a:lnTo>
                      <a:lnTo>
                        <a:pt x="173" y="100"/>
                      </a:lnTo>
                      <a:lnTo>
                        <a:pt x="188" y="85"/>
                      </a:lnTo>
                      <a:lnTo>
                        <a:pt x="184" y="49"/>
                      </a:lnTo>
                      <a:lnTo>
                        <a:pt x="194" y="29"/>
                      </a:lnTo>
                      <a:lnTo>
                        <a:pt x="215" y="19"/>
                      </a:lnTo>
                      <a:lnTo>
                        <a:pt x="225" y="30"/>
                      </a:lnTo>
                      <a:lnTo>
                        <a:pt x="267" y="0"/>
                      </a:lnTo>
                      <a:lnTo>
                        <a:pt x="298" y="0"/>
                      </a:lnTo>
                      <a:lnTo>
                        <a:pt x="303" y="6"/>
                      </a:lnTo>
                      <a:lnTo>
                        <a:pt x="282" y="15"/>
                      </a:lnTo>
                      <a:lnTo>
                        <a:pt x="301" y="26"/>
                      </a:lnTo>
                      <a:lnTo>
                        <a:pt x="328" y="21"/>
                      </a:lnTo>
                      <a:lnTo>
                        <a:pt x="342" y="42"/>
                      </a:lnTo>
                      <a:lnTo>
                        <a:pt x="363" y="52"/>
                      </a:lnTo>
                      <a:lnTo>
                        <a:pt x="363" y="72"/>
                      </a:lnTo>
                      <a:lnTo>
                        <a:pt x="398" y="58"/>
                      </a:lnTo>
                      <a:lnTo>
                        <a:pt x="409" y="79"/>
                      </a:lnTo>
                      <a:lnTo>
                        <a:pt x="398" y="89"/>
                      </a:lnTo>
                      <a:lnTo>
                        <a:pt x="449" y="131"/>
                      </a:lnTo>
                      <a:lnTo>
                        <a:pt x="470" y="100"/>
                      </a:lnTo>
                      <a:lnTo>
                        <a:pt x="480" y="106"/>
                      </a:lnTo>
                      <a:lnTo>
                        <a:pt x="505" y="85"/>
                      </a:lnTo>
                      <a:lnTo>
                        <a:pt x="511" y="95"/>
                      </a:lnTo>
                      <a:lnTo>
                        <a:pt x="521" y="85"/>
                      </a:lnTo>
                      <a:lnTo>
                        <a:pt x="567" y="122"/>
                      </a:lnTo>
                      <a:lnTo>
                        <a:pt x="536" y="165"/>
                      </a:lnTo>
                      <a:lnTo>
                        <a:pt x="530" y="194"/>
                      </a:lnTo>
                      <a:lnTo>
                        <a:pt x="540" y="209"/>
                      </a:lnTo>
                      <a:lnTo>
                        <a:pt x="519" y="214"/>
                      </a:lnTo>
                      <a:lnTo>
                        <a:pt x="581" y="265"/>
                      </a:lnTo>
                      <a:lnTo>
                        <a:pt x="574" y="301"/>
                      </a:lnTo>
                      <a:lnTo>
                        <a:pt x="585" y="343"/>
                      </a:lnTo>
                      <a:lnTo>
                        <a:pt x="615" y="333"/>
                      </a:lnTo>
                      <a:lnTo>
                        <a:pt x="630" y="348"/>
                      </a:lnTo>
                      <a:lnTo>
                        <a:pt x="625" y="378"/>
                      </a:lnTo>
                      <a:lnTo>
                        <a:pt x="671" y="375"/>
                      </a:lnTo>
                      <a:lnTo>
                        <a:pt x="671" y="390"/>
                      </a:lnTo>
                      <a:lnTo>
                        <a:pt x="726" y="426"/>
                      </a:lnTo>
                      <a:lnTo>
                        <a:pt x="711" y="456"/>
                      </a:lnTo>
                      <a:lnTo>
                        <a:pt x="711" y="482"/>
                      </a:lnTo>
                      <a:lnTo>
                        <a:pt x="721" y="487"/>
                      </a:lnTo>
                      <a:lnTo>
                        <a:pt x="726" y="498"/>
                      </a:lnTo>
                      <a:lnTo>
                        <a:pt x="741" y="498"/>
                      </a:lnTo>
                      <a:lnTo>
                        <a:pt x="757" y="509"/>
                      </a:lnTo>
                      <a:lnTo>
                        <a:pt x="766" y="529"/>
                      </a:lnTo>
                      <a:lnTo>
                        <a:pt x="777" y="524"/>
                      </a:lnTo>
                      <a:lnTo>
                        <a:pt x="787" y="519"/>
                      </a:lnTo>
                      <a:lnTo>
                        <a:pt x="798" y="524"/>
                      </a:lnTo>
                      <a:lnTo>
                        <a:pt x="787" y="534"/>
                      </a:lnTo>
                      <a:lnTo>
                        <a:pt x="781" y="554"/>
                      </a:lnTo>
                      <a:lnTo>
                        <a:pt x="786" y="560"/>
                      </a:lnTo>
                      <a:lnTo>
                        <a:pt x="791" y="590"/>
                      </a:lnTo>
                      <a:lnTo>
                        <a:pt x="801" y="597"/>
                      </a:lnTo>
                      <a:lnTo>
                        <a:pt x="812" y="649"/>
                      </a:lnTo>
                      <a:lnTo>
                        <a:pt x="792" y="650"/>
                      </a:lnTo>
                      <a:lnTo>
                        <a:pt x="772" y="639"/>
                      </a:lnTo>
                      <a:lnTo>
                        <a:pt x="762" y="646"/>
                      </a:lnTo>
                      <a:lnTo>
                        <a:pt x="745" y="674"/>
                      </a:lnTo>
                      <a:lnTo>
                        <a:pt x="720" y="672"/>
                      </a:lnTo>
                      <a:lnTo>
                        <a:pt x="704" y="655"/>
                      </a:lnTo>
                      <a:lnTo>
                        <a:pt x="687" y="665"/>
                      </a:lnTo>
                      <a:lnTo>
                        <a:pt x="620" y="654"/>
                      </a:lnTo>
                      <a:lnTo>
                        <a:pt x="457" y="606"/>
                      </a:lnTo>
                      <a:lnTo>
                        <a:pt x="439" y="585"/>
                      </a:lnTo>
                      <a:lnTo>
                        <a:pt x="431" y="594"/>
                      </a:lnTo>
                      <a:lnTo>
                        <a:pt x="420" y="589"/>
                      </a:lnTo>
                      <a:lnTo>
                        <a:pt x="406" y="570"/>
                      </a:lnTo>
                      <a:lnTo>
                        <a:pt x="393" y="579"/>
                      </a:lnTo>
                      <a:lnTo>
                        <a:pt x="368" y="576"/>
                      </a:lnTo>
                      <a:lnTo>
                        <a:pt x="345" y="597"/>
                      </a:lnTo>
                      <a:lnTo>
                        <a:pt x="317" y="600"/>
                      </a:lnTo>
                      <a:lnTo>
                        <a:pt x="306" y="577"/>
                      </a:lnTo>
                      <a:lnTo>
                        <a:pt x="248" y="571"/>
                      </a:lnTo>
                      <a:lnTo>
                        <a:pt x="192" y="552"/>
                      </a:lnTo>
                      <a:lnTo>
                        <a:pt x="182" y="554"/>
                      </a:lnTo>
                      <a:lnTo>
                        <a:pt x="159" y="533"/>
                      </a:lnTo>
                      <a:lnTo>
                        <a:pt x="145" y="537"/>
                      </a:lnTo>
                      <a:lnTo>
                        <a:pt x="90" y="507"/>
                      </a:lnTo>
                      <a:lnTo>
                        <a:pt x="86" y="4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4" name="Freeform 272"/>
                <p:cNvSpPr>
                  <a:spLocks/>
                </p:cNvSpPr>
                <p:nvPr/>
              </p:nvSpPr>
              <p:spPr bwMode="auto">
                <a:xfrm>
                  <a:off x="1694015" y="3774145"/>
                  <a:ext cx="601719" cy="769684"/>
                </a:xfrm>
                <a:custGeom>
                  <a:avLst/>
                  <a:gdLst>
                    <a:gd name="T0" fmla="*/ 2147483646 w 1135"/>
                    <a:gd name="T1" fmla="*/ 2147483646 h 1435"/>
                    <a:gd name="T2" fmla="*/ 2147483646 w 1135"/>
                    <a:gd name="T3" fmla="*/ 2147483646 h 1435"/>
                    <a:gd name="T4" fmla="*/ 2147483646 w 1135"/>
                    <a:gd name="T5" fmla="*/ 2147483646 h 1435"/>
                    <a:gd name="T6" fmla="*/ 2147483646 w 1135"/>
                    <a:gd name="T7" fmla="*/ 2147483646 h 1435"/>
                    <a:gd name="T8" fmla="*/ 2147483646 w 1135"/>
                    <a:gd name="T9" fmla="*/ 2147483646 h 1435"/>
                    <a:gd name="T10" fmla="*/ 2147483646 w 1135"/>
                    <a:gd name="T11" fmla="*/ 2147483646 h 1435"/>
                    <a:gd name="T12" fmla="*/ 2147483646 w 1135"/>
                    <a:gd name="T13" fmla="*/ 2147483646 h 1435"/>
                    <a:gd name="T14" fmla="*/ 2147483646 w 1135"/>
                    <a:gd name="T15" fmla="*/ 2147483646 h 1435"/>
                    <a:gd name="T16" fmla="*/ 2147483646 w 1135"/>
                    <a:gd name="T17" fmla="*/ 2147483646 h 1435"/>
                    <a:gd name="T18" fmla="*/ 2147483646 w 1135"/>
                    <a:gd name="T19" fmla="*/ 2147483646 h 1435"/>
                    <a:gd name="T20" fmla="*/ 2147483646 w 1135"/>
                    <a:gd name="T21" fmla="*/ 2147483646 h 1435"/>
                    <a:gd name="T22" fmla="*/ 2147483646 w 1135"/>
                    <a:gd name="T23" fmla="*/ 2147483646 h 1435"/>
                    <a:gd name="T24" fmla="*/ 2147483646 w 1135"/>
                    <a:gd name="T25" fmla="*/ 2147483646 h 1435"/>
                    <a:gd name="T26" fmla="*/ 2147483646 w 1135"/>
                    <a:gd name="T27" fmla="*/ 2147483646 h 1435"/>
                    <a:gd name="T28" fmla="*/ 2147483646 w 1135"/>
                    <a:gd name="T29" fmla="*/ 2147483646 h 1435"/>
                    <a:gd name="T30" fmla="*/ 2147483646 w 1135"/>
                    <a:gd name="T31" fmla="*/ 2147483646 h 1435"/>
                    <a:gd name="T32" fmla="*/ 2147483646 w 1135"/>
                    <a:gd name="T33" fmla="*/ 2147483646 h 1435"/>
                    <a:gd name="T34" fmla="*/ 2147483646 w 1135"/>
                    <a:gd name="T35" fmla="*/ 2147483646 h 1435"/>
                    <a:gd name="T36" fmla="*/ 2147483646 w 1135"/>
                    <a:gd name="T37" fmla="*/ 2147483646 h 1435"/>
                    <a:gd name="T38" fmla="*/ 2147483646 w 1135"/>
                    <a:gd name="T39" fmla="*/ 2147483646 h 1435"/>
                    <a:gd name="T40" fmla="*/ 2147483646 w 1135"/>
                    <a:gd name="T41" fmla="*/ 2147483646 h 1435"/>
                    <a:gd name="T42" fmla="*/ 2147483646 w 1135"/>
                    <a:gd name="T43" fmla="*/ 2147483646 h 1435"/>
                    <a:gd name="T44" fmla="*/ 2147483646 w 1135"/>
                    <a:gd name="T45" fmla="*/ 2147483646 h 1435"/>
                    <a:gd name="T46" fmla="*/ 2147483646 w 1135"/>
                    <a:gd name="T47" fmla="*/ 2147483646 h 1435"/>
                    <a:gd name="T48" fmla="*/ 2147483646 w 1135"/>
                    <a:gd name="T49" fmla="*/ 2147483646 h 1435"/>
                    <a:gd name="T50" fmla="*/ 2147483646 w 1135"/>
                    <a:gd name="T51" fmla="*/ 2147483646 h 1435"/>
                    <a:gd name="T52" fmla="*/ 0 w 1135"/>
                    <a:gd name="T53" fmla="*/ 2147483646 h 1435"/>
                    <a:gd name="T54" fmla="*/ 2147483646 w 1135"/>
                    <a:gd name="T55" fmla="*/ 2147483646 h 1435"/>
                    <a:gd name="T56" fmla="*/ 2147483646 w 1135"/>
                    <a:gd name="T57" fmla="*/ 2147483646 h 1435"/>
                    <a:gd name="T58" fmla="*/ 2147483646 w 1135"/>
                    <a:gd name="T59" fmla="*/ 2147483646 h 1435"/>
                    <a:gd name="T60" fmla="*/ 2147483646 w 1135"/>
                    <a:gd name="T61" fmla="*/ 2147483646 h 1435"/>
                    <a:gd name="T62" fmla="*/ 2147483646 w 1135"/>
                    <a:gd name="T63" fmla="*/ 2147483646 h 1435"/>
                    <a:gd name="T64" fmla="*/ 2147483646 w 1135"/>
                    <a:gd name="T65" fmla="*/ 2147483646 h 1435"/>
                    <a:gd name="T66" fmla="*/ 2147483646 w 1135"/>
                    <a:gd name="T67" fmla="*/ 2147483646 h 1435"/>
                    <a:gd name="T68" fmla="*/ 2147483646 w 1135"/>
                    <a:gd name="T69" fmla="*/ 2147483646 h 1435"/>
                    <a:gd name="T70" fmla="*/ 2147483646 w 1135"/>
                    <a:gd name="T71" fmla="*/ 2147483646 h 1435"/>
                    <a:gd name="T72" fmla="*/ 2147483646 w 1135"/>
                    <a:gd name="T73" fmla="*/ 2147483646 h 1435"/>
                    <a:gd name="T74" fmla="*/ 2147483646 w 1135"/>
                    <a:gd name="T75" fmla="*/ 2147483646 h 1435"/>
                    <a:gd name="T76" fmla="*/ 2147483646 w 1135"/>
                    <a:gd name="T77" fmla="*/ 2147483646 h 1435"/>
                    <a:gd name="T78" fmla="*/ 2147483646 w 1135"/>
                    <a:gd name="T79" fmla="*/ 2147483646 h 1435"/>
                    <a:gd name="T80" fmla="*/ 2147483646 w 1135"/>
                    <a:gd name="T81" fmla="*/ 2147483646 h 1435"/>
                    <a:gd name="T82" fmla="*/ 2147483646 w 1135"/>
                    <a:gd name="T83" fmla="*/ 2147483646 h 1435"/>
                    <a:gd name="T84" fmla="*/ 2147483646 w 1135"/>
                    <a:gd name="T85" fmla="*/ 2147483646 h 1435"/>
                    <a:gd name="T86" fmla="*/ 2147483646 w 1135"/>
                    <a:gd name="T87" fmla="*/ 2147483646 h 1435"/>
                    <a:gd name="T88" fmla="*/ 2147483646 w 1135"/>
                    <a:gd name="T89" fmla="*/ 2147483646 h 1435"/>
                    <a:gd name="T90" fmla="*/ 2147483646 w 1135"/>
                    <a:gd name="T91" fmla="*/ 2147483646 h 1435"/>
                    <a:gd name="T92" fmla="*/ 2147483646 w 1135"/>
                    <a:gd name="T93" fmla="*/ 2147483646 h 1435"/>
                    <a:gd name="T94" fmla="*/ 2147483646 w 1135"/>
                    <a:gd name="T95" fmla="*/ 2147483646 h 1435"/>
                    <a:gd name="T96" fmla="*/ 2147483646 w 1135"/>
                    <a:gd name="T97" fmla="*/ 2147483646 h 1435"/>
                    <a:gd name="T98" fmla="*/ 2147483646 w 1135"/>
                    <a:gd name="T99" fmla="*/ 2147483646 h 1435"/>
                    <a:gd name="T100" fmla="*/ 2147483646 w 1135"/>
                    <a:gd name="T101" fmla="*/ 2147483646 h 1435"/>
                    <a:gd name="T102" fmla="*/ 2147483646 w 1135"/>
                    <a:gd name="T103" fmla="*/ 2147483646 h 1435"/>
                    <a:gd name="T104" fmla="*/ 2147483646 w 1135"/>
                    <a:gd name="T105" fmla="*/ 2147483646 h 1435"/>
                    <a:gd name="T106" fmla="*/ 2147483646 w 1135"/>
                    <a:gd name="T107" fmla="*/ 2147483646 h 1435"/>
                    <a:gd name="T108" fmla="*/ 2147483646 w 1135"/>
                    <a:gd name="T109" fmla="*/ 2147483646 h 1435"/>
                    <a:gd name="T110" fmla="*/ 2147483646 w 1135"/>
                    <a:gd name="T111" fmla="*/ 2147483646 h 1435"/>
                    <a:gd name="T112" fmla="*/ 2147483646 w 1135"/>
                    <a:gd name="T113" fmla="*/ 2147483646 h 1435"/>
                    <a:gd name="T114" fmla="*/ 2147483646 w 1135"/>
                    <a:gd name="T115" fmla="*/ 2147483646 h 1435"/>
                    <a:gd name="T116" fmla="*/ 2147483646 w 1135"/>
                    <a:gd name="T117" fmla="*/ 2147483646 h 1435"/>
                    <a:gd name="T118" fmla="*/ 2147483646 w 1135"/>
                    <a:gd name="T119" fmla="*/ 2147483646 h 1435"/>
                    <a:gd name="T120" fmla="*/ 2147483646 w 1135"/>
                    <a:gd name="T121" fmla="*/ 2147483646 h 143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35"/>
                    <a:gd name="T184" fmla="*/ 0 h 1435"/>
                    <a:gd name="T185" fmla="*/ 1135 w 1135"/>
                    <a:gd name="T186" fmla="*/ 1435 h 143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35" h="1435">
                      <a:moveTo>
                        <a:pt x="1036" y="1114"/>
                      </a:moveTo>
                      <a:lnTo>
                        <a:pt x="1036" y="1125"/>
                      </a:lnTo>
                      <a:lnTo>
                        <a:pt x="1047" y="1126"/>
                      </a:lnTo>
                      <a:lnTo>
                        <a:pt x="1050" y="1152"/>
                      </a:lnTo>
                      <a:lnTo>
                        <a:pt x="1059" y="1168"/>
                      </a:lnTo>
                      <a:lnTo>
                        <a:pt x="1047" y="1182"/>
                      </a:lnTo>
                      <a:lnTo>
                        <a:pt x="1114" y="1297"/>
                      </a:lnTo>
                      <a:lnTo>
                        <a:pt x="1135" y="1356"/>
                      </a:lnTo>
                      <a:lnTo>
                        <a:pt x="1123" y="1360"/>
                      </a:lnTo>
                      <a:lnTo>
                        <a:pt x="1098" y="1390"/>
                      </a:lnTo>
                      <a:lnTo>
                        <a:pt x="1081" y="1403"/>
                      </a:lnTo>
                      <a:lnTo>
                        <a:pt x="1085" y="1408"/>
                      </a:lnTo>
                      <a:lnTo>
                        <a:pt x="1045" y="1435"/>
                      </a:lnTo>
                      <a:lnTo>
                        <a:pt x="1021" y="1432"/>
                      </a:lnTo>
                      <a:lnTo>
                        <a:pt x="952" y="1402"/>
                      </a:lnTo>
                      <a:lnTo>
                        <a:pt x="911" y="1374"/>
                      </a:lnTo>
                      <a:lnTo>
                        <a:pt x="899" y="1336"/>
                      </a:lnTo>
                      <a:lnTo>
                        <a:pt x="895" y="1300"/>
                      </a:lnTo>
                      <a:lnTo>
                        <a:pt x="862" y="1324"/>
                      </a:lnTo>
                      <a:lnTo>
                        <a:pt x="823" y="1343"/>
                      </a:lnTo>
                      <a:lnTo>
                        <a:pt x="798" y="1337"/>
                      </a:lnTo>
                      <a:lnTo>
                        <a:pt x="784" y="1314"/>
                      </a:lnTo>
                      <a:lnTo>
                        <a:pt x="793" y="1305"/>
                      </a:lnTo>
                      <a:lnTo>
                        <a:pt x="767" y="1264"/>
                      </a:lnTo>
                      <a:lnTo>
                        <a:pt x="750" y="1251"/>
                      </a:lnTo>
                      <a:lnTo>
                        <a:pt x="730" y="1227"/>
                      </a:lnTo>
                      <a:lnTo>
                        <a:pt x="732" y="1158"/>
                      </a:lnTo>
                      <a:lnTo>
                        <a:pt x="743" y="1151"/>
                      </a:lnTo>
                      <a:lnTo>
                        <a:pt x="753" y="1152"/>
                      </a:lnTo>
                      <a:lnTo>
                        <a:pt x="753" y="1130"/>
                      </a:lnTo>
                      <a:lnTo>
                        <a:pt x="742" y="1112"/>
                      </a:lnTo>
                      <a:lnTo>
                        <a:pt x="682" y="1070"/>
                      </a:lnTo>
                      <a:lnTo>
                        <a:pt x="665" y="1050"/>
                      </a:lnTo>
                      <a:lnTo>
                        <a:pt x="641" y="1093"/>
                      </a:lnTo>
                      <a:lnTo>
                        <a:pt x="622" y="1092"/>
                      </a:lnTo>
                      <a:lnTo>
                        <a:pt x="605" y="1083"/>
                      </a:lnTo>
                      <a:lnTo>
                        <a:pt x="590" y="1064"/>
                      </a:lnTo>
                      <a:lnTo>
                        <a:pt x="593" y="1031"/>
                      </a:lnTo>
                      <a:lnTo>
                        <a:pt x="581" y="1010"/>
                      </a:lnTo>
                      <a:lnTo>
                        <a:pt x="559" y="996"/>
                      </a:lnTo>
                      <a:lnTo>
                        <a:pt x="521" y="987"/>
                      </a:lnTo>
                      <a:lnTo>
                        <a:pt x="514" y="969"/>
                      </a:lnTo>
                      <a:lnTo>
                        <a:pt x="502" y="966"/>
                      </a:lnTo>
                      <a:lnTo>
                        <a:pt x="483" y="976"/>
                      </a:lnTo>
                      <a:lnTo>
                        <a:pt x="459" y="962"/>
                      </a:lnTo>
                      <a:lnTo>
                        <a:pt x="442" y="980"/>
                      </a:lnTo>
                      <a:lnTo>
                        <a:pt x="423" y="992"/>
                      </a:lnTo>
                      <a:lnTo>
                        <a:pt x="367" y="992"/>
                      </a:lnTo>
                      <a:lnTo>
                        <a:pt x="338" y="982"/>
                      </a:lnTo>
                      <a:lnTo>
                        <a:pt x="340" y="954"/>
                      </a:lnTo>
                      <a:lnTo>
                        <a:pt x="321" y="927"/>
                      </a:lnTo>
                      <a:lnTo>
                        <a:pt x="317" y="897"/>
                      </a:lnTo>
                      <a:lnTo>
                        <a:pt x="324" y="862"/>
                      </a:lnTo>
                      <a:lnTo>
                        <a:pt x="318" y="852"/>
                      </a:lnTo>
                      <a:lnTo>
                        <a:pt x="315" y="820"/>
                      </a:lnTo>
                      <a:lnTo>
                        <a:pt x="303" y="799"/>
                      </a:lnTo>
                      <a:lnTo>
                        <a:pt x="280" y="820"/>
                      </a:lnTo>
                      <a:lnTo>
                        <a:pt x="269" y="848"/>
                      </a:lnTo>
                      <a:lnTo>
                        <a:pt x="256" y="865"/>
                      </a:lnTo>
                      <a:lnTo>
                        <a:pt x="230" y="885"/>
                      </a:lnTo>
                      <a:lnTo>
                        <a:pt x="211" y="871"/>
                      </a:lnTo>
                      <a:lnTo>
                        <a:pt x="225" y="845"/>
                      </a:lnTo>
                      <a:lnTo>
                        <a:pt x="248" y="819"/>
                      </a:lnTo>
                      <a:lnTo>
                        <a:pt x="251" y="774"/>
                      </a:lnTo>
                      <a:lnTo>
                        <a:pt x="242" y="717"/>
                      </a:lnTo>
                      <a:lnTo>
                        <a:pt x="220" y="679"/>
                      </a:lnTo>
                      <a:lnTo>
                        <a:pt x="228" y="640"/>
                      </a:lnTo>
                      <a:lnTo>
                        <a:pt x="215" y="609"/>
                      </a:lnTo>
                      <a:lnTo>
                        <a:pt x="183" y="589"/>
                      </a:lnTo>
                      <a:lnTo>
                        <a:pt x="145" y="547"/>
                      </a:lnTo>
                      <a:lnTo>
                        <a:pt x="154" y="489"/>
                      </a:lnTo>
                      <a:lnTo>
                        <a:pt x="150" y="470"/>
                      </a:lnTo>
                      <a:lnTo>
                        <a:pt x="80" y="452"/>
                      </a:lnTo>
                      <a:lnTo>
                        <a:pt x="39" y="463"/>
                      </a:lnTo>
                      <a:lnTo>
                        <a:pt x="35" y="431"/>
                      </a:lnTo>
                      <a:lnTo>
                        <a:pt x="11" y="425"/>
                      </a:lnTo>
                      <a:lnTo>
                        <a:pt x="10" y="404"/>
                      </a:lnTo>
                      <a:lnTo>
                        <a:pt x="29" y="399"/>
                      </a:lnTo>
                      <a:lnTo>
                        <a:pt x="26" y="374"/>
                      </a:lnTo>
                      <a:lnTo>
                        <a:pt x="3" y="356"/>
                      </a:lnTo>
                      <a:lnTo>
                        <a:pt x="0" y="318"/>
                      </a:lnTo>
                      <a:lnTo>
                        <a:pt x="40" y="309"/>
                      </a:lnTo>
                      <a:lnTo>
                        <a:pt x="81" y="314"/>
                      </a:lnTo>
                      <a:lnTo>
                        <a:pt x="112" y="305"/>
                      </a:lnTo>
                      <a:lnTo>
                        <a:pt x="107" y="295"/>
                      </a:lnTo>
                      <a:lnTo>
                        <a:pt x="139" y="269"/>
                      </a:lnTo>
                      <a:lnTo>
                        <a:pt x="159" y="274"/>
                      </a:lnTo>
                      <a:lnTo>
                        <a:pt x="176" y="223"/>
                      </a:lnTo>
                      <a:lnTo>
                        <a:pt x="186" y="223"/>
                      </a:lnTo>
                      <a:lnTo>
                        <a:pt x="191" y="234"/>
                      </a:lnTo>
                      <a:lnTo>
                        <a:pt x="179" y="239"/>
                      </a:lnTo>
                      <a:lnTo>
                        <a:pt x="185" y="249"/>
                      </a:lnTo>
                      <a:lnTo>
                        <a:pt x="216" y="240"/>
                      </a:lnTo>
                      <a:lnTo>
                        <a:pt x="222" y="225"/>
                      </a:lnTo>
                      <a:lnTo>
                        <a:pt x="267" y="209"/>
                      </a:lnTo>
                      <a:lnTo>
                        <a:pt x="288" y="221"/>
                      </a:lnTo>
                      <a:lnTo>
                        <a:pt x="320" y="195"/>
                      </a:lnTo>
                      <a:lnTo>
                        <a:pt x="330" y="195"/>
                      </a:lnTo>
                      <a:lnTo>
                        <a:pt x="335" y="180"/>
                      </a:lnTo>
                      <a:lnTo>
                        <a:pt x="362" y="156"/>
                      </a:lnTo>
                      <a:lnTo>
                        <a:pt x="346" y="144"/>
                      </a:lnTo>
                      <a:lnTo>
                        <a:pt x="367" y="135"/>
                      </a:lnTo>
                      <a:lnTo>
                        <a:pt x="377" y="140"/>
                      </a:lnTo>
                      <a:lnTo>
                        <a:pt x="413" y="120"/>
                      </a:lnTo>
                      <a:lnTo>
                        <a:pt x="419" y="105"/>
                      </a:lnTo>
                      <a:lnTo>
                        <a:pt x="450" y="101"/>
                      </a:lnTo>
                      <a:lnTo>
                        <a:pt x="486" y="81"/>
                      </a:lnTo>
                      <a:lnTo>
                        <a:pt x="492" y="45"/>
                      </a:lnTo>
                      <a:lnTo>
                        <a:pt x="529" y="0"/>
                      </a:lnTo>
                      <a:lnTo>
                        <a:pt x="542" y="9"/>
                      </a:lnTo>
                      <a:lnTo>
                        <a:pt x="567" y="78"/>
                      </a:lnTo>
                      <a:lnTo>
                        <a:pt x="579" y="73"/>
                      </a:lnTo>
                      <a:lnTo>
                        <a:pt x="576" y="102"/>
                      </a:lnTo>
                      <a:lnTo>
                        <a:pt x="552" y="102"/>
                      </a:lnTo>
                      <a:lnTo>
                        <a:pt x="535" y="138"/>
                      </a:lnTo>
                      <a:lnTo>
                        <a:pt x="562" y="139"/>
                      </a:lnTo>
                      <a:lnTo>
                        <a:pt x="561" y="175"/>
                      </a:lnTo>
                      <a:lnTo>
                        <a:pt x="617" y="153"/>
                      </a:lnTo>
                      <a:lnTo>
                        <a:pt x="595" y="264"/>
                      </a:lnTo>
                      <a:lnTo>
                        <a:pt x="603" y="277"/>
                      </a:lnTo>
                      <a:lnTo>
                        <a:pt x="600" y="305"/>
                      </a:lnTo>
                      <a:lnTo>
                        <a:pt x="590" y="310"/>
                      </a:lnTo>
                      <a:lnTo>
                        <a:pt x="589" y="341"/>
                      </a:lnTo>
                      <a:lnTo>
                        <a:pt x="599" y="341"/>
                      </a:lnTo>
                      <a:lnTo>
                        <a:pt x="619" y="373"/>
                      </a:lnTo>
                      <a:lnTo>
                        <a:pt x="613" y="408"/>
                      </a:lnTo>
                      <a:lnTo>
                        <a:pt x="633" y="413"/>
                      </a:lnTo>
                      <a:lnTo>
                        <a:pt x="627" y="459"/>
                      </a:lnTo>
                      <a:lnTo>
                        <a:pt x="610" y="515"/>
                      </a:lnTo>
                      <a:lnTo>
                        <a:pt x="651" y="526"/>
                      </a:lnTo>
                      <a:lnTo>
                        <a:pt x="635" y="541"/>
                      </a:lnTo>
                      <a:lnTo>
                        <a:pt x="625" y="541"/>
                      </a:lnTo>
                      <a:lnTo>
                        <a:pt x="625" y="556"/>
                      </a:lnTo>
                      <a:lnTo>
                        <a:pt x="604" y="546"/>
                      </a:lnTo>
                      <a:lnTo>
                        <a:pt x="599" y="577"/>
                      </a:lnTo>
                      <a:lnTo>
                        <a:pt x="619" y="587"/>
                      </a:lnTo>
                      <a:lnTo>
                        <a:pt x="582" y="628"/>
                      </a:lnTo>
                      <a:lnTo>
                        <a:pt x="591" y="643"/>
                      </a:lnTo>
                      <a:lnTo>
                        <a:pt x="603" y="638"/>
                      </a:lnTo>
                      <a:lnTo>
                        <a:pt x="612" y="660"/>
                      </a:lnTo>
                      <a:lnTo>
                        <a:pt x="654" y="639"/>
                      </a:lnTo>
                      <a:lnTo>
                        <a:pt x="674" y="634"/>
                      </a:lnTo>
                      <a:lnTo>
                        <a:pt x="679" y="624"/>
                      </a:lnTo>
                      <a:lnTo>
                        <a:pt x="688" y="649"/>
                      </a:lnTo>
                      <a:lnTo>
                        <a:pt x="709" y="661"/>
                      </a:lnTo>
                      <a:lnTo>
                        <a:pt x="688" y="675"/>
                      </a:lnTo>
                      <a:lnTo>
                        <a:pt x="688" y="690"/>
                      </a:lnTo>
                      <a:lnTo>
                        <a:pt x="704" y="686"/>
                      </a:lnTo>
                      <a:lnTo>
                        <a:pt x="682" y="721"/>
                      </a:lnTo>
                      <a:lnTo>
                        <a:pt x="656" y="721"/>
                      </a:lnTo>
                      <a:lnTo>
                        <a:pt x="626" y="731"/>
                      </a:lnTo>
                      <a:lnTo>
                        <a:pt x="636" y="746"/>
                      </a:lnTo>
                      <a:lnTo>
                        <a:pt x="651" y="741"/>
                      </a:lnTo>
                      <a:lnTo>
                        <a:pt x="655" y="756"/>
                      </a:lnTo>
                      <a:lnTo>
                        <a:pt x="676" y="778"/>
                      </a:lnTo>
                      <a:lnTo>
                        <a:pt x="644" y="808"/>
                      </a:lnTo>
                      <a:lnTo>
                        <a:pt x="628" y="833"/>
                      </a:lnTo>
                      <a:lnTo>
                        <a:pt x="617" y="874"/>
                      </a:lnTo>
                      <a:lnTo>
                        <a:pt x="637" y="865"/>
                      </a:lnTo>
                      <a:lnTo>
                        <a:pt x="644" y="838"/>
                      </a:lnTo>
                      <a:lnTo>
                        <a:pt x="664" y="845"/>
                      </a:lnTo>
                      <a:lnTo>
                        <a:pt x="658" y="880"/>
                      </a:lnTo>
                      <a:lnTo>
                        <a:pt x="668" y="890"/>
                      </a:lnTo>
                      <a:lnTo>
                        <a:pt x="658" y="901"/>
                      </a:lnTo>
                      <a:lnTo>
                        <a:pt x="692" y="916"/>
                      </a:lnTo>
                      <a:lnTo>
                        <a:pt x="709" y="901"/>
                      </a:lnTo>
                      <a:lnTo>
                        <a:pt x="718" y="917"/>
                      </a:lnTo>
                      <a:lnTo>
                        <a:pt x="750" y="907"/>
                      </a:lnTo>
                      <a:lnTo>
                        <a:pt x="760" y="912"/>
                      </a:lnTo>
                      <a:lnTo>
                        <a:pt x="779" y="963"/>
                      </a:lnTo>
                      <a:lnTo>
                        <a:pt x="834" y="995"/>
                      </a:lnTo>
                      <a:lnTo>
                        <a:pt x="859" y="985"/>
                      </a:lnTo>
                      <a:lnTo>
                        <a:pt x="876" y="949"/>
                      </a:lnTo>
                      <a:lnTo>
                        <a:pt x="886" y="955"/>
                      </a:lnTo>
                      <a:lnTo>
                        <a:pt x="886" y="924"/>
                      </a:lnTo>
                      <a:lnTo>
                        <a:pt x="931" y="925"/>
                      </a:lnTo>
                      <a:lnTo>
                        <a:pt x="940" y="961"/>
                      </a:lnTo>
                      <a:lnTo>
                        <a:pt x="966" y="930"/>
                      </a:lnTo>
                      <a:lnTo>
                        <a:pt x="1011" y="977"/>
                      </a:lnTo>
                      <a:lnTo>
                        <a:pt x="1026" y="972"/>
                      </a:lnTo>
                      <a:lnTo>
                        <a:pt x="1062" y="1009"/>
                      </a:lnTo>
                      <a:lnTo>
                        <a:pt x="1040" y="1040"/>
                      </a:lnTo>
                      <a:lnTo>
                        <a:pt x="994" y="1049"/>
                      </a:lnTo>
                      <a:lnTo>
                        <a:pt x="988" y="1069"/>
                      </a:lnTo>
                      <a:lnTo>
                        <a:pt x="1036" y="111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5" name="Freeform 273"/>
                <p:cNvSpPr>
                  <a:spLocks/>
                </p:cNvSpPr>
                <p:nvPr/>
              </p:nvSpPr>
              <p:spPr bwMode="auto">
                <a:xfrm>
                  <a:off x="2002018" y="3685274"/>
                  <a:ext cx="477882" cy="623681"/>
                </a:xfrm>
                <a:custGeom>
                  <a:avLst/>
                  <a:gdLst>
                    <a:gd name="T0" fmla="*/ 2147483646 w 900"/>
                    <a:gd name="T1" fmla="*/ 2147483646 h 1161"/>
                    <a:gd name="T2" fmla="*/ 2147483646 w 900"/>
                    <a:gd name="T3" fmla="*/ 2147483646 h 1161"/>
                    <a:gd name="T4" fmla="*/ 2147483646 w 900"/>
                    <a:gd name="T5" fmla="*/ 2147483646 h 1161"/>
                    <a:gd name="T6" fmla="*/ 2147483646 w 900"/>
                    <a:gd name="T7" fmla="*/ 2147483646 h 1161"/>
                    <a:gd name="T8" fmla="*/ 2147483646 w 900"/>
                    <a:gd name="T9" fmla="*/ 2147483646 h 1161"/>
                    <a:gd name="T10" fmla="*/ 2147483646 w 900"/>
                    <a:gd name="T11" fmla="*/ 2147483646 h 1161"/>
                    <a:gd name="T12" fmla="*/ 2147483646 w 900"/>
                    <a:gd name="T13" fmla="*/ 2147483646 h 1161"/>
                    <a:gd name="T14" fmla="*/ 2147483646 w 900"/>
                    <a:gd name="T15" fmla="*/ 2147483646 h 1161"/>
                    <a:gd name="T16" fmla="*/ 2147483646 w 900"/>
                    <a:gd name="T17" fmla="*/ 2147483646 h 1161"/>
                    <a:gd name="T18" fmla="*/ 2147483646 w 900"/>
                    <a:gd name="T19" fmla="*/ 2147483646 h 1161"/>
                    <a:gd name="T20" fmla="*/ 2147483646 w 900"/>
                    <a:gd name="T21" fmla="*/ 2147483646 h 1161"/>
                    <a:gd name="T22" fmla="*/ 2147483646 w 900"/>
                    <a:gd name="T23" fmla="*/ 2147483646 h 1161"/>
                    <a:gd name="T24" fmla="*/ 2147483646 w 900"/>
                    <a:gd name="T25" fmla="*/ 2147483646 h 1161"/>
                    <a:gd name="T26" fmla="*/ 2147483646 w 900"/>
                    <a:gd name="T27" fmla="*/ 2147483646 h 1161"/>
                    <a:gd name="T28" fmla="*/ 2147483646 w 900"/>
                    <a:gd name="T29" fmla="*/ 2147483646 h 1161"/>
                    <a:gd name="T30" fmla="*/ 2147483646 w 900"/>
                    <a:gd name="T31" fmla="*/ 2147483646 h 1161"/>
                    <a:gd name="T32" fmla="*/ 2147483646 w 900"/>
                    <a:gd name="T33" fmla="*/ 2147483646 h 1161"/>
                    <a:gd name="T34" fmla="*/ 2147483646 w 900"/>
                    <a:gd name="T35" fmla="*/ 2147483646 h 1161"/>
                    <a:gd name="T36" fmla="*/ 2147483646 w 900"/>
                    <a:gd name="T37" fmla="*/ 2147483646 h 1161"/>
                    <a:gd name="T38" fmla="*/ 2147483646 w 900"/>
                    <a:gd name="T39" fmla="*/ 2147483646 h 1161"/>
                    <a:gd name="T40" fmla="*/ 2147483646 w 900"/>
                    <a:gd name="T41" fmla="*/ 2147483646 h 1161"/>
                    <a:gd name="T42" fmla="*/ 2147483646 w 900"/>
                    <a:gd name="T43" fmla="*/ 2147483646 h 1161"/>
                    <a:gd name="T44" fmla="*/ 2147483646 w 900"/>
                    <a:gd name="T45" fmla="*/ 2147483646 h 1161"/>
                    <a:gd name="T46" fmla="*/ 2147483646 w 900"/>
                    <a:gd name="T47" fmla="*/ 2147483646 h 1161"/>
                    <a:gd name="T48" fmla="*/ 2147483646 w 900"/>
                    <a:gd name="T49" fmla="*/ 2147483646 h 1161"/>
                    <a:gd name="T50" fmla="*/ 2147483646 w 900"/>
                    <a:gd name="T51" fmla="*/ 2147483646 h 1161"/>
                    <a:gd name="T52" fmla="*/ 2147483646 w 900"/>
                    <a:gd name="T53" fmla="*/ 2147483646 h 1161"/>
                    <a:gd name="T54" fmla="*/ 2147483646 w 900"/>
                    <a:gd name="T55" fmla="*/ 2147483646 h 1161"/>
                    <a:gd name="T56" fmla="*/ 2147483646 w 900"/>
                    <a:gd name="T57" fmla="*/ 2147483646 h 1161"/>
                    <a:gd name="T58" fmla="*/ 2147483646 w 900"/>
                    <a:gd name="T59" fmla="*/ 2147483646 h 1161"/>
                    <a:gd name="T60" fmla="*/ 2147483646 w 900"/>
                    <a:gd name="T61" fmla="*/ 2147483646 h 1161"/>
                    <a:gd name="T62" fmla="*/ 2147483646 w 900"/>
                    <a:gd name="T63" fmla="*/ 2147483646 h 1161"/>
                    <a:gd name="T64" fmla="*/ 2147483646 w 900"/>
                    <a:gd name="T65" fmla="*/ 2147483646 h 1161"/>
                    <a:gd name="T66" fmla="*/ 2147483646 w 900"/>
                    <a:gd name="T67" fmla="*/ 2147483646 h 1161"/>
                    <a:gd name="T68" fmla="*/ 2147483646 w 900"/>
                    <a:gd name="T69" fmla="*/ 2147483646 h 1161"/>
                    <a:gd name="T70" fmla="*/ 2147483646 w 900"/>
                    <a:gd name="T71" fmla="*/ 2147483646 h 1161"/>
                    <a:gd name="T72" fmla="*/ 2147483646 w 900"/>
                    <a:gd name="T73" fmla="*/ 2147483646 h 1161"/>
                    <a:gd name="T74" fmla="*/ 2147483646 w 900"/>
                    <a:gd name="T75" fmla="*/ 2147483646 h 1161"/>
                    <a:gd name="T76" fmla="*/ 2147483646 w 900"/>
                    <a:gd name="T77" fmla="*/ 2147483646 h 1161"/>
                    <a:gd name="T78" fmla="*/ 2147483646 w 900"/>
                    <a:gd name="T79" fmla="*/ 2147483646 h 1161"/>
                    <a:gd name="T80" fmla="*/ 2147483646 w 900"/>
                    <a:gd name="T81" fmla="*/ 2147483646 h 1161"/>
                    <a:gd name="T82" fmla="*/ 2147483646 w 900"/>
                    <a:gd name="T83" fmla="*/ 2147483646 h 1161"/>
                    <a:gd name="T84" fmla="*/ 2147483646 w 900"/>
                    <a:gd name="T85" fmla="*/ 2147483646 h 1161"/>
                    <a:gd name="T86" fmla="*/ 2147483646 w 900"/>
                    <a:gd name="T87" fmla="*/ 2147483646 h 1161"/>
                    <a:gd name="T88" fmla="*/ 2147483646 w 900"/>
                    <a:gd name="T89" fmla="*/ 2147483646 h 1161"/>
                    <a:gd name="T90" fmla="*/ 2147483646 w 900"/>
                    <a:gd name="T91" fmla="*/ 2147483646 h 1161"/>
                    <a:gd name="T92" fmla="*/ 2147483646 w 900"/>
                    <a:gd name="T93" fmla="*/ 2147483646 h 1161"/>
                    <a:gd name="T94" fmla="*/ 2147483646 w 900"/>
                    <a:gd name="T95" fmla="*/ 2147483646 h 1161"/>
                    <a:gd name="T96" fmla="*/ 2147483646 w 900"/>
                    <a:gd name="T97" fmla="*/ 2147483646 h 1161"/>
                    <a:gd name="T98" fmla="*/ 2147483646 w 900"/>
                    <a:gd name="T99" fmla="*/ 2147483646 h 1161"/>
                    <a:gd name="T100" fmla="*/ 2147483646 w 900"/>
                    <a:gd name="T101" fmla="*/ 2147483646 h 1161"/>
                    <a:gd name="T102" fmla="*/ 2147483646 w 900"/>
                    <a:gd name="T103" fmla="*/ 2147483646 h 1161"/>
                    <a:gd name="T104" fmla="*/ 2147483646 w 900"/>
                    <a:gd name="T105" fmla="*/ 2147483646 h 1161"/>
                    <a:gd name="T106" fmla="*/ 2147483646 w 900"/>
                    <a:gd name="T107" fmla="*/ 2147483646 h 1161"/>
                    <a:gd name="T108" fmla="*/ 2147483646 w 900"/>
                    <a:gd name="T109" fmla="*/ 2147483646 h 1161"/>
                    <a:gd name="T110" fmla="*/ 2147483646 w 900"/>
                    <a:gd name="T111" fmla="*/ 2147483646 h 1161"/>
                    <a:gd name="T112" fmla="*/ 2147483646 w 900"/>
                    <a:gd name="T113" fmla="*/ 2147483646 h 1161"/>
                    <a:gd name="T114" fmla="*/ 2147483646 w 900"/>
                    <a:gd name="T115" fmla="*/ 2147483646 h 116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00"/>
                    <a:gd name="T175" fmla="*/ 0 h 1161"/>
                    <a:gd name="T176" fmla="*/ 900 w 900"/>
                    <a:gd name="T177" fmla="*/ 1161 h 116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00" h="1161">
                      <a:moveTo>
                        <a:pt x="304" y="55"/>
                      </a:moveTo>
                      <a:lnTo>
                        <a:pt x="352" y="113"/>
                      </a:lnTo>
                      <a:lnTo>
                        <a:pt x="315" y="127"/>
                      </a:lnTo>
                      <a:lnTo>
                        <a:pt x="295" y="128"/>
                      </a:lnTo>
                      <a:lnTo>
                        <a:pt x="275" y="150"/>
                      </a:lnTo>
                      <a:lnTo>
                        <a:pt x="259" y="148"/>
                      </a:lnTo>
                      <a:lnTo>
                        <a:pt x="254" y="143"/>
                      </a:lnTo>
                      <a:lnTo>
                        <a:pt x="203" y="153"/>
                      </a:lnTo>
                      <a:lnTo>
                        <a:pt x="198" y="143"/>
                      </a:lnTo>
                      <a:lnTo>
                        <a:pt x="166" y="130"/>
                      </a:lnTo>
                      <a:lnTo>
                        <a:pt x="160" y="180"/>
                      </a:lnTo>
                      <a:lnTo>
                        <a:pt x="152" y="221"/>
                      </a:lnTo>
                      <a:lnTo>
                        <a:pt x="125" y="249"/>
                      </a:lnTo>
                      <a:lnTo>
                        <a:pt x="99" y="254"/>
                      </a:lnTo>
                      <a:lnTo>
                        <a:pt x="68" y="271"/>
                      </a:lnTo>
                      <a:lnTo>
                        <a:pt x="35" y="319"/>
                      </a:lnTo>
                      <a:lnTo>
                        <a:pt x="13" y="430"/>
                      </a:lnTo>
                      <a:lnTo>
                        <a:pt x="21" y="443"/>
                      </a:lnTo>
                      <a:lnTo>
                        <a:pt x="18" y="471"/>
                      </a:lnTo>
                      <a:lnTo>
                        <a:pt x="8" y="476"/>
                      </a:lnTo>
                      <a:lnTo>
                        <a:pt x="7" y="507"/>
                      </a:lnTo>
                      <a:lnTo>
                        <a:pt x="17" y="507"/>
                      </a:lnTo>
                      <a:lnTo>
                        <a:pt x="37" y="539"/>
                      </a:lnTo>
                      <a:lnTo>
                        <a:pt x="31" y="574"/>
                      </a:lnTo>
                      <a:lnTo>
                        <a:pt x="51" y="579"/>
                      </a:lnTo>
                      <a:lnTo>
                        <a:pt x="45" y="625"/>
                      </a:lnTo>
                      <a:lnTo>
                        <a:pt x="28" y="681"/>
                      </a:lnTo>
                      <a:lnTo>
                        <a:pt x="69" y="692"/>
                      </a:lnTo>
                      <a:lnTo>
                        <a:pt x="53" y="707"/>
                      </a:lnTo>
                      <a:lnTo>
                        <a:pt x="43" y="707"/>
                      </a:lnTo>
                      <a:lnTo>
                        <a:pt x="43" y="722"/>
                      </a:lnTo>
                      <a:lnTo>
                        <a:pt x="22" y="712"/>
                      </a:lnTo>
                      <a:lnTo>
                        <a:pt x="17" y="743"/>
                      </a:lnTo>
                      <a:lnTo>
                        <a:pt x="37" y="753"/>
                      </a:lnTo>
                      <a:lnTo>
                        <a:pt x="0" y="794"/>
                      </a:lnTo>
                      <a:lnTo>
                        <a:pt x="9" y="809"/>
                      </a:lnTo>
                      <a:lnTo>
                        <a:pt x="21" y="804"/>
                      </a:lnTo>
                      <a:lnTo>
                        <a:pt x="30" y="826"/>
                      </a:lnTo>
                      <a:lnTo>
                        <a:pt x="72" y="805"/>
                      </a:lnTo>
                      <a:lnTo>
                        <a:pt x="92" y="800"/>
                      </a:lnTo>
                      <a:lnTo>
                        <a:pt x="97" y="790"/>
                      </a:lnTo>
                      <a:lnTo>
                        <a:pt x="106" y="815"/>
                      </a:lnTo>
                      <a:lnTo>
                        <a:pt x="127" y="827"/>
                      </a:lnTo>
                      <a:lnTo>
                        <a:pt x="106" y="841"/>
                      </a:lnTo>
                      <a:lnTo>
                        <a:pt x="106" y="856"/>
                      </a:lnTo>
                      <a:lnTo>
                        <a:pt x="122" y="852"/>
                      </a:lnTo>
                      <a:lnTo>
                        <a:pt x="100" y="887"/>
                      </a:lnTo>
                      <a:lnTo>
                        <a:pt x="74" y="887"/>
                      </a:lnTo>
                      <a:lnTo>
                        <a:pt x="44" y="897"/>
                      </a:lnTo>
                      <a:lnTo>
                        <a:pt x="54" y="912"/>
                      </a:lnTo>
                      <a:lnTo>
                        <a:pt x="69" y="907"/>
                      </a:lnTo>
                      <a:lnTo>
                        <a:pt x="73" y="922"/>
                      </a:lnTo>
                      <a:lnTo>
                        <a:pt x="94" y="944"/>
                      </a:lnTo>
                      <a:lnTo>
                        <a:pt x="62" y="974"/>
                      </a:lnTo>
                      <a:lnTo>
                        <a:pt x="46" y="999"/>
                      </a:lnTo>
                      <a:lnTo>
                        <a:pt x="35" y="1040"/>
                      </a:lnTo>
                      <a:lnTo>
                        <a:pt x="55" y="1031"/>
                      </a:lnTo>
                      <a:lnTo>
                        <a:pt x="62" y="1004"/>
                      </a:lnTo>
                      <a:lnTo>
                        <a:pt x="82" y="1011"/>
                      </a:lnTo>
                      <a:lnTo>
                        <a:pt x="76" y="1046"/>
                      </a:lnTo>
                      <a:lnTo>
                        <a:pt x="86" y="1056"/>
                      </a:lnTo>
                      <a:lnTo>
                        <a:pt x="76" y="1067"/>
                      </a:lnTo>
                      <a:lnTo>
                        <a:pt x="110" y="1082"/>
                      </a:lnTo>
                      <a:lnTo>
                        <a:pt x="127" y="1067"/>
                      </a:lnTo>
                      <a:lnTo>
                        <a:pt x="136" y="1083"/>
                      </a:lnTo>
                      <a:lnTo>
                        <a:pt x="168" y="1073"/>
                      </a:lnTo>
                      <a:lnTo>
                        <a:pt x="178" y="1078"/>
                      </a:lnTo>
                      <a:lnTo>
                        <a:pt x="197" y="1129"/>
                      </a:lnTo>
                      <a:lnTo>
                        <a:pt x="252" y="1161"/>
                      </a:lnTo>
                      <a:lnTo>
                        <a:pt x="277" y="1151"/>
                      </a:lnTo>
                      <a:lnTo>
                        <a:pt x="294" y="1115"/>
                      </a:lnTo>
                      <a:lnTo>
                        <a:pt x="304" y="1121"/>
                      </a:lnTo>
                      <a:lnTo>
                        <a:pt x="304" y="1090"/>
                      </a:lnTo>
                      <a:lnTo>
                        <a:pt x="349" y="1091"/>
                      </a:lnTo>
                      <a:lnTo>
                        <a:pt x="344" y="1070"/>
                      </a:lnTo>
                      <a:lnTo>
                        <a:pt x="328" y="1065"/>
                      </a:lnTo>
                      <a:lnTo>
                        <a:pt x="345" y="1050"/>
                      </a:lnTo>
                      <a:lnTo>
                        <a:pt x="360" y="1045"/>
                      </a:lnTo>
                      <a:lnTo>
                        <a:pt x="355" y="1019"/>
                      </a:lnTo>
                      <a:lnTo>
                        <a:pt x="382" y="979"/>
                      </a:lnTo>
                      <a:lnTo>
                        <a:pt x="429" y="958"/>
                      </a:lnTo>
                      <a:lnTo>
                        <a:pt x="424" y="953"/>
                      </a:lnTo>
                      <a:lnTo>
                        <a:pt x="440" y="917"/>
                      </a:lnTo>
                      <a:lnTo>
                        <a:pt x="476" y="878"/>
                      </a:lnTo>
                      <a:lnTo>
                        <a:pt x="472" y="863"/>
                      </a:lnTo>
                      <a:lnTo>
                        <a:pt x="555" y="803"/>
                      </a:lnTo>
                      <a:lnTo>
                        <a:pt x="601" y="798"/>
                      </a:lnTo>
                      <a:lnTo>
                        <a:pt x="623" y="783"/>
                      </a:lnTo>
                      <a:lnTo>
                        <a:pt x="632" y="809"/>
                      </a:lnTo>
                      <a:lnTo>
                        <a:pt x="657" y="834"/>
                      </a:lnTo>
                      <a:lnTo>
                        <a:pt x="683" y="805"/>
                      </a:lnTo>
                      <a:lnTo>
                        <a:pt x="669" y="778"/>
                      </a:lnTo>
                      <a:lnTo>
                        <a:pt x="787" y="699"/>
                      </a:lnTo>
                      <a:lnTo>
                        <a:pt x="762" y="694"/>
                      </a:lnTo>
                      <a:lnTo>
                        <a:pt x="753" y="673"/>
                      </a:lnTo>
                      <a:lnTo>
                        <a:pt x="717" y="688"/>
                      </a:lnTo>
                      <a:lnTo>
                        <a:pt x="685" y="692"/>
                      </a:lnTo>
                      <a:lnTo>
                        <a:pt x="675" y="702"/>
                      </a:lnTo>
                      <a:lnTo>
                        <a:pt x="604" y="685"/>
                      </a:lnTo>
                      <a:lnTo>
                        <a:pt x="593" y="695"/>
                      </a:lnTo>
                      <a:lnTo>
                        <a:pt x="573" y="685"/>
                      </a:lnTo>
                      <a:lnTo>
                        <a:pt x="579" y="660"/>
                      </a:lnTo>
                      <a:lnTo>
                        <a:pt x="544" y="648"/>
                      </a:lnTo>
                      <a:lnTo>
                        <a:pt x="498" y="657"/>
                      </a:lnTo>
                      <a:lnTo>
                        <a:pt x="499" y="616"/>
                      </a:lnTo>
                      <a:lnTo>
                        <a:pt x="509" y="596"/>
                      </a:lnTo>
                      <a:lnTo>
                        <a:pt x="491" y="499"/>
                      </a:lnTo>
                      <a:lnTo>
                        <a:pt x="517" y="484"/>
                      </a:lnTo>
                      <a:lnTo>
                        <a:pt x="534" y="438"/>
                      </a:lnTo>
                      <a:lnTo>
                        <a:pt x="574" y="429"/>
                      </a:lnTo>
                      <a:lnTo>
                        <a:pt x="629" y="491"/>
                      </a:lnTo>
                      <a:lnTo>
                        <a:pt x="624" y="512"/>
                      </a:lnTo>
                      <a:lnTo>
                        <a:pt x="599" y="507"/>
                      </a:lnTo>
                      <a:lnTo>
                        <a:pt x="574" y="542"/>
                      </a:lnTo>
                      <a:lnTo>
                        <a:pt x="577" y="567"/>
                      </a:lnTo>
                      <a:lnTo>
                        <a:pt x="592" y="563"/>
                      </a:lnTo>
                      <a:lnTo>
                        <a:pt x="586" y="542"/>
                      </a:lnTo>
                      <a:lnTo>
                        <a:pt x="593" y="525"/>
                      </a:lnTo>
                      <a:lnTo>
                        <a:pt x="627" y="541"/>
                      </a:lnTo>
                      <a:lnTo>
                        <a:pt x="616" y="562"/>
                      </a:lnTo>
                      <a:lnTo>
                        <a:pt x="630" y="583"/>
                      </a:lnTo>
                      <a:lnTo>
                        <a:pt x="615" y="597"/>
                      </a:lnTo>
                      <a:lnTo>
                        <a:pt x="630" y="619"/>
                      </a:lnTo>
                      <a:lnTo>
                        <a:pt x="666" y="609"/>
                      </a:lnTo>
                      <a:lnTo>
                        <a:pt x="673" y="583"/>
                      </a:lnTo>
                      <a:lnTo>
                        <a:pt x="652" y="568"/>
                      </a:lnTo>
                      <a:lnTo>
                        <a:pt x="652" y="553"/>
                      </a:lnTo>
                      <a:lnTo>
                        <a:pt x="667" y="558"/>
                      </a:lnTo>
                      <a:lnTo>
                        <a:pt x="678" y="537"/>
                      </a:lnTo>
                      <a:lnTo>
                        <a:pt x="713" y="549"/>
                      </a:lnTo>
                      <a:lnTo>
                        <a:pt x="716" y="573"/>
                      </a:lnTo>
                      <a:lnTo>
                        <a:pt x="798" y="568"/>
                      </a:lnTo>
                      <a:lnTo>
                        <a:pt x="796" y="558"/>
                      </a:lnTo>
                      <a:lnTo>
                        <a:pt x="801" y="553"/>
                      </a:lnTo>
                      <a:lnTo>
                        <a:pt x="842" y="574"/>
                      </a:lnTo>
                      <a:lnTo>
                        <a:pt x="857" y="549"/>
                      </a:lnTo>
                      <a:lnTo>
                        <a:pt x="837" y="532"/>
                      </a:lnTo>
                      <a:lnTo>
                        <a:pt x="863" y="503"/>
                      </a:lnTo>
                      <a:lnTo>
                        <a:pt x="854" y="488"/>
                      </a:lnTo>
                      <a:lnTo>
                        <a:pt x="869" y="482"/>
                      </a:lnTo>
                      <a:lnTo>
                        <a:pt x="874" y="462"/>
                      </a:lnTo>
                      <a:lnTo>
                        <a:pt x="900" y="447"/>
                      </a:lnTo>
                      <a:lnTo>
                        <a:pt x="886" y="411"/>
                      </a:lnTo>
                      <a:lnTo>
                        <a:pt x="850" y="401"/>
                      </a:lnTo>
                      <a:lnTo>
                        <a:pt x="845" y="411"/>
                      </a:lnTo>
                      <a:lnTo>
                        <a:pt x="824" y="401"/>
                      </a:lnTo>
                      <a:lnTo>
                        <a:pt x="819" y="386"/>
                      </a:lnTo>
                      <a:lnTo>
                        <a:pt x="734" y="323"/>
                      </a:lnTo>
                      <a:lnTo>
                        <a:pt x="713" y="317"/>
                      </a:lnTo>
                      <a:lnTo>
                        <a:pt x="704" y="301"/>
                      </a:lnTo>
                      <a:lnTo>
                        <a:pt x="710" y="255"/>
                      </a:lnTo>
                      <a:lnTo>
                        <a:pt x="698" y="253"/>
                      </a:lnTo>
                      <a:lnTo>
                        <a:pt x="669" y="270"/>
                      </a:lnTo>
                      <a:lnTo>
                        <a:pt x="628" y="249"/>
                      </a:lnTo>
                      <a:lnTo>
                        <a:pt x="629" y="193"/>
                      </a:lnTo>
                      <a:lnTo>
                        <a:pt x="644" y="188"/>
                      </a:lnTo>
                      <a:lnTo>
                        <a:pt x="646" y="178"/>
                      </a:lnTo>
                      <a:lnTo>
                        <a:pt x="615" y="167"/>
                      </a:lnTo>
                      <a:lnTo>
                        <a:pt x="615" y="178"/>
                      </a:lnTo>
                      <a:lnTo>
                        <a:pt x="579" y="161"/>
                      </a:lnTo>
                      <a:lnTo>
                        <a:pt x="579" y="125"/>
                      </a:lnTo>
                      <a:lnTo>
                        <a:pt x="591" y="110"/>
                      </a:lnTo>
                      <a:lnTo>
                        <a:pt x="520" y="88"/>
                      </a:lnTo>
                      <a:lnTo>
                        <a:pt x="509" y="73"/>
                      </a:lnTo>
                      <a:lnTo>
                        <a:pt x="489" y="68"/>
                      </a:lnTo>
                      <a:lnTo>
                        <a:pt x="474" y="46"/>
                      </a:lnTo>
                      <a:lnTo>
                        <a:pt x="470" y="0"/>
                      </a:lnTo>
                      <a:lnTo>
                        <a:pt x="444" y="11"/>
                      </a:lnTo>
                      <a:lnTo>
                        <a:pt x="429" y="11"/>
                      </a:lnTo>
                      <a:lnTo>
                        <a:pt x="424" y="30"/>
                      </a:lnTo>
                      <a:lnTo>
                        <a:pt x="380" y="41"/>
                      </a:lnTo>
                      <a:lnTo>
                        <a:pt x="333" y="30"/>
                      </a:lnTo>
                      <a:lnTo>
                        <a:pt x="304" y="40"/>
                      </a:lnTo>
                      <a:lnTo>
                        <a:pt x="304" y="5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6" name="Freeform 274"/>
                <p:cNvSpPr>
                  <a:spLocks/>
                </p:cNvSpPr>
                <p:nvPr/>
              </p:nvSpPr>
              <p:spPr bwMode="auto">
                <a:xfrm>
                  <a:off x="1628921" y="3653534"/>
                  <a:ext cx="344519" cy="295177"/>
                </a:xfrm>
                <a:custGeom>
                  <a:avLst/>
                  <a:gdLst>
                    <a:gd name="T0" fmla="*/ 2147483646 w 651"/>
                    <a:gd name="T1" fmla="*/ 2147483646 h 551"/>
                    <a:gd name="T2" fmla="*/ 2147483646 w 651"/>
                    <a:gd name="T3" fmla="*/ 2147483646 h 551"/>
                    <a:gd name="T4" fmla="*/ 2147483646 w 651"/>
                    <a:gd name="T5" fmla="*/ 2147483646 h 551"/>
                    <a:gd name="T6" fmla="*/ 2147483646 w 651"/>
                    <a:gd name="T7" fmla="*/ 2147483646 h 551"/>
                    <a:gd name="T8" fmla="*/ 2147483646 w 651"/>
                    <a:gd name="T9" fmla="*/ 2147483646 h 551"/>
                    <a:gd name="T10" fmla="*/ 2147483646 w 651"/>
                    <a:gd name="T11" fmla="*/ 2147483646 h 551"/>
                    <a:gd name="T12" fmla="*/ 2147483646 w 651"/>
                    <a:gd name="T13" fmla="*/ 2147483646 h 551"/>
                    <a:gd name="T14" fmla="*/ 2147483646 w 651"/>
                    <a:gd name="T15" fmla="*/ 2147483646 h 551"/>
                    <a:gd name="T16" fmla="*/ 2147483646 w 651"/>
                    <a:gd name="T17" fmla="*/ 2147483646 h 551"/>
                    <a:gd name="T18" fmla="*/ 2147483646 w 651"/>
                    <a:gd name="T19" fmla="*/ 2147483646 h 551"/>
                    <a:gd name="T20" fmla="*/ 2147483646 w 651"/>
                    <a:gd name="T21" fmla="*/ 2147483646 h 551"/>
                    <a:gd name="T22" fmla="*/ 2147483646 w 651"/>
                    <a:gd name="T23" fmla="*/ 2147483646 h 551"/>
                    <a:gd name="T24" fmla="*/ 2147483646 w 651"/>
                    <a:gd name="T25" fmla="*/ 2147483646 h 551"/>
                    <a:gd name="T26" fmla="*/ 2147483646 w 651"/>
                    <a:gd name="T27" fmla="*/ 0 h 551"/>
                    <a:gd name="T28" fmla="*/ 2147483646 w 651"/>
                    <a:gd name="T29" fmla="*/ 2147483646 h 551"/>
                    <a:gd name="T30" fmla="*/ 2147483646 w 651"/>
                    <a:gd name="T31" fmla="*/ 2147483646 h 551"/>
                    <a:gd name="T32" fmla="*/ 2147483646 w 651"/>
                    <a:gd name="T33" fmla="*/ 2147483646 h 551"/>
                    <a:gd name="T34" fmla="*/ 2147483646 w 651"/>
                    <a:gd name="T35" fmla="*/ 2147483646 h 551"/>
                    <a:gd name="T36" fmla="*/ 2147483646 w 651"/>
                    <a:gd name="T37" fmla="*/ 2147483646 h 551"/>
                    <a:gd name="T38" fmla="*/ 2147483646 w 651"/>
                    <a:gd name="T39" fmla="*/ 2147483646 h 551"/>
                    <a:gd name="T40" fmla="*/ 2147483646 w 651"/>
                    <a:gd name="T41" fmla="*/ 2147483646 h 551"/>
                    <a:gd name="T42" fmla="*/ 2147483646 w 651"/>
                    <a:gd name="T43" fmla="*/ 2147483646 h 551"/>
                    <a:gd name="T44" fmla="*/ 2147483646 w 651"/>
                    <a:gd name="T45" fmla="*/ 2147483646 h 551"/>
                    <a:gd name="T46" fmla="*/ 2147483646 w 651"/>
                    <a:gd name="T47" fmla="*/ 2147483646 h 551"/>
                    <a:gd name="T48" fmla="*/ 2147483646 w 651"/>
                    <a:gd name="T49" fmla="*/ 2147483646 h 551"/>
                    <a:gd name="T50" fmla="*/ 2147483646 w 651"/>
                    <a:gd name="T51" fmla="*/ 2147483646 h 551"/>
                    <a:gd name="T52" fmla="*/ 2147483646 w 651"/>
                    <a:gd name="T53" fmla="*/ 2147483646 h 551"/>
                    <a:gd name="T54" fmla="*/ 2147483646 w 651"/>
                    <a:gd name="T55" fmla="*/ 2147483646 h 551"/>
                    <a:gd name="T56" fmla="*/ 2147483646 w 651"/>
                    <a:gd name="T57" fmla="*/ 2147483646 h 551"/>
                    <a:gd name="T58" fmla="*/ 2147483646 w 651"/>
                    <a:gd name="T59" fmla="*/ 2147483646 h 551"/>
                    <a:gd name="T60" fmla="*/ 2147483646 w 651"/>
                    <a:gd name="T61" fmla="*/ 2147483646 h 551"/>
                    <a:gd name="T62" fmla="*/ 2147483646 w 651"/>
                    <a:gd name="T63" fmla="*/ 2147483646 h 551"/>
                    <a:gd name="T64" fmla="*/ 2147483646 w 651"/>
                    <a:gd name="T65" fmla="*/ 2147483646 h 551"/>
                    <a:gd name="T66" fmla="*/ 2147483646 w 651"/>
                    <a:gd name="T67" fmla="*/ 2147483646 h 551"/>
                    <a:gd name="T68" fmla="*/ 2147483646 w 651"/>
                    <a:gd name="T69" fmla="*/ 2147483646 h 551"/>
                    <a:gd name="T70" fmla="*/ 2147483646 w 651"/>
                    <a:gd name="T71" fmla="*/ 2147483646 h 551"/>
                    <a:gd name="T72" fmla="*/ 2147483646 w 651"/>
                    <a:gd name="T73" fmla="*/ 2147483646 h 551"/>
                    <a:gd name="T74" fmla="*/ 2147483646 w 651"/>
                    <a:gd name="T75" fmla="*/ 2147483646 h 551"/>
                    <a:gd name="T76" fmla="*/ 2147483646 w 651"/>
                    <a:gd name="T77" fmla="*/ 2147483646 h 551"/>
                    <a:gd name="T78" fmla="*/ 2147483646 w 651"/>
                    <a:gd name="T79" fmla="*/ 2147483646 h 551"/>
                    <a:gd name="T80" fmla="*/ 2147483646 w 651"/>
                    <a:gd name="T81" fmla="*/ 2147483646 h 551"/>
                    <a:gd name="T82" fmla="*/ 2147483646 w 651"/>
                    <a:gd name="T83" fmla="*/ 2147483646 h 551"/>
                    <a:gd name="T84" fmla="*/ 2147483646 w 651"/>
                    <a:gd name="T85" fmla="*/ 2147483646 h 551"/>
                    <a:gd name="T86" fmla="*/ 2147483646 w 651"/>
                    <a:gd name="T87" fmla="*/ 2147483646 h 551"/>
                    <a:gd name="T88" fmla="*/ 2147483646 w 651"/>
                    <a:gd name="T89" fmla="*/ 2147483646 h 551"/>
                    <a:gd name="T90" fmla="*/ 2147483646 w 651"/>
                    <a:gd name="T91" fmla="*/ 2147483646 h 551"/>
                    <a:gd name="T92" fmla="*/ 2147483646 w 651"/>
                    <a:gd name="T93" fmla="*/ 2147483646 h 55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51"/>
                    <a:gd name="T142" fmla="*/ 0 h 551"/>
                    <a:gd name="T143" fmla="*/ 651 w 651"/>
                    <a:gd name="T144" fmla="*/ 551 h 55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51" h="551">
                      <a:moveTo>
                        <a:pt x="105" y="551"/>
                      </a:moveTo>
                      <a:lnTo>
                        <a:pt x="90" y="523"/>
                      </a:lnTo>
                      <a:lnTo>
                        <a:pt x="111" y="498"/>
                      </a:lnTo>
                      <a:lnTo>
                        <a:pt x="91" y="476"/>
                      </a:lnTo>
                      <a:lnTo>
                        <a:pt x="87" y="446"/>
                      </a:lnTo>
                      <a:lnTo>
                        <a:pt x="67" y="435"/>
                      </a:lnTo>
                      <a:lnTo>
                        <a:pt x="87" y="425"/>
                      </a:lnTo>
                      <a:lnTo>
                        <a:pt x="78" y="389"/>
                      </a:lnTo>
                      <a:lnTo>
                        <a:pt x="63" y="389"/>
                      </a:lnTo>
                      <a:lnTo>
                        <a:pt x="59" y="332"/>
                      </a:lnTo>
                      <a:lnTo>
                        <a:pt x="76" y="291"/>
                      </a:lnTo>
                      <a:lnTo>
                        <a:pt x="71" y="286"/>
                      </a:lnTo>
                      <a:lnTo>
                        <a:pt x="60" y="296"/>
                      </a:lnTo>
                      <a:lnTo>
                        <a:pt x="51" y="266"/>
                      </a:lnTo>
                      <a:lnTo>
                        <a:pt x="26" y="240"/>
                      </a:lnTo>
                      <a:lnTo>
                        <a:pt x="6" y="254"/>
                      </a:lnTo>
                      <a:lnTo>
                        <a:pt x="0" y="244"/>
                      </a:lnTo>
                      <a:lnTo>
                        <a:pt x="21" y="224"/>
                      </a:lnTo>
                      <a:lnTo>
                        <a:pt x="12" y="208"/>
                      </a:lnTo>
                      <a:lnTo>
                        <a:pt x="17" y="198"/>
                      </a:lnTo>
                      <a:lnTo>
                        <a:pt x="11" y="159"/>
                      </a:lnTo>
                      <a:lnTo>
                        <a:pt x="55" y="146"/>
                      </a:lnTo>
                      <a:lnTo>
                        <a:pt x="39" y="117"/>
                      </a:lnTo>
                      <a:lnTo>
                        <a:pt x="45" y="91"/>
                      </a:lnTo>
                      <a:lnTo>
                        <a:pt x="30" y="86"/>
                      </a:lnTo>
                      <a:lnTo>
                        <a:pt x="51" y="35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102" y="21"/>
                      </a:lnTo>
                      <a:lnTo>
                        <a:pt x="118" y="36"/>
                      </a:lnTo>
                      <a:lnTo>
                        <a:pt x="133" y="31"/>
                      </a:lnTo>
                      <a:lnTo>
                        <a:pt x="139" y="6"/>
                      </a:lnTo>
                      <a:lnTo>
                        <a:pt x="150" y="12"/>
                      </a:lnTo>
                      <a:lnTo>
                        <a:pt x="150" y="17"/>
                      </a:lnTo>
                      <a:lnTo>
                        <a:pt x="160" y="7"/>
                      </a:lnTo>
                      <a:lnTo>
                        <a:pt x="170" y="22"/>
                      </a:lnTo>
                      <a:lnTo>
                        <a:pt x="180" y="27"/>
                      </a:lnTo>
                      <a:lnTo>
                        <a:pt x="175" y="7"/>
                      </a:lnTo>
                      <a:lnTo>
                        <a:pt x="185" y="7"/>
                      </a:lnTo>
                      <a:lnTo>
                        <a:pt x="221" y="50"/>
                      </a:lnTo>
                      <a:lnTo>
                        <a:pt x="280" y="58"/>
                      </a:lnTo>
                      <a:lnTo>
                        <a:pt x="296" y="81"/>
                      </a:lnTo>
                      <a:lnTo>
                        <a:pt x="291" y="86"/>
                      </a:lnTo>
                      <a:lnTo>
                        <a:pt x="307" y="96"/>
                      </a:lnTo>
                      <a:lnTo>
                        <a:pt x="322" y="96"/>
                      </a:lnTo>
                      <a:lnTo>
                        <a:pt x="315" y="117"/>
                      </a:lnTo>
                      <a:lnTo>
                        <a:pt x="326" y="128"/>
                      </a:lnTo>
                      <a:lnTo>
                        <a:pt x="341" y="128"/>
                      </a:lnTo>
                      <a:lnTo>
                        <a:pt x="346" y="123"/>
                      </a:lnTo>
                      <a:lnTo>
                        <a:pt x="331" y="108"/>
                      </a:lnTo>
                      <a:lnTo>
                        <a:pt x="342" y="108"/>
                      </a:lnTo>
                      <a:lnTo>
                        <a:pt x="347" y="97"/>
                      </a:lnTo>
                      <a:lnTo>
                        <a:pt x="387" y="113"/>
                      </a:lnTo>
                      <a:lnTo>
                        <a:pt x="414" y="83"/>
                      </a:lnTo>
                      <a:lnTo>
                        <a:pt x="440" y="64"/>
                      </a:lnTo>
                      <a:lnTo>
                        <a:pt x="456" y="27"/>
                      </a:lnTo>
                      <a:lnTo>
                        <a:pt x="465" y="95"/>
                      </a:lnTo>
                      <a:lnTo>
                        <a:pt x="508" y="95"/>
                      </a:lnTo>
                      <a:lnTo>
                        <a:pt x="521" y="122"/>
                      </a:lnTo>
                      <a:lnTo>
                        <a:pt x="592" y="118"/>
                      </a:lnTo>
                      <a:lnTo>
                        <a:pt x="587" y="132"/>
                      </a:lnTo>
                      <a:lnTo>
                        <a:pt x="591" y="138"/>
                      </a:lnTo>
                      <a:lnTo>
                        <a:pt x="597" y="133"/>
                      </a:lnTo>
                      <a:lnTo>
                        <a:pt x="622" y="179"/>
                      </a:lnTo>
                      <a:lnTo>
                        <a:pt x="618" y="224"/>
                      </a:lnTo>
                      <a:lnTo>
                        <a:pt x="651" y="226"/>
                      </a:lnTo>
                      <a:lnTo>
                        <a:pt x="614" y="271"/>
                      </a:lnTo>
                      <a:lnTo>
                        <a:pt x="608" y="307"/>
                      </a:lnTo>
                      <a:lnTo>
                        <a:pt x="572" y="327"/>
                      </a:lnTo>
                      <a:lnTo>
                        <a:pt x="541" y="331"/>
                      </a:lnTo>
                      <a:lnTo>
                        <a:pt x="535" y="346"/>
                      </a:lnTo>
                      <a:lnTo>
                        <a:pt x="499" y="366"/>
                      </a:lnTo>
                      <a:lnTo>
                        <a:pt x="489" y="361"/>
                      </a:lnTo>
                      <a:lnTo>
                        <a:pt x="468" y="370"/>
                      </a:lnTo>
                      <a:lnTo>
                        <a:pt x="484" y="382"/>
                      </a:lnTo>
                      <a:lnTo>
                        <a:pt x="457" y="406"/>
                      </a:lnTo>
                      <a:lnTo>
                        <a:pt x="452" y="421"/>
                      </a:lnTo>
                      <a:lnTo>
                        <a:pt x="442" y="421"/>
                      </a:lnTo>
                      <a:lnTo>
                        <a:pt x="410" y="447"/>
                      </a:lnTo>
                      <a:lnTo>
                        <a:pt x="389" y="435"/>
                      </a:lnTo>
                      <a:lnTo>
                        <a:pt x="344" y="451"/>
                      </a:lnTo>
                      <a:lnTo>
                        <a:pt x="338" y="466"/>
                      </a:lnTo>
                      <a:lnTo>
                        <a:pt x="307" y="475"/>
                      </a:lnTo>
                      <a:lnTo>
                        <a:pt x="301" y="465"/>
                      </a:lnTo>
                      <a:lnTo>
                        <a:pt x="313" y="460"/>
                      </a:lnTo>
                      <a:lnTo>
                        <a:pt x="308" y="449"/>
                      </a:lnTo>
                      <a:lnTo>
                        <a:pt x="298" y="449"/>
                      </a:lnTo>
                      <a:lnTo>
                        <a:pt x="281" y="500"/>
                      </a:lnTo>
                      <a:lnTo>
                        <a:pt x="261" y="495"/>
                      </a:lnTo>
                      <a:lnTo>
                        <a:pt x="229" y="521"/>
                      </a:lnTo>
                      <a:lnTo>
                        <a:pt x="234" y="531"/>
                      </a:lnTo>
                      <a:lnTo>
                        <a:pt x="203" y="540"/>
                      </a:lnTo>
                      <a:lnTo>
                        <a:pt x="162" y="535"/>
                      </a:lnTo>
                      <a:lnTo>
                        <a:pt x="122" y="544"/>
                      </a:lnTo>
                      <a:lnTo>
                        <a:pt x="105" y="55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7" name="Freeform 275"/>
                <p:cNvSpPr>
                  <a:spLocks/>
                </p:cNvSpPr>
                <p:nvPr/>
              </p:nvSpPr>
              <p:spPr bwMode="auto">
                <a:xfrm>
                  <a:off x="2176660" y="3897928"/>
                  <a:ext cx="460418" cy="476093"/>
                </a:xfrm>
                <a:custGeom>
                  <a:avLst/>
                  <a:gdLst>
                    <a:gd name="T0" fmla="*/ 2147483646 w 870"/>
                    <a:gd name="T1" fmla="*/ 2147483646 h 887"/>
                    <a:gd name="T2" fmla="*/ 2147483646 w 870"/>
                    <a:gd name="T3" fmla="*/ 2147483646 h 887"/>
                    <a:gd name="T4" fmla="*/ 2147483646 w 870"/>
                    <a:gd name="T5" fmla="*/ 2147483646 h 887"/>
                    <a:gd name="T6" fmla="*/ 2147483646 w 870"/>
                    <a:gd name="T7" fmla="*/ 2147483646 h 887"/>
                    <a:gd name="T8" fmla="*/ 2147483646 w 870"/>
                    <a:gd name="T9" fmla="*/ 2147483646 h 887"/>
                    <a:gd name="T10" fmla="*/ 2147483646 w 870"/>
                    <a:gd name="T11" fmla="*/ 2147483646 h 887"/>
                    <a:gd name="T12" fmla="*/ 2147483646 w 870"/>
                    <a:gd name="T13" fmla="*/ 2147483646 h 887"/>
                    <a:gd name="T14" fmla="*/ 2147483646 w 870"/>
                    <a:gd name="T15" fmla="*/ 2147483646 h 887"/>
                    <a:gd name="T16" fmla="*/ 2147483646 w 870"/>
                    <a:gd name="T17" fmla="*/ 2147483646 h 887"/>
                    <a:gd name="T18" fmla="*/ 2147483646 w 870"/>
                    <a:gd name="T19" fmla="*/ 2147483646 h 887"/>
                    <a:gd name="T20" fmla="*/ 2147483646 w 870"/>
                    <a:gd name="T21" fmla="*/ 2147483646 h 887"/>
                    <a:gd name="T22" fmla="*/ 2147483646 w 870"/>
                    <a:gd name="T23" fmla="*/ 2147483646 h 887"/>
                    <a:gd name="T24" fmla="*/ 2147483646 w 870"/>
                    <a:gd name="T25" fmla="*/ 2147483646 h 887"/>
                    <a:gd name="T26" fmla="*/ 2147483646 w 870"/>
                    <a:gd name="T27" fmla="*/ 2147483646 h 887"/>
                    <a:gd name="T28" fmla="*/ 2147483646 w 870"/>
                    <a:gd name="T29" fmla="*/ 2147483646 h 887"/>
                    <a:gd name="T30" fmla="*/ 2147483646 w 870"/>
                    <a:gd name="T31" fmla="*/ 2147483646 h 887"/>
                    <a:gd name="T32" fmla="*/ 2147483646 w 870"/>
                    <a:gd name="T33" fmla="*/ 2147483646 h 887"/>
                    <a:gd name="T34" fmla="*/ 2147483646 w 870"/>
                    <a:gd name="T35" fmla="*/ 2147483646 h 887"/>
                    <a:gd name="T36" fmla="*/ 2147483646 w 870"/>
                    <a:gd name="T37" fmla="*/ 2147483646 h 887"/>
                    <a:gd name="T38" fmla="*/ 2147483646 w 870"/>
                    <a:gd name="T39" fmla="*/ 2147483646 h 887"/>
                    <a:gd name="T40" fmla="*/ 2147483646 w 870"/>
                    <a:gd name="T41" fmla="*/ 2147483646 h 887"/>
                    <a:gd name="T42" fmla="*/ 2147483646 w 870"/>
                    <a:gd name="T43" fmla="*/ 2147483646 h 887"/>
                    <a:gd name="T44" fmla="*/ 2147483646 w 870"/>
                    <a:gd name="T45" fmla="*/ 2147483646 h 887"/>
                    <a:gd name="T46" fmla="*/ 2147483646 w 870"/>
                    <a:gd name="T47" fmla="*/ 2147483646 h 887"/>
                    <a:gd name="T48" fmla="*/ 2147483646 w 870"/>
                    <a:gd name="T49" fmla="*/ 2147483646 h 887"/>
                    <a:gd name="T50" fmla="*/ 2147483646 w 870"/>
                    <a:gd name="T51" fmla="*/ 2147483646 h 887"/>
                    <a:gd name="T52" fmla="*/ 2147483646 w 870"/>
                    <a:gd name="T53" fmla="*/ 2147483646 h 887"/>
                    <a:gd name="T54" fmla="*/ 2147483646 w 870"/>
                    <a:gd name="T55" fmla="*/ 2147483646 h 887"/>
                    <a:gd name="T56" fmla="*/ 2147483646 w 870"/>
                    <a:gd name="T57" fmla="*/ 2147483646 h 887"/>
                    <a:gd name="T58" fmla="*/ 2147483646 w 870"/>
                    <a:gd name="T59" fmla="*/ 2147483646 h 887"/>
                    <a:gd name="T60" fmla="*/ 2147483646 w 870"/>
                    <a:gd name="T61" fmla="*/ 2147483646 h 887"/>
                    <a:gd name="T62" fmla="*/ 2147483646 w 870"/>
                    <a:gd name="T63" fmla="*/ 2147483646 h 887"/>
                    <a:gd name="T64" fmla="*/ 2147483646 w 870"/>
                    <a:gd name="T65" fmla="*/ 2147483646 h 887"/>
                    <a:gd name="T66" fmla="*/ 2147483646 w 870"/>
                    <a:gd name="T67" fmla="*/ 2147483646 h 887"/>
                    <a:gd name="T68" fmla="*/ 2147483646 w 870"/>
                    <a:gd name="T69" fmla="*/ 2147483646 h 887"/>
                    <a:gd name="T70" fmla="*/ 2147483646 w 870"/>
                    <a:gd name="T71" fmla="*/ 2147483646 h 887"/>
                    <a:gd name="T72" fmla="*/ 2147483646 w 870"/>
                    <a:gd name="T73" fmla="*/ 2147483646 h 887"/>
                    <a:gd name="T74" fmla="*/ 2147483646 w 870"/>
                    <a:gd name="T75" fmla="*/ 2147483646 h 887"/>
                    <a:gd name="T76" fmla="*/ 2147483646 w 870"/>
                    <a:gd name="T77" fmla="*/ 0 h 887"/>
                    <a:gd name="T78" fmla="*/ 2147483646 w 870"/>
                    <a:gd name="T79" fmla="*/ 2147483646 h 887"/>
                    <a:gd name="T80" fmla="*/ 2147483646 w 870"/>
                    <a:gd name="T81" fmla="*/ 2147483646 h 887"/>
                    <a:gd name="T82" fmla="*/ 2147483646 w 870"/>
                    <a:gd name="T83" fmla="*/ 2147483646 h 887"/>
                    <a:gd name="T84" fmla="*/ 2147483646 w 870"/>
                    <a:gd name="T85" fmla="*/ 2147483646 h 887"/>
                    <a:gd name="T86" fmla="*/ 2147483646 w 870"/>
                    <a:gd name="T87" fmla="*/ 2147483646 h 887"/>
                    <a:gd name="T88" fmla="*/ 2147483646 w 870"/>
                    <a:gd name="T89" fmla="*/ 2147483646 h 887"/>
                    <a:gd name="T90" fmla="*/ 2147483646 w 870"/>
                    <a:gd name="T91" fmla="*/ 2147483646 h 887"/>
                    <a:gd name="T92" fmla="*/ 2147483646 w 870"/>
                    <a:gd name="T93" fmla="*/ 2147483646 h 887"/>
                    <a:gd name="T94" fmla="*/ 2147483646 w 870"/>
                    <a:gd name="T95" fmla="*/ 2147483646 h 887"/>
                    <a:gd name="T96" fmla="*/ 2147483646 w 870"/>
                    <a:gd name="T97" fmla="*/ 2147483646 h 887"/>
                    <a:gd name="T98" fmla="*/ 2147483646 w 870"/>
                    <a:gd name="T99" fmla="*/ 2147483646 h 88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70"/>
                    <a:gd name="T151" fmla="*/ 0 h 887"/>
                    <a:gd name="T152" fmla="*/ 870 w 870"/>
                    <a:gd name="T153" fmla="*/ 887 h 88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70" h="887">
                      <a:moveTo>
                        <a:pt x="767" y="692"/>
                      </a:moveTo>
                      <a:lnTo>
                        <a:pt x="683" y="662"/>
                      </a:lnTo>
                      <a:lnTo>
                        <a:pt x="670" y="686"/>
                      </a:lnTo>
                      <a:lnTo>
                        <a:pt x="651" y="687"/>
                      </a:lnTo>
                      <a:lnTo>
                        <a:pt x="648" y="651"/>
                      </a:lnTo>
                      <a:lnTo>
                        <a:pt x="629" y="639"/>
                      </a:lnTo>
                      <a:lnTo>
                        <a:pt x="612" y="646"/>
                      </a:lnTo>
                      <a:lnTo>
                        <a:pt x="610" y="629"/>
                      </a:lnTo>
                      <a:lnTo>
                        <a:pt x="583" y="632"/>
                      </a:lnTo>
                      <a:lnTo>
                        <a:pt x="574" y="603"/>
                      </a:lnTo>
                      <a:lnTo>
                        <a:pt x="563" y="616"/>
                      </a:lnTo>
                      <a:lnTo>
                        <a:pt x="546" y="607"/>
                      </a:lnTo>
                      <a:lnTo>
                        <a:pt x="550" y="585"/>
                      </a:lnTo>
                      <a:lnTo>
                        <a:pt x="537" y="571"/>
                      </a:lnTo>
                      <a:lnTo>
                        <a:pt x="526" y="583"/>
                      </a:lnTo>
                      <a:lnTo>
                        <a:pt x="508" y="592"/>
                      </a:lnTo>
                      <a:lnTo>
                        <a:pt x="501" y="578"/>
                      </a:lnTo>
                      <a:lnTo>
                        <a:pt x="486" y="586"/>
                      </a:lnTo>
                      <a:lnTo>
                        <a:pt x="489" y="622"/>
                      </a:lnTo>
                      <a:lnTo>
                        <a:pt x="470" y="630"/>
                      </a:lnTo>
                      <a:lnTo>
                        <a:pt x="443" y="625"/>
                      </a:lnTo>
                      <a:lnTo>
                        <a:pt x="463" y="657"/>
                      </a:lnTo>
                      <a:lnTo>
                        <a:pt x="496" y="687"/>
                      </a:lnTo>
                      <a:lnTo>
                        <a:pt x="484" y="697"/>
                      </a:lnTo>
                      <a:lnTo>
                        <a:pt x="441" y="688"/>
                      </a:lnTo>
                      <a:lnTo>
                        <a:pt x="433" y="709"/>
                      </a:lnTo>
                      <a:lnTo>
                        <a:pt x="448" y="732"/>
                      </a:lnTo>
                      <a:lnTo>
                        <a:pt x="481" y="756"/>
                      </a:lnTo>
                      <a:lnTo>
                        <a:pt x="477" y="779"/>
                      </a:lnTo>
                      <a:lnTo>
                        <a:pt x="500" y="817"/>
                      </a:lnTo>
                      <a:lnTo>
                        <a:pt x="489" y="835"/>
                      </a:lnTo>
                      <a:lnTo>
                        <a:pt x="434" y="801"/>
                      </a:lnTo>
                      <a:lnTo>
                        <a:pt x="384" y="755"/>
                      </a:lnTo>
                      <a:lnTo>
                        <a:pt x="291" y="787"/>
                      </a:lnTo>
                      <a:lnTo>
                        <a:pt x="305" y="852"/>
                      </a:lnTo>
                      <a:lnTo>
                        <a:pt x="285" y="873"/>
                      </a:lnTo>
                      <a:lnTo>
                        <a:pt x="235" y="887"/>
                      </a:lnTo>
                      <a:lnTo>
                        <a:pt x="147" y="875"/>
                      </a:lnTo>
                      <a:lnTo>
                        <a:pt x="78" y="839"/>
                      </a:lnTo>
                      <a:lnTo>
                        <a:pt x="84" y="819"/>
                      </a:lnTo>
                      <a:lnTo>
                        <a:pt x="130" y="810"/>
                      </a:lnTo>
                      <a:lnTo>
                        <a:pt x="152" y="779"/>
                      </a:lnTo>
                      <a:lnTo>
                        <a:pt x="116" y="742"/>
                      </a:lnTo>
                      <a:lnTo>
                        <a:pt x="101" y="747"/>
                      </a:lnTo>
                      <a:lnTo>
                        <a:pt x="56" y="700"/>
                      </a:lnTo>
                      <a:lnTo>
                        <a:pt x="30" y="731"/>
                      </a:lnTo>
                      <a:lnTo>
                        <a:pt x="21" y="695"/>
                      </a:lnTo>
                      <a:lnTo>
                        <a:pt x="16" y="674"/>
                      </a:lnTo>
                      <a:lnTo>
                        <a:pt x="0" y="669"/>
                      </a:lnTo>
                      <a:lnTo>
                        <a:pt x="17" y="654"/>
                      </a:lnTo>
                      <a:lnTo>
                        <a:pt x="32" y="649"/>
                      </a:lnTo>
                      <a:lnTo>
                        <a:pt x="27" y="623"/>
                      </a:lnTo>
                      <a:lnTo>
                        <a:pt x="54" y="583"/>
                      </a:lnTo>
                      <a:lnTo>
                        <a:pt x="101" y="562"/>
                      </a:lnTo>
                      <a:lnTo>
                        <a:pt x="96" y="557"/>
                      </a:lnTo>
                      <a:lnTo>
                        <a:pt x="112" y="521"/>
                      </a:lnTo>
                      <a:lnTo>
                        <a:pt x="148" y="482"/>
                      </a:lnTo>
                      <a:lnTo>
                        <a:pt x="144" y="467"/>
                      </a:lnTo>
                      <a:lnTo>
                        <a:pt x="227" y="407"/>
                      </a:lnTo>
                      <a:lnTo>
                        <a:pt x="273" y="402"/>
                      </a:lnTo>
                      <a:lnTo>
                        <a:pt x="295" y="387"/>
                      </a:lnTo>
                      <a:lnTo>
                        <a:pt x="304" y="413"/>
                      </a:lnTo>
                      <a:lnTo>
                        <a:pt x="329" y="438"/>
                      </a:lnTo>
                      <a:lnTo>
                        <a:pt x="355" y="409"/>
                      </a:lnTo>
                      <a:lnTo>
                        <a:pt x="341" y="382"/>
                      </a:lnTo>
                      <a:lnTo>
                        <a:pt x="459" y="303"/>
                      </a:lnTo>
                      <a:lnTo>
                        <a:pt x="434" y="298"/>
                      </a:lnTo>
                      <a:lnTo>
                        <a:pt x="425" y="277"/>
                      </a:lnTo>
                      <a:lnTo>
                        <a:pt x="389" y="292"/>
                      </a:lnTo>
                      <a:lnTo>
                        <a:pt x="357" y="296"/>
                      </a:lnTo>
                      <a:lnTo>
                        <a:pt x="347" y="306"/>
                      </a:lnTo>
                      <a:lnTo>
                        <a:pt x="276" y="289"/>
                      </a:lnTo>
                      <a:lnTo>
                        <a:pt x="265" y="299"/>
                      </a:lnTo>
                      <a:lnTo>
                        <a:pt x="245" y="289"/>
                      </a:lnTo>
                      <a:lnTo>
                        <a:pt x="251" y="264"/>
                      </a:lnTo>
                      <a:lnTo>
                        <a:pt x="216" y="252"/>
                      </a:lnTo>
                      <a:lnTo>
                        <a:pt x="170" y="261"/>
                      </a:lnTo>
                      <a:lnTo>
                        <a:pt x="171" y="220"/>
                      </a:lnTo>
                      <a:lnTo>
                        <a:pt x="181" y="200"/>
                      </a:lnTo>
                      <a:lnTo>
                        <a:pt x="163" y="103"/>
                      </a:lnTo>
                      <a:lnTo>
                        <a:pt x="189" y="88"/>
                      </a:lnTo>
                      <a:lnTo>
                        <a:pt x="206" y="42"/>
                      </a:lnTo>
                      <a:lnTo>
                        <a:pt x="246" y="33"/>
                      </a:lnTo>
                      <a:lnTo>
                        <a:pt x="301" y="95"/>
                      </a:lnTo>
                      <a:lnTo>
                        <a:pt x="296" y="116"/>
                      </a:lnTo>
                      <a:lnTo>
                        <a:pt x="271" y="111"/>
                      </a:lnTo>
                      <a:lnTo>
                        <a:pt x="246" y="146"/>
                      </a:lnTo>
                      <a:lnTo>
                        <a:pt x="249" y="171"/>
                      </a:lnTo>
                      <a:lnTo>
                        <a:pt x="264" y="167"/>
                      </a:lnTo>
                      <a:lnTo>
                        <a:pt x="258" y="146"/>
                      </a:lnTo>
                      <a:lnTo>
                        <a:pt x="265" y="129"/>
                      </a:lnTo>
                      <a:lnTo>
                        <a:pt x="299" y="145"/>
                      </a:lnTo>
                      <a:lnTo>
                        <a:pt x="288" y="166"/>
                      </a:lnTo>
                      <a:lnTo>
                        <a:pt x="302" y="187"/>
                      </a:lnTo>
                      <a:lnTo>
                        <a:pt x="287" y="201"/>
                      </a:lnTo>
                      <a:lnTo>
                        <a:pt x="302" y="223"/>
                      </a:lnTo>
                      <a:lnTo>
                        <a:pt x="338" y="213"/>
                      </a:lnTo>
                      <a:lnTo>
                        <a:pt x="345" y="187"/>
                      </a:lnTo>
                      <a:lnTo>
                        <a:pt x="324" y="172"/>
                      </a:lnTo>
                      <a:lnTo>
                        <a:pt x="324" y="157"/>
                      </a:lnTo>
                      <a:lnTo>
                        <a:pt x="339" y="162"/>
                      </a:lnTo>
                      <a:lnTo>
                        <a:pt x="350" y="141"/>
                      </a:lnTo>
                      <a:lnTo>
                        <a:pt x="385" y="153"/>
                      </a:lnTo>
                      <a:lnTo>
                        <a:pt x="388" y="177"/>
                      </a:lnTo>
                      <a:lnTo>
                        <a:pt x="470" y="172"/>
                      </a:lnTo>
                      <a:lnTo>
                        <a:pt x="468" y="162"/>
                      </a:lnTo>
                      <a:lnTo>
                        <a:pt x="473" y="157"/>
                      </a:lnTo>
                      <a:lnTo>
                        <a:pt x="514" y="178"/>
                      </a:lnTo>
                      <a:lnTo>
                        <a:pt x="529" y="153"/>
                      </a:lnTo>
                      <a:lnTo>
                        <a:pt x="509" y="136"/>
                      </a:lnTo>
                      <a:lnTo>
                        <a:pt x="535" y="107"/>
                      </a:lnTo>
                      <a:lnTo>
                        <a:pt x="526" y="92"/>
                      </a:lnTo>
                      <a:lnTo>
                        <a:pt x="541" y="86"/>
                      </a:lnTo>
                      <a:lnTo>
                        <a:pt x="546" y="66"/>
                      </a:lnTo>
                      <a:lnTo>
                        <a:pt x="572" y="51"/>
                      </a:lnTo>
                      <a:lnTo>
                        <a:pt x="558" y="15"/>
                      </a:lnTo>
                      <a:lnTo>
                        <a:pt x="598" y="0"/>
                      </a:lnTo>
                      <a:lnTo>
                        <a:pt x="634" y="42"/>
                      </a:lnTo>
                      <a:lnTo>
                        <a:pt x="623" y="52"/>
                      </a:lnTo>
                      <a:lnTo>
                        <a:pt x="668" y="93"/>
                      </a:lnTo>
                      <a:lnTo>
                        <a:pt x="735" y="130"/>
                      </a:lnTo>
                      <a:lnTo>
                        <a:pt x="769" y="167"/>
                      </a:lnTo>
                      <a:lnTo>
                        <a:pt x="791" y="131"/>
                      </a:lnTo>
                      <a:lnTo>
                        <a:pt x="841" y="178"/>
                      </a:lnTo>
                      <a:lnTo>
                        <a:pt x="861" y="234"/>
                      </a:lnTo>
                      <a:lnTo>
                        <a:pt x="865" y="270"/>
                      </a:lnTo>
                      <a:lnTo>
                        <a:pt x="850" y="285"/>
                      </a:lnTo>
                      <a:lnTo>
                        <a:pt x="870" y="301"/>
                      </a:lnTo>
                      <a:lnTo>
                        <a:pt x="850" y="306"/>
                      </a:lnTo>
                      <a:lnTo>
                        <a:pt x="865" y="331"/>
                      </a:lnTo>
                      <a:lnTo>
                        <a:pt x="853" y="362"/>
                      </a:lnTo>
                      <a:lnTo>
                        <a:pt x="833" y="377"/>
                      </a:lnTo>
                      <a:lnTo>
                        <a:pt x="843" y="387"/>
                      </a:lnTo>
                      <a:lnTo>
                        <a:pt x="838" y="398"/>
                      </a:lnTo>
                      <a:lnTo>
                        <a:pt x="797" y="393"/>
                      </a:lnTo>
                      <a:lnTo>
                        <a:pt x="751" y="402"/>
                      </a:lnTo>
                      <a:lnTo>
                        <a:pt x="755" y="447"/>
                      </a:lnTo>
                      <a:lnTo>
                        <a:pt x="740" y="453"/>
                      </a:lnTo>
                      <a:lnTo>
                        <a:pt x="699" y="437"/>
                      </a:lnTo>
                      <a:lnTo>
                        <a:pt x="694" y="473"/>
                      </a:lnTo>
                      <a:lnTo>
                        <a:pt x="698" y="488"/>
                      </a:lnTo>
                      <a:lnTo>
                        <a:pt x="677" y="498"/>
                      </a:lnTo>
                      <a:lnTo>
                        <a:pt x="683" y="519"/>
                      </a:lnTo>
                      <a:lnTo>
                        <a:pt x="734" y="534"/>
                      </a:lnTo>
                      <a:lnTo>
                        <a:pt x="759" y="571"/>
                      </a:lnTo>
                      <a:lnTo>
                        <a:pt x="800" y="576"/>
                      </a:lnTo>
                      <a:lnTo>
                        <a:pt x="799" y="623"/>
                      </a:lnTo>
                      <a:lnTo>
                        <a:pt x="778" y="632"/>
                      </a:lnTo>
                      <a:lnTo>
                        <a:pt x="773" y="627"/>
                      </a:lnTo>
                      <a:lnTo>
                        <a:pt x="748" y="658"/>
                      </a:lnTo>
                      <a:lnTo>
                        <a:pt x="763" y="668"/>
                      </a:lnTo>
                      <a:lnTo>
                        <a:pt x="767" y="6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8" name="Freeform 276"/>
                <p:cNvSpPr>
                  <a:spLocks/>
                </p:cNvSpPr>
                <p:nvPr/>
              </p:nvSpPr>
              <p:spPr bwMode="auto">
                <a:xfrm>
                  <a:off x="1911523" y="2977482"/>
                  <a:ext cx="571553" cy="604638"/>
                </a:xfrm>
                <a:custGeom>
                  <a:avLst/>
                  <a:gdLst>
                    <a:gd name="T0" fmla="*/ 2147483646 w 1077"/>
                    <a:gd name="T1" fmla="*/ 2147483646 h 1129"/>
                    <a:gd name="T2" fmla="*/ 2147483646 w 1077"/>
                    <a:gd name="T3" fmla="*/ 2147483646 h 1129"/>
                    <a:gd name="T4" fmla="*/ 2147483646 w 1077"/>
                    <a:gd name="T5" fmla="*/ 2147483646 h 1129"/>
                    <a:gd name="T6" fmla="*/ 2147483646 w 1077"/>
                    <a:gd name="T7" fmla="*/ 2147483646 h 1129"/>
                    <a:gd name="T8" fmla="*/ 2147483646 w 1077"/>
                    <a:gd name="T9" fmla="*/ 2147483646 h 1129"/>
                    <a:gd name="T10" fmla="*/ 2147483646 w 1077"/>
                    <a:gd name="T11" fmla="*/ 2147483646 h 1129"/>
                    <a:gd name="T12" fmla="*/ 2147483646 w 1077"/>
                    <a:gd name="T13" fmla="*/ 2147483646 h 1129"/>
                    <a:gd name="T14" fmla="*/ 2147483646 w 1077"/>
                    <a:gd name="T15" fmla="*/ 2147483646 h 1129"/>
                    <a:gd name="T16" fmla="*/ 2147483646 w 1077"/>
                    <a:gd name="T17" fmla="*/ 2147483646 h 1129"/>
                    <a:gd name="T18" fmla="*/ 2147483646 w 1077"/>
                    <a:gd name="T19" fmla="*/ 2147483646 h 1129"/>
                    <a:gd name="T20" fmla="*/ 2147483646 w 1077"/>
                    <a:gd name="T21" fmla="*/ 2147483646 h 1129"/>
                    <a:gd name="T22" fmla="*/ 2147483646 w 1077"/>
                    <a:gd name="T23" fmla="*/ 2147483646 h 1129"/>
                    <a:gd name="T24" fmla="*/ 2147483646 w 1077"/>
                    <a:gd name="T25" fmla="*/ 2147483646 h 1129"/>
                    <a:gd name="T26" fmla="*/ 2147483646 w 1077"/>
                    <a:gd name="T27" fmla="*/ 2147483646 h 1129"/>
                    <a:gd name="T28" fmla="*/ 2147483646 w 1077"/>
                    <a:gd name="T29" fmla="*/ 2147483646 h 1129"/>
                    <a:gd name="T30" fmla="*/ 2147483646 w 1077"/>
                    <a:gd name="T31" fmla="*/ 2147483646 h 1129"/>
                    <a:gd name="T32" fmla="*/ 2147483646 w 1077"/>
                    <a:gd name="T33" fmla="*/ 2147483646 h 1129"/>
                    <a:gd name="T34" fmla="*/ 2147483646 w 1077"/>
                    <a:gd name="T35" fmla="*/ 2147483646 h 1129"/>
                    <a:gd name="T36" fmla="*/ 2147483646 w 1077"/>
                    <a:gd name="T37" fmla="*/ 2147483646 h 1129"/>
                    <a:gd name="T38" fmla="*/ 2147483646 w 1077"/>
                    <a:gd name="T39" fmla="*/ 2147483646 h 1129"/>
                    <a:gd name="T40" fmla="*/ 2147483646 w 1077"/>
                    <a:gd name="T41" fmla="*/ 2147483646 h 1129"/>
                    <a:gd name="T42" fmla="*/ 2147483646 w 1077"/>
                    <a:gd name="T43" fmla="*/ 2147483646 h 1129"/>
                    <a:gd name="T44" fmla="*/ 2147483646 w 1077"/>
                    <a:gd name="T45" fmla="*/ 2147483646 h 1129"/>
                    <a:gd name="T46" fmla="*/ 2147483646 w 1077"/>
                    <a:gd name="T47" fmla="*/ 2147483646 h 1129"/>
                    <a:gd name="T48" fmla="*/ 2147483646 w 1077"/>
                    <a:gd name="T49" fmla="*/ 2147483646 h 1129"/>
                    <a:gd name="T50" fmla="*/ 2147483646 w 1077"/>
                    <a:gd name="T51" fmla="*/ 2147483646 h 1129"/>
                    <a:gd name="T52" fmla="*/ 2147483646 w 1077"/>
                    <a:gd name="T53" fmla="*/ 2147483646 h 1129"/>
                    <a:gd name="T54" fmla="*/ 2147483646 w 1077"/>
                    <a:gd name="T55" fmla="*/ 2147483646 h 1129"/>
                    <a:gd name="T56" fmla="*/ 2147483646 w 1077"/>
                    <a:gd name="T57" fmla="*/ 2147483646 h 1129"/>
                    <a:gd name="T58" fmla="*/ 2147483646 w 1077"/>
                    <a:gd name="T59" fmla="*/ 2147483646 h 1129"/>
                    <a:gd name="T60" fmla="*/ 2147483646 w 1077"/>
                    <a:gd name="T61" fmla="*/ 2147483646 h 1129"/>
                    <a:gd name="T62" fmla="*/ 2147483646 w 1077"/>
                    <a:gd name="T63" fmla="*/ 2147483646 h 1129"/>
                    <a:gd name="T64" fmla="*/ 2147483646 w 1077"/>
                    <a:gd name="T65" fmla="*/ 2147483646 h 1129"/>
                    <a:gd name="T66" fmla="*/ 2147483646 w 1077"/>
                    <a:gd name="T67" fmla="*/ 2147483646 h 1129"/>
                    <a:gd name="T68" fmla="*/ 2147483646 w 1077"/>
                    <a:gd name="T69" fmla="*/ 2147483646 h 1129"/>
                    <a:gd name="T70" fmla="*/ 2147483646 w 1077"/>
                    <a:gd name="T71" fmla="*/ 2147483646 h 1129"/>
                    <a:gd name="T72" fmla="*/ 2147483646 w 1077"/>
                    <a:gd name="T73" fmla="*/ 2147483646 h 1129"/>
                    <a:gd name="T74" fmla="*/ 2147483646 w 1077"/>
                    <a:gd name="T75" fmla="*/ 2147483646 h 1129"/>
                    <a:gd name="T76" fmla="*/ 2147483646 w 1077"/>
                    <a:gd name="T77" fmla="*/ 2147483646 h 1129"/>
                    <a:gd name="T78" fmla="*/ 2147483646 w 1077"/>
                    <a:gd name="T79" fmla="*/ 2147483646 h 1129"/>
                    <a:gd name="T80" fmla="*/ 2147483646 w 1077"/>
                    <a:gd name="T81" fmla="*/ 2147483646 h 1129"/>
                    <a:gd name="T82" fmla="*/ 0 w 1077"/>
                    <a:gd name="T83" fmla="*/ 2147483646 h 1129"/>
                    <a:gd name="T84" fmla="*/ 2147483646 w 1077"/>
                    <a:gd name="T85" fmla="*/ 2147483646 h 1129"/>
                    <a:gd name="T86" fmla="*/ 2147483646 w 1077"/>
                    <a:gd name="T87" fmla="*/ 2147483646 h 1129"/>
                    <a:gd name="T88" fmla="*/ 2147483646 w 1077"/>
                    <a:gd name="T89" fmla="*/ 2147483646 h 1129"/>
                    <a:gd name="T90" fmla="*/ 2147483646 w 1077"/>
                    <a:gd name="T91" fmla="*/ 2147483646 h 1129"/>
                    <a:gd name="T92" fmla="*/ 2147483646 w 1077"/>
                    <a:gd name="T93" fmla="*/ 2147483646 h 1129"/>
                    <a:gd name="T94" fmla="*/ 2147483646 w 1077"/>
                    <a:gd name="T95" fmla="*/ 2147483646 h 1129"/>
                    <a:gd name="T96" fmla="*/ 2147483646 w 1077"/>
                    <a:gd name="T97" fmla="*/ 2147483646 h 1129"/>
                    <a:gd name="T98" fmla="*/ 2147483646 w 1077"/>
                    <a:gd name="T99" fmla="*/ 2147483646 h 1129"/>
                    <a:gd name="T100" fmla="*/ 2147483646 w 1077"/>
                    <a:gd name="T101" fmla="*/ 2147483646 h 1129"/>
                    <a:gd name="T102" fmla="*/ 2147483646 w 1077"/>
                    <a:gd name="T103" fmla="*/ 2147483646 h 1129"/>
                    <a:gd name="T104" fmla="*/ 2147483646 w 1077"/>
                    <a:gd name="T105" fmla="*/ 2147483646 h 1129"/>
                    <a:gd name="T106" fmla="*/ 2147483646 w 1077"/>
                    <a:gd name="T107" fmla="*/ 2147483646 h 1129"/>
                    <a:gd name="T108" fmla="*/ 2147483646 w 1077"/>
                    <a:gd name="T109" fmla="*/ 2147483646 h 1129"/>
                    <a:gd name="T110" fmla="*/ 2147483646 w 1077"/>
                    <a:gd name="T111" fmla="*/ 2147483646 h 1129"/>
                    <a:gd name="T112" fmla="*/ 2147483646 w 1077"/>
                    <a:gd name="T113" fmla="*/ 2147483646 h 1129"/>
                    <a:gd name="T114" fmla="*/ 2147483646 w 1077"/>
                    <a:gd name="T115" fmla="*/ 2147483646 h 1129"/>
                    <a:gd name="T116" fmla="*/ 2147483646 w 1077"/>
                    <a:gd name="T117" fmla="*/ 2147483646 h 11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77"/>
                    <a:gd name="T178" fmla="*/ 0 h 1129"/>
                    <a:gd name="T179" fmla="*/ 1077 w 1077"/>
                    <a:gd name="T180" fmla="*/ 1129 h 11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77" h="1129">
                      <a:moveTo>
                        <a:pt x="678" y="20"/>
                      </a:moveTo>
                      <a:lnTo>
                        <a:pt x="724" y="0"/>
                      </a:lnTo>
                      <a:lnTo>
                        <a:pt x="769" y="53"/>
                      </a:lnTo>
                      <a:lnTo>
                        <a:pt x="757" y="99"/>
                      </a:lnTo>
                      <a:lnTo>
                        <a:pt x="778" y="119"/>
                      </a:lnTo>
                      <a:lnTo>
                        <a:pt x="757" y="150"/>
                      </a:lnTo>
                      <a:lnTo>
                        <a:pt x="746" y="184"/>
                      </a:lnTo>
                      <a:lnTo>
                        <a:pt x="720" y="194"/>
                      </a:lnTo>
                      <a:lnTo>
                        <a:pt x="731" y="225"/>
                      </a:lnTo>
                      <a:lnTo>
                        <a:pt x="709" y="240"/>
                      </a:lnTo>
                      <a:lnTo>
                        <a:pt x="683" y="234"/>
                      </a:lnTo>
                      <a:lnTo>
                        <a:pt x="643" y="264"/>
                      </a:lnTo>
                      <a:lnTo>
                        <a:pt x="648" y="280"/>
                      </a:lnTo>
                      <a:lnTo>
                        <a:pt x="611" y="304"/>
                      </a:lnTo>
                      <a:lnTo>
                        <a:pt x="640" y="372"/>
                      </a:lnTo>
                      <a:lnTo>
                        <a:pt x="609" y="391"/>
                      </a:lnTo>
                      <a:lnTo>
                        <a:pt x="620" y="396"/>
                      </a:lnTo>
                      <a:lnTo>
                        <a:pt x="634" y="443"/>
                      </a:lnTo>
                      <a:lnTo>
                        <a:pt x="618" y="477"/>
                      </a:lnTo>
                      <a:lnTo>
                        <a:pt x="632" y="499"/>
                      </a:lnTo>
                      <a:lnTo>
                        <a:pt x="659" y="489"/>
                      </a:lnTo>
                      <a:lnTo>
                        <a:pt x="685" y="433"/>
                      </a:lnTo>
                      <a:lnTo>
                        <a:pt x="717" y="424"/>
                      </a:lnTo>
                      <a:lnTo>
                        <a:pt x="725" y="444"/>
                      </a:lnTo>
                      <a:lnTo>
                        <a:pt x="752" y="419"/>
                      </a:lnTo>
                      <a:lnTo>
                        <a:pt x="761" y="440"/>
                      </a:lnTo>
                      <a:lnTo>
                        <a:pt x="771" y="435"/>
                      </a:lnTo>
                      <a:lnTo>
                        <a:pt x="802" y="445"/>
                      </a:lnTo>
                      <a:lnTo>
                        <a:pt x="822" y="461"/>
                      </a:lnTo>
                      <a:lnTo>
                        <a:pt x="873" y="452"/>
                      </a:lnTo>
                      <a:lnTo>
                        <a:pt x="889" y="472"/>
                      </a:lnTo>
                      <a:lnTo>
                        <a:pt x="877" y="508"/>
                      </a:lnTo>
                      <a:lnTo>
                        <a:pt x="898" y="514"/>
                      </a:lnTo>
                      <a:lnTo>
                        <a:pt x="944" y="499"/>
                      </a:lnTo>
                      <a:lnTo>
                        <a:pt x="960" y="484"/>
                      </a:lnTo>
                      <a:lnTo>
                        <a:pt x="989" y="485"/>
                      </a:lnTo>
                      <a:lnTo>
                        <a:pt x="982" y="516"/>
                      </a:lnTo>
                      <a:lnTo>
                        <a:pt x="982" y="531"/>
                      </a:lnTo>
                      <a:lnTo>
                        <a:pt x="1056" y="609"/>
                      </a:lnTo>
                      <a:lnTo>
                        <a:pt x="1077" y="600"/>
                      </a:lnTo>
                      <a:lnTo>
                        <a:pt x="1076" y="641"/>
                      </a:lnTo>
                      <a:lnTo>
                        <a:pt x="1033" y="693"/>
                      </a:lnTo>
                      <a:lnTo>
                        <a:pt x="1009" y="711"/>
                      </a:lnTo>
                      <a:lnTo>
                        <a:pt x="1004" y="685"/>
                      </a:lnTo>
                      <a:lnTo>
                        <a:pt x="963" y="720"/>
                      </a:lnTo>
                      <a:lnTo>
                        <a:pt x="916" y="734"/>
                      </a:lnTo>
                      <a:lnTo>
                        <a:pt x="910" y="744"/>
                      </a:lnTo>
                      <a:lnTo>
                        <a:pt x="910" y="790"/>
                      </a:lnTo>
                      <a:lnTo>
                        <a:pt x="930" y="800"/>
                      </a:lnTo>
                      <a:lnTo>
                        <a:pt x="935" y="810"/>
                      </a:lnTo>
                      <a:lnTo>
                        <a:pt x="945" y="806"/>
                      </a:lnTo>
                      <a:lnTo>
                        <a:pt x="950" y="822"/>
                      </a:lnTo>
                      <a:lnTo>
                        <a:pt x="935" y="841"/>
                      </a:lnTo>
                      <a:lnTo>
                        <a:pt x="924" y="836"/>
                      </a:lnTo>
                      <a:lnTo>
                        <a:pt x="908" y="861"/>
                      </a:lnTo>
                      <a:lnTo>
                        <a:pt x="898" y="897"/>
                      </a:lnTo>
                      <a:lnTo>
                        <a:pt x="882" y="887"/>
                      </a:lnTo>
                      <a:lnTo>
                        <a:pt x="862" y="885"/>
                      </a:lnTo>
                      <a:lnTo>
                        <a:pt x="845" y="931"/>
                      </a:lnTo>
                      <a:lnTo>
                        <a:pt x="831" y="916"/>
                      </a:lnTo>
                      <a:lnTo>
                        <a:pt x="791" y="905"/>
                      </a:lnTo>
                      <a:lnTo>
                        <a:pt x="785" y="884"/>
                      </a:lnTo>
                      <a:lnTo>
                        <a:pt x="801" y="869"/>
                      </a:lnTo>
                      <a:lnTo>
                        <a:pt x="792" y="854"/>
                      </a:lnTo>
                      <a:lnTo>
                        <a:pt x="745" y="864"/>
                      </a:lnTo>
                      <a:lnTo>
                        <a:pt x="715" y="806"/>
                      </a:lnTo>
                      <a:lnTo>
                        <a:pt x="666" y="780"/>
                      </a:lnTo>
                      <a:lnTo>
                        <a:pt x="608" y="814"/>
                      </a:lnTo>
                      <a:lnTo>
                        <a:pt x="618" y="824"/>
                      </a:lnTo>
                      <a:lnTo>
                        <a:pt x="607" y="865"/>
                      </a:lnTo>
                      <a:lnTo>
                        <a:pt x="586" y="880"/>
                      </a:lnTo>
                      <a:lnTo>
                        <a:pt x="586" y="906"/>
                      </a:lnTo>
                      <a:lnTo>
                        <a:pt x="571" y="901"/>
                      </a:lnTo>
                      <a:lnTo>
                        <a:pt x="549" y="920"/>
                      </a:lnTo>
                      <a:lnTo>
                        <a:pt x="546" y="910"/>
                      </a:lnTo>
                      <a:lnTo>
                        <a:pt x="529" y="930"/>
                      </a:lnTo>
                      <a:lnTo>
                        <a:pt x="504" y="920"/>
                      </a:lnTo>
                      <a:lnTo>
                        <a:pt x="504" y="930"/>
                      </a:lnTo>
                      <a:lnTo>
                        <a:pt x="469" y="894"/>
                      </a:lnTo>
                      <a:lnTo>
                        <a:pt x="439" y="926"/>
                      </a:lnTo>
                      <a:lnTo>
                        <a:pt x="416" y="999"/>
                      </a:lnTo>
                      <a:lnTo>
                        <a:pt x="400" y="1004"/>
                      </a:lnTo>
                      <a:lnTo>
                        <a:pt x="368" y="1040"/>
                      </a:lnTo>
                      <a:lnTo>
                        <a:pt x="353" y="1035"/>
                      </a:lnTo>
                      <a:lnTo>
                        <a:pt x="344" y="1018"/>
                      </a:lnTo>
                      <a:lnTo>
                        <a:pt x="322" y="1044"/>
                      </a:lnTo>
                      <a:lnTo>
                        <a:pt x="316" y="1110"/>
                      </a:lnTo>
                      <a:lnTo>
                        <a:pt x="296" y="1120"/>
                      </a:lnTo>
                      <a:lnTo>
                        <a:pt x="270" y="1129"/>
                      </a:lnTo>
                      <a:lnTo>
                        <a:pt x="250" y="1093"/>
                      </a:lnTo>
                      <a:lnTo>
                        <a:pt x="256" y="1073"/>
                      </a:lnTo>
                      <a:lnTo>
                        <a:pt x="251" y="1063"/>
                      </a:lnTo>
                      <a:lnTo>
                        <a:pt x="282" y="1047"/>
                      </a:lnTo>
                      <a:lnTo>
                        <a:pt x="278" y="1022"/>
                      </a:lnTo>
                      <a:lnTo>
                        <a:pt x="266" y="1042"/>
                      </a:lnTo>
                      <a:lnTo>
                        <a:pt x="252" y="1027"/>
                      </a:lnTo>
                      <a:lnTo>
                        <a:pt x="273" y="986"/>
                      </a:lnTo>
                      <a:lnTo>
                        <a:pt x="279" y="961"/>
                      </a:lnTo>
                      <a:lnTo>
                        <a:pt x="243" y="930"/>
                      </a:lnTo>
                      <a:lnTo>
                        <a:pt x="269" y="910"/>
                      </a:lnTo>
                      <a:lnTo>
                        <a:pt x="280" y="889"/>
                      </a:lnTo>
                      <a:lnTo>
                        <a:pt x="265" y="884"/>
                      </a:lnTo>
                      <a:lnTo>
                        <a:pt x="265" y="864"/>
                      </a:lnTo>
                      <a:lnTo>
                        <a:pt x="260" y="859"/>
                      </a:lnTo>
                      <a:lnTo>
                        <a:pt x="282" y="838"/>
                      </a:lnTo>
                      <a:lnTo>
                        <a:pt x="282" y="828"/>
                      </a:lnTo>
                      <a:lnTo>
                        <a:pt x="241" y="808"/>
                      </a:lnTo>
                      <a:lnTo>
                        <a:pt x="263" y="746"/>
                      </a:lnTo>
                      <a:lnTo>
                        <a:pt x="257" y="741"/>
                      </a:lnTo>
                      <a:lnTo>
                        <a:pt x="222" y="766"/>
                      </a:lnTo>
                      <a:lnTo>
                        <a:pt x="212" y="761"/>
                      </a:lnTo>
                      <a:lnTo>
                        <a:pt x="222" y="745"/>
                      </a:lnTo>
                      <a:lnTo>
                        <a:pt x="196" y="720"/>
                      </a:lnTo>
                      <a:lnTo>
                        <a:pt x="172" y="708"/>
                      </a:lnTo>
                      <a:lnTo>
                        <a:pt x="172" y="698"/>
                      </a:lnTo>
                      <a:lnTo>
                        <a:pt x="136" y="708"/>
                      </a:lnTo>
                      <a:lnTo>
                        <a:pt x="136" y="693"/>
                      </a:lnTo>
                      <a:lnTo>
                        <a:pt x="111" y="692"/>
                      </a:lnTo>
                      <a:lnTo>
                        <a:pt x="111" y="671"/>
                      </a:lnTo>
                      <a:lnTo>
                        <a:pt x="75" y="666"/>
                      </a:lnTo>
                      <a:lnTo>
                        <a:pt x="60" y="676"/>
                      </a:lnTo>
                      <a:lnTo>
                        <a:pt x="55" y="666"/>
                      </a:lnTo>
                      <a:lnTo>
                        <a:pt x="19" y="650"/>
                      </a:lnTo>
                      <a:lnTo>
                        <a:pt x="34" y="644"/>
                      </a:lnTo>
                      <a:lnTo>
                        <a:pt x="30" y="609"/>
                      </a:lnTo>
                      <a:lnTo>
                        <a:pt x="0" y="588"/>
                      </a:lnTo>
                      <a:lnTo>
                        <a:pt x="37" y="573"/>
                      </a:lnTo>
                      <a:lnTo>
                        <a:pt x="42" y="553"/>
                      </a:lnTo>
                      <a:lnTo>
                        <a:pt x="47" y="553"/>
                      </a:lnTo>
                      <a:lnTo>
                        <a:pt x="47" y="563"/>
                      </a:lnTo>
                      <a:lnTo>
                        <a:pt x="52" y="568"/>
                      </a:lnTo>
                      <a:lnTo>
                        <a:pt x="67" y="559"/>
                      </a:lnTo>
                      <a:lnTo>
                        <a:pt x="62" y="539"/>
                      </a:lnTo>
                      <a:lnTo>
                        <a:pt x="67" y="523"/>
                      </a:lnTo>
                      <a:lnTo>
                        <a:pt x="99" y="518"/>
                      </a:lnTo>
                      <a:lnTo>
                        <a:pt x="159" y="550"/>
                      </a:lnTo>
                      <a:lnTo>
                        <a:pt x="154" y="555"/>
                      </a:lnTo>
                      <a:lnTo>
                        <a:pt x="159" y="565"/>
                      </a:lnTo>
                      <a:lnTo>
                        <a:pt x="169" y="555"/>
                      </a:lnTo>
                      <a:lnTo>
                        <a:pt x="180" y="560"/>
                      </a:lnTo>
                      <a:lnTo>
                        <a:pt x="210" y="541"/>
                      </a:lnTo>
                      <a:lnTo>
                        <a:pt x="236" y="536"/>
                      </a:lnTo>
                      <a:lnTo>
                        <a:pt x="257" y="545"/>
                      </a:lnTo>
                      <a:lnTo>
                        <a:pt x="259" y="517"/>
                      </a:lnTo>
                      <a:lnTo>
                        <a:pt x="243" y="494"/>
                      </a:lnTo>
                      <a:lnTo>
                        <a:pt x="251" y="486"/>
                      </a:lnTo>
                      <a:lnTo>
                        <a:pt x="205" y="444"/>
                      </a:lnTo>
                      <a:lnTo>
                        <a:pt x="171" y="398"/>
                      </a:lnTo>
                      <a:lnTo>
                        <a:pt x="171" y="388"/>
                      </a:lnTo>
                      <a:lnTo>
                        <a:pt x="217" y="374"/>
                      </a:lnTo>
                      <a:lnTo>
                        <a:pt x="223" y="359"/>
                      </a:lnTo>
                      <a:lnTo>
                        <a:pt x="279" y="335"/>
                      </a:lnTo>
                      <a:lnTo>
                        <a:pt x="315" y="360"/>
                      </a:lnTo>
                      <a:lnTo>
                        <a:pt x="329" y="343"/>
                      </a:lnTo>
                      <a:lnTo>
                        <a:pt x="366" y="361"/>
                      </a:lnTo>
                      <a:lnTo>
                        <a:pt x="386" y="346"/>
                      </a:lnTo>
                      <a:lnTo>
                        <a:pt x="407" y="361"/>
                      </a:lnTo>
                      <a:lnTo>
                        <a:pt x="432" y="322"/>
                      </a:lnTo>
                      <a:lnTo>
                        <a:pt x="427" y="301"/>
                      </a:lnTo>
                      <a:lnTo>
                        <a:pt x="449" y="276"/>
                      </a:lnTo>
                      <a:lnTo>
                        <a:pt x="444" y="255"/>
                      </a:lnTo>
                      <a:lnTo>
                        <a:pt x="469" y="226"/>
                      </a:lnTo>
                      <a:lnTo>
                        <a:pt x="481" y="215"/>
                      </a:lnTo>
                      <a:lnTo>
                        <a:pt x="506" y="206"/>
                      </a:lnTo>
                      <a:lnTo>
                        <a:pt x="486" y="170"/>
                      </a:lnTo>
                      <a:lnTo>
                        <a:pt x="533" y="150"/>
                      </a:lnTo>
                      <a:lnTo>
                        <a:pt x="543" y="139"/>
                      </a:lnTo>
                      <a:lnTo>
                        <a:pt x="558" y="136"/>
                      </a:lnTo>
                      <a:lnTo>
                        <a:pt x="553" y="120"/>
                      </a:lnTo>
                      <a:lnTo>
                        <a:pt x="533" y="124"/>
                      </a:lnTo>
                      <a:lnTo>
                        <a:pt x="509" y="88"/>
                      </a:lnTo>
                      <a:lnTo>
                        <a:pt x="524" y="58"/>
                      </a:lnTo>
                      <a:lnTo>
                        <a:pt x="539" y="63"/>
                      </a:lnTo>
                      <a:lnTo>
                        <a:pt x="560" y="95"/>
                      </a:lnTo>
                      <a:lnTo>
                        <a:pt x="626" y="55"/>
                      </a:lnTo>
                      <a:lnTo>
                        <a:pt x="636" y="60"/>
                      </a:lnTo>
                      <a:lnTo>
                        <a:pt x="641" y="45"/>
                      </a:lnTo>
                      <a:lnTo>
                        <a:pt x="666" y="39"/>
                      </a:lnTo>
                      <a:lnTo>
                        <a:pt x="678" y="2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9" name="Freeform 277"/>
                <p:cNvSpPr>
                  <a:spLocks/>
                </p:cNvSpPr>
                <p:nvPr/>
              </p:nvSpPr>
              <p:spPr bwMode="auto">
                <a:xfrm>
                  <a:off x="2059174" y="3396444"/>
                  <a:ext cx="301654" cy="317395"/>
                </a:xfrm>
                <a:custGeom>
                  <a:avLst/>
                  <a:gdLst>
                    <a:gd name="T0" fmla="*/ 2147483646 w 566"/>
                    <a:gd name="T1" fmla="*/ 2147483646 h 595"/>
                    <a:gd name="T2" fmla="*/ 2147483646 w 566"/>
                    <a:gd name="T3" fmla="*/ 2147483646 h 595"/>
                    <a:gd name="T4" fmla="*/ 2147483646 w 566"/>
                    <a:gd name="T5" fmla="*/ 2147483646 h 595"/>
                    <a:gd name="T6" fmla="*/ 2147483646 w 566"/>
                    <a:gd name="T7" fmla="*/ 2147483646 h 595"/>
                    <a:gd name="T8" fmla="*/ 2147483646 w 566"/>
                    <a:gd name="T9" fmla="*/ 2147483646 h 595"/>
                    <a:gd name="T10" fmla="*/ 2147483646 w 566"/>
                    <a:gd name="T11" fmla="*/ 2147483646 h 595"/>
                    <a:gd name="T12" fmla="*/ 2147483646 w 566"/>
                    <a:gd name="T13" fmla="*/ 2147483646 h 595"/>
                    <a:gd name="T14" fmla="*/ 2147483646 w 566"/>
                    <a:gd name="T15" fmla="*/ 2147483646 h 595"/>
                    <a:gd name="T16" fmla="*/ 2147483646 w 566"/>
                    <a:gd name="T17" fmla="*/ 2147483646 h 595"/>
                    <a:gd name="T18" fmla="*/ 2147483646 w 566"/>
                    <a:gd name="T19" fmla="*/ 2147483646 h 595"/>
                    <a:gd name="T20" fmla="*/ 2147483646 w 566"/>
                    <a:gd name="T21" fmla="*/ 2147483646 h 595"/>
                    <a:gd name="T22" fmla="*/ 2147483646 w 566"/>
                    <a:gd name="T23" fmla="*/ 2147483646 h 595"/>
                    <a:gd name="T24" fmla="*/ 2147483646 w 566"/>
                    <a:gd name="T25" fmla="*/ 2147483646 h 595"/>
                    <a:gd name="T26" fmla="*/ 0 w 566"/>
                    <a:gd name="T27" fmla="*/ 2147483646 h 595"/>
                    <a:gd name="T28" fmla="*/ 2147483646 w 566"/>
                    <a:gd name="T29" fmla="*/ 2147483646 h 595"/>
                    <a:gd name="T30" fmla="*/ 2147483646 w 566"/>
                    <a:gd name="T31" fmla="*/ 2147483646 h 595"/>
                    <a:gd name="T32" fmla="*/ 2147483646 w 566"/>
                    <a:gd name="T33" fmla="*/ 2147483646 h 595"/>
                    <a:gd name="T34" fmla="*/ 2147483646 w 566"/>
                    <a:gd name="T35" fmla="*/ 2147483646 h 595"/>
                    <a:gd name="T36" fmla="*/ 2147483646 w 566"/>
                    <a:gd name="T37" fmla="*/ 2147483646 h 595"/>
                    <a:gd name="T38" fmla="*/ 2147483646 w 566"/>
                    <a:gd name="T39" fmla="*/ 2147483646 h 595"/>
                    <a:gd name="T40" fmla="*/ 2147483646 w 566"/>
                    <a:gd name="T41" fmla="*/ 2147483646 h 595"/>
                    <a:gd name="T42" fmla="*/ 2147483646 w 566"/>
                    <a:gd name="T43" fmla="*/ 2147483646 h 595"/>
                    <a:gd name="T44" fmla="*/ 2147483646 w 566"/>
                    <a:gd name="T45" fmla="*/ 2147483646 h 595"/>
                    <a:gd name="T46" fmla="*/ 2147483646 w 566"/>
                    <a:gd name="T47" fmla="*/ 2147483646 h 595"/>
                    <a:gd name="T48" fmla="*/ 2147483646 w 566"/>
                    <a:gd name="T49" fmla="*/ 2147483646 h 595"/>
                    <a:gd name="T50" fmla="*/ 2147483646 w 566"/>
                    <a:gd name="T51" fmla="*/ 0 h 595"/>
                    <a:gd name="T52" fmla="*/ 2147483646 w 566"/>
                    <a:gd name="T53" fmla="*/ 2147483646 h 595"/>
                    <a:gd name="T54" fmla="*/ 2147483646 w 566"/>
                    <a:gd name="T55" fmla="*/ 2147483646 h 595"/>
                    <a:gd name="T56" fmla="*/ 2147483646 w 566"/>
                    <a:gd name="T57" fmla="*/ 2147483646 h 595"/>
                    <a:gd name="T58" fmla="*/ 2147483646 w 566"/>
                    <a:gd name="T59" fmla="*/ 2147483646 h 595"/>
                    <a:gd name="T60" fmla="*/ 2147483646 w 566"/>
                    <a:gd name="T61" fmla="*/ 2147483646 h 595"/>
                    <a:gd name="T62" fmla="*/ 2147483646 w 566"/>
                    <a:gd name="T63" fmla="*/ 2147483646 h 595"/>
                    <a:gd name="T64" fmla="*/ 2147483646 w 566"/>
                    <a:gd name="T65" fmla="*/ 2147483646 h 595"/>
                    <a:gd name="T66" fmla="*/ 2147483646 w 566"/>
                    <a:gd name="T67" fmla="*/ 2147483646 h 595"/>
                    <a:gd name="T68" fmla="*/ 2147483646 w 566"/>
                    <a:gd name="T69" fmla="*/ 2147483646 h 595"/>
                    <a:gd name="T70" fmla="*/ 2147483646 w 566"/>
                    <a:gd name="T71" fmla="*/ 2147483646 h 595"/>
                    <a:gd name="T72" fmla="*/ 2147483646 w 566"/>
                    <a:gd name="T73" fmla="*/ 2147483646 h 595"/>
                    <a:gd name="T74" fmla="*/ 2147483646 w 566"/>
                    <a:gd name="T75" fmla="*/ 2147483646 h 595"/>
                    <a:gd name="T76" fmla="*/ 2147483646 w 566"/>
                    <a:gd name="T77" fmla="*/ 2147483646 h 595"/>
                    <a:gd name="T78" fmla="*/ 2147483646 w 566"/>
                    <a:gd name="T79" fmla="*/ 2147483646 h 595"/>
                    <a:gd name="T80" fmla="*/ 2147483646 w 566"/>
                    <a:gd name="T81" fmla="*/ 2147483646 h 595"/>
                    <a:gd name="T82" fmla="*/ 2147483646 w 566"/>
                    <a:gd name="T83" fmla="*/ 2147483646 h 595"/>
                    <a:gd name="T84" fmla="*/ 2147483646 w 566"/>
                    <a:gd name="T85" fmla="*/ 2147483646 h 59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66"/>
                    <a:gd name="T130" fmla="*/ 0 h 595"/>
                    <a:gd name="T131" fmla="*/ 566 w 566"/>
                    <a:gd name="T132" fmla="*/ 595 h 59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66" h="595">
                      <a:moveTo>
                        <a:pt x="193" y="531"/>
                      </a:moveTo>
                      <a:lnTo>
                        <a:pt x="198" y="542"/>
                      </a:lnTo>
                      <a:lnTo>
                        <a:pt x="223" y="516"/>
                      </a:lnTo>
                      <a:lnTo>
                        <a:pt x="225" y="501"/>
                      </a:lnTo>
                      <a:lnTo>
                        <a:pt x="204" y="486"/>
                      </a:lnTo>
                      <a:lnTo>
                        <a:pt x="199" y="496"/>
                      </a:lnTo>
                      <a:lnTo>
                        <a:pt x="179" y="501"/>
                      </a:lnTo>
                      <a:lnTo>
                        <a:pt x="179" y="465"/>
                      </a:lnTo>
                      <a:lnTo>
                        <a:pt x="189" y="450"/>
                      </a:lnTo>
                      <a:lnTo>
                        <a:pt x="231" y="424"/>
                      </a:lnTo>
                      <a:lnTo>
                        <a:pt x="221" y="404"/>
                      </a:lnTo>
                      <a:lnTo>
                        <a:pt x="190" y="399"/>
                      </a:lnTo>
                      <a:lnTo>
                        <a:pt x="190" y="419"/>
                      </a:lnTo>
                      <a:lnTo>
                        <a:pt x="139" y="423"/>
                      </a:lnTo>
                      <a:lnTo>
                        <a:pt x="153" y="459"/>
                      </a:lnTo>
                      <a:lnTo>
                        <a:pt x="148" y="474"/>
                      </a:lnTo>
                      <a:lnTo>
                        <a:pt x="128" y="454"/>
                      </a:lnTo>
                      <a:lnTo>
                        <a:pt x="129" y="492"/>
                      </a:lnTo>
                      <a:lnTo>
                        <a:pt x="101" y="484"/>
                      </a:lnTo>
                      <a:lnTo>
                        <a:pt x="105" y="460"/>
                      </a:lnTo>
                      <a:lnTo>
                        <a:pt x="75" y="443"/>
                      </a:lnTo>
                      <a:lnTo>
                        <a:pt x="87" y="433"/>
                      </a:lnTo>
                      <a:lnTo>
                        <a:pt x="72" y="428"/>
                      </a:lnTo>
                      <a:lnTo>
                        <a:pt x="50" y="452"/>
                      </a:lnTo>
                      <a:lnTo>
                        <a:pt x="35" y="447"/>
                      </a:lnTo>
                      <a:lnTo>
                        <a:pt x="41" y="427"/>
                      </a:lnTo>
                      <a:lnTo>
                        <a:pt x="26" y="432"/>
                      </a:lnTo>
                      <a:lnTo>
                        <a:pt x="0" y="406"/>
                      </a:lnTo>
                      <a:lnTo>
                        <a:pt x="12" y="368"/>
                      </a:lnTo>
                      <a:lnTo>
                        <a:pt x="26" y="358"/>
                      </a:lnTo>
                      <a:lnTo>
                        <a:pt x="17" y="340"/>
                      </a:lnTo>
                      <a:lnTo>
                        <a:pt x="37" y="330"/>
                      </a:lnTo>
                      <a:lnTo>
                        <a:pt x="43" y="264"/>
                      </a:lnTo>
                      <a:lnTo>
                        <a:pt x="65" y="238"/>
                      </a:lnTo>
                      <a:lnTo>
                        <a:pt x="74" y="255"/>
                      </a:lnTo>
                      <a:lnTo>
                        <a:pt x="89" y="260"/>
                      </a:lnTo>
                      <a:lnTo>
                        <a:pt x="121" y="224"/>
                      </a:lnTo>
                      <a:lnTo>
                        <a:pt x="137" y="219"/>
                      </a:lnTo>
                      <a:lnTo>
                        <a:pt x="160" y="146"/>
                      </a:lnTo>
                      <a:lnTo>
                        <a:pt x="190" y="114"/>
                      </a:lnTo>
                      <a:lnTo>
                        <a:pt x="225" y="150"/>
                      </a:lnTo>
                      <a:lnTo>
                        <a:pt x="225" y="140"/>
                      </a:lnTo>
                      <a:lnTo>
                        <a:pt x="250" y="150"/>
                      </a:lnTo>
                      <a:lnTo>
                        <a:pt x="267" y="130"/>
                      </a:lnTo>
                      <a:lnTo>
                        <a:pt x="270" y="140"/>
                      </a:lnTo>
                      <a:lnTo>
                        <a:pt x="292" y="121"/>
                      </a:lnTo>
                      <a:lnTo>
                        <a:pt x="307" y="126"/>
                      </a:lnTo>
                      <a:lnTo>
                        <a:pt x="307" y="100"/>
                      </a:lnTo>
                      <a:lnTo>
                        <a:pt x="328" y="85"/>
                      </a:lnTo>
                      <a:lnTo>
                        <a:pt x="339" y="44"/>
                      </a:lnTo>
                      <a:lnTo>
                        <a:pt x="329" y="34"/>
                      </a:lnTo>
                      <a:lnTo>
                        <a:pt x="387" y="0"/>
                      </a:lnTo>
                      <a:lnTo>
                        <a:pt x="436" y="26"/>
                      </a:lnTo>
                      <a:lnTo>
                        <a:pt x="466" y="84"/>
                      </a:lnTo>
                      <a:lnTo>
                        <a:pt x="513" y="74"/>
                      </a:lnTo>
                      <a:lnTo>
                        <a:pt x="522" y="89"/>
                      </a:lnTo>
                      <a:lnTo>
                        <a:pt x="506" y="104"/>
                      </a:lnTo>
                      <a:lnTo>
                        <a:pt x="512" y="125"/>
                      </a:lnTo>
                      <a:lnTo>
                        <a:pt x="552" y="136"/>
                      </a:lnTo>
                      <a:lnTo>
                        <a:pt x="566" y="151"/>
                      </a:lnTo>
                      <a:lnTo>
                        <a:pt x="551" y="187"/>
                      </a:lnTo>
                      <a:lnTo>
                        <a:pt x="536" y="187"/>
                      </a:lnTo>
                      <a:lnTo>
                        <a:pt x="529" y="248"/>
                      </a:lnTo>
                      <a:lnTo>
                        <a:pt x="487" y="293"/>
                      </a:lnTo>
                      <a:lnTo>
                        <a:pt x="467" y="303"/>
                      </a:lnTo>
                      <a:lnTo>
                        <a:pt x="472" y="318"/>
                      </a:lnTo>
                      <a:lnTo>
                        <a:pt x="452" y="322"/>
                      </a:lnTo>
                      <a:lnTo>
                        <a:pt x="455" y="338"/>
                      </a:lnTo>
                      <a:lnTo>
                        <a:pt x="440" y="343"/>
                      </a:lnTo>
                      <a:lnTo>
                        <a:pt x="450" y="363"/>
                      </a:lnTo>
                      <a:lnTo>
                        <a:pt x="425" y="368"/>
                      </a:lnTo>
                      <a:lnTo>
                        <a:pt x="439" y="443"/>
                      </a:lnTo>
                      <a:lnTo>
                        <a:pt x="380" y="468"/>
                      </a:lnTo>
                      <a:lnTo>
                        <a:pt x="348" y="446"/>
                      </a:lnTo>
                      <a:lnTo>
                        <a:pt x="329" y="452"/>
                      </a:lnTo>
                      <a:lnTo>
                        <a:pt x="324" y="483"/>
                      </a:lnTo>
                      <a:lnTo>
                        <a:pt x="339" y="478"/>
                      </a:lnTo>
                      <a:lnTo>
                        <a:pt x="334" y="551"/>
                      </a:lnTo>
                      <a:lnTo>
                        <a:pt x="319" y="551"/>
                      </a:lnTo>
                      <a:lnTo>
                        <a:pt x="314" y="570"/>
                      </a:lnTo>
                      <a:lnTo>
                        <a:pt x="270" y="581"/>
                      </a:lnTo>
                      <a:lnTo>
                        <a:pt x="223" y="570"/>
                      </a:lnTo>
                      <a:lnTo>
                        <a:pt x="194" y="580"/>
                      </a:lnTo>
                      <a:lnTo>
                        <a:pt x="194" y="595"/>
                      </a:lnTo>
                      <a:lnTo>
                        <a:pt x="142" y="531"/>
                      </a:lnTo>
                      <a:lnTo>
                        <a:pt x="193" y="53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0" name="Freeform 278"/>
                <p:cNvSpPr>
                  <a:spLocks/>
                </p:cNvSpPr>
                <p:nvPr/>
              </p:nvSpPr>
              <p:spPr bwMode="auto">
                <a:xfrm>
                  <a:off x="1713067" y="3340899"/>
                  <a:ext cx="192106" cy="184089"/>
                </a:xfrm>
                <a:custGeom>
                  <a:avLst/>
                  <a:gdLst>
                    <a:gd name="T0" fmla="*/ 2147483646 w 364"/>
                    <a:gd name="T1" fmla="*/ 2147483646 h 344"/>
                    <a:gd name="T2" fmla="*/ 2147483646 w 364"/>
                    <a:gd name="T3" fmla="*/ 2147483646 h 344"/>
                    <a:gd name="T4" fmla="*/ 2147483646 w 364"/>
                    <a:gd name="T5" fmla="*/ 2147483646 h 344"/>
                    <a:gd name="T6" fmla="*/ 2147483646 w 364"/>
                    <a:gd name="T7" fmla="*/ 2147483646 h 344"/>
                    <a:gd name="T8" fmla="*/ 2147483646 w 364"/>
                    <a:gd name="T9" fmla="*/ 2147483646 h 344"/>
                    <a:gd name="T10" fmla="*/ 2147483646 w 364"/>
                    <a:gd name="T11" fmla="*/ 2147483646 h 344"/>
                    <a:gd name="T12" fmla="*/ 2147483646 w 364"/>
                    <a:gd name="T13" fmla="*/ 0 h 344"/>
                    <a:gd name="T14" fmla="*/ 2147483646 w 364"/>
                    <a:gd name="T15" fmla="*/ 2147483646 h 344"/>
                    <a:gd name="T16" fmla="*/ 2147483646 w 364"/>
                    <a:gd name="T17" fmla="*/ 2147483646 h 344"/>
                    <a:gd name="T18" fmla="*/ 2147483646 w 364"/>
                    <a:gd name="T19" fmla="*/ 2147483646 h 344"/>
                    <a:gd name="T20" fmla="*/ 2147483646 w 364"/>
                    <a:gd name="T21" fmla="*/ 2147483646 h 344"/>
                    <a:gd name="T22" fmla="*/ 2147483646 w 364"/>
                    <a:gd name="T23" fmla="*/ 2147483646 h 344"/>
                    <a:gd name="T24" fmla="*/ 2147483646 w 364"/>
                    <a:gd name="T25" fmla="*/ 2147483646 h 344"/>
                    <a:gd name="T26" fmla="*/ 2147483646 w 364"/>
                    <a:gd name="T27" fmla="*/ 2147483646 h 344"/>
                    <a:gd name="T28" fmla="*/ 2147483646 w 364"/>
                    <a:gd name="T29" fmla="*/ 2147483646 h 344"/>
                    <a:gd name="T30" fmla="*/ 2147483646 w 364"/>
                    <a:gd name="T31" fmla="*/ 2147483646 h 344"/>
                    <a:gd name="T32" fmla="*/ 2147483646 w 364"/>
                    <a:gd name="T33" fmla="*/ 2147483646 h 344"/>
                    <a:gd name="T34" fmla="*/ 2147483646 w 364"/>
                    <a:gd name="T35" fmla="*/ 2147483646 h 344"/>
                    <a:gd name="T36" fmla="*/ 2147483646 w 364"/>
                    <a:gd name="T37" fmla="*/ 2147483646 h 344"/>
                    <a:gd name="T38" fmla="*/ 2147483646 w 364"/>
                    <a:gd name="T39" fmla="*/ 2147483646 h 344"/>
                    <a:gd name="T40" fmla="*/ 2147483646 w 364"/>
                    <a:gd name="T41" fmla="*/ 2147483646 h 344"/>
                    <a:gd name="T42" fmla="*/ 2147483646 w 364"/>
                    <a:gd name="T43" fmla="*/ 2147483646 h 344"/>
                    <a:gd name="T44" fmla="*/ 2147483646 w 364"/>
                    <a:gd name="T45" fmla="*/ 2147483646 h 344"/>
                    <a:gd name="T46" fmla="*/ 2147483646 w 364"/>
                    <a:gd name="T47" fmla="*/ 2147483646 h 344"/>
                    <a:gd name="T48" fmla="*/ 2147483646 w 364"/>
                    <a:gd name="T49" fmla="*/ 2147483646 h 344"/>
                    <a:gd name="T50" fmla="*/ 2147483646 w 364"/>
                    <a:gd name="T51" fmla="*/ 2147483646 h 344"/>
                    <a:gd name="T52" fmla="*/ 2147483646 w 364"/>
                    <a:gd name="T53" fmla="*/ 2147483646 h 344"/>
                    <a:gd name="T54" fmla="*/ 2147483646 w 364"/>
                    <a:gd name="T55" fmla="*/ 2147483646 h 344"/>
                    <a:gd name="T56" fmla="*/ 2147483646 w 364"/>
                    <a:gd name="T57" fmla="*/ 2147483646 h 344"/>
                    <a:gd name="T58" fmla="*/ 2147483646 w 364"/>
                    <a:gd name="T59" fmla="*/ 2147483646 h 344"/>
                    <a:gd name="T60" fmla="*/ 2147483646 w 364"/>
                    <a:gd name="T61" fmla="*/ 2147483646 h 344"/>
                    <a:gd name="T62" fmla="*/ 2147483646 w 364"/>
                    <a:gd name="T63" fmla="*/ 2147483646 h 344"/>
                    <a:gd name="T64" fmla="*/ 2147483646 w 364"/>
                    <a:gd name="T65" fmla="*/ 2147483646 h 344"/>
                    <a:gd name="T66" fmla="*/ 2147483646 w 364"/>
                    <a:gd name="T67" fmla="*/ 2147483646 h 344"/>
                    <a:gd name="T68" fmla="*/ 2147483646 w 364"/>
                    <a:gd name="T69" fmla="*/ 2147483646 h 344"/>
                    <a:gd name="T70" fmla="*/ 2147483646 w 364"/>
                    <a:gd name="T71" fmla="*/ 2147483646 h 344"/>
                    <a:gd name="T72" fmla="*/ 2147483646 w 364"/>
                    <a:gd name="T73" fmla="*/ 2147483646 h 344"/>
                    <a:gd name="T74" fmla="*/ 2147483646 w 364"/>
                    <a:gd name="T75" fmla="*/ 2147483646 h 344"/>
                    <a:gd name="T76" fmla="*/ 2147483646 w 364"/>
                    <a:gd name="T77" fmla="*/ 2147483646 h 344"/>
                    <a:gd name="T78" fmla="*/ 2147483646 w 364"/>
                    <a:gd name="T79" fmla="*/ 2147483646 h 344"/>
                    <a:gd name="T80" fmla="*/ 0 w 364"/>
                    <a:gd name="T81" fmla="*/ 2147483646 h 344"/>
                    <a:gd name="T82" fmla="*/ 0 w 364"/>
                    <a:gd name="T83" fmla="*/ 2147483646 h 344"/>
                    <a:gd name="T84" fmla="*/ 2147483646 w 364"/>
                    <a:gd name="T85" fmla="*/ 2147483646 h 344"/>
                    <a:gd name="T86" fmla="*/ 2147483646 w 364"/>
                    <a:gd name="T87" fmla="*/ 2147483646 h 344"/>
                    <a:gd name="T88" fmla="*/ 2147483646 w 364"/>
                    <a:gd name="T89" fmla="*/ 2147483646 h 344"/>
                    <a:gd name="T90" fmla="*/ 2147483646 w 364"/>
                    <a:gd name="T91" fmla="*/ 2147483646 h 344"/>
                    <a:gd name="T92" fmla="*/ 2147483646 w 364"/>
                    <a:gd name="T93" fmla="*/ 2147483646 h 344"/>
                    <a:gd name="T94" fmla="*/ 2147483646 w 364"/>
                    <a:gd name="T95" fmla="*/ 2147483646 h 3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64"/>
                    <a:gd name="T145" fmla="*/ 0 h 344"/>
                    <a:gd name="T146" fmla="*/ 364 w 364"/>
                    <a:gd name="T147" fmla="*/ 344 h 34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64" h="344">
                      <a:moveTo>
                        <a:pt x="63" y="114"/>
                      </a:moveTo>
                      <a:lnTo>
                        <a:pt x="121" y="123"/>
                      </a:lnTo>
                      <a:lnTo>
                        <a:pt x="113" y="75"/>
                      </a:lnTo>
                      <a:lnTo>
                        <a:pt x="125" y="47"/>
                      </a:lnTo>
                      <a:lnTo>
                        <a:pt x="160" y="42"/>
                      </a:lnTo>
                      <a:lnTo>
                        <a:pt x="160" y="15"/>
                      </a:lnTo>
                      <a:lnTo>
                        <a:pt x="196" y="0"/>
                      </a:lnTo>
                      <a:lnTo>
                        <a:pt x="252" y="40"/>
                      </a:lnTo>
                      <a:lnTo>
                        <a:pt x="257" y="56"/>
                      </a:lnTo>
                      <a:lnTo>
                        <a:pt x="348" y="66"/>
                      </a:lnTo>
                      <a:lnTo>
                        <a:pt x="361" y="95"/>
                      </a:lnTo>
                      <a:lnTo>
                        <a:pt x="340" y="127"/>
                      </a:lnTo>
                      <a:lnTo>
                        <a:pt x="358" y="151"/>
                      </a:lnTo>
                      <a:lnTo>
                        <a:pt x="350" y="187"/>
                      </a:lnTo>
                      <a:lnTo>
                        <a:pt x="364" y="237"/>
                      </a:lnTo>
                      <a:lnTo>
                        <a:pt x="339" y="246"/>
                      </a:lnTo>
                      <a:lnTo>
                        <a:pt x="329" y="236"/>
                      </a:lnTo>
                      <a:lnTo>
                        <a:pt x="303" y="241"/>
                      </a:lnTo>
                      <a:lnTo>
                        <a:pt x="293" y="230"/>
                      </a:lnTo>
                      <a:lnTo>
                        <a:pt x="278" y="234"/>
                      </a:lnTo>
                      <a:lnTo>
                        <a:pt x="273" y="260"/>
                      </a:lnTo>
                      <a:lnTo>
                        <a:pt x="211" y="253"/>
                      </a:lnTo>
                      <a:lnTo>
                        <a:pt x="201" y="243"/>
                      </a:lnTo>
                      <a:lnTo>
                        <a:pt x="190" y="269"/>
                      </a:lnTo>
                      <a:lnTo>
                        <a:pt x="205" y="279"/>
                      </a:lnTo>
                      <a:lnTo>
                        <a:pt x="215" y="269"/>
                      </a:lnTo>
                      <a:lnTo>
                        <a:pt x="220" y="280"/>
                      </a:lnTo>
                      <a:lnTo>
                        <a:pt x="199" y="335"/>
                      </a:lnTo>
                      <a:lnTo>
                        <a:pt x="193" y="315"/>
                      </a:lnTo>
                      <a:lnTo>
                        <a:pt x="183" y="315"/>
                      </a:lnTo>
                      <a:lnTo>
                        <a:pt x="173" y="335"/>
                      </a:lnTo>
                      <a:lnTo>
                        <a:pt x="163" y="340"/>
                      </a:lnTo>
                      <a:lnTo>
                        <a:pt x="153" y="325"/>
                      </a:lnTo>
                      <a:lnTo>
                        <a:pt x="132" y="344"/>
                      </a:lnTo>
                      <a:lnTo>
                        <a:pt x="127" y="318"/>
                      </a:lnTo>
                      <a:lnTo>
                        <a:pt x="112" y="318"/>
                      </a:lnTo>
                      <a:lnTo>
                        <a:pt x="103" y="298"/>
                      </a:lnTo>
                      <a:lnTo>
                        <a:pt x="68" y="313"/>
                      </a:lnTo>
                      <a:lnTo>
                        <a:pt x="19" y="287"/>
                      </a:lnTo>
                      <a:lnTo>
                        <a:pt x="3" y="261"/>
                      </a:lnTo>
                      <a:lnTo>
                        <a:pt x="0" y="236"/>
                      </a:lnTo>
                      <a:lnTo>
                        <a:pt x="0" y="215"/>
                      </a:lnTo>
                      <a:lnTo>
                        <a:pt x="10" y="210"/>
                      </a:lnTo>
                      <a:lnTo>
                        <a:pt x="26" y="154"/>
                      </a:lnTo>
                      <a:lnTo>
                        <a:pt x="11" y="169"/>
                      </a:lnTo>
                      <a:lnTo>
                        <a:pt x="1" y="169"/>
                      </a:lnTo>
                      <a:lnTo>
                        <a:pt x="1" y="149"/>
                      </a:lnTo>
                      <a:lnTo>
                        <a:pt x="63" y="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1" name="Freeform 279"/>
                <p:cNvSpPr>
                  <a:spLocks/>
                </p:cNvSpPr>
                <p:nvPr/>
              </p:nvSpPr>
              <p:spPr bwMode="auto">
                <a:xfrm>
                  <a:off x="1533662" y="3109200"/>
                  <a:ext cx="515985" cy="311047"/>
                </a:xfrm>
                <a:custGeom>
                  <a:avLst/>
                  <a:gdLst>
                    <a:gd name="T0" fmla="*/ 2147483646 w 973"/>
                    <a:gd name="T1" fmla="*/ 2147483646 h 579"/>
                    <a:gd name="T2" fmla="*/ 2147483646 w 973"/>
                    <a:gd name="T3" fmla="*/ 2147483646 h 579"/>
                    <a:gd name="T4" fmla="*/ 2147483646 w 973"/>
                    <a:gd name="T5" fmla="*/ 2147483646 h 579"/>
                    <a:gd name="T6" fmla="*/ 2147483646 w 973"/>
                    <a:gd name="T7" fmla="*/ 2147483646 h 579"/>
                    <a:gd name="T8" fmla="*/ 2147483646 w 973"/>
                    <a:gd name="T9" fmla="*/ 2147483646 h 579"/>
                    <a:gd name="T10" fmla="*/ 2147483646 w 973"/>
                    <a:gd name="T11" fmla="*/ 2147483646 h 579"/>
                    <a:gd name="T12" fmla="*/ 2147483646 w 973"/>
                    <a:gd name="T13" fmla="*/ 2147483646 h 579"/>
                    <a:gd name="T14" fmla="*/ 2147483646 w 973"/>
                    <a:gd name="T15" fmla="*/ 2147483646 h 579"/>
                    <a:gd name="T16" fmla="*/ 2147483646 w 973"/>
                    <a:gd name="T17" fmla="*/ 2147483646 h 579"/>
                    <a:gd name="T18" fmla="*/ 2147483646 w 973"/>
                    <a:gd name="T19" fmla="*/ 2147483646 h 579"/>
                    <a:gd name="T20" fmla="*/ 2147483646 w 973"/>
                    <a:gd name="T21" fmla="*/ 2147483646 h 579"/>
                    <a:gd name="T22" fmla="*/ 2147483646 w 973"/>
                    <a:gd name="T23" fmla="*/ 2147483646 h 579"/>
                    <a:gd name="T24" fmla="*/ 0 w 973"/>
                    <a:gd name="T25" fmla="*/ 2147483646 h 579"/>
                    <a:gd name="T26" fmla="*/ 2147483646 w 973"/>
                    <a:gd name="T27" fmla="*/ 2147483646 h 579"/>
                    <a:gd name="T28" fmla="*/ 2147483646 w 973"/>
                    <a:gd name="T29" fmla="*/ 2147483646 h 579"/>
                    <a:gd name="T30" fmla="*/ 2147483646 w 973"/>
                    <a:gd name="T31" fmla="*/ 2147483646 h 579"/>
                    <a:gd name="T32" fmla="*/ 2147483646 w 973"/>
                    <a:gd name="T33" fmla="*/ 2147483646 h 579"/>
                    <a:gd name="T34" fmla="*/ 2147483646 w 973"/>
                    <a:gd name="T35" fmla="*/ 2147483646 h 579"/>
                    <a:gd name="T36" fmla="*/ 2147483646 w 973"/>
                    <a:gd name="T37" fmla="*/ 2147483646 h 579"/>
                    <a:gd name="T38" fmla="*/ 2147483646 w 973"/>
                    <a:gd name="T39" fmla="*/ 2147483646 h 579"/>
                    <a:gd name="T40" fmla="*/ 2147483646 w 973"/>
                    <a:gd name="T41" fmla="*/ 2147483646 h 579"/>
                    <a:gd name="T42" fmla="*/ 2147483646 w 973"/>
                    <a:gd name="T43" fmla="*/ 2147483646 h 579"/>
                    <a:gd name="T44" fmla="*/ 2147483646 w 973"/>
                    <a:gd name="T45" fmla="*/ 2147483646 h 579"/>
                    <a:gd name="T46" fmla="*/ 2147483646 w 973"/>
                    <a:gd name="T47" fmla="*/ 2147483646 h 579"/>
                    <a:gd name="T48" fmla="*/ 2147483646 w 973"/>
                    <a:gd name="T49" fmla="*/ 2147483646 h 579"/>
                    <a:gd name="T50" fmla="*/ 2147483646 w 973"/>
                    <a:gd name="T51" fmla="*/ 2147483646 h 579"/>
                    <a:gd name="T52" fmla="*/ 2147483646 w 973"/>
                    <a:gd name="T53" fmla="*/ 2147483646 h 579"/>
                    <a:gd name="T54" fmla="*/ 2147483646 w 973"/>
                    <a:gd name="T55" fmla="*/ 2147483646 h 579"/>
                    <a:gd name="T56" fmla="*/ 2147483646 w 973"/>
                    <a:gd name="T57" fmla="*/ 2147483646 h 579"/>
                    <a:gd name="T58" fmla="*/ 2147483646 w 973"/>
                    <a:gd name="T59" fmla="*/ 2147483646 h 579"/>
                    <a:gd name="T60" fmla="*/ 2147483646 w 973"/>
                    <a:gd name="T61" fmla="*/ 2147483646 h 579"/>
                    <a:gd name="T62" fmla="*/ 2147483646 w 973"/>
                    <a:gd name="T63" fmla="*/ 2147483646 h 579"/>
                    <a:gd name="T64" fmla="*/ 2147483646 w 973"/>
                    <a:gd name="T65" fmla="*/ 2147483646 h 579"/>
                    <a:gd name="T66" fmla="*/ 2147483646 w 973"/>
                    <a:gd name="T67" fmla="*/ 2147483646 h 579"/>
                    <a:gd name="T68" fmla="*/ 2147483646 w 973"/>
                    <a:gd name="T69" fmla="*/ 2147483646 h 579"/>
                    <a:gd name="T70" fmla="*/ 2147483646 w 973"/>
                    <a:gd name="T71" fmla="*/ 2147483646 h 579"/>
                    <a:gd name="T72" fmla="*/ 2147483646 w 973"/>
                    <a:gd name="T73" fmla="*/ 2147483646 h 579"/>
                    <a:gd name="T74" fmla="*/ 2147483646 w 973"/>
                    <a:gd name="T75" fmla="*/ 2147483646 h 579"/>
                    <a:gd name="T76" fmla="*/ 2147483646 w 973"/>
                    <a:gd name="T77" fmla="*/ 2147483646 h 579"/>
                    <a:gd name="T78" fmla="*/ 2147483646 w 973"/>
                    <a:gd name="T79" fmla="*/ 2147483646 h 579"/>
                    <a:gd name="T80" fmla="*/ 2147483646 w 973"/>
                    <a:gd name="T81" fmla="*/ 2147483646 h 579"/>
                    <a:gd name="T82" fmla="*/ 2147483646 w 973"/>
                    <a:gd name="T83" fmla="*/ 2147483646 h 579"/>
                    <a:gd name="T84" fmla="*/ 2147483646 w 973"/>
                    <a:gd name="T85" fmla="*/ 2147483646 h 579"/>
                    <a:gd name="T86" fmla="*/ 2147483646 w 973"/>
                    <a:gd name="T87" fmla="*/ 2147483646 h 579"/>
                    <a:gd name="T88" fmla="*/ 2147483646 w 973"/>
                    <a:gd name="T89" fmla="*/ 2147483646 h 579"/>
                    <a:gd name="T90" fmla="*/ 2147483646 w 973"/>
                    <a:gd name="T91" fmla="*/ 2147483646 h 579"/>
                    <a:gd name="T92" fmla="*/ 2147483646 w 973"/>
                    <a:gd name="T93" fmla="*/ 2147483646 h 579"/>
                    <a:gd name="T94" fmla="*/ 2147483646 w 973"/>
                    <a:gd name="T95" fmla="*/ 2147483646 h 579"/>
                    <a:gd name="T96" fmla="*/ 2147483646 w 973"/>
                    <a:gd name="T97" fmla="*/ 2147483646 h 579"/>
                    <a:gd name="T98" fmla="*/ 2147483646 w 973"/>
                    <a:gd name="T99" fmla="*/ 2147483646 h 579"/>
                    <a:gd name="T100" fmla="*/ 2147483646 w 973"/>
                    <a:gd name="T101" fmla="*/ 2147483646 h 579"/>
                    <a:gd name="T102" fmla="*/ 2147483646 w 973"/>
                    <a:gd name="T103" fmla="*/ 2147483646 h 579"/>
                    <a:gd name="T104" fmla="*/ 2147483646 w 973"/>
                    <a:gd name="T105" fmla="*/ 2147483646 h 579"/>
                    <a:gd name="T106" fmla="*/ 2147483646 w 973"/>
                    <a:gd name="T107" fmla="*/ 2147483646 h 579"/>
                    <a:gd name="T108" fmla="*/ 2147483646 w 973"/>
                    <a:gd name="T109" fmla="*/ 2147483646 h 579"/>
                    <a:gd name="T110" fmla="*/ 2147483646 w 973"/>
                    <a:gd name="T111" fmla="*/ 2147483646 h 579"/>
                    <a:gd name="T112" fmla="*/ 2147483646 w 973"/>
                    <a:gd name="T113" fmla="*/ 2147483646 h 579"/>
                    <a:gd name="T114" fmla="*/ 2147483646 w 973"/>
                    <a:gd name="T115" fmla="*/ 2147483646 h 579"/>
                    <a:gd name="T116" fmla="*/ 2147483646 w 973"/>
                    <a:gd name="T117" fmla="*/ 2147483646 h 579"/>
                    <a:gd name="T118" fmla="*/ 2147483646 w 973"/>
                    <a:gd name="T119" fmla="*/ 2147483646 h 5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3"/>
                    <a:gd name="T181" fmla="*/ 0 h 579"/>
                    <a:gd name="T182" fmla="*/ 973 w 973"/>
                    <a:gd name="T183" fmla="*/ 579 h 5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3" h="579">
                      <a:moveTo>
                        <a:pt x="553" y="10"/>
                      </a:moveTo>
                      <a:lnTo>
                        <a:pt x="552" y="20"/>
                      </a:lnTo>
                      <a:lnTo>
                        <a:pt x="501" y="14"/>
                      </a:lnTo>
                      <a:lnTo>
                        <a:pt x="491" y="55"/>
                      </a:lnTo>
                      <a:lnTo>
                        <a:pt x="450" y="64"/>
                      </a:lnTo>
                      <a:lnTo>
                        <a:pt x="419" y="38"/>
                      </a:lnTo>
                      <a:lnTo>
                        <a:pt x="389" y="27"/>
                      </a:lnTo>
                      <a:lnTo>
                        <a:pt x="389" y="16"/>
                      </a:lnTo>
                      <a:lnTo>
                        <a:pt x="358" y="32"/>
                      </a:lnTo>
                      <a:lnTo>
                        <a:pt x="363" y="47"/>
                      </a:lnTo>
                      <a:lnTo>
                        <a:pt x="322" y="61"/>
                      </a:lnTo>
                      <a:lnTo>
                        <a:pt x="302" y="46"/>
                      </a:lnTo>
                      <a:lnTo>
                        <a:pt x="292" y="56"/>
                      </a:lnTo>
                      <a:lnTo>
                        <a:pt x="292" y="122"/>
                      </a:lnTo>
                      <a:lnTo>
                        <a:pt x="255" y="106"/>
                      </a:lnTo>
                      <a:lnTo>
                        <a:pt x="216" y="120"/>
                      </a:lnTo>
                      <a:lnTo>
                        <a:pt x="156" y="113"/>
                      </a:lnTo>
                      <a:lnTo>
                        <a:pt x="116" y="130"/>
                      </a:lnTo>
                      <a:lnTo>
                        <a:pt x="99" y="149"/>
                      </a:lnTo>
                      <a:lnTo>
                        <a:pt x="86" y="140"/>
                      </a:lnTo>
                      <a:lnTo>
                        <a:pt x="37" y="148"/>
                      </a:lnTo>
                      <a:lnTo>
                        <a:pt x="11" y="167"/>
                      </a:lnTo>
                      <a:lnTo>
                        <a:pt x="6" y="178"/>
                      </a:lnTo>
                      <a:lnTo>
                        <a:pt x="16" y="178"/>
                      </a:lnTo>
                      <a:lnTo>
                        <a:pt x="16" y="183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35" y="229"/>
                      </a:lnTo>
                      <a:lnTo>
                        <a:pt x="35" y="250"/>
                      </a:lnTo>
                      <a:lnTo>
                        <a:pt x="14" y="260"/>
                      </a:lnTo>
                      <a:lnTo>
                        <a:pt x="19" y="265"/>
                      </a:lnTo>
                      <a:lnTo>
                        <a:pt x="19" y="291"/>
                      </a:lnTo>
                      <a:lnTo>
                        <a:pt x="39" y="297"/>
                      </a:lnTo>
                      <a:lnTo>
                        <a:pt x="43" y="328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4" y="334"/>
                      </a:lnTo>
                      <a:lnTo>
                        <a:pt x="109" y="359"/>
                      </a:lnTo>
                      <a:lnTo>
                        <a:pt x="99" y="370"/>
                      </a:lnTo>
                      <a:lnTo>
                        <a:pt x="118" y="405"/>
                      </a:lnTo>
                      <a:lnTo>
                        <a:pt x="112" y="431"/>
                      </a:lnTo>
                      <a:lnTo>
                        <a:pt x="127" y="431"/>
                      </a:lnTo>
                      <a:lnTo>
                        <a:pt x="127" y="441"/>
                      </a:lnTo>
                      <a:lnTo>
                        <a:pt x="112" y="456"/>
                      </a:lnTo>
                      <a:lnTo>
                        <a:pt x="111" y="482"/>
                      </a:lnTo>
                      <a:lnTo>
                        <a:pt x="146" y="519"/>
                      </a:lnTo>
                      <a:lnTo>
                        <a:pt x="126" y="518"/>
                      </a:lnTo>
                      <a:lnTo>
                        <a:pt x="131" y="528"/>
                      </a:lnTo>
                      <a:lnTo>
                        <a:pt x="151" y="534"/>
                      </a:lnTo>
                      <a:lnTo>
                        <a:pt x="155" y="560"/>
                      </a:lnTo>
                      <a:lnTo>
                        <a:pt x="176" y="575"/>
                      </a:lnTo>
                      <a:lnTo>
                        <a:pt x="181" y="560"/>
                      </a:lnTo>
                      <a:lnTo>
                        <a:pt x="207" y="535"/>
                      </a:lnTo>
                      <a:lnTo>
                        <a:pt x="228" y="525"/>
                      </a:lnTo>
                      <a:lnTo>
                        <a:pt x="223" y="541"/>
                      </a:lnTo>
                      <a:lnTo>
                        <a:pt x="248" y="525"/>
                      </a:lnTo>
                      <a:lnTo>
                        <a:pt x="253" y="535"/>
                      </a:lnTo>
                      <a:lnTo>
                        <a:pt x="330" y="516"/>
                      </a:lnTo>
                      <a:lnTo>
                        <a:pt x="345" y="538"/>
                      </a:lnTo>
                      <a:lnTo>
                        <a:pt x="325" y="547"/>
                      </a:lnTo>
                      <a:lnTo>
                        <a:pt x="313" y="557"/>
                      </a:lnTo>
                      <a:lnTo>
                        <a:pt x="339" y="579"/>
                      </a:lnTo>
                      <a:lnTo>
                        <a:pt x="401" y="544"/>
                      </a:lnTo>
                      <a:lnTo>
                        <a:pt x="459" y="553"/>
                      </a:lnTo>
                      <a:lnTo>
                        <a:pt x="451" y="505"/>
                      </a:lnTo>
                      <a:lnTo>
                        <a:pt x="463" y="477"/>
                      </a:lnTo>
                      <a:lnTo>
                        <a:pt x="498" y="472"/>
                      </a:lnTo>
                      <a:lnTo>
                        <a:pt x="498" y="445"/>
                      </a:lnTo>
                      <a:lnTo>
                        <a:pt x="534" y="430"/>
                      </a:lnTo>
                      <a:lnTo>
                        <a:pt x="529" y="379"/>
                      </a:lnTo>
                      <a:lnTo>
                        <a:pt x="571" y="357"/>
                      </a:lnTo>
                      <a:lnTo>
                        <a:pt x="556" y="342"/>
                      </a:lnTo>
                      <a:lnTo>
                        <a:pt x="562" y="321"/>
                      </a:lnTo>
                      <a:lnTo>
                        <a:pt x="552" y="316"/>
                      </a:lnTo>
                      <a:lnTo>
                        <a:pt x="562" y="301"/>
                      </a:lnTo>
                      <a:lnTo>
                        <a:pt x="598" y="317"/>
                      </a:lnTo>
                      <a:lnTo>
                        <a:pt x="649" y="292"/>
                      </a:lnTo>
                      <a:lnTo>
                        <a:pt x="674" y="319"/>
                      </a:lnTo>
                      <a:lnTo>
                        <a:pt x="695" y="314"/>
                      </a:lnTo>
                      <a:lnTo>
                        <a:pt x="714" y="340"/>
                      </a:lnTo>
                      <a:lnTo>
                        <a:pt x="751" y="325"/>
                      </a:lnTo>
                      <a:lnTo>
                        <a:pt x="756" y="305"/>
                      </a:lnTo>
                      <a:lnTo>
                        <a:pt x="761" y="305"/>
                      </a:lnTo>
                      <a:lnTo>
                        <a:pt x="761" y="315"/>
                      </a:lnTo>
                      <a:lnTo>
                        <a:pt x="766" y="320"/>
                      </a:lnTo>
                      <a:lnTo>
                        <a:pt x="781" y="311"/>
                      </a:lnTo>
                      <a:lnTo>
                        <a:pt x="776" y="291"/>
                      </a:lnTo>
                      <a:lnTo>
                        <a:pt x="781" y="275"/>
                      </a:lnTo>
                      <a:lnTo>
                        <a:pt x="813" y="270"/>
                      </a:lnTo>
                      <a:lnTo>
                        <a:pt x="873" y="302"/>
                      </a:lnTo>
                      <a:lnTo>
                        <a:pt x="868" y="307"/>
                      </a:lnTo>
                      <a:lnTo>
                        <a:pt x="873" y="317"/>
                      </a:lnTo>
                      <a:lnTo>
                        <a:pt x="883" y="307"/>
                      </a:lnTo>
                      <a:lnTo>
                        <a:pt x="894" y="312"/>
                      </a:lnTo>
                      <a:lnTo>
                        <a:pt x="924" y="293"/>
                      </a:lnTo>
                      <a:lnTo>
                        <a:pt x="950" y="288"/>
                      </a:lnTo>
                      <a:lnTo>
                        <a:pt x="971" y="297"/>
                      </a:lnTo>
                      <a:lnTo>
                        <a:pt x="973" y="269"/>
                      </a:lnTo>
                      <a:lnTo>
                        <a:pt x="957" y="246"/>
                      </a:lnTo>
                      <a:lnTo>
                        <a:pt x="965" y="238"/>
                      </a:lnTo>
                      <a:lnTo>
                        <a:pt x="919" y="196"/>
                      </a:lnTo>
                      <a:lnTo>
                        <a:pt x="885" y="150"/>
                      </a:lnTo>
                      <a:lnTo>
                        <a:pt x="885" y="140"/>
                      </a:lnTo>
                      <a:lnTo>
                        <a:pt x="867" y="134"/>
                      </a:lnTo>
                      <a:lnTo>
                        <a:pt x="826" y="102"/>
                      </a:lnTo>
                      <a:lnTo>
                        <a:pt x="795" y="102"/>
                      </a:lnTo>
                      <a:lnTo>
                        <a:pt x="785" y="87"/>
                      </a:lnTo>
                      <a:lnTo>
                        <a:pt x="797" y="71"/>
                      </a:lnTo>
                      <a:lnTo>
                        <a:pt x="781" y="60"/>
                      </a:lnTo>
                      <a:lnTo>
                        <a:pt x="787" y="41"/>
                      </a:lnTo>
                      <a:lnTo>
                        <a:pt x="757" y="14"/>
                      </a:lnTo>
                      <a:lnTo>
                        <a:pt x="737" y="19"/>
                      </a:lnTo>
                      <a:lnTo>
                        <a:pt x="725" y="44"/>
                      </a:lnTo>
                      <a:lnTo>
                        <a:pt x="684" y="58"/>
                      </a:lnTo>
                      <a:lnTo>
                        <a:pt x="674" y="43"/>
                      </a:lnTo>
                      <a:lnTo>
                        <a:pt x="654" y="47"/>
                      </a:lnTo>
                      <a:lnTo>
                        <a:pt x="598" y="37"/>
                      </a:lnTo>
                      <a:lnTo>
                        <a:pt x="567" y="20"/>
                      </a:lnTo>
                      <a:lnTo>
                        <a:pt x="568" y="0"/>
                      </a:lnTo>
                      <a:lnTo>
                        <a:pt x="55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2" name="Freeform 280"/>
                <p:cNvSpPr>
                  <a:spLocks/>
                </p:cNvSpPr>
                <p:nvPr/>
              </p:nvSpPr>
              <p:spPr bwMode="auto">
                <a:xfrm>
                  <a:off x="1814676" y="3266312"/>
                  <a:ext cx="246086" cy="223763"/>
                </a:xfrm>
                <a:custGeom>
                  <a:avLst/>
                  <a:gdLst>
                    <a:gd name="T0" fmla="*/ 2147483646 w 467"/>
                    <a:gd name="T1" fmla="*/ 2147483646 h 419"/>
                    <a:gd name="T2" fmla="*/ 2147483646 w 467"/>
                    <a:gd name="T3" fmla="*/ 2147483646 h 419"/>
                    <a:gd name="T4" fmla="*/ 2147483646 w 467"/>
                    <a:gd name="T5" fmla="*/ 2147483646 h 419"/>
                    <a:gd name="T6" fmla="*/ 2147483646 w 467"/>
                    <a:gd name="T7" fmla="*/ 0 h 419"/>
                    <a:gd name="T8" fmla="*/ 2147483646 w 467"/>
                    <a:gd name="T9" fmla="*/ 2147483646 h 419"/>
                    <a:gd name="T10" fmla="*/ 2147483646 w 467"/>
                    <a:gd name="T11" fmla="*/ 2147483646 h 419"/>
                    <a:gd name="T12" fmla="*/ 2147483646 w 467"/>
                    <a:gd name="T13" fmla="*/ 2147483646 h 419"/>
                    <a:gd name="T14" fmla="*/ 2147483646 w 467"/>
                    <a:gd name="T15" fmla="*/ 2147483646 h 419"/>
                    <a:gd name="T16" fmla="*/ 2147483646 w 467"/>
                    <a:gd name="T17" fmla="*/ 2147483646 h 419"/>
                    <a:gd name="T18" fmla="*/ 2147483646 w 467"/>
                    <a:gd name="T19" fmla="*/ 2147483646 h 419"/>
                    <a:gd name="T20" fmla="*/ 2147483646 w 467"/>
                    <a:gd name="T21" fmla="*/ 2147483646 h 419"/>
                    <a:gd name="T22" fmla="*/ 2147483646 w 467"/>
                    <a:gd name="T23" fmla="*/ 2147483646 h 419"/>
                    <a:gd name="T24" fmla="*/ 2147483646 w 467"/>
                    <a:gd name="T25" fmla="*/ 2147483646 h 419"/>
                    <a:gd name="T26" fmla="*/ 2147483646 w 467"/>
                    <a:gd name="T27" fmla="*/ 2147483646 h 419"/>
                    <a:gd name="T28" fmla="*/ 2147483646 w 467"/>
                    <a:gd name="T29" fmla="*/ 2147483646 h 419"/>
                    <a:gd name="T30" fmla="*/ 2147483646 w 467"/>
                    <a:gd name="T31" fmla="*/ 2147483646 h 419"/>
                    <a:gd name="T32" fmla="*/ 2147483646 w 467"/>
                    <a:gd name="T33" fmla="*/ 2147483646 h 419"/>
                    <a:gd name="T34" fmla="*/ 2147483646 w 467"/>
                    <a:gd name="T35" fmla="*/ 2147483646 h 419"/>
                    <a:gd name="T36" fmla="*/ 2147483646 w 467"/>
                    <a:gd name="T37" fmla="*/ 2147483646 h 419"/>
                    <a:gd name="T38" fmla="*/ 2147483646 w 467"/>
                    <a:gd name="T39" fmla="*/ 2147483646 h 419"/>
                    <a:gd name="T40" fmla="*/ 2147483646 w 467"/>
                    <a:gd name="T41" fmla="*/ 2147483646 h 419"/>
                    <a:gd name="T42" fmla="*/ 2147483646 w 467"/>
                    <a:gd name="T43" fmla="*/ 2147483646 h 419"/>
                    <a:gd name="T44" fmla="*/ 2147483646 w 467"/>
                    <a:gd name="T45" fmla="*/ 2147483646 h 419"/>
                    <a:gd name="T46" fmla="*/ 2147483646 w 467"/>
                    <a:gd name="T47" fmla="*/ 2147483646 h 419"/>
                    <a:gd name="T48" fmla="*/ 2147483646 w 467"/>
                    <a:gd name="T49" fmla="*/ 2147483646 h 419"/>
                    <a:gd name="T50" fmla="*/ 2147483646 w 467"/>
                    <a:gd name="T51" fmla="*/ 2147483646 h 419"/>
                    <a:gd name="T52" fmla="*/ 2147483646 w 467"/>
                    <a:gd name="T53" fmla="*/ 2147483646 h 419"/>
                    <a:gd name="T54" fmla="*/ 2147483646 w 467"/>
                    <a:gd name="T55" fmla="*/ 2147483646 h 419"/>
                    <a:gd name="T56" fmla="*/ 2147483646 w 467"/>
                    <a:gd name="T57" fmla="*/ 2147483646 h 419"/>
                    <a:gd name="T58" fmla="*/ 2147483646 w 467"/>
                    <a:gd name="T59" fmla="*/ 2147483646 h 419"/>
                    <a:gd name="T60" fmla="*/ 2147483646 w 467"/>
                    <a:gd name="T61" fmla="*/ 2147483646 h 419"/>
                    <a:gd name="T62" fmla="*/ 2147483646 w 467"/>
                    <a:gd name="T63" fmla="*/ 2147483646 h 419"/>
                    <a:gd name="T64" fmla="*/ 2147483646 w 467"/>
                    <a:gd name="T65" fmla="*/ 2147483646 h 419"/>
                    <a:gd name="T66" fmla="*/ 2147483646 w 467"/>
                    <a:gd name="T67" fmla="*/ 2147483646 h 4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7"/>
                    <a:gd name="T103" fmla="*/ 0 h 419"/>
                    <a:gd name="T104" fmla="*/ 467 w 467"/>
                    <a:gd name="T105" fmla="*/ 419 h 4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7" h="419">
                      <a:moveTo>
                        <a:pt x="0" y="87"/>
                      </a:moveTo>
                      <a:lnTo>
                        <a:pt x="42" y="65"/>
                      </a:lnTo>
                      <a:lnTo>
                        <a:pt x="27" y="50"/>
                      </a:lnTo>
                      <a:lnTo>
                        <a:pt x="33" y="29"/>
                      </a:lnTo>
                      <a:lnTo>
                        <a:pt x="23" y="24"/>
                      </a:lnTo>
                      <a:lnTo>
                        <a:pt x="33" y="9"/>
                      </a:lnTo>
                      <a:lnTo>
                        <a:pt x="69" y="25"/>
                      </a:lnTo>
                      <a:lnTo>
                        <a:pt x="120" y="0"/>
                      </a:lnTo>
                      <a:lnTo>
                        <a:pt x="145" y="27"/>
                      </a:lnTo>
                      <a:lnTo>
                        <a:pt x="166" y="22"/>
                      </a:lnTo>
                      <a:lnTo>
                        <a:pt x="185" y="48"/>
                      </a:lnTo>
                      <a:lnTo>
                        <a:pt x="215" y="69"/>
                      </a:lnTo>
                      <a:lnTo>
                        <a:pt x="219" y="104"/>
                      </a:lnTo>
                      <a:lnTo>
                        <a:pt x="204" y="110"/>
                      </a:lnTo>
                      <a:lnTo>
                        <a:pt x="240" y="126"/>
                      </a:lnTo>
                      <a:lnTo>
                        <a:pt x="245" y="136"/>
                      </a:lnTo>
                      <a:lnTo>
                        <a:pt x="260" y="126"/>
                      </a:lnTo>
                      <a:lnTo>
                        <a:pt x="296" y="131"/>
                      </a:lnTo>
                      <a:lnTo>
                        <a:pt x="296" y="152"/>
                      </a:lnTo>
                      <a:lnTo>
                        <a:pt x="321" y="153"/>
                      </a:lnTo>
                      <a:lnTo>
                        <a:pt x="321" y="168"/>
                      </a:lnTo>
                      <a:lnTo>
                        <a:pt x="357" y="158"/>
                      </a:lnTo>
                      <a:lnTo>
                        <a:pt x="357" y="168"/>
                      </a:lnTo>
                      <a:lnTo>
                        <a:pt x="381" y="180"/>
                      </a:lnTo>
                      <a:lnTo>
                        <a:pt x="407" y="205"/>
                      </a:lnTo>
                      <a:lnTo>
                        <a:pt x="397" y="221"/>
                      </a:lnTo>
                      <a:lnTo>
                        <a:pt x="407" y="226"/>
                      </a:lnTo>
                      <a:lnTo>
                        <a:pt x="442" y="201"/>
                      </a:lnTo>
                      <a:lnTo>
                        <a:pt x="448" y="206"/>
                      </a:lnTo>
                      <a:lnTo>
                        <a:pt x="426" y="268"/>
                      </a:lnTo>
                      <a:lnTo>
                        <a:pt x="467" y="288"/>
                      </a:lnTo>
                      <a:lnTo>
                        <a:pt x="467" y="298"/>
                      </a:lnTo>
                      <a:lnTo>
                        <a:pt x="445" y="319"/>
                      </a:lnTo>
                      <a:lnTo>
                        <a:pt x="450" y="324"/>
                      </a:lnTo>
                      <a:lnTo>
                        <a:pt x="450" y="344"/>
                      </a:lnTo>
                      <a:lnTo>
                        <a:pt x="465" y="349"/>
                      </a:lnTo>
                      <a:lnTo>
                        <a:pt x="454" y="370"/>
                      </a:lnTo>
                      <a:lnTo>
                        <a:pt x="428" y="390"/>
                      </a:lnTo>
                      <a:lnTo>
                        <a:pt x="418" y="395"/>
                      </a:lnTo>
                      <a:lnTo>
                        <a:pt x="428" y="416"/>
                      </a:lnTo>
                      <a:lnTo>
                        <a:pt x="388" y="419"/>
                      </a:lnTo>
                      <a:lnTo>
                        <a:pt x="398" y="404"/>
                      </a:lnTo>
                      <a:lnTo>
                        <a:pt x="377" y="404"/>
                      </a:lnTo>
                      <a:lnTo>
                        <a:pt x="372" y="394"/>
                      </a:lnTo>
                      <a:lnTo>
                        <a:pt x="388" y="394"/>
                      </a:lnTo>
                      <a:lnTo>
                        <a:pt x="362" y="379"/>
                      </a:lnTo>
                      <a:lnTo>
                        <a:pt x="347" y="377"/>
                      </a:lnTo>
                      <a:lnTo>
                        <a:pt x="352" y="367"/>
                      </a:lnTo>
                      <a:lnTo>
                        <a:pt x="342" y="357"/>
                      </a:lnTo>
                      <a:lnTo>
                        <a:pt x="316" y="377"/>
                      </a:lnTo>
                      <a:lnTo>
                        <a:pt x="302" y="342"/>
                      </a:lnTo>
                      <a:lnTo>
                        <a:pt x="287" y="351"/>
                      </a:lnTo>
                      <a:lnTo>
                        <a:pt x="261" y="340"/>
                      </a:lnTo>
                      <a:lnTo>
                        <a:pt x="250" y="366"/>
                      </a:lnTo>
                      <a:lnTo>
                        <a:pt x="235" y="371"/>
                      </a:lnTo>
                      <a:lnTo>
                        <a:pt x="224" y="386"/>
                      </a:lnTo>
                      <a:lnTo>
                        <a:pt x="224" y="371"/>
                      </a:lnTo>
                      <a:lnTo>
                        <a:pt x="214" y="370"/>
                      </a:lnTo>
                      <a:lnTo>
                        <a:pt x="194" y="385"/>
                      </a:lnTo>
                      <a:lnTo>
                        <a:pt x="173" y="375"/>
                      </a:lnTo>
                      <a:lnTo>
                        <a:pt x="159" y="325"/>
                      </a:lnTo>
                      <a:lnTo>
                        <a:pt x="167" y="289"/>
                      </a:lnTo>
                      <a:lnTo>
                        <a:pt x="149" y="265"/>
                      </a:lnTo>
                      <a:lnTo>
                        <a:pt x="170" y="233"/>
                      </a:lnTo>
                      <a:lnTo>
                        <a:pt x="157" y="204"/>
                      </a:lnTo>
                      <a:lnTo>
                        <a:pt x="66" y="194"/>
                      </a:lnTo>
                      <a:lnTo>
                        <a:pt x="61" y="178"/>
                      </a:lnTo>
                      <a:lnTo>
                        <a:pt x="5" y="138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3" name="Freeform 281"/>
                <p:cNvSpPr>
                  <a:spLocks/>
                </p:cNvSpPr>
                <p:nvPr/>
              </p:nvSpPr>
              <p:spPr bwMode="auto">
                <a:xfrm>
                  <a:off x="1736881" y="3448814"/>
                  <a:ext cx="452479" cy="418962"/>
                </a:xfrm>
                <a:custGeom>
                  <a:avLst/>
                  <a:gdLst>
                    <a:gd name="T0" fmla="*/ 2147483646 w 853"/>
                    <a:gd name="T1" fmla="*/ 2147483646 h 781"/>
                    <a:gd name="T2" fmla="*/ 2147483646 w 853"/>
                    <a:gd name="T3" fmla="*/ 2147483646 h 781"/>
                    <a:gd name="T4" fmla="*/ 2147483646 w 853"/>
                    <a:gd name="T5" fmla="*/ 2147483646 h 781"/>
                    <a:gd name="T6" fmla="*/ 2147483646 w 853"/>
                    <a:gd name="T7" fmla="*/ 2147483646 h 781"/>
                    <a:gd name="T8" fmla="*/ 2147483646 w 853"/>
                    <a:gd name="T9" fmla="*/ 2147483646 h 781"/>
                    <a:gd name="T10" fmla="*/ 2147483646 w 853"/>
                    <a:gd name="T11" fmla="*/ 2147483646 h 781"/>
                    <a:gd name="T12" fmla="*/ 2147483646 w 853"/>
                    <a:gd name="T13" fmla="*/ 2147483646 h 781"/>
                    <a:gd name="T14" fmla="*/ 2147483646 w 853"/>
                    <a:gd name="T15" fmla="*/ 2147483646 h 781"/>
                    <a:gd name="T16" fmla="*/ 2147483646 w 853"/>
                    <a:gd name="T17" fmla="*/ 2147483646 h 781"/>
                    <a:gd name="T18" fmla="*/ 2147483646 w 853"/>
                    <a:gd name="T19" fmla="*/ 2147483646 h 781"/>
                    <a:gd name="T20" fmla="*/ 2147483646 w 853"/>
                    <a:gd name="T21" fmla="*/ 2147483646 h 781"/>
                    <a:gd name="T22" fmla="*/ 2147483646 w 853"/>
                    <a:gd name="T23" fmla="*/ 2147483646 h 781"/>
                    <a:gd name="T24" fmla="*/ 2147483646 w 853"/>
                    <a:gd name="T25" fmla="*/ 2147483646 h 781"/>
                    <a:gd name="T26" fmla="*/ 2147483646 w 853"/>
                    <a:gd name="T27" fmla="*/ 2147483646 h 781"/>
                    <a:gd name="T28" fmla="*/ 2147483646 w 853"/>
                    <a:gd name="T29" fmla="*/ 2147483646 h 781"/>
                    <a:gd name="T30" fmla="*/ 2147483646 w 853"/>
                    <a:gd name="T31" fmla="*/ 0 h 781"/>
                    <a:gd name="T32" fmla="*/ 2147483646 w 853"/>
                    <a:gd name="T33" fmla="*/ 2147483646 h 781"/>
                    <a:gd name="T34" fmla="*/ 2147483646 w 853"/>
                    <a:gd name="T35" fmla="*/ 2147483646 h 781"/>
                    <a:gd name="T36" fmla="*/ 2147483646 w 853"/>
                    <a:gd name="T37" fmla="*/ 2147483646 h 781"/>
                    <a:gd name="T38" fmla="*/ 2147483646 w 853"/>
                    <a:gd name="T39" fmla="*/ 2147483646 h 781"/>
                    <a:gd name="T40" fmla="*/ 2147483646 w 853"/>
                    <a:gd name="T41" fmla="*/ 2147483646 h 781"/>
                    <a:gd name="T42" fmla="*/ 2147483646 w 853"/>
                    <a:gd name="T43" fmla="*/ 2147483646 h 781"/>
                    <a:gd name="T44" fmla="*/ 2147483646 w 853"/>
                    <a:gd name="T45" fmla="*/ 2147483646 h 781"/>
                    <a:gd name="T46" fmla="*/ 2147483646 w 853"/>
                    <a:gd name="T47" fmla="*/ 2147483646 h 781"/>
                    <a:gd name="T48" fmla="*/ 2147483646 w 853"/>
                    <a:gd name="T49" fmla="*/ 2147483646 h 781"/>
                    <a:gd name="T50" fmla="*/ 2147483646 w 853"/>
                    <a:gd name="T51" fmla="*/ 2147483646 h 781"/>
                    <a:gd name="T52" fmla="*/ 2147483646 w 853"/>
                    <a:gd name="T53" fmla="*/ 2147483646 h 781"/>
                    <a:gd name="T54" fmla="*/ 2147483646 w 853"/>
                    <a:gd name="T55" fmla="*/ 2147483646 h 781"/>
                    <a:gd name="T56" fmla="*/ 2147483646 w 853"/>
                    <a:gd name="T57" fmla="*/ 2147483646 h 781"/>
                    <a:gd name="T58" fmla="*/ 2147483646 w 853"/>
                    <a:gd name="T59" fmla="*/ 2147483646 h 781"/>
                    <a:gd name="T60" fmla="*/ 2147483646 w 853"/>
                    <a:gd name="T61" fmla="*/ 2147483646 h 781"/>
                    <a:gd name="T62" fmla="*/ 2147483646 w 853"/>
                    <a:gd name="T63" fmla="*/ 2147483646 h 781"/>
                    <a:gd name="T64" fmla="*/ 2147483646 w 853"/>
                    <a:gd name="T65" fmla="*/ 2147483646 h 781"/>
                    <a:gd name="T66" fmla="*/ 2147483646 w 853"/>
                    <a:gd name="T67" fmla="*/ 2147483646 h 781"/>
                    <a:gd name="T68" fmla="*/ 2147483646 w 853"/>
                    <a:gd name="T69" fmla="*/ 2147483646 h 781"/>
                    <a:gd name="T70" fmla="*/ 2147483646 w 853"/>
                    <a:gd name="T71" fmla="*/ 2147483646 h 781"/>
                    <a:gd name="T72" fmla="*/ 2147483646 w 853"/>
                    <a:gd name="T73" fmla="*/ 2147483646 h 781"/>
                    <a:gd name="T74" fmla="*/ 2147483646 w 853"/>
                    <a:gd name="T75" fmla="*/ 2147483646 h 781"/>
                    <a:gd name="T76" fmla="*/ 2147483646 w 853"/>
                    <a:gd name="T77" fmla="*/ 2147483646 h 781"/>
                    <a:gd name="T78" fmla="*/ 2147483646 w 853"/>
                    <a:gd name="T79" fmla="*/ 2147483646 h 781"/>
                    <a:gd name="T80" fmla="*/ 2147483646 w 853"/>
                    <a:gd name="T81" fmla="*/ 2147483646 h 781"/>
                    <a:gd name="T82" fmla="*/ 2147483646 w 853"/>
                    <a:gd name="T83" fmla="*/ 2147483646 h 781"/>
                    <a:gd name="T84" fmla="*/ 2147483646 w 853"/>
                    <a:gd name="T85" fmla="*/ 2147483646 h 781"/>
                    <a:gd name="T86" fmla="*/ 2147483646 w 853"/>
                    <a:gd name="T87" fmla="*/ 2147483646 h 781"/>
                    <a:gd name="T88" fmla="*/ 2147483646 w 853"/>
                    <a:gd name="T89" fmla="*/ 2147483646 h 781"/>
                    <a:gd name="T90" fmla="*/ 2147483646 w 853"/>
                    <a:gd name="T91" fmla="*/ 2147483646 h 781"/>
                    <a:gd name="T92" fmla="*/ 2147483646 w 853"/>
                    <a:gd name="T93" fmla="*/ 2147483646 h 7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53"/>
                    <a:gd name="T142" fmla="*/ 0 h 781"/>
                    <a:gd name="T143" fmla="*/ 853 w 853"/>
                    <a:gd name="T144" fmla="*/ 781 h 7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53" h="781">
                      <a:moveTo>
                        <a:pt x="229" y="387"/>
                      </a:moveTo>
                      <a:lnTo>
                        <a:pt x="223" y="356"/>
                      </a:lnTo>
                      <a:lnTo>
                        <a:pt x="204" y="335"/>
                      </a:lnTo>
                      <a:lnTo>
                        <a:pt x="235" y="321"/>
                      </a:lnTo>
                      <a:lnTo>
                        <a:pt x="225" y="269"/>
                      </a:lnTo>
                      <a:lnTo>
                        <a:pt x="147" y="244"/>
                      </a:lnTo>
                      <a:lnTo>
                        <a:pt x="118" y="210"/>
                      </a:lnTo>
                      <a:lnTo>
                        <a:pt x="107" y="215"/>
                      </a:lnTo>
                      <a:lnTo>
                        <a:pt x="118" y="194"/>
                      </a:lnTo>
                      <a:lnTo>
                        <a:pt x="97" y="189"/>
                      </a:lnTo>
                      <a:lnTo>
                        <a:pt x="97" y="174"/>
                      </a:lnTo>
                      <a:lnTo>
                        <a:pt x="56" y="178"/>
                      </a:lnTo>
                      <a:lnTo>
                        <a:pt x="68" y="157"/>
                      </a:lnTo>
                      <a:lnTo>
                        <a:pt x="21" y="166"/>
                      </a:lnTo>
                      <a:lnTo>
                        <a:pt x="17" y="151"/>
                      </a:lnTo>
                      <a:lnTo>
                        <a:pt x="0" y="156"/>
                      </a:lnTo>
                      <a:lnTo>
                        <a:pt x="1" y="146"/>
                      </a:lnTo>
                      <a:lnTo>
                        <a:pt x="24" y="111"/>
                      </a:lnTo>
                      <a:lnTo>
                        <a:pt x="59" y="96"/>
                      </a:lnTo>
                      <a:lnTo>
                        <a:pt x="68" y="116"/>
                      </a:lnTo>
                      <a:lnTo>
                        <a:pt x="83" y="116"/>
                      </a:lnTo>
                      <a:lnTo>
                        <a:pt x="88" y="142"/>
                      </a:lnTo>
                      <a:lnTo>
                        <a:pt x="109" y="123"/>
                      </a:lnTo>
                      <a:lnTo>
                        <a:pt x="119" y="138"/>
                      </a:lnTo>
                      <a:lnTo>
                        <a:pt x="129" y="133"/>
                      </a:lnTo>
                      <a:lnTo>
                        <a:pt x="139" y="113"/>
                      </a:lnTo>
                      <a:lnTo>
                        <a:pt x="149" y="113"/>
                      </a:lnTo>
                      <a:lnTo>
                        <a:pt x="155" y="133"/>
                      </a:lnTo>
                      <a:lnTo>
                        <a:pt x="176" y="78"/>
                      </a:lnTo>
                      <a:lnTo>
                        <a:pt x="171" y="67"/>
                      </a:lnTo>
                      <a:lnTo>
                        <a:pt x="161" y="77"/>
                      </a:lnTo>
                      <a:lnTo>
                        <a:pt x="146" y="67"/>
                      </a:lnTo>
                      <a:lnTo>
                        <a:pt x="157" y="41"/>
                      </a:lnTo>
                      <a:lnTo>
                        <a:pt x="167" y="51"/>
                      </a:lnTo>
                      <a:lnTo>
                        <a:pt x="229" y="58"/>
                      </a:lnTo>
                      <a:lnTo>
                        <a:pt x="234" y="32"/>
                      </a:lnTo>
                      <a:lnTo>
                        <a:pt x="249" y="28"/>
                      </a:lnTo>
                      <a:lnTo>
                        <a:pt x="259" y="39"/>
                      </a:lnTo>
                      <a:lnTo>
                        <a:pt x="285" y="34"/>
                      </a:lnTo>
                      <a:lnTo>
                        <a:pt x="295" y="44"/>
                      </a:lnTo>
                      <a:lnTo>
                        <a:pt x="320" y="35"/>
                      </a:lnTo>
                      <a:lnTo>
                        <a:pt x="341" y="45"/>
                      </a:lnTo>
                      <a:lnTo>
                        <a:pt x="361" y="30"/>
                      </a:lnTo>
                      <a:lnTo>
                        <a:pt x="371" y="31"/>
                      </a:lnTo>
                      <a:lnTo>
                        <a:pt x="371" y="46"/>
                      </a:lnTo>
                      <a:lnTo>
                        <a:pt x="382" y="31"/>
                      </a:lnTo>
                      <a:lnTo>
                        <a:pt x="397" y="26"/>
                      </a:lnTo>
                      <a:lnTo>
                        <a:pt x="408" y="0"/>
                      </a:lnTo>
                      <a:lnTo>
                        <a:pt x="434" y="11"/>
                      </a:lnTo>
                      <a:lnTo>
                        <a:pt x="449" y="2"/>
                      </a:lnTo>
                      <a:lnTo>
                        <a:pt x="463" y="37"/>
                      </a:lnTo>
                      <a:lnTo>
                        <a:pt x="489" y="17"/>
                      </a:lnTo>
                      <a:lnTo>
                        <a:pt x="499" y="27"/>
                      </a:lnTo>
                      <a:lnTo>
                        <a:pt x="494" y="37"/>
                      </a:lnTo>
                      <a:lnTo>
                        <a:pt x="509" y="39"/>
                      </a:lnTo>
                      <a:lnTo>
                        <a:pt x="535" y="54"/>
                      </a:lnTo>
                      <a:lnTo>
                        <a:pt x="519" y="54"/>
                      </a:lnTo>
                      <a:lnTo>
                        <a:pt x="524" y="64"/>
                      </a:lnTo>
                      <a:lnTo>
                        <a:pt x="545" y="64"/>
                      </a:lnTo>
                      <a:lnTo>
                        <a:pt x="535" y="79"/>
                      </a:lnTo>
                      <a:lnTo>
                        <a:pt x="575" y="76"/>
                      </a:lnTo>
                      <a:lnTo>
                        <a:pt x="565" y="55"/>
                      </a:lnTo>
                      <a:lnTo>
                        <a:pt x="575" y="50"/>
                      </a:lnTo>
                      <a:lnTo>
                        <a:pt x="611" y="81"/>
                      </a:lnTo>
                      <a:lnTo>
                        <a:pt x="605" y="106"/>
                      </a:lnTo>
                      <a:lnTo>
                        <a:pt x="584" y="147"/>
                      </a:lnTo>
                      <a:lnTo>
                        <a:pt x="598" y="162"/>
                      </a:lnTo>
                      <a:lnTo>
                        <a:pt x="610" y="142"/>
                      </a:lnTo>
                      <a:lnTo>
                        <a:pt x="614" y="167"/>
                      </a:lnTo>
                      <a:lnTo>
                        <a:pt x="583" y="183"/>
                      </a:lnTo>
                      <a:lnTo>
                        <a:pt x="588" y="193"/>
                      </a:lnTo>
                      <a:lnTo>
                        <a:pt x="582" y="213"/>
                      </a:lnTo>
                      <a:lnTo>
                        <a:pt x="602" y="249"/>
                      </a:lnTo>
                      <a:lnTo>
                        <a:pt x="628" y="240"/>
                      </a:lnTo>
                      <a:lnTo>
                        <a:pt x="637" y="258"/>
                      </a:lnTo>
                      <a:lnTo>
                        <a:pt x="623" y="268"/>
                      </a:lnTo>
                      <a:lnTo>
                        <a:pt x="611" y="306"/>
                      </a:lnTo>
                      <a:lnTo>
                        <a:pt x="637" y="332"/>
                      </a:lnTo>
                      <a:lnTo>
                        <a:pt x="652" y="327"/>
                      </a:lnTo>
                      <a:lnTo>
                        <a:pt x="646" y="347"/>
                      </a:lnTo>
                      <a:lnTo>
                        <a:pt x="661" y="352"/>
                      </a:lnTo>
                      <a:lnTo>
                        <a:pt x="683" y="328"/>
                      </a:lnTo>
                      <a:lnTo>
                        <a:pt x="698" y="333"/>
                      </a:lnTo>
                      <a:lnTo>
                        <a:pt x="686" y="343"/>
                      </a:lnTo>
                      <a:lnTo>
                        <a:pt x="716" y="360"/>
                      </a:lnTo>
                      <a:lnTo>
                        <a:pt x="712" y="384"/>
                      </a:lnTo>
                      <a:lnTo>
                        <a:pt x="740" y="392"/>
                      </a:lnTo>
                      <a:lnTo>
                        <a:pt x="739" y="354"/>
                      </a:lnTo>
                      <a:lnTo>
                        <a:pt x="759" y="374"/>
                      </a:lnTo>
                      <a:lnTo>
                        <a:pt x="764" y="359"/>
                      </a:lnTo>
                      <a:lnTo>
                        <a:pt x="750" y="323"/>
                      </a:lnTo>
                      <a:lnTo>
                        <a:pt x="801" y="319"/>
                      </a:lnTo>
                      <a:lnTo>
                        <a:pt x="801" y="299"/>
                      </a:lnTo>
                      <a:lnTo>
                        <a:pt x="832" y="304"/>
                      </a:lnTo>
                      <a:lnTo>
                        <a:pt x="842" y="324"/>
                      </a:lnTo>
                      <a:lnTo>
                        <a:pt x="800" y="350"/>
                      </a:lnTo>
                      <a:lnTo>
                        <a:pt x="790" y="365"/>
                      </a:lnTo>
                      <a:lnTo>
                        <a:pt x="790" y="401"/>
                      </a:lnTo>
                      <a:lnTo>
                        <a:pt x="810" y="396"/>
                      </a:lnTo>
                      <a:lnTo>
                        <a:pt x="815" y="386"/>
                      </a:lnTo>
                      <a:lnTo>
                        <a:pt x="836" y="401"/>
                      </a:lnTo>
                      <a:lnTo>
                        <a:pt x="834" y="416"/>
                      </a:lnTo>
                      <a:lnTo>
                        <a:pt x="809" y="442"/>
                      </a:lnTo>
                      <a:lnTo>
                        <a:pt x="804" y="431"/>
                      </a:lnTo>
                      <a:lnTo>
                        <a:pt x="753" y="431"/>
                      </a:lnTo>
                      <a:lnTo>
                        <a:pt x="805" y="495"/>
                      </a:lnTo>
                      <a:lnTo>
                        <a:pt x="853" y="553"/>
                      </a:lnTo>
                      <a:lnTo>
                        <a:pt x="816" y="567"/>
                      </a:lnTo>
                      <a:lnTo>
                        <a:pt x="796" y="568"/>
                      </a:lnTo>
                      <a:lnTo>
                        <a:pt x="776" y="590"/>
                      </a:lnTo>
                      <a:lnTo>
                        <a:pt x="760" y="588"/>
                      </a:lnTo>
                      <a:lnTo>
                        <a:pt x="755" y="583"/>
                      </a:lnTo>
                      <a:lnTo>
                        <a:pt x="704" y="593"/>
                      </a:lnTo>
                      <a:lnTo>
                        <a:pt x="699" y="583"/>
                      </a:lnTo>
                      <a:lnTo>
                        <a:pt x="667" y="570"/>
                      </a:lnTo>
                      <a:lnTo>
                        <a:pt x="661" y="620"/>
                      </a:lnTo>
                      <a:lnTo>
                        <a:pt x="653" y="661"/>
                      </a:lnTo>
                      <a:lnTo>
                        <a:pt x="626" y="689"/>
                      </a:lnTo>
                      <a:lnTo>
                        <a:pt x="600" y="694"/>
                      </a:lnTo>
                      <a:lnTo>
                        <a:pt x="569" y="711"/>
                      </a:lnTo>
                      <a:lnTo>
                        <a:pt x="536" y="759"/>
                      </a:lnTo>
                      <a:lnTo>
                        <a:pt x="480" y="781"/>
                      </a:lnTo>
                      <a:lnTo>
                        <a:pt x="481" y="745"/>
                      </a:lnTo>
                      <a:lnTo>
                        <a:pt x="454" y="744"/>
                      </a:lnTo>
                      <a:lnTo>
                        <a:pt x="471" y="708"/>
                      </a:lnTo>
                      <a:lnTo>
                        <a:pt x="495" y="708"/>
                      </a:lnTo>
                      <a:lnTo>
                        <a:pt x="498" y="679"/>
                      </a:lnTo>
                      <a:lnTo>
                        <a:pt x="486" y="684"/>
                      </a:lnTo>
                      <a:lnTo>
                        <a:pt x="461" y="615"/>
                      </a:lnTo>
                      <a:lnTo>
                        <a:pt x="448" y="606"/>
                      </a:lnTo>
                      <a:lnTo>
                        <a:pt x="415" y="604"/>
                      </a:lnTo>
                      <a:lnTo>
                        <a:pt x="419" y="559"/>
                      </a:lnTo>
                      <a:lnTo>
                        <a:pt x="394" y="513"/>
                      </a:lnTo>
                      <a:lnTo>
                        <a:pt x="388" y="518"/>
                      </a:lnTo>
                      <a:lnTo>
                        <a:pt x="384" y="512"/>
                      </a:lnTo>
                      <a:lnTo>
                        <a:pt x="389" y="498"/>
                      </a:lnTo>
                      <a:lnTo>
                        <a:pt x="318" y="502"/>
                      </a:lnTo>
                      <a:lnTo>
                        <a:pt x="305" y="475"/>
                      </a:lnTo>
                      <a:lnTo>
                        <a:pt x="262" y="475"/>
                      </a:lnTo>
                      <a:lnTo>
                        <a:pt x="253" y="407"/>
                      </a:lnTo>
                      <a:lnTo>
                        <a:pt x="229" y="38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4" name="Freeform 282"/>
                <p:cNvSpPr>
                  <a:spLocks/>
                </p:cNvSpPr>
                <p:nvPr/>
              </p:nvSpPr>
              <p:spPr bwMode="auto">
                <a:xfrm>
                  <a:off x="1544776" y="3466271"/>
                  <a:ext cx="325468" cy="272960"/>
                </a:xfrm>
                <a:custGeom>
                  <a:avLst/>
                  <a:gdLst>
                    <a:gd name="T0" fmla="*/ 2147483646 w 615"/>
                    <a:gd name="T1" fmla="*/ 2147483646 h 505"/>
                    <a:gd name="T2" fmla="*/ 2147483646 w 615"/>
                    <a:gd name="T3" fmla="*/ 2147483646 h 505"/>
                    <a:gd name="T4" fmla="*/ 2147483646 w 615"/>
                    <a:gd name="T5" fmla="*/ 2147483646 h 505"/>
                    <a:gd name="T6" fmla="*/ 2147483646 w 615"/>
                    <a:gd name="T7" fmla="*/ 0 h 505"/>
                    <a:gd name="T8" fmla="*/ 2147483646 w 615"/>
                    <a:gd name="T9" fmla="*/ 2147483646 h 505"/>
                    <a:gd name="T10" fmla="*/ 2147483646 w 615"/>
                    <a:gd name="T11" fmla="*/ 2147483646 h 505"/>
                    <a:gd name="T12" fmla="*/ 2147483646 w 615"/>
                    <a:gd name="T13" fmla="*/ 2147483646 h 505"/>
                    <a:gd name="T14" fmla="*/ 2147483646 w 615"/>
                    <a:gd name="T15" fmla="*/ 2147483646 h 505"/>
                    <a:gd name="T16" fmla="*/ 2147483646 w 615"/>
                    <a:gd name="T17" fmla="*/ 2147483646 h 505"/>
                    <a:gd name="T18" fmla="*/ 2147483646 w 615"/>
                    <a:gd name="T19" fmla="*/ 2147483646 h 505"/>
                    <a:gd name="T20" fmla="*/ 2147483646 w 615"/>
                    <a:gd name="T21" fmla="*/ 2147483646 h 505"/>
                    <a:gd name="T22" fmla="*/ 2147483646 w 615"/>
                    <a:gd name="T23" fmla="*/ 2147483646 h 505"/>
                    <a:gd name="T24" fmla="*/ 2147483646 w 615"/>
                    <a:gd name="T25" fmla="*/ 2147483646 h 505"/>
                    <a:gd name="T26" fmla="*/ 2147483646 w 615"/>
                    <a:gd name="T27" fmla="*/ 2147483646 h 505"/>
                    <a:gd name="T28" fmla="*/ 2147483646 w 615"/>
                    <a:gd name="T29" fmla="*/ 2147483646 h 505"/>
                    <a:gd name="T30" fmla="*/ 2147483646 w 615"/>
                    <a:gd name="T31" fmla="*/ 2147483646 h 505"/>
                    <a:gd name="T32" fmla="*/ 2147483646 w 615"/>
                    <a:gd name="T33" fmla="*/ 2147483646 h 505"/>
                    <a:gd name="T34" fmla="*/ 2147483646 w 615"/>
                    <a:gd name="T35" fmla="*/ 2147483646 h 505"/>
                    <a:gd name="T36" fmla="*/ 2147483646 w 615"/>
                    <a:gd name="T37" fmla="*/ 2147483646 h 505"/>
                    <a:gd name="T38" fmla="*/ 2147483646 w 615"/>
                    <a:gd name="T39" fmla="*/ 2147483646 h 505"/>
                    <a:gd name="T40" fmla="*/ 2147483646 w 615"/>
                    <a:gd name="T41" fmla="*/ 2147483646 h 505"/>
                    <a:gd name="T42" fmla="*/ 2147483646 w 615"/>
                    <a:gd name="T43" fmla="*/ 2147483646 h 505"/>
                    <a:gd name="T44" fmla="*/ 2147483646 w 615"/>
                    <a:gd name="T45" fmla="*/ 2147483646 h 505"/>
                    <a:gd name="T46" fmla="*/ 2147483646 w 615"/>
                    <a:gd name="T47" fmla="*/ 2147483646 h 505"/>
                    <a:gd name="T48" fmla="*/ 2147483646 w 615"/>
                    <a:gd name="T49" fmla="*/ 2147483646 h 505"/>
                    <a:gd name="T50" fmla="*/ 2147483646 w 615"/>
                    <a:gd name="T51" fmla="*/ 2147483646 h 505"/>
                    <a:gd name="T52" fmla="*/ 2147483646 w 615"/>
                    <a:gd name="T53" fmla="*/ 2147483646 h 505"/>
                    <a:gd name="T54" fmla="*/ 2147483646 w 615"/>
                    <a:gd name="T55" fmla="*/ 2147483646 h 505"/>
                    <a:gd name="T56" fmla="*/ 2147483646 w 615"/>
                    <a:gd name="T57" fmla="*/ 2147483646 h 505"/>
                    <a:gd name="T58" fmla="*/ 2147483646 w 615"/>
                    <a:gd name="T59" fmla="*/ 2147483646 h 505"/>
                    <a:gd name="T60" fmla="*/ 2147483646 w 615"/>
                    <a:gd name="T61" fmla="*/ 2147483646 h 505"/>
                    <a:gd name="T62" fmla="*/ 2147483646 w 615"/>
                    <a:gd name="T63" fmla="*/ 2147483646 h 505"/>
                    <a:gd name="T64" fmla="*/ 2147483646 w 615"/>
                    <a:gd name="T65" fmla="*/ 2147483646 h 505"/>
                    <a:gd name="T66" fmla="*/ 2147483646 w 615"/>
                    <a:gd name="T67" fmla="*/ 2147483646 h 505"/>
                    <a:gd name="T68" fmla="*/ 2147483646 w 615"/>
                    <a:gd name="T69" fmla="*/ 2147483646 h 505"/>
                    <a:gd name="T70" fmla="*/ 2147483646 w 615"/>
                    <a:gd name="T71" fmla="*/ 2147483646 h 505"/>
                    <a:gd name="T72" fmla="*/ 0 w 615"/>
                    <a:gd name="T73" fmla="*/ 2147483646 h 505"/>
                    <a:gd name="T74" fmla="*/ 2147483646 w 615"/>
                    <a:gd name="T75" fmla="*/ 2147483646 h 505"/>
                    <a:gd name="T76" fmla="*/ 2147483646 w 615"/>
                    <a:gd name="T77" fmla="*/ 2147483646 h 505"/>
                    <a:gd name="T78" fmla="*/ 2147483646 w 615"/>
                    <a:gd name="T79" fmla="*/ 2147483646 h 505"/>
                    <a:gd name="T80" fmla="*/ 2147483646 w 615"/>
                    <a:gd name="T81" fmla="*/ 2147483646 h 505"/>
                    <a:gd name="T82" fmla="*/ 2147483646 w 615"/>
                    <a:gd name="T83" fmla="*/ 2147483646 h 505"/>
                    <a:gd name="T84" fmla="*/ 2147483646 w 615"/>
                    <a:gd name="T85" fmla="*/ 2147483646 h 505"/>
                    <a:gd name="T86" fmla="*/ 2147483646 w 615"/>
                    <a:gd name="T87" fmla="*/ 2147483646 h 505"/>
                    <a:gd name="T88" fmla="*/ 2147483646 w 615"/>
                    <a:gd name="T89" fmla="*/ 2147483646 h 50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15"/>
                    <a:gd name="T136" fmla="*/ 0 h 505"/>
                    <a:gd name="T137" fmla="*/ 615 w 615"/>
                    <a:gd name="T138" fmla="*/ 505 h 50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15" h="505">
                      <a:moveTo>
                        <a:pt x="140" y="57"/>
                      </a:moveTo>
                      <a:lnTo>
                        <a:pt x="213" y="53"/>
                      </a:lnTo>
                      <a:lnTo>
                        <a:pt x="249" y="81"/>
                      </a:lnTo>
                      <a:lnTo>
                        <a:pt x="269" y="70"/>
                      </a:lnTo>
                      <a:lnTo>
                        <a:pt x="265" y="49"/>
                      </a:lnTo>
                      <a:lnTo>
                        <a:pt x="291" y="40"/>
                      </a:lnTo>
                      <a:lnTo>
                        <a:pt x="275" y="29"/>
                      </a:lnTo>
                      <a:lnTo>
                        <a:pt x="318" y="0"/>
                      </a:lnTo>
                      <a:lnTo>
                        <a:pt x="321" y="25"/>
                      </a:lnTo>
                      <a:lnTo>
                        <a:pt x="337" y="51"/>
                      </a:lnTo>
                      <a:lnTo>
                        <a:pt x="386" y="77"/>
                      </a:lnTo>
                      <a:lnTo>
                        <a:pt x="363" y="112"/>
                      </a:lnTo>
                      <a:lnTo>
                        <a:pt x="362" y="122"/>
                      </a:lnTo>
                      <a:lnTo>
                        <a:pt x="379" y="117"/>
                      </a:lnTo>
                      <a:lnTo>
                        <a:pt x="383" y="132"/>
                      </a:lnTo>
                      <a:lnTo>
                        <a:pt x="430" y="123"/>
                      </a:lnTo>
                      <a:lnTo>
                        <a:pt x="418" y="144"/>
                      </a:lnTo>
                      <a:lnTo>
                        <a:pt x="459" y="140"/>
                      </a:lnTo>
                      <a:lnTo>
                        <a:pt x="459" y="155"/>
                      </a:lnTo>
                      <a:lnTo>
                        <a:pt x="480" y="160"/>
                      </a:lnTo>
                      <a:lnTo>
                        <a:pt x="469" y="181"/>
                      </a:lnTo>
                      <a:lnTo>
                        <a:pt x="480" y="176"/>
                      </a:lnTo>
                      <a:lnTo>
                        <a:pt x="509" y="210"/>
                      </a:lnTo>
                      <a:lnTo>
                        <a:pt x="587" y="235"/>
                      </a:lnTo>
                      <a:lnTo>
                        <a:pt x="597" y="287"/>
                      </a:lnTo>
                      <a:lnTo>
                        <a:pt x="566" y="301"/>
                      </a:lnTo>
                      <a:lnTo>
                        <a:pt x="585" y="322"/>
                      </a:lnTo>
                      <a:lnTo>
                        <a:pt x="591" y="353"/>
                      </a:lnTo>
                      <a:lnTo>
                        <a:pt x="615" y="373"/>
                      </a:lnTo>
                      <a:lnTo>
                        <a:pt x="599" y="410"/>
                      </a:lnTo>
                      <a:lnTo>
                        <a:pt x="573" y="429"/>
                      </a:lnTo>
                      <a:lnTo>
                        <a:pt x="546" y="459"/>
                      </a:lnTo>
                      <a:lnTo>
                        <a:pt x="506" y="443"/>
                      </a:lnTo>
                      <a:lnTo>
                        <a:pt x="501" y="454"/>
                      </a:lnTo>
                      <a:lnTo>
                        <a:pt x="490" y="454"/>
                      </a:lnTo>
                      <a:lnTo>
                        <a:pt x="505" y="469"/>
                      </a:lnTo>
                      <a:lnTo>
                        <a:pt x="500" y="474"/>
                      </a:lnTo>
                      <a:lnTo>
                        <a:pt x="485" y="474"/>
                      </a:lnTo>
                      <a:lnTo>
                        <a:pt x="474" y="463"/>
                      </a:lnTo>
                      <a:lnTo>
                        <a:pt x="481" y="442"/>
                      </a:lnTo>
                      <a:lnTo>
                        <a:pt x="466" y="442"/>
                      </a:lnTo>
                      <a:lnTo>
                        <a:pt x="450" y="432"/>
                      </a:lnTo>
                      <a:lnTo>
                        <a:pt x="455" y="427"/>
                      </a:lnTo>
                      <a:lnTo>
                        <a:pt x="439" y="404"/>
                      </a:lnTo>
                      <a:lnTo>
                        <a:pt x="380" y="396"/>
                      </a:lnTo>
                      <a:lnTo>
                        <a:pt x="344" y="353"/>
                      </a:lnTo>
                      <a:lnTo>
                        <a:pt x="334" y="353"/>
                      </a:lnTo>
                      <a:lnTo>
                        <a:pt x="339" y="373"/>
                      </a:lnTo>
                      <a:lnTo>
                        <a:pt x="329" y="368"/>
                      </a:lnTo>
                      <a:lnTo>
                        <a:pt x="319" y="353"/>
                      </a:lnTo>
                      <a:lnTo>
                        <a:pt x="309" y="363"/>
                      </a:lnTo>
                      <a:lnTo>
                        <a:pt x="309" y="358"/>
                      </a:lnTo>
                      <a:lnTo>
                        <a:pt x="298" y="352"/>
                      </a:lnTo>
                      <a:lnTo>
                        <a:pt x="292" y="377"/>
                      </a:lnTo>
                      <a:lnTo>
                        <a:pt x="277" y="382"/>
                      </a:lnTo>
                      <a:lnTo>
                        <a:pt x="261" y="367"/>
                      </a:lnTo>
                      <a:lnTo>
                        <a:pt x="253" y="346"/>
                      </a:lnTo>
                      <a:lnTo>
                        <a:pt x="242" y="346"/>
                      </a:lnTo>
                      <a:lnTo>
                        <a:pt x="210" y="381"/>
                      </a:lnTo>
                      <a:lnTo>
                        <a:pt x="189" y="432"/>
                      </a:lnTo>
                      <a:lnTo>
                        <a:pt x="204" y="437"/>
                      </a:lnTo>
                      <a:lnTo>
                        <a:pt x="198" y="463"/>
                      </a:lnTo>
                      <a:lnTo>
                        <a:pt x="214" y="492"/>
                      </a:lnTo>
                      <a:lnTo>
                        <a:pt x="170" y="505"/>
                      </a:lnTo>
                      <a:lnTo>
                        <a:pt x="167" y="478"/>
                      </a:lnTo>
                      <a:lnTo>
                        <a:pt x="147" y="463"/>
                      </a:lnTo>
                      <a:lnTo>
                        <a:pt x="111" y="466"/>
                      </a:lnTo>
                      <a:lnTo>
                        <a:pt x="117" y="441"/>
                      </a:lnTo>
                      <a:lnTo>
                        <a:pt x="101" y="446"/>
                      </a:lnTo>
                      <a:lnTo>
                        <a:pt x="91" y="456"/>
                      </a:lnTo>
                      <a:lnTo>
                        <a:pt x="66" y="434"/>
                      </a:lnTo>
                      <a:lnTo>
                        <a:pt x="26" y="414"/>
                      </a:lnTo>
                      <a:lnTo>
                        <a:pt x="20" y="399"/>
                      </a:lnTo>
                      <a:lnTo>
                        <a:pt x="0" y="397"/>
                      </a:lnTo>
                      <a:lnTo>
                        <a:pt x="10" y="387"/>
                      </a:lnTo>
                      <a:lnTo>
                        <a:pt x="1" y="357"/>
                      </a:lnTo>
                      <a:lnTo>
                        <a:pt x="42" y="348"/>
                      </a:lnTo>
                      <a:lnTo>
                        <a:pt x="42" y="332"/>
                      </a:lnTo>
                      <a:lnTo>
                        <a:pt x="94" y="292"/>
                      </a:lnTo>
                      <a:lnTo>
                        <a:pt x="96" y="276"/>
                      </a:lnTo>
                      <a:lnTo>
                        <a:pt x="116" y="257"/>
                      </a:lnTo>
                      <a:lnTo>
                        <a:pt x="122" y="227"/>
                      </a:lnTo>
                      <a:lnTo>
                        <a:pt x="117" y="205"/>
                      </a:lnTo>
                      <a:lnTo>
                        <a:pt x="107" y="195"/>
                      </a:lnTo>
                      <a:lnTo>
                        <a:pt x="129" y="169"/>
                      </a:lnTo>
                      <a:lnTo>
                        <a:pt x="129" y="159"/>
                      </a:lnTo>
                      <a:lnTo>
                        <a:pt x="139" y="145"/>
                      </a:lnTo>
                      <a:lnTo>
                        <a:pt x="135" y="108"/>
                      </a:lnTo>
                      <a:lnTo>
                        <a:pt x="145" y="104"/>
                      </a:lnTo>
                      <a:lnTo>
                        <a:pt x="152" y="72"/>
                      </a:lnTo>
                      <a:lnTo>
                        <a:pt x="140" y="5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5" name="Freeform 283"/>
                <p:cNvSpPr>
                  <a:spLocks/>
                </p:cNvSpPr>
                <p:nvPr/>
              </p:nvSpPr>
              <p:spPr bwMode="auto">
                <a:xfrm>
                  <a:off x="1544776" y="2726740"/>
                  <a:ext cx="274663" cy="231699"/>
                </a:xfrm>
                <a:custGeom>
                  <a:avLst/>
                  <a:gdLst>
                    <a:gd name="T0" fmla="*/ 2147483646 w 521"/>
                    <a:gd name="T1" fmla="*/ 2147483646 h 429"/>
                    <a:gd name="T2" fmla="*/ 2147483646 w 521"/>
                    <a:gd name="T3" fmla="*/ 2147483646 h 429"/>
                    <a:gd name="T4" fmla="*/ 2147483646 w 521"/>
                    <a:gd name="T5" fmla="*/ 2147483646 h 429"/>
                    <a:gd name="T6" fmla="*/ 2147483646 w 521"/>
                    <a:gd name="T7" fmla="*/ 2147483646 h 429"/>
                    <a:gd name="T8" fmla="*/ 2147483646 w 521"/>
                    <a:gd name="T9" fmla="*/ 2147483646 h 429"/>
                    <a:gd name="T10" fmla="*/ 2147483646 w 521"/>
                    <a:gd name="T11" fmla="*/ 2147483646 h 429"/>
                    <a:gd name="T12" fmla="*/ 2147483646 w 521"/>
                    <a:gd name="T13" fmla="*/ 2147483646 h 429"/>
                    <a:gd name="T14" fmla="*/ 2147483646 w 521"/>
                    <a:gd name="T15" fmla="*/ 2147483646 h 429"/>
                    <a:gd name="T16" fmla="*/ 2147483646 w 521"/>
                    <a:gd name="T17" fmla="*/ 2147483646 h 429"/>
                    <a:gd name="T18" fmla="*/ 2147483646 w 521"/>
                    <a:gd name="T19" fmla="*/ 2147483646 h 429"/>
                    <a:gd name="T20" fmla="*/ 2147483646 w 521"/>
                    <a:gd name="T21" fmla="*/ 2147483646 h 429"/>
                    <a:gd name="T22" fmla="*/ 2147483646 w 521"/>
                    <a:gd name="T23" fmla="*/ 2147483646 h 429"/>
                    <a:gd name="T24" fmla="*/ 2147483646 w 521"/>
                    <a:gd name="T25" fmla="*/ 2147483646 h 429"/>
                    <a:gd name="T26" fmla="*/ 2147483646 w 521"/>
                    <a:gd name="T27" fmla="*/ 2147483646 h 429"/>
                    <a:gd name="T28" fmla="*/ 2147483646 w 521"/>
                    <a:gd name="T29" fmla="*/ 2147483646 h 429"/>
                    <a:gd name="T30" fmla="*/ 2147483646 w 521"/>
                    <a:gd name="T31" fmla="*/ 2147483646 h 429"/>
                    <a:gd name="T32" fmla="*/ 2147483646 w 521"/>
                    <a:gd name="T33" fmla="*/ 2147483646 h 429"/>
                    <a:gd name="T34" fmla="*/ 2147483646 w 521"/>
                    <a:gd name="T35" fmla="*/ 2147483646 h 429"/>
                    <a:gd name="T36" fmla="*/ 2147483646 w 521"/>
                    <a:gd name="T37" fmla="*/ 2147483646 h 429"/>
                    <a:gd name="T38" fmla="*/ 2147483646 w 521"/>
                    <a:gd name="T39" fmla="*/ 2147483646 h 429"/>
                    <a:gd name="T40" fmla="*/ 2147483646 w 521"/>
                    <a:gd name="T41" fmla="*/ 2147483646 h 429"/>
                    <a:gd name="T42" fmla="*/ 2147483646 w 521"/>
                    <a:gd name="T43" fmla="*/ 2147483646 h 429"/>
                    <a:gd name="T44" fmla="*/ 2147483646 w 521"/>
                    <a:gd name="T45" fmla="*/ 2147483646 h 429"/>
                    <a:gd name="T46" fmla="*/ 2147483646 w 521"/>
                    <a:gd name="T47" fmla="*/ 2147483646 h 429"/>
                    <a:gd name="T48" fmla="*/ 2147483646 w 521"/>
                    <a:gd name="T49" fmla="*/ 2147483646 h 429"/>
                    <a:gd name="T50" fmla="*/ 2147483646 w 521"/>
                    <a:gd name="T51" fmla="*/ 2147483646 h 429"/>
                    <a:gd name="T52" fmla="*/ 2147483646 w 521"/>
                    <a:gd name="T53" fmla="*/ 2147483646 h 429"/>
                    <a:gd name="T54" fmla="*/ 2147483646 w 521"/>
                    <a:gd name="T55" fmla="*/ 2147483646 h 429"/>
                    <a:gd name="T56" fmla="*/ 2147483646 w 521"/>
                    <a:gd name="T57" fmla="*/ 2147483646 h 429"/>
                    <a:gd name="T58" fmla="*/ 2147483646 w 521"/>
                    <a:gd name="T59" fmla="*/ 2147483646 h 429"/>
                    <a:gd name="T60" fmla="*/ 2147483646 w 521"/>
                    <a:gd name="T61" fmla="*/ 2147483646 h 429"/>
                    <a:gd name="T62" fmla="*/ 2147483646 w 521"/>
                    <a:gd name="T63" fmla="*/ 2147483646 h 429"/>
                    <a:gd name="T64" fmla="*/ 2147483646 w 521"/>
                    <a:gd name="T65" fmla="*/ 2147483646 h 429"/>
                    <a:gd name="T66" fmla="*/ 2147483646 w 521"/>
                    <a:gd name="T67" fmla="*/ 2147483646 h 429"/>
                    <a:gd name="T68" fmla="*/ 2147483646 w 521"/>
                    <a:gd name="T69" fmla="*/ 2147483646 h 429"/>
                    <a:gd name="T70" fmla="*/ 2147483646 w 521"/>
                    <a:gd name="T71" fmla="*/ 2147483646 h 429"/>
                    <a:gd name="T72" fmla="*/ 2147483646 w 521"/>
                    <a:gd name="T73" fmla="*/ 2147483646 h 429"/>
                    <a:gd name="T74" fmla="*/ 0 w 521"/>
                    <a:gd name="T75" fmla="*/ 2147483646 h 429"/>
                    <a:gd name="T76" fmla="*/ 2147483646 w 521"/>
                    <a:gd name="T77" fmla="*/ 2147483646 h 429"/>
                    <a:gd name="T78" fmla="*/ 2147483646 w 521"/>
                    <a:gd name="T79" fmla="*/ 2147483646 h 429"/>
                    <a:gd name="T80" fmla="*/ 2147483646 w 521"/>
                    <a:gd name="T81" fmla="*/ 2147483646 h 429"/>
                    <a:gd name="T82" fmla="*/ 2147483646 w 521"/>
                    <a:gd name="T83" fmla="*/ 2147483646 h 429"/>
                    <a:gd name="T84" fmla="*/ 2147483646 w 521"/>
                    <a:gd name="T85" fmla="*/ 2147483646 h 429"/>
                    <a:gd name="T86" fmla="*/ 2147483646 w 521"/>
                    <a:gd name="T87" fmla="*/ 2147483646 h 429"/>
                    <a:gd name="T88" fmla="*/ 2147483646 w 521"/>
                    <a:gd name="T89" fmla="*/ 2147483646 h 429"/>
                    <a:gd name="T90" fmla="*/ 2147483646 w 521"/>
                    <a:gd name="T91" fmla="*/ 2147483646 h 429"/>
                    <a:gd name="T92" fmla="*/ 2147483646 w 521"/>
                    <a:gd name="T93" fmla="*/ 2147483646 h 429"/>
                    <a:gd name="T94" fmla="*/ 2147483646 w 521"/>
                    <a:gd name="T95" fmla="*/ 2147483646 h 429"/>
                    <a:gd name="T96" fmla="*/ 2147483646 w 521"/>
                    <a:gd name="T97" fmla="*/ 2147483646 h 429"/>
                    <a:gd name="T98" fmla="*/ 2147483646 w 521"/>
                    <a:gd name="T99" fmla="*/ 2147483646 h 429"/>
                    <a:gd name="T100" fmla="*/ 2147483646 w 521"/>
                    <a:gd name="T101" fmla="*/ 2147483646 h 429"/>
                    <a:gd name="T102" fmla="*/ 2147483646 w 521"/>
                    <a:gd name="T103" fmla="*/ 2147483646 h 429"/>
                    <a:gd name="T104" fmla="*/ 2147483646 w 521"/>
                    <a:gd name="T105" fmla="*/ 2147483646 h 429"/>
                    <a:gd name="T106" fmla="*/ 2147483646 w 521"/>
                    <a:gd name="T107" fmla="*/ 2147483646 h 429"/>
                    <a:gd name="T108" fmla="*/ 2147483646 w 521"/>
                    <a:gd name="T109" fmla="*/ 2147483646 h 429"/>
                    <a:gd name="T110" fmla="*/ 2147483646 w 521"/>
                    <a:gd name="T111" fmla="*/ 2147483646 h 429"/>
                    <a:gd name="T112" fmla="*/ 2147483646 w 521"/>
                    <a:gd name="T113" fmla="*/ 2147483646 h 429"/>
                    <a:gd name="T114" fmla="*/ 2147483646 w 521"/>
                    <a:gd name="T115" fmla="*/ 2147483646 h 429"/>
                    <a:gd name="T116" fmla="*/ 2147483646 w 521"/>
                    <a:gd name="T117" fmla="*/ 2147483646 h 429"/>
                    <a:gd name="T118" fmla="*/ 2147483646 w 521"/>
                    <a:gd name="T119" fmla="*/ 2147483646 h 429"/>
                    <a:gd name="T120" fmla="*/ 2147483646 w 521"/>
                    <a:gd name="T121" fmla="*/ 0 h 429"/>
                    <a:gd name="T122" fmla="*/ 2147483646 w 521"/>
                    <a:gd name="T123" fmla="*/ 2147483646 h 429"/>
                    <a:gd name="T124" fmla="*/ 2147483646 w 521"/>
                    <a:gd name="T125" fmla="*/ 2147483646 h 4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1"/>
                    <a:gd name="T190" fmla="*/ 0 h 429"/>
                    <a:gd name="T191" fmla="*/ 521 w 521"/>
                    <a:gd name="T192" fmla="*/ 429 h 4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1" h="429">
                      <a:moveTo>
                        <a:pt x="391" y="55"/>
                      </a:moveTo>
                      <a:lnTo>
                        <a:pt x="404" y="69"/>
                      </a:lnTo>
                      <a:lnTo>
                        <a:pt x="414" y="91"/>
                      </a:lnTo>
                      <a:lnTo>
                        <a:pt x="455" y="71"/>
                      </a:lnTo>
                      <a:lnTo>
                        <a:pt x="470" y="91"/>
                      </a:lnTo>
                      <a:lnTo>
                        <a:pt x="479" y="113"/>
                      </a:lnTo>
                      <a:lnTo>
                        <a:pt x="479" y="128"/>
                      </a:lnTo>
                      <a:lnTo>
                        <a:pt x="495" y="138"/>
                      </a:lnTo>
                      <a:lnTo>
                        <a:pt x="483" y="215"/>
                      </a:lnTo>
                      <a:lnTo>
                        <a:pt x="492" y="226"/>
                      </a:lnTo>
                      <a:lnTo>
                        <a:pt x="483" y="250"/>
                      </a:lnTo>
                      <a:lnTo>
                        <a:pt x="492" y="266"/>
                      </a:lnTo>
                      <a:lnTo>
                        <a:pt x="518" y="286"/>
                      </a:lnTo>
                      <a:lnTo>
                        <a:pt x="521" y="307"/>
                      </a:lnTo>
                      <a:lnTo>
                        <a:pt x="521" y="337"/>
                      </a:lnTo>
                      <a:lnTo>
                        <a:pt x="486" y="337"/>
                      </a:lnTo>
                      <a:lnTo>
                        <a:pt x="486" y="346"/>
                      </a:lnTo>
                      <a:lnTo>
                        <a:pt x="359" y="384"/>
                      </a:lnTo>
                      <a:lnTo>
                        <a:pt x="336" y="405"/>
                      </a:lnTo>
                      <a:lnTo>
                        <a:pt x="311" y="395"/>
                      </a:lnTo>
                      <a:lnTo>
                        <a:pt x="285" y="400"/>
                      </a:lnTo>
                      <a:lnTo>
                        <a:pt x="264" y="429"/>
                      </a:lnTo>
                      <a:lnTo>
                        <a:pt x="259" y="419"/>
                      </a:lnTo>
                      <a:lnTo>
                        <a:pt x="245" y="409"/>
                      </a:lnTo>
                      <a:lnTo>
                        <a:pt x="243" y="419"/>
                      </a:lnTo>
                      <a:lnTo>
                        <a:pt x="228" y="429"/>
                      </a:lnTo>
                      <a:lnTo>
                        <a:pt x="224" y="409"/>
                      </a:lnTo>
                      <a:lnTo>
                        <a:pt x="199" y="392"/>
                      </a:lnTo>
                      <a:lnTo>
                        <a:pt x="178" y="397"/>
                      </a:lnTo>
                      <a:lnTo>
                        <a:pt x="158" y="377"/>
                      </a:lnTo>
                      <a:lnTo>
                        <a:pt x="148" y="386"/>
                      </a:lnTo>
                      <a:lnTo>
                        <a:pt x="115" y="397"/>
                      </a:lnTo>
                      <a:lnTo>
                        <a:pt x="102" y="396"/>
                      </a:lnTo>
                      <a:lnTo>
                        <a:pt x="49" y="425"/>
                      </a:lnTo>
                      <a:lnTo>
                        <a:pt x="39" y="400"/>
                      </a:lnTo>
                      <a:lnTo>
                        <a:pt x="25" y="388"/>
                      </a:lnTo>
                      <a:lnTo>
                        <a:pt x="20" y="363"/>
                      </a:lnTo>
                      <a:lnTo>
                        <a:pt x="0" y="347"/>
                      </a:lnTo>
                      <a:lnTo>
                        <a:pt x="1" y="317"/>
                      </a:lnTo>
                      <a:lnTo>
                        <a:pt x="11" y="296"/>
                      </a:lnTo>
                      <a:lnTo>
                        <a:pt x="21" y="286"/>
                      </a:lnTo>
                      <a:lnTo>
                        <a:pt x="18" y="266"/>
                      </a:lnTo>
                      <a:lnTo>
                        <a:pt x="48" y="252"/>
                      </a:lnTo>
                      <a:lnTo>
                        <a:pt x="53" y="252"/>
                      </a:lnTo>
                      <a:lnTo>
                        <a:pt x="69" y="252"/>
                      </a:lnTo>
                      <a:lnTo>
                        <a:pt x="74" y="231"/>
                      </a:lnTo>
                      <a:lnTo>
                        <a:pt x="115" y="233"/>
                      </a:lnTo>
                      <a:lnTo>
                        <a:pt x="121" y="207"/>
                      </a:lnTo>
                      <a:lnTo>
                        <a:pt x="100" y="185"/>
                      </a:lnTo>
                      <a:lnTo>
                        <a:pt x="107" y="155"/>
                      </a:lnTo>
                      <a:lnTo>
                        <a:pt x="132" y="136"/>
                      </a:lnTo>
                      <a:lnTo>
                        <a:pt x="144" y="90"/>
                      </a:lnTo>
                      <a:lnTo>
                        <a:pt x="139" y="59"/>
                      </a:lnTo>
                      <a:lnTo>
                        <a:pt x="149" y="54"/>
                      </a:lnTo>
                      <a:lnTo>
                        <a:pt x="164" y="69"/>
                      </a:lnTo>
                      <a:lnTo>
                        <a:pt x="169" y="44"/>
                      </a:lnTo>
                      <a:lnTo>
                        <a:pt x="190" y="65"/>
                      </a:lnTo>
                      <a:lnTo>
                        <a:pt x="210" y="60"/>
                      </a:lnTo>
                      <a:lnTo>
                        <a:pt x="217" y="30"/>
                      </a:lnTo>
                      <a:lnTo>
                        <a:pt x="211" y="14"/>
                      </a:lnTo>
                      <a:lnTo>
                        <a:pt x="237" y="0"/>
                      </a:lnTo>
                      <a:lnTo>
                        <a:pt x="288" y="9"/>
                      </a:lnTo>
                      <a:lnTo>
                        <a:pt x="391" y="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6" name="Freeform 284"/>
                <p:cNvSpPr>
                  <a:spLocks/>
                </p:cNvSpPr>
                <p:nvPr/>
              </p:nvSpPr>
              <p:spPr bwMode="auto">
                <a:xfrm>
                  <a:off x="1200257" y="2477583"/>
                  <a:ext cx="498522" cy="409440"/>
                </a:xfrm>
                <a:custGeom>
                  <a:avLst/>
                  <a:gdLst>
                    <a:gd name="T0" fmla="*/ 2147483646 w 940"/>
                    <a:gd name="T1" fmla="*/ 2147483646 h 762"/>
                    <a:gd name="T2" fmla="*/ 2147483646 w 940"/>
                    <a:gd name="T3" fmla="*/ 2147483646 h 762"/>
                    <a:gd name="T4" fmla="*/ 2147483646 w 940"/>
                    <a:gd name="T5" fmla="*/ 2147483646 h 762"/>
                    <a:gd name="T6" fmla="*/ 2147483646 w 940"/>
                    <a:gd name="T7" fmla="*/ 2147483646 h 762"/>
                    <a:gd name="T8" fmla="*/ 2147483646 w 940"/>
                    <a:gd name="T9" fmla="*/ 2147483646 h 762"/>
                    <a:gd name="T10" fmla="*/ 2147483646 w 940"/>
                    <a:gd name="T11" fmla="*/ 2147483646 h 762"/>
                    <a:gd name="T12" fmla="*/ 2147483646 w 940"/>
                    <a:gd name="T13" fmla="*/ 2147483646 h 762"/>
                    <a:gd name="T14" fmla="*/ 2147483646 w 940"/>
                    <a:gd name="T15" fmla="*/ 2147483646 h 762"/>
                    <a:gd name="T16" fmla="*/ 2147483646 w 940"/>
                    <a:gd name="T17" fmla="*/ 2147483646 h 762"/>
                    <a:gd name="T18" fmla="*/ 2147483646 w 940"/>
                    <a:gd name="T19" fmla="*/ 2147483646 h 762"/>
                    <a:gd name="T20" fmla="*/ 2147483646 w 940"/>
                    <a:gd name="T21" fmla="*/ 2147483646 h 762"/>
                    <a:gd name="T22" fmla="*/ 2147483646 w 940"/>
                    <a:gd name="T23" fmla="*/ 2147483646 h 762"/>
                    <a:gd name="T24" fmla="*/ 2147483646 w 940"/>
                    <a:gd name="T25" fmla="*/ 2147483646 h 762"/>
                    <a:gd name="T26" fmla="*/ 2147483646 w 940"/>
                    <a:gd name="T27" fmla="*/ 2147483646 h 762"/>
                    <a:gd name="T28" fmla="*/ 2147483646 w 940"/>
                    <a:gd name="T29" fmla="*/ 2147483646 h 762"/>
                    <a:gd name="T30" fmla="*/ 2147483646 w 940"/>
                    <a:gd name="T31" fmla="*/ 2147483646 h 762"/>
                    <a:gd name="T32" fmla="*/ 2147483646 w 940"/>
                    <a:gd name="T33" fmla="*/ 2147483646 h 762"/>
                    <a:gd name="T34" fmla="*/ 2147483646 w 940"/>
                    <a:gd name="T35" fmla="*/ 2147483646 h 762"/>
                    <a:gd name="T36" fmla="*/ 2147483646 w 940"/>
                    <a:gd name="T37" fmla="*/ 2147483646 h 762"/>
                    <a:gd name="T38" fmla="*/ 2147483646 w 940"/>
                    <a:gd name="T39" fmla="*/ 2147483646 h 762"/>
                    <a:gd name="T40" fmla="*/ 2147483646 w 940"/>
                    <a:gd name="T41" fmla="*/ 2147483646 h 762"/>
                    <a:gd name="T42" fmla="*/ 2147483646 w 940"/>
                    <a:gd name="T43" fmla="*/ 2147483646 h 762"/>
                    <a:gd name="T44" fmla="*/ 2147483646 w 940"/>
                    <a:gd name="T45" fmla="*/ 2147483646 h 762"/>
                    <a:gd name="T46" fmla="*/ 2147483646 w 940"/>
                    <a:gd name="T47" fmla="*/ 2147483646 h 762"/>
                    <a:gd name="T48" fmla="*/ 2147483646 w 940"/>
                    <a:gd name="T49" fmla="*/ 2147483646 h 762"/>
                    <a:gd name="T50" fmla="*/ 2147483646 w 940"/>
                    <a:gd name="T51" fmla="*/ 2147483646 h 762"/>
                    <a:gd name="T52" fmla="*/ 2147483646 w 940"/>
                    <a:gd name="T53" fmla="*/ 2147483646 h 762"/>
                    <a:gd name="T54" fmla="*/ 2147483646 w 940"/>
                    <a:gd name="T55" fmla="*/ 2147483646 h 762"/>
                    <a:gd name="T56" fmla="*/ 2147483646 w 940"/>
                    <a:gd name="T57" fmla="*/ 2147483646 h 762"/>
                    <a:gd name="T58" fmla="*/ 2147483646 w 940"/>
                    <a:gd name="T59" fmla="*/ 2147483646 h 762"/>
                    <a:gd name="T60" fmla="*/ 2147483646 w 940"/>
                    <a:gd name="T61" fmla="*/ 2147483646 h 762"/>
                    <a:gd name="T62" fmla="*/ 2147483646 w 940"/>
                    <a:gd name="T63" fmla="*/ 2147483646 h 762"/>
                    <a:gd name="T64" fmla="*/ 2147483646 w 940"/>
                    <a:gd name="T65" fmla="*/ 2147483646 h 762"/>
                    <a:gd name="T66" fmla="*/ 2147483646 w 940"/>
                    <a:gd name="T67" fmla="*/ 2147483646 h 762"/>
                    <a:gd name="T68" fmla="*/ 2147483646 w 940"/>
                    <a:gd name="T69" fmla="*/ 2147483646 h 762"/>
                    <a:gd name="T70" fmla="*/ 2147483646 w 940"/>
                    <a:gd name="T71" fmla="*/ 2147483646 h 762"/>
                    <a:gd name="T72" fmla="*/ 2147483646 w 940"/>
                    <a:gd name="T73" fmla="*/ 2147483646 h 762"/>
                    <a:gd name="T74" fmla="*/ 2147483646 w 940"/>
                    <a:gd name="T75" fmla="*/ 2147483646 h 762"/>
                    <a:gd name="T76" fmla="*/ 2147483646 w 940"/>
                    <a:gd name="T77" fmla="*/ 2147483646 h 762"/>
                    <a:gd name="T78" fmla="*/ 2147483646 w 940"/>
                    <a:gd name="T79" fmla="*/ 2147483646 h 762"/>
                    <a:gd name="T80" fmla="*/ 2147483646 w 940"/>
                    <a:gd name="T81" fmla="*/ 2147483646 h 762"/>
                    <a:gd name="T82" fmla="*/ 2147483646 w 940"/>
                    <a:gd name="T83" fmla="*/ 2147483646 h 762"/>
                    <a:gd name="T84" fmla="*/ 2147483646 w 940"/>
                    <a:gd name="T85" fmla="*/ 2147483646 h 762"/>
                    <a:gd name="T86" fmla="*/ 2147483646 w 940"/>
                    <a:gd name="T87" fmla="*/ 2147483646 h 762"/>
                    <a:gd name="T88" fmla="*/ 2147483646 w 940"/>
                    <a:gd name="T89" fmla="*/ 2147483646 h 762"/>
                    <a:gd name="T90" fmla="*/ 2147483646 w 940"/>
                    <a:gd name="T91" fmla="*/ 2147483646 h 762"/>
                    <a:gd name="T92" fmla="*/ 2147483646 w 940"/>
                    <a:gd name="T93" fmla="*/ 2147483646 h 762"/>
                    <a:gd name="T94" fmla="*/ 2147483646 w 940"/>
                    <a:gd name="T95" fmla="*/ 2147483646 h 762"/>
                    <a:gd name="T96" fmla="*/ 2147483646 w 940"/>
                    <a:gd name="T97" fmla="*/ 2147483646 h 762"/>
                    <a:gd name="T98" fmla="*/ 2147483646 w 940"/>
                    <a:gd name="T99" fmla="*/ 2147483646 h 762"/>
                    <a:gd name="T100" fmla="*/ 2147483646 w 940"/>
                    <a:gd name="T101" fmla="*/ 2147483646 h 762"/>
                    <a:gd name="T102" fmla="*/ 2147483646 w 940"/>
                    <a:gd name="T103" fmla="*/ 2147483646 h 762"/>
                    <a:gd name="T104" fmla="*/ 2147483646 w 940"/>
                    <a:gd name="T105" fmla="*/ 2147483646 h 76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40"/>
                    <a:gd name="T160" fmla="*/ 0 h 762"/>
                    <a:gd name="T161" fmla="*/ 940 w 940"/>
                    <a:gd name="T162" fmla="*/ 762 h 76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40" h="762">
                      <a:moveTo>
                        <a:pt x="213" y="10"/>
                      </a:moveTo>
                      <a:lnTo>
                        <a:pt x="202" y="20"/>
                      </a:lnTo>
                      <a:lnTo>
                        <a:pt x="217" y="46"/>
                      </a:lnTo>
                      <a:lnTo>
                        <a:pt x="309" y="83"/>
                      </a:lnTo>
                      <a:lnTo>
                        <a:pt x="323" y="103"/>
                      </a:lnTo>
                      <a:lnTo>
                        <a:pt x="369" y="109"/>
                      </a:lnTo>
                      <a:lnTo>
                        <a:pt x="374" y="125"/>
                      </a:lnTo>
                      <a:lnTo>
                        <a:pt x="415" y="125"/>
                      </a:lnTo>
                      <a:lnTo>
                        <a:pt x="422" y="154"/>
                      </a:lnTo>
                      <a:lnTo>
                        <a:pt x="441" y="155"/>
                      </a:lnTo>
                      <a:lnTo>
                        <a:pt x="429" y="176"/>
                      </a:lnTo>
                      <a:lnTo>
                        <a:pt x="439" y="182"/>
                      </a:lnTo>
                      <a:lnTo>
                        <a:pt x="445" y="167"/>
                      </a:lnTo>
                      <a:lnTo>
                        <a:pt x="506" y="154"/>
                      </a:lnTo>
                      <a:lnTo>
                        <a:pt x="500" y="171"/>
                      </a:lnTo>
                      <a:lnTo>
                        <a:pt x="552" y="158"/>
                      </a:lnTo>
                      <a:lnTo>
                        <a:pt x="574" y="132"/>
                      </a:lnTo>
                      <a:lnTo>
                        <a:pt x="634" y="159"/>
                      </a:lnTo>
                      <a:lnTo>
                        <a:pt x="643" y="225"/>
                      </a:lnTo>
                      <a:lnTo>
                        <a:pt x="653" y="246"/>
                      </a:lnTo>
                      <a:lnTo>
                        <a:pt x="694" y="237"/>
                      </a:lnTo>
                      <a:lnTo>
                        <a:pt x="709" y="267"/>
                      </a:lnTo>
                      <a:lnTo>
                        <a:pt x="730" y="273"/>
                      </a:lnTo>
                      <a:lnTo>
                        <a:pt x="755" y="264"/>
                      </a:lnTo>
                      <a:lnTo>
                        <a:pt x="800" y="320"/>
                      </a:lnTo>
                      <a:lnTo>
                        <a:pt x="848" y="345"/>
                      </a:lnTo>
                      <a:lnTo>
                        <a:pt x="879" y="367"/>
                      </a:lnTo>
                      <a:lnTo>
                        <a:pt x="920" y="357"/>
                      </a:lnTo>
                      <a:lnTo>
                        <a:pt x="930" y="372"/>
                      </a:lnTo>
                      <a:lnTo>
                        <a:pt x="940" y="357"/>
                      </a:lnTo>
                      <a:lnTo>
                        <a:pt x="935" y="475"/>
                      </a:lnTo>
                      <a:lnTo>
                        <a:pt x="884" y="466"/>
                      </a:lnTo>
                      <a:lnTo>
                        <a:pt x="858" y="480"/>
                      </a:lnTo>
                      <a:lnTo>
                        <a:pt x="864" y="496"/>
                      </a:lnTo>
                      <a:lnTo>
                        <a:pt x="857" y="526"/>
                      </a:lnTo>
                      <a:lnTo>
                        <a:pt x="837" y="531"/>
                      </a:lnTo>
                      <a:lnTo>
                        <a:pt x="816" y="510"/>
                      </a:lnTo>
                      <a:lnTo>
                        <a:pt x="811" y="535"/>
                      </a:lnTo>
                      <a:lnTo>
                        <a:pt x="796" y="520"/>
                      </a:lnTo>
                      <a:lnTo>
                        <a:pt x="786" y="525"/>
                      </a:lnTo>
                      <a:lnTo>
                        <a:pt x="791" y="556"/>
                      </a:lnTo>
                      <a:lnTo>
                        <a:pt x="779" y="602"/>
                      </a:lnTo>
                      <a:lnTo>
                        <a:pt x="754" y="621"/>
                      </a:lnTo>
                      <a:lnTo>
                        <a:pt x="747" y="651"/>
                      </a:lnTo>
                      <a:lnTo>
                        <a:pt x="768" y="673"/>
                      </a:lnTo>
                      <a:lnTo>
                        <a:pt x="762" y="699"/>
                      </a:lnTo>
                      <a:lnTo>
                        <a:pt x="721" y="697"/>
                      </a:lnTo>
                      <a:lnTo>
                        <a:pt x="716" y="718"/>
                      </a:lnTo>
                      <a:lnTo>
                        <a:pt x="700" y="718"/>
                      </a:lnTo>
                      <a:lnTo>
                        <a:pt x="695" y="718"/>
                      </a:lnTo>
                      <a:lnTo>
                        <a:pt x="665" y="732"/>
                      </a:lnTo>
                      <a:lnTo>
                        <a:pt x="668" y="752"/>
                      </a:lnTo>
                      <a:lnTo>
                        <a:pt x="658" y="762"/>
                      </a:lnTo>
                      <a:lnTo>
                        <a:pt x="644" y="737"/>
                      </a:lnTo>
                      <a:lnTo>
                        <a:pt x="659" y="686"/>
                      </a:lnTo>
                      <a:lnTo>
                        <a:pt x="651" y="676"/>
                      </a:lnTo>
                      <a:lnTo>
                        <a:pt x="605" y="674"/>
                      </a:lnTo>
                      <a:lnTo>
                        <a:pt x="594" y="658"/>
                      </a:lnTo>
                      <a:lnTo>
                        <a:pt x="570" y="649"/>
                      </a:lnTo>
                      <a:lnTo>
                        <a:pt x="533" y="673"/>
                      </a:lnTo>
                      <a:lnTo>
                        <a:pt x="523" y="663"/>
                      </a:lnTo>
                      <a:lnTo>
                        <a:pt x="523" y="642"/>
                      </a:lnTo>
                      <a:lnTo>
                        <a:pt x="467" y="621"/>
                      </a:lnTo>
                      <a:lnTo>
                        <a:pt x="463" y="605"/>
                      </a:lnTo>
                      <a:lnTo>
                        <a:pt x="422" y="594"/>
                      </a:lnTo>
                      <a:lnTo>
                        <a:pt x="422" y="563"/>
                      </a:lnTo>
                      <a:lnTo>
                        <a:pt x="407" y="553"/>
                      </a:lnTo>
                      <a:lnTo>
                        <a:pt x="398" y="523"/>
                      </a:lnTo>
                      <a:lnTo>
                        <a:pt x="378" y="542"/>
                      </a:lnTo>
                      <a:lnTo>
                        <a:pt x="347" y="537"/>
                      </a:lnTo>
                      <a:lnTo>
                        <a:pt x="320" y="551"/>
                      </a:lnTo>
                      <a:lnTo>
                        <a:pt x="285" y="545"/>
                      </a:lnTo>
                      <a:lnTo>
                        <a:pt x="267" y="552"/>
                      </a:lnTo>
                      <a:lnTo>
                        <a:pt x="253" y="510"/>
                      </a:lnTo>
                      <a:lnTo>
                        <a:pt x="232" y="500"/>
                      </a:lnTo>
                      <a:lnTo>
                        <a:pt x="248" y="469"/>
                      </a:lnTo>
                      <a:lnTo>
                        <a:pt x="223" y="433"/>
                      </a:lnTo>
                      <a:lnTo>
                        <a:pt x="213" y="408"/>
                      </a:lnTo>
                      <a:lnTo>
                        <a:pt x="177" y="428"/>
                      </a:lnTo>
                      <a:lnTo>
                        <a:pt x="172" y="403"/>
                      </a:lnTo>
                      <a:lnTo>
                        <a:pt x="157" y="417"/>
                      </a:lnTo>
                      <a:lnTo>
                        <a:pt x="121" y="396"/>
                      </a:lnTo>
                      <a:lnTo>
                        <a:pt x="87" y="381"/>
                      </a:lnTo>
                      <a:lnTo>
                        <a:pt x="77" y="355"/>
                      </a:lnTo>
                      <a:lnTo>
                        <a:pt x="66" y="354"/>
                      </a:lnTo>
                      <a:lnTo>
                        <a:pt x="42" y="313"/>
                      </a:lnTo>
                      <a:lnTo>
                        <a:pt x="58" y="308"/>
                      </a:lnTo>
                      <a:lnTo>
                        <a:pt x="37" y="288"/>
                      </a:lnTo>
                      <a:lnTo>
                        <a:pt x="28" y="262"/>
                      </a:lnTo>
                      <a:lnTo>
                        <a:pt x="33" y="247"/>
                      </a:lnTo>
                      <a:lnTo>
                        <a:pt x="18" y="227"/>
                      </a:lnTo>
                      <a:lnTo>
                        <a:pt x="8" y="232"/>
                      </a:lnTo>
                      <a:lnTo>
                        <a:pt x="0" y="191"/>
                      </a:lnTo>
                      <a:lnTo>
                        <a:pt x="19" y="186"/>
                      </a:lnTo>
                      <a:lnTo>
                        <a:pt x="44" y="156"/>
                      </a:lnTo>
                      <a:lnTo>
                        <a:pt x="82" y="141"/>
                      </a:lnTo>
                      <a:lnTo>
                        <a:pt x="77" y="131"/>
                      </a:lnTo>
                      <a:lnTo>
                        <a:pt x="107" y="121"/>
                      </a:lnTo>
                      <a:lnTo>
                        <a:pt x="109" y="60"/>
                      </a:lnTo>
                      <a:lnTo>
                        <a:pt x="151" y="39"/>
                      </a:lnTo>
                      <a:lnTo>
                        <a:pt x="140" y="24"/>
                      </a:lnTo>
                      <a:lnTo>
                        <a:pt x="146" y="3"/>
                      </a:lnTo>
                      <a:lnTo>
                        <a:pt x="162" y="0"/>
                      </a:lnTo>
                      <a:lnTo>
                        <a:pt x="161" y="15"/>
                      </a:lnTo>
                      <a:lnTo>
                        <a:pt x="198" y="0"/>
                      </a:lnTo>
                      <a:lnTo>
                        <a:pt x="21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7" name="Freeform 285"/>
                <p:cNvSpPr>
                  <a:spLocks/>
                </p:cNvSpPr>
                <p:nvPr/>
              </p:nvSpPr>
              <p:spPr bwMode="auto">
                <a:xfrm>
                  <a:off x="1489208" y="2898133"/>
                  <a:ext cx="200044" cy="301525"/>
                </a:xfrm>
                <a:custGeom>
                  <a:avLst/>
                  <a:gdLst>
                    <a:gd name="T0" fmla="*/ 2147483646 w 377"/>
                    <a:gd name="T1" fmla="*/ 2147483646 h 561"/>
                    <a:gd name="T2" fmla="*/ 2147483646 w 377"/>
                    <a:gd name="T3" fmla="*/ 2147483646 h 561"/>
                    <a:gd name="T4" fmla="*/ 2147483646 w 377"/>
                    <a:gd name="T5" fmla="*/ 2147483646 h 561"/>
                    <a:gd name="T6" fmla="*/ 2147483646 w 377"/>
                    <a:gd name="T7" fmla="*/ 2147483646 h 561"/>
                    <a:gd name="T8" fmla="*/ 2147483646 w 377"/>
                    <a:gd name="T9" fmla="*/ 2147483646 h 561"/>
                    <a:gd name="T10" fmla="*/ 2147483646 w 377"/>
                    <a:gd name="T11" fmla="*/ 2147483646 h 561"/>
                    <a:gd name="T12" fmla="*/ 2147483646 w 377"/>
                    <a:gd name="T13" fmla="*/ 2147483646 h 561"/>
                    <a:gd name="T14" fmla="*/ 2147483646 w 377"/>
                    <a:gd name="T15" fmla="*/ 2147483646 h 561"/>
                    <a:gd name="T16" fmla="*/ 2147483646 w 377"/>
                    <a:gd name="T17" fmla="*/ 2147483646 h 561"/>
                    <a:gd name="T18" fmla="*/ 2147483646 w 377"/>
                    <a:gd name="T19" fmla="*/ 2147483646 h 561"/>
                    <a:gd name="T20" fmla="*/ 2147483646 w 377"/>
                    <a:gd name="T21" fmla="*/ 2147483646 h 561"/>
                    <a:gd name="T22" fmla="*/ 2147483646 w 377"/>
                    <a:gd name="T23" fmla="*/ 2147483646 h 561"/>
                    <a:gd name="T24" fmla="*/ 2147483646 w 377"/>
                    <a:gd name="T25" fmla="*/ 2147483646 h 561"/>
                    <a:gd name="T26" fmla="*/ 2147483646 w 377"/>
                    <a:gd name="T27" fmla="*/ 2147483646 h 561"/>
                    <a:gd name="T28" fmla="*/ 2147483646 w 377"/>
                    <a:gd name="T29" fmla="*/ 2147483646 h 561"/>
                    <a:gd name="T30" fmla="*/ 2147483646 w 377"/>
                    <a:gd name="T31" fmla="*/ 2147483646 h 561"/>
                    <a:gd name="T32" fmla="*/ 2147483646 w 377"/>
                    <a:gd name="T33" fmla="*/ 2147483646 h 561"/>
                    <a:gd name="T34" fmla="*/ 2147483646 w 377"/>
                    <a:gd name="T35" fmla="*/ 2147483646 h 561"/>
                    <a:gd name="T36" fmla="*/ 2147483646 w 377"/>
                    <a:gd name="T37" fmla="*/ 2147483646 h 561"/>
                    <a:gd name="T38" fmla="*/ 2147483646 w 377"/>
                    <a:gd name="T39" fmla="*/ 2147483646 h 561"/>
                    <a:gd name="T40" fmla="*/ 2147483646 w 377"/>
                    <a:gd name="T41" fmla="*/ 2147483646 h 561"/>
                    <a:gd name="T42" fmla="*/ 2147483646 w 377"/>
                    <a:gd name="T43" fmla="*/ 2147483646 h 561"/>
                    <a:gd name="T44" fmla="*/ 2147483646 w 377"/>
                    <a:gd name="T45" fmla="*/ 2147483646 h 561"/>
                    <a:gd name="T46" fmla="*/ 2147483646 w 377"/>
                    <a:gd name="T47" fmla="*/ 2147483646 h 561"/>
                    <a:gd name="T48" fmla="*/ 2147483646 w 377"/>
                    <a:gd name="T49" fmla="*/ 2147483646 h 561"/>
                    <a:gd name="T50" fmla="*/ 2147483646 w 377"/>
                    <a:gd name="T51" fmla="*/ 2147483646 h 561"/>
                    <a:gd name="T52" fmla="*/ 2147483646 w 377"/>
                    <a:gd name="T53" fmla="*/ 2147483646 h 561"/>
                    <a:gd name="T54" fmla="*/ 2147483646 w 377"/>
                    <a:gd name="T55" fmla="*/ 2147483646 h 561"/>
                    <a:gd name="T56" fmla="*/ 2147483646 w 377"/>
                    <a:gd name="T57" fmla="*/ 2147483646 h 561"/>
                    <a:gd name="T58" fmla="*/ 2147483646 w 377"/>
                    <a:gd name="T59" fmla="*/ 2147483646 h 561"/>
                    <a:gd name="T60" fmla="*/ 2147483646 w 377"/>
                    <a:gd name="T61" fmla="*/ 2147483646 h 561"/>
                    <a:gd name="T62" fmla="*/ 2147483646 w 377"/>
                    <a:gd name="T63" fmla="*/ 2147483646 h 561"/>
                    <a:gd name="T64" fmla="*/ 2147483646 w 377"/>
                    <a:gd name="T65" fmla="*/ 2147483646 h 561"/>
                    <a:gd name="T66" fmla="*/ 2147483646 w 377"/>
                    <a:gd name="T67" fmla="*/ 2147483646 h 561"/>
                    <a:gd name="T68" fmla="*/ 2147483646 w 377"/>
                    <a:gd name="T69" fmla="*/ 2147483646 h 561"/>
                    <a:gd name="T70" fmla="*/ 2147483646 w 377"/>
                    <a:gd name="T71" fmla="*/ 2147483646 h 561"/>
                    <a:gd name="T72" fmla="*/ 2147483646 w 377"/>
                    <a:gd name="T73" fmla="*/ 2147483646 h 561"/>
                    <a:gd name="T74" fmla="*/ 2147483646 w 377"/>
                    <a:gd name="T75" fmla="*/ 2147483646 h 561"/>
                    <a:gd name="T76" fmla="*/ 2147483646 w 377"/>
                    <a:gd name="T77" fmla="*/ 2147483646 h 561"/>
                    <a:gd name="T78" fmla="*/ 2147483646 w 377"/>
                    <a:gd name="T79" fmla="*/ 2147483646 h 561"/>
                    <a:gd name="T80" fmla="*/ 2147483646 w 377"/>
                    <a:gd name="T81" fmla="*/ 2147483646 h 561"/>
                    <a:gd name="T82" fmla="*/ 2147483646 w 377"/>
                    <a:gd name="T83" fmla="*/ 2147483646 h 561"/>
                    <a:gd name="T84" fmla="*/ 2147483646 w 377"/>
                    <a:gd name="T85" fmla="*/ 2147483646 h 561"/>
                    <a:gd name="T86" fmla="*/ 2147483646 w 377"/>
                    <a:gd name="T87" fmla="*/ 2147483646 h 561"/>
                    <a:gd name="T88" fmla="*/ 2147483646 w 377"/>
                    <a:gd name="T89" fmla="*/ 2147483646 h 561"/>
                    <a:gd name="T90" fmla="*/ 2147483646 w 377"/>
                    <a:gd name="T91" fmla="*/ 2147483646 h 561"/>
                    <a:gd name="T92" fmla="*/ 2147483646 w 377"/>
                    <a:gd name="T93" fmla="*/ 2147483646 h 561"/>
                    <a:gd name="T94" fmla="*/ 2147483646 w 377"/>
                    <a:gd name="T95" fmla="*/ 2147483646 h 561"/>
                    <a:gd name="T96" fmla="*/ 2147483646 w 377"/>
                    <a:gd name="T97" fmla="*/ 2147483646 h 561"/>
                    <a:gd name="T98" fmla="*/ 2147483646 w 377"/>
                    <a:gd name="T99" fmla="*/ 2147483646 h 561"/>
                    <a:gd name="T100" fmla="*/ 0 w 377"/>
                    <a:gd name="T101" fmla="*/ 2147483646 h 561"/>
                    <a:gd name="T102" fmla="*/ 2147483646 w 377"/>
                    <a:gd name="T103" fmla="*/ 2147483646 h 561"/>
                    <a:gd name="T104" fmla="*/ 2147483646 w 377"/>
                    <a:gd name="T105" fmla="*/ 2147483646 h 561"/>
                    <a:gd name="T106" fmla="*/ 2147483646 w 377"/>
                    <a:gd name="T107" fmla="*/ 2147483646 h 561"/>
                    <a:gd name="T108" fmla="*/ 2147483646 w 377"/>
                    <a:gd name="T109" fmla="*/ 2147483646 h 561"/>
                    <a:gd name="T110" fmla="*/ 2147483646 w 377"/>
                    <a:gd name="T111" fmla="*/ 0 h 561"/>
                    <a:gd name="T112" fmla="*/ 2147483646 w 377"/>
                    <a:gd name="T113" fmla="*/ 2147483646 h 5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77"/>
                    <a:gd name="T172" fmla="*/ 0 h 561"/>
                    <a:gd name="T173" fmla="*/ 377 w 377"/>
                    <a:gd name="T174" fmla="*/ 561 h 5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77" h="561">
                      <a:moveTo>
                        <a:pt x="104" y="30"/>
                      </a:moveTo>
                      <a:lnTo>
                        <a:pt x="124" y="46"/>
                      </a:lnTo>
                      <a:lnTo>
                        <a:pt x="129" y="71"/>
                      </a:lnTo>
                      <a:lnTo>
                        <a:pt x="143" y="83"/>
                      </a:lnTo>
                      <a:lnTo>
                        <a:pt x="153" y="108"/>
                      </a:lnTo>
                      <a:lnTo>
                        <a:pt x="206" y="79"/>
                      </a:lnTo>
                      <a:lnTo>
                        <a:pt x="219" y="80"/>
                      </a:lnTo>
                      <a:lnTo>
                        <a:pt x="220" y="98"/>
                      </a:lnTo>
                      <a:lnTo>
                        <a:pt x="249" y="108"/>
                      </a:lnTo>
                      <a:lnTo>
                        <a:pt x="252" y="130"/>
                      </a:lnTo>
                      <a:lnTo>
                        <a:pt x="220" y="140"/>
                      </a:lnTo>
                      <a:lnTo>
                        <a:pt x="203" y="155"/>
                      </a:lnTo>
                      <a:lnTo>
                        <a:pt x="193" y="200"/>
                      </a:lnTo>
                      <a:lnTo>
                        <a:pt x="263" y="233"/>
                      </a:lnTo>
                      <a:lnTo>
                        <a:pt x="273" y="254"/>
                      </a:lnTo>
                      <a:lnTo>
                        <a:pt x="263" y="259"/>
                      </a:lnTo>
                      <a:lnTo>
                        <a:pt x="277" y="299"/>
                      </a:lnTo>
                      <a:lnTo>
                        <a:pt x="277" y="325"/>
                      </a:lnTo>
                      <a:lnTo>
                        <a:pt x="327" y="334"/>
                      </a:lnTo>
                      <a:lnTo>
                        <a:pt x="350" y="366"/>
                      </a:lnTo>
                      <a:lnTo>
                        <a:pt x="331" y="395"/>
                      </a:lnTo>
                      <a:lnTo>
                        <a:pt x="346" y="398"/>
                      </a:lnTo>
                      <a:lnTo>
                        <a:pt x="366" y="413"/>
                      </a:lnTo>
                      <a:lnTo>
                        <a:pt x="377" y="450"/>
                      </a:lnTo>
                      <a:lnTo>
                        <a:pt x="377" y="516"/>
                      </a:lnTo>
                      <a:lnTo>
                        <a:pt x="340" y="500"/>
                      </a:lnTo>
                      <a:lnTo>
                        <a:pt x="301" y="514"/>
                      </a:lnTo>
                      <a:lnTo>
                        <a:pt x="241" y="507"/>
                      </a:lnTo>
                      <a:lnTo>
                        <a:pt x="201" y="524"/>
                      </a:lnTo>
                      <a:lnTo>
                        <a:pt x="184" y="543"/>
                      </a:lnTo>
                      <a:lnTo>
                        <a:pt x="171" y="534"/>
                      </a:lnTo>
                      <a:lnTo>
                        <a:pt x="122" y="542"/>
                      </a:lnTo>
                      <a:lnTo>
                        <a:pt x="96" y="561"/>
                      </a:lnTo>
                      <a:lnTo>
                        <a:pt x="62" y="510"/>
                      </a:lnTo>
                      <a:lnTo>
                        <a:pt x="62" y="484"/>
                      </a:lnTo>
                      <a:lnTo>
                        <a:pt x="36" y="474"/>
                      </a:lnTo>
                      <a:lnTo>
                        <a:pt x="43" y="444"/>
                      </a:lnTo>
                      <a:lnTo>
                        <a:pt x="27" y="444"/>
                      </a:lnTo>
                      <a:lnTo>
                        <a:pt x="12" y="427"/>
                      </a:lnTo>
                      <a:lnTo>
                        <a:pt x="13" y="396"/>
                      </a:lnTo>
                      <a:lnTo>
                        <a:pt x="23" y="393"/>
                      </a:lnTo>
                      <a:lnTo>
                        <a:pt x="3" y="376"/>
                      </a:lnTo>
                      <a:lnTo>
                        <a:pt x="4" y="345"/>
                      </a:lnTo>
                      <a:lnTo>
                        <a:pt x="20" y="345"/>
                      </a:lnTo>
                      <a:lnTo>
                        <a:pt x="20" y="325"/>
                      </a:lnTo>
                      <a:lnTo>
                        <a:pt x="30" y="316"/>
                      </a:lnTo>
                      <a:lnTo>
                        <a:pt x="40" y="321"/>
                      </a:lnTo>
                      <a:lnTo>
                        <a:pt x="62" y="260"/>
                      </a:lnTo>
                      <a:lnTo>
                        <a:pt x="27" y="233"/>
                      </a:lnTo>
                      <a:lnTo>
                        <a:pt x="17" y="238"/>
                      </a:lnTo>
                      <a:lnTo>
                        <a:pt x="0" y="130"/>
                      </a:lnTo>
                      <a:lnTo>
                        <a:pt x="12" y="69"/>
                      </a:lnTo>
                      <a:lnTo>
                        <a:pt x="32" y="60"/>
                      </a:lnTo>
                      <a:lnTo>
                        <a:pt x="68" y="24"/>
                      </a:lnTo>
                      <a:lnTo>
                        <a:pt x="63" y="19"/>
                      </a:lnTo>
                      <a:lnTo>
                        <a:pt x="105" y="0"/>
                      </a:lnTo>
                      <a:lnTo>
                        <a:pt x="104" y="3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8" name="Freeform 286"/>
                <p:cNvSpPr>
                  <a:spLocks/>
                </p:cNvSpPr>
                <p:nvPr/>
              </p:nvSpPr>
              <p:spPr bwMode="auto">
                <a:xfrm>
                  <a:off x="1590818" y="2929872"/>
                  <a:ext cx="255611" cy="214241"/>
                </a:xfrm>
                <a:custGeom>
                  <a:avLst/>
                  <a:gdLst>
                    <a:gd name="T0" fmla="*/ 2147483646 w 481"/>
                    <a:gd name="T1" fmla="*/ 2147483646 h 398"/>
                    <a:gd name="T2" fmla="*/ 2147483646 w 481"/>
                    <a:gd name="T3" fmla="*/ 2147483646 h 398"/>
                    <a:gd name="T4" fmla="*/ 2147483646 w 481"/>
                    <a:gd name="T5" fmla="*/ 2147483646 h 398"/>
                    <a:gd name="T6" fmla="*/ 2147483646 w 481"/>
                    <a:gd name="T7" fmla="*/ 2147483646 h 398"/>
                    <a:gd name="T8" fmla="*/ 2147483646 w 481"/>
                    <a:gd name="T9" fmla="*/ 2147483646 h 398"/>
                    <a:gd name="T10" fmla="*/ 2147483646 w 481"/>
                    <a:gd name="T11" fmla="*/ 2147483646 h 398"/>
                    <a:gd name="T12" fmla="*/ 2147483646 w 481"/>
                    <a:gd name="T13" fmla="*/ 2147483646 h 398"/>
                    <a:gd name="T14" fmla="*/ 2147483646 w 481"/>
                    <a:gd name="T15" fmla="*/ 2147483646 h 398"/>
                    <a:gd name="T16" fmla="*/ 2147483646 w 481"/>
                    <a:gd name="T17" fmla="*/ 2147483646 h 398"/>
                    <a:gd name="T18" fmla="*/ 2147483646 w 481"/>
                    <a:gd name="T19" fmla="*/ 2147483646 h 398"/>
                    <a:gd name="T20" fmla="*/ 2147483646 w 481"/>
                    <a:gd name="T21" fmla="*/ 2147483646 h 398"/>
                    <a:gd name="T22" fmla="*/ 2147483646 w 481"/>
                    <a:gd name="T23" fmla="*/ 2147483646 h 398"/>
                    <a:gd name="T24" fmla="*/ 2147483646 w 481"/>
                    <a:gd name="T25" fmla="*/ 2147483646 h 398"/>
                    <a:gd name="T26" fmla="*/ 2147483646 w 481"/>
                    <a:gd name="T27" fmla="*/ 2147483646 h 398"/>
                    <a:gd name="T28" fmla="*/ 2147483646 w 481"/>
                    <a:gd name="T29" fmla="*/ 2147483646 h 398"/>
                    <a:gd name="T30" fmla="*/ 2147483646 w 481"/>
                    <a:gd name="T31" fmla="*/ 2147483646 h 398"/>
                    <a:gd name="T32" fmla="*/ 2147483646 w 481"/>
                    <a:gd name="T33" fmla="*/ 2147483646 h 398"/>
                    <a:gd name="T34" fmla="*/ 2147483646 w 481"/>
                    <a:gd name="T35" fmla="*/ 2147483646 h 398"/>
                    <a:gd name="T36" fmla="*/ 2147483646 w 481"/>
                    <a:gd name="T37" fmla="*/ 2147483646 h 398"/>
                    <a:gd name="T38" fmla="*/ 2147483646 w 481"/>
                    <a:gd name="T39" fmla="*/ 2147483646 h 398"/>
                    <a:gd name="T40" fmla="*/ 2147483646 w 481"/>
                    <a:gd name="T41" fmla="*/ 2147483646 h 398"/>
                    <a:gd name="T42" fmla="*/ 2147483646 w 481"/>
                    <a:gd name="T43" fmla="*/ 2147483646 h 398"/>
                    <a:gd name="T44" fmla="*/ 2147483646 w 481"/>
                    <a:gd name="T45" fmla="*/ 2147483646 h 398"/>
                    <a:gd name="T46" fmla="*/ 2147483646 w 481"/>
                    <a:gd name="T47" fmla="*/ 2147483646 h 398"/>
                    <a:gd name="T48" fmla="*/ 2147483646 w 481"/>
                    <a:gd name="T49" fmla="*/ 2147483646 h 398"/>
                    <a:gd name="T50" fmla="*/ 2147483646 w 481"/>
                    <a:gd name="T51" fmla="*/ 2147483646 h 398"/>
                    <a:gd name="T52" fmla="*/ 2147483646 w 481"/>
                    <a:gd name="T53" fmla="*/ 2147483646 h 398"/>
                    <a:gd name="T54" fmla="*/ 2147483646 w 481"/>
                    <a:gd name="T55" fmla="*/ 2147483646 h 398"/>
                    <a:gd name="T56" fmla="*/ 2147483646 w 481"/>
                    <a:gd name="T57" fmla="*/ 2147483646 h 398"/>
                    <a:gd name="T58" fmla="*/ 2147483646 w 481"/>
                    <a:gd name="T59" fmla="*/ 2147483646 h 398"/>
                    <a:gd name="T60" fmla="*/ 2147483646 w 481"/>
                    <a:gd name="T61" fmla="*/ 2147483646 h 398"/>
                    <a:gd name="T62" fmla="*/ 2147483646 w 481"/>
                    <a:gd name="T63" fmla="*/ 2147483646 h 398"/>
                    <a:gd name="T64" fmla="*/ 2147483646 w 481"/>
                    <a:gd name="T65" fmla="*/ 2147483646 h 398"/>
                    <a:gd name="T66" fmla="*/ 2147483646 w 481"/>
                    <a:gd name="T67" fmla="*/ 2147483646 h 398"/>
                    <a:gd name="T68" fmla="*/ 2147483646 w 481"/>
                    <a:gd name="T69" fmla="*/ 2147483646 h 398"/>
                    <a:gd name="T70" fmla="*/ 2147483646 w 481"/>
                    <a:gd name="T71" fmla="*/ 2147483646 h 398"/>
                    <a:gd name="T72" fmla="*/ 2147483646 w 481"/>
                    <a:gd name="T73" fmla="*/ 2147483646 h 398"/>
                    <a:gd name="T74" fmla="*/ 0 w 481"/>
                    <a:gd name="T75" fmla="*/ 2147483646 h 398"/>
                    <a:gd name="T76" fmla="*/ 2147483646 w 481"/>
                    <a:gd name="T77" fmla="*/ 2147483646 h 398"/>
                    <a:gd name="T78" fmla="*/ 2147483646 w 481"/>
                    <a:gd name="T79" fmla="*/ 2147483646 h 398"/>
                    <a:gd name="T80" fmla="*/ 2147483646 w 481"/>
                    <a:gd name="T81" fmla="*/ 2147483646 h 398"/>
                    <a:gd name="T82" fmla="*/ 2147483646 w 481"/>
                    <a:gd name="T83" fmla="*/ 2147483646 h 398"/>
                    <a:gd name="T84" fmla="*/ 2147483646 w 481"/>
                    <a:gd name="T85" fmla="*/ 2147483646 h 398"/>
                    <a:gd name="T86" fmla="*/ 2147483646 w 481"/>
                    <a:gd name="T87" fmla="*/ 2147483646 h 398"/>
                    <a:gd name="T88" fmla="*/ 2147483646 w 481"/>
                    <a:gd name="T89" fmla="*/ 2147483646 h 398"/>
                    <a:gd name="T90" fmla="*/ 2147483646 w 481"/>
                    <a:gd name="T91" fmla="*/ 0 h 398"/>
                    <a:gd name="T92" fmla="*/ 2147483646 w 481"/>
                    <a:gd name="T93" fmla="*/ 2147483646 h 398"/>
                    <a:gd name="T94" fmla="*/ 2147483646 w 481"/>
                    <a:gd name="T95" fmla="*/ 2147483646 h 398"/>
                    <a:gd name="T96" fmla="*/ 2147483646 w 481"/>
                    <a:gd name="T97" fmla="*/ 2147483646 h 398"/>
                    <a:gd name="T98" fmla="*/ 2147483646 w 481"/>
                    <a:gd name="T99" fmla="*/ 2147483646 h 398"/>
                    <a:gd name="T100" fmla="*/ 2147483646 w 481"/>
                    <a:gd name="T101" fmla="*/ 2147483646 h 398"/>
                    <a:gd name="T102" fmla="*/ 2147483646 w 481"/>
                    <a:gd name="T103" fmla="*/ 2147483646 h 398"/>
                    <a:gd name="T104" fmla="*/ 2147483646 w 481"/>
                    <a:gd name="T105" fmla="*/ 2147483646 h 398"/>
                    <a:gd name="T106" fmla="*/ 2147483646 w 481"/>
                    <a:gd name="T107" fmla="*/ 2147483646 h 398"/>
                    <a:gd name="T108" fmla="*/ 2147483646 w 481"/>
                    <a:gd name="T109" fmla="*/ 2147483646 h 39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1"/>
                    <a:gd name="T166" fmla="*/ 0 h 398"/>
                    <a:gd name="T167" fmla="*/ 481 w 481"/>
                    <a:gd name="T168" fmla="*/ 398 h 39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1" h="398">
                      <a:moveTo>
                        <a:pt x="224" y="109"/>
                      </a:moveTo>
                      <a:lnTo>
                        <a:pt x="311" y="131"/>
                      </a:lnTo>
                      <a:lnTo>
                        <a:pt x="347" y="112"/>
                      </a:lnTo>
                      <a:lnTo>
                        <a:pt x="347" y="153"/>
                      </a:lnTo>
                      <a:lnTo>
                        <a:pt x="366" y="188"/>
                      </a:lnTo>
                      <a:lnTo>
                        <a:pt x="386" y="195"/>
                      </a:lnTo>
                      <a:lnTo>
                        <a:pt x="402" y="215"/>
                      </a:lnTo>
                      <a:lnTo>
                        <a:pt x="417" y="210"/>
                      </a:lnTo>
                      <a:lnTo>
                        <a:pt x="422" y="220"/>
                      </a:lnTo>
                      <a:lnTo>
                        <a:pt x="400" y="241"/>
                      </a:lnTo>
                      <a:lnTo>
                        <a:pt x="395" y="260"/>
                      </a:lnTo>
                      <a:lnTo>
                        <a:pt x="481" y="288"/>
                      </a:lnTo>
                      <a:lnTo>
                        <a:pt x="450" y="303"/>
                      </a:lnTo>
                      <a:lnTo>
                        <a:pt x="460" y="334"/>
                      </a:lnTo>
                      <a:lnTo>
                        <a:pt x="445" y="344"/>
                      </a:lnTo>
                      <a:lnTo>
                        <a:pt x="444" y="354"/>
                      </a:lnTo>
                      <a:lnTo>
                        <a:pt x="393" y="348"/>
                      </a:lnTo>
                      <a:lnTo>
                        <a:pt x="383" y="389"/>
                      </a:lnTo>
                      <a:lnTo>
                        <a:pt x="342" y="398"/>
                      </a:lnTo>
                      <a:lnTo>
                        <a:pt x="311" y="372"/>
                      </a:lnTo>
                      <a:lnTo>
                        <a:pt x="281" y="361"/>
                      </a:lnTo>
                      <a:lnTo>
                        <a:pt x="281" y="350"/>
                      </a:lnTo>
                      <a:lnTo>
                        <a:pt x="250" y="366"/>
                      </a:lnTo>
                      <a:lnTo>
                        <a:pt x="255" y="381"/>
                      </a:lnTo>
                      <a:lnTo>
                        <a:pt x="214" y="395"/>
                      </a:lnTo>
                      <a:lnTo>
                        <a:pt x="194" y="380"/>
                      </a:lnTo>
                      <a:lnTo>
                        <a:pt x="184" y="390"/>
                      </a:lnTo>
                      <a:lnTo>
                        <a:pt x="173" y="353"/>
                      </a:lnTo>
                      <a:lnTo>
                        <a:pt x="153" y="338"/>
                      </a:lnTo>
                      <a:lnTo>
                        <a:pt x="138" y="335"/>
                      </a:lnTo>
                      <a:lnTo>
                        <a:pt x="157" y="306"/>
                      </a:lnTo>
                      <a:lnTo>
                        <a:pt x="134" y="274"/>
                      </a:lnTo>
                      <a:lnTo>
                        <a:pt x="84" y="265"/>
                      </a:lnTo>
                      <a:lnTo>
                        <a:pt x="84" y="239"/>
                      </a:lnTo>
                      <a:lnTo>
                        <a:pt x="70" y="199"/>
                      </a:lnTo>
                      <a:lnTo>
                        <a:pt x="80" y="194"/>
                      </a:lnTo>
                      <a:lnTo>
                        <a:pt x="70" y="173"/>
                      </a:lnTo>
                      <a:lnTo>
                        <a:pt x="0" y="140"/>
                      </a:lnTo>
                      <a:lnTo>
                        <a:pt x="10" y="95"/>
                      </a:lnTo>
                      <a:lnTo>
                        <a:pt x="27" y="80"/>
                      </a:lnTo>
                      <a:lnTo>
                        <a:pt x="59" y="70"/>
                      </a:lnTo>
                      <a:lnTo>
                        <a:pt x="56" y="48"/>
                      </a:lnTo>
                      <a:lnTo>
                        <a:pt x="27" y="38"/>
                      </a:lnTo>
                      <a:lnTo>
                        <a:pt x="26" y="20"/>
                      </a:lnTo>
                      <a:lnTo>
                        <a:pt x="59" y="9"/>
                      </a:lnTo>
                      <a:lnTo>
                        <a:pt x="69" y="0"/>
                      </a:lnTo>
                      <a:lnTo>
                        <a:pt x="89" y="20"/>
                      </a:lnTo>
                      <a:lnTo>
                        <a:pt x="110" y="15"/>
                      </a:lnTo>
                      <a:lnTo>
                        <a:pt x="135" y="32"/>
                      </a:lnTo>
                      <a:lnTo>
                        <a:pt x="139" y="52"/>
                      </a:lnTo>
                      <a:lnTo>
                        <a:pt x="154" y="42"/>
                      </a:lnTo>
                      <a:lnTo>
                        <a:pt x="156" y="32"/>
                      </a:lnTo>
                      <a:lnTo>
                        <a:pt x="170" y="42"/>
                      </a:lnTo>
                      <a:lnTo>
                        <a:pt x="175" y="52"/>
                      </a:lnTo>
                      <a:lnTo>
                        <a:pt x="224" y="10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9" name="Freeform 287"/>
                <p:cNvSpPr>
                  <a:spLocks/>
                </p:cNvSpPr>
                <p:nvPr/>
              </p:nvSpPr>
              <p:spPr bwMode="auto">
                <a:xfrm>
                  <a:off x="1289165" y="2758478"/>
                  <a:ext cx="261961" cy="341200"/>
                </a:xfrm>
                <a:custGeom>
                  <a:avLst/>
                  <a:gdLst>
                    <a:gd name="T0" fmla="*/ 2147483646 w 494"/>
                    <a:gd name="T1" fmla="*/ 2147483646 h 636"/>
                    <a:gd name="T2" fmla="*/ 0 w 494"/>
                    <a:gd name="T3" fmla="*/ 2147483646 h 636"/>
                    <a:gd name="T4" fmla="*/ 2147483646 w 494"/>
                    <a:gd name="T5" fmla="*/ 2147483646 h 636"/>
                    <a:gd name="T6" fmla="*/ 2147483646 w 494"/>
                    <a:gd name="T7" fmla="*/ 2147483646 h 636"/>
                    <a:gd name="T8" fmla="*/ 2147483646 w 494"/>
                    <a:gd name="T9" fmla="*/ 2147483646 h 636"/>
                    <a:gd name="T10" fmla="*/ 2147483646 w 494"/>
                    <a:gd name="T11" fmla="*/ 2147483646 h 636"/>
                    <a:gd name="T12" fmla="*/ 2147483646 w 494"/>
                    <a:gd name="T13" fmla="*/ 2147483646 h 636"/>
                    <a:gd name="T14" fmla="*/ 2147483646 w 494"/>
                    <a:gd name="T15" fmla="*/ 2147483646 h 636"/>
                    <a:gd name="T16" fmla="*/ 2147483646 w 494"/>
                    <a:gd name="T17" fmla="*/ 2147483646 h 636"/>
                    <a:gd name="T18" fmla="*/ 2147483646 w 494"/>
                    <a:gd name="T19" fmla="*/ 2147483646 h 636"/>
                    <a:gd name="T20" fmla="*/ 2147483646 w 494"/>
                    <a:gd name="T21" fmla="*/ 2147483646 h 636"/>
                    <a:gd name="T22" fmla="*/ 2147483646 w 494"/>
                    <a:gd name="T23" fmla="*/ 2147483646 h 636"/>
                    <a:gd name="T24" fmla="*/ 2147483646 w 494"/>
                    <a:gd name="T25" fmla="*/ 2147483646 h 636"/>
                    <a:gd name="T26" fmla="*/ 2147483646 w 494"/>
                    <a:gd name="T27" fmla="*/ 2147483646 h 636"/>
                    <a:gd name="T28" fmla="*/ 2147483646 w 494"/>
                    <a:gd name="T29" fmla="*/ 2147483646 h 636"/>
                    <a:gd name="T30" fmla="*/ 2147483646 w 494"/>
                    <a:gd name="T31" fmla="*/ 2147483646 h 636"/>
                    <a:gd name="T32" fmla="*/ 2147483646 w 494"/>
                    <a:gd name="T33" fmla="*/ 2147483646 h 636"/>
                    <a:gd name="T34" fmla="*/ 2147483646 w 494"/>
                    <a:gd name="T35" fmla="*/ 2147483646 h 636"/>
                    <a:gd name="T36" fmla="*/ 2147483646 w 494"/>
                    <a:gd name="T37" fmla="*/ 2147483646 h 636"/>
                    <a:gd name="T38" fmla="*/ 2147483646 w 494"/>
                    <a:gd name="T39" fmla="*/ 2147483646 h 636"/>
                    <a:gd name="T40" fmla="*/ 2147483646 w 494"/>
                    <a:gd name="T41" fmla="*/ 2147483646 h 636"/>
                    <a:gd name="T42" fmla="*/ 2147483646 w 494"/>
                    <a:gd name="T43" fmla="*/ 2147483646 h 636"/>
                    <a:gd name="T44" fmla="*/ 2147483646 w 494"/>
                    <a:gd name="T45" fmla="*/ 2147483646 h 636"/>
                    <a:gd name="T46" fmla="*/ 2147483646 w 494"/>
                    <a:gd name="T47" fmla="*/ 2147483646 h 636"/>
                    <a:gd name="T48" fmla="*/ 2147483646 w 494"/>
                    <a:gd name="T49" fmla="*/ 2147483646 h 636"/>
                    <a:gd name="T50" fmla="*/ 2147483646 w 494"/>
                    <a:gd name="T51" fmla="*/ 2147483646 h 636"/>
                    <a:gd name="T52" fmla="*/ 2147483646 w 494"/>
                    <a:gd name="T53" fmla="*/ 2147483646 h 636"/>
                    <a:gd name="T54" fmla="*/ 2147483646 w 494"/>
                    <a:gd name="T55" fmla="*/ 2147483646 h 636"/>
                    <a:gd name="T56" fmla="*/ 2147483646 w 494"/>
                    <a:gd name="T57" fmla="*/ 2147483646 h 636"/>
                    <a:gd name="T58" fmla="*/ 2147483646 w 494"/>
                    <a:gd name="T59" fmla="*/ 2147483646 h 636"/>
                    <a:gd name="T60" fmla="*/ 2147483646 w 494"/>
                    <a:gd name="T61" fmla="*/ 2147483646 h 636"/>
                    <a:gd name="T62" fmla="*/ 2147483646 w 494"/>
                    <a:gd name="T63" fmla="*/ 2147483646 h 636"/>
                    <a:gd name="T64" fmla="*/ 2147483646 w 494"/>
                    <a:gd name="T65" fmla="*/ 2147483646 h 636"/>
                    <a:gd name="T66" fmla="*/ 2147483646 w 494"/>
                    <a:gd name="T67" fmla="*/ 2147483646 h 636"/>
                    <a:gd name="T68" fmla="*/ 2147483646 w 494"/>
                    <a:gd name="T69" fmla="*/ 2147483646 h 636"/>
                    <a:gd name="T70" fmla="*/ 2147483646 w 494"/>
                    <a:gd name="T71" fmla="*/ 2147483646 h 636"/>
                    <a:gd name="T72" fmla="*/ 2147483646 w 494"/>
                    <a:gd name="T73" fmla="*/ 2147483646 h 636"/>
                    <a:gd name="T74" fmla="*/ 2147483646 w 494"/>
                    <a:gd name="T75" fmla="*/ 2147483646 h 636"/>
                    <a:gd name="T76" fmla="*/ 2147483646 w 494"/>
                    <a:gd name="T77" fmla="*/ 2147483646 h 636"/>
                    <a:gd name="T78" fmla="*/ 2147483646 w 494"/>
                    <a:gd name="T79" fmla="*/ 2147483646 h 6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4"/>
                    <a:gd name="T121" fmla="*/ 0 h 636"/>
                    <a:gd name="T122" fmla="*/ 494 w 494"/>
                    <a:gd name="T123" fmla="*/ 636 h 6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4" h="636">
                      <a:moveTo>
                        <a:pt x="99" y="67"/>
                      </a:moveTo>
                      <a:lnTo>
                        <a:pt x="67" y="93"/>
                      </a:lnTo>
                      <a:lnTo>
                        <a:pt x="42" y="98"/>
                      </a:lnTo>
                      <a:lnTo>
                        <a:pt x="0" y="127"/>
                      </a:lnTo>
                      <a:lnTo>
                        <a:pt x="0" y="142"/>
                      </a:lnTo>
                      <a:lnTo>
                        <a:pt x="15" y="158"/>
                      </a:lnTo>
                      <a:lnTo>
                        <a:pt x="25" y="153"/>
                      </a:lnTo>
                      <a:lnTo>
                        <a:pt x="40" y="174"/>
                      </a:lnTo>
                      <a:lnTo>
                        <a:pt x="55" y="230"/>
                      </a:lnTo>
                      <a:lnTo>
                        <a:pt x="90" y="235"/>
                      </a:lnTo>
                      <a:lnTo>
                        <a:pt x="90" y="246"/>
                      </a:lnTo>
                      <a:lnTo>
                        <a:pt x="104" y="252"/>
                      </a:lnTo>
                      <a:lnTo>
                        <a:pt x="94" y="262"/>
                      </a:lnTo>
                      <a:lnTo>
                        <a:pt x="109" y="272"/>
                      </a:lnTo>
                      <a:lnTo>
                        <a:pt x="99" y="283"/>
                      </a:lnTo>
                      <a:lnTo>
                        <a:pt x="99" y="293"/>
                      </a:lnTo>
                      <a:lnTo>
                        <a:pt x="113" y="308"/>
                      </a:lnTo>
                      <a:lnTo>
                        <a:pt x="98" y="308"/>
                      </a:lnTo>
                      <a:lnTo>
                        <a:pt x="98" y="339"/>
                      </a:lnTo>
                      <a:lnTo>
                        <a:pt x="66" y="373"/>
                      </a:lnTo>
                      <a:lnTo>
                        <a:pt x="65" y="395"/>
                      </a:lnTo>
                      <a:lnTo>
                        <a:pt x="75" y="451"/>
                      </a:lnTo>
                      <a:lnTo>
                        <a:pt x="90" y="446"/>
                      </a:lnTo>
                      <a:lnTo>
                        <a:pt x="109" y="429"/>
                      </a:lnTo>
                      <a:lnTo>
                        <a:pt x="120" y="456"/>
                      </a:lnTo>
                      <a:lnTo>
                        <a:pt x="98" y="478"/>
                      </a:lnTo>
                      <a:lnTo>
                        <a:pt x="103" y="524"/>
                      </a:lnTo>
                      <a:lnTo>
                        <a:pt x="117" y="534"/>
                      </a:lnTo>
                      <a:lnTo>
                        <a:pt x="117" y="554"/>
                      </a:lnTo>
                      <a:lnTo>
                        <a:pt x="91" y="549"/>
                      </a:lnTo>
                      <a:lnTo>
                        <a:pt x="60" y="589"/>
                      </a:lnTo>
                      <a:lnTo>
                        <a:pt x="70" y="609"/>
                      </a:lnTo>
                      <a:lnTo>
                        <a:pt x="111" y="626"/>
                      </a:lnTo>
                      <a:lnTo>
                        <a:pt x="121" y="621"/>
                      </a:lnTo>
                      <a:lnTo>
                        <a:pt x="116" y="600"/>
                      </a:lnTo>
                      <a:lnTo>
                        <a:pt x="149" y="591"/>
                      </a:lnTo>
                      <a:lnTo>
                        <a:pt x="151" y="602"/>
                      </a:lnTo>
                      <a:lnTo>
                        <a:pt x="208" y="618"/>
                      </a:lnTo>
                      <a:lnTo>
                        <a:pt x="285" y="604"/>
                      </a:lnTo>
                      <a:lnTo>
                        <a:pt x="284" y="624"/>
                      </a:lnTo>
                      <a:lnTo>
                        <a:pt x="310" y="619"/>
                      </a:lnTo>
                      <a:lnTo>
                        <a:pt x="306" y="604"/>
                      </a:lnTo>
                      <a:lnTo>
                        <a:pt x="321" y="599"/>
                      </a:lnTo>
                      <a:lnTo>
                        <a:pt x="366" y="636"/>
                      </a:lnTo>
                      <a:lnTo>
                        <a:pt x="381" y="636"/>
                      </a:lnTo>
                      <a:lnTo>
                        <a:pt x="382" y="605"/>
                      </a:lnTo>
                      <a:lnTo>
                        <a:pt x="398" y="605"/>
                      </a:lnTo>
                      <a:lnTo>
                        <a:pt x="398" y="585"/>
                      </a:lnTo>
                      <a:lnTo>
                        <a:pt x="408" y="576"/>
                      </a:lnTo>
                      <a:lnTo>
                        <a:pt x="418" y="581"/>
                      </a:lnTo>
                      <a:lnTo>
                        <a:pt x="440" y="520"/>
                      </a:lnTo>
                      <a:lnTo>
                        <a:pt x="405" y="493"/>
                      </a:lnTo>
                      <a:lnTo>
                        <a:pt x="395" y="498"/>
                      </a:lnTo>
                      <a:lnTo>
                        <a:pt x="378" y="390"/>
                      </a:lnTo>
                      <a:lnTo>
                        <a:pt x="390" y="329"/>
                      </a:lnTo>
                      <a:lnTo>
                        <a:pt x="410" y="320"/>
                      </a:lnTo>
                      <a:lnTo>
                        <a:pt x="446" y="284"/>
                      </a:lnTo>
                      <a:lnTo>
                        <a:pt x="441" y="279"/>
                      </a:lnTo>
                      <a:lnTo>
                        <a:pt x="483" y="260"/>
                      </a:lnTo>
                      <a:lnTo>
                        <a:pt x="493" y="239"/>
                      </a:lnTo>
                      <a:lnTo>
                        <a:pt x="479" y="214"/>
                      </a:lnTo>
                      <a:lnTo>
                        <a:pt x="494" y="163"/>
                      </a:lnTo>
                      <a:lnTo>
                        <a:pt x="486" y="153"/>
                      </a:lnTo>
                      <a:lnTo>
                        <a:pt x="440" y="151"/>
                      </a:lnTo>
                      <a:lnTo>
                        <a:pt x="429" y="135"/>
                      </a:lnTo>
                      <a:lnTo>
                        <a:pt x="405" y="126"/>
                      </a:lnTo>
                      <a:lnTo>
                        <a:pt x="368" y="150"/>
                      </a:lnTo>
                      <a:lnTo>
                        <a:pt x="358" y="140"/>
                      </a:lnTo>
                      <a:lnTo>
                        <a:pt x="358" y="119"/>
                      </a:lnTo>
                      <a:lnTo>
                        <a:pt x="302" y="98"/>
                      </a:lnTo>
                      <a:lnTo>
                        <a:pt x="298" y="82"/>
                      </a:lnTo>
                      <a:lnTo>
                        <a:pt x="257" y="71"/>
                      </a:lnTo>
                      <a:lnTo>
                        <a:pt x="257" y="40"/>
                      </a:lnTo>
                      <a:lnTo>
                        <a:pt x="242" y="30"/>
                      </a:lnTo>
                      <a:lnTo>
                        <a:pt x="233" y="0"/>
                      </a:lnTo>
                      <a:lnTo>
                        <a:pt x="213" y="19"/>
                      </a:lnTo>
                      <a:lnTo>
                        <a:pt x="182" y="14"/>
                      </a:lnTo>
                      <a:lnTo>
                        <a:pt x="155" y="28"/>
                      </a:lnTo>
                      <a:lnTo>
                        <a:pt x="120" y="22"/>
                      </a:lnTo>
                      <a:lnTo>
                        <a:pt x="99" y="6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0" name="Freeform 288"/>
                <p:cNvSpPr>
                  <a:spLocks/>
                </p:cNvSpPr>
                <p:nvPr/>
              </p:nvSpPr>
              <p:spPr bwMode="auto">
                <a:xfrm>
                  <a:off x="1444754" y="3248854"/>
                  <a:ext cx="282602" cy="261852"/>
                </a:xfrm>
                <a:custGeom>
                  <a:avLst/>
                  <a:gdLst>
                    <a:gd name="T0" fmla="*/ 2147483646 w 533"/>
                    <a:gd name="T1" fmla="*/ 2147483646 h 487"/>
                    <a:gd name="T2" fmla="*/ 2147483646 w 533"/>
                    <a:gd name="T3" fmla="*/ 2147483646 h 487"/>
                    <a:gd name="T4" fmla="*/ 2147483646 w 533"/>
                    <a:gd name="T5" fmla="*/ 2147483646 h 487"/>
                    <a:gd name="T6" fmla="*/ 2147483646 w 533"/>
                    <a:gd name="T7" fmla="*/ 2147483646 h 487"/>
                    <a:gd name="T8" fmla="*/ 2147483646 w 533"/>
                    <a:gd name="T9" fmla="*/ 2147483646 h 487"/>
                    <a:gd name="T10" fmla="*/ 2147483646 w 533"/>
                    <a:gd name="T11" fmla="*/ 2147483646 h 487"/>
                    <a:gd name="T12" fmla="*/ 2147483646 w 533"/>
                    <a:gd name="T13" fmla="*/ 2147483646 h 487"/>
                    <a:gd name="T14" fmla="*/ 2147483646 w 533"/>
                    <a:gd name="T15" fmla="*/ 2147483646 h 487"/>
                    <a:gd name="T16" fmla="*/ 2147483646 w 533"/>
                    <a:gd name="T17" fmla="*/ 2147483646 h 487"/>
                    <a:gd name="T18" fmla="*/ 2147483646 w 533"/>
                    <a:gd name="T19" fmla="*/ 2147483646 h 487"/>
                    <a:gd name="T20" fmla="*/ 2147483646 w 533"/>
                    <a:gd name="T21" fmla="*/ 2147483646 h 487"/>
                    <a:gd name="T22" fmla="*/ 2147483646 w 533"/>
                    <a:gd name="T23" fmla="*/ 2147483646 h 487"/>
                    <a:gd name="T24" fmla="*/ 2147483646 w 533"/>
                    <a:gd name="T25" fmla="*/ 2147483646 h 487"/>
                    <a:gd name="T26" fmla="*/ 2147483646 w 533"/>
                    <a:gd name="T27" fmla="*/ 2147483646 h 487"/>
                    <a:gd name="T28" fmla="*/ 2147483646 w 533"/>
                    <a:gd name="T29" fmla="*/ 2147483646 h 487"/>
                    <a:gd name="T30" fmla="*/ 2147483646 w 533"/>
                    <a:gd name="T31" fmla="*/ 2147483646 h 487"/>
                    <a:gd name="T32" fmla="*/ 2147483646 w 533"/>
                    <a:gd name="T33" fmla="*/ 2147483646 h 487"/>
                    <a:gd name="T34" fmla="*/ 2147483646 w 533"/>
                    <a:gd name="T35" fmla="*/ 2147483646 h 487"/>
                    <a:gd name="T36" fmla="*/ 2147483646 w 533"/>
                    <a:gd name="T37" fmla="*/ 2147483646 h 487"/>
                    <a:gd name="T38" fmla="*/ 2147483646 w 533"/>
                    <a:gd name="T39" fmla="*/ 2147483646 h 487"/>
                    <a:gd name="T40" fmla="*/ 2147483646 w 533"/>
                    <a:gd name="T41" fmla="*/ 2147483646 h 487"/>
                    <a:gd name="T42" fmla="*/ 2147483646 w 533"/>
                    <a:gd name="T43" fmla="*/ 2147483646 h 487"/>
                    <a:gd name="T44" fmla="*/ 2147483646 w 533"/>
                    <a:gd name="T45" fmla="*/ 2147483646 h 487"/>
                    <a:gd name="T46" fmla="*/ 2147483646 w 533"/>
                    <a:gd name="T47" fmla="*/ 2147483646 h 487"/>
                    <a:gd name="T48" fmla="*/ 2147483646 w 533"/>
                    <a:gd name="T49" fmla="*/ 2147483646 h 487"/>
                    <a:gd name="T50" fmla="*/ 2147483646 w 533"/>
                    <a:gd name="T51" fmla="*/ 2147483646 h 487"/>
                    <a:gd name="T52" fmla="*/ 2147483646 w 533"/>
                    <a:gd name="T53" fmla="*/ 2147483646 h 487"/>
                    <a:gd name="T54" fmla="*/ 2147483646 w 533"/>
                    <a:gd name="T55" fmla="*/ 2147483646 h 487"/>
                    <a:gd name="T56" fmla="*/ 2147483646 w 533"/>
                    <a:gd name="T57" fmla="*/ 2147483646 h 487"/>
                    <a:gd name="T58" fmla="*/ 2147483646 w 533"/>
                    <a:gd name="T59" fmla="*/ 2147483646 h 487"/>
                    <a:gd name="T60" fmla="*/ 2147483646 w 533"/>
                    <a:gd name="T61" fmla="*/ 2147483646 h 487"/>
                    <a:gd name="T62" fmla="*/ 2147483646 w 533"/>
                    <a:gd name="T63" fmla="*/ 2147483646 h 487"/>
                    <a:gd name="T64" fmla="*/ 2147483646 w 533"/>
                    <a:gd name="T65" fmla="*/ 2147483646 h 487"/>
                    <a:gd name="T66" fmla="*/ 2147483646 w 533"/>
                    <a:gd name="T67" fmla="*/ 2147483646 h 487"/>
                    <a:gd name="T68" fmla="*/ 2147483646 w 533"/>
                    <a:gd name="T69" fmla="*/ 2147483646 h 487"/>
                    <a:gd name="T70" fmla="*/ 2147483646 w 533"/>
                    <a:gd name="T71" fmla="*/ 2147483646 h 487"/>
                    <a:gd name="T72" fmla="*/ 2147483646 w 533"/>
                    <a:gd name="T73" fmla="*/ 2147483646 h 487"/>
                    <a:gd name="T74" fmla="*/ 2147483646 w 533"/>
                    <a:gd name="T75" fmla="*/ 2147483646 h 487"/>
                    <a:gd name="T76" fmla="*/ 0 w 533"/>
                    <a:gd name="T77" fmla="*/ 2147483646 h 4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3"/>
                    <a:gd name="T118" fmla="*/ 0 h 487"/>
                    <a:gd name="T119" fmla="*/ 533 w 533"/>
                    <a:gd name="T120" fmla="*/ 487 h 4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3" h="487">
                      <a:moveTo>
                        <a:pt x="19" y="181"/>
                      </a:moveTo>
                      <a:lnTo>
                        <a:pt x="9" y="196"/>
                      </a:lnTo>
                      <a:lnTo>
                        <a:pt x="30" y="196"/>
                      </a:lnTo>
                      <a:lnTo>
                        <a:pt x="60" y="218"/>
                      </a:lnTo>
                      <a:lnTo>
                        <a:pt x="96" y="198"/>
                      </a:lnTo>
                      <a:lnTo>
                        <a:pt x="101" y="208"/>
                      </a:lnTo>
                      <a:lnTo>
                        <a:pt x="116" y="219"/>
                      </a:lnTo>
                      <a:lnTo>
                        <a:pt x="135" y="270"/>
                      </a:lnTo>
                      <a:lnTo>
                        <a:pt x="120" y="296"/>
                      </a:lnTo>
                      <a:lnTo>
                        <a:pt x="153" y="394"/>
                      </a:lnTo>
                      <a:lnTo>
                        <a:pt x="164" y="399"/>
                      </a:lnTo>
                      <a:lnTo>
                        <a:pt x="179" y="389"/>
                      </a:lnTo>
                      <a:lnTo>
                        <a:pt x="180" y="363"/>
                      </a:lnTo>
                      <a:lnTo>
                        <a:pt x="216" y="363"/>
                      </a:lnTo>
                      <a:lnTo>
                        <a:pt x="245" y="380"/>
                      </a:lnTo>
                      <a:lnTo>
                        <a:pt x="269" y="431"/>
                      </a:lnTo>
                      <a:lnTo>
                        <a:pt x="295" y="458"/>
                      </a:lnTo>
                      <a:lnTo>
                        <a:pt x="329" y="463"/>
                      </a:lnTo>
                      <a:lnTo>
                        <a:pt x="402" y="459"/>
                      </a:lnTo>
                      <a:lnTo>
                        <a:pt x="438" y="487"/>
                      </a:lnTo>
                      <a:lnTo>
                        <a:pt x="458" y="476"/>
                      </a:lnTo>
                      <a:lnTo>
                        <a:pt x="454" y="455"/>
                      </a:lnTo>
                      <a:lnTo>
                        <a:pt x="480" y="446"/>
                      </a:lnTo>
                      <a:lnTo>
                        <a:pt x="464" y="435"/>
                      </a:lnTo>
                      <a:lnTo>
                        <a:pt x="507" y="406"/>
                      </a:lnTo>
                      <a:lnTo>
                        <a:pt x="507" y="385"/>
                      </a:lnTo>
                      <a:lnTo>
                        <a:pt x="517" y="380"/>
                      </a:lnTo>
                      <a:lnTo>
                        <a:pt x="533" y="324"/>
                      </a:lnTo>
                      <a:lnTo>
                        <a:pt x="518" y="339"/>
                      </a:lnTo>
                      <a:lnTo>
                        <a:pt x="508" y="339"/>
                      </a:lnTo>
                      <a:lnTo>
                        <a:pt x="508" y="319"/>
                      </a:lnTo>
                      <a:lnTo>
                        <a:pt x="482" y="297"/>
                      </a:lnTo>
                      <a:lnTo>
                        <a:pt x="494" y="287"/>
                      </a:lnTo>
                      <a:lnTo>
                        <a:pt x="514" y="278"/>
                      </a:lnTo>
                      <a:lnTo>
                        <a:pt x="499" y="256"/>
                      </a:lnTo>
                      <a:lnTo>
                        <a:pt x="422" y="275"/>
                      </a:lnTo>
                      <a:lnTo>
                        <a:pt x="417" y="265"/>
                      </a:lnTo>
                      <a:lnTo>
                        <a:pt x="392" y="281"/>
                      </a:lnTo>
                      <a:lnTo>
                        <a:pt x="397" y="265"/>
                      </a:lnTo>
                      <a:lnTo>
                        <a:pt x="376" y="275"/>
                      </a:lnTo>
                      <a:lnTo>
                        <a:pt x="350" y="300"/>
                      </a:lnTo>
                      <a:lnTo>
                        <a:pt x="345" y="315"/>
                      </a:lnTo>
                      <a:lnTo>
                        <a:pt x="324" y="300"/>
                      </a:lnTo>
                      <a:lnTo>
                        <a:pt x="320" y="274"/>
                      </a:lnTo>
                      <a:lnTo>
                        <a:pt x="300" y="268"/>
                      </a:lnTo>
                      <a:lnTo>
                        <a:pt x="295" y="258"/>
                      </a:lnTo>
                      <a:lnTo>
                        <a:pt x="315" y="259"/>
                      </a:lnTo>
                      <a:lnTo>
                        <a:pt x="280" y="222"/>
                      </a:lnTo>
                      <a:lnTo>
                        <a:pt x="281" y="196"/>
                      </a:lnTo>
                      <a:lnTo>
                        <a:pt x="296" y="181"/>
                      </a:lnTo>
                      <a:lnTo>
                        <a:pt x="296" y="171"/>
                      </a:lnTo>
                      <a:lnTo>
                        <a:pt x="281" y="171"/>
                      </a:lnTo>
                      <a:lnTo>
                        <a:pt x="287" y="145"/>
                      </a:lnTo>
                      <a:lnTo>
                        <a:pt x="268" y="110"/>
                      </a:lnTo>
                      <a:lnTo>
                        <a:pt x="278" y="99"/>
                      </a:lnTo>
                      <a:lnTo>
                        <a:pt x="273" y="74"/>
                      </a:lnTo>
                      <a:lnTo>
                        <a:pt x="258" y="73"/>
                      </a:lnTo>
                      <a:lnTo>
                        <a:pt x="243" y="62"/>
                      </a:lnTo>
                      <a:lnTo>
                        <a:pt x="212" y="68"/>
                      </a:lnTo>
                      <a:lnTo>
                        <a:pt x="208" y="37"/>
                      </a:lnTo>
                      <a:lnTo>
                        <a:pt x="188" y="31"/>
                      </a:lnTo>
                      <a:lnTo>
                        <a:pt x="188" y="5"/>
                      </a:lnTo>
                      <a:lnTo>
                        <a:pt x="183" y="0"/>
                      </a:lnTo>
                      <a:lnTo>
                        <a:pt x="178" y="10"/>
                      </a:lnTo>
                      <a:lnTo>
                        <a:pt x="162" y="0"/>
                      </a:lnTo>
                      <a:lnTo>
                        <a:pt x="152" y="25"/>
                      </a:lnTo>
                      <a:lnTo>
                        <a:pt x="165" y="37"/>
                      </a:lnTo>
                      <a:lnTo>
                        <a:pt x="130" y="65"/>
                      </a:lnTo>
                      <a:lnTo>
                        <a:pt x="110" y="65"/>
                      </a:lnTo>
                      <a:lnTo>
                        <a:pt x="105" y="85"/>
                      </a:lnTo>
                      <a:lnTo>
                        <a:pt x="69" y="70"/>
                      </a:lnTo>
                      <a:lnTo>
                        <a:pt x="78" y="121"/>
                      </a:lnTo>
                      <a:lnTo>
                        <a:pt x="63" y="131"/>
                      </a:lnTo>
                      <a:lnTo>
                        <a:pt x="58" y="110"/>
                      </a:lnTo>
                      <a:lnTo>
                        <a:pt x="42" y="110"/>
                      </a:lnTo>
                      <a:lnTo>
                        <a:pt x="32" y="89"/>
                      </a:lnTo>
                      <a:lnTo>
                        <a:pt x="26" y="130"/>
                      </a:lnTo>
                      <a:lnTo>
                        <a:pt x="0" y="130"/>
                      </a:lnTo>
                      <a:lnTo>
                        <a:pt x="19" y="1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1" name="Freeform 289"/>
                <p:cNvSpPr>
                  <a:spLocks/>
                </p:cNvSpPr>
                <p:nvPr/>
              </p:nvSpPr>
              <p:spPr bwMode="auto">
                <a:xfrm>
                  <a:off x="924005" y="3229811"/>
                  <a:ext cx="322292" cy="331678"/>
                </a:xfrm>
                <a:custGeom>
                  <a:avLst/>
                  <a:gdLst>
                    <a:gd name="T0" fmla="*/ 2147483646 w 608"/>
                    <a:gd name="T1" fmla="*/ 2147483646 h 618"/>
                    <a:gd name="T2" fmla="*/ 2147483646 w 608"/>
                    <a:gd name="T3" fmla="*/ 2147483646 h 618"/>
                    <a:gd name="T4" fmla="*/ 2147483646 w 608"/>
                    <a:gd name="T5" fmla="*/ 2147483646 h 618"/>
                    <a:gd name="T6" fmla="*/ 2147483646 w 608"/>
                    <a:gd name="T7" fmla="*/ 2147483646 h 618"/>
                    <a:gd name="T8" fmla="*/ 2147483646 w 608"/>
                    <a:gd name="T9" fmla="*/ 2147483646 h 618"/>
                    <a:gd name="T10" fmla="*/ 2147483646 w 608"/>
                    <a:gd name="T11" fmla="*/ 2147483646 h 618"/>
                    <a:gd name="T12" fmla="*/ 2147483646 w 608"/>
                    <a:gd name="T13" fmla="*/ 2147483646 h 618"/>
                    <a:gd name="T14" fmla="*/ 2147483646 w 608"/>
                    <a:gd name="T15" fmla="*/ 2147483646 h 618"/>
                    <a:gd name="T16" fmla="*/ 2147483646 w 608"/>
                    <a:gd name="T17" fmla="*/ 2147483646 h 618"/>
                    <a:gd name="T18" fmla="*/ 2147483646 w 608"/>
                    <a:gd name="T19" fmla="*/ 2147483646 h 618"/>
                    <a:gd name="T20" fmla="*/ 2147483646 w 608"/>
                    <a:gd name="T21" fmla="*/ 2147483646 h 618"/>
                    <a:gd name="T22" fmla="*/ 2147483646 w 608"/>
                    <a:gd name="T23" fmla="*/ 2147483646 h 618"/>
                    <a:gd name="T24" fmla="*/ 2147483646 w 608"/>
                    <a:gd name="T25" fmla="*/ 2147483646 h 618"/>
                    <a:gd name="T26" fmla="*/ 2147483646 w 608"/>
                    <a:gd name="T27" fmla="*/ 2147483646 h 618"/>
                    <a:gd name="T28" fmla="*/ 2147483646 w 608"/>
                    <a:gd name="T29" fmla="*/ 2147483646 h 618"/>
                    <a:gd name="T30" fmla="*/ 2147483646 w 608"/>
                    <a:gd name="T31" fmla="*/ 2147483646 h 618"/>
                    <a:gd name="T32" fmla="*/ 2147483646 w 608"/>
                    <a:gd name="T33" fmla="*/ 2147483646 h 618"/>
                    <a:gd name="T34" fmla="*/ 2147483646 w 608"/>
                    <a:gd name="T35" fmla="*/ 2147483646 h 618"/>
                    <a:gd name="T36" fmla="*/ 2147483646 w 608"/>
                    <a:gd name="T37" fmla="*/ 2147483646 h 618"/>
                    <a:gd name="T38" fmla="*/ 2147483646 w 608"/>
                    <a:gd name="T39" fmla="*/ 2147483646 h 618"/>
                    <a:gd name="T40" fmla="*/ 2147483646 w 608"/>
                    <a:gd name="T41" fmla="*/ 2147483646 h 618"/>
                    <a:gd name="T42" fmla="*/ 2147483646 w 608"/>
                    <a:gd name="T43" fmla="*/ 2147483646 h 618"/>
                    <a:gd name="T44" fmla="*/ 2147483646 w 608"/>
                    <a:gd name="T45" fmla="*/ 2147483646 h 618"/>
                    <a:gd name="T46" fmla="*/ 2147483646 w 608"/>
                    <a:gd name="T47" fmla="*/ 2147483646 h 618"/>
                    <a:gd name="T48" fmla="*/ 2147483646 w 608"/>
                    <a:gd name="T49" fmla="*/ 2147483646 h 618"/>
                    <a:gd name="T50" fmla="*/ 2147483646 w 608"/>
                    <a:gd name="T51" fmla="*/ 2147483646 h 618"/>
                    <a:gd name="T52" fmla="*/ 2147483646 w 608"/>
                    <a:gd name="T53" fmla="*/ 2147483646 h 618"/>
                    <a:gd name="T54" fmla="*/ 2147483646 w 608"/>
                    <a:gd name="T55" fmla="*/ 2147483646 h 618"/>
                    <a:gd name="T56" fmla="*/ 2147483646 w 608"/>
                    <a:gd name="T57" fmla="*/ 2147483646 h 618"/>
                    <a:gd name="T58" fmla="*/ 2147483646 w 608"/>
                    <a:gd name="T59" fmla="*/ 2147483646 h 618"/>
                    <a:gd name="T60" fmla="*/ 2147483646 w 608"/>
                    <a:gd name="T61" fmla="*/ 2147483646 h 618"/>
                    <a:gd name="T62" fmla="*/ 2147483646 w 608"/>
                    <a:gd name="T63" fmla="*/ 2147483646 h 618"/>
                    <a:gd name="T64" fmla="*/ 2147483646 w 608"/>
                    <a:gd name="T65" fmla="*/ 2147483646 h 618"/>
                    <a:gd name="T66" fmla="*/ 2147483646 w 608"/>
                    <a:gd name="T67" fmla="*/ 2147483646 h 618"/>
                    <a:gd name="T68" fmla="*/ 2147483646 w 608"/>
                    <a:gd name="T69" fmla="*/ 2147483646 h 618"/>
                    <a:gd name="T70" fmla="*/ 2147483646 w 608"/>
                    <a:gd name="T71" fmla="*/ 2147483646 h 618"/>
                    <a:gd name="T72" fmla="*/ 2147483646 w 608"/>
                    <a:gd name="T73" fmla="*/ 2147483646 h 618"/>
                    <a:gd name="T74" fmla="*/ 2147483646 w 608"/>
                    <a:gd name="T75" fmla="*/ 2147483646 h 618"/>
                    <a:gd name="T76" fmla="*/ 2147483646 w 608"/>
                    <a:gd name="T77" fmla="*/ 2147483646 h 618"/>
                    <a:gd name="T78" fmla="*/ 2147483646 w 608"/>
                    <a:gd name="T79" fmla="*/ 2147483646 h 618"/>
                    <a:gd name="T80" fmla="*/ 2147483646 w 608"/>
                    <a:gd name="T81" fmla="*/ 2147483646 h 618"/>
                    <a:gd name="T82" fmla="*/ 2147483646 w 608"/>
                    <a:gd name="T83" fmla="*/ 2147483646 h 618"/>
                    <a:gd name="T84" fmla="*/ 0 w 608"/>
                    <a:gd name="T85" fmla="*/ 2147483646 h 61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08"/>
                    <a:gd name="T130" fmla="*/ 0 h 618"/>
                    <a:gd name="T131" fmla="*/ 608 w 608"/>
                    <a:gd name="T132" fmla="*/ 618 h 61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08" h="618">
                      <a:moveTo>
                        <a:pt x="0" y="388"/>
                      </a:moveTo>
                      <a:lnTo>
                        <a:pt x="1" y="388"/>
                      </a:lnTo>
                      <a:lnTo>
                        <a:pt x="30" y="380"/>
                      </a:lnTo>
                      <a:lnTo>
                        <a:pt x="42" y="355"/>
                      </a:lnTo>
                      <a:lnTo>
                        <a:pt x="62" y="340"/>
                      </a:lnTo>
                      <a:lnTo>
                        <a:pt x="90" y="299"/>
                      </a:lnTo>
                      <a:lnTo>
                        <a:pt x="131" y="274"/>
                      </a:lnTo>
                      <a:lnTo>
                        <a:pt x="126" y="268"/>
                      </a:lnTo>
                      <a:lnTo>
                        <a:pt x="117" y="227"/>
                      </a:lnTo>
                      <a:lnTo>
                        <a:pt x="154" y="202"/>
                      </a:lnTo>
                      <a:lnTo>
                        <a:pt x="164" y="223"/>
                      </a:lnTo>
                      <a:lnTo>
                        <a:pt x="174" y="203"/>
                      </a:lnTo>
                      <a:lnTo>
                        <a:pt x="184" y="198"/>
                      </a:lnTo>
                      <a:lnTo>
                        <a:pt x="191" y="167"/>
                      </a:lnTo>
                      <a:lnTo>
                        <a:pt x="160" y="166"/>
                      </a:lnTo>
                      <a:lnTo>
                        <a:pt x="155" y="130"/>
                      </a:lnTo>
                      <a:lnTo>
                        <a:pt x="167" y="120"/>
                      </a:lnTo>
                      <a:lnTo>
                        <a:pt x="182" y="137"/>
                      </a:lnTo>
                      <a:lnTo>
                        <a:pt x="182" y="90"/>
                      </a:lnTo>
                      <a:lnTo>
                        <a:pt x="193" y="91"/>
                      </a:lnTo>
                      <a:lnTo>
                        <a:pt x="235" y="30"/>
                      </a:lnTo>
                      <a:lnTo>
                        <a:pt x="256" y="35"/>
                      </a:lnTo>
                      <a:lnTo>
                        <a:pt x="270" y="65"/>
                      </a:lnTo>
                      <a:lnTo>
                        <a:pt x="286" y="67"/>
                      </a:lnTo>
                      <a:lnTo>
                        <a:pt x="281" y="46"/>
                      </a:lnTo>
                      <a:lnTo>
                        <a:pt x="297" y="41"/>
                      </a:lnTo>
                      <a:lnTo>
                        <a:pt x="298" y="0"/>
                      </a:lnTo>
                      <a:lnTo>
                        <a:pt x="349" y="16"/>
                      </a:lnTo>
                      <a:lnTo>
                        <a:pt x="354" y="31"/>
                      </a:lnTo>
                      <a:lnTo>
                        <a:pt x="364" y="27"/>
                      </a:lnTo>
                      <a:lnTo>
                        <a:pt x="368" y="42"/>
                      </a:lnTo>
                      <a:lnTo>
                        <a:pt x="383" y="47"/>
                      </a:lnTo>
                      <a:lnTo>
                        <a:pt x="373" y="73"/>
                      </a:lnTo>
                      <a:lnTo>
                        <a:pt x="389" y="88"/>
                      </a:lnTo>
                      <a:lnTo>
                        <a:pt x="409" y="88"/>
                      </a:lnTo>
                      <a:lnTo>
                        <a:pt x="431" y="109"/>
                      </a:lnTo>
                      <a:lnTo>
                        <a:pt x="405" y="129"/>
                      </a:lnTo>
                      <a:lnTo>
                        <a:pt x="427" y="186"/>
                      </a:lnTo>
                      <a:lnTo>
                        <a:pt x="462" y="197"/>
                      </a:lnTo>
                      <a:lnTo>
                        <a:pt x="461" y="213"/>
                      </a:lnTo>
                      <a:lnTo>
                        <a:pt x="492" y="254"/>
                      </a:lnTo>
                      <a:lnTo>
                        <a:pt x="511" y="295"/>
                      </a:lnTo>
                      <a:lnTo>
                        <a:pt x="501" y="315"/>
                      </a:lnTo>
                      <a:lnTo>
                        <a:pt x="484" y="320"/>
                      </a:lnTo>
                      <a:lnTo>
                        <a:pt x="484" y="331"/>
                      </a:lnTo>
                      <a:lnTo>
                        <a:pt x="510" y="347"/>
                      </a:lnTo>
                      <a:lnTo>
                        <a:pt x="540" y="378"/>
                      </a:lnTo>
                      <a:lnTo>
                        <a:pt x="544" y="403"/>
                      </a:lnTo>
                      <a:lnTo>
                        <a:pt x="573" y="476"/>
                      </a:lnTo>
                      <a:lnTo>
                        <a:pt x="589" y="461"/>
                      </a:lnTo>
                      <a:lnTo>
                        <a:pt x="594" y="466"/>
                      </a:lnTo>
                      <a:lnTo>
                        <a:pt x="608" y="503"/>
                      </a:lnTo>
                      <a:lnTo>
                        <a:pt x="598" y="517"/>
                      </a:lnTo>
                      <a:lnTo>
                        <a:pt x="591" y="584"/>
                      </a:lnTo>
                      <a:lnTo>
                        <a:pt x="570" y="609"/>
                      </a:lnTo>
                      <a:lnTo>
                        <a:pt x="529" y="588"/>
                      </a:lnTo>
                      <a:lnTo>
                        <a:pt x="520" y="568"/>
                      </a:lnTo>
                      <a:lnTo>
                        <a:pt x="503" y="567"/>
                      </a:lnTo>
                      <a:lnTo>
                        <a:pt x="485" y="510"/>
                      </a:lnTo>
                      <a:lnTo>
                        <a:pt x="413" y="509"/>
                      </a:lnTo>
                      <a:lnTo>
                        <a:pt x="397" y="494"/>
                      </a:lnTo>
                      <a:lnTo>
                        <a:pt x="372" y="503"/>
                      </a:lnTo>
                      <a:lnTo>
                        <a:pt x="346" y="487"/>
                      </a:lnTo>
                      <a:lnTo>
                        <a:pt x="340" y="554"/>
                      </a:lnTo>
                      <a:lnTo>
                        <a:pt x="313" y="559"/>
                      </a:lnTo>
                      <a:lnTo>
                        <a:pt x="303" y="574"/>
                      </a:lnTo>
                      <a:lnTo>
                        <a:pt x="278" y="589"/>
                      </a:lnTo>
                      <a:lnTo>
                        <a:pt x="262" y="589"/>
                      </a:lnTo>
                      <a:lnTo>
                        <a:pt x="246" y="588"/>
                      </a:lnTo>
                      <a:lnTo>
                        <a:pt x="225" y="609"/>
                      </a:lnTo>
                      <a:lnTo>
                        <a:pt x="190" y="598"/>
                      </a:lnTo>
                      <a:lnTo>
                        <a:pt x="142" y="607"/>
                      </a:lnTo>
                      <a:lnTo>
                        <a:pt x="132" y="618"/>
                      </a:lnTo>
                      <a:lnTo>
                        <a:pt x="112" y="597"/>
                      </a:lnTo>
                      <a:lnTo>
                        <a:pt x="91" y="597"/>
                      </a:lnTo>
                      <a:lnTo>
                        <a:pt x="91" y="587"/>
                      </a:lnTo>
                      <a:lnTo>
                        <a:pt x="30" y="553"/>
                      </a:lnTo>
                      <a:lnTo>
                        <a:pt x="51" y="537"/>
                      </a:lnTo>
                      <a:lnTo>
                        <a:pt x="31" y="517"/>
                      </a:lnTo>
                      <a:lnTo>
                        <a:pt x="20" y="471"/>
                      </a:lnTo>
                      <a:lnTo>
                        <a:pt x="28" y="458"/>
                      </a:lnTo>
                      <a:lnTo>
                        <a:pt x="25" y="436"/>
                      </a:lnTo>
                      <a:lnTo>
                        <a:pt x="14" y="430"/>
                      </a:lnTo>
                      <a:lnTo>
                        <a:pt x="7" y="416"/>
                      </a:lnTo>
                      <a:lnTo>
                        <a:pt x="16" y="39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2" name="Freeform 290"/>
                <p:cNvSpPr>
                  <a:spLocks/>
                </p:cNvSpPr>
                <p:nvPr/>
              </p:nvSpPr>
              <p:spPr bwMode="auto">
                <a:xfrm>
                  <a:off x="1063719" y="3123483"/>
                  <a:ext cx="242909" cy="242807"/>
                </a:xfrm>
                <a:custGeom>
                  <a:avLst/>
                  <a:gdLst>
                    <a:gd name="T0" fmla="*/ 0 w 456"/>
                    <a:gd name="T1" fmla="*/ 2147483646 h 451"/>
                    <a:gd name="T2" fmla="*/ 2147483646 w 456"/>
                    <a:gd name="T3" fmla="*/ 2147483646 h 451"/>
                    <a:gd name="T4" fmla="*/ 2147483646 w 456"/>
                    <a:gd name="T5" fmla="*/ 2147483646 h 451"/>
                    <a:gd name="T6" fmla="*/ 2147483646 w 456"/>
                    <a:gd name="T7" fmla="*/ 2147483646 h 451"/>
                    <a:gd name="T8" fmla="*/ 2147483646 w 456"/>
                    <a:gd name="T9" fmla="*/ 2147483646 h 451"/>
                    <a:gd name="T10" fmla="*/ 2147483646 w 456"/>
                    <a:gd name="T11" fmla="*/ 2147483646 h 451"/>
                    <a:gd name="T12" fmla="*/ 2147483646 w 456"/>
                    <a:gd name="T13" fmla="*/ 2147483646 h 451"/>
                    <a:gd name="T14" fmla="*/ 2147483646 w 456"/>
                    <a:gd name="T15" fmla="*/ 2147483646 h 451"/>
                    <a:gd name="T16" fmla="*/ 2147483646 w 456"/>
                    <a:gd name="T17" fmla="*/ 2147483646 h 451"/>
                    <a:gd name="T18" fmla="*/ 2147483646 w 456"/>
                    <a:gd name="T19" fmla="*/ 2147483646 h 451"/>
                    <a:gd name="T20" fmla="*/ 2147483646 w 456"/>
                    <a:gd name="T21" fmla="*/ 2147483646 h 451"/>
                    <a:gd name="T22" fmla="*/ 2147483646 w 456"/>
                    <a:gd name="T23" fmla="*/ 2147483646 h 451"/>
                    <a:gd name="T24" fmla="*/ 2147483646 w 456"/>
                    <a:gd name="T25" fmla="*/ 2147483646 h 451"/>
                    <a:gd name="T26" fmla="*/ 2147483646 w 456"/>
                    <a:gd name="T27" fmla="*/ 2147483646 h 451"/>
                    <a:gd name="T28" fmla="*/ 2147483646 w 456"/>
                    <a:gd name="T29" fmla="*/ 2147483646 h 451"/>
                    <a:gd name="T30" fmla="*/ 2147483646 w 456"/>
                    <a:gd name="T31" fmla="*/ 2147483646 h 451"/>
                    <a:gd name="T32" fmla="*/ 2147483646 w 456"/>
                    <a:gd name="T33" fmla="*/ 2147483646 h 451"/>
                    <a:gd name="T34" fmla="*/ 2147483646 w 456"/>
                    <a:gd name="T35" fmla="*/ 2147483646 h 451"/>
                    <a:gd name="T36" fmla="*/ 2147483646 w 456"/>
                    <a:gd name="T37" fmla="*/ 2147483646 h 451"/>
                    <a:gd name="T38" fmla="*/ 2147483646 w 456"/>
                    <a:gd name="T39" fmla="*/ 2147483646 h 451"/>
                    <a:gd name="T40" fmla="*/ 2147483646 w 456"/>
                    <a:gd name="T41" fmla="*/ 2147483646 h 451"/>
                    <a:gd name="T42" fmla="*/ 2147483646 w 456"/>
                    <a:gd name="T43" fmla="*/ 2147483646 h 451"/>
                    <a:gd name="T44" fmla="*/ 2147483646 w 456"/>
                    <a:gd name="T45" fmla="*/ 2147483646 h 451"/>
                    <a:gd name="T46" fmla="*/ 2147483646 w 456"/>
                    <a:gd name="T47" fmla="*/ 2147483646 h 451"/>
                    <a:gd name="T48" fmla="*/ 2147483646 w 456"/>
                    <a:gd name="T49" fmla="*/ 2147483646 h 451"/>
                    <a:gd name="T50" fmla="*/ 2147483646 w 456"/>
                    <a:gd name="T51" fmla="*/ 2147483646 h 451"/>
                    <a:gd name="T52" fmla="*/ 2147483646 w 456"/>
                    <a:gd name="T53" fmla="*/ 2147483646 h 451"/>
                    <a:gd name="T54" fmla="*/ 2147483646 w 456"/>
                    <a:gd name="T55" fmla="*/ 2147483646 h 451"/>
                    <a:gd name="T56" fmla="*/ 2147483646 w 456"/>
                    <a:gd name="T57" fmla="*/ 2147483646 h 451"/>
                    <a:gd name="T58" fmla="*/ 2147483646 w 456"/>
                    <a:gd name="T59" fmla="*/ 2147483646 h 451"/>
                    <a:gd name="T60" fmla="*/ 2147483646 w 456"/>
                    <a:gd name="T61" fmla="*/ 2147483646 h 451"/>
                    <a:gd name="T62" fmla="*/ 2147483646 w 456"/>
                    <a:gd name="T63" fmla="*/ 2147483646 h 451"/>
                    <a:gd name="T64" fmla="*/ 2147483646 w 456"/>
                    <a:gd name="T65" fmla="*/ 2147483646 h 451"/>
                    <a:gd name="T66" fmla="*/ 2147483646 w 456"/>
                    <a:gd name="T67" fmla="*/ 2147483646 h 451"/>
                    <a:gd name="T68" fmla="*/ 2147483646 w 456"/>
                    <a:gd name="T69" fmla="*/ 2147483646 h 451"/>
                    <a:gd name="T70" fmla="*/ 2147483646 w 456"/>
                    <a:gd name="T71" fmla="*/ 2147483646 h 451"/>
                    <a:gd name="T72" fmla="*/ 2147483646 w 456"/>
                    <a:gd name="T73" fmla="*/ 2147483646 h 451"/>
                    <a:gd name="T74" fmla="*/ 2147483646 w 456"/>
                    <a:gd name="T75" fmla="*/ 2147483646 h 451"/>
                    <a:gd name="T76" fmla="*/ 2147483646 w 456"/>
                    <a:gd name="T77" fmla="*/ 2147483646 h 451"/>
                    <a:gd name="T78" fmla="*/ 2147483646 w 456"/>
                    <a:gd name="T79" fmla="*/ 2147483646 h 451"/>
                    <a:gd name="T80" fmla="*/ 2147483646 w 456"/>
                    <a:gd name="T81" fmla="*/ 2147483646 h 451"/>
                    <a:gd name="T82" fmla="*/ 2147483646 w 456"/>
                    <a:gd name="T83" fmla="*/ 2147483646 h 451"/>
                    <a:gd name="T84" fmla="*/ 2147483646 w 456"/>
                    <a:gd name="T85" fmla="*/ 2147483646 h 451"/>
                    <a:gd name="T86" fmla="*/ 2147483646 w 456"/>
                    <a:gd name="T87" fmla="*/ 2147483646 h 451"/>
                    <a:gd name="T88" fmla="*/ 2147483646 w 456"/>
                    <a:gd name="T89" fmla="*/ 2147483646 h 451"/>
                    <a:gd name="T90" fmla="*/ 2147483646 w 456"/>
                    <a:gd name="T91" fmla="*/ 2147483646 h 451"/>
                    <a:gd name="T92" fmla="*/ 2147483646 w 456"/>
                    <a:gd name="T93" fmla="*/ 0 h 451"/>
                    <a:gd name="T94" fmla="*/ 2147483646 w 456"/>
                    <a:gd name="T95" fmla="*/ 2147483646 h 451"/>
                    <a:gd name="T96" fmla="*/ 2147483646 w 456"/>
                    <a:gd name="T97" fmla="*/ 2147483646 h 451"/>
                    <a:gd name="T98" fmla="*/ 2147483646 w 456"/>
                    <a:gd name="T99" fmla="*/ 2147483646 h 451"/>
                    <a:gd name="T100" fmla="*/ 2147483646 w 456"/>
                    <a:gd name="T101" fmla="*/ 2147483646 h 451"/>
                    <a:gd name="T102" fmla="*/ 2147483646 w 456"/>
                    <a:gd name="T103" fmla="*/ 2147483646 h 451"/>
                    <a:gd name="T104" fmla="*/ 2147483646 w 456"/>
                    <a:gd name="T105" fmla="*/ 2147483646 h 451"/>
                    <a:gd name="T106" fmla="*/ 2147483646 w 456"/>
                    <a:gd name="T107" fmla="*/ 2147483646 h 451"/>
                    <a:gd name="T108" fmla="*/ 2147483646 w 456"/>
                    <a:gd name="T109" fmla="*/ 2147483646 h 451"/>
                    <a:gd name="T110" fmla="*/ 2147483646 w 456"/>
                    <a:gd name="T111" fmla="*/ 2147483646 h 451"/>
                    <a:gd name="T112" fmla="*/ 2147483646 w 456"/>
                    <a:gd name="T113" fmla="*/ 2147483646 h 451"/>
                    <a:gd name="T114" fmla="*/ 0 w 456"/>
                    <a:gd name="T115" fmla="*/ 2147483646 h 4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56"/>
                    <a:gd name="T175" fmla="*/ 0 h 451"/>
                    <a:gd name="T176" fmla="*/ 456 w 456"/>
                    <a:gd name="T177" fmla="*/ 451 h 4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56" h="451">
                      <a:moveTo>
                        <a:pt x="0" y="155"/>
                      </a:moveTo>
                      <a:lnTo>
                        <a:pt x="8" y="160"/>
                      </a:lnTo>
                      <a:lnTo>
                        <a:pt x="3" y="176"/>
                      </a:lnTo>
                      <a:lnTo>
                        <a:pt x="34" y="197"/>
                      </a:lnTo>
                      <a:lnTo>
                        <a:pt x="85" y="213"/>
                      </a:lnTo>
                      <a:lnTo>
                        <a:pt x="90" y="228"/>
                      </a:lnTo>
                      <a:lnTo>
                        <a:pt x="100" y="224"/>
                      </a:lnTo>
                      <a:lnTo>
                        <a:pt x="104" y="239"/>
                      </a:lnTo>
                      <a:lnTo>
                        <a:pt x="119" y="244"/>
                      </a:lnTo>
                      <a:lnTo>
                        <a:pt x="109" y="270"/>
                      </a:lnTo>
                      <a:lnTo>
                        <a:pt x="125" y="285"/>
                      </a:lnTo>
                      <a:lnTo>
                        <a:pt x="145" y="285"/>
                      </a:lnTo>
                      <a:lnTo>
                        <a:pt x="167" y="306"/>
                      </a:lnTo>
                      <a:lnTo>
                        <a:pt x="141" y="326"/>
                      </a:lnTo>
                      <a:lnTo>
                        <a:pt x="163" y="383"/>
                      </a:lnTo>
                      <a:lnTo>
                        <a:pt x="198" y="394"/>
                      </a:lnTo>
                      <a:lnTo>
                        <a:pt x="197" y="410"/>
                      </a:lnTo>
                      <a:lnTo>
                        <a:pt x="228" y="451"/>
                      </a:lnTo>
                      <a:lnTo>
                        <a:pt x="269" y="451"/>
                      </a:lnTo>
                      <a:lnTo>
                        <a:pt x="284" y="437"/>
                      </a:lnTo>
                      <a:lnTo>
                        <a:pt x="295" y="406"/>
                      </a:lnTo>
                      <a:lnTo>
                        <a:pt x="285" y="401"/>
                      </a:lnTo>
                      <a:lnTo>
                        <a:pt x="295" y="386"/>
                      </a:lnTo>
                      <a:lnTo>
                        <a:pt x="293" y="308"/>
                      </a:lnTo>
                      <a:lnTo>
                        <a:pt x="320" y="269"/>
                      </a:lnTo>
                      <a:lnTo>
                        <a:pt x="350" y="279"/>
                      </a:lnTo>
                      <a:lnTo>
                        <a:pt x="371" y="258"/>
                      </a:lnTo>
                      <a:lnTo>
                        <a:pt x="403" y="239"/>
                      </a:lnTo>
                      <a:lnTo>
                        <a:pt x="438" y="214"/>
                      </a:lnTo>
                      <a:lnTo>
                        <a:pt x="456" y="137"/>
                      </a:lnTo>
                      <a:lnTo>
                        <a:pt x="446" y="127"/>
                      </a:lnTo>
                      <a:lnTo>
                        <a:pt x="415" y="132"/>
                      </a:lnTo>
                      <a:lnTo>
                        <a:pt x="390" y="116"/>
                      </a:lnTo>
                      <a:lnTo>
                        <a:pt x="385" y="90"/>
                      </a:lnTo>
                      <a:lnTo>
                        <a:pt x="401" y="60"/>
                      </a:lnTo>
                      <a:lnTo>
                        <a:pt x="386" y="49"/>
                      </a:lnTo>
                      <a:lnTo>
                        <a:pt x="355" y="29"/>
                      </a:lnTo>
                      <a:lnTo>
                        <a:pt x="340" y="53"/>
                      </a:lnTo>
                      <a:lnTo>
                        <a:pt x="309" y="48"/>
                      </a:lnTo>
                      <a:lnTo>
                        <a:pt x="294" y="58"/>
                      </a:lnTo>
                      <a:lnTo>
                        <a:pt x="283" y="89"/>
                      </a:lnTo>
                      <a:lnTo>
                        <a:pt x="252" y="88"/>
                      </a:lnTo>
                      <a:lnTo>
                        <a:pt x="262" y="67"/>
                      </a:lnTo>
                      <a:lnTo>
                        <a:pt x="227" y="67"/>
                      </a:lnTo>
                      <a:lnTo>
                        <a:pt x="233" y="52"/>
                      </a:lnTo>
                      <a:lnTo>
                        <a:pt x="223" y="26"/>
                      </a:lnTo>
                      <a:lnTo>
                        <a:pt x="198" y="0"/>
                      </a:lnTo>
                      <a:lnTo>
                        <a:pt x="172" y="20"/>
                      </a:lnTo>
                      <a:lnTo>
                        <a:pt x="161" y="40"/>
                      </a:lnTo>
                      <a:lnTo>
                        <a:pt x="109" y="49"/>
                      </a:lnTo>
                      <a:lnTo>
                        <a:pt x="119" y="70"/>
                      </a:lnTo>
                      <a:lnTo>
                        <a:pt x="93" y="100"/>
                      </a:lnTo>
                      <a:lnTo>
                        <a:pt x="110" y="122"/>
                      </a:lnTo>
                      <a:lnTo>
                        <a:pt x="82" y="142"/>
                      </a:lnTo>
                      <a:lnTo>
                        <a:pt x="67" y="121"/>
                      </a:lnTo>
                      <a:lnTo>
                        <a:pt x="25" y="114"/>
                      </a:lnTo>
                      <a:lnTo>
                        <a:pt x="10" y="130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3" name="Freeform 291"/>
                <p:cNvSpPr>
                  <a:spLocks/>
                </p:cNvSpPr>
                <p:nvPr/>
              </p:nvSpPr>
              <p:spPr bwMode="auto">
                <a:xfrm>
                  <a:off x="1346320" y="3315507"/>
                  <a:ext cx="279426" cy="342787"/>
                </a:xfrm>
                <a:custGeom>
                  <a:avLst/>
                  <a:gdLst>
                    <a:gd name="T0" fmla="*/ 2147483646 w 528"/>
                    <a:gd name="T1" fmla="*/ 2147483646 h 639"/>
                    <a:gd name="T2" fmla="*/ 2147483646 w 528"/>
                    <a:gd name="T3" fmla="*/ 2147483646 h 639"/>
                    <a:gd name="T4" fmla="*/ 2147483646 w 528"/>
                    <a:gd name="T5" fmla="*/ 2147483646 h 639"/>
                    <a:gd name="T6" fmla="*/ 2147483646 w 528"/>
                    <a:gd name="T7" fmla="*/ 2147483646 h 639"/>
                    <a:gd name="T8" fmla="*/ 2147483646 w 528"/>
                    <a:gd name="T9" fmla="*/ 2147483646 h 639"/>
                    <a:gd name="T10" fmla="*/ 2147483646 w 528"/>
                    <a:gd name="T11" fmla="*/ 2147483646 h 639"/>
                    <a:gd name="T12" fmla="*/ 2147483646 w 528"/>
                    <a:gd name="T13" fmla="*/ 2147483646 h 639"/>
                    <a:gd name="T14" fmla="*/ 2147483646 w 528"/>
                    <a:gd name="T15" fmla="*/ 2147483646 h 639"/>
                    <a:gd name="T16" fmla="*/ 2147483646 w 528"/>
                    <a:gd name="T17" fmla="*/ 2147483646 h 639"/>
                    <a:gd name="T18" fmla="*/ 2147483646 w 528"/>
                    <a:gd name="T19" fmla="*/ 2147483646 h 639"/>
                    <a:gd name="T20" fmla="*/ 2147483646 w 528"/>
                    <a:gd name="T21" fmla="*/ 2147483646 h 639"/>
                    <a:gd name="T22" fmla="*/ 2147483646 w 528"/>
                    <a:gd name="T23" fmla="*/ 2147483646 h 639"/>
                    <a:gd name="T24" fmla="*/ 2147483646 w 528"/>
                    <a:gd name="T25" fmla="*/ 2147483646 h 639"/>
                    <a:gd name="T26" fmla="*/ 2147483646 w 528"/>
                    <a:gd name="T27" fmla="*/ 2147483646 h 639"/>
                    <a:gd name="T28" fmla="*/ 2147483646 w 528"/>
                    <a:gd name="T29" fmla="*/ 2147483646 h 639"/>
                    <a:gd name="T30" fmla="*/ 2147483646 w 528"/>
                    <a:gd name="T31" fmla="*/ 2147483646 h 639"/>
                    <a:gd name="T32" fmla="*/ 2147483646 w 528"/>
                    <a:gd name="T33" fmla="*/ 2147483646 h 639"/>
                    <a:gd name="T34" fmla="*/ 2147483646 w 528"/>
                    <a:gd name="T35" fmla="*/ 2147483646 h 639"/>
                    <a:gd name="T36" fmla="*/ 2147483646 w 528"/>
                    <a:gd name="T37" fmla="*/ 2147483646 h 639"/>
                    <a:gd name="T38" fmla="*/ 2147483646 w 528"/>
                    <a:gd name="T39" fmla="*/ 2147483646 h 639"/>
                    <a:gd name="T40" fmla="*/ 2147483646 w 528"/>
                    <a:gd name="T41" fmla="*/ 2147483646 h 639"/>
                    <a:gd name="T42" fmla="*/ 2147483646 w 528"/>
                    <a:gd name="T43" fmla="*/ 2147483646 h 639"/>
                    <a:gd name="T44" fmla="*/ 2147483646 w 528"/>
                    <a:gd name="T45" fmla="*/ 2147483646 h 639"/>
                    <a:gd name="T46" fmla="*/ 2147483646 w 528"/>
                    <a:gd name="T47" fmla="*/ 2147483646 h 639"/>
                    <a:gd name="T48" fmla="*/ 2147483646 w 528"/>
                    <a:gd name="T49" fmla="*/ 2147483646 h 639"/>
                    <a:gd name="T50" fmla="*/ 2147483646 w 528"/>
                    <a:gd name="T51" fmla="*/ 2147483646 h 639"/>
                    <a:gd name="T52" fmla="*/ 2147483646 w 528"/>
                    <a:gd name="T53" fmla="*/ 2147483646 h 639"/>
                    <a:gd name="T54" fmla="*/ 2147483646 w 528"/>
                    <a:gd name="T55" fmla="*/ 2147483646 h 639"/>
                    <a:gd name="T56" fmla="*/ 2147483646 w 528"/>
                    <a:gd name="T57" fmla="*/ 2147483646 h 639"/>
                    <a:gd name="T58" fmla="*/ 2147483646 w 528"/>
                    <a:gd name="T59" fmla="*/ 2147483646 h 639"/>
                    <a:gd name="T60" fmla="*/ 2147483646 w 528"/>
                    <a:gd name="T61" fmla="*/ 2147483646 h 639"/>
                    <a:gd name="T62" fmla="*/ 2147483646 w 528"/>
                    <a:gd name="T63" fmla="*/ 2147483646 h 639"/>
                    <a:gd name="T64" fmla="*/ 2147483646 w 528"/>
                    <a:gd name="T65" fmla="*/ 2147483646 h 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8"/>
                    <a:gd name="T100" fmla="*/ 0 h 639"/>
                    <a:gd name="T101" fmla="*/ 528 w 528"/>
                    <a:gd name="T102" fmla="*/ 639 h 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8" h="639">
                      <a:moveTo>
                        <a:pt x="187" y="6"/>
                      </a:moveTo>
                      <a:lnTo>
                        <a:pt x="206" y="57"/>
                      </a:lnTo>
                      <a:lnTo>
                        <a:pt x="196" y="72"/>
                      </a:lnTo>
                      <a:lnTo>
                        <a:pt x="217" y="72"/>
                      </a:lnTo>
                      <a:lnTo>
                        <a:pt x="247" y="94"/>
                      </a:lnTo>
                      <a:lnTo>
                        <a:pt x="283" y="74"/>
                      </a:lnTo>
                      <a:lnTo>
                        <a:pt x="288" y="84"/>
                      </a:lnTo>
                      <a:lnTo>
                        <a:pt x="303" y="95"/>
                      </a:lnTo>
                      <a:lnTo>
                        <a:pt x="322" y="146"/>
                      </a:lnTo>
                      <a:lnTo>
                        <a:pt x="307" y="172"/>
                      </a:lnTo>
                      <a:lnTo>
                        <a:pt x="340" y="270"/>
                      </a:lnTo>
                      <a:lnTo>
                        <a:pt x="351" y="275"/>
                      </a:lnTo>
                      <a:lnTo>
                        <a:pt x="366" y="265"/>
                      </a:lnTo>
                      <a:lnTo>
                        <a:pt x="367" y="239"/>
                      </a:lnTo>
                      <a:lnTo>
                        <a:pt x="403" y="239"/>
                      </a:lnTo>
                      <a:lnTo>
                        <a:pt x="432" y="256"/>
                      </a:lnTo>
                      <a:lnTo>
                        <a:pt x="456" y="307"/>
                      </a:lnTo>
                      <a:lnTo>
                        <a:pt x="482" y="334"/>
                      </a:lnTo>
                      <a:lnTo>
                        <a:pt x="516" y="339"/>
                      </a:lnTo>
                      <a:lnTo>
                        <a:pt x="528" y="354"/>
                      </a:lnTo>
                      <a:lnTo>
                        <a:pt x="521" y="386"/>
                      </a:lnTo>
                      <a:lnTo>
                        <a:pt x="511" y="390"/>
                      </a:lnTo>
                      <a:lnTo>
                        <a:pt x="515" y="427"/>
                      </a:lnTo>
                      <a:lnTo>
                        <a:pt x="505" y="441"/>
                      </a:lnTo>
                      <a:lnTo>
                        <a:pt x="505" y="451"/>
                      </a:lnTo>
                      <a:lnTo>
                        <a:pt x="483" y="477"/>
                      </a:lnTo>
                      <a:lnTo>
                        <a:pt x="493" y="487"/>
                      </a:lnTo>
                      <a:lnTo>
                        <a:pt x="498" y="509"/>
                      </a:lnTo>
                      <a:lnTo>
                        <a:pt x="492" y="539"/>
                      </a:lnTo>
                      <a:lnTo>
                        <a:pt x="472" y="558"/>
                      </a:lnTo>
                      <a:lnTo>
                        <a:pt x="470" y="574"/>
                      </a:lnTo>
                      <a:lnTo>
                        <a:pt x="418" y="614"/>
                      </a:lnTo>
                      <a:lnTo>
                        <a:pt x="418" y="630"/>
                      </a:lnTo>
                      <a:lnTo>
                        <a:pt x="377" y="639"/>
                      </a:lnTo>
                      <a:lnTo>
                        <a:pt x="362" y="618"/>
                      </a:lnTo>
                      <a:lnTo>
                        <a:pt x="373" y="598"/>
                      </a:lnTo>
                      <a:lnTo>
                        <a:pt x="271" y="575"/>
                      </a:lnTo>
                      <a:lnTo>
                        <a:pt x="260" y="590"/>
                      </a:lnTo>
                      <a:lnTo>
                        <a:pt x="236" y="560"/>
                      </a:lnTo>
                      <a:lnTo>
                        <a:pt x="246" y="544"/>
                      </a:lnTo>
                      <a:lnTo>
                        <a:pt x="185" y="523"/>
                      </a:lnTo>
                      <a:lnTo>
                        <a:pt x="186" y="507"/>
                      </a:lnTo>
                      <a:lnTo>
                        <a:pt x="171" y="502"/>
                      </a:lnTo>
                      <a:lnTo>
                        <a:pt x="159" y="517"/>
                      </a:lnTo>
                      <a:lnTo>
                        <a:pt x="150" y="492"/>
                      </a:lnTo>
                      <a:lnTo>
                        <a:pt x="160" y="472"/>
                      </a:lnTo>
                      <a:lnTo>
                        <a:pt x="141" y="424"/>
                      </a:lnTo>
                      <a:lnTo>
                        <a:pt x="131" y="440"/>
                      </a:lnTo>
                      <a:lnTo>
                        <a:pt x="95" y="440"/>
                      </a:lnTo>
                      <a:lnTo>
                        <a:pt x="66" y="382"/>
                      </a:lnTo>
                      <a:lnTo>
                        <a:pt x="66" y="357"/>
                      </a:lnTo>
                      <a:lnTo>
                        <a:pt x="57" y="349"/>
                      </a:lnTo>
                      <a:lnTo>
                        <a:pt x="21" y="345"/>
                      </a:lnTo>
                      <a:lnTo>
                        <a:pt x="16" y="299"/>
                      </a:lnTo>
                      <a:lnTo>
                        <a:pt x="0" y="287"/>
                      </a:lnTo>
                      <a:lnTo>
                        <a:pt x="23" y="279"/>
                      </a:lnTo>
                      <a:lnTo>
                        <a:pt x="58" y="285"/>
                      </a:lnTo>
                      <a:lnTo>
                        <a:pt x="71" y="172"/>
                      </a:lnTo>
                      <a:lnTo>
                        <a:pt x="92" y="135"/>
                      </a:lnTo>
                      <a:lnTo>
                        <a:pt x="113" y="118"/>
                      </a:lnTo>
                      <a:lnTo>
                        <a:pt x="112" y="62"/>
                      </a:lnTo>
                      <a:lnTo>
                        <a:pt x="102" y="29"/>
                      </a:lnTo>
                      <a:lnTo>
                        <a:pt x="111" y="20"/>
                      </a:lnTo>
                      <a:lnTo>
                        <a:pt x="131" y="15"/>
                      </a:lnTo>
                      <a:lnTo>
                        <a:pt x="136" y="0"/>
                      </a:lnTo>
                      <a:lnTo>
                        <a:pt x="172" y="5"/>
                      </a:lnTo>
                      <a:lnTo>
                        <a:pt x="187" y="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4" name="Freeform 292"/>
                <p:cNvSpPr>
                  <a:spLocks/>
                </p:cNvSpPr>
                <p:nvPr/>
              </p:nvSpPr>
              <p:spPr bwMode="auto">
                <a:xfrm>
                  <a:off x="1270113" y="3075875"/>
                  <a:ext cx="282602" cy="244394"/>
                </a:xfrm>
                <a:custGeom>
                  <a:avLst/>
                  <a:gdLst>
                    <a:gd name="T0" fmla="*/ 2147483646 w 535"/>
                    <a:gd name="T1" fmla="*/ 2147483646 h 454"/>
                    <a:gd name="T2" fmla="*/ 2147483646 w 535"/>
                    <a:gd name="T3" fmla="*/ 0 h 454"/>
                    <a:gd name="T4" fmla="*/ 2147483646 w 535"/>
                    <a:gd name="T5" fmla="*/ 2147483646 h 454"/>
                    <a:gd name="T6" fmla="*/ 2147483646 w 535"/>
                    <a:gd name="T7" fmla="*/ 2147483646 h 454"/>
                    <a:gd name="T8" fmla="*/ 2147483646 w 535"/>
                    <a:gd name="T9" fmla="*/ 2147483646 h 454"/>
                    <a:gd name="T10" fmla="*/ 2147483646 w 535"/>
                    <a:gd name="T11" fmla="*/ 2147483646 h 454"/>
                    <a:gd name="T12" fmla="*/ 2147483646 w 535"/>
                    <a:gd name="T13" fmla="*/ 2147483646 h 454"/>
                    <a:gd name="T14" fmla="*/ 2147483646 w 535"/>
                    <a:gd name="T15" fmla="*/ 2147483646 h 454"/>
                    <a:gd name="T16" fmla="*/ 2147483646 w 535"/>
                    <a:gd name="T17" fmla="*/ 2147483646 h 454"/>
                    <a:gd name="T18" fmla="*/ 2147483646 w 535"/>
                    <a:gd name="T19" fmla="*/ 2147483646 h 454"/>
                    <a:gd name="T20" fmla="*/ 2147483646 w 535"/>
                    <a:gd name="T21" fmla="*/ 2147483646 h 454"/>
                    <a:gd name="T22" fmla="*/ 2147483646 w 535"/>
                    <a:gd name="T23" fmla="*/ 2147483646 h 454"/>
                    <a:gd name="T24" fmla="*/ 2147483646 w 535"/>
                    <a:gd name="T25" fmla="*/ 2147483646 h 454"/>
                    <a:gd name="T26" fmla="*/ 2147483646 w 535"/>
                    <a:gd name="T27" fmla="*/ 2147483646 h 454"/>
                    <a:gd name="T28" fmla="*/ 2147483646 w 535"/>
                    <a:gd name="T29" fmla="*/ 2147483646 h 454"/>
                    <a:gd name="T30" fmla="*/ 2147483646 w 535"/>
                    <a:gd name="T31" fmla="*/ 2147483646 h 454"/>
                    <a:gd name="T32" fmla="*/ 2147483646 w 535"/>
                    <a:gd name="T33" fmla="*/ 2147483646 h 454"/>
                    <a:gd name="T34" fmla="*/ 2147483646 w 535"/>
                    <a:gd name="T35" fmla="*/ 2147483646 h 454"/>
                    <a:gd name="T36" fmla="*/ 2147483646 w 535"/>
                    <a:gd name="T37" fmla="*/ 2147483646 h 454"/>
                    <a:gd name="T38" fmla="*/ 2147483646 w 535"/>
                    <a:gd name="T39" fmla="*/ 2147483646 h 454"/>
                    <a:gd name="T40" fmla="*/ 2147483646 w 535"/>
                    <a:gd name="T41" fmla="*/ 2147483646 h 454"/>
                    <a:gd name="T42" fmla="*/ 2147483646 w 535"/>
                    <a:gd name="T43" fmla="*/ 2147483646 h 454"/>
                    <a:gd name="T44" fmla="*/ 2147483646 w 535"/>
                    <a:gd name="T45" fmla="*/ 2147483646 h 454"/>
                    <a:gd name="T46" fmla="*/ 2147483646 w 535"/>
                    <a:gd name="T47" fmla="*/ 2147483646 h 454"/>
                    <a:gd name="T48" fmla="*/ 2147483646 w 535"/>
                    <a:gd name="T49" fmla="*/ 2147483646 h 454"/>
                    <a:gd name="T50" fmla="*/ 2147483646 w 535"/>
                    <a:gd name="T51" fmla="*/ 2147483646 h 454"/>
                    <a:gd name="T52" fmla="*/ 2147483646 w 535"/>
                    <a:gd name="T53" fmla="*/ 2147483646 h 454"/>
                    <a:gd name="T54" fmla="*/ 2147483646 w 535"/>
                    <a:gd name="T55" fmla="*/ 2147483646 h 454"/>
                    <a:gd name="T56" fmla="*/ 2147483646 w 535"/>
                    <a:gd name="T57" fmla="*/ 2147483646 h 454"/>
                    <a:gd name="T58" fmla="*/ 2147483646 w 535"/>
                    <a:gd name="T59" fmla="*/ 2147483646 h 454"/>
                    <a:gd name="T60" fmla="*/ 2147483646 w 535"/>
                    <a:gd name="T61" fmla="*/ 2147483646 h 454"/>
                    <a:gd name="T62" fmla="*/ 2147483646 w 535"/>
                    <a:gd name="T63" fmla="*/ 2147483646 h 454"/>
                    <a:gd name="T64" fmla="*/ 2147483646 w 535"/>
                    <a:gd name="T65" fmla="*/ 2147483646 h 454"/>
                    <a:gd name="T66" fmla="*/ 2147483646 w 535"/>
                    <a:gd name="T67" fmla="*/ 2147483646 h 454"/>
                    <a:gd name="T68" fmla="*/ 2147483646 w 535"/>
                    <a:gd name="T69" fmla="*/ 2147483646 h 4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5"/>
                    <a:gd name="T106" fmla="*/ 0 h 454"/>
                    <a:gd name="T107" fmla="*/ 535 w 535"/>
                    <a:gd name="T108" fmla="*/ 454 h 4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5" h="454">
                      <a:moveTo>
                        <a:pt x="148" y="35"/>
                      </a:moveTo>
                      <a:lnTo>
                        <a:pt x="158" y="30"/>
                      </a:lnTo>
                      <a:lnTo>
                        <a:pt x="153" y="9"/>
                      </a:lnTo>
                      <a:lnTo>
                        <a:pt x="186" y="0"/>
                      </a:lnTo>
                      <a:lnTo>
                        <a:pt x="188" y="11"/>
                      </a:lnTo>
                      <a:lnTo>
                        <a:pt x="245" y="27"/>
                      </a:lnTo>
                      <a:lnTo>
                        <a:pt x="322" y="13"/>
                      </a:lnTo>
                      <a:lnTo>
                        <a:pt x="321" y="33"/>
                      </a:lnTo>
                      <a:lnTo>
                        <a:pt x="347" y="28"/>
                      </a:lnTo>
                      <a:lnTo>
                        <a:pt x="343" y="13"/>
                      </a:lnTo>
                      <a:lnTo>
                        <a:pt x="358" y="8"/>
                      </a:lnTo>
                      <a:lnTo>
                        <a:pt x="403" y="45"/>
                      </a:lnTo>
                      <a:lnTo>
                        <a:pt x="418" y="45"/>
                      </a:lnTo>
                      <a:lnTo>
                        <a:pt x="438" y="62"/>
                      </a:lnTo>
                      <a:lnTo>
                        <a:pt x="428" y="65"/>
                      </a:lnTo>
                      <a:lnTo>
                        <a:pt x="427" y="96"/>
                      </a:lnTo>
                      <a:lnTo>
                        <a:pt x="442" y="113"/>
                      </a:lnTo>
                      <a:lnTo>
                        <a:pt x="458" y="113"/>
                      </a:lnTo>
                      <a:lnTo>
                        <a:pt x="451" y="143"/>
                      </a:lnTo>
                      <a:lnTo>
                        <a:pt x="477" y="153"/>
                      </a:lnTo>
                      <a:lnTo>
                        <a:pt x="477" y="179"/>
                      </a:lnTo>
                      <a:lnTo>
                        <a:pt x="511" y="230"/>
                      </a:lnTo>
                      <a:lnTo>
                        <a:pt x="506" y="241"/>
                      </a:lnTo>
                      <a:lnTo>
                        <a:pt x="516" y="241"/>
                      </a:lnTo>
                      <a:lnTo>
                        <a:pt x="516" y="246"/>
                      </a:lnTo>
                      <a:lnTo>
                        <a:pt x="500" y="262"/>
                      </a:lnTo>
                      <a:lnTo>
                        <a:pt x="510" y="282"/>
                      </a:lnTo>
                      <a:lnTo>
                        <a:pt x="535" y="292"/>
                      </a:lnTo>
                      <a:lnTo>
                        <a:pt x="535" y="313"/>
                      </a:lnTo>
                      <a:lnTo>
                        <a:pt x="514" y="323"/>
                      </a:lnTo>
                      <a:lnTo>
                        <a:pt x="509" y="333"/>
                      </a:lnTo>
                      <a:lnTo>
                        <a:pt x="493" y="323"/>
                      </a:lnTo>
                      <a:lnTo>
                        <a:pt x="483" y="348"/>
                      </a:lnTo>
                      <a:lnTo>
                        <a:pt x="496" y="360"/>
                      </a:lnTo>
                      <a:lnTo>
                        <a:pt x="461" y="388"/>
                      </a:lnTo>
                      <a:lnTo>
                        <a:pt x="441" y="388"/>
                      </a:lnTo>
                      <a:lnTo>
                        <a:pt x="436" y="408"/>
                      </a:lnTo>
                      <a:lnTo>
                        <a:pt x="400" y="393"/>
                      </a:lnTo>
                      <a:lnTo>
                        <a:pt x="409" y="444"/>
                      </a:lnTo>
                      <a:lnTo>
                        <a:pt x="394" y="454"/>
                      </a:lnTo>
                      <a:lnTo>
                        <a:pt x="389" y="433"/>
                      </a:lnTo>
                      <a:lnTo>
                        <a:pt x="373" y="433"/>
                      </a:lnTo>
                      <a:lnTo>
                        <a:pt x="363" y="412"/>
                      </a:lnTo>
                      <a:lnTo>
                        <a:pt x="357" y="453"/>
                      </a:lnTo>
                      <a:lnTo>
                        <a:pt x="331" y="453"/>
                      </a:lnTo>
                      <a:lnTo>
                        <a:pt x="316" y="452"/>
                      </a:lnTo>
                      <a:lnTo>
                        <a:pt x="261" y="401"/>
                      </a:lnTo>
                      <a:lnTo>
                        <a:pt x="261" y="389"/>
                      </a:lnTo>
                      <a:lnTo>
                        <a:pt x="242" y="374"/>
                      </a:lnTo>
                      <a:lnTo>
                        <a:pt x="232" y="374"/>
                      </a:lnTo>
                      <a:lnTo>
                        <a:pt x="169" y="403"/>
                      </a:lnTo>
                      <a:lnTo>
                        <a:pt x="154" y="398"/>
                      </a:lnTo>
                      <a:lnTo>
                        <a:pt x="135" y="352"/>
                      </a:lnTo>
                      <a:lnTo>
                        <a:pt x="145" y="332"/>
                      </a:lnTo>
                      <a:lnTo>
                        <a:pt x="120" y="331"/>
                      </a:lnTo>
                      <a:lnTo>
                        <a:pt x="109" y="315"/>
                      </a:lnTo>
                      <a:lnTo>
                        <a:pt x="84" y="326"/>
                      </a:lnTo>
                      <a:lnTo>
                        <a:pt x="53" y="304"/>
                      </a:lnTo>
                      <a:lnTo>
                        <a:pt x="71" y="227"/>
                      </a:lnTo>
                      <a:lnTo>
                        <a:pt x="61" y="217"/>
                      </a:lnTo>
                      <a:lnTo>
                        <a:pt x="30" y="222"/>
                      </a:lnTo>
                      <a:lnTo>
                        <a:pt x="5" y="206"/>
                      </a:lnTo>
                      <a:lnTo>
                        <a:pt x="0" y="180"/>
                      </a:lnTo>
                      <a:lnTo>
                        <a:pt x="16" y="150"/>
                      </a:lnTo>
                      <a:lnTo>
                        <a:pt x="1" y="139"/>
                      </a:lnTo>
                      <a:lnTo>
                        <a:pt x="23" y="124"/>
                      </a:lnTo>
                      <a:lnTo>
                        <a:pt x="23" y="104"/>
                      </a:lnTo>
                      <a:lnTo>
                        <a:pt x="93" y="72"/>
                      </a:lnTo>
                      <a:lnTo>
                        <a:pt x="107" y="18"/>
                      </a:lnTo>
                      <a:lnTo>
                        <a:pt x="148" y="3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5" name="Freeform 293"/>
                <p:cNvSpPr>
                  <a:spLocks/>
                </p:cNvSpPr>
                <p:nvPr/>
              </p:nvSpPr>
              <p:spPr bwMode="auto">
                <a:xfrm>
                  <a:off x="1181205" y="3239333"/>
                  <a:ext cx="255611" cy="261852"/>
                </a:xfrm>
                <a:custGeom>
                  <a:avLst/>
                  <a:gdLst>
                    <a:gd name="T0" fmla="*/ 2147483646 w 481"/>
                    <a:gd name="T1" fmla="*/ 2147483646 h 486"/>
                    <a:gd name="T2" fmla="*/ 2147483646 w 481"/>
                    <a:gd name="T3" fmla="*/ 2147483646 h 486"/>
                    <a:gd name="T4" fmla="*/ 2147483646 w 481"/>
                    <a:gd name="T5" fmla="*/ 2147483646 h 486"/>
                    <a:gd name="T6" fmla="*/ 0 w 481"/>
                    <a:gd name="T7" fmla="*/ 2147483646 h 486"/>
                    <a:gd name="T8" fmla="*/ 0 w 481"/>
                    <a:gd name="T9" fmla="*/ 2147483646 h 486"/>
                    <a:gd name="T10" fmla="*/ 2147483646 w 481"/>
                    <a:gd name="T11" fmla="*/ 2147483646 h 486"/>
                    <a:gd name="T12" fmla="*/ 2147483646 w 481"/>
                    <a:gd name="T13" fmla="*/ 2147483646 h 486"/>
                    <a:gd name="T14" fmla="*/ 2147483646 w 481"/>
                    <a:gd name="T15" fmla="*/ 2147483646 h 486"/>
                    <a:gd name="T16" fmla="*/ 2147483646 w 481"/>
                    <a:gd name="T17" fmla="*/ 2147483646 h 486"/>
                    <a:gd name="T18" fmla="*/ 2147483646 w 481"/>
                    <a:gd name="T19" fmla="*/ 2147483646 h 486"/>
                    <a:gd name="T20" fmla="*/ 2147483646 w 481"/>
                    <a:gd name="T21" fmla="*/ 2147483646 h 486"/>
                    <a:gd name="T22" fmla="*/ 2147483646 w 481"/>
                    <a:gd name="T23" fmla="*/ 2147483646 h 486"/>
                    <a:gd name="T24" fmla="*/ 2147483646 w 481"/>
                    <a:gd name="T25" fmla="*/ 2147483646 h 486"/>
                    <a:gd name="T26" fmla="*/ 2147483646 w 481"/>
                    <a:gd name="T27" fmla="*/ 2147483646 h 486"/>
                    <a:gd name="T28" fmla="*/ 2147483646 w 481"/>
                    <a:gd name="T29" fmla="*/ 2147483646 h 486"/>
                    <a:gd name="T30" fmla="*/ 2147483646 w 481"/>
                    <a:gd name="T31" fmla="*/ 2147483646 h 486"/>
                    <a:gd name="T32" fmla="*/ 2147483646 w 481"/>
                    <a:gd name="T33" fmla="*/ 2147483646 h 486"/>
                    <a:gd name="T34" fmla="*/ 2147483646 w 481"/>
                    <a:gd name="T35" fmla="*/ 2147483646 h 486"/>
                    <a:gd name="T36" fmla="*/ 2147483646 w 481"/>
                    <a:gd name="T37" fmla="*/ 2147483646 h 486"/>
                    <a:gd name="T38" fmla="*/ 2147483646 w 481"/>
                    <a:gd name="T39" fmla="*/ 2147483646 h 486"/>
                    <a:gd name="T40" fmla="*/ 2147483646 w 481"/>
                    <a:gd name="T41" fmla="*/ 2147483646 h 486"/>
                    <a:gd name="T42" fmla="*/ 2147483646 w 481"/>
                    <a:gd name="T43" fmla="*/ 2147483646 h 486"/>
                    <a:gd name="T44" fmla="*/ 2147483646 w 481"/>
                    <a:gd name="T45" fmla="*/ 2147483646 h 486"/>
                    <a:gd name="T46" fmla="*/ 2147483646 w 481"/>
                    <a:gd name="T47" fmla="*/ 2147483646 h 486"/>
                    <a:gd name="T48" fmla="*/ 2147483646 w 481"/>
                    <a:gd name="T49" fmla="*/ 2147483646 h 486"/>
                    <a:gd name="T50" fmla="*/ 2147483646 w 481"/>
                    <a:gd name="T51" fmla="*/ 2147483646 h 486"/>
                    <a:gd name="T52" fmla="*/ 2147483646 w 481"/>
                    <a:gd name="T53" fmla="*/ 2147483646 h 486"/>
                    <a:gd name="T54" fmla="*/ 2147483646 w 481"/>
                    <a:gd name="T55" fmla="*/ 2147483646 h 486"/>
                    <a:gd name="T56" fmla="*/ 2147483646 w 481"/>
                    <a:gd name="T57" fmla="*/ 2147483646 h 486"/>
                    <a:gd name="T58" fmla="*/ 2147483646 w 481"/>
                    <a:gd name="T59" fmla="*/ 2147483646 h 486"/>
                    <a:gd name="T60" fmla="*/ 2147483646 w 481"/>
                    <a:gd name="T61" fmla="*/ 2147483646 h 486"/>
                    <a:gd name="T62" fmla="*/ 2147483646 w 481"/>
                    <a:gd name="T63" fmla="*/ 2147483646 h 486"/>
                    <a:gd name="T64" fmla="*/ 2147483646 w 481"/>
                    <a:gd name="T65" fmla="*/ 2147483646 h 486"/>
                    <a:gd name="T66" fmla="*/ 2147483646 w 481"/>
                    <a:gd name="T67" fmla="*/ 2147483646 h 486"/>
                    <a:gd name="T68" fmla="*/ 2147483646 w 481"/>
                    <a:gd name="T69" fmla="*/ 2147483646 h 486"/>
                    <a:gd name="T70" fmla="*/ 2147483646 w 481"/>
                    <a:gd name="T71" fmla="*/ 2147483646 h 486"/>
                    <a:gd name="T72" fmla="*/ 2147483646 w 481"/>
                    <a:gd name="T73" fmla="*/ 2147483646 h 486"/>
                    <a:gd name="T74" fmla="*/ 2147483646 w 481"/>
                    <a:gd name="T75" fmla="*/ 2147483646 h 486"/>
                    <a:gd name="T76" fmla="*/ 2147483646 w 481"/>
                    <a:gd name="T77" fmla="*/ 0 h 486"/>
                    <a:gd name="T78" fmla="*/ 2147483646 w 481"/>
                    <a:gd name="T79" fmla="*/ 2147483646 h 486"/>
                    <a:gd name="T80" fmla="*/ 2147483646 w 481"/>
                    <a:gd name="T81" fmla="*/ 2147483646 h 486"/>
                    <a:gd name="T82" fmla="*/ 2147483646 w 481"/>
                    <a:gd name="T83" fmla="*/ 2147483646 h 486"/>
                    <a:gd name="T84" fmla="*/ 2147483646 w 481"/>
                    <a:gd name="T85" fmla="*/ 2147483646 h 486"/>
                    <a:gd name="T86" fmla="*/ 2147483646 w 481"/>
                    <a:gd name="T87" fmla="*/ 2147483646 h 486"/>
                    <a:gd name="T88" fmla="*/ 2147483646 w 481"/>
                    <a:gd name="T89" fmla="*/ 2147483646 h 486"/>
                    <a:gd name="T90" fmla="*/ 2147483646 w 481"/>
                    <a:gd name="T91" fmla="*/ 2147483646 h 486"/>
                    <a:gd name="T92" fmla="*/ 2147483646 w 481"/>
                    <a:gd name="T93" fmla="*/ 2147483646 h 486"/>
                    <a:gd name="T94" fmla="*/ 2147483646 w 481"/>
                    <a:gd name="T95" fmla="*/ 2147483646 h 486"/>
                    <a:gd name="T96" fmla="*/ 2147483646 w 481"/>
                    <a:gd name="T97" fmla="*/ 2147483646 h 486"/>
                    <a:gd name="T98" fmla="*/ 2147483646 w 481"/>
                    <a:gd name="T99" fmla="*/ 2147483646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81"/>
                    <a:gd name="T151" fmla="*/ 0 h 486"/>
                    <a:gd name="T152" fmla="*/ 481 w 481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81" h="486">
                      <a:moveTo>
                        <a:pt x="8" y="237"/>
                      </a:moveTo>
                      <a:lnTo>
                        <a:pt x="27" y="278"/>
                      </a:lnTo>
                      <a:lnTo>
                        <a:pt x="17" y="298"/>
                      </a:lnTo>
                      <a:lnTo>
                        <a:pt x="0" y="303"/>
                      </a:lnTo>
                      <a:lnTo>
                        <a:pt x="0" y="314"/>
                      </a:lnTo>
                      <a:lnTo>
                        <a:pt x="26" y="330"/>
                      </a:lnTo>
                      <a:lnTo>
                        <a:pt x="56" y="361"/>
                      </a:lnTo>
                      <a:lnTo>
                        <a:pt x="60" y="386"/>
                      </a:lnTo>
                      <a:lnTo>
                        <a:pt x="89" y="459"/>
                      </a:lnTo>
                      <a:lnTo>
                        <a:pt x="105" y="444"/>
                      </a:lnTo>
                      <a:lnTo>
                        <a:pt x="110" y="449"/>
                      </a:lnTo>
                      <a:lnTo>
                        <a:pt x="124" y="486"/>
                      </a:lnTo>
                      <a:lnTo>
                        <a:pt x="222" y="456"/>
                      </a:lnTo>
                      <a:lnTo>
                        <a:pt x="244" y="436"/>
                      </a:lnTo>
                      <a:lnTo>
                        <a:pt x="274" y="441"/>
                      </a:lnTo>
                      <a:lnTo>
                        <a:pt x="309" y="430"/>
                      </a:lnTo>
                      <a:lnTo>
                        <a:pt x="332" y="422"/>
                      </a:lnTo>
                      <a:lnTo>
                        <a:pt x="367" y="428"/>
                      </a:lnTo>
                      <a:lnTo>
                        <a:pt x="380" y="315"/>
                      </a:lnTo>
                      <a:lnTo>
                        <a:pt x="401" y="278"/>
                      </a:lnTo>
                      <a:lnTo>
                        <a:pt x="422" y="261"/>
                      </a:lnTo>
                      <a:lnTo>
                        <a:pt x="421" y="205"/>
                      </a:lnTo>
                      <a:lnTo>
                        <a:pt x="411" y="172"/>
                      </a:lnTo>
                      <a:lnTo>
                        <a:pt x="420" y="163"/>
                      </a:lnTo>
                      <a:lnTo>
                        <a:pt x="440" y="158"/>
                      </a:lnTo>
                      <a:lnTo>
                        <a:pt x="445" y="143"/>
                      </a:lnTo>
                      <a:lnTo>
                        <a:pt x="481" y="148"/>
                      </a:lnTo>
                      <a:lnTo>
                        <a:pt x="426" y="97"/>
                      </a:lnTo>
                      <a:lnTo>
                        <a:pt x="426" y="85"/>
                      </a:lnTo>
                      <a:lnTo>
                        <a:pt x="407" y="70"/>
                      </a:lnTo>
                      <a:lnTo>
                        <a:pt x="397" y="70"/>
                      </a:lnTo>
                      <a:lnTo>
                        <a:pt x="334" y="99"/>
                      </a:lnTo>
                      <a:lnTo>
                        <a:pt x="319" y="94"/>
                      </a:lnTo>
                      <a:lnTo>
                        <a:pt x="300" y="48"/>
                      </a:lnTo>
                      <a:lnTo>
                        <a:pt x="310" y="28"/>
                      </a:lnTo>
                      <a:lnTo>
                        <a:pt x="285" y="27"/>
                      </a:lnTo>
                      <a:lnTo>
                        <a:pt x="274" y="11"/>
                      </a:lnTo>
                      <a:lnTo>
                        <a:pt x="249" y="22"/>
                      </a:lnTo>
                      <a:lnTo>
                        <a:pt x="218" y="0"/>
                      </a:lnTo>
                      <a:lnTo>
                        <a:pt x="183" y="25"/>
                      </a:lnTo>
                      <a:lnTo>
                        <a:pt x="151" y="44"/>
                      </a:lnTo>
                      <a:lnTo>
                        <a:pt x="130" y="65"/>
                      </a:lnTo>
                      <a:lnTo>
                        <a:pt x="100" y="55"/>
                      </a:lnTo>
                      <a:lnTo>
                        <a:pt x="73" y="94"/>
                      </a:lnTo>
                      <a:lnTo>
                        <a:pt x="75" y="172"/>
                      </a:lnTo>
                      <a:lnTo>
                        <a:pt x="65" y="187"/>
                      </a:lnTo>
                      <a:lnTo>
                        <a:pt x="75" y="192"/>
                      </a:lnTo>
                      <a:lnTo>
                        <a:pt x="64" y="223"/>
                      </a:lnTo>
                      <a:lnTo>
                        <a:pt x="49" y="237"/>
                      </a:lnTo>
                      <a:lnTo>
                        <a:pt x="8" y="23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6" name="Freeform 294"/>
                <p:cNvSpPr>
                  <a:spLocks/>
                </p:cNvSpPr>
                <p:nvPr/>
              </p:nvSpPr>
              <p:spPr bwMode="auto">
                <a:xfrm>
                  <a:off x="1422527" y="2093535"/>
                  <a:ext cx="473120" cy="469745"/>
                </a:xfrm>
                <a:custGeom>
                  <a:avLst/>
                  <a:gdLst>
                    <a:gd name="T0" fmla="*/ 2147483646 w 895"/>
                    <a:gd name="T1" fmla="*/ 2147483646 h 874"/>
                    <a:gd name="T2" fmla="*/ 2147483646 w 895"/>
                    <a:gd name="T3" fmla="*/ 2147483646 h 874"/>
                    <a:gd name="T4" fmla="*/ 2147483646 w 895"/>
                    <a:gd name="T5" fmla="*/ 2147483646 h 874"/>
                    <a:gd name="T6" fmla="*/ 2147483646 w 895"/>
                    <a:gd name="T7" fmla="*/ 2147483646 h 874"/>
                    <a:gd name="T8" fmla="*/ 2147483646 w 895"/>
                    <a:gd name="T9" fmla="*/ 2147483646 h 874"/>
                    <a:gd name="T10" fmla="*/ 2147483646 w 895"/>
                    <a:gd name="T11" fmla="*/ 2147483646 h 874"/>
                    <a:gd name="T12" fmla="*/ 2147483646 w 895"/>
                    <a:gd name="T13" fmla="*/ 2147483646 h 874"/>
                    <a:gd name="T14" fmla="*/ 2147483646 w 895"/>
                    <a:gd name="T15" fmla="*/ 2147483646 h 874"/>
                    <a:gd name="T16" fmla="*/ 2147483646 w 895"/>
                    <a:gd name="T17" fmla="*/ 2147483646 h 874"/>
                    <a:gd name="T18" fmla="*/ 2147483646 w 895"/>
                    <a:gd name="T19" fmla="*/ 2147483646 h 874"/>
                    <a:gd name="T20" fmla="*/ 2147483646 w 895"/>
                    <a:gd name="T21" fmla="*/ 2147483646 h 874"/>
                    <a:gd name="T22" fmla="*/ 2147483646 w 895"/>
                    <a:gd name="T23" fmla="*/ 2147483646 h 874"/>
                    <a:gd name="T24" fmla="*/ 2147483646 w 895"/>
                    <a:gd name="T25" fmla="*/ 2147483646 h 874"/>
                    <a:gd name="T26" fmla="*/ 2147483646 w 895"/>
                    <a:gd name="T27" fmla="*/ 2147483646 h 874"/>
                    <a:gd name="T28" fmla="*/ 2147483646 w 895"/>
                    <a:gd name="T29" fmla="*/ 2147483646 h 874"/>
                    <a:gd name="T30" fmla="*/ 2147483646 w 895"/>
                    <a:gd name="T31" fmla="*/ 2147483646 h 874"/>
                    <a:gd name="T32" fmla="*/ 2147483646 w 895"/>
                    <a:gd name="T33" fmla="*/ 2147483646 h 874"/>
                    <a:gd name="T34" fmla="*/ 2147483646 w 895"/>
                    <a:gd name="T35" fmla="*/ 2147483646 h 874"/>
                    <a:gd name="T36" fmla="*/ 2147483646 w 895"/>
                    <a:gd name="T37" fmla="*/ 2147483646 h 874"/>
                    <a:gd name="T38" fmla="*/ 2147483646 w 895"/>
                    <a:gd name="T39" fmla="*/ 2147483646 h 874"/>
                    <a:gd name="T40" fmla="*/ 2147483646 w 895"/>
                    <a:gd name="T41" fmla="*/ 2147483646 h 874"/>
                    <a:gd name="T42" fmla="*/ 2147483646 w 895"/>
                    <a:gd name="T43" fmla="*/ 2147483646 h 874"/>
                    <a:gd name="T44" fmla="*/ 2147483646 w 895"/>
                    <a:gd name="T45" fmla="*/ 2147483646 h 874"/>
                    <a:gd name="T46" fmla="*/ 2147483646 w 895"/>
                    <a:gd name="T47" fmla="*/ 2147483646 h 874"/>
                    <a:gd name="T48" fmla="*/ 2147483646 w 895"/>
                    <a:gd name="T49" fmla="*/ 2147483646 h 874"/>
                    <a:gd name="T50" fmla="*/ 2147483646 w 895"/>
                    <a:gd name="T51" fmla="*/ 2147483646 h 874"/>
                    <a:gd name="T52" fmla="*/ 2147483646 w 895"/>
                    <a:gd name="T53" fmla="*/ 2147483646 h 874"/>
                    <a:gd name="T54" fmla="*/ 2147483646 w 895"/>
                    <a:gd name="T55" fmla="*/ 2147483646 h 874"/>
                    <a:gd name="T56" fmla="*/ 2147483646 w 895"/>
                    <a:gd name="T57" fmla="*/ 2147483646 h 874"/>
                    <a:gd name="T58" fmla="*/ 2147483646 w 895"/>
                    <a:gd name="T59" fmla="*/ 2147483646 h 874"/>
                    <a:gd name="T60" fmla="*/ 2147483646 w 895"/>
                    <a:gd name="T61" fmla="*/ 2147483646 h 874"/>
                    <a:gd name="T62" fmla="*/ 2147483646 w 895"/>
                    <a:gd name="T63" fmla="*/ 2147483646 h 874"/>
                    <a:gd name="T64" fmla="*/ 2147483646 w 895"/>
                    <a:gd name="T65" fmla="*/ 2147483646 h 874"/>
                    <a:gd name="T66" fmla="*/ 2147483646 w 895"/>
                    <a:gd name="T67" fmla="*/ 2147483646 h 874"/>
                    <a:gd name="T68" fmla="*/ 2147483646 w 895"/>
                    <a:gd name="T69" fmla="*/ 2147483646 h 874"/>
                    <a:gd name="T70" fmla="*/ 2147483646 w 895"/>
                    <a:gd name="T71" fmla="*/ 2147483646 h 874"/>
                    <a:gd name="T72" fmla="*/ 2147483646 w 895"/>
                    <a:gd name="T73" fmla="*/ 2147483646 h 874"/>
                    <a:gd name="T74" fmla="*/ 2147483646 w 895"/>
                    <a:gd name="T75" fmla="*/ 2147483646 h 874"/>
                    <a:gd name="T76" fmla="*/ 2147483646 w 895"/>
                    <a:gd name="T77" fmla="*/ 2147483646 h 874"/>
                    <a:gd name="T78" fmla="*/ 2147483646 w 895"/>
                    <a:gd name="T79" fmla="*/ 2147483646 h 874"/>
                    <a:gd name="T80" fmla="*/ 2147483646 w 895"/>
                    <a:gd name="T81" fmla="*/ 2147483646 h 874"/>
                    <a:gd name="T82" fmla="*/ 2147483646 w 895"/>
                    <a:gd name="T83" fmla="*/ 2147483646 h 874"/>
                    <a:gd name="T84" fmla="*/ 2147483646 w 895"/>
                    <a:gd name="T85" fmla="*/ 2147483646 h 874"/>
                    <a:gd name="T86" fmla="*/ 2147483646 w 895"/>
                    <a:gd name="T87" fmla="*/ 2147483646 h 874"/>
                    <a:gd name="T88" fmla="*/ 2147483646 w 895"/>
                    <a:gd name="T89" fmla="*/ 2147483646 h 874"/>
                    <a:gd name="T90" fmla="*/ 2147483646 w 895"/>
                    <a:gd name="T91" fmla="*/ 2147483646 h 874"/>
                    <a:gd name="T92" fmla="*/ 2147483646 w 895"/>
                    <a:gd name="T93" fmla="*/ 2147483646 h 874"/>
                    <a:gd name="T94" fmla="*/ 2147483646 w 895"/>
                    <a:gd name="T95" fmla="*/ 2147483646 h 874"/>
                    <a:gd name="T96" fmla="*/ 2147483646 w 895"/>
                    <a:gd name="T97" fmla="*/ 2147483646 h 874"/>
                    <a:gd name="T98" fmla="*/ 2147483646 w 895"/>
                    <a:gd name="T99" fmla="*/ 2147483646 h 874"/>
                    <a:gd name="T100" fmla="*/ 2147483646 w 895"/>
                    <a:gd name="T101" fmla="*/ 2147483646 h 874"/>
                    <a:gd name="T102" fmla="*/ 2147483646 w 895"/>
                    <a:gd name="T103" fmla="*/ 2147483646 h 874"/>
                    <a:gd name="T104" fmla="*/ 2147483646 w 895"/>
                    <a:gd name="T105" fmla="*/ 2147483646 h 874"/>
                    <a:gd name="T106" fmla="*/ 2147483646 w 895"/>
                    <a:gd name="T107" fmla="*/ 2147483646 h 874"/>
                    <a:gd name="T108" fmla="*/ 2147483646 w 895"/>
                    <a:gd name="T109" fmla="*/ 2147483646 h 874"/>
                    <a:gd name="T110" fmla="*/ 2147483646 w 895"/>
                    <a:gd name="T111" fmla="*/ 2147483646 h 874"/>
                    <a:gd name="T112" fmla="*/ 2147483646 w 895"/>
                    <a:gd name="T113" fmla="*/ 2147483646 h 874"/>
                    <a:gd name="T114" fmla="*/ 2147483646 w 895"/>
                    <a:gd name="T115" fmla="*/ 2147483646 h 87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5"/>
                    <a:gd name="T175" fmla="*/ 0 h 874"/>
                    <a:gd name="T176" fmla="*/ 895 w 895"/>
                    <a:gd name="T177" fmla="*/ 874 h 87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5" h="874">
                      <a:moveTo>
                        <a:pt x="560" y="56"/>
                      </a:moveTo>
                      <a:lnTo>
                        <a:pt x="556" y="80"/>
                      </a:lnTo>
                      <a:lnTo>
                        <a:pt x="546" y="91"/>
                      </a:lnTo>
                      <a:lnTo>
                        <a:pt x="566" y="129"/>
                      </a:lnTo>
                      <a:lnTo>
                        <a:pt x="639" y="467"/>
                      </a:lnTo>
                      <a:lnTo>
                        <a:pt x="735" y="477"/>
                      </a:lnTo>
                      <a:lnTo>
                        <a:pt x="745" y="513"/>
                      </a:lnTo>
                      <a:lnTo>
                        <a:pt x="781" y="503"/>
                      </a:lnTo>
                      <a:lnTo>
                        <a:pt x="770" y="482"/>
                      </a:lnTo>
                      <a:lnTo>
                        <a:pt x="750" y="482"/>
                      </a:lnTo>
                      <a:lnTo>
                        <a:pt x="782" y="452"/>
                      </a:lnTo>
                      <a:lnTo>
                        <a:pt x="797" y="468"/>
                      </a:lnTo>
                      <a:lnTo>
                        <a:pt x="832" y="519"/>
                      </a:lnTo>
                      <a:lnTo>
                        <a:pt x="815" y="540"/>
                      </a:lnTo>
                      <a:lnTo>
                        <a:pt x="876" y="551"/>
                      </a:lnTo>
                      <a:lnTo>
                        <a:pt x="871" y="577"/>
                      </a:lnTo>
                      <a:lnTo>
                        <a:pt x="895" y="612"/>
                      </a:lnTo>
                      <a:lnTo>
                        <a:pt x="875" y="638"/>
                      </a:lnTo>
                      <a:lnTo>
                        <a:pt x="892" y="653"/>
                      </a:lnTo>
                      <a:lnTo>
                        <a:pt x="875" y="674"/>
                      </a:lnTo>
                      <a:lnTo>
                        <a:pt x="848" y="671"/>
                      </a:lnTo>
                      <a:lnTo>
                        <a:pt x="834" y="688"/>
                      </a:lnTo>
                      <a:lnTo>
                        <a:pt x="783" y="668"/>
                      </a:lnTo>
                      <a:lnTo>
                        <a:pt x="736" y="725"/>
                      </a:lnTo>
                      <a:lnTo>
                        <a:pt x="675" y="739"/>
                      </a:lnTo>
                      <a:lnTo>
                        <a:pt x="658" y="764"/>
                      </a:lnTo>
                      <a:lnTo>
                        <a:pt x="643" y="754"/>
                      </a:lnTo>
                      <a:lnTo>
                        <a:pt x="647" y="788"/>
                      </a:lnTo>
                      <a:lnTo>
                        <a:pt x="657" y="805"/>
                      </a:lnTo>
                      <a:lnTo>
                        <a:pt x="652" y="815"/>
                      </a:lnTo>
                      <a:lnTo>
                        <a:pt x="631" y="810"/>
                      </a:lnTo>
                      <a:lnTo>
                        <a:pt x="611" y="824"/>
                      </a:lnTo>
                      <a:lnTo>
                        <a:pt x="626" y="844"/>
                      </a:lnTo>
                      <a:lnTo>
                        <a:pt x="605" y="860"/>
                      </a:lnTo>
                      <a:lnTo>
                        <a:pt x="606" y="850"/>
                      </a:lnTo>
                      <a:lnTo>
                        <a:pt x="574" y="860"/>
                      </a:lnTo>
                      <a:lnTo>
                        <a:pt x="554" y="844"/>
                      </a:lnTo>
                      <a:lnTo>
                        <a:pt x="528" y="874"/>
                      </a:lnTo>
                      <a:lnTo>
                        <a:pt x="477" y="843"/>
                      </a:lnTo>
                      <a:lnTo>
                        <a:pt x="436" y="862"/>
                      </a:lnTo>
                      <a:lnTo>
                        <a:pt x="424" y="848"/>
                      </a:lnTo>
                      <a:lnTo>
                        <a:pt x="429" y="833"/>
                      </a:lnTo>
                      <a:lnTo>
                        <a:pt x="410" y="776"/>
                      </a:lnTo>
                      <a:lnTo>
                        <a:pt x="394" y="770"/>
                      </a:lnTo>
                      <a:lnTo>
                        <a:pt x="399" y="750"/>
                      </a:lnTo>
                      <a:lnTo>
                        <a:pt x="384" y="745"/>
                      </a:lnTo>
                      <a:lnTo>
                        <a:pt x="416" y="704"/>
                      </a:lnTo>
                      <a:lnTo>
                        <a:pt x="407" y="674"/>
                      </a:lnTo>
                      <a:lnTo>
                        <a:pt x="375" y="674"/>
                      </a:lnTo>
                      <a:lnTo>
                        <a:pt x="387" y="658"/>
                      </a:lnTo>
                      <a:lnTo>
                        <a:pt x="382" y="633"/>
                      </a:lnTo>
                      <a:lnTo>
                        <a:pt x="361" y="626"/>
                      </a:lnTo>
                      <a:lnTo>
                        <a:pt x="295" y="637"/>
                      </a:lnTo>
                      <a:lnTo>
                        <a:pt x="300" y="621"/>
                      </a:lnTo>
                      <a:lnTo>
                        <a:pt x="290" y="621"/>
                      </a:lnTo>
                      <a:lnTo>
                        <a:pt x="295" y="591"/>
                      </a:lnTo>
                      <a:lnTo>
                        <a:pt x="316" y="575"/>
                      </a:lnTo>
                      <a:lnTo>
                        <a:pt x="316" y="540"/>
                      </a:lnTo>
                      <a:lnTo>
                        <a:pt x="297" y="503"/>
                      </a:lnTo>
                      <a:lnTo>
                        <a:pt x="240" y="518"/>
                      </a:lnTo>
                      <a:lnTo>
                        <a:pt x="209" y="517"/>
                      </a:lnTo>
                      <a:lnTo>
                        <a:pt x="194" y="506"/>
                      </a:lnTo>
                      <a:lnTo>
                        <a:pt x="195" y="476"/>
                      </a:lnTo>
                      <a:lnTo>
                        <a:pt x="123" y="485"/>
                      </a:lnTo>
                      <a:lnTo>
                        <a:pt x="88" y="449"/>
                      </a:lnTo>
                      <a:lnTo>
                        <a:pt x="88" y="434"/>
                      </a:lnTo>
                      <a:lnTo>
                        <a:pt x="68" y="434"/>
                      </a:lnTo>
                      <a:lnTo>
                        <a:pt x="22" y="458"/>
                      </a:lnTo>
                      <a:lnTo>
                        <a:pt x="17" y="438"/>
                      </a:lnTo>
                      <a:lnTo>
                        <a:pt x="1" y="427"/>
                      </a:lnTo>
                      <a:lnTo>
                        <a:pt x="3" y="346"/>
                      </a:lnTo>
                      <a:lnTo>
                        <a:pt x="23" y="351"/>
                      </a:lnTo>
                      <a:lnTo>
                        <a:pt x="35" y="305"/>
                      </a:lnTo>
                      <a:lnTo>
                        <a:pt x="15" y="244"/>
                      </a:lnTo>
                      <a:lnTo>
                        <a:pt x="0" y="228"/>
                      </a:lnTo>
                      <a:lnTo>
                        <a:pt x="5" y="208"/>
                      </a:lnTo>
                      <a:lnTo>
                        <a:pt x="31" y="198"/>
                      </a:lnTo>
                      <a:lnTo>
                        <a:pt x="23" y="154"/>
                      </a:lnTo>
                      <a:lnTo>
                        <a:pt x="88" y="144"/>
                      </a:lnTo>
                      <a:lnTo>
                        <a:pt x="93" y="156"/>
                      </a:lnTo>
                      <a:lnTo>
                        <a:pt x="124" y="163"/>
                      </a:lnTo>
                      <a:lnTo>
                        <a:pt x="135" y="152"/>
                      </a:lnTo>
                      <a:lnTo>
                        <a:pt x="144" y="132"/>
                      </a:lnTo>
                      <a:lnTo>
                        <a:pt x="181" y="110"/>
                      </a:lnTo>
                      <a:lnTo>
                        <a:pt x="204" y="111"/>
                      </a:lnTo>
                      <a:lnTo>
                        <a:pt x="193" y="130"/>
                      </a:lnTo>
                      <a:lnTo>
                        <a:pt x="193" y="148"/>
                      </a:lnTo>
                      <a:lnTo>
                        <a:pt x="216" y="140"/>
                      </a:lnTo>
                      <a:lnTo>
                        <a:pt x="241" y="147"/>
                      </a:lnTo>
                      <a:lnTo>
                        <a:pt x="236" y="171"/>
                      </a:lnTo>
                      <a:lnTo>
                        <a:pt x="258" y="193"/>
                      </a:lnTo>
                      <a:lnTo>
                        <a:pt x="271" y="184"/>
                      </a:lnTo>
                      <a:lnTo>
                        <a:pt x="295" y="193"/>
                      </a:lnTo>
                      <a:lnTo>
                        <a:pt x="309" y="211"/>
                      </a:lnTo>
                      <a:lnTo>
                        <a:pt x="323" y="249"/>
                      </a:lnTo>
                      <a:lnTo>
                        <a:pt x="327" y="291"/>
                      </a:lnTo>
                      <a:lnTo>
                        <a:pt x="341" y="304"/>
                      </a:lnTo>
                      <a:lnTo>
                        <a:pt x="351" y="296"/>
                      </a:lnTo>
                      <a:lnTo>
                        <a:pt x="350" y="269"/>
                      </a:lnTo>
                      <a:lnTo>
                        <a:pt x="366" y="244"/>
                      </a:lnTo>
                      <a:lnTo>
                        <a:pt x="365" y="220"/>
                      </a:lnTo>
                      <a:lnTo>
                        <a:pt x="341" y="194"/>
                      </a:lnTo>
                      <a:lnTo>
                        <a:pt x="330" y="156"/>
                      </a:lnTo>
                      <a:lnTo>
                        <a:pt x="350" y="120"/>
                      </a:lnTo>
                      <a:lnTo>
                        <a:pt x="345" y="92"/>
                      </a:lnTo>
                      <a:lnTo>
                        <a:pt x="365" y="68"/>
                      </a:lnTo>
                      <a:lnTo>
                        <a:pt x="374" y="69"/>
                      </a:lnTo>
                      <a:lnTo>
                        <a:pt x="362" y="91"/>
                      </a:lnTo>
                      <a:lnTo>
                        <a:pt x="373" y="92"/>
                      </a:lnTo>
                      <a:lnTo>
                        <a:pt x="392" y="69"/>
                      </a:lnTo>
                      <a:lnTo>
                        <a:pt x="416" y="74"/>
                      </a:lnTo>
                      <a:lnTo>
                        <a:pt x="421" y="69"/>
                      </a:lnTo>
                      <a:lnTo>
                        <a:pt x="397" y="50"/>
                      </a:lnTo>
                      <a:lnTo>
                        <a:pt x="357" y="47"/>
                      </a:lnTo>
                      <a:lnTo>
                        <a:pt x="334" y="0"/>
                      </a:lnTo>
                      <a:lnTo>
                        <a:pt x="404" y="10"/>
                      </a:lnTo>
                      <a:lnTo>
                        <a:pt x="560" y="5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7" name="Freeform 295"/>
                <p:cNvSpPr>
                  <a:spLocks/>
                </p:cNvSpPr>
                <p:nvPr/>
              </p:nvSpPr>
              <p:spPr bwMode="auto">
                <a:xfrm>
                  <a:off x="1541303" y="2120320"/>
                  <a:ext cx="7952" cy="11275"/>
                </a:xfrm>
                <a:custGeom>
                  <a:avLst/>
                  <a:gdLst>
                    <a:gd name="T0" fmla="*/ 0 w 14"/>
                    <a:gd name="T1" fmla="*/ 2147483646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0 h 21"/>
                    <a:gd name="T8" fmla="*/ 2147483646 w 14"/>
                    <a:gd name="T9" fmla="*/ 2147483646 h 21"/>
                    <a:gd name="T10" fmla="*/ 0 w 14"/>
                    <a:gd name="T11" fmla="*/ 2147483646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17"/>
                      </a:moveTo>
                      <a:lnTo>
                        <a:pt x="13" y="21"/>
                      </a:lnTo>
                      <a:lnTo>
                        <a:pt x="14" y="6"/>
                      </a:lnTo>
                      <a:lnTo>
                        <a:pt x="9" y="0"/>
                      </a:lnTo>
                      <a:lnTo>
                        <a:pt x="1" y="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8" name="Freeform 296"/>
                <p:cNvSpPr>
                  <a:spLocks/>
                </p:cNvSpPr>
                <p:nvPr/>
              </p:nvSpPr>
              <p:spPr bwMode="auto">
                <a:xfrm>
                  <a:off x="1601739" y="2215348"/>
                  <a:ext cx="7952" cy="11274"/>
                </a:xfrm>
                <a:custGeom>
                  <a:avLst/>
                  <a:gdLst>
                    <a:gd name="T0" fmla="*/ 0 w 14"/>
                    <a:gd name="T1" fmla="*/ 0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2147483646 h 21"/>
                    <a:gd name="T8" fmla="*/ 2147483646 w 14"/>
                    <a:gd name="T9" fmla="*/ 2147483646 h 21"/>
                    <a:gd name="T10" fmla="*/ 0 w 14"/>
                    <a:gd name="T11" fmla="*/ 0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0"/>
                      </a:moveTo>
                      <a:lnTo>
                        <a:pt x="11" y="6"/>
                      </a:lnTo>
                      <a:lnTo>
                        <a:pt x="14" y="16"/>
                      </a:lnTo>
                      <a:lnTo>
                        <a:pt x="7" y="21"/>
                      </a:lnTo>
                      <a:lnTo>
                        <a:pt x="2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9" name="Freeform 297"/>
                <p:cNvSpPr>
                  <a:spLocks/>
                </p:cNvSpPr>
                <p:nvPr/>
              </p:nvSpPr>
              <p:spPr bwMode="auto">
                <a:xfrm>
                  <a:off x="1595377" y="2138038"/>
                  <a:ext cx="3181" cy="4831"/>
                </a:xfrm>
                <a:custGeom>
                  <a:avLst/>
                  <a:gdLst>
                    <a:gd name="T0" fmla="*/ 2147483646 w 7"/>
                    <a:gd name="T1" fmla="*/ 2147483646 h 10"/>
                    <a:gd name="T2" fmla="*/ 0 w 7"/>
                    <a:gd name="T3" fmla="*/ 2147483646 h 10"/>
                    <a:gd name="T4" fmla="*/ 2147483646 w 7"/>
                    <a:gd name="T5" fmla="*/ 2147483646 h 10"/>
                    <a:gd name="T6" fmla="*/ 2147483646 w 7"/>
                    <a:gd name="T7" fmla="*/ 0 h 10"/>
                    <a:gd name="T8" fmla="*/ 2147483646 w 7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0"/>
                    <a:gd name="T17" fmla="*/ 7 w 7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0">
                      <a:moveTo>
                        <a:pt x="5" y="1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0" name="Freeform 298"/>
                <p:cNvSpPr>
                  <a:spLocks/>
                </p:cNvSpPr>
                <p:nvPr/>
              </p:nvSpPr>
              <p:spPr bwMode="auto">
                <a:xfrm>
                  <a:off x="1596967" y="2144480"/>
                  <a:ext cx="1591" cy="8053"/>
                </a:xfrm>
                <a:custGeom>
                  <a:avLst/>
                  <a:gdLst>
                    <a:gd name="T0" fmla="*/ 2147483646 w 4"/>
                    <a:gd name="T1" fmla="*/ 0 h 15"/>
                    <a:gd name="T2" fmla="*/ 2147483646 w 4"/>
                    <a:gd name="T3" fmla="*/ 2147483646 h 15"/>
                    <a:gd name="T4" fmla="*/ 0 w 4"/>
                    <a:gd name="T5" fmla="*/ 2147483646 h 15"/>
                    <a:gd name="T6" fmla="*/ 2147483646 w 4"/>
                    <a:gd name="T7" fmla="*/ 2147483646 h 15"/>
                    <a:gd name="T8" fmla="*/ 2147483646 w 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5"/>
                    <a:gd name="T17" fmla="*/ 4 w 4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5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0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1" name="Freeform 299"/>
                <p:cNvSpPr>
                  <a:spLocks/>
                </p:cNvSpPr>
                <p:nvPr/>
              </p:nvSpPr>
              <p:spPr bwMode="auto">
                <a:xfrm>
                  <a:off x="1298690" y="2326821"/>
                  <a:ext cx="369921" cy="336439"/>
                </a:xfrm>
                <a:custGeom>
                  <a:avLst/>
                  <a:gdLst>
                    <a:gd name="T0" fmla="*/ 2147483646 w 698"/>
                    <a:gd name="T1" fmla="*/ 0 h 627"/>
                    <a:gd name="T2" fmla="*/ 2147483646 w 698"/>
                    <a:gd name="T3" fmla="*/ 2147483646 h 627"/>
                    <a:gd name="T4" fmla="*/ 2147483646 w 698"/>
                    <a:gd name="T5" fmla="*/ 2147483646 h 627"/>
                    <a:gd name="T6" fmla="*/ 2147483646 w 698"/>
                    <a:gd name="T7" fmla="*/ 2147483646 h 627"/>
                    <a:gd name="T8" fmla="*/ 2147483646 w 698"/>
                    <a:gd name="T9" fmla="*/ 2147483646 h 627"/>
                    <a:gd name="T10" fmla="*/ 2147483646 w 698"/>
                    <a:gd name="T11" fmla="*/ 2147483646 h 627"/>
                    <a:gd name="T12" fmla="*/ 2147483646 w 698"/>
                    <a:gd name="T13" fmla="*/ 2147483646 h 627"/>
                    <a:gd name="T14" fmla="*/ 2147483646 w 698"/>
                    <a:gd name="T15" fmla="*/ 2147483646 h 627"/>
                    <a:gd name="T16" fmla="*/ 2147483646 w 698"/>
                    <a:gd name="T17" fmla="*/ 2147483646 h 627"/>
                    <a:gd name="T18" fmla="*/ 2147483646 w 698"/>
                    <a:gd name="T19" fmla="*/ 2147483646 h 627"/>
                    <a:gd name="T20" fmla="*/ 2147483646 w 698"/>
                    <a:gd name="T21" fmla="*/ 2147483646 h 627"/>
                    <a:gd name="T22" fmla="*/ 2147483646 w 698"/>
                    <a:gd name="T23" fmla="*/ 2147483646 h 627"/>
                    <a:gd name="T24" fmla="*/ 2147483646 w 698"/>
                    <a:gd name="T25" fmla="*/ 2147483646 h 627"/>
                    <a:gd name="T26" fmla="*/ 2147483646 w 698"/>
                    <a:gd name="T27" fmla="*/ 2147483646 h 627"/>
                    <a:gd name="T28" fmla="*/ 2147483646 w 698"/>
                    <a:gd name="T29" fmla="*/ 2147483646 h 627"/>
                    <a:gd name="T30" fmla="*/ 2147483646 w 698"/>
                    <a:gd name="T31" fmla="*/ 2147483646 h 627"/>
                    <a:gd name="T32" fmla="*/ 2147483646 w 698"/>
                    <a:gd name="T33" fmla="*/ 2147483646 h 627"/>
                    <a:gd name="T34" fmla="*/ 2147483646 w 698"/>
                    <a:gd name="T35" fmla="*/ 2147483646 h 627"/>
                    <a:gd name="T36" fmla="*/ 2147483646 w 698"/>
                    <a:gd name="T37" fmla="*/ 2147483646 h 627"/>
                    <a:gd name="T38" fmla="*/ 2147483646 w 698"/>
                    <a:gd name="T39" fmla="*/ 2147483646 h 627"/>
                    <a:gd name="T40" fmla="*/ 2147483646 w 698"/>
                    <a:gd name="T41" fmla="*/ 2147483646 h 627"/>
                    <a:gd name="T42" fmla="*/ 2147483646 w 698"/>
                    <a:gd name="T43" fmla="*/ 2147483646 h 627"/>
                    <a:gd name="T44" fmla="*/ 2147483646 w 698"/>
                    <a:gd name="T45" fmla="*/ 2147483646 h 627"/>
                    <a:gd name="T46" fmla="*/ 2147483646 w 698"/>
                    <a:gd name="T47" fmla="*/ 2147483646 h 627"/>
                    <a:gd name="T48" fmla="*/ 2147483646 w 698"/>
                    <a:gd name="T49" fmla="*/ 2147483646 h 627"/>
                    <a:gd name="T50" fmla="*/ 2147483646 w 698"/>
                    <a:gd name="T51" fmla="*/ 2147483646 h 627"/>
                    <a:gd name="T52" fmla="*/ 2147483646 w 698"/>
                    <a:gd name="T53" fmla="*/ 2147483646 h 627"/>
                    <a:gd name="T54" fmla="*/ 2147483646 w 698"/>
                    <a:gd name="T55" fmla="*/ 2147483646 h 627"/>
                    <a:gd name="T56" fmla="*/ 2147483646 w 698"/>
                    <a:gd name="T57" fmla="*/ 2147483646 h 627"/>
                    <a:gd name="T58" fmla="*/ 2147483646 w 698"/>
                    <a:gd name="T59" fmla="*/ 2147483646 h 627"/>
                    <a:gd name="T60" fmla="*/ 2147483646 w 698"/>
                    <a:gd name="T61" fmla="*/ 2147483646 h 627"/>
                    <a:gd name="T62" fmla="*/ 2147483646 w 698"/>
                    <a:gd name="T63" fmla="*/ 2147483646 h 627"/>
                    <a:gd name="T64" fmla="*/ 2147483646 w 698"/>
                    <a:gd name="T65" fmla="*/ 2147483646 h 627"/>
                    <a:gd name="T66" fmla="*/ 2147483646 w 698"/>
                    <a:gd name="T67" fmla="*/ 2147483646 h 627"/>
                    <a:gd name="T68" fmla="*/ 2147483646 w 698"/>
                    <a:gd name="T69" fmla="*/ 2147483646 h 627"/>
                    <a:gd name="T70" fmla="*/ 2147483646 w 698"/>
                    <a:gd name="T71" fmla="*/ 2147483646 h 627"/>
                    <a:gd name="T72" fmla="*/ 2147483646 w 698"/>
                    <a:gd name="T73" fmla="*/ 2147483646 h 627"/>
                    <a:gd name="T74" fmla="*/ 2147483646 w 698"/>
                    <a:gd name="T75" fmla="*/ 2147483646 h 627"/>
                    <a:gd name="T76" fmla="*/ 2147483646 w 698"/>
                    <a:gd name="T77" fmla="*/ 2147483646 h 627"/>
                    <a:gd name="T78" fmla="*/ 2147483646 w 698"/>
                    <a:gd name="T79" fmla="*/ 2147483646 h 627"/>
                    <a:gd name="T80" fmla="*/ 2147483646 w 698"/>
                    <a:gd name="T81" fmla="*/ 2147483646 h 627"/>
                    <a:gd name="T82" fmla="*/ 2147483646 w 698"/>
                    <a:gd name="T83" fmla="*/ 2147483646 h 6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8"/>
                    <a:gd name="T127" fmla="*/ 0 h 627"/>
                    <a:gd name="T128" fmla="*/ 698 w 698"/>
                    <a:gd name="T129" fmla="*/ 627 h 6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8" h="627">
                      <a:moveTo>
                        <a:pt x="256" y="24"/>
                      </a:moveTo>
                      <a:lnTo>
                        <a:pt x="302" y="0"/>
                      </a:lnTo>
                      <a:lnTo>
                        <a:pt x="322" y="0"/>
                      </a:lnTo>
                      <a:lnTo>
                        <a:pt x="322" y="15"/>
                      </a:lnTo>
                      <a:lnTo>
                        <a:pt x="357" y="51"/>
                      </a:lnTo>
                      <a:lnTo>
                        <a:pt x="429" y="42"/>
                      </a:lnTo>
                      <a:lnTo>
                        <a:pt x="428" y="72"/>
                      </a:lnTo>
                      <a:lnTo>
                        <a:pt x="443" y="83"/>
                      </a:lnTo>
                      <a:lnTo>
                        <a:pt x="474" y="84"/>
                      </a:lnTo>
                      <a:lnTo>
                        <a:pt x="531" y="69"/>
                      </a:lnTo>
                      <a:lnTo>
                        <a:pt x="550" y="106"/>
                      </a:lnTo>
                      <a:lnTo>
                        <a:pt x="550" y="141"/>
                      </a:lnTo>
                      <a:lnTo>
                        <a:pt x="529" y="157"/>
                      </a:lnTo>
                      <a:lnTo>
                        <a:pt x="524" y="187"/>
                      </a:lnTo>
                      <a:lnTo>
                        <a:pt x="534" y="187"/>
                      </a:lnTo>
                      <a:lnTo>
                        <a:pt x="529" y="203"/>
                      </a:lnTo>
                      <a:lnTo>
                        <a:pt x="595" y="192"/>
                      </a:lnTo>
                      <a:lnTo>
                        <a:pt x="616" y="199"/>
                      </a:lnTo>
                      <a:lnTo>
                        <a:pt x="621" y="224"/>
                      </a:lnTo>
                      <a:lnTo>
                        <a:pt x="609" y="240"/>
                      </a:lnTo>
                      <a:lnTo>
                        <a:pt x="641" y="240"/>
                      </a:lnTo>
                      <a:lnTo>
                        <a:pt x="650" y="270"/>
                      </a:lnTo>
                      <a:lnTo>
                        <a:pt x="618" y="311"/>
                      </a:lnTo>
                      <a:lnTo>
                        <a:pt x="633" y="316"/>
                      </a:lnTo>
                      <a:lnTo>
                        <a:pt x="628" y="336"/>
                      </a:lnTo>
                      <a:lnTo>
                        <a:pt x="644" y="342"/>
                      </a:lnTo>
                      <a:lnTo>
                        <a:pt x="663" y="399"/>
                      </a:lnTo>
                      <a:lnTo>
                        <a:pt x="658" y="414"/>
                      </a:lnTo>
                      <a:lnTo>
                        <a:pt x="670" y="428"/>
                      </a:lnTo>
                      <a:lnTo>
                        <a:pt x="669" y="464"/>
                      </a:lnTo>
                      <a:lnTo>
                        <a:pt x="649" y="490"/>
                      </a:lnTo>
                      <a:lnTo>
                        <a:pt x="659" y="500"/>
                      </a:lnTo>
                      <a:lnTo>
                        <a:pt x="683" y="510"/>
                      </a:lnTo>
                      <a:lnTo>
                        <a:pt x="698" y="542"/>
                      </a:lnTo>
                      <a:lnTo>
                        <a:pt x="692" y="578"/>
                      </a:lnTo>
                      <a:lnTo>
                        <a:pt x="697" y="588"/>
                      </a:lnTo>
                      <a:lnTo>
                        <a:pt x="682" y="617"/>
                      </a:lnTo>
                      <a:lnTo>
                        <a:pt x="665" y="627"/>
                      </a:lnTo>
                      <a:lnTo>
                        <a:pt x="617" y="602"/>
                      </a:lnTo>
                      <a:lnTo>
                        <a:pt x="572" y="546"/>
                      </a:lnTo>
                      <a:lnTo>
                        <a:pt x="547" y="555"/>
                      </a:lnTo>
                      <a:lnTo>
                        <a:pt x="526" y="549"/>
                      </a:lnTo>
                      <a:lnTo>
                        <a:pt x="511" y="519"/>
                      </a:lnTo>
                      <a:lnTo>
                        <a:pt x="470" y="528"/>
                      </a:lnTo>
                      <a:lnTo>
                        <a:pt x="460" y="507"/>
                      </a:lnTo>
                      <a:lnTo>
                        <a:pt x="451" y="441"/>
                      </a:lnTo>
                      <a:lnTo>
                        <a:pt x="391" y="414"/>
                      </a:lnTo>
                      <a:lnTo>
                        <a:pt x="369" y="440"/>
                      </a:lnTo>
                      <a:lnTo>
                        <a:pt x="317" y="453"/>
                      </a:lnTo>
                      <a:lnTo>
                        <a:pt x="323" y="436"/>
                      </a:lnTo>
                      <a:lnTo>
                        <a:pt x="262" y="449"/>
                      </a:lnTo>
                      <a:lnTo>
                        <a:pt x="256" y="464"/>
                      </a:lnTo>
                      <a:lnTo>
                        <a:pt x="246" y="458"/>
                      </a:lnTo>
                      <a:lnTo>
                        <a:pt x="258" y="437"/>
                      </a:lnTo>
                      <a:lnTo>
                        <a:pt x="239" y="436"/>
                      </a:lnTo>
                      <a:lnTo>
                        <a:pt x="232" y="407"/>
                      </a:lnTo>
                      <a:lnTo>
                        <a:pt x="191" y="407"/>
                      </a:lnTo>
                      <a:lnTo>
                        <a:pt x="186" y="391"/>
                      </a:lnTo>
                      <a:lnTo>
                        <a:pt x="140" y="385"/>
                      </a:lnTo>
                      <a:lnTo>
                        <a:pt x="126" y="365"/>
                      </a:lnTo>
                      <a:lnTo>
                        <a:pt x="34" y="328"/>
                      </a:lnTo>
                      <a:lnTo>
                        <a:pt x="19" y="302"/>
                      </a:lnTo>
                      <a:lnTo>
                        <a:pt x="30" y="292"/>
                      </a:lnTo>
                      <a:lnTo>
                        <a:pt x="15" y="282"/>
                      </a:lnTo>
                      <a:lnTo>
                        <a:pt x="0" y="256"/>
                      </a:lnTo>
                      <a:lnTo>
                        <a:pt x="42" y="220"/>
                      </a:lnTo>
                      <a:lnTo>
                        <a:pt x="62" y="220"/>
                      </a:lnTo>
                      <a:lnTo>
                        <a:pt x="57" y="190"/>
                      </a:lnTo>
                      <a:lnTo>
                        <a:pt x="72" y="185"/>
                      </a:lnTo>
                      <a:lnTo>
                        <a:pt x="73" y="169"/>
                      </a:lnTo>
                      <a:lnTo>
                        <a:pt x="130" y="176"/>
                      </a:lnTo>
                      <a:lnTo>
                        <a:pt x="119" y="150"/>
                      </a:lnTo>
                      <a:lnTo>
                        <a:pt x="167" y="125"/>
                      </a:lnTo>
                      <a:lnTo>
                        <a:pt x="167" y="104"/>
                      </a:lnTo>
                      <a:lnTo>
                        <a:pt x="156" y="94"/>
                      </a:lnTo>
                      <a:lnTo>
                        <a:pt x="161" y="74"/>
                      </a:lnTo>
                      <a:lnTo>
                        <a:pt x="142" y="58"/>
                      </a:lnTo>
                      <a:lnTo>
                        <a:pt x="158" y="58"/>
                      </a:lnTo>
                      <a:lnTo>
                        <a:pt x="168" y="53"/>
                      </a:lnTo>
                      <a:lnTo>
                        <a:pt x="168" y="33"/>
                      </a:lnTo>
                      <a:lnTo>
                        <a:pt x="163" y="18"/>
                      </a:lnTo>
                      <a:lnTo>
                        <a:pt x="195" y="4"/>
                      </a:lnTo>
                      <a:lnTo>
                        <a:pt x="209" y="19"/>
                      </a:lnTo>
                      <a:lnTo>
                        <a:pt x="251" y="4"/>
                      </a:lnTo>
                      <a:lnTo>
                        <a:pt x="256" y="2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2" name="Freeform 300"/>
                <p:cNvSpPr>
                  <a:spLocks/>
                </p:cNvSpPr>
                <p:nvPr/>
              </p:nvSpPr>
              <p:spPr bwMode="auto">
                <a:xfrm>
                  <a:off x="1138338" y="2169709"/>
                  <a:ext cx="303242" cy="411028"/>
                </a:xfrm>
                <a:custGeom>
                  <a:avLst/>
                  <a:gdLst>
                    <a:gd name="T0" fmla="*/ 2147483646 w 569"/>
                    <a:gd name="T1" fmla="*/ 2147483646 h 765"/>
                    <a:gd name="T2" fmla="*/ 2147483646 w 569"/>
                    <a:gd name="T3" fmla="*/ 2147483646 h 765"/>
                    <a:gd name="T4" fmla="*/ 2147483646 w 569"/>
                    <a:gd name="T5" fmla="*/ 2147483646 h 765"/>
                    <a:gd name="T6" fmla="*/ 2147483646 w 569"/>
                    <a:gd name="T7" fmla="*/ 2147483646 h 765"/>
                    <a:gd name="T8" fmla="*/ 2147483646 w 569"/>
                    <a:gd name="T9" fmla="*/ 2147483646 h 765"/>
                    <a:gd name="T10" fmla="*/ 2147483646 w 569"/>
                    <a:gd name="T11" fmla="*/ 2147483646 h 765"/>
                    <a:gd name="T12" fmla="*/ 2147483646 w 569"/>
                    <a:gd name="T13" fmla="*/ 2147483646 h 765"/>
                    <a:gd name="T14" fmla="*/ 2147483646 w 569"/>
                    <a:gd name="T15" fmla="*/ 2147483646 h 765"/>
                    <a:gd name="T16" fmla="*/ 2147483646 w 569"/>
                    <a:gd name="T17" fmla="*/ 2147483646 h 765"/>
                    <a:gd name="T18" fmla="*/ 2147483646 w 569"/>
                    <a:gd name="T19" fmla="*/ 2147483646 h 765"/>
                    <a:gd name="T20" fmla="*/ 2147483646 w 569"/>
                    <a:gd name="T21" fmla="*/ 2147483646 h 765"/>
                    <a:gd name="T22" fmla="*/ 2147483646 w 569"/>
                    <a:gd name="T23" fmla="*/ 2147483646 h 765"/>
                    <a:gd name="T24" fmla="*/ 2147483646 w 569"/>
                    <a:gd name="T25" fmla="*/ 2147483646 h 765"/>
                    <a:gd name="T26" fmla="*/ 2147483646 w 569"/>
                    <a:gd name="T27" fmla="*/ 2147483646 h 765"/>
                    <a:gd name="T28" fmla="*/ 2147483646 w 569"/>
                    <a:gd name="T29" fmla="*/ 2147483646 h 765"/>
                    <a:gd name="T30" fmla="*/ 2147483646 w 569"/>
                    <a:gd name="T31" fmla="*/ 2147483646 h 765"/>
                    <a:gd name="T32" fmla="*/ 2147483646 w 569"/>
                    <a:gd name="T33" fmla="*/ 2147483646 h 765"/>
                    <a:gd name="T34" fmla="*/ 2147483646 w 569"/>
                    <a:gd name="T35" fmla="*/ 2147483646 h 765"/>
                    <a:gd name="T36" fmla="*/ 2147483646 w 569"/>
                    <a:gd name="T37" fmla="*/ 2147483646 h 765"/>
                    <a:gd name="T38" fmla="*/ 2147483646 w 569"/>
                    <a:gd name="T39" fmla="*/ 2147483646 h 765"/>
                    <a:gd name="T40" fmla="*/ 2147483646 w 569"/>
                    <a:gd name="T41" fmla="*/ 2147483646 h 765"/>
                    <a:gd name="T42" fmla="*/ 2147483646 w 569"/>
                    <a:gd name="T43" fmla="*/ 2147483646 h 765"/>
                    <a:gd name="T44" fmla="*/ 2147483646 w 569"/>
                    <a:gd name="T45" fmla="*/ 2147483646 h 765"/>
                    <a:gd name="T46" fmla="*/ 2147483646 w 569"/>
                    <a:gd name="T47" fmla="*/ 2147483646 h 765"/>
                    <a:gd name="T48" fmla="*/ 2147483646 w 569"/>
                    <a:gd name="T49" fmla="*/ 2147483646 h 765"/>
                    <a:gd name="T50" fmla="*/ 2147483646 w 569"/>
                    <a:gd name="T51" fmla="*/ 2147483646 h 765"/>
                    <a:gd name="T52" fmla="*/ 2147483646 w 569"/>
                    <a:gd name="T53" fmla="*/ 2147483646 h 765"/>
                    <a:gd name="T54" fmla="*/ 2147483646 w 569"/>
                    <a:gd name="T55" fmla="*/ 2147483646 h 765"/>
                    <a:gd name="T56" fmla="*/ 2147483646 w 569"/>
                    <a:gd name="T57" fmla="*/ 2147483646 h 765"/>
                    <a:gd name="T58" fmla="*/ 2147483646 w 569"/>
                    <a:gd name="T59" fmla="*/ 2147483646 h 765"/>
                    <a:gd name="T60" fmla="*/ 2147483646 w 569"/>
                    <a:gd name="T61" fmla="*/ 2147483646 h 765"/>
                    <a:gd name="T62" fmla="*/ 2147483646 w 569"/>
                    <a:gd name="T63" fmla="*/ 2147483646 h 765"/>
                    <a:gd name="T64" fmla="*/ 2147483646 w 569"/>
                    <a:gd name="T65" fmla="*/ 2147483646 h 765"/>
                    <a:gd name="T66" fmla="*/ 2147483646 w 569"/>
                    <a:gd name="T67" fmla="*/ 2147483646 h 765"/>
                    <a:gd name="T68" fmla="*/ 2147483646 w 569"/>
                    <a:gd name="T69" fmla="*/ 2147483646 h 765"/>
                    <a:gd name="T70" fmla="*/ 2147483646 w 569"/>
                    <a:gd name="T71" fmla="*/ 2147483646 h 765"/>
                    <a:gd name="T72" fmla="*/ 2147483646 w 569"/>
                    <a:gd name="T73" fmla="*/ 2147483646 h 765"/>
                    <a:gd name="T74" fmla="*/ 2147483646 w 569"/>
                    <a:gd name="T75" fmla="*/ 2147483646 h 7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9"/>
                    <a:gd name="T115" fmla="*/ 0 h 765"/>
                    <a:gd name="T116" fmla="*/ 569 w 569"/>
                    <a:gd name="T117" fmla="*/ 765 h 7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9" h="765">
                      <a:moveTo>
                        <a:pt x="87" y="642"/>
                      </a:moveTo>
                      <a:lnTo>
                        <a:pt x="85" y="603"/>
                      </a:lnTo>
                      <a:lnTo>
                        <a:pt x="38" y="569"/>
                      </a:lnTo>
                      <a:lnTo>
                        <a:pt x="34" y="553"/>
                      </a:lnTo>
                      <a:lnTo>
                        <a:pt x="0" y="540"/>
                      </a:lnTo>
                      <a:lnTo>
                        <a:pt x="4" y="521"/>
                      </a:lnTo>
                      <a:lnTo>
                        <a:pt x="27" y="509"/>
                      </a:lnTo>
                      <a:lnTo>
                        <a:pt x="46" y="489"/>
                      </a:lnTo>
                      <a:lnTo>
                        <a:pt x="30" y="450"/>
                      </a:lnTo>
                      <a:lnTo>
                        <a:pt x="14" y="440"/>
                      </a:lnTo>
                      <a:lnTo>
                        <a:pt x="30" y="394"/>
                      </a:lnTo>
                      <a:lnTo>
                        <a:pt x="18" y="378"/>
                      </a:lnTo>
                      <a:lnTo>
                        <a:pt x="13" y="343"/>
                      </a:lnTo>
                      <a:lnTo>
                        <a:pt x="53" y="326"/>
                      </a:lnTo>
                      <a:lnTo>
                        <a:pt x="107" y="289"/>
                      </a:lnTo>
                      <a:lnTo>
                        <a:pt x="138" y="245"/>
                      </a:lnTo>
                      <a:lnTo>
                        <a:pt x="124" y="228"/>
                      </a:lnTo>
                      <a:lnTo>
                        <a:pt x="139" y="214"/>
                      </a:lnTo>
                      <a:lnTo>
                        <a:pt x="187" y="205"/>
                      </a:lnTo>
                      <a:lnTo>
                        <a:pt x="214" y="206"/>
                      </a:lnTo>
                      <a:lnTo>
                        <a:pt x="234" y="183"/>
                      </a:lnTo>
                      <a:lnTo>
                        <a:pt x="254" y="139"/>
                      </a:lnTo>
                      <a:lnTo>
                        <a:pt x="252" y="114"/>
                      </a:lnTo>
                      <a:lnTo>
                        <a:pt x="274" y="114"/>
                      </a:lnTo>
                      <a:lnTo>
                        <a:pt x="300" y="106"/>
                      </a:lnTo>
                      <a:lnTo>
                        <a:pt x="334" y="127"/>
                      </a:lnTo>
                      <a:lnTo>
                        <a:pt x="357" y="113"/>
                      </a:lnTo>
                      <a:lnTo>
                        <a:pt x="391" y="70"/>
                      </a:lnTo>
                      <a:lnTo>
                        <a:pt x="433" y="56"/>
                      </a:lnTo>
                      <a:lnTo>
                        <a:pt x="493" y="6"/>
                      </a:lnTo>
                      <a:lnTo>
                        <a:pt x="523" y="0"/>
                      </a:lnTo>
                      <a:lnTo>
                        <a:pt x="557" y="12"/>
                      </a:lnTo>
                      <a:lnTo>
                        <a:pt x="565" y="56"/>
                      </a:lnTo>
                      <a:lnTo>
                        <a:pt x="539" y="66"/>
                      </a:lnTo>
                      <a:lnTo>
                        <a:pt x="534" y="86"/>
                      </a:lnTo>
                      <a:lnTo>
                        <a:pt x="549" y="102"/>
                      </a:lnTo>
                      <a:lnTo>
                        <a:pt x="569" y="163"/>
                      </a:lnTo>
                      <a:lnTo>
                        <a:pt x="557" y="209"/>
                      </a:lnTo>
                      <a:lnTo>
                        <a:pt x="537" y="204"/>
                      </a:lnTo>
                      <a:lnTo>
                        <a:pt x="535" y="285"/>
                      </a:lnTo>
                      <a:lnTo>
                        <a:pt x="551" y="296"/>
                      </a:lnTo>
                      <a:lnTo>
                        <a:pt x="509" y="311"/>
                      </a:lnTo>
                      <a:lnTo>
                        <a:pt x="495" y="296"/>
                      </a:lnTo>
                      <a:lnTo>
                        <a:pt x="463" y="310"/>
                      </a:lnTo>
                      <a:lnTo>
                        <a:pt x="468" y="325"/>
                      </a:lnTo>
                      <a:lnTo>
                        <a:pt x="468" y="345"/>
                      </a:lnTo>
                      <a:lnTo>
                        <a:pt x="458" y="350"/>
                      </a:lnTo>
                      <a:lnTo>
                        <a:pt x="442" y="350"/>
                      </a:lnTo>
                      <a:lnTo>
                        <a:pt x="461" y="366"/>
                      </a:lnTo>
                      <a:lnTo>
                        <a:pt x="456" y="386"/>
                      </a:lnTo>
                      <a:lnTo>
                        <a:pt x="467" y="396"/>
                      </a:lnTo>
                      <a:lnTo>
                        <a:pt x="467" y="417"/>
                      </a:lnTo>
                      <a:lnTo>
                        <a:pt x="419" y="442"/>
                      </a:lnTo>
                      <a:lnTo>
                        <a:pt x="430" y="468"/>
                      </a:lnTo>
                      <a:lnTo>
                        <a:pt x="373" y="461"/>
                      </a:lnTo>
                      <a:lnTo>
                        <a:pt x="372" y="477"/>
                      </a:lnTo>
                      <a:lnTo>
                        <a:pt x="357" y="482"/>
                      </a:lnTo>
                      <a:lnTo>
                        <a:pt x="362" y="512"/>
                      </a:lnTo>
                      <a:lnTo>
                        <a:pt x="342" y="512"/>
                      </a:lnTo>
                      <a:lnTo>
                        <a:pt x="300" y="548"/>
                      </a:lnTo>
                      <a:lnTo>
                        <a:pt x="315" y="574"/>
                      </a:lnTo>
                      <a:lnTo>
                        <a:pt x="278" y="589"/>
                      </a:lnTo>
                      <a:lnTo>
                        <a:pt x="279" y="574"/>
                      </a:lnTo>
                      <a:lnTo>
                        <a:pt x="263" y="577"/>
                      </a:lnTo>
                      <a:lnTo>
                        <a:pt x="257" y="598"/>
                      </a:lnTo>
                      <a:lnTo>
                        <a:pt x="268" y="613"/>
                      </a:lnTo>
                      <a:lnTo>
                        <a:pt x="226" y="634"/>
                      </a:lnTo>
                      <a:lnTo>
                        <a:pt x="224" y="695"/>
                      </a:lnTo>
                      <a:lnTo>
                        <a:pt x="194" y="705"/>
                      </a:lnTo>
                      <a:lnTo>
                        <a:pt x="199" y="715"/>
                      </a:lnTo>
                      <a:lnTo>
                        <a:pt x="161" y="730"/>
                      </a:lnTo>
                      <a:lnTo>
                        <a:pt x="136" y="760"/>
                      </a:lnTo>
                      <a:lnTo>
                        <a:pt x="117" y="765"/>
                      </a:lnTo>
                      <a:lnTo>
                        <a:pt x="85" y="719"/>
                      </a:lnTo>
                      <a:lnTo>
                        <a:pt x="75" y="724"/>
                      </a:lnTo>
                      <a:lnTo>
                        <a:pt x="56" y="719"/>
                      </a:lnTo>
                      <a:lnTo>
                        <a:pt x="87" y="64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3" name="Freeform 301"/>
                <p:cNvSpPr>
                  <a:spLocks/>
                </p:cNvSpPr>
                <p:nvPr/>
              </p:nvSpPr>
              <p:spPr bwMode="auto">
                <a:xfrm>
                  <a:off x="725549" y="1904685"/>
                  <a:ext cx="141301" cy="220589"/>
                </a:xfrm>
                <a:custGeom>
                  <a:avLst/>
                  <a:gdLst>
                    <a:gd name="T0" fmla="*/ 2147483646 w 269"/>
                    <a:gd name="T1" fmla="*/ 2147483646 h 410"/>
                    <a:gd name="T2" fmla="*/ 2147483646 w 269"/>
                    <a:gd name="T3" fmla="*/ 2147483646 h 410"/>
                    <a:gd name="T4" fmla="*/ 2147483646 w 269"/>
                    <a:gd name="T5" fmla="*/ 2147483646 h 410"/>
                    <a:gd name="T6" fmla="*/ 2147483646 w 269"/>
                    <a:gd name="T7" fmla="*/ 2147483646 h 410"/>
                    <a:gd name="T8" fmla="*/ 2147483646 w 269"/>
                    <a:gd name="T9" fmla="*/ 2147483646 h 410"/>
                    <a:gd name="T10" fmla="*/ 2147483646 w 269"/>
                    <a:gd name="T11" fmla="*/ 2147483646 h 410"/>
                    <a:gd name="T12" fmla="*/ 2147483646 w 269"/>
                    <a:gd name="T13" fmla="*/ 2147483646 h 410"/>
                    <a:gd name="T14" fmla="*/ 2147483646 w 269"/>
                    <a:gd name="T15" fmla="*/ 2147483646 h 410"/>
                    <a:gd name="T16" fmla="*/ 2147483646 w 269"/>
                    <a:gd name="T17" fmla="*/ 2147483646 h 410"/>
                    <a:gd name="T18" fmla="*/ 2147483646 w 269"/>
                    <a:gd name="T19" fmla="*/ 2147483646 h 410"/>
                    <a:gd name="T20" fmla="*/ 2147483646 w 269"/>
                    <a:gd name="T21" fmla="*/ 2147483646 h 410"/>
                    <a:gd name="T22" fmla="*/ 2147483646 w 269"/>
                    <a:gd name="T23" fmla="*/ 2147483646 h 410"/>
                    <a:gd name="T24" fmla="*/ 2147483646 w 269"/>
                    <a:gd name="T25" fmla="*/ 2147483646 h 410"/>
                    <a:gd name="T26" fmla="*/ 2147483646 w 269"/>
                    <a:gd name="T27" fmla="*/ 2147483646 h 410"/>
                    <a:gd name="T28" fmla="*/ 2147483646 w 269"/>
                    <a:gd name="T29" fmla="*/ 2147483646 h 410"/>
                    <a:gd name="T30" fmla="*/ 2147483646 w 269"/>
                    <a:gd name="T31" fmla="*/ 2147483646 h 410"/>
                    <a:gd name="T32" fmla="*/ 2147483646 w 269"/>
                    <a:gd name="T33" fmla="*/ 2147483646 h 410"/>
                    <a:gd name="T34" fmla="*/ 2147483646 w 269"/>
                    <a:gd name="T35" fmla="*/ 2147483646 h 410"/>
                    <a:gd name="T36" fmla="*/ 2147483646 w 269"/>
                    <a:gd name="T37" fmla="*/ 2147483646 h 410"/>
                    <a:gd name="T38" fmla="*/ 2147483646 w 269"/>
                    <a:gd name="T39" fmla="*/ 2147483646 h 410"/>
                    <a:gd name="T40" fmla="*/ 2147483646 w 269"/>
                    <a:gd name="T41" fmla="*/ 2147483646 h 410"/>
                    <a:gd name="T42" fmla="*/ 2147483646 w 269"/>
                    <a:gd name="T43" fmla="*/ 2147483646 h 410"/>
                    <a:gd name="T44" fmla="*/ 2147483646 w 269"/>
                    <a:gd name="T45" fmla="*/ 2147483646 h 410"/>
                    <a:gd name="T46" fmla="*/ 2147483646 w 269"/>
                    <a:gd name="T47" fmla="*/ 2147483646 h 410"/>
                    <a:gd name="T48" fmla="*/ 2147483646 w 269"/>
                    <a:gd name="T49" fmla="*/ 0 h 410"/>
                    <a:gd name="T50" fmla="*/ 2147483646 w 269"/>
                    <a:gd name="T51" fmla="*/ 2147483646 h 410"/>
                    <a:gd name="T52" fmla="*/ 2147483646 w 269"/>
                    <a:gd name="T53" fmla="*/ 2147483646 h 410"/>
                    <a:gd name="T54" fmla="*/ 2147483646 w 269"/>
                    <a:gd name="T55" fmla="*/ 2147483646 h 410"/>
                    <a:gd name="T56" fmla="*/ 2147483646 w 269"/>
                    <a:gd name="T57" fmla="*/ 2147483646 h 410"/>
                    <a:gd name="T58" fmla="*/ 2147483646 w 269"/>
                    <a:gd name="T59" fmla="*/ 2147483646 h 410"/>
                    <a:gd name="T60" fmla="*/ 2147483646 w 269"/>
                    <a:gd name="T61" fmla="*/ 2147483646 h 410"/>
                    <a:gd name="T62" fmla="*/ 2147483646 w 269"/>
                    <a:gd name="T63" fmla="*/ 2147483646 h 410"/>
                    <a:gd name="T64" fmla="*/ 2147483646 w 269"/>
                    <a:gd name="T65" fmla="*/ 2147483646 h 410"/>
                    <a:gd name="T66" fmla="*/ 2147483646 w 269"/>
                    <a:gd name="T67" fmla="*/ 2147483646 h 410"/>
                    <a:gd name="T68" fmla="*/ 2147483646 w 269"/>
                    <a:gd name="T69" fmla="*/ 2147483646 h 410"/>
                    <a:gd name="T70" fmla="*/ 2147483646 w 269"/>
                    <a:gd name="T71" fmla="*/ 2147483646 h 410"/>
                    <a:gd name="T72" fmla="*/ 0 w 269"/>
                    <a:gd name="T73" fmla="*/ 2147483646 h 410"/>
                    <a:gd name="T74" fmla="*/ 2147483646 w 269"/>
                    <a:gd name="T75" fmla="*/ 2147483646 h 410"/>
                    <a:gd name="T76" fmla="*/ 2147483646 w 269"/>
                    <a:gd name="T77" fmla="*/ 2147483646 h 410"/>
                    <a:gd name="T78" fmla="*/ 2147483646 w 269"/>
                    <a:gd name="T79" fmla="*/ 2147483646 h 410"/>
                    <a:gd name="T80" fmla="*/ 2147483646 w 269"/>
                    <a:gd name="T81" fmla="*/ 2147483646 h 410"/>
                    <a:gd name="T82" fmla="*/ 2147483646 w 269"/>
                    <a:gd name="T83" fmla="*/ 2147483646 h 4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9"/>
                    <a:gd name="T127" fmla="*/ 0 h 410"/>
                    <a:gd name="T128" fmla="*/ 269 w 269"/>
                    <a:gd name="T129" fmla="*/ 410 h 4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9" h="410">
                      <a:moveTo>
                        <a:pt x="133" y="410"/>
                      </a:moveTo>
                      <a:lnTo>
                        <a:pt x="144" y="391"/>
                      </a:lnTo>
                      <a:lnTo>
                        <a:pt x="157" y="365"/>
                      </a:lnTo>
                      <a:lnTo>
                        <a:pt x="244" y="338"/>
                      </a:lnTo>
                      <a:lnTo>
                        <a:pt x="269" y="324"/>
                      </a:lnTo>
                      <a:lnTo>
                        <a:pt x="264" y="299"/>
                      </a:lnTo>
                      <a:lnTo>
                        <a:pt x="241" y="250"/>
                      </a:lnTo>
                      <a:lnTo>
                        <a:pt x="252" y="193"/>
                      </a:lnTo>
                      <a:lnTo>
                        <a:pt x="252" y="145"/>
                      </a:lnTo>
                      <a:lnTo>
                        <a:pt x="234" y="125"/>
                      </a:lnTo>
                      <a:lnTo>
                        <a:pt x="193" y="150"/>
                      </a:lnTo>
                      <a:lnTo>
                        <a:pt x="180" y="147"/>
                      </a:lnTo>
                      <a:lnTo>
                        <a:pt x="161" y="128"/>
                      </a:lnTo>
                      <a:lnTo>
                        <a:pt x="158" y="92"/>
                      </a:lnTo>
                      <a:lnTo>
                        <a:pt x="151" y="79"/>
                      </a:lnTo>
                      <a:lnTo>
                        <a:pt x="151" y="72"/>
                      </a:lnTo>
                      <a:lnTo>
                        <a:pt x="235" y="95"/>
                      </a:lnTo>
                      <a:lnTo>
                        <a:pt x="232" y="83"/>
                      </a:lnTo>
                      <a:lnTo>
                        <a:pt x="193" y="74"/>
                      </a:lnTo>
                      <a:lnTo>
                        <a:pt x="164" y="64"/>
                      </a:lnTo>
                      <a:lnTo>
                        <a:pt x="144" y="45"/>
                      </a:lnTo>
                      <a:lnTo>
                        <a:pt x="144" y="27"/>
                      </a:lnTo>
                      <a:lnTo>
                        <a:pt x="132" y="16"/>
                      </a:lnTo>
                      <a:lnTo>
                        <a:pt x="128" y="4"/>
                      </a:lnTo>
                      <a:lnTo>
                        <a:pt x="109" y="0"/>
                      </a:lnTo>
                      <a:lnTo>
                        <a:pt x="84" y="11"/>
                      </a:lnTo>
                      <a:lnTo>
                        <a:pt x="59" y="9"/>
                      </a:lnTo>
                      <a:lnTo>
                        <a:pt x="59" y="16"/>
                      </a:lnTo>
                      <a:lnTo>
                        <a:pt x="74" y="32"/>
                      </a:lnTo>
                      <a:lnTo>
                        <a:pt x="74" y="45"/>
                      </a:lnTo>
                      <a:lnTo>
                        <a:pt x="83" y="62"/>
                      </a:lnTo>
                      <a:lnTo>
                        <a:pt x="79" y="68"/>
                      </a:lnTo>
                      <a:lnTo>
                        <a:pt x="44" y="41"/>
                      </a:lnTo>
                      <a:lnTo>
                        <a:pt x="46" y="37"/>
                      </a:lnTo>
                      <a:lnTo>
                        <a:pt x="41" y="34"/>
                      </a:lnTo>
                      <a:lnTo>
                        <a:pt x="26" y="32"/>
                      </a:lnTo>
                      <a:lnTo>
                        <a:pt x="0" y="12"/>
                      </a:lnTo>
                      <a:lnTo>
                        <a:pt x="30" y="151"/>
                      </a:lnTo>
                      <a:lnTo>
                        <a:pt x="44" y="179"/>
                      </a:lnTo>
                      <a:lnTo>
                        <a:pt x="76" y="280"/>
                      </a:lnTo>
                      <a:lnTo>
                        <a:pt x="113" y="354"/>
                      </a:lnTo>
                      <a:lnTo>
                        <a:pt x="133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4" name="Freeform 302"/>
                <p:cNvSpPr>
                  <a:spLocks/>
                </p:cNvSpPr>
                <p:nvPr/>
              </p:nvSpPr>
              <p:spPr bwMode="auto">
                <a:xfrm>
                  <a:off x="727017" y="1893222"/>
                  <a:ext cx="25446" cy="16106"/>
                </a:xfrm>
                <a:custGeom>
                  <a:avLst/>
                  <a:gdLst>
                    <a:gd name="T0" fmla="*/ 2147483646 w 48"/>
                    <a:gd name="T1" fmla="*/ 0 h 32"/>
                    <a:gd name="T2" fmla="*/ 0 w 48"/>
                    <a:gd name="T3" fmla="*/ 2147483646 h 32"/>
                    <a:gd name="T4" fmla="*/ 2147483646 w 48"/>
                    <a:gd name="T5" fmla="*/ 2147483646 h 32"/>
                    <a:gd name="T6" fmla="*/ 2147483646 w 48"/>
                    <a:gd name="T7" fmla="*/ 2147483646 h 32"/>
                    <a:gd name="T8" fmla="*/ 2147483646 w 48"/>
                    <a:gd name="T9" fmla="*/ 2147483646 h 32"/>
                    <a:gd name="T10" fmla="*/ 2147483646 w 4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32"/>
                    <a:gd name="T20" fmla="*/ 48 w 4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3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42" y="32"/>
                      </a:lnTo>
                      <a:lnTo>
                        <a:pt x="48" y="32"/>
                      </a:lnTo>
                      <a:lnTo>
                        <a:pt x="48" y="2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5" name="Freeform 303"/>
                <p:cNvSpPr>
                  <a:spLocks/>
                </p:cNvSpPr>
                <p:nvPr/>
              </p:nvSpPr>
              <p:spPr bwMode="auto">
                <a:xfrm>
                  <a:off x="885902" y="3490075"/>
                  <a:ext cx="506459" cy="498311"/>
                </a:xfrm>
                <a:custGeom>
                  <a:avLst/>
                  <a:gdLst>
                    <a:gd name="T0" fmla="*/ 2147483646 w 954"/>
                    <a:gd name="T1" fmla="*/ 2147483646 h 926"/>
                    <a:gd name="T2" fmla="*/ 2147483646 w 954"/>
                    <a:gd name="T3" fmla="*/ 2147483646 h 926"/>
                    <a:gd name="T4" fmla="*/ 2147483646 w 954"/>
                    <a:gd name="T5" fmla="*/ 2147483646 h 926"/>
                    <a:gd name="T6" fmla="*/ 2147483646 w 954"/>
                    <a:gd name="T7" fmla="*/ 2147483646 h 926"/>
                    <a:gd name="T8" fmla="*/ 2147483646 w 954"/>
                    <a:gd name="T9" fmla="*/ 2147483646 h 926"/>
                    <a:gd name="T10" fmla="*/ 2147483646 w 954"/>
                    <a:gd name="T11" fmla="*/ 2147483646 h 926"/>
                    <a:gd name="T12" fmla="*/ 2147483646 w 954"/>
                    <a:gd name="T13" fmla="*/ 2147483646 h 926"/>
                    <a:gd name="T14" fmla="*/ 2147483646 w 954"/>
                    <a:gd name="T15" fmla="*/ 2147483646 h 926"/>
                    <a:gd name="T16" fmla="*/ 2147483646 w 954"/>
                    <a:gd name="T17" fmla="*/ 2147483646 h 926"/>
                    <a:gd name="T18" fmla="*/ 2147483646 w 954"/>
                    <a:gd name="T19" fmla="*/ 2147483646 h 926"/>
                    <a:gd name="T20" fmla="*/ 2147483646 w 954"/>
                    <a:gd name="T21" fmla="*/ 2147483646 h 926"/>
                    <a:gd name="T22" fmla="*/ 2147483646 w 954"/>
                    <a:gd name="T23" fmla="*/ 2147483646 h 926"/>
                    <a:gd name="T24" fmla="*/ 2147483646 w 954"/>
                    <a:gd name="T25" fmla="*/ 2147483646 h 926"/>
                    <a:gd name="T26" fmla="*/ 2147483646 w 954"/>
                    <a:gd name="T27" fmla="*/ 2147483646 h 926"/>
                    <a:gd name="T28" fmla="*/ 2147483646 w 954"/>
                    <a:gd name="T29" fmla="*/ 2147483646 h 926"/>
                    <a:gd name="T30" fmla="*/ 2147483646 w 954"/>
                    <a:gd name="T31" fmla="*/ 2147483646 h 926"/>
                    <a:gd name="T32" fmla="*/ 2147483646 w 954"/>
                    <a:gd name="T33" fmla="*/ 2147483646 h 926"/>
                    <a:gd name="T34" fmla="*/ 2147483646 w 954"/>
                    <a:gd name="T35" fmla="*/ 2147483646 h 926"/>
                    <a:gd name="T36" fmla="*/ 2147483646 w 954"/>
                    <a:gd name="T37" fmla="*/ 2147483646 h 926"/>
                    <a:gd name="T38" fmla="*/ 2147483646 w 954"/>
                    <a:gd name="T39" fmla="*/ 2147483646 h 926"/>
                    <a:gd name="T40" fmla="*/ 2147483646 w 954"/>
                    <a:gd name="T41" fmla="*/ 2147483646 h 926"/>
                    <a:gd name="T42" fmla="*/ 2147483646 w 954"/>
                    <a:gd name="T43" fmla="*/ 2147483646 h 926"/>
                    <a:gd name="T44" fmla="*/ 2147483646 w 954"/>
                    <a:gd name="T45" fmla="*/ 2147483646 h 926"/>
                    <a:gd name="T46" fmla="*/ 2147483646 w 954"/>
                    <a:gd name="T47" fmla="*/ 2147483646 h 926"/>
                    <a:gd name="T48" fmla="*/ 2147483646 w 954"/>
                    <a:gd name="T49" fmla="*/ 2147483646 h 926"/>
                    <a:gd name="T50" fmla="*/ 2147483646 w 954"/>
                    <a:gd name="T51" fmla="*/ 2147483646 h 926"/>
                    <a:gd name="T52" fmla="*/ 2147483646 w 954"/>
                    <a:gd name="T53" fmla="*/ 2147483646 h 926"/>
                    <a:gd name="T54" fmla="*/ 0 w 954"/>
                    <a:gd name="T55" fmla="*/ 2147483646 h 926"/>
                    <a:gd name="T56" fmla="*/ 2147483646 w 954"/>
                    <a:gd name="T57" fmla="*/ 2147483646 h 926"/>
                    <a:gd name="T58" fmla="*/ 2147483646 w 954"/>
                    <a:gd name="T59" fmla="*/ 2147483646 h 926"/>
                    <a:gd name="T60" fmla="*/ 2147483646 w 954"/>
                    <a:gd name="T61" fmla="*/ 2147483646 h 926"/>
                    <a:gd name="T62" fmla="*/ 2147483646 w 954"/>
                    <a:gd name="T63" fmla="*/ 2147483646 h 926"/>
                    <a:gd name="T64" fmla="*/ 2147483646 w 954"/>
                    <a:gd name="T65" fmla="*/ 2147483646 h 926"/>
                    <a:gd name="T66" fmla="*/ 2147483646 w 954"/>
                    <a:gd name="T67" fmla="*/ 2147483646 h 926"/>
                    <a:gd name="T68" fmla="*/ 2147483646 w 954"/>
                    <a:gd name="T69" fmla="*/ 2147483646 h 926"/>
                    <a:gd name="T70" fmla="*/ 2147483646 w 954"/>
                    <a:gd name="T71" fmla="*/ 2147483646 h 926"/>
                    <a:gd name="T72" fmla="*/ 2147483646 w 954"/>
                    <a:gd name="T73" fmla="*/ 2147483646 h 926"/>
                    <a:gd name="T74" fmla="*/ 2147483646 w 954"/>
                    <a:gd name="T75" fmla="*/ 2147483646 h 926"/>
                    <a:gd name="T76" fmla="*/ 2147483646 w 954"/>
                    <a:gd name="T77" fmla="*/ 2147483646 h 926"/>
                    <a:gd name="T78" fmla="*/ 2147483646 w 954"/>
                    <a:gd name="T79" fmla="*/ 2147483646 h 926"/>
                    <a:gd name="T80" fmla="*/ 2147483646 w 954"/>
                    <a:gd name="T81" fmla="*/ 0 h 926"/>
                    <a:gd name="T82" fmla="*/ 2147483646 w 954"/>
                    <a:gd name="T83" fmla="*/ 2147483646 h 926"/>
                    <a:gd name="T84" fmla="*/ 2147483646 w 954"/>
                    <a:gd name="T85" fmla="*/ 2147483646 h 926"/>
                    <a:gd name="T86" fmla="*/ 2147483646 w 954"/>
                    <a:gd name="T87" fmla="*/ 2147483646 h 926"/>
                    <a:gd name="T88" fmla="*/ 2147483646 w 954"/>
                    <a:gd name="T89" fmla="*/ 2147483646 h 926"/>
                    <a:gd name="T90" fmla="*/ 2147483646 w 954"/>
                    <a:gd name="T91" fmla="*/ 2147483646 h 926"/>
                    <a:gd name="T92" fmla="*/ 2147483646 w 954"/>
                    <a:gd name="T93" fmla="*/ 2147483646 h 926"/>
                    <a:gd name="T94" fmla="*/ 2147483646 w 954"/>
                    <a:gd name="T95" fmla="*/ 2147483646 h 926"/>
                    <a:gd name="T96" fmla="*/ 2147483646 w 954"/>
                    <a:gd name="T97" fmla="*/ 2147483646 h 926"/>
                    <a:gd name="T98" fmla="*/ 2147483646 w 954"/>
                    <a:gd name="T99" fmla="*/ 2147483646 h 926"/>
                    <a:gd name="T100" fmla="*/ 2147483646 w 954"/>
                    <a:gd name="T101" fmla="*/ 2147483646 h 926"/>
                    <a:gd name="T102" fmla="*/ 2147483646 w 954"/>
                    <a:gd name="T103" fmla="*/ 2147483646 h 926"/>
                    <a:gd name="T104" fmla="*/ 2147483646 w 954"/>
                    <a:gd name="T105" fmla="*/ 2147483646 h 9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54"/>
                    <a:gd name="T160" fmla="*/ 0 h 926"/>
                    <a:gd name="T161" fmla="*/ 954 w 954"/>
                    <a:gd name="T162" fmla="*/ 926 h 9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54" h="926">
                      <a:moveTo>
                        <a:pt x="834" y="521"/>
                      </a:moveTo>
                      <a:lnTo>
                        <a:pt x="843" y="546"/>
                      </a:lnTo>
                      <a:lnTo>
                        <a:pt x="822" y="567"/>
                      </a:lnTo>
                      <a:lnTo>
                        <a:pt x="841" y="587"/>
                      </a:lnTo>
                      <a:lnTo>
                        <a:pt x="857" y="582"/>
                      </a:lnTo>
                      <a:lnTo>
                        <a:pt x="872" y="599"/>
                      </a:lnTo>
                      <a:lnTo>
                        <a:pt x="899" y="588"/>
                      </a:lnTo>
                      <a:lnTo>
                        <a:pt x="913" y="609"/>
                      </a:lnTo>
                      <a:lnTo>
                        <a:pt x="896" y="665"/>
                      </a:lnTo>
                      <a:lnTo>
                        <a:pt x="917" y="670"/>
                      </a:lnTo>
                      <a:lnTo>
                        <a:pt x="927" y="682"/>
                      </a:lnTo>
                      <a:lnTo>
                        <a:pt x="910" y="712"/>
                      </a:lnTo>
                      <a:lnTo>
                        <a:pt x="925" y="712"/>
                      </a:lnTo>
                      <a:lnTo>
                        <a:pt x="954" y="736"/>
                      </a:lnTo>
                      <a:lnTo>
                        <a:pt x="933" y="738"/>
                      </a:lnTo>
                      <a:lnTo>
                        <a:pt x="897" y="772"/>
                      </a:lnTo>
                      <a:lnTo>
                        <a:pt x="851" y="777"/>
                      </a:lnTo>
                      <a:lnTo>
                        <a:pt x="818" y="778"/>
                      </a:lnTo>
                      <a:lnTo>
                        <a:pt x="784" y="782"/>
                      </a:lnTo>
                      <a:lnTo>
                        <a:pt x="756" y="804"/>
                      </a:lnTo>
                      <a:lnTo>
                        <a:pt x="733" y="838"/>
                      </a:lnTo>
                      <a:lnTo>
                        <a:pt x="725" y="873"/>
                      </a:lnTo>
                      <a:lnTo>
                        <a:pt x="715" y="895"/>
                      </a:lnTo>
                      <a:lnTo>
                        <a:pt x="687" y="902"/>
                      </a:lnTo>
                      <a:lnTo>
                        <a:pt x="656" y="895"/>
                      </a:lnTo>
                      <a:lnTo>
                        <a:pt x="617" y="906"/>
                      </a:lnTo>
                      <a:lnTo>
                        <a:pt x="580" y="926"/>
                      </a:lnTo>
                      <a:lnTo>
                        <a:pt x="561" y="872"/>
                      </a:lnTo>
                      <a:lnTo>
                        <a:pt x="567" y="851"/>
                      </a:lnTo>
                      <a:lnTo>
                        <a:pt x="547" y="809"/>
                      </a:lnTo>
                      <a:lnTo>
                        <a:pt x="531" y="814"/>
                      </a:lnTo>
                      <a:lnTo>
                        <a:pt x="443" y="813"/>
                      </a:lnTo>
                      <a:lnTo>
                        <a:pt x="445" y="798"/>
                      </a:lnTo>
                      <a:lnTo>
                        <a:pt x="419" y="782"/>
                      </a:lnTo>
                      <a:lnTo>
                        <a:pt x="408" y="803"/>
                      </a:lnTo>
                      <a:lnTo>
                        <a:pt x="394" y="771"/>
                      </a:lnTo>
                      <a:lnTo>
                        <a:pt x="368" y="776"/>
                      </a:lnTo>
                      <a:lnTo>
                        <a:pt x="341" y="796"/>
                      </a:lnTo>
                      <a:lnTo>
                        <a:pt x="306" y="801"/>
                      </a:lnTo>
                      <a:lnTo>
                        <a:pt x="294" y="812"/>
                      </a:lnTo>
                      <a:lnTo>
                        <a:pt x="260" y="775"/>
                      </a:lnTo>
                      <a:lnTo>
                        <a:pt x="287" y="749"/>
                      </a:lnTo>
                      <a:lnTo>
                        <a:pt x="271" y="729"/>
                      </a:lnTo>
                      <a:lnTo>
                        <a:pt x="256" y="729"/>
                      </a:lnTo>
                      <a:lnTo>
                        <a:pt x="244" y="749"/>
                      </a:lnTo>
                      <a:lnTo>
                        <a:pt x="244" y="775"/>
                      </a:lnTo>
                      <a:lnTo>
                        <a:pt x="202" y="785"/>
                      </a:lnTo>
                      <a:lnTo>
                        <a:pt x="193" y="743"/>
                      </a:lnTo>
                      <a:lnTo>
                        <a:pt x="90" y="741"/>
                      </a:lnTo>
                      <a:lnTo>
                        <a:pt x="63" y="777"/>
                      </a:lnTo>
                      <a:lnTo>
                        <a:pt x="53" y="777"/>
                      </a:lnTo>
                      <a:lnTo>
                        <a:pt x="54" y="736"/>
                      </a:lnTo>
                      <a:lnTo>
                        <a:pt x="14" y="704"/>
                      </a:lnTo>
                      <a:lnTo>
                        <a:pt x="29" y="694"/>
                      </a:lnTo>
                      <a:lnTo>
                        <a:pt x="30" y="684"/>
                      </a:lnTo>
                      <a:lnTo>
                        <a:pt x="0" y="669"/>
                      </a:lnTo>
                      <a:lnTo>
                        <a:pt x="48" y="592"/>
                      </a:lnTo>
                      <a:lnTo>
                        <a:pt x="49" y="545"/>
                      </a:lnTo>
                      <a:lnTo>
                        <a:pt x="5" y="488"/>
                      </a:lnTo>
                      <a:lnTo>
                        <a:pt x="72" y="463"/>
                      </a:lnTo>
                      <a:lnTo>
                        <a:pt x="84" y="448"/>
                      </a:lnTo>
                      <a:lnTo>
                        <a:pt x="144" y="457"/>
                      </a:lnTo>
                      <a:lnTo>
                        <a:pt x="168" y="483"/>
                      </a:lnTo>
                      <a:lnTo>
                        <a:pt x="234" y="424"/>
                      </a:lnTo>
                      <a:lnTo>
                        <a:pt x="234" y="409"/>
                      </a:lnTo>
                      <a:lnTo>
                        <a:pt x="214" y="393"/>
                      </a:lnTo>
                      <a:lnTo>
                        <a:pt x="230" y="378"/>
                      </a:lnTo>
                      <a:lnTo>
                        <a:pt x="210" y="341"/>
                      </a:lnTo>
                      <a:lnTo>
                        <a:pt x="243" y="296"/>
                      </a:lnTo>
                      <a:lnTo>
                        <a:pt x="284" y="281"/>
                      </a:lnTo>
                      <a:lnTo>
                        <a:pt x="311" y="266"/>
                      </a:lnTo>
                      <a:lnTo>
                        <a:pt x="317" y="199"/>
                      </a:lnTo>
                      <a:lnTo>
                        <a:pt x="307" y="189"/>
                      </a:lnTo>
                      <a:lnTo>
                        <a:pt x="303" y="157"/>
                      </a:lnTo>
                      <a:lnTo>
                        <a:pt x="318" y="154"/>
                      </a:lnTo>
                      <a:lnTo>
                        <a:pt x="315" y="122"/>
                      </a:lnTo>
                      <a:lnTo>
                        <a:pt x="335" y="102"/>
                      </a:lnTo>
                      <a:lnTo>
                        <a:pt x="352" y="102"/>
                      </a:lnTo>
                      <a:lnTo>
                        <a:pt x="377" y="87"/>
                      </a:lnTo>
                      <a:lnTo>
                        <a:pt x="387" y="72"/>
                      </a:lnTo>
                      <a:lnTo>
                        <a:pt x="414" y="67"/>
                      </a:lnTo>
                      <a:lnTo>
                        <a:pt x="420" y="0"/>
                      </a:lnTo>
                      <a:lnTo>
                        <a:pt x="446" y="16"/>
                      </a:lnTo>
                      <a:lnTo>
                        <a:pt x="471" y="7"/>
                      </a:lnTo>
                      <a:lnTo>
                        <a:pt x="487" y="22"/>
                      </a:lnTo>
                      <a:lnTo>
                        <a:pt x="559" y="23"/>
                      </a:lnTo>
                      <a:lnTo>
                        <a:pt x="577" y="80"/>
                      </a:lnTo>
                      <a:lnTo>
                        <a:pt x="594" y="81"/>
                      </a:lnTo>
                      <a:lnTo>
                        <a:pt x="603" y="101"/>
                      </a:lnTo>
                      <a:lnTo>
                        <a:pt x="644" y="122"/>
                      </a:lnTo>
                      <a:lnTo>
                        <a:pt x="656" y="210"/>
                      </a:lnTo>
                      <a:lnTo>
                        <a:pt x="692" y="236"/>
                      </a:lnTo>
                      <a:lnTo>
                        <a:pt x="702" y="226"/>
                      </a:lnTo>
                      <a:lnTo>
                        <a:pt x="712" y="247"/>
                      </a:lnTo>
                      <a:lnTo>
                        <a:pt x="743" y="252"/>
                      </a:lnTo>
                      <a:lnTo>
                        <a:pt x="728" y="262"/>
                      </a:lnTo>
                      <a:lnTo>
                        <a:pt x="737" y="277"/>
                      </a:lnTo>
                      <a:lnTo>
                        <a:pt x="757" y="273"/>
                      </a:lnTo>
                      <a:lnTo>
                        <a:pt x="778" y="289"/>
                      </a:lnTo>
                      <a:lnTo>
                        <a:pt x="783" y="319"/>
                      </a:lnTo>
                      <a:lnTo>
                        <a:pt x="822" y="367"/>
                      </a:lnTo>
                      <a:lnTo>
                        <a:pt x="804" y="448"/>
                      </a:lnTo>
                      <a:lnTo>
                        <a:pt x="794" y="443"/>
                      </a:lnTo>
                      <a:lnTo>
                        <a:pt x="778" y="479"/>
                      </a:lnTo>
                      <a:lnTo>
                        <a:pt x="792" y="520"/>
                      </a:lnTo>
                      <a:lnTo>
                        <a:pt x="834" y="521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6" name="Freeform 304"/>
                <p:cNvSpPr>
                  <a:spLocks/>
                </p:cNvSpPr>
                <p:nvPr/>
              </p:nvSpPr>
              <p:spPr bwMode="auto">
                <a:xfrm>
                  <a:off x="1225659" y="3469445"/>
                  <a:ext cx="462005" cy="533224"/>
                </a:xfrm>
                <a:custGeom>
                  <a:avLst/>
                  <a:gdLst>
                    <a:gd name="T0" fmla="*/ 2147483646 w 869"/>
                    <a:gd name="T1" fmla="*/ 2147483646 h 993"/>
                    <a:gd name="T2" fmla="*/ 2147483646 w 869"/>
                    <a:gd name="T3" fmla="*/ 2147483646 h 993"/>
                    <a:gd name="T4" fmla="*/ 2147483646 w 869"/>
                    <a:gd name="T5" fmla="*/ 2147483646 h 993"/>
                    <a:gd name="T6" fmla="*/ 2147483646 w 869"/>
                    <a:gd name="T7" fmla="*/ 2147483646 h 993"/>
                    <a:gd name="T8" fmla="*/ 2147483646 w 869"/>
                    <a:gd name="T9" fmla="*/ 2147483646 h 993"/>
                    <a:gd name="T10" fmla="*/ 2147483646 w 869"/>
                    <a:gd name="T11" fmla="*/ 2147483646 h 993"/>
                    <a:gd name="T12" fmla="*/ 2147483646 w 869"/>
                    <a:gd name="T13" fmla="*/ 2147483646 h 993"/>
                    <a:gd name="T14" fmla="*/ 2147483646 w 869"/>
                    <a:gd name="T15" fmla="*/ 2147483646 h 993"/>
                    <a:gd name="T16" fmla="*/ 2147483646 w 869"/>
                    <a:gd name="T17" fmla="*/ 2147483646 h 993"/>
                    <a:gd name="T18" fmla="*/ 2147483646 w 869"/>
                    <a:gd name="T19" fmla="*/ 2147483646 h 993"/>
                    <a:gd name="T20" fmla="*/ 2147483646 w 869"/>
                    <a:gd name="T21" fmla="*/ 0 h 993"/>
                    <a:gd name="T22" fmla="*/ 2147483646 w 869"/>
                    <a:gd name="T23" fmla="*/ 2147483646 h 993"/>
                    <a:gd name="T24" fmla="*/ 2147483646 w 869"/>
                    <a:gd name="T25" fmla="*/ 2147483646 h 993"/>
                    <a:gd name="T26" fmla="*/ 2147483646 w 869"/>
                    <a:gd name="T27" fmla="*/ 2147483646 h 993"/>
                    <a:gd name="T28" fmla="*/ 2147483646 w 869"/>
                    <a:gd name="T29" fmla="*/ 2147483646 h 993"/>
                    <a:gd name="T30" fmla="*/ 2147483646 w 869"/>
                    <a:gd name="T31" fmla="*/ 2147483646 h 993"/>
                    <a:gd name="T32" fmla="*/ 2147483646 w 869"/>
                    <a:gd name="T33" fmla="*/ 2147483646 h 993"/>
                    <a:gd name="T34" fmla="*/ 2147483646 w 869"/>
                    <a:gd name="T35" fmla="*/ 2147483646 h 993"/>
                    <a:gd name="T36" fmla="*/ 2147483646 w 869"/>
                    <a:gd name="T37" fmla="*/ 2147483646 h 993"/>
                    <a:gd name="T38" fmla="*/ 2147483646 w 869"/>
                    <a:gd name="T39" fmla="*/ 2147483646 h 993"/>
                    <a:gd name="T40" fmla="*/ 2147483646 w 869"/>
                    <a:gd name="T41" fmla="*/ 2147483646 h 993"/>
                    <a:gd name="T42" fmla="*/ 2147483646 w 869"/>
                    <a:gd name="T43" fmla="*/ 2147483646 h 993"/>
                    <a:gd name="T44" fmla="*/ 2147483646 w 869"/>
                    <a:gd name="T45" fmla="*/ 2147483646 h 993"/>
                    <a:gd name="T46" fmla="*/ 2147483646 w 869"/>
                    <a:gd name="T47" fmla="*/ 2147483646 h 993"/>
                    <a:gd name="T48" fmla="*/ 2147483646 w 869"/>
                    <a:gd name="T49" fmla="*/ 2147483646 h 993"/>
                    <a:gd name="T50" fmla="*/ 2147483646 w 869"/>
                    <a:gd name="T51" fmla="*/ 2147483646 h 993"/>
                    <a:gd name="T52" fmla="*/ 2147483646 w 869"/>
                    <a:gd name="T53" fmla="*/ 2147483646 h 993"/>
                    <a:gd name="T54" fmla="*/ 2147483646 w 869"/>
                    <a:gd name="T55" fmla="*/ 2147483646 h 993"/>
                    <a:gd name="T56" fmla="*/ 2147483646 w 869"/>
                    <a:gd name="T57" fmla="*/ 2147483646 h 993"/>
                    <a:gd name="T58" fmla="*/ 2147483646 w 869"/>
                    <a:gd name="T59" fmla="*/ 2147483646 h 993"/>
                    <a:gd name="T60" fmla="*/ 2147483646 w 869"/>
                    <a:gd name="T61" fmla="*/ 2147483646 h 993"/>
                    <a:gd name="T62" fmla="*/ 2147483646 w 869"/>
                    <a:gd name="T63" fmla="*/ 2147483646 h 993"/>
                    <a:gd name="T64" fmla="*/ 2147483646 w 869"/>
                    <a:gd name="T65" fmla="*/ 2147483646 h 993"/>
                    <a:gd name="T66" fmla="*/ 2147483646 w 869"/>
                    <a:gd name="T67" fmla="*/ 2147483646 h 993"/>
                    <a:gd name="T68" fmla="*/ 2147483646 w 869"/>
                    <a:gd name="T69" fmla="*/ 2147483646 h 993"/>
                    <a:gd name="T70" fmla="*/ 2147483646 w 869"/>
                    <a:gd name="T71" fmla="*/ 2147483646 h 993"/>
                    <a:gd name="T72" fmla="*/ 2147483646 w 869"/>
                    <a:gd name="T73" fmla="*/ 2147483646 h 993"/>
                    <a:gd name="T74" fmla="*/ 2147483646 w 869"/>
                    <a:gd name="T75" fmla="*/ 2147483646 h 993"/>
                    <a:gd name="T76" fmla="*/ 2147483646 w 869"/>
                    <a:gd name="T77" fmla="*/ 2147483646 h 993"/>
                    <a:gd name="T78" fmla="*/ 2147483646 w 869"/>
                    <a:gd name="T79" fmla="*/ 2147483646 h 993"/>
                    <a:gd name="T80" fmla="*/ 2147483646 w 869"/>
                    <a:gd name="T81" fmla="*/ 2147483646 h 993"/>
                    <a:gd name="T82" fmla="*/ 2147483646 w 869"/>
                    <a:gd name="T83" fmla="*/ 2147483646 h 993"/>
                    <a:gd name="T84" fmla="*/ 2147483646 w 869"/>
                    <a:gd name="T85" fmla="*/ 2147483646 h 993"/>
                    <a:gd name="T86" fmla="*/ 2147483646 w 869"/>
                    <a:gd name="T87" fmla="*/ 2147483646 h 993"/>
                    <a:gd name="T88" fmla="*/ 2147483646 w 869"/>
                    <a:gd name="T89" fmla="*/ 2147483646 h 993"/>
                    <a:gd name="T90" fmla="*/ 2147483646 w 869"/>
                    <a:gd name="T91" fmla="*/ 2147483646 h 993"/>
                    <a:gd name="T92" fmla="*/ 2147483646 w 869"/>
                    <a:gd name="T93" fmla="*/ 2147483646 h 993"/>
                    <a:gd name="T94" fmla="*/ 2147483646 w 869"/>
                    <a:gd name="T95" fmla="*/ 2147483646 h 993"/>
                    <a:gd name="T96" fmla="*/ 2147483646 w 869"/>
                    <a:gd name="T97" fmla="*/ 2147483646 h 993"/>
                    <a:gd name="T98" fmla="*/ 2147483646 w 869"/>
                    <a:gd name="T99" fmla="*/ 2147483646 h 993"/>
                    <a:gd name="T100" fmla="*/ 2147483646 w 869"/>
                    <a:gd name="T101" fmla="*/ 2147483646 h 993"/>
                    <a:gd name="T102" fmla="*/ 2147483646 w 869"/>
                    <a:gd name="T103" fmla="*/ 2147483646 h 993"/>
                    <a:gd name="T104" fmla="*/ 2147483646 w 869"/>
                    <a:gd name="T105" fmla="*/ 2147483646 h 993"/>
                    <a:gd name="T106" fmla="*/ 2147483646 w 869"/>
                    <a:gd name="T107" fmla="*/ 2147483646 h 993"/>
                    <a:gd name="T108" fmla="*/ 2147483646 w 869"/>
                    <a:gd name="T109" fmla="*/ 2147483646 h 993"/>
                    <a:gd name="T110" fmla="*/ 2147483646 w 869"/>
                    <a:gd name="T111" fmla="*/ 2147483646 h 9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69"/>
                    <a:gd name="T169" fmla="*/ 0 h 993"/>
                    <a:gd name="T170" fmla="*/ 869 w 869"/>
                    <a:gd name="T171" fmla="*/ 993 h 9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69" h="993">
                      <a:moveTo>
                        <a:pt x="134" y="519"/>
                      </a:moveTo>
                      <a:lnTo>
                        <a:pt x="150" y="483"/>
                      </a:lnTo>
                      <a:lnTo>
                        <a:pt x="160" y="488"/>
                      </a:lnTo>
                      <a:lnTo>
                        <a:pt x="178" y="407"/>
                      </a:lnTo>
                      <a:lnTo>
                        <a:pt x="139" y="359"/>
                      </a:lnTo>
                      <a:lnTo>
                        <a:pt x="134" y="329"/>
                      </a:lnTo>
                      <a:lnTo>
                        <a:pt x="113" y="313"/>
                      </a:lnTo>
                      <a:lnTo>
                        <a:pt x="93" y="317"/>
                      </a:lnTo>
                      <a:lnTo>
                        <a:pt x="84" y="302"/>
                      </a:lnTo>
                      <a:lnTo>
                        <a:pt x="99" y="292"/>
                      </a:lnTo>
                      <a:lnTo>
                        <a:pt x="68" y="287"/>
                      </a:lnTo>
                      <a:lnTo>
                        <a:pt x="58" y="266"/>
                      </a:lnTo>
                      <a:lnTo>
                        <a:pt x="48" y="276"/>
                      </a:lnTo>
                      <a:lnTo>
                        <a:pt x="12" y="250"/>
                      </a:lnTo>
                      <a:lnTo>
                        <a:pt x="0" y="162"/>
                      </a:lnTo>
                      <a:lnTo>
                        <a:pt x="21" y="137"/>
                      </a:lnTo>
                      <a:lnTo>
                        <a:pt x="28" y="70"/>
                      </a:lnTo>
                      <a:lnTo>
                        <a:pt x="38" y="56"/>
                      </a:lnTo>
                      <a:lnTo>
                        <a:pt x="136" y="26"/>
                      </a:lnTo>
                      <a:lnTo>
                        <a:pt x="158" y="6"/>
                      </a:lnTo>
                      <a:lnTo>
                        <a:pt x="188" y="11"/>
                      </a:lnTo>
                      <a:lnTo>
                        <a:pt x="223" y="0"/>
                      </a:lnTo>
                      <a:lnTo>
                        <a:pt x="239" y="12"/>
                      </a:lnTo>
                      <a:lnTo>
                        <a:pt x="244" y="58"/>
                      </a:lnTo>
                      <a:lnTo>
                        <a:pt x="280" y="62"/>
                      </a:lnTo>
                      <a:lnTo>
                        <a:pt x="289" y="70"/>
                      </a:lnTo>
                      <a:lnTo>
                        <a:pt x="289" y="95"/>
                      </a:lnTo>
                      <a:lnTo>
                        <a:pt x="318" y="153"/>
                      </a:lnTo>
                      <a:lnTo>
                        <a:pt x="354" y="153"/>
                      </a:lnTo>
                      <a:lnTo>
                        <a:pt x="364" y="137"/>
                      </a:lnTo>
                      <a:lnTo>
                        <a:pt x="383" y="185"/>
                      </a:lnTo>
                      <a:lnTo>
                        <a:pt x="373" y="205"/>
                      </a:lnTo>
                      <a:lnTo>
                        <a:pt x="382" y="230"/>
                      </a:lnTo>
                      <a:lnTo>
                        <a:pt x="394" y="215"/>
                      </a:lnTo>
                      <a:lnTo>
                        <a:pt x="409" y="220"/>
                      </a:lnTo>
                      <a:lnTo>
                        <a:pt x="408" y="236"/>
                      </a:lnTo>
                      <a:lnTo>
                        <a:pt x="469" y="257"/>
                      </a:lnTo>
                      <a:lnTo>
                        <a:pt x="459" y="273"/>
                      </a:lnTo>
                      <a:lnTo>
                        <a:pt x="483" y="303"/>
                      </a:lnTo>
                      <a:lnTo>
                        <a:pt x="494" y="288"/>
                      </a:lnTo>
                      <a:lnTo>
                        <a:pt x="596" y="311"/>
                      </a:lnTo>
                      <a:lnTo>
                        <a:pt x="585" y="331"/>
                      </a:lnTo>
                      <a:lnTo>
                        <a:pt x="600" y="352"/>
                      </a:lnTo>
                      <a:lnTo>
                        <a:pt x="609" y="382"/>
                      </a:lnTo>
                      <a:lnTo>
                        <a:pt x="599" y="392"/>
                      </a:lnTo>
                      <a:lnTo>
                        <a:pt x="619" y="394"/>
                      </a:lnTo>
                      <a:lnTo>
                        <a:pt x="625" y="409"/>
                      </a:lnTo>
                      <a:lnTo>
                        <a:pt x="665" y="429"/>
                      </a:lnTo>
                      <a:lnTo>
                        <a:pt x="690" y="451"/>
                      </a:lnTo>
                      <a:lnTo>
                        <a:pt x="700" y="441"/>
                      </a:lnTo>
                      <a:lnTo>
                        <a:pt x="716" y="436"/>
                      </a:lnTo>
                      <a:lnTo>
                        <a:pt x="710" y="461"/>
                      </a:lnTo>
                      <a:lnTo>
                        <a:pt x="746" y="458"/>
                      </a:lnTo>
                      <a:lnTo>
                        <a:pt x="766" y="473"/>
                      </a:lnTo>
                      <a:lnTo>
                        <a:pt x="769" y="500"/>
                      </a:lnTo>
                      <a:lnTo>
                        <a:pt x="775" y="539"/>
                      </a:lnTo>
                      <a:lnTo>
                        <a:pt x="770" y="549"/>
                      </a:lnTo>
                      <a:lnTo>
                        <a:pt x="779" y="565"/>
                      </a:lnTo>
                      <a:lnTo>
                        <a:pt x="758" y="585"/>
                      </a:lnTo>
                      <a:lnTo>
                        <a:pt x="764" y="595"/>
                      </a:lnTo>
                      <a:lnTo>
                        <a:pt x="784" y="581"/>
                      </a:lnTo>
                      <a:lnTo>
                        <a:pt x="809" y="607"/>
                      </a:lnTo>
                      <a:lnTo>
                        <a:pt x="818" y="637"/>
                      </a:lnTo>
                      <a:lnTo>
                        <a:pt x="829" y="627"/>
                      </a:lnTo>
                      <a:lnTo>
                        <a:pt x="834" y="632"/>
                      </a:lnTo>
                      <a:lnTo>
                        <a:pt x="817" y="673"/>
                      </a:lnTo>
                      <a:lnTo>
                        <a:pt x="821" y="730"/>
                      </a:lnTo>
                      <a:lnTo>
                        <a:pt x="836" y="730"/>
                      </a:lnTo>
                      <a:lnTo>
                        <a:pt x="845" y="766"/>
                      </a:lnTo>
                      <a:lnTo>
                        <a:pt x="825" y="776"/>
                      </a:lnTo>
                      <a:lnTo>
                        <a:pt x="845" y="787"/>
                      </a:lnTo>
                      <a:lnTo>
                        <a:pt x="849" y="817"/>
                      </a:lnTo>
                      <a:lnTo>
                        <a:pt x="869" y="839"/>
                      </a:lnTo>
                      <a:lnTo>
                        <a:pt x="848" y="864"/>
                      </a:lnTo>
                      <a:lnTo>
                        <a:pt x="863" y="892"/>
                      </a:lnTo>
                      <a:lnTo>
                        <a:pt x="855" y="912"/>
                      </a:lnTo>
                      <a:lnTo>
                        <a:pt x="835" y="913"/>
                      </a:lnTo>
                      <a:lnTo>
                        <a:pt x="838" y="899"/>
                      </a:lnTo>
                      <a:lnTo>
                        <a:pt x="779" y="918"/>
                      </a:lnTo>
                      <a:lnTo>
                        <a:pt x="758" y="920"/>
                      </a:lnTo>
                      <a:lnTo>
                        <a:pt x="730" y="903"/>
                      </a:lnTo>
                      <a:lnTo>
                        <a:pt x="664" y="889"/>
                      </a:lnTo>
                      <a:lnTo>
                        <a:pt x="647" y="867"/>
                      </a:lnTo>
                      <a:lnTo>
                        <a:pt x="609" y="876"/>
                      </a:lnTo>
                      <a:lnTo>
                        <a:pt x="607" y="894"/>
                      </a:lnTo>
                      <a:lnTo>
                        <a:pt x="501" y="891"/>
                      </a:lnTo>
                      <a:lnTo>
                        <a:pt x="487" y="867"/>
                      </a:lnTo>
                      <a:lnTo>
                        <a:pt x="477" y="875"/>
                      </a:lnTo>
                      <a:lnTo>
                        <a:pt x="417" y="961"/>
                      </a:lnTo>
                      <a:lnTo>
                        <a:pt x="413" y="984"/>
                      </a:lnTo>
                      <a:lnTo>
                        <a:pt x="394" y="993"/>
                      </a:lnTo>
                      <a:lnTo>
                        <a:pt x="329" y="966"/>
                      </a:lnTo>
                      <a:lnTo>
                        <a:pt x="315" y="941"/>
                      </a:lnTo>
                      <a:lnTo>
                        <a:pt x="320" y="928"/>
                      </a:lnTo>
                      <a:lnTo>
                        <a:pt x="330" y="924"/>
                      </a:lnTo>
                      <a:lnTo>
                        <a:pt x="341" y="813"/>
                      </a:lnTo>
                      <a:lnTo>
                        <a:pt x="335" y="778"/>
                      </a:lnTo>
                      <a:lnTo>
                        <a:pt x="310" y="776"/>
                      </a:lnTo>
                      <a:lnTo>
                        <a:pt x="281" y="752"/>
                      </a:lnTo>
                      <a:lnTo>
                        <a:pt x="266" y="752"/>
                      </a:lnTo>
                      <a:lnTo>
                        <a:pt x="283" y="722"/>
                      </a:lnTo>
                      <a:lnTo>
                        <a:pt x="273" y="710"/>
                      </a:lnTo>
                      <a:lnTo>
                        <a:pt x="252" y="705"/>
                      </a:lnTo>
                      <a:lnTo>
                        <a:pt x="269" y="649"/>
                      </a:lnTo>
                      <a:lnTo>
                        <a:pt x="255" y="628"/>
                      </a:lnTo>
                      <a:lnTo>
                        <a:pt x="228" y="639"/>
                      </a:lnTo>
                      <a:lnTo>
                        <a:pt x="213" y="622"/>
                      </a:lnTo>
                      <a:lnTo>
                        <a:pt x="197" y="627"/>
                      </a:lnTo>
                      <a:lnTo>
                        <a:pt x="178" y="607"/>
                      </a:lnTo>
                      <a:lnTo>
                        <a:pt x="199" y="586"/>
                      </a:lnTo>
                      <a:lnTo>
                        <a:pt x="190" y="561"/>
                      </a:lnTo>
                      <a:lnTo>
                        <a:pt x="148" y="560"/>
                      </a:lnTo>
                      <a:lnTo>
                        <a:pt x="134" y="51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7" name="Freeform 305"/>
                <p:cNvSpPr>
                  <a:spLocks/>
                </p:cNvSpPr>
                <p:nvPr/>
              </p:nvSpPr>
              <p:spPr bwMode="auto">
                <a:xfrm>
                  <a:off x="1012914" y="2555346"/>
                  <a:ext cx="339757" cy="280894"/>
                </a:xfrm>
                <a:custGeom>
                  <a:avLst/>
                  <a:gdLst>
                    <a:gd name="T0" fmla="*/ 2147483646 w 638"/>
                    <a:gd name="T1" fmla="*/ 2147483646 h 524"/>
                    <a:gd name="T2" fmla="*/ 2147483646 w 638"/>
                    <a:gd name="T3" fmla="*/ 2147483646 h 524"/>
                    <a:gd name="T4" fmla="*/ 2147483646 w 638"/>
                    <a:gd name="T5" fmla="*/ 2147483646 h 524"/>
                    <a:gd name="T6" fmla="*/ 2147483646 w 638"/>
                    <a:gd name="T7" fmla="*/ 2147483646 h 524"/>
                    <a:gd name="T8" fmla="*/ 2147483646 w 638"/>
                    <a:gd name="T9" fmla="*/ 2147483646 h 524"/>
                    <a:gd name="T10" fmla="*/ 2147483646 w 638"/>
                    <a:gd name="T11" fmla="*/ 2147483646 h 524"/>
                    <a:gd name="T12" fmla="*/ 2147483646 w 638"/>
                    <a:gd name="T13" fmla="*/ 2147483646 h 524"/>
                    <a:gd name="T14" fmla="*/ 2147483646 w 638"/>
                    <a:gd name="T15" fmla="*/ 2147483646 h 524"/>
                    <a:gd name="T16" fmla="*/ 2147483646 w 638"/>
                    <a:gd name="T17" fmla="*/ 2147483646 h 524"/>
                    <a:gd name="T18" fmla="*/ 2147483646 w 638"/>
                    <a:gd name="T19" fmla="*/ 2147483646 h 524"/>
                    <a:gd name="T20" fmla="*/ 2147483646 w 638"/>
                    <a:gd name="T21" fmla="*/ 2147483646 h 524"/>
                    <a:gd name="T22" fmla="*/ 2147483646 w 638"/>
                    <a:gd name="T23" fmla="*/ 2147483646 h 524"/>
                    <a:gd name="T24" fmla="*/ 2147483646 w 638"/>
                    <a:gd name="T25" fmla="*/ 2147483646 h 524"/>
                    <a:gd name="T26" fmla="*/ 2147483646 w 638"/>
                    <a:gd name="T27" fmla="*/ 2147483646 h 524"/>
                    <a:gd name="T28" fmla="*/ 2147483646 w 638"/>
                    <a:gd name="T29" fmla="*/ 2147483646 h 524"/>
                    <a:gd name="T30" fmla="*/ 2147483646 w 638"/>
                    <a:gd name="T31" fmla="*/ 2147483646 h 524"/>
                    <a:gd name="T32" fmla="*/ 2147483646 w 638"/>
                    <a:gd name="T33" fmla="*/ 2147483646 h 524"/>
                    <a:gd name="T34" fmla="*/ 2147483646 w 638"/>
                    <a:gd name="T35" fmla="*/ 2147483646 h 524"/>
                    <a:gd name="T36" fmla="*/ 2147483646 w 638"/>
                    <a:gd name="T37" fmla="*/ 2147483646 h 524"/>
                    <a:gd name="T38" fmla="*/ 2147483646 w 638"/>
                    <a:gd name="T39" fmla="*/ 2147483646 h 524"/>
                    <a:gd name="T40" fmla="*/ 2147483646 w 638"/>
                    <a:gd name="T41" fmla="*/ 2147483646 h 524"/>
                    <a:gd name="T42" fmla="*/ 2147483646 w 638"/>
                    <a:gd name="T43" fmla="*/ 2147483646 h 524"/>
                    <a:gd name="T44" fmla="*/ 2147483646 w 638"/>
                    <a:gd name="T45" fmla="*/ 2147483646 h 524"/>
                    <a:gd name="T46" fmla="*/ 2147483646 w 638"/>
                    <a:gd name="T47" fmla="*/ 2147483646 h 524"/>
                    <a:gd name="T48" fmla="*/ 2147483646 w 638"/>
                    <a:gd name="T49" fmla="*/ 2147483646 h 524"/>
                    <a:gd name="T50" fmla="*/ 2147483646 w 638"/>
                    <a:gd name="T51" fmla="*/ 2147483646 h 524"/>
                    <a:gd name="T52" fmla="*/ 2147483646 w 638"/>
                    <a:gd name="T53" fmla="*/ 2147483646 h 524"/>
                    <a:gd name="T54" fmla="*/ 2147483646 w 638"/>
                    <a:gd name="T55" fmla="*/ 2147483646 h 524"/>
                    <a:gd name="T56" fmla="*/ 2147483646 w 638"/>
                    <a:gd name="T57" fmla="*/ 2147483646 h 524"/>
                    <a:gd name="T58" fmla="*/ 2147483646 w 638"/>
                    <a:gd name="T59" fmla="*/ 2147483646 h 524"/>
                    <a:gd name="T60" fmla="*/ 2147483646 w 638"/>
                    <a:gd name="T61" fmla="*/ 2147483646 h 524"/>
                    <a:gd name="T62" fmla="*/ 2147483646 w 638"/>
                    <a:gd name="T63" fmla="*/ 2147483646 h 524"/>
                    <a:gd name="T64" fmla="*/ 2147483646 w 638"/>
                    <a:gd name="T65" fmla="*/ 2147483646 h 524"/>
                    <a:gd name="T66" fmla="*/ 2147483646 w 638"/>
                    <a:gd name="T67" fmla="*/ 2147483646 h 524"/>
                    <a:gd name="T68" fmla="*/ 2147483646 w 638"/>
                    <a:gd name="T69" fmla="*/ 2147483646 h 524"/>
                    <a:gd name="T70" fmla="*/ 2147483646 w 638"/>
                    <a:gd name="T71" fmla="*/ 2147483646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8"/>
                    <a:gd name="T109" fmla="*/ 0 h 524"/>
                    <a:gd name="T110" fmla="*/ 638 w 638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8" h="524">
                      <a:moveTo>
                        <a:pt x="292" y="0"/>
                      </a:moveTo>
                      <a:lnTo>
                        <a:pt x="311" y="5"/>
                      </a:lnTo>
                      <a:lnTo>
                        <a:pt x="321" y="0"/>
                      </a:lnTo>
                      <a:lnTo>
                        <a:pt x="353" y="46"/>
                      </a:lnTo>
                      <a:lnTo>
                        <a:pt x="361" y="87"/>
                      </a:lnTo>
                      <a:lnTo>
                        <a:pt x="371" y="82"/>
                      </a:lnTo>
                      <a:lnTo>
                        <a:pt x="386" y="102"/>
                      </a:lnTo>
                      <a:lnTo>
                        <a:pt x="381" y="117"/>
                      </a:lnTo>
                      <a:lnTo>
                        <a:pt x="390" y="143"/>
                      </a:lnTo>
                      <a:lnTo>
                        <a:pt x="411" y="163"/>
                      </a:lnTo>
                      <a:lnTo>
                        <a:pt x="395" y="168"/>
                      </a:lnTo>
                      <a:lnTo>
                        <a:pt x="419" y="209"/>
                      </a:lnTo>
                      <a:lnTo>
                        <a:pt x="430" y="210"/>
                      </a:lnTo>
                      <a:lnTo>
                        <a:pt x="440" y="236"/>
                      </a:lnTo>
                      <a:lnTo>
                        <a:pt x="474" y="251"/>
                      </a:lnTo>
                      <a:lnTo>
                        <a:pt x="510" y="272"/>
                      </a:lnTo>
                      <a:lnTo>
                        <a:pt x="525" y="258"/>
                      </a:lnTo>
                      <a:lnTo>
                        <a:pt x="530" y="283"/>
                      </a:lnTo>
                      <a:lnTo>
                        <a:pt x="566" y="263"/>
                      </a:lnTo>
                      <a:lnTo>
                        <a:pt x="576" y="288"/>
                      </a:lnTo>
                      <a:lnTo>
                        <a:pt x="601" y="324"/>
                      </a:lnTo>
                      <a:lnTo>
                        <a:pt x="585" y="355"/>
                      </a:lnTo>
                      <a:lnTo>
                        <a:pt x="606" y="365"/>
                      </a:lnTo>
                      <a:lnTo>
                        <a:pt x="620" y="407"/>
                      </a:lnTo>
                      <a:lnTo>
                        <a:pt x="638" y="400"/>
                      </a:lnTo>
                      <a:lnTo>
                        <a:pt x="617" y="445"/>
                      </a:lnTo>
                      <a:lnTo>
                        <a:pt x="585" y="471"/>
                      </a:lnTo>
                      <a:lnTo>
                        <a:pt x="560" y="476"/>
                      </a:lnTo>
                      <a:lnTo>
                        <a:pt x="518" y="505"/>
                      </a:lnTo>
                      <a:lnTo>
                        <a:pt x="518" y="520"/>
                      </a:lnTo>
                      <a:lnTo>
                        <a:pt x="511" y="517"/>
                      </a:lnTo>
                      <a:lnTo>
                        <a:pt x="496" y="520"/>
                      </a:lnTo>
                      <a:lnTo>
                        <a:pt x="455" y="520"/>
                      </a:lnTo>
                      <a:lnTo>
                        <a:pt x="419" y="514"/>
                      </a:lnTo>
                      <a:lnTo>
                        <a:pt x="414" y="519"/>
                      </a:lnTo>
                      <a:lnTo>
                        <a:pt x="389" y="524"/>
                      </a:lnTo>
                      <a:lnTo>
                        <a:pt x="368" y="513"/>
                      </a:lnTo>
                      <a:lnTo>
                        <a:pt x="353" y="487"/>
                      </a:lnTo>
                      <a:lnTo>
                        <a:pt x="338" y="503"/>
                      </a:lnTo>
                      <a:lnTo>
                        <a:pt x="323" y="503"/>
                      </a:lnTo>
                      <a:lnTo>
                        <a:pt x="307" y="481"/>
                      </a:lnTo>
                      <a:lnTo>
                        <a:pt x="298" y="445"/>
                      </a:lnTo>
                      <a:lnTo>
                        <a:pt x="273" y="420"/>
                      </a:lnTo>
                      <a:lnTo>
                        <a:pt x="257" y="420"/>
                      </a:lnTo>
                      <a:lnTo>
                        <a:pt x="232" y="449"/>
                      </a:lnTo>
                      <a:lnTo>
                        <a:pt x="175" y="458"/>
                      </a:lnTo>
                      <a:lnTo>
                        <a:pt x="134" y="458"/>
                      </a:lnTo>
                      <a:lnTo>
                        <a:pt x="134" y="448"/>
                      </a:lnTo>
                      <a:lnTo>
                        <a:pt x="118" y="446"/>
                      </a:lnTo>
                      <a:lnTo>
                        <a:pt x="113" y="462"/>
                      </a:lnTo>
                      <a:lnTo>
                        <a:pt x="83" y="462"/>
                      </a:lnTo>
                      <a:lnTo>
                        <a:pt x="78" y="457"/>
                      </a:lnTo>
                      <a:lnTo>
                        <a:pt x="37" y="450"/>
                      </a:lnTo>
                      <a:lnTo>
                        <a:pt x="32" y="455"/>
                      </a:lnTo>
                      <a:lnTo>
                        <a:pt x="0" y="462"/>
                      </a:lnTo>
                      <a:lnTo>
                        <a:pt x="29" y="395"/>
                      </a:lnTo>
                      <a:lnTo>
                        <a:pt x="47" y="388"/>
                      </a:lnTo>
                      <a:lnTo>
                        <a:pt x="37" y="324"/>
                      </a:lnTo>
                      <a:lnTo>
                        <a:pt x="23" y="301"/>
                      </a:lnTo>
                      <a:lnTo>
                        <a:pt x="20" y="286"/>
                      </a:lnTo>
                      <a:lnTo>
                        <a:pt x="74" y="284"/>
                      </a:lnTo>
                      <a:lnTo>
                        <a:pt x="79" y="260"/>
                      </a:lnTo>
                      <a:lnTo>
                        <a:pt x="65" y="227"/>
                      </a:lnTo>
                      <a:lnTo>
                        <a:pt x="61" y="196"/>
                      </a:lnTo>
                      <a:lnTo>
                        <a:pt x="79" y="180"/>
                      </a:lnTo>
                      <a:lnTo>
                        <a:pt x="116" y="134"/>
                      </a:lnTo>
                      <a:lnTo>
                        <a:pt x="133" y="129"/>
                      </a:lnTo>
                      <a:lnTo>
                        <a:pt x="147" y="65"/>
                      </a:lnTo>
                      <a:lnTo>
                        <a:pt x="210" y="57"/>
                      </a:lnTo>
                      <a:lnTo>
                        <a:pt x="228" y="46"/>
                      </a:lnTo>
                      <a:lnTo>
                        <a:pt x="245" y="23"/>
                      </a:lnTo>
                      <a:lnTo>
                        <a:pt x="269" y="1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8" name="Freeform 306"/>
                <p:cNvSpPr>
                  <a:spLocks/>
                </p:cNvSpPr>
                <p:nvPr/>
              </p:nvSpPr>
              <p:spPr bwMode="auto">
                <a:xfrm>
                  <a:off x="849385" y="2729913"/>
                  <a:ext cx="261962" cy="279308"/>
                </a:xfrm>
                <a:custGeom>
                  <a:avLst/>
                  <a:gdLst>
                    <a:gd name="T0" fmla="*/ 2147483646 w 497"/>
                    <a:gd name="T1" fmla="*/ 2147483646 h 519"/>
                    <a:gd name="T2" fmla="*/ 2147483646 w 497"/>
                    <a:gd name="T3" fmla="*/ 2147483646 h 519"/>
                    <a:gd name="T4" fmla="*/ 2147483646 w 497"/>
                    <a:gd name="T5" fmla="*/ 2147483646 h 519"/>
                    <a:gd name="T6" fmla="*/ 2147483646 w 497"/>
                    <a:gd name="T7" fmla="*/ 2147483646 h 519"/>
                    <a:gd name="T8" fmla="*/ 2147483646 w 497"/>
                    <a:gd name="T9" fmla="*/ 2147483646 h 519"/>
                    <a:gd name="T10" fmla="*/ 0 w 497"/>
                    <a:gd name="T11" fmla="*/ 2147483646 h 519"/>
                    <a:gd name="T12" fmla="*/ 2147483646 w 497"/>
                    <a:gd name="T13" fmla="*/ 2147483646 h 519"/>
                    <a:gd name="T14" fmla="*/ 2147483646 w 497"/>
                    <a:gd name="T15" fmla="*/ 2147483646 h 519"/>
                    <a:gd name="T16" fmla="*/ 2147483646 w 497"/>
                    <a:gd name="T17" fmla="*/ 2147483646 h 519"/>
                    <a:gd name="T18" fmla="*/ 2147483646 w 497"/>
                    <a:gd name="T19" fmla="*/ 2147483646 h 519"/>
                    <a:gd name="T20" fmla="*/ 2147483646 w 497"/>
                    <a:gd name="T21" fmla="*/ 2147483646 h 519"/>
                    <a:gd name="T22" fmla="*/ 2147483646 w 497"/>
                    <a:gd name="T23" fmla="*/ 2147483646 h 519"/>
                    <a:gd name="T24" fmla="*/ 2147483646 w 497"/>
                    <a:gd name="T25" fmla="*/ 2147483646 h 519"/>
                    <a:gd name="T26" fmla="*/ 2147483646 w 497"/>
                    <a:gd name="T27" fmla="*/ 2147483646 h 519"/>
                    <a:gd name="T28" fmla="*/ 2147483646 w 497"/>
                    <a:gd name="T29" fmla="*/ 2147483646 h 519"/>
                    <a:gd name="T30" fmla="*/ 2147483646 w 497"/>
                    <a:gd name="T31" fmla="*/ 2147483646 h 519"/>
                    <a:gd name="T32" fmla="*/ 2147483646 w 497"/>
                    <a:gd name="T33" fmla="*/ 2147483646 h 519"/>
                    <a:gd name="T34" fmla="*/ 2147483646 w 497"/>
                    <a:gd name="T35" fmla="*/ 2147483646 h 519"/>
                    <a:gd name="T36" fmla="*/ 2147483646 w 497"/>
                    <a:gd name="T37" fmla="*/ 2147483646 h 519"/>
                    <a:gd name="T38" fmla="*/ 2147483646 w 497"/>
                    <a:gd name="T39" fmla="*/ 2147483646 h 519"/>
                    <a:gd name="T40" fmla="*/ 2147483646 w 497"/>
                    <a:gd name="T41" fmla="*/ 2147483646 h 519"/>
                    <a:gd name="T42" fmla="*/ 2147483646 w 497"/>
                    <a:gd name="T43" fmla="*/ 2147483646 h 519"/>
                    <a:gd name="T44" fmla="*/ 2147483646 w 497"/>
                    <a:gd name="T45" fmla="*/ 2147483646 h 519"/>
                    <a:gd name="T46" fmla="*/ 2147483646 w 497"/>
                    <a:gd name="T47" fmla="*/ 2147483646 h 519"/>
                    <a:gd name="T48" fmla="*/ 2147483646 w 497"/>
                    <a:gd name="T49" fmla="*/ 2147483646 h 519"/>
                    <a:gd name="T50" fmla="*/ 2147483646 w 497"/>
                    <a:gd name="T51" fmla="*/ 2147483646 h 519"/>
                    <a:gd name="T52" fmla="*/ 2147483646 w 497"/>
                    <a:gd name="T53" fmla="*/ 2147483646 h 519"/>
                    <a:gd name="T54" fmla="*/ 2147483646 w 497"/>
                    <a:gd name="T55" fmla="*/ 2147483646 h 519"/>
                    <a:gd name="T56" fmla="*/ 2147483646 w 497"/>
                    <a:gd name="T57" fmla="*/ 2147483646 h 519"/>
                    <a:gd name="T58" fmla="*/ 2147483646 w 497"/>
                    <a:gd name="T59" fmla="*/ 2147483646 h 519"/>
                    <a:gd name="T60" fmla="*/ 2147483646 w 497"/>
                    <a:gd name="T61" fmla="*/ 2147483646 h 519"/>
                    <a:gd name="T62" fmla="*/ 2147483646 w 497"/>
                    <a:gd name="T63" fmla="*/ 2147483646 h 519"/>
                    <a:gd name="T64" fmla="*/ 2147483646 w 497"/>
                    <a:gd name="T65" fmla="*/ 2147483646 h 5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97"/>
                    <a:gd name="T100" fmla="*/ 0 h 519"/>
                    <a:gd name="T101" fmla="*/ 497 w 497"/>
                    <a:gd name="T102" fmla="*/ 519 h 5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97" h="519">
                      <a:moveTo>
                        <a:pt x="292" y="118"/>
                      </a:moveTo>
                      <a:lnTo>
                        <a:pt x="270" y="112"/>
                      </a:lnTo>
                      <a:lnTo>
                        <a:pt x="257" y="120"/>
                      </a:lnTo>
                      <a:lnTo>
                        <a:pt x="205" y="84"/>
                      </a:lnTo>
                      <a:lnTo>
                        <a:pt x="192" y="63"/>
                      </a:lnTo>
                      <a:lnTo>
                        <a:pt x="205" y="19"/>
                      </a:lnTo>
                      <a:lnTo>
                        <a:pt x="180" y="0"/>
                      </a:lnTo>
                      <a:lnTo>
                        <a:pt x="137" y="4"/>
                      </a:lnTo>
                      <a:lnTo>
                        <a:pt x="116" y="55"/>
                      </a:lnTo>
                      <a:lnTo>
                        <a:pt x="79" y="70"/>
                      </a:lnTo>
                      <a:lnTo>
                        <a:pt x="51" y="106"/>
                      </a:lnTo>
                      <a:lnTo>
                        <a:pt x="0" y="158"/>
                      </a:lnTo>
                      <a:lnTo>
                        <a:pt x="11" y="203"/>
                      </a:lnTo>
                      <a:lnTo>
                        <a:pt x="29" y="217"/>
                      </a:lnTo>
                      <a:lnTo>
                        <a:pt x="77" y="212"/>
                      </a:lnTo>
                      <a:lnTo>
                        <a:pt x="102" y="264"/>
                      </a:lnTo>
                      <a:lnTo>
                        <a:pt x="106" y="287"/>
                      </a:lnTo>
                      <a:lnTo>
                        <a:pt x="130" y="286"/>
                      </a:lnTo>
                      <a:lnTo>
                        <a:pt x="150" y="292"/>
                      </a:lnTo>
                      <a:lnTo>
                        <a:pt x="157" y="329"/>
                      </a:lnTo>
                      <a:lnTo>
                        <a:pt x="183" y="369"/>
                      </a:lnTo>
                      <a:lnTo>
                        <a:pt x="190" y="396"/>
                      </a:lnTo>
                      <a:lnTo>
                        <a:pt x="160" y="436"/>
                      </a:lnTo>
                      <a:lnTo>
                        <a:pt x="122" y="509"/>
                      </a:lnTo>
                      <a:lnTo>
                        <a:pt x="143" y="514"/>
                      </a:lnTo>
                      <a:lnTo>
                        <a:pt x="143" y="504"/>
                      </a:lnTo>
                      <a:lnTo>
                        <a:pt x="139" y="494"/>
                      </a:lnTo>
                      <a:lnTo>
                        <a:pt x="159" y="489"/>
                      </a:lnTo>
                      <a:lnTo>
                        <a:pt x="185" y="499"/>
                      </a:lnTo>
                      <a:lnTo>
                        <a:pt x="177" y="514"/>
                      </a:lnTo>
                      <a:lnTo>
                        <a:pt x="222" y="519"/>
                      </a:lnTo>
                      <a:lnTo>
                        <a:pt x="257" y="498"/>
                      </a:lnTo>
                      <a:lnTo>
                        <a:pt x="268" y="487"/>
                      </a:lnTo>
                      <a:lnTo>
                        <a:pt x="273" y="487"/>
                      </a:lnTo>
                      <a:lnTo>
                        <a:pt x="319" y="479"/>
                      </a:lnTo>
                      <a:lnTo>
                        <a:pt x="340" y="458"/>
                      </a:lnTo>
                      <a:lnTo>
                        <a:pt x="335" y="443"/>
                      </a:lnTo>
                      <a:lnTo>
                        <a:pt x="340" y="433"/>
                      </a:lnTo>
                      <a:lnTo>
                        <a:pt x="371" y="427"/>
                      </a:lnTo>
                      <a:lnTo>
                        <a:pt x="381" y="448"/>
                      </a:lnTo>
                      <a:lnTo>
                        <a:pt x="401" y="444"/>
                      </a:lnTo>
                      <a:lnTo>
                        <a:pt x="401" y="454"/>
                      </a:lnTo>
                      <a:lnTo>
                        <a:pt x="417" y="454"/>
                      </a:lnTo>
                      <a:lnTo>
                        <a:pt x="408" y="429"/>
                      </a:lnTo>
                      <a:lnTo>
                        <a:pt x="433" y="424"/>
                      </a:lnTo>
                      <a:lnTo>
                        <a:pt x="444" y="413"/>
                      </a:lnTo>
                      <a:lnTo>
                        <a:pt x="450" y="378"/>
                      </a:lnTo>
                      <a:lnTo>
                        <a:pt x="435" y="342"/>
                      </a:lnTo>
                      <a:lnTo>
                        <a:pt x="436" y="306"/>
                      </a:lnTo>
                      <a:lnTo>
                        <a:pt x="463" y="295"/>
                      </a:lnTo>
                      <a:lnTo>
                        <a:pt x="497" y="272"/>
                      </a:lnTo>
                      <a:lnTo>
                        <a:pt x="488" y="241"/>
                      </a:lnTo>
                      <a:lnTo>
                        <a:pt x="495" y="231"/>
                      </a:lnTo>
                      <a:lnTo>
                        <a:pt x="474" y="220"/>
                      </a:lnTo>
                      <a:lnTo>
                        <a:pt x="464" y="189"/>
                      </a:lnTo>
                      <a:lnTo>
                        <a:pt x="474" y="184"/>
                      </a:lnTo>
                      <a:lnTo>
                        <a:pt x="486" y="133"/>
                      </a:lnTo>
                      <a:lnTo>
                        <a:pt x="445" y="133"/>
                      </a:lnTo>
                      <a:lnTo>
                        <a:pt x="445" y="123"/>
                      </a:lnTo>
                      <a:lnTo>
                        <a:pt x="429" y="121"/>
                      </a:lnTo>
                      <a:lnTo>
                        <a:pt x="424" y="137"/>
                      </a:lnTo>
                      <a:lnTo>
                        <a:pt x="394" y="137"/>
                      </a:lnTo>
                      <a:lnTo>
                        <a:pt x="389" y="132"/>
                      </a:lnTo>
                      <a:lnTo>
                        <a:pt x="348" y="125"/>
                      </a:lnTo>
                      <a:lnTo>
                        <a:pt x="343" y="130"/>
                      </a:lnTo>
                      <a:lnTo>
                        <a:pt x="311" y="137"/>
                      </a:lnTo>
                      <a:lnTo>
                        <a:pt x="292" y="118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9" name="Freeform 307"/>
                <p:cNvSpPr>
                  <a:spLocks/>
                </p:cNvSpPr>
                <p:nvPr/>
              </p:nvSpPr>
              <p:spPr bwMode="auto">
                <a:xfrm>
                  <a:off x="1079595" y="2780696"/>
                  <a:ext cx="269901" cy="211068"/>
                </a:xfrm>
                <a:custGeom>
                  <a:avLst/>
                  <a:gdLst>
                    <a:gd name="T0" fmla="*/ 2147483646 w 507"/>
                    <a:gd name="T1" fmla="*/ 2147483646 h 391"/>
                    <a:gd name="T2" fmla="*/ 2147483646 w 507"/>
                    <a:gd name="T3" fmla="*/ 0 h 391"/>
                    <a:gd name="T4" fmla="*/ 2147483646 w 507"/>
                    <a:gd name="T5" fmla="*/ 0 h 391"/>
                    <a:gd name="T6" fmla="*/ 2147483646 w 507"/>
                    <a:gd name="T7" fmla="*/ 2147483646 h 391"/>
                    <a:gd name="T8" fmla="*/ 2147483646 w 507"/>
                    <a:gd name="T9" fmla="*/ 2147483646 h 391"/>
                    <a:gd name="T10" fmla="*/ 2147483646 w 507"/>
                    <a:gd name="T11" fmla="*/ 2147483646 h 391"/>
                    <a:gd name="T12" fmla="*/ 2147483646 w 507"/>
                    <a:gd name="T13" fmla="*/ 2147483646 h 391"/>
                    <a:gd name="T14" fmla="*/ 2147483646 w 507"/>
                    <a:gd name="T15" fmla="*/ 2147483646 h 391"/>
                    <a:gd name="T16" fmla="*/ 2147483646 w 507"/>
                    <a:gd name="T17" fmla="*/ 2147483646 h 391"/>
                    <a:gd name="T18" fmla="*/ 2147483646 w 507"/>
                    <a:gd name="T19" fmla="*/ 2147483646 h 391"/>
                    <a:gd name="T20" fmla="*/ 2147483646 w 507"/>
                    <a:gd name="T21" fmla="*/ 2147483646 h 391"/>
                    <a:gd name="T22" fmla="*/ 2147483646 w 507"/>
                    <a:gd name="T23" fmla="*/ 2147483646 h 391"/>
                    <a:gd name="T24" fmla="*/ 2147483646 w 507"/>
                    <a:gd name="T25" fmla="*/ 2147483646 h 391"/>
                    <a:gd name="T26" fmla="*/ 2147483646 w 507"/>
                    <a:gd name="T27" fmla="*/ 2147483646 h 391"/>
                    <a:gd name="T28" fmla="*/ 2147483646 w 507"/>
                    <a:gd name="T29" fmla="*/ 2147483646 h 391"/>
                    <a:gd name="T30" fmla="*/ 2147483646 w 507"/>
                    <a:gd name="T31" fmla="*/ 2147483646 h 391"/>
                    <a:gd name="T32" fmla="*/ 2147483646 w 507"/>
                    <a:gd name="T33" fmla="*/ 2147483646 h 391"/>
                    <a:gd name="T34" fmla="*/ 2147483646 w 507"/>
                    <a:gd name="T35" fmla="*/ 2147483646 h 391"/>
                    <a:gd name="T36" fmla="*/ 2147483646 w 507"/>
                    <a:gd name="T37" fmla="*/ 2147483646 h 391"/>
                    <a:gd name="T38" fmla="*/ 2147483646 w 507"/>
                    <a:gd name="T39" fmla="*/ 2147483646 h 391"/>
                    <a:gd name="T40" fmla="*/ 2147483646 w 507"/>
                    <a:gd name="T41" fmla="*/ 2147483646 h 391"/>
                    <a:gd name="T42" fmla="*/ 2147483646 w 507"/>
                    <a:gd name="T43" fmla="*/ 2147483646 h 391"/>
                    <a:gd name="T44" fmla="*/ 2147483646 w 507"/>
                    <a:gd name="T45" fmla="*/ 2147483646 h 391"/>
                    <a:gd name="T46" fmla="*/ 2147483646 w 507"/>
                    <a:gd name="T47" fmla="*/ 2147483646 h 391"/>
                    <a:gd name="T48" fmla="*/ 2147483646 w 507"/>
                    <a:gd name="T49" fmla="*/ 2147483646 h 391"/>
                    <a:gd name="T50" fmla="*/ 2147483646 w 507"/>
                    <a:gd name="T51" fmla="*/ 2147483646 h 391"/>
                    <a:gd name="T52" fmla="*/ 2147483646 w 507"/>
                    <a:gd name="T53" fmla="*/ 2147483646 h 391"/>
                    <a:gd name="T54" fmla="*/ 2147483646 w 507"/>
                    <a:gd name="T55" fmla="*/ 2147483646 h 391"/>
                    <a:gd name="T56" fmla="*/ 2147483646 w 507"/>
                    <a:gd name="T57" fmla="*/ 2147483646 h 391"/>
                    <a:gd name="T58" fmla="*/ 2147483646 w 507"/>
                    <a:gd name="T59" fmla="*/ 2147483646 h 391"/>
                    <a:gd name="T60" fmla="*/ 2147483646 w 507"/>
                    <a:gd name="T61" fmla="*/ 2147483646 h 391"/>
                    <a:gd name="T62" fmla="*/ 2147483646 w 507"/>
                    <a:gd name="T63" fmla="*/ 2147483646 h 391"/>
                    <a:gd name="T64" fmla="*/ 2147483646 w 507"/>
                    <a:gd name="T65" fmla="*/ 2147483646 h 391"/>
                    <a:gd name="T66" fmla="*/ 2147483646 w 507"/>
                    <a:gd name="T67" fmla="*/ 2147483646 h 391"/>
                    <a:gd name="T68" fmla="*/ 2147483646 w 507"/>
                    <a:gd name="T69" fmla="*/ 2147483646 h 391"/>
                    <a:gd name="T70" fmla="*/ 2147483646 w 507"/>
                    <a:gd name="T71" fmla="*/ 2147483646 h 391"/>
                    <a:gd name="T72" fmla="*/ 2147483646 w 507"/>
                    <a:gd name="T73" fmla="*/ 2147483646 h 391"/>
                    <a:gd name="T74" fmla="*/ 2147483646 w 507"/>
                    <a:gd name="T75" fmla="*/ 2147483646 h 391"/>
                    <a:gd name="T76" fmla="*/ 2147483646 w 507"/>
                    <a:gd name="T77" fmla="*/ 2147483646 h 391"/>
                    <a:gd name="T78" fmla="*/ 2147483646 w 507"/>
                    <a:gd name="T79" fmla="*/ 2147483646 h 391"/>
                    <a:gd name="T80" fmla="*/ 2147483646 w 507"/>
                    <a:gd name="T81" fmla="*/ 2147483646 h 391"/>
                    <a:gd name="T82" fmla="*/ 2147483646 w 507"/>
                    <a:gd name="T83" fmla="*/ 2147483646 h 391"/>
                    <a:gd name="T84" fmla="*/ 2147483646 w 507"/>
                    <a:gd name="T85" fmla="*/ 2147483646 h 391"/>
                    <a:gd name="T86" fmla="*/ 2147483646 w 507"/>
                    <a:gd name="T87" fmla="*/ 2147483646 h 391"/>
                    <a:gd name="T88" fmla="*/ 2147483646 w 507"/>
                    <a:gd name="T89" fmla="*/ 2147483646 h 391"/>
                    <a:gd name="T90" fmla="*/ 2147483646 w 507"/>
                    <a:gd name="T91" fmla="*/ 2147483646 h 391"/>
                    <a:gd name="T92" fmla="*/ 2147483646 w 507"/>
                    <a:gd name="T93" fmla="*/ 2147483646 h 391"/>
                    <a:gd name="T94" fmla="*/ 2147483646 w 507"/>
                    <a:gd name="T95" fmla="*/ 2147483646 h 391"/>
                    <a:gd name="T96" fmla="*/ 2147483646 w 507"/>
                    <a:gd name="T97" fmla="*/ 2147483646 h 391"/>
                    <a:gd name="T98" fmla="*/ 2147483646 w 507"/>
                    <a:gd name="T99" fmla="*/ 2147483646 h 391"/>
                    <a:gd name="T100" fmla="*/ 2147483646 w 507"/>
                    <a:gd name="T101" fmla="*/ 2147483646 h 391"/>
                    <a:gd name="T102" fmla="*/ 2147483646 w 507"/>
                    <a:gd name="T103" fmla="*/ 2147483646 h 391"/>
                    <a:gd name="T104" fmla="*/ 0 w 507"/>
                    <a:gd name="T105" fmla="*/ 2147483646 h 391"/>
                    <a:gd name="T106" fmla="*/ 2147483646 w 507"/>
                    <a:gd name="T107" fmla="*/ 2147483646 h 391"/>
                    <a:gd name="T108" fmla="*/ 2147483646 w 507"/>
                    <a:gd name="T109" fmla="*/ 2147483646 h 391"/>
                    <a:gd name="T110" fmla="*/ 2147483646 w 507"/>
                    <a:gd name="T111" fmla="*/ 2147483646 h 391"/>
                    <a:gd name="T112" fmla="*/ 2147483646 w 507"/>
                    <a:gd name="T113" fmla="*/ 2147483646 h 391"/>
                    <a:gd name="T114" fmla="*/ 2147483646 w 507"/>
                    <a:gd name="T115" fmla="*/ 2147483646 h 391"/>
                    <a:gd name="T116" fmla="*/ 2147483646 w 507"/>
                    <a:gd name="T117" fmla="*/ 2147483646 h 391"/>
                    <a:gd name="T118" fmla="*/ 2147483646 w 507"/>
                    <a:gd name="T119" fmla="*/ 2147483646 h 391"/>
                    <a:gd name="T120" fmla="*/ 2147483646 w 507"/>
                    <a:gd name="T121" fmla="*/ 2147483646 h 391"/>
                    <a:gd name="T122" fmla="*/ 2147483646 w 507"/>
                    <a:gd name="T123" fmla="*/ 2147483646 h 391"/>
                    <a:gd name="T124" fmla="*/ 2147483646 w 507"/>
                    <a:gd name="T125" fmla="*/ 2147483646 h 39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7"/>
                    <a:gd name="T190" fmla="*/ 0 h 391"/>
                    <a:gd name="T191" fmla="*/ 507 w 507"/>
                    <a:gd name="T192" fmla="*/ 391 h 39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7" h="391">
                      <a:moveTo>
                        <a:pt x="108" y="29"/>
                      </a:moveTo>
                      <a:lnTo>
                        <a:pt x="133" y="0"/>
                      </a:lnTo>
                      <a:lnTo>
                        <a:pt x="149" y="0"/>
                      </a:lnTo>
                      <a:lnTo>
                        <a:pt x="174" y="25"/>
                      </a:lnTo>
                      <a:lnTo>
                        <a:pt x="183" y="61"/>
                      </a:lnTo>
                      <a:lnTo>
                        <a:pt x="199" y="83"/>
                      </a:lnTo>
                      <a:lnTo>
                        <a:pt x="214" y="83"/>
                      </a:lnTo>
                      <a:lnTo>
                        <a:pt x="229" y="67"/>
                      </a:lnTo>
                      <a:lnTo>
                        <a:pt x="244" y="93"/>
                      </a:lnTo>
                      <a:lnTo>
                        <a:pt x="265" y="104"/>
                      </a:lnTo>
                      <a:lnTo>
                        <a:pt x="290" y="99"/>
                      </a:lnTo>
                      <a:lnTo>
                        <a:pt x="295" y="94"/>
                      </a:lnTo>
                      <a:lnTo>
                        <a:pt x="331" y="100"/>
                      </a:lnTo>
                      <a:lnTo>
                        <a:pt x="372" y="100"/>
                      </a:lnTo>
                      <a:lnTo>
                        <a:pt x="387" y="97"/>
                      </a:lnTo>
                      <a:lnTo>
                        <a:pt x="394" y="100"/>
                      </a:lnTo>
                      <a:lnTo>
                        <a:pt x="409" y="116"/>
                      </a:lnTo>
                      <a:lnTo>
                        <a:pt x="419" y="111"/>
                      </a:lnTo>
                      <a:lnTo>
                        <a:pt x="434" y="132"/>
                      </a:lnTo>
                      <a:lnTo>
                        <a:pt x="449" y="188"/>
                      </a:lnTo>
                      <a:lnTo>
                        <a:pt x="484" y="193"/>
                      </a:lnTo>
                      <a:lnTo>
                        <a:pt x="484" y="204"/>
                      </a:lnTo>
                      <a:lnTo>
                        <a:pt x="498" y="210"/>
                      </a:lnTo>
                      <a:lnTo>
                        <a:pt x="488" y="220"/>
                      </a:lnTo>
                      <a:lnTo>
                        <a:pt x="503" y="230"/>
                      </a:lnTo>
                      <a:lnTo>
                        <a:pt x="493" y="241"/>
                      </a:lnTo>
                      <a:lnTo>
                        <a:pt x="493" y="251"/>
                      </a:lnTo>
                      <a:lnTo>
                        <a:pt x="507" y="266"/>
                      </a:lnTo>
                      <a:lnTo>
                        <a:pt x="492" y="266"/>
                      </a:lnTo>
                      <a:lnTo>
                        <a:pt x="492" y="297"/>
                      </a:lnTo>
                      <a:lnTo>
                        <a:pt x="460" y="331"/>
                      </a:lnTo>
                      <a:lnTo>
                        <a:pt x="459" y="353"/>
                      </a:lnTo>
                      <a:lnTo>
                        <a:pt x="406" y="372"/>
                      </a:lnTo>
                      <a:lnTo>
                        <a:pt x="392" y="347"/>
                      </a:lnTo>
                      <a:lnTo>
                        <a:pt x="362" y="345"/>
                      </a:lnTo>
                      <a:lnTo>
                        <a:pt x="361" y="372"/>
                      </a:lnTo>
                      <a:lnTo>
                        <a:pt x="335" y="391"/>
                      </a:lnTo>
                      <a:lnTo>
                        <a:pt x="320" y="376"/>
                      </a:lnTo>
                      <a:lnTo>
                        <a:pt x="315" y="350"/>
                      </a:lnTo>
                      <a:lnTo>
                        <a:pt x="239" y="303"/>
                      </a:lnTo>
                      <a:lnTo>
                        <a:pt x="228" y="339"/>
                      </a:lnTo>
                      <a:lnTo>
                        <a:pt x="182" y="327"/>
                      </a:lnTo>
                      <a:lnTo>
                        <a:pt x="172" y="332"/>
                      </a:lnTo>
                      <a:lnTo>
                        <a:pt x="162" y="363"/>
                      </a:lnTo>
                      <a:lnTo>
                        <a:pt x="139" y="359"/>
                      </a:lnTo>
                      <a:lnTo>
                        <a:pt x="105" y="352"/>
                      </a:lnTo>
                      <a:lnTo>
                        <a:pt x="105" y="341"/>
                      </a:lnTo>
                      <a:lnTo>
                        <a:pt x="60" y="340"/>
                      </a:lnTo>
                      <a:lnTo>
                        <a:pt x="65" y="330"/>
                      </a:lnTo>
                      <a:lnTo>
                        <a:pt x="19" y="329"/>
                      </a:lnTo>
                      <a:lnTo>
                        <a:pt x="9" y="318"/>
                      </a:lnTo>
                      <a:lnTo>
                        <a:pt x="15" y="283"/>
                      </a:lnTo>
                      <a:lnTo>
                        <a:pt x="0" y="247"/>
                      </a:lnTo>
                      <a:lnTo>
                        <a:pt x="1" y="211"/>
                      </a:lnTo>
                      <a:lnTo>
                        <a:pt x="28" y="200"/>
                      </a:lnTo>
                      <a:lnTo>
                        <a:pt x="62" y="177"/>
                      </a:lnTo>
                      <a:lnTo>
                        <a:pt x="53" y="146"/>
                      </a:lnTo>
                      <a:lnTo>
                        <a:pt x="60" y="136"/>
                      </a:lnTo>
                      <a:lnTo>
                        <a:pt x="39" y="125"/>
                      </a:lnTo>
                      <a:lnTo>
                        <a:pt x="29" y="94"/>
                      </a:lnTo>
                      <a:lnTo>
                        <a:pt x="39" y="89"/>
                      </a:lnTo>
                      <a:lnTo>
                        <a:pt x="51" y="38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0" name="Freeform 308"/>
                <p:cNvSpPr>
                  <a:spLocks/>
                </p:cNvSpPr>
                <p:nvPr/>
              </p:nvSpPr>
              <p:spPr bwMode="auto">
                <a:xfrm>
                  <a:off x="987511" y="2950502"/>
                  <a:ext cx="195280" cy="250742"/>
                </a:xfrm>
                <a:custGeom>
                  <a:avLst/>
                  <a:gdLst>
                    <a:gd name="T0" fmla="*/ 2147483646 w 371"/>
                    <a:gd name="T1" fmla="*/ 2147483646 h 463"/>
                    <a:gd name="T2" fmla="*/ 2147483646 w 371"/>
                    <a:gd name="T3" fmla="*/ 2147483646 h 463"/>
                    <a:gd name="T4" fmla="*/ 2147483646 w 371"/>
                    <a:gd name="T5" fmla="*/ 2147483646 h 463"/>
                    <a:gd name="T6" fmla="*/ 2147483646 w 371"/>
                    <a:gd name="T7" fmla="*/ 2147483646 h 463"/>
                    <a:gd name="T8" fmla="*/ 2147483646 w 371"/>
                    <a:gd name="T9" fmla="*/ 2147483646 h 463"/>
                    <a:gd name="T10" fmla="*/ 2147483646 w 371"/>
                    <a:gd name="T11" fmla="*/ 2147483646 h 463"/>
                    <a:gd name="T12" fmla="*/ 2147483646 w 371"/>
                    <a:gd name="T13" fmla="*/ 2147483646 h 463"/>
                    <a:gd name="T14" fmla="*/ 2147483646 w 371"/>
                    <a:gd name="T15" fmla="*/ 2147483646 h 463"/>
                    <a:gd name="T16" fmla="*/ 2147483646 w 371"/>
                    <a:gd name="T17" fmla="*/ 2147483646 h 463"/>
                    <a:gd name="T18" fmla="*/ 2147483646 w 371"/>
                    <a:gd name="T19" fmla="*/ 2147483646 h 463"/>
                    <a:gd name="T20" fmla="*/ 2147483646 w 371"/>
                    <a:gd name="T21" fmla="*/ 2147483646 h 463"/>
                    <a:gd name="T22" fmla="*/ 2147483646 w 371"/>
                    <a:gd name="T23" fmla="*/ 2147483646 h 463"/>
                    <a:gd name="T24" fmla="*/ 2147483646 w 371"/>
                    <a:gd name="T25" fmla="*/ 2147483646 h 463"/>
                    <a:gd name="T26" fmla="*/ 2147483646 w 371"/>
                    <a:gd name="T27" fmla="*/ 0 h 463"/>
                    <a:gd name="T28" fmla="*/ 2147483646 w 371"/>
                    <a:gd name="T29" fmla="*/ 2147483646 h 463"/>
                    <a:gd name="T30" fmla="*/ 2147483646 w 371"/>
                    <a:gd name="T31" fmla="*/ 2147483646 h 463"/>
                    <a:gd name="T32" fmla="*/ 2147483646 w 371"/>
                    <a:gd name="T33" fmla="*/ 2147483646 h 463"/>
                    <a:gd name="T34" fmla="*/ 2147483646 w 371"/>
                    <a:gd name="T35" fmla="*/ 2147483646 h 463"/>
                    <a:gd name="T36" fmla="*/ 2147483646 w 371"/>
                    <a:gd name="T37" fmla="*/ 2147483646 h 463"/>
                    <a:gd name="T38" fmla="*/ 2147483646 w 371"/>
                    <a:gd name="T39" fmla="*/ 2147483646 h 463"/>
                    <a:gd name="T40" fmla="*/ 2147483646 w 371"/>
                    <a:gd name="T41" fmla="*/ 2147483646 h 463"/>
                    <a:gd name="T42" fmla="*/ 2147483646 w 371"/>
                    <a:gd name="T43" fmla="*/ 2147483646 h 463"/>
                    <a:gd name="T44" fmla="*/ 2147483646 w 371"/>
                    <a:gd name="T45" fmla="*/ 2147483646 h 463"/>
                    <a:gd name="T46" fmla="*/ 2147483646 w 371"/>
                    <a:gd name="T47" fmla="*/ 2147483646 h 463"/>
                    <a:gd name="T48" fmla="*/ 2147483646 w 371"/>
                    <a:gd name="T49" fmla="*/ 2147483646 h 463"/>
                    <a:gd name="T50" fmla="*/ 2147483646 w 371"/>
                    <a:gd name="T51" fmla="*/ 2147483646 h 463"/>
                    <a:gd name="T52" fmla="*/ 2147483646 w 371"/>
                    <a:gd name="T53" fmla="*/ 2147483646 h 463"/>
                    <a:gd name="T54" fmla="*/ 2147483646 w 371"/>
                    <a:gd name="T55" fmla="*/ 2147483646 h 463"/>
                    <a:gd name="T56" fmla="*/ 2147483646 w 371"/>
                    <a:gd name="T57" fmla="*/ 2147483646 h 463"/>
                    <a:gd name="T58" fmla="*/ 2147483646 w 371"/>
                    <a:gd name="T59" fmla="*/ 2147483646 h 463"/>
                    <a:gd name="T60" fmla="*/ 2147483646 w 371"/>
                    <a:gd name="T61" fmla="*/ 2147483646 h 463"/>
                    <a:gd name="T62" fmla="*/ 2147483646 w 371"/>
                    <a:gd name="T63" fmla="*/ 2147483646 h 463"/>
                    <a:gd name="T64" fmla="*/ 2147483646 w 371"/>
                    <a:gd name="T65" fmla="*/ 2147483646 h 463"/>
                    <a:gd name="T66" fmla="*/ 2147483646 w 371"/>
                    <a:gd name="T67" fmla="*/ 2147483646 h 463"/>
                    <a:gd name="T68" fmla="*/ 2147483646 w 371"/>
                    <a:gd name="T69" fmla="*/ 2147483646 h 463"/>
                    <a:gd name="T70" fmla="*/ 2147483646 w 371"/>
                    <a:gd name="T71" fmla="*/ 2147483646 h 463"/>
                    <a:gd name="T72" fmla="*/ 2147483646 w 371"/>
                    <a:gd name="T73" fmla="*/ 2147483646 h 463"/>
                    <a:gd name="T74" fmla="*/ 2147483646 w 371"/>
                    <a:gd name="T75" fmla="*/ 2147483646 h 463"/>
                    <a:gd name="T76" fmla="*/ 2147483646 w 371"/>
                    <a:gd name="T77" fmla="*/ 2147483646 h 463"/>
                    <a:gd name="T78" fmla="*/ 2147483646 w 371"/>
                    <a:gd name="T79" fmla="*/ 2147483646 h 463"/>
                    <a:gd name="T80" fmla="*/ 2147483646 w 371"/>
                    <a:gd name="T81" fmla="*/ 2147483646 h 463"/>
                    <a:gd name="T82" fmla="*/ 2147483646 w 371"/>
                    <a:gd name="T83" fmla="*/ 2147483646 h 463"/>
                    <a:gd name="T84" fmla="*/ 2147483646 w 371"/>
                    <a:gd name="T85" fmla="*/ 2147483646 h 463"/>
                    <a:gd name="T86" fmla="*/ 2147483646 w 371"/>
                    <a:gd name="T87" fmla="*/ 2147483646 h 463"/>
                    <a:gd name="T88" fmla="*/ 2147483646 w 371"/>
                    <a:gd name="T89" fmla="*/ 2147483646 h 463"/>
                    <a:gd name="T90" fmla="*/ 2147483646 w 371"/>
                    <a:gd name="T91" fmla="*/ 2147483646 h 463"/>
                    <a:gd name="T92" fmla="*/ 2147483646 w 371"/>
                    <a:gd name="T93" fmla="*/ 2147483646 h 463"/>
                    <a:gd name="T94" fmla="*/ 2147483646 w 371"/>
                    <a:gd name="T95" fmla="*/ 2147483646 h 463"/>
                    <a:gd name="T96" fmla="*/ 2147483646 w 371"/>
                    <a:gd name="T97" fmla="*/ 2147483646 h 463"/>
                    <a:gd name="T98" fmla="*/ 2147483646 w 371"/>
                    <a:gd name="T99" fmla="*/ 2147483646 h 463"/>
                    <a:gd name="T100" fmla="*/ 2147483646 w 371"/>
                    <a:gd name="T101" fmla="*/ 2147483646 h 463"/>
                    <a:gd name="T102" fmla="*/ 2147483646 w 371"/>
                    <a:gd name="T103" fmla="*/ 2147483646 h 463"/>
                    <a:gd name="T104" fmla="*/ 0 w 371"/>
                    <a:gd name="T105" fmla="*/ 2147483646 h 463"/>
                    <a:gd name="T106" fmla="*/ 2147483646 w 371"/>
                    <a:gd name="T107" fmla="*/ 2147483646 h 463"/>
                    <a:gd name="T108" fmla="*/ 2147483646 w 371"/>
                    <a:gd name="T109" fmla="*/ 2147483646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71"/>
                    <a:gd name="T166" fmla="*/ 0 h 463"/>
                    <a:gd name="T167" fmla="*/ 371 w 371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71" h="463">
                      <a:moveTo>
                        <a:pt x="7" y="74"/>
                      </a:moveTo>
                      <a:lnTo>
                        <a:pt x="12" y="74"/>
                      </a:lnTo>
                      <a:lnTo>
                        <a:pt x="58" y="66"/>
                      </a:lnTo>
                      <a:lnTo>
                        <a:pt x="79" y="45"/>
                      </a:lnTo>
                      <a:lnTo>
                        <a:pt x="74" y="30"/>
                      </a:lnTo>
                      <a:lnTo>
                        <a:pt x="79" y="20"/>
                      </a:lnTo>
                      <a:lnTo>
                        <a:pt x="110" y="14"/>
                      </a:lnTo>
                      <a:lnTo>
                        <a:pt x="120" y="35"/>
                      </a:lnTo>
                      <a:lnTo>
                        <a:pt x="140" y="31"/>
                      </a:lnTo>
                      <a:lnTo>
                        <a:pt x="140" y="41"/>
                      </a:lnTo>
                      <a:lnTo>
                        <a:pt x="156" y="41"/>
                      </a:lnTo>
                      <a:lnTo>
                        <a:pt x="147" y="16"/>
                      </a:lnTo>
                      <a:lnTo>
                        <a:pt x="172" y="11"/>
                      </a:lnTo>
                      <a:lnTo>
                        <a:pt x="183" y="0"/>
                      </a:lnTo>
                      <a:lnTo>
                        <a:pt x="193" y="11"/>
                      </a:lnTo>
                      <a:lnTo>
                        <a:pt x="239" y="12"/>
                      </a:lnTo>
                      <a:lnTo>
                        <a:pt x="234" y="22"/>
                      </a:lnTo>
                      <a:lnTo>
                        <a:pt x="279" y="23"/>
                      </a:lnTo>
                      <a:lnTo>
                        <a:pt x="279" y="34"/>
                      </a:lnTo>
                      <a:lnTo>
                        <a:pt x="313" y="41"/>
                      </a:lnTo>
                      <a:lnTo>
                        <a:pt x="306" y="55"/>
                      </a:lnTo>
                      <a:lnTo>
                        <a:pt x="338" y="81"/>
                      </a:lnTo>
                      <a:lnTo>
                        <a:pt x="318" y="134"/>
                      </a:lnTo>
                      <a:lnTo>
                        <a:pt x="306" y="182"/>
                      </a:lnTo>
                      <a:lnTo>
                        <a:pt x="322" y="188"/>
                      </a:lnTo>
                      <a:lnTo>
                        <a:pt x="341" y="239"/>
                      </a:lnTo>
                      <a:lnTo>
                        <a:pt x="371" y="266"/>
                      </a:lnTo>
                      <a:lnTo>
                        <a:pt x="344" y="290"/>
                      </a:lnTo>
                      <a:lnTo>
                        <a:pt x="355" y="300"/>
                      </a:lnTo>
                      <a:lnTo>
                        <a:pt x="344" y="321"/>
                      </a:lnTo>
                      <a:lnTo>
                        <a:pt x="318" y="341"/>
                      </a:lnTo>
                      <a:lnTo>
                        <a:pt x="307" y="361"/>
                      </a:lnTo>
                      <a:lnTo>
                        <a:pt x="255" y="370"/>
                      </a:lnTo>
                      <a:lnTo>
                        <a:pt x="265" y="391"/>
                      </a:lnTo>
                      <a:lnTo>
                        <a:pt x="239" y="421"/>
                      </a:lnTo>
                      <a:lnTo>
                        <a:pt x="256" y="443"/>
                      </a:lnTo>
                      <a:lnTo>
                        <a:pt x="228" y="463"/>
                      </a:lnTo>
                      <a:lnTo>
                        <a:pt x="213" y="442"/>
                      </a:lnTo>
                      <a:lnTo>
                        <a:pt x="171" y="435"/>
                      </a:lnTo>
                      <a:lnTo>
                        <a:pt x="156" y="451"/>
                      </a:lnTo>
                      <a:lnTo>
                        <a:pt x="135" y="446"/>
                      </a:lnTo>
                      <a:lnTo>
                        <a:pt x="142" y="425"/>
                      </a:lnTo>
                      <a:lnTo>
                        <a:pt x="110" y="419"/>
                      </a:lnTo>
                      <a:lnTo>
                        <a:pt x="116" y="378"/>
                      </a:lnTo>
                      <a:lnTo>
                        <a:pt x="112" y="352"/>
                      </a:lnTo>
                      <a:lnTo>
                        <a:pt x="102" y="337"/>
                      </a:lnTo>
                      <a:lnTo>
                        <a:pt x="98" y="266"/>
                      </a:lnTo>
                      <a:lnTo>
                        <a:pt x="105" y="245"/>
                      </a:lnTo>
                      <a:lnTo>
                        <a:pt x="91" y="221"/>
                      </a:lnTo>
                      <a:lnTo>
                        <a:pt x="35" y="178"/>
                      </a:lnTo>
                      <a:lnTo>
                        <a:pt x="45" y="173"/>
                      </a:lnTo>
                      <a:lnTo>
                        <a:pt x="46" y="137"/>
                      </a:lnTo>
                      <a:lnTo>
                        <a:pt x="0" y="100"/>
                      </a:lnTo>
                      <a:lnTo>
                        <a:pt x="17" y="80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1" name="Freeform 309"/>
                <p:cNvSpPr>
                  <a:spLocks/>
                </p:cNvSpPr>
                <p:nvPr/>
              </p:nvSpPr>
              <p:spPr bwMode="auto">
                <a:xfrm>
                  <a:off x="1149452" y="2942569"/>
                  <a:ext cx="203219" cy="228524"/>
                </a:xfrm>
                <a:custGeom>
                  <a:avLst/>
                  <a:gdLst>
                    <a:gd name="T0" fmla="*/ 2147483646 w 382"/>
                    <a:gd name="T1" fmla="*/ 2147483646 h 425"/>
                    <a:gd name="T2" fmla="*/ 2147483646 w 382"/>
                    <a:gd name="T3" fmla="*/ 2147483646 h 425"/>
                    <a:gd name="T4" fmla="*/ 2147483646 w 382"/>
                    <a:gd name="T5" fmla="*/ 2147483646 h 425"/>
                    <a:gd name="T6" fmla="*/ 2147483646 w 382"/>
                    <a:gd name="T7" fmla="*/ 2147483646 h 425"/>
                    <a:gd name="T8" fmla="*/ 2147483646 w 382"/>
                    <a:gd name="T9" fmla="*/ 0 h 425"/>
                    <a:gd name="T10" fmla="*/ 2147483646 w 382"/>
                    <a:gd name="T11" fmla="*/ 2147483646 h 425"/>
                    <a:gd name="T12" fmla="*/ 2147483646 w 382"/>
                    <a:gd name="T13" fmla="*/ 2147483646 h 425"/>
                    <a:gd name="T14" fmla="*/ 2147483646 w 382"/>
                    <a:gd name="T15" fmla="*/ 2147483646 h 425"/>
                    <a:gd name="T16" fmla="*/ 2147483646 w 382"/>
                    <a:gd name="T17" fmla="*/ 2147483646 h 425"/>
                    <a:gd name="T18" fmla="*/ 2147483646 w 382"/>
                    <a:gd name="T19" fmla="*/ 2147483646 h 425"/>
                    <a:gd name="T20" fmla="*/ 2147483646 w 382"/>
                    <a:gd name="T21" fmla="*/ 2147483646 h 425"/>
                    <a:gd name="T22" fmla="*/ 2147483646 w 382"/>
                    <a:gd name="T23" fmla="*/ 2147483646 h 425"/>
                    <a:gd name="T24" fmla="*/ 2147483646 w 382"/>
                    <a:gd name="T25" fmla="*/ 2147483646 h 425"/>
                    <a:gd name="T26" fmla="*/ 2147483646 w 382"/>
                    <a:gd name="T27" fmla="*/ 2147483646 h 425"/>
                    <a:gd name="T28" fmla="*/ 2147483646 w 382"/>
                    <a:gd name="T29" fmla="*/ 2147483646 h 425"/>
                    <a:gd name="T30" fmla="*/ 2147483646 w 382"/>
                    <a:gd name="T31" fmla="*/ 2147483646 h 425"/>
                    <a:gd name="T32" fmla="*/ 2147483646 w 382"/>
                    <a:gd name="T33" fmla="*/ 2147483646 h 425"/>
                    <a:gd name="T34" fmla="*/ 2147483646 w 382"/>
                    <a:gd name="T35" fmla="*/ 2147483646 h 425"/>
                    <a:gd name="T36" fmla="*/ 2147483646 w 382"/>
                    <a:gd name="T37" fmla="*/ 2147483646 h 425"/>
                    <a:gd name="T38" fmla="*/ 2147483646 w 382"/>
                    <a:gd name="T39" fmla="*/ 2147483646 h 425"/>
                    <a:gd name="T40" fmla="*/ 2147483646 w 382"/>
                    <a:gd name="T41" fmla="*/ 2147483646 h 425"/>
                    <a:gd name="T42" fmla="*/ 2147483646 w 382"/>
                    <a:gd name="T43" fmla="*/ 2147483646 h 425"/>
                    <a:gd name="T44" fmla="*/ 2147483646 w 382"/>
                    <a:gd name="T45" fmla="*/ 2147483646 h 425"/>
                    <a:gd name="T46" fmla="*/ 2147483646 w 382"/>
                    <a:gd name="T47" fmla="*/ 2147483646 h 425"/>
                    <a:gd name="T48" fmla="*/ 2147483646 w 382"/>
                    <a:gd name="T49" fmla="*/ 2147483646 h 425"/>
                    <a:gd name="T50" fmla="*/ 2147483646 w 382"/>
                    <a:gd name="T51" fmla="*/ 2147483646 h 425"/>
                    <a:gd name="T52" fmla="*/ 2147483646 w 382"/>
                    <a:gd name="T53" fmla="*/ 2147483646 h 425"/>
                    <a:gd name="T54" fmla="*/ 2147483646 w 382"/>
                    <a:gd name="T55" fmla="*/ 2147483646 h 425"/>
                    <a:gd name="T56" fmla="*/ 2147483646 w 382"/>
                    <a:gd name="T57" fmla="*/ 2147483646 h 425"/>
                    <a:gd name="T58" fmla="*/ 2147483646 w 382"/>
                    <a:gd name="T59" fmla="*/ 2147483646 h 425"/>
                    <a:gd name="T60" fmla="*/ 2147483646 w 382"/>
                    <a:gd name="T61" fmla="*/ 2147483646 h 425"/>
                    <a:gd name="T62" fmla="*/ 2147483646 w 382"/>
                    <a:gd name="T63" fmla="*/ 2147483646 h 425"/>
                    <a:gd name="T64" fmla="*/ 2147483646 w 382"/>
                    <a:gd name="T65" fmla="*/ 2147483646 h 425"/>
                    <a:gd name="T66" fmla="*/ 2147483646 w 382"/>
                    <a:gd name="T67" fmla="*/ 2147483646 h 425"/>
                    <a:gd name="T68" fmla="*/ 2147483646 w 382"/>
                    <a:gd name="T69" fmla="*/ 2147483646 h 425"/>
                    <a:gd name="T70" fmla="*/ 2147483646 w 382"/>
                    <a:gd name="T71" fmla="*/ 2147483646 h 425"/>
                    <a:gd name="T72" fmla="*/ 2147483646 w 382"/>
                    <a:gd name="T73" fmla="*/ 2147483646 h 425"/>
                    <a:gd name="T74" fmla="*/ 2147483646 w 382"/>
                    <a:gd name="T75" fmla="*/ 2147483646 h 425"/>
                    <a:gd name="T76" fmla="*/ 2147483646 w 382"/>
                    <a:gd name="T77" fmla="*/ 2147483646 h 425"/>
                    <a:gd name="T78" fmla="*/ 2147483646 w 382"/>
                    <a:gd name="T79" fmla="*/ 2147483646 h 425"/>
                    <a:gd name="T80" fmla="*/ 2147483646 w 382"/>
                    <a:gd name="T81" fmla="*/ 2147483646 h 425"/>
                    <a:gd name="T82" fmla="*/ 2147483646 w 382"/>
                    <a:gd name="T83" fmla="*/ 2147483646 h 425"/>
                    <a:gd name="T84" fmla="*/ 2147483646 w 382"/>
                    <a:gd name="T85" fmla="*/ 2147483646 h 425"/>
                    <a:gd name="T86" fmla="*/ 2147483646 w 382"/>
                    <a:gd name="T87" fmla="*/ 2147483646 h 425"/>
                    <a:gd name="T88" fmla="*/ 0 w 382"/>
                    <a:gd name="T89" fmla="*/ 2147483646 h 425"/>
                    <a:gd name="T90" fmla="*/ 2147483646 w 382"/>
                    <a:gd name="T91" fmla="*/ 2147483646 h 425"/>
                    <a:gd name="T92" fmla="*/ 2147483646 w 382"/>
                    <a:gd name="T93" fmla="*/ 2147483646 h 425"/>
                    <a:gd name="T94" fmla="*/ 0 w 382"/>
                    <a:gd name="T95" fmla="*/ 2147483646 h 425"/>
                    <a:gd name="T96" fmla="*/ 2147483646 w 382"/>
                    <a:gd name="T97" fmla="*/ 2147483646 h 425"/>
                    <a:gd name="T98" fmla="*/ 2147483646 w 382"/>
                    <a:gd name="T99" fmla="*/ 2147483646 h 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82"/>
                    <a:gd name="T151" fmla="*/ 0 h 425"/>
                    <a:gd name="T152" fmla="*/ 382 w 382"/>
                    <a:gd name="T153" fmla="*/ 425 h 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82" h="425">
                      <a:moveTo>
                        <a:pt x="30" y="60"/>
                      </a:moveTo>
                      <a:lnTo>
                        <a:pt x="40" y="29"/>
                      </a:lnTo>
                      <a:lnTo>
                        <a:pt x="50" y="24"/>
                      </a:lnTo>
                      <a:lnTo>
                        <a:pt x="96" y="36"/>
                      </a:lnTo>
                      <a:lnTo>
                        <a:pt x="107" y="0"/>
                      </a:lnTo>
                      <a:lnTo>
                        <a:pt x="183" y="47"/>
                      </a:lnTo>
                      <a:lnTo>
                        <a:pt x="188" y="73"/>
                      </a:lnTo>
                      <a:lnTo>
                        <a:pt x="203" y="88"/>
                      </a:lnTo>
                      <a:lnTo>
                        <a:pt x="229" y="69"/>
                      </a:lnTo>
                      <a:lnTo>
                        <a:pt x="230" y="42"/>
                      </a:lnTo>
                      <a:lnTo>
                        <a:pt x="260" y="44"/>
                      </a:lnTo>
                      <a:lnTo>
                        <a:pt x="274" y="69"/>
                      </a:lnTo>
                      <a:lnTo>
                        <a:pt x="327" y="50"/>
                      </a:lnTo>
                      <a:lnTo>
                        <a:pt x="337" y="106"/>
                      </a:lnTo>
                      <a:lnTo>
                        <a:pt x="352" y="101"/>
                      </a:lnTo>
                      <a:lnTo>
                        <a:pt x="371" y="84"/>
                      </a:lnTo>
                      <a:lnTo>
                        <a:pt x="382" y="111"/>
                      </a:lnTo>
                      <a:lnTo>
                        <a:pt x="360" y="133"/>
                      </a:lnTo>
                      <a:lnTo>
                        <a:pt x="365" y="179"/>
                      </a:lnTo>
                      <a:lnTo>
                        <a:pt x="379" y="189"/>
                      </a:lnTo>
                      <a:lnTo>
                        <a:pt x="379" y="209"/>
                      </a:lnTo>
                      <a:lnTo>
                        <a:pt x="353" y="204"/>
                      </a:lnTo>
                      <a:lnTo>
                        <a:pt x="322" y="244"/>
                      </a:lnTo>
                      <a:lnTo>
                        <a:pt x="332" y="264"/>
                      </a:lnTo>
                      <a:lnTo>
                        <a:pt x="318" y="318"/>
                      </a:lnTo>
                      <a:lnTo>
                        <a:pt x="248" y="350"/>
                      </a:lnTo>
                      <a:lnTo>
                        <a:pt x="248" y="370"/>
                      </a:lnTo>
                      <a:lnTo>
                        <a:pt x="226" y="385"/>
                      </a:lnTo>
                      <a:lnTo>
                        <a:pt x="195" y="365"/>
                      </a:lnTo>
                      <a:lnTo>
                        <a:pt x="180" y="389"/>
                      </a:lnTo>
                      <a:lnTo>
                        <a:pt x="149" y="384"/>
                      </a:lnTo>
                      <a:lnTo>
                        <a:pt x="134" y="394"/>
                      </a:lnTo>
                      <a:lnTo>
                        <a:pt x="123" y="425"/>
                      </a:lnTo>
                      <a:lnTo>
                        <a:pt x="92" y="424"/>
                      </a:lnTo>
                      <a:lnTo>
                        <a:pt x="102" y="403"/>
                      </a:lnTo>
                      <a:lnTo>
                        <a:pt x="67" y="403"/>
                      </a:lnTo>
                      <a:lnTo>
                        <a:pt x="73" y="388"/>
                      </a:lnTo>
                      <a:lnTo>
                        <a:pt x="63" y="362"/>
                      </a:lnTo>
                      <a:lnTo>
                        <a:pt x="38" y="336"/>
                      </a:lnTo>
                      <a:lnTo>
                        <a:pt x="49" y="315"/>
                      </a:lnTo>
                      <a:lnTo>
                        <a:pt x="38" y="305"/>
                      </a:lnTo>
                      <a:lnTo>
                        <a:pt x="65" y="281"/>
                      </a:lnTo>
                      <a:lnTo>
                        <a:pt x="35" y="254"/>
                      </a:lnTo>
                      <a:lnTo>
                        <a:pt x="16" y="203"/>
                      </a:lnTo>
                      <a:lnTo>
                        <a:pt x="0" y="197"/>
                      </a:lnTo>
                      <a:lnTo>
                        <a:pt x="12" y="149"/>
                      </a:lnTo>
                      <a:lnTo>
                        <a:pt x="32" y="96"/>
                      </a:lnTo>
                      <a:lnTo>
                        <a:pt x="0" y="70"/>
                      </a:lnTo>
                      <a:lnTo>
                        <a:pt x="7" y="56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2" name="Freeform 310"/>
                <p:cNvSpPr>
                  <a:spLocks/>
                </p:cNvSpPr>
                <p:nvPr/>
              </p:nvSpPr>
              <p:spPr bwMode="auto">
                <a:xfrm>
                  <a:off x="677919" y="3866189"/>
                  <a:ext cx="420727" cy="482441"/>
                </a:xfrm>
                <a:custGeom>
                  <a:avLst/>
                  <a:gdLst>
                    <a:gd name="T0" fmla="*/ 2147483646 w 796"/>
                    <a:gd name="T1" fmla="*/ 2147483646 h 899"/>
                    <a:gd name="T2" fmla="*/ 2147483646 w 796"/>
                    <a:gd name="T3" fmla="*/ 2147483646 h 899"/>
                    <a:gd name="T4" fmla="*/ 2147483646 w 796"/>
                    <a:gd name="T5" fmla="*/ 2147483646 h 899"/>
                    <a:gd name="T6" fmla="*/ 2147483646 w 796"/>
                    <a:gd name="T7" fmla="*/ 2147483646 h 899"/>
                    <a:gd name="T8" fmla="*/ 2147483646 w 796"/>
                    <a:gd name="T9" fmla="*/ 2147483646 h 899"/>
                    <a:gd name="T10" fmla="*/ 2147483646 w 796"/>
                    <a:gd name="T11" fmla="*/ 2147483646 h 899"/>
                    <a:gd name="T12" fmla="*/ 2147483646 w 796"/>
                    <a:gd name="T13" fmla="*/ 2147483646 h 899"/>
                    <a:gd name="T14" fmla="*/ 2147483646 w 796"/>
                    <a:gd name="T15" fmla="*/ 2147483646 h 899"/>
                    <a:gd name="T16" fmla="*/ 2147483646 w 796"/>
                    <a:gd name="T17" fmla="*/ 2147483646 h 899"/>
                    <a:gd name="T18" fmla="*/ 2147483646 w 796"/>
                    <a:gd name="T19" fmla="*/ 2147483646 h 899"/>
                    <a:gd name="T20" fmla="*/ 2147483646 w 796"/>
                    <a:gd name="T21" fmla="*/ 2147483646 h 899"/>
                    <a:gd name="T22" fmla="*/ 2147483646 w 796"/>
                    <a:gd name="T23" fmla="*/ 0 h 899"/>
                    <a:gd name="T24" fmla="*/ 2147483646 w 796"/>
                    <a:gd name="T25" fmla="*/ 2147483646 h 899"/>
                    <a:gd name="T26" fmla="*/ 2147483646 w 796"/>
                    <a:gd name="T27" fmla="*/ 2147483646 h 899"/>
                    <a:gd name="T28" fmla="*/ 2147483646 w 796"/>
                    <a:gd name="T29" fmla="*/ 2147483646 h 899"/>
                    <a:gd name="T30" fmla="*/ 2147483646 w 796"/>
                    <a:gd name="T31" fmla="*/ 2147483646 h 899"/>
                    <a:gd name="T32" fmla="*/ 2147483646 w 796"/>
                    <a:gd name="T33" fmla="*/ 2147483646 h 899"/>
                    <a:gd name="T34" fmla="*/ 2147483646 w 796"/>
                    <a:gd name="T35" fmla="*/ 2147483646 h 899"/>
                    <a:gd name="T36" fmla="*/ 2147483646 w 796"/>
                    <a:gd name="T37" fmla="*/ 2147483646 h 899"/>
                    <a:gd name="T38" fmla="*/ 2147483646 w 796"/>
                    <a:gd name="T39" fmla="*/ 2147483646 h 899"/>
                    <a:gd name="T40" fmla="*/ 2147483646 w 796"/>
                    <a:gd name="T41" fmla="*/ 2147483646 h 899"/>
                    <a:gd name="T42" fmla="*/ 2147483646 w 796"/>
                    <a:gd name="T43" fmla="*/ 2147483646 h 899"/>
                    <a:gd name="T44" fmla="*/ 2147483646 w 796"/>
                    <a:gd name="T45" fmla="*/ 2147483646 h 899"/>
                    <a:gd name="T46" fmla="*/ 2147483646 w 796"/>
                    <a:gd name="T47" fmla="*/ 2147483646 h 899"/>
                    <a:gd name="T48" fmla="*/ 2147483646 w 796"/>
                    <a:gd name="T49" fmla="*/ 2147483646 h 899"/>
                    <a:gd name="T50" fmla="*/ 2147483646 w 796"/>
                    <a:gd name="T51" fmla="*/ 2147483646 h 899"/>
                    <a:gd name="T52" fmla="*/ 2147483646 w 796"/>
                    <a:gd name="T53" fmla="*/ 2147483646 h 899"/>
                    <a:gd name="T54" fmla="*/ 2147483646 w 796"/>
                    <a:gd name="T55" fmla="*/ 2147483646 h 899"/>
                    <a:gd name="T56" fmla="*/ 2147483646 w 796"/>
                    <a:gd name="T57" fmla="*/ 2147483646 h 899"/>
                    <a:gd name="T58" fmla="*/ 2147483646 w 796"/>
                    <a:gd name="T59" fmla="*/ 2147483646 h 899"/>
                    <a:gd name="T60" fmla="*/ 2147483646 w 796"/>
                    <a:gd name="T61" fmla="*/ 2147483646 h 899"/>
                    <a:gd name="T62" fmla="*/ 2147483646 w 796"/>
                    <a:gd name="T63" fmla="*/ 2147483646 h 899"/>
                    <a:gd name="T64" fmla="*/ 2147483646 w 796"/>
                    <a:gd name="T65" fmla="*/ 2147483646 h 899"/>
                    <a:gd name="T66" fmla="*/ 2147483646 w 796"/>
                    <a:gd name="T67" fmla="*/ 2147483646 h 899"/>
                    <a:gd name="T68" fmla="*/ 2147483646 w 796"/>
                    <a:gd name="T69" fmla="*/ 2147483646 h 899"/>
                    <a:gd name="T70" fmla="*/ 2147483646 w 796"/>
                    <a:gd name="T71" fmla="*/ 2147483646 h 899"/>
                    <a:gd name="T72" fmla="*/ 2147483646 w 796"/>
                    <a:gd name="T73" fmla="*/ 2147483646 h 899"/>
                    <a:gd name="T74" fmla="*/ 2147483646 w 796"/>
                    <a:gd name="T75" fmla="*/ 2147483646 h 899"/>
                    <a:gd name="T76" fmla="*/ 2147483646 w 796"/>
                    <a:gd name="T77" fmla="*/ 2147483646 h 899"/>
                    <a:gd name="T78" fmla="*/ 2147483646 w 796"/>
                    <a:gd name="T79" fmla="*/ 2147483646 h 899"/>
                    <a:gd name="T80" fmla="*/ 2147483646 w 796"/>
                    <a:gd name="T81" fmla="*/ 2147483646 h 899"/>
                    <a:gd name="T82" fmla="*/ 2147483646 w 796"/>
                    <a:gd name="T83" fmla="*/ 2147483646 h 899"/>
                    <a:gd name="T84" fmla="*/ 2147483646 w 796"/>
                    <a:gd name="T85" fmla="*/ 2147483646 h 899"/>
                    <a:gd name="T86" fmla="*/ 2147483646 w 796"/>
                    <a:gd name="T87" fmla="*/ 2147483646 h 899"/>
                    <a:gd name="T88" fmla="*/ 2147483646 w 796"/>
                    <a:gd name="T89" fmla="*/ 2147483646 h 899"/>
                    <a:gd name="T90" fmla="*/ 2147483646 w 796"/>
                    <a:gd name="T91" fmla="*/ 2147483646 h 899"/>
                    <a:gd name="T92" fmla="*/ 2147483646 w 796"/>
                    <a:gd name="T93" fmla="*/ 2147483646 h 899"/>
                    <a:gd name="T94" fmla="*/ 2147483646 w 796"/>
                    <a:gd name="T95" fmla="*/ 2147483646 h 899"/>
                    <a:gd name="T96" fmla="*/ 2147483646 w 796"/>
                    <a:gd name="T97" fmla="*/ 2147483646 h 899"/>
                    <a:gd name="T98" fmla="*/ 2147483646 w 796"/>
                    <a:gd name="T99" fmla="*/ 2147483646 h 899"/>
                    <a:gd name="T100" fmla="*/ 2147483646 w 796"/>
                    <a:gd name="T101" fmla="*/ 2147483646 h 899"/>
                    <a:gd name="T102" fmla="*/ 2147483646 w 796"/>
                    <a:gd name="T103" fmla="*/ 2147483646 h 899"/>
                    <a:gd name="T104" fmla="*/ 2147483646 w 796"/>
                    <a:gd name="T105" fmla="*/ 2147483646 h 899"/>
                    <a:gd name="T106" fmla="*/ 2147483646 w 796"/>
                    <a:gd name="T107" fmla="*/ 2147483646 h 899"/>
                    <a:gd name="T108" fmla="*/ 2147483646 w 796"/>
                    <a:gd name="T109" fmla="*/ 2147483646 h 899"/>
                    <a:gd name="T110" fmla="*/ 2147483646 w 796"/>
                    <a:gd name="T111" fmla="*/ 2147483646 h 899"/>
                    <a:gd name="T112" fmla="*/ 2147483646 w 796"/>
                    <a:gd name="T113" fmla="*/ 2147483646 h 899"/>
                    <a:gd name="T114" fmla="*/ 2147483646 w 796"/>
                    <a:gd name="T115" fmla="*/ 2147483646 h 899"/>
                    <a:gd name="T116" fmla="*/ 2147483646 w 796"/>
                    <a:gd name="T117" fmla="*/ 2147483646 h 89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96"/>
                    <a:gd name="T178" fmla="*/ 0 h 899"/>
                    <a:gd name="T179" fmla="*/ 796 w 796"/>
                    <a:gd name="T180" fmla="*/ 899 h 89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96" h="899">
                      <a:moveTo>
                        <a:pt x="256" y="620"/>
                      </a:moveTo>
                      <a:lnTo>
                        <a:pt x="222" y="537"/>
                      </a:lnTo>
                      <a:lnTo>
                        <a:pt x="239" y="499"/>
                      </a:lnTo>
                      <a:lnTo>
                        <a:pt x="210" y="446"/>
                      </a:lnTo>
                      <a:lnTo>
                        <a:pt x="222" y="378"/>
                      </a:lnTo>
                      <a:lnTo>
                        <a:pt x="236" y="350"/>
                      </a:lnTo>
                      <a:lnTo>
                        <a:pt x="202" y="281"/>
                      </a:lnTo>
                      <a:lnTo>
                        <a:pt x="196" y="228"/>
                      </a:lnTo>
                      <a:lnTo>
                        <a:pt x="185" y="189"/>
                      </a:lnTo>
                      <a:lnTo>
                        <a:pt x="190" y="166"/>
                      </a:lnTo>
                      <a:lnTo>
                        <a:pt x="106" y="163"/>
                      </a:lnTo>
                      <a:lnTo>
                        <a:pt x="70" y="148"/>
                      </a:lnTo>
                      <a:lnTo>
                        <a:pt x="60" y="131"/>
                      </a:lnTo>
                      <a:lnTo>
                        <a:pt x="82" y="106"/>
                      </a:lnTo>
                      <a:lnTo>
                        <a:pt x="61" y="91"/>
                      </a:lnTo>
                      <a:lnTo>
                        <a:pt x="34" y="116"/>
                      </a:lnTo>
                      <a:lnTo>
                        <a:pt x="0" y="49"/>
                      </a:lnTo>
                      <a:lnTo>
                        <a:pt x="11" y="28"/>
                      </a:lnTo>
                      <a:lnTo>
                        <a:pt x="37" y="28"/>
                      </a:lnTo>
                      <a:lnTo>
                        <a:pt x="57" y="60"/>
                      </a:lnTo>
                      <a:lnTo>
                        <a:pt x="79" y="35"/>
                      </a:lnTo>
                      <a:lnTo>
                        <a:pt x="103" y="65"/>
                      </a:lnTo>
                      <a:lnTo>
                        <a:pt x="120" y="24"/>
                      </a:lnTo>
                      <a:lnTo>
                        <a:pt x="144" y="0"/>
                      </a:lnTo>
                      <a:lnTo>
                        <a:pt x="157" y="32"/>
                      </a:lnTo>
                      <a:lnTo>
                        <a:pt x="175" y="50"/>
                      </a:lnTo>
                      <a:lnTo>
                        <a:pt x="198" y="135"/>
                      </a:lnTo>
                      <a:lnTo>
                        <a:pt x="205" y="137"/>
                      </a:lnTo>
                      <a:lnTo>
                        <a:pt x="227" y="253"/>
                      </a:lnTo>
                      <a:lnTo>
                        <a:pt x="242" y="258"/>
                      </a:lnTo>
                      <a:lnTo>
                        <a:pt x="279" y="237"/>
                      </a:lnTo>
                      <a:lnTo>
                        <a:pt x="284" y="248"/>
                      </a:lnTo>
                      <a:lnTo>
                        <a:pt x="278" y="268"/>
                      </a:lnTo>
                      <a:lnTo>
                        <a:pt x="293" y="274"/>
                      </a:lnTo>
                      <a:lnTo>
                        <a:pt x="321" y="217"/>
                      </a:lnTo>
                      <a:lnTo>
                        <a:pt x="342" y="223"/>
                      </a:lnTo>
                      <a:lnTo>
                        <a:pt x="347" y="212"/>
                      </a:lnTo>
                      <a:lnTo>
                        <a:pt x="394" y="223"/>
                      </a:lnTo>
                      <a:lnTo>
                        <a:pt x="398" y="228"/>
                      </a:lnTo>
                      <a:lnTo>
                        <a:pt x="420" y="223"/>
                      </a:lnTo>
                      <a:lnTo>
                        <a:pt x="420" y="208"/>
                      </a:lnTo>
                      <a:lnTo>
                        <a:pt x="457" y="188"/>
                      </a:lnTo>
                      <a:lnTo>
                        <a:pt x="520" y="137"/>
                      </a:lnTo>
                      <a:lnTo>
                        <a:pt x="515" y="131"/>
                      </a:lnTo>
                      <a:lnTo>
                        <a:pt x="527" y="116"/>
                      </a:lnTo>
                      <a:lnTo>
                        <a:pt x="511" y="106"/>
                      </a:lnTo>
                      <a:lnTo>
                        <a:pt x="495" y="126"/>
                      </a:lnTo>
                      <a:lnTo>
                        <a:pt x="474" y="116"/>
                      </a:lnTo>
                      <a:lnTo>
                        <a:pt x="443" y="131"/>
                      </a:lnTo>
                      <a:lnTo>
                        <a:pt x="434" y="110"/>
                      </a:lnTo>
                      <a:lnTo>
                        <a:pt x="445" y="79"/>
                      </a:lnTo>
                      <a:lnTo>
                        <a:pt x="455" y="79"/>
                      </a:lnTo>
                      <a:lnTo>
                        <a:pt x="482" y="43"/>
                      </a:lnTo>
                      <a:lnTo>
                        <a:pt x="585" y="45"/>
                      </a:lnTo>
                      <a:lnTo>
                        <a:pt x="594" y="87"/>
                      </a:lnTo>
                      <a:lnTo>
                        <a:pt x="636" y="77"/>
                      </a:lnTo>
                      <a:lnTo>
                        <a:pt x="636" y="51"/>
                      </a:lnTo>
                      <a:lnTo>
                        <a:pt x="648" y="31"/>
                      </a:lnTo>
                      <a:lnTo>
                        <a:pt x="663" y="31"/>
                      </a:lnTo>
                      <a:lnTo>
                        <a:pt x="679" y="51"/>
                      </a:lnTo>
                      <a:lnTo>
                        <a:pt x="652" y="77"/>
                      </a:lnTo>
                      <a:lnTo>
                        <a:pt x="686" y="114"/>
                      </a:lnTo>
                      <a:lnTo>
                        <a:pt x="698" y="103"/>
                      </a:lnTo>
                      <a:lnTo>
                        <a:pt x="733" y="98"/>
                      </a:lnTo>
                      <a:lnTo>
                        <a:pt x="737" y="139"/>
                      </a:lnTo>
                      <a:lnTo>
                        <a:pt x="727" y="149"/>
                      </a:lnTo>
                      <a:lnTo>
                        <a:pt x="760" y="222"/>
                      </a:lnTo>
                      <a:lnTo>
                        <a:pt x="730" y="242"/>
                      </a:lnTo>
                      <a:lnTo>
                        <a:pt x="718" y="273"/>
                      </a:lnTo>
                      <a:lnTo>
                        <a:pt x="714" y="361"/>
                      </a:lnTo>
                      <a:lnTo>
                        <a:pt x="724" y="376"/>
                      </a:lnTo>
                      <a:lnTo>
                        <a:pt x="796" y="393"/>
                      </a:lnTo>
                      <a:lnTo>
                        <a:pt x="796" y="408"/>
                      </a:lnTo>
                      <a:lnTo>
                        <a:pt x="735" y="403"/>
                      </a:lnTo>
                      <a:lnTo>
                        <a:pt x="700" y="505"/>
                      </a:lnTo>
                      <a:lnTo>
                        <a:pt x="710" y="520"/>
                      </a:lnTo>
                      <a:lnTo>
                        <a:pt x="699" y="537"/>
                      </a:lnTo>
                      <a:lnTo>
                        <a:pt x="714" y="552"/>
                      </a:lnTo>
                      <a:lnTo>
                        <a:pt x="708" y="588"/>
                      </a:lnTo>
                      <a:lnTo>
                        <a:pt x="693" y="583"/>
                      </a:lnTo>
                      <a:lnTo>
                        <a:pt x="681" y="593"/>
                      </a:lnTo>
                      <a:lnTo>
                        <a:pt x="666" y="583"/>
                      </a:lnTo>
                      <a:lnTo>
                        <a:pt x="630" y="593"/>
                      </a:lnTo>
                      <a:lnTo>
                        <a:pt x="625" y="603"/>
                      </a:lnTo>
                      <a:lnTo>
                        <a:pt x="605" y="582"/>
                      </a:lnTo>
                      <a:lnTo>
                        <a:pt x="564" y="571"/>
                      </a:lnTo>
                      <a:lnTo>
                        <a:pt x="562" y="587"/>
                      </a:lnTo>
                      <a:lnTo>
                        <a:pt x="583" y="617"/>
                      </a:lnTo>
                      <a:lnTo>
                        <a:pt x="571" y="622"/>
                      </a:lnTo>
                      <a:lnTo>
                        <a:pt x="571" y="654"/>
                      </a:lnTo>
                      <a:lnTo>
                        <a:pt x="591" y="670"/>
                      </a:lnTo>
                      <a:lnTo>
                        <a:pt x="560" y="680"/>
                      </a:lnTo>
                      <a:lnTo>
                        <a:pt x="554" y="705"/>
                      </a:lnTo>
                      <a:lnTo>
                        <a:pt x="496" y="721"/>
                      </a:lnTo>
                      <a:lnTo>
                        <a:pt x="485" y="746"/>
                      </a:lnTo>
                      <a:lnTo>
                        <a:pt x="536" y="768"/>
                      </a:lnTo>
                      <a:lnTo>
                        <a:pt x="556" y="798"/>
                      </a:lnTo>
                      <a:lnTo>
                        <a:pt x="529" y="804"/>
                      </a:lnTo>
                      <a:lnTo>
                        <a:pt x="524" y="819"/>
                      </a:lnTo>
                      <a:lnTo>
                        <a:pt x="533" y="853"/>
                      </a:lnTo>
                      <a:lnTo>
                        <a:pt x="497" y="879"/>
                      </a:lnTo>
                      <a:lnTo>
                        <a:pt x="506" y="862"/>
                      </a:lnTo>
                      <a:lnTo>
                        <a:pt x="491" y="875"/>
                      </a:lnTo>
                      <a:lnTo>
                        <a:pt x="495" y="855"/>
                      </a:lnTo>
                      <a:lnTo>
                        <a:pt x="477" y="875"/>
                      </a:lnTo>
                      <a:lnTo>
                        <a:pt x="443" y="893"/>
                      </a:lnTo>
                      <a:lnTo>
                        <a:pt x="437" y="890"/>
                      </a:lnTo>
                      <a:lnTo>
                        <a:pt x="425" y="899"/>
                      </a:lnTo>
                      <a:lnTo>
                        <a:pt x="388" y="898"/>
                      </a:lnTo>
                      <a:lnTo>
                        <a:pt x="392" y="884"/>
                      </a:lnTo>
                      <a:lnTo>
                        <a:pt x="381" y="883"/>
                      </a:lnTo>
                      <a:lnTo>
                        <a:pt x="380" y="865"/>
                      </a:lnTo>
                      <a:lnTo>
                        <a:pt x="361" y="864"/>
                      </a:lnTo>
                      <a:lnTo>
                        <a:pt x="351" y="847"/>
                      </a:lnTo>
                      <a:lnTo>
                        <a:pt x="346" y="795"/>
                      </a:lnTo>
                      <a:lnTo>
                        <a:pt x="290" y="712"/>
                      </a:lnTo>
                      <a:lnTo>
                        <a:pt x="269" y="707"/>
                      </a:lnTo>
                      <a:lnTo>
                        <a:pt x="249" y="677"/>
                      </a:lnTo>
                      <a:lnTo>
                        <a:pt x="256" y="62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3" name="Freeform 311"/>
                <p:cNvSpPr>
                  <a:spLocks/>
                </p:cNvSpPr>
                <p:nvPr/>
              </p:nvSpPr>
              <p:spPr bwMode="auto">
                <a:xfrm>
                  <a:off x="935119" y="3904276"/>
                  <a:ext cx="265138" cy="442767"/>
                </a:xfrm>
                <a:custGeom>
                  <a:avLst/>
                  <a:gdLst>
                    <a:gd name="T0" fmla="*/ 2147483646 w 503"/>
                    <a:gd name="T1" fmla="*/ 2147483646 h 824"/>
                    <a:gd name="T2" fmla="*/ 2147483646 w 503"/>
                    <a:gd name="T3" fmla="*/ 2147483646 h 824"/>
                    <a:gd name="T4" fmla="*/ 2147483646 w 503"/>
                    <a:gd name="T5" fmla="*/ 2147483646 h 824"/>
                    <a:gd name="T6" fmla="*/ 2147483646 w 503"/>
                    <a:gd name="T7" fmla="*/ 2147483646 h 824"/>
                    <a:gd name="T8" fmla="*/ 2147483646 w 503"/>
                    <a:gd name="T9" fmla="*/ 2147483646 h 824"/>
                    <a:gd name="T10" fmla="*/ 2147483646 w 503"/>
                    <a:gd name="T11" fmla="*/ 2147483646 h 824"/>
                    <a:gd name="T12" fmla="*/ 2147483646 w 503"/>
                    <a:gd name="T13" fmla="*/ 2147483646 h 824"/>
                    <a:gd name="T14" fmla="*/ 2147483646 w 503"/>
                    <a:gd name="T15" fmla="*/ 2147483646 h 824"/>
                    <a:gd name="T16" fmla="*/ 2147483646 w 503"/>
                    <a:gd name="T17" fmla="*/ 2147483646 h 824"/>
                    <a:gd name="T18" fmla="*/ 2147483646 w 503"/>
                    <a:gd name="T19" fmla="*/ 2147483646 h 824"/>
                    <a:gd name="T20" fmla="*/ 2147483646 w 503"/>
                    <a:gd name="T21" fmla="*/ 2147483646 h 824"/>
                    <a:gd name="T22" fmla="*/ 2147483646 w 503"/>
                    <a:gd name="T23" fmla="*/ 2147483646 h 824"/>
                    <a:gd name="T24" fmla="*/ 2147483646 w 503"/>
                    <a:gd name="T25" fmla="*/ 2147483646 h 824"/>
                    <a:gd name="T26" fmla="*/ 2147483646 w 503"/>
                    <a:gd name="T27" fmla="*/ 2147483646 h 824"/>
                    <a:gd name="T28" fmla="*/ 2147483646 w 503"/>
                    <a:gd name="T29" fmla="*/ 2147483646 h 824"/>
                    <a:gd name="T30" fmla="*/ 0 w 503"/>
                    <a:gd name="T31" fmla="*/ 2147483646 h 824"/>
                    <a:gd name="T32" fmla="*/ 2147483646 w 503"/>
                    <a:gd name="T33" fmla="*/ 2147483646 h 824"/>
                    <a:gd name="T34" fmla="*/ 2147483646 w 503"/>
                    <a:gd name="T35" fmla="*/ 2147483646 h 824"/>
                    <a:gd name="T36" fmla="*/ 2147483646 w 503"/>
                    <a:gd name="T37" fmla="*/ 2147483646 h 824"/>
                    <a:gd name="T38" fmla="*/ 2147483646 w 503"/>
                    <a:gd name="T39" fmla="*/ 2147483646 h 824"/>
                    <a:gd name="T40" fmla="*/ 2147483646 w 503"/>
                    <a:gd name="T41" fmla="*/ 2147483646 h 824"/>
                    <a:gd name="T42" fmla="*/ 2147483646 w 503"/>
                    <a:gd name="T43" fmla="*/ 2147483646 h 824"/>
                    <a:gd name="T44" fmla="*/ 2147483646 w 503"/>
                    <a:gd name="T45" fmla="*/ 2147483646 h 824"/>
                    <a:gd name="T46" fmla="*/ 2147483646 w 503"/>
                    <a:gd name="T47" fmla="*/ 2147483646 h 824"/>
                    <a:gd name="T48" fmla="*/ 2147483646 w 503"/>
                    <a:gd name="T49" fmla="*/ 2147483646 h 824"/>
                    <a:gd name="T50" fmla="*/ 2147483646 w 503"/>
                    <a:gd name="T51" fmla="*/ 2147483646 h 824"/>
                    <a:gd name="T52" fmla="*/ 2147483646 w 503"/>
                    <a:gd name="T53" fmla="*/ 2147483646 h 824"/>
                    <a:gd name="T54" fmla="*/ 2147483646 w 503"/>
                    <a:gd name="T55" fmla="*/ 2147483646 h 824"/>
                    <a:gd name="T56" fmla="*/ 2147483646 w 503"/>
                    <a:gd name="T57" fmla="*/ 2147483646 h 824"/>
                    <a:gd name="T58" fmla="*/ 2147483646 w 503"/>
                    <a:gd name="T59" fmla="*/ 2147483646 h 824"/>
                    <a:gd name="T60" fmla="*/ 2147483646 w 503"/>
                    <a:gd name="T61" fmla="*/ 2147483646 h 824"/>
                    <a:gd name="T62" fmla="*/ 2147483646 w 503"/>
                    <a:gd name="T63" fmla="*/ 2147483646 h 824"/>
                    <a:gd name="T64" fmla="*/ 2147483646 w 503"/>
                    <a:gd name="T65" fmla="*/ 2147483646 h 824"/>
                    <a:gd name="T66" fmla="*/ 2147483646 w 503"/>
                    <a:gd name="T67" fmla="*/ 2147483646 h 824"/>
                    <a:gd name="T68" fmla="*/ 2147483646 w 503"/>
                    <a:gd name="T69" fmla="*/ 2147483646 h 824"/>
                    <a:gd name="T70" fmla="*/ 2147483646 w 503"/>
                    <a:gd name="T71" fmla="*/ 2147483646 h 824"/>
                    <a:gd name="T72" fmla="*/ 2147483646 w 503"/>
                    <a:gd name="T73" fmla="*/ 2147483646 h 824"/>
                    <a:gd name="T74" fmla="*/ 2147483646 w 503"/>
                    <a:gd name="T75" fmla="*/ 2147483646 h 824"/>
                    <a:gd name="T76" fmla="*/ 2147483646 w 503"/>
                    <a:gd name="T77" fmla="*/ 2147483646 h 824"/>
                    <a:gd name="T78" fmla="*/ 2147483646 w 503"/>
                    <a:gd name="T79" fmla="*/ 2147483646 h 824"/>
                    <a:gd name="T80" fmla="*/ 2147483646 w 503"/>
                    <a:gd name="T81" fmla="*/ 2147483646 h 824"/>
                    <a:gd name="T82" fmla="*/ 2147483646 w 503"/>
                    <a:gd name="T83" fmla="*/ 2147483646 h 824"/>
                    <a:gd name="T84" fmla="*/ 2147483646 w 503"/>
                    <a:gd name="T85" fmla="*/ 2147483646 h 824"/>
                    <a:gd name="T86" fmla="*/ 2147483646 w 503"/>
                    <a:gd name="T87" fmla="*/ 2147483646 h 824"/>
                    <a:gd name="T88" fmla="*/ 2147483646 w 503"/>
                    <a:gd name="T89" fmla="*/ 2147483646 h 824"/>
                    <a:gd name="T90" fmla="*/ 2147483646 w 503"/>
                    <a:gd name="T91" fmla="*/ 2147483646 h 82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3"/>
                    <a:gd name="T139" fmla="*/ 0 h 824"/>
                    <a:gd name="T140" fmla="*/ 503 w 503"/>
                    <a:gd name="T141" fmla="*/ 824 h 82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3" h="824">
                      <a:moveTo>
                        <a:pt x="248" y="25"/>
                      </a:moveTo>
                      <a:lnTo>
                        <a:pt x="252" y="66"/>
                      </a:lnTo>
                      <a:lnTo>
                        <a:pt x="242" y="76"/>
                      </a:lnTo>
                      <a:lnTo>
                        <a:pt x="275" y="149"/>
                      </a:lnTo>
                      <a:lnTo>
                        <a:pt x="245" y="169"/>
                      </a:lnTo>
                      <a:lnTo>
                        <a:pt x="233" y="200"/>
                      </a:lnTo>
                      <a:lnTo>
                        <a:pt x="229" y="288"/>
                      </a:lnTo>
                      <a:lnTo>
                        <a:pt x="239" y="303"/>
                      </a:lnTo>
                      <a:lnTo>
                        <a:pt x="311" y="320"/>
                      </a:lnTo>
                      <a:lnTo>
                        <a:pt x="311" y="335"/>
                      </a:lnTo>
                      <a:lnTo>
                        <a:pt x="250" y="330"/>
                      </a:lnTo>
                      <a:lnTo>
                        <a:pt x="215" y="432"/>
                      </a:lnTo>
                      <a:lnTo>
                        <a:pt x="225" y="447"/>
                      </a:lnTo>
                      <a:lnTo>
                        <a:pt x="214" y="464"/>
                      </a:lnTo>
                      <a:lnTo>
                        <a:pt x="229" y="479"/>
                      </a:lnTo>
                      <a:lnTo>
                        <a:pt x="223" y="515"/>
                      </a:lnTo>
                      <a:lnTo>
                        <a:pt x="208" y="510"/>
                      </a:lnTo>
                      <a:lnTo>
                        <a:pt x="196" y="520"/>
                      </a:lnTo>
                      <a:lnTo>
                        <a:pt x="181" y="510"/>
                      </a:lnTo>
                      <a:lnTo>
                        <a:pt x="145" y="520"/>
                      </a:lnTo>
                      <a:lnTo>
                        <a:pt x="140" y="530"/>
                      </a:lnTo>
                      <a:lnTo>
                        <a:pt x="120" y="509"/>
                      </a:lnTo>
                      <a:lnTo>
                        <a:pt x="79" y="498"/>
                      </a:lnTo>
                      <a:lnTo>
                        <a:pt x="77" y="514"/>
                      </a:lnTo>
                      <a:lnTo>
                        <a:pt x="98" y="544"/>
                      </a:lnTo>
                      <a:lnTo>
                        <a:pt x="86" y="549"/>
                      </a:lnTo>
                      <a:lnTo>
                        <a:pt x="86" y="581"/>
                      </a:lnTo>
                      <a:lnTo>
                        <a:pt x="106" y="597"/>
                      </a:lnTo>
                      <a:lnTo>
                        <a:pt x="75" y="607"/>
                      </a:lnTo>
                      <a:lnTo>
                        <a:pt x="69" y="632"/>
                      </a:lnTo>
                      <a:lnTo>
                        <a:pt x="11" y="648"/>
                      </a:lnTo>
                      <a:lnTo>
                        <a:pt x="0" y="673"/>
                      </a:lnTo>
                      <a:lnTo>
                        <a:pt x="51" y="695"/>
                      </a:lnTo>
                      <a:lnTo>
                        <a:pt x="71" y="725"/>
                      </a:lnTo>
                      <a:lnTo>
                        <a:pt x="44" y="731"/>
                      </a:lnTo>
                      <a:lnTo>
                        <a:pt x="39" y="746"/>
                      </a:lnTo>
                      <a:lnTo>
                        <a:pt x="48" y="780"/>
                      </a:lnTo>
                      <a:lnTo>
                        <a:pt x="62" y="759"/>
                      </a:lnTo>
                      <a:lnTo>
                        <a:pt x="70" y="761"/>
                      </a:lnTo>
                      <a:lnTo>
                        <a:pt x="69" y="770"/>
                      </a:lnTo>
                      <a:lnTo>
                        <a:pt x="76" y="762"/>
                      </a:lnTo>
                      <a:lnTo>
                        <a:pt x="74" y="775"/>
                      </a:lnTo>
                      <a:lnTo>
                        <a:pt x="84" y="762"/>
                      </a:lnTo>
                      <a:lnTo>
                        <a:pt x="93" y="743"/>
                      </a:lnTo>
                      <a:lnTo>
                        <a:pt x="98" y="757"/>
                      </a:lnTo>
                      <a:lnTo>
                        <a:pt x="107" y="743"/>
                      </a:lnTo>
                      <a:lnTo>
                        <a:pt x="108" y="719"/>
                      </a:lnTo>
                      <a:lnTo>
                        <a:pt x="127" y="717"/>
                      </a:lnTo>
                      <a:lnTo>
                        <a:pt x="126" y="764"/>
                      </a:lnTo>
                      <a:lnTo>
                        <a:pt x="160" y="769"/>
                      </a:lnTo>
                      <a:lnTo>
                        <a:pt x="165" y="779"/>
                      </a:lnTo>
                      <a:lnTo>
                        <a:pt x="182" y="787"/>
                      </a:lnTo>
                      <a:lnTo>
                        <a:pt x="196" y="797"/>
                      </a:lnTo>
                      <a:lnTo>
                        <a:pt x="210" y="789"/>
                      </a:lnTo>
                      <a:lnTo>
                        <a:pt x="271" y="797"/>
                      </a:lnTo>
                      <a:lnTo>
                        <a:pt x="267" y="824"/>
                      </a:lnTo>
                      <a:lnTo>
                        <a:pt x="285" y="813"/>
                      </a:lnTo>
                      <a:lnTo>
                        <a:pt x="279" y="808"/>
                      </a:lnTo>
                      <a:lnTo>
                        <a:pt x="310" y="777"/>
                      </a:lnTo>
                      <a:lnTo>
                        <a:pt x="301" y="815"/>
                      </a:lnTo>
                      <a:lnTo>
                        <a:pt x="311" y="803"/>
                      </a:lnTo>
                      <a:lnTo>
                        <a:pt x="313" y="812"/>
                      </a:lnTo>
                      <a:lnTo>
                        <a:pt x="347" y="811"/>
                      </a:lnTo>
                      <a:lnTo>
                        <a:pt x="384" y="794"/>
                      </a:lnTo>
                      <a:lnTo>
                        <a:pt x="390" y="783"/>
                      </a:lnTo>
                      <a:lnTo>
                        <a:pt x="378" y="715"/>
                      </a:lnTo>
                      <a:lnTo>
                        <a:pt x="370" y="708"/>
                      </a:lnTo>
                      <a:lnTo>
                        <a:pt x="372" y="694"/>
                      </a:lnTo>
                      <a:lnTo>
                        <a:pt x="380" y="694"/>
                      </a:lnTo>
                      <a:lnTo>
                        <a:pt x="384" y="668"/>
                      </a:lnTo>
                      <a:lnTo>
                        <a:pt x="406" y="672"/>
                      </a:lnTo>
                      <a:lnTo>
                        <a:pt x="417" y="704"/>
                      </a:lnTo>
                      <a:lnTo>
                        <a:pt x="440" y="715"/>
                      </a:lnTo>
                      <a:lnTo>
                        <a:pt x="480" y="620"/>
                      </a:lnTo>
                      <a:lnTo>
                        <a:pt x="502" y="516"/>
                      </a:lnTo>
                      <a:lnTo>
                        <a:pt x="503" y="468"/>
                      </a:lnTo>
                      <a:lnTo>
                        <a:pt x="445" y="367"/>
                      </a:lnTo>
                      <a:lnTo>
                        <a:pt x="418" y="379"/>
                      </a:lnTo>
                      <a:lnTo>
                        <a:pt x="423" y="334"/>
                      </a:lnTo>
                      <a:lnTo>
                        <a:pt x="484" y="275"/>
                      </a:lnTo>
                      <a:lnTo>
                        <a:pt x="456" y="173"/>
                      </a:lnTo>
                      <a:lnTo>
                        <a:pt x="487" y="155"/>
                      </a:lnTo>
                      <a:lnTo>
                        <a:pt x="468" y="101"/>
                      </a:lnTo>
                      <a:lnTo>
                        <a:pt x="474" y="80"/>
                      </a:lnTo>
                      <a:lnTo>
                        <a:pt x="454" y="38"/>
                      </a:lnTo>
                      <a:lnTo>
                        <a:pt x="438" y="43"/>
                      </a:lnTo>
                      <a:lnTo>
                        <a:pt x="350" y="42"/>
                      </a:lnTo>
                      <a:lnTo>
                        <a:pt x="352" y="27"/>
                      </a:lnTo>
                      <a:lnTo>
                        <a:pt x="326" y="11"/>
                      </a:lnTo>
                      <a:lnTo>
                        <a:pt x="315" y="32"/>
                      </a:lnTo>
                      <a:lnTo>
                        <a:pt x="301" y="0"/>
                      </a:lnTo>
                      <a:lnTo>
                        <a:pt x="275" y="5"/>
                      </a:lnTo>
                      <a:lnTo>
                        <a:pt x="248" y="2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4" name="Freeform 316"/>
                <p:cNvSpPr>
                  <a:spLocks/>
                </p:cNvSpPr>
                <p:nvPr/>
              </p:nvSpPr>
              <p:spPr bwMode="auto">
                <a:xfrm>
                  <a:off x="461999" y="4131214"/>
                  <a:ext cx="176230" cy="150764"/>
                </a:xfrm>
                <a:custGeom>
                  <a:avLst/>
                  <a:gdLst>
                    <a:gd name="T0" fmla="*/ 2147483646 w 335"/>
                    <a:gd name="T1" fmla="*/ 2147483646 h 277"/>
                    <a:gd name="T2" fmla="*/ 2147483646 w 335"/>
                    <a:gd name="T3" fmla="*/ 2147483646 h 277"/>
                    <a:gd name="T4" fmla="*/ 2147483646 w 335"/>
                    <a:gd name="T5" fmla="*/ 2147483646 h 277"/>
                    <a:gd name="T6" fmla="*/ 2147483646 w 335"/>
                    <a:gd name="T7" fmla="*/ 2147483646 h 277"/>
                    <a:gd name="T8" fmla="*/ 0 w 335"/>
                    <a:gd name="T9" fmla="*/ 2147483646 h 277"/>
                    <a:gd name="T10" fmla="*/ 2147483646 w 335"/>
                    <a:gd name="T11" fmla="*/ 2147483646 h 277"/>
                    <a:gd name="T12" fmla="*/ 2147483646 w 335"/>
                    <a:gd name="T13" fmla="*/ 0 h 277"/>
                    <a:gd name="T14" fmla="*/ 2147483646 w 335"/>
                    <a:gd name="T15" fmla="*/ 2147483646 h 277"/>
                    <a:gd name="T16" fmla="*/ 2147483646 w 335"/>
                    <a:gd name="T17" fmla="*/ 2147483646 h 277"/>
                    <a:gd name="T18" fmla="*/ 2147483646 w 335"/>
                    <a:gd name="T19" fmla="*/ 2147483646 h 277"/>
                    <a:gd name="T20" fmla="*/ 2147483646 w 335"/>
                    <a:gd name="T21" fmla="*/ 2147483646 h 277"/>
                    <a:gd name="T22" fmla="*/ 2147483646 w 335"/>
                    <a:gd name="T23" fmla="*/ 2147483646 h 277"/>
                    <a:gd name="T24" fmla="*/ 2147483646 w 335"/>
                    <a:gd name="T25" fmla="*/ 2147483646 h 277"/>
                    <a:gd name="T26" fmla="*/ 2147483646 w 335"/>
                    <a:gd name="T27" fmla="*/ 2147483646 h 277"/>
                    <a:gd name="T28" fmla="*/ 2147483646 w 335"/>
                    <a:gd name="T29" fmla="*/ 2147483646 h 277"/>
                    <a:gd name="T30" fmla="*/ 2147483646 w 335"/>
                    <a:gd name="T31" fmla="*/ 2147483646 h 277"/>
                    <a:gd name="T32" fmla="*/ 2147483646 w 335"/>
                    <a:gd name="T33" fmla="*/ 2147483646 h 277"/>
                    <a:gd name="T34" fmla="*/ 2147483646 w 335"/>
                    <a:gd name="T35" fmla="*/ 2147483646 h 277"/>
                    <a:gd name="T36" fmla="*/ 2147483646 w 335"/>
                    <a:gd name="T37" fmla="*/ 2147483646 h 277"/>
                    <a:gd name="T38" fmla="*/ 2147483646 w 335"/>
                    <a:gd name="T39" fmla="*/ 2147483646 h 277"/>
                    <a:gd name="T40" fmla="*/ 2147483646 w 335"/>
                    <a:gd name="T41" fmla="*/ 2147483646 h 277"/>
                    <a:gd name="T42" fmla="*/ 2147483646 w 335"/>
                    <a:gd name="T43" fmla="*/ 2147483646 h 277"/>
                    <a:gd name="T44" fmla="*/ 2147483646 w 335"/>
                    <a:gd name="T45" fmla="*/ 2147483646 h 277"/>
                    <a:gd name="T46" fmla="*/ 2147483646 w 335"/>
                    <a:gd name="T47" fmla="*/ 2147483646 h 277"/>
                    <a:gd name="T48" fmla="*/ 2147483646 w 335"/>
                    <a:gd name="T49" fmla="*/ 2147483646 h 277"/>
                    <a:gd name="T50" fmla="*/ 2147483646 w 335"/>
                    <a:gd name="T51" fmla="*/ 2147483646 h 277"/>
                    <a:gd name="T52" fmla="*/ 2147483646 w 335"/>
                    <a:gd name="T53" fmla="*/ 2147483646 h 277"/>
                    <a:gd name="T54" fmla="*/ 2147483646 w 335"/>
                    <a:gd name="T55" fmla="*/ 2147483646 h 277"/>
                    <a:gd name="T56" fmla="*/ 2147483646 w 335"/>
                    <a:gd name="T57" fmla="*/ 2147483646 h 277"/>
                    <a:gd name="T58" fmla="*/ 2147483646 w 335"/>
                    <a:gd name="T59" fmla="*/ 2147483646 h 277"/>
                    <a:gd name="T60" fmla="*/ 2147483646 w 335"/>
                    <a:gd name="T61" fmla="*/ 2147483646 h 277"/>
                    <a:gd name="T62" fmla="*/ 2147483646 w 335"/>
                    <a:gd name="T63" fmla="*/ 2147483646 h 277"/>
                    <a:gd name="T64" fmla="*/ 2147483646 w 335"/>
                    <a:gd name="T65" fmla="*/ 2147483646 h 2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277"/>
                    <a:gd name="T101" fmla="*/ 335 w 335"/>
                    <a:gd name="T102" fmla="*/ 277 h 2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277">
                      <a:moveTo>
                        <a:pt x="49" y="216"/>
                      </a:moveTo>
                      <a:lnTo>
                        <a:pt x="40" y="178"/>
                      </a:lnTo>
                      <a:lnTo>
                        <a:pt x="38" y="118"/>
                      </a:lnTo>
                      <a:lnTo>
                        <a:pt x="15" y="65"/>
                      </a:lnTo>
                      <a:lnTo>
                        <a:pt x="0" y="42"/>
                      </a:lnTo>
                      <a:lnTo>
                        <a:pt x="17" y="21"/>
                      </a:lnTo>
                      <a:lnTo>
                        <a:pt x="61" y="0"/>
                      </a:lnTo>
                      <a:lnTo>
                        <a:pt x="97" y="12"/>
                      </a:lnTo>
                      <a:lnTo>
                        <a:pt x="118" y="1"/>
                      </a:lnTo>
                      <a:lnTo>
                        <a:pt x="149" y="17"/>
                      </a:lnTo>
                      <a:lnTo>
                        <a:pt x="215" y="44"/>
                      </a:lnTo>
                      <a:lnTo>
                        <a:pt x="204" y="74"/>
                      </a:lnTo>
                      <a:lnTo>
                        <a:pt x="237" y="89"/>
                      </a:lnTo>
                      <a:lnTo>
                        <a:pt x="253" y="124"/>
                      </a:lnTo>
                      <a:lnTo>
                        <a:pt x="275" y="126"/>
                      </a:lnTo>
                      <a:lnTo>
                        <a:pt x="299" y="147"/>
                      </a:lnTo>
                      <a:lnTo>
                        <a:pt x="304" y="169"/>
                      </a:lnTo>
                      <a:lnTo>
                        <a:pt x="335" y="189"/>
                      </a:lnTo>
                      <a:lnTo>
                        <a:pt x="298" y="199"/>
                      </a:lnTo>
                      <a:lnTo>
                        <a:pt x="281" y="209"/>
                      </a:lnTo>
                      <a:lnTo>
                        <a:pt x="287" y="225"/>
                      </a:lnTo>
                      <a:lnTo>
                        <a:pt x="243" y="277"/>
                      </a:lnTo>
                      <a:lnTo>
                        <a:pt x="224" y="271"/>
                      </a:lnTo>
                      <a:lnTo>
                        <a:pt x="230" y="253"/>
                      </a:lnTo>
                      <a:lnTo>
                        <a:pt x="225" y="235"/>
                      </a:lnTo>
                      <a:lnTo>
                        <a:pt x="181" y="257"/>
                      </a:lnTo>
                      <a:lnTo>
                        <a:pt x="155" y="250"/>
                      </a:lnTo>
                      <a:lnTo>
                        <a:pt x="156" y="220"/>
                      </a:lnTo>
                      <a:lnTo>
                        <a:pt x="120" y="225"/>
                      </a:lnTo>
                      <a:lnTo>
                        <a:pt x="114" y="235"/>
                      </a:lnTo>
                      <a:lnTo>
                        <a:pt x="62" y="240"/>
                      </a:lnTo>
                      <a:lnTo>
                        <a:pt x="60" y="225"/>
                      </a:lnTo>
                      <a:lnTo>
                        <a:pt x="49" y="21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5" name="Freeform 317"/>
                <p:cNvSpPr>
                  <a:spLocks/>
                </p:cNvSpPr>
                <p:nvPr/>
              </p:nvSpPr>
              <p:spPr bwMode="auto">
                <a:xfrm>
                  <a:off x="396906" y="3985211"/>
                  <a:ext cx="177817" cy="169807"/>
                </a:xfrm>
                <a:custGeom>
                  <a:avLst/>
                  <a:gdLst>
                    <a:gd name="T0" fmla="*/ 2147483646 w 337"/>
                    <a:gd name="T1" fmla="*/ 2147483646 h 317"/>
                    <a:gd name="T2" fmla="*/ 2147483646 w 337"/>
                    <a:gd name="T3" fmla="*/ 2147483646 h 317"/>
                    <a:gd name="T4" fmla="*/ 2147483646 w 337"/>
                    <a:gd name="T5" fmla="*/ 2147483646 h 317"/>
                    <a:gd name="T6" fmla="*/ 2147483646 w 337"/>
                    <a:gd name="T7" fmla="*/ 2147483646 h 317"/>
                    <a:gd name="T8" fmla="*/ 2147483646 w 337"/>
                    <a:gd name="T9" fmla="*/ 2147483646 h 317"/>
                    <a:gd name="T10" fmla="*/ 2147483646 w 337"/>
                    <a:gd name="T11" fmla="*/ 2147483646 h 317"/>
                    <a:gd name="T12" fmla="*/ 2147483646 w 337"/>
                    <a:gd name="T13" fmla="*/ 2147483646 h 317"/>
                    <a:gd name="T14" fmla="*/ 2147483646 w 337"/>
                    <a:gd name="T15" fmla="*/ 2147483646 h 317"/>
                    <a:gd name="T16" fmla="*/ 2147483646 w 337"/>
                    <a:gd name="T17" fmla="*/ 2147483646 h 317"/>
                    <a:gd name="T18" fmla="*/ 2147483646 w 337"/>
                    <a:gd name="T19" fmla="*/ 2147483646 h 317"/>
                    <a:gd name="T20" fmla="*/ 2147483646 w 337"/>
                    <a:gd name="T21" fmla="*/ 2147483646 h 317"/>
                    <a:gd name="T22" fmla="*/ 2147483646 w 337"/>
                    <a:gd name="T23" fmla="*/ 2147483646 h 317"/>
                    <a:gd name="T24" fmla="*/ 2147483646 w 337"/>
                    <a:gd name="T25" fmla="*/ 2147483646 h 317"/>
                    <a:gd name="T26" fmla="*/ 2147483646 w 337"/>
                    <a:gd name="T27" fmla="*/ 2147483646 h 317"/>
                    <a:gd name="T28" fmla="*/ 2147483646 w 337"/>
                    <a:gd name="T29" fmla="*/ 2147483646 h 317"/>
                    <a:gd name="T30" fmla="*/ 2147483646 w 337"/>
                    <a:gd name="T31" fmla="*/ 2147483646 h 317"/>
                    <a:gd name="T32" fmla="*/ 2147483646 w 337"/>
                    <a:gd name="T33" fmla="*/ 2147483646 h 317"/>
                    <a:gd name="T34" fmla="*/ 2147483646 w 337"/>
                    <a:gd name="T35" fmla="*/ 2147483646 h 317"/>
                    <a:gd name="T36" fmla="*/ 2147483646 w 337"/>
                    <a:gd name="T37" fmla="*/ 2147483646 h 317"/>
                    <a:gd name="T38" fmla="*/ 2147483646 w 337"/>
                    <a:gd name="T39" fmla="*/ 2147483646 h 317"/>
                    <a:gd name="T40" fmla="*/ 2147483646 w 337"/>
                    <a:gd name="T41" fmla="*/ 2147483646 h 317"/>
                    <a:gd name="T42" fmla="*/ 2147483646 w 337"/>
                    <a:gd name="T43" fmla="*/ 2147483646 h 317"/>
                    <a:gd name="T44" fmla="*/ 2147483646 w 337"/>
                    <a:gd name="T45" fmla="*/ 2147483646 h 317"/>
                    <a:gd name="T46" fmla="*/ 2147483646 w 337"/>
                    <a:gd name="T47" fmla="*/ 2147483646 h 317"/>
                    <a:gd name="T48" fmla="*/ 2147483646 w 337"/>
                    <a:gd name="T49" fmla="*/ 2147483646 h 317"/>
                    <a:gd name="T50" fmla="*/ 2147483646 w 337"/>
                    <a:gd name="T51" fmla="*/ 2147483646 h 317"/>
                    <a:gd name="T52" fmla="*/ 2147483646 w 337"/>
                    <a:gd name="T53" fmla="*/ 2147483646 h 317"/>
                    <a:gd name="T54" fmla="*/ 2147483646 w 337"/>
                    <a:gd name="T55" fmla="*/ 2147483646 h 317"/>
                    <a:gd name="T56" fmla="*/ 2147483646 w 337"/>
                    <a:gd name="T57" fmla="*/ 2147483646 h 317"/>
                    <a:gd name="T58" fmla="*/ 2147483646 w 337"/>
                    <a:gd name="T59" fmla="*/ 2147483646 h 317"/>
                    <a:gd name="T60" fmla="*/ 2147483646 w 337"/>
                    <a:gd name="T61" fmla="*/ 0 h 317"/>
                    <a:gd name="T62" fmla="*/ 2147483646 w 337"/>
                    <a:gd name="T63" fmla="*/ 2147483646 h 317"/>
                    <a:gd name="T64" fmla="*/ 2147483646 w 337"/>
                    <a:gd name="T65" fmla="*/ 2147483646 h 317"/>
                    <a:gd name="T66" fmla="*/ 2147483646 w 337"/>
                    <a:gd name="T67" fmla="*/ 2147483646 h 317"/>
                    <a:gd name="T68" fmla="*/ 2147483646 w 337"/>
                    <a:gd name="T69" fmla="*/ 2147483646 h 317"/>
                    <a:gd name="T70" fmla="*/ 0 w 337"/>
                    <a:gd name="T71" fmla="*/ 2147483646 h 317"/>
                    <a:gd name="T72" fmla="*/ 2147483646 w 337"/>
                    <a:gd name="T73" fmla="*/ 2147483646 h 317"/>
                    <a:gd name="T74" fmla="*/ 2147483646 w 337"/>
                    <a:gd name="T75" fmla="*/ 2147483646 h 317"/>
                    <a:gd name="T76" fmla="*/ 2147483646 w 337"/>
                    <a:gd name="T77" fmla="*/ 2147483646 h 317"/>
                    <a:gd name="T78" fmla="*/ 2147483646 w 337"/>
                    <a:gd name="T79" fmla="*/ 2147483646 h 317"/>
                    <a:gd name="T80" fmla="*/ 2147483646 w 337"/>
                    <a:gd name="T81" fmla="*/ 2147483646 h 317"/>
                    <a:gd name="T82" fmla="*/ 2147483646 w 337"/>
                    <a:gd name="T83" fmla="*/ 2147483646 h 317"/>
                    <a:gd name="T84" fmla="*/ 2147483646 w 337"/>
                    <a:gd name="T85" fmla="*/ 2147483646 h 3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37"/>
                    <a:gd name="T130" fmla="*/ 0 h 317"/>
                    <a:gd name="T131" fmla="*/ 337 w 337"/>
                    <a:gd name="T132" fmla="*/ 317 h 3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37" h="317">
                      <a:moveTo>
                        <a:pt x="139" y="296"/>
                      </a:moveTo>
                      <a:lnTo>
                        <a:pt x="183" y="275"/>
                      </a:lnTo>
                      <a:lnTo>
                        <a:pt x="219" y="287"/>
                      </a:lnTo>
                      <a:lnTo>
                        <a:pt x="240" y="276"/>
                      </a:lnTo>
                      <a:lnTo>
                        <a:pt x="240" y="260"/>
                      </a:lnTo>
                      <a:lnTo>
                        <a:pt x="256" y="266"/>
                      </a:lnTo>
                      <a:lnTo>
                        <a:pt x="272" y="256"/>
                      </a:lnTo>
                      <a:lnTo>
                        <a:pt x="267" y="245"/>
                      </a:lnTo>
                      <a:lnTo>
                        <a:pt x="272" y="229"/>
                      </a:lnTo>
                      <a:lnTo>
                        <a:pt x="247" y="224"/>
                      </a:lnTo>
                      <a:lnTo>
                        <a:pt x="248" y="199"/>
                      </a:lnTo>
                      <a:lnTo>
                        <a:pt x="238" y="182"/>
                      </a:lnTo>
                      <a:lnTo>
                        <a:pt x="264" y="177"/>
                      </a:lnTo>
                      <a:lnTo>
                        <a:pt x="290" y="178"/>
                      </a:lnTo>
                      <a:lnTo>
                        <a:pt x="321" y="199"/>
                      </a:lnTo>
                      <a:lnTo>
                        <a:pt x="337" y="178"/>
                      </a:lnTo>
                      <a:lnTo>
                        <a:pt x="322" y="168"/>
                      </a:lnTo>
                      <a:lnTo>
                        <a:pt x="307" y="162"/>
                      </a:lnTo>
                      <a:lnTo>
                        <a:pt x="296" y="136"/>
                      </a:lnTo>
                      <a:lnTo>
                        <a:pt x="287" y="121"/>
                      </a:lnTo>
                      <a:lnTo>
                        <a:pt x="287" y="106"/>
                      </a:lnTo>
                      <a:lnTo>
                        <a:pt x="294" y="79"/>
                      </a:lnTo>
                      <a:lnTo>
                        <a:pt x="273" y="64"/>
                      </a:lnTo>
                      <a:lnTo>
                        <a:pt x="226" y="69"/>
                      </a:lnTo>
                      <a:lnTo>
                        <a:pt x="206" y="79"/>
                      </a:lnTo>
                      <a:lnTo>
                        <a:pt x="174" y="74"/>
                      </a:lnTo>
                      <a:lnTo>
                        <a:pt x="164" y="84"/>
                      </a:lnTo>
                      <a:lnTo>
                        <a:pt x="133" y="67"/>
                      </a:lnTo>
                      <a:lnTo>
                        <a:pt x="133" y="47"/>
                      </a:lnTo>
                      <a:lnTo>
                        <a:pt x="119" y="6"/>
                      </a:lnTo>
                      <a:lnTo>
                        <a:pt x="109" y="0"/>
                      </a:lnTo>
                      <a:lnTo>
                        <a:pt x="87" y="27"/>
                      </a:lnTo>
                      <a:lnTo>
                        <a:pt x="77" y="15"/>
                      </a:lnTo>
                      <a:lnTo>
                        <a:pt x="60" y="32"/>
                      </a:lnTo>
                      <a:lnTo>
                        <a:pt x="25" y="30"/>
                      </a:lnTo>
                      <a:lnTo>
                        <a:pt x="0" y="60"/>
                      </a:lnTo>
                      <a:lnTo>
                        <a:pt x="12" y="93"/>
                      </a:lnTo>
                      <a:lnTo>
                        <a:pt x="7" y="120"/>
                      </a:lnTo>
                      <a:lnTo>
                        <a:pt x="44" y="187"/>
                      </a:lnTo>
                      <a:lnTo>
                        <a:pt x="51" y="227"/>
                      </a:lnTo>
                      <a:lnTo>
                        <a:pt x="90" y="283"/>
                      </a:lnTo>
                      <a:lnTo>
                        <a:pt x="122" y="317"/>
                      </a:lnTo>
                      <a:lnTo>
                        <a:pt x="139" y="2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6" name="Freeform 318"/>
                <p:cNvSpPr>
                  <a:spLocks/>
                </p:cNvSpPr>
                <p:nvPr/>
              </p:nvSpPr>
              <p:spPr bwMode="auto">
                <a:xfrm>
                  <a:off x="522330" y="3858254"/>
                  <a:ext cx="290540" cy="452289"/>
                </a:xfrm>
                <a:custGeom>
                  <a:avLst/>
                  <a:gdLst>
                    <a:gd name="T0" fmla="*/ 2147483646 w 549"/>
                    <a:gd name="T1" fmla="*/ 2147483646 h 841"/>
                    <a:gd name="T2" fmla="*/ 2147483646 w 549"/>
                    <a:gd name="T3" fmla="*/ 2147483646 h 841"/>
                    <a:gd name="T4" fmla="*/ 2147483646 w 549"/>
                    <a:gd name="T5" fmla="*/ 2147483646 h 841"/>
                    <a:gd name="T6" fmla="*/ 2147483646 w 549"/>
                    <a:gd name="T7" fmla="*/ 2147483646 h 841"/>
                    <a:gd name="T8" fmla="*/ 2147483646 w 549"/>
                    <a:gd name="T9" fmla="*/ 2147483646 h 841"/>
                    <a:gd name="T10" fmla="*/ 2147483646 w 549"/>
                    <a:gd name="T11" fmla="*/ 2147483646 h 841"/>
                    <a:gd name="T12" fmla="*/ 2147483646 w 549"/>
                    <a:gd name="T13" fmla="*/ 2147483646 h 841"/>
                    <a:gd name="T14" fmla="*/ 2147483646 w 549"/>
                    <a:gd name="T15" fmla="*/ 2147483646 h 841"/>
                    <a:gd name="T16" fmla="*/ 2147483646 w 549"/>
                    <a:gd name="T17" fmla="*/ 0 h 841"/>
                    <a:gd name="T18" fmla="*/ 2147483646 w 549"/>
                    <a:gd name="T19" fmla="*/ 2147483646 h 841"/>
                    <a:gd name="T20" fmla="*/ 2147483646 w 549"/>
                    <a:gd name="T21" fmla="*/ 2147483646 h 841"/>
                    <a:gd name="T22" fmla="*/ 2147483646 w 549"/>
                    <a:gd name="T23" fmla="*/ 2147483646 h 841"/>
                    <a:gd name="T24" fmla="*/ 2147483646 w 549"/>
                    <a:gd name="T25" fmla="*/ 2147483646 h 841"/>
                    <a:gd name="T26" fmla="*/ 2147483646 w 549"/>
                    <a:gd name="T27" fmla="*/ 2147483646 h 841"/>
                    <a:gd name="T28" fmla="*/ 2147483646 w 549"/>
                    <a:gd name="T29" fmla="*/ 2147483646 h 841"/>
                    <a:gd name="T30" fmla="*/ 2147483646 w 549"/>
                    <a:gd name="T31" fmla="*/ 2147483646 h 841"/>
                    <a:gd name="T32" fmla="*/ 2147483646 w 549"/>
                    <a:gd name="T33" fmla="*/ 2147483646 h 841"/>
                    <a:gd name="T34" fmla="*/ 2147483646 w 549"/>
                    <a:gd name="T35" fmla="*/ 2147483646 h 841"/>
                    <a:gd name="T36" fmla="*/ 2147483646 w 549"/>
                    <a:gd name="T37" fmla="*/ 2147483646 h 841"/>
                    <a:gd name="T38" fmla="*/ 2147483646 w 549"/>
                    <a:gd name="T39" fmla="*/ 2147483646 h 841"/>
                    <a:gd name="T40" fmla="*/ 2147483646 w 549"/>
                    <a:gd name="T41" fmla="*/ 2147483646 h 841"/>
                    <a:gd name="T42" fmla="*/ 2147483646 w 549"/>
                    <a:gd name="T43" fmla="*/ 2147483646 h 841"/>
                    <a:gd name="T44" fmla="*/ 2147483646 w 549"/>
                    <a:gd name="T45" fmla="*/ 2147483646 h 841"/>
                    <a:gd name="T46" fmla="*/ 2147483646 w 549"/>
                    <a:gd name="T47" fmla="*/ 2147483646 h 841"/>
                    <a:gd name="T48" fmla="*/ 2147483646 w 549"/>
                    <a:gd name="T49" fmla="*/ 2147483646 h 841"/>
                    <a:gd name="T50" fmla="*/ 2147483646 w 549"/>
                    <a:gd name="T51" fmla="*/ 2147483646 h 841"/>
                    <a:gd name="T52" fmla="*/ 2147483646 w 549"/>
                    <a:gd name="T53" fmla="*/ 2147483646 h 841"/>
                    <a:gd name="T54" fmla="*/ 2147483646 w 549"/>
                    <a:gd name="T55" fmla="*/ 2147483646 h 841"/>
                    <a:gd name="T56" fmla="*/ 2147483646 w 549"/>
                    <a:gd name="T57" fmla="*/ 2147483646 h 841"/>
                    <a:gd name="T58" fmla="*/ 2147483646 w 549"/>
                    <a:gd name="T59" fmla="*/ 2147483646 h 841"/>
                    <a:gd name="T60" fmla="*/ 2147483646 w 549"/>
                    <a:gd name="T61" fmla="*/ 2147483646 h 841"/>
                    <a:gd name="T62" fmla="*/ 2147483646 w 549"/>
                    <a:gd name="T63" fmla="*/ 2147483646 h 841"/>
                    <a:gd name="T64" fmla="*/ 2147483646 w 549"/>
                    <a:gd name="T65" fmla="*/ 2147483646 h 841"/>
                    <a:gd name="T66" fmla="*/ 2147483646 w 549"/>
                    <a:gd name="T67" fmla="*/ 2147483646 h 841"/>
                    <a:gd name="T68" fmla="*/ 2147483646 w 549"/>
                    <a:gd name="T69" fmla="*/ 2147483646 h 841"/>
                    <a:gd name="T70" fmla="*/ 2147483646 w 549"/>
                    <a:gd name="T71" fmla="*/ 2147483646 h 841"/>
                    <a:gd name="T72" fmla="*/ 2147483646 w 549"/>
                    <a:gd name="T73" fmla="*/ 2147483646 h 841"/>
                    <a:gd name="T74" fmla="*/ 2147483646 w 549"/>
                    <a:gd name="T75" fmla="*/ 2147483646 h 841"/>
                    <a:gd name="T76" fmla="*/ 2147483646 w 549"/>
                    <a:gd name="T77" fmla="*/ 2147483646 h 841"/>
                    <a:gd name="T78" fmla="*/ 2147483646 w 549"/>
                    <a:gd name="T79" fmla="*/ 2147483646 h 841"/>
                    <a:gd name="T80" fmla="*/ 2147483646 w 549"/>
                    <a:gd name="T81" fmla="*/ 2147483646 h 841"/>
                    <a:gd name="T82" fmla="*/ 2147483646 w 549"/>
                    <a:gd name="T83" fmla="*/ 2147483646 h 841"/>
                    <a:gd name="T84" fmla="*/ 2147483646 w 549"/>
                    <a:gd name="T85" fmla="*/ 2147483646 h 841"/>
                    <a:gd name="T86" fmla="*/ 2147483646 w 549"/>
                    <a:gd name="T87" fmla="*/ 2147483646 h 841"/>
                    <a:gd name="T88" fmla="*/ 2147483646 w 549"/>
                    <a:gd name="T89" fmla="*/ 2147483646 h 841"/>
                    <a:gd name="T90" fmla="*/ 2147483646 w 549"/>
                    <a:gd name="T91" fmla="*/ 2147483646 h 841"/>
                    <a:gd name="T92" fmla="*/ 2147483646 w 549"/>
                    <a:gd name="T93" fmla="*/ 2147483646 h 841"/>
                    <a:gd name="T94" fmla="*/ 2147483646 w 549"/>
                    <a:gd name="T95" fmla="*/ 2147483646 h 841"/>
                    <a:gd name="T96" fmla="*/ 2147483646 w 549"/>
                    <a:gd name="T97" fmla="*/ 2147483646 h 8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9"/>
                    <a:gd name="T148" fmla="*/ 0 h 841"/>
                    <a:gd name="T149" fmla="*/ 549 w 549"/>
                    <a:gd name="T150" fmla="*/ 841 h 8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9" h="841">
                      <a:moveTo>
                        <a:pt x="35" y="299"/>
                      </a:moveTo>
                      <a:lnTo>
                        <a:pt x="21" y="263"/>
                      </a:lnTo>
                      <a:lnTo>
                        <a:pt x="33" y="216"/>
                      </a:lnTo>
                      <a:lnTo>
                        <a:pt x="43" y="226"/>
                      </a:lnTo>
                      <a:lnTo>
                        <a:pt x="102" y="205"/>
                      </a:lnTo>
                      <a:lnTo>
                        <a:pt x="92" y="195"/>
                      </a:lnTo>
                      <a:lnTo>
                        <a:pt x="93" y="154"/>
                      </a:lnTo>
                      <a:lnTo>
                        <a:pt x="120" y="129"/>
                      </a:lnTo>
                      <a:lnTo>
                        <a:pt x="99" y="107"/>
                      </a:lnTo>
                      <a:lnTo>
                        <a:pt x="126" y="77"/>
                      </a:lnTo>
                      <a:lnTo>
                        <a:pt x="139" y="31"/>
                      </a:lnTo>
                      <a:lnTo>
                        <a:pt x="134" y="15"/>
                      </a:lnTo>
                      <a:lnTo>
                        <a:pt x="155" y="0"/>
                      </a:lnTo>
                      <a:lnTo>
                        <a:pt x="186" y="26"/>
                      </a:lnTo>
                      <a:lnTo>
                        <a:pt x="196" y="36"/>
                      </a:lnTo>
                      <a:lnTo>
                        <a:pt x="216" y="36"/>
                      </a:lnTo>
                      <a:lnTo>
                        <a:pt x="223" y="5"/>
                      </a:lnTo>
                      <a:lnTo>
                        <a:pt x="233" y="0"/>
                      </a:lnTo>
                      <a:lnTo>
                        <a:pt x="252" y="32"/>
                      </a:lnTo>
                      <a:lnTo>
                        <a:pt x="264" y="27"/>
                      </a:lnTo>
                      <a:lnTo>
                        <a:pt x="278" y="52"/>
                      </a:lnTo>
                      <a:lnTo>
                        <a:pt x="293" y="63"/>
                      </a:lnTo>
                      <a:lnTo>
                        <a:pt x="327" y="130"/>
                      </a:lnTo>
                      <a:lnTo>
                        <a:pt x="354" y="105"/>
                      </a:lnTo>
                      <a:lnTo>
                        <a:pt x="375" y="120"/>
                      </a:lnTo>
                      <a:lnTo>
                        <a:pt x="353" y="145"/>
                      </a:lnTo>
                      <a:lnTo>
                        <a:pt x="363" y="162"/>
                      </a:lnTo>
                      <a:lnTo>
                        <a:pt x="399" y="177"/>
                      </a:lnTo>
                      <a:lnTo>
                        <a:pt x="483" y="180"/>
                      </a:lnTo>
                      <a:lnTo>
                        <a:pt x="478" y="203"/>
                      </a:lnTo>
                      <a:lnTo>
                        <a:pt x="489" y="242"/>
                      </a:lnTo>
                      <a:lnTo>
                        <a:pt x="495" y="295"/>
                      </a:lnTo>
                      <a:lnTo>
                        <a:pt x="529" y="364"/>
                      </a:lnTo>
                      <a:lnTo>
                        <a:pt x="515" y="392"/>
                      </a:lnTo>
                      <a:lnTo>
                        <a:pt x="503" y="460"/>
                      </a:lnTo>
                      <a:lnTo>
                        <a:pt x="532" y="513"/>
                      </a:lnTo>
                      <a:lnTo>
                        <a:pt x="515" y="551"/>
                      </a:lnTo>
                      <a:lnTo>
                        <a:pt x="549" y="634"/>
                      </a:lnTo>
                      <a:lnTo>
                        <a:pt x="542" y="691"/>
                      </a:lnTo>
                      <a:lnTo>
                        <a:pt x="510" y="702"/>
                      </a:lnTo>
                      <a:lnTo>
                        <a:pt x="498" y="727"/>
                      </a:lnTo>
                      <a:lnTo>
                        <a:pt x="463" y="727"/>
                      </a:lnTo>
                      <a:lnTo>
                        <a:pt x="447" y="727"/>
                      </a:lnTo>
                      <a:lnTo>
                        <a:pt x="432" y="705"/>
                      </a:lnTo>
                      <a:lnTo>
                        <a:pt x="400" y="726"/>
                      </a:lnTo>
                      <a:lnTo>
                        <a:pt x="400" y="737"/>
                      </a:lnTo>
                      <a:lnTo>
                        <a:pt x="415" y="742"/>
                      </a:lnTo>
                      <a:lnTo>
                        <a:pt x="414" y="753"/>
                      </a:lnTo>
                      <a:lnTo>
                        <a:pt x="392" y="773"/>
                      </a:lnTo>
                      <a:lnTo>
                        <a:pt x="373" y="753"/>
                      </a:lnTo>
                      <a:lnTo>
                        <a:pt x="348" y="741"/>
                      </a:lnTo>
                      <a:lnTo>
                        <a:pt x="336" y="758"/>
                      </a:lnTo>
                      <a:lnTo>
                        <a:pt x="362" y="783"/>
                      </a:lnTo>
                      <a:lnTo>
                        <a:pt x="381" y="804"/>
                      </a:lnTo>
                      <a:lnTo>
                        <a:pt x="366" y="825"/>
                      </a:lnTo>
                      <a:lnTo>
                        <a:pt x="350" y="825"/>
                      </a:lnTo>
                      <a:lnTo>
                        <a:pt x="334" y="825"/>
                      </a:lnTo>
                      <a:lnTo>
                        <a:pt x="317" y="841"/>
                      </a:lnTo>
                      <a:lnTo>
                        <a:pt x="288" y="819"/>
                      </a:lnTo>
                      <a:lnTo>
                        <a:pt x="298" y="798"/>
                      </a:lnTo>
                      <a:lnTo>
                        <a:pt x="289" y="783"/>
                      </a:lnTo>
                      <a:lnTo>
                        <a:pt x="273" y="788"/>
                      </a:lnTo>
                      <a:lnTo>
                        <a:pt x="278" y="798"/>
                      </a:lnTo>
                      <a:lnTo>
                        <a:pt x="261" y="814"/>
                      </a:lnTo>
                      <a:lnTo>
                        <a:pt x="231" y="819"/>
                      </a:lnTo>
                      <a:lnTo>
                        <a:pt x="205" y="804"/>
                      </a:lnTo>
                      <a:lnTo>
                        <a:pt x="225" y="787"/>
                      </a:lnTo>
                      <a:lnTo>
                        <a:pt x="232" y="767"/>
                      </a:lnTo>
                      <a:lnTo>
                        <a:pt x="182" y="709"/>
                      </a:lnTo>
                      <a:lnTo>
                        <a:pt x="219" y="699"/>
                      </a:lnTo>
                      <a:lnTo>
                        <a:pt x="188" y="679"/>
                      </a:lnTo>
                      <a:lnTo>
                        <a:pt x="183" y="657"/>
                      </a:lnTo>
                      <a:lnTo>
                        <a:pt x="159" y="636"/>
                      </a:lnTo>
                      <a:lnTo>
                        <a:pt x="137" y="634"/>
                      </a:lnTo>
                      <a:lnTo>
                        <a:pt x="121" y="599"/>
                      </a:lnTo>
                      <a:lnTo>
                        <a:pt x="88" y="584"/>
                      </a:lnTo>
                      <a:lnTo>
                        <a:pt x="99" y="554"/>
                      </a:lnTo>
                      <a:lnTo>
                        <a:pt x="33" y="527"/>
                      </a:lnTo>
                      <a:lnTo>
                        <a:pt x="2" y="511"/>
                      </a:lnTo>
                      <a:lnTo>
                        <a:pt x="2" y="495"/>
                      </a:lnTo>
                      <a:lnTo>
                        <a:pt x="18" y="501"/>
                      </a:lnTo>
                      <a:lnTo>
                        <a:pt x="34" y="491"/>
                      </a:lnTo>
                      <a:lnTo>
                        <a:pt x="29" y="480"/>
                      </a:lnTo>
                      <a:lnTo>
                        <a:pt x="34" y="464"/>
                      </a:lnTo>
                      <a:lnTo>
                        <a:pt x="9" y="459"/>
                      </a:lnTo>
                      <a:lnTo>
                        <a:pt x="10" y="434"/>
                      </a:lnTo>
                      <a:lnTo>
                        <a:pt x="0" y="417"/>
                      </a:lnTo>
                      <a:lnTo>
                        <a:pt x="26" y="412"/>
                      </a:lnTo>
                      <a:lnTo>
                        <a:pt x="52" y="413"/>
                      </a:lnTo>
                      <a:lnTo>
                        <a:pt x="83" y="434"/>
                      </a:lnTo>
                      <a:lnTo>
                        <a:pt x="99" y="413"/>
                      </a:lnTo>
                      <a:lnTo>
                        <a:pt x="84" y="403"/>
                      </a:lnTo>
                      <a:lnTo>
                        <a:pt x="69" y="397"/>
                      </a:lnTo>
                      <a:lnTo>
                        <a:pt x="58" y="371"/>
                      </a:lnTo>
                      <a:lnTo>
                        <a:pt x="49" y="356"/>
                      </a:lnTo>
                      <a:lnTo>
                        <a:pt x="49" y="341"/>
                      </a:lnTo>
                      <a:lnTo>
                        <a:pt x="56" y="314"/>
                      </a:lnTo>
                      <a:lnTo>
                        <a:pt x="35" y="29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7" name="Freeform 319"/>
                <p:cNvSpPr>
                  <a:spLocks/>
                </p:cNvSpPr>
                <p:nvPr/>
              </p:nvSpPr>
              <p:spPr bwMode="auto">
                <a:xfrm>
                  <a:off x="825572" y="3125070"/>
                  <a:ext cx="200044" cy="312635"/>
                </a:xfrm>
                <a:custGeom>
                  <a:avLst/>
                  <a:gdLst>
                    <a:gd name="T0" fmla="*/ 2147483646 w 379"/>
                    <a:gd name="T1" fmla="*/ 2147483646 h 584"/>
                    <a:gd name="T2" fmla="*/ 2147483646 w 379"/>
                    <a:gd name="T3" fmla="*/ 2147483646 h 584"/>
                    <a:gd name="T4" fmla="*/ 2147483646 w 379"/>
                    <a:gd name="T5" fmla="*/ 2147483646 h 584"/>
                    <a:gd name="T6" fmla="*/ 0 w 379"/>
                    <a:gd name="T7" fmla="*/ 2147483646 h 584"/>
                    <a:gd name="T8" fmla="*/ 2147483646 w 379"/>
                    <a:gd name="T9" fmla="*/ 2147483646 h 584"/>
                    <a:gd name="T10" fmla="*/ 2147483646 w 379"/>
                    <a:gd name="T11" fmla="*/ 2147483646 h 584"/>
                    <a:gd name="T12" fmla="*/ 2147483646 w 379"/>
                    <a:gd name="T13" fmla="*/ 2147483646 h 584"/>
                    <a:gd name="T14" fmla="*/ 2147483646 w 379"/>
                    <a:gd name="T15" fmla="*/ 2147483646 h 584"/>
                    <a:gd name="T16" fmla="*/ 2147483646 w 379"/>
                    <a:gd name="T17" fmla="*/ 2147483646 h 584"/>
                    <a:gd name="T18" fmla="*/ 2147483646 w 379"/>
                    <a:gd name="T19" fmla="*/ 2147483646 h 584"/>
                    <a:gd name="T20" fmla="*/ 2147483646 w 379"/>
                    <a:gd name="T21" fmla="*/ 2147483646 h 584"/>
                    <a:gd name="T22" fmla="*/ 2147483646 w 379"/>
                    <a:gd name="T23" fmla="*/ 2147483646 h 584"/>
                    <a:gd name="T24" fmla="*/ 2147483646 w 379"/>
                    <a:gd name="T25" fmla="*/ 2147483646 h 584"/>
                    <a:gd name="T26" fmla="*/ 2147483646 w 379"/>
                    <a:gd name="T27" fmla="*/ 2147483646 h 584"/>
                    <a:gd name="T28" fmla="*/ 2147483646 w 379"/>
                    <a:gd name="T29" fmla="*/ 2147483646 h 584"/>
                    <a:gd name="T30" fmla="*/ 2147483646 w 379"/>
                    <a:gd name="T31" fmla="*/ 2147483646 h 584"/>
                    <a:gd name="T32" fmla="*/ 2147483646 w 379"/>
                    <a:gd name="T33" fmla="*/ 2147483646 h 584"/>
                    <a:gd name="T34" fmla="*/ 2147483646 w 379"/>
                    <a:gd name="T35" fmla="*/ 2147483646 h 584"/>
                    <a:gd name="T36" fmla="*/ 2147483646 w 379"/>
                    <a:gd name="T37" fmla="*/ 2147483646 h 584"/>
                    <a:gd name="T38" fmla="*/ 2147483646 w 379"/>
                    <a:gd name="T39" fmla="*/ 2147483646 h 584"/>
                    <a:gd name="T40" fmla="*/ 2147483646 w 379"/>
                    <a:gd name="T41" fmla="*/ 2147483646 h 584"/>
                    <a:gd name="T42" fmla="*/ 2147483646 w 379"/>
                    <a:gd name="T43" fmla="*/ 2147483646 h 584"/>
                    <a:gd name="T44" fmla="*/ 2147483646 w 379"/>
                    <a:gd name="T45" fmla="*/ 2147483646 h 584"/>
                    <a:gd name="T46" fmla="*/ 2147483646 w 379"/>
                    <a:gd name="T47" fmla="*/ 2147483646 h 584"/>
                    <a:gd name="T48" fmla="*/ 2147483646 w 379"/>
                    <a:gd name="T49" fmla="*/ 2147483646 h 584"/>
                    <a:gd name="T50" fmla="*/ 2147483646 w 379"/>
                    <a:gd name="T51" fmla="*/ 2147483646 h 584"/>
                    <a:gd name="T52" fmla="*/ 2147483646 w 379"/>
                    <a:gd name="T53" fmla="*/ 2147483646 h 584"/>
                    <a:gd name="T54" fmla="*/ 2147483646 w 379"/>
                    <a:gd name="T55" fmla="*/ 2147483646 h 584"/>
                    <a:gd name="T56" fmla="*/ 2147483646 w 379"/>
                    <a:gd name="T57" fmla="*/ 2147483646 h 584"/>
                    <a:gd name="T58" fmla="*/ 2147483646 w 379"/>
                    <a:gd name="T59" fmla="*/ 2147483646 h 584"/>
                    <a:gd name="T60" fmla="*/ 2147483646 w 379"/>
                    <a:gd name="T61" fmla="*/ 2147483646 h 584"/>
                    <a:gd name="T62" fmla="*/ 2147483646 w 379"/>
                    <a:gd name="T63" fmla="*/ 0 h 5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9"/>
                    <a:gd name="T97" fmla="*/ 0 h 584"/>
                    <a:gd name="T98" fmla="*/ 379 w 379"/>
                    <a:gd name="T99" fmla="*/ 584 h 5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9" h="584">
                      <a:moveTo>
                        <a:pt x="79" y="0"/>
                      </a:moveTo>
                      <a:lnTo>
                        <a:pt x="64" y="15"/>
                      </a:lnTo>
                      <a:lnTo>
                        <a:pt x="49" y="46"/>
                      </a:lnTo>
                      <a:lnTo>
                        <a:pt x="36" y="51"/>
                      </a:lnTo>
                      <a:lnTo>
                        <a:pt x="22" y="51"/>
                      </a:lnTo>
                      <a:lnTo>
                        <a:pt x="9" y="64"/>
                      </a:lnTo>
                      <a:lnTo>
                        <a:pt x="10" y="80"/>
                      </a:lnTo>
                      <a:lnTo>
                        <a:pt x="0" y="104"/>
                      </a:lnTo>
                      <a:lnTo>
                        <a:pt x="6" y="120"/>
                      </a:lnTo>
                      <a:lnTo>
                        <a:pt x="32" y="127"/>
                      </a:lnTo>
                      <a:lnTo>
                        <a:pt x="52" y="161"/>
                      </a:lnTo>
                      <a:lnTo>
                        <a:pt x="47" y="186"/>
                      </a:lnTo>
                      <a:lnTo>
                        <a:pt x="57" y="240"/>
                      </a:lnTo>
                      <a:lnTo>
                        <a:pt x="66" y="249"/>
                      </a:lnTo>
                      <a:lnTo>
                        <a:pt x="101" y="268"/>
                      </a:lnTo>
                      <a:lnTo>
                        <a:pt x="121" y="289"/>
                      </a:lnTo>
                      <a:lnTo>
                        <a:pt x="147" y="302"/>
                      </a:lnTo>
                      <a:lnTo>
                        <a:pt x="159" y="315"/>
                      </a:lnTo>
                      <a:lnTo>
                        <a:pt x="149" y="324"/>
                      </a:lnTo>
                      <a:lnTo>
                        <a:pt x="152" y="348"/>
                      </a:lnTo>
                      <a:lnTo>
                        <a:pt x="142" y="365"/>
                      </a:lnTo>
                      <a:lnTo>
                        <a:pt x="129" y="375"/>
                      </a:lnTo>
                      <a:lnTo>
                        <a:pt x="124" y="395"/>
                      </a:lnTo>
                      <a:lnTo>
                        <a:pt x="133" y="407"/>
                      </a:lnTo>
                      <a:lnTo>
                        <a:pt x="125" y="421"/>
                      </a:lnTo>
                      <a:lnTo>
                        <a:pt x="120" y="440"/>
                      </a:lnTo>
                      <a:lnTo>
                        <a:pt x="143" y="449"/>
                      </a:lnTo>
                      <a:lnTo>
                        <a:pt x="148" y="444"/>
                      </a:lnTo>
                      <a:lnTo>
                        <a:pt x="162" y="449"/>
                      </a:lnTo>
                      <a:lnTo>
                        <a:pt x="168" y="501"/>
                      </a:lnTo>
                      <a:lnTo>
                        <a:pt x="180" y="515"/>
                      </a:lnTo>
                      <a:lnTo>
                        <a:pt x="181" y="548"/>
                      </a:lnTo>
                      <a:lnTo>
                        <a:pt x="189" y="584"/>
                      </a:lnTo>
                      <a:lnTo>
                        <a:pt x="218" y="576"/>
                      </a:lnTo>
                      <a:lnTo>
                        <a:pt x="230" y="551"/>
                      </a:lnTo>
                      <a:lnTo>
                        <a:pt x="250" y="536"/>
                      </a:lnTo>
                      <a:lnTo>
                        <a:pt x="278" y="495"/>
                      </a:lnTo>
                      <a:lnTo>
                        <a:pt x="319" y="470"/>
                      </a:lnTo>
                      <a:lnTo>
                        <a:pt x="314" y="464"/>
                      </a:lnTo>
                      <a:lnTo>
                        <a:pt x="305" y="423"/>
                      </a:lnTo>
                      <a:lnTo>
                        <a:pt x="342" y="398"/>
                      </a:lnTo>
                      <a:lnTo>
                        <a:pt x="352" y="419"/>
                      </a:lnTo>
                      <a:lnTo>
                        <a:pt x="362" y="399"/>
                      </a:lnTo>
                      <a:lnTo>
                        <a:pt x="372" y="394"/>
                      </a:lnTo>
                      <a:lnTo>
                        <a:pt x="379" y="363"/>
                      </a:lnTo>
                      <a:lnTo>
                        <a:pt x="348" y="362"/>
                      </a:lnTo>
                      <a:lnTo>
                        <a:pt x="343" y="326"/>
                      </a:lnTo>
                      <a:lnTo>
                        <a:pt x="355" y="316"/>
                      </a:lnTo>
                      <a:lnTo>
                        <a:pt x="370" y="333"/>
                      </a:lnTo>
                      <a:lnTo>
                        <a:pt x="370" y="286"/>
                      </a:lnTo>
                      <a:lnTo>
                        <a:pt x="366" y="235"/>
                      </a:lnTo>
                      <a:lnTo>
                        <a:pt x="347" y="224"/>
                      </a:lnTo>
                      <a:lnTo>
                        <a:pt x="327" y="198"/>
                      </a:lnTo>
                      <a:lnTo>
                        <a:pt x="321" y="177"/>
                      </a:lnTo>
                      <a:lnTo>
                        <a:pt x="301" y="167"/>
                      </a:lnTo>
                      <a:lnTo>
                        <a:pt x="292" y="152"/>
                      </a:lnTo>
                      <a:lnTo>
                        <a:pt x="241" y="140"/>
                      </a:lnTo>
                      <a:lnTo>
                        <a:pt x="180" y="103"/>
                      </a:lnTo>
                      <a:lnTo>
                        <a:pt x="161" y="47"/>
                      </a:lnTo>
                      <a:lnTo>
                        <a:pt x="151" y="42"/>
                      </a:lnTo>
                      <a:lnTo>
                        <a:pt x="120" y="56"/>
                      </a:lnTo>
                      <a:lnTo>
                        <a:pt x="115" y="46"/>
                      </a:lnTo>
                      <a:lnTo>
                        <a:pt x="89" y="2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8" name="Freeform 320"/>
                <p:cNvSpPr>
                  <a:spLocks/>
                </p:cNvSpPr>
                <p:nvPr/>
              </p:nvSpPr>
              <p:spPr bwMode="auto">
                <a:xfrm>
                  <a:off x="344514" y="3574186"/>
                  <a:ext cx="323880" cy="455462"/>
                </a:xfrm>
                <a:custGeom>
                  <a:avLst/>
                  <a:gdLst>
                    <a:gd name="T0" fmla="*/ 2147483646 w 613"/>
                    <a:gd name="T1" fmla="*/ 2147483646 h 849"/>
                    <a:gd name="T2" fmla="*/ 2147483646 w 613"/>
                    <a:gd name="T3" fmla="*/ 2147483646 h 849"/>
                    <a:gd name="T4" fmla="*/ 2147483646 w 613"/>
                    <a:gd name="T5" fmla="*/ 2147483646 h 849"/>
                    <a:gd name="T6" fmla="*/ 2147483646 w 613"/>
                    <a:gd name="T7" fmla="*/ 2147483646 h 849"/>
                    <a:gd name="T8" fmla="*/ 2147483646 w 613"/>
                    <a:gd name="T9" fmla="*/ 2147483646 h 849"/>
                    <a:gd name="T10" fmla="*/ 2147483646 w 613"/>
                    <a:gd name="T11" fmla="*/ 2147483646 h 849"/>
                    <a:gd name="T12" fmla="*/ 2147483646 w 613"/>
                    <a:gd name="T13" fmla="*/ 2147483646 h 849"/>
                    <a:gd name="T14" fmla="*/ 2147483646 w 613"/>
                    <a:gd name="T15" fmla="*/ 2147483646 h 849"/>
                    <a:gd name="T16" fmla="*/ 2147483646 w 613"/>
                    <a:gd name="T17" fmla="*/ 2147483646 h 849"/>
                    <a:gd name="T18" fmla="*/ 2147483646 w 613"/>
                    <a:gd name="T19" fmla="*/ 2147483646 h 849"/>
                    <a:gd name="T20" fmla="*/ 2147483646 w 613"/>
                    <a:gd name="T21" fmla="*/ 2147483646 h 849"/>
                    <a:gd name="T22" fmla="*/ 2147483646 w 613"/>
                    <a:gd name="T23" fmla="*/ 2147483646 h 849"/>
                    <a:gd name="T24" fmla="*/ 2147483646 w 613"/>
                    <a:gd name="T25" fmla="*/ 2147483646 h 849"/>
                    <a:gd name="T26" fmla="*/ 2147483646 w 613"/>
                    <a:gd name="T27" fmla="*/ 2147483646 h 849"/>
                    <a:gd name="T28" fmla="*/ 2147483646 w 613"/>
                    <a:gd name="T29" fmla="*/ 2147483646 h 849"/>
                    <a:gd name="T30" fmla="*/ 2147483646 w 613"/>
                    <a:gd name="T31" fmla="*/ 2147483646 h 849"/>
                    <a:gd name="T32" fmla="*/ 2147483646 w 613"/>
                    <a:gd name="T33" fmla="*/ 2147483646 h 849"/>
                    <a:gd name="T34" fmla="*/ 2147483646 w 613"/>
                    <a:gd name="T35" fmla="*/ 2147483646 h 849"/>
                    <a:gd name="T36" fmla="*/ 2147483646 w 613"/>
                    <a:gd name="T37" fmla="*/ 2147483646 h 849"/>
                    <a:gd name="T38" fmla="*/ 2147483646 w 613"/>
                    <a:gd name="T39" fmla="*/ 2147483646 h 849"/>
                    <a:gd name="T40" fmla="*/ 2147483646 w 613"/>
                    <a:gd name="T41" fmla="*/ 2147483646 h 849"/>
                    <a:gd name="T42" fmla="*/ 2147483646 w 613"/>
                    <a:gd name="T43" fmla="*/ 2147483646 h 849"/>
                    <a:gd name="T44" fmla="*/ 2147483646 w 613"/>
                    <a:gd name="T45" fmla="*/ 2147483646 h 849"/>
                    <a:gd name="T46" fmla="*/ 2147483646 w 613"/>
                    <a:gd name="T47" fmla="*/ 2147483646 h 849"/>
                    <a:gd name="T48" fmla="*/ 2147483646 w 613"/>
                    <a:gd name="T49" fmla="*/ 2147483646 h 849"/>
                    <a:gd name="T50" fmla="*/ 2147483646 w 613"/>
                    <a:gd name="T51" fmla="*/ 2147483646 h 849"/>
                    <a:gd name="T52" fmla="*/ 2147483646 w 613"/>
                    <a:gd name="T53" fmla="*/ 2147483646 h 849"/>
                    <a:gd name="T54" fmla="*/ 2147483646 w 613"/>
                    <a:gd name="T55" fmla="*/ 2147483646 h 849"/>
                    <a:gd name="T56" fmla="*/ 2147483646 w 613"/>
                    <a:gd name="T57" fmla="*/ 0 h 849"/>
                    <a:gd name="T58" fmla="*/ 2147483646 w 613"/>
                    <a:gd name="T59" fmla="*/ 2147483646 h 849"/>
                    <a:gd name="T60" fmla="*/ 2147483646 w 613"/>
                    <a:gd name="T61" fmla="*/ 2147483646 h 849"/>
                    <a:gd name="T62" fmla="*/ 2147483646 w 613"/>
                    <a:gd name="T63" fmla="*/ 2147483646 h 849"/>
                    <a:gd name="T64" fmla="*/ 2147483646 w 613"/>
                    <a:gd name="T65" fmla="*/ 2147483646 h 849"/>
                    <a:gd name="T66" fmla="*/ 2147483646 w 613"/>
                    <a:gd name="T67" fmla="*/ 2147483646 h 849"/>
                    <a:gd name="T68" fmla="*/ 2147483646 w 613"/>
                    <a:gd name="T69" fmla="*/ 2147483646 h 849"/>
                    <a:gd name="T70" fmla="*/ 2147483646 w 613"/>
                    <a:gd name="T71" fmla="*/ 2147483646 h 849"/>
                    <a:gd name="T72" fmla="*/ 2147483646 w 613"/>
                    <a:gd name="T73" fmla="*/ 2147483646 h 849"/>
                    <a:gd name="T74" fmla="*/ 2147483646 w 613"/>
                    <a:gd name="T75" fmla="*/ 2147483646 h 849"/>
                    <a:gd name="T76" fmla="*/ 2147483646 w 613"/>
                    <a:gd name="T77" fmla="*/ 2147483646 h 849"/>
                    <a:gd name="T78" fmla="*/ 2147483646 w 613"/>
                    <a:gd name="T79" fmla="*/ 2147483646 h 849"/>
                    <a:gd name="T80" fmla="*/ 2147483646 w 613"/>
                    <a:gd name="T81" fmla="*/ 2147483646 h 849"/>
                    <a:gd name="T82" fmla="*/ 2147483646 w 613"/>
                    <a:gd name="T83" fmla="*/ 2147483646 h 849"/>
                    <a:gd name="T84" fmla="*/ 2147483646 w 613"/>
                    <a:gd name="T85" fmla="*/ 2147483646 h 849"/>
                    <a:gd name="T86" fmla="*/ 2147483646 w 613"/>
                    <a:gd name="T87" fmla="*/ 2147483646 h 849"/>
                    <a:gd name="T88" fmla="*/ 2147483646 w 613"/>
                    <a:gd name="T89" fmla="*/ 2147483646 h 849"/>
                    <a:gd name="T90" fmla="*/ 2147483646 w 613"/>
                    <a:gd name="T91" fmla="*/ 2147483646 h 849"/>
                    <a:gd name="T92" fmla="*/ 2147483646 w 613"/>
                    <a:gd name="T93" fmla="*/ 2147483646 h 849"/>
                    <a:gd name="T94" fmla="*/ 2147483646 w 613"/>
                    <a:gd name="T95" fmla="*/ 2147483646 h 849"/>
                    <a:gd name="T96" fmla="*/ 2147483646 w 613"/>
                    <a:gd name="T97" fmla="*/ 2147483646 h 849"/>
                    <a:gd name="T98" fmla="*/ 2147483646 w 613"/>
                    <a:gd name="T99" fmla="*/ 2147483646 h 849"/>
                    <a:gd name="T100" fmla="*/ 2147483646 w 613"/>
                    <a:gd name="T101" fmla="*/ 2147483646 h 849"/>
                    <a:gd name="T102" fmla="*/ 2147483646 w 613"/>
                    <a:gd name="T103" fmla="*/ 2147483646 h 849"/>
                    <a:gd name="T104" fmla="*/ 2147483646 w 613"/>
                    <a:gd name="T105" fmla="*/ 2147483646 h 849"/>
                    <a:gd name="T106" fmla="*/ 2147483646 w 613"/>
                    <a:gd name="T107" fmla="*/ 2147483646 h 849"/>
                    <a:gd name="T108" fmla="*/ 2147483646 w 613"/>
                    <a:gd name="T109" fmla="*/ 2147483646 h 849"/>
                    <a:gd name="T110" fmla="*/ 2147483646 w 613"/>
                    <a:gd name="T111" fmla="*/ 2147483646 h 849"/>
                    <a:gd name="T112" fmla="*/ 2147483646 w 613"/>
                    <a:gd name="T113" fmla="*/ 2147483646 h 849"/>
                    <a:gd name="T114" fmla="*/ 2147483646 w 613"/>
                    <a:gd name="T115" fmla="*/ 2147483646 h 849"/>
                    <a:gd name="T116" fmla="*/ 2147483646 w 613"/>
                    <a:gd name="T117" fmla="*/ 2147483646 h 849"/>
                    <a:gd name="T118" fmla="*/ 2147483646 w 613"/>
                    <a:gd name="T119" fmla="*/ 2147483646 h 849"/>
                    <a:gd name="T120" fmla="*/ 2147483646 w 613"/>
                    <a:gd name="T121" fmla="*/ 2147483646 h 849"/>
                    <a:gd name="T122" fmla="*/ 2147483646 w 613"/>
                    <a:gd name="T123" fmla="*/ 2147483646 h 849"/>
                    <a:gd name="T124" fmla="*/ 2147483646 w 613"/>
                    <a:gd name="T125" fmla="*/ 2147483646 h 84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13"/>
                    <a:gd name="T190" fmla="*/ 0 h 849"/>
                    <a:gd name="T191" fmla="*/ 613 w 613"/>
                    <a:gd name="T192" fmla="*/ 849 h 84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13" h="849">
                      <a:moveTo>
                        <a:pt x="8" y="682"/>
                      </a:moveTo>
                      <a:lnTo>
                        <a:pt x="18" y="608"/>
                      </a:lnTo>
                      <a:lnTo>
                        <a:pt x="28" y="536"/>
                      </a:lnTo>
                      <a:lnTo>
                        <a:pt x="34" y="508"/>
                      </a:lnTo>
                      <a:lnTo>
                        <a:pt x="47" y="477"/>
                      </a:lnTo>
                      <a:lnTo>
                        <a:pt x="42" y="446"/>
                      </a:lnTo>
                      <a:lnTo>
                        <a:pt x="22" y="387"/>
                      </a:lnTo>
                      <a:lnTo>
                        <a:pt x="19" y="371"/>
                      </a:lnTo>
                      <a:lnTo>
                        <a:pt x="31" y="321"/>
                      </a:lnTo>
                      <a:lnTo>
                        <a:pt x="24" y="309"/>
                      </a:lnTo>
                      <a:lnTo>
                        <a:pt x="23" y="295"/>
                      </a:lnTo>
                      <a:lnTo>
                        <a:pt x="13" y="289"/>
                      </a:lnTo>
                      <a:lnTo>
                        <a:pt x="6" y="256"/>
                      </a:lnTo>
                      <a:lnTo>
                        <a:pt x="24" y="196"/>
                      </a:lnTo>
                      <a:lnTo>
                        <a:pt x="27" y="141"/>
                      </a:lnTo>
                      <a:lnTo>
                        <a:pt x="9" y="82"/>
                      </a:lnTo>
                      <a:lnTo>
                        <a:pt x="17" y="56"/>
                      </a:lnTo>
                      <a:lnTo>
                        <a:pt x="28" y="68"/>
                      </a:lnTo>
                      <a:lnTo>
                        <a:pt x="54" y="95"/>
                      </a:lnTo>
                      <a:lnTo>
                        <a:pt x="65" y="95"/>
                      </a:lnTo>
                      <a:lnTo>
                        <a:pt x="57" y="66"/>
                      </a:lnTo>
                      <a:lnTo>
                        <a:pt x="66" y="65"/>
                      </a:lnTo>
                      <a:lnTo>
                        <a:pt x="60" y="47"/>
                      </a:lnTo>
                      <a:lnTo>
                        <a:pt x="71" y="51"/>
                      </a:lnTo>
                      <a:lnTo>
                        <a:pt x="88" y="89"/>
                      </a:lnTo>
                      <a:lnTo>
                        <a:pt x="96" y="116"/>
                      </a:lnTo>
                      <a:lnTo>
                        <a:pt x="91" y="114"/>
                      </a:lnTo>
                      <a:lnTo>
                        <a:pt x="77" y="117"/>
                      </a:lnTo>
                      <a:lnTo>
                        <a:pt x="62" y="116"/>
                      </a:lnTo>
                      <a:lnTo>
                        <a:pt x="75" y="130"/>
                      </a:lnTo>
                      <a:lnTo>
                        <a:pt x="83" y="151"/>
                      </a:lnTo>
                      <a:lnTo>
                        <a:pt x="87" y="144"/>
                      </a:lnTo>
                      <a:lnTo>
                        <a:pt x="92" y="145"/>
                      </a:lnTo>
                      <a:lnTo>
                        <a:pt x="91" y="117"/>
                      </a:lnTo>
                      <a:lnTo>
                        <a:pt x="97" y="117"/>
                      </a:lnTo>
                      <a:lnTo>
                        <a:pt x="126" y="155"/>
                      </a:lnTo>
                      <a:lnTo>
                        <a:pt x="166" y="149"/>
                      </a:lnTo>
                      <a:lnTo>
                        <a:pt x="193" y="130"/>
                      </a:lnTo>
                      <a:lnTo>
                        <a:pt x="204" y="132"/>
                      </a:lnTo>
                      <a:lnTo>
                        <a:pt x="231" y="147"/>
                      </a:lnTo>
                      <a:lnTo>
                        <a:pt x="269" y="128"/>
                      </a:lnTo>
                      <a:lnTo>
                        <a:pt x="314" y="122"/>
                      </a:lnTo>
                      <a:lnTo>
                        <a:pt x="318" y="144"/>
                      </a:lnTo>
                      <a:lnTo>
                        <a:pt x="310" y="141"/>
                      </a:lnTo>
                      <a:lnTo>
                        <a:pt x="296" y="154"/>
                      </a:lnTo>
                      <a:lnTo>
                        <a:pt x="305" y="160"/>
                      </a:lnTo>
                      <a:lnTo>
                        <a:pt x="361" y="135"/>
                      </a:lnTo>
                      <a:lnTo>
                        <a:pt x="347" y="154"/>
                      </a:lnTo>
                      <a:lnTo>
                        <a:pt x="348" y="197"/>
                      </a:lnTo>
                      <a:lnTo>
                        <a:pt x="357" y="196"/>
                      </a:lnTo>
                      <a:lnTo>
                        <a:pt x="365" y="146"/>
                      </a:lnTo>
                      <a:lnTo>
                        <a:pt x="376" y="95"/>
                      </a:lnTo>
                      <a:lnTo>
                        <a:pt x="371" y="79"/>
                      </a:lnTo>
                      <a:lnTo>
                        <a:pt x="361" y="85"/>
                      </a:lnTo>
                      <a:lnTo>
                        <a:pt x="360" y="75"/>
                      </a:lnTo>
                      <a:lnTo>
                        <a:pt x="370" y="49"/>
                      </a:lnTo>
                      <a:lnTo>
                        <a:pt x="392" y="28"/>
                      </a:lnTo>
                      <a:lnTo>
                        <a:pt x="398" y="0"/>
                      </a:lnTo>
                      <a:lnTo>
                        <a:pt x="407" y="42"/>
                      </a:lnTo>
                      <a:lnTo>
                        <a:pt x="435" y="67"/>
                      </a:lnTo>
                      <a:lnTo>
                        <a:pt x="454" y="72"/>
                      </a:lnTo>
                      <a:lnTo>
                        <a:pt x="449" y="85"/>
                      </a:lnTo>
                      <a:lnTo>
                        <a:pt x="454" y="108"/>
                      </a:lnTo>
                      <a:lnTo>
                        <a:pt x="469" y="118"/>
                      </a:lnTo>
                      <a:lnTo>
                        <a:pt x="477" y="105"/>
                      </a:lnTo>
                      <a:lnTo>
                        <a:pt x="465" y="93"/>
                      </a:lnTo>
                      <a:lnTo>
                        <a:pt x="467" y="84"/>
                      </a:lnTo>
                      <a:lnTo>
                        <a:pt x="488" y="73"/>
                      </a:lnTo>
                      <a:lnTo>
                        <a:pt x="506" y="94"/>
                      </a:lnTo>
                      <a:lnTo>
                        <a:pt x="491" y="107"/>
                      </a:lnTo>
                      <a:lnTo>
                        <a:pt x="500" y="122"/>
                      </a:lnTo>
                      <a:lnTo>
                        <a:pt x="515" y="132"/>
                      </a:lnTo>
                      <a:lnTo>
                        <a:pt x="490" y="147"/>
                      </a:lnTo>
                      <a:lnTo>
                        <a:pt x="500" y="174"/>
                      </a:lnTo>
                      <a:lnTo>
                        <a:pt x="524" y="195"/>
                      </a:lnTo>
                      <a:lnTo>
                        <a:pt x="539" y="184"/>
                      </a:lnTo>
                      <a:lnTo>
                        <a:pt x="565" y="205"/>
                      </a:lnTo>
                      <a:lnTo>
                        <a:pt x="585" y="237"/>
                      </a:lnTo>
                      <a:lnTo>
                        <a:pt x="610" y="278"/>
                      </a:lnTo>
                      <a:lnTo>
                        <a:pt x="593" y="298"/>
                      </a:lnTo>
                      <a:lnTo>
                        <a:pt x="566" y="318"/>
                      </a:lnTo>
                      <a:lnTo>
                        <a:pt x="576" y="329"/>
                      </a:lnTo>
                      <a:lnTo>
                        <a:pt x="560" y="364"/>
                      </a:lnTo>
                      <a:lnTo>
                        <a:pt x="545" y="369"/>
                      </a:lnTo>
                      <a:lnTo>
                        <a:pt x="559" y="401"/>
                      </a:lnTo>
                      <a:lnTo>
                        <a:pt x="569" y="401"/>
                      </a:lnTo>
                      <a:lnTo>
                        <a:pt x="589" y="422"/>
                      </a:lnTo>
                      <a:lnTo>
                        <a:pt x="578" y="437"/>
                      </a:lnTo>
                      <a:lnTo>
                        <a:pt x="608" y="454"/>
                      </a:lnTo>
                      <a:lnTo>
                        <a:pt x="613" y="459"/>
                      </a:lnTo>
                      <a:lnTo>
                        <a:pt x="592" y="489"/>
                      </a:lnTo>
                      <a:lnTo>
                        <a:pt x="570" y="530"/>
                      </a:lnTo>
                      <a:lnTo>
                        <a:pt x="560" y="535"/>
                      </a:lnTo>
                      <a:lnTo>
                        <a:pt x="553" y="566"/>
                      </a:lnTo>
                      <a:lnTo>
                        <a:pt x="533" y="566"/>
                      </a:lnTo>
                      <a:lnTo>
                        <a:pt x="523" y="556"/>
                      </a:lnTo>
                      <a:lnTo>
                        <a:pt x="492" y="530"/>
                      </a:lnTo>
                      <a:lnTo>
                        <a:pt x="471" y="545"/>
                      </a:lnTo>
                      <a:lnTo>
                        <a:pt x="476" y="561"/>
                      </a:lnTo>
                      <a:lnTo>
                        <a:pt x="463" y="607"/>
                      </a:lnTo>
                      <a:lnTo>
                        <a:pt x="436" y="637"/>
                      </a:lnTo>
                      <a:lnTo>
                        <a:pt x="457" y="659"/>
                      </a:lnTo>
                      <a:lnTo>
                        <a:pt x="430" y="684"/>
                      </a:lnTo>
                      <a:lnTo>
                        <a:pt x="429" y="725"/>
                      </a:lnTo>
                      <a:lnTo>
                        <a:pt x="439" y="735"/>
                      </a:lnTo>
                      <a:lnTo>
                        <a:pt x="380" y="756"/>
                      </a:lnTo>
                      <a:lnTo>
                        <a:pt x="370" y="746"/>
                      </a:lnTo>
                      <a:lnTo>
                        <a:pt x="358" y="793"/>
                      </a:lnTo>
                      <a:lnTo>
                        <a:pt x="372" y="829"/>
                      </a:lnTo>
                      <a:lnTo>
                        <a:pt x="325" y="834"/>
                      </a:lnTo>
                      <a:lnTo>
                        <a:pt x="305" y="844"/>
                      </a:lnTo>
                      <a:lnTo>
                        <a:pt x="273" y="839"/>
                      </a:lnTo>
                      <a:lnTo>
                        <a:pt x="263" y="849"/>
                      </a:lnTo>
                      <a:lnTo>
                        <a:pt x="232" y="832"/>
                      </a:lnTo>
                      <a:lnTo>
                        <a:pt x="232" y="812"/>
                      </a:lnTo>
                      <a:lnTo>
                        <a:pt x="218" y="771"/>
                      </a:lnTo>
                      <a:lnTo>
                        <a:pt x="208" y="765"/>
                      </a:lnTo>
                      <a:lnTo>
                        <a:pt x="186" y="792"/>
                      </a:lnTo>
                      <a:lnTo>
                        <a:pt x="176" y="780"/>
                      </a:lnTo>
                      <a:lnTo>
                        <a:pt x="159" y="797"/>
                      </a:lnTo>
                      <a:lnTo>
                        <a:pt x="124" y="795"/>
                      </a:lnTo>
                      <a:lnTo>
                        <a:pt x="99" y="825"/>
                      </a:lnTo>
                      <a:lnTo>
                        <a:pt x="74" y="770"/>
                      </a:lnTo>
                      <a:lnTo>
                        <a:pt x="43" y="743"/>
                      </a:lnTo>
                      <a:lnTo>
                        <a:pt x="0" y="734"/>
                      </a:lnTo>
                      <a:lnTo>
                        <a:pt x="8" y="68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9" name="Freeform 321"/>
                <p:cNvSpPr>
                  <a:spLocks/>
                </p:cNvSpPr>
                <p:nvPr/>
              </p:nvSpPr>
              <p:spPr bwMode="auto">
                <a:xfrm>
                  <a:off x="854149" y="2991764"/>
                  <a:ext cx="228621" cy="285656"/>
                </a:xfrm>
                <a:custGeom>
                  <a:avLst/>
                  <a:gdLst>
                    <a:gd name="T0" fmla="*/ 2147483646 w 430"/>
                    <a:gd name="T1" fmla="*/ 2147483646 h 535"/>
                    <a:gd name="T2" fmla="*/ 2147483646 w 430"/>
                    <a:gd name="T3" fmla="*/ 2147483646 h 535"/>
                    <a:gd name="T4" fmla="*/ 2147483646 w 430"/>
                    <a:gd name="T5" fmla="*/ 2147483646 h 535"/>
                    <a:gd name="T6" fmla="*/ 2147483646 w 430"/>
                    <a:gd name="T7" fmla="*/ 2147483646 h 535"/>
                    <a:gd name="T8" fmla="*/ 2147483646 w 430"/>
                    <a:gd name="T9" fmla="*/ 0 h 535"/>
                    <a:gd name="T10" fmla="*/ 2147483646 w 430"/>
                    <a:gd name="T11" fmla="*/ 2147483646 h 535"/>
                    <a:gd name="T12" fmla="*/ 2147483646 w 430"/>
                    <a:gd name="T13" fmla="*/ 2147483646 h 535"/>
                    <a:gd name="T14" fmla="*/ 2147483646 w 430"/>
                    <a:gd name="T15" fmla="*/ 2147483646 h 535"/>
                    <a:gd name="T16" fmla="*/ 2147483646 w 430"/>
                    <a:gd name="T17" fmla="*/ 2147483646 h 535"/>
                    <a:gd name="T18" fmla="*/ 2147483646 w 430"/>
                    <a:gd name="T19" fmla="*/ 2147483646 h 535"/>
                    <a:gd name="T20" fmla="*/ 2147483646 w 430"/>
                    <a:gd name="T21" fmla="*/ 2147483646 h 535"/>
                    <a:gd name="T22" fmla="*/ 2147483646 w 430"/>
                    <a:gd name="T23" fmla="*/ 2147483646 h 535"/>
                    <a:gd name="T24" fmla="*/ 2147483646 w 430"/>
                    <a:gd name="T25" fmla="*/ 2147483646 h 535"/>
                    <a:gd name="T26" fmla="*/ 2147483646 w 430"/>
                    <a:gd name="T27" fmla="*/ 2147483646 h 535"/>
                    <a:gd name="T28" fmla="*/ 2147483646 w 430"/>
                    <a:gd name="T29" fmla="*/ 2147483646 h 535"/>
                    <a:gd name="T30" fmla="*/ 2147483646 w 430"/>
                    <a:gd name="T31" fmla="*/ 2147483646 h 535"/>
                    <a:gd name="T32" fmla="*/ 2147483646 w 430"/>
                    <a:gd name="T33" fmla="*/ 2147483646 h 535"/>
                    <a:gd name="T34" fmla="*/ 2147483646 w 430"/>
                    <a:gd name="T35" fmla="*/ 2147483646 h 535"/>
                    <a:gd name="T36" fmla="*/ 2147483646 w 430"/>
                    <a:gd name="T37" fmla="*/ 2147483646 h 535"/>
                    <a:gd name="T38" fmla="*/ 2147483646 w 430"/>
                    <a:gd name="T39" fmla="*/ 2147483646 h 535"/>
                    <a:gd name="T40" fmla="*/ 2147483646 w 430"/>
                    <a:gd name="T41" fmla="*/ 2147483646 h 535"/>
                    <a:gd name="T42" fmla="*/ 2147483646 w 430"/>
                    <a:gd name="T43" fmla="*/ 2147483646 h 535"/>
                    <a:gd name="T44" fmla="*/ 2147483646 w 430"/>
                    <a:gd name="T45" fmla="*/ 2147483646 h 535"/>
                    <a:gd name="T46" fmla="*/ 2147483646 w 430"/>
                    <a:gd name="T47" fmla="*/ 2147483646 h 535"/>
                    <a:gd name="T48" fmla="*/ 2147483646 w 430"/>
                    <a:gd name="T49" fmla="*/ 2147483646 h 535"/>
                    <a:gd name="T50" fmla="*/ 2147483646 w 430"/>
                    <a:gd name="T51" fmla="*/ 2147483646 h 535"/>
                    <a:gd name="T52" fmla="*/ 2147483646 w 430"/>
                    <a:gd name="T53" fmla="*/ 2147483646 h 535"/>
                    <a:gd name="T54" fmla="*/ 2147483646 w 430"/>
                    <a:gd name="T55" fmla="*/ 2147483646 h 535"/>
                    <a:gd name="T56" fmla="*/ 0 w 430"/>
                    <a:gd name="T57" fmla="*/ 2147483646 h 535"/>
                    <a:gd name="T58" fmla="*/ 2147483646 w 430"/>
                    <a:gd name="T59" fmla="*/ 2147483646 h 535"/>
                    <a:gd name="T60" fmla="*/ 2147483646 w 430"/>
                    <a:gd name="T61" fmla="*/ 2147483646 h 535"/>
                    <a:gd name="T62" fmla="*/ 2147483646 w 430"/>
                    <a:gd name="T63" fmla="*/ 2147483646 h 5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0"/>
                    <a:gd name="T97" fmla="*/ 0 h 535"/>
                    <a:gd name="T98" fmla="*/ 430 w 430"/>
                    <a:gd name="T99" fmla="*/ 535 h 5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0" h="535">
                      <a:moveTo>
                        <a:pt x="111" y="22"/>
                      </a:moveTo>
                      <a:lnTo>
                        <a:pt x="132" y="27"/>
                      </a:lnTo>
                      <a:lnTo>
                        <a:pt x="132" y="17"/>
                      </a:lnTo>
                      <a:lnTo>
                        <a:pt x="128" y="7"/>
                      </a:lnTo>
                      <a:lnTo>
                        <a:pt x="148" y="2"/>
                      </a:lnTo>
                      <a:lnTo>
                        <a:pt x="174" y="12"/>
                      </a:lnTo>
                      <a:lnTo>
                        <a:pt x="166" y="27"/>
                      </a:lnTo>
                      <a:lnTo>
                        <a:pt x="211" y="32"/>
                      </a:lnTo>
                      <a:lnTo>
                        <a:pt x="246" y="11"/>
                      </a:lnTo>
                      <a:lnTo>
                        <a:pt x="257" y="0"/>
                      </a:lnTo>
                      <a:lnTo>
                        <a:pt x="267" y="6"/>
                      </a:lnTo>
                      <a:lnTo>
                        <a:pt x="250" y="26"/>
                      </a:lnTo>
                      <a:lnTo>
                        <a:pt x="296" y="63"/>
                      </a:lnTo>
                      <a:lnTo>
                        <a:pt x="295" y="99"/>
                      </a:lnTo>
                      <a:lnTo>
                        <a:pt x="285" y="104"/>
                      </a:lnTo>
                      <a:lnTo>
                        <a:pt x="341" y="147"/>
                      </a:lnTo>
                      <a:lnTo>
                        <a:pt x="355" y="171"/>
                      </a:lnTo>
                      <a:lnTo>
                        <a:pt x="348" y="192"/>
                      </a:lnTo>
                      <a:lnTo>
                        <a:pt x="352" y="263"/>
                      </a:lnTo>
                      <a:lnTo>
                        <a:pt x="362" y="278"/>
                      </a:lnTo>
                      <a:lnTo>
                        <a:pt x="366" y="304"/>
                      </a:lnTo>
                      <a:lnTo>
                        <a:pt x="360" y="345"/>
                      </a:lnTo>
                      <a:lnTo>
                        <a:pt x="392" y="351"/>
                      </a:lnTo>
                      <a:lnTo>
                        <a:pt x="385" y="372"/>
                      </a:lnTo>
                      <a:lnTo>
                        <a:pt x="406" y="377"/>
                      </a:lnTo>
                      <a:lnTo>
                        <a:pt x="396" y="402"/>
                      </a:lnTo>
                      <a:lnTo>
                        <a:pt x="404" y="407"/>
                      </a:lnTo>
                      <a:lnTo>
                        <a:pt x="399" y="423"/>
                      </a:lnTo>
                      <a:lnTo>
                        <a:pt x="430" y="444"/>
                      </a:lnTo>
                      <a:lnTo>
                        <a:pt x="429" y="485"/>
                      </a:lnTo>
                      <a:lnTo>
                        <a:pt x="413" y="490"/>
                      </a:lnTo>
                      <a:lnTo>
                        <a:pt x="418" y="511"/>
                      </a:lnTo>
                      <a:lnTo>
                        <a:pt x="402" y="509"/>
                      </a:lnTo>
                      <a:lnTo>
                        <a:pt x="388" y="479"/>
                      </a:lnTo>
                      <a:lnTo>
                        <a:pt x="367" y="474"/>
                      </a:lnTo>
                      <a:lnTo>
                        <a:pt x="325" y="535"/>
                      </a:lnTo>
                      <a:lnTo>
                        <a:pt x="314" y="534"/>
                      </a:lnTo>
                      <a:lnTo>
                        <a:pt x="310" y="483"/>
                      </a:lnTo>
                      <a:lnTo>
                        <a:pt x="291" y="472"/>
                      </a:lnTo>
                      <a:lnTo>
                        <a:pt x="271" y="446"/>
                      </a:lnTo>
                      <a:lnTo>
                        <a:pt x="265" y="425"/>
                      </a:lnTo>
                      <a:lnTo>
                        <a:pt x="245" y="415"/>
                      </a:lnTo>
                      <a:lnTo>
                        <a:pt x="236" y="400"/>
                      </a:lnTo>
                      <a:lnTo>
                        <a:pt x="185" y="388"/>
                      </a:lnTo>
                      <a:lnTo>
                        <a:pt x="124" y="351"/>
                      </a:lnTo>
                      <a:lnTo>
                        <a:pt x="105" y="295"/>
                      </a:lnTo>
                      <a:lnTo>
                        <a:pt x="95" y="290"/>
                      </a:lnTo>
                      <a:lnTo>
                        <a:pt x="64" y="304"/>
                      </a:lnTo>
                      <a:lnTo>
                        <a:pt x="59" y="294"/>
                      </a:lnTo>
                      <a:lnTo>
                        <a:pt x="33" y="268"/>
                      </a:lnTo>
                      <a:lnTo>
                        <a:pt x="23" y="248"/>
                      </a:lnTo>
                      <a:lnTo>
                        <a:pt x="51" y="241"/>
                      </a:lnTo>
                      <a:lnTo>
                        <a:pt x="51" y="204"/>
                      </a:lnTo>
                      <a:lnTo>
                        <a:pt x="60" y="190"/>
                      </a:lnTo>
                      <a:lnTo>
                        <a:pt x="52" y="169"/>
                      </a:lnTo>
                      <a:lnTo>
                        <a:pt x="18" y="150"/>
                      </a:lnTo>
                      <a:lnTo>
                        <a:pt x="18" y="106"/>
                      </a:lnTo>
                      <a:lnTo>
                        <a:pt x="0" y="80"/>
                      </a:lnTo>
                      <a:lnTo>
                        <a:pt x="14" y="60"/>
                      </a:lnTo>
                      <a:lnTo>
                        <a:pt x="29" y="53"/>
                      </a:lnTo>
                      <a:lnTo>
                        <a:pt x="55" y="45"/>
                      </a:lnTo>
                      <a:lnTo>
                        <a:pt x="83" y="18"/>
                      </a:lnTo>
                      <a:lnTo>
                        <a:pt x="98" y="17"/>
                      </a:lnTo>
                      <a:lnTo>
                        <a:pt x="111" y="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50" name="Freeform 322"/>
                <p:cNvSpPr>
                  <a:spLocks/>
                </p:cNvSpPr>
                <p:nvPr/>
              </p:nvSpPr>
              <p:spPr bwMode="auto">
                <a:xfrm>
                  <a:off x="398493" y="3766209"/>
                  <a:ext cx="131776" cy="207894"/>
                </a:xfrm>
                <a:custGeom>
                  <a:avLst/>
                  <a:gdLst>
                    <a:gd name="T0" fmla="*/ 2147483646 w 249"/>
                    <a:gd name="T1" fmla="*/ 2147483646 h 386"/>
                    <a:gd name="T2" fmla="*/ 2147483646 w 249"/>
                    <a:gd name="T3" fmla="*/ 2147483646 h 386"/>
                    <a:gd name="T4" fmla="*/ 2147483646 w 249"/>
                    <a:gd name="T5" fmla="*/ 2147483646 h 386"/>
                    <a:gd name="T6" fmla="*/ 2147483646 w 249"/>
                    <a:gd name="T7" fmla="*/ 2147483646 h 386"/>
                    <a:gd name="T8" fmla="*/ 2147483646 w 249"/>
                    <a:gd name="T9" fmla="*/ 2147483646 h 386"/>
                    <a:gd name="T10" fmla="*/ 2147483646 w 249"/>
                    <a:gd name="T11" fmla="*/ 2147483646 h 386"/>
                    <a:gd name="T12" fmla="*/ 2147483646 w 249"/>
                    <a:gd name="T13" fmla="*/ 0 h 386"/>
                    <a:gd name="T14" fmla="*/ 2147483646 w 249"/>
                    <a:gd name="T15" fmla="*/ 2147483646 h 386"/>
                    <a:gd name="T16" fmla="*/ 2147483646 w 249"/>
                    <a:gd name="T17" fmla="*/ 2147483646 h 386"/>
                    <a:gd name="T18" fmla="*/ 2147483646 w 249"/>
                    <a:gd name="T19" fmla="*/ 2147483646 h 386"/>
                    <a:gd name="T20" fmla="*/ 2147483646 w 249"/>
                    <a:gd name="T21" fmla="*/ 2147483646 h 386"/>
                    <a:gd name="T22" fmla="*/ 2147483646 w 249"/>
                    <a:gd name="T23" fmla="*/ 2147483646 h 386"/>
                    <a:gd name="T24" fmla="*/ 2147483646 w 249"/>
                    <a:gd name="T25" fmla="*/ 2147483646 h 386"/>
                    <a:gd name="T26" fmla="*/ 2147483646 w 249"/>
                    <a:gd name="T27" fmla="*/ 2147483646 h 386"/>
                    <a:gd name="T28" fmla="*/ 2147483646 w 249"/>
                    <a:gd name="T29" fmla="*/ 2147483646 h 386"/>
                    <a:gd name="T30" fmla="*/ 2147483646 w 249"/>
                    <a:gd name="T31" fmla="*/ 2147483646 h 386"/>
                    <a:gd name="T32" fmla="*/ 2147483646 w 249"/>
                    <a:gd name="T33" fmla="*/ 2147483646 h 386"/>
                    <a:gd name="T34" fmla="*/ 2147483646 w 249"/>
                    <a:gd name="T35" fmla="*/ 2147483646 h 386"/>
                    <a:gd name="T36" fmla="*/ 2147483646 w 249"/>
                    <a:gd name="T37" fmla="*/ 2147483646 h 386"/>
                    <a:gd name="T38" fmla="*/ 2147483646 w 249"/>
                    <a:gd name="T39" fmla="*/ 2147483646 h 386"/>
                    <a:gd name="T40" fmla="*/ 2147483646 w 249"/>
                    <a:gd name="T41" fmla="*/ 2147483646 h 386"/>
                    <a:gd name="T42" fmla="*/ 2147483646 w 249"/>
                    <a:gd name="T43" fmla="*/ 2147483646 h 386"/>
                    <a:gd name="T44" fmla="*/ 2147483646 w 249"/>
                    <a:gd name="T45" fmla="*/ 2147483646 h 386"/>
                    <a:gd name="T46" fmla="*/ 2147483646 w 249"/>
                    <a:gd name="T47" fmla="*/ 2147483646 h 386"/>
                    <a:gd name="T48" fmla="*/ 2147483646 w 249"/>
                    <a:gd name="T49" fmla="*/ 2147483646 h 386"/>
                    <a:gd name="T50" fmla="*/ 2147483646 w 249"/>
                    <a:gd name="T51" fmla="*/ 2147483646 h 386"/>
                    <a:gd name="T52" fmla="*/ 2147483646 w 249"/>
                    <a:gd name="T53" fmla="*/ 2147483646 h 386"/>
                    <a:gd name="T54" fmla="*/ 2147483646 w 249"/>
                    <a:gd name="T55" fmla="*/ 2147483646 h 386"/>
                    <a:gd name="T56" fmla="*/ 2147483646 w 249"/>
                    <a:gd name="T57" fmla="*/ 2147483646 h 386"/>
                    <a:gd name="T58" fmla="*/ 2147483646 w 249"/>
                    <a:gd name="T59" fmla="*/ 2147483646 h 386"/>
                    <a:gd name="T60" fmla="*/ 2147483646 w 249"/>
                    <a:gd name="T61" fmla="*/ 2147483646 h 386"/>
                    <a:gd name="T62" fmla="*/ 2147483646 w 249"/>
                    <a:gd name="T63" fmla="*/ 2147483646 h 386"/>
                    <a:gd name="T64" fmla="*/ 2147483646 w 249"/>
                    <a:gd name="T65" fmla="*/ 2147483646 h 386"/>
                    <a:gd name="T66" fmla="*/ 2147483646 w 249"/>
                    <a:gd name="T67" fmla="*/ 2147483646 h 386"/>
                    <a:gd name="T68" fmla="*/ 2147483646 w 249"/>
                    <a:gd name="T69" fmla="*/ 2147483646 h 386"/>
                    <a:gd name="T70" fmla="*/ 0 w 249"/>
                    <a:gd name="T71" fmla="*/ 2147483646 h 386"/>
                    <a:gd name="T72" fmla="*/ 2147483646 w 249"/>
                    <a:gd name="T73" fmla="*/ 2147483646 h 386"/>
                    <a:gd name="T74" fmla="*/ 2147483646 w 249"/>
                    <a:gd name="T75" fmla="*/ 2147483646 h 386"/>
                    <a:gd name="T76" fmla="*/ 2147483646 w 249"/>
                    <a:gd name="T77" fmla="*/ 2147483646 h 386"/>
                    <a:gd name="T78" fmla="*/ 2147483646 w 249"/>
                    <a:gd name="T79" fmla="*/ 2147483646 h 386"/>
                    <a:gd name="T80" fmla="*/ 2147483646 w 249"/>
                    <a:gd name="T81" fmla="*/ 2147483646 h 386"/>
                    <a:gd name="T82" fmla="*/ 2147483646 w 249"/>
                    <a:gd name="T83" fmla="*/ 2147483646 h 386"/>
                    <a:gd name="T84" fmla="*/ 2147483646 w 249"/>
                    <a:gd name="T85" fmla="*/ 2147483646 h 386"/>
                    <a:gd name="T86" fmla="*/ 2147483646 w 249"/>
                    <a:gd name="T87" fmla="*/ 2147483646 h 386"/>
                    <a:gd name="T88" fmla="*/ 2147483646 w 249"/>
                    <a:gd name="T89" fmla="*/ 2147483646 h 386"/>
                    <a:gd name="T90" fmla="*/ 2147483646 w 249"/>
                    <a:gd name="T91" fmla="*/ 2147483646 h 386"/>
                    <a:gd name="T92" fmla="*/ 2147483646 w 249"/>
                    <a:gd name="T93" fmla="*/ 2147483646 h 386"/>
                    <a:gd name="T94" fmla="*/ 2147483646 w 249"/>
                    <a:gd name="T95" fmla="*/ 2147483646 h 386"/>
                    <a:gd name="T96" fmla="*/ 2147483646 w 249"/>
                    <a:gd name="T97" fmla="*/ 2147483646 h 386"/>
                    <a:gd name="T98" fmla="*/ 2147483646 w 249"/>
                    <a:gd name="T99" fmla="*/ 2147483646 h 386"/>
                    <a:gd name="T100" fmla="*/ 2147483646 w 249"/>
                    <a:gd name="T101" fmla="*/ 2147483646 h 38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386"/>
                    <a:gd name="T155" fmla="*/ 249 w 249"/>
                    <a:gd name="T156" fmla="*/ 386 h 38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386">
                      <a:moveTo>
                        <a:pt x="149" y="104"/>
                      </a:moveTo>
                      <a:lnTo>
                        <a:pt x="133" y="139"/>
                      </a:lnTo>
                      <a:lnTo>
                        <a:pt x="106" y="134"/>
                      </a:lnTo>
                      <a:lnTo>
                        <a:pt x="87" y="98"/>
                      </a:lnTo>
                      <a:lnTo>
                        <a:pt x="71" y="82"/>
                      </a:lnTo>
                      <a:lnTo>
                        <a:pt x="64" y="10"/>
                      </a:lnTo>
                      <a:lnTo>
                        <a:pt x="79" y="0"/>
                      </a:lnTo>
                      <a:lnTo>
                        <a:pt x="82" y="11"/>
                      </a:lnTo>
                      <a:lnTo>
                        <a:pt x="105" y="24"/>
                      </a:lnTo>
                      <a:lnTo>
                        <a:pt x="105" y="59"/>
                      </a:lnTo>
                      <a:lnTo>
                        <a:pt x="124" y="80"/>
                      </a:lnTo>
                      <a:lnTo>
                        <a:pt x="196" y="93"/>
                      </a:lnTo>
                      <a:lnTo>
                        <a:pt x="212" y="103"/>
                      </a:lnTo>
                      <a:lnTo>
                        <a:pt x="205" y="125"/>
                      </a:lnTo>
                      <a:lnTo>
                        <a:pt x="249" y="187"/>
                      </a:lnTo>
                      <a:lnTo>
                        <a:pt x="246" y="187"/>
                      </a:lnTo>
                      <a:lnTo>
                        <a:pt x="239" y="258"/>
                      </a:lnTo>
                      <a:lnTo>
                        <a:pt x="222" y="295"/>
                      </a:lnTo>
                      <a:lnTo>
                        <a:pt x="173" y="352"/>
                      </a:lnTo>
                      <a:lnTo>
                        <a:pt x="168" y="337"/>
                      </a:lnTo>
                      <a:lnTo>
                        <a:pt x="190" y="326"/>
                      </a:lnTo>
                      <a:lnTo>
                        <a:pt x="200" y="310"/>
                      </a:lnTo>
                      <a:lnTo>
                        <a:pt x="202" y="284"/>
                      </a:lnTo>
                      <a:lnTo>
                        <a:pt x="175" y="295"/>
                      </a:lnTo>
                      <a:lnTo>
                        <a:pt x="159" y="295"/>
                      </a:lnTo>
                      <a:lnTo>
                        <a:pt x="138" y="330"/>
                      </a:lnTo>
                      <a:lnTo>
                        <a:pt x="93" y="339"/>
                      </a:lnTo>
                      <a:lnTo>
                        <a:pt x="61" y="371"/>
                      </a:lnTo>
                      <a:lnTo>
                        <a:pt x="45" y="370"/>
                      </a:lnTo>
                      <a:lnTo>
                        <a:pt x="29" y="386"/>
                      </a:lnTo>
                      <a:lnTo>
                        <a:pt x="14" y="365"/>
                      </a:lnTo>
                      <a:lnTo>
                        <a:pt x="22" y="330"/>
                      </a:lnTo>
                      <a:lnTo>
                        <a:pt x="14" y="315"/>
                      </a:lnTo>
                      <a:lnTo>
                        <a:pt x="15" y="289"/>
                      </a:lnTo>
                      <a:lnTo>
                        <a:pt x="1" y="292"/>
                      </a:lnTo>
                      <a:lnTo>
                        <a:pt x="0" y="277"/>
                      </a:lnTo>
                      <a:lnTo>
                        <a:pt x="34" y="261"/>
                      </a:lnTo>
                      <a:lnTo>
                        <a:pt x="33" y="287"/>
                      </a:lnTo>
                      <a:lnTo>
                        <a:pt x="70" y="292"/>
                      </a:lnTo>
                      <a:lnTo>
                        <a:pt x="85" y="282"/>
                      </a:lnTo>
                      <a:lnTo>
                        <a:pt x="83" y="236"/>
                      </a:lnTo>
                      <a:lnTo>
                        <a:pt x="125" y="205"/>
                      </a:lnTo>
                      <a:lnTo>
                        <a:pt x="130" y="210"/>
                      </a:lnTo>
                      <a:lnTo>
                        <a:pt x="147" y="195"/>
                      </a:lnTo>
                      <a:lnTo>
                        <a:pt x="194" y="190"/>
                      </a:lnTo>
                      <a:lnTo>
                        <a:pt x="205" y="148"/>
                      </a:lnTo>
                      <a:lnTo>
                        <a:pt x="180" y="143"/>
                      </a:lnTo>
                      <a:lnTo>
                        <a:pt x="175" y="133"/>
                      </a:lnTo>
                      <a:lnTo>
                        <a:pt x="165" y="133"/>
                      </a:lnTo>
                      <a:lnTo>
                        <a:pt x="167" y="98"/>
                      </a:lnTo>
                      <a:lnTo>
                        <a:pt x="149" y="10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51" name="Freeform 323"/>
                <p:cNvSpPr>
                  <a:spLocks/>
                </p:cNvSpPr>
                <p:nvPr/>
              </p:nvSpPr>
              <p:spPr bwMode="auto">
                <a:xfrm>
                  <a:off x="603300" y="3526576"/>
                  <a:ext cx="458830" cy="485615"/>
                </a:xfrm>
                <a:custGeom>
                  <a:avLst/>
                  <a:gdLst>
                    <a:gd name="T0" fmla="*/ 2147483646 w 867"/>
                    <a:gd name="T1" fmla="*/ 2147483646 h 906"/>
                    <a:gd name="T2" fmla="*/ 2147483646 w 867"/>
                    <a:gd name="T3" fmla="*/ 2147483646 h 906"/>
                    <a:gd name="T4" fmla="*/ 2147483646 w 867"/>
                    <a:gd name="T5" fmla="*/ 2147483646 h 906"/>
                    <a:gd name="T6" fmla="*/ 2147483646 w 867"/>
                    <a:gd name="T7" fmla="*/ 2147483646 h 906"/>
                    <a:gd name="T8" fmla="*/ 2147483646 w 867"/>
                    <a:gd name="T9" fmla="*/ 2147483646 h 906"/>
                    <a:gd name="T10" fmla="*/ 2147483646 w 867"/>
                    <a:gd name="T11" fmla="*/ 2147483646 h 906"/>
                    <a:gd name="T12" fmla="*/ 2147483646 w 867"/>
                    <a:gd name="T13" fmla="*/ 2147483646 h 906"/>
                    <a:gd name="T14" fmla="*/ 2147483646 w 867"/>
                    <a:gd name="T15" fmla="*/ 2147483646 h 906"/>
                    <a:gd name="T16" fmla="*/ 2147483646 w 867"/>
                    <a:gd name="T17" fmla="*/ 2147483646 h 906"/>
                    <a:gd name="T18" fmla="*/ 2147483646 w 867"/>
                    <a:gd name="T19" fmla="*/ 2147483646 h 906"/>
                    <a:gd name="T20" fmla="*/ 2147483646 w 867"/>
                    <a:gd name="T21" fmla="*/ 2147483646 h 906"/>
                    <a:gd name="T22" fmla="*/ 2147483646 w 867"/>
                    <a:gd name="T23" fmla="*/ 2147483646 h 906"/>
                    <a:gd name="T24" fmla="*/ 2147483646 w 867"/>
                    <a:gd name="T25" fmla="*/ 2147483646 h 906"/>
                    <a:gd name="T26" fmla="*/ 2147483646 w 867"/>
                    <a:gd name="T27" fmla="*/ 2147483646 h 906"/>
                    <a:gd name="T28" fmla="*/ 2147483646 w 867"/>
                    <a:gd name="T29" fmla="*/ 2147483646 h 906"/>
                    <a:gd name="T30" fmla="*/ 2147483646 w 867"/>
                    <a:gd name="T31" fmla="*/ 2147483646 h 906"/>
                    <a:gd name="T32" fmla="*/ 2147483646 w 867"/>
                    <a:gd name="T33" fmla="*/ 2147483646 h 906"/>
                    <a:gd name="T34" fmla="*/ 2147483646 w 867"/>
                    <a:gd name="T35" fmla="*/ 2147483646 h 906"/>
                    <a:gd name="T36" fmla="*/ 2147483646 w 867"/>
                    <a:gd name="T37" fmla="*/ 2147483646 h 906"/>
                    <a:gd name="T38" fmla="*/ 2147483646 w 867"/>
                    <a:gd name="T39" fmla="*/ 2147483646 h 906"/>
                    <a:gd name="T40" fmla="*/ 2147483646 w 867"/>
                    <a:gd name="T41" fmla="*/ 2147483646 h 906"/>
                    <a:gd name="T42" fmla="*/ 2147483646 w 867"/>
                    <a:gd name="T43" fmla="*/ 2147483646 h 906"/>
                    <a:gd name="T44" fmla="*/ 2147483646 w 867"/>
                    <a:gd name="T45" fmla="*/ 2147483646 h 906"/>
                    <a:gd name="T46" fmla="*/ 2147483646 w 867"/>
                    <a:gd name="T47" fmla="*/ 2147483646 h 906"/>
                    <a:gd name="T48" fmla="*/ 2147483646 w 867"/>
                    <a:gd name="T49" fmla="*/ 2147483646 h 906"/>
                    <a:gd name="T50" fmla="*/ 2147483646 w 867"/>
                    <a:gd name="T51" fmla="*/ 2147483646 h 906"/>
                    <a:gd name="T52" fmla="*/ 2147483646 w 867"/>
                    <a:gd name="T53" fmla="*/ 2147483646 h 906"/>
                    <a:gd name="T54" fmla="*/ 2147483646 w 867"/>
                    <a:gd name="T55" fmla="*/ 2147483646 h 906"/>
                    <a:gd name="T56" fmla="*/ 2147483646 w 867"/>
                    <a:gd name="T57" fmla="*/ 2147483646 h 906"/>
                    <a:gd name="T58" fmla="*/ 2147483646 w 867"/>
                    <a:gd name="T59" fmla="*/ 2147483646 h 906"/>
                    <a:gd name="T60" fmla="*/ 2147483646 w 867"/>
                    <a:gd name="T61" fmla="*/ 2147483646 h 906"/>
                    <a:gd name="T62" fmla="*/ 2147483646 w 867"/>
                    <a:gd name="T63" fmla="*/ 2147483646 h 906"/>
                    <a:gd name="T64" fmla="*/ 2147483646 w 867"/>
                    <a:gd name="T65" fmla="*/ 2147483646 h 906"/>
                    <a:gd name="T66" fmla="*/ 2147483646 w 867"/>
                    <a:gd name="T67" fmla="*/ 2147483646 h 906"/>
                    <a:gd name="T68" fmla="*/ 2147483646 w 867"/>
                    <a:gd name="T69" fmla="*/ 2147483646 h 906"/>
                    <a:gd name="T70" fmla="*/ 2147483646 w 867"/>
                    <a:gd name="T71" fmla="*/ 2147483646 h 906"/>
                    <a:gd name="T72" fmla="*/ 2147483646 w 867"/>
                    <a:gd name="T73" fmla="*/ 2147483646 h 906"/>
                    <a:gd name="T74" fmla="*/ 2147483646 w 867"/>
                    <a:gd name="T75" fmla="*/ 2147483646 h 906"/>
                    <a:gd name="T76" fmla="*/ 2147483646 w 867"/>
                    <a:gd name="T77" fmla="*/ 2147483646 h 906"/>
                    <a:gd name="T78" fmla="*/ 2147483646 w 867"/>
                    <a:gd name="T79" fmla="*/ 2147483646 h 906"/>
                    <a:gd name="T80" fmla="*/ 2147483646 w 867"/>
                    <a:gd name="T81" fmla="*/ 2147483646 h 906"/>
                    <a:gd name="T82" fmla="*/ 2147483646 w 867"/>
                    <a:gd name="T83" fmla="*/ 2147483646 h 906"/>
                    <a:gd name="T84" fmla="*/ 2147483646 w 867"/>
                    <a:gd name="T85" fmla="*/ 2147483646 h 906"/>
                    <a:gd name="T86" fmla="*/ 2147483646 w 867"/>
                    <a:gd name="T87" fmla="*/ 2147483646 h 9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67"/>
                    <a:gd name="T133" fmla="*/ 0 h 906"/>
                    <a:gd name="T134" fmla="*/ 867 w 867"/>
                    <a:gd name="T135" fmla="*/ 906 h 9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67" h="906">
                      <a:moveTo>
                        <a:pt x="61" y="99"/>
                      </a:moveTo>
                      <a:lnTo>
                        <a:pt x="74" y="81"/>
                      </a:lnTo>
                      <a:lnTo>
                        <a:pt x="78" y="68"/>
                      </a:lnTo>
                      <a:lnTo>
                        <a:pt x="134" y="61"/>
                      </a:lnTo>
                      <a:lnTo>
                        <a:pt x="194" y="98"/>
                      </a:lnTo>
                      <a:lnTo>
                        <a:pt x="232" y="95"/>
                      </a:lnTo>
                      <a:lnTo>
                        <a:pt x="298" y="183"/>
                      </a:lnTo>
                      <a:lnTo>
                        <a:pt x="367" y="165"/>
                      </a:lnTo>
                      <a:lnTo>
                        <a:pt x="410" y="165"/>
                      </a:lnTo>
                      <a:lnTo>
                        <a:pt x="405" y="137"/>
                      </a:lnTo>
                      <a:lnTo>
                        <a:pt x="436" y="118"/>
                      </a:lnTo>
                      <a:lnTo>
                        <a:pt x="447" y="70"/>
                      </a:lnTo>
                      <a:lnTo>
                        <a:pt x="468" y="61"/>
                      </a:lnTo>
                      <a:lnTo>
                        <a:pt x="497" y="89"/>
                      </a:lnTo>
                      <a:lnTo>
                        <a:pt x="512" y="90"/>
                      </a:lnTo>
                      <a:lnTo>
                        <a:pt x="507" y="52"/>
                      </a:lnTo>
                      <a:lnTo>
                        <a:pt x="518" y="12"/>
                      </a:lnTo>
                      <a:lnTo>
                        <a:pt x="549" y="34"/>
                      </a:lnTo>
                      <a:lnTo>
                        <a:pt x="603" y="31"/>
                      </a:lnTo>
                      <a:lnTo>
                        <a:pt x="636" y="0"/>
                      </a:lnTo>
                      <a:lnTo>
                        <a:pt x="697" y="34"/>
                      </a:lnTo>
                      <a:lnTo>
                        <a:pt x="697" y="44"/>
                      </a:lnTo>
                      <a:lnTo>
                        <a:pt x="718" y="44"/>
                      </a:lnTo>
                      <a:lnTo>
                        <a:pt x="738" y="65"/>
                      </a:lnTo>
                      <a:lnTo>
                        <a:pt x="748" y="54"/>
                      </a:lnTo>
                      <a:lnTo>
                        <a:pt x="796" y="45"/>
                      </a:lnTo>
                      <a:lnTo>
                        <a:pt x="831" y="56"/>
                      </a:lnTo>
                      <a:lnTo>
                        <a:pt x="852" y="35"/>
                      </a:lnTo>
                      <a:lnTo>
                        <a:pt x="867" y="36"/>
                      </a:lnTo>
                      <a:lnTo>
                        <a:pt x="847" y="56"/>
                      </a:lnTo>
                      <a:lnTo>
                        <a:pt x="850" y="88"/>
                      </a:lnTo>
                      <a:lnTo>
                        <a:pt x="835" y="91"/>
                      </a:lnTo>
                      <a:lnTo>
                        <a:pt x="839" y="123"/>
                      </a:lnTo>
                      <a:lnTo>
                        <a:pt x="849" y="133"/>
                      </a:lnTo>
                      <a:lnTo>
                        <a:pt x="843" y="200"/>
                      </a:lnTo>
                      <a:lnTo>
                        <a:pt x="816" y="215"/>
                      </a:lnTo>
                      <a:lnTo>
                        <a:pt x="775" y="230"/>
                      </a:lnTo>
                      <a:lnTo>
                        <a:pt x="742" y="275"/>
                      </a:lnTo>
                      <a:lnTo>
                        <a:pt x="762" y="312"/>
                      </a:lnTo>
                      <a:lnTo>
                        <a:pt x="746" y="327"/>
                      </a:lnTo>
                      <a:lnTo>
                        <a:pt x="766" y="343"/>
                      </a:lnTo>
                      <a:lnTo>
                        <a:pt x="766" y="358"/>
                      </a:lnTo>
                      <a:lnTo>
                        <a:pt x="700" y="417"/>
                      </a:lnTo>
                      <a:lnTo>
                        <a:pt x="676" y="391"/>
                      </a:lnTo>
                      <a:lnTo>
                        <a:pt x="616" y="382"/>
                      </a:lnTo>
                      <a:lnTo>
                        <a:pt x="604" y="397"/>
                      </a:lnTo>
                      <a:lnTo>
                        <a:pt x="537" y="422"/>
                      </a:lnTo>
                      <a:lnTo>
                        <a:pt x="581" y="479"/>
                      </a:lnTo>
                      <a:lnTo>
                        <a:pt x="580" y="526"/>
                      </a:lnTo>
                      <a:lnTo>
                        <a:pt x="532" y="603"/>
                      </a:lnTo>
                      <a:lnTo>
                        <a:pt x="562" y="618"/>
                      </a:lnTo>
                      <a:lnTo>
                        <a:pt x="561" y="628"/>
                      </a:lnTo>
                      <a:lnTo>
                        <a:pt x="546" y="638"/>
                      </a:lnTo>
                      <a:lnTo>
                        <a:pt x="586" y="670"/>
                      </a:lnTo>
                      <a:lnTo>
                        <a:pt x="585" y="711"/>
                      </a:lnTo>
                      <a:lnTo>
                        <a:pt x="574" y="742"/>
                      </a:lnTo>
                      <a:lnTo>
                        <a:pt x="583" y="763"/>
                      </a:lnTo>
                      <a:lnTo>
                        <a:pt x="614" y="748"/>
                      </a:lnTo>
                      <a:lnTo>
                        <a:pt x="635" y="758"/>
                      </a:lnTo>
                      <a:lnTo>
                        <a:pt x="651" y="738"/>
                      </a:lnTo>
                      <a:lnTo>
                        <a:pt x="667" y="748"/>
                      </a:lnTo>
                      <a:lnTo>
                        <a:pt x="655" y="763"/>
                      </a:lnTo>
                      <a:lnTo>
                        <a:pt x="660" y="769"/>
                      </a:lnTo>
                      <a:lnTo>
                        <a:pt x="597" y="820"/>
                      </a:lnTo>
                      <a:lnTo>
                        <a:pt x="560" y="840"/>
                      </a:lnTo>
                      <a:lnTo>
                        <a:pt x="560" y="855"/>
                      </a:lnTo>
                      <a:lnTo>
                        <a:pt x="538" y="860"/>
                      </a:lnTo>
                      <a:lnTo>
                        <a:pt x="534" y="855"/>
                      </a:lnTo>
                      <a:lnTo>
                        <a:pt x="487" y="844"/>
                      </a:lnTo>
                      <a:lnTo>
                        <a:pt x="482" y="855"/>
                      </a:lnTo>
                      <a:lnTo>
                        <a:pt x="461" y="849"/>
                      </a:lnTo>
                      <a:lnTo>
                        <a:pt x="433" y="906"/>
                      </a:lnTo>
                      <a:lnTo>
                        <a:pt x="418" y="900"/>
                      </a:lnTo>
                      <a:lnTo>
                        <a:pt x="424" y="880"/>
                      </a:lnTo>
                      <a:lnTo>
                        <a:pt x="419" y="869"/>
                      </a:lnTo>
                      <a:lnTo>
                        <a:pt x="382" y="890"/>
                      </a:lnTo>
                      <a:lnTo>
                        <a:pt x="367" y="885"/>
                      </a:lnTo>
                      <a:lnTo>
                        <a:pt x="345" y="769"/>
                      </a:lnTo>
                      <a:lnTo>
                        <a:pt x="338" y="767"/>
                      </a:lnTo>
                      <a:lnTo>
                        <a:pt x="315" y="682"/>
                      </a:lnTo>
                      <a:lnTo>
                        <a:pt x="297" y="664"/>
                      </a:lnTo>
                      <a:lnTo>
                        <a:pt x="284" y="632"/>
                      </a:lnTo>
                      <a:lnTo>
                        <a:pt x="260" y="656"/>
                      </a:lnTo>
                      <a:lnTo>
                        <a:pt x="243" y="697"/>
                      </a:lnTo>
                      <a:lnTo>
                        <a:pt x="219" y="667"/>
                      </a:lnTo>
                      <a:lnTo>
                        <a:pt x="197" y="692"/>
                      </a:lnTo>
                      <a:lnTo>
                        <a:pt x="177" y="660"/>
                      </a:lnTo>
                      <a:lnTo>
                        <a:pt x="151" y="660"/>
                      </a:lnTo>
                      <a:lnTo>
                        <a:pt x="140" y="681"/>
                      </a:lnTo>
                      <a:lnTo>
                        <a:pt x="125" y="670"/>
                      </a:lnTo>
                      <a:lnTo>
                        <a:pt x="111" y="645"/>
                      </a:lnTo>
                      <a:lnTo>
                        <a:pt x="99" y="650"/>
                      </a:lnTo>
                      <a:lnTo>
                        <a:pt x="80" y="618"/>
                      </a:lnTo>
                      <a:lnTo>
                        <a:pt x="102" y="577"/>
                      </a:lnTo>
                      <a:lnTo>
                        <a:pt x="123" y="547"/>
                      </a:lnTo>
                      <a:lnTo>
                        <a:pt x="118" y="542"/>
                      </a:lnTo>
                      <a:lnTo>
                        <a:pt x="88" y="525"/>
                      </a:lnTo>
                      <a:lnTo>
                        <a:pt x="99" y="510"/>
                      </a:lnTo>
                      <a:lnTo>
                        <a:pt x="79" y="489"/>
                      </a:lnTo>
                      <a:lnTo>
                        <a:pt x="69" y="489"/>
                      </a:lnTo>
                      <a:lnTo>
                        <a:pt x="55" y="457"/>
                      </a:lnTo>
                      <a:lnTo>
                        <a:pt x="70" y="452"/>
                      </a:lnTo>
                      <a:lnTo>
                        <a:pt x="86" y="417"/>
                      </a:lnTo>
                      <a:lnTo>
                        <a:pt x="76" y="406"/>
                      </a:lnTo>
                      <a:lnTo>
                        <a:pt x="103" y="386"/>
                      </a:lnTo>
                      <a:lnTo>
                        <a:pt x="120" y="366"/>
                      </a:lnTo>
                      <a:lnTo>
                        <a:pt x="95" y="325"/>
                      </a:lnTo>
                      <a:lnTo>
                        <a:pt x="75" y="293"/>
                      </a:lnTo>
                      <a:lnTo>
                        <a:pt x="49" y="272"/>
                      </a:lnTo>
                      <a:lnTo>
                        <a:pt x="34" y="283"/>
                      </a:lnTo>
                      <a:lnTo>
                        <a:pt x="10" y="262"/>
                      </a:lnTo>
                      <a:lnTo>
                        <a:pt x="0" y="235"/>
                      </a:lnTo>
                      <a:lnTo>
                        <a:pt x="25" y="220"/>
                      </a:lnTo>
                      <a:lnTo>
                        <a:pt x="10" y="210"/>
                      </a:lnTo>
                      <a:lnTo>
                        <a:pt x="1" y="195"/>
                      </a:lnTo>
                      <a:lnTo>
                        <a:pt x="16" y="182"/>
                      </a:lnTo>
                      <a:lnTo>
                        <a:pt x="43" y="200"/>
                      </a:lnTo>
                      <a:lnTo>
                        <a:pt x="58" y="198"/>
                      </a:lnTo>
                      <a:lnTo>
                        <a:pt x="90" y="218"/>
                      </a:lnTo>
                      <a:lnTo>
                        <a:pt x="102" y="221"/>
                      </a:lnTo>
                      <a:lnTo>
                        <a:pt x="116" y="244"/>
                      </a:lnTo>
                      <a:lnTo>
                        <a:pt x="126" y="238"/>
                      </a:lnTo>
                      <a:lnTo>
                        <a:pt x="136" y="219"/>
                      </a:lnTo>
                      <a:lnTo>
                        <a:pt x="151" y="198"/>
                      </a:lnTo>
                      <a:lnTo>
                        <a:pt x="122" y="179"/>
                      </a:lnTo>
                      <a:lnTo>
                        <a:pt x="115" y="195"/>
                      </a:lnTo>
                      <a:lnTo>
                        <a:pt x="80" y="154"/>
                      </a:lnTo>
                      <a:lnTo>
                        <a:pt x="66" y="135"/>
                      </a:lnTo>
                      <a:lnTo>
                        <a:pt x="111" y="150"/>
                      </a:lnTo>
                      <a:lnTo>
                        <a:pt x="106" y="139"/>
                      </a:lnTo>
                      <a:lnTo>
                        <a:pt x="57" y="119"/>
                      </a:lnTo>
                      <a:lnTo>
                        <a:pt x="28" y="105"/>
                      </a:lnTo>
                      <a:lnTo>
                        <a:pt x="61" y="9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52" name="Freeform 324"/>
                <p:cNvSpPr>
                  <a:spLocks/>
                </p:cNvSpPr>
                <p:nvPr/>
              </p:nvSpPr>
              <p:spPr bwMode="auto">
                <a:xfrm>
                  <a:off x="557258" y="4229607"/>
                  <a:ext cx="322293" cy="479268"/>
                </a:xfrm>
                <a:custGeom>
                  <a:avLst/>
                  <a:gdLst>
                    <a:gd name="T0" fmla="*/ 2147483646 w 608"/>
                    <a:gd name="T1" fmla="*/ 2147483646 h 892"/>
                    <a:gd name="T2" fmla="*/ 2147483646 w 608"/>
                    <a:gd name="T3" fmla="*/ 2147483646 h 892"/>
                    <a:gd name="T4" fmla="*/ 2147483646 w 608"/>
                    <a:gd name="T5" fmla="*/ 2147483646 h 892"/>
                    <a:gd name="T6" fmla="*/ 2147483646 w 608"/>
                    <a:gd name="T7" fmla="*/ 2147483646 h 892"/>
                    <a:gd name="T8" fmla="*/ 0 w 608"/>
                    <a:gd name="T9" fmla="*/ 2147483646 h 892"/>
                    <a:gd name="T10" fmla="*/ 2147483646 w 608"/>
                    <a:gd name="T11" fmla="*/ 2147483646 h 892"/>
                    <a:gd name="T12" fmla="*/ 2147483646 w 608"/>
                    <a:gd name="T13" fmla="*/ 2147483646 h 892"/>
                    <a:gd name="T14" fmla="*/ 2147483646 w 608"/>
                    <a:gd name="T15" fmla="*/ 2147483646 h 892"/>
                    <a:gd name="T16" fmla="*/ 2147483646 w 608"/>
                    <a:gd name="T17" fmla="*/ 2147483646 h 892"/>
                    <a:gd name="T18" fmla="*/ 2147483646 w 608"/>
                    <a:gd name="T19" fmla="*/ 2147483646 h 892"/>
                    <a:gd name="T20" fmla="*/ 2147483646 w 608"/>
                    <a:gd name="T21" fmla="*/ 2147483646 h 892"/>
                    <a:gd name="T22" fmla="*/ 2147483646 w 608"/>
                    <a:gd name="T23" fmla="*/ 2147483646 h 892"/>
                    <a:gd name="T24" fmla="*/ 2147483646 w 608"/>
                    <a:gd name="T25" fmla="*/ 2147483646 h 892"/>
                    <a:gd name="T26" fmla="*/ 2147483646 w 608"/>
                    <a:gd name="T27" fmla="*/ 2147483646 h 892"/>
                    <a:gd name="T28" fmla="*/ 2147483646 w 608"/>
                    <a:gd name="T29" fmla="*/ 2147483646 h 892"/>
                    <a:gd name="T30" fmla="*/ 2147483646 w 608"/>
                    <a:gd name="T31" fmla="*/ 2147483646 h 892"/>
                    <a:gd name="T32" fmla="*/ 2147483646 w 608"/>
                    <a:gd name="T33" fmla="*/ 2147483646 h 892"/>
                    <a:gd name="T34" fmla="*/ 2147483646 w 608"/>
                    <a:gd name="T35" fmla="*/ 2147483646 h 892"/>
                    <a:gd name="T36" fmla="*/ 2147483646 w 608"/>
                    <a:gd name="T37" fmla="*/ 2147483646 h 892"/>
                    <a:gd name="T38" fmla="*/ 2147483646 w 608"/>
                    <a:gd name="T39" fmla="*/ 2147483646 h 892"/>
                    <a:gd name="T40" fmla="*/ 2147483646 w 608"/>
                    <a:gd name="T41" fmla="*/ 2147483646 h 892"/>
                    <a:gd name="T42" fmla="*/ 2147483646 w 608"/>
                    <a:gd name="T43" fmla="*/ 2147483646 h 892"/>
                    <a:gd name="T44" fmla="*/ 2147483646 w 608"/>
                    <a:gd name="T45" fmla="*/ 2147483646 h 892"/>
                    <a:gd name="T46" fmla="*/ 2147483646 w 608"/>
                    <a:gd name="T47" fmla="*/ 2147483646 h 892"/>
                    <a:gd name="T48" fmla="*/ 2147483646 w 608"/>
                    <a:gd name="T49" fmla="*/ 2147483646 h 892"/>
                    <a:gd name="T50" fmla="*/ 2147483646 w 608"/>
                    <a:gd name="T51" fmla="*/ 2147483646 h 892"/>
                    <a:gd name="T52" fmla="*/ 2147483646 w 608"/>
                    <a:gd name="T53" fmla="*/ 2147483646 h 892"/>
                    <a:gd name="T54" fmla="*/ 2147483646 w 608"/>
                    <a:gd name="T55" fmla="*/ 2147483646 h 892"/>
                    <a:gd name="T56" fmla="*/ 2147483646 w 608"/>
                    <a:gd name="T57" fmla="*/ 2147483646 h 892"/>
                    <a:gd name="T58" fmla="*/ 2147483646 w 608"/>
                    <a:gd name="T59" fmla="*/ 2147483646 h 892"/>
                    <a:gd name="T60" fmla="*/ 2147483646 w 608"/>
                    <a:gd name="T61" fmla="*/ 2147483646 h 892"/>
                    <a:gd name="T62" fmla="*/ 2147483646 w 608"/>
                    <a:gd name="T63" fmla="*/ 2147483646 h 892"/>
                    <a:gd name="T64" fmla="*/ 2147483646 w 608"/>
                    <a:gd name="T65" fmla="*/ 2147483646 h 892"/>
                    <a:gd name="T66" fmla="*/ 2147483646 w 608"/>
                    <a:gd name="T67" fmla="*/ 2147483646 h 892"/>
                    <a:gd name="T68" fmla="*/ 2147483646 w 608"/>
                    <a:gd name="T69" fmla="*/ 2147483646 h 892"/>
                    <a:gd name="T70" fmla="*/ 2147483646 w 608"/>
                    <a:gd name="T71" fmla="*/ 2147483646 h 892"/>
                    <a:gd name="T72" fmla="*/ 2147483646 w 608"/>
                    <a:gd name="T73" fmla="*/ 2147483646 h 892"/>
                    <a:gd name="T74" fmla="*/ 2147483646 w 608"/>
                    <a:gd name="T75" fmla="*/ 2147483646 h 892"/>
                    <a:gd name="T76" fmla="*/ 2147483646 w 608"/>
                    <a:gd name="T77" fmla="*/ 2147483646 h 892"/>
                    <a:gd name="T78" fmla="*/ 2147483646 w 608"/>
                    <a:gd name="T79" fmla="*/ 2147483646 h 892"/>
                    <a:gd name="T80" fmla="*/ 2147483646 w 608"/>
                    <a:gd name="T81" fmla="*/ 2147483646 h 892"/>
                    <a:gd name="T82" fmla="*/ 2147483646 w 608"/>
                    <a:gd name="T83" fmla="*/ 2147483646 h 8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08"/>
                    <a:gd name="T127" fmla="*/ 0 h 892"/>
                    <a:gd name="T128" fmla="*/ 608 w 608"/>
                    <a:gd name="T129" fmla="*/ 892 h 8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08" h="892">
                      <a:moveTo>
                        <a:pt x="251" y="892"/>
                      </a:moveTo>
                      <a:lnTo>
                        <a:pt x="205" y="885"/>
                      </a:lnTo>
                      <a:lnTo>
                        <a:pt x="191" y="877"/>
                      </a:lnTo>
                      <a:lnTo>
                        <a:pt x="163" y="888"/>
                      </a:lnTo>
                      <a:lnTo>
                        <a:pt x="93" y="891"/>
                      </a:lnTo>
                      <a:lnTo>
                        <a:pt x="65" y="855"/>
                      </a:lnTo>
                      <a:lnTo>
                        <a:pt x="45" y="818"/>
                      </a:lnTo>
                      <a:lnTo>
                        <a:pt x="73" y="655"/>
                      </a:lnTo>
                      <a:lnTo>
                        <a:pt x="55" y="637"/>
                      </a:lnTo>
                      <a:lnTo>
                        <a:pt x="0" y="457"/>
                      </a:lnTo>
                      <a:lnTo>
                        <a:pt x="14" y="440"/>
                      </a:lnTo>
                      <a:lnTo>
                        <a:pt x="32" y="448"/>
                      </a:lnTo>
                      <a:lnTo>
                        <a:pt x="61" y="428"/>
                      </a:lnTo>
                      <a:lnTo>
                        <a:pt x="117" y="408"/>
                      </a:lnTo>
                      <a:lnTo>
                        <a:pt x="126" y="419"/>
                      </a:lnTo>
                      <a:lnTo>
                        <a:pt x="143" y="403"/>
                      </a:lnTo>
                      <a:lnTo>
                        <a:pt x="185" y="414"/>
                      </a:lnTo>
                      <a:lnTo>
                        <a:pt x="184" y="425"/>
                      </a:lnTo>
                      <a:lnTo>
                        <a:pt x="199" y="430"/>
                      </a:lnTo>
                      <a:lnTo>
                        <a:pt x="221" y="408"/>
                      </a:lnTo>
                      <a:lnTo>
                        <a:pt x="217" y="398"/>
                      </a:lnTo>
                      <a:lnTo>
                        <a:pt x="244" y="378"/>
                      </a:lnTo>
                      <a:lnTo>
                        <a:pt x="270" y="347"/>
                      </a:lnTo>
                      <a:lnTo>
                        <a:pt x="282" y="326"/>
                      </a:lnTo>
                      <a:lnTo>
                        <a:pt x="288" y="333"/>
                      </a:lnTo>
                      <a:lnTo>
                        <a:pt x="390" y="317"/>
                      </a:lnTo>
                      <a:lnTo>
                        <a:pt x="399" y="297"/>
                      </a:lnTo>
                      <a:lnTo>
                        <a:pt x="361" y="280"/>
                      </a:lnTo>
                      <a:lnTo>
                        <a:pt x="378" y="254"/>
                      </a:lnTo>
                      <a:lnTo>
                        <a:pt x="357" y="243"/>
                      </a:lnTo>
                      <a:lnTo>
                        <a:pt x="316" y="243"/>
                      </a:lnTo>
                      <a:lnTo>
                        <a:pt x="328" y="212"/>
                      </a:lnTo>
                      <a:lnTo>
                        <a:pt x="297" y="180"/>
                      </a:lnTo>
                      <a:lnTo>
                        <a:pt x="284" y="134"/>
                      </a:lnTo>
                      <a:lnTo>
                        <a:pt x="300" y="134"/>
                      </a:lnTo>
                      <a:lnTo>
                        <a:pt x="315" y="113"/>
                      </a:lnTo>
                      <a:lnTo>
                        <a:pt x="296" y="92"/>
                      </a:lnTo>
                      <a:lnTo>
                        <a:pt x="270" y="67"/>
                      </a:lnTo>
                      <a:lnTo>
                        <a:pt x="282" y="50"/>
                      </a:lnTo>
                      <a:lnTo>
                        <a:pt x="307" y="62"/>
                      </a:lnTo>
                      <a:lnTo>
                        <a:pt x="326" y="82"/>
                      </a:lnTo>
                      <a:lnTo>
                        <a:pt x="348" y="62"/>
                      </a:lnTo>
                      <a:lnTo>
                        <a:pt x="349" y="51"/>
                      </a:lnTo>
                      <a:lnTo>
                        <a:pt x="334" y="46"/>
                      </a:lnTo>
                      <a:lnTo>
                        <a:pt x="334" y="35"/>
                      </a:lnTo>
                      <a:lnTo>
                        <a:pt x="366" y="14"/>
                      </a:lnTo>
                      <a:lnTo>
                        <a:pt x="381" y="36"/>
                      </a:lnTo>
                      <a:lnTo>
                        <a:pt x="397" y="36"/>
                      </a:lnTo>
                      <a:lnTo>
                        <a:pt x="432" y="36"/>
                      </a:lnTo>
                      <a:lnTo>
                        <a:pt x="444" y="11"/>
                      </a:lnTo>
                      <a:lnTo>
                        <a:pt x="476" y="0"/>
                      </a:lnTo>
                      <a:lnTo>
                        <a:pt x="496" y="30"/>
                      </a:lnTo>
                      <a:lnTo>
                        <a:pt x="517" y="35"/>
                      </a:lnTo>
                      <a:lnTo>
                        <a:pt x="573" y="118"/>
                      </a:lnTo>
                      <a:lnTo>
                        <a:pt x="578" y="170"/>
                      </a:lnTo>
                      <a:lnTo>
                        <a:pt x="588" y="187"/>
                      </a:lnTo>
                      <a:lnTo>
                        <a:pt x="607" y="188"/>
                      </a:lnTo>
                      <a:lnTo>
                        <a:pt x="608" y="206"/>
                      </a:lnTo>
                      <a:lnTo>
                        <a:pt x="592" y="203"/>
                      </a:lnTo>
                      <a:lnTo>
                        <a:pt x="597" y="216"/>
                      </a:lnTo>
                      <a:lnTo>
                        <a:pt x="565" y="217"/>
                      </a:lnTo>
                      <a:lnTo>
                        <a:pt x="570" y="207"/>
                      </a:lnTo>
                      <a:lnTo>
                        <a:pt x="552" y="213"/>
                      </a:lnTo>
                      <a:lnTo>
                        <a:pt x="539" y="232"/>
                      </a:lnTo>
                      <a:lnTo>
                        <a:pt x="532" y="222"/>
                      </a:lnTo>
                      <a:lnTo>
                        <a:pt x="539" y="282"/>
                      </a:lnTo>
                      <a:lnTo>
                        <a:pt x="529" y="301"/>
                      </a:lnTo>
                      <a:lnTo>
                        <a:pt x="528" y="326"/>
                      </a:lnTo>
                      <a:lnTo>
                        <a:pt x="502" y="402"/>
                      </a:lnTo>
                      <a:lnTo>
                        <a:pt x="441" y="459"/>
                      </a:lnTo>
                      <a:lnTo>
                        <a:pt x="529" y="415"/>
                      </a:lnTo>
                      <a:lnTo>
                        <a:pt x="532" y="425"/>
                      </a:lnTo>
                      <a:lnTo>
                        <a:pt x="463" y="465"/>
                      </a:lnTo>
                      <a:lnTo>
                        <a:pt x="416" y="495"/>
                      </a:lnTo>
                      <a:lnTo>
                        <a:pt x="427" y="503"/>
                      </a:lnTo>
                      <a:lnTo>
                        <a:pt x="365" y="546"/>
                      </a:lnTo>
                      <a:lnTo>
                        <a:pt x="355" y="598"/>
                      </a:lnTo>
                      <a:lnTo>
                        <a:pt x="334" y="633"/>
                      </a:lnTo>
                      <a:lnTo>
                        <a:pt x="339" y="661"/>
                      </a:lnTo>
                      <a:lnTo>
                        <a:pt x="323" y="707"/>
                      </a:lnTo>
                      <a:lnTo>
                        <a:pt x="316" y="762"/>
                      </a:lnTo>
                      <a:lnTo>
                        <a:pt x="293" y="842"/>
                      </a:lnTo>
                      <a:lnTo>
                        <a:pt x="306" y="883"/>
                      </a:lnTo>
                      <a:lnTo>
                        <a:pt x="251" y="8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53" name="Freeform 327"/>
                <p:cNvSpPr>
                  <a:spLocks/>
                </p:cNvSpPr>
                <p:nvPr/>
              </p:nvSpPr>
              <p:spPr bwMode="auto">
                <a:xfrm>
                  <a:off x="485815" y="4239128"/>
                  <a:ext cx="160352" cy="125372"/>
                </a:xfrm>
                <a:custGeom>
                  <a:avLst/>
                  <a:gdLst>
                    <a:gd name="T0" fmla="*/ 2147483646 w 301"/>
                    <a:gd name="T1" fmla="*/ 2147483646 h 234"/>
                    <a:gd name="T2" fmla="*/ 2147483646 w 301"/>
                    <a:gd name="T3" fmla="*/ 2147483646 h 234"/>
                    <a:gd name="T4" fmla="*/ 2147483646 w 301"/>
                    <a:gd name="T5" fmla="*/ 2147483646 h 234"/>
                    <a:gd name="T6" fmla="*/ 2147483646 w 301"/>
                    <a:gd name="T7" fmla="*/ 2147483646 h 234"/>
                    <a:gd name="T8" fmla="*/ 2147483646 w 301"/>
                    <a:gd name="T9" fmla="*/ 2147483646 h 234"/>
                    <a:gd name="T10" fmla="*/ 2147483646 w 301"/>
                    <a:gd name="T11" fmla="*/ 2147483646 h 234"/>
                    <a:gd name="T12" fmla="*/ 2147483646 w 301"/>
                    <a:gd name="T13" fmla="*/ 2147483646 h 234"/>
                    <a:gd name="T14" fmla="*/ 2147483646 w 301"/>
                    <a:gd name="T15" fmla="*/ 2147483646 h 234"/>
                    <a:gd name="T16" fmla="*/ 2147483646 w 301"/>
                    <a:gd name="T17" fmla="*/ 2147483646 h 234"/>
                    <a:gd name="T18" fmla="*/ 2147483646 w 301"/>
                    <a:gd name="T19" fmla="*/ 2147483646 h 234"/>
                    <a:gd name="T20" fmla="*/ 2147483646 w 301"/>
                    <a:gd name="T21" fmla="*/ 2147483646 h 234"/>
                    <a:gd name="T22" fmla="*/ 2147483646 w 301"/>
                    <a:gd name="T23" fmla="*/ 2147483646 h 234"/>
                    <a:gd name="T24" fmla="*/ 2147483646 w 301"/>
                    <a:gd name="T25" fmla="*/ 2147483646 h 234"/>
                    <a:gd name="T26" fmla="*/ 2147483646 w 301"/>
                    <a:gd name="T27" fmla="*/ 0 h 234"/>
                    <a:gd name="T28" fmla="*/ 2147483646 w 301"/>
                    <a:gd name="T29" fmla="*/ 2147483646 h 234"/>
                    <a:gd name="T30" fmla="*/ 2147483646 w 301"/>
                    <a:gd name="T31" fmla="*/ 2147483646 h 234"/>
                    <a:gd name="T32" fmla="*/ 2147483646 w 301"/>
                    <a:gd name="T33" fmla="*/ 2147483646 h 234"/>
                    <a:gd name="T34" fmla="*/ 2147483646 w 301"/>
                    <a:gd name="T35" fmla="*/ 2147483646 h 234"/>
                    <a:gd name="T36" fmla="*/ 2147483646 w 301"/>
                    <a:gd name="T37" fmla="*/ 2147483646 h 234"/>
                    <a:gd name="T38" fmla="*/ 2147483646 w 301"/>
                    <a:gd name="T39" fmla="*/ 2147483646 h 234"/>
                    <a:gd name="T40" fmla="*/ 2147483646 w 301"/>
                    <a:gd name="T41" fmla="*/ 2147483646 h 234"/>
                    <a:gd name="T42" fmla="*/ 2147483646 w 301"/>
                    <a:gd name="T43" fmla="*/ 2147483646 h 234"/>
                    <a:gd name="T44" fmla="*/ 2147483646 w 301"/>
                    <a:gd name="T45" fmla="*/ 2147483646 h 234"/>
                    <a:gd name="T46" fmla="*/ 2147483646 w 301"/>
                    <a:gd name="T47" fmla="*/ 2147483646 h 234"/>
                    <a:gd name="T48" fmla="*/ 2147483646 w 301"/>
                    <a:gd name="T49" fmla="*/ 2147483646 h 234"/>
                    <a:gd name="T50" fmla="*/ 2147483646 w 301"/>
                    <a:gd name="T51" fmla="*/ 2147483646 h 234"/>
                    <a:gd name="T52" fmla="*/ 2147483646 w 301"/>
                    <a:gd name="T53" fmla="*/ 2147483646 h 234"/>
                    <a:gd name="T54" fmla="*/ 2147483646 w 301"/>
                    <a:gd name="T55" fmla="*/ 2147483646 h 234"/>
                    <a:gd name="T56" fmla="*/ 2147483646 w 301"/>
                    <a:gd name="T57" fmla="*/ 2147483646 h 234"/>
                    <a:gd name="T58" fmla="*/ 2147483646 w 301"/>
                    <a:gd name="T59" fmla="*/ 2147483646 h 234"/>
                    <a:gd name="T60" fmla="*/ 2147483646 w 301"/>
                    <a:gd name="T61" fmla="*/ 2147483646 h 234"/>
                    <a:gd name="T62" fmla="*/ 2147483646 w 301"/>
                    <a:gd name="T63" fmla="*/ 2147483646 h 234"/>
                    <a:gd name="T64" fmla="*/ 2147483646 w 301"/>
                    <a:gd name="T65" fmla="*/ 2147483646 h 234"/>
                    <a:gd name="T66" fmla="*/ 0 w 301"/>
                    <a:gd name="T67" fmla="*/ 2147483646 h 234"/>
                    <a:gd name="T68" fmla="*/ 2147483646 w 301"/>
                    <a:gd name="T69" fmla="*/ 2147483646 h 234"/>
                    <a:gd name="T70" fmla="*/ 2147483646 w 301"/>
                    <a:gd name="T71" fmla="*/ 2147483646 h 234"/>
                    <a:gd name="T72" fmla="*/ 2147483646 w 301"/>
                    <a:gd name="T73" fmla="*/ 2147483646 h 234"/>
                    <a:gd name="T74" fmla="*/ 2147483646 w 301"/>
                    <a:gd name="T75" fmla="*/ 2147483646 h 234"/>
                    <a:gd name="T76" fmla="*/ 2147483646 w 301"/>
                    <a:gd name="T77" fmla="*/ 2147483646 h 23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1"/>
                    <a:gd name="T118" fmla="*/ 0 h 234"/>
                    <a:gd name="T119" fmla="*/ 301 w 301"/>
                    <a:gd name="T120" fmla="*/ 234 h 23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1" h="234">
                      <a:moveTo>
                        <a:pt x="13" y="26"/>
                      </a:moveTo>
                      <a:lnTo>
                        <a:pt x="15" y="41"/>
                      </a:lnTo>
                      <a:lnTo>
                        <a:pt x="67" y="36"/>
                      </a:lnTo>
                      <a:lnTo>
                        <a:pt x="73" y="26"/>
                      </a:lnTo>
                      <a:lnTo>
                        <a:pt x="109" y="21"/>
                      </a:lnTo>
                      <a:lnTo>
                        <a:pt x="108" y="51"/>
                      </a:lnTo>
                      <a:lnTo>
                        <a:pt x="134" y="58"/>
                      </a:lnTo>
                      <a:lnTo>
                        <a:pt x="178" y="36"/>
                      </a:lnTo>
                      <a:lnTo>
                        <a:pt x="183" y="54"/>
                      </a:lnTo>
                      <a:lnTo>
                        <a:pt x="177" y="72"/>
                      </a:lnTo>
                      <a:lnTo>
                        <a:pt x="196" y="78"/>
                      </a:lnTo>
                      <a:lnTo>
                        <a:pt x="240" y="26"/>
                      </a:lnTo>
                      <a:lnTo>
                        <a:pt x="234" y="10"/>
                      </a:lnTo>
                      <a:lnTo>
                        <a:pt x="251" y="0"/>
                      </a:lnTo>
                      <a:lnTo>
                        <a:pt x="301" y="58"/>
                      </a:lnTo>
                      <a:lnTo>
                        <a:pt x="294" y="78"/>
                      </a:lnTo>
                      <a:lnTo>
                        <a:pt x="274" y="95"/>
                      </a:lnTo>
                      <a:lnTo>
                        <a:pt x="247" y="93"/>
                      </a:lnTo>
                      <a:lnTo>
                        <a:pt x="237" y="83"/>
                      </a:lnTo>
                      <a:lnTo>
                        <a:pt x="243" y="78"/>
                      </a:lnTo>
                      <a:lnTo>
                        <a:pt x="228" y="63"/>
                      </a:lnTo>
                      <a:lnTo>
                        <a:pt x="201" y="88"/>
                      </a:lnTo>
                      <a:lnTo>
                        <a:pt x="212" y="93"/>
                      </a:lnTo>
                      <a:lnTo>
                        <a:pt x="210" y="105"/>
                      </a:lnTo>
                      <a:lnTo>
                        <a:pt x="183" y="120"/>
                      </a:lnTo>
                      <a:lnTo>
                        <a:pt x="189" y="135"/>
                      </a:lnTo>
                      <a:lnTo>
                        <a:pt x="199" y="130"/>
                      </a:lnTo>
                      <a:lnTo>
                        <a:pt x="191" y="198"/>
                      </a:lnTo>
                      <a:lnTo>
                        <a:pt x="143" y="234"/>
                      </a:lnTo>
                      <a:lnTo>
                        <a:pt x="124" y="203"/>
                      </a:lnTo>
                      <a:lnTo>
                        <a:pt x="113" y="203"/>
                      </a:lnTo>
                      <a:lnTo>
                        <a:pt x="69" y="175"/>
                      </a:lnTo>
                      <a:lnTo>
                        <a:pt x="21" y="166"/>
                      </a:lnTo>
                      <a:lnTo>
                        <a:pt x="0" y="142"/>
                      </a:lnTo>
                      <a:lnTo>
                        <a:pt x="5" y="114"/>
                      </a:lnTo>
                      <a:lnTo>
                        <a:pt x="19" y="106"/>
                      </a:lnTo>
                      <a:lnTo>
                        <a:pt x="16" y="63"/>
                      </a:lnTo>
                      <a:lnTo>
                        <a:pt x="2" y="17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54" name="Freeform 328"/>
                <p:cNvSpPr>
                  <a:spLocks/>
                </p:cNvSpPr>
                <p:nvPr/>
              </p:nvSpPr>
              <p:spPr bwMode="auto">
                <a:xfrm>
                  <a:off x="546100" y="4273550"/>
                  <a:ext cx="222250" cy="185738"/>
                </a:xfrm>
                <a:custGeom>
                  <a:avLst/>
                  <a:gdLst>
                    <a:gd name="T0" fmla="*/ 2147483646 w 421"/>
                    <a:gd name="T1" fmla="*/ 2147483646 h 349"/>
                    <a:gd name="T2" fmla="*/ 2147483646 w 421"/>
                    <a:gd name="T3" fmla="*/ 2147483646 h 349"/>
                    <a:gd name="T4" fmla="*/ 2147483646 w 421"/>
                    <a:gd name="T5" fmla="*/ 2147483646 h 349"/>
                    <a:gd name="T6" fmla="*/ 2147483646 w 421"/>
                    <a:gd name="T7" fmla="*/ 2147483646 h 349"/>
                    <a:gd name="T8" fmla="*/ 2147483646 w 421"/>
                    <a:gd name="T9" fmla="*/ 2147483646 h 349"/>
                    <a:gd name="T10" fmla="*/ 0 w 421"/>
                    <a:gd name="T11" fmla="*/ 2147483646 h 349"/>
                    <a:gd name="T12" fmla="*/ 2147483646 w 421"/>
                    <a:gd name="T13" fmla="*/ 2147483646 h 349"/>
                    <a:gd name="T14" fmla="*/ 2147483646 w 421"/>
                    <a:gd name="T15" fmla="*/ 2147483646 h 349"/>
                    <a:gd name="T16" fmla="*/ 2147483646 w 421"/>
                    <a:gd name="T17" fmla="*/ 2147483646 h 349"/>
                    <a:gd name="T18" fmla="*/ 2147483646 w 421"/>
                    <a:gd name="T19" fmla="*/ 2147483646 h 349"/>
                    <a:gd name="T20" fmla="*/ 2147483646 w 421"/>
                    <a:gd name="T21" fmla="*/ 2147483646 h 349"/>
                    <a:gd name="T22" fmla="*/ 2147483646 w 421"/>
                    <a:gd name="T23" fmla="*/ 2147483646 h 349"/>
                    <a:gd name="T24" fmla="*/ 2147483646 w 421"/>
                    <a:gd name="T25" fmla="*/ 2147483646 h 349"/>
                    <a:gd name="T26" fmla="*/ 2147483646 w 421"/>
                    <a:gd name="T27" fmla="*/ 2147483646 h 349"/>
                    <a:gd name="T28" fmla="*/ 2147483646 w 421"/>
                    <a:gd name="T29" fmla="*/ 2147483646 h 349"/>
                    <a:gd name="T30" fmla="*/ 2147483646 w 421"/>
                    <a:gd name="T31" fmla="*/ 0 h 349"/>
                    <a:gd name="T32" fmla="*/ 2147483646 w 421"/>
                    <a:gd name="T33" fmla="*/ 2147483646 h 349"/>
                    <a:gd name="T34" fmla="*/ 2147483646 w 421"/>
                    <a:gd name="T35" fmla="*/ 2147483646 h 349"/>
                    <a:gd name="T36" fmla="*/ 2147483646 w 421"/>
                    <a:gd name="T37" fmla="*/ 2147483646 h 349"/>
                    <a:gd name="T38" fmla="*/ 2147483646 w 421"/>
                    <a:gd name="T39" fmla="*/ 2147483646 h 349"/>
                    <a:gd name="T40" fmla="*/ 2147483646 w 421"/>
                    <a:gd name="T41" fmla="*/ 2147483646 h 349"/>
                    <a:gd name="T42" fmla="*/ 2147483646 w 421"/>
                    <a:gd name="T43" fmla="*/ 2147483646 h 349"/>
                    <a:gd name="T44" fmla="*/ 2147483646 w 421"/>
                    <a:gd name="T45" fmla="*/ 2147483646 h 349"/>
                    <a:gd name="T46" fmla="*/ 2147483646 w 421"/>
                    <a:gd name="T47" fmla="*/ 2147483646 h 349"/>
                    <a:gd name="T48" fmla="*/ 2147483646 w 421"/>
                    <a:gd name="T49" fmla="*/ 2147483646 h 349"/>
                    <a:gd name="T50" fmla="*/ 2147483646 w 421"/>
                    <a:gd name="T51" fmla="*/ 2147483646 h 349"/>
                    <a:gd name="T52" fmla="*/ 2147483646 w 421"/>
                    <a:gd name="T53" fmla="*/ 2147483646 h 349"/>
                    <a:gd name="T54" fmla="*/ 2147483646 w 421"/>
                    <a:gd name="T55" fmla="*/ 2147483646 h 349"/>
                    <a:gd name="T56" fmla="*/ 2147483646 w 421"/>
                    <a:gd name="T57" fmla="*/ 2147483646 h 349"/>
                    <a:gd name="T58" fmla="*/ 2147483646 w 421"/>
                    <a:gd name="T59" fmla="*/ 2147483646 h 349"/>
                    <a:gd name="T60" fmla="*/ 2147483646 w 421"/>
                    <a:gd name="T61" fmla="*/ 2147483646 h 349"/>
                    <a:gd name="T62" fmla="*/ 2147483646 w 421"/>
                    <a:gd name="T63" fmla="*/ 2147483646 h 349"/>
                    <a:gd name="T64" fmla="*/ 2147483646 w 421"/>
                    <a:gd name="T65" fmla="*/ 2147483646 h 349"/>
                    <a:gd name="T66" fmla="*/ 2147483646 w 421"/>
                    <a:gd name="T67" fmla="*/ 2147483646 h 349"/>
                    <a:gd name="T68" fmla="*/ 2147483646 w 421"/>
                    <a:gd name="T69" fmla="*/ 2147483646 h 349"/>
                    <a:gd name="T70" fmla="*/ 2147483646 w 421"/>
                    <a:gd name="T71" fmla="*/ 2147483646 h 349"/>
                    <a:gd name="T72" fmla="*/ 2147483646 w 421"/>
                    <a:gd name="T73" fmla="*/ 2147483646 h 349"/>
                    <a:gd name="T74" fmla="*/ 2147483646 w 421"/>
                    <a:gd name="T75" fmla="*/ 2147483646 h 349"/>
                    <a:gd name="T76" fmla="*/ 2147483646 w 421"/>
                    <a:gd name="T77" fmla="*/ 2147483646 h 349"/>
                    <a:gd name="T78" fmla="*/ 2147483646 w 421"/>
                    <a:gd name="T79" fmla="*/ 2147483646 h 349"/>
                    <a:gd name="T80" fmla="*/ 2147483646 w 421"/>
                    <a:gd name="T81" fmla="*/ 2147483646 h 349"/>
                    <a:gd name="T82" fmla="*/ 2147483646 w 421"/>
                    <a:gd name="T83" fmla="*/ 2147483646 h 349"/>
                    <a:gd name="T84" fmla="*/ 2147483646 w 421"/>
                    <a:gd name="T85" fmla="*/ 2147483646 h 349"/>
                    <a:gd name="T86" fmla="*/ 2147483646 w 421"/>
                    <a:gd name="T87" fmla="*/ 2147483646 h 349"/>
                    <a:gd name="T88" fmla="*/ 2147483646 w 421"/>
                    <a:gd name="T89" fmla="*/ 2147483646 h 349"/>
                    <a:gd name="T90" fmla="*/ 2147483646 w 421"/>
                    <a:gd name="T91" fmla="*/ 2147483646 h 349"/>
                    <a:gd name="T92" fmla="*/ 2147483646 w 421"/>
                    <a:gd name="T93" fmla="*/ 2147483646 h 349"/>
                    <a:gd name="T94" fmla="*/ 2147483646 w 421"/>
                    <a:gd name="T95" fmla="*/ 2147483646 h 349"/>
                    <a:gd name="T96" fmla="*/ 2147483646 w 421"/>
                    <a:gd name="T97" fmla="*/ 2147483646 h 349"/>
                    <a:gd name="T98" fmla="*/ 2147483646 w 421"/>
                    <a:gd name="T99" fmla="*/ 2147483646 h 349"/>
                    <a:gd name="T100" fmla="*/ 2147483646 w 421"/>
                    <a:gd name="T101" fmla="*/ 2147483646 h 349"/>
                    <a:gd name="T102" fmla="*/ 2147483646 w 421"/>
                    <a:gd name="T103" fmla="*/ 2147483646 h 34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21"/>
                    <a:gd name="T157" fmla="*/ 0 h 349"/>
                    <a:gd name="T158" fmla="*/ 421 w 421"/>
                    <a:gd name="T159" fmla="*/ 349 h 34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21" h="349">
                      <a:moveTo>
                        <a:pt x="86" y="303"/>
                      </a:moveTo>
                      <a:lnTo>
                        <a:pt x="62" y="261"/>
                      </a:lnTo>
                      <a:lnTo>
                        <a:pt x="63" y="222"/>
                      </a:lnTo>
                      <a:lnTo>
                        <a:pt x="48" y="196"/>
                      </a:lnTo>
                      <a:lnTo>
                        <a:pt x="4" y="176"/>
                      </a:lnTo>
                      <a:lnTo>
                        <a:pt x="0" y="140"/>
                      </a:lnTo>
                      <a:lnTo>
                        <a:pt x="11" y="140"/>
                      </a:lnTo>
                      <a:lnTo>
                        <a:pt x="30" y="171"/>
                      </a:lnTo>
                      <a:lnTo>
                        <a:pt x="78" y="135"/>
                      </a:lnTo>
                      <a:lnTo>
                        <a:pt x="86" y="67"/>
                      </a:lnTo>
                      <a:lnTo>
                        <a:pt x="76" y="72"/>
                      </a:lnTo>
                      <a:lnTo>
                        <a:pt x="70" y="57"/>
                      </a:lnTo>
                      <a:lnTo>
                        <a:pt x="97" y="42"/>
                      </a:lnTo>
                      <a:lnTo>
                        <a:pt x="99" y="30"/>
                      </a:lnTo>
                      <a:lnTo>
                        <a:pt x="88" y="25"/>
                      </a:lnTo>
                      <a:lnTo>
                        <a:pt x="115" y="0"/>
                      </a:lnTo>
                      <a:lnTo>
                        <a:pt x="130" y="15"/>
                      </a:lnTo>
                      <a:lnTo>
                        <a:pt x="124" y="20"/>
                      </a:lnTo>
                      <a:lnTo>
                        <a:pt x="134" y="30"/>
                      </a:lnTo>
                      <a:lnTo>
                        <a:pt x="161" y="32"/>
                      </a:lnTo>
                      <a:lnTo>
                        <a:pt x="187" y="47"/>
                      </a:lnTo>
                      <a:lnTo>
                        <a:pt x="217" y="42"/>
                      </a:lnTo>
                      <a:lnTo>
                        <a:pt x="234" y="26"/>
                      </a:lnTo>
                      <a:lnTo>
                        <a:pt x="229" y="16"/>
                      </a:lnTo>
                      <a:lnTo>
                        <a:pt x="245" y="11"/>
                      </a:lnTo>
                      <a:lnTo>
                        <a:pt x="254" y="26"/>
                      </a:lnTo>
                      <a:lnTo>
                        <a:pt x="244" y="47"/>
                      </a:lnTo>
                      <a:lnTo>
                        <a:pt x="273" y="69"/>
                      </a:lnTo>
                      <a:lnTo>
                        <a:pt x="290" y="53"/>
                      </a:lnTo>
                      <a:lnTo>
                        <a:pt x="306" y="53"/>
                      </a:lnTo>
                      <a:lnTo>
                        <a:pt x="319" y="99"/>
                      </a:lnTo>
                      <a:lnTo>
                        <a:pt x="350" y="131"/>
                      </a:lnTo>
                      <a:lnTo>
                        <a:pt x="338" y="162"/>
                      </a:lnTo>
                      <a:lnTo>
                        <a:pt x="379" y="162"/>
                      </a:lnTo>
                      <a:lnTo>
                        <a:pt x="400" y="173"/>
                      </a:lnTo>
                      <a:lnTo>
                        <a:pt x="383" y="199"/>
                      </a:lnTo>
                      <a:lnTo>
                        <a:pt x="421" y="216"/>
                      </a:lnTo>
                      <a:lnTo>
                        <a:pt x="412" y="236"/>
                      </a:lnTo>
                      <a:lnTo>
                        <a:pt x="310" y="252"/>
                      </a:lnTo>
                      <a:lnTo>
                        <a:pt x="304" y="245"/>
                      </a:lnTo>
                      <a:lnTo>
                        <a:pt x="292" y="266"/>
                      </a:lnTo>
                      <a:lnTo>
                        <a:pt x="266" y="297"/>
                      </a:lnTo>
                      <a:lnTo>
                        <a:pt x="239" y="317"/>
                      </a:lnTo>
                      <a:lnTo>
                        <a:pt x="243" y="327"/>
                      </a:lnTo>
                      <a:lnTo>
                        <a:pt x="221" y="349"/>
                      </a:lnTo>
                      <a:lnTo>
                        <a:pt x="206" y="344"/>
                      </a:lnTo>
                      <a:lnTo>
                        <a:pt x="207" y="333"/>
                      </a:lnTo>
                      <a:lnTo>
                        <a:pt x="165" y="322"/>
                      </a:lnTo>
                      <a:lnTo>
                        <a:pt x="148" y="338"/>
                      </a:lnTo>
                      <a:lnTo>
                        <a:pt x="139" y="327"/>
                      </a:lnTo>
                      <a:lnTo>
                        <a:pt x="83" y="347"/>
                      </a:lnTo>
                      <a:lnTo>
                        <a:pt x="86" y="30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55" name="Rectangle 330"/>
                <p:cNvSpPr>
                  <a:spLocks noChangeArrowheads="1"/>
                </p:cNvSpPr>
                <p:nvPr/>
              </p:nvSpPr>
              <p:spPr bwMode="auto">
                <a:xfrm>
                  <a:off x="8356180" y="4776242"/>
                  <a:ext cx="23929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Южно</a:t>
                  </a: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–</a:t>
                  </a:r>
                </a:p>
              </p:txBody>
            </p:sp>
            <p:sp>
              <p:nvSpPr>
                <p:cNvPr id="1056" name="Rectangle 339"/>
                <p:cNvSpPr>
                  <a:spLocks noChangeArrowheads="1"/>
                </p:cNvSpPr>
                <p:nvPr/>
              </p:nvSpPr>
              <p:spPr bwMode="auto">
                <a:xfrm>
                  <a:off x="8257575" y="4864827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Сахалинск</a:t>
                  </a:r>
                </a:p>
              </p:txBody>
            </p:sp>
            <p:sp>
              <p:nvSpPr>
                <p:cNvPr id="1057" name="Rectangle 347"/>
                <p:cNvSpPr>
                  <a:spLocks noChangeArrowheads="1"/>
                </p:cNvSpPr>
                <p:nvPr/>
              </p:nvSpPr>
              <p:spPr bwMode="auto">
                <a:xfrm>
                  <a:off x="8192368" y="3360502"/>
                  <a:ext cx="50735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Петропавловск–</a:t>
                  </a:r>
                </a:p>
              </p:txBody>
            </p:sp>
            <p:sp>
              <p:nvSpPr>
                <p:cNvPr id="1058" name="Rectangle 356"/>
                <p:cNvSpPr>
                  <a:spLocks noChangeArrowheads="1"/>
                </p:cNvSpPr>
                <p:nvPr/>
              </p:nvSpPr>
              <p:spPr bwMode="auto">
                <a:xfrm>
                  <a:off x="7686621" y="3036767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Магадан</a:t>
                  </a:r>
                </a:p>
              </p:txBody>
            </p:sp>
            <p:sp>
              <p:nvSpPr>
                <p:cNvPr id="1059" name="Rectangle 366"/>
                <p:cNvSpPr>
                  <a:spLocks noChangeArrowheads="1"/>
                </p:cNvSpPr>
                <p:nvPr/>
              </p:nvSpPr>
              <p:spPr bwMode="auto">
                <a:xfrm>
                  <a:off x="8485002" y="3463583"/>
                  <a:ext cx="3739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Камчатский</a:t>
                  </a:r>
                </a:p>
              </p:txBody>
            </p:sp>
            <p:sp>
              <p:nvSpPr>
                <p:cNvPr id="1060" name="Rectangle 375"/>
                <p:cNvSpPr>
                  <a:spLocks noChangeArrowheads="1"/>
                </p:cNvSpPr>
                <p:nvPr/>
              </p:nvSpPr>
              <p:spPr bwMode="auto">
                <a:xfrm>
                  <a:off x="7797951" y="5467202"/>
                  <a:ext cx="40012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Владивосток</a:t>
                  </a:r>
                </a:p>
              </p:txBody>
            </p:sp>
            <p:sp>
              <p:nvSpPr>
                <p:cNvPr id="1061" name="Rectangle 383"/>
                <p:cNvSpPr>
                  <a:spLocks noChangeArrowheads="1"/>
                </p:cNvSpPr>
                <p:nvPr/>
              </p:nvSpPr>
              <p:spPr bwMode="auto">
                <a:xfrm>
                  <a:off x="7797951" y="1659680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Анадырь</a:t>
                  </a:r>
                </a:p>
              </p:txBody>
            </p:sp>
            <p:sp>
              <p:nvSpPr>
                <p:cNvPr id="1062" name="Rectangle 392"/>
                <p:cNvSpPr>
                  <a:spLocks noChangeArrowheads="1"/>
                </p:cNvSpPr>
                <p:nvPr/>
              </p:nvSpPr>
              <p:spPr bwMode="auto">
                <a:xfrm>
                  <a:off x="6687847" y="4893819"/>
                  <a:ext cx="44066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Благовещенск</a:t>
                  </a:r>
                </a:p>
              </p:txBody>
            </p:sp>
            <p:sp>
              <p:nvSpPr>
                <p:cNvPr id="1063" name="Rectangle 401"/>
                <p:cNvSpPr>
                  <a:spLocks noChangeArrowheads="1"/>
                </p:cNvSpPr>
                <p:nvPr/>
              </p:nvSpPr>
              <p:spPr bwMode="auto">
                <a:xfrm>
                  <a:off x="7479868" y="4787517"/>
                  <a:ext cx="32951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Хабаровск</a:t>
                  </a:r>
                </a:p>
              </p:txBody>
            </p:sp>
            <p:sp>
              <p:nvSpPr>
                <p:cNvPr id="1064" name="Rectangle 411"/>
                <p:cNvSpPr>
                  <a:spLocks noChangeArrowheads="1"/>
                </p:cNvSpPr>
                <p:nvPr/>
              </p:nvSpPr>
              <p:spPr bwMode="auto">
                <a:xfrm>
                  <a:off x="6678304" y="35698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Якутск</a:t>
                  </a:r>
                </a:p>
              </p:txBody>
            </p:sp>
            <p:sp>
              <p:nvSpPr>
                <p:cNvPr id="1065" name="Rectangle 420"/>
                <p:cNvSpPr>
                  <a:spLocks noChangeArrowheads="1"/>
                </p:cNvSpPr>
                <p:nvPr/>
              </p:nvSpPr>
              <p:spPr bwMode="auto">
                <a:xfrm>
                  <a:off x="6096218" y="5048440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Чита</a:t>
                  </a:r>
                </a:p>
              </p:txBody>
            </p:sp>
            <p:sp>
              <p:nvSpPr>
                <p:cNvPr id="1066" name="Rectangle 429"/>
                <p:cNvSpPr>
                  <a:spLocks noChangeArrowheads="1"/>
                </p:cNvSpPr>
                <p:nvPr/>
              </p:nvSpPr>
              <p:spPr bwMode="auto">
                <a:xfrm>
                  <a:off x="5601603" y="5108034"/>
                  <a:ext cx="31774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Улан–Удэ</a:t>
                  </a:r>
                </a:p>
              </p:txBody>
            </p:sp>
            <p:sp>
              <p:nvSpPr>
                <p:cNvPr id="1067" name="Rectangle 438"/>
                <p:cNvSpPr>
                  <a:spLocks noChangeArrowheads="1"/>
                </p:cNvSpPr>
                <p:nvPr/>
              </p:nvSpPr>
              <p:spPr bwMode="auto">
                <a:xfrm>
                  <a:off x="5186507" y="5066157"/>
                  <a:ext cx="26021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Иркутск</a:t>
                  </a:r>
                </a:p>
              </p:txBody>
            </p:sp>
            <p:sp>
              <p:nvSpPr>
                <p:cNvPr id="106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78778" y="3014218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Дудинка</a:t>
                  </a:r>
                </a:p>
              </p:txBody>
            </p:sp>
            <p:sp>
              <p:nvSpPr>
                <p:cNvPr id="106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936812" y="3883957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Тура</a:t>
                  </a:r>
                </a:p>
              </p:txBody>
            </p:sp>
            <p:sp>
              <p:nvSpPr>
                <p:cNvPr id="1070" name="Rectangle 465"/>
                <p:cNvSpPr>
                  <a:spLocks noChangeArrowheads="1"/>
                </p:cNvSpPr>
                <p:nvPr/>
              </p:nvSpPr>
              <p:spPr bwMode="auto">
                <a:xfrm>
                  <a:off x="4384944" y="4644173"/>
                  <a:ext cx="36482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Красноярск</a:t>
                  </a:r>
                </a:p>
              </p:txBody>
            </p:sp>
            <p:sp>
              <p:nvSpPr>
                <p:cNvPr id="1071" name="Rectangle 474"/>
                <p:cNvSpPr>
                  <a:spLocks noChangeArrowheads="1"/>
                </p:cNvSpPr>
                <p:nvPr/>
              </p:nvSpPr>
              <p:spPr bwMode="auto">
                <a:xfrm>
                  <a:off x="4618734" y="5280369"/>
                  <a:ext cx="2131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Кызыл</a:t>
                  </a:r>
                </a:p>
              </p:txBody>
            </p:sp>
            <p:sp>
              <p:nvSpPr>
                <p:cNvPr id="1072" name="Rectangle 483"/>
                <p:cNvSpPr>
                  <a:spLocks noChangeArrowheads="1"/>
                </p:cNvSpPr>
                <p:nvPr/>
              </p:nvSpPr>
              <p:spPr bwMode="auto">
                <a:xfrm>
                  <a:off x="3936451" y="4412241"/>
                  <a:ext cx="1948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Томск</a:t>
                  </a:r>
                </a:p>
              </p:txBody>
            </p:sp>
            <p:sp>
              <p:nvSpPr>
                <p:cNvPr id="1073" name="Rectangle 492"/>
                <p:cNvSpPr>
                  <a:spLocks noChangeArrowheads="1"/>
                </p:cNvSpPr>
                <p:nvPr/>
              </p:nvSpPr>
              <p:spPr bwMode="auto">
                <a:xfrm>
                  <a:off x="4028692" y="4755304"/>
                  <a:ext cx="30336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Кемерово</a:t>
                  </a:r>
                </a:p>
              </p:txBody>
            </p:sp>
            <p:sp>
              <p:nvSpPr>
                <p:cNvPr id="1074" name="Rectangle 501"/>
                <p:cNvSpPr>
                  <a:spLocks noChangeArrowheads="1"/>
                </p:cNvSpPr>
                <p:nvPr/>
              </p:nvSpPr>
              <p:spPr bwMode="auto">
                <a:xfrm>
                  <a:off x="3039463" y="3602096"/>
                  <a:ext cx="5583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Ханты–</a:t>
                  </a: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Мансийск</a:t>
                  </a:r>
                  <a:endParaRPr lang="ru-RU" sz="7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1075" name="Rectangle 517"/>
                <p:cNvSpPr>
                  <a:spLocks noChangeArrowheads="1"/>
                </p:cNvSpPr>
                <p:nvPr/>
              </p:nvSpPr>
              <p:spPr bwMode="auto">
                <a:xfrm>
                  <a:off x="3146021" y="4402463"/>
                  <a:ext cx="16606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Омск</a:t>
                  </a:r>
                </a:p>
              </p:txBody>
            </p:sp>
            <p:sp>
              <p:nvSpPr>
                <p:cNvPr id="1076" name="Rectangle 527"/>
                <p:cNvSpPr>
                  <a:spLocks noChangeArrowheads="1"/>
                </p:cNvSpPr>
                <p:nvPr/>
              </p:nvSpPr>
              <p:spPr bwMode="auto">
                <a:xfrm>
                  <a:off x="3359134" y="4891286"/>
                  <a:ext cx="25629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Барнаул</a:t>
                  </a:r>
                </a:p>
              </p:txBody>
            </p:sp>
            <p:sp>
              <p:nvSpPr>
                <p:cNvPr id="1077" name="Rectangle 531"/>
                <p:cNvSpPr>
                  <a:spLocks noChangeArrowheads="1"/>
                </p:cNvSpPr>
                <p:nvPr/>
              </p:nvSpPr>
              <p:spPr bwMode="auto">
                <a:xfrm>
                  <a:off x="3132866" y="4620933"/>
                  <a:ext cx="41189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Новосибирск</a:t>
                  </a:r>
                </a:p>
              </p:txBody>
            </p:sp>
            <p:sp>
              <p:nvSpPr>
                <p:cNvPr id="1078" name="Rectangle 537"/>
                <p:cNvSpPr>
                  <a:spLocks noChangeArrowheads="1"/>
                </p:cNvSpPr>
                <p:nvPr/>
              </p:nvSpPr>
              <p:spPr bwMode="auto">
                <a:xfrm>
                  <a:off x="2451014" y="3007777"/>
                  <a:ext cx="35305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Сыктывкар</a:t>
                  </a:r>
                </a:p>
              </p:txBody>
            </p:sp>
            <p:sp>
              <p:nvSpPr>
                <p:cNvPr id="1079" name="Rectangle 546"/>
                <p:cNvSpPr>
                  <a:spLocks noChangeArrowheads="1"/>
                </p:cNvSpPr>
                <p:nvPr/>
              </p:nvSpPr>
              <p:spPr bwMode="auto">
                <a:xfrm>
                  <a:off x="3357543" y="3052873"/>
                  <a:ext cx="29290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Салехард</a:t>
                  </a:r>
                </a:p>
              </p:txBody>
            </p:sp>
            <p:sp>
              <p:nvSpPr>
                <p:cNvPr id="1080" name="Rectangle 555"/>
                <p:cNvSpPr>
                  <a:spLocks noChangeArrowheads="1"/>
                </p:cNvSpPr>
                <p:nvPr/>
              </p:nvSpPr>
              <p:spPr bwMode="auto">
                <a:xfrm>
                  <a:off x="2917001" y="4003145"/>
                  <a:ext cx="25106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Тюмень</a:t>
                  </a:r>
                </a:p>
              </p:txBody>
            </p:sp>
            <p:sp>
              <p:nvSpPr>
                <p:cNvPr id="1081" name="Rectangle 564"/>
                <p:cNvSpPr>
                  <a:spLocks noChangeArrowheads="1"/>
                </p:cNvSpPr>
                <p:nvPr/>
              </p:nvSpPr>
              <p:spPr bwMode="auto">
                <a:xfrm>
                  <a:off x="2473280" y="3769603"/>
                  <a:ext cx="4315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Екатеринбург</a:t>
                  </a:r>
                </a:p>
              </p:txBody>
            </p:sp>
            <p:sp>
              <p:nvSpPr>
                <p:cNvPr id="1082" name="Rectangle 581"/>
                <p:cNvSpPr>
                  <a:spLocks noChangeArrowheads="1"/>
                </p:cNvSpPr>
                <p:nvPr/>
              </p:nvSpPr>
              <p:spPr bwMode="auto">
                <a:xfrm>
                  <a:off x="2368312" y="4146488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Челябинск</a:t>
                  </a:r>
                </a:p>
              </p:txBody>
            </p:sp>
            <p:sp>
              <p:nvSpPr>
                <p:cNvPr id="1083" name="Rectangle 582"/>
                <p:cNvSpPr>
                  <a:spLocks noChangeArrowheads="1"/>
                </p:cNvSpPr>
                <p:nvPr/>
              </p:nvSpPr>
              <p:spPr bwMode="auto">
                <a:xfrm>
                  <a:off x="2384218" y="3555389"/>
                  <a:ext cx="20137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Пермь</a:t>
                  </a:r>
                </a:p>
              </p:txBody>
            </p:sp>
            <p:sp>
              <p:nvSpPr>
                <p:cNvPr id="1084" name="Rectangle 591"/>
                <p:cNvSpPr>
                  <a:spLocks noChangeArrowheads="1"/>
                </p:cNvSpPr>
                <p:nvPr/>
              </p:nvSpPr>
              <p:spPr bwMode="auto">
                <a:xfrm>
                  <a:off x="2447832" y="1817522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Мурманск</a:t>
                  </a:r>
                </a:p>
              </p:txBody>
            </p:sp>
            <p:sp>
              <p:nvSpPr>
                <p:cNvPr id="1085" name="Rectangle 600"/>
                <p:cNvSpPr>
                  <a:spLocks noChangeArrowheads="1"/>
                </p:cNvSpPr>
                <p:nvPr/>
              </p:nvSpPr>
              <p:spPr bwMode="auto">
                <a:xfrm>
                  <a:off x="2311057" y="2381242"/>
                  <a:ext cx="3988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Архангельск</a:t>
                  </a:r>
                </a:p>
              </p:txBody>
            </p:sp>
            <p:sp>
              <p:nvSpPr>
                <p:cNvPr id="1086" name="Rectangle 615"/>
                <p:cNvSpPr>
                  <a:spLocks noChangeArrowheads="1"/>
                </p:cNvSpPr>
                <p:nvPr/>
              </p:nvSpPr>
              <p:spPr bwMode="auto">
                <a:xfrm>
                  <a:off x="1894835" y="2208331"/>
                  <a:ext cx="42628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Петрозаводск</a:t>
                  </a:r>
                </a:p>
              </p:txBody>
            </p:sp>
            <p:sp>
              <p:nvSpPr>
                <p:cNvPr id="1087" name="Rectangle 619"/>
                <p:cNvSpPr>
                  <a:spLocks noChangeArrowheads="1"/>
                </p:cNvSpPr>
                <p:nvPr/>
              </p:nvSpPr>
              <p:spPr bwMode="auto">
                <a:xfrm>
                  <a:off x="1868925" y="2706588"/>
                  <a:ext cx="25759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Вологда</a:t>
                  </a:r>
                </a:p>
              </p:txBody>
            </p:sp>
            <p:sp>
              <p:nvSpPr>
                <p:cNvPr id="1088" name="Rectangle 628"/>
                <p:cNvSpPr>
                  <a:spLocks noChangeArrowheads="1"/>
                </p:cNvSpPr>
                <p:nvPr/>
              </p:nvSpPr>
              <p:spPr bwMode="auto">
                <a:xfrm>
                  <a:off x="1655813" y="2816112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Ярославль</a:t>
                  </a:r>
                </a:p>
              </p:txBody>
            </p:sp>
            <p:sp>
              <p:nvSpPr>
                <p:cNvPr id="1089" name="Rectangle 637"/>
                <p:cNvSpPr>
                  <a:spLocks noChangeArrowheads="1"/>
                </p:cNvSpPr>
                <p:nvPr/>
              </p:nvSpPr>
              <p:spPr bwMode="auto">
                <a:xfrm>
                  <a:off x="1789404" y="2915969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Кострома</a:t>
                  </a:r>
                </a:p>
              </p:txBody>
            </p:sp>
            <p:sp>
              <p:nvSpPr>
                <p:cNvPr id="1090" name="Rectangle 646"/>
                <p:cNvSpPr>
                  <a:spLocks noChangeArrowheads="1"/>
                </p:cNvSpPr>
                <p:nvPr/>
              </p:nvSpPr>
              <p:spPr bwMode="auto">
                <a:xfrm>
                  <a:off x="1722608" y="3777656"/>
                  <a:ext cx="22883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Самара</a:t>
                  </a:r>
                </a:p>
              </p:txBody>
            </p:sp>
            <p:sp>
              <p:nvSpPr>
                <p:cNvPr id="1091" name="Rectangle 655"/>
                <p:cNvSpPr>
                  <a:spLocks noChangeArrowheads="1"/>
                </p:cNvSpPr>
                <p:nvPr/>
              </p:nvSpPr>
              <p:spPr bwMode="auto">
                <a:xfrm>
                  <a:off x="2072499" y="3951603"/>
                  <a:ext cx="1320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Уфа</a:t>
                  </a:r>
                </a:p>
              </p:txBody>
            </p:sp>
            <p:sp>
              <p:nvSpPr>
                <p:cNvPr id="1092" name="Rectangle 664"/>
                <p:cNvSpPr>
                  <a:spLocks noChangeArrowheads="1"/>
                </p:cNvSpPr>
                <p:nvPr/>
              </p:nvSpPr>
              <p:spPr bwMode="auto">
                <a:xfrm>
                  <a:off x="1891193" y="3463583"/>
                  <a:ext cx="21575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Казань</a:t>
                  </a:r>
                </a:p>
              </p:txBody>
            </p:sp>
            <p:sp>
              <p:nvSpPr>
                <p:cNvPr id="1093" name="Rectangle 673"/>
                <p:cNvSpPr>
                  <a:spLocks noChangeArrowheads="1"/>
                </p:cNvSpPr>
                <p:nvPr/>
              </p:nvSpPr>
              <p:spPr bwMode="auto">
                <a:xfrm>
                  <a:off x="1628775" y="3234873"/>
                  <a:ext cx="37005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Н.Новгород</a:t>
                  </a:r>
                </a:p>
              </p:txBody>
            </p:sp>
            <p:sp>
              <p:nvSpPr>
                <p:cNvPr id="1094" name="Rectangle 682"/>
                <p:cNvSpPr>
                  <a:spLocks noChangeArrowheads="1"/>
                </p:cNvSpPr>
                <p:nvPr/>
              </p:nvSpPr>
              <p:spPr bwMode="auto">
                <a:xfrm>
                  <a:off x="1636726" y="3556998"/>
                  <a:ext cx="33474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Ульяновск</a:t>
                  </a:r>
                </a:p>
              </p:txBody>
            </p:sp>
            <p:sp>
              <p:nvSpPr>
                <p:cNvPr id="1095" name="Rectangle 691"/>
                <p:cNvSpPr>
                  <a:spLocks noChangeArrowheads="1"/>
                </p:cNvSpPr>
                <p:nvPr/>
              </p:nvSpPr>
              <p:spPr bwMode="auto">
                <a:xfrm>
                  <a:off x="1552436" y="3015829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Владимир</a:t>
                  </a:r>
                </a:p>
              </p:txBody>
            </p:sp>
            <p:sp>
              <p:nvSpPr>
                <p:cNvPr id="1096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82045" y="4085513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Оренбург</a:t>
                  </a:r>
                </a:p>
              </p:txBody>
            </p:sp>
            <p:sp>
              <p:nvSpPr>
                <p:cNvPr id="1097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01348" y="2392515"/>
                  <a:ext cx="29944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Новгород</a:t>
                  </a:r>
                </a:p>
              </p:txBody>
            </p:sp>
            <p:sp>
              <p:nvSpPr>
                <p:cNvPr id="1098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80672" y="3674575"/>
                  <a:ext cx="2523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Саратов</a:t>
                  </a:r>
                </a:p>
              </p:txBody>
            </p:sp>
            <p:sp>
              <p:nvSpPr>
                <p:cNvPr id="1099" name="Rectangle 727"/>
                <p:cNvSpPr>
                  <a:spLocks noChangeArrowheads="1"/>
                </p:cNvSpPr>
                <p:nvPr/>
              </p:nvSpPr>
              <p:spPr bwMode="auto">
                <a:xfrm>
                  <a:off x="1339321" y="3125350"/>
                  <a:ext cx="20921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Рязань</a:t>
                  </a:r>
                </a:p>
              </p:txBody>
            </p:sp>
            <p:sp>
              <p:nvSpPr>
                <p:cNvPr id="1100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33157" y="3450697"/>
                  <a:ext cx="18568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Пенза</a:t>
                  </a:r>
                </a:p>
              </p:txBody>
            </p:sp>
            <p:sp>
              <p:nvSpPr>
                <p:cNvPr id="1101" name="Rectangle 746"/>
                <p:cNvSpPr>
                  <a:spLocks noChangeArrowheads="1"/>
                </p:cNvSpPr>
                <p:nvPr/>
              </p:nvSpPr>
              <p:spPr bwMode="auto">
                <a:xfrm>
                  <a:off x="1345683" y="1960869"/>
                  <a:ext cx="22360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Санкт–</a:t>
                  </a:r>
                </a:p>
              </p:txBody>
            </p:sp>
            <p:sp>
              <p:nvSpPr>
                <p:cNvPr id="1102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82065" y="2055895"/>
                  <a:ext cx="32559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Петербург</a:t>
                  </a:r>
                </a:p>
              </p:txBody>
            </p:sp>
            <p:sp>
              <p:nvSpPr>
                <p:cNvPr id="1103" name="Rectangle 763"/>
                <p:cNvSpPr>
                  <a:spLocks noChangeArrowheads="1"/>
                </p:cNvSpPr>
                <p:nvPr/>
              </p:nvSpPr>
              <p:spPr bwMode="auto">
                <a:xfrm>
                  <a:off x="1356818" y="2613173"/>
                  <a:ext cx="18175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Тверь</a:t>
                  </a:r>
                </a:p>
              </p:txBody>
            </p:sp>
            <p:sp>
              <p:nvSpPr>
                <p:cNvPr id="1104" name="Freeform 772"/>
                <p:cNvSpPr>
                  <a:spLocks/>
                </p:cNvSpPr>
                <p:nvPr/>
              </p:nvSpPr>
              <p:spPr bwMode="auto">
                <a:xfrm>
                  <a:off x="1406119" y="2893421"/>
                  <a:ext cx="39761" cy="38655"/>
                </a:xfrm>
                <a:custGeom>
                  <a:avLst/>
                  <a:gdLst>
                    <a:gd name="T0" fmla="*/ 2147483646 w 74"/>
                    <a:gd name="T1" fmla="*/ 2147483646 h 73"/>
                    <a:gd name="T2" fmla="*/ 2147483646 w 74"/>
                    <a:gd name="T3" fmla="*/ 2147483646 h 73"/>
                    <a:gd name="T4" fmla="*/ 2147483646 w 74"/>
                    <a:gd name="T5" fmla="*/ 2147483646 h 73"/>
                    <a:gd name="T6" fmla="*/ 2147483646 w 74"/>
                    <a:gd name="T7" fmla="*/ 2147483646 h 73"/>
                    <a:gd name="T8" fmla="*/ 2147483646 w 74"/>
                    <a:gd name="T9" fmla="*/ 2147483646 h 73"/>
                    <a:gd name="T10" fmla="*/ 2147483646 w 74"/>
                    <a:gd name="T11" fmla="*/ 2147483646 h 73"/>
                    <a:gd name="T12" fmla="*/ 2147483646 w 74"/>
                    <a:gd name="T13" fmla="*/ 2147483646 h 73"/>
                    <a:gd name="T14" fmla="*/ 2147483646 w 74"/>
                    <a:gd name="T15" fmla="*/ 0 h 73"/>
                    <a:gd name="T16" fmla="*/ 2147483646 w 74"/>
                    <a:gd name="T17" fmla="*/ 0 h 73"/>
                    <a:gd name="T18" fmla="*/ 2147483646 w 74"/>
                    <a:gd name="T19" fmla="*/ 2147483646 h 73"/>
                    <a:gd name="T20" fmla="*/ 2147483646 w 74"/>
                    <a:gd name="T21" fmla="*/ 2147483646 h 73"/>
                    <a:gd name="T22" fmla="*/ 2147483646 w 74"/>
                    <a:gd name="T23" fmla="*/ 2147483646 h 73"/>
                    <a:gd name="T24" fmla="*/ 2147483646 w 74"/>
                    <a:gd name="T25" fmla="*/ 2147483646 h 73"/>
                    <a:gd name="T26" fmla="*/ 2147483646 w 74"/>
                    <a:gd name="T27" fmla="*/ 2147483646 h 73"/>
                    <a:gd name="T28" fmla="*/ 2147483646 w 74"/>
                    <a:gd name="T29" fmla="*/ 2147483646 h 73"/>
                    <a:gd name="T30" fmla="*/ 0 w 74"/>
                    <a:gd name="T31" fmla="*/ 2147483646 h 73"/>
                    <a:gd name="T32" fmla="*/ 0 w 74"/>
                    <a:gd name="T33" fmla="*/ 2147483646 h 73"/>
                    <a:gd name="T34" fmla="*/ 2147483646 w 74"/>
                    <a:gd name="T35" fmla="*/ 2147483646 h 73"/>
                    <a:gd name="T36" fmla="*/ 2147483646 w 74"/>
                    <a:gd name="T37" fmla="*/ 2147483646 h 73"/>
                    <a:gd name="T38" fmla="*/ 2147483646 w 74"/>
                    <a:gd name="T39" fmla="*/ 2147483646 h 73"/>
                    <a:gd name="T40" fmla="*/ 2147483646 w 74"/>
                    <a:gd name="T41" fmla="*/ 2147483646 h 73"/>
                    <a:gd name="T42" fmla="*/ 2147483646 w 74"/>
                    <a:gd name="T43" fmla="*/ 2147483646 h 73"/>
                    <a:gd name="T44" fmla="*/ 2147483646 w 74"/>
                    <a:gd name="T45" fmla="*/ 2147483646 h 73"/>
                    <a:gd name="T46" fmla="*/ 2147483646 w 74"/>
                    <a:gd name="T47" fmla="*/ 2147483646 h 73"/>
                    <a:gd name="T48" fmla="*/ 2147483646 w 74"/>
                    <a:gd name="T49" fmla="*/ 2147483646 h 73"/>
                    <a:gd name="T50" fmla="*/ 2147483646 w 74"/>
                    <a:gd name="T51" fmla="*/ 2147483646 h 73"/>
                    <a:gd name="T52" fmla="*/ 2147483646 w 74"/>
                    <a:gd name="T53" fmla="*/ 2147483646 h 73"/>
                    <a:gd name="T54" fmla="*/ 2147483646 w 74"/>
                    <a:gd name="T55" fmla="*/ 2147483646 h 73"/>
                    <a:gd name="T56" fmla="*/ 2147483646 w 74"/>
                    <a:gd name="T57" fmla="*/ 2147483646 h 73"/>
                    <a:gd name="T58" fmla="*/ 2147483646 w 74"/>
                    <a:gd name="T59" fmla="*/ 2147483646 h 73"/>
                    <a:gd name="T60" fmla="*/ 2147483646 w 74"/>
                    <a:gd name="T61" fmla="*/ 2147483646 h 73"/>
                    <a:gd name="T62" fmla="*/ 2147483646 w 74"/>
                    <a:gd name="T63" fmla="*/ 2147483646 h 73"/>
                    <a:gd name="T64" fmla="*/ 2147483646 w 74"/>
                    <a:gd name="T65" fmla="*/ 2147483646 h 7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3"/>
                    <a:gd name="T101" fmla="*/ 74 w 74"/>
                    <a:gd name="T102" fmla="*/ 73 h 7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3">
                      <a:moveTo>
                        <a:pt x="74" y="34"/>
                      </a:moveTo>
                      <a:lnTo>
                        <a:pt x="72" y="26"/>
                      </a:lnTo>
                      <a:lnTo>
                        <a:pt x="70" y="21"/>
                      </a:lnTo>
                      <a:lnTo>
                        <a:pt x="66" y="15"/>
                      </a:lnTo>
                      <a:lnTo>
                        <a:pt x="58" y="7"/>
                      </a:lnTo>
                      <a:lnTo>
                        <a:pt x="52" y="3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1" y="3"/>
                      </a:lnTo>
                      <a:lnTo>
                        <a:pt x="15" y="7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7"/>
                      </a:lnTo>
                      <a:lnTo>
                        <a:pt x="3" y="52"/>
                      </a:lnTo>
                      <a:lnTo>
                        <a:pt x="7" y="58"/>
                      </a:lnTo>
                      <a:lnTo>
                        <a:pt x="15" y="66"/>
                      </a:lnTo>
                      <a:lnTo>
                        <a:pt x="21" y="70"/>
                      </a:lnTo>
                      <a:lnTo>
                        <a:pt x="26" y="72"/>
                      </a:lnTo>
                      <a:lnTo>
                        <a:pt x="34" y="73"/>
                      </a:lnTo>
                      <a:lnTo>
                        <a:pt x="39" y="73"/>
                      </a:lnTo>
                      <a:lnTo>
                        <a:pt x="47" y="72"/>
                      </a:lnTo>
                      <a:lnTo>
                        <a:pt x="52" y="70"/>
                      </a:lnTo>
                      <a:lnTo>
                        <a:pt x="58" y="66"/>
                      </a:lnTo>
                      <a:lnTo>
                        <a:pt x="66" y="58"/>
                      </a:lnTo>
                      <a:lnTo>
                        <a:pt x="70" y="52"/>
                      </a:lnTo>
                      <a:lnTo>
                        <a:pt x="72" y="47"/>
                      </a:lnTo>
                      <a:lnTo>
                        <a:pt x="74" y="39"/>
                      </a:lnTo>
                      <a:lnTo>
                        <a:pt x="74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05" name="Freeform 773"/>
                <p:cNvSpPr>
                  <a:spLocks/>
                </p:cNvSpPr>
                <p:nvPr/>
              </p:nvSpPr>
              <p:spPr bwMode="auto">
                <a:xfrm>
                  <a:off x="1415661" y="2903085"/>
                  <a:ext cx="19085" cy="19328"/>
                </a:xfrm>
                <a:custGeom>
                  <a:avLst/>
                  <a:gdLst>
                    <a:gd name="T0" fmla="*/ 0 w 35"/>
                    <a:gd name="T1" fmla="*/ 2147483646 h 35"/>
                    <a:gd name="T2" fmla="*/ 2147483646 w 35"/>
                    <a:gd name="T3" fmla="*/ 0 h 35"/>
                    <a:gd name="T4" fmla="*/ 2147483646 w 35"/>
                    <a:gd name="T5" fmla="*/ 2147483646 h 35"/>
                    <a:gd name="T6" fmla="*/ 2147483646 w 35"/>
                    <a:gd name="T7" fmla="*/ 2147483646 h 35"/>
                    <a:gd name="T8" fmla="*/ 0 w 35"/>
                    <a:gd name="T9" fmla="*/ 2147483646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"/>
                    <a:gd name="T16" fmla="*/ 0 h 35"/>
                    <a:gd name="T17" fmla="*/ 35 w 35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" h="35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35" y="17"/>
                      </a:lnTo>
                      <a:lnTo>
                        <a:pt x="18" y="3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06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47079" y="2782287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МОСКВА</a:t>
                  </a:r>
                </a:p>
              </p:txBody>
            </p:sp>
            <p:sp>
              <p:nvSpPr>
                <p:cNvPr id="1107" name="Rectangle 783"/>
                <p:cNvSpPr>
                  <a:spLocks noChangeArrowheads="1"/>
                </p:cNvSpPr>
                <p:nvPr/>
              </p:nvSpPr>
              <p:spPr bwMode="auto">
                <a:xfrm>
                  <a:off x="1231173" y="3294469"/>
                  <a:ext cx="23014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Тамбов</a:t>
                  </a:r>
                </a:p>
              </p:txBody>
            </p:sp>
            <p:sp>
              <p:nvSpPr>
                <p:cNvPr id="1108" name="Rectangle 800"/>
                <p:cNvSpPr>
                  <a:spLocks noChangeArrowheads="1"/>
                </p:cNvSpPr>
                <p:nvPr/>
              </p:nvSpPr>
              <p:spPr bwMode="auto">
                <a:xfrm>
                  <a:off x="1030276" y="4228857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Астрахань</a:t>
                  </a:r>
                </a:p>
              </p:txBody>
            </p:sp>
            <p:sp>
              <p:nvSpPr>
                <p:cNvPr id="1109" name="Rectangle 801"/>
                <p:cNvSpPr>
                  <a:spLocks noChangeArrowheads="1"/>
                </p:cNvSpPr>
                <p:nvPr/>
              </p:nvSpPr>
              <p:spPr bwMode="auto">
                <a:xfrm>
                  <a:off x="1056228" y="3801815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Волгоград</a:t>
                  </a:r>
                </a:p>
              </p:txBody>
            </p:sp>
            <p:sp>
              <p:nvSpPr>
                <p:cNvPr id="1110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9411" y="2986836"/>
                  <a:ext cx="1582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Орел</a:t>
                  </a:r>
                </a:p>
              </p:txBody>
            </p:sp>
            <p:sp>
              <p:nvSpPr>
                <p:cNvPr id="1111" name="Rectangle 821"/>
                <p:cNvSpPr>
                  <a:spLocks noChangeArrowheads="1"/>
                </p:cNvSpPr>
                <p:nvPr/>
              </p:nvSpPr>
              <p:spPr bwMode="auto">
                <a:xfrm>
                  <a:off x="712165" y="1814871"/>
                  <a:ext cx="41058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Калининград</a:t>
                  </a:r>
                </a:p>
              </p:txBody>
            </p:sp>
            <p:sp>
              <p:nvSpPr>
                <p:cNvPr id="1112" name="Rectangle 836"/>
                <p:cNvSpPr>
                  <a:spLocks noChangeArrowheads="1"/>
                </p:cNvSpPr>
                <p:nvPr/>
              </p:nvSpPr>
              <p:spPr bwMode="auto">
                <a:xfrm>
                  <a:off x="792661" y="2586828"/>
                  <a:ext cx="30728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Смоленск</a:t>
                  </a:r>
                </a:p>
              </p:txBody>
            </p:sp>
            <p:sp>
              <p:nvSpPr>
                <p:cNvPr id="1113" name="Rectangle 845"/>
                <p:cNvSpPr>
                  <a:spLocks noChangeArrowheads="1"/>
                </p:cNvSpPr>
                <p:nvPr/>
              </p:nvSpPr>
              <p:spPr bwMode="auto">
                <a:xfrm>
                  <a:off x="978124" y="2297489"/>
                  <a:ext cx="1909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Псков</a:t>
                  </a:r>
                </a:p>
              </p:txBody>
            </p:sp>
            <p:sp>
              <p:nvSpPr>
                <p:cNvPr id="1114" name="Rectangle 846"/>
                <p:cNvSpPr>
                  <a:spLocks noChangeArrowheads="1"/>
                </p:cNvSpPr>
                <p:nvPr/>
              </p:nvSpPr>
              <p:spPr bwMode="auto">
                <a:xfrm>
                  <a:off x="722244" y="3341175"/>
                  <a:ext cx="29029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Воронеж</a:t>
                  </a:r>
                </a:p>
              </p:txBody>
            </p:sp>
            <p:sp>
              <p:nvSpPr>
                <p:cNvPr id="1115" name="Rectangle 863"/>
                <p:cNvSpPr>
                  <a:spLocks noChangeArrowheads="1"/>
                </p:cNvSpPr>
                <p:nvPr/>
              </p:nvSpPr>
              <p:spPr bwMode="auto">
                <a:xfrm>
                  <a:off x="651620" y="4523490"/>
                  <a:ext cx="3412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Махачкала</a:t>
                  </a:r>
                </a:p>
              </p:txBody>
            </p:sp>
            <p:sp>
              <p:nvSpPr>
                <p:cNvPr id="1116" name="Rectangle 864"/>
                <p:cNvSpPr>
                  <a:spLocks noChangeArrowheads="1"/>
                </p:cNvSpPr>
                <p:nvPr/>
              </p:nvSpPr>
              <p:spPr bwMode="auto">
                <a:xfrm>
                  <a:off x="595013" y="3987037"/>
                  <a:ext cx="36613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Ставрополь</a:t>
                  </a:r>
                </a:p>
              </p:txBody>
            </p:sp>
            <p:sp>
              <p:nvSpPr>
                <p:cNvPr id="1117" name="Rectangle 873"/>
                <p:cNvSpPr>
                  <a:spLocks noChangeArrowheads="1"/>
                </p:cNvSpPr>
                <p:nvPr/>
              </p:nvSpPr>
              <p:spPr bwMode="auto">
                <a:xfrm>
                  <a:off x="830393" y="4093338"/>
                  <a:ext cx="2209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Элиста</a:t>
                  </a:r>
                </a:p>
              </p:txBody>
            </p:sp>
            <p:sp>
              <p:nvSpPr>
                <p:cNvPr id="1118" name="Rectangle 890"/>
                <p:cNvSpPr>
                  <a:spLocks noChangeArrowheads="1"/>
                </p:cNvSpPr>
                <p:nvPr/>
              </p:nvSpPr>
              <p:spPr bwMode="auto">
                <a:xfrm>
                  <a:off x="651278" y="3595422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на–Дону</a:t>
                  </a:r>
                </a:p>
              </p:txBody>
            </p:sp>
            <p:sp>
              <p:nvSpPr>
                <p:cNvPr id="1119" name="Rectangle 898"/>
                <p:cNvSpPr>
                  <a:spLocks noChangeArrowheads="1"/>
                </p:cNvSpPr>
                <p:nvPr/>
              </p:nvSpPr>
              <p:spPr bwMode="auto">
                <a:xfrm>
                  <a:off x="655250" y="3500627"/>
                  <a:ext cx="24844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Ростов–</a:t>
                  </a:r>
                </a:p>
              </p:txBody>
            </p:sp>
            <p:sp>
              <p:nvSpPr>
                <p:cNvPr id="1120" name="Rectangle 908"/>
                <p:cNvSpPr>
                  <a:spLocks noChangeArrowheads="1"/>
                </p:cNvSpPr>
                <p:nvPr/>
              </p:nvSpPr>
              <p:spPr bwMode="auto">
                <a:xfrm>
                  <a:off x="572748" y="3194724"/>
                  <a:ext cx="28767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Белгород</a:t>
                  </a:r>
                </a:p>
              </p:txBody>
            </p:sp>
            <p:sp>
              <p:nvSpPr>
                <p:cNvPr id="1121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978" y="27707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Брянск</a:t>
                  </a:r>
                </a:p>
              </p:txBody>
            </p:sp>
            <p:sp>
              <p:nvSpPr>
                <p:cNvPr id="1122" name="Rectangle 926"/>
                <p:cNvSpPr>
                  <a:spLocks noChangeArrowheads="1"/>
                </p:cNvSpPr>
                <p:nvPr/>
              </p:nvSpPr>
              <p:spPr bwMode="auto">
                <a:xfrm>
                  <a:off x="723411" y="3017440"/>
                  <a:ext cx="18960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Курск</a:t>
                  </a:r>
                </a:p>
              </p:txBody>
            </p:sp>
            <p:sp>
              <p:nvSpPr>
                <p:cNvPr id="1123" name="Rectangle 935"/>
                <p:cNvSpPr>
                  <a:spLocks noChangeArrowheads="1"/>
                </p:cNvSpPr>
                <p:nvPr/>
              </p:nvSpPr>
              <p:spPr bwMode="auto">
                <a:xfrm>
                  <a:off x="174431" y="3687460"/>
                  <a:ext cx="33213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Краснодар</a:t>
                  </a:r>
                </a:p>
              </p:txBody>
            </p:sp>
            <p:sp>
              <p:nvSpPr>
                <p:cNvPr id="1124" name="Rectangle 944"/>
                <p:cNvSpPr>
                  <a:spLocks noChangeArrowheads="1"/>
                </p:cNvSpPr>
                <p:nvPr/>
              </p:nvSpPr>
              <p:spPr bwMode="auto">
                <a:xfrm>
                  <a:off x="279948" y="4357596"/>
                  <a:ext cx="2719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Грозный</a:t>
                  </a:r>
                </a:p>
              </p:txBody>
            </p:sp>
            <p:sp>
              <p:nvSpPr>
                <p:cNvPr id="1125" name="Rectangle 953"/>
                <p:cNvSpPr>
                  <a:spLocks noChangeArrowheads="1"/>
                </p:cNvSpPr>
                <p:nvPr/>
              </p:nvSpPr>
              <p:spPr bwMode="auto">
                <a:xfrm>
                  <a:off x="44414" y="4233311"/>
                  <a:ext cx="3922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Владикавказ</a:t>
                  </a:r>
                </a:p>
              </p:txBody>
            </p:sp>
            <p:sp>
              <p:nvSpPr>
                <p:cNvPr id="1126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049" y="4141771"/>
                  <a:ext cx="26675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Нальчик</a:t>
                  </a:r>
                </a:p>
              </p:txBody>
            </p:sp>
            <p:sp>
              <p:nvSpPr>
                <p:cNvPr id="1127" name="Полилиния 1126"/>
                <p:cNvSpPr/>
                <p:nvPr/>
              </p:nvSpPr>
              <p:spPr bwMode="auto">
                <a:xfrm>
                  <a:off x="546898" y="4272512"/>
                  <a:ext cx="85451" cy="114067"/>
                </a:xfrm>
                <a:custGeom>
                  <a:avLst/>
                  <a:gdLst>
                    <a:gd name="connsiteX0" fmla="*/ 654844 w 671513"/>
                    <a:gd name="connsiteY0" fmla="*/ 119063 h 809763"/>
                    <a:gd name="connsiteX1" fmla="*/ 659606 w 671513"/>
                    <a:gd name="connsiteY1" fmla="*/ 145256 h 809763"/>
                    <a:gd name="connsiteX2" fmla="*/ 664369 w 671513"/>
                    <a:gd name="connsiteY2" fmla="*/ 152400 h 809763"/>
                    <a:gd name="connsiteX3" fmla="*/ 671513 w 671513"/>
                    <a:gd name="connsiteY3" fmla="*/ 192881 h 809763"/>
                    <a:gd name="connsiteX4" fmla="*/ 664369 w 671513"/>
                    <a:gd name="connsiteY4" fmla="*/ 221456 h 809763"/>
                    <a:gd name="connsiteX5" fmla="*/ 652463 w 671513"/>
                    <a:gd name="connsiteY5" fmla="*/ 242888 h 809763"/>
                    <a:gd name="connsiteX6" fmla="*/ 650081 w 671513"/>
                    <a:gd name="connsiteY6" fmla="*/ 266700 h 809763"/>
                    <a:gd name="connsiteX7" fmla="*/ 647700 w 671513"/>
                    <a:gd name="connsiteY7" fmla="*/ 276225 h 809763"/>
                    <a:gd name="connsiteX8" fmla="*/ 645319 w 671513"/>
                    <a:gd name="connsiteY8" fmla="*/ 288131 h 809763"/>
                    <a:gd name="connsiteX9" fmla="*/ 642938 w 671513"/>
                    <a:gd name="connsiteY9" fmla="*/ 295275 h 809763"/>
                    <a:gd name="connsiteX10" fmla="*/ 638175 w 671513"/>
                    <a:gd name="connsiteY10" fmla="*/ 314325 h 809763"/>
                    <a:gd name="connsiteX11" fmla="*/ 635794 w 671513"/>
                    <a:gd name="connsiteY11" fmla="*/ 338138 h 809763"/>
                    <a:gd name="connsiteX12" fmla="*/ 640556 w 671513"/>
                    <a:gd name="connsiteY12" fmla="*/ 361950 h 809763"/>
                    <a:gd name="connsiteX13" fmla="*/ 640556 w 671513"/>
                    <a:gd name="connsiteY13" fmla="*/ 431006 h 809763"/>
                    <a:gd name="connsiteX14" fmla="*/ 638175 w 671513"/>
                    <a:gd name="connsiteY14" fmla="*/ 440531 h 809763"/>
                    <a:gd name="connsiteX15" fmla="*/ 631031 w 671513"/>
                    <a:gd name="connsiteY15" fmla="*/ 450056 h 809763"/>
                    <a:gd name="connsiteX16" fmla="*/ 619125 w 671513"/>
                    <a:gd name="connsiteY16" fmla="*/ 464344 h 809763"/>
                    <a:gd name="connsiteX17" fmla="*/ 616744 w 671513"/>
                    <a:gd name="connsiteY17" fmla="*/ 471488 h 809763"/>
                    <a:gd name="connsiteX18" fmla="*/ 607219 w 671513"/>
                    <a:gd name="connsiteY18" fmla="*/ 485775 h 809763"/>
                    <a:gd name="connsiteX19" fmla="*/ 600075 w 671513"/>
                    <a:gd name="connsiteY19" fmla="*/ 507206 h 809763"/>
                    <a:gd name="connsiteX20" fmla="*/ 597694 w 671513"/>
                    <a:gd name="connsiteY20" fmla="*/ 514350 h 809763"/>
                    <a:gd name="connsiteX21" fmla="*/ 585788 w 671513"/>
                    <a:gd name="connsiteY21" fmla="*/ 531019 h 809763"/>
                    <a:gd name="connsiteX22" fmla="*/ 578644 w 671513"/>
                    <a:gd name="connsiteY22" fmla="*/ 554831 h 809763"/>
                    <a:gd name="connsiteX23" fmla="*/ 561975 w 671513"/>
                    <a:gd name="connsiteY23" fmla="*/ 576263 h 809763"/>
                    <a:gd name="connsiteX24" fmla="*/ 554831 w 671513"/>
                    <a:gd name="connsiteY24" fmla="*/ 581025 h 809763"/>
                    <a:gd name="connsiteX25" fmla="*/ 542925 w 671513"/>
                    <a:gd name="connsiteY25" fmla="*/ 592931 h 809763"/>
                    <a:gd name="connsiteX26" fmla="*/ 535781 w 671513"/>
                    <a:gd name="connsiteY26" fmla="*/ 600075 h 809763"/>
                    <a:gd name="connsiteX27" fmla="*/ 521494 w 671513"/>
                    <a:gd name="connsiteY27" fmla="*/ 607219 h 809763"/>
                    <a:gd name="connsiteX28" fmla="*/ 511969 w 671513"/>
                    <a:gd name="connsiteY28" fmla="*/ 614363 h 809763"/>
                    <a:gd name="connsiteX29" fmla="*/ 507206 w 671513"/>
                    <a:gd name="connsiteY29" fmla="*/ 621506 h 809763"/>
                    <a:gd name="connsiteX30" fmla="*/ 492919 w 671513"/>
                    <a:gd name="connsiteY30" fmla="*/ 631031 h 809763"/>
                    <a:gd name="connsiteX31" fmla="*/ 485775 w 671513"/>
                    <a:gd name="connsiteY31" fmla="*/ 638175 h 809763"/>
                    <a:gd name="connsiteX32" fmla="*/ 478631 w 671513"/>
                    <a:gd name="connsiteY32" fmla="*/ 642938 h 809763"/>
                    <a:gd name="connsiteX33" fmla="*/ 476250 w 671513"/>
                    <a:gd name="connsiteY33" fmla="*/ 650081 h 809763"/>
                    <a:gd name="connsiteX34" fmla="*/ 466725 w 671513"/>
                    <a:gd name="connsiteY34" fmla="*/ 657225 h 809763"/>
                    <a:gd name="connsiteX35" fmla="*/ 459581 w 671513"/>
                    <a:gd name="connsiteY35" fmla="*/ 664369 h 809763"/>
                    <a:gd name="connsiteX36" fmla="*/ 442913 w 671513"/>
                    <a:gd name="connsiteY36" fmla="*/ 676275 h 809763"/>
                    <a:gd name="connsiteX37" fmla="*/ 431006 w 671513"/>
                    <a:gd name="connsiteY37" fmla="*/ 685800 h 809763"/>
                    <a:gd name="connsiteX38" fmla="*/ 419100 w 671513"/>
                    <a:gd name="connsiteY38" fmla="*/ 695325 h 809763"/>
                    <a:gd name="connsiteX39" fmla="*/ 404813 w 671513"/>
                    <a:gd name="connsiteY39" fmla="*/ 707231 h 809763"/>
                    <a:gd name="connsiteX40" fmla="*/ 397669 w 671513"/>
                    <a:gd name="connsiteY40" fmla="*/ 709613 h 809763"/>
                    <a:gd name="connsiteX41" fmla="*/ 388144 w 671513"/>
                    <a:gd name="connsiteY41" fmla="*/ 714375 h 809763"/>
                    <a:gd name="connsiteX42" fmla="*/ 373856 w 671513"/>
                    <a:gd name="connsiteY42" fmla="*/ 723900 h 809763"/>
                    <a:gd name="connsiteX43" fmla="*/ 366713 w 671513"/>
                    <a:gd name="connsiteY43" fmla="*/ 728663 h 809763"/>
                    <a:gd name="connsiteX44" fmla="*/ 359569 w 671513"/>
                    <a:gd name="connsiteY44" fmla="*/ 735806 h 809763"/>
                    <a:gd name="connsiteX45" fmla="*/ 352425 w 671513"/>
                    <a:gd name="connsiteY45" fmla="*/ 738188 h 809763"/>
                    <a:gd name="connsiteX46" fmla="*/ 345281 w 671513"/>
                    <a:gd name="connsiteY46" fmla="*/ 742950 h 809763"/>
                    <a:gd name="connsiteX47" fmla="*/ 333375 w 671513"/>
                    <a:gd name="connsiteY47" fmla="*/ 752475 h 809763"/>
                    <a:gd name="connsiteX48" fmla="*/ 328613 w 671513"/>
                    <a:gd name="connsiteY48" fmla="*/ 759619 h 809763"/>
                    <a:gd name="connsiteX49" fmla="*/ 314325 w 671513"/>
                    <a:gd name="connsiteY49" fmla="*/ 769144 h 809763"/>
                    <a:gd name="connsiteX50" fmla="*/ 307181 w 671513"/>
                    <a:gd name="connsiteY50" fmla="*/ 773906 h 809763"/>
                    <a:gd name="connsiteX51" fmla="*/ 292894 w 671513"/>
                    <a:gd name="connsiteY51" fmla="*/ 783431 h 809763"/>
                    <a:gd name="connsiteX52" fmla="*/ 288131 w 671513"/>
                    <a:gd name="connsiteY52" fmla="*/ 790575 h 809763"/>
                    <a:gd name="connsiteX53" fmla="*/ 273844 w 671513"/>
                    <a:gd name="connsiteY53" fmla="*/ 792956 h 809763"/>
                    <a:gd name="connsiteX54" fmla="*/ 266700 w 671513"/>
                    <a:gd name="connsiteY54" fmla="*/ 797719 h 809763"/>
                    <a:gd name="connsiteX55" fmla="*/ 252413 w 671513"/>
                    <a:gd name="connsiteY55" fmla="*/ 802481 h 809763"/>
                    <a:gd name="connsiteX56" fmla="*/ 238125 w 671513"/>
                    <a:gd name="connsiteY56" fmla="*/ 809625 h 809763"/>
                    <a:gd name="connsiteX57" fmla="*/ 230981 w 671513"/>
                    <a:gd name="connsiteY57" fmla="*/ 795338 h 809763"/>
                    <a:gd name="connsiteX58" fmla="*/ 223838 w 671513"/>
                    <a:gd name="connsiteY58" fmla="*/ 790575 h 809763"/>
                    <a:gd name="connsiteX59" fmla="*/ 211931 w 671513"/>
                    <a:gd name="connsiteY59" fmla="*/ 778669 h 809763"/>
                    <a:gd name="connsiteX60" fmla="*/ 200025 w 671513"/>
                    <a:gd name="connsiteY60" fmla="*/ 766763 h 809763"/>
                    <a:gd name="connsiteX61" fmla="*/ 192881 w 671513"/>
                    <a:gd name="connsiteY61" fmla="*/ 752475 h 809763"/>
                    <a:gd name="connsiteX62" fmla="*/ 185738 w 671513"/>
                    <a:gd name="connsiteY62" fmla="*/ 750094 h 809763"/>
                    <a:gd name="connsiteX63" fmla="*/ 166688 w 671513"/>
                    <a:gd name="connsiteY63" fmla="*/ 745331 h 809763"/>
                    <a:gd name="connsiteX64" fmla="*/ 159544 w 671513"/>
                    <a:gd name="connsiteY64" fmla="*/ 742950 h 809763"/>
                    <a:gd name="connsiteX65" fmla="*/ 147638 w 671513"/>
                    <a:gd name="connsiteY65" fmla="*/ 740569 h 809763"/>
                    <a:gd name="connsiteX66" fmla="*/ 138113 w 671513"/>
                    <a:gd name="connsiteY66" fmla="*/ 738188 h 809763"/>
                    <a:gd name="connsiteX67" fmla="*/ 126206 w 671513"/>
                    <a:gd name="connsiteY67" fmla="*/ 735806 h 809763"/>
                    <a:gd name="connsiteX68" fmla="*/ 111919 w 671513"/>
                    <a:gd name="connsiteY68" fmla="*/ 728663 h 809763"/>
                    <a:gd name="connsiteX69" fmla="*/ 90488 w 671513"/>
                    <a:gd name="connsiteY69" fmla="*/ 723900 h 809763"/>
                    <a:gd name="connsiteX70" fmla="*/ 83344 w 671513"/>
                    <a:gd name="connsiteY70" fmla="*/ 719138 h 809763"/>
                    <a:gd name="connsiteX71" fmla="*/ 80963 w 671513"/>
                    <a:gd name="connsiteY71" fmla="*/ 711994 h 809763"/>
                    <a:gd name="connsiteX72" fmla="*/ 52388 w 671513"/>
                    <a:gd name="connsiteY72" fmla="*/ 697706 h 809763"/>
                    <a:gd name="connsiteX73" fmla="*/ 38100 w 671513"/>
                    <a:gd name="connsiteY73" fmla="*/ 695325 h 809763"/>
                    <a:gd name="connsiteX74" fmla="*/ 23813 w 671513"/>
                    <a:gd name="connsiteY74" fmla="*/ 685800 h 809763"/>
                    <a:gd name="connsiteX75" fmla="*/ 19050 w 671513"/>
                    <a:gd name="connsiteY75" fmla="*/ 671513 h 809763"/>
                    <a:gd name="connsiteX76" fmla="*/ 16669 w 671513"/>
                    <a:gd name="connsiteY76" fmla="*/ 661988 h 809763"/>
                    <a:gd name="connsiteX77" fmla="*/ 11906 w 671513"/>
                    <a:gd name="connsiteY77" fmla="*/ 638175 h 809763"/>
                    <a:gd name="connsiteX78" fmla="*/ 7144 w 671513"/>
                    <a:gd name="connsiteY78" fmla="*/ 573881 h 809763"/>
                    <a:gd name="connsiteX79" fmla="*/ 2381 w 671513"/>
                    <a:gd name="connsiteY79" fmla="*/ 559594 h 809763"/>
                    <a:gd name="connsiteX80" fmla="*/ 0 w 671513"/>
                    <a:gd name="connsiteY80" fmla="*/ 552450 h 809763"/>
                    <a:gd name="connsiteX81" fmla="*/ 2381 w 671513"/>
                    <a:gd name="connsiteY81" fmla="*/ 542925 h 809763"/>
                    <a:gd name="connsiteX82" fmla="*/ 19050 w 671513"/>
                    <a:gd name="connsiteY82" fmla="*/ 545306 h 809763"/>
                    <a:gd name="connsiteX83" fmla="*/ 40481 w 671513"/>
                    <a:gd name="connsiteY83" fmla="*/ 542925 h 809763"/>
                    <a:gd name="connsiteX84" fmla="*/ 47625 w 671513"/>
                    <a:gd name="connsiteY84" fmla="*/ 540544 h 809763"/>
                    <a:gd name="connsiteX85" fmla="*/ 57150 w 671513"/>
                    <a:gd name="connsiteY85" fmla="*/ 554831 h 809763"/>
                    <a:gd name="connsiteX86" fmla="*/ 64294 w 671513"/>
                    <a:gd name="connsiteY86" fmla="*/ 559594 h 809763"/>
                    <a:gd name="connsiteX87" fmla="*/ 73819 w 671513"/>
                    <a:gd name="connsiteY87" fmla="*/ 571500 h 809763"/>
                    <a:gd name="connsiteX88" fmla="*/ 83344 w 671513"/>
                    <a:gd name="connsiteY88" fmla="*/ 583406 h 809763"/>
                    <a:gd name="connsiteX89" fmla="*/ 88106 w 671513"/>
                    <a:gd name="connsiteY89" fmla="*/ 590550 h 809763"/>
                    <a:gd name="connsiteX90" fmla="*/ 95250 w 671513"/>
                    <a:gd name="connsiteY90" fmla="*/ 595313 h 809763"/>
                    <a:gd name="connsiteX91" fmla="*/ 102394 w 671513"/>
                    <a:gd name="connsiteY91" fmla="*/ 616744 h 809763"/>
                    <a:gd name="connsiteX92" fmla="*/ 107156 w 671513"/>
                    <a:gd name="connsiteY92" fmla="*/ 635794 h 809763"/>
                    <a:gd name="connsiteX93" fmla="*/ 114300 w 671513"/>
                    <a:gd name="connsiteY93" fmla="*/ 640556 h 809763"/>
                    <a:gd name="connsiteX94" fmla="*/ 126206 w 671513"/>
                    <a:gd name="connsiteY94" fmla="*/ 652463 h 809763"/>
                    <a:gd name="connsiteX95" fmla="*/ 154781 w 671513"/>
                    <a:gd name="connsiteY95" fmla="*/ 638175 h 809763"/>
                    <a:gd name="connsiteX96" fmla="*/ 161925 w 671513"/>
                    <a:gd name="connsiteY96" fmla="*/ 635794 h 809763"/>
                    <a:gd name="connsiteX97" fmla="*/ 183356 w 671513"/>
                    <a:gd name="connsiteY97" fmla="*/ 621506 h 809763"/>
                    <a:gd name="connsiteX98" fmla="*/ 190500 w 671513"/>
                    <a:gd name="connsiteY98" fmla="*/ 616744 h 809763"/>
                    <a:gd name="connsiteX99" fmla="*/ 207169 w 671513"/>
                    <a:gd name="connsiteY99" fmla="*/ 600075 h 809763"/>
                    <a:gd name="connsiteX100" fmla="*/ 211931 w 671513"/>
                    <a:gd name="connsiteY100" fmla="*/ 592931 h 809763"/>
                    <a:gd name="connsiteX101" fmla="*/ 226219 w 671513"/>
                    <a:gd name="connsiteY101" fmla="*/ 588169 h 809763"/>
                    <a:gd name="connsiteX102" fmla="*/ 240506 w 671513"/>
                    <a:gd name="connsiteY102" fmla="*/ 583406 h 809763"/>
                    <a:gd name="connsiteX103" fmla="*/ 247650 w 671513"/>
                    <a:gd name="connsiteY103" fmla="*/ 578644 h 809763"/>
                    <a:gd name="connsiteX104" fmla="*/ 259556 w 671513"/>
                    <a:gd name="connsiteY104" fmla="*/ 569119 h 809763"/>
                    <a:gd name="connsiteX105" fmla="*/ 266700 w 671513"/>
                    <a:gd name="connsiteY105" fmla="*/ 564356 h 809763"/>
                    <a:gd name="connsiteX106" fmla="*/ 280988 w 671513"/>
                    <a:gd name="connsiteY106" fmla="*/ 559594 h 809763"/>
                    <a:gd name="connsiteX107" fmla="*/ 292894 w 671513"/>
                    <a:gd name="connsiteY107" fmla="*/ 550069 h 809763"/>
                    <a:gd name="connsiteX108" fmla="*/ 307181 w 671513"/>
                    <a:gd name="connsiteY108" fmla="*/ 540544 h 809763"/>
                    <a:gd name="connsiteX109" fmla="*/ 311944 w 671513"/>
                    <a:gd name="connsiteY109" fmla="*/ 533400 h 809763"/>
                    <a:gd name="connsiteX110" fmla="*/ 316706 w 671513"/>
                    <a:gd name="connsiteY110" fmla="*/ 514350 h 809763"/>
                    <a:gd name="connsiteX111" fmla="*/ 321469 w 671513"/>
                    <a:gd name="connsiteY111" fmla="*/ 469106 h 809763"/>
                    <a:gd name="connsiteX112" fmla="*/ 326231 w 671513"/>
                    <a:gd name="connsiteY112" fmla="*/ 454819 h 809763"/>
                    <a:gd name="connsiteX113" fmla="*/ 328613 w 671513"/>
                    <a:gd name="connsiteY113" fmla="*/ 447675 h 809763"/>
                    <a:gd name="connsiteX114" fmla="*/ 330994 w 671513"/>
                    <a:gd name="connsiteY114" fmla="*/ 423863 h 809763"/>
                    <a:gd name="connsiteX115" fmla="*/ 333375 w 671513"/>
                    <a:gd name="connsiteY115" fmla="*/ 416719 h 809763"/>
                    <a:gd name="connsiteX116" fmla="*/ 342900 w 671513"/>
                    <a:gd name="connsiteY116" fmla="*/ 383381 h 809763"/>
                    <a:gd name="connsiteX117" fmla="*/ 345281 w 671513"/>
                    <a:gd name="connsiteY117" fmla="*/ 347663 h 809763"/>
                    <a:gd name="connsiteX118" fmla="*/ 347663 w 671513"/>
                    <a:gd name="connsiteY118" fmla="*/ 340519 h 809763"/>
                    <a:gd name="connsiteX119" fmla="*/ 350044 w 671513"/>
                    <a:gd name="connsiteY119" fmla="*/ 323850 h 809763"/>
                    <a:gd name="connsiteX120" fmla="*/ 352425 w 671513"/>
                    <a:gd name="connsiteY120" fmla="*/ 280988 h 809763"/>
                    <a:gd name="connsiteX121" fmla="*/ 354806 w 671513"/>
                    <a:gd name="connsiteY121" fmla="*/ 261938 h 809763"/>
                    <a:gd name="connsiteX122" fmla="*/ 347663 w 671513"/>
                    <a:gd name="connsiteY122" fmla="*/ 257175 h 809763"/>
                    <a:gd name="connsiteX123" fmla="*/ 340519 w 671513"/>
                    <a:gd name="connsiteY123" fmla="*/ 259556 h 809763"/>
                    <a:gd name="connsiteX124" fmla="*/ 333375 w 671513"/>
                    <a:gd name="connsiteY124" fmla="*/ 264319 h 809763"/>
                    <a:gd name="connsiteX125" fmla="*/ 319088 w 671513"/>
                    <a:gd name="connsiteY125" fmla="*/ 269081 h 809763"/>
                    <a:gd name="connsiteX126" fmla="*/ 311944 w 671513"/>
                    <a:gd name="connsiteY126" fmla="*/ 271463 h 809763"/>
                    <a:gd name="connsiteX127" fmla="*/ 314325 w 671513"/>
                    <a:gd name="connsiteY127" fmla="*/ 264319 h 809763"/>
                    <a:gd name="connsiteX128" fmla="*/ 309563 w 671513"/>
                    <a:gd name="connsiteY128" fmla="*/ 250031 h 809763"/>
                    <a:gd name="connsiteX129" fmla="*/ 297656 w 671513"/>
                    <a:gd name="connsiteY129" fmla="*/ 228600 h 809763"/>
                    <a:gd name="connsiteX130" fmla="*/ 290513 w 671513"/>
                    <a:gd name="connsiteY130" fmla="*/ 223838 h 809763"/>
                    <a:gd name="connsiteX131" fmla="*/ 292894 w 671513"/>
                    <a:gd name="connsiteY131" fmla="*/ 216694 h 809763"/>
                    <a:gd name="connsiteX132" fmla="*/ 300038 w 671513"/>
                    <a:gd name="connsiteY132" fmla="*/ 214313 h 809763"/>
                    <a:gd name="connsiteX133" fmla="*/ 307181 w 671513"/>
                    <a:gd name="connsiteY133" fmla="*/ 209550 h 809763"/>
                    <a:gd name="connsiteX134" fmla="*/ 314325 w 671513"/>
                    <a:gd name="connsiteY134" fmla="*/ 202406 h 809763"/>
                    <a:gd name="connsiteX135" fmla="*/ 321469 w 671513"/>
                    <a:gd name="connsiteY135" fmla="*/ 200025 h 809763"/>
                    <a:gd name="connsiteX136" fmla="*/ 335756 w 671513"/>
                    <a:gd name="connsiteY136" fmla="*/ 192881 h 809763"/>
                    <a:gd name="connsiteX137" fmla="*/ 350044 w 671513"/>
                    <a:gd name="connsiteY137" fmla="*/ 190500 h 809763"/>
                    <a:gd name="connsiteX138" fmla="*/ 364331 w 671513"/>
                    <a:gd name="connsiteY138" fmla="*/ 185738 h 809763"/>
                    <a:gd name="connsiteX139" fmla="*/ 371475 w 671513"/>
                    <a:gd name="connsiteY139" fmla="*/ 180975 h 809763"/>
                    <a:gd name="connsiteX140" fmla="*/ 376238 w 671513"/>
                    <a:gd name="connsiteY140" fmla="*/ 173831 h 809763"/>
                    <a:gd name="connsiteX141" fmla="*/ 383381 w 671513"/>
                    <a:gd name="connsiteY141" fmla="*/ 171450 h 809763"/>
                    <a:gd name="connsiteX142" fmla="*/ 390525 w 671513"/>
                    <a:gd name="connsiteY142" fmla="*/ 166688 h 809763"/>
                    <a:gd name="connsiteX143" fmla="*/ 392906 w 671513"/>
                    <a:gd name="connsiteY143" fmla="*/ 159544 h 809763"/>
                    <a:gd name="connsiteX144" fmla="*/ 397669 w 671513"/>
                    <a:gd name="connsiteY144" fmla="*/ 152400 h 809763"/>
                    <a:gd name="connsiteX145" fmla="*/ 407194 w 671513"/>
                    <a:gd name="connsiteY145" fmla="*/ 130969 h 809763"/>
                    <a:gd name="connsiteX146" fmla="*/ 409575 w 671513"/>
                    <a:gd name="connsiteY146" fmla="*/ 111919 h 809763"/>
                    <a:gd name="connsiteX147" fmla="*/ 395288 w 671513"/>
                    <a:gd name="connsiteY147" fmla="*/ 107156 h 809763"/>
                    <a:gd name="connsiteX148" fmla="*/ 381000 w 671513"/>
                    <a:gd name="connsiteY148" fmla="*/ 102394 h 809763"/>
                    <a:gd name="connsiteX149" fmla="*/ 371475 w 671513"/>
                    <a:gd name="connsiteY149" fmla="*/ 100013 h 809763"/>
                    <a:gd name="connsiteX150" fmla="*/ 369094 w 671513"/>
                    <a:gd name="connsiteY150" fmla="*/ 92869 h 809763"/>
                    <a:gd name="connsiteX151" fmla="*/ 359569 w 671513"/>
                    <a:gd name="connsiteY151" fmla="*/ 83344 h 809763"/>
                    <a:gd name="connsiteX152" fmla="*/ 373856 w 671513"/>
                    <a:gd name="connsiteY152" fmla="*/ 78581 h 809763"/>
                    <a:gd name="connsiteX153" fmla="*/ 390525 w 671513"/>
                    <a:gd name="connsiteY153" fmla="*/ 71438 h 809763"/>
                    <a:gd name="connsiteX154" fmla="*/ 407194 w 671513"/>
                    <a:gd name="connsiteY154" fmla="*/ 54769 h 809763"/>
                    <a:gd name="connsiteX155" fmla="*/ 416719 w 671513"/>
                    <a:gd name="connsiteY155" fmla="*/ 40481 h 809763"/>
                    <a:gd name="connsiteX156" fmla="*/ 421481 w 671513"/>
                    <a:gd name="connsiteY156" fmla="*/ 33338 h 809763"/>
                    <a:gd name="connsiteX157" fmla="*/ 428625 w 671513"/>
                    <a:gd name="connsiteY157" fmla="*/ 30956 h 809763"/>
                    <a:gd name="connsiteX158" fmla="*/ 433388 w 671513"/>
                    <a:gd name="connsiteY158" fmla="*/ 23813 h 809763"/>
                    <a:gd name="connsiteX159" fmla="*/ 447675 w 671513"/>
                    <a:gd name="connsiteY159" fmla="*/ 14288 h 809763"/>
                    <a:gd name="connsiteX160" fmla="*/ 464344 w 671513"/>
                    <a:gd name="connsiteY160" fmla="*/ 7144 h 809763"/>
                    <a:gd name="connsiteX161" fmla="*/ 473869 w 671513"/>
                    <a:gd name="connsiteY161" fmla="*/ 0 h 809763"/>
                    <a:gd name="connsiteX162" fmla="*/ 492919 w 671513"/>
                    <a:gd name="connsiteY162" fmla="*/ 11906 h 809763"/>
                    <a:gd name="connsiteX163" fmla="*/ 507206 w 671513"/>
                    <a:gd name="connsiteY163" fmla="*/ 21431 h 809763"/>
                    <a:gd name="connsiteX164" fmla="*/ 519113 w 671513"/>
                    <a:gd name="connsiteY164" fmla="*/ 33338 h 809763"/>
                    <a:gd name="connsiteX165" fmla="*/ 531019 w 671513"/>
                    <a:gd name="connsiteY165" fmla="*/ 45244 h 809763"/>
                    <a:gd name="connsiteX166" fmla="*/ 523875 w 671513"/>
                    <a:gd name="connsiteY166" fmla="*/ 61913 h 809763"/>
                    <a:gd name="connsiteX167" fmla="*/ 516731 w 671513"/>
                    <a:gd name="connsiteY167" fmla="*/ 64294 h 809763"/>
                    <a:gd name="connsiteX168" fmla="*/ 514350 w 671513"/>
                    <a:gd name="connsiteY168" fmla="*/ 71438 h 809763"/>
                    <a:gd name="connsiteX169" fmla="*/ 521494 w 671513"/>
                    <a:gd name="connsiteY169" fmla="*/ 85725 h 809763"/>
                    <a:gd name="connsiteX170" fmla="*/ 528638 w 671513"/>
                    <a:gd name="connsiteY170" fmla="*/ 90488 h 809763"/>
                    <a:gd name="connsiteX171" fmla="*/ 535781 w 671513"/>
                    <a:gd name="connsiteY171" fmla="*/ 97631 h 809763"/>
                    <a:gd name="connsiteX172" fmla="*/ 540544 w 671513"/>
                    <a:gd name="connsiteY172" fmla="*/ 104775 h 809763"/>
                    <a:gd name="connsiteX173" fmla="*/ 547688 w 671513"/>
                    <a:gd name="connsiteY173" fmla="*/ 107156 h 809763"/>
                    <a:gd name="connsiteX174" fmla="*/ 554831 w 671513"/>
                    <a:gd name="connsiteY174" fmla="*/ 111919 h 809763"/>
                    <a:gd name="connsiteX175" fmla="*/ 569119 w 671513"/>
                    <a:gd name="connsiteY175" fmla="*/ 109538 h 809763"/>
                    <a:gd name="connsiteX176" fmla="*/ 592931 w 671513"/>
                    <a:gd name="connsiteY176" fmla="*/ 107156 h 809763"/>
                    <a:gd name="connsiteX177" fmla="*/ 611981 w 671513"/>
                    <a:gd name="connsiteY177" fmla="*/ 109538 h 809763"/>
                    <a:gd name="connsiteX178" fmla="*/ 628650 w 671513"/>
                    <a:gd name="connsiteY178" fmla="*/ 114300 h 809763"/>
                    <a:gd name="connsiteX179" fmla="*/ 635794 w 671513"/>
                    <a:gd name="connsiteY179" fmla="*/ 119063 h 809763"/>
                    <a:gd name="connsiteX180" fmla="*/ 654844 w 671513"/>
                    <a:gd name="connsiteY180" fmla="*/ 119063 h 809763"/>
                    <a:gd name="connsiteX0" fmla="*/ 655988 w 672657"/>
                    <a:gd name="connsiteY0" fmla="*/ 119063 h 809763"/>
                    <a:gd name="connsiteX1" fmla="*/ 660750 w 672657"/>
                    <a:gd name="connsiteY1" fmla="*/ 145256 h 809763"/>
                    <a:gd name="connsiteX2" fmla="*/ 665513 w 672657"/>
                    <a:gd name="connsiteY2" fmla="*/ 152400 h 809763"/>
                    <a:gd name="connsiteX3" fmla="*/ 672657 w 672657"/>
                    <a:gd name="connsiteY3" fmla="*/ 192881 h 809763"/>
                    <a:gd name="connsiteX4" fmla="*/ 665513 w 672657"/>
                    <a:gd name="connsiteY4" fmla="*/ 221456 h 809763"/>
                    <a:gd name="connsiteX5" fmla="*/ 653607 w 672657"/>
                    <a:gd name="connsiteY5" fmla="*/ 242888 h 809763"/>
                    <a:gd name="connsiteX6" fmla="*/ 651225 w 672657"/>
                    <a:gd name="connsiteY6" fmla="*/ 266700 h 809763"/>
                    <a:gd name="connsiteX7" fmla="*/ 648844 w 672657"/>
                    <a:gd name="connsiteY7" fmla="*/ 276225 h 809763"/>
                    <a:gd name="connsiteX8" fmla="*/ 646463 w 672657"/>
                    <a:gd name="connsiteY8" fmla="*/ 288131 h 809763"/>
                    <a:gd name="connsiteX9" fmla="*/ 644082 w 672657"/>
                    <a:gd name="connsiteY9" fmla="*/ 295275 h 809763"/>
                    <a:gd name="connsiteX10" fmla="*/ 639319 w 672657"/>
                    <a:gd name="connsiteY10" fmla="*/ 314325 h 809763"/>
                    <a:gd name="connsiteX11" fmla="*/ 636938 w 672657"/>
                    <a:gd name="connsiteY11" fmla="*/ 338138 h 809763"/>
                    <a:gd name="connsiteX12" fmla="*/ 641700 w 672657"/>
                    <a:gd name="connsiteY12" fmla="*/ 361950 h 809763"/>
                    <a:gd name="connsiteX13" fmla="*/ 641700 w 672657"/>
                    <a:gd name="connsiteY13" fmla="*/ 431006 h 809763"/>
                    <a:gd name="connsiteX14" fmla="*/ 639319 w 672657"/>
                    <a:gd name="connsiteY14" fmla="*/ 440531 h 809763"/>
                    <a:gd name="connsiteX15" fmla="*/ 632175 w 672657"/>
                    <a:gd name="connsiteY15" fmla="*/ 450056 h 809763"/>
                    <a:gd name="connsiteX16" fmla="*/ 620269 w 672657"/>
                    <a:gd name="connsiteY16" fmla="*/ 464344 h 809763"/>
                    <a:gd name="connsiteX17" fmla="*/ 617888 w 672657"/>
                    <a:gd name="connsiteY17" fmla="*/ 471488 h 809763"/>
                    <a:gd name="connsiteX18" fmla="*/ 608363 w 672657"/>
                    <a:gd name="connsiteY18" fmla="*/ 485775 h 809763"/>
                    <a:gd name="connsiteX19" fmla="*/ 601219 w 672657"/>
                    <a:gd name="connsiteY19" fmla="*/ 507206 h 809763"/>
                    <a:gd name="connsiteX20" fmla="*/ 598838 w 672657"/>
                    <a:gd name="connsiteY20" fmla="*/ 514350 h 809763"/>
                    <a:gd name="connsiteX21" fmla="*/ 586932 w 672657"/>
                    <a:gd name="connsiteY21" fmla="*/ 531019 h 809763"/>
                    <a:gd name="connsiteX22" fmla="*/ 579788 w 672657"/>
                    <a:gd name="connsiteY22" fmla="*/ 554831 h 809763"/>
                    <a:gd name="connsiteX23" fmla="*/ 563119 w 672657"/>
                    <a:gd name="connsiteY23" fmla="*/ 576263 h 809763"/>
                    <a:gd name="connsiteX24" fmla="*/ 555975 w 672657"/>
                    <a:gd name="connsiteY24" fmla="*/ 581025 h 809763"/>
                    <a:gd name="connsiteX25" fmla="*/ 544069 w 672657"/>
                    <a:gd name="connsiteY25" fmla="*/ 592931 h 809763"/>
                    <a:gd name="connsiteX26" fmla="*/ 536925 w 672657"/>
                    <a:gd name="connsiteY26" fmla="*/ 600075 h 809763"/>
                    <a:gd name="connsiteX27" fmla="*/ 522638 w 672657"/>
                    <a:gd name="connsiteY27" fmla="*/ 607219 h 809763"/>
                    <a:gd name="connsiteX28" fmla="*/ 513113 w 672657"/>
                    <a:gd name="connsiteY28" fmla="*/ 614363 h 809763"/>
                    <a:gd name="connsiteX29" fmla="*/ 508350 w 672657"/>
                    <a:gd name="connsiteY29" fmla="*/ 621506 h 809763"/>
                    <a:gd name="connsiteX30" fmla="*/ 494063 w 672657"/>
                    <a:gd name="connsiteY30" fmla="*/ 631031 h 809763"/>
                    <a:gd name="connsiteX31" fmla="*/ 486919 w 672657"/>
                    <a:gd name="connsiteY31" fmla="*/ 638175 h 809763"/>
                    <a:gd name="connsiteX32" fmla="*/ 479775 w 672657"/>
                    <a:gd name="connsiteY32" fmla="*/ 642938 h 809763"/>
                    <a:gd name="connsiteX33" fmla="*/ 477394 w 672657"/>
                    <a:gd name="connsiteY33" fmla="*/ 650081 h 809763"/>
                    <a:gd name="connsiteX34" fmla="*/ 467869 w 672657"/>
                    <a:gd name="connsiteY34" fmla="*/ 657225 h 809763"/>
                    <a:gd name="connsiteX35" fmla="*/ 460725 w 672657"/>
                    <a:gd name="connsiteY35" fmla="*/ 664369 h 809763"/>
                    <a:gd name="connsiteX36" fmla="*/ 444057 w 672657"/>
                    <a:gd name="connsiteY36" fmla="*/ 676275 h 809763"/>
                    <a:gd name="connsiteX37" fmla="*/ 432150 w 672657"/>
                    <a:gd name="connsiteY37" fmla="*/ 685800 h 809763"/>
                    <a:gd name="connsiteX38" fmla="*/ 420244 w 672657"/>
                    <a:gd name="connsiteY38" fmla="*/ 695325 h 809763"/>
                    <a:gd name="connsiteX39" fmla="*/ 405957 w 672657"/>
                    <a:gd name="connsiteY39" fmla="*/ 707231 h 809763"/>
                    <a:gd name="connsiteX40" fmla="*/ 398813 w 672657"/>
                    <a:gd name="connsiteY40" fmla="*/ 709613 h 809763"/>
                    <a:gd name="connsiteX41" fmla="*/ 389288 w 672657"/>
                    <a:gd name="connsiteY41" fmla="*/ 714375 h 809763"/>
                    <a:gd name="connsiteX42" fmla="*/ 375000 w 672657"/>
                    <a:gd name="connsiteY42" fmla="*/ 723900 h 809763"/>
                    <a:gd name="connsiteX43" fmla="*/ 367857 w 672657"/>
                    <a:gd name="connsiteY43" fmla="*/ 728663 h 809763"/>
                    <a:gd name="connsiteX44" fmla="*/ 360713 w 672657"/>
                    <a:gd name="connsiteY44" fmla="*/ 735806 h 809763"/>
                    <a:gd name="connsiteX45" fmla="*/ 353569 w 672657"/>
                    <a:gd name="connsiteY45" fmla="*/ 738188 h 809763"/>
                    <a:gd name="connsiteX46" fmla="*/ 346425 w 672657"/>
                    <a:gd name="connsiteY46" fmla="*/ 742950 h 809763"/>
                    <a:gd name="connsiteX47" fmla="*/ 334519 w 672657"/>
                    <a:gd name="connsiteY47" fmla="*/ 752475 h 809763"/>
                    <a:gd name="connsiteX48" fmla="*/ 329757 w 672657"/>
                    <a:gd name="connsiteY48" fmla="*/ 759619 h 809763"/>
                    <a:gd name="connsiteX49" fmla="*/ 315469 w 672657"/>
                    <a:gd name="connsiteY49" fmla="*/ 769144 h 809763"/>
                    <a:gd name="connsiteX50" fmla="*/ 308325 w 672657"/>
                    <a:gd name="connsiteY50" fmla="*/ 773906 h 809763"/>
                    <a:gd name="connsiteX51" fmla="*/ 294038 w 672657"/>
                    <a:gd name="connsiteY51" fmla="*/ 783431 h 809763"/>
                    <a:gd name="connsiteX52" fmla="*/ 289275 w 672657"/>
                    <a:gd name="connsiteY52" fmla="*/ 790575 h 809763"/>
                    <a:gd name="connsiteX53" fmla="*/ 274988 w 672657"/>
                    <a:gd name="connsiteY53" fmla="*/ 792956 h 809763"/>
                    <a:gd name="connsiteX54" fmla="*/ 267844 w 672657"/>
                    <a:gd name="connsiteY54" fmla="*/ 797719 h 809763"/>
                    <a:gd name="connsiteX55" fmla="*/ 253557 w 672657"/>
                    <a:gd name="connsiteY55" fmla="*/ 802481 h 809763"/>
                    <a:gd name="connsiteX56" fmla="*/ 239269 w 672657"/>
                    <a:gd name="connsiteY56" fmla="*/ 809625 h 809763"/>
                    <a:gd name="connsiteX57" fmla="*/ 232125 w 672657"/>
                    <a:gd name="connsiteY57" fmla="*/ 795338 h 809763"/>
                    <a:gd name="connsiteX58" fmla="*/ 224982 w 672657"/>
                    <a:gd name="connsiteY58" fmla="*/ 790575 h 809763"/>
                    <a:gd name="connsiteX59" fmla="*/ 213075 w 672657"/>
                    <a:gd name="connsiteY59" fmla="*/ 778669 h 809763"/>
                    <a:gd name="connsiteX60" fmla="*/ 201169 w 672657"/>
                    <a:gd name="connsiteY60" fmla="*/ 766763 h 809763"/>
                    <a:gd name="connsiteX61" fmla="*/ 194025 w 672657"/>
                    <a:gd name="connsiteY61" fmla="*/ 752475 h 809763"/>
                    <a:gd name="connsiteX62" fmla="*/ 186882 w 672657"/>
                    <a:gd name="connsiteY62" fmla="*/ 750094 h 809763"/>
                    <a:gd name="connsiteX63" fmla="*/ 167832 w 672657"/>
                    <a:gd name="connsiteY63" fmla="*/ 745331 h 809763"/>
                    <a:gd name="connsiteX64" fmla="*/ 160688 w 672657"/>
                    <a:gd name="connsiteY64" fmla="*/ 742950 h 809763"/>
                    <a:gd name="connsiteX65" fmla="*/ 148782 w 672657"/>
                    <a:gd name="connsiteY65" fmla="*/ 740569 h 809763"/>
                    <a:gd name="connsiteX66" fmla="*/ 139257 w 672657"/>
                    <a:gd name="connsiteY66" fmla="*/ 738188 h 809763"/>
                    <a:gd name="connsiteX67" fmla="*/ 127350 w 672657"/>
                    <a:gd name="connsiteY67" fmla="*/ 735806 h 809763"/>
                    <a:gd name="connsiteX68" fmla="*/ 113063 w 672657"/>
                    <a:gd name="connsiteY68" fmla="*/ 728663 h 809763"/>
                    <a:gd name="connsiteX69" fmla="*/ 91632 w 672657"/>
                    <a:gd name="connsiteY69" fmla="*/ 723900 h 809763"/>
                    <a:gd name="connsiteX70" fmla="*/ 84488 w 672657"/>
                    <a:gd name="connsiteY70" fmla="*/ 719138 h 809763"/>
                    <a:gd name="connsiteX71" fmla="*/ 82107 w 672657"/>
                    <a:gd name="connsiteY71" fmla="*/ 711994 h 809763"/>
                    <a:gd name="connsiteX72" fmla="*/ 53532 w 672657"/>
                    <a:gd name="connsiteY72" fmla="*/ 697706 h 809763"/>
                    <a:gd name="connsiteX73" fmla="*/ 39244 w 672657"/>
                    <a:gd name="connsiteY73" fmla="*/ 695325 h 809763"/>
                    <a:gd name="connsiteX74" fmla="*/ 24957 w 672657"/>
                    <a:gd name="connsiteY74" fmla="*/ 685800 h 809763"/>
                    <a:gd name="connsiteX75" fmla="*/ 20194 w 672657"/>
                    <a:gd name="connsiteY75" fmla="*/ 671513 h 809763"/>
                    <a:gd name="connsiteX76" fmla="*/ 17813 w 672657"/>
                    <a:gd name="connsiteY76" fmla="*/ 661988 h 809763"/>
                    <a:gd name="connsiteX77" fmla="*/ 13050 w 672657"/>
                    <a:gd name="connsiteY77" fmla="*/ 638175 h 809763"/>
                    <a:gd name="connsiteX78" fmla="*/ 8288 w 672657"/>
                    <a:gd name="connsiteY78" fmla="*/ 573881 h 809763"/>
                    <a:gd name="connsiteX79" fmla="*/ 3525 w 672657"/>
                    <a:gd name="connsiteY79" fmla="*/ 559594 h 809763"/>
                    <a:gd name="connsiteX80" fmla="*/ 1144 w 672657"/>
                    <a:gd name="connsiteY80" fmla="*/ 552450 h 809763"/>
                    <a:gd name="connsiteX81" fmla="*/ 3525 w 672657"/>
                    <a:gd name="connsiteY81" fmla="*/ 542925 h 809763"/>
                    <a:gd name="connsiteX82" fmla="*/ 41625 w 672657"/>
                    <a:gd name="connsiteY82" fmla="*/ 542925 h 809763"/>
                    <a:gd name="connsiteX83" fmla="*/ 48769 w 672657"/>
                    <a:gd name="connsiteY83" fmla="*/ 540544 h 809763"/>
                    <a:gd name="connsiteX84" fmla="*/ 58294 w 672657"/>
                    <a:gd name="connsiteY84" fmla="*/ 554831 h 809763"/>
                    <a:gd name="connsiteX85" fmla="*/ 65438 w 672657"/>
                    <a:gd name="connsiteY85" fmla="*/ 559594 h 809763"/>
                    <a:gd name="connsiteX86" fmla="*/ 74963 w 672657"/>
                    <a:gd name="connsiteY86" fmla="*/ 571500 h 809763"/>
                    <a:gd name="connsiteX87" fmla="*/ 84488 w 672657"/>
                    <a:gd name="connsiteY87" fmla="*/ 583406 h 809763"/>
                    <a:gd name="connsiteX88" fmla="*/ 89250 w 672657"/>
                    <a:gd name="connsiteY88" fmla="*/ 590550 h 809763"/>
                    <a:gd name="connsiteX89" fmla="*/ 96394 w 672657"/>
                    <a:gd name="connsiteY89" fmla="*/ 595313 h 809763"/>
                    <a:gd name="connsiteX90" fmla="*/ 103538 w 672657"/>
                    <a:gd name="connsiteY90" fmla="*/ 616744 h 809763"/>
                    <a:gd name="connsiteX91" fmla="*/ 108300 w 672657"/>
                    <a:gd name="connsiteY91" fmla="*/ 635794 h 809763"/>
                    <a:gd name="connsiteX92" fmla="*/ 115444 w 672657"/>
                    <a:gd name="connsiteY92" fmla="*/ 640556 h 809763"/>
                    <a:gd name="connsiteX93" fmla="*/ 127350 w 672657"/>
                    <a:gd name="connsiteY93" fmla="*/ 652463 h 809763"/>
                    <a:gd name="connsiteX94" fmla="*/ 155925 w 672657"/>
                    <a:gd name="connsiteY94" fmla="*/ 638175 h 809763"/>
                    <a:gd name="connsiteX95" fmla="*/ 163069 w 672657"/>
                    <a:gd name="connsiteY95" fmla="*/ 635794 h 809763"/>
                    <a:gd name="connsiteX96" fmla="*/ 184500 w 672657"/>
                    <a:gd name="connsiteY96" fmla="*/ 621506 h 809763"/>
                    <a:gd name="connsiteX97" fmla="*/ 191644 w 672657"/>
                    <a:gd name="connsiteY97" fmla="*/ 616744 h 809763"/>
                    <a:gd name="connsiteX98" fmla="*/ 208313 w 672657"/>
                    <a:gd name="connsiteY98" fmla="*/ 600075 h 809763"/>
                    <a:gd name="connsiteX99" fmla="*/ 213075 w 672657"/>
                    <a:gd name="connsiteY99" fmla="*/ 592931 h 809763"/>
                    <a:gd name="connsiteX100" fmla="*/ 227363 w 672657"/>
                    <a:gd name="connsiteY100" fmla="*/ 588169 h 809763"/>
                    <a:gd name="connsiteX101" fmla="*/ 241650 w 672657"/>
                    <a:gd name="connsiteY101" fmla="*/ 583406 h 809763"/>
                    <a:gd name="connsiteX102" fmla="*/ 248794 w 672657"/>
                    <a:gd name="connsiteY102" fmla="*/ 578644 h 809763"/>
                    <a:gd name="connsiteX103" fmla="*/ 260700 w 672657"/>
                    <a:gd name="connsiteY103" fmla="*/ 569119 h 809763"/>
                    <a:gd name="connsiteX104" fmla="*/ 267844 w 672657"/>
                    <a:gd name="connsiteY104" fmla="*/ 564356 h 809763"/>
                    <a:gd name="connsiteX105" fmla="*/ 282132 w 672657"/>
                    <a:gd name="connsiteY105" fmla="*/ 559594 h 809763"/>
                    <a:gd name="connsiteX106" fmla="*/ 294038 w 672657"/>
                    <a:gd name="connsiteY106" fmla="*/ 550069 h 809763"/>
                    <a:gd name="connsiteX107" fmla="*/ 308325 w 672657"/>
                    <a:gd name="connsiteY107" fmla="*/ 540544 h 809763"/>
                    <a:gd name="connsiteX108" fmla="*/ 313088 w 672657"/>
                    <a:gd name="connsiteY108" fmla="*/ 533400 h 809763"/>
                    <a:gd name="connsiteX109" fmla="*/ 317850 w 672657"/>
                    <a:gd name="connsiteY109" fmla="*/ 514350 h 809763"/>
                    <a:gd name="connsiteX110" fmla="*/ 322613 w 672657"/>
                    <a:gd name="connsiteY110" fmla="*/ 469106 h 809763"/>
                    <a:gd name="connsiteX111" fmla="*/ 327375 w 672657"/>
                    <a:gd name="connsiteY111" fmla="*/ 454819 h 809763"/>
                    <a:gd name="connsiteX112" fmla="*/ 329757 w 672657"/>
                    <a:gd name="connsiteY112" fmla="*/ 447675 h 809763"/>
                    <a:gd name="connsiteX113" fmla="*/ 332138 w 672657"/>
                    <a:gd name="connsiteY113" fmla="*/ 423863 h 809763"/>
                    <a:gd name="connsiteX114" fmla="*/ 334519 w 672657"/>
                    <a:gd name="connsiteY114" fmla="*/ 416719 h 809763"/>
                    <a:gd name="connsiteX115" fmla="*/ 344044 w 672657"/>
                    <a:gd name="connsiteY115" fmla="*/ 383381 h 809763"/>
                    <a:gd name="connsiteX116" fmla="*/ 346425 w 672657"/>
                    <a:gd name="connsiteY116" fmla="*/ 347663 h 809763"/>
                    <a:gd name="connsiteX117" fmla="*/ 348807 w 672657"/>
                    <a:gd name="connsiteY117" fmla="*/ 340519 h 809763"/>
                    <a:gd name="connsiteX118" fmla="*/ 351188 w 672657"/>
                    <a:gd name="connsiteY118" fmla="*/ 323850 h 809763"/>
                    <a:gd name="connsiteX119" fmla="*/ 353569 w 672657"/>
                    <a:gd name="connsiteY119" fmla="*/ 280988 h 809763"/>
                    <a:gd name="connsiteX120" fmla="*/ 355950 w 672657"/>
                    <a:gd name="connsiteY120" fmla="*/ 261938 h 809763"/>
                    <a:gd name="connsiteX121" fmla="*/ 348807 w 672657"/>
                    <a:gd name="connsiteY121" fmla="*/ 257175 h 809763"/>
                    <a:gd name="connsiteX122" fmla="*/ 341663 w 672657"/>
                    <a:gd name="connsiteY122" fmla="*/ 259556 h 809763"/>
                    <a:gd name="connsiteX123" fmla="*/ 334519 w 672657"/>
                    <a:gd name="connsiteY123" fmla="*/ 264319 h 809763"/>
                    <a:gd name="connsiteX124" fmla="*/ 320232 w 672657"/>
                    <a:gd name="connsiteY124" fmla="*/ 269081 h 809763"/>
                    <a:gd name="connsiteX125" fmla="*/ 313088 w 672657"/>
                    <a:gd name="connsiteY125" fmla="*/ 271463 h 809763"/>
                    <a:gd name="connsiteX126" fmla="*/ 315469 w 672657"/>
                    <a:gd name="connsiteY126" fmla="*/ 264319 h 809763"/>
                    <a:gd name="connsiteX127" fmla="*/ 310707 w 672657"/>
                    <a:gd name="connsiteY127" fmla="*/ 250031 h 809763"/>
                    <a:gd name="connsiteX128" fmla="*/ 298800 w 672657"/>
                    <a:gd name="connsiteY128" fmla="*/ 228600 h 809763"/>
                    <a:gd name="connsiteX129" fmla="*/ 291657 w 672657"/>
                    <a:gd name="connsiteY129" fmla="*/ 223838 h 809763"/>
                    <a:gd name="connsiteX130" fmla="*/ 294038 w 672657"/>
                    <a:gd name="connsiteY130" fmla="*/ 216694 h 809763"/>
                    <a:gd name="connsiteX131" fmla="*/ 301182 w 672657"/>
                    <a:gd name="connsiteY131" fmla="*/ 214313 h 809763"/>
                    <a:gd name="connsiteX132" fmla="*/ 308325 w 672657"/>
                    <a:gd name="connsiteY132" fmla="*/ 209550 h 809763"/>
                    <a:gd name="connsiteX133" fmla="*/ 315469 w 672657"/>
                    <a:gd name="connsiteY133" fmla="*/ 202406 h 809763"/>
                    <a:gd name="connsiteX134" fmla="*/ 322613 w 672657"/>
                    <a:gd name="connsiteY134" fmla="*/ 200025 h 809763"/>
                    <a:gd name="connsiteX135" fmla="*/ 336900 w 672657"/>
                    <a:gd name="connsiteY135" fmla="*/ 192881 h 809763"/>
                    <a:gd name="connsiteX136" fmla="*/ 351188 w 672657"/>
                    <a:gd name="connsiteY136" fmla="*/ 190500 h 809763"/>
                    <a:gd name="connsiteX137" fmla="*/ 365475 w 672657"/>
                    <a:gd name="connsiteY137" fmla="*/ 185738 h 809763"/>
                    <a:gd name="connsiteX138" fmla="*/ 372619 w 672657"/>
                    <a:gd name="connsiteY138" fmla="*/ 180975 h 809763"/>
                    <a:gd name="connsiteX139" fmla="*/ 377382 w 672657"/>
                    <a:gd name="connsiteY139" fmla="*/ 173831 h 809763"/>
                    <a:gd name="connsiteX140" fmla="*/ 384525 w 672657"/>
                    <a:gd name="connsiteY140" fmla="*/ 171450 h 809763"/>
                    <a:gd name="connsiteX141" fmla="*/ 391669 w 672657"/>
                    <a:gd name="connsiteY141" fmla="*/ 166688 h 809763"/>
                    <a:gd name="connsiteX142" fmla="*/ 394050 w 672657"/>
                    <a:gd name="connsiteY142" fmla="*/ 159544 h 809763"/>
                    <a:gd name="connsiteX143" fmla="*/ 398813 w 672657"/>
                    <a:gd name="connsiteY143" fmla="*/ 152400 h 809763"/>
                    <a:gd name="connsiteX144" fmla="*/ 408338 w 672657"/>
                    <a:gd name="connsiteY144" fmla="*/ 130969 h 809763"/>
                    <a:gd name="connsiteX145" fmla="*/ 410719 w 672657"/>
                    <a:gd name="connsiteY145" fmla="*/ 111919 h 809763"/>
                    <a:gd name="connsiteX146" fmla="*/ 396432 w 672657"/>
                    <a:gd name="connsiteY146" fmla="*/ 107156 h 809763"/>
                    <a:gd name="connsiteX147" fmla="*/ 382144 w 672657"/>
                    <a:gd name="connsiteY147" fmla="*/ 102394 h 809763"/>
                    <a:gd name="connsiteX148" fmla="*/ 372619 w 672657"/>
                    <a:gd name="connsiteY148" fmla="*/ 100013 h 809763"/>
                    <a:gd name="connsiteX149" fmla="*/ 370238 w 672657"/>
                    <a:gd name="connsiteY149" fmla="*/ 92869 h 809763"/>
                    <a:gd name="connsiteX150" fmla="*/ 360713 w 672657"/>
                    <a:gd name="connsiteY150" fmla="*/ 83344 h 809763"/>
                    <a:gd name="connsiteX151" fmla="*/ 375000 w 672657"/>
                    <a:gd name="connsiteY151" fmla="*/ 78581 h 809763"/>
                    <a:gd name="connsiteX152" fmla="*/ 391669 w 672657"/>
                    <a:gd name="connsiteY152" fmla="*/ 71438 h 809763"/>
                    <a:gd name="connsiteX153" fmla="*/ 408338 w 672657"/>
                    <a:gd name="connsiteY153" fmla="*/ 54769 h 809763"/>
                    <a:gd name="connsiteX154" fmla="*/ 417863 w 672657"/>
                    <a:gd name="connsiteY154" fmla="*/ 40481 h 809763"/>
                    <a:gd name="connsiteX155" fmla="*/ 422625 w 672657"/>
                    <a:gd name="connsiteY155" fmla="*/ 33338 h 809763"/>
                    <a:gd name="connsiteX156" fmla="*/ 429769 w 672657"/>
                    <a:gd name="connsiteY156" fmla="*/ 30956 h 809763"/>
                    <a:gd name="connsiteX157" fmla="*/ 434532 w 672657"/>
                    <a:gd name="connsiteY157" fmla="*/ 23813 h 809763"/>
                    <a:gd name="connsiteX158" fmla="*/ 448819 w 672657"/>
                    <a:gd name="connsiteY158" fmla="*/ 14288 h 809763"/>
                    <a:gd name="connsiteX159" fmla="*/ 465488 w 672657"/>
                    <a:gd name="connsiteY159" fmla="*/ 7144 h 809763"/>
                    <a:gd name="connsiteX160" fmla="*/ 475013 w 672657"/>
                    <a:gd name="connsiteY160" fmla="*/ 0 h 809763"/>
                    <a:gd name="connsiteX161" fmla="*/ 494063 w 672657"/>
                    <a:gd name="connsiteY161" fmla="*/ 11906 h 809763"/>
                    <a:gd name="connsiteX162" fmla="*/ 508350 w 672657"/>
                    <a:gd name="connsiteY162" fmla="*/ 21431 h 809763"/>
                    <a:gd name="connsiteX163" fmla="*/ 520257 w 672657"/>
                    <a:gd name="connsiteY163" fmla="*/ 33338 h 809763"/>
                    <a:gd name="connsiteX164" fmla="*/ 532163 w 672657"/>
                    <a:gd name="connsiteY164" fmla="*/ 45244 h 809763"/>
                    <a:gd name="connsiteX165" fmla="*/ 525019 w 672657"/>
                    <a:gd name="connsiteY165" fmla="*/ 61913 h 809763"/>
                    <a:gd name="connsiteX166" fmla="*/ 517875 w 672657"/>
                    <a:gd name="connsiteY166" fmla="*/ 64294 h 809763"/>
                    <a:gd name="connsiteX167" fmla="*/ 515494 w 672657"/>
                    <a:gd name="connsiteY167" fmla="*/ 71438 h 809763"/>
                    <a:gd name="connsiteX168" fmla="*/ 522638 w 672657"/>
                    <a:gd name="connsiteY168" fmla="*/ 85725 h 809763"/>
                    <a:gd name="connsiteX169" fmla="*/ 529782 w 672657"/>
                    <a:gd name="connsiteY169" fmla="*/ 90488 h 809763"/>
                    <a:gd name="connsiteX170" fmla="*/ 536925 w 672657"/>
                    <a:gd name="connsiteY170" fmla="*/ 97631 h 809763"/>
                    <a:gd name="connsiteX171" fmla="*/ 541688 w 672657"/>
                    <a:gd name="connsiteY171" fmla="*/ 104775 h 809763"/>
                    <a:gd name="connsiteX172" fmla="*/ 548832 w 672657"/>
                    <a:gd name="connsiteY172" fmla="*/ 107156 h 809763"/>
                    <a:gd name="connsiteX173" fmla="*/ 555975 w 672657"/>
                    <a:gd name="connsiteY173" fmla="*/ 111919 h 809763"/>
                    <a:gd name="connsiteX174" fmla="*/ 570263 w 672657"/>
                    <a:gd name="connsiteY174" fmla="*/ 109538 h 809763"/>
                    <a:gd name="connsiteX175" fmla="*/ 594075 w 672657"/>
                    <a:gd name="connsiteY175" fmla="*/ 107156 h 809763"/>
                    <a:gd name="connsiteX176" fmla="*/ 613125 w 672657"/>
                    <a:gd name="connsiteY176" fmla="*/ 109538 h 809763"/>
                    <a:gd name="connsiteX177" fmla="*/ 629794 w 672657"/>
                    <a:gd name="connsiteY177" fmla="*/ 114300 h 809763"/>
                    <a:gd name="connsiteX178" fmla="*/ 636938 w 672657"/>
                    <a:gd name="connsiteY178" fmla="*/ 119063 h 809763"/>
                    <a:gd name="connsiteX179" fmla="*/ 655988 w 672657"/>
                    <a:gd name="connsiteY179" fmla="*/ 119063 h 809763"/>
                    <a:gd name="connsiteX0" fmla="*/ 656501 w 673170"/>
                    <a:gd name="connsiteY0" fmla="*/ 119063 h 809763"/>
                    <a:gd name="connsiteX1" fmla="*/ 661263 w 673170"/>
                    <a:gd name="connsiteY1" fmla="*/ 145256 h 809763"/>
                    <a:gd name="connsiteX2" fmla="*/ 666026 w 673170"/>
                    <a:gd name="connsiteY2" fmla="*/ 152400 h 809763"/>
                    <a:gd name="connsiteX3" fmla="*/ 673170 w 673170"/>
                    <a:gd name="connsiteY3" fmla="*/ 192881 h 809763"/>
                    <a:gd name="connsiteX4" fmla="*/ 666026 w 673170"/>
                    <a:gd name="connsiteY4" fmla="*/ 221456 h 809763"/>
                    <a:gd name="connsiteX5" fmla="*/ 654120 w 673170"/>
                    <a:gd name="connsiteY5" fmla="*/ 242888 h 809763"/>
                    <a:gd name="connsiteX6" fmla="*/ 651738 w 673170"/>
                    <a:gd name="connsiteY6" fmla="*/ 266700 h 809763"/>
                    <a:gd name="connsiteX7" fmla="*/ 649357 w 673170"/>
                    <a:gd name="connsiteY7" fmla="*/ 276225 h 809763"/>
                    <a:gd name="connsiteX8" fmla="*/ 646976 w 673170"/>
                    <a:gd name="connsiteY8" fmla="*/ 288131 h 809763"/>
                    <a:gd name="connsiteX9" fmla="*/ 644595 w 673170"/>
                    <a:gd name="connsiteY9" fmla="*/ 295275 h 809763"/>
                    <a:gd name="connsiteX10" fmla="*/ 639832 w 673170"/>
                    <a:gd name="connsiteY10" fmla="*/ 314325 h 809763"/>
                    <a:gd name="connsiteX11" fmla="*/ 637451 w 673170"/>
                    <a:gd name="connsiteY11" fmla="*/ 338138 h 809763"/>
                    <a:gd name="connsiteX12" fmla="*/ 642213 w 673170"/>
                    <a:gd name="connsiteY12" fmla="*/ 361950 h 809763"/>
                    <a:gd name="connsiteX13" fmla="*/ 642213 w 673170"/>
                    <a:gd name="connsiteY13" fmla="*/ 431006 h 809763"/>
                    <a:gd name="connsiteX14" fmla="*/ 639832 w 673170"/>
                    <a:gd name="connsiteY14" fmla="*/ 440531 h 809763"/>
                    <a:gd name="connsiteX15" fmla="*/ 632688 w 673170"/>
                    <a:gd name="connsiteY15" fmla="*/ 450056 h 809763"/>
                    <a:gd name="connsiteX16" fmla="*/ 620782 w 673170"/>
                    <a:gd name="connsiteY16" fmla="*/ 464344 h 809763"/>
                    <a:gd name="connsiteX17" fmla="*/ 618401 w 673170"/>
                    <a:gd name="connsiteY17" fmla="*/ 471488 h 809763"/>
                    <a:gd name="connsiteX18" fmla="*/ 608876 w 673170"/>
                    <a:gd name="connsiteY18" fmla="*/ 485775 h 809763"/>
                    <a:gd name="connsiteX19" fmla="*/ 601732 w 673170"/>
                    <a:gd name="connsiteY19" fmla="*/ 507206 h 809763"/>
                    <a:gd name="connsiteX20" fmla="*/ 599351 w 673170"/>
                    <a:gd name="connsiteY20" fmla="*/ 514350 h 809763"/>
                    <a:gd name="connsiteX21" fmla="*/ 587445 w 673170"/>
                    <a:gd name="connsiteY21" fmla="*/ 531019 h 809763"/>
                    <a:gd name="connsiteX22" fmla="*/ 580301 w 673170"/>
                    <a:gd name="connsiteY22" fmla="*/ 554831 h 809763"/>
                    <a:gd name="connsiteX23" fmla="*/ 563632 w 673170"/>
                    <a:gd name="connsiteY23" fmla="*/ 576263 h 809763"/>
                    <a:gd name="connsiteX24" fmla="*/ 556488 w 673170"/>
                    <a:gd name="connsiteY24" fmla="*/ 581025 h 809763"/>
                    <a:gd name="connsiteX25" fmla="*/ 544582 w 673170"/>
                    <a:gd name="connsiteY25" fmla="*/ 592931 h 809763"/>
                    <a:gd name="connsiteX26" fmla="*/ 537438 w 673170"/>
                    <a:gd name="connsiteY26" fmla="*/ 600075 h 809763"/>
                    <a:gd name="connsiteX27" fmla="*/ 523151 w 673170"/>
                    <a:gd name="connsiteY27" fmla="*/ 607219 h 809763"/>
                    <a:gd name="connsiteX28" fmla="*/ 513626 w 673170"/>
                    <a:gd name="connsiteY28" fmla="*/ 614363 h 809763"/>
                    <a:gd name="connsiteX29" fmla="*/ 508863 w 673170"/>
                    <a:gd name="connsiteY29" fmla="*/ 621506 h 809763"/>
                    <a:gd name="connsiteX30" fmla="*/ 494576 w 673170"/>
                    <a:gd name="connsiteY30" fmla="*/ 631031 h 809763"/>
                    <a:gd name="connsiteX31" fmla="*/ 487432 w 673170"/>
                    <a:gd name="connsiteY31" fmla="*/ 638175 h 809763"/>
                    <a:gd name="connsiteX32" fmla="*/ 480288 w 673170"/>
                    <a:gd name="connsiteY32" fmla="*/ 642938 h 809763"/>
                    <a:gd name="connsiteX33" fmla="*/ 477907 w 673170"/>
                    <a:gd name="connsiteY33" fmla="*/ 650081 h 809763"/>
                    <a:gd name="connsiteX34" fmla="*/ 468382 w 673170"/>
                    <a:gd name="connsiteY34" fmla="*/ 657225 h 809763"/>
                    <a:gd name="connsiteX35" fmla="*/ 461238 w 673170"/>
                    <a:gd name="connsiteY35" fmla="*/ 664369 h 809763"/>
                    <a:gd name="connsiteX36" fmla="*/ 444570 w 673170"/>
                    <a:gd name="connsiteY36" fmla="*/ 676275 h 809763"/>
                    <a:gd name="connsiteX37" fmla="*/ 432663 w 673170"/>
                    <a:gd name="connsiteY37" fmla="*/ 685800 h 809763"/>
                    <a:gd name="connsiteX38" fmla="*/ 420757 w 673170"/>
                    <a:gd name="connsiteY38" fmla="*/ 695325 h 809763"/>
                    <a:gd name="connsiteX39" fmla="*/ 406470 w 673170"/>
                    <a:gd name="connsiteY39" fmla="*/ 707231 h 809763"/>
                    <a:gd name="connsiteX40" fmla="*/ 399326 w 673170"/>
                    <a:gd name="connsiteY40" fmla="*/ 709613 h 809763"/>
                    <a:gd name="connsiteX41" fmla="*/ 389801 w 673170"/>
                    <a:gd name="connsiteY41" fmla="*/ 714375 h 809763"/>
                    <a:gd name="connsiteX42" fmla="*/ 375513 w 673170"/>
                    <a:gd name="connsiteY42" fmla="*/ 723900 h 809763"/>
                    <a:gd name="connsiteX43" fmla="*/ 368370 w 673170"/>
                    <a:gd name="connsiteY43" fmla="*/ 728663 h 809763"/>
                    <a:gd name="connsiteX44" fmla="*/ 361226 w 673170"/>
                    <a:gd name="connsiteY44" fmla="*/ 735806 h 809763"/>
                    <a:gd name="connsiteX45" fmla="*/ 354082 w 673170"/>
                    <a:gd name="connsiteY45" fmla="*/ 738188 h 809763"/>
                    <a:gd name="connsiteX46" fmla="*/ 346938 w 673170"/>
                    <a:gd name="connsiteY46" fmla="*/ 742950 h 809763"/>
                    <a:gd name="connsiteX47" fmla="*/ 335032 w 673170"/>
                    <a:gd name="connsiteY47" fmla="*/ 752475 h 809763"/>
                    <a:gd name="connsiteX48" fmla="*/ 330270 w 673170"/>
                    <a:gd name="connsiteY48" fmla="*/ 759619 h 809763"/>
                    <a:gd name="connsiteX49" fmla="*/ 315982 w 673170"/>
                    <a:gd name="connsiteY49" fmla="*/ 769144 h 809763"/>
                    <a:gd name="connsiteX50" fmla="*/ 308838 w 673170"/>
                    <a:gd name="connsiteY50" fmla="*/ 773906 h 809763"/>
                    <a:gd name="connsiteX51" fmla="*/ 294551 w 673170"/>
                    <a:gd name="connsiteY51" fmla="*/ 783431 h 809763"/>
                    <a:gd name="connsiteX52" fmla="*/ 289788 w 673170"/>
                    <a:gd name="connsiteY52" fmla="*/ 790575 h 809763"/>
                    <a:gd name="connsiteX53" fmla="*/ 275501 w 673170"/>
                    <a:gd name="connsiteY53" fmla="*/ 792956 h 809763"/>
                    <a:gd name="connsiteX54" fmla="*/ 268357 w 673170"/>
                    <a:gd name="connsiteY54" fmla="*/ 797719 h 809763"/>
                    <a:gd name="connsiteX55" fmla="*/ 254070 w 673170"/>
                    <a:gd name="connsiteY55" fmla="*/ 802481 h 809763"/>
                    <a:gd name="connsiteX56" fmla="*/ 239782 w 673170"/>
                    <a:gd name="connsiteY56" fmla="*/ 809625 h 809763"/>
                    <a:gd name="connsiteX57" fmla="*/ 232638 w 673170"/>
                    <a:gd name="connsiteY57" fmla="*/ 795338 h 809763"/>
                    <a:gd name="connsiteX58" fmla="*/ 225495 w 673170"/>
                    <a:gd name="connsiteY58" fmla="*/ 790575 h 809763"/>
                    <a:gd name="connsiteX59" fmla="*/ 213588 w 673170"/>
                    <a:gd name="connsiteY59" fmla="*/ 778669 h 809763"/>
                    <a:gd name="connsiteX60" fmla="*/ 201682 w 673170"/>
                    <a:gd name="connsiteY60" fmla="*/ 766763 h 809763"/>
                    <a:gd name="connsiteX61" fmla="*/ 194538 w 673170"/>
                    <a:gd name="connsiteY61" fmla="*/ 752475 h 809763"/>
                    <a:gd name="connsiteX62" fmla="*/ 187395 w 673170"/>
                    <a:gd name="connsiteY62" fmla="*/ 750094 h 809763"/>
                    <a:gd name="connsiteX63" fmla="*/ 168345 w 673170"/>
                    <a:gd name="connsiteY63" fmla="*/ 745331 h 809763"/>
                    <a:gd name="connsiteX64" fmla="*/ 161201 w 673170"/>
                    <a:gd name="connsiteY64" fmla="*/ 742950 h 809763"/>
                    <a:gd name="connsiteX65" fmla="*/ 149295 w 673170"/>
                    <a:gd name="connsiteY65" fmla="*/ 740569 h 809763"/>
                    <a:gd name="connsiteX66" fmla="*/ 139770 w 673170"/>
                    <a:gd name="connsiteY66" fmla="*/ 738188 h 809763"/>
                    <a:gd name="connsiteX67" fmla="*/ 127863 w 673170"/>
                    <a:gd name="connsiteY67" fmla="*/ 735806 h 809763"/>
                    <a:gd name="connsiteX68" fmla="*/ 113576 w 673170"/>
                    <a:gd name="connsiteY68" fmla="*/ 728663 h 809763"/>
                    <a:gd name="connsiteX69" fmla="*/ 92145 w 673170"/>
                    <a:gd name="connsiteY69" fmla="*/ 723900 h 809763"/>
                    <a:gd name="connsiteX70" fmla="*/ 85001 w 673170"/>
                    <a:gd name="connsiteY70" fmla="*/ 719138 h 809763"/>
                    <a:gd name="connsiteX71" fmla="*/ 82620 w 673170"/>
                    <a:gd name="connsiteY71" fmla="*/ 711994 h 809763"/>
                    <a:gd name="connsiteX72" fmla="*/ 54045 w 673170"/>
                    <a:gd name="connsiteY72" fmla="*/ 697706 h 809763"/>
                    <a:gd name="connsiteX73" fmla="*/ 39757 w 673170"/>
                    <a:gd name="connsiteY73" fmla="*/ 695325 h 809763"/>
                    <a:gd name="connsiteX74" fmla="*/ 25470 w 673170"/>
                    <a:gd name="connsiteY74" fmla="*/ 685800 h 809763"/>
                    <a:gd name="connsiteX75" fmla="*/ 20707 w 673170"/>
                    <a:gd name="connsiteY75" fmla="*/ 671513 h 809763"/>
                    <a:gd name="connsiteX76" fmla="*/ 18326 w 673170"/>
                    <a:gd name="connsiteY76" fmla="*/ 661988 h 809763"/>
                    <a:gd name="connsiteX77" fmla="*/ 13563 w 673170"/>
                    <a:gd name="connsiteY77" fmla="*/ 638175 h 809763"/>
                    <a:gd name="connsiteX78" fmla="*/ 8801 w 673170"/>
                    <a:gd name="connsiteY78" fmla="*/ 573881 h 809763"/>
                    <a:gd name="connsiteX79" fmla="*/ 4038 w 673170"/>
                    <a:gd name="connsiteY79" fmla="*/ 559594 h 809763"/>
                    <a:gd name="connsiteX80" fmla="*/ 1657 w 673170"/>
                    <a:gd name="connsiteY80" fmla="*/ 552450 h 809763"/>
                    <a:gd name="connsiteX81" fmla="*/ 4038 w 673170"/>
                    <a:gd name="connsiteY81" fmla="*/ 542925 h 809763"/>
                    <a:gd name="connsiteX82" fmla="*/ 49282 w 673170"/>
                    <a:gd name="connsiteY82" fmla="*/ 540544 h 809763"/>
                    <a:gd name="connsiteX83" fmla="*/ 58807 w 673170"/>
                    <a:gd name="connsiteY83" fmla="*/ 554831 h 809763"/>
                    <a:gd name="connsiteX84" fmla="*/ 65951 w 673170"/>
                    <a:gd name="connsiteY84" fmla="*/ 559594 h 809763"/>
                    <a:gd name="connsiteX85" fmla="*/ 75476 w 673170"/>
                    <a:gd name="connsiteY85" fmla="*/ 571500 h 809763"/>
                    <a:gd name="connsiteX86" fmla="*/ 85001 w 673170"/>
                    <a:gd name="connsiteY86" fmla="*/ 583406 h 809763"/>
                    <a:gd name="connsiteX87" fmla="*/ 89763 w 673170"/>
                    <a:gd name="connsiteY87" fmla="*/ 590550 h 809763"/>
                    <a:gd name="connsiteX88" fmla="*/ 96907 w 673170"/>
                    <a:gd name="connsiteY88" fmla="*/ 595313 h 809763"/>
                    <a:gd name="connsiteX89" fmla="*/ 104051 w 673170"/>
                    <a:gd name="connsiteY89" fmla="*/ 616744 h 809763"/>
                    <a:gd name="connsiteX90" fmla="*/ 108813 w 673170"/>
                    <a:gd name="connsiteY90" fmla="*/ 635794 h 809763"/>
                    <a:gd name="connsiteX91" fmla="*/ 115957 w 673170"/>
                    <a:gd name="connsiteY91" fmla="*/ 640556 h 809763"/>
                    <a:gd name="connsiteX92" fmla="*/ 127863 w 673170"/>
                    <a:gd name="connsiteY92" fmla="*/ 652463 h 809763"/>
                    <a:gd name="connsiteX93" fmla="*/ 156438 w 673170"/>
                    <a:gd name="connsiteY93" fmla="*/ 638175 h 809763"/>
                    <a:gd name="connsiteX94" fmla="*/ 163582 w 673170"/>
                    <a:gd name="connsiteY94" fmla="*/ 635794 h 809763"/>
                    <a:gd name="connsiteX95" fmla="*/ 185013 w 673170"/>
                    <a:gd name="connsiteY95" fmla="*/ 621506 h 809763"/>
                    <a:gd name="connsiteX96" fmla="*/ 192157 w 673170"/>
                    <a:gd name="connsiteY96" fmla="*/ 616744 h 809763"/>
                    <a:gd name="connsiteX97" fmla="*/ 208826 w 673170"/>
                    <a:gd name="connsiteY97" fmla="*/ 600075 h 809763"/>
                    <a:gd name="connsiteX98" fmla="*/ 213588 w 673170"/>
                    <a:gd name="connsiteY98" fmla="*/ 592931 h 809763"/>
                    <a:gd name="connsiteX99" fmla="*/ 227876 w 673170"/>
                    <a:gd name="connsiteY99" fmla="*/ 588169 h 809763"/>
                    <a:gd name="connsiteX100" fmla="*/ 242163 w 673170"/>
                    <a:gd name="connsiteY100" fmla="*/ 583406 h 809763"/>
                    <a:gd name="connsiteX101" fmla="*/ 249307 w 673170"/>
                    <a:gd name="connsiteY101" fmla="*/ 578644 h 809763"/>
                    <a:gd name="connsiteX102" fmla="*/ 261213 w 673170"/>
                    <a:gd name="connsiteY102" fmla="*/ 569119 h 809763"/>
                    <a:gd name="connsiteX103" fmla="*/ 268357 w 673170"/>
                    <a:gd name="connsiteY103" fmla="*/ 564356 h 809763"/>
                    <a:gd name="connsiteX104" fmla="*/ 282645 w 673170"/>
                    <a:gd name="connsiteY104" fmla="*/ 559594 h 809763"/>
                    <a:gd name="connsiteX105" fmla="*/ 294551 w 673170"/>
                    <a:gd name="connsiteY105" fmla="*/ 550069 h 809763"/>
                    <a:gd name="connsiteX106" fmla="*/ 308838 w 673170"/>
                    <a:gd name="connsiteY106" fmla="*/ 540544 h 809763"/>
                    <a:gd name="connsiteX107" fmla="*/ 313601 w 673170"/>
                    <a:gd name="connsiteY107" fmla="*/ 533400 h 809763"/>
                    <a:gd name="connsiteX108" fmla="*/ 318363 w 673170"/>
                    <a:gd name="connsiteY108" fmla="*/ 514350 h 809763"/>
                    <a:gd name="connsiteX109" fmla="*/ 323126 w 673170"/>
                    <a:gd name="connsiteY109" fmla="*/ 469106 h 809763"/>
                    <a:gd name="connsiteX110" fmla="*/ 327888 w 673170"/>
                    <a:gd name="connsiteY110" fmla="*/ 454819 h 809763"/>
                    <a:gd name="connsiteX111" fmla="*/ 330270 w 673170"/>
                    <a:gd name="connsiteY111" fmla="*/ 447675 h 809763"/>
                    <a:gd name="connsiteX112" fmla="*/ 332651 w 673170"/>
                    <a:gd name="connsiteY112" fmla="*/ 423863 h 809763"/>
                    <a:gd name="connsiteX113" fmla="*/ 335032 w 673170"/>
                    <a:gd name="connsiteY113" fmla="*/ 416719 h 809763"/>
                    <a:gd name="connsiteX114" fmla="*/ 344557 w 673170"/>
                    <a:gd name="connsiteY114" fmla="*/ 383381 h 809763"/>
                    <a:gd name="connsiteX115" fmla="*/ 346938 w 673170"/>
                    <a:gd name="connsiteY115" fmla="*/ 347663 h 809763"/>
                    <a:gd name="connsiteX116" fmla="*/ 349320 w 673170"/>
                    <a:gd name="connsiteY116" fmla="*/ 340519 h 809763"/>
                    <a:gd name="connsiteX117" fmla="*/ 351701 w 673170"/>
                    <a:gd name="connsiteY117" fmla="*/ 323850 h 809763"/>
                    <a:gd name="connsiteX118" fmla="*/ 354082 w 673170"/>
                    <a:gd name="connsiteY118" fmla="*/ 280988 h 809763"/>
                    <a:gd name="connsiteX119" fmla="*/ 356463 w 673170"/>
                    <a:gd name="connsiteY119" fmla="*/ 261938 h 809763"/>
                    <a:gd name="connsiteX120" fmla="*/ 349320 w 673170"/>
                    <a:gd name="connsiteY120" fmla="*/ 257175 h 809763"/>
                    <a:gd name="connsiteX121" fmla="*/ 342176 w 673170"/>
                    <a:gd name="connsiteY121" fmla="*/ 259556 h 809763"/>
                    <a:gd name="connsiteX122" fmla="*/ 335032 w 673170"/>
                    <a:gd name="connsiteY122" fmla="*/ 264319 h 809763"/>
                    <a:gd name="connsiteX123" fmla="*/ 320745 w 673170"/>
                    <a:gd name="connsiteY123" fmla="*/ 269081 h 809763"/>
                    <a:gd name="connsiteX124" fmla="*/ 313601 w 673170"/>
                    <a:gd name="connsiteY124" fmla="*/ 271463 h 809763"/>
                    <a:gd name="connsiteX125" fmla="*/ 315982 w 673170"/>
                    <a:gd name="connsiteY125" fmla="*/ 264319 h 809763"/>
                    <a:gd name="connsiteX126" fmla="*/ 311220 w 673170"/>
                    <a:gd name="connsiteY126" fmla="*/ 250031 h 809763"/>
                    <a:gd name="connsiteX127" fmla="*/ 299313 w 673170"/>
                    <a:gd name="connsiteY127" fmla="*/ 228600 h 809763"/>
                    <a:gd name="connsiteX128" fmla="*/ 292170 w 673170"/>
                    <a:gd name="connsiteY128" fmla="*/ 223838 h 809763"/>
                    <a:gd name="connsiteX129" fmla="*/ 294551 w 673170"/>
                    <a:gd name="connsiteY129" fmla="*/ 216694 h 809763"/>
                    <a:gd name="connsiteX130" fmla="*/ 301695 w 673170"/>
                    <a:gd name="connsiteY130" fmla="*/ 214313 h 809763"/>
                    <a:gd name="connsiteX131" fmla="*/ 308838 w 673170"/>
                    <a:gd name="connsiteY131" fmla="*/ 209550 h 809763"/>
                    <a:gd name="connsiteX132" fmla="*/ 315982 w 673170"/>
                    <a:gd name="connsiteY132" fmla="*/ 202406 h 809763"/>
                    <a:gd name="connsiteX133" fmla="*/ 323126 w 673170"/>
                    <a:gd name="connsiteY133" fmla="*/ 200025 h 809763"/>
                    <a:gd name="connsiteX134" fmla="*/ 337413 w 673170"/>
                    <a:gd name="connsiteY134" fmla="*/ 192881 h 809763"/>
                    <a:gd name="connsiteX135" fmla="*/ 351701 w 673170"/>
                    <a:gd name="connsiteY135" fmla="*/ 190500 h 809763"/>
                    <a:gd name="connsiteX136" fmla="*/ 365988 w 673170"/>
                    <a:gd name="connsiteY136" fmla="*/ 185738 h 809763"/>
                    <a:gd name="connsiteX137" fmla="*/ 373132 w 673170"/>
                    <a:gd name="connsiteY137" fmla="*/ 180975 h 809763"/>
                    <a:gd name="connsiteX138" fmla="*/ 377895 w 673170"/>
                    <a:gd name="connsiteY138" fmla="*/ 173831 h 809763"/>
                    <a:gd name="connsiteX139" fmla="*/ 385038 w 673170"/>
                    <a:gd name="connsiteY139" fmla="*/ 171450 h 809763"/>
                    <a:gd name="connsiteX140" fmla="*/ 392182 w 673170"/>
                    <a:gd name="connsiteY140" fmla="*/ 166688 h 809763"/>
                    <a:gd name="connsiteX141" fmla="*/ 394563 w 673170"/>
                    <a:gd name="connsiteY141" fmla="*/ 159544 h 809763"/>
                    <a:gd name="connsiteX142" fmla="*/ 399326 w 673170"/>
                    <a:gd name="connsiteY142" fmla="*/ 152400 h 809763"/>
                    <a:gd name="connsiteX143" fmla="*/ 408851 w 673170"/>
                    <a:gd name="connsiteY143" fmla="*/ 130969 h 809763"/>
                    <a:gd name="connsiteX144" fmla="*/ 411232 w 673170"/>
                    <a:gd name="connsiteY144" fmla="*/ 111919 h 809763"/>
                    <a:gd name="connsiteX145" fmla="*/ 396945 w 673170"/>
                    <a:gd name="connsiteY145" fmla="*/ 107156 h 809763"/>
                    <a:gd name="connsiteX146" fmla="*/ 382657 w 673170"/>
                    <a:gd name="connsiteY146" fmla="*/ 102394 h 809763"/>
                    <a:gd name="connsiteX147" fmla="*/ 373132 w 673170"/>
                    <a:gd name="connsiteY147" fmla="*/ 100013 h 809763"/>
                    <a:gd name="connsiteX148" fmla="*/ 370751 w 673170"/>
                    <a:gd name="connsiteY148" fmla="*/ 92869 h 809763"/>
                    <a:gd name="connsiteX149" fmla="*/ 361226 w 673170"/>
                    <a:gd name="connsiteY149" fmla="*/ 83344 h 809763"/>
                    <a:gd name="connsiteX150" fmla="*/ 375513 w 673170"/>
                    <a:gd name="connsiteY150" fmla="*/ 78581 h 809763"/>
                    <a:gd name="connsiteX151" fmla="*/ 392182 w 673170"/>
                    <a:gd name="connsiteY151" fmla="*/ 71438 h 809763"/>
                    <a:gd name="connsiteX152" fmla="*/ 408851 w 673170"/>
                    <a:gd name="connsiteY152" fmla="*/ 54769 h 809763"/>
                    <a:gd name="connsiteX153" fmla="*/ 418376 w 673170"/>
                    <a:gd name="connsiteY153" fmla="*/ 40481 h 809763"/>
                    <a:gd name="connsiteX154" fmla="*/ 423138 w 673170"/>
                    <a:gd name="connsiteY154" fmla="*/ 33338 h 809763"/>
                    <a:gd name="connsiteX155" fmla="*/ 430282 w 673170"/>
                    <a:gd name="connsiteY155" fmla="*/ 30956 h 809763"/>
                    <a:gd name="connsiteX156" fmla="*/ 435045 w 673170"/>
                    <a:gd name="connsiteY156" fmla="*/ 23813 h 809763"/>
                    <a:gd name="connsiteX157" fmla="*/ 449332 w 673170"/>
                    <a:gd name="connsiteY157" fmla="*/ 14288 h 809763"/>
                    <a:gd name="connsiteX158" fmla="*/ 466001 w 673170"/>
                    <a:gd name="connsiteY158" fmla="*/ 7144 h 809763"/>
                    <a:gd name="connsiteX159" fmla="*/ 475526 w 673170"/>
                    <a:gd name="connsiteY159" fmla="*/ 0 h 809763"/>
                    <a:gd name="connsiteX160" fmla="*/ 494576 w 673170"/>
                    <a:gd name="connsiteY160" fmla="*/ 11906 h 809763"/>
                    <a:gd name="connsiteX161" fmla="*/ 508863 w 673170"/>
                    <a:gd name="connsiteY161" fmla="*/ 21431 h 809763"/>
                    <a:gd name="connsiteX162" fmla="*/ 520770 w 673170"/>
                    <a:gd name="connsiteY162" fmla="*/ 33338 h 809763"/>
                    <a:gd name="connsiteX163" fmla="*/ 532676 w 673170"/>
                    <a:gd name="connsiteY163" fmla="*/ 45244 h 809763"/>
                    <a:gd name="connsiteX164" fmla="*/ 525532 w 673170"/>
                    <a:gd name="connsiteY164" fmla="*/ 61913 h 809763"/>
                    <a:gd name="connsiteX165" fmla="*/ 518388 w 673170"/>
                    <a:gd name="connsiteY165" fmla="*/ 64294 h 809763"/>
                    <a:gd name="connsiteX166" fmla="*/ 516007 w 673170"/>
                    <a:gd name="connsiteY166" fmla="*/ 71438 h 809763"/>
                    <a:gd name="connsiteX167" fmla="*/ 523151 w 673170"/>
                    <a:gd name="connsiteY167" fmla="*/ 85725 h 809763"/>
                    <a:gd name="connsiteX168" fmla="*/ 530295 w 673170"/>
                    <a:gd name="connsiteY168" fmla="*/ 90488 h 809763"/>
                    <a:gd name="connsiteX169" fmla="*/ 537438 w 673170"/>
                    <a:gd name="connsiteY169" fmla="*/ 97631 h 809763"/>
                    <a:gd name="connsiteX170" fmla="*/ 542201 w 673170"/>
                    <a:gd name="connsiteY170" fmla="*/ 104775 h 809763"/>
                    <a:gd name="connsiteX171" fmla="*/ 549345 w 673170"/>
                    <a:gd name="connsiteY171" fmla="*/ 107156 h 809763"/>
                    <a:gd name="connsiteX172" fmla="*/ 556488 w 673170"/>
                    <a:gd name="connsiteY172" fmla="*/ 111919 h 809763"/>
                    <a:gd name="connsiteX173" fmla="*/ 570776 w 673170"/>
                    <a:gd name="connsiteY173" fmla="*/ 109538 h 809763"/>
                    <a:gd name="connsiteX174" fmla="*/ 594588 w 673170"/>
                    <a:gd name="connsiteY174" fmla="*/ 107156 h 809763"/>
                    <a:gd name="connsiteX175" fmla="*/ 613638 w 673170"/>
                    <a:gd name="connsiteY175" fmla="*/ 109538 h 809763"/>
                    <a:gd name="connsiteX176" fmla="*/ 630307 w 673170"/>
                    <a:gd name="connsiteY176" fmla="*/ 114300 h 809763"/>
                    <a:gd name="connsiteX177" fmla="*/ 637451 w 673170"/>
                    <a:gd name="connsiteY177" fmla="*/ 119063 h 809763"/>
                    <a:gd name="connsiteX178" fmla="*/ 656501 w 673170"/>
                    <a:gd name="connsiteY178" fmla="*/ 119063 h 809763"/>
                    <a:gd name="connsiteX0" fmla="*/ 656734 w 673403"/>
                    <a:gd name="connsiteY0" fmla="*/ 119063 h 809763"/>
                    <a:gd name="connsiteX1" fmla="*/ 661496 w 673403"/>
                    <a:gd name="connsiteY1" fmla="*/ 145256 h 809763"/>
                    <a:gd name="connsiteX2" fmla="*/ 666259 w 673403"/>
                    <a:gd name="connsiteY2" fmla="*/ 152400 h 809763"/>
                    <a:gd name="connsiteX3" fmla="*/ 673403 w 673403"/>
                    <a:gd name="connsiteY3" fmla="*/ 192881 h 809763"/>
                    <a:gd name="connsiteX4" fmla="*/ 666259 w 673403"/>
                    <a:gd name="connsiteY4" fmla="*/ 221456 h 809763"/>
                    <a:gd name="connsiteX5" fmla="*/ 654353 w 673403"/>
                    <a:gd name="connsiteY5" fmla="*/ 242888 h 809763"/>
                    <a:gd name="connsiteX6" fmla="*/ 651971 w 673403"/>
                    <a:gd name="connsiteY6" fmla="*/ 266700 h 809763"/>
                    <a:gd name="connsiteX7" fmla="*/ 649590 w 673403"/>
                    <a:gd name="connsiteY7" fmla="*/ 276225 h 809763"/>
                    <a:gd name="connsiteX8" fmla="*/ 647209 w 673403"/>
                    <a:gd name="connsiteY8" fmla="*/ 288131 h 809763"/>
                    <a:gd name="connsiteX9" fmla="*/ 644828 w 673403"/>
                    <a:gd name="connsiteY9" fmla="*/ 295275 h 809763"/>
                    <a:gd name="connsiteX10" fmla="*/ 640065 w 673403"/>
                    <a:gd name="connsiteY10" fmla="*/ 314325 h 809763"/>
                    <a:gd name="connsiteX11" fmla="*/ 637684 w 673403"/>
                    <a:gd name="connsiteY11" fmla="*/ 338138 h 809763"/>
                    <a:gd name="connsiteX12" fmla="*/ 642446 w 673403"/>
                    <a:gd name="connsiteY12" fmla="*/ 361950 h 809763"/>
                    <a:gd name="connsiteX13" fmla="*/ 642446 w 673403"/>
                    <a:gd name="connsiteY13" fmla="*/ 431006 h 809763"/>
                    <a:gd name="connsiteX14" fmla="*/ 640065 w 673403"/>
                    <a:gd name="connsiteY14" fmla="*/ 440531 h 809763"/>
                    <a:gd name="connsiteX15" fmla="*/ 632921 w 673403"/>
                    <a:gd name="connsiteY15" fmla="*/ 450056 h 809763"/>
                    <a:gd name="connsiteX16" fmla="*/ 621015 w 673403"/>
                    <a:gd name="connsiteY16" fmla="*/ 464344 h 809763"/>
                    <a:gd name="connsiteX17" fmla="*/ 618634 w 673403"/>
                    <a:gd name="connsiteY17" fmla="*/ 471488 h 809763"/>
                    <a:gd name="connsiteX18" fmla="*/ 609109 w 673403"/>
                    <a:gd name="connsiteY18" fmla="*/ 485775 h 809763"/>
                    <a:gd name="connsiteX19" fmla="*/ 601965 w 673403"/>
                    <a:gd name="connsiteY19" fmla="*/ 507206 h 809763"/>
                    <a:gd name="connsiteX20" fmla="*/ 599584 w 673403"/>
                    <a:gd name="connsiteY20" fmla="*/ 514350 h 809763"/>
                    <a:gd name="connsiteX21" fmla="*/ 587678 w 673403"/>
                    <a:gd name="connsiteY21" fmla="*/ 531019 h 809763"/>
                    <a:gd name="connsiteX22" fmla="*/ 580534 w 673403"/>
                    <a:gd name="connsiteY22" fmla="*/ 554831 h 809763"/>
                    <a:gd name="connsiteX23" fmla="*/ 563865 w 673403"/>
                    <a:gd name="connsiteY23" fmla="*/ 576263 h 809763"/>
                    <a:gd name="connsiteX24" fmla="*/ 556721 w 673403"/>
                    <a:gd name="connsiteY24" fmla="*/ 581025 h 809763"/>
                    <a:gd name="connsiteX25" fmla="*/ 544815 w 673403"/>
                    <a:gd name="connsiteY25" fmla="*/ 592931 h 809763"/>
                    <a:gd name="connsiteX26" fmla="*/ 537671 w 673403"/>
                    <a:gd name="connsiteY26" fmla="*/ 600075 h 809763"/>
                    <a:gd name="connsiteX27" fmla="*/ 523384 w 673403"/>
                    <a:gd name="connsiteY27" fmla="*/ 607219 h 809763"/>
                    <a:gd name="connsiteX28" fmla="*/ 513859 w 673403"/>
                    <a:gd name="connsiteY28" fmla="*/ 614363 h 809763"/>
                    <a:gd name="connsiteX29" fmla="*/ 509096 w 673403"/>
                    <a:gd name="connsiteY29" fmla="*/ 621506 h 809763"/>
                    <a:gd name="connsiteX30" fmla="*/ 494809 w 673403"/>
                    <a:gd name="connsiteY30" fmla="*/ 631031 h 809763"/>
                    <a:gd name="connsiteX31" fmla="*/ 487665 w 673403"/>
                    <a:gd name="connsiteY31" fmla="*/ 638175 h 809763"/>
                    <a:gd name="connsiteX32" fmla="*/ 480521 w 673403"/>
                    <a:gd name="connsiteY32" fmla="*/ 642938 h 809763"/>
                    <a:gd name="connsiteX33" fmla="*/ 478140 w 673403"/>
                    <a:gd name="connsiteY33" fmla="*/ 650081 h 809763"/>
                    <a:gd name="connsiteX34" fmla="*/ 468615 w 673403"/>
                    <a:gd name="connsiteY34" fmla="*/ 657225 h 809763"/>
                    <a:gd name="connsiteX35" fmla="*/ 461471 w 673403"/>
                    <a:gd name="connsiteY35" fmla="*/ 664369 h 809763"/>
                    <a:gd name="connsiteX36" fmla="*/ 444803 w 673403"/>
                    <a:gd name="connsiteY36" fmla="*/ 676275 h 809763"/>
                    <a:gd name="connsiteX37" fmla="*/ 432896 w 673403"/>
                    <a:gd name="connsiteY37" fmla="*/ 685800 h 809763"/>
                    <a:gd name="connsiteX38" fmla="*/ 420990 w 673403"/>
                    <a:gd name="connsiteY38" fmla="*/ 695325 h 809763"/>
                    <a:gd name="connsiteX39" fmla="*/ 406703 w 673403"/>
                    <a:gd name="connsiteY39" fmla="*/ 707231 h 809763"/>
                    <a:gd name="connsiteX40" fmla="*/ 399559 w 673403"/>
                    <a:gd name="connsiteY40" fmla="*/ 709613 h 809763"/>
                    <a:gd name="connsiteX41" fmla="*/ 390034 w 673403"/>
                    <a:gd name="connsiteY41" fmla="*/ 714375 h 809763"/>
                    <a:gd name="connsiteX42" fmla="*/ 375746 w 673403"/>
                    <a:gd name="connsiteY42" fmla="*/ 723900 h 809763"/>
                    <a:gd name="connsiteX43" fmla="*/ 368603 w 673403"/>
                    <a:gd name="connsiteY43" fmla="*/ 728663 h 809763"/>
                    <a:gd name="connsiteX44" fmla="*/ 361459 w 673403"/>
                    <a:gd name="connsiteY44" fmla="*/ 735806 h 809763"/>
                    <a:gd name="connsiteX45" fmla="*/ 354315 w 673403"/>
                    <a:gd name="connsiteY45" fmla="*/ 738188 h 809763"/>
                    <a:gd name="connsiteX46" fmla="*/ 347171 w 673403"/>
                    <a:gd name="connsiteY46" fmla="*/ 742950 h 809763"/>
                    <a:gd name="connsiteX47" fmla="*/ 335265 w 673403"/>
                    <a:gd name="connsiteY47" fmla="*/ 752475 h 809763"/>
                    <a:gd name="connsiteX48" fmla="*/ 330503 w 673403"/>
                    <a:gd name="connsiteY48" fmla="*/ 759619 h 809763"/>
                    <a:gd name="connsiteX49" fmla="*/ 316215 w 673403"/>
                    <a:gd name="connsiteY49" fmla="*/ 769144 h 809763"/>
                    <a:gd name="connsiteX50" fmla="*/ 309071 w 673403"/>
                    <a:gd name="connsiteY50" fmla="*/ 773906 h 809763"/>
                    <a:gd name="connsiteX51" fmla="*/ 294784 w 673403"/>
                    <a:gd name="connsiteY51" fmla="*/ 783431 h 809763"/>
                    <a:gd name="connsiteX52" fmla="*/ 290021 w 673403"/>
                    <a:gd name="connsiteY52" fmla="*/ 790575 h 809763"/>
                    <a:gd name="connsiteX53" fmla="*/ 275734 w 673403"/>
                    <a:gd name="connsiteY53" fmla="*/ 792956 h 809763"/>
                    <a:gd name="connsiteX54" fmla="*/ 268590 w 673403"/>
                    <a:gd name="connsiteY54" fmla="*/ 797719 h 809763"/>
                    <a:gd name="connsiteX55" fmla="*/ 254303 w 673403"/>
                    <a:gd name="connsiteY55" fmla="*/ 802481 h 809763"/>
                    <a:gd name="connsiteX56" fmla="*/ 240015 w 673403"/>
                    <a:gd name="connsiteY56" fmla="*/ 809625 h 809763"/>
                    <a:gd name="connsiteX57" fmla="*/ 232871 w 673403"/>
                    <a:gd name="connsiteY57" fmla="*/ 795338 h 809763"/>
                    <a:gd name="connsiteX58" fmla="*/ 225728 w 673403"/>
                    <a:gd name="connsiteY58" fmla="*/ 790575 h 809763"/>
                    <a:gd name="connsiteX59" fmla="*/ 213821 w 673403"/>
                    <a:gd name="connsiteY59" fmla="*/ 778669 h 809763"/>
                    <a:gd name="connsiteX60" fmla="*/ 201915 w 673403"/>
                    <a:gd name="connsiteY60" fmla="*/ 766763 h 809763"/>
                    <a:gd name="connsiteX61" fmla="*/ 194771 w 673403"/>
                    <a:gd name="connsiteY61" fmla="*/ 752475 h 809763"/>
                    <a:gd name="connsiteX62" fmla="*/ 187628 w 673403"/>
                    <a:gd name="connsiteY62" fmla="*/ 750094 h 809763"/>
                    <a:gd name="connsiteX63" fmla="*/ 168578 w 673403"/>
                    <a:gd name="connsiteY63" fmla="*/ 745331 h 809763"/>
                    <a:gd name="connsiteX64" fmla="*/ 161434 w 673403"/>
                    <a:gd name="connsiteY64" fmla="*/ 742950 h 809763"/>
                    <a:gd name="connsiteX65" fmla="*/ 149528 w 673403"/>
                    <a:gd name="connsiteY65" fmla="*/ 740569 h 809763"/>
                    <a:gd name="connsiteX66" fmla="*/ 140003 w 673403"/>
                    <a:gd name="connsiteY66" fmla="*/ 738188 h 809763"/>
                    <a:gd name="connsiteX67" fmla="*/ 128096 w 673403"/>
                    <a:gd name="connsiteY67" fmla="*/ 735806 h 809763"/>
                    <a:gd name="connsiteX68" fmla="*/ 113809 w 673403"/>
                    <a:gd name="connsiteY68" fmla="*/ 728663 h 809763"/>
                    <a:gd name="connsiteX69" fmla="*/ 92378 w 673403"/>
                    <a:gd name="connsiteY69" fmla="*/ 723900 h 809763"/>
                    <a:gd name="connsiteX70" fmla="*/ 85234 w 673403"/>
                    <a:gd name="connsiteY70" fmla="*/ 719138 h 809763"/>
                    <a:gd name="connsiteX71" fmla="*/ 82853 w 673403"/>
                    <a:gd name="connsiteY71" fmla="*/ 711994 h 809763"/>
                    <a:gd name="connsiteX72" fmla="*/ 54278 w 673403"/>
                    <a:gd name="connsiteY72" fmla="*/ 697706 h 809763"/>
                    <a:gd name="connsiteX73" fmla="*/ 39990 w 673403"/>
                    <a:gd name="connsiteY73" fmla="*/ 695325 h 809763"/>
                    <a:gd name="connsiteX74" fmla="*/ 25703 w 673403"/>
                    <a:gd name="connsiteY74" fmla="*/ 685800 h 809763"/>
                    <a:gd name="connsiteX75" fmla="*/ 20940 w 673403"/>
                    <a:gd name="connsiteY75" fmla="*/ 671513 h 809763"/>
                    <a:gd name="connsiteX76" fmla="*/ 18559 w 673403"/>
                    <a:gd name="connsiteY76" fmla="*/ 661988 h 809763"/>
                    <a:gd name="connsiteX77" fmla="*/ 13796 w 673403"/>
                    <a:gd name="connsiteY77" fmla="*/ 638175 h 809763"/>
                    <a:gd name="connsiteX78" fmla="*/ 9034 w 673403"/>
                    <a:gd name="connsiteY78" fmla="*/ 573881 h 809763"/>
                    <a:gd name="connsiteX79" fmla="*/ 4271 w 673403"/>
                    <a:gd name="connsiteY79" fmla="*/ 559594 h 809763"/>
                    <a:gd name="connsiteX80" fmla="*/ 1890 w 673403"/>
                    <a:gd name="connsiteY80" fmla="*/ 552450 h 809763"/>
                    <a:gd name="connsiteX81" fmla="*/ 4271 w 673403"/>
                    <a:gd name="connsiteY81" fmla="*/ 539343 h 809763"/>
                    <a:gd name="connsiteX82" fmla="*/ 49515 w 673403"/>
                    <a:gd name="connsiteY82" fmla="*/ 540544 h 809763"/>
                    <a:gd name="connsiteX83" fmla="*/ 59040 w 673403"/>
                    <a:gd name="connsiteY83" fmla="*/ 554831 h 809763"/>
                    <a:gd name="connsiteX84" fmla="*/ 66184 w 673403"/>
                    <a:gd name="connsiteY84" fmla="*/ 559594 h 809763"/>
                    <a:gd name="connsiteX85" fmla="*/ 75709 w 673403"/>
                    <a:gd name="connsiteY85" fmla="*/ 571500 h 809763"/>
                    <a:gd name="connsiteX86" fmla="*/ 85234 w 673403"/>
                    <a:gd name="connsiteY86" fmla="*/ 583406 h 809763"/>
                    <a:gd name="connsiteX87" fmla="*/ 89996 w 673403"/>
                    <a:gd name="connsiteY87" fmla="*/ 590550 h 809763"/>
                    <a:gd name="connsiteX88" fmla="*/ 97140 w 673403"/>
                    <a:gd name="connsiteY88" fmla="*/ 595313 h 809763"/>
                    <a:gd name="connsiteX89" fmla="*/ 104284 w 673403"/>
                    <a:gd name="connsiteY89" fmla="*/ 616744 h 809763"/>
                    <a:gd name="connsiteX90" fmla="*/ 109046 w 673403"/>
                    <a:gd name="connsiteY90" fmla="*/ 635794 h 809763"/>
                    <a:gd name="connsiteX91" fmla="*/ 116190 w 673403"/>
                    <a:gd name="connsiteY91" fmla="*/ 640556 h 809763"/>
                    <a:gd name="connsiteX92" fmla="*/ 128096 w 673403"/>
                    <a:gd name="connsiteY92" fmla="*/ 652463 h 809763"/>
                    <a:gd name="connsiteX93" fmla="*/ 156671 w 673403"/>
                    <a:gd name="connsiteY93" fmla="*/ 638175 h 809763"/>
                    <a:gd name="connsiteX94" fmla="*/ 163815 w 673403"/>
                    <a:gd name="connsiteY94" fmla="*/ 635794 h 809763"/>
                    <a:gd name="connsiteX95" fmla="*/ 185246 w 673403"/>
                    <a:gd name="connsiteY95" fmla="*/ 621506 h 809763"/>
                    <a:gd name="connsiteX96" fmla="*/ 192390 w 673403"/>
                    <a:gd name="connsiteY96" fmla="*/ 616744 h 809763"/>
                    <a:gd name="connsiteX97" fmla="*/ 209059 w 673403"/>
                    <a:gd name="connsiteY97" fmla="*/ 600075 h 809763"/>
                    <a:gd name="connsiteX98" fmla="*/ 213821 w 673403"/>
                    <a:gd name="connsiteY98" fmla="*/ 592931 h 809763"/>
                    <a:gd name="connsiteX99" fmla="*/ 228109 w 673403"/>
                    <a:gd name="connsiteY99" fmla="*/ 588169 h 809763"/>
                    <a:gd name="connsiteX100" fmla="*/ 242396 w 673403"/>
                    <a:gd name="connsiteY100" fmla="*/ 583406 h 809763"/>
                    <a:gd name="connsiteX101" fmla="*/ 249540 w 673403"/>
                    <a:gd name="connsiteY101" fmla="*/ 578644 h 809763"/>
                    <a:gd name="connsiteX102" fmla="*/ 261446 w 673403"/>
                    <a:gd name="connsiteY102" fmla="*/ 569119 h 809763"/>
                    <a:gd name="connsiteX103" fmla="*/ 268590 w 673403"/>
                    <a:gd name="connsiteY103" fmla="*/ 564356 h 809763"/>
                    <a:gd name="connsiteX104" fmla="*/ 282878 w 673403"/>
                    <a:gd name="connsiteY104" fmla="*/ 559594 h 809763"/>
                    <a:gd name="connsiteX105" fmla="*/ 294784 w 673403"/>
                    <a:gd name="connsiteY105" fmla="*/ 550069 h 809763"/>
                    <a:gd name="connsiteX106" fmla="*/ 309071 w 673403"/>
                    <a:gd name="connsiteY106" fmla="*/ 540544 h 809763"/>
                    <a:gd name="connsiteX107" fmla="*/ 313834 w 673403"/>
                    <a:gd name="connsiteY107" fmla="*/ 533400 h 809763"/>
                    <a:gd name="connsiteX108" fmla="*/ 318596 w 673403"/>
                    <a:gd name="connsiteY108" fmla="*/ 514350 h 809763"/>
                    <a:gd name="connsiteX109" fmla="*/ 323359 w 673403"/>
                    <a:gd name="connsiteY109" fmla="*/ 469106 h 809763"/>
                    <a:gd name="connsiteX110" fmla="*/ 328121 w 673403"/>
                    <a:gd name="connsiteY110" fmla="*/ 454819 h 809763"/>
                    <a:gd name="connsiteX111" fmla="*/ 330503 w 673403"/>
                    <a:gd name="connsiteY111" fmla="*/ 447675 h 809763"/>
                    <a:gd name="connsiteX112" fmla="*/ 332884 w 673403"/>
                    <a:gd name="connsiteY112" fmla="*/ 423863 h 809763"/>
                    <a:gd name="connsiteX113" fmla="*/ 335265 w 673403"/>
                    <a:gd name="connsiteY113" fmla="*/ 416719 h 809763"/>
                    <a:gd name="connsiteX114" fmla="*/ 344790 w 673403"/>
                    <a:gd name="connsiteY114" fmla="*/ 383381 h 809763"/>
                    <a:gd name="connsiteX115" fmla="*/ 347171 w 673403"/>
                    <a:gd name="connsiteY115" fmla="*/ 347663 h 809763"/>
                    <a:gd name="connsiteX116" fmla="*/ 349553 w 673403"/>
                    <a:gd name="connsiteY116" fmla="*/ 340519 h 809763"/>
                    <a:gd name="connsiteX117" fmla="*/ 351934 w 673403"/>
                    <a:gd name="connsiteY117" fmla="*/ 323850 h 809763"/>
                    <a:gd name="connsiteX118" fmla="*/ 354315 w 673403"/>
                    <a:gd name="connsiteY118" fmla="*/ 280988 h 809763"/>
                    <a:gd name="connsiteX119" fmla="*/ 356696 w 673403"/>
                    <a:gd name="connsiteY119" fmla="*/ 261938 h 809763"/>
                    <a:gd name="connsiteX120" fmla="*/ 349553 w 673403"/>
                    <a:gd name="connsiteY120" fmla="*/ 257175 h 809763"/>
                    <a:gd name="connsiteX121" fmla="*/ 342409 w 673403"/>
                    <a:gd name="connsiteY121" fmla="*/ 259556 h 809763"/>
                    <a:gd name="connsiteX122" fmla="*/ 335265 w 673403"/>
                    <a:gd name="connsiteY122" fmla="*/ 264319 h 809763"/>
                    <a:gd name="connsiteX123" fmla="*/ 320978 w 673403"/>
                    <a:gd name="connsiteY123" fmla="*/ 269081 h 809763"/>
                    <a:gd name="connsiteX124" fmla="*/ 313834 w 673403"/>
                    <a:gd name="connsiteY124" fmla="*/ 271463 h 809763"/>
                    <a:gd name="connsiteX125" fmla="*/ 316215 w 673403"/>
                    <a:gd name="connsiteY125" fmla="*/ 264319 h 809763"/>
                    <a:gd name="connsiteX126" fmla="*/ 311453 w 673403"/>
                    <a:gd name="connsiteY126" fmla="*/ 250031 h 809763"/>
                    <a:gd name="connsiteX127" fmla="*/ 299546 w 673403"/>
                    <a:gd name="connsiteY127" fmla="*/ 228600 h 809763"/>
                    <a:gd name="connsiteX128" fmla="*/ 292403 w 673403"/>
                    <a:gd name="connsiteY128" fmla="*/ 223838 h 809763"/>
                    <a:gd name="connsiteX129" fmla="*/ 294784 w 673403"/>
                    <a:gd name="connsiteY129" fmla="*/ 216694 h 809763"/>
                    <a:gd name="connsiteX130" fmla="*/ 301928 w 673403"/>
                    <a:gd name="connsiteY130" fmla="*/ 214313 h 809763"/>
                    <a:gd name="connsiteX131" fmla="*/ 309071 w 673403"/>
                    <a:gd name="connsiteY131" fmla="*/ 209550 h 809763"/>
                    <a:gd name="connsiteX132" fmla="*/ 316215 w 673403"/>
                    <a:gd name="connsiteY132" fmla="*/ 202406 h 809763"/>
                    <a:gd name="connsiteX133" fmla="*/ 323359 w 673403"/>
                    <a:gd name="connsiteY133" fmla="*/ 200025 h 809763"/>
                    <a:gd name="connsiteX134" fmla="*/ 337646 w 673403"/>
                    <a:gd name="connsiteY134" fmla="*/ 192881 h 809763"/>
                    <a:gd name="connsiteX135" fmla="*/ 351934 w 673403"/>
                    <a:gd name="connsiteY135" fmla="*/ 190500 h 809763"/>
                    <a:gd name="connsiteX136" fmla="*/ 366221 w 673403"/>
                    <a:gd name="connsiteY136" fmla="*/ 185738 h 809763"/>
                    <a:gd name="connsiteX137" fmla="*/ 373365 w 673403"/>
                    <a:gd name="connsiteY137" fmla="*/ 180975 h 809763"/>
                    <a:gd name="connsiteX138" fmla="*/ 378128 w 673403"/>
                    <a:gd name="connsiteY138" fmla="*/ 173831 h 809763"/>
                    <a:gd name="connsiteX139" fmla="*/ 385271 w 673403"/>
                    <a:gd name="connsiteY139" fmla="*/ 171450 h 809763"/>
                    <a:gd name="connsiteX140" fmla="*/ 392415 w 673403"/>
                    <a:gd name="connsiteY140" fmla="*/ 166688 h 809763"/>
                    <a:gd name="connsiteX141" fmla="*/ 394796 w 673403"/>
                    <a:gd name="connsiteY141" fmla="*/ 159544 h 809763"/>
                    <a:gd name="connsiteX142" fmla="*/ 399559 w 673403"/>
                    <a:gd name="connsiteY142" fmla="*/ 152400 h 809763"/>
                    <a:gd name="connsiteX143" fmla="*/ 409084 w 673403"/>
                    <a:gd name="connsiteY143" fmla="*/ 130969 h 809763"/>
                    <a:gd name="connsiteX144" fmla="*/ 411465 w 673403"/>
                    <a:gd name="connsiteY144" fmla="*/ 111919 h 809763"/>
                    <a:gd name="connsiteX145" fmla="*/ 397178 w 673403"/>
                    <a:gd name="connsiteY145" fmla="*/ 107156 h 809763"/>
                    <a:gd name="connsiteX146" fmla="*/ 382890 w 673403"/>
                    <a:gd name="connsiteY146" fmla="*/ 102394 h 809763"/>
                    <a:gd name="connsiteX147" fmla="*/ 373365 w 673403"/>
                    <a:gd name="connsiteY147" fmla="*/ 100013 h 809763"/>
                    <a:gd name="connsiteX148" fmla="*/ 370984 w 673403"/>
                    <a:gd name="connsiteY148" fmla="*/ 92869 h 809763"/>
                    <a:gd name="connsiteX149" fmla="*/ 361459 w 673403"/>
                    <a:gd name="connsiteY149" fmla="*/ 83344 h 809763"/>
                    <a:gd name="connsiteX150" fmla="*/ 375746 w 673403"/>
                    <a:gd name="connsiteY150" fmla="*/ 78581 h 809763"/>
                    <a:gd name="connsiteX151" fmla="*/ 392415 w 673403"/>
                    <a:gd name="connsiteY151" fmla="*/ 71438 h 809763"/>
                    <a:gd name="connsiteX152" fmla="*/ 409084 w 673403"/>
                    <a:gd name="connsiteY152" fmla="*/ 54769 h 809763"/>
                    <a:gd name="connsiteX153" fmla="*/ 418609 w 673403"/>
                    <a:gd name="connsiteY153" fmla="*/ 40481 h 809763"/>
                    <a:gd name="connsiteX154" fmla="*/ 423371 w 673403"/>
                    <a:gd name="connsiteY154" fmla="*/ 33338 h 809763"/>
                    <a:gd name="connsiteX155" fmla="*/ 430515 w 673403"/>
                    <a:gd name="connsiteY155" fmla="*/ 30956 h 809763"/>
                    <a:gd name="connsiteX156" fmla="*/ 435278 w 673403"/>
                    <a:gd name="connsiteY156" fmla="*/ 23813 h 809763"/>
                    <a:gd name="connsiteX157" fmla="*/ 449565 w 673403"/>
                    <a:gd name="connsiteY157" fmla="*/ 14288 h 809763"/>
                    <a:gd name="connsiteX158" fmla="*/ 466234 w 673403"/>
                    <a:gd name="connsiteY158" fmla="*/ 7144 h 809763"/>
                    <a:gd name="connsiteX159" fmla="*/ 475759 w 673403"/>
                    <a:gd name="connsiteY159" fmla="*/ 0 h 809763"/>
                    <a:gd name="connsiteX160" fmla="*/ 494809 w 673403"/>
                    <a:gd name="connsiteY160" fmla="*/ 11906 h 809763"/>
                    <a:gd name="connsiteX161" fmla="*/ 509096 w 673403"/>
                    <a:gd name="connsiteY161" fmla="*/ 21431 h 809763"/>
                    <a:gd name="connsiteX162" fmla="*/ 521003 w 673403"/>
                    <a:gd name="connsiteY162" fmla="*/ 33338 h 809763"/>
                    <a:gd name="connsiteX163" fmla="*/ 532909 w 673403"/>
                    <a:gd name="connsiteY163" fmla="*/ 45244 h 809763"/>
                    <a:gd name="connsiteX164" fmla="*/ 525765 w 673403"/>
                    <a:gd name="connsiteY164" fmla="*/ 61913 h 809763"/>
                    <a:gd name="connsiteX165" fmla="*/ 518621 w 673403"/>
                    <a:gd name="connsiteY165" fmla="*/ 64294 h 809763"/>
                    <a:gd name="connsiteX166" fmla="*/ 516240 w 673403"/>
                    <a:gd name="connsiteY166" fmla="*/ 71438 h 809763"/>
                    <a:gd name="connsiteX167" fmla="*/ 523384 w 673403"/>
                    <a:gd name="connsiteY167" fmla="*/ 85725 h 809763"/>
                    <a:gd name="connsiteX168" fmla="*/ 530528 w 673403"/>
                    <a:gd name="connsiteY168" fmla="*/ 90488 h 809763"/>
                    <a:gd name="connsiteX169" fmla="*/ 537671 w 673403"/>
                    <a:gd name="connsiteY169" fmla="*/ 97631 h 809763"/>
                    <a:gd name="connsiteX170" fmla="*/ 542434 w 673403"/>
                    <a:gd name="connsiteY170" fmla="*/ 104775 h 809763"/>
                    <a:gd name="connsiteX171" fmla="*/ 549578 w 673403"/>
                    <a:gd name="connsiteY171" fmla="*/ 107156 h 809763"/>
                    <a:gd name="connsiteX172" fmla="*/ 556721 w 673403"/>
                    <a:gd name="connsiteY172" fmla="*/ 111919 h 809763"/>
                    <a:gd name="connsiteX173" fmla="*/ 571009 w 673403"/>
                    <a:gd name="connsiteY173" fmla="*/ 109538 h 809763"/>
                    <a:gd name="connsiteX174" fmla="*/ 594821 w 673403"/>
                    <a:gd name="connsiteY174" fmla="*/ 107156 h 809763"/>
                    <a:gd name="connsiteX175" fmla="*/ 613871 w 673403"/>
                    <a:gd name="connsiteY175" fmla="*/ 109538 h 809763"/>
                    <a:gd name="connsiteX176" fmla="*/ 630540 w 673403"/>
                    <a:gd name="connsiteY176" fmla="*/ 114300 h 809763"/>
                    <a:gd name="connsiteX177" fmla="*/ 637684 w 673403"/>
                    <a:gd name="connsiteY177" fmla="*/ 119063 h 809763"/>
                    <a:gd name="connsiteX178" fmla="*/ 656734 w 673403"/>
                    <a:gd name="connsiteY178" fmla="*/ 119063 h 809763"/>
                    <a:gd name="connsiteX0" fmla="*/ 655999 w 672668"/>
                    <a:gd name="connsiteY0" fmla="*/ 119063 h 809763"/>
                    <a:gd name="connsiteX1" fmla="*/ 660761 w 672668"/>
                    <a:gd name="connsiteY1" fmla="*/ 145256 h 809763"/>
                    <a:gd name="connsiteX2" fmla="*/ 665524 w 672668"/>
                    <a:gd name="connsiteY2" fmla="*/ 152400 h 809763"/>
                    <a:gd name="connsiteX3" fmla="*/ 672668 w 672668"/>
                    <a:gd name="connsiteY3" fmla="*/ 192881 h 809763"/>
                    <a:gd name="connsiteX4" fmla="*/ 665524 w 672668"/>
                    <a:gd name="connsiteY4" fmla="*/ 221456 h 809763"/>
                    <a:gd name="connsiteX5" fmla="*/ 653618 w 672668"/>
                    <a:gd name="connsiteY5" fmla="*/ 242888 h 809763"/>
                    <a:gd name="connsiteX6" fmla="*/ 651236 w 672668"/>
                    <a:gd name="connsiteY6" fmla="*/ 266700 h 809763"/>
                    <a:gd name="connsiteX7" fmla="*/ 648855 w 672668"/>
                    <a:gd name="connsiteY7" fmla="*/ 276225 h 809763"/>
                    <a:gd name="connsiteX8" fmla="*/ 646474 w 672668"/>
                    <a:gd name="connsiteY8" fmla="*/ 288131 h 809763"/>
                    <a:gd name="connsiteX9" fmla="*/ 644093 w 672668"/>
                    <a:gd name="connsiteY9" fmla="*/ 295275 h 809763"/>
                    <a:gd name="connsiteX10" fmla="*/ 639330 w 672668"/>
                    <a:gd name="connsiteY10" fmla="*/ 314325 h 809763"/>
                    <a:gd name="connsiteX11" fmla="*/ 636949 w 672668"/>
                    <a:gd name="connsiteY11" fmla="*/ 338138 h 809763"/>
                    <a:gd name="connsiteX12" fmla="*/ 641711 w 672668"/>
                    <a:gd name="connsiteY12" fmla="*/ 361950 h 809763"/>
                    <a:gd name="connsiteX13" fmla="*/ 641711 w 672668"/>
                    <a:gd name="connsiteY13" fmla="*/ 431006 h 809763"/>
                    <a:gd name="connsiteX14" fmla="*/ 639330 w 672668"/>
                    <a:gd name="connsiteY14" fmla="*/ 440531 h 809763"/>
                    <a:gd name="connsiteX15" fmla="*/ 632186 w 672668"/>
                    <a:gd name="connsiteY15" fmla="*/ 450056 h 809763"/>
                    <a:gd name="connsiteX16" fmla="*/ 620280 w 672668"/>
                    <a:gd name="connsiteY16" fmla="*/ 464344 h 809763"/>
                    <a:gd name="connsiteX17" fmla="*/ 617899 w 672668"/>
                    <a:gd name="connsiteY17" fmla="*/ 471488 h 809763"/>
                    <a:gd name="connsiteX18" fmla="*/ 608374 w 672668"/>
                    <a:gd name="connsiteY18" fmla="*/ 485775 h 809763"/>
                    <a:gd name="connsiteX19" fmla="*/ 601230 w 672668"/>
                    <a:gd name="connsiteY19" fmla="*/ 507206 h 809763"/>
                    <a:gd name="connsiteX20" fmla="*/ 598849 w 672668"/>
                    <a:gd name="connsiteY20" fmla="*/ 514350 h 809763"/>
                    <a:gd name="connsiteX21" fmla="*/ 586943 w 672668"/>
                    <a:gd name="connsiteY21" fmla="*/ 531019 h 809763"/>
                    <a:gd name="connsiteX22" fmla="*/ 579799 w 672668"/>
                    <a:gd name="connsiteY22" fmla="*/ 554831 h 809763"/>
                    <a:gd name="connsiteX23" fmla="*/ 563130 w 672668"/>
                    <a:gd name="connsiteY23" fmla="*/ 576263 h 809763"/>
                    <a:gd name="connsiteX24" fmla="*/ 555986 w 672668"/>
                    <a:gd name="connsiteY24" fmla="*/ 581025 h 809763"/>
                    <a:gd name="connsiteX25" fmla="*/ 544080 w 672668"/>
                    <a:gd name="connsiteY25" fmla="*/ 592931 h 809763"/>
                    <a:gd name="connsiteX26" fmla="*/ 536936 w 672668"/>
                    <a:gd name="connsiteY26" fmla="*/ 600075 h 809763"/>
                    <a:gd name="connsiteX27" fmla="*/ 522649 w 672668"/>
                    <a:gd name="connsiteY27" fmla="*/ 607219 h 809763"/>
                    <a:gd name="connsiteX28" fmla="*/ 513124 w 672668"/>
                    <a:gd name="connsiteY28" fmla="*/ 614363 h 809763"/>
                    <a:gd name="connsiteX29" fmla="*/ 508361 w 672668"/>
                    <a:gd name="connsiteY29" fmla="*/ 621506 h 809763"/>
                    <a:gd name="connsiteX30" fmla="*/ 494074 w 672668"/>
                    <a:gd name="connsiteY30" fmla="*/ 631031 h 809763"/>
                    <a:gd name="connsiteX31" fmla="*/ 486930 w 672668"/>
                    <a:gd name="connsiteY31" fmla="*/ 638175 h 809763"/>
                    <a:gd name="connsiteX32" fmla="*/ 479786 w 672668"/>
                    <a:gd name="connsiteY32" fmla="*/ 642938 h 809763"/>
                    <a:gd name="connsiteX33" fmla="*/ 477405 w 672668"/>
                    <a:gd name="connsiteY33" fmla="*/ 650081 h 809763"/>
                    <a:gd name="connsiteX34" fmla="*/ 467880 w 672668"/>
                    <a:gd name="connsiteY34" fmla="*/ 657225 h 809763"/>
                    <a:gd name="connsiteX35" fmla="*/ 460736 w 672668"/>
                    <a:gd name="connsiteY35" fmla="*/ 664369 h 809763"/>
                    <a:gd name="connsiteX36" fmla="*/ 444068 w 672668"/>
                    <a:gd name="connsiteY36" fmla="*/ 676275 h 809763"/>
                    <a:gd name="connsiteX37" fmla="*/ 432161 w 672668"/>
                    <a:gd name="connsiteY37" fmla="*/ 685800 h 809763"/>
                    <a:gd name="connsiteX38" fmla="*/ 420255 w 672668"/>
                    <a:gd name="connsiteY38" fmla="*/ 695325 h 809763"/>
                    <a:gd name="connsiteX39" fmla="*/ 405968 w 672668"/>
                    <a:gd name="connsiteY39" fmla="*/ 707231 h 809763"/>
                    <a:gd name="connsiteX40" fmla="*/ 398824 w 672668"/>
                    <a:gd name="connsiteY40" fmla="*/ 709613 h 809763"/>
                    <a:gd name="connsiteX41" fmla="*/ 389299 w 672668"/>
                    <a:gd name="connsiteY41" fmla="*/ 714375 h 809763"/>
                    <a:gd name="connsiteX42" fmla="*/ 375011 w 672668"/>
                    <a:gd name="connsiteY42" fmla="*/ 723900 h 809763"/>
                    <a:gd name="connsiteX43" fmla="*/ 367868 w 672668"/>
                    <a:gd name="connsiteY43" fmla="*/ 728663 h 809763"/>
                    <a:gd name="connsiteX44" fmla="*/ 360724 w 672668"/>
                    <a:gd name="connsiteY44" fmla="*/ 735806 h 809763"/>
                    <a:gd name="connsiteX45" fmla="*/ 353580 w 672668"/>
                    <a:gd name="connsiteY45" fmla="*/ 738188 h 809763"/>
                    <a:gd name="connsiteX46" fmla="*/ 346436 w 672668"/>
                    <a:gd name="connsiteY46" fmla="*/ 742950 h 809763"/>
                    <a:gd name="connsiteX47" fmla="*/ 334530 w 672668"/>
                    <a:gd name="connsiteY47" fmla="*/ 752475 h 809763"/>
                    <a:gd name="connsiteX48" fmla="*/ 329768 w 672668"/>
                    <a:gd name="connsiteY48" fmla="*/ 759619 h 809763"/>
                    <a:gd name="connsiteX49" fmla="*/ 315480 w 672668"/>
                    <a:gd name="connsiteY49" fmla="*/ 769144 h 809763"/>
                    <a:gd name="connsiteX50" fmla="*/ 308336 w 672668"/>
                    <a:gd name="connsiteY50" fmla="*/ 773906 h 809763"/>
                    <a:gd name="connsiteX51" fmla="*/ 294049 w 672668"/>
                    <a:gd name="connsiteY51" fmla="*/ 783431 h 809763"/>
                    <a:gd name="connsiteX52" fmla="*/ 289286 w 672668"/>
                    <a:gd name="connsiteY52" fmla="*/ 790575 h 809763"/>
                    <a:gd name="connsiteX53" fmla="*/ 274999 w 672668"/>
                    <a:gd name="connsiteY53" fmla="*/ 792956 h 809763"/>
                    <a:gd name="connsiteX54" fmla="*/ 267855 w 672668"/>
                    <a:gd name="connsiteY54" fmla="*/ 797719 h 809763"/>
                    <a:gd name="connsiteX55" fmla="*/ 253568 w 672668"/>
                    <a:gd name="connsiteY55" fmla="*/ 802481 h 809763"/>
                    <a:gd name="connsiteX56" fmla="*/ 239280 w 672668"/>
                    <a:gd name="connsiteY56" fmla="*/ 809625 h 809763"/>
                    <a:gd name="connsiteX57" fmla="*/ 232136 w 672668"/>
                    <a:gd name="connsiteY57" fmla="*/ 795338 h 809763"/>
                    <a:gd name="connsiteX58" fmla="*/ 224993 w 672668"/>
                    <a:gd name="connsiteY58" fmla="*/ 790575 h 809763"/>
                    <a:gd name="connsiteX59" fmla="*/ 213086 w 672668"/>
                    <a:gd name="connsiteY59" fmla="*/ 778669 h 809763"/>
                    <a:gd name="connsiteX60" fmla="*/ 201180 w 672668"/>
                    <a:gd name="connsiteY60" fmla="*/ 766763 h 809763"/>
                    <a:gd name="connsiteX61" fmla="*/ 194036 w 672668"/>
                    <a:gd name="connsiteY61" fmla="*/ 752475 h 809763"/>
                    <a:gd name="connsiteX62" fmla="*/ 186893 w 672668"/>
                    <a:gd name="connsiteY62" fmla="*/ 750094 h 809763"/>
                    <a:gd name="connsiteX63" fmla="*/ 167843 w 672668"/>
                    <a:gd name="connsiteY63" fmla="*/ 745331 h 809763"/>
                    <a:gd name="connsiteX64" fmla="*/ 160699 w 672668"/>
                    <a:gd name="connsiteY64" fmla="*/ 742950 h 809763"/>
                    <a:gd name="connsiteX65" fmla="*/ 148793 w 672668"/>
                    <a:gd name="connsiteY65" fmla="*/ 740569 h 809763"/>
                    <a:gd name="connsiteX66" fmla="*/ 139268 w 672668"/>
                    <a:gd name="connsiteY66" fmla="*/ 738188 h 809763"/>
                    <a:gd name="connsiteX67" fmla="*/ 127361 w 672668"/>
                    <a:gd name="connsiteY67" fmla="*/ 735806 h 809763"/>
                    <a:gd name="connsiteX68" fmla="*/ 113074 w 672668"/>
                    <a:gd name="connsiteY68" fmla="*/ 728663 h 809763"/>
                    <a:gd name="connsiteX69" fmla="*/ 91643 w 672668"/>
                    <a:gd name="connsiteY69" fmla="*/ 723900 h 809763"/>
                    <a:gd name="connsiteX70" fmla="*/ 84499 w 672668"/>
                    <a:gd name="connsiteY70" fmla="*/ 719138 h 809763"/>
                    <a:gd name="connsiteX71" fmla="*/ 82118 w 672668"/>
                    <a:gd name="connsiteY71" fmla="*/ 711994 h 809763"/>
                    <a:gd name="connsiteX72" fmla="*/ 53543 w 672668"/>
                    <a:gd name="connsiteY72" fmla="*/ 697706 h 809763"/>
                    <a:gd name="connsiteX73" fmla="*/ 39255 w 672668"/>
                    <a:gd name="connsiteY73" fmla="*/ 695325 h 809763"/>
                    <a:gd name="connsiteX74" fmla="*/ 24968 w 672668"/>
                    <a:gd name="connsiteY74" fmla="*/ 685800 h 809763"/>
                    <a:gd name="connsiteX75" fmla="*/ 20205 w 672668"/>
                    <a:gd name="connsiteY75" fmla="*/ 671513 h 809763"/>
                    <a:gd name="connsiteX76" fmla="*/ 17824 w 672668"/>
                    <a:gd name="connsiteY76" fmla="*/ 661988 h 809763"/>
                    <a:gd name="connsiteX77" fmla="*/ 13061 w 672668"/>
                    <a:gd name="connsiteY77" fmla="*/ 638175 h 809763"/>
                    <a:gd name="connsiteX78" fmla="*/ 8299 w 672668"/>
                    <a:gd name="connsiteY78" fmla="*/ 573881 h 809763"/>
                    <a:gd name="connsiteX79" fmla="*/ 3536 w 672668"/>
                    <a:gd name="connsiteY79" fmla="*/ 559594 h 809763"/>
                    <a:gd name="connsiteX80" fmla="*/ 3536 w 672668"/>
                    <a:gd name="connsiteY80" fmla="*/ 539343 h 809763"/>
                    <a:gd name="connsiteX81" fmla="*/ 48780 w 672668"/>
                    <a:gd name="connsiteY81" fmla="*/ 540544 h 809763"/>
                    <a:gd name="connsiteX82" fmla="*/ 58305 w 672668"/>
                    <a:gd name="connsiteY82" fmla="*/ 554831 h 809763"/>
                    <a:gd name="connsiteX83" fmla="*/ 65449 w 672668"/>
                    <a:gd name="connsiteY83" fmla="*/ 559594 h 809763"/>
                    <a:gd name="connsiteX84" fmla="*/ 74974 w 672668"/>
                    <a:gd name="connsiteY84" fmla="*/ 571500 h 809763"/>
                    <a:gd name="connsiteX85" fmla="*/ 84499 w 672668"/>
                    <a:gd name="connsiteY85" fmla="*/ 583406 h 809763"/>
                    <a:gd name="connsiteX86" fmla="*/ 89261 w 672668"/>
                    <a:gd name="connsiteY86" fmla="*/ 590550 h 809763"/>
                    <a:gd name="connsiteX87" fmla="*/ 96405 w 672668"/>
                    <a:gd name="connsiteY87" fmla="*/ 595313 h 809763"/>
                    <a:gd name="connsiteX88" fmla="*/ 103549 w 672668"/>
                    <a:gd name="connsiteY88" fmla="*/ 616744 h 809763"/>
                    <a:gd name="connsiteX89" fmla="*/ 108311 w 672668"/>
                    <a:gd name="connsiteY89" fmla="*/ 635794 h 809763"/>
                    <a:gd name="connsiteX90" fmla="*/ 115455 w 672668"/>
                    <a:gd name="connsiteY90" fmla="*/ 640556 h 809763"/>
                    <a:gd name="connsiteX91" fmla="*/ 127361 w 672668"/>
                    <a:gd name="connsiteY91" fmla="*/ 652463 h 809763"/>
                    <a:gd name="connsiteX92" fmla="*/ 155936 w 672668"/>
                    <a:gd name="connsiteY92" fmla="*/ 638175 h 809763"/>
                    <a:gd name="connsiteX93" fmla="*/ 163080 w 672668"/>
                    <a:gd name="connsiteY93" fmla="*/ 635794 h 809763"/>
                    <a:gd name="connsiteX94" fmla="*/ 184511 w 672668"/>
                    <a:gd name="connsiteY94" fmla="*/ 621506 h 809763"/>
                    <a:gd name="connsiteX95" fmla="*/ 191655 w 672668"/>
                    <a:gd name="connsiteY95" fmla="*/ 616744 h 809763"/>
                    <a:gd name="connsiteX96" fmla="*/ 208324 w 672668"/>
                    <a:gd name="connsiteY96" fmla="*/ 600075 h 809763"/>
                    <a:gd name="connsiteX97" fmla="*/ 213086 w 672668"/>
                    <a:gd name="connsiteY97" fmla="*/ 592931 h 809763"/>
                    <a:gd name="connsiteX98" fmla="*/ 227374 w 672668"/>
                    <a:gd name="connsiteY98" fmla="*/ 588169 h 809763"/>
                    <a:gd name="connsiteX99" fmla="*/ 241661 w 672668"/>
                    <a:gd name="connsiteY99" fmla="*/ 583406 h 809763"/>
                    <a:gd name="connsiteX100" fmla="*/ 248805 w 672668"/>
                    <a:gd name="connsiteY100" fmla="*/ 578644 h 809763"/>
                    <a:gd name="connsiteX101" fmla="*/ 260711 w 672668"/>
                    <a:gd name="connsiteY101" fmla="*/ 569119 h 809763"/>
                    <a:gd name="connsiteX102" fmla="*/ 267855 w 672668"/>
                    <a:gd name="connsiteY102" fmla="*/ 564356 h 809763"/>
                    <a:gd name="connsiteX103" fmla="*/ 282143 w 672668"/>
                    <a:gd name="connsiteY103" fmla="*/ 559594 h 809763"/>
                    <a:gd name="connsiteX104" fmla="*/ 294049 w 672668"/>
                    <a:gd name="connsiteY104" fmla="*/ 550069 h 809763"/>
                    <a:gd name="connsiteX105" fmla="*/ 308336 w 672668"/>
                    <a:gd name="connsiteY105" fmla="*/ 540544 h 809763"/>
                    <a:gd name="connsiteX106" fmla="*/ 313099 w 672668"/>
                    <a:gd name="connsiteY106" fmla="*/ 533400 h 809763"/>
                    <a:gd name="connsiteX107" fmla="*/ 317861 w 672668"/>
                    <a:gd name="connsiteY107" fmla="*/ 514350 h 809763"/>
                    <a:gd name="connsiteX108" fmla="*/ 322624 w 672668"/>
                    <a:gd name="connsiteY108" fmla="*/ 469106 h 809763"/>
                    <a:gd name="connsiteX109" fmla="*/ 327386 w 672668"/>
                    <a:gd name="connsiteY109" fmla="*/ 454819 h 809763"/>
                    <a:gd name="connsiteX110" fmla="*/ 329768 w 672668"/>
                    <a:gd name="connsiteY110" fmla="*/ 447675 h 809763"/>
                    <a:gd name="connsiteX111" fmla="*/ 332149 w 672668"/>
                    <a:gd name="connsiteY111" fmla="*/ 423863 h 809763"/>
                    <a:gd name="connsiteX112" fmla="*/ 334530 w 672668"/>
                    <a:gd name="connsiteY112" fmla="*/ 416719 h 809763"/>
                    <a:gd name="connsiteX113" fmla="*/ 344055 w 672668"/>
                    <a:gd name="connsiteY113" fmla="*/ 383381 h 809763"/>
                    <a:gd name="connsiteX114" fmla="*/ 346436 w 672668"/>
                    <a:gd name="connsiteY114" fmla="*/ 347663 h 809763"/>
                    <a:gd name="connsiteX115" fmla="*/ 348818 w 672668"/>
                    <a:gd name="connsiteY115" fmla="*/ 340519 h 809763"/>
                    <a:gd name="connsiteX116" fmla="*/ 351199 w 672668"/>
                    <a:gd name="connsiteY116" fmla="*/ 323850 h 809763"/>
                    <a:gd name="connsiteX117" fmla="*/ 353580 w 672668"/>
                    <a:gd name="connsiteY117" fmla="*/ 280988 h 809763"/>
                    <a:gd name="connsiteX118" fmla="*/ 355961 w 672668"/>
                    <a:gd name="connsiteY118" fmla="*/ 261938 h 809763"/>
                    <a:gd name="connsiteX119" fmla="*/ 348818 w 672668"/>
                    <a:gd name="connsiteY119" fmla="*/ 257175 h 809763"/>
                    <a:gd name="connsiteX120" fmla="*/ 341674 w 672668"/>
                    <a:gd name="connsiteY120" fmla="*/ 259556 h 809763"/>
                    <a:gd name="connsiteX121" fmla="*/ 334530 w 672668"/>
                    <a:gd name="connsiteY121" fmla="*/ 264319 h 809763"/>
                    <a:gd name="connsiteX122" fmla="*/ 320243 w 672668"/>
                    <a:gd name="connsiteY122" fmla="*/ 269081 h 809763"/>
                    <a:gd name="connsiteX123" fmla="*/ 313099 w 672668"/>
                    <a:gd name="connsiteY123" fmla="*/ 271463 h 809763"/>
                    <a:gd name="connsiteX124" fmla="*/ 315480 w 672668"/>
                    <a:gd name="connsiteY124" fmla="*/ 264319 h 809763"/>
                    <a:gd name="connsiteX125" fmla="*/ 310718 w 672668"/>
                    <a:gd name="connsiteY125" fmla="*/ 250031 h 809763"/>
                    <a:gd name="connsiteX126" fmla="*/ 298811 w 672668"/>
                    <a:gd name="connsiteY126" fmla="*/ 228600 h 809763"/>
                    <a:gd name="connsiteX127" fmla="*/ 291668 w 672668"/>
                    <a:gd name="connsiteY127" fmla="*/ 223838 h 809763"/>
                    <a:gd name="connsiteX128" fmla="*/ 294049 w 672668"/>
                    <a:gd name="connsiteY128" fmla="*/ 216694 h 809763"/>
                    <a:gd name="connsiteX129" fmla="*/ 301193 w 672668"/>
                    <a:gd name="connsiteY129" fmla="*/ 214313 h 809763"/>
                    <a:gd name="connsiteX130" fmla="*/ 308336 w 672668"/>
                    <a:gd name="connsiteY130" fmla="*/ 209550 h 809763"/>
                    <a:gd name="connsiteX131" fmla="*/ 315480 w 672668"/>
                    <a:gd name="connsiteY131" fmla="*/ 202406 h 809763"/>
                    <a:gd name="connsiteX132" fmla="*/ 322624 w 672668"/>
                    <a:gd name="connsiteY132" fmla="*/ 200025 h 809763"/>
                    <a:gd name="connsiteX133" fmla="*/ 336911 w 672668"/>
                    <a:gd name="connsiteY133" fmla="*/ 192881 h 809763"/>
                    <a:gd name="connsiteX134" fmla="*/ 351199 w 672668"/>
                    <a:gd name="connsiteY134" fmla="*/ 190500 h 809763"/>
                    <a:gd name="connsiteX135" fmla="*/ 365486 w 672668"/>
                    <a:gd name="connsiteY135" fmla="*/ 185738 h 809763"/>
                    <a:gd name="connsiteX136" fmla="*/ 372630 w 672668"/>
                    <a:gd name="connsiteY136" fmla="*/ 180975 h 809763"/>
                    <a:gd name="connsiteX137" fmla="*/ 377393 w 672668"/>
                    <a:gd name="connsiteY137" fmla="*/ 173831 h 809763"/>
                    <a:gd name="connsiteX138" fmla="*/ 384536 w 672668"/>
                    <a:gd name="connsiteY138" fmla="*/ 171450 h 809763"/>
                    <a:gd name="connsiteX139" fmla="*/ 391680 w 672668"/>
                    <a:gd name="connsiteY139" fmla="*/ 166688 h 809763"/>
                    <a:gd name="connsiteX140" fmla="*/ 394061 w 672668"/>
                    <a:gd name="connsiteY140" fmla="*/ 159544 h 809763"/>
                    <a:gd name="connsiteX141" fmla="*/ 398824 w 672668"/>
                    <a:gd name="connsiteY141" fmla="*/ 152400 h 809763"/>
                    <a:gd name="connsiteX142" fmla="*/ 408349 w 672668"/>
                    <a:gd name="connsiteY142" fmla="*/ 130969 h 809763"/>
                    <a:gd name="connsiteX143" fmla="*/ 410730 w 672668"/>
                    <a:gd name="connsiteY143" fmla="*/ 111919 h 809763"/>
                    <a:gd name="connsiteX144" fmla="*/ 396443 w 672668"/>
                    <a:gd name="connsiteY144" fmla="*/ 107156 h 809763"/>
                    <a:gd name="connsiteX145" fmla="*/ 382155 w 672668"/>
                    <a:gd name="connsiteY145" fmla="*/ 102394 h 809763"/>
                    <a:gd name="connsiteX146" fmla="*/ 372630 w 672668"/>
                    <a:gd name="connsiteY146" fmla="*/ 100013 h 809763"/>
                    <a:gd name="connsiteX147" fmla="*/ 370249 w 672668"/>
                    <a:gd name="connsiteY147" fmla="*/ 92869 h 809763"/>
                    <a:gd name="connsiteX148" fmla="*/ 360724 w 672668"/>
                    <a:gd name="connsiteY148" fmla="*/ 83344 h 809763"/>
                    <a:gd name="connsiteX149" fmla="*/ 375011 w 672668"/>
                    <a:gd name="connsiteY149" fmla="*/ 78581 h 809763"/>
                    <a:gd name="connsiteX150" fmla="*/ 391680 w 672668"/>
                    <a:gd name="connsiteY150" fmla="*/ 71438 h 809763"/>
                    <a:gd name="connsiteX151" fmla="*/ 408349 w 672668"/>
                    <a:gd name="connsiteY151" fmla="*/ 54769 h 809763"/>
                    <a:gd name="connsiteX152" fmla="*/ 417874 w 672668"/>
                    <a:gd name="connsiteY152" fmla="*/ 40481 h 809763"/>
                    <a:gd name="connsiteX153" fmla="*/ 422636 w 672668"/>
                    <a:gd name="connsiteY153" fmla="*/ 33338 h 809763"/>
                    <a:gd name="connsiteX154" fmla="*/ 429780 w 672668"/>
                    <a:gd name="connsiteY154" fmla="*/ 30956 h 809763"/>
                    <a:gd name="connsiteX155" fmla="*/ 434543 w 672668"/>
                    <a:gd name="connsiteY155" fmla="*/ 23813 h 809763"/>
                    <a:gd name="connsiteX156" fmla="*/ 448830 w 672668"/>
                    <a:gd name="connsiteY156" fmla="*/ 14288 h 809763"/>
                    <a:gd name="connsiteX157" fmla="*/ 465499 w 672668"/>
                    <a:gd name="connsiteY157" fmla="*/ 7144 h 809763"/>
                    <a:gd name="connsiteX158" fmla="*/ 475024 w 672668"/>
                    <a:gd name="connsiteY158" fmla="*/ 0 h 809763"/>
                    <a:gd name="connsiteX159" fmla="*/ 494074 w 672668"/>
                    <a:gd name="connsiteY159" fmla="*/ 11906 h 809763"/>
                    <a:gd name="connsiteX160" fmla="*/ 508361 w 672668"/>
                    <a:gd name="connsiteY160" fmla="*/ 21431 h 809763"/>
                    <a:gd name="connsiteX161" fmla="*/ 520268 w 672668"/>
                    <a:gd name="connsiteY161" fmla="*/ 33338 h 809763"/>
                    <a:gd name="connsiteX162" fmla="*/ 532174 w 672668"/>
                    <a:gd name="connsiteY162" fmla="*/ 45244 h 809763"/>
                    <a:gd name="connsiteX163" fmla="*/ 525030 w 672668"/>
                    <a:gd name="connsiteY163" fmla="*/ 61913 h 809763"/>
                    <a:gd name="connsiteX164" fmla="*/ 517886 w 672668"/>
                    <a:gd name="connsiteY164" fmla="*/ 64294 h 809763"/>
                    <a:gd name="connsiteX165" fmla="*/ 515505 w 672668"/>
                    <a:gd name="connsiteY165" fmla="*/ 71438 h 809763"/>
                    <a:gd name="connsiteX166" fmla="*/ 522649 w 672668"/>
                    <a:gd name="connsiteY166" fmla="*/ 85725 h 809763"/>
                    <a:gd name="connsiteX167" fmla="*/ 529793 w 672668"/>
                    <a:gd name="connsiteY167" fmla="*/ 90488 h 809763"/>
                    <a:gd name="connsiteX168" fmla="*/ 536936 w 672668"/>
                    <a:gd name="connsiteY168" fmla="*/ 97631 h 809763"/>
                    <a:gd name="connsiteX169" fmla="*/ 541699 w 672668"/>
                    <a:gd name="connsiteY169" fmla="*/ 104775 h 809763"/>
                    <a:gd name="connsiteX170" fmla="*/ 548843 w 672668"/>
                    <a:gd name="connsiteY170" fmla="*/ 107156 h 809763"/>
                    <a:gd name="connsiteX171" fmla="*/ 555986 w 672668"/>
                    <a:gd name="connsiteY171" fmla="*/ 111919 h 809763"/>
                    <a:gd name="connsiteX172" fmla="*/ 570274 w 672668"/>
                    <a:gd name="connsiteY172" fmla="*/ 109538 h 809763"/>
                    <a:gd name="connsiteX173" fmla="*/ 594086 w 672668"/>
                    <a:gd name="connsiteY173" fmla="*/ 107156 h 809763"/>
                    <a:gd name="connsiteX174" fmla="*/ 613136 w 672668"/>
                    <a:gd name="connsiteY174" fmla="*/ 109538 h 809763"/>
                    <a:gd name="connsiteX175" fmla="*/ 629805 w 672668"/>
                    <a:gd name="connsiteY175" fmla="*/ 114300 h 809763"/>
                    <a:gd name="connsiteX176" fmla="*/ 636949 w 672668"/>
                    <a:gd name="connsiteY176" fmla="*/ 119063 h 809763"/>
                    <a:gd name="connsiteX177" fmla="*/ 655999 w 672668"/>
                    <a:gd name="connsiteY177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54769 w 669132"/>
                    <a:gd name="connsiteY81" fmla="*/ 554831 h 809763"/>
                    <a:gd name="connsiteX82" fmla="*/ 61913 w 669132"/>
                    <a:gd name="connsiteY82" fmla="*/ 559594 h 809763"/>
                    <a:gd name="connsiteX83" fmla="*/ 71438 w 669132"/>
                    <a:gd name="connsiteY83" fmla="*/ 571500 h 809763"/>
                    <a:gd name="connsiteX84" fmla="*/ 80963 w 669132"/>
                    <a:gd name="connsiteY84" fmla="*/ 583406 h 809763"/>
                    <a:gd name="connsiteX85" fmla="*/ 85725 w 669132"/>
                    <a:gd name="connsiteY85" fmla="*/ 590550 h 809763"/>
                    <a:gd name="connsiteX86" fmla="*/ 92869 w 669132"/>
                    <a:gd name="connsiteY86" fmla="*/ 595313 h 809763"/>
                    <a:gd name="connsiteX87" fmla="*/ 100013 w 669132"/>
                    <a:gd name="connsiteY87" fmla="*/ 616744 h 809763"/>
                    <a:gd name="connsiteX88" fmla="*/ 104775 w 669132"/>
                    <a:gd name="connsiteY88" fmla="*/ 635794 h 809763"/>
                    <a:gd name="connsiteX89" fmla="*/ 111919 w 669132"/>
                    <a:gd name="connsiteY89" fmla="*/ 640556 h 809763"/>
                    <a:gd name="connsiteX90" fmla="*/ 123825 w 669132"/>
                    <a:gd name="connsiteY90" fmla="*/ 652463 h 809763"/>
                    <a:gd name="connsiteX91" fmla="*/ 152400 w 669132"/>
                    <a:gd name="connsiteY91" fmla="*/ 638175 h 809763"/>
                    <a:gd name="connsiteX92" fmla="*/ 159544 w 669132"/>
                    <a:gd name="connsiteY92" fmla="*/ 635794 h 809763"/>
                    <a:gd name="connsiteX93" fmla="*/ 180975 w 669132"/>
                    <a:gd name="connsiteY93" fmla="*/ 621506 h 809763"/>
                    <a:gd name="connsiteX94" fmla="*/ 188119 w 669132"/>
                    <a:gd name="connsiteY94" fmla="*/ 616744 h 809763"/>
                    <a:gd name="connsiteX95" fmla="*/ 204788 w 669132"/>
                    <a:gd name="connsiteY95" fmla="*/ 600075 h 809763"/>
                    <a:gd name="connsiteX96" fmla="*/ 209550 w 669132"/>
                    <a:gd name="connsiteY96" fmla="*/ 592931 h 809763"/>
                    <a:gd name="connsiteX97" fmla="*/ 223838 w 669132"/>
                    <a:gd name="connsiteY97" fmla="*/ 588169 h 809763"/>
                    <a:gd name="connsiteX98" fmla="*/ 238125 w 669132"/>
                    <a:gd name="connsiteY98" fmla="*/ 583406 h 809763"/>
                    <a:gd name="connsiteX99" fmla="*/ 245269 w 669132"/>
                    <a:gd name="connsiteY99" fmla="*/ 578644 h 809763"/>
                    <a:gd name="connsiteX100" fmla="*/ 257175 w 669132"/>
                    <a:gd name="connsiteY100" fmla="*/ 569119 h 809763"/>
                    <a:gd name="connsiteX101" fmla="*/ 264319 w 669132"/>
                    <a:gd name="connsiteY101" fmla="*/ 564356 h 809763"/>
                    <a:gd name="connsiteX102" fmla="*/ 278607 w 669132"/>
                    <a:gd name="connsiteY102" fmla="*/ 559594 h 809763"/>
                    <a:gd name="connsiteX103" fmla="*/ 290513 w 669132"/>
                    <a:gd name="connsiteY103" fmla="*/ 550069 h 809763"/>
                    <a:gd name="connsiteX104" fmla="*/ 304800 w 669132"/>
                    <a:gd name="connsiteY104" fmla="*/ 540544 h 809763"/>
                    <a:gd name="connsiteX105" fmla="*/ 309563 w 669132"/>
                    <a:gd name="connsiteY105" fmla="*/ 533400 h 809763"/>
                    <a:gd name="connsiteX106" fmla="*/ 314325 w 669132"/>
                    <a:gd name="connsiteY106" fmla="*/ 514350 h 809763"/>
                    <a:gd name="connsiteX107" fmla="*/ 319088 w 669132"/>
                    <a:gd name="connsiteY107" fmla="*/ 469106 h 809763"/>
                    <a:gd name="connsiteX108" fmla="*/ 323850 w 669132"/>
                    <a:gd name="connsiteY108" fmla="*/ 454819 h 809763"/>
                    <a:gd name="connsiteX109" fmla="*/ 326232 w 669132"/>
                    <a:gd name="connsiteY109" fmla="*/ 447675 h 809763"/>
                    <a:gd name="connsiteX110" fmla="*/ 328613 w 669132"/>
                    <a:gd name="connsiteY110" fmla="*/ 423863 h 809763"/>
                    <a:gd name="connsiteX111" fmla="*/ 330994 w 669132"/>
                    <a:gd name="connsiteY111" fmla="*/ 416719 h 809763"/>
                    <a:gd name="connsiteX112" fmla="*/ 340519 w 669132"/>
                    <a:gd name="connsiteY112" fmla="*/ 383381 h 809763"/>
                    <a:gd name="connsiteX113" fmla="*/ 342900 w 669132"/>
                    <a:gd name="connsiteY113" fmla="*/ 347663 h 809763"/>
                    <a:gd name="connsiteX114" fmla="*/ 345282 w 669132"/>
                    <a:gd name="connsiteY114" fmla="*/ 340519 h 809763"/>
                    <a:gd name="connsiteX115" fmla="*/ 347663 w 669132"/>
                    <a:gd name="connsiteY115" fmla="*/ 323850 h 809763"/>
                    <a:gd name="connsiteX116" fmla="*/ 350044 w 669132"/>
                    <a:gd name="connsiteY116" fmla="*/ 280988 h 809763"/>
                    <a:gd name="connsiteX117" fmla="*/ 352425 w 669132"/>
                    <a:gd name="connsiteY117" fmla="*/ 261938 h 809763"/>
                    <a:gd name="connsiteX118" fmla="*/ 345282 w 669132"/>
                    <a:gd name="connsiteY118" fmla="*/ 257175 h 809763"/>
                    <a:gd name="connsiteX119" fmla="*/ 338138 w 669132"/>
                    <a:gd name="connsiteY119" fmla="*/ 259556 h 809763"/>
                    <a:gd name="connsiteX120" fmla="*/ 330994 w 669132"/>
                    <a:gd name="connsiteY120" fmla="*/ 264319 h 809763"/>
                    <a:gd name="connsiteX121" fmla="*/ 316707 w 669132"/>
                    <a:gd name="connsiteY121" fmla="*/ 269081 h 809763"/>
                    <a:gd name="connsiteX122" fmla="*/ 309563 w 669132"/>
                    <a:gd name="connsiteY122" fmla="*/ 271463 h 809763"/>
                    <a:gd name="connsiteX123" fmla="*/ 311944 w 669132"/>
                    <a:gd name="connsiteY123" fmla="*/ 264319 h 809763"/>
                    <a:gd name="connsiteX124" fmla="*/ 307182 w 669132"/>
                    <a:gd name="connsiteY124" fmla="*/ 250031 h 809763"/>
                    <a:gd name="connsiteX125" fmla="*/ 295275 w 669132"/>
                    <a:gd name="connsiteY125" fmla="*/ 228600 h 809763"/>
                    <a:gd name="connsiteX126" fmla="*/ 288132 w 669132"/>
                    <a:gd name="connsiteY126" fmla="*/ 223838 h 809763"/>
                    <a:gd name="connsiteX127" fmla="*/ 290513 w 669132"/>
                    <a:gd name="connsiteY127" fmla="*/ 216694 h 809763"/>
                    <a:gd name="connsiteX128" fmla="*/ 297657 w 669132"/>
                    <a:gd name="connsiteY128" fmla="*/ 214313 h 809763"/>
                    <a:gd name="connsiteX129" fmla="*/ 304800 w 669132"/>
                    <a:gd name="connsiteY129" fmla="*/ 209550 h 809763"/>
                    <a:gd name="connsiteX130" fmla="*/ 311944 w 669132"/>
                    <a:gd name="connsiteY130" fmla="*/ 202406 h 809763"/>
                    <a:gd name="connsiteX131" fmla="*/ 319088 w 669132"/>
                    <a:gd name="connsiteY131" fmla="*/ 200025 h 809763"/>
                    <a:gd name="connsiteX132" fmla="*/ 333375 w 669132"/>
                    <a:gd name="connsiteY132" fmla="*/ 192881 h 809763"/>
                    <a:gd name="connsiteX133" fmla="*/ 347663 w 669132"/>
                    <a:gd name="connsiteY133" fmla="*/ 190500 h 809763"/>
                    <a:gd name="connsiteX134" fmla="*/ 361950 w 669132"/>
                    <a:gd name="connsiteY134" fmla="*/ 185738 h 809763"/>
                    <a:gd name="connsiteX135" fmla="*/ 369094 w 669132"/>
                    <a:gd name="connsiteY135" fmla="*/ 180975 h 809763"/>
                    <a:gd name="connsiteX136" fmla="*/ 373857 w 669132"/>
                    <a:gd name="connsiteY136" fmla="*/ 173831 h 809763"/>
                    <a:gd name="connsiteX137" fmla="*/ 381000 w 669132"/>
                    <a:gd name="connsiteY137" fmla="*/ 171450 h 809763"/>
                    <a:gd name="connsiteX138" fmla="*/ 388144 w 669132"/>
                    <a:gd name="connsiteY138" fmla="*/ 166688 h 809763"/>
                    <a:gd name="connsiteX139" fmla="*/ 390525 w 669132"/>
                    <a:gd name="connsiteY139" fmla="*/ 159544 h 809763"/>
                    <a:gd name="connsiteX140" fmla="*/ 395288 w 669132"/>
                    <a:gd name="connsiteY140" fmla="*/ 152400 h 809763"/>
                    <a:gd name="connsiteX141" fmla="*/ 404813 w 669132"/>
                    <a:gd name="connsiteY141" fmla="*/ 130969 h 809763"/>
                    <a:gd name="connsiteX142" fmla="*/ 407194 w 669132"/>
                    <a:gd name="connsiteY142" fmla="*/ 111919 h 809763"/>
                    <a:gd name="connsiteX143" fmla="*/ 392907 w 669132"/>
                    <a:gd name="connsiteY143" fmla="*/ 107156 h 809763"/>
                    <a:gd name="connsiteX144" fmla="*/ 378619 w 669132"/>
                    <a:gd name="connsiteY144" fmla="*/ 102394 h 809763"/>
                    <a:gd name="connsiteX145" fmla="*/ 369094 w 669132"/>
                    <a:gd name="connsiteY145" fmla="*/ 100013 h 809763"/>
                    <a:gd name="connsiteX146" fmla="*/ 366713 w 669132"/>
                    <a:gd name="connsiteY146" fmla="*/ 92869 h 809763"/>
                    <a:gd name="connsiteX147" fmla="*/ 357188 w 669132"/>
                    <a:gd name="connsiteY147" fmla="*/ 83344 h 809763"/>
                    <a:gd name="connsiteX148" fmla="*/ 371475 w 669132"/>
                    <a:gd name="connsiteY148" fmla="*/ 78581 h 809763"/>
                    <a:gd name="connsiteX149" fmla="*/ 388144 w 669132"/>
                    <a:gd name="connsiteY149" fmla="*/ 71438 h 809763"/>
                    <a:gd name="connsiteX150" fmla="*/ 404813 w 669132"/>
                    <a:gd name="connsiteY150" fmla="*/ 54769 h 809763"/>
                    <a:gd name="connsiteX151" fmla="*/ 414338 w 669132"/>
                    <a:gd name="connsiteY151" fmla="*/ 40481 h 809763"/>
                    <a:gd name="connsiteX152" fmla="*/ 419100 w 669132"/>
                    <a:gd name="connsiteY152" fmla="*/ 33338 h 809763"/>
                    <a:gd name="connsiteX153" fmla="*/ 426244 w 669132"/>
                    <a:gd name="connsiteY153" fmla="*/ 30956 h 809763"/>
                    <a:gd name="connsiteX154" fmla="*/ 431007 w 669132"/>
                    <a:gd name="connsiteY154" fmla="*/ 23813 h 809763"/>
                    <a:gd name="connsiteX155" fmla="*/ 445294 w 669132"/>
                    <a:gd name="connsiteY155" fmla="*/ 14288 h 809763"/>
                    <a:gd name="connsiteX156" fmla="*/ 461963 w 669132"/>
                    <a:gd name="connsiteY156" fmla="*/ 7144 h 809763"/>
                    <a:gd name="connsiteX157" fmla="*/ 471488 w 669132"/>
                    <a:gd name="connsiteY157" fmla="*/ 0 h 809763"/>
                    <a:gd name="connsiteX158" fmla="*/ 490538 w 669132"/>
                    <a:gd name="connsiteY158" fmla="*/ 11906 h 809763"/>
                    <a:gd name="connsiteX159" fmla="*/ 504825 w 669132"/>
                    <a:gd name="connsiteY159" fmla="*/ 21431 h 809763"/>
                    <a:gd name="connsiteX160" fmla="*/ 516732 w 669132"/>
                    <a:gd name="connsiteY160" fmla="*/ 33338 h 809763"/>
                    <a:gd name="connsiteX161" fmla="*/ 528638 w 669132"/>
                    <a:gd name="connsiteY161" fmla="*/ 45244 h 809763"/>
                    <a:gd name="connsiteX162" fmla="*/ 521494 w 669132"/>
                    <a:gd name="connsiteY162" fmla="*/ 61913 h 809763"/>
                    <a:gd name="connsiteX163" fmla="*/ 514350 w 669132"/>
                    <a:gd name="connsiteY163" fmla="*/ 64294 h 809763"/>
                    <a:gd name="connsiteX164" fmla="*/ 511969 w 669132"/>
                    <a:gd name="connsiteY164" fmla="*/ 71438 h 809763"/>
                    <a:gd name="connsiteX165" fmla="*/ 519113 w 669132"/>
                    <a:gd name="connsiteY165" fmla="*/ 85725 h 809763"/>
                    <a:gd name="connsiteX166" fmla="*/ 526257 w 669132"/>
                    <a:gd name="connsiteY166" fmla="*/ 90488 h 809763"/>
                    <a:gd name="connsiteX167" fmla="*/ 533400 w 669132"/>
                    <a:gd name="connsiteY167" fmla="*/ 97631 h 809763"/>
                    <a:gd name="connsiteX168" fmla="*/ 538163 w 669132"/>
                    <a:gd name="connsiteY168" fmla="*/ 104775 h 809763"/>
                    <a:gd name="connsiteX169" fmla="*/ 545307 w 669132"/>
                    <a:gd name="connsiteY169" fmla="*/ 107156 h 809763"/>
                    <a:gd name="connsiteX170" fmla="*/ 552450 w 669132"/>
                    <a:gd name="connsiteY170" fmla="*/ 111919 h 809763"/>
                    <a:gd name="connsiteX171" fmla="*/ 566738 w 669132"/>
                    <a:gd name="connsiteY171" fmla="*/ 109538 h 809763"/>
                    <a:gd name="connsiteX172" fmla="*/ 590550 w 669132"/>
                    <a:gd name="connsiteY172" fmla="*/ 107156 h 809763"/>
                    <a:gd name="connsiteX173" fmla="*/ 609600 w 669132"/>
                    <a:gd name="connsiteY173" fmla="*/ 109538 h 809763"/>
                    <a:gd name="connsiteX174" fmla="*/ 626269 w 669132"/>
                    <a:gd name="connsiteY174" fmla="*/ 114300 h 809763"/>
                    <a:gd name="connsiteX175" fmla="*/ 633413 w 669132"/>
                    <a:gd name="connsiteY175" fmla="*/ 119063 h 809763"/>
                    <a:gd name="connsiteX176" fmla="*/ 652463 w 669132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61913 w 669132"/>
                    <a:gd name="connsiteY81" fmla="*/ 559594 h 809763"/>
                    <a:gd name="connsiteX82" fmla="*/ 71438 w 669132"/>
                    <a:gd name="connsiteY82" fmla="*/ 571500 h 809763"/>
                    <a:gd name="connsiteX83" fmla="*/ 80963 w 669132"/>
                    <a:gd name="connsiteY83" fmla="*/ 583406 h 809763"/>
                    <a:gd name="connsiteX84" fmla="*/ 85725 w 669132"/>
                    <a:gd name="connsiteY84" fmla="*/ 590550 h 809763"/>
                    <a:gd name="connsiteX85" fmla="*/ 92869 w 669132"/>
                    <a:gd name="connsiteY85" fmla="*/ 595313 h 809763"/>
                    <a:gd name="connsiteX86" fmla="*/ 100013 w 669132"/>
                    <a:gd name="connsiteY86" fmla="*/ 616744 h 809763"/>
                    <a:gd name="connsiteX87" fmla="*/ 104775 w 669132"/>
                    <a:gd name="connsiteY87" fmla="*/ 635794 h 809763"/>
                    <a:gd name="connsiteX88" fmla="*/ 111919 w 669132"/>
                    <a:gd name="connsiteY88" fmla="*/ 640556 h 809763"/>
                    <a:gd name="connsiteX89" fmla="*/ 123825 w 669132"/>
                    <a:gd name="connsiteY89" fmla="*/ 652463 h 809763"/>
                    <a:gd name="connsiteX90" fmla="*/ 152400 w 669132"/>
                    <a:gd name="connsiteY90" fmla="*/ 638175 h 809763"/>
                    <a:gd name="connsiteX91" fmla="*/ 159544 w 669132"/>
                    <a:gd name="connsiteY91" fmla="*/ 635794 h 809763"/>
                    <a:gd name="connsiteX92" fmla="*/ 180975 w 669132"/>
                    <a:gd name="connsiteY92" fmla="*/ 621506 h 809763"/>
                    <a:gd name="connsiteX93" fmla="*/ 188119 w 669132"/>
                    <a:gd name="connsiteY93" fmla="*/ 616744 h 809763"/>
                    <a:gd name="connsiteX94" fmla="*/ 204788 w 669132"/>
                    <a:gd name="connsiteY94" fmla="*/ 600075 h 809763"/>
                    <a:gd name="connsiteX95" fmla="*/ 209550 w 669132"/>
                    <a:gd name="connsiteY95" fmla="*/ 592931 h 809763"/>
                    <a:gd name="connsiteX96" fmla="*/ 223838 w 669132"/>
                    <a:gd name="connsiteY96" fmla="*/ 588169 h 809763"/>
                    <a:gd name="connsiteX97" fmla="*/ 238125 w 669132"/>
                    <a:gd name="connsiteY97" fmla="*/ 583406 h 809763"/>
                    <a:gd name="connsiteX98" fmla="*/ 245269 w 669132"/>
                    <a:gd name="connsiteY98" fmla="*/ 578644 h 809763"/>
                    <a:gd name="connsiteX99" fmla="*/ 257175 w 669132"/>
                    <a:gd name="connsiteY99" fmla="*/ 569119 h 809763"/>
                    <a:gd name="connsiteX100" fmla="*/ 264319 w 669132"/>
                    <a:gd name="connsiteY100" fmla="*/ 564356 h 809763"/>
                    <a:gd name="connsiteX101" fmla="*/ 278607 w 669132"/>
                    <a:gd name="connsiteY101" fmla="*/ 559594 h 809763"/>
                    <a:gd name="connsiteX102" fmla="*/ 290513 w 669132"/>
                    <a:gd name="connsiteY102" fmla="*/ 550069 h 809763"/>
                    <a:gd name="connsiteX103" fmla="*/ 304800 w 669132"/>
                    <a:gd name="connsiteY103" fmla="*/ 540544 h 809763"/>
                    <a:gd name="connsiteX104" fmla="*/ 309563 w 669132"/>
                    <a:gd name="connsiteY104" fmla="*/ 533400 h 809763"/>
                    <a:gd name="connsiteX105" fmla="*/ 314325 w 669132"/>
                    <a:gd name="connsiteY105" fmla="*/ 514350 h 809763"/>
                    <a:gd name="connsiteX106" fmla="*/ 319088 w 669132"/>
                    <a:gd name="connsiteY106" fmla="*/ 469106 h 809763"/>
                    <a:gd name="connsiteX107" fmla="*/ 323850 w 669132"/>
                    <a:gd name="connsiteY107" fmla="*/ 454819 h 809763"/>
                    <a:gd name="connsiteX108" fmla="*/ 326232 w 669132"/>
                    <a:gd name="connsiteY108" fmla="*/ 447675 h 809763"/>
                    <a:gd name="connsiteX109" fmla="*/ 328613 w 669132"/>
                    <a:gd name="connsiteY109" fmla="*/ 423863 h 809763"/>
                    <a:gd name="connsiteX110" fmla="*/ 330994 w 669132"/>
                    <a:gd name="connsiteY110" fmla="*/ 416719 h 809763"/>
                    <a:gd name="connsiteX111" fmla="*/ 340519 w 669132"/>
                    <a:gd name="connsiteY111" fmla="*/ 383381 h 809763"/>
                    <a:gd name="connsiteX112" fmla="*/ 342900 w 669132"/>
                    <a:gd name="connsiteY112" fmla="*/ 347663 h 809763"/>
                    <a:gd name="connsiteX113" fmla="*/ 345282 w 669132"/>
                    <a:gd name="connsiteY113" fmla="*/ 340519 h 809763"/>
                    <a:gd name="connsiteX114" fmla="*/ 347663 w 669132"/>
                    <a:gd name="connsiteY114" fmla="*/ 323850 h 809763"/>
                    <a:gd name="connsiteX115" fmla="*/ 350044 w 669132"/>
                    <a:gd name="connsiteY115" fmla="*/ 280988 h 809763"/>
                    <a:gd name="connsiteX116" fmla="*/ 352425 w 669132"/>
                    <a:gd name="connsiteY116" fmla="*/ 261938 h 809763"/>
                    <a:gd name="connsiteX117" fmla="*/ 345282 w 669132"/>
                    <a:gd name="connsiteY117" fmla="*/ 257175 h 809763"/>
                    <a:gd name="connsiteX118" fmla="*/ 338138 w 669132"/>
                    <a:gd name="connsiteY118" fmla="*/ 259556 h 809763"/>
                    <a:gd name="connsiteX119" fmla="*/ 330994 w 669132"/>
                    <a:gd name="connsiteY119" fmla="*/ 264319 h 809763"/>
                    <a:gd name="connsiteX120" fmla="*/ 316707 w 669132"/>
                    <a:gd name="connsiteY120" fmla="*/ 269081 h 809763"/>
                    <a:gd name="connsiteX121" fmla="*/ 309563 w 669132"/>
                    <a:gd name="connsiteY121" fmla="*/ 271463 h 809763"/>
                    <a:gd name="connsiteX122" fmla="*/ 311944 w 669132"/>
                    <a:gd name="connsiteY122" fmla="*/ 264319 h 809763"/>
                    <a:gd name="connsiteX123" fmla="*/ 307182 w 669132"/>
                    <a:gd name="connsiteY123" fmla="*/ 250031 h 809763"/>
                    <a:gd name="connsiteX124" fmla="*/ 295275 w 669132"/>
                    <a:gd name="connsiteY124" fmla="*/ 228600 h 809763"/>
                    <a:gd name="connsiteX125" fmla="*/ 288132 w 669132"/>
                    <a:gd name="connsiteY125" fmla="*/ 223838 h 809763"/>
                    <a:gd name="connsiteX126" fmla="*/ 290513 w 669132"/>
                    <a:gd name="connsiteY126" fmla="*/ 216694 h 809763"/>
                    <a:gd name="connsiteX127" fmla="*/ 297657 w 669132"/>
                    <a:gd name="connsiteY127" fmla="*/ 214313 h 809763"/>
                    <a:gd name="connsiteX128" fmla="*/ 304800 w 669132"/>
                    <a:gd name="connsiteY128" fmla="*/ 209550 h 809763"/>
                    <a:gd name="connsiteX129" fmla="*/ 311944 w 669132"/>
                    <a:gd name="connsiteY129" fmla="*/ 202406 h 809763"/>
                    <a:gd name="connsiteX130" fmla="*/ 319088 w 669132"/>
                    <a:gd name="connsiteY130" fmla="*/ 200025 h 809763"/>
                    <a:gd name="connsiteX131" fmla="*/ 333375 w 669132"/>
                    <a:gd name="connsiteY131" fmla="*/ 192881 h 809763"/>
                    <a:gd name="connsiteX132" fmla="*/ 347663 w 669132"/>
                    <a:gd name="connsiteY132" fmla="*/ 190500 h 809763"/>
                    <a:gd name="connsiteX133" fmla="*/ 361950 w 669132"/>
                    <a:gd name="connsiteY133" fmla="*/ 185738 h 809763"/>
                    <a:gd name="connsiteX134" fmla="*/ 369094 w 669132"/>
                    <a:gd name="connsiteY134" fmla="*/ 180975 h 809763"/>
                    <a:gd name="connsiteX135" fmla="*/ 373857 w 669132"/>
                    <a:gd name="connsiteY135" fmla="*/ 173831 h 809763"/>
                    <a:gd name="connsiteX136" fmla="*/ 381000 w 669132"/>
                    <a:gd name="connsiteY136" fmla="*/ 171450 h 809763"/>
                    <a:gd name="connsiteX137" fmla="*/ 388144 w 669132"/>
                    <a:gd name="connsiteY137" fmla="*/ 166688 h 809763"/>
                    <a:gd name="connsiteX138" fmla="*/ 390525 w 669132"/>
                    <a:gd name="connsiteY138" fmla="*/ 159544 h 809763"/>
                    <a:gd name="connsiteX139" fmla="*/ 395288 w 669132"/>
                    <a:gd name="connsiteY139" fmla="*/ 152400 h 809763"/>
                    <a:gd name="connsiteX140" fmla="*/ 404813 w 669132"/>
                    <a:gd name="connsiteY140" fmla="*/ 130969 h 809763"/>
                    <a:gd name="connsiteX141" fmla="*/ 407194 w 669132"/>
                    <a:gd name="connsiteY141" fmla="*/ 111919 h 809763"/>
                    <a:gd name="connsiteX142" fmla="*/ 392907 w 669132"/>
                    <a:gd name="connsiteY142" fmla="*/ 107156 h 809763"/>
                    <a:gd name="connsiteX143" fmla="*/ 378619 w 669132"/>
                    <a:gd name="connsiteY143" fmla="*/ 102394 h 809763"/>
                    <a:gd name="connsiteX144" fmla="*/ 369094 w 669132"/>
                    <a:gd name="connsiteY144" fmla="*/ 100013 h 809763"/>
                    <a:gd name="connsiteX145" fmla="*/ 366713 w 669132"/>
                    <a:gd name="connsiteY145" fmla="*/ 92869 h 809763"/>
                    <a:gd name="connsiteX146" fmla="*/ 357188 w 669132"/>
                    <a:gd name="connsiteY146" fmla="*/ 83344 h 809763"/>
                    <a:gd name="connsiteX147" fmla="*/ 371475 w 669132"/>
                    <a:gd name="connsiteY147" fmla="*/ 78581 h 809763"/>
                    <a:gd name="connsiteX148" fmla="*/ 388144 w 669132"/>
                    <a:gd name="connsiteY148" fmla="*/ 71438 h 809763"/>
                    <a:gd name="connsiteX149" fmla="*/ 404813 w 669132"/>
                    <a:gd name="connsiteY149" fmla="*/ 54769 h 809763"/>
                    <a:gd name="connsiteX150" fmla="*/ 414338 w 669132"/>
                    <a:gd name="connsiteY150" fmla="*/ 40481 h 809763"/>
                    <a:gd name="connsiteX151" fmla="*/ 419100 w 669132"/>
                    <a:gd name="connsiteY151" fmla="*/ 33338 h 809763"/>
                    <a:gd name="connsiteX152" fmla="*/ 426244 w 669132"/>
                    <a:gd name="connsiteY152" fmla="*/ 30956 h 809763"/>
                    <a:gd name="connsiteX153" fmla="*/ 431007 w 669132"/>
                    <a:gd name="connsiteY153" fmla="*/ 23813 h 809763"/>
                    <a:gd name="connsiteX154" fmla="*/ 445294 w 669132"/>
                    <a:gd name="connsiteY154" fmla="*/ 14288 h 809763"/>
                    <a:gd name="connsiteX155" fmla="*/ 461963 w 669132"/>
                    <a:gd name="connsiteY155" fmla="*/ 7144 h 809763"/>
                    <a:gd name="connsiteX156" fmla="*/ 471488 w 669132"/>
                    <a:gd name="connsiteY156" fmla="*/ 0 h 809763"/>
                    <a:gd name="connsiteX157" fmla="*/ 490538 w 669132"/>
                    <a:gd name="connsiteY157" fmla="*/ 11906 h 809763"/>
                    <a:gd name="connsiteX158" fmla="*/ 504825 w 669132"/>
                    <a:gd name="connsiteY158" fmla="*/ 21431 h 809763"/>
                    <a:gd name="connsiteX159" fmla="*/ 516732 w 669132"/>
                    <a:gd name="connsiteY159" fmla="*/ 33338 h 809763"/>
                    <a:gd name="connsiteX160" fmla="*/ 528638 w 669132"/>
                    <a:gd name="connsiteY160" fmla="*/ 45244 h 809763"/>
                    <a:gd name="connsiteX161" fmla="*/ 521494 w 669132"/>
                    <a:gd name="connsiteY161" fmla="*/ 61913 h 809763"/>
                    <a:gd name="connsiteX162" fmla="*/ 514350 w 669132"/>
                    <a:gd name="connsiteY162" fmla="*/ 64294 h 809763"/>
                    <a:gd name="connsiteX163" fmla="*/ 511969 w 669132"/>
                    <a:gd name="connsiteY163" fmla="*/ 71438 h 809763"/>
                    <a:gd name="connsiteX164" fmla="*/ 519113 w 669132"/>
                    <a:gd name="connsiteY164" fmla="*/ 85725 h 809763"/>
                    <a:gd name="connsiteX165" fmla="*/ 526257 w 669132"/>
                    <a:gd name="connsiteY165" fmla="*/ 90488 h 809763"/>
                    <a:gd name="connsiteX166" fmla="*/ 533400 w 669132"/>
                    <a:gd name="connsiteY166" fmla="*/ 97631 h 809763"/>
                    <a:gd name="connsiteX167" fmla="*/ 538163 w 669132"/>
                    <a:gd name="connsiteY167" fmla="*/ 104775 h 809763"/>
                    <a:gd name="connsiteX168" fmla="*/ 545307 w 669132"/>
                    <a:gd name="connsiteY168" fmla="*/ 107156 h 809763"/>
                    <a:gd name="connsiteX169" fmla="*/ 552450 w 669132"/>
                    <a:gd name="connsiteY169" fmla="*/ 111919 h 809763"/>
                    <a:gd name="connsiteX170" fmla="*/ 566738 w 669132"/>
                    <a:gd name="connsiteY170" fmla="*/ 109538 h 809763"/>
                    <a:gd name="connsiteX171" fmla="*/ 590550 w 669132"/>
                    <a:gd name="connsiteY171" fmla="*/ 107156 h 809763"/>
                    <a:gd name="connsiteX172" fmla="*/ 609600 w 669132"/>
                    <a:gd name="connsiteY172" fmla="*/ 109538 h 809763"/>
                    <a:gd name="connsiteX173" fmla="*/ 626269 w 669132"/>
                    <a:gd name="connsiteY173" fmla="*/ 114300 h 809763"/>
                    <a:gd name="connsiteX174" fmla="*/ 633413 w 669132"/>
                    <a:gd name="connsiteY174" fmla="*/ 119063 h 809763"/>
                    <a:gd name="connsiteX175" fmla="*/ 652463 w 669132"/>
                    <a:gd name="connsiteY17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71438 w 669132"/>
                    <a:gd name="connsiteY81" fmla="*/ 571500 h 809763"/>
                    <a:gd name="connsiteX82" fmla="*/ 80963 w 669132"/>
                    <a:gd name="connsiteY82" fmla="*/ 583406 h 809763"/>
                    <a:gd name="connsiteX83" fmla="*/ 85725 w 669132"/>
                    <a:gd name="connsiteY83" fmla="*/ 590550 h 809763"/>
                    <a:gd name="connsiteX84" fmla="*/ 92869 w 669132"/>
                    <a:gd name="connsiteY84" fmla="*/ 595313 h 809763"/>
                    <a:gd name="connsiteX85" fmla="*/ 100013 w 669132"/>
                    <a:gd name="connsiteY85" fmla="*/ 616744 h 809763"/>
                    <a:gd name="connsiteX86" fmla="*/ 104775 w 669132"/>
                    <a:gd name="connsiteY86" fmla="*/ 635794 h 809763"/>
                    <a:gd name="connsiteX87" fmla="*/ 111919 w 669132"/>
                    <a:gd name="connsiteY87" fmla="*/ 640556 h 809763"/>
                    <a:gd name="connsiteX88" fmla="*/ 123825 w 669132"/>
                    <a:gd name="connsiteY88" fmla="*/ 652463 h 809763"/>
                    <a:gd name="connsiteX89" fmla="*/ 152400 w 669132"/>
                    <a:gd name="connsiteY89" fmla="*/ 638175 h 809763"/>
                    <a:gd name="connsiteX90" fmla="*/ 159544 w 669132"/>
                    <a:gd name="connsiteY90" fmla="*/ 635794 h 809763"/>
                    <a:gd name="connsiteX91" fmla="*/ 180975 w 669132"/>
                    <a:gd name="connsiteY91" fmla="*/ 621506 h 809763"/>
                    <a:gd name="connsiteX92" fmla="*/ 188119 w 669132"/>
                    <a:gd name="connsiteY92" fmla="*/ 616744 h 809763"/>
                    <a:gd name="connsiteX93" fmla="*/ 204788 w 669132"/>
                    <a:gd name="connsiteY93" fmla="*/ 600075 h 809763"/>
                    <a:gd name="connsiteX94" fmla="*/ 209550 w 669132"/>
                    <a:gd name="connsiteY94" fmla="*/ 592931 h 809763"/>
                    <a:gd name="connsiteX95" fmla="*/ 223838 w 669132"/>
                    <a:gd name="connsiteY95" fmla="*/ 588169 h 809763"/>
                    <a:gd name="connsiteX96" fmla="*/ 238125 w 669132"/>
                    <a:gd name="connsiteY96" fmla="*/ 583406 h 809763"/>
                    <a:gd name="connsiteX97" fmla="*/ 245269 w 669132"/>
                    <a:gd name="connsiteY97" fmla="*/ 578644 h 809763"/>
                    <a:gd name="connsiteX98" fmla="*/ 257175 w 669132"/>
                    <a:gd name="connsiteY98" fmla="*/ 569119 h 809763"/>
                    <a:gd name="connsiteX99" fmla="*/ 264319 w 669132"/>
                    <a:gd name="connsiteY99" fmla="*/ 564356 h 809763"/>
                    <a:gd name="connsiteX100" fmla="*/ 278607 w 669132"/>
                    <a:gd name="connsiteY100" fmla="*/ 559594 h 809763"/>
                    <a:gd name="connsiteX101" fmla="*/ 290513 w 669132"/>
                    <a:gd name="connsiteY101" fmla="*/ 550069 h 809763"/>
                    <a:gd name="connsiteX102" fmla="*/ 304800 w 669132"/>
                    <a:gd name="connsiteY102" fmla="*/ 540544 h 809763"/>
                    <a:gd name="connsiteX103" fmla="*/ 309563 w 669132"/>
                    <a:gd name="connsiteY103" fmla="*/ 533400 h 809763"/>
                    <a:gd name="connsiteX104" fmla="*/ 314325 w 669132"/>
                    <a:gd name="connsiteY104" fmla="*/ 514350 h 809763"/>
                    <a:gd name="connsiteX105" fmla="*/ 319088 w 669132"/>
                    <a:gd name="connsiteY105" fmla="*/ 469106 h 809763"/>
                    <a:gd name="connsiteX106" fmla="*/ 323850 w 669132"/>
                    <a:gd name="connsiteY106" fmla="*/ 454819 h 809763"/>
                    <a:gd name="connsiteX107" fmla="*/ 326232 w 669132"/>
                    <a:gd name="connsiteY107" fmla="*/ 447675 h 809763"/>
                    <a:gd name="connsiteX108" fmla="*/ 328613 w 669132"/>
                    <a:gd name="connsiteY108" fmla="*/ 423863 h 809763"/>
                    <a:gd name="connsiteX109" fmla="*/ 330994 w 669132"/>
                    <a:gd name="connsiteY109" fmla="*/ 416719 h 809763"/>
                    <a:gd name="connsiteX110" fmla="*/ 340519 w 669132"/>
                    <a:gd name="connsiteY110" fmla="*/ 383381 h 809763"/>
                    <a:gd name="connsiteX111" fmla="*/ 342900 w 669132"/>
                    <a:gd name="connsiteY111" fmla="*/ 347663 h 809763"/>
                    <a:gd name="connsiteX112" fmla="*/ 345282 w 669132"/>
                    <a:gd name="connsiteY112" fmla="*/ 340519 h 809763"/>
                    <a:gd name="connsiteX113" fmla="*/ 347663 w 669132"/>
                    <a:gd name="connsiteY113" fmla="*/ 323850 h 809763"/>
                    <a:gd name="connsiteX114" fmla="*/ 350044 w 669132"/>
                    <a:gd name="connsiteY114" fmla="*/ 280988 h 809763"/>
                    <a:gd name="connsiteX115" fmla="*/ 352425 w 669132"/>
                    <a:gd name="connsiteY115" fmla="*/ 261938 h 809763"/>
                    <a:gd name="connsiteX116" fmla="*/ 345282 w 669132"/>
                    <a:gd name="connsiteY116" fmla="*/ 257175 h 809763"/>
                    <a:gd name="connsiteX117" fmla="*/ 338138 w 669132"/>
                    <a:gd name="connsiteY117" fmla="*/ 259556 h 809763"/>
                    <a:gd name="connsiteX118" fmla="*/ 330994 w 669132"/>
                    <a:gd name="connsiteY118" fmla="*/ 264319 h 809763"/>
                    <a:gd name="connsiteX119" fmla="*/ 316707 w 669132"/>
                    <a:gd name="connsiteY119" fmla="*/ 269081 h 809763"/>
                    <a:gd name="connsiteX120" fmla="*/ 309563 w 669132"/>
                    <a:gd name="connsiteY120" fmla="*/ 271463 h 809763"/>
                    <a:gd name="connsiteX121" fmla="*/ 311944 w 669132"/>
                    <a:gd name="connsiteY121" fmla="*/ 264319 h 809763"/>
                    <a:gd name="connsiteX122" fmla="*/ 307182 w 669132"/>
                    <a:gd name="connsiteY122" fmla="*/ 250031 h 809763"/>
                    <a:gd name="connsiteX123" fmla="*/ 295275 w 669132"/>
                    <a:gd name="connsiteY123" fmla="*/ 228600 h 809763"/>
                    <a:gd name="connsiteX124" fmla="*/ 288132 w 669132"/>
                    <a:gd name="connsiteY124" fmla="*/ 223838 h 809763"/>
                    <a:gd name="connsiteX125" fmla="*/ 290513 w 669132"/>
                    <a:gd name="connsiteY125" fmla="*/ 216694 h 809763"/>
                    <a:gd name="connsiteX126" fmla="*/ 297657 w 669132"/>
                    <a:gd name="connsiteY126" fmla="*/ 214313 h 809763"/>
                    <a:gd name="connsiteX127" fmla="*/ 304800 w 669132"/>
                    <a:gd name="connsiteY127" fmla="*/ 209550 h 809763"/>
                    <a:gd name="connsiteX128" fmla="*/ 311944 w 669132"/>
                    <a:gd name="connsiteY128" fmla="*/ 202406 h 809763"/>
                    <a:gd name="connsiteX129" fmla="*/ 319088 w 669132"/>
                    <a:gd name="connsiteY129" fmla="*/ 200025 h 809763"/>
                    <a:gd name="connsiteX130" fmla="*/ 333375 w 669132"/>
                    <a:gd name="connsiteY130" fmla="*/ 192881 h 809763"/>
                    <a:gd name="connsiteX131" fmla="*/ 347663 w 669132"/>
                    <a:gd name="connsiteY131" fmla="*/ 190500 h 809763"/>
                    <a:gd name="connsiteX132" fmla="*/ 361950 w 669132"/>
                    <a:gd name="connsiteY132" fmla="*/ 185738 h 809763"/>
                    <a:gd name="connsiteX133" fmla="*/ 369094 w 669132"/>
                    <a:gd name="connsiteY133" fmla="*/ 180975 h 809763"/>
                    <a:gd name="connsiteX134" fmla="*/ 373857 w 669132"/>
                    <a:gd name="connsiteY134" fmla="*/ 173831 h 809763"/>
                    <a:gd name="connsiteX135" fmla="*/ 381000 w 669132"/>
                    <a:gd name="connsiteY135" fmla="*/ 171450 h 809763"/>
                    <a:gd name="connsiteX136" fmla="*/ 388144 w 669132"/>
                    <a:gd name="connsiteY136" fmla="*/ 166688 h 809763"/>
                    <a:gd name="connsiteX137" fmla="*/ 390525 w 669132"/>
                    <a:gd name="connsiteY137" fmla="*/ 159544 h 809763"/>
                    <a:gd name="connsiteX138" fmla="*/ 395288 w 669132"/>
                    <a:gd name="connsiteY138" fmla="*/ 152400 h 809763"/>
                    <a:gd name="connsiteX139" fmla="*/ 404813 w 669132"/>
                    <a:gd name="connsiteY139" fmla="*/ 130969 h 809763"/>
                    <a:gd name="connsiteX140" fmla="*/ 407194 w 669132"/>
                    <a:gd name="connsiteY140" fmla="*/ 111919 h 809763"/>
                    <a:gd name="connsiteX141" fmla="*/ 392907 w 669132"/>
                    <a:gd name="connsiteY141" fmla="*/ 107156 h 809763"/>
                    <a:gd name="connsiteX142" fmla="*/ 378619 w 669132"/>
                    <a:gd name="connsiteY142" fmla="*/ 102394 h 809763"/>
                    <a:gd name="connsiteX143" fmla="*/ 369094 w 669132"/>
                    <a:gd name="connsiteY143" fmla="*/ 100013 h 809763"/>
                    <a:gd name="connsiteX144" fmla="*/ 366713 w 669132"/>
                    <a:gd name="connsiteY144" fmla="*/ 92869 h 809763"/>
                    <a:gd name="connsiteX145" fmla="*/ 357188 w 669132"/>
                    <a:gd name="connsiteY145" fmla="*/ 83344 h 809763"/>
                    <a:gd name="connsiteX146" fmla="*/ 371475 w 669132"/>
                    <a:gd name="connsiteY146" fmla="*/ 78581 h 809763"/>
                    <a:gd name="connsiteX147" fmla="*/ 388144 w 669132"/>
                    <a:gd name="connsiteY147" fmla="*/ 71438 h 809763"/>
                    <a:gd name="connsiteX148" fmla="*/ 404813 w 669132"/>
                    <a:gd name="connsiteY148" fmla="*/ 54769 h 809763"/>
                    <a:gd name="connsiteX149" fmla="*/ 414338 w 669132"/>
                    <a:gd name="connsiteY149" fmla="*/ 40481 h 809763"/>
                    <a:gd name="connsiteX150" fmla="*/ 419100 w 669132"/>
                    <a:gd name="connsiteY150" fmla="*/ 33338 h 809763"/>
                    <a:gd name="connsiteX151" fmla="*/ 426244 w 669132"/>
                    <a:gd name="connsiteY151" fmla="*/ 30956 h 809763"/>
                    <a:gd name="connsiteX152" fmla="*/ 431007 w 669132"/>
                    <a:gd name="connsiteY152" fmla="*/ 23813 h 809763"/>
                    <a:gd name="connsiteX153" fmla="*/ 445294 w 669132"/>
                    <a:gd name="connsiteY153" fmla="*/ 14288 h 809763"/>
                    <a:gd name="connsiteX154" fmla="*/ 461963 w 669132"/>
                    <a:gd name="connsiteY154" fmla="*/ 7144 h 809763"/>
                    <a:gd name="connsiteX155" fmla="*/ 471488 w 669132"/>
                    <a:gd name="connsiteY155" fmla="*/ 0 h 809763"/>
                    <a:gd name="connsiteX156" fmla="*/ 490538 w 669132"/>
                    <a:gd name="connsiteY156" fmla="*/ 11906 h 809763"/>
                    <a:gd name="connsiteX157" fmla="*/ 504825 w 669132"/>
                    <a:gd name="connsiteY157" fmla="*/ 21431 h 809763"/>
                    <a:gd name="connsiteX158" fmla="*/ 516732 w 669132"/>
                    <a:gd name="connsiteY158" fmla="*/ 33338 h 809763"/>
                    <a:gd name="connsiteX159" fmla="*/ 528638 w 669132"/>
                    <a:gd name="connsiteY159" fmla="*/ 45244 h 809763"/>
                    <a:gd name="connsiteX160" fmla="*/ 521494 w 669132"/>
                    <a:gd name="connsiteY160" fmla="*/ 61913 h 809763"/>
                    <a:gd name="connsiteX161" fmla="*/ 514350 w 669132"/>
                    <a:gd name="connsiteY161" fmla="*/ 64294 h 809763"/>
                    <a:gd name="connsiteX162" fmla="*/ 511969 w 669132"/>
                    <a:gd name="connsiteY162" fmla="*/ 71438 h 809763"/>
                    <a:gd name="connsiteX163" fmla="*/ 519113 w 669132"/>
                    <a:gd name="connsiteY163" fmla="*/ 85725 h 809763"/>
                    <a:gd name="connsiteX164" fmla="*/ 526257 w 669132"/>
                    <a:gd name="connsiteY164" fmla="*/ 90488 h 809763"/>
                    <a:gd name="connsiteX165" fmla="*/ 533400 w 669132"/>
                    <a:gd name="connsiteY165" fmla="*/ 97631 h 809763"/>
                    <a:gd name="connsiteX166" fmla="*/ 538163 w 669132"/>
                    <a:gd name="connsiteY166" fmla="*/ 104775 h 809763"/>
                    <a:gd name="connsiteX167" fmla="*/ 545307 w 669132"/>
                    <a:gd name="connsiteY167" fmla="*/ 107156 h 809763"/>
                    <a:gd name="connsiteX168" fmla="*/ 552450 w 669132"/>
                    <a:gd name="connsiteY168" fmla="*/ 111919 h 809763"/>
                    <a:gd name="connsiteX169" fmla="*/ 566738 w 669132"/>
                    <a:gd name="connsiteY169" fmla="*/ 109538 h 809763"/>
                    <a:gd name="connsiteX170" fmla="*/ 590550 w 669132"/>
                    <a:gd name="connsiteY170" fmla="*/ 107156 h 809763"/>
                    <a:gd name="connsiteX171" fmla="*/ 609600 w 669132"/>
                    <a:gd name="connsiteY171" fmla="*/ 109538 h 809763"/>
                    <a:gd name="connsiteX172" fmla="*/ 626269 w 669132"/>
                    <a:gd name="connsiteY172" fmla="*/ 114300 h 809763"/>
                    <a:gd name="connsiteX173" fmla="*/ 633413 w 669132"/>
                    <a:gd name="connsiteY173" fmla="*/ 119063 h 809763"/>
                    <a:gd name="connsiteX174" fmla="*/ 652463 w 669132"/>
                    <a:gd name="connsiteY17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0963 w 669132"/>
                    <a:gd name="connsiteY81" fmla="*/ 583406 h 809763"/>
                    <a:gd name="connsiteX82" fmla="*/ 85725 w 669132"/>
                    <a:gd name="connsiteY82" fmla="*/ 590550 h 809763"/>
                    <a:gd name="connsiteX83" fmla="*/ 92869 w 669132"/>
                    <a:gd name="connsiteY83" fmla="*/ 595313 h 809763"/>
                    <a:gd name="connsiteX84" fmla="*/ 100013 w 669132"/>
                    <a:gd name="connsiteY84" fmla="*/ 616744 h 809763"/>
                    <a:gd name="connsiteX85" fmla="*/ 104775 w 669132"/>
                    <a:gd name="connsiteY85" fmla="*/ 635794 h 809763"/>
                    <a:gd name="connsiteX86" fmla="*/ 111919 w 669132"/>
                    <a:gd name="connsiteY86" fmla="*/ 640556 h 809763"/>
                    <a:gd name="connsiteX87" fmla="*/ 123825 w 669132"/>
                    <a:gd name="connsiteY87" fmla="*/ 652463 h 809763"/>
                    <a:gd name="connsiteX88" fmla="*/ 152400 w 669132"/>
                    <a:gd name="connsiteY88" fmla="*/ 638175 h 809763"/>
                    <a:gd name="connsiteX89" fmla="*/ 159544 w 669132"/>
                    <a:gd name="connsiteY89" fmla="*/ 635794 h 809763"/>
                    <a:gd name="connsiteX90" fmla="*/ 180975 w 669132"/>
                    <a:gd name="connsiteY90" fmla="*/ 621506 h 809763"/>
                    <a:gd name="connsiteX91" fmla="*/ 188119 w 669132"/>
                    <a:gd name="connsiteY91" fmla="*/ 616744 h 809763"/>
                    <a:gd name="connsiteX92" fmla="*/ 204788 w 669132"/>
                    <a:gd name="connsiteY92" fmla="*/ 600075 h 809763"/>
                    <a:gd name="connsiteX93" fmla="*/ 209550 w 669132"/>
                    <a:gd name="connsiteY93" fmla="*/ 592931 h 809763"/>
                    <a:gd name="connsiteX94" fmla="*/ 223838 w 669132"/>
                    <a:gd name="connsiteY94" fmla="*/ 588169 h 809763"/>
                    <a:gd name="connsiteX95" fmla="*/ 238125 w 669132"/>
                    <a:gd name="connsiteY95" fmla="*/ 583406 h 809763"/>
                    <a:gd name="connsiteX96" fmla="*/ 245269 w 669132"/>
                    <a:gd name="connsiteY96" fmla="*/ 578644 h 809763"/>
                    <a:gd name="connsiteX97" fmla="*/ 257175 w 669132"/>
                    <a:gd name="connsiteY97" fmla="*/ 569119 h 809763"/>
                    <a:gd name="connsiteX98" fmla="*/ 264319 w 669132"/>
                    <a:gd name="connsiteY98" fmla="*/ 564356 h 809763"/>
                    <a:gd name="connsiteX99" fmla="*/ 278607 w 669132"/>
                    <a:gd name="connsiteY99" fmla="*/ 559594 h 809763"/>
                    <a:gd name="connsiteX100" fmla="*/ 290513 w 669132"/>
                    <a:gd name="connsiteY100" fmla="*/ 550069 h 809763"/>
                    <a:gd name="connsiteX101" fmla="*/ 304800 w 669132"/>
                    <a:gd name="connsiteY101" fmla="*/ 540544 h 809763"/>
                    <a:gd name="connsiteX102" fmla="*/ 309563 w 669132"/>
                    <a:gd name="connsiteY102" fmla="*/ 533400 h 809763"/>
                    <a:gd name="connsiteX103" fmla="*/ 314325 w 669132"/>
                    <a:gd name="connsiteY103" fmla="*/ 514350 h 809763"/>
                    <a:gd name="connsiteX104" fmla="*/ 319088 w 669132"/>
                    <a:gd name="connsiteY104" fmla="*/ 469106 h 809763"/>
                    <a:gd name="connsiteX105" fmla="*/ 323850 w 669132"/>
                    <a:gd name="connsiteY105" fmla="*/ 454819 h 809763"/>
                    <a:gd name="connsiteX106" fmla="*/ 326232 w 669132"/>
                    <a:gd name="connsiteY106" fmla="*/ 447675 h 809763"/>
                    <a:gd name="connsiteX107" fmla="*/ 328613 w 669132"/>
                    <a:gd name="connsiteY107" fmla="*/ 423863 h 809763"/>
                    <a:gd name="connsiteX108" fmla="*/ 330994 w 669132"/>
                    <a:gd name="connsiteY108" fmla="*/ 416719 h 809763"/>
                    <a:gd name="connsiteX109" fmla="*/ 340519 w 669132"/>
                    <a:gd name="connsiteY109" fmla="*/ 383381 h 809763"/>
                    <a:gd name="connsiteX110" fmla="*/ 342900 w 669132"/>
                    <a:gd name="connsiteY110" fmla="*/ 347663 h 809763"/>
                    <a:gd name="connsiteX111" fmla="*/ 345282 w 669132"/>
                    <a:gd name="connsiteY111" fmla="*/ 340519 h 809763"/>
                    <a:gd name="connsiteX112" fmla="*/ 347663 w 669132"/>
                    <a:gd name="connsiteY112" fmla="*/ 323850 h 809763"/>
                    <a:gd name="connsiteX113" fmla="*/ 350044 w 669132"/>
                    <a:gd name="connsiteY113" fmla="*/ 280988 h 809763"/>
                    <a:gd name="connsiteX114" fmla="*/ 352425 w 669132"/>
                    <a:gd name="connsiteY114" fmla="*/ 261938 h 809763"/>
                    <a:gd name="connsiteX115" fmla="*/ 345282 w 669132"/>
                    <a:gd name="connsiteY115" fmla="*/ 257175 h 809763"/>
                    <a:gd name="connsiteX116" fmla="*/ 338138 w 669132"/>
                    <a:gd name="connsiteY116" fmla="*/ 259556 h 809763"/>
                    <a:gd name="connsiteX117" fmla="*/ 330994 w 669132"/>
                    <a:gd name="connsiteY117" fmla="*/ 264319 h 809763"/>
                    <a:gd name="connsiteX118" fmla="*/ 316707 w 669132"/>
                    <a:gd name="connsiteY118" fmla="*/ 269081 h 809763"/>
                    <a:gd name="connsiteX119" fmla="*/ 309563 w 669132"/>
                    <a:gd name="connsiteY119" fmla="*/ 271463 h 809763"/>
                    <a:gd name="connsiteX120" fmla="*/ 311944 w 669132"/>
                    <a:gd name="connsiteY120" fmla="*/ 264319 h 809763"/>
                    <a:gd name="connsiteX121" fmla="*/ 307182 w 669132"/>
                    <a:gd name="connsiteY121" fmla="*/ 250031 h 809763"/>
                    <a:gd name="connsiteX122" fmla="*/ 295275 w 669132"/>
                    <a:gd name="connsiteY122" fmla="*/ 228600 h 809763"/>
                    <a:gd name="connsiteX123" fmla="*/ 288132 w 669132"/>
                    <a:gd name="connsiteY123" fmla="*/ 223838 h 809763"/>
                    <a:gd name="connsiteX124" fmla="*/ 290513 w 669132"/>
                    <a:gd name="connsiteY124" fmla="*/ 216694 h 809763"/>
                    <a:gd name="connsiteX125" fmla="*/ 297657 w 669132"/>
                    <a:gd name="connsiteY125" fmla="*/ 214313 h 809763"/>
                    <a:gd name="connsiteX126" fmla="*/ 304800 w 669132"/>
                    <a:gd name="connsiteY126" fmla="*/ 209550 h 809763"/>
                    <a:gd name="connsiteX127" fmla="*/ 311944 w 669132"/>
                    <a:gd name="connsiteY127" fmla="*/ 202406 h 809763"/>
                    <a:gd name="connsiteX128" fmla="*/ 319088 w 669132"/>
                    <a:gd name="connsiteY128" fmla="*/ 200025 h 809763"/>
                    <a:gd name="connsiteX129" fmla="*/ 333375 w 669132"/>
                    <a:gd name="connsiteY129" fmla="*/ 192881 h 809763"/>
                    <a:gd name="connsiteX130" fmla="*/ 347663 w 669132"/>
                    <a:gd name="connsiteY130" fmla="*/ 190500 h 809763"/>
                    <a:gd name="connsiteX131" fmla="*/ 361950 w 669132"/>
                    <a:gd name="connsiteY131" fmla="*/ 185738 h 809763"/>
                    <a:gd name="connsiteX132" fmla="*/ 369094 w 669132"/>
                    <a:gd name="connsiteY132" fmla="*/ 180975 h 809763"/>
                    <a:gd name="connsiteX133" fmla="*/ 373857 w 669132"/>
                    <a:gd name="connsiteY133" fmla="*/ 173831 h 809763"/>
                    <a:gd name="connsiteX134" fmla="*/ 381000 w 669132"/>
                    <a:gd name="connsiteY134" fmla="*/ 171450 h 809763"/>
                    <a:gd name="connsiteX135" fmla="*/ 388144 w 669132"/>
                    <a:gd name="connsiteY135" fmla="*/ 166688 h 809763"/>
                    <a:gd name="connsiteX136" fmla="*/ 390525 w 669132"/>
                    <a:gd name="connsiteY136" fmla="*/ 159544 h 809763"/>
                    <a:gd name="connsiteX137" fmla="*/ 395288 w 669132"/>
                    <a:gd name="connsiteY137" fmla="*/ 152400 h 809763"/>
                    <a:gd name="connsiteX138" fmla="*/ 404813 w 669132"/>
                    <a:gd name="connsiteY138" fmla="*/ 130969 h 809763"/>
                    <a:gd name="connsiteX139" fmla="*/ 407194 w 669132"/>
                    <a:gd name="connsiteY139" fmla="*/ 111919 h 809763"/>
                    <a:gd name="connsiteX140" fmla="*/ 392907 w 669132"/>
                    <a:gd name="connsiteY140" fmla="*/ 107156 h 809763"/>
                    <a:gd name="connsiteX141" fmla="*/ 378619 w 669132"/>
                    <a:gd name="connsiteY141" fmla="*/ 102394 h 809763"/>
                    <a:gd name="connsiteX142" fmla="*/ 369094 w 669132"/>
                    <a:gd name="connsiteY142" fmla="*/ 100013 h 809763"/>
                    <a:gd name="connsiteX143" fmla="*/ 366713 w 669132"/>
                    <a:gd name="connsiteY143" fmla="*/ 92869 h 809763"/>
                    <a:gd name="connsiteX144" fmla="*/ 357188 w 669132"/>
                    <a:gd name="connsiteY144" fmla="*/ 83344 h 809763"/>
                    <a:gd name="connsiteX145" fmla="*/ 371475 w 669132"/>
                    <a:gd name="connsiteY145" fmla="*/ 78581 h 809763"/>
                    <a:gd name="connsiteX146" fmla="*/ 388144 w 669132"/>
                    <a:gd name="connsiteY146" fmla="*/ 71438 h 809763"/>
                    <a:gd name="connsiteX147" fmla="*/ 404813 w 669132"/>
                    <a:gd name="connsiteY147" fmla="*/ 54769 h 809763"/>
                    <a:gd name="connsiteX148" fmla="*/ 414338 w 669132"/>
                    <a:gd name="connsiteY148" fmla="*/ 40481 h 809763"/>
                    <a:gd name="connsiteX149" fmla="*/ 419100 w 669132"/>
                    <a:gd name="connsiteY149" fmla="*/ 33338 h 809763"/>
                    <a:gd name="connsiteX150" fmla="*/ 426244 w 669132"/>
                    <a:gd name="connsiteY150" fmla="*/ 30956 h 809763"/>
                    <a:gd name="connsiteX151" fmla="*/ 431007 w 669132"/>
                    <a:gd name="connsiteY151" fmla="*/ 23813 h 809763"/>
                    <a:gd name="connsiteX152" fmla="*/ 445294 w 669132"/>
                    <a:gd name="connsiteY152" fmla="*/ 14288 h 809763"/>
                    <a:gd name="connsiteX153" fmla="*/ 461963 w 669132"/>
                    <a:gd name="connsiteY153" fmla="*/ 7144 h 809763"/>
                    <a:gd name="connsiteX154" fmla="*/ 471488 w 669132"/>
                    <a:gd name="connsiteY154" fmla="*/ 0 h 809763"/>
                    <a:gd name="connsiteX155" fmla="*/ 490538 w 669132"/>
                    <a:gd name="connsiteY155" fmla="*/ 11906 h 809763"/>
                    <a:gd name="connsiteX156" fmla="*/ 504825 w 669132"/>
                    <a:gd name="connsiteY156" fmla="*/ 21431 h 809763"/>
                    <a:gd name="connsiteX157" fmla="*/ 516732 w 669132"/>
                    <a:gd name="connsiteY157" fmla="*/ 33338 h 809763"/>
                    <a:gd name="connsiteX158" fmla="*/ 528638 w 669132"/>
                    <a:gd name="connsiteY158" fmla="*/ 45244 h 809763"/>
                    <a:gd name="connsiteX159" fmla="*/ 521494 w 669132"/>
                    <a:gd name="connsiteY159" fmla="*/ 61913 h 809763"/>
                    <a:gd name="connsiteX160" fmla="*/ 514350 w 669132"/>
                    <a:gd name="connsiteY160" fmla="*/ 64294 h 809763"/>
                    <a:gd name="connsiteX161" fmla="*/ 511969 w 669132"/>
                    <a:gd name="connsiteY161" fmla="*/ 71438 h 809763"/>
                    <a:gd name="connsiteX162" fmla="*/ 519113 w 669132"/>
                    <a:gd name="connsiteY162" fmla="*/ 85725 h 809763"/>
                    <a:gd name="connsiteX163" fmla="*/ 526257 w 669132"/>
                    <a:gd name="connsiteY163" fmla="*/ 90488 h 809763"/>
                    <a:gd name="connsiteX164" fmla="*/ 533400 w 669132"/>
                    <a:gd name="connsiteY164" fmla="*/ 97631 h 809763"/>
                    <a:gd name="connsiteX165" fmla="*/ 538163 w 669132"/>
                    <a:gd name="connsiteY165" fmla="*/ 104775 h 809763"/>
                    <a:gd name="connsiteX166" fmla="*/ 545307 w 669132"/>
                    <a:gd name="connsiteY166" fmla="*/ 107156 h 809763"/>
                    <a:gd name="connsiteX167" fmla="*/ 552450 w 669132"/>
                    <a:gd name="connsiteY167" fmla="*/ 111919 h 809763"/>
                    <a:gd name="connsiteX168" fmla="*/ 566738 w 669132"/>
                    <a:gd name="connsiteY168" fmla="*/ 109538 h 809763"/>
                    <a:gd name="connsiteX169" fmla="*/ 590550 w 669132"/>
                    <a:gd name="connsiteY169" fmla="*/ 107156 h 809763"/>
                    <a:gd name="connsiteX170" fmla="*/ 609600 w 669132"/>
                    <a:gd name="connsiteY170" fmla="*/ 109538 h 809763"/>
                    <a:gd name="connsiteX171" fmla="*/ 626269 w 669132"/>
                    <a:gd name="connsiteY171" fmla="*/ 114300 h 809763"/>
                    <a:gd name="connsiteX172" fmla="*/ 633413 w 669132"/>
                    <a:gd name="connsiteY172" fmla="*/ 119063 h 809763"/>
                    <a:gd name="connsiteX173" fmla="*/ 652463 w 669132"/>
                    <a:gd name="connsiteY17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5725 w 669132"/>
                    <a:gd name="connsiteY81" fmla="*/ 590550 h 809763"/>
                    <a:gd name="connsiteX82" fmla="*/ 92869 w 669132"/>
                    <a:gd name="connsiteY82" fmla="*/ 595313 h 809763"/>
                    <a:gd name="connsiteX83" fmla="*/ 100013 w 669132"/>
                    <a:gd name="connsiteY83" fmla="*/ 616744 h 809763"/>
                    <a:gd name="connsiteX84" fmla="*/ 104775 w 669132"/>
                    <a:gd name="connsiteY84" fmla="*/ 635794 h 809763"/>
                    <a:gd name="connsiteX85" fmla="*/ 111919 w 669132"/>
                    <a:gd name="connsiteY85" fmla="*/ 640556 h 809763"/>
                    <a:gd name="connsiteX86" fmla="*/ 123825 w 669132"/>
                    <a:gd name="connsiteY86" fmla="*/ 652463 h 809763"/>
                    <a:gd name="connsiteX87" fmla="*/ 152400 w 669132"/>
                    <a:gd name="connsiteY87" fmla="*/ 638175 h 809763"/>
                    <a:gd name="connsiteX88" fmla="*/ 159544 w 669132"/>
                    <a:gd name="connsiteY88" fmla="*/ 635794 h 809763"/>
                    <a:gd name="connsiteX89" fmla="*/ 180975 w 669132"/>
                    <a:gd name="connsiteY89" fmla="*/ 621506 h 809763"/>
                    <a:gd name="connsiteX90" fmla="*/ 188119 w 669132"/>
                    <a:gd name="connsiteY90" fmla="*/ 616744 h 809763"/>
                    <a:gd name="connsiteX91" fmla="*/ 204788 w 669132"/>
                    <a:gd name="connsiteY91" fmla="*/ 600075 h 809763"/>
                    <a:gd name="connsiteX92" fmla="*/ 209550 w 669132"/>
                    <a:gd name="connsiteY92" fmla="*/ 592931 h 809763"/>
                    <a:gd name="connsiteX93" fmla="*/ 223838 w 669132"/>
                    <a:gd name="connsiteY93" fmla="*/ 588169 h 809763"/>
                    <a:gd name="connsiteX94" fmla="*/ 238125 w 669132"/>
                    <a:gd name="connsiteY94" fmla="*/ 583406 h 809763"/>
                    <a:gd name="connsiteX95" fmla="*/ 245269 w 669132"/>
                    <a:gd name="connsiteY95" fmla="*/ 578644 h 809763"/>
                    <a:gd name="connsiteX96" fmla="*/ 257175 w 669132"/>
                    <a:gd name="connsiteY96" fmla="*/ 569119 h 809763"/>
                    <a:gd name="connsiteX97" fmla="*/ 264319 w 669132"/>
                    <a:gd name="connsiteY97" fmla="*/ 564356 h 809763"/>
                    <a:gd name="connsiteX98" fmla="*/ 278607 w 669132"/>
                    <a:gd name="connsiteY98" fmla="*/ 559594 h 809763"/>
                    <a:gd name="connsiteX99" fmla="*/ 290513 w 669132"/>
                    <a:gd name="connsiteY99" fmla="*/ 550069 h 809763"/>
                    <a:gd name="connsiteX100" fmla="*/ 304800 w 669132"/>
                    <a:gd name="connsiteY100" fmla="*/ 540544 h 809763"/>
                    <a:gd name="connsiteX101" fmla="*/ 309563 w 669132"/>
                    <a:gd name="connsiteY101" fmla="*/ 533400 h 809763"/>
                    <a:gd name="connsiteX102" fmla="*/ 314325 w 669132"/>
                    <a:gd name="connsiteY102" fmla="*/ 514350 h 809763"/>
                    <a:gd name="connsiteX103" fmla="*/ 319088 w 669132"/>
                    <a:gd name="connsiteY103" fmla="*/ 469106 h 809763"/>
                    <a:gd name="connsiteX104" fmla="*/ 323850 w 669132"/>
                    <a:gd name="connsiteY104" fmla="*/ 454819 h 809763"/>
                    <a:gd name="connsiteX105" fmla="*/ 326232 w 669132"/>
                    <a:gd name="connsiteY105" fmla="*/ 447675 h 809763"/>
                    <a:gd name="connsiteX106" fmla="*/ 328613 w 669132"/>
                    <a:gd name="connsiteY106" fmla="*/ 423863 h 809763"/>
                    <a:gd name="connsiteX107" fmla="*/ 330994 w 669132"/>
                    <a:gd name="connsiteY107" fmla="*/ 416719 h 809763"/>
                    <a:gd name="connsiteX108" fmla="*/ 340519 w 669132"/>
                    <a:gd name="connsiteY108" fmla="*/ 383381 h 809763"/>
                    <a:gd name="connsiteX109" fmla="*/ 342900 w 669132"/>
                    <a:gd name="connsiteY109" fmla="*/ 347663 h 809763"/>
                    <a:gd name="connsiteX110" fmla="*/ 345282 w 669132"/>
                    <a:gd name="connsiteY110" fmla="*/ 340519 h 809763"/>
                    <a:gd name="connsiteX111" fmla="*/ 347663 w 669132"/>
                    <a:gd name="connsiteY111" fmla="*/ 323850 h 809763"/>
                    <a:gd name="connsiteX112" fmla="*/ 350044 w 669132"/>
                    <a:gd name="connsiteY112" fmla="*/ 280988 h 809763"/>
                    <a:gd name="connsiteX113" fmla="*/ 352425 w 669132"/>
                    <a:gd name="connsiteY113" fmla="*/ 261938 h 809763"/>
                    <a:gd name="connsiteX114" fmla="*/ 345282 w 669132"/>
                    <a:gd name="connsiteY114" fmla="*/ 257175 h 809763"/>
                    <a:gd name="connsiteX115" fmla="*/ 338138 w 669132"/>
                    <a:gd name="connsiteY115" fmla="*/ 259556 h 809763"/>
                    <a:gd name="connsiteX116" fmla="*/ 330994 w 669132"/>
                    <a:gd name="connsiteY116" fmla="*/ 264319 h 809763"/>
                    <a:gd name="connsiteX117" fmla="*/ 316707 w 669132"/>
                    <a:gd name="connsiteY117" fmla="*/ 269081 h 809763"/>
                    <a:gd name="connsiteX118" fmla="*/ 309563 w 669132"/>
                    <a:gd name="connsiteY118" fmla="*/ 271463 h 809763"/>
                    <a:gd name="connsiteX119" fmla="*/ 311944 w 669132"/>
                    <a:gd name="connsiteY119" fmla="*/ 264319 h 809763"/>
                    <a:gd name="connsiteX120" fmla="*/ 307182 w 669132"/>
                    <a:gd name="connsiteY120" fmla="*/ 250031 h 809763"/>
                    <a:gd name="connsiteX121" fmla="*/ 295275 w 669132"/>
                    <a:gd name="connsiteY121" fmla="*/ 228600 h 809763"/>
                    <a:gd name="connsiteX122" fmla="*/ 288132 w 669132"/>
                    <a:gd name="connsiteY122" fmla="*/ 223838 h 809763"/>
                    <a:gd name="connsiteX123" fmla="*/ 290513 w 669132"/>
                    <a:gd name="connsiteY123" fmla="*/ 216694 h 809763"/>
                    <a:gd name="connsiteX124" fmla="*/ 297657 w 669132"/>
                    <a:gd name="connsiteY124" fmla="*/ 214313 h 809763"/>
                    <a:gd name="connsiteX125" fmla="*/ 304800 w 669132"/>
                    <a:gd name="connsiteY125" fmla="*/ 209550 h 809763"/>
                    <a:gd name="connsiteX126" fmla="*/ 311944 w 669132"/>
                    <a:gd name="connsiteY126" fmla="*/ 202406 h 809763"/>
                    <a:gd name="connsiteX127" fmla="*/ 319088 w 669132"/>
                    <a:gd name="connsiteY127" fmla="*/ 200025 h 809763"/>
                    <a:gd name="connsiteX128" fmla="*/ 333375 w 669132"/>
                    <a:gd name="connsiteY128" fmla="*/ 192881 h 809763"/>
                    <a:gd name="connsiteX129" fmla="*/ 347663 w 669132"/>
                    <a:gd name="connsiteY129" fmla="*/ 190500 h 809763"/>
                    <a:gd name="connsiteX130" fmla="*/ 361950 w 669132"/>
                    <a:gd name="connsiteY130" fmla="*/ 185738 h 809763"/>
                    <a:gd name="connsiteX131" fmla="*/ 369094 w 669132"/>
                    <a:gd name="connsiteY131" fmla="*/ 180975 h 809763"/>
                    <a:gd name="connsiteX132" fmla="*/ 373857 w 669132"/>
                    <a:gd name="connsiteY132" fmla="*/ 173831 h 809763"/>
                    <a:gd name="connsiteX133" fmla="*/ 381000 w 669132"/>
                    <a:gd name="connsiteY133" fmla="*/ 171450 h 809763"/>
                    <a:gd name="connsiteX134" fmla="*/ 388144 w 669132"/>
                    <a:gd name="connsiteY134" fmla="*/ 166688 h 809763"/>
                    <a:gd name="connsiteX135" fmla="*/ 390525 w 669132"/>
                    <a:gd name="connsiteY135" fmla="*/ 159544 h 809763"/>
                    <a:gd name="connsiteX136" fmla="*/ 395288 w 669132"/>
                    <a:gd name="connsiteY136" fmla="*/ 152400 h 809763"/>
                    <a:gd name="connsiteX137" fmla="*/ 404813 w 669132"/>
                    <a:gd name="connsiteY137" fmla="*/ 130969 h 809763"/>
                    <a:gd name="connsiteX138" fmla="*/ 407194 w 669132"/>
                    <a:gd name="connsiteY138" fmla="*/ 111919 h 809763"/>
                    <a:gd name="connsiteX139" fmla="*/ 392907 w 669132"/>
                    <a:gd name="connsiteY139" fmla="*/ 107156 h 809763"/>
                    <a:gd name="connsiteX140" fmla="*/ 378619 w 669132"/>
                    <a:gd name="connsiteY140" fmla="*/ 102394 h 809763"/>
                    <a:gd name="connsiteX141" fmla="*/ 369094 w 669132"/>
                    <a:gd name="connsiteY141" fmla="*/ 100013 h 809763"/>
                    <a:gd name="connsiteX142" fmla="*/ 366713 w 669132"/>
                    <a:gd name="connsiteY142" fmla="*/ 92869 h 809763"/>
                    <a:gd name="connsiteX143" fmla="*/ 357188 w 669132"/>
                    <a:gd name="connsiteY143" fmla="*/ 83344 h 809763"/>
                    <a:gd name="connsiteX144" fmla="*/ 371475 w 669132"/>
                    <a:gd name="connsiteY144" fmla="*/ 78581 h 809763"/>
                    <a:gd name="connsiteX145" fmla="*/ 388144 w 669132"/>
                    <a:gd name="connsiteY145" fmla="*/ 71438 h 809763"/>
                    <a:gd name="connsiteX146" fmla="*/ 404813 w 669132"/>
                    <a:gd name="connsiteY146" fmla="*/ 54769 h 809763"/>
                    <a:gd name="connsiteX147" fmla="*/ 414338 w 669132"/>
                    <a:gd name="connsiteY147" fmla="*/ 40481 h 809763"/>
                    <a:gd name="connsiteX148" fmla="*/ 419100 w 669132"/>
                    <a:gd name="connsiteY148" fmla="*/ 33338 h 809763"/>
                    <a:gd name="connsiteX149" fmla="*/ 426244 w 669132"/>
                    <a:gd name="connsiteY149" fmla="*/ 30956 h 809763"/>
                    <a:gd name="connsiteX150" fmla="*/ 431007 w 669132"/>
                    <a:gd name="connsiteY150" fmla="*/ 23813 h 809763"/>
                    <a:gd name="connsiteX151" fmla="*/ 445294 w 669132"/>
                    <a:gd name="connsiteY151" fmla="*/ 14288 h 809763"/>
                    <a:gd name="connsiteX152" fmla="*/ 461963 w 669132"/>
                    <a:gd name="connsiteY152" fmla="*/ 7144 h 809763"/>
                    <a:gd name="connsiteX153" fmla="*/ 471488 w 669132"/>
                    <a:gd name="connsiteY153" fmla="*/ 0 h 809763"/>
                    <a:gd name="connsiteX154" fmla="*/ 490538 w 669132"/>
                    <a:gd name="connsiteY154" fmla="*/ 11906 h 809763"/>
                    <a:gd name="connsiteX155" fmla="*/ 504825 w 669132"/>
                    <a:gd name="connsiteY155" fmla="*/ 21431 h 809763"/>
                    <a:gd name="connsiteX156" fmla="*/ 516732 w 669132"/>
                    <a:gd name="connsiteY156" fmla="*/ 33338 h 809763"/>
                    <a:gd name="connsiteX157" fmla="*/ 528638 w 669132"/>
                    <a:gd name="connsiteY157" fmla="*/ 45244 h 809763"/>
                    <a:gd name="connsiteX158" fmla="*/ 521494 w 669132"/>
                    <a:gd name="connsiteY158" fmla="*/ 61913 h 809763"/>
                    <a:gd name="connsiteX159" fmla="*/ 514350 w 669132"/>
                    <a:gd name="connsiteY159" fmla="*/ 64294 h 809763"/>
                    <a:gd name="connsiteX160" fmla="*/ 511969 w 669132"/>
                    <a:gd name="connsiteY160" fmla="*/ 71438 h 809763"/>
                    <a:gd name="connsiteX161" fmla="*/ 519113 w 669132"/>
                    <a:gd name="connsiteY161" fmla="*/ 85725 h 809763"/>
                    <a:gd name="connsiteX162" fmla="*/ 526257 w 669132"/>
                    <a:gd name="connsiteY162" fmla="*/ 90488 h 809763"/>
                    <a:gd name="connsiteX163" fmla="*/ 533400 w 669132"/>
                    <a:gd name="connsiteY163" fmla="*/ 97631 h 809763"/>
                    <a:gd name="connsiteX164" fmla="*/ 538163 w 669132"/>
                    <a:gd name="connsiteY164" fmla="*/ 104775 h 809763"/>
                    <a:gd name="connsiteX165" fmla="*/ 545307 w 669132"/>
                    <a:gd name="connsiteY165" fmla="*/ 107156 h 809763"/>
                    <a:gd name="connsiteX166" fmla="*/ 552450 w 669132"/>
                    <a:gd name="connsiteY166" fmla="*/ 111919 h 809763"/>
                    <a:gd name="connsiteX167" fmla="*/ 566738 w 669132"/>
                    <a:gd name="connsiteY167" fmla="*/ 109538 h 809763"/>
                    <a:gd name="connsiteX168" fmla="*/ 590550 w 669132"/>
                    <a:gd name="connsiteY168" fmla="*/ 107156 h 809763"/>
                    <a:gd name="connsiteX169" fmla="*/ 609600 w 669132"/>
                    <a:gd name="connsiteY169" fmla="*/ 109538 h 809763"/>
                    <a:gd name="connsiteX170" fmla="*/ 626269 w 669132"/>
                    <a:gd name="connsiteY170" fmla="*/ 114300 h 809763"/>
                    <a:gd name="connsiteX171" fmla="*/ 633413 w 669132"/>
                    <a:gd name="connsiteY171" fmla="*/ 119063 h 809763"/>
                    <a:gd name="connsiteX172" fmla="*/ 652463 w 669132"/>
                    <a:gd name="connsiteY17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92869 w 669132"/>
                    <a:gd name="connsiteY81" fmla="*/ 595313 h 809763"/>
                    <a:gd name="connsiteX82" fmla="*/ 100013 w 669132"/>
                    <a:gd name="connsiteY82" fmla="*/ 616744 h 809763"/>
                    <a:gd name="connsiteX83" fmla="*/ 104775 w 669132"/>
                    <a:gd name="connsiteY83" fmla="*/ 635794 h 809763"/>
                    <a:gd name="connsiteX84" fmla="*/ 111919 w 669132"/>
                    <a:gd name="connsiteY84" fmla="*/ 640556 h 809763"/>
                    <a:gd name="connsiteX85" fmla="*/ 123825 w 669132"/>
                    <a:gd name="connsiteY85" fmla="*/ 652463 h 809763"/>
                    <a:gd name="connsiteX86" fmla="*/ 152400 w 669132"/>
                    <a:gd name="connsiteY86" fmla="*/ 638175 h 809763"/>
                    <a:gd name="connsiteX87" fmla="*/ 159544 w 669132"/>
                    <a:gd name="connsiteY87" fmla="*/ 635794 h 809763"/>
                    <a:gd name="connsiteX88" fmla="*/ 180975 w 669132"/>
                    <a:gd name="connsiteY88" fmla="*/ 621506 h 809763"/>
                    <a:gd name="connsiteX89" fmla="*/ 188119 w 669132"/>
                    <a:gd name="connsiteY89" fmla="*/ 616744 h 809763"/>
                    <a:gd name="connsiteX90" fmla="*/ 204788 w 669132"/>
                    <a:gd name="connsiteY90" fmla="*/ 600075 h 809763"/>
                    <a:gd name="connsiteX91" fmla="*/ 209550 w 669132"/>
                    <a:gd name="connsiteY91" fmla="*/ 592931 h 809763"/>
                    <a:gd name="connsiteX92" fmla="*/ 223838 w 669132"/>
                    <a:gd name="connsiteY92" fmla="*/ 588169 h 809763"/>
                    <a:gd name="connsiteX93" fmla="*/ 238125 w 669132"/>
                    <a:gd name="connsiteY93" fmla="*/ 583406 h 809763"/>
                    <a:gd name="connsiteX94" fmla="*/ 245269 w 669132"/>
                    <a:gd name="connsiteY94" fmla="*/ 578644 h 809763"/>
                    <a:gd name="connsiteX95" fmla="*/ 257175 w 669132"/>
                    <a:gd name="connsiteY95" fmla="*/ 569119 h 809763"/>
                    <a:gd name="connsiteX96" fmla="*/ 264319 w 669132"/>
                    <a:gd name="connsiteY96" fmla="*/ 564356 h 809763"/>
                    <a:gd name="connsiteX97" fmla="*/ 278607 w 669132"/>
                    <a:gd name="connsiteY97" fmla="*/ 559594 h 809763"/>
                    <a:gd name="connsiteX98" fmla="*/ 290513 w 669132"/>
                    <a:gd name="connsiteY98" fmla="*/ 550069 h 809763"/>
                    <a:gd name="connsiteX99" fmla="*/ 304800 w 669132"/>
                    <a:gd name="connsiteY99" fmla="*/ 540544 h 809763"/>
                    <a:gd name="connsiteX100" fmla="*/ 309563 w 669132"/>
                    <a:gd name="connsiteY100" fmla="*/ 533400 h 809763"/>
                    <a:gd name="connsiteX101" fmla="*/ 314325 w 669132"/>
                    <a:gd name="connsiteY101" fmla="*/ 514350 h 809763"/>
                    <a:gd name="connsiteX102" fmla="*/ 319088 w 669132"/>
                    <a:gd name="connsiteY102" fmla="*/ 469106 h 809763"/>
                    <a:gd name="connsiteX103" fmla="*/ 323850 w 669132"/>
                    <a:gd name="connsiteY103" fmla="*/ 454819 h 809763"/>
                    <a:gd name="connsiteX104" fmla="*/ 326232 w 669132"/>
                    <a:gd name="connsiteY104" fmla="*/ 447675 h 809763"/>
                    <a:gd name="connsiteX105" fmla="*/ 328613 w 669132"/>
                    <a:gd name="connsiteY105" fmla="*/ 423863 h 809763"/>
                    <a:gd name="connsiteX106" fmla="*/ 330994 w 669132"/>
                    <a:gd name="connsiteY106" fmla="*/ 416719 h 809763"/>
                    <a:gd name="connsiteX107" fmla="*/ 340519 w 669132"/>
                    <a:gd name="connsiteY107" fmla="*/ 383381 h 809763"/>
                    <a:gd name="connsiteX108" fmla="*/ 342900 w 669132"/>
                    <a:gd name="connsiteY108" fmla="*/ 347663 h 809763"/>
                    <a:gd name="connsiteX109" fmla="*/ 345282 w 669132"/>
                    <a:gd name="connsiteY109" fmla="*/ 340519 h 809763"/>
                    <a:gd name="connsiteX110" fmla="*/ 347663 w 669132"/>
                    <a:gd name="connsiteY110" fmla="*/ 323850 h 809763"/>
                    <a:gd name="connsiteX111" fmla="*/ 350044 w 669132"/>
                    <a:gd name="connsiteY111" fmla="*/ 280988 h 809763"/>
                    <a:gd name="connsiteX112" fmla="*/ 352425 w 669132"/>
                    <a:gd name="connsiteY112" fmla="*/ 261938 h 809763"/>
                    <a:gd name="connsiteX113" fmla="*/ 345282 w 669132"/>
                    <a:gd name="connsiteY113" fmla="*/ 257175 h 809763"/>
                    <a:gd name="connsiteX114" fmla="*/ 338138 w 669132"/>
                    <a:gd name="connsiteY114" fmla="*/ 259556 h 809763"/>
                    <a:gd name="connsiteX115" fmla="*/ 330994 w 669132"/>
                    <a:gd name="connsiteY115" fmla="*/ 264319 h 809763"/>
                    <a:gd name="connsiteX116" fmla="*/ 316707 w 669132"/>
                    <a:gd name="connsiteY116" fmla="*/ 269081 h 809763"/>
                    <a:gd name="connsiteX117" fmla="*/ 309563 w 669132"/>
                    <a:gd name="connsiteY117" fmla="*/ 271463 h 809763"/>
                    <a:gd name="connsiteX118" fmla="*/ 311944 w 669132"/>
                    <a:gd name="connsiteY118" fmla="*/ 264319 h 809763"/>
                    <a:gd name="connsiteX119" fmla="*/ 307182 w 669132"/>
                    <a:gd name="connsiteY119" fmla="*/ 250031 h 809763"/>
                    <a:gd name="connsiteX120" fmla="*/ 295275 w 669132"/>
                    <a:gd name="connsiteY120" fmla="*/ 228600 h 809763"/>
                    <a:gd name="connsiteX121" fmla="*/ 288132 w 669132"/>
                    <a:gd name="connsiteY121" fmla="*/ 223838 h 809763"/>
                    <a:gd name="connsiteX122" fmla="*/ 290513 w 669132"/>
                    <a:gd name="connsiteY122" fmla="*/ 216694 h 809763"/>
                    <a:gd name="connsiteX123" fmla="*/ 297657 w 669132"/>
                    <a:gd name="connsiteY123" fmla="*/ 214313 h 809763"/>
                    <a:gd name="connsiteX124" fmla="*/ 304800 w 669132"/>
                    <a:gd name="connsiteY124" fmla="*/ 209550 h 809763"/>
                    <a:gd name="connsiteX125" fmla="*/ 311944 w 669132"/>
                    <a:gd name="connsiteY125" fmla="*/ 202406 h 809763"/>
                    <a:gd name="connsiteX126" fmla="*/ 319088 w 669132"/>
                    <a:gd name="connsiteY126" fmla="*/ 200025 h 809763"/>
                    <a:gd name="connsiteX127" fmla="*/ 333375 w 669132"/>
                    <a:gd name="connsiteY127" fmla="*/ 192881 h 809763"/>
                    <a:gd name="connsiteX128" fmla="*/ 347663 w 669132"/>
                    <a:gd name="connsiteY128" fmla="*/ 190500 h 809763"/>
                    <a:gd name="connsiteX129" fmla="*/ 361950 w 669132"/>
                    <a:gd name="connsiteY129" fmla="*/ 185738 h 809763"/>
                    <a:gd name="connsiteX130" fmla="*/ 369094 w 669132"/>
                    <a:gd name="connsiteY130" fmla="*/ 180975 h 809763"/>
                    <a:gd name="connsiteX131" fmla="*/ 373857 w 669132"/>
                    <a:gd name="connsiteY131" fmla="*/ 173831 h 809763"/>
                    <a:gd name="connsiteX132" fmla="*/ 381000 w 669132"/>
                    <a:gd name="connsiteY132" fmla="*/ 171450 h 809763"/>
                    <a:gd name="connsiteX133" fmla="*/ 388144 w 669132"/>
                    <a:gd name="connsiteY133" fmla="*/ 166688 h 809763"/>
                    <a:gd name="connsiteX134" fmla="*/ 390525 w 669132"/>
                    <a:gd name="connsiteY134" fmla="*/ 159544 h 809763"/>
                    <a:gd name="connsiteX135" fmla="*/ 395288 w 669132"/>
                    <a:gd name="connsiteY135" fmla="*/ 152400 h 809763"/>
                    <a:gd name="connsiteX136" fmla="*/ 404813 w 669132"/>
                    <a:gd name="connsiteY136" fmla="*/ 130969 h 809763"/>
                    <a:gd name="connsiteX137" fmla="*/ 407194 w 669132"/>
                    <a:gd name="connsiteY137" fmla="*/ 111919 h 809763"/>
                    <a:gd name="connsiteX138" fmla="*/ 392907 w 669132"/>
                    <a:gd name="connsiteY138" fmla="*/ 107156 h 809763"/>
                    <a:gd name="connsiteX139" fmla="*/ 378619 w 669132"/>
                    <a:gd name="connsiteY139" fmla="*/ 102394 h 809763"/>
                    <a:gd name="connsiteX140" fmla="*/ 369094 w 669132"/>
                    <a:gd name="connsiteY140" fmla="*/ 100013 h 809763"/>
                    <a:gd name="connsiteX141" fmla="*/ 366713 w 669132"/>
                    <a:gd name="connsiteY141" fmla="*/ 92869 h 809763"/>
                    <a:gd name="connsiteX142" fmla="*/ 357188 w 669132"/>
                    <a:gd name="connsiteY142" fmla="*/ 83344 h 809763"/>
                    <a:gd name="connsiteX143" fmla="*/ 371475 w 669132"/>
                    <a:gd name="connsiteY143" fmla="*/ 78581 h 809763"/>
                    <a:gd name="connsiteX144" fmla="*/ 388144 w 669132"/>
                    <a:gd name="connsiteY144" fmla="*/ 71438 h 809763"/>
                    <a:gd name="connsiteX145" fmla="*/ 404813 w 669132"/>
                    <a:gd name="connsiteY145" fmla="*/ 54769 h 809763"/>
                    <a:gd name="connsiteX146" fmla="*/ 414338 w 669132"/>
                    <a:gd name="connsiteY146" fmla="*/ 40481 h 809763"/>
                    <a:gd name="connsiteX147" fmla="*/ 419100 w 669132"/>
                    <a:gd name="connsiteY147" fmla="*/ 33338 h 809763"/>
                    <a:gd name="connsiteX148" fmla="*/ 426244 w 669132"/>
                    <a:gd name="connsiteY148" fmla="*/ 30956 h 809763"/>
                    <a:gd name="connsiteX149" fmla="*/ 431007 w 669132"/>
                    <a:gd name="connsiteY149" fmla="*/ 23813 h 809763"/>
                    <a:gd name="connsiteX150" fmla="*/ 445294 w 669132"/>
                    <a:gd name="connsiteY150" fmla="*/ 14288 h 809763"/>
                    <a:gd name="connsiteX151" fmla="*/ 461963 w 669132"/>
                    <a:gd name="connsiteY151" fmla="*/ 7144 h 809763"/>
                    <a:gd name="connsiteX152" fmla="*/ 471488 w 669132"/>
                    <a:gd name="connsiteY152" fmla="*/ 0 h 809763"/>
                    <a:gd name="connsiteX153" fmla="*/ 490538 w 669132"/>
                    <a:gd name="connsiteY153" fmla="*/ 11906 h 809763"/>
                    <a:gd name="connsiteX154" fmla="*/ 504825 w 669132"/>
                    <a:gd name="connsiteY154" fmla="*/ 21431 h 809763"/>
                    <a:gd name="connsiteX155" fmla="*/ 516732 w 669132"/>
                    <a:gd name="connsiteY155" fmla="*/ 33338 h 809763"/>
                    <a:gd name="connsiteX156" fmla="*/ 528638 w 669132"/>
                    <a:gd name="connsiteY156" fmla="*/ 45244 h 809763"/>
                    <a:gd name="connsiteX157" fmla="*/ 521494 w 669132"/>
                    <a:gd name="connsiteY157" fmla="*/ 61913 h 809763"/>
                    <a:gd name="connsiteX158" fmla="*/ 514350 w 669132"/>
                    <a:gd name="connsiteY158" fmla="*/ 64294 h 809763"/>
                    <a:gd name="connsiteX159" fmla="*/ 511969 w 669132"/>
                    <a:gd name="connsiteY159" fmla="*/ 71438 h 809763"/>
                    <a:gd name="connsiteX160" fmla="*/ 519113 w 669132"/>
                    <a:gd name="connsiteY160" fmla="*/ 85725 h 809763"/>
                    <a:gd name="connsiteX161" fmla="*/ 526257 w 669132"/>
                    <a:gd name="connsiteY161" fmla="*/ 90488 h 809763"/>
                    <a:gd name="connsiteX162" fmla="*/ 533400 w 669132"/>
                    <a:gd name="connsiteY162" fmla="*/ 97631 h 809763"/>
                    <a:gd name="connsiteX163" fmla="*/ 538163 w 669132"/>
                    <a:gd name="connsiteY163" fmla="*/ 104775 h 809763"/>
                    <a:gd name="connsiteX164" fmla="*/ 545307 w 669132"/>
                    <a:gd name="connsiteY164" fmla="*/ 107156 h 809763"/>
                    <a:gd name="connsiteX165" fmla="*/ 552450 w 669132"/>
                    <a:gd name="connsiteY165" fmla="*/ 111919 h 809763"/>
                    <a:gd name="connsiteX166" fmla="*/ 566738 w 669132"/>
                    <a:gd name="connsiteY166" fmla="*/ 109538 h 809763"/>
                    <a:gd name="connsiteX167" fmla="*/ 590550 w 669132"/>
                    <a:gd name="connsiteY167" fmla="*/ 107156 h 809763"/>
                    <a:gd name="connsiteX168" fmla="*/ 609600 w 669132"/>
                    <a:gd name="connsiteY168" fmla="*/ 109538 h 809763"/>
                    <a:gd name="connsiteX169" fmla="*/ 626269 w 669132"/>
                    <a:gd name="connsiteY169" fmla="*/ 114300 h 809763"/>
                    <a:gd name="connsiteX170" fmla="*/ 633413 w 669132"/>
                    <a:gd name="connsiteY170" fmla="*/ 119063 h 809763"/>
                    <a:gd name="connsiteX171" fmla="*/ 652463 w 669132"/>
                    <a:gd name="connsiteY17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24980 w 669132"/>
                    <a:gd name="connsiteY83" fmla="*/ 659628 h 809763"/>
                    <a:gd name="connsiteX84" fmla="*/ 152400 w 669132"/>
                    <a:gd name="connsiteY84" fmla="*/ 638175 h 809763"/>
                    <a:gd name="connsiteX85" fmla="*/ 159544 w 669132"/>
                    <a:gd name="connsiteY85" fmla="*/ 635794 h 809763"/>
                    <a:gd name="connsiteX86" fmla="*/ 180975 w 669132"/>
                    <a:gd name="connsiteY86" fmla="*/ 621506 h 809763"/>
                    <a:gd name="connsiteX87" fmla="*/ 188119 w 669132"/>
                    <a:gd name="connsiteY87" fmla="*/ 616744 h 809763"/>
                    <a:gd name="connsiteX88" fmla="*/ 204788 w 669132"/>
                    <a:gd name="connsiteY88" fmla="*/ 600075 h 809763"/>
                    <a:gd name="connsiteX89" fmla="*/ 209550 w 669132"/>
                    <a:gd name="connsiteY89" fmla="*/ 592931 h 809763"/>
                    <a:gd name="connsiteX90" fmla="*/ 223838 w 669132"/>
                    <a:gd name="connsiteY90" fmla="*/ 588169 h 809763"/>
                    <a:gd name="connsiteX91" fmla="*/ 238125 w 669132"/>
                    <a:gd name="connsiteY91" fmla="*/ 583406 h 809763"/>
                    <a:gd name="connsiteX92" fmla="*/ 245269 w 669132"/>
                    <a:gd name="connsiteY92" fmla="*/ 578644 h 809763"/>
                    <a:gd name="connsiteX93" fmla="*/ 257175 w 669132"/>
                    <a:gd name="connsiteY93" fmla="*/ 569119 h 809763"/>
                    <a:gd name="connsiteX94" fmla="*/ 264319 w 669132"/>
                    <a:gd name="connsiteY94" fmla="*/ 564356 h 809763"/>
                    <a:gd name="connsiteX95" fmla="*/ 278607 w 669132"/>
                    <a:gd name="connsiteY95" fmla="*/ 559594 h 809763"/>
                    <a:gd name="connsiteX96" fmla="*/ 290513 w 669132"/>
                    <a:gd name="connsiteY96" fmla="*/ 550069 h 809763"/>
                    <a:gd name="connsiteX97" fmla="*/ 304800 w 669132"/>
                    <a:gd name="connsiteY97" fmla="*/ 540544 h 809763"/>
                    <a:gd name="connsiteX98" fmla="*/ 309563 w 669132"/>
                    <a:gd name="connsiteY98" fmla="*/ 533400 h 809763"/>
                    <a:gd name="connsiteX99" fmla="*/ 314325 w 669132"/>
                    <a:gd name="connsiteY99" fmla="*/ 514350 h 809763"/>
                    <a:gd name="connsiteX100" fmla="*/ 319088 w 669132"/>
                    <a:gd name="connsiteY100" fmla="*/ 469106 h 809763"/>
                    <a:gd name="connsiteX101" fmla="*/ 323850 w 669132"/>
                    <a:gd name="connsiteY101" fmla="*/ 454819 h 809763"/>
                    <a:gd name="connsiteX102" fmla="*/ 326232 w 669132"/>
                    <a:gd name="connsiteY102" fmla="*/ 447675 h 809763"/>
                    <a:gd name="connsiteX103" fmla="*/ 328613 w 669132"/>
                    <a:gd name="connsiteY103" fmla="*/ 423863 h 809763"/>
                    <a:gd name="connsiteX104" fmla="*/ 330994 w 669132"/>
                    <a:gd name="connsiteY104" fmla="*/ 416719 h 809763"/>
                    <a:gd name="connsiteX105" fmla="*/ 340519 w 669132"/>
                    <a:gd name="connsiteY105" fmla="*/ 383381 h 809763"/>
                    <a:gd name="connsiteX106" fmla="*/ 342900 w 669132"/>
                    <a:gd name="connsiteY106" fmla="*/ 347663 h 809763"/>
                    <a:gd name="connsiteX107" fmla="*/ 345282 w 669132"/>
                    <a:gd name="connsiteY107" fmla="*/ 340519 h 809763"/>
                    <a:gd name="connsiteX108" fmla="*/ 347663 w 669132"/>
                    <a:gd name="connsiteY108" fmla="*/ 323850 h 809763"/>
                    <a:gd name="connsiteX109" fmla="*/ 350044 w 669132"/>
                    <a:gd name="connsiteY109" fmla="*/ 280988 h 809763"/>
                    <a:gd name="connsiteX110" fmla="*/ 352425 w 669132"/>
                    <a:gd name="connsiteY110" fmla="*/ 261938 h 809763"/>
                    <a:gd name="connsiteX111" fmla="*/ 345282 w 669132"/>
                    <a:gd name="connsiteY111" fmla="*/ 257175 h 809763"/>
                    <a:gd name="connsiteX112" fmla="*/ 338138 w 669132"/>
                    <a:gd name="connsiteY112" fmla="*/ 259556 h 809763"/>
                    <a:gd name="connsiteX113" fmla="*/ 330994 w 669132"/>
                    <a:gd name="connsiteY113" fmla="*/ 264319 h 809763"/>
                    <a:gd name="connsiteX114" fmla="*/ 316707 w 669132"/>
                    <a:gd name="connsiteY114" fmla="*/ 269081 h 809763"/>
                    <a:gd name="connsiteX115" fmla="*/ 309563 w 669132"/>
                    <a:gd name="connsiteY115" fmla="*/ 271463 h 809763"/>
                    <a:gd name="connsiteX116" fmla="*/ 311944 w 669132"/>
                    <a:gd name="connsiteY116" fmla="*/ 264319 h 809763"/>
                    <a:gd name="connsiteX117" fmla="*/ 307182 w 669132"/>
                    <a:gd name="connsiteY117" fmla="*/ 250031 h 809763"/>
                    <a:gd name="connsiteX118" fmla="*/ 295275 w 669132"/>
                    <a:gd name="connsiteY118" fmla="*/ 228600 h 809763"/>
                    <a:gd name="connsiteX119" fmla="*/ 288132 w 669132"/>
                    <a:gd name="connsiteY119" fmla="*/ 223838 h 809763"/>
                    <a:gd name="connsiteX120" fmla="*/ 290513 w 669132"/>
                    <a:gd name="connsiteY120" fmla="*/ 216694 h 809763"/>
                    <a:gd name="connsiteX121" fmla="*/ 297657 w 669132"/>
                    <a:gd name="connsiteY121" fmla="*/ 214313 h 809763"/>
                    <a:gd name="connsiteX122" fmla="*/ 304800 w 669132"/>
                    <a:gd name="connsiteY122" fmla="*/ 209550 h 809763"/>
                    <a:gd name="connsiteX123" fmla="*/ 311944 w 669132"/>
                    <a:gd name="connsiteY123" fmla="*/ 202406 h 809763"/>
                    <a:gd name="connsiteX124" fmla="*/ 319088 w 669132"/>
                    <a:gd name="connsiteY124" fmla="*/ 200025 h 809763"/>
                    <a:gd name="connsiteX125" fmla="*/ 333375 w 669132"/>
                    <a:gd name="connsiteY125" fmla="*/ 192881 h 809763"/>
                    <a:gd name="connsiteX126" fmla="*/ 347663 w 669132"/>
                    <a:gd name="connsiteY126" fmla="*/ 190500 h 809763"/>
                    <a:gd name="connsiteX127" fmla="*/ 361950 w 669132"/>
                    <a:gd name="connsiteY127" fmla="*/ 185738 h 809763"/>
                    <a:gd name="connsiteX128" fmla="*/ 369094 w 669132"/>
                    <a:gd name="connsiteY128" fmla="*/ 180975 h 809763"/>
                    <a:gd name="connsiteX129" fmla="*/ 373857 w 669132"/>
                    <a:gd name="connsiteY129" fmla="*/ 173831 h 809763"/>
                    <a:gd name="connsiteX130" fmla="*/ 381000 w 669132"/>
                    <a:gd name="connsiteY130" fmla="*/ 171450 h 809763"/>
                    <a:gd name="connsiteX131" fmla="*/ 388144 w 669132"/>
                    <a:gd name="connsiteY131" fmla="*/ 166688 h 809763"/>
                    <a:gd name="connsiteX132" fmla="*/ 390525 w 669132"/>
                    <a:gd name="connsiteY132" fmla="*/ 159544 h 809763"/>
                    <a:gd name="connsiteX133" fmla="*/ 395288 w 669132"/>
                    <a:gd name="connsiteY133" fmla="*/ 152400 h 809763"/>
                    <a:gd name="connsiteX134" fmla="*/ 404813 w 669132"/>
                    <a:gd name="connsiteY134" fmla="*/ 130969 h 809763"/>
                    <a:gd name="connsiteX135" fmla="*/ 407194 w 669132"/>
                    <a:gd name="connsiteY135" fmla="*/ 111919 h 809763"/>
                    <a:gd name="connsiteX136" fmla="*/ 392907 w 669132"/>
                    <a:gd name="connsiteY136" fmla="*/ 107156 h 809763"/>
                    <a:gd name="connsiteX137" fmla="*/ 378619 w 669132"/>
                    <a:gd name="connsiteY137" fmla="*/ 102394 h 809763"/>
                    <a:gd name="connsiteX138" fmla="*/ 369094 w 669132"/>
                    <a:gd name="connsiteY138" fmla="*/ 100013 h 809763"/>
                    <a:gd name="connsiteX139" fmla="*/ 366713 w 669132"/>
                    <a:gd name="connsiteY139" fmla="*/ 92869 h 809763"/>
                    <a:gd name="connsiteX140" fmla="*/ 357188 w 669132"/>
                    <a:gd name="connsiteY140" fmla="*/ 83344 h 809763"/>
                    <a:gd name="connsiteX141" fmla="*/ 371475 w 669132"/>
                    <a:gd name="connsiteY141" fmla="*/ 78581 h 809763"/>
                    <a:gd name="connsiteX142" fmla="*/ 388144 w 669132"/>
                    <a:gd name="connsiteY142" fmla="*/ 71438 h 809763"/>
                    <a:gd name="connsiteX143" fmla="*/ 404813 w 669132"/>
                    <a:gd name="connsiteY143" fmla="*/ 54769 h 809763"/>
                    <a:gd name="connsiteX144" fmla="*/ 414338 w 669132"/>
                    <a:gd name="connsiteY144" fmla="*/ 40481 h 809763"/>
                    <a:gd name="connsiteX145" fmla="*/ 419100 w 669132"/>
                    <a:gd name="connsiteY145" fmla="*/ 33338 h 809763"/>
                    <a:gd name="connsiteX146" fmla="*/ 426244 w 669132"/>
                    <a:gd name="connsiteY146" fmla="*/ 30956 h 809763"/>
                    <a:gd name="connsiteX147" fmla="*/ 431007 w 669132"/>
                    <a:gd name="connsiteY147" fmla="*/ 23813 h 809763"/>
                    <a:gd name="connsiteX148" fmla="*/ 445294 w 669132"/>
                    <a:gd name="connsiteY148" fmla="*/ 14288 h 809763"/>
                    <a:gd name="connsiteX149" fmla="*/ 461963 w 669132"/>
                    <a:gd name="connsiteY149" fmla="*/ 7144 h 809763"/>
                    <a:gd name="connsiteX150" fmla="*/ 471488 w 669132"/>
                    <a:gd name="connsiteY150" fmla="*/ 0 h 809763"/>
                    <a:gd name="connsiteX151" fmla="*/ 490538 w 669132"/>
                    <a:gd name="connsiteY151" fmla="*/ 11906 h 809763"/>
                    <a:gd name="connsiteX152" fmla="*/ 504825 w 669132"/>
                    <a:gd name="connsiteY152" fmla="*/ 21431 h 809763"/>
                    <a:gd name="connsiteX153" fmla="*/ 516732 w 669132"/>
                    <a:gd name="connsiteY153" fmla="*/ 33338 h 809763"/>
                    <a:gd name="connsiteX154" fmla="*/ 528638 w 669132"/>
                    <a:gd name="connsiteY154" fmla="*/ 45244 h 809763"/>
                    <a:gd name="connsiteX155" fmla="*/ 521494 w 669132"/>
                    <a:gd name="connsiteY155" fmla="*/ 61913 h 809763"/>
                    <a:gd name="connsiteX156" fmla="*/ 514350 w 669132"/>
                    <a:gd name="connsiteY156" fmla="*/ 64294 h 809763"/>
                    <a:gd name="connsiteX157" fmla="*/ 511969 w 669132"/>
                    <a:gd name="connsiteY157" fmla="*/ 71438 h 809763"/>
                    <a:gd name="connsiteX158" fmla="*/ 519113 w 669132"/>
                    <a:gd name="connsiteY158" fmla="*/ 85725 h 809763"/>
                    <a:gd name="connsiteX159" fmla="*/ 526257 w 669132"/>
                    <a:gd name="connsiteY159" fmla="*/ 90488 h 809763"/>
                    <a:gd name="connsiteX160" fmla="*/ 533400 w 669132"/>
                    <a:gd name="connsiteY160" fmla="*/ 97631 h 809763"/>
                    <a:gd name="connsiteX161" fmla="*/ 538163 w 669132"/>
                    <a:gd name="connsiteY161" fmla="*/ 104775 h 809763"/>
                    <a:gd name="connsiteX162" fmla="*/ 545307 w 669132"/>
                    <a:gd name="connsiteY162" fmla="*/ 107156 h 809763"/>
                    <a:gd name="connsiteX163" fmla="*/ 552450 w 669132"/>
                    <a:gd name="connsiteY163" fmla="*/ 111919 h 809763"/>
                    <a:gd name="connsiteX164" fmla="*/ 566738 w 669132"/>
                    <a:gd name="connsiteY164" fmla="*/ 109538 h 809763"/>
                    <a:gd name="connsiteX165" fmla="*/ 590550 w 669132"/>
                    <a:gd name="connsiteY165" fmla="*/ 107156 h 809763"/>
                    <a:gd name="connsiteX166" fmla="*/ 609600 w 669132"/>
                    <a:gd name="connsiteY166" fmla="*/ 109538 h 809763"/>
                    <a:gd name="connsiteX167" fmla="*/ 626269 w 669132"/>
                    <a:gd name="connsiteY167" fmla="*/ 114300 h 809763"/>
                    <a:gd name="connsiteX168" fmla="*/ 633413 w 669132"/>
                    <a:gd name="connsiteY168" fmla="*/ 119063 h 809763"/>
                    <a:gd name="connsiteX169" fmla="*/ 652463 w 669132"/>
                    <a:gd name="connsiteY16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24980 w 669132"/>
                    <a:gd name="connsiteY82" fmla="*/ 659628 h 809763"/>
                    <a:gd name="connsiteX83" fmla="*/ 152400 w 669132"/>
                    <a:gd name="connsiteY83" fmla="*/ 638175 h 809763"/>
                    <a:gd name="connsiteX84" fmla="*/ 159544 w 669132"/>
                    <a:gd name="connsiteY84" fmla="*/ 635794 h 809763"/>
                    <a:gd name="connsiteX85" fmla="*/ 180975 w 669132"/>
                    <a:gd name="connsiteY85" fmla="*/ 621506 h 809763"/>
                    <a:gd name="connsiteX86" fmla="*/ 188119 w 669132"/>
                    <a:gd name="connsiteY86" fmla="*/ 616744 h 809763"/>
                    <a:gd name="connsiteX87" fmla="*/ 204788 w 669132"/>
                    <a:gd name="connsiteY87" fmla="*/ 600075 h 809763"/>
                    <a:gd name="connsiteX88" fmla="*/ 209550 w 669132"/>
                    <a:gd name="connsiteY88" fmla="*/ 592931 h 809763"/>
                    <a:gd name="connsiteX89" fmla="*/ 223838 w 669132"/>
                    <a:gd name="connsiteY89" fmla="*/ 588169 h 809763"/>
                    <a:gd name="connsiteX90" fmla="*/ 238125 w 669132"/>
                    <a:gd name="connsiteY90" fmla="*/ 583406 h 809763"/>
                    <a:gd name="connsiteX91" fmla="*/ 245269 w 669132"/>
                    <a:gd name="connsiteY91" fmla="*/ 578644 h 809763"/>
                    <a:gd name="connsiteX92" fmla="*/ 257175 w 669132"/>
                    <a:gd name="connsiteY92" fmla="*/ 569119 h 809763"/>
                    <a:gd name="connsiteX93" fmla="*/ 264319 w 669132"/>
                    <a:gd name="connsiteY93" fmla="*/ 564356 h 809763"/>
                    <a:gd name="connsiteX94" fmla="*/ 278607 w 669132"/>
                    <a:gd name="connsiteY94" fmla="*/ 559594 h 809763"/>
                    <a:gd name="connsiteX95" fmla="*/ 290513 w 669132"/>
                    <a:gd name="connsiteY95" fmla="*/ 550069 h 809763"/>
                    <a:gd name="connsiteX96" fmla="*/ 304800 w 669132"/>
                    <a:gd name="connsiteY96" fmla="*/ 540544 h 809763"/>
                    <a:gd name="connsiteX97" fmla="*/ 309563 w 669132"/>
                    <a:gd name="connsiteY97" fmla="*/ 533400 h 809763"/>
                    <a:gd name="connsiteX98" fmla="*/ 314325 w 669132"/>
                    <a:gd name="connsiteY98" fmla="*/ 514350 h 809763"/>
                    <a:gd name="connsiteX99" fmla="*/ 319088 w 669132"/>
                    <a:gd name="connsiteY99" fmla="*/ 469106 h 809763"/>
                    <a:gd name="connsiteX100" fmla="*/ 323850 w 669132"/>
                    <a:gd name="connsiteY100" fmla="*/ 454819 h 809763"/>
                    <a:gd name="connsiteX101" fmla="*/ 326232 w 669132"/>
                    <a:gd name="connsiteY101" fmla="*/ 447675 h 809763"/>
                    <a:gd name="connsiteX102" fmla="*/ 328613 w 669132"/>
                    <a:gd name="connsiteY102" fmla="*/ 423863 h 809763"/>
                    <a:gd name="connsiteX103" fmla="*/ 330994 w 669132"/>
                    <a:gd name="connsiteY103" fmla="*/ 416719 h 809763"/>
                    <a:gd name="connsiteX104" fmla="*/ 340519 w 669132"/>
                    <a:gd name="connsiteY104" fmla="*/ 383381 h 809763"/>
                    <a:gd name="connsiteX105" fmla="*/ 342900 w 669132"/>
                    <a:gd name="connsiteY105" fmla="*/ 347663 h 809763"/>
                    <a:gd name="connsiteX106" fmla="*/ 345282 w 669132"/>
                    <a:gd name="connsiteY106" fmla="*/ 340519 h 809763"/>
                    <a:gd name="connsiteX107" fmla="*/ 347663 w 669132"/>
                    <a:gd name="connsiteY107" fmla="*/ 323850 h 809763"/>
                    <a:gd name="connsiteX108" fmla="*/ 350044 w 669132"/>
                    <a:gd name="connsiteY108" fmla="*/ 280988 h 809763"/>
                    <a:gd name="connsiteX109" fmla="*/ 352425 w 669132"/>
                    <a:gd name="connsiteY109" fmla="*/ 261938 h 809763"/>
                    <a:gd name="connsiteX110" fmla="*/ 345282 w 669132"/>
                    <a:gd name="connsiteY110" fmla="*/ 257175 h 809763"/>
                    <a:gd name="connsiteX111" fmla="*/ 338138 w 669132"/>
                    <a:gd name="connsiteY111" fmla="*/ 259556 h 809763"/>
                    <a:gd name="connsiteX112" fmla="*/ 330994 w 669132"/>
                    <a:gd name="connsiteY112" fmla="*/ 264319 h 809763"/>
                    <a:gd name="connsiteX113" fmla="*/ 316707 w 669132"/>
                    <a:gd name="connsiteY113" fmla="*/ 269081 h 809763"/>
                    <a:gd name="connsiteX114" fmla="*/ 309563 w 669132"/>
                    <a:gd name="connsiteY114" fmla="*/ 271463 h 809763"/>
                    <a:gd name="connsiteX115" fmla="*/ 311944 w 669132"/>
                    <a:gd name="connsiteY115" fmla="*/ 264319 h 809763"/>
                    <a:gd name="connsiteX116" fmla="*/ 307182 w 669132"/>
                    <a:gd name="connsiteY116" fmla="*/ 250031 h 809763"/>
                    <a:gd name="connsiteX117" fmla="*/ 295275 w 669132"/>
                    <a:gd name="connsiteY117" fmla="*/ 228600 h 809763"/>
                    <a:gd name="connsiteX118" fmla="*/ 288132 w 669132"/>
                    <a:gd name="connsiteY118" fmla="*/ 223838 h 809763"/>
                    <a:gd name="connsiteX119" fmla="*/ 290513 w 669132"/>
                    <a:gd name="connsiteY119" fmla="*/ 216694 h 809763"/>
                    <a:gd name="connsiteX120" fmla="*/ 297657 w 669132"/>
                    <a:gd name="connsiteY120" fmla="*/ 214313 h 809763"/>
                    <a:gd name="connsiteX121" fmla="*/ 304800 w 669132"/>
                    <a:gd name="connsiteY121" fmla="*/ 209550 h 809763"/>
                    <a:gd name="connsiteX122" fmla="*/ 311944 w 669132"/>
                    <a:gd name="connsiteY122" fmla="*/ 202406 h 809763"/>
                    <a:gd name="connsiteX123" fmla="*/ 319088 w 669132"/>
                    <a:gd name="connsiteY123" fmla="*/ 200025 h 809763"/>
                    <a:gd name="connsiteX124" fmla="*/ 333375 w 669132"/>
                    <a:gd name="connsiteY124" fmla="*/ 192881 h 809763"/>
                    <a:gd name="connsiteX125" fmla="*/ 347663 w 669132"/>
                    <a:gd name="connsiteY125" fmla="*/ 190500 h 809763"/>
                    <a:gd name="connsiteX126" fmla="*/ 361950 w 669132"/>
                    <a:gd name="connsiteY126" fmla="*/ 185738 h 809763"/>
                    <a:gd name="connsiteX127" fmla="*/ 369094 w 669132"/>
                    <a:gd name="connsiteY127" fmla="*/ 180975 h 809763"/>
                    <a:gd name="connsiteX128" fmla="*/ 373857 w 669132"/>
                    <a:gd name="connsiteY128" fmla="*/ 173831 h 809763"/>
                    <a:gd name="connsiteX129" fmla="*/ 381000 w 669132"/>
                    <a:gd name="connsiteY129" fmla="*/ 171450 h 809763"/>
                    <a:gd name="connsiteX130" fmla="*/ 388144 w 669132"/>
                    <a:gd name="connsiteY130" fmla="*/ 166688 h 809763"/>
                    <a:gd name="connsiteX131" fmla="*/ 390525 w 669132"/>
                    <a:gd name="connsiteY131" fmla="*/ 159544 h 809763"/>
                    <a:gd name="connsiteX132" fmla="*/ 395288 w 669132"/>
                    <a:gd name="connsiteY132" fmla="*/ 152400 h 809763"/>
                    <a:gd name="connsiteX133" fmla="*/ 404813 w 669132"/>
                    <a:gd name="connsiteY133" fmla="*/ 130969 h 809763"/>
                    <a:gd name="connsiteX134" fmla="*/ 407194 w 669132"/>
                    <a:gd name="connsiteY134" fmla="*/ 111919 h 809763"/>
                    <a:gd name="connsiteX135" fmla="*/ 392907 w 669132"/>
                    <a:gd name="connsiteY135" fmla="*/ 107156 h 809763"/>
                    <a:gd name="connsiteX136" fmla="*/ 378619 w 669132"/>
                    <a:gd name="connsiteY136" fmla="*/ 102394 h 809763"/>
                    <a:gd name="connsiteX137" fmla="*/ 369094 w 669132"/>
                    <a:gd name="connsiteY137" fmla="*/ 100013 h 809763"/>
                    <a:gd name="connsiteX138" fmla="*/ 366713 w 669132"/>
                    <a:gd name="connsiteY138" fmla="*/ 92869 h 809763"/>
                    <a:gd name="connsiteX139" fmla="*/ 357188 w 669132"/>
                    <a:gd name="connsiteY139" fmla="*/ 83344 h 809763"/>
                    <a:gd name="connsiteX140" fmla="*/ 371475 w 669132"/>
                    <a:gd name="connsiteY140" fmla="*/ 78581 h 809763"/>
                    <a:gd name="connsiteX141" fmla="*/ 388144 w 669132"/>
                    <a:gd name="connsiteY141" fmla="*/ 71438 h 809763"/>
                    <a:gd name="connsiteX142" fmla="*/ 404813 w 669132"/>
                    <a:gd name="connsiteY142" fmla="*/ 54769 h 809763"/>
                    <a:gd name="connsiteX143" fmla="*/ 414338 w 669132"/>
                    <a:gd name="connsiteY143" fmla="*/ 40481 h 809763"/>
                    <a:gd name="connsiteX144" fmla="*/ 419100 w 669132"/>
                    <a:gd name="connsiteY144" fmla="*/ 33338 h 809763"/>
                    <a:gd name="connsiteX145" fmla="*/ 426244 w 669132"/>
                    <a:gd name="connsiteY145" fmla="*/ 30956 h 809763"/>
                    <a:gd name="connsiteX146" fmla="*/ 431007 w 669132"/>
                    <a:gd name="connsiteY146" fmla="*/ 23813 h 809763"/>
                    <a:gd name="connsiteX147" fmla="*/ 445294 w 669132"/>
                    <a:gd name="connsiteY147" fmla="*/ 14288 h 809763"/>
                    <a:gd name="connsiteX148" fmla="*/ 461963 w 669132"/>
                    <a:gd name="connsiteY148" fmla="*/ 7144 h 809763"/>
                    <a:gd name="connsiteX149" fmla="*/ 471488 w 669132"/>
                    <a:gd name="connsiteY149" fmla="*/ 0 h 809763"/>
                    <a:gd name="connsiteX150" fmla="*/ 490538 w 669132"/>
                    <a:gd name="connsiteY150" fmla="*/ 11906 h 809763"/>
                    <a:gd name="connsiteX151" fmla="*/ 504825 w 669132"/>
                    <a:gd name="connsiteY151" fmla="*/ 21431 h 809763"/>
                    <a:gd name="connsiteX152" fmla="*/ 516732 w 669132"/>
                    <a:gd name="connsiteY152" fmla="*/ 33338 h 809763"/>
                    <a:gd name="connsiteX153" fmla="*/ 528638 w 669132"/>
                    <a:gd name="connsiteY153" fmla="*/ 45244 h 809763"/>
                    <a:gd name="connsiteX154" fmla="*/ 521494 w 669132"/>
                    <a:gd name="connsiteY154" fmla="*/ 61913 h 809763"/>
                    <a:gd name="connsiteX155" fmla="*/ 514350 w 669132"/>
                    <a:gd name="connsiteY155" fmla="*/ 64294 h 809763"/>
                    <a:gd name="connsiteX156" fmla="*/ 511969 w 669132"/>
                    <a:gd name="connsiteY156" fmla="*/ 71438 h 809763"/>
                    <a:gd name="connsiteX157" fmla="*/ 519113 w 669132"/>
                    <a:gd name="connsiteY157" fmla="*/ 85725 h 809763"/>
                    <a:gd name="connsiteX158" fmla="*/ 526257 w 669132"/>
                    <a:gd name="connsiteY158" fmla="*/ 90488 h 809763"/>
                    <a:gd name="connsiteX159" fmla="*/ 533400 w 669132"/>
                    <a:gd name="connsiteY159" fmla="*/ 97631 h 809763"/>
                    <a:gd name="connsiteX160" fmla="*/ 538163 w 669132"/>
                    <a:gd name="connsiteY160" fmla="*/ 104775 h 809763"/>
                    <a:gd name="connsiteX161" fmla="*/ 545307 w 669132"/>
                    <a:gd name="connsiteY161" fmla="*/ 107156 h 809763"/>
                    <a:gd name="connsiteX162" fmla="*/ 552450 w 669132"/>
                    <a:gd name="connsiteY162" fmla="*/ 111919 h 809763"/>
                    <a:gd name="connsiteX163" fmla="*/ 566738 w 669132"/>
                    <a:gd name="connsiteY163" fmla="*/ 109538 h 809763"/>
                    <a:gd name="connsiteX164" fmla="*/ 590550 w 669132"/>
                    <a:gd name="connsiteY164" fmla="*/ 107156 h 809763"/>
                    <a:gd name="connsiteX165" fmla="*/ 609600 w 669132"/>
                    <a:gd name="connsiteY165" fmla="*/ 109538 h 809763"/>
                    <a:gd name="connsiteX166" fmla="*/ 626269 w 669132"/>
                    <a:gd name="connsiteY166" fmla="*/ 114300 h 809763"/>
                    <a:gd name="connsiteX167" fmla="*/ 633413 w 669132"/>
                    <a:gd name="connsiteY167" fmla="*/ 119063 h 809763"/>
                    <a:gd name="connsiteX168" fmla="*/ 652463 w 669132"/>
                    <a:gd name="connsiteY16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20675 w 669132"/>
                    <a:gd name="connsiteY96" fmla="*/ 520321 h 809763"/>
                    <a:gd name="connsiteX97" fmla="*/ 319088 w 669132"/>
                    <a:gd name="connsiteY97" fmla="*/ 469106 h 809763"/>
                    <a:gd name="connsiteX98" fmla="*/ 323850 w 669132"/>
                    <a:gd name="connsiteY98" fmla="*/ 454819 h 809763"/>
                    <a:gd name="connsiteX99" fmla="*/ 326232 w 669132"/>
                    <a:gd name="connsiteY99" fmla="*/ 447675 h 809763"/>
                    <a:gd name="connsiteX100" fmla="*/ 328613 w 669132"/>
                    <a:gd name="connsiteY100" fmla="*/ 423863 h 809763"/>
                    <a:gd name="connsiteX101" fmla="*/ 330994 w 669132"/>
                    <a:gd name="connsiteY101" fmla="*/ 416719 h 809763"/>
                    <a:gd name="connsiteX102" fmla="*/ 340519 w 669132"/>
                    <a:gd name="connsiteY102" fmla="*/ 383381 h 809763"/>
                    <a:gd name="connsiteX103" fmla="*/ 342900 w 669132"/>
                    <a:gd name="connsiteY103" fmla="*/ 347663 h 809763"/>
                    <a:gd name="connsiteX104" fmla="*/ 345282 w 669132"/>
                    <a:gd name="connsiteY104" fmla="*/ 340519 h 809763"/>
                    <a:gd name="connsiteX105" fmla="*/ 347663 w 669132"/>
                    <a:gd name="connsiteY105" fmla="*/ 323850 h 809763"/>
                    <a:gd name="connsiteX106" fmla="*/ 350044 w 669132"/>
                    <a:gd name="connsiteY106" fmla="*/ 280988 h 809763"/>
                    <a:gd name="connsiteX107" fmla="*/ 352425 w 669132"/>
                    <a:gd name="connsiteY107" fmla="*/ 261938 h 809763"/>
                    <a:gd name="connsiteX108" fmla="*/ 345282 w 669132"/>
                    <a:gd name="connsiteY108" fmla="*/ 257175 h 809763"/>
                    <a:gd name="connsiteX109" fmla="*/ 338138 w 669132"/>
                    <a:gd name="connsiteY109" fmla="*/ 259556 h 809763"/>
                    <a:gd name="connsiteX110" fmla="*/ 330994 w 669132"/>
                    <a:gd name="connsiteY110" fmla="*/ 264319 h 809763"/>
                    <a:gd name="connsiteX111" fmla="*/ 316707 w 669132"/>
                    <a:gd name="connsiteY111" fmla="*/ 269081 h 809763"/>
                    <a:gd name="connsiteX112" fmla="*/ 309563 w 669132"/>
                    <a:gd name="connsiteY112" fmla="*/ 271463 h 809763"/>
                    <a:gd name="connsiteX113" fmla="*/ 311944 w 669132"/>
                    <a:gd name="connsiteY113" fmla="*/ 264319 h 809763"/>
                    <a:gd name="connsiteX114" fmla="*/ 307182 w 669132"/>
                    <a:gd name="connsiteY114" fmla="*/ 250031 h 809763"/>
                    <a:gd name="connsiteX115" fmla="*/ 295275 w 669132"/>
                    <a:gd name="connsiteY115" fmla="*/ 228600 h 809763"/>
                    <a:gd name="connsiteX116" fmla="*/ 288132 w 669132"/>
                    <a:gd name="connsiteY116" fmla="*/ 223838 h 809763"/>
                    <a:gd name="connsiteX117" fmla="*/ 290513 w 669132"/>
                    <a:gd name="connsiteY117" fmla="*/ 216694 h 809763"/>
                    <a:gd name="connsiteX118" fmla="*/ 297657 w 669132"/>
                    <a:gd name="connsiteY118" fmla="*/ 214313 h 809763"/>
                    <a:gd name="connsiteX119" fmla="*/ 304800 w 669132"/>
                    <a:gd name="connsiteY119" fmla="*/ 209550 h 809763"/>
                    <a:gd name="connsiteX120" fmla="*/ 311944 w 669132"/>
                    <a:gd name="connsiteY120" fmla="*/ 202406 h 809763"/>
                    <a:gd name="connsiteX121" fmla="*/ 319088 w 669132"/>
                    <a:gd name="connsiteY121" fmla="*/ 200025 h 809763"/>
                    <a:gd name="connsiteX122" fmla="*/ 333375 w 669132"/>
                    <a:gd name="connsiteY122" fmla="*/ 192881 h 809763"/>
                    <a:gd name="connsiteX123" fmla="*/ 347663 w 669132"/>
                    <a:gd name="connsiteY123" fmla="*/ 190500 h 809763"/>
                    <a:gd name="connsiteX124" fmla="*/ 361950 w 669132"/>
                    <a:gd name="connsiteY124" fmla="*/ 185738 h 809763"/>
                    <a:gd name="connsiteX125" fmla="*/ 369094 w 669132"/>
                    <a:gd name="connsiteY125" fmla="*/ 180975 h 809763"/>
                    <a:gd name="connsiteX126" fmla="*/ 373857 w 669132"/>
                    <a:gd name="connsiteY126" fmla="*/ 173831 h 809763"/>
                    <a:gd name="connsiteX127" fmla="*/ 381000 w 669132"/>
                    <a:gd name="connsiteY127" fmla="*/ 171450 h 809763"/>
                    <a:gd name="connsiteX128" fmla="*/ 388144 w 669132"/>
                    <a:gd name="connsiteY128" fmla="*/ 166688 h 809763"/>
                    <a:gd name="connsiteX129" fmla="*/ 390525 w 669132"/>
                    <a:gd name="connsiteY129" fmla="*/ 159544 h 809763"/>
                    <a:gd name="connsiteX130" fmla="*/ 395288 w 669132"/>
                    <a:gd name="connsiteY130" fmla="*/ 152400 h 809763"/>
                    <a:gd name="connsiteX131" fmla="*/ 404813 w 669132"/>
                    <a:gd name="connsiteY131" fmla="*/ 130969 h 809763"/>
                    <a:gd name="connsiteX132" fmla="*/ 407194 w 669132"/>
                    <a:gd name="connsiteY132" fmla="*/ 111919 h 809763"/>
                    <a:gd name="connsiteX133" fmla="*/ 392907 w 669132"/>
                    <a:gd name="connsiteY133" fmla="*/ 107156 h 809763"/>
                    <a:gd name="connsiteX134" fmla="*/ 378619 w 669132"/>
                    <a:gd name="connsiteY134" fmla="*/ 102394 h 809763"/>
                    <a:gd name="connsiteX135" fmla="*/ 369094 w 669132"/>
                    <a:gd name="connsiteY135" fmla="*/ 100013 h 809763"/>
                    <a:gd name="connsiteX136" fmla="*/ 366713 w 669132"/>
                    <a:gd name="connsiteY136" fmla="*/ 92869 h 809763"/>
                    <a:gd name="connsiteX137" fmla="*/ 357188 w 669132"/>
                    <a:gd name="connsiteY137" fmla="*/ 83344 h 809763"/>
                    <a:gd name="connsiteX138" fmla="*/ 371475 w 669132"/>
                    <a:gd name="connsiteY138" fmla="*/ 78581 h 809763"/>
                    <a:gd name="connsiteX139" fmla="*/ 388144 w 669132"/>
                    <a:gd name="connsiteY139" fmla="*/ 71438 h 809763"/>
                    <a:gd name="connsiteX140" fmla="*/ 404813 w 669132"/>
                    <a:gd name="connsiteY140" fmla="*/ 54769 h 809763"/>
                    <a:gd name="connsiteX141" fmla="*/ 414338 w 669132"/>
                    <a:gd name="connsiteY141" fmla="*/ 40481 h 809763"/>
                    <a:gd name="connsiteX142" fmla="*/ 419100 w 669132"/>
                    <a:gd name="connsiteY142" fmla="*/ 33338 h 809763"/>
                    <a:gd name="connsiteX143" fmla="*/ 426244 w 669132"/>
                    <a:gd name="connsiteY143" fmla="*/ 30956 h 809763"/>
                    <a:gd name="connsiteX144" fmla="*/ 431007 w 669132"/>
                    <a:gd name="connsiteY144" fmla="*/ 23813 h 809763"/>
                    <a:gd name="connsiteX145" fmla="*/ 445294 w 669132"/>
                    <a:gd name="connsiteY145" fmla="*/ 14288 h 809763"/>
                    <a:gd name="connsiteX146" fmla="*/ 461963 w 669132"/>
                    <a:gd name="connsiteY146" fmla="*/ 7144 h 809763"/>
                    <a:gd name="connsiteX147" fmla="*/ 471488 w 669132"/>
                    <a:gd name="connsiteY147" fmla="*/ 0 h 809763"/>
                    <a:gd name="connsiteX148" fmla="*/ 490538 w 669132"/>
                    <a:gd name="connsiteY148" fmla="*/ 11906 h 809763"/>
                    <a:gd name="connsiteX149" fmla="*/ 504825 w 669132"/>
                    <a:gd name="connsiteY149" fmla="*/ 21431 h 809763"/>
                    <a:gd name="connsiteX150" fmla="*/ 516732 w 669132"/>
                    <a:gd name="connsiteY150" fmla="*/ 33338 h 809763"/>
                    <a:gd name="connsiteX151" fmla="*/ 528638 w 669132"/>
                    <a:gd name="connsiteY151" fmla="*/ 45244 h 809763"/>
                    <a:gd name="connsiteX152" fmla="*/ 521494 w 669132"/>
                    <a:gd name="connsiteY152" fmla="*/ 61913 h 809763"/>
                    <a:gd name="connsiteX153" fmla="*/ 514350 w 669132"/>
                    <a:gd name="connsiteY153" fmla="*/ 64294 h 809763"/>
                    <a:gd name="connsiteX154" fmla="*/ 511969 w 669132"/>
                    <a:gd name="connsiteY154" fmla="*/ 71438 h 809763"/>
                    <a:gd name="connsiteX155" fmla="*/ 519113 w 669132"/>
                    <a:gd name="connsiteY155" fmla="*/ 85725 h 809763"/>
                    <a:gd name="connsiteX156" fmla="*/ 526257 w 669132"/>
                    <a:gd name="connsiteY156" fmla="*/ 90488 h 809763"/>
                    <a:gd name="connsiteX157" fmla="*/ 533400 w 669132"/>
                    <a:gd name="connsiteY157" fmla="*/ 97631 h 809763"/>
                    <a:gd name="connsiteX158" fmla="*/ 538163 w 669132"/>
                    <a:gd name="connsiteY158" fmla="*/ 104775 h 809763"/>
                    <a:gd name="connsiteX159" fmla="*/ 545307 w 669132"/>
                    <a:gd name="connsiteY159" fmla="*/ 107156 h 809763"/>
                    <a:gd name="connsiteX160" fmla="*/ 552450 w 669132"/>
                    <a:gd name="connsiteY160" fmla="*/ 111919 h 809763"/>
                    <a:gd name="connsiteX161" fmla="*/ 566738 w 669132"/>
                    <a:gd name="connsiteY161" fmla="*/ 109538 h 809763"/>
                    <a:gd name="connsiteX162" fmla="*/ 590550 w 669132"/>
                    <a:gd name="connsiteY162" fmla="*/ 107156 h 809763"/>
                    <a:gd name="connsiteX163" fmla="*/ 609600 w 669132"/>
                    <a:gd name="connsiteY163" fmla="*/ 109538 h 809763"/>
                    <a:gd name="connsiteX164" fmla="*/ 626269 w 669132"/>
                    <a:gd name="connsiteY164" fmla="*/ 114300 h 809763"/>
                    <a:gd name="connsiteX165" fmla="*/ 633413 w 669132"/>
                    <a:gd name="connsiteY165" fmla="*/ 119063 h 809763"/>
                    <a:gd name="connsiteX166" fmla="*/ 652463 w 669132"/>
                    <a:gd name="connsiteY16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20675 w 669132"/>
                    <a:gd name="connsiteY95" fmla="*/ 520321 h 809763"/>
                    <a:gd name="connsiteX96" fmla="*/ 319088 w 669132"/>
                    <a:gd name="connsiteY96" fmla="*/ 469106 h 809763"/>
                    <a:gd name="connsiteX97" fmla="*/ 323850 w 669132"/>
                    <a:gd name="connsiteY97" fmla="*/ 454819 h 809763"/>
                    <a:gd name="connsiteX98" fmla="*/ 326232 w 669132"/>
                    <a:gd name="connsiteY98" fmla="*/ 447675 h 809763"/>
                    <a:gd name="connsiteX99" fmla="*/ 328613 w 669132"/>
                    <a:gd name="connsiteY99" fmla="*/ 423863 h 809763"/>
                    <a:gd name="connsiteX100" fmla="*/ 330994 w 669132"/>
                    <a:gd name="connsiteY100" fmla="*/ 416719 h 809763"/>
                    <a:gd name="connsiteX101" fmla="*/ 340519 w 669132"/>
                    <a:gd name="connsiteY101" fmla="*/ 383381 h 809763"/>
                    <a:gd name="connsiteX102" fmla="*/ 342900 w 669132"/>
                    <a:gd name="connsiteY102" fmla="*/ 347663 h 809763"/>
                    <a:gd name="connsiteX103" fmla="*/ 345282 w 669132"/>
                    <a:gd name="connsiteY103" fmla="*/ 340519 h 809763"/>
                    <a:gd name="connsiteX104" fmla="*/ 347663 w 669132"/>
                    <a:gd name="connsiteY104" fmla="*/ 323850 h 809763"/>
                    <a:gd name="connsiteX105" fmla="*/ 350044 w 669132"/>
                    <a:gd name="connsiteY105" fmla="*/ 280988 h 809763"/>
                    <a:gd name="connsiteX106" fmla="*/ 352425 w 669132"/>
                    <a:gd name="connsiteY106" fmla="*/ 261938 h 809763"/>
                    <a:gd name="connsiteX107" fmla="*/ 345282 w 669132"/>
                    <a:gd name="connsiteY107" fmla="*/ 257175 h 809763"/>
                    <a:gd name="connsiteX108" fmla="*/ 338138 w 669132"/>
                    <a:gd name="connsiteY108" fmla="*/ 259556 h 809763"/>
                    <a:gd name="connsiteX109" fmla="*/ 330994 w 669132"/>
                    <a:gd name="connsiteY109" fmla="*/ 264319 h 809763"/>
                    <a:gd name="connsiteX110" fmla="*/ 316707 w 669132"/>
                    <a:gd name="connsiteY110" fmla="*/ 269081 h 809763"/>
                    <a:gd name="connsiteX111" fmla="*/ 309563 w 669132"/>
                    <a:gd name="connsiteY111" fmla="*/ 271463 h 809763"/>
                    <a:gd name="connsiteX112" fmla="*/ 311944 w 669132"/>
                    <a:gd name="connsiteY112" fmla="*/ 264319 h 809763"/>
                    <a:gd name="connsiteX113" fmla="*/ 307182 w 669132"/>
                    <a:gd name="connsiteY113" fmla="*/ 250031 h 809763"/>
                    <a:gd name="connsiteX114" fmla="*/ 295275 w 669132"/>
                    <a:gd name="connsiteY114" fmla="*/ 228600 h 809763"/>
                    <a:gd name="connsiteX115" fmla="*/ 288132 w 669132"/>
                    <a:gd name="connsiteY115" fmla="*/ 223838 h 809763"/>
                    <a:gd name="connsiteX116" fmla="*/ 290513 w 669132"/>
                    <a:gd name="connsiteY116" fmla="*/ 216694 h 809763"/>
                    <a:gd name="connsiteX117" fmla="*/ 297657 w 669132"/>
                    <a:gd name="connsiteY117" fmla="*/ 214313 h 809763"/>
                    <a:gd name="connsiteX118" fmla="*/ 304800 w 669132"/>
                    <a:gd name="connsiteY118" fmla="*/ 209550 h 809763"/>
                    <a:gd name="connsiteX119" fmla="*/ 311944 w 669132"/>
                    <a:gd name="connsiteY119" fmla="*/ 202406 h 809763"/>
                    <a:gd name="connsiteX120" fmla="*/ 319088 w 669132"/>
                    <a:gd name="connsiteY120" fmla="*/ 200025 h 809763"/>
                    <a:gd name="connsiteX121" fmla="*/ 333375 w 669132"/>
                    <a:gd name="connsiteY121" fmla="*/ 192881 h 809763"/>
                    <a:gd name="connsiteX122" fmla="*/ 347663 w 669132"/>
                    <a:gd name="connsiteY122" fmla="*/ 190500 h 809763"/>
                    <a:gd name="connsiteX123" fmla="*/ 361950 w 669132"/>
                    <a:gd name="connsiteY123" fmla="*/ 185738 h 809763"/>
                    <a:gd name="connsiteX124" fmla="*/ 369094 w 669132"/>
                    <a:gd name="connsiteY124" fmla="*/ 180975 h 809763"/>
                    <a:gd name="connsiteX125" fmla="*/ 373857 w 669132"/>
                    <a:gd name="connsiteY125" fmla="*/ 173831 h 809763"/>
                    <a:gd name="connsiteX126" fmla="*/ 381000 w 669132"/>
                    <a:gd name="connsiteY126" fmla="*/ 171450 h 809763"/>
                    <a:gd name="connsiteX127" fmla="*/ 388144 w 669132"/>
                    <a:gd name="connsiteY127" fmla="*/ 166688 h 809763"/>
                    <a:gd name="connsiteX128" fmla="*/ 390525 w 669132"/>
                    <a:gd name="connsiteY128" fmla="*/ 159544 h 809763"/>
                    <a:gd name="connsiteX129" fmla="*/ 395288 w 669132"/>
                    <a:gd name="connsiteY129" fmla="*/ 152400 h 809763"/>
                    <a:gd name="connsiteX130" fmla="*/ 404813 w 669132"/>
                    <a:gd name="connsiteY130" fmla="*/ 130969 h 809763"/>
                    <a:gd name="connsiteX131" fmla="*/ 407194 w 669132"/>
                    <a:gd name="connsiteY131" fmla="*/ 111919 h 809763"/>
                    <a:gd name="connsiteX132" fmla="*/ 392907 w 669132"/>
                    <a:gd name="connsiteY132" fmla="*/ 107156 h 809763"/>
                    <a:gd name="connsiteX133" fmla="*/ 378619 w 669132"/>
                    <a:gd name="connsiteY133" fmla="*/ 102394 h 809763"/>
                    <a:gd name="connsiteX134" fmla="*/ 369094 w 669132"/>
                    <a:gd name="connsiteY134" fmla="*/ 100013 h 809763"/>
                    <a:gd name="connsiteX135" fmla="*/ 366713 w 669132"/>
                    <a:gd name="connsiteY135" fmla="*/ 92869 h 809763"/>
                    <a:gd name="connsiteX136" fmla="*/ 357188 w 669132"/>
                    <a:gd name="connsiteY136" fmla="*/ 83344 h 809763"/>
                    <a:gd name="connsiteX137" fmla="*/ 371475 w 669132"/>
                    <a:gd name="connsiteY137" fmla="*/ 78581 h 809763"/>
                    <a:gd name="connsiteX138" fmla="*/ 388144 w 669132"/>
                    <a:gd name="connsiteY138" fmla="*/ 71438 h 809763"/>
                    <a:gd name="connsiteX139" fmla="*/ 404813 w 669132"/>
                    <a:gd name="connsiteY139" fmla="*/ 54769 h 809763"/>
                    <a:gd name="connsiteX140" fmla="*/ 414338 w 669132"/>
                    <a:gd name="connsiteY140" fmla="*/ 40481 h 809763"/>
                    <a:gd name="connsiteX141" fmla="*/ 419100 w 669132"/>
                    <a:gd name="connsiteY141" fmla="*/ 33338 h 809763"/>
                    <a:gd name="connsiteX142" fmla="*/ 426244 w 669132"/>
                    <a:gd name="connsiteY142" fmla="*/ 30956 h 809763"/>
                    <a:gd name="connsiteX143" fmla="*/ 431007 w 669132"/>
                    <a:gd name="connsiteY143" fmla="*/ 23813 h 809763"/>
                    <a:gd name="connsiteX144" fmla="*/ 445294 w 669132"/>
                    <a:gd name="connsiteY144" fmla="*/ 14288 h 809763"/>
                    <a:gd name="connsiteX145" fmla="*/ 461963 w 669132"/>
                    <a:gd name="connsiteY145" fmla="*/ 7144 h 809763"/>
                    <a:gd name="connsiteX146" fmla="*/ 471488 w 669132"/>
                    <a:gd name="connsiteY146" fmla="*/ 0 h 809763"/>
                    <a:gd name="connsiteX147" fmla="*/ 490538 w 669132"/>
                    <a:gd name="connsiteY147" fmla="*/ 11906 h 809763"/>
                    <a:gd name="connsiteX148" fmla="*/ 504825 w 669132"/>
                    <a:gd name="connsiteY148" fmla="*/ 21431 h 809763"/>
                    <a:gd name="connsiteX149" fmla="*/ 516732 w 669132"/>
                    <a:gd name="connsiteY149" fmla="*/ 33338 h 809763"/>
                    <a:gd name="connsiteX150" fmla="*/ 528638 w 669132"/>
                    <a:gd name="connsiteY150" fmla="*/ 45244 h 809763"/>
                    <a:gd name="connsiteX151" fmla="*/ 521494 w 669132"/>
                    <a:gd name="connsiteY151" fmla="*/ 61913 h 809763"/>
                    <a:gd name="connsiteX152" fmla="*/ 514350 w 669132"/>
                    <a:gd name="connsiteY152" fmla="*/ 64294 h 809763"/>
                    <a:gd name="connsiteX153" fmla="*/ 511969 w 669132"/>
                    <a:gd name="connsiteY153" fmla="*/ 71438 h 809763"/>
                    <a:gd name="connsiteX154" fmla="*/ 519113 w 669132"/>
                    <a:gd name="connsiteY154" fmla="*/ 85725 h 809763"/>
                    <a:gd name="connsiteX155" fmla="*/ 526257 w 669132"/>
                    <a:gd name="connsiteY155" fmla="*/ 90488 h 809763"/>
                    <a:gd name="connsiteX156" fmla="*/ 533400 w 669132"/>
                    <a:gd name="connsiteY156" fmla="*/ 97631 h 809763"/>
                    <a:gd name="connsiteX157" fmla="*/ 538163 w 669132"/>
                    <a:gd name="connsiteY157" fmla="*/ 104775 h 809763"/>
                    <a:gd name="connsiteX158" fmla="*/ 545307 w 669132"/>
                    <a:gd name="connsiteY158" fmla="*/ 107156 h 809763"/>
                    <a:gd name="connsiteX159" fmla="*/ 552450 w 669132"/>
                    <a:gd name="connsiteY159" fmla="*/ 111919 h 809763"/>
                    <a:gd name="connsiteX160" fmla="*/ 566738 w 669132"/>
                    <a:gd name="connsiteY160" fmla="*/ 109538 h 809763"/>
                    <a:gd name="connsiteX161" fmla="*/ 590550 w 669132"/>
                    <a:gd name="connsiteY161" fmla="*/ 107156 h 809763"/>
                    <a:gd name="connsiteX162" fmla="*/ 609600 w 669132"/>
                    <a:gd name="connsiteY162" fmla="*/ 109538 h 809763"/>
                    <a:gd name="connsiteX163" fmla="*/ 626269 w 669132"/>
                    <a:gd name="connsiteY163" fmla="*/ 114300 h 809763"/>
                    <a:gd name="connsiteX164" fmla="*/ 633413 w 669132"/>
                    <a:gd name="connsiteY164" fmla="*/ 119063 h 809763"/>
                    <a:gd name="connsiteX165" fmla="*/ 652463 w 669132"/>
                    <a:gd name="connsiteY16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320675 w 669132"/>
                    <a:gd name="connsiteY94" fmla="*/ 520321 h 809763"/>
                    <a:gd name="connsiteX95" fmla="*/ 319088 w 669132"/>
                    <a:gd name="connsiteY95" fmla="*/ 469106 h 809763"/>
                    <a:gd name="connsiteX96" fmla="*/ 323850 w 669132"/>
                    <a:gd name="connsiteY96" fmla="*/ 454819 h 809763"/>
                    <a:gd name="connsiteX97" fmla="*/ 326232 w 669132"/>
                    <a:gd name="connsiteY97" fmla="*/ 447675 h 809763"/>
                    <a:gd name="connsiteX98" fmla="*/ 328613 w 669132"/>
                    <a:gd name="connsiteY98" fmla="*/ 423863 h 809763"/>
                    <a:gd name="connsiteX99" fmla="*/ 330994 w 669132"/>
                    <a:gd name="connsiteY99" fmla="*/ 416719 h 809763"/>
                    <a:gd name="connsiteX100" fmla="*/ 340519 w 669132"/>
                    <a:gd name="connsiteY100" fmla="*/ 383381 h 809763"/>
                    <a:gd name="connsiteX101" fmla="*/ 342900 w 669132"/>
                    <a:gd name="connsiteY101" fmla="*/ 347663 h 809763"/>
                    <a:gd name="connsiteX102" fmla="*/ 345282 w 669132"/>
                    <a:gd name="connsiteY102" fmla="*/ 340519 h 809763"/>
                    <a:gd name="connsiteX103" fmla="*/ 347663 w 669132"/>
                    <a:gd name="connsiteY103" fmla="*/ 323850 h 809763"/>
                    <a:gd name="connsiteX104" fmla="*/ 350044 w 669132"/>
                    <a:gd name="connsiteY104" fmla="*/ 280988 h 809763"/>
                    <a:gd name="connsiteX105" fmla="*/ 352425 w 669132"/>
                    <a:gd name="connsiteY105" fmla="*/ 261938 h 809763"/>
                    <a:gd name="connsiteX106" fmla="*/ 345282 w 669132"/>
                    <a:gd name="connsiteY106" fmla="*/ 257175 h 809763"/>
                    <a:gd name="connsiteX107" fmla="*/ 338138 w 669132"/>
                    <a:gd name="connsiteY107" fmla="*/ 259556 h 809763"/>
                    <a:gd name="connsiteX108" fmla="*/ 330994 w 669132"/>
                    <a:gd name="connsiteY108" fmla="*/ 264319 h 809763"/>
                    <a:gd name="connsiteX109" fmla="*/ 316707 w 669132"/>
                    <a:gd name="connsiteY109" fmla="*/ 269081 h 809763"/>
                    <a:gd name="connsiteX110" fmla="*/ 309563 w 669132"/>
                    <a:gd name="connsiteY110" fmla="*/ 271463 h 809763"/>
                    <a:gd name="connsiteX111" fmla="*/ 311944 w 669132"/>
                    <a:gd name="connsiteY111" fmla="*/ 264319 h 809763"/>
                    <a:gd name="connsiteX112" fmla="*/ 307182 w 669132"/>
                    <a:gd name="connsiteY112" fmla="*/ 250031 h 809763"/>
                    <a:gd name="connsiteX113" fmla="*/ 295275 w 669132"/>
                    <a:gd name="connsiteY113" fmla="*/ 228600 h 809763"/>
                    <a:gd name="connsiteX114" fmla="*/ 288132 w 669132"/>
                    <a:gd name="connsiteY114" fmla="*/ 223838 h 809763"/>
                    <a:gd name="connsiteX115" fmla="*/ 290513 w 669132"/>
                    <a:gd name="connsiteY115" fmla="*/ 216694 h 809763"/>
                    <a:gd name="connsiteX116" fmla="*/ 297657 w 669132"/>
                    <a:gd name="connsiteY116" fmla="*/ 214313 h 809763"/>
                    <a:gd name="connsiteX117" fmla="*/ 304800 w 669132"/>
                    <a:gd name="connsiteY117" fmla="*/ 209550 h 809763"/>
                    <a:gd name="connsiteX118" fmla="*/ 311944 w 669132"/>
                    <a:gd name="connsiteY118" fmla="*/ 202406 h 809763"/>
                    <a:gd name="connsiteX119" fmla="*/ 319088 w 669132"/>
                    <a:gd name="connsiteY119" fmla="*/ 200025 h 809763"/>
                    <a:gd name="connsiteX120" fmla="*/ 333375 w 669132"/>
                    <a:gd name="connsiteY120" fmla="*/ 192881 h 809763"/>
                    <a:gd name="connsiteX121" fmla="*/ 347663 w 669132"/>
                    <a:gd name="connsiteY121" fmla="*/ 190500 h 809763"/>
                    <a:gd name="connsiteX122" fmla="*/ 361950 w 669132"/>
                    <a:gd name="connsiteY122" fmla="*/ 185738 h 809763"/>
                    <a:gd name="connsiteX123" fmla="*/ 369094 w 669132"/>
                    <a:gd name="connsiteY123" fmla="*/ 180975 h 809763"/>
                    <a:gd name="connsiteX124" fmla="*/ 373857 w 669132"/>
                    <a:gd name="connsiteY124" fmla="*/ 173831 h 809763"/>
                    <a:gd name="connsiteX125" fmla="*/ 381000 w 669132"/>
                    <a:gd name="connsiteY125" fmla="*/ 171450 h 809763"/>
                    <a:gd name="connsiteX126" fmla="*/ 388144 w 669132"/>
                    <a:gd name="connsiteY126" fmla="*/ 166688 h 809763"/>
                    <a:gd name="connsiteX127" fmla="*/ 390525 w 669132"/>
                    <a:gd name="connsiteY127" fmla="*/ 159544 h 809763"/>
                    <a:gd name="connsiteX128" fmla="*/ 395288 w 669132"/>
                    <a:gd name="connsiteY128" fmla="*/ 152400 h 809763"/>
                    <a:gd name="connsiteX129" fmla="*/ 404813 w 669132"/>
                    <a:gd name="connsiteY129" fmla="*/ 130969 h 809763"/>
                    <a:gd name="connsiteX130" fmla="*/ 407194 w 669132"/>
                    <a:gd name="connsiteY130" fmla="*/ 111919 h 809763"/>
                    <a:gd name="connsiteX131" fmla="*/ 392907 w 669132"/>
                    <a:gd name="connsiteY131" fmla="*/ 107156 h 809763"/>
                    <a:gd name="connsiteX132" fmla="*/ 378619 w 669132"/>
                    <a:gd name="connsiteY132" fmla="*/ 102394 h 809763"/>
                    <a:gd name="connsiteX133" fmla="*/ 369094 w 669132"/>
                    <a:gd name="connsiteY133" fmla="*/ 100013 h 809763"/>
                    <a:gd name="connsiteX134" fmla="*/ 366713 w 669132"/>
                    <a:gd name="connsiteY134" fmla="*/ 92869 h 809763"/>
                    <a:gd name="connsiteX135" fmla="*/ 357188 w 669132"/>
                    <a:gd name="connsiteY135" fmla="*/ 83344 h 809763"/>
                    <a:gd name="connsiteX136" fmla="*/ 371475 w 669132"/>
                    <a:gd name="connsiteY136" fmla="*/ 78581 h 809763"/>
                    <a:gd name="connsiteX137" fmla="*/ 388144 w 669132"/>
                    <a:gd name="connsiteY137" fmla="*/ 71438 h 809763"/>
                    <a:gd name="connsiteX138" fmla="*/ 404813 w 669132"/>
                    <a:gd name="connsiteY138" fmla="*/ 54769 h 809763"/>
                    <a:gd name="connsiteX139" fmla="*/ 414338 w 669132"/>
                    <a:gd name="connsiteY139" fmla="*/ 40481 h 809763"/>
                    <a:gd name="connsiteX140" fmla="*/ 419100 w 669132"/>
                    <a:gd name="connsiteY140" fmla="*/ 33338 h 809763"/>
                    <a:gd name="connsiteX141" fmla="*/ 426244 w 669132"/>
                    <a:gd name="connsiteY141" fmla="*/ 30956 h 809763"/>
                    <a:gd name="connsiteX142" fmla="*/ 431007 w 669132"/>
                    <a:gd name="connsiteY142" fmla="*/ 23813 h 809763"/>
                    <a:gd name="connsiteX143" fmla="*/ 445294 w 669132"/>
                    <a:gd name="connsiteY143" fmla="*/ 14288 h 809763"/>
                    <a:gd name="connsiteX144" fmla="*/ 461963 w 669132"/>
                    <a:gd name="connsiteY144" fmla="*/ 7144 h 809763"/>
                    <a:gd name="connsiteX145" fmla="*/ 471488 w 669132"/>
                    <a:gd name="connsiteY145" fmla="*/ 0 h 809763"/>
                    <a:gd name="connsiteX146" fmla="*/ 490538 w 669132"/>
                    <a:gd name="connsiteY146" fmla="*/ 11906 h 809763"/>
                    <a:gd name="connsiteX147" fmla="*/ 504825 w 669132"/>
                    <a:gd name="connsiteY147" fmla="*/ 21431 h 809763"/>
                    <a:gd name="connsiteX148" fmla="*/ 516732 w 669132"/>
                    <a:gd name="connsiteY148" fmla="*/ 33338 h 809763"/>
                    <a:gd name="connsiteX149" fmla="*/ 528638 w 669132"/>
                    <a:gd name="connsiteY149" fmla="*/ 45244 h 809763"/>
                    <a:gd name="connsiteX150" fmla="*/ 521494 w 669132"/>
                    <a:gd name="connsiteY150" fmla="*/ 61913 h 809763"/>
                    <a:gd name="connsiteX151" fmla="*/ 514350 w 669132"/>
                    <a:gd name="connsiteY151" fmla="*/ 64294 h 809763"/>
                    <a:gd name="connsiteX152" fmla="*/ 511969 w 669132"/>
                    <a:gd name="connsiteY152" fmla="*/ 71438 h 809763"/>
                    <a:gd name="connsiteX153" fmla="*/ 519113 w 669132"/>
                    <a:gd name="connsiteY153" fmla="*/ 85725 h 809763"/>
                    <a:gd name="connsiteX154" fmla="*/ 526257 w 669132"/>
                    <a:gd name="connsiteY154" fmla="*/ 90488 h 809763"/>
                    <a:gd name="connsiteX155" fmla="*/ 533400 w 669132"/>
                    <a:gd name="connsiteY155" fmla="*/ 97631 h 809763"/>
                    <a:gd name="connsiteX156" fmla="*/ 538163 w 669132"/>
                    <a:gd name="connsiteY156" fmla="*/ 104775 h 809763"/>
                    <a:gd name="connsiteX157" fmla="*/ 545307 w 669132"/>
                    <a:gd name="connsiteY157" fmla="*/ 107156 h 809763"/>
                    <a:gd name="connsiteX158" fmla="*/ 552450 w 669132"/>
                    <a:gd name="connsiteY158" fmla="*/ 111919 h 809763"/>
                    <a:gd name="connsiteX159" fmla="*/ 566738 w 669132"/>
                    <a:gd name="connsiteY159" fmla="*/ 109538 h 809763"/>
                    <a:gd name="connsiteX160" fmla="*/ 590550 w 669132"/>
                    <a:gd name="connsiteY160" fmla="*/ 107156 h 809763"/>
                    <a:gd name="connsiteX161" fmla="*/ 609600 w 669132"/>
                    <a:gd name="connsiteY161" fmla="*/ 109538 h 809763"/>
                    <a:gd name="connsiteX162" fmla="*/ 626269 w 669132"/>
                    <a:gd name="connsiteY162" fmla="*/ 114300 h 809763"/>
                    <a:gd name="connsiteX163" fmla="*/ 633413 w 669132"/>
                    <a:gd name="connsiteY163" fmla="*/ 119063 h 809763"/>
                    <a:gd name="connsiteX164" fmla="*/ 652463 w 669132"/>
                    <a:gd name="connsiteY16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320675 w 669132"/>
                    <a:gd name="connsiteY93" fmla="*/ 520321 h 809763"/>
                    <a:gd name="connsiteX94" fmla="*/ 319088 w 669132"/>
                    <a:gd name="connsiteY94" fmla="*/ 469106 h 809763"/>
                    <a:gd name="connsiteX95" fmla="*/ 323850 w 669132"/>
                    <a:gd name="connsiteY95" fmla="*/ 454819 h 809763"/>
                    <a:gd name="connsiteX96" fmla="*/ 326232 w 669132"/>
                    <a:gd name="connsiteY96" fmla="*/ 447675 h 809763"/>
                    <a:gd name="connsiteX97" fmla="*/ 328613 w 669132"/>
                    <a:gd name="connsiteY97" fmla="*/ 423863 h 809763"/>
                    <a:gd name="connsiteX98" fmla="*/ 330994 w 669132"/>
                    <a:gd name="connsiteY98" fmla="*/ 416719 h 809763"/>
                    <a:gd name="connsiteX99" fmla="*/ 340519 w 669132"/>
                    <a:gd name="connsiteY99" fmla="*/ 383381 h 809763"/>
                    <a:gd name="connsiteX100" fmla="*/ 342900 w 669132"/>
                    <a:gd name="connsiteY100" fmla="*/ 347663 h 809763"/>
                    <a:gd name="connsiteX101" fmla="*/ 345282 w 669132"/>
                    <a:gd name="connsiteY101" fmla="*/ 340519 h 809763"/>
                    <a:gd name="connsiteX102" fmla="*/ 347663 w 669132"/>
                    <a:gd name="connsiteY102" fmla="*/ 323850 h 809763"/>
                    <a:gd name="connsiteX103" fmla="*/ 350044 w 669132"/>
                    <a:gd name="connsiteY103" fmla="*/ 280988 h 809763"/>
                    <a:gd name="connsiteX104" fmla="*/ 352425 w 669132"/>
                    <a:gd name="connsiteY104" fmla="*/ 261938 h 809763"/>
                    <a:gd name="connsiteX105" fmla="*/ 345282 w 669132"/>
                    <a:gd name="connsiteY105" fmla="*/ 257175 h 809763"/>
                    <a:gd name="connsiteX106" fmla="*/ 338138 w 669132"/>
                    <a:gd name="connsiteY106" fmla="*/ 259556 h 809763"/>
                    <a:gd name="connsiteX107" fmla="*/ 330994 w 669132"/>
                    <a:gd name="connsiteY107" fmla="*/ 264319 h 809763"/>
                    <a:gd name="connsiteX108" fmla="*/ 316707 w 669132"/>
                    <a:gd name="connsiteY108" fmla="*/ 269081 h 809763"/>
                    <a:gd name="connsiteX109" fmla="*/ 309563 w 669132"/>
                    <a:gd name="connsiteY109" fmla="*/ 271463 h 809763"/>
                    <a:gd name="connsiteX110" fmla="*/ 311944 w 669132"/>
                    <a:gd name="connsiteY110" fmla="*/ 264319 h 809763"/>
                    <a:gd name="connsiteX111" fmla="*/ 307182 w 669132"/>
                    <a:gd name="connsiteY111" fmla="*/ 250031 h 809763"/>
                    <a:gd name="connsiteX112" fmla="*/ 295275 w 669132"/>
                    <a:gd name="connsiteY112" fmla="*/ 228600 h 809763"/>
                    <a:gd name="connsiteX113" fmla="*/ 288132 w 669132"/>
                    <a:gd name="connsiteY113" fmla="*/ 223838 h 809763"/>
                    <a:gd name="connsiteX114" fmla="*/ 290513 w 669132"/>
                    <a:gd name="connsiteY114" fmla="*/ 216694 h 809763"/>
                    <a:gd name="connsiteX115" fmla="*/ 297657 w 669132"/>
                    <a:gd name="connsiteY115" fmla="*/ 214313 h 809763"/>
                    <a:gd name="connsiteX116" fmla="*/ 304800 w 669132"/>
                    <a:gd name="connsiteY116" fmla="*/ 209550 h 809763"/>
                    <a:gd name="connsiteX117" fmla="*/ 311944 w 669132"/>
                    <a:gd name="connsiteY117" fmla="*/ 202406 h 809763"/>
                    <a:gd name="connsiteX118" fmla="*/ 319088 w 669132"/>
                    <a:gd name="connsiteY118" fmla="*/ 200025 h 809763"/>
                    <a:gd name="connsiteX119" fmla="*/ 333375 w 669132"/>
                    <a:gd name="connsiteY119" fmla="*/ 192881 h 809763"/>
                    <a:gd name="connsiteX120" fmla="*/ 347663 w 669132"/>
                    <a:gd name="connsiteY120" fmla="*/ 190500 h 809763"/>
                    <a:gd name="connsiteX121" fmla="*/ 361950 w 669132"/>
                    <a:gd name="connsiteY121" fmla="*/ 185738 h 809763"/>
                    <a:gd name="connsiteX122" fmla="*/ 369094 w 669132"/>
                    <a:gd name="connsiteY122" fmla="*/ 180975 h 809763"/>
                    <a:gd name="connsiteX123" fmla="*/ 373857 w 669132"/>
                    <a:gd name="connsiteY123" fmla="*/ 173831 h 809763"/>
                    <a:gd name="connsiteX124" fmla="*/ 381000 w 669132"/>
                    <a:gd name="connsiteY124" fmla="*/ 171450 h 809763"/>
                    <a:gd name="connsiteX125" fmla="*/ 388144 w 669132"/>
                    <a:gd name="connsiteY125" fmla="*/ 166688 h 809763"/>
                    <a:gd name="connsiteX126" fmla="*/ 390525 w 669132"/>
                    <a:gd name="connsiteY126" fmla="*/ 159544 h 809763"/>
                    <a:gd name="connsiteX127" fmla="*/ 395288 w 669132"/>
                    <a:gd name="connsiteY127" fmla="*/ 152400 h 809763"/>
                    <a:gd name="connsiteX128" fmla="*/ 404813 w 669132"/>
                    <a:gd name="connsiteY128" fmla="*/ 130969 h 809763"/>
                    <a:gd name="connsiteX129" fmla="*/ 407194 w 669132"/>
                    <a:gd name="connsiteY129" fmla="*/ 111919 h 809763"/>
                    <a:gd name="connsiteX130" fmla="*/ 392907 w 669132"/>
                    <a:gd name="connsiteY130" fmla="*/ 107156 h 809763"/>
                    <a:gd name="connsiteX131" fmla="*/ 378619 w 669132"/>
                    <a:gd name="connsiteY131" fmla="*/ 102394 h 809763"/>
                    <a:gd name="connsiteX132" fmla="*/ 369094 w 669132"/>
                    <a:gd name="connsiteY132" fmla="*/ 100013 h 809763"/>
                    <a:gd name="connsiteX133" fmla="*/ 366713 w 669132"/>
                    <a:gd name="connsiteY133" fmla="*/ 92869 h 809763"/>
                    <a:gd name="connsiteX134" fmla="*/ 357188 w 669132"/>
                    <a:gd name="connsiteY134" fmla="*/ 83344 h 809763"/>
                    <a:gd name="connsiteX135" fmla="*/ 371475 w 669132"/>
                    <a:gd name="connsiteY135" fmla="*/ 78581 h 809763"/>
                    <a:gd name="connsiteX136" fmla="*/ 388144 w 669132"/>
                    <a:gd name="connsiteY136" fmla="*/ 71438 h 809763"/>
                    <a:gd name="connsiteX137" fmla="*/ 404813 w 669132"/>
                    <a:gd name="connsiteY137" fmla="*/ 54769 h 809763"/>
                    <a:gd name="connsiteX138" fmla="*/ 414338 w 669132"/>
                    <a:gd name="connsiteY138" fmla="*/ 40481 h 809763"/>
                    <a:gd name="connsiteX139" fmla="*/ 419100 w 669132"/>
                    <a:gd name="connsiteY139" fmla="*/ 33338 h 809763"/>
                    <a:gd name="connsiteX140" fmla="*/ 426244 w 669132"/>
                    <a:gd name="connsiteY140" fmla="*/ 30956 h 809763"/>
                    <a:gd name="connsiteX141" fmla="*/ 431007 w 669132"/>
                    <a:gd name="connsiteY141" fmla="*/ 23813 h 809763"/>
                    <a:gd name="connsiteX142" fmla="*/ 445294 w 669132"/>
                    <a:gd name="connsiteY142" fmla="*/ 14288 h 809763"/>
                    <a:gd name="connsiteX143" fmla="*/ 461963 w 669132"/>
                    <a:gd name="connsiteY143" fmla="*/ 7144 h 809763"/>
                    <a:gd name="connsiteX144" fmla="*/ 471488 w 669132"/>
                    <a:gd name="connsiteY144" fmla="*/ 0 h 809763"/>
                    <a:gd name="connsiteX145" fmla="*/ 490538 w 669132"/>
                    <a:gd name="connsiteY145" fmla="*/ 11906 h 809763"/>
                    <a:gd name="connsiteX146" fmla="*/ 504825 w 669132"/>
                    <a:gd name="connsiteY146" fmla="*/ 21431 h 809763"/>
                    <a:gd name="connsiteX147" fmla="*/ 516732 w 669132"/>
                    <a:gd name="connsiteY147" fmla="*/ 33338 h 809763"/>
                    <a:gd name="connsiteX148" fmla="*/ 528638 w 669132"/>
                    <a:gd name="connsiteY148" fmla="*/ 45244 h 809763"/>
                    <a:gd name="connsiteX149" fmla="*/ 521494 w 669132"/>
                    <a:gd name="connsiteY149" fmla="*/ 61913 h 809763"/>
                    <a:gd name="connsiteX150" fmla="*/ 514350 w 669132"/>
                    <a:gd name="connsiteY150" fmla="*/ 64294 h 809763"/>
                    <a:gd name="connsiteX151" fmla="*/ 511969 w 669132"/>
                    <a:gd name="connsiteY151" fmla="*/ 71438 h 809763"/>
                    <a:gd name="connsiteX152" fmla="*/ 519113 w 669132"/>
                    <a:gd name="connsiteY152" fmla="*/ 85725 h 809763"/>
                    <a:gd name="connsiteX153" fmla="*/ 526257 w 669132"/>
                    <a:gd name="connsiteY153" fmla="*/ 90488 h 809763"/>
                    <a:gd name="connsiteX154" fmla="*/ 533400 w 669132"/>
                    <a:gd name="connsiteY154" fmla="*/ 97631 h 809763"/>
                    <a:gd name="connsiteX155" fmla="*/ 538163 w 669132"/>
                    <a:gd name="connsiteY155" fmla="*/ 104775 h 809763"/>
                    <a:gd name="connsiteX156" fmla="*/ 545307 w 669132"/>
                    <a:gd name="connsiteY156" fmla="*/ 107156 h 809763"/>
                    <a:gd name="connsiteX157" fmla="*/ 552450 w 669132"/>
                    <a:gd name="connsiteY157" fmla="*/ 111919 h 809763"/>
                    <a:gd name="connsiteX158" fmla="*/ 566738 w 669132"/>
                    <a:gd name="connsiteY158" fmla="*/ 109538 h 809763"/>
                    <a:gd name="connsiteX159" fmla="*/ 590550 w 669132"/>
                    <a:gd name="connsiteY159" fmla="*/ 107156 h 809763"/>
                    <a:gd name="connsiteX160" fmla="*/ 609600 w 669132"/>
                    <a:gd name="connsiteY160" fmla="*/ 109538 h 809763"/>
                    <a:gd name="connsiteX161" fmla="*/ 626269 w 669132"/>
                    <a:gd name="connsiteY161" fmla="*/ 114300 h 809763"/>
                    <a:gd name="connsiteX162" fmla="*/ 633413 w 669132"/>
                    <a:gd name="connsiteY162" fmla="*/ 119063 h 809763"/>
                    <a:gd name="connsiteX163" fmla="*/ 652463 w 669132"/>
                    <a:gd name="connsiteY16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320675 w 669132"/>
                    <a:gd name="connsiteY92" fmla="*/ 520321 h 809763"/>
                    <a:gd name="connsiteX93" fmla="*/ 319088 w 669132"/>
                    <a:gd name="connsiteY93" fmla="*/ 469106 h 809763"/>
                    <a:gd name="connsiteX94" fmla="*/ 323850 w 669132"/>
                    <a:gd name="connsiteY94" fmla="*/ 454819 h 809763"/>
                    <a:gd name="connsiteX95" fmla="*/ 326232 w 669132"/>
                    <a:gd name="connsiteY95" fmla="*/ 447675 h 809763"/>
                    <a:gd name="connsiteX96" fmla="*/ 328613 w 669132"/>
                    <a:gd name="connsiteY96" fmla="*/ 423863 h 809763"/>
                    <a:gd name="connsiteX97" fmla="*/ 330994 w 669132"/>
                    <a:gd name="connsiteY97" fmla="*/ 416719 h 809763"/>
                    <a:gd name="connsiteX98" fmla="*/ 340519 w 669132"/>
                    <a:gd name="connsiteY98" fmla="*/ 383381 h 809763"/>
                    <a:gd name="connsiteX99" fmla="*/ 342900 w 669132"/>
                    <a:gd name="connsiteY99" fmla="*/ 347663 h 809763"/>
                    <a:gd name="connsiteX100" fmla="*/ 345282 w 669132"/>
                    <a:gd name="connsiteY100" fmla="*/ 340519 h 809763"/>
                    <a:gd name="connsiteX101" fmla="*/ 347663 w 669132"/>
                    <a:gd name="connsiteY101" fmla="*/ 323850 h 809763"/>
                    <a:gd name="connsiteX102" fmla="*/ 350044 w 669132"/>
                    <a:gd name="connsiteY102" fmla="*/ 280988 h 809763"/>
                    <a:gd name="connsiteX103" fmla="*/ 352425 w 669132"/>
                    <a:gd name="connsiteY103" fmla="*/ 261938 h 809763"/>
                    <a:gd name="connsiteX104" fmla="*/ 345282 w 669132"/>
                    <a:gd name="connsiteY104" fmla="*/ 257175 h 809763"/>
                    <a:gd name="connsiteX105" fmla="*/ 338138 w 669132"/>
                    <a:gd name="connsiteY105" fmla="*/ 259556 h 809763"/>
                    <a:gd name="connsiteX106" fmla="*/ 330994 w 669132"/>
                    <a:gd name="connsiteY106" fmla="*/ 264319 h 809763"/>
                    <a:gd name="connsiteX107" fmla="*/ 316707 w 669132"/>
                    <a:gd name="connsiteY107" fmla="*/ 269081 h 809763"/>
                    <a:gd name="connsiteX108" fmla="*/ 309563 w 669132"/>
                    <a:gd name="connsiteY108" fmla="*/ 271463 h 809763"/>
                    <a:gd name="connsiteX109" fmla="*/ 311944 w 669132"/>
                    <a:gd name="connsiteY109" fmla="*/ 264319 h 809763"/>
                    <a:gd name="connsiteX110" fmla="*/ 307182 w 669132"/>
                    <a:gd name="connsiteY110" fmla="*/ 250031 h 809763"/>
                    <a:gd name="connsiteX111" fmla="*/ 295275 w 669132"/>
                    <a:gd name="connsiteY111" fmla="*/ 228600 h 809763"/>
                    <a:gd name="connsiteX112" fmla="*/ 288132 w 669132"/>
                    <a:gd name="connsiteY112" fmla="*/ 223838 h 809763"/>
                    <a:gd name="connsiteX113" fmla="*/ 290513 w 669132"/>
                    <a:gd name="connsiteY113" fmla="*/ 216694 h 809763"/>
                    <a:gd name="connsiteX114" fmla="*/ 297657 w 669132"/>
                    <a:gd name="connsiteY114" fmla="*/ 214313 h 809763"/>
                    <a:gd name="connsiteX115" fmla="*/ 304800 w 669132"/>
                    <a:gd name="connsiteY115" fmla="*/ 209550 h 809763"/>
                    <a:gd name="connsiteX116" fmla="*/ 311944 w 669132"/>
                    <a:gd name="connsiteY116" fmla="*/ 202406 h 809763"/>
                    <a:gd name="connsiteX117" fmla="*/ 319088 w 669132"/>
                    <a:gd name="connsiteY117" fmla="*/ 200025 h 809763"/>
                    <a:gd name="connsiteX118" fmla="*/ 333375 w 669132"/>
                    <a:gd name="connsiteY118" fmla="*/ 192881 h 809763"/>
                    <a:gd name="connsiteX119" fmla="*/ 347663 w 669132"/>
                    <a:gd name="connsiteY119" fmla="*/ 190500 h 809763"/>
                    <a:gd name="connsiteX120" fmla="*/ 361950 w 669132"/>
                    <a:gd name="connsiteY120" fmla="*/ 185738 h 809763"/>
                    <a:gd name="connsiteX121" fmla="*/ 369094 w 669132"/>
                    <a:gd name="connsiteY121" fmla="*/ 180975 h 809763"/>
                    <a:gd name="connsiteX122" fmla="*/ 373857 w 669132"/>
                    <a:gd name="connsiteY122" fmla="*/ 173831 h 809763"/>
                    <a:gd name="connsiteX123" fmla="*/ 381000 w 669132"/>
                    <a:gd name="connsiteY123" fmla="*/ 171450 h 809763"/>
                    <a:gd name="connsiteX124" fmla="*/ 388144 w 669132"/>
                    <a:gd name="connsiteY124" fmla="*/ 166688 h 809763"/>
                    <a:gd name="connsiteX125" fmla="*/ 390525 w 669132"/>
                    <a:gd name="connsiteY125" fmla="*/ 159544 h 809763"/>
                    <a:gd name="connsiteX126" fmla="*/ 395288 w 669132"/>
                    <a:gd name="connsiteY126" fmla="*/ 152400 h 809763"/>
                    <a:gd name="connsiteX127" fmla="*/ 404813 w 669132"/>
                    <a:gd name="connsiteY127" fmla="*/ 130969 h 809763"/>
                    <a:gd name="connsiteX128" fmla="*/ 407194 w 669132"/>
                    <a:gd name="connsiteY128" fmla="*/ 111919 h 809763"/>
                    <a:gd name="connsiteX129" fmla="*/ 392907 w 669132"/>
                    <a:gd name="connsiteY129" fmla="*/ 107156 h 809763"/>
                    <a:gd name="connsiteX130" fmla="*/ 378619 w 669132"/>
                    <a:gd name="connsiteY130" fmla="*/ 102394 h 809763"/>
                    <a:gd name="connsiteX131" fmla="*/ 369094 w 669132"/>
                    <a:gd name="connsiteY131" fmla="*/ 100013 h 809763"/>
                    <a:gd name="connsiteX132" fmla="*/ 366713 w 669132"/>
                    <a:gd name="connsiteY132" fmla="*/ 92869 h 809763"/>
                    <a:gd name="connsiteX133" fmla="*/ 357188 w 669132"/>
                    <a:gd name="connsiteY133" fmla="*/ 83344 h 809763"/>
                    <a:gd name="connsiteX134" fmla="*/ 371475 w 669132"/>
                    <a:gd name="connsiteY134" fmla="*/ 78581 h 809763"/>
                    <a:gd name="connsiteX135" fmla="*/ 388144 w 669132"/>
                    <a:gd name="connsiteY135" fmla="*/ 71438 h 809763"/>
                    <a:gd name="connsiteX136" fmla="*/ 404813 w 669132"/>
                    <a:gd name="connsiteY136" fmla="*/ 54769 h 809763"/>
                    <a:gd name="connsiteX137" fmla="*/ 414338 w 669132"/>
                    <a:gd name="connsiteY137" fmla="*/ 40481 h 809763"/>
                    <a:gd name="connsiteX138" fmla="*/ 419100 w 669132"/>
                    <a:gd name="connsiteY138" fmla="*/ 33338 h 809763"/>
                    <a:gd name="connsiteX139" fmla="*/ 426244 w 669132"/>
                    <a:gd name="connsiteY139" fmla="*/ 30956 h 809763"/>
                    <a:gd name="connsiteX140" fmla="*/ 431007 w 669132"/>
                    <a:gd name="connsiteY140" fmla="*/ 23813 h 809763"/>
                    <a:gd name="connsiteX141" fmla="*/ 445294 w 669132"/>
                    <a:gd name="connsiteY141" fmla="*/ 14288 h 809763"/>
                    <a:gd name="connsiteX142" fmla="*/ 461963 w 669132"/>
                    <a:gd name="connsiteY142" fmla="*/ 7144 h 809763"/>
                    <a:gd name="connsiteX143" fmla="*/ 471488 w 669132"/>
                    <a:gd name="connsiteY143" fmla="*/ 0 h 809763"/>
                    <a:gd name="connsiteX144" fmla="*/ 490538 w 669132"/>
                    <a:gd name="connsiteY144" fmla="*/ 11906 h 809763"/>
                    <a:gd name="connsiteX145" fmla="*/ 504825 w 669132"/>
                    <a:gd name="connsiteY145" fmla="*/ 21431 h 809763"/>
                    <a:gd name="connsiteX146" fmla="*/ 516732 w 669132"/>
                    <a:gd name="connsiteY146" fmla="*/ 33338 h 809763"/>
                    <a:gd name="connsiteX147" fmla="*/ 528638 w 669132"/>
                    <a:gd name="connsiteY147" fmla="*/ 45244 h 809763"/>
                    <a:gd name="connsiteX148" fmla="*/ 521494 w 669132"/>
                    <a:gd name="connsiteY148" fmla="*/ 61913 h 809763"/>
                    <a:gd name="connsiteX149" fmla="*/ 514350 w 669132"/>
                    <a:gd name="connsiteY149" fmla="*/ 64294 h 809763"/>
                    <a:gd name="connsiteX150" fmla="*/ 511969 w 669132"/>
                    <a:gd name="connsiteY150" fmla="*/ 71438 h 809763"/>
                    <a:gd name="connsiteX151" fmla="*/ 519113 w 669132"/>
                    <a:gd name="connsiteY151" fmla="*/ 85725 h 809763"/>
                    <a:gd name="connsiteX152" fmla="*/ 526257 w 669132"/>
                    <a:gd name="connsiteY152" fmla="*/ 90488 h 809763"/>
                    <a:gd name="connsiteX153" fmla="*/ 533400 w 669132"/>
                    <a:gd name="connsiteY153" fmla="*/ 97631 h 809763"/>
                    <a:gd name="connsiteX154" fmla="*/ 538163 w 669132"/>
                    <a:gd name="connsiteY154" fmla="*/ 104775 h 809763"/>
                    <a:gd name="connsiteX155" fmla="*/ 545307 w 669132"/>
                    <a:gd name="connsiteY155" fmla="*/ 107156 h 809763"/>
                    <a:gd name="connsiteX156" fmla="*/ 552450 w 669132"/>
                    <a:gd name="connsiteY156" fmla="*/ 111919 h 809763"/>
                    <a:gd name="connsiteX157" fmla="*/ 566738 w 669132"/>
                    <a:gd name="connsiteY157" fmla="*/ 109538 h 809763"/>
                    <a:gd name="connsiteX158" fmla="*/ 590550 w 669132"/>
                    <a:gd name="connsiteY158" fmla="*/ 107156 h 809763"/>
                    <a:gd name="connsiteX159" fmla="*/ 609600 w 669132"/>
                    <a:gd name="connsiteY159" fmla="*/ 109538 h 809763"/>
                    <a:gd name="connsiteX160" fmla="*/ 626269 w 669132"/>
                    <a:gd name="connsiteY160" fmla="*/ 114300 h 809763"/>
                    <a:gd name="connsiteX161" fmla="*/ 633413 w 669132"/>
                    <a:gd name="connsiteY161" fmla="*/ 119063 h 809763"/>
                    <a:gd name="connsiteX162" fmla="*/ 652463 w 669132"/>
                    <a:gd name="connsiteY16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320675 w 669132"/>
                    <a:gd name="connsiteY91" fmla="*/ 520321 h 809763"/>
                    <a:gd name="connsiteX92" fmla="*/ 319088 w 669132"/>
                    <a:gd name="connsiteY92" fmla="*/ 469106 h 809763"/>
                    <a:gd name="connsiteX93" fmla="*/ 323850 w 669132"/>
                    <a:gd name="connsiteY93" fmla="*/ 454819 h 809763"/>
                    <a:gd name="connsiteX94" fmla="*/ 326232 w 669132"/>
                    <a:gd name="connsiteY94" fmla="*/ 447675 h 809763"/>
                    <a:gd name="connsiteX95" fmla="*/ 328613 w 669132"/>
                    <a:gd name="connsiteY95" fmla="*/ 423863 h 809763"/>
                    <a:gd name="connsiteX96" fmla="*/ 330994 w 669132"/>
                    <a:gd name="connsiteY96" fmla="*/ 416719 h 809763"/>
                    <a:gd name="connsiteX97" fmla="*/ 340519 w 669132"/>
                    <a:gd name="connsiteY97" fmla="*/ 383381 h 809763"/>
                    <a:gd name="connsiteX98" fmla="*/ 342900 w 669132"/>
                    <a:gd name="connsiteY98" fmla="*/ 347663 h 809763"/>
                    <a:gd name="connsiteX99" fmla="*/ 345282 w 669132"/>
                    <a:gd name="connsiteY99" fmla="*/ 340519 h 809763"/>
                    <a:gd name="connsiteX100" fmla="*/ 347663 w 669132"/>
                    <a:gd name="connsiteY100" fmla="*/ 323850 h 809763"/>
                    <a:gd name="connsiteX101" fmla="*/ 350044 w 669132"/>
                    <a:gd name="connsiteY101" fmla="*/ 280988 h 809763"/>
                    <a:gd name="connsiteX102" fmla="*/ 352425 w 669132"/>
                    <a:gd name="connsiteY102" fmla="*/ 261938 h 809763"/>
                    <a:gd name="connsiteX103" fmla="*/ 345282 w 669132"/>
                    <a:gd name="connsiteY103" fmla="*/ 257175 h 809763"/>
                    <a:gd name="connsiteX104" fmla="*/ 338138 w 669132"/>
                    <a:gd name="connsiteY104" fmla="*/ 259556 h 809763"/>
                    <a:gd name="connsiteX105" fmla="*/ 330994 w 669132"/>
                    <a:gd name="connsiteY105" fmla="*/ 264319 h 809763"/>
                    <a:gd name="connsiteX106" fmla="*/ 316707 w 669132"/>
                    <a:gd name="connsiteY106" fmla="*/ 269081 h 809763"/>
                    <a:gd name="connsiteX107" fmla="*/ 309563 w 669132"/>
                    <a:gd name="connsiteY107" fmla="*/ 271463 h 809763"/>
                    <a:gd name="connsiteX108" fmla="*/ 311944 w 669132"/>
                    <a:gd name="connsiteY108" fmla="*/ 264319 h 809763"/>
                    <a:gd name="connsiteX109" fmla="*/ 307182 w 669132"/>
                    <a:gd name="connsiteY109" fmla="*/ 250031 h 809763"/>
                    <a:gd name="connsiteX110" fmla="*/ 295275 w 669132"/>
                    <a:gd name="connsiteY110" fmla="*/ 228600 h 809763"/>
                    <a:gd name="connsiteX111" fmla="*/ 288132 w 669132"/>
                    <a:gd name="connsiteY111" fmla="*/ 223838 h 809763"/>
                    <a:gd name="connsiteX112" fmla="*/ 290513 w 669132"/>
                    <a:gd name="connsiteY112" fmla="*/ 216694 h 809763"/>
                    <a:gd name="connsiteX113" fmla="*/ 297657 w 669132"/>
                    <a:gd name="connsiteY113" fmla="*/ 214313 h 809763"/>
                    <a:gd name="connsiteX114" fmla="*/ 304800 w 669132"/>
                    <a:gd name="connsiteY114" fmla="*/ 209550 h 809763"/>
                    <a:gd name="connsiteX115" fmla="*/ 311944 w 669132"/>
                    <a:gd name="connsiteY115" fmla="*/ 202406 h 809763"/>
                    <a:gd name="connsiteX116" fmla="*/ 319088 w 669132"/>
                    <a:gd name="connsiteY116" fmla="*/ 200025 h 809763"/>
                    <a:gd name="connsiteX117" fmla="*/ 333375 w 669132"/>
                    <a:gd name="connsiteY117" fmla="*/ 192881 h 809763"/>
                    <a:gd name="connsiteX118" fmla="*/ 347663 w 669132"/>
                    <a:gd name="connsiteY118" fmla="*/ 190500 h 809763"/>
                    <a:gd name="connsiteX119" fmla="*/ 361950 w 669132"/>
                    <a:gd name="connsiteY119" fmla="*/ 185738 h 809763"/>
                    <a:gd name="connsiteX120" fmla="*/ 369094 w 669132"/>
                    <a:gd name="connsiteY120" fmla="*/ 180975 h 809763"/>
                    <a:gd name="connsiteX121" fmla="*/ 373857 w 669132"/>
                    <a:gd name="connsiteY121" fmla="*/ 173831 h 809763"/>
                    <a:gd name="connsiteX122" fmla="*/ 381000 w 669132"/>
                    <a:gd name="connsiteY122" fmla="*/ 171450 h 809763"/>
                    <a:gd name="connsiteX123" fmla="*/ 388144 w 669132"/>
                    <a:gd name="connsiteY123" fmla="*/ 166688 h 809763"/>
                    <a:gd name="connsiteX124" fmla="*/ 390525 w 669132"/>
                    <a:gd name="connsiteY124" fmla="*/ 159544 h 809763"/>
                    <a:gd name="connsiteX125" fmla="*/ 395288 w 669132"/>
                    <a:gd name="connsiteY125" fmla="*/ 152400 h 809763"/>
                    <a:gd name="connsiteX126" fmla="*/ 404813 w 669132"/>
                    <a:gd name="connsiteY126" fmla="*/ 130969 h 809763"/>
                    <a:gd name="connsiteX127" fmla="*/ 407194 w 669132"/>
                    <a:gd name="connsiteY127" fmla="*/ 111919 h 809763"/>
                    <a:gd name="connsiteX128" fmla="*/ 392907 w 669132"/>
                    <a:gd name="connsiteY128" fmla="*/ 107156 h 809763"/>
                    <a:gd name="connsiteX129" fmla="*/ 378619 w 669132"/>
                    <a:gd name="connsiteY129" fmla="*/ 102394 h 809763"/>
                    <a:gd name="connsiteX130" fmla="*/ 369094 w 669132"/>
                    <a:gd name="connsiteY130" fmla="*/ 100013 h 809763"/>
                    <a:gd name="connsiteX131" fmla="*/ 366713 w 669132"/>
                    <a:gd name="connsiteY131" fmla="*/ 92869 h 809763"/>
                    <a:gd name="connsiteX132" fmla="*/ 357188 w 669132"/>
                    <a:gd name="connsiteY132" fmla="*/ 83344 h 809763"/>
                    <a:gd name="connsiteX133" fmla="*/ 371475 w 669132"/>
                    <a:gd name="connsiteY133" fmla="*/ 78581 h 809763"/>
                    <a:gd name="connsiteX134" fmla="*/ 388144 w 669132"/>
                    <a:gd name="connsiteY134" fmla="*/ 71438 h 809763"/>
                    <a:gd name="connsiteX135" fmla="*/ 404813 w 669132"/>
                    <a:gd name="connsiteY135" fmla="*/ 54769 h 809763"/>
                    <a:gd name="connsiteX136" fmla="*/ 414338 w 669132"/>
                    <a:gd name="connsiteY136" fmla="*/ 40481 h 809763"/>
                    <a:gd name="connsiteX137" fmla="*/ 419100 w 669132"/>
                    <a:gd name="connsiteY137" fmla="*/ 33338 h 809763"/>
                    <a:gd name="connsiteX138" fmla="*/ 426244 w 669132"/>
                    <a:gd name="connsiteY138" fmla="*/ 30956 h 809763"/>
                    <a:gd name="connsiteX139" fmla="*/ 431007 w 669132"/>
                    <a:gd name="connsiteY139" fmla="*/ 23813 h 809763"/>
                    <a:gd name="connsiteX140" fmla="*/ 445294 w 669132"/>
                    <a:gd name="connsiteY140" fmla="*/ 14288 h 809763"/>
                    <a:gd name="connsiteX141" fmla="*/ 461963 w 669132"/>
                    <a:gd name="connsiteY141" fmla="*/ 7144 h 809763"/>
                    <a:gd name="connsiteX142" fmla="*/ 471488 w 669132"/>
                    <a:gd name="connsiteY142" fmla="*/ 0 h 809763"/>
                    <a:gd name="connsiteX143" fmla="*/ 490538 w 669132"/>
                    <a:gd name="connsiteY143" fmla="*/ 11906 h 809763"/>
                    <a:gd name="connsiteX144" fmla="*/ 504825 w 669132"/>
                    <a:gd name="connsiteY144" fmla="*/ 21431 h 809763"/>
                    <a:gd name="connsiteX145" fmla="*/ 516732 w 669132"/>
                    <a:gd name="connsiteY145" fmla="*/ 33338 h 809763"/>
                    <a:gd name="connsiteX146" fmla="*/ 528638 w 669132"/>
                    <a:gd name="connsiteY146" fmla="*/ 45244 h 809763"/>
                    <a:gd name="connsiteX147" fmla="*/ 521494 w 669132"/>
                    <a:gd name="connsiteY147" fmla="*/ 61913 h 809763"/>
                    <a:gd name="connsiteX148" fmla="*/ 514350 w 669132"/>
                    <a:gd name="connsiteY148" fmla="*/ 64294 h 809763"/>
                    <a:gd name="connsiteX149" fmla="*/ 511969 w 669132"/>
                    <a:gd name="connsiteY149" fmla="*/ 71438 h 809763"/>
                    <a:gd name="connsiteX150" fmla="*/ 519113 w 669132"/>
                    <a:gd name="connsiteY150" fmla="*/ 85725 h 809763"/>
                    <a:gd name="connsiteX151" fmla="*/ 526257 w 669132"/>
                    <a:gd name="connsiteY151" fmla="*/ 90488 h 809763"/>
                    <a:gd name="connsiteX152" fmla="*/ 533400 w 669132"/>
                    <a:gd name="connsiteY152" fmla="*/ 97631 h 809763"/>
                    <a:gd name="connsiteX153" fmla="*/ 538163 w 669132"/>
                    <a:gd name="connsiteY153" fmla="*/ 104775 h 809763"/>
                    <a:gd name="connsiteX154" fmla="*/ 545307 w 669132"/>
                    <a:gd name="connsiteY154" fmla="*/ 107156 h 809763"/>
                    <a:gd name="connsiteX155" fmla="*/ 552450 w 669132"/>
                    <a:gd name="connsiteY155" fmla="*/ 111919 h 809763"/>
                    <a:gd name="connsiteX156" fmla="*/ 566738 w 669132"/>
                    <a:gd name="connsiteY156" fmla="*/ 109538 h 809763"/>
                    <a:gd name="connsiteX157" fmla="*/ 590550 w 669132"/>
                    <a:gd name="connsiteY157" fmla="*/ 107156 h 809763"/>
                    <a:gd name="connsiteX158" fmla="*/ 609600 w 669132"/>
                    <a:gd name="connsiteY158" fmla="*/ 109538 h 809763"/>
                    <a:gd name="connsiteX159" fmla="*/ 626269 w 669132"/>
                    <a:gd name="connsiteY159" fmla="*/ 114300 h 809763"/>
                    <a:gd name="connsiteX160" fmla="*/ 633413 w 669132"/>
                    <a:gd name="connsiteY160" fmla="*/ 119063 h 809763"/>
                    <a:gd name="connsiteX161" fmla="*/ 652463 w 669132"/>
                    <a:gd name="connsiteY16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320675 w 669132"/>
                    <a:gd name="connsiteY90" fmla="*/ 520321 h 809763"/>
                    <a:gd name="connsiteX91" fmla="*/ 319088 w 669132"/>
                    <a:gd name="connsiteY91" fmla="*/ 469106 h 809763"/>
                    <a:gd name="connsiteX92" fmla="*/ 323850 w 669132"/>
                    <a:gd name="connsiteY92" fmla="*/ 454819 h 809763"/>
                    <a:gd name="connsiteX93" fmla="*/ 326232 w 669132"/>
                    <a:gd name="connsiteY93" fmla="*/ 447675 h 809763"/>
                    <a:gd name="connsiteX94" fmla="*/ 328613 w 669132"/>
                    <a:gd name="connsiteY94" fmla="*/ 423863 h 809763"/>
                    <a:gd name="connsiteX95" fmla="*/ 330994 w 669132"/>
                    <a:gd name="connsiteY95" fmla="*/ 416719 h 809763"/>
                    <a:gd name="connsiteX96" fmla="*/ 340519 w 669132"/>
                    <a:gd name="connsiteY96" fmla="*/ 383381 h 809763"/>
                    <a:gd name="connsiteX97" fmla="*/ 342900 w 669132"/>
                    <a:gd name="connsiteY97" fmla="*/ 347663 h 809763"/>
                    <a:gd name="connsiteX98" fmla="*/ 345282 w 669132"/>
                    <a:gd name="connsiteY98" fmla="*/ 340519 h 809763"/>
                    <a:gd name="connsiteX99" fmla="*/ 347663 w 669132"/>
                    <a:gd name="connsiteY99" fmla="*/ 323850 h 809763"/>
                    <a:gd name="connsiteX100" fmla="*/ 350044 w 669132"/>
                    <a:gd name="connsiteY100" fmla="*/ 280988 h 809763"/>
                    <a:gd name="connsiteX101" fmla="*/ 352425 w 669132"/>
                    <a:gd name="connsiteY101" fmla="*/ 261938 h 809763"/>
                    <a:gd name="connsiteX102" fmla="*/ 345282 w 669132"/>
                    <a:gd name="connsiteY102" fmla="*/ 257175 h 809763"/>
                    <a:gd name="connsiteX103" fmla="*/ 338138 w 669132"/>
                    <a:gd name="connsiteY103" fmla="*/ 259556 h 809763"/>
                    <a:gd name="connsiteX104" fmla="*/ 330994 w 669132"/>
                    <a:gd name="connsiteY104" fmla="*/ 264319 h 809763"/>
                    <a:gd name="connsiteX105" fmla="*/ 316707 w 669132"/>
                    <a:gd name="connsiteY105" fmla="*/ 269081 h 809763"/>
                    <a:gd name="connsiteX106" fmla="*/ 309563 w 669132"/>
                    <a:gd name="connsiteY106" fmla="*/ 271463 h 809763"/>
                    <a:gd name="connsiteX107" fmla="*/ 311944 w 669132"/>
                    <a:gd name="connsiteY107" fmla="*/ 264319 h 809763"/>
                    <a:gd name="connsiteX108" fmla="*/ 307182 w 669132"/>
                    <a:gd name="connsiteY108" fmla="*/ 250031 h 809763"/>
                    <a:gd name="connsiteX109" fmla="*/ 295275 w 669132"/>
                    <a:gd name="connsiteY109" fmla="*/ 228600 h 809763"/>
                    <a:gd name="connsiteX110" fmla="*/ 288132 w 669132"/>
                    <a:gd name="connsiteY110" fmla="*/ 223838 h 809763"/>
                    <a:gd name="connsiteX111" fmla="*/ 290513 w 669132"/>
                    <a:gd name="connsiteY111" fmla="*/ 216694 h 809763"/>
                    <a:gd name="connsiteX112" fmla="*/ 297657 w 669132"/>
                    <a:gd name="connsiteY112" fmla="*/ 214313 h 809763"/>
                    <a:gd name="connsiteX113" fmla="*/ 304800 w 669132"/>
                    <a:gd name="connsiteY113" fmla="*/ 209550 h 809763"/>
                    <a:gd name="connsiteX114" fmla="*/ 311944 w 669132"/>
                    <a:gd name="connsiteY114" fmla="*/ 202406 h 809763"/>
                    <a:gd name="connsiteX115" fmla="*/ 319088 w 669132"/>
                    <a:gd name="connsiteY115" fmla="*/ 200025 h 809763"/>
                    <a:gd name="connsiteX116" fmla="*/ 333375 w 669132"/>
                    <a:gd name="connsiteY116" fmla="*/ 192881 h 809763"/>
                    <a:gd name="connsiteX117" fmla="*/ 347663 w 669132"/>
                    <a:gd name="connsiteY117" fmla="*/ 190500 h 809763"/>
                    <a:gd name="connsiteX118" fmla="*/ 361950 w 669132"/>
                    <a:gd name="connsiteY118" fmla="*/ 185738 h 809763"/>
                    <a:gd name="connsiteX119" fmla="*/ 369094 w 669132"/>
                    <a:gd name="connsiteY119" fmla="*/ 180975 h 809763"/>
                    <a:gd name="connsiteX120" fmla="*/ 373857 w 669132"/>
                    <a:gd name="connsiteY120" fmla="*/ 173831 h 809763"/>
                    <a:gd name="connsiteX121" fmla="*/ 381000 w 669132"/>
                    <a:gd name="connsiteY121" fmla="*/ 171450 h 809763"/>
                    <a:gd name="connsiteX122" fmla="*/ 388144 w 669132"/>
                    <a:gd name="connsiteY122" fmla="*/ 166688 h 809763"/>
                    <a:gd name="connsiteX123" fmla="*/ 390525 w 669132"/>
                    <a:gd name="connsiteY123" fmla="*/ 159544 h 809763"/>
                    <a:gd name="connsiteX124" fmla="*/ 395288 w 669132"/>
                    <a:gd name="connsiteY124" fmla="*/ 152400 h 809763"/>
                    <a:gd name="connsiteX125" fmla="*/ 404813 w 669132"/>
                    <a:gd name="connsiteY125" fmla="*/ 130969 h 809763"/>
                    <a:gd name="connsiteX126" fmla="*/ 407194 w 669132"/>
                    <a:gd name="connsiteY126" fmla="*/ 111919 h 809763"/>
                    <a:gd name="connsiteX127" fmla="*/ 392907 w 669132"/>
                    <a:gd name="connsiteY127" fmla="*/ 107156 h 809763"/>
                    <a:gd name="connsiteX128" fmla="*/ 378619 w 669132"/>
                    <a:gd name="connsiteY128" fmla="*/ 102394 h 809763"/>
                    <a:gd name="connsiteX129" fmla="*/ 369094 w 669132"/>
                    <a:gd name="connsiteY129" fmla="*/ 100013 h 809763"/>
                    <a:gd name="connsiteX130" fmla="*/ 366713 w 669132"/>
                    <a:gd name="connsiteY130" fmla="*/ 92869 h 809763"/>
                    <a:gd name="connsiteX131" fmla="*/ 357188 w 669132"/>
                    <a:gd name="connsiteY131" fmla="*/ 83344 h 809763"/>
                    <a:gd name="connsiteX132" fmla="*/ 371475 w 669132"/>
                    <a:gd name="connsiteY132" fmla="*/ 78581 h 809763"/>
                    <a:gd name="connsiteX133" fmla="*/ 388144 w 669132"/>
                    <a:gd name="connsiteY133" fmla="*/ 71438 h 809763"/>
                    <a:gd name="connsiteX134" fmla="*/ 404813 w 669132"/>
                    <a:gd name="connsiteY134" fmla="*/ 54769 h 809763"/>
                    <a:gd name="connsiteX135" fmla="*/ 414338 w 669132"/>
                    <a:gd name="connsiteY135" fmla="*/ 40481 h 809763"/>
                    <a:gd name="connsiteX136" fmla="*/ 419100 w 669132"/>
                    <a:gd name="connsiteY136" fmla="*/ 33338 h 809763"/>
                    <a:gd name="connsiteX137" fmla="*/ 426244 w 669132"/>
                    <a:gd name="connsiteY137" fmla="*/ 30956 h 809763"/>
                    <a:gd name="connsiteX138" fmla="*/ 431007 w 669132"/>
                    <a:gd name="connsiteY138" fmla="*/ 23813 h 809763"/>
                    <a:gd name="connsiteX139" fmla="*/ 445294 w 669132"/>
                    <a:gd name="connsiteY139" fmla="*/ 14288 h 809763"/>
                    <a:gd name="connsiteX140" fmla="*/ 461963 w 669132"/>
                    <a:gd name="connsiteY140" fmla="*/ 7144 h 809763"/>
                    <a:gd name="connsiteX141" fmla="*/ 471488 w 669132"/>
                    <a:gd name="connsiteY141" fmla="*/ 0 h 809763"/>
                    <a:gd name="connsiteX142" fmla="*/ 490538 w 669132"/>
                    <a:gd name="connsiteY142" fmla="*/ 11906 h 809763"/>
                    <a:gd name="connsiteX143" fmla="*/ 504825 w 669132"/>
                    <a:gd name="connsiteY143" fmla="*/ 21431 h 809763"/>
                    <a:gd name="connsiteX144" fmla="*/ 516732 w 669132"/>
                    <a:gd name="connsiteY144" fmla="*/ 33338 h 809763"/>
                    <a:gd name="connsiteX145" fmla="*/ 528638 w 669132"/>
                    <a:gd name="connsiteY145" fmla="*/ 45244 h 809763"/>
                    <a:gd name="connsiteX146" fmla="*/ 521494 w 669132"/>
                    <a:gd name="connsiteY146" fmla="*/ 61913 h 809763"/>
                    <a:gd name="connsiteX147" fmla="*/ 514350 w 669132"/>
                    <a:gd name="connsiteY147" fmla="*/ 64294 h 809763"/>
                    <a:gd name="connsiteX148" fmla="*/ 511969 w 669132"/>
                    <a:gd name="connsiteY148" fmla="*/ 71438 h 809763"/>
                    <a:gd name="connsiteX149" fmla="*/ 519113 w 669132"/>
                    <a:gd name="connsiteY149" fmla="*/ 85725 h 809763"/>
                    <a:gd name="connsiteX150" fmla="*/ 526257 w 669132"/>
                    <a:gd name="connsiteY150" fmla="*/ 90488 h 809763"/>
                    <a:gd name="connsiteX151" fmla="*/ 533400 w 669132"/>
                    <a:gd name="connsiteY151" fmla="*/ 97631 h 809763"/>
                    <a:gd name="connsiteX152" fmla="*/ 538163 w 669132"/>
                    <a:gd name="connsiteY152" fmla="*/ 104775 h 809763"/>
                    <a:gd name="connsiteX153" fmla="*/ 545307 w 669132"/>
                    <a:gd name="connsiteY153" fmla="*/ 107156 h 809763"/>
                    <a:gd name="connsiteX154" fmla="*/ 552450 w 669132"/>
                    <a:gd name="connsiteY154" fmla="*/ 111919 h 809763"/>
                    <a:gd name="connsiteX155" fmla="*/ 566738 w 669132"/>
                    <a:gd name="connsiteY155" fmla="*/ 109538 h 809763"/>
                    <a:gd name="connsiteX156" fmla="*/ 590550 w 669132"/>
                    <a:gd name="connsiteY156" fmla="*/ 107156 h 809763"/>
                    <a:gd name="connsiteX157" fmla="*/ 609600 w 669132"/>
                    <a:gd name="connsiteY157" fmla="*/ 109538 h 809763"/>
                    <a:gd name="connsiteX158" fmla="*/ 626269 w 669132"/>
                    <a:gd name="connsiteY158" fmla="*/ 114300 h 809763"/>
                    <a:gd name="connsiteX159" fmla="*/ 633413 w 669132"/>
                    <a:gd name="connsiteY159" fmla="*/ 119063 h 809763"/>
                    <a:gd name="connsiteX160" fmla="*/ 652463 w 669132"/>
                    <a:gd name="connsiteY16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320675 w 669132"/>
                    <a:gd name="connsiteY89" fmla="*/ 520321 h 809763"/>
                    <a:gd name="connsiteX90" fmla="*/ 319088 w 669132"/>
                    <a:gd name="connsiteY90" fmla="*/ 469106 h 809763"/>
                    <a:gd name="connsiteX91" fmla="*/ 323850 w 669132"/>
                    <a:gd name="connsiteY91" fmla="*/ 454819 h 809763"/>
                    <a:gd name="connsiteX92" fmla="*/ 326232 w 669132"/>
                    <a:gd name="connsiteY92" fmla="*/ 447675 h 809763"/>
                    <a:gd name="connsiteX93" fmla="*/ 328613 w 669132"/>
                    <a:gd name="connsiteY93" fmla="*/ 423863 h 809763"/>
                    <a:gd name="connsiteX94" fmla="*/ 330994 w 669132"/>
                    <a:gd name="connsiteY94" fmla="*/ 416719 h 809763"/>
                    <a:gd name="connsiteX95" fmla="*/ 340519 w 669132"/>
                    <a:gd name="connsiteY95" fmla="*/ 383381 h 809763"/>
                    <a:gd name="connsiteX96" fmla="*/ 342900 w 669132"/>
                    <a:gd name="connsiteY96" fmla="*/ 347663 h 809763"/>
                    <a:gd name="connsiteX97" fmla="*/ 345282 w 669132"/>
                    <a:gd name="connsiteY97" fmla="*/ 340519 h 809763"/>
                    <a:gd name="connsiteX98" fmla="*/ 347663 w 669132"/>
                    <a:gd name="connsiteY98" fmla="*/ 323850 h 809763"/>
                    <a:gd name="connsiteX99" fmla="*/ 350044 w 669132"/>
                    <a:gd name="connsiteY99" fmla="*/ 280988 h 809763"/>
                    <a:gd name="connsiteX100" fmla="*/ 352425 w 669132"/>
                    <a:gd name="connsiteY100" fmla="*/ 261938 h 809763"/>
                    <a:gd name="connsiteX101" fmla="*/ 345282 w 669132"/>
                    <a:gd name="connsiteY101" fmla="*/ 257175 h 809763"/>
                    <a:gd name="connsiteX102" fmla="*/ 338138 w 669132"/>
                    <a:gd name="connsiteY102" fmla="*/ 259556 h 809763"/>
                    <a:gd name="connsiteX103" fmla="*/ 330994 w 669132"/>
                    <a:gd name="connsiteY103" fmla="*/ 264319 h 809763"/>
                    <a:gd name="connsiteX104" fmla="*/ 316707 w 669132"/>
                    <a:gd name="connsiteY104" fmla="*/ 269081 h 809763"/>
                    <a:gd name="connsiteX105" fmla="*/ 309563 w 669132"/>
                    <a:gd name="connsiteY105" fmla="*/ 271463 h 809763"/>
                    <a:gd name="connsiteX106" fmla="*/ 311944 w 669132"/>
                    <a:gd name="connsiteY106" fmla="*/ 264319 h 809763"/>
                    <a:gd name="connsiteX107" fmla="*/ 307182 w 669132"/>
                    <a:gd name="connsiteY107" fmla="*/ 250031 h 809763"/>
                    <a:gd name="connsiteX108" fmla="*/ 295275 w 669132"/>
                    <a:gd name="connsiteY108" fmla="*/ 228600 h 809763"/>
                    <a:gd name="connsiteX109" fmla="*/ 288132 w 669132"/>
                    <a:gd name="connsiteY109" fmla="*/ 223838 h 809763"/>
                    <a:gd name="connsiteX110" fmla="*/ 290513 w 669132"/>
                    <a:gd name="connsiteY110" fmla="*/ 216694 h 809763"/>
                    <a:gd name="connsiteX111" fmla="*/ 297657 w 669132"/>
                    <a:gd name="connsiteY111" fmla="*/ 214313 h 809763"/>
                    <a:gd name="connsiteX112" fmla="*/ 304800 w 669132"/>
                    <a:gd name="connsiteY112" fmla="*/ 209550 h 809763"/>
                    <a:gd name="connsiteX113" fmla="*/ 311944 w 669132"/>
                    <a:gd name="connsiteY113" fmla="*/ 202406 h 809763"/>
                    <a:gd name="connsiteX114" fmla="*/ 319088 w 669132"/>
                    <a:gd name="connsiteY114" fmla="*/ 200025 h 809763"/>
                    <a:gd name="connsiteX115" fmla="*/ 333375 w 669132"/>
                    <a:gd name="connsiteY115" fmla="*/ 192881 h 809763"/>
                    <a:gd name="connsiteX116" fmla="*/ 347663 w 669132"/>
                    <a:gd name="connsiteY116" fmla="*/ 190500 h 809763"/>
                    <a:gd name="connsiteX117" fmla="*/ 361950 w 669132"/>
                    <a:gd name="connsiteY117" fmla="*/ 185738 h 809763"/>
                    <a:gd name="connsiteX118" fmla="*/ 369094 w 669132"/>
                    <a:gd name="connsiteY118" fmla="*/ 180975 h 809763"/>
                    <a:gd name="connsiteX119" fmla="*/ 373857 w 669132"/>
                    <a:gd name="connsiteY119" fmla="*/ 173831 h 809763"/>
                    <a:gd name="connsiteX120" fmla="*/ 381000 w 669132"/>
                    <a:gd name="connsiteY120" fmla="*/ 171450 h 809763"/>
                    <a:gd name="connsiteX121" fmla="*/ 388144 w 669132"/>
                    <a:gd name="connsiteY121" fmla="*/ 166688 h 809763"/>
                    <a:gd name="connsiteX122" fmla="*/ 390525 w 669132"/>
                    <a:gd name="connsiteY122" fmla="*/ 159544 h 809763"/>
                    <a:gd name="connsiteX123" fmla="*/ 395288 w 669132"/>
                    <a:gd name="connsiteY123" fmla="*/ 152400 h 809763"/>
                    <a:gd name="connsiteX124" fmla="*/ 404813 w 669132"/>
                    <a:gd name="connsiteY124" fmla="*/ 130969 h 809763"/>
                    <a:gd name="connsiteX125" fmla="*/ 407194 w 669132"/>
                    <a:gd name="connsiteY125" fmla="*/ 111919 h 809763"/>
                    <a:gd name="connsiteX126" fmla="*/ 392907 w 669132"/>
                    <a:gd name="connsiteY126" fmla="*/ 107156 h 809763"/>
                    <a:gd name="connsiteX127" fmla="*/ 378619 w 669132"/>
                    <a:gd name="connsiteY127" fmla="*/ 102394 h 809763"/>
                    <a:gd name="connsiteX128" fmla="*/ 369094 w 669132"/>
                    <a:gd name="connsiteY128" fmla="*/ 100013 h 809763"/>
                    <a:gd name="connsiteX129" fmla="*/ 366713 w 669132"/>
                    <a:gd name="connsiteY129" fmla="*/ 92869 h 809763"/>
                    <a:gd name="connsiteX130" fmla="*/ 357188 w 669132"/>
                    <a:gd name="connsiteY130" fmla="*/ 83344 h 809763"/>
                    <a:gd name="connsiteX131" fmla="*/ 371475 w 669132"/>
                    <a:gd name="connsiteY131" fmla="*/ 78581 h 809763"/>
                    <a:gd name="connsiteX132" fmla="*/ 388144 w 669132"/>
                    <a:gd name="connsiteY132" fmla="*/ 71438 h 809763"/>
                    <a:gd name="connsiteX133" fmla="*/ 404813 w 669132"/>
                    <a:gd name="connsiteY133" fmla="*/ 54769 h 809763"/>
                    <a:gd name="connsiteX134" fmla="*/ 414338 w 669132"/>
                    <a:gd name="connsiteY134" fmla="*/ 40481 h 809763"/>
                    <a:gd name="connsiteX135" fmla="*/ 419100 w 669132"/>
                    <a:gd name="connsiteY135" fmla="*/ 33338 h 809763"/>
                    <a:gd name="connsiteX136" fmla="*/ 426244 w 669132"/>
                    <a:gd name="connsiteY136" fmla="*/ 30956 h 809763"/>
                    <a:gd name="connsiteX137" fmla="*/ 431007 w 669132"/>
                    <a:gd name="connsiteY137" fmla="*/ 23813 h 809763"/>
                    <a:gd name="connsiteX138" fmla="*/ 445294 w 669132"/>
                    <a:gd name="connsiteY138" fmla="*/ 14288 h 809763"/>
                    <a:gd name="connsiteX139" fmla="*/ 461963 w 669132"/>
                    <a:gd name="connsiteY139" fmla="*/ 7144 h 809763"/>
                    <a:gd name="connsiteX140" fmla="*/ 471488 w 669132"/>
                    <a:gd name="connsiteY140" fmla="*/ 0 h 809763"/>
                    <a:gd name="connsiteX141" fmla="*/ 490538 w 669132"/>
                    <a:gd name="connsiteY141" fmla="*/ 11906 h 809763"/>
                    <a:gd name="connsiteX142" fmla="*/ 504825 w 669132"/>
                    <a:gd name="connsiteY142" fmla="*/ 21431 h 809763"/>
                    <a:gd name="connsiteX143" fmla="*/ 516732 w 669132"/>
                    <a:gd name="connsiteY143" fmla="*/ 33338 h 809763"/>
                    <a:gd name="connsiteX144" fmla="*/ 528638 w 669132"/>
                    <a:gd name="connsiteY144" fmla="*/ 45244 h 809763"/>
                    <a:gd name="connsiteX145" fmla="*/ 521494 w 669132"/>
                    <a:gd name="connsiteY145" fmla="*/ 61913 h 809763"/>
                    <a:gd name="connsiteX146" fmla="*/ 514350 w 669132"/>
                    <a:gd name="connsiteY146" fmla="*/ 64294 h 809763"/>
                    <a:gd name="connsiteX147" fmla="*/ 511969 w 669132"/>
                    <a:gd name="connsiteY147" fmla="*/ 71438 h 809763"/>
                    <a:gd name="connsiteX148" fmla="*/ 519113 w 669132"/>
                    <a:gd name="connsiteY148" fmla="*/ 85725 h 809763"/>
                    <a:gd name="connsiteX149" fmla="*/ 526257 w 669132"/>
                    <a:gd name="connsiteY149" fmla="*/ 90488 h 809763"/>
                    <a:gd name="connsiteX150" fmla="*/ 533400 w 669132"/>
                    <a:gd name="connsiteY150" fmla="*/ 97631 h 809763"/>
                    <a:gd name="connsiteX151" fmla="*/ 538163 w 669132"/>
                    <a:gd name="connsiteY151" fmla="*/ 104775 h 809763"/>
                    <a:gd name="connsiteX152" fmla="*/ 545307 w 669132"/>
                    <a:gd name="connsiteY152" fmla="*/ 107156 h 809763"/>
                    <a:gd name="connsiteX153" fmla="*/ 552450 w 669132"/>
                    <a:gd name="connsiteY153" fmla="*/ 111919 h 809763"/>
                    <a:gd name="connsiteX154" fmla="*/ 566738 w 669132"/>
                    <a:gd name="connsiteY154" fmla="*/ 109538 h 809763"/>
                    <a:gd name="connsiteX155" fmla="*/ 590550 w 669132"/>
                    <a:gd name="connsiteY155" fmla="*/ 107156 h 809763"/>
                    <a:gd name="connsiteX156" fmla="*/ 609600 w 669132"/>
                    <a:gd name="connsiteY156" fmla="*/ 109538 h 809763"/>
                    <a:gd name="connsiteX157" fmla="*/ 626269 w 669132"/>
                    <a:gd name="connsiteY157" fmla="*/ 114300 h 809763"/>
                    <a:gd name="connsiteX158" fmla="*/ 633413 w 669132"/>
                    <a:gd name="connsiteY158" fmla="*/ 119063 h 809763"/>
                    <a:gd name="connsiteX159" fmla="*/ 652463 w 669132"/>
                    <a:gd name="connsiteY15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320675 w 669132"/>
                    <a:gd name="connsiteY88" fmla="*/ 520321 h 809763"/>
                    <a:gd name="connsiteX89" fmla="*/ 319088 w 669132"/>
                    <a:gd name="connsiteY89" fmla="*/ 469106 h 809763"/>
                    <a:gd name="connsiteX90" fmla="*/ 323850 w 669132"/>
                    <a:gd name="connsiteY90" fmla="*/ 454819 h 809763"/>
                    <a:gd name="connsiteX91" fmla="*/ 326232 w 669132"/>
                    <a:gd name="connsiteY91" fmla="*/ 447675 h 809763"/>
                    <a:gd name="connsiteX92" fmla="*/ 328613 w 669132"/>
                    <a:gd name="connsiteY92" fmla="*/ 423863 h 809763"/>
                    <a:gd name="connsiteX93" fmla="*/ 330994 w 669132"/>
                    <a:gd name="connsiteY93" fmla="*/ 416719 h 809763"/>
                    <a:gd name="connsiteX94" fmla="*/ 340519 w 669132"/>
                    <a:gd name="connsiteY94" fmla="*/ 383381 h 809763"/>
                    <a:gd name="connsiteX95" fmla="*/ 342900 w 669132"/>
                    <a:gd name="connsiteY95" fmla="*/ 347663 h 809763"/>
                    <a:gd name="connsiteX96" fmla="*/ 345282 w 669132"/>
                    <a:gd name="connsiteY96" fmla="*/ 340519 h 809763"/>
                    <a:gd name="connsiteX97" fmla="*/ 347663 w 669132"/>
                    <a:gd name="connsiteY97" fmla="*/ 323850 h 809763"/>
                    <a:gd name="connsiteX98" fmla="*/ 350044 w 669132"/>
                    <a:gd name="connsiteY98" fmla="*/ 280988 h 809763"/>
                    <a:gd name="connsiteX99" fmla="*/ 352425 w 669132"/>
                    <a:gd name="connsiteY99" fmla="*/ 261938 h 809763"/>
                    <a:gd name="connsiteX100" fmla="*/ 345282 w 669132"/>
                    <a:gd name="connsiteY100" fmla="*/ 257175 h 809763"/>
                    <a:gd name="connsiteX101" fmla="*/ 338138 w 669132"/>
                    <a:gd name="connsiteY101" fmla="*/ 259556 h 809763"/>
                    <a:gd name="connsiteX102" fmla="*/ 330994 w 669132"/>
                    <a:gd name="connsiteY102" fmla="*/ 264319 h 809763"/>
                    <a:gd name="connsiteX103" fmla="*/ 316707 w 669132"/>
                    <a:gd name="connsiteY103" fmla="*/ 269081 h 809763"/>
                    <a:gd name="connsiteX104" fmla="*/ 309563 w 669132"/>
                    <a:gd name="connsiteY104" fmla="*/ 271463 h 809763"/>
                    <a:gd name="connsiteX105" fmla="*/ 311944 w 669132"/>
                    <a:gd name="connsiteY105" fmla="*/ 264319 h 809763"/>
                    <a:gd name="connsiteX106" fmla="*/ 307182 w 669132"/>
                    <a:gd name="connsiteY106" fmla="*/ 250031 h 809763"/>
                    <a:gd name="connsiteX107" fmla="*/ 295275 w 669132"/>
                    <a:gd name="connsiteY107" fmla="*/ 228600 h 809763"/>
                    <a:gd name="connsiteX108" fmla="*/ 288132 w 669132"/>
                    <a:gd name="connsiteY108" fmla="*/ 223838 h 809763"/>
                    <a:gd name="connsiteX109" fmla="*/ 290513 w 669132"/>
                    <a:gd name="connsiteY109" fmla="*/ 216694 h 809763"/>
                    <a:gd name="connsiteX110" fmla="*/ 297657 w 669132"/>
                    <a:gd name="connsiteY110" fmla="*/ 214313 h 809763"/>
                    <a:gd name="connsiteX111" fmla="*/ 304800 w 669132"/>
                    <a:gd name="connsiteY111" fmla="*/ 209550 h 809763"/>
                    <a:gd name="connsiteX112" fmla="*/ 311944 w 669132"/>
                    <a:gd name="connsiteY112" fmla="*/ 202406 h 809763"/>
                    <a:gd name="connsiteX113" fmla="*/ 319088 w 669132"/>
                    <a:gd name="connsiteY113" fmla="*/ 200025 h 809763"/>
                    <a:gd name="connsiteX114" fmla="*/ 333375 w 669132"/>
                    <a:gd name="connsiteY114" fmla="*/ 192881 h 809763"/>
                    <a:gd name="connsiteX115" fmla="*/ 347663 w 669132"/>
                    <a:gd name="connsiteY115" fmla="*/ 190500 h 809763"/>
                    <a:gd name="connsiteX116" fmla="*/ 361950 w 669132"/>
                    <a:gd name="connsiteY116" fmla="*/ 185738 h 809763"/>
                    <a:gd name="connsiteX117" fmla="*/ 369094 w 669132"/>
                    <a:gd name="connsiteY117" fmla="*/ 180975 h 809763"/>
                    <a:gd name="connsiteX118" fmla="*/ 373857 w 669132"/>
                    <a:gd name="connsiteY118" fmla="*/ 173831 h 809763"/>
                    <a:gd name="connsiteX119" fmla="*/ 381000 w 669132"/>
                    <a:gd name="connsiteY119" fmla="*/ 171450 h 809763"/>
                    <a:gd name="connsiteX120" fmla="*/ 388144 w 669132"/>
                    <a:gd name="connsiteY120" fmla="*/ 166688 h 809763"/>
                    <a:gd name="connsiteX121" fmla="*/ 390525 w 669132"/>
                    <a:gd name="connsiteY121" fmla="*/ 159544 h 809763"/>
                    <a:gd name="connsiteX122" fmla="*/ 395288 w 669132"/>
                    <a:gd name="connsiteY122" fmla="*/ 152400 h 809763"/>
                    <a:gd name="connsiteX123" fmla="*/ 404813 w 669132"/>
                    <a:gd name="connsiteY123" fmla="*/ 130969 h 809763"/>
                    <a:gd name="connsiteX124" fmla="*/ 407194 w 669132"/>
                    <a:gd name="connsiteY124" fmla="*/ 111919 h 809763"/>
                    <a:gd name="connsiteX125" fmla="*/ 392907 w 669132"/>
                    <a:gd name="connsiteY125" fmla="*/ 107156 h 809763"/>
                    <a:gd name="connsiteX126" fmla="*/ 378619 w 669132"/>
                    <a:gd name="connsiteY126" fmla="*/ 102394 h 809763"/>
                    <a:gd name="connsiteX127" fmla="*/ 369094 w 669132"/>
                    <a:gd name="connsiteY127" fmla="*/ 100013 h 809763"/>
                    <a:gd name="connsiteX128" fmla="*/ 366713 w 669132"/>
                    <a:gd name="connsiteY128" fmla="*/ 92869 h 809763"/>
                    <a:gd name="connsiteX129" fmla="*/ 357188 w 669132"/>
                    <a:gd name="connsiteY129" fmla="*/ 83344 h 809763"/>
                    <a:gd name="connsiteX130" fmla="*/ 371475 w 669132"/>
                    <a:gd name="connsiteY130" fmla="*/ 78581 h 809763"/>
                    <a:gd name="connsiteX131" fmla="*/ 388144 w 669132"/>
                    <a:gd name="connsiteY131" fmla="*/ 71438 h 809763"/>
                    <a:gd name="connsiteX132" fmla="*/ 404813 w 669132"/>
                    <a:gd name="connsiteY132" fmla="*/ 54769 h 809763"/>
                    <a:gd name="connsiteX133" fmla="*/ 414338 w 669132"/>
                    <a:gd name="connsiteY133" fmla="*/ 40481 h 809763"/>
                    <a:gd name="connsiteX134" fmla="*/ 419100 w 669132"/>
                    <a:gd name="connsiteY134" fmla="*/ 33338 h 809763"/>
                    <a:gd name="connsiteX135" fmla="*/ 426244 w 669132"/>
                    <a:gd name="connsiteY135" fmla="*/ 30956 h 809763"/>
                    <a:gd name="connsiteX136" fmla="*/ 431007 w 669132"/>
                    <a:gd name="connsiteY136" fmla="*/ 23813 h 809763"/>
                    <a:gd name="connsiteX137" fmla="*/ 445294 w 669132"/>
                    <a:gd name="connsiteY137" fmla="*/ 14288 h 809763"/>
                    <a:gd name="connsiteX138" fmla="*/ 461963 w 669132"/>
                    <a:gd name="connsiteY138" fmla="*/ 7144 h 809763"/>
                    <a:gd name="connsiteX139" fmla="*/ 471488 w 669132"/>
                    <a:gd name="connsiteY139" fmla="*/ 0 h 809763"/>
                    <a:gd name="connsiteX140" fmla="*/ 490538 w 669132"/>
                    <a:gd name="connsiteY140" fmla="*/ 11906 h 809763"/>
                    <a:gd name="connsiteX141" fmla="*/ 504825 w 669132"/>
                    <a:gd name="connsiteY141" fmla="*/ 21431 h 809763"/>
                    <a:gd name="connsiteX142" fmla="*/ 516732 w 669132"/>
                    <a:gd name="connsiteY142" fmla="*/ 33338 h 809763"/>
                    <a:gd name="connsiteX143" fmla="*/ 528638 w 669132"/>
                    <a:gd name="connsiteY143" fmla="*/ 45244 h 809763"/>
                    <a:gd name="connsiteX144" fmla="*/ 521494 w 669132"/>
                    <a:gd name="connsiteY144" fmla="*/ 61913 h 809763"/>
                    <a:gd name="connsiteX145" fmla="*/ 514350 w 669132"/>
                    <a:gd name="connsiteY145" fmla="*/ 64294 h 809763"/>
                    <a:gd name="connsiteX146" fmla="*/ 511969 w 669132"/>
                    <a:gd name="connsiteY146" fmla="*/ 71438 h 809763"/>
                    <a:gd name="connsiteX147" fmla="*/ 519113 w 669132"/>
                    <a:gd name="connsiteY147" fmla="*/ 85725 h 809763"/>
                    <a:gd name="connsiteX148" fmla="*/ 526257 w 669132"/>
                    <a:gd name="connsiteY148" fmla="*/ 90488 h 809763"/>
                    <a:gd name="connsiteX149" fmla="*/ 533400 w 669132"/>
                    <a:gd name="connsiteY149" fmla="*/ 97631 h 809763"/>
                    <a:gd name="connsiteX150" fmla="*/ 538163 w 669132"/>
                    <a:gd name="connsiteY150" fmla="*/ 104775 h 809763"/>
                    <a:gd name="connsiteX151" fmla="*/ 545307 w 669132"/>
                    <a:gd name="connsiteY151" fmla="*/ 107156 h 809763"/>
                    <a:gd name="connsiteX152" fmla="*/ 552450 w 669132"/>
                    <a:gd name="connsiteY152" fmla="*/ 111919 h 809763"/>
                    <a:gd name="connsiteX153" fmla="*/ 566738 w 669132"/>
                    <a:gd name="connsiteY153" fmla="*/ 109538 h 809763"/>
                    <a:gd name="connsiteX154" fmla="*/ 590550 w 669132"/>
                    <a:gd name="connsiteY154" fmla="*/ 107156 h 809763"/>
                    <a:gd name="connsiteX155" fmla="*/ 609600 w 669132"/>
                    <a:gd name="connsiteY155" fmla="*/ 109538 h 809763"/>
                    <a:gd name="connsiteX156" fmla="*/ 626269 w 669132"/>
                    <a:gd name="connsiteY156" fmla="*/ 114300 h 809763"/>
                    <a:gd name="connsiteX157" fmla="*/ 633413 w 669132"/>
                    <a:gd name="connsiteY157" fmla="*/ 119063 h 809763"/>
                    <a:gd name="connsiteX158" fmla="*/ 652463 w 669132"/>
                    <a:gd name="connsiteY15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320675 w 669132"/>
                    <a:gd name="connsiteY87" fmla="*/ 520321 h 809763"/>
                    <a:gd name="connsiteX88" fmla="*/ 319088 w 669132"/>
                    <a:gd name="connsiteY88" fmla="*/ 469106 h 809763"/>
                    <a:gd name="connsiteX89" fmla="*/ 323850 w 669132"/>
                    <a:gd name="connsiteY89" fmla="*/ 454819 h 809763"/>
                    <a:gd name="connsiteX90" fmla="*/ 326232 w 669132"/>
                    <a:gd name="connsiteY90" fmla="*/ 447675 h 809763"/>
                    <a:gd name="connsiteX91" fmla="*/ 328613 w 669132"/>
                    <a:gd name="connsiteY91" fmla="*/ 423863 h 809763"/>
                    <a:gd name="connsiteX92" fmla="*/ 330994 w 669132"/>
                    <a:gd name="connsiteY92" fmla="*/ 416719 h 809763"/>
                    <a:gd name="connsiteX93" fmla="*/ 340519 w 669132"/>
                    <a:gd name="connsiteY93" fmla="*/ 383381 h 809763"/>
                    <a:gd name="connsiteX94" fmla="*/ 342900 w 669132"/>
                    <a:gd name="connsiteY94" fmla="*/ 347663 h 809763"/>
                    <a:gd name="connsiteX95" fmla="*/ 345282 w 669132"/>
                    <a:gd name="connsiteY95" fmla="*/ 340519 h 809763"/>
                    <a:gd name="connsiteX96" fmla="*/ 347663 w 669132"/>
                    <a:gd name="connsiteY96" fmla="*/ 323850 h 809763"/>
                    <a:gd name="connsiteX97" fmla="*/ 350044 w 669132"/>
                    <a:gd name="connsiteY97" fmla="*/ 280988 h 809763"/>
                    <a:gd name="connsiteX98" fmla="*/ 352425 w 669132"/>
                    <a:gd name="connsiteY98" fmla="*/ 261938 h 809763"/>
                    <a:gd name="connsiteX99" fmla="*/ 345282 w 669132"/>
                    <a:gd name="connsiteY99" fmla="*/ 257175 h 809763"/>
                    <a:gd name="connsiteX100" fmla="*/ 338138 w 669132"/>
                    <a:gd name="connsiteY100" fmla="*/ 259556 h 809763"/>
                    <a:gd name="connsiteX101" fmla="*/ 330994 w 669132"/>
                    <a:gd name="connsiteY101" fmla="*/ 264319 h 809763"/>
                    <a:gd name="connsiteX102" fmla="*/ 316707 w 669132"/>
                    <a:gd name="connsiteY102" fmla="*/ 269081 h 809763"/>
                    <a:gd name="connsiteX103" fmla="*/ 309563 w 669132"/>
                    <a:gd name="connsiteY103" fmla="*/ 271463 h 809763"/>
                    <a:gd name="connsiteX104" fmla="*/ 311944 w 669132"/>
                    <a:gd name="connsiteY104" fmla="*/ 264319 h 809763"/>
                    <a:gd name="connsiteX105" fmla="*/ 307182 w 669132"/>
                    <a:gd name="connsiteY105" fmla="*/ 250031 h 809763"/>
                    <a:gd name="connsiteX106" fmla="*/ 295275 w 669132"/>
                    <a:gd name="connsiteY106" fmla="*/ 228600 h 809763"/>
                    <a:gd name="connsiteX107" fmla="*/ 288132 w 669132"/>
                    <a:gd name="connsiteY107" fmla="*/ 223838 h 809763"/>
                    <a:gd name="connsiteX108" fmla="*/ 290513 w 669132"/>
                    <a:gd name="connsiteY108" fmla="*/ 216694 h 809763"/>
                    <a:gd name="connsiteX109" fmla="*/ 297657 w 669132"/>
                    <a:gd name="connsiteY109" fmla="*/ 214313 h 809763"/>
                    <a:gd name="connsiteX110" fmla="*/ 304800 w 669132"/>
                    <a:gd name="connsiteY110" fmla="*/ 209550 h 809763"/>
                    <a:gd name="connsiteX111" fmla="*/ 311944 w 669132"/>
                    <a:gd name="connsiteY111" fmla="*/ 202406 h 809763"/>
                    <a:gd name="connsiteX112" fmla="*/ 319088 w 669132"/>
                    <a:gd name="connsiteY112" fmla="*/ 200025 h 809763"/>
                    <a:gd name="connsiteX113" fmla="*/ 333375 w 669132"/>
                    <a:gd name="connsiteY113" fmla="*/ 192881 h 809763"/>
                    <a:gd name="connsiteX114" fmla="*/ 347663 w 669132"/>
                    <a:gd name="connsiteY114" fmla="*/ 190500 h 809763"/>
                    <a:gd name="connsiteX115" fmla="*/ 361950 w 669132"/>
                    <a:gd name="connsiteY115" fmla="*/ 185738 h 809763"/>
                    <a:gd name="connsiteX116" fmla="*/ 369094 w 669132"/>
                    <a:gd name="connsiteY116" fmla="*/ 180975 h 809763"/>
                    <a:gd name="connsiteX117" fmla="*/ 373857 w 669132"/>
                    <a:gd name="connsiteY117" fmla="*/ 173831 h 809763"/>
                    <a:gd name="connsiteX118" fmla="*/ 381000 w 669132"/>
                    <a:gd name="connsiteY118" fmla="*/ 171450 h 809763"/>
                    <a:gd name="connsiteX119" fmla="*/ 388144 w 669132"/>
                    <a:gd name="connsiteY119" fmla="*/ 166688 h 809763"/>
                    <a:gd name="connsiteX120" fmla="*/ 390525 w 669132"/>
                    <a:gd name="connsiteY120" fmla="*/ 159544 h 809763"/>
                    <a:gd name="connsiteX121" fmla="*/ 395288 w 669132"/>
                    <a:gd name="connsiteY121" fmla="*/ 152400 h 809763"/>
                    <a:gd name="connsiteX122" fmla="*/ 404813 w 669132"/>
                    <a:gd name="connsiteY122" fmla="*/ 130969 h 809763"/>
                    <a:gd name="connsiteX123" fmla="*/ 407194 w 669132"/>
                    <a:gd name="connsiteY123" fmla="*/ 111919 h 809763"/>
                    <a:gd name="connsiteX124" fmla="*/ 392907 w 669132"/>
                    <a:gd name="connsiteY124" fmla="*/ 107156 h 809763"/>
                    <a:gd name="connsiteX125" fmla="*/ 378619 w 669132"/>
                    <a:gd name="connsiteY125" fmla="*/ 102394 h 809763"/>
                    <a:gd name="connsiteX126" fmla="*/ 369094 w 669132"/>
                    <a:gd name="connsiteY126" fmla="*/ 100013 h 809763"/>
                    <a:gd name="connsiteX127" fmla="*/ 366713 w 669132"/>
                    <a:gd name="connsiteY127" fmla="*/ 92869 h 809763"/>
                    <a:gd name="connsiteX128" fmla="*/ 357188 w 669132"/>
                    <a:gd name="connsiteY128" fmla="*/ 83344 h 809763"/>
                    <a:gd name="connsiteX129" fmla="*/ 371475 w 669132"/>
                    <a:gd name="connsiteY129" fmla="*/ 78581 h 809763"/>
                    <a:gd name="connsiteX130" fmla="*/ 388144 w 669132"/>
                    <a:gd name="connsiteY130" fmla="*/ 71438 h 809763"/>
                    <a:gd name="connsiteX131" fmla="*/ 404813 w 669132"/>
                    <a:gd name="connsiteY131" fmla="*/ 54769 h 809763"/>
                    <a:gd name="connsiteX132" fmla="*/ 414338 w 669132"/>
                    <a:gd name="connsiteY132" fmla="*/ 40481 h 809763"/>
                    <a:gd name="connsiteX133" fmla="*/ 419100 w 669132"/>
                    <a:gd name="connsiteY133" fmla="*/ 33338 h 809763"/>
                    <a:gd name="connsiteX134" fmla="*/ 426244 w 669132"/>
                    <a:gd name="connsiteY134" fmla="*/ 30956 h 809763"/>
                    <a:gd name="connsiteX135" fmla="*/ 431007 w 669132"/>
                    <a:gd name="connsiteY135" fmla="*/ 23813 h 809763"/>
                    <a:gd name="connsiteX136" fmla="*/ 445294 w 669132"/>
                    <a:gd name="connsiteY136" fmla="*/ 14288 h 809763"/>
                    <a:gd name="connsiteX137" fmla="*/ 461963 w 669132"/>
                    <a:gd name="connsiteY137" fmla="*/ 7144 h 809763"/>
                    <a:gd name="connsiteX138" fmla="*/ 471488 w 669132"/>
                    <a:gd name="connsiteY138" fmla="*/ 0 h 809763"/>
                    <a:gd name="connsiteX139" fmla="*/ 490538 w 669132"/>
                    <a:gd name="connsiteY139" fmla="*/ 11906 h 809763"/>
                    <a:gd name="connsiteX140" fmla="*/ 504825 w 669132"/>
                    <a:gd name="connsiteY140" fmla="*/ 21431 h 809763"/>
                    <a:gd name="connsiteX141" fmla="*/ 516732 w 669132"/>
                    <a:gd name="connsiteY141" fmla="*/ 33338 h 809763"/>
                    <a:gd name="connsiteX142" fmla="*/ 528638 w 669132"/>
                    <a:gd name="connsiteY142" fmla="*/ 45244 h 809763"/>
                    <a:gd name="connsiteX143" fmla="*/ 521494 w 669132"/>
                    <a:gd name="connsiteY143" fmla="*/ 61913 h 809763"/>
                    <a:gd name="connsiteX144" fmla="*/ 514350 w 669132"/>
                    <a:gd name="connsiteY144" fmla="*/ 64294 h 809763"/>
                    <a:gd name="connsiteX145" fmla="*/ 511969 w 669132"/>
                    <a:gd name="connsiteY145" fmla="*/ 71438 h 809763"/>
                    <a:gd name="connsiteX146" fmla="*/ 519113 w 669132"/>
                    <a:gd name="connsiteY146" fmla="*/ 85725 h 809763"/>
                    <a:gd name="connsiteX147" fmla="*/ 526257 w 669132"/>
                    <a:gd name="connsiteY147" fmla="*/ 90488 h 809763"/>
                    <a:gd name="connsiteX148" fmla="*/ 533400 w 669132"/>
                    <a:gd name="connsiteY148" fmla="*/ 97631 h 809763"/>
                    <a:gd name="connsiteX149" fmla="*/ 538163 w 669132"/>
                    <a:gd name="connsiteY149" fmla="*/ 104775 h 809763"/>
                    <a:gd name="connsiteX150" fmla="*/ 545307 w 669132"/>
                    <a:gd name="connsiteY150" fmla="*/ 107156 h 809763"/>
                    <a:gd name="connsiteX151" fmla="*/ 552450 w 669132"/>
                    <a:gd name="connsiteY151" fmla="*/ 111919 h 809763"/>
                    <a:gd name="connsiteX152" fmla="*/ 566738 w 669132"/>
                    <a:gd name="connsiteY152" fmla="*/ 109538 h 809763"/>
                    <a:gd name="connsiteX153" fmla="*/ 590550 w 669132"/>
                    <a:gd name="connsiteY153" fmla="*/ 107156 h 809763"/>
                    <a:gd name="connsiteX154" fmla="*/ 609600 w 669132"/>
                    <a:gd name="connsiteY154" fmla="*/ 109538 h 809763"/>
                    <a:gd name="connsiteX155" fmla="*/ 626269 w 669132"/>
                    <a:gd name="connsiteY155" fmla="*/ 114300 h 809763"/>
                    <a:gd name="connsiteX156" fmla="*/ 633413 w 669132"/>
                    <a:gd name="connsiteY156" fmla="*/ 119063 h 809763"/>
                    <a:gd name="connsiteX157" fmla="*/ 652463 w 669132"/>
                    <a:gd name="connsiteY15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320675 w 669132"/>
                    <a:gd name="connsiteY86" fmla="*/ 520321 h 809763"/>
                    <a:gd name="connsiteX87" fmla="*/ 319088 w 669132"/>
                    <a:gd name="connsiteY87" fmla="*/ 469106 h 809763"/>
                    <a:gd name="connsiteX88" fmla="*/ 323850 w 669132"/>
                    <a:gd name="connsiteY88" fmla="*/ 454819 h 809763"/>
                    <a:gd name="connsiteX89" fmla="*/ 326232 w 669132"/>
                    <a:gd name="connsiteY89" fmla="*/ 447675 h 809763"/>
                    <a:gd name="connsiteX90" fmla="*/ 328613 w 669132"/>
                    <a:gd name="connsiteY90" fmla="*/ 423863 h 809763"/>
                    <a:gd name="connsiteX91" fmla="*/ 330994 w 669132"/>
                    <a:gd name="connsiteY91" fmla="*/ 416719 h 809763"/>
                    <a:gd name="connsiteX92" fmla="*/ 340519 w 669132"/>
                    <a:gd name="connsiteY92" fmla="*/ 383381 h 809763"/>
                    <a:gd name="connsiteX93" fmla="*/ 342900 w 669132"/>
                    <a:gd name="connsiteY93" fmla="*/ 347663 h 809763"/>
                    <a:gd name="connsiteX94" fmla="*/ 345282 w 669132"/>
                    <a:gd name="connsiteY94" fmla="*/ 340519 h 809763"/>
                    <a:gd name="connsiteX95" fmla="*/ 347663 w 669132"/>
                    <a:gd name="connsiteY95" fmla="*/ 323850 h 809763"/>
                    <a:gd name="connsiteX96" fmla="*/ 350044 w 669132"/>
                    <a:gd name="connsiteY96" fmla="*/ 280988 h 809763"/>
                    <a:gd name="connsiteX97" fmla="*/ 352425 w 669132"/>
                    <a:gd name="connsiteY97" fmla="*/ 261938 h 809763"/>
                    <a:gd name="connsiteX98" fmla="*/ 345282 w 669132"/>
                    <a:gd name="connsiteY98" fmla="*/ 257175 h 809763"/>
                    <a:gd name="connsiteX99" fmla="*/ 338138 w 669132"/>
                    <a:gd name="connsiteY99" fmla="*/ 259556 h 809763"/>
                    <a:gd name="connsiteX100" fmla="*/ 330994 w 669132"/>
                    <a:gd name="connsiteY100" fmla="*/ 264319 h 809763"/>
                    <a:gd name="connsiteX101" fmla="*/ 316707 w 669132"/>
                    <a:gd name="connsiteY101" fmla="*/ 269081 h 809763"/>
                    <a:gd name="connsiteX102" fmla="*/ 309563 w 669132"/>
                    <a:gd name="connsiteY102" fmla="*/ 271463 h 809763"/>
                    <a:gd name="connsiteX103" fmla="*/ 311944 w 669132"/>
                    <a:gd name="connsiteY103" fmla="*/ 264319 h 809763"/>
                    <a:gd name="connsiteX104" fmla="*/ 307182 w 669132"/>
                    <a:gd name="connsiteY104" fmla="*/ 250031 h 809763"/>
                    <a:gd name="connsiteX105" fmla="*/ 295275 w 669132"/>
                    <a:gd name="connsiteY105" fmla="*/ 228600 h 809763"/>
                    <a:gd name="connsiteX106" fmla="*/ 288132 w 669132"/>
                    <a:gd name="connsiteY106" fmla="*/ 223838 h 809763"/>
                    <a:gd name="connsiteX107" fmla="*/ 290513 w 669132"/>
                    <a:gd name="connsiteY107" fmla="*/ 216694 h 809763"/>
                    <a:gd name="connsiteX108" fmla="*/ 297657 w 669132"/>
                    <a:gd name="connsiteY108" fmla="*/ 214313 h 809763"/>
                    <a:gd name="connsiteX109" fmla="*/ 304800 w 669132"/>
                    <a:gd name="connsiteY109" fmla="*/ 209550 h 809763"/>
                    <a:gd name="connsiteX110" fmla="*/ 311944 w 669132"/>
                    <a:gd name="connsiteY110" fmla="*/ 202406 h 809763"/>
                    <a:gd name="connsiteX111" fmla="*/ 319088 w 669132"/>
                    <a:gd name="connsiteY111" fmla="*/ 200025 h 809763"/>
                    <a:gd name="connsiteX112" fmla="*/ 333375 w 669132"/>
                    <a:gd name="connsiteY112" fmla="*/ 192881 h 809763"/>
                    <a:gd name="connsiteX113" fmla="*/ 347663 w 669132"/>
                    <a:gd name="connsiteY113" fmla="*/ 190500 h 809763"/>
                    <a:gd name="connsiteX114" fmla="*/ 361950 w 669132"/>
                    <a:gd name="connsiteY114" fmla="*/ 185738 h 809763"/>
                    <a:gd name="connsiteX115" fmla="*/ 369094 w 669132"/>
                    <a:gd name="connsiteY115" fmla="*/ 180975 h 809763"/>
                    <a:gd name="connsiteX116" fmla="*/ 373857 w 669132"/>
                    <a:gd name="connsiteY116" fmla="*/ 173831 h 809763"/>
                    <a:gd name="connsiteX117" fmla="*/ 381000 w 669132"/>
                    <a:gd name="connsiteY117" fmla="*/ 171450 h 809763"/>
                    <a:gd name="connsiteX118" fmla="*/ 388144 w 669132"/>
                    <a:gd name="connsiteY118" fmla="*/ 166688 h 809763"/>
                    <a:gd name="connsiteX119" fmla="*/ 390525 w 669132"/>
                    <a:gd name="connsiteY119" fmla="*/ 159544 h 809763"/>
                    <a:gd name="connsiteX120" fmla="*/ 395288 w 669132"/>
                    <a:gd name="connsiteY120" fmla="*/ 152400 h 809763"/>
                    <a:gd name="connsiteX121" fmla="*/ 404813 w 669132"/>
                    <a:gd name="connsiteY121" fmla="*/ 130969 h 809763"/>
                    <a:gd name="connsiteX122" fmla="*/ 407194 w 669132"/>
                    <a:gd name="connsiteY122" fmla="*/ 111919 h 809763"/>
                    <a:gd name="connsiteX123" fmla="*/ 392907 w 669132"/>
                    <a:gd name="connsiteY123" fmla="*/ 107156 h 809763"/>
                    <a:gd name="connsiteX124" fmla="*/ 378619 w 669132"/>
                    <a:gd name="connsiteY124" fmla="*/ 102394 h 809763"/>
                    <a:gd name="connsiteX125" fmla="*/ 369094 w 669132"/>
                    <a:gd name="connsiteY125" fmla="*/ 100013 h 809763"/>
                    <a:gd name="connsiteX126" fmla="*/ 366713 w 669132"/>
                    <a:gd name="connsiteY126" fmla="*/ 92869 h 809763"/>
                    <a:gd name="connsiteX127" fmla="*/ 357188 w 669132"/>
                    <a:gd name="connsiteY127" fmla="*/ 83344 h 809763"/>
                    <a:gd name="connsiteX128" fmla="*/ 371475 w 669132"/>
                    <a:gd name="connsiteY128" fmla="*/ 78581 h 809763"/>
                    <a:gd name="connsiteX129" fmla="*/ 388144 w 669132"/>
                    <a:gd name="connsiteY129" fmla="*/ 71438 h 809763"/>
                    <a:gd name="connsiteX130" fmla="*/ 404813 w 669132"/>
                    <a:gd name="connsiteY130" fmla="*/ 54769 h 809763"/>
                    <a:gd name="connsiteX131" fmla="*/ 414338 w 669132"/>
                    <a:gd name="connsiteY131" fmla="*/ 40481 h 809763"/>
                    <a:gd name="connsiteX132" fmla="*/ 419100 w 669132"/>
                    <a:gd name="connsiteY132" fmla="*/ 33338 h 809763"/>
                    <a:gd name="connsiteX133" fmla="*/ 426244 w 669132"/>
                    <a:gd name="connsiteY133" fmla="*/ 30956 h 809763"/>
                    <a:gd name="connsiteX134" fmla="*/ 431007 w 669132"/>
                    <a:gd name="connsiteY134" fmla="*/ 23813 h 809763"/>
                    <a:gd name="connsiteX135" fmla="*/ 445294 w 669132"/>
                    <a:gd name="connsiteY135" fmla="*/ 14288 h 809763"/>
                    <a:gd name="connsiteX136" fmla="*/ 461963 w 669132"/>
                    <a:gd name="connsiteY136" fmla="*/ 7144 h 809763"/>
                    <a:gd name="connsiteX137" fmla="*/ 471488 w 669132"/>
                    <a:gd name="connsiteY137" fmla="*/ 0 h 809763"/>
                    <a:gd name="connsiteX138" fmla="*/ 490538 w 669132"/>
                    <a:gd name="connsiteY138" fmla="*/ 11906 h 809763"/>
                    <a:gd name="connsiteX139" fmla="*/ 504825 w 669132"/>
                    <a:gd name="connsiteY139" fmla="*/ 21431 h 809763"/>
                    <a:gd name="connsiteX140" fmla="*/ 516732 w 669132"/>
                    <a:gd name="connsiteY140" fmla="*/ 33338 h 809763"/>
                    <a:gd name="connsiteX141" fmla="*/ 528638 w 669132"/>
                    <a:gd name="connsiteY141" fmla="*/ 45244 h 809763"/>
                    <a:gd name="connsiteX142" fmla="*/ 521494 w 669132"/>
                    <a:gd name="connsiteY142" fmla="*/ 61913 h 809763"/>
                    <a:gd name="connsiteX143" fmla="*/ 514350 w 669132"/>
                    <a:gd name="connsiteY143" fmla="*/ 64294 h 809763"/>
                    <a:gd name="connsiteX144" fmla="*/ 511969 w 669132"/>
                    <a:gd name="connsiteY144" fmla="*/ 71438 h 809763"/>
                    <a:gd name="connsiteX145" fmla="*/ 519113 w 669132"/>
                    <a:gd name="connsiteY145" fmla="*/ 85725 h 809763"/>
                    <a:gd name="connsiteX146" fmla="*/ 526257 w 669132"/>
                    <a:gd name="connsiteY146" fmla="*/ 90488 h 809763"/>
                    <a:gd name="connsiteX147" fmla="*/ 533400 w 669132"/>
                    <a:gd name="connsiteY147" fmla="*/ 97631 h 809763"/>
                    <a:gd name="connsiteX148" fmla="*/ 538163 w 669132"/>
                    <a:gd name="connsiteY148" fmla="*/ 104775 h 809763"/>
                    <a:gd name="connsiteX149" fmla="*/ 545307 w 669132"/>
                    <a:gd name="connsiteY149" fmla="*/ 107156 h 809763"/>
                    <a:gd name="connsiteX150" fmla="*/ 552450 w 669132"/>
                    <a:gd name="connsiteY150" fmla="*/ 111919 h 809763"/>
                    <a:gd name="connsiteX151" fmla="*/ 566738 w 669132"/>
                    <a:gd name="connsiteY151" fmla="*/ 109538 h 809763"/>
                    <a:gd name="connsiteX152" fmla="*/ 590550 w 669132"/>
                    <a:gd name="connsiteY152" fmla="*/ 107156 h 809763"/>
                    <a:gd name="connsiteX153" fmla="*/ 609600 w 669132"/>
                    <a:gd name="connsiteY153" fmla="*/ 109538 h 809763"/>
                    <a:gd name="connsiteX154" fmla="*/ 626269 w 669132"/>
                    <a:gd name="connsiteY154" fmla="*/ 114300 h 809763"/>
                    <a:gd name="connsiteX155" fmla="*/ 633413 w 669132"/>
                    <a:gd name="connsiteY155" fmla="*/ 119063 h 809763"/>
                    <a:gd name="connsiteX156" fmla="*/ 652463 w 669132"/>
                    <a:gd name="connsiteY15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320675 w 669132"/>
                    <a:gd name="connsiteY85" fmla="*/ 520321 h 809763"/>
                    <a:gd name="connsiteX86" fmla="*/ 319088 w 669132"/>
                    <a:gd name="connsiteY86" fmla="*/ 469106 h 809763"/>
                    <a:gd name="connsiteX87" fmla="*/ 323850 w 669132"/>
                    <a:gd name="connsiteY87" fmla="*/ 454819 h 809763"/>
                    <a:gd name="connsiteX88" fmla="*/ 326232 w 669132"/>
                    <a:gd name="connsiteY88" fmla="*/ 447675 h 809763"/>
                    <a:gd name="connsiteX89" fmla="*/ 328613 w 669132"/>
                    <a:gd name="connsiteY89" fmla="*/ 423863 h 809763"/>
                    <a:gd name="connsiteX90" fmla="*/ 330994 w 669132"/>
                    <a:gd name="connsiteY90" fmla="*/ 416719 h 809763"/>
                    <a:gd name="connsiteX91" fmla="*/ 340519 w 669132"/>
                    <a:gd name="connsiteY91" fmla="*/ 383381 h 809763"/>
                    <a:gd name="connsiteX92" fmla="*/ 342900 w 669132"/>
                    <a:gd name="connsiteY92" fmla="*/ 347663 h 809763"/>
                    <a:gd name="connsiteX93" fmla="*/ 345282 w 669132"/>
                    <a:gd name="connsiteY93" fmla="*/ 340519 h 809763"/>
                    <a:gd name="connsiteX94" fmla="*/ 347663 w 669132"/>
                    <a:gd name="connsiteY94" fmla="*/ 323850 h 809763"/>
                    <a:gd name="connsiteX95" fmla="*/ 350044 w 669132"/>
                    <a:gd name="connsiteY95" fmla="*/ 280988 h 809763"/>
                    <a:gd name="connsiteX96" fmla="*/ 352425 w 669132"/>
                    <a:gd name="connsiteY96" fmla="*/ 261938 h 809763"/>
                    <a:gd name="connsiteX97" fmla="*/ 345282 w 669132"/>
                    <a:gd name="connsiteY97" fmla="*/ 257175 h 809763"/>
                    <a:gd name="connsiteX98" fmla="*/ 338138 w 669132"/>
                    <a:gd name="connsiteY98" fmla="*/ 259556 h 809763"/>
                    <a:gd name="connsiteX99" fmla="*/ 330994 w 669132"/>
                    <a:gd name="connsiteY99" fmla="*/ 264319 h 809763"/>
                    <a:gd name="connsiteX100" fmla="*/ 316707 w 669132"/>
                    <a:gd name="connsiteY100" fmla="*/ 269081 h 809763"/>
                    <a:gd name="connsiteX101" fmla="*/ 309563 w 669132"/>
                    <a:gd name="connsiteY101" fmla="*/ 271463 h 809763"/>
                    <a:gd name="connsiteX102" fmla="*/ 311944 w 669132"/>
                    <a:gd name="connsiteY102" fmla="*/ 264319 h 809763"/>
                    <a:gd name="connsiteX103" fmla="*/ 307182 w 669132"/>
                    <a:gd name="connsiteY103" fmla="*/ 250031 h 809763"/>
                    <a:gd name="connsiteX104" fmla="*/ 295275 w 669132"/>
                    <a:gd name="connsiteY104" fmla="*/ 228600 h 809763"/>
                    <a:gd name="connsiteX105" fmla="*/ 288132 w 669132"/>
                    <a:gd name="connsiteY105" fmla="*/ 223838 h 809763"/>
                    <a:gd name="connsiteX106" fmla="*/ 290513 w 669132"/>
                    <a:gd name="connsiteY106" fmla="*/ 216694 h 809763"/>
                    <a:gd name="connsiteX107" fmla="*/ 297657 w 669132"/>
                    <a:gd name="connsiteY107" fmla="*/ 214313 h 809763"/>
                    <a:gd name="connsiteX108" fmla="*/ 304800 w 669132"/>
                    <a:gd name="connsiteY108" fmla="*/ 209550 h 809763"/>
                    <a:gd name="connsiteX109" fmla="*/ 311944 w 669132"/>
                    <a:gd name="connsiteY109" fmla="*/ 202406 h 809763"/>
                    <a:gd name="connsiteX110" fmla="*/ 319088 w 669132"/>
                    <a:gd name="connsiteY110" fmla="*/ 200025 h 809763"/>
                    <a:gd name="connsiteX111" fmla="*/ 333375 w 669132"/>
                    <a:gd name="connsiteY111" fmla="*/ 192881 h 809763"/>
                    <a:gd name="connsiteX112" fmla="*/ 347663 w 669132"/>
                    <a:gd name="connsiteY112" fmla="*/ 190500 h 809763"/>
                    <a:gd name="connsiteX113" fmla="*/ 361950 w 669132"/>
                    <a:gd name="connsiteY113" fmla="*/ 185738 h 809763"/>
                    <a:gd name="connsiteX114" fmla="*/ 369094 w 669132"/>
                    <a:gd name="connsiteY114" fmla="*/ 180975 h 809763"/>
                    <a:gd name="connsiteX115" fmla="*/ 373857 w 669132"/>
                    <a:gd name="connsiteY115" fmla="*/ 173831 h 809763"/>
                    <a:gd name="connsiteX116" fmla="*/ 381000 w 669132"/>
                    <a:gd name="connsiteY116" fmla="*/ 171450 h 809763"/>
                    <a:gd name="connsiteX117" fmla="*/ 388144 w 669132"/>
                    <a:gd name="connsiteY117" fmla="*/ 166688 h 809763"/>
                    <a:gd name="connsiteX118" fmla="*/ 390525 w 669132"/>
                    <a:gd name="connsiteY118" fmla="*/ 159544 h 809763"/>
                    <a:gd name="connsiteX119" fmla="*/ 395288 w 669132"/>
                    <a:gd name="connsiteY119" fmla="*/ 152400 h 809763"/>
                    <a:gd name="connsiteX120" fmla="*/ 404813 w 669132"/>
                    <a:gd name="connsiteY120" fmla="*/ 130969 h 809763"/>
                    <a:gd name="connsiteX121" fmla="*/ 407194 w 669132"/>
                    <a:gd name="connsiteY121" fmla="*/ 111919 h 809763"/>
                    <a:gd name="connsiteX122" fmla="*/ 392907 w 669132"/>
                    <a:gd name="connsiteY122" fmla="*/ 107156 h 809763"/>
                    <a:gd name="connsiteX123" fmla="*/ 378619 w 669132"/>
                    <a:gd name="connsiteY123" fmla="*/ 102394 h 809763"/>
                    <a:gd name="connsiteX124" fmla="*/ 369094 w 669132"/>
                    <a:gd name="connsiteY124" fmla="*/ 100013 h 809763"/>
                    <a:gd name="connsiteX125" fmla="*/ 366713 w 669132"/>
                    <a:gd name="connsiteY125" fmla="*/ 92869 h 809763"/>
                    <a:gd name="connsiteX126" fmla="*/ 357188 w 669132"/>
                    <a:gd name="connsiteY126" fmla="*/ 83344 h 809763"/>
                    <a:gd name="connsiteX127" fmla="*/ 371475 w 669132"/>
                    <a:gd name="connsiteY127" fmla="*/ 78581 h 809763"/>
                    <a:gd name="connsiteX128" fmla="*/ 388144 w 669132"/>
                    <a:gd name="connsiteY128" fmla="*/ 71438 h 809763"/>
                    <a:gd name="connsiteX129" fmla="*/ 404813 w 669132"/>
                    <a:gd name="connsiteY129" fmla="*/ 54769 h 809763"/>
                    <a:gd name="connsiteX130" fmla="*/ 414338 w 669132"/>
                    <a:gd name="connsiteY130" fmla="*/ 40481 h 809763"/>
                    <a:gd name="connsiteX131" fmla="*/ 419100 w 669132"/>
                    <a:gd name="connsiteY131" fmla="*/ 33338 h 809763"/>
                    <a:gd name="connsiteX132" fmla="*/ 426244 w 669132"/>
                    <a:gd name="connsiteY132" fmla="*/ 30956 h 809763"/>
                    <a:gd name="connsiteX133" fmla="*/ 431007 w 669132"/>
                    <a:gd name="connsiteY133" fmla="*/ 23813 h 809763"/>
                    <a:gd name="connsiteX134" fmla="*/ 445294 w 669132"/>
                    <a:gd name="connsiteY134" fmla="*/ 14288 h 809763"/>
                    <a:gd name="connsiteX135" fmla="*/ 461963 w 669132"/>
                    <a:gd name="connsiteY135" fmla="*/ 7144 h 809763"/>
                    <a:gd name="connsiteX136" fmla="*/ 471488 w 669132"/>
                    <a:gd name="connsiteY136" fmla="*/ 0 h 809763"/>
                    <a:gd name="connsiteX137" fmla="*/ 490538 w 669132"/>
                    <a:gd name="connsiteY137" fmla="*/ 11906 h 809763"/>
                    <a:gd name="connsiteX138" fmla="*/ 504825 w 669132"/>
                    <a:gd name="connsiteY138" fmla="*/ 21431 h 809763"/>
                    <a:gd name="connsiteX139" fmla="*/ 516732 w 669132"/>
                    <a:gd name="connsiteY139" fmla="*/ 33338 h 809763"/>
                    <a:gd name="connsiteX140" fmla="*/ 528638 w 669132"/>
                    <a:gd name="connsiteY140" fmla="*/ 45244 h 809763"/>
                    <a:gd name="connsiteX141" fmla="*/ 521494 w 669132"/>
                    <a:gd name="connsiteY141" fmla="*/ 61913 h 809763"/>
                    <a:gd name="connsiteX142" fmla="*/ 514350 w 669132"/>
                    <a:gd name="connsiteY142" fmla="*/ 64294 h 809763"/>
                    <a:gd name="connsiteX143" fmla="*/ 511969 w 669132"/>
                    <a:gd name="connsiteY143" fmla="*/ 71438 h 809763"/>
                    <a:gd name="connsiteX144" fmla="*/ 519113 w 669132"/>
                    <a:gd name="connsiteY144" fmla="*/ 85725 h 809763"/>
                    <a:gd name="connsiteX145" fmla="*/ 526257 w 669132"/>
                    <a:gd name="connsiteY145" fmla="*/ 90488 h 809763"/>
                    <a:gd name="connsiteX146" fmla="*/ 533400 w 669132"/>
                    <a:gd name="connsiteY146" fmla="*/ 97631 h 809763"/>
                    <a:gd name="connsiteX147" fmla="*/ 538163 w 669132"/>
                    <a:gd name="connsiteY147" fmla="*/ 104775 h 809763"/>
                    <a:gd name="connsiteX148" fmla="*/ 545307 w 669132"/>
                    <a:gd name="connsiteY148" fmla="*/ 107156 h 809763"/>
                    <a:gd name="connsiteX149" fmla="*/ 552450 w 669132"/>
                    <a:gd name="connsiteY149" fmla="*/ 111919 h 809763"/>
                    <a:gd name="connsiteX150" fmla="*/ 566738 w 669132"/>
                    <a:gd name="connsiteY150" fmla="*/ 109538 h 809763"/>
                    <a:gd name="connsiteX151" fmla="*/ 590550 w 669132"/>
                    <a:gd name="connsiteY151" fmla="*/ 107156 h 809763"/>
                    <a:gd name="connsiteX152" fmla="*/ 609600 w 669132"/>
                    <a:gd name="connsiteY152" fmla="*/ 109538 h 809763"/>
                    <a:gd name="connsiteX153" fmla="*/ 626269 w 669132"/>
                    <a:gd name="connsiteY153" fmla="*/ 114300 h 809763"/>
                    <a:gd name="connsiteX154" fmla="*/ 633413 w 669132"/>
                    <a:gd name="connsiteY154" fmla="*/ 119063 h 809763"/>
                    <a:gd name="connsiteX155" fmla="*/ 652463 w 669132"/>
                    <a:gd name="connsiteY15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320675 w 669132"/>
                    <a:gd name="connsiteY84" fmla="*/ 520321 h 809763"/>
                    <a:gd name="connsiteX85" fmla="*/ 319088 w 669132"/>
                    <a:gd name="connsiteY85" fmla="*/ 469106 h 809763"/>
                    <a:gd name="connsiteX86" fmla="*/ 323850 w 669132"/>
                    <a:gd name="connsiteY86" fmla="*/ 454819 h 809763"/>
                    <a:gd name="connsiteX87" fmla="*/ 326232 w 669132"/>
                    <a:gd name="connsiteY87" fmla="*/ 447675 h 809763"/>
                    <a:gd name="connsiteX88" fmla="*/ 328613 w 669132"/>
                    <a:gd name="connsiteY88" fmla="*/ 423863 h 809763"/>
                    <a:gd name="connsiteX89" fmla="*/ 330994 w 669132"/>
                    <a:gd name="connsiteY89" fmla="*/ 416719 h 809763"/>
                    <a:gd name="connsiteX90" fmla="*/ 340519 w 669132"/>
                    <a:gd name="connsiteY90" fmla="*/ 383381 h 809763"/>
                    <a:gd name="connsiteX91" fmla="*/ 342900 w 669132"/>
                    <a:gd name="connsiteY91" fmla="*/ 347663 h 809763"/>
                    <a:gd name="connsiteX92" fmla="*/ 345282 w 669132"/>
                    <a:gd name="connsiteY92" fmla="*/ 340519 h 809763"/>
                    <a:gd name="connsiteX93" fmla="*/ 347663 w 669132"/>
                    <a:gd name="connsiteY93" fmla="*/ 323850 h 809763"/>
                    <a:gd name="connsiteX94" fmla="*/ 350044 w 669132"/>
                    <a:gd name="connsiteY94" fmla="*/ 280988 h 809763"/>
                    <a:gd name="connsiteX95" fmla="*/ 352425 w 669132"/>
                    <a:gd name="connsiteY95" fmla="*/ 261938 h 809763"/>
                    <a:gd name="connsiteX96" fmla="*/ 345282 w 669132"/>
                    <a:gd name="connsiteY96" fmla="*/ 257175 h 809763"/>
                    <a:gd name="connsiteX97" fmla="*/ 338138 w 669132"/>
                    <a:gd name="connsiteY97" fmla="*/ 259556 h 809763"/>
                    <a:gd name="connsiteX98" fmla="*/ 330994 w 669132"/>
                    <a:gd name="connsiteY98" fmla="*/ 264319 h 809763"/>
                    <a:gd name="connsiteX99" fmla="*/ 316707 w 669132"/>
                    <a:gd name="connsiteY99" fmla="*/ 269081 h 809763"/>
                    <a:gd name="connsiteX100" fmla="*/ 309563 w 669132"/>
                    <a:gd name="connsiteY100" fmla="*/ 271463 h 809763"/>
                    <a:gd name="connsiteX101" fmla="*/ 311944 w 669132"/>
                    <a:gd name="connsiteY101" fmla="*/ 264319 h 809763"/>
                    <a:gd name="connsiteX102" fmla="*/ 307182 w 669132"/>
                    <a:gd name="connsiteY102" fmla="*/ 250031 h 809763"/>
                    <a:gd name="connsiteX103" fmla="*/ 295275 w 669132"/>
                    <a:gd name="connsiteY103" fmla="*/ 228600 h 809763"/>
                    <a:gd name="connsiteX104" fmla="*/ 288132 w 669132"/>
                    <a:gd name="connsiteY104" fmla="*/ 223838 h 809763"/>
                    <a:gd name="connsiteX105" fmla="*/ 290513 w 669132"/>
                    <a:gd name="connsiteY105" fmla="*/ 216694 h 809763"/>
                    <a:gd name="connsiteX106" fmla="*/ 297657 w 669132"/>
                    <a:gd name="connsiteY106" fmla="*/ 214313 h 809763"/>
                    <a:gd name="connsiteX107" fmla="*/ 304800 w 669132"/>
                    <a:gd name="connsiteY107" fmla="*/ 209550 h 809763"/>
                    <a:gd name="connsiteX108" fmla="*/ 311944 w 669132"/>
                    <a:gd name="connsiteY108" fmla="*/ 202406 h 809763"/>
                    <a:gd name="connsiteX109" fmla="*/ 319088 w 669132"/>
                    <a:gd name="connsiteY109" fmla="*/ 200025 h 809763"/>
                    <a:gd name="connsiteX110" fmla="*/ 333375 w 669132"/>
                    <a:gd name="connsiteY110" fmla="*/ 192881 h 809763"/>
                    <a:gd name="connsiteX111" fmla="*/ 347663 w 669132"/>
                    <a:gd name="connsiteY111" fmla="*/ 190500 h 809763"/>
                    <a:gd name="connsiteX112" fmla="*/ 361950 w 669132"/>
                    <a:gd name="connsiteY112" fmla="*/ 185738 h 809763"/>
                    <a:gd name="connsiteX113" fmla="*/ 369094 w 669132"/>
                    <a:gd name="connsiteY113" fmla="*/ 180975 h 809763"/>
                    <a:gd name="connsiteX114" fmla="*/ 373857 w 669132"/>
                    <a:gd name="connsiteY114" fmla="*/ 173831 h 809763"/>
                    <a:gd name="connsiteX115" fmla="*/ 381000 w 669132"/>
                    <a:gd name="connsiteY115" fmla="*/ 171450 h 809763"/>
                    <a:gd name="connsiteX116" fmla="*/ 388144 w 669132"/>
                    <a:gd name="connsiteY116" fmla="*/ 166688 h 809763"/>
                    <a:gd name="connsiteX117" fmla="*/ 390525 w 669132"/>
                    <a:gd name="connsiteY117" fmla="*/ 159544 h 809763"/>
                    <a:gd name="connsiteX118" fmla="*/ 395288 w 669132"/>
                    <a:gd name="connsiteY118" fmla="*/ 152400 h 809763"/>
                    <a:gd name="connsiteX119" fmla="*/ 404813 w 669132"/>
                    <a:gd name="connsiteY119" fmla="*/ 130969 h 809763"/>
                    <a:gd name="connsiteX120" fmla="*/ 407194 w 669132"/>
                    <a:gd name="connsiteY120" fmla="*/ 111919 h 809763"/>
                    <a:gd name="connsiteX121" fmla="*/ 392907 w 669132"/>
                    <a:gd name="connsiteY121" fmla="*/ 107156 h 809763"/>
                    <a:gd name="connsiteX122" fmla="*/ 378619 w 669132"/>
                    <a:gd name="connsiteY122" fmla="*/ 102394 h 809763"/>
                    <a:gd name="connsiteX123" fmla="*/ 369094 w 669132"/>
                    <a:gd name="connsiteY123" fmla="*/ 100013 h 809763"/>
                    <a:gd name="connsiteX124" fmla="*/ 366713 w 669132"/>
                    <a:gd name="connsiteY124" fmla="*/ 92869 h 809763"/>
                    <a:gd name="connsiteX125" fmla="*/ 357188 w 669132"/>
                    <a:gd name="connsiteY125" fmla="*/ 83344 h 809763"/>
                    <a:gd name="connsiteX126" fmla="*/ 371475 w 669132"/>
                    <a:gd name="connsiteY126" fmla="*/ 78581 h 809763"/>
                    <a:gd name="connsiteX127" fmla="*/ 388144 w 669132"/>
                    <a:gd name="connsiteY127" fmla="*/ 71438 h 809763"/>
                    <a:gd name="connsiteX128" fmla="*/ 404813 w 669132"/>
                    <a:gd name="connsiteY128" fmla="*/ 54769 h 809763"/>
                    <a:gd name="connsiteX129" fmla="*/ 414338 w 669132"/>
                    <a:gd name="connsiteY129" fmla="*/ 40481 h 809763"/>
                    <a:gd name="connsiteX130" fmla="*/ 419100 w 669132"/>
                    <a:gd name="connsiteY130" fmla="*/ 33338 h 809763"/>
                    <a:gd name="connsiteX131" fmla="*/ 426244 w 669132"/>
                    <a:gd name="connsiteY131" fmla="*/ 30956 h 809763"/>
                    <a:gd name="connsiteX132" fmla="*/ 431007 w 669132"/>
                    <a:gd name="connsiteY132" fmla="*/ 23813 h 809763"/>
                    <a:gd name="connsiteX133" fmla="*/ 445294 w 669132"/>
                    <a:gd name="connsiteY133" fmla="*/ 14288 h 809763"/>
                    <a:gd name="connsiteX134" fmla="*/ 461963 w 669132"/>
                    <a:gd name="connsiteY134" fmla="*/ 7144 h 809763"/>
                    <a:gd name="connsiteX135" fmla="*/ 471488 w 669132"/>
                    <a:gd name="connsiteY135" fmla="*/ 0 h 809763"/>
                    <a:gd name="connsiteX136" fmla="*/ 490538 w 669132"/>
                    <a:gd name="connsiteY136" fmla="*/ 11906 h 809763"/>
                    <a:gd name="connsiteX137" fmla="*/ 504825 w 669132"/>
                    <a:gd name="connsiteY137" fmla="*/ 21431 h 809763"/>
                    <a:gd name="connsiteX138" fmla="*/ 516732 w 669132"/>
                    <a:gd name="connsiteY138" fmla="*/ 33338 h 809763"/>
                    <a:gd name="connsiteX139" fmla="*/ 528638 w 669132"/>
                    <a:gd name="connsiteY139" fmla="*/ 45244 h 809763"/>
                    <a:gd name="connsiteX140" fmla="*/ 521494 w 669132"/>
                    <a:gd name="connsiteY140" fmla="*/ 61913 h 809763"/>
                    <a:gd name="connsiteX141" fmla="*/ 514350 w 669132"/>
                    <a:gd name="connsiteY141" fmla="*/ 64294 h 809763"/>
                    <a:gd name="connsiteX142" fmla="*/ 511969 w 669132"/>
                    <a:gd name="connsiteY142" fmla="*/ 71438 h 809763"/>
                    <a:gd name="connsiteX143" fmla="*/ 519113 w 669132"/>
                    <a:gd name="connsiteY143" fmla="*/ 85725 h 809763"/>
                    <a:gd name="connsiteX144" fmla="*/ 526257 w 669132"/>
                    <a:gd name="connsiteY144" fmla="*/ 90488 h 809763"/>
                    <a:gd name="connsiteX145" fmla="*/ 533400 w 669132"/>
                    <a:gd name="connsiteY145" fmla="*/ 97631 h 809763"/>
                    <a:gd name="connsiteX146" fmla="*/ 538163 w 669132"/>
                    <a:gd name="connsiteY146" fmla="*/ 104775 h 809763"/>
                    <a:gd name="connsiteX147" fmla="*/ 545307 w 669132"/>
                    <a:gd name="connsiteY147" fmla="*/ 107156 h 809763"/>
                    <a:gd name="connsiteX148" fmla="*/ 552450 w 669132"/>
                    <a:gd name="connsiteY148" fmla="*/ 111919 h 809763"/>
                    <a:gd name="connsiteX149" fmla="*/ 566738 w 669132"/>
                    <a:gd name="connsiteY149" fmla="*/ 109538 h 809763"/>
                    <a:gd name="connsiteX150" fmla="*/ 590550 w 669132"/>
                    <a:gd name="connsiteY150" fmla="*/ 107156 h 809763"/>
                    <a:gd name="connsiteX151" fmla="*/ 609600 w 669132"/>
                    <a:gd name="connsiteY151" fmla="*/ 109538 h 809763"/>
                    <a:gd name="connsiteX152" fmla="*/ 626269 w 669132"/>
                    <a:gd name="connsiteY152" fmla="*/ 114300 h 809763"/>
                    <a:gd name="connsiteX153" fmla="*/ 633413 w 669132"/>
                    <a:gd name="connsiteY153" fmla="*/ 119063 h 809763"/>
                    <a:gd name="connsiteX154" fmla="*/ 652463 w 669132"/>
                    <a:gd name="connsiteY15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320675 w 669132"/>
                    <a:gd name="connsiteY83" fmla="*/ 520321 h 809763"/>
                    <a:gd name="connsiteX84" fmla="*/ 319088 w 669132"/>
                    <a:gd name="connsiteY84" fmla="*/ 469106 h 809763"/>
                    <a:gd name="connsiteX85" fmla="*/ 323850 w 669132"/>
                    <a:gd name="connsiteY85" fmla="*/ 454819 h 809763"/>
                    <a:gd name="connsiteX86" fmla="*/ 326232 w 669132"/>
                    <a:gd name="connsiteY86" fmla="*/ 447675 h 809763"/>
                    <a:gd name="connsiteX87" fmla="*/ 328613 w 669132"/>
                    <a:gd name="connsiteY87" fmla="*/ 423863 h 809763"/>
                    <a:gd name="connsiteX88" fmla="*/ 330994 w 669132"/>
                    <a:gd name="connsiteY88" fmla="*/ 416719 h 809763"/>
                    <a:gd name="connsiteX89" fmla="*/ 340519 w 669132"/>
                    <a:gd name="connsiteY89" fmla="*/ 383381 h 809763"/>
                    <a:gd name="connsiteX90" fmla="*/ 342900 w 669132"/>
                    <a:gd name="connsiteY90" fmla="*/ 347663 h 809763"/>
                    <a:gd name="connsiteX91" fmla="*/ 345282 w 669132"/>
                    <a:gd name="connsiteY91" fmla="*/ 340519 h 809763"/>
                    <a:gd name="connsiteX92" fmla="*/ 347663 w 669132"/>
                    <a:gd name="connsiteY92" fmla="*/ 323850 h 809763"/>
                    <a:gd name="connsiteX93" fmla="*/ 350044 w 669132"/>
                    <a:gd name="connsiteY93" fmla="*/ 280988 h 809763"/>
                    <a:gd name="connsiteX94" fmla="*/ 352425 w 669132"/>
                    <a:gd name="connsiteY94" fmla="*/ 261938 h 809763"/>
                    <a:gd name="connsiteX95" fmla="*/ 345282 w 669132"/>
                    <a:gd name="connsiteY95" fmla="*/ 257175 h 809763"/>
                    <a:gd name="connsiteX96" fmla="*/ 338138 w 669132"/>
                    <a:gd name="connsiteY96" fmla="*/ 259556 h 809763"/>
                    <a:gd name="connsiteX97" fmla="*/ 330994 w 669132"/>
                    <a:gd name="connsiteY97" fmla="*/ 264319 h 809763"/>
                    <a:gd name="connsiteX98" fmla="*/ 316707 w 669132"/>
                    <a:gd name="connsiteY98" fmla="*/ 269081 h 809763"/>
                    <a:gd name="connsiteX99" fmla="*/ 309563 w 669132"/>
                    <a:gd name="connsiteY99" fmla="*/ 271463 h 809763"/>
                    <a:gd name="connsiteX100" fmla="*/ 311944 w 669132"/>
                    <a:gd name="connsiteY100" fmla="*/ 264319 h 809763"/>
                    <a:gd name="connsiteX101" fmla="*/ 307182 w 669132"/>
                    <a:gd name="connsiteY101" fmla="*/ 250031 h 809763"/>
                    <a:gd name="connsiteX102" fmla="*/ 295275 w 669132"/>
                    <a:gd name="connsiteY102" fmla="*/ 228600 h 809763"/>
                    <a:gd name="connsiteX103" fmla="*/ 288132 w 669132"/>
                    <a:gd name="connsiteY103" fmla="*/ 223838 h 809763"/>
                    <a:gd name="connsiteX104" fmla="*/ 290513 w 669132"/>
                    <a:gd name="connsiteY104" fmla="*/ 216694 h 809763"/>
                    <a:gd name="connsiteX105" fmla="*/ 297657 w 669132"/>
                    <a:gd name="connsiteY105" fmla="*/ 214313 h 809763"/>
                    <a:gd name="connsiteX106" fmla="*/ 304800 w 669132"/>
                    <a:gd name="connsiteY106" fmla="*/ 209550 h 809763"/>
                    <a:gd name="connsiteX107" fmla="*/ 311944 w 669132"/>
                    <a:gd name="connsiteY107" fmla="*/ 202406 h 809763"/>
                    <a:gd name="connsiteX108" fmla="*/ 319088 w 669132"/>
                    <a:gd name="connsiteY108" fmla="*/ 200025 h 809763"/>
                    <a:gd name="connsiteX109" fmla="*/ 333375 w 669132"/>
                    <a:gd name="connsiteY109" fmla="*/ 192881 h 809763"/>
                    <a:gd name="connsiteX110" fmla="*/ 347663 w 669132"/>
                    <a:gd name="connsiteY110" fmla="*/ 190500 h 809763"/>
                    <a:gd name="connsiteX111" fmla="*/ 361950 w 669132"/>
                    <a:gd name="connsiteY111" fmla="*/ 185738 h 809763"/>
                    <a:gd name="connsiteX112" fmla="*/ 369094 w 669132"/>
                    <a:gd name="connsiteY112" fmla="*/ 180975 h 809763"/>
                    <a:gd name="connsiteX113" fmla="*/ 373857 w 669132"/>
                    <a:gd name="connsiteY113" fmla="*/ 173831 h 809763"/>
                    <a:gd name="connsiteX114" fmla="*/ 381000 w 669132"/>
                    <a:gd name="connsiteY114" fmla="*/ 171450 h 809763"/>
                    <a:gd name="connsiteX115" fmla="*/ 388144 w 669132"/>
                    <a:gd name="connsiteY115" fmla="*/ 166688 h 809763"/>
                    <a:gd name="connsiteX116" fmla="*/ 390525 w 669132"/>
                    <a:gd name="connsiteY116" fmla="*/ 159544 h 809763"/>
                    <a:gd name="connsiteX117" fmla="*/ 395288 w 669132"/>
                    <a:gd name="connsiteY117" fmla="*/ 152400 h 809763"/>
                    <a:gd name="connsiteX118" fmla="*/ 404813 w 669132"/>
                    <a:gd name="connsiteY118" fmla="*/ 130969 h 809763"/>
                    <a:gd name="connsiteX119" fmla="*/ 407194 w 669132"/>
                    <a:gd name="connsiteY119" fmla="*/ 111919 h 809763"/>
                    <a:gd name="connsiteX120" fmla="*/ 392907 w 669132"/>
                    <a:gd name="connsiteY120" fmla="*/ 107156 h 809763"/>
                    <a:gd name="connsiteX121" fmla="*/ 378619 w 669132"/>
                    <a:gd name="connsiteY121" fmla="*/ 102394 h 809763"/>
                    <a:gd name="connsiteX122" fmla="*/ 369094 w 669132"/>
                    <a:gd name="connsiteY122" fmla="*/ 100013 h 809763"/>
                    <a:gd name="connsiteX123" fmla="*/ 366713 w 669132"/>
                    <a:gd name="connsiteY123" fmla="*/ 92869 h 809763"/>
                    <a:gd name="connsiteX124" fmla="*/ 357188 w 669132"/>
                    <a:gd name="connsiteY124" fmla="*/ 83344 h 809763"/>
                    <a:gd name="connsiteX125" fmla="*/ 371475 w 669132"/>
                    <a:gd name="connsiteY125" fmla="*/ 78581 h 809763"/>
                    <a:gd name="connsiteX126" fmla="*/ 388144 w 669132"/>
                    <a:gd name="connsiteY126" fmla="*/ 71438 h 809763"/>
                    <a:gd name="connsiteX127" fmla="*/ 404813 w 669132"/>
                    <a:gd name="connsiteY127" fmla="*/ 54769 h 809763"/>
                    <a:gd name="connsiteX128" fmla="*/ 414338 w 669132"/>
                    <a:gd name="connsiteY128" fmla="*/ 40481 h 809763"/>
                    <a:gd name="connsiteX129" fmla="*/ 419100 w 669132"/>
                    <a:gd name="connsiteY129" fmla="*/ 33338 h 809763"/>
                    <a:gd name="connsiteX130" fmla="*/ 426244 w 669132"/>
                    <a:gd name="connsiteY130" fmla="*/ 30956 h 809763"/>
                    <a:gd name="connsiteX131" fmla="*/ 431007 w 669132"/>
                    <a:gd name="connsiteY131" fmla="*/ 23813 h 809763"/>
                    <a:gd name="connsiteX132" fmla="*/ 445294 w 669132"/>
                    <a:gd name="connsiteY132" fmla="*/ 14288 h 809763"/>
                    <a:gd name="connsiteX133" fmla="*/ 461963 w 669132"/>
                    <a:gd name="connsiteY133" fmla="*/ 7144 h 809763"/>
                    <a:gd name="connsiteX134" fmla="*/ 471488 w 669132"/>
                    <a:gd name="connsiteY134" fmla="*/ 0 h 809763"/>
                    <a:gd name="connsiteX135" fmla="*/ 490538 w 669132"/>
                    <a:gd name="connsiteY135" fmla="*/ 11906 h 809763"/>
                    <a:gd name="connsiteX136" fmla="*/ 504825 w 669132"/>
                    <a:gd name="connsiteY136" fmla="*/ 21431 h 809763"/>
                    <a:gd name="connsiteX137" fmla="*/ 516732 w 669132"/>
                    <a:gd name="connsiteY137" fmla="*/ 33338 h 809763"/>
                    <a:gd name="connsiteX138" fmla="*/ 528638 w 669132"/>
                    <a:gd name="connsiteY138" fmla="*/ 45244 h 809763"/>
                    <a:gd name="connsiteX139" fmla="*/ 521494 w 669132"/>
                    <a:gd name="connsiteY139" fmla="*/ 61913 h 809763"/>
                    <a:gd name="connsiteX140" fmla="*/ 514350 w 669132"/>
                    <a:gd name="connsiteY140" fmla="*/ 64294 h 809763"/>
                    <a:gd name="connsiteX141" fmla="*/ 511969 w 669132"/>
                    <a:gd name="connsiteY141" fmla="*/ 71438 h 809763"/>
                    <a:gd name="connsiteX142" fmla="*/ 519113 w 669132"/>
                    <a:gd name="connsiteY142" fmla="*/ 85725 h 809763"/>
                    <a:gd name="connsiteX143" fmla="*/ 526257 w 669132"/>
                    <a:gd name="connsiteY143" fmla="*/ 90488 h 809763"/>
                    <a:gd name="connsiteX144" fmla="*/ 533400 w 669132"/>
                    <a:gd name="connsiteY144" fmla="*/ 97631 h 809763"/>
                    <a:gd name="connsiteX145" fmla="*/ 538163 w 669132"/>
                    <a:gd name="connsiteY145" fmla="*/ 104775 h 809763"/>
                    <a:gd name="connsiteX146" fmla="*/ 545307 w 669132"/>
                    <a:gd name="connsiteY146" fmla="*/ 107156 h 809763"/>
                    <a:gd name="connsiteX147" fmla="*/ 552450 w 669132"/>
                    <a:gd name="connsiteY147" fmla="*/ 111919 h 809763"/>
                    <a:gd name="connsiteX148" fmla="*/ 566738 w 669132"/>
                    <a:gd name="connsiteY148" fmla="*/ 109538 h 809763"/>
                    <a:gd name="connsiteX149" fmla="*/ 590550 w 669132"/>
                    <a:gd name="connsiteY149" fmla="*/ 107156 h 809763"/>
                    <a:gd name="connsiteX150" fmla="*/ 609600 w 669132"/>
                    <a:gd name="connsiteY150" fmla="*/ 109538 h 809763"/>
                    <a:gd name="connsiteX151" fmla="*/ 626269 w 669132"/>
                    <a:gd name="connsiteY151" fmla="*/ 114300 h 809763"/>
                    <a:gd name="connsiteX152" fmla="*/ 633413 w 669132"/>
                    <a:gd name="connsiteY152" fmla="*/ 119063 h 809763"/>
                    <a:gd name="connsiteX153" fmla="*/ 652463 w 669132"/>
                    <a:gd name="connsiteY15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9525 w 669132"/>
                    <a:gd name="connsiteY75" fmla="*/ 638175 h 809763"/>
                    <a:gd name="connsiteX76" fmla="*/ 4763 w 669132"/>
                    <a:gd name="connsiteY76" fmla="*/ 573881 h 809763"/>
                    <a:gd name="connsiteX77" fmla="*/ 0 w 669132"/>
                    <a:gd name="connsiteY77" fmla="*/ 539343 h 809763"/>
                    <a:gd name="connsiteX78" fmla="*/ 45244 w 669132"/>
                    <a:gd name="connsiteY78" fmla="*/ 540544 h 809763"/>
                    <a:gd name="connsiteX79" fmla="*/ 124980 w 669132"/>
                    <a:gd name="connsiteY79" fmla="*/ 659628 h 809763"/>
                    <a:gd name="connsiteX80" fmla="*/ 320675 w 669132"/>
                    <a:gd name="connsiteY80" fmla="*/ 520321 h 809763"/>
                    <a:gd name="connsiteX81" fmla="*/ 319088 w 669132"/>
                    <a:gd name="connsiteY81" fmla="*/ 469106 h 809763"/>
                    <a:gd name="connsiteX82" fmla="*/ 323850 w 669132"/>
                    <a:gd name="connsiteY82" fmla="*/ 454819 h 809763"/>
                    <a:gd name="connsiteX83" fmla="*/ 326232 w 669132"/>
                    <a:gd name="connsiteY83" fmla="*/ 447675 h 809763"/>
                    <a:gd name="connsiteX84" fmla="*/ 328613 w 669132"/>
                    <a:gd name="connsiteY84" fmla="*/ 423863 h 809763"/>
                    <a:gd name="connsiteX85" fmla="*/ 330994 w 669132"/>
                    <a:gd name="connsiteY85" fmla="*/ 416719 h 809763"/>
                    <a:gd name="connsiteX86" fmla="*/ 340519 w 669132"/>
                    <a:gd name="connsiteY86" fmla="*/ 383381 h 809763"/>
                    <a:gd name="connsiteX87" fmla="*/ 342900 w 669132"/>
                    <a:gd name="connsiteY87" fmla="*/ 347663 h 809763"/>
                    <a:gd name="connsiteX88" fmla="*/ 345282 w 669132"/>
                    <a:gd name="connsiteY88" fmla="*/ 340519 h 809763"/>
                    <a:gd name="connsiteX89" fmla="*/ 347663 w 669132"/>
                    <a:gd name="connsiteY89" fmla="*/ 323850 h 809763"/>
                    <a:gd name="connsiteX90" fmla="*/ 350044 w 669132"/>
                    <a:gd name="connsiteY90" fmla="*/ 280988 h 809763"/>
                    <a:gd name="connsiteX91" fmla="*/ 352425 w 669132"/>
                    <a:gd name="connsiteY91" fmla="*/ 261938 h 809763"/>
                    <a:gd name="connsiteX92" fmla="*/ 345282 w 669132"/>
                    <a:gd name="connsiteY92" fmla="*/ 257175 h 809763"/>
                    <a:gd name="connsiteX93" fmla="*/ 338138 w 669132"/>
                    <a:gd name="connsiteY93" fmla="*/ 259556 h 809763"/>
                    <a:gd name="connsiteX94" fmla="*/ 330994 w 669132"/>
                    <a:gd name="connsiteY94" fmla="*/ 264319 h 809763"/>
                    <a:gd name="connsiteX95" fmla="*/ 316707 w 669132"/>
                    <a:gd name="connsiteY95" fmla="*/ 269081 h 809763"/>
                    <a:gd name="connsiteX96" fmla="*/ 309563 w 669132"/>
                    <a:gd name="connsiteY96" fmla="*/ 271463 h 809763"/>
                    <a:gd name="connsiteX97" fmla="*/ 311944 w 669132"/>
                    <a:gd name="connsiteY97" fmla="*/ 264319 h 809763"/>
                    <a:gd name="connsiteX98" fmla="*/ 307182 w 669132"/>
                    <a:gd name="connsiteY98" fmla="*/ 250031 h 809763"/>
                    <a:gd name="connsiteX99" fmla="*/ 295275 w 669132"/>
                    <a:gd name="connsiteY99" fmla="*/ 228600 h 809763"/>
                    <a:gd name="connsiteX100" fmla="*/ 288132 w 669132"/>
                    <a:gd name="connsiteY100" fmla="*/ 223838 h 809763"/>
                    <a:gd name="connsiteX101" fmla="*/ 290513 w 669132"/>
                    <a:gd name="connsiteY101" fmla="*/ 216694 h 809763"/>
                    <a:gd name="connsiteX102" fmla="*/ 297657 w 669132"/>
                    <a:gd name="connsiteY102" fmla="*/ 214313 h 809763"/>
                    <a:gd name="connsiteX103" fmla="*/ 304800 w 669132"/>
                    <a:gd name="connsiteY103" fmla="*/ 209550 h 809763"/>
                    <a:gd name="connsiteX104" fmla="*/ 311944 w 669132"/>
                    <a:gd name="connsiteY104" fmla="*/ 202406 h 809763"/>
                    <a:gd name="connsiteX105" fmla="*/ 319088 w 669132"/>
                    <a:gd name="connsiteY105" fmla="*/ 200025 h 809763"/>
                    <a:gd name="connsiteX106" fmla="*/ 333375 w 669132"/>
                    <a:gd name="connsiteY106" fmla="*/ 192881 h 809763"/>
                    <a:gd name="connsiteX107" fmla="*/ 347663 w 669132"/>
                    <a:gd name="connsiteY107" fmla="*/ 190500 h 809763"/>
                    <a:gd name="connsiteX108" fmla="*/ 361950 w 669132"/>
                    <a:gd name="connsiteY108" fmla="*/ 185738 h 809763"/>
                    <a:gd name="connsiteX109" fmla="*/ 369094 w 669132"/>
                    <a:gd name="connsiteY109" fmla="*/ 180975 h 809763"/>
                    <a:gd name="connsiteX110" fmla="*/ 373857 w 669132"/>
                    <a:gd name="connsiteY110" fmla="*/ 173831 h 809763"/>
                    <a:gd name="connsiteX111" fmla="*/ 381000 w 669132"/>
                    <a:gd name="connsiteY111" fmla="*/ 171450 h 809763"/>
                    <a:gd name="connsiteX112" fmla="*/ 388144 w 669132"/>
                    <a:gd name="connsiteY112" fmla="*/ 166688 h 809763"/>
                    <a:gd name="connsiteX113" fmla="*/ 390525 w 669132"/>
                    <a:gd name="connsiteY113" fmla="*/ 159544 h 809763"/>
                    <a:gd name="connsiteX114" fmla="*/ 395288 w 669132"/>
                    <a:gd name="connsiteY114" fmla="*/ 152400 h 809763"/>
                    <a:gd name="connsiteX115" fmla="*/ 404813 w 669132"/>
                    <a:gd name="connsiteY115" fmla="*/ 130969 h 809763"/>
                    <a:gd name="connsiteX116" fmla="*/ 407194 w 669132"/>
                    <a:gd name="connsiteY116" fmla="*/ 111919 h 809763"/>
                    <a:gd name="connsiteX117" fmla="*/ 392907 w 669132"/>
                    <a:gd name="connsiteY117" fmla="*/ 107156 h 809763"/>
                    <a:gd name="connsiteX118" fmla="*/ 378619 w 669132"/>
                    <a:gd name="connsiteY118" fmla="*/ 102394 h 809763"/>
                    <a:gd name="connsiteX119" fmla="*/ 369094 w 669132"/>
                    <a:gd name="connsiteY119" fmla="*/ 100013 h 809763"/>
                    <a:gd name="connsiteX120" fmla="*/ 366713 w 669132"/>
                    <a:gd name="connsiteY120" fmla="*/ 92869 h 809763"/>
                    <a:gd name="connsiteX121" fmla="*/ 357188 w 669132"/>
                    <a:gd name="connsiteY121" fmla="*/ 83344 h 809763"/>
                    <a:gd name="connsiteX122" fmla="*/ 371475 w 669132"/>
                    <a:gd name="connsiteY122" fmla="*/ 78581 h 809763"/>
                    <a:gd name="connsiteX123" fmla="*/ 388144 w 669132"/>
                    <a:gd name="connsiteY123" fmla="*/ 71438 h 809763"/>
                    <a:gd name="connsiteX124" fmla="*/ 404813 w 669132"/>
                    <a:gd name="connsiteY124" fmla="*/ 54769 h 809763"/>
                    <a:gd name="connsiteX125" fmla="*/ 414338 w 669132"/>
                    <a:gd name="connsiteY125" fmla="*/ 40481 h 809763"/>
                    <a:gd name="connsiteX126" fmla="*/ 419100 w 669132"/>
                    <a:gd name="connsiteY126" fmla="*/ 33338 h 809763"/>
                    <a:gd name="connsiteX127" fmla="*/ 426244 w 669132"/>
                    <a:gd name="connsiteY127" fmla="*/ 30956 h 809763"/>
                    <a:gd name="connsiteX128" fmla="*/ 431007 w 669132"/>
                    <a:gd name="connsiteY128" fmla="*/ 23813 h 809763"/>
                    <a:gd name="connsiteX129" fmla="*/ 445294 w 669132"/>
                    <a:gd name="connsiteY129" fmla="*/ 14288 h 809763"/>
                    <a:gd name="connsiteX130" fmla="*/ 461963 w 669132"/>
                    <a:gd name="connsiteY130" fmla="*/ 7144 h 809763"/>
                    <a:gd name="connsiteX131" fmla="*/ 471488 w 669132"/>
                    <a:gd name="connsiteY131" fmla="*/ 0 h 809763"/>
                    <a:gd name="connsiteX132" fmla="*/ 490538 w 669132"/>
                    <a:gd name="connsiteY132" fmla="*/ 11906 h 809763"/>
                    <a:gd name="connsiteX133" fmla="*/ 504825 w 669132"/>
                    <a:gd name="connsiteY133" fmla="*/ 21431 h 809763"/>
                    <a:gd name="connsiteX134" fmla="*/ 516732 w 669132"/>
                    <a:gd name="connsiteY134" fmla="*/ 33338 h 809763"/>
                    <a:gd name="connsiteX135" fmla="*/ 528638 w 669132"/>
                    <a:gd name="connsiteY135" fmla="*/ 45244 h 809763"/>
                    <a:gd name="connsiteX136" fmla="*/ 521494 w 669132"/>
                    <a:gd name="connsiteY136" fmla="*/ 61913 h 809763"/>
                    <a:gd name="connsiteX137" fmla="*/ 514350 w 669132"/>
                    <a:gd name="connsiteY137" fmla="*/ 64294 h 809763"/>
                    <a:gd name="connsiteX138" fmla="*/ 511969 w 669132"/>
                    <a:gd name="connsiteY138" fmla="*/ 71438 h 809763"/>
                    <a:gd name="connsiteX139" fmla="*/ 519113 w 669132"/>
                    <a:gd name="connsiteY139" fmla="*/ 85725 h 809763"/>
                    <a:gd name="connsiteX140" fmla="*/ 526257 w 669132"/>
                    <a:gd name="connsiteY140" fmla="*/ 90488 h 809763"/>
                    <a:gd name="connsiteX141" fmla="*/ 533400 w 669132"/>
                    <a:gd name="connsiteY141" fmla="*/ 97631 h 809763"/>
                    <a:gd name="connsiteX142" fmla="*/ 538163 w 669132"/>
                    <a:gd name="connsiteY142" fmla="*/ 104775 h 809763"/>
                    <a:gd name="connsiteX143" fmla="*/ 545307 w 669132"/>
                    <a:gd name="connsiteY143" fmla="*/ 107156 h 809763"/>
                    <a:gd name="connsiteX144" fmla="*/ 552450 w 669132"/>
                    <a:gd name="connsiteY144" fmla="*/ 111919 h 809763"/>
                    <a:gd name="connsiteX145" fmla="*/ 566738 w 669132"/>
                    <a:gd name="connsiteY145" fmla="*/ 109538 h 809763"/>
                    <a:gd name="connsiteX146" fmla="*/ 590550 w 669132"/>
                    <a:gd name="connsiteY146" fmla="*/ 107156 h 809763"/>
                    <a:gd name="connsiteX147" fmla="*/ 609600 w 669132"/>
                    <a:gd name="connsiteY147" fmla="*/ 109538 h 809763"/>
                    <a:gd name="connsiteX148" fmla="*/ 626269 w 669132"/>
                    <a:gd name="connsiteY148" fmla="*/ 114300 h 809763"/>
                    <a:gd name="connsiteX149" fmla="*/ 633413 w 669132"/>
                    <a:gd name="connsiteY149" fmla="*/ 119063 h 809763"/>
                    <a:gd name="connsiteX150" fmla="*/ 652463 w 669132"/>
                    <a:gd name="connsiteY15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4763 w 669132"/>
                    <a:gd name="connsiteY75" fmla="*/ 573881 h 809763"/>
                    <a:gd name="connsiteX76" fmla="*/ 0 w 669132"/>
                    <a:gd name="connsiteY76" fmla="*/ 539343 h 809763"/>
                    <a:gd name="connsiteX77" fmla="*/ 45244 w 669132"/>
                    <a:gd name="connsiteY77" fmla="*/ 540544 h 809763"/>
                    <a:gd name="connsiteX78" fmla="*/ 124980 w 669132"/>
                    <a:gd name="connsiteY78" fmla="*/ 659628 h 809763"/>
                    <a:gd name="connsiteX79" fmla="*/ 320675 w 669132"/>
                    <a:gd name="connsiteY79" fmla="*/ 520321 h 809763"/>
                    <a:gd name="connsiteX80" fmla="*/ 319088 w 669132"/>
                    <a:gd name="connsiteY80" fmla="*/ 469106 h 809763"/>
                    <a:gd name="connsiteX81" fmla="*/ 323850 w 669132"/>
                    <a:gd name="connsiteY81" fmla="*/ 454819 h 809763"/>
                    <a:gd name="connsiteX82" fmla="*/ 326232 w 669132"/>
                    <a:gd name="connsiteY82" fmla="*/ 447675 h 809763"/>
                    <a:gd name="connsiteX83" fmla="*/ 328613 w 669132"/>
                    <a:gd name="connsiteY83" fmla="*/ 423863 h 809763"/>
                    <a:gd name="connsiteX84" fmla="*/ 330994 w 669132"/>
                    <a:gd name="connsiteY84" fmla="*/ 416719 h 809763"/>
                    <a:gd name="connsiteX85" fmla="*/ 340519 w 669132"/>
                    <a:gd name="connsiteY85" fmla="*/ 383381 h 809763"/>
                    <a:gd name="connsiteX86" fmla="*/ 342900 w 669132"/>
                    <a:gd name="connsiteY86" fmla="*/ 347663 h 809763"/>
                    <a:gd name="connsiteX87" fmla="*/ 345282 w 669132"/>
                    <a:gd name="connsiteY87" fmla="*/ 340519 h 809763"/>
                    <a:gd name="connsiteX88" fmla="*/ 347663 w 669132"/>
                    <a:gd name="connsiteY88" fmla="*/ 323850 h 809763"/>
                    <a:gd name="connsiteX89" fmla="*/ 350044 w 669132"/>
                    <a:gd name="connsiteY89" fmla="*/ 280988 h 809763"/>
                    <a:gd name="connsiteX90" fmla="*/ 352425 w 669132"/>
                    <a:gd name="connsiteY90" fmla="*/ 261938 h 809763"/>
                    <a:gd name="connsiteX91" fmla="*/ 345282 w 669132"/>
                    <a:gd name="connsiteY91" fmla="*/ 257175 h 809763"/>
                    <a:gd name="connsiteX92" fmla="*/ 338138 w 669132"/>
                    <a:gd name="connsiteY92" fmla="*/ 259556 h 809763"/>
                    <a:gd name="connsiteX93" fmla="*/ 330994 w 669132"/>
                    <a:gd name="connsiteY93" fmla="*/ 264319 h 809763"/>
                    <a:gd name="connsiteX94" fmla="*/ 316707 w 669132"/>
                    <a:gd name="connsiteY94" fmla="*/ 269081 h 809763"/>
                    <a:gd name="connsiteX95" fmla="*/ 309563 w 669132"/>
                    <a:gd name="connsiteY95" fmla="*/ 271463 h 809763"/>
                    <a:gd name="connsiteX96" fmla="*/ 311944 w 669132"/>
                    <a:gd name="connsiteY96" fmla="*/ 264319 h 809763"/>
                    <a:gd name="connsiteX97" fmla="*/ 307182 w 669132"/>
                    <a:gd name="connsiteY97" fmla="*/ 250031 h 809763"/>
                    <a:gd name="connsiteX98" fmla="*/ 295275 w 669132"/>
                    <a:gd name="connsiteY98" fmla="*/ 228600 h 809763"/>
                    <a:gd name="connsiteX99" fmla="*/ 288132 w 669132"/>
                    <a:gd name="connsiteY99" fmla="*/ 223838 h 809763"/>
                    <a:gd name="connsiteX100" fmla="*/ 290513 w 669132"/>
                    <a:gd name="connsiteY100" fmla="*/ 216694 h 809763"/>
                    <a:gd name="connsiteX101" fmla="*/ 297657 w 669132"/>
                    <a:gd name="connsiteY101" fmla="*/ 214313 h 809763"/>
                    <a:gd name="connsiteX102" fmla="*/ 304800 w 669132"/>
                    <a:gd name="connsiteY102" fmla="*/ 209550 h 809763"/>
                    <a:gd name="connsiteX103" fmla="*/ 311944 w 669132"/>
                    <a:gd name="connsiteY103" fmla="*/ 202406 h 809763"/>
                    <a:gd name="connsiteX104" fmla="*/ 319088 w 669132"/>
                    <a:gd name="connsiteY104" fmla="*/ 200025 h 809763"/>
                    <a:gd name="connsiteX105" fmla="*/ 333375 w 669132"/>
                    <a:gd name="connsiteY105" fmla="*/ 192881 h 809763"/>
                    <a:gd name="connsiteX106" fmla="*/ 347663 w 669132"/>
                    <a:gd name="connsiteY106" fmla="*/ 190500 h 809763"/>
                    <a:gd name="connsiteX107" fmla="*/ 361950 w 669132"/>
                    <a:gd name="connsiteY107" fmla="*/ 185738 h 809763"/>
                    <a:gd name="connsiteX108" fmla="*/ 369094 w 669132"/>
                    <a:gd name="connsiteY108" fmla="*/ 180975 h 809763"/>
                    <a:gd name="connsiteX109" fmla="*/ 373857 w 669132"/>
                    <a:gd name="connsiteY109" fmla="*/ 173831 h 809763"/>
                    <a:gd name="connsiteX110" fmla="*/ 381000 w 669132"/>
                    <a:gd name="connsiteY110" fmla="*/ 171450 h 809763"/>
                    <a:gd name="connsiteX111" fmla="*/ 388144 w 669132"/>
                    <a:gd name="connsiteY111" fmla="*/ 166688 h 809763"/>
                    <a:gd name="connsiteX112" fmla="*/ 390525 w 669132"/>
                    <a:gd name="connsiteY112" fmla="*/ 159544 h 809763"/>
                    <a:gd name="connsiteX113" fmla="*/ 395288 w 669132"/>
                    <a:gd name="connsiteY113" fmla="*/ 152400 h 809763"/>
                    <a:gd name="connsiteX114" fmla="*/ 404813 w 669132"/>
                    <a:gd name="connsiteY114" fmla="*/ 130969 h 809763"/>
                    <a:gd name="connsiteX115" fmla="*/ 407194 w 669132"/>
                    <a:gd name="connsiteY115" fmla="*/ 111919 h 809763"/>
                    <a:gd name="connsiteX116" fmla="*/ 392907 w 669132"/>
                    <a:gd name="connsiteY116" fmla="*/ 107156 h 809763"/>
                    <a:gd name="connsiteX117" fmla="*/ 378619 w 669132"/>
                    <a:gd name="connsiteY117" fmla="*/ 102394 h 809763"/>
                    <a:gd name="connsiteX118" fmla="*/ 369094 w 669132"/>
                    <a:gd name="connsiteY118" fmla="*/ 100013 h 809763"/>
                    <a:gd name="connsiteX119" fmla="*/ 366713 w 669132"/>
                    <a:gd name="connsiteY119" fmla="*/ 92869 h 809763"/>
                    <a:gd name="connsiteX120" fmla="*/ 357188 w 669132"/>
                    <a:gd name="connsiteY120" fmla="*/ 83344 h 809763"/>
                    <a:gd name="connsiteX121" fmla="*/ 371475 w 669132"/>
                    <a:gd name="connsiteY121" fmla="*/ 78581 h 809763"/>
                    <a:gd name="connsiteX122" fmla="*/ 388144 w 669132"/>
                    <a:gd name="connsiteY122" fmla="*/ 71438 h 809763"/>
                    <a:gd name="connsiteX123" fmla="*/ 404813 w 669132"/>
                    <a:gd name="connsiteY123" fmla="*/ 54769 h 809763"/>
                    <a:gd name="connsiteX124" fmla="*/ 414338 w 669132"/>
                    <a:gd name="connsiteY124" fmla="*/ 40481 h 809763"/>
                    <a:gd name="connsiteX125" fmla="*/ 419100 w 669132"/>
                    <a:gd name="connsiteY125" fmla="*/ 33338 h 809763"/>
                    <a:gd name="connsiteX126" fmla="*/ 426244 w 669132"/>
                    <a:gd name="connsiteY126" fmla="*/ 30956 h 809763"/>
                    <a:gd name="connsiteX127" fmla="*/ 431007 w 669132"/>
                    <a:gd name="connsiteY127" fmla="*/ 23813 h 809763"/>
                    <a:gd name="connsiteX128" fmla="*/ 445294 w 669132"/>
                    <a:gd name="connsiteY128" fmla="*/ 14288 h 809763"/>
                    <a:gd name="connsiteX129" fmla="*/ 461963 w 669132"/>
                    <a:gd name="connsiteY129" fmla="*/ 7144 h 809763"/>
                    <a:gd name="connsiteX130" fmla="*/ 471488 w 669132"/>
                    <a:gd name="connsiteY130" fmla="*/ 0 h 809763"/>
                    <a:gd name="connsiteX131" fmla="*/ 490538 w 669132"/>
                    <a:gd name="connsiteY131" fmla="*/ 11906 h 809763"/>
                    <a:gd name="connsiteX132" fmla="*/ 504825 w 669132"/>
                    <a:gd name="connsiteY132" fmla="*/ 21431 h 809763"/>
                    <a:gd name="connsiteX133" fmla="*/ 516732 w 669132"/>
                    <a:gd name="connsiteY133" fmla="*/ 33338 h 809763"/>
                    <a:gd name="connsiteX134" fmla="*/ 528638 w 669132"/>
                    <a:gd name="connsiteY134" fmla="*/ 45244 h 809763"/>
                    <a:gd name="connsiteX135" fmla="*/ 521494 w 669132"/>
                    <a:gd name="connsiteY135" fmla="*/ 61913 h 809763"/>
                    <a:gd name="connsiteX136" fmla="*/ 514350 w 669132"/>
                    <a:gd name="connsiteY136" fmla="*/ 64294 h 809763"/>
                    <a:gd name="connsiteX137" fmla="*/ 511969 w 669132"/>
                    <a:gd name="connsiteY137" fmla="*/ 71438 h 809763"/>
                    <a:gd name="connsiteX138" fmla="*/ 519113 w 669132"/>
                    <a:gd name="connsiteY138" fmla="*/ 85725 h 809763"/>
                    <a:gd name="connsiteX139" fmla="*/ 526257 w 669132"/>
                    <a:gd name="connsiteY139" fmla="*/ 90488 h 809763"/>
                    <a:gd name="connsiteX140" fmla="*/ 533400 w 669132"/>
                    <a:gd name="connsiteY140" fmla="*/ 97631 h 809763"/>
                    <a:gd name="connsiteX141" fmla="*/ 538163 w 669132"/>
                    <a:gd name="connsiteY141" fmla="*/ 104775 h 809763"/>
                    <a:gd name="connsiteX142" fmla="*/ 545307 w 669132"/>
                    <a:gd name="connsiteY142" fmla="*/ 107156 h 809763"/>
                    <a:gd name="connsiteX143" fmla="*/ 552450 w 669132"/>
                    <a:gd name="connsiteY143" fmla="*/ 111919 h 809763"/>
                    <a:gd name="connsiteX144" fmla="*/ 566738 w 669132"/>
                    <a:gd name="connsiteY144" fmla="*/ 109538 h 809763"/>
                    <a:gd name="connsiteX145" fmla="*/ 590550 w 669132"/>
                    <a:gd name="connsiteY145" fmla="*/ 107156 h 809763"/>
                    <a:gd name="connsiteX146" fmla="*/ 609600 w 669132"/>
                    <a:gd name="connsiteY146" fmla="*/ 109538 h 809763"/>
                    <a:gd name="connsiteX147" fmla="*/ 626269 w 669132"/>
                    <a:gd name="connsiteY147" fmla="*/ 114300 h 809763"/>
                    <a:gd name="connsiteX148" fmla="*/ 633413 w 669132"/>
                    <a:gd name="connsiteY148" fmla="*/ 119063 h 809763"/>
                    <a:gd name="connsiteX149" fmla="*/ 652463 w 669132"/>
                    <a:gd name="connsiteY149" fmla="*/ 119063 h 809763"/>
                    <a:gd name="connsiteX0" fmla="*/ 653359 w 670028"/>
                    <a:gd name="connsiteY0" fmla="*/ 119063 h 809763"/>
                    <a:gd name="connsiteX1" fmla="*/ 658121 w 670028"/>
                    <a:gd name="connsiteY1" fmla="*/ 145256 h 809763"/>
                    <a:gd name="connsiteX2" fmla="*/ 662884 w 670028"/>
                    <a:gd name="connsiteY2" fmla="*/ 152400 h 809763"/>
                    <a:gd name="connsiteX3" fmla="*/ 670028 w 670028"/>
                    <a:gd name="connsiteY3" fmla="*/ 192881 h 809763"/>
                    <a:gd name="connsiteX4" fmla="*/ 662884 w 670028"/>
                    <a:gd name="connsiteY4" fmla="*/ 221456 h 809763"/>
                    <a:gd name="connsiteX5" fmla="*/ 650978 w 670028"/>
                    <a:gd name="connsiteY5" fmla="*/ 242888 h 809763"/>
                    <a:gd name="connsiteX6" fmla="*/ 648596 w 670028"/>
                    <a:gd name="connsiteY6" fmla="*/ 266700 h 809763"/>
                    <a:gd name="connsiteX7" fmla="*/ 646215 w 670028"/>
                    <a:gd name="connsiteY7" fmla="*/ 276225 h 809763"/>
                    <a:gd name="connsiteX8" fmla="*/ 643834 w 670028"/>
                    <a:gd name="connsiteY8" fmla="*/ 288131 h 809763"/>
                    <a:gd name="connsiteX9" fmla="*/ 641453 w 670028"/>
                    <a:gd name="connsiteY9" fmla="*/ 295275 h 809763"/>
                    <a:gd name="connsiteX10" fmla="*/ 636690 w 670028"/>
                    <a:gd name="connsiteY10" fmla="*/ 314325 h 809763"/>
                    <a:gd name="connsiteX11" fmla="*/ 634309 w 670028"/>
                    <a:gd name="connsiteY11" fmla="*/ 338138 h 809763"/>
                    <a:gd name="connsiteX12" fmla="*/ 639071 w 670028"/>
                    <a:gd name="connsiteY12" fmla="*/ 361950 h 809763"/>
                    <a:gd name="connsiteX13" fmla="*/ 639071 w 670028"/>
                    <a:gd name="connsiteY13" fmla="*/ 431006 h 809763"/>
                    <a:gd name="connsiteX14" fmla="*/ 636690 w 670028"/>
                    <a:gd name="connsiteY14" fmla="*/ 440531 h 809763"/>
                    <a:gd name="connsiteX15" fmla="*/ 629546 w 670028"/>
                    <a:gd name="connsiteY15" fmla="*/ 450056 h 809763"/>
                    <a:gd name="connsiteX16" fmla="*/ 617640 w 670028"/>
                    <a:gd name="connsiteY16" fmla="*/ 464344 h 809763"/>
                    <a:gd name="connsiteX17" fmla="*/ 615259 w 670028"/>
                    <a:gd name="connsiteY17" fmla="*/ 471488 h 809763"/>
                    <a:gd name="connsiteX18" fmla="*/ 605734 w 670028"/>
                    <a:gd name="connsiteY18" fmla="*/ 485775 h 809763"/>
                    <a:gd name="connsiteX19" fmla="*/ 598590 w 670028"/>
                    <a:gd name="connsiteY19" fmla="*/ 507206 h 809763"/>
                    <a:gd name="connsiteX20" fmla="*/ 596209 w 670028"/>
                    <a:gd name="connsiteY20" fmla="*/ 514350 h 809763"/>
                    <a:gd name="connsiteX21" fmla="*/ 584303 w 670028"/>
                    <a:gd name="connsiteY21" fmla="*/ 531019 h 809763"/>
                    <a:gd name="connsiteX22" fmla="*/ 577159 w 670028"/>
                    <a:gd name="connsiteY22" fmla="*/ 554831 h 809763"/>
                    <a:gd name="connsiteX23" fmla="*/ 560490 w 670028"/>
                    <a:gd name="connsiteY23" fmla="*/ 576263 h 809763"/>
                    <a:gd name="connsiteX24" fmla="*/ 553346 w 670028"/>
                    <a:gd name="connsiteY24" fmla="*/ 581025 h 809763"/>
                    <a:gd name="connsiteX25" fmla="*/ 541440 w 670028"/>
                    <a:gd name="connsiteY25" fmla="*/ 592931 h 809763"/>
                    <a:gd name="connsiteX26" fmla="*/ 534296 w 670028"/>
                    <a:gd name="connsiteY26" fmla="*/ 600075 h 809763"/>
                    <a:gd name="connsiteX27" fmla="*/ 520009 w 670028"/>
                    <a:gd name="connsiteY27" fmla="*/ 607219 h 809763"/>
                    <a:gd name="connsiteX28" fmla="*/ 510484 w 670028"/>
                    <a:gd name="connsiteY28" fmla="*/ 614363 h 809763"/>
                    <a:gd name="connsiteX29" fmla="*/ 505721 w 670028"/>
                    <a:gd name="connsiteY29" fmla="*/ 621506 h 809763"/>
                    <a:gd name="connsiteX30" fmla="*/ 491434 w 670028"/>
                    <a:gd name="connsiteY30" fmla="*/ 631031 h 809763"/>
                    <a:gd name="connsiteX31" fmla="*/ 484290 w 670028"/>
                    <a:gd name="connsiteY31" fmla="*/ 638175 h 809763"/>
                    <a:gd name="connsiteX32" fmla="*/ 477146 w 670028"/>
                    <a:gd name="connsiteY32" fmla="*/ 642938 h 809763"/>
                    <a:gd name="connsiteX33" fmla="*/ 474765 w 670028"/>
                    <a:gd name="connsiteY33" fmla="*/ 650081 h 809763"/>
                    <a:gd name="connsiteX34" fmla="*/ 465240 w 670028"/>
                    <a:gd name="connsiteY34" fmla="*/ 657225 h 809763"/>
                    <a:gd name="connsiteX35" fmla="*/ 458096 w 670028"/>
                    <a:gd name="connsiteY35" fmla="*/ 664369 h 809763"/>
                    <a:gd name="connsiteX36" fmla="*/ 441428 w 670028"/>
                    <a:gd name="connsiteY36" fmla="*/ 676275 h 809763"/>
                    <a:gd name="connsiteX37" fmla="*/ 429521 w 670028"/>
                    <a:gd name="connsiteY37" fmla="*/ 685800 h 809763"/>
                    <a:gd name="connsiteX38" fmla="*/ 417615 w 670028"/>
                    <a:gd name="connsiteY38" fmla="*/ 695325 h 809763"/>
                    <a:gd name="connsiteX39" fmla="*/ 403328 w 670028"/>
                    <a:gd name="connsiteY39" fmla="*/ 707231 h 809763"/>
                    <a:gd name="connsiteX40" fmla="*/ 396184 w 670028"/>
                    <a:gd name="connsiteY40" fmla="*/ 709613 h 809763"/>
                    <a:gd name="connsiteX41" fmla="*/ 386659 w 670028"/>
                    <a:gd name="connsiteY41" fmla="*/ 714375 h 809763"/>
                    <a:gd name="connsiteX42" fmla="*/ 372371 w 670028"/>
                    <a:gd name="connsiteY42" fmla="*/ 723900 h 809763"/>
                    <a:gd name="connsiteX43" fmla="*/ 365228 w 670028"/>
                    <a:gd name="connsiteY43" fmla="*/ 728663 h 809763"/>
                    <a:gd name="connsiteX44" fmla="*/ 358084 w 670028"/>
                    <a:gd name="connsiteY44" fmla="*/ 735806 h 809763"/>
                    <a:gd name="connsiteX45" fmla="*/ 350940 w 670028"/>
                    <a:gd name="connsiteY45" fmla="*/ 738188 h 809763"/>
                    <a:gd name="connsiteX46" fmla="*/ 343796 w 670028"/>
                    <a:gd name="connsiteY46" fmla="*/ 742950 h 809763"/>
                    <a:gd name="connsiteX47" fmla="*/ 331890 w 670028"/>
                    <a:gd name="connsiteY47" fmla="*/ 752475 h 809763"/>
                    <a:gd name="connsiteX48" fmla="*/ 327128 w 670028"/>
                    <a:gd name="connsiteY48" fmla="*/ 759619 h 809763"/>
                    <a:gd name="connsiteX49" fmla="*/ 312840 w 670028"/>
                    <a:gd name="connsiteY49" fmla="*/ 769144 h 809763"/>
                    <a:gd name="connsiteX50" fmla="*/ 305696 w 670028"/>
                    <a:gd name="connsiteY50" fmla="*/ 773906 h 809763"/>
                    <a:gd name="connsiteX51" fmla="*/ 291409 w 670028"/>
                    <a:gd name="connsiteY51" fmla="*/ 783431 h 809763"/>
                    <a:gd name="connsiteX52" fmla="*/ 286646 w 670028"/>
                    <a:gd name="connsiteY52" fmla="*/ 790575 h 809763"/>
                    <a:gd name="connsiteX53" fmla="*/ 272359 w 670028"/>
                    <a:gd name="connsiteY53" fmla="*/ 792956 h 809763"/>
                    <a:gd name="connsiteX54" fmla="*/ 265215 w 670028"/>
                    <a:gd name="connsiteY54" fmla="*/ 797719 h 809763"/>
                    <a:gd name="connsiteX55" fmla="*/ 250928 w 670028"/>
                    <a:gd name="connsiteY55" fmla="*/ 802481 h 809763"/>
                    <a:gd name="connsiteX56" fmla="*/ 236640 w 670028"/>
                    <a:gd name="connsiteY56" fmla="*/ 809625 h 809763"/>
                    <a:gd name="connsiteX57" fmla="*/ 229496 w 670028"/>
                    <a:gd name="connsiteY57" fmla="*/ 795338 h 809763"/>
                    <a:gd name="connsiteX58" fmla="*/ 222353 w 670028"/>
                    <a:gd name="connsiteY58" fmla="*/ 790575 h 809763"/>
                    <a:gd name="connsiteX59" fmla="*/ 210446 w 670028"/>
                    <a:gd name="connsiteY59" fmla="*/ 778669 h 809763"/>
                    <a:gd name="connsiteX60" fmla="*/ 198540 w 670028"/>
                    <a:gd name="connsiteY60" fmla="*/ 766763 h 809763"/>
                    <a:gd name="connsiteX61" fmla="*/ 191396 w 670028"/>
                    <a:gd name="connsiteY61" fmla="*/ 752475 h 809763"/>
                    <a:gd name="connsiteX62" fmla="*/ 184253 w 670028"/>
                    <a:gd name="connsiteY62" fmla="*/ 750094 h 809763"/>
                    <a:gd name="connsiteX63" fmla="*/ 165203 w 670028"/>
                    <a:gd name="connsiteY63" fmla="*/ 745331 h 809763"/>
                    <a:gd name="connsiteX64" fmla="*/ 158059 w 670028"/>
                    <a:gd name="connsiteY64" fmla="*/ 742950 h 809763"/>
                    <a:gd name="connsiteX65" fmla="*/ 146153 w 670028"/>
                    <a:gd name="connsiteY65" fmla="*/ 740569 h 809763"/>
                    <a:gd name="connsiteX66" fmla="*/ 136628 w 670028"/>
                    <a:gd name="connsiteY66" fmla="*/ 738188 h 809763"/>
                    <a:gd name="connsiteX67" fmla="*/ 124721 w 670028"/>
                    <a:gd name="connsiteY67" fmla="*/ 735806 h 809763"/>
                    <a:gd name="connsiteX68" fmla="*/ 110434 w 670028"/>
                    <a:gd name="connsiteY68" fmla="*/ 728663 h 809763"/>
                    <a:gd name="connsiteX69" fmla="*/ 89003 w 670028"/>
                    <a:gd name="connsiteY69" fmla="*/ 723900 h 809763"/>
                    <a:gd name="connsiteX70" fmla="*/ 81859 w 670028"/>
                    <a:gd name="connsiteY70" fmla="*/ 719138 h 809763"/>
                    <a:gd name="connsiteX71" fmla="*/ 79478 w 670028"/>
                    <a:gd name="connsiteY71" fmla="*/ 711994 h 809763"/>
                    <a:gd name="connsiteX72" fmla="*/ 50903 w 670028"/>
                    <a:gd name="connsiteY72" fmla="*/ 697706 h 809763"/>
                    <a:gd name="connsiteX73" fmla="*/ 36615 w 670028"/>
                    <a:gd name="connsiteY73" fmla="*/ 695325 h 809763"/>
                    <a:gd name="connsiteX74" fmla="*/ 17565 w 670028"/>
                    <a:gd name="connsiteY74" fmla="*/ 679872 h 809763"/>
                    <a:gd name="connsiteX75" fmla="*/ 896 w 670028"/>
                    <a:gd name="connsiteY75" fmla="*/ 539343 h 809763"/>
                    <a:gd name="connsiteX76" fmla="*/ 46140 w 670028"/>
                    <a:gd name="connsiteY76" fmla="*/ 540544 h 809763"/>
                    <a:gd name="connsiteX77" fmla="*/ 125876 w 670028"/>
                    <a:gd name="connsiteY77" fmla="*/ 659628 h 809763"/>
                    <a:gd name="connsiteX78" fmla="*/ 321571 w 670028"/>
                    <a:gd name="connsiteY78" fmla="*/ 520321 h 809763"/>
                    <a:gd name="connsiteX79" fmla="*/ 319984 w 670028"/>
                    <a:gd name="connsiteY79" fmla="*/ 469106 h 809763"/>
                    <a:gd name="connsiteX80" fmla="*/ 324746 w 670028"/>
                    <a:gd name="connsiteY80" fmla="*/ 454819 h 809763"/>
                    <a:gd name="connsiteX81" fmla="*/ 327128 w 670028"/>
                    <a:gd name="connsiteY81" fmla="*/ 447675 h 809763"/>
                    <a:gd name="connsiteX82" fmla="*/ 329509 w 670028"/>
                    <a:gd name="connsiteY82" fmla="*/ 423863 h 809763"/>
                    <a:gd name="connsiteX83" fmla="*/ 331890 w 670028"/>
                    <a:gd name="connsiteY83" fmla="*/ 416719 h 809763"/>
                    <a:gd name="connsiteX84" fmla="*/ 341415 w 670028"/>
                    <a:gd name="connsiteY84" fmla="*/ 383381 h 809763"/>
                    <a:gd name="connsiteX85" fmla="*/ 343796 w 670028"/>
                    <a:gd name="connsiteY85" fmla="*/ 347663 h 809763"/>
                    <a:gd name="connsiteX86" fmla="*/ 346178 w 670028"/>
                    <a:gd name="connsiteY86" fmla="*/ 340519 h 809763"/>
                    <a:gd name="connsiteX87" fmla="*/ 348559 w 670028"/>
                    <a:gd name="connsiteY87" fmla="*/ 323850 h 809763"/>
                    <a:gd name="connsiteX88" fmla="*/ 350940 w 670028"/>
                    <a:gd name="connsiteY88" fmla="*/ 280988 h 809763"/>
                    <a:gd name="connsiteX89" fmla="*/ 353321 w 670028"/>
                    <a:gd name="connsiteY89" fmla="*/ 261938 h 809763"/>
                    <a:gd name="connsiteX90" fmla="*/ 346178 w 670028"/>
                    <a:gd name="connsiteY90" fmla="*/ 257175 h 809763"/>
                    <a:gd name="connsiteX91" fmla="*/ 339034 w 670028"/>
                    <a:gd name="connsiteY91" fmla="*/ 259556 h 809763"/>
                    <a:gd name="connsiteX92" fmla="*/ 331890 w 670028"/>
                    <a:gd name="connsiteY92" fmla="*/ 264319 h 809763"/>
                    <a:gd name="connsiteX93" fmla="*/ 317603 w 670028"/>
                    <a:gd name="connsiteY93" fmla="*/ 269081 h 809763"/>
                    <a:gd name="connsiteX94" fmla="*/ 310459 w 670028"/>
                    <a:gd name="connsiteY94" fmla="*/ 271463 h 809763"/>
                    <a:gd name="connsiteX95" fmla="*/ 312840 w 670028"/>
                    <a:gd name="connsiteY95" fmla="*/ 264319 h 809763"/>
                    <a:gd name="connsiteX96" fmla="*/ 308078 w 670028"/>
                    <a:gd name="connsiteY96" fmla="*/ 250031 h 809763"/>
                    <a:gd name="connsiteX97" fmla="*/ 296171 w 670028"/>
                    <a:gd name="connsiteY97" fmla="*/ 228600 h 809763"/>
                    <a:gd name="connsiteX98" fmla="*/ 289028 w 670028"/>
                    <a:gd name="connsiteY98" fmla="*/ 223838 h 809763"/>
                    <a:gd name="connsiteX99" fmla="*/ 291409 w 670028"/>
                    <a:gd name="connsiteY99" fmla="*/ 216694 h 809763"/>
                    <a:gd name="connsiteX100" fmla="*/ 298553 w 670028"/>
                    <a:gd name="connsiteY100" fmla="*/ 214313 h 809763"/>
                    <a:gd name="connsiteX101" fmla="*/ 305696 w 670028"/>
                    <a:gd name="connsiteY101" fmla="*/ 209550 h 809763"/>
                    <a:gd name="connsiteX102" fmla="*/ 312840 w 670028"/>
                    <a:gd name="connsiteY102" fmla="*/ 202406 h 809763"/>
                    <a:gd name="connsiteX103" fmla="*/ 319984 w 670028"/>
                    <a:gd name="connsiteY103" fmla="*/ 200025 h 809763"/>
                    <a:gd name="connsiteX104" fmla="*/ 334271 w 670028"/>
                    <a:gd name="connsiteY104" fmla="*/ 192881 h 809763"/>
                    <a:gd name="connsiteX105" fmla="*/ 348559 w 670028"/>
                    <a:gd name="connsiteY105" fmla="*/ 190500 h 809763"/>
                    <a:gd name="connsiteX106" fmla="*/ 362846 w 670028"/>
                    <a:gd name="connsiteY106" fmla="*/ 185738 h 809763"/>
                    <a:gd name="connsiteX107" fmla="*/ 369990 w 670028"/>
                    <a:gd name="connsiteY107" fmla="*/ 180975 h 809763"/>
                    <a:gd name="connsiteX108" fmla="*/ 374753 w 670028"/>
                    <a:gd name="connsiteY108" fmla="*/ 173831 h 809763"/>
                    <a:gd name="connsiteX109" fmla="*/ 381896 w 670028"/>
                    <a:gd name="connsiteY109" fmla="*/ 171450 h 809763"/>
                    <a:gd name="connsiteX110" fmla="*/ 389040 w 670028"/>
                    <a:gd name="connsiteY110" fmla="*/ 166688 h 809763"/>
                    <a:gd name="connsiteX111" fmla="*/ 391421 w 670028"/>
                    <a:gd name="connsiteY111" fmla="*/ 159544 h 809763"/>
                    <a:gd name="connsiteX112" fmla="*/ 396184 w 670028"/>
                    <a:gd name="connsiteY112" fmla="*/ 152400 h 809763"/>
                    <a:gd name="connsiteX113" fmla="*/ 405709 w 670028"/>
                    <a:gd name="connsiteY113" fmla="*/ 130969 h 809763"/>
                    <a:gd name="connsiteX114" fmla="*/ 408090 w 670028"/>
                    <a:gd name="connsiteY114" fmla="*/ 111919 h 809763"/>
                    <a:gd name="connsiteX115" fmla="*/ 393803 w 670028"/>
                    <a:gd name="connsiteY115" fmla="*/ 107156 h 809763"/>
                    <a:gd name="connsiteX116" fmla="*/ 379515 w 670028"/>
                    <a:gd name="connsiteY116" fmla="*/ 102394 h 809763"/>
                    <a:gd name="connsiteX117" fmla="*/ 369990 w 670028"/>
                    <a:gd name="connsiteY117" fmla="*/ 100013 h 809763"/>
                    <a:gd name="connsiteX118" fmla="*/ 367609 w 670028"/>
                    <a:gd name="connsiteY118" fmla="*/ 92869 h 809763"/>
                    <a:gd name="connsiteX119" fmla="*/ 358084 w 670028"/>
                    <a:gd name="connsiteY119" fmla="*/ 83344 h 809763"/>
                    <a:gd name="connsiteX120" fmla="*/ 372371 w 670028"/>
                    <a:gd name="connsiteY120" fmla="*/ 78581 h 809763"/>
                    <a:gd name="connsiteX121" fmla="*/ 389040 w 670028"/>
                    <a:gd name="connsiteY121" fmla="*/ 71438 h 809763"/>
                    <a:gd name="connsiteX122" fmla="*/ 405709 w 670028"/>
                    <a:gd name="connsiteY122" fmla="*/ 54769 h 809763"/>
                    <a:gd name="connsiteX123" fmla="*/ 415234 w 670028"/>
                    <a:gd name="connsiteY123" fmla="*/ 40481 h 809763"/>
                    <a:gd name="connsiteX124" fmla="*/ 419996 w 670028"/>
                    <a:gd name="connsiteY124" fmla="*/ 33338 h 809763"/>
                    <a:gd name="connsiteX125" fmla="*/ 427140 w 670028"/>
                    <a:gd name="connsiteY125" fmla="*/ 30956 h 809763"/>
                    <a:gd name="connsiteX126" fmla="*/ 431903 w 670028"/>
                    <a:gd name="connsiteY126" fmla="*/ 23813 h 809763"/>
                    <a:gd name="connsiteX127" fmla="*/ 446190 w 670028"/>
                    <a:gd name="connsiteY127" fmla="*/ 14288 h 809763"/>
                    <a:gd name="connsiteX128" fmla="*/ 462859 w 670028"/>
                    <a:gd name="connsiteY128" fmla="*/ 7144 h 809763"/>
                    <a:gd name="connsiteX129" fmla="*/ 472384 w 670028"/>
                    <a:gd name="connsiteY129" fmla="*/ 0 h 809763"/>
                    <a:gd name="connsiteX130" fmla="*/ 491434 w 670028"/>
                    <a:gd name="connsiteY130" fmla="*/ 11906 h 809763"/>
                    <a:gd name="connsiteX131" fmla="*/ 505721 w 670028"/>
                    <a:gd name="connsiteY131" fmla="*/ 21431 h 809763"/>
                    <a:gd name="connsiteX132" fmla="*/ 517628 w 670028"/>
                    <a:gd name="connsiteY132" fmla="*/ 33338 h 809763"/>
                    <a:gd name="connsiteX133" fmla="*/ 529534 w 670028"/>
                    <a:gd name="connsiteY133" fmla="*/ 45244 h 809763"/>
                    <a:gd name="connsiteX134" fmla="*/ 522390 w 670028"/>
                    <a:gd name="connsiteY134" fmla="*/ 61913 h 809763"/>
                    <a:gd name="connsiteX135" fmla="*/ 515246 w 670028"/>
                    <a:gd name="connsiteY135" fmla="*/ 64294 h 809763"/>
                    <a:gd name="connsiteX136" fmla="*/ 512865 w 670028"/>
                    <a:gd name="connsiteY136" fmla="*/ 71438 h 809763"/>
                    <a:gd name="connsiteX137" fmla="*/ 520009 w 670028"/>
                    <a:gd name="connsiteY137" fmla="*/ 85725 h 809763"/>
                    <a:gd name="connsiteX138" fmla="*/ 527153 w 670028"/>
                    <a:gd name="connsiteY138" fmla="*/ 90488 h 809763"/>
                    <a:gd name="connsiteX139" fmla="*/ 534296 w 670028"/>
                    <a:gd name="connsiteY139" fmla="*/ 97631 h 809763"/>
                    <a:gd name="connsiteX140" fmla="*/ 539059 w 670028"/>
                    <a:gd name="connsiteY140" fmla="*/ 104775 h 809763"/>
                    <a:gd name="connsiteX141" fmla="*/ 546203 w 670028"/>
                    <a:gd name="connsiteY141" fmla="*/ 107156 h 809763"/>
                    <a:gd name="connsiteX142" fmla="*/ 553346 w 670028"/>
                    <a:gd name="connsiteY142" fmla="*/ 111919 h 809763"/>
                    <a:gd name="connsiteX143" fmla="*/ 567634 w 670028"/>
                    <a:gd name="connsiteY143" fmla="*/ 109538 h 809763"/>
                    <a:gd name="connsiteX144" fmla="*/ 591446 w 670028"/>
                    <a:gd name="connsiteY144" fmla="*/ 107156 h 809763"/>
                    <a:gd name="connsiteX145" fmla="*/ 610496 w 670028"/>
                    <a:gd name="connsiteY145" fmla="*/ 109538 h 809763"/>
                    <a:gd name="connsiteX146" fmla="*/ 627165 w 670028"/>
                    <a:gd name="connsiteY146" fmla="*/ 114300 h 809763"/>
                    <a:gd name="connsiteX147" fmla="*/ 634309 w 670028"/>
                    <a:gd name="connsiteY147" fmla="*/ 119063 h 809763"/>
                    <a:gd name="connsiteX148" fmla="*/ 653359 w 670028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16669 w 669132"/>
                    <a:gd name="connsiteY73" fmla="*/ 679872 h 809763"/>
                    <a:gd name="connsiteX74" fmla="*/ 0 w 669132"/>
                    <a:gd name="connsiteY74" fmla="*/ 539343 h 809763"/>
                    <a:gd name="connsiteX75" fmla="*/ 45244 w 669132"/>
                    <a:gd name="connsiteY75" fmla="*/ 540544 h 809763"/>
                    <a:gd name="connsiteX76" fmla="*/ 124980 w 669132"/>
                    <a:gd name="connsiteY76" fmla="*/ 659628 h 809763"/>
                    <a:gd name="connsiteX77" fmla="*/ 320675 w 669132"/>
                    <a:gd name="connsiteY77" fmla="*/ 520321 h 809763"/>
                    <a:gd name="connsiteX78" fmla="*/ 319088 w 669132"/>
                    <a:gd name="connsiteY78" fmla="*/ 469106 h 809763"/>
                    <a:gd name="connsiteX79" fmla="*/ 323850 w 669132"/>
                    <a:gd name="connsiteY79" fmla="*/ 454819 h 809763"/>
                    <a:gd name="connsiteX80" fmla="*/ 326232 w 669132"/>
                    <a:gd name="connsiteY80" fmla="*/ 447675 h 809763"/>
                    <a:gd name="connsiteX81" fmla="*/ 328613 w 669132"/>
                    <a:gd name="connsiteY81" fmla="*/ 423863 h 809763"/>
                    <a:gd name="connsiteX82" fmla="*/ 330994 w 669132"/>
                    <a:gd name="connsiteY82" fmla="*/ 416719 h 809763"/>
                    <a:gd name="connsiteX83" fmla="*/ 340519 w 669132"/>
                    <a:gd name="connsiteY83" fmla="*/ 383381 h 809763"/>
                    <a:gd name="connsiteX84" fmla="*/ 342900 w 669132"/>
                    <a:gd name="connsiteY84" fmla="*/ 347663 h 809763"/>
                    <a:gd name="connsiteX85" fmla="*/ 345282 w 669132"/>
                    <a:gd name="connsiteY85" fmla="*/ 340519 h 809763"/>
                    <a:gd name="connsiteX86" fmla="*/ 347663 w 669132"/>
                    <a:gd name="connsiteY86" fmla="*/ 323850 h 809763"/>
                    <a:gd name="connsiteX87" fmla="*/ 350044 w 669132"/>
                    <a:gd name="connsiteY87" fmla="*/ 280988 h 809763"/>
                    <a:gd name="connsiteX88" fmla="*/ 352425 w 669132"/>
                    <a:gd name="connsiteY88" fmla="*/ 261938 h 809763"/>
                    <a:gd name="connsiteX89" fmla="*/ 345282 w 669132"/>
                    <a:gd name="connsiteY89" fmla="*/ 257175 h 809763"/>
                    <a:gd name="connsiteX90" fmla="*/ 338138 w 669132"/>
                    <a:gd name="connsiteY90" fmla="*/ 259556 h 809763"/>
                    <a:gd name="connsiteX91" fmla="*/ 330994 w 669132"/>
                    <a:gd name="connsiteY91" fmla="*/ 264319 h 809763"/>
                    <a:gd name="connsiteX92" fmla="*/ 316707 w 669132"/>
                    <a:gd name="connsiteY92" fmla="*/ 269081 h 809763"/>
                    <a:gd name="connsiteX93" fmla="*/ 309563 w 669132"/>
                    <a:gd name="connsiteY93" fmla="*/ 271463 h 809763"/>
                    <a:gd name="connsiteX94" fmla="*/ 311944 w 669132"/>
                    <a:gd name="connsiteY94" fmla="*/ 264319 h 809763"/>
                    <a:gd name="connsiteX95" fmla="*/ 307182 w 669132"/>
                    <a:gd name="connsiteY95" fmla="*/ 250031 h 809763"/>
                    <a:gd name="connsiteX96" fmla="*/ 295275 w 669132"/>
                    <a:gd name="connsiteY96" fmla="*/ 228600 h 809763"/>
                    <a:gd name="connsiteX97" fmla="*/ 288132 w 669132"/>
                    <a:gd name="connsiteY97" fmla="*/ 223838 h 809763"/>
                    <a:gd name="connsiteX98" fmla="*/ 290513 w 669132"/>
                    <a:gd name="connsiteY98" fmla="*/ 216694 h 809763"/>
                    <a:gd name="connsiteX99" fmla="*/ 297657 w 669132"/>
                    <a:gd name="connsiteY99" fmla="*/ 214313 h 809763"/>
                    <a:gd name="connsiteX100" fmla="*/ 304800 w 669132"/>
                    <a:gd name="connsiteY100" fmla="*/ 209550 h 809763"/>
                    <a:gd name="connsiteX101" fmla="*/ 311944 w 669132"/>
                    <a:gd name="connsiteY101" fmla="*/ 202406 h 809763"/>
                    <a:gd name="connsiteX102" fmla="*/ 319088 w 669132"/>
                    <a:gd name="connsiteY102" fmla="*/ 200025 h 809763"/>
                    <a:gd name="connsiteX103" fmla="*/ 333375 w 669132"/>
                    <a:gd name="connsiteY103" fmla="*/ 192881 h 809763"/>
                    <a:gd name="connsiteX104" fmla="*/ 347663 w 669132"/>
                    <a:gd name="connsiteY104" fmla="*/ 190500 h 809763"/>
                    <a:gd name="connsiteX105" fmla="*/ 361950 w 669132"/>
                    <a:gd name="connsiteY105" fmla="*/ 185738 h 809763"/>
                    <a:gd name="connsiteX106" fmla="*/ 369094 w 669132"/>
                    <a:gd name="connsiteY106" fmla="*/ 180975 h 809763"/>
                    <a:gd name="connsiteX107" fmla="*/ 373857 w 669132"/>
                    <a:gd name="connsiteY107" fmla="*/ 173831 h 809763"/>
                    <a:gd name="connsiteX108" fmla="*/ 381000 w 669132"/>
                    <a:gd name="connsiteY108" fmla="*/ 171450 h 809763"/>
                    <a:gd name="connsiteX109" fmla="*/ 388144 w 669132"/>
                    <a:gd name="connsiteY109" fmla="*/ 166688 h 809763"/>
                    <a:gd name="connsiteX110" fmla="*/ 390525 w 669132"/>
                    <a:gd name="connsiteY110" fmla="*/ 159544 h 809763"/>
                    <a:gd name="connsiteX111" fmla="*/ 395288 w 669132"/>
                    <a:gd name="connsiteY111" fmla="*/ 152400 h 809763"/>
                    <a:gd name="connsiteX112" fmla="*/ 404813 w 669132"/>
                    <a:gd name="connsiteY112" fmla="*/ 130969 h 809763"/>
                    <a:gd name="connsiteX113" fmla="*/ 407194 w 669132"/>
                    <a:gd name="connsiteY113" fmla="*/ 111919 h 809763"/>
                    <a:gd name="connsiteX114" fmla="*/ 392907 w 669132"/>
                    <a:gd name="connsiteY114" fmla="*/ 107156 h 809763"/>
                    <a:gd name="connsiteX115" fmla="*/ 378619 w 669132"/>
                    <a:gd name="connsiteY115" fmla="*/ 102394 h 809763"/>
                    <a:gd name="connsiteX116" fmla="*/ 369094 w 669132"/>
                    <a:gd name="connsiteY116" fmla="*/ 100013 h 809763"/>
                    <a:gd name="connsiteX117" fmla="*/ 366713 w 669132"/>
                    <a:gd name="connsiteY117" fmla="*/ 92869 h 809763"/>
                    <a:gd name="connsiteX118" fmla="*/ 357188 w 669132"/>
                    <a:gd name="connsiteY118" fmla="*/ 83344 h 809763"/>
                    <a:gd name="connsiteX119" fmla="*/ 371475 w 669132"/>
                    <a:gd name="connsiteY119" fmla="*/ 78581 h 809763"/>
                    <a:gd name="connsiteX120" fmla="*/ 388144 w 669132"/>
                    <a:gd name="connsiteY120" fmla="*/ 71438 h 809763"/>
                    <a:gd name="connsiteX121" fmla="*/ 404813 w 669132"/>
                    <a:gd name="connsiteY121" fmla="*/ 54769 h 809763"/>
                    <a:gd name="connsiteX122" fmla="*/ 414338 w 669132"/>
                    <a:gd name="connsiteY122" fmla="*/ 40481 h 809763"/>
                    <a:gd name="connsiteX123" fmla="*/ 419100 w 669132"/>
                    <a:gd name="connsiteY123" fmla="*/ 33338 h 809763"/>
                    <a:gd name="connsiteX124" fmla="*/ 426244 w 669132"/>
                    <a:gd name="connsiteY124" fmla="*/ 30956 h 809763"/>
                    <a:gd name="connsiteX125" fmla="*/ 431007 w 669132"/>
                    <a:gd name="connsiteY125" fmla="*/ 23813 h 809763"/>
                    <a:gd name="connsiteX126" fmla="*/ 445294 w 669132"/>
                    <a:gd name="connsiteY126" fmla="*/ 14288 h 809763"/>
                    <a:gd name="connsiteX127" fmla="*/ 461963 w 669132"/>
                    <a:gd name="connsiteY127" fmla="*/ 7144 h 809763"/>
                    <a:gd name="connsiteX128" fmla="*/ 471488 w 669132"/>
                    <a:gd name="connsiteY128" fmla="*/ 0 h 809763"/>
                    <a:gd name="connsiteX129" fmla="*/ 490538 w 669132"/>
                    <a:gd name="connsiteY129" fmla="*/ 11906 h 809763"/>
                    <a:gd name="connsiteX130" fmla="*/ 504825 w 669132"/>
                    <a:gd name="connsiteY130" fmla="*/ 21431 h 809763"/>
                    <a:gd name="connsiteX131" fmla="*/ 516732 w 669132"/>
                    <a:gd name="connsiteY131" fmla="*/ 33338 h 809763"/>
                    <a:gd name="connsiteX132" fmla="*/ 528638 w 669132"/>
                    <a:gd name="connsiteY132" fmla="*/ 45244 h 809763"/>
                    <a:gd name="connsiteX133" fmla="*/ 521494 w 669132"/>
                    <a:gd name="connsiteY133" fmla="*/ 61913 h 809763"/>
                    <a:gd name="connsiteX134" fmla="*/ 514350 w 669132"/>
                    <a:gd name="connsiteY134" fmla="*/ 64294 h 809763"/>
                    <a:gd name="connsiteX135" fmla="*/ 511969 w 669132"/>
                    <a:gd name="connsiteY135" fmla="*/ 71438 h 809763"/>
                    <a:gd name="connsiteX136" fmla="*/ 519113 w 669132"/>
                    <a:gd name="connsiteY136" fmla="*/ 85725 h 809763"/>
                    <a:gd name="connsiteX137" fmla="*/ 526257 w 669132"/>
                    <a:gd name="connsiteY137" fmla="*/ 90488 h 809763"/>
                    <a:gd name="connsiteX138" fmla="*/ 533400 w 669132"/>
                    <a:gd name="connsiteY138" fmla="*/ 97631 h 809763"/>
                    <a:gd name="connsiteX139" fmla="*/ 538163 w 669132"/>
                    <a:gd name="connsiteY139" fmla="*/ 104775 h 809763"/>
                    <a:gd name="connsiteX140" fmla="*/ 545307 w 669132"/>
                    <a:gd name="connsiteY140" fmla="*/ 107156 h 809763"/>
                    <a:gd name="connsiteX141" fmla="*/ 552450 w 669132"/>
                    <a:gd name="connsiteY141" fmla="*/ 111919 h 809763"/>
                    <a:gd name="connsiteX142" fmla="*/ 566738 w 669132"/>
                    <a:gd name="connsiteY142" fmla="*/ 109538 h 809763"/>
                    <a:gd name="connsiteX143" fmla="*/ 590550 w 669132"/>
                    <a:gd name="connsiteY143" fmla="*/ 107156 h 809763"/>
                    <a:gd name="connsiteX144" fmla="*/ 609600 w 669132"/>
                    <a:gd name="connsiteY144" fmla="*/ 109538 h 809763"/>
                    <a:gd name="connsiteX145" fmla="*/ 626269 w 669132"/>
                    <a:gd name="connsiteY145" fmla="*/ 114300 h 809763"/>
                    <a:gd name="connsiteX146" fmla="*/ 633413 w 669132"/>
                    <a:gd name="connsiteY146" fmla="*/ 119063 h 809763"/>
                    <a:gd name="connsiteX147" fmla="*/ 652463 w 669132"/>
                    <a:gd name="connsiteY14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16669 w 669132"/>
                    <a:gd name="connsiteY72" fmla="*/ 679872 h 809763"/>
                    <a:gd name="connsiteX73" fmla="*/ 0 w 669132"/>
                    <a:gd name="connsiteY73" fmla="*/ 539343 h 809763"/>
                    <a:gd name="connsiteX74" fmla="*/ 45244 w 669132"/>
                    <a:gd name="connsiteY74" fmla="*/ 540544 h 809763"/>
                    <a:gd name="connsiteX75" fmla="*/ 124980 w 669132"/>
                    <a:gd name="connsiteY75" fmla="*/ 659628 h 809763"/>
                    <a:gd name="connsiteX76" fmla="*/ 320675 w 669132"/>
                    <a:gd name="connsiteY76" fmla="*/ 520321 h 809763"/>
                    <a:gd name="connsiteX77" fmla="*/ 319088 w 669132"/>
                    <a:gd name="connsiteY77" fmla="*/ 469106 h 809763"/>
                    <a:gd name="connsiteX78" fmla="*/ 323850 w 669132"/>
                    <a:gd name="connsiteY78" fmla="*/ 454819 h 809763"/>
                    <a:gd name="connsiteX79" fmla="*/ 326232 w 669132"/>
                    <a:gd name="connsiteY79" fmla="*/ 447675 h 809763"/>
                    <a:gd name="connsiteX80" fmla="*/ 328613 w 669132"/>
                    <a:gd name="connsiteY80" fmla="*/ 423863 h 809763"/>
                    <a:gd name="connsiteX81" fmla="*/ 330994 w 669132"/>
                    <a:gd name="connsiteY81" fmla="*/ 416719 h 809763"/>
                    <a:gd name="connsiteX82" fmla="*/ 340519 w 669132"/>
                    <a:gd name="connsiteY82" fmla="*/ 383381 h 809763"/>
                    <a:gd name="connsiteX83" fmla="*/ 342900 w 669132"/>
                    <a:gd name="connsiteY83" fmla="*/ 347663 h 809763"/>
                    <a:gd name="connsiteX84" fmla="*/ 345282 w 669132"/>
                    <a:gd name="connsiteY84" fmla="*/ 340519 h 809763"/>
                    <a:gd name="connsiteX85" fmla="*/ 347663 w 669132"/>
                    <a:gd name="connsiteY85" fmla="*/ 323850 h 809763"/>
                    <a:gd name="connsiteX86" fmla="*/ 350044 w 669132"/>
                    <a:gd name="connsiteY86" fmla="*/ 280988 h 809763"/>
                    <a:gd name="connsiteX87" fmla="*/ 352425 w 669132"/>
                    <a:gd name="connsiteY87" fmla="*/ 261938 h 809763"/>
                    <a:gd name="connsiteX88" fmla="*/ 345282 w 669132"/>
                    <a:gd name="connsiteY88" fmla="*/ 257175 h 809763"/>
                    <a:gd name="connsiteX89" fmla="*/ 338138 w 669132"/>
                    <a:gd name="connsiteY89" fmla="*/ 259556 h 809763"/>
                    <a:gd name="connsiteX90" fmla="*/ 330994 w 669132"/>
                    <a:gd name="connsiteY90" fmla="*/ 264319 h 809763"/>
                    <a:gd name="connsiteX91" fmla="*/ 316707 w 669132"/>
                    <a:gd name="connsiteY91" fmla="*/ 269081 h 809763"/>
                    <a:gd name="connsiteX92" fmla="*/ 309563 w 669132"/>
                    <a:gd name="connsiteY92" fmla="*/ 271463 h 809763"/>
                    <a:gd name="connsiteX93" fmla="*/ 311944 w 669132"/>
                    <a:gd name="connsiteY93" fmla="*/ 264319 h 809763"/>
                    <a:gd name="connsiteX94" fmla="*/ 307182 w 669132"/>
                    <a:gd name="connsiteY94" fmla="*/ 250031 h 809763"/>
                    <a:gd name="connsiteX95" fmla="*/ 295275 w 669132"/>
                    <a:gd name="connsiteY95" fmla="*/ 228600 h 809763"/>
                    <a:gd name="connsiteX96" fmla="*/ 288132 w 669132"/>
                    <a:gd name="connsiteY96" fmla="*/ 223838 h 809763"/>
                    <a:gd name="connsiteX97" fmla="*/ 290513 w 669132"/>
                    <a:gd name="connsiteY97" fmla="*/ 216694 h 809763"/>
                    <a:gd name="connsiteX98" fmla="*/ 297657 w 669132"/>
                    <a:gd name="connsiteY98" fmla="*/ 214313 h 809763"/>
                    <a:gd name="connsiteX99" fmla="*/ 304800 w 669132"/>
                    <a:gd name="connsiteY99" fmla="*/ 209550 h 809763"/>
                    <a:gd name="connsiteX100" fmla="*/ 311944 w 669132"/>
                    <a:gd name="connsiteY100" fmla="*/ 202406 h 809763"/>
                    <a:gd name="connsiteX101" fmla="*/ 319088 w 669132"/>
                    <a:gd name="connsiteY101" fmla="*/ 200025 h 809763"/>
                    <a:gd name="connsiteX102" fmla="*/ 333375 w 669132"/>
                    <a:gd name="connsiteY102" fmla="*/ 192881 h 809763"/>
                    <a:gd name="connsiteX103" fmla="*/ 347663 w 669132"/>
                    <a:gd name="connsiteY103" fmla="*/ 190500 h 809763"/>
                    <a:gd name="connsiteX104" fmla="*/ 361950 w 669132"/>
                    <a:gd name="connsiteY104" fmla="*/ 185738 h 809763"/>
                    <a:gd name="connsiteX105" fmla="*/ 369094 w 669132"/>
                    <a:gd name="connsiteY105" fmla="*/ 180975 h 809763"/>
                    <a:gd name="connsiteX106" fmla="*/ 373857 w 669132"/>
                    <a:gd name="connsiteY106" fmla="*/ 173831 h 809763"/>
                    <a:gd name="connsiteX107" fmla="*/ 381000 w 669132"/>
                    <a:gd name="connsiteY107" fmla="*/ 171450 h 809763"/>
                    <a:gd name="connsiteX108" fmla="*/ 388144 w 669132"/>
                    <a:gd name="connsiteY108" fmla="*/ 166688 h 809763"/>
                    <a:gd name="connsiteX109" fmla="*/ 390525 w 669132"/>
                    <a:gd name="connsiteY109" fmla="*/ 159544 h 809763"/>
                    <a:gd name="connsiteX110" fmla="*/ 395288 w 669132"/>
                    <a:gd name="connsiteY110" fmla="*/ 152400 h 809763"/>
                    <a:gd name="connsiteX111" fmla="*/ 404813 w 669132"/>
                    <a:gd name="connsiteY111" fmla="*/ 130969 h 809763"/>
                    <a:gd name="connsiteX112" fmla="*/ 407194 w 669132"/>
                    <a:gd name="connsiteY112" fmla="*/ 111919 h 809763"/>
                    <a:gd name="connsiteX113" fmla="*/ 392907 w 669132"/>
                    <a:gd name="connsiteY113" fmla="*/ 107156 h 809763"/>
                    <a:gd name="connsiteX114" fmla="*/ 378619 w 669132"/>
                    <a:gd name="connsiteY114" fmla="*/ 102394 h 809763"/>
                    <a:gd name="connsiteX115" fmla="*/ 369094 w 669132"/>
                    <a:gd name="connsiteY115" fmla="*/ 100013 h 809763"/>
                    <a:gd name="connsiteX116" fmla="*/ 366713 w 669132"/>
                    <a:gd name="connsiteY116" fmla="*/ 92869 h 809763"/>
                    <a:gd name="connsiteX117" fmla="*/ 357188 w 669132"/>
                    <a:gd name="connsiteY117" fmla="*/ 83344 h 809763"/>
                    <a:gd name="connsiteX118" fmla="*/ 371475 w 669132"/>
                    <a:gd name="connsiteY118" fmla="*/ 78581 h 809763"/>
                    <a:gd name="connsiteX119" fmla="*/ 388144 w 669132"/>
                    <a:gd name="connsiteY119" fmla="*/ 71438 h 809763"/>
                    <a:gd name="connsiteX120" fmla="*/ 404813 w 669132"/>
                    <a:gd name="connsiteY120" fmla="*/ 54769 h 809763"/>
                    <a:gd name="connsiteX121" fmla="*/ 414338 w 669132"/>
                    <a:gd name="connsiteY121" fmla="*/ 40481 h 809763"/>
                    <a:gd name="connsiteX122" fmla="*/ 419100 w 669132"/>
                    <a:gd name="connsiteY122" fmla="*/ 33338 h 809763"/>
                    <a:gd name="connsiteX123" fmla="*/ 426244 w 669132"/>
                    <a:gd name="connsiteY123" fmla="*/ 30956 h 809763"/>
                    <a:gd name="connsiteX124" fmla="*/ 431007 w 669132"/>
                    <a:gd name="connsiteY124" fmla="*/ 23813 h 809763"/>
                    <a:gd name="connsiteX125" fmla="*/ 445294 w 669132"/>
                    <a:gd name="connsiteY125" fmla="*/ 14288 h 809763"/>
                    <a:gd name="connsiteX126" fmla="*/ 461963 w 669132"/>
                    <a:gd name="connsiteY126" fmla="*/ 7144 h 809763"/>
                    <a:gd name="connsiteX127" fmla="*/ 471488 w 669132"/>
                    <a:gd name="connsiteY127" fmla="*/ 0 h 809763"/>
                    <a:gd name="connsiteX128" fmla="*/ 490538 w 669132"/>
                    <a:gd name="connsiteY128" fmla="*/ 11906 h 809763"/>
                    <a:gd name="connsiteX129" fmla="*/ 504825 w 669132"/>
                    <a:gd name="connsiteY129" fmla="*/ 21431 h 809763"/>
                    <a:gd name="connsiteX130" fmla="*/ 516732 w 669132"/>
                    <a:gd name="connsiteY130" fmla="*/ 33338 h 809763"/>
                    <a:gd name="connsiteX131" fmla="*/ 528638 w 669132"/>
                    <a:gd name="connsiteY131" fmla="*/ 45244 h 809763"/>
                    <a:gd name="connsiteX132" fmla="*/ 521494 w 669132"/>
                    <a:gd name="connsiteY132" fmla="*/ 61913 h 809763"/>
                    <a:gd name="connsiteX133" fmla="*/ 514350 w 669132"/>
                    <a:gd name="connsiteY133" fmla="*/ 64294 h 809763"/>
                    <a:gd name="connsiteX134" fmla="*/ 511969 w 669132"/>
                    <a:gd name="connsiteY134" fmla="*/ 71438 h 809763"/>
                    <a:gd name="connsiteX135" fmla="*/ 519113 w 669132"/>
                    <a:gd name="connsiteY135" fmla="*/ 85725 h 809763"/>
                    <a:gd name="connsiteX136" fmla="*/ 526257 w 669132"/>
                    <a:gd name="connsiteY136" fmla="*/ 90488 h 809763"/>
                    <a:gd name="connsiteX137" fmla="*/ 533400 w 669132"/>
                    <a:gd name="connsiteY137" fmla="*/ 97631 h 809763"/>
                    <a:gd name="connsiteX138" fmla="*/ 538163 w 669132"/>
                    <a:gd name="connsiteY138" fmla="*/ 104775 h 809763"/>
                    <a:gd name="connsiteX139" fmla="*/ 545307 w 669132"/>
                    <a:gd name="connsiteY139" fmla="*/ 107156 h 809763"/>
                    <a:gd name="connsiteX140" fmla="*/ 552450 w 669132"/>
                    <a:gd name="connsiteY140" fmla="*/ 111919 h 809763"/>
                    <a:gd name="connsiteX141" fmla="*/ 566738 w 669132"/>
                    <a:gd name="connsiteY141" fmla="*/ 109538 h 809763"/>
                    <a:gd name="connsiteX142" fmla="*/ 590550 w 669132"/>
                    <a:gd name="connsiteY142" fmla="*/ 107156 h 809763"/>
                    <a:gd name="connsiteX143" fmla="*/ 609600 w 669132"/>
                    <a:gd name="connsiteY143" fmla="*/ 109538 h 809763"/>
                    <a:gd name="connsiteX144" fmla="*/ 626269 w 669132"/>
                    <a:gd name="connsiteY144" fmla="*/ 114300 h 809763"/>
                    <a:gd name="connsiteX145" fmla="*/ 633413 w 669132"/>
                    <a:gd name="connsiteY145" fmla="*/ 119063 h 809763"/>
                    <a:gd name="connsiteX146" fmla="*/ 652463 w 669132"/>
                    <a:gd name="connsiteY14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16669 w 669132"/>
                    <a:gd name="connsiteY71" fmla="*/ 679872 h 809763"/>
                    <a:gd name="connsiteX72" fmla="*/ 0 w 669132"/>
                    <a:gd name="connsiteY72" fmla="*/ 539343 h 809763"/>
                    <a:gd name="connsiteX73" fmla="*/ 45244 w 669132"/>
                    <a:gd name="connsiteY73" fmla="*/ 540544 h 809763"/>
                    <a:gd name="connsiteX74" fmla="*/ 124980 w 669132"/>
                    <a:gd name="connsiteY74" fmla="*/ 659628 h 809763"/>
                    <a:gd name="connsiteX75" fmla="*/ 320675 w 669132"/>
                    <a:gd name="connsiteY75" fmla="*/ 520321 h 809763"/>
                    <a:gd name="connsiteX76" fmla="*/ 319088 w 669132"/>
                    <a:gd name="connsiteY76" fmla="*/ 469106 h 809763"/>
                    <a:gd name="connsiteX77" fmla="*/ 323850 w 669132"/>
                    <a:gd name="connsiteY77" fmla="*/ 454819 h 809763"/>
                    <a:gd name="connsiteX78" fmla="*/ 326232 w 669132"/>
                    <a:gd name="connsiteY78" fmla="*/ 447675 h 809763"/>
                    <a:gd name="connsiteX79" fmla="*/ 328613 w 669132"/>
                    <a:gd name="connsiteY79" fmla="*/ 423863 h 809763"/>
                    <a:gd name="connsiteX80" fmla="*/ 330994 w 669132"/>
                    <a:gd name="connsiteY80" fmla="*/ 416719 h 809763"/>
                    <a:gd name="connsiteX81" fmla="*/ 340519 w 669132"/>
                    <a:gd name="connsiteY81" fmla="*/ 383381 h 809763"/>
                    <a:gd name="connsiteX82" fmla="*/ 342900 w 669132"/>
                    <a:gd name="connsiteY82" fmla="*/ 347663 h 809763"/>
                    <a:gd name="connsiteX83" fmla="*/ 345282 w 669132"/>
                    <a:gd name="connsiteY83" fmla="*/ 340519 h 809763"/>
                    <a:gd name="connsiteX84" fmla="*/ 347663 w 669132"/>
                    <a:gd name="connsiteY84" fmla="*/ 323850 h 809763"/>
                    <a:gd name="connsiteX85" fmla="*/ 350044 w 669132"/>
                    <a:gd name="connsiteY85" fmla="*/ 280988 h 809763"/>
                    <a:gd name="connsiteX86" fmla="*/ 352425 w 669132"/>
                    <a:gd name="connsiteY86" fmla="*/ 261938 h 809763"/>
                    <a:gd name="connsiteX87" fmla="*/ 345282 w 669132"/>
                    <a:gd name="connsiteY87" fmla="*/ 257175 h 809763"/>
                    <a:gd name="connsiteX88" fmla="*/ 338138 w 669132"/>
                    <a:gd name="connsiteY88" fmla="*/ 259556 h 809763"/>
                    <a:gd name="connsiteX89" fmla="*/ 330994 w 669132"/>
                    <a:gd name="connsiteY89" fmla="*/ 264319 h 809763"/>
                    <a:gd name="connsiteX90" fmla="*/ 316707 w 669132"/>
                    <a:gd name="connsiteY90" fmla="*/ 269081 h 809763"/>
                    <a:gd name="connsiteX91" fmla="*/ 309563 w 669132"/>
                    <a:gd name="connsiteY91" fmla="*/ 271463 h 809763"/>
                    <a:gd name="connsiteX92" fmla="*/ 311944 w 669132"/>
                    <a:gd name="connsiteY92" fmla="*/ 264319 h 809763"/>
                    <a:gd name="connsiteX93" fmla="*/ 307182 w 669132"/>
                    <a:gd name="connsiteY93" fmla="*/ 250031 h 809763"/>
                    <a:gd name="connsiteX94" fmla="*/ 295275 w 669132"/>
                    <a:gd name="connsiteY94" fmla="*/ 228600 h 809763"/>
                    <a:gd name="connsiteX95" fmla="*/ 288132 w 669132"/>
                    <a:gd name="connsiteY95" fmla="*/ 223838 h 809763"/>
                    <a:gd name="connsiteX96" fmla="*/ 290513 w 669132"/>
                    <a:gd name="connsiteY96" fmla="*/ 216694 h 809763"/>
                    <a:gd name="connsiteX97" fmla="*/ 297657 w 669132"/>
                    <a:gd name="connsiteY97" fmla="*/ 214313 h 809763"/>
                    <a:gd name="connsiteX98" fmla="*/ 304800 w 669132"/>
                    <a:gd name="connsiteY98" fmla="*/ 209550 h 809763"/>
                    <a:gd name="connsiteX99" fmla="*/ 311944 w 669132"/>
                    <a:gd name="connsiteY99" fmla="*/ 202406 h 809763"/>
                    <a:gd name="connsiteX100" fmla="*/ 319088 w 669132"/>
                    <a:gd name="connsiteY100" fmla="*/ 200025 h 809763"/>
                    <a:gd name="connsiteX101" fmla="*/ 333375 w 669132"/>
                    <a:gd name="connsiteY101" fmla="*/ 192881 h 809763"/>
                    <a:gd name="connsiteX102" fmla="*/ 347663 w 669132"/>
                    <a:gd name="connsiteY102" fmla="*/ 190500 h 809763"/>
                    <a:gd name="connsiteX103" fmla="*/ 361950 w 669132"/>
                    <a:gd name="connsiteY103" fmla="*/ 185738 h 809763"/>
                    <a:gd name="connsiteX104" fmla="*/ 369094 w 669132"/>
                    <a:gd name="connsiteY104" fmla="*/ 180975 h 809763"/>
                    <a:gd name="connsiteX105" fmla="*/ 373857 w 669132"/>
                    <a:gd name="connsiteY105" fmla="*/ 173831 h 809763"/>
                    <a:gd name="connsiteX106" fmla="*/ 381000 w 669132"/>
                    <a:gd name="connsiteY106" fmla="*/ 171450 h 809763"/>
                    <a:gd name="connsiteX107" fmla="*/ 388144 w 669132"/>
                    <a:gd name="connsiteY107" fmla="*/ 166688 h 809763"/>
                    <a:gd name="connsiteX108" fmla="*/ 390525 w 669132"/>
                    <a:gd name="connsiteY108" fmla="*/ 159544 h 809763"/>
                    <a:gd name="connsiteX109" fmla="*/ 395288 w 669132"/>
                    <a:gd name="connsiteY109" fmla="*/ 152400 h 809763"/>
                    <a:gd name="connsiteX110" fmla="*/ 404813 w 669132"/>
                    <a:gd name="connsiteY110" fmla="*/ 130969 h 809763"/>
                    <a:gd name="connsiteX111" fmla="*/ 407194 w 669132"/>
                    <a:gd name="connsiteY111" fmla="*/ 111919 h 809763"/>
                    <a:gd name="connsiteX112" fmla="*/ 392907 w 669132"/>
                    <a:gd name="connsiteY112" fmla="*/ 107156 h 809763"/>
                    <a:gd name="connsiteX113" fmla="*/ 378619 w 669132"/>
                    <a:gd name="connsiteY113" fmla="*/ 102394 h 809763"/>
                    <a:gd name="connsiteX114" fmla="*/ 369094 w 669132"/>
                    <a:gd name="connsiteY114" fmla="*/ 100013 h 809763"/>
                    <a:gd name="connsiteX115" fmla="*/ 366713 w 669132"/>
                    <a:gd name="connsiteY115" fmla="*/ 92869 h 809763"/>
                    <a:gd name="connsiteX116" fmla="*/ 357188 w 669132"/>
                    <a:gd name="connsiteY116" fmla="*/ 83344 h 809763"/>
                    <a:gd name="connsiteX117" fmla="*/ 371475 w 669132"/>
                    <a:gd name="connsiteY117" fmla="*/ 78581 h 809763"/>
                    <a:gd name="connsiteX118" fmla="*/ 388144 w 669132"/>
                    <a:gd name="connsiteY118" fmla="*/ 71438 h 809763"/>
                    <a:gd name="connsiteX119" fmla="*/ 404813 w 669132"/>
                    <a:gd name="connsiteY119" fmla="*/ 54769 h 809763"/>
                    <a:gd name="connsiteX120" fmla="*/ 414338 w 669132"/>
                    <a:gd name="connsiteY120" fmla="*/ 40481 h 809763"/>
                    <a:gd name="connsiteX121" fmla="*/ 419100 w 669132"/>
                    <a:gd name="connsiteY121" fmla="*/ 33338 h 809763"/>
                    <a:gd name="connsiteX122" fmla="*/ 426244 w 669132"/>
                    <a:gd name="connsiteY122" fmla="*/ 30956 h 809763"/>
                    <a:gd name="connsiteX123" fmla="*/ 431007 w 669132"/>
                    <a:gd name="connsiteY123" fmla="*/ 23813 h 809763"/>
                    <a:gd name="connsiteX124" fmla="*/ 445294 w 669132"/>
                    <a:gd name="connsiteY124" fmla="*/ 14288 h 809763"/>
                    <a:gd name="connsiteX125" fmla="*/ 461963 w 669132"/>
                    <a:gd name="connsiteY125" fmla="*/ 7144 h 809763"/>
                    <a:gd name="connsiteX126" fmla="*/ 471488 w 669132"/>
                    <a:gd name="connsiteY126" fmla="*/ 0 h 809763"/>
                    <a:gd name="connsiteX127" fmla="*/ 490538 w 669132"/>
                    <a:gd name="connsiteY127" fmla="*/ 11906 h 809763"/>
                    <a:gd name="connsiteX128" fmla="*/ 504825 w 669132"/>
                    <a:gd name="connsiteY128" fmla="*/ 21431 h 809763"/>
                    <a:gd name="connsiteX129" fmla="*/ 516732 w 669132"/>
                    <a:gd name="connsiteY129" fmla="*/ 33338 h 809763"/>
                    <a:gd name="connsiteX130" fmla="*/ 528638 w 669132"/>
                    <a:gd name="connsiteY130" fmla="*/ 45244 h 809763"/>
                    <a:gd name="connsiteX131" fmla="*/ 521494 w 669132"/>
                    <a:gd name="connsiteY131" fmla="*/ 61913 h 809763"/>
                    <a:gd name="connsiteX132" fmla="*/ 514350 w 669132"/>
                    <a:gd name="connsiteY132" fmla="*/ 64294 h 809763"/>
                    <a:gd name="connsiteX133" fmla="*/ 511969 w 669132"/>
                    <a:gd name="connsiteY133" fmla="*/ 71438 h 809763"/>
                    <a:gd name="connsiteX134" fmla="*/ 519113 w 669132"/>
                    <a:gd name="connsiteY134" fmla="*/ 85725 h 809763"/>
                    <a:gd name="connsiteX135" fmla="*/ 526257 w 669132"/>
                    <a:gd name="connsiteY135" fmla="*/ 90488 h 809763"/>
                    <a:gd name="connsiteX136" fmla="*/ 533400 w 669132"/>
                    <a:gd name="connsiteY136" fmla="*/ 97631 h 809763"/>
                    <a:gd name="connsiteX137" fmla="*/ 538163 w 669132"/>
                    <a:gd name="connsiteY137" fmla="*/ 104775 h 809763"/>
                    <a:gd name="connsiteX138" fmla="*/ 545307 w 669132"/>
                    <a:gd name="connsiteY138" fmla="*/ 107156 h 809763"/>
                    <a:gd name="connsiteX139" fmla="*/ 552450 w 669132"/>
                    <a:gd name="connsiteY139" fmla="*/ 111919 h 809763"/>
                    <a:gd name="connsiteX140" fmla="*/ 566738 w 669132"/>
                    <a:gd name="connsiteY140" fmla="*/ 109538 h 809763"/>
                    <a:gd name="connsiteX141" fmla="*/ 590550 w 669132"/>
                    <a:gd name="connsiteY141" fmla="*/ 107156 h 809763"/>
                    <a:gd name="connsiteX142" fmla="*/ 609600 w 669132"/>
                    <a:gd name="connsiteY142" fmla="*/ 109538 h 809763"/>
                    <a:gd name="connsiteX143" fmla="*/ 626269 w 669132"/>
                    <a:gd name="connsiteY143" fmla="*/ 114300 h 809763"/>
                    <a:gd name="connsiteX144" fmla="*/ 633413 w 669132"/>
                    <a:gd name="connsiteY144" fmla="*/ 119063 h 809763"/>
                    <a:gd name="connsiteX145" fmla="*/ 652463 w 669132"/>
                    <a:gd name="connsiteY14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0963 w 669132"/>
                    <a:gd name="connsiteY69" fmla="*/ 719138 h 809763"/>
                    <a:gd name="connsiteX70" fmla="*/ 16669 w 669132"/>
                    <a:gd name="connsiteY70" fmla="*/ 679872 h 809763"/>
                    <a:gd name="connsiteX71" fmla="*/ 0 w 669132"/>
                    <a:gd name="connsiteY71" fmla="*/ 539343 h 809763"/>
                    <a:gd name="connsiteX72" fmla="*/ 45244 w 669132"/>
                    <a:gd name="connsiteY72" fmla="*/ 540544 h 809763"/>
                    <a:gd name="connsiteX73" fmla="*/ 124980 w 669132"/>
                    <a:gd name="connsiteY73" fmla="*/ 659628 h 809763"/>
                    <a:gd name="connsiteX74" fmla="*/ 320675 w 669132"/>
                    <a:gd name="connsiteY74" fmla="*/ 520321 h 809763"/>
                    <a:gd name="connsiteX75" fmla="*/ 319088 w 669132"/>
                    <a:gd name="connsiteY75" fmla="*/ 469106 h 809763"/>
                    <a:gd name="connsiteX76" fmla="*/ 323850 w 669132"/>
                    <a:gd name="connsiteY76" fmla="*/ 454819 h 809763"/>
                    <a:gd name="connsiteX77" fmla="*/ 326232 w 669132"/>
                    <a:gd name="connsiteY77" fmla="*/ 447675 h 809763"/>
                    <a:gd name="connsiteX78" fmla="*/ 328613 w 669132"/>
                    <a:gd name="connsiteY78" fmla="*/ 423863 h 809763"/>
                    <a:gd name="connsiteX79" fmla="*/ 330994 w 669132"/>
                    <a:gd name="connsiteY79" fmla="*/ 416719 h 809763"/>
                    <a:gd name="connsiteX80" fmla="*/ 340519 w 669132"/>
                    <a:gd name="connsiteY80" fmla="*/ 383381 h 809763"/>
                    <a:gd name="connsiteX81" fmla="*/ 342900 w 669132"/>
                    <a:gd name="connsiteY81" fmla="*/ 347663 h 809763"/>
                    <a:gd name="connsiteX82" fmla="*/ 345282 w 669132"/>
                    <a:gd name="connsiteY82" fmla="*/ 340519 h 809763"/>
                    <a:gd name="connsiteX83" fmla="*/ 347663 w 669132"/>
                    <a:gd name="connsiteY83" fmla="*/ 323850 h 809763"/>
                    <a:gd name="connsiteX84" fmla="*/ 350044 w 669132"/>
                    <a:gd name="connsiteY84" fmla="*/ 280988 h 809763"/>
                    <a:gd name="connsiteX85" fmla="*/ 352425 w 669132"/>
                    <a:gd name="connsiteY85" fmla="*/ 261938 h 809763"/>
                    <a:gd name="connsiteX86" fmla="*/ 345282 w 669132"/>
                    <a:gd name="connsiteY86" fmla="*/ 257175 h 809763"/>
                    <a:gd name="connsiteX87" fmla="*/ 338138 w 669132"/>
                    <a:gd name="connsiteY87" fmla="*/ 259556 h 809763"/>
                    <a:gd name="connsiteX88" fmla="*/ 330994 w 669132"/>
                    <a:gd name="connsiteY88" fmla="*/ 264319 h 809763"/>
                    <a:gd name="connsiteX89" fmla="*/ 316707 w 669132"/>
                    <a:gd name="connsiteY89" fmla="*/ 269081 h 809763"/>
                    <a:gd name="connsiteX90" fmla="*/ 309563 w 669132"/>
                    <a:gd name="connsiteY90" fmla="*/ 271463 h 809763"/>
                    <a:gd name="connsiteX91" fmla="*/ 311944 w 669132"/>
                    <a:gd name="connsiteY91" fmla="*/ 264319 h 809763"/>
                    <a:gd name="connsiteX92" fmla="*/ 307182 w 669132"/>
                    <a:gd name="connsiteY92" fmla="*/ 250031 h 809763"/>
                    <a:gd name="connsiteX93" fmla="*/ 295275 w 669132"/>
                    <a:gd name="connsiteY93" fmla="*/ 228600 h 809763"/>
                    <a:gd name="connsiteX94" fmla="*/ 288132 w 669132"/>
                    <a:gd name="connsiteY94" fmla="*/ 223838 h 809763"/>
                    <a:gd name="connsiteX95" fmla="*/ 290513 w 669132"/>
                    <a:gd name="connsiteY95" fmla="*/ 216694 h 809763"/>
                    <a:gd name="connsiteX96" fmla="*/ 297657 w 669132"/>
                    <a:gd name="connsiteY96" fmla="*/ 214313 h 809763"/>
                    <a:gd name="connsiteX97" fmla="*/ 304800 w 669132"/>
                    <a:gd name="connsiteY97" fmla="*/ 209550 h 809763"/>
                    <a:gd name="connsiteX98" fmla="*/ 311944 w 669132"/>
                    <a:gd name="connsiteY98" fmla="*/ 202406 h 809763"/>
                    <a:gd name="connsiteX99" fmla="*/ 319088 w 669132"/>
                    <a:gd name="connsiteY99" fmla="*/ 200025 h 809763"/>
                    <a:gd name="connsiteX100" fmla="*/ 333375 w 669132"/>
                    <a:gd name="connsiteY100" fmla="*/ 192881 h 809763"/>
                    <a:gd name="connsiteX101" fmla="*/ 347663 w 669132"/>
                    <a:gd name="connsiteY101" fmla="*/ 190500 h 809763"/>
                    <a:gd name="connsiteX102" fmla="*/ 361950 w 669132"/>
                    <a:gd name="connsiteY102" fmla="*/ 185738 h 809763"/>
                    <a:gd name="connsiteX103" fmla="*/ 369094 w 669132"/>
                    <a:gd name="connsiteY103" fmla="*/ 180975 h 809763"/>
                    <a:gd name="connsiteX104" fmla="*/ 373857 w 669132"/>
                    <a:gd name="connsiteY104" fmla="*/ 173831 h 809763"/>
                    <a:gd name="connsiteX105" fmla="*/ 381000 w 669132"/>
                    <a:gd name="connsiteY105" fmla="*/ 171450 h 809763"/>
                    <a:gd name="connsiteX106" fmla="*/ 388144 w 669132"/>
                    <a:gd name="connsiteY106" fmla="*/ 166688 h 809763"/>
                    <a:gd name="connsiteX107" fmla="*/ 390525 w 669132"/>
                    <a:gd name="connsiteY107" fmla="*/ 159544 h 809763"/>
                    <a:gd name="connsiteX108" fmla="*/ 395288 w 669132"/>
                    <a:gd name="connsiteY108" fmla="*/ 152400 h 809763"/>
                    <a:gd name="connsiteX109" fmla="*/ 404813 w 669132"/>
                    <a:gd name="connsiteY109" fmla="*/ 130969 h 809763"/>
                    <a:gd name="connsiteX110" fmla="*/ 407194 w 669132"/>
                    <a:gd name="connsiteY110" fmla="*/ 111919 h 809763"/>
                    <a:gd name="connsiteX111" fmla="*/ 392907 w 669132"/>
                    <a:gd name="connsiteY111" fmla="*/ 107156 h 809763"/>
                    <a:gd name="connsiteX112" fmla="*/ 378619 w 669132"/>
                    <a:gd name="connsiteY112" fmla="*/ 102394 h 809763"/>
                    <a:gd name="connsiteX113" fmla="*/ 369094 w 669132"/>
                    <a:gd name="connsiteY113" fmla="*/ 100013 h 809763"/>
                    <a:gd name="connsiteX114" fmla="*/ 366713 w 669132"/>
                    <a:gd name="connsiteY114" fmla="*/ 92869 h 809763"/>
                    <a:gd name="connsiteX115" fmla="*/ 357188 w 669132"/>
                    <a:gd name="connsiteY115" fmla="*/ 83344 h 809763"/>
                    <a:gd name="connsiteX116" fmla="*/ 371475 w 669132"/>
                    <a:gd name="connsiteY116" fmla="*/ 78581 h 809763"/>
                    <a:gd name="connsiteX117" fmla="*/ 388144 w 669132"/>
                    <a:gd name="connsiteY117" fmla="*/ 71438 h 809763"/>
                    <a:gd name="connsiteX118" fmla="*/ 404813 w 669132"/>
                    <a:gd name="connsiteY118" fmla="*/ 54769 h 809763"/>
                    <a:gd name="connsiteX119" fmla="*/ 414338 w 669132"/>
                    <a:gd name="connsiteY119" fmla="*/ 40481 h 809763"/>
                    <a:gd name="connsiteX120" fmla="*/ 419100 w 669132"/>
                    <a:gd name="connsiteY120" fmla="*/ 33338 h 809763"/>
                    <a:gd name="connsiteX121" fmla="*/ 426244 w 669132"/>
                    <a:gd name="connsiteY121" fmla="*/ 30956 h 809763"/>
                    <a:gd name="connsiteX122" fmla="*/ 431007 w 669132"/>
                    <a:gd name="connsiteY122" fmla="*/ 23813 h 809763"/>
                    <a:gd name="connsiteX123" fmla="*/ 445294 w 669132"/>
                    <a:gd name="connsiteY123" fmla="*/ 14288 h 809763"/>
                    <a:gd name="connsiteX124" fmla="*/ 461963 w 669132"/>
                    <a:gd name="connsiteY124" fmla="*/ 7144 h 809763"/>
                    <a:gd name="connsiteX125" fmla="*/ 471488 w 669132"/>
                    <a:gd name="connsiteY125" fmla="*/ 0 h 809763"/>
                    <a:gd name="connsiteX126" fmla="*/ 490538 w 669132"/>
                    <a:gd name="connsiteY126" fmla="*/ 11906 h 809763"/>
                    <a:gd name="connsiteX127" fmla="*/ 504825 w 669132"/>
                    <a:gd name="connsiteY127" fmla="*/ 21431 h 809763"/>
                    <a:gd name="connsiteX128" fmla="*/ 516732 w 669132"/>
                    <a:gd name="connsiteY128" fmla="*/ 33338 h 809763"/>
                    <a:gd name="connsiteX129" fmla="*/ 528638 w 669132"/>
                    <a:gd name="connsiteY129" fmla="*/ 45244 h 809763"/>
                    <a:gd name="connsiteX130" fmla="*/ 521494 w 669132"/>
                    <a:gd name="connsiteY130" fmla="*/ 61913 h 809763"/>
                    <a:gd name="connsiteX131" fmla="*/ 514350 w 669132"/>
                    <a:gd name="connsiteY131" fmla="*/ 64294 h 809763"/>
                    <a:gd name="connsiteX132" fmla="*/ 511969 w 669132"/>
                    <a:gd name="connsiteY132" fmla="*/ 71438 h 809763"/>
                    <a:gd name="connsiteX133" fmla="*/ 519113 w 669132"/>
                    <a:gd name="connsiteY133" fmla="*/ 85725 h 809763"/>
                    <a:gd name="connsiteX134" fmla="*/ 526257 w 669132"/>
                    <a:gd name="connsiteY134" fmla="*/ 90488 h 809763"/>
                    <a:gd name="connsiteX135" fmla="*/ 533400 w 669132"/>
                    <a:gd name="connsiteY135" fmla="*/ 97631 h 809763"/>
                    <a:gd name="connsiteX136" fmla="*/ 538163 w 669132"/>
                    <a:gd name="connsiteY136" fmla="*/ 104775 h 809763"/>
                    <a:gd name="connsiteX137" fmla="*/ 545307 w 669132"/>
                    <a:gd name="connsiteY137" fmla="*/ 107156 h 809763"/>
                    <a:gd name="connsiteX138" fmla="*/ 552450 w 669132"/>
                    <a:gd name="connsiteY138" fmla="*/ 111919 h 809763"/>
                    <a:gd name="connsiteX139" fmla="*/ 566738 w 669132"/>
                    <a:gd name="connsiteY139" fmla="*/ 109538 h 809763"/>
                    <a:gd name="connsiteX140" fmla="*/ 590550 w 669132"/>
                    <a:gd name="connsiteY140" fmla="*/ 107156 h 809763"/>
                    <a:gd name="connsiteX141" fmla="*/ 609600 w 669132"/>
                    <a:gd name="connsiteY141" fmla="*/ 109538 h 809763"/>
                    <a:gd name="connsiteX142" fmla="*/ 626269 w 669132"/>
                    <a:gd name="connsiteY142" fmla="*/ 114300 h 809763"/>
                    <a:gd name="connsiteX143" fmla="*/ 633413 w 669132"/>
                    <a:gd name="connsiteY143" fmla="*/ 119063 h 809763"/>
                    <a:gd name="connsiteX144" fmla="*/ 652463 w 669132"/>
                    <a:gd name="connsiteY14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16669 w 669132"/>
                    <a:gd name="connsiteY69" fmla="*/ 679872 h 809763"/>
                    <a:gd name="connsiteX70" fmla="*/ 0 w 669132"/>
                    <a:gd name="connsiteY70" fmla="*/ 539343 h 809763"/>
                    <a:gd name="connsiteX71" fmla="*/ 45244 w 669132"/>
                    <a:gd name="connsiteY71" fmla="*/ 540544 h 809763"/>
                    <a:gd name="connsiteX72" fmla="*/ 124980 w 669132"/>
                    <a:gd name="connsiteY72" fmla="*/ 659628 h 809763"/>
                    <a:gd name="connsiteX73" fmla="*/ 320675 w 669132"/>
                    <a:gd name="connsiteY73" fmla="*/ 520321 h 809763"/>
                    <a:gd name="connsiteX74" fmla="*/ 319088 w 669132"/>
                    <a:gd name="connsiteY74" fmla="*/ 469106 h 809763"/>
                    <a:gd name="connsiteX75" fmla="*/ 323850 w 669132"/>
                    <a:gd name="connsiteY75" fmla="*/ 454819 h 809763"/>
                    <a:gd name="connsiteX76" fmla="*/ 326232 w 669132"/>
                    <a:gd name="connsiteY76" fmla="*/ 447675 h 809763"/>
                    <a:gd name="connsiteX77" fmla="*/ 328613 w 669132"/>
                    <a:gd name="connsiteY77" fmla="*/ 423863 h 809763"/>
                    <a:gd name="connsiteX78" fmla="*/ 330994 w 669132"/>
                    <a:gd name="connsiteY78" fmla="*/ 416719 h 809763"/>
                    <a:gd name="connsiteX79" fmla="*/ 340519 w 669132"/>
                    <a:gd name="connsiteY79" fmla="*/ 383381 h 809763"/>
                    <a:gd name="connsiteX80" fmla="*/ 342900 w 669132"/>
                    <a:gd name="connsiteY80" fmla="*/ 347663 h 809763"/>
                    <a:gd name="connsiteX81" fmla="*/ 345282 w 669132"/>
                    <a:gd name="connsiteY81" fmla="*/ 340519 h 809763"/>
                    <a:gd name="connsiteX82" fmla="*/ 347663 w 669132"/>
                    <a:gd name="connsiteY82" fmla="*/ 323850 h 809763"/>
                    <a:gd name="connsiteX83" fmla="*/ 350044 w 669132"/>
                    <a:gd name="connsiteY83" fmla="*/ 280988 h 809763"/>
                    <a:gd name="connsiteX84" fmla="*/ 352425 w 669132"/>
                    <a:gd name="connsiteY84" fmla="*/ 261938 h 809763"/>
                    <a:gd name="connsiteX85" fmla="*/ 345282 w 669132"/>
                    <a:gd name="connsiteY85" fmla="*/ 257175 h 809763"/>
                    <a:gd name="connsiteX86" fmla="*/ 338138 w 669132"/>
                    <a:gd name="connsiteY86" fmla="*/ 259556 h 809763"/>
                    <a:gd name="connsiteX87" fmla="*/ 330994 w 669132"/>
                    <a:gd name="connsiteY87" fmla="*/ 264319 h 809763"/>
                    <a:gd name="connsiteX88" fmla="*/ 316707 w 669132"/>
                    <a:gd name="connsiteY88" fmla="*/ 269081 h 809763"/>
                    <a:gd name="connsiteX89" fmla="*/ 309563 w 669132"/>
                    <a:gd name="connsiteY89" fmla="*/ 271463 h 809763"/>
                    <a:gd name="connsiteX90" fmla="*/ 311944 w 669132"/>
                    <a:gd name="connsiteY90" fmla="*/ 264319 h 809763"/>
                    <a:gd name="connsiteX91" fmla="*/ 307182 w 669132"/>
                    <a:gd name="connsiteY91" fmla="*/ 250031 h 809763"/>
                    <a:gd name="connsiteX92" fmla="*/ 295275 w 669132"/>
                    <a:gd name="connsiteY92" fmla="*/ 228600 h 809763"/>
                    <a:gd name="connsiteX93" fmla="*/ 288132 w 669132"/>
                    <a:gd name="connsiteY93" fmla="*/ 223838 h 809763"/>
                    <a:gd name="connsiteX94" fmla="*/ 290513 w 669132"/>
                    <a:gd name="connsiteY94" fmla="*/ 216694 h 809763"/>
                    <a:gd name="connsiteX95" fmla="*/ 297657 w 669132"/>
                    <a:gd name="connsiteY95" fmla="*/ 214313 h 809763"/>
                    <a:gd name="connsiteX96" fmla="*/ 304800 w 669132"/>
                    <a:gd name="connsiteY96" fmla="*/ 209550 h 809763"/>
                    <a:gd name="connsiteX97" fmla="*/ 311944 w 669132"/>
                    <a:gd name="connsiteY97" fmla="*/ 202406 h 809763"/>
                    <a:gd name="connsiteX98" fmla="*/ 319088 w 669132"/>
                    <a:gd name="connsiteY98" fmla="*/ 200025 h 809763"/>
                    <a:gd name="connsiteX99" fmla="*/ 333375 w 669132"/>
                    <a:gd name="connsiteY99" fmla="*/ 192881 h 809763"/>
                    <a:gd name="connsiteX100" fmla="*/ 347663 w 669132"/>
                    <a:gd name="connsiteY100" fmla="*/ 190500 h 809763"/>
                    <a:gd name="connsiteX101" fmla="*/ 361950 w 669132"/>
                    <a:gd name="connsiteY101" fmla="*/ 185738 h 809763"/>
                    <a:gd name="connsiteX102" fmla="*/ 369094 w 669132"/>
                    <a:gd name="connsiteY102" fmla="*/ 180975 h 809763"/>
                    <a:gd name="connsiteX103" fmla="*/ 373857 w 669132"/>
                    <a:gd name="connsiteY103" fmla="*/ 173831 h 809763"/>
                    <a:gd name="connsiteX104" fmla="*/ 381000 w 669132"/>
                    <a:gd name="connsiteY104" fmla="*/ 171450 h 809763"/>
                    <a:gd name="connsiteX105" fmla="*/ 388144 w 669132"/>
                    <a:gd name="connsiteY105" fmla="*/ 166688 h 809763"/>
                    <a:gd name="connsiteX106" fmla="*/ 390525 w 669132"/>
                    <a:gd name="connsiteY106" fmla="*/ 159544 h 809763"/>
                    <a:gd name="connsiteX107" fmla="*/ 395288 w 669132"/>
                    <a:gd name="connsiteY107" fmla="*/ 152400 h 809763"/>
                    <a:gd name="connsiteX108" fmla="*/ 404813 w 669132"/>
                    <a:gd name="connsiteY108" fmla="*/ 130969 h 809763"/>
                    <a:gd name="connsiteX109" fmla="*/ 407194 w 669132"/>
                    <a:gd name="connsiteY109" fmla="*/ 111919 h 809763"/>
                    <a:gd name="connsiteX110" fmla="*/ 392907 w 669132"/>
                    <a:gd name="connsiteY110" fmla="*/ 107156 h 809763"/>
                    <a:gd name="connsiteX111" fmla="*/ 378619 w 669132"/>
                    <a:gd name="connsiteY111" fmla="*/ 102394 h 809763"/>
                    <a:gd name="connsiteX112" fmla="*/ 369094 w 669132"/>
                    <a:gd name="connsiteY112" fmla="*/ 100013 h 809763"/>
                    <a:gd name="connsiteX113" fmla="*/ 366713 w 669132"/>
                    <a:gd name="connsiteY113" fmla="*/ 92869 h 809763"/>
                    <a:gd name="connsiteX114" fmla="*/ 357188 w 669132"/>
                    <a:gd name="connsiteY114" fmla="*/ 83344 h 809763"/>
                    <a:gd name="connsiteX115" fmla="*/ 371475 w 669132"/>
                    <a:gd name="connsiteY115" fmla="*/ 78581 h 809763"/>
                    <a:gd name="connsiteX116" fmla="*/ 388144 w 669132"/>
                    <a:gd name="connsiteY116" fmla="*/ 71438 h 809763"/>
                    <a:gd name="connsiteX117" fmla="*/ 404813 w 669132"/>
                    <a:gd name="connsiteY117" fmla="*/ 54769 h 809763"/>
                    <a:gd name="connsiteX118" fmla="*/ 414338 w 669132"/>
                    <a:gd name="connsiteY118" fmla="*/ 40481 h 809763"/>
                    <a:gd name="connsiteX119" fmla="*/ 419100 w 669132"/>
                    <a:gd name="connsiteY119" fmla="*/ 33338 h 809763"/>
                    <a:gd name="connsiteX120" fmla="*/ 426244 w 669132"/>
                    <a:gd name="connsiteY120" fmla="*/ 30956 h 809763"/>
                    <a:gd name="connsiteX121" fmla="*/ 431007 w 669132"/>
                    <a:gd name="connsiteY121" fmla="*/ 23813 h 809763"/>
                    <a:gd name="connsiteX122" fmla="*/ 445294 w 669132"/>
                    <a:gd name="connsiteY122" fmla="*/ 14288 h 809763"/>
                    <a:gd name="connsiteX123" fmla="*/ 461963 w 669132"/>
                    <a:gd name="connsiteY123" fmla="*/ 7144 h 809763"/>
                    <a:gd name="connsiteX124" fmla="*/ 471488 w 669132"/>
                    <a:gd name="connsiteY124" fmla="*/ 0 h 809763"/>
                    <a:gd name="connsiteX125" fmla="*/ 490538 w 669132"/>
                    <a:gd name="connsiteY125" fmla="*/ 11906 h 809763"/>
                    <a:gd name="connsiteX126" fmla="*/ 504825 w 669132"/>
                    <a:gd name="connsiteY126" fmla="*/ 21431 h 809763"/>
                    <a:gd name="connsiteX127" fmla="*/ 516732 w 669132"/>
                    <a:gd name="connsiteY127" fmla="*/ 33338 h 809763"/>
                    <a:gd name="connsiteX128" fmla="*/ 528638 w 669132"/>
                    <a:gd name="connsiteY128" fmla="*/ 45244 h 809763"/>
                    <a:gd name="connsiteX129" fmla="*/ 521494 w 669132"/>
                    <a:gd name="connsiteY129" fmla="*/ 61913 h 809763"/>
                    <a:gd name="connsiteX130" fmla="*/ 514350 w 669132"/>
                    <a:gd name="connsiteY130" fmla="*/ 64294 h 809763"/>
                    <a:gd name="connsiteX131" fmla="*/ 511969 w 669132"/>
                    <a:gd name="connsiteY131" fmla="*/ 71438 h 809763"/>
                    <a:gd name="connsiteX132" fmla="*/ 519113 w 669132"/>
                    <a:gd name="connsiteY132" fmla="*/ 85725 h 809763"/>
                    <a:gd name="connsiteX133" fmla="*/ 526257 w 669132"/>
                    <a:gd name="connsiteY133" fmla="*/ 90488 h 809763"/>
                    <a:gd name="connsiteX134" fmla="*/ 533400 w 669132"/>
                    <a:gd name="connsiteY134" fmla="*/ 97631 h 809763"/>
                    <a:gd name="connsiteX135" fmla="*/ 538163 w 669132"/>
                    <a:gd name="connsiteY135" fmla="*/ 104775 h 809763"/>
                    <a:gd name="connsiteX136" fmla="*/ 545307 w 669132"/>
                    <a:gd name="connsiteY136" fmla="*/ 107156 h 809763"/>
                    <a:gd name="connsiteX137" fmla="*/ 552450 w 669132"/>
                    <a:gd name="connsiteY137" fmla="*/ 111919 h 809763"/>
                    <a:gd name="connsiteX138" fmla="*/ 566738 w 669132"/>
                    <a:gd name="connsiteY138" fmla="*/ 109538 h 809763"/>
                    <a:gd name="connsiteX139" fmla="*/ 590550 w 669132"/>
                    <a:gd name="connsiteY139" fmla="*/ 107156 h 809763"/>
                    <a:gd name="connsiteX140" fmla="*/ 609600 w 669132"/>
                    <a:gd name="connsiteY140" fmla="*/ 109538 h 809763"/>
                    <a:gd name="connsiteX141" fmla="*/ 626269 w 669132"/>
                    <a:gd name="connsiteY141" fmla="*/ 114300 h 809763"/>
                    <a:gd name="connsiteX142" fmla="*/ 633413 w 669132"/>
                    <a:gd name="connsiteY142" fmla="*/ 119063 h 809763"/>
                    <a:gd name="connsiteX143" fmla="*/ 652463 w 669132"/>
                    <a:gd name="connsiteY14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4307 w 669132"/>
                    <a:gd name="connsiteY61" fmla="*/ 745331 h 809763"/>
                    <a:gd name="connsiteX62" fmla="*/ 157163 w 669132"/>
                    <a:gd name="connsiteY62" fmla="*/ 742950 h 809763"/>
                    <a:gd name="connsiteX63" fmla="*/ 145257 w 669132"/>
                    <a:gd name="connsiteY63" fmla="*/ 740569 h 809763"/>
                    <a:gd name="connsiteX64" fmla="*/ 135732 w 669132"/>
                    <a:gd name="connsiteY64" fmla="*/ 738188 h 809763"/>
                    <a:gd name="connsiteX65" fmla="*/ 123825 w 669132"/>
                    <a:gd name="connsiteY65" fmla="*/ 735806 h 809763"/>
                    <a:gd name="connsiteX66" fmla="*/ 109538 w 669132"/>
                    <a:gd name="connsiteY66" fmla="*/ 728663 h 809763"/>
                    <a:gd name="connsiteX67" fmla="*/ 16669 w 669132"/>
                    <a:gd name="connsiteY67" fmla="*/ 679872 h 809763"/>
                    <a:gd name="connsiteX68" fmla="*/ 0 w 669132"/>
                    <a:gd name="connsiteY68" fmla="*/ 539343 h 809763"/>
                    <a:gd name="connsiteX69" fmla="*/ 45244 w 669132"/>
                    <a:gd name="connsiteY69" fmla="*/ 540544 h 809763"/>
                    <a:gd name="connsiteX70" fmla="*/ 124980 w 669132"/>
                    <a:gd name="connsiteY70" fmla="*/ 659628 h 809763"/>
                    <a:gd name="connsiteX71" fmla="*/ 320675 w 669132"/>
                    <a:gd name="connsiteY71" fmla="*/ 520321 h 809763"/>
                    <a:gd name="connsiteX72" fmla="*/ 319088 w 669132"/>
                    <a:gd name="connsiteY72" fmla="*/ 469106 h 809763"/>
                    <a:gd name="connsiteX73" fmla="*/ 323850 w 669132"/>
                    <a:gd name="connsiteY73" fmla="*/ 454819 h 809763"/>
                    <a:gd name="connsiteX74" fmla="*/ 326232 w 669132"/>
                    <a:gd name="connsiteY74" fmla="*/ 447675 h 809763"/>
                    <a:gd name="connsiteX75" fmla="*/ 328613 w 669132"/>
                    <a:gd name="connsiteY75" fmla="*/ 423863 h 809763"/>
                    <a:gd name="connsiteX76" fmla="*/ 330994 w 669132"/>
                    <a:gd name="connsiteY76" fmla="*/ 416719 h 809763"/>
                    <a:gd name="connsiteX77" fmla="*/ 340519 w 669132"/>
                    <a:gd name="connsiteY77" fmla="*/ 383381 h 809763"/>
                    <a:gd name="connsiteX78" fmla="*/ 342900 w 669132"/>
                    <a:gd name="connsiteY78" fmla="*/ 347663 h 809763"/>
                    <a:gd name="connsiteX79" fmla="*/ 345282 w 669132"/>
                    <a:gd name="connsiteY79" fmla="*/ 340519 h 809763"/>
                    <a:gd name="connsiteX80" fmla="*/ 347663 w 669132"/>
                    <a:gd name="connsiteY80" fmla="*/ 323850 h 809763"/>
                    <a:gd name="connsiteX81" fmla="*/ 350044 w 669132"/>
                    <a:gd name="connsiteY81" fmla="*/ 280988 h 809763"/>
                    <a:gd name="connsiteX82" fmla="*/ 352425 w 669132"/>
                    <a:gd name="connsiteY82" fmla="*/ 261938 h 809763"/>
                    <a:gd name="connsiteX83" fmla="*/ 345282 w 669132"/>
                    <a:gd name="connsiteY83" fmla="*/ 257175 h 809763"/>
                    <a:gd name="connsiteX84" fmla="*/ 338138 w 669132"/>
                    <a:gd name="connsiteY84" fmla="*/ 259556 h 809763"/>
                    <a:gd name="connsiteX85" fmla="*/ 330994 w 669132"/>
                    <a:gd name="connsiteY85" fmla="*/ 264319 h 809763"/>
                    <a:gd name="connsiteX86" fmla="*/ 316707 w 669132"/>
                    <a:gd name="connsiteY86" fmla="*/ 269081 h 809763"/>
                    <a:gd name="connsiteX87" fmla="*/ 309563 w 669132"/>
                    <a:gd name="connsiteY87" fmla="*/ 271463 h 809763"/>
                    <a:gd name="connsiteX88" fmla="*/ 311944 w 669132"/>
                    <a:gd name="connsiteY88" fmla="*/ 264319 h 809763"/>
                    <a:gd name="connsiteX89" fmla="*/ 307182 w 669132"/>
                    <a:gd name="connsiteY89" fmla="*/ 250031 h 809763"/>
                    <a:gd name="connsiteX90" fmla="*/ 295275 w 669132"/>
                    <a:gd name="connsiteY90" fmla="*/ 228600 h 809763"/>
                    <a:gd name="connsiteX91" fmla="*/ 288132 w 669132"/>
                    <a:gd name="connsiteY91" fmla="*/ 223838 h 809763"/>
                    <a:gd name="connsiteX92" fmla="*/ 290513 w 669132"/>
                    <a:gd name="connsiteY92" fmla="*/ 216694 h 809763"/>
                    <a:gd name="connsiteX93" fmla="*/ 297657 w 669132"/>
                    <a:gd name="connsiteY93" fmla="*/ 214313 h 809763"/>
                    <a:gd name="connsiteX94" fmla="*/ 304800 w 669132"/>
                    <a:gd name="connsiteY94" fmla="*/ 209550 h 809763"/>
                    <a:gd name="connsiteX95" fmla="*/ 311944 w 669132"/>
                    <a:gd name="connsiteY95" fmla="*/ 202406 h 809763"/>
                    <a:gd name="connsiteX96" fmla="*/ 319088 w 669132"/>
                    <a:gd name="connsiteY96" fmla="*/ 200025 h 809763"/>
                    <a:gd name="connsiteX97" fmla="*/ 333375 w 669132"/>
                    <a:gd name="connsiteY97" fmla="*/ 192881 h 809763"/>
                    <a:gd name="connsiteX98" fmla="*/ 347663 w 669132"/>
                    <a:gd name="connsiteY98" fmla="*/ 190500 h 809763"/>
                    <a:gd name="connsiteX99" fmla="*/ 361950 w 669132"/>
                    <a:gd name="connsiteY99" fmla="*/ 185738 h 809763"/>
                    <a:gd name="connsiteX100" fmla="*/ 369094 w 669132"/>
                    <a:gd name="connsiteY100" fmla="*/ 180975 h 809763"/>
                    <a:gd name="connsiteX101" fmla="*/ 373857 w 669132"/>
                    <a:gd name="connsiteY101" fmla="*/ 173831 h 809763"/>
                    <a:gd name="connsiteX102" fmla="*/ 381000 w 669132"/>
                    <a:gd name="connsiteY102" fmla="*/ 171450 h 809763"/>
                    <a:gd name="connsiteX103" fmla="*/ 388144 w 669132"/>
                    <a:gd name="connsiteY103" fmla="*/ 166688 h 809763"/>
                    <a:gd name="connsiteX104" fmla="*/ 390525 w 669132"/>
                    <a:gd name="connsiteY104" fmla="*/ 159544 h 809763"/>
                    <a:gd name="connsiteX105" fmla="*/ 395288 w 669132"/>
                    <a:gd name="connsiteY105" fmla="*/ 152400 h 809763"/>
                    <a:gd name="connsiteX106" fmla="*/ 404813 w 669132"/>
                    <a:gd name="connsiteY106" fmla="*/ 130969 h 809763"/>
                    <a:gd name="connsiteX107" fmla="*/ 407194 w 669132"/>
                    <a:gd name="connsiteY107" fmla="*/ 111919 h 809763"/>
                    <a:gd name="connsiteX108" fmla="*/ 392907 w 669132"/>
                    <a:gd name="connsiteY108" fmla="*/ 107156 h 809763"/>
                    <a:gd name="connsiteX109" fmla="*/ 378619 w 669132"/>
                    <a:gd name="connsiteY109" fmla="*/ 102394 h 809763"/>
                    <a:gd name="connsiteX110" fmla="*/ 369094 w 669132"/>
                    <a:gd name="connsiteY110" fmla="*/ 100013 h 809763"/>
                    <a:gd name="connsiteX111" fmla="*/ 366713 w 669132"/>
                    <a:gd name="connsiteY111" fmla="*/ 92869 h 809763"/>
                    <a:gd name="connsiteX112" fmla="*/ 357188 w 669132"/>
                    <a:gd name="connsiteY112" fmla="*/ 83344 h 809763"/>
                    <a:gd name="connsiteX113" fmla="*/ 371475 w 669132"/>
                    <a:gd name="connsiteY113" fmla="*/ 78581 h 809763"/>
                    <a:gd name="connsiteX114" fmla="*/ 388144 w 669132"/>
                    <a:gd name="connsiteY114" fmla="*/ 71438 h 809763"/>
                    <a:gd name="connsiteX115" fmla="*/ 404813 w 669132"/>
                    <a:gd name="connsiteY115" fmla="*/ 54769 h 809763"/>
                    <a:gd name="connsiteX116" fmla="*/ 414338 w 669132"/>
                    <a:gd name="connsiteY116" fmla="*/ 40481 h 809763"/>
                    <a:gd name="connsiteX117" fmla="*/ 419100 w 669132"/>
                    <a:gd name="connsiteY117" fmla="*/ 33338 h 809763"/>
                    <a:gd name="connsiteX118" fmla="*/ 426244 w 669132"/>
                    <a:gd name="connsiteY118" fmla="*/ 30956 h 809763"/>
                    <a:gd name="connsiteX119" fmla="*/ 431007 w 669132"/>
                    <a:gd name="connsiteY119" fmla="*/ 23813 h 809763"/>
                    <a:gd name="connsiteX120" fmla="*/ 445294 w 669132"/>
                    <a:gd name="connsiteY120" fmla="*/ 14288 h 809763"/>
                    <a:gd name="connsiteX121" fmla="*/ 461963 w 669132"/>
                    <a:gd name="connsiteY121" fmla="*/ 7144 h 809763"/>
                    <a:gd name="connsiteX122" fmla="*/ 471488 w 669132"/>
                    <a:gd name="connsiteY122" fmla="*/ 0 h 809763"/>
                    <a:gd name="connsiteX123" fmla="*/ 490538 w 669132"/>
                    <a:gd name="connsiteY123" fmla="*/ 11906 h 809763"/>
                    <a:gd name="connsiteX124" fmla="*/ 504825 w 669132"/>
                    <a:gd name="connsiteY124" fmla="*/ 21431 h 809763"/>
                    <a:gd name="connsiteX125" fmla="*/ 516732 w 669132"/>
                    <a:gd name="connsiteY125" fmla="*/ 33338 h 809763"/>
                    <a:gd name="connsiteX126" fmla="*/ 528638 w 669132"/>
                    <a:gd name="connsiteY126" fmla="*/ 45244 h 809763"/>
                    <a:gd name="connsiteX127" fmla="*/ 521494 w 669132"/>
                    <a:gd name="connsiteY127" fmla="*/ 61913 h 809763"/>
                    <a:gd name="connsiteX128" fmla="*/ 514350 w 669132"/>
                    <a:gd name="connsiteY128" fmla="*/ 64294 h 809763"/>
                    <a:gd name="connsiteX129" fmla="*/ 511969 w 669132"/>
                    <a:gd name="connsiteY129" fmla="*/ 71438 h 809763"/>
                    <a:gd name="connsiteX130" fmla="*/ 519113 w 669132"/>
                    <a:gd name="connsiteY130" fmla="*/ 85725 h 809763"/>
                    <a:gd name="connsiteX131" fmla="*/ 526257 w 669132"/>
                    <a:gd name="connsiteY131" fmla="*/ 90488 h 809763"/>
                    <a:gd name="connsiteX132" fmla="*/ 533400 w 669132"/>
                    <a:gd name="connsiteY132" fmla="*/ 97631 h 809763"/>
                    <a:gd name="connsiteX133" fmla="*/ 538163 w 669132"/>
                    <a:gd name="connsiteY133" fmla="*/ 104775 h 809763"/>
                    <a:gd name="connsiteX134" fmla="*/ 545307 w 669132"/>
                    <a:gd name="connsiteY134" fmla="*/ 107156 h 809763"/>
                    <a:gd name="connsiteX135" fmla="*/ 552450 w 669132"/>
                    <a:gd name="connsiteY135" fmla="*/ 111919 h 809763"/>
                    <a:gd name="connsiteX136" fmla="*/ 566738 w 669132"/>
                    <a:gd name="connsiteY136" fmla="*/ 109538 h 809763"/>
                    <a:gd name="connsiteX137" fmla="*/ 590550 w 669132"/>
                    <a:gd name="connsiteY137" fmla="*/ 107156 h 809763"/>
                    <a:gd name="connsiteX138" fmla="*/ 609600 w 669132"/>
                    <a:gd name="connsiteY138" fmla="*/ 109538 h 809763"/>
                    <a:gd name="connsiteX139" fmla="*/ 626269 w 669132"/>
                    <a:gd name="connsiteY139" fmla="*/ 114300 h 809763"/>
                    <a:gd name="connsiteX140" fmla="*/ 633413 w 669132"/>
                    <a:gd name="connsiteY140" fmla="*/ 119063 h 809763"/>
                    <a:gd name="connsiteX141" fmla="*/ 652463 w 669132"/>
                    <a:gd name="connsiteY14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57163 w 669132"/>
                    <a:gd name="connsiteY61" fmla="*/ 742950 h 809763"/>
                    <a:gd name="connsiteX62" fmla="*/ 145257 w 669132"/>
                    <a:gd name="connsiteY62" fmla="*/ 740569 h 809763"/>
                    <a:gd name="connsiteX63" fmla="*/ 135732 w 669132"/>
                    <a:gd name="connsiteY63" fmla="*/ 738188 h 809763"/>
                    <a:gd name="connsiteX64" fmla="*/ 123825 w 669132"/>
                    <a:gd name="connsiteY64" fmla="*/ 735806 h 809763"/>
                    <a:gd name="connsiteX65" fmla="*/ 109538 w 669132"/>
                    <a:gd name="connsiteY65" fmla="*/ 728663 h 809763"/>
                    <a:gd name="connsiteX66" fmla="*/ 16669 w 669132"/>
                    <a:gd name="connsiteY66" fmla="*/ 679872 h 809763"/>
                    <a:gd name="connsiteX67" fmla="*/ 0 w 669132"/>
                    <a:gd name="connsiteY67" fmla="*/ 539343 h 809763"/>
                    <a:gd name="connsiteX68" fmla="*/ 45244 w 669132"/>
                    <a:gd name="connsiteY68" fmla="*/ 540544 h 809763"/>
                    <a:gd name="connsiteX69" fmla="*/ 124980 w 669132"/>
                    <a:gd name="connsiteY69" fmla="*/ 659628 h 809763"/>
                    <a:gd name="connsiteX70" fmla="*/ 320675 w 669132"/>
                    <a:gd name="connsiteY70" fmla="*/ 520321 h 809763"/>
                    <a:gd name="connsiteX71" fmla="*/ 319088 w 669132"/>
                    <a:gd name="connsiteY71" fmla="*/ 469106 h 809763"/>
                    <a:gd name="connsiteX72" fmla="*/ 323850 w 669132"/>
                    <a:gd name="connsiteY72" fmla="*/ 454819 h 809763"/>
                    <a:gd name="connsiteX73" fmla="*/ 326232 w 669132"/>
                    <a:gd name="connsiteY73" fmla="*/ 447675 h 809763"/>
                    <a:gd name="connsiteX74" fmla="*/ 328613 w 669132"/>
                    <a:gd name="connsiteY74" fmla="*/ 423863 h 809763"/>
                    <a:gd name="connsiteX75" fmla="*/ 330994 w 669132"/>
                    <a:gd name="connsiteY75" fmla="*/ 416719 h 809763"/>
                    <a:gd name="connsiteX76" fmla="*/ 340519 w 669132"/>
                    <a:gd name="connsiteY76" fmla="*/ 383381 h 809763"/>
                    <a:gd name="connsiteX77" fmla="*/ 342900 w 669132"/>
                    <a:gd name="connsiteY77" fmla="*/ 347663 h 809763"/>
                    <a:gd name="connsiteX78" fmla="*/ 345282 w 669132"/>
                    <a:gd name="connsiteY78" fmla="*/ 340519 h 809763"/>
                    <a:gd name="connsiteX79" fmla="*/ 347663 w 669132"/>
                    <a:gd name="connsiteY79" fmla="*/ 323850 h 809763"/>
                    <a:gd name="connsiteX80" fmla="*/ 350044 w 669132"/>
                    <a:gd name="connsiteY80" fmla="*/ 280988 h 809763"/>
                    <a:gd name="connsiteX81" fmla="*/ 352425 w 669132"/>
                    <a:gd name="connsiteY81" fmla="*/ 261938 h 809763"/>
                    <a:gd name="connsiteX82" fmla="*/ 345282 w 669132"/>
                    <a:gd name="connsiteY82" fmla="*/ 257175 h 809763"/>
                    <a:gd name="connsiteX83" fmla="*/ 338138 w 669132"/>
                    <a:gd name="connsiteY83" fmla="*/ 259556 h 809763"/>
                    <a:gd name="connsiteX84" fmla="*/ 330994 w 669132"/>
                    <a:gd name="connsiteY84" fmla="*/ 264319 h 809763"/>
                    <a:gd name="connsiteX85" fmla="*/ 316707 w 669132"/>
                    <a:gd name="connsiteY85" fmla="*/ 269081 h 809763"/>
                    <a:gd name="connsiteX86" fmla="*/ 309563 w 669132"/>
                    <a:gd name="connsiteY86" fmla="*/ 271463 h 809763"/>
                    <a:gd name="connsiteX87" fmla="*/ 311944 w 669132"/>
                    <a:gd name="connsiteY87" fmla="*/ 264319 h 809763"/>
                    <a:gd name="connsiteX88" fmla="*/ 307182 w 669132"/>
                    <a:gd name="connsiteY88" fmla="*/ 250031 h 809763"/>
                    <a:gd name="connsiteX89" fmla="*/ 295275 w 669132"/>
                    <a:gd name="connsiteY89" fmla="*/ 228600 h 809763"/>
                    <a:gd name="connsiteX90" fmla="*/ 288132 w 669132"/>
                    <a:gd name="connsiteY90" fmla="*/ 223838 h 809763"/>
                    <a:gd name="connsiteX91" fmla="*/ 290513 w 669132"/>
                    <a:gd name="connsiteY91" fmla="*/ 216694 h 809763"/>
                    <a:gd name="connsiteX92" fmla="*/ 297657 w 669132"/>
                    <a:gd name="connsiteY92" fmla="*/ 214313 h 809763"/>
                    <a:gd name="connsiteX93" fmla="*/ 304800 w 669132"/>
                    <a:gd name="connsiteY93" fmla="*/ 209550 h 809763"/>
                    <a:gd name="connsiteX94" fmla="*/ 311944 w 669132"/>
                    <a:gd name="connsiteY94" fmla="*/ 202406 h 809763"/>
                    <a:gd name="connsiteX95" fmla="*/ 319088 w 669132"/>
                    <a:gd name="connsiteY95" fmla="*/ 200025 h 809763"/>
                    <a:gd name="connsiteX96" fmla="*/ 333375 w 669132"/>
                    <a:gd name="connsiteY96" fmla="*/ 192881 h 809763"/>
                    <a:gd name="connsiteX97" fmla="*/ 347663 w 669132"/>
                    <a:gd name="connsiteY97" fmla="*/ 190500 h 809763"/>
                    <a:gd name="connsiteX98" fmla="*/ 361950 w 669132"/>
                    <a:gd name="connsiteY98" fmla="*/ 185738 h 809763"/>
                    <a:gd name="connsiteX99" fmla="*/ 369094 w 669132"/>
                    <a:gd name="connsiteY99" fmla="*/ 180975 h 809763"/>
                    <a:gd name="connsiteX100" fmla="*/ 373857 w 669132"/>
                    <a:gd name="connsiteY100" fmla="*/ 173831 h 809763"/>
                    <a:gd name="connsiteX101" fmla="*/ 381000 w 669132"/>
                    <a:gd name="connsiteY101" fmla="*/ 171450 h 809763"/>
                    <a:gd name="connsiteX102" fmla="*/ 388144 w 669132"/>
                    <a:gd name="connsiteY102" fmla="*/ 166688 h 809763"/>
                    <a:gd name="connsiteX103" fmla="*/ 390525 w 669132"/>
                    <a:gd name="connsiteY103" fmla="*/ 159544 h 809763"/>
                    <a:gd name="connsiteX104" fmla="*/ 395288 w 669132"/>
                    <a:gd name="connsiteY104" fmla="*/ 152400 h 809763"/>
                    <a:gd name="connsiteX105" fmla="*/ 404813 w 669132"/>
                    <a:gd name="connsiteY105" fmla="*/ 130969 h 809763"/>
                    <a:gd name="connsiteX106" fmla="*/ 407194 w 669132"/>
                    <a:gd name="connsiteY106" fmla="*/ 111919 h 809763"/>
                    <a:gd name="connsiteX107" fmla="*/ 392907 w 669132"/>
                    <a:gd name="connsiteY107" fmla="*/ 107156 h 809763"/>
                    <a:gd name="connsiteX108" fmla="*/ 378619 w 669132"/>
                    <a:gd name="connsiteY108" fmla="*/ 102394 h 809763"/>
                    <a:gd name="connsiteX109" fmla="*/ 369094 w 669132"/>
                    <a:gd name="connsiteY109" fmla="*/ 100013 h 809763"/>
                    <a:gd name="connsiteX110" fmla="*/ 366713 w 669132"/>
                    <a:gd name="connsiteY110" fmla="*/ 92869 h 809763"/>
                    <a:gd name="connsiteX111" fmla="*/ 357188 w 669132"/>
                    <a:gd name="connsiteY111" fmla="*/ 83344 h 809763"/>
                    <a:gd name="connsiteX112" fmla="*/ 371475 w 669132"/>
                    <a:gd name="connsiteY112" fmla="*/ 78581 h 809763"/>
                    <a:gd name="connsiteX113" fmla="*/ 388144 w 669132"/>
                    <a:gd name="connsiteY113" fmla="*/ 71438 h 809763"/>
                    <a:gd name="connsiteX114" fmla="*/ 404813 w 669132"/>
                    <a:gd name="connsiteY114" fmla="*/ 54769 h 809763"/>
                    <a:gd name="connsiteX115" fmla="*/ 414338 w 669132"/>
                    <a:gd name="connsiteY115" fmla="*/ 40481 h 809763"/>
                    <a:gd name="connsiteX116" fmla="*/ 419100 w 669132"/>
                    <a:gd name="connsiteY116" fmla="*/ 33338 h 809763"/>
                    <a:gd name="connsiteX117" fmla="*/ 426244 w 669132"/>
                    <a:gd name="connsiteY117" fmla="*/ 30956 h 809763"/>
                    <a:gd name="connsiteX118" fmla="*/ 431007 w 669132"/>
                    <a:gd name="connsiteY118" fmla="*/ 23813 h 809763"/>
                    <a:gd name="connsiteX119" fmla="*/ 445294 w 669132"/>
                    <a:gd name="connsiteY119" fmla="*/ 14288 h 809763"/>
                    <a:gd name="connsiteX120" fmla="*/ 461963 w 669132"/>
                    <a:gd name="connsiteY120" fmla="*/ 7144 h 809763"/>
                    <a:gd name="connsiteX121" fmla="*/ 471488 w 669132"/>
                    <a:gd name="connsiteY121" fmla="*/ 0 h 809763"/>
                    <a:gd name="connsiteX122" fmla="*/ 490538 w 669132"/>
                    <a:gd name="connsiteY122" fmla="*/ 11906 h 809763"/>
                    <a:gd name="connsiteX123" fmla="*/ 504825 w 669132"/>
                    <a:gd name="connsiteY123" fmla="*/ 21431 h 809763"/>
                    <a:gd name="connsiteX124" fmla="*/ 516732 w 669132"/>
                    <a:gd name="connsiteY124" fmla="*/ 33338 h 809763"/>
                    <a:gd name="connsiteX125" fmla="*/ 528638 w 669132"/>
                    <a:gd name="connsiteY125" fmla="*/ 45244 h 809763"/>
                    <a:gd name="connsiteX126" fmla="*/ 521494 w 669132"/>
                    <a:gd name="connsiteY126" fmla="*/ 61913 h 809763"/>
                    <a:gd name="connsiteX127" fmla="*/ 514350 w 669132"/>
                    <a:gd name="connsiteY127" fmla="*/ 64294 h 809763"/>
                    <a:gd name="connsiteX128" fmla="*/ 511969 w 669132"/>
                    <a:gd name="connsiteY128" fmla="*/ 71438 h 809763"/>
                    <a:gd name="connsiteX129" fmla="*/ 519113 w 669132"/>
                    <a:gd name="connsiteY129" fmla="*/ 85725 h 809763"/>
                    <a:gd name="connsiteX130" fmla="*/ 526257 w 669132"/>
                    <a:gd name="connsiteY130" fmla="*/ 90488 h 809763"/>
                    <a:gd name="connsiteX131" fmla="*/ 533400 w 669132"/>
                    <a:gd name="connsiteY131" fmla="*/ 97631 h 809763"/>
                    <a:gd name="connsiteX132" fmla="*/ 538163 w 669132"/>
                    <a:gd name="connsiteY132" fmla="*/ 104775 h 809763"/>
                    <a:gd name="connsiteX133" fmla="*/ 545307 w 669132"/>
                    <a:gd name="connsiteY133" fmla="*/ 107156 h 809763"/>
                    <a:gd name="connsiteX134" fmla="*/ 552450 w 669132"/>
                    <a:gd name="connsiteY134" fmla="*/ 111919 h 809763"/>
                    <a:gd name="connsiteX135" fmla="*/ 566738 w 669132"/>
                    <a:gd name="connsiteY135" fmla="*/ 109538 h 809763"/>
                    <a:gd name="connsiteX136" fmla="*/ 590550 w 669132"/>
                    <a:gd name="connsiteY136" fmla="*/ 107156 h 809763"/>
                    <a:gd name="connsiteX137" fmla="*/ 609600 w 669132"/>
                    <a:gd name="connsiteY137" fmla="*/ 109538 h 809763"/>
                    <a:gd name="connsiteX138" fmla="*/ 626269 w 669132"/>
                    <a:gd name="connsiteY138" fmla="*/ 114300 h 809763"/>
                    <a:gd name="connsiteX139" fmla="*/ 633413 w 669132"/>
                    <a:gd name="connsiteY139" fmla="*/ 119063 h 809763"/>
                    <a:gd name="connsiteX140" fmla="*/ 652463 w 669132"/>
                    <a:gd name="connsiteY14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35732 w 669132"/>
                    <a:gd name="connsiteY62" fmla="*/ 738188 h 809763"/>
                    <a:gd name="connsiteX63" fmla="*/ 123825 w 669132"/>
                    <a:gd name="connsiteY63" fmla="*/ 735806 h 809763"/>
                    <a:gd name="connsiteX64" fmla="*/ 109538 w 669132"/>
                    <a:gd name="connsiteY64" fmla="*/ 728663 h 809763"/>
                    <a:gd name="connsiteX65" fmla="*/ 16669 w 669132"/>
                    <a:gd name="connsiteY65" fmla="*/ 679872 h 809763"/>
                    <a:gd name="connsiteX66" fmla="*/ 0 w 669132"/>
                    <a:gd name="connsiteY66" fmla="*/ 539343 h 809763"/>
                    <a:gd name="connsiteX67" fmla="*/ 45244 w 669132"/>
                    <a:gd name="connsiteY67" fmla="*/ 540544 h 809763"/>
                    <a:gd name="connsiteX68" fmla="*/ 124980 w 669132"/>
                    <a:gd name="connsiteY68" fmla="*/ 659628 h 809763"/>
                    <a:gd name="connsiteX69" fmla="*/ 320675 w 669132"/>
                    <a:gd name="connsiteY69" fmla="*/ 520321 h 809763"/>
                    <a:gd name="connsiteX70" fmla="*/ 319088 w 669132"/>
                    <a:gd name="connsiteY70" fmla="*/ 469106 h 809763"/>
                    <a:gd name="connsiteX71" fmla="*/ 323850 w 669132"/>
                    <a:gd name="connsiteY71" fmla="*/ 454819 h 809763"/>
                    <a:gd name="connsiteX72" fmla="*/ 326232 w 669132"/>
                    <a:gd name="connsiteY72" fmla="*/ 447675 h 809763"/>
                    <a:gd name="connsiteX73" fmla="*/ 328613 w 669132"/>
                    <a:gd name="connsiteY73" fmla="*/ 423863 h 809763"/>
                    <a:gd name="connsiteX74" fmla="*/ 330994 w 669132"/>
                    <a:gd name="connsiteY74" fmla="*/ 416719 h 809763"/>
                    <a:gd name="connsiteX75" fmla="*/ 340519 w 669132"/>
                    <a:gd name="connsiteY75" fmla="*/ 383381 h 809763"/>
                    <a:gd name="connsiteX76" fmla="*/ 342900 w 669132"/>
                    <a:gd name="connsiteY76" fmla="*/ 347663 h 809763"/>
                    <a:gd name="connsiteX77" fmla="*/ 345282 w 669132"/>
                    <a:gd name="connsiteY77" fmla="*/ 340519 h 809763"/>
                    <a:gd name="connsiteX78" fmla="*/ 347663 w 669132"/>
                    <a:gd name="connsiteY78" fmla="*/ 323850 h 809763"/>
                    <a:gd name="connsiteX79" fmla="*/ 350044 w 669132"/>
                    <a:gd name="connsiteY79" fmla="*/ 280988 h 809763"/>
                    <a:gd name="connsiteX80" fmla="*/ 352425 w 669132"/>
                    <a:gd name="connsiteY80" fmla="*/ 261938 h 809763"/>
                    <a:gd name="connsiteX81" fmla="*/ 345282 w 669132"/>
                    <a:gd name="connsiteY81" fmla="*/ 257175 h 809763"/>
                    <a:gd name="connsiteX82" fmla="*/ 338138 w 669132"/>
                    <a:gd name="connsiteY82" fmla="*/ 259556 h 809763"/>
                    <a:gd name="connsiteX83" fmla="*/ 330994 w 669132"/>
                    <a:gd name="connsiteY83" fmla="*/ 264319 h 809763"/>
                    <a:gd name="connsiteX84" fmla="*/ 316707 w 669132"/>
                    <a:gd name="connsiteY84" fmla="*/ 269081 h 809763"/>
                    <a:gd name="connsiteX85" fmla="*/ 309563 w 669132"/>
                    <a:gd name="connsiteY85" fmla="*/ 271463 h 809763"/>
                    <a:gd name="connsiteX86" fmla="*/ 311944 w 669132"/>
                    <a:gd name="connsiteY86" fmla="*/ 264319 h 809763"/>
                    <a:gd name="connsiteX87" fmla="*/ 307182 w 669132"/>
                    <a:gd name="connsiteY87" fmla="*/ 250031 h 809763"/>
                    <a:gd name="connsiteX88" fmla="*/ 295275 w 669132"/>
                    <a:gd name="connsiteY88" fmla="*/ 228600 h 809763"/>
                    <a:gd name="connsiteX89" fmla="*/ 288132 w 669132"/>
                    <a:gd name="connsiteY89" fmla="*/ 223838 h 809763"/>
                    <a:gd name="connsiteX90" fmla="*/ 290513 w 669132"/>
                    <a:gd name="connsiteY90" fmla="*/ 216694 h 809763"/>
                    <a:gd name="connsiteX91" fmla="*/ 297657 w 669132"/>
                    <a:gd name="connsiteY91" fmla="*/ 214313 h 809763"/>
                    <a:gd name="connsiteX92" fmla="*/ 304800 w 669132"/>
                    <a:gd name="connsiteY92" fmla="*/ 209550 h 809763"/>
                    <a:gd name="connsiteX93" fmla="*/ 311944 w 669132"/>
                    <a:gd name="connsiteY93" fmla="*/ 202406 h 809763"/>
                    <a:gd name="connsiteX94" fmla="*/ 319088 w 669132"/>
                    <a:gd name="connsiteY94" fmla="*/ 200025 h 809763"/>
                    <a:gd name="connsiteX95" fmla="*/ 333375 w 669132"/>
                    <a:gd name="connsiteY95" fmla="*/ 192881 h 809763"/>
                    <a:gd name="connsiteX96" fmla="*/ 347663 w 669132"/>
                    <a:gd name="connsiteY96" fmla="*/ 190500 h 809763"/>
                    <a:gd name="connsiteX97" fmla="*/ 361950 w 669132"/>
                    <a:gd name="connsiteY97" fmla="*/ 185738 h 809763"/>
                    <a:gd name="connsiteX98" fmla="*/ 369094 w 669132"/>
                    <a:gd name="connsiteY98" fmla="*/ 180975 h 809763"/>
                    <a:gd name="connsiteX99" fmla="*/ 373857 w 669132"/>
                    <a:gd name="connsiteY99" fmla="*/ 173831 h 809763"/>
                    <a:gd name="connsiteX100" fmla="*/ 381000 w 669132"/>
                    <a:gd name="connsiteY100" fmla="*/ 171450 h 809763"/>
                    <a:gd name="connsiteX101" fmla="*/ 388144 w 669132"/>
                    <a:gd name="connsiteY101" fmla="*/ 166688 h 809763"/>
                    <a:gd name="connsiteX102" fmla="*/ 390525 w 669132"/>
                    <a:gd name="connsiteY102" fmla="*/ 159544 h 809763"/>
                    <a:gd name="connsiteX103" fmla="*/ 395288 w 669132"/>
                    <a:gd name="connsiteY103" fmla="*/ 152400 h 809763"/>
                    <a:gd name="connsiteX104" fmla="*/ 404813 w 669132"/>
                    <a:gd name="connsiteY104" fmla="*/ 130969 h 809763"/>
                    <a:gd name="connsiteX105" fmla="*/ 407194 w 669132"/>
                    <a:gd name="connsiteY105" fmla="*/ 111919 h 809763"/>
                    <a:gd name="connsiteX106" fmla="*/ 392907 w 669132"/>
                    <a:gd name="connsiteY106" fmla="*/ 107156 h 809763"/>
                    <a:gd name="connsiteX107" fmla="*/ 378619 w 669132"/>
                    <a:gd name="connsiteY107" fmla="*/ 102394 h 809763"/>
                    <a:gd name="connsiteX108" fmla="*/ 369094 w 669132"/>
                    <a:gd name="connsiteY108" fmla="*/ 100013 h 809763"/>
                    <a:gd name="connsiteX109" fmla="*/ 366713 w 669132"/>
                    <a:gd name="connsiteY109" fmla="*/ 92869 h 809763"/>
                    <a:gd name="connsiteX110" fmla="*/ 357188 w 669132"/>
                    <a:gd name="connsiteY110" fmla="*/ 83344 h 809763"/>
                    <a:gd name="connsiteX111" fmla="*/ 371475 w 669132"/>
                    <a:gd name="connsiteY111" fmla="*/ 78581 h 809763"/>
                    <a:gd name="connsiteX112" fmla="*/ 388144 w 669132"/>
                    <a:gd name="connsiteY112" fmla="*/ 71438 h 809763"/>
                    <a:gd name="connsiteX113" fmla="*/ 404813 w 669132"/>
                    <a:gd name="connsiteY113" fmla="*/ 54769 h 809763"/>
                    <a:gd name="connsiteX114" fmla="*/ 414338 w 669132"/>
                    <a:gd name="connsiteY114" fmla="*/ 40481 h 809763"/>
                    <a:gd name="connsiteX115" fmla="*/ 419100 w 669132"/>
                    <a:gd name="connsiteY115" fmla="*/ 33338 h 809763"/>
                    <a:gd name="connsiteX116" fmla="*/ 426244 w 669132"/>
                    <a:gd name="connsiteY116" fmla="*/ 30956 h 809763"/>
                    <a:gd name="connsiteX117" fmla="*/ 431007 w 669132"/>
                    <a:gd name="connsiteY117" fmla="*/ 23813 h 809763"/>
                    <a:gd name="connsiteX118" fmla="*/ 445294 w 669132"/>
                    <a:gd name="connsiteY118" fmla="*/ 14288 h 809763"/>
                    <a:gd name="connsiteX119" fmla="*/ 461963 w 669132"/>
                    <a:gd name="connsiteY119" fmla="*/ 7144 h 809763"/>
                    <a:gd name="connsiteX120" fmla="*/ 471488 w 669132"/>
                    <a:gd name="connsiteY120" fmla="*/ 0 h 809763"/>
                    <a:gd name="connsiteX121" fmla="*/ 490538 w 669132"/>
                    <a:gd name="connsiteY121" fmla="*/ 11906 h 809763"/>
                    <a:gd name="connsiteX122" fmla="*/ 504825 w 669132"/>
                    <a:gd name="connsiteY122" fmla="*/ 21431 h 809763"/>
                    <a:gd name="connsiteX123" fmla="*/ 516732 w 669132"/>
                    <a:gd name="connsiteY123" fmla="*/ 33338 h 809763"/>
                    <a:gd name="connsiteX124" fmla="*/ 528638 w 669132"/>
                    <a:gd name="connsiteY124" fmla="*/ 45244 h 809763"/>
                    <a:gd name="connsiteX125" fmla="*/ 521494 w 669132"/>
                    <a:gd name="connsiteY125" fmla="*/ 61913 h 809763"/>
                    <a:gd name="connsiteX126" fmla="*/ 514350 w 669132"/>
                    <a:gd name="connsiteY126" fmla="*/ 64294 h 809763"/>
                    <a:gd name="connsiteX127" fmla="*/ 511969 w 669132"/>
                    <a:gd name="connsiteY127" fmla="*/ 71438 h 809763"/>
                    <a:gd name="connsiteX128" fmla="*/ 519113 w 669132"/>
                    <a:gd name="connsiteY128" fmla="*/ 85725 h 809763"/>
                    <a:gd name="connsiteX129" fmla="*/ 526257 w 669132"/>
                    <a:gd name="connsiteY129" fmla="*/ 90488 h 809763"/>
                    <a:gd name="connsiteX130" fmla="*/ 533400 w 669132"/>
                    <a:gd name="connsiteY130" fmla="*/ 97631 h 809763"/>
                    <a:gd name="connsiteX131" fmla="*/ 538163 w 669132"/>
                    <a:gd name="connsiteY131" fmla="*/ 104775 h 809763"/>
                    <a:gd name="connsiteX132" fmla="*/ 545307 w 669132"/>
                    <a:gd name="connsiteY132" fmla="*/ 107156 h 809763"/>
                    <a:gd name="connsiteX133" fmla="*/ 552450 w 669132"/>
                    <a:gd name="connsiteY133" fmla="*/ 111919 h 809763"/>
                    <a:gd name="connsiteX134" fmla="*/ 566738 w 669132"/>
                    <a:gd name="connsiteY134" fmla="*/ 109538 h 809763"/>
                    <a:gd name="connsiteX135" fmla="*/ 590550 w 669132"/>
                    <a:gd name="connsiteY135" fmla="*/ 107156 h 809763"/>
                    <a:gd name="connsiteX136" fmla="*/ 609600 w 669132"/>
                    <a:gd name="connsiteY136" fmla="*/ 109538 h 809763"/>
                    <a:gd name="connsiteX137" fmla="*/ 626269 w 669132"/>
                    <a:gd name="connsiteY137" fmla="*/ 114300 h 809763"/>
                    <a:gd name="connsiteX138" fmla="*/ 633413 w 669132"/>
                    <a:gd name="connsiteY138" fmla="*/ 119063 h 809763"/>
                    <a:gd name="connsiteX139" fmla="*/ 652463 w 669132"/>
                    <a:gd name="connsiteY13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09538 w 669132"/>
                    <a:gd name="connsiteY63" fmla="*/ 728663 h 809763"/>
                    <a:gd name="connsiteX64" fmla="*/ 16669 w 669132"/>
                    <a:gd name="connsiteY64" fmla="*/ 679872 h 809763"/>
                    <a:gd name="connsiteX65" fmla="*/ 0 w 669132"/>
                    <a:gd name="connsiteY65" fmla="*/ 539343 h 809763"/>
                    <a:gd name="connsiteX66" fmla="*/ 45244 w 669132"/>
                    <a:gd name="connsiteY66" fmla="*/ 540544 h 809763"/>
                    <a:gd name="connsiteX67" fmla="*/ 124980 w 669132"/>
                    <a:gd name="connsiteY67" fmla="*/ 659628 h 809763"/>
                    <a:gd name="connsiteX68" fmla="*/ 320675 w 669132"/>
                    <a:gd name="connsiteY68" fmla="*/ 520321 h 809763"/>
                    <a:gd name="connsiteX69" fmla="*/ 319088 w 669132"/>
                    <a:gd name="connsiteY69" fmla="*/ 469106 h 809763"/>
                    <a:gd name="connsiteX70" fmla="*/ 323850 w 669132"/>
                    <a:gd name="connsiteY70" fmla="*/ 454819 h 809763"/>
                    <a:gd name="connsiteX71" fmla="*/ 326232 w 669132"/>
                    <a:gd name="connsiteY71" fmla="*/ 447675 h 809763"/>
                    <a:gd name="connsiteX72" fmla="*/ 328613 w 669132"/>
                    <a:gd name="connsiteY72" fmla="*/ 423863 h 809763"/>
                    <a:gd name="connsiteX73" fmla="*/ 330994 w 669132"/>
                    <a:gd name="connsiteY73" fmla="*/ 416719 h 809763"/>
                    <a:gd name="connsiteX74" fmla="*/ 340519 w 669132"/>
                    <a:gd name="connsiteY74" fmla="*/ 383381 h 809763"/>
                    <a:gd name="connsiteX75" fmla="*/ 342900 w 669132"/>
                    <a:gd name="connsiteY75" fmla="*/ 347663 h 809763"/>
                    <a:gd name="connsiteX76" fmla="*/ 345282 w 669132"/>
                    <a:gd name="connsiteY76" fmla="*/ 340519 h 809763"/>
                    <a:gd name="connsiteX77" fmla="*/ 347663 w 669132"/>
                    <a:gd name="connsiteY77" fmla="*/ 323850 h 809763"/>
                    <a:gd name="connsiteX78" fmla="*/ 350044 w 669132"/>
                    <a:gd name="connsiteY78" fmla="*/ 280988 h 809763"/>
                    <a:gd name="connsiteX79" fmla="*/ 352425 w 669132"/>
                    <a:gd name="connsiteY79" fmla="*/ 261938 h 809763"/>
                    <a:gd name="connsiteX80" fmla="*/ 345282 w 669132"/>
                    <a:gd name="connsiteY80" fmla="*/ 257175 h 809763"/>
                    <a:gd name="connsiteX81" fmla="*/ 338138 w 669132"/>
                    <a:gd name="connsiteY81" fmla="*/ 259556 h 809763"/>
                    <a:gd name="connsiteX82" fmla="*/ 330994 w 669132"/>
                    <a:gd name="connsiteY82" fmla="*/ 264319 h 809763"/>
                    <a:gd name="connsiteX83" fmla="*/ 316707 w 669132"/>
                    <a:gd name="connsiteY83" fmla="*/ 269081 h 809763"/>
                    <a:gd name="connsiteX84" fmla="*/ 309563 w 669132"/>
                    <a:gd name="connsiteY84" fmla="*/ 271463 h 809763"/>
                    <a:gd name="connsiteX85" fmla="*/ 311944 w 669132"/>
                    <a:gd name="connsiteY85" fmla="*/ 264319 h 809763"/>
                    <a:gd name="connsiteX86" fmla="*/ 307182 w 669132"/>
                    <a:gd name="connsiteY86" fmla="*/ 250031 h 809763"/>
                    <a:gd name="connsiteX87" fmla="*/ 295275 w 669132"/>
                    <a:gd name="connsiteY87" fmla="*/ 228600 h 809763"/>
                    <a:gd name="connsiteX88" fmla="*/ 288132 w 669132"/>
                    <a:gd name="connsiteY88" fmla="*/ 223838 h 809763"/>
                    <a:gd name="connsiteX89" fmla="*/ 290513 w 669132"/>
                    <a:gd name="connsiteY89" fmla="*/ 216694 h 809763"/>
                    <a:gd name="connsiteX90" fmla="*/ 297657 w 669132"/>
                    <a:gd name="connsiteY90" fmla="*/ 214313 h 809763"/>
                    <a:gd name="connsiteX91" fmla="*/ 304800 w 669132"/>
                    <a:gd name="connsiteY91" fmla="*/ 209550 h 809763"/>
                    <a:gd name="connsiteX92" fmla="*/ 311944 w 669132"/>
                    <a:gd name="connsiteY92" fmla="*/ 202406 h 809763"/>
                    <a:gd name="connsiteX93" fmla="*/ 319088 w 669132"/>
                    <a:gd name="connsiteY93" fmla="*/ 200025 h 809763"/>
                    <a:gd name="connsiteX94" fmla="*/ 333375 w 669132"/>
                    <a:gd name="connsiteY94" fmla="*/ 192881 h 809763"/>
                    <a:gd name="connsiteX95" fmla="*/ 347663 w 669132"/>
                    <a:gd name="connsiteY95" fmla="*/ 190500 h 809763"/>
                    <a:gd name="connsiteX96" fmla="*/ 361950 w 669132"/>
                    <a:gd name="connsiteY96" fmla="*/ 185738 h 809763"/>
                    <a:gd name="connsiteX97" fmla="*/ 369094 w 669132"/>
                    <a:gd name="connsiteY97" fmla="*/ 180975 h 809763"/>
                    <a:gd name="connsiteX98" fmla="*/ 373857 w 669132"/>
                    <a:gd name="connsiteY98" fmla="*/ 173831 h 809763"/>
                    <a:gd name="connsiteX99" fmla="*/ 381000 w 669132"/>
                    <a:gd name="connsiteY99" fmla="*/ 171450 h 809763"/>
                    <a:gd name="connsiteX100" fmla="*/ 388144 w 669132"/>
                    <a:gd name="connsiteY100" fmla="*/ 166688 h 809763"/>
                    <a:gd name="connsiteX101" fmla="*/ 390525 w 669132"/>
                    <a:gd name="connsiteY101" fmla="*/ 159544 h 809763"/>
                    <a:gd name="connsiteX102" fmla="*/ 395288 w 669132"/>
                    <a:gd name="connsiteY102" fmla="*/ 152400 h 809763"/>
                    <a:gd name="connsiteX103" fmla="*/ 404813 w 669132"/>
                    <a:gd name="connsiteY103" fmla="*/ 130969 h 809763"/>
                    <a:gd name="connsiteX104" fmla="*/ 407194 w 669132"/>
                    <a:gd name="connsiteY104" fmla="*/ 111919 h 809763"/>
                    <a:gd name="connsiteX105" fmla="*/ 392907 w 669132"/>
                    <a:gd name="connsiteY105" fmla="*/ 107156 h 809763"/>
                    <a:gd name="connsiteX106" fmla="*/ 378619 w 669132"/>
                    <a:gd name="connsiteY106" fmla="*/ 102394 h 809763"/>
                    <a:gd name="connsiteX107" fmla="*/ 369094 w 669132"/>
                    <a:gd name="connsiteY107" fmla="*/ 100013 h 809763"/>
                    <a:gd name="connsiteX108" fmla="*/ 366713 w 669132"/>
                    <a:gd name="connsiteY108" fmla="*/ 92869 h 809763"/>
                    <a:gd name="connsiteX109" fmla="*/ 357188 w 669132"/>
                    <a:gd name="connsiteY109" fmla="*/ 83344 h 809763"/>
                    <a:gd name="connsiteX110" fmla="*/ 371475 w 669132"/>
                    <a:gd name="connsiteY110" fmla="*/ 78581 h 809763"/>
                    <a:gd name="connsiteX111" fmla="*/ 388144 w 669132"/>
                    <a:gd name="connsiteY111" fmla="*/ 71438 h 809763"/>
                    <a:gd name="connsiteX112" fmla="*/ 404813 w 669132"/>
                    <a:gd name="connsiteY112" fmla="*/ 54769 h 809763"/>
                    <a:gd name="connsiteX113" fmla="*/ 414338 w 669132"/>
                    <a:gd name="connsiteY113" fmla="*/ 40481 h 809763"/>
                    <a:gd name="connsiteX114" fmla="*/ 419100 w 669132"/>
                    <a:gd name="connsiteY114" fmla="*/ 33338 h 809763"/>
                    <a:gd name="connsiteX115" fmla="*/ 426244 w 669132"/>
                    <a:gd name="connsiteY115" fmla="*/ 30956 h 809763"/>
                    <a:gd name="connsiteX116" fmla="*/ 431007 w 669132"/>
                    <a:gd name="connsiteY116" fmla="*/ 23813 h 809763"/>
                    <a:gd name="connsiteX117" fmla="*/ 445294 w 669132"/>
                    <a:gd name="connsiteY117" fmla="*/ 14288 h 809763"/>
                    <a:gd name="connsiteX118" fmla="*/ 461963 w 669132"/>
                    <a:gd name="connsiteY118" fmla="*/ 7144 h 809763"/>
                    <a:gd name="connsiteX119" fmla="*/ 471488 w 669132"/>
                    <a:gd name="connsiteY119" fmla="*/ 0 h 809763"/>
                    <a:gd name="connsiteX120" fmla="*/ 490538 w 669132"/>
                    <a:gd name="connsiteY120" fmla="*/ 11906 h 809763"/>
                    <a:gd name="connsiteX121" fmla="*/ 504825 w 669132"/>
                    <a:gd name="connsiteY121" fmla="*/ 21431 h 809763"/>
                    <a:gd name="connsiteX122" fmla="*/ 516732 w 669132"/>
                    <a:gd name="connsiteY122" fmla="*/ 33338 h 809763"/>
                    <a:gd name="connsiteX123" fmla="*/ 528638 w 669132"/>
                    <a:gd name="connsiteY123" fmla="*/ 45244 h 809763"/>
                    <a:gd name="connsiteX124" fmla="*/ 521494 w 669132"/>
                    <a:gd name="connsiteY124" fmla="*/ 61913 h 809763"/>
                    <a:gd name="connsiteX125" fmla="*/ 514350 w 669132"/>
                    <a:gd name="connsiteY125" fmla="*/ 64294 h 809763"/>
                    <a:gd name="connsiteX126" fmla="*/ 511969 w 669132"/>
                    <a:gd name="connsiteY126" fmla="*/ 71438 h 809763"/>
                    <a:gd name="connsiteX127" fmla="*/ 519113 w 669132"/>
                    <a:gd name="connsiteY127" fmla="*/ 85725 h 809763"/>
                    <a:gd name="connsiteX128" fmla="*/ 526257 w 669132"/>
                    <a:gd name="connsiteY128" fmla="*/ 90488 h 809763"/>
                    <a:gd name="connsiteX129" fmla="*/ 533400 w 669132"/>
                    <a:gd name="connsiteY129" fmla="*/ 97631 h 809763"/>
                    <a:gd name="connsiteX130" fmla="*/ 538163 w 669132"/>
                    <a:gd name="connsiteY130" fmla="*/ 104775 h 809763"/>
                    <a:gd name="connsiteX131" fmla="*/ 545307 w 669132"/>
                    <a:gd name="connsiteY131" fmla="*/ 107156 h 809763"/>
                    <a:gd name="connsiteX132" fmla="*/ 552450 w 669132"/>
                    <a:gd name="connsiteY132" fmla="*/ 111919 h 809763"/>
                    <a:gd name="connsiteX133" fmla="*/ 566738 w 669132"/>
                    <a:gd name="connsiteY133" fmla="*/ 109538 h 809763"/>
                    <a:gd name="connsiteX134" fmla="*/ 590550 w 669132"/>
                    <a:gd name="connsiteY134" fmla="*/ 107156 h 809763"/>
                    <a:gd name="connsiteX135" fmla="*/ 609600 w 669132"/>
                    <a:gd name="connsiteY135" fmla="*/ 109538 h 809763"/>
                    <a:gd name="connsiteX136" fmla="*/ 626269 w 669132"/>
                    <a:gd name="connsiteY136" fmla="*/ 114300 h 809763"/>
                    <a:gd name="connsiteX137" fmla="*/ 633413 w 669132"/>
                    <a:gd name="connsiteY137" fmla="*/ 119063 h 809763"/>
                    <a:gd name="connsiteX138" fmla="*/ 652463 w 669132"/>
                    <a:gd name="connsiteY13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6669 w 669132"/>
                    <a:gd name="connsiteY63" fmla="*/ 679872 h 809763"/>
                    <a:gd name="connsiteX64" fmla="*/ 0 w 669132"/>
                    <a:gd name="connsiteY64" fmla="*/ 539343 h 809763"/>
                    <a:gd name="connsiteX65" fmla="*/ 45244 w 669132"/>
                    <a:gd name="connsiteY65" fmla="*/ 540544 h 809763"/>
                    <a:gd name="connsiteX66" fmla="*/ 124980 w 669132"/>
                    <a:gd name="connsiteY66" fmla="*/ 659628 h 809763"/>
                    <a:gd name="connsiteX67" fmla="*/ 320675 w 669132"/>
                    <a:gd name="connsiteY67" fmla="*/ 520321 h 809763"/>
                    <a:gd name="connsiteX68" fmla="*/ 319088 w 669132"/>
                    <a:gd name="connsiteY68" fmla="*/ 469106 h 809763"/>
                    <a:gd name="connsiteX69" fmla="*/ 323850 w 669132"/>
                    <a:gd name="connsiteY69" fmla="*/ 454819 h 809763"/>
                    <a:gd name="connsiteX70" fmla="*/ 326232 w 669132"/>
                    <a:gd name="connsiteY70" fmla="*/ 447675 h 809763"/>
                    <a:gd name="connsiteX71" fmla="*/ 328613 w 669132"/>
                    <a:gd name="connsiteY71" fmla="*/ 423863 h 809763"/>
                    <a:gd name="connsiteX72" fmla="*/ 330994 w 669132"/>
                    <a:gd name="connsiteY72" fmla="*/ 416719 h 809763"/>
                    <a:gd name="connsiteX73" fmla="*/ 340519 w 669132"/>
                    <a:gd name="connsiteY73" fmla="*/ 383381 h 809763"/>
                    <a:gd name="connsiteX74" fmla="*/ 342900 w 669132"/>
                    <a:gd name="connsiteY74" fmla="*/ 347663 h 809763"/>
                    <a:gd name="connsiteX75" fmla="*/ 345282 w 669132"/>
                    <a:gd name="connsiteY75" fmla="*/ 340519 h 809763"/>
                    <a:gd name="connsiteX76" fmla="*/ 347663 w 669132"/>
                    <a:gd name="connsiteY76" fmla="*/ 323850 h 809763"/>
                    <a:gd name="connsiteX77" fmla="*/ 350044 w 669132"/>
                    <a:gd name="connsiteY77" fmla="*/ 280988 h 809763"/>
                    <a:gd name="connsiteX78" fmla="*/ 352425 w 669132"/>
                    <a:gd name="connsiteY78" fmla="*/ 261938 h 809763"/>
                    <a:gd name="connsiteX79" fmla="*/ 345282 w 669132"/>
                    <a:gd name="connsiteY79" fmla="*/ 257175 h 809763"/>
                    <a:gd name="connsiteX80" fmla="*/ 338138 w 669132"/>
                    <a:gd name="connsiteY80" fmla="*/ 259556 h 809763"/>
                    <a:gd name="connsiteX81" fmla="*/ 330994 w 669132"/>
                    <a:gd name="connsiteY81" fmla="*/ 264319 h 809763"/>
                    <a:gd name="connsiteX82" fmla="*/ 316707 w 669132"/>
                    <a:gd name="connsiteY82" fmla="*/ 269081 h 809763"/>
                    <a:gd name="connsiteX83" fmla="*/ 309563 w 669132"/>
                    <a:gd name="connsiteY83" fmla="*/ 271463 h 809763"/>
                    <a:gd name="connsiteX84" fmla="*/ 311944 w 669132"/>
                    <a:gd name="connsiteY84" fmla="*/ 264319 h 809763"/>
                    <a:gd name="connsiteX85" fmla="*/ 307182 w 669132"/>
                    <a:gd name="connsiteY85" fmla="*/ 250031 h 809763"/>
                    <a:gd name="connsiteX86" fmla="*/ 295275 w 669132"/>
                    <a:gd name="connsiteY86" fmla="*/ 228600 h 809763"/>
                    <a:gd name="connsiteX87" fmla="*/ 288132 w 669132"/>
                    <a:gd name="connsiteY87" fmla="*/ 223838 h 809763"/>
                    <a:gd name="connsiteX88" fmla="*/ 290513 w 669132"/>
                    <a:gd name="connsiteY88" fmla="*/ 216694 h 809763"/>
                    <a:gd name="connsiteX89" fmla="*/ 297657 w 669132"/>
                    <a:gd name="connsiteY89" fmla="*/ 214313 h 809763"/>
                    <a:gd name="connsiteX90" fmla="*/ 304800 w 669132"/>
                    <a:gd name="connsiteY90" fmla="*/ 209550 h 809763"/>
                    <a:gd name="connsiteX91" fmla="*/ 311944 w 669132"/>
                    <a:gd name="connsiteY91" fmla="*/ 202406 h 809763"/>
                    <a:gd name="connsiteX92" fmla="*/ 319088 w 669132"/>
                    <a:gd name="connsiteY92" fmla="*/ 200025 h 809763"/>
                    <a:gd name="connsiteX93" fmla="*/ 333375 w 669132"/>
                    <a:gd name="connsiteY93" fmla="*/ 192881 h 809763"/>
                    <a:gd name="connsiteX94" fmla="*/ 347663 w 669132"/>
                    <a:gd name="connsiteY94" fmla="*/ 190500 h 809763"/>
                    <a:gd name="connsiteX95" fmla="*/ 361950 w 669132"/>
                    <a:gd name="connsiteY95" fmla="*/ 185738 h 809763"/>
                    <a:gd name="connsiteX96" fmla="*/ 369094 w 669132"/>
                    <a:gd name="connsiteY96" fmla="*/ 180975 h 809763"/>
                    <a:gd name="connsiteX97" fmla="*/ 373857 w 669132"/>
                    <a:gd name="connsiteY97" fmla="*/ 173831 h 809763"/>
                    <a:gd name="connsiteX98" fmla="*/ 381000 w 669132"/>
                    <a:gd name="connsiteY98" fmla="*/ 171450 h 809763"/>
                    <a:gd name="connsiteX99" fmla="*/ 388144 w 669132"/>
                    <a:gd name="connsiteY99" fmla="*/ 166688 h 809763"/>
                    <a:gd name="connsiteX100" fmla="*/ 390525 w 669132"/>
                    <a:gd name="connsiteY100" fmla="*/ 159544 h 809763"/>
                    <a:gd name="connsiteX101" fmla="*/ 395288 w 669132"/>
                    <a:gd name="connsiteY101" fmla="*/ 152400 h 809763"/>
                    <a:gd name="connsiteX102" fmla="*/ 404813 w 669132"/>
                    <a:gd name="connsiteY102" fmla="*/ 130969 h 809763"/>
                    <a:gd name="connsiteX103" fmla="*/ 407194 w 669132"/>
                    <a:gd name="connsiteY103" fmla="*/ 111919 h 809763"/>
                    <a:gd name="connsiteX104" fmla="*/ 392907 w 669132"/>
                    <a:gd name="connsiteY104" fmla="*/ 107156 h 809763"/>
                    <a:gd name="connsiteX105" fmla="*/ 378619 w 669132"/>
                    <a:gd name="connsiteY105" fmla="*/ 102394 h 809763"/>
                    <a:gd name="connsiteX106" fmla="*/ 369094 w 669132"/>
                    <a:gd name="connsiteY106" fmla="*/ 100013 h 809763"/>
                    <a:gd name="connsiteX107" fmla="*/ 366713 w 669132"/>
                    <a:gd name="connsiteY107" fmla="*/ 92869 h 809763"/>
                    <a:gd name="connsiteX108" fmla="*/ 357188 w 669132"/>
                    <a:gd name="connsiteY108" fmla="*/ 83344 h 809763"/>
                    <a:gd name="connsiteX109" fmla="*/ 371475 w 669132"/>
                    <a:gd name="connsiteY109" fmla="*/ 78581 h 809763"/>
                    <a:gd name="connsiteX110" fmla="*/ 388144 w 669132"/>
                    <a:gd name="connsiteY110" fmla="*/ 71438 h 809763"/>
                    <a:gd name="connsiteX111" fmla="*/ 404813 w 669132"/>
                    <a:gd name="connsiteY111" fmla="*/ 54769 h 809763"/>
                    <a:gd name="connsiteX112" fmla="*/ 414338 w 669132"/>
                    <a:gd name="connsiteY112" fmla="*/ 40481 h 809763"/>
                    <a:gd name="connsiteX113" fmla="*/ 419100 w 669132"/>
                    <a:gd name="connsiteY113" fmla="*/ 33338 h 809763"/>
                    <a:gd name="connsiteX114" fmla="*/ 426244 w 669132"/>
                    <a:gd name="connsiteY114" fmla="*/ 30956 h 809763"/>
                    <a:gd name="connsiteX115" fmla="*/ 431007 w 669132"/>
                    <a:gd name="connsiteY115" fmla="*/ 23813 h 809763"/>
                    <a:gd name="connsiteX116" fmla="*/ 445294 w 669132"/>
                    <a:gd name="connsiteY116" fmla="*/ 14288 h 809763"/>
                    <a:gd name="connsiteX117" fmla="*/ 461963 w 669132"/>
                    <a:gd name="connsiteY117" fmla="*/ 7144 h 809763"/>
                    <a:gd name="connsiteX118" fmla="*/ 471488 w 669132"/>
                    <a:gd name="connsiteY118" fmla="*/ 0 h 809763"/>
                    <a:gd name="connsiteX119" fmla="*/ 490538 w 669132"/>
                    <a:gd name="connsiteY119" fmla="*/ 11906 h 809763"/>
                    <a:gd name="connsiteX120" fmla="*/ 504825 w 669132"/>
                    <a:gd name="connsiteY120" fmla="*/ 21431 h 809763"/>
                    <a:gd name="connsiteX121" fmla="*/ 516732 w 669132"/>
                    <a:gd name="connsiteY121" fmla="*/ 33338 h 809763"/>
                    <a:gd name="connsiteX122" fmla="*/ 528638 w 669132"/>
                    <a:gd name="connsiteY122" fmla="*/ 45244 h 809763"/>
                    <a:gd name="connsiteX123" fmla="*/ 521494 w 669132"/>
                    <a:gd name="connsiteY123" fmla="*/ 61913 h 809763"/>
                    <a:gd name="connsiteX124" fmla="*/ 514350 w 669132"/>
                    <a:gd name="connsiteY124" fmla="*/ 64294 h 809763"/>
                    <a:gd name="connsiteX125" fmla="*/ 511969 w 669132"/>
                    <a:gd name="connsiteY125" fmla="*/ 71438 h 809763"/>
                    <a:gd name="connsiteX126" fmla="*/ 519113 w 669132"/>
                    <a:gd name="connsiteY126" fmla="*/ 85725 h 809763"/>
                    <a:gd name="connsiteX127" fmla="*/ 526257 w 669132"/>
                    <a:gd name="connsiteY127" fmla="*/ 90488 h 809763"/>
                    <a:gd name="connsiteX128" fmla="*/ 533400 w 669132"/>
                    <a:gd name="connsiteY128" fmla="*/ 97631 h 809763"/>
                    <a:gd name="connsiteX129" fmla="*/ 538163 w 669132"/>
                    <a:gd name="connsiteY129" fmla="*/ 104775 h 809763"/>
                    <a:gd name="connsiteX130" fmla="*/ 545307 w 669132"/>
                    <a:gd name="connsiteY130" fmla="*/ 107156 h 809763"/>
                    <a:gd name="connsiteX131" fmla="*/ 552450 w 669132"/>
                    <a:gd name="connsiteY131" fmla="*/ 111919 h 809763"/>
                    <a:gd name="connsiteX132" fmla="*/ 566738 w 669132"/>
                    <a:gd name="connsiteY132" fmla="*/ 109538 h 809763"/>
                    <a:gd name="connsiteX133" fmla="*/ 590550 w 669132"/>
                    <a:gd name="connsiteY133" fmla="*/ 107156 h 809763"/>
                    <a:gd name="connsiteX134" fmla="*/ 609600 w 669132"/>
                    <a:gd name="connsiteY134" fmla="*/ 109538 h 809763"/>
                    <a:gd name="connsiteX135" fmla="*/ 626269 w 669132"/>
                    <a:gd name="connsiteY135" fmla="*/ 114300 h 809763"/>
                    <a:gd name="connsiteX136" fmla="*/ 633413 w 669132"/>
                    <a:gd name="connsiteY136" fmla="*/ 119063 h 809763"/>
                    <a:gd name="connsiteX137" fmla="*/ 652463 w 669132"/>
                    <a:gd name="connsiteY13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6669 w 669132"/>
                    <a:gd name="connsiteY62" fmla="*/ 679872 h 809763"/>
                    <a:gd name="connsiteX63" fmla="*/ 0 w 669132"/>
                    <a:gd name="connsiteY63" fmla="*/ 539343 h 809763"/>
                    <a:gd name="connsiteX64" fmla="*/ 45244 w 669132"/>
                    <a:gd name="connsiteY64" fmla="*/ 540544 h 809763"/>
                    <a:gd name="connsiteX65" fmla="*/ 124980 w 669132"/>
                    <a:gd name="connsiteY65" fmla="*/ 659628 h 809763"/>
                    <a:gd name="connsiteX66" fmla="*/ 320675 w 669132"/>
                    <a:gd name="connsiteY66" fmla="*/ 520321 h 809763"/>
                    <a:gd name="connsiteX67" fmla="*/ 319088 w 669132"/>
                    <a:gd name="connsiteY67" fmla="*/ 469106 h 809763"/>
                    <a:gd name="connsiteX68" fmla="*/ 323850 w 669132"/>
                    <a:gd name="connsiteY68" fmla="*/ 454819 h 809763"/>
                    <a:gd name="connsiteX69" fmla="*/ 326232 w 669132"/>
                    <a:gd name="connsiteY69" fmla="*/ 447675 h 809763"/>
                    <a:gd name="connsiteX70" fmla="*/ 328613 w 669132"/>
                    <a:gd name="connsiteY70" fmla="*/ 423863 h 809763"/>
                    <a:gd name="connsiteX71" fmla="*/ 330994 w 669132"/>
                    <a:gd name="connsiteY71" fmla="*/ 416719 h 809763"/>
                    <a:gd name="connsiteX72" fmla="*/ 340519 w 669132"/>
                    <a:gd name="connsiteY72" fmla="*/ 383381 h 809763"/>
                    <a:gd name="connsiteX73" fmla="*/ 342900 w 669132"/>
                    <a:gd name="connsiteY73" fmla="*/ 347663 h 809763"/>
                    <a:gd name="connsiteX74" fmla="*/ 345282 w 669132"/>
                    <a:gd name="connsiteY74" fmla="*/ 340519 h 809763"/>
                    <a:gd name="connsiteX75" fmla="*/ 347663 w 669132"/>
                    <a:gd name="connsiteY75" fmla="*/ 323850 h 809763"/>
                    <a:gd name="connsiteX76" fmla="*/ 350044 w 669132"/>
                    <a:gd name="connsiteY76" fmla="*/ 280988 h 809763"/>
                    <a:gd name="connsiteX77" fmla="*/ 352425 w 669132"/>
                    <a:gd name="connsiteY77" fmla="*/ 261938 h 809763"/>
                    <a:gd name="connsiteX78" fmla="*/ 345282 w 669132"/>
                    <a:gd name="connsiteY78" fmla="*/ 257175 h 809763"/>
                    <a:gd name="connsiteX79" fmla="*/ 338138 w 669132"/>
                    <a:gd name="connsiteY79" fmla="*/ 259556 h 809763"/>
                    <a:gd name="connsiteX80" fmla="*/ 330994 w 669132"/>
                    <a:gd name="connsiteY80" fmla="*/ 264319 h 809763"/>
                    <a:gd name="connsiteX81" fmla="*/ 316707 w 669132"/>
                    <a:gd name="connsiteY81" fmla="*/ 269081 h 809763"/>
                    <a:gd name="connsiteX82" fmla="*/ 309563 w 669132"/>
                    <a:gd name="connsiteY82" fmla="*/ 271463 h 809763"/>
                    <a:gd name="connsiteX83" fmla="*/ 311944 w 669132"/>
                    <a:gd name="connsiteY83" fmla="*/ 264319 h 809763"/>
                    <a:gd name="connsiteX84" fmla="*/ 307182 w 669132"/>
                    <a:gd name="connsiteY84" fmla="*/ 250031 h 809763"/>
                    <a:gd name="connsiteX85" fmla="*/ 295275 w 669132"/>
                    <a:gd name="connsiteY85" fmla="*/ 228600 h 809763"/>
                    <a:gd name="connsiteX86" fmla="*/ 288132 w 669132"/>
                    <a:gd name="connsiteY86" fmla="*/ 223838 h 809763"/>
                    <a:gd name="connsiteX87" fmla="*/ 290513 w 669132"/>
                    <a:gd name="connsiteY87" fmla="*/ 216694 h 809763"/>
                    <a:gd name="connsiteX88" fmla="*/ 297657 w 669132"/>
                    <a:gd name="connsiteY88" fmla="*/ 214313 h 809763"/>
                    <a:gd name="connsiteX89" fmla="*/ 304800 w 669132"/>
                    <a:gd name="connsiteY89" fmla="*/ 209550 h 809763"/>
                    <a:gd name="connsiteX90" fmla="*/ 311944 w 669132"/>
                    <a:gd name="connsiteY90" fmla="*/ 202406 h 809763"/>
                    <a:gd name="connsiteX91" fmla="*/ 319088 w 669132"/>
                    <a:gd name="connsiteY91" fmla="*/ 200025 h 809763"/>
                    <a:gd name="connsiteX92" fmla="*/ 333375 w 669132"/>
                    <a:gd name="connsiteY92" fmla="*/ 192881 h 809763"/>
                    <a:gd name="connsiteX93" fmla="*/ 347663 w 669132"/>
                    <a:gd name="connsiteY93" fmla="*/ 190500 h 809763"/>
                    <a:gd name="connsiteX94" fmla="*/ 361950 w 669132"/>
                    <a:gd name="connsiteY94" fmla="*/ 185738 h 809763"/>
                    <a:gd name="connsiteX95" fmla="*/ 369094 w 669132"/>
                    <a:gd name="connsiteY95" fmla="*/ 180975 h 809763"/>
                    <a:gd name="connsiteX96" fmla="*/ 373857 w 669132"/>
                    <a:gd name="connsiteY96" fmla="*/ 173831 h 809763"/>
                    <a:gd name="connsiteX97" fmla="*/ 381000 w 669132"/>
                    <a:gd name="connsiteY97" fmla="*/ 171450 h 809763"/>
                    <a:gd name="connsiteX98" fmla="*/ 388144 w 669132"/>
                    <a:gd name="connsiteY98" fmla="*/ 166688 h 809763"/>
                    <a:gd name="connsiteX99" fmla="*/ 390525 w 669132"/>
                    <a:gd name="connsiteY99" fmla="*/ 159544 h 809763"/>
                    <a:gd name="connsiteX100" fmla="*/ 395288 w 669132"/>
                    <a:gd name="connsiteY100" fmla="*/ 152400 h 809763"/>
                    <a:gd name="connsiteX101" fmla="*/ 404813 w 669132"/>
                    <a:gd name="connsiteY101" fmla="*/ 130969 h 809763"/>
                    <a:gd name="connsiteX102" fmla="*/ 407194 w 669132"/>
                    <a:gd name="connsiteY102" fmla="*/ 111919 h 809763"/>
                    <a:gd name="connsiteX103" fmla="*/ 392907 w 669132"/>
                    <a:gd name="connsiteY103" fmla="*/ 107156 h 809763"/>
                    <a:gd name="connsiteX104" fmla="*/ 378619 w 669132"/>
                    <a:gd name="connsiteY104" fmla="*/ 102394 h 809763"/>
                    <a:gd name="connsiteX105" fmla="*/ 369094 w 669132"/>
                    <a:gd name="connsiteY105" fmla="*/ 100013 h 809763"/>
                    <a:gd name="connsiteX106" fmla="*/ 366713 w 669132"/>
                    <a:gd name="connsiteY106" fmla="*/ 92869 h 809763"/>
                    <a:gd name="connsiteX107" fmla="*/ 357188 w 669132"/>
                    <a:gd name="connsiteY107" fmla="*/ 83344 h 809763"/>
                    <a:gd name="connsiteX108" fmla="*/ 371475 w 669132"/>
                    <a:gd name="connsiteY108" fmla="*/ 78581 h 809763"/>
                    <a:gd name="connsiteX109" fmla="*/ 388144 w 669132"/>
                    <a:gd name="connsiteY109" fmla="*/ 71438 h 809763"/>
                    <a:gd name="connsiteX110" fmla="*/ 404813 w 669132"/>
                    <a:gd name="connsiteY110" fmla="*/ 54769 h 809763"/>
                    <a:gd name="connsiteX111" fmla="*/ 414338 w 669132"/>
                    <a:gd name="connsiteY111" fmla="*/ 40481 h 809763"/>
                    <a:gd name="connsiteX112" fmla="*/ 419100 w 669132"/>
                    <a:gd name="connsiteY112" fmla="*/ 33338 h 809763"/>
                    <a:gd name="connsiteX113" fmla="*/ 426244 w 669132"/>
                    <a:gd name="connsiteY113" fmla="*/ 30956 h 809763"/>
                    <a:gd name="connsiteX114" fmla="*/ 431007 w 669132"/>
                    <a:gd name="connsiteY114" fmla="*/ 23813 h 809763"/>
                    <a:gd name="connsiteX115" fmla="*/ 445294 w 669132"/>
                    <a:gd name="connsiteY115" fmla="*/ 14288 h 809763"/>
                    <a:gd name="connsiteX116" fmla="*/ 461963 w 669132"/>
                    <a:gd name="connsiteY116" fmla="*/ 7144 h 809763"/>
                    <a:gd name="connsiteX117" fmla="*/ 471488 w 669132"/>
                    <a:gd name="connsiteY117" fmla="*/ 0 h 809763"/>
                    <a:gd name="connsiteX118" fmla="*/ 490538 w 669132"/>
                    <a:gd name="connsiteY118" fmla="*/ 11906 h 809763"/>
                    <a:gd name="connsiteX119" fmla="*/ 504825 w 669132"/>
                    <a:gd name="connsiteY119" fmla="*/ 21431 h 809763"/>
                    <a:gd name="connsiteX120" fmla="*/ 516732 w 669132"/>
                    <a:gd name="connsiteY120" fmla="*/ 33338 h 809763"/>
                    <a:gd name="connsiteX121" fmla="*/ 528638 w 669132"/>
                    <a:gd name="connsiteY121" fmla="*/ 45244 h 809763"/>
                    <a:gd name="connsiteX122" fmla="*/ 521494 w 669132"/>
                    <a:gd name="connsiteY122" fmla="*/ 61913 h 809763"/>
                    <a:gd name="connsiteX123" fmla="*/ 514350 w 669132"/>
                    <a:gd name="connsiteY123" fmla="*/ 64294 h 809763"/>
                    <a:gd name="connsiteX124" fmla="*/ 511969 w 669132"/>
                    <a:gd name="connsiteY124" fmla="*/ 71438 h 809763"/>
                    <a:gd name="connsiteX125" fmla="*/ 519113 w 669132"/>
                    <a:gd name="connsiteY125" fmla="*/ 85725 h 809763"/>
                    <a:gd name="connsiteX126" fmla="*/ 526257 w 669132"/>
                    <a:gd name="connsiteY126" fmla="*/ 90488 h 809763"/>
                    <a:gd name="connsiteX127" fmla="*/ 533400 w 669132"/>
                    <a:gd name="connsiteY127" fmla="*/ 97631 h 809763"/>
                    <a:gd name="connsiteX128" fmla="*/ 538163 w 669132"/>
                    <a:gd name="connsiteY128" fmla="*/ 104775 h 809763"/>
                    <a:gd name="connsiteX129" fmla="*/ 545307 w 669132"/>
                    <a:gd name="connsiteY129" fmla="*/ 107156 h 809763"/>
                    <a:gd name="connsiteX130" fmla="*/ 552450 w 669132"/>
                    <a:gd name="connsiteY130" fmla="*/ 111919 h 809763"/>
                    <a:gd name="connsiteX131" fmla="*/ 566738 w 669132"/>
                    <a:gd name="connsiteY131" fmla="*/ 109538 h 809763"/>
                    <a:gd name="connsiteX132" fmla="*/ 590550 w 669132"/>
                    <a:gd name="connsiteY132" fmla="*/ 107156 h 809763"/>
                    <a:gd name="connsiteX133" fmla="*/ 609600 w 669132"/>
                    <a:gd name="connsiteY133" fmla="*/ 109538 h 809763"/>
                    <a:gd name="connsiteX134" fmla="*/ 626269 w 669132"/>
                    <a:gd name="connsiteY134" fmla="*/ 114300 h 809763"/>
                    <a:gd name="connsiteX135" fmla="*/ 633413 w 669132"/>
                    <a:gd name="connsiteY135" fmla="*/ 119063 h 809763"/>
                    <a:gd name="connsiteX136" fmla="*/ 652463 w 669132"/>
                    <a:gd name="connsiteY13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290513 w 669132"/>
                    <a:gd name="connsiteY50" fmla="*/ 783431 h 809763"/>
                    <a:gd name="connsiteX51" fmla="*/ 285750 w 669132"/>
                    <a:gd name="connsiteY51" fmla="*/ 790575 h 809763"/>
                    <a:gd name="connsiteX52" fmla="*/ 271463 w 669132"/>
                    <a:gd name="connsiteY52" fmla="*/ 792956 h 809763"/>
                    <a:gd name="connsiteX53" fmla="*/ 264319 w 669132"/>
                    <a:gd name="connsiteY53" fmla="*/ 797719 h 809763"/>
                    <a:gd name="connsiteX54" fmla="*/ 250032 w 669132"/>
                    <a:gd name="connsiteY54" fmla="*/ 802481 h 809763"/>
                    <a:gd name="connsiteX55" fmla="*/ 235744 w 669132"/>
                    <a:gd name="connsiteY55" fmla="*/ 809625 h 809763"/>
                    <a:gd name="connsiteX56" fmla="*/ 228600 w 669132"/>
                    <a:gd name="connsiteY56" fmla="*/ 795338 h 809763"/>
                    <a:gd name="connsiteX57" fmla="*/ 221457 w 669132"/>
                    <a:gd name="connsiteY57" fmla="*/ 790575 h 809763"/>
                    <a:gd name="connsiteX58" fmla="*/ 209550 w 669132"/>
                    <a:gd name="connsiteY58" fmla="*/ 778669 h 809763"/>
                    <a:gd name="connsiteX59" fmla="*/ 198582 w 669132"/>
                    <a:gd name="connsiteY59" fmla="*/ 759042 h 809763"/>
                    <a:gd name="connsiteX60" fmla="*/ 16669 w 669132"/>
                    <a:gd name="connsiteY60" fmla="*/ 679872 h 809763"/>
                    <a:gd name="connsiteX61" fmla="*/ 0 w 669132"/>
                    <a:gd name="connsiteY61" fmla="*/ 539343 h 809763"/>
                    <a:gd name="connsiteX62" fmla="*/ 45244 w 669132"/>
                    <a:gd name="connsiteY62" fmla="*/ 540544 h 809763"/>
                    <a:gd name="connsiteX63" fmla="*/ 124980 w 669132"/>
                    <a:gd name="connsiteY63" fmla="*/ 659628 h 809763"/>
                    <a:gd name="connsiteX64" fmla="*/ 320675 w 669132"/>
                    <a:gd name="connsiteY64" fmla="*/ 520321 h 809763"/>
                    <a:gd name="connsiteX65" fmla="*/ 319088 w 669132"/>
                    <a:gd name="connsiteY65" fmla="*/ 469106 h 809763"/>
                    <a:gd name="connsiteX66" fmla="*/ 323850 w 669132"/>
                    <a:gd name="connsiteY66" fmla="*/ 454819 h 809763"/>
                    <a:gd name="connsiteX67" fmla="*/ 326232 w 669132"/>
                    <a:gd name="connsiteY67" fmla="*/ 447675 h 809763"/>
                    <a:gd name="connsiteX68" fmla="*/ 328613 w 669132"/>
                    <a:gd name="connsiteY68" fmla="*/ 423863 h 809763"/>
                    <a:gd name="connsiteX69" fmla="*/ 330994 w 669132"/>
                    <a:gd name="connsiteY69" fmla="*/ 416719 h 809763"/>
                    <a:gd name="connsiteX70" fmla="*/ 340519 w 669132"/>
                    <a:gd name="connsiteY70" fmla="*/ 383381 h 809763"/>
                    <a:gd name="connsiteX71" fmla="*/ 342900 w 669132"/>
                    <a:gd name="connsiteY71" fmla="*/ 347663 h 809763"/>
                    <a:gd name="connsiteX72" fmla="*/ 345282 w 669132"/>
                    <a:gd name="connsiteY72" fmla="*/ 340519 h 809763"/>
                    <a:gd name="connsiteX73" fmla="*/ 347663 w 669132"/>
                    <a:gd name="connsiteY73" fmla="*/ 323850 h 809763"/>
                    <a:gd name="connsiteX74" fmla="*/ 350044 w 669132"/>
                    <a:gd name="connsiteY74" fmla="*/ 280988 h 809763"/>
                    <a:gd name="connsiteX75" fmla="*/ 352425 w 669132"/>
                    <a:gd name="connsiteY75" fmla="*/ 261938 h 809763"/>
                    <a:gd name="connsiteX76" fmla="*/ 345282 w 669132"/>
                    <a:gd name="connsiteY76" fmla="*/ 257175 h 809763"/>
                    <a:gd name="connsiteX77" fmla="*/ 338138 w 669132"/>
                    <a:gd name="connsiteY77" fmla="*/ 259556 h 809763"/>
                    <a:gd name="connsiteX78" fmla="*/ 330994 w 669132"/>
                    <a:gd name="connsiteY78" fmla="*/ 264319 h 809763"/>
                    <a:gd name="connsiteX79" fmla="*/ 316707 w 669132"/>
                    <a:gd name="connsiteY79" fmla="*/ 269081 h 809763"/>
                    <a:gd name="connsiteX80" fmla="*/ 309563 w 669132"/>
                    <a:gd name="connsiteY80" fmla="*/ 271463 h 809763"/>
                    <a:gd name="connsiteX81" fmla="*/ 311944 w 669132"/>
                    <a:gd name="connsiteY81" fmla="*/ 264319 h 809763"/>
                    <a:gd name="connsiteX82" fmla="*/ 307182 w 669132"/>
                    <a:gd name="connsiteY82" fmla="*/ 250031 h 809763"/>
                    <a:gd name="connsiteX83" fmla="*/ 295275 w 669132"/>
                    <a:gd name="connsiteY83" fmla="*/ 228600 h 809763"/>
                    <a:gd name="connsiteX84" fmla="*/ 288132 w 669132"/>
                    <a:gd name="connsiteY84" fmla="*/ 223838 h 809763"/>
                    <a:gd name="connsiteX85" fmla="*/ 290513 w 669132"/>
                    <a:gd name="connsiteY85" fmla="*/ 216694 h 809763"/>
                    <a:gd name="connsiteX86" fmla="*/ 297657 w 669132"/>
                    <a:gd name="connsiteY86" fmla="*/ 214313 h 809763"/>
                    <a:gd name="connsiteX87" fmla="*/ 304800 w 669132"/>
                    <a:gd name="connsiteY87" fmla="*/ 209550 h 809763"/>
                    <a:gd name="connsiteX88" fmla="*/ 311944 w 669132"/>
                    <a:gd name="connsiteY88" fmla="*/ 202406 h 809763"/>
                    <a:gd name="connsiteX89" fmla="*/ 319088 w 669132"/>
                    <a:gd name="connsiteY89" fmla="*/ 200025 h 809763"/>
                    <a:gd name="connsiteX90" fmla="*/ 333375 w 669132"/>
                    <a:gd name="connsiteY90" fmla="*/ 192881 h 809763"/>
                    <a:gd name="connsiteX91" fmla="*/ 347663 w 669132"/>
                    <a:gd name="connsiteY91" fmla="*/ 190500 h 809763"/>
                    <a:gd name="connsiteX92" fmla="*/ 361950 w 669132"/>
                    <a:gd name="connsiteY92" fmla="*/ 185738 h 809763"/>
                    <a:gd name="connsiteX93" fmla="*/ 369094 w 669132"/>
                    <a:gd name="connsiteY93" fmla="*/ 180975 h 809763"/>
                    <a:gd name="connsiteX94" fmla="*/ 373857 w 669132"/>
                    <a:gd name="connsiteY94" fmla="*/ 173831 h 809763"/>
                    <a:gd name="connsiteX95" fmla="*/ 381000 w 669132"/>
                    <a:gd name="connsiteY95" fmla="*/ 171450 h 809763"/>
                    <a:gd name="connsiteX96" fmla="*/ 388144 w 669132"/>
                    <a:gd name="connsiteY96" fmla="*/ 166688 h 809763"/>
                    <a:gd name="connsiteX97" fmla="*/ 390525 w 669132"/>
                    <a:gd name="connsiteY97" fmla="*/ 159544 h 809763"/>
                    <a:gd name="connsiteX98" fmla="*/ 395288 w 669132"/>
                    <a:gd name="connsiteY98" fmla="*/ 152400 h 809763"/>
                    <a:gd name="connsiteX99" fmla="*/ 404813 w 669132"/>
                    <a:gd name="connsiteY99" fmla="*/ 130969 h 809763"/>
                    <a:gd name="connsiteX100" fmla="*/ 407194 w 669132"/>
                    <a:gd name="connsiteY100" fmla="*/ 111919 h 809763"/>
                    <a:gd name="connsiteX101" fmla="*/ 392907 w 669132"/>
                    <a:gd name="connsiteY101" fmla="*/ 107156 h 809763"/>
                    <a:gd name="connsiteX102" fmla="*/ 378619 w 669132"/>
                    <a:gd name="connsiteY102" fmla="*/ 102394 h 809763"/>
                    <a:gd name="connsiteX103" fmla="*/ 369094 w 669132"/>
                    <a:gd name="connsiteY103" fmla="*/ 100013 h 809763"/>
                    <a:gd name="connsiteX104" fmla="*/ 366713 w 669132"/>
                    <a:gd name="connsiteY104" fmla="*/ 92869 h 809763"/>
                    <a:gd name="connsiteX105" fmla="*/ 357188 w 669132"/>
                    <a:gd name="connsiteY105" fmla="*/ 83344 h 809763"/>
                    <a:gd name="connsiteX106" fmla="*/ 371475 w 669132"/>
                    <a:gd name="connsiteY106" fmla="*/ 78581 h 809763"/>
                    <a:gd name="connsiteX107" fmla="*/ 388144 w 669132"/>
                    <a:gd name="connsiteY107" fmla="*/ 71438 h 809763"/>
                    <a:gd name="connsiteX108" fmla="*/ 404813 w 669132"/>
                    <a:gd name="connsiteY108" fmla="*/ 54769 h 809763"/>
                    <a:gd name="connsiteX109" fmla="*/ 414338 w 669132"/>
                    <a:gd name="connsiteY109" fmla="*/ 40481 h 809763"/>
                    <a:gd name="connsiteX110" fmla="*/ 419100 w 669132"/>
                    <a:gd name="connsiteY110" fmla="*/ 33338 h 809763"/>
                    <a:gd name="connsiteX111" fmla="*/ 426244 w 669132"/>
                    <a:gd name="connsiteY111" fmla="*/ 30956 h 809763"/>
                    <a:gd name="connsiteX112" fmla="*/ 431007 w 669132"/>
                    <a:gd name="connsiteY112" fmla="*/ 23813 h 809763"/>
                    <a:gd name="connsiteX113" fmla="*/ 445294 w 669132"/>
                    <a:gd name="connsiteY113" fmla="*/ 14288 h 809763"/>
                    <a:gd name="connsiteX114" fmla="*/ 461963 w 669132"/>
                    <a:gd name="connsiteY114" fmla="*/ 7144 h 809763"/>
                    <a:gd name="connsiteX115" fmla="*/ 471488 w 669132"/>
                    <a:gd name="connsiteY115" fmla="*/ 0 h 809763"/>
                    <a:gd name="connsiteX116" fmla="*/ 490538 w 669132"/>
                    <a:gd name="connsiteY116" fmla="*/ 11906 h 809763"/>
                    <a:gd name="connsiteX117" fmla="*/ 504825 w 669132"/>
                    <a:gd name="connsiteY117" fmla="*/ 21431 h 809763"/>
                    <a:gd name="connsiteX118" fmla="*/ 516732 w 669132"/>
                    <a:gd name="connsiteY118" fmla="*/ 33338 h 809763"/>
                    <a:gd name="connsiteX119" fmla="*/ 528638 w 669132"/>
                    <a:gd name="connsiteY119" fmla="*/ 45244 h 809763"/>
                    <a:gd name="connsiteX120" fmla="*/ 521494 w 669132"/>
                    <a:gd name="connsiteY120" fmla="*/ 61913 h 809763"/>
                    <a:gd name="connsiteX121" fmla="*/ 514350 w 669132"/>
                    <a:gd name="connsiteY121" fmla="*/ 64294 h 809763"/>
                    <a:gd name="connsiteX122" fmla="*/ 511969 w 669132"/>
                    <a:gd name="connsiteY122" fmla="*/ 71438 h 809763"/>
                    <a:gd name="connsiteX123" fmla="*/ 519113 w 669132"/>
                    <a:gd name="connsiteY123" fmla="*/ 85725 h 809763"/>
                    <a:gd name="connsiteX124" fmla="*/ 526257 w 669132"/>
                    <a:gd name="connsiteY124" fmla="*/ 90488 h 809763"/>
                    <a:gd name="connsiteX125" fmla="*/ 533400 w 669132"/>
                    <a:gd name="connsiteY125" fmla="*/ 97631 h 809763"/>
                    <a:gd name="connsiteX126" fmla="*/ 538163 w 669132"/>
                    <a:gd name="connsiteY126" fmla="*/ 104775 h 809763"/>
                    <a:gd name="connsiteX127" fmla="*/ 545307 w 669132"/>
                    <a:gd name="connsiteY127" fmla="*/ 107156 h 809763"/>
                    <a:gd name="connsiteX128" fmla="*/ 552450 w 669132"/>
                    <a:gd name="connsiteY128" fmla="*/ 111919 h 809763"/>
                    <a:gd name="connsiteX129" fmla="*/ 566738 w 669132"/>
                    <a:gd name="connsiteY129" fmla="*/ 109538 h 809763"/>
                    <a:gd name="connsiteX130" fmla="*/ 590550 w 669132"/>
                    <a:gd name="connsiteY130" fmla="*/ 107156 h 809763"/>
                    <a:gd name="connsiteX131" fmla="*/ 609600 w 669132"/>
                    <a:gd name="connsiteY131" fmla="*/ 109538 h 809763"/>
                    <a:gd name="connsiteX132" fmla="*/ 626269 w 669132"/>
                    <a:gd name="connsiteY132" fmla="*/ 114300 h 809763"/>
                    <a:gd name="connsiteX133" fmla="*/ 633413 w 669132"/>
                    <a:gd name="connsiteY133" fmla="*/ 119063 h 809763"/>
                    <a:gd name="connsiteX134" fmla="*/ 652463 w 669132"/>
                    <a:gd name="connsiteY13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8600 w 669132"/>
                    <a:gd name="connsiteY55" fmla="*/ 795338 h 812136"/>
                    <a:gd name="connsiteX56" fmla="*/ 221457 w 669132"/>
                    <a:gd name="connsiteY56" fmla="*/ 790575 h 812136"/>
                    <a:gd name="connsiteX57" fmla="*/ 209550 w 669132"/>
                    <a:gd name="connsiteY57" fmla="*/ 778669 h 812136"/>
                    <a:gd name="connsiteX58" fmla="*/ 198582 w 669132"/>
                    <a:gd name="connsiteY58" fmla="*/ 759042 h 812136"/>
                    <a:gd name="connsiteX59" fmla="*/ 16669 w 669132"/>
                    <a:gd name="connsiteY59" fmla="*/ 679872 h 812136"/>
                    <a:gd name="connsiteX60" fmla="*/ 0 w 669132"/>
                    <a:gd name="connsiteY60" fmla="*/ 539343 h 812136"/>
                    <a:gd name="connsiteX61" fmla="*/ 45244 w 669132"/>
                    <a:gd name="connsiteY61" fmla="*/ 540544 h 812136"/>
                    <a:gd name="connsiteX62" fmla="*/ 124980 w 669132"/>
                    <a:gd name="connsiteY62" fmla="*/ 659628 h 812136"/>
                    <a:gd name="connsiteX63" fmla="*/ 320675 w 669132"/>
                    <a:gd name="connsiteY63" fmla="*/ 520321 h 812136"/>
                    <a:gd name="connsiteX64" fmla="*/ 319088 w 669132"/>
                    <a:gd name="connsiteY64" fmla="*/ 469106 h 812136"/>
                    <a:gd name="connsiteX65" fmla="*/ 323850 w 669132"/>
                    <a:gd name="connsiteY65" fmla="*/ 454819 h 812136"/>
                    <a:gd name="connsiteX66" fmla="*/ 326232 w 669132"/>
                    <a:gd name="connsiteY66" fmla="*/ 447675 h 812136"/>
                    <a:gd name="connsiteX67" fmla="*/ 328613 w 669132"/>
                    <a:gd name="connsiteY67" fmla="*/ 423863 h 812136"/>
                    <a:gd name="connsiteX68" fmla="*/ 330994 w 669132"/>
                    <a:gd name="connsiteY68" fmla="*/ 416719 h 812136"/>
                    <a:gd name="connsiteX69" fmla="*/ 340519 w 669132"/>
                    <a:gd name="connsiteY69" fmla="*/ 383381 h 812136"/>
                    <a:gd name="connsiteX70" fmla="*/ 342900 w 669132"/>
                    <a:gd name="connsiteY70" fmla="*/ 347663 h 812136"/>
                    <a:gd name="connsiteX71" fmla="*/ 345282 w 669132"/>
                    <a:gd name="connsiteY71" fmla="*/ 340519 h 812136"/>
                    <a:gd name="connsiteX72" fmla="*/ 347663 w 669132"/>
                    <a:gd name="connsiteY72" fmla="*/ 323850 h 812136"/>
                    <a:gd name="connsiteX73" fmla="*/ 350044 w 669132"/>
                    <a:gd name="connsiteY73" fmla="*/ 280988 h 812136"/>
                    <a:gd name="connsiteX74" fmla="*/ 352425 w 669132"/>
                    <a:gd name="connsiteY74" fmla="*/ 261938 h 812136"/>
                    <a:gd name="connsiteX75" fmla="*/ 345282 w 669132"/>
                    <a:gd name="connsiteY75" fmla="*/ 257175 h 812136"/>
                    <a:gd name="connsiteX76" fmla="*/ 338138 w 669132"/>
                    <a:gd name="connsiteY76" fmla="*/ 259556 h 812136"/>
                    <a:gd name="connsiteX77" fmla="*/ 330994 w 669132"/>
                    <a:gd name="connsiteY77" fmla="*/ 264319 h 812136"/>
                    <a:gd name="connsiteX78" fmla="*/ 316707 w 669132"/>
                    <a:gd name="connsiteY78" fmla="*/ 269081 h 812136"/>
                    <a:gd name="connsiteX79" fmla="*/ 309563 w 669132"/>
                    <a:gd name="connsiteY79" fmla="*/ 271463 h 812136"/>
                    <a:gd name="connsiteX80" fmla="*/ 311944 w 669132"/>
                    <a:gd name="connsiteY80" fmla="*/ 264319 h 812136"/>
                    <a:gd name="connsiteX81" fmla="*/ 307182 w 669132"/>
                    <a:gd name="connsiteY81" fmla="*/ 250031 h 812136"/>
                    <a:gd name="connsiteX82" fmla="*/ 295275 w 669132"/>
                    <a:gd name="connsiteY82" fmla="*/ 228600 h 812136"/>
                    <a:gd name="connsiteX83" fmla="*/ 288132 w 669132"/>
                    <a:gd name="connsiteY83" fmla="*/ 223838 h 812136"/>
                    <a:gd name="connsiteX84" fmla="*/ 290513 w 669132"/>
                    <a:gd name="connsiteY84" fmla="*/ 216694 h 812136"/>
                    <a:gd name="connsiteX85" fmla="*/ 297657 w 669132"/>
                    <a:gd name="connsiteY85" fmla="*/ 214313 h 812136"/>
                    <a:gd name="connsiteX86" fmla="*/ 304800 w 669132"/>
                    <a:gd name="connsiteY86" fmla="*/ 209550 h 812136"/>
                    <a:gd name="connsiteX87" fmla="*/ 311944 w 669132"/>
                    <a:gd name="connsiteY87" fmla="*/ 202406 h 812136"/>
                    <a:gd name="connsiteX88" fmla="*/ 319088 w 669132"/>
                    <a:gd name="connsiteY88" fmla="*/ 200025 h 812136"/>
                    <a:gd name="connsiteX89" fmla="*/ 333375 w 669132"/>
                    <a:gd name="connsiteY89" fmla="*/ 192881 h 812136"/>
                    <a:gd name="connsiteX90" fmla="*/ 347663 w 669132"/>
                    <a:gd name="connsiteY90" fmla="*/ 190500 h 812136"/>
                    <a:gd name="connsiteX91" fmla="*/ 361950 w 669132"/>
                    <a:gd name="connsiteY91" fmla="*/ 185738 h 812136"/>
                    <a:gd name="connsiteX92" fmla="*/ 369094 w 669132"/>
                    <a:gd name="connsiteY92" fmla="*/ 180975 h 812136"/>
                    <a:gd name="connsiteX93" fmla="*/ 373857 w 669132"/>
                    <a:gd name="connsiteY93" fmla="*/ 173831 h 812136"/>
                    <a:gd name="connsiteX94" fmla="*/ 381000 w 669132"/>
                    <a:gd name="connsiteY94" fmla="*/ 171450 h 812136"/>
                    <a:gd name="connsiteX95" fmla="*/ 388144 w 669132"/>
                    <a:gd name="connsiteY95" fmla="*/ 166688 h 812136"/>
                    <a:gd name="connsiteX96" fmla="*/ 390525 w 669132"/>
                    <a:gd name="connsiteY96" fmla="*/ 159544 h 812136"/>
                    <a:gd name="connsiteX97" fmla="*/ 395288 w 669132"/>
                    <a:gd name="connsiteY97" fmla="*/ 152400 h 812136"/>
                    <a:gd name="connsiteX98" fmla="*/ 404813 w 669132"/>
                    <a:gd name="connsiteY98" fmla="*/ 130969 h 812136"/>
                    <a:gd name="connsiteX99" fmla="*/ 407194 w 669132"/>
                    <a:gd name="connsiteY99" fmla="*/ 111919 h 812136"/>
                    <a:gd name="connsiteX100" fmla="*/ 392907 w 669132"/>
                    <a:gd name="connsiteY100" fmla="*/ 107156 h 812136"/>
                    <a:gd name="connsiteX101" fmla="*/ 378619 w 669132"/>
                    <a:gd name="connsiteY101" fmla="*/ 102394 h 812136"/>
                    <a:gd name="connsiteX102" fmla="*/ 369094 w 669132"/>
                    <a:gd name="connsiteY102" fmla="*/ 100013 h 812136"/>
                    <a:gd name="connsiteX103" fmla="*/ 366713 w 669132"/>
                    <a:gd name="connsiteY103" fmla="*/ 92869 h 812136"/>
                    <a:gd name="connsiteX104" fmla="*/ 357188 w 669132"/>
                    <a:gd name="connsiteY104" fmla="*/ 83344 h 812136"/>
                    <a:gd name="connsiteX105" fmla="*/ 371475 w 669132"/>
                    <a:gd name="connsiteY105" fmla="*/ 78581 h 812136"/>
                    <a:gd name="connsiteX106" fmla="*/ 388144 w 669132"/>
                    <a:gd name="connsiteY106" fmla="*/ 71438 h 812136"/>
                    <a:gd name="connsiteX107" fmla="*/ 404813 w 669132"/>
                    <a:gd name="connsiteY107" fmla="*/ 54769 h 812136"/>
                    <a:gd name="connsiteX108" fmla="*/ 414338 w 669132"/>
                    <a:gd name="connsiteY108" fmla="*/ 40481 h 812136"/>
                    <a:gd name="connsiteX109" fmla="*/ 419100 w 669132"/>
                    <a:gd name="connsiteY109" fmla="*/ 33338 h 812136"/>
                    <a:gd name="connsiteX110" fmla="*/ 426244 w 669132"/>
                    <a:gd name="connsiteY110" fmla="*/ 30956 h 812136"/>
                    <a:gd name="connsiteX111" fmla="*/ 431007 w 669132"/>
                    <a:gd name="connsiteY111" fmla="*/ 23813 h 812136"/>
                    <a:gd name="connsiteX112" fmla="*/ 445294 w 669132"/>
                    <a:gd name="connsiteY112" fmla="*/ 14288 h 812136"/>
                    <a:gd name="connsiteX113" fmla="*/ 461963 w 669132"/>
                    <a:gd name="connsiteY113" fmla="*/ 7144 h 812136"/>
                    <a:gd name="connsiteX114" fmla="*/ 471488 w 669132"/>
                    <a:gd name="connsiteY114" fmla="*/ 0 h 812136"/>
                    <a:gd name="connsiteX115" fmla="*/ 490538 w 669132"/>
                    <a:gd name="connsiteY115" fmla="*/ 11906 h 812136"/>
                    <a:gd name="connsiteX116" fmla="*/ 504825 w 669132"/>
                    <a:gd name="connsiteY116" fmla="*/ 21431 h 812136"/>
                    <a:gd name="connsiteX117" fmla="*/ 516732 w 669132"/>
                    <a:gd name="connsiteY117" fmla="*/ 33338 h 812136"/>
                    <a:gd name="connsiteX118" fmla="*/ 528638 w 669132"/>
                    <a:gd name="connsiteY118" fmla="*/ 45244 h 812136"/>
                    <a:gd name="connsiteX119" fmla="*/ 521494 w 669132"/>
                    <a:gd name="connsiteY119" fmla="*/ 61913 h 812136"/>
                    <a:gd name="connsiteX120" fmla="*/ 514350 w 669132"/>
                    <a:gd name="connsiteY120" fmla="*/ 64294 h 812136"/>
                    <a:gd name="connsiteX121" fmla="*/ 511969 w 669132"/>
                    <a:gd name="connsiteY121" fmla="*/ 71438 h 812136"/>
                    <a:gd name="connsiteX122" fmla="*/ 519113 w 669132"/>
                    <a:gd name="connsiteY122" fmla="*/ 85725 h 812136"/>
                    <a:gd name="connsiteX123" fmla="*/ 526257 w 669132"/>
                    <a:gd name="connsiteY123" fmla="*/ 90488 h 812136"/>
                    <a:gd name="connsiteX124" fmla="*/ 533400 w 669132"/>
                    <a:gd name="connsiteY124" fmla="*/ 97631 h 812136"/>
                    <a:gd name="connsiteX125" fmla="*/ 538163 w 669132"/>
                    <a:gd name="connsiteY125" fmla="*/ 104775 h 812136"/>
                    <a:gd name="connsiteX126" fmla="*/ 545307 w 669132"/>
                    <a:gd name="connsiteY126" fmla="*/ 107156 h 812136"/>
                    <a:gd name="connsiteX127" fmla="*/ 552450 w 669132"/>
                    <a:gd name="connsiteY127" fmla="*/ 111919 h 812136"/>
                    <a:gd name="connsiteX128" fmla="*/ 566738 w 669132"/>
                    <a:gd name="connsiteY128" fmla="*/ 109538 h 812136"/>
                    <a:gd name="connsiteX129" fmla="*/ 590550 w 669132"/>
                    <a:gd name="connsiteY129" fmla="*/ 107156 h 812136"/>
                    <a:gd name="connsiteX130" fmla="*/ 609600 w 669132"/>
                    <a:gd name="connsiteY130" fmla="*/ 109538 h 812136"/>
                    <a:gd name="connsiteX131" fmla="*/ 626269 w 669132"/>
                    <a:gd name="connsiteY131" fmla="*/ 114300 h 812136"/>
                    <a:gd name="connsiteX132" fmla="*/ 633413 w 669132"/>
                    <a:gd name="connsiteY132" fmla="*/ 119063 h 812136"/>
                    <a:gd name="connsiteX133" fmla="*/ 652463 w 669132"/>
                    <a:gd name="connsiteY13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1457 w 669132"/>
                    <a:gd name="connsiteY55" fmla="*/ 790575 h 812136"/>
                    <a:gd name="connsiteX56" fmla="*/ 209550 w 669132"/>
                    <a:gd name="connsiteY56" fmla="*/ 778669 h 812136"/>
                    <a:gd name="connsiteX57" fmla="*/ 198582 w 669132"/>
                    <a:gd name="connsiteY57" fmla="*/ 759042 h 812136"/>
                    <a:gd name="connsiteX58" fmla="*/ 16669 w 669132"/>
                    <a:gd name="connsiteY58" fmla="*/ 679872 h 812136"/>
                    <a:gd name="connsiteX59" fmla="*/ 0 w 669132"/>
                    <a:gd name="connsiteY59" fmla="*/ 539343 h 812136"/>
                    <a:gd name="connsiteX60" fmla="*/ 45244 w 669132"/>
                    <a:gd name="connsiteY60" fmla="*/ 540544 h 812136"/>
                    <a:gd name="connsiteX61" fmla="*/ 124980 w 669132"/>
                    <a:gd name="connsiteY61" fmla="*/ 659628 h 812136"/>
                    <a:gd name="connsiteX62" fmla="*/ 320675 w 669132"/>
                    <a:gd name="connsiteY62" fmla="*/ 520321 h 812136"/>
                    <a:gd name="connsiteX63" fmla="*/ 319088 w 669132"/>
                    <a:gd name="connsiteY63" fmla="*/ 469106 h 812136"/>
                    <a:gd name="connsiteX64" fmla="*/ 323850 w 669132"/>
                    <a:gd name="connsiteY64" fmla="*/ 454819 h 812136"/>
                    <a:gd name="connsiteX65" fmla="*/ 326232 w 669132"/>
                    <a:gd name="connsiteY65" fmla="*/ 447675 h 812136"/>
                    <a:gd name="connsiteX66" fmla="*/ 328613 w 669132"/>
                    <a:gd name="connsiteY66" fmla="*/ 423863 h 812136"/>
                    <a:gd name="connsiteX67" fmla="*/ 330994 w 669132"/>
                    <a:gd name="connsiteY67" fmla="*/ 416719 h 812136"/>
                    <a:gd name="connsiteX68" fmla="*/ 340519 w 669132"/>
                    <a:gd name="connsiteY68" fmla="*/ 383381 h 812136"/>
                    <a:gd name="connsiteX69" fmla="*/ 342900 w 669132"/>
                    <a:gd name="connsiteY69" fmla="*/ 347663 h 812136"/>
                    <a:gd name="connsiteX70" fmla="*/ 345282 w 669132"/>
                    <a:gd name="connsiteY70" fmla="*/ 340519 h 812136"/>
                    <a:gd name="connsiteX71" fmla="*/ 347663 w 669132"/>
                    <a:gd name="connsiteY71" fmla="*/ 323850 h 812136"/>
                    <a:gd name="connsiteX72" fmla="*/ 350044 w 669132"/>
                    <a:gd name="connsiteY72" fmla="*/ 280988 h 812136"/>
                    <a:gd name="connsiteX73" fmla="*/ 352425 w 669132"/>
                    <a:gd name="connsiteY73" fmla="*/ 261938 h 812136"/>
                    <a:gd name="connsiteX74" fmla="*/ 345282 w 669132"/>
                    <a:gd name="connsiteY74" fmla="*/ 257175 h 812136"/>
                    <a:gd name="connsiteX75" fmla="*/ 338138 w 669132"/>
                    <a:gd name="connsiteY75" fmla="*/ 259556 h 812136"/>
                    <a:gd name="connsiteX76" fmla="*/ 330994 w 669132"/>
                    <a:gd name="connsiteY76" fmla="*/ 264319 h 812136"/>
                    <a:gd name="connsiteX77" fmla="*/ 316707 w 669132"/>
                    <a:gd name="connsiteY77" fmla="*/ 269081 h 812136"/>
                    <a:gd name="connsiteX78" fmla="*/ 309563 w 669132"/>
                    <a:gd name="connsiteY78" fmla="*/ 271463 h 812136"/>
                    <a:gd name="connsiteX79" fmla="*/ 311944 w 669132"/>
                    <a:gd name="connsiteY79" fmla="*/ 264319 h 812136"/>
                    <a:gd name="connsiteX80" fmla="*/ 307182 w 669132"/>
                    <a:gd name="connsiteY80" fmla="*/ 250031 h 812136"/>
                    <a:gd name="connsiteX81" fmla="*/ 295275 w 669132"/>
                    <a:gd name="connsiteY81" fmla="*/ 228600 h 812136"/>
                    <a:gd name="connsiteX82" fmla="*/ 288132 w 669132"/>
                    <a:gd name="connsiteY82" fmla="*/ 223838 h 812136"/>
                    <a:gd name="connsiteX83" fmla="*/ 290513 w 669132"/>
                    <a:gd name="connsiteY83" fmla="*/ 216694 h 812136"/>
                    <a:gd name="connsiteX84" fmla="*/ 297657 w 669132"/>
                    <a:gd name="connsiteY84" fmla="*/ 214313 h 812136"/>
                    <a:gd name="connsiteX85" fmla="*/ 304800 w 669132"/>
                    <a:gd name="connsiteY85" fmla="*/ 209550 h 812136"/>
                    <a:gd name="connsiteX86" fmla="*/ 311944 w 669132"/>
                    <a:gd name="connsiteY86" fmla="*/ 202406 h 812136"/>
                    <a:gd name="connsiteX87" fmla="*/ 319088 w 669132"/>
                    <a:gd name="connsiteY87" fmla="*/ 200025 h 812136"/>
                    <a:gd name="connsiteX88" fmla="*/ 333375 w 669132"/>
                    <a:gd name="connsiteY88" fmla="*/ 192881 h 812136"/>
                    <a:gd name="connsiteX89" fmla="*/ 347663 w 669132"/>
                    <a:gd name="connsiteY89" fmla="*/ 190500 h 812136"/>
                    <a:gd name="connsiteX90" fmla="*/ 361950 w 669132"/>
                    <a:gd name="connsiteY90" fmla="*/ 185738 h 812136"/>
                    <a:gd name="connsiteX91" fmla="*/ 369094 w 669132"/>
                    <a:gd name="connsiteY91" fmla="*/ 180975 h 812136"/>
                    <a:gd name="connsiteX92" fmla="*/ 373857 w 669132"/>
                    <a:gd name="connsiteY92" fmla="*/ 173831 h 812136"/>
                    <a:gd name="connsiteX93" fmla="*/ 381000 w 669132"/>
                    <a:gd name="connsiteY93" fmla="*/ 171450 h 812136"/>
                    <a:gd name="connsiteX94" fmla="*/ 388144 w 669132"/>
                    <a:gd name="connsiteY94" fmla="*/ 166688 h 812136"/>
                    <a:gd name="connsiteX95" fmla="*/ 390525 w 669132"/>
                    <a:gd name="connsiteY95" fmla="*/ 159544 h 812136"/>
                    <a:gd name="connsiteX96" fmla="*/ 395288 w 669132"/>
                    <a:gd name="connsiteY96" fmla="*/ 152400 h 812136"/>
                    <a:gd name="connsiteX97" fmla="*/ 404813 w 669132"/>
                    <a:gd name="connsiteY97" fmla="*/ 130969 h 812136"/>
                    <a:gd name="connsiteX98" fmla="*/ 407194 w 669132"/>
                    <a:gd name="connsiteY98" fmla="*/ 111919 h 812136"/>
                    <a:gd name="connsiteX99" fmla="*/ 392907 w 669132"/>
                    <a:gd name="connsiteY99" fmla="*/ 107156 h 812136"/>
                    <a:gd name="connsiteX100" fmla="*/ 378619 w 669132"/>
                    <a:gd name="connsiteY100" fmla="*/ 102394 h 812136"/>
                    <a:gd name="connsiteX101" fmla="*/ 369094 w 669132"/>
                    <a:gd name="connsiteY101" fmla="*/ 100013 h 812136"/>
                    <a:gd name="connsiteX102" fmla="*/ 366713 w 669132"/>
                    <a:gd name="connsiteY102" fmla="*/ 92869 h 812136"/>
                    <a:gd name="connsiteX103" fmla="*/ 357188 w 669132"/>
                    <a:gd name="connsiteY103" fmla="*/ 83344 h 812136"/>
                    <a:gd name="connsiteX104" fmla="*/ 371475 w 669132"/>
                    <a:gd name="connsiteY104" fmla="*/ 78581 h 812136"/>
                    <a:gd name="connsiteX105" fmla="*/ 388144 w 669132"/>
                    <a:gd name="connsiteY105" fmla="*/ 71438 h 812136"/>
                    <a:gd name="connsiteX106" fmla="*/ 404813 w 669132"/>
                    <a:gd name="connsiteY106" fmla="*/ 54769 h 812136"/>
                    <a:gd name="connsiteX107" fmla="*/ 414338 w 669132"/>
                    <a:gd name="connsiteY107" fmla="*/ 40481 h 812136"/>
                    <a:gd name="connsiteX108" fmla="*/ 419100 w 669132"/>
                    <a:gd name="connsiteY108" fmla="*/ 33338 h 812136"/>
                    <a:gd name="connsiteX109" fmla="*/ 426244 w 669132"/>
                    <a:gd name="connsiteY109" fmla="*/ 30956 h 812136"/>
                    <a:gd name="connsiteX110" fmla="*/ 431007 w 669132"/>
                    <a:gd name="connsiteY110" fmla="*/ 23813 h 812136"/>
                    <a:gd name="connsiteX111" fmla="*/ 445294 w 669132"/>
                    <a:gd name="connsiteY111" fmla="*/ 14288 h 812136"/>
                    <a:gd name="connsiteX112" fmla="*/ 461963 w 669132"/>
                    <a:gd name="connsiteY112" fmla="*/ 7144 h 812136"/>
                    <a:gd name="connsiteX113" fmla="*/ 471488 w 669132"/>
                    <a:gd name="connsiteY113" fmla="*/ 0 h 812136"/>
                    <a:gd name="connsiteX114" fmla="*/ 490538 w 669132"/>
                    <a:gd name="connsiteY114" fmla="*/ 11906 h 812136"/>
                    <a:gd name="connsiteX115" fmla="*/ 504825 w 669132"/>
                    <a:gd name="connsiteY115" fmla="*/ 21431 h 812136"/>
                    <a:gd name="connsiteX116" fmla="*/ 516732 w 669132"/>
                    <a:gd name="connsiteY116" fmla="*/ 33338 h 812136"/>
                    <a:gd name="connsiteX117" fmla="*/ 528638 w 669132"/>
                    <a:gd name="connsiteY117" fmla="*/ 45244 h 812136"/>
                    <a:gd name="connsiteX118" fmla="*/ 521494 w 669132"/>
                    <a:gd name="connsiteY118" fmla="*/ 61913 h 812136"/>
                    <a:gd name="connsiteX119" fmla="*/ 514350 w 669132"/>
                    <a:gd name="connsiteY119" fmla="*/ 64294 h 812136"/>
                    <a:gd name="connsiteX120" fmla="*/ 511969 w 669132"/>
                    <a:gd name="connsiteY120" fmla="*/ 71438 h 812136"/>
                    <a:gd name="connsiteX121" fmla="*/ 519113 w 669132"/>
                    <a:gd name="connsiteY121" fmla="*/ 85725 h 812136"/>
                    <a:gd name="connsiteX122" fmla="*/ 526257 w 669132"/>
                    <a:gd name="connsiteY122" fmla="*/ 90488 h 812136"/>
                    <a:gd name="connsiteX123" fmla="*/ 533400 w 669132"/>
                    <a:gd name="connsiteY123" fmla="*/ 97631 h 812136"/>
                    <a:gd name="connsiteX124" fmla="*/ 538163 w 669132"/>
                    <a:gd name="connsiteY124" fmla="*/ 104775 h 812136"/>
                    <a:gd name="connsiteX125" fmla="*/ 545307 w 669132"/>
                    <a:gd name="connsiteY125" fmla="*/ 107156 h 812136"/>
                    <a:gd name="connsiteX126" fmla="*/ 552450 w 669132"/>
                    <a:gd name="connsiteY126" fmla="*/ 111919 h 812136"/>
                    <a:gd name="connsiteX127" fmla="*/ 566738 w 669132"/>
                    <a:gd name="connsiteY127" fmla="*/ 109538 h 812136"/>
                    <a:gd name="connsiteX128" fmla="*/ 590550 w 669132"/>
                    <a:gd name="connsiteY128" fmla="*/ 107156 h 812136"/>
                    <a:gd name="connsiteX129" fmla="*/ 609600 w 669132"/>
                    <a:gd name="connsiteY129" fmla="*/ 109538 h 812136"/>
                    <a:gd name="connsiteX130" fmla="*/ 626269 w 669132"/>
                    <a:gd name="connsiteY130" fmla="*/ 114300 h 812136"/>
                    <a:gd name="connsiteX131" fmla="*/ 633413 w 669132"/>
                    <a:gd name="connsiteY131" fmla="*/ 119063 h 812136"/>
                    <a:gd name="connsiteX132" fmla="*/ 652463 w 669132"/>
                    <a:gd name="connsiteY13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3850 w 669132"/>
                    <a:gd name="connsiteY61" fmla="*/ 454819 h 812136"/>
                    <a:gd name="connsiteX62" fmla="*/ 326232 w 669132"/>
                    <a:gd name="connsiteY62" fmla="*/ 447675 h 812136"/>
                    <a:gd name="connsiteX63" fmla="*/ 328613 w 669132"/>
                    <a:gd name="connsiteY63" fmla="*/ 423863 h 812136"/>
                    <a:gd name="connsiteX64" fmla="*/ 330994 w 669132"/>
                    <a:gd name="connsiteY64" fmla="*/ 416719 h 812136"/>
                    <a:gd name="connsiteX65" fmla="*/ 340519 w 669132"/>
                    <a:gd name="connsiteY65" fmla="*/ 383381 h 812136"/>
                    <a:gd name="connsiteX66" fmla="*/ 342900 w 669132"/>
                    <a:gd name="connsiteY66" fmla="*/ 347663 h 812136"/>
                    <a:gd name="connsiteX67" fmla="*/ 345282 w 669132"/>
                    <a:gd name="connsiteY67" fmla="*/ 340519 h 812136"/>
                    <a:gd name="connsiteX68" fmla="*/ 347663 w 669132"/>
                    <a:gd name="connsiteY68" fmla="*/ 323850 h 812136"/>
                    <a:gd name="connsiteX69" fmla="*/ 350044 w 669132"/>
                    <a:gd name="connsiteY69" fmla="*/ 280988 h 812136"/>
                    <a:gd name="connsiteX70" fmla="*/ 352425 w 669132"/>
                    <a:gd name="connsiteY70" fmla="*/ 261938 h 812136"/>
                    <a:gd name="connsiteX71" fmla="*/ 345282 w 669132"/>
                    <a:gd name="connsiteY71" fmla="*/ 257175 h 812136"/>
                    <a:gd name="connsiteX72" fmla="*/ 338138 w 669132"/>
                    <a:gd name="connsiteY72" fmla="*/ 259556 h 812136"/>
                    <a:gd name="connsiteX73" fmla="*/ 330994 w 669132"/>
                    <a:gd name="connsiteY73" fmla="*/ 264319 h 812136"/>
                    <a:gd name="connsiteX74" fmla="*/ 316707 w 669132"/>
                    <a:gd name="connsiteY74" fmla="*/ 269081 h 812136"/>
                    <a:gd name="connsiteX75" fmla="*/ 309563 w 669132"/>
                    <a:gd name="connsiteY75" fmla="*/ 271463 h 812136"/>
                    <a:gd name="connsiteX76" fmla="*/ 311944 w 669132"/>
                    <a:gd name="connsiteY76" fmla="*/ 264319 h 812136"/>
                    <a:gd name="connsiteX77" fmla="*/ 307182 w 669132"/>
                    <a:gd name="connsiteY77" fmla="*/ 250031 h 812136"/>
                    <a:gd name="connsiteX78" fmla="*/ 295275 w 669132"/>
                    <a:gd name="connsiteY78" fmla="*/ 228600 h 812136"/>
                    <a:gd name="connsiteX79" fmla="*/ 288132 w 669132"/>
                    <a:gd name="connsiteY79" fmla="*/ 223838 h 812136"/>
                    <a:gd name="connsiteX80" fmla="*/ 290513 w 669132"/>
                    <a:gd name="connsiteY80" fmla="*/ 216694 h 812136"/>
                    <a:gd name="connsiteX81" fmla="*/ 297657 w 669132"/>
                    <a:gd name="connsiteY81" fmla="*/ 214313 h 812136"/>
                    <a:gd name="connsiteX82" fmla="*/ 304800 w 669132"/>
                    <a:gd name="connsiteY82" fmla="*/ 209550 h 812136"/>
                    <a:gd name="connsiteX83" fmla="*/ 311944 w 669132"/>
                    <a:gd name="connsiteY83" fmla="*/ 202406 h 812136"/>
                    <a:gd name="connsiteX84" fmla="*/ 319088 w 669132"/>
                    <a:gd name="connsiteY84" fmla="*/ 200025 h 812136"/>
                    <a:gd name="connsiteX85" fmla="*/ 333375 w 669132"/>
                    <a:gd name="connsiteY85" fmla="*/ 192881 h 812136"/>
                    <a:gd name="connsiteX86" fmla="*/ 347663 w 669132"/>
                    <a:gd name="connsiteY86" fmla="*/ 190500 h 812136"/>
                    <a:gd name="connsiteX87" fmla="*/ 361950 w 669132"/>
                    <a:gd name="connsiteY87" fmla="*/ 185738 h 812136"/>
                    <a:gd name="connsiteX88" fmla="*/ 369094 w 669132"/>
                    <a:gd name="connsiteY88" fmla="*/ 180975 h 812136"/>
                    <a:gd name="connsiteX89" fmla="*/ 373857 w 669132"/>
                    <a:gd name="connsiteY89" fmla="*/ 173831 h 812136"/>
                    <a:gd name="connsiteX90" fmla="*/ 381000 w 669132"/>
                    <a:gd name="connsiteY90" fmla="*/ 171450 h 812136"/>
                    <a:gd name="connsiteX91" fmla="*/ 388144 w 669132"/>
                    <a:gd name="connsiteY91" fmla="*/ 166688 h 812136"/>
                    <a:gd name="connsiteX92" fmla="*/ 390525 w 669132"/>
                    <a:gd name="connsiteY92" fmla="*/ 159544 h 812136"/>
                    <a:gd name="connsiteX93" fmla="*/ 395288 w 669132"/>
                    <a:gd name="connsiteY93" fmla="*/ 152400 h 812136"/>
                    <a:gd name="connsiteX94" fmla="*/ 404813 w 669132"/>
                    <a:gd name="connsiteY94" fmla="*/ 130969 h 812136"/>
                    <a:gd name="connsiteX95" fmla="*/ 407194 w 669132"/>
                    <a:gd name="connsiteY95" fmla="*/ 111919 h 812136"/>
                    <a:gd name="connsiteX96" fmla="*/ 392907 w 669132"/>
                    <a:gd name="connsiteY96" fmla="*/ 107156 h 812136"/>
                    <a:gd name="connsiteX97" fmla="*/ 378619 w 669132"/>
                    <a:gd name="connsiteY97" fmla="*/ 102394 h 812136"/>
                    <a:gd name="connsiteX98" fmla="*/ 369094 w 669132"/>
                    <a:gd name="connsiteY98" fmla="*/ 100013 h 812136"/>
                    <a:gd name="connsiteX99" fmla="*/ 366713 w 669132"/>
                    <a:gd name="connsiteY99" fmla="*/ 92869 h 812136"/>
                    <a:gd name="connsiteX100" fmla="*/ 357188 w 669132"/>
                    <a:gd name="connsiteY100" fmla="*/ 83344 h 812136"/>
                    <a:gd name="connsiteX101" fmla="*/ 371475 w 669132"/>
                    <a:gd name="connsiteY101" fmla="*/ 78581 h 812136"/>
                    <a:gd name="connsiteX102" fmla="*/ 388144 w 669132"/>
                    <a:gd name="connsiteY102" fmla="*/ 71438 h 812136"/>
                    <a:gd name="connsiteX103" fmla="*/ 404813 w 669132"/>
                    <a:gd name="connsiteY103" fmla="*/ 54769 h 812136"/>
                    <a:gd name="connsiteX104" fmla="*/ 414338 w 669132"/>
                    <a:gd name="connsiteY104" fmla="*/ 40481 h 812136"/>
                    <a:gd name="connsiteX105" fmla="*/ 419100 w 669132"/>
                    <a:gd name="connsiteY105" fmla="*/ 33338 h 812136"/>
                    <a:gd name="connsiteX106" fmla="*/ 426244 w 669132"/>
                    <a:gd name="connsiteY106" fmla="*/ 30956 h 812136"/>
                    <a:gd name="connsiteX107" fmla="*/ 431007 w 669132"/>
                    <a:gd name="connsiteY107" fmla="*/ 23813 h 812136"/>
                    <a:gd name="connsiteX108" fmla="*/ 445294 w 669132"/>
                    <a:gd name="connsiteY108" fmla="*/ 14288 h 812136"/>
                    <a:gd name="connsiteX109" fmla="*/ 461963 w 669132"/>
                    <a:gd name="connsiteY109" fmla="*/ 7144 h 812136"/>
                    <a:gd name="connsiteX110" fmla="*/ 471488 w 669132"/>
                    <a:gd name="connsiteY110" fmla="*/ 0 h 812136"/>
                    <a:gd name="connsiteX111" fmla="*/ 490538 w 669132"/>
                    <a:gd name="connsiteY111" fmla="*/ 11906 h 812136"/>
                    <a:gd name="connsiteX112" fmla="*/ 504825 w 669132"/>
                    <a:gd name="connsiteY112" fmla="*/ 21431 h 812136"/>
                    <a:gd name="connsiteX113" fmla="*/ 516732 w 669132"/>
                    <a:gd name="connsiteY113" fmla="*/ 33338 h 812136"/>
                    <a:gd name="connsiteX114" fmla="*/ 528638 w 669132"/>
                    <a:gd name="connsiteY114" fmla="*/ 45244 h 812136"/>
                    <a:gd name="connsiteX115" fmla="*/ 521494 w 669132"/>
                    <a:gd name="connsiteY115" fmla="*/ 61913 h 812136"/>
                    <a:gd name="connsiteX116" fmla="*/ 514350 w 669132"/>
                    <a:gd name="connsiteY116" fmla="*/ 64294 h 812136"/>
                    <a:gd name="connsiteX117" fmla="*/ 511969 w 669132"/>
                    <a:gd name="connsiteY117" fmla="*/ 71438 h 812136"/>
                    <a:gd name="connsiteX118" fmla="*/ 519113 w 669132"/>
                    <a:gd name="connsiteY118" fmla="*/ 85725 h 812136"/>
                    <a:gd name="connsiteX119" fmla="*/ 526257 w 669132"/>
                    <a:gd name="connsiteY119" fmla="*/ 90488 h 812136"/>
                    <a:gd name="connsiteX120" fmla="*/ 533400 w 669132"/>
                    <a:gd name="connsiteY120" fmla="*/ 97631 h 812136"/>
                    <a:gd name="connsiteX121" fmla="*/ 538163 w 669132"/>
                    <a:gd name="connsiteY121" fmla="*/ 104775 h 812136"/>
                    <a:gd name="connsiteX122" fmla="*/ 545307 w 669132"/>
                    <a:gd name="connsiteY122" fmla="*/ 107156 h 812136"/>
                    <a:gd name="connsiteX123" fmla="*/ 552450 w 669132"/>
                    <a:gd name="connsiteY123" fmla="*/ 111919 h 812136"/>
                    <a:gd name="connsiteX124" fmla="*/ 566738 w 669132"/>
                    <a:gd name="connsiteY124" fmla="*/ 109538 h 812136"/>
                    <a:gd name="connsiteX125" fmla="*/ 590550 w 669132"/>
                    <a:gd name="connsiteY125" fmla="*/ 107156 h 812136"/>
                    <a:gd name="connsiteX126" fmla="*/ 609600 w 669132"/>
                    <a:gd name="connsiteY126" fmla="*/ 109538 h 812136"/>
                    <a:gd name="connsiteX127" fmla="*/ 626269 w 669132"/>
                    <a:gd name="connsiteY127" fmla="*/ 114300 h 812136"/>
                    <a:gd name="connsiteX128" fmla="*/ 633413 w 669132"/>
                    <a:gd name="connsiteY128" fmla="*/ 119063 h 812136"/>
                    <a:gd name="connsiteX129" fmla="*/ 652463 w 669132"/>
                    <a:gd name="connsiteY12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6232 w 669132"/>
                    <a:gd name="connsiteY61" fmla="*/ 447675 h 812136"/>
                    <a:gd name="connsiteX62" fmla="*/ 328613 w 669132"/>
                    <a:gd name="connsiteY62" fmla="*/ 423863 h 812136"/>
                    <a:gd name="connsiteX63" fmla="*/ 330994 w 669132"/>
                    <a:gd name="connsiteY63" fmla="*/ 416719 h 812136"/>
                    <a:gd name="connsiteX64" fmla="*/ 340519 w 669132"/>
                    <a:gd name="connsiteY64" fmla="*/ 383381 h 812136"/>
                    <a:gd name="connsiteX65" fmla="*/ 342900 w 669132"/>
                    <a:gd name="connsiteY65" fmla="*/ 347663 h 812136"/>
                    <a:gd name="connsiteX66" fmla="*/ 345282 w 669132"/>
                    <a:gd name="connsiteY66" fmla="*/ 340519 h 812136"/>
                    <a:gd name="connsiteX67" fmla="*/ 347663 w 669132"/>
                    <a:gd name="connsiteY67" fmla="*/ 323850 h 812136"/>
                    <a:gd name="connsiteX68" fmla="*/ 350044 w 669132"/>
                    <a:gd name="connsiteY68" fmla="*/ 280988 h 812136"/>
                    <a:gd name="connsiteX69" fmla="*/ 352425 w 669132"/>
                    <a:gd name="connsiteY69" fmla="*/ 261938 h 812136"/>
                    <a:gd name="connsiteX70" fmla="*/ 345282 w 669132"/>
                    <a:gd name="connsiteY70" fmla="*/ 257175 h 812136"/>
                    <a:gd name="connsiteX71" fmla="*/ 338138 w 669132"/>
                    <a:gd name="connsiteY71" fmla="*/ 259556 h 812136"/>
                    <a:gd name="connsiteX72" fmla="*/ 330994 w 669132"/>
                    <a:gd name="connsiteY72" fmla="*/ 264319 h 812136"/>
                    <a:gd name="connsiteX73" fmla="*/ 316707 w 669132"/>
                    <a:gd name="connsiteY73" fmla="*/ 269081 h 812136"/>
                    <a:gd name="connsiteX74" fmla="*/ 309563 w 669132"/>
                    <a:gd name="connsiteY74" fmla="*/ 271463 h 812136"/>
                    <a:gd name="connsiteX75" fmla="*/ 311944 w 669132"/>
                    <a:gd name="connsiteY75" fmla="*/ 264319 h 812136"/>
                    <a:gd name="connsiteX76" fmla="*/ 307182 w 669132"/>
                    <a:gd name="connsiteY76" fmla="*/ 250031 h 812136"/>
                    <a:gd name="connsiteX77" fmla="*/ 295275 w 669132"/>
                    <a:gd name="connsiteY77" fmla="*/ 228600 h 812136"/>
                    <a:gd name="connsiteX78" fmla="*/ 288132 w 669132"/>
                    <a:gd name="connsiteY78" fmla="*/ 223838 h 812136"/>
                    <a:gd name="connsiteX79" fmla="*/ 290513 w 669132"/>
                    <a:gd name="connsiteY79" fmla="*/ 216694 h 812136"/>
                    <a:gd name="connsiteX80" fmla="*/ 297657 w 669132"/>
                    <a:gd name="connsiteY80" fmla="*/ 214313 h 812136"/>
                    <a:gd name="connsiteX81" fmla="*/ 304800 w 669132"/>
                    <a:gd name="connsiteY81" fmla="*/ 209550 h 812136"/>
                    <a:gd name="connsiteX82" fmla="*/ 311944 w 669132"/>
                    <a:gd name="connsiteY82" fmla="*/ 202406 h 812136"/>
                    <a:gd name="connsiteX83" fmla="*/ 319088 w 669132"/>
                    <a:gd name="connsiteY83" fmla="*/ 200025 h 812136"/>
                    <a:gd name="connsiteX84" fmla="*/ 333375 w 669132"/>
                    <a:gd name="connsiteY84" fmla="*/ 192881 h 812136"/>
                    <a:gd name="connsiteX85" fmla="*/ 347663 w 669132"/>
                    <a:gd name="connsiteY85" fmla="*/ 190500 h 812136"/>
                    <a:gd name="connsiteX86" fmla="*/ 361950 w 669132"/>
                    <a:gd name="connsiteY86" fmla="*/ 185738 h 812136"/>
                    <a:gd name="connsiteX87" fmla="*/ 369094 w 669132"/>
                    <a:gd name="connsiteY87" fmla="*/ 180975 h 812136"/>
                    <a:gd name="connsiteX88" fmla="*/ 373857 w 669132"/>
                    <a:gd name="connsiteY88" fmla="*/ 173831 h 812136"/>
                    <a:gd name="connsiteX89" fmla="*/ 381000 w 669132"/>
                    <a:gd name="connsiteY89" fmla="*/ 171450 h 812136"/>
                    <a:gd name="connsiteX90" fmla="*/ 388144 w 669132"/>
                    <a:gd name="connsiteY90" fmla="*/ 166688 h 812136"/>
                    <a:gd name="connsiteX91" fmla="*/ 390525 w 669132"/>
                    <a:gd name="connsiteY91" fmla="*/ 159544 h 812136"/>
                    <a:gd name="connsiteX92" fmla="*/ 395288 w 669132"/>
                    <a:gd name="connsiteY92" fmla="*/ 152400 h 812136"/>
                    <a:gd name="connsiteX93" fmla="*/ 404813 w 669132"/>
                    <a:gd name="connsiteY93" fmla="*/ 130969 h 812136"/>
                    <a:gd name="connsiteX94" fmla="*/ 407194 w 669132"/>
                    <a:gd name="connsiteY94" fmla="*/ 111919 h 812136"/>
                    <a:gd name="connsiteX95" fmla="*/ 392907 w 669132"/>
                    <a:gd name="connsiteY95" fmla="*/ 107156 h 812136"/>
                    <a:gd name="connsiteX96" fmla="*/ 378619 w 669132"/>
                    <a:gd name="connsiteY96" fmla="*/ 102394 h 812136"/>
                    <a:gd name="connsiteX97" fmla="*/ 369094 w 669132"/>
                    <a:gd name="connsiteY97" fmla="*/ 100013 h 812136"/>
                    <a:gd name="connsiteX98" fmla="*/ 366713 w 669132"/>
                    <a:gd name="connsiteY98" fmla="*/ 92869 h 812136"/>
                    <a:gd name="connsiteX99" fmla="*/ 357188 w 669132"/>
                    <a:gd name="connsiteY99" fmla="*/ 83344 h 812136"/>
                    <a:gd name="connsiteX100" fmla="*/ 371475 w 669132"/>
                    <a:gd name="connsiteY100" fmla="*/ 78581 h 812136"/>
                    <a:gd name="connsiteX101" fmla="*/ 388144 w 669132"/>
                    <a:gd name="connsiteY101" fmla="*/ 71438 h 812136"/>
                    <a:gd name="connsiteX102" fmla="*/ 404813 w 669132"/>
                    <a:gd name="connsiteY102" fmla="*/ 54769 h 812136"/>
                    <a:gd name="connsiteX103" fmla="*/ 414338 w 669132"/>
                    <a:gd name="connsiteY103" fmla="*/ 40481 h 812136"/>
                    <a:gd name="connsiteX104" fmla="*/ 419100 w 669132"/>
                    <a:gd name="connsiteY104" fmla="*/ 33338 h 812136"/>
                    <a:gd name="connsiteX105" fmla="*/ 426244 w 669132"/>
                    <a:gd name="connsiteY105" fmla="*/ 30956 h 812136"/>
                    <a:gd name="connsiteX106" fmla="*/ 431007 w 669132"/>
                    <a:gd name="connsiteY106" fmla="*/ 23813 h 812136"/>
                    <a:gd name="connsiteX107" fmla="*/ 445294 w 669132"/>
                    <a:gd name="connsiteY107" fmla="*/ 14288 h 812136"/>
                    <a:gd name="connsiteX108" fmla="*/ 461963 w 669132"/>
                    <a:gd name="connsiteY108" fmla="*/ 7144 h 812136"/>
                    <a:gd name="connsiteX109" fmla="*/ 471488 w 669132"/>
                    <a:gd name="connsiteY109" fmla="*/ 0 h 812136"/>
                    <a:gd name="connsiteX110" fmla="*/ 490538 w 669132"/>
                    <a:gd name="connsiteY110" fmla="*/ 11906 h 812136"/>
                    <a:gd name="connsiteX111" fmla="*/ 504825 w 669132"/>
                    <a:gd name="connsiteY111" fmla="*/ 21431 h 812136"/>
                    <a:gd name="connsiteX112" fmla="*/ 516732 w 669132"/>
                    <a:gd name="connsiteY112" fmla="*/ 33338 h 812136"/>
                    <a:gd name="connsiteX113" fmla="*/ 528638 w 669132"/>
                    <a:gd name="connsiteY113" fmla="*/ 45244 h 812136"/>
                    <a:gd name="connsiteX114" fmla="*/ 521494 w 669132"/>
                    <a:gd name="connsiteY114" fmla="*/ 61913 h 812136"/>
                    <a:gd name="connsiteX115" fmla="*/ 514350 w 669132"/>
                    <a:gd name="connsiteY115" fmla="*/ 64294 h 812136"/>
                    <a:gd name="connsiteX116" fmla="*/ 511969 w 669132"/>
                    <a:gd name="connsiteY116" fmla="*/ 71438 h 812136"/>
                    <a:gd name="connsiteX117" fmla="*/ 519113 w 669132"/>
                    <a:gd name="connsiteY117" fmla="*/ 85725 h 812136"/>
                    <a:gd name="connsiteX118" fmla="*/ 526257 w 669132"/>
                    <a:gd name="connsiteY118" fmla="*/ 90488 h 812136"/>
                    <a:gd name="connsiteX119" fmla="*/ 533400 w 669132"/>
                    <a:gd name="connsiteY119" fmla="*/ 97631 h 812136"/>
                    <a:gd name="connsiteX120" fmla="*/ 538163 w 669132"/>
                    <a:gd name="connsiteY120" fmla="*/ 104775 h 812136"/>
                    <a:gd name="connsiteX121" fmla="*/ 545307 w 669132"/>
                    <a:gd name="connsiteY121" fmla="*/ 107156 h 812136"/>
                    <a:gd name="connsiteX122" fmla="*/ 552450 w 669132"/>
                    <a:gd name="connsiteY122" fmla="*/ 111919 h 812136"/>
                    <a:gd name="connsiteX123" fmla="*/ 566738 w 669132"/>
                    <a:gd name="connsiteY123" fmla="*/ 109538 h 812136"/>
                    <a:gd name="connsiteX124" fmla="*/ 590550 w 669132"/>
                    <a:gd name="connsiteY124" fmla="*/ 107156 h 812136"/>
                    <a:gd name="connsiteX125" fmla="*/ 609600 w 669132"/>
                    <a:gd name="connsiteY125" fmla="*/ 109538 h 812136"/>
                    <a:gd name="connsiteX126" fmla="*/ 626269 w 669132"/>
                    <a:gd name="connsiteY126" fmla="*/ 114300 h 812136"/>
                    <a:gd name="connsiteX127" fmla="*/ 633413 w 669132"/>
                    <a:gd name="connsiteY127" fmla="*/ 119063 h 812136"/>
                    <a:gd name="connsiteX128" fmla="*/ 652463 w 669132"/>
                    <a:gd name="connsiteY12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2900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7663 w 669132"/>
                    <a:gd name="connsiteY63" fmla="*/ 323850 h 812136"/>
                    <a:gd name="connsiteX64" fmla="*/ 350044 w 669132"/>
                    <a:gd name="connsiteY64" fmla="*/ 280988 h 812136"/>
                    <a:gd name="connsiteX65" fmla="*/ 352425 w 669132"/>
                    <a:gd name="connsiteY65" fmla="*/ 261938 h 812136"/>
                    <a:gd name="connsiteX66" fmla="*/ 345282 w 669132"/>
                    <a:gd name="connsiteY66" fmla="*/ 257175 h 812136"/>
                    <a:gd name="connsiteX67" fmla="*/ 338138 w 669132"/>
                    <a:gd name="connsiteY67" fmla="*/ 259556 h 812136"/>
                    <a:gd name="connsiteX68" fmla="*/ 330994 w 669132"/>
                    <a:gd name="connsiteY68" fmla="*/ 264319 h 812136"/>
                    <a:gd name="connsiteX69" fmla="*/ 316707 w 669132"/>
                    <a:gd name="connsiteY69" fmla="*/ 269081 h 812136"/>
                    <a:gd name="connsiteX70" fmla="*/ 309563 w 669132"/>
                    <a:gd name="connsiteY70" fmla="*/ 271463 h 812136"/>
                    <a:gd name="connsiteX71" fmla="*/ 311944 w 669132"/>
                    <a:gd name="connsiteY71" fmla="*/ 264319 h 812136"/>
                    <a:gd name="connsiteX72" fmla="*/ 307182 w 669132"/>
                    <a:gd name="connsiteY72" fmla="*/ 250031 h 812136"/>
                    <a:gd name="connsiteX73" fmla="*/ 295275 w 669132"/>
                    <a:gd name="connsiteY73" fmla="*/ 228600 h 812136"/>
                    <a:gd name="connsiteX74" fmla="*/ 288132 w 669132"/>
                    <a:gd name="connsiteY74" fmla="*/ 223838 h 812136"/>
                    <a:gd name="connsiteX75" fmla="*/ 290513 w 669132"/>
                    <a:gd name="connsiteY75" fmla="*/ 216694 h 812136"/>
                    <a:gd name="connsiteX76" fmla="*/ 297657 w 669132"/>
                    <a:gd name="connsiteY76" fmla="*/ 214313 h 812136"/>
                    <a:gd name="connsiteX77" fmla="*/ 304800 w 669132"/>
                    <a:gd name="connsiteY77" fmla="*/ 209550 h 812136"/>
                    <a:gd name="connsiteX78" fmla="*/ 311944 w 669132"/>
                    <a:gd name="connsiteY78" fmla="*/ 202406 h 812136"/>
                    <a:gd name="connsiteX79" fmla="*/ 319088 w 669132"/>
                    <a:gd name="connsiteY79" fmla="*/ 200025 h 812136"/>
                    <a:gd name="connsiteX80" fmla="*/ 333375 w 669132"/>
                    <a:gd name="connsiteY80" fmla="*/ 192881 h 812136"/>
                    <a:gd name="connsiteX81" fmla="*/ 347663 w 669132"/>
                    <a:gd name="connsiteY81" fmla="*/ 190500 h 812136"/>
                    <a:gd name="connsiteX82" fmla="*/ 361950 w 669132"/>
                    <a:gd name="connsiteY82" fmla="*/ 185738 h 812136"/>
                    <a:gd name="connsiteX83" fmla="*/ 369094 w 669132"/>
                    <a:gd name="connsiteY83" fmla="*/ 180975 h 812136"/>
                    <a:gd name="connsiteX84" fmla="*/ 373857 w 669132"/>
                    <a:gd name="connsiteY84" fmla="*/ 173831 h 812136"/>
                    <a:gd name="connsiteX85" fmla="*/ 381000 w 669132"/>
                    <a:gd name="connsiteY85" fmla="*/ 171450 h 812136"/>
                    <a:gd name="connsiteX86" fmla="*/ 388144 w 669132"/>
                    <a:gd name="connsiteY86" fmla="*/ 166688 h 812136"/>
                    <a:gd name="connsiteX87" fmla="*/ 390525 w 669132"/>
                    <a:gd name="connsiteY87" fmla="*/ 159544 h 812136"/>
                    <a:gd name="connsiteX88" fmla="*/ 395288 w 669132"/>
                    <a:gd name="connsiteY88" fmla="*/ 152400 h 812136"/>
                    <a:gd name="connsiteX89" fmla="*/ 404813 w 669132"/>
                    <a:gd name="connsiteY89" fmla="*/ 130969 h 812136"/>
                    <a:gd name="connsiteX90" fmla="*/ 407194 w 669132"/>
                    <a:gd name="connsiteY90" fmla="*/ 111919 h 812136"/>
                    <a:gd name="connsiteX91" fmla="*/ 392907 w 669132"/>
                    <a:gd name="connsiteY91" fmla="*/ 107156 h 812136"/>
                    <a:gd name="connsiteX92" fmla="*/ 378619 w 669132"/>
                    <a:gd name="connsiteY92" fmla="*/ 102394 h 812136"/>
                    <a:gd name="connsiteX93" fmla="*/ 369094 w 669132"/>
                    <a:gd name="connsiteY93" fmla="*/ 100013 h 812136"/>
                    <a:gd name="connsiteX94" fmla="*/ 366713 w 669132"/>
                    <a:gd name="connsiteY94" fmla="*/ 92869 h 812136"/>
                    <a:gd name="connsiteX95" fmla="*/ 357188 w 669132"/>
                    <a:gd name="connsiteY95" fmla="*/ 83344 h 812136"/>
                    <a:gd name="connsiteX96" fmla="*/ 371475 w 669132"/>
                    <a:gd name="connsiteY96" fmla="*/ 78581 h 812136"/>
                    <a:gd name="connsiteX97" fmla="*/ 388144 w 669132"/>
                    <a:gd name="connsiteY97" fmla="*/ 71438 h 812136"/>
                    <a:gd name="connsiteX98" fmla="*/ 404813 w 669132"/>
                    <a:gd name="connsiteY98" fmla="*/ 54769 h 812136"/>
                    <a:gd name="connsiteX99" fmla="*/ 414338 w 669132"/>
                    <a:gd name="connsiteY99" fmla="*/ 40481 h 812136"/>
                    <a:gd name="connsiteX100" fmla="*/ 419100 w 669132"/>
                    <a:gd name="connsiteY100" fmla="*/ 33338 h 812136"/>
                    <a:gd name="connsiteX101" fmla="*/ 426244 w 669132"/>
                    <a:gd name="connsiteY101" fmla="*/ 30956 h 812136"/>
                    <a:gd name="connsiteX102" fmla="*/ 431007 w 669132"/>
                    <a:gd name="connsiteY102" fmla="*/ 23813 h 812136"/>
                    <a:gd name="connsiteX103" fmla="*/ 445294 w 669132"/>
                    <a:gd name="connsiteY103" fmla="*/ 14288 h 812136"/>
                    <a:gd name="connsiteX104" fmla="*/ 461963 w 669132"/>
                    <a:gd name="connsiteY104" fmla="*/ 7144 h 812136"/>
                    <a:gd name="connsiteX105" fmla="*/ 471488 w 669132"/>
                    <a:gd name="connsiteY105" fmla="*/ 0 h 812136"/>
                    <a:gd name="connsiteX106" fmla="*/ 490538 w 669132"/>
                    <a:gd name="connsiteY106" fmla="*/ 11906 h 812136"/>
                    <a:gd name="connsiteX107" fmla="*/ 504825 w 669132"/>
                    <a:gd name="connsiteY107" fmla="*/ 21431 h 812136"/>
                    <a:gd name="connsiteX108" fmla="*/ 516732 w 669132"/>
                    <a:gd name="connsiteY108" fmla="*/ 33338 h 812136"/>
                    <a:gd name="connsiteX109" fmla="*/ 528638 w 669132"/>
                    <a:gd name="connsiteY109" fmla="*/ 45244 h 812136"/>
                    <a:gd name="connsiteX110" fmla="*/ 521494 w 669132"/>
                    <a:gd name="connsiteY110" fmla="*/ 61913 h 812136"/>
                    <a:gd name="connsiteX111" fmla="*/ 514350 w 669132"/>
                    <a:gd name="connsiteY111" fmla="*/ 64294 h 812136"/>
                    <a:gd name="connsiteX112" fmla="*/ 511969 w 669132"/>
                    <a:gd name="connsiteY112" fmla="*/ 71438 h 812136"/>
                    <a:gd name="connsiteX113" fmla="*/ 519113 w 669132"/>
                    <a:gd name="connsiteY113" fmla="*/ 85725 h 812136"/>
                    <a:gd name="connsiteX114" fmla="*/ 526257 w 669132"/>
                    <a:gd name="connsiteY114" fmla="*/ 90488 h 812136"/>
                    <a:gd name="connsiteX115" fmla="*/ 533400 w 669132"/>
                    <a:gd name="connsiteY115" fmla="*/ 97631 h 812136"/>
                    <a:gd name="connsiteX116" fmla="*/ 538163 w 669132"/>
                    <a:gd name="connsiteY116" fmla="*/ 104775 h 812136"/>
                    <a:gd name="connsiteX117" fmla="*/ 545307 w 669132"/>
                    <a:gd name="connsiteY117" fmla="*/ 107156 h 812136"/>
                    <a:gd name="connsiteX118" fmla="*/ 552450 w 669132"/>
                    <a:gd name="connsiteY118" fmla="*/ 111919 h 812136"/>
                    <a:gd name="connsiteX119" fmla="*/ 566738 w 669132"/>
                    <a:gd name="connsiteY119" fmla="*/ 109538 h 812136"/>
                    <a:gd name="connsiteX120" fmla="*/ 590550 w 669132"/>
                    <a:gd name="connsiteY120" fmla="*/ 107156 h 812136"/>
                    <a:gd name="connsiteX121" fmla="*/ 609600 w 669132"/>
                    <a:gd name="connsiteY121" fmla="*/ 109538 h 812136"/>
                    <a:gd name="connsiteX122" fmla="*/ 626269 w 669132"/>
                    <a:gd name="connsiteY122" fmla="*/ 114300 h 812136"/>
                    <a:gd name="connsiteX123" fmla="*/ 633413 w 669132"/>
                    <a:gd name="connsiteY123" fmla="*/ 119063 h 812136"/>
                    <a:gd name="connsiteX124" fmla="*/ 652463 w 669132"/>
                    <a:gd name="connsiteY12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2425 w 669132"/>
                    <a:gd name="connsiteY64" fmla="*/ 261938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1848 w 669132"/>
                    <a:gd name="connsiteY64" fmla="*/ 255370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45282 w 669132"/>
                    <a:gd name="connsiteY64" fmla="*/ 257175 h 812136"/>
                    <a:gd name="connsiteX65" fmla="*/ 338138 w 669132"/>
                    <a:gd name="connsiteY65" fmla="*/ 259556 h 812136"/>
                    <a:gd name="connsiteX66" fmla="*/ 330994 w 669132"/>
                    <a:gd name="connsiteY66" fmla="*/ 264319 h 812136"/>
                    <a:gd name="connsiteX67" fmla="*/ 316707 w 669132"/>
                    <a:gd name="connsiteY67" fmla="*/ 269081 h 812136"/>
                    <a:gd name="connsiteX68" fmla="*/ 309563 w 669132"/>
                    <a:gd name="connsiteY68" fmla="*/ 271463 h 812136"/>
                    <a:gd name="connsiteX69" fmla="*/ 311944 w 669132"/>
                    <a:gd name="connsiteY69" fmla="*/ 264319 h 812136"/>
                    <a:gd name="connsiteX70" fmla="*/ 307182 w 669132"/>
                    <a:gd name="connsiteY70" fmla="*/ 250031 h 812136"/>
                    <a:gd name="connsiteX71" fmla="*/ 295275 w 669132"/>
                    <a:gd name="connsiteY71" fmla="*/ 228600 h 812136"/>
                    <a:gd name="connsiteX72" fmla="*/ 288132 w 669132"/>
                    <a:gd name="connsiteY72" fmla="*/ 223838 h 812136"/>
                    <a:gd name="connsiteX73" fmla="*/ 290513 w 669132"/>
                    <a:gd name="connsiteY73" fmla="*/ 216694 h 812136"/>
                    <a:gd name="connsiteX74" fmla="*/ 297657 w 669132"/>
                    <a:gd name="connsiteY74" fmla="*/ 214313 h 812136"/>
                    <a:gd name="connsiteX75" fmla="*/ 304800 w 669132"/>
                    <a:gd name="connsiteY75" fmla="*/ 209550 h 812136"/>
                    <a:gd name="connsiteX76" fmla="*/ 311944 w 669132"/>
                    <a:gd name="connsiteY76" fmla="*/ 202406 h 812136"/>
                    <a:gd name="connsiteX77" fmla="*/ 319088 w 669132"/>
                    <a:gd name="connsiteY77" fmla="*/ 200025 h 812136"/>
                    <a:gd name="connsiteX78" fmla="*/ 333375 w 669132"/>
                    <a:gd name="connsiteY78" fmla="*/ 192881 h 812136"/>
                    <a:gd name="connsiteX79" fmla="*/ 347663 w 669132"/>
                    <a:gd name="connsiteY79" fmla="*/ 190500 h 812136"/>
                    <a:gd name="connsiteX80" fmla="*/ 361950 w 669132"/>
                    <a:gd name="connsiteY80" fmla="*/ 185738 h 812136"/>
                    <a:gd name="connsiteX81" fmla="*/ 369094 w 669132"/>
                    <a:gd name="connsiteY81" fmla="*/ 180975 h 812136"/>
                    <a:gd name="connsiteX82" fmla="*/ 373857 w 669132"/>
                    <a:gd name="connsiteY82" fmla="*/ 173831 h 812136"/>
                    <a:gd name="connsiteX83" fmla="*/ 381000 w 669132"/>
                    <a:gd name="connsiteY83" fmla="*/ 171450 h 812136"/>
                    <a:gd name="connsiteX84" fmla="*/ 388144 w 669132"/>
                    <a:gd name="connsiteY84" fmla="*/ 166688 h 812136"/>
                    <a:gd name="connsiteX85" fmla="*/ 390525 w 669132"/>
                    <a:gd name="connsiteY85" fmla="*/ 159544 h 812136"/>
                    <a:gd name="connsiteX86" fmla="*/ 395288 w 669132"/>
                    <a:gd name="connsiteY86" fmla="*/ 152400 h 812136"/>
                    <a:gd name="connsiteX87" fmla="*/ 404813 w 669132"/>
                    <a:gd name="connsiteY87" fmla="*/ 130969 h 812136"/>
                    <a:gd name="connsiteX88" fmla="*/ 407194 w 669132"/>
                    <a:gd name="connsiteY88" fmla="*/ 111919 h 812136"/>
                    <a:gd name="connsiteX89" fmla="*/ 392907 w 669132"/>
                    <a:gd name="connsiteY89" fmla="*/ 107156 h 812136"/>
                    <a:gd name="connsiteX90" fmla="*/ 378619 w 669132"/>
                    <a:gd name="connsiteY90" fmla="*/ 102394 h 812136"/>
                    <a:gd name="connsiteX91" fmla="*/ 369094 w 669132"/>
                    <a:gd name="connsiteY91" fmla="*/ 100013 h 812136"/>
                    <a:gd name="connsiteX92" fmla="*/ 366713 w 669132"/>
                    <a:gd name="connsiteY92" fmla="*/ 92869 h 812136"/>
                    <a:gd name="connsiteX93" fmla="*/ 357188 w 669132"/>
                    <a:gd name="connsiteY93" fmla="*/ 83344 h 812136"/>
                    <a:gd name="connsiteX94" fmla="*/ 371475 w 669132"/>
                    <a:gd name="connsiteY94" fmla="*/ 78581 h 812136"/>
                    <a:gd name="connsiteX95" fmla="*/ 388144 w 669132"/>
                    <a:gd name="connsiteY95" fmla="*/ 71438 h 812136"/>
                    <a:gd name="connsiteX96" fmla="*/ 404813 w 669132"/>
                    <a:gd name="connsiteY96" fmla="*/ 54769 h 812136"/>
                    <a:gd name="connsiteX97" fmla="*/ 414338 w 669132"/>
                    <a:gd name="connsiteY97" fmla="*/ 40481 h 812136"/>
                    <a:gd name="connsiteX98" fmla="*/ 419100 w 669132"/>
                    <a:gd name="connsiteY98" fmla="*/ 33338 h 812136"/>
                    <a:gd name="connsiteX99" fmla="*/ 426244 w 669132"/>
                    <a:gd name="connsiteY99" fmla="*/ 30956 h 812136"/>
                    <a:gd name="connsiteX100" fmla="*/ 431007 w 669132"/>
                    <a:gd name="connsiteY100" fmla="*/ 23813 h 812136"/>
                    <a:gd name="connsiteX101" fmla="*/ 445294 w 669132"/>
                    <a:gd name="connsiteY101" fmla="*/ 14288 h 812136"/>
                    <a:gd name="connsiteX102" fmla="*/ 461963 w 669132"/>
                    <a:gd name="connsiteY102" fmla="*/ 7144 h 812136"/>
                    <a:gd name="connsiteX103" fmla="*/ 471488 w 669132"/>
                    <a:gd name="connsiteY103" fmla="*/ 0 h 812136"/>
                    <a:gd name="connsiteX104" fmla="*/ 490538 w 669132"/>
                    <a:gd name="connsiteY104" fmla="*/ 11906 h 812136"/>
                    <a:gd name="connsiteX105" fmla="*/ 504825 w 669132"/>
                    <a:gd name="connsiteY105" fmla="*/ 21431 h 812136"/>
                    <a:gd name="connsiteX106" fmla="*/ 516732 w 669132"/>
                    <a:gd name="connsiteY106" fmla="*/ 33338 h 812136"/>
                    <a:gd name="connsiteX107" fmla="*/ 528638 w 669132"/>
                    <a:gd name="connsiteY107" fmla="*/ 45244 h 812136"/>
                    <a:gd name="connsiteX108" fmla="*/ 521494 w 669132"/>
                    <a:gd name="connsiteY108" fmla="*/ 61913 h 812136"/>
                    <a:gd name="connsiteX109" fmla="*/ 514350 w 669132"/>
                    <a:gd name="connsiteY109" fmla="*/ 64294 h 812136"/>
                    <a:gd name="connsiteX110" fmla="*/ 511969 w 669132"/>
                    <a:gd name="connsiteY110" fmla="*/ 71438 h 812136"/>
                    <a:gd name="connsiteX111" fmla="*/ 519113 w 669132"/>
                    <a:gd name="connsiteY111" fmla="*/ 85725 h 812136"/>
                    <a:gd name="connsiteX112" fmla="*/ 526257 w 669132"/>
                    <a:gd name="connsiteY112" fmla="*/ 90488 h 812136"/>
                    <a:gd name="connsiteX113" fmla="*/ 533400 w 669132"/>
                    <a:gd name="connsiteY113" fmla="*/ 97631 h 812136"/>
                    <a:gd name="connsiteX114" fmla="*/ 538163 w 669132"/>
                    <a:gd name="connsiteY114" fmla="*/ 104775 h 812136"/>
                    <a:gd name="connsiteX115" fmla="*/ 545307 w 669132"/>
                    <a:gd name="connsiteY115" fmla="*/ 107156 h 812136"/>
                    <a:gd name="connsiteX116" fmla="*/ 552450 w 669132"/>
                    <a:gd name="connsiteY116" fmla="*/ 111919 h 812136"/>
                    <a:gd name="connsiteX117" fmla="*/ 566738 w 669132"/>
                    <a:gd name="connsiteY117" fmla="*/ 109538 h 812136"/>
                    <a:gd name="connsiteX118" fmla="*/ 590550 w 669132"/>
                    <a:gd name="connsiteY118" fmla="*/ 107156 h 812136"/>
                    <a:gd name="connsiteX119" fmla="*/ 609600 w 669132"/>
                    <a:gd name="connsiteY119" fmla="*/ 109538 h 812136"/>
                    <a:gd name="connsiteX120" fmla="*/ 626269 w 669132"/>
                    <a:gd name="connsiteY120" fmla="*/ 114300 h 812136"/>
                    <a:gd name="connsiteX121" fmla="*/ 633413 w 669132"/>
                    <a:gd name="connsiteY121" fmla="*/ 119063 h 812136"/>
                    <a:gd name="connsiteX122" fmla="*/ 652463 w 669132"/>
                    <a:gd name="connsiteY12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8138 w 669132"/>
                    <a:gd name="connsiteY64" fmla="*/ 259556 h 812136"/>
                    <a:gd name="connsiteX65" fmla="*/ 330994 w 669132"/>
                    <a:gd name="connsiteY65" fmla="*/ 264319 h 812136"/>
                    <a:gd name="connsiteX66" fmla="*/ 316707 w 669132"/>
                    <a:gd name="connsiteY66" fmla="*/ 269081 h 812136"/>
                    <a:gd name="connsiteX67" fmla="*/ 309563 w 669132"/>
                    <a:gd name="connsiteY67" fmla="*/ 271463 h 812136"/>
                    <a:gd name="connsiteX68" fmla="*/ 311944 w 669132"/>
                    <a:gd name="connsiteY68" fmla="*/ 264319 h 812136"/>
                    <a:gd name="connsiteX69" fmla="*/ 307182 w 669132"/>
                    <a:gd name="connsiteY69" fmla="*/ 250031 h 812136"/>
                    <a:gd name="connsiteX70" fmla="*/ 295275 w 669132"/>
                    <a:gd name="connsiteY70" fmla="*/ 228600 h 812136"/>
                    <a:gd name="connsiteX71" fmla="*/ 288132 w 669132"/>
                    <a:gd name="connsiteY71" fmla="*/ 223838 h 812136"/>
                    <a:gd name="connsiteX72" fmla="*/ 290513 w 669132"/>
                    <a:gd name="connsiteY72" fmla="*/ 216694 h 812136"/>
                    <a:gd name="connsiteX73" fmla="*/ 297657 w 669132"/>
                    <a:gd name="connsiteY73" fmla="*/ 214313 h 812136"/>
                    <a:gd name="connsiteX74" fmla="*/ 304800 w 669132"/>
                    <a:gd name="connsiteY74" fmla="*/ 209550 h 812136"/>
                    <a:gd name="connsiteX75" fmla="*/ 311944 w 669132"/>
                    <a:gd name="connsiteY75" fmla="*/ 202406 h 812136"/>
                    <a:gd name="connsiteX76" fmla="*/ 319088 w 669132"/>
                    <a:gd name="connsiteY76" fmla="*/ 200025 h 812136"/>
                    <a:gd name="connsiteX77" fmla="*/ 333375 w 669132"/>
                    <a:gd name="connsiteY77" fmla="*/ 192881 h 812136"/>
                    <a:gd name="connsiteX78" fmla="*/ 347663 w 669132"/>
                    <a:gd name="connsiteY78" fmla="*/ 190500 h 812136"/>
                    <a:gd name="connsiteX79" fmla="*/ 361950 w 669132"/>
                    <a:gd name="connsiteY79" fmla="*/ 185738 h 812136"/>
                    <a:gd name="connsiteX80" fmla="*/ 369094 w 669132"/>
                    <a:gd name="connsiteY80" fmla="*/ 180975 h 812136"/>
                    <a:gd name="connsiteX81" fmla="*/ 373857 w 669132"/>
                    <a:gd name="connsiteY81" fmla="*/ 173831 h 812136"/>
                    <a:gd name="connsiteX82" fmla="*/ 381000 w 669132"/>
                    <a:gd name="connsiteY82" fmla="*/ 171450 h 812136"/>
                    <a:gd name="connsiteX83" fmla="*/ 388144 w 669132"/>
                    <a:gd name="connsiteY83" fmla="*/ 166688 h 812136"/>
                    <a:gd name="connsiteX84" fmla="*/ 390525 w 669132"/>
                    <a:gd name="connsiteY84" fmla="*/ 159544 h 812136"/>
                    <a:gd name="connsiteX85" fmla="*/ 395288 w 669132"/>
                    <a:gd name="connsiteY85" fmla="*/ 152400 h 812136"/>
                    <a:gd name="connsiteX86" fmla="*/ 404813 w 669132"/>
                    <a:gd name="connsiteY86" fmla="*/ 130969 h 812136"/>
                    <a:gd name="connsiteX87" fmla="*/ 407194 w 669132"/>
                    <a:gd name="connsiteY87" fmla="*/ 111919 h 812136"/>
                    <a:gd name="connsiteX88" fmla="*/ 392907 w 669132"/>
                    <a:gd name="connsiteY88" fmla="*/ 107156 h 812136"/>
                    <a:gd name="connsiteX89" fmla="*/ 378619 w 669132"/>
                    <a:gd name="connsiteY89" fmla="*/ 102394 h 812136"/>
                    <a:gd name="connsiteX90" fmla="*/ 369094 w 669132"/>
                    <a:gd name="connsiteY90" fmla="*/ 100013 h 812136"/>
                    <a:gd name="connsiteX91" fmla="*/ 366713 w 669132"/>
                    <a:gd name="connsiteY91" fmla="*/ 92869 h 812136"/>
                    <a:gd name="connsiteX92" fmla="*/ 357188 w 669132"/>
                    <a:gd name="connsiteY92" fmla="*/ 83344 h 812136"/>
                    <a:gd name="connsiteX93" fmla="*/ 371475 w 669132"/>
                    <a:gd name="connsiteY93" fmla="*/ 78581 h 812136"/>
                    <a:gd name="connsiteX94" fmla="*/ 388144 w 669132"/>
                    <a:gd name="connsiteY94" fmla="*/ 71438 h 812136"/>
                    <a:gd name="connsiteX95" fmla="*/ 404813 w 669132"/>
                    <a:gd name="connsiteY95" fmla="*/ 54769 h 812136"/>
                    <a:gd name="connsiteX96" fmla="*/ 414338 w 669132"/>
                    <a:gd name="connsiteY96" fmla="*/ 40481 h 812136"/>
                    <a:gd name="connsiteX97" fmla="*/ 419100 w 669132"/>
                    <a:gd name="connsiteY97" fmla="*/ 33338 h 812136"/>
                    <a:gd name="connsiteX98" fmla="*/ 426244 w 669132"/>
                    <a:gd name="connsiteY98" fmla="*/ 30956 h 812136"/>
                    <a:gd name="connsiteX99" fmla="*/ 431007 w 669132"/>
                    <a:gd name="connsiteY99" fmla="*/ 23813 h 812136"/>
                    <a:gd name="connsiteX100" fmla="*/ 445294 w 669132"/>
                    <a:gd name="connsiteY100" fmla="*/ 14288 h 812136"/>
                    <a:gd name="connsiteX101" fmla="*/ 461963 w 669132"/>
                    <a:gd name="connsiteY101" fmla="*/ 7144 h 812136"/>
                    <a:gd name="connsiteX102" fmla="*/ 471488 w 669132"/>
                    <a:gd name="connsiteY102" fmla="*/ 0 h 812136"/>
                    <a:gd name="connsiteX103" fmla="*/ 490538 w 669132"/>
                    <a:gd name="connsiteY103" fmla="*/ 11906 h 812136"/>
                    <a:gd name="connsiteX104" fmla="*/ 504825 w 669132"/>
                    <a:gd name="connsiteY104" fmla="*/ 21431 h 812136"/>
                    <a:gd name="connsiteX105" fmla="*/ 516732 w 669132"/>
                    <a:gd name="connsiteY105" fmla="*/ 33338 h 812136"/>
                    <a:gd name="connsiteX106" fmla="*/ 528638 w 669132"/>
                    <a:gd name="connsiteY106" fmla="*/ 45244 h 812136"/>
                    <a:gd name="connsiteX107" fmla="*/ 521494 w 669132"/>
                    <a:gd name="connsiteY107" fmla="*/ 61913 h 812136"/>
                    <a:gd name="connsiteX108" fmla="*/ 514350 w 669132"/>
                    <a:gd name="connsiteY108" fmla="*/ 64294 h 812136"/>
                    <a:gd name="connsiteX109" fmla="*/ 511969 w 669132"/>
                    <a:gd name="connsiteY109" fmla="*/ 71438 h 812136"/>
                    <a:gd name="connsiteX110" fmla="*/ 519113 w 669132"/>
                    <a:gd name="connsiteY110" fmla="*/ 85725 h 812136"/>
                    <a:gd name="connsiteX111" fmla="*/ 526257 w 669132"/>
                    <a:gd name="connsiteY111" fmla="*/ 90488 h 812136"/>
                    <a:gd name="connsiteX112" fmla="*/ 533400 w 669132"/>
                    <a:gd name="connsiteY112" fmla="*/ 97631 h 812136"/>
                    <a:gd name="connsiteX113" fmla="*/ 538163 w 669132"/>
                    <a:gd name="connsiteY113" fmla="*/ 104775 h 812136"/>
                    <a:gd name="connsiteX114" fmla="*/ 545307 w 669132"/>
                    <a:gd name="connsiteY114" fmla="*/ 107156 h 812136"/>
                    <a:gd name="connsiteX115" fmla="*/ 552450 w 669132"/>
                    <a:gd name="connsiteY115" fmla="*/ 111919 h 812136"/>
                    <a:gd name="connsiteX116" fmla="*/ 566738 w 669132"/>
                    <a:gd name="connsiteY116" fmla="*/ 109538 h 812136"/>
                    <a:gd name="connsiteX117" fmla="*/ 590550 w 669132"/>
                    <a:gd name="connsiteY117" fmla="*/ 107156 h 812136"/>
                    <a:gd name="connsiteX118" fmla="*/ 609600 w 669132"/>
                    <a:gd name="connsiteY118" fmla="*/ 109538 h 812136"/>
                    <a:gd name="connsiteX119" fmla="*/ 626269 w 669132"/>
                    <a:gd name="connsiteY119" fmla="*/ 114300 h 812136"/>
                    <a:gd name="connsiteX120" fmla="*/ 633413 w 669132"/>
                    <a:gd name="connsiteY120" fmla="*/ 119063 h 812136"/>
                    <a:gd name="connsiteX121" fmla="*/ 652463 w 669132"/>
                    <a:gd name="connsiteY12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0994 w 669132"/>
                    <a:gd name="connsiteY64" fmla="*/ 264319 h 812136"/>
                    <a:gd name="connsiteX65" fmla="*/ 316707 w 669132"/>
                    <a:gd name="connsiteY65" fmla="*/ 269081 h 812136"/>
                    <a:gd name="connsiteX66" fmla="*/ 309563 w 669132"/>
                    <a:gd name="connsiteY66" fmla="*/ 271463 h 812136"/>
                    <a:gd name="connsiteX67" fmla="*/ 311944 w 669132"/>
                    <a:gd name="connsiteY67" fmla="*/ 264319 h 812136"/>
                    <a:gd name="connsiteX68" fmla="*/ 307182 w 669132"/>
                    <a:gd name="connsiteY68" fmla="*/ 250031 h 812136"/>
                    <a:gd name="connsiteX69" fmla="*/ 295275 w 669132"/>
                    <a:gd name="connsiteY69" fmla="*/ 228600 h 812136"/>
                    <a:gd name="connsiteX70" fmla="*/ 288132 w 669132"/>
                    <a:gd name="connsiteY70" fmla="*/ 223838 h 812136"/>
                    <a:gd name="connsiteX71" fmla="*/ 290513 w 669132"/>
                    <a:gd name="connsiteY71" fmla="*/ 216694 h 812136"/>
                    <a:gd name="connsiteX72" fmla="*/ 297657 w 669132"/>
                    <a:gd name="connsiteY72" fmla="*/ 214313 h 812136"/>
                    <a:gd name="connsiteX73" fmla="*/ 304800 w 669132"/>
                    <a:gd name="connsiteY73" fmla="*/ 209550 h 812136"/>
                    <a:gd name="connsiteX74" fmla="*/ 311944 w 669132"/>
                    <a:gd name="connsiteY74" fmla="*/ 202406 h 812136"/>
                    <a:gd name="connsiteX75" fmla="*/ 319088 w 669132"/>
                    <a:gd name="connsiteY75" fmla="*/ 200025 h 812136"/>
                    <a:gd name="connsiteX76" fmla="*/ 333375 w 669132"/>
                    <a:gd name="connsiteY76" fmla="*/ 192881 h 812136"/>
                    <a:gd name="connsiteX77" fmla="*/ 347663 w 669132"/>
                    <a:gd name="connsiteY77" fmla="*/ 190500 h 812136"/>
                    <a:gd name="connsiteX78" fmla="*/ 361950 w 669132"/>
                    <a:gd name="connsiteY78" fmla="*/ 185738 h 812136"/>
                    <a:gd name="connsiteX79" fmla="*/ 369094 w 669132"/>
                    <a:gd name="connsiteY79" fmla="*/ 180975 h 812136"/>
                    <a:gd name="connsiteX80" fmla="*/ 373857 w 669132"/>
                    <a:gd name="connsiteY80" fmla="*/ 173831 h 812136"/>
                    <a:gd name="connsiteX81" fmla="*/ 381000 w 669132"/>
                    <a:gd name="connsiteY81" fmla="*/ 171450 h 812136"/>
                    <a:gd name="connsiteX82" fmla="*/ 388144 w 669132"/>
                    <a:gd name="connsiteY82" fmla="*/ 166688 h 812136"/>
                    <a:gd name="connsiteX83" fmla="*/ 390525 w 669132"/>
                    <a:gd name="connsiteY83" fmla="*/ 159544 h 812136"/>
                    <a:gd name="connsiteX84" fmla="*/ 395288 w 669132"/>
                    <a:gd name="connsiteY84" fmla="*/ 152400 h 812136"/>
                    <a:gd name="connsiteX85" fmla="*/ 404813 w 669132"/>
                    <a:gd name="connsiteY85" fmla="*/ 130969 h 812136"/>
                    <a:gd name="connsiteX86" fmla="*/ 407194 w 669132"/>
                    <a:gd name="connsiteY86" fmla="*/ 111919 h 812136"/>
                    <a:gd name="connsiteX87" fmla="*/ 392907 w 669132"/>
                    <a:gd name="connsiteY87" fmla="*/ 107156 h 812136"/>
                    <a:gd name="connsiteX88" fmla="*/ 378619 w 669132"/>
                    <a:gd name="connsiteY88" fmla="*/ 102394 h 812136"/>
                    <a:gd name="connsiteX89" fmla="*/ 369094 w 669132"/>
                    <a:gd name="connsiteY89" fmla="*/ 100013 h 812136"/>
                    <a:gd name="connsiteX90" fmla="*/ 366713 w 669132"/>
                    <a:gd name="connsiteY90" fmla="*/ 92869 h 812136"/>
                    <a:gd name="connsiteX91" fmla="*/ 357188 w 669132"/>
                    <a:gd name="connsiteY91" fmla="*/ 83344 h 812136"/>
                    <a:gd name="connsiteX92" fmla="*/ 371475 w 669132"/>
                    <a:gd name="connsiteY92" fmla="*/ 78581 h 812136"/>
                    <a:gd name="connsiteX93" fmla="*/ 388144 w 669132"/>
                    <a:gd name="connsiteY93" fmla="*/ 71438 h 812136"/>
                    <a:gd name="connsiteX94" fmla="*/ 404813 w 669132"/>
                    <a:gd name="connsiteY94" fmla="*/ 54769 h 812136"/>
                    <a:gd name="connsiteX95" fmla="*/ 414338 w 669132"/>
                    <a:gd name="connsiteY95" fmla="*/ 40481 h 812136"/>
                    <a:gd name="connsiteX96" fmla="*/ 419100 w 669132"/>
                    <a:gd name="connsiteY96" fmla="*/ 33338 h 812136"/>
                    <a:gd name="connsiteX97" fmla="*/ 426244 w 669132"/>
                    <a:gd name="connsiteY97" fmla="*/ 30956 h 812136"/>
                    <a:gd name="connsiteX98" fmla="*/ 431007 w 669132"/>
                    <a:gd name="connsiteY98" fmla="*/ 23813 h 812136"/>
                    <a:gd name="connsiteX99" fmla="*/ 445294 w 669132"/>
                    <a:gd name="connsiteY99" fmla="*/ 14288 h 812136"/>
                    <a:gd name="connsiteX100" fmla="*/ 461963 w 669132"/>
                    <a:gd name="connsiteY100" fmla="*/ 7144 h 812136"/>
                    <a:gd name="connsiteX101" fmla="*/ 471488 w 669132"/>
                    <a:gd name="connsiteY101" fmla="*/ 0 h 812136"/>
                    <a:gd name="connsiteX102" fmla="*/ 490538 w 669132"/>
                    <a:gd name="connsiteY102" fmla="*/ 11906 h 812136"/>
                    <a:gd name="connsiteX103" fmla="*/ 504825 w 669132"/>
                    <a:gd name="connsiteY103" fmla="*/ 21431 h 812136"/>
                    <a:gd name="connsiteX104" fmla="*/ 516732 w 669132"/>
                    <a:gd name="connsiteY104" fmla="*/ 33338 h 812136"/>
                    <a:gd name="connsiteX105" fmla="*/ 528638 w 669132"/>
                    <a:gd name="connsiteY105" fmla="*/ 45244 h 812136"/>
                    <a:gd name="connsiteX106" fmla="*/ 521494 w 669132"/>
                    <a:gd name="connsiteY106" fmla="*/ 61913 h 812136"/>
                    <a:gd name="connsiteX107" fmla="*/ 514350 w 669132"/>
                    <a:gd name="connsiteY107" fmla="*/ 64294 h 812136"/>
                    <a:gd name="connsiteX108" fmla="*/ 511969 w 669132"/>
                    <a:gd name="connsiteY108" fmla="*/ 71438 h 812136"/>
                    <a:gd name="connsiteX109" fmla="*/ 519113 w 669132"/>
                    <a:gd name="connsiteY109" fmla="*/ 85725 h 812136"/>
                    <a:gd name="connsiteX110" fmla="*/ 526257 w 669132"/>
                    <a:gd name="connsiteY110" fmla="*/ 90488 h 812136"/>
                    <a:gd name="connsiteX111" fmla="*/ 533400 w 669132"/>
                    <a:gd name="connsiteY111" fmla="*/ 97631 h 812136"/>
                    <a:gd name="connsiteX112" fmla="*/ 538163 w 669132"/>
                    <a:gd name="connsiteY112" fmla="*/ 104775 h 812136"/>
                    <a:gd name="connsiteX113" fmla="*/ 545307 w 669132"/>
                    <a:gd name="connsiteY113" fmla="*/ 107156 h 812136"/>
                    <a:gd name="connsiteX114" fmla="*/ 552450 w 669132"/>
                    <a:gd name="connsiteY114" fmla="*/ 111919 h 812136"/>
                    <a:gd name="connsiteX115" fmla="*/ 566738 w 669132"/>
                    <a:gd name="connsiteY115" fmla="*/ 109538 h 812136"/>
                    <a:gd name="connsiteX116" fmla="*/ 590550 w 669132"/>
                    <a:gd name="connsiteY116" fmla="*/ 107156 h 812136"/>
                    <a:gd name="connsiteX117" fmla="*/ 609600 w 669132"/>
                    <a:gd name="connsiteY117" fmla="*/ 109538 h 812136"/>
                    <a:gd name="connsiteX118" fmla="*/ 626269 w 669132"/>
                    <a:gd name="connsiteY118" fmla="*/ 114300 h 812136"/>
                    <a:gd name="connsiteX119" fmla="*/ 633413 w 669132"/>
                    <a:gd name="connsiteY119" fmla="*/ 119063 h 812136"/>
                    <a:gd name="connsiteX120" fmla="*/ 652463 w 669132"/>
                    <a:gd name="connsiteY12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6707 w 669132"/>
                    <a:gd name="connsiteY64" fmla="*/ 269081 h 812136"/>
                    <a:gd name="connsiteX65" fmla="*/ 309563 w 669132"/>
                    <a:gd name="connsiteY65" fmla="*/ 271463 h 812136"/>
                    <a:gd name="connsiteX66" fmla="*/ 311944 w 669132"/>
                    <a:gd name="connsiteY66" fmla="*/ 264319 h 812136"/>
                    <a:gd name="connsiteX67" fmla="*/ 307182 w 669132"/>
                    <a:gd name="connsiteY67" fmla="*/ 250031 h 812136"/>
                    <a:gd name="connsiteX68" fmla="*/ 295275 w 669132"/>
                    <a:gd name="connsiteY68" fmla="*/ 228600 h 812136"/>
                    <a:gd name="connsiteX69" fmla="*/ 288132 w 669132"/>
                    <a:gd name="connsiteY69" fmla="*/ 223838 h 812136"/>
                    <a:gd name="connsiteX70" fmla="*/ 290513 w 669132"/>
                    <a:gd name="connsiteY70" fmla="*/ 216694 h 812136"/>
                    <a:gd name="connsiteX71" fmla="*/ 297657 w 669132"/>
                    <a:gd name="connsiteY71" fmla="*/ 214313 h 812136"/>
                    <a:gd name="connsiteX72" fmla="*/ 304800 w 669132"/>
                    <a:gd name="connsiteY72" fmla="*/ 209550 h 812136"/>
                    <a:gd name="connsiteX73" fmla="*/ 311944 w 669132"/>
                    <a:gd name="connsiteY73" fmla="*/ 202406 h 812136"/>
                    <a:gd name="connsiteX74" fmla="*/ 319088 w 669132"/>
                    <a:gd name="connsiteY74" fmla="*/ 200025 h 812136"/>
                    <a:gd name="connsiteX75" fmla="*/ 333375 w 669132"/>
                    <a:gd name="connsiteY75" fmla="*/ 192881 h 812136"/>
                    <a:gd name="connsiteX76" fmla="*/ 347663 w 669132"/>
                    <a:gd name="connsiteY76" fmla="*/ 190500 h 812136"/>
                    <a:gd name="connsiteX77" fmla="*/ 361950 w 669132"/>
                    <a:gd name="connsiteY77" fmla="*/ 185738 h 812136"/>
                    <a:gd name="connsiteX78" fmla="*/ 369094 w 669132"/>
                    <a:gd name="connsiteY78" fmla="*/ 180975 h 812136"/>
                    <a:gd name="connsiteX79" fmla="*/ 373857 w 669132"/>
                    <a:gd name="connsiteY79" fmla="*/ 173831 h 812136"/>
                    <a:gd name="connsiteX80" fmla="*/ 381000 w 669132"/>
                    <a:gd name="connsiteY80" fmla="*/ 171450 h 812136"/>
                    <a:gd name="connsiteX81" fmla="*/ 388144 w 669132"/>
                    <a:gd name="connsiteY81" fmla="*/ 166688 h 812136"/>
                    <a:gd name="connsiteX82" fmla="*/ 390525 w 669132"/>
                    <a:gd name="connsiteY82" fmla="*/ 159544 h 812136"/>
                    <a:gd name="connsiteX83" fmla="*/ 395288 w 669132"/>
                    <a:gd name="connsiteY83" fmla="*/ 152400 h 812136"/>
                    <a:gd name="connsiteX84" fmla="*/ 404813 w 669132"/>
                    <a:gd name="connsiteY84" fmla="*/ 130969 h 812136"/>
                    <a:gd name="connsiteX85" fmla="*/ 407194 w 669132"/>
                    <a:gd name="connsiteY85" fmla="*/ 111919 h 812136"/>
                    <a:gd name="connsiteX86" fmla="*/ 392907 w 669132"/>
                    <a:gd name="connsiteY86" fmla="*/ 107156 h 812136"/>
                    <a:gd name="connsiteX87" fmla="*/ 378619 w 669132"/>
                    <a:gd name="connsiteY87" fmla="*/ 102394 h 812136"/>
                    <a:gd name="connsiteX88" fmla="*/ 369094 w 669132"/>
                    <a:gd name="connsiteY88" fmla="*/ 100013 h 812136"/>
                    <a:gd name="connsiteX89" fmla="*/ 366713 w 669132"/>
                    <a:gd name="connsiteY89" fmla="*/ 92869 h 812136"/>
                    <a:gd name="connsiteX90" fmla="*/ 357188 w 669132"/>
                    <a:gd name="connsiteY90" fmla="*/ 83344 h 812136"/>
                    <a:gd name="connsiteX91" fmla="*/ 371475 w 669132"/>
                    <a:gd name="connsiteY91" fmla="*/ 78581 h 812136"/>
                    <a:gd name="connsiteX92" fmla="*/ 388144 w 669132"/>
                    <a:gd name="connsiteY92" fmla="*/ 71438 h 812136"/>
                    <a:gd name="connsiteX93" fmla="*/ 404813 w 669132"/>
                    <a:gd name="connsiteY93" fmla="*/ 54769 h 812136"/>
                    <a:gd name="connsiteX94" fmla="*/ 414338 w 669132"/>
                    <a:gd name="connsiteY94" fmla="*/ 40481 h 812136"/>
                    <a:gd name="connsiteX95" fmla="*/ 419100 w 669132"/>
                    <a:gd name="connsiteY95" fmla="*/ 33338 h 812136"/>
                    <a:gd name="connsiteX96" fmla="*/ 426244 w 669132"/>
                    <a:gd name="connsiteY96" fmla="*/ 30956 h 812136"/>
                    <a:gd name="connsiteX97" fmla="*/ 431007 w 669132"/>
                    <a:gd name="connsiteY97" fmla="*/ 23813 h 812136"/>
                    <a:gd name="connsiteX98" fmla="*/ 445294 w 669132"/>
                    <a:gd name="connsiteY98" fmla="*/ 14288 h 812136"/>
                    <a:gd name="connsiteX99" fmla="*/ 461963 w 669132"/>
                    <a:gd name="connsiteY99" fmla="*/ 7144 h 812136"/>
                    <a:gd name="connsiteX100" fmla="*/ 471488 w 669132"/>
                    <a:gd name="connsiteY100" fmla="*/ 0 h 812136"/>
                    <a:gd name="connsiteX101" fmla="*/ 490538 w 669132"/>
                    <a:gd name="connsiteY101" fmla="*/ 11906 h 812136"/>
                    <a:gd name="connsiteX102" fmla="*/ 504825 w 669132"/>
                    <a:gd name="connsiteY102" fmla="*/ 21431 h 812136"/>
                    <a:gd name="connsiteX103" fmla="*/ 516732 w 669132"/>
                    <a:gd name="connsiteY103" fmla="*/ 33338 h 812136"/>
                    <a:gd name="connsiteX104" fmla="*/ 528638 w 669132"/>
                    <a:gd name="connsiteY104" fmla="*/ 45244 h 812136"/>
                    <a:gd name="connsiteX105" fmla="*/ 521494 w 669132"/>
                    <a:gd name="connsiteY105" fmla="*/ 61913 h 812136"/>
                    <a:gd name="connsiteX106" fmla="*/ 514350 w 669132"/>
                    <a:gd name="connsiteY106" fmla="*/ 64294 h 812136"/>
                    <a:gd name="connsiteX107" fmla="*/ 511969 w 669132"/>
                    <a:gd name="connsiteY107" fmla="*/ 71438 h 812136"/>
                    <a:gd name="connsiteX108" fmla="*/ 519113 w 669132"/>
                    <a:gd name="connsiteY108" fmla="*/ 85725 h 812136"/>
                    <a:gd name="connsiteX109" fmla="*/ 526257 w 669132"/>
                    <a:gd name="connsiteY109" fmla="*/ 90488 h 812136"/>
                    <a:gd name="connsiteX110" fmla="*/ 533400 w 669132"/>
                    <a:gd name="connsiteY110" fmla="*/ 97631 h 812136"/>
                    <a:gd name="connsiteX111" fmla="*/ 538163 w 669132"/>
                    <a:gd name="connsiteY111" fmla="*/ 104775 h 812136"/>
                    <a:gd name="connsiteX112" fmla="*/ 545307 w 669132"/>
                    <a:gd name="connsiteY112" fmla="*/ 107156 h 812136"/>
                    <a:gd name="connsiteX113" fmla="*/ 552450 w 669132"/>
                    <a:gd name="connsiteY113" fmla="*/ 111919 h 812136"/>
                    <a:gd name="connsiteX114" fmla="*/ 566738 w 669132"/>
                    <a:gd name="connsiteY114" fmla="*/ 109538 h 812136"/>
                    <a:gd name="connsiteX115" fmla="*/ 590550 w 669132"/>
                    <a:gd name="connsiteY115" fmla="*/ 107156 h 812136"/>
                    <a:gd name="connsiteX116" fmla="*/ 609600 w 669132"/>
                    <a:gd name="connsiteY116" fmla="*/ 109538 h 812136"/>
                    <a:gd name="connsiteX117" fmla="*/ 626269 w 669132"/>
                    <a:gd name="connsiteY117" fmla="*/ 114300 h 812136"/>
                    <a:gd name="connsiteX118" fmla="*/ 633413 w 669132"/>
                    <a:gd name="connsiteY118" fmla="*/ 119063 h 812136"/>
                    <a:gd name="connsiteX119" fmla="*/ 652463 w 669132"/>
                    <a:gd name="connsiteY11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07182 w 669132"/>
                    <a:gd name="connsiteY65" fmla="*/ 250031 h 812136"/>
                    <a:gd name="connsiteX66" fmla="*/ 295275 w 669132"/>
                    <a:gd name="connsiteY66" fmla="*/ 228600 h 812136"/>
                    <a:gd name="connsiteX67" fmla="*/ 288132 w 669132"/>
                    <a:gd name="connsiteY67" fmla="*/ 223838 h 812136"/>
                    <a:gd name="connsiteX68" fmla="*/ 290513 w 669132"/>
                    <a:gd name="connsiteY68" fmla="*/ 216694 h 812136"/>
                    <a:gd name="connsiteX69" fmla="*/ 297657 w 669132"/>
                    <a:gd name="connsiteY69" fmla="*/ 214313 h 812136"/>
                    <a:gd name="connsiteX70" fmla="*/ 304800 w 669132"/>
                    <a:gd name="connsiteY70" fmla="*/ 209550 h 812136"/>
                    <a:gd name="connsiteX71" fmla="*/ 311944 w 669132"/>
                    <a:gd name="connsiteY71" fmla="*/ 202406 h 812136"/>
                    <a:gd name="connsiteX72" fmla="*/ 319088 w 669132"/>
                    <a:gd name="connsiteY72" fmla="*/ 200025 h 812136"/>
                    <a:gd name="connsiteX73" fmla="*/ 333375 w 669132"/>
                    <a:gd name="connsiteY73" fmla="*/ 192881 h 812136"/>
                    <a:gd name="connsiteX74" fmla="*/ 347663 w 669132"/>
                    <a:gd name="connsiteY74" fmla="*/ 190500 h 812136"/>
                    <a:gd name="connsiteX75" fmla="*/ 361950 w 669132"/>
                    <a:gd name="connsiteY75" fmla="*/ 185738 h 812136"/>
                    <a:gd name="connsiteX76" fmla="*/ 369094 w 669132"/>
                    <a:gd name="connsiteY76" fmla="*/ 180975 h 812136"/>
                    <a:gd name="connsiteX77" fmla="*/ 373857 w 669132"/>
                    <a:gd name="connsiteY77" fmla="*/ 173831 h 812136"/>
                    <a:gd name="connsiteX78" fmla="*/ 381000 w 669132"/>
                    <a:gd name="connsiteY78" fmla="*/ 171450 h 812136"/>
                    <a:gd name="connsiteX79" fmla="*/ 388144 w 669132"/>
                    <a:gd name="connsiteY79" fmla="*/ 166688 h 812136"/>
                    <a:gd name="connsiteX80" fmla="*/ 390525 w 669132"/>
                    <a:gd name="connsiteY80" fmla="*/ 159544 h 812136"/>
                    <a:gd name="connsiteX81" fmla="*/ 395288 w 669132"/>
                    <a:gd name="connsiteY81" fmla="*/ 152400 h 812136"/>
                    <a:gd name="connsiteX82" fmla="*/ 404813 w 669132"/>
                    <a:gd name="connsiteY82" fmla="*/ 130969 h 812136"/>
                    <a:gd name="connsiteX83" fmla="*/ 407194 w 669132"/>
                    <a:gd name="connsiteY83" fmla="*/ 111919 h 812136"/>
                    <a:gd name="connsiteX84" fmla="*/ 392907 w 669132"/>
                    <a:gd name="connsiteY84" fmla="*/ 107156 h 812136"/>
                    <a:gd name="connsiteX85" fmla="*/ 378619 w 669132"/>
                    <a:gd name="connsiteY85" fmla="*/ 102394 h 812136"/>
                    <a:gd name="connsiteX86" fmla="*/ 369094 w 669132"/>
                    <a:gd name="connsiteY86" fmla="*/ 100013 h 812136"/>
                    <a:gd name="connsiteX87" fmla="*/ 366713 w 669132"/>
                    <a:gd name="connsiteY87" fmla="*/ 92869 h 812136"/>
                    <a:gd name="connsiteX88" fmla="*/ 357188 w 669132"/>
                    <a:gd name="connsiteY88" fmla="*/ 83344 h 812136"/>
                    <a:gd name="connsiteX89" fmla="*/ 371475 w 669132"/>
                    <a:gd name="connsiteY89" fmla="*/ 78581 h 812136"/>
                    <a:gd name="connsiteX90" fmla="*/ 388144 w 669132"/>
                    <a:gd name="connsiteY90" fmla="*/ 71438 h 812136"/>
                    <a:gd name="connsiteX91" fmla="*/ 404813 w 669132"/>
                    <a:gd name="connsiteY91" fmla="*/ 54769 h 812136"/>
                    <a:gd name="connsiteX92" fmla="*/ 414338 w 669132"/>
                    <a:gd name="connsiteY92" fmla="*/ 40481 h 812136"/>
                    <a:gd name="connsiteX93" fmla="*/ 419100 w 669132"/>
                    <a:gd name="connsiteY93" fmla="*/ 33338 h 812136"/>
                    <a:gd name="connsiteX94" fmla="*/ 426244 w 669132"/>
                    <a:gd name="connsiteY94" fmla="*/ 30956 h 812136"/>
                    <a:gd name="connsiteX95" fmla="*/ 431007 w 669132"/>
                    <a:gd name="connsiteY95" fmla="*/ 23813 h 812136"/>
                    <a:gd name="connsiteX96" fmla="*/ 445294 w 669132"/>
                    <a:gd name="connsiteY96" fmla="*/ 14288 h 812136"/>
                    <a:gd name="connsiteX97" fmla="*/ 461963 w 669132"/>
                    <a:gd name="connsiteY97" fmla="*/ 7144 h 812136"/>
                    <a:gd name="connsiteX98" fmla="*/ 471488 w 669132"/>
                    <a:gd name="connsiteY98" fmla="*/ 0 h 812136"/>
                    <a:gd name="connsiteX99" fmla="*/ 490538 w 669132"/>
                    <a:gd name="connsiteY99" fmla="*/ 11906 h 812136"/>
                    <a:gd name="connsiteX100" fmla="*/ 504825 w 669132"/>
                    <a:gd name="connsiteY100" fmla="*/ 21431 h 812136"/>
                    <a:gd name="connsiteX101" fmla="*/ 516732 w 669132"/>
                    <a:gd name="connsiteY101" fmla="*/ 33338 h 812136"/>
                    <a:gd name="connsiteX102" fmla="*/ 528638 w 669132"/>
                    <a:gd name="connsiteY102" fmla="*/ 45244 h 812136"/>
                    <a:gd name="connsiteX103" fmla="*/ 521494 w 669132"/>
                    <a:gd name="connsiteY103" fmla="*/ 61913 h 812136"/>
                    <a:gd name="connsiteX104" fmla="*/ 514350 w 669132"/>
                    <a:gd name="connsiteY104" fmla="*/ 64294 h 812136"/>
                    <a:gd name="connsiteX105" fmla="*/ 511969 w 669132"/>
                    <a:gd name="connsiteY105" fmla="*/ 71438 h 812136"/>
                    <a:gd name="connsiteX106" fmla="*/ 519113 w 669132"/>
                    <a:gd name="connsiteY106" fmla="*/ 85725 h 812136"/>
                    <a:gd name="connsiteX107" fmla="*/ 526257 w 669132"/>
                    <a:gd name="connsiteY107" fmla="*/ 90488 h 812136"/>
                    <a:gd name="connsiteX108" fmla="*/ 533400 w 669132"/>
                    <a:gd name="connsiteY108" fmla="*/ 97631 h 812136"/>
                    <a:gd name="connsiteX109" fmla="*/ 538163 w 669132"/>
                    <a:gd name="connsiteY109" fmla="*/ 104775 h 812136"/>
                    <a:gd name="connsiteX110" fmla="*/ 545307 w 669132"/>
                    <a:gd name="connsiteY110" fmla="*/ 107156 h 812136"/>
                    <a:gd name="connsiteX111" fmla="*/ 552450 w 669132"/>
                    <a:gd name="connsiteY111" fmla="*/ 111919 h 812136"/>
                    <a:gd name="connsiteX112" fmla="*/ 566738 w 669132"/>
                    <a:gd name="connsiteY112" fmla="*/ 109538 h 812136"/>
                    <a:gd name="connsiteX113" fmla="*/ 590550 w 669132"/>
                    <a:gd name="connsiteY113" fmla="*/ 107156 h 812136"/>
                    <a:gd name="connsiteX114" fmla="*/ 609600 w 669132"/>
                    <a:gd name="connsiteY114" fmla="*/ 109538 h 812136"/>
                    <a:gd name="connsiteX115" fmla="*/ 626269 w 669132"/>
                    <a:gd name="connsiteY115" fmla="*/ 114300 h 812136"/>
                    <a:gd name="connsiteX116" fmla="*/ 633413 w 669132"/>
                    <a:gd name="connsiteY116" fmla="*/ 119063 h 812136"/>
                    <a:gd name="connsiteX117" fmla="*/ 652463 w 669132"/>
                    <a:gd name="connsiteY11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95275 w 669132"/>
                    <a:gd name="connsiteY65" fmla="*/ 228600 h 812136"/>
                    <a:gd name="connsiteX66" fmla="*/ 288132 w 669132"/>
                    <a:gd name="connsiteY66" fmla="*/ 223838 h 812136"/>
                    <a:gd name="connsiteX67" fmla="*/ 290513 w 669132"/>
                    <a:gd name="connsiteY67" fmla="*/ 216694 h 812136"/>
                    <a:gd name="connsiteX68" fmla="*/ 297657 w 669132"/>
                    <a:gd name="connsiteY68" fmla="*/ 214313 h 812136"/>
                    <a:gd name="connsiteX69" fmla="*/ 304800 w 669132"/>
                    <a:gd name="connsiteY69" fmla="*/ 209550 h 812136"/>
                    <a:gd name="connsiteX70" fmla="*/ 311944 w 669132"/>
                    <a:gd name="connsiteY70" fmla="*/ 202406 h 812136"/>
                    <a:gd name="connsiteX71" fmla="*/ 319088 w 669132"/>
                    <a:gd name="connsiteY71" fmla="*/ 200025 h 812136"/>
                    <a:gd name="connsiteX72" fmla="*/ 333375 w 669132"/>
                    <a:gd name="connsiteY72" fmla="*/ 192881 h 812136"/>
                    <a:gd name="connsiteX73" fmla="*/ 347663 w 669132"/>
                    <a:gd name="connsiteY73" fmla="*/ 190500 h 812136"/>
                    <a:gd name="connsiteX74" fmla="*/ 361950 w 669132"/>
                    <a:gd name="connsiteY74" fmla="*/ 185738 h 812136"/>
                    <a:gd name="connsiteX75" fmla="*/ 369094 w 669132"/>
                    <a:gd name="connsiteY75" fmla="*/ 180975 h 812136"/>
                    <a:gd name="connsiteX76" fmla="*/ 373857 w 669132"/>
                    <a:gd name="connsiteY76" fmla="*/ 173831 h 812136"/>
                    <a:gd name="connsiteX77" fmla="*/ 381000 w 669132"/>
                    <a:gd name="connsiteY77" fmla="*/ 171450 h 812136"/>
                    <a:gd name="connsiteX78" fmla="*/ 388144 w 669132"/>
                    <a:gd name="connsiteY78" fmla="*/ 166688 h 812136"/>
                    <a:gd name="connsiteX79" fmla="*/ 390525 w 669132"/>
                    <a:gd name="connsiteY79" fmla="*/ 159544 h 812136"/>
                    <a:gd name="connsiteX80" fmla="*/ 395288 w 669132"/>
                    <a:gd name="connsiteY80" fmla="*/ 152400 h 812136"/>
                    <a:gd name="connsiteX81" fmla="*/ 404813 w 669132"/>
                    <a:gd name="connsiteY81" fmla="*/ 130969 h 812136"/>
                    <a:gd name="connsiteX82" fmla="*/ 407194 w 669132"/>
                    <a:gd name="connsiteY82" fmla="*/ 111919 h 812136"/>
                    <a:gd name="connsiteX83" fmla="*/ 392907 w 669132"/>
                    <a:gd name="connsiteY83" fmla="*/ 107156 h 812136"/>
                    <a:gd name="connsiteX84" fmla="*/ 378619 w 669132"/>
                    <a:gd name="connsiteY84" fmla="*/ 102394 h 812136"/>
                    <a:gd name="connsiteX85" fmla="*/ 369094 w 669132"/>
                    <a:gd name="connsiteY85" fmla="*/ 100013 h 812136"/>
                    <a:gd name="connsiteX86" fmla="*/ 366713 w 669132"/>
                    <a:gd name="connsiteY86" fmla="*/ 92869 h 812136"/>
                    <a:gd name="connsiteX87" fmla="*/ 357188 w 669132"/>
                    <a:gd name="connsiteY87" fmla="*/ 83344 h 812136"/>
                    <a:gd name="connsiteX88" fmla="*/ 371475 w 669132"/>
                    <a:gd name="connsiteY88" fmla="*/ 78581 h 812136"/>
                    <a:gd name="connsiteX89" fmla="*/ 388144 w 669132"/>
                    <a:gd name="connsiteY89" fmla="*/ 71438 h 812136"/>
                    <a:gd name="connsiteX90" fmla="*/ 404813 w 669132"/>
                    <a:gd name="connsiteY90" fmla="*/ 54769 h 812136"/>
                    <a:gd name="connsiteX91" fmla="*/ 414338 w 669132"/>
                    <a:gd name="connsiteY91" fmla="*/ 40481 h 812136"/>
                    <a:gd name="connsiteX92" fmla="*/ 419100 w 669132"/>
                    <a:gd name="connsiteY92" fmla="*/ 33338 h 812136"/>
                    <a:gd name="connsiteX93" fmla="*/ 426244 w 669132"/>
                    <a:gd name="connsiteY93" fmla="*/ 30956 h 812136"/>
                    <a:gd name="connsiteX94" fmla="*/ 431007 w 669132"/>
                    <a:gd name="connsiteY94" fmla="*/ 23813 h 812136"/>
                    <a:gd name="connsiteX95" fmla="*/ 445294 w 669132"/>
                    <a:gd name="connsiteY95" fmla="*/ 14288 h 812136"/>
                    <a:gd name="connsiteX96" fmla="*/ 461963 w 669132"/>
                    <a:gd name="connsiteY96" fmla="*/ 7144 h 812136"/>
                    <a:gd name="connsiteX97" fmla="*/ 471488 w 669132"/>
                    <a:gd name="connsiteY97" fmla="*/ 0 h 812136"/>
                    <a:gd name="connsiteX98" fmla="*/ 490538 w 669132"/>
                    <a:gd name="connsiteY98" fmla="*/ 11906 h 812136"/>
                    <a:gd name="connsiteX99" fmla="*/ 504825 w 669132"/>
                    <a:gd name="connsiteY99" fmla="*/ 21431 h 812136"/>
                    <a:gd name="connsiteX100" fmla="*/ 516732 w 669132"/>
                    <a:gd name="connsiteY100" fmla="*/ 33338 h 812136"/>
                    <a:gd name="connsiteX101" fmla="*/ 528638 w 669132"/>
                    <a:gd name="connsiteY101" fmla="*/ 45244 h 812136"/>
                    <a:gd name="connsiteX102" fmla="*/ 521494 w 669132"/>
                    <a:gd name="connsiteY102" fmla="*/ 61913 h 812136"/>
                    <a:gd name="connsiteX103" fmla="*/ 514350 w 669132"/>
                    <a:gd name="connsiteY103" fmla="*/ 64294 h 812136"/>
                    <a:gd name="connsiteX104" fmla="*/ 511969 w 669132"/>
                    <a:gd name="connsiteY104" fmla="*/ 71438 h 812136"/>
                    <a:gd name="connsiteX105" fmla="*/ 519113 w 669132"/>
                    <a:gd name="connsiteY105" fmla="*/ 85725 h 812136"/>
                    <a:gd name="connsiteX106" fmla="*/ 526257 w 669132"/>
                    <a:gd name="connsiteY106" fmla="*/ 90488 h 812136"/>
                    <a:gd name="connsiteX107" fmla="*/ 533400 w 669132"/>
                    <a:gd name="connsiteY107" fmla="*/ 97631 h 812136"/>
                    <a:gd name="connsiteX108" fmla="*/ 538163 w 669132"/>
                    <a:gd name="connsiteY108" fmla="*/ 104775 h 812136"/>
                    <a:gd name="connsiteX109" fmla="*/ 545307 w 669132"/>
                    <a:gd name="connsiteY109" fmla="*/ 107156 h 812136"/>
                    <a:gd name="connsiteX110" fmla="*/ 552450 w 669132"/>
                    <a:gd name="connsiteY110" fmla="*/ 111919 h 812136"/>
                    <a:gd name="connsiteX111" fmla="*/ 566738 w 669132"/>
                    <a:gd name="connsiteY111" fmla="*/ 109538 h 812136"/>
                    <a:gd name="connsiteX112" fmla="*/ 590550 w 669132"/>
                    <a:gd name="connsiteY112" fmla="*/ 107156 h 812136"/>
                    <a:gd name="connsiteX113" fmla="*/ 609600 w 669132"/>
                    <a:gd name="connsiteY113" fmla="*/ 109538 h 812136"/>
                    <a:gd name="connsiteX114" fmla="*/ 626269 w 669132"/>
                    <a:gd name="connsiteY114" fmla="*/ 114300 h 812136"/>
                    <a:gd name="connsiteX115" fmla="*/ 633413 w 669132"/>
                    <a:gd name="connsiteY115" fmla="*/ 119063 h 812136"/>
                    <a:gd name="connsiteX116" fmla="*/ 652463 w 669132"/>
                    <a:gd name="connsiteY11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87049 w 669132"/>
                    <a:gd name="connsiteY66" fmla="*/ 213709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04800 w 669132"/>
                    <a:gd name="connsiteY66" fmla="*/ 209550 h 812136"/>
                    <a:gd name="connsiteX67" fmla="*/ 311944 w 669132"/>
                    <a:gd name="connsiteY67" fmla="*/ 202406 h 812136"/>
                    <a:gd name="connsiteX68" fmla="*/ 319088 w 669132"/>
                    <a:gd name="connsiteY68" fmla="*/ 200025 h 812136"/>
                    <a:gd name="connsiteX69" fmla="*/ 333375 w 669132"/>
                    <a:gd name="connsiteY69" fmla="*/ 192881 h 812136"/>
                    <a:gd name="connsiteX70" fmla="*/ 347663 w 669132"/>
                    <a:gd name="connsiteY70" fmla="*/ 190500 h 812136"/>
                    <a:gd name="connsiteX71" fmla="*/ 361950 w 669132"/>
                    <a:gd name="connsiteY71" fmla="*/ 185738 h 812136"/>
                    <a:gd name="connsiteX72" fmla="*/ 369094 w 669132"/>
                    <a:gd name="connsiteY72" fmla="*/ 180975 h 812136"/>
                    <a:gd name="connsiteX73" fmla="*/ 373857 w 669132"/>
                    <a:gd name="connsiteY73" fmla="*/ 173831 h 812136"/>
                    <a:gd name="connsiteX74" fmla="*/ 381000 w 669132"/>
                    <a:gd name="connsiteY74" fmla="*/ 171450 h 812136"/>
                    <a:gd name="connsiteX75" fmla="*/ 388144 w 669132"/>
                    <a:gd name="connsiteY75" fmla="*/ 166688 h 812136"/>
                    <a:gd name="connsiteX76" fmla="*/ 390525 w 669132"/>
                    <a:gd name="connsiteY76" fmla="*/ 159544 h 812136"/>
                    <a:gd name="connsiteX77" fmla="*/ 395288 w 669132"/>
                    <a:gd name="connsiteY77" fmla="*/ 152400 h 812136"/>
                    <a:gd name="connsiteX78" fmla="*/ 404813 w 669132"/>
                    <a:gd name="connsiteY78" fmla="*/ 130969 h 812136"/>
                    <a:gd name="connsiteX79" fmla="*/ 407194 w 669132"/>
                    <a:gd name="connsiteY79" fmla="*/ 111919 h 812136"/>
                    <a:gd name="connsiteX80" fmla="*/ 392907 w 669132"/>
                    <a:gd name="connsiteY80" fmla="*/ 107156 h 812136"/>
                    <a:gd name="connsiteX81" fmla="*/ 378619 w 669132"/>
                    <a:gd name="connsiteY81" fmla="*/ 102394 h 812136"/>
                    <a:gd name="connsiteX82" fmla="*/ 369094 w 669132"/>
                    <a:gd name="connsiteY82" fmla="*/ 100013 h 812136"/>
                    <a:gd name="connsiteX83" fmla="*/ 366713 w 669132"/>
                    <a:gd name="connsiteY83" fmla="*/ 92869 h 812136"/>
                    <a:gd name="connsiteX84" fmla="*/ 357188 w 669132"/>
                    <a:gd name="connsiteY84" fmla="*/ 83344 h 812136"/>
                    <a:gd name="connsiteX85" fmla="*/ 371475 w 669132"/>
                    <a:gd name="connsiteY85" fmla="*/ 78581 h 812136"/>
                    <a:gd name="connsiteX86" fmla="*/ 388144 w 669132"/>
                    <a:gd name="connsiteY86" fmla="*/ 71438 h 812136"/>
                    <a:gd name="connsiteX87" fmla="*/ 404813 w 669132"/>
                    <a:gd name="connsiteY87" fmla="*/ 54769 h 812136"/>
                    <a:gd name="connsiteX88" fmla="*/ 414338 w 669132"/>
                    <a:gd name="connsiteY88" fmla="*/ 40481 h 812136"/>
                    <a:gd name="connsiteX89" fmla="*/ 419100 w 669132"/>
                    <a:gd name="connsiteY89" fmla="*/ 33338 h 812136"/>
                    <a:gd name="connsiteX90" fmla="*/ 426244 w 669132"/>
                    <a:gd name="connsiteY90" fmla="*/ 30956 h 812136"/>
                    <a:gd name="connsiteX91" fmla="*/ 431007 w 669132"/>
                    <a:gd name="connsiteY91" fmla="*/ 23813 h 812136"/>
                    <a:gd name="connsiteX92" fmla="*/ 445294 w 669132"/>
                    <a:gd name="connsiteY92" fmla="*/ 14288 h 812136"/>
                    <a:gd name="connsiteX93" fmla="*/ 461963 w 669132"/>
                    <a:gd name="connsiteY93" fmla="*/ 7144 h 812136"/>
                    <a:gd name="connsiteX94" fmla="*/ 471488 w 669132"/>
                    <a:gd name="connsiteY94" fmla="*/ 0 h 812136"/>
                    <a:gd name="connsiteX95" fmla="*/ 490538 w 669132"/>
                    <a:gd name="connsiteY95" fmla="*/ 11906 h 812136"/>
                    <a:gd name="connsiteX96" fmla="*/ 504825 w 669132"/>
                    <a:gd name="connsiteY96" fmla="*/ 21431 h 812136"/>
                    <a:gd name="connsiteX97" fmla="*/ 516732 w 669132"/>
                    <a:gd name="connsiteY97" fmla="*/ 33338 h 812136"/>
                    <a:gd name="connsiteX98" fmla="*/ 528638 w 669132"/>
                    <a:gd name="connsiteY98" fmla="*/ 45244 h 812136"/>
                    <a:gd name="connsiteX99" fmla="*/ 521494 w 669132"/>
                    <a:gd name="connsiteY99" fmla="*/ 61913 h 812136"/>
                    <a:gd name="connsiteX100" fmla="*/ 514350 w 669132"/>
                    <a:gd name="connsiteY100" fmla="*/ 64294 h 812136"/>
                    <a:gd name="connsiteX101" fmla="*/ 511969 w 669132"/>
                    <a:gd name="connsiteY101" fmla="*/ 71438 h 812136"/>
                    <a:gd name="connsiteX102" fmla="*/ 519113 w 669132"/>
                    <a:gd name="connsiteY102" fmla="*/ 85725 h 812136"/>
                    <a:gd name="connsiteX103" fmla="*/ 526257 w 669132"/>
                    <a:gd name="connsiteY103" fmla="*/ 90488 h 812136"/>
                    <a:gd name="connsiteX104" fmla="*/ 533400 w 669132"/>
                    <a:gd name="connsiteY104" fmla="*/ 97631 h 812136"/>
                    <a:gd name="connsiteX105" fmla="*/ 538163 w 669132"/>
                    <a:gd name="connsiteY105" fmla="*/ 104775 h 812136"/>
                    <a:gd name="connsiteX106" fmla="*/ 545307 w 669132"/>
                    <a:gd name="connsiteY106" fmla="*/ 107156 h 812136"/>
                    <a:gd name="connsiteX107" fmla="*/ 552450 w 669132"/>
                    <a:gd name="connsiteY107" fmla="*/ 111919 h 812136"/>
                    <a:gd name="connsiteX108" fmla="*/ 566738 w 669132"/>
                    <a:gd name="connsiteY108" fmla="*/ 109538 h 812136"/>
                    <a:gd name="connsiteX109" fmla="*/ 590550 w 669132"/>
                    <a:gd name="connsiteY109" fmla="*/ 107156 h 812136"/>
                    <a:gd name="connsiteX110" fmla="*/ 609600 w 669132"/>
                    <a:gd name="connsiteY110" fmla="*/ 109538 h 812136"/>
                    <a:gd name="connsiteX111" fmla="*/ 626269 w 669132"/>
                    <a:gd name="connsiteY111" fmla="*/ 114300 h 812136"/>
                    <a:gd name="connsiteX112" fmla="*/ 633413 w 669132"/>
                    <a:gd name="connsiteY112" fmla="*/ 119063 h 812136"/>
                    <a:gd name="connsiteX113" fmla="*/ 652463 w 669132"/>
                    <a:gd name="connsiteY11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1944 w 669132"/>
                    <a:gd name="connsiteY66" fmla="*/ 202406 h 812136"/>
                    <a:gd name="connsiteX67" fmla="*/ 319088 w 669132"/>
                    <a:gd name="connsiteY67" fmla="*/ 200025 h 812136"/>
                    <a:gd name="connsiteX68" fmla="*/ 333375 w 669132"/>
                    <a:gd name="connsiteY68" fmla="*/ 192881 h 812136"/>
                    <a:gd name="connsiteX69" fmla="*/ 347663 w 669132"/>
                    <a:gd name="connsiteY69" fmla="*/ 190500 h 812136"/>
                    <a:gd name="connsiteX70" fmla="*/ 361950 w 669132"/>
                    <a:gd name="connsiteY70" fmla="*/ 185738 h 812136"/>
                    <a:gd name="connsiteX71" fmla="*/ 369094 w 669132"/>
                    <a:gd name="connsiteY71" fmla="*/ 180975 h 812136"/>
                    <a:gd name="connsiteX72" fmla="*/ 373857 w 669132"/>
                    <a:gd name="connsiteY72" fmla="*/ 173831 h 812136"/>
                    <a:gd name="connsiteX73" fmla="*/ 381000 w 669132"/>
                    <a:gd name="connsiteY73" fmla="*/ 171450 h 812136"/>
                    <a:gd name="connsiteX74" fmla="*/ 388144 w 669132"/>
                    <a:gd name="connsiteY74" fmla="*/ 166688 h 812136"/>
                    <a:gd name="connsiteX75" fmla="*/ 390525 w 669132"/>
                    <a:gd name="connsiteY75" fmla="*/ 159544 h 812136"/>
                    <a:gd name="connsiteX76" fmla="*/ 395288 w 669132"/>
                    <a:gd name="connsiteY76" fmla="*/ 152400 h 812136"/>
                    <a:gd name="connsiteX77" fmla="*/ 404813 w 669132"/>
                    <a:gd name="connsiteY77" fmla="*/ 130969 h 812136"/>
                    <a:gd name="connsiteX78" fmla="*/ 407194 w 669132"/>
                    <a:gd name="connsiteY78" fmla="*/ 111919 h 812136"/>
                    <a:gd name="connsiteX79" fmla="*/ 392907 w 669132"/>
                    <a:gd name="connsiteY79" fmla="*/ 107156 h 812136"/>
                    <a:gd name="connsiteX80" fmla="*/ 378619 w 669132"/>
                    <a:gd name="connsiteY80" fmla="*/ 102394 h 812136"/>
                    <a:gd name="connsiteX81" fmla="*/ 369094 w 669132"/>
                    <a:gd name="connsiteY81" fmla="*/ 100013 h 812136"/>
                    <a:gd name="connsiteX82" fmla="*/ 366713 w 669132"/>
                    <a:gd name="connsiteY82" fmla="*/ 92869 h 812136"/>
                    <a:gd name="connsiteX83" fmla="*/ 357188 w 669132"/>
                    <a:gd name="connsiteY83" fmla="*/ 83344 h 812136"/>
                    <a:gd name="connsiteX84" fmla="*/ 371475 w 669132"/>
                    <a:gd name="connsiteY84" fmla="*/ 78581 h 812136"/>
                    <a:gd name="connsiteX85" fmla="*/ 388144 w 669132"/>
                    <a:gd name="connsiteY85" fmla="*/ 71438 h 812136"/>
                    <a:gd name="connsiteX86" fmla="*/ 404813 w 669132"/>
                    <a:gd name="connsiteY86" fmla="*/ 54769 h 812136"/>
                    <a:gd name="connsiteX87" fmla="*/ 414338 w 669132"/>
                    <a:gd name="connsiteY87" fmla="*/ 40481 h 812136"/>
                    <a:gd name="connsiteX88" fmla="*/ 419100 w 669132"/>
                    <a:gd name="connsiteY88" fmla="*/ 33338 h 812136"/>
                    <a:gd name="connsiteX89" fmla="*/ 426244 w 669132"/>
                    <a:gd name="connsiteY89" fmla="*/ 30956 h 812136"/>
                    <a:gd name="connsiteX90" fmla="*/ 431007 w 669132"/>
                    <a:gd name="connsiteY90" fmla="*/ 23813 h 812136"/>
                    <a:gd name="connsiteX91" fmla="*/ 445294 w 669132"/>
                    <a:gd name="connsiteY91" fmla="*/ 14288 h 812136"/>
                    <a:gd name="connsiteX92" fmla="*/ 461963 w 669132"/>
                    <a:gd name="connsiteY92" fmla="*/ 7144 h 812136"/>
                    <a:gd name="connsiteX93" fmla="*/ 471488 w 669132"/>
                    <a:gd name="connsiteY93" fmla="*/ 0 h 812136"/>
                    <a:gd name="connsiteX94" fmla="*/ 490538 w 669132"/>
                    <a:gd name="connsiteY94" fmla="*/ 11906 h 812136"/>
                    <a:gd name="connsiteX95" fmla="*/ 504825 w 669132"/>
                    <a:gd name="connsiteY95" fmla="*/ 21431 h 812136"/>
                    <a:gd name="connsiteX96" fmla="*/ 516732 w 669132"/>
                    <a:gd name="connsiteY96" fmla="*/ 33338 h 812136"/>
                    <a:gd name="connsiteX97" fmla="*/ 528638 w 669132"/>
                    <a:gd name="connsiteY97" fmla="*/ 45244 h 812136"/>
                    <a:gd name="connsiteX98" fmla="*/ 521494 w 669132"/>
                    <a:gd name="connsiteY98" fmla="*/ 61913 h 812136"/>
                    <a:gd name="connsiteX99" fmla="*/ 514350 w 669132"/>
                    <a:gd name="connsiteY99" fmla="*/ 64294 h 812136"/>
                    <a:gd name="connsiteX100" fmla="*/ 511969 w 669132"/>
                    <a:gd name="connsiteY100" fmla="*/ 71438 h 812136"/>
                    <a:gd name="connsiteX101" fmla="*/ 519113 w 669132"/>
                    <a:gd name="connsiteY101" fmla="*/ 85725 h 812136"/>
                    <a:gd name="connsiteX102" fmla="*/ 526257 w 669132"/>
                    <a:gd name="connsiteY102" fmla="*/ 90488 h 812136"/>
                    <a:gd name="connsiteX103" fmla="*/ 533400 w 669132"/>
                    <a:gd name="connsiteY103" fmla="*/ 97631 h 812136"/>
                    <a:gd name="connsiteX104" fmla="*/ 538163 w 669132"/>
                    <a:gd name="connsiteY104" fmla="*/ 104775 h 812136"/>
                    <a:gd name="connsiteX105" fmla="*/ 545307 w 669132"/>
                    <a:gd name="connsiteY105" fmla="*/ 107156 h 812136"/>
                    <a:gd name="connsiteX106" fmla="*/ 552450 w 669132"/>
                    <a:gd name="connsiteY106" fmla="*/ 111919 h 812136"/>
                    <a:gd name="connsiteX107" fmla="*/ 566738 w 669132"/>
                    <a:gd name="connsiteY107" fmla="*/ 109538 h 812136"/>
                    <a:gd name="connsiteX108" fmla="*/ 590550 w 669132"/>
                    <a:gd name="connsiteY108" fmla="*/ 107156 h 812136"/>
                    <a:gd name="connsiteX109" fmla="*/ 609600 w 669132"/>
                    <a:gd name="connsiteY109" fmla="*/ 109538 h 812136"/>
                    <a:gd name="connsiteX110" fmla="*/ 626269 w 669132"/>
                    <a:gd name="connsiteY110" fmla="*/ 114300 h 812136"/>
                    <a:gd name="connsiteX111" fmla="*/ 633413 w 669132"/>
                    <a:gd name="connsiteY111" fmla="*/ 119063 h 812136"/>
                    <a:gd name="connsiteX112" fmla="*/ 652463 w 669132"/>
                    <a:gd name="connsiteY11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9088 w 669132"/>
                    <a:gd name="connsiteY66" fmla="*/ 200025 h 812136"/>
                    <a:gd name="connsiteX67" fmla="*/ 333375 w 669132"/>
                    <a:gd name="connsiteY67" fmla="*/ 192881 h 812136"/>
                    <a:gd name="connsiteX68" fmla="*/ 347663 w 669132"/>
                    <a:gd name="connsiteY68" fmla="*/ 190500 h 812136"/>
                    <a:gd name="connsiteX69" fmla="*/ 361950 w 669132"/>
                    <a:gd name="connsiteY69" fmla="*/ 185738 h 812136"/>
                    <a:gd name="connsiteX70" fmla="*/ 369094 w 669132"/>
                    <a:gd name="connsiteY70" fmla="*/ 180975 h 812136"/>
                    <a:gd name="connsiteX71" fmla="*/ 373857 w 669132"/>
                    <a:gd name="connsiteY71" fmla="*/ 173831 h 812136"/>
                    <a:gd name="connsiteX72" fmla="*/ 381000 w 669132"/>
                    <a:gd name="connsiteY72" fmla="*/ 171450 h 812136"/>
                    <a:gd name="connsiteX73" fmla="*/ 388144 w 669132"/>
                    <a:gd name="connsiteY73" fmla="*/ 166688 h 812136"/>
                    <a:gd name="connsiteX74" fmla="*/ 390525 w 669132"/>
                    <a:gd name="connsiteY74" fmla="*/ 159544 h 812136"/>
                    <a:gd name="connsiteX75" fmla="*/ 395288 w 669132"/>
                    <a:gd name="connsiteY75" fmla="*/ 152400 h 812136"/>
                    <a:gd name="connsiteX76" fmla="*/ 404813 w 669132"/>
                    <a:gd name="connsiteY76" fmla="*/ 130969 h 812136"/>
                    <a:gd name="connsiteX77" fmla="*/ 407194 w 669132"/>
                    <a:gd name="connsiteY77" fmla="*/ 111919 h 812136"/>
                    <a:gd name="connsiteX78" fmla="*/ 392907 w 669132"/>
                    <a:gd name="connsiteY78" fmla="*/ 107156 h 812136"/>
                    <a:gd name="connsiteX79" fmla="*/ 378619 w 669132"/>
                    <a:gd name="connsiteY79" fmla="*/ 102394 h 812136"/>
                    <a:gd name="connsiteX80" fmla="*/ 369094 w 669132"/>
                    <a:gd name="connsiteY80" fmla="*/ 100013 h 812136"/>
                    <a:gd name="connsiteX81" fmla="*/ 366713 w 669132"/>
                    <a:gd name="connsiteY81" fmla="*/ 92869 h 812136"/>
                    <a:gd name="connsiteX82" fmla="*/ 357188 w 669132"/>
                    <a:gd name="connsiteY82" fmla="*/ 83344 h 812136"/>
                    <a:gd name="connsiteX83" fmla="*/ 371475 w 669132"/>
                    <a:gd name="connsiteY83" fmla="*/ 78581 h 812136"/>
                    <a:gd name="connsiteX84" fmla="*/ 388144 w 669132"/>
                    <a:gd name="connsiteY84" fmla="*/ 71438 h 812136"/>
                    <a:gd name="connsiteX85" fmla="*/ 404813 w 669132"/>
                    <a:gd name="connsiteY85" fmla="*/ 54769 h 812136"/>
                    <a:gd name="connsiteX86" fmla="*/ 414338 w 669132"/>
                    <a:gd name="connsiteY86" fmla="*/ 40481 h 812136"/>
                    <a:gd name="connsiteX87" fmla="*/ 419100 w 669132"/>
                    <a:gd name="connsiteY87" fmla="*/ 33338 h 812136"/>
                    <a:gd name="connsiteX88" fmla="*/ 426244 w 669132"/>
                    <a:gd name="connsiteY88" fmla="*/ 30956 h 812136"/>
                    <a:gd name="connsiteX89" fmla="*/ 431007 w 669132"/>
                    <a:gd name="connsiteY89" fmla="*/ 23813 h 812136"/>
                    <a:gd name="connsiteX90" fmla="*/ 445294 w 669132"/>
                    <a:gd name="connsiteY90" fmla="*/ 14288 h 812136"/>
                    <a:gd name="connsiteX91" fmla="*/ 461963 w 669132"/>
                    <a:gd name="connsiteY91" fmla="*/ 7144 h 812136"/>
                    <a:gd name="connsiteX92" fmla="*/ 471488 w 669132"/>
                    <a:gd name="connsiteY92" fmla="*/ 0 h 812136"/>
                    <a:gd name="connsiteX93" fmla="*/ 490538 w 669132"/>
                    <a:gd name="connsiteY93" fmla="*/ 11906 h 812136"/>
                    <a:gd name="connsiteX94" fmla="*/ 504825 w 669132"/>
                    <a:gd name="connsiteY94" fmla="*/ 21431 h 812136"/>
                    <a:gd name="connsiteX95" fmla="*/ 516732 w 669132"/>
                    <a:gd name="connsiteY95" fmla="*/ 33338 h 812136"/>
                    <a:gd name="connsiteX96" fmla="*/ 528638 w 669132"/>
                    <a:gd name="connsiteY96" fmla="*/ 45244 h 812136"/>
                    <a:gd name="connsiteX97" fmla="*/ 521494 w 669132"/>
                    <a:gd name="connsiteY97" fmla="*/ 61913 h 812136"/>
                    <a:gd name="connsiteX98" fmla="*/ 514350 w 669132"/>
                    <a:gd name="connsiteY98" fmla="*/ 64294 h 812136"/>
                    <a:gd name="connsiteX99" fmla="*/ 511969 w 669132"/>
                    <a:gd name="connsiteY99" fmla="*/ 71438 h 812136"/>
                    <a:gd name="connsiteX100" fmla="*/ 519113 w 669132"/>
                    <a:gd name="connsiteY100" fmla="*/ 85725 h 812136"/>
                    <a:gd name="connsiteX101" fmla="*/ 526257 w 669132"/>
                    <a:gd name="connsiteY101" fmla="*/ 90488 h 812136"/>
                    <a:gd name="connsiteX102" fmla="*/ 533400 w 669132"/>
                    <a:gd name="connsiteY102" fmla="*/ 97631 h 812136"/>
                    <a:gd name="connsiteX103" fmla="*/ 538163 w 669132"/>
                    <a:gd name="connsiteY103" fmla="*/ 104775 h 812136"/>
                    <a:gd name="connsiteX104" fmla="*/ 545307 w 669132"/>
                    <a:gd name="connsiteY104" fmla="*/ 107156 h 812136"/>
                    <a:gd name="connsiteX105" fmla="*/ 552450 w 669132"/>
                    <a:gd name="connsiteY105" fmla="*/ 111919 h 812136"/>
                    <a:gd name="connsiteX106" fmla="*/ 566738 w 669132"/>
                    <a:gd name="connsiteY106" fmla="*/ 109538 h 812136"/>
                    <a:gd name="connsiteX107" fmla="*/ 590550 w 669132"/>
                    <a:gd name="connsiteY107" fmla="*/ 107156 h 812136"/>
                    <a:gd name="connsiteX108" fmla="*/ 609600 w 669132"/>
                    <a:gd name="connsiteY108" fmla="*/ 109538 h 812136"/>
                    <a:gd name="connsiteX109" fmla="*/ 626269 w 669132"/>
                    <a:gd name="connsiteY109" fmla="*/ 114300 h 812136"/>
                    <a:gd name="connsiteX110" fmla="*/ 633413 w 669132"/>
                    <a:gd name="connsiteY110" fmla="*/ 119063 h 812136"/>
                    <a:gd name="connsiteX111" fmla="*/ 652463 w 669132"/>
                    <a:gd name="connsiteY11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33375 w 669132"/>
                    <a:gd name="connsiteY66" fmla="*/ 192881 h 812136"/>
                    <a:gd name="connsiteX67" fmla="*/ 347663 w 669132"/>
                    <a:gd name="connsiteY67" fmla="*/ 190500 h 812136"/>
                    <a:gd name="connsiteX68" fmla="*/ 361950 w 669132"/>
                    <a:gd name="connsiteY68" fmla="*/ 185738 h 812136"/>
                    <a:gd name="connsiteX69" fmla="*/ 369094 w 669132"/>
                    <a:gd name="connsiteY69" fmla="*/ 180975 h 812136"/>
                    <a:gd name="connsiteX70" fmla="*/ 373857 w 669132"/>
                    <a:gd name="connsiteY70" fmla="*/ 173831 h 812136"/>
                    <a:gd name="connsiteX71" fmla="*/ 381000 w 669132"/>
                    <a:gd name="connsiteY71" fmla="*/ 171450 h 812136"/>
                    <a:gd name="connsiteX72" fmla="*/ 388144 w 669132"/>
                    <a:gd name="connsiteY72" fmla="*/ 166688 h 812136"/>
                    <a:gd name="connsiteX73" fmla="*/ 390525 w 669132"/>
                    <a:gd name="connsiteY73" fmla="*/ 159544 h 812136"/>
                    <a:gd name="connsiteX74" fmla="*/ 395288 w 669132"/>
                    <a:gd name="connsiteY74" fmla="*/ 152400 h 812136"/>
                    <a:gd name="connsiteX75" fmla="*/ 404813 w 669132"/>
                    <a:gd name="connsiteY75" fmla="*/ 130969 h 812136"/>
                    <a:gd name="connsiteX76" fmla="*/ 407194 w 669132"/>
                    <a:gd name="connsiteY76" fmla="*/ 111919 h 812136"/>
                    <a:gd name="connsiteX77" fmla="*/ 392907 w 669132"/>
                    <a:gd name="connsiteY77" fmla="*/ 107156 h 812136"/>
                    <a:gd name="connsiteX78" fmla="*/ 378619 w 669132"/>
                    <a:gd name="connsiteY78" fmla="*/ 102394 h 812136"/>
                    <a:gd name="connsiteX79" fmla="*/ 369094 w 669132"/>
                    <a:gd name="connsiteY79" fmla="*/ 100013 h 812136"/>
                    <a:gd name="connsiteX80" fmla="*/ 366713 w 669132"/>
                    <a:gd name="connsiteY80" fmla="*/ 92869 h 812136"/>
                    <a:gd name="connsiteX81" fmla="*/ 357188 w 669132"/>
                    <a:gd name="connsiteY81" fmla="*/ 83344 h 812136"/>
                    <a:gd name="connsiteX82" fmla="*/ 371475 w 669132"/>
                    <a:gd name="connsiteY82" fmla="*/ 78581 h 812136"/>
                    <a:gd name="connsiteX83" fmla="*/ 388144 w 669132"/>
                    <a:gd name="connsiteY83" fmla="*/ 71438 h 812136"/>
                    <a:gd name="connsiteX84" fmla="*/ 404813 w 669132"/>
                    <a:gd name="connsiteY84" fmla="*/ 54769 h 812136"/>
                    <a:gd name="connsiteX85" fmla="*/ 414338 w 669132"/>
                    <a:gd name="connsiteY85" fmla="*/ 40481 h 812136"/>
                    <a:gd name="connsiteX86" fmla="*/ 419100 w 669132"/>
                    <a:gd name="connsiteY86" fmla="*/ 33338 h 812136"/>
                    <a:gd name="connsiteX87" fmla="*/ 426244 w 669132"/>
                    <a:gd name="connsiteY87" fmla="*/ 30956 h 812136"/>
                    <a:gd name="connsiteX88" fmla="*/ 431007 w 669132"/>
                    <a:gd name="connsiteY88" fmla="*/ 23813 h 812136"/>
                    <a:gd name="connsiteX89" fmla="*/ 445294 w 669132"/>
                    <a:gd name="connsiteY89" fmla="*/ 14288 h 812136"/>
                    <a:gd name="connsiteX90" fmla="*/ 461963 w 669132"/>
                    <a:gd name="connsiteY90" fmla="*/ 7144 h 812136"/>
                    <a:gd name="connsiteX91" fmla="*/ 471488 w 669132"/>
                    <a:gd name="connsiteY91" fmla="*/ 0 h 812136"/>
                    <a:gd name="connsiteX92" fmla="*/ 490538 w 669132"/>
                    <a:gd name="connsiteY92" fmla="*/ 11906 h 812136"/>
                    <a:gd name="connsiteX93" fmla="*/ 504825 w 669132"/>
                    <a:gd name="connsiteY93" fmla="*/ 21431 h 812136"/>
                    <a:gd name="connsiteX94" fmla="*/ 516732 w 669132"/>
                    <a:gd name="connsiteY94" fmla="*/ 33338 h 812136"/>
                    <a:gd name="connsiteX95" fmla="*/ 528638 w 669132"/>
                    <a:gd name="connsiteY95" fmla="*/ 45244 h 812136"/>
                    <a:gd name="connsiteX96" fmla="*/ 521494 w 669132"/>
                    <a:gd name="connsiteY96" fmla="*/ 61913 h 812136"/>
                    <a:gd name="connsiteX97" fmla="*/ 514350 w 669132"/>
                    <a:gd name="connsiteY97" fmla="*/ 64294 h 812136"/>
                    <a:gd name="connsiteX98" fmla="*/ 511969 w 669132"/>
                    <a:gd name="connsiteY98" fmla="*/ 71438 h 812136"/>
                    <a:gd name="connsiteX99" fmla="*/ 519113 w 669132"/>
                    <a:gd name="connsiteY99" fmla="*/ 85725 h 812136"/>
                    <a:gd name="connsiteX100" fmla="*/ 526257 w 669132"/>
                    <a:gd name="connsiteY100" fmla="*/ 90488 h 812136"/>
                    <a:gd name="connsiteX101" fmla="*/ 533400 w 669132"/>
                    <a:gd name="connsiteY101" fmla="*/ 97631 h 812136"/>
                    <a:gd name="connsiteX102" fmla="*/ 538163 w 669132"/>
                    <a:gd name="connsiteY102" fmla="*/ 104775 h 812136"/>
                    <a:gd name="connsiteX103" fmla="*/ 545307 w 669132"/>
                    <a:gd name="connsiteY103" fmla="*/ 107156 h 812136"/>
                    <a:gd name="connsiteX104" fmla="*/ 552450 w 669132"/>
                    <a:gd name="connsiteY104" fmla="*/ 111919 h 812136"/>
                    <a:gd name="connsiteX105" fmla="*/ 566738 w 669132"/>
                    <a:gd name="connsiteY105" fmla="*/ 109538 h 812136"/>
                    <a:gd name="connsiteX106" fmla="*/ 590550 w 669132"/>
                    <a:gd name="connsiteY106" fmla="*/ 107156 h 812136"/>
                    <a:gd name="connsiteX107" fmla="*/ 609600 w 669132"/>
                    <a:gd name="connsiteY107" fmla="*/ 109538 h 812136"/>
                    <a:gd name="connsiteX108" fmla="*/ 626269 w 669132"/>
                    <a:gd name="connsiteY108" fmla="*/ 114300 h 812136"/>
                    <a:gd name="connsiteX109" fmla="*/ 633413 w 669132"/>
                    <a:gd name="connsiteY109" fmla="*/ 119063 h 812136"/>
                    <a:gd name="connsiteX110" fmla="*/ 652463 w 669132"/>
                    <a:gd name="connsiteY11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69094 w 669132"/>
                    <a:gd name="connsiteY68" fmla="*/ 180975 h 812136"/>
                    <a:gd name="connsiteX69" fmla="*/ 373857 w 669132"/>
                    <a:gd name="connsiteY69" fmla="*/ 173831 h 812136"/>
                    <a:gd name="connsiteX70" fmla="*/ 381000 w 669132"/>
                    <a:gd name="connsiteY70" fmla="*/ 171450 h 812136"/>
                    <a:gd name="connsiteX71" fmla="*/ 388144 w 669132"/>
                    <a:gd name="connsiteY71" fmla="*/ 166688 h 812136"/>
                    <a:gd name="connsiteX72" fmla="*/ 390525 w 669132"/>
                    <a:gd name="connsiteY72" fmla="*/ 159544 h 812136"/>
                    <a:gd name="connsiteX73" fmla="*/ 395288 w 669132"/>
                    <a:gd name="connsiteY73" fmla="*/ 152400 h 812136"/>
                    <a:gd name="connsiteX74" fmla="*/ 404813 w 669132"/>
                    <a:gd name="connsiteY74" fmla="*/ 130969 h 812136"/>
                    <a:gd name="connsiteX75" fmla="*/ 407194 w 669132"/>
                    <a:gd name="connsiteY75" fmla="*/ 111919 h 812136"/>
                    <a:gd name="connsiteX76" fmla="*/ 392907 w 669132"/>
                    <a:gd name="connsiteY76" fmla="*/ 107156 h 812136"/>
                    <a:gd name="connsiteX77" fmla="*/ 378619 w 669132"/>
                    <a:gd name="connsiteY77" fmla="*/ 102394 h 812136"/>
                    <a:gd name="connsiteX78" fmla="*/ 369094 w 669132"/>
                    <a:gd name="connsiteY78" fmla="*/ 100013 h 812136"/>
                    <a:gd name="connsiteX79" fmla="*/ 366713 w 669132"/>
                    <a:gd name="connsiteY79" fmla="*/ 92869 h 812136"/>
                    <a:gd name="connsiteX80" fmla="*/ 357188 w 669132"/>
                    <a:gd name="connsiteY80" fmla="*/ 83344 h 812136"/>
                    <a:gd name="connsiteX81" fmla="*/ 371475 w 669132"/>
                    <a:gd name="connsiteY81" fmla="*/ 78581 h 812136"/>
                    <a:gd name="connsiteX82" fmla="*/ 388144 w 669132"/>
                    <a:gd name="connsiteY82" fmla="*/ 71438 h 812136"/>
                    <a:gd name="connsiteX83" fmla="*/ 404813 w 669132"/>
                    <a:gd name="connsiteY83" fmla="*/ 54769 h 812136"/>
                    <a:gd name="connsiteX84" fmla="*/ 414338 w 669132"/>
                    <a:gd name="connsiteY84" fmla="*/ 40481 h 812136"/>
                    <a:gd name="connsiteX85" fmla="*/ 419100 w 669132"/>
                    <a:gd name="connsiteY85" fmla="*/ 33338 h 812136"/>
                    <a:gd name="connsiteX86" fmla="*/ 426244 w 669132"/>
                    <a:gd name="connsiteY86" fmla="*/ 30956 h 812136"/>
                    <a:gd name="connsiteX87" fmla="*/ 431007 w 669132"/>
                    <a:gd name="connsiteY87" fmla="*/ 23813 h 812136"/>
                    <a:gd name="connsiteX88" fmla="*/ 445294 w 669132"/>
                    <a:gd name="connsiteY88" fmla="*/ 14288 h 812136"/>
                    <a:gd name="connsiteX89" fmla="*/ 461963 w 669132"/>
                    <a:gd name="connsiteY89" fmla="*/ 7144 h 812136"/>
                    <a:gd name="connsiteX90" fmla="*/ 471488 w 669132"/>
                    <a:gd name="connsiteY90" fmla="*/ 0 h 812136"/>
                    <a:gd name="connsiteX91" fmla="*/ 490538 w 669132"/>
                    <a:gd name="connsiteY91" fmla="*/ 11906 h 812136"/>
                    <a:gd name="connsiteX92" fmla="*/ 504825 w 669132"/>
                    <a:gd name="connsiteY92" fmla="*/ 21431 h 812136"/>
                    <a:gd name="connsiteX93" fmla="*/ 516732 w 669132"/>
                    <a:gd name="connsiteY93" fmla="*/ 33338 h 812136"/>
                    <a:gd name="connsiteX94" fmla="*/ 528638 w 669132"/>
                    <a:gd name="connsiteY94" fmla="*/ 45244 h 812136"/>
                    <a:gd name="connsiteX95" fmla="*/ 521494 w 669132"/>
                    <a:gd name="connsiteY95" fmla="*/ 61913 h 812136"/>
                    <a:gd name="connsiteX96" fmla="*/ 514350 w 669132"/>
                    <a:gd name="connsiteY96" fmla="*/ 64294 h 812136"/>
                    <a:gd name="connsiteX97" fmla="*/ 511969 w 669132"/>
                    <a:gd name="connsiteY97" fmla="*/ 71438 h 812136"/>
                    <a:gd name="connsiteX98" fmla="*/ 519113 w 669132"/>
                    <a:gd name="connsiteY98" fmla="*/ 85725 h 812136"/>
                    <a:gd name="connsiteX99" fmla="*/ 526257 w 669132"/>
                    <a:gd name="connsiteY99" fmla="*/ 90488 h 812136"/>
                    <a:gd name="connsiteX100" fmla="*/ 533400 w 669132"/>
                    <a:gd name="connsiteY100" fmla="*/ 97631 h 812136"/>
                    <a:gd name="connsiteX101" fmla="*/ 538163 w 669132"/>
                    <a:gd name="connsiteY101" fmla="*/ 104775 h 812136"/>
                    <a:gd name="connsiteX102" fmla="*/ 545307 w 669132"/>
                    <a:gd name="connsiteY102" fmla="*/ 107156 h 812136"/>
                    <a:gd name="connsiteX103" fmla="*/ 552450 w 669132"/>
                    <a:gd name="connsiteY103" fmla="*/ 111919 h 812136"/>
                    <a:gd name="connsiteX104" fmla="*/ 566738 w 669132"/>
                    <a:gd name="connsiteY104" fmla="*/ 109538 h 812136"/>
                    <a:gd name="connsiteX105" fmla="*/ 590550 w 669132"/>
                    <a:gd name="connsiteY105" fmla="*/ 107156 h 812136"/>
                    <a:gd name="connsiteX106" fmla="*/ 609600 w 669132"/>
                    <a:gd name="connsiteY106" fmla="*/ 109538 h 812136"/>
                    <a:gd name="connsiteX107" fmla="*/ 626269 w 669132"/>
                    <a:gd name="connsiteY107" fmla="*/ 114300 h 812136"/>
                    <a:gd name="connsiteX108" fmla="*/ 633413 w 669132"/>
                    <a:gd name="connsiteY108" fmla="*/ 119063 h 812136"/>
                    <a:gd name="connsiteX109" fmla="*/ 652463 w 669132"/>
                    <a:gd name="connsiteY10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73857 w 669132"/>
                    <a:gd name="connsiteY68" fmla="*/ 173831 h 812136"/>
                    <a:gd name="connsiteX69" fmla="*/ 381000 w 669132"/>
                    <a:gd name="connsiteY69" fmla="*/ 171450 h 812136"/>
                    <a:gd name="connsiteX70" fmla="*/ 388144 w 669132"/>
                    <a:gd name="connsiteY70" fmla="*/ 166688 h 812136"/>
                    <a:gd name="connsiteX71" fmla="*/ 390525 w 669132"/>
                    <a:gd name="connsiteY71" fmla="*/ 159544 h 812136"/>
                    <a:gd name="connsiteX72" fmla="*/ 395288 w 669132"/>
                    <a:gd name="connsiteY72" fmla="*/ 152400 h 812136"/>
                    <a:gd name="connsiteX73" fmla="*/ 404813 w 669132"/>
                    <a:gd name="connsiteY73" fmla="*/ 130969 h 812136"/>
                    <a:gd name="connsiteX74" fmla="*/ 407194 w 669132"/>
                    <a:gd name="connsiteY74" fmla="*/ 111919 h 812136"/>
                    <a:gd name="connsiteX75" fmla="*/ 392907 w 669132"/>
                    <a:gd name="connsiteY75" fmla="*/ 107156 h 812136"/>
                    <a:gd name="connsiteX76" fmla="*/ 378619 w 669132"/>
                    <a:gd name="connsiteY76" fmla="*/ 102394 h 812136"/>
                    <a:gd name="connsiteX77" fmla="*/ 369094 w 669132"/>
                    <a:gd name="connsiteY77" fmla="*/ 100013 h 812136"/>
                    <a:gd name="connsiteX78" fmla="*/ 366713 w 669132"/>
                    <a:gd name="connsiteY78" fmla="*/ 92869 h 812136"/>
                    <a:gd name="connsiteX79" fmla="*/ 357188 w 669132"/>
                    <a:gd name="connsiteY79" fmla="*/ 83344 h 812136"/>
                    <a:gd name="connsiteX80" fmla="*/ 371475 w 669132"/>
                    <a:gd name="connsiteY80" fmla="*/ 78581 h 812136"/>
                    <a:gd name="connsiteX81" fmla="*/ 388144 w 669132"/>
                    <a:gd name="connsiteY81" fmla="*/ 71438 h 812136"/>
                    <a:gd name="connsiteX82" fmla="*/ 404813 w 669132"/>
                    <a:gd name="connsiteY82" fmla="*/ 54769 h 812136"/>
                    <a:gd name="connsiteX83" fmla="*/ 414338 w 669132"/>
                    <a:gd name="connsiteY83" fmla="*/ 40481 h 812136"/>
                    <a:gd name="connsiteX84" fmla="*/ 419100 w 669132"/>
                    <a:gd name="connsiteY84" fmla="*/ 33338 h 812136"/>
                    <a:gd name="connsiteX85" fmla="*/ 426244 w 669132"/>
                    <a:gd name="connsiteY85" fmla="*/ 30956 h 812136"/>
                    <a:gd name="connsiteX86" fmla="*/ 431007 w 669132"/>
                    <a:gd name="connsiteY86" fmla="*/ 23813 h 812136"/>
                    <a:gd name="connsiteX87" fmla="*/ 445294 w 669132"/>
                    <a:gd name="connsiteY87" fmla="*/ 14288 h 812136"/>
                    <a:gd name="connsiteX88" fmla="*/ 461963 w 669132"/>
                    <a:gd name="connsiteY88" fmla="*/ 7144 h 812136"/>
                    <a:gd name="connsiteX89" fmla="*/ 471488 w 669132"/>
                    <a:gd name="connsiteY89" fmla="*/ 0 h 812136"/>
                    <a:gd name="connsiteX90" fmla="*/ 490538 w 669132"/>
                    <a:gd name="connsiteY90" fmla="*/ 11906 h 812136"/>
                    <a:gd name="connsiteX91" fmla="*/ 504825 w 669132"/>
                    <a:gd name="connsiteY91" fmla="*/ 21431 h 812136"/>
                    <a:gd name="connsiteX92" fmla="*/ 516732 w 669132"/>
                    <a:gd name="connsiteY92" fmla="*/ 33338 h 812136"/>
                    <a:gd name="connsiteX93" fmla="*/ 528638 w 669132"/>
                    <a:gd name="connsiteY93" fmla="*/ 45244 h 812136"/>
                    <a:gd name="connsiteX94" fmla="*/ 521494 w 669132"/>
                    <a:gd name="connsiteY94" fmla="*/ 61913 h 812136"/>
                    <a:gd name="connsiteX95" fmla="*/ 514350 w 669132"/>
                    <a:gd name="connsiteY95" fmla="*/ 64294 h 812136"/>
                    <a:gd name="connsiteX96" fmla="*/ 511969 w 669132"/>
                    <a:gd name="connsiteY96" fmla="*/ 71438 h 812136"/>
                    <a:gd name="connsiteX97" fmla="*/ 519113 w 669132"/>
                    <a:gd name="connsiteY97" fmla="*/ 85725 h 812136"/>
                    <a:gd name="connsiteX98" fmla="*/ 526257 w 669132"/>
                    <a:gd name="connsiteY98" fmla="*/ 90488 h 812136"/>
                    <a:gd name="connsiteX99" fmla="*/ 533400 w 669132"/>
                    <a:gd name="connsiteY99" fmla="*/ 97631 h 812136"/>
                    <a:gd name="connsiteX100" fmla="*/ 538163 w 669132"/>
                    <a:gd name="connsiteY100" fmla="*/ 104775 h 812136"/>
                    <a:gd name="connsiteX101" fmla="*/ 545307 w 669132"/>
                    <a:gd name="connsiteY101" fmla="*/ 107156 h 812136"/>
                    <a:gd name="connsiteX102" fmla="*/ 552450 w 669132"/>
                    <a:gd name="connsiteY102" fmla="*/ 111919 h 812136"/>
                    <a:gd name="connsiteX103" fmla="*/ 566738 w 669132"/>
                    <a:gd name="connsiteY103" fmla="*/ 109538 h 812136"/>
                    <a:gd name="connsiteX104" fmla="*/ 590550 w 669132"/>
                    <a:gd name="connsiteY104" fmla="*/ 107156 h 812136"/>
                    <a:gd name="connsiteX105" fmla="*/ 609600 w 669132"/>
                    <a:gd name="connsiteY105" fmla="*/ 109538 h 812136"/>
                    <a:gd name="connsiteX106" fmla="*/ 626269 w 669132"/>
                    <a:gd name="connsiteY106" fmla="*/ 114300 h 812136"/>
                    <a:gd name="connsiteX107" fmla="*/ 633413 w 669132"/>
                    <a:gd name="connsiteY107" fmla="*/ 119063 h 812136"/>
                    <a:gd name="connsiteX108" fmla="*/ 652463 w 669132"/>
                    <a:gd name="connsiteY10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73857 w 669132"/>
                    <a:gd name="connsiteY67" fmla="*/ 173831 h 812136"/>
                    <a:gd name="connsiteX68" fmla="*/ 381000 w 669132"/>
                    <a:gd name="connsiteY68" fmla="*/ 171450 h 812136"/>
                    <a:gd name="connsiteX69" fmla="*/ 388144 w 669132"/>
                    <a:gd name="connsiteY69" fmla="*/ 166688 h 812136"/>
                    <a:gd name="connsiteX70" fmla="*/ 390525 w 669132"/>
                    <a:gd name="connsiteY70" fmla="*/ 159544 h 812136"/>
                    <a:gd name="connsiteX71" fmla="*/ 395288 w 669132"/>
                    <a:gd name="connsiteY71" fmla="*/ 152400 h 812136"/>
                    <a:gd name="connsiteX72" fmla="*/ 404813 w 669132"/>
                    <a:gd name="connsiteY72" fmla="*/ 130969 h 812136"/>
                    <a:gd name="connsiteX73" fmla="*/ 407194 w 669132"/>
                    <a:gd name="connsiteY73" fmla="*/ 111919 h 812136"/>
                    <a:gd name="connsiteX74" fmla="*/ 392907 w 669132"/>
                    <a:gd name="connsiteY74" fmla="*/ 107156 h 812136"/>
                    <a:gd name="connsiteX75" fmla="*/ 378619 w 669132"/>
                    <a:gd name="connsiteY75" fmla="*/ 102394 h 812136"/>
                    <a:gd name="connsiteX76" fmla="*/ 369094 w 669132"/>
                    <a:gd name="connsiteY76" fmla="*/ 100013 h 812136"/>
                    <a:gd name="connsiteX77" fmla="*/ 366713 w 669132"/>
                    <a:gd name="connsiteY77" fmla="*/ 92869 h 812136"/>
                    <a:gd name="connsiteX78" fmla="*/ 357188 w 669132"/>
                    <a:gd name="connsiteY78" fmla="*/ 83344 h 812136"/>
                    <a:gd name="connsiteX79" fmla="*/ 371475 w 669132"/>
                    <a:gd name="connsiteY79" fmla="*/ 78581 h 812136"/>
                    <a:gd name="connsiteX80" fmla="*/ 388144 w 669132"/>
                    <a:gd name="connsiteY80" fmla="*/ 71438 h 812136"/>
                    <a:gd name="connsiteX81" fmla="*/ 404813 w 669132"/>
                    <a:gd name="connsiteY81" fmla="*/ 54769 h 812136"/>
                    <a:gd name="connsiteX82" fmla="*/ 414338 w 669132"/>
                    <a:gd name="connsiteY82" fmla="*/ 40481 h 812136"/>
                    <a:gd name="connsiteX83" fmla="*/ 419100 w 669132"/>
                    <a:gd name="connsiteY83" fmla="*/ 33338 h 812136"/>
                    <a:gd name="connsiteX84" fmla="*/ 426244 w 669132"/>
                    <a:gd name="connsiteY84" fmla="*/ 30956 h 812136"/>
                    <a:gd name="connsiteX85" fmla="*/ 431007 w 669132"/>
                    <a:gd name="connsiteY85" fmla="*/ 23813 h 812136"/>
                    <a:gd name="connsiteX86" fmla="*/ 445294 w 669132"/>
                    <a:gd name="connsiteY86" fmla="*/ 14288 h 812136"/>
                    <a:gd name="connsiteX87" fmla="*/ 461963 w 669132"/>
                    <a:gd name="connsiteY87" fmla="*/ 7144 h 812136"/>
                    <a:gd name="connsiteX88" fmla="*/ 471488 w 669132"/>
                    <a:gd name="connsiteY88" fmla="*/ 0 h 812136"/>
                    <a:gd name="connsiteX89" fmla="*/ 490538 w 669132"/>
                    <a:gd name="connsiteY89" fmla="*/ 11906 h 812136"/>
                    <a:gd name="connsiteX90" fmla="*/ 504825 w 669132"/>
                    <a:gd name="connsiteY90" fmla="*/ 21431 h 812136"/>
                    <a:gd name="connsiteX91" fmla="*/ 516732 w 669132"/>
                    <a:gd name="connsiteY91" fmla="*/ 33338 h 812136"/>
                    <a:gd name="connsiteX92" fmla="*/ 528638 w 669132"/>
                    <a:gd name="connsiteY92" fmla="*/ 45244 h 812136"/>
                    <a:gd name="connsiteX93" fmla="*/ 521494 w 669132"/>
                    <a:gd name="connsiteY93" fmla="*/ 61913 h 812136"/>
                    <a:gd name="connsiteX94" fmla="*/ 514350 w 669132"/>
                    <a:gd name="connsiteY94" fmla="*/ 64294 h 812136"/>
                    <a:gd name="connsiteX95" fmla="*/ 511969 w 669132"/>
                    <a:gd name="connsiteY95" fmla="*/ 71438 h 812136"/>
                    <a:gd name="connsiteX96" fmla="*/ 519113 w 669132"/>
                    <a:gd name="connsiteY96" fmla="*/ 85725 h 812136"/>
                    <a:gd name="connsiteX97" fmla="*/ 526257 w 669132"/>
                    <a:gd name="connsiteY97" fmla="*/ 90488 h 812136"/>
                    <a:gd name="connsiteX98" fmla="*/ 533400 w 669132"/>
                    <a:gd name="connsiteY98" fmla="*/ 97631 h 812136"/>
                    <a:gd name="connsiteX99" fmla="*/ 538163 w 669132"/>
                    <a:gd name="connsiteY99" fmla="*/ 104775 h 812136"/>
                    <a:gd name="connsiteX100" fmla="*/ 545307 w 669132"/>
                    <a:gd name="connsiteY100" fmla="*/ 107156 h 812136"/>
                    <a:gd name="connsiteX101" fmla="*/ 552450 w 669132"/>
                    <a:gd name="connsiteY101" fmla="*/ 111919 h 812136"/>
                    <a:gd name="connsiteX102" fmla="*/ 566738 w 669132"/>
                    <a:gd name="connsiteY102" fmla="*/ 109538 h 812136"/>
                    <a:gd name="connsiteX103" fmla="*/ 590550 w 669132"/>
                    <a:gd name="connsiteY103" fmla="*/ 107156 h 812136"/>
                    <a:gd name="connsiteX104" fmla="*/ 609600 w 669132"/>
                    <a:gd name="connsiteY104" fmla="*/ 109538 h 812136"/>
                    <a:gd name="connsiteX105" fmla="*/ 626269 w 669132"/>
                    <a:gd name="connsiteY105" fmla="*/ 114300 h 812136"/>
                    <a:gd name="connsiteX106" fmla="*/ 633413 w 669132"/>
                    <a:gd name="connsiteY106" fmla="*/ 119063 h 812136"/>
                    <a:gd name="connsiteX107" fmla="*/ 652463 w 669132"/>
                    <a:gd name="connsiteY10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1000 w 669132"/>
                    <a:gd name="connsiteY67" fmla="*/ 171450 h 812136"/>
                    <a:gd name="connsiteX68" fmla="*/ 388144 w 669132"/>
                    <a:gd name="connsiteY68" fmla="*/ 166688 h 812136"/>
                    <a:gd name="connsiteX69" fmla="*/ 390525 w 669132"/>
                    <a:gd name="connsiteY69" fmla="*/ 159544 h 812136"/>
                    <a:gd name="connsiteX70" fmla="*/ 395288 w 669132"/>
                    <a:gd name="connsiteY70" fmla="*/ 152400 h 812136"/>
                    <a:gd name="connsiteX71" fmla="*/ 404813 w 669132"/>
                    <a:gd name="connsiteY71" fmla="*/ 130969 h 812136"/>
                    <a:gd name="connsiteX72" fmla="*/ 407194 w 669132"/>
                    <a:gd name="connsiteY72" fmla="*/ 111919 h 812136"/>
                    <a:gd name="connsiteX73" fmla="*/ 392907 w 669132"/>
                    <a:gd name="connsiteY73" fmla="*/ 107156 h 812136"/>
                    <a:gd name="connsiteX74" fmla="*/ 378619 w 669132"/>
                    <a:gd name="connsiteY74" fmla="*/ 102394 h 812136"/>
                    <a:gd name="connsiteX75" fmla="*/ 369094 w 669132"/>
                    <a:gd name="connsiteY75" fmla="*/ 100013 h 812136"/>
                    <a:gd name="connsiteX76" fmla="*/ 366713 w 669132"/>
                    <a:gd name="connsiteY76" fmla="*/ 92869 h 812136"/>
                    <a:gd name="connsiteX77" fmla="*/ 357188 w 669132"/>
                    <a:gd name="connsiteY77" fmla="*/ 83344 h 812136"/>
                    <a:gd name="connsiteX78" fmla="*/ 371475 w 669132"/>
                    <a:gd name="connsiteY78" fmla="*/ 78581 h 812136"/>
                    <a:gd name="connsiteX79" fmla="*/ 388144 w 669132"/>
                    <a:gd name="connsiteY79" fmla="*/ 71438 h 812136"/>
                    <a:gd name="connsiteX80" fmla="*/ 404813 w 669132"/>
                    <a:gd name="connsiteY80" fmla="*/ 54769 h 812136"/>
                    <a:gd name="connsiteX81" fmla="*/ 414338 w 669132"/>
                    <a:gd name="connsiteY81" fmla="*/ 40481 h 812136"/>
                    <a:gd name="connsiteX82" fmla="*/ 419100 w 669132"/>
                    <a:gd name="connsiteY82" fmla="*/ 33338 h 812136"/>
                    <a:gd name="connsiteX83" fmla="*/ 426244 w 669132"/>
                    <a:gd name="connsiteY83" fmla="*/ 30956 h 812136"/>
                    <a:gd name="connsiteX84" fmla="*/ 431007 w 669132"/>
                    <a:gd name="connsiteY84" fmla="*/ 23813 h 812136"/>
                    <a:gd name="connsiteX85" fmla="*/ 445294 w 669132"/>
                    <a:gd name="connsiteY85" fmla="*/ 14288 h 812136"/>
                    <a:gd name="connsiteX86" fmla="*/ 461963 w 669132"/>
                    <a:gd name="connsiteY86" fmla="*/ 7144 h 812136"/>
                    <a:gd name="connsiteX87" fmla="*/ 471488 w 669132"/>
                    <a:gd name="connsiteY87" fmla="*/ 0 h 812136"/>
                    <a:gd name="connsiteX88" fmla="*/ 490538 w 669132"/>
                    <a:gd name="connsiteY88" fmla="*/ 11906 h 812136"/>
                    <a:gd name="connsiteX89" fmla="*/ 504825 w 669132"/>
                    <a:gd name="connsiteY89" fmla="*/ 21431 h 812136"/>
                    <a:gd name="connsiteX90" fmla="*/ 516732 w 669132"/>
                    <a:gd name="connsiteY90" fmla="*/ 33338 h 812136"/>
                    <a:gd name="connsiteX91" fmla="*/ 528638 w 669132"/>
                    <a:gd name="connsiteY91" fmla="*/ 45244 h 812136"/>
                    <a:gd name="connsiteX92" fmla="*/ 521494 w 669132"/>
                    <a:gd name="connsiteY92" fmla="*/ 61913 h 812136"/>
                    <a:gd name="connsiteX93" fmla="*/ 514350 w 669132"/>
                    <a:gd name="connsiteY93" fmla="*/ 64294 h 812136"/>
                    <a:gd name="connsiteX94" fmla="*/ 511969 w 669132"/>
                    <a:gd name="connsiteY94" fmla="*/ 71438 h 812136"/>
                    <a:gd name="connsiteX95" fmla="*/ 519113 w 669132"/>
                    <a:gd name="connsiteY95" fmla="*/ 85725 h 812136"/>
                    <a:gd name="connsiteX96" fmla="*/ 526257 w 669132"/>
                    <a:gd name="connsiteY96" fmla="*/ 90488 h 812136"/>
                    <a:gd name="connsiteX97" fmla="*/ 533400 w 669132"/>
                    <a:gd name="connsiteY97" fmla="*/ 97631 h 812136"/>
                    <a:gd name="connsiteX98" fmla="*/ 538163 w 669132"/>
                    <a:gd name="connsiteY98" fmla="*/ 104775 h 812136"/>
                    <a:gd name="connsiteX99" fmla="*/ 545307 w 669132"/>
                    <a:gd name="connsiteY99" fmla="*/ 107156 h 812136"/>
                    <a:gd name="connsiteX100" fmla="*/ 552450 w 669132"/>
                    <a:gd name="connsiteY100" fmla="*/ 111919 h 812136"/>
                    <a:gd name="connsiteX101" fmla="*/ 566738 w 669132"/>
                    <a:gd name="connsiteY101" fmla="*/ 109538 h 812136"/>
                    <a:gd name="connsiteX102" fmla="*/ 590550 w 669132"/>
                    <a:gd name="connsiteY102" fmla="*/ 107156 h 812136"/>
                    <a:gd name="connsiteX103" fmla="*/ 609600 w 669132"/>
                    <a:gd name="connsiteY103" fmla="*/ 109538 h 812136"/>
                    <a:gd name="connsiteX104" fmla="*/ 626269 w 669132"/>
                    <a:gd name="connsiteY104" fmla="*/ 114300 h 812136"/>
                    <a:gd name="connsiteX105" fmla="*/ 633413 w 669132"/>
                    <a:gd name="connsiteY105" fmla="*/ 119063 h 812136"/>
                    <a:gd name="connsiteX106" fmla="*/ 652463 w 669132"/>
                    <a:gd name="connsiteY10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8144 w 669132"/>
                    <a:gd name="connsiteY67" fmla="*/ 166688 h 812136"/>
                    <a:gd name="connsiteX68" fmla="*/ 390525 w 669132"/>
                    <a:gd name="connsiteY68" fmla="*/ 159544 h 812136"/>
                    <a:gd name="connsiteX69" fmla="*/ 395288 w 669132"/>
                    <a:gd name="connsiteY69" fmla="*/ 152400 h 812136"/>
                    <a:gd name="connsiteX70" fmla="*/ 404813 w 669132"/>
                    <a:gd name="connsiteY70" fmla="*/ 130969 h 812136"/>
                    <a:gd name="connsiteX71" fmla="*/ 407194 w 669132"/>
                    <a:gd name="connsiteY71" fmla="*/ 111919 h 812136"/>
                    <a:gd name="connsiteX72" fmla="*/ 392907 w 669132"/>
                    <a:gd name="connsiteY72" fmla="*/ 107156 h 812136"/>
                    <a:gd name="connsiteX73" fmla="*/ 378619 w 669132"/>
                    <a:gd name="connsiteY73" fmla="*/ 102394 h 812136"/>
                    <a:gd name="connsiteX74" fmla="*/ 369094 w 669132"/>
                    <a:gd name="connsiteY74" fmla="*/ 100013 h 812136"/>
                    <a:gd name="connsiteX75" fmla="*/ 366713 w 669132"/>
                    <a:gd name="connsiteY75" fmla="*/ 92869 h 812136"/>
                    <a:gd name="connsiteX76" fmla="*/ 357188 w 669132"/>
                    <a:gd name="connsiteY76" fmla="*/ 83344 h 812136"/>
                    <a:gd name="connsiteX77" fmla="*/ 371475 w 669132"/>
                    <a:gd name="connsiteY77" fmla="*/ 78581 h 812136"/>
                    <a:gd name="connsiteX78" fmla="*/ 388144 w 669132"/>
                    <a:gd name="connsiteY78" fmla="*/ 71438 h 812136"/>
                    <a:gd name="connsiteX79" fmla="*/ 404813 w 669132"/>
                    <a:gd name="connsiteY79" fmla="*/ 54769 h 812136"/>
                    <a:gd name="connsiteX80" fmla="*/ 414338 w 669132"/>
                    <a:gd name="connsiteY80" fmla="*/ 40481 h 812136"/>
                    <a:gd name="connsiteX81" fmla="*/ 419100 w 669132"/>
                    <a:gd name="connsiteY81" fmla="*/ 33338 h 812136"/>
                    <a:gd name="connsiteX82" fmla="*/ 426244 w 669132"/>
                    <a:gd name="connsiteY82" fmla="*/ 30956 h 812136"/>
                    <a:gd name="connsiteX83" fmla="*/ 431007 w 669132"/>
                    <a:gd name="connsiteY83" fmla="*/ 23813 h 812136"/>
                    <a:gd name="connsiteX84" fmla="*/ 445294 w 669132"/>
                    <a:gd name="connsiteY84" fmla="*/ 14288 h 812136"/>
                    <a:gd name="connsiteX85" fmla="*/ 461963 w 669132"/>
                    <a:gd name="connsiteY85" fmla="*/ 7144 h 812136"/>
                    <a:gd name="connsiteX86" fmla="*/ 471488 w 669132"/>
                    <a:gd name="connsiteY86" fmla="*/ 0 h 812136"/>
                    <a:gd name="connsiteX87" fmla="*/ 490538 w 669132"/>
                    <a:gd name="connsiteY87" fmla="*/ 11906 h 812136"/>
                    <a:gd name="connsiteX88" fmla="*/ 504825 w 669132"/>
                    <a:gd name="connsiteY88" fmla="*/ 21431 h 812136"/>
                    <a:gd name="connsiteX89" fmla="*/ 516732 w 669132"/>
                    <a:gd name="connsiteY89" fmla="*/ 33338 h 812136"/>
                    <a:gd name="connsiteX90" fmla="*/ 528638 w 669132"/>
                    <a:gd name="connsiteY90" fmla="*/ 45244 h 812136"/>
                    <a:gd name="connsiteX91" fmla="*/ 521494 w 669132"/>
                    <a:gd name="connsiteY91" fmla="*/ 61913 h 812136"/>
                    <a:gd name="connsiteX92" fmla="*/ 514350 w 669132"/>
                    <a:gd name="connsiteY92" fmla="*/ 64294 h 812136"/>
                    <a:gd name="connsiteX93" fmla="*/ 511969 w 669132"/>
                    <a:gd name="connsiteY93" fmla="*/ 71438 h 812136"/>
                    <a:gd name="connsiteX94" fmla="*/ 519113 w 669132"/>
                    <a:gd name="connsiteY94" fmla="*/ 85725 h 812136"/>
                    <a:gd name="connsiteX95" fmla="*/ 526257 w 669132"/>
                    <a:gd name="connsiteY95" fmla="*/ 90488 h 812136"/>
                    <a:gd name="connsiteX96" fmla="*/ 533400 w 669132"/>
                    <a:gd name="connsiteY96" fmla="*/ 97631 h 812136"/>
                    <a:gd name="connsiteX97" fmla="*/ 538163 w 669132"/>
                    <a:gd name="connsiteY97" fmla="*/ 104775 h 812136"/>
                    <a:gd name="connsiteX98" fmla="*/ 545307 w 669132"/>
                    <a:gd name="connsiteY98" fmla="*/ 107156 h 812136"/>
                    <a:gd name="connsiteX99" fmla="*/ 552450 w 669132"/>
                    <a:gd name="connsiteY99" fmla="*/ 111919 h 812136"/>
                    <a:gd name="connsiteX100" fmla="*/ 566738 w 669132"/>
                    <a:gd name="connsiteY100" fmla="*/ 109538 h 812136"/>
                    <a:gd name="connsiteX101" fmla="*/ 590550 w 669132"/>
                    <a:gd name="connsiteY101" fmla="*/ 107156 h 812136"/>
                    <a:gd name="connsiteX102" fmla="*/ 609600 w 669132"/>
                    <a:gd name="connsiteY102" fmla="*/ 109538 h 812136"/>
                    <a:gd name="connsiteX103" fmla="*/ 626269 w 669132"/>
                    <a:gd name="connsiteY103" fmla="*/ 114300 h 812136"/>
                    <a:gd name="connsiteX104" fmla="*/ 633413 w 669132"/>
                    <a:gd name="connsiteY104" fmla="*/ 119063 h 812136"/>
                    <a:gd name="connsiteX105" fmla="*/ 652463 w 669132"/>
                    <a:gd name="connsiteY10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0525 w 669132"/>
                    <a:gd name="connsiteY67" fmla="*/ 159544 h 812136"/>
                    <a:gd name="connsiteX68" fmla="*/ 395288 w 669132"/>
                    <a:gd name="connsiteY68" fmla="*/ 152400 h 812136"/>
                    <a:gd name="connsiteX69" fmla="*/ 404813 w 669132"/>
                    <a:gd name="connsiteY69" fmla="*/ 130969 h 812136"/>
                    <a:gd name="connsiteX70" fmla="*/ 407194 w 669132"/>
                    <a:gd name="connsiteY70" fmla="*/ 111919 h 812136"/>
                    <a:gd name="connsiteX71" fmla="*/ 392907 w 669132"/>
                    <a:gd name="connsiteY71" fmla="*/ 107156 h 812136"/>
                    <a:gd name="connsiteX72" fmla="*/ 378619 w 669132"/>
                    <a:gd name="connsiteY72" fmla="*/ 102394 h 812136"/>
                    <a:gd name="connsiteX73" fmla="*/ 369094 w 669132"/>
                    <a:gd name="connsiteY73" fmla="*/ 100013 h 812136"/>
                    <a:gd name="connsiteX74" fmla="*/ 366713 w 669132"/>
                    <a:gd name="connsiteY74" fmla="*/ 92869 h 812136"/>
                    <a:gd name="connsiteX75" fmla="*/ 357188 w 669132"/>
                    <a:gd name="connsiteY75" fmla="*/ 83344 h 812136"/>
                    <a:gd name="connsiteX76" fmla="*/ 371475 w 669132"/>
                    <a:gd name="connsiteY76" fmla="*/ 78581 h 812136"/>
                    <a:gd name="connsiteX77" fmla="*/ 388144 w 669132"/>
                    <a:gd name="connsiteY77" fmla="*/ 71438 h 812136"/>
                    <a:gd name="connsiteX78" fmla="*/ 404813 w 669132"/>
                    <a:gd name="connsiteY78" fmla="*/ 54769 h 812136"/>
                    <a:gd name="connsiteX79" fmla="*/ 414338 w 669132"/>
                    <a:gd name="connsiteY79" fmla="*/ 40481 h 812136"/>
                    <a:gd name="connsiteX80" fmla="*/ 419100 w 669132"/>
                    <a:gd name="connsiteY80" fmla="*/ 33338 h 812136"/>
                    <a:gd name="connsiteX81" fmla="*/ 426244 w 669132"/>
                    <a:gd name="connsiteY81" fmla="*/ 30956 h 812136"/>
                    <a:gd name="connsiteX82" fmla="*/ 431007 w 669132"/>
                    <a:gd name="connsiteY82" fmla="*/ 23813 h 812136"/>
                    <a:gd name="connsiteX83" fmla="*/ 445294 w 669132"/>
                    <a:gd name="connsiteY83" fmla="*/ 14288 h 812136"/>
                    <a:gd name="connsiteX84" fmla="*/ 461963 w 669132"/>
                    <a:gd name="connsiteY84" fmla="*/ 7144 h 812136"/>
                    <a:gd name="connsiteX85" fmla="*/ 471488 w 669132"/>
                    <a:gd name="connsiteY85" fmla="*/ 0 h 812136"/>
                    <a:gd name="connsiteX86" fmla="*/ 490538 w 669132"/>
                    <a:gd name="connsiteY86" fmla="*/ 11906 h 812136"/>
                    <a:gd name="connsiteX87" fmla="*/ 504825 w 669132"/>
                    <a:gd name="connsiteY87" fmla="*/ 21431 h 812136"/>
                    <a:gd name="connsiteX88" fmla="*/ 516732 w 669132"/>
                    <a:gd name="connsiteY88" fmla="*/ 33338 h 812136"/>
                    <a:gd name="connsiteX89" fmla="*/ 528638 w 669132"/>
                    <a:gd name="connsiteY89" fmla="*/ 45244 h 812136"/>
                    <a:gd name="connsiteX90" fmla="*/ 521494 w 669132"/>
                    <a:gd name="connsiteY90" fmla="*/ 61913 h 812136"/>
                    <a:gd name="connsiteX91" fmla="*/ 514350 w 669132"/>
                    <a:gd name="connsiteY91" fmla="*/ 64294 h 812136"/>
                    <a:gd name="connsiteX92" fmla="*/ 511969 w 669132"/>
                    <a:gd name="connsiteY92" fmla="*/ 71438 h 812136"/>
                    <a:gd name="connsiteX93" fmla="*/ 519113 w 669132"/>
                    <a:gd name="connsiteY93" fmla="*/ 85725 h 812136"/>
                    <a:gd name="connsiteX94" fmla="*/ 526257 w 669132"/>
                    <a:gd name="connsiteY94" fmla="*/ 90488 h 812136"/>
                    <a:gd name="connsiteX95" fmla="*/ 533400 w 669132"/>
                    <a:gd name="connsiteY95" fmla="*/ 97631 h 812136"/>
                    <a:gd name="connsiteX96" fmla="*/ 538163 w 669132"/>
                    <a:gd name="connsiteY96" fmla="*/ 104775 h 812136"/>
                    <a:gd name="connsiteX97" fmla="*/ 545307 w 669132"/>
                    <a:gd name="connsiteY97" fmla="*/ 107156 h 812136"/>
                    <a:gd name="connsiteX98" fmla="*/ 552450 w 669132"/>
                    <a:gd name="connsiteY98" fmla="*/ 111919 h 812136"/>
                    <a:gd name="connsiteX99" fmla="*/ 566738 w 669132"/>
                    <a:gd name="connsiteY99" fmla="*/ 109538 h 812136"/>
                    <a:gd name="connsiteX100" fmla="*/ 590550 w 669132"/>
                    <a:gd name="connsiteY100" fmla="*/ 107156 h 812136"/>
                    <a:gd name="connsiteX101" fmla="*/ 609600 w 669132"/>
                    <a:gd name="connsiteY101" fmla="*/ 109538 h 812136"/>
                    <a:gd name="connsiteX102" fmla="*/ 626269 w 669132"/>
                    <a:gd name="connsiteY102" fmla="*/ 114300 h 812136"/>
                    <a:gd name="connsiteX103" fmla="*/ 633413 w 669132"/>
                    <a:gd name="connsiteY103" fmla="*/ 119063 h 812136"/>
                    <a:gd name="connsiteX104" fmla="*/ 652463 w 669132"/>
                    <a:gd name="connsiteY10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2400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92907 w 669132"/>
                    <a:gd name="connsiteY68" fmla="*/ 107156 h 812136"/>
                    <a:gd name="connsiteX69" fmla="*/ 378619 w 669132"/>
                    <a:gd name="connsiteY69" fmla="*/ 102394 h 812136"/>
                    <a:gd name="connsiteX70" fmla="*/ 369094 w 669132"/>
                    <a:gd name="connsiteY70" fmla="*/ 100013 h 812136"/>
                    <a:gd name="connsiteX71" fmla="*/ 366713 w 669132"/>
                    <a:gd name="connsiteY71" fmla="*/ 92869 h 812136"/>
                    <a:gd name="connsiteX72" fmla="*/ 357188 w 669132"/>
                    <a:gd name="connsiteY72" fmla="*/ 83344 h 812136"/>
                    <a:gd name="connsiteX73" fmla="*/ 371475 w 669132"/>
                    <a:gd name="connsiteY73" fmla="*/ 78581 h 812136"/>
                    <a:gd name="connsiteX74" fmla="*/ 388144 w 669132"/>
                    <a:gd name="connsiteY74" fmla="*/ 71438 h 812136"/>
                    <a:gd name="connsiteX75" fmla="*/ 404813 w 669132"/>
                    <a:gd name="connsiteY75" fmla="*/ 54769 h 812136"/>
                    <a:gd name="connsiteX76" fmla="*/ 414338 w 669132"/>
                    <a:gd name="connsiteY76" fmla="*/ 40481 h 812136"/>
                    <a:gd name="connsiteX77" fmla="*/ 419100 w 669132"/>
                    <a:gd name="connsiteY77" fmla="*/ 33338 h 812136"/>
                    <a:gd name="connsiteX78" fmla="*/ 426244 w 669132"/>
                    <a:gd name="connsiteY78" fmla="*/ 30956 h 812136"/>
                    <a:gd name="connsiteX79" fmla="*/ 431007 w 669132"/>
                    <a:gd name="connsiteY79" fmla="*/ 23813 h 812136"/>
                    <a:gd name="connsiteX80" fmla="*/ 445294 w 669132"/>
                    <a:gd name="connsiteY80" fmla="*/ 14288 h 812136"/>
                    <a:gd name="connsiteX81" fmla="*/ 461963 w 669132"/>
                    <a:gd name="connsiteY81" fmla="*/ 7144 h 812136"/>
                    <a:gd name="connsiteX82" fmla="*/ 471488 w 669132"/>
                    <a:gd name="connsiteY82" fmla="*/ 0 h 812136"/>
                    <a:gd name="connsiteX83" fmla="*/ 490538 w 669132"/>
                    <a:gd name="connsiteY83" fmla="*/ 11906 h 812136"/>
                    <a:gd name="connsiteX84" fmla="*/ 504825 w 669132"/>
                    <a:gd name="connsiteY84" fmla="*/ 21431 h 812136"/>
                    <a:gd name="connsiteX85" fmla="*/ 516732 w 669132"/>
                    <a:gd name="connsiteY85" fmla="*/ 33338 h 812136"/>
                    <a:gd name="connsiteX86" fmla="*/ 528638 w 669132"/>
                    <a:gd name="connsiteY86" fmla="*/ 45244 h 812136"/>
                    <a:gd name="connsiteX87" fmla="*/ 521494 w 669132"/>
                    <a:gd name="connsiteY87" fmla="*/ 61913 h 812136"/>
                    <a:gd name="connsiteX88" fmla="*/ 514350 w 669132"/>
                    <a:gd name="connsiteY88" fmla="*/ 64294 h 812136"/>
                    <a:gd name="connsiteX89" fmla="*/ 511969 w 669132"/>
                    <a:gd name="connsiteY89" fmla="*/ 71438 h 812136"/>
                    <a:gd name="connsiteX90" fmla="*/ 519113 w 669132"/>
                    <a:gd name="connsiteY90" fmla="*/ 85725 h 812136"/>
                    <a:gd name="connsiteX91" fmla="*/ 526257 w 669132"/>
                    <a:gd name="connsiteY91" fmla="*/ 90488 h 812136"/>
                    <a:gd name="connsiteX92" fmla="*/ 533400 w 669132"/>
                    <a:gd name="connsiteY92" fmla="*/ 97631 h 812136"/>
                    <a:gd name="connsiteX93" fmla="*/ 538163 w 669132"/>
                    <a:gd name="connsiteY93" fmla="*/ 104775 h 812136"/>
                    <a:gd name="connsiteX94" fmla="*/ 545307 w 669132"/>
                    <a:gd name="connsiteY94" fmla="*/ 107156 h 812136"/>
                    <a:gd name="connsiteX95" fmla="*/ 552450 w 669132"/>
                    <a:gd name="connsiteY95" fmla="*/ 111919 h 812136"/>
                    <a:gd name="connsiteX96" fmla="*/ 566738 w 669132"/>
                    <a:gd name="connsiteY96" fmla="*/ 109538 h 812136"/>
                    <a:gd name="connsiteX97" fmla="*/ 590550 w 669132"/>
                    <a:gd name="connsiteY97" fmla="*/ 107156 h 812136"/>
                    <a:gd name="connsiteX98" fmla="*/ 609600 w 669132"/>
                    <a:gd name="connsiteY98" fmla="*/ 109538 h 812136"/>
                    <a:gd name="connsiteX99" fmla="*/ 626269 w 669132"/>
                    <a:gd name="connsiteY99" fmla="*/ 114300 h 812136"/>
                    <a:gd name="connsiteX100" fmla="*/ 633413 w 669132"/>
                    <a:gd name="connsiteY100" fmla="*/ 119063 h 812136"/>
                    <a:gd name="connsiteX101" fmla="*/ 652463 w 669132"/>
                    <a:gd name="connsiteY10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78619 w 669132"/>
                    <a:gd name="connsiteY68" fmla="*/ 102394 h 812136"/>
                    <a:gd name="connsiteX69" fmla="*/ 369094 w 669132"/>
                    <a:gd name="connsiteY69" fmla="*/ 100013 h 812136"/>
                    <a:gd name="connsiteX70" fmla="*/ 366713 w 669132"/>
                    <a:gd name="connsiteY70" fmla="*/ 92869 h 812136"/>
                    <a:gd name="connsiteX71" fmla="*/ 357188 w 669132"/>
                    <a:gd name="connsiteY71" fmla="*/ 83344 h 812136"/>
                    <a:gd name="connsiteX72" fmla="*/ 371475 w 669132"/>
                    <a:gd name="connsiteY72" fmla="*/ 78581 h 812136"/>
                    <a:gd name="connsiteX73" fmla="*/ 388144 w 669132"/>
                    <a:gd name="connsiteY73" fmla="*/ 71438 h 812136"/>
                    <a:gd name="connsiteX74" fmla="*/ 404813 w 669132"/>
                    <a:gd name="connsiteY74" fmla="*/ 54769 h 812136"/>
                    <a:gd name="connsiteX75" fmla="*/ 414338 w 669132"/>
                    <a:gd name="connsiteY75" fmla="*/ 40481 h 812136"/>
                    <a:gd name="connsiteX76" fmla="*/ 419100 w 669132"/>
                    <a:gd name="connsiteY76" fmla="*/ 33338 h 812136"/>
                    <a:gd name="connsiteX77" fmla="*/ 426244 w 669132"/>
                    <a:gd name="connsiteY77" fmla="*/ 30956 h 812136"/>
                    <a:gd name="connsiteX78" fmla="*/ 431007 w 669132"/>
                    <a:gd name="connsiteY78" fmla="*/ 23813 h 812136"/>
                    <a:gd name="connsiteX79" fmla="*/ 445294 w 669132"/>
                    <a:gd name="connsiteY79" fmla="*/ 14288 h 812136"/>
                    <a:gd name="connsiteX80" fmla="*/ 461963 w 669132"/>
                    <a:gd name="connsiteY80" fmla="*/ 7144 h 812136"/>
                    <a:gd name="connsiteX81" fmla="*/ 471488 w 669132"/>
                    <a:gd name="connsiteY81" fmla="*/ 0 h 812136"/>
                    <a:gd name="connsiteX82" fmla="*/ 490538 w 669132"/>
                    <a:gd name="connsiteY82" fmla="*/ 11906 h 812136"/>
                    <a:gd name="connsiteX83" fmla="*/ 504825 w 669132"/>
                    <a:gd name="connsiteY83" fmla="*/ 21431 h 812136"/>
                    <a:gd name="connsiteX84" fmla="*/ 516732 w 669132"/>
                    <a:gd name="connsiteY84" fmla="*/ 33338 h 812136"/>
                    <a:gd name="connsiteX85" fmla="*/ 528638 w 669132"/>
                    <a:gd name="connsiteY85" fmla="*/ 45244 h 812136"/>
                    <a:gd name="connsiteX86" fmla="*/ 521494 w 669132"/>
                    <a:gd name="connsiteY86" fmla="*/ 61913 h 812136"/>
                    <a:gd name="connsiteX87" fmla="*/ 514350 w 669132"/>
                    <a:gd name="connsiteY87" fmla="*/ 64294 h 812136"/>
                    <a:gd name="connsiteX88" fmla="*/ 511969 w 669132"/>
                    <a:gd name="connsiteY88" fmla="*/ 71438 h 812136"/>
                    <a:gd name="connsiteX89" fmla="*/ 519113 w 669132"/>
                    <a:gd name="connsiteY89" fmla="*/ 85725 h 812136"/>
                    <a:gd name="connsiteX90" fmla="*/ 526257 w 669132"/>
                    <a:gd name="connsiteY90" fmla="*/ 90488 h 812136"/>
                    <a:gd name="connsiteX91" fmla="*/ 533400 w 669132"/>
                    <a:gd name="connsiteY91" fmla="*/ 97631 h 812136"/>
                    <a:gd name="connsiteX92" fmla="*/ 538163 w 669132"/>
                    <a:gd name="connsiteY92" fmla="*/ 104775 h 812136"/>
                    <a:gd name="connsiteX93" fmla="*/ 545307 w 669132"/>
                    <a:gd name="connsiteY93" fmla="*/ 107156 h 812136"/>
                    <a:gd name="connsiteX94" fmla="*/ 552450 w 669132"/>
                    <a:gd name="connsiteY94" fmla="*/ 111919 h 812136"/>
                    <a:gd name="connsiteX95" fmla="*/ 566738 w 669132"/>
                    <a:gd name="connsiteY95" fmla="*/ 109538 h 812136"/>
                    <a:gd name="connsiteX96" fmla="*/ 590550 w 669132"/>
                    <a:gd name="connsiteY96" fmla="*/ 107156 h 812136"/>
                    <a:gd name="connsiteX97" fmla="*/ 609600 w 669132"/>
                    <a:gd name="connsiteY97" fmla="*/ 109538 h 812136"/>
                    <a:gd name="connsiteX98" fmla="*/ 626269 w 669132"/>
                    <a:gd name="connsiteY98" fmla="*/ 114300 h 812136"/>
                    <a:gd name="connsiteX99" fmla="*/ 633413 w 669132"/>
                    <a:gd name="connsiteY99" fmla="*/ 119063 h 812136"/>
                    <a:gd name="connsiteX100" fmla="*/ 652463 w 669132"/>
                    <a:gd name="connsiteY10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9094 w 669132"/>
                    <a:gd name="connsiteY68" fmla="*/ 100013 h 812136"/>
                    <a:gd name="connsiteX69" fmla="*/ 366713 w 669132"/>
                    <a:gd name="connsiteY69" fmla="*/ 92869 h 812136"/>
                    <a:gd name="connsiteX70" fmla="*/ 357188 w 669132"/>
                    <a:gd name="connsiteY70" fmla="*/ 83344 h 812136"/>
                    <a:gd name="connsiteX71" fmla="*/ 371475 w 669132"/>
                    <a:gd name="connsiteY71" fmla="*/ 78581 h 812136"/>
                    <a:gd name="connsiteX72" fmla="*/ 388144 w 669132"/>
                    <a:gd name="connsiteY72" fmla="*/ 71438 h 812136"/>
                    <a:gd name="connsiteX73" fmla="*/ 404813 w 669132"/>
                    <a:gd name="connsiteY73" fmla="*/ 54769 h 812136"/>
                    <a:gd name="connsiteX74" fmla="*/ 414338 w 669132"/>
                    <a:gd name="connsiteY74" fmla="*/ 40481 h 812136"/>
                    <a:gd name="connsiteX75" fmla="*/ 419100 w 669132"/>
                    <a:gd name="connsiteY75" fmla="*/ 33338 h 812136"/>
                    <a:gd name="connsiteX76" fmla="*/ 426244 w 669132"/>
                    <a:gd name="connsiteY76" fmla="*/ 30956 h 812136"/>
                    <a:gd name="connsiteX77" fmla="*/ 431007 w 669132"/>
                    <a:gd name="connsiteY77" fmla="*/ 23813 h 812136"/>
                    <a:gd name="connsiteX78" fmla="*/ 445294 w 669132"/>
                    <a:gd name="connsiteY78" fmla="*/ 14288 h 812136"/>
                    <a:gd name="connsiteX79" fmla="*/ 461963 w 669132"/>
                    <a:gd name="connsiteY79" fmla="*/ 7144 h 812136"/>
                    <a:gd name="connsiteX80" fmla="*/ 471488 w 669132"/>
                    <a:gd name="connsiteY80" fmla="*/ 0 h 812136"/>
                    <a:gd name="connsiteX81" fmla="*/ 490538 w 669132"/>
                    <a:gd name="connsiteY81" fmla="*/ 11906 h 812136"/>
                    <a:gd name="connsiteX82" fmla="*/ 504825 w 669132"/>
                    <a:gd name="connsiteY82" fmla="*/ 21431 h 812136"/>
                    <a:gd name="connsiteX83" fmla="*/ 516732 w 669132"/>
                    <a:gd name="connsiteY83" fmla="*/ 33338 h 812136"/>
                    <a:gd name="connsiteX84" fmla="*/ 528638 w 669132"/>
                    <a:gd name="connsiteY84" fmla="*/ 45244 h 812136"/>
                    <a:gd name="connsiteX85" fmla="*/ 521494 w 669132"/>
                    <a:gd name="connsiteY85" fmla="*/ 61913 h 812136"/>
                    <a:gd name="connsiteX86" fmla="*/ 514350 w 669132"/>
                    <a:gd name="connsiteY86" fmla="*/ 64294 h 812136"/>
                    <a:gd name="connsiteX87" fmla="*/ 511969 w 669132"/>
                    <a:gd name="connsiteY87" fmla="*/ 71438 h 812136"/>
                    <a:gd name="connsiteX88" fmla="*/ 519113 w 669132"/>
                    <a:gd name="connsiteY88" fmla="*/ 85725 h 812136"/>
                    <a:gd name="connsiteX89" fmla="*/ 526257 w 669132"/>
                    <a:gd name="connsiteY89" fmla="*/ 90488 h 812136"/>
                    <a:gd name="connsiteX90" fmla="*/ 533400 w 669132"/>
                    <a:gd name="connsiteY90" fmla="*/ 97631 h 812136"/>
                    <a:gd name="connsiteX91" fmla="*/ 538163 w 669132"/>
                    <a:gd name="connsiteY91" fmla="*/ 104775 h 812136"/>
                    <a:gd name="connsiteX92" fmla="*/ 545307 w 669132"/>
                    <a:gd name="connsiteY92" fmla="*/ 107156 h 812136"/>
                    <a:gd name="connsiteX93" fmla="*/ 552450 w 669132"/>
                    <a:gd name="connsiteY93" fmla="*/ 111919 h 812136"/>
                    <a:gd name="connsiteX94" fmla="*/ 566738 w 669132"/>
                    <a:gd name="connsiteY94" fmla="*/ 109538 h 812136"/>
                    <a:gd name="connsiteX95" fmla="*/ 590550 w 669132"/>
                    <a:gd name="connsiteY95" fmla="*/ 107156 h 812136"/>
                    <a:gd name="connsiteX96" fmla="*/ 609600 w 669132"/>
                    <a:gd name="connsiteY96" fmla="*/ 109538 h 812136"/>
                    <a:gd name="connsiteX97" fmla="*/ 626269 w 669132"/>
                    <a:gd name="connsiteY97" fmla="*/ 114300 h 812136"/>
                    <a:gd name="connsiteX98" fmla="*/ 633413 w 669132"/>
                    <a:gd name="connsiteY98" fmla="*/ 119063 h 812136"/>
                    <a:gd name="connsiteX99" fmla="*/ 652463 w 669132"/>
                    <a:gd name="connsiteY9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6713 w 669132"/>
                    <a:gd name="connsiteY68" fmla="*/ 92869 h 812136"/>
                    <a:gd name="connsiteX69" fmla="*/ 357188 w 669132"/>
                    <a:gd name="connsiteY69" fmla="*/ 83344 h 812136"/>
                    <a:gd name="connsiteX70" fmla="*/ 371475 w 669132"/>
                    <a:gd name="connsiteY70" fmla="*/ 78581 h 812136"/>
                    <a:gd name="connsiteX71" fmla="*/ 388144 w 669132"/>
                    <a:gd name="connsiteY71" fmla="*/ 71438 h 812136"/>
                    <a:gd name="connsiteX72" fmla="*/ 404813 w 669132"/>
                    <a:gd name="connsiteY72" fmla="*/ 54769 h 812136"/>
                    <a:gd name="connsiteX73" fmla="*/ 414338 w 669132"/>
                    <a:gd name="connsiteY73" fmla="*/ 40481 h 812136"/>
                    <a:gd name="connsiteX74" fmla="*/ 419100 w 669132"/>
                    <a:gd name="connsiteY74" fmla="*/ 33338 h 812136"/>
                    <a:gd name="connsiteX75" fmla="*/ 426244 w 669132"/>
                    <a:gd name="connsiteY75" fmla="*/ 30956 h 812136"/>
                    <a:gd name="connsiteX76" fmla="*/ 431007 w 669132"/>
                    <a:gd name="connsiteY76" fmla="*/ 23813 h 812136"/>
                    <a:gd name="connsiteX77" fmla="*/ 445294 w 669132"/>
                    <a:gd name="connsiteY77" fmla="*/ 14288 h 812136"/>
                    <a:gd name="connsiteX78" fmla="*/ 461963 w 669132"/>
                    <a:gd name="connsiteY78" fmla="*/ 7144 h 812136"/>
                    <a:gd name="connsiteX79" fmla="*/ 471488 w 669132"/>
                    <a:gd name="connsiteY79" fmla="*/ 0 h 812136"/>
                    <a:gd name="connsiteX80" fmla="*/ 490538 w 669132"/>
                    <a:gd name="connsiteY80" fmla="*/ 11906 h 812136"/>
                    <a:gd name="connsiteX81" fmla="*/ 504825 w 669132"/>
                    <a:gd name="connsiteY81" fmla="*/ 21431 h 812136"/>
                    <a:gd name="connsiteX82" fmla="*/ 516732 w 669132"/>
                    <a:gd name="connsiteY82" fmla="*/ 33338 h 812136"/>
                    <a:gd name="connsiteX83" fmla="*/ 528638 w 669132"/>
                    <a:gd name="connsiteY83" fmla="*/ 45244 h 812136"/>
                    <a:gd name="connsiteX84" fmla="*/ 521494 w 669132"/>
                    <a:gd name="connsiteY84" fmla="*/ 61913 h 812136"/>
                    <a:gd name="connsiteX85" fmla="*/ 514350 w 669132"/>
                    <a:gd name="connsiteY85" fmla="*/ 64294 h 812136"/>
                    <a:gd name="connsiteX86" fmla="*/ 511969 w 669132"/>
                    <a:gd name="connsiteY86" fmla="*/ 71438 h 812136"/>
                    <a:gd name="connsiteX87" fmla="*/ 519113 w 669132"/>
                    <a:gd name="connsiteY87" fmla="*/ 85725 h 812136"/>
                    <a:gd name="connsiteX88" fmla="*/ 526257 w 669132"/>
                    <a:gd name="connsiteY88" fmla="*/ 90488 h 812136"/>
                    <a:gd name="connsiteX89" fmla="*/ 533400 w 669132"/>
                    <a:gd name="connsiteY89" fmla="*/ 97631 h 812136"/>
                    <a:gd name="connsiteX90" fmla="*/ 538163 w 669132"/>
                    <a:gd name="connsiteY90" fmla="*/ 104775 h 812136"/>
                    <a:gd name="connsiteX91" fmla="*/ 545307 w 669132"/>
                    <a:gd name="connsiteY91" fmla="*/ 107156 h 812136"/>
                    <a:gd name="connsiteX92" fmla="*/ 552450 w 669132"/>
                    <a:gd name="connsiteY92" fmla="*/ 111919 h 812136"/>
                    <a:gd name="connsiteX93" fmla="*/ 566738 w 669132"/>
                    <a:gd name="connsiteY93" fmla="*/ 109538 h 812136"/>
                    <a:gd name="connsiteX94" fmla="*/ 590550 w 669132"/>
                    <a:gd name="connsiteY94" fmla="*/ 107156 h 812136"/>
                    <a:gd name="connsiteX95" fmla="*/ 609600 w 669132"/>
                    <a:gd name="connsiteY95" fmla="*/ 109538 h 812136"/>
                    <a:gd name="connsiteX96" fmla="*/ 626269 w 669132"/>
                    <a:gd name="connsiteY96" fmla="*/ 114300 h 812136"/>
                    <a:gd name="connsiteX97" fmla="*/ 633413 w 669132"/>
                    <a:gd name="connsiteY97" fmla="*/ 119063 h 812136"/>
                    <a:gd name="connsiteX98" fmla="*/ 652463 w 669132"/>
                    <a:gd name="connsiteY9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71475 w 669132"/>
                    <a:gd name="connsiteY69" fmla="*/ 78581 h 812136"/>
                    <a:gd name="connsiteX70" fmla="*/ 388144 w 669132"/>
                    <a:gd name="connsiteY70" fmla="*/ 71438 h 812136"/>
                    <a:gd name="connsiteX71" fmla="*/ 404813 w 669132"/>
                    <a:gd name="connsiteY71" fmla="*/ 54769 h 812136"/>
                    <a:gd name="connsiteX72" fmla="*/ 414338 w 669132"/>
                    <a:gd name="connsiteY72" fmla="*/ 40481 h 812136"/>
                    <a:gd name="connsiteX73" fmla="*/ 419100 w 669132"/>
                    <a:gd name="connsiteY73" fmla="*/ 33338 h 812136"/>
                    <a:gd name="connsiteX74" fmla="*/ 426244 w 669132"/>
                    <a:gd name="connsiteY74" fmla="*/ 30956 h 812136"/>
                    <a:gd name="connsiteX75" fmla="*/ 431007 w 669132"/>
                    <a:gd name="connsiteY75" fmla="*/ 23813 h 812136"/>
                    <a:gd name="connsiteX76" fmla="*/ 445294 w 669132"/>
                    <a:gd name="connsiteY76" fmla="*/ 14288 h 812136"/>
                    <a:gd name="connsiteX77" fmla="*/ 461963 w 669132"/>
                    <a:gd name="connsiteY77" fmla="*/ 7144 h 812136"/>
                    <a:gd name="connsiteX78" fmla="*/ 471488 w 669132"/>
                    <a:gd name="connsiteY78" fmla="*/ 0 h 812136"/>
                    <a:gd name="connsiteX79" fmla="*/ 490538 w 669132"/>
                    <a:gd name="connsiteY79" fmla="*/ 11906 h 812136"/>
                    <a:gd name="connsiteX80" fmla="*/ 504825 w 669132"/>
                    <a:gd name="connsiteY80" fmla="*/ 21431 h 812136"/>
                    <a:gd name="connsiteX81" fmla="*/ 516732 w 669132"/>
                    <a:gd name="connsiteY81" fmla="*/ 33338 h 812136"/>
                    <a:gd name="connsiteX82" fmla="*/ 528638 w 669132"/>
                    <a:gd name="connsiteY82" fmla="*/ 45244 h 812136"/>
                    <a:gd name="connsiteX83" fmla="*/ 521494 w 669132"/>
                    <a:gd name="connsiteY83" fmla="*/ 61913 h 812136"/>
                    <a:gd name="connsiteX84" fmla="*/ 514350 w 669132"/>
                    <a:gd name="connsiteY84" fmla="*/ 64294 h 812136"/>
                    <a:gd name="connsiteX85" fmla="*/ 511969 w 669132"/>
                    <a:gd name="connsiteY85" fmla="*/ 71438 h 812136"/>
                    <a:gd name="connsiteX86" fmla="*/ 519113 w 669132"/>
                    <a:gd name="connsiteY86" fmla="*/ 85725 h 812136"/>
                    <a:gd name="connsiteX87" fmla="*/ 526257 w 669132"/>
                    <a:gd name="connsiteY87" fmla="*/ 90488 h 812136"/>
                    <a:gd name="connsiteX88" fmla="*/ 533400 w 669132"/>
                    <a:gd name="connsiteY88" fmla="*/ 97631 h 812136"/>
                    <a:gd name="connsiteX89" fmla="*/ 538163 w 669132"/>
                    <a:gd name="connsiteY89" fmla="*/ 104775 h 812136"/>
                    <a:gd name="connsiteX90" fmla="*/ 545307 w 669132"/>
                    <a:gd name="connsiteY90" fmla="*/ 107156 h 812136"/>
                    <a:gd name="connsiteX91" fmla="*/ 552450 w 669132"/>
                    <a:gd name="connsiteY91" fmla="*/ 111919 h 812136"/>
                    <a:gd name="connsiteX92" fmla="*/ 566738 w 669132"/>
                    <a:gd name="connsiteY92" fmla="*/ 109538 h 812136"/>
                    <a:gd name="connsiteX93" fmla="*/ 590550 w 669132"/>
                    <a:gd name="connsiteY93" fmla="*/ 107156 h 812136"/>
                    <a:gd name="connsiteX94" fmla="*/ 609600 w 669132"/>
                    <a:gd name="connsiteY94" fmla="*/ 109538 h 812136"/>
                    <a:gd name="connsiteX95" fmla="*/ 626269 w 669132"/>
                    <a:gd name="connsiteY95" fmla="*/ 114300 h 812136"/>
                    <a:gd name="connsiteX96" fmla="*/ 633413 w 669132"/>
                    <a:gd name="connsiteY96" fmla="*/ 119063 h 812136"/>
                    <a:gd name="connsiteX97" fmla="*/ 652463 w 669132"/>
                    <a:gd name="connsiteY9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88144 w 669132"/>
                    <a:gd name="connsiteY69" fmla="*/ 71438 h 812136"/>
                    <a:gd name="connsiteX70" fmla="*/ 404813 w 669132"/>
                    <a:gd name="connsiteY70" fmla="*/ 54769 h 812136"/>
                    <a:gd name="connsiteX71" fmla="*/ 414338 w 669132"/>
                    <a:gd name="connsiteY71" fmla="*/ 40481 h 812136"/>
                    <a:gd name="connsiteX72" fmla="*/ 419100 w 669132"/>
                    <a:gd name="connsiteY72" fmla="*/ 33338 h 812136"/>
                    <a:gd name="connsiteX73" fmla="*/ 426244 w 669132"/>
                    <a:gd name="connsiteY73" fmla="*/ 30956 h 812136"/>
                    <a:gd name="connsiteX74" fmla="*/ 431007 w 669132"/>
                    <a:gd name="connsiteY74" fmla="*/ 23813 h 812136"/>
                    <a:gd name="connsiteX75" fmla="*/ 445294 w 669132"/>
                    <a:gd name="connsiteY75" fmla="*/ 14288 h 812136"/>
                    <a:gd name="connsiteX76" fmla="*/ 461963 w 669132"/>
                    <a:gd name="connsiteY76" fmla="*/ 7144 h 812136"/>
                    <a:gd name="connsiteX77" fmla="*/ 471488 w 669132"/>
                    <a:gd name="connsiteY77" fmla="*/ 0 h 812136"/>
                    <a:gd name="connsiteX78" fmla="*/ 490538 w 669132"/>
                    <a:gd name="connsiteY78" fmla="*/ 11906 h 812136"/>
                    <a:gd name="connsiteX79" fmla="*/ 504825 w 669132"/>
                    <a:gd name="connsiteY79" fmla="*/ 21431 h 812136"/>
                    <a:gd name="connsiteX80" fmla="*/ 516732 w 669132"/>
                    <a:gd name="connsiteY80" fmla="*/ 33338 h 812136"/>
                    <a:gd name="connsiteX81" fmla="*/ 528638 w 669132"/>
                    <a:gd name="connsiteY81" fmla="*/ 45244 h 812136"/>
                    <a:gd name="connsiteX82" fmla="*/ 521494 w 669132"/>
                    <a:gd name="connsiteY82" fmla="*/ 61913 h 812136"/>
                    <a:gd name="connsiteX83" fmla="*/ 514350 w 669132"/>
                    <a:gd name="connsiteY83" fmla="*/ 64294 h 812136"/>
                    <a:gd name="connsiteX84" fmla="*/ 511969 w 669132"/>
                    <a:gd name="connsiteY84" fmla="*/ 71438 h 812136"/>
                    <a:gd name="connsiteX85" fmla="*/ 519113 w 669132"/>
                    <a:gd name="connsiteY85" fmla="*/ 85725 h 812136"/>
                    <a:gd name="connsiteX86" fmla="*/ 526257 w 669132"/>
                    <a:gd name="connsiteY86" fmla="*/ 90488 h 812136"/>
                    <a:gd name="connsiteX87" fmla="*/ 533400 w 669132"/>
                    <a:gd name="connsiteY87" fmla="*/ 97631 h 812136"/>
                    <a:gd name="connsiteX88" fmla="*/ 538163 w 669132"/>
                    <a:gd name="connsiteY88" fmla="*/ 104775 h 812136"/>
                    <a:gd name="connsiteX89" fmla="*/ 545307 w 669132"/>
                    <a:gd name="connsiteY89" fmla="*/ 107156 h 812136"/>
                    <a:gd name="connsiteX90" fmla="*/ 552450 w 669132"/>
                    <a:gd name="connsiteY90" fmla="*/ 111919 h 812136"/>
                    <a:gd name="connsiteX91" fmla="*/ 566738 w 669132"/>
                    <a:gd name="connsiteY91" fmla="*/ 109538 h 812136"/>
                    <a:gd name="connsiteX92" fmla="*/ 590550 w 669132"/>
                    <a:gd name="connsiteY92" fmla="*/ 107156 h 812136"/>
                    <a:gd name="connsiteX93" fmla="*/ 609600 w 669132"/>
                    <a:gd name="connsiteY93" fmla="*/ 109538 h 812136"/>
                    <a:gd name="connsiteX94" fmla="*/ 626269 w 669132"/>
                    <a:gd name="connsiteY94" fmla="*/ 114300 h 812136"/>
                    <a:gd name="connsiteX95" fmla="*/ 633413 w 669132"/>
                    <a:gd name="connsiteY95" fmla="*/ 119063 h 812136"/>
                    <a:gd name="connsiteX96" fmla="*/ 652463 w 669132"/>
                    <a:gd name="connsiteY9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04813 w 669132"/>
                    <a:gd name="connsiteY69" fmla="*/ 54769 h 812136"/>
                    <a:gd name="connsiteX70" fmla="*/ 414338 w 669132"/>
                    <a:gd name="connsiteY70" fmla="*/ 40481 h 812136"/>
                    <a:gd name="connsiteX71" fmla="*/ 419100 w 669132"/>
                    <a:gd name="connsiteY71" fmla="*/ 33338 h 812136"/>
                    <a:gd name="connsiteX72" fmla="*/ 426244 w 669132"/>
                    <a:gd name="connsiteY72" fmla="*/ 30956 h 812136"/>
                    <a:gd name="connsiteX73" fmla="*/ 431007 w 669132"/>
                    <a:gd name="connsiteY73" fmla="*/ 23813 h 812136"/>
                    <a:gd name="connsiteX74" fmla="*/ 445294 w 669132"/>
                    <a:gd name="connsiteY74" fmla="*/ 14288 h 812136"/>
                    <a:gd name="connsiteX75" fmla="*/ 461963 w 669132"/>
                    <a:gd name="connsiteY75" fmla="*/ 7144 h 812136"/>
                    <a:gd name="connsiteX76" fmla="*/ 471488 w 669132"/>
                    <a:gd name="connsiteY76" fmla="*/ 0 h 812136"/>
                    <a:gd name="connsiteX77" fmla="*/ 490538 w 669132"/>
                    <a:gd name="connsiteY77" fmla="*/ 11906 h 812136"/>
                    <a:gd name="connsiteX78" fmla="*/ 504825 w 669132"/>
                    <a:gd name="connsiteY78" fmla="*/ 21431 h 812136"/>
                    <a:gd name="connsiteX79" fmla="*/ 516732 w 669132"/>
                    <a:gd name="connsiteY79" fmla="*/ 33338 h 812136"/>
                    <a:gd name="connsiteX80" fmla="*/ 528638 w 669132"/>
                    <a:gd name="connsiteY80" fmla="*/ 45244 h 812136"/>
                    <a:gd name="connsiteX81" fmla="*/ 521494 w 669132"/>
                    <a:gd name="connsiteY81" fmla="*/ 61913 h 812136"/>
                    <a:gd name="connsiteX82" fmla="*/ 514350 w 669132"/>
                    <a:gd name="connsiteY82" fmla="*/ 64294 h 812136"/>
                    <a:gd name="connsiteX83" fmla="*/ 511969 w 669132"/>
                    <a:gd name="connsiteY83" fmla="*/ 71438 h 812136"/>
                    <a:gd name="connsiteX84" fmla="*/ 519113 w 669132"/>
                    <a:gd name="connsiteY84" fmla="*/ 85725 h 812136"/>
                    <a:gd name="connsiteX85" fmla="*/ 526257 w 669132"/>
                    <a:gd name="connsiteY85" fmla="*/ 90488 h 812136"/>
                    <a:gd name="connsiteX86" fmla="*/ 533400 w 669132"/>
                    <a:gd name="connsiteY86" fmla="*/ 97631 h 812136"/>
                    <a:gd name="connsiteX87" fmla="*/ 538163 w 669132"/>
                    <a:gd name="connsiteY87" fmla="*/ 104775 h 812136"/>
                    <a:gd name="connsiteX88" fmla="*/ 545307 w 669132"/>
                    <a:gd name="connsiteY88" fmla="*/ 107156 h 812136"/>
                    <a:gd name="connsiteX89" fmla="*/ 552450 w 669132"/>
                    <a:gd name="connsiteY89" fmla="*/ 111919 h 812136"/>
                    <a:gd name="connsiteX90" fmla="*/ 566738 w 669132"/>
                    <a:gd name="connsiteY90" fmla="*/ 109538 h 812136"/>
                    <a:gd name="connsiteX91" fmla="*/ 590550 w 669132"/>
                    <a:gd name="connsiteY91" fmla="*/ 107156 h 812136"/>
                    <a:gd name="connsiteX92" fmla="*/ 609600 w 669132"/>
                    <a:gd name="connsiteY92" fmla="*/ 109538 h 812136"/>
                    <a:gd name="connsiteX93" fmla="*/ 626269 w 669132"/>
                    <a:gd name="connsiteY93" fmla="*/ 114300 h 812136"/>
                    <a:gd name="connsiteX94" fmla="*/ 633413 w 669132"/>
                    <a:gd name="connsiteY94" fmla="*/ 119063 h 812136"/>
                    <a:gd name="connsiteX95" fmla="*/ 652463 w 669132"/>
                    <a:gd name="connsiteY9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4338 w 669132"/>
                    <a:gd name="connsiteY69" fmla="*/ 40481 h 812136"/>
                    <a:gd name="connsiteX70" fmla="*/ 419100 w 669132"/>
                    <a:gd name="connsiteY70" fmla="*/ 33338 h 812136"/>
                    <a:gd name="connsiteX71" fmla="*/ 426244 w 669132"/>
                    <a:gd name="connsiteY71" fmla="*/ 30956 h 812136"/>
                    <a:gd name="connsiteX72" fmla="*/ 431007 w 669132"/>
                    <a:gd name="connsiteY72" fmla="*/ 23813 h 812136"/>
                    <a:gd name="connsiteX73" fmla="*/ 445294 w 669132"/>
                    <a:gd name="connsiteY73" fmla="*/ 14288 h 812136"/>
                    <a:gd name="connsiteX74" fmla="*/ 461963 w 669132"/>
                    <a:gd name="connsiteY74" fmla="*/ 7144 h 812136"/>
                    <a:gd name="connsiteX75" fmla="*/ 471488 w 669132"/>
                    <a:gd name="connsiteY75" fmla="*/ 0 h 812136"/>
                    <a:gd name="connsiteX76" fmla="*/ 490538 w 669132"/>
                    <a:gd name="connsiteY76" fmla="*/ 11906 h 812136"/>
                    <a:gd name="connsiteX77" fmla="*/ 504825 w 669132"/>
                    <a:gd name="connsiteY77" fmla="*/ 21431 h 812136"/>
                    <a:gd name="connsiteX78" fmla="*/ 516732 w 669132"/>
                    <a:gd name="connsiteY78" fmla="*/ 33338 h 812136"/>
                    <a:gd name="connsiteX79" fmla="*/ 528638 w 669132"/>
                    <a:gd name="connsiteY79" fmla="*/ 45244 h 812136"/>
                    <a:gd name="connsiteX80" fmla="*/ 521494 w 669132"/>
                    <a:gd name="connsiteY80" fmla="*/ 61913 h 812136"/>
                    <a:gd name="connsiteX81" fmla="*/ 514350 w 669132"/>
                    <a:gd name="connsiteY81" fmla="*/ 64294 h 812136"/>
                    <a:gd name="connsiteX82" fmla="*/ 511969 w 669132"/>
                    <a:gd name="connsiteY82" fmla="*/ 71438 h 812136"/>
                    <a:gd name="connsiteX83" fmla="*/ 519113 w 669132"/>
                    <a:gd name="connsiteY83" fmla="*/ 85725 h 812136"/>
                    <a:gd name="connsiteX84" fmla="*/ 526257 w 669132"/>
                    <a:gd name="connsiteY84" fmla="*/ 90488 h 812136"/>
                    <a:gd name="connsiteX85" fmla="*/ 533400 w 669132"/>
                    <a:gd name="connsiteY85" fmla="*/ 97631 h 812136"/>
                    <a:gd name="connsiteX86" fmla="*/ 538163 w 669132"/>
                    <a:gd name="connsiteY86" fmla="*/ 104775 h 812136"/>
                    <a:gd name="connsiteX87" fmla="*/ 545307 w 669132"/>
                    <a:gd name="connsiteY87" fmla="*/ 107156 h 812136"/>
                    <a:gd name="connsiteX88" fmla="*/ 552450 w 669132"/>
                    <a:gd name="connsiteY88" fmla="*/ 111919 h 812136"/>
                    <a:gd name="connsiteX89" fmla="*/ 566738 w 669132"/>
                    <a:gd name="connsiteY89" fmla="*/ 109538 h 812136"/>
                    <a:gd name="connsiteX90" fmla="*/ 590550 w 669132"/>
                    <a:gd name="connsiteY90" fmla="*/ 107156 h 812136"/>
                    <a:gd name="connsiteX91" fmla="*/ 609600 w 669132"/>
                    <a:gd name="connsiteY91" fmla="*/ 109538 h 812136"/>
                    <a:gd name="connsiteX92" fmla="*/ 626269 w 669132"/>
                    <a:gd name="connsiteY92" fmla="*/ 114300 h 812136"/>
                    <a:gd name="connsiteX93" fmla="*/ 633413 w 669132"/>
                    <a:gd name="connsiteY93" fmla="*/ 119063 h 812136"/>
                    <a:gd name="connsiteX94" fmla="*/ 652463 w 669132"/>
                    <a:gd name="connsiteY9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9100 w 669132"/>
                    <a:gd name="connsiteY69" fmla="*/ 33338 h 812136"/>
                    <a:gd name="connsiteX70" fmla="*/ 426244 w 669132"/>
                    <a:gd name="connsiteY70" fmla="*/ 30956 h 812136"/>
                    <a:gd name="connsiteX71" fmla="*/ 431007 w 669132"/>
                    <a:gd name="connsiteY71" fmla="*/ 23813 h 812136"/>
                    <a:gd name="connsiteX72" fmla="*/ 445294 w 669132"/>
                    <a:gd name="connsiteY72" fmla="*/ 14288 h 812136"/>
                    <a:gd name="connsiteX73" fmla="*/ 461963 w 669132"/>
                    <a:gd name="connsiteY73" fmla="*/ 7144 h 812136"/>
                    <a:gd name="connsiteX74" fmla="*/ 471488 w 669132"/>
                    <a:gd name="connsiteY74" fmla="*/ 0 h 812136"/>
                    <a:gd name="connsiteX75" fmla="*/ 490538 w 669132"/>
                    <a:gd name="connsiteY75" fmla="*/ 11906 h 812136"/>
                    <a:gd name="connsiteX76" fmla="*/ 504825 w 669132"/>
                    <a:gd name="connsiteY76" fmla="*/ 21431 h 812136"/>
                    <a:gd name="connsiteX77" fmla="*/ 516732 w 669132"/>
                    <a:gd name="connsiteY77" fmla="*/ 33338 h 812136"/>
                    <a:gd name="connsiteX78" fmla="*/ 528638 w 669132"/>
                    <a:gd name="connsiteY78" fmla="*/ 45244 h 812136"/>
                    <a:gd name="connsiteX79" fmla="*/ 521494 w 669132"/>
                    <a:gd name="connsiteY79" fmla="*/ 61913 h 812136"/>
                    <a:gd name="connsiteX80" fmla="*/ 514350 w 669132"/>
                    <a:gd name="connsiteY80" fmla="*/ 64294 h 812136"/>
                    <a:gd name="connsiteX81" fmla="*/ 511969 w 669132"/>
                    <a:gd name="connsiteY81" fmla="*/ 71438 h 812136"/>
                    <a:gd name="connsiteX82" fmla="*/ 519113 w 669132"/>
                    <a:gd name="connsiteY82" fmla="*/ 85725 h 812136"/>
                    <a:gd name="connsiteX83" fmla="*/ 526257 w 669132"/>
                    <a:gd name="connsiteY83" fmla="*/ 90488 h 812136"/>
                    <a:gd name="connsiteX84" fmla="*/ 533400 w 669132"/>
                    <a:gd name="connsiteY84" fmla="*/ 97631 h 812136"/>
                    <a:gd name="connsiteX85" fmla="*/ 538163 w 669132"/>
                    <a:gd name="connsiteY85" fmla="*/ 104775 h 812136"/>
                    <a:gd name="connsiteX86" fmla="*/ 545307 w 669132"/>
                    <a:gd name="connsiteY86" fmla="*/ 107156 h 812136"/>
                    <a:gd name="connsiteX87" fmla="*/ 552450 w 669132"/>
                    <a:gd name="connsiteY87" fmla="*/ 111919 h 812136"/>
                    <a:gd name="connsiteX88" fmla="*/ 566738 w 669132"/>
                    <a:gd name="connsiteY88" fmla="*/ 109538 h 812136"/>
                    <a:gd name="connsiteX89" fmla="*/ 590550 w 669132"/>
                    <a:gd name="connsiteY89" fmla="*/ 107156 h 812136"/>
                    <a:gd name="connsiteX90" fmla="*/ 609600 w 669132"/>
                    <a:gd name="connsiteY90" fmla="*/ 109538 h 812136"/>
                    <a:gd name="connsiteX91" fmla="*/ 626269 w 669132"/>
                    <a:gd name="connsiteY91" fmla="*/ 114300 h 812136"/>
                    <a:gd name="connsiteX92" fmla="*/ 633413 w 669132"/>
                    <a:gd name="connsiteY92" fmla="*/ 119063 h 812136"/>
                    <a:gd name="connsiteX93" fmla="*/ 652463 w 669132"/>
                    <a:gd name="connsiteY9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26244 w 669132"/>
                    <a:gd name="connsiteY69" fmla="*/ 30956 h 812136"/>
                    <a:gd name="connsiteX70" fmla="*/ 431007 w 669132"/>
                    <a:gd name="connsiteY70" fmla="*/ 23813 h 812136"/>
                    <a:gd name="connsiteX71" fmla="*/ 445294 w 669132"/>
                    <a:gd name="connsiteY71" fmla="*/ 14288 h 812136"/>
                    <a:gd name="connsiteX72" fmla="*/ 461963 w 669132"/>
                    <a:gd name="connsiteY72" fmla="*/ 7144 h 812136"/>
                    <a:gd name="connsiteX73" fmla="*/ 471488 w 669132"/>
                    <a:gd name="connsiteY73" fmla="*/ 0 h 812136"/>
                    <a:gd name="connsiteX74" fmla="*/ 490538 w 669132"/>
                    <a:gd name="connsiteY74" fmla="*/ 11906 h 812136"/>
                    <a:gd name="connsiteX75" fmla="*/ 504825 w 669132"/>
                    <a:gd name="connsiteY75" fmla="*/ 21431 h 812136"/>
                    <a:gd name="connsiteX76" fmla="*/ 516732 w 669132"/>
                    <a:gd name="connsiteY76" fmla="*/ 33338 h 812136"/>
                    <a:gd name="connsiteX77" fmla="*/ 528638 w 669132"/>
                    <a:gd name="connsiteY77" fmla="*/ 45244 h 812136"/>
                    <a:gd name="connsiteX78" fmla="*/ 521494 w 669132"/>
                    <a:gd name="connsiteY78" fmla="*/ 61913 h 812136"/>
                    <a:gd name="connsiteX79" fmla="*/ 514350 w 669132"/>
                    <a:gd name="connsiteY79" fmla="*/ 64294 h 812136"/>
                    <a:gd name="connsiteX80" fmla="*/ 511969 w 669132"/>
                    <a:gd name="connsiteY80" fmla="*/ 71438 h 812136"/>
                    <a:gd name="connsiteX81" fmla="*/ 519113 w 669132"/>
                    <a:gd name="connsiteY81" fmla="*/ 85725 h 812136"/>
                    <a:gd name="connsiteX82" fmla="*/ 526257 w 669132"/>
                    <a:gd name="connsiteY82" fmla="*/ 90488 h 812136"/>
                    <a:gd name="connsiteX83" fmla="*/ 533400 w 669132"/>
                    <a:gd name="connsiteY83" fmla="*/ 97631 h 812136"/>
                    <a:gd name="connsiteX84" fmla="*/ 538163 w 669132"/>
                    <a:gd name="connsiteY84" fmla="*/ 104775 h 812136"/>
                    <a:gd name="connsiteX85" fmla="*/ 545307 w 669132"/>
                    <a:gd name="connsiteY85" fmla="*/ 107156 h 812136"/>
                    <a:gd name="connsiteX86" fmla="*/ 552450 w 669132"/>
                    <a:gd name="connsiteY86" fmla="*/ 111919 h 812136"/>
                    <a:gd name="connsiteX87" fmla="*/ 566738 w 669132"/>
                    <a:gd name="connsiteY87" fmla="*/ 109538 h 812136"/>
                    <a:gd name="connsiteX88" fmla="*/ 590550 w 669132"/>
                    <a:gd name="connsiteY88" fmla="*/ 107156 h 812136"/>
                    <a:gd name="connsiteX89" fmla="*/ 609600 w 669132"/>
                    <a:gd name="connsiteY89" fmla="*/ 109538 h 812136"/>
                    <a:gd name="connsiteX90" fmla="*/ 626269 w 669132"/>
                    <a:gd name="connsiteY90" fmla="*/ 114300 h 812136"/>
                    <a:gd name="connsiteX91" fmla="*/ 633413 w 669132"/>
                    <a:gd name="connsiteY91" fmla="*/ 119063 h 812136"/>
                    <a:gd name="connsiteX92" fmla="*/ 652463 w 669132"/>
                    <a:gd name="connsiteY9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31007 w 669132"/>
                    <a:gd name="connsiteY69" fmla="*/ 23813 h 812136"/>
                    <a:gd name="connsiteX70" fmla="*/ 445294 w 669132"/>
                    <a:gd name="connsiteY70" fmla="*/ 14288 h 812136"/>
                    <a:gd name="connsiteX71" fmla="*/ 461963 w 669132"/>
                    <a:gd name="connsiteY71" fmla="*/ 7144 h 812136"/>
                    <a:gd name="connsiteX72" fmla="*/ 471488 w 669132"/>
                    <a:gd name="connsiteY72" fmla="*/ 0 h 812136"/>
                    <a:gd name="connsiteX73" fmla="*/ 490538 w 669132"/>
                    <a:gd name="connsiteY73" fmla="*/ 11906 h 812136"/>
                    <a:gd name="connsiteX74" fmla="*/ 504825 w 669132"/>
                    <a:gd name="connsiteY74" fmla="*/ 21431 h 812136"/>
                    <a:gd name="connsiteX75" fmla="*/ 516732 w 669132"/>
                    <a:gd name="connsiteY75" fmla="*/ 33338 h 812136"/>
                    <a:gd name="connsiteX76" fmla="*/ 528638 w 669132"/>
                    <a:gd name="connsiteY76" fmla="*/ 45244 h 812136"/>
                    <a:gd name="connsiteX77" fmla="*/ 521494 w 669132"/>
                    <a:gd name="connsiteY77" fmla="*/ 61913 h 812136"/>
                    <a:gd name="connsiteX78" fmla="*/ 514350 w 669132"/>
                    <a:gd name="connsiteY78" fmla="*/ 64294 h 812136"/>
                    <a:gd name="connsiteX79" fmla="*/ 511969 w 669132"/>
                    <a:gd name="connsiteY79" fmla="*/ 71438 h 812136"/>
                    <a:gd name="connsiteX80" fmla="*/ 519113 w 669132"/>
                    <a:gd name="connsiteY80" fmla="*/ 85725 h 812136"/>
                    <a:gd name="connsiteX81" fmla="*/ 526257 w 669132"/>
                    <a:gd name="connsiteY81" fmla="*/ 90488 h 812136"/>
                    <a:gd name="connsiteX82" fmla="*/ 533400 w 669132"/>
                    <a:gd name="connsiteY82" fmla="*/ 97631 h 812136"/>
                    <a:gd name="connsiteX83" fmla="*/ 538163 w 669132"/>
                    <a:gd name="connsiteY83" fmla="*/ 104775 h 812136"/>
                    <a:gd name="connsiteX84" fmla="*/ 545307 w 669132"/>
                    <a:gd name="connsiteY84" fmla="*/ 107156 h 812136"/>
                    <a:gd name="connsiteX85" fmla="*/ 552450 w 669132"/>
                    <a:gd name="connsiteY85" fmla="*/ 111919 h 812136"/>
                    <a:gd name="connsiteX86" fmla="*/ 566738 w 669132"/>
                    <a:gd name="connsiteY86" fmla="*/ 109538 h 812136"/>
                    <a:gd name="connsiteX87" fmla="*/ 590550 w 669132"/>
                    <a:gd name="connsiteY87" fmla="*/ 107156 h 812136"/>
                    <a:gd name="connsiteX88" fmla="*/ 609600 w 669132"/>
                    <a:gd name="connsiteY88" fmla="*/ 109538 h 812136"/>
                    <a:gd name="connsiteX89" fmla="*/ 626269 w 669132"/>
                    <a:gd name="connsiteY89" fmla="*/ 114300 h 812136"/>
                    <a:gd name="connsiteX90" fmla="*/ 633413 w 669132"/>
                    <a:gd name="connsiteY90" fmla="*/ 119063 h 812136"/>
                    <a:gd name="connsiteX91" fmla="*/ 652463 w 669132"/>
                    <a:gd name="connsiteY9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45294 w 669132"/>
                    <a:gd name="connsiteY69" fmla="*/ 14288 h 812136"/>
                    <a:gd name="connsiteX70" fmla="*/ 461963 w 669132"/>
                    <a:gd name="connsiteY70" fmla="*/ 7144 h 812136"/>
                    <a:gd name="connsiteX71" fmla="*/ 471488 w 669132"/>
                    <a:gd name="connsiteY71" fmla="*/ 0 h 812136"/>
                    <a:gd name="connsiteX72" fmla="*/ 490538 w 669132"/>
                    <a:gd name="connsiteY72" fmla="*/ 11906 h 812136"/>
                    <a:gd name="connsiteX73" fmla="*/ 504825 w 669132"/>
                    <a:gd name="connsiteY73" fmla="*/ 21431 h 812136"/>
                    <a:gd name="connsiteX74" fmla="*/ 516732 w 669132"/>
                    <a:gd name="connsiteY74" fmla="*/ 33338 h 812136"/>
                    <a:gd name="connsiteX75" fmla="*/ 528638 w 669132"/>
                    <a:gd name="connsiteY75" fmla="*/ 45244 h 812136"/>
                    <a:gd name="connsiteX76" fmla="*/ 521494 w 669132"/>
                    <a:gd name="connsiteY76" fmla="*/ 61913 h 812136"/>
                    <a:gd name="connsiteX77" fmla="*/ 514350 w 669132"/>
                    <a:gd name="connsiteY77" fmla="*/ 64294 h 812136"/>
                    <a:gd name="connsiteX78" fmla="*/ 511969 w 669132"/>
                    <a:gd name="connsiteY78" fmla="*/ 71438 h 812136"/>
                    <a:gd name="connsiteX79" fmla="*/ 519113 w 669132"/>
                    <a:gd name="connsiteY79" fmla="*/ 85725 h 812136"/>
                    <a:gd name="connsiteX80" fmla="*/ 526257 w 669132"/>
                    <a:gd name="connsiteY80" fmla="*/ 90488 h 812136"/>
                    <a:gd name="connsiteX81" fmla="*/ 533400 w 669132"/>
                    <a:gd name="connsiteY81" fmla="*/ 97631 h 812136"/>
                    <a:gd name="connsiteX82" fmla="*/ 538163 w 669132"/>
                    <a:gd name="connsiteY82" fmla="*/ 104775 h 812136"/>
                    <a:gd name="connsiteX83" fmla="*/ 545307 w 669132"/>
                    <a:gd name="connsiteY83" fmla="*/ 107156 h 812136"/>
                    <a:gd name="connsiteX84" fmla="*/ 552450 w 669132"/>
                    <a:gd name="connsiteY84" fmla="*/ 111919 h 812136"/>
                    <a:gd name="connsiteX85" fmla="*/ 566738 w 669132"/>
                    <a:gd name="connsiteY85" fmla="*/ 109538 h 812136"/>
                    <a:gd name="connsiteX86" fmla="*/ 590550 w 669132"/>
                    <a:gd name="connsiteY86" fmla="*/ 107156 h 812136"/>
                    <a:gd name="connsiteX87" fmla="*/ 609600 w 669132"/>
                    <a:gd name="connsiteY87" fmla="*/ 109538 h 812136"/>
                    <a:gd name="connsiteX88" fmla="*/ 626269 w 669132"/>
                    <a:gd name="connsiteY88" fmla="*/ 114300 h 812136"/>
                    <a:gd name="connsiteX89" fmla="*/ 633413 w 669132"/>
                    <a:gd name="connsiteY89" fmla="*/ 119063 h 812136"/>
                    <a:gd name="connsiteX90" fmla="*/ 652463 w 669132"/>
                    <a:gd name="connsiteY90" fmla="*/ 119063 h 812136"/>
                    <a:gd name="connsiteX0" fmla="*/ 652463 w 669132"/>
                    <a:gd name="connsiteY0" fmla="*/ 119836 h 812909"/>
                    <a:gd name="connsiteX1" fmla="*/ 657225 w 669132"/>
                    <a:gd name="connsiteY1" fmla="*/ 146029 h 812909"/>
                    <a:gd name="connsiteX2" fmla="*/ 661988 w 669132"/>
                    <a:gd name="connsiteY2" fmla="*/ 153173 h 812909"/>
                    <a:gd name="connsiteX3" fmla="*/ 669132 w 669132"/>
                    <a:gd name="connsiteY3" fmla="*/ 193654 h 812909"/>
                    <a:gd name="connsiteX4" fmla="*/ 661988 w 669132"/>
                    <a:gd name="connsiteY4" fmla="*/ 222229 h 812909"/>
                    <a:gd name="connsiteX5" fmla="*/ 650082 w 669132"/>
                    <a:gd name="connsiteY5" fmla="*/ 243661 h 812909"/>
                    <a:gd name="connsiteX6" fmla="*/ 647700 w 669132"/>
                    <a:gd name="connsiteY6" fmla="*/ 267473 h 812909"/>
                    <a:gd name="connsiteX7" fmla="*/ 645319 w 669132"/>
                    <a:gd name="connsiteY7" fmla="*/ 276998 h 812909"/>
                    <a:gd name="connsiteX8" fmla="*/ 642938 w 669132"/>
                    <a:gd name="connsiteY8" fmla="*/ 288904 h 812909"/>
                    <a:gd name="connsiteX9" fmla="*/ 640557 w 669132"/>
                    <a:gd name="connsiteY9" fmla="*/ 296048 h 812909"/>
                    <a:gd name="connsiteX10" fmla="*/ 635794 w 669132"/>
                    <a:gd name="connsiteY10" fmla="*/ 315098 h 812909"/>
                    <a:gd name="connsiteX11" fmla="*/ 633413 w 669132"/>
                    <a:gd name="connsiteY11" fmla="*/ 338911 h 812909"/>
                    <a:gd name="connsiteX12" fmla="*/ 638175 w 669132"/>
                    <a:gd name="connsiteY12" fmla="*/ 362723 h 812909"/>
                    <a:gd name="connsiteX13" fmla="*/ 638175 w 669132"/>
                    <a:gd name="connsiteY13" fmla="*/ 431779 h 812909"/>
                    <a:gd name="connsiteX14" fmla="*/ 635794 w 669132"/>
                    <a:gd name="connsiteY14" fmla="*/ 441304 h 812909"/>
                    <a:gd name="connsiteX15" fmla="*/ 628650 w 669132"/>
                    <a:gd name="connsiteY15" fmla="*/ 450829 h 812909"/>
                    <a:gd name="connsiteX16" fmla="*/ 616744 w 669132"/>
                    <a:gd name="connsiteY16" fmla="*/ 465117 h 812909"/>
                    <a:gd name="connsiteX17" fmla="*/ 614363 w 669132"/>
                    <a:gd name="connsiteY17" fmla="*/ 472261 h 812909"/>
                    <a:gd name="connsiteX18" fmla="*/ 604838 w 669132"/>
                    <a:gd name="connsiteY18" fmla="*/ 486548 h 812909"/>
                    <a:gd name="connsiteX19" fmla="*/ 597694 w 669132"/>
                    <a:gd name="connsiteY19" fmla="*/ 507979 h 812909"/>
                    <a:gd name="connsiteX20" fmla="*/ 595313 w 669132"/>
                    <a:gd name="connsiteY20" fmla="*/ 515123 h 812909"/>
                    <a:gd name="connsiteX21" fmla="*/ 583407 w 669132"/>
                    <a:gd name="connsiteY21" fmla="*/ 531792 h 812909"/>
                    <a:gd name="connsiteX22" fmla="*/ 576263 w 669132"/>
                    <a:gd name="connsiteY22" fmla="*/ 555604 h 812909"/>
                    <a:gd name="connsiteX23" fmla="*/ 559594 w 669132"/>
                    <a:gd name="connsiteY23" fmla="*/ 577036 h 812909"/>
                    <a:gd name="connsiteX24" fmla="*/ 552450 w 669132"/>
                    <a:gd name="connsiteY24" fmla="*/ 581798 h 812909"/>
                    <a:gd name="connsiteX25" fmla="*/ 540544 w 669132"/>
                    <a:gd name="connsiteY25" fmla="*/ 593704 h 812909"/>
                    <a:gd name="connsiteX26" fmla="*/ 533400 w 669132"/>
                    <a:gd name="connsiteY26" fmla="*/ 600848 h 812909"/>
                    <a:gd name="connsiteX27" fmla="*/ 519113 w 669132"/>
                    <a:gd name="connsiteY27" fmla="*/ 607992 h 812909"/>
                    <a:gd name="connsiteX28" fmla="*/ 509588 w 669132"/>
                    <a:gd name="connsiteY28" fmla="*/ 615136 h 812909"/>
                    <a:gd name="connsiteX29" fmla="*/ 504825 w 669132"/>
                    <a:gd name="connsiteY29" fmla="*/ 622279 h 812909"/>
                    <a:gd name="connsiteX30" fmla="*/ 490538 w 669132"/>
                    <a:gd name="connsiteY30" fmla="*/ 631804 h 812909"/>
                    <a:gd name="connsiteX31" fmla="*/ 483394 w 669132"/>
                    <a:gd name="connsiteY31" fmla="*/ 638948 h 812909"/>
                    <a:gd name="connsiteX32" fmla="*/ 476250 w 669132"/>
                    <a:gd name="connsiteY32" fmla="*/ 643711 h 812909"/>
                    <a:gd name="connsiteX33" fmla="*/ 473869 w 669132"/>
                    <a:gd name="connsiteY33" fmla="*/ 650854 h 812909"/>
                    <a:gd name="connsiteX34" fmla="*/ 464344 w 669132"/>
                    <a:gd name="connsiteY34" fmla="*/ 657998 h 812909"/>
                    <a:gd name="connsiteX35" fmla="*/ 457200 w 669132"/>
                    <a:gd name="connsiteY35" fmla="*/ 665142 h 812909"/>
                    <a:gd name="connsiteX36" fmla="*/ 440532 w 669132"/>
                    <a:gd name="connsiteY36" fmla="*/ 677048 h 812909"/>
                    <a:gd name="connsiteX37" fmla="*/ 428625 w 669132"/>
                    <a:gd name="connsiteY37" fmla="*/ 686573 h 812909"/>
                    <a:gd name="connsiteX38" fmla="*/ 416719 w 669132"/>
                    <a:gd name="connsiteY38" fmla="*/ 696098 h 812909"/>
                    <a:gd name="connsiteX39" fmla="*/ 402432 w 669132"/>
                    <a:gd name="connsiteY39" fmla="*/ 708004 h 812909"/>
                    <a:gd name="connsiteX40" fmla="*/ 395288 w 669132"/>
                    <a:gd name="connsiteY40" fmla="*/ 710386 h 812909"/>
                    <a:gd name="connsiteX41" fmla="*/ 385763 w 669132"/>
                    <a:gd name="connsiteY41" fmla="*/ 715148 h 812909"/>
                    <a:gd name="connsiteX42" fmla="*/ 371475 w 669132"/>
                    <a:gd name="connsiteY42" fmla="*/ 724673 h 812909"/>
                    <a:gd name="connsiteX43" fmla="*/ 364332 w 669132"/>
                    <a:gd name="connsiteY43" fmla="*/ 729436 h 812909"/>
                    <a:gd name="connsiteX44" fmla="*/ 357188 w 669132"/>
                    <a:gd name="connsiteY44" fmla="*/ 736579 h 812909"/>
                    <a:gd name="connsiteX45" fmla="*/ 350044 w 669132"/>
                    <a:gd name="connsiteY45" fmla="*/ 738961 h 812909"/>
                    <a:gd name="connsiteX46" fmla="*/ 342900 w 669132"/>
                    <a:gd name="connsiteY46" fmla="*/ 743723 h 812909"/>
                    <a:gd name="connsiteX47" fmla="*/ 326232 w 669132"/>
                    <a:gd name="connsiteY47" fmla="*/ 760392 h 812909"/>
                    <a:gd name="connsiteX48" fmla="*/ 311944 w 669132"/>
                    <a:gd name="connsiteY48" fmla="*/ 769917 h 812909"/>
                    <a:gd name="connsiteX49" fmla="*/ 290513 w 669132"/>
                    <a:gd name="connsiteY49" fmla="*/ 784204 h 812909"/>
                    <a:gd name="connsiteX50" fmla="*/ 285750 w 669132"/>
                    <a:gd name="connsiteY50" fmla="*/ 791348 h 812909"/>
                    <a:gd name="connsiteX51" fmla="*/ 271463 w 669132"/>
                    <a:gd name="connsiteY51" fmla="*/ 793729 h 812909"/>
                    <a:gd name="connsiteX52" fmla="*/ 264319 w 669132"/>
                    <a:gd name="connsiteY52" fmla="*/ 798492 h 812909"/>
                    <a:gd name="connsiteX53" fmla="*/ 250032 w 669132"/>
                    <a:gd name="connsiteY53" fmla="*/ 803254 h 812909"/>
                    <a:gd name="connsiteX54" fmla="*/ 229394 w 669132"/>
                    <a:gd name="connsiteY54" fmla="*/ 812786 h 812909"/>
                    <a:gd name="connsiteX55" fmla="*/ 198582 w 669132"/>
                    <a:gd name="connsiteY55" fmla="*/ 759815 h 812909"/>
                    <a:gd name="connsiteX56" fmla="*/ 16669 w 669132"/>
                    <a:gd name="connsiteY56" fmla="*/ 680645 h 812909"/>
                    <a:gd name="connsiteX57" fmla="*/ 0 w 669132"/>
                    <a:gd name="connsiteY57" fmla="*/ 540116 h 812909"/>
                    <a:gd name="connsiteX58" fmla="*/ 45244 w 669132"/>
                    <a:gd name="connsiteY58" fmla="*/ 541317 h 812909"/>
                    <a:gd name="connsiteX59" fmla="*/ 124980 w 669132"/>
                    <a:gd name="connsiteY59" fmla="*/ 660401 h 812909"/>
                    <a:gd name="connsiteX60" fmla="*/ 320675 w 669132"/>
                    <a:gd name="connsiteY60" fmla="*/ 521094 h 812909"/>
                    <a:gd name="connsiteX61" fmla="*/ 332726 w 669132"/>
                    <a:gd name="connsiteY61" fmla="*/ 417492 h 812909"/>
                    <a:gd name="connsiteX62" fmla="*/ 340591 w 669132"/>
                    <a:gd name="connsiteY62" fmla="*/ 348436 h 812909"/>
                    <a:gd name="connsiteX63" fmla="*/ 351848 w 669132"/>
                    <a:gd name="connsiteY63" fmla="*/ 256143 h 812909"/>
                    <a:gd name="connsiteX64" fmla="*/ 311295 w 669132"/>
                    <a:gd name="connsiteY64" fmla="*/ 274027 h 812909"/>
                    <a:gd name="connsiteX65" fmla="*/ 287049 w 669132"/>
                    <a:gd name="connsiteY65" fmla="*/ 214482 h 812909"/>
                    <a:gd name="connsiteX66" fmla="*/ 395288 w 669132"/>
                    <a:gd name="connsiteY66" fmla="*/ 157950 h 812909"/>
                    <a:gd name="connsiteX67" fmla="*/ 407194 w 669132"/>
                    <a:gd name="connsiteY67" fmla="*/ 112692 h 812909"/>
                    <a:gd name="connsiteX68" fmla="*/ 357188 w 669132"/>
                    <a:gd name="connsiteY68" fmla="*/ 84117 h 812909"/>
                    <a:gd name="connsiteX69" fmla="*/ 461963 w 669132"/>
                    <a:gd name="connsiteY69" fmla="*/ 7917 h 812909"/>
                    <a:gd name="connsiteX70" fmla="*/ 471488 w 669132"/>
                    <a:gd name="connsiteY70" fmla="*/ 773 h 812909"/>
                    <a:gd name="connsiteX71" fmla="*/ 490538 w 669132"/>
                    <a:gd name="connsiteY71" fmla="*/ 12679 h 812909"/>
                    <a:gd name="connsiteX72" fmla="*/ 504825 w 669132"/>
                    <a:gd name="connsiteY72" fmla="*/ 22204 h 812909"/>
                    <a:gd name="connsiteX73" fmla="*/ 516732 w 669132"/>
                    <a:gd name="connsiteY73" fmla="*/ 34111 h 812909"/>
                    <a:gd name="connsiteX74" fmla="*/ 528638 w 669132"/>
                    <a:gd name="connsiteY74" fmla="*/ 46017 h 812909"/>
                    <a:gd name="connsiteX75" fmla="*/ 521494 w 669132"/>
                    <a:gd name="connsiteY75" fmla="*/ 62686 h 812909"/>
                    <a:gd name="connsiteX76" fmla="*/ 514350 w 669132"/>
                    <a:gd name="connsiteY76" fmla="*/ 65067 h 812909"/>
                    <a:gd name="connsiteX77" fmla="*/ 511969 w 669132"/>
                    <a:gd name="connsiteY77" fmla="*/ 72211 h 812909"/>
                    <a:gd name="connsiteX78" fmla="*/ 519113 w 669132"/>
                    <a:gd name="connsiteY78" fmla="*/ 86498 h 812909"/>
                    <a:gd name="connsiteX79" fmla="*/ 526257 w 669132"/>
                    <a:gd name="connsiteY79" fmla="*/ 91261 h 812909"/>
                    <a:gd name="connsiteX80" fmla="*/ 533400 w 669132"/>
                    <a:gd name="connsiteY80" fmla="*/ 98404 h 812909"/>
                    <a:gd name="connsiteX81" fmla="*/ 538163 w 669132"/>
                    <a:gd name="connsiteY81" fmla="*/ 105548 h 812909"/>
                    <a:gd name="connsiteX82" fmla="*/ 545307 w 669132"/>
                    <a:gd name="connsiteY82" fmla="*/ 107929 h 812909"/>
                    <a:gd name="connsiteX83" fmla="*/ 552450 w 669132"/>
                    <a:gd name="connsiteY83" fmla="*/ 112692 h 812909"/>
                    <a:gd name="connsiteX84" fmla="*/ 566738 w 669132"/>
                    <a:gd name="connsiteY84" fmla="*/ 110311 h 812909"/>
                    <a:gd name="connsiteX85" fmla="*/ 590550 w 669132"/>
                    <a:gd name="connsiteY85" fmla="*/ 107929 h 812909"/>
                    <a:gd name="connsiteX86" fmla="*/ 609600 w 669132"/>
                    <a:gd name="connsiteY86" fmla="*/ 110311 h 812909"/>
                    <a:gd name="connsiteX87" fmla="*/ 626269 w 669132"/>
                    <a:gd name="connsiteY87" fmla="*/ 115073 h 812909"/>
                    <a:gd name="connsiteX88" fmla="*/ 633413 w 669132"/>
                    <a:gd name="connsiteY88" fmla="*/ 119836 h 812909"/>
                    <a:gd name="connsiteX89" fmla="*/ 652463 w 669132"/>
                    <a:gd name="connsiteY89" fmla="*/ 119836 h 812909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28638 w 669132"/>
                    <a:gd name="connsiteY72" fmla="*/ 53006 h 819898"/>
                    <a:gd name="connsiteX73" fmla="*/ 521494 w 669132"/>
                    <a:gd name="connsiteY73" fmla="*/ 69675 h 819898"/>
                    <a:gd name="connsiteX74" fmla="*/ 514350 w 669132"/>
                    <a:gd name="connsiteY74" fmla="*/ 72056 h 819898"/>
                    <a:gd name="connsiteX75" fmla="*/ 511969 w 669132"/>
                    <a:gd name="connsiteY75" fmla="*/ 79200 h 819898"/>
                    <a:gd name="connsiteX76" fmla="*/ 519113 w 669132"/>
                    <a:gd name="connsiteY76" fmla="*/ 93487 h 819898"/>
                    <a:gd name="connsiteX77" fmla="*/ 526257 w 669132"/>
                    <a:gd name="connsiteY77" fmla="*/ 98250 h 819898"/>
                    <a:gd name="connsiteX78" fmla="*/ 533400 w 669132"/>
                    <a:gd name="connsiteY78" fmla="*/ 105393 h 819898"/>
                    <a:gd name="connsiteX79" fmla="*/ 538163 w 669132"/>
                    <a:gd name="connsiteY79" fmla="*/ 112537 h 819898"/>
                    <a:gd name="connsiteX80" fmla="*/ 545307 w 669132"/>
                    <a:gd name="connsiteY80" fmla="*/ 114918 h 819898"/>
                    <a:gd name="connsiteX81" fmla="*/ 552450 w 669132"/>
                    <a:gd name="connsiteY81" fmla="*/ 119681 h 819898"/>
                    <a:gd name="connsiteX82" fmla="*/ 566738 w 669132"/>
                    <a:gd name="connsiteY82" fmla="*/ 117300 h 819898"/>
                    <a:gd name="connsiteX83" fmla="*/ 590550 w 669132"/>
                    <a:gd name="connsiteY83" fmla="*/ 114918 h 819898"/>
                    <a:gd name="connsiteX84" fmla="*/ 609600 w 669132"/>
                    <a:gd name="connsiteY84" fmla="*/ 117300 h 819898"/>
                    <a:gd name="connsiteX85" fmla="*/ 626269 w 669132"/>
                    <a:gd name="connsiteY85" fmla="*/ 122062 h 819898"/>
                    <a:gd name="connsiteX86" fmla="*/ 633413 w 669132"/>
                    <a:gd name="connsiteY86" fmla="*/ 126825 h 819898"/>
                    <a:gd name="connsiteX87" fmla="*/ 652463 w 669132"/>
                    <a:gd name="connsiteY87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21494 w 669132"/>
                    <a:gd name="connsiteY71" fmla="*/ 70443 h 820666"/>
                    <a:gd name="connsiteX72" fmla="*/ 514350 w 669132"/>
                    <a:gd name="connsiteY72" fmla="*/ 72824 h 820666"/>
                    <a:gd name="connsiteX73" fmla="*/ 511969 w 669132"/>
                    <a:gd name="connsiteY73" fmla="*/ 79968 h 820666"/>
                    <a:gd name="connsiteX74" fmla="*/ 519113 w 669132"/>
                    <a:gd name="connsiteY74" fmla="*/ 94255 h 820666"/>
                    <a:gd name="connsiteX75" fmla="*/ 526257 w 669132"/>
                    <a:gd name="connsiteY75" fmla="*/ 99018 h 820666"/>
                    <a:gd name="connsiteX76" fmla="*/ 533400 w 669132"/>
                    <a:gd name="connsiteY76" fmla="*/ 106161 h 820666"/>
                    <a:gd name="connsiteX77" fmla="*/ 538163 w 669132"/>
                    <a:gd name="connsiteY77" fmla="*/ 113305 h 820666"/>
                    <a:gd name="connsiteX78" fmla="*/ 545307 w 669132"/>
                    <a:gd name="connsiteY78" fmla="*/ 115686 h 820666"/>
                    <a:gd name="connsiteX79" fmla="*/ 552450 w 669132"/>
                    <a:gd name="connsiteY79" fmla="*/ 120449 h 820666"/>
                    <a:gd name="connsiteX80" fmla="*/ 566738 w 669132"/>
                    <a:gd name="connsiteY80" fmla="*/ 118068 h 820666"/>
                    <a:gd name="connsiteX81" fmla="*/ 590550 w 669132"/>
                    <a:gd name="connsiteY81" fmla="*/ 115686 h 820666"/>
                    <a:gd name="connsiteX82" fmla="*/ 609600 w 669132"/>
                    <a:gd name="connsiteY82" fmla="*/ 118068 h 820666"/>
                    <a:gd name="connsiteX83" fmla="*/ 626269 w 669132"/>
                    <a:gd name="connsiteY83" fmla="*/ 122830 h 820666"/>
                    <a:gd name="connsiteX84" fmla="*/ 633413 w 669132"/>
                    <a:gd name="connsiteY84" fmla="*/ 127593 h 820666"/>
                    <a:gd name="connsiteX85" fmla="*/ 652463 w 669132"/>
                    <a:gd name="connsiteY85" fmla="*/ 127593 h 820666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14350 w 669132"/>
                    <a:gd name="connsiteY71" fmla="*/ 72824 h 820666"/>
                    <a:gd name="connsiteX72" fmla="*/ 511969 w 669132"/>
                    <a:gd name="connsiteY72" fmla="*/ 79968 h 820666"/>
                    <a:gd name="connsiteX73" fmla="*/ 519113 w 669132"/>
                    <a:gd name="connsiteY73" fmla="*/ 94255 h 820666"/>
                    <a:gd name="connsiteX74" fmla="*/ 526257 w 669132"/>
                    <a:gd name="connsiteY74" fmla="*/ 99018 h 820666"/>
                    <a:gd name="connsiteX75" fmla="*/ 533400 w 669132"/>
                    <a:gd name="connsiteY75" fmla="*/ 106161 h 820666"/>
                    <a:gd name="connsiteX76" fmla="*/ 538163 w 669132"/>
                    <a:gd name="connsiteY76" fmla="*/ 113305 h 820666"/>
                    <a:gd name="connsiteX77" fmla="*/ 545307 w 669132"/>
                    <a:gd name="connsiteY77" fmla="*/ 115686 h 820666"/>
                    <a:gd name="connsiteX78" fmla="*/ 552450 w 669132"/>
                    <a:gd name="connsiteY78" fmla="*/ 120449 h 820666"/>
                    <a:gd name="connsiteX79" fmla="*/ 566738 w 669132"/>
                    <a:gd name="connsiteY79" fmla="*/ 118068 h 820666"/>
                    <a:gd name="connsiteX80" fmla="*/ 590550 w 669132"/>
                    <a:gd name="connsiteY80" fmla="*/ 115686 h 820666"/>
                    <a:gd name="connsiteX81" fmla="*/ 609600 w 669132"/>
                    <a:gd name="connsiteY81" fmla="*/ 118068 h 820666"/>
                    <a:gd name="connsiteX82" fmla="*/ 626269 w 669132"/>
                    <a:gd name="connsiteY82" fmla="*/ 122830 h 820666"/>
                    <a:gd name="connsiteX83" fmla="*/ 633413 w 669132"/>
                    <a:gd name="connsiteY83" fmla="*/ 127593 h 820666"/>
                    <a:gd name="connsiteX84" fmla="*/ 652463 w 669132"/>
                    <a:gd name="connsiteY84" fmla="*/ 127593 h 82066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8638 w 669132"/>
                    <a:gd name="connsiteY70" fmla="*/ 53006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9154 w 669132"/>
                    <a:gd name="connsiteY71" fmla="*/ 77429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26257 w 669132"/>
                    <a:gd name="connsiteY72" fmla="*/ 98250 h 819898"/>
                    <a:gd name="connsiteX73" fmla="*/ 533400 w 669132"/>
                    <a:gd name="connsiteY73" fmla="*/ 105393 h 819898"/>
                    <a:gd name="connsiteX74" fmla="*/ 538163 w 669132"/>
                    <a:gd name="connsiteY74" fmla="*/ 112537 h 819898"/>
                    <a:gd name="connsiteX75" fmla="*/ 545307 w 669132"/>
                    <a:gd name="connsiteY75" fmla="*/ 114918 h 819898"/>
                    <a:gd name="connsiteX76" fmla="*/ 552450 w 669132"/>
                    <a:gd name="connsiteY76" fmla="*/ 119681 h 819898"/>
                    <a:gd name="connsiteX77" fmla="*/ 566738 w 669132"/>
                    <a:gd name="connsiteY77" fmla="*/ 117300 h 819898"/>
                    <a:gd name="connsiteX78" fmla="*/ 590550 w 669132"/>
                    <a:gd name="connsiteY78" fmla="*/ 114918 h 819898"/>
                    <a:gd name="connsiteX79" fmla="*/ 609600 w 669132"/>
                    <a:gd name="connsiteY79" fmla="*/ 117300 h 819898"/>
                    <a:gd name="connsiteX80" fmla="*/ 626269 w 669132"/>
                    <a:gd name="connsiteY80" fmla="*/ 122062 h 819898"/>
                    <a:gd name="connsiteX81" fmla="*/ 633413 w 669132"/>
                    <a:gd name="connsiteY81" fmla="*/ 126825 h 819898"/>
                    <a:gd name="connsiteX82" fmla="*/ 652463 w 669132"/>
                    <a:gd name="connsiteY82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3400 w 669132"/>
                    <a:gd name="connsiteY72" fmla="*/ 105393 h 819898"/>
                    <a:gd name="connsiteX73" fmla="*/ 538163 w 669132"/>
                    <a:gd name="connsiteY73" fmla="*/ 112537 h 819898"/>
                    <a:gd name="connsiteX74" fmla="*/ 545307 w 669132"/>
                    <a:gd name="connsiteY74" fmla="*/ 114918 h 819898"/>
                    <a:gd name="connsiteX75" fmla="*/ 552450 w 669132"/>
                    <a:gd name="connsiteY75" fmla="*/ 119681 h 819898"/>
                    <a:gd name="connsiteX76" fmla="*/ 566738 w 669132"/>
                    <a:gd name="connsiteY76" fmla="*/ 117300 h 819898"/>
                    <a:gd name="connsiteX77" fmla="*/ 590550 w 669132"/>
                    <a:gd name="connsiteY77" fmla="*/ 114918 h 819898"/>
                    <a:gd name="connsiteX78" fmla="*/ 609600 w 669132"/>
                    <a:gd name="connsiteY78" fmla="*/ 117300 h 819898"/>
                    <a:gd name="connsiteX79" fmla="*/ 626269 w 669132"/>
                    <a:gd name="connsiteY79" fmla="*/ 122062 h 819898"/>
                    <a:gd name="connsiteX80" fmla="*/ 633413 w 669132"/>
                    <a:gd name="connsiteY80" fmla="*/ 126825 h 819898"/>
                    <a:gd name="connsiteX81" fmla="*/ 652463 w 669132"/>
                    <a:gd name="connsiteY81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8163 w 669132"/>
                    <a:gd name="connsiteY72" fmla="*/ 112537 h 819898"/>
                    <a:gd name="connsiteX73" fmla="*/ 545307 w 669132"/>
                    <a:gd name="connsiteY73" fmla="*/ 114918 h 819898"/>
                    <a:gd name="connsiteX74" fmla="*/ 552450 w 669132"/>
                    <a:gd name="connsiteY74" fmla="*/ 119681 h 819898"/>
                    <a:gd name="connsiteX75" fmla="*/ 566738 w 669132"/>
                    <a:gd name="connsiteY75" fmla="*/ 117300 h 819898"/>
                    <a:gd name="connsiteX76" fmla="*/ 590550 w 669132"/>
                    <a:gd name="connsiteY76" fmla="*/ 114918 h 819898"/>
                    <a:gd name="connsiteX77" fmla="*/ 609600 w 669132"/>
                    <a:gd name="connsiteY77" fmla="*/ 117300 h 819898"/>
                    <a:gd name="connsiteX78" fmla="*/ 626269 w 669132"/>
                    <a:gd name="connsiteY78" fmla="*/ 122062 h 819898"/>
                    <a:gd name="connsiteX79" fmla="*/ 633413 w 669132"/>
                    <a:gd name="connsiteY79" fmla="*/ 126825 h 819898"/>
                    <a:gd name="connsiteX80" fmla="*/ 652463 w 669132"/>
                    <a:gd name="connsiteY80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5350 w 669132"/>
                    <a:gd name="connsiteY79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55350 w 669132"/>
                    <a:gd name="connsiteY78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55350 w 669132"/>
                    <a:gd name="connsiteY77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655350 w 669132"/>
                    <a:gd name="connsiteY75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66738 w 669132"/>
                    <a:gd name="connsiteY73" fmla="*/ 117300 h 819898"/>
                    <a:gd name="connsiteX74" fmla="*/ 655350 w 669132"/>
                    <a:gd name="connsiteY74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669132" h="819898">
                      <a:moveTo>
                        <a:pt x="655350" y="125034"/>
                      </a:moveTo>
                      <a:cubicBezTo>
                        <a:pt x="657260" y="140937"/>
                        <a:pt x="656119" y="147163"/>
                        <a:pt x="657225" y="153018"/>
                      </a:cubicBezTo>
                      <a:cubicBezTo>
                        <a:pt x="658331" y="158873"/>
                        <a:pt x="660400" y="157781"/>
                        <a:pt x="661988" y="160162"/>
                      </a:cubicBezTo>
                      <a:cubicBezTo>
                        <a:pt x="669522" y="182767"/>
                        <a:pt x="666295" y="169450"/>
                        <a:pt x="669132" y="200643"/>
                      </a:cubicBezTo>
                      <a:cubicBezTo>
                        <a:pt x="667942" y="207782"/>
                        <a:pt x="666179" y="222931"/>
                        <a:pt x="661988" y="229218"/>
                      </a:cubicBezTo>
                      <a:cubicBezTo>
                        <a:pt x="651071" y="245595"/>
                        <a:pt x="654273" y="238076"/>
                        <a:pt x="650082" y="250650"/>
                      </a:cubicBezTo>
                      <a:cubicBezTo>
                        <a:pt x="649288" y="258587"/>
                        <a:pt x="648828" y="266565"/>
                        <a:pt x="647700" y="274462"/>
                      </a:cubicBezTo>
                      <a:cubicBezTo>
                        <a:pt x="647237" y="277702"/>
                        <a:pt x="646029" y="280792"/>
                        <a:pt x="645319" y="283987"/>
                      </a:cubicBezTo>
                      <a:cubicBezTo>
                        <a:pt x="644441" y="287938"/>
                        <a:pt x="643920" y="291967"/>
                        <a:pt x="642938" y="295893"/>
                      </a:cubicBezTo>
                      <a:cubicBezTo>
                        <a:pt x="642329" y="298328"/>
                        <a:pt x="641166" y="300602"/>
                        <a:pt x="640557" y="303037"/>
                      </a:cubicBezTo>
                      <a:lnTo>
                        <a:pt x="635794" y="322087"/>
                      </a:lnTo>
                      <a:cubicBezTo>
                        <a:pt x="635000" y="330025"/>
                        <a:pt x="633413" y="337923"/>
                        <a:pt x="633413" y="345900"/>
                      </a:cubicBezTo>
                      <a:cubicBezTo>
                        <a:pt x="633413" y="351738"/>
                        <a:pt x="636602" y="363419"/>
                        <a:pt x="638175" y="369712"/>
                      </a:cubicBezTo>
                      <a:cubicBezTo>
                        <a:pt x="640891" y="405011"/>
                        <a:pt x="641992" y="400599"/>
                        <a:pt x="638175" y="438768"/>
                      </a:cubicBezTo>
                      <a:cubicBezTo>
                        <a:pt x="637849" y="442024"/>
                        <a:pt x="637258" y="445366"/>
                        <a:pt x="635794" y="448293"/>
                      </a:cubicBezTo>
                      <a:cubicBezTo>
                        <a:pt x="634019" y="451843"/>
                        <a:pt x="630957" y="454588"/>
                        <a:pt x="628650" y="457818"/>
                      </a:cubicBezTo>
                      <a:cubicBezTo>
                        <a:pt x="620360" y="469424"/>
                        <a:pt x="627865" y="460985"/>
                        <a:pt x="616744" y="472106"/>
                      </a:cubicBezTo>
                      <a:cubicBezTo>
                        <a:pt x="615950" y="474487"/>
                        <a:pt x="615582" y="477056"/>
                        <a:pt x="614363" y="479250"/>
                      </a:cubicBezTo>
                      <a:cubicBezTo>
                        <a:pt x="611583" y="484253"/>
                        <a:pt x="606648" y="488107"/>
                        <a:pt x="604838" y="493537"/>
                      </a:cubicBezTo>
                      <a:lnTo>
                        <a:pt x="597694" y="514968"/>
                      </a:lnTo>
                      <a:cubicBezTo>
                        <a:pt x="596900" y="517349"/>
                        <a:pt x="596705" y="520024"/>
                        <a:pt x="595313" y="522112"/>
                      </a:cubicBezTo>
                      <a:cubicBezTo>
                        <a:pt x="588349" y="532558"/>
                        <a:pt x="592267" y="526966"/>
                        <a:pt x="583407" y="538781"/>
                      </a:cubicBezTo>
                      <a:cubicBezTo>
                        <a:pt x="582076" y="544103"/>
                        <a:pt x="578580" y="559118"/>
                        <a:pt x="576263" y="562593"/>
                      </a:cubicBezTo>
                      <a:cubicBezTo>
                        <a:pt x="569626" y="572549"/>
                        <a:pt x="567987" y="577031"/>
                        <a:pt x="559594" y="584025"/>
                      </a:cubicBezTo>
                      <a:cubicBezTo>
                        <a:pt x="557395" y="585857"/>
                        <a:pt x="554831" y="587200"/>
                        <a:pt x="552450" y="588787"/>
                      </a:cubicBezTo>
                      <a:cubicBezTo>
                        <a:pt x="543720" y="601884"/>
                        <a:pt x="552450" y="590772"/>
                        <a:pt x="540544" y="600693"/>
                      </a:cubicBezTo>
                      <a:cubicBezTo>
                        <a:pt x="537957" y="602849"/>
                        <a:pt x="535987" y="605681"/>
                        <a:pt x="533400" y="607837"/>
                      </a:cubicBezTo>
                      <a:cubicBezTo>
                        <a:pt x="527244" y="612968"/>
                        <a:pt x="526275" y="612594"/>
                        <a:pt x="519113" y="614981"/>
                      </a:cubicBezTo>
                      <a:cubicBezTo>
                        <a:pt x="515938" y="617362"/>
                        <a:pt x="512394" y="619319"/>
                        <a:pt x="509588" y="622125"/>
                      </a:cubicBezTo>
                      <a:cubicBezTo>
                        <a:pt x="507564" y="624149"/>
                        <a:pt x="506979" y="627384"/>
                        <a:pt x="504825" y="629268"/>
                      </a:cubicBezTo>
                      <a:cubicBezTo>
                        <a:pt x="500517" y="633037"/>
                        <a:pt x="495300" y="635618"/>
                        <a:pt x="490538" y="638793"/>
                      </a:cubicBezTo>
                      <a:cubicBezTo>
                        <a:pt x="487736" y="640661"/>
                        <a:pt x="485981" y="643781"/>
                        <a:pt x="483394" y="645937"/>
                      </a:cubicBezTo>
                      <a:cubicBezTo>
                        <a:pt x="481195" y="647769"/>
                        <a:pt x="478631" y="649112"/>
                        <a:pt x="476250" y="650700"/>
                      </a:cubicBezTo>
                      <a:cubicBezTo>
                        <a:pt x="475456" y="653081"/>
                        <a:pt x="475476" y="655915"/>
                        <a:pt x="473869" y="657843"/>
                      </a:cubicBezTo>
                      <a:cubicBezTo>
                        <a:pt x="471328" y="660892"/>
                        <a:pt x="467357" y="662404"/>
                        <a:pt x="464344" y="664987"/>
                      </a:cubicBezTo>
                      <a:cubicBezTo>
                        <a:pt x="461787" y="667179"/>
                        <a:pt x="459787" y="669975"/>
                        <a:pt x="457200" y="672131"/>
                      </a:cubicBezTo>
                      <a:cubicBezTo>
                        <a:pt x="449085" y="678893"/>
                        <a:pt x="449114" y="675455"/>
                        <a:pt x="440532" y="684037"/>
                      </a:cubicBezTo>
                      <a:cubicBezTo>
                        <a:pt x="429761" y="694808"/>
                        <a:pt x="442532" y="688927"/>
                        <a:pt x="428625" y="693562"/>
                      </a:cubicBezTo>
                      <a:cubicBezTo>
                        <a:pt x="420597" y="705605"/>
                        <a:pt x="428221" y="697336"/>
                        <a:pt x="416719" y="703087"/>
                      </a:cubicBezTo>
                      <a:cubicBezTo>
                        <a:pt x="401141" y="710876"/>
                        <a:pt x="418226" y="704463"/>
                        <a:pt x="402432" y="714993"/>
                      </a:cubicBezTo>
                      <a:cubicBezTo>
                        <a:pt x="400343" y="716385"/>
                        <a:pt x="397595" y="716386"/>
                        <a:pt x="395288" y="717375"/>
                      </a:cubicBezTo>
                      <a:cubicBezTo>
                        <a:pt x="392025" y="718773"/>
                        <a:pt x="388807" y="720311"/>
                        <a:pt x="385763" y="722137"/>
                      </a:cubicBezTo>
                      <a:cubicBezTo>
                        <a:pt x="380855" y="725082"/>
                        <a:pt x="376238" y="728487"/>
                        <a:pt x="371475" y="731662"/>
                      </a:cubicBezTo>
                      <a:cubicBezTo>
                        <a:pt x="369094" y="733249"/>
                        <a:pt x="366356" y="734402"/>
                        <a:pt x="364332" y="736425"/>
                      </a:cubicBezTo>
                      <a:cubicBezTo>
                        <a:pt x="361951" y="738806"/>
                        <a:pt x="359990" y="741700"/>
                        <a:pt x="357188" y="743568"/>
                      </a:cubicBezTo>
                      <a:cubicBezTo>
                        <a:pt x="355099" y="744960"/>
                        <a:pt x="352289" y="744827"/>
                        <a:pt x="350044" y="745950"/>
                      </a:cubicBezTo>
                      <a:cubicBezTo>
                        <a:pt x="347484" y="747230"/>
                        <a:pt x="345281" y="749125"/>
                        <a:pt x="342900" y="750712"/>
                      </a:cubicBezTo>
                      <a:cubicBezTo>
                        <a:pt x="338931" y="754284"/>
                        <a:pt x="331391" y="763015"/>
                        <a:pt x="326232" y="767381"/>
                      </a:cubicBezTo>
                      <a:cubicBezTo>
                        <a:pt x="321073" y="771747"/>
                        <a:pt x="316707" y="773731"/>
                        <a:pt x="311944" y="776906"/>
                      </a:cubicBezTo>
                      <a:lnTo>
                        <a:pt x="290513" y="791193"/>
                      </a:lnTo>
                      <a:cubicBezTo>
                        <a:pt x="288132" y="792781"/>
                        <a:pt x="288310" y="797057"/>
                        <a:pt x="285750" y="798337"/>
                      </a:cubicBezTo>
                      <a:cubicBezTo>
                        <a:pt x="281432" y="800496"/>
                        <a:pt x="276225" y="799924"/>
                        <a:pt x="271463" y="800718"/>
                      </a:cubicBezTo>
                      <a:cubicBezTo>
                        <a:pt x="269082" y="802306"/>
                        <a:pt x="266934" y="804319"/>
                        <a:pt x="264319" y="805481"/>
                      </a:cubicBezTo>
                      <a:cubicBezTo>
                        <a:pt x="259732" y="807520"/>
                        <a:pt x="255853" y="807861"/>
                        <a:pt x="250032" y="810243"/>
                      </a:cubicBezTo>
                      <a:cubicBezTo>
                        <a:pt x="244211" y="812625"/>
                        <a:pt x="232476" y="821008"/>
                        <a:pt x="229394" y="819775"/>
                      </a:cubicBezTo>
                      <a:cubicBezTo>
                        <a:pt x="217932" y="801788"/>
                        <a:pt x="214407" y="797783"/>
                        <a:pt x="198582" y="766804"/>
                      </a:cubicBezTo>
                      <a:cubicBezTo>
                        <a:pt x="120249" y="733620"/>
                        <a:pt x="81518" y="715891"/>
                        <a:pt x="16669" y="687634"/>
                      </a:cubicBezTo>
                      <a:cubicBezTo>
                        <a:pt x="10139" y="631187"/>
                        <a:pt x="7938" y="607941"/>
                        <a:pt x="0" y="547105"/>
                      </a:cubicBezTo>
                      <a:lnTo>
                        <a:pt x="45244" y="548306"/>
                      </a:lnTo>
                      <a:cubicBezTo>
                        <a:pt x="66074" y="568353"/>
                        <a:pt x="72988" y="591727"/>
                        <a:pt x="124980" y="667390"/>
                      </a:cubicBezTo>
                      <a:cubicBezTo>
                        <a:pt x="210720" y="603119"/>
                        <a:pt x="245025" y="580734"/>
                        <a:pt x="320675" y="528083"/>
                      </a:cubicBezTo>
                      <a:cubicBezTo>
                        <a:pt x="326722" y="465507"/>
                        <a:pt x="329450" y="454206"/>
                        <a:pt x="332726" y="424481"/>
                      </a:cubicBezTo>
                      <a:cubicBezTo>
                        <a:pt x="335927" y="395441"/>
                        <a:pt x="337404" y="382316"/>
                        <a:pt x="340591" y="355425"/>
                      </a:cubicBezTo>
                      <a:cubicBezTo>
                        <a:pt x="343778" y="328534"/>
                        <a:pt x="351246" y="280012"/>
                        <a:pt x="351848" y="263132"/>
                      </a:cubicBezTo>
                      <a:cubicBezTo>
                        <a:pt x="339749" y="267747"/>
                        <a:pt x="324297" y="274747"/>
                        <a:pt x="311295" y="281016"/>
                      </a:cubicBezTo>
                      <a:cubicBezTo>
                        <a:pt x="302227" y="259146"/>
                        <a:pt x="292786" y="233682"/>
                        <a:pt x="287049" y="221471"/>
                      </a:cubicBezTo>
                      <a:cubicBezTo>
                        <a:pt x="332223" y="198543"/>
                        <a:pt x="374507" y="177535"/>
                        <a:pt x="397020" y="164939"/>
                      </a:cubicBezTo>
                      <a:cubicBezTo>
                        <a:pt x="403188" y="133644"/>
                        <a:pt x="400555" y="133777"/>
                        <a:pt x="406040" y="117293"/>
                      </a:cubicBezTo>
                      <a:cubicBezTo>
                        <a:pt x="384474" y="107011"/>
                        <a:pt x="371801" y="100842"/>
                        <a:pt x="361229" y="97674"/>
                      </a:cubicBezTo>
                      <a:cubicBezTo>
                        <a:pt x="380605" y="79618"/>
                        <a:pt x="433098" y="33997"/>
                        <a:pt x="470911" y="0"/>
                      </a:cubicBezTo>
                      <a:cubicBezTo>
                        <a:pt x="495348" y="25394"/>
                        <a:pt x="519631" y="47961"/>
                        <a:pt x="530948" y="58976"/>
                      </a:cubicBezTo>
                      <a:cubicBezTo>
                        <a:pt x="519137" y="69194"/>
                        <a:pt x="518283" y="68286"/>
                        <a:pt x="507422" y="78026"/>
                      </a:cubicBezTo>
                      <a:cubicBezTo>
                        <a:pt x="523094" y="92127"/>
                        <a:pt x="540111" y="110962"/>
                        <a:pt x="547616" y="117904"/>
                      </a:cubicBezTo>
                      <a:cubicBezTo>
                        <a:pt x="574003" y="117977"/>
                        <a:pt x="612450" y="122266"/>
                        <a:pt x="655350" y="125034"/>
                      </a:cubicBez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7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915" name="Freeform 189"/>
              <p:cNvSpPr>
                <a:spLocks/>
              </p:cNvSpPr>
              <p:nvPr/>
            </p:nvSpPr>
            <p:spPr bwMode="auto">
              <a:xfrm>
                <a:off x="3805238" y="5065713"/>
                <a:ext cx="412750" cy="425450"/>
              </a:xfrm>
              <a:custGeom>
                <a:avLst/>
                <a:gdLst>
                  <a:gd name="T0" fmla="*/ 2147483646 w 778"/>
                  <a:gd name="T1" fmla="*/ 2147483646 h 792"/>
                  <a:gd name="T2" fmla="*/ 2147483646 w 778"/>
                  <a:gd name="T3" fmla="*/ 2147483646 h 792"/>
                  <a:gd name="T4" fmla="*/ 2147483646 w 778"/>
                  <a:gd name="T5" fmla="*/ 2147483646 h 792"/>
                  <a:gd name="T6" fmla="*/ 2147483646 w 778"/>
                  <a:gd name="T7" fmla="*/ 2147483646 h 792"/>
                  <a:gd name="T8" fmla="*/ 2147483646 w 778"/>
                  <a:gd name="T9" fmla="*/ 2147483646 h 792"/>
                  <a:gd name="T10" fmla="*/ 2147483646 w 778"/>
                  <a:gd name="T11" fmla="*/ 2147483646 h 792"/>
                  <a:gd name="T12" fmla="*/ 2147483646 w 778"/>
                  <a:gd name="T13" fmla="*/ 2147483646 h 792"/>
                  <a:gd name="T14" fmla="*/ 2147483646 w 778"/>
                  <a:gd name="T15" fmla="*/ 2147483646 h 792"/>
                  <a:gd name="T16" fmla="*/ 2147483646 w 778"/>
                  <a:gd name="T17" fmla="*/ 2147483646 h 792"/>
                  <a:gd name="T18" fmla="*/ 2147483646 w 778"/>
                  <a:gd name="T19" fmla="*/ 2147483646 h 792"/>
                  <a:gd name="T20" fmla="*/ 2147483646 w 778"/>
                  <a:gd name="T21" fmla="*/ 2147483646 h 792"/>
                  <a:gd name="T22" fmla="*/ 2147483646 w 778"/>
                  <a:gd name="T23" fmla="*/ 2147483646 h 792"/>
                  <a:gd name="T24" fmla="*/ 2147483646 w 778"/>
                  <a:gd name="T25" fmla="*/ 2147483646 h 792"/>
                  <a:gd name="T26" fmla="*/ 2147483646 w 778"/>
                  <a:gd name="T27" fmla="*/ 2147483646 h 792"/>
                  <a:gd name="T28" fmla="*/ 2147483646 w 778"/>
                  <a:gd name="T29" fmla="*/ 2147483646 h 792"/>
                  <a:gd name="T30" fmla="*/ 2147483646 w 778"/>
                  <a:gd name="T31" fmla="*/ 2147483646 h 792"/>
                  <a:gd name="T32" fmla="*/ 2147483646 w 778"/>
                  <a:gd name="T33" fmla="*/ 2147483646 h 792"/>
                  <a:gd name="T34" fmla="*/ 2147483646 w 778"/>
                  <a:gd name="T35" fmla="*/ 2147483646 h 792"/>
                  <a:gd name="T36" fmla="*/ 2147483646 w 778"/>
                  <a:gd name="T37" fmla="*/ 2147483646 h 792"/>
                  <a:gd name="T38" fmla="*/ 2147483646 w 778"/>
                  <a:gd name="T39" fmla="*/ 2147483646 h 792"/>
                  <a:gd name="T40" fmla="*/ 2147483646 w 778"/>
                  <a:gd name="T41" fmla="*/ 2147483646 h 792"/>
                  <a:gd name="T42" fmla="*/ 2147483646 w 778"/>
                  <a:gd name="T43" fmla="*/ 2147483646 h 792"/>
                  <a:gd name="T44" fmla="*/ 2147483646 w 778"/>
                  <a:gd name="T45" fmla="*/ 2147483646 h 792"/>
                  <a:gd name="T46" fmla="*/ 2147483646 w 778"/>
                  <a:gd name="T47" fmla="*/ 2147483646 h 792"/>
                  <a:gd name="T48" fmla="*/ 2147483646 w 778"/>
                  <a:gd name="T49" fmla="*/ 2147483646 h 792"/>
                  <a:gd name="T50" fmla="*/ 2147483646 w 778"/>
                  <a:gd name="T51" fmla="*/ 2147483646 h 792"/>
                  <a:gd name="T52" fmla="*/ 2147483646 w 778"/>
                  <a:gd name="T53" fmla="*/ 2147483646 h 792"/>
                  <a:gd name="T54" fmla="*/ 2147483646 w 778"/>
                  <a:gd name="T55" fmla="*/ 2147483646 h 792"/>
                  <a:gd name="T56" fmla="*/ 2147483646 w 778"/>
                  <a:gd name="T57" fmla="*/ 2147483646 h 792"/>
                  <a:gd name="T58" fmla="*/ 2147483646 w 778"/>
                  <a:gd name="T59" fmla="*/ 2147483646 h 792"/>
                  <a:gd name="T60" fmla="*/ 2147483646 w 778"/>
                  <a:gd name="T61" fmla="*/ 2147483646 h 792"/>
                  <a:gd name="T62" fmla="*/ 2147483646 w 778"/>
                  <a:gd name="T63" fmla="*/ 2147483646 h 792"/>
                  <a:gd name="T64" fmla="*/ 2147483646 w 778"/>
                  <a:gd name="T65" fmla="*/ 2147483646 h 792"/>
                  <a:gd name="T66" fmla="*/ 2147483646 w 778"/>
                  <a:gd name="T67" fmla="*/ 2147483646 h 792"/>
                  <a:gd name="T68" fmla="*/ 2147483646 w 778"/>
                  <a:gd name="T69" fmla="*/ 2147483646 h 792"/>
                  <a:gd name="T70" fmla="*/ 2147483646 w 778"/>
                  <a:gd name="T71" fmla="*/ 2147483646 h 792"/>
                  <a:gd name="T72" fmla="*/ 2147483646 w 778"/>
                  <a:gd name="T73" fmla="*/ 2147483646 h 792"/>
                  <a:gd name="T74" fmla="*/ 2147483646 w 778"/>
                  <a:gd name="T75" fmla="*/ 2147483646 h 792"/>
                  <a:gd name="T76" fmla="*/ 2147483646 w 778"/>
                  <a:gd name="T77" fmla="*/ 2147483646 h 792"/>
                  <a:gd name="T78" fmla="*/ 2147483646 w 778"/>
                  <a:gd name="T79" fmla="*/ 2147483646 h 7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8"/>
                  <a:gd name="T121" fmla="*/ 0 h 792"/>
                  <a:gd name="T122" fmla="*/ 778 w 778"/>
                  <a:gd name="T123" fmla="*/ 792 h 79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8" h="792">
                    <a:moveTo>
                      <a:pt x="716" y="687"/>
                    </a:moveTo>
                    <a:lnTo>
                      <a:pt x="716" y="731"/>
                    </a:lnTo>
                    <a:lnTo>
                      <a:pt x="671" y="743"/>
                    </a:lnTo>
                    <a:lnTo>
                      <a:pt x="656" y="737"/>
                    </a:lnTo>
                    <a:lnTo>
                      <a:pt x="644" y="750"/>
                    </a:lnTo>
                    <a:lnTo>
                      <a:pt x="612" y="763"/>
                    </a:lnTo>
                    <a:lnTo>
                      <a:pt x="597" y="751"/>
                    </a:lnTo>
                    <a:lnTo>
                      <a:pt x="589" y="768"/>
                    </a:lnTo>
                    <a:lnTo>
                      <a:pt x="571" y="765"/>
                    </a:lnTo>
                    <a:lnTo>
                      <a:pt x="563" y="748"/>
                    </a:lnTo>
                    <a:lnTo>
                      <a:pt x="509" y="742"/>
                    </a:lnTo>
                    <a:lnTo>
                      <a:pt x="459" y="792"/>
                    </a:lnTo>
                    <a:lnTo>
                      <a:pt x="422" y="780"/>
                    </a:lnTo>
                    <a:lnTo>
                      <a:pt x="404" y="777"/>
                    </a:lnTo>
                    <a:lnTo>
                      <a:pt x="370" y="756"/>
                    </a:lnTo>
                    <a:lnTo>
                      <a:pt x="352" y="695"/>
                    </a:lnTo>
                    <a:lnTo>
                      <a:pt x="343" y="677"/>
                    </a:lnTo>
                    <a:lnTo>
                      <a:pt x="360" y="658"/>
                    </a:lnTo>
                    <a:lnTo>
                      <a:pt x="352" y="638"/>
                    </a:lnTo>
                    <a:lnTo>
                      <a:pt x="270" y="686"/>
                    </a:lnTo>
                    <a:lnTo>
                      <a:pt x="142" y="638"/>
                    </a:lnTo>
                    <a:lnTo>
                      <a:pt x="126" y="570"/>
                    </a:lnTo>
                    <a:lnTo>
                      <a:pt x="116" y="516"/>
                    </a:lnTo>
                    <a:lnTo>
                      <a:pt x="73" y="474"/>
                    </a:lnTo>
                    <a:lnTo>
                      <a:pt x="31" y="453"/>
                    </a:lnTo>
                    <a:lnTo>
                      <a:pt x="36" y="402"/>
                    </a:lnTo>
                    <a:lnTo>
                      <a:pt x="28" y="375"/>
                    </a:lnTo>
                    <a:lnTo>
                      <a:pt x="56" y="379"/>
                    </a:lnTo>
                    <a:lnTo>
                      <a:pt x="71" y="348"/>
                    </a:lnTo>
                    <a:lnTo>
                      <a:pt x="22" y="286"/>
                    </a:lnTo>
                    <a:lnTo>
                      <a:pt x="0" y="280"/>
                    </a:lnTo>
                    <a:lnTo>
                      <a:pt x="6" y="261"/>
                    </a:lnTo>
                    <a:lnTo>
                      <a:pt x="37" y="240"/>
                    </a:lnTo>
                    <a:lnTo>
                      <a:pt x="186" y="219"/>
                    </a:lnTo>
                    <a:lnTo>
                      <a:pt x="232" y="224"/>
                    </a:lnTo>
                    <a:lnTo>
                      <a:pt x="237" y="199"/>
                    </a:lnTo>
                    <a:lnTo>
                      <a:pt x="263" y="183"/>
                    </a:lnTo>
                    <a:lnTo>
                      <a:pt x="268" y="143"/>
                    </a:lnTo>
                    <a:lnTo>
                      <a:pt x="333" y="99"/>
                    </a:lnTo>
                    <a:lnTo>
                      <a:pt x="358" y="136"/>
                    </a:lnTo>
                    <a:lnTo>
                      <a:pt x="374" y="116"/>
                    </a:lnTo>
                    <a:lnTo>
                      <a:pt x="415" y="116"/>
                    </a:lnTo>
                    <a:lnTo>
                      <a:pt x="420" y="90"/>
                    </a:lnTo>
                    <a:lnTo>
                      <a:pt x="404" y="70"/>
                    </a:lnTo>
                    <a:lnTo>
                      <a:pt x="416" y="28"/>
                    </a:lnTo>
                    <a:lnTo>
                      <a:pt x="457" y="9"/>
                    </a:lnTo>
                    <a:lnTo>
                      <a:pt x="491" y="0"/>
                    </a:lnTo>
                    <a:lnTo>
                      <a:pt x="492" y="34"/>
                    </a:lnTo>
                    <a:lnTo>
                      <a:pt x="508" y="29"/>
                    </a:lnTo>
                    <a:lnTo>
                      <a:pt x="513" y="55"/>
                    </a:lnTo>
                    <a:lnTo>
                      <a:pt x="559" y="71"/>
                    </a:lnTo>
                    <a:lnTo>
                      <a:pt x="584" y="56"/>
                    </a:lnTo>
                    <a:lnTo>
                      <a:pt x="615" y="102"/>
                    </a:lnTo>
                    <a:lnTo>
                      <a:pt x="645" y="81"/>
                    </a:lnTo>
                    <a:lnTo>
                      <a:pt x="656" y="107"/>
                    </a:lnTo>
                    <a:lnTo>
                      <a:pt x="635" y="132"/>
                    </a:lnTo>
                    <a:lnTo>
                      <a:pt x="629" y="163"/>
                    </a:lnTo>
                    <a:lnTo>
                      <a:pt x="608" y="171"/>
                    </a:lnTo>
                    <a:lnTo>
                      <a:pt x="593" y="163"/>
                    </a:lnTo>
                    <a:lnTo>
                      <a:pt x="571" y="199"/>
                    </a:lnTo>
                    <a:lnTo>
                      <a:pt x="546" y="219"/>
                    </a:lnTo>
                    <a:lnTo>
                      <a:pt x="582" y="241"/>
                    </a:lnTo>
                    <a:lnTo>
                      <a:pt x="546" y="282"/>
                    </a:lnTo>
                    <a:lnTo>
                      <a:pt x="577" y="302"/>
                    </a:lnTo>
                    <a:lnTo>
                      <a:pt x="577" y="317"/>
                    </a:lnTo>
                    <a:lnTo>
                      <a:pt x="592" y="323"/>
                    </a:lnTo>
                    <a:lnTo>
                      <a:pt x="617" y="349"/>
                    </a:lnTo>
                    <a:lnTo>
                      <a:pt x="653" y="319"/>
                    </a:lnTo>
                    <a:lnTo>
                      <a:pt x="648" y="308"/>
                    </a:lnTo>
                    <a:lnTo>
                      <a:pt x="658" y="298"/>
                    </a:lnTo>
                    <a:lnTo>
                      <a:pt x="679" y="337"/>
                    </a:lnTo>
                    <a:lnTo>
                      <a:pt x="672" y="362"/>
                    </a:lnTo>
                    <a:lnTo>
                      <a:pt x="778" y="564"/>
                    </a:lnTo>
                    <a:lnTo>
                      <a:pt x="747" y="574"/>
                    </a:lnTo>
                    <a:lnTo>
                      <a:pt x="732" y="548"/>
                    </a:lnTo>
                    <a:lnTo>
                      <a:pt x="722" y="584"/>
                    </a:lnTo>
                    <a:lnTo>
                      <a:pt x="696" y="604"/>
                    </a:lnTo>
                    <a:lnTo>
                      <a:pt x="702" y="615"/>
                    </a:lnTo>
                    <a:lnTo>
                      <a:pt x="717" y="609"/>
                    </a:lnTo>
                    <a:lnTo>
                      <a:pt x="727" y="677"/>
                    </a:lnTo>
                    <a:lnTo>
                      <a:pt x="716" y="687"/>
                    </a:lnTo>
                    <a:close/>
                  </a:path>
                </a:pathLst>
              </a:custGeom>
              <a:solidFill>
                <a:srgbClr val="FF505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ru-RU" sz="7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</p:grpSp>
        <p:sp>
          <p:nvSpPr>
            <p:cNvPr id="911" name="Freeform 1325"/>
            <p:cNvSpPr>
              <a:spLocks noChangeAspect="1"/>
            </p:cNvSpPr>
            <p:nvPr/>
          </p:nvSpPr>
          <p:spPr bwMode="auto">
            <a:xfrm>
              <a:off x="120080" y="3308071"/>
              <a:ext cx="247650" cy="280987"/>
            </a:xfrm>
            <a:custGeom>
              <a:avLst/>
              <a:gdLst>
                <a:gd name="T0" fmla="*/ 2147483646 w 202"/>
                <a:gd name="T1" fmla="*/ 2147483646 h 230"/>
                <a:gd name="T2" fmla="*/ 2147483646 w 202"/>
                <a:gd name="T3" fmla="*/ 2147483646 h 230"/>
                <a:gd name="T4" fmla="*/ 2147483646 w 202"/>
                <a:gd name="T5" fmla="*/ 2147483646 h 230"/>
                <a:gd name="T6" fmla="*/ 2147483646 w 202"/>
                <a:gd name="T7" fmla="*/ 2147483646 h 230"/>
                <a:gd name="T8" fmla="*/ 2147483646 w 202"/>
                <a:gd name="T9" fmla="*/ 2147483646 h 230"/>
                <a:gd name="T10" fmla="*/ 2147483646 w 202"/>
                <a:gd name="T11" fmla="*/ 2147483646 h 230"/>
                <a:gd name="T12" fmla="*/ 2147483646 w 202"/>
                <a:gd name="T13" fmla="*/ 2147483646 h 230"/>
                <a:gd name="T14" fmla="*/ 2147483646 w 202"/>
                <a:gd name="T15" fmla="*/ 2147483646 h 230"/>
                <a:gd name="T16" fmla="*/ 2147483646 w 202"/>
                <a:gd name="T17" fmla="*/ 2147483646 h 230"/>
                <a:gd name="T18" fmla="*/ 2147483646 w 202"/>
                <a:gd name="T19" fmla="*/ 2147483646 h 230"/>
                <a:gd name="T20" fmla="*/ 2147483646 w 202"/>
                <a:gd name="T21" fmla="*/ 2147483646 h 230"/>
                <a:gd name="T22" fmla="*/ 2147483646 w 202"/>
                <a:gd name="T23" fmla="*/ 2147483646 h 230"/>
                <a:gd name="T24" fmla="*/ 2147483646 w 202"/>
                <a:gd name="T25" fmla="*/ 2147483646 h 230"/>
                <a:gd name="T26" fmla="*/ 2147483646 w 202"/>
                <a:gd name="T27" fmla="*/ 2147483646 h 230"/>
                <a:gd name="T28" fmla="*/ 2147483646 w 202"/>
                <a:gd name="T29" fmla="*/ 2147483646 h 230"/>
                <a:gd name="T30" fmla="*/ 2147483646 w 202"/>
                <a:gd name="T31" fmla="*/ 2147483646 h 230"/>
                <a:gd name="T32" fmla="*/ 2147483646 w 202"/>
                <a:gd name="T33" fmla="*/ 2147483646 h 230"/>
                <a:gd name="T34" fmla="*/ 2147483646 w 202"/>
                <a:gd name="T35" fmla="*/ 2147483646 h 230"/>
                <a:gd name="T36" fmla="*/ 2147483646 w 202"/>
                <a:gd name="T37" fmla="*/ 2147483646 h 230"/>
                <a:gd name="T38" fmla="*/ 2147483646 w 202"/>
                <a:gd name="T39" fmla="*/ 2147483646 h 230"/>
                <a:gd name="T40" fmla="*/ 2147483646 w 202"/>
                <a:gd name="T41" fmla="*/ 2147483646 h 230"/>
                <a:gd name="T42" fmla="*/ 2147483646 w 202"/>
                <a:gd name="T43" fmla="*/ 2147483646 h 230"/>
                <a:gd name="T44" fmla="*/ 2147483646 w 202"/>
                <a:gd name="T45" fmla="*/ 2147483646 h 230"/>
                <a:gd name="T46" fmla="*/ 2147483646 w 202"/>
                <a:gd name="T47" fmla="*/ 2147483646 h 230"/>
                <a:gd name="T48" fmla="*/ 2147483646 w 202"/>
                <a:gd name="T49" fmla="*/ 2147483646 h 230"/>
                <a:gd name="T50" fmla="*/ 2147483646 w 202"/>
                <a:gd name="T51" fmla="*/ 2147483646 h 230"/>
                <a:gd name="T52" fmla="*/ 2147483646 w 202"/>
                <a:gd name="T53" fmla="*/ 2147483646 h 230"/>
                <a:gd name="T54" fmla="*/ 2147483646 w 202"/>
                <a:gd name="T55" fmla="*/ 2147483646 h 230"/>
                <a:gd name="T56" fmla="*/ 2147483646 w 202"/>
                <a:gd name="T57" fmla="*/ 2147483646 h 230"/>
                <a:gd name="T58" fmla="*/ 2147483646 w 202"/>
                <a:gd name="T59" fmla="*/ 2147483646 h 230"/>
                <a:gd name="T60" fmla="*/ 2147483646 w 202"/>
                <a:gd name="T61" fmla="*/ 2147483646 h 230"/>
                <a:gd name="T62" fmla="*/ 2147483646 w 202"/>
                <a:gd name="T63" fmla="*/ 2147483646 h 230"/>
                <a:gd name="T64" fmla="*/ 2147483646 w 202"/>
                <a:gd name="T65" fmla="*/ 2147483646 h 230"/>
                <a:gd name="T66" fmla="*/ 2147483646 w 202"/>
                <a:gd name="T67" fmla="*/ 2147483646 h 230"/>
                <a:gd name="T68" fmla="*/ 2147483646 w 202"/>
                <a:gd name="T69" fmla="*/ 2147483646 h 230"/>
                <a:gd name="T70" fmla="*/ 2147483646 w 202"/>
                <a:gd name="T71" fmla="*/ 2147483646 h 230"/>
                <a:gd name="T72" fmla="*/ 2147483646 w 202"/>
                <a:gd name="T73" fmla="*/ 2147483646 h 230"/>
                <a:gd name="T74" fmla="*/ 2147483646 w 202"/>
                <a:gd name="T75" fmla="*/ 2147483646 h 230"/>
                <a:gd name="T76" fmla="*/ 2147483646 w 202"/>
                <a:gd name="T77" fmla="*/ 2147483646 h 230"/>
                <a:gd name="T78" fmla="*/ 2147483646 w 202"/>
                <a:gd name="T79" fmla="*/ 2147483646 h 230"/>
                <a:gd name="T80" fmla="*/ 2147483646 w 202"/>
                <a:gd name="T81" fmla="*/ 2147483646 h 230"/>
                <a:gd name="T82" fmla="*/ 2147483646 w 202"/>
                <a:gd name="T83" fmla="*/ 2147483646 h 230"/>
                <a:gd name="T84" fmla="*/ 2147483646 w 202"/>
                <a:gd name="T85" fmla="*/ 2147483646 h 230"/>
                <a:gd name="T86" fmla="*/ 2147483646 w 202"/>
                <a:gd name="T87" fmla="*/ 2147483646 h 230"/>
                <a:gd name="T88" fmla="*/ 2147483646 w 202"/>
                <a:gd name="T89" fmla="*/ 2147483646 h 230"/>
                <a:gd name="T90" fmla="*/ 2147483646 w 202"/>
                <a:gd name="T91" fmla="*/ 2147483646 h 230"/>
                <a:gd name="T92" fmla="*/ 2147483646 w 202"/>
                <a:gd name="T93" fmla="*/ 0 h 230"/>
                <a:gd name="T94" fmla="*/ 2147483646 w 202"/>
                <a:gd name="T95" fmla="*/ 2147483646 h 230"/>
                <a:gd name="T96" fmla="*/ 2147483646 w 202"/>
                <a:gd name="T97" fmla="*/ 2147483646 h 230"/>
                <a:gd name="T98" fmla="*/ 2147483646 w 202"/>
                <a:gd name="T99" fmla="*/ 2147483646 h 230"/>
                <a:gd name="T100" fmla="*/ 2147483646 w 202"/>
                <a:gd name="T101" fmla="*/ 2147483646 h 230"/>
                <a:gd name="T102" fmla="*/ 2147483646 w 202"/>
                <a:gd name="T103" fmla="*/ 2147483646 h 230"/>
                <a:gd name="T104" fmla="*/ 2147483646 w 202"/>
                <a:gd name="T105" fmla="*/ 2147483646 h 2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30">
                  <a:moveTo>
                    <a:pt x="128" y="17"/>
                  </a:moveTo>
                  <a:lnTo>
                    <a:pt x="131" y="20"/>
                  </a:lnTo>
                  <a:lnTo>
                    <a:pt x="134" y="17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37" y="34"/>
                  </a:lnTo>
                  <a:lnTo>
                    <a:pt x="134" y="37"/>
                  </a:lnTo>
                  <a:lnTo>
                    <a:pt x="137" y="42"/>
                  </a:lnTo>
                  <a:lnTo>
                    <a:pt x="140" y="39"/>
                  </a:lnTo>
                  <a:lnTo>
                    <a:pt x="140" y="37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5" y="54"/>
                  </a:lnTo>
                  <a:lnTo>
                    <a:pt x="151" y="62"/>
                  </a:lnTo>
                  <a:lnTo>
                    <a:pt x="151" y="65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8" y="79"/>
                  </a:lnTo>
                  <a:lnTo>
                    <a:pt x="154" y="79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82"/>
                  </a:lnTo>
                  <a:lnTo>
                    <a:pt x="151" y="85"/>
                  </a:lnTo>
                  <a:lnTo>
                    <a:pt x="145" y="82"/>
                  </a:lnTo>
                  <a:lnTo>
                    <a:pt x="137" y="82"/>
                  </a:lnTo>
                  <a:lnTo>
                    <a:pt x="145" y="91"/>
                  </a:lnTo>
                  <a:lnTo>
                    <a:pt x="148" y="102"/>
                  </a:lnTo>
                  <a:lnTo>
                    <a:pt x="148" y="113"/>
                  </a:lnTo>
                  <a:lnTo>
                    <a:pt x="148" y="119"/>
                  </a:lnTo>
                  <a:lnTo>
                    <a:pt x="148" y="128"/>
                  </a:lnTo>
                  <a:lnTo>
                    <a:pt x="145" y="131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37" y="133"/>
                  </a:lnTo>
                  <a:lnTo>
                    <a:pt x="134" y="133"/>
                  </a:lnTo>
                  <a:lnTo>
                    <a:pt x="134" y="139"/>
                  </a:lnTo>
                  <a:lnTo>
                    <a:pt x="131" y="145"/>
                  </a:lnTo>
                  <a:lnTo>
                    <a:pt x="134" y="145"/>
                  </a:lnTo>
                  <a:lnTo>
                    <a:pt x="140" y="159"/>
                  </a:lnTo>
                  <a:lnTo>
                    <a:pt x="142" y="156"/>
                  </a:lnTo>
                  <a:lnTo>
                    <a:pt x="145" y="142"/>
                  </a:lnTo>
                  <a:lnTo>
                    <a:pt x="148" y="133"/>
                  </a:lnTo>
                  <a:lnTo>
                    <a:pt x="151" y="128"/>
                  </a:lnTo>
                  <a:lnTo>
                    <a:pt x="151" y="122"/>
                  </a:lnTo>
                  <a:lnTo>
                    <a:pt x="154" y="116"/>
                  </a:lnTo>
                  <a:lnTo>
                    <a:pt x="154" y="113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4" y="122"/>
                  </a:lnTo>
                  <a:lnTo>
                    <a:pt x="145" y="145"/>
                  </a:lnTo>
                  <a:lnTo>
                    <a:pt x="145" y="150"/>
                  </a:lnTo>
                  <a:lnTo>
                    <a:pt x="145" y="156"/>
                  </a:lnTo>
                  <a:lnTo>
                    <a:pt x="145" y="165"/>
                  </a:lnTo>
                  <a:lnTo>
                    <a:pt x="148" y="167"/>
                  </a:lnTo>
                  <a:lnTo>
                    <a:pt x="157" y="173"/>
                  </a:lnTo>
                  <a:lnTo>
                    <a:pt x="171" y="179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85" y="190"/>
                  </a:lnTo>
                  <a:lnTo>
                    <a:pt x="194" y="196"/>
                  </a:lnTo>
                  <a:lnTo>
                    <a:pt x="199" y="207"/>
                  </a:lnTo>
                  <a:lnTo>
                    <a:pt x="202" y="216"/>
                  </a:lnTo>
                  <a:lnTo>
                    <a:pt x="202" y="219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19"/>
                  </a:lnTo>
                  <a:lnTo>
                    <a:pt x="194" y="216"/>
                  </a:lnTo>
                  <a:lnTo>
                    <a:pt x="191" y="216"/>
                  </a:lnTo>
                  <a:lnTo>
                    <a:pt x="185" y="216"/>
                  </a:lnTo>
                  <a:lnTo>
                    <a:pt x="179" y="219"/>
                  </a:lnTo>
                  <a:lnTo>
                    <a:pt x="174" y="222"/>
                  </a:lnTo>
                  <a:lnTo>
                    <a:pt x="174" y="224"/>
                  </a:lnTo>
                  <a:lnTo>
                    <a:pt x="171" y="227"/>
                  </a:lnTo>
                  <a:lnTo>
                    <a:pt x="171" y="230"/>
                  </a:lnTo>
                  <a:lnTo>
                    <a:pt x="157" y="222"/>
                  </a:lnTo>
                  <a:lnTo>
                    <a:pt x="154" y="216"/>
                  </a:lnTo>
                  <a:lnTo>
                    <a:pt x="148" y="210"/>
                  </a:lnTo>
                  <a:lnTo>
                    <a:pt x="145" y="210"/>
                  </a:lnTo>
                  <a:lnTo>
                    <a:pt x="140" y="204"/>
                  </a:lnTo>
                  <a:lnTo>
                    <a:pt x="140" y="202"/>
                  </a:lnTo>
                  <a:lnTo>
                    <a:pt x="140" y="199"/>
                  </a:lnTo>
                  <a:lnTo>
                    <a:pt x="140" y="196"/>
                  </a:lnTo>
                  <a:lnTo>
                    <a:pt x="140" y="190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7" y="182"/>
                  </a:lnTo>
                  <a:lnTo>
                    <a:pt x="137" y="179"/>
                  </a:lnTo>
                  <a:lnTo>
                    <a:pt x="134" y="179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11" y="173"/>
                  </a:lnTo>
                  <a:lnTo>
                    <a:pt x="100" y="170"/>
                  </a:lnTo>
                  <a:lnTo>
                    <a:pt x="100" y="173"/>
                  </a:lnTo>
                  <a:lnTo>
                    <a:pt x="97" y="173"/>
                  </a:lnTo>
                  <a:lnTo>
                    <a:pt x="94" y="173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88" y="165"/>
                  </a:lnTo>
                  <a:lnTo>
                    <a:pt x="77" y="153"/>
                  </a:lnTo>
                  <a:lnTo>
                    <a:pt x="63" y="148"/>
                  </a:lnTo>
                  <a:lnTo>
                    <a:pt x="60" y="145"/>
                  </a:lnTo>
                  <a:lnTo>
                    <a:pt x="57" y="145"/>
                  </a:lnTo>
                  <a:lnTo>
                    <a:pt x="51" y="148"/>
                  </a:lnTo>
                  <a:lnTo>
                    <a:pt x="49" y="148"/>
                  </a:lnTo>
                  <a:lnTo>
                    <a:pt x="46" y="148"/>
                  </a:lnTo>
                  <a:lnTo>
                    <a:pt x="40" y="148"/>
                  </a:lnTo>
                  <a:lnTo>
                    <a:pt x="23" y="145"/>
                  </a:lnTo>
                  <a:lnTo>
                    <a:pt x="14" y="142"/>
                  </a:lnTo>
                  <a:lnTo>
                    <a:pt x="12" y="139"/>
                  </a:lnTo>
                  <a:lnTo>
                    <a:pt x="12" y="136"/>
                  </a:lnTo>
                  <a:lnTo>
                    <a:pt x="9" y="131"/>
                  </a:lnTo>
                  <a:lnTo>
                    <a:pt x="6" y="131"/>
                  </a:lnTo>
                  <a:lnTo>
                    <a:pt x="3" y="125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3" y="94"/>
                  </a:lnTo>
                  <a:lnTo>
                    <a:pt x="9" y="99"/>
                  </a:lnTo>
                  <a:lnTo>
                    <a:pt x="14" y="102"/>
                  </a:lnTo>
                  <a:lnTo>
                    <a:pt x="17" y="9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5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9" y="62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3" y="57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3" y="39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0" y="2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7" y="5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1" y="11"/>
                  </a:lnTo>
                  <a:lnTo>
                    <a:pt x="83" y="17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94" y="22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3" y="25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20" y="37"/>
                  </a:lnTo>
                  <a:lnTo>
                    <a:pt x="120" y="34"/>
                  </a:lnTo>
                  <a:lnTo>
                    <a:pt x="120" y="31"/>
                  </a:lnTo>
                  <a:lnTo>
                    <a:pt x="120" y="28"/>
                  </a:lnTo>
                  <a:lnTo>
                    <a:pt x="120" y="25"/>
                  </a:lnTo>
                  <a:lnTo>
                    <a:pt x="125" y="22"/>
                  </a:lnTo>
                  <a:lnTo>
                    <a:pt x="128" y="17"/>
                  </a:lnTo>
                  <a:close/>
                </a:path>
              </a:pathLst>
            </a:custGeom>
            <a:solidFill>
              <a:srgbClr val="99FF99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ru-RU" sz="70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2" name="Rectangle 935"/>
            <p:cNvSpPr>
              <a:spLocks noChangeArrowheads="1"/>
            </p:cNvSpPr>
            <p:nvPr/>
          </p:nvSpPr>
          <p:spPr bwMode="auto">
            <a:xfrm>
              <a:off x="78805" y="3295372"/>
              <a:ext cx="432819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>
                  <a:solidFill>
                    <a:srgbClr val="000000"/>
                  </a:solidFill>
                  <a:latin typeface="Times New Roman" panose="02020603050405020304" pitchFamily="18" charset="0"/>
                </a:rPr>
                <a:t>Симферополь</a:t>
              </a:r>
            </a:p>
          </p:txBody>
        </p:sp>
        <p:sp>
          <p:nvSpPr>
            <p:cNvPr id="913" name="Rectangle 935"/>
            <p:cNvSpPr>
              <a:spLocks noChangeArrowheads="1"/>
            </p:cNvSpPr>
            <p:nvPr/>
          </p:nvSpPr>
          <p:spPr bwMode="auto">
            <a:xfrm>
              <a:off x="3807" y="3409671"/>
              <a:ext cx="394898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Севастополь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12467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Группа 224"/>
          <p:cNvGrpSpPr/>
          <p:nvPr/>
        </p:nvGrpSpPr>
        <p:grpSpPr>
          <a:xfrm>
            <a:off x="609485" y="5162867"/>
            <a:ext cx="3813493" cy="1349427"/>
            <a:chOff x="609485" y="5162867"/>
            <a:chExt cx="3813493" cy="1349427"/>
          </a:xfrm>
        </p:grpSpPr>
        <p:grpSp>
          <p:nvGrpSpPr>
            <p:cNvPr id="226" name="Группа 225"/>
            <p:cNvGrpSpPr/>
            <p:nvPr/>
          </p:nvGrpSpPr>
          <p:grpSpPr>
            <a:xfrm>
              <a:off x="705724" y="5463646"/>
              <a:ext cx="3717254" cy="1048648"/>
              <a:chOff x="683891" y="5380573"/>
              <a:chExt cx="3717254" cy="1048648"/>
            </a:xfrm>
          </p:grpSpPr>
          <p:grpSp>
            <p:nvGrpSpPr>
              <p:cNvPr id="228" name="Группа 227"/>
              <p:cNvGrpSpPr/>
              <p:nvPr/>
            </p:nvGrpSpPr>
            <p:grpSpPr>
              <a:xfrm>
                <a:off x="683891" y="6117545"/>
                <a:ext cx="3420375" cy="311676"/>
                <a:chOff x="683891" y="6117545"/>
                <a:chExt cx="3420375" cy="311676"/>
              </a:xfrm>
            </p:grpSpPr>
            <p:sp>
              <p:nvSpPr>
                <p:cNvPr id="235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5" y="6117545"/>
                  <a:ext cx="2904811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Низкая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36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6163317"/>
                  <a:ext cx="504000" cy="220133"/>
                </a:xfrm>
                <a:prstGeom prst="rect">
                  <a:avLst/>
                </a:prstGeom>
                <a:solidFill>
                  <a:srgbClr val="99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29" name="Группа 228"/>
              <p:cNvGrpSpPr/>
              <p:nvPr/>
            </p:nvGrpSpPr>
            <p:grpSpPr>
              <a:xfrm>
                <a:off x="683892" y="5380573"/>
                <a:ext cx="3420374" cy="311676"/>
                <a:chOff x="683891" y="5380573"/>
                <a:chExt cx="3420374" cy="311676"/>
              </a:xfrm>
            </p:grpSpPr>
            <p:sp>
              <p:nvSpPr>
                <p:cNvPr id="233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380573"/>
                  <a:ext cx="290480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Высокая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2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428461"/>
                  <a:ext cx="504000" cy="215900"/>
                </a:xfrm>
                <a:prstGeom prst="rect">
                  <a:avLst/>
                </a:prstGeom>
                <a:solidFill>
                  <a:srgbClr val="FF5050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30" name="Группа 229"/>
              <p:cNvGrpSpPr/>
              <p:nvPr/>
            </p:nvGrpSpPr>
            <p:grpSpPr>
              <a:xfrm>
                <a:off x="683891" y="5736421"/>
                <a:ext cx="3717254" cy="311676"/>
                <a:chOff x="683891" y="5692249"/>
                <a:chExt cx="3717254" cy="311676"/>
              </a:xfrm>
            </p:grpSpPr>
            <p:sp>
              <p:nvSpPr>
                <p:cNvPr id="231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740137"/>
                  <a:ext cx="504000" cy="215900"/>
                </a:xfrm>
                <a:prstGeom prst="rect">
                  <a:avLst/>
                </a:prstGeom>
                <a:solidFill>
                  <a:srgbClr val="FF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  <p:sp>
              <p:nvSpPr>
                <p:cNvPr id="232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692249"/>
                  <a:ext cx="320168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Средняя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27" name="Text Box 996"/>
            <p:cNvSpPr txBox="1">
              <a:spLocks noChangeArrowheads="1"/>
            </p:cNvSpPr>
            <p:nvPr/>
          </p:nvSpPr>
          <p:spPr bwMode="auto">
            <a:xfrm>
              <a:off x="609485" y="5162867"/>
              <a:ext cx="1665332" cy="31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058863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682625" eaLnBrk="1" hangingPunct="1">
                <a:spcBef>
                  <a:spcPct val="50000"/>
                </a:spcBef>
                <a:buFont typeface="Arial" panose="020B0604020202020204" pitchFamily="34" charset="0"/>
                <a:buNone/>
              </a:pPr>
              <a:r>
                <a:rPr lang="ru-RU" altLang="ru-RU" sz="1467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Вероятность</a:t>
              </a:r>
            </a:p>
          </p:txBody>
        </p:sp>
      </p:grpSp>
      <p:sp>
        <p:nvSpPr>
          <p:cNvPr id="237" name="Text Box 2"/>
          <p:cNvSpPr txBox="1">
            <a:spLocks noChangeArrowheads="1"/>
          </p:cNvSpPr>
          <p:nvPr/>
        </p:nvSpPr>
        <p:spPr bwMode="auto">
          <a:xfrm>
            <a:off x="0" y="-1"/>
            <a:ext cx="12192000" cy="5492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85" tIns="60943" rIns="121885" bIns="60943" anchor="ctr"/>
          <a:lstStyle>
            <a:defPPr>
              <a:defRPr lang="ru-RU"/>
            </a:defPPr>
            <a:lvl1pPr algn="ctr" eaLnBrk="1" hangingPunct="1">
              <a:buFontTx/>
              <a:buNone/>
              <a:defRPr sz="1800"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ВЕРОЯТНОСТЬ ПРЕВЫШЕНИЯ СРЕДНЕМНОГОЛЕТНИХ ЗНАЧЕНИЙ ПАРАМЕТРОВ ПОЖАРНОЙ ОПАСНОСТИ</a:t>
            </a:r>
            <a:br>
              <a:rPr lang="ru-RU" dirty="0" smtClean="0">
                <a:solidFill>
                  <a:prstClr val="black"/>
                </a:solidFill>
              </a:rPr>
            </a:br>
            <a:r>
              <a:rPr lang="ru-RU" sz="1600" dirty="0" smtClean="0">
                <a:solidFill>
                  <a:prstClr val="black"/>
                </a:solidFill>
              </a:rPr>
              <a:t>(в августе 2022 года)</a:t>
            </a:r>
            <a:endParaRPr lang="ru-RU" altLang="ru-RU" dirty="0">
              <a:solidFill>
                <a:prstClr val="black"/>
              </a:solidFill>
            </a:endParaRPr>
          </a:p>
        </p:txBody>
      </p:sp>
      <p:sp>
        <p:nvSpPr>
          <p:cNvPr id="461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fontAlgn="auto" hangingPunct="1"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9д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  <a:cs typeface="+mn-cs"/>
            </a:endParaRPr>
          </a:p>
        </p:txBody>
      </p:sp>
      <p:grpSp>
        <p:nvGrpSpPr>
          <p:cNvPr id="239" name="Группа 246"/>
          <p:cNvGrpSpPr>
            <a:grpSpLocks/>
          </p:cNvGrpSpPr>
          <p:nvPr/>
        </p:nvGrpSpPr>
        <p:grpSpPr bwMode="auto">
          <a:xfrm>
            <a:off x="609485" y="623890"/>
            <a:ext cx="10941090" cy="5610222"/>
            <a:chOff x="3807" y="944563"/>
            <a:chExt cx="8924918" cy="4822825"/>
          </a:xfrm>
        </p:grpSpPr>
        <p:grpSp>
          <p:nvGrpSpPr>
            <p:cNvPr id="240" name="Группа 4"/>
            <p:cNvGrpSpPr>
              <a:grpSpLocks/>
            </p:cNvGrpSpPr>
            <p:nvPr/>
          </p:nvGrpSpPr>
          <p:grpSpPr bwMode="auto">
            <a:xfrm>
              <a:off x="44414" y="944563"/>
              <a:ext cx="8884311" cy="4822825"/>
              <a:chOff x="44414" y="944563"/>
              <a:chExt cx="8884311" cy="4822825"/>
            </a:xfrm>
          </p:grpSpPr>
          <p:grpSp>
            <p:nvGrpSpPr>
              <p:cNvPr id="244" name="Группа 1"/>
              <p:cNvGrpSpPr>
                <a:grpSpLocks noChangeAspect="1"/>
              </p:cNvGrpSpPr>
              <p:nvPr/>
            </p:nvGrpSpPr>
            <p:grpSpPr bwMode="auto">
              <a:xfrm>
                <a:off x="44414" y="944563"/>
                <a:ext cx="8884311" cy="4822825"/>
                <a:chOff x="44414" y="944563"/>
                <a:chExt cx="8884311" cy="4822825"/>
              </a:xfrm>
            </p:grpSpPr>
            <p:sp>
              <p:nvSpPr>
                <p:cNvPr id="246" name="Freeform 251"/>
                <p:cNvSpPr>
                  <a:spLocks/>
                </p:cNvSpPr>
                <p:nvPr/>
              </p:nvSpPr>
              <p:spPr bwMode="auto">
                <a:xfrm>
                  <a:off x="2232228" y="3180999"/>
                  <a:ext cx="622358" cy="650277"/>
                </a:xfrm>
                <a:custGeom>
                  <a:avLst/>
                  <a:gdLst>
                    <a:gd name="T0" fmla="*/ 2147483646 w 10000"/>
                    <a:gd name="T1" fmla="*/ 2147483646 h 11896"/>
                    <a:gd name="T2" fmla="*/ 2147483646 w 10000"/>
                    <a:gd name="T3" fmla="*/ 2147483646 h 11896"/>
                    <a:gd name="T4" fmla="*/ 2147483646 w 10000"/>
                    <a:gd name="T5" fmla="*/ 2147483646 h 11896"/>
                    <a:gd name="T6" fmla="*/ 2147483646 w 10000"/>
                    <a:gd name="T7" fmla="*/ 2147483646 h 11896"/>
                    <a:gd name="T8" fmla="*/ 2147483646 w 10000"/>
                    <a:gd name="T9" fmla="*/ 2147483646 h 11896"/>
                    <a:gd name="T10" fmla="*/ 2147483646 w 10000"/>
                    <a:gd name="T11" fmla="*/ 2147483646 h 11896"/>
                    <a:gd name="T12" fmla="*/ 2147483646 w 10000"/>
                    <a:gd name="T13" fmla="*/ 2147483646 h 11896"/>
                    <a:gd name="T14" fmla="*/ 2147483646 w 10000"/>
                    <a:gd name="T15" fmla="*/ 2147483646 h 11896"/>
                    <a:gd name="T16" fmla="*/ 2147483646 w 10000"/>
                    <a:gd name="T17" fmla="*/ 2147483646 h 11896"/>
                    <a:gd name="T18" fmla="*/ 2147483646 w 10000"/>
                    <a:gd name="T19" fmla="*/ 2147483646 h 11896"/>
                    <a:gd name="T20" fmla="*/ 2147483646 w 10000"/>
                    <a:gd name="T21" fmla="*/ 2147483646 h 11896"/>
                    <a:gd name="T22" fmla="*/ 2147483646 w 10000"/>
                    <a:gd name="T23" fmla="*/ 2147483646 h 11896"/>
                    <a:gd name="T24" fmla="*/ 2147483646 w 10000"/>
                    <a:gd name="T25" fmla="*/ 2147483646 h 11896"/>
                    <a:gd name="T26" fmla="*/ 2147483646 w 10000"/>
                    <a:gd name="T27" fmla="*/ 2147483646 h 11896"/>
                    <a:gd name="T28" fmla="*/ 2147483646 w 10000"/>
                    <a:gd name="T29" fmla="*/ 2147483646 h 11896"/>
                    <a:gd name="T30" fmla="*/ 2147483646 w 10000"/>
                    <a:gd name="T31" fmla="*/ 2147483646 h 11896"/>
                    <a:gd name="T32" fmla="*/ 2147483646 w 10000"/>
                    <a:gd name="T33" fmla="*/ 2147483646 h 11896"/>
                    <a:gd name="T34" fmla="*/ 2147483646 w 10000"/>
                    <a:gd name="T35" fmla="*/ 2147483646 h 11896"/>
                    <a:gd name="T36" fmla="*/ 2147483646 w 10000"/>
                    <a:gd name="T37" fmla="*/ 2147483646 h 11896"/>
                    <a:gd name="T38" fmla="*/ 2147483646 w 10000"/>
                    <a:gd name="T39" fmla="*/ 2147483646 h 11896"/>
                    <a:gd name="T40" fmla="*/ 2147483646 w 10000"/>
                    <a:gd name="T41" fmla="*/ 2147483646 h 11896"/>
                    <a:gd name="T42" fmla="*/ 2147483646 w 10000"/>
                    <a:gd name="T43" fmla="*/ 2147483646 h 11896"/>
                    <a:gd name="T44" fmla="*/ 2147483646 w 10000"/>
                    <a:gd name="T45" fmla="*/ 2147483646 h 11896"/>
                    <a:gd name="T46" fmla="*/ 2147483646 w 10000"/>
                    <a:gd name="T47" fmla="*/ 2147483646 h 11896"/>
                    <a:gd name="T48" fmla="*/ 2147483646 w 10000"/>
                    <a:gd name="T49" fmla="*/ 2147483646 h 11896"/>
                    <a:gd name="T50" fmla="*/ 2147483646 w 10000"/>
                    <a:gd name="T51" fmla="*/ 2147483646 h 11896"/>
                    <a:gd name="T52" fmla="*/ 2147483646 w 10000"/>
                    <a:gd name="T53" fmla="*/ 2147483646 h 11896"/>
                    <a:gd name="T54" fmla="*/ 2147483646 w 10000"/>
                    <a:gd name="T55" fmla="*/ 2147483646 h 11896"/>
                    <a:gd name="T56" fmla="*/ 2147483646 w 10000"/>
                    <a:gd name="T57" fmla="*/ 2147483646 h 11896"/>
                    <a:gd name="T58" fmla="*/ 2147483646 w 10000"/>
                    <a:gd name="T59" fmla="*/ 2147483646 h 11896"/>
                    <a:gd name="T60" fmla="*/ 2147483646 w 10000"/>
                    <a:gd name="T61" fmla="*/ 2147483646 h 11896"/>
                    <a:gd name="T62" fmla="*/ 2147483646 w 10000"/>
                    <a:gd name="T63" fmla="*/ 2147483646 h 11896"/>
                    <a:gd name="T64" fmla="*/ 2147483646 w 10000"/>
                    <a:gd name="T65" fmla="*/ 2147483646 h 11896"/>
                    <a:gd name="T66" fmla="*/ 2147483646 w 10000"/>
                    <a:gd name="T67" fmla="*/ 2147483646 h 11896"/>
                    <a:gd name="T68" fmla="*/ 2147483646 w 10000"/>
                    <a:gd name="T69" fmla="*/ 2147483646 h 11896"/>
                    <a:gd name="T70" fmla="*/ 2147483646 w 10000"/>
                    <a:gd name="T71" fmla="*/ 2147483646 h 11896"/>
                    <a:gd name="T72" fmla="*/ 2147483646 w 10000"/>
                    <a:gd name="T73" fmla="*/ 2147483646 h 11896"/>
                    <a:gd name="T74" fmla="*/ 2147483646 w 10000"/>
                    <a:gd name="T75" fmla="*/ 2147483646 h 11896"/>
                    <a:gd name="T76" fmla="*/ 2147483646 w 10000"/>
                    <a:gd name="T77" fmla="*/ 2147483646 h 11896"/>
                    <a:gd name="T78" fmla="*/ 2147483646 w 10000"/>
                    <a:gd name="T79" fmla="*/ 2147483646 h 11896"/>
                    <a:gd name="T80" fmla="*/ 2147483646 w 10000"/>
                    <a:gd name="T81" fmla="*/ 2147483646 h 11896"/>
                    <a:gd name="T82" fmla="*/ 2147483646 w 10000"/>
                    <a:gd name="T83" fmla="*/ 2147483646 h 11896"/>
                    <a:gd name="T84" fmla="*/ 2147483646 w 10000"/>
                    <a:gd name="T85" fmla="*/ 2147483646 h 11896"/>
                    <a:gd name="T86" fmla="*/ 2147483646 w 10000"/>
                    <a:gd name="T87" fmla="*/ 2147483646 h 11896"/>
                    <a:gd name="T88" fmla="*/ 2147483646 w 10000"/>
                    <a:gd name="T89" fmla="*/ 2147483646 h 11896"/>
                    <a:gd name="T90" fmla="*/ 2147483646 w 10000"/>
                    <a:gd name="T91" fmla="*/ 2147483646 h 11896"/>
                    <a:gd name="T92" fmla="*/ 2147483646 w 10000"/>
                    <a:gd name="T93" fmla="*/ 2147483646 h 11896"/>
                    <a:gd name="T94" fmla="*/ 2147483646 w 10000"/>
                    <a:gd name="T95" fmla="*/ 2147483646 h 11896"/>
                    <a:gd name="T96" fmla="*/ 2147483646 w 10000"/>
                    <a:gd name="T97" fmla="*/ 2147483646 h 11896"/>
                    <a:gd name="T98" fmla="*/ 2147483646 w 10000"/>
                    <a:gd name="T99" fmla="*/ 2147483646 h 11896"/>
                    <a:gd name="T100" fmla="*/ 2147483646 w 10000"/>
                    <a:gd name="T101" fmla="*/ 2147483646 h 11896"/>
                    <a:gd name="T102" fmla="*/ 2147483646 w 10000"/>
                    <a:gd name="T103" fmla="*/ 2147483646 h 11896"/>
                    <a:gd name="T104" fmla="*/ 2147483646 w 10000"/>
                    <a:gd name="T105" fmla="*/ 2147483646 h 11896"/>
                    <a:gd name="T106" fmla="*/ 2147483646 w 10000"/>
                    <a:gd name="T107" fmla="*/ 2147483646 h 11896"/>
                    <a:gd name="T108" fmla="*/ 2147483646 w 10000"/>
                    <a:gd name="T109" fmla="*/ 2147483646 h 11896"/>
                    <a:gd name="T110" fmla="*/ 2147483646 w 10000"/>
                    <a:gd name="T111" fmla="*/ 2147483646 h 11896"/>
                    <a:gd name="T112" fmla="*/ 2147483646 w 10000"/>
                    <a:gd name="T113" fmla="*/ 2147483646 h 11896"/>
                    <a:gd name="T114" fmla="*/ 2147483646 w 10000"/>
                    <a:gd name="T115" fmla="*/ 2147483646 h 11896"/>
                    <a:gd name="T116" fmla="*/ 2147483646 w 10000"/>
                    <a:gd name="T117" fmla="*/ 2147483646 h 11896"/>
                    <a:gd name="T118" fmla="*/ 2147483646 w 10000"/>
                    <a:gd name="T119" fmla="*/ 2147483646 h 11896"/>
                    <a:gd name="T120" fmla="*/ 2147483646 w 10000"/>
                    <a:gd name="T121" fmla="*/ 2147483646 h 11896"/>
                    <a:gd name="T122" fmla="*/ 2147483646 w 10000"/>
                    <a:gd name="T123" fmla="*/ 2147483646 h 11896"/>
                    <a:gd name="T124" fmla="*/ 2147483646 w 10000"/>
                    <a:gd name="T125" fmla="*/ 2147483646 h 1189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1896">
                      <a:moveTo>
                        <a:pt x="2882" y="4337"/>
                      </a:moveTo>
                      <a:cubicBezTo>
                        <a:pt x="3041" y="4189"/>
                        <a:pt x="2775" y="4159"/>
                        <a:pt x="2854" y="4167"/>
                      </a:cubicBezTo>
                      <a:cubicBezTo>
                        <a:pt x="2908" y="4108"/>
                        <a:pt x="2890" y="4246"/>
                        <a:pt x="2630" y="4050"/>
                      </a:cubicBezTo>
                      <a:cubicBezTo>
                        <a:pt x="2771" y="3885"/>
                        <a:pt x="2432" y="4204"/>
                        <a:pt x="2573" y="3505"/>
                      </a:cubicBezTo>
                      <a:cubicBezTo>
                        <a:pt x="2835" y="3302"/>
                        <a:pt x="2486" y="3519"/>
                        <a:pt x="3070" y="3245"/>
                      </a:cubicBezTo>
                      <a:lnTo>
                        <a:pt x="3415" y="3048"/>
                      </a:lnTo>
                      <a:cubicBezTo>
                        <a:pt x="3440" y="3034"/>
                        <a:pt x="3390" y="3302"/>
                        <a:pt x="3415" y="3288"/>
                      </a:cubicBezTo>
                      <a:lnTo>
                        <a:pt x="3855" y="2874"/>
                      </a:lnTo>
                      <a:lnTo>
                        <a:pt x="4046" y="2613"/>
                      </a:lnTo>
                      <a:cubicBezTo>
                        <a:pt x="4040" y="2453"/>
                        <a:pt x="4033" y="2293"/>
                        <a:pt x="4027" y="2133"/>
                      </a:cubicBezTo>
                      <a:lnTo>
                        <a:pt x="3759" y="2352"/>
                      </a:lnTo>
                      <a:lnTo>
                        <a:pt x="3090" y="1392"/>
                      </a:lnTo>
                      <a:lnTo>
                        <a:pt x="3319" y="1263"/>
                      </a:lnTo>
                      <a:cubicBezTo>
                        <a:pt x="3325" y="1212"/>
                        <a:pt x="3332" y="1052"/>
                        <a:pt x="3338" y="1001"/>
                      </a:cubicBezTo>
                      <a:cubicBezTo>
                        <a:pt x="3364" y="921"/>
                        <a:pt x="3485" y="950"/>
                        <a:pt x="3511" y="870"/>
                      </a:cubicBezTo>
                      <a:cubicBezTo>
                        <a:pt x="3453" y="681"/>
                        <a:pt x="3281" y="493"/>
                        <a:pt x="3223" y="304"/>
                      </a:cubicBezTo>
                      <a:lnTo>
                        <a:pt x="3817" y="0"/>
                      </a:lnTo>
                      <a:lnTo>
                        <a:pt x="4142" y="391"/>
                      </a:lnTo>
                      <a:cubicBezTo>
                        <a:pt x="4174" y="340"/>
                        <a:pt x="4244" y="246"/>
                        <a:pt x="4276" y="195"/>
                      </a:cubicBezTo>
                      <a:lnTo>
                        <a:pt x="4486" y="500"/>
                      </a:lnTo>
                      <a:lnTo>
                        <a:pt x="4696" y="348"/>
                      </a:lnTo>
                      <a:cubicBezTo>
                        <a:pt x="4779" y="479"/>
                        <a:pt x="4863" y="609"/>
                        <a:pt x="4946" y="740"/>
                      </a:cubicBezTo>
                      <a:lnTo>
                        <a:pt x="4754" y="979"/>
                      </a:lnTo>
                      <a:lnTo>
                        <a:pt x="5060" y="1437"/>
                      </a:lnTo>
                      <a:lnTo>
                        <a:pt x="5252" y="1263"/>
                      </a:lnTo>
                      <a:lnTo>
                        <a:pt x="5960" y="2155"/>
                      </a:lnTo>
                      <a:lnTo>
                        <a:pt x="6114" y="1945"/>
                      </a:lnTo>
                      <a:cubicBezTo>
                        <a:pt x="6145" y="1965"/>
                        <a:pt x="6176" y="1984"/>
                        <a:pt x="6207" y="2004"/>
                      </a:cubicBezTo>
                      <a:lnTo>
                        <a:pt x="6463" y="1896"/>
                      </a:lnTo>
                      <a:lnTo>
                        <a:pt x="6760" y="2260"/>
                      </a:lnTo>
                      <a:lnTo>
                        <a:pt x="6939" y="2063"/>
                      </a:lnTo>
                      <a:lnTo>
                        <a:pt x="7236" y="2477"/>
                      </a:lnTo>
                      <a:lnTo>
                        <a:pt x="7364" y="2427"/>
                      </a:lnTo>
                      <a:lnTo>
                        <a:pt x="7457" y="2172"/>
                      </a:lnTo>
                      <a:lnTo>
                        <a:pt x="7679" y="2073"/>
                      </a:lnTo>
                      <a:cubicBezTo>
                        <a:pt x="7704" y="2129"/>
                        <a:pt x="7730" y="2184"/>
                        <a:pt x="7755" y="2240"/>
                      </a:cubicBezTo>
                      <a:lnTo>
                        <a:pt x="7900" y="2191"/>
                      </a:lnTo>
                      <a:lnTo>
                        <a:pt x="8189" y="2536"/>
                      </a:lnTo>
                      <a:cubicBezTo>
                        <a:pt x="8203" y="2520"/>
                        <a:pt x="8217" y="2503"/>
                        <a:pt x="8231" y="2487"/>
                      </a:cubicBezTo>
                      <a:lnTo>
                        <a:pt x="9345" y="3422"/>
                      </a:lnTo>
                      <a:lnTo>
                        <a:pt x="9813" y="3530"/>
                      </a:lnTo>
                      <a:lnTo>
                        <a:pt x="10000" y="3441"/>
                      </a:lnTo>
                      <a:cubicBezTo>
                        <a:pt x="9997" y="3526"/>
                        <a:pt x="9994" y="3612"/>
                        <a:pt x="9991" y="3697"/>
                      </a:cubicBezTo>
                      <a:lnTo>
                        <a:pt x="9770" y="4032"/>
                      </a:lnTo>
                      <a:lnTo>
                        <a:pt x="9600" y="4130"/>
                      </a:lnTo>
                      <a:lnTo>
                        <a:pt x="9056" y="5075"/>
                      </a:lnTo>
                      <a:lnTo>
                        <a:pt x="8750" y="5262"/>
                      </a:lnTo>
                      <a:lnTo>
                        <a:pt x="8622" y="5262"/>
                      </a:lnTo>
                      <a:lnTo>
                        <a:pt x="8520" y="5469"/>
                      </a:lnTo>
                      <a:lnTo>
                        <a:pt x="8393" y="5518"/>
                      </a:lnTo>
                      <a:lnTo>
                        <a:pt x="7823" y="6305"/>
                      </a:lnTo>
                      <a:lnTo>
                        <a:pt x="7474" y="6542"/>
                      </a:lnTo>
                      <a:lnTo>
                        <a:pt x="7126" y="6630"/>
                      </a:lnTo>
                      <a:lnTo>
                        <a:pt x="6811" y="6935"/>
                      </a:lnTo>
                      <a:cubicBezTo>
                        <a:pt x="6839" y="6968"/>
                        <a:pt x="6868" y="7001"/>
                        <a:pt x="6896" y="7034"/>
                      </a:cubicBezTo>
                      <a:lnTo>
                        <a:pt x="6803" y="7388"/>
                      </a:lnTo>
                      <a:lnTo>
                        <a:pt x="6973" y="7487"/>
                      </a:lnTo>
                      <a:lnTo>
                        <a:pt x="7151" y="7782"/>
                      </a:lnTo>
                      <a:cubicBezTo>
                        <a:pt x="7143" y="7867"/>
                        <a:pt x="7134" y="7953"/>
                        <a:pt x="7126" y="8038"/>
                      </a:cubicBezTo>
                      <a:cubicBezTo>
                        <a:pt x="7049" y="8159"/>
                        <a:pt x="6973" y="8281"/>
                        <a:pt x="6896" y="8402"/>
                      </a:cubicBezTo>
                      <a:lnTo>
                        <a:pt x="6701" y="8392"/>
                      </a:lnTo>
                      <a:lnTo>
                        <a:pt x="6573" y="8530"/>
                      </a:lnTo>
                      <a:cubicBezTo>
                        <a:pt x="6570" y="8596"/>
                        <a:pt x="6568" y="8661"/>
                        <a:pt x="6565" y="8727"/>
                      </a:cubicBezTo>
                      <a:cubicBezTo>
                        <a:pt x="6607" y="8799"/>
                        <a:pt x="6650" y="8871"/>
                        <a:pt x="6692" y="8943"/>
                      </a:cubicBezTo>
                      <a:lnTo>
                        <a:pt x="6471" y="9278"/>
                      </a:lnTo>
                      <a:lnTo>
                        <a:pt x="6301" y="9278"/>
                      </a:lnTo>
                      <a:lnTo>
                        <a:pt x="6071" y="9485"/>
                      </a:lnTo>
                      <a:lnTo>
                        <a:pt x="5901" y="9416"/>
                      </a:lnTo>
                      <a:lnTo>
                        <a:pt x="5901" y="9317"/>
                      </a:lnTo>
                      <a:lnTo>
                        <a:pt x="5247" y="9553"/>
                      </a:lnTo>
                      <a:cubicBezTo>
                        <a:pt x="5244" y="9688"/>
                        <a:pt x="5241" y="9822"/>
                        <a:pt x="5238" y="9957"/>
                      </a:cubicBezTo>
                      <a:cubicBezTo>
                        <a:pt x="5266" y="9990"/>
                        <a:pt x="5295" y="10022"/>
                        <a:pt x="5323" y="10055"/>
                      </a:cubicBezTo>
                      <a:lnTo>
                        <a:pt x="5196" y="10311"/>
                      </a:lnTo>
                      <a:lnTo>
                        <a:pt x="4906" y="10282"/>
                      </a:lnTo>
                      <a:lnTo>
                        <a:pt x="4804" y="9996"/>
                      </a:lnTo>
                      <a:lnTo>
                        <a:pt x="4515" y="9800"/>
                      </a:lnTo>
                      <a:lnTo>
                        <a:pt x="4328" y="9937"/>
                      </a:lnTo>
                      <a:cubicBezTo>
                        <a:pt x="4317" y="9917"/>
                        <a:pt x="4305" y="9898"/>
                        <a:pt x="4294" y="9878"/>
                      </a:cubicBezTo>
                      <a:lnTo>
                        <a:pt x="4022" y="10331"/>
                      </a:lnTo>
                      <a:cubicBezTo>
                        <a:pt x="4036" y="10367"/>
                        <a:pt x="4051" y="10403"/>
                        <a:pt x="4065" y="10439"/>
                      </a:cubicBezTo>
                      <a:lnTo>
                        <a:pt x="3844" y="10735"/>
                      </a:lnTo>
                      <a:lnTo>
                        <a:pt x="3316" y="10872"/>
                      </a:lnTo>
                      <a:lnTo>
                        <a:pt x="3146" y="10764"/>
                      </a:lnTo>
                      <a:lnTo>
                        <a:pt x="3104" y="10557"/>
                      </a:lnTo>
                      <a:lnTo>
                        <a:pt x="2840" y="10666"/>
                      </a:lnTo>
                      <a:lnTo>
                        <a:pt x="2840" y="11010"/>
                      </a:lnTo>
                      <a:lnTo>
                        <a:pt x="2440" y="11502"/>
                      </a:lnTo>
                      <a:lnTo>
                        <a:pt x="2347" y="11748"/>
                      </a:lnTo>
                      <a:lnTo>
                        <a:pt x="2245" y="11729"/>
                      </a:lnTo>
                      <a:lnTo>
                        <a:pt x="1998" y="11896"/>
                      </a:lnTo>
                      <a:lnTo>
                        <a:pt x="1650" y="11689"/>
                      </a:lnTo>
                      <a:cubicBezTo>
                        <a:pt x="1653" y="11505"/>
                        <a:pt x="1655" y="11322"/>
                        <a:pt x="1658" y="11138"/>
                      </a:cubicBezTo>
                      <a:cubicBezTo>
                        <a:pt x="1701" y="11122"/>
                        <a:pt x="1743" y="11105"/>
                        <a:pt x="1786" y="11089"/>
                      </a:cubicBezTo>
                      <a:cubicBezTo>
                        <a:pt x="1792" y="11056"/>
                        <a:pt x="1797" y="11023"/>
                        <a:pt x="1803" y="10990"/>
                      </a:cubicBezTo>
                      <a:lnTo>
                        <a:pt x="1539" y="10882"/>
                      </a:lnTo>
                      <a:lnTo>
                        <a:pt x="1539" y="10990"/>
                      </a:lnTo>
                      <a:lnTo>
                        <a:pt x="1233" y="10823"/>
                      </a:lnTo>
                      <a:lnTo>
                        <a:pt x="1233" y="10469"/>
                      </a:lnTo>
                      <a:lnTo>
                        <a:pt x="1335" y="10321"/>
                      </a:lnTo>
                      <a:lnTo>
                        <a:pt x="731" y="10105"/>
                      </a:lnTo>
                      <a:cubicBezTo>
                        <a:pt x="700" y="10056"/>
                        <a:pt x="669" y="10006"/>
                        <a:pt x="638" y="9957"/>
                      </a:cubicBezTo>
                      <a:lnTo>
                        <a:pt x="468" y="9908"/>
                      </a:lnTo>
                      <a:cubicBezTo>
                        <a:pt x="425" y="9836"/>
                        <a:pt x="383" y="9763"/>
                        <a:pt x="340" y="9691"/>
                      </a:cubicBezTo>
                      <a:cubicBezTo>
                        <a:pt x="329" y="9540"/>
                        <a:pt x="317" y="9390"/>
                        <a:pt x="306" y="9239"/>
                      </a:cubicBezTo>
                      <a:lnTo>
                        <a:pt x="85" y="9347"/>
                      </a:lnTo>
                      <a:cubicBezTo>
                        <a:pt x="99" y="9107"/>
                        <a:pt x="114" y="8868"/>
                        <a:pt x="128" y="8628"/>
                      </a:cubicBezTo>
                      <a:cubicBezTo>
                        <a:pt x="85" y="8644"/>
                        <a:pt x="43" y="8661"/>
                        <a:pt x="0" y="8677"/>
                      </a:cubicBezTo>
                      <a:cubicBezTo>
                        <a:pt x="14" y="8575"/>
                        <a:pt x="29" y="8474"/>
                        <a:pt x="43" y="8372"/>
                      </a:cubicBezTo>
                      <a:lnTo>
                        <a:pt x="204" y="8313"/>
                      </a:lnTo>
                      <a:lnTo>
                        <a:pt x="476" y="8530"/>
                      </a:lnTo>
                      <a:lnTo>
                        <a:pt x="978" y="8284"/>
                      </a:lnTo>
                      <a:cubicBezTo>
                        <a:pt x="938" y="8038"/>
                        <a:pt x="899" y="7792"/>
                        <a:pt x="859" y="7546"/>
                      </a:cubicBezTo>
                      <a:lnTo>
                        <a:pt x="1071" y="7496"/>
                      </a:lnTo>
                      <a:cubicBezTo>
                        <a:pt x="1043" y="7431"/>
                        <a:pt x="1014" y="7365"/>
                        <a:pt x="986" y="7300"/>
                      </a:cubicBezTo>
                      <a:lnTo>
                        <a:pt x="1114" y="7250"/>
                      </a:lnTo>
                      <a:cubicBezTo>
                        <a:pt x="1105" y="7198"/>
                        <a:pt x="1097" y="7145"/>
                        <a:pt x="1088" y="7093"/>
                      </a:cubicBezTo>
                      <a:lnTo>
                        <a:pt x="1259" y="7053"/>
                      </a:lnTo>
                      <a:cubicBezTo>
                        <a:pt x="1245" y="7004"/>
                        <a:pt x="1230" y="6955"/>
                        <a:pt x="1216" y="6906"/>
                      </a:cubicBezTo>
                      <a:lnTo>
                        <a:pt x="1386" y="6807"/>
                      </a:lnTo>
                      <a:lnTo>
                        <a:pt x="1743" y="6365"/>
                      </a:lnTo>
                      <a:cubicBezTo>
                        <a:pt x="1763" y="6165"/>
                        <a:pt x="1783" y="5964"/>
                        <a:pt x="1803" y="5764"/>
                      </a:cubicBezTo>
                      <a:lnTo>
                        <a:pt x="1930" y="5764"/>
                      </a:lnTo>
                      <a:cubicBezTo>
                        <a:pt x="1973" y="5646"/>
                        <a:pt x="2015" y="5528"/>
                        <a:pt x="2058" y="5410"/>
                      </a:cubicBezTo>
                      <a:lnTo>
                        <a:pt x="2259" y="4805"/>
                      </a:lnTo>
                      <a:lnTo>
                        <a:pt x="2487" y="5064"/>
                      </a:lnTo>
                      <a:cubicBezTo>
                        <a:pt x="2526" y="4908"/>
                        <a:pt x="2566" y="4751"/>
                        <a:pt x="2605" y="4595"/>
                      </a:cubicBezTo>
                      <a:cubicBezTo>
                        <a:pt x="2627" y="4567"/>
                        <a:pt x="2860" y="4365"/>
                        <a:pt x="2882" y="4337"/>
                      </a:cubicBez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47" name="Freeform 27"/>
                <p:cNvSpPr>
                  <a:spLocks/>
                </p:cNvSpPr>
                <p:nvPr/>
              </p:nvSpPr>
              <p:spPr bwMode="auto">
                <a:xfrm>
                  <a:off x="7634996" y="4800919"/>
                  <a:ext cx="442955" cy="966469"/>
                </a:xfrm>
                <a:custGeom>
                  <a:avLst/>
                  <a:gdLst>
                    <a:gd name="T0" fmla="*/ 2147483646 w 855"/>
                    <a:gd name="T1" fmla="*/ 2147483646 h 1864"/>
                    <a:gd name="T2" fmla="*/ 2147483646 w 855"/>
                    <a:gd name="T3" fmla="*/ 2147483646 h 1864"/>
                    <a:gd name="T4" fmla="*/ 2147483646 w 855"/>
                    <a:gd name="T5" fmla="*/ 2147483646 h 1864"/>
                    <a:gd name="T6" fmla="*/ 2147483646 w 855"/>
                    <a:gd name="T7" fmla="*/ 2147483646 h 1864"/>
                    <a:gd name="T8" fmla="*/ 2147483646 w 855"/>
                    <a:gd name="T9" fmla="*/ 2147483646 h 1864"/>
                    <a:gd name="T10" fmla="*/ 2147483646 w 855"/>
                    <a:gd name="T11" fmla="*/ 2147483646 h 1864"/>
                    <a:gd name="T12" fmla="*/ 2147483646 w 855"/>
                    <a:gd name="T13" fmla="*/ 2147483646 h 1864"/>
                    <a:gd name="T14" fmla="*/ 2147483646 w 855"/>
                    <a:gd name="T15" fmla="*/ 2147483646 h 1864"/>
                    <a:gd name="T16" fmla="*/ 2147483646 w 855"/>
                    <a:gd name="T17" fmla="*/ 2147483646 h 1864"/>
                    <a:gd name="T18" fmla="*/ 2147483646 w 855"/>
                    <a:gd name="T19" fmla="*/ 2147483646 h 1864"/>
                    <a:gd name="T20" fmla="*/ 2147483646 w 855"/>
                    <a:gd name="T21" fmla="*/ 2147483646 h 1864"/>
                    <a:gd name="T22" fmla="*/ 2147483646 w 855"/>
                    <a:gd name="T23" fmla="*/ 2147483646 h 1864"/>
                    <a:gd name="T24" fmla="*/ 2147483646 w 855"/>
                    <a:gd name="T25" fmla="*/ 2147483646 h 1864"/>
                    <a:gd name="T26" fmla="*/ 2147483646 w 855"/>
                    <a:gd name="T27" fmla="*/ 2147483646 h 1864"/>
                    <a:gd name="T28" fmla="*/ 2147483646 w 855"/>
                    <a:gd name="T29" fmla="*/ 2147483646 h 1864"/>
                    <a:gd name="T30" fmla="*/ 2147483646 w 855"/>
                    <a:gd name="T31" fmla="*/ 2147483646 h 1864"/>
                    <a:gd name="T32" fmla="*/ 2147483646 w 855"/>
                    <a:gd name="T33" fmla="*/ 2147483646 h 1864"/>
                    <a:gd name="T34" fmla="*/ 2147483646 w 855"/>
                    <a:gd name="T35" fmla="*/ 2147483646 h 1864"/>
                    <a:gd name="T36" fmla="*/ 2147483646 w 855"/>
                    <a:gd name="T37" fmla="*/ 2147483646 h 1864"/>
                    <a:gd name="T38" fmla="*/ 2147483646 w 855"/>
                    <a:gd name="T39" fmla="*/ 2147483646 h 1864"/>
                    <a:gd name="T40" fmla="*/ 2147483646 w 855"/>
                    <a:gd name="T41" fmla="*/ 2147483646 h 1864"/>
                    <a:gd name="T42" fmla="*/ 2147483646 w 855"/>
                    <a:gd name="T43" fmla="*/ 2147483646 h 1864"/>
                    <a:gd name="T44" fmla="*/ 2147483646 w 855"/>
                    <a:gd name="T45" fmla="*/ 0 h 1864"/>
                    <a:gd name="T46" fmla="*/ 2147483646 w 855"/>
                    <a:gd name="T47" fmla="*/ 2147483646 h 1864"/>
                    <a:gd name="T48" fmla="*/ 2147483646 w 855"/>
                    <a:gd name="T49" fmla="*/ 2147483646 h 1864"/>
                    <a:gd name="T50" fmla="*/ 2147483646 w 855"/>
                    <a:gd name="T51" fmla="*/ 2147483646 h 1864"/>
                    <a:gd name="T52" fmla="*/ 2147483646 w 855"/>
                    <a:gd name="T53" fmla="*/ 2147483646 h 1864"/>
                    <a:gd name="T54" fmla="*/ 2147483646 w 855"/>
                    <a:gd name="T55" fmla="*/ 2147483646 h 1864"/>
                    <a:gd name="T56" fmla="*/ 2147483646 w 855"/>
                    <a:gd name="T57" fmla="*/ 2147483646 h 1864"/>
                    <a:gd name="T58" fmla="*/ 2147483646 w 855"/>
                    <a:gd name="T59" fmla="*/ 2147483646 h 1864"/>
                    <a:gd name="T60" fmla="*/ 2147483646 w 855"/>
                    <a:gd name="T61" fmla="*/ 2147483646 h 1864"/>
                    <a:gd name="T62" fmla="*/ 2147483646 w 855"/>
                    <a:gd name="T63" fmla="*/ 2147483646 h 1864"/>
                    <a:gd name="T64" fmla="*/ 2147483646 w 855"/>
                    <a:gd name="T65" fmla="*/ 2147483646 h 1864"/>
                    <a:gd name="T66" fmla="*/ 2147483646 w 855"/>
                    <a:gd name="T67" fmla="*/ 2147483646 h 1864"/>
                    <a:gd name="T68" fmla="*/ 2147483646 w 855"/>
                    <a:gd name="T69" fmla="*/ 2147483646 h 1864"/>
                    <a:gd name="T70" fmla="*/ 2147483646 w 855"/>
                    <a:gd name="T71" fmla="*/ 2147483646 h 1864"/>
                    <a:gd name="T72" fmla="*/ 2147483646 w 855"/>
                    <a:gd name="T73" fmla="*/ 2147483646 h 1864"/>
                    <a:gd name="T74" fmla="*/ 2147483646 w 855"/>
                    <a:gd name="T75" fmla="*/ 2147483646 h 1864"/>
                    <a:gd name="T76" fmla="*/ 2147483646 w 855"/>
                    <a:gd name="T77" fmla="*/ 2147483646 h 1864"/>
                    <a:gd name="T78" fmla="*/ 2147483646 w 855"/>
                    <a:gd name="T79" fmla="*/ 2147483646 h 1864"/>
                    <a:gd name="T80" fmla="*/ 2147483646 w 855"/>
                    <a:gd name="T81" fmla="*/ 2147483646 h 1864"/>
                    <a:gd name="T82" fmla="*/ 2147483646 w 855"/>
                    <a:gd name="T83" fmla="*/ 2147483646 h 1864"/>
                    <a:gd name="T84" fmla="*/ 2147483646 w 855"/>
                    <a:gd name="T85" fmla="*/ 2147483646 h 1864"/>
                    <a:gd name="T86" fmla="*/ 2147483646 w 855"/>
                    <a:gd name="T87" fmla="*/ 2147483646 h 1864"/>
                    <a:gd name="T88" fmla="*/ 2147483646 w 855"/>
                    <a:gd name="T89" fmla="*/ 2147483646 h 1864"/>
                    <a:gd name="T90" fmla="*/ 2147483646 w 855"/>
                    <a:gd name="T91" fmla="*/ 2147483646 h 1864"/>
                    <a:gd name="T92" fmla="*/ 2147483646 w 855"/>
                    <a:gd name="T93" fmla="*/ 2147483646 h 1864"/>
                    <a:gd name="T94" fmla="*/ 2147483646 w 855"/>
                    <a:gd name="T95" fmla="*/ 2147483646 h 1864"/>
                    <a:gd name="T96" fmla="*/ 2147483646 w 855"/>
                    <a:gd name="T97" fmla="*/ 2147483646 h 1864"/>
                    <a:gd name="T98" fmla="*/ 2147483646 w 855"/>
                    <a:gd name="T99" fmla="*/ 2147483646 h 1864"/>
                    <a:gd name="T100" fmla="*/ 2147483646 w 855"/>
                    <a:gd name="T101" fmla="*/ 2147483646 h 1864"/>
                    <a:gd name="T102" fmla="*/ 2147483646 w 855"/>
                    <a:gd name="T103" fmla="*/ 2147483646 h 1864"/>
                    <a:gd name="T104" fmla="*/ 2147483646 w 855"/>
                    <a:gd name="T105" fmla="*/ 2147483646 h 1864"/>
                    <a:gd name="T106" fmla="*/ 2147483646 w 855"/>
                    <a:gd name="T107" fmla="*/ 2147483646 h 18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5"/>
                    <a:gd name="T163" fmla="*/ 0 h 1864"/>
                    <a:gd name="T164" fmla="*/ 855 w 855"/>
                    <a:gd name="T165" fmla="*/ 1864 h 18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5" h="1864">
                      <a:moveTo>
                        <a:pt x="232" y="1864"/>
                      </a:moveTo>
                      <a:lnTo>
                        <a:pt x="195" y="1796"/>
                      </a:lnTo>
                      <a:lnTo>
                        <a:pt x="152" y="1769"/>
                      </a:lnTo>
                      <a:lnTo>
                        <a:pt x="236" y="1681"/>
                      </a:lnTo>
                      <a:lnTo>
                        <a:pt x="216" y="1645"/>
                      </a:lnTo>
                      <a:lnTo>
                        <a:pt x="226" y="1630"/>
                      </a:lnTo>
                      <a:lnTo>
                        <a:pt x="212" y="1575"/>
                      </a:lnTo>
                      <a:lnTo>
                        <a:pt x="179" y="1538"/>
                      </a:lnTo>
                      <a:lnTo>
                        <a:pt x="129" y="1418"/>
                      </a:lnTo>
                      <a:lnTo>
                        <a:pt x="50" y="1321"/>
                      </a:lnTo>
                      <a:lnTo>
                        <a:pt x="0" y="1294"/>
                      </a:lnTo>
                      <a:lnTo>
                        <a:pt x="72" y="1214"/>
                      </a:lnTo>
                      <a:lnTo>
                        <a:pt x="77" y="1146"/>
                      </a:lnTo>
                      <a:lnTo>
                        <a:pt x="96" y="1121"/>
                      </a:lnTo>
                      <a:lnTo>
                        <a:pt x="263" y="1122"/>
                      </a:lnTo>
                      <a:lnTo>
                        <a:pt x="291" y="1092"/>
                      </a:lnTo>
                      <a:lnTo>
                        <a:pt x="278" y="936"/>
                      </a:lnTo>
                      <a:lnTo>
                        <a:pt x="264" y="918"/>
                      </a:lnTo>
                      <a:lnTo>
                        <a:pt x="254" y="824"/>
                      </a:lnTo>
                      <a:lnTo>
                        <a:pt x="275" y="788"/>
                      </a:lnTo>
                      <a:lnTo>
                        <a:pt x="238" y="746"/>
                      </a:lnTo>
                      <a:lnTo>
                        <a:pt x="238" y="706"/>
                      </a:lnTo>
                      <a:lnTo>
                        <a:pt x="298" y="652"/>
                      </a:lnTo>
                      <a:lnTo>
                        <a:pt x="267" y="602"/>
                      </a:lnTo>
                      <a:lnTo>
                        <a:pt x="282" y="602"/>
                      </a:lnTo>
                      <a:lnTo>
                        <a:pt x="271" y="551"/>
                      </a:lnTo>
                      <a:lnTo>
                        <a:pt x="322" y="519"/>
                      </a:lnTo>
                      <a:lnTo>
                        <a:pt x="363" y="504"/>
                      </a:lnTo>
                      <a:lnTo>
                        <a:pt x="394" y="544"/>
                      </a:lnTo>
                      <a:lnTo>
                        <a:pt x="434" y="504"/>
                      </a:lnTo>
                      <a:lnTo>
                        <a:pt x="486" y="518"/>
                      </a:lnTo>
                      <a:lnTo>
                        <a:pt x="537" y="497"/>
                      </a:lnTo>
                      <a:lnTo>
                        <a:pt x="597" y="404"/>
                      </a:lnTo>
                      <a:lnTo>
                        <a:pt x="582" y="393"/>
                      </a:lnTo>
                      <a:lnTo>
                        <a:pt x="576" y="331"/>
                      </a:lnTo>
                      <a:lnTo>
                        <a:pt x="621" y="325"/>
                      </a:lnTo>
                      <a:lnTo>
                        <a:pt x="681" y="207"/>
                      </a:lnTo>
                      <a:lnTo>
                        <a:pt x="629" y="181"/>
                      </a:lnTo>
                      <a:lnTo>
                        <a:pt x="609" y="196"/>
                      </a:lnTo>
                      <a:lnTo>
                        <a:pt x="558" y="207"/>
                      </a:lnTo>
                      <a:lnTo>
                        <a:pt x="567" y="166"/>
                      </a:lnTo>
                      <a:lnTo>
                        <a:pt x="511" y="166"/>
                      </a:lnTo>
                      <a:lnTo>
                        <a:pt x="514" y="113"/>
                      </a:lnTo>
                      <a:lnTo>
                        <a:pt x="562" y="92"/>
                      </a:lnTo>
                      <a:lnTo>
                        <a:pt x="584" y="5"/>
                      </a:lnTo>
                      <a:lnTo>
                        <a:pt x="610" y="0"/>
                      </a:lnTo>
                      <a:lnTo>
                        <a:pt x="678" y="36"/>
                      </a:lnTo>
                      <a:lnTo>
                        <a:pt x="672" y="61"/>
                      </a:lnTo>
                      <a:lnTo>
                        <a:pt x="715" y="61"/>
                      </a:lnTo>
                      <a:lnTo>
                        <a:pt x="731" y="102"/>
                      </a:lnTo>
                      <a:lnTo>
                        <a:pt x="721" y="139"/>
                      </a:lnTo>
                      <a:lnTo>
                        <a:pt x="732" y="175"/>
                      </a:lnTo>
                      <a:lnTo>
                        <a:pt x="789" y="149"/>
                      </a:lnTo>
                      <a:lnTo>
                        <a:pt x="828" y="145"/>
                      </a:lnTo>
                      <a:lnTo>
                        <a:pt x="828" y="155"/>
                      </a:lnTo>
                      <a:lnTo>
                        <a:pt x="818" y="159"/>
                      </a:lnTo>
                      <a:lnTo>
                        <a:pt x="813" y="249"/>
                      </a:lnTo>
                      <a:lnTo>
                        <a:pt x="838" y="422"/>
                      </a:lnTo>
                      <a:lnTo>
                        <a:pt x="855" y="445"/>
                      </a:lnTo>
                      <a:lnTo>
                        <a:pt x="838" y="597"/>
                      </a:lnTo>
                      <a:lnTo>
                        <a:pt x="796" y="794"/>
                      </a:lnTo>
                      <a:lnTo>
                        <a:pt x="796" y="868"/>
                      </a:lnTo>
                      <a:lnTo>
                        <a:pt x="778" y="886"/>
                      </a:lnTo>
                      <a:lnTo>
                        <a:pt x="794" y="885"/>
                      </a:lnTo>
                      <a:lnTo>
                        <a:pt x="795" y="937"/>
                      </a:lnTo>
                      <a:lnTo>
                        <a:pt x="766" y="1001"/>
                      </a:lnTo>
                      <a:lnTo>
                        <a:pt x="772" y="1074"/>
                      </a:lnTo>
                      <a:lnTo>
                        <a:pt x="771" y="1173"/>
                      </a:lnTo>
                      <a:lnTo>
                        <a:pt x="759" y="1169"/>
                      </a:lnTo>
                      <a:lnTo>
                        <a:pt x="769" y="1220"/>
                      </a:lnTo>
                      <a:lnTo>
                        <a:pt x="736" y="1291"/>
                      </a:lnTo>
                      <a:lnTo>
                        <a:pt x="736" y="1308"/>
                      </a:lnTo>
                      <a:lnTo>
                        <a:pt x="685" y="1396"/>
                      </a:lnTo>
                      <a:lnTo>
                        <a:pt x="661" y="1473"/>
                      </a:lnTo>
                      <a:lnTo>
                        <a:pt x="648" y="1464"/>
                      </a:lnTo>
                      <a:lnTo>
                        <a:pt x="567" y="1569"/>
                      </a:lnTo>
                      <a:lnTo>
                        <a:pt x="547" y="1580"/>
                      </a:lnTo>
                      <a:lnTo>
                        <a:pt x="546" y="1557"/>
                      </a:lnTo>
                      <a:lnTo>
                        <a:pt x="525" y="1546"/>
                      </a:lnTo>
                      <a:lnTo>
                        <a:pt x="523" y="1579"/>
                      </a:lnTo>
                      <a:lnTo>
                        <a:pt x="479" y="1553"/>
                      </a:lnTo>
                      <a:lnTo>
                        <a:pt x="457" y="1580"/>
                      </a:lnTo>
                      <a:lnTo>
                        <a:pt x="426" y="1562"/>
                      </a:lnTo>
                      <a:lnTo>
                        <a:pt x="423" y="1603"/>
                      </a:lnTo>
                      <a:lnTo>
                        <a:pt x="416" y="1600"/>
                      </a:lnTo>
                      <a:lnTo>
                        <a:pt x="384" y="1506"/>
                      </a:lnTo>
                      <a:lnTo>
                        <a:pt x="371" y="1500"/>
                      </a:lnTo>
                      <a:lnTo>
                        <a:pt x="356" y="1584"/>
                      </a:lnTo>
                      <a:lnTo>
                        <a:pt x="323" y="1593"/>
                      </a:lnTo>
                      <a:lnTo>
                        <a:pt x="319" y="1570"/>
                      </a:lnTo>
                      <a:lnTo>
                        <a:pt x="341" y="1521"/>
                      </a:lnTo>
                      <a:lnTo>
                        <a:pt x="315" y="1529"/>
                      </a:lnTo>
                      <a:lnTo>
                        <a:pt x="294" y="1551"/>
                      </a:lnTo>
                      <a:lnTo>
                        <a:pt x="312" y="1583"/>
                      </a:lnTo>
                      <a:lnTo>
                        <a:pt x="291" y="1593"/>
                      </a:lnTo>
                      <a:lnTo>
                        <a:pt x="285" y="1740"/>
                      </a:lnTo>
                      <a:lnTo>
                        <a:pt x="275" y="1751"/>
                      </a:lnTo>
                      <a:lnTo>
                        <a:pt x="266" y="1727"/>
                      </a:lnTo>
                      <a:lnTo>
                        <a:pt x="238" y="1762"/>
                      </a:lnTo>
                      <a:lnTo>
                        <a:pt x="212" y="1764"/>
                      </a:lnTo>
                      <a:lnTo>
                        <a:pt x="232" y="1756"/>
                      </a:lnTo>
                      <a:lnTo>
                        <a:pt x="211" y="1750"/>
                      </a:lnTo>
                      <a:lnTo>
                        <a:pt x="190" y="1764"/>
                      </a:lnTo>
                      <a:lnTo>
                        <a:pt x="203" y="1785"/>
                      </a:lnTo>
                      <a:lnTo>
                        <a:pt x="211" y="1774"/>
                      </a:lnTo>
                      <a:lnTo>
                        <a:pt x="236" y="1792"/>
                      </a:lnTo>
                      <a:lnTo>
                        <a:pt x="241" y="1854"/>
                      </a:lnTo>
                      <a:lnTo>
                        <a:pt x="232" y="186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48" name="Freeform 7"/>
                <p:cNvSpPr>
                  <a:spLocks/>
                </p:cNvSpPr>
                <p:nvPr/>
              </p:nvSpPr>
              <p:spPr bwMode="auto">
                <a:xfrm>
                  <a:off x="7760421" y="1888815"/>
                  <a:ext cx="724582" cy="1405653"/>
                </a:xfrm>
                <a:custGeom>
                  <a:avLst/>
                  <a:gdLst>
                    <a:gd name="T0" fmla="*/ 2147483646 w 10233"/>
                    <a:gd name="T1" fmla="*/ 2147483646 h 10000"/>
                    <a:gd name="T2" fmla="*/ 2147483646 w 10233"/>
                    <a:gd name="T3" fmla="*/ 2147483646 h 10000"/>
                    <a:gd name="T4" fmla="*/ 2147483646 w 10233"/>
                    <a:gd name="T5" fmla="*/ 2147483646 h 10000"/>
                    <a:gd name="T6" fmla="*/ 2147483646 w 10233"/>
                    <a:gd name="T7" fmla="*/ 2147483646 h 10000"/>
                    <a:gd name="T8" fmla="*/ 2147483646 w 10233"/>
                    <a:gd name="T9" fmla="*/ 2147483646 h 10000"/>
                    <a:gd name="T10" fmla="*/ 2147483646 w 10233"/>
                    <a:gd name="T11" fmla="*/ 2147483646 h 10000"/>
                    <a:gd name="T12" fmla="*/ 2147483646 w 10233"/>
                    <a:gd name="T13" fmla="*/ 2147483646 h 10000"/>
                    <a:gd name="T14" fmla="*/ 2147483646 w 10233"/>
                    <a:gd name="T15" fmla="*/ 2147483646 h 10000"/>
                    <a:gd name="T16" fmla="*/ 2147483646 w 10233"/>
                    <a:gd name="T17" fmla="*/ 2147483646 h 10000"/>
                    <a:gd name="T18" fmla="*/ 2147483646 w 10233"/>
                    <a:gd name="T19" fmla="*/ 2147483646 h 10000"/>
                    <a:gd name="T20" fmla="*/ 2147483646 w 10233"/>
                    <a:gd name="T21" fmla="*/ 2147483646 h 10000"/>
                    <a:gd name="T22" fmla="*/ 2147483646 w 10233"/>
                    <a:gd name="T23" fmla="*/ 2147483646 h 10000"/>
                    <a:gd name="T24" fmla="*/ 2147483646 w 10233"/>
                    <a:gd name="T25" fmla="*/ 2147483646 h 10000"/>
                    <a:gd name="T26" fmla="*/ 2147483646 w 10233"/>
                    <a:gd name="T27" fmla="*/ 2147483646 h 10000"/>
                    <a:gd name="T28" fmla="*/ 2147483646 w 10233"/>
                    <a:gd name="T29" fmla="*/ 2147483646 h 10000"/>
                    <a:gd name="T30" fmla="*/ 2147483646 w 10233"/>
                    <a:gd name="T31" fmla="*/ 2147483646 h 10000"/>
                    <a:gd name="T32" fmla="*/ 2147483646 w 10233"/>
                    <a:gd name="T33" fmla="*/ 2147483646 h 10000"/>
                    <a:gd name="T34" fmla="*/ 2147483646 w 10233"/>
                    <a:gd name="T35" fmla="*/ 2147483646 h 10000"/>
                    <a:gd name="T36" fmla="*/ 2147483646 w 10233"/>
                    <a:gd name="T37" fmla="*/ 2147483646 h 10000"/>
                    <a:gd name="T38" fmla="*/ 2147483646 w 10233"/>
                    <a:gd name="T39" fmla="*/ 2147483646 h 10000"/>
                    <a:gd name="T40" fmla="*/ 2147483646 w 10233"/>
                    <a:gd name="T41" fmla="*/ 2147483646 h 10000"/>
                    <a:gd name="T42" fmla="*/ 2147483646 w 10233"/>
                    <a:gd name="T43" fmla="*/ 2147483646 h 10000"/>
                    <a:gd name="T44" fmla="*/ 2147483646 w 10233"/>
                    <a:gd name="T45" fmla="*/ 2147483646 h 10000"/>
                    <a:gd name="T46" fmla="*/ 2147483646 w 10233"/>
                    <a:gd name="T47" fmla="*/ 2147483646 h 10000"/>
                    <a:gd name="T48" fmla="*/ 2147483646 w 10233"/>
                    <a:gd name="T49" fmla="*/ 2147483646 h 10000"/>
                    <a:gd name="T50" fmla="*/ 2147483646 w 10233"/>
                    <a:gd name="T51" fmla="*/ 2147483646 h 10000"/>
                    <a:gd name="T52" fmla="*/ 2147483646 w 10233"/>
                    <a:gd name="T53" fmla="*/ 2147483646 h 10000"/>
                    <a:gd name="T54" fmla="*/ 2147483646 w 10233"/>
                    <a:gd name="T55" fmla="*/ 2147483646 h 10000"/>
                    <a:gd name="T56" fmla="*/ 2147483646 w 10233"/>
                    <a:gd name="T57" fmla="*/ 2147483646 h 10000"/>
                    <a:gd name="T58" fmla="*/ 2147483646 w 10233"/>
                    <a:gd name="T59" fmla="*/ 2147483646 h 10000"/>
                    <a:gd name="T60" fmla="*/ 2147483646 w 10233"/>
                    <a:gd name="T61" fmla="*/ 2147483646 h 10000"/>
                    <a:gd name="T62" fmla="*/ 2147483646 w 10233"/>
                    <a:gd name="T63" fmla="*/ 2147483646 h 10000"/>
                    <a:gd name="T64" fmla="*/ 2147483646 w 10233"/>
                    <a:gd name="T65" fmla="*/ 2147483646 h 10000"/>
                    <a:gd name="T66" fmla="*/ 2147483646 w 10233"/>
                    <a:gd name="T67" fmla="*/ 2147483646 h 10000"/>
                    <a:gd name="T68" fmla="*/ 2147483646 w 10233"/>
                    <a:gd name="T69" fmla="*/ 2147483646 h 10000"/>
                    <a:gd name="T70" fmla="*/ 2147483646 w 10233"/>
                    <a:gd name="T71" fmla="*/ 2147483646 h 10000"/>
                    <a:gd name="T72" fmla="*/ 2147483646 w 10233"/>
                    <a:gd name="T73" fmla="*/ 2147483646 h 10000"/>
                    <a:gd name="T74" fmla="*/ 2147483646 w 10233"/>
                    <a:gd name="T75" fmla="*/ 2147483646 h 10000"/>
                    <a:gd name="T76" fmla="*/ 2147483646 w 10233"/>
                    <a:gd name="T77" fmla="*/ 2147483646 h 10000"/>
                    <a:gd name="T78" fmla="*/ 2147483646 w 10233"/>
                    <a:gd name="T79" fmla="*/ 2147483646 h 10000"/>
                    <a:gd name="T80" fmla="*/ 2147483646 w 10233"/>
                    <a:gd name="T81" fmla="*/ 2147483646 h 10000"/>
                    <a:gd name="T82" fmla="*/ 2147483646 w 10233"/>
                    <a:gd name="T83" fmla="*/ 2147483646 h 10000"/>
                    <a:gd name="T84" fmla="*/ 2147483646 w 10233"/>
                    <a:gd name="T85" fmla="*/ 2147483646 h 10000"/>
                    <a:gd name="T86" fmla="*/ 2147483646 w 10233"/>
                    <a:gd name="T87" fmla="*/ 2147483646 h 10000"/>
                    <a:gd name="T88" fmla="*/ 2147483646 w 10233"/>
                    <a:gd name="T89" fmla="*/ 2147483646 h 10000"/>
                    <a:gd name="T90" fmla="*/ 2147483646 w 10233"/>
                    <a:gd name="T91" fmla="*/ 2147483646 h 10000"/>
                    <a:gd name="T92" fmla="*/ 2147483646 w 10233"/>
                    <a:gd name="T93" fmla="*/ 2147483646 h 10000"/>
                    <a:gd name="T94" fmla="*/ 2147483646 w 10233"/>
                    <a:gd name="T95" fmla="*/ 2147483646 h 10000"/>
                    <a:gd name="T96" fmla="*/ 2147483646 w 10233"/>
                    <a:gd name="T97" fmla="*/ 2147483646 h 10000"/>
                    <a:gd name="T98" fmla="*/ 2147483646 w 10233"/>
                    <a:gd name="T99" fmla="*/ 2147483646 h 10000"/>
                    <a:gd name="T100" fmla="*/ 2147483646 w 10233"/>
                    <a:gd name="T101" fmla="*/ 2147483646 h 10000"/>
                    <a:gd name="T102" fmla="*/ 2147483646 w 10233"/>
                    <a:gd name="T103" fmla="*/ 2147483646 h 10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233" h="10000">
                      <a:moveTo>
                        <a:pt x="10233" y="6594"/>
                      </a:moveTo>
                      <a:lnTo>
                        <a:pt x="9904" y="6199"/>
                      </a:lnTo>
                      <a:lnTo>
                        <a:pt x="9704" y="6102"/>
                      </a:lnTo>
                      <a:lnTo>
                        <a:pt x="9186" y="6234"/>
                      </a:lnTo>
                      <a:cubicBezTo>
                        <a:pt x="9174" y="6270"/>
                        <a:pt x="9161" y="6306"/>
                        <a:pt x="9149" y="6342"/>
                      </a:cubicBezTo>
                      <a:lnTo>
                        <a:pt x="9393" y="6442"/>
                      </a:lnTo>
                      <a:cubicBezTo>
                        <a:pt x="9381" y="6458"/>
                        <a:pt x="9368" y="6473"/>
                        <a:pt x="9356" y="6489"/>
                      </a:cubicBezTo>
                      <a:lnTo>
                        <a:pt x="9215" y="6454"/>
                      </a:lnTo>
                      <a:lnTo>
                        <a:pt x="8823" y="6512"/>
                      </a:lnTo>
                      <a:lnTo>
                        <a:pt x="8275" y="6203"/>
                      </a:lnTo>
                      <a:lnTo>
                        <a:pt x="7987" y="5742"/>
                      </a:lnTo>
                      <a:cubicBezTo>
                        <a:pt x="7982" y="5758"/>
                        <a:pt x="7977" y="5773"/>
                        <a:pt x="7972" y="5789"/>
                      </a:cubicBezTo>
                      <a:cubicBezTo>
                        <a:pt x="7952" y="5753"/>
                        <a:pt x="7933" y="5717"/>
                        <a:pt x="7913" y="5681"/>
                      </a:cubicBezTo>
                      <a:cubicBezTo>
                        <a:pt x="7935" y="5692"/>
                        <a:pt x="7957" y="5704"/>
                        <a:pt x="7979" y="5715"/>
                      </a:cubicBezTo>
                      <a:cubicBezTo>
                        <a:pt x="7964" y="5664"/>
                        <a:pt x="7950" y="5612"/>
                        <a:pt x="7935" y="5561"/>
                      </a:cubicBezTo>
                      <a:lnTo>
                        <a:pt x="7868" y="5561"/>
                      </a:lnTo>
                      <a:lnTo>
                        <a:pt x="7883" y="5588"/>
                      </a:lnTo>
                      <a:lnTo>
                        <a:pt x="7683" y="5572"/>
                      </a:lnTo>
                      <a:cubicBezTo>
                        <a:pt x="7688" y="5557"/>
                        <a:pt x="7693" y="5541"/>
                        <a:pt x="7698" y="5526"/>
                      </a:cubicBezTo>
                      <a:lnTo>
                        <a:pt x="7905" y="5491"/>
                      </a:lnTo>
                      <a:lnTo>
                        <a:pt x="7979" y="5518"/>
                      </a:lnTo>
                      <a:cubicBezTo>
                        <a:pt x="7952" y="5497"/>
                        <a:pt x="7925" y="5477"/>
                        <a:pt x="7898" y="5456"/>
                      </a:cubicBezTo>
                      <a:lnTo>
                        <a:pt x="7631" y="5452"/>
                      </a:lnTo>
                      <a:cubicBezTo>
                        <a:pt x="7634" y="5424"/>
                        <a:pt x="7636" y="5395"/>
                        <a:pt x="7639" y="5367"/>
                      </a:cubicBezTo>
                      <a:lnTo>
                        <a:pt x="7765" y="5383"/>
                      </a:lnTo>
                      <a:cubicBezTo>
                        <a:pt x="7760" y="5375"/>
                        <a:pt x="7755" y="5368"/>
                        <a:pt x="7750" y="5360"/>
                      </a:cubicBezTo>
                      <a:lnTo>
                        <a:pt x="7476" y="5267"/>
                      </a:lnTo>
                      <a:lnTo>
                        <a:pt x="7306" y="5275"/>
                      </a:lnTo>
                      <a:cubicBezTo>
                        <a:pt x="7279" y="5254"/>
                        <a:pt x="7251" y="5234"/>
                        <a:pt x="7224" y="5213"/>
                      </a:cubicBezTo>
                      <a:cubicBezTo>
                        <a:pt x="7236" y="5192"/>
                        <a:pt x="7249" y="5172"/>
                        <a:pt x="7261" y="5151"/>
                      </a:cubicBezTo>
                      <a:lnTo>
                        <a:pt x="7054" y="5093"/>
                      </a:lnTo>
                      <a:lnTo>
                        <a:pt x="6958" y="4985"/>
                      </a:lnTo>
                      <a:cubicBezTo>
                        <a:pt x="6978" y="4951"/>
                        <a:pt x="6997" y="4918"/>
                        <a:pt x="7017" y="4884"/>
                      </a:cubicBezTo>
                      <a:lnTo>
                        <a:pt x="6943" y="4822"/>
                      </a:lnTo>
                      <a:cubicBezTo>
                        <a:pt x="6945" y="4789"/>
                        <a:pt x="6948" y="4755"/>
                        <a:pt x="6950" y="4722"/>
                      </a:cubicBezTo>
                      <a:lnTo>
                        <a:pt x="7187" y="4679"/>
                      </a:lnTo>
                      <a:cubicBezTo>
                        <a:pt x="7199" y="4662"/>
                        <a:pt x="7212" y="4646"/>
                        <a:pt x="7224" y="4629"/>
                      </a:cubicBezTo>
                      <a:lnTo>
                        <a:pt x="7076" y="4590"/>
                      </a:lnTo>
                      <a:cubicBezTo>
                        <a:pt x="7081" y="4567"/>
                        <a:pt x="7086" y="4543"/>
                        <a:pt x="7091" y="4520"/>
                      </a:cubicBezTo>
                      <a:lnTo>
                        <a:pt x="7387" y="4505"/>
                      </a:lnTo>
                      <a:lnTo>
                        <a:pt x="7698" y="4536"/>
                      </a:lnTo>
                      <a:cubicBezTo>
                        <a:pt x="7710" y="4508"/>
                        <a:pt x="7723" y="4479"/>
                        <a:pt x="7735" y="4451"/>
                      </a:cubicBezTo>
                      <a:lnTo>
                        <a:pt x="7609" y="4312"/>
                      </a:lnTo>
                      <a:lnTo>
                        <a:pt x="7432" y="4292"/>
                      </a:lnTo>
                      <a:cubicBezTo>
                        <a:pt x="7412" y="4313"/>
                        <a:pt x="7392" y="4333"/>
                        <a:pt x="7372" y="4354"/>
                      </a:cubicBezTo>
                      <a:cubicBezTo>
                        <a:pt x="7367" y="4312"/>
                        <a:pt x="7363" y="4269"/>
                        <a:pt x="7358" y="4227"/>
                      </a:cubicBezTo>
                      <a:cubicBezTo>
                        <a:pt x="7383" y="4237"/>
                        <a:pt x="7407" y="4248"/>
                        <a:pt x="7432" y="4258"/>
                      </a:cubicBezTo>
                      <a:cubicBezTo>
                        <a:pt x="7447" y="4244"/>
                        <a:pt x="7461" y="4229"/>
                        <a:pt x="7476" y="4215"/>
                      </a:cubicBezTo>
                      <a:cubicBezTo>
                        <a:pt x="7446" y="4166"/>
                        <a:pt x="7417" y="4117"/>
                        <a:pt x="7387" y="4068"/>
                      </a:cubicBezTo>
                      <a:lnTo>
                        <a:pt x="7469" y="4068"/>
                      </a:lnTo>
                      <a:cubicBezTo>
                        <a:pt x="7437" y="3944"/>
                        <a:pt x="7404" y="3821"/>
                        <a:pt x="7372" y="3697"/>
                      </a:cubicBezTo>
                      <a:lnTo>
                        <a:pt x="7779" y="3801"/>
                      </a:lnTo>
                      <a:lnTo>
                        <a:pt x="7987" y="3952"/>
                      </a:lnTo>
                      <a:lnTo>
                        <a:pt x="8283" y="4037"/>
                      </a:lnTo>
                      <a:lnTo>
                        <a:pt x="8335" y="3979"/>
                      </a:lnTo>
                      <a:lnTo>
                        <a:pt x="8142" y="3681"/>
                      </a:lnTo>
                      <a:lnTo>
                        <a:pt x="7950" y="3457"/>
                      </a:lnTo>
                      <a:lnTo>
                        <a:pt x="7816" y="3430"/>
                      </a:lnTo>
                      <a:lnTo>
                        <a:pt x="7987" y="3357"/>
                      </a:lnTo>
                      <a:cubicBezTo>
                        <a:pt x="8049" y="3174"/>
                        <a:pt x="8110" y="2990"/>
                        <a:pt x="8172" y="2807"/>
                      </a:cubicBezTo>
                      <a:lnTo>
                        <a:pt x="8335" y="2749"/>
                      </a:lnTo>
                      <a:lnTo>
                        <a:pt x="8549" y="2556"/>
                      </a:lnTo>
                      <a:lnTo>
                        <a:pt x="9104" y="2475"/>
                      </a:lnTo>
                      <a:lnTo>
                        <a:pt x="9548" y="2498"/>
                      </a:lnTo>
                      <a:lnTo>
                        <a:pt x="9904" y="2425"/>
                      </a:lnTo>
                      <a:cubicBezTo>
                        <a:pt x="9887" y="2399"/>
                        <a:pt x="9869" y="2373"/>
                        <a:pt x="9852" y="2347"/>
                      </a:cubicBezTo>
                      <a:lnTo>
                        <a:pt x="9563" y="2266"/>
                      </a:lnTo>
                      <a:cubicBezTo>
                        <a:pt x="9514" y="2218"/>
                        <a:pt x="9464" y="2171"/>
                        <a:pt x="9415" y="2123"/>
                      </a:cubicBezTo>
                      <a:lnTo>
                        <a:pt x="9208" y="2115"/>
                      </a:lnTo>
                      <a:lnTo>
                        <a:pt x="9319" y="2065"/>
                      </a:lnTo>
                      <a:cubicBezTo>
                        <a:pt x="9304" y="1981"/>
                        <a:pt x="9290" y="1898"/>
                        <a:pt x="9275" y="1814"/>
                      </a:cubicBezTo>
                      <a:cubicBezTo>
                        <a:pt x="9211" y="1718"/>
                        <a:pt x="9146" y="1623"/>
                        <a:pt x="9082" y="1527"/>
                      </a:cubicBezTo>
                      <a:cubicBezTo>
                        <a:pt x="9104" y="1504"/>
                        <a:pt x="9127" y="1481"/>
                        <a:pt x="9149" y="1458"/>
                      </a:cubicBezTo>
                      <a:lnTo>
                        <a:pt x="9016" y="1361"/>
                      </a:lnTo>
                      <a:lnTo>
                        <a:pt x="9178" y="1384"/>
                      </a:lnTo>
                      <a:lnTo>
                        <a:pt x="9067" y="1299"/>
                      </a:lnTo>
                      <a:lnTo>
                        <a:pt x="8942" y="1295"/>
                      </a:lnTo>
                      <a:cubicBezTo>
                        <a:pt x="8974" y="1264"/>
                        <a:pt x="9006" y="1234"/>
                        <a:pt x="9038" y="1203"/>
                      </a:cubicBezTo>
                      <a:lnTo>
                        <a:pt x="8949" y="1137"/>
                      </a:lnTo>
                      <a:lnTo>
                        <a:pt x="8801" y="1156"/>
                      </a:lnTo>
                      <a:lnTo>
                        <a:pt x="8875" y="1079"/>
                      </a:lnTo>
                      <a:cubicBezTo>
                        <a:pt x="8865" y="1040"/>
                        <a:pt x="8855" y="1002"/>
                        <a:pt x="8845" y="963"/>
                      </a:cubicBezTo>
                      <a:lnTo>
                        <a:pt x="8742" y="951"/>
                      </a:lnTo>
                      <a:lnTo>
                        <a:pt x="8845" y="878"/>
                      </a:lnTo>
                      <a:lnTo>
                        <a:pt x="8594" y="905"/>
                      </a:lnTo>
                      <a:lnTo>
                        <a:pt x="8594" y="828"/>
                      </a:lnTo>
                      <a:lnTo>
                        <a:pt x="8742" y="781"/>
                      </a:lnTo>
                      <a:lnTo>
                        <a:pt x="8742" y="669"/>
                      </a:lnTo>
                      <a:cubicBezTo>
                        <a:pt x="8702" y="659"/>
                        <a:pt x="8663" y="648"/>
                        <a:pt x="8623" y="638"/>
                      </a:cubicBezTo>
                      <a:cubicBezTo>
                        <a:pt x="8645" y="617"/>
                        <a:pt x="8668" y="597"/>
                        <a:pt x="8690" y="576"/>
                      </a:cubicBezTo>
                      <a:lnTo>
                        <a:pt x="8453" y="495"/>
                      </a:lnTo>
                      <a:cubicBezTo>
                        <a:pt x="8458" y="472"/>
                        <a:pt x="8463" y="448"/>
                        <a:pt x="8468" y="425"/>
                      </a:cubicBezTo>
                      <a:lnTo>
                        <a:pt x="8623" y="398"/>
                      </a:lnTo>
                      <a:cubicBezTo>
                        <a:pt x="8598" y="357"/>
                        <a:pt x="8574" y="316"/>
                        <a:pt x="8549" y="275"/>
                      </a:cubicBezTo>
                      <a:lnTo>
                        <a:pt x="8468" y="305"/>
                      </a:lnTo>
                      <a:lnTo>
                        <a:pt x="8468" y="209"/>
                      </a:lnTo>
                      <a:cubicBezTo>
                        <a:pt x="8495" y="213"/>
                        <a:pt x="8522" y="216"/>
                        <a:pt x="8549" y="220"/>
                      </a:cubicBezTo>
                      <a:cubicBezTo>
                        <a:pt x="8556" y="192"/>
                        <a:pt x="8564" y="163"/>
                        <a:pt x="8571" y="135"/>
                      </a:cubicBezTo>
                      <a:lnTo>
                        <a:pt x="8187" y="85"/>
                      </a:lnTo>
                      <a:lnTo>
                        <a:pt x="8038" y="128"/>
                      </a:lnTo>
                      <a:lnTo>
                        <a:pt x="7809" y="73"/>
                      </a:lnTo>
                      <a:lnTo>
                        <a:pt x="7698" y="112"/>
                      </a:lnTo>
                      <a:cubicBezTo>
                        <a:pt x="7681" y="79"/>
                        <a:pt x="7663" y="45"/>
                        <a:pt x="7646" y="12"/>
                      </a:cubicBezTo>
                      <a:lnTo>
                        <a:pt x="7498" y="0"/>
                      </a:lnTo>
                      <a:lnTo>
                        <a:pt x="7321" y="39"/>
                      </a:lnTo>
                      <a:lnTo>
                        <a:pt x="7165" y="143"/>
                      </a:lnTo>
                      <a:cubicBezTo>
                        <a:pt x="7185" y="260"/>
                        <a:pt x="7204" y="378"/>
                        <a:pt x="7224" y="495"/>
                      </a:cubicBezTo>
                      <a:lnTo>
                        <a:pt x="6995" y="557"/>
                      </a:lnTo>
                      <a:cubicBezTo>
                        <a:pt x="7000" y="609"/>
                        <a:pt x="7005" y="660"/>
                        <a:pt x="7010" y="712"/>
                      </a:cubicBezTo>
                      <a:lnTo>
                        <a:pt x="6854" y="719"/>
                      </a:lnTo>
                      <a:cubicBezTo>
                        <a:pt x="6844" y="791"/>
                        <a:pt x="6835" y="864"/>
                        <a:pt x="6825" y="936"/>
                      </a:cubicBezTo>
                      <a:lnTo>
                        <a:pt x="6751" y="1052"/>
                      </a:lnTo>
                      <a:lnTo>
                        <a:pt x="6677" y="1013"/>
                      </a:lnTo>
                      <a:lnTo>
                        <a:pt x="6647" y="1133"/>
                      </a:lnTo>
                      <a:lnTo>
                        <a:pt x="6721" y="1210"/>
                      </a:lnTo>
                      <a:lnTo>
                        <a:pt x="6506" y="1315"/>
                      </a:lnTo>
                      <a:lnTo>
                        <a:pt x="6358" y="1493"/>
                      </a:lnTo>
                      <a:lnTo>
                        <a:pt x="5899" y="1381"/>
                      </a:lnTo>
                      <a:lnTo>
                        <a:pt x="5714" y="1384"/>
                      </a:lnTo>
                      <a:cubicBezTo>
                        <a:pt x="5702" y="1397"/>
                        <a:pt x="5689" y="1410"/>
                        <a:pt x="5677" y="1423"/>
                      </a:cubicBezTo>
                      <a:lnTo>
                        <a:pt x="5300" y="1446"/>
                      </a:lnTo>
                      <a:lnTo>
                        <a:pt x="5070" y="1512"/>
                      </a:lnTo>
                      <a:lnTo>
                        <a:pt x="4782" y="1690"/>
                      </a:lnTo>
                      <a:lnTo>
                        <a:pt x="4552" y="1756"/>
                      </a:lnTo>
                      <a:lnTo>
                        <a:pt x="4441" y="1616"/>
                      </a:lnTo>
                      <a:cubicBezTo>
                        <a:pt x="4466" y="1610"/>
                        <a:pt x="4490" y="1603"/>
                        <a:pt x="4515" y="1597"/>
                      </a:cubicBezTo>
                      <a:cubicBezTo>
                        <a:pt x="4513" y="1576"/>
                        <a:pt x="4510" y="1556"/>
                        <a:pt x="4508" y="1535"/>
                      </a:cubicBezTo>
                      <a:lnTo>
                        <a:pt x="4389" y="1516"/>
                      </a:lnTo>
                      <a:cubicBezTo>
                        <a:pt x="4332" y="1413"/>
                        <a:pt x="4276" y="1309"/>
                        <a:pt x="4219" y="1206"/>
                      </a:cubicBezTo>
                      <a:lnTo>
                        <a:pt x="4071" y="1067"/>
                      </a:lnTo>
                      <a:lnTo>
                        <a:pt x="3694" y="1052"/>
                      </a:lnTo>
                      <a:lnTo>
                        <a:pt x="3501" y="1191"/>
                      </a:lnTo>
                      <a:lnTo>
                        <a:pt x="3168" y="1176"/>
                      </a:lnTo>
                      <a:lnTo>
                        <a:pt x="2746" y="1203"/>
                      </a:lnTo>
                      <a:lnTo>
                        <a:pt x="2605" y="1381"/>
                      </a:lnTo>
                      <a:lnTo>
                        <a:pt x="1932" y="1427"/>
                      </a:lnTo>
                      <a:cubicBezTo>
                        <a:pt x="1922" y="1486"/>
                        <a:pt x="1912" y="1546"/>
                        <a:pt x="1902" y="1605"/>
                      </a:cubicBezTo>
                      <a:lnTo>
                        <a:pt x="1525" y="1787"/>
                      </a:lnTo>
                      <a:cubicBezTo>
                        <a:pt x="1515" y="1820"/>
                        <a:pt x="1505" y="1854"/>
                        <a:pt x="1495" y="1887"/>
                      </a:cubicBezTo>
                      <a:lnTo>
                        <a:pt x="1155" y="1872"/>
                      </a:lnTo>
                      <a:lnTo>
                        <a:pt x="814" y="2015"/>
                      </a:lnTo>
                      <a:lnTo>
                        <a:pt x="977" y="2088"/>
                      </a:lnTo>
                      <a:lnTo>
                        <a:pt x="896" y="2127"/>
                      </a:lnTo>
                      <a:lnTo>
                        <a:pt x="296" y="2239"/>
                      </a:lnTo>
                      <a:cubicBezTo>
                        <a:pt x="298" y="2258"/>
                        <a:pt x="301" y="2278"/>
                        <a:pt x="303" y="2297"/>
                      </a:cubicBezTo>
                      <a:lnTo>
                        <a:pt x="155" y="2394"/>
                      </a:lnTo>
                      <a:lnTo>
                        <a:pt x="0" y="2421"/>
                      </a:lnTo>
                      <a:cubicBezTo>
                        <a:pt x="30" y="2484"/>
                        <a:pt x="59" y="2547"/>
                        <a:pt x="89" y="2610"/>
                      </a:cubicBezTo>
                      <a:lnTo>
                        <a:pt x="274" y="2610"/>
                      </a:lnTo>
                      <a:lnTo>
                        <a:pt x="400" y="2691"/>
                      </a:lnTo>
                      <a:lnTo>
                        <a:pt x="703" y="2726"/>
                      </a:lnTo>
                      <a:lnTo>
                        <a:pt x="1014" y="2885"/>
                      </a:lnTo>
                      <a:lnTo>
                        <a:pt x="836" y="2931"/>
                      </a:lnTo>
                      <a:cubicBezTo>
                        <a:pt x="848" y="2975"/>
                        <a:pt x="861" y="3019"/>
                        <a:pt x="873" y="3063"/>
                      </a:cubicBezTo>
                      <a:lnTo>
                        <a:pt x="1170" y="3055"/>
                      </a:lnTo>
                      <a:lnTo>
                        <a:pt x="1362" y="3136"/>
                      </a:lnTo>
                      <a:lnTo>
                        <a:pt x="1295" y="3233"/>
                      </a:lnTo>
                      <a:lnTo>
                        <a:pt x="1525" y="3252"/>
                      </a:lnTo>
                      <a:lnTo>
                        <a:pt x="1628" y="3210"/>
                      </a:lnTo>
                      <a:lnTo>
                        <a:pt x="1865" y="3268"/>
                      </a:lnTo>
                      <a:cubicBezTo>
                        <a:pt x="1868" y="3321"/>
                        <a:pt x="1870" y="3373"/>
                        <a:pt x="1873" y="3426"/>
                      </a:cubicBezTo>
                      <a:lnTo>
                        <a:pt x="2139" y="3461"/>
                      </a:lnTo>
                      <a:cubicBezTo>
                        <a:pt x="2151" y="3487"/>
                        <a:pt x="2164" y="3512"/>
                        <a:pt x="2176" y="3538"/>
                      </a:cubicBezTo>
                      <a:cubicBezTo>
                        <a:pt x="2149" y="3559"/>
                        <a:pt x="2122" y="3579"/>
                        <a:pt x="2095" y="3600"/>
                      </a:cubicBezTo>
                      <a:cubicBezTo>
                        <a:pt x="2125" y="3619"/>
                        <a:pt x="2154" y="3639"/>
                        <a:pt x="2184" y="3658"/>
                      </a:cubicBezTo>
                      <a:lnTo>
                        <a:pt x="2073" y="3735"/>
                      </a:lnTo>
                      <a:lnTo>
                        <a:pt x="2309" y="3836"/>
                      </a:lnTo>
                      <a:lnTo>
                        <a:pt x="2672" y="3770"/>
                      </a:lnTo>
                      <a:lnTo>
                        <a:pt x="2798" y="3809"/>
                      </a:lnTo>
                      <a:lnTo>
                        <a:pt x="2865" y="3770"/>
                      </a:lnTo>
                      <a:lnTo>
                        <a:pt x="3064" y="3886"/>
                      </a:lnTo>
                      <a:lnTo>
                        <a:pt x="3412" y="4002"/>
                      </a:lnTo>
                      <a:lnTo>
                        <a:pt x="3235" y="4238"/>
                      </a:lnTo>
                      <a:lnTo>
                        <a:pt x="3523" y="4157"/>
                      </a:lnTo>
                      <a:lnTo>
                        <a:pt x="3723" y="4234"/>
                      </a:lnTo>
                      <a:cubicBezTo>
                        <a:pt x="3698" y="4253"/>
                        <a:pt x="3674" y="4273"/>
                        <a:pt x="3649" y="4292"/>
                      </a:cubicBezTo>
                      <a:lnTo>
                        <a:pt x="4049" y="4408"/>
                      </a:lnTo>
                      <a:lnTo>
                        <a:pt x="4234" y="4381"/>
                      </a:lnTo>
                      <a:cubicBezTo>
                        <a:pt x="4246" y="4368"/>
                        <a:pt x="4259" y="4356"/>
                        <a:pt x="4271" y="4343"/>
                      </a:cubicBezTo>
                      <a:lnTo>
                        <a:pt x="4078" y="4343"/>
                      </a:lnTo>
                      <a:cubicBezTo>
                        <a:pt x="4108" y="4311"/>
                        <a:pt x="4137" y="4278"/>
                        <a:pt x="4167" y="4246"/>
                      </a:cubicBezTo>
                      <a:lnTo>
                        <a:pt x="4508" y="4308"/>
                      </a:lnTo>
                      <a:cubicBezTo>
                        <a:pt x="4481" y="4247"/>
                        <a:pt x="4453" y="4187"/>
                        <a:pt x="4426" y="4126"/>
                      </a:cubicBezTo>
                      <a:lnTo>
                        <a:pt x="4249" y="4095"/>
                      </a:lnTo>
                      <a:lnTo>
                        <a:pt x="4078" y="4184"/>
                      </a:lnTo>
                      <a:lnTo>
                        <a:pt x="3856" y="3968"/>
                      </a:lnTo>
                      <a:lnTo>
                        <a:pt x="3612" y="3925"/>
                      </a:lnTo>
                      <a:lnTo>
                        <a:pt x="3501" y="3766"/>
                      </a:lnTo>
                      <a:lnTo>
                        <a:pt x="3346" y="3786"/>
                      </a:lnTo>
                      <a:cubicBezTo>
                        <a:pt x="3351" y="3697"/>
                        <a:pt x="3355" y="3608"/>
                        <a:pt x="3360" y="3519"/>
                      </a:cubicBezTo>
                      <a:cubicBezTo>
                        <a:pt x="3400" y="3491"/>
                        <a:pt x="3439" y="3462"/>
                        <a:pt x="3479" y="3434"/>
                      </a:cubicBezTo>
                      <a:cubicBezTo>
                        <a:pt x="3472" y="3391"/>
                        <a:pt x="3464" y="3349"/>
                        <a:pt x="3457" y="3306"/>
                      </a:cubicBezTo>
                      <a:lnTo>
                        <a:pt x="3612" y="3198"/>
                      </a:lnTo>
                      <a:lnTo>
                        <a:pt x="3834" y="3194"/>
                      </a:lnTo>
                      <a:lnTo>
                        <a:pt x="4027" y="3136"/>
                      </a:lnTo>
                      <a:lnTo>
                        <a:pt x="4152" y="3016"/>
                      </a:lnTo>
                      <a:lnTo>
                        <a:pt x="4352" y="2939"/>
                      </a:lnTo>
                      <a:cubicBezTo>
                        <a:pt x="4364" y="2945"/>
                        <a:pt x="4377" y="2952"/>
                        <a:pt x="4389" y="2958"/>
                      </a:cubicBezTo>
                      <a:cubicBezTo>
                        <a:pt x="4350" y="2979"/>
                        <a:pt x="4310" y="2999"/>
                        <a:pt x="4271" y="3020"/>
                      </a:cubicBezTo>
                      <a:lnTo>
                        <a:pt x="4167" y="3125"/>
                      </a:lnTo>
                      <a:lnTo>
                        <a:pt x="4486" y="3140"/>
                      </a:lnTo>
                      <a:lnTo>
                        <a:pt x="4138" y="3198"/>
                      </a:lnTo>
                      <a:lnTo>
                        <a:pt x="3908" y="3291"/>
                      </a:lnTo>
                      <a:cubicBezTo>
                        <a:pt x="3928" y="3379"/>
                        <a:pt x="3947" y="3466"/>
                        <a:pt x="3967" y="3554"/>
                      </a:cubicBezTo>
                      <a:lnTo>
                        <a:pt x="4167" y="3662"/>
                      </a:lnTo>
                      <a:lnTo>
                        <a:pt x="4685" y="3859"/>
                      </a:lnTo>
                      <a:lnTo>
                        <a:pt x="4685" y="3944"/>
                      </a:lnTo>
                      <a:lnTo>
                        <a:pt x="4930" y="4091"/>
                      </a:lnTo>
                      <a:lnTo>
                        <a:pt x="4989" y="4029"/>
                      </a:lnTo>
                      <a:lnTo>
                        <a:pt x="5189" y="4053"/>
                      </a:lnTo>
                      <a:lnTo>
                        <a:pt x="5352" y="4381"/>
                      </a:lnTo>
                      <a:lnTo>
                        <a:pt x="5603" y="4335"/>
                      </a:lnTo>
                      <a:lnTo>
                        <a:pt x="5707" y="4374"/>
                      </a:lnTo>
                      <a:cubicBezTo>
                        <a:pt x="5685" y="4397"/>
                        <a:pt x="5662" y="4420"/>
                        <a:pt x="5640" y="4443"/>
                      </a:cubicBezTo>
                      <a:cubicBezTo>
                        <a:pt x="5643" y="4462"/>
                        <a:pt x="5645" y="4482"/>
                        <a:pt x="5648" y="4501"/>
                      </a:cubicBezTo>
                      <a:lnTo>
                        <a:pt x="5729" y="4609"/>
                      </a:lnTo>
                      <a:lnTo>
                        <a:pt x="5574" y="4571"/>
                      </a:lnTo>
                      <a:lnTo>
                        <a:pt x="5514" y="4625"/>
                      </a:lnTo>
                      <a:lnTo>
                        <a:pt x="5603" y="4648"/>
                      </a:lnTo>
                      <a:lnTo>
                        <a:pt x="5551" y="4679"/>
                      </a:lnTo>
                      <a:cubicBezTo>
                        <a:pt x="5526" y="4678"/>
                        <a:pt x="5502" y="4676"/>
                        <a:pt x="5477" y="4675"/>
                      </a:cubicBezTo>
                      <a:cubicBezTo>
                        <a:pt x="5457" y="4697"/>
                        <a:pt x="5438" y="4719"/>
                        <a:pt x="5418" y="4741"/>
                      </a:cubicBezTo>
                      <a:lnTo>
                        <a:pt x="5566" y="4849"/>
                      </a:lnTo>
                      <a:lnTo>
                        <a:pt x="5448" y="4930"/>
                      </a:lnTo>
                      <a:lnTo>
                        <a:pt x="5522" y="4992"/>
                      </a:lnTo>
                      <a:cubicBezTo>
                        <a:pt x="5505" y="5031"/>
                        <a:pt x="5487" y="5069"/>
                        <a:pt x="5470" y="5108"/>
                      </a:cubicBezTo>
                      <a:lnTo>
                        <a:pt x="5485" y="5267"/>
                      </a:lnTo>
                      <a:lnTo>
                        <a:pt x="5648" y="5309"/>
                      </a:lnTo>
                      <a:lnTo>
                        <a:pt x="5759" y="5437"/>
                      </a:lnTo>
                      <a:cubicBezTo>
                        <a:pt x="5754" y="5485"/>
                        <a:pt x="5749" y="5532"/>
                        <a:pt x="5744" y="5580"/>
                      </a:cubicBezTo>
                      <a:cubicBezTo>
                        <a:pt x="5801" y="5700"/>
                        <a:pt x="5857" y="5820"/>
                        <a:pt x="5914" y="5940"/>
                      </a:cubicBezTo>
                      <a:lnTo>
                        <a:pt x="6025" y="6048"/>
                      </a:lnTo>
                      <a:cubicBezTo>
                        <a:pt x="5998" y="6089"/>
                        <a:pt x="5971" y="6131"/>
                        <a:pt x="5944" y="6172"/>
                      </a:cubicBezTo>
                      <a:lnTo>
                        <a:pt x="6232" y="6775"/>
                      </a:lnTo>
                      <a:lnTo>
                        <a:pt x="6380" y="6794"/>
                      </a:lnTo>
                      <a:lnTo>
                        <a:pt x="6543" y="7173"/>
                      </a:lnTo>
                      <a:lnTo>
                        <a:pt x="6677" y="7204"/>
                      </a:lnTo>
                      <a:lnTo>
                        <a:pt x="6595" y="7235"/>
                      </a:lnTo>
                      <a:cubicBezTo>
                        <a:pt x="6622" y="7423"/>
                        <a:pt x="6650" y="7612"/>
                        <a:pt x="6677" y="7800"/>
                      </a:cubicBezTo>
                      <a:lnTo>
                        <a:pt x="6802" y="7765"/>
                      </a:lnTo>
                      <a:lnTo>
                        <a:pt x="6891" y="7827"/>
                      </a:lnTo>
                      <a:lnTo>
                        <a:pt x="6736" y="7831"/>
                      </a:lnTo>
                      <a:lnTo>
                        <a:pt x="6603" y="7958"/>
                      </a:lnTo>
                      <a:lnTo>
                        <a:pt x="6425" y="8001"/>
                      </a:lnTo>
                      <a:cubicBezTo>
                        <a:pt x="6442" y="8045"/>
                        <a:pt x="6460" y="8088"/>
                        <a:pt x="6477" y="8132"/>
                      </a:cubicBezTo>
                      <a:lnTo>
                        <a:pt x="6580" y="8190"/>
                      </a:lnTo>
                      <a:cubicBezTo>
                        <a:pt x="6546" y="8234"/>
                        <a:pt x="6511" y="8278"/>
                        <a:pt x="6477" y="8322"/>
                      </a:cubicBezTo>
                      <a:lnTo>
                        <a:pt x="6129" y="8349"/>
                      </a:lnTo>
                      <a:lnTo>
                        <a:pt x="6195" y="8457"/>
                      </a:lnTo>
                      <a:lnTo>
                        <a:pt x="6277" y="8500"/>
                      </a:lnTo>
                      <a:lnTo>
                        <a:pt x="6536" y="8500"/>
                      </a:lnTo>
                      <a:lnTo>
                        <a:pt x="6839" y="8627"/>
                      </a:lnTo>
                      <a:lnTo>
                        <a:pt x="7047" y="8913"/>
                      </a:lnTo>
                      <a:lnTo>
                        <a:pt x="6913" y="8910"/>
                      </a:lnTo>
                      <a:lnTo>
                        <a:pt x="7054" y="9033"/>
                      </a:lnTo>
                      <a:cubicBezTo>
                        <a:pt x="7034" y="9076"/>
                        <a:pt x="7015" y="9118"/>
                        <a:pt x="6995" y="9161"/>
                      </a:cubicBezTo>
                      <a:lnTo>
                        <a:pt x="7113" y="9246"/>
                      </a:lnTo>
                      <a:cubicBezTo>
                        <a:pt x="7108" y="9265"/>
                        <a:pt x="7103" y="9285"/>
                        <a:pt x="7098" y="9304"/>
                      </a:cubicBezTo>
                      <a:lnTo>
                        <a:pt x="6980" y="9207"/>
                      </a:lnTo>
                      <a:lnTo>
                        <a:pt x="7128" y="9408"/>
                      </a:lnTo>
                      <a:lnTo>
                        <a:pt x="7957" y="10000"/>
                      </a:lnTo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49" name="Freeform 9"/>
                <p:cNvSpPr>
                  <a:spLocks/>
                </p:cNvSpPr>
                <p:nvPr/>
              </p:nvSpPr>
              <p:spPr bwMode="auto">
                <a:xfrm>
                  <a:off x="8322182" y="2791805"/>
                  <a:ext cx="505139" cy="822055"/>
                </a:xfrm>
                <a:custGeom>
                  <a:avLst/>
                  <a:gdLst>
                    <a:gd name="T0" fmla="*/ 2147483646 w 10000"/>
                    <a:gd name="T1" fmla="*/ 2147483646 h 10000"/>
                    <a:gd name="T2" fmla="*/ 2147483646 w 10000"/>
                    <a:gd name="T3" fmla="*/ 2147483646 h 10000"/>
                    <a:gd name="T4" fmla="*/ 2147483646 w 10000"/>
                    <a:gd name="T5" fmla="*/ 2147483646 h 10000"/>
                    <a:gd name="T6" fmla="*/ 2147483646 w 10000"/>
                    <a:gd name="T7" fmla="*/ 2147483646 h 10000"/>
                    <a:gd name="T8" fmla="*/ 2147483646 w 10000"/>
                    <a:gd name="T9" fmla="*/ 2147483646 h 10000"/>
                    <a:gd name="T10" fmla="*/ 2147483646 w 10000"/>
                    <a:gd name="T11" fmla="*/ 2147483646 h 10000"/>
                    <a:gd name="T12" fmla="*/ 2147483646 w 10000"/>
                    <a:gd name="T13" fmla="*/ 2147483646 h 10000"/>
                    <a:gd name="T14" fmla="*/ 2147483646 w 10000"/>
                    <a:gd name="T15" fmla="*/ 2147483646 h 10000"/>
                    <a:gd name="T16" fmla="*/ 2147483646 w 10000"/>
                    <a:gd name="T17" fmla="*/ 2147483646 h 10000"/>
                    <a:gd name="T18" fmla="*/ 2147483646 w 10000"/>
                    <a:gd name="T19" fmla="*/ 2147483646 h 10000"/>
                    <a:gd name="T20" fmla="*/ 2147483646 w 10000"/>
                    <a:gd name="T21" fmla="*/ 2147483646 h 10000"/>
                    <a:gd name="T22" fmla="*/ 2147483646 w 10000"/>
                    <a:gd name="T23" fmla="*/ 2147483646 h 10000"/>
                    <a:gd name="T24" fmla="*/ 2147483646 w 10000"/>
                    <a:gd name="T25" fmla="*/ 2147483646 h 10000"/>
                    <a:gd name="T26" fmla="*/ 2147483646 w 10000"/>
                    <a:gd name="T27" fmla="*/ 2147483646 h 10000"/>
                    <a:gd name="T28" fmla="*/ 2147483646 w 10000"/>
                    <a:gd name="T29" fmla="*/ 2147483646 h 10000"/>
                    <a:gd name="T30" fmla="*/ 2147483646 w 10000"/>
                    <a:gd name="T31" fmla="*/ 2147483646 h 10000"/>
                    <a:gd name="T32" fmla="*/ 2147483646 w 10000"/>
                    <a:gd name="T33" fmla="*/ 2147483646 h 10000"/>
                    <a:gd name="T34" fmla="*/ 2147483646 w 10000"/>
                    <a:gd name="T35" fmla="*/ 2147483646 h 10000"/>
                    <a:gd name="T36" fmla="*/ 2147483646 w 10000"/>
                    <a:gd name="T37" fmla="*/ 2147483646 h 10000"/>
                    <a:gd name="T38" fmla="*/ 2147483646 w 10000"/>
                    <a:gd name="T39" fmla="*/ 2147483646 h 10000"/>
                    <a:gd name="T40" fmla="*/ 2147483646 w 10000"/>
                    <a:gd name="T41" fmla="*/ 2147483646 h 10000"/>
                    <a:gd name="T42" fmla="*/ 2147483646 w 10000"/>
                    <a:gd name="T43" fmla="*/ 2147483646 h 10000"/>
                    <a:gd name="T44" fmla="*/ 2147483646 w 10000"/>
                    <a:gd name="T45" fmla="*/ 2147483646 h 10000"/>
                    <a:gd name="T46" fmla="*/ 2147483646 w 10000"/>
                    <a:gd name="T47" fmla="*/ 2147483646 h 10000"/>
                    <a:gd name="T48" fmla="*/ 2147483646 w 10000"/>
                    <a:gd name="T49" fmla="*/ 2147483646 h 10000"/>
                    <a:gd name="T50" fmla="*/ 2147483646 w 10000"/>
                    <a:gd name="T51" fmla="*/ 2147483646 h 10000"/>
                    <a:gd name="T52" fmla="*/ 2147483646 w 10000"/>
                    <a:gd name="T53" fmla="*/ 2147483646 h 10000"/>
                    <a:gd name="T54" fmla="*/ 2147483646 w 10000"/>
                    <a:gd name="T55" fmla="*/ 2147483646 h 10000"/>
                    <a:gd name="T56" fmla="*/ 2147483646 w 10000"/>
                    <a:gd name="T57" fmla="*/ 2147483646 h 10000"/>
                    <a:gd name="T58" fmla="*/ 2147483646 w 10000"/>
                    <a:gd name="T59" fmla="*/ 2147483646 h 10000"/>
                    <a:gd name="T60" fmla="*/ 2147483646 w 10000"/>
                    <a:gd name="T61" fmla="*/ 2147483646 h 10000"/>
                    <a:gd name="T62" fmla="*/ 2147483646 w 10000"/>
                    <a:gd name="T63" fmla="*/ 2147483646 h 10000"/>
                    <a:gd name="T64" fmla="*/ 2147483646 w 10000"/>
                    <a:gd name="T65" fmla="*/ 2147483646 h 10000"/>
                    <a:gd name="T66" fmla="*/ 0 w 10000"/>
                    <a:gd name="T67" fmla="*/ 2147483646 h 100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10000">
                      <a:moveTo>
                        <a:pt x="2943" y="0"/>
                      </a:moveTo>
                      <a:lnTo>
                        <a:pt x="3540" y="170"/>
                      </a:lnTo>
                      <a:lnTo>
                        <a:pt x="4265" y="484"/>
                      </a:lnTo>
                      <a:lnTo>
                        <a:pt x="4532" y="157"/>
                      </a:lnTo>
                      <a:lnTo>
                        <a:pt x="5032" y="444"/>
                      </a:lnTo>
                      <a:lnTo>
                        <a:pt x="5480" y="523"/>
                      </a:lnTo>
                      <a:lnTo>
                        <a:pt x="5714" y="706"/>
                      </a:lnTo>
                      <a:cubicBezTo>
                        <a:pt x="5725" y="793"/>
                        <a:pt x="5735" y="880"/>
                        <a:pt x="5746" y="967"/>
                      </a:cubicBezTo>
                      <a:lnTo>
                        <a:pt x="5011" y="1052"/>
                      </a:lnTo>
                      <a:cubicBezTo>
                        <a:pt x="4975" y="863"/>
                        <a:pt x="4940" y="673"/>
                        <a:pt x="4904" y="484"/>
                      </a:cubicBezTo>
                      <a:cubicBezTo>
                        <a:pt x="4879" y="482"/>
                        <a:pt x="4855" y="479"/>
                        <a:pt x="4830" y="477"/>
                      </a:cubicBezTo>
                      <a:cubicBezTo>
                        <a:pt x="4823" y="540"/>
                        <a:pt x="4816" y="604"/>
                        <a:pt x="4808" y="667"/>
                      </a:cubicBezTo>
                      <a:lnTo>
                        <a:pt x="4605" y="706"/>
                      </a:lnTo>
                      <a:cubicBezTo>
                        <a:pt x="4609" y="830"/>
                        <a:pt x="4612" y="954"/>
                        <a:pt x="4616" y="1078"/>
                      </a:cubicBezTo>
                      <a:lnTo>
                        <a:pt x="4968" y="1065"/>
                      </a:lnTo>
                      <a:cubicBezTo>
                        <a:pt x="4950" y="1222"/>
                        <a:pt x="4933" y="1379"/>
                        <a:pt x="4915" y="1536"/>
                      </a:cubicBezTo>
                      <a:lnTo>
                        <a:pt x="5725" y="2229"/>
                      </a:lnTo>
                      <a:lnTo>
                        <a:pt x="6503" y="2516"/>
                      </a:lnTo>
                      <a:lnTo>
                        <a:pt x="7281" y="2523"/>
                      </a:lnTo>
                      <a:lnTo>
                        <a:pt x="7772" y="3085"/>
                      </a:lnTo>
                      <a:lnTo>
                        <a:pt x="7389" y="3431"/>
                      </a:lnTo>
                      <a:lnTo>
                        <a:pt x="6962" y="3458"/>
                      </a:lnTo>
                      <a:lnTo>
                        <a:pt x="6834" y="3608"/>
                      </a:lnTo>
                      <a:cubicBezTo>
                        <a:pt x="6852" y="3917"/>
                        <a:pt x="6869" y="4227"/>
                        <a:pt x="6887" y="4536"/>
                      </a:cubicBezTo>
                      <a:lnTo>
                        <a:pt x="7591" y="5150"/>
                      </a:lnTo>
                      <a:lnTo>
                        <a:pt x="7879" y="5216"/>
                      </a:lnTo>
                      <a:cubicBezTo>
                        <a:pt x="7886" y="5212"/>
                        <a:pt x="7893" y="5207"/>
                        <a:pt x="7900" y="5203"/>
                      </a:cubicBezTo>
                      <a:lnTo>
                        <a:pt x="7750" y="5124"/>
                      </a:lnTo>
                      <a:lnTo>
                        <a:pt x="7975" y="5170"/>
                      </a:lnTo>
                      <a:lnTo>
                        <a:pt x="8167" y="5268"/>
                      </a:lnTo>
                      <a:lnTo>
                        <a:pt x="7964" y="5346"/>
                      </a:lnTo>
                      <a:lnTo>
                        <a:pt x="8123" y="5333"/>
                      </a:lnTo>
                      <a:lnTo>
                        <a:pt x="8486" y="5418"/>
                      </a:lnTo>
                      <a:cubicBezTo>
                        <a:pt x="8529" y="5459"/>
                        <a:pt x="8571" y="5501"/>
                        <a:pt x="8614" y="5542"/>
                      </a:cubicBezTo>
                      <a:cubicBezTo>
                        <a:pt x="8650" y="5538"/>
                        <a:pt x="8685" y="5533"/>
                        <a:pt x="8721" y="5529"/>
                      </a:cubicBezTo>
                      <a:cubicBezTo>
                        <a:pt x="8692" y="5512"/>
                        <a:pt x="8664" y="5494"/>
                        <a:pt x="8636" y="5477"/>
                      </a:cubicBezTo>
                      <a:lnTo>
                        <a:pt x="8636" y="5418"/>
                      </a:lnTo>
                      <a:lnTo>
                        <a:pt x="8966" y="5529"/>
                      </a:lnTo>
                      <a:lnTo>
                        <a:pt x="8582" y="5627"/>
                      </a:lnTo>
                      <a:lnTo>
                        <a:pt x="8390" y="5621"/>
                      </a:lnTo>
                      <a:lnTo>
                        <a:pt x="8241" y="5804"/>
                      </a:lnTo>
                      <a:cubicBezTo>
                        <a:pt x="8252" y="5839"/>
                        <a:pt x="8262" y="5873"/>
                        <a:pt x="8273" y="5908"/>
                      </a:cubicBezTo>
                      <a:lnTo>
                        <a:pt x="8123" y="6268"/>
                      </a:lnTo>
                      <a:cubicBezTo>
                        <a:pt x="8145" y="6390"/>
                        <a:pt x="8167" y="6512"/>
                        <a:pt x="8188" y="6634"/>
                      </a:cubicBezTo>
                      <a:lnTo>
                        <a:pt x="7996" y="6608"/>
                      </a:lnTo>
                      <a:lnTo>
                        <a:pt x="7772" y="6608"/>
                      </a:lnTo>
                      <a:cubicBezTo>
                        <a:pt x="7747" y="6654"/>
                        <a:pt x="7722" y="6699"/>
                        <a:pt x="7698" y="6745"/>
                      </a:cubicBezTo>
                      <a:lnTo>
                        <a:pt x="7942" y="6837"/>
                      </a:lnTo>
                      <a:cubicBezTo>
                        <a:pt x="7954" y="6819"/>
                        <a:pt x="7964" y="6802"/>
                        <a:pt x="7975" y="6784"/>
                      </a:cubicBezTo>
                      <a:cubicBezTo>
                        <a:pt x="7949" y="6780"/>
                        <a:pt x="7925" y="6775"/>
                        <a:pt x="7900" y="6771"/>
                      </a:cubicBezTo>
                      <a:lnTo>
                        <a:pt x="8134" y="6725"/>
                      </a:lnTo>
                      <a:lnTo>
                        <a:pt x="8263" y="6954"/>
                      </a:lnTo>
                      <a:lnTo>
                        <a:pt x="8444" y="6967"/>
                      </a:lnTo>
                      <a:cubicBezTo>
                        <a:pt x="8455" y="7032"/>
                        <a:pt x="8465" y="7098"/>
                        <a:pt x="8476" y="7163"/>
                      </a:cubicBezTo>
                      <a:lnTo>
                        <a:pt x="9168" y="7314"/>
                      </a:lnTo>
                      <a:lnTo>
                        <a:pt x="9531" y="7850"/>
                      </a:lnTo>
                      <a:cubicBezTo>
                        <a:pt x="9687" y="8567"/>
                        <a:pt x="9844" y="9283"/>
                        <a:pt x="10000" y="10000"/>
                      </a:cubicBezTo>
                      <a:lnTo>
                        <a:pt x="8955" y="9706"/>
                      </a:lnTo>
                      <a:lnTo>
                        <a:pt x="7836" y="9118"/>
                      </a:lnTo>
                      <a:lnTo>
                        <a:pt x="6599" y="8739"/>
                      </a:lnTo>
                      <a:lnTo>
                        <a:pt x="6599" y="8686"/>
                      </a:lnTo>
                      <a:lnTo>
                        <a:pt x="6780" y="8712"/>
                      </a:lnTo>
                      <a:lnTo>
                        <a:pt x="6780" y="8595"/>
                      </a:lnTo>
                      <a:lnTo>
                        <a:pt x="6482" y="8608"/>
                      </a:lnTo>
                      <a:cubicBezTo>
                        <a:pt x="6486" y="8636"/>
                        <a:pt x="6489" y="8665"/>
                        <a:pt x="6493" y="8693"/>
                      </a:cubicBezTo>
                      <a:lnTo>
                        <a:pt x="6067" y="8575"/>
                      </a:lnTo>
                      <a:lnTo>
                        <a:pt x="757" y="6458"/>
                      </a:lnTo>
                      <a:lnTo>
                        <a:pt x="0" y="5902"/>
                      </a:lnTo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0" name="Freeform 12"/>
                <p:cNvSpPr>
                  <a:spLocks/>
                </p:cNvSpPr>
                <p:nvPr/>
              </p:nvSpPr>
              <p:spPr bwMode="auto">
                <a:xfrm>
                  <a:off x="7231734" y="2160188"/>
                  <a:ext cx="850979" cy="1210864"/>
                </a:xfrm>
                <a:custGeom>
                  <a:avLst/>
                  <a:gdLst>
                    <a:gd name="T0" fmla="*/ 2147483646 w 1606"/>
                    <a:gd name="T1" fmla="*/ 2147483646 h 2254"/>
                    <a:gd name="T2" fmla="*/ 2147483646 w 1606"/>
                    <a:gd name="T3" fmla="*/ 2147483646 h 2254"/>
                    <a:gd name="T4" fmla="*/ 2147483646 w 1606"/>
                    <a:gd name="T5" fmla="*/ 2147483646 h 2254"/>
                    <a:gd name="T6" fmla="*/ 2147483646 w 1606"/>
                    <a:gd name="T7" fmla="*/ 2147483646 h 2254"/>
                    <a:gd name="T8" fmla="*/ 2147483646 w 1606"/>
                    <a:gd name="T9" fmla="*/ 2147483646 h 2254"/>
                    <a:gd name="T10" fmla="*/ 2147483646 w 1606"/>
                    <a:gd name="T11" fmla="*/ 2147483646 h 2254"/>
                    <a:gd name="T12" fmla="*/ 2147483646 w 1606"/>
                    <a:gd name="T13" fmla="*/ 2147483646 h 2254"/>
                    <a:gd name="T14" fmla="*/ 2147483646 w 1606"/>
                    <a:gd name="T15" fmla="*/ 2147483646 h 2254"/>
                    <a:gd name="T16" fmla="*/ 2147483646 w 1606"/>
                    <a:gd name="T17" fmla="*/ 2147483646 h 2254"/>
                    <a:gd name="T18" fmla="*/ 2147483646 w 1606"/>
                    <a:gd name="T19" fmla="*/ 2147483646 h 2254"/>
                    <a:gd name="T20" fmla="*/ 2147483646 w 1606"/>
                    <a:gd name="T21" fmla="*/ 2147483646 h 2254"/>
                    <a:gd name="T22" fmla="*/ 2147483646 w 1606"/>
                    <a:gd name="T23" fmla="*/ 2147483646 h 2254"/>
                    <a:gd name="T24" fmla="*/ 2147483646 w 1606"/>
                    <a:gd name="T25" fmla="*/ 2147483646 h 2254"/>
                    <a:gd name="T26" fmla="*/ 2147483646 w 1606"/>
                    <a:gd name="T27" fmla="*/ 2147483646 h 2254"/>
                    <a:gd name="T28" fmla="*/ 2147483646 w 1606"/>
                    <a:gd name="T29" fmla="*/ 2147483646 h 2254"/>
                    <a:gd name="T30" fmla="*/ 2147483646 w 1606"/>
                    <a:gd name="T31" fmla="*/ 2147483646 h 2254"/>
                    <a:gd name="T32" fmla="*/ 2147483646 w 1606"/>
                    <a:gd name="T33" fmla="*/ 2147483646 h 2254"/>
                    <a:gd name="T34" fmla="*/ 2147483646 w 1606"/>
                    <a:gd name="T35" fmla="*/ 2147483646 h 2254"/>
                    <a:gd name="T36" fmla="*/ 2147483646 w 1606"/>
                    <a:gd name="T37" fmla="*/ 2147483646 h 2254"/>
                    <a:gd name="T38" fmla="*/ 2147483646 w 1606"/>
                    <a:gd name="T39" fmla="*/ 2147483646 h 2254"/>
                    <a:gd name="T40" fmla="*/ 2147483646 w 1606"/>
                    <a:gd name="T41" fmla="*/ 2147483646 h 2254"/>
                    <a:gd name="T42" fmla="*/ 2147483646 w 1606"/>
                    <a:gd name="T43" fmla="*/ 2147483646 h 2254"/>
                    <a:gd name="T44" fmla="*/ 2147483646 w 1606"/>
                    <a:gd name="T45" fmla="*/ 2147483646 h 2254"/>
                    <a:gd name="T46" fmla="*/ 2147483646 w 1606"/>
                    <a:gd name="T47" fmla="*/ 2147483646 h 2254"/>
                    <a:gd name="T48" fmla="*/ 2147483646 w 1606"/>
                    <a:gd name="T49" fmla="*/ 2147483646 h 2254"/>
                    <a:gd name="T50" fmla="*/ 2147483646 w 1606"/>
                    <a:gd name="T51" fmla="*/ 2147483646 h 2254"/>
                    <a:gd name="T52" fmla="*/ 2147483646 w 1606"/>
                    <a:gd name="T53" fmla="*/ 2147483646 h 2254"/>
                    <a:gd name="T54" fmla="*/ 2147483646 w 1606"/>
                    <a:gd name="T55" fmla="*/ 2147483646 h 2254"/>
                    <a:gd name="T56" fmla="*/ 2147483646 w 1606"/>
                    <a:gd name="T57" fmla="*/ 2147483646 h 2254"/>
                    <a:gd name="T58" fmla="*/ 2147483646 w 1606"/>
                    <a:gd name="T59" fmla="*/ 2147483646 h 2254"/>
                    <a:gd name="T60" fmla="*/ 2147483646 w 1606"/>
                    <a:gd name="T61" fmla="*/ 2147483646 h 2254"/>
                    <a:gd name="T62" fmla="*/ 2147483646 w 1606"/>
                    <a:gd name="T63" fmla="*/ 2147483646 h 2254"/>
                    <a:gd name="T64" fmla="*/ 2147483646 w 1606"/>
                    <a:gd name="T65" fmla="*/ 2147483646 h 2254"/>
                    <a:gd name="T66" fmla="*/ 2147483646 w 1606"/>
                    <a:gd name="T67" fmla="*/ 2147483646 h 2254"/>
                    <a:gd name="T68" fmla="*/ 2147483646 w 1606"/>
                    <a:gd name="T69" fmla="*/ 2147483646 h 2254"/>
                    <a:gd name="T70" fmla="*/ 2147483646 w 1606"/>
                    <a:gd name="T71" fmla="*/ 2147483646 h 2254"/>
                    <a:gd name="T72" fmla="*/ 2147483646 w 1606"/>
                    <a:gd name="T73" fmla="*/ 2147483646 h 2254"/>
                    <a:gd name="T74" fmla="*/ 2147483646 w 1606"/>
                    <a:gd name="T75" fmla="*/ 2147483646 h 2254"/>
                    <a:gd name="T76" fmla="*/ 2147483646 w 1606"/>
                    <a:gd name="T77" fmla="*/ 2147483646 h 2254"/>
                    <a:gd name="T78" fmla="*/ 2147483646 w 1606"/>
                    <a:gd name="T79" fmla="*/ 2147483646 h 2254"/>
                    <a:gd name="T80" fmla="*/ 2147483646 w 1606"/>
                    <a:gd name="T81" fmla="*/ 2147483646 h 2254"/>
                    <a:gd name="T82" fmla="*/ 2147483646 w 1606"/>
                    <a:gd name="T83" fmla="*/ 2147483646 h 2254"/>
                    <a:gd name="T84" fmla="*/ 0 w 1606"/>
                    <a:gd name="T85" fmla="*/ 2147483646 h 2254"/>
                    <a:gd name="T86" fmla="*/ 2147483646 w 1606"/>
                    <a:gd name="T87" fmla="*/ 2147483646 h 2254"/>
                    <a:gd name="T88" fmla="*/ 2147483646 w 1606"/>
                    <a:gd name="T89" fmla="*/ 2147483646 h 2254"/>
                    <a:gd name="T90" fmla="*/ 2147483646 w 1606"/>
                    <a:gd name="T91" fmla="*/ 2147483646 h 2254"/>
                    <a:gd name="T92" fmla="*/ 2147483646 w 1606"/>
                    <a:gd name="T93" fmla="*/ 2147483646 h 2254"/>
                    <a:gd name="T94" fmla="*/ 2147483646 w 1606"/>
                    <a:gd name="T95" fmla="*/ 2147483646 h 2254"/>
                    <a:gd name="T96" fmla="*/ 2147483646 w 1606"/>
                    <a:gd name="T97" fmla="*/ 2147483646 h 2254"/>
                    <a:gd name="T98" fmla="*/ 2147483646 w 1606"/>
                    <a:gd name="T99" fmla="*/ 2147483646 h 2254"/>
                    <a:gd name="T100" fmla="*/ 2147483646 w 1606"/>
                    <a:gd name="T101" fmla="*/ 2147483646 h 2254"/>
                    <a:gd name="T102" fmla="*/ 2147483646 w 1606"/>
                    <a:gd name="T103" fmla="*/ 2147483646 h 2254"/>
                    <a:gd name="T104" fmla="*/ 2147483646 w 1606"/>
                    <a:gd name="T105" fmla="*/ 2147483646 h 2254"/>
                    <a:gd name="T106" fmla="*/ 2147483646 w 1606"/>
                    <a:gd name="T107" fmla="*/ 2147483646 h 2254"/>
                    <a:gd name="T108" fmla="*/ 2147483646 w 1606"/>
                    <a:gd name="T109" fmla="*/ 2147483646 h 2254"/>
                    <a:gd name="T110" fmla="*/ 2147483646 w 1606"/>
                    <a:gd name="T111" fmla="*/ 2147483646 h 22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06"/>
                    <a:gd name="T169" fmla="*/ 0 h 2254"/>
                    <a:gd name="T170" fmla="*/ 1606 w 1606"/>
                    <a:gd name="T171" fmla="*/ 2254 h 22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06" h="2254">
                      <a:moveTo>
                        <a:pt x="467" y="315"/>
                      </a:moveTo>
                      <a:lnTo>
                        <a:pt x="503" y="305"/>
                      </a:lnTo>
                      <a:lnTo>
                        <a:pt x="523" y="280"/>
                      </a:lnTo>
                      <a:lnTo>
                        <a:pt x="503" y="239"/>
                      </a:lnTo>
                      <a:lnTo>
                        <a:pt x="491" y="230"/>
                      </a:lnTo>
                      <a:lnTo>
                        <a:pt x="602" y="202"/>
                      </a:lnTo>
                      <a:lnTo>
                        <a:pt x="656" y="201"/>
                      </a:lnTo>
                      <a:lnTo>
                        <a:pt x="773" y="160"/>
                      </a:lnTo>
                      <a:lnTo>
                        <a:pt x="814" y="115"/>
                      </a:lnTo>
                      <a:lnTo>
                        <a:pt x="823" y="88"/>
                      </a:lnTo>
                      <a:lnTo>
                        <a:pt x="847" y="82"/>
                      </a:lnTo>
                      <a:lnTo>
                        <a:pt x="886" y="37"/>
                      </a:lnTo>
                      <a:lnTo>
                        <a:pt x="909" y="44"/>
                      </a:lnTo>
                      <a:lnTo>
                        <a:pt x="1020" y="0"/>
                      </a:lnTo>
                      <a:lnTo>
                        <a:pt x="1118" y="42"/>
                      </a:lnTo>
                      <a:lnTo>
                        <a:pt x="1037" y="71"/>
                      </a:lnTo>
                      <a:lnTo>
                        <a:pt x="1038" y="86"/>
                      </a:lnTo>
                      <a:lnTo>
                        <a:pt x="1018" y="111"/>
                      </a:lnTo>
                      <a:lnTo>
                        <a:pt x="997" y="118"/>
                      </a:lnTo>
                      <a:lnTo>
                        <a:pt x="1009" y="167"/>
                      </a:lnTo>
                      <a:lnTo>
                        <a:pt x="1034" y="167"/>
                      </a:lnTo>
                      <a:lnTo>
                        <a:pt x="1051" y="188"/>
                      </a:lnTo>
                      <a:lnTo>
                        <a:pt x="1092" y="197"/>
                      </a:lnTo>
                      <a:lnTo>
                        <a:pt x="1134" y="238"/>
                      </a:lnTo>
                      <a:lnTo>
                        <a:pt x="1110" y="250"/>
                      </a:lnTo>
                      <a:lnTo>
                        <a:pt x="1115" y="284"/>
                      </a:lnTo>
                      <a:lnTo>
                        <a:pt x="1155" y="282"/>
                      </a:lnTo>
                      <a:lnTo>
                        <a:pt x="1181" y="303"/>
                      </a:lnTo>
                      <a:lnTo>
                        <a:pt x="1172" y="328"/>
                      </a:lnTo>
                      <a:lnTo>
                        <a:pt x="1203" y="333"/>
                      </a:lnTo>
                      <a:lnTo>
                        <a:pt x="1217" y="322"/>
                      </a:lnTo>
                      <a:lnTo>
                        <a:pt x="1249" y="337"/>
                      </a:lnTo>
                      <a:lnTo>
                        <a:pt x="1250" y="378"/>
                      </a:lnTo>
                      <a:lnTo>
                        <a:pt x="1286" y="387"/>
                      </a:lnTo>
                      <a:lnTo>
                        <a:pt x="1291" y="407"/>
                      </a:lnTo>
                      <a:lnTo>
                        <a:pt x="1280" y="423"/>
                      </a:lnTo>
                      <a:lnTo>
                        <a:pt x="1292" y="438"/>
                      </a:lnTo>
                      <a:lnTo>
                        <a:pt x="1277" y="458"/>
                      </a:lnTo>
                      <a:lnTo>
                        <a:pt x="1309" y="484"/>
                      </a:lnTo>
                      <a:lnTo>
                        <a:pt x="1358" y="467"/>
                      </a:lnTo>
                      <a:lnTo>
                        <a:pt x="1375" y="477"/>
                      </a:lnTo>
                      <a:lnTo>
                        <a:pt x="1384" y="467"/>
                      </a:lnTo>
                      <a:lnTo>
                        <a:pt x="1411" y="497"/>
                      </a:lnTo>
                      <a:lnTo>
                        <a:pt x="1458" y="527"/>
                      </a:lnTo>
                      <a:lnTo>
                        <a:pt x="1434" y="588"/>
                      </a:lnTo>
                      <a:lnTo>
                        <a:pt x="1473" y="567"/>
                      </a:lnTo>
                      <a:lnTo>
                        <a:pt x="1500" y="587"/>
                      </a:lnTo>
                      <a:lnTo>
                        <a:pt x="1490" y="602"/>
                      </a:lnTo>
                      <a:lnTo>
                        <a:pt x="1544" y="632"/>
                      </a:lnTo>
                      <a:lnTo>
                        <a:pt x="1547" y="671"/>
                      </a:lnTo>
                      <a:lnTo>
                        <a:pt x="1556" y="675"/>
                      </a:lnTo>
                      <a:lnTo>
                        <a:pt x="1562" y="710"/>
                      </a:lnTo>
                      <a:lnTo>
                        <a:pt x="1550" y="713"/>
                      </a:lnTo>
                      <a:lnTo>
                        <a:pt x="1569" y="724"/>
                      </a:lnTo>
                      <a:lnTo>
                        <a:pt x="1560" y="732"/>
                      </a:lnTo>
                      <a:lnTo>
                        <a:pt x="1564" y="755"/>
                      </a:lnTo>
                      <a:lnTo>
                        <a:pt x="1574" y="761"/>
                      </a:lnTo>
                      <a:lnTo>
                        <a:pt x="1573" y="790"/>
                      </a:lnTo>
                      <a:lnTo>
                        <a:pt x="1581" y="791"/>
                      </a:lnTo>
                      <a:lnTo>
                        <a:pt x="1588" y="878"/>
                      </a:lnTo>
                      <a:lnTo>
                        <a:pt x="1606" y="900"/>
                      </a:lnTo>
                      <a:lnTo>
                        <a:pt x="1593" y="935"/>
                      </a:lnTo>
                      <a:lnTo>
                        <a:pt x="1578" y="935"/>
                      </a:lnTo>
                      <a:lnTo>
                        <a:pt x="1595" y="972"/>
                      </a:lnTo>
                      <a:lnTo>
                        <a:pt x="1574" y="968"/>
                      </a:lnTo>
                      <a:lnTo>
                        <a:pt x="1562" y="945"/>
                      </a:lnTo>
                      <a:lnTo>
                        <a:pt x="1552" y="945"/>
                      </a:lnTo>
                      <a:lnTo>
                        <a:pt x="1543" y="920"/>
                      </a:lnTo>
                      <a:lnTo>
                        <a:pt x="1550" y="916"/>
                      </a:lnTo>
                      <a:lnTo>
                        <a:pt x="1537" y="897"/>
                      </a:lnTo>
                      <a:lnTo>
                        <a:pt x="1528" y="896"/>
                      </a:lnTo>
                      <a:lnTo>
                        <a:pt x="1516" y="916"/>
                      </a:lnTo>
                      <a:lnTo>
                        <a:pt x="1515" y="959"/>
                      </a:lnTo>
                      <a:lnTo>
                        <a:pt x="1506" y="965"/>
                      </a:lnTo>
                      <a:lnTo>
                        <a:pt x="1493" y="935"/>
                      </a:lnTo>
                      <a:lnTo>
                        <a:pt x="1462" y="901"/>
                      </a:lnTo>
                      <a:lnTo>
                        <a:pt x="1455" y="903"/>
                      </a:lnTo>
                      <a:lnTo>
                        <a:pt x="1453" y="920"/>
                      </a:lnTo>
                      <a:lnTo>
                        <a:pt x="1442" y="907"/>
                      </a:lnTo>
                      <a:lnTo>
                        <a:pt x="1441" y="879"/>
                      </a:lnTo>
                      <a:lnTo>
                        <a:pt x="1451" y="874"/>
                      </a:lnTo>
                      <a:lnTo>
                        <a:pt x="1442" y="861"/>
                      </a:lnTo>
                      <a:lnTo>
                        <a:pt x="1423" y="865"/>
                      </a:lnTo>
                      <a:lnTo>
                        <a:pt x="1407" y="814"/>
                      </a:lnTo>
                      <a:lnTo>
                        <a:pt x="1397" y="814"/>
                      </a:lnTo>
                      <a:lnTo>
                        <a:pt x="1393" y="798"/>
                      </a:lnTo>
                      <a:lnTo>
                        <a:pt x="1363" y="780"/>
                      </a:lnTo>
                      <a:lnTo>
                        <a:pt x="1358" y="814"/>
                      </a:lnTo>
                      <a:lnTo>
                        <a:pt x="1371" y="841"/>
                      </a:lnTo>
                      <a:lnTo>
                        <a:pt x="1370" y="855"/>
                      </a:lnTo>
                      <a:lnTo>
                        <a:pt x="1358" y="859"/>
                      </a:lnTo>
                      <a:lnTo>
                        <a:pt x="1362" y="882"/>
                      </a:lnTo>
                      <a:lnTo>
                        <a:pt x="1356" y="883"/>
                      </a:lnTo>
                      <a:lnTo>
                        <a:pt x="1334" y="860"/>
                      </a:lnTo>
                      <a:lnTo>
                        <a:pt x="1333" y="869"/>
                      </a:lnTo>
                      <a:lnTo>
                        <a:pt x="1324" y="874"/>
                      </a:lnTo>
                      <a:lnTo>
                        <a:pt x="1303" y="863"/>
                      </a:lnTo>
                      <a:lnTo>
                        <a:pt x="1278" y="891"/>
                      </a:lnTo>
                      <a:lnTo>
                        <a:pt x="1280" y="924"/>
                      </a:lnTo>
                      <a:lnTo>
                        <a:pt x="1261" y="939"/>
                      </a:lnTo>
                      <a:lnTo>
                        <a:pt x="1266" y="947"/>
                      </a:lnTo>
                      <a:lnTo>
                        <a:pt x="1247" y="961"/>
                      </a:lnTo>
                      <a:lnTo>
                        <a:pt x="1247" y="998"/>
                      </a:lnTo>
                      <a:lnTo>
                        <a:pt x="1219" y="1012"/>
                      </a:lnTo>
                      <a:lnTo>
                        <a:pt x="1200" y="1032"/>
                      </a:lnTo>
                      <a:lnTo>
                        <a:pt x="1201" y="1050"/>
                      </a:lnTo>
                      <a:lnTo>
                        <a:pt x="1210" y="1053"/>
                      </a:lnTo>
                      <a:lnTo>
                        <a:pt x="1192" y="1090"/>
                      </a:lnTo>
                      <a:lnTo>
                        <a:pt x="1200" y="1116"/>
                      </a:lnTo>
                      <a:lnTo>
                        <a:pt x="1196" y="1141"/>
                      </a:lnTo>
                      <a:lnTo>
                        <a:pt x="1217" y="1170"/>
                      </a:lnTo>
                      <a:lnTo>
                        <a:pt x="1240" y="1187"/>
                      </a:lnTo>
                      <a:lnTo>
                        <a:pt x="1235" y="1204"/>
                      </a:lnTo>
                      <a:lnTo>
                        <a:pt x="1242" y="1294"/>
                      </a:lnTo>
                      <a:lnTo>
                        <a:pt x="1273" y="1323"/>
                      </a:lnTo>
                      <a:lnTo>
                        <a:pt x="1264" y="1326"/>
                      </a:lnTo>
                      <a:lnTo>
                        <a:pt x="1273" y="1383"/>
                      </a:lnTo>
                      <a:lnTo>
                        <a:pt x="1264" y="1402"/>
                      </a:lnTo>
                      <a:lnTo>
                        <a:pt x="1260" y="1449"/>
                      </a:lnTo>
                      <a:lnTo>
                        <a:pt x="1275" y="1527"/>
                      </a:lnTo>
                      <a:lnTo>
                        <a:pt x="1288" y="1550"/>
                      </a:lnTo>
                      <a:lnTo>
                        <a:pt x="1273" y="1535"/>
                      </a:lnTo>
                      <a:lnTo>
                        <a:pt x="1270" y="1536"/>
                      </a:lnTo>
                      <a:lnTo>
                        <a:pt x="1275" y="1546"/>
                      </a:lnTo>
                      <a:lnTo>
                        <a:pt x="1302" y="1565"/>
                      </a:lnTo>
                      <a:lnTo>
                        <a:pt x="1307" y="1583"/>
                      </a:lnTo>
                      <a:lnTo>
                        <a:pt x="1294" y="1573"/>
                      </a:lnTo>
                      <a:lnTo>
                        <a:pt x="1293" y="1596"/>
                      </a:lnTo>
                      <a:lnTo>
                        <a:pt x="1344" y="1624"/>
                      </a:lnTo>
                      <a:lnTo>
                        <a:pt x="1328" y="1623"/>
                      </a:lnTo>
                      <a:lnTo>
                        <a:pt x="1347" y="1667"/>
                      </a:lnTo>
                      <a:lnTo>
                        <a:pt x="1362" y="1647"/>
                      </a:lnTo>
                      <a:lnTo>
                        <a:pt x="1358" y="1638"/>
                      </a:lnTo>
                      <a:lnTo>
                        <a:pt x="1377" y="1644"/>
                      </a:lnTo>
                      <a:lnTo>
                        <a:pt x="1375" y="1634"/>
                      </a:lnTo>
                      <a:lnTo>
                        <a:pt x="1360" y="1624"/>
                      </a:lnTo>
                      <a:lnTo>
                        <a:pt x="1377" y="1610"/>
                      </a:lnTo>
                      <a:lnTo>
                        <a:pt x="1402" y="1604"/>
                      </a:lnTo>
                      <a:lnTo>
                        <a:pt x="1408" y="1593"/>
                      </a:lnTo>
                      <a:lnTo>
                        <a:pt x="1446" y="1587"/>
                      </a:lnTo>
                      <a:lnTo>
                        <a:pt x="1451" y="1601"/>
                      </a:lnTo>
                      <a:lnTo>
                        <a:pt x="1474" y="1615"/>
                      </a:lnTo>
                      <a:lnTo>
                        <a:pt x="1454" y="1638"/>
                      </a:lnTo>
                      <a:lnTo>
                        <a:pt x="1453" y="1656"/>
                      </a:lnTo>
                      <a:lnTo>
                        <a:pt x="1407" y="1680"/>
                      </a:lnTo>
                      <a:lnTo>
                        <a:pt x="1419" y="1697"/>
                      </a:lnTo>
                      <a:lnTo>
                        <a:pt x="1411" y="1739"/>
                      </a:lnTo>
                      <a:lnTo>
                        <a:pt x="1380" y="1734"/>
                      </a:lnTo>
                      <a:lnTo>
                        <a:pt x="1357" y="1741"/>
                      </a:lnTo>
                      <a:lnTo>
                        <a:pt x="1358" y="1731"/>
                      </a:lnTo>
                      <a:lnTo>
                        <a:pt x="1348" y="1748"/>
                      </a:lnTo>
                      <a:lnTo>
                        <a:pt x="1325" y="1759"/>
                      </a:lnTo>
                      <a:lnTo>
                        <a:pt x="1330" y="1781"/>
                      </a:lnTo>
                      <a:lnTo>
                        <a:pt x="1340" y="1780"/>
                      </a:lnTo>
                      <a:lnTo>
                        <a:pt x="1347" y="1788"/>
                      </a:lnTo>
                      <a:lnTo>
                        <a:pt x="1325" y="1822"/>
                      </a:lnTo>
                      <a:lnTo>
                        <a:pt x="1329" y="1869"/>
                      </a:lnTo>
                      <a:lnTo>
                        <a:pt x="1274" y="1873"/>
                      </a:lnTo>
                      <a:lnTo>
                        <a:pt x="1270" y="1942"/>
                      </a:lnTo>
                      <a:lnTo>
                        <a:pt x="1228" y="1977"/>
                      </a:lnTo>
                      <a:lnTo>
                        <a:pt x="1227" y="1986"/>
                      </a:lnTo>
                      <a:lnTo>
                        <a:pt x="1200" y="1986"/>
                      </a:lnTo>
                      <a:lnTo>
                        <a:pt x="1157" y="1967"/>
                      </a:lnTo>
                      <a:lnTo>
                        <a:pt x="1177" y="1947"/>
                      </a:lnTo>
                      <a:lnTo>
                        <a:pt x="1175" y="1935"/>
                      </a:lnTo>
                      <a:lnTo>
                        <a:pt x="1235" y="1875"/>
                      </a:lnTo>
                      <a:lnTo>
                        <a:pt x="1236" y="1851"/>
                      </a:lnTo>
                      <a:lnTo>
                        <a:pt x="1218" y="1852"/>
                      </a:lnTo>
                      <a:lnTo>
                        <a:pt x="1204" y="1875"/>
                      </a:lnTo>
                      <a:lnTo>
                        <a:pt x="1180" y="1879"/>
                      </a:lnTo>
                      <a:lnTo>
                        <a:pt x="1173" y="1870"/>
                      </a:lnTo>
                      <a:lnTo>
                        <a:pt x="1110" y="1869"/>
                      </a:lnTo>
                      <a:lnTo>
                        <a:pt x="1092" y="1887"/>
                      </a:lnTo>
                      <a:lnTo>
                        <a:pt x="1079" y="1912"/>
                      </a:lnTo>
                      <a:lnTo>
                        <a:pt x="1088" y="1910"/>
                      </a:lnTo>
                      <a:lnTo>
                        <a:pt x="1082" y="1945"/>
                      </a:lnTo>
                      <a:lnTo>
                        <a:pt x="1065" y="1940"/>
                      </a:lnTo>
                      <a:lnTo>
                        <a:pt x="1050" y="1950"/>
                      </a:lnTo>
                      <a:lnTo>
                        <a:pt x="1059" y="1931"/>
                      </a:lnTo>
                      <a:lnTo>
                        <a:pt x="1014" y="1942"/>
                      </a:lnTo>
                      <a:lnTo>
                        <a:pt x="979" y="1954"/>
                      </a:lnTo>
                      <a:lnTo>
                        <a:pt x="987" y="1959"/>
                      </a:lnTo>
                      <a:lnTo>
                        <a:pt x="942" y="1973"/>
                      </a:lnTo>
                      <a:lnTo>
                        <a:pt x="916" y="2000"/>
                      </a:lnTo>
                      <a:lnTo>
                        <a:pt x="925" y="2010"/>
                      </a:lnTo>
                      <a:lnTo>
                        <a:pt x="909" y="2038"/>
                      </a:lnTo>
                      <a:lnTo>
                        <a:pt x="927" y="2052"/>
                      </a:lnTo>
                      <a:lnTo>
                        <a:pt x="948" y="2052"/>
                      </a:lnTo>
                      <a:lnTo>
                        <a:pt x="923" y="2079"/>
                      </a:lnTo>
                      <a:lnTo>
                        <a:pt x="904" y="2075"/>
                      </a:lnTo>
                      <a:lnTo>
                        <a:pt x="916" y="2110"/>
                      </a:lnTo>
                      <a:lnTo>
                        <a:pt x="934" y="2095"/>
                      </a:lnTo>
                      <a:lnTo>
                        <a:pt x="962" y="2118"/>
                      </a:lnTo>
                      <a:lnTo>
                        <a:pt x="941" y="2120"/>
                      </a:lnTo>
                      <a:lnTo>
                        <a:pt x="944" y="2135"/>
                      </a:lnTo>
                      <a:lnTo>
                        <a:pt x="907" y="2151"/>
                      </a:lnTo>
                      <a:lnTo>
                        <a:pt x="879" y="2135"/>
                      </a:lnTo>
                      <a:lnTo>
                        <a:pt x="847" y="2169"/>
                      </a:lnTo>
                      <a:lnTo>
                        <a:pt x="857" y="2204"/>
                      </a:lnTo>
                      <a:lnTo>
                        <a:pt x="839" y="2228"/>
                      </a:lnTo>
                      <a:lnTo>
                        <a:pt x="805" y="2228"/>
                      </a:lnTo>
                      <a:lnTo>
                        <a:pt x="797" y="2243"/>
                      </a:lnTo>
                      <a:lnTo>
                        <a:pt x="787" y="2235"/>
                      </a:lnTo>
                      <a:lnTo>
                        <a:pt x="758" y="2254"/>
                      </a:lnTo>
                      <a:lnTo>
                        <a:pt x="765" y="2228"/>
                      </a:lnTo>
                      <a:lnTo>
                        <a:pt x="730" y="2177"/>
                      </a:lnTo>
                      <a:lnTo>
                        <a:pt x="719" y="2172"/>
                      </a:lnTo>
                      <a:lnTo>
                        <a:pt x="708" y="2147"/>
                      </a:lnTo>
                      <a:lnTo>
                        <a:pt x="677" y="2152"/>
                      </a:lnTo>
                      <a:lnTo>
                        <a:pt x="672" y="2163"/>
                      </a:lnTo>
                      <a:lnTo>
                        <a:pt x="642" y="2163"/>
                      </a:lnTo>
                      <a:lnTo>
                        <a:pt x="631" y="2143"/>
                      </a:lnTo>
                      <a:lnTo>
                        <a:pt x="611" y="2153"/>
                      </a:lnTo>
                      <a:lnTo>
                        <a:pt x="585" y="2144"/>
                      </a:lnTo>
                      <a:lnTo>
                        <a:pt x="570" y="2155"/>
                      </a:lnTo>
                      <a:lnTo>
                        <a:pt x="536" y="2195"/>
                      </a:lnTo>
                      <a:lnTo>
                        <a:pt x="525" y="2185"/>
                      </a:lnTo>
                      <a:lnTo>
                        <a:pt x="505" y="2186"/>
                      </a:lnTo>
                      <a:lnTo>
                        <a:pt x="474" y="2166"/>
                      </a:lnTo>
                      <a:lnTo>
                        <a:pt x="463" y="2130"/>
                      </a:lnTo>
                      <a:lnTo>
                        <a:pt x="488" y="2095"/>
                      </a:lnTo>
                      <a:lnTo>
                        <a:pt x="487" y="2069"/>
                      </a:lnTo>
                      <a:lnTo>
                        <a:pt x="518" y="2068"/>
                      </a:lnTo>
                      <a:lnTo>
                        <a:pt x="513" y="2032"/>
                      </a:lnTo>
                      <a:lnTo>
                        <a:pt x="482" y="2013"/>
                      </a:lnTo>
                      <a:lnTo>
                        <a:pt x="503" y="1991"/>
                      </a:lnTo>
                      <a:lnTo>
                        <a:pt x="481" y="1977"/>
                      </a:lnTo>
                      <a:lnTo>
                        <a:pt x="486" y="1962"/>
                      </a:lnTo>
                      <a:lnTo>
                        <a:pt x="450" y="1931"/>
                      </a:lnTo>
                      <a:lnTo>
                        <a:pt x="445" y="1916"/>
                      </a:lnTo>
                      <a:lnTo>
                        <a:pt x="425" y="1911"/>
                      </a:lnTo>
                      <a:lnTo>
                        <a:pt x="408" y="1896"/>
                      </a:lnTo>
                      <a:lnTo>
                        <a:pt x="398" y="1896"/>
                      </a:lnTo>
                      <a:lnTo>
                        <a:pt x="378" y="1871"/>
                      </a:lnTo>
                      <a:lnTo>
                        <a:pt x="342" y="1861"/>
                      </a:lnTo>
                      <a:lnTo>
                        <a:pt x="316" y="1866"/>
                      </a:lnTo>
                      <a:lnTo>
                        <a:pt x="296" y="1862"/>
                      </a:lnTo>
                      <a:lnTo>
                        <a:pt x="265" y="1873"/>
                      </a:lnTo>
                      <a:lnTo>
                        <a:pt x="270" y="1893"/>
                      </a:lnTo>
                      <a:lnTo>
                        <a:pt x="265" y="1908"/>
                      </a:lnTo>
                      <a:lnTo>
                        <a:pt x="245" y="1908"/>
                      </a:lnTo>
                      <a:lnTo>
                        <a:pt x="235" y="1929"/>
                      </a:lnTo>
                      <a:lnTo>
                        <a:pt x="209" y="1925"/>
                      </a:lnTo>
                      <a:lnTo>
                        <a:pt x="189" y="1935"/>
                      </a:lnTo>
                      <a:lnTo>
                        <a:pt x="184" y="1920"/>
                      </a:lnTo>
                      <a:lnTo>
                        <a:pt x="199" y="1905"/>
                      </a:lnTo>
                      <a:lnTo>
                        <a:pt x="189" y="1864"/>
                      </a:lnTo>
                      <a:lnTo>
                        <a:pt x="157" y="1838"/>
                      </a:lnTo>
                      <a:lnTo>
                        <a:pt x="177" y="1813"/>
                      </a:lnTo>
                      <a:lnTo>
                        <a:pt x="177" y="1797"/>
                      </a:lnTo>
                      <a:lnTo>
                        <a:pt x="131" y="1767"/>
                      </a:lnTo>
                      <a:lnTo>
                        <a:pt x="105" y="1737"/>
                      </a:lnTo>
                      <a:lnTo>
                        <a:pt x="94" y="1737"/>
                      </a:lnTo>
                      <a:lnTo>
                        <a:pt x="71" y="1715"/>
                      </a:lnTo>
                      <a:lnTo>
                        <a:pt x="57" y="1663"/>
                      </a:lnTo>
                      <a:lnTo>
                        <a:pt x="31" y="1607"/>
                      </a:lnTo>
                      <a:lnTo>
                        <a:pt x="23" y="1607"/>
                      </a:lnTo>
                      <a:lnTo>
                        <a:pt x="0" y="1579"/>
                      </a:lnTo>
                      <a:lnTo>
                        <a:pt x="10" y="1545"/>
                      </a:lnTo>
                      <a:lnTo>
                        <a:pt x="27" y="1539"/>
                      </a:lnTo>
                      <a:lnTo>
                        <a:pt x="29" y="1512"/>
                      </a:lnTo>
                      <a:lnTo>
                        <a:pt x="17" y="1465"/>
                      </a:lnTo>
                      <a:lnTo>
                        <a:pt x="74" y="1425"/>
                      </a:lnTo>
                      <a:lnTo>
                        <a:pt x="99" y="1425"/>
                      </a:lnTo>
                      <a:lnTo>
                        <a:pt x="89" y="1405"/>
                      </a:lnTo>
                      <a:lnTo>
                        <a:pt x="99" y="1384"/>
                      </a:lnTo>
                      <a:lnTo>
                        <a:pt x="135" y="1415"/>
                      </a:lnTo>
                      <a:lnTo>
                        <a:pt x="151" y="1410"/>
                      </a:lnTo>
                      <a:lnTo>
                        <a:pt x="161" y="1393"/>
                      </a:lnTo>
                      <a:lnTo>
                        <a:pt x="139" y="1333"/>
                      </a:lnTo>
                      <a:lnTo>
                        <a:pt x="124" y="1328"/>
                      </a:lnTo>
                      <a:lnTo>
                        <a:pt x="108" y="1338"/>
                      </a:lnTo>
                      <a:lnTo>
                        <a:pt x="93" y="1318"/>
                      </a:lnTo>
                      <a:lnTo>
                        <a:pt x="102" y="1297"/>
                      </a:lnTo>
                      <a:lnTo>
                        <a:pt x="97" y="1272"/>
                      </a:lnTo>
                      <a:lnTo>
                        <a:pt x="112" y="1267"/>
                      </a:lnTo>
                      <a:lnTo>
                        <a:pt x="117" y="1277"/>
                      </a:lnTo>
                      <a:lnTo>
                        <a:pt x="153" y="1266"/>
                      </a:lnTo>
                      <a:lnTo>
                        <a:pt x="158" y="1245"/>
                      </a:lnTo>
                      <a:lnTo>
                        <a:pt x="189" y="1245"/>
                      </a:lnTo>
                      <a:lnTo>
                        <a:pt x="194" y="1235"/>
                      </a:lnTo>
                      <a:lnTo>
                        <a:pt x="182" y="1220"/>
                      </a:lnTo>
                      <a:lnTo>
                        <a:pt x="193" y="1215"/>
                      </a:lnTo>
                      <a:lnTo>
                        <a:pt x="198" y="1179"/>
                      </a:lnTo>
                      <a:lnTo>
                        <a:pt x="213" y="1169"/>
                      </a:lnTo>
                      <a:lnTo>
                        <a:pt x="239" y="1167"/>
                      </a:lnTo>
                      <a:lnTo>
                        <a:pt x="244" y="1178"/>
                      </a:lnTo>
                      <a:lnTo>
                        <a:pt x="239" y="1188"/>
                      </a:lnTo>
                      <a:lnTo>
                        <a:pt x="259" y="1208"/>
                      </a:lnTo>
                      <a:lnTo>
                        <a:pt x="286" y="1213"/>
                      </a:lnTo>
                      <a:lnTo>
                        <a:pt x="315" y="1192"/>
                      </a:lnTo>
                      <a:lnTo>
                        <a:pt x="295" y="1157"/>
                      </a:lnTo>
                      <a:lnTo>
                        <a:pt x="320" y="1135"/>
                      </a:lnTo>
                      <a:lnTo>
                        <a:pt x="349" y="1100"/>
                      </a:lnTo>
                      <a:lnTo>
                        <a:pt x="339" y="1084"/>
                      </a:lnTo>
                      <a:lnTo>
                        <a:pt x="348" y="1059"/>
                      </a:lnTo>
                      <a:lnTo>
                        <a:pt x="369" y="1039"/>
                      </a:lnTo>
                      <a:lnTo>
                        <a:pt x="394" y="1053"/>
                      </a:lnTo>
                      <a:lnTo>
                        <a:pt x="404" y="1032"/>
                      </a:lnTo>
                      <a:lnTo>
                        <a:pt x="394" y="1017"/>
                      </a:lnTo>
                      <a:lnTo>
                        <a:pt x="374" y="1013"/>
                      </a:lnTo>
                      <a:lnTo>
                        <a:pt x="389" y="996"/>
                      </a:lnTo>
                      <a:lnTo>
                        <a:pt x="383" y="961"/>
                      </a:lnTo>
                      <a:lnTo>
                        <a:pt x="367" y="945"/>
                      </a:lnTo>
                      <a:lnTo>
                        <a:pt x="321" y="926"/>
                      </a:lnTo>
                      <a:lnTo>
                        <a:pt x="284" y="880"/>
                      </a:lnTo>
                      <a:lnTo>
                        <a:pt x="314" y="835"/>
                      </a:lnTo>
                      <a:lnTo>
                        <a:pt x="319" y="799"/>
                      </a:lnTo>
                      <a:lnTo>
                        <a:pt x="297" y="789"/>
                      </a:lnTo>
                      <a:lnTo>
                        <a:pt x="272" y="743"/>
                      </a:lnTo>
                      <a:lnTo>
                        <a:pt x="245" y="732"/>
                      </a:lnTo>
                      <a:lnTo>
                        <a:pt x="270" y="687"/>
                      </a:lnTo>
                      <a:lnTo>
                        <a:pt x="291" y="697"/>
                      </a:lnTo>
                      <a:lnTo>
                        <a:pt x="295" y="660"/>
                      </a:lnTo>
                      <a:lnTo>
                        <a:pt x="274" y="636"/>
                      </a:lnTo>
                      <a:lnTo>
                        <a:pt x="259" y="646"/>
                      </a:lnTo>
                      <a:lnTo>
                        <a:pt x="249" y="625"/>
                      </a:lnTo>
                      <a:lnTo>
                        <a:pt x="247" y="590"/>
                      </a:lnTo>
                      <a:lnTo>
                        <a:pt x="278" y="595"/>
                      </a:lnTo>
                      <a:lnTo>
                        <a:pt x="293" y="579"/>
                      </a:lnTo>
                      <a:lnTo>
                        <a:pt x="288" y="564"/>
                      </a:lnTo>
                      <a:lnTo>
                        <a:pt x="314" y="553"/>
                      </a:lnTo>
                      <a:lnTo>
                        <a:pt x="328" y="522"/>
                      </a:lnTo>
                      <a:lnTo>
                        <a:pt x="363" y="522"/>
                      </a:lnTo>
                      <a:lnTo>
                        <a:pt x="374" y="507"/>
                      </a:lnTo>
                      <a:lnTo>
                        <a:pt x="389" y="505"/>
                      </a:lnTo>
                      <a:lnTo>
                        <a:pt x="372" y="466"/>
                      </a:lnTo>
                      <a:lnTo>
                        <a:pt x="430" y="470"/>
                      </a:lnTo>
                      <a:lnTo>
                        <a:pt x="445" y="485"/>
                      </a:lnTo>
                      <a:lnTo>
                        <a:pt x="466" y="470"/>
                      </a:lnTo>
                      <a:lnTo>
                        <a:pt x="469" y="454"/>
                      </a:lnTo>
                      <a:lnTo>
                        <a:pt x="459" y="444"/>
                      </a:lnTo>
                      <a:lnTo>
                        <a:pt x="458" y="393"/>
                      </a:lnTo>
                      <a:lnTo>
                        <a:pt x="499" y="346"/>
                      </a:lnTo>
                      <a:lnTo>
                        <a:pt x="483" y="346"/>
                      </a:lnTo>
                      <a:lnTo>
                        <a:pt x="467" y="3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1" name="Freeform 14"/>
                <p:cNvSpPr>
                  <a:spLocks/>
                </p:cNvSpPr>
                <p:nvPr/>
              </p:nvSpPr>
              <p:spPr bwMode="auto">
                <a:xfrm>
                  <a:off x="7268250" y="944563"/>
                  <a:ext cx="1158984" cy="1385432"/>
                </a:xfrm>
                <a:custGeom>
                  <a:avLst/>
                  <a:gdLst>
                    <a:gd name="T0" fmla="*/ 2147483646 w 2187"/>
                    <a:gd name="T1" fmla="*/ 2147483646 h 2581"/>
                    <a:gd name="T2" fmla="*/ 2147483646 w 2187"/>
                    <a:gd name="T3" fmla="*/ 2147483646 h 2581"/>
                    <a:gd name="T4" fmla="*/ 2147483646 w 2187"/>
                    <a:gd name="T5" fmla="*/ 2147483646 h 2581"/>
                    <a:gd name="T6" fmla="*/ 2147483646 w 2187"/>
                    <a:gd name="T7" fmla="*/ 2147483646 h 2581"/>
                    <a:gd name="T8" fmla="*/ 2147483646 w 2187"/>
                    <a:gd name="T9" fmla="*/ 2147483646 h 2581"/>
                    <a:gd name="T10" fmla="*/ 2147483646 w 2187"/>
                    <a:gd name="T11" fmla="*/ 2147483646 h 2581"/>
                    <a:gd name="T12" fmla="*/ 2147483646 w 2187"/>
                    <a:gd name="T13" fmla="*/ 2147483646 h 2581"/>
                    <a:gd name="T14" fmla="*/ 2147483646 w 2187"/>
                    <a:gd name="T15" fmla="*/ 2147483646 h 2581"/>
                    <a:gd name="T16" fmla="*/ 2147483646 w 2187"/>
                    <a:gd name="T17" fmla="*/ 2147483646 h 2581"/>
                    <a:gd name="T18" fmla="*/ 2147483646 w 2187"/>
                    <a:gd name="T19" fmla="*/ 2147483646 h 2581"/>
                    <a:gd name="T20" fmla="*/ 2147483646 w 2187"/>
                    <a:gd name="T21" fmla="*/ 2147483646 h 2581"/>
                    <a:gd name="T22" fmla="*/ 2147483646 w 2187"/>
                    <a:gd name="T23" fmla="*/ 2147483646 h 2581"/>
                    <a:gd name="T24" fmla="*/ 2147483646 w 2187"/>
                    <a:gd name="T25" fmla="*/ 2147483646 h 2581"/>
                    <a:gd name="T26" fmla="*/ 2147483646 w 2187"/>
                    <a:gd name="T27" fmla="*/ 2147483646 h 2581"/>
                    <a:gd name="T28" fmla="*/ 2147483646 w 2187"/>
                    <a:gd name="T29" fmla="*/ 2147483646 h 2581"/>
                    <a:gd name="T30" fmla="*/ 2147483646 w 2187"/>
                    <a:gd name="T31" fmla="*/ 2147483646 h 2581"/>
                    <a:gd name="T32" fmla="*/ 2147483646 w 2187"/>
                    <a:gd name="T33" fmla="*/ 2147483646 h 2581"/>
                    <a:gd name="T34" fmla="*/ 2147483646 w 2187"/>
                    <a:gd name="T35" fmla="*/ 2147483646 h 2581"/>
                    <a:gd name="T36" fmla="*/ 2147483646 w 2187"/>
                    <a:gd name="T37" fmla="*/ 2147483646 h 2581"/>
                    <a:gd name="T38" fmla="*/ 2147483646 w 2187"/>
                    <a:gd name="T39" fmla="*/ 2147483646 h 2581"/>
                    <a:gd name="T40" fmla="*/ 2147483646 w 2187"/>
                    <a:gd name="T41" fmla="*/ 2147483646 h 2581"/>
                    <a:gd name="T42" fmla="*/ 2147483646 w 2187"/>
                    <a:gd name="T43" fmla="*/ 2147483646 h 2581"/>
                    <a:gd name="T44" fmla="*/ 2147483646 w 2187"/>
                    <a:gd name="T45" fmla="*/ 2147483646 h 2581"/>
                    <a:gd name="T46" fmla="*/ 2147483646 w 2187"/>
                    <a:gd name="T47" fmla="*/ 2147483646 h 2581"/>
                    <a:gd name="T48" fmla="*/ 2147483646 w 2187"/>
                    <a:gd name="T49" fmla="*/ 2147483646 h 2581"/>
                    <a:gd name="T50" fmla="*/ 2147483646 w 2187"/>
                    <a:gd name="T51" fmla="*/ 2147483646 h 2581"/>
                    <a:gd name="T52" fmla="*/ 2147483646 w 2187"/>
                    <a:gd name="T53" fmla="*/ 2147483646 h 2581"/>
                    <a:gd name="T54" fmla="*/ 2147483646 w 2187"/>
                    <a:gd name="T55" fmla="*/ 2147483646 h 2581"/>
                    <a:gd name="T56" fmla="*/ 2147483646 w 2187"/>
                    <a:gd name="T57" fmla="*/ 2147483646 h 2581"/>
                    <a:gd name="T58" fmla="*/ 2147483646 w 2187"/>
                    <a:gd name="T59" fmla="*/ 2147483646 h 2581"/>
                    <a:gd name="T60" fmla="*/ 2147483646 w 2187"/>
                    <a:gd name="T61" fmla="*/ 2147483646 h 2581"/>
                    <a:gd name="T62" fmla="*/ 2147483646 w 2187"/>
                    <a:gd name="T63" fmla="*/ 2147483646 h 2581"/>
                    <a:gd name="T64" fmla="*/ 2147483646 w 2187"/>
                    <a:gd name="T65" fmla="*/ 2147483646 h 2581"/>
                    <a:gd name="T66" fmla="*/ 2147483646 w 2187"/>
                    <a:gd name="T67" fmla="*/ 2147483646 h 2581"/>
                    <a:gd name="T68" fmla="*/ 2147483646 w 2187"/>
                    <a:gd name="T69" fmla="*/ 2147483646 h 2581"/>
                    <a:gd name="T70" fmla="*/ 2147483646 w 2187"/>
                    <a:gd name="T71" fmla="*/ 2147483646 h 2581"/>
                    <a:gd name="T72" fmla="*/ 2147483646 w 2187"/>
                    <a:gd name="T73" fmla="*/ 2147483646 h 2581"/>
                    <a:gd name="T74" fmla="*/ 2147483646 w 2187"/>
                    <a:gd name="T75" fmla="*/ 2147483646 h 2581"/>
                    <a:gd name="T76" fmla="*/ 2147483646 w 2187"/>
                    <a:gd name="T77" fmla="*/ 2147483646 h 2581"/>
                    <a:gd name="T78" fmla="*/ 2147483646 w 2187"/>
                    <a:gd name="T79" fmla="*/ 2147483646 h 2581"/>
                    <a:gd name="T80" fmla="*/ 2147483646 w 2187"/>
                    <a:gd name="T81" fmla="*/ 2147483646 h 2581"/>
                    <a:gd name="T82" fmla="*/ 2147483646 w 2187"/>
                    <a:gd name="T83" fmla="*/ 2147483646 h 2581"/>
                    <a:gd name="T84" fmla="*/ 2147483646 w 2187"/>
                    <a:gd name="T85" fmla="*/ 2147483646 h 2581"/>
                    <a:gd name="T86" fmla="*/ 2147483646 w 2187"/>
                    <a:gd name="T87" fmla="*/ 2147483646 h 2581"/>
                    <a:gd name="T88" fmla="*/ 2147483646 w 2187"/>
                    <a:gd name="T89" fmla="*/ 2147483646 h 2581"/>
                    <a:gd name="T90" fmla="*/ 2147483646 w 2187"/>
                    <a:gd name="T91" fmla="*/ 2147483646 h 2581"/>
                    <a:gd name="T92" fmla="*/ 2147483646 w 2187"/>
                    <a:gd name="T93" fmla="*/ 2147483646 h 2581"/>
                    <a:gd name="T94" fmla="*/ 2147483646 w 2187"/>
                    <a:gd name="T95" fmla="*/ 2147483646 h 2581"/>
                    <a:gd name="T96" fmla="*/ 2147483646 w 2187"/>
                    <a:gd name="T97" fmla="*/ 2147483646 h 2581"/>
                    <a:gd name="T98" fmla="*/ 2147483646 w 2187"/>
                    <a:gd name="T99" fmla="*/ 2147483646 h 2581"/>
                    <a:gd name="T100" fmla="*/ 2147483646 w 2187"/>
                    <a:gd name="T101" fmla="*/ 2147483646 h 2581"/>
                    <a:gd name="T102" fmla="*/ 2147483646 w 2187"/>
                    <a:gd name="T103" fmla="*/ 2147483646 h 2581"/>
                    <a:gd name="T104" fmla="*/ 2147483646 w 2187"/>
                    <a:gd name="T105" fmla="*/ 2147483646 h 2581"/>
                    <a:gd name="T106" fmla="*/ 2147483646 w 2187"/>
                    <a:gd name="T107" fmla="*/ 2147483646 h 2581"/>
                    <a:gd name="T108" fmla="*/ 2147483646 w 2187"/>
                    <a:gd name="T109" fmla="*/ 2147483646 h 2581"/>
                    <a:gd name="T110" fmla="*/ 2147483646 w 2187"/>
                    <a:gd name="T111" fmla="*/ 2147483646 h 25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7"/>
                    <a:gd name="T169" fmla="*/ 0 h 2581"/>
                    <a:gd name="T170" fmla="*/ 2187 w 2187"/>
                    <a:gd name="T171" fmla="*/ 2581 h 25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7" h="2581">
                      <a:moveTo>
                        <a:pt x="2086" y="1793"/>
                      </a:moveTo>
                      <a:lnTo>
                        <a:pt x="2034" y="1780"/>
                      </a:lnTo>
                      <a:lnTo>
                        <a:pt x="2014" y="1791"/>
                      </a:lnTo>
                      <a:lnTo>
                        <a:pt x="1983" y="1777"/>
                      </a:lnTo>
                      <a:lnTo>
                        <a:pt x="1968" y="1787"/>
                      </a:lnTo>
                      <a:lnTo>
                        <a:pt x="1961" y="1761"/>
                      </a:lnTo>
                      <a:lnTo>
                        <a:pt x="1941" y="1758"/>
                      </a:lnTo>
                      <a:lnTo>
                        <a:pt x="1917" y="1768"/>
                      </a:lnTo>
                      <a:lnTo>
                        <a:pt x="1896" y="1795"/>
                      </a:lnTo>
                      <a:lnTo>
                        <a:pt x="1904" y="1886"/>
                      </a:lnTo>
                      <a:lnTo>
                        <a:pt x="1873" y="1902"/>
                      </a:lnTo>
                      <a:lnTo>
                        <a:pt x="1875" y="1942"/>
                      </a:lnTo>
                      <a:lnTo>
                        <a:pt x="1854" y="1944"/>
                      </a:lnTo>
                      <a:lnTo>
                        <a:pt x="1850" y="2000"/>
                      </a:lnTo>
                      <a:lnTo>
                        <a:pt x="1840" y="2030"/>
                      </a:lnTo>
                      <a:lnTo>
                        <a:pt x="1830" y="2020"/>
                      </a:lnTo>
                      <a:lnTo>
                        <a:pt x="1826" y="2051"/>
                      </a:lnTo>
                      <a:lnTo>
                        <a:pt x="1836" y="2071"/>
                      </a:lnTo>
                      <a:lnTo>
                        <a:pt x="1807" y="2098"/>
                      </a:lnTo>
                      <a:lnTo>
                        <a:pt x="1787" y="2144"/>
                      </a:lnTo>
                      <a:lnTo>
                        <a:pt x="1725" y="2115"/>
                      </a:lnTo>
                      <a:lnTo>
                        <a:pt x="1700" y="2116"/>
                      </a:lnTo>
                      <a:lnTo>
                        <a:pt x="1695" y="2126"/>
                      </a:lnTo>
                      <a:lnTo>
                        <a:pt x="1644" y="2132"/>
                      </a:lnTo>
                      <a:lnTo>
                        <a:pt x="1613" y="2149"/>
                      </a:lnTo>
                      <a:lnTo>
                        <a:pt x="1574" y="2195"/>
                      </a:lnTo>
                      <a:lnTo>
                        <a:pt x="1543" y="2212"/>
                      </a:lnTo>
                      <a:lnTo>
                        <a:pt x="1528" y="2176"/>
                      </a:lnTo>
                      <a:lnTo>
                        <a:pt x="1538" y="2171"/>
                      </a:lnTo>
                      <a:lnTo>
                        <a:pt x="1537" y="2155"/>
                      </a:lnTo>
                      <a:lnTo>
                        <a:pt x="1521" y="2150"/>
                      </a:lnTo>
                      <a:lnTo>
                        <a:pt x="1498" y="2070"/>
                      </a:lnTo>
                      <a:lnTo>
                        <a:pt x="1478" y="2034"/>
                      </a:lnTo>
                      <a:lnTo>
                        <a:pt x="1427" y="2030"/>
                      </a:lnTo>
                      <a:lnTo>
                        <a:pt x="1401" y="2066"/>
                      </a:lnTo>
                      <a:lnTo>
                        <a:pt x="1356" y="2062"/>
                      </a:lnTo>
                      <a:lnTo>
                        <a:pt x="1299" y="2069"/>
                      </a:lnTo>
                      <a:lnTo>
                        <a:pt x="1280" y="2115"/>
                      </a:lnTo>
                      <a:lnTo>
                        <a:pt x="1189" y="2127"/>
                      </a:lnTo>
                      <a:lnTo>
                        <a:pt x="1185" y="2173"/>
                      </a:lnTo>
                      <a:lnTo>
                        <a:pt x="1134" y="2220"/>
                      </a:lnTo>
                      <a:lnTo>
                        <a:pt x="1130" y="2246"/>
                      </a:lnTo>
                      <a:lnTo>
                        <a:pt x="1084" y="2242"/>
                      </a:lnTo>
                      <a:lnTo>
                        <a:pt x="1038" y="2279"/>
                      </a:lnTo>
                      <a:lnTo>
                        <a:pt x="1060" y="2298"/>
                      </a:lnTo>
                      <a:lnTo>
                        <a:pt x="1049" y="2308"/>
                      </a:lnTo>
                      <a:lnTo>
                        <a:pt x="951" y="2266"/>
                      </a:lnTo>
                      <a:lnTo>
                        <a:pt x="840" y="2310"/>
                      </a:lnTo>
                      <a:lnTo>
                        <a:pt x="817" y="2303"/>
                      </a:lnTo>
                      <a:lnTo>
                        <a:pt x="778" y="2348"/>
                      </a:lnTo>
                      <a:lnTo>
                        <a:pt x="754" y="2354"/>
                      </a:lnTo>
                      <a:lnTo>
                        <a:pt x="745" y="2381"/>
                      </a:lnTo>
                      <a:lnTo>
                        <a:pt x="704" y="2426"/>
                      </a:lnTo>
                      <a:lnTo>
                        <a:pt x="587" y="2467"/>
                      </a:lnTo>
                      <a:lnTo>
                        <a:pt x="533" y="2468"/>
                      </a:lnTo>
                      <a:lnTo>
                        <a:pt x="422" y="2496"/>
                      </a:lnTo>
                      <a:lnTo>
                        <a:pt x="434" y="2505"/>
                      </a:lnTo>
                      <a:lnTo>
                        <a:pt x="454" y="2546"/>
                      </a:lnTo>
                      <a:lnTo>
                        <a:pt x="434" y="2571"/>
                      </a:lnTo>
                      <a:lnTo>
                        <a:pt x="398" y="2581"/>
                      </a:lnTo>
                      <a:lnTo>
                        <a:pt x="357" y="2578"/>
                      </a:lnTo>
                      <a:lnTo>
                        <a:pt x="334" y="2486"/>
                      </a:lnTo>
                      <a:lnTo>
                        <a:pt x="288" y="2465"/>
                      </a:lnTo>
                      <a:lnTo>
                        <a:pt x="201" y="2482"/>
                      </a:lnTo>
                      <a:lnTo>
                        <a:pt x="201" y="2492"/>
                      </a:lnTo>
                      <a:lnTo>
                        <a:pt x="159" y="2467"/>
                      </a:lnTo>
                      <a:lnTo>
                        <a:pt x="134" y="2468"/>
                      </a:lnTo>
                      <a:lnTo>
                        <a:pt x="112" y="2427"/>
                      </a:lnTo>
                      <a:lnTo>
                        <a:pt x="127" y="2412"/>
                      </a:lnTo>
                      <a:lnTo>
                        <a:pt x="138" y="2390"/>
                      </a:lnTo>
                      <a:lnTo>
                        <a:pt x="102" y="2396"/>
                      </a:lnTo>
                      <a:lnTo>
                        <a:pt x="79" y="2320"/>
                      </a:lnTo>
                      <a:lnTo>
                        <a:pt x="99" y="2294"/>
                      </a:lnTo>
                      <a:lnTo>
                        <a:pt x="108" y="2247"/>
                      </a:lnTo>
                      <a:lnTo>
                        <a:pt x="129" y="2237"/>
                      </a:lnTo>
                      <a:lnTo>
                        <a:pt x="117" y="2217"/>
                      </a:lnTo>
                      <a:lnTo>
                        <a:pt x="148" y="2181"/>
                      </a:lnTo>
                      <a:lnTo>
                        <a:pt x="173" y="2166"/>
                      </a:lnTo>
                      <a:lnTo>
                        <a:pt x="177" y="2140"/>
                      </a:lnTo>
                      <a:lnTo>
                        <a:pt x="166" y="2104"/>
                      </a:lnTo>
                      <a:lnTo>
                        <a:pt x="176" y="2079"/>
                      </a:lnTo>
                      <a:lnTo>
                        <a:pt x="217" y="2067"/>
                      </a:lnTo>
                      <a:lnTo>
                        <a:pt x="232" y="2052"/>
                      </a:lnTo>
                      <a:lnTo>
                        <a:pt x="252" y="2047"/>
                      </a:lnTo>
                      <a:lnTo>
                        <a:pt x="226" y="2011"/>
                      </a:lnTo>
                      <a:lnTo>
                        <a:pt x="214" y="2006"/>
                      </a:lnTo>
                      <a:lnTo>
                        <a:pt x="204" y="1981"/>
                      </a:lnTo>
                      <a:lnTo>
                        <a:pt x="168" y="1976"/>
                      </a:lnTo>
                      <a:lnTo>
                        <a:pt x="162" y="1965"/>
                      </a:lnTo>
                      <a:lnTo>
                        <a:pt x="167" y="1955"/>
                      </a:lnTo>
                      <a:lnTo>
                        <a:pt x="147" y="1941"/>
                      </a:lnTo>
                      <a:lnTo>
                        <a:pt x="131" y="1951"/>
                      </a:lnTo>
                      <a:lnTo>
                        <a:pt x="99" y="1926"/>
                      </a:lnTo>
                      <a:lnTo>
                        <a:pt x="103" y="1890"/>
                      </a:lnTo>
                      <a:lnTo>
                        <a:pt x="52" y="1890"/>
                      </a:lnTo>
                      <a:lnTo>
                        <a:pt x="32" y="1905"/>
                      </a:lnTo>
                      <a:lnTo>
                        <a:pt x="27" y="1890"/>
                      </a:lnTo>
                      <a:lnTo>
                        <a:pt x="0" y="1872"/>
                      </a:lnTo>
                      <a:lnTo>
                        <a:pt x="2" y="1854"/>
                      </a:lnTo>
                      <a:lnTo>
                        <a:pt x="14" y="1837"/>
                      </a:lnTo>
                      <a:lnTo>
                        <a:pt x="28" y="1829"/>
                      </a:lnTo>
                      <a:lnTo>
                        <a:pt x="41" y="1788"/>
                      </a:lnTo>
                      <a:lnTo>
                        <a:pt x="67" y="1760"/>
                      </a:lnTo>
                      <a:lnTo>
                        <a:pt x="61" y="1728"/>
                      </a:lnTo>
                      <a:lnTo>
                        <a:pt x="124" y="1724"/>
                      </a:lnTo>
                      <a:lnTo>
                        <a:pt x="139" y="1691"/>
                      </a:lnTo>
                      <a:lnTo>
                        <a:pt x="159" y="1666"/>
                      </a:lnTo>
                      <a:lnTo>
                        <a:pt x="164" y="1650"/>
                      </a:lnTo>
                      <a:lnTo>
                        <a:pt x="203" y="1622"/>
                      </a:lnTo>
                      <a:lnTo>
                        <a:pt x="212" y="1606"/>
                      </a:lnTo>
                      <a:lnTo>
                        <a:pt x="228" y="1588"/>
                      </a:lnTo>
                      <a:lnTo>
                        <a:pt x="237" y="1547"/>
                      </a:lnTo>
                      <a:lnTo>
                        <a:pt x="217" y="1510"/>
                      </a:lnTo>
                      <a:lnTo>
                        <a:pt x="214" y="1485"/>
                      </a:lnTo>
                      <a:lnTo>
                        <a:pt x="241" y="1479"/>
                      </a:lnTo>
                      <a:lnTo>
                        <a:pt x="249" y="1490"/>
                      </a:lnTo>
                      <a:lnTo>
                        <a:pt x="277" y="1481"/>
                      </a:lnTo>
                      <a:lnTo>
                        <a:pt x="338" y="1519"/>
                      </a:lnTo>
                      <a:lnTo>
                        <a:pt x="366" y="1496"/>
                      </a:lnTo>
                      <a:lnTo>
                        <a:pt x="402" y="1479"/>
                      </a:lnTo>
                      <a:lnTo>
                        <a:pt x="417" y="1463"/>
                      </a:lnTo>
                      <a:lnTo>
                        <a:pt x="445" y="1465"/>
                      </a:lnTo>
                      <a:lnTo>
                        <a:pt x="458" y="1479"/>
                      </a:lnTo>
                      <a:lnTo>
                        <a:pt x="490" y="1477"/>
                      </a:lnTo>
                      <a:lnTo>
                        <a:pt x="513" y="1425"/>
                      </a:lnTo>
                      <a:lnTo>
                        <a:pt x="523" y="1417"/>
                      </a:lnTo>
                      <a:lnTo>
                        <a:pt x="541" y="1413"/>
                      </a:lnTo>
                      <a:lnTo>
                        <a:pt x="501" y="1407"/>
                      </a:lnTo>
                      <a:lnTo>
                        <a:pt x="501" y="1391"/>
                      </a:lnTo>
                      <a:lnTo>
                        <a:pt x="516" y="1398"/>
                      </a:lnTo>
                      <a:lnTo>
                        <a:pt x="523" y="1393"/>
                      </a:lnTo>
                      <a:lnTo>
                        <a:pt x="497" y="1380"/>
                      </a:lnTo>
                      <a:lnTo>
                        <a:pt x="478" y="1338"/>
                      </a:lnTo>
                      <a:lnTo>
                        <a:pt x="423" y="1329"/>
                      </a:lnTo>
                      <a:lnTo>
                        <a:pt x="421" y="1333"/>
                      </a:lnTo>
                      <a:lnTo>
                        <a:pt x="408" y="1325"/>
                      </a:lnTo>
                      <a:lnTo>
                        <a:pt x="363" y="1323"/>
                      </a:lnTo>
                      <a:lnTo>
                        <a:pt x="357" y="1352"/>
                      </a:lnTo>
                      <a:lnTo>
                        <a:pt x="342" y="1352"/>
                      </a:lnTo>
                      <a:lnTo>
                        <a:pt x="324" y="1329"/>
                      </a:lnTo>
                      <a:lnTo>
                        <a:pt x="333" y="1307"/>
                      </a:lnTo>
                      <a:lnTo>
                        <a:pt x="270" y="1272"/>
                      </a:lnTo>
                      <a:lnTo>
                        <a:pt x="265" y="1274"/>
                      </a:lnTo>
                      <a:lnTo>
                        <a:pt x="247" y="1269"/>
                      </a:lnTo>
                      <a:lnTo>
                        <a:pt x="297" y="1213"/>
                      </a:lnTo>
                      <a:lnTo>
                        <a:pt x="360" y="1149"/>
                      </a:lnTo>
                      <a:lnTo>
                        <a:pt x="366" y="1134"/>
                      </a:lnTo>
                      <a:lnTo>
                        <a:pt x="389" y="1126"/>
                      </a:lnTo>
                      <a:lnTo>
                        <a:pt x="414" y="1107"/>
                      </a:lnTo>
                      <a:lnTo>
                        <a:pt x="423" y="1116"/>
                      </a:lnTo>
                      <a:lnTo>
                        <a:pt x="422" y="1096"/>
                      </a:lnTo>
                      <a:lnTo>
                        <a:pt x="407" y="1093"/>
                      </a:lnTo>
                      <a:lnTo>
                        <a:pt x="407" y="1097"/>
                      </a:lnTo>
                      <a:lnTo>
                        <a:pt x="397" y="1105"/>
                      </a:lnTo>
                      <a:lnTo>
                        <a:pt x="395" y="1091"/>
                      </a:lnTo>
                      <a:lnTo>
                        <a:pt x="408" y="1076"/>
                      </a:lnTo>
                      <a:lnTo>
                        <a:pt x="426" y="1075"/>
                      </a:lnTo>
                      <a:lnTo>
                        <a:pt x="430" y="1038"/>
                      </a:lnTo>
                      <a:lnTo>
                        <a:pt x="474" y="963"/>
                      </a:lnTo>
                      <a:lnTo>
                        <a:pt x="486" y="903"/>
                      </a:lnTo>
                      <a:lnTo>
                        <a:pt x="532" y="888"/>
                      </a:lnTo>
                      <a:lnTo>
                        <a:pt x="611" y="814"/>
                      </a:lnTo>
                      <a:lnTo>
                        <a:pt x="650" y="786"/>
                      </a:lnTo>
                      <a:lnTo>
                        <a:pt x="652" y="774"/>
                      </a:lnTo>
                      <a:lnTo>
                        <a:pt x="672" y="745"/>
                      </a:lnTo>
                      <a:lnTo>
                        <a:pt x="701" y="727"/>
                      </a:lnTo>
                      <a:lnTo>
                        <a:pt x="701" y="741"/>
                      </a:lnTo>
                      <a:lnTo>
                        <a:pt x="714" y="732"/>
                      </a:lnTo>
                      <a:lnTo>
                        <a:pt x="714" y="727"/>
                      </a:lnTo>
                      <a:lnTo>
                        <a:pt x="715" y="726"/>
                      </a:lnTo>
                      <a:lnTo>
                        <a:pt x="783" y="694"/>
                      </a:lnTo>
                      <a:lnTo>
                        <a:pt x="793" y="696"/>
                      </a:lnTo>
                      <a:lnTo>
                        <a:pt x="769" y="710"/>
                      </a:lnTo>
                      <a:lnTo>
                        <a:pt x="797" y="707"/>
                      </a:lnTo>
                      <a:lnTo>
                        <a:pt x="807" y="686"/>
                      </a:lnTo>
                      <a:lnTo>
                        <a:pt x="829" y="668"/>
                      </a:lnTo>
                      <a:lnTo>
                        <a:pt x="826" y="649"/>
                      </a:lnTo>
                      <a:lnTo>
                        <a:pt x="851" y="644"/>
                      </a:lnTo>
                      <a:lnTo>
                        <a:pt x="885" y="620"/>
                      </a:lnTo>
                      <a:lnTo>
                        <a:pt x="907" y="616"/>
                      </a:lnTo>
                      <a:lnTo>
                        <a:pt x="926" y="621"/>
                      </a:lnTo>
                      <a:lnTo>
                        <a:pt x="968" y="579"/>
                      </a:lnTo>
                      <a:lnTo>
                        <a:pt x="995" y="574"/>
                      </a:lnTo>
                      <a:lnTo>
                        <a:pt x="1005" y="585"/>
                      </a:lnTo>
                      <a:lnTo>
                        <a:pt x="1013" y="580"/>
                      </a:lnTo>
                      <a:lnTo>
                        <a:pt x="1005" y="569"/>
                      </a:lnTo>
                      <a:lnTo>
                        <a:pt x="1009" y="554"/>
                      </a:lnTo>
                      <a:lnTo>
                        <a:pt x="1016" y="552"/>
                      </a:lnTo>
                      <a:lnTo>
                        <a:pt x="1020" y="561"/>
                      </a:lnTo>
                      <a:lnTo>
                        <a:pt x="1038" y="559"/>
                      </a:lnTo>
                      <a:lnTo>
                        <a:pt x="1032" y="551"/>
                      </a:lnTo>
                      <a:lnTo>
                        <a:pt x="1032" y="531"/>
                      </a:lnTo>
                      <a:lnTo>
                        <a:pt x="1048" y="522"/>
                      </a:lnTo>
                      <a:lnTo>
                        <a:pt x="1046" y="528"/>
                      </a:lnTo>
                      <a:lnTo>
                        <a:pt x="1065" y="526"/>
                      </a:lnTo>
                      <a:lnTo>
                        <a:pt x="1058" y="518"/>
                      </a:lnTo>
                      <a:lnTo>
                        <a:pt x="1075" y="505"/>
                      </a:lnTo>
                      <a:lnTo>
                        <a:pt x="1093" y="504"/>
                      </a:lnTo>
                      <a:lnTo>
                        <a:pt x="1095" y="513"/>
                      </a:lnTo>
                      <a:lnTo>
                        <a:pt x="1131" y="481"/>
                      </a:lnTo>
                      <a:lnTo>
                        <a:pt x="1131" y="471"/>
                      </a:lnTo>
                      <a:lnTo>
                        <a:pt x="1122" y="471"/>
                      </a:lnTo>
                      <a:lnTo>
                        <a:pt x="1135" y="457"/>
                      </a:lnTo>
                      <a:lnTo>
                        <a:pt x="1148" y="452"/>
                      </a:lnTo>
                      <a:lnTo>
                        <a:pt x="1173" y="463"/>
                      </a:lnTo>
                      <a:lnTo>
                        <a:pt x="1168" y="476"/>
                      </a:lnTo>
                      <a:lnTo>
                        <a:pt x="1176" y="495"/>
                      </a:lnTo>
                      <a:lnTo>
                        <a:pt x="1196" y="462"/>
                      </a:lnTo>
                      <a:lnTo>
                        <a:pt x="1210" y="458"/>
                      </a:lnTo>
                      <a:lnTo>
                        <a:pt x="1237" y="432"/>
                      </a:lnTo>
                      <a:lnTo>
                        <a:pt x="1201" y="440"/>
                      </a:lnTo>
                      <a:lnTo>
                        <a:pt x="1178" y="458"/>
                      </a:lnTo>
                      <a:lnTo>
                        <a:pt x="1167" y="438"/>
                      </a:lnTo>
                      <a:lnTo>
                        <a:pt x="1200" y="407"/>
                      </a:lnTo>
                      <a:lnTo>
                        <a:pt x="1232" y="401"/>
                      </a:lnTo>
                      <a:lnTo>
                        <a:pt x="1257" y="409"/>
                      </a:lnTo>
                      <a:lnTo>
                        <a:pt x="1275" y="431"/>
                      </a:lnTo>
                      <a:lnTo>
                        <a:pt x="1279" y="417"/>
                      </a:lnTo>
                      <a:lnTo>
                        <a:pt x="1265" y="389"/>
                      </a:lnTo>
                      <a:lnTo>
                        <a:pt x="1299" y="383"/>
                      </a:lnTo>
                      <a:lnTo>
                        <a:pt x="1311" y="386"/>
                      </a:lnTo>
                      <a:lnTo>
                        <a:pt x="1301" y="389"/>
                      </a:lnTo>
                      <a:lnTo>
                        <a:pt x="1312" y="399"/>
                      </a:lnTo>
                      <a:lnTo>
                        <a:pt x="1348" y="412"/>
                      </a:lnTo>
                      <a:lnTo>
                        <a:pt x="1381" y="404"/>
                      </a:lnTo>
                      <a:lnTo>
                        <a:pt x="1424" y="415"/>
                      </a:lnTo>
                      <a:lnTo>
                        <a:pt x="1423" y="430"/>
                      </a:lnTo>
                      <a:lnTo>
                        <a:pt x="1442" y="435"/>
                      </a:lnTo>
                      <a:lnTo>
                        <a:pt x="1482" y="403"/>
                      </a:lnTo>
                      <a:lnTo>
                        <a:pt x="1493" y="415"/>
                      </a:lnTo>
                      <a:lnTo>
                        <a:pt x="1526" y="412"/>
                      </a:lnTo>
                      <a:lnTo>
                        <a:pt x="1493" y="381"/>
                      </a:lnTo>
                      <a:lnTo>
                        <a:pt x="1497" y="367"/>
                      </a:lnTo>
                      <a:lnTo>
                        <a:pt x="1532" y="375"/>
                      </a:lnTo>
                      <a:lnTo>
                        <a:pt x="1535" y="383"/>
                      </a:lnTo>
                      <a:lnTo>
                        <a:pt x="1549" y="379"/>
                      </a:lnTo>
                      <a:lnTo>
                        <a:pt x="1520" y="347"/>
                      </a:lnTo>
                      <a:lnTo>
                        <a:pt x="1493" y="353"/>
                      </a:lnTo>
                      <a:lnTo>
                        <a:pt x="1478" y="374"/>
                      </a:lnTo>
                      <a:lnTo>
                        <a:pt x="1479" y="388"/>
                      </a:lnTo>
                      <a:lnTo>
                        <a:pt x="1467" y="383"/>
                      </a:lnTo>
                      <a:lnTo>
                        <a:pt x="1449" y="351"/>
                      </a:lnTo>
                      <a:lnTo>
                        <a:pt x="1394" y="342"/>
                      </a:lnTo>
                      <a:lnTo>
                        <a:pt x="1376" y="365"/>
                      </a:lnTo>
                      <a:lnTo>
                        <a:pt x="1370" y="357"/>
                      </a:lnTo>
                      <a:lnTo>
                        <a:pt x="1370" y="371"/>
                      </a:lnTo>
                      <a:lnTo>
                        <a:pt x="1366" y="376"/>
                      </a:lnTo>
                      <a:lnTo>
                        <a:pt x="1359" y="360"/>
                      </a:lnTo>
                      <a:lnTo>
                        <a:pt x="1358" y="381"/>
                      </a:lnTo>
                      <a:lnTo>
                        <a:pt x="1353" y="383"/>
                      </a:lnTo>
                      <a:lnTo>
                        <a:pt x="1356" y="342"/>
                      </a:lnTo>
                      <a:lnTo>
                        <a:pt x="1370" y="301"/>
                      </a:lnTo>
                      <a:lnTo>
                        <a:pt x="1361" y="301"/>
                      </a:lnTo>
                      <a:lnTo>
                        <a:pt x="1381" y="277"/>
                      </a:lnTo>
                      <a:lnTo>
                        <a:pt x="1385" y="259"/>
                      </a:lnTo>
                      <a:lnTo>
                        <a:pt x="1408" y="282"/>
                      </a:lnTo>
                      <a:lnTo>
                        <a:pt x="1433" y="286"/>
                      </a:lnTo>
                      <a:lnTo>
                        <a:pt x="1433" y="272"/>
                      </a:lnTo>
                      <a:lnTo>
                        <a:pt x="1419" y="276"/>
                      </a:lnTo>
                      <a:lnTo>
                        <a:pt x="1407" y="260"/>
                      </a:lnTo>
                      <a:lnTo>
                        <a:pt x="1431" y="230"/>
                      </a:lnTo>
                      <a:lnTo>
                        <a:pt x="1428" y="207"/>
                      </a:lnTo>
                      <a:lnTo>
                        <a:pt x="1403" y="239"/>
                      </a:lnTo>
                      <a:lnTo>
                        <a:pt x="1442" y="140"/>
                      </a:lnTo>
                      <a:lnTo>
                        <a:pt x="1496" y="124"/>
                      </a:lnTo>
                      <a:lnTo>
                        <a:pt x="1510" y="128"/>
                      </a:lnTo>
                      <a:lnTo>
                        <a:pt x="1608" y="64"/>
                      </a:lnTo>
                      <a:lnTo>
                        <a:pt x="1623" y="82"/>
                      </a:lnTo>
                      <a:lnTo>
                        <a:pt x="1617" y="49"/>
                      </a:lnTo>
                      <a:lnTo>
                        <a:pt x="1645" y="37"/>
                      </a:lnTo>
                      <a:lnTo>
                        <a:pt x="1650" y="51"/>
                      </a:lnTo>
                      <a:lnTo>
                        <a:pt x="1655" y="18"/>
                      </a:lnTo>
                      <a:lnTo>
                        <a:pt x="1671" y="0"/>
                      </a:lnTo>
                      <a:lnTo>
                        <a:pt x="1694" y="6"/>
                      </a:lnTo>
                      <a:lnTo>
                        <a:pt x="1680" y="26"/>
                      </a:lnTo>
                      <a:lnTo>
                        <a:pt x="1691" y="70"/>
                      </a:lnTo>
                      <a:lnTo>
                        <a:pt x="1755" y="98"/>
                      </a:lnTo>
                      <a:lnTo>
                        <a:pt x="1759" y="122"/>
                      </a:lnTo>
                      <a:lnTo>
                        <a:pt x="1728" y="159"/>
                      </a:lnTo>
                      <a:lnTo>
                        <a:pt x="1694" y="175"/>
                      </a:lnTo>
                      <a:lnTo>
                        <a:pt x="1722" y="176"/>
                      </a:lnTo>
                      <a:lnTo>
                        <a:pt x="1747" y="153"/>
                      </a:lnTo>
                      <a:lnTo>
                        <a:pt x="1769" y="151"/>
                      </a:lnTo>
                      <a:lnTo>
                        <a:pt x="1780" y="163"/>
                      </a:lnTo>
                      <a:lnTo>
                        <a:pt x="1762" y="188"/>
                      </a:lnTo>
                      <a:lnTo>
                        <a:pt x="1745" y="256"/>
                      </a:lnTo>
                      <a:lnTo>
                        <a:pt x="1714" y="265"/>
                      </a:lnTo>
                      <a:lnTo>
                        <a:pt x="1696" y="309"/>
                      </a:lnTo>
                      <a:lnTo>
                        <a:pt x="1724" y="278"/>
                      </a:lnTo>
                      <a:lnTo>
                        <a:pt x="1761" y="281"/>
                      </a:lnTo>
                      <a:lnTo>
                        <a:pt x="1765" y="255"/>
                      </a:lnTo>
                      <a:lnTo>
                        <a:pt x="1805" y="279"/>
                      </a:lnTo>
                      <a:lnTo>
                        <a:pt x="1796" y="315"/>
                      </a:lnTo>
                      <a:lnTo>
                        <a:pt x="1807" y="307"/>
                      </a:lnTo>
                      <a:lnTo>
                        <a:pt x="1819" y="281"/>
                      </a:lnTo>
                      <a:lnTo>
                        <a:pt x="1849" y="277"/>
                      </a:lnTo>
                      <a:lnTo>
                        <a:pt x="1876" y="328"/>
                      </a:lnTo>
                      <a:lnTo>
                        <a:pt x="1885" y="388"/>
                      </a:lnTo>
                      <a:lnTo>
                        <a:pt x="1887" y="365"/>
                      </a:lnTo>
                      <a:lnTo>
                        <a:pt x="1905" y="358"/>
                      </a:lnTo>
                      <a:lnTo>
                        <a:pt x="1921" y="386"/>
                      </a:lnTo>
                      <a:lnTo>
                        <a:pt x="1938" y="378"/>
                      </a:lnTo>
                      <a:lnTo>
                        <a:pt x="1935" y="362"/>
                      </a:lnTo>
                      <a:lnTo>
                        <a:pt x="1951" y="339"/>
                      </a:lnTo>
                      <a:lnTo>
                        <a:pt x="1989" y="325"/>
                      </a:lnTo>
                      <a:lnTo>
                        <a:pt x="1984" y="362"/>
                      </a:lnTo>
                      <a:lnTo>
                        <a:pt x="1958" y="372"/>
                      </a:lnTo>
                      <a:lnTo>
                        <a:pt x="1959" y="388"/>
                      </a:lnTo>
                      <a:lnTo>
                        <a:pt x="1987" y="384"/>
                      </a:lnTo>
                      <a:lnTo>
                        <a:pt x="2006" y="409"/>
                      </a:lnTo>
                      <a:lnTo>
                        <a:pt x="1984" y="435"/>
                      </a:lnTo>
                      <a:lnTo>
                        <a:pt x="1964" y="415"/>
                      </a:lnTo>
                      <a:lnTo>
                        <a:pt x="1922" y="417"/>
                      </a:lnTo>
                      <a:lnTo>
                        <a:pt x="1966" y="438"/>
                      </a:lnTo>
                      <a:lnTo>
                        <a:pt x="1969" y="459"/>
                      </a:lnTo>
                      <a:lnTo>
                        <a:pt x="1935" y="491"/>
                      </a:lnTo>
                      <a:lnTo>
                        <a:pt x="1886" y="505"/>
                      </a:lnTo>
                      <a:lnTo>
                        <a:pt x="1885" y="515"/>
                      </a:lnTo>
                      <a:lnTo>
                        <a:pt x="1827" y="556"/>
                      </a:lnTo>
                      <a:lnTo>
                        <a:pt x="1844" y="566"/>
                      </a:lnTo>
                      <a:lnTo>
                        <a:pt x="1830" y="603"/>
                      </a:lnTo>
                      <a:lnTo>
                        <a:pt x="1802" y="607"/>
                      </a:lnTo>
                      <a:lnTo>
                        <a:pt x="1788" y="622"/>
                      </a:lnTo>
                      <a:lnTo>
                        <a:pt x="1756" y="621"/>
                      </a:lnTo>
                      <a:lnTo>
                        <a:pt x="1687" y="605"/>
                      </a:lnTo>
                      <a:lnTo>
                        <a:pt x="1645" y="643"/>
                      </a:lnTo>
                      <a:lnTo>
                        <a:pt x="1632" y="642"/>
                      </a:lnTo>
                      <a:lnTo>
                        <a:pt x="1609" y="689"/>
                      </a:lnTo>
                      <a:lnTo>
                        <a:pt x="1620" y="753"/>
                      </a:lnTo>
                      <a:lnTo>
                        <a:pt x="1593" y="826"/>
                      </a:lnTo>
                      <a:lnTo>
                        <a:pt x="1542" y="810"/>
                      </a:lnTo>
                      <a:lnTo>
                        <a:pt x="1488" y="828"/>
                      </a:lnTo>
                      <a:lnTo>
                        <a:pt x="1459" y="825"/>
                      </a:lnTo>
                      <a:lnTo>
                        <a:pt x="1472" y="807"/>
                      </a:lnTo>
                      <a:lnTo>
                        <a:pt x="1430" y="770"/>
                      </a:lnTo>
                      <a:lnTo>
                        <a:pt x="1400" y="763"/>
                      </a:lnTo>
                      <a:lnTo>
                        <a:pt x="1430" y="798"/>
                      </a:lnTo>
                      <a:lnTo>
                        <a:pt x="1424" y="821"/>
                      </a:lnTo>
                      <a:lnTo>
                        <a:pt x="1393" y="811"/>
                      </a:lnTo>
                      <a:lnTo>
                        <a:pt x="1380" y="816"/>
                      </a:lnTo>
                      <a:lnTo>
                        <a:pt x="1401" y="824"/>
                      </a:lnTo>
                      <a:lnTo>
                        <a:pt x="1389" y="834"/>
                      </a:lnTo>
                      <a:lnTo>
                        <a:pt x="1423" y="843"/>
                      </a:lnTo>
                      <a:lnTo>
                        <a:pt x="1427" y="862"/>
                      </a:lnTo>
                      <a:lnTo>
                        <a:pt x="1413" y="876"/>
                      </a:lnTo>
                      <a:lnTo>
                        <a:pt x="1472" y="908"/>
                      </a:lnTo>
                      <a:lnTo>
                        <a:pt x="1530" y="892"/>
                      </a:lnTo>
                      <a:lnTo>
                        <a:pt x="1561" y="899"/>
                      </a:lnTo>
                      <a:lnTo>
                        <a:pt x="1570" y="917"/>
                      </a:lnTo>
                      <a:lnTo>
                        <a:pt x="1558" y="960"/>
                      </a:lnTo>
                      <a:lnTo>
                        <a:pt x="1571" y="981"/>
                      </a:lnTo>
                      <a:lnTo>
                        <a:pt x="1583" y="964"/>
                      </a:lnTo>
                      <a:lnTo>
                        <a:pt x="1569" y="954"/>
                      </a:lnTo>
                      <a:lnTo>
                        <a:pt x="1575" y="925"/>
                      </a:lnTo>
                      <a:lnTo>
                        <a:pt x="1612" y="946"/>
                      </a:lnTo>
                      <a:lnTo>
                        <a:pt x="1641" y="1023"/>
                      </a:lnTo>
                      <a:lnTo>
                        <a:pt x="1665" y="1060"/>
                      </a:lnTo>
                      <a:lnTo>
                        <a:pt x="1668" y="1098"/>
                      </a:lnTo>
                      <a:lnTo>
                        <a:pt x="1686" y="1144"/>
                      </a:lnTo>
                      <a:lnTo>
                        <a:pt x="1687" y="1159"/>
                      </a:lnTo>
                      <a:lnTo>
                        <a:pt x="1680" y="1166"/>
                      </a:lnTo>
                      <a:lnTo>
                        <a:pt x="1674" y="1162"/>
                      </a:lnTo>
                      <a:lnTo>
                        <a:pt x="1677" y="1144"/>
                      </a:lnTo>
                      <a:lnTo>
                        <a:pt x="1671" y="1135"/>
                      </a:lnTo>
                      <a:lnTo>
                        <a:pt x="1649" y="1195"/>
                      </a:lnTo>
                      <a:lnTo>
                        <a:pt x="1620" y="1236"/>
                      </a:lnTo>
                      <a:lnTo>
                        <a:pt x="1590" y="1241"/>
                      </a:lnTo>
                      <a:lnTo>
                        <a:pt x="1577" y="1232"/>
                      </a:lnTo>
                      <a:lnTo>
                        <a:pt x="1557" y="1246"/>
                      </a:lnTo>
                      <a:lnTo>
                        <a:pt x="1520" y="1260"/>
                      </a:lnTo>
                      <a:lnTo>
                        <a:pt x="1514" y="1295"/>
                      </a:lnTo>
                      <a:lnTo>
                        <a:pt x="1497" y="1310"/>
                      </a:lnTo>
                      <a:lnTo>
                        <a:pt x="1507" y="1319"/>
                      </a:lnTo>
                      <a:lnTo>
                        <a:pt x="1528" y="1300"/>
                      </a:lnTo>
                      <a:lnTo>
                        <a:pt x="1529" y="1264"/>
                      </a:lnTo>
                      <a:lnTo>
                        <a:pt x="1589" y="1252"/>
                      </a:lnTo>
                      <a:lnTo>
                        <a:pt x="1588" y="1278"/>
                      </a:lnTo>
                      <a:lnTo>
                        <a:pt x="1562" y="1298"/>
                      </a:lnTo>
                      <a:lnTo>
                        <a:pt x="1565" y="1326"/>
                      </a:lnTo>
                      <a:lnTo>
                        <a:pt x="1544" y="1328"/>
                      </a:lnTo>
                      <a:lnTo>
                        <a:pt x="1521" y="1357"/>
                      </a:lnTo>
                      <a:lnTo>
                        <a:pt x="1580" y="1344"/>
                      </a:lnTo>
                      <a:lnTo>
                        <a:pt x="1599" y="1385"/>
                      </a:lnTo>
                      <a:lnTo>
                        <a:pt x="1590" y="1334"/>
                      </a:lnTo>
                      <a:lnTo>
                        <a:pt x="1623" y="1316"/>
                      </a:lnTo>
                      <a:lnTo>
                        <a:pt x="1603" y="1279"/>
                      </a:lnTo>
                      <a:lnTo>
                        <a:pt x="1603" y="1259"/>
                      </a:lnTo>
                      <a:lnTo>
                        <a:pt x="1614" y="1244"/>
                      </a:lnTo>
                      <a:lnTo>
                        <a:pt x="1655" y="1272"/>
                      </a:lnTo>
                      <a:lnTo>
                        <a:pt x="1752" y="1249"/>
                      </a:lnTo>
                      <a:lnTo>
                        <a:pt x="1729" y="1205"/>
                      </a:lnTo>
                      <a:lnTo>
                        <a:pt x="1706" y="1210"/>
                      </a:lnTo>
                      <a:lnTo>
                        <a:pt x="1700" y="1205"/>
                      </a:lnTo>
                      <a:lnTo>
                        <a:pt x="1725" y="1200"/>
                      </a:lnTo>
                      <a:lnTo>
                        <a:pt x="1798" y="1200"/>
                      </a:lnTo>
                      <a:lnTo>
                        <a:pt x="1793" y="1214"/>
                      </a:lnTo>
                      <a:lnTo>
                        <a:pt x="1805" y="1223"/>
                      </a:lnTo>
                      <a:lnTo>
                        <a:pt x="1816" y="1204"/>
                      </a:lnTo>
                      <a:lnTo>
                        <a:pt x="1806" y="1200"/>
                      </a:lnTo>
                      <a:lnTo>
                        <a:pt x="1817" y="1195"/>
                      </a:lnTo>
                      <a:lnTo>
                        <a:pt x="1891" y="1213"/>
                      </a:lnTo>
                      <a:lnTo>
                        <a:pt x="1881" y="1227"/>
                      </a:lnTo>
                      <a:lnTo>
                        <a:pt x="1891" y="1228"/>
                      </a:lnTo>
                      <a:lnTo>
                        <a:pt x="1882" y="1240"/>
                      </a:lnTo>
                      <a:lnTo>
                        <a:pt x="1878" y="1258"/>
                      </a:lnTo>
                      <a:lnTo>
                        <a:pt x="1887" y="1272"/>
                      </a:lnTo>
                      <a:lnTo>
                        <a:pt x="1898" y="1258"/>
                      </a:lnTo>
                      <a:lnTo>
                        <a:pt x="1893" y="1250"/>
                      </a:lnTo>
                      <a:lnTo>
                        <a:pt x="1903" y="1233"/>
                      </a:lnTo>
                      <a:lnTo>
                        <a:pt x="1918" y="1235"/>
                      </a:lnTo>
                      <a:lnTo>
                        <a:pt x="1929" y="1250"/>
                      </a:lnTo>
                      <a:lnTo>
                        <a:pt x="1940" y="1237"/>
                      </a:lnTo>
                      <a:lnTo>
                        <a:pt x="1924" y="1227"/>
                      </a:lnTo>
                      <a:lnTo>
                        <a:pt x="1907" y="1222"/>
                      </a:lnTo>
                      <a:lnTo>
                        <a:pt x="1955" y="1222"/>
                      </a:lnTo>
                      <a:lnTo>
                        <a:pt x="1947" y="1227"/>
                      </a:lnTo>
                      <a:lnTo>
                        <a:pt x="1949" y="1233"/>
                      </a:lnTo>
                      <a:lnTo>
                        <a:pt x="2020" y="1195"/>
                      </a:lnTo>
                      <a:lnTo>
                        <a:pt x="2035" y="1198"/>
                      </a:lnTo>
                      <a:lnTo>
                        <a:pt x="2042" y="1221"/>
                      </a:lnTo>
                      <a:lnTo>
                        <a:pt x="2029" y="1228"/>
                      </a:lnTo>
                      <a:lnTo>
                        <a:pt x="2030" y="1241"/>
                      </a:lnTo>
                      <a:lnTo>
                        <a:pt x="2042" y="1251"/>
                      </a:lnTo>
                      <a:lnTo>
                        <a:pt x="2046" y="1244"/>
                      </a:lnTo>
                      <a:lnTo>
                        <a:pt x="2037" y="1231"/>
                      </a:lnTo>
                      <a:lnTo>
                        <a:pt x="2063" y="1228"/>
                      </a:lnTo>
                      <a:lnTo>
                        <a:pt x="2072" y="1212"/>
                      </a:lnTo>
                      <a:lnTo>
                        <a:pt x="2128" y="1214"/>
                      </a:lnTo>
                      <a:lnTo>
                        <a:pt x="2135" y="1235"/>
                      </a:lnTo>
                      <a:lnTo>
                        <a:pt x="2153" y="1256"/>
                      </a:lnTo>
                      <a:lnTo>
                        <a:pt x="2144" y="1278"/>
                      </a:lnTo>
                      <a:lnTo>
                        <a:pt x="2187" y="1296"/>
                      </a:lnTo>
                      <a:lnTo>
                        <a:pt x="2160" y="1315"/>
                      </a:lnTo>
                      <a:lnTo>
                        <a:pt x="2091" y="1380"/>
                      </a:lnTo>
                      <a:lnTo>
                        <a:pt x="2071" y="1411"/>
                      </a:lnTo>
                      <a:lnTo>
                        <a:pt x="2053" y="1406"/>
                      </a:lnTo>
                      <a:lnTo>
                        <a:pt x="2051" y="1413"/>
                      </a:lnTo>
                      <a:lnTo>
                        <a:pt x="2063" y="1421"/>
                      </a:lnTo>
                      <a:lnTo>
                        <a:pt x="2056" y="1440"/>
                      </a:lnTo>
                      <a:lnTo>
                        <a:pt x="2051" y="1504"/>
                      </a:lnTo>
                      <a:lnTo>
                        <a:pt x="2038" y="1508"/>
                      </a:lnTo>
                      <a:lnTo>
                        <a:pt x="2052" y="1524"/>
                      </a:lnTo>
                      <a:lnTo>
                        <a:pt x="2057" y="1497"/>
                      </a:lnTo>
                      <a:lnTo>
                        <a:pt x="2070" y="1560"/>
                      </a:lnTo>
                      <a:lnTo>
                        <a:pt x="2077" y="1682"/>
                      </a:lnTo>
                      <a:lnTo>
                        <a:pt x="2076" y="1682"/>
                      </a:lnTo>
                      <a:lnTo>
                        <a:pt x="2070" y="1684"/>
                      </a:lnTo>
                      <a:lnTo>
                        <a:pt x="2061" y="1681"/>
                      </a:lnTo>
                      <a:lnTo>
                        <a:pt x="2072" y="1689"/>
                      </a:lnTo>
                      <a:lnTo>
                        <a:pt x="2081" y="1710"/>
                      </a:lnTo>
                      <a:lnTo>
                        <a:pt x="2086" y="1749"/>
                      </a:lnTo>
                      <a:lnTo>
                        <a:pt x="2079" y="1743"/>
                      </a:lnTo>
                      <a:lnTo>
                        <a:pt x="2070" y="1755"/>
                      </a:lnTo>
                      <a:lnTo>
                        <a:pt x="2086" y="1759"/>
                      </a:lnTo>
                      <a:lnTo>
                        <a:pt x="2086" y="179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2" name="Freeform 15"/>
                <p:cNvSpPr>
                  <a:spLocks/>
                </p:cNvSpPr>
                <p:nvPr/>
              </p:nvSpPr>
              <p:spPr bwMode="auto">
                <a:xfrm>
                  <a:off x="7403529" y="1118511"/>
                  <a:ext cx="82701" cy="164284"/>
                </a:xfrm>
                <a:custGeom>
                  <a:avLst/>
                  <a:gdLst>
                    <a:gd name="T0" fmla="*/ 2147483646 w 156"/>
                    <a:gd name="T1" fmla="*/ 2147483646 h 307"/>
                    <a:gd name="T2" fmla="*/ 2147483646 w 156"/>
                    <a:gd name="T3" fmla="*/ 2147483646 h 307"/>
                    <a:gd name="T4" fmla="*/ 2147483646 w 156"/>
                    <a:gd name="T5" fmla="*/ 2147483646 h 307"/>
                    <a:gd name="T6" fmla="*/ 2147483646 w 156"/>
                    <a:gd name="T7" fmla="*/ 2147483646 h 307"/>
                    <a:gd name="T8" fmla="*/ 2147483646 w 156"/>
                    <a:gd name="T9" fmla="*/ 2147483646 h 307"/>
                    <a:gd name="T10" fmla="*/ 2147483646 w 156"/>
                    <a:gd name="T11" fmla="*/ 2147483646 h 307"/>
                    <a:gd name="T12" fmla="*/ 2147483646 w 156"/>
                    <a:gd name="T13" fmla="*/ 2147483646 h 307"/>
                    <a:gd name="T14" fmla="*/ 2147483646 w 156"/>
                    <a:gd name="T15" fmla="*/ 2147483646 h 307"/>
                    <a:gd name="T16" fmla="*/ 2147483646 w 156"/>
                    <a:gd name="T17" fmla="*/ 2147483646 h 307"/>
                    <a:gd name="T18" fmla="*/ 2147483646 w 156"/>
                    <a:gd name="T19" fmla="*/ 2147483646 h 307"/>
                    <a:gd name="T20" fmla="*/ 2147483646 w 156"/>
                    <a:gd name="T21" fmla="*/ 2147483646 h 307"/>
                    <a:gd name="T22" fmla="*/ 2147483646 w 156"/>
                    <a:gd name="T23" fmla="*/ 2147483646 h 307"/>
                    <a:gd name="T24" fmla="*/ 0 w 156"/>
                    <a:gd name="T25" fmla="*/ 2147483646 h 307"/>
                    <a:gd name="T26" fmla="*/ 2147483646 w 156"/>
                    <a:gd name="T27" fmla="*/ 2147483646 h 307"/>
                    <a:gd name="T28" fmla="*/ 2147483646 w 156"/>
                    <a:gd name="T29" fmla="*/ 2147483646 h 307"/>
                    <a:gd name="T30" fmla="*/ 2147483646 w 156"/>
                    <a:gd name="T31" fmla="*/ 2147483646 h 307"/>
                    <a:gd name="T32" fmla="*/ 2147483646 w 156"/>
                    <a:gd name="T33" fmla="*/ 2147483646 h 307"/>
                    <a:gd name="T34" fmla="*/ 2147483646 w 156"/>
                    <a:gd name="T35" fmla="*/ 2147483646 h 307"/>
                    <a:gd name="T36" fmla="*/ 2147483646 w 156"/>
                    <a:gd name="T37" fmla="*/ 2147483646 h 307"/>
                    <a:gd name="T38" fmla="*/ 2147483646 w 156"/>
                    <a:gd name="T39" fmla="*/ 2147483646 h 307"/>
                    <a:gd name="T40" fmla="*/ 2147483646 w 156"/>
                    <a:gd name="T41" fmla="*/ 2147483646 h 307"/>
                    <a:gd name="T42" fmla="*/ 2147483646 w 156"/>
                    <a:gd name="T43" fmla="*/ 0 h 307"/>
                    <a:gd name="T44" fmla="*/ 2147483646 w 156"/>
                    <a:gd name="T45" fmla="*/ 2147483646 h 30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6"/>
                    <a:gd name="T70" fmla="*/ 0 h 307"/>
                    <a:gd name="T71" fmla="*/ 156 w 156"/>
                    <a:gd name="T72" fmla="*/ 307 h 30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6" h="307">
                      <a:moveTo>
                        <a:pt x="124" y="1"/>
                      </a:moveTo>
                      <a:lnTo>
                        <a:pt x="141" y="20"/>
                      </a:lnTo>
                      <a:lnTo>
                        <a:pt x="155" y="54"/>
                      </a:lnTo>
                      <a:lnTo>
                        <a:pt x="156" y="92"/>
                      </a:lnTo>
                      <a:lnTo>
                        <a:pt x="151" y="105"/>
                      </a:lnTo>
                      <a:lnTo>
                        <a:pt x="149" y="165"/>
                      </a:lnTo>
                      <a:lnTo>
                        <a:pt x="118" y="199"/>
                      </a:lnTo>
                      <a:lnTo>
                        <a:pt x="128" y="237"/>
                      </a:lnTo>
                      <a:lnTo>
                        <a:pt x="119" y="261"/>
                      </a:lnTo>
                      <a:lnTo>
                        <a:pt x="123" y="307"/>
                      </a:lnTo>
                      <a:lnTo>
                        <a:pt x="59" y="293"/>
                      </a:lnTo>
                      <a:lnTo>
                        <a:pt x="24" y="226"/>
                      </a:lnTo>
                      <a:lnTo>
                        <a:pt x="0" y="134"/>
                      </a:lnTo>
                      <a:lnTo>
                        <a:pt x="13" y="93"/>
                      </a:lnTo>
                      <a:lnTo>
                        <a:pt x="33" y="51"/>
                      </a:lnTo>
                      <a:lnTo>
                        <a:pt x="59" y="34"/>
                      </a:lnTo>
                      <a:lnTo>
                        <a:pt x="86" y="26"/>
                      </a:lnTo>
                      <a:lnTo>
                        <a:pt x="81" y="23"/>
                      </a:lnTo>
                      <a:lnTo>
                        <a:pt x="83" y="18"/>
                      </a:lnTo>
                      <a:lnTo>
                        <a:pt x="100" y="19"/>
                      </a:lnTo>
                      <a:lnTo>
                        <a:pt x="111" y="14"/>
                      </a:lnTo>
                      <a:lnTo>
                        <a:pt x="115" y="0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3" name="Freeform 25"/>
                <p:cNvSpPr>
                  <a:spLocks/>
                </p:cNvSpPr>
                <p:nvPr/>
              </p:nvSpPr>
              <p:spPr bwMode="auto">
                <a:xfrm>
                  <a:off x="6282320" y="4269281"/>
                  <a:ext cx="1162158" cy="812533"/>
                </a:xfrm>
                <a:custGeom>
                  <a:avLst/>
                  <a:gdLst>
                    <a:gd name="T0" fmla="*/ 2147483646 w 2192"/>
                    <a:gd name="T1" fmla="*/ 2147483646 h 1516"/>
                    <a:gd name="T2" fmla="*/ 2147483646 w 2192"/>
                    <a:gd name="T3" fmla="*/ 2147483646 h 1516"/>
                    <a:gd name="T4" fmla="*/ 2147483646 w 2192"/>
                    <a:gd name="T5" fmla="*/ 2147483646 h 1516"/>
                    <a:gd name="T6" fmla="*/ 2147483646 w 2192"/>
                    <a:gd name="T7" fmla="*/ 2147483646 h 1516"/>
                    <a:gd name="T8" fmla="*/ 2147483646 w 2192"/>
                    <a:gd name="T9" fmla="*/ 2147483646 h 1516"/>
                    <a:gd name="T10" fmla="*/ 2147483646 w 2192"/>
                    <a:gd name="T11" fmla="*/ 2147483646 h 1516"/>
                    <a:gd name="T12" fmla="*/ 2147483646 w 2192"/>
                    <a:gd name="T13" fmla="*/ 2147483646 h 1516"/>
                    <a:gd name="T14" fmla="*/ 2147483646 w 2192"/>
                    <a:gd name="T15" fmla="*/ 2147483646 h 1516"/>
                    <a:gd name="T16" fmla="*/ 2147483646 w 2192"/>
                    <a:gd name="T17" fmla="*/ 2147483646 h 1516"/>
                    <a:gd name="T18" fmla="*/ 2147483646 w 2192"/>
                    <a:gd name="T19" fmla="*/ 2147483646 h 1516"/>
                    <a:gd name="T20" fmla="*/ 2147483646 w 2192"/>
                    <a:gd name="T21" fmla="*/ 2147483646 h 1516"/>
                    <a:gd name="T22" fmla="*/ 2147483646 w 2192"/>
                    <a:gd name="T23" fmla="*/ 2147483646 h 1516"/>
                    <a:gd name="T24" fmla="*/ 2147483646 w 2192"/>
                    <a:gd name="T25" fmla="*/ 2147483646 h 1516"/>
                    <a:gd name="T26" fmla="*/ 2147483646 w 2192"/>
                    <a:gd name="T27" fmla="*/ 2147483646 h 1516"/>
                    <a:gd name="T28" fmla="*/ 2147483646 w 2192"/>
                    <a:gd name="T29" fmla="*/ 2147483646 h 1516"/>
                    <a:gd name="T30" fmla="*/ 2147483646 w 2192"/>
                    <a:gd name="T31" fmla="*/ 2147483646 h 1516"/>
                    <a:gd name="T32" fmla="*/ 2147483646 w 2192"/>
                    <a:gd name="T33" fmla="*/ 2147483646 h 1516"/>
                    <a:gd name="T34" fmla="*/ 2147483646 w 2192"/>
                    <a:gd name="T35" fmla="*/ 2147483646 h 1516"/>
                    <a:gd name="T36" fmla="*/ 2147483646 w 2192"/>
                    <a:gd name="T37" fmla="*/ 2147483646 h 1516"/>
                    <a:gd name="T38" fmla="*/ 2147483646 w 2192"/>
                    <a:gd name="T39" fmla="*/ 2147483646 h 1516"/>
                    <a:gd name="T40" fmla="*/ 2147483646 w 2192"/>
                    <a:gd name="T41" fmla="*/ 2147483646 h 1516"/>
                    <a:gd name="T42" fmla="*/ 2147483646 w 2192"/>
                    <a:gd name="T43" fmla="*/ 2147483646 h 1516"/>
                    <a:gd name="T44" fmla="*/ 2147483646 w 2192"/>
                    <a:gd name="T45" fmla="*/ 2147483646 h 1516"/>
                    <a:gd name="T46" fmla="*/ 2147483646 w 2192"/>
                    <a:gd name="T47" fmla="*/ 2147483646 h 1516"/>
                    <a:gd name="T48" fmla="*/ 2147483646 w 2192"/>
                    <a:gd name="T49" fmla="*/ 2147483646 h 1516"/>
                    <a:gd name="T50" fmla="*/ 2147483646 w 2192"/>
                    <a:gd name="T51" fmla="*/ 2147483646 h 1516"/>
                    <a:gd name="T52" fmla="*/ 2147483646 w 2192"/>
                    <a:gd name="T53" fmla="*/ 2147483646 h 1516"/>
                    <a:gd name="T54" fmla="*/ 2147483646 w 2192"/>
                    <a:gd name="T55" fmla="*/ 2147483646 h 1516"/>
                    <a:gd name="T56" fmla="*/ 2147483646 w 2192"/>
                    <a:gd name="T57" fmla="*/ 2147483646 h 1516"/>
                    <a:gd name="T58" fmla="*/ 2147483646 w 2192"/>
                    <a:gd name="T59" fmla="*/ 2147483646 h 1516"/>
                    <a:gd name="T60" fmla="*/ 2147483646 w 2192"/>
                    <a:gd name="T61" fmla="*/ 2147483646 h 1516"/>
                    <a:gd name="T62" fmla="*/ 2147483646 w 2192"/>
                    <a:gd name="T63" fmla="*/ 2147483646 h 1516"/>
                    <a:gd name="T64" fmla="*/ 2147483646 w 2192"/>
                    <a:gd name="T65" fmla="*/ 2147483646 h 1516"/>
                    <a:gd name="T66" fmla="*/ 2147483646 w 2192"/>
                    <a:gd name="T67" fmla="*/ 2147483646 h 1516"/>
                    <a:gd name="T68" fmla="*/ 2147483646 w 2192"/>
                    <a:gd name="T69" fmla="*/ 2147483646 h 1516"/>
                    <a:gd name="T70" fmla="*/ 2147483646 w 2192"/>
                    <a:gd name="T71" fmla="*/ 2147483646 h 1516"/>
                    <a:gd name="T72" fmla="*/ 2147483646 w 2192"/>
                    <a:gd name="T73" fmla="*/ 2147483646 h 1516"/>
                    <a:gd name="T74" fmla="*/ 2147483646 w 2192"/>
                    <a:gd name="T75" fmla="*/ 2147483646 h 1516"/>
                    <a:gd name="T76" fmla="*/ 2147483646 w 2192"/>
                    <a:gd name="T77" fmla="*/ 2147483646 h 1516"/>
                    <a:gd name="T78" fmla="*/ 2147483646 w 2192"/>
                    <a:gd name="T79" fmla="*/ 2147483646 h 1516"/>
                    <a:gd name="T80" fmla="*/ 2147483646 w 2192"/>
                    <a:gd name="T81" fmla="*/ 2147483646 h 1516"/>
                    <a:gd name="T82" fmla="*/ 2147483646 w 2192"/>
                    <a:gd name="T83" fmla="*/ 2147483646 h 1516"/>
                    <a:gd name="T84" fmla="*/ 2147483646 w 2192"/>
                    <a:gd name="T85" fmla="*/ 2147483646 h 1516"/>
                    <a:gd name="T86" fmla="*/ 2147483646 w 2192"/>
                    <a:gd name="T87" fmla="*/ 2147483646 h 1516"/>
                    <a:gd name="T88" fmla="*/ 2147483646 w 2192"/>
                    <a:gd name="T89" fmla="*/ 2147483646 h 1516"/>
                    <a:gd name="T90" fmla="*/ 2147483646 w 2192"/>
                    <a:gd name="T91" fmla="*/ 2147483646 h 1516"/>
                    <a:gd name="T92" fmla="*/ 2147483646 w 2192"/>
                    <a:gd name="T93" fmla="*/ 2147483646 h 1516"/>
                    <a:gd name="T94" fmla="*/ 2147483646 w 2192"/>
                    <a:gd name="T95" fmla="*/ 2147483646 h 1516"/>
                    <a:gd name="T96" fmla="*/ 2147483646 w 2192"/>
                    <a:gd name="T97" fmla="*/ 2147483646 h 1516"/>
                    <a:gd name="T98" fmla="*/ 2147483646 w 2192"/>
                    <a:gd name="T99" fmla="*/ 2147483646 h 1516"/>
                    <a:gd name="T100" fmla="*/ 2147483646 w 2192"/>
                    <a:gd name="T101" fmla="*/ 2147483646 h 1516"/>
                    <a:gd name="T102" fmla="*/ 2147483646 w 2192"/>
                    <a:gd name="T103" fmla="*/ 2147483646 h 1516"/>
                    <a:gd name="T104" fmla="*/ 2147483646 w 2192"/>
                    <a:gd name="T105" fmla="*/ 2147483646 h 1516"/>
                    <a:gd name="T106" fmla="*/ 2147483646 w 2192"/>
                    <a:gd name="T107" fmla="*/ 2147483646 h 1516"/>
                    <a:gd name="T108" fmla="*/ 2147483646 w 2192"/>
                    <a:gd name="T109" fmla="*/ 2147483646 h 1516"/>
                    <a:gd name="T110" fmla="*/ 2147483646 w 2192"/>
                    <a:gd name="T111" fmla="*/ 2147483646 h 1516"/>
                    <a:gd name="T112" fmla="*/ 2147483646 w 2192"/>
                    <a:gd name="T113" fmla="*/ 2147483646 h 1516"/>
                    <a:gd name="T114" fmla="*/ 2147483646 w 2192"/>
                    <a:gd name="T115" fmla="*/ 2147483646 h 1516"/>
                    <a:gd name="T116" fmla="*/ 2147483646 w 2192"/>
                    <a:gd name="T117" fmla="*/ 2147483646 h 1516"/>
                    <a:gd name="T118" fmla="*/ 2147483646 w 2192"/>
                    <a:gd name="T119" fmla="*/ 2147483646 h 151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92"/>
                    <a:gd name="T181" fmla="*/ 0 h 1516"/>
                    <a:gd name="T182" fmla="*/ 2192 w 2192"/>
                    <a:gd name="T183" fmla="*/ 1516 h 151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92" h="1516">
                      <a:moveTo>
                        <a:pt x="583" y="983"/>
                      </a:moveTo>
                      <a:lnTo>
                        <a:pt x="609" y="987"/>
                      </a:lnTo>
                      <a:lnTo>
                        <a:pt x="715" y="922"/>
                      </a:lnTo>
                      <a:lnTo>
                        <a:pt x="746" y="912"/>
                      </a:lnTo>
                      <a:lnTo>
                        <a:pt x="820" y="929"/>
                      </a:lnTo>
                      <a:lnTo>
                        <a:pt x="841" y="918"/>
                      </a:lnTo>
                      <a:lnTo>
                        <a:pt x="862" y="936"/>
                      </a:lnTo>
                      <a:lnTo>
                        <a:pt x="928" y="946"/>
                      </a:lnTo>
                      <a:lnTo>
                        <a:pt x="942" y="940"/>
                      </a:lnTo>
                      <a:lnTo>
                        <a:pt x="956" y="914"/>
                      </a:lnTo>
                      <a:lnTo>
                        <a:pt x="1016" y="911"/>
                      </a:lnTo>
                      <a:lnTo>
                        <a:pt x="1051" y="926"/>
                      </a:lnTo>
                      <a:lnTo>
                        <a:pt x="1049" y="949"/>
                      </a:lnTo>
                      <a:lnTo>
                        <a:pt x="1104" y="946"/>
                      </a:lnTo>
                      <a:lnTo>
                        <a:pt x="1123" y="962"/>
                      </a:lnTo>
                      <a:lnTo>
                        <a:pt x="1117" y="983"/>
                      </a:lnTo>
                      <a:lnTo>
                        <a:pt x="1204" y="1022"/>
                      </a:lnTo>
                      <a:lnTo>
                        <a:pt x="1195" y="1055"/>
                      </a:lnTo>
                      <a:lnTo>
                        <a:pt x="1233" y="1065"/>
                      </a:lnTo>
                      <a:lnTo>
                        <a:pt x="1238" y="1107"/>
                      </a:lnTo>
                      <a:lnTo>
                        <a:pt x="1289" y="1140"/>
                      </a:lnTo>
                      <a:lnTo>
                        <a:pt x="1298" y="1163"/>
                      </a:lnTo>
                      <a:lnTo>
                        <a:pt x="1325" y="1191"/>
                      </a:lnTo>
                      <a:lnTo>
                        <a:pt x="1343" y="1194"/>
                      </a:lnTo>
                      <a:lnTo>
                        <a:pt x="1344" y="1227"/>
                      </a:lnTo>
                      <a:lnTo>
                        <a:pt x="1385" y="1265"/>
                      </a:lnTo>
                      <a:lnTo>
                        <a:pt x="1440" y="1291"/>
                      </a:lnTo>
                      <a:lnTo>
                        <a:pt x="1474" y="1326"/>
                      </a:lnTo>
                      <a:lnTo>
                        <a:pt x="1505" y="1389"/>
                      </a:lnTo>
                      <a:lnTo>
                        <a:pt x="1531" y="1397"/>
                      </a:lnTo>
                      <a:lnTo>
                        <a:pt x="1575" y="1483"/>
                      </a:lnTo>
                      <a:lnTo>
                        <a:pt x="1649" y="1516"/>
                      </a:lnTo>
                      <a:lnTo>
                        <a:pt x="1755" y="1455"/>
                      </a:lnTo>
                      <a:lnTo>
                        <a:pt x="1771" y="1478"/>
                      </a:lnTo>
                      <a:lnTo>
                        <a:pt x="1822" y="1485"/>
                      </a:lnTo>
                      <a:lnTo>
                        <a:pt x="1855" y="1464"/>
                      </a:lnTo>
                      <a:lnTo>
                        <a:pt x="1855" y="1445"/>
                      </a:lnTo>
                      <a:lnTo>
                        <a:pt x="1924" y="1463"/>
                      </a:lnTo>
                      <a:lnTo>
                        <a:pt x="1982" y="1501"/>
                      </a:lnTo>
                      <a:lnTo>
                        <a:pt x="2031" y="1499"/>
                      </a:lnTo>
                      <a:lnTo>
                        <a:pt x="2040" y="1459"/>
                      </a:lnTo>
                      <a:lnTo>
                        <a:pt x="2066" y="1449"/>
                      </a:lnTo>
                      <a:lnTo>
                        <a:pt x="2061" y="1423"/>
                      </a:lnTo>
                      <a:lnTo>
                        <a:pt x="2133" y="1357"/>
                      </a:lnTo>
                      <a:lnTo>
                        <a:pt x="2149" y="1362"/>
                      </a:lnTo>
                      <a:lnTo>
                        <a:pt x="2159" y="1347"/>
                      </a:lnTo>
                      <a:lnTo>
                        <a:pt x="2133" y="1302"/>
                      </a:lnTo>
                      <a:lnTo>
                        <a:pt x="2128" y="1287"/>
                      </a:lnTo>
                      <a:lnTo>
                        <a:pt x="2098" y="1272"/>
                      </a:lnTo>
                      <a:lnTo>
                        <a:pt x="2118" y="1260"/>
                      </a:lnTo>
                      <a:lnTo>
                        <a:pt x="2101" y="1224"/>
                      </a:lnTo>
                      <a:lnTo>
                        <a:pt x="2081" y="1209"/>
                      </a:lnTo>
                      <a:lnTo>
                        <a:pt x="2071" y="1194"/>
                      </a:lnTo>
                      <a:lnTo>
                        <a:pt x="2066" y="1199"/>
                      </a:lnTo>
                      <a:lnTo>
                        <a:pt x="2064" y="1163"/>
                      </a:lnTo>
                      <a:lnTo>
                        <a:pt x="2029" y="1153"/>
                      </a:lnTo>
                      <a:lnTo>
                        <a:pt x="2019" y="1138"/>
                      </a:lnTo>
                      <a:lnTo>
                        <a:pt x="1998" y="1153"/>
                      </a:lnTo>
                      <a:lnTo>
                        <a:pt x="1952" y="1149"/>
                      </a:lnTo>
                      <a:lnTo>
                        <a:pt x="1961" y="1117"/>
                      </a:lnTo>
                      <a:lnTo>
                        <a:pt x="1951" y="1102"/>
                      </a:lnTo>
                      <a:lnTo>
                        <a:pt x="1920" y="1129"/>
                      </a:lnTo>
                      <a:lnTo>
                        <a:pt x="1905" y="1129"/>
                      </a:lnTo>
                      <a:lnTo>
                        <a:pt x="1905" y="1071"/>
                      </a:lnTo>
                      <a:lnTo>
                        <a:pt x="1883" y="1061"/>
                      </a:lnTo>
                      <a:lnTo>
                        <a:pt x="1878" y="1046"/>
                      </a:lnTo>
                      <a:lnTo>
                        <a:pt x="1894" y="1031"/>
                      </a:lnTo>
                      <a:lnTo>
                        <a:pt x="1894" y="1005"/>
                      </a:lnTo>
                      <a:lnTo>
                        <a:pt x="1913" y="969"/>
                      </a:lnTo>
                      <a:lnTo>
                        <a:pt x="1913" y="943"/>
                      </a:lnTo>
                      <a:lnTo>
                        <a:pt x="1938" y="927"/>
                      </a:lnTo>
                      <a:lnTo>
                        <a:pt x="1896" y="866"/>
                      </a:lnTo>
                      <a:lnTo>
                        <a:pt x="1906" y="856"/>
                      </a:lnTo>
                      <a:lnTo>
                        <a:pt x="1932" y="851"/>
                      </a:lnTo>
                      <a:lnTo>
                        <a:pt x="1976" y="788"/>
                      </a:lnTo>
                      <a:lnTo>
                        <a:pt x="1998" y="783"/>
                      </a:lnTo>
                      <a:lnTo>
                        <a:pt x="1983" y="735"/>
                      </a:lnTo>
                      <a:lnTo>
                        <a:pt x="2001" y="730"/>
                      </a:lnTo>
                      <a:lnTo>
                        <a:pt x="1992" y="699"/>
                      </a:lnTo>
                      <a:lnTo>
                        <a:pt x="1996" y="676"/>
                      </a:lnTo>
                      <a:lnTo>
                        <a:pt x="2045" y="640"/>
                      </a:lnTo>
                      <a:lnTo>
                        <a:pt x="2056" y="639"/>
                      </a:lnTo>
                      <a:lnTo>
                        <a:pt x="2066" y="608"/>
                      </a:lnTo>
                      <a:lnTo>
                        <a:pt x="2020" y="583"/>
                      </a:lnTo>
                      <a:lnTo>
                        <a:pt x="2020" y="568"/>
                      </a:lnTo>
                      <a:lnTo>
                        <a:pt x="2003" y="562"/>
                      </a:lnTo>
                      <a:lnTo>
                        <a:pt x="2008" y="537"/>
                      </a:lnTo>
                      <a:lnTo>
                        <a:pt x="2024" y="532"/>
                      </a:lnTo>
                      <a:lnTo>
                        <a:pt x="2105" y="532"/>
                      </a:lnTo>
                      <a:lnTo>
                        <a:pt x="2136" y="510"/>
                      </a:lnTo>
                      <a:lnTo>
                        <a:pt x="2187" y="500"/>
                      </a:lnTo>
                      <a:lnTo>
                        <a:pt x="2192" y="485"/>
                      </a:lnTo>
                      <a:lnTo>
                        <a:pt x="2177" y="480"/>
                      </a:lnTo>
                      <a:lnTo>
                        <a:pt x="2177" y="449"/>
                      </a:lnTo>
                      <a:lnTo>
                        <a:pt x="2186" y="439"/>
                      </a:lnTo>
                      <a:lnTo>
                        <a:pt x="2155" y="439"/>
                      </a:lnTo>
                      <a:lnTo>
                        <a:pt x="2140" y="423"/>
                      </a:lnTo>
                      <a:lnTo>
                        <a:pt x="2135" y="362"/>
                      </a:lnTo>
                      <a:lnTo>
                        <a:pt x="2138" y="347"/>
                      </a:lnTo>
                      <a:lnTo>
                        <a:pt x="2128" y="337"/>
                      </a:lnTo>
                      <a:lnTo>
                        <a:pt x="2123" y="311"/>
                      </a:lnTo>
                      <a:lnTo>
                        <a:pt x="2103" y="306"/>
                      </a:lnTo>
                      <a:lnTo>
                        <a:pt x="2113" y="286"/>
                      </a:lnTo>
                      <a:lnTo>
                        <a:pt x="2036" y="270"/>
                      </a:lnTo>
                      <a:lnTo>
                        <a:pt x="2021" y="316"/>
                      </a:lnTo>
                      <a:lnTo>
                        <a:pt x="2006" y="338"/>
                      </a:lnTo>
                      <a:lnTo>
                        <a:pt x="1980" y="343"/>
                      </a:lnTo>
                      <a:lnTo>
                        <a:pt x="1965" y="358"/>
                      </a:lnTo>
                      <a:lnTo>
                        <a:pt x="1945" y="348"/>
                      </a:lnTo>
                      <a:lnTo>
                        <a:pt x="1914" y="384"/>
                      </a:lnTo>
                      <a:lnTo>
                        <a:pt x="1925" y="425"/>
                      </a:lnTo>
                      <a:lnTo>
                        <a:pt x="1895" y="441"/>
                      </a:lnTo>
                      <a:lnTo>
                        <a:pt x="1895" y="457"/>
                      </a:lnTo>
                      <a:lnTo>
                        <a:pt x="1874" y="462"/>
                      </a:lnTo>
                      <a:lnTo>
                        <a:pt x="1844" y="487"/>
                      </a:lnTo>
                      <a:lnTo>
                        <a:pt x="1803" y="499"/>
                      </a:lnTo>
                      <a:lnTo>
                        <a:pt x="1799" y="529"/>
                      </a:lnTo>
                      <a:lnTo>
                        <a:pt x="1779" y="534"/>
                      </a:lnTo>
                      <a:lnTo>
                        <a:pt x="1774" y="514"/>
                      </a:lnTo>
                      <a:lnTo>
                        <a:pt x="1733" y="545"/>
                      </a:lnTo>
                      <a:lnTo>
                        <a:pt x="1723" y="545"/>
                      </a:lnTo>
                      <a:lnTo>
                        <a:pt x="1716" y="519"/>
                      </a:lnTo>
                      <a:lnTo>
                        <a:pt x="1696" y="478"/>
                      </a:lnTo>
                      <a:lnTo>
                        <a:pt x="1660" y="439"/>
                      </a:lnTo>
                      <a:lnTo>
                        <a:pt x="1614" y="449"/>
                      </a:lnTo>
                      <a:lnTo>
                        <a:pt x="1594" y="469"/>
                      </a:lnTo>
                      <a:lnTo>
                        <a:pt x="1579" y="464"/>
                      </a:lnTo>
                      <a:lnTo>
                        <a:pt x="1548" y="464"/>
                      </a:lnTo>
                      <a:lnTo>
                        <a:pt x="1543" y="476"/>
                      </a:lnTo>
                      <a:lnTo>
                        <a:pt x="1528" y="471"/>
                      </a:lnTo>
                      <a:lnTo>
                        <a:pt x="1533" y="450"/>
                      </a:lnTo>
                      <a:lnTo>
                        <a:pt x="1521" y="420"/>
                      </a:lnTo>
                      <a:lnTo>
                        <a:pt x="1526" y="383"/>
                      </a:lnTo>
                      <a:lnTo>
                        <a:pt x="1547" y="352"/>
                      </a:lnTo>
                      <a:lnTo>
                        <a:pt x="1572" y="347"/>
                      </a:lnTo>
                      <a:lnTo>
                        <a:pt x="1566" y="286"/>
                      </a:lnTo>
                      <a:lnTo>
                        <a:pt x="1551" y="276"/>
                      </a:lnTo>
                      <a:lnTo>
                        <a:pt x="1561" y="245"/>
                      </a:lnTo>
                      <a:lnTo>
                        <a:pt x="1590" y="224"/>
                      </a:lnTo>
                      <a:lnTo>
                        <a:pt x="1600" y="188"/>
                      </a:lnTo>
                      <a:lnTo>
                        <a:pt x="1616" y="167"/>
                      </a:lnTo>
                      <a:lnTo>
                        <a:pt x="1610" y="162"/>
                      </a:lnTo>
                      <a:lnTo>
                        <a:pt x="1610" y="142"/>
                      </a:lnTo>
                      <a:lnTo>
                        <a:pt x="1626" y="126"/>
                      </a:lnTo>
                      <a:lnTo>
                        <a:pt x="1651" y="115"/>
                      </a:lnTo>
                      <a:lnTo>
                        <a:pt x="1627" y="97"/>
                      </a:lnTo>
                      <a:lnTo>
                        <a:pt x="1639" y="75"/>
                      </a:lnTo>
                      <a:lnTo>
                        <a:pt x="1639" y="60"/>
                      </a:lnTo>
                      <a:lnTo>
                        <a:pt x="1659" y="34"/>
                      </a:lnTo>
                      <a:lnTo>
                        <a:pt x="1628" y="41"/>
                      </a:lnTo>
                      <a:lnTo>
                        <a:pt x="1608" y="31"/>
                      </a:lnTo>
                      <a:lnTo>
                        <a:pt x="1603" y="10"/>
                      </a:lnTo>
                      <a:lnTo>
                        <a:pt x="1577" y="0"/>
                      </a:lnTo>
                      <a:lnTo>
                        <a:pt x="1562" y="5"/>
                      </a:lnTo>
                      <a:lnTo>
                        <a:pt x="1506" y="56"/>
                      </a:lnTo>
                      <a:lnTo>
                        <a:pt x="1491" y="51"/>
                      </a:lnTo>
                      <a:lnTo>
                        <a:pt x="1460" y="68"/>
                      </a:lnTo>
                      <a:lnTo>
                        <a:pt x="1429" y="93"/>
                      </a:lnTo>
                      <a:lnTo>
                        <a:pt x="1418" y="85"/>
                      </a:lnTo>
                      <a:lnTo>
                        <a:pt x="1382" y="85"/>
                      </a:lnTo>
                      <a:lnTo>
                        <a:pt x="1316" y="133"/>
                      </a:lnTo>
                      <a:lnTo>
                        <a:pt x="1301" y="128"/>
                      </a:lnTo>
                      <a:lnTo>
                        <a:pt x="1255" y="148"/>
                      </a:lnTo>
                      <a:lnTo>
                        <a:pt x="1205" y="195"/>
                      </a:lnTo>
                      <a:lnTo>
                        <a:pt x="1225" y="216"/>
                      </a:lnTo>
                      <a:lnTo>
                        <a:pt x="1184" y="246"/>
                      </a:lnTo>
                      <a:lnTo>
                        <a:pt x="1113" y="227"/>
                      </a:lnTo>
                      <a:lnTo>
                        <a:pt x="1072" y="263"/>
                      </a:lnTo>
                      <a:lnTo>
                        <a:pt x="1057" y="253"/>
                      </a:lnTo>
                      <a:lnTo>
                        <a:pt x="1037" y="268"/>
                      </a:lnTo>
                      <a:lnTo>
                        <a:pt x="1042" y="293"/>
                      </a:lnTo>
                      <a:lnTo>
                        <a:pt x="1016" y="300"/>
                      </a:lnTo>
                      <a:lnTo>
                        <a:pt x="1006" y="284"/>
                      </a:lnTo>
                      <a:lnTo>
                        <a:pt x="970" y="295"/>
                      </a:lnTo>
                      <a:lnTo>
                        <a:pt x="960" y="315"/>
                      </a:lnTo>
                      <a:lnTo>
                        <a:pt x="924" y="330"/>
                      </a:lnTo>
                      <a:lnTo>
                        <a:pt x="915" y="356"/>
                      </a:lnTo>
                      <a:lnTo>
                        <a:pt x="880" y="367"/>
                      </a:lnTo>
                      <a:lnTo>
                        <a:pt x="864" y="362"/>
                      </a:lnTo>
                      <a:lnTo>
                        <a:pt x="868" y="337"/>
                      </a:lnTo>
                      <a:lnTo>
                        <a:pt x="812" y="337"/>
                      </a:lnTo>
                      <a:lnTo>
                        <a:pt x="792" y="358"/>
                      </a:lnTo>
                      <a:lnTo>
                        <a:pt x="776" y="338"/>
                      </a:lnTo>
                      <a:lnTo>
                        <a:pt x="741" y="343"/>
                      </a:lnTo>
                      <a:lnTo>
                        <a:pt x="710" y="369"/>
                      </a:lnTo>
                      <a:lnTo>
                        <a:pt x="674" y="364"/>
                      </a:lnTo>
                      <a:lnTo>
                        <a:pt x="674" y="376"/>
                      </a:lnTo>
                      <a:lnTo>
                        <a:pt x="655" y="380"/>
                      </a:lnTo>
                      <a:lnTo>
                        <a:pt x="562" y="320"/>
                      </a:lnTo>
                      <a:lnTo>
                        <a:pt x="532" y="311"/>
                      </a:lnTo>
                      <a:lnTo>
                        <a:pt x="445" y="332"/>
                      </a:lnTo>
                      <a:lnTo>
                        <a:pt x="414" y="312"/>
                      </a:lnTo>
                      <a:lnTo>
                        <a:pt x="409" y="343"/>
                      </a:lnTo>
                      <a:lnTo>
                        <a:pt x="378" y="343"/>
                      </a:lnTo>
                      <a:lnTo>
                        <a:pt x="317" y="318"/>
                      </a:lnTo>
                      <a:lnTo>
                        <a:pt x="261" y="334"/>
                      </a:lnTo>
                      <a:lnTo>
                        <a:pt x="236" y="298"/>
                      </a:lnTo>
                      <a:lnTo>
                        <a:pt x="185" y="298"/>
                      </a:lnTo>
                      <a:lnTo>
                        <a:pt x="164" y="286"/>
                      </a:lnTo>
                      <a:lnTo>
                        <a:pt x="92" y="314"/>
                      </a:lnTo>
                      <a:lnTo>
                        <a:pt x="44" y="364"/>
                      </a:lnTo>
                      <a:lnTo>
                        <a:pt x="0" y="357"/>
                      </a:lnTo>
                      <a:lnTo>
                        <a:pt x="4" y="395"/>
                      </a:lnTo>
                      <a:lnTo>
                        <a:pt x="24" y="421"/>
                      </a:lnTo>
                      <a:lnTo>
                        <a:pt x="100" y="436"/>
                      </a:lnTo>
                      <a:lnTo>
                        <a:pt x="126" y="467"/>
                      </a:lnTo>
                      <a:lnTo>
                        <a:pt x="85" y="497"/>
                      </a:lnTo>
                      <a:lnTo>
                        <a:pt x="117" y="559"/>
                      </a:lnTo>
                      <a:lnTo>
                        <a:pt x="126" y="543"/>
                      </a:lnTo>
                      <a:lnTo>
                        <a:pt x="146" y="543"/>
                      </a:lnTo>
                      <a:lnTo>
                        <a:pt x="187" y="497"/>
                      </a:lnTo>
                      <a:lnTo>
                        <a:pt x="233" y="486"/>
                      </a:lnTo>
                      <a:lnTo>
                        <a:pt x="280" y="552"/>
                      </a:lnTo>
                      <a:lnTo>
                        <a:pt x="275" y="588"/>
                      </a:lnTo>
                      <a:lnTo>
                        <a:pt x="296" y="588"/>
                      </a:lnTo>
                      <a:lnTo>
                        <a:pt x="325" y="547"/>
                      </a:lnTo>
                      <a:lnTo>
                        <a:pt x="367" y="568"/>
                      </a:lnTo>
                      <a:lnTo>
                        <a:pt x="372" y="629"/>
                      </a:lnTo>
                      <a:lnTo>
                        <a:pt x="387" y="634"/>
                      </a:lnTo>
                      <a:lnTo>
                        <a:pt x="382" y="649"/>
                      </a:lnTo>
                      <a:lnTo>
                        <a:pt x="393" y="680"/>
                      </a:lnTo>
                      <a:lnTo>
                        <a:pt x="377" y="685"/>
                      </a:lnTo>
                      <a:lnTo>
                        <a:pt x="372" y="710"/>
                      </a:lnTo>
                      <a:lnTo>
                        <a:pt x="378" y="741"/>
                      </a:lnTo>
                      <a:lnTo>
                        <a:pt x="382" y="741"/>
                      </a:lnTo>
                      <a:lnTo>
                        <a:pt x="393" y="721"/>
                      </a:lnTo>
                      <a:lnTo>
                        <a:pt x="409" y="736"/>
                      </a:lnTo>
                      <a:lnTo>
                        <a:pt x="404" y="746"/>
                      </a:lnTo>
                      <a:lnTo>
                        <a:pt x="419" y="751"/>
                      </a:lnTo>
                      <a:lnTo>
                        <a:pt x="455" y="777"/>
                      </a:lnTo>
                      <a:lnTo>
                        <a:pt x="455" y="792"/>
                      </a:lnTo>
                      <a:lnTo>
                        <a:pt x="440" y="807"/>
                      </a:lnTo>
                      <a:lnTo>
                        <a:pt x="409" y="797"/>
                      </a:lnTo>
                      <a:lnTo>
                        <a:pt x="404" y="828"/>
                      </a:lnTo>
                      <a:lnTo>
                        <a:pt x="424" y="848"/>
                      </a:lnTo>
                      <a:lnTo>
                        <a:pt x="424" y="899"/>
                      </a:lnTo>
                      <a:lnTo>
                        <a:pt x="477" y="925"/>
                      </a:lnTo>
                      <a:lnTo>
                        <a:pt x="487" y="950"/>
                      </a:lnTo>
                      <a:lnTo>
                        <a:pt x="487" y="981"/>
                      </a:lnTo>
                      <a:lnTo>
                        <a:pt x="517" y="991"/>
                      </a:lnTo>
                      <a:lnTo>
                        <a:pt x="544" y="1014"/>
                      </a:lnTo>
                      <a:lnTo>
                        <a:pt x="583" y="9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4" name="Freeform 26"/>
                <p:cNvSpPr>
                  <a:spLocks/>
                </p:cNvSpPr>
                <p:nvPr/>
              </p:nvSpPr>
              <p:spPr bwMode="auto">
                <a:xfrm>
                  <a:off x="7358745" y="4921529"/>
                  <a:ext cx="357221" cy="257090"/>
                </a:xfrm>
                <a:custGeom>
                  <a:avLst/>
                  <a:gdLst>
                    <a:gd name="T0" fmla="*/ 2147483646 w 672"/>
                    <a:gd name="T1" fmla="*/ 2147483646 h 479"/>
                    <a:gd name="T2" fmla="*/ 2147483646 w 672"/>
                    <a:gd name="T3" fmla="*/ 2147483646 h 479"/>
                    <a:gd name="T4" fmla="*/ 2147483646 w 672"/>
                    <a:gd name="T5" fmla="*/ 2147483646 h 479"/>
                    <a:gd name="T6" fmla="*/ 2147483646 w 672"/>
                    <a:gd name="T7" fmla="*/ 2147483646 h 479"/>
                    <a:gd name="T8" fmla="*/ 2147483646 w 672"/>
                    <a:gd name="T9" fmla="*/ 2147483646 h 479"/>
                    <a:gd name="T10" fmla="*/ 2147483646 w 672"/>
                    <a:gd name="T11" fmla="*/ 2147483646 h 479"/>
                    <a:gd name="T12" fmla="*/ 2147483646 w 672"/>
                    <a:gd name="T13" fmla="*/ 2147483646 h 479"/>
                    <a:gd name="T14" fmla="*/ 2147483646 w 672"/>
                    <a:gd name="T15" fmla="*/ 2147483646 h 479"/>
                    <a:gd name="T16" fmla="*/ 2147483646 w 672"/>
                    <a:gd name="T17" fmla="*/ 2147483646 h 479"/>
                    <a:gd name="T18" fmla="*/ 2147483646 w 672"/>
                    <a:gd name="T19" fmla="*/ 2147483646 h 479"/>
                    <a:gd name="T20" fmla="*/ 2147483646 w 672"/>
                    <a:gd name="T21" fmla="*/ 2147483646 h 479"/>
                    <a:gd name="T22" fmla="*/ 2147483646 w 672"/>
                    <a:gd name="T23" fmla="*/ 2147483646 h 479"/>
                    <a:gd name="T24" fmla="*/ 2147483646 w 672"/>
                    <a:gd name="T25" fmla="*/ 2147483646 h 479"/>
                    <a:gd name="T26" fmla="*/ 2147483646 w 672"/>
                    <a:gd name="T27" fmla="*/ 2147483646 h 479"/>
                    <a:gd name="T28" fmla="*/ 2147483646 w 672"/>
                    <a:gd name="T29" fmla="*/ 2147483646 h 479"/>
                    <a:gd name="T30" fmla="*/ 2147483646 w 672"/>
                    <a:gd name="T31" fmla="*/ 2147483646 h 479"/>
                    <a:gd name="T32" fmla="*/ 2147483646 w 672"/>
                    <a:gd name="T33" fmla="*/ 2147483646 h 479"/>
                    <a:gd name="T34" fmla="*/ 2147483646 w 672"/>
                    <a:gd name="T35" fmla="*/ 2147483646 h 479"/>
                    <a:gd name="T36" fmla="*/ 0 w 672"/>
                    <a:gd name="T37" fmla="*/ 2147483646 h 479"/>
                    <a:gd name="T38" fmla="*/ 2147483646 w 672"/>
                    <a:gd name="T39" fmla="*/ 2147483646 h 479"/>
                    <a:gd name="T40" fmla="*/ 2147483646 w 672"/>
                    <a:gd name="T41" fmla="*/ 2147483646 h 479"/>
                    <a:gd name="T42" fmla="*/ 2147483646 w 672"/>
                    <a:gd name="T43" fmla="*/ 2147483646 h 479"/>
                    <a:gd name="T44" fmla="*/ 2147483646 w 672"/>
                    <a:gd name="T45" fmla="*/ 2147483646 h 479"/>
                    <a:gd name="T46" fmla="*/ 2147483646 w 672"/>
                    <a:gd name="T47" fmla="*/ 2147483646 h 479"/>
                    <a:gd name="T48" fmla="*/ 2147483646 w 672"/>
                    <a:gd name="T49" fmla="*/ 2147483646 h 479"/>
                    <a:gd name="T50" fmla="*/ 2147483646 w 672"/>
                    <a:gd name="T51" fmla="*/ 2147483646 h 479"/>
                    <a:gd name="T52" fmla="*/ 2147483646 w 672"/>
                    <a:gd name="T53" fmla="*/ 2147483646 h 479"/>
                    <a:gd name="T54" fmla="*/ 2147483646 w 672"/>
                    <a:gd name="T55" fmla="*/ 2147483646 h 479"/>
                    <a:gd name="T56" fmla="*/ 2147483646 w 672"/>
                    <a:gd name="T57" fmla="*/ 2147483646 h 479"/>
                    <a:gd name="T58" fmla="*/ 2147483646 w 672"/>
                    <a:gd name="T59" fmla="*/ 2147483646 h 479"/>
                    <a:gd name="T60" fmla="*/ 2147483646 w 672"/>
                    <a:gd name="T61" fmla="*/ 2147483646 h 479"/>
                    <a:gd name="T62" fmla="*/ 2147483646 w 672"/>
                    <a:gd name="T63" fmla="*/ 2147483646 h 479"/>
                    <a:gd name="T64" fmla="*/ 2147483646 w 672"/>
                    <a:gd name="T65" fmla="*/ 2147483646 h 479"/>
                    <a:gd name="T66" fmla="*/ 2147483646 w 672"/>
                    <a:gd name="T67" fmla="*/ 2147483646 h 479"/>
                    <a:gd name="T68" fmla="*/ 2147483646 w 672"/>
                    <a:gd name="T69" fmla="*/ 2147483646 h 479"/>
                    <a:gd name="T70" fmla="*/ 2147483646 w 672"/>
                    <a:gd name="T71" fmla="*/ 2147483646 h 479"/>
                    <a:gd name="T72" fmla="*/ 2147483646 w 672"/>
                    <a:gd name="T73" fmla="*/ 2147483646 h 479"/>
                    <a:gd name="T74" fmla="*/ 2147483646 w 672"/>
                    <a:gd name="T75" fmla="*/ 2147483646 h 479"/>
                    <a:gd name="T76" fmla="*/ 2147483646 w 672"/>
                    <a:gd name="T77" fmla="*/ 2147483646 h 479"/>
                    <a:gd name="T78" fmla="*/ 2147483646 w 672"/>
                    <a:gd name="T79" fmla="*/ 2147483646 h 479"/>
                    <a:gd name="T80" fmla="*/ 2147483646 w 672"/>
                    <a:gd name="T81" fmla="*/ 2147483646 h 479"/>
                    <a:gd name="T82" fmla="*/ 2147483646 w 672"/>
                    <a:gd name="T83" fmla="*/ 2147483646 h 479"/>
                    <a:gd name="T84" fmla="*/ 2147483646 w 672"/>
                    <a:gd name="T85" fmla="*/ 2147483646 h 479"/>
                    <a:gd name="T86" fmla="*/ 2147483646 w 672"/>
                    <a:gd name="T87" fmla="*/ 2147483646 h 479"/>
                    <a:gd name="T88" fmla="*/ 2147483646 w 672"/>
                    <a:gd name="T89" fmla="*/ 2147483646 h 479"/>
                    <a:gd name="T90" fmla="*/ 2147483646 w 672"/>
                    <a:gd name="T91" fmla="*/ 2147483646 h 479"/>
                    <a:gd name="T92" fmla="*/ 2147483646 w 672"/>
                    <a:gd name="T93" fmla="*/ 2147483646 h 479"/>
                    <a:gd name="T94" fmla="*/ 2147483646 w 672"/>
                    <a:gd name="T95" fmla="*/ 2147483646 h 479"/>
                    <a:gd name="T96" fmla="*/ 2147483646 w 672"/>
                    <a:gd name="T97" fmla="*/ 2147483646 h 479"/>
                    <a:gd name="T98" fmla="*/ 2147483646 w 672"/>
                    <a:gd name="T99" fmla="*/ 2147483646 h 479"/>
                    <a:gd name="T100" fmla="*/ 2147483646 w 672"/>
                    <a:gd name="T101" fmla="*/ 2147483646 h 479"/>
                    <a:gd name="T102" fmla="*/ 2147483646 w 672"/>
                    <a:gd name="T103" fmla="*/ 2147483646 h 479"/>
                    <a:gd name="T104" fmla="*/ 2147483646 w 672"/>
                    <a:gd name="T105" fmla="*/ 2147483646 h 479"/>
                    <a:gd name="T106" fmla="*/ 2147483646 w 672"/>
                    <a:gd name="T107" fmla="*/ 0 h 479"/>
                    <a:gd name="T108" fmla="*/ 2147483646 w 672"/>
                    <a:gd name="T109" fmla="*/ 2147483646 h 479"/>
                    <a:gd name="T110" fmla="*/ 2147483646 w 672"/>
                    <a:gd name="T111" fmla="*/ 2147483646 h 479"/>
                    <a:gd name="T112" fmla="*/ 2147483646 w 672"/>
                    <a:gd name="T113" fmla="*/ 2147483646 h 479"/>
                    <a:gd name="T114" fmla="*/ 2147483646 w 672"/>
                    <a:gd name="T115" fmla="*/ 2147483646 h 479"/>
                    <a:gd name="T116" fmla="*/ 2147483646 w 672"/>
                    <a:gd name="T117" fmla="*/ 2147483646 h 479"/>
                    <a:gd name="T118" fmla="*/ 2147483646 w 672"/>
                    <a:gd name="T119" fmla="*/ 2147483646 h 479"/>
                    <a:gd name="T120" fmla="*/ 2147483646 w 672"/>
                    <a:gd name="T121" fmla="*/ 2147483646 h 479"/>
                    <a:gd name="T122" fmla="*/ 2147483646 w 672"/>
                    <a:gd name="T123" fmla="*/ 2147483646 h 479"/>
                    <a:gd name="T124" fmla="*/ 2147483646 w 672"/>
                    <a:gd name="T125" fmla="*/ 2147483646 h 4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2"/>
                    <a:gd name="T190" fmla="*/ 0 h 479"/>
                    <a:gd name="T191" fmla="*/ 672 w 672"/>
                    <a:gd name="T192" fmla="*/ 479 h 4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2" h="479">
                      <a:moveTo>
                        <a:pt x="462" y="243"/>
                      </a:moveTo>
                      <a:lnTo>
                        <a:pt x="447" y="287"/>
                      </a:lnTo>
                      <a:lnTo>
                        <a:pt x="429" y="323"/>
                      </a:lnTo>
                      <a:lnTo>
                        <a:pt x="417" y="373"/>
                      </a:lnTo>
                      <a:lnTo>
                        <a:pt x="384" y="389"/>
                      </a:lnTo>
                      <a:lnTo>
                        <a:pt x="374" y="406"/>
                      </a:lnTo>
                      <a:lnTo>
                        <a:pt x="299" y="448"/>
                      </a:lnTo>
                      <a:lnTo>
                        <a:pt x="282" y="440"/>
                      </a:lnTo>
                      <a:lnTo>
                        <a:pt x="224" y="479"/>
                      </a:lnTo>
                      <a:lnTo>
                        <a:pt x="193" y="463"/>
                      </a:lnTo>
                      <a:lnTo>
                        <a:pt x="178" y="444"/>
                      </a:lnTo>
                      <a:lnTo>
                        <a:pt x="129" y="424"/>
                      </a:lnTo>
                      <a:lnTo>
                        <a:pt x="132" y="383"/>
                      </a:lnTo>
                      <a:lnTo>
                        <a:pt x="106" y="335"/>
                      </a:lnTo>
                      <a:lnTo>
                        <a:pt x="85" y="347"/>
                      </a:lnTo>
                      <a:lnTo>
                        <a:pt x="59" y="328"/>
                      </a:lnTo>
                      <a:lnTo>
                        <a:pt x="50" y="273"/>
                      </a:lnTo>
                      <a:lnTo>
                        <a:pt x="22" y="282"/>
                      </a:lnTo>
                      <a:lnTo>
                        <a:pt x="0" y="284"/>
                      </a:lnTo>
                      <a:lnTo>
                        <a:pt x="9" y="244"/>
                      </a:lnTo>
                      <a:lnTo>
                        <a:pt x="35" y="234"/>
                      </a:lnTo>
                      <a:lnTo>
                        <a:pt x="30" y="208"/>
                      </a:lnTo>
                      <a:lnTo>
                        <a:pt x="102" y="142"/>
                      </a:lnTo>
                      <a:lnTo>
                        <a:pt x="118" y="147"/>
                      </a:lnTo>
                      <a:lnTo>
                        <a:pt x="128" y="132"/>
                      </a:lnTo>
                      <a:lnTo>
                        <a:pt x="142" y="100"/>
                      </a:lnTo>
                      <a:lnTo>
                        <a:pt x="162" y="95"/>
                      </a:lnTo>
                      <a:lnTo>
                        <a:pt x="178" y="100"/>
                      </a:lnTo>
                      <a:lnTo>
                        <a:pt x="178" y="85"/>
                      </a:lnTo>
                      <a:lnTo>
                        <a:pt x="167" y="80"/>
                      </a:lnTo>
                      <a:lnTo>
                        <a:pt x="173" y="64"/>
                      </a:lnTo>
                      <a:lnTo>
                        <a:pt x="167" y="44"/>
                      </a:lnTo>
                      <a:lnTo>
                        <a:pt x="188" y="39"/>
                      </a:lnTo>
                      <a:lnTo>
                        <a:pt x="218" y="44"/>
                      </a:lnTo>
                      <a:lnTo>
                        <a:pt x="234" y="64"/>
                      </a:lnTo>
                      <a:lnTo>
                        <a:pt x="264" y="43"/>
                      </a:lnTo>
                      <a:lnTo>
                        <a:pt x="299" y="43"/>
                      </a:lnTo>
                      <a:lnTo>
                        <a:pt x="309" y="68"/>
                      </a:lnTo>
                      <a:lnTo>
                        <a:pt x="340" y="80"/>
                      </a:lnTo>
                      <a:lnTo>
                        <a:pt x="350" y="95"/>
                      </a:lnTo>
                      <a:lnTo>
                        <a:pt x="387" y="90"/>
                      </a:lnTo>
                      <a:lnTo>
                        <a:pt x="397" y="100"/>
                      </a:lnTo>
                      <a:lnTo>
                        <a:pt x="402" y="90"/>
                      </a:lnTo>
                      <a:lnTo>
                        <a:pt x="417" y="85"/>
                      </a:lnTo>
                      <a:lnTo>
                        <a:pt x="428" y="95"/>
                      </a:lnTo>
                      <a:lnTo>
                        <a:pt x="463" y="108"/>
                      </a:lnTo>
                      <a:lnTo>
                        <a:pt x="485" y="100"/>
                      </a:lnTo>
                      <a:lnTo>
                        <a:pt x="500" y="77"/>
                      </a:lnTo>
                      <a:lnTo>
                        <a:pt x="532" y="66"/>
                      </a:lnTo>
                      <a:lnTo>
                        <a:pt x="546" y="34"/>
                      </a:lnTo>
                      <a:lnTo>
                        <a:pt x="567" y="29"/>
                      </a:lnTo>
                      <a:lnTo>
                        <a:pt x="574" y="35"/>
                      </a:lnTo>
                      <a:lnTo>
                        <a:pt x="614" y="29"/>
                      </a:lnTo>
                      <a:lnTo>
                        <a:pt x="653" y="0"/>
                      </a:lnTo>
                      <a:lnTo>
                        <a:pt x="672" y="35"/>
                      </a:lnTo>
                      <a:lnTo>
                        <a:pt x="665" y="49"/>
                      </a:lnTo>
                      <a:lnTo>
                        <a:pt x="634" y="71"/>
                      </a:lnTo>
                      <a:lnTo>
                        <a:pt x="625" y="94"/>
                      </a:lnTo>
                      <a:lnTo>
                        <a:pt x="565" y="145"/>
                      </a:lnTo>
                      <a:lnTo>
                        <a:pt x="540" y="183"/>
                      </a:lnTo>
                      <a:lnTo>
                        <a:pt x="517" y="197"/>
                      </a:lnTo>
                      <a:lnTo>
                        <a:pt x="493" y="230"/>
                      </a:lnTo>
                      <a:lnTo>
                        <a:pt x="462" y="2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5" name="Freeform 28"/>
                <p:cNvSpPr>
                  <a:spLocks/>
                </p:cNvSpPr>
                <p:nvPr/>
              </p:nvSpPr>
              <p:spPr bwMode="auto">
                <a:xfrm>
                  <a:off x="7782648" y="4004256"/>
                  <a:ext cx="676339" cy="868077"/>
                </a:xfrm>
                <a:custGeom>
                  <a:avLst/>
                  <a:gdLst>
                    <a:gd name="T0" fmla="*/ 2147483646 w 1277"/>
                    <a:gd name="T1" fmla="*/ 2147483646 h 1615"/>
                    <a:gd name="T2" fmla="*/ 2147483646 w 1277"/>
                    <a:gd name="T3" fmla="*/ 2147483646 h 1615"/>
                    <a:gd name="T4" fmla="*/ 2147483646 w 1277"/>
                    <a:gd name="T5" fmla="*/ 2147483646 h 1615"/>
                    <a:gd name="T6" fmla="*/ 2147483646 w 1277"/>
                    <a:gd name="T7" fmla="*/ 2147483646 h 1615"/>
                    <a:gd name="T8" fmla="*/ 2147483646 w 1277"/>
                    <a:gd name="T9" fmla="*/ 2147483646 h 1615"/>
                    <a:gd name="T10" fmla="*/ 2147483646 w 1277"/>
                    <a:gd name="T11" fmla="*/ 2147483646 h 1615"/>
                    <a:gd name="T12" fmla="*/ 2147483646 w 1277"/>
                    <a:gd name="T13" fmla="*/ 2147483646 h 1615"/>
                    <a:gd name="T14" fmla="*/ 2147483646 w 1277"/>
                    <a:gd name="T15" fmla="*/ 2147483646 h 1615"/>
                    <a:gd name="T16" fmla="*/ 2147483646 w 1277"/>
                    <a:gd name="T17" fmla="*/ 2147483646 h 1615"/>
                    <a:gd name="T18" fmla="*/ 2147483646 w 1277"/>
                    <a:gd name="T19" fmla="*/ 2147483646 h 1615"/>
                    <a:gd name="T20" fmla="*/ 2147483646 w 1277"/>
                    <a:gd name="T21" fmla="*/ 2147483646 h 1615"/>
                    <a:gd name="T22" fmla="*/ 2147483646 w 1277"/>
                    <a:gd name="T23" fmla="*/ 2147483646 h 1615"/>
                    <a:gd name="T24" fmla="*/ 2147483646 w 1277"/>
                    <a:gd name="T25" fmla="*/ 2147483646 h 1615"/>
                    <a:gd name="T26" fmla="*/ 2147483646 w 1277"/>
                    <a:gd name="T27" fmla="*/ 2147483646 h 1615"/>
                    <a:gd name="T28" fmla="*/ 2147483646 w 1277"/>
                    <a:gd name="T29" fmla="*/ 2147483646 h 1615"/>
                    <a:gd name="T30" fmla="*/ 2147483646 w 1277"/>
                    <a:gd name="T31" fmla="*/ 2147483646 h 1615"/>
                    <a:gd name="T32" fmla="*/ 2147483646 w 1277"/>
                    <a:gd name="T33" fmla="*/ 2147483646 h 1615"/>
                    <a:gd name="T34" fmla="*/ 2147483646 w 1277"/>
                    <a:gd name="T35" fmla="*/ 2147483646 h 1615"/>
                    <a:gd name="T36" fmla="*/ 2147483646 w 1277"/>
                    <a:gd name="T37" fmla="*/ 2147483646 h 1615"/>
                    <a:gd name="T38" fmla="*/ 2147483646 w 1277"/>
                    <a:gd name="T39" fmla="*/ 2147483646 h 1615"/>
                    <a:gd name="T40" fmla="*/ 2147483646 w 1277"/>
                    <a:gd name="T41" fmla="*/ 2147483646 h 1615"/>
                    <a:gd name="T42" fmla="*/ 2147483646 w 1277"/>
                    <a:gd name="T43" fmla="*/ 2147483646 h 1615"/>
                    <a:gd name="T44" fmla="*/ 2147483646 w 1277"/>
                    <a:gd name="T45" fmla="*/ 2147483646 h 1615"/>
                    <a:gd name="T46" fmla="*/ 2147483646 w 1277"/>
                    <a:gd name="T47" fmla="*/ 2147483646 h 1615"/>
                    <a:gd name="T48" fmla="*/ 2147483646 w 1277"/>
                    <a:gd name="T49" fmla="*/ 2147483646 h 1615"/>
                    <a:gd name="T50" fmla="*/ 2147483646 w 1277"/>
                    <a:gd name="T51" fmla="*/ 2147483646 h 1615"/>
                    <a:gd name="T52" fmla="*/ 2147483646 w 1277"/>
                    <a:gd name="T53" fmla="*/ 2147483646 h 1615"/>
                    <a:gd name="T54" fmla="*/ 2147483646 w 1277"/>
                    <a:gd name="T55" fmla="*/ 2147483646 h 1615"/>
                    <a:gd name="T56" fmla="*/ 2147483646 w 1277"/>
                    <a:gd name="T57" fmla="*/ 2147483646 h 1615"/>
                    <a:gd name="T58" fmla="*/ 2147483646 w 1277"/>
                    <a:gd name="T59" fmla="*/ 2147483646 h 1615"/>
                    <a:gd name="T60" fmla="*/ 2147483646 w 1277"/>
                    <a:gd name="T61" fmla="*/ 2147483646 h 1615"/>
                    <a:gd name="T62" fmla="*/ 2147483646 w 1277"/>
                    <a:gd name="T63" fmla="*/ 2147483646 h 1615"/>
                    <a:gd name="T64" fmla="*/ 2147483646 w 1277"/>
                    <a:gd name="T65" fmla="*/ 2147483646 h 1615"/>
                    <a:gd name="T66" fmla="*/ 2147483646 w 1277"/>
                    <a:gd name="T67" fmla="*/ 2147483646 h 1615"/>
                    <a:gd name="T68" fmla="*/ 2147483646 w 1277"/>
                    <a:gd name="T69" fmla="*/ 2147483646 h 1615"/>
                    <a:gd name="T70" fmla="*/ 2147483646 w 1277"/>
                    <a:gd name="T71" fmla="*/ 2147483646 h 1615"/>
                    <a:gd name="T72" fmla="*/ 2147483646 w 1277"/>
                    <a:gd name="T73" fmla="*/ 2147483646 h 1615"/>
                    <a:gd name="T74" fmla="*/ 2147483646 w 1277"/>
                    <a:gd name="T75" fmla="*/ 2147483646 h 1615"/>
                    <a:gd name="T76" fmla="*/ 2147483646 w 1277"/>
                    <a:gd name="T77" fmla="*/ 2147483646 h 1615"/>
                    <a:gd name="T78" fmla="*/ 2147483646 w 1277"/>
                    <a:gd name="T79" fmla="*/ 2147483646 h 1615"/>
                    <a:gd name="T80" fmla="*/ 2147483646 w 1277"/>
                    <a:gd name="T81" fmla="*/ 2147483646 h 1615"/>
                    <a:gd name="T82" fmla="*/ 2147483646 w 1277"/>
                    <a:gd name="T83" fmla="*/ 2147483646 h 1615"/>
                    <a:gd name="T84" fmla="*/ 2147483646 w 1277"/>
                    <a:gd name="T85" fmla="*/ 2147483646 h 1615"/>
                    <a:gd name="T86" fmla="*/ 2147483646 w 1277"/>
                    <a:gd name="T87" fmla="*/ 2147483646 h 1615"/>
                    <a:gd name="T88" fmla="*/ 2147483646 w 1277"/>
                    <a:gd name="T89" fmla="*/ 2147483646 h 1615"/>
                    <a:gd name="T90" fmla="*/ 2147483646 w 1277"/>
                    <a:gd name="T91" fmla="*/ 2147483646 h 1615"/>
                    <a:gd name="T92" fmla="*/ 2147483646 w 1277"/>
                    <a:gd name="T93" fmla="*/ 2147483646 h 1615"/>
                    <a:gd name="T94" fmla="*/ 2147483646 w 1277"/>
                    <a:gd name="T95" fmla="*/ 2147483646 h 1615"/>
                    <a:gd name="T96" fmla="*/ 2147483646 w 1277"/>
                    <a:gd name="T97" fmla="*/ 2147483646 h 16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7"/>
                    <a:gd name="T148" fmla="*/ 0 h 1615"/>
                    <a:gd name="T149" fmla="*/ 1277 w 1277"/>
                    <a:gd name="T150" fmla="*/ 1615 h 16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7" h="1615">
                      <a:moveTo>
                        <a:pt x="39" y="0"/>
                      </a:moveTo>
                      <a:lnTo>
                        <a:pt x="31" y="8"/>
                      </a:lnTo>
                      <a:lnTo>
                        <a:pt x="35" y="24"/>
                      </a:lnTo>
                      <a:lnTo>
                        <a:pt x="44" y="29"/>
                      </a:lnTo>
                      <a:lnTo>
                        <a:pt x="40" y="50"/>
                      </a:lnTo>
                      <a:lnTo>
                        <a:pt x="28" y="42"/>
                      </a:lnTo>
                      <a:lnTo>
                        <a:pt x="0" y="55"/>
                      </a:lnTo>
                      <a:lnTo>
                        <a:pt x="35" y="71"/>
                      </a:lnTo>
                      <a:lnTo>
                        <a:pt x="102" y="94"/>
                      </a:lnTo>
                      <a:lnTo>
                        <a:pt x="110" y="130"/>
                      </a:lnTo>
                      <a:lnTo>
                        <a:pt x="118" y="135"/>
                      </a:lnTo>
                      <a:lnTo>
                        <a:pt x="122" y="121"/>
                      </a:lnTo>
                      <a:lnTo>
                        <a:pt x="118" y="107"/>
                      </a:lnTo>
                      <a:lnTo>
                        <a:pt x="129" y="110"/>
                      </a:lnTo>
                      <a:lnTo>
                        <a:pt x="141" y="129"/>
                      </a:lnTo>
                      <a:lnTo>
                        <a:pt x="134" y="144"/>
                      </a:lnTo>
                      <a:lnTo>
                        <a:pt x="125" y="143"/>
                      </a:lnTo>
                      <a:lnTo>
                        <a:pt x="113" y="153"/>
                      </a:lnTo>
                      <a:lnTo>
                        <a:pt x="125" y="172"/>
                      </a:lnTo>
                      <a:lnTo>
                        <a:pt x="125" y="162"/>
                      </a:lnTo>
                      <a:lnTo>
                        <a:pt x="151" y="166"/>
                      </a:lnTo>
                      <a:lnTo>
                        <a:pt x="142" y="173"/>
                      </a:lnTo>
                      <a:lnTo>
                        <a:pt x="147" y="205"/>
                      </a:lnTo>
                      <a:lnTo>
                        <a:pt x="134" y="219"/>
                      </a:lnTo>
                      <a:lnTo>
                        <a:pt x="95" y="204"/>
                      </a:lnTo>
                      <a:lnTo>
                        <a:pt x="69" y="258"/>
                      </a:lnTo>
                      <a:lnTo>
                        <a:pt x="69" y="268"/>
                      </a:lnTo>
                      <a:lnTo>
                        <a:pt x="131" y="311"/>
                      </a:lnTo>
                      <a:lnTo>
                        <a:pt x="171" y="388"/>
                      </a:lnTo>
                      <a:lnTo>
                        <a:pt x="179" y="389"/>
                      </a:lnTo>
                      <a:lnTo>
                        <a:pt x="178" y="403"/>
                      </a:lnTo>
                      <a:lnTo>
                        <a:pt x="192" y="418"/>
                      </a:lnTo>
                      <a:lnTo>
                        <a:pt x="193" y="451"/>
                      </a:lnTo>
                      <a:lnTo>
                        <a:pt x="198" y="468"/>
                      </a:lnTo>
                      <a:lnTo>
                        <a:pt x="213" y="477"/>
                      </a:lnTo>
                      <a:lnTo>
                        <a:pt x="258" y="548"/>
                      </a:lnTo>
                      <a:lnTo>
                        <a:pt x="295" y="556"/>
                      </a:lnTo>
                      <a:lnTo>
                        <a:pt x="299" y="568"/>
                      </a:lnTo>
                      <a:lnTo>
                        <a:pt x="285" y="574"/>
                      </a:lnTo>
                      <a:lnTo>
                        <a:pt x="314" y="580"/>
                      </a:lnTo>
                      <a:lnTo>
                        <a:pt x="327" y="576"/>
                      </a:lnTo>
                      <a:lnTo>
                        <a:pt x="335" y="592"/>
                      </a:lnTo>
                      <a:lnTo>
                        <a:pt x="368" y="589"/>
                      </a:lnTo>
                      <a:lnTo>
                        <a:pt x="372" y="599"/>
                      </a:lnTo>
                      <a:lnTo>
                        <a:pt x="402" y="613"/>
                      </a:lnTo>
                      <a:lnTo>
                        <a:pt x="414" y="630"/>
                      </a:lnTo>
                      <a:lnTo>
                        <a:pt x="439" y="647"/>
                      </a:lnTo>
                      <a:lnTo>
                        <a:pt x="452" y="703"/>
                      </a:lnTo>
                      <a:lnTo>
                        <a:pt x="493" y="775"/>
                      </a:lnTo>
                      <a:lnTo>
                        <a:pt x="530" y="793"/>
                      </a:lnTo>
                      <a:lnTo>
                        <a:pt x="528" y="800"/>
                      </a:lnTo>
                      <a:lnTo>
                        <a:pt x="550" y="810"/>
                      </a:lnTo>
                      <a:lnTo>
                        <a:pt x="574" y="861"/>
                      </a:lnTo>
                      <a:lnTo>
                        <a:pt x="639" y="946"/>
                      </a:lnTo>
                      <a:lnTo>
                        <a:pt x="704" y="1088"/>
                      </a:lnTo>
                      <a:lnTo>
                        <a:pt x="697" y="1107"/>
                      </a:lnTo>
                      <a:lnTo>
                        <a:pt x="736" y="1138"/>
                      </a:lnTo>
                      <a:lnTo>
                        <a:pt x="818" y="1180"/>
                      </a:lnTo>
                      <a:lnTo>
                        <a:pt x="860" y="1226"/>
                      </a:lnTo>
                      <a:lnTo>
                        <a:pt x="868" y="1293"/>
                      </a:lnTo>
                      <a:lnTo>
                        <a:pt x="920" y="1366"/>
                      </a:lnTo>
                      <a:lnTo>
                        <a:pt x="953" y="1381"/>
                      </a:lnTo>
                      <a:lnTo>
                        <a:pt x="996" y="1504"/>
                      </a:lnTo>
                      <a:lnTo>
                        <a:pt x="1018" y="1537"/>
                      </a:lnTo>
                      <a:lnTo>
                        <a:pt x="1077" y="1585"/>
                      </a:lnTo>
                      <a:lnTo>
                        <a:pt x="1078" y="1598"/>
                      </a:lnTo>
                      <a:lnTo>
                        <a:pt x="1115" y="1615"/>
                      </a:lnTo>
                      <a:lnTo>
                        <a:pt x="1125" y="1612"/>
                      </a:lnTo>
                      <a:lnTo>
                        <a:pt x="1121" y="1583"/>
                      </a:lnTo>
                      <a:lnTo>
                        <a:pt x="1072" y="1451"/>
                      </a:lnTo>
                      <a:lnTo>
                        <a:pt x="1083" y="1402"/>
                      </a:lnTo>
                      <a:lnTo>
                        <a:pt x="1104" y="1414"/>
                      </a:lnTo>
                      <a:lnTo>
                        <a:pt x="1124" y="1413"/>
                      </a:lnTo>
                      <a:lnTo>
                        <a:pt x="1129" y="1402"/>
                      </a:lnTo>
                      <a:lnTo>
                        <a:pt x="1194" y="1367"/>
                      </a:lnTo>
                      <a:lnTo>
                        <a:pt x="1198" y="1391"/>
                      </a:lnTo>
                      <a:lnTo>
                        <a:pt x="1248" y="1421"/>
                      </a:lnTo>
                      <a:lnTo>
                        <a:pt x="1277" y="1464"/>
                      </a:lnTo>
                      <a:lnTo>
                        <a:pt x="1272" y="1435"/>
                      </a:lnTo>
                      <a:lnTo>
                        <a:pt x="1257" y="1404"/>
                      </a:lnTo>
                      <a:lnTo>
                        <a:pt x="1253" y="1371"/>
                      </a:lnTo>
                      <a:lnTo>
                        <a:pt x="1238" y="1372"/>
                      </a:lnTo>
                      <a:lnTo>
                        <a:pt x="1170" y="1310"/>
                      </a:lnTo>
                      <a:lnTo>
                        <a:pt x="1160" y="1311"/>
                      </a:lnTo>
                      <a:lnTo>
                        <a:pt x="1165" y="1324"/>
                      </a:lnTo>
                      <a:lnTo>
                        <a:pt x="1111" y="1328"/>
                      </a:lnTo>
                      <a:lnTo>
                        <a:pt x="1063" y="1277"/>
                      </a:lnTo>
                      <a:lnTo>
                        <a:pt x="1032" y="1263"/>
                      </a:lnTo>
                      <a:lnTo>
                        <a:pt x="959" y="1258"/>
                      </a:lnTo>
                      <a:lnTo>
                        <a:pt x="879" y="1176"/>
                      </a:lnTo>
                      <a:lnTo>
                        <a:pt x="829" y="1028"/>
                      </a:lnTo>
                      <a:lnTo>
                        <a:pt x="824" y="983"/>
                      </a:lnTo>
                      <a:lnTo>
                        <a:pt x="798" y="951"/>
                      </a:lnTo>
                      <a:lnTo>
                        <a:pt x="791" y="893"/>
                      </a:lnTo>
                      <a:lnTo>
                        <a:pt x="799" y="894"/>
                      </a:lnTo>
                      <a:lnTo>
                        <a:pt x="813" y="861"/>
                      </a:lnTo>
                      <a:lnTo>
                        <a:pt x="789" y="874"/>
                      </a:lnTo>
                      <a:lnTo>
                        <a:pt x="791" y="855"/>
                      </a:lnTo>
                      <a:lnTo>
                        <a:pt x="824" y="847"/>
                      </a:lnTo>
                      <a:lnTo>
                        <a:pt x="857" y="834"/>
                      </a:lnTo>
                      <a:lnTo>
                        <a:pt x="892" y="816"/>
                      </a:lnTo>
                      <a:lnTo>
                        <a:pt x="947" y="830"/>
                      </a:lnTo>
                      <a:lnTo>
                        <a:pt x="1007" y="837"/>
                      </a:lnTo>
                      <a:lnTo>
                        <a:pt x="1068" y="862"/>
                      </a:lnTo>
                      <a:lnTo>
                        <a:pt x="1031" y="830"/>
                      </a:lnTo>
                      <a:lnTo>
                        <a:pt x="972" y="821"/>
                      </a:lnTo>
                      <a:lnTo>
                        <a:pt x="898" y="777"/>
                      </a:lnTo>
                      <a:lnTo>
                        <a:pt x="889" y="754"/>
                      </a:lnTo>
                      <a:lnTo>
                        <a:pt x="780" y="693"/>
                      </a:lnTo>
                      <a:lnTo>
                        <a:pt x="681" y="624"/>
                      </a:lnTo>
                      <a:lnTo>
                        <a:pt x="596" y="532"/>
                      </a:lnTo>
                      <a:lnTo>
                        <a:pt x="555" y="506"/>
                      </a:lnTo>
                      <a:lnTo>
                        <a:pt x="527" y="497"/>
                      </a:lnTo>
                      <a:lnTo>
                        <a:pt x="541" y="492"/>
                      </a:lnTo>
                      <a:lnTo>
                        <a:pt x="519" y="474"/>
                      </a:lnTo>
                      <a:lnTo>
                        <a:pt x="505" y="454"/>
                      </a:lnTo>
                      <a:lnTo>
                        <a:pt x="488" y="450"/>
                      </a:lnTo>
                      <a:lnTo>
                        <a:pt x="498" y="476"/>
                      </a:lnTo>
                      <a:lnTo>
                        <a:pt x="490" y="480"/>
                      </a:lnTo>
                      <a:lnTo>
                        <a:pt x="474" y="466"/>
                      </a:lnTo>
                      <a:lnTo>
                        <a:pt x="467" y="435"/>
                      </a:lnTo>
                      <a:lnTo>
                        <a:pt x="443" y="420"/>
                      </a:lnTo>
                      <a:lnTo>
                        <a:pt x="430" y="423"/>
                      </a:lnTo>
                      <a:lnTo>
                        <a:pt x="359" y="342"/>
                      </a:lnTo>
                      <a:lnTo>
                        <a:pt x="338" y="288"/>
                      </a:lnTo>
                      <a:lnTo>
                        <a:pt x="366" y="323"/>
                      </a:lnTo>
                      <a:lnTo>
                        <a:pt x="368" y="309"/>
                      </a:lnTo>
                      <a:lnTo>
                        <a:pt x="352" y="281"/>
                      </a:lnTo>
                      <a:lnTo>
                        <a:pt x="312" y="230"/>
                      </a:lnTo>
                      <a:lnTo>
                        <a:pt x="291" y="217"/>
                      </a:lnTo>
                      <a:lnTo>
                        <a:pt x="298" y="231"/>
                      </a:lnTo>
                      <a:lnTo>
                        <a:pt x="292" y="235"/>
                      </a:lnTo>
                      <a:lnTo>
                        <a:pt x="276" y="218"/>
                      </a:lnTo>
                      <a:lnTo>
                        <a:pt x="226" y="184"/>
                      </a:lnTo>
                      <a:lnTo>
                        <a:pt x="224" y="158"/>
                      </a:lnTo>
                      <a:lnTo>
                        <a:pt x="239" y="168"/>
                      </a:lnTo>
                      <a:lnTo>
                        <a:pt x="233" y="170"/>
                      </a:lnTo>
                      <a:lnTo>
                        <a:pt x="257" y="193"/>
                      </a:lnTo>
                      <a:lnTo>
                        <a:pt x="263" y="185"/>
                      </a:lnTo>
                      <a:lnTo>
                        <a:pt x="224" y="147"/>
                      </a:lnTo>
                      <a:lnTo>
                        <a:pt x="197" y="145"/>
                      </a:lnTo>
                      <a:lnTo>
                        <a:pt x="194" y="134"/>
                      </a:lnTo>
                      <a:lnTo>
                        <a:pt x="173" y="119"/>
                      </a:lnTo>
                      <a:lnTo>
                        <a:pt x="160" y="121"/>
                      </a:lnTo>
                      <a:lnTo>
                        <a:pt x="125" y="77"/>
                      </a:lnTo>
                      <a:lnTo>
                        <a:pt x="118" y="52"/>
                      </a:lnTo>
                      <a:lnTo>
                        <a:pt x="95" y="27"/>
                      </a:lnTo>
                      <a:lnTo>
                        <a:pt x="67" y="2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6" name="Freeform 29"/>
                <p:cNvSpPr>
                  <a:spLocks/>
                </p:cNvSpPr>
                <p:nvPr/>
              </p:nvSpPr>
              <p:spPr bwMode="auto">
                <a:xfrm>
                  <a:off x="8799903" y="4533038"/>
                  <a:ext cx="66797" cy="217435"/>
                </a:xfrm>
                <a:custGeom>
                  <a:avLst/>
                  <a:gdLst>
                    <a:gd name="T0" fmla="*/ 2147483646 w 125"/>
                    <a:gd name="T1" fmla="*/ 2147483646 h 406"/>
                    <a:gd name="T2" fmla="*/ 2147483646 w 125"/>
                    <a:gd name="T3" fmla="*/ 2147483646 h 406"/>
                    <a:gd name="T4" fmla="*/ 2147483646 w 125"/>
                    <a:gd name="T5" fmla="*/ 2147483646 h 406"/>
                    <a:gd name="T6" fmla="*/ 2147483646 w 125"/>
                    <a:gd name="T7" fmla="*/ 2147483646 h 406"/>
                    <a:gd name="T8" fmla="*/ 2147483646 w 125"/>
                    <a:gd name="T9" fmla="*/ 2147483646 h 406"/>
                    <a:gd name="T10" fmla="*/ 2147483646 w 125"/>
                    <a:gd name="T11" fmla="*/ 2147483646 h 406"/>
                    <a:gd name="T12" fmla="*/ 2147483646 w 125"/>
                    <a:gd name="T13" fmla="*/ 2147483646 h 406"/>
                    <a:gd name="T14" fmla="*/ 2147483646 w 125"/>
                    <a:gd name="T15" fmla="*/ 2147483646 h 406"/>
                    <a:gd name="T16" fmla="*/ 2147483646 w 125"/>
                    <a:gd name="T17" fmla="*/ 2147483646 h 406"/>
                    <a:gd name="T18" fmla="*/ 2147483646 w 125"/>
                    <a:gd name="T19" fmla="*/ 2147483646 h 406"/>
                    <a:gd name="T20" fmla="*/ 2147483646 w 125"/>
                    <a:gd name="T21" fmla="*/ 2147483646 h 406"/>
                    <a:gd name="T22" fmla="*/ 2147483646 w 125"/>
                    <a:gd name="T23" fmla="*/ 2147483646 h 406"/>
                    <a:gd name="T24" fmla="*/ 0 w 125"/>
                    <a:gd name="T25" fmla="*/ 2147483646 h 406"/>
                    <a:gd name="T26" fmla="*/ 2147483646 w 125"/>
                    <a:gd name="T27" fmla="*/ 2147483646 h 406"/>
                    <a:gd name="T28" fmla="*/ 2147483646 w 125"/>
                    <a:gd name="T29" fmla="*/ 2147483646 h 406"/>
                    <a:gd name="T30" fmla="*/ 2147483646 w 125"/>
                    <a:gd name="T31" fmla="*/ 2147483646 h 406"/>
                    <a:gd name="T32" fmla="*/ 2147483646 w 125"/>
                    <a:gd name="T33" fmla="*/ 2147483646 h 406"/>
                    <a:gd name="T34" fmla="*/ 2147483646 w 125"/>
                    <a:gd name="T35" fmla="*/ 2147483646 h 406"/>
                    <a:gd name="T36" fmla="*/ 2147483646 w 125"/>
                    <a:gd name="T37" fmla="*/ 2147483646 h 406"/>
                    <a:gd name="T38" fmla="*/ 2147483646 w 125"/>
                    <a:gd name="T39" fmla="*/ 2147483646 h 406"/>
                    <a:gd name="T40" fmla="*/ 2147483646 w 125"/>
                    <a:gd name="T41" fmla="*/ 2147483646 h 406"/>
                    <a:gd name="T42" fmla="*/ 2147483646 w 125"/>
                    <a:gd name="T43" fmla="*/ 2147483646 h 406"/>
                    <a:gd name="T44" fmla="*/ 2147483646 w 125"/>
                    <a:gd name="T45" fmla="*/ 2147483646 h 406"/>
                    <a:gd name="T46" fmla="*/ 2147483646 w 125"/>
                    <a:gd name="T47" fmla="*/ 2147483646 h 406"/>
                    <a:gd name="T48" fmla="*/ 2147483646 w 125"/>
                    <a:gd name="T49" fmla="*/ 2147483646 h 406"/>
                    <a:gd name="T50" fmla="*/ 2147483646 w 125"/>
                    <a:gd name="T51" fmla="*/ 2147483646 h 406"/>
                    <a:gd name="T52" fmla="*/ 2147483646 w 125"/>
                    <a:gd name="T53" fmla="*/ 2147483646 h 406"/>
                    <a:gd name="T54" fmla="*/ 2147483646 w 125"/>
                    <a:gd name="T55" fmla="*/ 0 h 406"/>
                    <a:gd name="T56" fmla="*/ 2147483646 w 125"/>
                    <a:gd name="T57" fmla="*/ 2147483646 h 40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5"/>
                    <a:gd name="T88" fmla="*/ 0 h 406"/>
                    <a:gd name="T89" fmla="*/ 125 w 125"/>
                    <a:gd name="T90" fmla="*/ 406 h 40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5" h="406">
                      <a:moveTo>
                        <a:pt x="83" y="14"/>
                      </a:moveTo>
                      <a:lnTo>
                        <a:pt x="78" y="96"/>
                      </a:lnTo>
                      <a:lnTo>
                        <a:pt x="52" y="130"/>
                      </a:lnTo>
                      <a:lnTo>
                        <a:pt x="28" y="130"/>
                      </a:lnTo>
                      <a:lnTo>
                        <a:pt x="11" y="117"/>
                      </a:lnTo>
                      <a:lnTo>
                        <a:pt x="2" y="124"/>
                      </a:lnTo>
                      <a:lnTo>
                        <a:pt x="5" y="138"/>
                      </a:lnTo>
                      <a:lnTo>
                        <a:pt x="24" y="154"/>
                      </a:lnTo>
                      <a:lnTo>
                        <a:pt x="19" y="207"/>
                      </a:lnTo>
                      <a:lnTo>
                        <a:pt x="10" y="209"/>
                      </a:lnTo>
                      <a:lnTo>
                        <a:pt x="18" y="232"/>
                      </a:lnTo>
                      <a:lnTo>
                        <a:pt x="18" y="297"/>
                      </a:lnTo>
                      <a:lnTo>
                        <a:pt x="0" y="315"/>
                      </a:lnTo>
                      <a:lnTo>
                        <a:pt x="18" y="320"/>
                      </a:lnTo>
                      <a:lnTo>
                        <a:pt x="23" y="346"/>
                      </a:lnTo>
                      <a:lnTo>
                        <a:pt x="13" y="352"/>
                      </a:lnTo>
                      <a:lnTo>
                        <a:pt x="22" y="357"/>
                      </a:lnTo>
                      <a:lnTo>
                        <a:pt x="15" y="371"/>
                      </a:lnTo>
                      <a:lnTo>
                        <a:pt x="23" y="406"/>
                      </a:lnTo>
                      <a:lnTo>
                        <a:pt x="34" y="403"/>
                      </a:lnTo>
                      <a:lnTo>
                        <a:pt x="47" y="338"/>
                      </a:lnTo>
                      <a:lnTo>
                        <a:pt x="52" y="244"/>
                      </a:lnTo>
                      <a:lnTo>
                        <a:pt x="39" y="232"/>
                      </a:lnTo>
                      <a:lnTo>
                        <a:pt x="41" y="214"/>
                      </a:lnTo>
                      <a:lnTo>
                        <a:pt x="65" y="210"/>
                      </a:lnTo>
                      <a:lnTo>
                        <a:pt x="85" y="115"/>
                      </a:lnTo>
                      <a:lnTo>
                        <a:pt x="125" y="24"/>
                      </a:lnTo>
                      <a:lnTo>
                        <a:pt x="98" y="0"/>
                      </a:lnTo>
                      <a:lnTo>
                        <a:pt x="83" y="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8804674" y="3658469"/>
                  <a:ext cx="39761" cy="103080"/>
                </a:xfrm>
                <a:custGeom>
                  <a:avLst/>
                  <a:gdLst>
                    <a:gd name="T0" fmla="*/ 2147483646 w 74"/>
                    <a:gd name="T1" fmla="*/ 2147483646 h 192"/>
                    <a:gd name="T2" fmla="*/ 2147483646 w 74"/>
                    <a:gd name="T3" fmla="*/ 0 h 192"/>
                    <a:gd name="T4" fmla="*/ 2147483646 w 74"/>
                    <a:gd name="T5" fmla="*/ 2147483646 h 192"/>
                    <a:gd name="T6" fmla="*/ 2147483646 w 74"/>
                    <a:gd name="T7" fmla="*/ 2147483646 h 192"/>
                    <a:gd name="T8" fmla="*/ 2147483646 w 74"/>
                    <a:gd name="T9" fmla="*/ 2147483646 h 192"/>
                    <a:gd name="T10" fmla="*/ 2147483646 w 74"/>
                    <a:gd name="T11" fmla="*/ 2147483646 h 192"/>
                    <a:gd name="T12" fmla="*/ 2147483646 w 74"/>
                    <a:gd name="T13" fmla="*/ 2147483646 h 192"/>
                    <a:gd name="T14" fmla="*/ 2147483646 w 74"/>
                    <a:gd name="T15" fmla="*/ 2147483646 h 192"/>
                    <a:gd name="T16" fmla="*/ 2147483646 w 74"/>
                    <a:gd name="T17" fmla="*/ 2147483646 h 192"/>
                    <a:gd name="T18" fmla="*/ 2147483646 w 74"/>
                    <a:gd name="T19" fmla="*/ 2147483646 h 192"/>
                    <a:gd name="T20" fmla="*/ 2147483646 w 74"/>
                    <a:gd name="T21" fmla="*/ 2147483646 h 192"/>
                    <a:gd name="T22" fmla="*/ 0 w 74"/>
                    <a:gd name="T23" fmla="*/ 2147483646 h 192"/>
                    <a:gd name="T24" fmla="*/ 2147483646 w 74"/>
                    <a:gd name="T25" fmla="*/ 2147483646 h 19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4"/>
                    <a:gd name="T40" fmla="*/ 0 h 192"/>
                    <a:gd name="T41" fmla="*/ 74 w 74"/>
                    <a:gd name="T42" fmla="*/ 192 h 19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4" h="192">
                      <a:moveTo>
                        <a:pt x="5" y="2"/>
                      </a:moveTo>
                      <a:lnTo>
                        <a:pt x="10" y="0"/>
                      </a:lnTo>
                      <a:lnTo>
                        <a:pt x="50" y="31"/>
                      </a:lnTo>
                      <a:lnTo>
                        <a:pt x="71" y="115"/>
                      </a:lnTo>
                      <a:lnTo>
                        <a:pt x="63" y="161"/>
                      </a:lnTo>
                      <a:lnTo>
                        <a:pt x="74" y="189"/>
                      </a:lnTo>
                      <a:lnTo>
                        <a:pt x="38" y="192"/>
                      </a:lnTo>
                      <a:lnTo>
                        <a:pt x="12" y="164"/>
                      </a:lnTo>
                      <a:lnTo>
                        <a:pt x="27" y="97"/>
                      </a:lnTo>
                      <a:lnTo>
                        <a:pt x="13" y="72"/>
                      </a:lnTo>
                      <a:lnTo>
                        <a:pt x="15" y="62"/>
                      </a:lnTo>
                      <a:lnTo>
                        <a:pt x="0" y="8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8" name="Freeform 31"/>
                <p:cNvSpPr>
                  <a:spLocks/>
                </p:cNvSpPr>
                <p:nvPr/>
              </p:nvSpPr>
              <p:spPr bwMode="auto">
                <a:xfrm>
                  <a:off x="8761733" y="4768190"/>
                  <a:ext cx="34989" cy="132071"/>
                </a:xfrm>
                <a:custGeom>
                  <a:avLst/>
                  <a:gdLst>
                    <a:gd name="T0" fmla="*/ 0 w 68"/>
                    <a:gd name="T1" fmla="*/ 2147483646 h 247"/>
                    <a:gd name="T2" fmla="*/ 2147483646 w 68"/>
                    <a:gd name="T3" fmla="*/ 2147483646 h 247"/>
                    <a:gd name="T4" fmla="*/ 2147483646 w 68"/>
                    <a:gd name="T5" fmla="*/ 2147483646 h 247"/>
                    <a:gd name="T6" fmla="*/ 2147483646 w 68"/>
                    <a:gd name="T7" fmla="*/ 2147483646 h 247"/>
                    <a:gd name="T8" fmla="*/ 2147483646 w 68"/>
                    <a:gd name="T9" fmla="*/ 2147483646 h 247"/>
                    <a:gd name="T10" fmla="*/ 2147483646 w 68"/>
                    <a:gd name="T11" fmla="*/ 2147483646 h 247"/>
                    <a:gd name="T12" fmla="*/ 2147483646 w 68"/>
                    <a:gd name="T13" fmla="*/ 2147483646 h 247"/>
                    <a:gd name="T14" fmla="*/ 2147483646 w 68"/>
                    <a:gd name="T15" fmla="*/ 0 h 247"/>
                    <a:gd name="T16" fmla="*/ 0 w 68"/>
                    <a:gd name="T17" fmla="*/ 2147483646 h 2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247"/>
                    <a:gd name="T29" fmla="*/ 68 w 68"/>
                    <a:gd name="T30" fmla="*/ 247 h 2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247">
                      <a:moveTo>
                        <a:pt x="0" y="32"/>
                      </a:moveTo>
                      <a:lnTo>
                        <a:pt x="3" y="144"/>
                      </a:lnTo>
                      <a:lnTo>
                        <a:pt x="19" y="247"/>
                      </a:lnTo>
                      <a:lnTo>
                        <a:pt x="51" y="242"/>
                      </a:lnTo>
                      <a:lnTo>
                        <a:pt x="28" y="211"/>
                      </a:lnTo>
                      <a:lnTo>
                        <a:pt x="32" y="74"/>
                      </a:lnTo>
                      <a:lnTo>
                        <a:pt x="68" y="19"/>
                      </a:lnTo>
                      <a:lnTo>
                        <a:pt x="58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9" name="Freeform 32"/>
                <p:cNvSpPr>
                  <a:spLocks/>
                </p:cNvSpPr>
                <p:nvPr/>
              </p:nvSpPr>
              <p:spPr bwMode="auto">
                <a:xfrm>
                  <a:off x="8876242" y="4375197"/>
                  <a:ext cx="23856" cy="117576"/>
                </a:xfrm>
                <a:custGeom>
                  <a:avLst/>
                  <a:gdLst>
                    <a:gd name="T0" fmla="*/ 2147483646 w 47"/>
                    <a:gd name="T1" fmla="*/ 0 h 220"/>
                    <a:gd name="T2" fmla="*/ 2147483646 w 47"/>
                    <a:gd name="T3" fmla="*/ 2147483646 h 220"/>
                    <a:gd name="T4" fmla="*/ 2147483646 w 47"/>
                    <a:gd name="T5" fmla="*/ 2147483646 h 220"/>
                    <a:gd name="T6" fmla="*/ 2147483646 w 47"/>
                    <a:gd name="T7" fmla="*/ 2147483646 h 220"/>
                    <a:gd name="T8" fmla="*/ 0 w 47"/>
                    <a:gd name="T9" fmla="*/ 2147483646 h 220"/>
                    <a:gd name="T10" fmla="*/ 2147483646 w 47"/>
                    <a:gd name="T11" fmla="*/ 2147483646 h 220"/>
                    <a:gd name="T12" fmla="*/ 2147483646 w 47"/>
                    <a:gd name="T13" fmla="*/ 2147483646 h 220"/>
                    <a:gd name="T14" fmla="*/ 2147483646 w 47"/>
                    <a:gd name="T15" fmla="*/ 2147483646 h 220"/>
                    <a:gd name="T16" fmla="*/ 2147483646 w 47"/>
                    <a:gd name="T17" fmla="*/ 2147483646 h 220"/>
                    <a:gd name="T18" fmla="*/ 2147483646 w 47"/>
                    <a:gd name="T19" fmla="*/ 0 h 2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220"/>
                    <a:gd name="T32" fmla="*/ 47 w 47"/>
                    <a:gd name="T33" fmla="*/ 220 h 2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220">
                      <a:moveTo>
                        <a:pt x="40" y="0"/>
                      </a:moveTo>
                      <a:lnTo>
                        <a:pt x="46" y="7"/>
                      </a:lnTo>
                      <a:lnTo>
                        <a:pt x="47" y="107"/>
                      </a:lnTo>
                      <a:lnTo>
                        <a:pt x="18" y="220"/>
                      </a:lnTo>
                      <a:lnTo>
                        <a:pt x="0" y="153"/>
                      </a:lnTo>
                      <a:lnTo>
                        <a:pt x="10" y="72"/>
                      </a:lnTo>
                      <a:lnTo>
                        <a:pt x="23" y="46"/>
                      </a:lnTo>
                      <a:lnTo>
                        <a:pt x="11" y="46"/>
                      </a:lnTo>
                      <a:lnTo>
                        <a:pt x="25" y="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0" name="Freeform 33"/>
                <p:cNvSpPr>
                  <a:spLocks/>
                </p:cNvSpPr>
                <p:nvPr/>
              </p:nvSpPr>
              <p:spPr bwMode="auto">
                <a:xfrm>
                  <a:off x="8844434" y="3821142"/>
                  <a:ext cx="27036" cy="43487"/>
                </a:xfrm>
                <a:custGeom>
                  <a:avLst/>
                  <a:gdLst>
                    <a:gd name="T0" fmla="*/ 2147483646 w 50"/>
                    <a:gd name="T1" fmla="*/ 2147483646 h 81"/>
                    <a:gd name="T2" fmla="*/ 2147483646 w 50"/>
                    <a:gd name="T3" fmla="*/ 2147483646 h 81"/>
                    <a:gd name="T4" fmla="*/ 0 w 50"/>
                    <a:gd name="T5" fmla="*/ 0 h 81"/>
                    <a:gd name="T6" fmla="*/ 2147483646 w 50"/>
                    <a:gd name="T7" fmla="*/ 2147483646 h 81"/>
                    <a:gd name="T8" fmla="*/ 2147483646 w 50"/>
                    <a:gd name="T9" fmla="*/ 2147483646 h 81"/>
                    <a:gd name="T10" fmla="*/ 2147483646 w 50"/>
                    <a:gd name="T11" fmla="*/ 2147483646 h 81"/>
                    <a:gd name="T12" fmla="*/ 2147483646 w 50"/>
                    <a:gd name="T13" fmla="*/ 2147483646 h 81"/>
                    <a:gd name="T14" fmla="*/ 2147483646 w 50"/>
                    <a:gd name="T15" fmla="*/ 2147483646 h 8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0"/>
                    <a:gd name="T25" fmla="*/ 0 h 81"/>
                    <a:gd name="T26" fmla="*/ 50 w 50"/>
                    <a:gd name="T27" fmla="*/ 81 h 8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0" h="81">
                      <a:moveTo>
                        <a:pt x="42" y="81"/>
                      </a:moveTo>
                      <a:lnTo>
                        <a:pt x="19" y="70"/>
                      </a:lnTo>
                      <a:lnTo>
                        <a:pt x="0" y="0"/>
                      </a:lnTo>
                      <a:lnTo>
                        <a:pt x="13" y="1"/>
                      </a:lnTo>
                      <a:lnTo>
                        <a:pt x="27" y="29"/>
                      </a:lnTo>
                      <a:lnTo>
                        <a:pt x="50" y="46"/>
                      </a:lnTo>
                      <a:lnTo>
                        <a:pt x="50" y="70"/>
                      </a:lnTo>
                      <a:lnTo>
                        <a:pt x="42" y="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1" name="Freeform 34"/>
                <p:cNvSpPr>
                  <a:spLocks/>
                </p:cNvSpPr>
                <p:nvPr/>
              </p:nvSpPr>
              <p:spPr bwMode="auto">
                <a:xfrm>
                  <a:off x="8812626" y="3629478"/>
                  <a:ext cx="19085" cy="30601"/>
                </a:xfrm>
                <a:custGeom>
                  <a:avLst/>
                  <a:gdLst>
                    <a:gd name="T0" fmla="*/ 0 w 37"/>
                    <a:gd name="T1" fmla="*/ 2147483646 h 58"/>
                    <a:gd name="T2" fmla="*/ 2147483646 w 37"/>
                    <a:gd name="T3" fmla="*/ 2147483646 h 58"/>
                    <a:gd name="T4" fmla="*/ 2147483646 w 37"/>
                    <a:gd name="T5" fmla="*/ 2147483646 h 58"/>
                    <a:gd name="T6" fmla="*/ 2147483646 w 37"/>
                    <a:gd name="T7" fmla="*/ 2147483646 h 58"/>
                    <a:gd name="T8" fmla="*/ 2147483646 w 37"/>
                    <a:gd name="T9" fmla="*/ 0 h 58"/>
                    <a:gd name="T10" fmla="*/ 0 w 37"/>
                    <a:gd name="T11" fmla="*/ 2147483646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58"/>
                    <a:gd name="T20" fmla="*/ 37 w 37"/>
                    <a:gd name="T21" fmla="*/ 58 h 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58">
                      <a:moveTo>
                        <a:pt x="0" y="46"/>
                      </a:moveTo>
                      <a:lnTo>
                        <a:pt x="22" y="58"/>
                      </a:lnTo>
                      <a:lnTo>
                        <a:pt x="37" y="48"/>
                      </a:lnTo>
                      <a:lnTo>
                        <a:pt x="31" y="9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2" name="Freeform 35"/>
                <p:cNvSpPr>
                  <a:spLocks/>
                </p:cNvSpPr>
                <p:nvPr/>
              </p:nvSpPr>
              <p:spPr bwMode="auto">
                <a:xfrm>
                  <a:off x="8916002" y="4185143"/>
                  <a:ext cx="12723" cy="64425"/>
                </a:xfrm>
                <a:custGeom>
                  <a:avLst/>
                  <a:gdLst>
                    <a:gd name="T0" fmla="*/ 2147483646 w 22"/>
                    <a:gd name="T1" fmla="*/ 0 h 119"/>
                    <a:gd name="T2" fmla="*/ 2147483646 w 22"/>
                    <a:gd name="T3" fmla="*/ 2147483646 h 119"/>
                    <a:gd name="T4" fmla="*/ 2147483646 w 22"/>
                    <a:gd name="T5" fmla="*/ 2147483646 h 119"/>
                    <a:gd name="T6" fmla="*/ 2147483646 w 22"/>
                    <a:gd name="T7" fmla="*/ 2147483646 h 119"/>
                    <a:gd name="T8" fmla="*/ 0 w 22"/>
                    <a:gd name="T9" fmla="*/ 2147483646 h 119"/>
                    <a:gd name="T10" fmla="*/ 2147483646 w 22"/>
                    <a:gd name="T11" fmla="*/ 2147483646 h 119"/>
                    <a:gd name="T12" fmla="*/ 2147483646 w 22"/>
                    <a:gd name="T13" fmla="*/ 2147483646 h 119"/>
                    <a:gd name="T14" fmla="*/ 2147483646 w 22"/>
                    <a:gd name="T15" fmla="*/ 0 h 1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"/>
                    <a:gd name="T25" fmla="*/ 0 h 119"/>
                    <a:gd name="T26" fmla="*/ 22 w 22"/>
                    <a:gd name="T27" fmla="*/ 119 h 11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" h="119">
                      <a:moveTo>
                        <a:pt x="17" y="0"/>
                      </a:moveTo>
                      <a:lnTo>
                        <a:pt x="22" y="55"/>
                      </a:lnTo>
                      <a:lnTo>
                        <a:pt x="21" y="114"/>
                      </a:lnTo>
                      <a:lnTo>
                        <a:pt x="11" y="119"/>
                      </a:lnTo>
                      <a:lnTo>
                        <a:pt x="0" y="109"/>
                      </a:lnTo>
                      <a:lnTo>
                        <a:pt x="12" y="46"/>
                      </a:lnTo>
                      <a:lnTo>
                        <a:pt x="3" y="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3" name="Freeform 36"/>
                <p:cNvSpPr>
                  <a:spLocks/>
                </p:cNvSpPr>
                <p:nvPr/>
              </p:nvSpPr>
              <p:spPr bwMode="auto">
                <a:xfrm>
                  <a:off x="8844434" y="4802014"/>
                  <a:ext cx="23856" cy="28991"/>
                </a:xfrm>
                <a:custGeom>
                  <a:avLst/>
                  <a:gdLst>
                    <a:gd name="T0" fmla="*/ 2147483646 w 44"/>
                    <a:gd name="T1" fmla="*/ 2147483646 h 54"/>
                    <a:gd name="T2" fmla="*/ 2147483646 w 44"/>
                    <a:gd name="T3" fmla="*/ 2147483646 h 54"/>
                    <a:gd name="T4" fmla="*/ 0 w 44"/>
                    <a:gd name="T5" fmla="*/ 2147483646 h 54"/>
                    <a:gd name="T6" fmla="*/ 2147483646 w 44"/>
                    <a:gd name="T7" fmla="*/ 0 h 54"/>
                    <a:gd name="T8" fmla="*/ 2147483646 w 44"/>
                    <a:gd name="T9" fmla="*/ 2147483646 h 54"/>
                    <a:gd name="T10" fmla="*/ 2147483646 w 44"/>
                    <a:gd name="T11" fmla="*/ 2147483646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54"/>
                    <a:gd name="T20" fmla="*/ 44 w 44"/>
                    <a:gd name="T21" fmla="*/ 54 h 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54">
                      <a:moveTo>
                        <a:pt x="26" y="40"/>
                      </a:moveTo>
                      <a:lnTo>
                        <a:pt x="2" y="54"/>
                      </a:lnTo>
                      <a:lnTo>
                        <a:pt x="0" y="39"/>
                      </a:lnTo>
                      <a:lnTo>
                        <a:pt x="21" y="0"/>
                      </a:lnTo>
                      <a:lnTo>
                        <a:pt x="44" y="7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4" name="Freeform 37"/>
                <p:cNvSpPr>
                  <a:spLocks/>
                </p:cNvSpPr>
                <p:nvPr/>
              </p:nvSpPr>
              <p:spPr bwMode="auto">
                <a:xfrm>
                  <a:off x="8871471" y="3922612"/>
                  <a:ext cx="14314" cy="25770"/>
                </a:xfrm>
                <a:custGeom>
                  <a:avLst/>
                  <a:gdLst>
                    <a:gd name="T0" fmla="*/ 2147483646 w 27"/>
                    <a:gd name="T1" fmla="*/ 2147483646 h 47"/>
                    <a:gd name="T2" fmla="*/ 2147483646 w 27"/>
                    <a:gd name="T3" fmla="*/ 2147483646 h 47"/>
                    <a:gd name="T4" fmla="*/ 0 w 27"/>
                    <a:gd name="T5" fmla="*/ 2147483646 h 47"/>
                    <a:gd name="T6" fmla="*/ 2147483646 w 27"/>
                    <a:gd name="T7" fmla="*/ 0 h 47"/>
                    <a:gd name="T8" fmla="*/ 2147483646 w 27"/>
                    <a:gd name="T9" fmla="*/ 2147483646 h 47"/>
                    <a:gd name="T10" fmla="*/ 2147483646 w 27"/>
                    <a:gd name="T11" fmla="*/ 2147483646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47"/>
                    <a:gd name="T20" fmla="*/ 27 w 27"/>
                    <a:gd name="T21" fmla="*/ 47 h 4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47">
                      <a:moveTo>
                        <a:pt x="27" y="40"/>
                      </a:moveTo>
                      <a:lnTo>
                        <a:pt x="9" y="4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22" y="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5" name="Freeform 40"/>
                <p:cNvSpPr>
                  <a:spLocks/>
                </p:cNvSpPr>
                <p:nvPr/>
              </p:nvSpPr>
              <p:spPr bwMode="auto">
                <a:xfrm>
                  <a:off x="8908050" y="4085284"/>
                  <a:ext cx="9542" cy="11275"/>
                </a:xfrm>
                <a:custGeom>
                  <a:avLst/>
                  <a:gdLst>
                    <a:gd name="T0" fmla="*/ 2147483646 w 19"/>
                    <a:gd name="T1" fmla="*/ 2147483646 h 22"/>
                    <a:gd name="T2" fmla="*/ 2147483646 w 19"/>
                    <a:gd name="T3" fmla="*/ 2147483646 h 22"/>
                    <a:gd name="T4" fmla="*/ 0 w 19"/>
                    <a:gd name="T5" fmla="*/ 2147483646 h 22"/>
                    <a:gd name="T6" fmla="*/ 2147483646 w 19"/>
                    <a:gd name="T7" fmla="*/ 0 h 22"/>
                    <a:gd name="T8" fmla="*/ 2147483646 w 19"/>
                    <a:gd name="T9" fmla="*/ 2147483646 h 22"/>
                    <a:gd name="T10" fmla="*/ 2147483646 w 19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22"/>
                    <a:gd name="T20" fmla="*/ 19 w 19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22">
                      <a:moveTo>
                        <a:pt x="19" y="21"/>
                      </a:moveTo>
                      <a:lnTo>
                        <a:pt x="6" y="22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1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6" name="Freeform 41"/>
                <p:cNvSpPr>
                  <a:spLocks/>
                </p:cNvSpPr>
                <p:nvPr/>
              </p:nvSpPr>
              <p:spPr bwMode="auto">
                <a:xfrm>
                  <a:off x="8869881" y="4024081"/>
                  <a:ext cx="12723" cy="8054"/>
                </a:xfrm>
                <a:custGeom>
                  <a:avLst/>
                  <a:gdLst>
                    <a:gd name="T0" fmla="*/ 2147483646 w 24"/>
                    <a:gd name="T1" fmla="*/ 0 h 17"/>
                    <a:gd name="T2" fmla="*/ 2147483646 w 24"/>
                    <a:gd name="T3" fmla="*/ 2147483646 h 17"/>
                    <a:gd name="T4" fmla="*/ 2147483646 w 24"/>
                    <a:gd name="T5" fmla="*/ 2147483646 h 17"/>
                    <a:gd name="T6" fmla="*/ 0 w 24"/>
                    <a:gd name="T7" fmla="*/ 2147483646 h 17"/>
                    <a:gd name="T8" fmla="*/ 2147483646 w 24"/>
                    <a:gd name="T9" fmla="*/ 2147483646 h 17"/>
                    <a:gd name="T10" fmla="*/ 2147483646 w 24"/>
                    <a:gd name="T11" fmla="*/ 0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7"/>
                    <a:gd name="T20" fmla="*/ 24 w 24"/>
                    <a:gd name="T21" fmla="*/ 17 h 1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7">
                      <a:moveTo>
                        <a:pt x="24" y="0"/>
                      </a:moveTo>
                      <a:lnTo>
                        <a:pt x="19" y="13"/>
                      </a:lnTo>
                      <a:lnTo>
                        <a:pt x="4" y="17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7" name="Freeform 42"/>
                <p:cNvSpPr>
                  <a:spLocks/>
                </p:cNvSpPr>
                <p:nvPr/>
              </p:nvSpPr>
              <p:spPr bwMode="auto">
                <a:xfrm>
                  <a:off x="8887375" y="4043408"/>
                  <a:ext cx="12723" cy="8054"/>
                </a:xfrm>
                <a:custGeom>
                  <a:avLst/>
                  <a:gdLst>
                    <a:gd name="T0" fmla="*/ 2147483646 w 24"/>
                    <a:gd name="T1" fmla="*/ 2147483646 h 14"/>
                    <a:gd name="T2" fmla="*/ 2147483646 w 24"/>
                    <a:gd name="T3" fmla="*/ 0 h 14"/>
                    <a:gd name="T4" fmla="*/ 2147483646 w 24"/>
                    <a:gd name="T5" fmla="*/ 2147483646 h 14"/>
                    <a:gd name="T6" fmla="*/ 0 w 24"/>
                    <a:gd name="T7" fmla="*/ 2147483646 h 14"/>
                    <a:gd name="T8" fmla="*/ 2147483646 w 24"/>
                    <a:gd name="T9" fmla="*/ 2147483646 h 14"/>
                    <a:gd name="T10" fmla="*/ 2147483646 w 24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4"/>
                    <a:gd name="T20" fmla="*/ 24 w 24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4">
                      <a:moveTo>
                        <a:pt x="24" y="9"/>
                      </a:moveTo>
                      <a:lnTo>
                        <a:pt x="14" y="0"/>
                      </a:lnTo>
                      <a:lnTo>
                        <a:pt x="2" y="3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8" name="Freeform 44"/>
                <p:cNvSpPr>
                  <a:spLocks/>
                </p:cNvSpPr>
                <p:nvPr/>
              </p:nvSpPr>
              <p:spPr bwMode="auto">
                <a:xfrm>
                  <a:off x="8286202" y="4887376"/>
                  <a:ext cx="11133" cy="8054"/>
                </a:xfrm>
                <a:custGeom>
                  <a:avLst/>
                  <a:gdLst>
                    <a:gd name="T0" fmla="*/ 2147483646 w 19"/>
                    <a:gd name="T1" fmla="*/ 2147483646 h 15"/>
                    <a:gd name="T2" fmla="*/ 0 w 19"/>
                    <a:gd name="T3" fmla="*/ 2147483646 h 15"/>
                    <a:gd name="T4" fmla="*/ 2147483646 w 19"/>
                    <a:gd name="T5" fmla="*/ 0 h 15"/>
                    <a:gd name="T6" fmla="*/ 2147483646 w 19"/>
                    <a:gd name="T7" fmla="*/ 2147483646 h 15"/>
                    <a:gd name="T8" fmla="*/ 2147483646 w 19"/>
                    <a:gd name="T9" fmla="*/ 2147483646 h 15"/>
                    <a:gd name="T10" fmla="*/ 2147483646 w 19"/>
                    <a:gd name="T11" fmla="*/ 2147483646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5"/>
                    <a:gd name="T20" fmla="*/ 19 w 19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5">
                      <a:moveTo>
                        <a:pt x="6" y="12"/>
                      </a:moveTo>
                      <a:lnTo>
                        <a:pt x="0" y="1"/>
                      </a:lnTo>
                      <a:lnTo>
                        <a:pt x="13" y="0"/>
                      </a:lnTo>
                      <a:lnTo>
                        <a:pt x="19" y="4"/>
                      </a:lnTo>
                      <a:lnTo>
                        <a:pt x="19" y="15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9" name="Freeform 46"/>
                <p:cNvSpPr>
                  <a:spLocks/>
                </p:cNvSpPr>
                <p:nvPr/>
              </p:nvSpPr>
              <p:spPr bwMode="auto">
                <a:xfrm>
                  <a:off x="8912821" y="4151321"/>
                  <a:ext cx="6362" cy="11274"/>
                </a:xfrm>
                <a:custGeom>
                  <a:avLst/>
                  <a:gdLst>
                    <a:gd name="T0" fmla="*/ 2147483646 w 13"/>
                    <a:gd name="T1" fmla="*/ 2147483646 h 20"/>
                    <a:gd name="T2" fmla="*/ 2147483646 w 13"/>
                    <a:gd name="T3" fmla="*/ 0 h 20"/>
                    <a:gd name="T4" fmla="*/ 0 w 13"/>
                    <a:gd name="T5" fmla="*/ 2147483646 h 20"/>
                    <a:gd name="T6" fmla="*/ 2147483646 w 13"/>
                    <a:gd name="T7" fmla="*/ 2147483646 h 20"/>
                    <a:gd name="T8" fmla="*/ 2147483646 w 13"/>
                    <a:gd name="T9" fmla="*/ 214748364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"/>
                    <a:gd name="T16" fmla="*/ 0 h 20"/>
                    <a:gd name="T17" fmla="*/ 13 w 13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" h="20">
                      <a:moveTo>
                        <a:pt x="13" y="2"/>
                      </a:move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1" y="2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0" name="Freeform 54"/>
                <p:cNvSpPr>
                  <a:spLocks/>
                </p:cNvSpPr>
                <p:nvPr/>
              </p:nvSpPr>
              <p:spPr bwMode="auto">
                <a:xfrm>
                  <a:off x="6936431" y="3159983"/>
                  <a:ext cx="1130405" cy="2017049"/>
                </a:xfrm>
                <a:custGeom>
                  <a:avLst/>
                  <a:gdLst>
                    <a:gd name="T0" fmla="*/ 2147483646 w 2132"/>
                    <a:gd name="T1" fmla="*/ 2147483646 h 3757"/>
                    <a:gd name="T2" fmla="*/ 2147483646 w 2132"/>
                    <a:gd name="T3" fmla="*/ 2147483646 h 3757"/>
                    <a:gd name="T4" fmla="*/ 2147483646 w 2132"/>
                    <a:gd name="T5" fmla="*/ 2147483646 h 3757"/>
                    <a:gd name="T6" fmla="*/ 2147483646 w 2132"/>
                    <a:gd name="T7" fmla="*/ 2147483646 h 3757"/>
                    <a:gd name="T8" fmla="*/ 2147483646 w 2132"/>
                    <a:gd name="T9" fmla="*/ 2147483646 h 3757"/>
                    <a:gd name="T10" fmla="*/ 2147483646 w 2132"/>
                    <a:gd name="T11" fmla="*/ 2147483646 h 3757"/>
                    <a:gd name="T12" fmla="*/ 2147483646 w 2132"/>
                    <a:gd name="T13" fmla="*/ 2147483646 h 3757"/>
                    <a:gd name="T14" fmla="*/ 2147483646 w 2132"/>
                    <a:gd name="T15" fmla="*/ 2147483646 h 3757"/>
                    <a:gd name="T16" fmla="*/ 2147483646 w 2132"/>
                    <a:gd name="T17" fmla="*/ 2147483646 h 3757"/>
                    <a:gd name="T18" fmla="*/ 2147483646 w 2132"/>
                    <a:gd name="T19" fmla="*/ 2147483646 h 3757"/>
                    <a:gd name="T20" fmla="*/ 2147483646 w 2132"/>
                    <a:gd name="T21" fmla="*/ 2147483646 h 3757"/>
                    <a:gd name="T22" fmla="*/ 2147483646 w 2132"/>
                    <a:gd name="T23" fmla="*/ 2147483646 h 3757"/>
                    <a:gd name="T24" fmla="*/ 2147483646 w 2132"/>
                    <a:gd name="T25" fmla="*/ 2147483646 h 3757"/>
                    <a:gd name="T26" fmla="*/ 2147483646 w 2132"/>
                    <a:gd name="T27" fmla="*/ 2147483646 h 3757"/>
                    <a:gd name="T28" fmla="*/ 2147483646 w 2132"/>
                    <a:gd name="T29" fmla="*/ 2147483646 h 3757"/>
                    <a:gd name="T30" fmla="*/ 2147483646 w 2132"/>
                    <a:gd name="T31" fmla="*/ 2147483646 h 3757"/>
                    <a:gd name="T32" fmla="*/ 2147483646 w 2132"/>
                    <a:gd name="T33" fmla="*/ 2147483646 h 3757"/>
                    <a:gd name="T34" fmla="*/ 2147483646 w 2132"/>
                    <a:gd name="T35" fmla="*/ 2147483646 h 3757"/>
                    <a:gd name="T36" fmla="*/ 2147483646 w 2132"/>
                    <a:gd name="T37" fmla="*/ 2147483646 h 3757"/>
                    <a:gd name="T38" fmla="*/ 2147483646 w 2132"/>
                    <a:gd name="T39" fmla="*/ 2147483646 h 3757"/>
                    <a:gd name="T40" fmla="*/ 2147483646 w 2132"/>
                    <a:gd name="T41" fmla="*/ 2147483646 h 3757"/>
                    <a:gd name="T42" fmla="*/ 2147483646 w 2132"/>
                    <a:gd name="T43" fmla="*/ 2147483646 h 3757"/>
                    <a:gd name="T44" fmla="*/ 2147483646 w 2132"/>
                    <a:gd name="T45" fmla="*/ 2147483646 h 3757"/>
                    <a:gd name="T46" fmla="*/ 2147483646 w 2132"/>
                    <a:gd name="T47" fmla="*/ 2147483646 h 3757"/>
                    <a:gd name="T48" fmla="*/ 2147483646 w 2132"/>
                    <a:gd name="T49" fmla="*/ 2147483646 h 3757"/>
                    <a:gd name="T50" fmla="*/ 2147483646 w 2132"/>
                    <a:gd name="T51" fmla="*/ 2147483646 h 3757"/>
                    <a:gd name="T52" fmla="*/ 2147483646 w 2132"/>
                    <a:gd name="T53" fmla="*/ 2147483646 h 3757"/>
                    <a:gd name="T54" fmla="*/ 2147483646 w 2132"/>
                    <a:gd name="T55" fmla="*/ 2147483646 h 3757"/>
                    <a:gd name="T56" fmla="*/ 2147483646 w 2132"/>
                    <a:gd name="T57" fmla="*/ 2147483646 h 3757"/>
                    <a:gd name="T58" fmla="*/ 2147483646 w 2132"/>
                    <a:gd name="T59" fmla="*/ 2147483646 h 3757"/>
                    <a:gd name="T60" fmla="*/ 2147483646 w 2132"/>
                    <a:gd name="T61" fmla="*/ 2147483646 h 3757"/>
                    <a:gd name="T62" fmla="*/ 2147483646 w 2132"/>
                    <a:gd name="T63" fmla="*/ 2147483646 h 3757"/>
                    <a:gd name="T64" fmla="*/ 2147483646 w 2132"/>
                    <a:gd name="T65" fmla="*/ 2147483646 h 3757"/>
                    <a:gd name="T66" fmla="*/ 2147483646 w 2132"/>
                    <a:gd name="T67" fmla="*/ 2147483646 h 3757"/>
                    <a:gd name="T68" fmla="*/ 2147483646 w 2132"/>
                    <a:gd name="T69" fmla="*/ 2147483646 h 3757"/>
                    <a:gd name="T70" fmla="*/ 2147483646 w 2132"/>
                    <a:gd name="T71" fmla="*/ 2147483646 h 3757"/>
                    <a:gd name="T72" fmla="*/ 2147483646 w 2132"/>
                    <a:gd name="T73" fmla="*/ 2147483646 h 3757"/>
                    <a:gd name="T74" fmla="*/ 2147483646 w 2132"/>
                    <a:gd name="T75" fmla="*/ 2147483646 h 3757"/>
                    <a:gd name="T76" fmla="*/ 2147483646 w 2132"/>
                    <a:gd name="T77" fmla="*/ 2147483646 h 3757"/>
                    <a:gd name="T78" fmla="*/ 2147483646 w 2132"/>
                    <a:gd name="T79" fmla="*/ 2147483646 h 3757"/>
                    <a:gd name="T80" fmla="*/ 2147483646 w 2132"/>
                    <a:gd name="T81" fmla="*/ 2147483646 h 3757"/>
                    <a:gd name="T82" fmla="*/ 2147483646 w 2132"/>
                    <a:gd name="T83" fmla="*/ 2147483646 h 3757"/>
                    <a:gd name="T84" fmla="*/ 2147483646 w 2132"/>
                    <a:gd name="T85" fmla="*/ 2147483646 h 3757"/>
                    <a:gd name="T86" fmla="*/ 2147483646 w 2132"/>
                    <a:gd name="T87" fmla="*/ 2147483646 h 3757"/>
                    <a:gd name="T88" fmla="*/ 2147483646 w 2132"/>
                    <a:gd name="T89" fmla="*/ 2147483646 h 3757"/>
                    <a:gd name="T90" fmla="*/ 2147483646 w 2132"/>
                    <a:gd name="T91" fmla="*/ 2147483646 h 3757"/>
                    <a:gd name="T92" fmla="*/ 2147483646 w 2132"/>
                    <a:gd name="T93" fmla="*/ 2147483646 h 3757"/>
                    <a:gd name="T94" fmla="*/ 2147483646 w 2132"/>
                    <a:gd name="T95" fmla="*/ 2147483646 h 3757"/>
                    <a:gd name="T96" fmla="*/ 2147483646 w 2132"/>
                    <a:gd name="T97" fmla="*/ 2147483646 h 3757"/>
                    <a:gd name="T98" fmla="*/ 2147483646 w 2132"/>
                    <a:gd name="T99" fmla="*/ 2147483646 h 3757"/>
                    <a:gd name="T100" fmla="*/ 2147483646 w 2132"/>
                    <a:gd name="T101" fmla="*/ 2147483646 h 3757"/>
                    <a:gd name="T102" fmla="*/ 2147483646 w 2132"/>
                    <a:gd name="T103" fmla="*/ 2147483646 h 3757"/>
                    <a:gd name="T104" fmla="*/ 2147483646 w 2132"/>
                    <a:gd name="T105" fmla="*/ 2147483646 h 3757"/>
                    <a:gd name="T106" fmla="*/ 2147483646 w 2132"/>
                    <a:gd name="T107" fmla="*/ 2147483646 h 3757"/>
                    <a:gd name="T108" fmla="*/ 2147483646 w 2132"/>
                    <a:gd name="T109" fmla="*/ 2147483646 h 3757"/>
                    <a:gd name="T110" fmla="*/ 2147483646 w 2132"/>
                    <a:gd name="T111" fmla="*/ 2147483646 h 3757"/>
                    <a:gd name="T112" fmla="*/ 2147483646 w 2132"/>
                    <a:gd name="T113" fmla="*/ 2147483646 h 375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32"/>
                    <a:gd name="T172" fmla="*/ 0 h 3757"/>
                    <a:gd name="T173" fmla="*/ 2132 w 2132"/>
                    <a:gd name="T174" fmla="*/ 3757 h 375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32" h="3757">
                      <a:moveTo>
                        <a:pt x="1424" y="3374"/>
                      </a:moveTo>
                      <a:lnTo>
                        <a:pt x="1433" y="3351"/>
                      </a:lnTo>
                      <a:lnTo>
                        <a:pt x="1464" y="3329"/>
                      </a:lnTo>
                      <a:lnTo>
                        <a:pt x="1471" y="3315"/>
                      </a:lnTo>
                      <a:lnTo>
                        <a:pt x="1452" y="3280"/>
                      </a:lnTo>
                      <a:lnTo>
                        <a:pt x="1413" y="3309"/>
                      </a:lnTo>
                      <a:lnTo>
                        <a:pt x="1373" y="3315"/>
                      </a:lnTo>
                      <a:lnTo>
                        <a:pt x="1366" y="3309"/>
                      </a:lnTo>
                      <a:lnTo>
                        <a:pt x="1345" y="3314"/>
                      </a:lnTo>
                      <a:lnTo>
                        <a:pt x="1331" y="3346"/>
                      </a:lnTo>
                      <a:lnTo>
                        <a:pt x="1299" y="3357"/>
                      </a:lnTo>
                      <a:lnTo>
                        <a:pt x="1284" y="3380"/>
                      </a:lnTo>
                      <a:lnTo>
                        <a:pt x="1262" y="3388"/>
                      </a:lnTo>
                      <a:lnTo>
                        <a:pt x="1227" y="3375"/>
                      </a:lnTo>
                      <a:lnTo>
                        <a:pt x="1216" y="3365"/>
                      </a:lnTo>
                      <a:lnTo>
                        <a:pt x="1201" y="3370"/>
                      </a:lnTo>
                      <a:lnTo>
                        <a:pt x="1196" y="3380"/>
                      </a:lnTo>
                      <a:lnTo>
                        <a:pt x="1186" y="3370"/>
                      </a:lnTo>
                      <a:lnTo>
                        <a:pt x="1149" y="3375"/>
                      </a:lnTo>
                      <a:lnTo>
                        <a:pt x="1139" y="3360"/>
                      </a:lnTo>
                      <a:lnTo>
                        <a:pt x="1108" y="3348"/>
                      </a:lnTo>
                      <a:lnTo>
                        <a:pt x="1098" y="3323"/>
                      </a:lnTo>
                      <a:lnTo>
                        <a:pt x="1063" y="3323"/>
                      </a:lnTo>
                      <a:lnTo>
                        <a:pt x="1033" y="3344"/>
                      </a:lnTo>
                      <a:lnTo>
                        <a:pt x="1017" y="3324"/>
                      </a:lnTo>
                      <a:lnTo>
                        <a:pt x="987" y="3319"/>
                      </a:lnTo>
                      <a:lnTo>
                        <a:pt x="966" y="3324"/>
                      </a:lnTo>
                      <a:lnTo>
                        <a:pt x="972" y="3344"/>
                      </a:lnTo>
                      <a:lnTo>
                        <a:pt x="966" y="3360"/>
                      </a:lnTo>
                      <a:lnTo>
                        <a:pt x="977" y="3365"/>
                      </a:lnTo>
                      <a:lnTo>
                        <a:pt x="977" y="3380"/>
                      </a:lnTo>
                      <a:lnTo>
                        <a:pt x="961" y="3375"/>
                      </a:lnTo>
                      <a:lnTo>
                        <a:pt x="941" y="3380"/>
                      </a:lnTo>
                      <a:lnTo>
                        <a:pt x="927" y="3412"/>
                      </a:lnTo>
                      <a:lnTo>
                        <a:pt x="901" y="3367"/>
                      </a:lnTo>
                      <a:lnTo>
                        <a:pt x="896" y="3352"/>
                      </a:lnTo>
                      <a:lnTo>
                        <a:pt x="866" y="3337"/>
                      </a:lnTo>
                      <a:lnTo>
                        <a:pt x="886" y="3325"/>
                      </a:lnTo>
                      <a:lnTo>
                        <a:pt x="869" y="3289"/>
                      </a:lnTo>
                      <a:lnTo>
                        <a:pt x="849" y="3274"/>
                      </a:lnTo>
                      <a:lnTo>
                        <a:pt x="839" y="3259"/>
                      </a:lnTo>
                      <a:lnTo>
                        <a:pt x="834" y="3264"/>
                      </a:lnTo>
                      <a:lnTo>
                        <a:pt x="832" y="3228"/>
                      </a:lnTo>
                      <a:lnTo>
                        <a:pt x="797" y="3218"/>
                      </a:lnTo>
                      <a:lnTo>
                        <a:pt x="787" y="3203"/>
                      </a:lnTo>
                      <a:lnTo>
                        <a:pt x="766" y="3218"/>
                      </a:lnTo>
                      <a:lnTo>
                        <a:pt x="720" y="3214"/>
                      </a:lnTo>
                      <a:lnTo>
                        <a:pt x="729" y="3182"/>
                      </a:lnTo>
                      <a:lnTo>
                        <a:pt x="719" y="3167"/>
                      </a:lnTo>
                      <a:lnTo>
                        <a:pt x="688" y="3194"/>
                      </a:lnTo>
                      <a:lnTo>
                        <a:pt x="673" y="3194"/>
                      </a:lnTo>
                      <a:lnTo>
                        <a:pt x="673" y="3136"/>
                      </a:lnTo>
                      <a:lnTo>
                        <a:pt x="651" y="3126"/>
                      </a:lnTo>
                      <a:lnTo>
                        <a:pt x="646" y="3111"/>
                      </a:lnTo>
                      <a:lnTo>
                        <a:pt x="662" y="3096"/>
                      </a:lnTo>
                      <a:lnTo>
                        <a:pt x="662" y="3070"/>
                      </a:lnTo>
                      <a:lnTo>
                        <a:pt x="681" y="3034"/>
                      </a:lnTo>
                      <a:lnTo>
                        <a:pt x="681" y="3008"/>
                      </a:lnTo>
                      <a:lnTo>
                        <a:pt x="706" y="2992"/>
                      </a:lnTo>
                      <a:lnTo>
                        <a:pt x="664" y="2931"/>
                      </a:lnTo>
                      <a:lnTo>
                        <a:pt x="674" y="2921"/>
                      </a:lnTo>
                      <a:lnTo>
                        <a:pt x="700" y="2916"/>
                      </a:lnTo>
                      <a:lnTo>
                        <a:pt x="744" y="2853"/>
                      </a:lnTo>
                      <a:lnTo>
                        <a:pt x="766" y="2848"/>
                      </a:lnTo>
                      <a:lnTo>
                        <a:pt x="751" y="2800"/>
                      </a:lnTo>
                      <a:lnTo>
                        <a:pt x="769" y="2795"/>
                      </a:lnTo>
                      <a:lnTo>
                        <a:pt x="760" y="2764"/>
                      </a:lnTo>
                      <a:lnTo>
                        <a:pt x="764" y="2741"/>
                      </a:lnTo>
                      <a:lnTo>
                        <a:pt x="813" y="2705"/>
                      </a:lnTo>
                      <a:lnTo>
                        <a:pt x="824" y="2704"/>
                      </a:lnTo>
                      <a:lnTo>
                        <a:pt x="834" y="2673"/>
                      </a:lnTo>
                      <a:lnTo>
                        <a:pt x="788" y="2648"/>
                      </a:lnTo>
                      <a:lnTo>
                        <a:pt x="788" y="2633"/>
                      </a:lnTo>
                      <a:lnTo>
                        <a:pt x="771" y="2627"/>
                      </a:lnTo>
                      <a:lnTo>
                        <a:pt x="776" y="2602"/>
                      </a:lnTo>
                      <a:lnTo>
                        <a:pt x="792" y="2597"/>
                      </a:lnTo>
                      <a:lnTo>
                        <a:pt x="873" y="2597"/>
                      </a:lnTo>
                      <a:lnTo>
                        <a:pt x="904" y="2575"/>
                      </a:lnTo>
                      <a:lnTo>
                        <a:pt x="955" y="2565"/>
                      </a:lnTo>
                      <a:lnTo>
                        <a:pt x="960" y="2550"/>
                      </a:lnTo>
                      <a:lnTo>
                        <a:pt x="945" y="2545"/>
                      </a:lnTo>
                      <a:lnTo>
                        <a:pt x="945" y="2514"/>
                      </a:lnTo>
                      <a:lnTo>
                        <a:pt x="954" y="2504"/>
                      </a:lnTo>
                      <a:lnTo>
                        <a:pt x="923" y="2504"/>
                      </a:lnTo>
                      <a:lnTo>
                        <a:pt x="908" y="2488"/>
                      </a:lnTo>
                      <a:lnTo>
                        <a:pt x="903" y="2427"/>
                      </a:lnTo>
                      <a:lnTo>
                        <a:pt x="906" y="2412"/>
                      </a:lnTo>
                      <a:lnTo>
                        <a:pt x="896" y="2402"/>
                      </a:lnTo>
                      <a:lnTo>
                        <a:pt x="891" y="2376"/>
                      </a:lnTo>
                      <a:lnTo>
                        <a:pt x="871" y="2371"/>
                      </a:lnTo>
                      <a:lnTo>
                        <a:pt x="881" y="2351"/>
                      </a:lnTo>
                      <a:lnTo>
                        <a:pt x="804" y="2335"/>
                      </a:lnTo>
                      <a:lnTo>
                        <a:pt x="789" y="2381"/>
                      </a:lnTo>
                      <a:lnTo>
                        <a:pt x="774" y="2403"/>
                      </a:lnTo>
                      <a:lnTo>
                        <a:pt x="748" y="2408"/>
                      </a:lnTo>
                      <a:lnTo>
                        <a:pt x="733" y="2423"/>
                      </a:lnTo>
                      <a:lnTo>
                        <a:pt x="713" y="2413"/>
                      </a:lnTo>
                      <a:lnTo>
                        <a:pt x="682" y="2449"/>
                      </a:lnTo>
                      <a:lnTo>
                        <a:pt x="693" y="2490"/>
                      </a:lnTo>
                      <a:lnTo>
                        <a:pt x="663" y="2506"/>
                      </a:lnTo>
                      <a:lnTo>
                        <a:pt x="663" y="2522"/>
                      </a:lnTo>
                      <a:lnTo>
                        <a:pt x="642" y="2527"/>
                      </a:lnTo>
                      <a:lnTo>
                        <a:pt x="612" y="2552"/>
                      </a:lnTo>
                      <a:lnTo>
                        <a:pt x="571" y="2564"/>
                      </a:lnTo>
                      <a:lnTo>
                        <a:pt x="567" y="2594"/>
                      </a:lnTo>
                      <a:lnTo>
                        <a:pt x="547" y="2599"/>
                      </a:lnTo>
                      <a:lnTo>
                        <a:pt x="542" y="2579"/>
                      </a:lnTo>
                      <a:lnTo>
                        <a:pt x="501" y="2610"/>
                      </a:lnTo>
                      <a:lnTo>
                        <a:pt x="491" y="2610"/>
                      </a:lnTo>
                      <a:lnTo>
                        <a:pt x="484" y="2584"/>
                      </a:lnTo>
                      <a:lnTo>
                        <a:pt x="464" y="2543"/>
                      </a:lnTo>
                      <a:lnTo>
                        <a:pt x="428" y="2504"/>
                      </a:lnTo>
                      <a:lnTo>
                        <a:pt x="382" y="2514"/>
                      </a:lnTo>
                      <a:lnTo>
                        <a:pt x="362" y="2534"/>
                      </a:lnTo>
                      <a:lnTo>
                        <a:pt x="347" y="2529"/>
                      </a:lnTo>
                      <a:lnTo>
                        <a:pt x="316" y="2529"/>
                      </a:lnTo>
                      <a:lnTo>
                        <a:pt x="311" y="2541"/>
                      </a:lnTo>
                      <a:lnTo>
                        <a:pt x="296" y="2536"/>
                      </a:lnTo>
                      <a:lnTo>
                        <a:pt x="301" y="2515"/>
                      </a:lnTo>
                      <a:lnTo>
                        <a:pt x="289" y="2485"/>
                      </a:lnTo>
                      <a:lnTo>
                        <a:pt x="294" y="2448"/>
                      </a:lnTo>
                      <a:lnTo>
                        <a:pt x="315" y="2417"/>
                      </a:lnTo>
                      <a:lnTo>
                        <a:pt x="340" y="2412"/>
                      </a:lnTo>
                      <a:lnTo>
                        <a:pt x="334" y="2351"/>
                      </a:lnTo>
                      <a:lnTo>
                        <a:pt x="319" y="2341"/>
                      </a:lnTo>
                      <a:lnTo>
                        <a:pt x="329" y="2310"/>
                      </a:lnTo>
                      <a:lnTo>
                        <a:pt x="358" y="2289"/>
                      </a:lnTo>
                      <a:lnTo>
                        <a:pt x="368" y="2253"/>
                      </a:lnTo>
                      <a:lnTo>
                        <a:pt x="384" y="2232"/>
                      </a:lnTo>
                      <a:lnTo>
                        <a:pt x="378" y="2227"/>
                      </a:lnTo>
                      <a:lnTo>
                        <a:pt x="378" y="2207"/>
                      </a:lnTo>
                      <a:lnTo>
                        <a:pt x="394" y="2191"/>
                      </a:lnTo>
                      <a:lnTo>
                        <a:pt x="419" y="2180"/>
                      </a:lnTo>
                      <a:lnTo>
                        <a:pt x="395" y="2162"/>
                      </a:lnTo>
                      <a:lnTo>
                        <a:pt x="407" y="2140"/>
                      </a:lnTo>
                      <a:lnTo>
                        <a:pt x="407" y="2125"/>
                      </a:lnTo>
                      <a:lnTo>
                        <a:pt x="427" y="2099"/>
                      </a:lnTo>
                      <a:lnTo>
                        <a:pt x="396" y="2106"/>
                      </a:lnTo>
                      <a:lnTo>
                        <a:pt x="376" y="2096"/>
                      </a:lnTo>
                      <a:lnTo>
                        <a:pt x="371" y="2075"/>
                      </a:lnTo>
                      <a:lnTo>
                        <a:pt x="345" y="2065"/>
                      </a:lnTo>
                      <a:lnTo>
                        <a:pt x="330" y="2070"/>
                      </a:lnTo>
                      <a:lnTo>
                        <a:pt x="274" y="2121"/>
                      </a:lnTo>
                      <a:lnTo>
                        <a:pt x="259" y="2116"/>
                      </a:lnTo>
                      <a:lnTo>
                        <a:pt x="228" y="2133"/>
                      </a:lnTo>
                      <a:lnTo>
                        <a:pt x="197" y="2158"/>
                      </a:lnTo>
                      <a:lnTo>
                        <a:pt x="186" y="2150"/>
                      </a:lnTo>
                      <a:lnTo>
                        <a:pt x="150" y="2060"/>
                      </a:lnTo>
                      <a:lnTo>
                        <a:pt x="139" y="1963"/>
                      </a:lnTo>
                      <a:lnTo>
                        <a:pt x="167" y="1959"/>
                      </a:lnTo>
                      <a:lnTo>
                        <a:pt x="154" y="1943"/>
                      </a:lnTo>
                      <a:lnTo>
                        <a:pt x="188" y="1939"/>
                      </a:lnTo>
                      <a:lnTo>
                        <a:pt x="176" y="1874"/>
                      </a:lnTo>
                      <a:lnTo>
                        <a:pt x="95" y="1828"/>
                      </a:lnTo>
                      <a:lnTo>
                        <a:pt x="69" y="1842"/>
                      </a:lnTo>
                      <a:lnTo>
                        <a:pt x="49" y="1832"/>
                      </a:lnTo>
                      <a:lnTo>
                        <a:pt x="52" y="1792"/>
                      </a:lnTo>
                      <a:lnTo>
                        <a:pt x="92" y="1793"/>
                      </a:lnTo>
                      <a:lnTo>
                        <a:pt x="93" y="1737"/>
                      </a:lnTo>
                      <a:lnTo>
                        <a:pt x="83" y="1712"/>
                      </a:lnTo>
                      <a:lnTo>
                        <a:pt x="98" y="1696"/>
                      </a:lnTo>
                      <a:lnTo>
                        <a:pt x="108" y="1702"/>
                      </a:lnTo>
                      <a:lnTo>
                        <a:pt x="107" y="1686"/>
                      </a:lnTo>
                      <a:lnTo>
                        <a:pt x="97" y="1676"/>
                      </a:lnTo>
                      <a:lnTo>
                        <a:pt x="61" y="1666"/>
                      </a:lnTo>
                      <a:lnTo>
                        <a:pt x="56" y="1645"/>
                      </a:lnTo>
                      <a:lnTo>
                        <a:pt x="10" y="1631"/>
                      </a:lnTo>
                      <a:lnTo>
                        <a:pt x="0" y="1616"/>
                      </a:lnTo>
                      <a:lnTo>
                        <a:pt x="15" y="1605"/>
                      </a:lnTo>
                      <a:lnTo>
                        <a:pt x="71" y="1610"/>
                      </a:lnTo>
                      <a:lnTo>
                        <a:pt x="49" y="1569"/>
                      </a:lnTo>
                      <a:lnTo>
                        <a:pt x="60" y="1564"/>
                      </a:lnTo>
                      <a:lnTo>
                        <a:pt x="60" y="1554"/>
                      </a:lnTo>
                      <a:lnTo>
                        <a:pt x="34" y="1528"/>
                      </a:lnTo>
                      <a:lnTo>
                        <a:pt x="29" y="1513"/>
                      </a:lnTo>
                      <a:lnTo>
                        <a:pt x="49" y="1508"/>
                      </a:lnTo>
                      <a:lnTo>
                        <a:pt x="55" y="1482"/>
                      </a:lnTo>
                      <a:lnTo>
                        <a:pt x="33" y="1431"/>
                      </a:lnTo>
                      <a:lnTo>
                        <a:pt x="33" y="1416"/>
                      </a:lnTo>
                      <a:lnTo>
                        <a:pt x="48" y="1411"/>
                      </a:lnTo>
                      <a:lnTo>
                        <a:pt x="58" y="1385"/>
                      </a:lnTo>
                      <a:lnTo>
                        <a:pt x="38" y="1380"/>
                      </a:lnTo>
                      <a:lnTo>
                        <a:pt x="52" y="1329"/>
                      </a:lnTo>
                      <a:lnTo>
                        <a:pt x="62" y="1324"/>
                      </a:lnTo>
                      <a:lnTo>
                        <a:pt x="72" y="1293"/>
                      </a:lnTo>
                      <a:lnTo>
                        <a:pt x="108" y="1293"/>
                      </a:lnTo>
                      <a:lnTo>
                        <a:pt x="123" y="1277"/>
                      </a:lnTo>
                      <a:lnTo>
                        <a:pt x="180" y="1267"/>
                      </a:lnTo>
                      <a:lnTo>
                        <a:pt x="210" y="1241"/>
                      </a:lnTo>
                      <a:lnTo>
                        <a:pt x="276" y="1240"/>
                      </a:lnTo>
                      <a:lnTo>
                        <a:pt x="278" y="1221"/>
                      </a:lnTo>
                      <a:lnTo>
                        <a:pt x="262" y="1195"/>
                      </a:lnTo>
                      <a:lnTo>
                        <a:pt x="260" y="1135"/>
                      </a:lnTo>
                      <a:lnTo>
                        <a:pt x="269" y="1111"/>
                      </a:lnTo>
                      <a:lnTo>
                        <a:pt x="394" y="1097"/>
                      </a:lnTo>
                      <a:lnTo>
                        <a:pt x="394" y="1070"/>
                      </a:lnTo>
                      <a:lnTo>
                        <a:pt x="432" y="1006"/>
                      </a:lnTo>
                      <a:lnTo>
                        <a:pt x="423" y="952"/>
                      </a:lnTo>
                      <a:lnTo>
                        <a:pt x="454" y="922"/>
                      </a:lnTo>
                      <a:lnTo>
                        <a:pt x="468" y="926"/>
                      </a:lnTo>
                      <a:lnTo>
                        <a:pt x="470" y="944"/>
                      </a:lnTo>
                      <a:lnTo>
                        <a:pt x="496" y="934"/>
                      </a:lnTo>
                      <a:lnTo>
                        <a:pt x="475" y="908"/>
                      </a:lnTo>
                      <a:lnTo>
                        <a:pt x="480" y="888"/>
                      </a:lnTo>
                      <a:lnTo>
                        <a:pt x="455" y="889"/>
                      </a:lnTo>
                      <a:lnTo>
                        <a:pt x="423" y="843"/>
                      </a:lnTo>
                      <a:lnTo>
                        <a:pt x="403" y="762"/>
                      </a:lnTo>
                      <a:lnTo>
                        <a:pt x="387" y="754"/>
                      </a:lnTo>
                      <a:lnTo>
                        <a:pt x="386" y="732"/>
                      </a:lnTo>
                      <a:lnTo>
                        <a:pt x="377" y="737"/>
                      </a:lnTo>
                      <a:lnTo>
                        <a:pt x="330" y="707"/>
                      </a:lnTo>
                      <a:lnTo>
                        <a:pt x="340" y="697"/>
                      </a:lnTo>
                      <a:lnTo>
                        <a:pt x="315" y="666"/>
                      </a:lnTo>
                      <a:lnTo>
                        <a:pt x="344" y="625"/>
                      </a:lnTo>
                      <a:lnTo>
                        <a:pt x="329" y="615"/>
                      </a:lnTo>
                      <a:lnTo>
                        <a:pt x="334" y="595"/>
                      </a:lnTo>
                      <a:lnTo>
                        <a:pt x="354" y="579"/>
                      </a:lnTo>
                      <a:lnTo>
                        <a:pt x="349" y="554"/>
                      </a:lnTo>
                      <a:lnTo>
                        <a:pt x="384" y="518"/>
                      </a:lnTo>
                      <a:lnTo>
                        <a:pt x="375" y="459"/>
                      </a:lnTo>
                      <a:lnTo>
                        <a:pt x="378" y="434"/>
                      </a:lnTo>
                      <a:lnTo>
                        <a:pt x="359" y="401"/>
                      </a:lnTo>
                      <a:lnTo>
                        <a:pt x="380" y="379"/>
                      </a:lnTo>
                      <a:lnTo>
                        <a:pt x="348" y="294"/>
                      </a:lnTo>
                      <a:lnTo>
                        <a:pt x="367" y="272"/>
                      </a:lnTo>
                      <a:lnTo>
                        <a:pt x="357" y="258"/>
                      </a:lnTo>
                      <a:lnTo>
                        <a:pt x="367" y="243"/>
                      </a:lnTo>
                      <a:lnTo>
                        <a:pt x="403" y="251"/>
                      </a:lnTo>
                      <a:lnTo>
                        <a:pt x="418" y="231"/>
                      </a:lnTo>
                      <a:lnTo>
                        <a:pt x="521" y="281"/>
                      </a:lnTo>
                      <a:lnTo>
                        <a:pt x="546" y="249"/>
                      </a:lnTo>
                      <a:lnTo>
                        <a:pt x="556" y="264"/>
                      </a:lnTo>
                      <a:lnTo>
                        <a:pt x="586" y="264"/>
                      </a:lnTo>
                      <a:lnTo>
                        <a:pt x="591" y="239"/>
                      </a:lnTo>
                      <a:lnTo>
                        <a:pt x="627" y="228"/>
                      </a:lnTo>
                      <a:lnTo>
                        <a:pt x="611" y="177"/>
                      </a:lnTo>
                      <a:lnTo>
                        <a:pt x="621" y="172"/>
                      </a:lnTo>
                      <a:lnTo>
                        <a:pt x="642" y="181"/>
                      </a:lnTo>
                      <a:lnTo>
                        <a:pt x="651" y="166"/>
                      </a:lnTo>
                      <a:lnTo>
                        <a:pt x="672" y="166"/>
                      </a:lnTo>
                      <a:lnTo>
                        <a:pt x="678" y="186"/>
                      </a:lnTo>
                      <a:lnTo>
                        <a:pt x="692" y="181"/>
                      </a:lnTo>
                      <a:lnTo>
                        <a:pt x="702" y="151"/>
                      </a:lnTo>
                      <a:lnTo>
                        <a:pt x="729" y="190"/>
                      </a:lnTo>
                      <a:lnTo>
                        <a:pt x="750" y="180"/>
                      </a:lnTo>
                      <a:lnTo>
                        <a:pt x="753" y="134"/>
                      </a:lnTo>
                      <a:lnTo>
                        <a:pt x="764" y="124"/>
                      </a:lnTo>
                      <a:lnTo>
                        <a:pt x="753" y="119"/>
                      </a:lnTo>
                      <a:lnTo>
                        <a:pt x="746" y="74"/>
                      </a:lnTo>
                      <a:lnTo>
                        <a:pt x="766" y="64"/>
                      </a:lnTo>
                      <a:lnTo>
                        <a:pt x="792" y="68"/>
                      </a:lnTo>
                      <a:lnTo>
                        <a:pt x="802" y="47"/>
                      </a:lnTo>
                      <a:lnTo>
                        <a:pt x="822" y="47"/>
                      </a:lnTo>
                      <a:lnTo>
                        <a:pt x="827" y="32"/>
                      </a:lnTo>
                      <a:lnTo>
                        <a:pt x="822" y="12"/>
                      </a:lnTo>
                      <a:lnTo>
                        <a:pt x="853" y="1"/>
                      </a:lnTo>
                      <a:lnTo>
                        <a:pt x="873" y="5"/>
                      </a:lnTo>
                      <a:lnTo>
                        <a:pt x="899" y="0"/>
                      </a:lnTo>
                      <a:lnTo>
                        <a:pt x="935" y="10"/>
                      </a:lnTo>
                      <a:lnTo>
                        <a:pt x="955" y="35"/>
                      </a:lnTo>
                      <a:lnTo>
                        <a:pt x="965" y="35"/>
                      </a:lnTo>
                      <a:lnTo>
                        <a:pt x="982" y="50"/>
                      </a:lnTo>
                      <a:lnTo>
                        <a:pt x="1002" y="55"/>
                      </a:lnTo>
                      <a:lnTo>
                        <a:pt x="1007" y="70"/>
                      </a:lnTo>
                      <a:lnTo>
                        <a:pt x="1043" y="101"/>
                      </a:lnTo>
                      <a:lnTo>
                        <a:pt x="1038" y="116"/>
                      </a:lnTo>
                      <a:lnTo>
                        <a:pt x="1060" y="130"/>
                      </a:lnTo>
                      <a:lnTo>
                        <a:pt x="1039" y="152"/>
                      </a:lnTo>
                      <a:lnTo>
                        <a:pt x="1070" y="171"/>
                      </a:lnTo>
                      <a:lnTo>
                        <a:pt x="1075" y="207"/>
                      </a:lnTo>
                      <a:lnTo>
                        <a:pt x="1044" y="208"/>
                      </a:lnTo>
                      <a:lnTo>
                        <a:pt x="1045" y="234"/>
                      </a:lnTo>
                      <a:lnTo>
                        <a:pt x="1020" y="269"/>
                      </a:lnTo>
                      <a:lnTo>
                        <a:pt x="1031" y="305"/>
                      </a:lnTo>
                      <a:lnTo>
                        <a:pt x="1062" y="325"/>
                      </a:lnTo>
                      <a:lnTo>
                        <a:pt x="1082" y="324"/>
                      </a:lnTo>
                      <a:lnTo>
                        <a:pt x="1093" y="334"/>
                      </a:lnTo>
                      <a:lnTo>
                        <a:pt x="1127" y="294"/>
                      </a:lnTo>
                      <a:lnTo>
                        <a:pt x="1142" y="283"/>
                      </a:lnTo>
                      <a:lnTo>
                        <a:pt x="1168" y="292"/>
                      </a:lnTo>
                      <a:lnTo>
                        <a:pt x="1188" y="282"/>
                      </a:lnTo>
                      <a:lnTo>
                        <a:pt x="1199" y="302"/>
                      </a:lnTo>
                      <a:lnTo>
                        <a:pt x="1229" y="302"/>
                      </a:lnTo>
                      <a:lnTo>
                        <a:pt x="1234" y="291"/>
                      </a:lnTo>
                      <a:lnTo>
                        <a:pt x="1265" y="286"/>
                      </a:lnTo>
                      <a:lnTo>
                        <a:pt x="1276" y="311"/>
                      </a:lnTo>
                      <a:lnTo>
                        <a:pt x="1287" y="316"/>
                      </a:lnTo>
                      <a:lnTo>
                        <a:pt x="1322" y="367"/>
                      </a:lnTo>
                      <a:lnTo>
                        <a:pt x="1315" y="393"/>
                      </a:lnTo>
                      <a:lnTo>
                        <a:pt x="1271" y="404"/>
                      </a:lnTo>
                      <a:lnTo>
                        <a:pt x="1276" y="444"/>
                      </a:lnTo>
                      <a:lnTo>
                        <a:pt x="1297" y="459"/>
                      </a:lnTo>
                      <a:lnTo>
                        <a:pt x="1275" y="500"/>
                      </a:lnTo>
                      <a:lnTo>
                        <a:pt x="1246" y="485"/>
                      </a:lnTo>
                      <a:lnTo>
                        <a:pt x="1248" y="459"/>
                      </a:lnTo>
                      <a:lnTo>
                        <a:pt x="1233" y="453"/>
                      </a:lnTo>
                      <a:lnTo>
                        <a:pt x="1219" y="473"/>
                      </a:lnTo>
                      <a:lnTo>
                        <a:pt x="1190" y="486"/>
                      </a:lnTo>
                      <a:lnTo>
                        <a:pt x="1179" y="509"/>
                      </a:lnTo>
                      <a:lnTo>
                        <a:pt x="1164" y="509"/>
                      </a:lnTo>
                      <a:lnTo>
                        <a:pt x="1142" y="527"/>
                      </a:lnTo>
                      <a:lnTo>
                        <a:pt x="1140" y="538"/>
                      </a:lnTo>
                      <a:lnTo>
                        <a:pt x="1102" y="568"/>
                      </a:lnTo>
                      <a:lnTo>
                        <a:pt x="1054" y="595"/>
                      </a:lnTo>
                      <a:lnTo>
                        <a:pt x="1029" y="643"/>
                      </a:lnTo>
                      <a:lnTo>
                        <a:pt x="992" y="665"/>
                      </a:lnTo>
                      <a:lnTo>
                        <a:pt x="964" y="707"/>
                      </a:lnTo>
                      <a:lnTo>
                        <a:pt x="940" y="795"/>
                      </a:lnTo>
                      <a:lnTo>
                        <a:pt x="951" y="862"/>
                      </a:lnTo>
                      <a:lnTo>
                        <a:pt x="943" y="941"/>
                      </a:lnTo>
                      <a:lnTo>
                        <a:pt x="919" y="980"/>
                      </a:lnTo>
                      <a:lnTo>
                        <a:pt x="909" y="1022"/>
                      </a:lnTo>
                      <a:lnTo>
                        <a:pt x="947" y="1148"/>
                      </a:lnTo>
                      <a:lnTo>
                        <a:pt x="928" y="1157"/>
                      </a:lnTo>
                      <a:lnTo>
                        <a:pt x="917" y="1196"/>
                      </a:lnTo>
                      <a:lnTo>
                        <a:pt x="926" y="1233"/>
                      </a:lnTo>
                      <a:lnTo>
                        <a:pt x="914" y="1239"/>
                      </a:lnTo>
                      <a:lnTo>
                        <a:pt x="913" y="1290"/>
                      </a:lnTo>
                      <a:lnTo>
                        <a:pt x="887" y="1323"/>
                      </a:lnTo>
                      <a:lnTo>
                        <a:pt x="899" y="1342"/>
                      </a:lnTo>
                      <a:lnTo>
                        <a:pt x="887" y="1360"/>
                      </a:lnTo>
                      <a:lnTo>
                        <a:pt x="899" y="1372"/>
                      </a:lnTo>
                      <a:lnTo>
                        <a:pt x="872" y="1409"/>
                      </a:lnTo>
                      <a:lnTo>
                        <a:pt x="880" y="1429"/>
                      </a:lnTo>
                      <a:lnTo>
                        <a:pt x="872" y="1430"/>
                      </a:lnTo>
                      <a:lnTo>
                        <a:pt x="877" y="1460"/>
                      </a:lnTo>
                      <a:lnTo>
                        <a:pt x="880" y="1490"/>
                      </a:lnTo>
                      <a:lnTo>
                        <a:pt x="869" y="1513"/>
                      </a:lnTo>
                      <a:lnTo>
                        <a:pt x="898" y="1523"/>
                      </a:lnTo>
                      <a:lnTo>
                        <a:pt x="900" y="1534"/>
                      </a:lnTo>
                      <a:lnTo>
                        <a:pt x="882" y="1542"/>
                      </a:lnTo>
                      <a:lnTo>
                        <a:pt x="877" y="1631"/>
                      </a:lnTo>
                      <a:lnTo>
                        <a:pt x="864" y="1656"/>
                      </a:lnTo>
                      <a:lnTo>
                        <a:pt x="867" y="1686"/>
                      </a:lnTo>
                      <a:lnTo>
                        <a:pt x="853" y="1689"/>
                      </a:lnTo>
                      <a:lnTo>
                        <a:pt x="841" y="1783"/>
                      </a:lnTo>
                      <a:lnTo>
                        <a:pt x="826" y="1790"/>
                      </a:lnTo>
                      <a:lnTo>
                        <a:pt x="813" y="1823"/>
                      </a:lnTo>
                      <a:lnTo>
                        <a:pt x="813" y="1886"/>
                      </a:lnTo>
                      <a:lnTo>
                        <a:pt x="801" y="1929"/>
                      </a:lnTo>
                      <a:lnTo>
                        <a:pt x="765" y="1971"/>
                      </a:lnTo>
                      <a:lnTo>
                        <a:pt x="755" y="2015"/>
                      </a:lnTo>
                      <a:lnTo>
                        <a:pt x="760" y="2052"/>
                      </a:lnTo>
                      <a:lnTo>
                        <a:pt x="783" y="2064"/>
                      </a:lnTo>
                      <a:lnTo>
                        <a:pt x="832" y="2048"/>
                      </a:lnTo>
                      <a:lnTo>
                        <a:pt x="862" y="2054"/>
                      </a:lnTo>
                      <a:lnTo>
                        <a:pt x="933" y="2005"/>
                      </a:lnTo>
                      <a:lnTo>
                        <a:pt x="945" y="1972"/>
                      </a:lnTo>
                      <a:lnTo>
                        <a:pt x="956" y="1990"/>
                      </a:lnTo>
                      <a:lnTo>
                        <a:pt x="960" y="1977"/>
                      </a:lnTo>
                      <a:lnTo>
                        <a:pt x="975" y="1982"/>
                      </a:lnTo>
                      <a:lnTo>
                        <a:pt x="989" y="2010"/>
                      </a:lnTo>
                      <a:lnTo>
                        <a:pt x="983" y="2020"/>
                      </a:lnTo>
                      <a:lnTo>
                        <a:pt x="1012" y="2056"/>
                      </a:lnTo>
                      <a:lnTo>
                        <a:pt x="1008" y="2061"/>
                      </a:lnTo>
                      <a:lnTo>
                        <a:pt x="1030" y="2092"/>
                      </a:lnTo>
                      <a:lnTo>
                        <a:pt x="1033" y="2122"/>
                      </a:lnTo>
                      <a:lnTo>
                        <a:pt x="1066" y="2142"/>
                      </a:lnTo>
                      <a:lnTo>
                        <a:pt x="1079" y="2113"/>
                      </a:lnTo>
                      <a:lnTo>
                        <a:pt x="1098" y="2103"/>
                      </a:lnTo>
                      <a:lnTo>
                        <a:pt x="1094" y="2065"/>
                      </a:lnTo>
                      <a:lnTo>
                        <a:pt x="1054" y="2051"/>
                      </a:lnTo>
                      <a:lnTo>
                        <a:pt x="1070" y="1994"/>
                      </a:lnTo>
                      <a:lnTo>
                        <a:pt x="1100" y="1972"/>
                      </a:lnTo>
                      <a:lnTo>
                        <a:pt x="1102" y="2020"/>
                      </a:lnTo>
                      <a:lnTo>
                        <a:pt x="1100" y="2037"/>
                      </a:lnTo>
                      <a:lnTo>
                        <a:pt x="1090" y="2027"/>
                      </a:lnTo>
                      <a:lnTo>
                        <a:pt x="1089" y="2051"/>
                      </a:lnTo>
                      <a:lnTo>
                        <a:pt x="1122" y="2054"/>
                      </a:lnTo>
                      <a:lnTo>
                        <a:pt x="1162" y="2031"/>
                      </a:lnTo>
                      <a:lnTo>
                        <a:pt x="1162" y="2050"/>
                      </a:lnTo>
                      <a:lnTo>
                        <a:pt x="1154" y="2060"/>
                      </a:lnTo>
                      <a:lnTo>
                        <a:pt x="1159" y="2106"/>
                      </a:lnTo>
                      <a:lnTo>
                        <a:pt x="1142" y="2119"/>
                      </a:lnTo>
                      <a:lnTo>
                        <a:pt x="1132" y="2145"/>
                      </a:lnTo>
                      <a:lnTo>
                        <a:pt x="1139" y="2154"/>
                      </a:lnTo>
                      <a:lnTo>
                        <a:pt x="1209" y="2110"/>
                      </a:lnTo>
                      <a:lnTo>
                        <a:pt x="1223" y="2074"/>
                      </a:lnTo>
                      <a:lnTo>
                        <a:pt x="1234" y="2047"/>
                      </a:lnTo>
                      <a:lnTo>
                        <a:pt x="1229" y="2010"/>
                      </a:lnTo>
                      <a:lnTo>
                        <a:pt x="1239" y="1967"/>
                      </a:lnTo>
                      <a:lnTo>
                        <a:pt x="1255" y="1991"/>
                      </a:lnTo>
                      <a:lnTo>
                        <a:pt x="1260" y="2028"/>
                      </a:lnTo>
                      <a:lnTo>
                        <a:pt x="1253" y="2073"/>
                      </a:lnTo>
                      <a:lnTo>
                        <a:pt x="1258" y="2084"/>
                      </a:lnTo>
                      <a:lnTo>
                        <a:pt x="1280" y="2068"/>
                      </a:lnTo>
                      <a:lnTo>
                        <a:pt x="1288" y="2028"/>
                      </a:lnTo>
                      <a:lnTo>
                        <a:pt x="1262" y="1972"/>
                      </a:lnTo>
                      <a:lnTo>
                        <a:pt x="1253" y="1939"/>
                      </a:lnTo>
                      <a:lnTo>
                        <a:pt x="1241" y="1945"/>
                      </a:lnTo>
                      <a:lnTo>
                        <a:pt x="1225" y="1920"/>
                      </a:lnTo>
                      <a:lnTo>
                        <a:pt x="1204" y="1907"/>
                      </a:lnTo>
                      <a:lnTo>
                        <a:pt x="1230" y="1893"/>
                      </a:lnTo>
                      <a:lnTo>
                        <a:pt x="1265" y="1888"/>
                      </a:lnTo>
                      <a:lnTo>
                        <a:pt x="1287" y="1880"/>
                      </a:lnTo>
                      <a:lnTo>
                        <a:pt x="1266" y="1900"/>
                      </a:lnTo>
                      <a:lnTo>
                        <a:pt x="1279" y="1900"/>
                      </a:lnTo>
                      <a:lnTo>
                        <a:pt x="1309" y="1870"/>
                      </a:lnTo>
                      <a:lnTo>
                        <a:pt x="1329" y="1825"/>
                      </a:lnTo>
                      <a:lnTo>
                        <a:pt x="1369" y="1838"/>
                      </a:lnTo>
                      <a:lnTo>
                        <a:pt x="1404" y="1835"/>
                      </a:lnTo>
                      <a:lnTo>
                        <a:pt x="1433" y="1846"/>
                      </a:lnTo>
                      <a:lnTo>
                        <a:pt x="1436" y="1869"/>
                      </a:lnTo>
                      <a:lnTo>
                        <a:pt x="1448" y="1879"/>
                      </a:lnTo>
                      <a:lnTo>
                        <a:pt x="1562" y="1883"/>
                      </a:lnTo>
                      <a:lnTo>
                        <a:pt x="1570" y="1894"/>
                      </a:lnTo>
                      <a:lnTo>
                        <a:pt x="1587" y="1884"/>
                      </a:lnTo>
                      <a:lnTo>
                        <a:pt x="1610" y="1894"/>
                      </a:lnTo>
                      <a:lnTo>
                        <a:pt x="1632" y="1883"/>
                      </a:lnTo>
                      <a:lnTo>
                        <a:pt x="1639" y="1885"/>
                      </a:lnTo>
                      <a:lnTo>
                        <a:pt x="1637" y="1895"/>
                      </a:lnTo>
                      <a:lnTo>
                        <a:pt x="1655" y="1898"/>
                      </a:lnTo>
                      <a:lnTo>
                        <a:pt x="1661" y="1922"/>
                      </a:lnTo>
                      <a:lnTo>
                        <a:pt x="1651" y="1929"/>
                      </a:lnTo>
                      <a:lnTo>
                        <a:pt x="1651" y="1953"/>
                      </a:lnTo>
                      <a:lnTo>
                        <a:pt x="1594" y="1958"/>
                      </a:lnTo>
                      <a:lnTo>
                        <a:pt x="1573" y="1974"/>
                      </a:lnTo>
                      <a:lnTo>
                        <a:pt x="1624" y="1967"/>
                      </a:lnTo>
                      <a:lnTo>
                        <a:pt x="1630" y="1978"/>
                      </a:lnTo>
                      <a:lnTo>
                        <a:pt x="1679" y="1974"/>
                      </a:lnTo>
                      <a:lnTo>
                        <a:pt x="1678" y="1987"/>
                      </a:lnTo>
                      <a:lnTo>
                        <a:pt x="1718" y="2023"/>
                      </a:lnTo>
                      <a:lnTo>
                        <a:pt x="1727" y="2066"/>
                      </a:lnTo>
                      <a:lnTo>
                        <a:pt x="1778" y="2078"/>
                      </a:lnTo>
                      <a:lnTo>
                        <a:pt x="1799" y="2074"/>
                      </a:lnTo>
                      <a:lnTo>
                        <a:pt x="1803" y="2079"/>
                      </a:lnTo>
                      <a:lnTo>
                        <a:pt x="1794" y="2093"/>
                      </a:lnTo>
                      <a:lnTo>
                        <a:pt x="1800" y="2121"/>
                      </a:lnTo>
                      <a:lnTo>
                        <a:pt x="1817" y="2129"/>
                      </a:lnTo>
                      <a:lnTo>
                        <a:pt x="1806" y="2172"/>
                      </a:lnTo>
                      <a:lnTo>
                        <a:pt x="1817" y="2189"/>
                      </a:lnTo>
                      <a:lnTo>
                        <a:pt x="1799" y="2235"/>
                      </a:lnTo>
                      <a:lnTo>
                        <a:pt x="1816" y="2251"/>
                      </a:lnTo>
                      <a:lnTo>
                        <a:pt x="1808" y="2273"/>
                      </a:lnTo>
                      <a:lnTo>
                        <a:pt x="1818" y="2278"/>
                      </a:lnTo>
                      <a:lnTo>
                        <a:pt x="1823" y="2270"/>
                      </a:lnTo>
                      <a:lnTo>
                        <a:pt x="1831" y="2279"/>
                      </a:lnTo>
                      <a:lnTo>
                        <a:pt x="1820" y="2311"/>
                      </a:lnTo>
                      <a:lnTo>
                        <a:pt x="1854" y="2347"/>
                      </a:lnTo>
                      <a:lnTo>
                        <a:pt x="1851" y="2367"/>
                      </a:lnTo>
                      <a:lnTo>
                        <a:pt x="1859" y="2375"/>
                      </a:lnTo>
                      <a:lnTo>
                        <a:pt x="1859" y="2402"/>
                      </a:lnTo>
                      <a:lnTo>
                        <a:pt x="1871" y="2432"/>
                      </a:lnTo>
                      <a:lnTo>
                        <a:pt x="1887" y="2450"/>
                      </a:lnTo>
                      <a:lnTo>
                        <a:pt x="1890" y="2467"/>
                      </a:lnTo>
                      <a:lnTo>
                        <a:pt x="1928" y="2496"/>
                      </a:lnTo>
                      <a:lnTo>
                        <a:pt x="1962" y="2546"/>
                      </a:lnTo>
                      <a:lnTo>
                        <a:pt x="1975" y="2538"/>
                      </a:lnTo>
                      <a:lnTo>
                        <a:pt x="1968" y="2536"/>
                      </a:lnTo>
                      <a:lnTo>
                        <a:pt x="1984" y="2533"/>
                      </a:lnTo>
                      <a:lnTo>
                        <a:pt x="1974" y="2569"/>
                      </a:lnTo>
                      <a:lnTo>
                        <a:pt x="1987" y="2612"/>
                      </a:lnTo>
                      <a:lnTo>
                        <a:pt x="2001" y="2606"/>
                      </a:lnTo>
                      <a:lnTo>
                        <a:pt x="2013" y="2630"/>
                      </a:lnTo>
                      <a:lnTo>
                        <a:pt x="2026" y="2639"/>
                      </a:lnTo>
                      <a:lnTo>
                        <a:pt x="2050" y="2693"/>
                      </a:lnTo>
                      <a:lnTo>
                        <a:pt x="2043" y="2713"/>
                      </a:lnTo>
                      <a:lnTo>
                        <a:pt x="2064" y="2714"/>
                      </a:lnTo>
                      <a:lnTo>
                        <a:pt x="2064" y="2738"/>
                      </a:lnTo>
                      <a:lnTo>
                        <a:pt x="2056" y="2751"/>
                      </a:lnTo>
                      <a:lnTo>
                        <a:pt x="2068" y="2751"/>
                      </a:lnTo>
                      <a:lnTo>
                        <a:pt x="2064" y="2774"/>
                      </a:lnTo>
                      <a:lnTo>
                        <a:pt x="2076" y="2768"/>
                      </a:lnTo>
                      <a:lnTo>
                        <a:pt x="2080" y="2783"/>
                      </a:lnTo>
                      <a:lnTo>
                        <a:pt x="2082" y="2761"/>
                      </a:lnTo>
                      <a:lnTo>
                        <a:pt x="2107" y="2773"/>
                      </a:lnTo>
                      <a:lnTo>
                        <a:pt x="2090" y="2809"/>
                      </a:lnTo>
                      <a:lnTo>
                        <a:pt x="2110" y="2857"/>
                      </a:lnTo>
                      <a:lnTo>
                        <a:pt x="2131" y="2883"/>
                      </a:lnTo>
                      <a:lnTo>
                        <a:pt x="2117" y="3015"/>
                      </a:lnTo>
                      <a:lnTo>
                        <a:pt x="2108" y="3029"/>
                      </a:lnTo>
                      <a:lnTo>
                        <a:pt x="2118" y="3028"/>
                      </a:lnTo>
                      <a:lnTo>
                        <a:pt x="2115" y="3042"/>
                      </a:lnTo>
                      <a:lnTo>
                        <a:pt x="2105" y="3064"/>
                      </a:lnTo>
                      <a:lnTo>
                        <a:pt x="2107" y="3090"/>
                      </a:lnTo>
                      <a:lnTo>
                        <a:pt x="2118" y="3111"/>
                      </a:lnTo>
                      <a:lnTo>
                        <a:pt x="2119" y="3161"/>
                      </a:lnTo>
                      <a:lnTo>
                        <a:pt x="2127" y="3170"/>
                      </a:lnTo>
                      <a:lnTo>
                        <a:pt x="2132" y="3196"/>
                      </a:lnTo>
                      <a:lnTo>
                        <a:pt x="2093" y="3200"/>
                      </a:lnTo>
                      <a:lnTo>
                        <a:pt x="2036" y="3226"/>
                      </a:lnTo>
                      <a:lnTo>
                        <a:pt x="2025" y="3190"/>
                      </a:lnTo>
                      <a:lnTo>
                        <a:pt x="2035" y="3153"/>
                      </a:lnTo>
                      <a:lnTo>
                        <a:pt x="2019" y="3112"/>
                      </a:lnTo>
                      <a:lnTo>
                        <a:pt x="1976" y="3112"/>
                      </a:lnTo>
                      <a:lnTo>
                        <a:pt x="1982" y="3087"/>
                      </a:lnTo>
                      <a:lnTo>
                        <a:pt x="1914" y="3051"/>
                      </a:lnTo>
                      <a:lnTo>
                        <a:pt x="1888" y="3056"/>
                      </a:lnTo>
                      <a:lnTo>
                        <a:pt x="1866" y="3143"/>
                      </a:lnTo>
                      <a:lnTo>
                        <a:pt x="1818" y="3164"/>
                      </a:lnTo>
                      <a:lnTo>
                        <a:pt x="1815" y="3217"/>
                      </a:lnTo>
                      <a:lnTo>
                        <a:pt x="1871" y="3217"/>
                      </a:lnTo>
                      <a:lnTo>
                        <a:pt x="1862" y="3258"/>
                      </a:lnTo>
                      <a:lnTo>
                        <a:pt x="1913" y="3247"/>
                      </a:lnTo>
                      <a:lnTo>
                        <a:pt x="1933" y="3232"/>
                      </a:lnTo>
                      <a:lnTo>
                        <a:pt x="1985" y="3258"/>
                      </a:lnTo>
                      <a:lnTo>
                        <a:pt x="1925" y="3376"/>
                      </a:lnTo>
                      <a:lnTo>
                        <a:pt x="1880" y="3382"/>
                      </a:lnTo>
                      <a:lnTo>
                        <a:pt x="1886" y="3444"/>
                      </a:lnTo>
                      <a:lnTo>
                        <a:pt x="1901" y="3455"/>
                      </a:lnTo>
                      <a:lnTo>
                        <a:pt x="1841" y="3548"/>
                      </a:lnTo>
                      <a:lnTo>
                        <a:pt x="1790" y="3569"/>
                      </a:lnTo>
                      <a:lnTo>
                        <a:pt x="1738" y="3555"/>
                      </a:lnTo>
                      <a:lnTo>
                        <a:pt x="1698" y="3595"/>
                      </a:lnTo>
                      <a:lnTo>
                        <a:pt x="1667" y="3555"/>
                      </a:lnTo>
                      <a:lnTo>
                        <a:pt x="1626" y="3570"/>
                      </a:lnTo>
                      <a:lnTo>
                        <a:pt x="1575" y="3602"/>
                      </a:lnTo>
                      <a:lnTo>
                        <a:pt x="1586" y="3653"/>
                      </a:lnTo>
                      <a:lnTo>
                        <a:pt x="1571" y="3653"/>
                      </a:lnTo>
                      <a:lnTo>
                        <a:pt x="1602" y="3703"/>
                      </a:lnTo>
                      <a:lnTo>
                        <a:pt x="1542" y="3757"/>
                      </a:lnTo>
                      <a:lnTo>
                        <a:pt x="1514" y="3659"/>
                      </a:lnTo>
                      <a:lnTo>
                        <a:pt x="1519" y="3635"/>
                      </a:lnTo>
                      <a:lnTo>
                        <a:pt x="1496" y="3617"/>
                      </a:lnTo>
                      <a:lnTo>
                        <a:pt x="1497" y="3573"/>
                      </a:lnTo>
                      <a:lnTo>
                        <a:pt x="1525" y="3520"/>
                      </a:lnTo>
                      <a:lnTo>
                        <a:pt x="1519" y="3473"/>
                      </a:lnTo>
                      <a:lnTo>
                        <a:pt x="1466" y="3441"/>
                      </a:lnTo>
                      <a:lnTo>
                        <a:pt x="1459" y="3375"/>
                      </a:lnTo>
                      <a:lnTo>
                        <a:pt x="1424" y="33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1" name="Freeform 56"/>
                <p:cNvSpPr>
                  <a:spLocks/>
                </p:cNvSpPr>
                <p:nvPr/>
              </p:nvSpPr>
              <p:spPr bwMode="auto">
                <a:xfrm>
                  <a:off x="7452831" y="4131993"/>
                  <a:ext cx="54074" cy="62814"/>
                </a:xfrm>
                <a:custGeom>
                  <a:avLst/>
                  <a:gdLst>
                    <a:gd name="T0" fmla="*/ 2147483646 w 103"/>
                    <a:gd name="T1" fmla="*/ 2147483646 h 117"/>
                    <a:gd name="T2" fmla="*/ 2147483646 w 103"/>
                    <a:gd name="T3" fmla="*/ 0 h 117"/>
                    <a:gd name="T4" fmla="*/ 2147483646 w 103"/>
                    <a:gd name="T5" fmla="*/ 2147483646 h 117"/>
                    <a:gd name="T6" fmla="*/ 2147483646 w 103"/>
                    <a:gd name="T7" fmla="*/ 2147483646 h 117"/>
                    <a:gd name="T8" fmla="*/ 2147483646 w 103"/>
                    <a:gd name="T9" fmla="*/ 2147483646 h 117"/>
                    <a:gd name="T10" fmla="*/ 2147483646 w 103"/>
                    <a:gd name="T11" fmla="*/ 2147483646 h 117"/>
                    <a:gd name="T12" fmla="*/ 2147483646 w 103"/>
                    <a:gd name="T13" fmla="*/ 2147483646 h 117"/>
                    <a:gd name="T14" fmla="*/ 2147483646 w 103"/>
                    <a:gd name="T15" fmla="*/ 2147483646 h 117"/>
                    <a:gd name="T16" fmla="*/ 2147483646 w 103"/>
                    <a:gd name="T17" fmla="*/ 2147483646 h 117"/>
                    <a:gd name="T18" fmla="*/ 2147483646 w 103"/>
                    <a:gd name="T19" fmla="*/ 2147483646 h 117"/>
                    <a:gd name="T20" fmla="*/ 2147483646 w 103"/>
                    <a:gd name="T21" fmla="*/ 2147483646 h 117"/>
                    <a:gd name="T22" fmla="*/ 2147483646 w 103"/>
                    <a:gd name="T23" fmla="*/ 2147483646 h 117"/>
                    <a:gd name="T24" fmla="*/ 2147483646 w 103"/>
                    <a:gd name="T25" fmla="*/ 2147483646 h 117"/>
                    <a:gd name="T26" fmla="*/ 0 w 103"/>
                    <a:gd name="T27" fmla="*/ 2147483646 h 117"/>
                    <a:gd name="T28" fmla="*/ 2147483646 w 103"/>
                    <a:gd name="T29" fmla="*/ 2147483646 h 117"/>
                    <a:gd name="T30" fmla="*/ 2147483646 w 103"/>
                    <a:gd name="T31" fmla="*/ 0 h 117"/>
                    <a:gd name="T32" fmla="*/ 2147483646 w 103"/>
                    <a:gd name="T33" fmla="*/ 2147483646 h 117"/>
                    <a:gd name="T34" fmla="*/ 2147483646 w 103"/>
                    <a:gd name="T35" fmla="*/ 2147483646 h 117"/>
                    <a:gd name="T36" fmla="*/ 2147483646 w 103"/>
                    <a:gd name="T37" fmla="*/ 2147483646 h 117"/>
                    <a:gd name="T38" fmla="*/ 2147483646 w 103"/>
                    <a:gd name="T39" fmla="*/ 2147483646 h 1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03"/>
                    <a:gd name="T61" fmla="*/ 0 h 117"/>
                    <a:gd name="T62" fmla="*/ 103 w 103"/>
                    <a:gd name="T63" fmla="*/ 117 h 1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03" h="117">
                      <a:moveTo>
                        <a:pt x="74" y="2"/>
                      </a:moveTo>
                      <a:lnTo>
                        <a:pt x="88" y="0"/>
                      </a:lnTo>
                      <a:lnTo>
                        <a:pt x="89" y="9"/>
                      </a:lnTo>
                      <a:lnTo>
                        <a:pt x="84" y="18"/>
                      </a:lnTo>
                      <a:lnTo>
                        <a:pt x="103" y="59"/>
                      </a:lnTo>
                      <a:lnTo>
                        <a:pt x="91" y="69"/>
                      </a:lnTo>
                      <a:lnTo>
                        <a:pt x="93" y="90"/>
                      </a:lnTo>
                      <a:lnTo>
                        <a:pt x="87" y="112"/>
                      </a:lnTo>
                      <a:lnTo>
                        <a:pt x="26" y="88"/>
                      </a:lnTo>
                      <a:lnTo>
                        <a:pt x="28" y="103"/>
                      </a:lnTo>
                      <a:lnTo>
                        <a:pt x="22" y="117"/>
                      </a:lnTo>
                      <a:lnTo>
                        <a:pt x="13" y="97"/>
                      </a:lnTo>
                      <a:lnTo>
                        <a:pt x="10" y="45"/>
                      </a:lnTo>
                      <a:lnTo>
                        <a:pt x="0" y="25"/>
                      </a:lnTo>
                      <a:lnTo>
                        <a:pt x="6" y="14"/>
                      </a:lnTo>
                      <a:lnTo>
                        <a:pt x="47" y="0"/>
                      </a:lnTo>
                      <a:lnTo>
                        <a:pt x="63" y="4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2" name="Freeform 67"/>
                <p:cNvSpPr>
                  <a:spLocks/>
                </p:cNvSpPr>
                <p:nvPr/>
              </p:nvSpPr>
              <p:spPr bwMode="auto">
                <a:xfrm>
                  <a:off x="4259302" y="2556800"/>
                  <a:ext cx="33399" cy="48319"/>
                </a:xfrm>
                <a:custGeom>
                  <a:avLst/>
                  <a:gdLst>
                    <a:gd name="T0" fmla="*/ 0 w 62"/>
                    <a:gd name="T1" fmla="*/ 2147483646 h 90"/>
                    <a:gd name="T2" fmla="*/ 2147483646 w 62"/>
                    <a:gd name="T3" fmla="*/ 2147483646 h 90"/>
                    <a:gd name="T4" fmla="*/ 2147483646 w 62"/>
                    <a:gd name="T5" fmla="*/ 2147483646 h 90"/>
                    <a:gd name="T6" fmla="*/ 2147483646 w 62"/>
                    <a:gd name="T7" fmla="*/ 0 h 90"/>
                    <a:gd name="T8" fmla="*/ 2147483646 w 62"/>
                    <a:gd name="T9" fmla="*/ 2147483646 h 90"/>
                    <a:gd name="T10" fmla="*/ 0 w 62"/>
                    <a:gd name="T11" fmla="*/ 2147483646 h 9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90"/>
                    <a:gd name="T20" fmla="*/ 62 w 62"/>
                    <a:gd name="T21" fmla="*/ 90 h 9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90">
                      <a:moveTo>
                        <a:pt x="0" y="76"/>
                      </a:moveTo>
                      <a:lnTo>
                        <a:pt x="42" y="90"/>
                      </a:lnTo>
                      <a:lnTo>
                        <a:pt x="62" y="40"/>
                      </a:lnTo>
                      <a:lnTo>
                        <a:pt x="46" y="0"/>
                      </a:lnTo>
                      <a:lnTo>
                        <a:pt x="9" y="3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3" name="Freeform 118"/>
                <p:cNvSpPr>
                  <a:spLocks/>
                </p:cNvSpPr>
                <p:nvPr/>
              </p:nvSpPr>
              <p:spPr bwMode="auto">
                <a:xfrm>
                  <a:off x="5394850" y="2229843"/>
                  <a:ext cx="4772" cy="6443"/>
                </a:xfrm>
                <a:custGeom>
                  <a:avLst/>
                  <a:gdLst>
                    <a:gd name="T0" fmla="*/ 2147483646 w 9"/>
                    <a:gd name="T1" fmla="*/ 2147483646 h 12"/>
                    <a:gd name="T2" fmla="*/ 2147483646 w 9"/>
                    <a:gd name="T3" fmla="*/ 2147483646 h 12"/>
                    <a:gd name="T4" fmla="*/ 0 w 9"/>
                    <a:gd name="T5" fmla="*/ 2147483646 h 12"/>
                    <a:gd name="T6" fmla="*/ 2147483646 w 9"/>
                    <a:gd name="T7" fmla="*/ 0 h 12"/>
                    <a:gd name="T8" fmla="*/ 2147483646 w 9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2"/>
                    <a:gd name="T17" fmla="*/ 9 w 9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2">
                      <a:moveTo>
                        <a:pt x="9" y="7"/>
                      </a:moveTo>
                      <a:lnTo>
                        <a:pt x="6" y="12"/>
                      </a:lnTo>
                      <a:lnTo>
                        <a:pt x="0" y="7"/>
                      </a:lnTo>
                      <a:lnTo>
                        <a:pt x="8" y="0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4" name="Freeform 61"/>
                <p:cNvSpPr>
                  <a:spLocks/>
                </p:cNvSpPr>
                <p:nvPr/>
              </p:nvSpPr>
              <p:spPr bwMode="auto">
                <a:xfrm>
                  <a:off x="4151695" y="2095122"/>
                  <a:ext cx="1371729" cy="1314032"/>
                </a:xfrm>
                <a:custGeom>
                  <a:avLst/>
                  <a:gdLst>
                    <a:gd name="T0" fmla="*/ 2147483646 w 2589"/>
                    <a:gd name="T1" fmla="*/ 2147483646 h 2350"/>
                    <a:gd name="T2" fmla="*/ 2147483646 w 2589"/>
                    <a:gd name="T3" fmla="*/ 2147483646 h 2350"/>
                    <a:gd name="T4" fmla="*/ 2147483646 w 2589"/>
                    <a:gd name="T5" fmla="*/ 2147483646 h 2350"/>
                    <a:gd name="T6" fmla="*/ 2147483646 w 2589"/>
                    <a:gd name="T7" fmla="*/ 2147483646 h 2350"/>
                    <a:gd name="T8" fmla="*/ 2147483646 w 2589"/>
                    <a:gd name="T9" fmla="*/ 2147483646 h 2350"/>
                    <a:gd name="T10" fmla="*/ 2147483646 w 2589"/>
                    <a:gd name="T11" fmla="*/ 2147483646 h 2350"/>
                    <a:gd name="T12" fmla="*/ 2147483646 w 2589"/>
                    <a:gd name="T13" fmla="*/ 2147483646 h 2350"/>
                    <a:gd name="T14" fmla="*/ 2147483646 w 2589"/>
                    <a:gd name="T15" fmla="*/ 2147483646 h 2350"/>
                    <a:gd name="T16" fmla="*/ 2147483646 w 2589"/>
                    <a:gd name="T17" fmla="*/ 2147483646 h 2350"/>
                    <a:gd name="T18" fmla="*/ 2147483646 w 2589"/>
                    <a:gd name="T19" fmla="*/ 2147483646 h 2350"/>
                    <a:gd name="T20" fmla="*/ 2147483646 w 2589"/>
                    <a:gd name="T21" fmla="*/ 2147483646 h 2350"/>
                    <a:gd name="T22" fmla="*/ 2147483646 w 2589"/>
                    <a:gd name="T23" fmla="*/ 2147483646 h 2350"/>
                    <a:gd name="T24" fmla="*/ 2147483646 w 2589"/>
                    <a:gd name="T25" fmla="*/ 2147483646 h 2350"/>
                    <a:gd name="T26" fmla="*/ 2147483646 w 2589"/>
                    <a:gd name="T27" fmla="*/ 2147483646 h 2350"/>
                    <a:gd name="T28" fmla="*/ 2147483646 w 2589"/>
                    <a:gd name="T29" fmla="*/ 2147483646 h 2350"/>
                    <a:gd name="T30" fmla="*/ 2147483646 w 2589"/>
                    <a:gd name="T31" fmla="*/ 2147483646 h 2350"/>
                    <a:gd name="T32" fmla="*/ 2147483646 w 2589"/>
                    <a:gd name="T33" fmla="*/ 2147483646 h 2350"/>
                    <a:gd name="T34" fmla="*/ 2147483646 w 2589"/>
                    <a:gd name="T35" fmla="*/ 2147483646 h 2350"/>
                    <a:gd name="T36" fmla="*/ 2147483646 w 2589"/>
                    <a:gd name="T37" fmla="*/ 2147483646 h 2350"/>
                    <a:gd name="T38" fmla="*/ 2147483646 w 2589"/>
                    <a:gd name="T39" fmla="*/ 2147483646 h 2350"/>
                    <a:gd name="T40" fmla="*/ 2147483646 w 2589"/>
                    <a:gd name="T41" fmla="*/ 2147483646 h 2350"/>
                    <a:gd name="T42" fmla="*/ 2147483646 w 2589"/>
                    <a:gd name="T43" fmla="*/ 2147483646 h 2350"/>
                    <a:gd name="T44" fmla="*/ 2147483646 w 2589"/>
                    <a:gd name="T45" fmla="*/ 2147483646 h 2350"/>
                    <a:gd name="T46" fmla="*/ 2147483646 w 2589"/>
                    <a:gd name="T47" fmla="*/ 2147483646 h 2350"/>
                    <a:gd name="T48" fmla="*/ 2147483646 w 2589"/>
                    <a:gd name="T49" fmla="*/ 2147483646 h 2350"/>
                    <a:gd name="T50" fmla="*/ 2147483646 w 2589"/>
                    <a:gd name="T51" fmla="*/ 2147483646 h 2350"/>
                    <a:gd name="T52" fmla="*/ 2147483646 w 2589"/>
                    <a:gd name="T53" fmla="*/ 2147483646 h 2350"/>
                    <a:gd name="T54" fmla="*/ 2147483646 w 2589"/>
                    <a:gd name="T55" fmla="*/ 2147483646 h 2350"/>
                    <a:gd name="T56" fmla="*/ 2147483646 w 2589"/>
                    <a:gd name="T57" fmla="*/ 2147483646 h 2350"/>
                    <a:gd name="T58" fmla="*/ 2147483646 w 2589"/>
                    <a:gd name="T59" fmla="*/ 2147483646 h 2350"/>
                    <a:gd name="T60" fmla="*/ 2147483646 w 2589"/>
                    <a:gd name="T61" fmla="*/ 2147483646 h 2350"/>
                    <a:gd name="T62" fmla="*/ 2147483646 w 2589"/>
                    <a:gd name="T63" fmla="*/ 2147483646 h 2350"/>
                    <a:gd name="T64" fmla="*/ 2147483646 w 2589"/>
                    <a:gd name="T65" fmla="*/ 2147483646 h 2350"/>
                    <a:gd name="T66" fmla="*/ 2147483646 w 2589"/>
                    <a:gd name="T67" fmla="*/ 2147483646 h 2350"/>
                    <a:gd name="T68" fmla="*/ 2147483646 w 2589"/>
                    <a:gd name="T69" fmla="*/ 2147483646 h 2350"/>
                    <a:gd name="T70" fmla="*/ 2147483646 w 2589"/>
                    <a:gd name="T71" fmla="*/ 2147483646 h 2350"/>
                    <a:gd name="T72" fmla="*/ 2147483646 w 2589"/>
                    <a:gd name="T73" fmla="*/ 2147483646 h 2350"/>
                    <a:gd name="T74" fmla="*/ 2147483646 w 2589"/>
                    <a:gd name="T75" fmla="*/ 2147483646 h 2350"/>
                    <a:gd name="T76" fmla="*/ 2147483646 w 2589"/>
                    <a:gd name="T77" fmla="*/ 2147483646 h 2350"/>
                    <a:gd name="T78" fmla="*/ 2147483646 w 2589"/>
                    <a:gd name="T79" fmla="*/ 2147483646 h 2350"/>
                    <a:gd name="T80" fmla="*/ 2147483646 w 2589"/>
                    <a:gd name="T81" fmla="*/ 2147483646 h 2350"/>
                    <a:gd name="T82" fmla="*/ 2147483646 w 2589"/>
                    <a:gd name="T83" fmla="*/ 2147483646 h 2350"/>
                    <a:gd name="T84" fmla="*/ 2147483646 w 2589"/>
                    <a:gd name="T85" fmla="*/ 2147483646 h 2350"/>
                    <a:gd name="T86" fmla="*/ 2147483646 w 2589"/>
                    <a:gd name="T87" fmla="*/ 2147483646 h 2350"/>
                    <a:gd name="T88" fmla="*/ 2147483646 w 2589"/>
                    <a:gd name="T89" fmla="*/ 2147483646 h 2350"/>
                    <a:gd name="T90" fmla="*/ 2147483646 w 2589"/>
                    <a:gd name="T91" fmla="*/ 2147483646 h 2350"/>
                    <a:gd name="T92" fmla="*/ 2147483646 w 2589"/>
                    <a:gd name="T93" fmla="*/ 2147483646 h 2350"/>
                    <a:gd name="T94" fmla="*/ 2147483646 w 2589"/>
                    <a:gd name="T95" fmla="*/ 2147483646 h 2350"/>
                    <a:gd name="T96" fmla="*/ 2147483646 w 2589"/>
                    <a:gd name="T97" fmla="*/ 2147483646 h 2350"/>
                    <a:gd name="T98" fmla="*/ 2147483646 w 2589"/>
                    <a:gd name="T99" fmla="*/ 2147483646 h 2350"/>
                    <a:gd name="T100" fmla="*/ 2147483646 w 2589"/>
                    <a:gd name="T101" fmla="*/ 2147483646 h 2350"/>
                    <a:gd name="T102" fmla="*/ 2147483646 w 2589"/>
                    <a:gd name="T103" fmla="*/ 2147483646 h 2350"/>
                    <a:gd name="T104" fmla="*/ 2147483646 w 2589"/>
                    <a:gd name="T105" fmla="*/ 2147483646 h 2350"/>
                    <a:gd name="T106" fmla="*/ 2147483646 w 2589"/>
                    <a:gd name="T107" fmla="*/ 2147483646 h 2350"/>
                    <a:gd name="T108" fmla="*/ 2147483646 w 2589"/>
                    <a:gd name="T109" fmla="*/ 2147483646 h 2350"/>
                    <a:gd name="T110" fmla="*/ 2147483646 w 2589"/>
                    <a:gd name="T111" fmla="*/ 2147483646 h 2350"/>
                    <a:gd name="T112" fmla="*/ 2147483646 w 2589"/>
                    <a:gd name="T113" fmla="*/ 2147483646 h 23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9"/>
                    <a:gd name="T172" fmla="*/ 0 h 2350"/>
                    <a:gd name="T173" fmla="*/ 2589 w 2589"/>
                    <a:gd name="T174" fmla="*/ 2350 h 23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9" h="2350">
                      <a:moveTo>
                        <a:pt x="2133" y="1893"/>
                      </a:moveTo>
                      <a:lnTo>
                        <a:pt x="2093" y="1908"/>
                      </a:lnTo>
                      <a:lnTo>
                        <a:pt x="2103" y="1929"/>
                      </a:lnTo>
                      <a:lnTo>
                        <a:pt x="2053" y="1949"/>
                      </a:lnTo>
                      <a:lnTo>
                        <a:pt x="2057" y="1913"/>
                      </a:lnTo>
                      <a:lnTo>
                        <a:pt x="2002" y="1919"/>
                      </a:lnTo>
                      <a:lnTo>
                        <a:pt x="1992" y="1945"/>
                      </a:lnTo>
                      <a:lnTo>
                        <a:pt x="1956" y="1966"/>
                      </a:lnTo>
                      <a:lnTo>
                        <a:pt x="1918" y="1913"/>
                      </a:lnTo>
                      <a:lnTo>
                        <a:pt x="1910" y="1935"/>
                      </a:lnTo>
                      <a:lnTo>
                        <a:pt x="1854" y="1950"/>
                      </a:lnTo>
                      <a:lnTo>
                        <a:pt x="1815" y="1930"/>
                      </a:lnTo>
                      <a:lnTo>
                        <a:pt x="1820" y="1915"/>
                      </a:lnTo>
                      <a:lnTo>
                        <a:pt x="1764" y="1905"/>
                      </a:lnTo>
                      <a:lnTo>
                        <a:pt x="1692" y="1874"/>
                      </a:lnTo>
                      <a:lnTo>
                        <a:pt x="1677" y="1894"/>
                      </a:lnTo>
                      <a:lnTo>
                        <a:pt x="1672" y="1847"/>
                      </a:lnTo>
                      <a:lnTo>
                        <a:pt x="1602" y="1842"/>
                      </a:lnTo>
                      <a:lnTo>
                        <a:pt x="1591" y="1879"/>
                      </a:lnTo>
                      <a:lnTo>
                        <a:pt x="1491" y="1864"/>
                      </a:lnTo>
                      <a:lnTo>
                        <a:pt x="1455" y="1899"/>
                      </a:lnTo>
                      <a:lnTo>
                        <a:pt x="1408" y="1889"/>
                      </a:lnTo>
                      <a:lnTo>
                        <a:pt x="1408" y="1910"/>
                      </a:lnTo>
                      <a:lnTo>
                        <a:pt x="1368" y="1910"/>
                      </a:lnTo>
                      <a:lnTo>
                        <a:pt x="1357" y="1935"/>
                      </a:lnTo>
                      <a:lnTo>
                        <a:pt x="1267" y="1956"/>
                      </a:lnTo>
                      <a:lnTo>
                        <a:pt x="1190" y="2012"/>
                      </a:lnTo>
                      <a:lnTo>
                        <a:pt x="1213" y="2044"/>
                      </a:lnTo>
                      <a:lnTo>
                        <a:pt x="1128" y="2115"/>
                      </a:lnTo>
                      <a:lnTo>
                        <a:pt x="1114" y="2172"/>
                      </a:lnTo>
                      <a:lnTo>
                        <a:pt x="1085" y="2137"/>
                      </a:lnTo>
                      <a:lnTo>
                        <a:pt x="1048" y="2132"/>
                      </a:lnTo>
                      <a:lnTo>
                        <a:pt x="991" y="2203"/>
                      </a:lnTo>
                      <a:lnTo>
                        <a:pt x="917" y="2267"/>
                      </a:lnTo>
                      <a:lnTo>
                        <a:pt x="875" y="2334"/>
                      </a:lnTo>
                      <a:lnTo>
                        <a:pt x="834" y="2328"/>
                      </a:lnTo>
                      <a:lnTo>
                        <a:pt x="779" y="2350"/>
                      </a:lnTo>
                      <a:lnTo>
                        <a:pt x="750" y="2322"/>
                      </a:lnTo>
                      <a:lnTo>
                        <a:pt x="724" y="2342"/>
                      </a:lnTo>
                      <a:lnTo>
                        <a:pt x="683" y="2301"/>
                      </a:lnTo>
                      <a:lnTo>
                        <a:pt x="668" y="2342"/>
                      </a:lnTo>
                      <a:lnTo>
                        <a:pt x="648" y="2347"/>
                      </a:lnTo>
                      <a:lnTo>
                        <a:pt x="627" y="2317"/>
                      </a:lnTo>
                      <a:lnTo>
                        <a:pt x="612" y="2327"/>
                      </a:lnTo>
                      <a:lnTo>
                        <a:pt x="566" y="2301"/>
                      </a:lnTo>
                      <a:lnTo>
                        <a:pt x="532" y="2305"/>
                      </a:lnTo>
                      <a:lnTo>
                        <a:pt x="486" y="2218"/>
                      </a:lnTo>
                      <a:lnTo>
                        <a:pt x="477" y="2130"/>
                      </a:lnTo>
                      <a:lnTo>
                        <a:pt x="395" y="2125"/>
                      </a:lnTo>
                      <a:lnTo>
                        <a:pt x="390" y="2161"/>
                      </a:lnTo>
                      <a:lnTo>
                        <a:pt x="353" y="2216"/>
                      </a:lnTo>
                      <a:lnTo>
                        <a:pt x="310" y="2244"/>
                      </a:lnTo>
                      <a:lnTo>
                        <a:pt x="335" y="2254"/>
                      </a:lnTo>
                      <a:lnTo>
                        <a:pt x="293" y="2274"/>
                      </a:lnTo>
                      <a:lnTo>
                        <a:pt x="247" y="2171"/>
                      </a:lnTo>
                      <a:lnTo>
                        <a:pt x="229" y="2091"/>
                      </a:lnTo>
                      <a:lnTo>
                        <a:pt x="209" y="2068"/>
                      </a:lnTo>
                      <a:lnTo>
                        <a:pt x="232" y="2038"/>
                      </a:lnTo>
                      <a:lnTo>
                        <a:pt x="205" y="1976"/>
                      </a:lnTo>
                      <a:lnTo>
                        <a:pt x="195" y="1971"/>
                      </a:lnTo>
                      <a:lnTo>
                        <a:pt x="201" y="1930"/>
                      </a:lnTo>
                      <a:lnTo>
                        <a:pt x="222" y="1930"/>
                      </a:lnTo>
                      <a:lnTo>
                        <a:pt x="227" y="1899"/>
                      </a:lnTo>
                      <a:lnTo>
                        <a:pt x="203" y="1837"/>
                      </a:lnTo>
                      <a:lnTo>
                        <a:pt x="223" y="1801"/>
                      </a:lnTo>
                      <a:lnTo>
                        <a:pt x="182" y="1791"/>
                      </a:lnTo>
                      <a:lnTo>
                        <a:pt x="194" y="1739"/>
                      </a:lnTo>
                      <a:lnTo>
                        <a:pt x="173" y="1723"/>
                      </a:lnTo>
                      <a:lnTo>
                        <a:pt x="173" y="1744"/>
                      </a:lnTo>
                      <a:lnTo>
                        <a:pt x="158" y="1764"/>
                      </a:lnTo>
                      <a:lnTo>
                        <a:pt x="107" y="1760"/>
                      </a:lnTo>
                      <a:lnTo>
                        <a:pt x="97" y="1735"/>
                      </a:lnTo>
                      <a:lnTo>
                        <a:pt x="35" y="1709"/>
                      </a:lnTo>
                      <a:lnTo>
                        <a:pt x="23" y="1630"/>
                      </a:lnTo>
                      <a:lnTo>
                        <a:pt x="0" y="1605"/>
                      </a:lnTo>
                      <a:lnTo>
                        <a:pt x="5" y="1565"/>
                      </a:lnTo>
                      <a:lnTo>
                        <a:pt x="92" y="1499"/>
                      </a:lnTo>
                      <a:lnTo>
                        <a:pt x="153" y="1471"/>
                      </a:lnTo>
                      <a:lnTo>
                        <a:pt x="164" y="1482"/>
                      </a:lnTo>
                      <a:lnTo>
                        <a:pt x="189" y="1417"/>
                      </a:lnTo>
                      <a:lnTo>
                        <a:pt x="205" y="1350"/>
                      </a:lnTo>
                      <a:lnTo>
                        <a:pt x="169" y="1329"/>
                      </a:lnTo>
                      <a:lnTo>
                        <a:pt x="131" y="1241"/>
                      </a:lnTo>
                      <a:lnTo>
                        <a:pt x="157" y="1215"/>
                      </a:lnTo>
                      <a:lnTo>
                        <a:pt x="159" y="1198"/>
                      </a:lnTo>
                      <a:lnTo>
                        <a:pt x="190" y="1212"/>
                      </a:lnTo>
                      <a:lnTo>
                        <a:pt x="245" y="1162"/>
                      </a:lnTo>
                      <a:lnTo>
                        <a:pt x="215" y="1109"/>
                      </a:lnTo>
                      <a:lnTo>
                        <a:pt x="205" y="1113"/>
                      </a:lnTo>
                      <a:lnTo>
                        <a:pt x="141" y="1050"/>
                      </a:lnTo>
                      <a:lnTo>
                        <a:pt x="158" y="1016"/>
                      </a:lnTo>
                      <a:lnTo>
                        <a:pt x="167" y="1005"/>
                      </a:lnTo>
                      <a:lnTo>
                        <a:pt x="228" y="1036"/>
                      </a:lnTo>
                      <a:lnTo>
                        <a:pt x="271" y="1105"/>
                      </a:lnTo>
                      <a:lnTo>
                        <a:pt x="294" y="1124"/>
                      </a:lnTo>
                      <a:lnTo>
                        <a:pt x="279" y="1132"/>
                      </a:lnTo>
                      <a:lnTo>
                        <a:pt x="320" y="1230"/>
                      </a:lnTo>
                      <a:lnTo>
                        <a:pt x="409" y="1234"/>
                      </a:lnTo>
                      <a:lnTo>
                        <a:pt x="431" y="1259"/>
                      </a:lnTo>
                      <a:lnTo>
                        <a:pt x="386" y="1322"/>
                      </a:lnTo>
                      <a:lnTo>
                        <a:pt x="329" y="1345"/>
                      </a:lnTo>
                      <a:lnTo>
                        <a:pt x="308" y="1482"/>
                      </a:lnTo>
                      <a:lnTo>
                        <a:pt x="361" y="1419"/>
                      </a:lnTo>
                      <a:lnTo>
                        <a:pt x="371" y="1440"/>
                      </a:lnTo>
                      <a:lnTo>
                        <a:pt x="343" y="1522"/>
                      </a:lnTo>
                      <a:lnTo>
                        <a:pt x="299" y="1588"/>
                      </a:lnTo>
                      <a:lnTo>
                        <a:pt x="336" y="1630"/>
                      </a:lnTo>
                      <a:lnTo>
                        <a:pt x="338" y="1700"/>
                      </a:lnTo>
                      <a:lnTo>
                        <a:pt x="375" y="1717"/>
                      </a:lnTo>
                      <a:lnTo>
                        <a:pt x="380" y="1746"/>
                      </a:lnTo>
                      <a:lnTo>
                        <a:pt x="399" y="1752"/>
                      </a:lnTo>
                      <a:lnTo>
                        <a:pt x="400" y="1721"/>
                      </a:lnTo>
                      <a:lnTo>
                        <a:pt x="340" y="1607"/>
                      </a:lnTo>
                      <a:lnTo>
                        <a:pt x="336" y="1554"/>
                      </a:lnTo>
                      <a:lnTo>
                        <a:pt x="377" y="1565"/>
                      </a:lnTo>
                      <a:lnTo>
                        <a:pt x="403" y="1526"/>
                      </a:lnTo>
                      <a:lnTo>
                        <a:pt x="405" y="1430"/>
                      </a:lnTo>
                      <a:lnTo>
                        <a:pt x="387" y="1384"/>
                      </a:lnTo>
                      <a:lnTo>
                        <a:pt x="460" y="1268"/>
                      </a:lnTo>
                      <a:lnTo>
                        <a:pt x="449" y="1218"/>
                      </a:lnTo>
                      <a:lnTo>
                        <a:pt x="407" y="1206"/>
                      </a:lnTo>
                      <a:lnTo>
                        <a:pt x="389" y="1143"/>
                      </a:lnTo>
                      <a:lnTo>
                        <a:pt x="402" y="1109"/>
                      </a:lnTo>
                      <a:lnTo>
                        <a:pt x="363" y="1073"/>
                      </a:lnTo>
                      <a:lnTo>
                        <a:pt x="315" y="1048"/>
                      </a:lnTo>
                      <a:lnTo>
                        <a:pt x="324" y="971"/>
                      </a:lnTo>
                      <a:lnTo>
                        <a:pt x="348" y="935"/>
                      </a:lnTo>
                      <a:lnTo>
                        <a:pt x="349" y="901"/>
                      </a:lnTo>
                      <a:lnTo>
                        <a:pt x="334" y="889"/>
                      </a:lnTo>
                      <a:lnTo>
                        <a:pt x="356" y="886"/>
                      </a:lnTo>
                      <a:lnTo>
                        <a:pt x="335" y="869"/>
                      </a:lnTo>
                      <a:lnTo>
                        <a:pt x="353" y="868"/>
                      </a:lnTo>
                      <a:lnTo>
                        <a:pt x="349" y="832"/>
                      </a:lnTo>
                      <a:lnTo>
                        <a:pt x="372" y="808"/>
                      </a:lnTo>
                      <a:lnTo>
                        <a:pt x="376" y="778"/>
                      </a:lnTo>
                      <a:lnTo>
                        <a:pt x="523" y="810"/>
                      </a:lnTo>
                      <a:lnTo>
                        <a:pt x="660" y="822"/>
                      </a:lnTo>
                      <a:lnTo>
                        <a:pt x="685" y="841"/>
                      </a:lnTo>
                      <a:lnTo>
                        <a:pt x="704" y="819"/>
                      </a:lnTo>
                      <a:lnTo>
                        <a:pt x="790" y="822"/>
                      </a:lnTo>
                      <a:lnTo>
                        <a:pt x="794" y="842"/>
                      </a:lnTo>
                      <a:lnTo>
                        <a:pt x="715" y="888"/>
                      </a:lnTo>
                      <a:lnTo>
                        <a:pt x="789" y="889"/>
                      </a:lnTo>
                      <a:lnTo>
                        <a:pt x="816" y="854"/>
                      </a:lnTo>
                      <a:lnTo>
                        <a:pt x="806" y="823"/>
                      </a:lnTo>
                      <a:lnTo>
                        <a:pt x="807" y="785"/>
                      </a:lnTo>
                      <a:lnTo>
                        <a:pt x="831" y="801"/>
                      </a:lnTo>
                      <a:lnTo>
                        <a:pt x="829" y="786"/>
                      </a:lnTo>
                      <a:lnTo>
                        <a:pt x="794" y="771"/>
                      </a:lnTo>
                      <a:lnTo>
                        <a:pt x="792" y="735"/>
                      </a:lnTo>
                      <a:lnTo>
                        <a:pt x="766" y="720"/>
                      </a:lnTo>
                      <a:lnTo>
                        <a:pt x="755" y="704"/>
                      </a:lnTo>
                      <a:lnTo>
                        <a:pt x="759" y="694"/>
                      </a:lnTo>
                      <a:lnTo>
                        <a:pt x="774" y="703"/>
                      </a:lnTo>
                      <a:lnTo>
                        <a:pt x="773" y="687"/>
                      </a:lnTo>
                      <a:lnTo>
                        <a:pt x="788" y="685"/>
                      </a:lnTo>
                      <a:lnTo>
                        <a:pt x="816" y="703"/>
                      </a:lnTo>
                      <a:lnTo>
                        <a:pt x="811" y="715"/>
                      </a:lnTo>
                      <a:lnTo>
                        <a:pt x="820" y="730"/>
                      </a:lnTo>
                      <a:lnTo>
                        <a:pt x="838" y="715"/>
                      </a:lnTo>
                      <a:lnTo>
                        <a:pt x="835" y="689"/>
                      </a:lnTo>
                      <a:lnTo>
                        <a:pt x="819" y="690"/>
                      </a:lnTo>
                      <a:lnTo>
                        <a:pt x="810" y="678"/>
                      </a:lnTo>
                      <a:lnTo>
                        <a:pt x="816" y="666"/>
                      </a:lnTo>
                      <a:lnTo>
                        <a:pt x="788" y="642"/>
                      </a:lnTo>
                      <a:lnTo>
                        <a:pt x="765" y="634"/>
                      </a:lnTo>
                      <a:lnTo>
                        <a:pt x="761" y="620"/>
                      </a:lnTo>
                      <a:lnTo>
                        <a:pt x="779" y="614"/>
                      </a:lnTo>
                      <a:lnTo>
                        <a:pt x="787" y="591"/>
                      </a:lnTo>
                      <a:lnTo>
                        <a:pt x="806" y="610"/>
                      </a:lnTo>
                      <a:lnTo>
                        <a:pt x="822" y="653"/>
                      </a:lnTo>
                      <a:lnTo>
                        <a:pt x="842" y="625"/>
                      </a:lnTo>
                      <a:lnTo>
                        <a:pt x="847" y="602"/>
                      </a:lnTo>
                      <a:lnTo>
                        <a:pt x="875" y="565"/>
                      </a:lnTo>
                      <a:lnTo>
                        <a:pt x="885" y="582"/>
                      </a:lnTo>
                      <a:lnTo>
                        <a:pt x="900" y="568"/>
                      </a:lnTo>
                      <a:lnTo>
                        <a:pt x="871" y="551"/>
                      </a:lnTo>
                      <a:lnTo>
                        <a:pt x="858" y="551"/>
                      </a:lnTo>
                      <a:lnTo>
                        <a:pt x="852" y="539"/>
                      </a:lnTo>
                      <a:lnTo>
                        <a:pt x="864" y="531"/>
                      </a:lnTo>
                      <a:lnTo>
                        <a:pt x="890" y="536"/>
                      </a:lnTo>
                      <a:lnTo>
                        <a:pt x="919" y="553"/>
                      </a:lnTo>
                      <a:lnTo>
                        <a:pt x="1002" y="477"/>
                      </a:lnTo>
                      <a:lnTo>
                        <a:pt x="1016" y="479"/>
                      </a:lnTo>
                      <a:lnTo>
                        <a:pt x="1015" y="490"/>
                      </a:lnTo>
                      <a:lnTo>
                        <a:pt x="1034" y="493"/>
                      </a:lnTo>
                      <a:lnTo>
                        <a:pt x="1029" y="488"/>
                      </a:lnTo>
                      <a:lnTo>
                        <a:pt x="1039" y="476"/>
                      </a:lnTo>
                      <a:lnTo>
                        <a:pt x="1054" y="483"/>
                      </a:lnTo>
                      <a:lnTo>
                        <a:pt x="1049" y="468"/>
                      </a:lnTo>
                      <a:lnTo>
                        <a:pt x="1061" y="457"/>
                      </a:lnTo>
                      <a:lnTo>
                        <a:pt x="1076" y="465"/>
                      </a:lnTo>
                      <a:lnTo>
                        <a:pt x="1120" y="453"/>
                      </a:lnTo>
                      <a:lnTo>
                        <a:pt x="1118" y="462"/>
                      </a:lnTo>
                      <a:lnTo>
                        <a:pt x="1145" y="465"/>
                      </a:lnTo>
                      <a:lnTo>
                        <a:pt x="1155" y="439"/>
                      </a:lnTo>
                      <a:lnTo>
                        <a:pt x="1197" y="437"/>
                      </a:lnTo>
                      <a:lnTo>
                        <a:pt x="1289" y="421"/>
                      </a:lnTo>
                      <a:lnTo>
                        <a:pt x="1303" y="406"/>
                      </a:lnTo>
                      <a:lnTo>
                        <a:pt x="1280" y="415"/>
                      </a:lnTo>
                      <a:lnTo>
                        <a:pt x="1262" y="405"/>
                      </a:lnTo>
                      <a:lnTo>
                        <a:pt x="1256" y="420"/>
                      </a:lnTo>
                      <a:lnTo>
                        <a:pt x="1251" y="398"/>
                      </a:lnTo>
                      <a:lnTo>
                        <a:pt x="1238" y="393"/>
                      </a:lnTo>
                      <a:lnTo>
                        <a:pt x="1237" y="403"/>
                      </a:lnTo>
                      <a:lnTo>
                        <a:pt x="1225" y="415"/>
                      </a:lnTo>
                      <a:lnTo>
                        <a:pt x="1232" y="372"/>
                      </a:lnTo>
                      <a:lnTo>
                        <a:pt x="1239" y="368"/>
                      </a:lnTo>
                      <a:lnTo>
                        <a:pt x="1245" y="383"/>
                      </a:lnTo>
                      <a:lnTo>
                        <a:pt x="1250" y="366"/>
                      </a:lnTo>
                      <a:lnTo>
                        <a:pt x="1261" y="366"/>
                      </a:lnTo>
                      <a:lnTo>
                        <a:pt x="1260" y="382"/>
                      </a:lnTo>
                      <a:lnTo>
                        <a:pt x="1282" y="380"/>
                      </a:lnTo>
                      <a:lnTo>
                        <a:pt x="1280" y="363"/>
                      </a:lnTo>
                      <a:lnTo>
                        <a:pt x="1312" y="368"/>
                      </a:lnTo>
                      <a:lnTo>
                        <a:pt x="1321" y="380"/>
                      </a:lnTo>
                      <a:lnTo>
                        <a:pt x="1334" y="368"/>
                      </a:lnTo>
                      <a:lnTo>
                        <a:pt x="1331" y="363"/>
                      </a:lnTo>
                      <a:lnTo>
                        <a:pt x="1349" y="370"/>
                      </a:lnTo>
                      <a:lnTo>
                        <a:pt x="1368" y="364"/>
                      </a:lnTo>
                      <a:lnTo>
                        <a:pt x="1410" y="402"/>
                      </a:lnTo>
                      <a:lnTo>
                        <a:pt x="1423" y="401"/>
                      </a:lnTo>
                      <a:lnTo>
                        <a:pt x="1414" y="442"/>
                      </a:lnTo>
                      <a:lnTo>
                        <a:pt x="1431" y="439"/>
                      </a:lnTo>
                      <a:lnTo>
                        <a:pt x="1442" y="420"/>
                      </a:lnTo>
                      <a:lnTo>
                        <a:pt x="1452" y="431"/>
                      </a:lnTo>
                      <a:lnTo>
                        <a:pt x="1443" y="454"/>
                      </a:lnTo>
                      <a:lnTo>
                        <a:pt x="1465" y="452"/>
                      </a:lnTo>
                      <a:lnTo>
                        <a:pt x="1489" y="417"/>
                      </a:lnTo>
                      <a:lnTo>
                        <a:pt x="1487" y="440"/>
                      </a:lnTo>
                      <a:lnTo>
                        <a:pt x="1498" y="428"/>
                      </a:lnTo>
                      <a:lnTo>
                        <a:pt x="1517" y="428"/>
                      </a:lnTo>
                      <a:lnTo>
                        <a:pt x="1520" y="416"/>
                      </a:lnTo>
                      <a:lnTo>
                        <a:pt x="1509" y="412"/>
                      </a:lnTo>
                      <a:lnTo>
                        <a:pt x="1520" y="405"/>
                      </a:lnTo>
                      <a:lnTo>
                        <a:pt x="1538" y="407"/>
                      </a:lnTo>
                      <a:lnTo>
                        <a:pt x="1540" y="400"/>
                      </a:lnTo>
                      <a:lnTo>
                        <a:pt x="1530" y="397"/>
                      </a:lnTo>
                      <a:lnTo>
                        <a:pt x="1577" y="368"/>
                      </a:lnTo>
                      <a:lnTo>
                        <a:pt x="1607" y="380"/>
                      </a:lnTo>
                      <a:lnTo>
                        <a:pt x="1602" y="391"/>
                      </a:lnTo>
                      <a:lnTo>
                        <a:pt x="1621" y="402"/>
                      </a:lnTo>
                      <a:lnTo>
                        <a:pt x="1634" y="417"/>
                      </a:lnTo>
                      <a:lnTo>
                        <a:pt x="1641" y="401"/>
                      </a:lnTo>
                      <a:lnTo>
                        <a:pt x="1630" y="372"/>
                      </a:lnTo>
                      <a:lnTo>
                        <a:pt x="1594" y="342"/>
                      </a:lnTo>
                      <a:lnTo>
                        <a:pt x="1585" y="308"/>
                      </a:lnTo>
                      <a:lnTo>
                        <a:pt x="1673" y="315"/>
                      </a:lnTo>
                      <a:lnTo>
                        <a:pt x="1700" y="307"/>
                      </a:lnTo>
                      <a:lnTo>
                        <a:pt x="1714" y="322"/>
                      </a:lnTo>
                      <a:lnTo>
                        <a:pt x="1769" y="331"/>
                      </a:lnTo>
                      <a:lnTo>
                        <a:pt x="1707" y="294"/>
                      </a:lnTo>
                      <a:lnTo>
                        <a:pt x="1713" y="245"/>
                      </a:lnTo>
                      <a:lnTo>
                        <a:pt x="1695" y="215"/>
                      </a:lnTo>
                      <a:lnTo>
                        <a:pt x="1723" y="153"/>
                      </a:lnTo>
                      <a:lnTo>
                        <a:pt x="1761" y="94"/>
                      </a:lnTo>
                      <a:lnTo>
                        <a:pt x="1769" y="99"/>
                      </a:lnTo>
                      <a:lnTo>
                        <a:pt x="1784" y="54"/>
                      </a:lnTo>
                      <a:lnTo>
                        <a:pt x="1817" y="20"/>
                      </a:lnTo>
                      <a:lnTo>
                        <a:pt x="1829" y="28"/>
                      </a:lnTo>
                      <a:lnTo>
                        <a:pt x="1869" y="0"/>
                      </a:lnTo>
                      <a:lnTo>
                        <a:pt x="1875" y="17"/>
                      </a:lnTo>
                      <a:lnTo>
                        <a:pt x="1894" y="9"/>
                      </a:lnTo>
                      <a:lnTo>
                        <a:pt x="1900" y="34"/>
                      </a:lnTo>
                      <a:lnTo>
                        <a:pt x="1926" y="43"/>
                      </a:lnTo>
                      <a:lnTo>
                        <a:pt x="1947" y="36"/>
                      </a:lnTo>
                      <a:lnTo>
                        <a:pt x="1970" y="77"/>
                      </a:lnTo>
                      <a:lnTo>
                        <a:pt x="1945" y="95"/>
                      </a:lnTo>
                      <a:lnTo>
                        <a:pt x="1919" y="133"/>
                      </a:lnTo>
                      <a:lnTo>
                        <a:pt x="1896" y="136"/>
                      </a:lnTo>
                      <a:lnTo>
                        <a:pt x="1872" y="153"/>
                      </a:lnTo>
                      <a:lnTo>
                        <a:pt x="1931" y="156"/>
                      </a:lnTo>
                      <a:lnTo>
                        <a:pt x="1963" y="139"/>
                      </a:lnTo>
                      <a:lnTo>
                        <a:pt x="1952" y="179"/>
                      </a:lnTo>
                      <a:lnTo>
                        <a:pt x="1975" y="157"/>
                      </a:lnTo>
                      <a:lnTo>
                        <a:pt x="2001" y="169"/>
                      </a:lnTo>
                      <a:lnTo>
                        <a:pt x="2011" y="159"/>
                      </a:lnTo>
                      <a:lnTo>
                        <a:pt x="2044" y="174"/>
                      </a:lnTo>
                      <a:lnTo>
                        <a:pt x="2047" y="187"/>
                      </a:lnTo>
                      <a:lnTo>
                        <a:pt x="2030" y="230"/>
                      </a:lnTo>
                      <a:lnTo>
                        <a:pt x="2021" y="229"/>
                      </a:lnTo>
                      <a:lnTo>
                        <a:pt x="2021" y="252"/>
                      </a:lnTo>
                      <a:lnTo>
                        <a:pt x="2007" y="284"/>
                      </a:lnTo>
                      <a:lnTo>
                        <a:pt x="2072" y="275"/>
                      </a:lnTo>
                      <a:lnTo>
                        <a:pt x="2090" y="245"/>
                      </a:lnTo>
                      <a:lnTo>
                        <a:pt x="2079" y="224"/>
                      </a:lnTo>
                      <a:lnTo>
                        <a:pt x="2118" y="224"/>
                      </a:lnTo>
                      <a:lnTo>
                        <a:pt x="2160" y="207"/>
                      </a:lnTo>
                      <a:lnTo>
                        <a:pt x="2178" y="215"/>
                      </a:lnTo>
                      <a:lnTo>
                        <a:pt x="2183" y="230"/>
                      </a:lnTo>
                      <a:lnTo>
                        <a:pt x="2223" y="201"/>
                      </a:lnTo>
                      <a:lnTo>
                        <a:pt x="2255" y="198"/>
                      </a:lnTo>
                      <a:lnTo>
                        <a:pt x="2257" y="212"/>
                      </a:lnTo>
                      <a:lnTo>
                        <a:pt x="2278" y="206"/>
                      </a:lnTo>
                      <a:lnTo>
                        <a:pt x="2320" y="240"/>
                      </a:lnTo>
                      <a:lnTo>
                        <a:pt x="2313" y="263"/>
                      </a:lnTo>
                      <a:lnTo>
                        <a:pt x="2315" y="284"/>
                      </a:lnTo>
                      <a:lnTo>
                        <a:pt x="2327" y="250"/>
                      </a:lnTo>
                      <a:lnTo>
                        <a:pt x="2362" y="276"/>
                      </a:lnTo>
                      <a:lnTo>
                        <a:pt x="2366" y="296"/>
                      </a:lnTo>
                      <a:lnTo>
                        <a:pt x="2357" y="307"/>
                      </a:lnTo>
                      <a:lnTo>
                        <a:pt x="2369" y="312"/>
                      </a:lnTo>
                      <a:lnTo>
                        <a:pt x="2380" y="341"/>
                      </a:lnTo>
                      <a:lnTo>
                        <a:pt x="2383" y="322"/>
                      </a:lnTo>
                      <a:lnTo>
                        <a:pt x="2397" y="317"/>
                      </a:lnTo>
                      <a:lnTo>
                        <a:pt x="2376" y="299"/>
                      </a:lnTo>
                      <a:lnTo>
                        <a:pt x="2380" y="292"/>
                      </a:lnTo>
                      <a:lnTo>
                        <a:pt x="2404" y="303"/>
                      </a:lnTo>
                      <a:lnTo>
                        <a:pt x="2423" y="350"/>
                      </a:lnTo>
                      <a:lnTo>
                        <a:pt x="2418" y="355"/>
                      </a:lnTo>
                      <a:lnTo>
                        <a:pt x="2429" y="379"/>
                      </a:lnTo>
                      <a:lnTo>
                        <a:pt x="2431" y="361"/>
                      </a:lnTo>
                      <a:lnTo>
                        <a:pt x="2441" y="361"/>
                      </a:lnTo>
                      <a:lnTo>
                        <a:pt x="2450" y="377"/>
                      </a:lnTo>
                      <a:lnTo>
                        <a:pt x="2450" y="428"/>
                      </a:lnTo>
                      <a:lnTo>
                        <a:pt x="2442" y="448"/>
                      </a:lnTo>
                      <a:lnTo>
                        <a:pt x="2436" y="424"/>
                      </a:lnTo>
                      <a:lnTo>
                        <a:pt x="2367" y="395"/>
                      </a:lnTo>
                      <a:lnTo>
                        <a:pt x="2391" y="416"/>
                      </a:lnTo>
                      <a:lnTo>
                        <a:pt x="2405" y="460"/>
                      </a:lnTo>
                      <a:lnTo>
                        <a:pt x="2413" y="434"/>
                      </a:lnTo>
                      <a:lnTo>
                        <a:pt x="2436" y="463"/>
                      </a:lnTo>
                      <a:lnTo>
                        <a:pt x="2455" y="457"/>
                      </a:lnTo>
                      <a:lnTo>
                        <a:pt x="2462" y="474"/>
                      </a:lnTo>
                      <a:lnTo>
                        <a:pt x="2451" y="489"/>
                      </a:lnTo>
                      <a:lnTo>
                        <a:pt x="2468" y="493"/>
                      </a:lnTo>
                      <a:lnTo>
                        <a:pt x="2436" y="583"/>
                      </a:lnTo>
                      <a:lnTo>
                        <a:pt x="2385" y="648"/>
                      </a:lnTo>
                      <a:lnTo>
                        <a:pt x="2383" y="679"/>
                      </a:lnTo>
                      <a:lnTo>
                        <a:pt x="2355" y="675"/>
                      </a:lnTo>
                      <a:lnTo>
                        <a:pt x="2335" y="710"/>
                      </a:lnTo>
                      <a:lnTo>
                        <a:pt x="2256" y="783"/>
                      </a:lnTo>
                      <a:lnTo>
                        <a:pt x="2278" y="786"/>
                      </a:lnTo>
                      <a:lnTo>
                        <a:pt x="2248" y="845"/>
                      </a:lnTo>
                      <a:lnTo>
                        <a:pt x="2221" y="865"/>
                      </a:lnTo>
                      <a:lnTo>
                        <a:pt x="2173" y="953"/>
                      </a:lnTo>
                      <a:lnTo>
                        <a:pt x="2113" y="963"/>
                      </a:lnTo>
                      <a:lnTo>
                        <a:pt x="2121" y="971"/>
                      </a:lnTo>
                      <a:lnTo>
                        <a:pt x="2108" y="1022"/>
                      </a:lnTo>
                      <a:lnTo>
                        <a:pt x="2057" y="1056"/>
                      </a:lnTo>
                      <a:lnTo>
                        <a:pt x="2030" y="1144"/>
                      </a:lnTo>
                      <a:lnTo>
                        <a:pt x="2010" y="1162"/>
                      </a:lnTo>
                      <a:lnTo>
                        <a:pt x="2033" y="1165"/>
                      </a:lnTo>
                      <a:lnTo>
                        <a:pt x="2075" y="1110"/>
                      </a:lnTo>
                      <a:lnTo>
                        <a:pt x="2063" y="1087"/>
                      </a:lnTo>
                      <a:lnTo>
                        <a:pt x="2080" y="1065"/>
                      </a:lnTo>
                      <a:lnTo>
                        <a:pt x="2131" y="1069"/>
                      </a:lnTo>
                      <a:lnTo>
                        <a:pt x="2191" y="1042"/>
                      </a:lnTo>
                      <a:lnTo>
                        <a:pt x="2198" y="1018"/>
                      </a:lnTo>
                      <a:lnTo>
                        <a:pt x="2241" y="1014"/>
                      </a:lnTo>
                      <a:lnTo>
                        <a:pt x="2271" y="984"/>
                      </a:lnTo>
                      <a:lnTo>
                        <a:pt x="2255" y="966"/>
                      </a:lnTo>
                      <a:lnTo>
                        <a:pt x="2261" y="960"/>
                      </a:lnTo>
                      <a:lnTo>
                        <a:pt x="2285" y="976"/>
                      </a:lnTo>
                      <a:lnTo>
                        <a:pt x="2358" y="920"/>
                      </a:lnTo>
                      <a:lnTo>
                        <a:pt x="2357" y="896"/>
                      </a:lnTo>
                      <a:lnTo>
                        <a:pt x="2344" y="893"/>
                      </a:lnTo>
                      <a:lnTo>
                        <a:pt x="2304" y="921"/>
                      </a:lnTo>
                      <a:lnTo>
                        <a:pt x="2285" y="916"/>
                      </a:lnTo>
                      <a:lnTo>
                        <a:pt x="2286" y="931"/>
                      </a:lnTo>
                      <a:lnTo>
                        <a:pt x="2264" y="910"/>
                      </a:lnTo>
                      <a:lnTo>
                        <a:pt x="2289" y="846"/>
                      </a:lnTo>
                      <a:lnTo>
                        <a:pt x="2312" y="840"/>
                      </a:lnTo>
                      <a:lnTo>
                        <a:pt x="2349" y="855"/>
                      </a:lnTo>
                      <a:lnTo>
                        <a:pt x="2368" y="824"/>
                      </a:lnTo>
                      <a:lnTo>
                        <a:pt x="2385" y="818"/>
                      </a:lnTo>
                      <a:lnTo>
                        <a:pt x="2391" y="829"/>
                      </a:lnTo>
                      <a:lnTo>
                        <a:pt x="2377" y="836"/>
                      </a:lnTo>
                      <a:lnTo>
                        <a:pt x="2382" y="868"/>
                      </a:lnTo>
                      <a:lnTo>
                        <a:pt x="2362" y="883"/>
                      </a:lnTo>
                      <a:lnTo>
                        <a:pt x="2383" y="925"/>
                      </a:lnTo>
                      <a:lnTo>
                        <a:pt x="2358" y="956"/>
                      </a:lnTo>
                      <a:lnTo>
                        <a:pt x="2358" y="977"/>
                      </a:lnTo>
                      <a:lnTo>
                        <a:pt x="2318" y="988"/>
                      </a:lnTo>
                      <a:lnTo>
                        <a:pt x="2354" y="999"/>
                      </a:lnTo>
                      <a:lnTo>
                        <a:pt x="2349" y="1030"/>
                      </a:lnTo>
                      <a:lnTo>
                        <a:pt x="2374" y="1025"/>
                      </a:lnTo>
                      <a:lnTo>
                        <a:pt x="2380" y="1045"/>
                      </a:lnTo>
                      <a:lnTo>
                        <a:pt x="2382" y="1139"/>
                      </a:lnTo>
                      <a:lnTo>
                        <a:pt x="2427" y="1171"/>
                      </a:lnTo>
                      <a:lnTo>
                        <a:pt x="2426" y="1209"/>
                      </a:lnTo>
                      <a:lnTo>
                        <a:pt x="2494" y="1244"/>
                      </a:lnTo>
                      <a:lnTo>
                        <a:pt x="2516" y="1333"/>
                      </a:lnTo>
                      <a:lnTo>
                        <a:pt x="2528" y="1406"/>
                      </a:lnTo>
                      <a:lnTo>
                        <a:pt x="2563" y="1431"/>
                      </a:lnTo>
                      <a:lnTo>
                        <a:pt x="2584" y="1431"/>
                      </a:lnTo>
                      <a:lnTo>
                        <a:pt x="2589" y="1447"/>
                      </a:lnTo>
                      <a:lnTo>
                        <a:pt x="2584" y="1473"/>
                      </a:lnTo>
                      <a:lnTo>
                        <a:pt x="2424" y="1604"/>
                      </a:lnTo>
                      <a:lnTo>
                        <a:pt x="2424" y="1630"/>
                      </a:lnTo>
                      <a:lnTo>
                        <a:pt x="2445" y="1651"/>
                      </a:lnTo>
                      <a:lnTo>
                        <a:pt x="2440" y="1661"/>
                      </a:lnTo>
                      <a:lnTo>
                        <a:pt x="2395" y="1678"/>
                      </a:lnTo>
                      <a:lnTo>
                        <a:pt x="2395" y="1703"/>
                      </a:lnTo>
                      <a:lnTo>
                        <a:pt x="2380" y="1713"/>
                      </a:lnTo>
                      <a:lnTo>
                        <a:pt x="2400" y="1755"/>
                      </a:lnTo>
                      <a:lnTo>
                        <a:pt x="2396" y="1806"/>
                      </a:lnTo>
                      <a:lnTo>
                        <a:pt x="2381" y="1828"/>
                      </a:lnTo>
                      <a:lnTo>
                        <a:pt x="2360" y="1823"/>
                      </a:lnTo>
                      <a:lnTo>
                        <a:pt x="2355" y="1801"/>
                      </a:lnTo>
                      <a:lnTo>
                        <a:pt x="2316" y="1813"/>
                      </a:lnTo>
                      <a:lnTo>
                        <a:pt x="2295" y="1854"/>
                      </a:lnTo>
                      <a:lnTo>
                        <a:pt x="2160" y="1902"/>
                      </a:lnTo>
                      <a:lnTo>
                        <a:pt x="2133" y="189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5" name="Freeform 62"/>
                <p:cNvSpPr>
                  <a:spLocks/>
                </p:cNvSpPr>
                <p:nvPr/>
              </p:nvSpPr>
              <p:spPr bwMode="auto">
                <a:xfrm>
                  <a:off x="4855703" y="1780479"/>
                  <a:ext cx="170173" cy="185222"/>
                </a:xfrm>
                <a:custGeom>
                  <a:avLst/>
                  <a:gdLst>
                    <a:gd name="T0" fmla="*/ 2147483646 w 320"/>
                    <a:gd name="T1" fmla="*/ 2147483646 h 346"/>
                    <a:gd name="T2" fmla="*/ 2147483646 w 320"/>
                    <a:gd name="T3" fmla="*/ 2147483646 h 346"/>
                    <a:gd name="T4" fmla="*/ 2147483646 w 320"/>
                    <a:gd name="T5" fmla="*/ 2147483646 h 346"/>
                    <a:gd name="T6" fmla="*/ 2147483646 w 320"/>
                    <a:gd name="T7" fmla="*/ 2147483646 h 346"/>
                    <a:gd name="T8" fmla="*/ 2147483646 w 320"/>
                    <a:gd name="T9" fmla="*/ 2147483646 h 346"/>
                    <a:gd name="T10" fmla="*/ 2147483646 w 320"/>
                    <a:gd name="T11" fmla="*/ 2147483646 h 346"/>
                    <a:gd name="T12" fmla="*/ 2147483646 w 320"/>
                    <a:gd name="T13" fmla="*/ 2147483646 h 346"/>
                    <a:gd name="T14" fmla="*/ 2147483646 w 320"/>
                    <a:gd name="T15" fmla="*/ 0 h 346"/>
                    <a:gd name="T16" fmla="*/ 2147483646 w 320"/>
                    <a:gd name="T17" fmla="*/ 2147483646 h 346"/>
                    <a:gd name="T18" fmla="*/ 2147483646 w 320"/>
                    <a:gd name="T19" fmla="*/ 2147483646 h 346"/>
                    <a:gd name="T20" fmla="*/ 2147483646 w 320"/>
                    <a:gd name="T21" fmla="*/ 2147483646 h 346"/>
                    <a:gd name="T22" fmla="*/ 2147483646 w 320"/>
                    <a:gd name="T23" fmla="*/ 2147483646 h 346"/>
                    <a:gd name="T24" fmla="*/ 2147483646 w 320"/>
                    <a:gd name="T25" fmla="*/ 2147483646 h 346"/>
                    <a:gd name="T26" fmla="*/ 2147483646 w 320"/>
                    <a:gd name="T27" fmla="*/ 2147483646 h 346"/>
                    <a:gd name="T28" fmla="*/ 2147483646 w 320"/>
                    <a:gd name="T29" fmla="*/ 2147483646 h 346"/>
                    <a:gd name="T30" fmla="*/ 2147483646 w 320"/>
                    <a:gd name="T31" fmla="*/ 2147483646 h 346"/>
                    <a:gd name="T32" fmla="*/ 2147483646 w 320"/>
                    <a:gd name="T33" fmla="*/ 2147483646 h 346"/>
                    <a:gd name="T34" fmla="*/ 0 w 320"/>
                    <a:gd name="T35" fmla="*/ 2147483646 h 346"/>
                    <a:gd name="T36" fmla="*/ 2147483646 w 320"/>
                    <a:gd name="T37" fmla="*/ 2147483646 h 346"/>
                    <a:gd name="T38" fmla="*/ 2147483646 w 320"/>
                    <a:gd name="T39" fmla="*/ 2147483646 h 346"/>
                    <a:gd name="T40" fmla="*/ 2147483646 w 320"/>
                    <a:gd name="T41" fmla="*/ 2147483646 h 346"/>
                    <a:gd name="T42" fmla="*/ 2147483646 w 320"/>
                    <a:gd name="T43" fmla="*/ 2147483646 h 346"/>
                    <a:gd name="T44" fmla="*/ 2147483646 w 320"/>
                    <a:gd name="T45" fmla="*/ 2147483646 h 346"/>
                    <a:gd name="T46" fmla="*/ 2147483646 w 320"/>
                    <a:gd name="T47" fmla="*/ 2147483646 h 346"/>
                    <a:gd name="T48" fmla="*/ 2147483646 w 320"/>
                    <a:gd name="T49" fmla="*/ 2147483646 h 346"/>
                    <a:gd name="T50" fmla="*/ 2147483646 w 320"/>
                    <a:gd name="T51" fmla="*/ 2147483646 h 346"/>
                    <a:gd name="T52" fmla="*/ 2147483646 w 320"/>
                    <a:gd name="T53" fmla="*/ 2147483646 h 346"/>
                    <a:gd name="T54" fmla="*/ 2147483646 w 320"/>
                    <a:gd name="T55" fmla="*/ 2147483646 h 346"/>
                    <a:gd name="T56" fmla="*/ 2147483646 w 320"/>
                    <a:gd name="T57" fmla="*/ 2147483646 h 346"/>
                    <a:gd name="T58" fmla="*/ 2147483646 w 320"/>
                    <a:gd name="T59" fmla="*/ 2147483646 h 346"/>
                    <a:gd name="T60" fmla="*/ 2147483646 w 320"/>
                    <a:gd name="T61" fmla="*/ 2147483646 h 346"/>
                    <a:gd name="T62" fmla="*/ 2147483646 w 320"/>
                    <a:gd name="T63" fmla="*/ 2147483646 h 346"/>
                    <a:gd name="T64" fmla="*/ 2147483646 w 320"/>
                    <a:gd name="T65" fmla="*/ 2147483646 h 346"/>
                    <a:gd name="T66" fmla="*/ 2147483646 w 320"/>
                    <a:gd name="T67" fmla="*/ 2147483646 h 346"/>
                    <a:gd name="T68" fmla="*/ 2147483646 w 320"/>
                    <a:gd name="T69" fmla="*/ 2147483646 h 346"/>
                    <a:gd name="T70" fmla="*/ 2147483646 w 320"/>
                    <a:gd name="T71" fmla="*/ 2147483646 h 346"/>
                    <a:gd name="T72" fmla="*/ 2147483646 w 320"/>
                    <a:gd name="T73" fmla="*/ 2147483646 h 346"/>
                    <a:gd name="T74" fmla="*/ 2147483646 w 320"/>
                    <a:gd name="T75" fmla="*/ 2147483646 h 346"/>
                    <a:gd name="T76" fmla="*/ 2147483646 w 320"/>
                    <a:gd name="T77" fmla="*/ 2147483646 h 346"/>
                    <a:gd name="T78" fmla="*/ 2147483646 w 320"/>
                    <a:gd name="T79" fmla="*/ 2147483646 h 346"/>
                    <a:gd name="T80" fmla="*/ 2147483646 w 320"/>
                    <a:gd name="T81" fmla="*/ 2147483646 h 346"/>
                    <a:gd name="T82" fmla="*/ 2147483646 w 320"/>
                    <a:gd name="T83" fmla="*/ 2147483646 h 346"/>
                    <a:gd name="T84" fmla="*/ 2147483646 w 320"/>
                    <a:gd name="T85" fmla="*/ 2147483646 h 346"/>
                    <a:gd name="T86" fmla="*/ 2147483646 w 320"/>
                    <a:gd name="T87" fmla="*/ 2147483646 h 346"/>
                    <a:gd name="T88" fmla="*/ 2147483646 w 320"/>
                    <a:gd name="T89" fmla="*/ 2147483646 h 346"/>
                    <a:gd name="T90" fmla="*/ 2147483646 w 320"/>
                    <a:gd name="T91" fmla="*/ 2147483646 h 346"/>
                    <a:gd name="T92" fmla="*/ 2147483646 w 320"/>
                    <a:gd name="T93" fmla="*/ 2147483646 h 346"/>
                    <a:gd name="T94" fmla="*/ 2147483646 w 320"/>
                    <a:gd name="T95" fmla="*/ 2147483646 h 346"/>
                    <a:gd name="T96" fmla="*/ 2147483646 w 320"/>
                    <a:gd name="T97" fmla="*/ 2147483646 h 346"/>
                    <a:gd name="T98" fmla="*/ 2147483646 w 320"/>
                    <a:gd name="T99" fmla="*/ 2147483646 h 346"/>
                    <a:gd name="T100" fmla="*/ 2147483646 w 320"/>
                    <a:gd name="T101" fmla="*/ 2147483646 h 3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20"/>
                    <a:gd name="T154" fmla="*/ 0 h 346"/>
                    <a:gd name="T155" fmla="*/ 320 w 320"/>
                    <a:gd name="T156" fmla="*/ 346 h 3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20" h="346">
                      <a:moveTo>
                        <a:pt x="264" y="32"/>
                      </a:moveTo>
                      <a:lnTo>
                        <a:pt x="248" y="42"/>
                      </a:lnTo>
                      <a:lnTo>
                        <a:pt x="253" y="63"/>
                      </a:lnTo>
                      <a:lnTo>
                        <a:pt x="242" y="73"/>
                      </a:lnTo>
                      <a:lnTo>
                        <a:pt x="234" y="65"/>
                      </a:lnTo>
                      <a:lnTo>
                        <a:pt x="196" y="119"/>
                      </a:lnTo>
                      <a:lnTo>
                        <a:pt x="231" y="31"/>
                      </a:lnTo>
                      <a:lnTo>
                        <a:pt x="215" y="0"/>
                      </a:lnTo>
                      <a:lnTo>
                        <a:pt x="177" y="10"/>
                      </a:lnTo>
                      <a:lnTo>
                        <a:pt x="168" y="3"/>
                      </a:lnTo>
                      <a:lnTo>
                        <a:pt x="151" y="19"/>
                      </a:lnTo>
                      <a:lnTo>
                        <a:pt x="132" y="8"/>
                      </a:lnTo>
                      <a:lnTo>
                        <a:pt x="114" y="26"/>
                      </a:lnTo>
                      <a:lnTo>
                        <a:pt x="102" y="15"/>
                      </a:lnTo>
                      <a:lnTo>
                        <a:pt x="70" y="51"/>
                      </a:lnTo>
                      <a:lnTo>
                        <a:pt x="76" y="75"/>
                      </a:lnTo>
                      <a:lnTo>
                        <a:pt x="24" y="129"/>
                      </a:lnTo>
                      <a:lnTo>
                        <a:pt x="0" y="134"/>
                      </a:lnTo>
                      <a:lnTo>
                        <a:pt x="7" y="161"/>
                      </a:lnTo>
                      <a:lnTo>
                        <a:pt x="19" y="159"/>
                      </a:lnTo>
                      <a:lnTo>
                        <a:pt x="20" y="142"/>
                      </a:lnTo>
                      <a:lnTo>
                        <a:pt x="39" y="130"/>
                      </a:lnTo>
                      <a:lnTo>
                        <a:pt x="42" y="157"/>
                      </a:lnTo>
                      <a:lnTo>
                        <a:pt x="34" y="162"/>
                      </a:lnTo>
                      <a:lnTo>
                        <a:pt x="44" y="179"/>
                      </a:lnTo>
                      <a:lnTo>
                        <a:pt x="48" y="163"/>
                      </a:lnTo>
                      <a:lnTo>
                        <a:pt x="62" y="175"/>
                      </a:lnTo>
                      <a:lnTo>
                        <a:pt x="60" y="228"/>
                      </a:lnTo>
                      <a:lnTo>
                        <a:pt x="71" y="260"/>
                      </a:lnTo>
                      <a:lnTo>
                        <a:pt x="93" y="278"/>
                      </a:lnTo>
                      <a:lnTo>
                        <a:pt x="108" y="263"/>
                      </a:lnTo>
                      <a:lnTo>
                        <a:pt x="117" y="292"/>
                      </a:lnTo>
                      <a:lnTo>
                        <a:pt x="168" y="287"/>
                      </a:lnTo>
                      <a:lnTo>
                        <a:pt x="168" y="301"/>
                      </a:lnTo>
                      <a:lnTo>
                        <a:pt x="200" y="341"/>
                      </a:lnTo>
                      <a:lnTo>
                        <a:pt x="232" y="338"/>
                      </a:lnTo>
                      <a:lnTo>
                        <a:pt x="241" y="346"/>
                      </a:lnTo>
                      <a:lnTo>
                        <a:pt x="252" y="335"/>
                      </a:lnTo>
                      <a:lnTo>
                        <a:pt x="293" y="342"/>
                      </a:lnTo>
                      <a:lnTo>
                        <a:pt x="315" y="307"/>
                      </a:lnTo>
                      <a:lnTo>
                        <a:pt x="301" y="265"/>
                      </a:lnTo>
                      <a:lnTo>
                        <a:pt x="298" y="245"/>
                      </a:lnTo>
                      <a:lnTo>
                        <a:pt x="275" y="222"/>
                      </a:lnTo>
                      <a:lnTo>
                        <a:pt x="278" y="218"/>
                      </a:lnTo>
                      <a:lnTo>
                        <a:pt x="296" y="228"/>
                      </a:lnTo>
                      <a:lnTo>
                        <a:pt x="308" y="200"/>
                      </a:lnTo>
                      <a:lnTo>
                        <a:pt x="308" y="144"/>
                      </a:lnTo>
                      <a:lnTo>
                        <a:pt x="308" y="102"/>
                      </a:lnTo>
                      <a:lnTo>
                        <a:pt x="320" y="97"/>
                      </a:lnTo>
                      <a:lnTo>
                        <a:pt x="287" y="41"/>
                      </a:lnTo>
                      <a:lnTo>
                        <a:pt x="264" y="3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6" name="Freeform 63"/>
                <p:cNvSpPr>
                  <a:spLocks/>
                </p:cNvSpPr>
                <p:nvPr/>
              </p:nvSpPr>
              <p:spPr bwMode="auto">
                <a:xfrm>
                  <a:off x="5008382" y="1877116"/>
                  <a:ext cx="155860" cy="201328"/>
                </a:xfrm>
                <a:custGeom>
                  <a:avLst/>
                  <a:gdLst>
                    <a:gd name="T0" fmla="*/ 2147483646 w 292"/>
                    <a:gd name="T1" fmla="*/ 0 h 373"/>
                    <a:gd name="T2" fmla="*/ 2147483646 w 292"/>
                    <a:gd name="T3" fmla="*/ 2147483646 h 373"/>
                    <a:gd name="T4" fmla="*/ 2147483646 w 292"/>
                    <a:gd name="T5" fmla="*/ 2147483646 h 373"/>
                    <a:gd name="T6" fmla="*/ 2147483646 w 292"/>
                    <a:gd name="T7" fmla="*/ 2147483646 h 373"/>
                    <a:gd name="T8" fmla="*/ 2147483646 w 292"/>
                    <a:gd name="T9" fmla="*/ 2147483646 h 373"/>
                    <a:gd name="T10" fmla="*/ 2147483646 w 292"/>
                    <a:gd name="T11" fmla="*/ 2147483646 h 373"/>
                    <a:gd name="T12" fmla="*/ 2147483646 w 292"/>
                    <a:gd name="T13" fmla="*/ 2147483646 h 373"/>
                    <a:gd name="T14" fmla="*/ 2147483646 w 292"/>
                    <a:gd name="T15" fmla="*/ 2147483646 h 373"/>
                    <a:gd name="T16" fmla="*/ 2147483646 w 292"/>
                    <a:gd name="T17" fmla="*/ 2147483646 h 373"/>
                    <a:gd name="T18" fmla="*/ 2147483646 w 292"/>
                    <a:gd name="T19" fmla="*/ 2147483646 h 373"/>
                    <a:gd name="T20" fmla="*/ 2147483646 w 292"/>
                    <a:gd name="T21" fmla="*/ 2147483646 h 373"/>
                    <a:gd name="T22" fmla="*/ 2147483646 w 292"/>
                    <a:gd name="T23" fmla="*/ 2147483646 h 373"/>
                    <a:gd name="T24" fmla="*/ 2147483646 w 292"/>
                    <a:gd name="T25" fmla="*/ 2147483646 h 373"/>
                    <a:gd name="T26" fmla="*/ 2147483646 w 292"/>
                    <a:gd name="T27" fmla="*/ 2147483646 h 373"/>
                    <a:gd name="T28" fmla="*/ 2147483646 w 292"/>
                    <a:gd name="T29" fmla="*/ 2147483646 h 373"/>
                    <a:gd name="T30" fmla="*/ 2147483646 w 292"/>
                    <a:gd name="T31" fmla="*/ 2147483646 h 373"/>
                    <a:gd name="T32" fmla="*/ 2147483646 w 292"/>
                    <a:gd name="T33" fmla="*/ 2147483646 h 373"/>
                    <a:gd name="T34" fmla="*/ 2147483646 w 292"/>
                    <a:gd name="T35" fmla="*/ 2147483646 h 373"/>
                    <a:gd name="T36" fmla="*/ 2147483646 w 292"/>
                    <a:gd name="T37" fmla="*/ 2147483646 h 373"/>
                    <a:gd name="T38" fmla="*/ 2147483646 w 292"/>
                    <a:gd name="T39" fmla="*/ 2147483646 h 373"/>
                    <a:gd name="T40" fmla="*/ 2147483646 w 292"/>
                    <a:gd name="T41" fmla="*/ 2147483646 h 373"/>
                    <a:gd name="T42" fmla="*/ 2147483646 w 292"/>
                    <a:gd name="T43" fmla="*/ 2147483646 h 373"/>
                    <a:gd name="T44" fmla="*/ 2147483646 w 292"/>
                    <a:gd name="T45" fmla="*/ 2147483646 h 373"/>
                    <a:gd name="T46" fmla="*/ 2147483646 w 292"/>
                    <a:gd name="T47" fmla="*/ 2147483646 h 373"/>
                    <a:gd name="T48" fmla="*/ 0 w 292"/>
                    <a:gd name="T49" fmla="*/ 2147483646 h 373"/>
                    <a:gd name="T50" fmla="*/ 2147483646 w 292"/>
                    <a:gd name="T51" fmla="*/ 2147483646 h 373"/>
                    <a:gd name="T52" fmla="*/ 2147483646 w 292"/>
                    <a:gd name="T53" fmla="*/ 2147483646 h 373"/>
                    <a:gd name="T54" fmla="*/ 2147483646 w 292"/>
                    <a:gd name="T55" fmla="*/ 2147483646 h 373"/>
                    <a:gd name="T56" fmla="*/ 2147483646 w 292"/>
                    <a:gd name="T57" fmla="*/ 2147483646 h 373"/>
                    <a:gd name="T58" fmla="*/ 2147483646 w 292"/>
                    <a:gd name="T59" fmla="*/ 2147483646 h 373"/>
                    <a:gd name="T60" fmla="*/ 2147483646 w 292"/>
                    <a:gd name="T61" fmla="*/ 2147483646 h 373"/>
                    <a:gd name="T62" fmla="*/ 2147483646 w 292"/>
                    <a:gd name="T63" fmla="*/ 2147483646 h 373"/>
                    <a:gd name="T64" fmla="*/ 2147483646 w 292"/>
                    <a:gd name="T65" fmla="*/ 2147483646 h 373"/>
                    <a:gd name="T66" fmla="*/ 2147483646 w 292"/>
                    <a:gd name="T67" fmla="*/ 2147483646 h 373"/>
                    <a:gd name="T68" fmla="*/ 2147483646 w 292"/>
                    <a:gd name="T69" fmla="*/ 2147483646 h 373"/>
                    <a:gd name="T70" fmla="*/ 2147483646 w 292"/>
                    <a:gd name="T71" fmla="*/ 2147483646 h 373"/>
                    <a:gd name="T72" fmla="*/ 2147483646 w 292"/>
                    <a:gd name="T73" fmla="*/ 2147483646 h 373"/>
                    <a:gd name="T74" fmla="*/ 2147483646 w 292"/>
                    <a:gd name="T75" fmla="*/ 2147483646 h 373"/>
                    <a:gd name="T76" fmla="*/ 2147483646 w 292"/>
                    <a:gd name="T77" fmla="*/ 2147483646 h 373"/>
                    <a:gd name="T78" fmla="*/ 2147483646 w 292"/>
                    <a:gd name="T79" fmla="*/ 2147483646 h 373"/>
                    <a:gd name="T80" fmla="*/ 2147483646 w 292"/>
                    <a:gd name="T81" fmla="*/ 0 h 37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2"/>
                    <a:gd name="T124" fmla="*/ 0 h 373"/>
                    <a:gd name="T125" fmla="*/ 292 w 292"/>
                    <a:gd name="T126" fmla="*/ 373 h 37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2" h="373">
                      <a:moveTo>
                        <a:pt x="134" y="0"/>
                      </a:moveTo>
                      <a:lnTo>
                        <a:pt x="175" y="32"/>
                      </a:lnTo>
                      <a:lnTo>
                        <a:pt x="158" y="48"/>
                      </a:lnTo>
                      <a:lnTo>
                        <a:pt x="152" y="118"/>
                      </a:lnTo>
                      <a:lnTo>
                        <a:pt x="139" y="146"/>
                      </a:lnTo>
                      <a:lnTo>
                        <a:pt x="148" y="152"/>
                      </a:lnTo>
                      <a:lnTo>
                        <a:pt x="156" y="124"/>
                      </a:lnTo>
                      <a:lnTo>
                        <a:pt x="190" y="68"/>
                      </a:lnTo>
                      <a:lnTo>
                        <a:pt x="196" y="79"/>
                      </a:lnTo>
                      <a:lnTo>
                        <a:pt x="215" y="81"/>
                      </a:lnTo>
                      <a:lnTo>
                        <a:pt x="217" y="101"/>
                      </a:lnTo>
                      <a:lnTo>
                        <a:pt x="241" y="133"/>
                      </a:lnTo>
                      <a:lnTo>
                        <a:pt x="233" y="141"/>
                      </a:lnTo>
                      <a:lnTo>
                        <a:pt x="255" y="164"/>
                      </a:lnTo>
                      <a:lnTo>
                        <a:pt x="255" y="141"/>
                      </a:lnTo>
                      <a:lnTo>
                        <a:pt x="268" y="141"/>
                      </a:lnTo>
                      <a:lnTo>
                        <a:pt x="281" y="161"/>
                      </a:lnTo>
                      <a:lnTo>
                        <a:pt x="292" y="220"/>
                      </a:lnTo>
                      <a:lnTo>
                        <a:pt x="269" y="267"/>
                      </a:lnTo>
                      <a:lnTo>
                        <a:pt x="173" y="299"/>
                      </a:lnTo>
                      <a:lnTo>
                        <a:pt x="168" y="315"/>
                      </a:lnTo>
                      <a:lnTo>
                        <a:pt x="162" y="304"/>
                      </a:lnTo>
                      <a:lnTo>
                        <a:pt x="116" y="309"/>
                      </a:lnTo>
                      <a:lnTo>
                        <a:pt x="18" y="373"/>
                      </a:lnTo>
                      <a:lnTo>
                        <a:pt x="0" y="356"/>
                      </a:lnTo>
                      <a:lnTo>
                        <a:pt x="4" y="326"/>
                      </a:lnTo>
                      <a:lnTo>
                        <a:pt x="53" y="170"/>
                      </a:lnTo>
                      <a:lnTo>
                        <a:pt x="73" y="174"/>
                      </a:lnTo>
                      <a:lnTo>
                        <a:pt x="82" y="167"/>
                      </a:lnTo>
                      <a:lnTo>
                        <a:pt x="66" y="134"/>
                      </a:lnTo>
                      <a:lnTo>
                        <a:pt x="76" y="115"/>
                      </a:lnTo>
                      <a:lnTo>
                        <a:pt x="96" y="118"/>
                      </a:lnTo>
                      <a:lnTo>
                        <a:pt x="76" y="90"/>
                      </a:lnTo>
                      <a:lnTo>
                        <a:pt x="80" y="60"/>
                      </a:lnTo>
                      <a:lnTo>
                        <a:pt x="99" y="55"/>
                      </a:lnTo>
                      <a:lnTo>
                        <a:pt x="97" y="31"/>
                      </a:lnTo>
                      <a:lnTo>
                        <a:pt x="105" y="28"/>
                      </a:lnTo>
                      <a:lnTo>
                        <a:pt x="117" y="49"/>
                      </a:lnTo>
                      <a:lnTo>
                        <a:pt x="133" y="46"/>
                      </a:lnTo>
                      <a:lnTo>
                        <a:pt x="127" y="2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7" name="Freeform 64"/>
                <p:cNvSpPr>
                  <a:spLocks/>
                </p:cNvSpPr>
                <p:nvPr/>
              </p:nvSpPr>
              <p:spPr bwMode="auto">
                <a:xfrm>
                  <a:off x="4831847" y="1630690"/>
                  <a:ext cx="143136" cy="165895"/>
                </a:xfrm>
                <a:custGeom>
                  <a:avLst/>
                  <a:gdLst>
                    <a:gd name="T0" fmla="*/ 2147483646 w 271"/>
                    <a:gd name="T1" fmla="*/ 2147483646 h 310"/>
                    <a:gd name="T2" fmla="*/ 2147483646 w 271"/>
                    <a:gd name="T3" fmla="*/ 2147483646 h 310"/>
                    <a:gd name="T4" fmla="*/ 2147483646 w 271"/>
                    <a:gd name="T5" fmla="*/ 2147483646 h 310"/>
                    <a:gd name="T6" fmla="*/ 2147483646 w 271"/>
                    <a:gd name="T7" fmla="*/ 2147483646 h 310"/>
                    <a:gd name="T8" fmla="*/ 2147483646 w 271"/>
                    <a:gd name="T9" fmla="*/ 2147483646 h 310"/>
                    <a:gd name="T10" fmla="*/ 2147483646 w 271"/>
                    <a:gd name="T11" fmla="*/ 2147483646 h 310"/>
                    <a:gd name="T12" fmla="*/ 2147483646 w 271"/>
                    <a:gd name="T13" fmla="*/ 2147483646 h 310"/>
                    <a:gd name="T14" fmla="*/ 2147483646 w 271"/>
                    <a:gd name="T15" fmla="*/ 2147483646 h 310"/>
                    <a:gd name="T16" fmla="*/ 2147483646 w 271"/>
                    <a:gd name="T17" fmla="*/ 2147483646 h 310"/>
                    <a:gd name="T18" fmla="*/ 2147483646 w 271"/>
                    <a:gd name="T19" fmla="*/ 2147483646 h 310"/>
                    <a:gd name="T20" fmla="*/ 2147483646 w 271"/>
                    <a:gd name="T21" fmla="*/ 2147483646 h 310"/>
                    <a:gd name="T22" fmla="*/ 2147483646 w 271"/>
                    <a:gd name="T23" fmla="*/ 2147483646 h 310"/>
                    <a:gd name="T24" fmla="*/ 2147483646 w 271"/>
                    <a:gd name="T25" fmla="*/ 2147483646 h 310"/>
                    <a:gd name="T26" fmla="*/ 2147483646 w 271"/>
                    <a:gd name="T27" fmla="*/ 2147483646 h 310"/>
                    <a:gd name="T28" fmla="*/ 2147483646 w 271"/>
                    <a:gd name="T29" fmla="*/ 2147483646 h 310"/>
                    <a:gd name="T30" fmla="*/ 2147483646 w 271"/>
                    <a:gd name="T31" fmla="*/ 2147483646 h 310"/>
                    <a:gd name="T32" fmla="*/ 2147483646 w 271"/>
                    <a:gd name="T33" fmla="*/ 2147483646 h 310"/>
                    <a:gd name="T34" fmla="*/ 2147483646 w 271"/>
                    <a:gd name="T35" fmla="*/ 2147483646 h 310"/>
                    <a:gd name="T36" fmla="*/ 2147483646 w 271"/>
                    <a:gd name="T37" fmla="*/ 2147483646 h 310"/>
                    <a:gd name="T38" fmla="*/ 0 w 271"/>
                    <a:gd name="T39" fmla="*/ 2147483646 h 310"/>
                    <a:gd name="T40" fmla="*/ 2147483646 w 271"/>
                    <a:gd name="T41" fmla="*/ 2147483646 h 310"/>
                    <a:gd name="T42" fmla="*/ 2147483646 w 271"/>
                    <a:gd name="T43" fmla="*/ 2147483646 h 310"/>
                    <a:gd name="T44" fmla="*/ 2147483646 w 271"/>
                    <a:gd name="T45" fmla="*/ 2147483646 h 310"/>
                    <a:gd name="T46" fmla="*/ 2147483646 w 271"/>
                    <a:gd name="T47" fmla="*/ 2147483646 h 310"/>
                    <a:gd name="T48" fmla="*/ 2147483646 w 271"/>
                    <a:gd name="T49" fmla="*/ 2147483646 h 310"/>
                    <a:gd name="T50" fmla="*/ 2147483646 w 271"/>
                    <a:gd name="T51" fmla="*/ 2147483646 h 310"/>
                    <a:gd name="T52" fmla="*/ 2147483646 w 271"/>
                    <a:gd name="T53" fmla="*/ 2147483646 h 310"/>
                    <a:gd name="T54" fmla="*/ 2147483646 w 271"/>
                    <a:gd name="T55" fmla="*/ 2147483646 h 310"/>
                    <a:gd name="T56" fmla="*/ 2147483646 w 271"/>
                    <a:gd name="T57" fmla="*/ 2147483646 h 310"/>
                    <a:gd name="T58" fmla="*/ 2147483646 w 271"/>
                    <a:gd name="T59" fmla="*/ 2147483646 h 310"/>
                    <a:gd name="T60" fmla="*/ 2147483646 w 271"/>
                    <a:gd name="T61" fmla="*/ 2147483646 h 310"/>
                    <a:gd name="T62" fmla="*/ 2147483646 w 271"/>
                    <a:gd name="T63" fmla="*/ 2147483646 h 310"/>
                    <a:gd name="T64" fmla="*/ 2147483646 w 271"/>
                    <a:gd name="T65" fmla="*/ 2147483646 h 310"/>
                    <a:gd name="T66" fmla="*/ 2147483646 w 271"/>
                    <a:gd name="T67" fmla="*/ 0 h 310"/>
                    <a:gd name="T68" fmla="*/ 2147483646 w 271"/>
                    <a:gd name="T69" fmla="*/ 2147483646 h 310"/>
                    <a:gd name="T70" fmla="*/ 2147483646 w 271"/>
                    <a:gd name="T71" fmla="*/ 2147483646 h 310"/>
                    <a:gd name="T72" fmla="*/ 2147483646 w 271"/>
                    <a:gd name="T73" fmla="*/ 2147483646 h 310"/>
                    <a:gd name="T74" fmla="*/ 2147483646 w 271"/>
                    <a:gd name="T75" fmla="*/ 2147483646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1"/>
                    <a:gd name="T115" fmla="*/ 0 h 310"/>
                    <a:gd name="T116" fmla="*/ 271 w 271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1" h="310">
                      <a:moveTo>
                        <a:pt x="268" y="162"/>
                      </a:moveTo>
                      <a:lnTo>
                        <a:pt x="265" y="167"/>
                      </a:lnTo>
                      <a:lnTo>
                        <a:pt x="248" y="164"/>
                      </a:lnTo>
                      <a:lnTo>
                        <a:pt x="240" y="196"/>
                      </a:lnTo>
                      <a:lnTo>
                        <a:pt x="251" y="245"/>
                      </a:lnTo>
                      <a:lnTo>
                        <a:pt x="245" y="270"/>
                      </a:lnTo>
                      <a:lnTo>
                        <a:pt x="182" y="271"/>
                      </a:lnTo>
                      <a:lnTo>
                        <a:pt x="126" y="284"/>
                      </a:lnTo>
                      <a:lnTo>
                        <a:pt x="85" y="310"/>
                      </a:lnTo>
                      <a:lnTo>
                        <a:pt x="33" y="260"/>
                      </a:lnTo>
                      <a:lnTo>
                        <a:pt x="56" y="268"/>
                      </a:lnTo>
                      <a:lnTo>
                        <a:pt x="39" y="255"/>
                      </a:lnTo>
                      <a:lnTo>
                        <a:pt x="33" y="239"/>
                      </a:lnTo>
                      <a:lnTo>
                        <a:pt x="56" y="234"/>
                      </a:lnTo>
                      <a:lnTo>
                        <a:pt x="72" y="256"/>
                      </a:lnTo>
                      <a:lnTo>
                        <a:pt x="78" y="241"/>
                      </a:lnTo>
                      <a:lnTo>
                        <a:pt x="60" y="231"/>
                      </a:lnTo>
                      <a:lnTo>
                        <a:pt x="15" y="236"/>
                      </a:lnTo>
                      <a:lnTo>
                        <a:pt x="11" y="228"/>
                      </a:lnTo>
                      <a:lnTo>
                        <a:pt x="0" y="232"/>
                      </a:lnTo>
                      <a:lnTo>
                        <a:pt x="21" y="215"/>
                      </a:lnTo>
                      <a:lnTo>
                        <a:pt x="52" y="222"/>
                      </a:lnTo>
                      <a:lnTo>
                        <a:pt x="34" y="196"/>
                      </a:lnTo>
                      <a:lnTo>
                        <a:pt x="65" y="182"/>
                      </a:lnTo>
                      <a:lnTo>
                        <a:pt x="67" y="160"/>
                      </a:lnTo>
                      <a:lnTo>
                        <a:pt x="94" y="121"/>
                      </a:lnTo>
                      <a:lnTo>
                        <a:pt x="66" y="131"/>
                      </a:lnTo>
                      <a:lnTo>
                        <a:pt x="97" y="69"/>
                      </a:lnTo>
                      <a:lnTo>
                        <a:pt x="155" y="49"/>
                      </a:lnTo>
                      <a:lnTo>
                        <a:pt x="176" y="28"/>
                      </a:lnTo>
                      <a:lnTo>
                        <a:pt x="197" y="20"/>
                      </a:lnTo>
                      <a:lnTo>
                        <a:pt x="176" y="12"/>
                      </a:lnTo>
                      <a:lnTo>
                        <a:pt x="180" y="1"/>
                      </a:lnTo>
                      <a:lnTo>
                        <a:pt x="200" y="0"/>
                      </a:lnTo>
                      <a:lnTo>
                        <a:pt x="220" y="51"/>
                      </a:lnTo>
                      <a:lnTo>
                        <a:pt x="229" y="92"/>
                      </a:lnTo>
                      <a:lnTo>
                        <a:pt x="271" y="123"/>
                      </a:lnTo>
                      <a:lnTo>
                        <a:pt x="268" y="16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8" name="Freeform 65"/>
                <p:cNvSpPr>
                  <a:spLocks/>
                </p:cNvSpPr>
                <p:nvPr/>
              </p:nvSpPr>
              <p:spPr bwMode="auto">
                <a:xfrm>
                  <a:off x="4817534" y="1780479"/>
                  <a:ext cx="63616" cy="59593"/>
                </a:xfrm>
                <a:custGeom>
                  <a:avLst/>
                  <a:gdLst>
                    <a:gd name="T0" fmla="*/ 2147483646 w 121"/>
                    <a:gd name="T1" fmla="*/ 2147483646 h 111"/>
                    <a:gd name="T2" fmla="*/ 2147483646 w 121"/>
                    <a:gd name="T3" fmla="*/ 2147483646 h 111"/>
                    <a:gd name="T4" fmla="*/ 2147483646 w 121"/>
                    <a:gd name="T5" fmla="*/ 2147483646 h 111"/>
                    <a:gd name="T6" fmla="*/ 2147483646 w 121"/>
                    <a:gd name="T7" fmla="*/ 2147483646 h 111"/>
                    <a:gd name="T8" fmla="*/ 2147483646 w 121"/>
                    <a:gd name="T9" fmla="*/ 2147483646 h 111"/>
                    <a:gd name="T10" fmla="*/ 2147483646 w 121"/>
                    <a:gd name="T11" fmla="*/ 2147483646 h 111"/>
                    <a:gd name="T12" fmla="*/ 2147483646 w 121"/>
                    <a:gd name="T13" fmla="*/ 2147483646 h 111"/>
                    <a:gd name="T14" fmla="*/ 2147483646 w 121"/>
                    <a:gd name="T15" fmla="*/ 2147483646 h 111"/>
                    <a:gd name="T16" fmla="*/ 2147483646 w 121"/>
                    <a:gd name="T17" fmla="*/ 2147483646 h 111"/>
                    <a:gd name="T18" fmla="*/ 2147483646 w 121"/>
                    <a:gd name="T19" fmla="*/ 2147483646 h 111"/>
                    <a:gd name="T20" fmla="*/ 0 w 121"/>
                    <a:gd name="T21" fmla="*/ 2147483646 h 111"/>
                    <a:gd name="T22" fmla="*/ 2147483646 w 121"/>
                    <a:gd name="T23" fmla="*/ 0 h 111"/>
                    <a:gd name="T24" fmla="*/ 2147483646 w 121"/>
                    <a:gd name="T25" fmla="*/ 2147483646 h 111"/>
                    <a:gd name="T26" fmla="*/ 2147483646 w 121"/>
                    <a:gd name="T27" fmla="*/ 2147483646 h 111"/>
                    <a:gd name="T28" fmla="*/ 2147483646 w 121"/>
                    <a:gd name="T29" fmla="*/ 2147483646 h 1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1"/>
                    <a:gd name="T46" fmla="*/ 0 h 111"/>
                    <a:gd name="T47" fmla="*/ 121 w 121"/>
                    <a:gd name="T48" fmla="*/ 111 h 1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1" h="111">
                      <a:moveTo>
                        <a:pt x="121" y="65"/>
                      </a:moveTo>
                      <a:lnTo>
                        <a:pt x="86" y="106"/>
                      </a:lnTo>
                      <a:lnTo>
                        <a:pt x="47" y="111"/>
                      </a:lnTo>
                      <a:lnTo>
                        <a:pt x="35" y="92"/>
                      </a:lnTo>
                      <a:lnTo>
                        <a:pt x="46" y="91"/>
                      </a:lnTo>
                      <a:lnTo>
                        <a:pt x="44" y="75"/>
                      </a:lnTo>
                      <a:lnTo>
                        <a:pt x="12" y="60"/>
                      </a:lnTo>
                      <a:lnTo>
                        <a:pt x="16" y="40"/>
                      </a:lnTo>
                      <a:lnTo>
                        <a:pt x="2" y="23"/>
                      </a:lnTo>
                      <a:lnTo>
                        <a:pt x="7" y="15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95" y="26"/>
                      </a:lnTo>
                      <a:lnTo>
                        <a:pt x="112" y="37"/>
                      </a:lnTo>
                      <a:lnTo>
                        <a:pt x="121" y="6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9" name="Freeform 106"/>
                <p:cNvSpPr>
                  <a:spLocks/>
                </p:cNvSpPr>
                <p:nvPr/>
              </p:nvSpPr>
              <p:spPr bwMode="auto">
                <a:xfrm>
                  <a:off x="4885921" y="1791752"/>
                  <a:ext cx="7953" cy="12885"/>
                </a:xfrm>
                <a:custGeom>
                  <a:avLst/>
                  <a:gdLst>
                    <a:gd name="T0" fmla="*/ 0 w 15"/>
                    <a:gd name="T1" fmla="*/ 2147483646 h 24"/>
                    <a:gd name="T2" fmla="*/ 2147483646 w 15"/>
                    <a:gd name="T3" fmla="*/ 0 h 24"/>
                    <a:gd name="T4" fmla="*/ 2147483646 w 15"/>
                    <a:gd name="T5" fmla="*/ 2147483646 h 24"/>
                    <a:gd name="T6" fmla="*/ 2147483646 w 15"/>
                    <a:gd name="T7" fmla="*/ 2147483646 h 24"/>
                    <a:gd name="T8" fmla="*/ 0 w 15"/>
                    <a:gd name="T9" fmla="*/ 2147483646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4"/>
                    <a:gd name="T17" fmla="*/ 15 w 1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4">
                      <a:moveTo>
                        <a:pt x="0" y="18"/>
                      </a:moveTo>
                      <a:lnTo>
                        <a:pt x="15" y="0"/>
                      </a:lnTo>
                      <a:lnTo>
                        <a:pt x="15" y="10"/>
                      </a:lnTo>
                      <a:lnTo>
                        <a:pt x="1" y="24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0" name="Freeform 121"/>
                <p:cNvSpPr>
                  <a:spLocks/>
                </p:cNvSpPr>
                <p:nvPr/>
              </p:nvSpPr>
              <p:spPr bwMode="auto">
                <a:xfrm>
                  <a:off x="4838208" y="1735381"/>
                  <a:ext cx="1591" cy="8053"/>
                </a:xfrm>
                <a:custGeom>
                  <a:avLst/>
                  <a:gdLst>
                    <a:gd name="T0" fmla="*/ 0 w 5"/>
                    <a:gd name="T1" fmla="*/ 2147483646 h 13"/>
                    <a:gd name="T2" fmla="*/ 2147483646 w 5"/>
                    <a:gd name="T3" fmla="*/ 0 h 13"/>
                    <a:gd name="T4" fmla="*/ 2147483646 w 5"/>
                    <a:gd name="T5" fmla="*/ 2147483646 h 13"/>
                    <a:gd name="T6" fmla="*/ 2147483646 w 5"/>
                    <a:gd name="T7" fmla="*/ 2147483646 h 13"/>
                    <a:gd name="T8" fmla="*/ 0 w 5"/>
                    <a:gd name="T9" fmla="*/ 214748364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3"/>
                    <a:gd name="T17" fmla="*/ 5 w 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3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1" name="Freeform 122"/>
                <p:cNvSpPr>
                  <a:spLocks/>
                </p:cNvSpPr>
                <p:nvPr/>
              </p:nvSpPr>
              <p:spPr bwMode="auto">
                <a:xfrm>
                  <a:off x="4443823" y="3083809"/>
                  <a:ext cx="1020858" cy="1358452"/>
                </a:xfrm>
                <a:custGeom>
                  <a:avLst/>
                  <a:gdLst>
                    <a:gd name="T0" fmla="*/ 2147483646 w 1925"/>
                    <a:gd name="T1" fmla="*/ 2147483646 h 2532"/>
                    <a:gd name="T2" fmla="*/ 2147483646 w 1925"/>
                    <a:gd name="T3" fmla="*/ 2147483646 h 2532"/>
                    <a:gd name="T4" fmla="*/ 2147483646 w 1925"/>
                    <a:gd name="T5" fmla="*/ 2147483646 h 2532"/>
                    <a:gd name="T6" fmla="*/ 2147483646 w 1925"/>
                    <a:gd name="T7" fmla="*/ 2147483646 h 2532"/>
                    <a:gd name="T8" fmla="*/ 2147483646 w 1925"/>
                    <a:gd name="T9" fmla="*/ 2147483646 h 2532"/>
                    <a:gd name="T10" fmla="*/ 2147483646 w 1925"/>
                    <a:gd name="T11" fmla="*/ 2147483646 h 2532"/>
                    <a:gd name="T12" fmla="*/ 2147483646 w 1925"/>
                    <a:gd name="T13" fmla="*/ 2147483646 h 2532"/>
                    <a:gd name="T14" fmla="*/ 2147483646 w 1925"/>
                    <a:gd name="T15" fmla="*/ 2147483646 h 2532"/>
                    <a:gd name="T16" fmla="*/ 2147483646 w 1925"/>
                    <a:gd name="T17" fmla="*/ 2147483646 h 2532"/>
                    <a:gd name="T18" fmla="*/ 2147483646 w 1925"/>
                    <a:gd name="T19" fmla="*/ 2147483646 h 2532"/>
                    <a:gd name="T20" fmla="*/ 2147483646 w 1925"/>
                    <a:gd name="T21" fmla="*/ 2147483646 h 2532"/>
                    <a:gd name="T22" fmla="*/ 2147483646 w 1925"/>
                    <a:gd name="T23" fmla="*/ 2147483646 h 2532"/>
                    <a:gd name="T24" fmla="*/ 2147483646 w 1925"/>
                    <a:gd name="T25" fmla="*/ 2147483646 h 2532"/>
                    <a:gd name="T26" fmla="*/ 2147483646 w 1925"/>
                    <a:gd name="T27" fmla="*/ 2147483646 h 2532"/>
                    <a:gd name="T28" fmla="*/ 2147483646 w 1925"/>
                    <a:gd name="T29" fmla="*/ 2147483646 h 2532"/>
                    <a:gd name="T30" fmla="*/ 2147483646 w 1925"/>
                    <a:gd name="T31" fmla="*/ 2147483646 h 2532"/>
                    <a:gd name="T32" fmla="*/ 2147483646 w 1925"/>
                    <a:gd name="T33" fmla="*/ 2147483646 h 2532"/>
                    <a:gd name="T34" fmla="*/ 2147483646 w 1925"/>
                    <a:gd name="T35" fmla="*/ 2147483646 h 2532"/>
                    <a:gd name="T36" fmla="*/ 2147483646 w 1925"/>
                    <a:gd name="T37" fmla="*/ 2147483646 h 2532"/>
                    <a:gd name="T38" fmla="*/ 2147483646 w 1925"/>
                    <a:gd name="T39" fmla="*/ 2147483646 h 2532"/>
                    <a:gd name="T40" fmla="*/ 2147483646 w 1925"/>
                    <a:gd name="T41" fmla="*/ 2147483646 h 2532"/>
                    <a:gd name="T42" fmla="*/ 2147483646 w 1925"/>
                    <a:gd name="T43" fmla="*/ 2147483646 h 2532"/>
                    <a:gd name="T44" fmla="*/ 2147483646 w 1925"/>
                    <a:gd name="T45" fmla="*/ 2147483646 h 2532"/>
                    <a:gd name="T46" fmla="*/ 2147483646 w 1925"/>
                    <a:gd name="T47" fmla="*/ 2147483646 h 2532"/>
                    <a:gd name="T48" fmla="*/ 2147483646 w 1925"/>
                    <a:gd name="T49" fmla="*/ 2147483646 h 2532"/>
                    <a:gd name="T50" fmla="*/ 2147483646 w 1925"/>
                    <a:gd name="T51" fmla="*/ 2147483646 h 2532"/>
                    <a:gd name="T52" fmla="*/ 2147483646 w 1925"/>
                    <a:gd name="T53" fmla="*/ 2147483646 h 2532"/>
                    <a:gd name="T54" fmla="*/ 2147483646 w 1925"/>
                    <a:gd name="T55" fmla="*/ 2147483646 h 2532"/>
                    <a:gd name="T56" fmla="*/ 2147483646 w 1925"/>
                    <a:gd name="T57" fmla="*/ 2147483646 h 2532"/>
                    <a:gd name="T58" fmla="*/ 2147483646 w 1925"/>
                    <a:gd name="T59" fmla="*/ 2147483646 h 2532"/>
                    <a:gd name="T60" fmla="*/ 2147483646 w 1925"/>
                    <a:gd name="T61" fmla="*/ 2147483646 h 2532"/>
                    <a:gd name="T62" fmla="*/ 2147483646 w 1925"/>
                    <a:gd name="T63" fmla="*/ 2147483646 h 2532"/>
                    <a:gd name="T64" fmla="*/ 2147483646 w 1925"/>
                    <a:gd name="T65" fmla="*/ 2147483646 h 2532"/>
                    <a:gd name="T66" fmla="*/ 2147483646 w 1925"/>
                    <a:gd name="T67" fmla="*/ 2147483646 h 2532"/>
                    <a:gd name="T68" fmla="*/ 2147483646 w 1925"/>
                    <a:gd name="T69" fmla="*/ 2147483646 h 2532"/>
                    <a:gd name="T70" fmla="*/ 2147483646 w 1925"/>
                    <a:gd name="T71" fmla="*/ 2147483646 h 2532"/>
                    <a:gd name="T72" fmla="*/ 2147483646 w 1925"/>
                    <a:gd name="T73" fmla="*/ 2147483646 h 2532"/>
                    <a:gd name="T74" fmla="*/ 2147483646 w 1925"/>
                    <a:gd name="T75" fmla="*/ 2147483646 h 2532"/>
                    <a:gd name="T76" fmla="*/ 2147483646 w 1925"/>
                    <a:gd name="T77" fmla="*/ 2147483646 h 2532"/>
                    <a:gd name="T78" fmla="*/ 2147483646 w 1925"/>
                    <a:gd name="T79" fmla="*/ 2147483646 h 2532"/>
                    <a:gd name="T80" fmla="*/ 2147483646 w 1925"/>
                    <a:gd name="T81" fmla="*/ 2147483646 h 2532"/>
                    <a:gd name="T82" fmla="*/ 2147483646 w 1925"/>
                    <a:gd name="T83" fmla="*/ 2147483646 h 2532"/>
                    <a:gd name="T84" fmla="*/ 2147483646 w 1925"/>
                    <a:gd name="T85" fmla="*/ 2147483646 h 2532"/>
                    <a:gd name="T86" fmla="*/ 2147483646 w 1925"/>
                    <a:gd name="T87" fmla="*/ 2147483646 h 2532"/>
                    <a:gd name="T88" fmla="*/ 2147483646 w 1925"/>
                    <a:gd name="T89" fmla="*/ 2147483646 h 2532"/>
                    <a:gd name="T90" fmla="*/ 2147483646 w 1925"/>
                    <a:gd name="T91" fmla="*/ 2147483646 h 2532"/>
                    <a:gd name="T92" fmla="*/ 2147483646 w 1925"/>
                    <a:gd name="T93" fmla="*/ 2147483646 h 2532"/>
                    <a:gd name="T94" fmla="*/ 2147483646 w 1925"/>
                    <a:gd name="T95" fmla="*/ 2147483646 h 2532"/>
                    <a:gd name="T96" fmla="*/ 2147483646 w 1925"/>
                    <a:gd name="T97" fmla="*/ 2147483646 h 2532"/>
                    <a:gd name="T98" fmla="*/ 2147483646 w 1925"/>
                    <a:gd name="T99" fmla="*/ 2147483646 h 2532"/>
                    <a:gd name="T100" fmla="*/ 2147483646 w 1925"/>
                    <a:gd name="T101" fmla="*/ 2147483646 h 2532"/>
                    <a:gd name="T102" fmla="*/ 2147483646 w 1925"/>
                    <a:gd name="T103" fmla="*/ 2147483646 h 2532"/>
                    <a:gd name="T104" fmla="*/ 2147483646 w 1925"/>
                    <a:gd name="T105" fmla="*/ 2147483646 h 2532"/>
                    <a:gd name="T106" fmla="*/ 2147483646 w 1925"/>
                    <a:gd name="T107" fmla="*/ 2147483646 h 2532"/>
                    <a:gd name="T108" fmla="*/ 2147483646 w 1925"/>
                    <a:gd name="T109" fmla="*/ 2147483646 h 2532"/>
                    <a:gd name="T110" fmla="*/ 2147483646 w 1925"/>
                    <a:gd name="T111" fmla="*/ 2147483646 h 2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925"/>
                    <a:gd name="T169" fmla="*/ 0 h 2532"/>
                    <a:gd name="T170" fmla="*/ 1925 w 1925"/>
                    <a:gd name="T171" fmla="*/ 2532 h 2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925" h="2532">
                      <a:moveTo>
                        <a:pt x="1925" y="1279"/>
                      </a:moveTo>
                      <a:lnTo>
                        <a:pt x="1868" y="1289"/>
                      </a:lnTo>
                      <a:lnTo>
                        <a:pt x="1835" y="1324"/>
                      </a:lnTo>
                      <a:lnTo>
                        <a:pt x="1787" y="1301"/>
                      </a:lnTo>
                      <a:lnTo>
                        <a:pt x="1751" y="1307"/>
                      </a:lnTo>
                      <a:lnTo>
                        <a:pt x="1777" y="1335"/>
                      </a:lnTo>
                      <a:lnTo>
                        <a:pt x="1763" y="1417"/>
                      </a:lnTo>
                      <a:lnTo>
                        <a:pt x="1778" y="1463"/>
                      </a:lnTo>
                      <a:lnTo>
                        <a:pt x="1757" y="1463"/>
                      </a:lnTo>
                      <a:lnTo>
                        <a:pt x="1747" y="1478"/>
                      </a:lnTo>
                      <a:lnTo>
                        <a:pt x="1757" y="1504"/>
                      </a:lnTo>
                      <a:lnTo>
                        <a:pt x="1732" y="1524"/>
                      </a:lnTo>
                      <a:lnTo>
                        <a:pt x="1732" y="1545"/>
                      </a:lnTo>
                      <a:lnTo>
                        <a:pt x="1800" y="1621"/>
                      </a:lnTo>
                      <a:lnTo>
                        <a:pt x="1800" y="1662"/>
                      </a:lnTo>
                      <a:lnTo>
                        <a:pt x="1769" y="1692"/>
                      </a:lnTo>
                      <a:lnTo>
                        <a:pt x="1779" y="1759"/>
                      </a:lnTo>
                      <a:lnTo>
                        <a:pt x="1740" y="1789"/>
                      </a:lnTo>
                      <a:lnTo>
                        <a:pt x="1740" y="1825"/>
                      </a:lnTo>
                      <a:lnTo>
                        <a:pt x="1673" y="1883"/>
                      </a:lnTo>
                      <a:lnTo>
                        <a:pt x="1673" y="1903"/>
                      </a:lnTo>
                      <a:lnTo>
                        <a:pt x="1627" y="1918"/>
                      </a:lnTo>
                      <a:lnTo>
                        <a:pt x="1640" y="1954"/>
                      </a:lnTo>
                      <a:lnTo>
                        <a:pt x="1597" y="1991"/>
                      </a:lnTo>
                      <a:lnTo>
                        <a:pt x="1587" y="2047"/>
                      </a:lnTo>
                      <a:lnTo>
                        <a:pt x="1607" y="2052"/>
                      </a:lnTo>
                      <a:lnTo>
                        <a:pt x="1597" y="2073"/>
                      </a:lnTo>
                      <a:lnTo>
                        <a:pt x="1636" y="2147"/>
                      </a:lnTo>
                      <a:lnTo>
                        <a:pt x="1723" y="2168"/>
                      </a:lnTo>
                      <a:lnTo>
                        <a:pt x="1738" y="2252"/>
                      </a:lnTo>
                      <a:lnTo>
                        <a:pt x="1720" y="2259"/>
                      </a:lnTo>
                      <a:lnTo>
                        <a:pt x="1687" y="2245"/>
                      </a:lnTo>
                      <a:lnTo>
                        <a:pt x="1658" y="2287"/>
                      </a:lnTo>
                      <a:lnTo>
                        <a:pt x="1680" y="2343"/>
                      </a:lnTo>
                      <a:lnTo>
                        <a:pt x="1700" y="2333"/>
                      </a:lnTo>
                      <a:lnTo>
                        <a:pt x="1731" y="2408"/>
                      </a:lnTo>
                      <a:lnTo>
                        <a:pt x="1666" y="2481"/>
                      </a:lnTo>
                      <a:lnTo>
                        <a:pt x="1681" y="2511"/>
                      </a:lnTo>
                      <a:lnTo>
                        <a:pt x="1635" y="2532"/>
                      </a:lnTo>
                      <a:lnTo>
                        <a:pt x="1615" y="2514"/>
                      </a:lnTo>
                      <a:lnTo>
                        <a:pt x="1575" y="2518"/>
                      </a:lnTo>
                      <a:lnTo>
                        <a:pt x="1575" y="2502"/>
                      </a:lnTo>
                      <a:lnTo>
                        <a:pt x="1550" y="2472"/>
                      </a:lnTo>
                      <a:lnTo>
                        <a:pt x="1528" y="2481"/>
                      </a:lnTo>
                      <a:lnTo>
                        <a:pt x="1500" y="2460"/>
                      </a:lnTo>
                      <a:lnTo>
                        <a:pt x="1477" y="2413"/>
                      </a:lnTo>
                      <a:lnTo>
                        <a:pt x="1477" y="2418"/>
                      </a:lnTo>
                      <a:lnTo>
                        <a:pt x="1477" y="2413"/>
                      </a:lnTo>
                      <a:lnTo>
                        <a:pt x="1488" y="2403"/>
                      </a:lnTo>
                      <a:lnTo>
                        <a:pt x="1482" y="2393"/>
                      </a:lnTo>
                      <a:lnTo>
                        <a:pt x="1441" y="2393"/>
                      </a:lnTo>
                      <a:lnTo>
                        <a:pt x="1431" y="2413"/>
                      </a:lnTo>
                      <a:lnTo>
                        <a:pt x="1375" y="2445"/>
                      </a:lnTo>
                      <a:lnTo>
                        <a:pt x="1379" y="2376"/>
                      </a:lnTo>
                      <a:lnTo>
                        <a:pt x="1395" y="2360"/>
                      </a:lnTo>
                      <a:lnTo>
                        <a:pt x="1374" y="2317"/>
                      </a:lnTo>
                      <a:lnTo>
                        <a:pt x="1335" y="2334"/>
                      </a:lnTo>
                      <a:lnTo>
                        <a:pt x="1264" y="2297"/>
                      </a:lnTo>
                      <a:lnTo>
                        <a:pt x="1247" y="2319"/>
                      </a:lnTo>
                      <a:lnTo>
                        <a:pt x="1182" y="2292"/>
                      </a:lnTo>
                      <a:lnTo>
                        <a:pt x="1149" y="2292"/>
                      </a:lnTo>
                      <a:lnTo>
                        <a:pt x="1089" y="2272"/>
                      </a:lnTo>
                      <a:lnTo>
                        <a:pt x="1089" y="2240"/>
                      </a:lnTo>
                      <a:lnTo>
                        <a:pt x="1039" y="2213"/>
                      </a:lnTo>
                      <a:lnTo>
                        <a:pt x="1013" y="2223"/>
                      </a:lnTo>
                      <a:lnTo>
                        <a:pt x="987" y="2296"/>
                      </a:lnTo>
                      <a:lnTo>
                        <a:pt x="930" y="2287"/>
                      </a:lnTo>
                      <a:lnTo>
                        <a:pt x="815" y="2307"/>
                      </a:lnTo>
                      <a:lnTo>
                        <a:pt x="795" y="2296"/>
                      </a:lnTo>
                      <a:lnTo>
                        <a:pt x="772" y="2315"/>
                      </a:lnTo>
                      <a:lnTo>
                        <a:pt x="744" y="2317"/>
                      </a:lnTo>
                      <a:lnTo>
                        <a:pt x="744" y="2339"/>
                      </a:lnTo>
                      <a:lnTo>
                        <a:pt x="722" y="2349"/>
                      </a:lnTo>
                      <a:lnTo>
                        <a:pt x="712" y="2334"/>
                      </a:lnTo>
                      <a:lnTo>
                        <a:pt x="650" y="2333"/>
                      </a:lnTo>
                      <a:lnTo>
                        <a:pt x="645" y="2360"/>
                      </a:lnTo>
                      <a:lnTo>
                        <a:pt x="612" y="2312"/>
                      </a:lnTo>
                      <a:lnTo>
                        <a:pt x="596" y="2338"/>
                      </a:lnTo>
                      <a:lnTo>
                        <a:pt x="574" y="2317"/>
                      </a:lnTo>
                      <a:lnTo>
                        <a:pt x="531" y="2316"/>
                      </a:lnTo>
                      <a:lnTo>
                        <a:pt x="494" y="2293"/>
                      </a:lnTo>
                      <a:lnTo>
                        <a:pt x="494" y="2223"/>
                      </a:lnTo>
                      <a:lnTo>
                        <a:pt x="502" y="2208"/>
                      </a:lnTo>
                      <a:lnTo>
                        <a:pt x="487" y="2192"/>
                      </a:lnTo>
                      <a:lnTo>
                        <a:pt x="502" y="2182"/>
                      </a:lnTo>
                      <a:lnTo>
                        <a:pt x="483" y="2141"/>
                      </a:lnTo>
                      <a:lnTo>
                        <a:pt x="499" y="2096"/>
                      </a:lnTo>
                      <a:lnTo>
                        <a:pt x="524" y="2090"/>
                      </a:lnTo>
                      <a:lnTo>
                        <a:pt x="529" y="2050"/>
                      </a:lnTo>
                      <a:lnTo>
                        <a:pt x="555" y="2024"/>
                      </a:lnTo>
                      <a:lnTo>
                        <a:pt x="539" y="2019"/>
                      </a:lnTo>
                      <a:lnTo>
                        <a:pt x="539" y="1983"/>
                      </a:lnTo>
                      <a:lnTo>
                        <a:pt x="504" y="1937"/>
                      </a:lnTo>
                      <a:lnTo>
                        <a:pt x="469" y="1917"/>
                      </a:lnTo>
                      <a:lnTo>
                        <a:pt x="402" y="1958"/>
                      </a:lnTo>
                      <a:lnTo>
                        <a:pt x="393" y="1932"/>
                      </a:lnTo>
                      <a:lnTo>
                        <a:pt x="367" y="1948"/>
                      </a:lnTo>
                      <a:lnTo>
                        <a:pt x="321" y="1911"/>
                      </a:lnTo>
                      <a:lnTo>
                        <a:pt x="321" y="1870"/>
                      </a:lnTo>
                      <a:lnTo>
                        <a:pt x="260" y="1875"/>
                      </a:lnTo>
                      <a:lnTo>
                        <a:pt x="277" y="1917"/>
                      </a:lnTo>
                      <a:lnTo>
                        <a:pt x="269" y="1931"/>
                      </a:lnTo>
                      <a:lnTo>
                        <a:pt x="235" y="1905"/>
                      </a:lnTo>
                      <a:lnTo>
                        <a:pt x="226" y="1948"/>
                      </a:lnTo>
                      <a:lnTo>
                        <a:pt x="194" y="1956"/>
                      </a:lnTo>
                      <a:lnTo>
                        <a:pt x="165" y="1995"/>
                      </a:lnTo>
                      <a:lnTo>
                        <a:pt x="106" y="1990"/>
                      </a:lnTo>
                      <a:lnTo>
                        <a:pt x="82" y="1888"/>
                      </a:lnTo>
                      <a:lnTo>
                        <a:pt x="41" y="1832"/>
                      </a:lnTo>
                      <a:lnTo>
                        <a:pt x="61" y="1786"/>
                      </a:lnTo>
                      <a:lnTo>
                        <a:pt x="97" y="1760"/>
                      </a:lnTo>
                      <a:lnTo>
                        <a:pt x="98" y="1719"/>
                      </a:lnTo>
                      <a:lnTo>
                        <a:pt x="68" y="1719"/>
                      </a:lnTo>
                      <a:lnTo>
                        <a:pt x="32" y="1678"/>
                      </a:lnTo>
                      <a:lnTo>
                        <a:pt x="22" y="1621"/>
                      </a:lnTo>
                      <a:lnTo>
                        <a:pt x="52" y="1622"/>
                      </a:lnTo>
                      <a:lnTo>
                        <a:pt x="74" y="1587"/>
                      </a:lnTo>
                      <a:lnTo>
                        <a:pt x="105" y="1582"/>
                      </a:lnTo>
                      <a:lnTo>
                        <a:pt x="130" y="1546"/>
                      </a:lnTo>
                      <a:lnTo>
                        <a:pt x="222" y="1490"/>
                      </a:lnTo>
                      <a:lnTo>
                        <a:pt x="207" y="1454"/>
                      </a:lnTo>
                      <a:lnTo>
                        <a:pt x="256" y="1340"/>
                      </a:lnTo>
                      <a:lnTo>
                        <a:pt x="291" y="1330"/>
                      </a:lnTo>
                      <a:lnTo>
                        <a:pt x="291" y="1325"/>
                      </a:lnTo>
                      <a:lnTo>
                        <a:pt x="287" y="1284"/>
                      </a:lnTo>
                      <a:lnTo>
                        <a:pt x="261" y="1274"/>
                      </a:lnTo>
                      <a:lnTo>
                        <a:pt x="292" y="1233"/>
                      </a:lnTo>
                      <a:lnTo>
                        <a:pt x="251" y="1203"/>
                      </a:lnTo>
                      <a:lnTo>
                        <a:pt x="272" y="1177"/>
                      </a:lnTo>
                      <a:lnTo>
                        <a:pt x="200" y="1171"/>
                      </a:lnTo>
                      <a:lnTo>
                        <a:pt x="202" y="1150"/>
                      </a:lnTo>
                      <a:lnTo>
                        <a:pt x="161" y="1150"/>
                      </a:lnTo>
                      <a:lnTo>
                        <a:pt x="166" y="1115"/>
                      </a:lnTo>
                      <a:lnTo>
                        <a:pt x="151" y="1105"/>
                      </a:lnTo>
                      <a:lnTo>
                        <a:pt x="135" y="1130"/>
                      </a:lnTo>
                      <a:lnTo>
                        <a:pt x="120" y="1069"/>
                      </a:lnTo>
                      <a:lnTo>
                        <a:pt x="99" y="1089"/>
                      </a:lnTo>
                      <a:lnTo>
                        <a:pt x="79" y="1074"/>
                      </a:lnTo>
                      <a:lnTo>
                        <a:pt x="89" y="1048"/>
                      </a:lnTo>
                      <a:lnTo>
                        <a:pt x="24" y="1052"/>
                      </a:lnTo>
                      <a:lnTo>
                        <a:pt x="34" y="1017"/>
                      </a:lnTo>
                      <a:lnTo>
                        <a:pt x="70" y="986"/>
                      </a:lnTo>
                      <a:lnTo>
                        <a:pt x="60" y="960"/>
                      </a:lnTo>
                      <a:lnTo>
                        <a:pt x="80" y="940"/>
                      </a:lnTo>
                      <a:lnTo>
                        <a:pt x="50" y="894"/>
                      </a:lnTo>
                      <a:lnTo>
                        <a:pt x="0" y="874"/>
                      </a:lnTo>
                      <a:lnTo>
                        <a:pt x="51" y="787"/>
                      </a:lnTo>
                      <a:lnTo>
                        <a:pt x="47" y="760"/>
                      </a:lnTo>
                      <a:lnTo>
                        <a:pt x="79" y="694"/>
                      </a:lnTo>
                      <a:lnTo>
                        <a:pt x="140" y="703"/>
                      </a:lnTo>
                      <a:lnTo>
                        <a:pt x="151" y="647"/>
                      </a:lnTo>
                      <a:lnTo>
                        <a:pt x="171" y="647"/>
                      </a:lnTo>
                      <a:lnTo>
                        <a:pt x="242" y="575"/>
                      </a:lnTo>
                      <a:lnTo>
                        <a:pt x="247" y="555"/>
                      </a:lnTo>
                      <a:lnTo>
                        <a:pt x="278" y="509"/>
                      </a:lnTo>
                      <a:lnTo>
                        <a:pt x="310" y="515"/>
                      </a:lnTo>
                      <a:lnTo>
                        <a:pt x="323" y="492"/>
                      </a:lnTo>
                      <a:lnTo>
                        <a:pt x="365" y="425"/>
                      </a:lnTo>
                      <a:lnTo>
                        <a:pt x="439" y="361"/>
                      </a:lnTo>
                      <a:lnTo>
                        <a:pt x="496" y="290"/>
                      </a:lnTo>
                      <a:lnTo>
                        <a:pt x="533" y="295"/>
                      </a:lnTo>
                      <a:lnTo>
                        <a:pt x="562" y="330"/>
                      </a:lnTo>
                      <a:lnTo>
                        <a:pt x="576" y="273"/>
                      </a:lnTo>
                      <a:lnTo>
                        <a:pt x="661" y="202"/>
                      </a:lnTo>
                      <a:lnTo>
                        <a:pt x="638" y="170"/>
                      </a:lnTo>
                      <a:lnTo>
                        <a:pt x="715" y="114"/>
                      </a:lnTo>
                      <a:lnTo>
                        <a:pt x="805" y="93"/>
                      </a:lnTo>
                      <a:lnTo>
                        <a:pt x="816" y="68"/>
                      </a:lnTo>
                      <a:lnTo>
                        <a:pt x="856" y="68"/>
                      </a:lnTo>
                      <a:lnTo>
                        <a:pt x="856" y="47"/>
                      </a:lnTo>
                      <a:lnTo>
                        <a:pt x="903" y="57"/>
                      </a:lnTo>
                      <a:lnTo>
                        <a:pt x="939" y="22"/>
                      </a:lnTo>
                      <a:lnTo>
                        <a:pt x="1039" y="37"/>
                      </a:lnTo>
                      <a:lnTo>
                        <a:pt x="1050" y="0"/>
                      </a:lnTo>
                      <a:lnTo>
                        <a:pt x="1120" y="5"/>
                      </a:lnTo>
                      <a:lnTo>
                        <a:pt x="1125" y="52"/>
                      </a:lnTo>
                      <a:lnTo>
                        <a:pt x="1140" y="32"/>
                      </a:lnTo>
                      <a:lnTo>
                        <a:pt x="1212" y="63"/>
                      </a:lnTo>
                      <a:lnTo>
                        <a:pt x="1268" y="73"/>
                      </a:lnTo>
                      <a:lnTo>
                        <a:pt x="1263" y="88"/>
                      </a:lnTo>
                      <a:lnTo>
                        <a:pt x="1302" y="108"/>
                      </a:lnTo>
                      <a:lnTo>
                        <a:pt x="1358" y="93"/>
                      </a:lnTo>
                      <a:lnTo>
                        <a:pt x="1366" y="71"/>
                      </a:lnTo>
                      <a:lnTo>
                        <a:pt x="1404" y="124"/>
                      </a:lnTo>
                      <a:lnTo>
                        <a:pt x="1440" y="103"/>
                      </a:lnTo>
                      <a:lnTo>
                        <a:pt x="1450" y="77"/>
                      </a:lnTo>
                      <a:lnTo>
                        <a:pt x="1505" y="71"/>
                      </a:lnTo>
                      <a:lnTo>
                        <a:pt x="1501" y="107"/>
                      </a:lnTo>
                      <a:lnTo>
                        <a:pt x="1551" y="87"/>
                      </a:lnTo>
                      <a:lnTo>
                        <a:pt x="1541" y="66"/>
                      </a:lnTo>
                      <a:lnTo>
                        <a:pt x="1581" y="51"/>
                      </a:lnTo>
                      <a:lnTo>
                        <a:pt x="1608" y="60"/>
                      </a:lnTo>
                      <a:lnTo>
                        <a:pt x="1593" y="89"/>
                      </a:lnTo>
                      <a:lnTo>
                        <a:pt x="1664" y="174"/>
                      </a:lnTo>
                      <a:lnTo>
                        <a:pt x="1680" y="209"/>
                      </a:lnTo>
                      <a:lnTo>
                        <a:pt x="1691" y="307"/>
                      </a:lnTo>
                      <a:lnTo>
                        <a:pt x="1686" y="393"/>
                      </a:lnTo>
                      <a:lnTo>
                        <a:pt x="1704" y="564"/>
                      </a:lnTo>
                      <a:lnTo>
                        <a:pt x="1648" y="580"/>
                      </a:lnTo>
                      <a:lnTo>
                        <a:pt x="1639" y="611"/>
                      </a:lnTo>
                      <a:lnTo>
                        <a:pt x="1598" y="638"/>
                      </a:lnTo>
                      <a:lnTo>
                        <a:pt x="1649" y="647"/>
                      </a:lnTo>
                      <a:lnTo>
                        <a:pt x="1654" y="677"/>
                      </a:lnTo>
                      <a:lnTo>
                        <a:pt x="1669" y="672"/>
                      </a:lnTo>
                      <a:lnTo>
                        <a:pt x="1680" y="714"/>
                      </a:lnTo>
                      <a:lnTo>
                        <a:pt x="1659" y="728"/>
                      </a:lnTo>
                      <a:lnTo>
                        <a:pt x="1659" y="811"/>
                      </a:lnTo>
                      <a:lnTo>
                        <a:pt x="1700" y="860"/>
                      </a:lnTo>
                      <a:lnTo>
                        <a:pt x="1706" y="932"/>
                      </a:lnTo>
                      <a:lnTo>
                        <a:pt x="1755" y="977"/>
                      </a:lnTo>
                      <a:lnTo>
                        <a:pt x="1745" y="1008"/>
                      </a:lnTo>
                      <a:lnTo>
                        <a:pt x="1729" y="1003"/>
                      </a:lnTo>
                      <a:lnTo>
                        <a:pt x="1714" y="1023"/>
                      </a:lnTo>
                      <a:lnTo>
                        <a:pt x="1719" y="1038"/>
                      </a:lnTo>
                      <a:lnTo>
                        <a:pt x="1673" y="1084"/>
                      </a:lnTo>
                      <a:lnTo>
                        <a:pt x="1700" y="1115"/>
                      </a:lnTo>
                      <a:lnTo>
                        <a:pt x="1675" y="1166"/>
                      </a:lnTo>
                      <a:lnTo>
                        <a:pt x="1654" y="1172"/>
                      </a:lnTo>
                      <a:lnTo>
                        <a:pt x="1675" y="1212"/>
                      </a:lnTo>
                      <a:lnTo>
                        <a:pt x="1700" y="1201"/>
                      </a:lnTo>
                      <a:lnTo>
                        <a:pt x="1695" y="1222"/>
                      </a:lnTo>
                      <a:lnTo>
                        <a:pt x="1751" y="1196"/>
                      </a:lnTo>
                      <a:lnTo>
                        <a:pt x="1819" y="1242"/>
                      </a:lnTo>
                      <a:lnTo>
                        <a:pt x="1890" y="1251"/>
                      </a:lnTo>
                      <a:lnTo>
                        <a:pt x="1905" y="1231"/>
                      </a:lnTo>
                      <a:lnTo>
                        <a:pt x="1925" y="1279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0800000" scaled="1"/>
                  <a:tileRect/>
                </a:gradFill>
                <a:ln w="190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2" name="Freeform 129"/>
                <p:cNvSpPr>
                  <a:spLocks/>
                </p:cNvSpPr>
                <p:nvPr/>
              </p:nvSpPr>
              <p:spPr bwMode="auto">
                <a:xfrm>
                  <a:off x="5410754" y="2471437"/>
                  <a:ext cx="58845" cy="51540"/>
                </a:xfrm>
                <a:custGeom>
                  <a:avLst/>
                  <a:gdLst>
                    <a:gd name="T0" fmla="*/ 2147483646 w 113"/>
                    <a:gd name="T1" fmla="*/ 2147483646 h 96"/>
                    <a:gd name="T2" fmla="*/ 2147483646 w 113"/>
                    <a:gd name="T3" fmla="*/ 2147483646 h 96"/>
                    <a:gd name="T4" fmla="*/ 2147483646 w 113"/>
                    <a:gd name="T5" fmla="*/ 2147483646 h 96"/>
                    <a:gd name="T6" fmla="*/ 0 w 113"/>
                    <a:gd name="T7" fmla="*/ 2147483646 h 96"/>
                    <a:gd name="T8" fmla="*/ 2147483646 w 113"/>
                    <a:gd name="T9" fmla="*/ 2147483646 h 96"/>
                    <a:gd name="T10" fmla="*/ 2147483646 w 113"/>
                    <a:gd name="T11" fmla="*/ 2147483646 h 96"/>
                    <a:gd name="T12" fmla="*/ 2147483646 w 113"/>
                    <a:gd name="T13" fmla="*/ 2147483646 h 96"/>
                    <a:gd name="T14" fmla="*/ 2147483646 w 113"/>
                    <a:gd name="T15" fmla="*/ 2147483646 h 96"/>
                    <a:gd name="T16" fmla="*/ 2147483646 w 113"/>
                    <a:gd name="T17" fmla="*/ 0 h 96"/>
                    <a:gd name="T18" fmla="*/ 2147483646 w 113"/>
                    <a:gd name="T19" fmla="*/ 0 h 96"/>
                    <a:gd name="T20" fmla="*/ 2147483646 w 113"/>
                    <a:gd name="T21" fmla="*/ 2147483646 h 96"/>
                    <a:gd name="T22" fmla="*/ 2147483646 w 113"/>
                    <a:gd name="T23" fmla="*/ 2147483646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3"/>
                    <a:gd name="T37" fmla="*/ 0 h 96"/>
                    <a:gd name="T38" fmla="*/ 113 w 113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3" h="96">
                      <a:moveTo>
                        <a:pt x="29" y="29"/>
                      </a:moveTo>
                      <a:lnTo>
                        <a:pt x="22" y="46"/>
                      </a:lnTo>
                      <a:lnTo>
                        <a:pt x="6" y="45"/>
                      </a:lnTo>
                      <a:lnTo>
                        <a:pt x="0" y="63"/>
                      </a:lnTo>
                      <a:lnTo>
                        <a:pt x="50" y="96"/>
                      </a:lnTo>
                      <a:lnTo>
                        <a:pt x="90" y="95"/>
                      </a:lnTo>
                      <a:lnTo>
                        <a:pt x="111" y="50"/>
                      </a:lnTo>
                      <a:lnTo>
                        <a:pt x="113" y="9"/>
                      </a:lnTo>
                      <a:lnTo>
                        <a:pt x="82" y="0"/>
                      </a:lnTo>
                      <a:lnTo>
                        <a:pt x="35" y="0"/>
                      </a:lnTo>
                      <a:lnTo>
                        <a:pt x="21" y="7"/>
                      </a:lnTo>
                      <a:lnTo>
                        <a:pt x="29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3" name="Freeform 140"/>
                <p:cNvSpPr>
                  <a:spLocks/>
                </p:cNvSpPr>
                <p:nvPr/>
              </p:nvSpPr>
              <p:spPr bwMode="auto">
                <a:xfrm>
                  <a:off x="5899008" y="2442446"/>
                  <a:ext cx="9542" cy="16106"/>
                </a:xfrm>
                <a:custGeom>
                  <a:avLst/>
                  <a:gdLst>
                    <a:gd name="T0" fmla="*/ 0 w 16"/>
                    <a:gd name="T1" fmla="*/ 2147483646 h 30"/>
                    <a:gd name="T2" fmla="*/ 2147483646 w 16"/>
                    <a:gd name="T3" fmla="*/ 2147483646 h 30"/>
                    <a:gd name="T4" fmla="*/ 2147483646 w 16"/>
                    <a:gd name="T5" fmla="*/ 2147483646 h 30"/>
                    <a:gd name="T6" fmla="*/ 2147483646 w 16"/>
                    <a:gd name="T7" fmla="*/ 2147483646 h 30"/>
                    <a:gd name="T8" fmla="*/ 2147483646 w 16"/>
                    <a:gd name="T9" fmla="*/ 0 h 30"/>
                    <a:gd name="T10" fmla="*/ 0 w 16"/>
                    <a:gd name="T11" fmla="*/ 2147483646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0"/>
                    <a:gd name="T20" fmla="*/ 16 w 1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0">
                      <a:moveTo>
                        <a:pt x="0" y="13"/>
                      </a:moveTo>
                      <a:lnTo>
                        <a:pt x="2" y="25"/>
                      </a:lnTo>
                      <a:lnTo>
                        <a:pt x="16" y="30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4" name="Freeform 141"/>
                <p:cNvSpPr>
                  <a:spLocks/>
                </p:cNvSpPr>
                <p:nvPr/>
              </p:nvSpPr>
              <p:spPr bwMode="auto">
                <a:xfrm>
                  <a:off x="5961033" y="2429560"/>
                  <a:ext cx="19085" cy="6443"/>
                </a:xfrm>
                <a:custGeom>
                  <a:avLst/>
                  <a:gdLst>
                    <a:gd name="T0" fmla="*/ 0 w 35"/>
                    <a:gd name="T1" fmla="*/ 2147483646 h 13"/>
                    <a:gd name="T2" fmla="*/ 2147483646 w 35"/>
                    <a:gd name="T3" fmla="*/ 2147483646 h 13"/>
                    <a:gd name="T4" fmla="*/ 2147483646 w 35"/>
                    <a:gd name="T5" fmla="*/ 2147483646 h 13"/>
                    <a:gd name="T6" fmla="*/ 2147483646 w 35"/>
                    <a:gd name="T7" fmla="*/ 0 h 13"/>
                    <a:gd name="T8" fmla="*/ 2147483646 w 35"/>
                    <a:gd name="T9" fmla="*/ 0 h 13"/>
                    <a:gd name="T10" fmla="*/ 0 w 35"/>
                    <a:gd name="T11" fmla="*/ 2147483646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3"/>
                    <a:gd name="T20" fmla="*/ 35 w 35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3">
                      <a:moveTo>
                        <a:pt x="0" y="8"/>
                      </a:moveTo>
                      <a:lnTo>
                        <a:pt x="7" y="13"/>
                      </a:lnTo>
                      <a:lnTo>
                        <a:pt x="23" y="9"/>
                      </a:lnTo>
                      <a:lnTo>
                        <a:pt x="35" y="0"/>
                      </a:lnTo>
                      <a:lnTo>
                        <a:pt x="1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5" name="Freeform 149"/>
                <p:cNvSpPr>
                  <a:spLocks/>
                </p:cNvSpPr>
                <p:nvPr/>
              </p:nvSpPr>
              <p:spPr bwMode="auto">
                <a:xfrm>
                  <a:off x="6385671" y="2487543"/>
                  <a:ext cx="7952" cy="6443"/>
                </a:xfrm>
                <a:custGeom>
                  <a:avLst/>
                  <a:gdLst>
                    <a:gd name="T0" fmla="*/ 2147483646 w 14"/>
                    <a:gd name="T1" fmla="*/ 2147483646 h 10"/>
                    <a:gd name="T2" fmla="*/ 2147483646 w 14"/>
                    <a:gd name="T3" fmla="*/ 2147483646 h 10"/>
                    <a:gd name="T4" fmla="*/ 0 w 14"/>
                    <a:gd name="T5" fmla="*/ 2147483646 h 10"/>
                    <a:gd name="T6" fmla="*/ 2147483646 w 14"/>
                    <a:gd name="T7" fmla="*/ 0 h 10"/>
                    <a:gd name="T8" fmla="*/ 2147483646 w 14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10"/>
                    <a:gd name="T17" fmla="*/ 14 w 1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10">
                      <a:moveTo>
                        <a:pt x="13" y="1"/>
                      </a:moveTo>
                      <a:lnTo>
                        <a:pt x="14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grpSp>
              <p:nvGrpSpPr>
                <p:cNvPr id="286" name="Группа 982"/>
                <p:cNvGrpSpPr>
                  <a:grpSpLocks/>
                </p:cNvGrpSpPr>
                <p:nvPr/>
              </p:nvGrpSpPr>
              <p:grpSpPr bwMode="auto">
                <a:xfrm>
                  <a:off x="5288293" y="1817572"/>
                  <a:ext cx="2207480" cy="2654643"/>
                  <a:chOff x="5389563" y="1838325"/>
                  <a:chExt cx="2203450" cy="2616526"/>
                </a:xfrm>
                <a:solidFill>
                  <a:srgbClr val="33CCFF"/>
                </a:solidFill>
              </p:grpSpPr>
              <p:sp>
                <p:nvSpPr>
                  <p:cNvPr id="458" name="Freeform 123"/>
                  <p:cNvSpPr>
                    <a:spLocks/>
                  </p:cNvSpPr>
                  <p:nvPr/>
                </p:nvSpPr>
                <p:spPr bwMode="auto">
                  <a:xfrm>
                    <a:off x="5389563" y="1967238"/>
                    <a:ext cx="2203450" cy="2487613"/>
                  </a:xfrm>
                  <a:custGeom>
                    <a:avLst/>
                    <a:gdLst>
                      <a:gd name="T0" fmla="*/ 2147483647 w 4163"/>
                      <a:gd name="T1" fmla="*/ 2147483647 h 4700"/>
                      <a:gd name="T2" fmla="*/ 2147483647 w 4163"/>
                      <a:gd name="T3" fmla="*/ 2147483647 h 4700"/>
                      <a:gd name="T4" fmla="*/ 2147483647 w 4163"/>
                      <a:gd name="T5" fmla="*/ 2147483647 h 4700"/>
                      <a:gd name="T6" fmla="*/ 2147483647 w 4163"/>
                      <a:gd name="T7" fmla="*/ 2147483647 h 4700"/>
                      <a:gd name="T8" fmla="*/ 2147483647 w 4163"/>
                      <a:gd name="T9" fmla="*/ 2147483647 h 4700"/>
                      <a:gd name="T10" fmla="*/ 2147483647 w 4163"/>
                      <a:gd name="T11" fmla="*/ 2147483647 h 4700"/>
                      <a:gd name="T12" fmla="*/ 2147483647 w 4163"/>
                      <a:gd name="T13" fmla="*/ 2147483647 h 4700"/>
                      <a:gd name="T14" fmla="*/ 2147483647 w 4163"/>
                      <a:gd name="T15" fmla="*/ 2147483647 h 4700"/>
                      <a:gd name="T16" fmla="*/ 2147483647 w 4163"/>
                      <a:gd name="T17" fmla="*/ 2147483647 h 4700"/>
                      <a:gd name="T18" fmla="*/ 2147483647 w 4163"/>
                      <a:gd name="T19" fmla="*/ 2147483647 h 4700"/>
                      <a:gd name="T20" fmla="*/ 2147483647 w 4163"/>
                      <a:gd name="T21" fmla="*/ 2147483647 h 4700"/>
                      <a:gd name="T22" fmla="*/ 2147483647 w 4163"/>
                      <a:gd name="T23" fmla="*/ 2147483647 h 4700"/>
                      <a:gd name="T24" fmla="*/ 2147483647 w 4163"/>
                      <a:gd name="T25" fmla="*/ 2147483647 h 4700"/>
                      <a:gd name="T26" fmla="*/ 2147483647 w 4163"/>
                      <a:gd name="T27" fmla="*/ 2147483647 h 4700"/>
                      <a:gd name="T28" fmla="*/ 2147483647 w 4163"/>
                      <a:gd name="T29" fmla="*/ 2147483647 h 4700"/>
                      <a:gd name="T30" fmla="*/ 2147483647 w 4163"/>
                      <a:gd name="T31" fmla="*/ 2147483647 h 4700"/>
                      <a:gd name="T32" fmla="*/ 2147483647 w 4163"/>
                      <a:gd name="T33" fmla="*/ 2147483647 h 4700"/>
                      <a:gd name="T34" fmla="*/ 2147483647 w 4163"/>
                      <a:gd name="T35" fmla="*/ 2147483647 h 4700"/>
                      <a:gd name="T36" fmla="*/ 2147483647 w 4163"/>
                      <a:gd name="T37" fmla="*/ 2147483647 h 4700"/>
                      <a:gd name="T38" fmla="*/ 2147483647 w 4163"/>
                      <a:gd name="T39" fmla="*/ 2147483647 h 4700"/>
                      <a:gd name="T40" fmla="*/ 2147483647 w 4163"/>
                      <a:gd name="T41" fmla="*/ 2147483647 h 4700"/>
                      <a:gd name="T42" fmla="*/ 2147483647 w 4163"/>
                      <a:gd name="T43" fmla="*/ 2147483647 h 4700"/>
                      <a:gd name="T44" fmla="*/ 2147483647 w 4163"/>
                      <a:gd name="T45" fmla="*/ 2147483647 h 4700"/>
                      <a:gd name="T46" fmla="*/ 2147483647 w 4163"/>
                      <a:gd name="T47" fmla="*/ 2147483647 h 4700"/>
                      <a:gd name="T48" fmla="*/ 2147483647 w 4163"/>
                      <a:gd name="T49" fmla="*/ 2147483647 h 4700"/>
                      <a:gd name="T50" fmla="*/ 2147483647 w 4163"/>
                      <a:gd name="T51" fmla="*/ 2147483647 h 4700"/>
                      <a:gd name="T52" fmla="*/ 2147483647 w 4163"/>
                      <a:gd name="T53" fmla="*/ 2147483647 h 4700"/>
                      <a:gd name="T54" fmla="*/ 2147483647 w 4163"/>
                      <a:gd name="T55" fmla="*/ 2147483647 h 4700"/>
                      <a:gd name="T56" fmla="*/ 2147483647 w 4163"/>
                      <a:gd name="T57" fmla="*/ 2147483647 h 4700"/>
                      <a:gd name="T58" fmla="*/ 2147483647 w 4163"/>
                      <a:gd name="T59" fmla="*/ 2147483647 h 4700"/>
                      <a:gd name="T60" fmla="*/ 2147483647 w 4163"/>
                      <a:gd name="T61" fmla="*/ 2147483647 h 4700"/>
                      <a:gd name="T62" fmla="*/ 2147483647 w 4163"/>
                      <a:gd name="T63" fmla="*/ 2147483647 h 4700"/>
                      <a:gd name="T64" fmla="*/ 2147483647 w 4163"/>
                      <a:gd name="T65" fmla="*/ 2147483647 h 4700"/>
                      <a:gd name="T66" fmla="*/ 2147483647 w 4163"/>
                      <a:gd name="T67" fmla="*/ 2147483647 h 4700"/>
                      <a:gd name="T68" fmla="*/ 2147483647 w 4163"/>
                      <a:gd name="T69" fmla="*/ 2147483647 h 4700"/>
                      <a:gd name="T70" fmla="*/ 2147483647 w 4163"/>
                      <a:gd name="T71" fmla="*/ 2147483647 h 4700"/>
                      <a:gd name="T72" fmla="*/ 2147483647 w 4163"/>
                      <a:gd name="T73" fmla="*/ 2147483647 h 4700"/>
                      <a:gd name="T74" fmla="*/ 2147483647 w 4163"/>
                      <a:gd name="T75" fmla="*/ 2147483647 h 4700"/>
                      <a:gd name="T76" fmla="*/ 2147483647 w 4163"/>
                      <a:gd name="T77" fmla="*/ 2147483647 h 4700"/>
                      <a:gd name="T78" fmla="*/ 2147483647 w 4163"/>
                      <a:gd name="T79" fmla="*/ 2147483647 h 4700"/>
                      <a:gd name="T80" fmla="*/ 2147483647 w 4163"/>
                      <a:gd name="T81" fmla="*/ 2147483647 h 4700"/>
                      <a:gd name="T82" fmla="*/ 2147483647 w 4163"/>
                      <a:gd name="T83" fmla="*/ 2147483647 h 4700"/>
                      <a:gd name="T84" fmla="*/ 2147483647 w 4163"/>
                      <a:gd name="T85" fmla="*/ 2147483647 h 4700"/>
                      <a:gd name="T86" fmla="*/ 2147483647 w 4163"/>
                      <a:gd name="T87" fmla="*/ 2147483647 h 4700"/>
                      <a:gd name="T88" fmla="*/ 2147483647 w 4163"/>
                      <a:gd name="T89" fmla="*/ 2147483647 h 4700"/>
                      <a:gd name="T90" fmla="*/ 2147483647 w 4163"/>
                      <a:gd name="T91" fmla="*/ 2147483647 h 4700"/>
                      <a:gd name="T92" fmla="*/ 2147483647 w 4163"/>
                      <a:gd name="T93" fmla="*/ 2147483647 h 4700"/>
                      <a:gd name="T94" fmla="*/ 2147483647 w 4163"/>
                      <a:gd name="T95" fmla="*/ 2147483647 h 4700"/>
                      <a:gd name="T96" fmla="*/ 2147483647 w 4163"/>
                      <a:gd name="T97" fmla="*/ 2147483647 h 4700"/>
                      <a:gd name="T98" fmla="*/ 2147483647 w 4163"/>
                      <a:gd name="T99" fmla="*/ 2147483647 h 4700"/>
                      <a:gd name="T100" fmla="*/ 2147483647 w 4163"/>
                      <a:gd name="T101" fmla="*/ 2147483647 h 4700"/>
                      <a:gd name="T102" fmla="*/ 2147483647 w 4163"/>
                      <a:gd name="T103" fmla="*/ 2147483647 h 4700"/>
                      <a:gd name="T104" fmla="*/ 2147483647 w 4163"/>
                      <a:gd name="T105" fmla="*/ 2147483647 h 4700"/>
                      <a:gd name="T106" fmla="*/ 2147483647 w 4163"/>
                      <a:gd name="T107" fmla="*/ 2147483647 h 4700"/>
                      <a:gd name="T108" fmla="*/ 2147483647 w 4163"/>
                      <a:gd name="T109" fmla="*/ 2147483647 h 4700"/>
                      <a:gd name="T110" fmla="*/ 2147483647 w 4163"/>
                      <a:gd name="T111" fmla="*/ 2147483647 h 4700"/>
                      <a:gd name="T112" fmla="*/ 2147483647 w 4163"/>
                      <a:gd name="T113" fmla="*/ 2147483647 h 4700"/>
                      <a:gd name="T114" fmla="*/ 2147483647 w 4163"/>
                      <a:gd name="T115" fmla="*/ 2147483647 h 4700"/>
                      <a:gd name="T116" fmla="*/ 2147483647 w 4163"/>
                      <a:gd name="T117" fmla="*/ 2147483647 h 47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4163"/>
                      <a:gd name="T178" fmla="*/ 0 h 4700"/>
                      <a:gd name="T179" fmla="*/ 4163 w 4163"/>
                      <a:gd name="T180" fmla="*/ 4700 h 470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4163" h="4700">
                        <a:moveTo>
                          <a:pt x="3760" y="18"/>
                        </a:moveTo>
                        <a:lnTo>
                          <a:pt x="3765" y="33"/>
                        </a:lnTo>
                        <a:lnTo>
                          <a:pt x="3785" y="18"/>
                        </a:lnTo>
                        <a:lnTo>
                          <a:pt x="3836" y="18"/>
                        </a:lnTo>
                        <a:lnTo>
                          <a:pt x="3832" y="54"/>
                        </a:lnTo>
                        <a:lnTo>
                          <a:pt x="3864" y="79"/>
                        </a:lnTo>
                        <a:lnTo>
                          <a:pt x="3880" y="69"/>
                        </a:lnTo>
                        <a:lnTo>
                          <a:pt x="3900" y="83"/>
                        </a:lnTo>
                        <a:lnTo>
                          <a:pt x="3895" y="93"/>
                        </a:lnTo>
                        <a:lnTo>
                          <a:pt x="3901" y="104"/>
                        </a:lnTo>
                        <a:lnTo>
                          <a:pt x="3937" y="109"/>
                        </a:lnTo>
                        <a:lnTo>
                          <a:pt x="3947" y="134"/>
                        </a:lnTo>
                        <a:lnTo>
                          <a:pt x="3959" y="139"/>
                        </a:lnTo>
                        <a:lnTo>
                          <a:pt x="3985" y="175"/>
                        </a:lnTo>
                        <a:lnTo>
                          <a:pt x="3965" y="180"/>
                        </a:lnTo>
                        <a:lnTo>
                          <a:pt x="3950" y="195"/>
                        </a:lnTo>
                        <a:lnTo>
                          <a:pt x="3909" y="207"/>
                        </a:lnTo>
                        <a:lnTo>
                          <a:pt x="3899" y="232"/>
                        </a:lnTo>
                        <a:lnTo>
                          <a:pt x="3910" y="268"/>
                        </a:lnTo>
                        <a:lnTo>
                          <a:pt x="3906" y="294"/>
                        </a:lnTo>
                        <a:lnTo>
                          <a:pt x="3881" y="309"/>
                        </a:lnTo>
                        <a:lnTo>
                          <a:pt x="3850" y="345"/>
                        </a:lnTo>
                        <a:lnTo>
                          <a:pt x="3862" y="365"/>
                        </a:lnTo>
                        <a:lnTo>
                          <a:pt x="3841" y="375"/>
                        </a:lnTo>
                        <a:lnTo>
                          <a:pt x="3832" y="422"/>
                        </a:lnTo>
                        <a:lnTo>
                          <a:pt x="3812" y="448"/>
                        </a:lnTo>
                        <a:lnTo>
                          <a:pt x="3835" y="524"/>
                        </a:lnTo>
                        <a:lnTo>
                          <a:pt x="3871" y="518"/>
                        </a:lnTo>
                        <a:lnTo>
                          <a:pt x="3860" y="540"/>
                        </a:lnTo>
                        <a:lnTo>
                          <a:pt x="3845" y="555"/>
                        </a:lnTo>
                        <a:lnTo>
                          <a:pt x="3867" y="596"/>
                        </a:lnTo>
                        <a:lnTo>
                          <a:pt x="3892" y="595"/>
                        </a:lnTo>
                        <a:lnTo>
                          <a:pt x="3934" y="620"/>
                        </a:lnTo>
                        <a:lnTo>
                          <a:pt x="3934" y="610"/>
                        </a:lnTo>
                        <a:lnTo>
                          <a:pt x="4021" y="593"/>
                        </a:lnTo>
                        <a:lnTo>
                          <a:pt x="4067" y="614"/>
                        </a:lnTo>
                        <a:lnTo>
                          <a:pt x="4090" y="706"/>
                        </a:lnTo>
                        <a:lnTo>
                          <a:pt x="4131" y="709"/>
                        </a:lnTo>
                        <a:lnTo>
                          <a:pt x="4147" y="740"/>
                        </a:lnTo>
                        <a:lnTo>
                          <a:pt x="4163" y="740"/>
                        </a:lnTo>
                        <a:lnTo>
                          <a:pt x="4122" y="787"/>
                        </a:lnTo>
                        <a:lnTo>
                          <a:pt x="4123" y="838"/>
                        </a:lnTo>
                        <a:lnTo>
                          <a:pt x="4133" y="848"/>
                        </a:lnTo>
                        <a:lnTo>
                          <a:pt x="4130" y="864"/>
                        </a:lnTo>
                        <a:lnTo>
                          <a:pt x="4109" y="879"/>
                        </a:lnTo>
                        <a:lnTo>
                          <a:pt x="4094" y="864"/>
                        </a:lnTo>
                        <a:lnTo>
                          <a:pt x="4036" y="860"/>
                        </a:lnTo>
                        <a:lnTo>
                          <a:pt x="4053" y="899"/>
                        </a:lnTo>
                        <a:lnTo>
                          <a:pt x="4038" y="901"/>
                        </a:lnTo>
                        <a:lnTo>
                          <a:pt x="4027" y="916"/>
                        </a:lnTo>
                        <a:lnTo>
                          <a:pt x="3992" y="916"/>
                        </a:lnTo>
                        <a:lnTo>
                          <a:pt x="3978" y="947"/>
                        </a:lnTo>
                        <a:lnTo>
                          <a:pt x="3952" y="958"/>
                        </a:lnTo>
                        <a:lnTo>
                          <a:pt x="3957" y="973"/>
                        </a:lnTo>
                        <a:lnTo>
                          <a:pt x="3942" y="989"/>
                        </a:lnTo>
                        <a:lnTo>
                          <a:pt x="3911" y="984"/>
                        </a:lnTo>
                        <a:lnTo>
                          <a:pt x="3913" y="1019"/>
                        </a:lnTo>
                        <a:lnTo>
                          <a:pt x="3923" y="1040"/>
                        </a:lnTo>
                        <a:lnTo>
                          <a:pt x="3938" y="1030"/>
                        </a:lnTo>
                        <a:lnTo>
                          <a:pt x="3959" y="1054"/>
                        </a:lnTo>
                        <a:lnTo>
                          <a:pt x="3955" y="1091"/>
                        </a:lnTo>
                        <a:lnTo>
                          <a:pt x="3934" y="1081"/>
                        </a:lnTo>
                        <a:lnTo>
                          <a:pt x="3909" y="1126"/>
                        </a:lnTo>
                        <a:lnTo>
                          <a:pt x="3936" y="1137"/>
                        </a:lnTo>
                        <a:lnTo>
                          <a:pt x="3961" y="1183"/>
                        </a:lnTo>
                        <a:lnTo>
                          <a:pt x="3983" y="1193"/>
                        </a:lnTo>
                        <a:lnTo>
                          <a:pt x="3978" y="1229"/>
                        </a:lnTo>
                        <a:lnTo>
                          <a:pt x="3948" y="1274"/>
                        </a:lnTo>
                        <a:lnTo>
                          <a:pt x="3985" y="1320"/>
                        </a:lnTo>
                        <a:lnTo>
                          <a:pt x="4031" y="1339"/>
                        </a:lnTo>
                        <a:lnTo>
                          <a:pt x="4047" y="1355"/>
                        </a:lnTo>
                        <a:lnTo>
                          <a:pt x="4053" y="1390"/>
                        </a:lnTo>
                        <a:lnTo>
                          <a:pt x="4038" y="1407"/>
                        </a:lnTo>
                        <a:lnTo>
                          <a:pt x="4058" y="1411"/>
                        </a:lnTo>
                        <a:lnTo>
                          <a:pt x="4068" y="1426"/>
                        </a:lnTo>
                        <a:lnTo>
                          <a:pt x="4058" y="1447"/>
                        </a:lnTo>
                        <a:lnTo>
                          <a:pt x="4033" y="1433"/>
                        </a:lnTo>
                        <a:lnTo>
                          <a:pt x="4012" y="1453"/>
                        </a:lnTo>
                        <a:lnTo>
                          <a:pt x="4003" y="1478"/>
                        </a:lnTo>
                        <a:lnTo>
                          <a:pt x="4013" y="1494"/>
                        </a:lnTo>
                        <a:lnTo>
                          <a:pt x="3984" y="1529"/>
                        </a:lnTo>
                        <a:lnTo>
                          <a:pt x="3959" y="1551"/>
                        </a:lnTo>
                        <a:lnTo>
                          <a:pt x="3979" y="1586"/>
                        </a:lnTo>
                        <a:lnTo>
                          <a:pt x="3950" y="1607"/>
                        </a:lnTo>
                        <a:lnTo>
                          <a:pt x="3923" y="1602"/>
                        </a:lnTo>
                        <a:lnTo>
                          <a:pt x="3903" y="1582"/>
                        </a:lnTo>
                        <a:lnTo>
                          <a:pt x="3908" y="1572"/>
                        </a:lnTo>
                        <a:lnTo>
                          <a:pt x="3903" y="1561"/>
                        </a:lnTo>
                        <a:lnTo>
                          <a:pt x="3877" y="1563"/>
                        </a:lnTo>
                        <a:lnTo>
                          <a:pt x="3862" y="1573"/>
                        </a:lnTo>
                        <a:lnTo>
                          <a:pt x="3857" y="1609"/>
                        </a:lnTo>
                        <a:lnTo>
                          <a:pt x="3846" y="1614"/>
                        </a:lnTo>
                        <a:lnTo>
                          <a:pt x="3858" y="1629"/>
                        </a:lnTo>
                        <a:lnTo>
                          <a:pt x="3853" y="1639"/>
                        </a:lnTo>
                        <a:lnTo>
                          <a:pt x="3822" y="1639"/>
                        </a:lnTo>
                        <a:lnTo>
                          <a:pt x="3817" y="1660"/>
                        </a:lnTo>
                        <a:lnTo>
                          <a:pt x="3781" y="1671"/>
                        </a:lnTo>
                        <a:lnTo>
                          <a:pt x="3776" y="1661"/>
                        </a:lnTo>
                        <a:lnTo>
                          <a:pt x="3761" y="1666"/>
                        </a:lnTo>
                        <a:lnTo>
                          <a:pt x="3766" y="1691"/>
                        </a:lnTo>
                        <a:lnTo>
                          <a:pt x="3757" y="1712"/>
                        </a:lnTo>
                        <a:lnTo>
                          <a:pt x="3772" y="1732"/>
                        </a:lnTo>
                        <a:lnTo>
                          <a:pt x="3788" y="1722"/>
                        </a:lnTo>
                        <a:lnTo>
                          <a:pt x="3803" y="1727"/>
                        </a:lnTo>
                        <a:lnTo>
                          <a:pt x="3825" y="1787"/>
                        </a:lnTo>
                        <a:lnTo>
                          <a:pt x="3815" y="1804"/>
                        </a:lnTo>
                        <a:lnTo>
                          <a:pt x="3799" y="1809"/>
                        </a:lnTo>
                        <a:lnTo>
                          <a:pt x="3763" y="1778"/>
                        </a:lnTo>
                        <a:lnTo>
                          <a:pt x="3753" y="1799"/>
                        </a:lnTo>
                        <a:lnTo>
                          <a:pt x="3763" y="1819"/>
                        </a:lnTo>
                        <a:lnTo>
                          <a:pt x="3738" y="1819"/>
                        </a:lnTo>
                        <a:lnTo>
                          <a:pt x="3681" y="1859"/>
                        </a:lnTo>
                        <a:lnTo>
                          <a:pt x="3693" y="1906"/>
                        </a:lnTo>
                        <a:lnTo>
                          <a:pt x="3691" y="1933"/>
                        </a:lnTo>
                        <a:lnTo>
                          <a:pt x="3674" y="1939"/>
                        </a:lnTo>
                        <a:lnTo>
                          <a:pt x="3664" y="1973"/>
                        </a:lnTo>
                        <a:lnTo>
                          <a:pt x="3687" y="2001"/>
                        </a:lnTo>
                        <a:lnTo>
                          <a:pt x="3695" y="2001"/>
                        </a:lnTo>
                        <a:lnTo>
                          <a:pt x="3721" y="2057"/>
                        </a:lnTo>
                        <a:lnTo>
                          <a:pt x="3735" y="2109"/>
                        </a:lnTo>
                        <a:lnTo>
                          <a:pt x="3758" y="2131"/>
                        </a:lnTo>
                        <a:lnTo>
                          <a:pt x="3769" y="2131"/>
                        </a:lnTo>
                        <a:lnTo>
                          <a:pt x="3795" y="2161"/>
                        </a:lnTo>
                        <a:lnTo>
                          <a:pt x="3841" y="2191"/>
                        </a:lnTo>
                        <a:lnTo>
                          <a:pt x="3841" y="2207"/>
                        </a:lnTo>
                        <a:lnTo>
                          <a:pt x="3821" y="2232"/>
                        </a:lnTo>
                        <a:lnTo>
                          <a:pt x="3853" y="2258"/>
                        </a:lnTo>
                        <a:lnTo>
                          <a:pt x="3863" y="2299"/>
                        </a:lnTo>
                        <a:lnTo>
                          <a:pt x="3848" y="2314"/>
                        </a:lnTo>
                        <a:lnTo>
                          <a:pt x="3853" y="2329"/>
                        </a:lnTo>
                        <a:lnTo>
                          <a:pt x="3860" y="2374"/>
                        </a:lnTo>
                        <a:lnTo>
                          <a:pt x="3871" y="2379"/>
                        </a:lnTo>
                        <a:lnTo>
                          <a:pt x="3860" y="2389"/>
                        </a:lnTo>
                        <a:lnTo>
                          <a:pt x="3857" y="2435"/>
                        </a:lnTo>
                        <a:lnTo>
                          <a:pt x="3836" y="2445"/>
                        </a:lnTo>
                        <a:lnTo>
                          <a:pt x="3809" y="2406"/>
                        </a:lnTo>
                        <a:lnTo>
                          <a:pt x="3799" y="2436"/>
                        </a:lnTo>
                        <a:lnTo>
                          <a:pt x="3785" y="2441"/>
                        </a:lnTo>
                        <a:lnTo>
                          <a:pt x="3779" y="2421"/>
                        </a:lnTo>
                        <a:lnTo>
                          <a:pt x="3758" y="2421"/>
                        </a:lnTo>
                        <a:lnTo>
                          <a:pt x="3749" y="2436"/>
                        </a:lnTo>
                        <a:lnTo>
                          <a:pt x="3728" y="2427"/>
                        </a:lnTo>
                        <a:lnTo>
                          <a:pt x="3718" y="2432"/>
                        </a:lnTo>
                        <a:lnTo>
                          <a:pt x="3734" y="2483"/>
                        </a:lnTo>
                        <a:lnTo>
                          <a:pt x="3698" y="2494"/>
                        </a:lnTo>
                        <a:lnTo>
                          <a:pt x="3693" y="2519"/>
                        </a:lnTo>
                        <a:lnTo>
                          <a:pt x="3663" y="2519"/>
                        </a:lnTo>
                        <a:lnTo>
                          <a:pt x="3653" y="2504"/>
                        </a:lnTo>
                        <a:lnTo>
                          <a:pt x="3628" y="2536"/>
                        </a:lnTo>
                        <a:lnTo>
                          <a:pt x="3525" y="2486"/>
                        </a:lnTo>
                        <a:lnTo>
                          <a:pt x="3510" y="2506"/>
                        </a:lnTo>
                        <a:lnTo>
                          <a:pt x="3474" y="2498"/>
                        </a:lnTo>
                        <a:lnTo>
                          <a:pt x="3464" y="2513"/>
                        </a:lnTo>
                        <a:lnTo>
                          <a:pt x="3474" y="2527"/>
                        </a:lnTo>
                        <a:lnTo>
                          <a:pt x="3455" y="2549"/>
                        </a:lnTo>
                        <a:lnTo>
                          <a:pt x="3487" y="2634"/>
                        </a:lnTo>
                        <a:lnTo>
                          <a:pt x="3466" y="2656"/>
                        </a:lnTo>
                        <a:lnTo>
                          <a:pt x="3485" y="2689"/>
                        </a:lnTo>
                        <a:lnTo>
                          <a:pt x="3482" y="2714"/>
                        </a:lnTo>
                        <a:lnTo>
                          <a:pt x="3491" y="2773"/>
                        </a:lnTo>
                        <a:lnTo>
                          <a:pt x="3456" y="2809"/>
                        </a:lnTo>
                        <a:lnTo>
                          <a:pt x="3461" y="2834"/>
                        </a:lnTo>
                        <a:lnTo>
                          <a:pt x="3441" y="2850"/>
                        </a:lnTo>
                        <a:lnTo>
                          <a:pt x="3436" y="2870"/>
                        </a:lnTo>
                        <a:lnTo>
                          <a:pt x="3451" y="2880"/>
                        </a:lnTo>
                        <a:lnTo>
                          <a:pt x="3422" y="2921"/>
                        </a:lnTo>
                        <a:lnTo>
                          <a:pt x="3447" y="2952"/>
                        </a:lnTo>
                        <a:lnTo>
                          <a:pt x="3437" y="2962"/>
                        </a:lnTo>
                        <a:lnTo>
                          <a:pt x="3484" y="2992"/>
                        </a:lnTo>
                        <a:lnTo>
                          <a:pt x="3493" y="2987"/>
                        </a:lnTo>
                        <a:lnTo>
                          <a:pt x="3494" y="3009"/>
                        </a:lnTo>
                        <a:lnTo>
                          <a:pt x="3510" y="3017"/>
                        </a:lnTo>
                        <a:lnTo>
                          <a:pt x="3530" y="3098"/>
                        </a:lnTo>
                        <a:lnTo>
                          <a:pt x="3562" y="3144"/>
                        </a:lnTo>
                        <a:lnTo>
                          <a:pt x="3587" y="3143"/>
                        </a:lnTo>
                        <a:lnTo>
                          <a:pt x="3582" y="3163"/>
                        </a:lnTo>
                        <a:lnTo>
                          <a:pt x="3603" y="3189"/>
                        </a:lnTo>
                        <a:lnTo>
                          <a:pt x="3577" y="3199"/>
                        </a:lnTo>
                        <a:lnTo>
                          <a:pt x="3575" y="3181"/>
                        </a:lnTo>
                        <a:lnTo>
                          <a:pt x="3561" y="3177"/>
                        </a:lnTo>
                        <a:lnTo>
                          <a:pt x="3530" y="3207"/>
                        </a:lnTo>
                        <a:lnTo>
                          <a:pt x="3539" y="3261"/>
                        </a:lnTo>
                        <a:lnTo>
                          <a:pt x="3501" y="3325"/>
                        </a:lnTo>
                        <a:lnTo>
                          <a:pt x="3501" y="3352"/>
                        </a:lnTo>
                        <a:lnTo>
                          <a:pt x="3376" y="3366"/>
                        </a:lnTo>
                        <a:lnTo>
                          <a:pt x="3367" y="3390"/>
                        </a:lnTo>
                        <a:lnTo>
                          <a:pt x="3369" y="3450"/>
                        </a:lnTo>
                        <a:lnTo>
                          <a:pt x="3385" y="3476"/>
                        </a:lnTo>
                        <a:lnTo>
                          <a:pt x="3383" y="3495"/>
                        </a:lnTo>
                        <a:lnTo>
                          <a:pt x="3317" y="3496"/>
                        </a:lnTo>
                        <a:lnTo>
                          <a:pt x="3287" y="3522"/>
                        </a:lnTo>
                        <a:lnTo>
                          <a:pt x="3230" y="3532"/>
                        </a:lnTo>
                        <a:lnTo>
                          <a:pt x="3215" y="3548"/>
                        </a:lnTo>
                        <a:lnTo>
                          <a:pt x="3179" y="3548"/>
                        </a:lnTo>
                        <a:lnTo>
                          <a:pt x="3169" y="3579"/>
                        </a:lnTo>
                        <a:lnTo>
                          <a:pt x="3159" y="3584"/>
                        </a:lnTo>
                        <a:lnTo>
                          <a:pt x="3145" y="3635"/>
                        </a:lnTo>
                        <a:lnTo>
                          <a:pt x="3165" y="3640"/>
                        </a:lnTo>
                        <a:lnTo>
                          <a:pt x="3155" y="3666"/>
                        </a:lnTo>
                        <a:lnTo>
                          <a:pt x="3140" y="3671"/>
                        </a:lnTo>
                        <a:lnTo>
                          <a:pt x="3140" y="3686"/>
                        </a:lnTo>
                        <a:lnTo>
                          <a:pt x="3162" y="3737"/>
                        </a:lnTo>
                        <a:lnTo>
                          <a:pt x="3156" y="3763"/>
                        </a:lnTo>
                        <a:lnTo>
                          <a:pt x="3136" y="3768"/>
                        </a:lnTo>
                        <a:lnTo>
                          <a:pt x="3141" y="3783"/>
                        </a:lnTo>
                        <a:lnTo>
                          <a:pt x="3167" y="3809"/>
                        </a:lnTo>
                        <a:lnTo>
                          <a:pt x="3167" y="3819"/>
                        </a:lnTo>
                        <a:lnTo>
                          <a:pt x="3156" y="3824"/>
                        </a:lnTo>
                        <a:lnTo>
                          <a:pt x="3178" y="3865"/>
                        </a:lnTo>
                        <a:lnTo>
                          <a:pt x="3122" y="3860"/>
                        </a:lnTo>
                        <a:lnTo>
                          <a:pt x="3107" y="3871"/>
                        </a:lnTo>
                        <a:lnTo>
                          <a:pt x="3117" y="3886"/>
                        </a:lnTo>
                        <a:lnTo>
                          <a:pt x="3163" y="3900"/>
                        </a:lnTo>
                        <a:lnTo>
                          <a:pt x="3168" y="3921"/>
                        </a:lnTo>
                        <a:lnTo>
                          <a:pt x="3204" y="3931"/>
                        </a:lnTo>
                        <a:lnTo>
                          <a:pt x="3214" y="3941"/>
                        </a:lnTo>
                        <a:lnTo>
                          <a:pt x="3215" y="3957"/>
                        </a:lnTo>
                        <a:lnTo>
                          <a:pt x="3205" y="3951"/>
                        </a:lnTo>
                        <a:lnTo>
                          <a:pt x="3190" y="3967"/>
                        </a:lnTo>
                        <a:lnTo>
                          <a:pt x="3200" y="3992"/>
                        </a:lnTo>
                        <a:lnTo>
                          <a:pt x="3199" y="4048"/>
                        </a:lnTo>
                        <a:lnTo>
                          <a:pt x="3159" y="4047"/>
                        </a:lnTo>
                        <a:lnTo>
                          <a:pt x="3156" y="4087"/>
                        </a:lnTo>
                        <a:lnTo>
                          <a:pt x="3176" y="4097"/>
                        </a:lnTo>
                        <a:lnTo>
                          <a:pt x="3202" y="4083"/>
                        </a:lnTo>
                        <a:lnTo>
                          <a:pt x="3283" y="4129"/>
                        </a:lnTo>
                        <a:lnTo>
                          <a:pt x="3295" y="4194"/>
                        </a:lnTo>
                        <a:lnTo>
                          <a:pt x="3261" y="4198"/>
                        </a:lnTo>
                        <a:lnTo>
                          <a:pt x="3274" y="4214"/>
                        </a:lnTo>
                        <a:lnTo>
                          <a:pt x="3246" y="4218"/>
                        </a:lnTo>
                        <a:lnTo>
                          <a:pt x="3257" y="4315"/>
                        </a:lnTo>
                        <a:lnTo>
                          <a:pt x="3293" y="4405"/>
                        </a:lnTo>
                        <a:lnTo>
                          <a:pt x="3257" y="4405"/>
                        </a:lnTo>
                        <a:lnTo>
                          <a:pt x="3191" y="4453"/>
                        </a:lnTo>
                        <a:lnTo>
                          <a:pt x="3176" y="4448"/>
                        </a:lnTo>
                        <a:lnTo>
                          <a:pt x="3130" y="4468"/>
                        </a:lnTo>
                        <a:lnTo>
                          <a:pt x="3080" y="4515"/>
                        </a:lnTo>
                        <a:lnTo>
                          <a:pt x="3100" y="4536"/>
                        </a:lnTo>
                        <a:lnTo>
                          <a:pt x="3059" y="4566"/>
                        </a:lnTo>
                        <a:lnTo>
                          <a:pt x="2988" y="4547"/>
                        </a:lnTo>
                        <a:lnTo>
                          <a:pt x="2947" y="4583"/>
                        </a:lnTo>
                        <a:lnTo>
                          <a:pt x="2932" y="4573"/>
                        </a:lnTo>
                        <a:lnTo>
                          <a:pt x="2912" y="4588"/>
                        </a:lnTo>
                        <a:lnTo>
                          <a:pt x="2917" y="4613"/>
                        </a:lnTo>
                        <a:lnTo>
                          <a:pt x="2891" y="4620"/>
                        </a:lnTo>
                        <a:lnTo>
                          <a:pt x="2881" y="4604"/>
                        </a:lnTo>
                        <a:lnTo>
                          <a:pt x="2845" y="4615"/>
                        </a:lnTo>
                        <a:lnTo>
                          <a:pt x="2835" y="4635"/>
                        </a:lnTo>
                        <a:lnTo>
                          <a:pt x="2799" y="4650"/>
                        </a:lnTo>
                        <a:lnTo>
                          <a:pt x="2790" y="4676"/>
                        </a:lnTo>
                        <a:lnTo>
                          <a:pt x="2755" y="4687"/>
                        </a:lnTo>
                        <a:lnTo>
                          <a:pt x="2739" y="4682"/>
                        </a:lnTo>
                        <a:lnTo>
                          <a:pt x="2743" y="4657"/>
                        </a:lnTo>
                        <a:lnTo>
                          <a:pt x="2687" y="4657"/>
                        </a:lnTo>
                        <a:lnTo>
                          <a:pt x="2667" y="4678"/>
                        </a:lnTo>
                        <a:lnTo>
                          <a:pt x="2651" y="4658"/>
                        </a:lnTo>
                        <a:lnTo>
                          <a:pt x="2616" y="4663"/>
                        </a:lnTo>
                        <a:lnTo>
                          <a:pt x="2585" y="4689"/>
                        </a:lnTo>
                        <a:lnTo>
                          <a:pt x="2549" y="4684"/>
                        </a:lnTo>
                        <a:lnTo>
                          <a:pt x="2549" y="4696"/>
                        </a:lnTo>
                        <a:lnTo>
                          <a:pt x="2530" y="4700"/>
                        </a:lnTo>
                        <a:lnTo>
                          <a:pt x="2437" y="4640"/>
                        </a:lnTo>
                        <a:lnTo>
                          <a:pt x="2407" y="4631"/>
                        </a:lnTo>
                        <a:lnTo>
                          <a:pt x="2320" y="4652"/>
                        </a:lnTo>
                        <a:lnTo>
                          <a:pt x="2289" y="4632"/>
                        </a:lnTo>
                        <a:lnTo>
                          <a:pt x="2284" y="4663"/>
                        </a:lnTo>
                        <a:lnTo>
                          <a:pt x="2253" y="4663"/>
                        </a:lnTo>
                        <a:lnTo>
                          <a:pt x="2192" y="4638"/>
                        </a:lnTo>
                        <a:lnTo>
                          <a:pt x="2136" y="4654"/>
                        </a:lnTo>
                        <a:lnTo>
                          <a:pt x="2111" y="4618"/>
                        </a:lnTo>
                        <a:lnTo>
                          <a:pt x="2060" y="4618"/>
                        </a:lnTo>
                        <a:lnTo>
                          <a:pt x="2039" y="4606"/>
                        </a:lnTo>
                        <a:lnTo>
                          <a:pt x="1967" y="4634"/>
                        </a:lnTo>
                        <a:lnTo>
                          <a:pt x="1919" y="4684"/>
                        </a:lnTo>
                        <a:lnTo>
                          <a:pt x="1875" y="4677"/>
                        </a:lnTo>
                        <a:lnTo>
                          <a:pt x="1847" y="4639"/>
                        </a:lnTo>
                        <a:lnTo>
                          <a:pt x="1836" y="4598"/>
                        </a:lnTo>
                        <a:lnTo>
                          <a:pt x="1801" y="4569"/>
                        </a:lnTo>
                        <a:lnTo>
                          <a:pt x="1801" y="4533"/>
                        </a:lnTo>
                        <a:lnTo>
                          <a:pt x="1780" y="4538"/>
                        </a:lnTo>
                        <a:lnTo>
                          <a:pt x="1775" y="4559"/>
                        </a:lnTo>
                        <a:lnTo>
                          <a:pt x="1734" y="4513"/>
                        </a:lnTo>
                        <a:lnTo>
                          <a:pt x="1734" y="4446"/>
                        </a:lnTo>
                        <a:lnTo>
                          <a:pt x="1703" y="4385"/>
                        </a:lnTo>
                        <a:lnTo>
                          <a:pt x="1697" y="4344"/>
                        </a:lnTo>
                        <a:lnTo>
                          <a:pt x="1648" y="4293"/>
                        </a:lnTo>
                        <a:lnTo>
                          <a:pt x="1612" y="4227"/>
                        </a:lnTo>
                        <a:lnTo>
                          <a:pt x="1626" y="4201"/>
                        </a:lnTo>
                        <a:lnTo>
                          <a:pt x="1616" y="4171"/>
                        </a:lnTo>
                        <a:lnTo>
                          <a:pt x="1565" y="4176"/>
                        </a:lnTo>
                        <a:lnTo>
                          <a:pt x="1549" y="4155"/>
                        </a:lnTo>
                        <a:lnTo>
                          <a:pt x="1524" y="4161"/>
                        </a:lnTo>
                        <a:lnTo>
                          <a:pt x="1515" y="4196"/>
                        </a:lnTo>
                        <a:lnTo>
                          <a:pt x="1484" y="4186"/>
                        </a:lnTo>
                        <a:lnTo>
                          <a:pt x="1484" y="4207"/>
                        </a:lnTo>
                        <a:lnTo>
                          <a:pt x="1433" y="4201"/>
                        </a:lnTo>
                        <a:lnTo>
                          <a:pt x="1423" y="4145"/>
                        </a:lnTo>
                        <a:lnTo>
                          <a:pt x="1407" y="4120"/>
                        </a:lnTo>
                        <a:lnTo>
                          <a:pt x="1422" y="4115"/>
                        </a:lnTo>
                        <a:lnTo>
                          <a:pt x="1435" y="4084"/>
                        </a:lnTo>
                        <a:lnTo>
                          <a:pt x="1395" y="4102"/>
                        </a:lnTo>
                        <a:lnTo>
                          <a:pt x="1366" y="4066"/>
                        </a:lnTo>
                        <a:lnTo>
                          <a:pt x="1326" y="4045"/>
                        </a:lnTo>
                        <a:lnTo>
                          <a:pt x="1214" y="4024"/>
                        </a:lnTo>
                        <a:lnTo>
                          <a:pt x="1175" y="4039"/>
                        </a:lnTo>
                        <a:lnTo>
                          <a:pt x="1164" y="4111"/>
                        </a:lnTo>
                        <a:lnTo>
                          <a:pt x="1130" y="4116"/>
                        </a:lnTo>
                        <a:lnTo>
                          <a:pt x="1130" y="4167"/>
                        </a:lnTo>
                        <a:lnTo>
                          <a:pt x="1099" y="4194"/>
                        </a:lnTo>
                        <a:lnTo>
                          <a:pt x="1095" y="4240"/>
                        </a:lnTo>
                        <a:lnTo>
                          <a:pt x="1044" y="4286"/>
                        </a:lnTo>
                        <a:lnTo>
                          <a:pt x="1051" y="4321"/>
                        </a:lnTo>
                        <a:lnTo>
                          <a:pt x="1015" y="4393"/>
                        </a:lnTo>
                        <a:lnTo>
                          <a:pt x="976" y="4408"/>
                        </a:lnTo>
                        <a:lnTo>
                          <a:pt x="970" y="4434"/>
                        </a:lnTo>
                        <a:lnTo>
                          <a:pt x="960" y="4404"/>
                        </a:lnTo>
                        <a:lnTo>
                          <a:pt x="950" y="4420"/>
                        </a:lnTo>
                        <a:lnTo>
                          <a:pt x="962" y="4473"/>
                        </a:lnTo>
                        <a:lnTo>
                          <a:pt x="936" y="4454"/>
                        </a:lnTo>
                        <a:lnTo>
                          <a:pt x="935" y="4413"/>
                        </a:lnTo>
                        <a:lnTo>
                          <a:pt x="950" y="4371"/>
                        </a:lnTo>
                        <a:lnTo>
                          <a:pt x="940" y="4357"/>
                        </a:lnTo>
                        <a:lnTo>
                          <a:pt x="919" y="4372"/>
                        </a:lnTo>
                        <a:lnTo>
                          <a:pt x="904" y="4342"/>
                        </a:lnTo>
                        <a:lnTo>
                          <a:pt x="838" y="4413"/>
                        </a:lnTo>
                        <a:lnTo>
                          <a:pt x="802" y="4408"/>
                        </a:lnTo>
                        <a:lnTo>
                          <a:pt x="731" y="4420"/>
                        </a:lnTo>
                        <a:lnTo>
                          <a:pt x="736" y="4460"/>
                        </a:lnTo>
                        <a:lnTo>
                          <a:pt x="649" y="4491"/>
                        </a:lnTo>
                        <a:lnTo>
                          <a:pt x="593" y="4431"/>
                        </a:lnTo>
                        <a:lnTo>
                          <a:pt x="573" y="4431"/>
                        </a:lnTo>
                        <a:lnTo>
                          <a:pt x="567" y="4390"/>
                        </a:lnTo>
                        <a:lnTo>
                          <a:pt x="597" y="4303"/>
                        </a:lnTo>
                        <a:lnTo>
                          <a:pt x="597" y="4207"/>
                        </a:lnTo>
                        <a:lnTo>
                          <a:pt x="611" y="4110"/>
                        </a:lnTo>
                        <a:lnTo>
                          <a:pt x="641" y="4099"/>
                        </a:lnTo>
                        <a:lnTo>
                          <a:pt x="631" y="4059"/>
                        </a:lnTo>
                        <a:lnTo>
                          <a:pt x="657" y="4002"/>
                        </a:lnTo>
                        <a:lnTo>
                          <a:pt x="621" y="4008"/>
                        </a:lnTo>
                        <a:lnTo>
                          <a:pt x="606" y="3977"/>
                        </a:lnTo>
                        <a:lnTo>
                          <a:pt x="570" y="3977"/>
                        </a:lnTo>
                        <a:lnTo>
                          <a:pt x="552" y="3902"/>
                        </a:lnTo>
                        <a:lnTo>
                          <a:pt x="523" y="3851"/>
                        </a:lnTo>
                        <a:lnTo>
                          <a:pt x="553" y="3791"/>
                        </a:lnTo>
                        <a:lnTo>
                          <a:pt x="532" y="3730"/>
                        </a:lnTo>
                        <a:lnTo>
                          <a:pt x="471" y="3735"/>
                        </a:lnTo>
                        <a:lnTo>
                          <a:pt x="460" y="3709"/>
                        </a:lnTo>
                        <a:lnTo>
                          <a:pt x="504" y="3635"/>
                        </a:lnTo>
                        <a:lnTo>
                          <a:pt x="478" y="3617"/>
                        </a:lnTo>
                        <a:lnTo>
                          <a:pt x="462" y="3529"/>
                        </a:lnTo>
                        <a:lnTo>
                          <a:pt x="441" y="3524"/>
                        </a:lnTo>
                        <a:lnTo>
                          <a:pt x="421" y="3485"/>
                        </a:lnTo>
                        <a:lnTo>
                          <a:pt x="353" y="3490"/>
                        </a:lnTo>
                        <a:lnTo>
                          <a:pt x="319" y="3500"/>
                        </a:lnTo>
                        <a:lnTo>
                          <a:pt x="343" y="3439"/>
                        </a:lnTo>
                        <a:lnTo>
                          <a:pt x="369" y="3449"/>
                        </a:lnTo>
                        <a:lnTo>
                          <a:pt x="384" y="3429"/>
                        </a:lnTo>
                        <a:lnTo>
                          <a:pt x="338" y="3332"/>
                        </a:lnTo>
                        <a:lnTo>
                          <a:pt x="312" y="3342"/>
                        </a:lnTo>
                        <a:lnTo>
                          <a:pt x="297" y="3362"/>
                        </a:lnTo>
                        <a:lnTo>
                          <a:pt x="226" y="3353"/>
                        </a:lnTo>
                        <a:lnTo>
                          <a:pt x="158" y="3307"/>
                        </a:lnTo>
                        <a:lnTo>
                          <a:pt x="102" y="3333"/>
                        </a:lnTo>
                        <a:lnTo>
                          <a:pt x="107" y="3312"/>
                        </a:lnTo>
                        <a:lnTo>
                          <a:pt x="82" y="3323"/>
                        </a:lnTo>
                        <a:lnTo>
                          <a:pt x="61" y="3283"/>
                        </a:lnTo>
                        <a:lnTo>
                          <a:pt x="82" y="3277"/>
                        </a:lnTo>
                        <a:lnTo>
                          <a:pt x="107" y="3226"/>
                        </a:lnTo>
                        <a:lnTo>
                          <a:pt x="80" y="3195"/>
                        </a:lnTo>
                        <a:lnTo>
                          <a:pt x="126" y="3149"/>
                        </a:lnTo>
                        <a:lnTo>
                          <a:pt x="121" y="3134"/>
                        </a:lnTo>
                        <a:lnTo>
                          <a:pt x="136" y="3114"/>
                        </a:lnTo>
                        <a:lnTo>
                          <a:pt x="152" y="3119"/>
                        </a:lnTo>
                        <a:lnTo>
                          <a:pt x="162" y="3088"/>
                        </a:lnTo>
                        <a:lnTo>
                          <a:pt x="113" y="3043"/>
                        </a:lnTo>
                        <a:lnTo>
                          <a:pt x="107" y="2971"/>
                        </a:lnTo>
                        <a:lnTo>
                          <a:pt x="66" y="2922"/>
                        </a:lnTo>
                        <a:lnTo>
                          <a:pt x="66" y="2839"/>
                        </a:lnTo>
                        <a:lnTo>
                          <a:pt x="87" y="2825"/>
                        </a:lnTo>
                        <a:lnTo>
                          <a:pt x="76" y="2783"/>
                        </a:lnTo>
                        <a:lnTo>
                          <a:pt x="61" y="2788"/>
                        </a:lnTo>
                        <a:lnTo>
                          <a:pt x="56" y="2758"/>
                        </a:lnTo>
                        <a:lnTo>
                          <a:pt x="5" y="2749"/>
                        </a:lnTo>
                        <a:lnTo>
                          <a:pt x="46" y="2722"/>
                        </a:lnTo>
                        <a:lnTo>
                          <a:pt x="55" y="2691"/>
                        </a:lnTo>
                        <a:lnTo>
                          <a:pt x="111" y="2675"/>
                        </a:lnTo>
                        <a:lnTo>
                          <a:pt x="93" y="2504"/>
                        </a:lnTo>
                        <a:lnTo>
                          <a:pt x="98" y="2418"/>
                        </a:lnTo>
                        <a:lnTo>
                          <a:pt x="87" y="2320"/>
                        </a:lnTo>
                        <a:lnTo>
                          <a:pt x="71" y="2285"/>
                        </a:lnTo>
                        <a:lnTo>
                          <a:pt x="0" y="2200"/>
                        </a:lnTo>
                        <a:lnTo>
                          <a:pt x="15" y="2171"/>
                        </a:lnTo>
                        <a:lnTo>
                          <a:pt x="150" y="2123"/>
                        </a:lnTo>
                        <a:lnTo>
                          <a:pt x="171" y="2082"/>
                        </a:lnTo>
                        <a:lnTo>
                          <a:pt x="210" y="2070"/>
                        </a:lnTo>
                        <a:lnTo>
                          <a:pt x="215" y="2092"/>
                        </a:lnTo>
                        <a:lnTo>
                          <a:pt x="236" y="2097"/>
                        </a:lnTo>
                        <a:lnTo>
                          <a:pt x="251" y="2075"/>
                        </a:lnTo>
                        <a:lnTo>
                          <a:pt x="255" y="2024"/>
                        </a:lnTo>
                        <a:lnTo>
                          <a:pt x="235" y="1982"/>
                        </a:lnTo>
                        <a:lnTo>
                          <a:pt x="250" y="1972"/>
                        </a:lnTo>
                        <a:lnTo>
                          <a:pt x="250" y="1947"/>
                        </a:lnTo>
                        <a:lnTo>
                          <a:pt x="295" y="1930"/>
                        </a:lnTo>
                        <a:lnTo>
                          <a:pt x="300" y="1920"/>
                        </a:lnTo>
                        <a:lnTo>
                          <a:pt x="279" y="1899"/>
                        </a:lnTo>
                        <a:lnTo>
                          <a:pt x="279" y="1873"/>
                        </a:lnTo>
                        <a:lnTo>
                          <a:pt x="439" y="1742"/>
                        </a:lnTo>
                        <a:lnTo>
                          <a:pt x="444" y="1716"/>
                        </a:lnTo>
                        <a:lnTo>
                          <a:pt x="439" y="1700"/>
                        </a:lnTo>
                        <a:lnTo>
                          <a:pt x="418" y="1700"/>
                        </a:lnTo>
                        <a:lnTo>
                          <a:pt x="383" y="1675"/>
                        </a:lnTo>
                        <a:lnTo>
                          <a:pt x="371" y="1602"/>
                        </a:lnTo>
                        <a:lnTo>
                          <a:pt x="349" y="1513"/>
                        </a:lnTo>
                        <a:lnTo>
                          <a:pt x="281" y="1478"/>
                        </a:lnTo>
                        <a:lnTo>
                          <a:pt x="282" y="1440"/>
                        </a:lnTo>
                        <a:lnTo>
                          <a:pt x="237" y="1408"/>
                        </a:lnTo>
                        <a:lnTo>
                          <a:pt x="235" y="1314"/>
                        </a:lnTo>
                        <a:lnTo>
                          <a:pt x="229" y="1294"/>
                        </a:lnTo>
                        <a:lnTo>
                          <a:pt x="204" y="1299"/>
                        </a:lnTo>
                        <a:lnTo>
                          <a:pt x="209" y="1268"/>
                        </a:lnTo>
                        <a:lnTo>
                          <a:pt x="173" y="1257"/>
                        </a:lnTo>
                        <a:lnTo>
                          <a:pt x="213" y="1246"/>
                        </a:lnTo>
                        <a:lnTo>
                          <a:pt x="213" y="1225"/>
                        </a:lnTo>
                        <a:lnTo>
                          <a:pt x="238" y="1194"/>
                        </a:lnTo>
                        <a:lnTo>
                          <a:pt x="217" y="1152"/>
                        </a:lnTo>
                        <a:lnTo>
                          <a:pt x="237" y="1137"/>
                        </a:lnTo>
                        <a:lnTo>
                          <a:pt x="249" y="1151"/>
                        </a:lnTo>
                        <a:lnTo>
                          <a:pt x="277" y="1161"/>
                        </a:lnTo>
                        <a:lnTo>
                          <a:pt x="330" y="1158"/>
                        </a:lnTo>
                        <a:lnTo>
                          <a:pt x="343" y="1142"/>
                        </a:lnTo>
                        <a:lnTo>
                          <a:pt x="329" y="1092"/>
                        </a:lnTo>
                        <a:lnTo>
                          <a:pt x="333" y="1088"/>
                        </a:lnTo>
                        <a:lnTo>
                          <a:pt x="361" y="1118"/>
                        </a:lnTo>
                        <a:lnTo>
                          <a:pt x="383" y="1171"/>
                        </a:lnTo>
                        <a:lnTo>
                          <a:pt x="372" y="1202"/>
                        </a:lnTo>
                        <a:lnTo>
                          <a:pt x="405" y="1235"/>
                        </a:lnTo>
                        <a:lnTo>
                          <a:pt x="407" y="1248"/>
                        </a:lnTo>
                        <a:lnTo>
                          <a:pt x="435" y="1223"/>
                        </a:lnTo>
                        <a:lnTo>
                          <a:pt x="431" y="1216"/>
                        </a:lnTo>
                        <a:lnTo>
                          <a:pt x="421" y="1222"/>
                        </a:lnTo>
                        <a:lnTo>
                          <a:pt x="398" y="1198"/>
                        </a:lnTo>
                        <a:lnTo>
                          <a:pt x="394" y="1179"/>
                        </a:lnTo>
                        <a:lnTo>
                          <a:pt x="428" y="1160"/>
                        </a:lnTo>
                        <a:lnTo>
                          <a:pt x="473" y="1148"/>
                        </a:lnTo>
                        <a:lnTo>
                          <a:pt x="487" y="1124"/>
                        </a:lnTo>
                        <a:lnTo>
                          <a:pt x="510" y="1109"/>
                        </a:lnTo>
                        <a:lnTo>
                          <a:pt x="552" y="1110"/>
                        </a:lnTo>
                        <a:lnTo>
                          <a:pt x="571" y="1102"/>
                        </a:lnTo>
                        <a:lnTo>
                          <a:pt x="632" y="1107"/>
                        </a:lnTo>
                        <a:lnTo>
                          <a:pt x="704" y="1093"/>
                        </a:lnTo>
                        <a:lnTo>
                          <a:pt x="750" y="1104"/>
                        </a:lnTo>
                        <a:lnTo>
                          <a:pt x="747" y="1114"/>
                        </a:lnTo>
                        <a:lnTo>
                          <a:pt x="714" y="1116"/>
                        </a:lnTo>
                        <a:lnTo>
                          <a:pt x="718" y="1160"/>
                        </a:lnTo>
                        <a:lnTo>
                          <a:pt x="743" y="1183"/>
                        </a:lnTo>
                        <a:lnTo>
                          <a:pt x="802" y="1188"/>
                        </a:lnTo>
                        <a:lnTo>
                          <a:pt x="833" y="1208"/>
                        </a:lnTo>
                        <a:lnTo>
                          <a:pt x="830" y="1195"/>
                        </a:lnTo>
                        <a:lnTo>
                          <a:pt x="903" y="1185"/>
                        </a:lnTo>
                        <a:lnTo>
                          <a:pt x="1000" y="1151"/>
                        </a:lnTo>
                        <a:lnTo>
                          <a:pt x="1009" y="1126"/>
                        </a:lnTo>
                        <a:lnTo>
                          <a:pt x="1042" y="1140"/>
                        </a:lnTo>
                        <a:lnTo>
                          <a:pt x="1064" y="1124"/>
                        </a:lnTo>
                        <a:lnTo>
                          <a:pt x="1051" y="1077"/>
                        </a:lnTo>
                        <a:lnTo>
                          <a:pt x="1025" y="1037"/>
                        </a:lnTo>
                        <a:lnTo>
                          <a:pt x="1011" y="999"/>
                        </a:lnTo>
                        <a:lnTo>
                          <a:pt x="1013" y="962"/>
                        </a:lnTo>
                        <a:lnTo>
                          <a:pt x="1033" y="975"/>
                        </a:lnTo>
                        <a:lnTo>
                          <a:pt x="1048" y="964"/>
                        </a:lnTo>
                        <a:lnTo>
                          <a:pt x="1053" y="926"/>
                        </a:lnTo>
                        <a:lnTo>
                          <a:pt x="1056" y="919"/>
                        </a:lnTo>
                        <a:lnTo>
                          <a:pt x="1081" y="924"/>
                        </a:lnTo>
                        <a:lnTo>
                          <a:pt x="1112" y="936"/>
                        </a:lnTo>
                        <a:lnTo>
                          <a:pt x="1109" y="922"/>
                        </a:lnTo>
                        <a:lnTo>
                          <a:pt x="1121" y="922"/>
                        </a:lnTo>
                        <a:lnTo>
                          <a:pt x="1134" y="954"/>
                        </a:lnTo>
                        <a:lnTo>
                          <a:pt x="1136" y="943"/>
                        </a:lnTo>
                        <a:lnTo>
                          <a:pt x="1148" y="949"/>
                        </a:lnTo>
                        <a:lnTo>
                          <a:pt x="1149" y="938"/>
                        </a:lnTo>
                        <a:lnTo>
                          <a:pt x="1158" y="950"/>
                        </a:lnTo>
                        <a:lnTo>
                          <a:pt x="1163" y="973"/>
                        </a:lnTo>
                        <a:lnTo>
                          <a:pt x="1191" y="925"/>
                        </a:lnTo>
                        <a:lnTo>
                          <a:pt x="1209" y="936"/>
                        </a:lnTo>
                        <a:lnTo>
                          <a:pt x="1200" y="956"/>
                        </a:lnTo>
                        <a:lnTo>
                          <a:pt x="1226" y="958"/>
                        </a:lnTo>
                        <a:lnTo>
                          <a:pt x="1246" y="928"/>
                        </a:lnTo>
                        <a:lnTo>
                          <a:pt x="1236" y="915"/>
                        </a:lnTo>
                        <a:lnTo>
                          <a:pt x="1255" y="903"/>
                        </a:lnTo>
                        <a:lnTo>
                          <a:pt x="1273" y="913"/>
                        </a:lnTo>
                        <a:lnTo>
                          <a:pt x="1300" y="903"/>
                        </a:lnTo>
                        <a:lnTo>
                          <a:pt x="1311" y="903"/>
                        </a:lnTo>
                        <a:lnTo>
                          <a:pt x="1320" y="924"/>
                        </a:lnTo>
                        <a:lnTo>
                          <a:pt x="1336" y="912"/>
                        </a:lnTo>
                        <a:lnTo>
                          <a:pt x="1345" y="933"/>
                        </a:lnTo>
                        <a:lnTo>
                          <a:pt x="1386" y="926"/>
                        </a:lnTo>
                        <a:lnTo>
                          <a:pt x="1393" y="963"/>
                        </a:lnTo>
                        <a:lnTo>
                          <a:pt x="1404" y="938"/>
                        </a:lnTo>
                        <a:lnTo>
                          <a:pt x="1453" y="989"/>
                        </a:lnTo>
                        <a:lnTo>
                          <a:pt x="1430" y="1016"/>
                        </a:lnTo>
                        <a:lnTo>
                          <a:pt x="1464" y="1026"/>
                        </a:lnTo>
                        <a:lnTo>
                          <a:pt x="1440" y="1042"/>
                        </a:lnTo>
                        <a:lnTo>
                          <a:pt x="1454" y="1087"/>
                        </a:lnTo>
                        <a:lnTo>
                          <a:pt x="1467" y="1072"/>
                        </a:lnTo>
                        <a:lnTo>
                          <a:pt x="1506" y="1086"/>
                        </a:lnTo>
                        <a:lnTo>
                          <a:pt x="1529" y="1128"/>
                        </a:lnTo>
                        <a:lnTo>
                          <a:pt x="1520" y="1144"/>
                        </a:lnTo>
                        <a:lnTo>
                          <a:pt x="1486" y="1165"/>
                        </a:lnTo>
                        <a:lnTo>
                          <a:pt x="1464" y="1161"/>
                        </a:lnTo>
                        <a:lnTo>
                          <a:pt x="1460" y="1144"/>
                        </a:lnTo>
                        <a:lnTo>
                          <a:pt x="1393" y="1135"/>
                        </a:lnTo>
                        <a:lnTo>
                          <a:pt x="1461" y="1177"/>
                        </a:lnTo>
                        <a:lnTo>
                          <a:pt x="1519" y="1229"/>
                        </a:lnTo>
                        <a:lnTo>
                          <a:pt x="1539" y="1221"/>
                        </a:lnTo>
                        <a:lnTo>
                          <a:pt x="1518" y="1176"/>
                        </a:lnTo>
                        <a:lnTo>
                          <a:pt x="1576" y="1217"/>
                        </a:lnTo>
                        <a:lnTo>
                          <a:pt x="1533" y="1244"/>
                        </a:lnTo>
                        <a:lnTo>
                          <a:pt x="1548" y="1269"/>
                        </a:lnTo>
                        <a:lnTo>
                          <a:pt x="1556" y="1251"/>
                        </a:lnTo>
                        <a:lnTo>
                          <a:pt x="1644" y="1320"/>
                        </a:lnTo>
                        <a:lnTo>
                          <a:pt x="1653" y="1342"/>
                        </a:lnTo>
                        <a:lnTo>
                          <a:pt x="1678" y="1334"/>
                        </a:lnTo>
                        <a:lnTo>
                          <a:pt x="1697" y="1352"/>
                        </a:lnTo>
                        <a:lnTo>
                          <a:pt x="1728" y="1361"/>
                        </a:lnTo>
                        <a:lnTo>
                          <a:pt x="1737" y="1323"/>
                        </a:lnTo>
                        <a:lnTo>
                          <a:pt x="1765" y="1370"/>
                        </a:lnTo>
                        <a:lnTo>
                          <a:pt x="1788" y="1376"/>
                        </a:lnTo>
                        <a:lnTo>
                          <a:pt x="1797" y="1348"/>
                        </a:lnTo>
                        <a:lnTo>
                          <a:pt x="1754" y="1121"/>
                        </a:lnTo>
                        <a:lnTo>
                          <a:pt x="1757" y="1070"/>
                        </a:lnTo>
                        <a:lnTo>
                          <a:pt x="1863" y="1135"/>
                        </a:lnTo>
                        <a:lnTo>
                          <a:pt x="1896" y="1129"/>
                        </a:lnTo>
                        <a:lnTo>
                          <a:pt x="1936" y="1105"/>
                        </a:lnTo>
                        <a:lnTo>
                          <a:pt x="1947" y="1124"/>
                        </a:lnTo>
                        <a:lnTo>
                          <a:pt x="1937" y="1086"/>
                        </a:lnTo>
                        <a:lnTo>
                          <a:pt x="1940" y="1064"/>
                        </a:lnTo>
                        <a:lnTo>
                          <a:pt x="1955" y="1052"/>
                        </a:lnTo>
                        <a:lnTo>
                          <a:pt x="1969" y="1050"/>
                        </a:lnTo>
                        <a:lnTo>
                          <a:pt x="1960" y="1040"/>
                        </a:lnTo>
                        <a:lnTo>
                          <a:pt x="1982" y="1008"/>
                        </a:lnTo>
                        <a:lnTo>
                          <a:pt x="2024" y="1009"/>
                        </a:lnTo>
                        <a:lnTo>
                          <a:pt x="2048" y="1024"/>
                        </a:lnTo>
                        <a:lnTo>
                          <a:pt x="2044" y="1003"/>
                        </a:lnTo>
                        <a:lnTo>
                          <a:pt x="2100" y="1016"/>
                        </a:lnTo>
                        <a:lnTo>
                          <a:pt x="2099" y="1010"/>
                        </a:lnTo>
                        <a:lnTo>
                          <a:pt x="2117" y="1012"/>
                        </a:lnTo>
                        <a:lnTo>
                          <a:pt x="2127" y="1030"/>
                        </a:lnTo>
                        <a:lnTo>
                          <a:pt x="2136" y="1019"/>
                        </a:lnTo>
                        <a:lnTo>
                          <a:pt x="2145" y="1032"/>
                        </a:lnTo>
                        <a:lnTo>
                          <a:pt x="2180" y="1036"/>
                        </a:lnTo>
                        <a:lnTo>
                          <a:pt x="2186" y="1028"/>
                        </a:lnTo>
                        <a:lnTo>
                          <a:pt x="2177" y="1023"/>
                        </a:lnTo>
                        <a:lnTo>
                          <a:pt x="2151" y="1026"/>
                        </a:lnTo>
                        <a:lnTo>
                          <a:pt x="2148" y="1016"/>
                        </a:lnTo>
                        <a:lnTo>
                          <a:pt x="2173" y="1004"/>
                        </a:lnTo>
                        <a:lnTo>
                          <a:pt x="2173" y="998"/>
                        </a:lnTo>
                        <a:lnTo>
                          <a:pt x="2157" y="1000"/>
                        </a:lnTo>
                        <a:lnTo>
                          <a:pt x="2151" y="993"/>
                        </a:lnTo>
                        <a:lnTo>
                          <a:pt x="2165" y="984"/>
                        </a:lnTo>
                        <a:lnTo>
                          <a:pt x="2148" y="987"/>
                        </a:lnTo>
                        <a:lnTo>
                          <a:pt x="2131" y="979"/>
                        </a:lnTo>
                        <a:lnTo>
                          <a:pt x="2127" y="939"/>
                        </a:lnTo>
                        <a:lnTo>
                          <a:pt x="2139" y="922"/>
                        </a:lnTo>
                        <a:lnTo>
                          <a:pt x="2141" y="929"/>
                        </a:lnTo>
                        <a:lnTo>
                          <a:pt x="2153" y="921"/>
                        </a:lnTo>
                        <a:lnTo>
                          <a:pt x="2154" y="906"/>
                        </a:lnTo>
                        <a:lnTo>
                          <a:pt x="2177" y="902"/>
                        </a:lnTo>
                        <a:lnTo>
                          <a:pt x="2202" y="915"/>
                        </a:lnTo>
                        <a:lnTo>
                          <a:pt x="2204" y="926"/>
                        </a:lnTo>
                        <a:lnTo>
                          <a:pt x="2216" y="929"/>
                        </a:lnTo>
                        <a:lnTo>
                          <a:pt x="2216" y="899"/>
                        </a:lnTo>
                        <a:lnTo>
                          <a:pt x="2245" y="891"/>
                        </a:lnTo>
                        <a:lnTo>
                          <a:pt x="2245" y="873"/>
                        </a:lnTo>
                        <a:lnTo>
                          <a:pt x="2224" y="870"/>
                        </a:lnTo>
                        <a:lnTo>
                          <a:pt x="2194" y="828"/>
                        </a:lnTo>
                        <a:lnTo>
                          <a:pt x="2149" y="810"/>
                        </a:lnTo>
                        <a:lnTo>
                          <a:pt x="2158" y="806"/>
                        </a:lnTo>
                        <a:lnTo>
                          <a:pt x="2160" y="755"/>
                        </a:lnTo>
                        <a:lnTo>
                          <a:pt x="2172" y="753"/>
                        </a:lnTo>
                        <a:lnTo>
                          <a:pt x="2168" y="737"/>
                        </a:lnTo>
                        <a:lnTo>
                          <a:pt x="2128" y="755"/>
                        </a:lnTo>
                        <a:lnTo>
                          <a:pt x="2135" y="780"/>
                        </a:lnTo>
                        <a:lnTo>
                          <a:pt x="2107" y="780"/>
                        </a:lnTo>
                        <a:lnTo>
                          <a:pt x="2090" y="759"/>
                        </a:lnTo>
                        <a:lnTo>
                          <a:pt x="2093" y="703"/>
                        </a:lnTo>
                        <a:lnTo>
                          <a:pt x="2163" y="656"/>
                        </a:lnTo>
                        <a:lnTo>
                          <a:pt x="2155" y="616"/>
                        </a:lnTo>
                        <a:lnTo>
                          <a:pt x="2118" y="600"/>
                        </a:lnTo>
                        <a:lnTo>
                          <a:pt x="2103" y="583"/>
                        </a:lnTo>
                        <a:lnTo>
                          <a:pt x="2132" y="570"/>
                        </a:lnTo>
                        <a:lnTo>
                          <a:pt x="2182" y="569"/>
                        </a:lnTo>
                        <a:lnTo>
                          <a:pt x="2259" y="521"/>
                        </a:lnTo>
                        <a:lnTo>
                          <a:pt x="2357" y="470"/>
                        </a:lnTo>
                        <a:lnTo>
                          <a:pt x="2454" y="434"/>
                        </a:lnTo>
                        <a:lnTo>
                          <a:pt x="2517" y="424"/>
                        </a:lnTo>
                        <a:lnTo>
                          <a:pt x="2435" y="490"/>
                        </a:lnTo>
                        <a:lnTo>
                          <a:pt x="2398" y="494"/>
                        </a:lnTo>
                        <a:lnTo>
                          <a:pt x="2392" y="503"/>
                        </a:lnTo>
                        <a:lnTo>
                          <a:pt x="2400" y="541"/>
                        </a:lnTo>
                        <a:lnTo>
                          <a:pt x="2398" y="551"/>
                        </a:lnTo>
                        <a:lnTo>
                          <a:pt x="2389" y="550"/>
                        </a:lnTo>
                        <a:lnTo>
                          <a:pt x="2385" y="559"/>
                        </a:lnTo>
                        <a:lnTo>
                          <a:pt x="2390" y="567"/>
                        </a:lnTo>
                        <a:lnTo>
                          <a:pt x="2421" y="563"/>
                        </a:lnTo>
                        <a:lnTo>
                          <a:pt x="2417" y="551"/>
                        </a:lnTo>
                        <a:lnTo>
                          <a:pt x="2427" y="519"/>
                        </a:lnTo>
                        <a:lnTo>
                          <a:pt x="2470" y="475"/>
                        </a:lnTo>
                        <a:lnTo>
                          <a:pt x="2521" y="434"/>
                        </a:lnTo>
                        <a:lnTo>
                          <a:pt x="2528" y="461"/>
                        </a:lnTo>
                        <a:lnTo>
                          <a:pt x="2538" y="522"/>
                        </a:lnTo>
                        <a:lnTo>
                          <a:pt x="2537" y="553"/>
                        </a:lnTo>
                        <a:lnTo>
                          <a:pt x="2511" y="521"/>
                        </a:lnTo>
                        <a:lnTo>
                          <a:pt x="2520" y="504"/>
                        </a:lnTo>
                        <a:lnTo>
                          <a:pt x="2516" y="490"/>
                        </a:lnTo>
                        <a:lnTo>
                          <a:pt x="2506" y="489"/>
                        </a:lnTo>
                        <a:lnTo>
                          <a:pt x="2507" y="517"/>
                        </a:lnTo>
                        <a:lnTo>
                          <a:pt x="2486" y="488"/>
                        </a:lnTo>
                        <a:lnTo>
                          <a:pt x="2487" y="504"/>
                        </a:lnTo>
                        <a:lnTo>
                          <a:pt x="2478" y="493"/>
                        </a:lnTo>
                        <a:lnTo>
                          <a:pt x="2469" y="493"/>
                        </a:lnTo>
                        <a:lnTo>
                          <a:pt x="2468" y="500"/>
                        </a:lnTo>
                        <a:lnTo>
                          <a:pt x="2477" y="505"/>
                        </a:lnTo>
                        <a:lnTo>
                          <a:pt x="2487" y="531"/>
                        </a:lnTo>
                        <a:lnTo>
                          <a:pt x="2497" y="528"/>
                        </a:lnTo>
                        <a:lnTo>
                          <a:pt x="2516" y="553"/>
                        </a:lnTo>
                        <a:lnTo>
                          <a:pt x="2501" y="581"/>
                        </a:lnTo>
                        <a:lnTo>
                          <a:pt x="2477" y="582"/>
                        </a:lnTo>
                        <a:lnTo>
                          <a:pt x="2488" y="591"/>
                        </a:lnTo>
                        <a:lnTo>
                          <a:pt x="2502" y="591"/>
                        </a:lnTo>
                        <a:lnTo>
                          <a:pt x="2496" y="616"/>
                        </a:lnTo>
                        <a:lnTo>
                          <a:pt x="2500" y="627"/>
                        </a:lnTo>
                        <a:lnTo>
                          <a:pt x="2538" y="618"/>
                        </a:lnTo>
                        <a:lnTo>
                          <a:pt x="2557" y="546"/>
                        </a:lnTo>
                        <a:lnTo>
                          <a:pt x="2534" y="416"/>
                        </a:lnTo>
                        <a:lnTo>
                          <a:pt x="2609" y="355"/>
                        </a:lnTo>
                        <a:lnTo>
                          <a:pt x="2705" y="328"/>
                        </a:lnTo>
                        <a:lnTo>
                          <a:pt x="2746" y="340"/>
                        </a:lnTo>
                        <a:lnTo>
                          <a:pt x="2759" y="378"/>
                        </a:lnTo>
                        <a:lnTo>
                          <a:pt x="2752" y="391"/>
                        </a:lnTo>
                        <a:lnTo>
                          <a:pt x="2730" y="392"/>
                        </a:lnTo>
                        <a:lnTo>
                          <a:pt x="2723" y="385"/>
                        </a:lnTo>
                        <a:lnTo>
                          <a:pt x="2724" y="407"/>
                        </a:lnTo>
                        <a:lnTo>
                          <a:pt x="2701" y="422"/>
                        </a:lnTo>
                        <a:lnTo>
                          <a:pt x="2722" y="430"/>
                        </a:lnTo>
                        <a:lnTo>
                          <a:pt x="2722" y="449"/>
                        </a:lnTo>
                        <a:lnTo>
                          <a:pt x="2737" y="428"/>
                        </a:lnTo>
                        <a:lnTo>
                          <a:pt x="2764" y="419"/>
                        </a:lnTo>
                        <a:lnTo>
                          <a:pt x="2775" y="410"/>
                        </a:lnTo>
                        <a:lnTo>
                          <a:pt x="2787" y="392"/>
                        </a:lnTo>
                        <a:lnTo>
                          <a:pt x="2799" y="400"/>
                        </a:lnTo>
                        <a:lnTo>
                          <a:pt x="2808" y="416"/>
                        </a:lnTo>
                        <a:lnTo>
                          <a:pt x="2815" y="406"/>
                        </a:lnTo>
                        <a:lnTo>
                          <a:pt x="2830" y="388"/>
                        </a:lnTo>
                        <a:lnTo>
                          <a:pt x="2838" y="385"/>
                        </a:lnTo>
                        <a:lnTo>
                          <a:pt x="2848" y="392"/>
                        </a:lnTo>
                        <a:lnTo>
                          <a:pt x="2849" y="415"/>
                        </a:lnTo>
                        <a:lnTo>
                          <a:pt x="2854" y="443"/>
                        </a:lnTo>
                        <a:lnTo>
                          <a:pt x="2858" y="445"/>
                        </a:lnTo>
                        <a:lnTo>
                          <a:pt x="2863" y="440"/>
                        </a:lnTo>
                        <a:lnTo>
                          <a:pt x="2854" y="398"/>
                        </a:lnTo>
                        <a:lnTo>
                          <a:pt x="2857" y="388"/>
                        </a:lnTo>
                        <a:lnTo>
                          <a:pt x="2864" y="394"/>
                        </a:lnTo>
                        <a:lnTo>
                          <a:pt x="2876" y="419"/>
                        </a:lnTo>
                        <a:lnTo>
                          <a:pt x="2877" y="389"/>
                        </a:lnTo>
                        <a:lnTo>
                          <a:pt x="2889" y="380"/>
                        </a:lnTo>
                        <a:lnTo>
                          <a:pt x="2915" y="371"/>
                        </a:lnTo>
                        <a:lnTo>
                          <a:pt x="2954" y="385"/>
                        </a:lnTo>
                        <a:lnTo>
                          <a:pt x="2996" y="392"/>
                        </a:lnTo>
                        <a:lnTo>
                          <a:pt x="3002" y="400"/>
                        </a:lnTo>
                        <a:lnTo>
                          <a:pt x="2991" y="421"/>
                        </a:lnTo>
                        <a:lnTo>
                          <a:pt x="3017" y="406"/>
                        </a:lnTo>
                        <a:lnTo>
                          <a:pt x="3038" y="402"/>
                        </a:lnTo>
                        <a:lnTo>
                          <a:pt x="3058" y="380"/>
                        </a:lnTo>
                        <a:lnTo>
                          <a:pt x="3086" y="356"/>
                        </a:lnTo>
                        <a:lnTo>
                          <a:pt x="3086" y="343"/>
                        </a:lnTo>
                        <a:lnTo>
                          <a:pt x="3112" y="309"/>
                        </a:lnTo>
                        <a:lnTo>
                          <a:pt x="3146" y="229"/>
                        </a:lnTo>
                        <a:lnTo>
                          <a:pt x="3168" y="192"/>
                        </a:lnTo>
                        <a:lnTo>
                          <a:pt x="3174" y="202"/>
                        </a:lnTo>
                        <a:lnTo>
                          <a:pt x="3170" y="176"/>
                        </a:lnTo>
                        <a:lnTo>
                          <a:pt x="3232" y="106"/>
                        </a:lnTo>
                        <a:lnTo>
                          <a:pt x="3301" y="50"/>
                        </a:lnTo>
                        <a:lnTo>
                          <a:pt x="3371" y="22"/>
                        </a:lnTo>
                        <a:lnTo>
                          <a:pt x="3429" y="11"/>
                        </a:lnTo>
                        <a:lnTo>
                          <a:pt x="3469" y="22"/>
                        </a:lnTo>
                        <a:lnTo>
                          <a:pt x="3515" y="45"/>
                        </a:lnTo>
                        <a:lnTo>
                          <a:pt x="3534" y="65"/>
                        </a:lnTo>
                        <a:lnTo>
                          <a:pt x="3529" y="91"/>
                        </a:lnTo>
                        <a:lnTo>
                          <a:pt x="3542" y="78"/>
                        </a:lnTo>
                        <a:lnTo>
                          <a:pt x="3551" y="87"/>
                        </a:lnTo>
                        <a:lnTo>
                          <a:pt x="3566" y="116"/>
                        </a:lnTo>
                        <a:lnTo>
                          <a:pt x="3585" y="129"/>
                        </a:lnTo>
                        <a:lnTo>
                          <a:pt x="3605" y="151"/>
                        </a:lnTo>
                        <a:lnTo>
                          <a:pt x="3605" y="135"/>
                        </a:lnTo>
                        <a:lnTo>
                          <a:pt x="3599" y="127"/>
                        </a:lnTo>
                        <a:lnTo>
                          <a:pt x="3633" y="115"/>
                        </a:lnTo>
                        <a:lnTo>
                          <a:pt x="3646" y="114"/>
                        </a:lnTo>
                        <a:lnTo>
                          <a:pt x="3646" y="97"/>
                        </a:lnTo>
                        <a:lnTo>
                          <a:pt x="3658" y="95"/>
                        </a:lnTo>
                        <a:lnTo>
                          <a:pt x="3684" y="74"/>
                        </a:lnTo>
                        <a:lnTo>
                          <a:pt x="3714" y="106"/>
                        </a:lnTo>
                        <a:lnTo>
                          <a:pt x="3755" y="127"/>
                        </a:lnTo>
                        <a:lnTo>
                          <a:pt x="3742" y="110"/>
                        </a:lnTo>
                        <a:lnTo>
                          <a:pt x="3716" y="96"/>
                        </a:lnTo>
                        <a:lnTo>
                          <a:pt x="3712" y="69"/>
                        </a:lnTo>
                        <a:lnTo>
                          <a:pt x="3719" y="69"/>
                        </a:lnTo>
                        <a:lnTo>
                          <a:pt x="3737" y="87"/>
                        </a:lnTo>
                        <a:lnTo>
                          <a:pt x="3771" y="104"/>
                        </a:lnTo>
                        <a:lnTo>
                          <a:pt x="3769" y="93"/>
                        </a:lnTo>
                        <a:lnTo>
                          <a:pt x="3749" y="70"/>
                        </a:lnTo>
                        <a:lnTo>
                          <a:pt x="3733" y="0"/>
                        </a:lnTo>
                        <a:lnTo>
                          <a:pt x="3760" y="18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23000">
                        <a:srgbClr val="FF5050"/>
                      </a:gs>
                      <a:gs pos="61000">
                        <a:srgbClr val="99FF99"/>
                      </a:gs>
                      <a:gs pos="45000">
                        <a:srgbClr val="FFFF99"/>
                      </a:gs>
                    </a:gsLst>
                    <a:lin ang="18900000" scaled="1"/>
                    <a:tileRect/>
                  </a:gra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ru-RU" sz="700">
                      <a:solidFill>
                        <a:prstClr val="black"/>
                      </a:solidFill>
                      <a:latin typeface="Arial" charset="0"/>
                      <a:cs typeface="Arial" charset="0"/>
                    </a:endParaRPr>
                  </a:p>
                </p:txBody>
              </p:sp>
              <p:sp>
                <p:nvSpPr>
                  <p:cNvPr id="459" name="Freeform 126"/>
                  <p:cNvSpPr>
                    <a:spLocks/>
                  </p:cNvSpPr>
                  <p:nvPr/>
                </p:nvSpPr>
                <p:spPr bwMode="auto">
                  <a:xfrm>
                    <a:off x="6203951" y="1914525"/>
                    <a:ext cx="238125" cy="214313"/>
                  </a:xfrm>
                  <a:custGeom>
                    <a:avLst/>
                    <a:gdLst>
                      <a:gd name="T0" fmla="*/ 2147483647 w 451"/>
                      <a:gd name="T1" fmla="*/ 2147483647 h 407"/>
                      <a:gd name="T2" fmla="*/ 2147483647 w 451"/>
                      <a:gd name="T3" fmla="*/ 2147483647 h 407"/>
                      <a:gd name="T4" fmla="*/ 2147483647 w 451"/>
                      <a:gd name="T5" fmla="*/ 2147483647 h 407"/>
                      <a:gd name="T6" fmla="*/ 2147483647 w 451"/>
                      <a:gd name="T7" fmla="*/ 2147483647 h 407"/>
                      <a:gd name="T8" fmla="*/ 2147483647 w 451"/>
                      <a:gd name="T9" fmla="*/ 2147483647 h 407"/>
                      <a:gd name="T10" fmla="*/ 2147483647 w 451"/>
                      <a:gd name="T11" fmla="*/ 2147483647 h 407"/>
                      <a:gd name="T12" fmla="*/ 2147483647 w 451"/>
                      <a:gd name="T13" fmla="*/ 2147483647 h 407"/>
                      <a:gd name="T14" fmla="*/ 2147483647 w 451"/>
                      <a:gd name="T15" fmla="*/ 2147483647 h 407"/>
                      <a:gd name="T16" fmla="*/ 2147483647 w 451"/>
                      <a:gd name="T17" fmla="*/ 2147483647 h 407"/>
                      <a:gd name="T18" fmla="*/ 2147483647 w 451"/>
                      <a:gd name="T19" fmla="*/ 2147483647 h 407"/>
                      <a:gd name="T20" fmla="*/ 2147483647 w 451"/>
                      <a:gd name="T21" fmla="*/ 0 h 407"/>
                      <a:gd name="T22" fmla="*/ 2147483647 w 451"/>
                      <a:gd name="T23" fmla="*/ 2147483647 h 407"/>
                      <a:gd name="T24" fmla="*/ 2147483647 w 451"/>
                      <a:gd name="T25" fmla="*/ 2147483647 h 407"/>
                      <a:gd name="T26" fmla="*/ 2147483647 w 451"/>
                      <a:gd name="T27" fmla="*/ 2147483647 h 407"/>
                      <a:gd name="T28" fmla="*/ 2147483647 w 451"/>
                      <a:gd name="T29" fmla="*/ 2147483647 h 407"/>
                      <a:gd name="T30" fmla="*/ 2147483647 w 451"/>
                      <a:gd name="T31" fmla="*/ 2147483647 h 407"/>
                      <a:gd name="T32" fmla="*/ 2147483647 w 451"/>
                      <a:gd name="T33" fmla="*/ 2147483647 h 407"/>
                      <a:gd name="T34" fmla="*/ 2147483647 w 451"/>
                      <a:gd name="T35" fmla="*/ 2147483647 h 407"/>
                      <a:gd name="T36" fmla="*/ 2147483647 w 451"/>
                      <a:gd name="T37" fmla="*/ 2147483647 h 407"/>
                      <a:gd name="T38" fmla="*/ 2147483647 w 451"/>
                      <a:gd name="T39" fmla="*/ 2147483647 h 407"/>
                      <a:gd name="T40" fmla="*/ 2147483647 w 451"/>
                      <a:gd name="T41" fmla="*/ 2147483647 h 407"/>
                      <a:gd name="T42" fmla="*/ 2147483647 w 451"/>
                      <a:gd name="T43" fmla="*/ 2147483647 h 407"/>
                      <a:gd name="T44" fmla="*/ 2147483647 w 451"/>
                      <a:gd name="T45" fmla="*/ 2147483647 h 407"/>
                      <a:gd name="T46" fmla="*/ 2147483647 w 451"/>
                      <a:gd name="T47" fmla="*/ 2147483647 h 407"/>
                      <a:gd name="T48" fmla="*/ 2147483647 w 451"/>
                      <a:gd name="T49" fmla="*/ 2147483647 h 407"/>
                      <a:gd name="T50" fmla="*/ 2147483647 w 451"/>
                      <a:gd name="T51" fmla="*/ 2147483647 h 407"/>
                      <a:gd name="T52" fmla="*/ 2147483647 w 451"/>
                      <a:gd name="T53" fmla="*/ 2147483647 h 407"/>
                      <a:gd name="T54" fmla="*/ 2147483647 w 451"/>
                      <a:gd name="T55" fmla="*/ 2147483647 h 407"/>
                      <a:gd name="T56" fmla="*/ 2147483647 w 451"/>
                      <a:gd name="T57" fmla="*/ 2147483647 h 407"/>
                      <a:gd name="T58" fmla="*/ 2147483647 w 451"/>
                      <a:gd name="T59" fmla="*/ 2147483647 h 407"/>
                      <a:gd name="T60" fmla="*/ 2147483647 w 451"/>
                      <a:gd name="T61" fmla="*/ 2147483647 h 407"/>
                      <a:gd name="T62" fmla="*/ 2147483647 w 451"/>
                      <a:gd name="T63" fmla="*/ 2147483647 h 407"/>
                      <a:gd name="T64" fmla="*/ 2147483647 w 451"/>
                      <a:gd name="T65" fmla="*/ 2147483647 h 407"/>
                      <a:gd name="T66" fmla="*/ 0 w 451"/>
                      <a:gd name="T67" fmla="*/ 2147483647 h 407"/>
                      <a:gd name="T68" fmla="*/ 2147483647 w 451"/>
                      <a:gd name="T69" fmla="*/ 2147483647 h 407"/>
                      <a:gd name="T70" fmla="*/ 2147483647 w 451"/>
                      <a:gd name="T71" fmla="*/ 2147483647 h 407"/>
                      <a:gd name="T72" fmla="*/ 2147483647 w 451"/>
                      <a:gd name="T73" fmla="*/ 2147483647 h 40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51"/>
                      <a:gd name="T112" fmla="*/ 0 h 407"/>
                      <a:gd name="T113" fmla="*/ 451 w 451"/>
                      <a:gd name="T114" fmla="*/ 407 h 40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51" h="407">
                        <a:moveTo>
                          <a:pt x="70" y="111"/>
                        </a:moveTo>
                        <a:lnTo>
                          <a:pt x="111" y="112"/>
                        </a:lnTo>
                        <a:lnTo>
                          <a:pt x="122" y="130"/>
                        </a:lnTo>
                        <a:lnTo>
                          <a:pt x="149" y="140"/>
                        </a:lnTo>
                        <a:lnTo>
                          <a:pt x="152" y="126"/>
                        </a:lnTo>
                        <a:lnTo>
                          <a:pt x="168" y="131"/>
                        </a:lnTo>
                        <a:lnTo>
                          <a:pt x="180" y="153"/>
                        </a:lnTo>
                        <a:lnTo>
                          <a:pt x="212" y="147"/>
                        </a:lnTo>
                        <a:lnTo>
                          <a:pt x="217" y="138"/>
                        </a:lnTo>
                        <a:lnTo>
                          <a:pt x="189" y="122"/>
                        </a:lnTo>
                        <a:lnTo>
                          <a:pt x="181" y="104"/>
                        </a:lnTo>
                        <a:lnTo>
                          <a:pt x="152" y="70"/>
                        </a:lnTo>
                        <a:lnTo>
                          <a:pt x="161" y="50"/>
                        </a:lnTo>
                        <a:lnTo>
                          <a:pt x="186" y="47"/>
                        </a:lnTo>
                        <a:lnTo>
                          <a:pt x="149" y="23"/>
                        </a:lnTo>
                        <a:lnTo>
                          <a:pt x="200" y="25"/>
                        </a:lnTo>
                        <a:lnTo>
                          <a:pt x="246" y="43"/>
                        </a:lnTo>
                        <a:lnTo>
                          <a:pt x="290" y="33"/>
                        </a:lnTo>
                        <a:lnTo>
                          <a:pt x="296" y="8"/>
                        </a:lnTo>
                        <a:lnTo>
                          <a:pt x="311" y="2"/>
                        </a:lnTo>
                        <a:lnTo>
                          <a:pt x="347" y="9"/>
                        </a:lnTo>
                        <a:lnTo>
                          <a:pt x="370" y="0"/>
                        </a:lnTo>
                        <a:lnTo>
                          <a:pt x="427" y="10"/>
                        </a:lnTo>
                        <a:lnTo>
                          <a:pt x="420" y="59"/>
                        </a:lnTo>
                        <a:lnTo>
                          <a:pt x="440" y="69"/>
                        </a:lnTo>
                        <a:lnTo>
                          <a:pt x="451" y="107"/>
                        </a:lnTo>
                        <a:lnTo>
                          <a:pt x="437" y="155"/>
                        </a:lnTo>
                        <a:lnTo>
                          <a:pt x="371" y="166"/>
                        </a:lnTo>
                        <a:lnTo>
                          <a:pt x="328" y="144"/>
                        </a:lnTo>
                        <a:lnTo>
                          <a:pt x="302" y="112"/>
                        </a:lnTo>
                        <a:lnTo>
                          <a:pt x="301" y="65"/>
                        </a:lnTo>
                        <a:lnTo>
                          <a:pt x="268" y="69"/>
                        </a:lnTo>
                        <a:lnTo>
                          <a:pt x="260" y="80"/>
                        </a:lnTo>
                        <a:lnTo>
                          <a:pt x="270" y="80"/>
                        </a:lnTo>
                        <a:lnTo>
                          <a:pt x="268" y="89"/>
                        </a:lnTo>
                        <a:lnTo>
                          <a:pt x="253" y="93"/>
                        </a:lnTo>
                        <a:lnTo>
                          <a:pt x="298" y="148"/>
                        </a:lnTo>
                        <a:lnTo>
                          <a:pt x="363" y="184"/>
                        </a:lnTo>
                        <a:lnTo>
                          <a:pt x="425" y="172"/>
                        </a:lnTo>
                        <a:lnTo>
                          <a:pt x="434" y="180"/>
                        </a:lnTo>
                        <a:lnTo>
                          <a:pt x="408" y="215"/>
                        </a:lnTo>
                        <a:lnTo>
                          <a:pt x="393" y="220"/>
                        </a:lnTo>
                        <a:lnTo>
                          <a:pt x="398" y="229"/>
                        </a:lnTo>
                        <a:lnTo>
                          <a:pt x="394" y="246"/>
                        </a:lnTo>
                        <a:lnTo>
                          <a:pt x="375" y="249"/>
                        </a:lnTo>
                        <a:lnTo>
                          <a:pt x="349" y="233"/>
                        </a:lnTo>
                        <a:lnTo>
                          <a:pt x="366" y="226"/>
                        </a:lnTo>
                        <a:lnTo>
                          <a:pt x="338" y="231"/>
                        </a:lnTo>
                        <a:lnTo>
                          <a:pt x="328" y="256"/>
                        </a:lnTo>
                        <a:lnTo>
                          <a:pt x="269" y="333"/>
                        </a:lnTo>
                        <a:lnTo>
                          <a:pt x="240" y="311"/>
                        </a:lnTo>
                        <a:lnTo>
                          <a:pt x="231" y="321"/>
                        </a:lnTo>
                        <a:lnTo>
                          <a:pt x="254" y="362"/>
                        </a:lnTo>
                        <a:lnTo>
                          <a:pt x="256" y="393"/>
                        </a:lnTo>
                        <a:lnTo>
                          <a:pt x="180" y="407"/>
                        </a:lnTo>
                        <a:lnTo>
                          <a:pt x="135" y="380"/>
                        </a:lnTo>
                        <a:lnTo>
                          <a:pt x="56" y="352"/>
                        </a:lnTo>
                        <a:lnTo>
                          <a:pt x="48" y="328"/>
                        </a:lnTo>
                        <a:lnTo>
                          <a:pt x="74" y="321"/>
                        </a:lnTo>
                        <a:lnTo>
                          <a:pt x="75" y="311"/>
                        </a:lnTo>
                        <a:lnTo>
                          <a:pt x="59" y="316"/>
                        </a:lnTo>
                        <a:lnTo>
                          <a:pt x="43" y="307"/>
                        </a:lnTo>
                        <a:lnTo>
                          <a:pt x="36" y="268"/>
                        </a:lnTo>
                        <a:lnTo>
                          <a:pt x="8" y="246"/>
                        </a:lnTo>
                        <a:lnTo>
                          <a:pt x="9" y="236"/>
                        </a:lnTo>
                        <a:lnTo>
                          <a:pt x="31" y="224"/>
                        </a:lnTo>
                        <a:lnTo>
                          <a:pt x="4" y="209"/>
                        </a:lnTo>
                        <a:lnTo>
                          <a:pt x="0" y="178"/>
                        </a:lnTo>
                        <a:lnTo>
                          <a:pt x="24" y="164"/>
                        </a:lnTo>
                        <a:lnTo>
                          <a:pt x="13" y="144"/>
                        </a:lnTo>
                        <a:lnTo>
                          <a:pt x="15" y="121"/>
                        </a:lnTo>
                        <a:lnTo>
                          <a:pt x="31" y="141"/>
                        </a:lnTo>
                        <a:lnTo>
                          <a:pt x="22" y="115"/>
                        </a:lnTo>
                        <a:lnTo>
                          <a:pt x="37" y="94"/>
                        </a:lnTo>
                        <a:lnTo>
                          <a:pt x="70" y="111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460" name="Freeform 127"/>
                  <p:cNvSpPr>
                    <a:spLocks/>
                  </p:cNvSpPr>
                  <p:nvPr/>
                </p:nvSpPr>
                <p:spPr bwMode="auto">
                  <a:xfrm>
                    <a:off x="6450013" y="1838325"/>
                    <a:ext cx="155575" cy="93663"/>
                  </a:xfrm>
                  <a:custGeom>
                    <a:avLst/>
                    <a:gdLst>
                      <a:gd name="T0" fmla="*/ 0 w 293"/>
                      <a:gd name="T1" fmla="*/ 2147483647 h 178"/>
                      <a:gd name="T2" fmla="*/ 2147483647 w 293"/>
                      <a:gd name="T3" fmla="*/ 2147483647 h 178"/>
                      <a:gd name="T4" fmla="*/ 2147483647 w 293"/>
                      <a:gd name="T5" fmla="*/ 2147483647 h 178"/>
                      <a:gd name="T6" fmla="*/ 2147483647 w 293"/>
                      <a:gd name="T7" fmla="*/ 2147483647 h 178"/>
                      <a:gd name="T8" fmla="*/ 2147483647 w 293"/>
                      <a:gd name="T9" fmla="*/ 2147483647 h 178"/>
                      <a:gd name="T10" fmla="*/ 2147483647 w 293"/>
                      <a:gd name="T11" fmla="*/ 2147483647 h 178"/>
                      <a:gd name="T12" fmla="*/ 2147483647 w 293"/>
                      <a:gd name="T13" fmla="*/ 2147483647 h 178"/>
                      <a:gd name="T14" fmla="*/ 2147483647 w 293"/>
                      <a:gd name="T15" fmla="*/ 2147483647 h 178"/>
                      <a:gd name="T16" fmla="*/ 2147483647 w 293"/>
                      <a:gd name="T17" fmla="*/ 2147483647 h 178"/>
                      <a:gd name="T18" fmla="*/ 2147483647 w 293"/>
                      <a:gd name="T19" fmla="*/ 0 h 178"/>
                      <a:gd name="T20" fmla="*/ 2147483647 w 293"/>
                      <a:gd name="T21" fmla="*/ 2147483647 h 178"/>
                      <a:gd name="T22" fmla="*/ 2147483647 w 293"/>
                      <a:gd name="T23" fmla="*/ 2147483647 h 178"/>
                      <a:gd name="T24" fmla="*/ 2147483647 w 293"/>
                      <a:gd name="T25" fmla="*/ 2147483647 h 178"/>
                      <a:gd name="T26" fmla="*/ 2147483647 w 293"/>
                      <a:gd name="T27" fmla="*/ 2147483647 h 178"/>
                      <a:gd name="T28" fmla="*/ 2147483647 w 293"/>
                      <a:gd name="T29" fmla="*/ 2147483647 h 178"/>
                      <a:gd name="T30" fmla="*/ 2147483647 w 293"/>
                      <a:gd name="T31" fmla="*/ 2147483647 h 178"/>
                      <a:gd name="T32" fmla="*/ 2147483647 w 293"/>
                      <a:gd name="T33" fmla="*/ 2147483647 h 178"/>
                      <a:gd name="T34" fmla="*/ 2147483647 w 293"/>
                      <a:gd name="T35" fmla="*/ 2147483647 h 178"/>
                      <a:gd name="T36" fmla="*/ 2147483647 w 293"/>
                      <a:gd name="T37" fmla="*/ 2147483647 h 178"/>
                      <a:gd name="T38" fmla="*/ 2147483647 w 293"/>
                      <a:gd name="T39" fmla="*/ 2147483647 h 178"/>
                      <a:gd name="T40" fmla="*/ 2147483647 w 293"/>
                      <a:gd name="T41" fmla="*/ 2147483647 h 178"/>
                      <a:gd name="T42" fmla="*/ 2147483647 w 293"/>
                      <a:gd name="T43" fmla="*/ 2147483647 h 178"/>
                      <a:gd name="T44" fmla="*/ 0 w 293"/>
                      <a:gd name="T45" fmla="*/ 2147483647 h 17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93"/>
                      <a:gd name="T70" fmla="*/ 0 h 178"/>
                      <a:gd name="T71" fmla="*/ 293 w 293"/>
                      <a:gd name="T72" fmla="*/ 178 h 178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93" h="178">
                        <a:moveTo>
                          <a:pt x="0" y="94"/>
                        </a:moveTo>
                        <a:lnTo>
                          <a:pt x="8" y="123"/>
                        </a:lnTo>
                        <a:lnTo>
                          <a:pt x="35" y="162"/>
                        </a:lnTo>
                        <a:lnTo>
                          <a:pt x="31" y="178"/>
                        </a:lnTo>
                        <a:lnTo>
                          <a:pt x="201" y="168"/>
                        </a:lnTo>
                        <a:lnTo>
                          <a:pt x="270" y="123"/>
                        </a:lnTo>
                        <a:lnTo>
                          <a:pt x="293" y="41"/>
                        </a:lnTo>
                        <a:lnTo>
                          <a:pt x="272" y="21"/>
                        </a:lnTo>
                        <a:lnTo>
                          <a:pt x="274" y="4"/>
                        </a:lnTo>
                        <a:lnTo>
                          <a:pt x="260" y="0"/>
                        </a:lnTo>
                        <a:lnTo>
                          <a:pt x="264" y="23"/>
                        </a:lnTo>
                        <a:lnTo>
                          <a:pt x="224" y="19"/>
                        </a:lnTo>
                        <a:lnTo>
                          <a:pt x="176" y="42"/>
                        </a:lnTo>
                        <a:lnTo>
                          <a:pt x="167" y="70"/>
                        </a:lnTo>
                        <a:lnTo>
                          <a:pt x="153" y="79"/>
                        </a:lnTo>
                        <a:lnTo>
                          <a:pt x="116" y="53"/>
                        </a:lnTo>
                        <a:lnTo>
                          <a:pt x="68" y="85"/>
                        </a:lnTo>
                        <a:lnTo>
                          <a:pt x="67" y="108"/>
                        </a:lnTo>
                        <a:lnTo>
                          <a:pt x="79" y="112"/>
                        </a:lnTo>
                        <a:lnTo>
                          <a:pt x="57" y="129"/>
                        </a:lnTo>
                        <a:lnTo>
                          <a:pt x="33" y="121"/>
                        </a:lnTo>
                        <a:lnTo>
                          <a:pt x="22" y="104"/>
                        </a:lnTo>
                        <a:lnTo>
                          <a:pt x="0" y="94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462" name="Freeform 128"/>
                  <p:cNvSpPr>
                    <a:spLocks/>
                  </p:cNvSpPr>
                  <p:nvPr/>
                </p:nvSpPr>
                <p:spPr bwMode="auto">
                  <a:xfrm>
                    <a:off x="6438901" y="2139950"/>
                    <a:ext cx="120650" cy="103188"/>
                  </a:xfrm>
                  <a:custGeom>
                    <a:avLst/>
                    <a:gdLst>
                      <a:gd name="T0" fmla="*/ 2147483647 w 229"/>
                      <a:gd name="T1" fmla="*/ 2147483647 h 193"/>
                      <a:gd name="T2" fmla="*/ 2147483647 w 229"/>
                      <a:gd name="T3" fmla="*/ 0 h 193"/>
                      <a:gd name="T4" fmla="*/ 2147483647 w 229"/>
                      <a:gd name="T5" fmla="*/ 2147483647 h 193"/>
                      <a:gd name="T6" fmla="*/ 2147483647 w 229"/>
                      <a:gd name="T7" fmla="*/ 2147483647 h 193"/>
                      <a:gd name="T8" fmla="*/ 2147483647 w 229"/>
                      <a:gd name="T9" fmla="*/ 2147483647 h 193"/>
                      <a:gd name="T10" fmla="*/ 2147483647 w 229"/>
                      <a:gd name="T11" fmla="*/ 2147483647 h 193"/>
                      <a:gd name="T12" fmla="*/ 2147483647 w 229"/>
                      <a:gd name="T13" fmla="*/ 2147483647 h 193"/>
                      <a:gd name="T14" fmla="*/ 2147483647 w 229"/>
                      <a:gd name="T15" fmla="*/ 2147483647 h 193"/>
                      <a:gd name="T16" fmla="*/ 0 w 229"/>
                      <a:gd name="T17" fmla="*/ 2147483647 h 193"/>
                      <a:gd name="T18" fmla="*/ 2147483647 w 229"/>
                      <a:gd name="T19" fmla="*/ 2147483647 h 193"/>
                      <a:gd name="T20" fmla="*/ 2147483647 w 229"/>
                      <a:gd name="T21" fmla="*/ 2147483647 h 193"/>
                      <a:gd name="T22" fmla="*/ 2147483647 w 229"/>
                      <a:gd name="T23" fmla="*/ 2147483647 h 193"/>
                      <a:gd name="T24" fmla="*/ 2147483647 w 229"/>
                      <a:gd name="T25" fmla="*/ 2147483647 h 193"/>
                      <a:gd name="T26" fmla="*/ 2147483647 w 229"/>
                      <a:gd name="T27" fmla="*/ 2147483647 h 19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29"/>
                      <a:gd name="T43" fmla="*/ 0 h 193"/>
                      <a:gd name="T44" fmla="*/ 229 w 229"/>
                      <a:gd name="T45" fmla="*/ 193 h 19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29" h="193">
                        <a:moveTo>
                          <a:pt x="23" y="39"/>
                        </a:moveTo>
                        <a:lnTo>
                          <a:pt x="58" y="0"/>
                        </a:lnTo>
                        <a:lnTo>
                          <a:pt x="100" y="2"/>
                        </a:lnTo>
                        <a:lnTo>
                          <a:pt x="177" y="17"/>
                        </a:lnTo>
                        <a:lnTo>
                          <a:pt x="229" y="71"/>
                        </a:lnTo>
                        <a:lnTo>
                          <a:pt x="173" y="113"/>
                        </a:lnTo>
                        <a:lnTo>
                          <a:pt x="57" y="142"/>
                        </a:lnTo>
                        <a:lnTo>
                          <a:pt x="8" y="193"/>
                        </a:lnTo>
                        <a:lnTo>
                          <a:pt x="0" y="175"/>
                        </a:lnTo>
                        <a:lnTo>
                          <a:pt x="21" y="159"/>
                        </a:lnTo>
                        <a:lnTo>
                          <a:pt x="30" y="122"/>
                        </a:lnTo>
                        <a:lnTo>
                          <a:pt x="14" y="79"/>
                        </a:lnTo>
                        <a:lnTo>
                          <a:pt x="11" y="39"/>
                        </a:lnTo>
                        <a:lnTo>
                          <a:pt x="23" y="39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</p:grpSp>
            <p:sp>
              <p:nvSpPr>
                <p:cNvPr id="287" name="Freeform 158"/>
                <p:cNvSpPr>
                  <a:spLocks/>
                </p:cNvSpPr>
                <p:nvPr/>
              </p:nvSpPr>
              <p:spPr bwMode="auto">
                <a:xfrm>
                  <a:off x="4926468" y="4488284"/>
                  <a:ext cx="1254242" cy="988686"/>
                </a:xfrm>
                <a:custGeom>
                  <a:avLst/>
                  <a:gdLst>
                    <a:gd name="T0" fmla="*/ 2147483646 w 2367"/>
                    <a:gd name="T1" fmla="*/ 2147483646 h 1841"/>
                    <a:gd name="T2" fmla="*/ 2147483646 w 2367"/>
                    <a:gd name="T3" fmla="*/ 2147483646 h 1841"/>
                    <a:gd name="T4" fmla="*/ 2147483646 w 2367"/>
                    <a:gd name="T5" fmla="*/ 2147483646 h 1841"/>
                    <a:gd name="T6" fmla="*/ 2147483646 w 2367"/>
                    <a:gd name="T7" fmla="*/ 2147483646 h 1841"/>
                    <a:gd name="T8" fmla="*/ 2147483646 w 2367"/>
                    <a:gd name="T9" fmla="*/ 2147483646 h 1841"/>
                    <a:gd name="T10" fmla="*/ 2147483646 w 2367"/>
                    <a:gd name="T11" fmla="*/ 2147483646 h 1841"/>
                    <a:gd name="T12" fmla="*/ 2147483646 w 2367"/>
                    <a:gd name="T13" fmla="*/ 2147483646 h 1841"/>
                    <a:gd name="T14" fmla="*/ 2147483646 w 2367"/>
                    <a:gd name="T15" fmla="*/ 2147483646 h 1841"/>
                    <a:gd name="T16" fmla="*/ 2147483646 w 2367"/>
                    <a:gd name="T17" fmla="*/ 2147483646 h 1841"/>
                    <a:gd name="T18" fmla="*/ 2147483646 w 2367"/>
                    <a:gd name="T19" fmla="*/ 2147483646 h 1841"/>
                    <a:gd name="T20" fmla="*/ 2147483646 w 2367"/>
                    <a:gd name="T21" fmla="*/ 2147483646 h 1841"/>
                    <a:gd name="T22" fmla="*/ 2147483646 w 2367"/>
                    <a:gd name="T23" fmla="*/ 2147483646 h 1841"/>
                    <a:gd name="T24" fmla="*/ 2147483646 w 2367"/>
                    <a:gd name="T25" fmla="*/ 2147483646 h 1841"/>
                    <a:gd name="T26" fmla="*/ 2147483646 w 2367"/>
                    <a:gd name="T27" fmla="*/ 2147483646 h 1841"/>
                    <a:gd name="T28" fmla="*/ 2147483646 w 2367"/>
                    <a:gd name="T29" fmla="*/ 2147483646 h 1841"/>
                    <a:gd name="T30" fmla="*/ 2147483646 w 2367"/>
                    <a:gd name="T31" fmla="*/ 2147483646 h 1841"/>
                    <a:gd name="T32" fmla="*/ 2147483646 w 2367"/>
                    <a:gd name="T33" fmla="*/ 0 h 1841"/>
                    <a:gd name="T34" fmla="*/ 2147483646 w 2367"/>
                    <a:gd name="T35" fmla="*/ 2147483646 h 1841"/>
                    <a:gd name="T36" fmla="*/ 2147483646 w 2367"/>
                    <a:gd name="T37" fmla="*/ 2147483646 h 1841"/>
                    <a:gd name="T38" fmla="*/ 2147483646 w 2367"/>
                    <a:gd name="T39" fmla="*/ 2147483646 h 1841"/>
                    <a:gd name="T40" fmla="*/ 2147483646 w 2367"/>
                    <a:gd name="T41" fmla="*/ 2147483646 h 1841"/>
                    <a:gd name="T42" fmla="*/ 2147483646 w 2367"/>
                    <a:gd name="T43" fmla="*/ 2147483646 h 1841"/>
                    <a:gd name="T44" fmla="*/ 2147483646 w 2367"/>
                    <a:gd name="T45" fmla="*/ 2147483646 h 1841"/>
                    <a:gd name="T46" fmla="*/ 2147483646 w 2367"/>
                    <a:gd name="T47" fmla="*/ 2147483646 h 1841"/>
                    <a:gd name="T48" fmla="*/ 2147483646 w 2367"/>
                    <a:gd name="T49" fmla="*/ 2147483646 h 1841"/>
                    <a:gd name="T50" fmla="*/ 2147483646 w 2367"/>
                    <a:gd name="T51" fmla="*/ 2147483646 h 1841"/>
                    <a:gd name="T52" fmla="*/ 2147483646 w 2367"/>
                    <a:gd name="T53" fmla="*/ 2147483646 h 1841"/>
                    <a:gd name="T54" fmla="*/ 2147483646 w 2367"/>
                    <a:gd name="T55" fmla="*/ 2147483646 h 1841"/>
                    <a:gd name="T56" fmla="*/ 2147483646 w 2367"/>
                    <a:gd name="T57" fmla="*/ 2147483646 h 1841"/>
                    <a:gd name="T58" fmla="*/ 2147483646 w 2367"/>
                    <a:gd name="T59" fmla="*/ 2147483646 h 1841"/>
                    <a:gd name="T60" fmla="*/ 2147483646 w 2367"/>
                    <a:gd name="T61" fmla="*/ 2147483646 h 1841"/>
                    <a:gd name="T62" fmla="*/ 2147483646 w 2367"/>
                    <a:gd name="T63" fmla="*/ 2147483646 h 1841"/>
                    <a:gd name="T64" fmla="*/ 2147483646 w 2367"/>
                    <a:gd name="T65" fmla="*/ 2147483646 h 1841"/>
                    <a:gd name="T66" fmla="*/ 2147483646 w 2367"/>
                    <a:gd name="T67" fmla="*/ 2147483646 h 1841"/>
                    <a:gd name="T68" fmla="*/ 2147483646 w 2367"/>
                    <a:gd name="T69" fmla="*/ 2147483646 h 1841"/>
                    <a:gd name="T70" fmla="*/ 2147483646 w 2367"/>
                    <a:gd name="T71" fmla="*/ 2147483646 h 1841"/>
                    <a:gd name="T72" fmla="*/ 2147483646 w 2367"/>
                    <a:gd name="T73" fmla="*/ 2147483646 h 1841"/>
                    <a:gd name="T74" fmla="*/ 2147483646 w 2367"/>
                    <a:gd name="T75" fmla="*/ 2147483646 h 1841"/>
                    <a:gd name="T76" fmla="*/ 2147483646 w 2367"/>
                    <a:gd name="T77" fmla="*/ 2147483646 h 1841"/>
                    <a:gd name="T78" fmla="*/ 2147483646 w 2367"/>
                    <a:gd name="T79" fmla="*/ 2147483646 h 1841"/>
                    <a:gd name="T80" fmla="*/ 2147483646 w 2367"/>
                    <a:gd name="T81" fmla="*/ 2147483646 h 1841"/>
                    <a:gd name="T82" fmla="*/ 2147483646 w 2367"/>
                    <a:gd name="T83" fmla="*/ 2147483646 h 1841"/>
                    <a:gd name="T84" fmla="*/ 2147483646 w 2367"/>
                    <a:gd name="T85" fmla="*/ 2147483646 h 1841"/>
                    <a:gd name="T86" fmla="*/ 2147483646 w 2367"/>
                    <a:gd name="T87" fmla="*/ 2147483646 h 1841"/>
                    <a:gd name="T88" fmla="*/ 0 w 2367"/>
                    <a:gd name="T89" fmla="*/ 2147483646 h 1841"/>
                    <a:gd name="T90" fmla="*/ 2147483646 w 2367"/>
                    <a:gd name="T91" fmla="*/ 2147483646 h 1841"/>
                    <a:gd name="T92" fmla="*/ 2147483646 w 2367"/>
                    <a:gd name="T93" fmla="*/ 2147483646 h 1841"/>
                    <a:gd name="T94" fmla="*/ 2147483646 w 2367"/>
                    <a:gd name="T95" fmla="*/ 2147483646 h 1841"/>
                    <a:gd name="T96" fmla="*/ 2147483646 w 2367"/>
                    <a:gd name="T97" fmla="*/ 2147483646 h 1841"/>
                    <a:gd name="T98" fmla="*/ 2147483646 w 2367"/>
                    <a:gd name="T99" fmla="*/ 2147483646 h 1841"/>
                    <a:gd name="T100" fmla="*/ 2147483646 w 2367"/>
                    <a:gd name="T101" fmla="*/ 2147483646 h 1841"/>
                    <a:gd name="T102" fmla="*/ 2147483646 w 2367"/>
                    <a:gd name="T103" fmla="*/ 2147483646 h 1841"/>
                    <a:gd name="T104" fmla="*/ 2147483646 w 2367"/>
                    <a:gd name="T105" fmla="*/ 2147483646 h 184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367"/>
                    <a:gd name="T160" fmla="*/ 0 h 1841"/>
                    <a:gd name="T161" fmla="*/ 2367 w 2367"/>
                    <a:gd name="T162" fmla="*/ 1841 h 184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367" h="1841">
                      <a:moveTo>
                        <a:pt x="1318" y="1767"/>
                      </a:moveTo>
                      <a:lnTo>
                        <a:pt x="1353" y="1715"/>
                      </a:lnTo>
                      <a:lnTo>
                        <a:pt x="1369" y="1715"/>
                      </a:lnTo>
                      <a:lnTo>
                        <a:pt x="1374" y="1699"/>
                      </a:lnTo>
                      <a:lnTo>
                        <a:pt x="1435" y="1684"/>
                      </a:lnTo>
                      <a:lnTo>
                        <a:pt x="1435" y="1669"/>
                      </a:lnTo>
                      <a:lnTo>
                        <a:pt x="1359" y="1638"/>
                      </a:lnTo>
                      <a:lnTo>
                        <a:pt x="1353" y="1611"/>
                      </a:lnTo>
                      <a:lnTo>
                        <a:pt x="1374" y="1581"/>
                      </a:lnTo>
                      <a:lnTo>
                        <a:pt x="1378" y="1550"/>
                      </a:lnTo>
                      <a:lnTo>
                        <a:pt x="1398" y="1545"/>
                      </a:lnTo>
                      <a:lnTo>
                        <a:pt x="1398" y="1530"/>
                      </a:lnTo>
                      <a:lnTo>
                        <a:pt x="1368" y="1504"/>
                      </a:lnTo>
                      <a:lnTo>
                        <a:pt x="1383" y="1467"/>
                      </a:lnTo>
                      <a:lnTo>
                        <a:pt x="1403" y="1472"/>
                      </a:lnTo>
                      <a:lnTo>
                        <a:pt x="1403" y="1442"/>
                      </a:lnTo>
                      <a:lnTo>
                        <a:pt x="1434" y="1452"/>
                      </a:lnTo>
                      <a:lnTo>
                        <a:pt x="1459" y="1447"/>
                      </a:lnTo>
                      <a:lnTo>
                        <a:pt x="1495" y="1467"/>
                      </a:lnTo>
                      <a:lnTo>
                        <a:pt x="1505" y="1452"/>
                      </a:lnTo>
                      <a:lnTo>
                        <a:pt x="1546" y="1435"/>
                      </a:lnTo>
                      <a:lnTo>
                        <a:pt x="1582" y="1394"/>
                      </a:lnTo>
                      <a:lnTo>
                        <a:pt x="1628" y="1389"/>
                      </a:lnTo>
                      <a:lnTo>
                        <a:pt x="1663" y="1410"/>
                      </a:lnTo>
                      <a:lnTo>
                        <a:pt x="1684" y="1400"/>
                      </a:lnTo>
                      <a:lnTo>
                        <a:pt x="1720" y="1327"/>
                      </a:lnTo>
                      <a:lnTo>
                        <a:pt x="1749" y="1322"/>
                      </a:lnTo>
                      <a:lnTo>
                        <a:pt x="1810" y="1254"/>
                      </a:lnTo>
                      <a:lnTo>
                        <a:pt x="1815" y="1239"/>
                      </a:lnTo>
                      <a:lnTo>
                        <a:pt x="1851" y="1188"/>
                      </a:lnTo>
                      <a:lnTo>
                        <a:pt x="1876" y="1203"/>
                      </a:lnTo>
                      <a:lnTo>
                        <a:pt x="1902" y="1172"/>
                      </a:lnTo>
                      <a:lnTo>
                        <a:pt x="1932" y="1167"/>
                      </a:lnTo>
                      <a:lnTo>
                        <a:pt x="1968" y="1151"/>
                      </a:lnTo>
                      <a:lnTo>
                        <a:pt x="1994" y="1120"/>
                      </a:lnTo>
                      <a:lnTo>
                        <a:pt x="2038" y="1110"/>
                      </a:lnTo>
                      <a:lnTo>
                        <a:pt x="2049" y="1079"/>
                      </a:lnTo>
                      <a:lnTo>
                        <a:pt x="2079" y="1069"/>
                      </a:lnTo>
                      <a:lnTo>
                        <a:pt x="2100" y="1042"/>
                      </a:lnTo>
                      <a:lnTo>
                        <a:pt x="2105" y="986"/>
                      </a:lnTo>
                      <a:lnTo>
                        <a:pt x="2084" y="961"/>
                      </a:lnTo>
                      <a:lnTo>
                        <a:pt x="2074" y="935"/>
                      </a:lnTo>
                      <a:lnTo>
                        <a:pt x="2054" y="940"/>
                      </a:lnTo>
                      <a:lnTo>
                        <a:pt x="2022" y="894"/>
                      </a:lnTo>
                      <a:lnTo>
                        <a:pt x="2057" y="841"/>
                      </a:lnTo>
                      <a:lnTo>
                        <a:pt x="2088" y="832"/>
                      </a:lnTo>
                      <a:lnTo>
                        <a:pt x="2115" y="789"/>
                      </a:lnTo>
                      <a:lnTo>
                        <a:pt x="2153" y="767"/>
                      </a:lnTo>
                      <a:lnTo>
                        <a:pt x="2214" y="648"/>
                      </a:lnTo>
                      <a:lnTo>
                        <a:pt x="2319" y="597"/>
                      </a:lnTo>
                      <a:lnTo>
                        <a:pt x="2358" y="583"/>
                      </a:lnTo>
                      <a:lnTo>
                        <a:pt x="2367" y="516"/>
                      </a:lnTo>
                      <a:lnTo>
                        <a:pt x="2330" y="444"/>
                      </a:lnTo>
                      <a:lnTo>
                        <a:pt x="2314" y="446"/>
                      </a:lnTo>
                      <a:lnTo>
                        <a:pt x="2270" y="409"/>
                      </a:lnTo>
                      <a:lnTo>
                        <a:pt x="2225" y="417"/>
                      </a:lnTo>
                      <a:lnTo>
                        <a:pt x="2185" y="355"/>
                      </a:lnTo>
                      <a:lnTo>
                        <a:pt x="2176" y="300"/>
                      </a:lnTo>
                      <a:lnTo>
                        <a:pt x="2156" y="277"/>
                      </a:lnTo>
                      <a:lnTo>
                        <a:pt x="2161" y="250"/>
                      </a:lnTo>
                      <a:lnTo>
                        <a:pt x="2112" y="166"/>
                      </a:lnTo>
                      <a:lnTo>
                        <a:pt x="2092" y="164"/>
                      </a:lnTo>
                      <a:lnTo>
                        <a:pt x="2103" y="131"/>
                      </a:lnTo>
                      <a:lnTo>
                        <a:pt x="2094" y="101"/>
                      </a:lnTo>
                      <a:lnTo>
                        <a:pt x="2115" y="71"/>
                      </a:lnTo>
                      <a:lnTo>
                        <a:pt x="2147" y="32"/>
                      </a:lnTo>
                      <a:lnTo>
                        <a:pt x="2163" y="23"/>
                      </a:lnTo>
                      <a:lnTo>
                        <a:pt x="2138" y="0"/>
                      </a:lnTo>
                      <a:lnTo>
                        <a:pt x="2107" y="16"/>
                      </a:lnTo>
                      <a:lnTo>
                        <a:pt x="2107" y="36"/>
                      </a:lnTo>
                      <a:lnTo>
                        <a:pt x="2031" y="62"/>
                      </a:lnTo>
                      <a:lnTo>
                        <a:pt x="2036" y="92"/>
                      </a:lnTo>
                      <a:lnTo>
                        <a:pt x="2027" y="148"/>
                      </a:lnTo>
                      <a:lnTo>
                        <a:pt x="1991" y="170"/>
                      </a:lnTo>
                      <a:lnTo>
                        <a:pt x="1986" y="185"/>
                      </a:lnTo>
                      <a:lnTo>
                        <a:pt x="1945" y="180"/>
                      </a:lnTo>
                      <a:lnTo>
                        <a:pt x="1920" y="206"/>
                      </a:lnTo>
                      <a:lnTo>
                        <a:pt x="1925" y="221"/>
                      </a:lnTo>
                      <a:lnTo>
                        <a:pt x="1910" y="231"/>
                      </a:lnTo>
                      <a:lnTo>
                        <a:pt x="1889" y="201"/>
                      </a:lnTo>
                      <a:lnTo>
                        <a:pt x="1869" y="202"/>
                      </a:lnTo>
                      <a:lnTo>
                        <a:pt x="1823" y="222"/>
                      </a:lnTo>
                      <a:lnTo>
                        <a:pt x="1808" y="212"/>
                      </a:lnTo>
                      <a:lnTo>
                        <a:pt x="1792" y="217"/>
                      </a:lnTo>
                      <a:lnTo>
                        <a:pt x="1755" y="197"/>
                      </a:lnTo>
                      <a:lnTo>
                        <a:pt x="1750" y="166"/>
                      </a:lnTo>
                      <a:lnTo>
                        <a:pt x="1740" y="161"/>
                      </a:lnTo>
                      <a:lnTo>
                        <a:pt x="1725" y="193"/>
                      </a:lnTo>
                      <a:lnTo>
                        <a:pt x="1694" y="198"/>
                      </a:lnTo>
                      <a:lnTo>
                        <a:pt x="1679" y="173"/>
                      </a:lnTo>
                      <a:lnTo>
                        <a:pt x="1663" y="173"/>
                      </a:lnTo>
                      <a:lnTo>
                        <a:pt x="1648" y="188"/>
                      </a:lnTo>
                      <a:lnTo>
                        <a:pt x="1623" y="167"/>
                      </a:lnTo>
                      <a:lnTo>
                        <a:pt x="1617" y="147"/>
                      </a:lnTo>
                      <a:lnTo>
                        <a:pt x="1597" y="157"/>
                      </a:lnTo>
                      <a:lnTo>
                        <a:pt x="1597" y="198"/>
                      </a:lnTo>
                      <a:lnTo>
                        <a:pt x="1572" y="225"/>
                      </a:lnTo>
                      <a:lnTo>
                        <a:pt x="1546" y="220"/>
                      </a:lnTo>
                      <a:lnTo>
                        <a:pt x="1515" y="220"/>
                      </a:lnTo>
                      <a:lnTo>
                        <a:pt x="1495" y="240"/>
                      </a:lnTo>
                      <a:lnTo>
                        <a:pt x="1470" y="210"/>
                      </a:lnTo>
                      <a:lnTo>
                        <a:pt x="1434" y="216"/>
                      </a:lnTo>
                      <a:lnTo>
                        <a:pt x="1419" y="241"/>
                      </a:lnTo>
                      <a:lnTo>
                        <a:pt x="1413" y="277"/>
                      </a:lnTo>
                      <a:lnTo>
                        <a:pt x="1373" y="277"/>
                      </a:lnTo>
                      <a:lnTo>
                        <a:pt x="1347" y="298"/>
                      </a:lnTo>
                      <a:lnTo>
                        <a:pt x="1332" y="298"/>
                      </a:lnTo>
                      <a:lnTo>
                        <a:pt x="1301" y="324"/>
                      </a:lnTo>
                      <a:lnTo>
                        <a:pt x="1276" y="329"/>
                      </a:lnTo>
                      <a:lnTo>
                        <a:pt x="1292" y="355"/>
                      </a:lnTo>
                      <a:lnTo>
                        <a:pt x="1277" y="370"/>
                      </a:lnTo>
                      <a:lnTo>
                        <a:pt x="1282" y="396"/>
                      </a:lnTo>
                      <a:lnTo>
                        <a:pt x="1308" y="401"/>
                      </a:lnTo>
                      <a:lnTo>
                        <a:pt x="1323" y="420"/>
                      </a:lnTo>
                      <a:lnTo>
                        <a:pt x="1333" y="440"/>
                      </a:lnTo>
                      <a:lnTo>
                        <a:pt x="1374" y="446"/>
                      </a:lnTo>
                      <a:lnTo>
                        <a:pt x="1369" y="461"/>
                      </a:lnTo>
                      <a:lnTo>
                        <a:pt x="1338" y="466"/>
                      </a:lnTo>
                      <a:lnTo>
                        <a:pt x="1324" y="486"/>
                      </a:lnTo>
                      <a:lnTo>
                        <a:pt x="1329" y="539"/>
                      </a:lnTo>
                      <a:lnTo>
                        <a:pt x="1314" y="544"/>
                      </a:lnTo>
                      <a:lnTo>
                        <a:pt x="1314" y="579"/>
                      </a:lnTo>
                      <a:lnTo>
                        <a:pt x="1341" y="630"/>
                      </a:lnTo>
                      <a:lnTo>
                        <a:pt x="1341" y="656"/>
                      </a:lnTo>
                      <a:lnTo>
                        <a:pt x="1331" y="671"/>
                      </a:lnTo>
                      <a:lnTo>
                        <a:pt x="1341" y="687"/>
                      </a:lnTo>
                      <a:lnTo>
                        <a:pt x="1331" y="699"/>
                      </a:lnTo>
                      <a:lnTo>
                        <a:pt x="1333" y="736"/>
                      </a:lnTo>
                      <a:lnTo>
                        <a:pt x="1316" y="789"/>
                      </a:lnTo>
                      <a:lnTo>
                        <a:pt x="1336" y="852"/>
                      </a:lnTo>
                      <a:lnTo>
                        <a:pt x="1320" y="935"/>
                      </a:lnTo>
                      <a:lnTo>
                        <a:pt x="1324" y="1068"/>
                      </a:lnTo>
                      <a:lnTo>
                        <a:pt x="1101" y="1276"/>
                      </a:lnTo>
                      <a:lnTo>
                        <a:pt x="879" y="1505"/>
                      </a:lnTo>
                      <a:lnTo>
                        <a:pt x="846" y="1550"/>
                      </a:lnTo>
                      <a:lnTo>
                        <a:pt x="785" y="1555"/>
                      </a:lnTo>
                      <a:lnTo>
                        <a:pt x="780" y="1570"/>
                      </a:lnTo>
                      <a:lnTo>
                        <a:pt x="759" y="1570"/>
                      </a:lnTo>
                      <a:lnTo>
                        <a:pt x="754" y="1591"/>
                      </a:lnTo>
                      <a:lnTo>
                        <a:pt x="739" y="1591"/>
                      </a:lnTo>
                      <a:lnTo>
                        <a:pt x="732" y="1530"/>
                      </a:lnTo>
                      <a:lnTo>
                        <a:pt x="686" y="1514"/>
                      </a:lnTo>
                      <a:lnTo>
                        <a:pt x="676" y="1530"/>
                      </a:lnTo>
                      <a:lnTo>
                        <a:pt x="641" y="1499"/>
                      </a:lnTo>
                      <a:lnTo>
                        <a:pt x="641" y="1448"/>
                      </a:lnTo>
                      <a:lnTo>
                        <a:pt x="625" y="1428"/>
                      </a:lnTo>
                      <a:lnTo>
                        <a:pt x="600" y="1422"/>
                      </a:lnTo>
                      <a:lnTo>
                        <a:pt x="547" y="1370"/>
                      </a:lnTo>
                      <a:lnTo>
                        <a:pt x="542" y="1345"/>
                      </a:lnTo>
                      <a:lnTo>
                        <a:pt x="527" y="1340"/>
                      </a:lnTo>
                      <a:lnTo>
                        <a:pt x="512" y="1355"/>
                      </a:lnTo>
                      <a:lnTo>
                        <a:pt x="481" y="1345"/>
                      </a:lnTo>
                      <a:lnTo>
                        <a:pt x="461" y="1356"/>
                      </a:lnTo>
                      <a:lnTo>
                        <a:pt x="440" y="1324"/>
                      </a:lnTo>
                      <a:lnTo>
                        <a:pt x="425" y="1326"/>
                      </a:lnTo>
                      <a:lnTo>
                        <a:pt x="373" y="1263"/>
                      </a:lnTo>
                      <a:lnTo>
                        <a:pt x="332" y="1238"/>
                      </a:lnTo>
                      <a:lnTo>
                        <a:pt x="306" y="1207"/>
                      </a:lnTo>
                      <a:lnTo>
                        <a:pt x="281" y="1192"/>
                      </a:lnTo>
                      <a:lnTo>
                        <a:pt x="276" y="1176"/>
                      </a:lnTo>
                      <a:lnTo>
                        <a:pt x="245" y="1151"/>
                      </a:lnTo>
                      <a:lnTo>
                        <a:pt x="250" y="1136"/>
                      </a:lnTo>
                      <a:lnTo>
                        <a:pt x="235" y="1100"/>
                      </a:lnTo>
                      <a:lnTo>
                        <a:pt x="220" y="1090"/>
                      </a:lnTo>
                      <a:lnTo>
                        <a:pt x="199" y="1115"/>
                      </a:lnTo>
                      <a:lnTo>
                        <a:pt x="173" y="1115"/>
                      </a:lnTo>
                      <a:lnTo>
                        <a:pt x="167" y="1136"/>
                      </a:lnTo>
                      <a:lnTo>
                        <a:pt x="153" y="1151"/>
                      </a:lnTo>
                      <a:lnTo>
                        <a:pt x="106" y="1167"/>
                      </a:lnTo>
                      <a:lnTo>
                        <a:pt x="106" y="1183"/>
                      </a:lnTo>
                      <a:lnTo>
                        <a:pt x="86" y="1198"/>
                      </a:lnTo>
                      <a:lnTo>
                        <a:pt x="90" y="1215"/>
                      </a:lnTo>
                      <a:lnTo>
                        <a:pt x="90" y="1239"/>
                      </a:lnTo>
                      <a:lnTo>
                        <a:pt x="67" y="1227"/>
                      </a:lnTo>
                      <a:lnTo>
                        <a:pt x="50" y="1203"/>
                      </a:lnTo>
                      <a:lnTo>
                        <a:pt x="40" y="1234"/>
                      </a:lnTo>
                      <a:lnTo>
                        <a:pt x="50" y="1239"/>
                      </a:lnTo>
                      <a:lnTo>
                        <a:pt x="25" y="1275"/>
                      </a:lnTo>
                      <a:lnTo>
                        <a:pt x="30" y="1313"/>
                      </a:lnTo>
                      <a:lnTo>
                        <a:pt x="0" y="1352"/>
                      </a:lnTo>
                      <a:lnTo>
                        <a:pt x="21" y="1357"/>
                      </a:lnTo>
                      <a:lnTo>
                        <a:pt x="39" y="1412"/>
                      </a:lnTo>
                      <a:lnTo>
                        <a:pt x="138" y="1453"/>
                      </a:lnTo>
                      <a:lnTo>
                        <a:pt x="180" y="1486"/>
                      </a:lnTo>
                      <a:lnTo>
                        <a:pt x="275" y="1491"/>
                      </a:lnTo>
                      <a:lnTo>
                        <a:pt x="355" y="1527"/>
                      </a:lnTo>
                      <a:lnTo>
                        <a:pt x="393" y="1554"/>
                      </a:lnTo>
                      <a:lnTo>
                        <a:pt x="440" y="1546"/>
                      </a:lnTo>
                      <a:lnTo>
                        <a:pt x="505" y="1587"/>
                      </a:lnTo>
                      <a:lnTo>
                        <a:pt x="495" y="1593"/>
                      </a:lnTo>
                      <a:lnTo>
                        <a:pt x="513" y="1688"/>
                      </a:lnTo>
                      <a:lnTo>
                        <a:pt x="539" y="1734"/>
                      </a:lnTo>
                      <a:lnTo>
                        <a:pt x="621" y="1804"/>
                      </a:lnTo>
                      <a:lnTo>
                        <a:pt x="661" y="1804"/>
                      </a:lnTo>
                      <a:lnTo>
                        <a:pt x="684" y="1824"/>
                      </a:lnTo>
                      <a:lnTo>
                        <a:pt x="736" y="1838"/>
                      </a:lnTo>
                      <a:lnTo>
                        <a:pt x="746" y="1831"/>
                      </a:lnTo>
                      <a:lnTo>
                        <a:pt x="782" y="1841"/>
                      </a:lnTo>
                      <a:lnTo>
                        <a:pt x="810" y="1836"/>
                      </a:lnTo>
                      <a:lnTo>
                        <a:pt x="834" y="1805"/>
                      </a:lnTo>
                      <a:lnTo>
                        <a:pt x="916" y="1764"/>
                      </a:lnTo>
                      <a:lnTo>
                        <a:pt x="940" y="1766"/>
                      </a:lnTo>
                      <a:lnTo>
                        <a:pt x="990" y="1749"/>
                      </a:lnTo>
                      <a:lnTo>
                        <a:pt x="1005" y="1757"/>
                      </a:lnTo>
                      <a:lnTo>
                        <a:pt x="1082" y="1757"/>
                      </a:lnTo>
                      <a:lnTo>
                        <a:pt x="1121" y="1772"/>
                      </a:lnTo>
                      <a:lnTo>
                        <a:pt x="1170" y="1767"/>
                      </a:lnTo>
                      <a:lnTo>
                        <a:pt x="1213" y="1787"/>
                      </a:lnTo>
                      <a:lnTo>
                        <a:pt x="1251" y="1825"/>
                      </a:lnTo>
                      <a:lnTo>
                        <a:pt x="1315" y="1836"/>
                      </a:lnTo>
                      <a:lnTo>
                        <a:pt x="1339" y="1832"/>
                      </a:lnTo>
                      <a:lnTo>
                        <a:pt x="1318" y="176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8" name="Freeform 160"/>
                <p:cNvSpPr>
                  <a:spLocks/>
                </p:cNvSpPr>
                <p:nvPr/>
              </p:nvSpPr>
              <p:spPr bwMode="auto">
                <a:xfrm>
                  <a:off x="5625033" y="4281978"/>
                  <a:ext cx="946238" cy="1260060"/>
                </a:xfrm>
                <a:custGeom>
                  <a:avLst/>
                  <a:gdLst>
                    <a:gd name="T0" fmla="*/ 2147483646 w 1785"/>
                    <a:gd name="T1" fmla="*/ 2147483646 h 2348"/>
                    <a:gd name="T2" fmla="*/ 2147483646 w 1785"/>
                    <a:gd name="T3" fmla="*/ 2147483646 h 2348"/>
                    <a:gd name="T4" fmla="*/ 2147483646 w 1785"/>
                    <a:gd name="T5" fmla="*/ 2147483646 h 2348"/>
                    <a:gd name="T6" fmla="*/ 2147483646 w 1785"/>
                    <a:gd name="T7" fmla="*/ 2147483646 h 2348"/>
                    <a:gd name="T8" fmla="*/ 2147483646 w 1785"/>
                    <a:gd name="T9" fmla="*/ 2147483646 h 2348"/>
                    <a:gd name="T10" fmla="*/ 2147483646 w 1785"/>
                    <a:gd name="T11" fmla="*/ 2147483646 h 2348"/>
                    <a:gd name="T12" fmla="*/ 2147483646 w 1785"/>
                    <a:gd name="T13" fmla="*/ 2147483646 h 2348"/>
                    <a:gd name="T14" fmla="*/ 2147483646 w 1785"/>
                    <a:gd name="T15" fmla="*/ 2147483646 h 2348"/>
                    <a:gd name="T16" fmla="*/ 2147483646 w 1785"/>
                    <a:gd name="T17" fmla="*/ 2147483646 h 2348"/>
                    <a:gd name="T18" fmla="*/ 2147483646 w 1785"/>
                    <a:gd name="T19" fmla="*/ 2147483646 h 2348"/>
                    <a:gd name="T20" fmla="*/ 2147483646 w 1785"/>
                    <a:gd name="T21" fmla="*/ 2147483646 h 2348"/>
                    <a:gd name="T22" fmla="*/ 2147483646 w 1785"/>
                    <a:gd name="T23" fmla="*/ 2147483646 h 2348"/>
                    <a:gd name="T24" fmla="*/ 2147483646 w 1785"/>
                    <a:gd name="T25" fmla="*/ 2147483646 h 2348"/>
                    <a:gd name="T26" fmla="*/ 2147483646 w 1785"/>
                    <a:gd name="T27" fmla="*/ 2147483646 h 2348"/>
                    <a:gd name="T28" fmla="*/ 2147483646 w 1785"/>
                    <a:gd name="T29" fmla="*/ 2147483646 h 2348"/>
                    <a:gd name="T30" fmla="*/ 2147483646 w 1785"/>
                    <a:gd name="T31" fmla="*/ 2147483646 h 2348"/>
                    <a:gd name="T32" fmla="*/ 2147483646 w 1785"/>
                    <a:gd name="T33" fmla="*/ 2147483646 h 2348"/>
                    <a:gd name="T34" fmla="*/ 2147483646 w 1785"/>
                    <a:gd name="T35" fmla="*/ 2147483646 h 2348"/>
                    <a:gd name="T36" fmla="*/ 2147483646 w 1785"/>
                    <a:gd name="T37" fmla="*/ 2147483646 h 2348"/>
                    <a:gd name="T38" fmla="*/ 2147483646 w 1785"/>
                    <a:gd name="T39" fmla="*/ 2147483646 h 2348"/>
                    <a:gd name="T40" fmla="*/ 2147483646 w 1785"/>
                    <a:gd name="T41" fmla="*/ 2147483646 h 2348"/>
                    <a:gd name="T42" fmla="*/ 2147483646 w 1785"/>
                    <a:gd name="T43" fmla="*/ 2147483646 h 2348"/>
                    <a:gd name="T44" fmla="*/ 2147483646 w 1785"/>
                    <a:gd name="T45" fmla="*/ 2147483646 h 2348"/>
                    <a:gd name="T46" fmla="*/ 2147483646 w 1785"/>
                    <a:gd name="T47" fmla="*/ 2147483646 h 2348"/>
                    <a:gd name="T48" fmla="*/ 2147483646 w 1785"/>
                    <a:gd name="T49" fmla="*/ 2147483646 h 2348"/>
                    <a:gd name="T50" fmla="*/ 2147483646 w 1785"/>
                    <a:gd name="T51" fmla="*/ 2147483646 h 2348"/>
                    <a:gd name="T52" fmla="*/ 2147483646 w 1785"/>
                    <a:gd name="T53" fmla="*/ 2147483646 h 2348"/>
                    <a:gd name="T54" fmla="*/ 2147483646 w 1785"/>
                    <a:gd name="T55" fmla="*/ 2147483646 h 2348"/>
                    <a:gd name="T56" fmla="*/ 2147483646 w 1785"/>
                    <a:gd name="T57" fmla="*/ 2147483646 h 2348"/>
                    <a:gd name="T58" fmla="*/ 2147483646 w 1785"/>
                    <a:gd name="T59" fmla="*/ 2147483646 h 2348"/>
                    <a:gd name="T60" fmla="*/ 2147483646 w 1785"/>
                    <a:gd name="T61" fmla="*/ 2147483646 h 2348"/>
                    <a:gd name="T62" fmla="*/ 2147483646 w 1785"/>
                    <a:gd name="T63" fmla="*/ 2147483646 h 2348"/>
                    <a:gd name="T64" fmla="*/ 2147483646 w 1785"/>
                    <a:gd name="T65" fmla="*/ 2147483646 h 2348"/>
                    <a:gd name="T66" fmla="*/ 2147483646 w 1785"/>
                    <a:gd name="T67" fmla="*/ 2147483646 h 2348"/>
                    <a:gd name="T68" fmla="*/ 2147483646 w 1785"/>
                    <a:gd name="T69" fmla="*/ 2147483646 h 2348"/>
                    <a:gd name="T70" fmla="*/ 2147483646 w 1785"/>
                    <a:gd name="T71" fmla="*/ 2147483646 h 2348"/>
                    <a:gd name="T72" fmla="*/ 2147483646 w 1785"/>
                    <a:gd name="T73" fmla="*/ 2147483646 h 2348"/>
                    <a:gd name="T74" fmla="*/ 2147483646 w 1785"/>
                    <a:gd name="T75" fmla="*/ 2147483646 h 2348"/>
                    <a:gd name="T76" fmla="*/ 2147483646 w 1785"/>
                    <a:gd name="T77" fmla="*/ 2147483646 h 2348"/>
                    <a:gd name="T78" fmla="*/ 2147483646 w 1785"/>
                    <a:gd name="T79" fmla="*/ 2147483646 h 2348"/>
                    <a:gd name="T80" fmla="*/ 2147483646 w 1785"/>
                    <a:gd name="T81" fmla="*/ 2147483646 h 2348"/>
                    <a:gd name="T82" fmla="*/ 2147483646 w 1785"/>
                    <a:gd name="T83" fmla="*/ 2147483646 h 2348"/>
                    <a:gd name="T84" fmla="*/ 2147483646 w 1785"/>
                    <a:gd name="T85" fmla="*/ 0 h 2348"/>
                    <a:gd name="T86" fmla="*/ 2147483646 w 1785"/>
                    <a:gd name="T87" fmla="*/ 2147483646 h 2348"/>
                    <a:gd name="T88" fmla="*/ 2147483646 w 1785"/>
                    <a:gd name="T89" fmla="*/ 2147483646 h 2348"/>
                    <a:gd name="T90" fmla="*/ 2147483646 w 1785"/>
                    <a:gd name="T91" fmla="*/ 2147483646 h 2348"/>
                    <a:gd name="T92" fmla="*/ 2147483646 w 1785"/>
                    <a:gd name="T93" fmla="*/ 2147483646 h 2348"/>
                    <a:gd name="T94" fmla="*/ 2147483646 w 1785"/>
                    <a:gd name="T95" fmla="*/ 2147483646 h 2348"/>
                    <a:gd name="T96" fmla="*/ 2147483646 w 1785"/>
                    <a:gd name="T97" fmla="*/ 2147483646 h 2348"/>
                    <a:gd name="T98" fmla="*/ 2147483646 w 1785"/>
                    <a:gd name="T99" fmla="*/ 2147483646 h 2348"/>
                    <a:gd name="T100" fmla="*/ 2147483646 w 1785"/>
                    <a:gd name="T101" fmla="*/ 2147483646 h 2348"/>
                    <a:gd name="T102" fmla="*/ 2147483646 w 1785"/>
                    <a:gd name="T103" fmla="*/ 2147483646 h 2348"/>
                    <a:gd name="T104" fmla="*/ 2147483646 w 1785"/>
                    <a:gd name="T105" fmla="*/ 2147483646 h 2348"/>
                    <a:gd name="T106" fmla="*/ 2147483646 w 1785"/>
                    <a:gd name="T107" fmla="*/ 2147483646 h 2348"/>
                    <a:gd name="T108" fmla="*/ 2147483646 w 1785"/>
                    <a:gd name="T109" fmla="*/ 2147483646 h 2348"/>
                    <a:gd name="T110" fmla="*/ 2147483646 w 1785"/>
                    <a:gd name="T111" fmla="*/ 2147483646 h 2348"/>
                    <a:gd name="T112" fmla="*/ 2147483646 w 1785"/>
                    <a:gd name="T113" fmla="*/ 2147483646 h 2348"/>
                    <a:gd name="T114" fmla="*/ 2147483646 w 1785"/>
                    <a:gd name="T115" fmla="*/ 2147483646 h 2348"/>
                    <a:gd name="T116" fmla="*/ 2147483646 w 1785"/>
                    <a:gd name="T117" fmla="*/ 2147483646 h 23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5"/>
                    <a:gd name="T178" fmla="*/ 0 h 2348"/>
                    <a:gd name="T179" fmla="*/ 1785 w 1785"/>
                    <a:gd name="T180" fmla="*/ 2348 h 23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5" h="2348">
                      <a:moveTo>
                        <a:pt x="1696" y="1047"/>
                      </a:moveTo>
                      <a:lnTo>
                        <a:pt x="1645" y="1061"/>
                      </a:lnTo>
                      <a:lnTo>
                        <a:pt x="1645" y="1087"/>
                      </a:lnTo>
                      <a:lnTo>
                        <a:pt x="1590" y="1213"/>
                      </a:lnTo>
                      <a:lnTo>
                        <a:pt x="1603" y="1237"/>
                      </a:lnTo>
                      <a:lnTo>
                        <a:pt x="1631" y="1225"/>
                      </a:lnTo>
                      <a:lnTo>
                        <a:pt x="1681" y="1235"/>
                      </a:lnTo>
                      <a:lnTo>
                        <a:pt x="1686" y="1277"/>
                      </a:lnTo>
                      <a:lnTo>
                        <a:pt x="1714" y="1304"/>
                      </a:lnTo>
                      <a:lnTo>
                        <a:pt x="1716" y="1366"/>
                      </a:lnTo>
                      <a:lnTo>
                        <a:pt x="1682" y="1416"/>
                      </a:lnTo>
                      <a:lnTo>
                        <a:pt x="1654" y="1498"/>
                      </a:lnTo>
                      <a:lnTo>
                        <a:pt x="1664" y="1513"/>
                      </a:lnTo>
                      <a:lnTo>
                        <a:pt x="1634" y="1647"/>
                      </a:lnTo>
                      <a:lnTo>
                        <a:pt x="1640" y="1672"/>
                      </a:lnTo>
                      <a:lnTo>
                        <a:pt x="1635" y="1748"/>
                      </a:lnTo>
                      <a:lnTo>
                        <a:pt x="1656" y="1807"/>
                      </a:lnTo>
                      <a:lnTo>
                        <a:pt x="1651" y="1855"/>
                      </a:lnTo>
                      <a:lnTo>
                        <a:pt x="1534" y="1940"/>
                      </a:lnTo>
                      <a:lnTo>
                        <a:pt x="1514" y="1968"/>
                      </a:lnTo>
                      <a:lnTo>
                        <a:pt x="1502" y="2010"/>
                      </a:lnTo>
                      <a:lnTo>
                        <a:pt x="1373" y="2004"/>
                      </a:lnTo>
                      <a:lnTo>
                        <a:pt x="1289" y="1964"/>
                      </a:lnTo>
                      <a:lnTo>
                        <a:pt x="1216" y="1962"/>
                      </a:lnTo>
                      <a:lnTo>
                        <a:pt x="1178" y="2018"/>
                      </a:lnTo>
                      <a:lnTo>
                        <a:pt x="1120" y="2027"/>
                      </a:lnTo>
                      <a:lnTo>
                        <a:pt x="1065" y="1990"/>
                      </a:lnTo>
                      <a:lnTo>
                        <a:pt x="1012" y="1980"/>
                      </a:lnTo>
                      <a:lnTo>
                        <a:pt x="935" y="1996"/>
                      </a:lnTo>
                      <a:lnTo>
                        <a:pt x="849" y="2086"/>
                      </a:lnTo>
                      <a:lnTo>
                        <a:pt x="817" y="2115"/>
                      </a:lnTo>
                      <a:lnTo>
                        <a:pt x="805" y="2167"/>
                      </a:lnTo>
                      <a:lnTo>
                        <a:pt x="757" y="2205"/>
                      </a:lnTo>
                      <a:lnTo>
                        <a:pt x="700" y="2214"/>
                      </a:lnTo>
                      <a:lnTo>
                        <a:pt x="539" y="2300"/>
                      </a:lnTo>
                      <a:lnTo>
                        <a:pt x="496" y="2337"/>
                      </a:lnTo>
                      <a:lnTo>
                        <a:pt x="458" y="2341"/>
                      </a:lnTo>
                      <a:lnTo>
                        <a:pt x="427" y="2329"/>
                      </a:lnTo>
                      <a:lnTo>
                        <a:pt x="408" y="2341"/>
                      </a:lnTo>
                      <a:lnTo>
                        <a:pt x="302" y="2348"/>
                      </a:lnTo>
                      <a:lnTo>
                        <a:pt x="261" y="2330"/>
                      </a:lnTo>
                      <a:lnTo>
                        <a:pt x="167" y="2347"/>
                      </a:lnTo>
                      <a:lnTo>
                        <a:pt x="62" y="2282"/>
                      </a:lnTo>
                      <a:lnTo>
                        <a:pt x="42" y="2218"/>
                      </a:lnTo>
                      <a:lnTo>
                        <a:pt x="21" y="2217"/>
                      </a:lnTo>
                      <a:lnTo>
                        <a:pt x="0" y="2152"/>
                      </a:lnTo>
                      <a:lnTo>
                        <a:pt x="35" y="2100"/>
                      </a:lnTo>
                      <a:lnTo>
                        <a:pt x="51" y="2100"/>
                      </a:lnTo>
                      <a:lnTo>
                        <a:pt x="56" y="2084"/>
                      </a:lnTo>
                      <a:lnTo>
                        <a:pt x="117" y="2069"/>
                      </a:lnTo>
                      <a:lnTo>
                        <a:pt x="117" y="2054"/>
                      </a:lnTo>
                      <a:lnTo>
                        <a:pt x="41" y="2023"/>
                      </a:lnTo>
                      <a:lnTo>
                        <a:pt x="35" y="1996"/>
                      </a:lnTo>
                      <a:lnTo>
                        <a:pt x="56" y="1966"/>
                      </a:lnTo>
                      <a:lnTo>
                        <a:pt x="60" y="1935"/>
                      </a:lnTo>
                      <a:lnTo>
                        <a:pt x="80" y="1930"/>
                      </a:lnTo>
                      <a:lnTo>
                        <a:pt x="80" y="1915"/>
                      </a:lnTo>
                      <a:lnTo>
                        <a:pt x="50" y="1889"/>
                      </a:lnTo>
                      <a:lnTo>
                        <a:pt x="65" y="1852"/>
                      </a:lnTo>
                      <a:lnTo>
                        <a:pt x="85" y="1857"/>
                      </a:lnTo>
                      <a:lnTo>
                        <a:pt x="85" y="1827"/>
                      </a:lnTo>
                      <a:lnTo>
                        <a:pt x="116" y="1837"/>
                      </a:lnTo>
                      <a:lnTo>
                        <a:pt x="141" y="1832"/>
                      </a:lnTo>
                      <a:lnTo>
                        <a:pt x="177" y="1852"/>
                      </a:lnTo>
                      <a:lnTo>
                        <a:pt x="187" y="1837"/>
                      </a:lnTo>
                      <a:lnTo>
                        <a:pt x="228" y="1820"/>
                      </a:lnTo>
                      <a:lnTo>
                        <a:pt x="264" y="1779"/>
                      </a:lnTo>
                      <a:lnTo>
                        <a:pt x="310" y="1774"/>
                      </a:lnTo>
                      <a:lnTo>
                        <a:pt x="345" y="1795"/>
                      </a:lnTo>
                      <a:lnTo>
                        <a:pt x="366" y="1785"/>
                      </a:lnTo>
                      <a:lnTo>
                        <a:pt x="402" y="1712"/>
                      </a:lnTo>
                      <a:lnTo>
                        <a:pt x="431" y="1707"/>
                      </a:lnTo>
                      <a:lnTo>
                        <a:pt x="492" y="1639"/>
                      </a:lnTo>
                      <a:lnTo>
                        <a:pt x="497" y="1624"/>
                      </a:lnTo>
                      <a:lnTo>
                        <a:pt x="533" y="1573"/>
                      </a:lnTo>
                      <a:lnTo>
                        <a:pt x="558" y="1588"/>
                      </a:lnTo>
                      <a:lnTo>
                        <a:pt x="584" y="1557"/>
                      </a:lnTo>
                      <a:lnTo>
                        <a:pt x="614" y="1552"/>
                      </a:lnTo>
                      <a:lnTo>
                        <a:pt x="650" y="1536"/>
                      </a:lnTo>
                      <a:lnTo>
                        <a:pt x="676" y="1505"/>
                      </a:lnTo>
                      <a:lnTo>
                        <a:pt x="720" y="1495"/>
                      </a:lnTo>
                      <a:lnTo>
                        <a:pt x="731" y="1464"/>
                      </a:lnTo>
                      <a:lnTo>
                        <a:pt x="761" y="1454"/>
                      </a:lnTo>
                      <a:lnTo>
                        <a:pt x="782" y="1427"/>
                      </a:lnTo>
                      <a:lnTo>
                        <a:pt x="787" y="1371"/>
                      </a:lnTo>
                      <a:lnTo>
                        <a:pt x="766" y="1346"/>
                      </a:lnTo>
                      <a:lnTo>
                        <a:pt x="756" y="1320"/>
                      </a:lnTo>
                      <a:lnTo>
                        <a:pt x="736" y="1325"/>
                      </a:lnTo>
                      <a:lnTo>
                        <a:pt x="704" y="1279"/>
                      </a:lnTo>
                      <a:lnTo>
                        <a:pt x="739" y="1226"/>
                      </a:lnTo>
                      <a:lnTo>
                        <a:pt x="770" y="1217"/>
                      </a:lnTo>
                      <a:lnTo>
                        <a:pt x="797" y="1174"/>
                      </a:lnTo>
                      <a:lnTo>
                        <a:pt x="835" y="1152"/>
                      </a:lnTo>
                      <a:lnTo>
                        <a:pt x="896" y="1033"/>
                      </a:lnTo>
                      <a:lnTo>
                        <a:pt x="1001" y="982"/>
                      </a:lnTo>
                      <a:lnTo>
                        <a:pt x="1040" y="968"/>
                      </a:lnTo>
                      <a:lnTo>
                        <a:pt x="1049" y="901"/>
                      </a:lnTo>
                      <a:lnTo>
                        <a:pt x="1012" y="829"/>
                      </a:lnTo>
                      <a:lnTo>
                        <a:pt x="996" y="831"/>
                      </a:lnTo>
                      <a:lnTo>
                        <a:pt x="952" y="794"/>
                      </a:lnTo>
                      <a:lnTo>
                        <a:pt x="907" y="802"/>
                      </a:lnTo>
                      <a:lnTo>
                        <a:pt x="867" y="740"/>
                      </a:lnTo>
                      <a:lnTo>
                        <a:pt x="858" y="685"/>
                      </a:lnTo>
                      <a:lnTo>
                        <a:pt x="838" y="662"/>
                      </a:lnTo>
                      <a:lnTo>
                        <a:pt x="843" y="635"/>
                      </a:lnTo>
                      <a:lnTo>
                        <a:pt x="794" y="551"/>
                      </a:lnTo>
                      <a:lnTo>
                        <a:pt x="774" y="549"/>
                      </a:lnTo>
                      <a:lnTo>
                        <a:pt x="785" y="516"/>
                      </a:lnTo>
                      <a:lnTo>
                        <a:pt x="776" y="486"/>
                      </a:lnTo>
                      <a:lnTo>
                        <a:pt x="797" y="456"/>
                      </a:lnTo>
                      <a:lnTo>
                        <a:pt x="816" y="466"/>
                      </a:lnTo>
                      <a:lnTo>
                        <a:pt x="836" y="445"/>
                      </a:lnTo>
                      <a:lnTo>
                        <a:pt x="908" y="461"/>
                      </a:lnTo>
                      <a:lnTo>
                        <a:pt x="949" y="405"/>
                      </a:lnTo>
                      <a:lnTo>
                        <a:pt x="974" y="425"/>
                      </a:lnTo>
                      <a:lnTo>
                        <a:pt x="989" y="311"/>
                      </a:lnTo>
                      <a:lnTo>
                        <a:pt x="949" y="328"/>
                      </a:lnTo>
                      <a:lnTo>
                        <a:pt x="917" y="282"/>
                      </a:lnTo>
                      <a:lnTo>
                        <a:pt x="917" y="262"/>
                      </a:lnTo>
                      <a:lnTo>
                        <a:pt x="891" y="252"/>
                      </a:lnTo>
                      <a:lnTo>
                        <a:pt x="881" y="226"/>
                      </a:lnTo>
                      <a:lnTo>
                        <a:pt x="901" y="206"/>
                      </a:lnTo>
                      <a:lnTo>
                        <a:pt x="901" y="134"/>
                      </a:lnTo>
                      <a:lnTo>
                        <a:pt x="917" y="124"/>
                      </a:lnTo>
                      <a:lnTo>
                        <a:pt x="891" y="104"/>
                      </a:lnTo>
                      <a:lnTo>
                        <a:pt x="917" y="73"/>
                      </a:lnTo>
                      <a:lnTo>
                        <a:pt x="952" y="73"/>
                      </a:lnTo>
                      <a:lnTo>
                        <a:pt x="995" y="37"/>
                      </a:lnTo>
                      <a:lnTo>
                        <a:pt x="1063" y="0"/>
                      </a:lnTo>
                      <a:lnTo>
                        <a:pt x="1069" y="41"/>
                      </a:lnTo>
                      <a:lnTo>
                        <a:pt x="1100" y="102"/>
                      </a:lnTo>
                      <a:lnTo>
                        <a:pt x="1100" y="169"/>
                      </a:lnTo>
                      <a:lnTo>
                        <a:pt x="1141" y="215"/>
                      </a:lnTo>
                      <a:lnTo>
                        <a:pt x="1146" y="194"/>
                      </a:lnTo>
                      <a:lnTo>
                        <a:pt x="1167" y="189"/>
                      </a:lnTo>
                      <a:lnTo>
                        <a:pt x="1167" y="225"/>
                      </a:lnTo>
                      <a:lnTo>
                        <a:pt x="1202" y="254"/>
                      </a:lnTo>
                      <a:lnTo>
                        <a:pt x="1213" y="295"/>
                      </a:lnTo>
                      <a:lnTo>
                        <a:pt x="1241" y="333"/>
                      </a:lnTo>
                      <a:lnTo>
                        <a:pt x="1245" y="371"/>
                      </a:lnTo>
                      <a:lnTo>
                        <a:pt x="1265" y="397"/>
                      </a:lnTo>
                      <a:lnTo>
                        <a:pt x="1341" y="412"/>
                      </a:lnTo>
                      <a:lnTo>
                        <a:pt x="1367" y="443"/>
                      </a:lnTo>
                      <a:lnTo>
                        <a:pt x="1326" y="473"/>
                      </a:lnTo>
                      <a:lnTo>
                        <a:pt x="1358" y="535"/>
                      </a:lnTo>
                      <a:lnTo>
                        <a:pt x="1367" y="519"/>
                      </a:lnTo>
                      <a:lnTo>
                        <a:pt x="1387" y="519"/>
                      </a:lnTo>
                      <a:lnTo>
                        <a:pt x="1428" y="473"/>
                      </a:lnTo>
                      <a:lnTo>
                        <a:pt x="1474" y="462"/>
                      </a:lnTo>
                      <a:lnTo>
                        <a:pt x="1521" y="528"/>
                      </a:lnTo>
                      <a:lnTo>
                        <a:pt x="1516" y="564"/>
                      </a:lnTo>
                      <a:lnTo>
                        <a:pt x="1537" y="564"/>
                      </a:lnTo>
                      <a:lnTo>
                        <a:pt x="1566" y="523"/>
                      </a:lnTo>
                      <a:lnTo>
                        <a:pt x="1608" y="544"/>
                      </a:lnTo>
                      <a:lnTo>
                        <a:pt x="1613" y="605"/>
                      </a:lnTo>
                      <a:lnTo>
                        <a:pt x="1628" y="610"/>
                      </a:lnTo>
                      <a:lnTo>
                        <a:pt x="1623" y="625"/>
                      </a:lnTo>
                      <a:lnTo>
                        <a:pt x="1634" y="656"/>
                      </a:lnTo>
                      <a:lnTo>
                        <a:pt x="1618" y="661"/>
                      </a:lnTo>
                      <a:lnTo>
                        <a:pt x="1613" y="686"/>
                      </a:lnTo>
                      <a:lnTo>
                        <a:pt x="1619" y="717"/>
                      </a:lnTo>
                      <a:lnTo>
                        <a:pt x="1623" y="717"/>
                      </a:lnTo>
                      <a:lnTo>
                        <a:pt x="1634" y="697"/>
                      </a:lnTo>
                      <a:lnTo>
                        <a:pt x="1650" y="712"/>
                      </a:lnTo>
                      <a:lnTo>
                        <a:pt x="1645" y="722"/>
                      </a:lnTo>
                      <a:lnTo>
                        <a:pt x="1660" y="727"/>
                      </a:lnTo>
                      <a:lnTo>
                        <a:pt x="1696" y="753"/>
                      </a:lnTo>
                      <a:lnTo>
                        <a:pt x="1696" y="768"/>
                      </a:lnTo>
                      <a:lnTo>
                        <a:pt x="1681" y="783"/>
                      </a:lnTo>
                      <a:lnTo>
                        <a:pt x="1650" y="773"/>
                      </a:lnTo>
                      <a:lnTo>
                        <a:pt x="1645" y="804"/>
                      </a:lnTo>
                      <a:lnTo>
                        <a:pt x="1665" y="824"/>
                      </a:lnTo>
                      <a:lnTo>
                        <a:pt x="1665" y="875"/>
                      </a:lnTo>
                      <a:lnTo>
                        <a:pt x="1718" y="901"/>
                      </a:lnTo>
                      <a:lnTo>
                        <a:pt x="1728" y="926"/>
                      </a:lnTo>
                      <a:lnTo>
                        <a:pt x="1728" y="957"/>
                      </a:lnTo>
                      <a:lnTo>
                        <a:pt x="1758" y="967"/>
                      </a:lnTo>
                      <a:lnTo>
                        <a:pt x="1785" y="990"/>
                      </a:lnTo>
                      <a:lnTo>
                        <a:pt x="1696" y="1047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62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9" name="Freeform 157"/>
                <p:cNvSpPr>
                  <a:spLocks/>
                </p:cNvSpPr>
                <p:nvPr/>
              </p:nvSpPr>
              <p:spPr bwMode="auto">
                <a:xfrm>
                  <a:off x="4725988" y="3738563"/>
                  <a:ext cx="1462087" cy="1603375"/>
                </a:xfrm>
                <a:custGeom>
                  <a:avLst/>
                  <a:gdLst>
                    <a:gd name="T0" fmla="*/ 2147483646 w 2758"/>
                    <a:gd name="T1" fmla="*/ 2147483646 h 2988"/>
                    <a:gd name="T2" fmla="*/ 2147483646 w 2758"/>
                    <a:gd name="T3" fmla="*/ 2147483646 h 2988"/>
                    <a:gd name="T4" fmla="*/ 2147483646 w 2758"/>
                    <a:gd name="T5" fmla="*/ 2147483646 h 2988"/>
                    <a:gd name="T6" fmla="*/ 2147483646 w 2758"/>
                    <a:gd name="T7" fmla="*/ 2147483646 h 2988"/>
                    <a:gd name="T8" fmla="*/ 2147483646 w 2758"/>
                    <a:gd name="T9" fmla="*/ 2147483646 h 2988"/>
                    <a:gd name="T10" fmla="*/ 2147483646 w 2758"/>
                    <a:gd name="T11" fmla="*/ 2147483646 h 2988"/>
                    <a:gd name="T12" fmla="*/ 2147483646 w 2758"/>
                    <a:gd name="T13" fmla="*/ 2147483646 h 2988"/>
                    <a:gd name="T14" fmla="*/ 2147483646 w 2758"/>
                    <a:gd name="T15" fmla="*/ 2147483646 h 2988"/>
                    <a:gd name="T16" fmla="*/ 2147483646 w 2758"/>
                    <a:gd name="T17" fmla="*/ 2147483646 h 2988"/>
                    <a:gd name="T18" fmla="*/ 2147483646 w 2758"/>
                    <a:gd name="T19" fmla="*/ 2147483646 h 2988"/>
                    <a:gd name="T20" fmla="*/ 2147483646 w 2758"/>
                    <a:gd name="T21" fmla="*/ 2147483646 h 2988"/>
                    <a:gd name="T22" fmla="*/ 2147483646 w 2758"/>
                    <a:gd name="T23" fmla="*/ 2147483646 h 2988"/>
                    <a:gd name="T24" fmla="*/ 2147483646 w 2758"/>
                    <a:gd name="T25" fmla="*/ 2147483646 h 2988"/>
                    <a:gd name="T26" fmla="*/ 2147483646 w 2758"/>
                    <a:gd name="T27" fmla="*/ 2147483646 h 2988"/>
                    <a:gd name="T28" fmla="*/ 2147483646 w 2758"/>
                    <a:gd name="T29" fmla="*/ 2147483646 h 2988"/>
                    <a:gd name="T30" fmla="*/ 2147483646 w 2758"/>
                    <a:gd name="T31" fmla="*/ 2147483646 h 2988"/>
                    <a:gd name="T32" fmla="*/ 2147483646 w 2758"/>
                    <a:gd name="T33" fmla="*/ 2147483646 h 2988"/>
                    <a:gd name="T34" fmla="*/ 2147483646 w 2758"/>
                    <a:gd name="T35" fmla="*/ 2147483646 h 2988"/>
                    <a:gd name="T36" fmla="*/ 2147483646 w 2758"/>
                    <a:gd name="T37" fmla="*/ 2147483646 h 2988"/>
                    <a:gd name="T38" fmla="*/ 2147483646 w 2758"/>
                    <a:gd name="T39" fmla="*/ 2147483646 h 2988"/>
                    <a:gd name="T40" fmla="*/ 2147483646 w 2758"/>
                    <a:gd name="T41" fmla="*/ 2147483646 h 2988"/>
                    <a:gd name="T42" fmla="*/ 2147483646 w 2758"/>
                    <a:gd name="T43" fmla="*/ 2147483646 h 2988"/>
                    <a:gd name="T44" fmla="*/ 2147483646 w 2758"/>
                    <a:gd name="T45" fmla="*/ 2147483646 h 2988"/>
                    <a:gd name="T46" fmla="*/ 2147483646 w 2758"/>
                    <a:gd name="T47" fmla="*/ 2147483646 h 2988"/>
                    <a:gd name="T48" fmla="*/ 2147483646 w 2758"/>
                    <a:gd name="T49" fmla="*/ 2147483646 h 2988"/>
                    <a:gd name="T50" fmla="*/ 2147483646 w 2758"/>
                    <a:gd name="T51" fmla="*/ 2147483646 h 2988"/>
                    <a:gd name="T52" fmla="*/ 2147483646 w 2758"/>
                    <a:gd name="T53" fmla="*/ 2147483646 h 2988"/>
                    <a:gd name="T54" fmla="*/ 2147483646 w 2758"/>
                    <a:gd name="T55" fmla="*/ 2147483646 h 2988"/>
                    <a:gd name="T56" fmla="*/ 2147483646 w 2758"/>
                    <a:gd name="T57" fmla="*/ 2147483646 h 2988"/>
                    <a:gd name="T58" fmla="*/ 2147483646 w 2758"/>
                    <a:gd name="T59" fmla="*/ 2147483646 h 2988"/>
                    <a:gd name="T60" fmla="*/ 2147483646 w 2758"/>
                    <a:gd name="T61" fmla="*/ 2147483646 h 2988"/>
                    <a:gd name="T62" fmla="*/ 2147483646 w 2758"/>
                    <a:gd name="T63" fmla="*/ 2147483646 h 2988"/>
                    <a:gd name="T64" fmla="*/ 2147483646 w 2758"/>
                    <a:gd name="T65" fmla="*/ 2147483646 h 2988"/>
                    <a:gd name="T66" fmla="*/ 2147483646 w 2758"/>
                    <a:gd name="T67" fmla="*/ 2147483646 h 2988"/>
                    <a:gd name="T68" fmla="*/ 2147483646 w 2758"/>
                    <a:gd name="T69" fmla="*/ 2147483646 h 2988"/>
                    <a:gd name="T70" fmla="*/ 2147483646 w 2758"/>
                    <a:gd name="T71" fmla="*/ 2147483646 h 2988"/>
                    <a:gd name="T72" fmla="*/ 2147483646 w 2758"/>
                    <a:gd name="T73" fmla="*/ 2147483646 h 2988"/>
                    <a:gd name="T74" fmla="*/ 2147483646 w 2758"/>
                    <a:gd name="T75" fmla="*/ 2147483646 h 2988"/>
                    <a:gd name="T76" fmla="*/ 2147483646 w 2758"/>
                    <a:gd name="T77" fmla="*/ 2147483646 h 2988"/>
                    <a:gd name="T78" fmla="*/ 2147483646 w 2758"/>
                    <a:gd name="T79" fmla="*/ 2147483646 h 2988"/>
                    <a:gd name="T80" fmla="*/ 2147483646 w 2758"/>
                    <a:gd name="T81" fmla="*/ 2147483646 h 2988"/>
                    <a:gd name="T82" fmla="*/ 2147483646 w 2758"/>
                    <a:gd name="T83" fmla="*/ 2147483646 h 2988"/>
                    <a:gd name="T84" fmla="*/ 2147483646 w 2758"/>
                    <a:gd name="T85" fmla="*/ 2147483646 h 2988"/>
                    <a:gd name="T86" fmla="*/ 2147483646 w 2758"/>
                    <a:gd name="T87" fmla="*/ 2147483646 h 2988"/>
                    <a:gd name="T88" fmla="*/ 2147483646 w 2758"/>
                    <a:gd name="T89" fmla="*/ 2147483646 h 2988"/>
                    <a:gd name="T90" fmla="*/ 2147483646 w 2758"/>
                    <a:gd name="T91" fmla="*/ 2147483646 h 2988"/>
                    <a:gd name="T92" fmla="*/ 2147483646 w 2758"/>
                    <a:gd name="T93" fmla="*/ 2147483646 h 2988"/>
                    <a:gd name="T94" fmla="*/ 2147483646 w 2758"/>
                    <a:gd name="T95" fmla="*/ 2147483646 h 2988"/>
                    <a:gd name="T96" fmla="*/ 2147483646 w 2758"/>
                    <a:gd name="T97" fmla="*/ 2147483646 h 2988"/>
                    <a:gd name="T98" fmla="*/ 2147483646 w 2758"/>
                    <a:gd name="T99" fmla="*/ 2147483646 h 2988"/>
                    <a:gd name="T100" fmla="*/ 2147483646 w 2758"/>
                    <a:gd name="T101" fmla="*/ 2147483646 h 2988"/>
                    <a:gd name="T102" fmla="*/ 2147483646 w 2758"/>
                    <a:gd name="T103" fmla="*/ 2147483646 h 2988"/>
                    <a:gd name="T104" fmla="*/ 2147483646 w 2758"/>
                    <a:gd name="T105" fmla="*/ 2147483646 h 2988"/>
                    <a:gd name="T106" fmla="*/ 2147483646 w 2758"/>
                    <a:gd name="T107" fmla="*/ 2147483646 h 2988"/>
                    <a:gd name="T108" fmla="*/ 2147483646 w 2758"/>
                    <a:gd name="T109" fmla="*/ 2147483646 h 2988"/>
                    <a:gd name="T110" fmla="*/ 2147483646 w 2758"/>
                    <a:gd name="T111" fmla="*/ 2147483646 h 2988"/>
                    <a:gd name="T112" fmla="*/ 2147483646 w 2758"/>
                    <a:gd name="T113" fmla="*/ 2147483646 h 2988"/>
                    <a:gd name="T114" fmla="*/ 2147483646 w 2758"/>
                    <a:gd name="T115" fmla="*/ 2147483646 h 2988"/>
                    <a:gd name="T116" fmla="*/ 2147483646 w 2758"/>
                    <a:gd name="T117" fmla="*/ 2147483646 h 2988"/>
                    <a:gd name="T118" fmla="*/ 2147483646 w 2758"/>
                    <a:gd name="T119" fmla="*/ 2147483646 h 2988"/>
                    <a:gd name="T120" fmla="*/ 2147483646 w 2758"/>
                    <a:gd name="T121" fmla="*/ 2147483646 h 2988"/>
                    <a:gd name="T122" fmla="*/ 2147483646 w 2758"/>
                    <a:gd name="T123" fmla="*/ 2147483646 h 2988"/>
                    <a:gd name="T124" fmla="*/ 2147483646 w 2758"/>
                    <a:gd name="T125" fmla="*/ 2147483646 h 29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58"/>
                    <a:gd name="T190" fmla="*/ 0 h 2988"/>
                    <a:gd name="T191" fmla="*/ 2758 w 2758"/>
                    <a:gd name="T192" fmla="*/ 2988 h 29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58" h="2988">
                      <a:moveTo>
                        <a:pt x="2709" y="961"/>
                      </a:moveTo>
                      <a:lnTo>
                        <a:pt x="2673" y="895"/>
                      </a:lnTo>
                      <a:lnTo>
                        <a:pt x="2687" y="869"/>
                      </a:lnTo>
                      <a:lnTo>
                        <a:pt x="2677" y="839"/>
                      </a:lnTo>
                      <a:lnTo>
                        <a:pt x="2626" y="844"/>
                      </a:lnTo>
                      <a:lnTo>
                        <a:pt x="2610" y="823"/>
                      </a:lnTo>
                      <a:lnTo>
                        <a:pt x="2585" y="829"/>
                      </a:lnTo>
                      <a:lnTo>
                        <a:pt x="2576" y="864"/>
                      </a:lnTo>
                      <a:lnTo>
                        <a:pt x="2545" y="854"/>
                      </a:lnTo>
                      <a:lnTo>
                        <a:pt x="2545" y="875"/>
                      </a:lnTo>
                      <a:lnTo>
                        <a:pt x="2494" y="869"/>
                      </a:lnTo>
                      <a:lnTo>
                        <a:pt x="2484" y="813"/>
                      </a:lnTo>
                      <a:lnTo>
                        <a:pt x="2468" y="788"/>
                      </a:lnTo>
                      <a:lnTo>
                        <a:pt x="2483" y="783"/>
                      </a:lnTo>
                      <a:lnTo>
                        <a:pt x="2496" y="752"/>
                      </a:lnTo>
                      <a:lnTo>
                        <a:pt x="2456" y="770"/>
                      </a:lnTo>
                      <a:lnTo>
                        <a:pt x="2427" y="734"/>
                      </a:lnTo>
                      <a:lnTo>
                        <a:pt x="2387" y="713"/>
                      </a:lnTo>
                      <a:lnTo>
                        <a:pt x="2275" y="692"/>
                      </a:lnTo>
                      <a:lnTo>
                        <a:pt x="2236" y="707"/>
                      </a:lnTo>
                      <a:lnTo>
                        <a:pt x="2225" y="779"/>
                      </a:lnTo>
                      <a:lnTo>
                        <a:pt x="2191" y="784"/>
                      </a:lnTo>
                      <a:lnTo>
                        <a:pt x="2191" y="835"/>
                      </a:lnTo>
                      <a:lnTo>
                        <a:pt x="2160" y="862"/>
                      </a:lnTo>
                      <a:lnTo>
                        <a:pt x="2156" y="908"/>
                      </a:lnTo>
                      <a:lnTo>
                        <a:pt x="2105" y="954"/>
                      </a:lnTo>
                      <a:lnTo>
                        <a:pt x="2112" y="989"/>
                      </a:lnTo>
                      <a:lnTo>
                        <a:pt x="2076" y="1061"/>
                      </a:lnTo>
                      <a:lnTo>
                        <a:pt x="2037" y="1076"/>
                      </a:lnTo>
                      <a:lnTo>
                        <a:pt x="2031" y="1102"/>
                      </a:lnTo>
                      <a:lnTo>
                        <a:pt x="2021" y="1072"/>
                      </a:lnTo>
                      <a:lnTo>
                        <a:pt x="2011" y="1088"/>
                      </a:lnTo>
                      <a:lnTo>
                        <a:pt x="2023" y="1141"/>
                      </a:lnTo>
                      <a:lnTo>
                        <a:pt x="1997" y="1122"/>
                      </a:lnTo>
                      <a:lnTo>
                        <a:pt x="1996" y="1081"/>
                      </a:lnTo>
                      <a:lnTo>
                        <a:pt x="2011" y="1039"/>
                      </a:lnTo>
                      <a:lnTo>
                        <a:pt x="2001" y="1025"/>
                      </a:lnTo>
                      <a:lnTo>
                        <a:pt x="1980" y="1040"/>
                      </a:lnTo>
                      <a:lnTo>
                        <a:pt x="1965" y="1010"/>
                      </a:lnTo>
                      <a:lnTo>
                        <a:pt x="1899" y="1081"/>
                      </a:lnTo>
                      <a:lnTo>
                        <a:pt x="1863" y="1076"/>
                      </a:lnTo>
                      <a:lnTo>
                        <a:pt x="1792" y="1088"/>
                      </a:lnTo>
                      <a:lnTo>
                        <a:pt x="1797" y="1128"/>
                      </a:lnTo>
                      <a:lnTo>
                        <a:pt x="1710" y="1159"/>
                      </a:lnTo>
                      <a:lnTo>
                        <a:pt x="1654" y="1099"/>
                      </a:lnTo>
                      <a:lnTo>
                        <a:pt x="1634" y="1099"/>
                      </a:lnTo>
                      <a:lnTo>
                        <a:pt x="1628" y="1058"/>
                      </a:lnTo>
                      <a:lnTo>
                        <a:pt x="1658" y="971"/>
                      </a:lnTo>
                      <a:lnTo>
                        <a:pt x="1658" y="875"/>
                      </a:lnTo>
                      <a:lnTo>
                        <a:pt x="1672" y="778"/>
                      </a:lnTo>
                      <a:lnTo>
                        <a:pt x="1702" y="767"/>
                      </a:lnTo>
                      <a:lnTo>
                        <a:pt x="1692" y="727"/>
                      </a:lnTo>
                      <a:lnTo>
                        <a:pt x="1718" y="670"/>
                      </a:lnTo>
                      <a:lnTo>
                        <a:pt x="1682" y="676"/>
                      </a:lnTo>
                      <a:lnTo>
                        <a:pt x="1667" y="645"/>
                      </a:lnTo>
                      <a:lnTo>
                        <a:pt x="1631" y="645"/>
                      </a:lnTo>
                      <a:lnTo>
                        <a:pt x="1613" y="570"/>
                      </a:lnTo>
                      <a:lnTo>
                        <a:pt x="1584" y="519"/>
                      </a:lnTo>
                      <a:lnTo>
                        <a:pt x="1614" y="459"/>
                      </a:lnTo>
                      <a:lnTo>
                        <a:pt x="1593" y="398"/>
                      </a:lnTo>
                      <a:lnTo>
                        <a:pt x="1532" y="403"/>
                      </a:lnTo>
                      <a:lnTo>
                        <a:pt x="1521" y="377"/>
                      </a:lnTo>
                      <a:lnTo>
                        <a:pt x="1565" y="303"/>
                      </a:lnTo>
                      <a:lnTo>
                        <a:pt x="1539" y="285"/>
                      </a:lnTo>
                      <a:lnTo>
                        <a:pt x="1523" y="197"/>
                      </a:lnTo>
                      <a:lnTo>
                        <a:pt x="1502" y="192"/>
                      </a:lnTo>
                      <a:lnTo>
                        <a:pt x="1482" y="153"/>
                      </a:lnTo>
                      <a:lnTo>
                        <a:pt x="1414" y="158"/>
                      </a:lnTo>
                      <a:lnTo>
                        <a:pt x="1380" y="168"/>
                      </a:lnTo>
                      <a:lnTo>
                        <a:pt x="1404" y="107"/>
                      </a:lnTo>
                      <a:lnTo>
                        <a:pt x="1430" y="117"/>
                      </a:lnTo>
                      <a:lnTo>
                        <a:pt x="1445" y="97"/>
                      </a:lnTo>
                      <a:lnTo>
                        <a:pt x="1399" y="0"/>
                      </a:lnTo>
                      <a:lnTo>
                        <a:pt x="1373" y="10"/>
                      </a:lnTo>
                      <a:lnTo>
                        <a:pt x="1393" y="58"/>
                      </a:lnTo>
                      <a:lnTo>
                        <a:pt x="1336" y="68"/>
                      </a:lnTo>
                      <a:lnTo>
                        <a:pt x="1303" y="103"/>
                      </a:lnTo>
                      <a:lnTo>
                        <a:pt x="1255" y="80"/>
                      </a:lnTo>
                      <a:lnTo>
                        <a:pt x="1219" y="86"/>
                      </a:lnTo>
                      <a:lnTo>
                        <a:pt x="1245" y="114"/>
                      </a:lnTo>
                      <a:lnTo>
                        <a:pt x="1231" y="196"/>
                      </a:lnTo>
                      <a:lnTo>
                        <a:pt x="1246" y="242"/>
                      </a:lnTo>
                      <a:lnTo>
                        <a:pt x="1225" y="242"/>
                      </a:lnTo>
                      <a:lnTo>
                        <a:pt x="1215" y="257"/>
                      </a:lnTo>
                      <a:lnTo>
                        <a:pt x="1225" y="283"/>
                      </a:lnTo>
                      <a:lnTo>
                        <a:pt x="1200" y="303"/>
                      </a:lnTo>
                      <a:lnTo>
                        <a:pt x="1200" y="324"/>
                      </a:lnTo>
                      <a:lnTo>
                        <a:pt x="1268" y="400"/>
                      </a:lnTo>
                      <a:lnTo>
                        <a:pt x="1268" y="441"/>
                      </a:lnTo>
                      <a:lnTo>
                        <a:pt x="1237" y="471"/>
                      </a:lnTo>
                      <a:lnTo>
                        <a:pt x="1247" y="538"/>
                      </a:lnTo>
                      <a:lnTo>
                        <a:pt x="1208" y="568"/>
                      </a:lnTo>
                      <a:lnTo>
                        <a:pt x="1208" y="604"/>
                      </a:lnTo>
                      <a:lnTo>
                        <a:pt x="1141" y="662"/>
                      </a:lnTo>
                      <a:lnTo>
                        <a:pt x="1141" y="682"/>
                      </a:lnTo>
                      <a:lnTo>
                        <a:pt x="1095" y="697"/>
                      </a:lnTo>
                      <a:lnTo>
                        <a:pt x="1108" y="733"/>
                      </a:lnTo>
                      <a:lnTo>
                        <a:pt x="1065" y="770"/>
                      </a:lnTo>
                      <a:lnTo>
                        <a:pt x="1055" y="826"/>
                      </a:lnTo>
                      <a:lnTo>
                        <a:pt x="1075" y="831"/>
                      </a:lnTo>
                      <a:lnTo>
                        <a:pt x="1065" y="852"/>
                      </a:lnTo>
                      <a:lnTo>
                        <a:pt x="1104" y="926"/>
                      </a:lnTo>
                      <a:lnTo>
                        <a:pt x="1191" y="947"/>
                      </a:lnTo>
                      <a:lnTo>
                        <a:pt x="1206" y="1031"/>
                      </a:lnTo>
                      <a:lnTo>
                        <a:pt x="1188" y="1038"/>
                      </a:lnTo>
                      <a:lnTo>
                        <a:pt x="1155" y="1024"/>
                      </a:lnTo>
                      <a:lnTo>
                        <a:pt x="1126" y="1066"/>
                      </a:lnTo>
                      <a:lnTo>
                        <a:pt x="1148" y="1122"/>
                      </a:lnTo>
                      <a:lnTo>
                        <a:pt x="1168" y="1112"/>
                      </a:lnTo>
                      <a:lnTo>
                        <a:pt x="1199" y="1187"/>
                      </a:lnTo>
                      <a:lnTo>
                        <a:pt x="1134" y="1260"/>
                      </a:lnTo>
                      <a:lnTo>
                        <a:pt x="1149" y="1290"/>
                      </a:lnTo>
                      <a:lnTo>
                        <a:pt x="1103" y="1311"/>
                      </a:lnTo>
                      <a:lnTo>
                        <a:pt x="1083" y="1293"/>
                      </a:lnTo>
                      <a:lnTo>
                        <a:pt x="1043" y="1297"/>
                      </a:lnTo>
                      <a:lnTo>
                        <a:pt x="1043" y="1281"/>
                      </a:lnTo>
                      <a:lnTo>
                        <a:pt x="1018" y="1251"/>
                      </a:lnTo>
                      <a:lnTo>
                        <a:pt x="996" y="1260"/>
                      </a:lnTo>
                      <a:lnTo>
                        <a:pt x="968" y="1239"/>
                      </a:lnTo>
                      <a:lnTo>
                        <a:pt x="945" y="1192"/>
                      </a:lnTo>
                      <a:lnTo>
                        <a:pt x="945" y="1197"/>
                      </a:lnTo>
                      <a:lnTo>
                        <a:pt x="945" y="1192"/>
                      </a:lnTo>
                      <a:lnTo>
                        <a:pt x="956" y="1182"/>
                      </a:lnTo>
                      <a:lnTo>
                        <a:pt x="950" y="1172"/>
                      </a:lnTo>
                      <a:lnTo>
                        <a:pt x="909" y="1172"/>
                      </a:lnTo>
                      <a:lnTo>
                        <a:pt x="899" y="1192"/>
                      </a:lnTo>
                      <a:lnTo>
                        <a:pt x="843" y="1224"/>
                      </a:lnTo>
                      <a:lnTo>
                        <a:pt x="870" y="1294"/>
                      </a:lnTo>
                      <a:lnTo>
                        <a:pt x="834" y="1325"/>
                      </a:lnTo>
                      <a:lnTo>
                        <a:pt x="824" y="1355"/>
                      </a:lnTo>
                      <a:lnTo>
                        <a:pt x="788" y="1371"/>
                      </a:lnTo>
                      <a:lnTo>
                        <a:pt x="757" y="1422"/>
                      </a:lnTo>
                      <a:lnTo>
                        <a:pt x="722" y="1423"/>
                      </a:lnTo>
                      <a:lnTo>
                        <a:pt x="701" y="1454"/>
                      </a:lnTo>
                      <a:lnTo>
                        <a:pt x="711" y="1469"/>
                      </a:lnTo>
                      <a:lnTo>
                        <a:pt x="691" y="1494"/>
                      </a:lnTo>
                      <a:lnTo>
                        <a:pt x="664" y="1501"/>
                      </a:lnTo>
                      <a:lnTo>
                        <a:pt x="676" y="1521"/>
                      </a:lnTo>
                      <a:lnTo>
                        <a:pt x="687" y="1571"/>
                      </a:lnTo>
                      <a:lnTo>
                        <a:pt x="677" y="1594"/>
                      </a:lnTo>
                      <a:lnTo>
                        <a:pt x="644" y="1605"/>
                      </a:lnTo>
                      <a:lnTo>
                        <a:pt x="571" y="1493"/>
                      </a:lnTo>
                      <a:lnTo>
                        <a:pt x="566" y="1457"/>
                      </a:lnTo>
                      <a:lnTo>
                        <a:pt x="525" y="1457"/>
                      </a:lnTo>
                      <a:lnTo>
                        <a:pt x="500" y="1519"/>
                      </a:lnTo>
                      <a:lnTo>
                        <a:pt x="439" y="1544"/>
                      </a:lnTo>
                      <a:lnTo>
                        <a:pt x="418" y="1519"/>
                      </a:lnTo>
                      <a:lnTo>
                        <a:pt x="334" y="1520"/>
                      </a:lnTo>
                      <a:lnTo>
                        <a:pt x="252" y="1686"/>
                      </a:lnTo>
                      <a:lnTo>
                        <a:pt x="286" y="1701"/>
                      </a:lnTo>
                      <a:lnTo>
                        <a:pt x="270" y="1721"/>
                      </a:lnTo>
                      <a:lnTo>
                        <a:pt x="280" y="1732"/>
                      </a:lnTo>
                      <a:lnTo>
                        <a:pt x="297" y="1726"/>
                      </a:lnTo>
                      <a:lnTo>
                        <a:pt x="297" y="1795"/>
                      </a:lnTo>
                      <a:lnTo>
                        <a:pt x="306" y="1799"/>
                      </a:lnTo>
                      <a:lnTo>
                        <a:pt x="311" y="1830"/>
                      </a:lnTo>
                      <a:lnTo>
                        <a:pt x="264" y="1840"/>
                      </a:lnTo>
                      <a:lnTo>
                        <a:pt x="255" y="1891"/>
                      </a:lnTo>
                      <a:lnTo>
                        <a:pt x="187" y="1911"/>
                      </a:lnTo>
                      <a:lnTo>
                        <a:pt x="157" y="1952"/>
                      </a:lnTo>
                      <a:lnTo>
                        <a:pt x="163" y="2029"/>
                      </a:lnTo>
                      <a:lnTo>
                        <a:pt x="173" y="2059"/>
                      </a:lnTo>
                      <a:lnTo>
                        <a:pt x="132" y="2086"/>
                      </a:lnTo>
                      <a:lnTo>
                        <a:pt x="143" y="2163"/>
                      </a:lnTo>
                      <a:lnTo>
                        <a:pt x="112" y="2249"/>
                      </a:lnTo>
                      <a:lnTo>
                        <a:pt x="51" y="2239"/>
                      </a:lnTo>
                      <a:lnTo>
                        <a:pt x="30" y="2265"/>
                      </a:lnTo>
                      <a:lnTo>
                        <a:pt x="15" y="2260"/>
                      </a:lnTo>
                      <a:lnTo>
                        <a:pt x="0" y="2302"/>
                      </a:lnTo>
                      <a:lnTo>
                        <a:pt x="51" y="2348"/>
                      </a:lnTo>
                      <a:lnTo>
                        <a:pt x="83" y="2396"/>
                      </a:lnTo>
                      <a:lnTo>
                        <a:pt x="98" y="2427"/>
                      </a:lnTo>
                      <a:lnTo>
                        <a:pt x="130" y="2447"/>
                      </a:lnTo>
                      <a:lnTo>
                        <a:pt x="130" y="2427"/>
                      </a:lnTo>
                      <a:lnTo>
                        <a:pt x="155" y="2427"/>
                      </a:lnTo>
                      <a:lnTo>
                        <a:pt x="171" y="2447"/>
                      </a:lnTo>
                      <a:lnTo>
                        <a:pt x="222" y="2462"/>
                      </a:lnTo>
                      <a:lnTo>
                        <a:pt x="222" y="2483"/>
                      </a:lnTo>
                      <a:lnTo>
                        <a:pt x="252" y="2513"/>
                      </a:lnTo>
                      <a:lnTo>
                        <a:pt x="288" y="2508"/>
                      </a:lnTo>
                      <a:lnTo>
                        <a:pt x="303" y="2539"/>
                      </a:lnTo>
                      <a:lnTo>
                        <a:pt x="340" y="2544"/>
                      </a:lnTo>
                      <a:lnTo>
                        <a:pt x="335" y="2576"/>
                      </a:lnTo>
                      <a:lnTo>
                        <a:pt x="366" y="2575"/>
                      </a:lnTo>
                      <a:lnTo>
                        <a:pt x="417" y="2559"/>
                      </a:lnTo>
                      <a:lnTo>
                        <a:pt x="437" y="2569"/>
                      </a:lnTo>
                      <a:lnTo>
                        <a:pt x="427" y="2585"/>
                      </a:lnTo>
                      <a:lnTo>
                        <a:pt x="467" y="2612"/>
                      </a:lnTo>
                      <a:lnTo>
                        <a:pt x="463" y="2595"/>
                      </a:lnTo>
                      <a:lnTo>
                        <a:pt x="483" y="2580"/>
                      </a:lnTo>
                      <a:lnTo>
                        <a:pt x="483" y="2564"/>
                      </a:lnTo>
                      <a:lnTo>
                        <a:pt x="530" y="2548"/>
                      </a:lnTo>
                      <a:lnTo>
                        <a:pt x="544" y="2533"/>
                      </a:lnTo>
                      <a:lnTo>
                        <a:pt x="550" y="2512"/>
                      </a:lnTo>
                      <a:lnTo>
                        <a:pt x="576" y="2512"/>
                      </a:lnTo>
                      <a:lnTo>
                        <a:pt x="597" y="2487"/>
                      </a:lnTo>
                      <a:lnTo>
                        <a:pt x="612" y="2497"/>
                      </a:lnTo>
                      <a:lnTo>
                        <a:pt x="627" y="2533"/>
                      </a:lnTo>
                      <a:lnTo>
                        <a:pt x="622" y="2548"/>
                      </a:lnTo>
                      <a:lnTo>
                        <a:pt x="653" y="2573"/>
                      </a:lnTo>
                      <a:lnTo>
                        <a:pt x="658" y="2589"/>
                      </a:lnTo>
                      <a:lnTo>
                        <a:pt x="683" y="2604"/>
                      </a:lnTo>
                      <a:lnTo>
                        <a:pt x="709" y="2635"/>
                      </a:lnTo>
                      <a:lnTo>
                        <a:pt x="750" y="2660"/>
                      </a:lnTo>
                      <a:lnTo>
                        <a:pt x="802" y="2723"/>
                      </a:lnTo>
                      <a:lnTo>
                        <a:pt x="817" y="2721"/>
                      </a:lnTo>
                      <a:lnTo>
                        <a:pt x="838" y="2753"/>
                      </a:lnTo>
                      <a:lnTo>
                        <a:pt x="858" y="2742"/>
                      </a:lnTo>
                      <a:lnTo>
                        <a:pt x="889" y="2752"/>
                      </a:lnTo>
                      <a:lnTo>
                        <a:pt x="904" y="2737"/>
                      </a:lnTo>
                      <a:lnTo>
                        <a:pt x="919" y="2742"/>
                      </a:lnTo>
                      <a:lnTo>
                        <a:pt x="924" y="2767"/>
                      </a:lnTo>
                      <a:lnTo>
                        <a:pt x="977" y="2819"/>
                      </a:lnTo>
                      <a:lnTo>
                        <a:pt x="1002" y="2825"/>
                      </a:lnTo>
                      <a:lnTo>
                        <a:pt x="1018" y="2845"/>
                      </a:lnTo>
                      <a:lnTo>
                        <a:pt x="1018" y="2896"/>
                      </a:lnTo>
                      <a:lnTo>
                        <a:pt x="1053" y="2927"/>
                      </a:lnTo>
                      <a:lnTo>
                        <a:pt x="1063" y="2911"/>
                      </a:lnTo>
                      <a:lnTo>
                        <a:pt x="1109" y="2927"/>
                      </a:lnTo>
                      <a:lnTo>
                        <a:pt x="1116" y="2988"/>
                      </a:lnTo>
                      <a:lnTo>
                        <a:pt x="1131" y="2988"/>
                      </a:lnTo>
                      <a:lnTo>
                        <a:pt x="1136" y="2967"/>
                      </a:lnTo>
                      <a:lnTo>
                        <a:pt x="1157" y="2967"/>
                      </a:lnTo>
                      <a:lnTo>
                        <a:pt x="1162" y="2952"/>
                      </a:lnTo>
                      <a:lnTo>
                        <a:pt x="1223" y="2947"/>
                      </a:lnTo>
                      <a:lnTo>
                        <a:pt x="1256" y="2902"/>
                      </a:lnTo>
                      <a:lnTo>
                        <a:pt x="1478" y="2673"/>
                      </a:lnTo>
                      <a:lnTo>
                        <a:pt x="1701" y="2465"/>
                      </a:lnTo>
                      <a:lnTo>
                        <a:pt x="1697" y="2332"/>
                      </a:lnTo>
                      <a:lnTo>
                        <a:pt x="1713" y="2249"/>
                      </a:lnTo>
                      <a:lnTo>
                        <a:pt x="1693" y="2186"/>
                      </a:lnTo>
                      <a:lnTo>
                        <a:pt x="1710" y="2133"/>
                      </a:lnTo>
                      <a:lnTo>
                        <a:pt x="1708" y="2096"/>
                      </a:lnTo>
                      <a:lnTo>
                        <a:pt x="1718" y="2084"/>
                      </a:lnTo>
                      <a:lnTo>
                        <a:pt x="1708" y="2068"/>
                      </a:lnTo>
                      <a:lnTo>
                        <a:pt x="1718" y="2053"/>
                      </a:lnTo>
                      <a:lnTo>
                        <a:pt x="1718" y="2027"/>
                      </a:lnTo>
                      <a:lnTo>
                        <a:pt x="1691" y="1976"/>
                      </a:lnTo>
                      <a:lnTo>
                        <a:pt x="1691" y="1941"/>
                      </a:lnTo>
                      <a:lnTo>
                        <a:pt x="1706" y="1936"/>
                      </a:lnTo>
                      <a:lnTo>
                        <a:pt x="1701" y="1883"/>
                      </a:lnTo>
                      <a:lnTo>
                        <a:pt x="1715" y="1863"/>
                      </a:lnTo>
                      <a:lnTo>
                        <a:pt x="1746" y="1858"/>
                      </a:lnTo>
                      <a:lnTo>
                        <a:pt x="1751" y="1843"/>
                      </a:lnTo>
                      <a:lnTo>
                        <a:pt x="1710" y="1837"/>
                      </a:lnTo>
                      <a:lnTo>
                        <a:pt x="1700" y="1817"/>
                      </a:lnTo>
                      <a:lnTo>
                        <a:pt x="1685" y="1798"/>
                      </a:lnTo>
                      <a:lnTo>
                        <a:pt x="1659" y="1793"/>
                      </a:lnTo>
                      <a:lnTo>
                        <a:pt x="1654" y="1767"/>
                      </a:lnTo>
                      <a:lnTo>
                        <a:pt x="1669" y="1752"/>
                      </a:lnTo>
                      <a:lnTo>
                        <a:pt x="1653" y="1726"/>
                      </a:lnTo>
                      <a:lnTo>
                        <a:pt x="1678" y="1721"/>
                      </a:lnTo>
                      <a:lnTo>
                        <a:pt x="1709" y="1695"/>
                      </a:lnTo>
                      <a:lnTo>
                        <a:pt x="1724" y="1695"/>
                      </a:lnTo>
                      <a:lnTo>
                        <a:pt x="1750" y="1674"/>
                      </a:lnTo>
                      <a:lnTo>
                        <a:pt x="1790" y="1674"/>
                      </a:lnTo>
                      <a:lnTo>
                        <a:pt x="1796" y="1638"/>
                      </a:lnTo>
                      <a:lnTo>
                        <a:pt x="1811" y="1613"/>
                      </a:lnTo>
                      <a:lnTo>
                        <a:pt x="1847" y="1607"/>
                      </a:lnTo>
                      <a:lnTo>
                        <a:pt x="1872" y="1637"/>
                      </a:lnTo>
                      <a:lnTo>
                        <a:pt x="1892" y="1617"/>
                      </a:lnTo>
                      <a:lnTo>
                        <a:pt x="1923" y="1617"/>
                      </a:lnTo>
                      <a:lnTo>
                        <a:pt x="1949" y="1622"/>
                      </a:lnTo>
                      <a:lnTo>
                        <a:pt x="1974" y="1595"/>
                      </a:lnTo>
                      <a:lnTo>
                        <a:pt x="1974" y="1554"/>
                      </a:lnTo>
                      <a:lnTo>
                        <a:pt x="1994" y="1544"/>
                      </a:lnTo>
                      <a:lnTo>
                        <a:pt x="2000" y="1564"/>
                      </a:lnTo>
                      <a:lnTo>
                        <a:pt x="2025" y="1585"/>
                      </a:lnTo>
                      <a:lnTo>
                        <a:pt x="2040" y="1570"/>
                      </a:lnTo>
                      <a:lnTo>
                        <a:pt x="2056" y="1570"/>
                      </a:lnTo>
                      <a:lnTo>
                        <a:pt x="2071" y="1595"/>
                      </a:lnTo>
                      <a:lnTo>
                        <a:pt x="2102" y="1590"/>
                      </a:lnTo>
                      <a:lnTo>
                        <a:pt x="2117" y="1558"/>
                      </a:lnTo>
                      <a:lnTo>
                        <a:pt x="2127" y="1563"/>
                      </a:lnTo>
                      <a:lnTo>
                        <a:pt x="2132" y="1594"/>
                      </a:lnTo>
                      <a:lnTo>
                        <a:pt x="2169" y="1614"/>
                      </a:lnTo>
                      <a:lnTo>
                        <a:pt x="2185" y="1609"/>
                      </a:lnTo>
                      <a:lnTo>
                        <a:pt x="2200" y="1619"/>
                      </a:lnTo>
                      <a:lnTo>
                        <a:pt x="2246" y="1599"/>
                      </a:lnTo>
                      <a:lnTo>
                        <a:pt x="2266" y="1598"/>
                      </a:lnTo>
                      <a:lnTo>
                        <a:pt x="2287" y="1628"/>
                      </a:lnTo>
                      <a:lnTo>
                        <a:pt x="2302" y="1618"/>
                      </a:lnTo>
                      <a:lnTo>
                        <a:pt x="2297" y="1603"/>
                      </a:lnTo>
                      <a:lnTo>
                        <a:pt x="2322" y="1577"/>
                      </a:lnTo>
                      <a:lnTo>
                        <a:pt x="2363" y="1582"/>
                      </a:lnTo>
                      <a:lnTo>
                        <a:pt x="2368" y="1567"/>
                      </a:lnTo>
                      <a:lnTo>
                        <a:pt x="2404" y="1545"/>
                      </a:lnTo>
                      <a:lnTo>
                        <a:pt x="2413" y="1489"/>
                      </a:lnTo>
                      <a:lnTo>
                        <a:pt x="2408" y="1459"/>
                      </a:lnTo>
                      <a:lnTo>
                        <a:pt x="2484" y="1433"/>
                      </a:lnTo>
                      <a:lnTo>
                        <a:pt x="2484" y="1413"/>
                      </a:lnTo>
                      <a:lnTo>
                        <a:pt x="2515" y="1397"/>
                      </a:lnTo>
                      <a:lnTo>
                        <a:pt x="2540" y="1420"/>
                      </a:lnTo>
                      <a:lnTo>
                        <a:pt x="2524" y="1429"/>
                      </a:lnTo>
                      <a:lnTo>
                        <a:pt x="2492" y="1468"/>
                      </a:lnTo>
                      <a:lnTo>
                        <a:pt x="2511" y="1478"/>
                      </a:lnTo>
                      <a:lnTo>
                        <a:pt x="2531" y="1457"/>
                      </a:lnTo>
                      <a:lnTo>
                        <a:pt x="2603" y="1473"/>
                      </a:lnTo>
                      <a:lnTo>
                        <a:pt x="2644" y="1417"/>
                      </a:lnTo>
                      <a:lnTo>
                        <a:pt x="2669" y="1437"/>
                      </a:lnTo>
                      <a:lnTo>
                        <a:pt x="2684" y="1323"/>
                      </a:lnTo>
                      <a:lnTo>
                        <a:pt x="2644" y="1340"/>
                      </a:lnTo>
                      <a:lnTo>
                        <a:pt x="2612" y="1294"/>
                      </a:lnTo>
                      <a:lnTo>
                        <a:pt x="2612" y="1274"/>
                      </a:lnTo>
                      <a:lnTo>
                        <a:pt x="2586" y="1264"/>
                      </a:lnTo>
                      <a:lnTo>
                        <a:pt x="2576" y="1238"/>
                      </a:lnTo>
                      <a:lnTo>
                        <a:pt x="2596" y="1218"/>
                      </a:lnTo>
                      <a:lnTo>
                        <a:pt x="2596" y="1146"/>
                      </a:lnTo>
                      <a:lnTo>
                        <a:pt x="2612" y="1136"/>
                      </a:lnTo>
                      <a:lnTo>
                        <a:pt x="2586" y="1116"/>
                      </a:lnTo>
                      <a:lnTo>
                        <a:pt x="2612" y="1085"/>
                      </a:lnTo>
                      <a:lnTo>
                        <a:pt x="2647" y="1085"/>
                      </a:lnTo>
                      <a:lnTo>
                        <a:pt x="2690" y="1049"/>
                      </a:lnTo>
                      <a:lnTo>
                        <a:pt x="2758" y="1012"/>
                      </a:lnTo>
                      <a:lnTo>
                        <a:pt x="2709" y="961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54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0" name="Freeform 163"/>
                <p:cNvSpPr>
                  <a:spLocks/>
                </p:cNvSpPr>
                <p:nvPr/>
              </p:nvSpPr>
              <p:spPr bwMode="auto">
                <a:xfrm>
                  <a:off x="4154870" y="5024683"/>
                  <a:ext cx="819226" cy="499898"/>
                </a:xfrm>
                <a:custGeom>
                  <a:avLst/>
                  <a:gdLst>
                    <a:gd name="T0" fmla="*/ 2147483646 w 1545"/>
                    <a:gd name="T1" fmla="*/ 2147483646 h 932"/>
                    <a:gd name="T2" fmla="*/ 2147483646 w 1545"/>
                    <a:gd name="T3" fmla="*/ 2147483646 h 932"/>
                    <a:gd name="T4" fmla="*/ 2147483646 w 1545"/>
                    <a:gd name="T5" fmla="*/ 2147483646 h 932"/>
                    <a:gd name="T6" fmla="*/ 2147483646 w 1545"/>
                    <a:gd name="T7" fmla="*/ 2147483646 h 932"/>
                    <a:gd name="T8" fmla="*/ 2147483646 w 1545"/>
                    <a:gd name="T9" fmla="*/ 2147483646 h 932"/>
                    <a:gd name="T10" fmla="*/ 2147483646 w 1545"/>
                    <a:gd name="T11" fmla="*/ 2147483646 h 932"/>
                    <a:gd name="T12" fmla="*/ 2147483646 w 1545"/>
                    <a:gd name="T13" fmla="*/ 2147483646 h 932"/>
                    <a:gd name="T14" fmla="*/ 2147483646 w 1545"/>
                    <a:gd name="T15" fmla="*/ 2147483646 h 932"/>
                    <a:gd name="T16" fmla="*/ 2147483646 w 1545"/>
                    <a:gd name="T17" fmla="*/ 2147483646 h 932"/>
                    <a:gd name="T18" fmla="*/ 2147483646 w 1545"/>
                    <a:gd name="T19" fmla="*/ 2147483646 h 932"/>
                    <a:gd name="T20" fmla="*/ 2147483646 w 1545"/>
                    <a:gd name="T21" fmla="*/ 2147483646 h 932"/>
                    <a:gd name="T22" fmla="*/ 2147483646 w 1545"/>
                    <a:gd name="T23" fmla="*/ 2147483646 h 932"/>
                    <a:gd name="T24" fmla="*/ 2147483646 w 1545"/>
                    <a:gd name="T25" fmla="*/ 2147483646 h 932"/>
                    <a:gd name="T26" fmla="*/ 2147483646 w 1545"/>
                    <a:gd name="T27" fmla="*/ 2147483646 h 932"/>
                    <a:gd name="T28" fmla="*/ 2147483646 w 1545"/>
                    <a:gd name="T29" fmla="*/ 2147483646 h 932"/>
                    <a:gd name="T30" fmla="*/ 2147483646 w 1545"/>
                    <a:gd name="T31" fmla="*/ 2147483646 h 932"/>
                    <a:gd name="T32" fmla="*/ 2147483646 w 1545"/>
                    <a:gd name="T33" fmla="*/ 2147483646 h 932"/>
                    <a:gd name="T34" fmla="*/ 2147483646 w 1545"/>
                    <a:gd name="T35" fmla="*/ 2147483646 h 932"/>
                    <a:gd name="T36" fmla="*/ 2147483646 w 1545"/>
                    <a:gd name="T37" fmla="*/ 2147483646 h 932"/>
                    <a:gd name="T38" fmla="*/ 2147483646 w 1545"/>
                    <a:gd name="T39" fmla="*/ 2147483646 h 932"/>
                    <a:gd name="T40" fmla="*/ 2147483646 w 1545"/>
                    <a:gd name="T41" fmla="*/ 2147483646 h 932"/>
                    <a:gd name="T42" fmla="*/ 2147483646 w 1545"/>
                    <a:gd name="T43" fmla="*/ 2147483646 h 932"/>
                    <a:gd name="T44" fmla="*/ 2147483646 w 1545"/>
                    <a:gd name="T45" fmla="*/ 2147483646 h 932"/>
                    <a:gd name="T46" fmla="*/ 2147483646 w 1545"/>
                    <a:gd name="T47" fmla="*/ 2147483646 h 932"/>
                    <a:gd name="T48" fmla="*/ 2147483646 w 1545"/>
                    <a:gd name="T49" fmla="*/ 2147483646 h 932"/>
                    <a:gd name="T50" fmla="*/ 2147483646 w 1545"/>
                    <a:gd name="T51" fmla="*/ 2147483646 h 932"/>
                    <a:gd name="T52" fmla="*/ 2147483646 w 1545"/>
                    <a:gd name="T53" fmla="*/ 2147483646 h 932"/>
                    <a:gd name="T54" fmla="*/ 2147483646 w 1545"/>
                    <a:gd name="T55" fmla="*/ 2147483646 h 932"/>
                    <a:gd name="T56" fmla="*/ 2147483646 w 1545"/>
                    <a:gd name="T57" fmla="*/ 2147483646 h 932"/>
                    <a:gd name="T58" fmla="*/ 2147483646 w 1545"/>
                    <a:gd name="T59" fmla="*/ 2147483646 h 932"/>
                    <a:gd name="T60" fmla="*/ 2147483646 w 1545"/>
                    <a:gd name="T61" fmla="*/ 0 h 932"/>
                    <a:gd name="T62" fmla="*/ 2147483646 w 1545"/>
                    <a:gd name="T63" fmla="*/ 2147483646 h 932"/>
                    <a:gd name="T64" fmla="*/ 2147483646 w 1545"/>
                    <a:gd name="T65" fmla="*/ 2147483646 h 932"/>
                    <a:gd name="T66" fmla="*/ 2147483646 w 1545"/>
                    <a:gd name="T67" fmla="*/ 2147483646 h 932"/>
                    <a:gd name="T68" fmla="*/ 2147483646 w 1545"/>
                    <a:gd name="T69" fmla="*/ 2147483646 h 932"/>
                    <a:gd name="T70" fmla="*/ 2147483646 w 1545"/>
                    <a:gd name="T71" fmla="*/ 2147483646 h 932"/>
                    <a:gd name="T72" fmla="*/ 2147483646 w 1545"/>
                    <a:gd name="T73" fmla="*/ 2147483646 h 932"/>
                    <a:gd name="T74" fmla="*/ 2147483646 w 1545"/>
                    <a:gd name="T75" fmla="*/ 2147483646 h 932"/>
                    <a:gd name="T76" fmla="*/ 2147483646 w 1545"/>
                    <a:gd name="T77" fmla="*/ 2147483646 h 932"/>
                    <a:gd name="T78" fmla="*/ 2147483646 w 1545"/>
                    <a:gd name="T79" fmla="*/ 2147483646 h 932"/>
                    <a:gd name="T80" fmla="*/ 2147483646 w 1545"/>
                    <a:gd name="T81" fmla="*/ 2147483646 h 932"/>
                    <a:gd name="T82" fmla="*/ 2147483646 w 1545"/>
                    <a:gd name="T83" fmla="*/ 2147483646 h 932"/>
                    <a:gd name="T84" fmla="*/ 2147483646 w 1545"/>
                    <a:gd name="T85" fmla="*/ 2147483646 h 932"/>
                    <a:gd name="T86" fmla="*/ 2147483646 w 1545"/>
                    <a:gd name="T87" fmla="*/ 2147483646 h 932"/>
                    <a:gd name="T88" fmla="*/ 2147483646 w 1545"/>
                    <a:gd name="T89" fmla="*/ 2147483646 h 932"/>
                    <a:gd name="T90" fmla="*/ 2147483646 w 1545"/>
                    <a:gd name="T91" fmla="*/ 2147483646 h 932"/>
                    <a:gd name="T92" fmla="*/ 2147483646 w 1545"/>
                    <a:gd name="T93" fmla="*/ 2147483646 h 932"/>
                    <a:gd name="T94" fmla="*/ 2147483646 w 1545"/>
                    <a:gd name="T95" fmla="*/ 2147483646 h 932"/>
                    <a:gd name="T96" fmla="*/ 2147483646 w 1545"/>
                    <a:gd name="T97" fmla="*/ 2147483646 h 932"/>
                    <a:gd name="T98" fmla="*/ 2147483646 w 1545"/>
                    <a:gd name="T99" fmla="*/ 2147483646 h 932"/>
                    <a:gd name="T100" fmla="*/ 2147483646 w 1545"/>
                    <a:gd name="T101" fmla="*/ 2147483646 h 932"/>
                    <a:gd name="T102" fmla="*/ 2147483646 w 1545"/>
                    <a:gd name="T103" fmla="*/ 2147483646 h 932"/>
                    <a:gd name="T104" fmla="*/ 2147483646 w 1545"/>
                    <a:gd name="T105" fmla="*/ 2147483646 h 932"/>
                    <a:gd name="T106" fmla="*/ 2147483646 w 1545"/>
                    <a:gd name="T107" fmla="*/ 2147483646 h 932"/>
                    <a:gd name="T108" fmla="*/ 2147483646 w 1545"/>
                    <a:gd name="T109" fmla="*/ 2147483646 h 9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45"/>
                    <a:gd name="T166" fmla="*/ 0 h 932"/>
                    <a:gd name="T167" fmla="*/ 1545 w 1545"/>
                    <a:gd name="T168" fmla="*/ 932 h 9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45" h="932">
                      <a:moveTo>
                        <a:pt x="1040" y="846"/>
                      </a:moveTo>
                      <a:lnTo>
                        <a:pt x="941" y="848"/>
                      </a:lnTo>
                      <a:lnTo>
                        <a:pt x="838" y="835"/>
                      </a:lnTo>
                      <a:lnTo>
                        <a:pt x="827" y="818"/>
                      </a:lnTo>
                      <a:lnTo>
                        <a:pt x="778" y="810"/>
                      </a:lnTo>
                      <a:lnTo>
                        <a:pt x="756" y="768"/>
                      </a:lnTo>
                      <a:lnTo>
                        <a:pt x="751" y="708"/>
                      </a:lnTo>
                      <a:lnTo>
                        <a:pt x="689" y="681"/>
                      </a:lnTo>
                      <a:lnTo>
                        <a:pt x="568" y="659"/>
                      </a:lnTo>
                      <a:lnTo>
                        <a:pt x="569" y="626"/>
                      </a:lnTo>
                      <a:lnTo>
                        <a:pt x="540" y="619"/>
                      </a:lnTo>
                      <a:lnTo>
                        <a:pt x="526" y="638"/>
                      </a:lnTo>
                      <a:lnTo>
                        <a:pt x="481" y="597"/>
                      </a:lnTo>
                      <a:lnTo>
                        <a:pt x="453" y="626"/>
                      </a:lnTo>
                      <a:lnTo>
                        <a:pt x="398" y="620"/>
                      </a:lnTo>
                      <a:lnTo>
                        <a:pt x="376" y="647"/>
                      </a:lnTo>
                      <a:lnTo>
                        <a:pt x="306" y="681"/>
                      </a:lnTo>
                      <a:lnTo>
                        <a:pt x="248" y="685"/>
                      </a:lnTo>
                      <a:lnTo>
                        <a:pt x="221" y="714"/>
                      </a:lnTo>
                      <a:lnTo>
                        <a:pt x="204" y="705"/>
                      </a:lnTo>
                      <a:lnTo>
                        <a:pt x="123" y="732"/>
                      </a:lnTo>
                      <a:lnTo>
                        <a:pt x="107" y="754"/>
                      </a:lnTo>
                      <a:lnTo>
                        <a:pt x="69" y="755"/>
                      </a:lnTo>
                      <a:lnTo>
                        <a:pt x="59" y="687"/>
                      </a:lnTo>
                      <a:lnTo>
                        <a:pt x="44" y="693"/>
                      </a:lnTo>
                      <a:lnTo>
                        <a:pt x="38" y="682"/>
                      </a:lnTo>
                      <a:lnTo>
                        <a:pt x="64" y="662"/>
                      </a:lnTo>
                      <a:lnTo>
                        <a:pt x="74" y="626"/>
                      </a:lnTo>
                      <a:lnTo>
                        <a:pt x="89" y="652"/>
                      </a:lnTo>
                      <a:lnTo>
                        <a:pt x="120" y="642"/>
                      </a:lnTo>
                      <a:lnTo>
                        <a:pt x="14" y="440"/>
                      </a:lnTo>
                      <a:lnTo>
                        <a:pt x="21" y="415"/>
                      </a:lnTo>
                      <a:lnTo>
                        <a:pt x="0" y="376"/>
                      </a:lnTo>
                      <a:lnTo>
                        <a:pt x="72" y="361"/>
                      </a:lnTo>
                      <a:lnTo>
                        <a:pt x="82" y="381"/>
                      </a:lnTo>
                      <a:lnTo>
                        <a:pt x="103" y="376"/>
                      </a:lnTo>
                      <a:lnTo>
                        <a:pt x="133" y="402"/>
                      </a:lnTo>
                      <a:lnTo>
                        <a:pt x="195" y="356"/>
                      </a:lnTo>
                      <a:lnTo>
                        <a:pt x="195" y="310"/>
                      </a:lnTo>
                      <a:lnTo>
                        <a:pt x="232" y="274"/>
                      </a:lnTo>
                      <a:lnTo>
                        <a:pt x="286" y="272"/>
                      </a:lnTo>
                      <a:lnTo>
                        <a:pt x="316" y="304"/>
                      </a:lnTo>
                      <a:lnTo>
                        <a:pt x="327" y="339"/>
                      </a:lnTo>
                      <a:lnTo>
                        <a:pt x="362" y="334"/>
                      </a:lnTo>
                      <a:lnTo>
                        <a:pt x="454" y="361"/>
                      </a:lnTo>
                      <a:lnTo>
                        <a:pt x="485" y="386"/>
                      </a:lnTo>
                      <a:lnTo>
                        <a:pt x="569" y="390"/>
                      </a:lnTo>
                      <a:lnTo>
                        <a:pt x="711" y="302"/>
                      </a:lnTo>
                      <a:lnTo>
                        <a:pt x="721" y="261"/>
                      </a:lnTo>
                      <a:lnTo>
                        <a:pt x="788" y="168"/>
                      </a:lnTo>
                      <a:lnTo>
                        <a:pt x="814" y="158"/>
                      </a:lnTo>
                      <a:lnTo>
                        <a:pt x="824" y="170"/>
                      </a:lnTo>
                      <a:lnTo>
                        <a:pt x="860" y="97"/>
                      </a:lnTo>
                      <a:lnTo>
                        <a:pt x="850" y="77"/>
                      </a:lnTo>
                      <a:lnTo>
                        <a:pt x="943" y="56"/>
                      </a:lnTo>
                      <a:lnTo>
                        <a:pt x="958" y="73"/>
                      </a:lnTo>
                      <a:lnTo>
                        <a:pt x="1004" y="42"/>
                      </a:lnTo>
                      <a:lnTo>
                        <a:pt x="1050" y="63"/>
                      </a:lnTo>
                      <a:lnTo>
                        <a:pt x="1070" y="37"/>
                      </a:lnTo>
                      <a:lnTo>
                        <a:pt x="1085" y="47"/>
                      </a:lnTo>
                      <a:lnTo>
                        <a:pt x="1131" y="37"/>
                      </a:lnTo>
                      <a:lnTo>
                        <a:pt x="1161" y="0"/>
                      </a:lnTo>
                      <a:lnTo>
                        <a:pt x="1176" y="31"/>
                      </a:lnTo>
                      <a:lnTo>
                        <a:pt x="1208" y="51"/>
                      </a:lnTo>
                      <a:lnTo>
                        <a:pt x="1208" y="31"/>
                      </a:lnTo>
                      <a:lnTo>
                        <a:pt x="1233" y="31"/>
                      </a:lnTo>
                      <a:lnTo>
                        <a:pt x="1249" y="51"/>
                      </a:lnTo>
                      <a:lnTo>
                        <a:pt x="1300" y="66"/>
                      </a:lnTo>
                      <a:lnTo>
                        <a:pt x="1300" y="87"/>
                      </a:lnTo>
                      <a:lnTo>
                        <a:pt x="1330" y="117"/>
                      </a:lnTo>
                      <a:lnTo>
                        <a:pt x="1366" y="112"/>
                      </a:lnTo>
                      <a:lnTo>
                        <a:pt x="1381" y="143"/>
                      </a:lnTo>
                      <a:lnTo>
                        <a:pt x="1418" y="148"/>
                      </a:lnTo>
                      <a:lnTo>
                        <a:pt x="1413" y="180"/>
                      </a:lnTo>
                      <a:lnTo>
                        <a:pt x="1444" y="179"/>
                      </a:lnTo>
                      <a:lnTo>
                        <a:pt x="1495" y="163"/>
                      </a:lnTo>
                      <a:lnTo>
                        <a:pt x="1515" y="173"/>
                      </a:lnTo>
                      <a:lnTo>
                        <a:pt x="1505" y="189"/>
                      </a:lnTo>
                      <a:lnTo>
                        <a:pt x="1545" y="216"/>
                      </a:lnTo>
                      <a:lnTo>
                        <a:pt x="1545" y="240"/>
                      </a:lnTo>
                      <a:lnTo>
                        <a:pt x="1522" y="228"/>
                      </a:lnTo>
                      <a:lnTo>
                        <a:pt x="1505" y="204"/>
                      </a:lnTo>
                      <a:lnTo>
                        <a:pt x="1495" y="235"/>
                      </a:lnTo>
                      <a:lnTo>
                        <a:pt x="1505" y="240"/>
                      </a:lnTo>
                      <a:lnTo>
                        <a:pt x="1480" y="276"/>
                      </a:lnTo>
                      <a:lnTo>
                        <a:pt x="1485" y="314"/>
                      </a:lnTo>
                      <a:lnTo>
                        <a:pt x="1455" y="353"/>
                      </a:lnTo>
                      <a:lnTo>
                        <a:pt x="1476" y="358"/>
                      </a:lnTo>
                      <a:lnTo>
                        <a:pt x="1494" y="413"/>
                      </a:lnTo>
                      <a:lnTo>
                        <a:pt x="1487" y="454"/>
                      </a:lnTo>
                      <a:lnTo>
                        <a:pt x="1407" y="515"/>
                      </a:lnTo>
                      <a:lnTo>
                        <a:pt x="1393" y="557"/>
                      </a:lnTo>
                      <a:lnTo>
                        <a:pt x="1372" y="568"/>
                      </a:lnTo>
                      <a:lnTo>
                        <a:pt x="1358" y="619"/>
                      </a:lnTo>
                      <a:lnTo>
                        <a:pt x="1346" y="647"/>
                      </a:lnTo>
                      <a:lnTo>
                        <a:pt x="1369" y="681"/>
                      </a:lnTo>
                      <a:lnTo>
                        <a:pt x="1364" y="716"/>
                      </a:lnTo>
                      <a:lnTo>
                        <a:pt x="1409" y="791"/>
                      </a:lnTo>
                      <a:lnTo>
                        <a:pt x="1407" y="830"/>
                      </a:lnTo>
                      <a:lnTo>
                        <a:pt x="1342" y="900"/>
                      </a:lnTo>
                      <a:lnTo>
                        <a:pt x="1301" y="894"/>
                      </a:lnTo>
                      <a:lnTo>
                        <a:pt x="1287" y="922"/>
                      </a:lnTo>
                      <a:lnTo>
                        <a:pt x="1237" y="932"/>
                      </a:lnTo>
                      <a:lnTo>
                        <a:pt x="1209" y="898"/>
                      </a:lnTo>
                      <a:lnTo>
                        <a:pt x="1170" y="902"/>
                      </a:lnTo>
                      <a:lnTo>
                        <a:pt x="1153" y="893"/>
                      </a:lnTo>
                      <a:lnTo>
                        <a:pt x="1129" y="911"/>
                      </a:lnTo>
                      <a:lnTo>
                        <a:pt x="1105" y="884"/>
                      </a:lnTo>
                      <a:lnTo>
                        <a:pt x="1070" y="878"/>
                      </a:lnTo>
                      <a:lnTo>
                        <a:pt x="1040" y="84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1" name="Freeform 164"/>
                <p:cNvSpPr>
                  <a:spLocks/>
                </p:cNvSpPr>
                <p:nvPr/>
              </p:nvSpPr>
              <p:spPr bwMode="auto">
                <a:xfrm>
                  <a:off x="4097715" y="3152049"/>
                  <a:ext cx="1090715" cy="2080527"/>
                </a:xfrm>
                <a:custGeom>
                  <a:avLst/>
                  <a:gdLst>
                    <a:gd name="T0" fmla="*/ 2147483646 w 2056"/>
                    <a:gd name="T1" fmla="*/ 2147483646 h 3878"/>
                    <a:gd name="T2" fmla="*/ 2147483646 w 2056"/>
                    <a:gd name="T3" fmla="*/ 2147483646 h 3878"/>
                    <a:gd name="T4" fmla="*/ 2147483646 w 2056"/>
                    <a:gd name="T5" fmla="*/ 2147483646 h 3878"/>
                    <a:gd name="T6" fmla="*/ 2147483646 w 2056"/>
                    <a:gd name="T7" fmla="*/ 2147483646 h 3878"/>
                    <a:gd name="T8" fmla="*/ 2147483646 w 2056"/>
                    <a:gd name="T9" fmla="*/ 2147483646 h 3878"/>
                    <a:gd name="T10" fmla="*/ 2147483646 w 2056"/>
                    <a:gd name="T11" fmla="*/ 2147483646 h 3878"/>
                    <a:gd name="T12" fmla="*/ 2147483646 w 2056"/>
                    <a:gd name="T13" fmla="*/ 2147483646 h 3878"/>
                    <a:gd name="T14" fmla="*/ 2147483646 w 2056"/>
                    <a:gd name="T15" fmla="*/ 2147483646 h 3878"/>
                    <a:gd name="T16" fmla="*/ 2147483646 w 2056"/>
                    <a:gd name="T17" fmla="*/ 2147483646 h 3878"/>
                    <a:gd name="T18" fmla="*/ 2147483646 w 2056"/>
                    <a:gd name="T19" fmla="*/ 2147483646 h 3878"/>
                    <a:gd name="T20" fmla="*/ 2147483646 w 2056"/>
                    <a:gd name="T21" fmla="*/ 2147483646 h 3878"/>
                    <a:gd name="T22" fmla="*/ 2147483646 w 2056"/>
                    <a:gd name="T23" fmla="*/ 2147483646 h 3878"/>
                    <a:gd name="T24" fmla="*/ 2147483646 w 2056"/>
                    <a:gd name="T25" fmla="*/ 2147483646 h 3878"/>
                    <a:gd name="T26" fmla="*/ 2147483646 w 2056"/>
                    <a:gd name="T27" fmla="*/ 2147483646 h 3878"/>
                    <a:gd name="T28" fmla="*/ 2147483646 w 2056"/>
                    <a:gd name="T29" fmla="*/ 2147483646 h 3878"/>
                    <a:gd name="T30" fmla="*/ 2147483646 w 2056"/>
                    <a:gd name="T31" fmla="*/ 2147483646 h 3878"/>
                    <a:gd name="T32" fmla="*/ 2147483646 w 2056"/>
                    <a:gd name="T33" fmla="*/ 2147483646 h 3878"/>
                    <a:gd name="T34" fmla="*/ 2147483646 w 2056"/>
                    <a:gd name="T35" fmla="*/ 2147483646 h 3878"/>
                    <a:gd name="T36" fmla="*/ 2147483646 w 2056"/>
                    <a:gd name="T37" fmla="*/ 2147483646 h 3878"/>
                    <a:gd name="T38" fmla="*/ 2147483646 w 2056"/>
                    <a:gd name="T39" fmla="*/ 2147483646 h 3878"/>
                    <a:gd name="T40" fmla="*/ 2147483646 w 2056"/>
                    <a:gd name="T41" fmla="*/ 2147483646 h 3878"/>
                    <a:gd name="T42" fmla="*/ 2147483646 w 2056"/>
                    <a:gd name="T43" fmla="*/ 2147483646 h 3878"/>
                    <a:gd name="T44" fmla="*/ 2147483646 w 2056"/>
                    <a:gd name="T45" fmla="*/ 2147483646 h 3878"/>
                    <a:gd name="T46" fmla="*/ 2147483646 w 2056"/>
                    <a:gd name="T47" fmla="*/ 2147483646 h 3878"/>
                    <a:gd name="T48" fmla="*/ 2147483646 w 2056"/>
                    <a:gd name="T49" fmla="*/ 2147483646 h 3878"/>
                    <a:gd name="T50" fmla="*/ 2147483646 w 2056"/>
                    <a:gd name="T51" fmla="*/ 2147483646 h 3878"/>
                    <a:gd name="T52" fmla="*/ 2147483646 w 2056"/>
                    <a:gd name="T53" fmla="*/ 2147483646 h 3878"/>
                    <a:gd name="T54" fmla="*/ 2147483646 w 2056"/>
                    <a:gd name="T55" fmla="*/ 2147483646 h 3878"/>
                    <a:gd name="T56" fmla="*/ 2147483646 w 2056"/>
                    <a:gd name="T57" fmla="*/ 2147483646 h 3878"/>
                    <a:gd name="T58" fmla="*/ 2147483646 w 2056"/>
                    <a:gd name="T59" fmla="*/ 2147483646 h 3878"/>
                    <a:gd name="T60" fmla="*/ 2147483646 w 2056"/>
                    <a:gd name="T61" fmla="*/ 2147483646 h 3878"/>
                    <a:gd name="T62" fmla="*/ 2147483646 w 2056"/>
                    <a:gd name="T63" fmla="*/ 2147483646 h 3878"/>
                    <a:gd name="T64" fmla="*/ 2147483646 w 2056"/>
                    <a:gd name="T65" fmla="*/ 2147483646 h 3878"/>
                    <a:gd name="T66" fmla="*/ 2147483646 w 2056"/>
                    <a:gd name="T67" fmla="*/ 2147483646 h 3878"/>
                    <a:gd name="T68" fmla="*/ 2147483646 w 2056"/>
                    <a:gd name="T69" fmla="*/ 2147483646 h 3878"/>
                    <a:gd name="T70" fmla="*/ 2147483646 w 2056"/>
                    <a:gd name="T71" fmla="*/ 2147483646 h 3878"/>
                    <a:gd name="T72" fmla="*/ 2147483646 w 2056"/>
                    <a:gd name="T73" fmla="*/ 2147483646 h 3878"/>
                    <a:gd name="T74" fmla="*/ 2147483646 w 2056"/>
                    <a:gd name="T75" fmla="*/ 2147483646 h 3878"/>
                    <a:gd name="T76" fmla="*/ 2147483646 w 2056"/>
                    <a:gd name="T77" fmla="*/ 2147483646 h 3878"/>
                    <a:gd name="T78" fmla="*/ 2147483646 w 2056"/>
                    <a:gd name="T79" fmla="*/ 2147483646 h 3878"/>
                    <a:gd name="T80" fmla="*/ 2147483646 w 2056"/>
                    <a:gd name="T81" fmla="*/ 2147483646 h 3878"/>
                    <a:gd name="T82" fmla="*/ 2147483646 w 2056"/>
                    <a:gd name="T83" fmla="*/ 2147483646 h 3878"/>
                    <a:gd name="T84" fmla="*/ 2147483646 w 2056"/>
                    <a:gd name="T85" fmla="*/ 2147483646 h 3878"/>
                    <a:gd name="T86" fmla="*/ 2147483646 w 2056"/>
                    <a:gd name="T87" fmla="*/ 2147483646 h 3878"/>
                    <a:gd name="T88" fmla="*/ 2147483646 w 2056"/>
                    <a:gd name="T89" fmla="*/ 2147483646 h 3878"/>
                    <a:gd name="T90" fmla="*/ 2147483646 w 2056"/>
                    <a:gd name="T91" fmla="*/ 2147483646 h 3878"/>
                    <a:gd name="T92" fmla="*/ 2147483646 w 2056"/>
                    <a:gd name="T93" fmla="*/ 2147483646 h 3878"/>
                    <a:gd name="T94" fmla="*/ 2147483646 w 2056"/>
                    <a:gd name="T95" fmla="*/ 2147483646 h 3878"/>
                    <a:gd name="T96" fmla="*/ 2147483646 w 2056"/>
                    <a:gd name="T97" fmla="*/ 2147483646 h 3878"/>
                    <a:gd name="T98" fmla="*/ 2147483646 w 2056"/>
                    <a:gd name="T99" fmla="*/ 2147483646 h 3878"/>
                    <a:gd name="T100" fmla="*/ 2147483646 w 2056"/>
                    <a:gd name="T101" fmla="*/ 2147483646 h 3878"/>
                    <a:gd name="T102" fmla="*/ 2147483646 w 2056"/>
                    <a:gd name="T103" fmla="*/ 2147483646 h 3878"/>
                    <a:gd name="T104" fmla="*/ 2147483646 w 2056"/>
                    <a:gd name="T105" fmla="*/ 2147483646 h 3878"/>
                    <a:gd name="T106" fmla="*/ 2147483646 w 2056"/>
                    <a:gd name="T107" fmla="*/ 2147483646 h 3878"/>
                    <a:gd name="T108" fmla="*/ 2147483646 w 2056"/>
                    <a:gd name="T109" fmla="*/ 2147483646 h 3878"/>
                    <a:gd name="T110" fmla="*/ 2147483646 w 2056"/>
                    <a:gd name="T111" fmla="*/ 2147483646 h 3878"/>
                    <a:gd name="T112" fmla="*/ 2147483646 w 2056"/>
                    <a:gd name="T113" fmla="*/ 2147483646 h 3878"/>
                    <a:gd name="T114" fmla="*/ 2147483646 w 2056"/>
                    <a:gd name="T115" fmla="*/ 2147483646 h 3878"/>
                    <a:gd name="T116" fmla="*/ 2147483646 w 2056"/>
                    <a:gd name="T117" fmla="*/ 2147483646 h 3878"/>
                    <a:gd name="T118" fmla="*/ 2147483646 w 2056"/>
                    <a:gd name="T119" fmla="*/ 2147483646 h 38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056"/>
                    <a:gd name="T181" fmla="*/ 0 h 3878"/>
                    <a:gd name="T182" fmla="*/ 2056 w 2056"/>
                    <a:gd name="T183" fmla="*/ 3878 h 38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056" h="3878">
                      <a:moveTo>
                        <a:pt x="297" y="0"/>
                      </a:moveTo>
                      <a:lnTo>
                        <a:pt x="307" y="5"/>
                      </a:lnTo>
                      <a:lnTo>
                        <a:pt x="334" y="67"/>
                      </a:lnTo>
                      <a:lnTo>
                        <a:pt x="311" y="97"/>
                      </a:lnTo>
                      <a:lnTo>
                        <a:pt x="331" y="120"/>
                      </a:lnTo>
                      <a:lnTo>
                        <a:pt x="349" y="200"/>
                      </a:lnTo>
                      <a:lnTo>
                        <a:pt x="395" y="303"/>
                      </a:lnTo>
                      <a:lnTo>
                        <a:pt x="437" y="283"/>
                      </a:lnTo>
                      <a:lnTo>
                        <a:pt x="412" y="273"/>
                      </a:lnTo>
                      <a:lnTo>
                        <a:pt x="455" y="245"/>
                      </a:lnTo>
                      <a:lnTo>
                        <a:pt x="492" y="190"/>
                      </a:lnTo>
                      <a:lnTo>
                        <a:pt x="497" y="154"/>
                      </a:lnTo>
                      <a:lnTo>
                        <a:pt x="579" y="159"/>
                      </a:lnTo>
                      <a:lnTo>
                        <a:pt x="588" y="247"/>
                      </a:lnTo>
                      <a:lnTo>
                        <a:pt x="634" y="334"/>
                      </a:lnTo>
                      <a:lnTo>
                        <a:pt x="668" y="330"/>
                      </a:lnTo>
                      <a:lnTo>
                        <a:pt x="714" y="356"/>
                      </a:lnTo>
                      <a:lnTo>
                        <a:pt x="729" y="346"/>
                      </a:lnTo>
                      <a:lnTo>
                        <a:pt x="750" y="376"/>
                      </a:lnTo>
                      <a:lnTo>
                        <a:pt x="770" y="371"/>
                      </a:lnTo>
                      <a:lnTo>
                        <a:pt x="785" y="330"/>
                      </a:lnTo>
                      <a:lnTo>
                        <a:pt x="826" y="371"/>
                      </a:lnTo>
                      <a:lnTo>
                        <a:pt x="852" y="351"/>
                      </a:lnTo>
                      <a:lnTo>
                        <a:pt x="881" y="379"/>
                      </a:lnTo>
                      <a:lnTo>
                        <a:pt x="936" y="357"/>
                      </a:lnTo>
                      <a:lnTo>
                        <a:pt x="977" y="363"/>
                      </a:lnTo>
                      <a:lnTo>
                        <a:pt x="964" y="386"/>
                      </a:lnTo>
                      <a:lnTo>
                        <a:pt x="932" y="380"/>
                      </a:lnTo>
                      <a:lnTo>
                        <a:pt x="901" y="426"/>
                      </a:lnTo>
                      <a:lnTo>
                        <a:pt x="896" y="446"/>
                      </a:lnTo>
                      <a:lnTo>
                        <a:pt x="825" y="518"/>
                      </a:lnTo>
                      <a:lnTo>
                        <a:pt x="805" y="518"/>
                      </a:lnTo>
                      <a:lnTo>
                        <a:pt x="794" y="574"/>
                      </a:lnTo>
                      <a:lnTo>
                        <a:pt x="733" y="565"/>
                      </a:lnTo>
                      <a:lnTo>
                        <a:pt x="701" y="631"/>
                      </a:lnTo>
                      <a:lnTo>
                        <a:pt x="705" y="658"/>
                      </a:lnTo>
                      <a:lnTo>
                        <a:pt x="654" y="745"/>
                      </a:lnTo>
                      <a:lnTo>
                        <a:pt x="704" y="765"/>
                      </a:lnTo>
                      <a:lnTo>
                        <a:pt x="734" y="811"/>
                      </a:lnTo>
                      <a:lnTo>
                        <a:pt x="714" y="831"/>
                      </a:lnTo>
                      <a:lnTo>
                        <a:pt x="724" y="857"/>
                      </a:lnTo>
                      <a:lnTo>
                        <a:pt x="688" y="888"/>
                      </a:lnTo>
                      <a:lnTo>
                        <a:pt x="678" y="923"/>
                      </a:lnTo>
                      <a:lnTo>
                        <a:pt x="743" y="919"/>
                      </a:lnTo>
                      <a:lnTo>
                        <a:pt x="733" y="945"/>
                      </a:lnTo>
                      <a:lnTo>
                        <a:pt x="753" y="960"/>
                      </a:lnTo>
                      <a:lnTo>
                        <a:pt x="774" y="940"/>
                      </a:lnTo>
                      <a:lnTo>
                        <a:pt x="789" y="1001"/>
                      </a:lnTo>
                      <a:lnTo>
                        <a:pt x="805" y="976"/>
                      </a:lnTo>
                      <a:lnTo>
                        <a:pt x="820" y="986"/>
                      </a:lnTo>
                      <a:lnTo>
                        <a:pt x="815" y="1021"/>
                      </a:lnTo>
                      <a:lnTo>
                        <a:pt x="856" y="1021"/>
                      </a:lnTo>
                      <a:lnTo>
                        <a:pt x="854" y="1042"/>
                      </a:lnTo>
                      <a:lnTo>
                        <a:pt x="926" y="1048"/>
                      </a:lnTo>
                      <a:lnTo>
                        <a:pt x="905" y="1074"/>
                      </a:lnTo>
                      <a:lnTo>
                        <a:pt x="946" y="1104"/>
                      </a:lnTo>
                      <a:lnTo>
                        <a:pt x="915" y="1145"/>
                      </a:lnTo>
                      <a:lnTo>
                        <a:pt x="941" y="1155"/>
                      </a:lnTo>
                      <a:lnTo>
                        <a:pt x="945" y="1196"/>
                      </a:lnTo>
                      <a:lnTo>
                        <a:pt x="945" y="1201"/>
                      </a:lnTo>
                      <a:lnTo>
                        <a:pt x="910" y="1211"/>
                      </a:lnTo>
                      <a:lnTo>
                        <a:pt x="861" y="1325"/>
                      </a:lnTo>
                      <a:lnTo>
                        <a:pt x="876" y="1361"/>
                      </a:lnTo>
                      <a:lnTo>
                        <a:pt x="784" y="1417"/>
                      </a:lnTo>
                      <a:lnTo>
                        <a:pt x="759" y="1453"/>
                      </a:lnTo>
                      <a:lnTo>
                        <a:pt x="728" y="1458"/>
                      </a:lnTo>
                      <a:lnTo>
                        <a:pt x="706" y="1493"/>
                      </a:lnTo>
                      <a:lnTo>
                        <a:pt x="676" y="1492"/>
                      </a:lnTo>
                      <a:lnTo>
                        <a:pt x="686" y="1549"/>
                      </a:lnTo>
                      <a:lnTo>
                        <a:pt x="722" y="1590"/>
                      </a:lnTo>
                      <a:lnTo>
                        <a:pt x="752" y="1590"/>
                      </a:lnTo>
                      <a:lnTo>
                        <a:pt x="751" y="1631"/>
                      </a:lnTo>
                      <a:lnTo>
                        <a:pt x="715" y="1657"/>
                      </a:lnTo>
                      <a:lnTo>
                        <a:pt x="695" y="1703"/>
                      </a:lnTo>
                      <a:lnTo>
                        <a:pt x="736" y="1759"/>
                      </a:lnTo>
                      <a:lnTo>
                        <a:pt x="760" y="1861"/>
                      </a:lnTo>
                      <a:lnTo>
                        <a:pt x="819" y="1866"/>
                      </a:lnTo>
                      <a:lnTo>
                        <a:pt x="848" y="1827"/>
                      </a:lnTo>
                      <a:lnTo>
                        <a:pt x="880" y="1819"/>
                      </a:lnTo>
                      <a:lnTo>
                        <a:pt x="889" y="1776"/>
                      </a:lnTo>
                      <a:lnTo>
                        <a:pt x="923" y="1802"/>
                      </a:lnTo>
                      <a:lnTo>
                        <a:pt x="931" y="1788"/>
                      </a:lnTo>
                      <a:lnTo>
                        <a:pt x="914" y="1746"/>
                      </a:lnTo>
                      <a:lnTo>
                        <a:pt x="975" y="1741"/>
                      </a:lnTo>
                      <a:lnTo>
                        <a:pt x="975" y="1782"/>
                      </a:lnTo>
                      <a:lnTo>
                        <a:pt x="1021" y="1819"/>
                      </a:lnTo>
                      <a:lnTo>
                        <a:pt x="1047" y="1803"/>
                      </a:lnTo>
                      <a:lnTo>
                        <a:pt x="1056" y="1829"/>
                      </a:lnTo>
                      <a:lnTo>
                        <a:pt x="1123" y="1788"/>
                      </a:lnTo>
                      <a:lnTo>
                        <a:pt x="1158" y="1808"/>
                      </a:lnTo>
                      <a:lnTo>
                        <a:pt x="1193" y="1854"/>
                      </a:lnTo>
                      <a:lnTo>
                        <a:pt x="1193" y="1890"/>
                      </a:lnTo>
                      <a:lnTo>
                        <a:pt x="1209" y="1895"/>
                      </a:lnTo>
                      <a:lnTo>
                        <a:pt x="1183" y="1921"/>
                      </a:lnTo>
                      <a:lnTo>
                        <a:pt x="1178" y="1961"/>
                      </a:lnTo>
                      <a:lnTo>
                        <a:pt x="1153" y="1967"/>
                      </a:lnTo>
                      <a:lnTo>
                        <a:pt x="1137" y="2012"/>
                      </a:lnTo>
                      <a:lnTo>
                        <a:pt x="1156" y="2053"/>
                      </a:lnTo>
                      <a:lnTo>
                        <a:pt x="1141" y="2063"/>
                      </a:lnTo>
                      <a:lnTo>
                        <a:pt x="1156" y="2079"/>
                      </a:lnTo>
                      <a:lnTo>
                        <a:pt x="1148" y="2094"/>
                      </a:lnTo>
                      <a:lnTo>
                        <a:pt x="1148" y="2164"/>
                      </a:lnTo>
                      <a:lnTo>
                        <a:pt x="1185" y="2187"/>
                      </a:lnTo>
                      <a:lnTo>
                        <a:pt x="1228" y="2188"/>
                      </a:lnTo>
                      <a:lnTo>
                        <a:pt x="1250" y="2209"/>
                      </a:lnTo>
                      <a:lnTo>
                        <a:pt x="1266" y="2183"/>
                      </a:lnTo>
                      <a:lnTo>
                        <a:pt x="1299" y="2231"/>
                      </a:lnTo>
                      <a:lnTo>
                        <a:pt x="1304" y="2204"/>
                      </a:lnTo>
                      <a:lnTo>
                        <a:pt x="1366" y="2205"/>
                      </a:lnTo>
                      <a:lnTo>
                        <a:pt x="1376" y="2220"/>
                      </a:lnTo>
                      <a:lnTo>
                        <a:pt x="1398" y="2210"/>
                      </a:lnTo>
                      <a:lnTo>
                        <a:pt x="1398" y="2188"/>
                      </a:lnTo>
                      <a:lnTo>
                        <a:pt x="1426" y="2186"/>
                      </a:lnTo>
                      <a:lnTo>
                        <a:pt x="1449" y="2167"/>
                      </a:lnTo>
                      <a:lnTo>
                        <a:pt x="1469" y="2178"/>
                      </a:lnTo>
                      <a:lnTo>
                        <a:pt x="1584" y="2158"/>
                      </a:lnTo>
                      <a:lnTo>
                        <a:pt x="1641" y="2167"/>
                      </a:lnTo>
                      <a:lnTo>
                        <a:pt x="1667" y="2094"/>
                      </a:lnTo>
                      <a:lnTo>
                        <a:pt x="1693" y="2084"/>
                      </a:lnTo>
                      <a:lnTo>
                        <a:pt x="1743" y="2111"/>
                      </a:lnTo>
                      <a:lnTo>
                        <a:pt x="1743" y="2143"/>
                      </a:lnTo>
                      <a:lnTo>
                        <a:pt x="1803" y="2163"/>
                      </a:lnTo>
                      <a:lnTo>
                        <a:pt x="1836" y="2163"/>
                      </a:lnTo>
                      <a:lnTo>
                        <a:pt x="1901" y="2190"/>
                      </a:lnTo>
                      <a:lnTo>
                        <a:pt x="1918" y="2168"/>
                      </a:lnTo>
                      <a:lnTo>
                        <a:pt x="1989" y="2205"/>
                      </a:lnTo>
                      <a:lnTo>
                        <a:pt x="2028" y="2188"/>
                      </a:lnTo>
                      <a:lnTo>
                        <a:pt x="2049" y="2231"/>
                      </a:lnTo>
                      <a:lnTo>
                        <a:pt x="2033" y="2247"/>
                      </a:lnTo>
                      <a:lnTo>
                        <a:pt x="2029" y="2316"/>
                      </a:lnTo>
                      <a:lnTo>
                        <a:pt x="2056" y="2386"/>
                      </a:lnTo>
                      <a:lnTo>
                        <a:pt x="2020" y="2417"/>
                      </a:lnTo>
                      <a:lnTo>
                        <a:pt x="2010" y="2447"/>
                      </a:lnTo>
                      <a:lnTo>
                        <a:pt x="1974" y="2463"/>
                      </a:lnTo>
                      <a:lnTo>
                        <a:pt x="1943" y="2514"/>
                      </a:lnTo>
                      <a:lnTo>
                        <a:pt x="1908" y="2515"/>
                      </a:lnTo>
                      <a:lnTo>
                        <a:pt x="1887" y="2546"/>
                      </a:lnTo>
                      <a:lnTo>
                        <a:pt x="1897" y="2561"/>
                      </a:lnTo>
                      <a:lnTo>
                        <a:pt x="1877" y="2586"/>
                      </a:lnTo>
                      <a:lnTo>
                        <a:pt x="1850" y="2593"/>
                      </a:lnTo>
                      <a:lnTo>
                        <a:pt x="1862" y="2613"/>
                      </a:lnTo>
                      <a:lnTo>
                        <a:pt x="1873" y="2663"/>
                      </a:lnTo>
                      <a:lnTo>
                        <a:pt x="1863" y="2686"/>
                      </a:lnTo>
                      <a:lnTo>
                        <a:pt x="1830" y="2697"/>
                      </a:lnTo>
                      <a:lnTo>
                        <a:pt x="1757" y="2585"/>
                      </a:lnTo>
                      <a:lnTo>
                        <a:pt x="1752" y="2549"/>
                      </a:lnTo>
                      <a:lnTo>
                        <a:pt x="1711" y="2549"/>
                      </a:lnTo>
                      <a:lnTo>
                        <a:pt x="1686" y="2611"/>
                      </a:lnTo>
                      <a:lnTo>
                        <a:pt x="1625" y="2636"/>
                      </a:lnTo>
                      <a:lnTo>
                        <a:pt x="1604" y="2611"/>
                      </a:lnTo>
                      <a:lnTo>
                        <a:pt x="1520" y="2612"/>
                      </a:lnTo>
                      <a:lnTo>
                        <a:pt x="1438" y="2778"/>
                      </a:lnTo>
                      <a:lnTo>
                        <a:pt x="1472" y="2793"/>
                      </a:lnTo>
                      <a:lnTo>
                        <a:pt x="1456" y="2813"/>
                      </a:lnTo>
                      <a:lnTo>
                        <a:pt x="1466" y="2824"/>
                      </a:lnTo>
                      <a:lnTo>
                        <a:pt x="1483" y="2818"/>
                      </a:lnTo>
                      <a:lnTo>
                        <a:pt x="1483" y="2887"/>
                      </a:lnTo>
                      <a:lnTo>
                        <a:pt x="1492" y="2891"/>
                      </a:lnTo>
                      <a:lnTo>
                        <a:pt x="1497" y="2922"/>
                      </a:lnTo>
                      <a:lnTo>
                        <a:pt x="1450" y="2932"/>
                      </a:lnTo>
                      <a:lnTo>
                        <a:pt x="1441" y="2983"/>
                      </a:lnTo>
                      <a:lnTo>
                        <a:pt x="1373" y="3003"/>
                      </a:lnTo>
                      <a:lnTo>
                        <a:pt x="1343" y="3044"/>
                      </a:lnTo>
                      <a:lnTo>
                        <a:pt x="1349" y="3121"/>
                      </a:lnTo>
                      <a:lnTo>
                        <a:pt x="1359" y="3151"/>
                      </a:lnTo>
                      <a:lnTo>
                        <a:pt x="1318" y="3178"/>
                      </a:lnTo>
                      <a:lnTo>
                        <a:pt x="1329" y="3255"/>
                      </a:lnTo>
                      <a:lnTo>
                        <a:pt x="1298" y="3341"/>
                      </a:lnTo>
                      <a:lnTo>
                        <a:pt x="1237" y="3331"/>
                      </a:lnTo>
                      <a:lnTo>
                        <a:pt x="1216" y="3357"/>
                      </a:lnTo>
                      <a:lnTo>
                        <a:pt x="1201" y="3352"/>
                      </a:lnTo>
                      <a:lnTo>
                        <a:pt x="1186" y="3394"/>
                      </a:lnTo>
                      <a:lnTo>
                        <a:pt x="1237" y="3440"/>
                      </a:lnTo>
                      <a:lnTo>
                        <a:pt x="1269" y="3488"/>
                      </a:lnTo>
                      <a:lnTo>
                        <a:pt x="1239" y="3525"/>
                      </a:lnTo>
                      <a:lnTo>
                        <a:pt x="1193" y="3535"/>
                      </a:lnTo>
                      <a:lnTo>
                        <a:pt x="1178" y="3525"/>
                      </a:lnTo>
                      <a:lnTo>
                        <a:pt x="1158" y="3551"/>
                      </a:lnTo>
                      <a:lnTo>
                        <a:pt x="1112" y="3530"/>
                      </a:lnTo>
                      <a:lnTo>
                        <a:pt x="1066" y="3561"/>
                      </a:lnTo>
                      <a:lnTo>
                        <a:pt x="1051" y="3544"/>
                      </a:lnTo>
                      <a:lnTo>
                        <a:pt x="958" y="3565"/>
                      </a:lnTo>
                      <a:lnTo>
                        <a:pt x="968" y="3585"/>
                      </a:lnTo>
                      <a:lnTo>
                        <a:pt x="932" y="3658"/>
                      </a:lnTo>
                      <a:lnTo>
                        <a:pt x="922" y="3646"/>
                      </a:lnTo>
                      <a:lnTo>
                        <a:pt x="896" y="3656"/>
                      </a:lnTo>
                      <a:lnTo>
                        <a:pt x="829" y="3749"/>
                      </a:lnTo>
                      <a:lnTo>
                        <a:pt x="819" y="3790"/>
                      </a:lnTo>
                      <a:lnTo>
                        <a:pt x="677" y="3878"/>
                      </a:lnTo>
                      <a:lnTo>
                        <a:pt x="593" y="3874"/>
                      </a:lnTo>
                      <a:lnTo>
                        <a:pt x="562" y="3849"/>
                      </a:lnTo>
                      <a:lnTo>
                        <a:pt x="470" y="3822"/>
                      </a:lnTo>
                      <a:lnTo>
                        <a:pt x="435" y="3827"/>
                      </a:lnTo>
                      <a:lnTo>
                        <a:pt x="424" y="3792"/>
                      </a:lnTo>
                      <a:lnTo>
                        <a:pt x="394" y="3760"/>
                      </a:lnTo>
                      <a:lnTo>
                        <a:pt x="419" y="3729"/>
                      </a:lnTo>
                      <a:lnTo>
                        <a:pt x="450" y="3678"/>
                      </a:lnTo>
                      <a:lnTo>
                        <a:pt x="492" y="3658"/>
                      </a:lnTo>
                      <a:lnTo>
                        <a:pt x="489" y="3633"/>
                      </a:lnTo>
                      <a:lnTo>
                        <a:pt x="519" y="3627"/>
                      </a:lnTo>
                      <a:lnTo>
                        <a:pt x="532" y="3595"/>
                      </a:lnTo>
                      <a:lnTo>
                        <a:pt x="534" y="3567"/>
                      </a:lnTo>
                      <a:lnTo>
                        <a:pt x="560" y="3565"/>
                      </a:lnTo>
                      <a:lnTo>
                        <a:pt x="580" y="3548"/>
                      </a:lnTo>
                      <a:lnTo>
                        <a:pt x="608" y="3503"/>
                      </a:lnTo>
                      <a:lnTo>
                        <a:pt x="575" y="3466"/>
                      </a:lnTo>
                      <a:lnTo>
                        <a:pt x="557" y="3403"/>
                      </a:lnTo>
                      <a:lnTo>
                        <a:pt x="579" y="3348"/>
                      </a:lnTo>
                      <a:lnTo>
                        <a:pt x="548" y="3248"/>
                      </a:lnTo>
                      <a:lnTo>
                        <a:pt x="516" y="3201"/>
                      </a:lnTo>
                      <a:lnTo>
                        <a:pt x="533" y="3160"/>
                      </a:lnTo>
                      <a:lnTo>
                        <a:pt x="525" y="3156"/>
                      </a:lnTo>
                      <a:lnTo>
                        <a:pt x="520" y="3141"/>
                      </a:lnTo>
                      <a:lnTo>
                        <a:pt x="479" y="3141"/>
                      </a:lnTo>
                      <a:lnTo>
                        <a:pt x="484" y="3105"/>
                      </a:lnTo>
                      <a:lnTo>
                        <a:pt x="435" y="3090"/>
                      </a:lnTo>
                      <a:lnTo>
                        <a:pt x="358" y="3081"/>
                      </a:lnTo>
                      <a:lnTo>
                        <a:pt x="328" y="3081"/>
                      </a:lnTo>
                      <a:lnTo>
                        <a:pt x="312" y="3056"/>
                      </a:lnTo>
                      <a:lnTo>
                        <a:pt x="317" y="3045"/>
                      </a:lnTo>
                      <a:lnTo>
                        <a:pt x="297" y="3030"/>
                      </a:lnTo>
                      <a:lnTo>
                        <a:pt x="288" y="2994"/>
                      </a:lnTo>
                      <a:lnTo>
                        <a:pt x="269" y="2972"/>
                      </a:lnTo>
                      <a:lnTo>
                        <a:pt x="368" y="2915"/>
                      </a:lnTo>
                      <a:lnTo>
                        <a:pt x="342" y="2815"/>
                      </a:lnTo>
                      <a:lnTo>
                        <a:pt x="301" y="2788"/>
                      </a:lnTo>
                      <a:lnTo>
                        <a:pt x="291" y="2727"/>
                      </a:lnTo>
                      <a:lnTo>
                        <a:pt x="311" y="2725"/>
                      </a:lnTo>
                      <a:lnTo>
                        <a:pt x="311" y="2686"/>
                      </a:lnTo>
                      <a:lnTo>
                        <a:pt x="333" y="2640"/>
                      </a:lnTo>
                      <a:lnTo>
                        <a:pt x="307" y="2620"/>
                      </a:lnTo>
                      <a:lnTo>
                        <a:pt x="393" y="2554"/>
                      </a:lnTo>
                      <a:lnTo>
                        <a:pt x="413" y="2511"/>
                      </a:lnTo>
                      <a:lnTo>
                        <a:pt x="423" y="2530"/>
                      </a:lnTo>
                      <a:lnTo>
                        <a:pt x="437" y="2495"/>
                      </a:lnTo>
                      <a:lnTo>
                        <a:pt x="436" y="2444"/>
                      </a:lnTo>
                      <a:lnTo>
                        <a:pt x="394" y="2440"/>
                      </a:lnTo>
                      <a:lnTo>
                        <a:pt x="297" y="2378"/>
                      </a:lnTo>
                      <a:lnTo>
                        <a:pt x="293" y="2292"/>
                      </a:lnTo>
                      <a:lnTo>
                        <a:pt x="416" y="2196"/>
                      </a:lnTo>
                      <a:lnTo>
                        <a:pt x="401" y="2128"/>
                      </a:lnTo>
                      <a:lnTo>
                        <a:pt x="325" y="2123"/>
                      </a:lnTo>
                      <a:lnTo>
                        <a:pt x="294" y="2026"/>
                      </a:lnTo>
                      <a:lnTo>
                        <a:pt x="264" y="2016"/>
                      </a:lnTo>
                      <a:lnTo>
                        <a:pt x="255" y="1965"/>
                      </a:lnTo>
                      <a:lnTo>
                        <a:pt x="153" y="1928"/>
                      </a:lnTo>
                      <a:lnTo>
                        <a:pt x="30" y="1917"/>
                      </a:lnTo>
                      <a:lnTo>
                        <a:pt x="0" y="1896"/>
                      </a:lnTo>
                      <a:lnTo>
                        <a:pt x="16" y="1830"/>
                      </a:lnTo>
                      <a:lnTo>
                        <a:pt x="37" y="1810"/>
                      </a:lnTo>
                      <a:lnTo>
                        <a:pt x="6" y="1692"/>
                      </a:lnTo>
                      <a:lnTo>
                        <a:pt x="181" y="1632"/>
                      </a:lnTo>
                      <a:lnTo>
                        <a:pt x="211" y="1600"/>
                      </a:lnTo>
                      <a:lnTo>
                        <a:pt x="176" y="1585"/>
                      </a:lnTo>
                      <a:lnTo>
                        <a:pt x="130" y="1528"/>
                      </a:lnTo>
                      <a:lnTo>
                        <a:pt x="94" y="1518"/>
                      </a:lnTo>
                      <a:lnTo>
                        <a:pt x="84" y="1482"/>
                      </a:lnTo>
                      <a:lnTo>
                        <a:pt x="90" y="1436"/>
                      </a:lnTo>
                      <a:lnTo>
                        <a:pt x="107" y="1395"/>
                      </a:lnTo>
                      <a:lnTo>
                        <a:pt x="127" y="1365"/>
                      </a:lnTo>
                      <a:lnTo>
                        <a:pt x="148" y="1354"/>
                      </a:lnTo>
                      <a:lnTo>
                        <a:pt x="265" y="1228"/>
                      </a:lnTo>
                      <a:lnTo>
                        <a:pt x="266" y="1194"/>
                      </a:lnTo>
                      <a:lnTo>
                        <a:pt x="288" y="1169"/>
                      </a:lnTo>
                      <a:lnTo>
                        <a:pt x="261" y="1162"/>
                      </a:lnTo>
                      <a:lnTo>
                        <a:pt x="264" y="1135"/>
                      </a:lnTo>
                      <a:lnTo>
                        <a:pt x="233" y="1102"/>
                      </a:lnTo>
                      <a:lnTo>
                        <a:pt x="248" y="1107"/>
                      </a:lnTo>
                      <a:lnTo>
                        <a:pt x="259" y="1051"/>
                      </a:lnTo>
                      <a:lnTo>
                        <a:pt x="342" y="1006"/>
                      </a:lnTo>
                      <a:lnTo>
                        <a:pt x="353" y="847"/>
                      </a:lnTo>
                      <a:lnTo>
                        <a:pt x="317" y="854"/>
                      </a:lnTo>
                      <a:lnTo>
                        <a:pt x="299" y="811"/>
                      </a:lnTo>
                      <a:lnTo>
                        <a:pt x="245" y="800"/>
                      </a:lnTo>
                      <a:lnTo>
                        <a:pt x="259" y="745"/>
                      </a:lnTo>
                      <a:lnTo>
                        <a:pt x="279" y="740"/>
                      </a:lnTo>
                      <a:lnTo>
                        <a:pt x="285" y="673"/>
                      </a:lnTo>
                      <a:lnTo>
                        <a:pt x="265" y="653"/>
                      </a:lnTo>
                      <a:lnTo>
                        <a:pt x="280" y="638"/>
                      </a:lnTo>
                      <a:lnTo>
                        <a:pt x="245" y="602"/>
                      </a:lnTo>
                      <a:lnTo>
                        <a:pt x="219" y="602"/>
                      </a:lnTo>
                      <a:lnTo>
                        <a:pt x="219" y="580"/>
                      </a:lnTo>
                      <a:lnTo>
                        <a:pt x="210" y="539"/>
                      </a:lnTo>
                      <a:lnTo>
                        <a:pt x="236" y="514"/>
                      </a:lnTo>
                      <a:lnTo>
                        <a:pt x="236" y="473"/>
                      </a:lnTo>
                      <a:lnTo>
                        <a:pt x="215" y="448"/>
                      </a:lnTo>
                      <a:lnTo>
                        <a:pt x="222" y="417"/>
                      </a:lnTo>
                      <a:lnTo>
                        <a:pt x="247" y="407"/>
                      </a:lnTo>
                      <a:lnTo>
                        <a:pt x="237" y="334"/>
                      </a:lnTo>
                      <a:lnTo>
                        <a:pt x="218" y="319"/>
                      </a:lnTo>
                      <a:lnTo>
                        <a:pt x="177" y="252"/>
                      </a:lnTo>
                      <a:lnTo>
                        <a:pt x="197" y="242"/>
                      </a:lnTo>
                      <a:lnTo>
                        <a:pt x="219" y="185"/>
                      </a:lnTo>
                      <a:lnTo>
                        <a:pt x="204" y="180"/>
                      </a:lnTo>
                      <a:lnTo>
                        <a:pt x="195" y="134"/>
                      </a:lnTo>
                      <a:lnTo>
                        <a:pt x="195" y="93"/>
                      </a:lnTo>
                      <a:lnTo>
                        <a:pt x="210" y="83"/>
                      </a:lnTo>
                      <a:lnTo>
                        <a:pt x="231" y="103"/>
                      </a:lnTo>
                      <a:lnTo>
                        <a:pt x="256" y="83"/>
                      </a:lnTo>
                      <a:lnTo>
                        <a:pt x="261" y="62"/>
                      </a:lnTo>
                      <a:lnTo>
                        <a:pt x="277" y="57"/>
                      </a:lnTo>
                      <a:lnTo>
                        <a:pt x="297" y="10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2" name="Freeform 165"/>
                <p:cNvSpPr>
                  <a:spLocks/>
                </p:cNvSpPr>
                <p:nvPr/>
              </p:nvSpPr>
              <p:spPr bwMode="auto">
                <a:xfrm>
                  <a:off x="4096128" y="4746961"/>
                  <a:ext cx="323880" cy="507833"/>
                </a:xfrm>
                <a:custGeom>
                  <a:avLst/>
                  <a:gdLst>
                    <a:gd name="T0" fmla="*/ 2147483646 w 612"/>
                    <a:gd name="T1" fmla="*/ 2147483646 h 943"/>
                    <a:gd name="T2" fmla="*/ 2147483646 w 612"/>
                    <a:gd name="T3" fmla="*/ 2147483646 h 943"/>
                    <a:gd name="T4" fmla="*/ 2147483646 w 612"/>
                    <a:gd name="T5" fmla="*/ 2147483646 h 943"/>
                    <a:gd name="T6" fmla="*/ 2147483646 w 612"/>
                    <a:gd name="T7" fmla="*/ 2147483646 h 943"/>
                    <a:gd name="T8" fmla="*/ 2147483646 w 612"/>
                    <a:gd name="T9" fmla="*/ 2147483646 h 943"/>
                    <a:gd name="T10" fmla="*/ 2147483646 w 612"/>
                    <a:gd name="T11" fmla="*/ 2147483646 h 943"/>
                    <a:gd name="T12" fmla="*/ 2147483646 w 612"/>
                    <a:gd name="T13" fmla="*/ 2147483646 h 943"/>
                    <a:gd name="T14" fmla="*/ 2147483646 w 612"/>
                    <a:gd name="T15" fmla="*/ 2147483646 h 943"/>
                    <a:gd name="T16" fmla="*/ 2147483646 w 612"/>
                    <a:gd name="T17" fmla="*/ 2147483646 h 943"/>
                    <a:gd name="T18" fmla="*/ 2147483646 w 612"/>
                    <a:gd name="T19" fmla="*/ 2147483646 h 943"/>
                    <a:gd name="T20" fmla="*/ 2147483646 w 612"/>
                    <a:gd name="T21" fmla="*/ 2147483646 h 943"/>
                    <a:gd name="T22" fmla="*/ 2147483646 w 612"/>
                    <a:gd name="T23" fmla="*/ 2147483646 h 943"/>
                    <a:gd name="T24" fmla="*/ 2147483646 w 612"/>
                    <a:gd name="T25" fmla="*/ 2147483646 h 943"/>
                    <a:gd name="T26" fmla="*/ 2147483646 w 612"/>
                    <a:gd name="T27" fmla="*/ 2147483646 h 943"/>
                    <a:gd name="T28" fmla="*/ 2147483646 w 612"/>
                    <a:gd name="T29" fmla="*/ 2147483646 h 943"/>
                    <a:gd name="T30" fmla="*/ 2147483646 w 612"/>
                    <a:gd name="T31" fmla="*/ 2147483646 h 943"/>
                    <a:gd name="T32" fmla="*/ 2147483646 w 612"/>
                    <a:gd name="T33" fmla="*/ 2147483646 h 943"/>
                    <a:gd name="T34" fmla="*/ 2147483646 w 612"/>
                    <a:gd name="T35" fmla="*/ 2147483646 h 943"/>
                    <a:gd name="T36" fmla="*/ 2147483646 w 612"/>
                    <a:gd name="T37" fmla="*/ 2147483646 h 943"/>
                    <a:gd name="T38" fmla="*/ 2147483646 w 612"/>
                    <a:gd name="T39" fmla="*/ 2147483646 h 943"/>
                    <a:gd name="T40" fmla="*/ 2147483646 w 612"/>
                    <a:gd name="T41" fmla="*/ 2147483646 h 943"/>
                    <a:gd name="T42" fmla="*/ 2147483646 w 612"/>
                    <a:gd name="T43" fmla="*/ 2147483646 h 943"/>
                    <a:gd name="T44" fmla="*/ 2147483646 w 612"/>
                    <a:gd name="T45" fmla="*/ 2147483646 h 943"/>
                    <a:gd name="T46" fmla="*/ 2147483646 w 612"/>
                    <a:gd name="T47" fmla="*/ 2147483646 h 943"/>
                    <a:gd name="T48" fmla="*/ 2147483646 w 612"/>
                    <a:gd name="T49" fmla="*/ 2147483646 h 943"/>
                    <a:gd name="T50" fmla="*/ 2147483646 w 612"/>
                    <a:gd name="T51" fmla="*/ 2147483646 h 943"/>
                    <a:gd name="T52" fmla="*/ 2147483646 w 612"/>
                    <a:gd name="T53" fmla="*/ 2147483646 h 943"/>
                    <a:gd name="T54" fmla="*/ 2147483646 w 612"/>
                    <a:gd name="T55" fmla="*/ 2147483646 h 943"/>
                    <a:gd name="T56" fmla="*/ 2147483646 w 612"/>
                    <a:gd name="T57" fmla="*/ 2147483646 h 943"/>
                    <a:gd name="T58" fmla="*/ 2147483646 w 612"/>
                    <a:gd name="T59" fmla="*/ 2147483646 h 943"/>
                    <a:gd name="T60" fmla="*/ 2147483646 w 612"/>
                    <a:gd name="T61" fmla="*/ 2147483646 h 943"/>
                    <a:gd name="T62" fmla="*/ 2147483646 w 612"/>
                    <a:gd name="T63" fmla="*/ 2147483646 h 943"/>
                    <a:gd name="T64" fmla="*/ 2147483646 w 612"/>
                    <a:gd name="T65" fmla="*/ 2147483646 h 943"/>
                    <a:gd name="T66" fmla="*/ 2147483646 w 612"/>
                    <a:gd name="T67" fmla="*/ 2147483646 h 943"/>
                    <a:gd name="T68" fmla="*/ 2147483646 w 612"/>
                    <a:gd name="T69" fmla="*/ 2147483646 h 943"/>
                    <a:gd name="T70" fmla="*/ 2147483646 w 612"/>
                    <a:gd name="T71" fmla="*/ 2147483646 h 943"/>
                    <a:gd name="T72" fmla="*/ 2147483646 w 612"/>
                    <a:gd name="T73" fmla="*/ 2147483646 h 943"/>
                    <a:gd name="T74" fmla="*/ 2147483646 w 612"/>
                    <a:gd name="T75" fmla="*/ 2147483646 h 943"/>
                    <a:gd name="T76" fmla="*/ 2147483646 w 612"/>
                    <a:gd name="T77" fmla="*/ 2147483646 h 943"/>
                    <a:gd name="T78" fmla="*/ 2147483646 w 612"/>
                    <a:gd name="T79" fmla="*/ 0 h 9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12"/>
                    <a:gd name="T121" fmla="*/ 0 h 943"/>
                    <a:gd name="T122" fmla="*/ 612 w 612"/>
                    <a:gd name="T123" fmla="*/ 943 h 9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12" h="943">
                      <a:moveTo>
                        <a:pt x="292" y="22"/>
                      </a:moveTo>
                      <a:lnTo>
                        <a:pt x="301" y="58"/>
                      </a:lnTo>
                      <a:lnTo>
                        <a:pt x="321" y="73"/>
                      </a:lnTo>
                      <a:lnTo>
                        <a:pt x="316" y="84"/>
                      </a:lnTo>
                      <a:lnTo>
                        <a:pt x="332" y="109"/>
                      </a:lnTo>
                      <a:lnTo>
                        <a:pt x="362" y="109"/>
                      </a:lnTo>
                      <a:lnTo>
                        <a:pt x="439" y="118"/>
                      </a:lnTo>
                      <a:lnTo>
                        <a:pt x="488" y="133"/>
                      </a:lnTo>
                      <a:lnTo>
                        <a:pt x="483" y="169"/>
                      </a:lnTo>
                      <a:lnTo>
                        <a:pt x="524" y="169"/>
                      </a:lnTo>
                      <a:lnTo>
                        <a:pt x="529" y="184"/>
                      </a:lnTo>
                      <a:lnTo>
                        <a:pt x="537" y="188"/>
                      </a:lnTo>
                      <a:lnTo>
                        <a:pt x="520" y="229"/>
                      </a:lnTo>
                      <a:lnTo>
                        <a:pt x="552" y="276"/>
                      </a:lnTo>
                      <a:lnTo>
                        <a:pt x="583" y="376"/>
                      </a:lnTo>
                      <a:lnTo>
                        <a:pt x="561" y="431"/>
                      </a:lnTo>
                      <a:lnTo>
                        <a:pt x="579" y="494"/>
                      </a:lnTo>
                      <a:lnTo>
                        <a:pt x="612" y="531"/>
                      </a:lnTo>
                      <a:lnTo>
                        <a:pt x="584" y="576"/>
                      </a:lnTo>
                      <a:lnTo>
                        <a:pt x="564" y="593"/>
                      </a:lnTo>
                      <a:lnTo>
                        <a:pt x="538" y="595"/>
                      </a:lnTo>
                      <a:lnTo>
                        <a:pt x="536" y="623"/>
                      </a:lnTo>
                      <a:lnTo>
                        <a:pt x="523" y="655"/>
                      </a:lnTo>
                      <a:lnTo>
                        <a:pt x="493" y="661"/>
                      </a:lnTo>
                      <a:lnTo>
                        <a:pt x="496" y="686"/>
                      </a:lnTo>
                      <a:lnTo>
                        <a:pt x="454" y="706"/>
                      </a:lnTo>
                      <a:lnTo>
                        <a:pt x="423" y="757"/>
                      </a:lnTo>
                      <a:lnTo>
                        <a:pt x="398" y="788"/>
                      </a:lnTo>
                      <a:lnTo>
                        <a:pt x="344" y="790"/>
                      </a:lnTo>
                      <a:lnTo>
                        <a:pt x="307" y="826"/>
                      </a:lnTo>
                      <a:lnTo>
                        <a:pt x="307" y="872"/>
                      </a:lnTo>
                      <a:lnTo>
                        <a:pt x="245" y="918"/>
                      </a:lnTo>
                      <a:lnTo>
                        <a:pt x="215" y="892"/>
                      </a:lnTo>
                      <a:lnTo>
                        <a:pt x="194" y="897"/>
                      </a:lnTo>
                      <a:lnTo>
                        <a:pt x="184" y="877"/>
                      </a:lnTo>
                      <a:lnTo>
                        <a:pt x="112" y="892"/>
                      </a:lnTo>
                      <a:lnTo>
                        <a:pt x="102" y="902"/>
                      </a:lnTo>
                      <a:lnTo>
                        <a:pt x="107" y="913"/>
                      </a:lnTo>
                      <a:lnTo>
                        <a:pt x="71" y="943"/>
                      </a:lnTo>
                      <a:lnTo>
                        <a:pt x="46" y="917"/>
                      </a:lnTo>
                      <a:lnTo>
                        <a:pt x="31" y="911"/>
                      </a:lnTo>
                      <a:lnTo>
                        <a:pt x="31" y="896"/>
                      </a:lnTo>
                      <a:lnTo>
                        <a:pt x="0" y="876"/>
                      </a:lnTo>
                      <a:lnTo>
                        <a:pt x="36" y="835"/>
                      </a:lnTo>
                      <a:lnTo>
                        <a:pt x="0" y="813"/>
                      </a:lnTo>
                      <a:lnTo>
                        <a:pt x="25" y="793"/>
                      </a:lnTo>
                      <a:lnTo>
                        <a:pt x="47" y="757"/>
                      </a:lnTo>
                      <a:lnTo>
                        <a:pt x="62" y="765"/>
                      </a:lnTo>
                      <a:lnTo>
                        <a:pt x="83" y="757"/>
                      </a:lnTo>
                      <a:lnTo>
                        <a:pt x="139" y="728"/>
                      </a:lnTo>
                      <a:lnTo>
                        <a:pt x="150" y="701"/>
                      </a:lnTo>
                      <a:lnTo>
                        <a:pt x="217" y="661"/>
                      </a:lnTo>
                      <a:lnTo>
                        <a:pt x="207" y="640"/>
                      </a:lnTo>
                      <a:lnTo>
                        <a:pt x="222" y="635"/>
                      </a:lnTo>
                      <a:lnTo>
                        <a:pt x="237" y="614"/>
                      </a:lnTo>
                      <a:lnTo>
                        <a:pt x="193" y="568"/>
                      </a:lnTo>
                      <a:lnTo>
                        <a:pt x="228" y="512"/>
                      </a:lnTo>
                      <a:lnTo>
                        <a:pt x="208" y="477"/>
                      </a:lnTo>
                      <a:lnTo>
                        <a:pt x="193" y="492"/>
                      </a:lnTo>
                      <a:lnTo>
                        <a:pt x="219" y="414"/>
                      </a:lnTo>
                      <a:lnTo>
                        <a:pt x="270" y="395"/>
                      </a:lnTo>
                      <a:lnTo>
                        <a:pt x="260" y="363"/>
                      </a:lnTo>
                      <a:lnTo>
                        <a:pt x="250" y="363"/>
                      </a:lnTo>
                      <a:lnTo>
                        <a:pt x="255" y="322"/>
                      </a:lnTo>
                      <a:lnTo>
                        <a:pt x="281" y="317"/>
                      </a:lnTo>
                      <a:lnTo>
                        <a:pt x="292" y="302"/>
                      </a:lnTo>
                      <a:lnTo>
                        <a:pt x="277" y="276"/>
                      </a:lnTo>
                      <a:lnTo>
                        <a:pt x="265" y="281"/>
                      </a:lnTo>
                      <a:lnTo>
                        <a:pt x="246" y="251"/>
                      </a:lnTo>
                      <a:lnTo>
                        <a:pt x="219" y="276"/>
                      </a:lnTo>
                      <a:lnTo>
                        <a:pt x="180" y="235"/>
                      </a:lnTo>
                      <a:lnTo>
                        <a:pt x="210" y="241"/>
                      </a:lnTo>
                      <a:lnTo>
                        <a:pt x="231" y="174"/>
                      </a:lnTo>
                      <a:lnTo>
                        <a:pt x="246" y="174"/>
                      </a:lnTo>
                      <a:lnTo>
                        <a:pt x="256" y="159"/>
                      </a:lnTo>
                      <a:lnTo>
                        <a:pt x="241" y="133"/>
                      </a:lnTo>
                      <a:lnTo>
                        <a:pt x="256" y="90"/>
                      </a:lnTo>
                      <a:lnTo>
                        <a:pt x="233" y="57"/>
                      </a:lnTo>
                      <a:lnTo>
                        <a:pt x="236" y="34"/>
                      </a:lnTo>
                      <a:lnTo>
                        <a:pt x="273" y="0"/>
                      </a:lnTo>
                      <a:lnTo>
                        <a:pt x="292" y="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3" name="Freeform 166"/>
                <p:cNvSpPr>
                  <a:spLocks/>
                </p:cNvSpPr>
                <p:nvPr/>
              </p:nvSpPr>
              <p:spPr bwMode="auto">
                <a:xfrm>
                  <a:off x="2879989" y="3058417"/>
                  <a:ext cx="1330450" cy="1087080"/>
                </a:xfrm>
                <a:custGeom>
                  <a:avLst/>
                  <a:gdLst>
                    <a:gd name="T0" fmla="*/ 2147483646 w 2506"/>
                    <a:gd name="T1" fmla="*/ 2147483646 h 2025"/>
                    <a:gd name="T2" fmla="*/ 2147483646 w 2506"/>
                    <a:gd name="T3" fmla="*/ 2147483646 h 2025"/>
                    <a:gd name="T4" fmla="*/ 2147483646 w 2506"/>
                    <a:gd name="T5" fmla="*/ 2147483646 h 2025"/>
                    <a:gd name="T6" fmla="*/ 2147483646 w 2506"/>
                    <a:gd name="T7" fmla="*/ 2147483646 h 2025"/>
                    <a:gd name="T8" fmla="*/ 2147483646 w 2506"/>
                    <a:gd name="T9" fmla="*/ 2147483646 h 2025"/>
                    <a:gd name="T10" fmla="*/ 2147483646 w 2506"/>
                    <a:gd name="T11" fmla="*/ 2147483646 h 2025"/>
                    <a:gd name="T12" fmla="*/ 2147483646 w 2506"/>
                    <a:gd name="T13" fmla="*/ 2147483646 h 2025"/>
                    <a:gd name="T14" fmla="*/ 2147483646 w 2506"/>
                    <a:gd name="T15" fmla="*/ 2147483646 h 2025"/>
                    <a:gd name="T16" fmla="*/ 2147483646 w 2506"/>
                    <a:gd name="T17" fmla="*/ 2147483646 h 2025"/>
                    <a:gd name="T18" fmla="*/ 2147483646 w 2506"/>
                    <a:gd name="T19" fmla="*/ 2147483646 h 2025"/>
                    <a:gd name="T20" fmla="*/ 2147483646 w 2506"/>
                    <a:gd name="T21" fmla="*/ 2147483646 h 2025"/>
                    <a:gd name="T22" fmla="*/ 2147483646 w 2506"/>
                    <a:gd name="T23" fmla="*/ 2147483646 h 2025"/>
                    <a:gd name="T24" fmla="*/ 2147483646 w 2506"/>
                    <a:gd name="T25" fmla="*/ 2147483646 h 2025"/>
                    <a:gd name="T26" fmla="*/ 2147483646 w 2506"/>
                    <a:gd name="T27" fmla="*/ 2147483646 h 2025"/>
                    <a:gd name="T28" fmla="*/ 2147483646 w 2506"/>
                    <a:gd name="T29" fmla="*/ 2147483646 h 2025"/>
                    <a:gd name="T30" fmla="*/ 2147483646 w 2506"/>
                    <a:gd name="T31" fmla="*/ 2147483646 h 2025"/>
                    <a:gd name="T32" fmla="*/ 2147483646 w 2506"/>
                    <a:gd name="T33" fmla="*/ 2147483646 h 2025"/>
                    <a:gd name="T34" fmla="*/ 2147483646 w 2506"/>
                    <a:gd name="T35" fmla="*/ 2147483646 h 2025"/>
                    <a:gd name="T36" fmla="*/ 2147483646 w 2506"/>
                    <a:gd name="T37" fmla="*/ 2147483646 h 2025"/>
                    <a:gd name="T38" fmla="*/ 2147483646 w 2506"/>
                    <a:gd name="T39" fmla="*/ 2147483646 h 2025"/>
                    <a:gd name="T40" fmla="*/ 2147483646 w 2506"/>
                    <a:gd name="T41" fmla="*/ 2147483646 h 2025"/>
                    <a:gd name="T42" fmla="*/ 2147483646 w 2506"/>
                    <a:gd name="T43" fmla="*/ 2147483646 h 2025"/>
                    <a:gd name="T44" fmla="*/ 2147483646 w 2506"/>
                    <a:gd name="T45" fmla="*/ 2147483646 h 2025"/>
                    <a:gd name="T46" fmla="*/ 2147483646 w 2506"/>
                    <a:gd name="T47" fmla="*/ 2147483646 h 2025"/>
                    <a:gd name="T48" fmla="*/ 2147483646 w 2506"/>
                    <a:gd name="T49" fmla="*/ 2147483646 h 2025"/>
                    <a:gd name="T50" fmla="*/ 2147483646 w 2506"/>
                    <a:gd name="T51" fmla="*/ 2147483646 h 2025"/>
                    <a:gd name="T52" fmla="*/ 2147483646 w 2506"/>
                    <a:gd name="T53" fmla="*/ 2147483646 h 2025"/>
                    <a:gd name="T54" fmla="*/ 2147483646 w 2506"/>
                    <a:gd name="T55" fmla="*/ 2147483646 h 2025"/>
                    <a:gd name="T56" fmla="*/ 2147483646 w 2506"/>
                    <a:gd name="T57" fmla="*/ 2147483646 h 2025"/>
                    <a:gd name="T58" fmla="*/ 2147483646 w 2506"/>
                    <a:gd name="T59" fmla="*/ 2147483646 h 2025"/>
                    <a:gd name="T60" fmla="*/ 2147483646 w 2506"/>
                    <a:gd name="T61" fmla="*/ 2147483646 h 2025"/>
                    <a:gd name="T62" fmla="*/ 2147483646 w 2506"/>
                    <a:gd name="T63" fmla="*/ 2147483646 h 2025"/>
                    <a:gd name="T64" fmla="*/ 2147483646 w 2506"/>
                    <a:gd name="T65" fmla="*/ 2147483646 h 2025"/>
                    <a:gd name="T66" fmla="*/ 2147483646 w 2506"/>
                    <a:gd name="T67" fmla="*/ 2147483646 h 2025"/>
                    <a:gd name="T68" fmla="*/ 2147483646 w 2506"/>
                    <a:gd name="T69" fmla="*/ 2147483646 h 2025"/>
                    <a:gd name="T70" fmla="*/ 2147483646 w 2506"/>
                    <a:gd name="T71" fmla="*/ 2147483646 h 2025"/>
                    <a:gd name="T72" fmla="*/ 2147483646 w 2506"/>
                    <a:gd name="T73" fmla="*/ 2147483646 h 2025"/>
                    <a:gd name="T74" fmla="*/ 2147483646 w 2506"/>
                    <a:gd name="T75" fmla="*/ 2147483646 h 2025"/>
                    <a:gd name="T76" fmla="*/ 2147483646 w 2506"/>
                    <a:gd name="T77" fmla="*/ 2147483646 h 2025"/>
                    <a:gd name="T78" fmla="*/ 2147483646 w 2506"/>
                    <a:gd name="T79" fmla="*/ 2147483646 h 2025"/>
                    <a:gd name="T80" fmla="*/ 2147483646 w 2506"/>
                    <a:gd name="T81" fmla="*/ 2147483646 h 2025"/>
                    <a:gd name="T82" fmla="*/ 2147483646 w 2506"/>
                    <a:gd name="T83" fmla="*/ 2147483646 h 2025"/>
                    <a:gd name="T84" fmla="*/ 2147483646 w 2506"/>
                    <a:gd name="T85" fmla="*/ 2147483646 h 2025"/>
                    <a:gd name="T86" fmla="*/ 2147483646 w 2506"/>
                    <a:gd name="T87" fmla="*/ 2147483646 h 2025"/>
                    <a:gd name="T88" fmla="*/ 2147483646 w 2506"/>
                    <a:gd name="T89" fmla="*/ 2147483646 h 2025"/>
                    <a:gd name="T90" fmla="*/ 2147483646 w 2506"/>
                    <a:gd name="T91" fmla="*/ 2147483646 h 2025"/>
                    <a:gd name="T92" fmla="*/ 2147483646 w 2506"/>
                    <a:gd name="T93" fmla="*/ 2147483646 h 2025"/>
                    <a:gd name="T94" fmla="*/ 0 w 2506"/>
                    <a:gd name="T95" fmla="*/ 2147483646 h 2025"/>
                    <a:gd name="T96" fmla="*/ 2147483646 w 2506"/>
                    <a:gd name="T97" fmla="*/ 2147483646 h 2025"/>
                    <a:gd name="T98" fmla="*/ 2147483646 w 2506"/>
                    <a:gd name="T99" fmla="*/ 2147483646 h 2025"/>
                    <a:gd name="T100" fmla="*/ 2147483646 w 2506"/>
                    <a:gd name="T101" fmla="*/ 2147483646 h 2025"/>
                    <a:gd name="T102" fmla="*/ 2147483646 w 2506"/>
                    <a:gd name="T103" fmla="*/ 2147483646 h 2025"/>
                    <a:gd name="T104" fmla="*/ 2147483646 w 2506"/>
                    <a:gd name="T105" fmla="*/ 2147483646 h 20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06"/>
                    <a:gd name="T160" fmla="*/ 0 h 2025"/>
                    <a:gd name="T161" fmla="*/ 2506 w 2506"/>
                    <a:gd name="T162" fmla="*/ 2025 h 20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06" h="2025">
                      <a:moveTo>
                        <a:pt x="241" y="1577"/>
                      </a:moveTo>
                      <a:lnTo>
                        <a:pt x="255" y="1599"/>
                      </a:lnTo>
                      <a:lnTo>
                        <a:pt x="271" y="1609"/>
                      </a:lnTo>
                      <a:lnTo>
                        <a:pt x="328" y="1584"/>
                      </a:lnTo>
                      <a:lnTo>
                        <a:pt x="338" y="1543"/>
                      </a:lnTo>
                      <a:lnTo>
                        <a:pt x="379" y="1549"/>
                      </a:lnTo>
                      <a:lnTo>
                        <a:pt x="379" y="1559"/>
                      </a:lnTo>
                      <a:lnTo>
                        <a:pt x="415" y="1565"/>
                      </a:lnTo>
                      <a:lnTo>
                        <a:pt x="466" y="1556"/>
                      </a:lnTo>
                      <a:lnTo>
                        <a:pt x="471" y="1545"/>
                      </a:lnTo>
                      <a:lnTo>
                        <a:pt x="486" y="1551"/>
                      </a:lnTo>
                      <a:lnTo>
                        <a:pt x="502" y="1566"/>
                      </a:lnTo>
                      <a:lnTo>
                        <a:pt x="522" y="1571"/>
                      </a:lnTo>
                      <a:lnTo>
                        <a:pt x="600" y="1521"/>
                      </a:lnTo>
                      <a:lnTo>
                        <a:pt x="620" y="1538"/>
                      </a:lnTo>
                      <a:lnTo>
                        <a:pt x="681" y="1528"/>
                      </a:lnTo>
                      <a:lnTo>
                        <a:pt x="687" y="1512"/>
                      </a:lnTo>
                      <a:lnTo>
                        <a:pt x="687" y="1492"/>
                      </a:lnTo>
                      <a:lnTo>
                        <a:pt x="676" y="1482"/>
                      </a:lnTo>
                      <a:lnTo>
                        <a:pt x="676" y="1471"/>
                      </a:lnTo>
                      <a:lnTo>
                        <a:pt x="707" y="1477"/>
                      </a:lnTo>
                      <a:lnTo>
                        <a:pt x="717" y="1478"/>
                      </a:lnTo>
                      <a:lnTo>
                        <a:pt x="732" y="1488"/>
                      </a:lnTo>
                      <a:lnTo>
                        <a:pt x="727" y="1514"/>
                      </a:lnTo>
                      <a:lnTo>
                        <a:pt x="794" y="1519"/>
                      </a:lnTo>
                      <a:lnTo>
                        <a:pt x="789" y="1539"/>
                      </a:lnTo>
                      <a:lnTo>
                        <a:pt x="818" y="1571"/>
                      </a:lnTo>
                      <a:lnTo>
                        <a:pt x="854" y="1566"/>
                      </a:lnTo>
                      <a:lnTo>
                        <a:pt x="854" y="1591"/>
                      </a:lnTo>
                      <a:lnTo>
                        <a:pt x="889" y="1581"/>
                      </a:lnTo>
                      <a:lnTo>
                        <a:pt x="884" y="1612"/>
                      </a:lnTo>
                      <a:lnTo>
                        <a:pt x="900" y="1627"/>
                      </a:lnTo>
                      <a:lnTo>
                        <a:pt x="915" y="1659"/>
                      </a:lnTo>
                      <a:lnTo>
                        <a:pt x="929" y="1684"/>
                      </a:lnTo>
                      <a:lnTo>
                        <a:pt x="944" y="1700"/>
                      </a:lnTo>
                      <a:lnTo>
                        <a:pt x="939" y="1710"/>
                      </a:lnTo>
                      <a:lnTo>
                        <a:pt x="959" y="1766"/>
                      </a:lnTo>
                      <a:lnTo>
                        <a:pt x="949" y="1781"/>
                      </a:lnTo>
                      <a:lnTo>
                        <a:pt x="963" y="1807"/>
                      </a:lnTo>
                      <a:lnTo>
                        <a:pt x="973" y="1812"/>
                      </a:lnTo>
                      <a:lnTo>
                        <a:pt x="989" y="1802"/>
                      </a:lnTo>
                      <a:lnTo>
                        <a:pt x="999" y="1817"/>
                      </a:lnTo>
                      <a:lnTo>
                        <a:pt x="984" y="1832"/>
                      </a:lnTo>
                      <a:lnTo>
                        <a:pt x="989" y="1843"/>
                      </a:lnTo>
                      <a:lnTo>
                        <a:pt x="994" y="1858"/>
                      </a:lnTo>
                      <a:lnTo>
                        <a:pt x="999" y="1869"/>
                      </a:lnTo>
                      <a:lnTo>
                        <a:pt x="968" y="1878"/>
                      </a:lnTo>
                      <a:lnTo>
                        <a:pt x="984" y="1883"/>
                      </a:lnTo>
                      <a:lnTo>
                        <a:pt x="994" y="1883"/>
                      </a:lnTo>
                      <a:lnTo>
                        <a:pt x="1004" y="1900"/>
                      </a:lnTo>
                      <a:lnTo>
                        <a:pt x="1013" y="1910"/>
                      </a:lnTo>
                      <a:lnTo>
                        <a:pt x="1050" y="1900"/>
                      </a:lnTo>
                      <a:lnTo>
                        <a:pt x="1059" y="1931"/>
                      </a:lnTo>
                      <a:lnTo>
                        <a:pt x="1069" y="1926"/>
                      </a:lnTo>
                      <a:lnTo>
                        <a:pt x="1079" y="1936"/>
                      </a:lnTo>
                      <a:lnTo>
                        <a:pt x="1084" y="1941"/>
                      </a:lnTo>
                      <a:lnTo>
                        <a:pt x="1084" y="1951"/>
                      </a:lnTo>
                      <a:lnTo>
                        <a:pt x="1084" y="1961"/>
                      </a:lnTo>
                      <a:lnTo>
                        <a:pt x="1105" y="1968"/>
                      </a:lnTo>
                      <a:lnTo>
                        <a:pt x="1115" y="1973"/>
                      </a:lnTo>
                      <a:lnTo>
                        <a:pt x="1130" y="1978"/>
                      </a:lnTo>
                      <a:lnTo>
                        <a:pt x="1151" y="1988"/>
                      </a:lnTo>
                      <a:lnTo>
                        <a:pt x="1166" y="1993"/>
                      </a:lnTo>
                      <a:lnTo>
                        <a:pt x="1176" y="2003"/>
                      </a:lnTo>
                      <a:lnTo>
                        <a:pt x="1186" y="2008"/>
                      </a:lnTo>
                      <a:lnTo>
                        <a:pt x="1192" y="2019"/>
                      </a:lnTo>
                      <a:lnTo>
                        <a:pt x="1194" y="2025"/>
                      </a:lnTo>
                      <a:lnTo>
                        <a:pt x="1273" y="1978"/>
                      </a:lnTo>
                      <a:lnTo>
                        <a:pt x="1278" y="1922"/>
                      </a:lnTo>
                      <a:lnTo>
                        <a:pt x="1314" y="1918"/>
                      </a:lnTo>
                      <a:lnTo>
                        <a:pt x="1325" y="1892"/>
                      </a:lnTo>
                      <a:lnTo>
                        <a:pt x="1445" y="1875"/>
                      </a:lnTo>
                      <a:lnTo>
                        <a:pt x="1476" y="1772"/>
                      </a:lnTo>
                      <a:lnTo>
                        <a:pt x="1491" y="1762"/>
                      </a:lnTo>
                      <a:lnTo>
                        <a:pt x="1505" y="1707"/>
                      </a:lnTo>
                      <a:lnTo>
                        <a:pt x="1545" y="1699"/>
                      </a:lnTo>
                      <a:lnTo>
                        <a:pt x="1547" y="1649"/>
                      </a:lnTo>
                      <a:lnTo>
                        <a:pt x="1583" y="1645"/>
                      </a:lnTo>
                      <a:lnTo>
                        <a:pt x="1675" y="1692"/>
                      </a:lnTo>
                      <a:lnTo>
                        <a:pt x="1699" y="1713"/>
                      </a:lnTo>
                      <a:lnTo>
                        <a:pt x="1730" y="1702"/>
                      </a:lnTo>
                      <a:lnTo>
                        <a:pt x="1791" y="1733"/>
                      </a:lnTo>
                      <a:lnTo>
                        <a:pt x="1786" y="1764"/>
                      </a:lnTo>
                      <a:lnTo>
                        <a:pt x="1842" y="1780"/>
                      </a:lnTo>
                      <a:lnTo>
                        <a:pt x="1908" y="1775"/>
                      </a:lnTo>
                      <a:lnTo>
                        <a:pt x="1970" y="1792"/>
                      </a:lnTo>
                      <a:lnTo>
                        <a:pt x="1970" y="1822"/>
                      </a:lnTo>
                      <a:lnTo>
                        <a:pt x="1995" y="1843"/>
                      </a:lnTo>
                      <a:lnTo>
                        <a:pt x="2041" y="1838"/>
                      </a:lnTo>
                      <a:lnTo>
                        <a:pt x="2070" y="1880"/>
                      </a:lnTo>
                      <a:lnTo>
                        <a:pt x="2102" y="1875"/>
                      </a:lnTo>
                      <a:lnTo>
                        <a:pt x="2107" y="1849"/>
                      </a:lnTo>
                      <a:lnTo>
                        <a:pt x="2199" y="1798"/>
                      </a:lnTo>
                      <a:lnTo>
                        <a:pt x="2245" y="1804"/>
                      </a:lnTo>
                      <a:lnTo>
                        <a:pt x="2276" y="1860"/>
                      </a:lnTo>
                      <a:lnTo>
                        <a:pt x="2301" y="1864"/>
                      </a:lnTo>
                      <a:lnTo>
                        <a:pt x="2476" y="1804"/>
                      </a:lnTo>
                      <a:lnTo>
                        <a:pt x="2506" y="1772"/>
                      </a:lnTo>
                      <a:lnTo>
                        <a:pt x="2471" y="1757"/>
                      </a:lnTo>
                      <a:lnTo>
                        <a:pt x="2425" y="1700"/>
                      </a:lnTo>
                      <a:lnTo>
                        <a:pt x="2389" y="1690"/>
                      </a:lnTo>
                      <a:lnTo>
                        <a:pt x="2379" y="1654"/>
                      </a:lnTo>
                      <a:lnTo>
                        <a:pt x="2385" y="1608"/>
                      </a:lnTo>
                      <a:lnTo>
                        <a:pt x="2402" y="1567"/>
                      </a:lnTo>
                      <a:lnTo>
                        <a:pt x="2396" y="1554"/>
                      </a:lnTo>
                      <a:lnTo>
                        <a:pt x="2401" y="1529"/>
                      </a:lnTo>
                      <a:lnTo>
                        <a:pt x="2375" y="1534"/>
                      </a:lnTo>
                      <a:lnTo>
                        <a:pt x="2355" y="1478"/>
                      </a:lnTo>
                      <a:lnTo>
                        <a:pt x="2314" y="1498"/>
                      </a:lnTo>
                      <a:lnTo>
                        <a:pt x="2288" y="1473"/>
                      </a:lnTo>
                      <a:lnTo>
                        <a:pt x="2293" y="1463"/>
                      </a:lnTo>
                      <a:lnTo>
                        <a:pt x="2269" y="1432"/>
                      </a:lnTo>
                      <a:lnTo>
                        <a:pt x="2279" y="1412"/>
                      </a:lnTo>
                      <a:lnTo>
                        <a:pt x="2218" y="1385"/>
                      </a:lnTo>
                      <a:lnTo>
                        <a:pt x="2188" y="1405"/>
                      </a:lnTo>
                      <a:lnTo>
                        <a:pt x="2132" y="1359"/>
                      </a:lnTo>
                      <a:lnTo>
                        <a:pt x="2137" y="1329"/>
                      </a:lnTo>
                      <a:lnTo>
                        <a:pt x="2112" y="1271"/>
                      </a:lnTo>
                      <a:lnTo>
                        <a:pt x="2082" y="1271"/>
                      </a:lnTo>
                      <a:lnTo>
                        <a:pt x="2082" y="1292"/>
                      </a:lnTo>
                      <a:lnTo>
                        <a:pt x="1989" y="1327"/>
                      </a:lnTo>
                      <a:lnTo>
                        <a:pt x="1978" y="1353"/>
                      </a:lnTo>
                      <a:lnTo>
                        <a:pt x="1922" y="1336"/>
                      </a:lnTo>
                      <a:lnTo>
                        <a:pt x="1851" y="1321"/>
                      </a:lnTo>
                      <a:lnTo>
                        <a:pt x="1790" y="1330"/>
                      </a:lnTo>
                      <a:lnTo>
                        <a:pt x="1750" y="1269"/>
                      </a:lnTo>
                      <a:lnTo>
                        <a:pt x="1725" y="1233"/>
                      </a:lnTo>
                      <a:lnTo>
                        <a:pt x="1726" y="1182"/>
                      </a:lnTo>
                      <a:lnTo>
                        <a:pt x="1695" y="1160"/>
                      </a:lnTo>
                      <a:lnTo>
                        <a:pt x="1660" y="1171"/>
                      </a:lnTo>
                      <a:lnTo>
                        <a:pt x="1660" y="1145"/>
                      </a:lnTo>
                      <a:lnTo>
                        <a:pt x="1634" y="1119"/>
                      </a:lnTo>
                      <a:lnTo>
                        <a:pt x="1573" y="1093"/>
                      </a:lnTo>
                      <a:lnTo>
                        <a:pt x="1547" y="1103"/>
                      </a:lnTo>
                      <a:lnTo>
                        <a:pt x="1487" y="1077"/>
                      </a:lnTo>
                      <a:lnTo>
                        <a:pt x="1487" y="1042"/>
                      </a:lnTo>
                      <a:lnTo>
                        <a:pt x="1411" y="1010"/>
                      </a:lnTo>
                      <a:lnTo>
                        <a:pt x="1392" y="938"/>
                      </a:lnTo>
                      <a:lnTo>
                        <a:pt x="1346" y="963"/>
                      </a:lnTo>
                      <a:lnTo>
                        <a:pt x="1295" y="927"/>
                      </a:lnTo>
                      <a:lnTo>
                        <a:pt x="1285" y="942"/>
                      </a:lnTo>
                      <a:lnTo>
                        <a:pt x="1239" y="936"/>
                      </a:lnTo>
                      <a:lnTo>
                        <a:pt x="1281" y="855"/>
                      </a:lnTo>
                      <a:lnTo>
                        <a:pt x="1266" y="818"/>
                      </a:lnTo>
                      <a:lnTo>
                        <a:pt x="1225" y="808"/>
                      </a:lnTo>
                      <a:lnTo>
                        <a:pt x="1216" y="762"/>
                      </a:lnTo>
                      <a:lnTo>
                        <a:pt x="1231" y="722"/>
                      </a:lnTo>
                      <a:lnTo>
                        <a:pt x="1262" y="716"/>
                      </a:lnTo>
                      <a:lnTo>
                        <a:pt x="1268" y="686"/>
                      </a:lnTo>
                      <a:lnTo>
                        <a:pt x="1232" y="681"/>
                      </a:lnTo>
                      <a:lnTo>
                        <a:pt x="1237" y="650"/>
                      </a:lnTo>
                      <a:lnTo>
                        <a:pt x="1232" y="635"/>
                      </a:lnTo>
                      <a:lnTo>
                        <a:pt x="1217" y="640"/>
                      </a:lnTo>
                      <a:lnTo>
                        <a:pt x="1192" y="625"/>
                      </a:lnTo>
                      <a:lnTo>
                        <a:pt x="1188" y="598"/>
                      </a:lnTo>
                      <a:lnTo>
                        <a:pt x="1152" y="593"/>
                      </a:lnTo>
                      <a:lnTo>
                        <a:pt x="1142" y="567"/>
                      </a:lnTo>
                      <a:lnTo>
                        <a:pt x="1111" y="557"/>
                      </a:lnTo>
                      <a:lnTo>
                        <a:pt x="1127" y="598"/>
                      </a:lnTo>
                      <a:lnTo>
                        <a:pt x="1106" y="598"/>
                      </a:lnTo>
                      <a:lnTo>
                        <a:pt x="1106" y="613"/>
                      </a:lnTo>
                      <a:lnTo>
                        <a:pt x="1095" y="618"/>
                      </a:lnTo>
                      <a:lnTo>
                        <a:pt x="1065" y="581"/>
                      </a:lnTo>
                      <a:lnTo>
                        <a:pt x="1009" y="581"/>
                      </a:lnTo>
                      <a:lnTo>
                        <a:pt x="984" y="597"/>
                      </a:lnTo>
                      <a:lnTo>
                        <a:pt x="973" y="580"/>
                      </a:lnTo>
                      <a:lnTo>
                        <a:pt x="958" y="580"/>
                      </a:lnTo>
                      <a:lnTo>
                        <a:pt x="938" y="544"/>
                      </a:lnTo>
                      <a:lnTo>
                        <a:pt x="929" y="503"/>
                      </a:lnTo>
                      <a:lnTo>
                        <a:pt x="959" y="483"/>
                      </a:lnTo>
                      <a:lnTo>
                        <a:pt x="951" y="447"/>
                      </a:lnTo>
                      <a:lnTo>
                        <a:pt x="910" y="437"/>
                      </a:lnTo>
                      <a:lnTo>
                        <a:pt x="905" y="412"/>
                      </a:lnTo>
                      <a:lnTo>
                        <a:pt x="894" y="400"/>
                      </a:lnTo>
                      <a:lnTo>
                        <a:pt x="884" y="410"/>
                      </a:lnTo>
                      <a:lnTo>
                        <a:pt x="840" y="375"/>
                      </a:lnTo>
                      <a:lnTo>
                        <a:pt x="813" y="390"/>
                      </a:lnTo>
                      <a:lnTo>
                        <a:pt x="794" y="368"/>
                      </a:lnTo>
                      <a:lnTo>
                        <a:pt x="767" y="378"/>
                      </a:lnTo>
                      <a:lnTo>
                        <a:pt x="753" y="358"/>
                      </a:lnTo>
                      <a:lnTo>
                        <a:pt x="727" y="368"/>
                      </a:lnTo>
                      <a:lnTo>
                        <a:pt x="697" y="343"/>
                      </a:lnTo>
                      <a:lnTo>
                        <a:pt x="687" y="357"/>
                      </a:lnTo>
                      <a:lnTo>
                        <a:pt x="656" y="352"/>
                      </a:lnTo>
                      <a:lnTo>
                        <a:pt x="651" y="316"/>
                      </a:lnTo>
                      <a:lnTo>
                        <a:pt x="662" y="290"/>
                      </a:lnTo>
                      <a:lnTo>
                        <a:pt x="652" y="285"/>
                      </a:lnTo>
                      <a:lnTo>
                        <a:pt x="657" y="275"/>
                      </a:lnTo>
                      <a:lnTo>
                        <a:pt x="637" y="275"/>
                      </a:lnTo>
                      <a:lnTo>
                        <a:pt x="611" y="265"/>
                      </a:lnTo>
                      <a:lnTo>
                        <a:pt x="597" y="228"/>
                      </a:lnTo>
                      <a:lnTo>
                        <a:pt x="643" y="219"/>
                      </a:lnTo>
                      <a:lnTo>
                        <a:pt x="658" y="194"/>
                      </a:lnTo>
                      <a:lnTo>
                        <a:pt x="648" y="183"/>
                      </a:lnTo>
                      <a:lnTo>
                        <a:pt x="653" y="173"/>
                      </a:lnTo>
                      <a:lnTo>
                        <a:pt x="669" y="173"/>
                      </a:lnTo>
                      <a:lnTo>
                        <a:pt x="675" y="143"/>
                      </a:lnTo>
                      <a:lnTo>
                        <a:pt x="721" y="112"/>
                      </a:lnTo>
                      <a:lnTo>
                        <a:pt x="701" y="97"/>
                      </a:lnTo>
                      <a:lnTo>
                        <a:pt x="692" y="76"/>
                      </a:lnTo>
                      <a:lnTo>
                        <a:pt x="712" y="61"/>
                      </a:lnTo>
                      <a:lnTo>
                        <a:pt x="708" y="0"/>
                      </a:lnTo>
                      <a:lnTo>
                        <a:pt x="681" y="15"/>
                      </a:lnTo>
                      <a:lnTo>
                        <a:pt x="642" y="14"/>
                      </a:lnTo>
                      <a:lnTo>
                        <a:pt x="585" y="34"/>
                      </a:lnTo>
                      <a:lnTo>
                        <a:pt x="585" y="55"/>
                      </a:lnTo>
                      <a:lnTo>
                        <a:pt x="539" y="75"/>
                      </a:lnTo>
                      <a:lnTo>
                        <a:pt x="528" y="63"/>
                      </a:lnTo>
                      <a:lnTo>
                        <a:pt x="482" y="79"/>
                      </a:lnTo>
                      <a:lnTo>
                        <a:pt x="477" y="69"/>
                      </a:lnTo>
                      <a:lnTo>
                        <a:pt x="488" y="63"/>
                      </a:lnTo>
                      <a:lnTo>
                        <a:pt x="482" y="58"/>
                      </a:lnTo>
                      <a:lnTo>
                        <a:pt x="482" y="28"/>
                      </a:lnTo>
                      <a:lnTo>
                        <a:pt x="474" y="18"/>
                      </a:lnTo>
                      <a:lnTo>
                        <a:pt x="411" y="42"/>
                      </a:lnTo>
                      <a:lnTo>
                        <a:pt x="401" y="37"/>
                      </a:lnTo>
                      <a:lnTo>
                        <a:pt x="391" y="42"/>
                      </a:lnTo>
                      <a:lnTo>
                        <a:pt x="386" y="72"/>
                      </a:lnTo>
                      <a:lnTo>
                        <a:pt x="354" y="88"/>
                      </a:lnTo>
                      <a:lnTo>
                        <a:pt x="333" y="137"/>
                      </a:lnTo>
                      <a:lnTo>
                        <a:pt x="332" y="173"/>
                      </a:lnTo>
                      <a:lnTo>
                        <a:pt x="301" y="183"/>
                      </a:lnTo>
                      <a:lnTo>
                        <a:pt x="261" y="214"/>
                      </a:lnTo>
                      <a:lnTo>
                        <a:pt x="213" y="279"/>
                      </a:lnTo>
                      <a:lnTo>
                        <a:pt x="193" y="289"/>
                      </a:lnTo>
                      <a:lnTo>
                        <a:pt x="176" y="330"/>
                      </a:lnTo>
                      <a:lnTo>
                        <a:pt x="151" y="330"/>
                      </a:lnTo>
                      <a:lnTo>
                        <a:pt x="141" y="339"/>
                      </a:lnTo>
                      <a:lnTo>
                        <a:pt x="136" y="359"/>
                      </a:lnTo>
                      <a:lnTo>
                        <a:pt x="139" y="381"/>
                      </a:lnTo>
                      <a:lnTo>
                        <a:pt x="129" y="395"/>
                      </a:lnTo>
                      <a:lnTo>
                        <a:pt x="114" y="400"/>
                      </a:lnTo>
                      <a:lnTo>
                        <a:pt x="109" y="421"/>
                      </a:lnTo>
                      <a:lnTo>
                        <a:pt x="99" y="436"/>
                      </a:lnTo>
                      <a:lnTo>
                        <a:pt x="102" y="451"/>
                      </a:lnTo>
                      <a:lnTo>
                        <a:pt x="92" y="477"/>
                      </a:lnTo>
                      <a:lnTo>
                        <a:pt x="67" y="497"/>
                      </a:lnTo>
                      <a:lnTo>
                        <a:pt x="36" y="516"/>
                      </a:lnTo>
                      <a:lnTo>
                        <a:pt x="25" y="537"/>
                      </a:lnTo>
                      <a:lnTo>
                        <a:pt x="0" y="552"/>
                      </a:lnTo>
                      <a:lnTo>
                        <a:pt x="25" y="567"/>
                      </a:lnTo>
                      <a:lnTo>
                        <a:pt x="40" y="588"/>
                      </a:lnTo>
                      <a:lnTo>
                        <a:pt x="39" y="639"/>
                      </a:lnTo>
                      <a:lnTo>
                        <a:pt x="110" y="681"/>
                      </a:lnTo>
                      <a:lnTo>
                        <a:pt x="134" y="713"/>
                      </a:lnTo>
                      <a:lnTo>
                        <a:pt x="164" y="789"/>
                      </a:lnTo>
                      <a:lnTo>
                        <a:pt x="164" y="804"/>
                      </a:lnTo>
                      <a:lnTo>
                        <a:pt x="184" y="835"/>
                      </a:lnTo>
                      <a:lnTo>
                        <a:pt x="198" y="871"/>
                      </a:lnTo>
                      <a:lnTo>
                        <a:pt x="203" y="938"/>
                      </a:lnTo>
                      <a:lnTo>
                        <a:pt x="171" y="958"/>
                      </a:lnTo>
                      <a:lnTo>
                        <a:pt x="150" y="1085"/>
                      </a:lnTo>
                      <a:lnTo>
                        <a:pt x="139" y="1090"/>
                      </a:lnTo>
                      <a:lnTo>
                        <a:pt x="164" y="1141"/>
                      </a:lnTo>
                      <a:lnTo>
                        <a:pt x="148" y="1202"/>
                      </a:lnTo>
                      <a:lnTo>
                        <a:pt x="132" y="1238"/>
                      </a:lnTo>
                      <a:lnTo>
                        <a:pt x="111" y="1269"/>
                      </a:lnTo>
                      <a:lnTo>
                        <a:pt x="116" y="1299"/>
                      </a:lnTo>
                      <a:lnTo>
                        <a:pt x="166" y="1345"/>
                      </a:lnTo>
                      <a:lnTo>
                        <a:pt x="207" y="1377"/>
                      </a:lnTo>
                      <a:lnTo>
                        <a:pt x="202" y="1403"/>
                      </a:lnTo>
                      <a:lnTo>
                        <a:pt x="216" y="1418"/>
                      </a:lnTo>
                      <a:lnTo>
                        <a:pt x="185" y="1479"/>
                      </a:lnTo>
                      <a:lnTo>
                        <a:pt x="194" y="1545"/>
                      </a:lnTo>
                      <a:lnTo>
                        <a:pt x="216" y="1557"/>
                      </a:lnTo>
                      <a:lnTo>
                        <a:pt x="241" y="157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4" name="Freeform 167"/>
                <p:cNvSpPr>
                  <a:spLocks/>
                </p:cNvSpPr>
                <p:nvPr/>
              </p:nvSpPr>
              <p:spPr bwMode="auto">
                <a:xfrm>
                  <a:off x="3197519" y="2437909"/>
                  <a:ext cx="1087539" cy="1463193"/>
                </a:xfrm>
                <a:custGeom>
                  <a:avLst/>
                  <a:gdLst>
                    <a:gd name="T0" fmla="*/ 2147483646 w 2051"/>
                    <a:gd name="T1" fmla="*/ 2147483646 h 2727"/>
                    <a:gd name="T2" fmla="*/ 2147483646 w 2051"/>
                    <a:gd name="T3" fmla="*/ 2147483646 h 2727"/>
                    <a:gd name="T4" fmla="*/ 2147483646 w 2051"/>
                    <a:gd name="T5" fmla="*/ 2147483646 h 2727"/>
                    <a:gd name="T6" fmla="*/ 2147483646 w 2051"/>
                    <a:gd name="T7" fmla="*/ 2147483646 h 2727"/>
                    <a:gd name="T8" fmla="*/ 2147483646 w 2051"/>
                    <a:gd name="T9" fmla="*/ 2147483646 h 2727"/>
                    <a:gd name="T10" fmla="*/ 2147483646 w 2051"/>
                    <a:gd name="T11" fmla="*/ 2147483646 h 2727"/>
                    <a:gd name="T12" fmla="*/ 2147483646 w 2051"/>
                    <a:gd name="T13" fmla="*/ 2147483646 h 2727"/>
                    <a:gd name="T14" fmla="*/ 2147483646 w 2051"/>
                    <a:gd name="T15" fmla="*/ 2147483646 h 2727"/>
                    <a:gd name="T16" fmla="*/ 2147483646 w 2051"/>
                    <a:gd name="T17" fmla="*/ 2147483646 h 2727"/>
                    <a:gd name="T18" fmla="*/ 2147483646 w 2051"/>
                    <a:gd name="T19" fmla="*/ 2147483646 h 2727"/>
                    <a:gd name="T20" fmla="*/ 2147483646 w 2051"/>
                    <a:gd name="T21" fmla="*/ 2147483646 h 2727"/>
                    <a:gd name="T22" fmla="*/ 2147483646 w 2051"/>
                    <a:gd name="T23" fmla="*/ 2147483646 h 2727"/>
                    <a:gd name="T24" fmla="*/ 2147483646 w 2051"/>
                    <a:gd name="T25" fmla="*/ 2147483646 h 2727"/>
                    <a:gd name="T26" fmla="*/ 2147483646 w 2051"/>
                    <a:gd name="T27" fmla="*/ 2147483646 h 2727"/>
                    <a:gd name="T28" fmla="*/ 2147483646 w 2051"/>
                    <a:gd name="T29" fmla="*/ 2147483646 h 2727"/>
                    <a:gd name="T30" fmla="*/ 2147483646 w 2051"/>
                    <a:gd name="T31" fmla="*/ 2147483646 h 2727"/>
                    <a:gd name="T32" fmla="*/ 2147483646 w 2051"/>
                    <a:gd name="T33" fmla="*/ 2147483646 h 2727"/>
                    <a:gd name="T34" fmla="*/ 2147483646 w 2051"/>
                    <a:gd name="T35" fmla="*/ 2147483646 h 2727"/>
                    <a:gd name="T36" fmla="*/ 2147483646 w 2051"/>
                    <a:gd name="T37" fmla="*/ 2147483646 h 2727"/>
                    <a:gd name="T38" fmla="*/ 2147483646 w 2051"/>
                    <a:gd name="T39" fmla="*/ 2147483646 h 2727"/>
                    <a:gd name="T40" fmla="*/ 2147483646 w 2051"/>
                    <a:gd name="T41" fmla="*/ 2147483646 h 2727"/>
                    <a:gd name="T42" fmla="*/ 2147483646 w 2051"/>
                    <a:gd name="T43" fmla="*/ 2147483646 h 2727"/>
                    <a:gd name="T44" fmla="*/ 2147483646 w 2051"/>
                    <a:gd name="T45" fmla="*/ 2147483646 h 2727"/>
                    <a:gd name="T46" fmla="*/ 2147483646 w 2051"/>
                    <a:gd name="T47" fmla="*/ 2147483646 h 2727"/>
                    <a:gd name="T48" fmla="*/ 2147483646 w 2051"/>
                    <a:gd name="T49" fmla="*/ 2147483646 h 2727"/>
                    <a:gd name="T50" fmla="*/ 2147483646 w 2051"/>
                    <a:gd name="T51" fmla="*/ 2147483646 h 2727"/>
                    <a:gd name="T52" fmla="*/ 2147483646 w 2051"/>
                    <a:gd name="T53" fmla="*/ 2147483646 h 2727"/>
                    <a:gd name="T54" fmla="*/ 2147483646 w 2051"/>
                    <a:gd name="T55" fmla="*/ 2147483646 h 2727"/>
                    <a:gd name="T56" fmla="*/ 2147483646 w 2051"/>
                    <a:gd name="T57" fmla="*/ 2147483646 h 2727"/>
                    <a:gd name="T58" fmla="*/ 2147483646 w 2051"/>
                    <a:gd name="T59" fmla="*/ 2147483646 h 2727"/>
                    <a:gd name="T60" fmla="*/ 2147483646 w 2051"/>
                    <a:gd name="T61" fmla="*/ 2147483646 h 2727"/>
                    <a:gd name="T62" fmla="*/ 2147483646 w 2051"/>
                    <a:gd name="T63" fmla="*/ 2147483646 h 2727"/>
                    <a:gd name="T64" fmla="*/ 2147483646 w 2051"/>
                    <a:gd name="T65" fmla="*/ 2147483646 h 2727"/>
                    <a:gd name="T66" fmla="*/ 2147483646 w 2051"/>
                    <a:gd name="T67" fmla="*/ 2147483646 h 2727"/>
                    <a:gd name="T68" fmla="*/ 2147483646 w 2051"/>
                    <a:gd name="T69" fmla="*/ 2147483646 h 2727"/>
                    <a:gd name="T70" fmla="*/ 2147483646 w 2051"/>
                    <a:gd name="T71" fmla="*/ 2147483646 h 2727"/>
                    <a:gd name="T72" fmla="*/ 2147483646 w 2051"/>
                    <a:gd name="T73" fmla="*/ 2147483646 h 2727"/>
                    <a:gd name="T74" fmla="*/ 2147483646 w 2051"/>
                    <a:gd name="T75" fmla="*/ 2147483646 h 2727"/>
                    <a:gd name="T76" fmla="*/ 2147483646 w 2051"/>
                    <a:gd name="T77" fmla="*/ 2147483646 h 2727"/>
                    <a:gd name="T78" fmla="*/ 2147483646 w 2051"/>
                    <a:gd name="T79" fmla="*/ 2147483646 h 2727"/>
                    <a:gd name="T80" fmla="*/ 2147483646 w 2051"/>
                    <a:gd name="T81" fmla="*/ 2147483646 h 2727"/>
                    <a:gd name="T82" fmla="*/ 2147483646 w 2051"/>
                    <a:gd name="T83" fmla="*/ 2147483646 h 2727"/>
                    <a:gd name="T84" fmla="*/ 2147483646 w 2051"/>
                    <a:gd name="T85" fmla="*/ 2147483646 h 2727"/>
                    <a:gd name="T86" fmla="*/ 2147483646 w 2051"/>
                    <a:gd name="T87" fmla="*/ 2147483646 h 2727"/>
                    <a:gd name="T88" fmla="*/ 2147483646 w 2051"/>
                    <a:gd name="T89" fmla="*/ 2147483646 h 2727"/>
                    <a:gd name="T90" fmla="*/ 2147483646 w 2051"/>
                    <a:gd name="T91" fmla="*/ 2147483646 h 2727"/>
                    <a:gd name="T92" fmla="*/ 2147483646 w 2051"/>
                    <a:gd name="T93" fmla="*/ 2147483646 h 2727"/>
                    <a:gd name="T94" fmla="*/ 2147483646 w 2051"/>
                    <a:gd name="T95" fmla="*/ 2147483646 h 2727"/>
                    <a:gd name="T96" fmla="*/ 2147483646 w 2051"/>
                    <a:gd name="T97" fmla="*/ 2147483646 h 2727"/>
                    <a:gd name="T98" fmla="*/ 2147483646 w 2051"/>
                    <a:gd name="T99" fmla="*/ 2147483646 h 2727"/>
                    <a:gd name="T100" fmla="*/ 2147483646 w 2051"/>
                    <a:gd name="T101" fmla="*/ 2147483646 h 2727"/>
                    <a:gd name="T102" fmla="*/ 2147483646 w 2051"/>
                    <a:gd name="T103" fmla="*/ 2147483646 h 2727"/>
                    <a:gd name="T104" fmla="*/ 2147483646 w 2051"/>
                    <a:gd name="T105" fmla="*/ 2147483646 h 2727"/>
                    <a:gd name="T106" fmla="*/ 2147483646 w 2051"/>
                    <a:gd name="T107" fmla="*/ 2147483646 h 2727"/>
                    <a:gd name="T108" fmla="*/ 2147483646 w 2051"/>
                    <a:gd name="T109" fmla="*/ 2147483646 h 2727"/>
                    <a:gd name="T110" fmla="*/ 2147483646 w 2051"/>
                    <a:gd name="T111" fmla="*/ 2147483646 h 2727"/>
                    <a:gd name="T112" fmla="*/ 2147483646 w 2051"/>
                    <a:gd name="T113" fmla="*/ 2147483646 h 2727"/>
                    <a:gd name="T114" fmla="*/ 2147483646 w 2051"/>
                    <a:gd name="T115" fmla="*/ 2147483646 h 2727"/>
                    <a:gd name="T116" fmla="*/ 2147483646 w 2051"/>
                    <a:gd name="T117" fmla="*/ 2147483646 h 2727"/>
                    <a:gd name="T118" fmla="*/ 2147483646 w 2051"/>
                    <a:gd name="T119" fmla="*/ 2147483646 h 2727"/>
                    <a:gd name="T120" fmla="*/ 2147483646 w 2051"/>
                    <a:gd name="T121" fmla="*/ 2147483646 h 2727"/>
                    <a:gd name="T122" fmla="*/ 2147483646 w 2051"/>
                    <a:gd name="T123" fmla="*/ 2147483646 h 2727"/>
                    <a:gd name="T124" fmla="*/ 2147483646 w 2051"/>
                    <a:gd name="T125" fmla="*/ 2147483646 h 272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51"/>
                    <a:gd name="T190" fmla="*/ 0 h 2727"/>
                    <a:gd name="T191" fmla="*/ 2051 w 2051"/>
                    <a:gd name="T192" fmla="*/ 2727 h 272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51" h="2727">
                      <a:moveTo>
                        <a:pt x="111" y="1160"/>
                      </a:moveTo>
                      <a:lnTo>
                        <a:pt x="115" y="1221"/>
                      </a:lnTo>
                      <a:lnTo>
                        <a:pt x="95" y="1236"/>
                      </a:lnTo>
                      <a:lnTo>
                        <a:pt x="104" y="1257"/>
                      </a:lnTo>
                      <a:lnTo>
                        <a:pt x="124" y="1272"/>
                      </a:lnTo>
                      <a:lnTo>
                        <a:pt x="78" y="1303"/>
                      </a:lnTo>
                      <a:lnTo>
                        <a:pt x="72" y="1333"/>
                      </a:lnTo>
                      <a:lnTo>
                        <a:pt x="56" y="1333"/>
                      </a:lnTo>
                      <a:lnTo>
                        <a:pt x="51" y="1343"/>
                      </a:lnTo>
                      <a:lnTo>
                        <a:pt x="61" y="1354"/>
                      </a:lnTo>
                      <a:lnTo>
                        <a:pt x="46" y="1379"/>
                      </a:lnTo>
                      <a:lnTo>
                        <a:pt x="0" y="1388"/>
                      </a:lnTo>
                      <a:lnTo>
                        <a:pt x="14" y="1425"/>
                      </a:lnTo>
                      <a:lnTo>
                        <a:pt x="40" y="1435"/>
                      </a:lnTo>
                      <a:lnTo>
                        <a:pt x="60" y="1435"/>
                      </a:lnTo>
                      <a:lnTo>
                        <a:pt x="55" y="1445"/>
                      </a:lnTo>
                      <a:lnTo>
                        <a:pt x="65" y="1450"/>
                      </a:lnTo>
                      <a:lnTo>
                        <a:pt x="54" y="1476"/>
                      </a:lnTo>
                      <a:lnTo>
                        <a:pt x="59" y="1512"/>
                      </a:lnTo>
                      <a:lnTo>
                        <a:pt x="90" y="1517"/>
                      </a:lnTo>
                      <a:lnTo>
                        <a:pt x="100" y="1503"/>
                      </a:lnTo>
                      <a:lnTo>
                        <a:pt x="130" y="1528"/>
                      </a:lnTo>
                      <a:lnTo>
                        <a:pt x="156" y="1518"/>
                      </a:lnTo>
                      <a:lnTo>
                        <a:pt x="170" y="1538"/>
                      </a:lnTo>
                      <a:lnTo>
                        <a:pt x="197" y="1528"/>
                      </a:lnTo>
                      <a:lnTo>
                        <a:pt x="216" y="1550"/>
                      </a:lnTo>
                      <a:lnTo>
                        <a:pt x="243" y="1535"/>
                      </a:lnTo>
                      <a:lnTo>
                        <a:pt x="287" y="1570"/>
                      </a:lnTo>
                      <a:lnTo>
                        <a:pt x="297" y="1560"/>
                      </a:lnTo>
                      <a:lnTo>
                        <a:pt x="308" y="1572"/>
                      </a:lnTo>
                      <a:lnTo>
                        <a:pt x="313" y="1597"/>
                      </a:lnTo>
                      <a:lnTo>
                        <a:pt x="354" y="1607"/>
                      </a:lnTo>
                      <a:lnTo>
                        <a:pt x="362" y="1643"/>
                      </a:lnTo>
                      <a:lnTo>
                        <a:pt x="332" y="1663"/>
                      </a:lnTo>
                      <a:lnTo>
                        <a:pt x="341" y="1704"/>
                      </a:lnTo>
                      <a:lnTo>
                        <a:pt x="361" y="1740"/>
                      </a:lnTo>
                      <a:lnTo>
                        <a:pt x="376" y="1740"/>
                      </a:lnTo>
                      <a:lnTo>
                        <a:pt x="387" y="1757"/>
                      </a:lnTo>
                      <a:lnTo>
                        <a:pt x="412" y="1741"/>
                      </a:lnTo>
                      <a:lnTo>
                        <a:pt x="468" y="1741"/>
                      </a:lnTo>
                      <a:lnTo>
                        <a:pt x="498" y="1778"/>
                      </a:lnTo>
                      <a:lnTo>
                        <a:pt x="509" y="1773"/>
                      </a:lnTo>
                      <a:lnTo>
                        <a:pt x="509" y="1758"/>
                      </a:lnTo>
                      <a:lnTo>
                        <a:pt x="530" y="1758"/>
                      </a:lnTo>
                      <a:lnTo>
                        <a:pt x="514" y="1717"/>
                      </a:lnTo>
                      <a:lnTo>
                        <a:pt x="545" y="1727"/>
                      </a:lnTo>
                      <a:lnTo>
                        <a:pt x="555" y="1753"/>
                      </a:lnTo>
                      <a:lnTo>
                        <a:pt x="591" y="1758"/>
                      </a:lnTo>
                      <a:lnTo>
                        <a:pt x="595" y="1785"/>
                      </a:lnTo>
                      <a:lnTo>
                        <a:pt x="620" y="1800"/>
                      </a:lnTo>
                      <a:lnTo>
                        <a:pt x="635" y="1795"/>
                      </a:lnTo>
                      <a:lnTo>
                        <a:pt x="640" y="1810"/>
                      </a:lnTo>
                      <a:lnTo>
                        <a:pt x="635" y="1841"/>
                      </a:lnTo>
                      <a:lnTo>
                        <a:pt x="671" y="1846"/>
                      </a:lnTo>
                      <a:lnTo>
                        <a:pt x="665" y="1876"/>
                      </a:lnTo>
                      <a:lnTo>
                        <a:pt x="634" y="1882"/>
                      </a:lnTo>
                      <a:lnTo>
                        <a:pt x="619" y="1922"/>
                      </a:lnTo>
                      <a:lnTo>
                        <a:pt x="628" y="1968"/>
                      </a:lnTo>
                      <a:lnTo>
                        <a:pt x="669" y="1978"/>
                      </a:lnTo>
                      <a:lnTo>
                        <a:pt x="684" y="2015"/>
                      </a:lnTo>
                      <a:lnTo>
                        <a:pt x="642" y="2096"/>
                      </a:lnTo>
                      <a:lnTo>
                        <a:pt x="688" y="2102"/>
                      </a:lnTo>
                      <a:lnTo>
                        <a:pt x="698" y="2087"/>
                      </a:lnTo>
                      <a:lnTo>
                        <a:pt x="749" y="2123"/>
                      </a:lnTo>
                      <a:lnTo>
                        <a:pt x="795" y="2098"/>
                      </a:lnTo>
                      <a:lnTo>
                        <a:pt x="814" y="2170"/>
                      </a:lnTo>
                      <a:lnTo>
                        <a:pt x="890" y="2202"/>
                      </a:lnTo>
                      <a:lnTo>
                        <a:pt x="890" y="2237"/>
                      </a:lnTo>
                      <a:lnTo>
                        <a:pt x="950" y="2263"/>
                      </a:lnTo>
                      <a:lnTo>
                        <a:pt x="976" y="2253"/>
                      </a:lnTo>
                      <a:lnTo>
                        <a:pt x="1037" y="2279"/>
                      </a:lnTo>
                      <a:lnTo>
                        <a:pt x="1063" y="2305"/>
                      </a:lnTo>
                      <a:lnTo>
                        <a:pt x="1063" y="2331"/>
                      </a:lnTo>
                      <a:lnTo>
                        <a:pt x="1098" y="2320"/>
                      </a:lnTo>
                      <a:lnTo>
                        <a:pt x="1129" y="2342"/>
                      </a:lnTo>
                      <a:lnTo>
                        <a:pt x="1128" y="2393"/>
                      </a:lnTo>
                      <a:lnTo>
                        <a:pt x="1153" y="2429"/>
                      </a:lnTo>
                      <a:lnTo>
                        <a:pt x="1193" y="2490"/>
                      </a:lnTo>
                      <a:lnTo>
                        <a:pt x="1254" y="2481"/>
                      </a:lnTo>
                      <a:lnTo>
                        <a:pt x="1325" y="2496"/>
                      </a:lnTo>
                      <a:lnTo>
                        <a:pt x="1381" y="2513"/>
                      </a:lnTo>
                      <a:lnTo>
                        <a:pt x="1392" y="2487"/>
                      </a:lnTo>
                      <a:lnTo>
                        <a:pt x="1485" y="2452"/>
                      </a:lnTo>
                      <a:lnTo>
                        <a:pt x="1485" y="2431"/>
                      </a:lnTo>
                      <a:lnTo>
                        <a:pt x="1515" y="2431"/>
                      </a:lnTo>
                      <a:lnTo>
                        <a:pt x="1540" y="2489"/>
                      </a:lnTo>
                      <a:lnTo>
                        <a:pt x="1535" y="2519"/>
                      </a:lnTo>
                      <a:lnTo>
                        <a:pt x="1591" y="2565"/>
                      </a:lnTo>
                      <a:lnTo>
                        <a:pt x="1621" y="2545"/>
                      </a:lnTo>
                      <a:lnTo>
                        <a:pt x="1682" y="2572"/>
                      </a:lnTo>
                      <a:lnTo>
                        <a:pt x="1672" y="2592"/>
                      </a:lnTo>
                      <a:lnTo>
                        <a:pt x="1696" y="2623"/>
                      </a:lnTo>
                      <a:lnTo>
                        <a:pt x="1691" y="2633"/>
                      </a:lnTo>
                      <a:lnTo>
                        <a:pt x="1717" y="2658"/>
                      </a:lnTo>
                      <a:lnTo>
                        <a:pt x="1758" y="2638"/>
                      </a:lnTo>
                      <a:lnTo>
                        <a:pt x="1778" y="2694"/>
                      </a:lnTo>
                      <a:lnTo>
                        <a:pt x="1804" y="2689"/>
                      </a:lnTo>
                      <a:lnTo>
                        <a:pt x="1799" y="2714"/>
                      </a:lnTo>
                      <a:lnTo>
                        <a:pt x="1805" y="2727"/>
                      </a:lnTo>
                      <a:lnTo>
                        <a:pt x="1825" y="2697"/>
                      </a:lnTo>
                      <a:lnTo>
                        <a:pt x="1846" y="2686"/>
                      </a:lnTo>
                      <a:lnTo>
                        <a:pt x="1963" y="2560"/>
                      </a:lnTo>
                      <a:lnTo>
                        <a:pt x="1964" y="2526"/>
                      </a:lnTo>
                      <a:lnTo>
                        <a:pt x="1986" y="2501"/>
                      </a:lnTo>
                      <a:lnTo>
                        <a:pt x="1959" y="2494"/>
                      </a:lnTo>
                      <a:lnTo>
                        <a:pt x="1962" y="2467"/>
                      </a:lnTo>
                      <a:lnTo>
                        <a:pt x="1931" y="2434"/>
                      </a:lnTo>
                      <a:lnTo>
                        <a:pt x="1946" y="2439"/>
                      </a:lnTo>
                      <a:lnTo>
                        <a:pt x="1957" y="2383"/>
                      </a:lnTo>
                      <a:lnTo>
                        <a:pt x="2040" y="2338"/>
                      </a:lnTo>
                      <a:lnTo>
                        <a:pt x="2051" y="2179"/>
                      </a:lnTo>
                      <a:lnTo>
                        <a:pt x="2015" y="2186"/>
                      </a:lnTo>
                      <a:lnTo>
                        <a:pt x="1997" y="2143"/>
                      </a:lnTo>
                      <a:lnTo>
                        <a:pt x="1943" y="2132"/>
                      </a:lnTo>
                      <a:lnTo>
                        <a:pt x="1957" y="2077"/>
                      </a:lnTo>
                      <a:lnTo>
                        <a:pt x="1977" y="2072"/>
                      </a:lnTo>
                      <a:lnTo>
                        <a:pt x="1983" y="2005"/>
                      </a:lnTo>
                      <a:lnTo>
                        <a:pt x="1963" y="1985"/>
                      </a:lnTo>
                      <a:lnTo>
                        <a:pt x="1978" y="1970"/>
                      </a:lnTo>
                      <a:lnTo>
                        <a:pt x="1943" y="1934"/>
                      </a:lnTo>
                      <a:lnTo>
                        <a:pt x="1917" y="1934"/>
                      </a:lnTo>
                      <a:lnTo>
                        <a:pt x="1917" y="1912"/>
                      </a:lnTo>
                      <a:lnTo>
                        <a:pt x="1908" y="1871"/>
                      </a:lnTo>
                      <a:lnTo>
                        <a:pt x="1934" y="1846"/>
                      </a:lnTo>
                      <a:lnTo>
                        <a:pt x="1934" y="1805"/>
                      </a:lnTo>
                      <a:lnTo>
                        <a:pt x="1913" y="1780"/>
                      </a:lnTo>
                      <a:lnTo>
                        <a:pt x="1920" y="1749"/>
                      </a:lnTo>
                      <a:lnTo>
                        <a:pt x="1945" y="1739"/>
                      </a:lnTo>
                      <a:lnTo>
                        <a:pt x="1935" y="1666"/>
                      </a:lnTo>
                      <a:lnTo>
                        <a:pt x="1916" y="1651"/>
                      </a:lnTo>
                      <a:lnTo>
                        <a:pt x="1875" y="1584"/>
                      </a:lnTo>
                      <a:lnTo>
                        <a:pt x="1895" y="1574"/>
                      </a:lnTo>
                      <a:lnTo>
                        <a:pt x="1917" y="1517"/>
                      </a:lnTo>
                      <a:lnTo>
                        <a:pt x="1902" y="1512"/>
                      </a:lnTo>
                      <a:lnTo>
                        <a:pt x="1893" y="1466"/>
                      </a:lnTo>
                      <a:lnTo>
                        <a:pt x="1893" y="1425"/>
                      </a:lnTo>
                      <a:lnTo>
                        <a:pt x="1908" y="1415"/>
                      </a:lnTo>
                      <a:lnTo>
                        <a:pt x="1929" y="1435"/>
                      </a:lnTo>
                      <a:lnTo>
                        <a:pt x="1954" y="1415"/>
                      </a:lnTo>
                      <a:lnTo>
                        <a:pt x="1959" y="1394"/>
                      </a:lnTo>
                      <a:lnTo>
                        <a:pt x="1975" y="1389"/>
                      </a:lnTo>
                      <a:lnTo>
                        <a:pt x="1995" y="1342"/>
                      </a:lnTo>
                      <a:lnTo>
                        <a:pt x="1995" y="1332"/>
                      </a:lnTo>
                      <a:lnTo>
                        <a:pt x="2001" y="1291"/>
                      </a:lnTo>
                      <a:lnTo>
                        <a:pt x="2022" y="1291"/>
                      </a:lnTo>
                      <a:lnTo>
                        <a:pt x="2027" y="1260"/>
                      </a:lnTo>
                      <a:lnTo>
                        <a:pt x="2003" y="1198"/>
                      </a:lnTo>
                      <a:lnTo>
                        <a:pt x="2023" y="1162"/>
                      </a:lnTo>
                      <a:lnTo>
                        <a:pt x="1982" y="1152"/>
                      </a:lnTo>
                      <a:lnTo>
                        <a:pt x="1994" y="1100"/>
                      </a:lnTo>
                      <a:lnTo>
                        <a:pt x="1973" y="1084"/>
                      </a:lnTo>
                      <a:lnTo>
                        <a:pt x="1973" y="1105"/>
                      </a:lnTo>
                      <a:lnTo>
                        <a:pt x="1958" y="1125"/>
                      </a:lnTo>
                      <a:lnTo>
                        <a:pt x="1907" y="1121"/>
                      </a:lnTo>
                      <a:lnTo>
                        <a:pt x="1897" y="1096"/>
                      </a:lnTo>
                      <a:lnTo>
                        <a:pt x="1835" y="1070"/>
                      </a:lnTo>
                      <a:lnTo>
                        <a:pt x="1823" y="991"/>
                      </a:lnTo>
                      <a:lnTo>
                        <a:pt x="1800" y="966"/>
                      </a:lnTo>
                      <a:lnTo>
                        <a:pt x="1805" y="926"/>
                      </a:lnTo>
                      <a:lnTo>
                        <a:pt x="1892" y="860"/>
                      </a:lnTo>
                      <a:lnTo>
                        <a:pt x="1953" y="832"/>
                      </a:lnTo>
                      <a:lnTo>
                        <a:pt x="1964" y="843"/>
                      </a:lnTo>
                      <a:lnTo>
                        <a:pt x="1989" y="778"/>
                      </a:lnTo>
                      <a:lnTo>
                        <a:pt x="2005" y="711"/>
                      </a:lnTo>
                      <a:lnTo>
                        <a:pt x="1969" y="690"/>
                      </a:lnTo>
                      <a:lnTo>
                        <a:pt x="1931" y="602"/>
                      </a:lnTo>
                      <a:lnTo>
                        <a:pt x="1957" y="576"/>
                      </a:lnTo>
                      <a:lnTo>
                        <a:pt x="1959" y="559"/>
                      </a:lnTo>
                      <a:lnTo>
                        <a:pt x="1990" y="573"/>
                      </a:lnTo>
                      <a:lnTo>
                        <a:pt x="2045" y="523"/>
                      </a:lnTo>
                      <a:lnTo>
                        <a:pt x="2015" y="470"/>
                      </a:lnTo>
                      <a:lnTo>
                        <a:pt x="2005" y="474"/>
                      </a:lnTo>
                      <a:lnTo>
                        <a:pt x="1941" y="411"/>
                      </a:lnTo>
                      <a:lnTo>
                        <a:pt x="1958" y="377"/>
                      </a:lnTo>
                      <a:lnTo>
                        <a:pt x="1955" y="365"/>
                      </a:lnTo>
                      <a:lnTo>
                        <a:pt x="1927" y="363"/>
                      </a:lnTo>
                      <a:lnTo>
                        <a:pt x="1894" y="386"/>
                      </a:lnTo>
                      <a:lnTo>
                        <a:pt x="1883" y="379"/>
                      </a:lnTo>
                      <a:lnTo>
                        <a:pt x="1878" y="396"/>
                      </a:lnTo>
                      <a:lnTo>
                        <a:pt x="1861" y="409"/>
                      </a:lnTo>
                      <a:lnTo>
                        <a:pt x="1890" y="415"/>
                      </a:lnTo>
                      <a:lnTo>
                        <a:pt x="1913" y="448"/>
                      </a:lnTo>
                      <a:lnTo>
                        <a:pt x="1887" y="474"/>
                      </a:lnTo>
                      <a:lnTo>
                        <a:pt x="1857" y="467"/>
                      </a:lnTo>
                      <a:lnTo>
                        <a:pt x="1852" y="447"/>
                      </a:lnTo>
                      <a:lnTo>
                        <a:pt x="1830" y="410"/>
                      </a:lnTo>
                      <a:lnTo>
                        <a:pt x="1835" y="401"/>
                      </a:lnTo>
                      <a:lnTo>
                        <a:pt x="1806" y="393"/>
                      </a:lnTo>
                      <a:lnTo>
                        <a:pt x="1762" y="403"/>
                      </a:lnTo>
                      <a:lnTo>
                        <a:pt x="1754" y="499"/>
                      </a:lnTo>
                      <a:lnTo>
                        <a:pt x="1809" y="578"/>
                      </a:lnTo>
                      <a:lnTo>
                        <a:pt x="1811" y="569"/>
                      </a:lnTo>
                      <a:lnTo>
                        <a:pt x="1821" y="593"/>
                      </a:lnTo>
                      <a:lnTo>
                        <a:pt x="1827" y="585"/>
                      </a:lnTo>
                      <a:lnTo>
                        <a:pt x="1842" y="586"/>
                      </a:lnTo>
                      <a:lnTo>
                        <a:pt x="1841" y="577"/>
                      </a:lnTo>
                      <a:lnTo>
                        <a:pt x="1844" y="583"/>
                      </a:lnTo>
                      <a:lnTo>
                        <a:pt x="1834" y="601"/>
                      </a:lnTo>
                      <a:lnTo>
                        <a:pt x="1857" y="602"/>
                      </a:lnTo>
                      <a:lnTo>
                        <a:pt x="1846" y="644"/>
                      </a:lnTo>
                      <a:lnTo>
                        <a:pt x="1861" y="661"/>
                      </a:lnTo>
                      <a:lnTo>
                        <a:pt x="1858" y="647"/>
                      </a:lnTo>
                      <a:lnTo>
                        <a:pt x="1865" y="652"/>
                      </a:lnTo>
                      <a:lnTo>
                        <a:pt x="1862" y="662"/>
                      </a:lnTo>
                      <a:lnTo>
                        <a:pt x="1846" y="679"/>
                      </a:lnTo>
                      <a:lnTo>
                        <a:pt x="1847" y="687"/>
                      </a:lnTo>
                      <a:lnTo>
                        <a:pt x="1871" y="689"/>
                      </a:lnTo>
                      <a:lnTo>
                        <a:pt x="1875" y="678"/>
                      </a:lnTo>
                      <a:lnTo>
                        <a:pt x="1895" y="683"/>
                      </a:lnTo>
                      <a:lnTo>
                        <a:pt x="1887" y="698"/>
                      </a:lnTo>
                      <a:lnTo>
                        <a:pt x="1841" y="695"/>
                      </a:lnTo>
                      <a:lnTo>
                        <a:pt x="1816" y="624"/>
                      </a:lnTo>
                      <a:lnTo>
                        <a:pt x="1772" y="600"/>
                      </a:lnTo>
                      <a:lnTo>
                        <a:pt x="1758" y="611"/>
                      </a:lnTo>
                      <a:lnTo>
                        <a:pt x="1749" y="578"/>
                      </a:lnTo>
                      <a:lnTo>
                        <a:pt x="1709" y="569"/>
                      </a:lnTo>
                      <a:lnTo>
                        <a:pt x="1704" y="574"/>
                      </a:lnTo>
                      <a:lnTo>
                        <a:pt x="1666" y="518"/>
                      </a:lnTo>
                      <a:lnTo>
                        <a:pt x="1671" y="493"/>
                      </a:lnTo>
                      <a:lnTo>
                        <a:pt x="1688" y="490"/>
                      </a:lnTo>
                      <a:lnTo>
                        <a:pt x="1700" y="451"/>
                      </a:lnTo>
                      <a:lnTo>
                        <a:pt x="1708" y="386"/>
                      </a:lnTo>
                      <a:lnTo>
                        <a:pt x="1726" y="379"/>
                      </a:lnTo>
                      <a:lnTo>
                        <a:pt x="1768" y="324"/>
                      </a:lnTo>
                      <a:lnTo>
                        <a:pt x="1767" y="295"/>
                      </a:lnTo>
                      <a:lnTo>
                        <a:pt x="1781" y="263"/>
                      </a:lnTo>
                      <a:lnTo>
                        <a:pt x="1791" y="264"/>
                      </a:lnTo>
                      <a:lnTo>
                        <a:pt x="1781" y="221"/>
                      </a:lnTo>
                      <a:lnTo>
                        <a:pt x="1796" y="203"/>
                      </a:lnTo>
                      <a:lnTo>
                        <a:pt x="1777" y="174"/>
                      </a:lnTo>
                      <a:lnTo>
                        <a:pt x="1755" y="183"/>
                      </a:lnTo>
                      <a:lnTo>
                        <a:pt x="1756" y="218"/>
                      </a:lnTo>
                      <a:lnTo>
                        <a:pt x="1731" y="299"/>
                      </a:lnTo>
                      <a:lnTo>
                        <a:pt x="1657" y="363"/>
                      </a:lnTo>
                      <a:lnTo>
                        <a:pt x="1647" y="352"/>
                      </a:lnTo>
                      <a:lnTo>
                        <a:pt x="1596" y="359"/>
                      </a:lnTo>
                      <a:lnTo>
                        <a:pt x="1574" y="394"/>
                      </a:lnTo>
                      <a:lnTo>
                        <a:pt x="1522" y="438"/>
                      </a:lnTo>
                      <a:lnTo>
                        <a:pt x="1537" y="516"/>
                      </a:lnTo>
                      <a:lnTo>
                        <a:pt x="1532" y="596"/>
                      </a:lnTo>
                      <a:lnTo>
                        <a:pt x="1540" y="638"/>
                      </a:lnTo>
                      <a:lnTo>
                        <a:pt x="1524" y="669"/>
                      </a:lnTo>
                      <a:lnTo>
                        <a:pt x="1472" y="711"/>
                      </a:lnTo>
                      <a:lnTo>
                        <a:pt x="1450" y="726"/>
                      </a:lnTo>
                      <a:lnTo>
                        <a:pt x="1453" y="739"/>
                      </a:lnTo>
                      <a:lnTo>
                        <a:pt x="1422" y="786"/>
                      </a:lnTo>
                      <a:lnTo>
                        <a:pt x="1393" y="818"/>
                      </a:lnTo>
                      <a:lnTo>
                        <a:pt x="1401" y="861"/>
                      </a:lnTo>
                      <a:lnTo>
                        <a:pt x="1369" y="934"/>
                      </a:lnTo>
                      <a:lnTo>
                        <a:pt x="1370" y="956"/>
                      </a:lnTo>
                      <a:lnTo>
                        <a:pt x="1412" y="957"/>
                      </a:lnTo>
                      <a:lnTo>
                        <a:pt x="1432" y="986"/>
                      </a:lnTo>
                      <a:lnTo>
                        <a:pt x="1462" y="989"/>
                      </a:lnTo>
                      <a:lnTo>
                        <a:pt x="1500" y="970"/>
                      </a:lnTo>
                      <a:lnTo>
                        <a:pt x="1545" y="994"/>
                      </a:lnTo>
                      <a:lnTo>
                        <a:pt x="1571" y="1030"/>
                      </a:lnTo>
                      <a:lnTo>
                        <a:pt x="1579" y="1030"/>
                      </a:lnTo>
                      <a:lnTo>
                        <a:pt x="1586" y="1054"/>
                      </a:lnTo>
                      <a:lnTo>
                        <a:pt x="1631" y="1102"/>
                      </a:lnTo>
                      <a:lnTo>
                        <a:pt x="1628" y="1144"/>
                      </a:lnTo>
                      <a:lnTo>
                        <a:pt x="1615" y="1169"/>
                      </a:lnTo>
                      <a:lnTo>
                        <a:pt x="1619" y="1193"/>
                      </a:lnTo>
                      <a:lnTo>
                        <a:pt x="1631" y="1190"/>
                      </a:lnTo>
                      <a:lnTo>
                        <a:pt x="1630" y="1201"/>
                      </a:lnTo>
                      <a:lnTo>
                        <a:pt x="1612" y="1211"/>
                      </a:lnTo>
                      <a:lnTo>
                        <a:pt x="1611" y="1222"/>
                      </a:lnTo>
                      <a:lnTo>
                        <a:pt x="1617" y="1229"/>
                      </a:lnTo>
                      <a:lnTo>
                        <a:pt x="1625" y="1227"/>
                      </a:lnTo>
                      <a:lnTo>
                        <a:pt x="1626" y="1254"/>
                      </a:lnTo>
                      <a:lnTo>
                        <a:pt x="1614" y="1260"/>
                      </a:lnTo>
                      <a:lnTo>
                        <a:pt x="1586" y="1250"/>
                      </a:lnTo>
                      <a:lnTo>
                        <a:pt x="1555" y="1273"/>
                      </a:lnTo>
                      <a:lnTo>
                        <a:pt x="1552" y="1313"/>
                      </a:lnTo>
                      <a:lnTo>
                        <a:pt x="1541" y="1323"/>
                      </a:lnTo>
                      <a:lnTo>
                        <a:pt x="1536" y="1347"/>
                      </a:lnTo>
                      <a:lnTo>
                        <a:pt x="1561" y="1355"/>
                      </a:lnTo>
                      <a:lnTo>
                        <a:pt x="1565" y="1373"/>
                      </a:lnTo>
                      <a:lnTo>
                        <a:pt x="1588" y="1384"/>
                      </a:lnTo>
                      <a:lnTo>
                        <a:pt x="1598" y="1394"/>
                      </a:lnTo>
                      <a:lnTo>
                        <a:pt x="1605" y="1380"/>
                      </a:lnTo>
                      <a:lnTo>
                        <a:pt x="1615" y="1399"/>
                      </a:lnTo>
                      <a:lnTo>
                        <a:pt x="1603" y="1402"/>
                      </a:lnTo>
                      <a:lnTo>
                        <a:pt x="1610" y="1407"/>
                      </a:lnTo>
                      <a:lnTo>
                        <a:pt x="1626" y="1405"/>
                      </a:lnTo>
                      <a:lnTo>
                        <a:pt x="1645" y="1421"/>
                      </a:lnTo>
                      <a:lnTo>
                        <a:pt x="1634" y="1430"/>
                      </a:lnTo>
                      <a:lnTo>
                        <a:pt x="1625" y="1419"/>
                      </a:lnTo>
                      <a:lnTo>
                        <a:pt x="1592" y="1417"/>
                      </a:lnTo>
                      <a:lnTo>
                        <a:pt x="1578" y="1407"/>
                      </a:lnTo>
                      <a:lnTo>
                        <a:pt x="1565" y="1408"/>
                      </a:lnTo>
                      <a:lnTo>
                        <a:pt x="1551" y="1396"/>
                      </a:lnTo>
                      <a:lnTo>
                        <a:pt x="1543" y="1396"/>
                      </a:lnTo>
                      <a:lnTo>
                        <a:pt x="1509" y="1323"/>
                      </a:lnTo>
                      <a:lnTo>
                        <a:pt x="1524" y="1322"/>
                      </a:lnTo>
                      <a:lnTo>
                        <a:pt x="1532" y="1305"/>
                      </a:lnTo>
                      <a:lnTo>
                        <a:pt x="1532" y="1269"/>
                      </a:lnTo>
                      <a:lnTo>
                        <a:pt x="1555" y="1230"/>
                      </a:lnTo>
                      <a:lnTo>
                        <a:pt x="1573" y="1184"/>
                      </a:lnTo>
                      <a:lnTo>
                        <a:pt x="1574" y="1161"/>
                      </a:lnTo>
                      <a:lnTo>
                        <a:pt x="1560" y="1160"/>
                      </a:lnTo>
                      <a:lnTo>
                        <a:pt x="1552" y="1100"/>
                      </a:lnTo>
                      <a:lnTo>
                        <a:pt x="1564" y="1076"/>
                      </a:lnTo>
                      <a:lnTo>
                        <a:pt x="1559" y="1050"/>
                      </a:lnTo>
                      <a:lnTo>
                        <a:pt x="1506" y="1044"/>
                      </a:lnTo>
                      <a:lnTo>
                        <a:pt x="1472" y="1049"/>
                      </a:lnTo>
                      <a:lnTo>
                        <a:pt x="1448" y="1044"/>
                      </a:lnTo>
                      <a:lnTo>
                        <a:pt x="1379" y="1051"/>
                      </a:lnTo>
                      <a:lnTo>
                        <a:pt x="1348" y="1102"/>
                      </a:lnTo>
                      <a:lnTo>
                        <a:pt x="1341" y="1109"/>
                      </a:lnTo>
                      <a:lnTo>
                        <a:pt x="1350" y="1171"/>
                      </a:lnTo>
                      <a:lnTo>
                        <a:pt x="1342" y="1220"/>
                      </a:lnTo>
                      <a:lnTo>
                        <a:pt x="1314" y="1271"/>
                      </a:lnTo>
                      <a:lnTo>
                        <a:pt x="1288" y="1291"/>
                      </a:lnTo>
                      <a:lnTo>
                        <a:pt x="1253" y="1297"/>
                      </a:lnTo>
                      <a:lnTo>
                        <a:pt x="1214" y="1324"/>
                      </a:lnTo>
                      <a:lnTo>
                        <a:pt x="1209" y="1345"/>
                      </a:lnTo>
                      <a:lnTo>
                        <a:pt x="1175" y="1393"/>
                      </a:lnTo>
                      <a:lnTo>
                        <a:pt x="1158" y="1393"/>
                      </a:lnTo>
                      <a:lnTo>
                        <a:pt x="1135" y="1414"/>
                      </a:lnTo>
                      <a:lnTo>
                        <a:pt x="1096" y="1415"/>
                      </a:lnTo>
                      <a:lnTo>
                        <a:pt x="1075" y="1428"/>
                      </a:lnTo>
                      <a:lnTo>
                        <a:pt x="1029" y="1424"/>
                      </a:lnTo>
                      <a:lnTo>
                        <a:pt x="1009" y="1431"/>
                      </a:lnTo>
                      <a:lnTo>
                        <a:pt x="1012" y="1439"/>
                      </a:lnTo>
                      <a:lnTo>
                        <a:pt x="1023" y="1438"/>
                      </a:lnTo>
                      <a:lnTo>
                        <a:pt x="999" y="1477"/>
                      </a:lnTo>
                      <a:lnTo>
                        <a:pt x="949" y="1480"/>
                      </a:lnTo>
                      <a:lnTo>
                        <a:pt x="915" y="1424"/>
                      </a:lnTo>
                      <a:lnTo>
                        <a:pt x="876" y="1407"/>
                      </a:lnTo>
                      <a:lnTo>
                        <a:pt x="838" y="1398"/>
                      </a:lnTo>
                      <a:lnTo>
                        <a:pt x="776" y="1322"/>
                      </a:lnTo>
                      <a:lnTo>
                        <a:pt x="769" y="1292"/>
                      </a:lnTo>
                      <a:lnTo>
                        <a:pt x="781" y="1268"/>
                      </a:lnTo>
                      <a:lnTo>
                        <a:pt x="777" y="1260"/>
                      </a:lnTo>
                      <a:lnTo>
                        <a:pt x="758" y="1250"/>
                      </a:lnTo>
                      <a:lnTo>
                        <a:pt x="740" y="1258"/>
                      </a:lnTo>
                      <a:lnTo>
                        <a:pt x="704" y="1255"/>
                      </a:lnTo>
                      <a:lnTo>
                        <a:pt x="718" y="1236"/>
                      </a:lnTo>
                      <a:lnTo>
                        <a:pt x="737" y="1246"/>
                      </a:lnTo>
                      <a:lnTo>
                        <a:pt x="779" y="1248"/>
                      </a:lnTo>
                      <a:lnTo>
                        <a:pt x="790" y="1257"/>
                      </a:lnTo>
                      <a:lnTo>
                        <a:pt x="819" y="1272"/>
                      </a:lnTo>
                      <a:lnTo>
                        <a:pt x="855" y="1273"/>
                      </a:lnTo>
                      <a:lnTo>
                        <a:pt x="851" y="1296"/>
                      </a:lnTo>
                      <a:lnTo>
                        <a:pt x="902" y="1318"/>
                      </a:lnTo>
                      <a:lnTo>
                        <a:pt x="899" y="1332"/>
                      </a:lnTo>
                      <a:lnTo>
                        <a:pt x="875" y="1346"/>
                      </a:lnTo>
                      <a:lnTo>
                        <a:pt x="866" y="1332"/>
                      </a:lnTo>
                      <a:lnTo>
                        <a:pt x="859" y="1329"/>
                      </a:lnTo>
                      <a:lnTo>
                        <a:pt x="853" y="1342"/>
                      </a:lnTo>
                      <a:lnTo>
                        <a:pt x="884" y="1374"/>
                      </a:lnTo>
                      <a:lnTo>
                        <a:pt x="913" y="1377"/>
                      </a:lnTo>
                      <a:lnTo>
                        <a:pt x="950" y="1364"/>
                      </a:lnTo>
                      <a:lnTo>
                        <a:pt x="947" y="1371"/>
                      </a:lnTo>
                      <a:lnTo>
                        <a:pt x="964" y="1374"/>
                      </a:lnTo>
                      <a:lnTo>
                        <a:pt x="977" y="1320"/>
                      </a:lnTo>
                      <a:lnTo>
                        <a:pt x="970" y="1310"/>
                      </a:lnTo>
                      <a:lnTo>
                        <a:pt x="976" y="1306"/>
                      </a:lnTo>
                      <a:lnTo>
                        <a:pt x="984" y="1320"/>
                      </a:lnTo>
                      <a:lnTo>
                        <a:pt x="1000" y="1318"/>
                      </a:lnTo>
                      <a:lnTo>
                        <a:pt x="1005" y="1327"/>
                      </a:lnTo>
                      <a:lnTo>
                        <a:pt x="1029" y="1314"/>
                      </a:lnTo>
                      <a:lnTo>
                        <a:pt x="1040" y="1304"/>
                      </a:lnTo>
                      <a:lnTo>
                        <a:pt x="1032" y="1294"/>
                      </a:lnTo>
                      <a:lnTo>
                        <a:pt x="1041" y="1292"/>
                      </a:lnTo>
                      <a:lnTo>
                        <a:pt x="1059" y="1281"/>
                      </a:lnTo>
                      <a:lnTo>
                        <a:pt x="1060" y="1300"/>
                      </a:lnTo>
                      <a:lnTo>
                        <a:pt x="1065" y="1292"/>
                      </a:lnTo>
                      <a:lnTo>
                        <a:pt x="1066" y="1277"/>
                      </a:lnTo>
                      <a:lnTo>
                        <a:pt x="1061" y="1267"/>
                      </a:lnTo>
                      <a:lnTo>
                        <a:pt x="1079" y="1258"/>
                      </a:lnTo>
                      <a:lnTo>
                        <a:pt x="1080" y="1264"/>
                      </a:lnTo>
                      <a:lnTo>
                        <a:pt x="1088" y="1267"/>
                      </a:lnTo>
                      <a:lnTo>
                        <a:pt x="1100" y="1257"/>
                      </a:lnTo>
                      <a:lnTo>
                        <a:pt x="1103" y="1245"/>
                      </a:lnTo>
                      <a:lnTo>
                        <a:pt x="1138" y="1225"/>
                      </a:lnTo>
                      <a:lnTo>
                        <a:pt x="1151" y="1225"/>
                      </a:lnTo>
                      <a:lnTo>
                        <a:pt x="1174" y="1207"/>
                      </a:lnTo>
                      <a:lnTo>
                        <a:pt x="1180" y="1213"/>
                      </a:lnTo>
                      <a:lnTo>
                        <a:pt x="1186" y="1193"/>
                      </a:lnTo>
                      <a:lnTo>
                        <a:pt x="1194" y="1189"/>
                      </a:lnTo>
                      <a:lnTo>
                        <a:pt x="1203" y="1176"/>
                      </a:lnTo>
                      <a:lnTo>
                        <a:pt x="1204" y="1158"/>
                      </a:lnTo>
                      <a:lnTo>
                        <a:pt x="1217" y="1123"/>
                      </a:lnTo>
                      <a:lnTo>
                        <a:pt x="1236" y="1100"/>
                      </a:lnTo>
                      <a:lnTo>
                        <a:pt x="1263" y="1092"/>
                      </a:lnTo>
                      <a:lnTo>
                        <a:pt x="1279" y="1073"/>
                      </a:lnTo>
                      <a:lnTo>
                        <a:pt x="1287" y="1081"/>
                      </a:lnTo>
                      <a:lnTo>
                        <a:pt x="1297" y="1045"/>
                      </a:lnTo>
                      <a:lnTo>
                        <a:pt x="1249" y="953"/>
                      </a:lnTo>
                      <a:lnTo>
                        <a:pt x="1256" y="910"/>
                      </a:lnTo>
                      <a:lnTo>
                        <a:pt x="1313" y="823"/>
                      </a:lnTo>
                      <a:lnTo>
                        <a:pt x="1338" y="769"/>
                      </a:lnTo>
                      <a:lnTo>
                        <a:pt x="1373" y="651"/>
                      </a:lnTo>
                      <a:lnTo>
                        <a:pt x="1413" y="619"/>
                      </a:lnTo>
                      <a:lnTo>
                        <a:pt x="1420" y="592"/>
                      </a:lnTo>
                      <a:lnTo>
                        <a:pt x="1450" y="544"/>
                      </a:lnTo>
                      <a:lnTo>
                        <a:pt x="1450" y="500"/>
                      </a:lnTo>
                      <a:lnTo>
                        <a:pt x="1462" y="494"/>
                      </a:lnTo>
                      <a:lnTo>
                        <a:pt x="1444" y="380"/>
                      </a:lnTo>
                      <a:lnTo>
                        <a:pt x="1491" y="355"/>
                      </a:lnTo>
                      <a:lnTo>
                        <a:pt x="1532" y="299"/>
                      </a:lnTo>
                      <a:lnTo>
                        <a:pt x="1560" y="278"/>
                      </a:lnTo>
                      <a:lnTo>
                        <a:pt x="1603" y="199"/>
                      </a:lnTo>
                      <a:lnTo>
                        <a:pt x="1610" y="159"/>
                      </a:lnTo>
                      <a:lnTo>
                        <a:pt x="1617" y="152"/>
                      </a:lnTo>
                      <a:lnTo>
                        <a:pt x="1616" y="141"/>
                      </a:lnTo>
                      <a:lnTo>
                        <a:pt x="1592" y="115"/>
                      </a:lnTo>
                      <a:lnTo>
                        <a:pt x="1574" y="118"/>
                      </a:lnTo>
                      <a:lnTo>
                        <a:pt x="1570" y="106"/>
                      </a:lnTo>
                      <a:lnTo>
                        <a:pt x="1587" y="105"/>
                      </a:lnTo>
                      <a:lnTo>
                        <a:pt x="1568" y="83"/>
                      </a:lnTo>
                      <a:lnTo>
                        <a:pt x="1535" y="68"/>
                      </a:lnTo>
                      <a:lnTo>
                        <a:pt x="1515" y="68"/>
                      </a:lnTo>
                      <a:lnTo>
                        <a:pt x="1441" y="22"/>
                      </a:lnTo>
                      <a:lnTo>
                        <a:pt x="1458" y="16"/>
                      </a:lnTo>
                      <a:lnTo>
                        <a:pt x="1436" y="0"/>
                      </a:lnTo>
                      <a:lnTo>
                        <a:pt x="1387" y="46"/>
                      </a:lnTo>
                      <a:lnTo>
                        <a:pt x="1342" y="109"/>
                      </a:lnTo>
                      <a:lnTo>
                        <a:pt x="1338" y="128"/>
                      </a:lnTo>
                      <a:lnTo>
                        <a:pt x="1327" y="128"/>
                      </a:lnTo>
                      <a:lnTo>
                        <a:pt x="1274" y="198"/>
                      </a:lnTo>
                      <a:lnTo>
                        <a:pt x="1208" y="243"/>
                      </a:lnTo>
                      <a:lnTo>
                        <a:pt x="1110" y="271"/>
                      </a:lnTo>
                      <a:lnTo>
                        <a:pt x="1083" y="296"/>
                      </a:lnTo>
                      <a:lnTo>
                        <a:pt x="1082" y="314"/>
                      </a:lnTo>
                      <a:lnTo>
                        <a:pt x="1041" y="337"/>
                      </a:lnTo>
                      <a:lnTo>
                        <a:pt x="1035" y="365"/>
                      </a:lnTo>
                      <a:lnTo>
                        <a:pt x="1083" y="379"/>
                      </a:lnTo>
                      <a:lnTo>
                        <a:pt x="1051" y="421"/>
                      </a:lnTo>
                      <a:lnTo>
                        <a:pt x="1038" y="456"/>
                      </a:lnTo>
                      <a:lnTo>
                        <a:pt x="1021" y="463"/>
                      </a:lnTo>
                      <a:lnTo>
                        <a:pt x="1004" y="495"/>
                      </a:lnTo>
                      <a:lnTo>
                        <a:pt x="999" y="528"/>
                      </a:lnTo>
                      <a:lnTo>
                        <a:pt x="972" y="536"/>
                      </a:lnTo>
                      <a:lnTo>
                        <a:pt x="976" y="514"/>
                      </a:lnTo>
                      <a:lnTo>
                        <a:pt x="927" y="568"/>
                      </a:lnTo>
                      <a:lnTo>
                        <a:pt x="908" y="605"/>
                      </a:lnTo>
                      <a:lnTo>
                        <a:pt x="911" y="618"/>
                      </a:lnTo>
                      <a:lnTo>
                        <a:pt x="919" y="604"/>
                      </a:lnTo>
                      <a:lnTo>
                        <a:pt x="945" y="596"/>
                      </a:lnTo>
                      <a:lnTo>
                        <a:pt x="977" y="662"/>
                      </a:lnTo>
                      <a:lnTo>
                        <a:pt x="995" y="655"/>
                      </a:lnTo>
                      <a:lnTo>
                        <a:pt x="955" y="738"/>
                      </a:lnTo>
                      <a:lnTo>
                        <a:pt x="959" y="791"/>
                      </a:lnTo>
                      <a:lnTo>
                        <a:pt x="981" y="812"/>
                      </a:lnTo>
                      <a:lnTo>
                        <a:pt x="1000" y="817"/>
                      </a:lnTo>
                      <a:lnTo>
                        <a:pt x="982" y="849"/>
                      </a:lnTo>
                      <a:lnTo>
                        <a:pt x="908" y="919"/>
                      </a:lnTo>
                      <a:lnTo>
                        <a:pt x="867" y="942"/>
                      </a:lnTo>
                      <a:lnTo>
                        <a:pt x="864" y="929"/>
                      </a:lnTo>
                      <a:lnTo>
                        <a:pt x="874" y="897"/>
                      </a:lnTo>
                      <a:lnTo>
                        <a:pt x="851" y="852"/>
                      </a:lnTo>
                      <a:lnTo>
                        <a:pt x="860" y="851"/>
                      </a:lnTo>
                      <a:lnTo>
                        <a:pt x="841" y="776"/>
                      </a:lnTo>
                      <a:lnTo>
                        <a:pt x="846" y="764"/>
                      </a:lnTo>
                      <a:lnTo>
                        <a:pt x="809" y="708"/>
                      </a:lnTo>
                      <a:lnTo>
                        <a:pt x="796" y="679"/>
                      </a:lnTo>
                      <a:lnTo>
                        <a:pt x="788" y="678"/>
                      </a:lnTo>
                      <a:lnTo>
                        <a:pt x="778" y="665"/>
                      </a:lnTo>
                      <a:lnTo>
                        <a:pt x="795" y="661"/>
                      </a:lnTo>
                      <a:lnTo>
                        <a:pt x="765" y="627"/>
                      </a:lnTo>
                      <a:lnTo>
                        <a:pt x="760" y="609"/>
                      </a:lnTo>
                      <a:lnTo>
                        <a:pt x="745" y="595"/>
                      </a:lnTo>
                      <a:lnTo>
                        <a:pt x="726" y="613"/>
                      </a:lnTo>
                      <a:lnTo>
                        <a:pt x="680" y="624"/>
                      </a:lnTo>
                      <a:lnTo>
                        <a:pt x="686" y="641"/>
                      </a:lnTo>
                      <a:lnTo>
                        <a:pt x="672" y="647"/>
                      </a:lnTo>
                      <a:lnTo>
                        <a:pt x="679" y="664"/>
                      </a:lnTo>
                      <a:lnTo>
                        <a:pt x="721" y="708"/>
                      </a:lnTo>
                      <a:lnTo>
                        <a:pt x="714" y="720"/>
                      </a:lnTo>
                      <a:lnTo>
                        <a:pt x="711" y="768"/>
                      </a:lnTo>
                      <a:lnTo>
                        <a:pt x="674" y="786"/>
                      </a:lnTo>
                      <a:lnTo>
                        <a:pt x="653" y="800"/>
                      </a:lnTo>
                      <a:lnTo>
                        <a:pt x="626" y="854"/>
                      </a:lnTo>
                      <a:lnTo>
                        <a:pt x="630" y="892"/>
                      </a:lnTo>
                      <a:lnTo>
                        <a:pt x="652" y="912"/>
                      </a:lnTo>
                      <a:lnTo>
                        <a:pt x="666" y="914"/>
                      </a:lnTo>
                      <a:lnTo>
                        <a:pt x="660" y="970"/>
                      </a:lnTo>
                      <a:lnTo>
                        <a:pt x="644" y="970"/>
                      </a:lnTo>
                      <a:lnTo>
                        <a:pt x="630" y="949"/>
                      </a:lnTo>
                      <a:lnTo>
                        <a:pt x="603" y="965"/>
                      </a:lnTo>
                      <a:lnTo>
                        <a:pt x="609" y="975"/>
                      </a:lnTo>
                      <a:lnTo>
                        <a:pt x="629" y="975"/>
                      </a:lnTo>
                      <a:lnTo>
                        <a:pt x="603" y="1005"/>
                      </a:lnTo>
                      <a:lnTo>
                        <a:pt x="583" y="990"/>
                      </a:lnTo>
                      <a:lnTo>
                        <a:pt x="578" y="1010"/>
                      </a:lnTo>
                      <a:lnTo>
                        <a:pt x="517" y="1016"/>
                      </a:lnTo>
                      <a:lnTo>
                        <a:pt x="505" y="1036"/>
                      </a:lnTo>
                      <a:lnTo>
                        <a:pt x="490" y="1031"/>
                      </a:lnTo>
                      <a:lnTo>
                        <a:pt x="470" y="1072"/>
                      </a:lnTo>
                      <a:lnTo>
                        <a:pt x="424" y="1060"/>
                      </a:lnTo>
                      <a:lnTo>
                        <a:pt x="419" y="1070"/>
                      </a:lnTo>
                      <a:lnTo>
                        <a:pt x="403" y="1065"/>
                      </a:lnTo>
                      <a:lnTo>
                        <a:pt x="393" y="1081"/>
                      </a:lnTo>
                      <a:lnTo>
                        <a:pt x="357" y="1055"/>
                      </a:lnTo>
                      <a:lnTo>
                        <a:pt x="332" y="1076"/>
                      </a:lnTo>
                      <a:lnTo>
                        <a:pt x="311" y="1074"/>
                      </a:lnTo>
                      <a:lnTo>
                        <a:pt x="271" y="1095"/>
                      </a:lnTo>
                      <a:lnTo>
                        <a:pt x="269" y="1110"/>
                      </a:lnTo>
                      <a:lnTo>
                        <a:pt x="254" y="1115"/>
                      </a:lnTo>
                      <a:lnTo>
                        <a:pt x="255" y="1100"/>
                      </a:lnTo>
                      <a:lnTo>
                        <a:pt x="198" y="1130"/>
                      </a:lnTo>
                      <a:lnTo>
                        <a:pt x="203" y="1151"/>
                      </a:lnTo>
                      <a:lnTo>
                        <a:pt x="157" y="1165"/>
                      </a:lnTo>
                      <a:lnTo>
                        <a:pt x="147" y="1155"/>
                      </a:lnTo>
                      <a:lnTo>
                        <a:pt x="111" y="116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5" name="Freeform 168"/>
                <p:cNvSpPr>
                  <a:spLocks/>
                </p:cNvSpPr>
                <p:nvPr/>
              </p:nvSpPr>
              <p:spPr bwMode="auto">
                <a:xfrm>
                  <a:off x="3977801" y="2398959"/>
                  <a:ext cx="68387" cy="53150"/>
                </a:xfrm>
                <a:custGeom>
                  <a:avLst/>
                  <a:gdLst>
                    <a:gd name="T0" fmla="*/ 0 w 128"/>
                    <a:gd name="T1" fmla="*/ 2147483646 h 98"/>
                    <a:gd name="T2" fmla="*/ 2147483646 w 128"/>
                    <a:gd name="T3" fmla="*/ 2147483646 h 98"/>
                    <a:gd name="T4" fmla="*/ 2147483646 w 128"/>
                    <a:gd name="T5" fmla="*/ 2147483646 h 98"/>
                    <a:gd name="T6" fmla="*/ 2147483646 w 128"/>
                    <a:gd name="T7" fmla="*/ 0 h 98"/>
                    <a:gd name="T8" fmla="*/ 2147483646 w 128"/>
                    <a:gd name="T9" fmla="*/ 2147483646 h 98"/>
                    <a:gd name="T10" fmla="*/ 2147483646 w 128"/>
                    <a:gd name="T11" fmla="*/ 2147483646 h 98"/>
                    <a:gd name="T12" fmla="*/ 2147483646 w 128"/>
                    <a:gd name="T13" fmla="*/ 2147483646 h 98"/>
                    <a:gd name="T14" fmla="*/ 2147483646 w 128"/>
                    <a:gd name="T15" fmla="*/ 2147483646 h 98"/>
                    <a:gd name="T16" fmla="*/ 2147483646 w 128"/>
                    <a:gd name="T17" fmla="*/ 2147483646 h 98"/>
                    <a:gd name="T18" fmla="*/ 2147483646 w 128"/>
                    <a:gd name="T19" fmla="*/ 2147483646 h 98"/>
                    <a:gd name="T20" fmla="*/ 2147483646 w 128"/>
                    <a:gd name="T21" fmla="*/ 2147483646 h 98"/>
                    <a:gd name="T22" fmla="*/ 2147483646 w 128"/>
                    <a:gd name="T23" fmla="*/ 2147483646 h 98"/>
                    <a:gd name="T24" fmla="*/ 2147483646 w 128"/>
                    <a:gd name="T25" fmla="*/ 2147483646 h 98"/>
                    <a:gd name="T26" fmla="*/ 2147483646 w 128"/>
                    <a:gd name="T27" fmla="*/ 2147483646 h 98"/>
                    <a:gd name="T28" fmla="*/ 2147483646 w 128"/>
                    <a:gd name="T29" fmla="*/ 2147483646 h 98"/>
                    <a:gd name="T30" fmla="*/ 0 w 128"/>
                    <a:gd name="T31" fmla="*/ 2147483646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8"/>
                    <a:gd name="T49" fmla="*/ 0 h 98"/>
                    <a:gd name="T50" fmla="*/ 128 w 128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8" h="98">
                      <a:moveTo>
                        <a:pt x="0" y="74"/>
                      </a:moveTo>
                      <a:lnTo>
                        <a:pt x="20" y="55"/>
                      </a:lnTo>
                      <a:lnTo>
                        <a:pt x="42" y="8"/>
                      </a:lnTo>
                      <a:lnTo>
                        <a:pt x="69" y="0"/>
                      </a:lnTo>
                      <a:lnTo>
                        <a:pt x="121" y="11"/>
                      </a:lnTo>
                      <a:lnTo>
                        <a:pt x="125" y="20"/>
                      </a:lnTo>
                      <a:lnTo>
                        <a:pt x="91" y="52"/>
                      </a:lnTo>
                      <a:lnTo>
                        <a:pt x="103" y="70"/>
                      </a:lnTo>
                      <a:lnTo>
                        <a:pt x="117" y="62"/>
                      </a:lnTo>
                      <a:lnTo>
                        <a:pt x="124" y="60"/>
                      </a:lnTo>
                      <a:lnTo>
                        <a:pt x="128" y="71"/>
                      </a:lnTo>
                      <a:lnTo>
                        <a:pt x="121" y="88"/>
                      </a:lnTo>
                      <a:lnTo>
                        <a:pt x="87" y="98"/>
                      </a:lnTo>
                      <a:lnTo>
                        <a:pt x="69" y="85"/>
                      </a:lnTo>
                      <a:lnTo>
                        <a:pt x="28" y="91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6" name="Freeform 169"/>
                <p:cNvSpPr>
                  <a:spLocks/>
                </p:cNvSpPr>
                <p:nvPr/>
              </p:nvSpPr>
              <p:spPr bwMode="auto">
                <a:xfrm>
                  <a:off x="4176601" y="2595456"/>
                  <a:ext cx="58845" cy="37044"/>
                </a:xfrm>
                <a:custGeom>
                  <a:avLst/>
                  <a:gdLst>
                    <a:gd name="T0" fmla="*/ 0 w 110"/>
                    <a:gd name="T1" fmla="*/ 2147483646 h 70"/>
                    <a:gd name="T2" fmla="*/ 2147483646 w 110"/>
                    <a:gd name="T3" fmla="*/ 2147483646 h 70"/>
                    <a:gd name="T4" fmla="*/ 2147483646 w 110"/>
                    <a:gd name="T5" fmla="*/ 2147483646 h 70"/>
                    <a:gd name="T6" fmla="*/ 2147483646 w 110"/>
                    <a:gd name="T7" fmla="*/ 0 h 70"/>
                    <a:gd name="T8" fmla="*/ 2147483646 w 110"/>
                    <a:gd name="T9" fmla="*/ 2147483646 h 70"/>
                    <a:gd name="T10" fmla="*/ 2147483646 w 110"/>
                    <a:gd name="T11" fmla="*/ 2147483646 h 70"/>
                    <a:gd name="T12" fmla="*/ 2147483646 w 110"/>
                    <a:gd name="T13" fmla="*/ 2147483646 h 70"/>
                    <a:gd name="T14" fmla="*/ 2147483646 w 110"/>
                    <a:gd name="T15" fmla="*/ 2147483646 h 70"/>
                    <a:gd name="T16" fmla="*/ 2147483646 w 110"/>
                    <a:gd name="T17" fmla="*/ 2147483646 h 70"/>
                    <a:gd name="T18" fmla="*/ 0 w 110"/>
                    <a:gd name="T19" fmla="*/ 214748364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0"/>
                    <a:gd name="T31" fmla="*/ 0 h 70"/>
                    <a:gd name="T32" fmla="*/ 110 w 110"/>
                    <a:gd name="T33" fmla="*/ 70 h 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0" h="70">
                      <a:moveTo>
                        <a:pt x="0" y="45"/>
                      </a:moveTo>
                      <a:lnTo>
                        <a:pt x="36" y="19"/>
                      </a:lnTo>
                      <a:lnTo>
                        <a:pt x="43" y="9"/>
                      </a:lnTo>
                      <a:lnTo>
                        <a:pt x="78" y="0"/>
                      </a:lnTo>
                      <a:lnTo>
                        <a:pt x="110" y="36"/>
                      </a:lnTo>
                      <a:lnTo>
                        <a:pt x="106" y="46"/>
                      </a:lnTo>
                      <a:lnTo>
                        <a:pt x="73" y="57"/>
                      </a:lnTo>
                      <a:lnTo>
                        <a:pt x="56" y="70"/>
                      </a:lnTo>
                      <a:lnTo>
                        <a:pt x="8" y="64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7" name="Freeform 170"/>
                <p:cNvSpPr>
                  <a:spLocks/>
                </p:cNvSpPr>
                <p:nvPr/>
              </p:nvSpPr>
              <p:spPr bwMode="auto">
                <a:xfrm>
                  <a:off x="4114576" y="2492375"/>
                  <a:ext cx="25446" cy="37044"/>
                </a:xfrm>
                <a:custGeom>
                  <a:avLst/>
                  <a:gdLst>
                    <a:gd name="T0" fmla="*/ 0 w 49"/>
                    <a:gd name="T1" fmla="*/ 2147483646 h 71"/>
                    <a:gd name="T2" fmla="*/ 0 w 49"/>
                    <a:gd name="T3" fmla="*/ 2147483646 h 71"/>
                    <a:gd name="T4" fmla="*/ 2147483646 w 49"/>
                    <a:gd name="T5" fmla="*/ 0 h 71"/>
                    <a:gd name="T6" fmla="*/ 2147483646 w 49"/>
                    <a:gd name="T7" fmla="*/ 2147483646 h 71"/>
                    <a:gd name="T8" fmla="*/ 2147483646 w 49"/>
                    <a:gd name="T9" fmla="*/ 2147483646 h 71"/>
                    <a:gd name="T10" fmla="*/ 0 w 49"/>
                    <a:gd name="T11" fmla="*/ 2147483646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71"/>
                    <a:gd name="T20" fmla="*/ 49 w 49"/>
                    <a:gd name="T21" fmla="*/ 71 h 7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71">
                      <a:moveTo>
                        <a:pt x="0" y="46"/>
                      </a:moveTo>
                      <a:lnTo>
                        <a:pt x="0" y="22"/>
                      </a:lnTo>
                      <a:lnTo>
                        <a:pt x="35" y="0"/>
                      </a:lnTo>
                      <a:lnTo>
                        <a:pt x="49" y="17"/>
                      </a:lnTo>
                      <a:lnTo>
                        <a:pt x="17" y="7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8" name="Freeform 171"/>
                <p:cNvSpPr>
                  <a:spLocks/>
                </p:cNvSpPr>
                <p:nvPr/>
              </p:nvSpPr>
              <p:spPr bwMode="auto">
                <a:xfrm>
                  <a:off x="3613598" y="3112466"/>
                  <a:ext cx="30218" cy="46709"/>
                </a:xfrm>
                <a:custGeom>
                  <a:avLst/>
                  <a:gdLst>
                    <a:gd name="T0" fmla="*/ 0 w 57"/>
                    <a:gd name="T1" fmla="*/ 2147483646 h 87"/>
                    <a:gd name="T2" fmla="*/ 2147483646 w 57"/>
                    <a:gd name="T3" fmla="*/ 0 h 87"/>
                    <a:gd name="T4" fmla="*/ 2147483646 w 57"/>
                    <a:gd name="T5" fmla="*/ 2147483646 h 87"/>
                    <a:gd name="T6" fmla="*/ 2147483646 w 57"/>
                    <a:gd name="T7" fmla="*/ 2147483646 h 87"/>
                    <a:gd name="T8" fmla="*/ 2147483646 w 57"/>
                    <a:gd name="T9" fmla="*/ 2147483646 h 87"/>
                    <a:gd name="T10" fmla="*/ 2147483646 w 57"/>
                    <a:gd name="T11" fmla="*/ 2147483646 h 87"/>
                    <a:gd name="T12" fmla="*/ 2147483646 w 57"/>
                    <a:gd name="T13" fmla="*/ 2147483646 h 87"/>
                    <a:gd name="T14" fmla="*/ 2147483646 w 57"/>
                    <a:gd name="T15" fmla="*/ 2147483646 h 87"/>
                    <a:gd name="T16" fmla="*/ 2147483646 w 57"/>
                    <a:gd name="T17" fmla="*/ 2147483646 h 87"/>
                    <a:gd name="T18" fmla="*/ 2147483646 w 57"/>
                    <a:gd name="T19" fmla="*/ 2147483646 h 87"/>
                    <a:gd name="T20" fmla="*/ 2147483646 w 57"/>
                    <a:gd name="T21" fmla="*/ 2147483646 h 87"/>
                    <a:gd name="T22" fmla="*/ 2147483646 w 57"/>
                    <a:gd name="T23" fmla="*/ 2147483646 h 87"/>
                    <a:gd name="T24" fmla="*/ 2147483646 w 57"/>
                    <a:gd name="T25" fmla="*/ 2147483646 h 87"/>
                    <a:gd name="T26" fmla="*/ 2147483646 w 57"/>
                    <a:gd name="T27" fmla="*/ 2147483646 h 87"/>
                    <a:gd name="T28" fmla="*/ 2147483646 w 57"/>
                    <a:gd name="T29" fmla="*/ 2147483646 h 87"/>
                    <a:gd name="T30" fmla="*/ 2147483646 w 57"/>
                    <a:gd name="T31" fmla="*/ 2147483646 h 87"/>
                    <a:gd name="T32" fmla="*/ 0 w 57"/>
                    <a:gd name="T33" fmla="*/ 2147483646 h 8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7"/>
                    <a:gd name="T52" fmla="*/ 0 h 87"/>
                    <a:gd name="T53" fmla="*/ 57 w 57"/>
                    <a:gd name="T54" fmla="*/ 87 h 8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7" h="87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9" y="8"/>
                      </a:lnTo>
                      <a:lnTo>
                        <a:pt x="26" y="26"/>
                      </a:lnTo>
                      <a:lnTo>
                        <a:pt x="30" y="44"/>
                      </a:lnTo>
                      <a:lnTo>
                        <a:pt x="33" y="28"/>
                      </a:lnTo>
                      <a:lnTo>
                        <a:pt x="43" y="32"/>
                      </a:lnTo>
                      <a:lnTo>
                        <a:pt x="57" y="46"/>
                      </a:lnTo>
                      <a:lnTo>
                        <a:pt x="52" y="79"/>
                      </a:lnTo>
                      <a:lnTo>
                        <a:pt x="46" y="84"/>
                      </a:lnTo>
                      <a:lnTo>
                        <a:pt x="35" y="77"/>
                      </a:lnTo>
                      <a:lnTo>
                        <a:pt x="28" y="87"/>
                      </a:lnTo>
                      <a:lnTo>
                        <a:pt x="9" y="49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15" y="1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9" name="Freeform 179"/>
                <p:cNvSpPr>
                  <a:spLocks/>
                </p:cNvSpPr>
                <p:nvPr/>
              </p:nvSpPr>
              <p:spPr bwMode="auto">
                <a:xfrm>
                  <a:off x="3653359" y="3139847"/>
                  <a:ext cx="12723" cy="11274"/>
                </a:xfrm>
                <a:custGeom>
                  <a:avLst/>
                  <a:gdLst>
                    <a:gd name="T0" fmla="*/ 2147483646 w 24"/>
                    <a:gd name="T1" fmla="*/ 2147483646 h 22"/>
                    <a:gd name="T2" fmla="*/ 0 w 24"/>
                    <a:gd name="T3" fmla="*/ 0 h 22"/>
                    <a:gd name="T4" fmla="*/ 2147483646 w 24"/>
                    <a:gd name="T5" fmla="*/ 2147483646 h 22"/>
                    <a:gd name="T6" fmla="*/ 2147483646 w 24"/>
                    <a:gd name="T7" fmla="*/ 2147483646 h 22"/>
                    <a:gd name="T8" fmla="*/ 2147483646 w 24"/>
                    <a:gd name="T9" fmla="*/ 2147483646 h 22"/>
                    <a:gd name="T10" fmla="*/ 2147483646 w 24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22"/>
                    <a:gd name="T20" fmla="*/ 24 w 24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22">
                      <a:moveTo>
                        <a:pt x="10" y="1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5" y="22"/>
                      </a:lnTo>
                      <a:lnTo>
                        <a:pt x="24" y="1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0" name="Freeform 180"/>
                <p:cNvSpPr>
                  <a:spLocks/>
                </p:cNvSpPr>
                <p:nvPr/>
              </p:nvSpPr>
              <p:spPr bwMode="auto">
                <a:xfrm>
                  <a:off x="4033464" y="2421508"/>
                  <a:ext cx="7953" cy="9664"/>
                </a:xfrm>
                <a:custGeom>
                  <a:avLst/>
                  <a:gdLst>
                    <a:gd name="T0" fmla="*/ 0 w 16"/>
                    <a:gd name="T1" fmla="*/ 2147483646 h 19"/>
                    <a:gd name="T2" fmla="*/ 2147483646 w 16"/>
                    <a:gd name="T3" fmla="*/ 2147483646 h 19"/>
                    <a:gd name="T4" fmla="*/ 2147483646 w 16"/>
                    <a:gd name="T5" fmla="*/ 2147483646 h 19"/>
                    <a:gd name="T6" fmla="*/ 2147483646 w 16"/>
                    <a:gd name="T7" fmla="*/ 0 h 19"/>
                    <a:gd name="T8" fmla="*/ 0 w 16"/>
                    <a:gd name="T9" fmla="*/ 214748364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19"/>
                    <a:gd name="T17" fmla="*/ 16 w 16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19">
                      <a:moveTo>
                        <a:pt x="0" y="15"/>
                      </a:moveTo>
                      <a:lnTo>
                        <a:pt x="3" y="19"/>
                      </a:lnTo>
                      <a:lnTo>
                        <a:pt x="15" y="6"/>
                      </a:lnTo>
                      <a:lnTo>
                        <a:pt x="1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1" name="Freeform 181"/>
                <p:cNvSpPr>
                  <a:spLocks/>
                </p:cNvSpPr>
                <p:nvPr/>
              </p:nvSpPr>
              <p:spPr bwMode="auto">
                <a:xfrm>
                  <a:off x="3612008" y="3123741"/>
                  <a:ext cx="4771" cy="6443"/>
                </a:xfrm>
                <a:custGeom>
                  <a:avLst/>
                  <a:gdLst>
                    <a:gd name="T0" fmla="*/ 2147483646 w 10"/>
                    <a:gd name="T1" fmla="*/ 2147483646 h 14"/>
                    <a:gd name="T2" fmla="*/ 2147483646 w 10"/>
                    <a:gd name="T3" fmla="*/ 2147483646 h 14"/>
                    <a:gd name="T4" fmla="*/ 2147483646 w 10"/>
                    <a:gd name="T5" fmla="*/ 2147483646 h 14"/>
                    <a:gd name="T6" fmla="*/ 0 w 10"/>
                    <a:gd name="T7" fmla="*/ 2147483646 h 14"/>
                    <a:gd name="T8" fmla="*/ 2147483646 w 10"/>
                    <a:gd name="T9" fmla="*/ 0 h 14"/>
                    <a:gd name="T10" fmla="*/ 2147483646 w 10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10" y="7"/>
                      </a:move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2" name="Freeform 184"/>
                <p:cNvSpPr>
                  <a:spLocks/>
                </p:cNvSpPr>
                <p:nvPr/>
              </p:nvSpPr>
              <p:spPr bwMode="auto">
                <a:xfrm>
                  <a:off x="3761506" y="2600287"/>
                  <a:ext cx="7952" cy="6443"/>
                </a:xfrm>
                <a:custGeom>
                  <a:avLst/>
                  <a:gdLst>
                    <a:gd name="T0" fmla="*/ 0 w 15"/>
                    <a:gd name="T1" fmla="*/ 2147483646 h 12"/>
                    <a:gd name="T2" fmla="*/ 2147483646 w 15"/>
                    <a:gd name="T3" fmla="*/ 2147483646 h 12"/>
                    <a:gd name="T4" fmla="*/ 2147483646 w 15"/>
                    <a:gd name="T5" fmla="*/ 0 h 12"/>
                    <a:gd name="T6" fmla="*/ 0 w 15"/>
                    <a:gd name="T7" fmla="*/ 2147483646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2"/>
                    <a:gd name="T14" fmla="*/ 15 w 1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2">
                      <a:moveTo>
                        <a:pt x="0" y="12"/>
                      </a:moveTo>
                      <a:lnTo>
                        <a:pt x="12" y="7"/>
                      </a:lnTo>
                      <a:lnTo>
                        <a:pt x="1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3" name="Freeform 185"/>
                <p:cNvSpPr>
                  <a:spLocks/>
                </p:cNvSpPr>
                <p:nvPr/>
              </p:nvSpPr>
              <p:spPr bwMode="auto">
                <a:xfrm>
                  <a:off x="3965940" y="4577155"/>
                  <a:ext cx="327056" cy="577659"/>
                </a:xfrm>
                <a:custGeom>
                  <a:avLst/>
                  <a:gdLst>
                    <a:gd name="T0" fmla="*/ 2147483646 w 616"/>
                    <a:gd name="T1" fmla="*/ 2147483646 h 1073"/>
                    <a:gd name="T2" fmla="*/ 2147483646 w 616"/>
                    <a:gd name="T3" fmla="*/ 2147483646 h 1073"/>
                    <a:gd name="T4" fmla="*/ 2147483646 w 616"/>
                    <a:gd name="T5" fmla="*/ 2147483646 h 1073"/>
                    <a:gd name="T6" fmla="*/ 2147483646 w 616"/>
                    <a:gd name="T7" fmla="*/ 2147483646 h 1073"/>
                    <a:gd name="T8" fmla="*/ 2147483646 w 616"/>
                    <a:gd name="T9" fmla="*/ 2147483646 h 1073"/>
                    <a:gd name="T10" fmla="*/ 2147483646 w 616"/>
                    <a:gd name="T11" fmla="*/ 2147483646 h 1073"/>
                    <a:gd name="T12" fmla="*/ 2147483646 w 616"/>
                    <a:gd name="T13" fmla="*/ 2147483646 h 1073"/>
                    <a:gd name="T14" fmla="*/ 2147483646 w 616"/>
                    <a:gd name="T15" fmla="*/ 2147483646 h 1073"/>
                    <a:gd name="T16" fmla="*/ 2147483646 w 616"/>
                    <a:gd name="T17" fmla="*/ 2147483646 h 1073"/>
                    <a:gd name="T18" fmla="*/ 2147483646 w 616"/>
                    <a:gd name="T19" fmla="*/ 2147483646 h 1073"/>
                    <a:gd name="T20" fmla="*/ 2147483646 w 616"/>
                    <a:gd name="T21" fmla="*/ 2147483646 h 1073"/>
                    <a:gd name="T22" fmla="*/ 2147483646 w 616"/>
                    <a:gd name="T23" fmla="*/ 2147483646 h 1073"/>
                    <a:gd name="T24" fmla="*/ 2147483646 w 616"/>
                    <a:gd name="T25" fmla="*/ 2147483646 h 1073"/>
                    <a:gd name="T26" fmla="*/ 2147483646 w 616"/>
                    <a:gd name="T27" fmla="*/ 2147483646 h 1073"/>
                    <a:gd name="T28" fmla="*/ 2147483646 w 616"/>
                    <a:gd name="T29" fmla="*/ 2147483646 h 1073"/>
                    <a:gd name="T30" fmla="*/ 2147483646 w 616"/>
                    <a:gd name="T31" fmla="*/ 2147483646 h 1073"/>
                    <a:gd name="T32" fmla="*/ 2147483646 w 616"/>
                    <a:gd name="T33" fmla="*/ 2147483646 h 1073"/>
                    <a:gd name="T34" fmla="*/ 2147483646 w 616"/>
                    <a:gd name="T35" fmla="*/ 2147483646 h 1073"/>
                    <a:gd name="T36" fmla="*/ 2147483646 w 616"/>
                    <a:gd name="T37" fmla="*/ 2147483646 h 1073"/>
                    <a:gd name="T38" fmla="*/ 2147483646 w 616"/>
                    <a:gd name="T39" fmla="*/ 2147483646 h 1073"/>
                    <a:gd name="T40" fmla="*/ 2147483646 w 616"/>
                    <a:gd name="T41" fmla="*/ 2147483646 h 1073"/>
                    <a:gd name="T42" fmla="*/ 2147483646 w 616"/>
                    <a:gd name="T43" fmla="*/ 2147483646 h 1073"/>
                    <a:gd name="T44" fmla="*/ 2147483646 w 616"/>
                    <a:gd name="T45" fmla="*/ 2147483646 h 1073"/>
                    <a:gd name="T46" fmla="*/ 2147483646 w 616"/>
                    <a:gd name="T47" fmla="*/ 2147483646 h 1073"/>
                    <a:gd name="T48" fmla="*/ 2147483646 w 616"/>
                    <a:gd name="T49" fmla="*/ 2147483646 h 1073"/>
                    <a:gd name="T50" fmla="*/ 2147483646 w 616"/>
                    <a:gd name="T51" fmla="*/ 2147483646 h 1073"/>
                    <a:gd name="T52" fmla="*/ 2147483646 w 616"/>
                    <a:gd name="T53" fmla="*/ 2147483646 h 1073"/>
                    <a:gd name="T54" fmla="*/ 0 w 616"/>
                    <a:gd name="T55" fmla="*/ 2147483646 h 1073"/>
                    <a:gd name="T56" fmla="*/ 0 w 616"/>
                    <a:gd name="T57" fmla="*/ 2147483646 h 1073"/>
                    <a:gd name="T58" fmla="*/ 2147483646 w 616"/>
                    <a:gd name="T59" fmla="*/ 2147483646 h 1073"/>
                    <a:gd name="T60" fmla="*/ 2147483646 w 616"/>
                    <a:gd name="T61" fmla="*/ 2147483646 h 1073"/>
                    <a:gd name="T62" fmla="*/ 2147483646 w 616"/>
                    <a:gd name="T63" fmla="*/ 2147483646 h 1073"/>
                    <a:gd name="T64" fmla="*/ 2147483646 w 616"/>
                    <a:gd name="T65" fmla="*/ 2147483646 h 1073"/>
                    <a:gd name="T66" fmla="*/ 2147483646 w 616"/>
                    <a:gd name="T67" fmla="*/ 2147483646 h 1073"/>
                    <a:gd name="T68" fmla="*/ 2147483646 w 616"/>
                    <a:gd name="T69" fmla="*/ 2147483646 h 1073"/>
                    <a:gd name="T70" fmla="*/ 2147483646 w 616"/>
                    <a:gd name="T71" fmla="*/ 2147483646 h 1073"/>
                    <a:gd name="T72" fmla="*/ 2147483646 w 616"/>
                    <a:gd name="T73" fmla="*/ 2147483646 h 1073"/>
                    <a:gd name="T74" fmla="*/ 2147483646 w 616"/>
                    <a:gd name="T75" fmla="*/ 2147483646 h 1073"/>
                    <a:gd name="T76" fmla="*/ 2147483646 w 616"/>
                    <a:gd name="T77" fmla="*/ 2147483646 h 1073"/>
                    <a:gd name="T78" fmla="*/ 2147483646 w 616"/>
                    <a:gd name="T79" fmla="*/ 2147483646 h 1073"/>
                    <a:gd name="T80" fmla="*/ 2147483646 w 616"/>
                    <a:gd name="T81" fmla="*/ 2147483646 h 1073"/>
                    <a:gd name="T82" fmla="*/ 2147483646 w 616"/>
                    <a:gd name="T83" fmla="*/ 2147483646 h 1073"/>
                    <a:gd name="T84" fmla="*/ 2147483646 w 616"/>
                    <a:gd name="T85" fmla="*/ 2147483646 h 1073"/>
                    <a:gd name="T86" fmla="*/ 2147483646 w 616"/>
                    <a:gd name="T87" fmla="*/ 2147483646 h 10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16"/>
                    <a:gd name="T133" fmla="*/ 0 h 1073"/>
                    <a:gd name="T134" fmla="*/ 616 w 616"/>
                    <a:gd name="T135" fmla="*/ 1073 h 10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16" h="1073">
                      <a:moveTo>
                        <a:pt x="383" y="1044"/>
                      </a:moveTo>
                      <a:lnTo>
                        <a:pt x="394" y="1017"/>
                      </a:lnTo>
                      <a:lnTo>
                        <a:pt x="461" y="977"/>
                      </a:lnTo>
                      <a:lnTo>
                        <a:pt x="451" y="956"/>
                      </a:lnTo>
                      <a:lnTo>
                        <a:pt x="466" y="951"/>
                      </a:lnTo>
                      <a:lnTo>
                        <a:pt x="481" y="930"/>
                      </a:lnTo>
                      <a:lnTo>
                        <a:pt x="437" y="884"/>
                      </a:lnTo>
                      <a:lnTo>
                        <a:pt x="472" y="828"/>
                      </a:lnTo>
                      <a:lnTo>
                        <a:pt x="452" y="793"/>
                      </a:lnTo>
                      <a:lnTo>
                        <a:pt x="437" y="808"/>
                      </a:lnTo>
                      <a:lnTo>
                        <a:pt x="463" y="730"/>
                      </a:lnTo>
                      <a:lnTo>
                        <a:pt x="514" y="711"/>
                      </a:lnTo>
                      <a:lnTo>
                        <a:pt x="504" y="679"/>
                      </a:lnTo>
                      <a:lnTo>
                        <a:pt x="494" y="679"/>
                      </a:lnTo>
                      <a:lnTo>
                        <a:pt x="499" y="638"/>
                      </a:lnTo>
                      <a:lnTo>
                        <a:pt x="525" y="633"/>
                      </a:lnTo>
                      <a:lnTo>
                        <a:pt x="536" y="618"/>
                      </a:lnTo>
                      <a:lnTo>
                        <a:pt x="521" y="592"/>
                      </a:lnTo>
                      <a:lnTo>
                        <a:pt x="509" y="597"/>
                      </a:lnTo>
                      <a:lnTo>
                        <a:pt x="490" y="567"/>
                      </a:lnTo>
                      <a:lnTo>
                        <a:pt x="463" y="592"/>
                      </a:lnTo>
                      <a:lnTo>
                        <a:pt x="424" y="551"/>
                      </a:lnTo>
                      <a:lnTo>
                        <a:pt x="454" y="557"/>
                      </a:lnTo>
                      <a:lnTo>
                        <a:pt x="475" y="490"/>
                      </a:lnTo>
                      <a:lnTo>
                        <a:pt x="490" y="490"/>
                      </a:lnTo>
                      <a:lnTo>
                        <a:pt x="500" y="475"/>
                      </a:lnTo>
                      <a:lnTo>
                        <a:pt x="485" y="449"/>
                      </a:lnTo>
                      <a:lnTo>
                        <a:pt x="500" y="406"/>
                      </a:lnTo>
                      <a:lnTo>
                        <a:pt x="477" y="373"/>
                      </a:lnTo>
                      <a:lnTo>
                        <a:pt x="480" y="350"/>
                      </a:lnTo>
                      <a:lnTo>
                        <a:pt x="517" y="316"/>
                      </a:lnTo>
                      <a:lnTo>
                        <a:pt x="616" y="259"/>
                      </a:lnTo>
                      <a:lnTo>
                        <a:pt x="590" y="159"/>
                      </a:lnTo>
                      <a:lnTo>
                        <a:pt x="549" y="132"/>
                      </a:lnTo>
                      <a:lnTo>
                        <a:pt x="539" y="71"/>
                      </a:lnTo>
                      <a:lnTo>
                        <a:pt x="559" y="69"/>
                      </a:lnTo>
                      <a:lnTo>
                        <a:pt x="559" y="30"/>
                      </a:lnTo>
                      <a:lnTo>
                        <a:pt x="530" y="13"/>
                      </a:lnTo>
                      <a:lnTo>
                        <a:pt x="438" y="58"/>
                      </a:lnTo>
                      <a:lnTo>
                        <a:pt x="417" y="53"/>
                      </a:lnTo>
                      <a:lnTo>
                        <a:pt x="417" y="32"/>
                      </a:lnTo>
                      <a:lnTo>
                        <a:pt x="392" y="37"/>
                      </a:lnTo>
                      <a:lnTo>
                        <a:pt x="392" y="27"/>
                      </a:lnTo>
                      <a:lnTo>
                        <a:pt x="326" y="37"/>
                      </a:lnTo>
                      <a:lnTo>
                        <a:pt x="326" y="21"/>
                      </a:lnTo>
                      <a:lnTo>
                        <a:pt x="281" y="29"/>
                      </a:lnTo>
                      <a:lnTo>
                        <a:pt x="264" y="0"/>
                      </a:lnTo>
                      <a:lnTo>
                        <a:pt x="156" y="60"/>
                      </a:lnTo>
                      <a:lnTo>
                        <a:pt x="176" y="81"/>
                      </a:lnTo>
                      <a:lnTo>
                        <a:pt x="136" y="81"/>
                      </a:lnTo>
                      <a:lnTo>
                        <a:pt x="95" y="55"/>
                      </a:lnTo>
                      <a:lnTo>
                        <a:pt x="18" y="85"/>
                      </a:lnTo>
                      <a:lnTo>
                        <a:pt x="32" y="234"/>
                      </a:lnTo>
                      <a:lnTo>
                        <a:pt x="16" y="331"/>
                      </a:lnTo>
                      <a:lnTo>
                        <a:pt x="26" y="377"/>
                      </a:lnTo>
                      <a:lnTo>
                        <a:pt x="0" y="377"/>
                      </a:lnTo>
                      <a:lnTo>
                        <a:pt x="16" y="407"/>
                      </a:lnTo>
                      <a:lnTo>
                        <a:pt x="0" y="412"/>
                      </a:lnTo>
                      <a:lnTo>
                        <a:pt x="23" y="461"/>
                      </a:lnTo>
                      <a:lnTo>
                        <a:pt x="45" y="516"/>
                      </a:lnTo>
                      <a:lnTo>
                        <a:pt x="70" y="521"/>
                      </a:lnTo>
                      <a:lnTo>
                        <a:pt x="86" y="551"/>
                      </a:lnTo>
                      <a:lnTo>
                        <a:pt x="101" y="557"/>
                      </a:lnTo>
                      <a:lnTo>
                        <a:pt x="101" y="577"/>
                      </a:lnTo>
                      <a:lnTo>
                        <a:pt x="130" y="619"/>
                      </a:lnTo>
                      <a:lnTo>
                        <a:pt x="151" y="706"/>
                      </a:lnTo>
                      <a:lnTo>
                        <a:pt x="187" y="716"/>
                      </a:lnTo>
                      <a:lnTo>
                        <a:pt x="197" y="706"/>
                      </a:lnTo>
                      <a:lnTo>
                        <a:pt x="207" y="716"/>
                      </a:lnTo>
                      <a:lnTo>
                        <a:pt x="201" y="743"/>
                      </a:lnTo>
                      <a:lnTo>
                        <a:pt x="176" y="759"/>
                      </a:lnTo>
                      <a:lnTo>
                        <a:pt x="134" y="748"/>
                      </a:lnTo>
                      <a:lnTo>
                        <a:pt x="148" y="793"/>
                      </a:lnTo>
                      <a:lnTo>
                        <a:pt x="179" y="818"/>
                      </a:lnTo>
                      <a:lnTo>
                        <a:pt x="174" y="854"/>
                      </a:lnTo>
                      <a:lnTo>
                        <a:pt x="152" y="869"/>
                      </a:lnTo>
                      <a:lnTo>
                        <a:pt x="152" y="884"/>
                      </a:lnTo>
                      <a:lnTo>
                        <a:pt x="189" y="910"/>
                      </a:lnTo>
                      <a:lnTo>
                        <a:pt x="190" y="944"/>
                      </a:lnTo>
                      <a:lnTo>
                        <a:pt x="206" y="939"/>
                      </a:lnTo>
                      <a:lnTo>
                        <a:pt x="211" y="965"/>
                      </a:lnTo>
                      <a:lnTo>
                        <a:pt x="257" y="981"/>
                      </a:lnTo>
                      <a:lnTo>
                        <a:pt x="282" y="966"/>
                      </a:lnTo>
                      <a:lnTo>
                        <a:pt x="313" y="1012"/>
                      </a:lnTo>
                      <a:lnTo>
                        <a:pt x="343" y="991"/>
                      </a:lnTo>
                      <a:lnTo>
                        <a:pt x="354" y="1017"/>
                      </a:lnTo>
                      <a:lnTo>
                        <a:pt x="333" y="1042"/>
                      </a:lnTo>
                      <a:lnTo>
                        <a:pt x="327" y="1073"/>
                      </a:lnTo>
                      <a:lnTo>
                        <a:pt x="383" y="104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4" name="Freeform 186"/>
                <p:cNvSpPr>
                  <a:spLocks/>
                </p:cNvSpPr>
                <p:nvPr/>
              </p:nvSpPr>
              <p:spPr bwMode="auto">
                <a:xfrm>
                  <a:off x="3467419" y="4756483"/>
                  <a:ext cx="609657" cy="514181"/>
                </a:xfrm>
                <a:custGeom>
                  <a:avLst/>
                  <a:gdLst>
                    <a:gd name="T0" fmla="*/ 2147483646 w 1148"/>
                    <a:gd name="T1" fmla="*/ 2147483646 h 956"/>
                    <a:gd name="T2" fmla="*/ 2147483646 w 1148"/>
                    <a:gd name="T3" fmla="*/ 2147483646 h 956"/>
                    <a:gd name="T4" fmla="*/ 2147483646 w 1148"/>
                    <a:gd name="T5" fmla="*/ 2147483646 h 956"/>
                    <a:gd name="T6" fmla="*/ 2147483646 w 1148"/>
                    <a:gd name="T7" fmla="*/ 2147483646 h 956"/>
                    <a:gd name="T8" fmla="*/ 2147483646 w 1148"/>
                    <a:gd name="T9" fmla="*/ 2147483646 h 956"/>
                    <a:gd name="T10" fmla="*/ 2147483646 w 1148"/>
                    <a:gd name="T11" fmla="*/ 2147483646 h 956"/>
                    <a:gd name="T12" fmla="*/ 2147483646 w 1148"/>
                    <a:gd name="T13" fmla="*/ 2147483646 h 956"/>
                    <a:gd name="T14" fmla="*/ 2147483646 w 1148"/>
                    <a:gd name="T15" fmla="*/ 2147483646 h 956"/>
                    <a:gd name="T16" fmla="*/ 2147483646 w 1148"/>
                    <a:gd name="T17" fmla="*/ 2147483646 h 956"/>
                    <a:gd name="T18" fmla="*/ 2147483646 w 1148"/>
                    <a:gd name="T19" fmla="*/ 2147483646 h 956"/>
                    <a:gd name="T20" fmla="*/ 2147483646 w 1148"/>
                    <a:gd name="T21" fmla="*/ 2147483646 h 956"/>
                    <a:gd name="T22" fmla="*/ 2147483646 w 1148"/>
                    <a:gd name="T23" fmla="*/ 2147483646 h 956"/>
                    <a:gd name="T24" fmla="*/ 2147483646 w 1148"/>
                    <a:gd name="T25" fmla="*/ 2147483646 h 956"/>
                    <a:gd name="T26" fmla="*/ 2147483646 w 1148"/>
                    <a:gd name="T27" fmla="*/ 2147483646 h 956"/>
                    <a:gd name="T28" fmla="*/ 2147483646 w 1148"/>
                    <a:gd name="T29" fmla="*/ 2147483646 h 956"/>
                    <a:gd name="T30" fmla="*/ 2147483646 w 1148"/>
                    <a:gd name="T31" fmla="*/ 2147483646 h 956"/>
                    <a:gd name="T32" fmla="*/ 2147483646 w 1148"/>
                    <a:gd name="T33" fmla="*/ 2147483646 h 956"/>
                    <a:gd name="T34" fmla="*/ 2147483646 w 1148"/>
                    <a:gd name="T35" fmla="*/ 2147483646 h 956"/>
                    <a:gd name="T36" fmla="*/ 2147483646 w 1148"/>
                    <a:gd name="T37" fmla="*/ 2147483646 h 956"/>
                    <a:gd name="T38" fmla="*/ 2147483646 w 1148"/>
                    <a:gd name="T39" fmla="*/ 2147483646 h 956"/>
                    <a:gd name="T40" fmla="*/ 2147483646 w 1148"/>
                    <a:gd name="T41" fmla="*/ 2147483646 h 956"/>
                    <a:gd name="T42" fmla="*/ 2147483646 w 1148"/>
                    <a:gd name="T43" fmla="*/ 2147483646 h 956"/>
                    <a:gd name="T44" fmla="*/ 2147483646 w 1148"/>
                    <a:gd name="T45" fmla="*/ 2147483646 h 956"/>
                    <a:gd name="T46" fmla="*/ 2147483646 w 1148"/>
                    <a:gd name="T47" fmla="*/ 2147483646 h 956"/>
                    <a:gd name="T48" fmla="*/ 2147483646 w 1148"/>
                    <a:gd name="T49" fmla="*/ 2147483646 h 956"/>
                    <a:gd name="T50" fmla="*/ 2147483646 w 1148"/>
                    <a:gd name="T51" fmla="*/ 2147483646 h 956"/>
                    <a:gd name="T52" fmla="*/ 2147483646 w 1148"/>
                    <a:gd name="T53" fmla="*/ 2147483646 h 956"/>
                    <a:gd name="T54" fmla="*/ 2147483646 w 1148"/>
                    <a:gd name="T55" fmla="*/ 2147483646 h 956"/>
                    <a:gd name="T56" fmla="*/ 2147483646 w 1148"/>
                    <a:gd name="T57" fmla="*/ 2147483646 h 956"/>
                    <a:gd name="T58" fmla="*/ 2147483646 w 1148"/>
                    <a:gd name="T59" fmla="*/ 2147483646 h 956"/>
                    <a:gd name="T60" fmla="*/ 2147483646 w 1148"/>
                    <a:gd name="T61" fmla="*/ 2147483646 h 956"/>
                    <a:gd name="T62" fmla="*/ 2147483646 w 1148"/>
                    <a:gd name="T63" fmla="*/ 2147483646 h 956"/>
                    <a:gd name="T64" fmla="*/ 2147483646 w 1148"/>
                    <a:gd name="T65" fmla="*/ 2147483646 h 956"/>
                    <a:gd name="T66" fmla="*/ 2147483646 w 1148"/>
                    <a:gd name="T67" fmla="*/ 2147483646 h 956"/>
                    <a:gd name="T68" fmla="*/ 2147483646 w 1148"/>
                    <a:gd name="T69" fmla="*/ 2147483646 h 956"/>
                    <a:gd name="T70" fmla="*/ 0 w 1148"/>
                    <a:gd name="T71" fmla="*/ 2147483646 h 956"/>
                    <a:gd name="T72" fmla="*/ 2147483646 w 1148"/>
                    <a:gd name="T73" fmla="*/ 2147483646 h 956"/>
                    <a:gd name="T74" fmla="*/ 2147483646 w 1148"/>
                    <a:gd name="T75" fmla="*/ 2147483646 h 956"/>
                    <a:gd name="T76" fmla="*/ 2147483646 w 1148"/>
                    <a:gd name="T77" fmla="*/ 2147483646 h 956"/>
                    <a:gd name="T78" fmla="*/ 2147483646 w 1148"/>
                    <a:gd name="T79" fmla="*/ 2147483646 h 956"/>
                    <a:gd name="T80" fmla="*/ 2147483646 w 1148"/>
                    <a:gd name="T81" fmla="*/ 2147483646 h 956"/>
                    <a:gd name="T82" fmla="*/ 2147483646 w 1148"/>
                    <a:gd name="T83" fmla="*/ 2147483646 h 956"/>
                    <a:gd name="T84" fmla="*/ 2147483646 w 1148"/>
                    <a:gd name="T85" fmla="*/ 0 h 956"/>
                    <a:gd name="T86" fmla="*/ 2147483646 w 1148"/>
                    <a:gd name="T87" fmla="*/ 2147483646 h 956"/>
                    <a:gd name="T88" fmla="*/ 2147483646 w 1148"/>
                    <a:gd name="T89" fmla="*/ 2147483646 h 956"/>
                    <a:gd name="T90" fmla="*/ 2147483646 w 1148"/>
                    <a:gd name="T91" fmla="*/ 2147483646 h 956"/>
                    <a:gd name="T92" fmla="*/ 2147483646 w 1148"/>
                    <a:gd name="T93" fmla="*/ 2147483646 h 956"/>
                    <a:gd name="T94" fmla="*/ 2147483646 w 1148"/>
                    <a:gd name="T95" fmla="*/ 2147483646 h 956"/>
                    <a:gd name="T96" fmla="*/ 2147483646 w 1148"/>
                    <a:gd name="T97" fmla="*/ 2147483646 h 956"/>
                    <a:gd name="T98" fmla="*/ 2147483646 w 1148"/>
                    <a:gd name="T99" fmla="*/ 2147483646 h 956"/>
                    <a:gd name="T100" fmla="*/ 2147483646 w 1148"/>
                    <a:gd name="T101" fmla="*/ 2147483646 h 956"/>
                    <a:gd name="T102" fmla="*/ 2147483646 w 1148"/>
                    <a:gd name="T103" fmla="*/ 2147483646 h 956"/>
                    <a:gd name="T104" fmla="*/ 2147483646 w 1148"/>
                    <a:gd name="T105" fmla="*/ 2147483646 h 956"/>
                    <a:gd name="T106" fmla="*/ 2147483646 w 1148"/>
                    <a:gd name="T107" fmla="*/ 2147483646 h 956"/>
                    <a:gd name="T108" fmla="*/ 2147483646 w 1148"/>
                    <a:gd name="T109" fmla="*/ 2147483646 h 956"/>
                    <a:gd name="T110" fmla="*/ 2147483646 w 1148"/>
                    <a:gd name="T111" fmla="*/ 2147483646 h 956"/>
                    <a:gd name="T112" fmla="*/ 2147483646 w 1148"/>
                    <a:gd name="T113" fmla="*/ 2147483646 h 956"/>
                    <a:gd name="T114" fmla="*/ 2147483646 w 1148"/>
                    <a:gd name="T115" fmla="*/ 2147483646 h 956"/>
                    <a:gd name="T116" fmla="*/ 2147483646 w 1148"/>
                    <a:gd name="T117" fmla="*/ 2147483646 h 956"/>
                    <a:gd name="T118" fmla="*/ 2147483646 w 1148"/>
                    <a:gd name="T119" fmla="*/ 2147483646 h 95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48"/>
                    <a:gd name="T181" fmla="*/ 0 h 956"/>
                    <a:gd name="T182" fmla="*/ 1148 w 1148"/>
                    <a:gd name="T183" fmla="*/ 956 h 95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48" h="956">
                      <a:moveTo>
                        <a:pt x="1130" y="577"/>
                      </a:moveTo>
                      <a:lnTo>
                        <a:pt x="1096" y="586"/>
                      </a:lnTo>
                      <a:lnTo>
                        <a:pt x="1055" y="605"/>
                      </a:lnTo>
                      <a:lnTo>
                        <a:pt x="1043" y="647"/>
                      </a:lnTo>
                      <a:lnTo>
                        <a:pt x="1059" y="667"/>
                      </a:lnTo>
                      <a:lnTo>
                        <a:pt x="1054" y="693"/>
                      </a:lnTo>
                      <a:lnTo>
                        <a:pt x="1013" y="693"/>
                      </a:lnTo>
                      <a:lnTo>
                        <a:pt x="997" y="713"/>
                      </a:lnTo>
                      <a:lnTo>
                        <a:pt x="972" y="676"/>
                      </a:lnTo>
                      <a:lnTo>
                        <a:pt x="907" y="720"/>
                      </a:lnTo>
                      <a:lnTo>
                        <a:pt x="902" y="760"/>
                      </a:lnTo>
                      <a:lnTo>
                        <a:pt x="876" y="776"/>
                      </a:lnTo>
                      <a:lnTo>
                        <a:pt x="871" y="801"/>
                      </a:lnTo>
                      <a:lnTo>
                        <a:pt x="825" y="796"/>
                      </a:lnTo>
                      <a:lnTo>
                        <a:pt x="676" y="817"/>
                      </a:lnTo>
                      <a:lnTo>
                        <a:pt x="645" y="838"/>
                      </a:lnTo>
                      <a:lnTo>
                        <a:pt x="639" y="857"/>
                      </a:lnTo>
                      <a:lnTo>
                        <a:pt x="661" y="863"/>
                      </a:lnTo>
                      <a:lnTo>
                        <a:pt x="710" y="925"/>
                      </a:lnTo>
                      <a:lnTo>
                        <a:pt x="695" y="956"/>
                      </a:lnTo>
                      <a:lnTo>
                        <a:pt x="667" y="952"/>
                      </a:lnTo>
                      <a:lnTo>
                        <a:pt x="662" y="930"/>
                      </a:lnTo>
                      <a:lnTo>
                        <a:pt x="657" y="908"/>
                      </a:lnTo>
                      <a:lnTo>
                        <a:pt x="644" y="888"/>
                      </a:lnTo>
                      <a:lnTo>
                        <a:pt x="626" y="866"/>
                      </a:lnTo>
                      <a:lnTo>
                        <a:pt x="600" y="840"/>
                      </a:lnTo>
                      <a:lnTo>
                        <a:pt x="563" y="826"/>
                      </a:lnTo>
                      <a:lnTo>
                        <a:pt x="545" y="823"/>
                      </a:lnTo>
                      <a:lnTo>
                        <a:pt x="532" y="842"/>
                      </a:lnTo>
                      <a:lnTo>
                        <a:pt x="514" y="840"/>
                      </a:lnTo>
                      <a:lnTo>
                        <a:pt x="489" y="838"/>
                      </a:lnTo>
                      <a:lnTo>
                        <a:pt x="477" y="852"/>
                      </a:lnTo>
                      <a:lnTo>
                        <a:pt x="458" y="863"/>
                      </a:lnTo>
                      <a:lnTo>
                        <a:pt x="430" y="850"/>
                      </a:lnTo>
                      <a:lnTo>
                        <a:pt x="410" y="847"/>
                      </a:lnTo>
                      <a:lnTo>
                        <a:pt x="383" y="840"/>
                      </a:lnTo>
                      <a:lnTo>
                        <a:pt x="370" y="829"/>
                      </a:lnTo>
                      <a:lnTo>
                        <a:pt x="353" y="827"/>
                      </a:lnTo>
                      <a:lnTo>
                        <a:pt x="330" y="827"/>
                      </a:lnTo>
                      <a:lnTo>
                        <a:pt x="309" y="813"/>
                      </a:lnTo>
                      <a:lnTo>
                        <a:pt x="314" y="789"/>
                      </a:lnTo>
                      <a:lnTo>
                        <a:pt x="295" y="771"/>
                      </a:lnTo>
                      <a:lnTo>
                        <a:pt x="277" y="763"/>
                      </a:lnTo>
                      <a:lnTo>
                        <a:pt x="281" y="735"/>
                      </a:lnTo>
                      <a:lnTo>
                        <a:pt x="283" y="715"/>
                      </a:lnTo>
                      <a:lnTo>
                        <a:pt x="269" y="698"/>
                      </a:lnTo>
                      <a:lnTo>
                        <a:pt x="254" y="676"/>
                      </a:lnTo>
                      <a:lnTo>
                        <a:pt x="234" y="678"/>
                      </a:lnTo>
                      <a:lnTo>
                        <a:pt x="204" y="681"/>
                      </a:lnTo>
                      <a:lnTo>
                        <a:pt x="197" y="680"/>
                      </a:lnTo>
                      <a:lnTo>
                        <a:pt x="194" y="701"/>
                      </a:lnTo>
                      <a:lnTo>
                        <a:pt x="186" y="720"/>
                      </a:lnTo>
                      <a:lnTo>
                        <a:pt x="163" y="735"/>
                      </a:lnTo>
                      <a:lnTo>
                        <a:pt x="146" y="736"/>
                      </a:lnTo>
                      <a:lnTo>
                        <a:pt x="134" y="743"/>
                      </a:lnTo>
                      <a:lnTo>
                        <a:pt x="120" y="750"/>
                      </a:lnTo>
                      <a:lnTo>
                        <a:pt x="114" y="753"/>
                      </a:lnTo>
                      <a:lnTo>
                        <a:pt x="94" y="648"/>
                      </a:lnTo>
                      <a:lnTo>
                        <a:pt x="89" y="605"/>
                      </a:lnTo>
                      <a:lnTo>
                        <a:pt x="83" y="563"/>
                      </a:lnTo>
                      <a:lnTo>
                        <a:pt x="82" y="518"/>
                      </a:lnTo>
                      <a:lnTo>
                        <a:pt x="79" y="498"/>
                      </a:lnTo>
                      <a:lnTo>
                        <a:pt x="70" y="474"/>
                      </a:lnTo>
                      <a:lnTo>
                        <a:pt x="70" y="447"/>
                      </a:lnTo>
                      <a:lnTo>
                        <a:pt x="69" y="396"/>
                      </a:lnTo>
                      <a:lnTo>
                        <a:pt x="47" y="329"/>
                      </a:lnTo>
                      <a:lnTo>
                        <a:pt x="46" y="313"/>
                      </a:lnTo>
                      <a:lnTo>
                        <a:pt x="40" y="244"/>
                      </a:lnTo>
                      <a:lnTo>
                        <a:pt x="38" y="215"/>
                      </a:lnTo>
                      <a:lnTo>
                        <a:pt x="24" y="151"/>
                      </a:lnTo>
                      <a:lnTo>
                        <a:pt x="9" y="105"/>
                      </a:lnTo>
                      <a:lnTo>
                        <a:pt x="0" y="79"/>
                      </a:lnTo>
                      <a:lnTo>
                        <a:pt x="5" y="85"/>
                      </a:lnTo>
                      <a:lnTo>
                        <a:pt x="7" y="53"/>
                      </a:lnTo>
                      <a:lnTo>
                        <a:pt x="42" y="54"/>
                      </a:lnTo>
                      <a:lnTo>
                        <a:pt x="42" y="79"/>
                      </a:lnTo>
                      <a:lnTo>
                        <a:pt x="83" y="95"/>
                      </a:lnTo>
                      <a:lnTo>
                        <a:pt x="98" y="69"/>
                      </a:lnTo>
                      <a:lnTo>
                        <a:pt x="195" y="81"/>
                      </a:lnTo>
                      <a:lnTo>
                        <a:pt x="216" y="96"/>
                      </a:lnTo>
                      <a:lnTo>
                        <a:pt x="273" y="77"/>
                      </a:lnTo>
                      <a:lnTo>
                        <a:pt x="324" y="31"/>
                      </a:lnTo>
                      <a:lnTo>
                        <a:pt x="329" y="41"/>
                      </a:lnTo>
                      <a:lnTo>
                        <a:pt x="360" y="41"/>
                      </a:lnTo>
                      <a:lnTo>
                        <a:pt x="422" y="21"/>
                      </a:lnTo>
                      <a:lnTo>
                        <a:pt x="438" y="0"/>
                      </a:lnTo>
                      <a:lnTo>
                        <a:pt x="446" y="63"/>
                      </a:lnTo>
                      <a:lnTo>
                        <a:pt x="528" y="141"/>
                      </a:lnTo>
                      <a:lnTo>
                        <a:pt x="503" y="144"/>
                      </a:lnTo>
                      <a:lnTo>
                        <a:pt x="503" y="176"/>
                      </a:lnTo>
                      <a:lnTo>
                        <a:pt x="554" y="207"/>
                      </a:lnTo>
                      <a:lnTo>
                        <a:pt x="569" y="253"/>
                      </a:lnTo>
                      <a:lnTo>
                        <a:pt x="615" y="229"/>
                      </a:lnTo>
                      <a:lnTo>
                        <a:pt x="698" y="152"/>
                      </a:lnTo>
                      <a:lnTo>
                        <a:pt x="718" y="152"/>
                      </a:lnTo>
                      <a:lnTo>
                        <a:pt x="718" y="188"/>
                      </a:lnTo>
                      <a:lnTo>
                        <a:pt x="790" y="152"/>
                      </a:lnTo>
                      <a:lnTo>
                        <a:pt x="800" y="174"/>
                      </a:lnTo>
                      <a:lnTo>
                        <a:pt x="856" y="153"/>
                      </a:lnTo>
                      <a:lnTo>
                        <a:pt x="861" y="179"/>
                      </a:lnTo>
                      <a:lnTo>
                        <a:pt x="964" y="128"/>
                      </a:lnTo>
                      <a:lnTo>
                        <a:pt x="986" y="183"/>
                      </a:lnTo>
                      <a:lnTo>
                        <a:pt x="1011" y="188"/>
                      </a:lnTo>
                      <a:lnTo>
                        <a:pt x="1027" y="218"/>
                      </a:lnTo>
                      <a:lnTo>
                        <a:pt x="1042" y="224"/>
                      </a:lnTo>
                      <a:lnTo>
                        <a:pt x="1042" y="244"/>
                      </a:lnTo>
                      <a:lnTo>
                        <a:pt x="1071" y="286"/>
                      </a:lnTo>
                      <a:lnTo>
                        <a:pt x="1092" y="373"/>
                      </a:lnTo>
                      <a:lnTo>
                        <a:pt x="1128" y="383"/>
                      </a:lnTo>
                      <a:lnTo>
                        <a:pt x="1138" y="373"/>
                      </a:lnTo>
                      <a:lnTo>
                        <a:pt x="1148" y="383"/>
                      </a:lnTo>
                      <a:lnTo>
                        <a:pt x="1142" y="410"/>
                      </a:lnTo>
                      <a:lnTo>
                        <a:pt x="1117" y="426"/>
                      </a:lnTo>
                      <a:lnTo>
                        <a:pt x="1075" y="415"/>
                      </a:lnTo>
                      <a:lnTo>
                        <a:pt x="1089" y="460"/>
                      </a:lnTo>
                      <a:lnTo>
                        <a:pt x="1120" y="485"/>
                      </a:lnTo>
                      <a:lnTo>
                        <a:pt x="1115" y="521"/>
                      </a:lnTo>
                      <a:lnTo>
                        <a:pt x="1093" y="536"/>
                      </a:lnTo>
                      <a:lnTo>
                        <a:pt x="1093" y="551"/>
                      </a:lnTo>
                      <a:lnTo>
                        <a:pt x="1130" y="57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5" name="Freeform 187"/>
                <p:cNvSpPr>
                  <a:spLocks/>
                </p:cNvSpPr>
                <p:nvPr/>
              </p:nvSpPr>
              <p:spPr bwMode="auto">
                <a:xfrm>
                  <a:off x="3340407" y="4326413"/>
                  <a:ext cx="641410" cy="564964"/>
                </a:xfrm>
                <a:custGeom>
                  <a:avLst/>
                  <a:gdLst>
                    <a:gd name="T0" fmla="*/ 2147483646 w 1214"/>
                    <a:gd name="T1" fmla="*/ 2147483646 h 1054"/>
                    <a:gd name="T2" fmla="*/ 2147483646 w 1214"/>
                    <a:gd name="T3" fmla="*/ 2147483646 h 1054"/>
                    <a:gd name="T4" fmla="*/ 2147483646 w 1214"/>
                    <a:gd name="T5" fmla="*/ 2147483646 h 1054"/>
                    <a:gd name="T6" fmla="*/ 2147483646 w 1214"/>
                    <a:gd name="T7" fmla="*/ 2147483646 h 1054"/>
                    <a:gd name="T8" fmla="*/ 2147483646 w 1214"/>
                    <a:gd name="T9" fmla="*/ 2147483646 h 1054"/>
                    <a:gd name="T10" fmla="*/ 2147483646 w 1214"/>
                    <a:gd name="T11" fmla="*/ 2147483646 h 1054"/>
                    <a:gd name="T12" fmla="*/ 2147483646 w 1214"/>
                    <a:gd name="T13" fmla="*/ 2147483646 h 1054"/>
                    <a:gd name="T14" fmla="*/ 2147483646 w 1214"/>
                    <a:gd name="T15" fmla="*/ 2147483646 h 1054"/>
                    <a:gd name="T16" fmla="*/ 2147483646 w 1214"/>
                    <a:gd name="T17" fmla="*/ 2147483646 h 1054"/>
                    <a:gd name="T18" fmla="*/ 2147483646 w 1214"/>
                    <a:gd name="T19" fmla="*/ 2147483646 h 1054"/>
                    <a:gd name="T20" fmla="*/ 2147483646 w 1214"/>
                    <a:gd name="T21" fmla="*/ 2147483646 h 1054"/>
                    <a:gd name="T22" fmla="*/ 2147483646 w 1214"/>
                    <a:gd name="T23" fmla="*/ 2147483646 h 1054"/>
                    <a:gd name="T24" fmla="*/ 2147483646 w 1214"/>
                    <a:gd name="T25" fmla="*/ 2147483646 h 1054"/>
                    <a:gd name="T26" fmla="*/ 2147483646 w 1214"/>
                    <a:gd name="T27" fmla="*/ 2147483646 h 1054"/>
                    <a:gd name="T28" fmla="*/ 2147483646 w 1214"/>
                    <a:gd name="T29" fmla="*/ 2147483646 h 1054"/>
                    <a:gd name="T30" fmla="*/ 2147483646 w 1214"/>
                    <a:gd name="T31" fmla="*/ 2147483646 h 1054"/>
                    <a:gd name="T32" fmla="*/ 2147483646 w 1214"/>
                    <a:gd name="T33" fmla="*/ 2147483646 h 1054"/>
                    <a:gd name="T34" fmla="*/ 2147483646 w 1214"/>
                    <a:gd name="T35" fmla="*/ 2147483646 h 1054"/>
                    <a:gd name="T36" fmla="*/ 2147483646 w 1214"/>
                    <a:gd name="T37" fmla="*/ 2147483646 h 1054"/>
                    <a:gd name="T38" fmla="*/ 2147483646 w 1214"/>
                    <a:gd name="T39" fmla="*/ 2147483646 h 1054"/>
                    <a:gd name="T40" fmla="*/ 2147483646 w 1214"/>
                    <a:gd name="T41" fmla="*/ 2147483646 h 1054"/>
                    <a:gd name="T42" fmla="*/ 2147483646 w 1214"/>
                    <a:gd name="T43" fmla="*/ 2147483646 h 1054"/>
                    <a:gd name="T44" fmla="*/ 2147483646 w 1214"/>
                    <a:gd name="T45" fmla="*/ 2147483646 h 1054"/>
                    <a:gd name="T46" fmla="*/ 2147483646 w 1214"/>
                    <a:gd name="T47" fmla="*/ 2147483646 h 1054"/>
                    <a:gd name="T48" fmla="*/ 2147483646 w 1214"/>
                    <a:gd name="T49" fmla="*/ 2147483646 h 1054"/>
                    <a:gd name="T50" fmla="*/ 2147483646 w 1214"/>
                    <a:gd name="T51" fmla="*/ 2147483646 h 1054"/>
                    <a:gd name="T52" fmla="*/ 2147483646 w 1214"/>
                    <a:gd name="T53" fmla="*/ 2147483646 h 1054"/>
                    <a:gd name="T54" fmla="*/ 2147483646 w 1214"/>
                    <a:gd name="T55" fmla="*/ 2147483646 h 1054"/>
                    <a:gd name="T56" fmla="*/ 2147483646 w 1214"/>
                    <a:gd name="T57" fmla="*/ 2147483646 h 1054"/>
                    <a:gd name="T58" fmla="*/ 2147483646 w 1214"/>
                    <a:gd name="T59" fmla="*/ 2147483646 h 1054"/>
                    <a:gd name="T60" fmla="*/ 2147483646 w 1214"/>
                    <a:gd name="T61" fmla="*/ 2147483646 h 1054"/>
                    <a:gd name="T62" fmla="*/ 2147483646 w 1214"/>
                    <a:gd name="T63" fmla="*/ 2147483646 h 1054"/>
                    <a:gd name="T64" fmla="*/ 2147483646 w 1214"/>
                    <a:gd name="T65" fmla="*/ 2147483646 h 1054"/>
                    <a:gd name="T66" fmla="*/ 2147483646 w 1214"/>
                    <a:gd name="T67" fmla="*/ 2147483646 h 1054"/>
                    <a:gd name="T68" fmla="*/ 2147483646 w 1214"/>
                    <a:gd name="T69" fmla="*/ 2147483646 h 1054"/>
                    <a:gd name="T70" fmla="*/ 2147483646 w 1214"/>
                    <a:gd name="T71" fmla="*/ 2147483646 h 1054"/>
                    <a:gd name="T72" fmla="*/ 2147483646 w 1214"/>
                    <a:gd name="T73" fmla="*/ 2147483646 h 1054"/>
                    <a:gd name="T74" fmla="*/ 2147483646 w 1214"/>
                    <a:gd name="T75" fmla="*/ 2147483646 h 1054"/>
                    <a:gd name="T76" fmla="*/ 2147483646 w 1214"/>
                    <a:gd name="T77" fmla="*/ 2147483646 h 1054"/>
                    <a:gd name="T78" fmla="*/ 2147483646 w 1214"/>
                    <a:gd name="T79" fmla="*/ 2147483646 h 1054"/>
                    <a:gd name="T80" fmla="*/ 2147483646 w 1214"/>
                    <a:gd name="T81" fmla="*/ 2147483646 h 1054"/>
                    <a:gd name="T82" fmla="*/ 2147483646 w 1214"/>
                    <a:gd name="T83" fmla="*/ 2147483646 h 1054"/>
                    <a:gd name="T84" fmla="*/ 2147483646 w 1214"/>
                    <a:gd name="T85" fmla="*/ 2147483646 h 1054"/>
                    <a:gd name="T86" fmla="*/ 0 w 1214"/>
                    <a:gd name="T87" fmla="*/ 2147483646 h 10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4"/>
                    <a:gd name="T133" fmla="*/ 0 h 1054"/>
                    <a:gd name="T134" fmla="*/ 1214 w 1214"/>
                    <a:gd name="T135" fmla="*/ 1054 h 10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4" h="1054">
                      <a:moveTo>
                        <a:pt x="0" y="622"/>
                      </a:moveTo>
                      <a:lnTo>
                        <a:pt x="37" y="546"/>
                      </a:lnTo>
                      <a:lnTo>
                        <a:pt x="47" y="546"/>
                      </a:lnTo>
                      <a:lnTo>
                        <a:pt x="57" y="521"/>
                      </a:lnTo>
                      <a:lnTo>
                        <a:pt x="22" y="454"/>
                      </a:lnTo>
                      <a:lnTo>
                        <a:pt x="38" y="358"/>
                      </a:lnTo>
                      <a:lnTo>
                        <a:pt x="29" y="342"/>
                      </a:lnTo>
                      <a:lnTo>
                        <a:pt x="65" y="322"/>
                      </a:lnTo>
                      <a:lnTo>
                        <a:pt x="55" y="312"/>
                      </a:lnTo>
                      <a:lnTo>
                        <a:pt x="70" y="291"/>
                      </a:lnTo>
                      <a:lnTo>
                        <a:pt x="60" y="266"/>
                      </a:lnTo>
                      <a:lnTo>
                        <a:pt x="86" y="271"/>
                      </a:lnTo>
                      <a:lnTo>
                        <a:pt x="92" y="245"/>
                      </a:lnTo>
                      <a:lnTo>
                        <a:pt x="128" y="220"/>
                      </a:lnTo>
                      <a:lnTo>
                        <a:pt x="209" y="216"/>
                      </a:lnTo>
                      <a:lnTo>
                        <a:pt x="214" y="231"/>
                      </a:lnTo>
                      <a:lnTo>
                        <a:pt x="240" y="226"/>
                      </a:lnTo>
                      <a:lnTo>
                        <a:pt x="219" y="196"/>
                      </a:lnTo>
                      <a:lnTo>
                        <a:pt x="213" y="152"/>
                      </a:lnTo>
                      <a:lnTo>
                        <a:pt x="260" y="122"/>
                      </a:lnTo>
                      <a:lnTo>
                        <a:pt x="269" y="132"/>
                      </a:lnTo>
                      <a:lnTo>
                        <a:pt x="296" y="102"/>
                      </a:lnTo>
                      <a:lnTo>
                        <a:pt x="307" y="0"/>
                      </a:lnTo>
                      <a:lnTo>
                        <a:pt x="429" y="63"/>
                      </a:lnTo>
                      <a:lnTo>
                        <a:pt x="566" y="110"/>
                      </a:lnTo>
                      <a:lnTo>
                        <a:pt x="577" y="131"/>
                      </a:lnTo>
                      <a:lnTo>
                        <a:pt x="684" y="203"/>
                      </a:lnTo>
                      <a:lnTo>
                        <a:pt x="728" y="337"/>
                      </a:lnTo>
                      <a:lnTo>
                        <a:pt x="851" y="344"/>
                      </a:lnTo>
                      <a:lnTo>
                        <a:pt x="876" y="420"/>
                      </a:lnTo>
                      <a:lnTo>
                        <a:pt x="1037" y="423"/>
                      </a:lnTo>
                      <a:lnTo>
                        <a:pt x="1071" y="405"/>
                      </a:lnTo>
                      <a:lnTo>
                        <a:pt x="1087" y="416"/>
                      </a:lnTo>
                      <a:lnTo>
                        <a:pt x="1080" y="447"/>
                      </a:lnTo>
                      <a:lnTo>
                        <a:pt x="1055" y="472"/>
                      </a:lnTo>
                      <a:lnTo>
                        <a:pt x="1065" y="483"/>
                      </a:lnTo>
                      <a:lnTo>
                        <a:pt x="1070" y="569"/>
                      </a:lnTo>
                      <a:lnTo>
                        <a:pt x="1043" y="595"/>
                      </a:lnTo>
                      <a:lnTo>
                        <a:pt x="1087" y="611"/>
                      </a:lnTo>
                      <a:lnTo>
                        <a:pt x="1135" y="551"/>
                      </a:lnTo>
                      <a:lnTo>
                        <a:pt x="1168" y="549"/>
                      </a:lnTo>
                      <a:lnTo>
                        <a:pt x="1177" y="569"/>
                      </a:lnTo>
                      <a:lnTo>
                        <a:pt x="1200" y="553"/>
                      </a:lnTo>
                      <a:lnTo>
                        <a:pt x="1214" y="702"/>
                      </a:lnTo>
                      <a:lnTo>
                        <a:pt x="1198" y="799"/>
                      </a:lnTo>
                      <a:lnTo>
                        <a:pt x="1208" y="845"/>
                      </a:lnTo>
                      <a:lnTo>
                        <a:pt x="1182" y="845"/>
                      </a:lnTo>
                      <a:lnTo>
                        <a:pt x="1198" y="875"/>
                      </a:lnTo>
                      <a:lnTo>
                        <a:pt x="1182" y="880"/>
                      </a:lnTo>
                      <a:lnTo>
                        <a:pt x="1205" y="929"/>
                      </a:lnTo>
                      <a:lnTo>
                        <a:pt x="1102" y="980"/>
                      </a:lnTo>
                      <a:lnTo>
                        <a:pt x="1097" y="954"/>
                      </a:lnTo>
                      <a:lnTo>
                        <a:pt x="1041" y="975"/>
                      </a:lnTo>
                      <a:lnTo>
                        <a:pt x="1031" y="953"/>
                      </a:lnTo>
                      <a:lnTo>
                        <a:pt x="959" y="989"/>
                      </a:lnTo>
                      <a:lnTo>
                        <a:pt x="959" y="953"/>
                      </a:lnTo>
                      <a:lnTo>
                        <a:pt x="939" y="953"/>
                      </a:lnTo>
                      <a:lnTo>
                        <a:pt x="856" y="1030"/>
                      </a:lnTo>
                      <a:lnTo>
                        <a:pt x="810" y="1054"/>
                      </a:lnTo>
                      <a:lnTo>
                        <a:pt x="795" y="1008"/>
                      </a:lnTo>
                      <a:lnTo>
                        <a:pt x="744" y="977"/>
                      </a:lnTo>
                      <a:lnTo>
                        <a:pt x="744" y="945"/>
                      </a:lnTo>
                      <a:lnTo>
                        <a:pt x="769" y="942"/>
                      </a:lnTo>
                      <a:lnTo>
                        <a:pt x="687" y="864"/>
                      </a:lnTo>
                      <a:lnTo>
                        <a:pt x="679" y="801"/>
                      </a:lnTo>
                      <a:lnTo>
                        <a:pt x="663" y="822"/>
                      </a:lnTo>
                      <a:lnTo>
                        <a:pt x="601" y="842"/>
                      </a:lnTo>
                      <a:lnTo>
                        <a:pt x="570" y="842"/>
                      </a:lnTo>
                      <a:lnTo>
                        <a:pt x="565" y="832"/>
                      </a:lnTo>
                      <a:lnTo>
                        <a:pt x="514" y="878"/>
                      </a:lnTo>
                      <a:lnTo>
                        <a:pt x="457" y="897"/>
                      </a:lnTo>
                      <a:lnTo>
                        <a:pt x="436" y="882"/>
                      </a:lnTo>
                      <a:lnTo>
                        <a:pt x="339" y="870"/>
                      </a:lnTo>
                      <a:lnTo>
                        <a:pt x="324" y="896"/>
                      </a:lnTo>
                      <a:lnTo>
                        <a:pt x="283" y="880"/>
                      </a:lnTo>
                      <a:lnTo>
                        <a:pt x="283" y="855"/>
                      </a:lnTo>
                      <a:lnTo>
                        <a:pt x="248" y="854"/>
                      </a:lnTo>
                      <a:lnTo>
                        <a:pt x="246" y="886"/>
                      </a:lnTo>
                      <a:lnTo>
                        <a:pt x="241" y="880"/>
                      </a:lnTo>
                      <a:lnTo>
                        <a:pt x="144" y="720"/>
                      </a:lnTo>
                      <a:lnTo>
                        <a:pt x="135" y="684"/>
                      </a:lnTo>
                      <a:lnTo>
                        <a:pt x="198" y="662"/>
                      </a:lnTo>
                      <a:lnTo>
                        <a:pt x="213" y="632"/>
                      </a:lnTo>
                      <a:lnTo>
                        <a:pt x="170" y="637"/>
                      </a:lnTo>
                      <a:lnTo>
                        <a:pt x="123" y="618"/>
                      </a:lnTo>
                      <a:lnTo>
                        <a:pt x="45" y="648"/>
                      </a:lnTo>
                      <a:lnTo>
                        <a:pt x="8" y="642"/>
                      </a:lnTo>
                      <a:lnTo>
                        <a:pt x="0" y="6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6" name="Freeform 188"/>
                <p:cNvSpPr>
                  <a:spLocks/>
                </p:cNvSpPr>
                <p:nvPr/>
              </p:nvSpPr>
              <p:spPr bwMode="auto">
                <a:xfrm>
                  <a:off x="3062568" y="4053452"/>
                  <a:ext cx="449305" cy="658596"/>
                </a:xfrm>
                <a:custGeom>
                  <a:avLst/>
                  <a:gdLst>
                    <a:gd name="T0" fmla="*/ 2147483646 w 847"/>
                    <a:gd name="T1" fmla="*/ 2147483646 h 1226"/>
                    <a:gd name="T2" fmla="*/ 2147483646 w 847"/>
                    <a:gd name="T3" fmla="*/ 2147483646 h 1226"/>
                    <a:gd name="T4" fmla="*/ 2147483646 w 847"/>
                    <a:gd name="T5" fmla="*/ 2147483646 h 1226"/>
                    <a:gd name="T6" fmla="*/ 2147483646 w 847"/>
                    <a:gd name="T7" fmla="*/ 2147483646 h 1226"/>
                    <a:gd name="T8" fmla="*/ 2147483646 w 847"/>
                    <a:gd name="T9" fmla="*/ 2147483646 h 1226"/>
                    <a:gd name="T10" fmla="*/ 2147483646 w 847"/>
                    <a:gd name="T11" fmla="*/ 2147483646 h 1226"/>
                    <a:gd name="T12" fmla="*/ 2147483646 w 847"/>
                    <a:gd name="T13" fmla="*/ 2147483646 h 1226"/>
                    <a:gd name="T14" fmla="*/ 2147483646 w 847"/>
                    <a:gd name="T15" fmla="*/ 2147483646 h 1226"/>
                    <a:gd name="T16" fmla="*/ 2147483646 w 847"/>
                    <a:gd name="T17" fmla="*/ 2147483646 h 1226"/>
                    <a:gd name="T18" fmla="*/ 2147483646 w 847"/>
                    <a:gd name="T19" fmla="*/ 2147483646 h 1226"/>
                    <a:gd name="T20" fmla="*/ 2147483646 w 847"/>
                    <a:gd name="T21" fmla="*/ 2147483646 h 1226"/>
                    <a:gd name="T22" fmla="*/ 2147483646 w 847"/>
                    <a:gd name="T23" fmla="*/ 2147483646 h 1226"/>
                    <a:gd name="T24" fmla="*/ 2147483646 w 847"/>
                    <a:gd name="T25" fmla="*/ 2147483646 h 1226"/>
                    <a:gd name="T26" fmla="*/ 2147483646 w 847"/>
                    <a:gd name="T27" fmla="*/ 2147483646 h 1226"/>
                    <a:gd name="T28" fmla="*/ 2147483646 w 847"/>
                    <a:gd name="T29" fmla="*/ 2147483646 h 1226"/>
                    <a:gd name="T30" fmla="*/ 2147483646 w 847"/>
                    <a:gd name="T31" fmla="*/ 2147483646 h 1226"/>
                    <a:gd name="T32" fmla="*/ 2147483646 w 847"/>
                    <a:gd name="T33" fmla="*/ 2147483646 h 1226"/>
                    <a:gd name="T34" fmla="*/ 2147483646 w 847"/>
                    <a:gd name="T35" fmla="*/ 2147483646 h 1226"/>
                    <a:gd name="T36" fmla="*/ 2147483646 w 847"/>
                    <a:gd name="T37" fmla="*/ 2147483646 h 1226"/>
                    <a:gd name="T38" fmla="*/ 2147483646 w 847"/>
                    <a:gd name="T39" fmla="*/ 2147483646 h 1226"/>
                    <a:gd name="T40" fmla="*/ 2147483646 w 847"/>
                    <a:gd name="T41" fmla="*/ 2147483646 h 1226"/>
                    <a:gd name="T42" fmla="*/ 2147483646 w 847"/>
                    <a:gd name="T43" fmla="*/ 2147483646 h 1226"/>
                    <a:gd name="T44" fmla="*/ 2147483646 w 847"/>
                    <a:gd name="T45" fmla="*/ 2147483646 h 1226"/>
                    <a:gd name="T46" fmla="*/ 2147483646 w 847"/>
                    <a:gd name="T47" fmla="*/ 2147483646 h 1226"/>
                    <a:gd name="T48" fmla="*/ 2147483646 w 847"/>
                    <a:gd name="T49" fmla="*/ 2147483646 h 1226"/>
                    <a:gd name="T50" fmla="*/ 2147483646 w 847"/>
                    <a:gd name="T51" fmla="*/ 2147483646 h 1226"/>
                    <a:gd name="T52" fmla="*/ 2147483646 w 847"/>
                    <a:gd name="T53" fmla="*/ 2147483646 h 1226"/>
                    <a:gd name="T54" fmla="*/ 2147483646 w 847"/>
                    <a:gd name="T55" fmla="*/ 2147483646 h 1226"/>
                    <a:gd name="T56" fmla="*/ 2147483646 w 847"/>
                    <a:gd name="T57" fmla="*/ 2147483646 h 1226"/>
                    <a:gd name="T58" fmla="*/ 2147483646 w 847"/>
                    <a:gd name="T59" fmla="*/ 2147483646 h 1226"/>
                    <a:gd name="T60" fmla="*/ 2147483646 w 847"/>
                    <a:gd name="T61" fmla="*/ 2147483646 h 1226"/>
                    <a:gd name="T62" fmla="*/ 2147483646 w 847"/>
                    <a:gd name="T63" fmla="*/ 2147483646 h 1226"/>
                    <a:gd name="T64" fmla="*/ 2147483646 w 847"/>
                    <a:gd name="T65" fmla="*/ 2147483646 h 1226"/>
                    <a:gd name="T66" fmla="*/ 2147483646 w 847"/>
                    <a:gd name="T67" fmla="*/ 2147483646 h 1226"/>
                    <a:gd name="T68" fmla="*/ 2147483646 w 847"/>
                    <a:gd name="T69" fmla="*/ 2147483646 h 1226"/>
                    <a:gd name="T70" fmla="*/ 2147483646 w 847"/>
                    <a:gd name="T71" fmla="*/ 2147483646 h 1226"/>
                    <a:gd name="T72" fmla="*/ 2147483646 w 847"/>
                    <a:gd name="T73" fmla="*/ 2147483646 h 1226"/>
                    <a:gd name="T74" fmla="*/ 2147483646 w 847"/>
                    <a:gd name="T75" fmla="*/ 2147483646 h 1226"/>
                    <a:gd name="T76" fmla="*/ 2147483646 w 847"/>
                    <a:gd name="T77" fmla="*/ 2147483646 h 1226"/>
                    <a:gd name="T78" fmla="*/ 2147483646 w 847"/>
                    <a:gd name="T79" fmla="*/ 2147483646 h 1226"/>
                    <a:gd name="T80" fmla="*/ 2147483646 w 847"/>
                    <a:gd name="T81" fmla="*/ 2147483646 h 1226"/>
                    <a:gd name="T82" fmla="*/ 2147483646 w 847"/>
                    <a:gd name="T83" fmla="*/ 2147483646 h 1226"/>
                    <a:gd name="T84" fmla="*/ 2147483646 w 847"/>
                    <a:gd name="T85" fmla="*/ 2147483646 h 1226"/>
                    <a:gd name="T86" fmla="*/ 2147483646 w 847"/>
                    <a:gd name="T87" fmla="*/ 2147483646 h 1226"/>
                    <a:gd name="T88" fmla="*/ 2147483646 w 847"/>
                    <a:gd name="T89" fmla="*/ 2147483646 h 1226"/>
                    <a:gd name="T90" fmla="*/ 2147483646 w 847"/>
                    <a:gd name="T91" fmla="*/ 2147483646 h 1226"/>
                    <a:gd name="T92" fmla="*/ 2147483646 w 847"/>
                    <a:gd name="T93" fmla="*/ 2147483646 h 1226"/>
                    <a:gd name="T94" fmla="*/ 2147483646 w 847"/>
                    <a:gd name="T95" fmla="*/ 2147483646 h 1226"/>
                    <a:gd name="T96" fmla="*/ 2147483646 w 847"/>
                    <a:gd name="T97" fmla="*/ 2147483646 h 1226"/>
                    <a:gd name="T98" fmla="*/ 2147483646 w 847"/>
                    <a:gd name="T99" fmla="*/ 2147483646 h 1226"/>
                    <a:gd name="T100" fmla="*/ 2147483646 w 847"/>
                    <a:gd name="T101" fmla="*/ 2147483646 h 1226"/>
                    <a:gd name="T102" fmla="*/ 2147483646 w 847"/>
                    <a:gd name="T103" fmla="*/ 2147483646 h 1226"/>
                    <a:gd name="T104" fmla="*/ 2147483646 w 847"/>
                    <a:gd name="T105" fmla="*/ 2147483646 h 1226"/>
                    <a:gd name="T106" fmla="*/ 2147483646 w 847"/>
                    <a:gd name="T107" fmla="*/ 2147483646 h 1226"/>
                    <a:gd name="T108" fmla="*/ 2147483646 w 847"/>
                    <a:gd name="T109" fmla="*/ 2147483646 h 1226"/>
                    <a:gd name="T110" fmla="*/ 2147483646 w 847"/>
                    <a:gd name="T111" fmla="*/ 2147483646 h 122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47"/>
                    <a:gd name="T169" fmla="*/ 0 h 1226"/>
                    <a:gd name="T170" fmla="*/ 847 w 847"/>
                    <a:gd name="T171" fmla="*/ 1226 h 122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47" h="1226">
                      <a:moveTo>
                        <a:pt x="400" y="76"/>
                      </a:moveTo>
                      <a:lnTo>
                        <a:pt x="381" y="97"/>
                      </a:lnTo>
                      <a:lnTo>
                        <a:pt x="379" y="114"/>
                      </a:lnTo>
                      <a:lnTo>
                        <a:pt x="437" y="130"/>
                      </a:lnTo>
                      <a:lnTo>
                        <a:pt x="451" y="151"/>
                      </a:lnTo>
                      <a:lnTo>
                        <a:pt x="540" y="206"/>
                      </a:lnTo>
                      <a:lnTo>
                        <a:pt x="572" y="190"/>
                      </a:lnTo>
                      <a:lnTo>
                        <a:pt x="602" y="190"/>
                      </a:lnTo>
                      <a:lnTo>
                        <a:pt x="693" y="243"/>
                      </a:lnTo>
                      <a:lnTo>
                        <a:pt x="781" y="213"/>
                      </a:lnTo>
                      <a:lnTo>
                        <a:pt x="837" y="188"/>
                      </a:lnTo>
                      <a:lnTo>
                        <a:pt x="847" y="225"/>
                      </a:lnTo>
                      <a:lnTo>
                        <a:pt x="812" y="234"/>
                      </a:lnTo>
                      <a:lnTo>
                        <a:pt x="815" y="264"/>
                      </a:lnTo>
                      <a:lnTo>
                        <a:pt x="790" y="280"/>
                      </a:lnTo>
                      <a:lnTo>
                        <a:pt x="826" y="341"/>
                      </a:lnTo>
                      <a:lnTo>
                        <a:pt x="809" y="397"/>
                      </a:lnTo>
                      <a:lnTo>
                        <a:pt x="829" y="510"/>
                      </a:lnTo>
                      <a:lnTo>
                        <a:pt x="818" y="612"/>
                      </a:lnTo>
                      <a:lnTo>
                        <a:pt x="791" y="642"/>
                      </a:lnTo>
                      <a:lnTo>
                        <a:pt x="782" y="632"/>
                      </a:lnTo>
                      <a:lnTo>
                        <a:pt x="735" y="662"/>
                      </a:lnTo>
                      <a:lnTo>
                        <a:pt x="741" y="706"/>
                      </a:lnTo>
                      <a:lnTo>
                        <a:pt x="762" y="736"/>
                      </a:lnTo>
                      <a:lnTo>
                        <a:pt x="736" y="741"/>
                      </a:lnTo>
                      <a:lnTo>
                        <a:pt x="731" y="726"/>
                      </a:lnTo>
                      <a:lnTo>
                        <a:pt x="650" y="730"/>
                      </a:lnTo>
                      <a:lnTo>
                        <a:pt x="614" y="755"/>
                      </a:lnTo>
                      <a:lnTo>
                        <a:pt x="608" y="781"/>
                      </a:lnTo>
                      <a:lnTo>
                        <a:pt x="582" y="776"/>
                      </a:lnTo>
                      <a:lnTo>
                        <a:pt x="592" y="801"/>
                      </a:lnTo>
                      <a:lnTo>
                        <a:pt x="577" y="822"/>
                      </a:lnTo>
                      <a:lnTo>
                        <a:pt x="587" y="832"/>
                      </a:lnTo>
                      <a:lnTo>
                        <a:pt x="551" y="852"/>
                      </a:lnTo>
                      <a:lnTo>
                        <a:pt x="560" y="868"/>
                      </a:lnTo>
                      <a:lnTo>
                        <a:pt x="544" y="964"/>
                      </a:lnTo>
                      <a:lnTo>
                        <a:pt x="579" y="1031"/>
                      </a:lnTo>
                      <a:lnTo>
                        <a:pt x="569" y="1056"/>
                      </a:lnTo>
                      <a:lnTo>
                        <a:pt x="559" y="1056"/>
                      </a:lnTo>
                      <a:lnTo>
                        <a:pt x="522" y="1132"/>
                      </a:lnTo>
                      <a:lnTo>
                        <a:pt x="530" y="1152"/>
                      </a:lnTo>
                      <a:lnTo>
                        <a:pt x="518" y="1166"/>
                      </a:lnTo>
                      <a:lnTo>
                        <a:pt x="502" y="1180"/>
                      </a:lnTo>
                      <a:lnTo>
                        <a:pt x="476" y="1179"/>
                      </a:lnTo>
                      <a:lnTo>
                        <a:pt x="458" y="1179"/>
                      </a:lnTo>
                      <a:lnTo>
                        <a:pt x="442" y="1177"/>
                      </a:lnTo>
                      <a:lnTo>
                        <a:pt x="412" y="1174"/>
                      </a:lnTo>
                      <a:lnTo>
                        <a:pt x="412" y="1185"/>
                      </a:lnTo>
                      <a:lnTo>
                        <a:pt x="378" y="1188"/>
                      </a:lnTo>
                      <a:lnTo>
                        <a:pt x="361" y="1197"/>
                      </a:lnTo>
                      <a:lnTo>
                        <a:pt x="359" y="1213"/>
                      </a:lnTo>
                      <a:lnTo>
                        <a:pt x="341" y="1226"/>
                      </a:lnTo>
                      <a:lnTo>
                        <a:pt x="332" y="1207"/>
                      </a:lnTo>
                      <a:lnTo>
                        <a:pt x="321" y="1189"/>
                      </a:lnTo>
                      <a:lnTo>
                        <a:pt x="304" y="1191"/>
                      </a:lnTo>
                      <a:lnTo>
                        <a:pt x="305" y="1174"/>
                      </a:lnTo>
                      <a:lnTo>
                        <a:pt x="286" y="1166"/>
                      </a:lnTo>
                      <a:lnTo>
                        <a:pt x="266" y="1176"/>
                      </a:lnTo>
                      <a:lnTo>
                        <a:pt x="257" y="1162"/>
                      </a:lnTo>
                      <a:lnTo>
                        <a:pt x="242" y="1175"/>
                      </a:lnTo>
                      <a:lnTo>
                        <a:pt x="234" y="1177"/>
                      </a:lnTo>
                      <a:lnTo>
                        <a:pt x="215" y="1183"/>
                      </a:lnTo>
                      <a:lnTo>
                        <a:pt x="220" y="1154"/>
                      </a:lnTo>
                      <a:lnTo>
                        <a:pt x="203" y="1149"/>
                      </a:lnTo>
                      <a:lnTo>
                        <a:pt x="213" y="1133"/>
                      </a:lnTo>
                      <a:lnTo>
                        <a:pt x="222" y="1121"/>
                      </a:lnTo>
                      <a:lnTo>
                        <a:pt x="236" y="1109"/>
                      </a:lnTo>
                      <a:lnTo>
                        <a:pt x="250" y="1100"/>
                      </a:lnTo>
                      <a:lnTo>
                        <a:pt x="270" y="1101"/>
                      </a:lnTo>
                      <a:lnTo>
                        <a:pt x="291" y="1097"/>
                      </a:lnTo>
                      <a:lnTo>
                        <a:pt x="312" y="1075"/>
                      </a:lnTo>
                      <a:lnTo>
                        <a:pt x="309" y="1065"/>
                      </a:lnTo>
                      <a:lnTo>
                        <a:pt x="295" y="1073"/>
                      </a:lnTo>
                      <a:lnTo>
                        <a:pt x="277" y="1075"/>
                      </a:lnTo>
                      <a:lnTo>
                        <a:pt x="250" y="1070"/>
                      </a:lnTo>
                      <a:lnTo>
                        <a:pt x="234" y="1059"/>
                      </a:lnTo>
                      <a:lnTo>
                        <a:pt x="224" y="1044"/>
                      </a:lnTo>
                      <a:lnTo>
                        <a:pt x="216" y="1023"/>
                      </a:lnTo>
                      <a:lnTo>
                        <a:pt x="203" y="1012"/>
                      </a:lnTo>
                      <a:lnTo>
                        <a:pt x="193" y="1007"/>
                      </a:lnTo>
                      <a:lnTo>
                        <a:pt x="182" y="1004"/>
                      </a:lnTo>
                      <a:lnTo>
                        <a:pt x="170" y="1013"/>
                      </a:lnTo>
                      <a:lnTo>
                        <a:pt x="183" y="1023"/>
                      </a:lnTo>
                      <a:lnTo>
                        <a:pt x="180" y="1038"/>
                      </a:lnTo>
                      <a:lnTo>
                        <a:pt x="162" y="1033"/>
                      </a:lnTo>
                      <a:lnTo>
                        <a:pt x="151" y="1040"/>
                      </a:lnTo>
                      <a:lnTo>
                        <a:pt x="139" y="1021"/>
                      </a:lnTo>
                      <a:lnTo>
                        <a:pt x="146" y="998"/>
                      </a:lnTo>
                      <a:lnTo>
                        <a:pt x="152" y="986"/>
                      </a:lnTo>
                      <a:lnTo>
                        <a:pt x="169" y="986"/>
                      </a:lnTo>
                      <a:lnTo>
                        <a:pt x="156" y="970"/>
                      </a:lnTo>
                      <a:lnTo>
                        <a:pt x="154" y="945"/>
                      </a:lnTo>
                      <a:lnTo>
                        <a:pt x="150" y="924"/>
                      </a:lnTo>
                      <a:lnTo>
                        <a:pt x="134" y="925"/>
                      </a:lnTo>
                      <a:lnTo>
                        <a:pt x="132" y="945"/>
                      </a:lnTo>
                      <a:lnTo>
                        <a:pt x="119" y="958"/>
                      </a:lnTo>
                      <a:lnTo>
                        <a:pt x="97" y="933"/>
                      </a:lnTo>
                      <a:lnTo>
                        <a:pt x="85" y="930"/>
                      </a:lnTo>
                      <a:lnTo>
                        <a:pt x="77" y="943"/>
                      </a:lnTo>
                      <a:lnTo>
                        <a:pt x="53" y="934"/>
                      </a:lnTo>
                      <a:lnTo>
                        <a:pt x="46" y="917"/>
                      </a:lnTo>
                      <a:lnTo>
                        <a:pt x="35" y="920"/>
                      </a:lnTo>
                      <a:lnTo>
                        <a:pt x="0" y="911"/>
                      </a:lnTo>
                      <a:lnTo>
                        <a:pt x="8" y="883"/>
                      </a:lnTo>
                      <a:lnTo>
                        <a:pt x="11" y="866"/>
                      </a:lnTo>
                      <a:lnTo>
                        <a:pt x="25" y="875"/>
                      </a:lnTo>
                      <a:lnTo>
                        <a:pt x="41" y="861"/>
                      </a:lnTo>
                      <a:lnTo>
                        <a:pt x="48" y="838"/>
                      </a:lnTo>
                      <a:lnTo>
                        <a:pt x="72" y="813"/>
                      </a:lnTo>
                      <a:lnTo>
                        <a:pt x="59" y="774"/>
                      </a:lnTo>
                      <a:lnTo>
                        <a:pt x="59" y="744"/>
                      </a:lnTo>
                      <a:lnTo>
                        <a:pt x="74" y="712"/>
                      </a:lnTo>
                      <a:lnTo>
                        <a:pt x="73" y="669"/>
                      </a:lnTo>
                      <a:lnTo>
                        <a:pt x="37" y="649"/>
                      </a:lnTo>
                      <a:lnTo>
                        <a:pt x="11" y="656"/>
                      </a:lnTo>
                      <a:lnTo>
                        <a:pt x="29" y="612"/>
                      </a:lnTo>
                      <a:lnTo>
                        <a:pt x="50" y="602"/>
                      </a:lnTo>
                      <a:lnTo>
                        <a:pt x="60" y="614"/>
                      </a:lnTo>
                      <a:lnTo>
                        <a:pt x="76" y="598"/>
                      </a:lnTo>
                      <a:lnTo>
                        <a:pt x="66" y="572"/>
                      </a:lnTo>
                      <a:lnTo>
                        <a:pt x="71" y="558"/>
                      </a:lnTo>
                      <a:lnTo>
                        <a:pt x="91" y="558"/>
                      </a:lnTo>
                      <a:lnTo>
                        <a:pt x="101" y="547"/>
                      </a:lnTo>
                      <a:lnTo>
                        <a:pt x="81" y="542"/>
                      </a:lnTo>
                      <a:lnTo>
                        <a:pt x="66" y="531"/>
                      </a:lnTo>
                      <a:lnTo>
                        <a:pt x="76" y="521"/>
                      </a:lnTo>
                      <a:lnTo>
                        <a:pt x="123" y="532"/>
                      </a:lnTo>
                      <a:lnTo>
                        <a:pt x="143" y="507"/>
                      </a:lnTo>
                      <a:lnTo>
                        <a:pt x="148" y="496"/>
                      </a:lnTo>
                      <a:lnTo>
                        <a:pt x="143" y="491"/>
                      </a:lnTo>
                      <a:lnTo>
                        <a:pt x="148" y="466"/>
                      </a:lnTo>
                      <a:lnTo>
                        <a:pt x="159" y="456"/>
                      </a:lnTo>
                      <a:lnTo>
                        <a:pt x="174" y="456"/>
                      </a:lnTo>
                      <a:lnTo>
                        <a:pt x="175" y="430"/>
                      </a:lnTo>
                      <a:lnTo>
                        <a:pt x="165" y="425"/>
                      </a:lnTo>
                      <a:lnTo>
                        <a:pt x="170" y="420"/>
                      </a:lnTo>
                      <a:lnTo>
                        <a:pt x="180" y="420"/>
                      </a:lnTo>
                      <a:lnTo>
                        <a:pt x="196" y="425"/>
                      </a:lnTo>
                      <a:lnTo>
                        <a:pt x="211" y="416"/>
                      </a:lnTo>
                      <a:lnTo>
                        <a:pt x="216" y="391"/>
                      </a:lnTo>
                      <a:lnTo>
                        <a:pt x="247" y="406"/>
                      </a:lnTo>
                      <a:lnTo>
                        <a:pt x="267" y="406"/>
                      </a:lnTo>
                      <a:lnTo>
                        <a:pt x="272" y="411"/>
                      </a:lnTo>
                      <a:lnTo>
                        <a:pt x="298" y="401"/>
                      </a:lnTo>
                      <a:lnTo>
                        <a:pt x="304" y="355"/>
                      </a:lnTo>
                      <a:lnTo>
                        <a:pt x="284" y="319"/>
                      </a:lnTo>
                      <a:lnTo>
                        <a:pt x="284" y="289"/>
                      </a:lnTo>
                      <a:lnTo>
                        <a:pt x="273" y="273"/>
                      </a:lnTo>
                      <a:lnTo>
                        <a:pt x="285" y="248"/>
                      </a:lnTo>
                      <a:lnTo>
                        <a:pt x="270" y="243"/>
                      </a:lnTo>
                      <a:lnTo>
                        <a:pt x="254" y="229"/>
                      </a:lnTo>
                      <a:lnTo>
                        <a:pt x="238" y="241"/>
                      </a:lnTo>
                      <a:lnTo>
                        <a:pt x="226" y="276"/>
                      </a:lnTo>
                      <a:lnTo>
                        <a:pt x="222" y="268"/>
                      </a:lnTo>
                      <a:lnTo>
                        <a:pt x="227" y="243"/>
                      </a:lnTo>
                      <a:lnTo>
                        <a:pt x="207" y="235"/>
                      </a:lnTo>
                      <a:lnTo>
                        <a:pt x="208" y="211"/>
                      </a:lnTo>
                      <a:lnTo>
                        <a:pt x="229" y="206"/>
                      </a:lnTo>
                      <a:lnTo>
                        <a:pt x="234" y="202"/>
                      </a:lnTo>
                      <a:lnTo>
                        <a:pt x="254" y="202"/>
                      </a:lnTo>
                      <a:lnTo>
                        <a:pt x="270" y="192"/>
                      </a:lnTo>
                      <a:lnTo>
                        <a:pt x="259" y="161"/>
                      </a:lnTo>
                      <a:lnTo>
                        <a:pt x="264" y="141"/>
                      </a:lnTo>
                      <a:lnTo>
                        <a:pt x="256" y="115"/>
                      </a:lnTo>
                      <a:lnTo>
                        <a:pt x="296" y="69"/>
                      </a:lnTo>
                      <a:lnTo>
                        <a:pt x="369" y="4"/>
                      </a:lnTo>
                      <a:lnTo>
                        <a:pt x="381" y="0"/>
                      </a:lnTo>
                      <a:lnTo>
                        <a:pt x="393" y="10"/>
                      </a:lnTo>
                      <a:lnTo>
                        <a:pt x="405" y="41"/>
                      </a:lnTo>
                      <a:lnTo>
                        <a:pt x="40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7" name="Freeform 190"/>
                <p:cNvSpPr>
                  <a:spLocks/>
                </p:cNvSpPr>
                <p:nvPr/>
              </p:nvSpPr>
              <p:spPr bwMode="auto">
                <a:xfrm>
                  <a:off x="3481707" y="3943950"/>
                  <a:ext cx="847805" cy="710965"/>
                </a:xfrm>
                <a:custGeom>
                  <a:avLst/>
                  <a:gdLst>
                    <a:gd name="T0" fmla="*/ 2147483646 w 1599"/>
                    <a:gd name="T1" fmla="*/ 2147483646 h 1326"/>
                    <a:gd name="T2" fmla="*/ 2147483646 w 1599"/>
                    <a:gd name="T3" fmla="*/ 2147483646 h 1326"/>
                    <a:gd name="T4" fmla="*/ 2147483646 w 1599"/>
                    <a:gd name="T5" fmla="*/ 2147483646 h 1326"/>
                    <a:gd name="T6" fmla="*/ 2147483646 w 1599"/>
                    <a:gd name="T7" fmla="*/ 2147483646 h 1326"/>
                    <a:gd name="T8" fmla="*/ 2147483646 w 1599"/>
                    <a:gd name="T9" fmla="*/ 2147483646 h 1326"/>
                    <a:gd name="T10" fmla="*/ 2147483646 w 1599"/>
                    <a:gd name="T11" fmla="*/ 2147483646 h 1326"/>
                    <a:gd name="T12" fmla="*/ 2147483646 w 1599"/>
                    <a:gd name="T13" fmla="*/ 2147483646 h 1326"/>
                    <a:gd name="T14" fmla="*/ 2147483646 w 1599"/>
                    <a:gd name="T15" fmla="*/ 2147483646 h 1326"/>
                    <a:gd name="T16" fmla="*/ 2147483646 w 1599"/>
                    <a:gd name="T17" fmla="*/ 2147483646 h 1326"/>
                    <a:gd name="T18" fmla="*/ 2147483646 w 1599"/>
                    <a:gd name="T19" fmla="*/ 2147483646 h 1326"/>
                    <a:gd name="T20" fmla="*/ 2147483646 w 1599"/>
                    <a:gd name="T21" fmla="*/ 2147483646 h 1326"/>
                    <a:gd name="T22" fmla="*/ 2147483646 w 1599"/>
                    <a:gd name="T23" fmla="*/ 2147483646 h 1326"/>
                    <a:gd name="T24" fmla="*/ 2147483646 w 1599"/>
                    <a:gd name="T25" fmla="*/ 2147483646 h 1326"/>
                    <a:gd name="T26" fmla="*/ 2147483646 w 1599"/>
                    <a:gd name="T27" fmla="*/ 2147483646 h 1326"/>
                    <a:gd name="T28" fmla="*/ 2147483646 w 1599"/>
                    <a:gd name="T29" fmla="*/ 2147483646 h 1326"/>
                    <a:gd name="T30" fmla="*/ 2147483646 w 1599"/>
                    <a:gd name="T31" fmla="*/ 2147483646 h 1326"/>
                    <a:gd name="T32" fmla="*/ 2147483646 w 1599"/>
                    <a:gd name="T33" fmla="*/ 2147483646 h 1326"/>
                    <a:gd name="T34" fmla="*/ 2147483646 w 1599"/>
                    <a:gd name="T35" fmla="*/ 2147483646 h 1326"/>
                    <a:gd name="T36" fmla="*/ 0 w 1599"/>
                    <a:gd name="T37" fmla="*/ 2147483646 h 1326"/>
                    <a:gd name="T38" fmla="*/ 2147483646 w 1599"/>
                    <a:gd name="T39" fmla="*/ 2147483646 h 1326"/>
                    <a:gd name="T40" fmla="*/ 2147483646 w 1599"/>
                    <a:gd name="T41" fmla="*/ 2147483646 h 1326"/>
                    <a:gd name="T42" fmla="*/ 2147483646 w 1599"/>
                    <a:gd name="T43" fmla="*/ 2147483646 h 1326"/>
                    <a:gd name="T44" fmla="*/ 2147483646 w 1599"/>
                    <a:gd name="T45" fmla="*/ 2147483646 h 1326"/>
                    <a:gd name="T46" fmla="*/ 2147483646 w 1599"/>
                    <a:gd name="T47" fmla="*/ 2147483646 h 1326"/>
                    <a:gd name="T48" fmla="*/ 2147483646 w 1599"/>
                    <a:gd name="T49" fmla="*/ 2147483646 h 1326"/>
                    <a:gd name="T50" fmla="*/ 2147483646 w 1599"/>
                    <a:gd name="T51" fmla="*/ 2147483646 h 1326"/>
                    <a:gd name="T52" fmla="*/ 2147483646 w 1599"/>
                    <a:gd name="T53" fmla="*/ 0 h 1326"/>
                    <a:gd name="T54" fmla="*/ 2147483646 w 1599"/>
                    <a:gd name="T55" fmla="*/ 2147483646 h 1326"/>
                    <a:gd name="T56" fmla="*/ 2147483646 w 1599"/>
                    <a:gd name="T57" fmla="*/ 2147483646 h 1326"/>
                    <a:gd name="T58" fmla="*/ 2147483646 w 1599"/>
                    <a:gd name="T59" fmla="*/ 2147483646 h 1326"/>
                    <a:gd name="T60" fmla="*/ 2147483646 w 1599"/>
                    <a:gd name="T61" fmla="*/ 2147483646 h 1326"/>
                    <a:gd name="T62" fmla="*/ 2147483646 w 1599"/>
                    <a:gd name="T63" fmla="*/ 2147483646 h 1326"/>
                    <a:gd name="T64" fmla="*/ 2147483646 w 1599"/>
                    <a:gd name="T65" fmla="*/ 2147483646 h 1326"/>
                    <a:gd name="T66" fmla="*/ 2147483646 w 1599"/>
                    <a:gd name="T67" fmla="*/ 2147483646 h 1326"/>
                    <a:gd name="T68" fmla="*/ 2147483646 w 1599"/>
                    <a:gd name="T69" fmla="*/ 2147483646 h 1326"/>
                    <a:gd name="T70" fmla="*/ 2147483646 w 1599"/>
                    <a:gd name="T71" fmla="*/ 2147483646 h 1326"/>
                    <a:gd name="T72" fmla="*/ 2147483646 w 1599"/>
                    <a:gd name="T73" fmla="*/ 2147483646 h 1326"/>
                    <a:gd name="T74" fmla="*/ 2147483646 w 1599"/>
                    <a:gd name="T75" fmla="*/ 2147483646 h 1326"/>
                    <a:gd name="T76" fmla="*/ 2147483646 w 1599"/>
                    <a:gd name="T77" fmla="*/ 2147483646 h 1326"/>
                    <a:gd name="T78" fmla="*/ 2147483646 w 1599"/>
                    <a:gd name="T79" fmla="*/ 2147483646 h 1326"/>
                    <a:gd name="T80" fmla="*/ 2147483646 w 1599"/>
                    <a:gd name="T81" fmla="*/ 2147483646 h 1326"/>
                    <a:gd name="T82" fmla="*/ 2147483646 w 1599"/>
                    <a:gd name="T83" fmla="*/ 2147483646 h 1326"/>
                    <a:gd name="T84" fmla="*/ 2147483646 w 1599"/>
                    <a:gd name="T85" fmla="*/ 2147483646 h 1326"/>
                    <a:gd name="T86" fmla="*/ 2147483646 w 1599"/>
                    <a:gd name="T87" fmla="*/ 2147483646 h 1326"/>
                    <a:gd name="T88" fmla="*/ 2147483646 w 1599"/>
                    <a:gd name="T89" fmla="*/ 2147483646 h 1326"/>
                    <a:gd name="T90" fmla="*/ 2147483646 w 1599"/>
                    <a:gd name="T91" fmla="*/ 2147483646 h 1326"/>
                    <a:gd name="T92" fmla="*/ 2147483646 w 1599"/>
                    <a:gd name="T93" fmla="*/ 2147483646 h 13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99"/>
                    <a:gd name="T142" fmla="*/ 0 h 1326"/>
                    <a:gd name="T143" fmla="*/ 1599 w 1599"/>
                    <a:gd name="T144" fmla="*/ 1326 h 13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99" h="1326">
                      <a:moveTo>
                        <a:pt x="1444" y="1196"/>
                      </a:moveTo>
                      <a:lnTo>
                        <a:pt x="1352" y="1241"/>
                      </a:lnTo>
                      <a:lnTo>
                        <a:pt x="1331" y="1236"/>
                      </a:lnTo>
                      <a:lnTo>
                        <a:pt x="1331" y="1215"/>
                      </a:lnTo>
                      <a:lnTo>
                        <a:pt x="1306" y="1220"/>
                      </a:lnTo>
                      <a:lnTo>
                        <a:pt x="1306" y="1210"/>
                      </a:lnTo>
                      <a:lnTo>
                        <a:pt x="1240" y="1220"/>
                      </a:lnTo>
                      <a:lnTo>
                        <a:pt x="1240" y="1204"/>
                      </a:lnTo>
                      <a:lnTo>
                        <a:pt x="1195" y="1212"/>
                      </a:lnTo>
                      <a:lnTo>
                        <a:pt x="1178" y="1183"/>
                      </a:lnTo>
                      <a:lnTo>
                        <a:pt x="1070" y="1243"/>
                      </a:lnTo>
                      <a:lnTo>
                        <a:pt x="1090" y="1264"/>
                      </a:lnTo>
                      <a:lnTo>
                        <a:pt x="1050" y="1264"/>
                      </a:lnTo>
                      <a:lnTo>
                        <a:pt x="1009" y="1238"/>
                      </a:lnTo>
                      <a:lnTo>
                        <a:pt x="932" y="1268"/>
                      </a:lnTo>
                      <a:lnTo>
                        <a:pt x="909" y="1284"/>
                      </a:lnTo>
                      <a:lnTo>
                        <a:pt x="900" y="1264"/>
                      </a:lnTo>
                      <a:lnTo>
                        <a:pt x="867" y="1266"/>
                      </a:lnTo>
                      <a:lnTo>
                        <a:pt x="819" y="1326"/>
                      </a:lnTo>
                      <a:lnTo>
                        <a:pt x="775" y="1310"/>
                      </a:lnTo>
                      <a:lnTo>
                        <a:pt x="802" y="1284"/>
                      </a:lnTo>
                      <a:lnTo>
                        <a:pt x="797" y="1198"/>
                      </a:lnTo>
                      <a:lnTo>
                        <a:pt x="787" y="1187"/>
                      </a:lnTo>
                      <a:lnTo>
                        <a:pt x="812" y="1162"/>
                      </a:lnTo>
                      <a:lnTo>
                        <a:pt x="819" y="1131"/>
                      </a:lnTo>
                      <a:lnTo>
                        <a:pt x="803" y="1120"/>
                      </a:lnTo>
                      <a:lnTo>
                        <a:pt x="769" y="1138"/>
                      </a:lnTo>
                      <a:lnTo>
                        <a:pt x="608" y="1135"/>
                      </a:lnTo>
                      <a:lnTo>
                        <a:pt x="583" y="1059"/>
                      </a:lnTo>
                      <a:lnTo>
                        <a:pt x="460" y="1052"/>
                      </a:lnTo>
                      <a:lnTo>
                        <a:pt x="416" y="918"/>
                      </a:lnTo>
                      <a:lnTo>
                        <a:pt x="309" y="846"/>
                      </a:lnTo>
                      <a:lnTo>
                        <a:pt x="298" y="825"/>
                      </a:lnTo>
                      <a:lnTo>
                        <a:pt x="161" y="778"/>
                      </a:lnTo>
                      <a:lnTo>
                        <a:pt x="39" y="715"/>
                      </a:lnTo>
                      <a:lnTo>
                        <a:pt x="19" y="602"/>
                      </a:lnTo>
                      <a:lnTo>
                        <a:pt x="36" y="546"/>
                      </a:lnTo>
                      <a:lnTo>
                        <a:pt x="0" y="485"/>
                      </a:lnTo>
                      <a:lnTo>
                        <a:pt x="25" y="469"/>
                      </a:lnTo>
                      <a:lnTo>
                        <a:pt x="22" y="439"/>
                      </a:lnTo>
                      <a:lnTo>
                        <a:pt x="57" y="430"/>
                      </a:lnTo>
                      <a:lnTo>
                        <a:pt x="47" y="393"/>
                      </a:lnTo>
                      <a:lnTo>
                        <a:pt x="61" y="380"/>
                      </a:lnTo>
                      <a:lnTo>
                        <a:pt x="140" y="333"/>
                      </a:lnTo>
                      <a:lnTo>
                        <a:pt x="145" y="277"/>
                      </a:lnTo>
                      <a:lnTo>
                        <a:pt x="181" y="273"/>
                      </a:lnTo>
                      <a:lnTo>
                        <a:pt x="192" y="247"/>
                      </a:lnTo>
                      <a:lnTo>
                        <a:pt x="312" y="230"/>
                      </a:lnTo>
                      <a:lnTo>
                        <a:pt x="343" y="127"/>
                      </a:lnTo>
                      <a:lnTo>
                        <a:pt x="358" y="117"/>
                      </a:lnTo>
                      <a:lnTo>
                        <a:pt x="372" y="62"/>
                      </a:lnTo>
                      <a:lnTo>
                        <a:pt x="412" y="54"/>
                      </a:lnTo>
                      <a:lnTo>
                        <a:pt x="414" y="4"/>
                      </a:lnTo>
                      <a:lnTo>
                        <a:pt x="450" y="0"/>
                      </a:lnTo>
                      <a:lnTo>
                        <a:pt x="542" y="47"/>
                      </a:lnTo>
                      <a:lnTo>
                        <a:pt x="566" y="68"/>
                      </a:lnTo>
                      <a:lnTo>
                        <a:pt x="597" y="57"/>
                      </a:lnTo>
                      <a:lnTo>
                        <a:pt x="658" y="88"/>
                      </a:lnTo>
                      <a:lnTo>
                        <a:pt x="653" y="119"/>
                      </a:lnTo>
                      <a:lnTo>
                        <a:pt x="709" y="135"/>
                      </a:lnTo>
                      <a:lnTo>
                        <a:pt x="775" y="130"/>
                      </a:lnTo>
                      <a:lnTo>
                        <a:pt x="837" y="147"/>
                      </a:lnTo>
                      <a:lnTo>
                        <a:pt x="837" y="177"/>
                      </a:lnTo>
                      <a:lnTo>
                        <a:pt x="862" y="198"/>
                      </a:lnTo>
                      <a:lnTo>
                        <a:pt x="908" y="193"/>
                      </a:lnTo>
                      <a:lnTo>
                        <a:pt x="937" y="235"/>
                      </a:lnTo>
                      <a:lnTo>
                        <a:pt x="969" y="230"/>
                      </a:lnTo>
                      <a:lnTo>
                        <a:pt x="974" y="204"/>
                      </a:lnTo>
                      <a:lnTo>
                        <a:pt x="1066" y="153"/>
                      </a:lnTo>
                      <a:lnTo>
                        <a:pt x="1112" y="159"/>
                      </a:lnTo>
                      <a:lnTo>
                        <a:pt x="1143" y="215"/>
                      </a:lnTo>
                      <a:lnTo>
                        <a:pt x="1168" y="219"/>
                      </a:lnTo>
                      <a:lnTo>
                        <a:pt x="1199" y="337"/>
                      </a:lnTo>
                      <a:lnTo>
                        <a:pt x="1178" y="357"/>
                      </a:lnTo>
                      <a:lnTo>
                        <a:pt x="1162" y="423"/>
                      </a:lnTo>
                      <a:lnTo>
                        <a:pt x="1192" y="444"/>
                      </a:lnTo>
                      <a:lnTo>
                        <a:pt x="1315" y="455"/>
                      </a:lnTo>
                      <a:lnTo>
                        <a:pt x="1417" y="492"/>
                      </a:lnTo>
                      <a:lnTo>
                        <a:pt x="1426" y="543"/>
                      </a:lnTo>
                      <a:lnTo>
                        <a:pt x="1456" y="553"/>
                      </a:lnTo>
                      <a:lnTo>
                        <a:pt x="1487" y="650"/>
                      </a:lnTo>
                      <a:lnTo>
                        <a:pt x="1563" y="655"/>
                      </a:lnTo>
                      <a:lnTo>
                        <a:pt x="1578" y="723"/>
                      </a:lnTo>
                      <a:lnTo>
                        <a:pt x="1455" y="819"/>
                      </a:lnTo>
                      <a:lnTo>
                        <a:pt x="1459" y="905"/>
                      </a:lnTo>
                      <a:lnTo>
                        <a:pt x="1556" y="967"/>
                      </a:lnTo>
                      <a:lnTo>
                        <a:pt x="1598" y="971"/>
                      </a:lnTo>
                      <a:lnTo>
                        <a:pt x="1599" y="1022"/>
                      </a:lnTo>
                      <a:lnTo>
                        <a:pt x="1585" y="1057"/>
                      </a:lnTo>
                      <a:lnTo>
                        <a:pt x="1575" y="1038"/>
                      </a:lnTo>
                      <a:lnTo>
                        <a:pt x="1555" y="1081"/>
                      </a:lnTo>
                      <a:lnTo>
                        <a:pt x="1469" y="1147"/>
                      </a:lnTo>
                      <a:lnTo>
                        <a:pt x="1495" y="1167"/>
                      </a:lnTo>
                      <a:lnTo>
                        <a:pt x="1473" y="1213"/>
                      </a:lnTo>
                      <a:lnTo>
                        <a:pt x="1444" y="11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8" name="Freeform 191"/>
                <p:cNvSpPr>
                  <a:spLocks/>
                </p:cNvSpPr>
                <p:nvPr/>
              </p:nvSpPr>
              <p:spPr bwMode="auto">
                <a:xfrm>
                  <a:off x="2810132" y="3850320"/>
                  <a:ext cx="703328" cy="555442"/>
                </a:xfrm>
                <a:custGeom>
                  <a:avLst/>
                  <a:gdLst>
                    <a:gd name="T0" fmla="*/ 2147483646 w 1328"/>
                    <a:gd name="T1" fmla="*/ 2147483646 h 1035"/>
                    <a:gd name="T2" fmla="*/ 2147483646 w 1328"/>
                    <a:gd name="T3" fmla="*/ 2147483646 h 1035"/>
                    <a:gd name="T4" fmla="*/ 2147483646 w 1328"/>
                    <a:gd name="T5" fmla="*/ 2147483646 h 1035"/>
                    <a:gd name="T6" fmla="*/ 2147483646 w 1328"/>
                    <a:gd name="T7" fmla="*/ 2147483646 h 1035"/>
                    <a:gd name="T8" fmla="*/ 2147483646 w 1328"/>
                    <a:gd name="T9" fmla="*/ 2147483646 h 1035"/>
                    <a:gd name="T10" fmla="*/ 2147483646 w 1328"/>
                    <a:gd name="T11" fmla="*/ 2147483646 h 1035"/>
                    <a:gd name="T12" fmla="*/ 2147483646 w 1328"/>
                    <a:gd name="T13" fmla="*/ 2147483646 h 1035"/>
                    <a:gd name="T14" fmla="*/ 2147483646 w 1328"/>
                    <a:gd name="T15" fmla="*/ 2147483646 h 1035"/>
                    <a:gd name="T16" fmla="*/ 2147483646 w 1328"/>
                    <a:gd name="T17" fmla="*/ 2147483646 h 1035"/>
                    <a:gd name="T18" fmla="*/ 2147483646 w 1328"/>
                    <a:gd name="T19" fmla="*/ 2147483646 h 1035"/>
                    <a:gd name="T20" fmla="*/ 2147483646 w 1328"/>
                    <a:gd name="T21" fmla="*/ 2147483646 h 1035"/>
                    <a:gd name="T22" fmla="*/ 2147483646 w 1328"/>
                    <a:gd name="T23" fmla="*/ 2147483646 h 1035"/>
                    <a:gd name="T24" fmla="*/ 2147483646 w 1328"/>
                    <a:gd name="T25" fmla="*/ 2147483646 h 1035"/>
                    <a:gd name="T26" fmla="*/ 2147483646 w 1328"/>
                    <a:gd name="T27" fmla="*/ 2147483646 h 1035"/>
                    <a:gd name="T28" fmla="*/ 2147483646 w 1328"/>
                    <a:gd name="T29" fmla="*/ 2147483646 h 1035"/>
                    <a:gd name="T30" fmla="*/ 2147483646 w 1328"/>
                    <a:gd name="T31" fmla="*/ 2147483646 h 1035"/>
                    <a:gd name="T32" fmla="*/ 2147483646 w 1328"/>
                    <a:gd name="T33" fmla="*/ 2147483646 h 1035"/>
                    <a:gd name="T34" fmla="*/ 2147483646 w 1328"/>
                    <a:gd name="T35" fmla="*/ 2147483646 h 1035"/>
                    <a:gd name="T36" fmla="*/ 2147483646 w 1328"/>
                    <a:gd name="T37" fmla="*/ 2147483646 h 1035"/>
                    <a:gd name="T38" fmla="*/ 2147483646 w 1328"/>
                    <a:gd name="T39" fmla="*/ 2147483646 h 1035"/>
                    <a:gd name="T40" fmla="*/ 2147483646 w 1328"/>
                    <a:gd name="T41" fmla="*/ 2147483646 h 1035"/>
                    <a:gd name="T42" fmla="*/ 2147483646 w 1328"/>
                    <a:gd name="T43" fmla="*/ 2147483646 h 1035"/>
                    <a:gd name="T44" fmla="*/ 2147483646 w 1328"/>
                    <a:gd name="T45" fmla="*/ 2147483646 h 1035"/>
                    <a:gd name="T46" fmla="*/ 2147483646 w 1328"/>
                    <a:gd name="T47" fmla="*/ 2147483646 h 1035"/>
                    <a:gd name="T48" fmla="*/ 2147483646 w 1328"/>
                    <a:gd name="T49" fmla="*/ 2147483646 h 1035"/>
                    <a:gd name="T50" fmla="*/ 2147483646 w 1328"/>
                    <a:gd name="T51" fmla="*/ 2147483646 h 1035"/>
                    <a:gd name="T52" fmla="*/ 2147483646 w 1328"/>
                    <a:gd name="T53" fmla="*/ 2147483646 h 1035"/>
                    <a:gd name="T54" fmla="*/ 2147483646 w 1328"/>
                    <a:gd name="T55" fmla="*/ 2147483646 h 1035"/>
                    <a:gd name="T56" fmla="*/ 2147483646 w 1328"/>
                    <a:gd name="T57" fmla="*/ 2147483646 h 1035"/>
                    <a:gd name="T58" fmla="*/ 2147483646 w 1328"/>
                    <a:gd name="T59" fmla="*/ 2147483646 h 1035"/>
                    <a:gd name="T60" fmla="*/ 2147483646 w 1328"/>
                    <a:gd name="T61" fmla="*/ 2147483646 h 1035"/>
                    <a:gd name="T62" fmla="*/ 2147483646 w 1328"/>
                    <a:gd name="T63" fmla="*/ 2147483646 h 1035"/>
                    <a:gd name="T64" fmla="*/ 2147483646 w 1328"/>
                    <a:gd name="T65" fmla="*/ 2147483646 h 1035"/>
                    <a:gd name="T66" fmla="*/ 2147483646 w 1328"/>
                    <a:gd name="T67" fmla="*/ 2147483646 h 1035"/>
                    <a:gd name="T68" fmla="*/ 2147483646 w 1328"/>
                    <a:gd name="T69" fmla="*/ 2147483646 h 1035"/>
                    <a:gd name="T70" fmla="*/ 2147483646 w 1328"/>
                    <a:gd name="T71" fmla="*/ 2147483646 h 1035"/>
                    <a:gd name="T72" fmla="*/ 2147483646 w 1328"/>
                    <a:gd name="T73" fmla="*/ 2147483646 h 1035"/>
                    <a:gd name="T74" fmla="*/ 2147483646 w 1328"/>
                    <a:gd name="T75" fmla="*/ 2147483646 h 1035"/>
                    <a:gd name="T76" fmla="*/ 2147483646 w 1328"/>
                    <a:gd name="T77" fmla="*/ 2147483646 h 1035"/>
                    <a:gd name="T78" fmla="*/ 2147483646 w 1328"/>
                    <a:gd name="T79" fmla="*/ 2147483646 h 1035"/>
                    <a:gd name="T80" fmla="*/ 2147483646 w 1328"/>
                    <a:gd name="T81" fmla="*/ 2147483646 h 1035"/>
                    <a:gd name="T82" fmla="*/ 2147483646 w 1328"/>
                    <a:gd name="T83" fmla="*/ 2147483646 h 1035"/>
                    <a:gd name="T84" fmla="*/ 2147483646 w 1328"/>
                    <a:gd name="T85" fmla="*/ 2147483646 h 1035"/>
                    <a:gd name="T86" fmla="*/ 2147483646 w 1328"/>
                    <a:gd name="T87" fmla="*/ 2147483646 h 1035"/>
                    <a:gd name="T88" fmla="*/ 2147483646 w 1328"/>
                    <a:gd name="T89" fmla="*/ 2147483646 h 1035"/>
                    <a:gd name="T90" fmla="*/ 2147483646 w 1328"/>
                    <a:gd name="T91" fmla="*/ 2147483646 h 1035"/>
                    <a:gd name="T92" fmla="*/ 2147483646 w 1328"/>
                    <a:gd name="T93" fmla="*/ 2147483646 h 1035"/>
                    <a:gd name="T94" fmla="*/ 2147483646 w 1328"/>
                    <a:gd name="T95" fmla="*/ 2147483646 h 10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28"/>
                    <a:gd name="T145" fmla="*/ 0 h 1035"/>
                    <a:gd name="T146" fmla="*/ 1328 w 1328"/>
                    <a:gd name="T147" fmla="*/ 1035 h 10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28" h="1035">
                      <a:moveTo>
                        <a:pt x="350" y="86"/>
                      </a:moveTo>
                      <a:lnTo>
                        <a:pt x="375" y="106"/>
                      </a:lnTo>
                      <a:lnTo>
                        <a:pt x="389" y="128"/>
                      </a:lnTo>
                      <a:lnTo>
                        <a:pt x="405" y="138"/>
                      </a:lnTo>
                      <a:lnTo>
                        <a:pt x="462" y="113"/>
                      </a:lnTo>
                      <a:lnTo>
                        <a:pt x="472" y="72"/>
                      </a:lnTo>
                      <a:lnTo>
                        <a:pt x="513" y="78"/>
                      </a:lnTo>
                      <a:lnTo>
                        <a:pt x="513" y="88"/>
                      </a:lnTo>
                      <a:lnTo>
                        <a:pt x="549" y="94"/>
                      </a:lnTo>
                      <a:lnTo>
                        <a:pt x="600" y="85"/>
                      </a:lnTo>
                      <a:lnTo>
                        <a:pt x="605" y="74"/>
                      </a:lnTo>
                      <a:lnTo>
                        <a:pt x="620" y="80"/>
                      </a:lnTo>
                      <a:lnTo>
                        <a:pt x="636" y="95"/>
                      </a:lnTo>
                      <a:lnTo>
                        <a:pt x="656" y="100"/>
                      </a:lnTo>
                      <a:lnTo>
                        <a:pt x="734" y="50"/>
                      </a:lnTo>
                      <a:lnTo>
                        <a:pt x="754" y="67"/>
                      </a:lnTo>
                      <a:lnTo>
                        <a:pt x="815" y="57"/>
                      </a:lnTo>
                      <a:lnTo>
                        <a:pt x="821" y="41"/>
                      </a:lnTo>
                      <a:lnTo>
                        <a:pt x="821" y="21"/>
                      </a:lnTo>
                      <a:lnTo>
                        <a:pt x="810" y="11"/>
                      </a:lnTo>
                      <a:lnTo>
                        <a:pt x="810" y="0"/>
                      </a:lnTo>
                      <a:lnTo>
                        <a:pt x="841" y="6"/>
                      </a:lnTo>
                      <a:lnTo>
                        <a:pt x="851" y="7"/>
                      </a:lnTo>
                      <a:lnTo>
                        <a:pt x="866" y="17"/>
                      </a:lnTo>
                      <a:lnTo>
                        <a:pt x="861" y="43"/>
                      </a:lnTo>
                      <a:lnTo>
                        <a:pt x="928" y="48"/>
                      </a:lnTo>
                      <a:lnTo>
                        <a:pt x="923" y="68"/>
                      </a:lnTo>
                      <a:lnTo>
                        <a:pt x="952" y="100"/>
                      </a:lnTo>
                      <a:lnTo>
                        <a:pt x="988" y="95"/>
                      </a:lnTo>
                      <a:lnTo>
                        <a:pt x="988" y="120"/>
                      </a:lnTo>
                      <a:lnTo>
                        <a:pt x="1023" y="110"/>
                      </a:lnTo>
                      <a:lnTo>
                        <a:pt x="1018" y="141"/>
                      </a:lnTo>
                      <a:lnTo>
                        <a:pt x="1034" y="156"/>
                      </a:lnTo>
                      <a:lnTo>
                        <a:pt x="1049" y="188"/>
                      </a:lnTo>
                      <a:lnTo>
                        <a:pt x="1063" y="213"/>
                      </a:lnTo>
                      <a:lnTo>
                        <a:pt x="1078" y="229"/>
                      </a:lnTo>
                      <a:lnTo>
                        <a:pt x="1073" y="239"/>
                      </a:lnTo>
                      <a:lnTo>
                        <a:pt x="1093" y="295"/>
                      </a:lnTo>
                      <a:lnTo>
                        <a:pt x="1083" y="310"/>
                      </a:lnTo>
                      <a:lnTo>
                        <a:pt x="1097" y="336"/>
                      </a:lnTo>
                      <a:lnTo>
                        <a:pt x="1107" y="341"/>
                      </a:lnTo>
                      <a:lnTo>
                        <a:pt x="1123" y="331"/>
                      </a:lnTo>
                      <a:lnTo>
                        <a:pt x="1133" y="346"/>
                      </a:lnTo>
                      <a:lnTo>
                        <a:pt x="1118" y="361"/>
                      </a:lnTo>
                      <a:lnTo>
                        <a:pt x="1123" y="372"/>
                      </a:lnTo>
                      <a:lnTo>
                        <a:pt x="1128" y="387"/>
                      </a:lnTo>
                      <a:lnTo>
                        <a:pt x="1133" y="398"/>
                      </a:lnTo>
                      <a:lnTo>
                        <a:pt x="1102" y="407"/>
                      </a:lnTo>
                      <a:lnTo>
                        <a:pt x="1118" y="412"/>
                      </a:lnTo>
                      <a:lnTo>
                        <a:pt x="1128" y="412"/>
                      </a:lnTo>
                      <a:lnTo>
                        <a:pt x="1138" y="429"/>
                      </a:lnTo>
                      <a:lnTo>
                        <a:pt x="1147" y="439"/>
                      </a:lnTo>
                      <a:lnTo>
                        <a:pt x="1184" y="429"/>
                      </a:lnTo>
                      <a:lnTo>
                        <a:pt x="1193" y="460"/>
                      </a:lnTo>
                      <a:lnTo>
                        <a:pt x="1203" y="455"/>
                      </a:lnTo>
                      <a:lnTo>
                        <a:pt x="1213" y="465"/>
                      </a:lnTo>
                      <a:lnTo>
                        <a:pt x="1218" y="470"/>
                      </a:lnTo>
                      <a:lnTo>
                        <a:pt x="1218" y="480"/>
                      </a:lnTo>
                      <a:lnTo>
                        <a:pt x="1218" y="490"/>
                      </a:lnTo>
                      <a:lnTo>
                        <a:pt x="1239" y="497"/>
                      </a:lnTo>
                      <a:lnTo>
                        <a:pt x="1249" y="502"/>
                      </a:lnTo>
                      <a:lnTo>
                        <a:pt x="1264" y="507"/>
                      </a:lnTo>
                      <a:lnTo>
                        <a:pt x="1285" y="517"/>
                      </a:lnTo>
                      <a:lnTo>
                        <a:pt x="1300" y="522"/>
                      </a:lnTo>
                      <a:lnTo>
                        <a:pt x="1310" y="532"/>
                      </a:lnTo>
                      <a:lnTo>
                        <a:pt x="1320" y="537"/>
                      </a:lnTo>
                      <a:lnTo>
                        <a:pt x="1326" y="548"/>
                      </a:lnTo>
                      <a:lnTo>
                        <a:pt x="1328" y="554"/>
                      </a:lnTo>
                      <a:lnTo>
                        <a:pt x="1314" y="567"/>
                      </a:lnTo>
                      <a:lnTo>
                        <a:pt x="1258" y="592"/>
                      </a:lnTo>
                      <a:lnTo>
                        <a:pt x="1170" y="622"/>
                      </a:lnTo>
                      <a:lnTo>
                        <a:pt x="1079" y="569"/>
                      </a:lnTo>
                      <a:lnTo>
                        <a:pt x="1049" y="569"/>
                      </a:lnTo>
                      <a:lnTo>
                        <a:pt x="1017" y="585"/>
                      </a:lnTo>
                      <a:lnTo>
                        <a:pt x="928" y="530"/>
                      </a:lnTo>
                      <a:lnTo>
                        <a:pt x="914" y="509"/>
                      </a:lnTo>
                      <a:lnTo>
                        <a:pt x="856" y="493"/>
                      </a:lnTo>
                      <a:lnTo>
                        <a:pt x="858" y="476"/>
                      </a:lnTo>
                      <a:lnTo>
                        <a:pt x="877" y="455"/>
                      </a:lnTo>
                      <a:lnTo>
                        <a:pt x="882" y="420"/>
                      </a:lnTo>
                      <a:lnTo>
                        <a:pt x="870" y="389"/>
                      </a:lnTo>
                      <a:lnTo>
                        <a:pt x="858" y="379"/>
                      </a:lnTo>
                      <a:lnTo>
                        <a:pt x="846" y="383"/>
                      </a:lnTo>
                      <a:lnTo>
                        <a:pt x="773" y="448"/>
                      </a:lnTo>
                      <a:lnTo>
                        <a:pt x="733" y="494"/>
                      </a:lnTo>
                      <a:lnTo>
                        <a:pt x="741" y="520"/>
                      </a:lnTo>
                      <a:lnTo>
                        <a:pt x="736" y="540"/>
                      </a:lnTo>
                      <a:lnTo>
                        <a:pt x="747" y="571"/>
                      </a:lnTo>
                      <a:lnTo>
                        <a:pt x="731" y="581"/>
                      </a:lnTo>
                      <a:lnTo>
                        <a:pt x="711" y="581"/>
                      </a:lnTo>
                      <a:lnTo>
                        <a:pt x="706" y="585"/>
                      </a:lnTo>
                      <a:lnTo>
                        <a:pt x="685" y="590"/>
                      </a:lnTo>
                      <a:lnTo>
                        <a:pt x="684" y="614"/>
                      </a:lnTo>
                      <a:lnTo>
                        <a:pt x="704" y="622"/>
                      </a:lnTo>
                      <a:lnTo>
                        <a:pt x="699" y="647"/>
                      </a:lnTo>
                      <a:lnTo>
                        <a:pt x="703" y="655"/>
                      </a:lnTo>
                      <a:lnTo>
                        <a:pt x="715" y="620"/>
                      </a:lnTo>
                      <a:lnTo>
                        <a:pt x="731" y="608"/>
                      </a:lnTo>
                      <a:lnTo>
                        <a:pt x="747" y="622"/>
                      </a:lnTo>
                      <a:lnTo>
                        <a:pt x="762" y="627"/>
                      </a:lnTo>
                      <a:lnTo>
                        <a:pt x="750" y="652"/>
                      </a:lnTo>
                      <a:lnTo>
                        <a:pt x="761" y="668"/>
                      </a:lnTo>
                      <a:lnTo>
                        <a:pt x="761" y="698"/>
                      </a:lnTo>
                      <a:lnTo>
                        <a:pt x="781" y="734"/>
                      </a:lnTo>
                      <a:lnTo>
                        <a:pt x="775" y="780"/>
                      </a:lnTo>
                      <a:lnTo>
                        <a:pt x="749" y="790"/>
                      </a:lnTo>
                      <a:lnTo>
                        <a:pt x="744" y="785"/>
                      </a:lnTo>
                      <a:lnTo>
                        <a:pt x="724" y="785"/>
                      </a:lnTo>
                      <a:lnTo>
                        <a:pt x="693" y="770"/>
                      </a:lnTo>
                      <a:lnTo>
                        <a:pt x="688" y="795"/>
                      </a:lnTo>
                      <a:lnTo>
                        <a:pt x="673" y="804"/>
                      </a:lnTo>
                      <a:lnTo>
                        <a:pt x="657" y="799"/>
                      </a:lnTo>
                      <a:lnTo>
                        <a:pt x="647" y="799"/>
                      </a:lnTo>
                      <a:lnTo>
                        <a:pt x="642" y="804"/>
                      </a:lnTo>
                      <a:lnTo>
                        <a:pt x="652" y="809"/>
                      </a:lnTo>
                      <a:lnTo>
                        <a:pt x="651" y="835"/>
                      </a:lnTo>
                      <a:lnTo>
                        <a:pt x="636" y="835"/>
                      </a:lnTo>
                      <a:lnTo>
                        <a:pt x="625" y="845"/>
                      </a:lnTo>
                      <a:lnTo>
                        <a:pt x="620" y="870"/>
                      </a:lnTo>
                      <a:lnTo>
                        <a:pt x="625" y="875"/>
                      </a:lnTo>
                      <a:lnTo>
                        <a:pt x="620" y="886"/>
                      </a:lnTo>
                      <a:lnTo>
                        <a:pt x="600" y="911"/>
                      </a:lnTo>
                      <a:lnTo>
                        <a:pt x="553" y="900"/>
                      </a:lnTo>
                      <a:lnTo>
                        <a:pt x="543" y="910"/>
                      </a:lnTo>
                      <a:lnTo>
                        <a:pt x="558" y="921"/>
                      </a:lnTo>
                      <a:lnTo>
                        <a:pt x="578" y="926"/>
                      </a:lnTo>
                      <a:lnTo>
                        <a:pt x="568" y="937"/>
                      </a:lnTo>
                      <a:lnTo>
                        <a:pt x="548" y="937"/>
                      </a:lnTo>
                      <a:lnTo>
                        <a:pt x="543" y="951"/>
                      </a:lnTo>
                      <a:lnTo>
                        <a:pt x="553" y="977"/>
                      </a:lnTo>
                      <a:lnTo>
                        <a:pt x="537" y="993"/>
                      </a:lnTo>
                      <a:lnTo>
                        <a:pt x="527" y="981"/>
                      </a:lnTo>
                      <a:lnTo>
                        <a:pt x="506" y="991"/>
                      </a:lnTo>
                      <a:lnTo>
                        <a:pt x="488" y="1035"/>
                      </a:lnTo>
                      <a:lnTo>
                        <a:pt x="466" y="1032"/>
                      </a:lnTo>
                      <a:lnTo>
                        <a:pt x="453" y="1007"/>
                      </a:lnTo>
                      <a:lnTo>
                        <a:pt x="430" y="976"/>
                      </a:lnTo>
                      <a:lnTo>
                        <a:pt x="403" y="951"/>
                      </a:lnTo>
                      <a:lnTo>
                        <a:pt x="387" y="943"/>
                      </a:lnTo>
                      <a:lnTo>
                        <a:pt x="359" y="910"/>
                      </a:lnTo>
                      <a:lnTo>
                        <a:pt x="346" y="917"/>
                      </a:lnTo>
                      <a:lnTo>
                        <a:pt x="346" y="932"/>
                      </a:lnTo>
                      <a:lnTo>
                        <a:pt x="327" y="915"/>
                      </a:lnTo>
                      <a:lnTo>
                        <a:pt x="293" y="924"/>
                      </a:lnTo>
                      <a:lnTo>
                        <a:pt x="282" y="872"/>
                      </a:lnTo>
                      <a:lnTo>
                        <a:pt x="272" y="865"/>
                      </a:lnTo>
                      <a:lnTo>
                        <a:pt x="267" y="835"/>
                      </a:lnTo>
                      <a:lnTo>
                        <a:pt x="262" y="829"/>
                      </a:lnTo>
                      <a:lnTo>
                        <a:pt x="268" y="809"/>
                      </a:lnTo>
                      <a:lnTo>
                        <a:pt x="279" y="799"/>
                      </a:lnTo>
                      <a:lnTo>
                        <a:pt x="268" y="794"/>
                      </a:lnTo>
                      <a:lnTo>
                        <a:pt x="258" y="799"/>
                      </a:lnTo>
                      <a:lnTo>
                        <a:pt x="247" y="804"/>
                      </a:lnTo>
                      <a:lnTo>
                        <a:pt x="238" y="784"/>
                      </a:lnTo>
                      <a:lnTo>
                        <a:pt x="222" y="773"/>
                      </a:lnTo>
                      <a:lnTo>
                        <a:pt x="207" y="773"/>
                      </a:lnTo>
                      <a:lnTo>
                        <a:pt x="202" y="762"/>
                      </a:lnTo>
                      <a:lnTo>
                        <a:pt x="192" y="757"/>
                      </a:lnTo>
                      <a:lnTo>
                        <a:pt x="192" y="731"/>
                      </a:lnTo>
                      <a:lnTo>
                        <a:pt x="207" y="701"/>
                      </a:lnTo>
                      <a:lnTo>
                        <a:pt x="152" y="665"/>
                      </a:lnTo>
                      <a:lnTo>
                        <a:pt x="152" y="650"/>
                      </a:lnTo>
                      <a:lnTo>
                        <a:pt x="106" y="653"/>
                      </a:lnTo>
                      <a:lnTo>
                        <a:pt x="111" y="623"/>
                      </a:lnTo>
                      <a:lnTo>
                        <a:pt x="96" y="608"/>
                      </a:lnTo>
                      <a:lnTo>
                        <a:pt x="66" y="618"/>
                      </a:lnTo>
                      <a:lnTo>
                        <a:pt x="55" y="576"/>
                      </a:lnTo>
                      <a:lnTo>
                        <a:pt x="62" y="540"/>
                      </a:lnTo>
                      <a:lnTo>
                        <a:pt x="0" y="489"/>
                      </a:lnTo>
                      <a:lnTo>
                        <a:pt x="21" y="484"/>
                      </a:lnTo>
                      <a:lnTo>
                        <a:pt x="11" y="469"/>
                      </a:lnTo>
                      <a:lnTo>
                        <a:pt x="17" y="440"/>
                      </a:lnTo>
                      <a:lnTo>
                        <a:pt x="48" y="397"/>
                      </a:lnTo>
                      <a:lnTo>
                        <a:pt x="63" y="407"/>
                      </a:lnTo>
                      <a:lnTo>
                        <a:pt x="94" y="382"/>
                      </a:lnTo>
                      <a:lnTo>
                        <a:pt x="68" y="377"/>
                      </a:lnTo>
                      <a:lnTo>
                        <a:pt x="74" y="361"/>
                      </a:lnTo>
                      <a:lnTo>
                        <a:pt x="69" y="346"/>
                      </a:lnTo>
                      <a:lnTo>
                        <a:pt x="90" y="331"/>
                      </a:lnTo>
                      <a:lnTo>
                        <a:pt x="100" y="300"/>
                      </a:lnTo>
                      <a:lnTo>
                        <a:pt x="85" y="290"/>
                      </a:lnTo>
                      <a:lnTo>
                        <a:pt x="91" y="264"/>
                      </a:lnTo>
                      <a:lnTo>
                        <a:pt x="142" y="240"/>
                      </a:lnTo>
                      <a:lnTo>
                        <a:pt x="122" y="230"/>
                      </a:lnTo>
                      <a:lnTo>
                        <a:pt x="127" y="220"/>
                      </a:lnTo>
                      <a:lnTo>
                        <a:pt x="183" y="220"/>
                      </a:lnTo>
                      <a:lnTo>
                        <a:pt x="213" y="211"/>
                      </a:lnTo>
                      <a:lnTo>
                        <a:pt x="208" y="231"/>
                      </a:lnTo>
                      <a:lnTo>
                        <a:pt x="239" y="242"/>
                      </a:lnTo>
                      <a:lnTo>
                        <a:pt x="249" y="221"/>
                      </a:lnTo>
                      <a:lnTo>
                        <a:pt x="270" y="226"/>
                      </a:lnTo>
                      <a:lnTo>
                        <a:pt x="285" y="216"/>
                      </a:lnTo>
                      <a:lnTo>
                        <a:pt x="308" y="224"/>
                      </a:lnTo>
                      <a:lnTo>
                        <a:pt x="318" y="162"/>
                      </a:lnTo>
                      <a:lnTo>
                        <a:pt x="350" y="8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9" name="Freeform 199"/>
                <p:cNvSpPr>
                  <a:spLocks/>
                </p:cNvSpPr>
                <p:nvPr/>
              </p:nvSpPr>
              <p:spPr bwMode="auto">
                <a:xfrm>
                  <a:off x="3146020" y="2579349"/>
                  <a:ext cx="9542" cy="8053"/>
                </a:xfrm>
                <a:custGeom>
                  <a:avLst/>
                  <a:gdLst>
                    <a:gd name="T0" fmla="*/ 2147483646 w 17"/>
                    <a:gd name="T1" fmla="*/ 0 h 15"/>
                    <a:gd name="T2" fmla="*/ 2147483646 w 17"/>
                    <a:gd name="T3" fmla="*/ 2147483646 h 15"/>
                    <a:gd name="T4" fmla="*/ 0 w 17"/>
                    <a:gd name="T5" fmla="*/ 2147483646 h 15"/>
                    <a:gd name="T6" fmla="*/ 2147483646 w 17"/>
                    <a:gd name="T7" fmla="*/ 2147483646 h 15"/>
                    <a:gd name="T8" fmla="*/ 2147483646 w 17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5"/>
                    <a:gd name="T17" fmla="*/ 17 w 17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5">
                      <a:moveTo>
                        <a:pt x="14" y="0"/>
                      </a:moveTo>
                      <a:lnTo>
                        <a:pt x="17" y="5"/>
                      </a:lnTo>
                      <a:lnTo>
                        <a:pt x="0" y="15"/>
                      </a:lnTo>
                      <a:lnTo>
                        <a:pt x="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0" name="Freeform 209"/>
                <p:cNvSpPr>
                  <a:spLocks/>
                </p:cNvSpPr>
                <p:nvPr/>
              </p:nvSpPr>
              <p:spPr bwMode="auto">
                <a:xfrm>
                  <a:off x="3317783" y="2245949"/>
                  <a:ext cx="30218" cy="54761"/>
                </a:xfrm>
                <a:custGeom>
                  <a:avLst/>
                  <a:gdLst>
                    <a:gd name="T0" fmla="*/ 2147483646 w 56"/>
                    <a:gd name="T1" fmla="*/ 0 h 102"/>
                    <a:gd name="T2" fmla="*/ 2147483646 w 56"/>
                    <a:gd name="T3" fmla="*/ 2147483646 h 102"/>
                    <a:gd name="T4" fmla="*/ 2147483646 w 56"/>
                    <a:gd name="T5" fmla="*/ 2147483646 h 102"/>
                    <a:gd name="T6" fmla="*/ 2147483646 w 56"/>
                    <a:gd name="T7" fmla="*/ 2147483646 h 102"/>
                    <a:gd name="T8" fmla="*/ 2147483646 w 56"/>
                    <a:gd name="T9" fmla="*/ 2147483646 h 102"/>
                    <a:gd name="T10" fmla="*/ 2147483646 w 56"/>
                    <a:gd name="T11" fmla="*/ 2147483646 h 102"/>
                    <a:gd name="T12" fmla="*/ 2147483646 w 56"/>
                    <a:gd name="T13" fmla="*/ 2147483646 h 102"/>
                    <a:gd name="T14" fmla="*/ 2147483646 w 56"/>
                    <a:gd name="T15" fmla="*/ 2147483646 h 102"/>
                    <a:gd name="T16" fmla="*/ 2147483646 w 56"/>
                    <a:gd name="T17" fmla="*/ 2147483646 h 102"/>
                    <a:gd name="T18" fmla="*/ 2147483646 w 56"/>
                    <a:gd name="T19" fmla="*/ 2147483646 h 102"/>
                    <a:gd name="T20" fmla="*/ 2147483646 w 56"/>
                    <a:gd name="T21" fmla="*/ 2147483646 h 102"/>
                    <a:gd name="T22" fmla="*/ 2147483646 w 56"/>
                    <a:gd name="T23" fmla="*/ 2147483646 h 102"/>
                    <a:gd name="T24" fmla="*/ 2147483646 w 56"/>
                    <a:gd name="T25" fmla="*/ 2147483646 h 102"/>
                    <a:gd name="T26" fmla="*/ 0 w 56"/>
                    <a:gd name="T27" fmla="*/ 2147483646 h 102"/>
                    <a:gd name="T28" fmla="*/ 2147483646 w 56"/>
                    <a:gd name="T29" fmla="*/ 0 h 10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6"/>
                    <a:gd name="T46" fmla="*/ 0 h 102"/>
                    <a:gd name="T47" fmla="*/ 56 w 56"/>
                    <a:gd name="T48" fmla="*/ 102 h 10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6" h="102">
                      <a:moveTo>
                        <a:pt x="5" y="0"/>
                      </a:moveTo>
                      <a:lnTo>
                        <a:pt x="47" y="3"/>
                      </a:lnTo>
                      <a:lnTo>
                        <a:pt x="56" y="20"/>
                      </a:lnTo>
                      <a:lnTo>
                        <a:pt x="53" y="33"/>
                      </a:lnTo>
                      <a:lnTo>
                        <a:pt x="44" y="25"/>
                      </a:lnTo>
                      <a:lnTo>
                        <a:pt x="41" y="34"/>
                      </a:lnTo>
                      <a:lnTo>
                        <a:pt x="47" y="53"/>
                      </a:lnTo>
                      <a:lnTo>
                        <a:pt x="56" y="45"/>
                      </a:lnTo>
                      <a:lnTo>
                        <a:pt x="53" y="59"/>
                      </a:lnTo>
                      <a:lnTo>
                        <a:pt x="33" y="80"/>
                      </a:lnTo>
                      <a:lnTo>
                        <a:pt x="21" y="77"/>
                      </a:lnTo>
                      <a:lnTo>
                        <a:pt x="4" y="102"/>
                      </a:lnTo>
                      <a:lnTo>
                        <a:pt x="16" y="25"/>
                      </a:lnTo>
                      <a:lnTo>
                        <a:pt x="0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1" name="Freeform 212"/>
                <p:cNvSpPr>
                  <a:spLocks/>
                </p:cNvSpPr>
                <p:nvPr/>
              </p:nvSpPr>
              <p:spPr bwMode="auto">
                <a:xfrm>
                  <a:off x="3400484" y="2434393"/>
                  <a:ext cx="12723" cy="16106"/>
                </a:xfrm>
                <a:custGeom>
                  <a:avLst/>
                  <a:gdLst>
                    <a:gd name="T0" fmla="*/ 0 w 23"/>
                    <a:gd name="T1" fmla="*/ 2147483646 h 30"/>
                    <a:gd name="T2" fmla="*/ 2147483646 w 23"/>
                    <a:gd name="T3" fmla="*/ 0 h 30"/>
                    <a:gd name="T4" fmla="*/ 2147483646 w 23"/>
                    <a:gd name="T5" fmla="*/ 2147483646 h 30"/>
                    <a:gd name="T6" fmla="*/ 2147483646 w 23"/>
                    <a:gd name="T7" fmla="*/ 2147483646 h 30"/>
                    <a:gd name="T8" fmla="*/ 2147483646 w 23"/>
                    <a:gd name="T9" fmla="*/ 2147483646 h 30"/>
                    <a:gd name="T10" fmla="*/ 2147483646 w 23"/>
                    <a:gd name="T11" fmla="*/ 2147483646 h 30"/>
                    <a:gd name="T12" fmla="*/ 0 w 23"/>
                    <a:gd name="T13" fmla="*/ 2147483646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30"/>
                    <a:gd name="T23" fmla="*/ 23 w 2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30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18" y="12"/>
                      </a:lnTo>
                      <a:lnTo>
                        <a:pt x="23" y="30"/>
                      </a:lnTo>
                      <a:lnTo>
                        <a:pt x="17" y="22"/>
                      </a:lnTo>
                      <a:lnTo>
                        <a:pt x="8" y="2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2" name="Freeform 214"/>
                <p:cNvSpPr>
                  <a:spLocks/>
                </p:cNvSpPr>
                <p:nvPr/>
              </p:nvSpPr>
              <p:spPr bwMode="auto">
                <a:xfrm>
                  <a:off x="3856930" y="1938320"/>
                  <a:ext cx="11132" cy="6443"/>
                </a:xfrm>
                <a:custGeom>
                  <a:avLst/>
                  <a:gdLst>
                    <a:gd name="T0" fmla="*/ 2147483646 w 21"/>
                    <a:gd name="T1" fmla="*/ 2147483646 h 12"/>
                    <a:gd name="T2" fmla="*/ 2147483646 w 21"/>
                    <a:gd name="T3" fmla="*/ 2147483646 h 12"/>
                    <a:gd name="T4" fmla="*/ 2147483646 w 21"/>
                    <a:gd name="T5" fmla="*/ 2147483646 h 12"/>
                    <a:gd name="T6" fmla="*/ 0 w 21"/>
                    <a:gd name="T7" fmla="*/ 0 h 12"/>
                    <a:gd name="T8" fmla="*/ 2147483646 w 21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12"/>
                    <a:gd name="T17" fmla="*/ 21 w 21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12">
                      <a:moveTo>
                        <a:pt x="21" y="2"/>
                      </a:moveTo>
                      <a:lnTo>
                        <a:pt x="21" y="12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3" name="Freeform 215"/>
                <p:cNvSpPr>
                  <a:spLocks/>
                </p:cNvSpPr>
                <p:nvPr/>
              </p:nvSpPr>
              <p:spPr bwMode="auto">
                <a:xfrm>
                  <a:off x="3893509" y="1935099"/>
                  <a:ext cx="23857" cy="11274"/>
                </a:xfrm>
                <a:custGeom>
                  <a:avLst/>
                  <a:gdLst>
                    <a:gd name="T0" fmla="*/ 0 w 43"/>
                    <a:gd name="T1" fmla="*/ 0 h 22"/>
                    <a:gd name="T2" fmla="*/ 2147483646 w 43"/>
                    <a:gd name="T3" fmla="*/ 2147483646 h 22"/>
                    <a:gd name="T4" fmla="*/ 2147483646 w 43"/>
                    <a:gd name="T5" fmla="*/ 2147483646 h 22"/>
                    <a:gd name="T6" fmla="*/ 2147483646 w 43"/>
                    <a:gd name="T7" fmla="*/ 2147483646 h 22"/>
                    <a:gd name="T8" fmla="*/ 0 w 43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22"/>
                    <a:gd name="T17" fmla="*/ 43 w 43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22">
                      <a:moveTo>
                        <a:pt x="0" y="0"/>
                      </a:moveTo>
                      <a:lnTo>
                        <a:pt x="41" y="5"/>
                      </a:lnTo>
                      <a:lnTo>
                        <a:pt x="43" y="12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4" name="Freeform 192"/>
                <p:cNvSpPr>
                  <a:spLocks/>
                </p:cNvSpPr>
                <p:nvPr/>
              </p:nvSpPr>
              <p:spPr bwMode="auto">
                <a:xfrm>
                  <a:off x="2654542" y="2206210"/>
                  <a:ext cx="938300" cy="703031"/>
                </a:xfrm>
                <a:custGeom>
                  <a:avLst/>
                  <a:gdLst>
                    <a:gd name="T0" fmla="*/ 2147483646 w 1769"/>
                    <a:gd name="T1" fmla="*/ 2147483646 h 1311"/>
                    <a:gd name="T2" fmla="*/ 2147483646 w 1769"/>
                    <a:gd name="T3" fmla="*/ 2147483646 h 1311"/>
                    <a:gd name="T4" fmla="*/ 2147483646 w 1769"/>
                    <a:gd name="T5" fmla="*/ 2147483646 h 1311"/>
                    <a:gd name="T6" fmla="*/ 2147483646 w 1769"/>
                    <a:gd name="T7" fmla="*/ 2147483646 h 1311"/>
                    <a:gd name="T8" fmla="*/ 2147483646 w 1769"/>
                    <a:gd name="T9" fmla="*/ 2147483646 h 1311"/>
                    <a:gd name="T10" fmla="*/ 2147483646 w 1769"/>
                    <a:gd name="T11" fmla="*/ 2147483646 h 1311"/>
                    <a:gd name="T12" fmla="*/ 2147483646 w 1769"/>
                    <a:gd name="T13" fmla="*/ 2147483646 h 1311"/>
                    <a:gd name="T14" fmla="*/ 2147483646 w 1769"/>
                    <a:gd name="T15" fmla="*/ 2147483646 h 1311"/>
                    <a:gd name="T16" fmla="*/ 2147483646 w 1769"/>
                    <a:gd name="T17" fmla="*/ 2147483646 h 1311"/>
                    <a:gd name="T18" fmla="*/ 2147483646 w 1769"/>
                    <a:gd name="T19" fmla="*/ 2147483646 h 1311"/>
                    <a:gd name="T20" fmla="*/ 2147483646 w 1769"/>
                    <a:gd name="T21" fmla="*/ 2147483646 h 1311"/>
                    <a:gd name="T22" fmla="*/ 2147483646 w 1769"/>
                    <a:gd name="T23" fmla="*/ 2147483646 h 1311"/>
                    <a:gd name="T24" fmla="*/ 2147483646 w 1769"/>
                    <a:gd name="T25" fmla="*/ 2147483646 h 1311"/>
                    <a:gd name="T26" fmla="*/ 0 w 1769"/>
                    <a:gd name="T27" fmla="*/ 2147483646 h 1311"/>
                    <a:gd name="T28" fmla="*/ 2147483646 w 1769"/>
                    <a:gd name="T29" fmla="*/ 2147483646 h 1311"/>
                    <a:gd name="T30" fmla="*/ 2147483646 w 1769"/>
                    <a:gd name="T31" fmla="*/ 2147483646 h 1311"/>
                    <a:gd name="T32" fmla="*/ 2147483646 w 1769"/>
                    <a:gd name="T33" fmla="*/ 2147483646 h 1311"/>
                    <a:gd name="T34" fmla="*/ 2147483646 w 1769"/>
                    <a:gd name="T35" fmla="*/ 2147483646 h 1311"/>
                    <a:gd name="T36" fmla="*/ 2147483646 w 1769"/>
                    <a:gd name="T37" fmla="*/ 2147483646 h 1311"/>
                    <a:gd name="T38" fmla="*/ 2147483646 w 1769"/>
                    <a:gd name="T39" fmla="*/ 2147483646 h 1311"/>
                    <a:gd name="T40" fmla="*/ 2147483646 w 1769"/>
                    <a:gd name="T41" fmla="*/ 2147483646 h 1311"/>
                    <a:gd name="T42" fmla="*/ 2147483646 w 1769"/>
                    <a:gd name="T43" fmla="*/ 2147483646 h 1311"/>
                    <a:gd name="T44" fmla="*/ 2147483646 w 1769"/>
                    <a:gd name="T45" fmla="*/ 2147483646 h 1311"/>
                    <a:gd name="T46" fmla="*/ 2147483646 w 1769"/>
                    <a:gd name="T47" fmla="*/ 2147483646 h 1311"/>
                    <a:gd name="T48" fmla="*/ 2147483646 w 1769"/>
                    <a:gd name="T49" fmla="*/ 2147483646 h 1311"/>
                    <a:gd name="T50" fmla="*/ 2147483646 w 1769"/>
                    <a:gd name="T51" fmla="*/ 2147483646 h 1311"/>
                    <a:gd name="T52" fmla="*/ 2147483646 w 1769"/>
                    <a:gd name="T53" fmla="*/ 2147483646 h 1311"/>
                    <a:gd name="T54" fmla="*/ 2147483646 w 1769"/>
                    <a:gd name="T55" fmla="*/ 2147483646 h 1311"/>
                    <a:gd name="T56" fmla="*/ 2147483646 w 1769"/>
                    <a:gd name="T57" fmla="*/ 2147483646 h 1311"/>
                    <a:gd name="T58" fmla="*/ 2147483646 w 1769"/>
                    <a:gd name="T59" fmla="*/ 2147483646 h 1311"/>
                    <a:gd name="T60" fmla="*/ 2147483646 w 1769"/>
                    <a:gd name="T61" fmla="*/ 2147483646 h 1311"/>
                    <a:gd name="T62" fmla="*/ 2147483646 w 1769"/>
                    <a:gd name="T63" fmla="*/ 2147483646 h 1311"/>
                    <a:gd name="T64" fmla="*/ 2147483646 w 1769"/>
                    <a:gd name="T65" fmla="*/ 2147483646 h 1311"/>
                    <a:gd name="T66" fmla="*/ 2147483646 w 1769"/>
                    <a:gd name="T67" fmla="*/ 2147483646 h 1311"/>
                    <a:gd name="T68" fmla="*/ 2147483646 w 1769"/>
                    <a:gd name="T69" fmla="*/ 2147483646 h 1311"/>
                    <a:gd name="T70" fmla="*/ 2147483646 w 1769"/>
                    <a:gd name="T71" fmla="*/ 2147483646 h 1311"/>
                    <a:gd name="T72" fmla="*/ 2147483646 w 1769"/>
                    <a:gd name="T73" fmla="*/ 2147483646 h 1311"/>
                    <a:gd name="T74" fmla="*/ 2147483646 w 1769"/>
                    <a:gd name="T75" fmla="*/ 2147483646 h 1311"/>
                    <a:gd name="T76" fmla="*/ 2147483646 w 1769"/>
                    <a:gd name="T77" fmla="*/ 2147483646 h 1311"/>
                    <a:gd name="T78" fmla="*/ 2147483646 w 1769"/>
                    <a:gd name="T79" fmla="*/ 2147483646 h 1311"/>
                    <a:gd name="T80" fmla="*/ 2147483646 w 1769"/>
                    <a:gd name="T81" fmla="*/ 2147483646 h 1311"/>
                    <a:gd name="T82" fmla="*/ 2147483646 w 1769"/>
                    <a:gd name="T83" fmla="*/ 2147483646 h 1311"/>
                    <a:gd name="T84" fmla="*/ 2147483646 w 1769"/>
                    <a:gd name="T85" fmla="*/ 2147483646 h 1311"/>
                    <a:gd name="T86" fmla="*/ 2147483646 w 1769"/>
                    <a:gd name="T87" fmla="*/ 2147483646 h 1311"/>
                    <a:gd name="T88" fmla="*/ 2147483646 w 1769"/>
                    <a:gd name="T89" fmla="*/ 2147483646 h 1311"/>
                    <a:gd name="T90" fmla="*/ 2147483646 w 1769"/>
                    <a:gd name="T91" fmla="*/ 2147483646 h 1311"/>
                    <a:gd name="T92" fmla="*/ 2147483646 w 1769"/>
                    <a:gd name="T93" fmla="*/ 2147483646 h 1311"/>
                    <a:gd name="T94" fmla="*/ 2147483646 w 1769"/>
                    <a:gd name="T95" fmla="*/ 2147483646 h 1311"/>
                    <a:gd name="T96" fmla="*/ 2147483646 w 1769"/>
                    <a:gd name="T97" fmla="*/ 2147483646 h 1311"/>
                    <a:gd name="T98" fmla="*/ 2147483646 w 1769"/>
                    <a:gd name="T99" fmla="*/ 2147483646 h 1311"/>
                    <a:gd name="T100" fmla="*/ 2147483646 w 1769"/>
                    <a:gd name="T101" fmla="*/ 2147483646 h 1311"/>
                    <a:gd name="T102" fmla="*/ 2147483646 w 1769"/>
                    <a:gd name="T103" fmla="*/ 2147483646 h 1311"/>
                    <a:gd name="T104" fmla="*/ 2147483646 w 1769"/>
                    <a:gd name="T105" fmla="*/ 2147483646 h 1311"/>
                    <a:gd name="T106" fmla="*/ 2147483646 w 1769"/>
                    <a:gd name="T107" fmla="*/ 2147483646 h 1311"/>
                    <a:gd name="T108" fmla="*/ 2147483646 w 1769"/>
                    <a:gd name="T109" fmla="*/ 2147483646 h 1311"/>
                    <a:gd name="T110" fmla="*/ 2147483646 w 1769"/>
                    <a:gd name="T111" fmla="*/ 2147483646 h 1311"/>
                    <a:gd name="T112" fmla="*/ 2147483646 w 1769"/>
                    <a:gd name="T113" fmla="*/ 2147483646 h 1311"/>
                    <a:gd name="T114" fmla="*/ 2147483646 w 1769"/>
                    <a:gd name="T115" fmla="*/ 2147483646 h 1311"/>
                    <a:gd name="T116" fmla="*/ 2147483646 w 1769"/>
                    <a:gd name="T117" fmla="*/ 2147483646 h 1311"/>
                    <a:gd name="T118" fmla="*/ 2147483646 w 1769"/>
                    <a:gd name="T119" fmla="*/ 2147483646 h 1311"/>
                    <a:gd name="T120" fmla="*/ 2147483646 w 1769"/>
                    <a:gd name="T121" fmla="*/ 2147483646 h 1311"/>
                    <a:gd name="T122" fmla="*/ 2147483646 w 1769"/>
                    <a:gd name="T123" fmla="*/ 2147483646 h 1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69"/>
                    <a:gd name="T187" fmla="*/ 0 h 1311"/>
                    <a:gd name="T188" fmla="*/ 1769 w 1769"/>
                    <a:gd name="T189" fmla="*/ 1311 h 1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69" h="1311">
                      <a:moveTo>
                        <a:pt x="1703" y="1056"/>
                      </a:moveTo>
                      <a:lnTo>
                        <a:pt x="1709" y="1073"/>
                      </a:lnTo>
                      <a:lnTo>
                        <a:pt x="1695" y="1079"/>
                      </a:lnTo>
                      <a:lnTo>
                        <a:pt x="1702" y="1096"/>
                      </a:lnTo>
                      <a:lnTo>
                        <a:pt x="1744" y="1140"/>
                      </a:lnTo>
                      <a:lnTo>
                        <a:pt x="1737" y="1152"/>
                      </a:lnTo>
                      <a:lnTo>
                        <a:pt x="1734" y="1200"/>
                      </a:lnTo>
                      <a:lnTo>
                        <a:pt x="1697" y="1218"/>
                      </a:lnTo>
                      <a:lnTo>
                        <a:pt x="1686" y="1207"/>
                      </a:lnTo>
                      <a:lnTo>
                        <a:pt x="1666" y="1217"/>
                      </a:lnTo>
                      <a:lnTo>
                        <a:pt x="1634" y="1191"/>
                      </a:lnTo>
                      <a:lnTo>
                        <a:pt x="1609" y="1215"/>
                      </a:lnTo>
                      <a:lnTo>
                        <a:pt x="1577" y="1221"/>
                      </a:lnTo>
                      <a:lnTo>
                        <a:pt x="1544" y="1252"/>
                      </a:lnTo>
                      <a:lnTo>
                        <a:pt x="1527" y="1273"/>
                      </a:lnTo>
                      <a:lnTo>
                        <a:pt x="1513" y="1263"/>
                      </a:lnTo>
                      <a:lnTo>
                        <a:pt x="1496" y="1278"/>
                      </a:lnTo>
                      <a:lnTo>
                        <a:pt x="1477" y="1251"/>
                      </a:lnTo>
                      <a:lnTo>
                        <a:pt x="1415" y="1277"/>
                      </a:lnTo>
                      <a:lnTo>
                        <a:pt x="1405" y="1307"/>
                      </a:lnTo>
                      <a:lnTo>
                        <a:pt x="1263" y="1311"/>
                      </a:lnTo>
                      <a:lnTo>
                        <a:pt x="1058" y="1173"/>
                      </a:lnTo>
                      <a:lnTo>
                        <a:pt x="745" y="953"/>
                      </a:lnTo>
                      <a:lnTo>
                        <a:pt x="695" y="911"/>
                      </a:lnTo>
                      <a:lnTo>
                        <a:pt x="601" y="797"/>
                      </a:lnTo>
                      <a:lnTo>
                        <a:pt x="563" y="791"/>
                      </a:lnTo>
                      <a:lnTo>
                        <a:pt x="562" y="784"/>
                      </a:lnTo>
                      <a:lnTo>
                        <a:pt x="537" y="784"/>
                      </a:lnTo>
                      <a:lnTo>
                        <a:pt x="509" y="811"/>
                      </a:lnTo>
                      <a:lnTo>
                        <a:pt x="244" y="765"/>
                      </a:lnTo>
                      <a:lnTo>
                        <a:pt x="234" y="745"/>
                      </a:lnTo>
                      <a:lnTo>
                        <a:pt x="194" y="704"/>
                      </a:lnTo>
                      <a:lnTo>
                        <a:pt x="128" y="713"/>
                      </a:lnTo>
                      <a:lnTo>
                        <a:pt x="122" y="723"/>
                      </a:lnTo>
                      <a:lnTo>
                        <a:pt x="101" y="722"/>
                      </a:lnTo>
                      <a:lnTo>
                        <a:pt x="67" y="676"/>
                      </a:lnTo>
                      <a:lnTo>
                        <a:pt x="69" y="599"/>
                      </a:lnTo>
                      <a:lnTo>
                        <a:pt x="59" y="599"/>
                      </a:lnTo>
                      <a:lnTo>
                        <a:pt x="49" y="557"/>
                      </a:lnTo>
                      <a:lnTo>
                        <a:pt x="28" y="557"/>
                      </a:lnTo>
                      <a:lnTo>
                        <a:pt x="25" y="517"/>
                      </a:lnTo>
                      <a:lnTo>
                        <a:pt x="0" y="455"/>
                      </a:lnTo>
                      <a:lnTo>
                        <a:pt x="2" y="403"/>
                      </a:lnTo>
                      <a:lnTo>
                        <a:pt x="72" y="388"/>
                      </a:lnTo>
                      <a:lnTo>
                        <a:pt x="77" y="358"/>
                      </a:lnTo>
                      <a:lnTo>
                        <a:pt x="97" y="355"/>
                      </a:lnTo>
                      <a:lnTo>
                        <a:pt x="114" y="334"/>
                      </a:lnTo>
                      <a:lnTo>
                        <a:pt x="131" y="286"/>
                      </a:lnTo>
                      <a:lnTo>
                        <a:pt x="118" y="254"/>
                      </a:lnTo>
                      <a:lnTo>
                        <a:pt x="125" y="240"/>
                      </a:lnTo>
                      <a:lnTo>
                        <a:pt x="225" y="195"/>
                      </a:lnTo>
                      <a:lnTo>
                        <a:pt x="271" y="162"/>
                      </a:lnTo>
                      <a:lnTo>
                        <a:pt x="289" y="163"/>
                      </a:lnTo>
                      <a:lnTo>
                        <a:pt x="286" y="148"/>
                      </a:lnTo>
                      <a:lnTo>
                        <a:pt x="323" y="121"/>
                      </a:lnTo>
                      <a:lnTo>
                        <a:pt x="346" y="0"/>
                      </a:lnTo>
                      <a:lnTo>
                        <a:pt x="356" y="15"/>
                      </a:lnTo>
                      <a:lnTo>
                        <a:pt x="375" y="88"/>
                      </a:lnTo>
                      <a:lnTo>
                        <a:pt x="423" y="130"/>
                      </a:lnTo>
                      <a:lnTo>
                        <a:pt x="448" y="182"/>
                      </a:lnTo>
                      <a:lnTo>
                        <a:pt x="430" y="256"/>
                      </a:lnTo>
                      <a:lnTo>
                        <a:pt x="430" y="284"/>
                      </a:lnTo>
                      <a:lnTo>
                        <a:pt x="386" y="342"/>
                      </a:lnTo>
                      <a:lnTo>
                        <a:pt x="329" y="293"/>
                      </a:lnTo>
                      <a:lnTo>
                        <a:pt x="286" y="277"/>
                      </a:lnTo>
                      <a:lnTo>
                        <a:pt x="281" y="288"/>
                      </a:lnTo>
                      <a:lnTo>
                        <a:pt x="222" y="296"/>
                      </a:lnTo>
                      <a:lnTo>
                        <a:pt x="203" y="311"/>
                      </a:lnTo>
                      <a:lnTo>
                        <a:pt x="202" y="389"/>
                      </a:lnTo>
                      <a:lnTo>
                        <a:pt x="189" y="407"/>
                      </a:lnTo>
                      <a:lnTo>
                        <a:pt x="190" y="457"/>
                      </a:lnTo>
                      <a:lnTo>
                        <a:pt x="227" y="483"/>
                      </a:lnTo>
                      <a:lnTo>
                        <a:pt x="208" y="491"/>
                      </a:lnTo>
                      <a:lnTo>
                        <a:pt x="289" y="537"/>
                      </a:lnTo>
                      <a:lnTo>
                        <a:pt x="329" y="533"/>
                      </a:lnTo>
                      <a:lnTo>
                        <a:pt x="416" y="459"/>
                      </a:lnTo>
                      <a:lnTo>
                        <a:pt x="443" y="453"/>
                      </a:lnTo>
                      <a:lnTo>
                        <a:pt x="439" y="463"/>
                      </a:lnTo>
                      <a:lnTo>
                        <a:pt x="467" y="463"/>
                      </a:lnTo>
                      <a:lnTo>
                        <a:pt x="468" y="480"/>
                      </a:lnTo>
                      <a:lnTo>
                        <a:pt x="486" y="481"/>
                      </a:lnTo>
                      <a:lnTo>
                        <a:pt x="498" y="525"/>
                      </a:lnTo>
                      <a:lnTo>
                        <a:pt x="502" y="483"/>
                      </a:lnTo>
                      <a:lnTo>
                        <a:pt x="511" y="478"/>
                      </a:lnTo>
                      <a:lnTo>
                        <a:pt x="521" y="444"/>
                      </a:lnTo>
                      <a:lnTo>
                        <a:pt x="536" y="480"/>
                      </a:lnTo>
                      <a:lnTo>
                        <a:pt x="572" y="499"/>
                      </a:lnTo>
                      <a:lnTo>
                        <a:pt x="625" y="500"/>
                      </a:lnTo>
                      <a:lnTo>
                        <a:pt x="607" y="508"/>
                      </a:lnTo>
                      <a:lnTo>
                        <a:pt x="613" y="511"/>
                      </a:lnTo>
                      <a:lnTo>
                        <a:pt x="634" y="500"/>
                      </a:lnTo>
                      <a:lnTo>
                        <a:pt x="693" y="496"/>
                      </a:lnTo>
                      <a:lnTo>
                        <a:pt x="729" y="501"/>
                      </a:lnTo>
                      <a:lnTo>
                        <a:pt x="777" y="529"/>
                      </a:lnTo>
                      <a:lnTo>
                        <a:pt x="794" y="525"/>
                      </a:lnTo>
                      <a:lnTo>
                        <a:pt x="842" y="537"/>
                      </a:lnTo>
                      <a:lnTo>
                        <a:pt x="842" y="543"/>
                      </a:lnTo>
                      <a:lnTo>
                        <a:pt x="819" y="546"/>
                      </a:lnTo>
                      <a:lnTo>
                        <a:pt x="826" y="551"/>
                      </a:lnTo>
                      <a:lnTo>
                        <a:pt x="824" y="568"/>
                      </a:lnTo>
                      <a:lnTo>
                        <a:pt x="806" y="576"/>
                      </a:lnTo>
                      <a:lnTo>
                        <a:pt x="820" y="591"/>
                      </a:lnTo>
                      <a:lnTo>
                        <a:pt x="854" y="591"/>
                      </a:lnTo>
                      <a:lnTo>
                        <a:pt x="866" y="555"/>
                      </a:lnTo>
                      <a:lnTo>
                        <a:pt x="880" y="555"/>
                      </a:lnTo>
                      <a:lnTo>
                        <a:pt x="871" y="545"/>
                      </a:lnTo>
                      <a:lnTo>
                        <a:pt x="898" y="540"/>
                      </a:lnTo>
                      <a:lnTo>
                        <a:pt x="1008" y="561"/>
                      </a:lnTo>
                      <a:lnTo>
                        <a:pt x="1051" y="594"/>
                      </a:lnTo>
                      <a:lnTo>
                        <a:pt x="972" y="568"/>
                      </a:lnTo>
                      <a:lnTo>
                        <a:pt x="972" y="578"/>
                      </a:lnTo>
                      <a:lnTo>
                        <a:pt x="988" y="579"/>
                      </a:lnTo>
                      <a:lnTo>
                        <a:pt x="991" y="588"/>
                      </a:lnTo>
                      <a:lnTo>
                        <a:pt x="939" y="621"/>
                      </a:lnTo>
                      <a:lnTo>
                        <a:pt x="937" y="636"/>
                      </a:lnTo>
                      <a:lnTo>
                        <a:pt x="919" y="662"/>
                      </a:lnTo>
                      <a:lnTo>
                        <a:pt x="905" y="668"/>
                      </a:lnTo>
                      <a:lnTo>
                        <a:pt x="902" y="652"/>
                      </a:lnTo>
                      <a:lnTo>
                        <a:pt x="869" y="648"/>
                      </a:lnTo>
                      <a:lnTo>
                        <a:pt x="865" y="666"/>
                      </a:lnTo>
                      <a:lnTo>
                        <a:pt x="875" y="666"/>
                      </a:lnTo>
                      <a:lnTo>
                        <a:pt x="898" y="700"/>
                      </a:lnTo>
                      <a:lnTo>
                        <a:pt x="929" y="690"/>
                      </a:lnTo>
                      <a:lnTo>
                        <a:pt x="920" y="713"/>
                      </a:lnTo>
                      <a:lnTo>
                        <a:pt x="926" y="718"/>
                      </a:lnTo>
                      <a:lnTo>
                        <a:pt x="945" y="714"/>
                      </a:lnTo>
                      <a:lnTo>
                        <a:pt x="939" y="742"/>
                      </a:lnTo>
                      <a:lnTo>
                        <a:pt x="948" y="760"/>
                      </a:lnTo>
                      <a:lnTo>
                        <a:pt x="996" y="712"/>
                      </a:lnTo>
                      <a:lnTo>
                        <a:pt x="1000" y="721"/>
                      </a:lnTo>
                      <a:lnTo>
                        <a:pt x="1041" y="713"/>
                      </a:lnTo>
                      <a:lnTo>
                        <a:pt x="1069" y="732"/>
                      </a:lnTo>
                      <a:lnTo>
                        <a:pt x="1099" y="733"/>
                      </a:lnTo>
                      <a:lnTo>
                        <a:pt x="1110" y="760"/>
                      </a:lnTo>
                      <a:lnTo>
                        <a:pt x="1133" y="772"/>
                      </a:lnTo>
                      <a:lnTo>
                        <a:pt x="1162" y="819"/>
                      </a:lnTo>
                      <a:lnTo>
                        <a:pt x="1179" y="807"/>
                      </a:lnTo>
                      <a:lnTo>
                        <a:pt x="1215" y="800"/>
                      </a:lnTo>
                      <a:lnTo>
                        <a:pt x="1226" y="807"/>
                      </a:lnTo>
                      <a:lnTo>
                        <a:pt x="1252" y="798"/>
                      </a:lnTo>
                      <a:lnTo>
                        <a:pt x="1263" y="801"/>
                      </a:lnTo>
                      <a:lnTo>
                        <a:pt x="1258" y="830"/>
                      </a:lnTo>
                      <a:lnTo>
                        <a:pt x="1269" y="833"/>
                      </a:lnTo>
                      <a:lnTo>
                        <a:pt x="1266" y="814"/>
                      </a:lnTo>
                      <a:lnTo>
                        <a:pt x="1277" y="804"/>
                      </a:lnTo>
                      <a:lnTo>
                        <a:pt x="1306" y="804"/>
                      </a:lnTo>
                      <a:lnTo>
                        <a:pt x="1347" y="814"/>
                      </a:lnTo>
                      <a:lnTo>
                        <a:pt x="1348" y="833"/>
                      </a:lnTo>
                      <a:lnTo>
                        <a:pt x="1338" y="826"/>
                      </a:lnTo>
                      <a:lnTo>
                        <a:pt x="1323" y="828"/>
                      </a:lnTo>
                      <a:lnTo>
                        <a:pt x="1331" y="856"/>
                      </a:lnTo>
                      <a:lnTo>
                        <a:pt x="1326" y="894"/>
                      </a:lnTo>
                      <a:lnTo>
                        <a:pt x="1304" y="885"/>
                      </a:lnTo>
                      <a:lnTo>
                        <a:pt x="1299" y="893"/>
                      </a:lnTo>
                      <a:lnTo>
                        <a:pt x="1281" y="894"/>
                      </a:lnTo>
                      <a:lnTo>
                        <a:pt x="1280" y="907"/>
                      </a:lnTo>
                      <a:lnTo>
                        <a:pt x="1264" y="922"/>
                      </a:lnTo>
                      <a:lnTo>
                        <a:pt x="1296" y="969"/>
                      </a:lnTo>
                      <a:lnTo>
                        <a:pt x="1324" y="960"/>
                      </a:lnTo>
                      <a:lnTo>
                        <a:pt x="1341" y="918"/>
                      </a:lnTo>
                      <a:lnTo>
                        <a:pt x="1366" y="916"/>
                      </a:lnTo>
                      <a:lnTo>
                        <a:pt x="1374" y="930"/>
                      </a:lnTo>
                      <a:lnTo>
                        <a:pt x="1399" y="941"/>
                      </a:lnTo>
                      <a:lnTo>
                        <a:pt x="1452" y="922"/>
                      </a:lnTo>
                      <a:lnTo>
                        <a:pt x="1480" y="879"/>
                      </a:lnTo>
                      <a:lnTo>
                        <a:pt x="1476" y="866"/>
                      </a:lnTo>
                      <a:lnTo>
                        <a:pt x="1467" y="871"/>
                      </a:lnTo>
                      <a:lnTo>
                        <a:pt x="1458" y="867"/>
                      </a:lnTo>
                      <a:lnTo>
                        <a:pt x="1476" y="838"/>
                      </a:lnTo>
                      <a:lnTo>
                        <a:pt x="1490" y="760"/>
                      </a:lnTo>
                      <a:lnTo>
                        <a:pt x="1498" y="749"/>
                      </a:lnTo>
                      <a:lnTo>
                        <a:pt x="1523" y="758"/>
                      </a:lnTo>
                      <a:lnTo>
                        <a:pt x="1528" y="765"/>
                      </a:lnTo>
                      <a:lnTo>
                        <a:pt x="1541" y="755"/>
                      </a:lnTo>
                      <a:lnTo>
                        <a:pt x="1549" y="758"/>
                      </a:lnTo>
                      <a:lnTo>
                        <a:pt x="1551" y="742"/>
                      </a:lnTo>
                      <a:lnTo>
                        <a:pt x="1568" y="737"/>
                      </a:lnTo>
                      <a:lnTo>
                        <a:pt x="1584" y="747"/>
                      </a:lnTo>
                      <a:lnTo>
                        <a:pt x="1604" y="793"/>
                      </a:lnTo>
                      <a:lnTo>
                        <a:pt x="1681" y="848"/>
                      </a:lnTo>
                      <a:lnTo>
                        <a:pt x="1717" y="885"/>
                      </a:lnTo>
                      <a:lnTo>
                        <a:pt x="1766" y="981"/>
                      </a:lnTo>
                      <a:lnTo>
                        <a:pt x="1769" y="1015"/>
                      </a:lnTo>
                      <a:lnTo>
                        <a:pt x="1762" y="1011"/>
                      </a:lnTo>
                      <a:lnTo>
                        <a:pt x="1743" y="1038"/>
                      </a:lnTo>
                      <a:lnTo>
                        <a:pt x="1749" y="1045"/>
                      </a:lnTo>
                      <a:lnTo>
                        <a:pt x="1703" y="105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5" name="Freeform 193"/>
                <p:cNvSpPr>
                  <a:spLocks/>
                </p:cNvSpPr>
                <p:nvPr/>
              </p:nvSpPr>
              <p:spPr bwMode="auto">
                <a:xfrm>
                  <a:off x="2996522" y="2310374"/>
                  <a:ext cx="98605" cy="83753"/>
                </a:xfrm>
                <a:custGeom>
                  <a:avLst/>
                  <a:gdLst>
                    <a:gd name="T0" fmla="*/ 2147483646 w 187"/>
                    <a:gd name="T1" fmla="*/ 2147483646 h 156"/>
                    <a:gd name="T2" fmla="*/ 2147483646 w 187"/>
                    <a:gd name="T3" fmla="*/ 2147483646 h 156"/>
                    <a:gd name="T4" fmla="*/ 2147483646 w 187"/>
                    <a:gd name="T5" fmla="*/ 2147483646 h 156"/>
                    <a:gd name="T6" fmla="*/ 2147483646 w 187"/>
                    <a:gd name="T7" fmla="*/ 0 h 156"/>
                    <a:gd name="T8" fmla="*/ 2147483646 w 187"/>
                    <a:gd name="T9" fmla="*/ 2147483646 h 156"/>
                    <a:gd name="T10" fmla="*/ 2147483646 w 187"/>
                    <a:gd name="T11" fmla="*/ 2147483646 h 156"/>
                    <a:gd name="T12" fmla="*/ 2147483646 w 187"/>
                    <a:gd name="T13" fmla="*/ 2147483646 h 156"/>
                    <a:gd name="T14" fmla="*/ 2147483646 w 187"/>
                    <a:gd name="T15" fmla="*/ 2147483646 h 156"/>
                    <a:gd name="T16" fmla="*/ 2147483646 w 187"/>
                    <a:gd name="T17" fmla="*/ 2147483646 h 156"/>
                    <a:gd name="T18" fmla="*/ 2147483646 w 187"/>
                    <a:gd name="T19" fmla="*/ 2147483646 h 156"/>
                    <a:gd name="T20" fmla="*/ 2147483646 w 187"/>
                    <a:gd name="T21" fmla="*/ 2147483646 h 156"/>
                    <a:gd name="T22" fmla="*/ 0 w 187"/>
                    <a:gd name="T23" fmla="*/ 2147483646 h 156"/>
                    <a:gd name="T24" fmla="*/ 2147483646 w 187"/>
                    <a:gd name="T25" fmla="*/ 2147483646 h 156"/>
                    <a:gd name="T26" fmla="*/ 2147483646 w 187"/>
                    <a:gd name="T27" fmla="*/ 2147483646 h 1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7"/>
                    <a:gd name="T43" fmla="*/ 0 h 156"/>
                    <a:gd name="T44" fmla="*/ 187 w 187"/>
                    <a:gd name="T45" fmla="*/ 156 h 1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7" h="156">
                      <a:moveTo>
                        <a:pt x="41" y="46"/>
                      </a:moveTo>
                      <a:lnTo>
                        <a:pt x="43" y="35"/>
                      </a:lnTo>
                      <a:lnTo>
                        <a:pt x="78" y="12"/>
                      </a:lnTo>
                      <a:lnTo>
                        <a:pt x="113" y="0"/>
                      </a:lnTo>
                      <a:lnTo>
                        <a:pt x="155" y="13"/>
                      </a:lnTo>
                      <a:lnTo>
                        <a:pt x="187" y="59"/>
                      </a:lnTo>
                      <a:lnTo>
                        <a:pt x="175" y="138"/>
                      </a:lnTo>
                      <a:lnTo>
                        <a:pt x="166" y="146"/>
                      </a:lnTo>
                      <a:lnTo>
                        <a:pt x="161" y="138"/>
                      </a:lnTo>
                      <a:lnTo>
                        <a:pt x="111" y="156"/>
                      </a:lnTo>
                      <a:lnTo>
                        <a:pt x="54" y="152"/>
                      </a:lnTo>
                      <a:lnTo>
                        <a:pt x="0" y="116"/>
                      </a:lnTo>
                      <a:lnTo>
                        <a:pt x="16" y="62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6" name="Freeform 194"/>
                <p:cNvSpPr>
                  <a:spLocks/>
                </p:cNvSpPr>
                <p:nvPr/>
              </p:nvSpPr>
              <p:spPr bwMode="auto">
                <a:xfrm>
                  <a:off x="3422750" y="2493986"/>
                  <a:ext cx="58845" cy="111134"/>
                </a:xfrm>
                <a:custGeom>
                  <a:avLst/>
                  <a:gdLst>
                    <a:gd name="T0" fmla="*/ 2147483646 w 112"/>
                    <a:gd name="T1" fmla="*/ 2147483646 h 209"/>
                    <a:gd name="T2" fmla="*/ 2147483646 w 112"/>
                    <a:gd name="T3" fmla="*/ 2147483646 h 209"/>
                    <a:gd name="T4" fmla="*/ 2147483646 w 112"/>
                    <a:gd name="T5" fmla="*/ 2147483646 h 209"/>
                    <a:gd name="T6" fmla="*/ 2147483646 w 112"/>
                    <a:gd name="T7" fmla="*/ 2147483646 h 209"/>
                    <a:gd name="T8" fmla="*/ 2147483646 w 112"/>
                    <a:gd name="T9" fmla="*/ 2147483646 h 209"/>
                    <a:gd name="T10" fmla="*/ 2147483646 w 112"/>
                    <a:gd name="T11" fmla="*/ 2147483646 h 209"/>
                    <a:gd name="T12" fmla="*/ 0 w 112"/>
                    <a:gd name="T13" fmla="*/ 2147483646 h 209"/>
                    <a:gd name="T14" fmla="*/ 2147483646 w 112"/>
                    <a:gd name="T15" fmla="*/ 2147483646 h 209"/>
                    <a:gd name="T16" fmla="*/ 2147483646 w 112"/>
                    <a:gd name="T17" fmla="*/ 2147483646 h 209"/>
                    <a:gd name="T18" fmla="*/ 2147483646 w 112"/>
                    <a:gd name="T19" fmla="*/ 2147483646 h 209"/>
                    <a:gd name="T20" fmla="*/ 2147483646 w 112"/>
                    <a:gd name="T21" fmla="*/ 2147483646 h 209"/>
                    <a:gd name="T22" fmla="*/ 2147483646 w 112"/>
                    <a:gd name="T23" fmla="*/ 2147483646 h 209"/>
                    <a:gd name="T24" fmla="*/ 2147483646 w 112"/>
                    <a:gd name="T25" fmla="*/ 2147483646 h 209"/>
                    <a:gd name="T26" fmla="*/ 2147483646 w 112"/>
                    <a:gd name="T27" fmla="*/ 2147483646 h 209"/>
                    <a:gd name="T28" fmla="*/ 2147483646 w 112"/>
                    <a:gd name="T29" fmla="*/ 2147483646 h 209"/>
                    <a:gd name="T30" fmla="*/ 2147483646 w 112"/>
                    <a:gd name="T31" fmla="*/ 2147483646 h 209"/>
                    <a:gd name="T32" fmla="*/ 2147483646 w 112"/>
                    <a:gd name="T33" fmla="*/ 2147483646 h 209"/>
                    <a:gd name="T34" fmla="*/ 2147483646 w 112"/>
                    <a:gd name="T35" fmla="*/ 0 h 209"/>
                    <a:gd name="T36" fmla="*/ 2147483646 w 112"/>
                    <a:gd name="T37" fmla="*/ 2147483646 h 209"/>
                    <a:gd name="T38" fmla="*/ 2147483646 w 112"/>
                    <a:gd name="T39" fmla="*/ 2147483646 h 209"/>
                    <a:gd name="T40" fmla="*/ 2147483646 w 112"/>
                    <a:gd name="T41" fmla="*/ 2147483646 h 209"/>
                    <a:gd name="T42" fmla="*/ 2147483646 w 112"/>
                    <a:gd name="T43" fmla="*/ 2147483646 h 209"/>
                    <a:gd name="T44" fmla="*/ 2147483646 w 112"/>
                    <a:gd name="T45" fmla="*/ 2147483646 h 209"/>
                    <a:gd name="T46" fmla="*/ 2147483646 w 112"/>
                    <a:gd name="T47" fmla="*/ 2147483646 h 2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09"/>
                    <a:gd name="T74" fmla="*/ 112 w 112"/>
                    <a:gd name="T75" fmla="*/ 209 h 2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09">
                      <a:moveTo>
                        <a:pt x="54" y="204"/>
                      </a:moveTo>
                      <a:lnTo>
                        <a:pt x="28" y="184"/>
                      </a:lnTo>
                      <a:lnTo>
                        <a:pt x="27" y="156"/>
                      </a:lnTo>
                      <a:lnTo>
                        <a:pt x="37" y="156"/>
                      </a:lnTo>
                      <a:lnTo>
                        <a:pt x="14" y="103"/>
                      </a:lnTo>
                      <a:lnTo>
                        <a:pt x="10" y="126"/>
                      </a:lnTo>
                      <a:lnTo>
                        <a:pt x="0" y="84"/>
                      </a:lnTo>
                      <a:lnTo>
                        <a:pt x="11" y="51"/>
                      </a:lnTo>
                      <a:lnTo>
                        <a:pt x="22" y="39"/>
                      </a:lnTo>
                      <a:lnTo>
                        <a:pt x="13" y="34"/>
                      </a:lnTo>
                      <a:lnTo>
                        <a:pt x="18" y="28"/>
                      </a:lnTo>
                      <a:lnTo>
                        <a:pt x="15" y="17"/>
                      </a:lnTo>
                      <a:lnTo>
                        <a:pt x="23" y="17"/>
                      </a:lnTo>
                      <a:lnTo>
                        <a:pt x="34" y="41"/>
                      </a:lnTo>
                      <a:lnTo>
                        <a:pt x="39" y="39"/>
                      </a:lnTo>
                      <a:lnTo>
                        <a:pt x="33" y="6"/>
                      </a:lnTo>
                      <a:lnTo>
                        <a:pt x="50" y="11"/>
                      </a:lnTo>
                      <a:lnTo>
                        <a:pt x="62" y="0"/>
                      </a:lnTo>
                      <a:lnTo>
                        <a:pt x="92" y="9"/>
                      </a:lnTo>
                      <a:lnTo>
                        <a:pt x="89" y="74"/>
                      </a:lnTo>
                      <a:lnTo>
                        <a:pt x="112" y="154"/>
                      </a:lnTo>
                      <a:lnTo>
                        <a:pt x="98" y="189"/>
                      </a:lnTo>
                      <a:lnTo>
                        <a:pt x="79" y="209"/>
                      </a:lnTo>
                      <a:lnTo>
                        <a:pt x="54" y="20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7" name="Freeform 200"/>
                <p:cNvSpPr>
                  <a:spLocks/>
                </p:cNvSpPr>
                <p:nvPr/>
              </p:nvSpPr>
              <p:spPr bwMode="auto">
                <a:xfrm>
                  <a:off x="3538850" y="1943151"/>
                  <a:ext cx="626619" cy="222266"/>
                </a:xfrm>
                <a:custGeom>
                  <a:avLst/>
                  <a:gdLst>
                    <a:gd name="T0" fmla="*/ 2147483646 w 1181"/>
                    <a:gd name="T1" fmla="*/ 2147483646 h 413"/>
                    <a:gd name="T2" fmla="*/ 2147483646 w 1181"/>
                    <a:gd name="T3" fmla="*/ 2147483646 h 413"/>
                    <a:gd name="T4" fmla="*/ 2147483646 w 1181"/>
                    <a:gd name="T5" fmla="*/ 2147483646 h 413"/>
                    <a:gd name="T6" fmla="*/ 2147483646 w 1181"/>
                    <a:gd name="T7" fmla="*/ 2147483646 h 413"/>
                    <a:gd name="T8" fmla="*/ 2147483646 w 1181"/>
                    <a:gd name="T9" fmla="*/ 2147483646 h 413"/>
                    <a:gd name="T10" fmla="*/ 2147483646 w 1181"/>
                    <a:gd name="T11" fmla="*/ 2147483646 h 413"/>
                    <a:gd name="T12" fmla="*/ 2147483646 w 1181"/>
                    <a:gd name="T13" fmla="*/ 2147483646 h 413"/>
                    <a:gd name="T14" fmla="*/ 2147483646 w 1181"/>
                    <a:gd name="T15" fmla="*/ 2147483646 h 413"/>
                    <a:gd name="T16" fmla="*/ 2147483646 w 1181"/>
                    <a:gd name="T17" fmla="*/ 2147483646 h 413"/>
                    <a:gd name="T18" fmla="*/ 2147483646 w 1181"/>
                    <a:gd name="T19" fmla="*/ 2147483646 h 413"/>
                    <a:gd name="T20" fmla="*/ 2147483646 w 1181"/>
                    <a:gd name="T21" fmla="*/ 2147483646 h 413"/>
                    <a:gd name="T22" fmla="*/ 2147483646 w 1181"/>
                    <a:gd name="T23" fmla="*/ 2147483646 h 413"/>
                    <a:gd name="T24" fmla="*/ 2147483646 w 1181"/>
                    <a:gd name="T25" fmla="*/ 2147483646 h 413"/>
                    <a:gd name="T26" fmla="*/ 2147483646 w 1181"/>
                    <a:gd name="T27" fmla="*/ 2147483646 h 413"/>
                    <a:gd name="T28" fmla="*/ 2147483646 w 1181"/>
                    <a:gd name="T29" fmla="*/ 2147483646 h 413"/>
                    <a:gd name="T30" fmla="*/ 2147483646 w 1181"/>
                    <a:gd name="T31" fmla="*/ 2147483646 h 413"/>
                    <a:gd name="T32" fmla="*/ 2147483646 w 1181"/>
                    <a:gd name="T33" fmla="*/ 2147483646 h 413"/>
                    <a:gd name="T34" fmla="*/ 2147483646 w 1181"/>
                    <a:gd name="T35" fmla="*/ 2147483646 h 413"/>
                    <a:gd name="T36" fmla="*/ 2147483646 w 1181"/>
                    <a:gd name="T37" fmla="*/ 2147483646 h 413"/>
                    <a:gd name="T38" fmla="*/ 2147483646 w 1181"/>
                    <a:gd name="T39" fmla="*/ 2147483646 h 413"/>
                    <a:gd name="T40" fmla="*/ 2147483646 w 1181"/>
                    <a:gd name="T41" fmla="*/ 2147483646 h 413"/>
                    <a:gd name="T42" fmla="*/ 2147483646 w 1181"/>
                    <a:gd name="T43" fmla="*/ 2147483646 h 413"/>
                    <a:gd name="T44" fmla="*/ 2147483646 w 1181"/>
                    <a:gd name="T45" fmla="*/ 2147483646 h 413"/>
                    <a:gd name="T46" fmla="*/ 2147483646 w 1181"/>
                    <a:gd name="T47" fmla="*/ 2147483646 h 413"/>
                    <a:gd name="T48" fmla="*/ 2147483646 w 1181"/>
                    <a:gd name="T49" fmla="*/ 2147483646 h 413"/>
                    <a:gd name="T50" fmla="*/ 2147483646 w 1181"/>
                    <a:gd name="T51" fmla="*/ 2147483646 h 413"/>
                    <a:gd name="T52" fmla="*/ 2147483646 w 1181"/>
                    <a:gd name="T53" fmla="*/ 2147483646 h 413"/>
                    <a:gd name="T54" fmla="*/ 2147483646 w 1181"/>
                    <a:gd name="T55" fmla="*/ 2147483646 h 413"/>
                    <a:gd name="T56" fmla="*/ 2147483646 w 1181"/>
                    <a:gd name="T57" fmla="*/ 2147483646 h 413"/>
                    <a:gd name="T58" fmla="*/ 2147483646 w 1181"/>
                    <a:gd name="T59" fmla="*/ 2147483646 h 413"/>
                    <a:gd name="T60" fmla="*/ 2147483646 w 1181"/>
                    <a:gd name="T61" fmla="*/ 2147483646 h 413"/>
                    <a:gd name="T62" fmla="*/ 2147483646 w 1181"/>
                    <a:gd name="T63" fmla="*/ 2147483646 h 413"/>
                    <a:gd name="T64" fmla="*/ 2147483646 w 1181"/>
                    <a:gd name="T65" fmla="*/ 2147483646 h 413"/>
                    <a:gd name="T66" fmla="*/ 2147483646 w 1181"/>
                    <a:gd name="T67" fmla="*/ 2147483646 h 413"/>
                    <a:gd name="T68" fmla="*/ 2147483646 w 1181"/>
                    <a:gd name="T69" fmla="*/ 2147483646 h 413"/>
                    <a:gd name="T70" fmla="*/ 2147483646 w 1181"/>
                    <a:gd name="T71" fmla="*/ 2147483646 h 413"/>
                    <a:gd name="T72" fmla="*/ 2147483646 w 1181"/>
                    <a:gd name="T73" fmla="*/ 2147483646 h 413"/>
                    <a:gd name="T74" fmla="*/ 2147483646 w 1181"/>
                    <a:gd name="T75" fmla="*/ 2147483646 h 413"/>
                    <a:gd name="T76" fmla="*/ 2147483646 w 1181"/>
                    <a:gd name="T77" fmla="*/ 2147483646 h 413"/>
                    <a:gd name="T78" fmla="*/ 2147483646 w 1181"/>
                    <a:gd name="T79" fmla="*/ 2147483646 h 413"/>
                    <a:gd name="T80" fmla="*/ 2147483646 w 1181"/>
                    <a:gd name="T81" fmla="*/ 2147483646 h 413"/>
                    <a:gd name="T82" fmla="*/ 2147483646 w 1181"/>
                    <a:gd name="T83" fmla="*/ 2147483646 h 413"/>
                    <a:gd name="T84" fmla="*/ 2147483646 w 1181"/>
                    <a:gd name="T85" fmla="*/ 2147483646 h 413"/>
                    <a:gd name="T86" fmla="*/ 2147483646 w 1181"/>
                    <a:gd name="T87" fmla="*/ 2147483646 h 413"/>
                    <a:gd name="T88" fmla="*/ 2147483646 w 1181"/>
                    <a:gd name="T89" fmla="*/ 2147483646 h 413"/>
                    <a:gd name="T90" fmla="*/ 2147483646 w 1181"/>
                    <a:gd name="T91" fmla="*/ 2147483646 h 413"/>
                    <a:gd name="T92" fmla="*/ 2147483646 w 1181"/>
                    <a:gd name="T93" fmla="*/ 2147483646 h 413"/>
                    <a:gd name="T94" fmla="*/ 2147483646 w 1181"/>
                    <a:gd name="T95" fmla="*/ 2147483646 h 413"/>
                    <a:gd name="T96" fmla="*/ 2147483646 w 1181"/>
                    <a:gd name="T97" fmla="*/ 2147483646 h 413"/>
                    <a:gd name="T98" fmla="*/ 2147483646 w 1181"/>
                    <a:gd name="T99" fmla="*/ 2147483646 h 413"/>
                    <a:gd name="T100" fmla="*/ 2147483646 w 1181"/>
                    <a:gd name="T101" fmla="*/ 2147483646 h 413"/>
                    <a:gd name="T102" fmla="*/ 2147483646 w 1181"/>
                    <a:gd name="T103" fmla="*/ 2147483646 h 413"/>
                    <a:gd name="T104" fmla="*/ 2147483646 w 1181"/>
                    <a:gd name="T105" fmla="*/ 2147483646 h 413"/>
                    <a:gd name="T106" fmla="*/ 2147483646 w 1181"/>
                    <a:gd name="T107" fmla="*/ 2147483646 h 41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1"/>
                    <a:gd name="T163" fmla="*/ 0 h 413"/>
                    <a:gd name="T164" fmla="*/ 1181 w 1181"/>
                    <a:gd name="T165" fmla="*/ 413 h 41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1" h="413">
                      <a:moveTo>
                        <a:pt x="124" y="410"/>
                      </a:moveTo>
                      <a:lnTo>
                        <a:pt x="106" y="408"/>
                      </a:lnTo>
                      <a:lnTo>
                        <a:pt x="102" y="392"/>
                      </a:lnTo>
                      <a:lnTo>
                        <a:pt x="116" y="359"/>
                      </a:lnTo>
                      <a:lnTo>
                        <a:pt x="96" y="387"/>
                      </a:lnTo>
                      <a:lnTo>
                        <a:pt x="84" y="360"/>
                      </a:lnTo>
                      <a:lnTo>
                        <a:pt x="72" y="349"/>
                      </a:lnTo>
                      <a:lnTo>
                        <a:pt x="59" y="306"/>
                      </a:lnTo>
                      <a:lnTo>
                        <a:pt x="9" y="298"/>
                      </a:lnTo>
                      <a:lnTo>
                        <a:pt x="0" y="290"/>
                      </a:lnTo>
                      <a:lnTo>
                        <a:pt x="7" y="280"/>
                      </a:lnTo>
                      <a:lnTo>
                        <a:pt x="21" y="283"/>
                      </a:lnTo>
                      <a:lnTo>
                        <a:pt x="42" y="264"/>
                      </a:lnTo>
                      <a:lnTo>
                        <a:pt x="109" y="274"/>
                      </a:lnTo>
                      <a:lnTo>
                        <a:pt x="64" y="246"/>
                      </a:lnTo>
                      <a:lnTo>
                        <a:pt x="44" y="251"/>
                      </a:lnTo>
                      <a:lnTo>
                        <a:pt x="36" y="204"/>
                      </a:lnTo>
                      <a:lnTo>
                        <a:pt x="47" y="197"/>
                      </a:lnTo>
                      <a:lnTo>
                        <a:pt x="47" y="207"/>
                      </a:lnTo>
                      <a:lnTo>
                        <a:pt x="87" y="201"/>
                      </a:lnTo>
                      <a:lnTo>
                        <a:pt x="128" y="205"/>
                      </a:lnTo>
                      <a:lnTo>
                        <a:pt x="129" y="190"/>
                      </a:lnTo>
                      <a:lnTo>
                        <a:pt x="165" y="188"/>
                      </a:lnTo>
                      <a:lnTo>
                        <a:pt x="176" y="206"/>
                      </a:lnTo>
                      <a:lnTo>
                        <a:pt x="184" y="206"/>
                      </a:lnTo>
                      <a:lnTo>
                        <a:pt x="202" y="224"/>
                      </a:lnTo>
                      <a:lnTo>
                        <a:pt x="185" y="169"/>
                      </a:lnTo>
                      <a:lnTo>
                        <a:pt x="201" y="163"/>
                      </a:lnTo>
                      <a:lnTo>
                        <a:pt x="197" y="177"/>
                      </a:lnTo>
                      <a:lnTo>
                        <a:pt x="223" y="182"/>
                      </a:lnTo>
                      <a:lnTo>
                        <a:pt x="211" y="156"/>
                      </a:lnTo>
                      <a:lnTo>
                        <a:pt x="238" y="147"/>
                      </a:lnTo>
                      <a:lnTo>
                        <a:pt x="263" y="167"/>
                      </a:lnTo>
                      <a:lnTo>
                        <a:pt x="248" y="142"/>
                      </a:lnTo>
                      <a:lnTo>
                        <a:pt x="249" y="126"/>
                      </a:lnTo>
                      <a:lnTo>
                        <a:pt x="285" y="111"/>
                      </a:lnTo>
                      <a:lnTo>
                        <a:pt x="283" y="123"/>
                      </a:lnTo>
                      <a:lnTo>
                        <a:pt x="323" y="162"/>
                      </a:lnTo>
                      <a:lnTo>
                        <a:pt x="314" y="142"/>
                      </a:lnTo>
                      <a:lnTo>
                        <a:pt x="322" y="128"/>
                      </a:lnTo>
                      <a:lnTo>
                        <a:pt x="300" y="98"/>
                      </a:lnTo>
                      <a:lnTo>
                        <a:pt x="324" y="94"/>
                      </a:lnTo>
                      <a:lnTo>
                        <a:pt x="364" y="105"/>
                      </a:lnTo>
                      <a:lnTo>
                        <a:pt x="352" y="85"/>
                      </a:lnTo>
                      <a:lnTo>
                        <a:pt x="359" y="76"/>
                      </a:lnTo>
                      <a:lnTo>
                        <a:pt x="332" y="61"/>
                      </a:lnTo>
                      <a:lnTo>
                        <a:pt x="346" y="43"/>
                      </a:lnTo>
                      <a:lnTo>
                        <a:pt x="336" y="43"/>
                      </a:lnTo>
                      <a:lnTo>
                        <a:pt x="365" y="29"/>
                      </a:lnTo>
                      <a:lnTo>
                        <a:pt x="371" y="35"/>
                      </a:lnTo>
                      <a:lnTo>
                        <a:pt x="369" y="47"/>
                      </a:lnTo>
                      <a:lnTo>
                        <a:pt x="377" y="49"/>
                      </a:lnTo>
                      <a:lnTo>
                        <a:pt x="368" y="72"/>
                      </a:lnTo>
                      <a:lnTo>
                        <a:pt x="417" y="57"/>
                      </a:lnTo>
                      <a:lnTo>
                        <a:pt x="416" y="45"/>
                      </a:lnTo>
                      <a:lnTo>
                        <a:pt x="443" y="38"/>
                      </a:lnTo>
                      <a:lnTo>
                        <a:pt x="467" y="72"/>
                      </a:lnTo>
                      <a:lnTo>
                        <a:pt x="465" y="62"/>
                      </a:lnTo>
                      <a:lnTo>
                        <a:pt x="475" y="49"/>
                      </a:lnTo>
                      <a:lnTo>
                        <a:pt x="472" y="38"/>
                      </a:lnTo>
                      <a:lnTo>
                        <a:pt x="502" y="35"/>
                      </a:lnTo>
                      <a:lnTo>
                        <a:pt x="523" y="42"/>
                      </a:lnTo>
                      <a:lnTo>
                        <a:pt x="518" y="20"/>
                      </a:lnTo>
                      <a:lnTo>
                        <a:pt x="559" y="21"/>
                      </a:lnTo>
                      <a:lnTo>
                        <a:pt x="563" y="11"/>
                      </a:lnTo>
                      <a:lnTo>
                        <a:pt x="598" y="6"/>
                      </a:lnTo>
                      <a:lnTo>
                        <a:pt x="602" y="15"/>
                      </a:lnTo>
                      <a:lnTo>
                        <a:pt x="621" y="14"/>
                      </a:lnTo>
                      <a:lnTo>
                        <a:pt x="625" y="20"/>
                      </a:lnTo>
                      <a:lnTo>
                        <a:pt x="679" y="24"/>
                      </a:lnTo>
                      <a:lnTo>
                        <a:pt x="674" y="15"/>
                      </a:lnTo>
                      <a:lnTo>
                        <a:pt x="688" y="10"/>
                      </a:lnTo>
                      <a:lnTo>
                        <a:pt x="713" y="17"/>
                      </a:lnTo>
                      <a:lnTo>
                        <a:pt x="694" y="37"/>
                      </a:lnTo>
                      <a:lnTo>
                        <a:pt x="723" y="37"/>
                      </a:lnTo>
                      <a:lnTo>
                        <a:pt x="729" y="19"/>
                      </a:lnTo>
                      <a:lnTo>
                        <a:pt x="744" y="0"/>
                      </a:lnTo>
                      <a:lnTo>
                        <a:pt x="781" y="7"/>
                      </a:lnTo>
                      <a:lnTo>
                        <a:pt x="795" y="17"/>
                      </a:lnTo>
                      <a:lnTo>
                        <a:pt x="810" y="39"/>
                      </a:lnTo>
                      <a:lnTo>
                        <a:pt x="800" y="59"/>
                      </a:lnTo>
                      <a:lnTo>
                        <a:pt x="818" y="58"/>
                      </a:lnTo>
                      <a:lnTo>
                        <a:pt x="831" y="51"/>
                      </a:lnTo>
                      <a:lnTo>
                        <a:pt x="829" y="68"/>
                      </a:lnTo>
                      <a:lnTo>
                        <a:pt x="869" y="71"/>
                      </a:lnTo>
                      <a:lnTo>
                        <a:pt x="874" y="61"/>
                      </a:lnTo>
                      <a:lnTo>
                        <a:pt x="897" y="67"/>
                      </a:lnTo>
                      <a:lnTo>
                        <a:pt x="892" y="74"/>
                      </a:lnTo>
                      <a:lnTo>
                        <a:pt x="930" y="70"/>
                      </a:lnTo>
                      <a:lnTo>
                        <a:pt x="936" y="85"/>
                      </a:lnTo>
                      <a:lnTo>
                        <a:pt x="936" y="74"/>
                      </a:lnTo>
                      <a:lnTo>
                        <a:pt x="966" y="67"/>
                      </a:lnTo>
                      <a:lnTo>
                        <a:pt x="967" y="80"/>
                      </a:lnTo>
                      <a:lnTo>
                        <a:pt x="999" y="67"/>
                      </a:lnTo>
                      <a:lnTo>
                        <a:pt x="1010" y="95"/>
                      </a:lnTo>
                      <a:lnTo>
                        <a:pt x="1017" y="52"/>
                      </a:lnTo>
                      <a:lnTo>
                        <a:pt x="1038" y="38"/>
                      </a:lnTo>
                      <a:lnTo>
                        <a:pt x="1046" y="44"/>
                      </a:lnTo>
                      <a:lnTo>
                        <a:pt x="1107" y="29"/>
                      </a:lnTo>
                      <a:lnTo>
                        <a:pt x="1155" y="38"/>
                      </a:lnTo>
                      <a:lnTo>
                        <a:pt x="1181" y="70"/>
                      </a:lnTo>
                      <a:lnTo>
                        <a:pt x="1177" y="131"/>
                      </a:lnTo>
                      <a:lnTo>
                        <a:pt x="1132" y="174"/>
                      </a:lnTo>
                      <a:lnTo>
                        <a:pt x="1101" y="192"/>
                      </a:lnTo>
                      <a:lnTo>
                        <a:pt x="1096" y="206"/>
                      </a:lnTo>
                      <a:lnTo>
                        <a:pt x="1089" y="200"/>
                      </a:lnTo>
                      <a:lnTo>
                        <a:pt x="1026" y="210"/>
                      </a:lnTo>
                      <a:lnTo>
                        <a:pt x="811" y="205"/>
                      </a:lnTo>
                      <a:lnTo>
                        <a:pt x="797" y="211"/>
                      </a:lnTo>
                      <a:lnTo>
                        <a:pt x="791" y="192"/>
                      </a:lnTo>
                      <a:lnTo>
                        <a:pt x="768" y="204"/>
                      </a:lnTo>
                      <a:lnTo>
                        <a:pt x="708" y="204"/>
                      </a:lnTo>
                      <a:lnTo>
                        <a:pt x="680" y="193"/>
                      </a:lnTo>
                      <a:lnTo>
                        <a:pt x="652" y="210"/>
                      </a:lnTo>
                      <a:lnTo>
                        <a:pt x="629" y="220"/>
                      </a:lnTo>
                      <a:lnTo>
                        <a:pt x="637" y="200"/>
                      </a:lnTo>
                      <a:lnTo>
                        <a:pt x="605" y="211"/>
                      </a:lnTo>
                      <a:lnTo>
                        <a:pt x="596" y="209"/>
                      </a:lnTo>
                      <a:lnTo>
                        <a:pt x="575" y="229"/>
                      </a:lnTo>
                      <a:lnTo>
                        <a:pt x="565" y="225"/>
                      </a:lnTo>
                      <a:lnTo>
                        <a:pt x="573" y="210"/>
                      </a:lnTo>
                      <a:lnTo>
                        <a:pt x="544" y="218"/>
                      </a:lnTo>
                      <a:lnTo>
                        <a:pt x="519" y="215"/>
                      </a:lnTo>
                      <a:lnTo>
                        <a:pt x="530" y="228"/>
                      </a:lnTo>
                      <a:lnTo>
                        <a:pt x="556" y="244"/>
                      </a:lnTo>
                      <a:lnTo>
                        <a:pt x="537" y="260"/>
                      </a:lnTo>
                      <a:lnTo>
                        <a:pt x="521" y="248"/>
                      </a:lnTo>
                      <a:lnTo>
                        <a:pt x="510" y="266"/>
                      </a:lnTo>
                      <a:lnTo>
                        <a:pt x="502" y="270"/>
                      </a:lnTo>
                      <a:lnTo>
                        <a:pt x="485" y="258"/>
                      </a:lnTo>
                      <a:lnTo>
                        <a:pt x="473" y="242"/>
                      </a:lnTo>
                      <a:lnTo>
                        <a:pt x="470" y="274"/>
                      </a:lnTo>
                      <a:lnTo>
                        <a:pt x="456" y="278"/>
                      </a:lnTo>
                      <a:lnTo>
                        <a:pt x="447" y="223"/>
                      </a:lnTo>
                      <a:lnTo>
                        <a:pt x="438" y="251"/>
                      </a:lnTo>
                      <a:lnTo>
                        <a:pt x="426" y="247"/>
                      </a:lnTo>
                      <a:lnTo>
                        <a:pt x="426" y="260"/>
                      </a:lnTo>
                      <a:lnTo>
                        <a:pt x="401" y="285"/>
                      </a:lnTo>
                      <a:lnTo>
                        <a:pt x="382" y="230"/>
                      </a:lnTo>
                      <a:lnTo>
                        <a:pt x="379" y="279"/>
                      </a:lnTo>
                      <a:lnTo>
                        <a:pt x="363" y="312"/>
                      </a:lnTo>
                      <a:lnTo>
                        <a:pt x="336" y="308"/>
                      </a:lnTo>
                      <a:lnTo>
                        <a:pt x="333" y="321"/>
                      </a:lnTo>
                      <a:lnTo>
                        <a:pt x="323" y="322"/>
                      </a:lnTo>
                      <a:lnTo>
                        <a:pt x="318" y="311"/>
                      </a:lnTo>
                      <a:lnTo>
                        <a:pt x="299" y="336"/>
                      </a:lnTo>
                      <a:lnTo>
                        <a:pt x="290" y="326"/>
                      </a:lnTo>
                      <a:lnTo>
                        <a:pt x="295" y="281"/>
                      </a:lnTo>
                      <a:lnTo>
                        <a:pt x="268" y="288"/>
                      </a:lnTo>
                      <a:lnTo>
                        <a:pt x="273" y="334"/>
                      </a:lnTo>
                      <a:lnTo>
                        <a:pt x="244" y="371"/>
                      </a:lnTo>
                      <a:lnTo>
                        <a:pt x="234" y="321"/>
                      </a:lnTo>
                      <a:lnTo>
                        <a:pt x="213" y="299"/>
                      </a:lnTo>
                      <a:lnTo>
                        <a:pt x="227" y="339"/>
                      </a:lnTo>
                      <a:lnTo>
                        <a:pt x="225" y="367"/>
                      </a:lnTo>
                      <a:lnTo>
                        <a:pt x="213" y="383"/>
                      </a:lnTo>
                      <a:lnTo>
                        <a:pt x="194" y="386"/>
                      </a:lnTo>
                      <a:lnTo>
                        <a:pt x="185" y="338"/>
                      </a:lnTo>
                      <a:lnTo>
                        <a:pt x="174" y="362"/>
                      </a:lnTo>
                      <a:lnTo>
                        <a:pt x="178" y="397"/>
                      </a:lnTo>
                      <a:lnTo>
                        <a:pt x="146" y="413"/>
                      </a:lnTo>
                      <a:lnTo>
                        <a:pt x="137" y="409"/>
                      </a:lnTo>
                      <a:lnTo>
                        <a:pt x="139" y="401"/>
                      </a:lnTo>
                      <a:lnTo>
                        <a:pt x="124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8" name="Freeform 210"/>
                <p:cNvSpPr>
                  <a:spLocks/>
                </p:cNvSpPr>
                <p:nvPr/>
              </p:nvSpPr>
              <p:spPr bwMode="auto">
                <a:xfrm>
                  <a:off x="3317783" y="2094550"/>
                  <a:ext cx="271959" cy="347895"/>
                </a:xfrm>
                <a:custGeom>
                  <a:avLst/>
                  <a:gdLst>
                    <a:gd name="T0" fmla="*/ 2147483646 w 513"/>
                    <a:gd name="T1" fmla="*/ 2147483646 h 650"/>
                    <a:gd name="T2" fmla="*/ 2147483646 w 513"/>
                    <a:gd name="T3" fmla="*/ 2147483646 h 650"/>
                    <a:gd name="T4" fmla="*/ 2147483646 w 513"/>
                    <a:gd name="T5" fmla="*/ 2147483646 h 650"/>
                    <a:gd name="T6" fmla="*/ 2147483646 w 513"/>
                    <a:gd name="T7" fmla="*/ 2147483646 h 650"/>
                    <a:gd name="T8" fmla="*/ 2147483646 w 513"/>
                    <a:gd name="T9" fmla="*/ 2147483646 h 650"/>
                    <a:gd name="T10" fmla="*/ 2147483646 w 513"/>
                    <a:gd name="T11" fmla="*/ 2147483646 h 650"/>
                    <a:gd name="T12" fmla="*/ 2147483646 w 513"/>
                    <a:gd name="T13" fmla="*/ 2147483646 h 650"/>
                    <a:gd name="T14" fmla="*/ 2147483646 w 513"/>
                    <a:gd name="T15" fmla="*/ 2147483646 h 650"/>
                    <a:gd name="T16" fmla="*/ 2147483646 w 513"/>
                    <a:gd name="T17" fmla="*/ 2147483646 h 650"/>
                    <a:gd name="T18" fmla="*/ 2147483646 w 513"/>
                    <a:gd name="T19" fmla="*/ 2147483646 h 650"/>
                    <a:gd name="T20" fmla="*/ 2147483646 w 513"/>
                    <a:gd name="T21" fmla="*/ 2147483646 h 650"/>
                    <a:gd name="T22" fmla="*/ 2147483646 w 513"/>
                    <a:gd name="T23" fmla="*/ 2147483646 h 650"/>
                    <a:gd name="T24" fmla="*/ 2147483646 w 513"/>
                    <a:gd name="T25" fmla="*/ 2147483646 h 650"/>
                    <a:gd name="T26" fmla="*/ 2147483646 w 513"/>
                    <a:gd name="T27" fmla="*/ 2147483646 h 650"/>
                    <a:gd name="T28" fmla="*/ 2147483646 w 513"/>
                    <a:gd name="T29" fmla="*/ 2147483646 h 650"/>
                    <a:gd name="T30" fmla="*/ 2147483646 w 513"/>
                    <a:gd name="T31" fmla="*/ 2147483646 h 650"/>
                    <a:gd name="T32" fmla="*/ 2147483646 w 513"/>
                    <a:gd name="T33" fmla="*/ 2147483646 h 650"/>
                    <a:gd name="T34" fmla="*/ 2147483646 w 513"/>
                    <a:gd name="T35" fmla="*/ 2147483646 h 650"/>
                    <a:gd name="T36" fmla="*/ 2147483646 w 513"/>
                    <a:gd name="T37" fmla="*/ 2147483646 h 650"/>
                    <a:gd name="T38" fmla="*/ 2147483646 w 513"/>
                    <a:gd name="T39" fmla="*/ 2147483646 h 650"/>
                    <a:gd name="T40" fmla="*/ 2147483646 w 513"/>
                    <a:gd name="T41" fmla="*/ 2147483646 h 650"/>
                    <a:gd name="T42" fmla="*/ 2147483646 w 513"/>
                    <a:gd name="T43" fmla="*/ 2147483646 h 650"/>
                    <a:gd name="T44" fmla="*/ 2147483646 w 513"/>
                    <a:gd name="T45" fmla="*/ 2147483646 h 650"/>
                    <a:gd name="T46" fmla="*/ 2147483646 w 513"/>
                    <a:gd name="T47" fmla="*/ 2147483646 h 650"/>
                    <a:gd name="T48" fmla="*/ 2147483646 w 513"/>
                    <a:gd name="T49" fmla="*/ 2147483646 h 650"/>
                    <a:gd name="T50" fmla="*/ 2147483646 w 513"/>
                    <a:gd name="T51" fmla="*/ 2147483646 h 650"/>
                    <a:gd name="T52" fmla="*/ 2147483646 w 513"/>
                    <a:gd name="T53" fmla="*/ 2147483646 h 650"/>
                    <a:gd name="T54" fmla="*/ 2147483646 w 513"/>
                    <a:gd name="T55" fmla="*/ 2147483646 h 650"/>
                    <a:gd name="T56" fmla="*/ 2147483646 w 513"/>
                    <a:gd name="T57" fmla="*/ 2147483646 h 650"/>
                    <a:gd name="T58" fmla="*/ 2147483646 w 513"/>
                    <a:gd name="T59" fmla="*/ 2147483646 h 650"/>
                    <a:gd name="T60" fmla="*/ 2147483646 w 513"/>
                    <a:gd name="T61" fmla="*/ 2147483646 h 650"/>
                    <a:gd name="T62" fmla="*/ 2147483646 w 513"/>
                    <a:gd name="T63" fmla="*/ 2147483646 h 650"/>
                    <a:gd name="T64" fmla="*/ 2147483646 w 513"/>
                    <a:gd name="T65" fmla="*/ 2147483646 h 650"/>
                    <a:gd name="T66" fmla="*/ 2147483646 w 513"/>
                    <a:gd name="T67" fmla="*/ 2147483646 h 650"/>
                    <a:gd name="T68" fmla="*/ 2147483646 w 513"/>
                    <a:gd name="T69" fmla="*/ 2147483646 h 650"/>
                    <a:gd name="T70" fmla="*/ 2147483646 w 513"/>
                    <a:gd name="T71" fmla="*/ 2147483646 h 650"/>
                    <a:gd name="T72" fmla="*/ 2147483646 w 513"/>
                    <a:gd name="T73" fmla="*/ 2147483646 h 650"/>
                    <a:gd name="T74" fmla="*/ 2147483646 w 513"/>
                    <a:gd name="T75" fmla="*/ 2147483646 h 650"/>
                    <a:gd name="T76" fmla="*/ 2147483646 w 513"/>
                    <a:gd name="T77" fmla="*/ 0 h 650"/>
                    <a:gd name="T78" fmla="*/ 2147483646 w 513"/>
                    <a:gd name="T79" fmla="*/ 2147483646 h 650"/>
                    <a:gd name="T80" fmla="*/ 2147483646 w 513"/>
                    <a:gd name="T81" fmla="*/ 2147483646 h 650"/>
                    <a:gd name="T82" fmla="*/ 2147483646 w 513"/>
                    <a:gd name="T83" fmla="*/ 2147483646 h 650"/>
                    <a:gd name="T84" fmla="*/ 2147483646 w 513"/>
                    <a:gd name="T85" fmla="*/ 2147483646 h 650"/>
                    <a:gd name="T86" fmla="*/ 2147483646 w 513"/>
                    <a:gd name="T87" fmla="*/ 2147483646 h 650"/>
                    <a:gd name="T88" fmla="*/ 2147483646 w 513"/>
                    <a:gd name="T89" fmla="*/ 2147483646 h 650"/>
                    <a:gd name="T90" fmla="*/ 2147483646 w 513"/>
                    <a:gd name="T91" fmla="*/ 2147483646 h 650"/>
                    <a:gd name="T92" fmla="*/ 2147483646 w 513"/>
                    <a:gd name="T93" fmla="*/ 2147483646 h 650"/>
                    <a:gd name="T94" fmla="*/ 2147483646 w 513"/>
                    <a:gd name="T95" fmla="*/ 2147483646 h 650"/>
                    <a:gd name="T96" fmla="*/ 2147483646 w 513"/>
                    <a:gd name="T97" fmla="*/ 2147483646 h 650"/>
                    <a:gd name="T98" fmla="*/ 2147483646 w 513"/>
                    <a:gd name="T99" fmla="*/ 2147483646 h 650"/>
                    <a:gd name="T100" fmla="*/ 2147483646 w 513"/>
                    <a:gd name="T101" fmla="*/ 2147483646 h 6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13"/>
                    <a:gd name="T154" fmla="*/ 0 h 650"/>
                    <a:gd name="T155" fmla="*/ 513 w 513"/>
                    <a:gd name="T156" fmla="*/ 650 h 65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13" h="650">
                      <a:moveTo>
                        <a:pt x="235" y="634"/>
                      </a:moveTo>
                      <a:lnTo>
                        <a:pt x="220" y="644"/>
                      </a:lnTo>
                      <a:lnTo>
                        <a:pt x="197" y="644"/>
                      </a:lnTo>
                      <a:lnTo>
                        <a:pt x="176" y="600"/>
                      </a:lnTo>
                      <a:lnTo>
                        <a:pt x="176" y="623"/>
                      </a:lnTo>
                      <a:lnTo>
                        <a:pt x="189" y="641"/>
                      </a:lnTo>
                      <a:lnTo>
                        <a:pt x="189" y="650"/>
                      </a:lnTo>
                      <a:lnTo>
                        <a:pt x="172" y="628"/>
                      </a:lnTo>
                      <a:lnTo>
                        <a:pt x="162" y="591"/>
                      </a:lnTo>
                      <a:lnTo>
                        <a:pt x="171" y="587"/>
                      </a:lnTo>
                      <a:lnTo>
                        <a:pt x="148" y="579"/>
                      </a:lnTo>
                      <a:lnTo>
                        <a:pt x="137" y="593"/>
                      </a:lnTo>
                      <a:lnTo>
                        <a:pt x="144" y="604"/>
                      </a:lnTo>
                      <a:lnTo>
                        <a:pt x="152" y="596"/>
                      </a:lnTo>
                      <a:lnTo>
                        <a:pt x="148" y="616"/>
                      </a:lnTo>
                      <a:lnTo>
                        <a:pt x="123" y="586"/>
                      </a:lnTo>
                      <a:lnTo>
                        <a:pt x="119" y="568"/>
                      </a:lnTo>
                      <a:lnTo>
                        <a:pt x="113" y="581"/>
                      </a:lnTo>
                      <a:lnTo>
                        <a:pt x="109" y="582"/>
                      </a:lnTo>
                      <a:lnTo>
                        <a:pt x="100" y="567"/>
                      </a:lnTo>
                      <a:lnTo>
                        <a:pt x="114" y="573"/>
                      </a:lnTo>
                      <a:lnTo>
                        <a:pt x="118" y="565"/>
                      </a:lnTo>
                      <a:lnTo>
                        <a:pt x="111" y="549"/>
                      </a:lnTo>
                      <a:lnTo>
                        <a:pt x="111" y="565"/>
                      </a:lnTo>
                      <a:lnTo>
                        <a:pt x="104" y="548"/>
                      </a:lnTo>
                      <a:lnTo>
                        <a:pt x="105" y="540"/>
                      </a:lnTo>
                      <a:lnTo>
                        <a:pt x="83" y="511"/>
                      </a:lnTo>
                      <a:lnTo>
                        <a:pt x="92" y="536"/>
                      </a:lnTo>
                      <a:lnTo>
                        <a:pt x="76" y="555"/>
                      </a:lnTo>
                      <a:lnTo>
                        <a:pt x="61" y="554"/>
                      </a:lnTo>
                      <a:lnTo>
                        <a:pt x="64" y="499"/>
                      </a:lnTo>
                      <a:lnTo>
                        <a:pt x="56" y="485"/>
                      </a:lnTo>
                      <a:lnTo>
                        <a:pt x="56" y="513"/>
                      </a:lnTo>
                      <a:lnTo>
                        <a:pt x="46" y="509"/>
                      </a:lnTo>
                      <a:lnTo>
                        <a:pt x="41" y="479"/>
                      </a:lnTo>
                      <a:lnTo>
                        <a:pt x="33" y="480"/>
                      </a:lnTo>
                      <a:lnTo>
                        <a:pt x="25" y="460"/>
                      </a:lnTo>
                      <a:lnTo>
                        <a:pt x="26" y="446"/>
                      </a:lnTo>
                      <a:lnTo>
                        <a:pt x="19" y="452"/>
                      </a:lnTo>
                      <a:lnTo>
                        <a:pt x="9" y="431"/>
                      </a:lnTo>
                      <a:lnTo>
                        <a:pt x="0" y="431"/>
                      </a:lnTo>
                      <a:lnTo>
                        <a:pt x="2" y="419"/>
                      </a:lnTo>
                      <a:lnTo>
                        <a:pt x="14" y="415"/>
                      </a:lnTo>
                      <a:lnTo>
                        <a:pt x="25" y="429"/>
                      </a:lnTo>
                      <a:lnTo>
                        <a:pt x="36" y="417"/>
                      </a:lnTo>
                      <a:lnTo>
                        <a:pt x="40" y="391"/>
                      </a:lnTo>
                      <a:lnTo>
                        <a:pt x="49" y="379"/>
                      </a:lnTo>
                      <a:lnTo>
                        <a:pt x="50" y="386"/>
                      </a:lnTo>
                      <a:lnTo>
                        <a:pt x="55" y="392"/>
                      </a:lnTo>
                      <a:lnTo>
                        <a:pt x="64" y="391"/>
                      </a:lnTo>
                      <a:lnTo>
                        <a:pt x="63" y="401"/>
                      </a:lnTo>
                      <a:lnTo>
                        <a:pt x="67" y="403"/>
                      </a:lnTo>
                      <a:lnTo>
                        <a:pt x="70" y="397"/>
                      </a:lnTo>
                      <a:lnTo>
                        <a:pt x="79" y="402"/>
                      </a:lnTo>
                      <a:lnTo>
                        <a:pt x="76" y="406"/>
                      </a:lnTo>
                      <a:lnTo>
                        <a:pt x="78" y="411"/>
                      </a:lnTo>
                      <a:lnTo>
                        <a:pt x="91" y="416"/>
                      </a:lnTo>
                      <a:lnTo>
                        <a:pt x="95" y="406"/>
                      </a:lnTo>
                      <a:lnTo>
                        <a:pt x="88" y="400"/>
                      </a:lnTo>
                      <a:lnTo>
                        <a:pt x="88" y="389"/>
                      </a:lnTo>
                      <a:lnTo>
                        <a:pt x="96" y="388"/>
                      </a:lnTo>
                      <a:lnTo>
                        <a:pt x="95" y="386"/>
                      </a:lnTo>
                      <a:lnTo>
                        <a:pt x="87" y="386"/>
                      </a:lnTo>
                      <a:lnTo>
                        <a:pt x="84" y="379"/>
                      </a:lnTo>
                      <a:lnTo>
                        <a:pt x="82" y="378"/>
                      </a:lnTo>
                      <a:lnTo>
                        <a:pt x="73" y="384"/>
                      </a:lnTo>
                      <a:lnTo>
                        <a:pt x="68" y="351"/>
                      </a:lnTo>
                      <a:lnTo>
                        <a:pt x="96" y="347"/>
                      </a:lnTo>
                      <a:lnTo>
                        <a:pt x="123" y="336"/>
                      </a:lnTo>
                      <a:lnTo>
                        <a:pt x="81" y="342"/>
                      </a:lnTo>
                      <a:lnTo>
                        <a:pt x="67" y="335"/>
                      </a:lnTo>
                      <a:lnTo>
                        <a:pt x="67" y="319"/>
                      </a:lnTo>
                      <a:lnTo>
                        <a:pt x="84" y="319"/>
                      </a:lnTo>
                      <a:lnTo>
                        <a:pt x="110" y="290"/>
                      </a:lnTo>
                      <a:lnTo>
                        <a:pt x="83" y="303"/>
                      </a:lnTo>
                      <a:lnTo>
                        <a:pt x="84" y="289"/>
                      </a:lnTo>
                      <a:lnTo>
                        <a:pt x="60" y="300"/>
                      </a:lnTo>
                      <a:lnTo>
                        <a:pt x="73" y="282"/>
                      </a:lnTo>
                      <a:lnTo>
                        <a:pt x="58" y="286"/>
                      </a:lnTo>
                      <a:lnTo>
                        <a:pt x="58" y="270"/>
                      </a:lnTo>
                      <a:lnTo>
                        <a:pt x="70" y="258"/>
                      </a:lnTo>
                      <a:lnTo>
                        <a:pt x="72" y="247"/>
                      </a:lnTo>
                      <a:lnTo>
                        <a:pt x="60" y="253"/>
                      </a:lnTo>
                      <a:lnTo>
                        <a:pt x="44" y="252"/>
                      </a:lnTo>
                      <a:lnTo>
                        <a:pt x="47" y="236"/>
                      </a:lnTo>
                      <a:lnTo>
                        <a:pt x="40" y="245"/>
                      </a:lnTo>
                      <a:lnTo>
                        <a:pt x="28" y="253"/>
                      </a:lnTo>
                      <a:lnTo>
                        <a:pt x="13" y="225"/>
                      </a:lnTo>
                      <a:lnTo>
                        <a:pt x="14" y="190"/>
                      </a:lnTo>
                      <a:lnTo>
                        <a:pt x="44" y="147"/>
                      </a:lnTo>
                      <a:lnTo>
                        <a:pt x="124" y="113"/>
                      </a:lnTo>
                      <a:lnTo>
                        <a:pt x="124" y="142"/>
                      </a:lnTo>
                      <a:lnTo>
                        <a:pt x="134" y="138"/>
                      </a:lnTo>
                      <a:lnTo>
                        <a:pt x="125" y="157"/>
                      </a:lnTo>
                      <a:lnTo>
                        <a:pt x="142" y="164"/>
                      </a:lnTo>
                      <a:lnTo>
                        <a:pt x="144" y="146"/>
                      </a:lnTo>
                      <a:lnTo>
                        <a:pt x="171" y="124"/>
                      </a:lnTo>
                      <a:lnTo>
                        <a:pt x="174" y="133"/>
                      </a:lnTo>
                      <a:lnTo>
                        <a:pt x="189" y="116"/>
                      </a:lnTo>
                      <a:lnTo>
                        <a:pt x="198" y="131"/>
                      </a:lnTo>
                      <a:lnTo>
                        <a:pt x="202" y="110"/>
                      </a:lnTo>
                      <a:lnTo>
                        <a:pt x="215" y="100"/>
                      </a:lnTo>
                      <a:lnTo>
                        <a:pt x="250" y="104"/>
                      </a:lnTo>
                      <a:lnTo>
                        <a:pt x="231" y="91"/>
                      </a:lnTo>
                      <a:lnTo>
                        <a:pt x="237" y="83"/>
                      </a:lnTo>
                      <a:lnTo>
                        <a:pt x="262" y="88"/>
                      </a:lnTo>
                      <a:lnTo>
                        <a:pt x="253" y="73"/>
                      </a:lnTo>
                      <a:lnTo>
                        <a:pt x="232" y="58"/>
                      </a:lnTo>
                      <a:lnTo>
                        <a:pt x="236" y="43"/>
                      </a:lnTo>
                      <a:lnTo>
                        <a:pt x="267" y="32"/>
                      </a:lnTo>
                      <a:lnTo>
                        <a:pt x="294" y="40"/>
                      </a:lnTo>
                      <a:lnTo>
                        <a:pt x="304" y="59"/>
                      </a:lnTo>
                      <a:lnTo>
                        <a:pt x="314" y="62"/>
                      </a:lnTo>
                      <a:lnTo>
                        <a:pt x="309" y="34"/>
                      </a:lnTo>
                      <a:lnTo>
                        <a:pt x="325" y="35"/>
                      </a:lnTo>
                      <a:lnTo>
                        <a:pt x="333" y="12"/>
                      </a:lnTo>
                      <a:lnTo>
                        <a:pt x="369" y="0"/>
                      </a:lnTo>
                      <a:lnTo>
                        <a:pt x="387" y="6"/>
                      </a:lnTo>
                      <a:lnTo>
                        <a:pt x="401" y="26"/>
                      </a:lnTo>
                      <a:lnTo>
                        <a:pt x="471" y="28"/>
                      </a:lnTo>
                      <a:lnTo>
                        <a:pt x="475" y="64"/>
                      </a:lnTo>
                      <a:lnTo>
                        <a:pt x="495" y="87"/>
                      </a:lnTo>
                      <a:lnTo>
                        <a:pt x="498" y="111"/>
                      </a:lnTo>
                      <a:lnTo>
                        <a:pt x="513" y="123"/>
                      </a:lnTo>
                      <a:lnTo>
                        <a:pt x="503" y="147"/>
                      </a:lnTo>
                      <a:lnTo>
                        <a:pt x="466" y="139"/>
                      </a:lnTo>
                      <a:lnTo>
                        <a:pt x="480" y="151"/>
                      </a:lnTo>
                      <a:lnTo>
                        <a:pt x="486" y="164"/>
                      </a:lnTo>
                      <a:lnTo>
                        <a:pt x="473" y="166"/>
                      </a:lnTo>
                      <a:lnTo>
                        <a:pt x="445" y="148"/>
                      </a:lnTo>
                      <a:lnTo>
                        <a:pt x="445" y="156"/>
                      </a:lnTo>
                      <a:lnTo>
                        <a:pt x="467" y="174"/>
                      </a:lnTo>
                      <a:lnTo>
                        <a:pt x="443" y="193"/>
                      </a:lnTo>
                      <a:lnTo>
                        <a:pt x="406" y="173"/>
                      </a:lnTo>
                      <a:lnTo>
                        <a:pt x="410" y="203"/>
                      </a:lnTo>
                      <a:lnTo>
                        <a:pt x="402" y="211"/>
                      </a:lnTo>
                      <a:lnTo>
                        <a:pt x="394" y="199"/>
                      </a:lnTo>
                      <a:lnTo>
                        <a:pt x="373" y="217"/>
                      </a:lnTo>
                      <a:lnTo>
                        <a:pt x="366" y="207"/>
                      </a:lnTo>
                      <a:lnTo>
                        <a:pt x="360" y="225"/>
                      </a:lnTo>
                      <a:lnTo>
                        <a:pt x="345" y="221"/>
                      </a:lnTo>
                      <a:lnTo>
                        <a:pt x="347" y="235"/>
                      </a:lnTo>
                      <a:lnTo>
                        <a:pt x="323" y="257"/>
                      </a:lnTo>
                      <a:lnTo>
                        <a:pt x="322" y="275"/>
                      </a:lnTo>
                      <a:lnTo>
                        <a:pt x="294" y="304"/>
                      </a:lnTo>
                      <a:lnTo>
                        <a:pt x="272" y="312"/>
                      </a:lnTo>
                      <a:lnTo>
                        <a:pt x="281" y="335"/>
                      </a:lnTo>
                      <a:lnTo>
                        <a:pt x="248" y="380"/>
                      </a:lnTo>
                      <a:lnTo>
                        <a:pt x="221" y="453"/>
                      </a:lnTo>
                      <a:lnTo>
                        <a:pt x="218" y="555"/>
                      </a:lnTo>
                      <a:lnTo>
                        <a:pt x="216" y="591"/>
                      </a:lnTo>
                      <a:lnTo>
                        <a:pt x="231" y="614"/>
                      </a:lnTo>
                      <a:lnTo>
                        <a:pt x="235" y="63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9" name="Freeform 252"/>
                <p:cNvSpPr>
                  <a:spLocks/>
                </p:cNvSpPr>
                <p:nvPr/>
              </p:nvSpPr>
              <p:spPr bwMode="auto">
                <a:xfrm>
                  <a:off x="2375116" y="3352009"/>
                  <a:ext cx="619183" cy="715727"/>
                </a:xfrm>
                <a:custGeom>
                  <a:avLst/>
                  <a:gdLst>
                    <a:gd name="T0" fmla="*/ 2147483646 w 1170"/>
                    <a:gd name="T1" fmla="*/ 2147483646 h 1332"/>
                    <a:gd name="T2" fmla="*/ 2147483646 w 1170"/>
                    <a:gd name="T3" fmla="*/ 2147483646 h 1332"/>
                    <a:gd name="T4" fmla="*/ 2147483646 w 1170"/>
                    <a:gd name="T5" fmla="*/ 2147483646 h 1332"/>
                    <a:gd name="T6" fmla="*/ 2147483646 w 1170"/>
                    <a:gd name="T7" fmla="*/ 2147483646 h 1332"/>
                    <a:gd name="T8" fmla="*/ 2147483646 w 1170"/>
                    <a:gd name="T9" fmla="*/ 2147483646 h 1332"/>
                    <a:gd name="T10" fmla="*/ 2147483646 w 1170"/>
                    <a:gd name="T11" fmla="*/ 2147483646 h 1332"/>
                    <a:gd name="T12" fmla="*/ 2147483646 w 1170"/>
                    <a:gd name="T13" fmla="*/ 2147483646 h 1332"/>
                    <a:gd name="T14" fmla="*/ 2147483646 w 1170"/>
                    <a:gd name="T15" fmla="*/ 2147483646 h 1332"/>
                    <a:gd name="T16" fmla="*/ 2147483646 w 1170"/>
                    <a:gd name="T17" fmla="*/ 2147483646 h 1332"/>
                    <a:gd name="T18" fmla="*/ 2147483646 w 1170"/>
                    <a:gd name="T19" fmla="*/ 2147483646 h 1332"/>
                    <a:gd name="T20" fmla="*/ 2147483646 w 1170"/>
                    <a:gd name="T21" fmla="*/ 2147483646 h 1332"/>
                    <a:gd name="T22" fmla="*/ 2147483646 w 1170"/>
                    <a:gd name="T23" fmla="*/ 2147483646 h 1332"/>
                    <a:gd name="T24" fmla="*/ 2147483646 w 1170"/>
                    <a:gd name="T25" fmla="*/ 2147483646 h 1332"/>
                    <a:gd name="T26" fmla="*/ 2147483646 w 1170"/>
                    <a:gd name="T27" fmla="*/ 2147483646 h 1332"/>
                    <a:gd name="T28" fmla="*/ 2147483646 w 1170"/>
                    <a:gd name="T29" fmla="*/ 2147483646 h 1332"/>
                    <a:gd name="T30" fmla="*/ 2147483646 w 1170"/>
                    <a:gd name="T31" fmla="*/ 2147483646 h 1332"/>
                    <a:gd name="T32" fmla="*/ 2147483646 w 1170"/>
                    <a:gd name="T33" fmla="*/ 2147483646 h 1332"/>
                    <a:gd name="T34" fmla="*/ 2147483646 w 1170"/>
                    <a:gd name="T35" fmla="*/ 2147483646 h 1332"/>
                    <a:gd name="T36" fmla="*/ 2147483646 w 1170"/>
                    <a:gd name="T37" fmla="*/ 2147483646 h 1332"/>
                    <a:gd name="T38" fmla="*/ 2147483646 w 1170"/>
                    <a:gd name="T39" fmla="*/ 2147483646 h 1332"/>
                    <a:gd name="T40" fmla="*/ 2147483646 w 1170"/>
                    <a:gd name="T41" fmla="*/ 2147483646 h 1332"/>
                    <a:gd name="T42" fmla="*/ 2147483646 w 1170"/>
                    <a:gd name="T43" fmla="*/ 2147483646 h 1332"/>
                    <a:gd name="T44" fmla="*/ 2147483646 w 1170"/>
                    <a:gd name="T45" fmla="*/ 2147483646 h 1332"/>
                    <a:gd name="T46" fmla="*/ 2147483646 w 1170"/>
                    <a:gd name="T47" fmla="*/ 2147483646 h 1332"/>
                    <a:gd name="T48" fmla="*/ 2147483646 w 1170"/>
                    <a:gd name="T49" fmla="*/ 2147483646 h 1332"/>
                    <a:gd name="T50" fmla="*/ 2147483646 w 1170"/>
                    <a:gd name="T51" fmla="*/ 2147483646 h 1332"/>
                    <a:gd name="T52" fmla="*/ 2147483646 w 1170"/>
                    <a:gd name="T53" fmla="*/ 2147483646 h 1332"/>
                    <a:gd name="T54" fmla="*/ 2147483646 w 1170"/>
                    <a:gd name="T55" fmla="*/ 2147483646 h 1332"/>
                    <a:gd name="T56" fmla="*/ 2147483646 w 1170"/>
                    <a:gd name="T57" fmla="*/ 2147483646 h 1332"/>
                    <a:gd name="T58" fmla="*/ 2147483646 w 1170"/>
                    <a:gd name="T59" fmla="*/ 2147483646 h 1332"/>
                    <a:gd name="T60" fmla="*/ 2147483646 w 1170"/>
                    <a:gd name="T61" fmla="*/ 2147483646 h 1332"/>
                    <a:gd name="T62" fmla="*/ 2147483646 w 1170"/>
                    <a:gd name="T63" fmla="*/ 2147483646 h 1332"/>
                    <a:gd name="T64" fmla="*/ 2147483646 w 1170"/>
                    <a:gd name="T65" fmla="*/ 2147483646 h 1332"/>
                    <a:gd name="T66" fmla="*/ 2147483646 w 1170"/>
                    <a:gd name="T67" fmla="*/ 2147483646 h 1332"/>
                    <a:gd name="T68" fmla="*/ 2147483646 w 1170"/>
                    <a:gd name="T69" fmla="*/ 2147483646 h 1332"/>
                    <a:gd name="T70" fmla="*/ 2147483646 w 1170"/>
                    <a:gd name="T71" fmla="*/ 2147483646 h 1332"/>
                    <a:gd name="T72" fmla="*/ 2147483646 w 1170"/>
                    <a:gd name="T73" fmla="*/ 2147483646 h 1332"/>
                    <a:gd name="T74" fmla="*/ 2147483646 w 1170"/>
                    <a:gd name="T75" fmla="*/ 2147483646 h 1332"/>
                    <a:gd name="T76" fmla="*/ 2147483646 w 1170"/>
                    <a:gd name="T77" fmla="*/ 2147483646 h 1332"/>
                    <a:gd name="T78" fmla="*/ 2147483646 w 1170"/>
                    <a:gd name="T79" fmla="*/ 2147483646 h 1332"/>
                    <a:gd name="T80" fmla="*/ 2147483646 w 1170"/>
                    <a:gd name="T81" fmla="*/ 2147483646 h 1332"/>
                    <a:gd name="T82" fmla="*/ 2147483646 w 1170"/>
                    <a:gd name="T83" fmla="*/ 2147483646 h 1332"/>
                    <a:gd name="T84" fmla="*/ 0 w 1170"/>
                    <a:gd name="T85" fmla="*/ 2147483646 h 1332"/>
                    <a:gd name="T86" fmla="*/ 2147483646 w 1170"/>
                    <a:gd name="T87" fmla="*/ 2147483646 h 1332"/>
                    <a:gd name="T88" fmla="*/ 2147483646 w 1170"/>
                    <a:gd name="T89" fmla="*/ 2147483646 h 13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170"/>
                    <a:gd name="T136" fmla="*/ 0 h 1332"/>
                    <a:gd name="T137" fmla="*/ 1170 w 1170"/>
                    <a:gd name="T138" fmla="*/ 1332 h 13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170" h="1332">
                      <a:moveTo>
                        <a:pt x="222" y="1015"/>
                      </a:moveTo>
                      <a:lnTo>
                        <a:pt x="258" y="1057"/>
                      </a:lnTo>
                      <a:lnTo>
                        <a:pt x="247" y="1067"/>
                      </a:lnTo>
                      <a:lnTo>
                        <a:pt x="292" y="1108"/>
                      </a:lnTo>
                      <a:lnTo>
                        <a:pt x="359" y="1145"/>
                      </a:lnTo>
                      <a:lnTo>
                        <a:pt x="393" y="1182"/>
                      </a:lnTo>
                      <a:lnTo>
                        <a:pt x="415" y="1146"/>
                      </a:lnTo>
                      <a:lnTo>
                        <a:pt x="465" y="1193"/>
                      </a:lnTo>
                      <a:lnTo>
                        <a:pt x="485" y="1249"/>
                      </a:lnTo>
                      <a:lnTo>
                        <a:pt x="495" y="1229"/>
                      </a:lnTo>
                      <a:lnTo>
                        <a:pt x="516" y="1219"/>
                      </a:lnTo>
                      <a:lnTo>
                        <a:pt x="526" y="1230"/>
                      </a:lnTo>
                      <a:lnTo>
                        <a:pt x="568" y="1200"/>
                      </a:lnTo>
                      <a:lnTo>
                        <a:pt x="599" y="1200"/>
                      </a:lnTo>
                      <a:lnTo>
                        <a:pt x="604" y="1206"/>
                      </a:lnTo>
                      <a:lnTo>
                        <a:pt x="583" y="1215"/>
                      </a:lnTo>
                      <a:lnTo>
                        <a:pt x="602" y="1226"/>
                      </a:lnTo>
                      <a:lnTo>
                        <a:pt x="629" y="1221"/>
                      </a:lnTo>
                      <a:lnTo>
                        <a:pt x="643" y="1242"/>
                      </a:lnTo>
                      <a:lnTo>
                        <a:pt x="664" y="1252"/>
                      </a:lnTo>
                      <a:lnTo>
                        <a:pt x="664" y="1272"/>
                      </a:lnTo>
                      <a:lnTo>
                        <a:pt x="699" y="1258"/>
                      </a:lnTo>
                      <a:lnTo>
                        <a:pt x="710" y="1279"/>
                      </a:lnTo>
                      <a:lnTo>
                        <a:pt x="699" y="1289"/>
                      </a:lnTo>
                      <a:lnTo>
                        <a:pt x="750" y="1331"/>
                      </a:lnTo>
                      <a:lnTo>
                        <a:pt x="771" y="1300"/>
                      </a:lnTo>
                      <a:lnTo>
                        <a:pt x="781" y="1306"/>
                      </a:lnTo>
                      <a:lnTo>
                        <a:pt x="806" y="1285"/>
                      </a:lnTo>
                      <a:lnTo>
                        <a:pt x="812" y="1295"/>
                      </a:lnTo>
                      <a:lnTo>
                        <a:pt x="822" y="1285"/>
                      </a:lnTo>
                      <a:lnTo>
                        <a:pt x="868" y="1322"/>
                      </a:lnTo>
                      <a:lnTo>
                        <a:pt x="883" y="1332"/>
                      </a:lnTo>
                      <a:lnTo>
                        <a:pt x="914" y="1307"/>
                      </a:lnTo>
                      <a:lnTo>
                        <a:pt x="888" y="1302"/>
                      </a:lnTo>
                      <a:lnTo>
                        <a:pt x="894" y="1286"/>
                      </a:lnTo>
                      <a:lnTo>
                        <a:pt x="889" y="1271"/>
                      </a:lnTo>
                      <a:lnTo>
                        <a:pt x="910" y="1256"/>
                      </a:lnTo>
                      <a:lnTo>
                        <a:pt x="920" y="1225"/>
                      </a:lnTo>
                      <a:lnTo>
                        <a:pt x="905" y="1215"/>
                      </a:lnTo>
                      <a:lnTo>
                        <a:pt x="911" y="1189"/>
                      </a:lnTo>
                      <a:lnTo>
                        <a:pt x="962" y="1165"/>
                      </a:lnTo>
                      <a:lnTo>
                        <a:pt x="942" y="1155"/>
                      </a:lnTo>
                      <a:lnTo>
                        <a:pt x="947" y="1145"/>
                      </a:lnTo>
                      <a:lnTo>
                        <a:pt x="1003" y="1145"/>
                      </a:lnTo>
                      <a:lnTo>
                        <a:pt x="1033" y="1136"/>
                      </a:lnTo>
                      <a:lnTo>
                        <a:pt x="1028" y="1156"/>
                      </a:lnTo>
                      <a:lnTo>
                        <a:pt x="1059" y="1167"/>
                      </a:lnTo>
                      <a:lnTo>
                        <a:pt x="1069" y="1146"/>
                      </a:lnTo>
                      <a:lnTo>
                        <a:pt x="1090" y="1151"/>
                      </a:lnTo>
                      <a:lnTo>
                        <a:pt x="1105" y="1141"/>
                      </a:lnTo>
                      <a:lnTo>
                        <a:pt x="1128" y="1149"/>
                      </a:lnTo>
                      <a:lnTo>
                        <a:pt x="1138" y="1087"/>
                      </a:lnTo>
                      <a:lnTo>
                        <a:pt x="1170" y="1011"/>
                      </a:lnTo>
                      <a:lnTo>
                        <a:pt x="1148" y="999"/>
                      </a:lnTo>
                      <a:lnTo>
                        <a:pt x="1139" y="933"/>
                      </a:lnTo>
                      <a:lnTo>
                        <a:pt x="1170" y="872"/>
                      </a:lnTo>
                      <a:lnTo>
                        <a:pt x="1156" y="857"/>
                      </a:lnTo>
                      <a:lnTo>
                        <a:pt x="1161" y="831"/>
                      </a:lnTo>
                      <a:lnTo>
                        <a:pt x="1120" y="799"/>
                      </a:lnTo>
                      <a:lnTo>
                        <a:pt x="1070" y="753"/>
                      </a:lnTo>
                      <a:lnTo>
                        <a:pt x="1065" y="723"/>
                      </a:lnTo>
                      <a:lnTo>
                        <a:pt x="1086" y="692"/>
                      </a:lnTo>
                      <a:lnTo>
                        <a:pt x="1102" y="656"/>
                      </a:lnTo>
                      <a:lnTo>
                        <a:pt x="1118" y="595"/>
                      </a:lnTo>
                      <a:lnTo>
                        <a:pt x="1093" y="544"/>
                      </a:lnTo>
                      <a:lnTo>
                        <a:pt x="1104" y="539"/>
                      </a:lnTo>
                      <a:lnTo>
                        <a:pt x="1125" y="412"/>
                      </a:lnTo>
                      <a:lnTo>
                        <a:pt x="1157" y="392"/>
                      </a:lnTo>
                      <a:lnTo>
                        <a:pt x="1152" y="325"/>
                      </a:lnTo>
                      <a:lnTo>
                        <a:pt x="1138" y="289"/>
                      </a:lnTo>
                      <a:lnTo>
                        <a:pt x="1118" y="258"/>
                      </a:lnTo>
                      <a:lnTo>
                        <a:pt x="1118" y="243"/>
                      </a:lnTo>
                      <a:lnTo>
                        <a:pt x="1088" y="167"/>
                      </a:lnTo>
                      <a:lnTo>
                        <a:pt x="1064" y="135"/>
                      </a:lnTo>
                      <a:lnTo>
                        <a:pt x="993" y="93"/>
                      </a:lnTo>
                      <a:lnTo>
                        <a:pt x="994" y="42"/>
                      </a:lnTo>
                      <a:lnTo>
                        <a:pt x="979" y="21"/>
                      </a:lnTo>
                      <a:lnTo>
                        <a:pt x="954" y="6"/>
                      </a:lnTo>
                      <a:lnTo>
                        <a:pt x="931" y="0"/>
                      </a:lnTo>
                      <a:lnTo>
                        <a:pt x="921" y="5"/>
                      </a:lnTo>
                      <a:lnTo>
                        <a:pt x="906" y="20"/>
                      </a:lnTo>
                      <a:lnTo>
                        <a:pt x="906" y="30"/>
                      </a:lnTo>
                      <a:lnTo>
                        <a:pt x="905" y="56"/>
                      </a:lnTo>
                      <a:lnTo>
                        <a:pt x="879" y="90"/>
                      </a:lnTo>
                      <a:lnTo>
                        <a:pt x="859" y="100"/>
                      </a:lnTo>
                      <a:lnTo>
                        <a:pt x="795" y="196"/>
                      </a:lnTo>
                      <a:lnTo>
                        <a:pt x="759" y="215"/>
                      </a:lnTo>
                      <a:lnTo>
                        <a:pt x="744" y="215"/>
                      </a:lnTo>
                      <a:lnTo>
                        <a:pt x="732" y="236"/>
                      </a:lnTo>
                      <a:lnTo>
                        <a:pt x="717" y="241"/>
                      </a:lnTo>
                      <a:lnTo>
                        <a:pt x="650" y="321"/>
                      </a:lnTo>
                      <a:lnTo>
                        <a:pt x="609" y="345"/>
                      </a:lnTo>
                      <a:lnTo>
                        <a:pt x="568" y="354"/>
                      </a:lnTo>
                      <a:lnTo>
                        <a:pt x="531" y="385"/>
                      </a:lnTo>
                      <a:lnTo>
                        <a:pt x="541" y="395"/>
                      </a:lnTo>
                      <a:lnTo>
                        <a:pt x="530" y="431"/>
                      </a:lnTo>
                      <a:lnTo>
                        <a:pt x="550" y="441"/>
                      </a:lnTo>
                      <a:lnTo>
                        <a:pt x="571" y="471"/>
                      </a:lnTo>
                      <a:lnTo>
                        <a:pt x="568" y="497"/>
                      </a:lnTo>
                      <a:lnTo>
                        <a:pt x="541" y="534"/>
                      </a:lnTo>
                      <a:lnTo>
                        <a:pt x="518" y="533"/>
                      </a:lnTo>
                      <a:lnTo>
                        <a:pt x="503" y="547"/>
                      </a:lnTo>
                      <a:lnTo>
                        <a:pt x="502" y="567"/>
                      </a:lnTo>
                      <a:lnTo>
                        <a:pt x="517" y="589"/>
                      </a:lnTo>
                      <a:lnTo>
                        <a:pt x="491" y="623"/>
                      </a:lnTo>
                      <a:lnTo>
                        <a:pt x="471" y="623"/>
                      </a:lnTo>
                      <a:lnTo>
                        <a:pt x="444" y="644"/>
                      </a:lnTo>
                      <a:lnTo>
                        <a:pt x="424" y="637"/>
                      </a:lnTo>
                      <a:lnTo>
                        <a:pt x="424" y="627"/>
                      </a:lnTo>
                      <a:lnTo>
                        <a:pt x="347" y="651"/>
                      </a:lnTo>
                      <a:lnTo>
                        <a:pt x="346" y="692"/>
                      </a:lnTo>
                      <a:lnTo>
                        <a:pt x="356" y="702"/>
                      </a:lnTo>
                      <a:lnTo>
                        <a:pt x="341" y="728"/>
                      </a:lnTo>
                      <a:lnTo>
                        <a:pt x="307" y="725"/>
                      </a:lnTo>
                      <a:lnTo>
                        <a:pt x="295" y="696"/>
                      </a:lnTo>
                      <a:lnTo>
                        <a:pt x="261" y="676"/>
                      </a:lnTo>
                      <a:lnTo>
                        <a:pt x="239" y="690"/>
                      </a:lnTo>
                      <a:lnTo>
                        <a:pt x="235" y="684"/>
                      </a:lnTo>
                      <a:lnTo>
                        <a:pt x="203" y="730"/>
                      </a:lnTo>
                      <a:lnTo>
                        <a:pt x="208" y="741"/>
                      </a:lnTo>
                      <a:lnTo>
                        <a:pt x="182" y="771"/>
                      </a:lnTo>
                      <a:lnTo>
                        <a:pt x="120" y="785"/>
                      </a:lnTo>
                      <a:lnTo>
                        <a:pt x="100" y="774"/>
                      </a:lnTo>
                      <a:lnTo>
                        <a:pt x="95" y="753"/>
                      </a:lnTo>
                      <a:lnTo>
                        <a:pt x="64" y="764"/>
                      </a:lnTo>
                      <a:lnTo>
                        <a:pt x="64" y="799"/>
                      </a:lnTo>
                      <a:lnTo>
                        <a:pt x="17" y="849"/>
                      </a:lnTo>
                      <a:lnTo>
                        <a:pt x="6" y="874"/>
                      </a:lnTo>
                      <a:lnTo>
                        <a:pt x="0" y="920"/>
                      </a:lnTo>
                      <a:lnTo>
                        <a:pt x="9" y="936"/>
                      </a:lnTo>
                      <a:lnTo>
                        <a:pt x="30" y="942"/>
                      </a:lnTo>
                      <a:lnTo>
                        <a:pt x="115" y="1005"/>
                      </a:lnTo>
                      <a:lnTo>
                        <a:pt x="120" y="1020"/>
                      </a:lnTo>
                      <a:lnTo>
                        <a:pt x="141" y="1030"/>
                      </a:lnTo>
                      <a:lnTo>
                        <a:pt x="146" y="1020"/>
                      </a:lnTo>
                      <a:lnTo>
                        <a:pt x="182" y="1030"/>
                      </a:lnTo>
                      <a:lnTo>
                        <a:pt x="222" y="10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0" name="Freeform 253"/>
                <p:cNvSpPr>
                  <a:spLocks/>
                </p:cNvSpPr>
                <p:nvPr/>
              </p:nvSpPr>
              <p:spPr bwMode="auto">
                <a:xfrm>
                  <a:off x="1946452" y="2228429"/>
                  <a:ext cx="838278" cy="831576"/>
                </a:xfrm>
                <a:custGeom>
                  <a:avLst/>
                  <a:gdLst>
                    <a:gd name="T0" fmla="*/ 2147483646 w 1580"/>
                    <a:gd name="T1" fmla="*/ 2147483646 h 1552"/>
                    <a:gd name="T2" fmla="*/ 2147483646 w 1580"/>
                    <a:gd name="T3" fmla="*/ 2147483646 h 1552"/>
                    <a:gd name="T4" fmla="*/ 2147483646 w 1580"/>
                    <a:gd name="T5" fmla="*/ 2147483646 h 1552"/>
                    <a:gd name="T6" fmla="*/ 2147483646 w 1580"/>
                    <a:gd name="T7" fmla="*/ 2147483646 h 1552"/>
                    <a:gd name="T8" fmla="*/ 2147483646 w 1580"/>
                    <a:gd name="T9" fmla="*/ 2147483646 h 1552"/>
                    <a:gd name="T10" fmla="*/ 2147483646 w 1580"/>
                    <a:gd name="T11" fmla="*/ 2147483646 h 1552"/>
                    <a:gd name="T12" fmla="*/ 2147483646 w 1580"/>
                    <a:gd name="T13" fmla="*/ 2147483646 h 1552"/>
                    <a:gd name="T14" fmla="*/ 2147483646 w 1580"/>
                    <a:gd name="T15" fmla="*/ 2147483646 h 1552"/>
                    <a:gd name="T16" fmla="*/ 2147483646 w 1580"/>
                    <a:gd name="T17" fmla="*/ 2147483646 h 1552"/>
                    <a:gd name="T18" fmla="*/ 2147483646 w 1580"/>
                    <a:gd name="T19" fmla="*/ 2147483646 h 1552"/>
                    <a:gd name="T20" fmla="*/ 2147483646 w 1580"/>
                    <a:gd name="T21" fmla="*/ 2147483646 h 1552"/>
                    <a:gd name="T22" fmla="*/ 2147483646 w 1580"/>
                    <a:gd name="T23" fmla="*/ 2147483646 h 1552"/>
                    <a:gd name="T24" fmla="*/ 2147483646 w 1580"/>
                    <a:gd name="T25" fmla="*/ 2147483646 h 1552"/>
                    <a:gd name="T26" fmla="*/ 2147483646 w 1580"/>
                    <a:gd name="T27" fmla="*/ 2147483646 h 1552"/>
                    <a:gd name="T28" fmla="*/ 2147483646 w 1580"/>
                    <a:gd name="T29" fmla="*/ 2147483646 h 1552"/>
                    <a:gd name="T30" fmla="*/ 2147483646 w 1580"/>
                    <a:gd name="T31" fmla="*/ 2147483646 h 1552"/>
                    <a:gd name="T32" fmla="*/ 2147483646 w 1580"/>
                    <a:gd name="T33" fmla="*/ 2147483646 h 1552"/>
                    <a:gd name="T34" fmla="*/ 2147483646 w 1580"/>
                    <a:gd name="T35" fmla="*/ 2147483646 h 1552"/>
                    <a:gd name="T36" fmla="*/ 2147483646 w 1580"/>
                    <a:gd name="T37" fmla="*/ 2147483646 h 1552"/>
                    <a:gd name="T38" fmla="*/ 2147483646 w 1580"/>
                    <a:gd name="T39" fmla="*/ 2147483646 h 1552"/>
                    <a:gd name="T40" fmla="*/ 2147483646 w 1580"/>
                    <a:gd name="T41" fmla="*/ 2147483646 h 1552"/>
                    <a:gd name="T42" fmla="*/ 2147483646 w 1580"/>
                    <a:gd name="T43" fmla="*/ 2147483646 h 1552"/>
                    <a:gd name="T44" fmla="*/ 2147483646 w 1580"/>
                    <a:gd name="T45" fmla="*/ 2147483646 h 1552"/>
                    <a:gd name="T46" fmla="*/ 2147483646 w 1580"/>
                    <a:gd name="T47" fmla="*/ 2147483646 h 1552"/>
                    <a:gd name="T48" fmla="*/ 2147483646 w 1580"/>
                    <a:gd name="T49" fmla="*/ 2147483646 h 1552"/>
                    <a:gd name="T50" fmla="*/ 2147483646 w 1580"/>
                    <a:gd name="T51" fmla="*/ 2147483646 h 1552"/>
                    <a:gd name="T52" fmla="*/ 0 w 1580"/>
                    <a:gd name="T53" fmla="*/ 2147483646 h 1552"/>
                    <a:gd name="T54" fmla="*/ 2147483646 w 1580"/>
                    <a:gd name="T55" fmla="*/ 2147483646 h 1552"/>
                    <a:gd name="T56" fmla="*/ 2147483646 w 1580"/>
                    <a:gd name="T57" fmla="*/ 2147483646 h 1552"/>
                    <a:gd name="T58" fmla="*/ 2147483646 w 1580"/>
                    <a:gd name="T59" fmla="*/ 2147483646 h 1552"/>
                    <a:gd name="T60" fmla="*/ 2147483646 w 1580"/>
                    <a:gd name="T61" fmla="*/ 2147483646 h 1552"/>
                    <a:gd name="T62" fmla="*/ 2147483646 w 1580"/>
                    <a:gd name="T63" fmla="*/ 2147483646 h 1552"/>
                    <a:gd name="T64" fmla="*/ 2147483646 w 1580"/>
                    <a:gd name="T65" fmla="*/ 2147483646 h 1552"/>
                    <a:gd name="T66" fmla="*/ 2147483646 w 1580"/>
                    <a:gd name="T67" fmla="*/ 2147483646 h 1552"/>
                    <a:gd name="T68" fmla="*/ 2147483646 w 1580"/>
                    <a:gd name="T69" fmla="*/ 2147483646 h 1552"/>
                    <a:gd name="T70" fmla="*/ 2147483646 w 1580"/>
                    <a:gd name="T71" fmla="*/ 2147483646 h 1552"/>
                    <a:gd name="T72" fmla="*/ 2147483646 w 1580"/>
                    <a:gd name="T73" fmla="*/ 2147483646 h 1552"/>
                    <a:gd name="T74" fmla="*/ 2147483646 w 1580"/>
                    <a:gd name="T75" fmla="*/ 2147483646 h 1552"/>
                    <a:gd name="T76" fmla="*/ 2147483646 w 1580"/>
                    <a:gd name="T77" fmla="*/ 2147483646 h 1552"/>
                    <a:gd name="T78" fmla="*/ 2147483646 w 1580"/>
                    <a:gd name="T79" fmla="*/ 2147483646 h 1552"/>
                    <a:gd name="T80" fmla="*/ 2147483646 w 1580"/>
                    <a:gd name="T81" fmla="*/ 2147483646 h 1552"/>
                    <a:gd name="T82" fmla="*/ 2147483646 w 1580"/>
                    <a:gd name="T83" fmla="*/ 2147483646 h 1552"/>
                    <a:gd name="T84" fmla="*/ 2147483646 w 1580"/>
                    <a:gd name="T85" fmla="*/ 2147483646 h 1552"/>
                    <a:gd name="T86" fmla="*/ 2147483646 w 1580"/>
                    <a:gd name="T87" fmla="*/ 2147483646 h 1552"/>
                    <a:gd name="T88" fmla="*/ 2147483646 w 1580"/>
                    <a:gd name="T89" fmla="*/ 2147483646 h 1552"/>
                    <a:gd name="T90" fmla="*/ 2147483646 w 1580"/>
                    <a:gd name="T91" fmla="*/ 2147483646 h 1552"/>
                    <a:gd name="T92" fmla="*/ 2147483646 w 1580"/>
                    <a:gd name="T93" fmla="*/ 2147483646 h 1552"/>
                    <a:gd name="T94" fmla="*/ 2147483646 w 1580"/>
                    <a:gd name="T95" fmla="*/ 2147483646 h 1552"/>
                    <a:gd name="T96" fmla="*/ 2147483646 w 1580"/>
                    <a:gd name="T97" fmla="*/ 2147483646 h 1552"/>
                    <a:gd name="T98" fmla="*/ 2147483646 w 1580"/>
                    <a:gd name="T99" fmla="*/ 2147483646 h 1552"/>
                    <a:gd name="T100" fmla="*/ 2147483646 w 1580"/>
                    <a:gd name="T101" fmla="*/ 2147483646 h 1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0"/>
                    <a:gd name="T154" fmla="*/ 0 h 1552"/>
                    <a:gd name="T155" fmla="*/ 1580 w 1580"/>
                    <a:gd name="T156" fmla="*/ 1552 h 1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0" h="1552">
                      <a:moveTo>
                        <a:pt x="1338" y="361"/>
                      </a:moveTo>
                      <a:lnTo>
                        <a:pt x="1336" y="413"/>
                      </a:lnTo>
                      <a:lnTo>
                        <a:pt x="1361" y="475"/>
                      </a:lnTo>
                      <a:lnTo>
                        <a:pt x="1364" y="515"/>
                      </a:lnTo>
                      <a:lnTo>
                        <a:pt x="1385" y="515"/>
                      </a:lnTo>
                      <a:lnTo>
                        <a:pt x="1395" y="557"/>
                      </a:lnTo>
                      <a:lnTo>
                        <a:pt x="1405" y="557"/>
                      </a:lnTo>
                      <a:lnTo>
                        <a:pt x="1403" y="634"/>
                      </a:lnTo>
                      <a:lnTo>
                        <a:pt x="1437" y="680"/>
                      </a:lnTo>
                      <a:lnTo>
                        <a:pt x="1458" y="681"/>
                      </a:lnTo>
                      <a:lnTo>
                        <a:pt x="1464" y="671"/>
                      </a:lnTo>
                      <a:lnTo>
                        <a:pt x="1530" y="662"/>
                      </a:lnTo>
                      <a:lnTo>
                        <a:pt x="1570" y="703"/>
                      </a:lnTo>
                      <a:lnTo>
                        <a:pt x="1580" y="723"/>
                      </a:lnTo>
                      <a:lnTo>
                        <a:pt x="1444" y="865"/>
                      </a:lnTo>
                      <a:lnTo>
                        <a:pt x="1484" y="895"/>
                      </a:lnTo>
                      <a:lnTo>
                        <a:pt x="1456" y="982"/>
                      </a:lnTo>
                      <a:lnTo>
                        <a:pt x="1475" y="1028"/>
                      </a:lnTo>
                      <a:lnTo>
                        <a:pt x="1419" y="1064"/>
                      </a:lnTo>
                      <a:lnTo>
                        <a:pt x="1380" y="1006"/>
                      </a:lnTo>
                      <a:lnTo>
                        <a:pt x="1348" y="1015"/>
                      </a:lnTo>
                      <a:lnTo>
                        <a:pt x="1319" y="980"/>
                      </a:lnTo>
                      <a:lnTo>
                        <a:pt x="1288" y="995"/>
                      </a:lnTo>
                      <a:lnTo>
                        <a:pt x="1268" y="968"/>
                      </a:lnTo>
                      <a:lnTo>
                        <a:pt x="1237" y="989"/>
                      </a:lnTo>
                      <a:lnTo>
                        <a:pt x="1227" y="963"/>
                      </a:lnTo>
                      <a:lnTo>
                        <a:pt x="1238" y="943"/>
                      </a:lnTo>
                      <a:lnTo>
                        <a:pt x="1127" y="828"/>
                      </a:lnTo>
                      <a:lnTo>
                        <a:pt x="1107" y="833"/>
                      </a:lnTo>
                      <a:lnTo>
                        <a:pt x="1078" y="791"/>
                      </a:lnTo>
                      <a:lnTo>
                        <a:pt x="1032" y="776"/>
                      </a:lnTo>
                      <a:lnTo>
                        <a:pt x="1025" y="832"/>
                      </a:lnTo>
                      <a:lnTo>
                        <a:pt x="1049" y="888"/>
                      </a:lnTo>
                      <a:lnTo>
                        <a:pt x="1053" y="944"/>
                      </a:lnTo>
                      <a:lnTo>
                        <a:pt x="1033" y="995"/>
                      </a:lnTo>
                      <a:lnTo>
                        <a:pt x="1006" y="1004"/>
                      </a:lnTo>
                      <a:lnTo>
                        <a:pt x="995" y="1070"/>
                      </a:lnTo>
                      <a:lnTo>
                        <a:pt x="1005" y="1101"/>
                      </a:lnTo>
                      <a:lnTo>
                        <a:pt x="923" y="1105"/>
                      </a:lnTo>
                      <a:lnTo>
                        <a:pt x="907" y="1151"/>
                      </a:lnTo>
                      <a:lnTo>
                        <a:pt x="854" y="1195"/>
                      </a:lnTo>
                      <a:lnTo>
                        <a:pt x="865" y="1216"/>
                      </a:lnTo>
                      <a:lnTo>
                        <a:pt x="839" y="1226"/>
                      </a:lnTo>
                      <a:lnTo>
                        <a:pt x="858" y="1251"/>
                      </a:lnTo>
                      <a:lnTo>
                        <a:pt x="884" y="1237"/>
                      </a:lnTo>
                      <a:lnTo>
                        <a:pt x="919" y="1283"/>
                      </a:lnTo>
                      <a:lnTo>
                        <a:pt x="945" y="1264"/>
                      </a:lnTo>
                      <a:lnTo>
                        <a:pt x="950" y="1249"/>
                      </a:lnTo>
                      <a:lnTo>
                        <a:pt x="997" y="1218"/>
                      </a:lnTo>
                      <a:lnTo>
                        <a:pt x="1018" y="1240"/>
                      </a:lnTo>
                      <a:lnTo>
                        <a:pt x="1048" y="1235"/>
                      </a:lnTo>
                      <a:lnTo>
                        <a:pt x="1092" y="1302"/>
                      </a:lnTo>
                      <a:lnTo>
                        <a:pt x="978" y="1392"/>
                      </a:lnTo>
                      <a:lnTo>
                        <a:pt x="963" y="1376"/>
                      </a:lnTo>
                      <a:lnTo>
                        <a:pt x="880" y="1441"/>
                      </a:lnTo>
                      <a:lnTo>
                        <a:pt x="899" y="1487"/>
                      </a:lnTo>
                      <a:lnTo>
                        <a:pt x="839" y="1548"/>
                      </a:lnTo>
                      <a:lnTo>
                        <a:pt x="825" y="1552"/>
                      </a:lnTo>
                      <a:lnTo>
                        <a:pt x="822" y="1529"/>
                      </a:lnTo>
                      <a:lnTo>
                        <a:pt x="726" y="1494"/>
                      </a:lnTo>
                      <a:lnTo>
                        <a:pt x="713" y="1514"/>
                      </a:lnTo>
                      <a:lnTo>
                        <a:pt x="692" y="1494"/>
                      </a:lnTo>
                      <a:lnTo>
                        <a:pt x="704" y="1448"/>
                      </a:lnTo>
                      <a:lnTo>
                        <a:pt x="659" y="1395"/>
                      </a:lnTo>
                      <a:lnTo>
                        <a:pt x="613" y="1415"/>
                      </a:lnTo>
                      <a:lnTo>
                        <a:pt x="601" y="1434"/>
                      </a:lnTo>
                      <a:lnTo>
                        <a:pt x="597" y="1398"/>
                      </a:lnTo>
                      <a:lnTo>
                        <a:pt x="612" y="1393"/>
                      </a:lnTo>
                      <a:lnTo>
                        <a:pt x="597" y="1357"/>
                      </a:lnTo>
                      <a:lnTo>
                        <a:pt x="581" y="1347"/>
                      </a:lnTo>
                      <a:lnTo>
                        <a:pt x="571" y="1352"/>
                      </a:lnTo>
                      <a:lnTo>
                        <a:pt x="547" y="1300"/>
                      </a:lnTo>
                      <a:lnTo>
                        <a:pt x="564" y="1274"/>
                      </a:lnTo>
                      <a:lnTo>
                        <a:pt x="548" y="1239"/>
                      </a:lnTo>
                      <a:lnTo>
                        <a:pt x="497" y="1264"/>
                      </a:lnTo>
                      <a:lnTo>
                        <a:pt x="491" y="1278"/>
                      </a:lnTo>
                      <a:lnTo>
                        <a:pt x="417" y="1185"/>
                      </a:lnTo>
                      <a:lnTo>
                        <a:pt x="432" y="1166"/>
                      </a:lnTo>
                      <a:lnTo>
                        <a:pt x="396" y="1144"/>
                      </a:lnTo>
                      <a:lnTo>
                        <a:pt x="345" y="1148"/>
                      </a:lnTo>
                      <a:lnTo>
                        <a:pt x="316" y="1117"/>
                      </a:lnTo>
                      <a:lnTo>
                        <a:pt x="301" y="1117"/>
                      </a:lnTo>
                      <a:lnTo>
                        <a:pt x="301" y="1071"/>
                      </a:lnTo>
                      <a:lnTo>
                        <a:pt x="280" y="1070"/>
                      </a:lnTo>
                      <a:lnTo>
                        <a:pt x="277" y="1060"/>
                      </a:lnTo>
                      <a:lnTo>
                        <a:pt x="266" y="1060"/>
                      </a:lnTo>
                      <a:lnTo>
                        <a:pt x="256" y="1040"/>
                      </a:lnTo>
                      <a:lnTo>
                        <a:pt x="272" y="1024"/>
                      </a:lnTo>
                      <a:lnTo>
                        <a:pt x="272" y="1014"/>
                      </a:lnTo>
                      <a:lnTo>
                        <a:pt x="256" y="1019"/>
                      </a:lnTo>
                      <a:lnTo>
                        <a:pt x="241" y="1014"/>
                      </a:lnTo>
                      <a:lnTo>
                        <a:pt x="251" y="1004"/>
                      </a:lnTo>
                      <a:lnTo>
                        <a:pt x="247" y="994"/>
                      </a:lnTo>
                      <a:lnTo>
                        <a:pt x="227" y="989"/>
                      </a:lnTo>
                      <a:lnTo>
                        <a:pt x="232" y="973"/>
                      </a:lnTo>
                      <a:lnTo>
                        <a:pt x="212" y="962"/>
                      </a:lnTo>
                      <a:lnTo>
                        <a:pt x="196" y="977"/>
                      </a:lnTo>
                      <a:lnTo>
                        <a:pt x="155" y="971"/>
                      </a:lnTo>
                      <a:lnTo>
                        <a:pt x="126" y="889"/>
                      </a:lnTo>
                      <a:lnTo>
                        <a:pt x="85" y="878"/>
                      </a:lnTo>
                      <a:lnTo>
                        <a:pt x="76" y="852"/>
                      </a:lnTo>
                      <a:lnTo>
                        <a:pt x="81" y="842"/>
                      </a:lnTo>
                      <a:lnTo>
                        <a:pt x="51" y="821"/>
                      </a:lnTo>
                      <a:lnTo>
                        <a:pt x="46" y="806"/>
                      </a:lnTo>
                      <a:lnTo>
                        <a:pt x="32" y="797"/>
                      </a:lnTo>
                      <a:lnTo>
                        <a:pt x="10" y="740"/>
                      </a:lnTo>
                      <a:lnTo>
                        <a:pt x="20" y="730"/>
                      </a:lnTo>
                      <a:lnTo>
                        <a:pt x="0" y="703"/>
                      </a:lnTo>
                      <a:lnTo>
                        <a:pt x="36" y="674"/>
                      </a:lnTo>
                      <a:lnTo>
                        <a:pt x="27" y="668"/>
                      </a:lnTo>
                      <a:lnTo>
                        <a:pt x="28" y="658"/>
                      </a:lnTo>
                      <a:lnTo>
                        <a:pt x="48" y="654"/>
                      </a:lnTo>
                      <a:lnTo>
                        <a:pt x="50" y="603"/>
                      </a:lnTo>
                      <a:lnTo>
                        <a:pt x="60" y="603"/>
                      </a:lnTo>
                      <a:lnTo>
                        <a:pt x="93" y="550"/>
                      </a:lnTo>
                      <a:lnTo>
                        <a:pt x="122" y="528"/>
                      </a:lnTo>
                      <a:lnTo>
                        <a:pt x="138" y="528"/>
                      </a:lnTo>
                      <a:lnTo>
                        <a:pt x="194" y="494"/>
                      </a:lnTo>
                      <a:lnTo>
                        <a:pt x="185" y="483"/>
                      </a:lnTo>
                      <a:lnTo>
                        <a:pt x="220" y="448"/>
                      </a:lnTo>
                      <a:lnTo>
                        <a:pt x="206" y="429"/>
                      </a:lnTo>
                      <a:lnTo>
                        <a:pt x="284" y="374"/>
                      </a:lnTo>
                      <a:lnTo>
                        <a:pt x="284" y="348"/>
                      </a:lnTo>
                      <a:lnTo>
                        <a:pt x="264" y="337"/>
                      </a:lnTo>
                      <a:lnTo>
                        <a:pt x="260" y="286"/>
                      </a:lnTo>
                      <a:lnTo>
                        <a:pt x="282" y="221"/>
                      </a:lnTo>
                      <a:lnTo>
                        <a:pt x="328" y="211"/>
                      </a:lnTo>
                      <a:lnTo>
                        <a:pt x="319" y="190"/>
                      </a:lnTo>
                      <a:lnTo>
                        <a:pt x="344" y="181"/>
                      </a:lnTo>
                      <a:lnTo>
                        <a:pt x="376" y="115"/>
                      </a:lnTo>
                      <a:lnTo>
                        <a:pt x="405" y="162"/>
                      </a:lnTo>
                      <a:lnTo>
                        <a:pt x="442" y="147"/>
                      </a:lnTo>
                      <a:lnTo>
                        <a:pt x="453" y="131"/>
                      </a:lnTo>
                      <a:lnTo>
                        <a:pt x="467" y="126"/>
                      </a:lnTo>
                      <a:lnTo>
                        <a:pt x="469" y="149"/>
                      </a:lnTo>
                      <a:lnTo>
                        <a:pt x="479" y="170"/>
                      </a:lnTo>
                      <a:lnTo>
                        <a:pt x="486" y="168"/>
                      </a:lnTo>
                      <a:lnTo>
                        <a:pt x="488" y="185"/>
                      </a:lnTo>
                      <a:lnTo>
                        <a:pt x="490" y="234"/>
                      </a:lnTo>
                      <a:lnTo>
                        <a:pt x="506" y="237"/>
                      </a:lnTo>
                      <a:lnTo>
                        <a:pt x="520" y="227"/>
                      </a:lnTo>
                      <a:lnTo>
                        <a:pt x="536" y="248"/>
                      </a:lnTo>
                      <a:lnTo>
                        <a:pt x="556" y="249"/>
                      </a:lnTo>
                      <a:lnTo>
                        <a:pt x="593" y="213"/>
                      </a:lnTo>
                      <a:lnTo>
                        <a:pt x="618" y="209"/>
                      </a:lnTo>
                      <a:lnTo>
                        <a:pt x="626" y="179"/>
                      </a:lnTo>
                      <a:lnTo>
                        <a:pt x="588" y="146"/>
                      </a:lnTo>
                      <a:lnTo>
                        <a:pt x="617" y="47"/>
                      </a:lnTo>
                      <a:lnTo>
                        <a:pt x="622" y="19"/>
                      </a:lnTo>
                      <a:lnTo>
                        <a:pt x="627" y="24"/>
                      </a:lnTo>
                      <a:lnTo>
                        <a:pt x="635" y="8"/>
                      </a:lnTo>
                      <a:lnTo>
                        <a:pt x="654" y="9"/>
                      </a:lnTo>
                      <a:lnTo>
                        <a:pt x="672" y="26"/>
                      </a:lnTo>
                      <a:lnTo>
                        <a:pt x="691" y="19"/>
                      </a:lnTo>
                      <a:lnTo>
                        <a:pt x="701" y="0"/>
                      </a:lnTo>
                      <a:lnTo>
                        <a:pt x="723" y="13"/>
                      </a:lnTo>
                      <a:lnTo>
                        <a:pt x="729" y="77"/>
                      </a:lnTo>
                      <a:lnTo>
                        <a:pt x="726" y="102"/>
                      </a:lnTo>
                      <a:lnTo>
                        <a:pt x="718" y="137"/>
                      </a:lnTo>
                      <a:lnTo>
                        <a:pt x="732" y="152"/>
                      </a:lnTo>
                      <a:lnTo>
                        <a:pt x="731" y="175"/>
                      </a:lnTo>
                      <a:lnTo>
                        <a:pt x="719" y="161"/>
                      </a:lnTo>
                      <a:lnTo>
                        <a:pt x="699" y="156"/>
                      </a:lnTo>
                      <a:lnTo>
                        <a:pt x="669" y="170"/>
                      </a:lnTo>
                      <a:lnTo>
                        <a:pt x="673" y="176"/>
                      </a:lnTo>
                      <a:lnTo>
                        <a:pt x="697" y="170"/>
                      </a:lnTo>
                      <a:lnTo>
                        <a:pt x="726" y="181"/>
                      </a:lnTo>
                      <a:lnTo>
                        <a:pt x="731" y="176"/>
                      </a:lnTo>
                      <a:lnTo>
                        <a:pt x="743" y="221"/>
                      </a:lnTo>
                      <a:lnTo>
                        <a:pt x="759" y="306"/>
                      </a:lnTo>
                      <a:lnTo>
                        <a:pt x="770" y="311"/>
                      </a:lnTo>
                      <a:lnTo>
                        <a:pt x="779" y="300"/>
                      </a:lnTo>
                      <a:lnTo>
                        <a:pt x="792" y="320"/>
                      </a:lnTo>
                      <a:lnTo>
                        <a:pt x="802" y="320"/>
                      </a:lnTo>
                      <a:lnTo>
                        <a:pt x="802" y="311"/>
                      </a:lnTo>
                      <a:lnTo>
                        <a:pt x="808" y="322"/>
                      </a:lnTo>
                      <a:lnTo>
                        <a:pt x="806" y="329"/>
                      </a:lnTo>
                      <a:lnTo>
                        <a:pt x="814" y="329"/>
                      </a:lnTo>
                      <a:lnTo>
                        <a:pt x="822" y="307"/>
                      </a:lnTo>
                      <a:lnTo>
                        <a:pt x="828" y="311"/>
                      </a:lnTo>
                      <a:lnTo>
                        <a:pt x="829" y="329"/>
                      </a:lnTo>
                      <a:lnTo>
                        <a:pt x="840" y="334"/>
                      </a:lnTo>
                      <a:lnTo>
                        <a:pt x="875" y="279"/>
                      </a:lnTo>
                      <a:lnTo>
                        <a:pt x="872" y="270"/>
                      </a:lnTo>
                      <a:lnTo>
                        <a:pt x="900" y="195"/>
                      </a:lnTo>
                      <a:lnTo>
                        <a:pt x="928" y="168"/>
                      </a:lnTo>
                      <a:lnTo>
                        <a:pt x="964" y="162"/>
                      </a:lnTo>
                      <a:lnTo>
                        <a:pt x="1034" y="188"/>
                      </a:lnTo>
                      <a:lnTo>
                        <a:pt x="1078" y="182"/>
                      </a:lnTo>
                      <a:lnTo>
                        <a:pt x="1108" y="209"/>
                      </a:lnTo>
                      <a:lnTo>
                        <a:pt x="1141" y="222"/>
                      </a:lnTo>
                      <a:lnTo>
                        <a:pt x="1254" y="203"/>
                      </a:lnTo>
                      <a:lnTo>
                        <a:pt x="1260" y="241"/>
                      </a:lnTo>
                      <a:lnTo>
                        <a:pt x="1248" y="250"/>
                      </a:lnTo>
                      <a:lnTo>
                        <a:pt x="1288" y="295"/>
                      </a:lnTo>
                      <a:lnTo>
                        <a:pt x="1287" y="338"/>
                      </a:lnTo>
                      <a:lnTo>
                        <a:pt x="1237" y="346"/>
                      </a:lnTo>
                      <a:lnTo>
                        <a:pt x="1227" y="375"/>
                      </a:lnTo>
                      <a:lnTo>
                        <a:pt x="1238" y="355"/>
                      </a:lnTo>
                      <a:lnTo>
                        <a:pt x="1264" y="348"/>
                      </a:lnTo>
                      <a:lnTo>
                        <a:pt x="1283" y="360"/>
                      </a:lnTo>
                      <a:lnTo>
                        <a:pt x="1248" y="438"/>
                      </a:lnTo>
                      <a:lnTo>
                        <a:pt x="1307" y="379"/>
                      </a:lnTo>
                      <a:lnTo>
                        <a:pt x="1338" y="361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21594000" scaled="0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1" name="Freeform 255"/>
                <p:cNvSpPr>
                  <a:spLocks/>
                </p:cNvSpPr>
                <p:nvPr/>
              </p:nvSpPr>
              <p:spPr bwMode="auto">
                <a:xfrm>
                  <a:off x="2395349" y="2376410"/>
                  <a:ext cx="9542" cy="12885"/>
                </a:xfrm>
                <a:custGeom>
                  <a:avLst/>
                  <a:gdLst>
                    <a:gd name="T0" fmla="*/ 2147483646 w 20"/>
                    <a:gd name="T1" fmla="*/ 0 h 25"/>
                    <a:gd name="T2" fmla="*/ 2147483646 w 20"/>
                    <a:gd name="T3" fmla="*/ 2147483646 h 25"/>
                    <a:gd name="T4" fmla="*/ 2147483646 w 20"/>
                    <a:gd name="T5" fmla="*/ 2147483646 h 25"/>
                    <a:gd name="T6" fmla="*/ 0 w 20"/>
                    <a:gd name="T7" fmla="*/ 2147483646 h 25"/>
                    <a:gd name="T8" fmla="*/ 2147483646 w 20"/>
                    <a:gd name="T9" fmla="*/ 2147483646 h 25"/>
                    <a:gd name="T10" fmla="*/ 2147483646 w 20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25"/>
                    <a:gd name="T20" fmla="*/ 20 w 20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25">
                      <a:moveTo>
                        <a:pt x="20" y="0"/>
                      </a:moveTo>
                      <a:lnTo>
                        <a:pt x="18" y="13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13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2" name="Freeform 258"/>
                <p:cNvSpPr>
                  <a:spLocks/>
                </p:cNvSpPr>
                <p:nvPr/>
              </p:nvSpPr>
              <p:spPr bwMode="auto">
                <a:xfrm>
                  <a:off x="1641622" y="2452191"/>
                  <a:ext cx="630297" cy="645900"/>
                </a:xfrm>
                <a:custGeom>
                  <a:avLst/>
                  <a:gdLst>
                    <a:gd name="T0" fmla="*/ 2147483646 w 1187"/>
                    <a:gd name="T1" fmla="*/ 2147483646 h 1203"/>
                    <a:gd name="T2" fmla="*/ 2147483646 w 1187"/>
                    <a:gd name="T3" fmla="*/ 2147483646 h 1203"/>
                    <a:gd name="T4" fmla="*/ 2147483646 w 1187"/>
                    <a:gd name="T5" fmla="*/ 2147483646 h 1203"/>
                    <a:gd name="T6" fmla="*/ 2147483646 w 1187"/>
                    <a:gd name="T7" fmla="*/ 2147483646 h 1203"/>
                    <a:gd name="T8" fmla="*/ 2147483646 w 1187"/>
                    <a:gd name="T9" fmla="*/ 2147483646 h 1203"/>
                    <a:gd name="T10" fmla="*/ 2147483646 w 1187"/>
                    <a:gd name="T11" fmla="*/ 0 h 1203"/>
                    <a:gd name="T12" fmla="*/ 2147483646 w 1187"/>
                    <a:gd name="T13" fmla="*/ 2147483646 h 1203"/>
                    <a:gd name="T14" fmla="*/ 2147483646 w 1187"/>
                    <a:gd name="T15" fmla="*/ 2147483646 h 1203"/>
                    <a:gd name="T16" fmla="*/ 2147483646 w 1187"/>
                    <a:gd name="T17" fmla="*/ 2147483646 h 1203"/>
                    <a:gd name="T18" fmla="*/ 2147483646 w 1187"/>
                    <a:gd name="T19" fmla="*/ 2147483646 h 1203"/>
                    <a:gd name="T20" fmla="*/ 2147483646 w 1187"/>
                    <a:gd name="T21" fmla="*/ 2147483646 h 1203"/>
                    <a:gd name="T22" fmla="*/ 2147483646 w 1187"/>
                    <a:gd name="T23" fmla="*/ 2147483646 h 1203"/>
                    <a:gd name="T24" fmla="*/ 2147483646 w 1187"/>
                    <a:gd name="T25" fmla="*/ 2147483646 h 1203"/>
                    <a:gd name="T26" fmla="*/ 2147483646 w 1187"/>
                    <a:gd name="T27" fmla="*/ 2147483646 h 1203"/>
                    <a:gd name="T28" fmla="*/ 2147483646 w 1187"/>
                    <a:gd name="T29" fmla="*/ 2147483646 h 1203"/>
                    <a:gd name="T30" fmla="*/ 2147483646 w 1187"/>
                    <a:gd name="T31" fmla="*/ 2147483646 h 1203"/>
                    <a:gd name="T32" fmla="*/ 2147483646 w 1187"/>
                    <a:gd name="T33" fmla="*/ 2147483646 h 1203"/>
                    <a:gd name="T34" fmla="*/ 2147483646 w 1187"/>
                    <a:gd name="T35" fmla="*/ 2147483646 h 1203"/>
                    <a:gd name="T36" fmla="*/ 2147483646 w 1187"/>
                    <a:gd name="T37" fmla="*/ 2147483646 h 1203"/>
                    <a:gd name="T38" fmla="*/ 2147483646 w 1187"/>
                    <a:gd name="T39" fmla="*/ 2147483646 h 1203"/>
                    <a:gd name="T40" fmla="*/ 2147483646 w 1187"/>
                    <a:gd name="T41" fmla="*/ 2147483646 h 1203"/>
                    <a:gd name="T42" fmla="*/ 2147483646 w 1187"/>
                    <a:gd name="T43" fmla="*/ 2147483646 h 1203"/>
                    <a:gd name="T44" fmla="*/ 2147483646 w 1187"/>
                    <a:gd name="T45" fmla="*/ 2147483646 h 1203"/>
                    <a:gd name="T46" fmla="*/ 2147483646 w 1187"/>
                    <a:gd name="T47" fmla="*/ 2147483646 h 1203"/>
                    <a:gd name="T48" fmla="*/ 2147483646 w 1187"/>
                    <a:gd name="T49" fmla="*/ 2147483646 h 1203"/>
                    <a:gd name="T50" fmla="*/ 2147483646 w 1187"/>
                    <a:gd name="T51" fmla="*/ 2147483646 h 1203"/>
                    <a:gd name="T52" fmla="*/ 2147483646 w 1187"/>
                    <a:gd name="T53" fmla="*/ 2147483646 h 1203"/>
                    <a:gd name="T54" fmla="*/ 2147483646 w 1187"/>
                    <a:gd name="T55" fmla="*/ 2147483646 h 1203"/>
                    <a:gd name="T56" fmla="*/ 2147483646 w 1187"/>
                    <a:gd name="T57" fmla="*/ 2147483646 h 1203"/>
                    <a:gd name="T58" fmla="*/ 2147483646 w 1187"/>
                    <a:gd name="T59" fmla="*/ 2147483646 h 1203"/>
                    <a:gd name="T60" fmla="*/ 2147483646 w 1187"/>
                    <a:gd name="T61" fmla="*/ 2147483646 h 1203"/>
                    <a:gd name="T62" fmla="*/ 2147483646 w 1187"/>
                    <a:gd name="T63" fmla="*/ 2147483646 h 1203"/>
                    <a:gd name="T64" fmla="*/ 2147483646 w 1187"/>
                    <a:gd name="T65" fmla="*/ 2147483646 h 1203"/>
                    <a:gd name="T66" fmla="*/ 2147483646 w 1187"/>
                    <a:gd name="T67" fmla="*/ 2147483646 h 1203"/>
                    <a:gd name="T68" fmla="*/ 2147483646 w 1187"/>
                    <a:gd name="T69" fmla="*/ 2147483646 h 1203"/>
                    <a:gd name="T70" fmla="*/ 2147483646 w 1187"/>
                    <a:gd name="T71" fmla="*/ 2147483646 h 1203"/>
                    <a:gd name="T72" fmla="*/ 2147483646 w 1187"/>
                    <a:gd name="T73" fmla="*/ 2147483646 h 1203"/>
                    <a:gd name="T74" fmla="*/ 2147483646 w 1187"/>
                    <a:gd name="T75" fmla="*/ 2147483646 h 1203"/>
                    <a:gd name="T76" fmla="*/ 2147483646 w 1187"/>
                    <a:gd name="T77" fmla="*/ 2147483646 h 1203"/>
                    <a:gd name="T78" fmla="*/ 2147483646 w 1187"/>
                    <a:gd name="T79" fmla="*/ 2147483646 h 1203"/>
                    <a:gd name="T80" fmla="*/ 2147483646 w 1187"/>
                    <a:gd name="T81" fmla="*/ 2147483646 h 1203"/>
                    <a:gd name="T82" fmla="*/ 2147483646 w 1187"/>
                    <a:gd name="T83" fmla="*/ 2147483646 h 1203"/>
                    <a:gd name="T84" fmla="*/ 2147483646 w 1187"/>
                    <a:gd name="T85" fmla="*/ 2147483646 h 1203"/>
                    <a:gd name="T86" fmla="*/ 2147483646 w 1187"/>
                    <a:gd name="T87" fmla="*/ 2147483646 h 1203"/>
                    <a:gd name="T88" fmla="*/ 2147483646 w 1187"/>
                    <a:gd name="T89" fmla="*/ 2147483646 h 1203"/>
                    <a:gd name="T90" fmla="*/ 2147483646 w 1187"/>
                    <a:gd name="T91" fmla="*/ 2147483646 h 1203"/>
                    <a:gd name="T92" fmla="*/ 2147483646 w 1187"/>
                    <a:gd name="T93" fmla="*/ 2147483646 h 1203"/>
                    <a:gd name="T94" fmla="*/ 2147483646 w 1187"/>
                    <a:gd name="T95" fmla="*/ 2147483646 h 1203"/>
                    <a:gd name="T96" fmla="*/ 2147483646 w 1187"/>
                    <a:gd name="T97" fmla="*/ 2147483646 h 1203"/>
                    <a:gd name="T98" fmla="*/ 2147483646 w 1187"/>
                    <a:gd name="T99" fmla="*/ 2147483646 h 1203"/>
                    <a:gd name="T100" fmla="*/ 2147483646 w 1187"/>
                    <a:gd name="T101" fmla="*/ 2147483646 h 1203"/>
                    <a:gd name="T102" fmla="*/ 2147483646 w 1187"/>
                    <a:gd name="T103" fmla="*/ 2147483646 h 1203"/>
                    <a:gd name="T104" fmla="*/ 2147483646 w 1187"/>
                    <a:gd name="T105" fmla="*/ 2147483646 h 1203"/>
                    <a:gd name="T106" fmla="*/ 2147483646 w 1187"/>
                    <a:gd name="T107" fmla="*/ 2147483646 h 1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7"/>
                    <a:gd name="T163" fmla="*/ 0 h 1203"/>
                    <a:gd name="T164" fmla="*/ 1187 w 1187"/>
                    <a:gd name="T165" fmla="*/ 1203 h 1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7" h="1203">
                      <a:moveTo>
                        <a:pt x="21" y="194"/>
                      </a:moveTo>
                      <a:lnTo>
                        <a:pt x="62" y="175"/>
                      </a:lnTo>
                      <a:lnTo>
                        <a:pt x="113" y="206"/>
                      </a:lnTo>
                      <a:lnTo>
                        <a:pt x="139" y="176"/>
                      </a:lnTo>
                      <a:lnTo>
                        <a:pt x="159" y="192"/>
                      </a:lnTo>
                      <a:lnTo>
                        <a:pt x="191" y="182"/>
                      </a:lnTo>
                      <a:lnTo>
                        <a:pt x="190" y="192"/>
                      </a:lnTo>
                      <a:lnTo>
                        <a:pt x="211" y="176"/>
                      </a:lnTo>
                      <a:lnTo>
                        <a:pt x="196" y="156"/>
                      </a:lnTo>
                      <a:lnTo>
                        <a:pt x="216" y="142"/>
                      </a:lnTo>
                      <a:lnTo>
                        <a:pt x="237" y="147"/>
                      </a:lnTo>
                      <a:lnTo>
                        <a:pt x="242" y="137"/>
                      </a:lnTo>
                      <a:lnTo>
                        <a:pt x="232" y="120"/>
                      </a:lnTo>
                      <a:lnTo>
                        <a:pt x="228" y="86"/>
                      </a:lnTo>
                      <a:lnTo>
                        <a:pt x="243" y="96"/>
                      </a:lnTo>
                      <a:lnTo>
                        <a:pt x="260" y="71"/>
                      </a:lnTo>
                      <a:lnTo>
                        <a:pt x="321" y="57"/>
                      </a:lnTo>
                      <a:lnTo>
                        <a:pt x="368" y="0"/>
                      </a:lnTo>
                      <a:lnTo>
                        <a:pt x="419" y="20"/>
                      </a:lnTo>
                      <a:lnTo>
                        <a:pt x="572" y="28"/>
                      </a:lnTo>
                      <a:lnTo>
                        <a:pt x="593" y="23"/>
                      </a:lnTo>
                      <a:lnTo>
                        <a:pt x="617" y="28"/>
                      </a:lnTo>
                      <a:lnTo>
                        <a:pt x="617" y="44"/>
                      </a:lnTo>
                      <a:lnTo>
                        <a:pt x="637" y="50"/>
                      </a:lnTo>
                      <a:lnTo>
                        <a:pt x="645" y="86"/>
                      </a:lnTo>
                      <a:lnTo>
                        <a:pt x="636" y="91"/>
                      </a:lnTo>
                      <a:lnTo>
                        <a:pt x="668" y="132"/>
                      </a:lnTo>
                      <a:lnTo>
                        <a:pt x="635" y="185"/>
                      </a:lnTo>
                      <a:lnTo>
                        <a:pt x="625" y="185"/>
                      </a:lnTo>
                      <a:lnTo>
                        <a:pt x="623" y="236"/>
                      </a:lnTo>
                      <a:lnTo>
                        <a:pt x="603" y="240"/>
                      </a:lnTo>
                      <a:lnTo>
                        <a:pt x="602" y="250"/>
                      </a:lnTo>
                      <a:lnTo>
                        <a:pt x="611" y="256"/>
                      </a:lnTo>
                      <a:lnTo>
                        <a:pt x="575" y="285"/>
                      </a:lnTo>
                      <a:lnTo>
                        <a:pt x="595" y="312"/>
                      </a:lnTo>
                      <a:lnTo>
                        <a:pt x="585" y="322"/>
                      </a:lnTo>
                      <a:lnTo>
                        <a:pt x="607" y="379"/>
                      </a:lnTo>
                      <a:lnTo>
                        <a:pt x="621" y="388"/>
                      </a:lnTo>
                      <a:lnTo>
                        <a:pt x="626" y="403"/>
                      </a:lnTo>
                      <a:lnTo>
                        <a:pt x="656" y="424"/>
                      </a:lnTo>
                      <a:lnTo>
                        <a:pt x="651" y="434"/>
                      </a:lnTo>
                      <a:lnTo>
                        <a:pt x="660" y="460"/>
                      </a:lnTo>
                      <a:lnTo>
                        <a:pt x="701" y="471"/>
                      </a:lnTo>
                      <a:lnTo>
                        <a:pt x="730" y="553"/>
                      </a:lnTo>
                      <a:lnTo>
                        <a:pt x="771" y="559"/>
                      </a:lnTo>
                      <a:lnTo>
                        <a:pt x="787" y="544"/>
                      </a:lnTo>
                      <a:lnTo>
                        <a:pt x="807" y="555"/>
                      </a:lnTo>
                      <a:lnTo>
                        <a:pt x="802" y="571"/>
                      </a:lnTo>
                      <a:lnTo>
                        <a:pt x="822" y="576"/>
                      </a:lnTo>
                      <a:lnTo>
                        <a:pt x="826" y="586"/>
                      </a:lnTo>
                      <a:lnTo>
                        <a:pt x="816" y="596"/>
                      </a:lnTo>
                      <a:lnTo>
                        <a:pt x="831" y="601"/>
                      </a:lnTo>
                      <a:lnTo>
                        <a:pt x="847" y="596"/>
                      </a:lnTo>
                      <a:lnTo>
                        <a:pt x="847" y="606"/>
                      </a:lnTo>
                      <a:lnTo>
                        <a:pt x="831" y="622"/>
                      </a:lnTo>
                      <a:lnTo>
                        <a:pt x="841" y="642"/>
                      </a:lnTo>
                      <a:lnTo>
                        <a:pt x="852" y="642"/>
                      </a:lnTo>
                      <a:lnTo>
                        <a:pt x="855" y="652"/>
                      </a:lnTo>
                      <a:lnTo>
                        <a:pt x="876" y="653"/>
                      </a:lnTo>
                      <a:lnTo>
                        <a:pt x="876" y="699"/>
                      </a:lnTo>
                      <a:lnTo>
                        <a:pt x="891" y="699"/>
                      </a:lnTo>
                      <a:lnTo>
                        <a:pt x="920" y="730"/>
                      </a:lnTo>
                      <a:lnTo>
                        <a:pt x="971" y="726"/>
                      </a:lnTo>
                      <a:lnTo>
                        <a:pt x="1007" y="748"/>
                      </a:lnTo>
                      <a:lnTo>
                        <a:pt x="992" y="767"/>
                      </a:lnTo>
                      <a:lnTo>
                        <a:pt x="1066" y="860"/>
                      </a:lnTo>
                      <a:lnTo>
                        <a:pt x="1072" y="846"/>
                      </a:lnTo>
                      <a:lnTo>
                        <a:pt x="1123" y="821"/>
                      </a:lnTo>
                      <a:lnTo>
                        <a:pt x="1139" y="856"/>
                      </a:lnTo>
                      <a:lnTo>
                        <a:pt x="1122" y="882"/>
                      </a:lnTo>
                      <a:lnTo>
                        <a:pt x="1146" y="934"/>
                      </a:lnTo>
                      <a:lnTo>
                        <a:pt x="1156" y="929"/>
                      </a:lnTo>
                      <a:lnTo>
                        <a:pt x="1172" y="939"/>
                      </a:lnTo>
                      <a:lnTo>
                        <a:pt x="1187" y="975"/>
                      </a:lnTo>
                      <a:lnTo>
                        <a:pt x="1172" y="980"/>
                      </a:lnTo>
                      <a:lnTo>
                        <a:pt x="1176" y="1016"/>
                      </a:lnTo>
                      <a:lnTo>
                        <a:pt x="1151" y="1022"/>
                      </a:lnTo>
                      <a:lnTo>
                        <a:pt x="1146" y="1037"/>
                      </a:lnTo>
                      <a:lnTo>
                        <a:pt x="1136" y="1032"/>
                      </a:lnTo>
                      <a:lnTo>
                        <a:pt x="1070" y="1072"/>
                      </a:lnTo>
                      <a:lnTo>
                        <a:pt x="1049" y="1040"/>
                      </a:lnTo>
                      <a:lnTo>
                        <a:pt x="1034" y="1035"/>
                      </a:lnTo>
                      <a:lnTo>
                        <a:pt x="1019" y="1065"/>
                      </a:lnTo>
                      <a:lnTo>
                        <a:pt x="1043" y="1101"/>
                      </a:lnTo>
                      <a:lnTo>
                        <a:pt x="1063" y="1097"/>
                      </a:lnTo>
                      <a:lnTo>
                        <a:pt x="1068" y="1113"/>
                      </a:lnTo>
                      <a:lnTo>
                        <a:pt x="1053" y="1116"/>
                      </a:lnTo>
                      <a:lnTo>
                        <a:pt x="1043" y="1127"/>
                      </a:lnTo>
                      <a:lnTo>
                        <a:pt x="996" y="1147"/>
                      </a:lnTo>
                      <a:lnTo>
                        <a:pt x="1016" y="1183"/>
                      </a:lnTo>
                      <a:lnTo>
                        <a:pt x="991" y="1192"/>
                      </a:lnTo>
                      <a:lnTo>
                        <a:pt x="979" y="1203"/>
                      </a:lnTo>
                      <a:lnTo>
                        <a:pt x="952" y="1166"/>
                      </a:lnTo>
                      <a:lnTo>
                        <a:pt x="937" y="1170"/>
                      </a:lnTo>
                      <a:lnTo>
                        <a:pt x="927" y="1139"/>
                      </a:lnTo>
                      <a:lnTo>
                        <a:pt x="901" y="1144"/>
                      </a:lnTo>
                      <a:lnTo>
                        <a:pt x="896" y="1160"/>
                      </a:lnTo>
                      <a:lnTo>
                        <a:pt x="876" y="1169"/>
                      </a:lnTo>
                      <a:lnTo>
                        <a:pt x="845" y="1148"/>
                      </a:lnTo>
                      <a:lnTo>
                        <a:pt x="820" y="1162"/>
                      </a:lnTo>
                      <a:lnTo>
                        <a:pt x="785" y="1106"/>
                      </a:lnTo>
                      <a:lnTo>
                        <a:pt x="775" y="1111"/>
                      </a:lnTo>
                      <a:lnTo>
                        <a:pt x="760" y="1085"/>
                      </a:lnTo>
                      <a:lnTo>
                        <a:pt x="744" y="1095"/>
                      </a:lnTo>
                      <a:lnTo>
                        <a:pt x="705" y="1037"/>
                      </a:lnTo>
                      <a:lnTo>
                        <a:pt x="690" y="1027"/>
                      </a:lnTo>
                      <a:lnTo>
                        <a:pt x="695" y="1002"/>
                      </a:lnTo>
                      <a:lnTo>
                        <a:pt x="671" y="986"/>
                      </a:lnTo>
                      <a:lnTo>
                        <a:pt x="665" y="966"/>
                      </a:lnTo>
                      <a:lnTo>
                        <a:pt x="645" y="954"/>
                      </a:lnTo>
                      <a:lnTo>
                        <a:pt x="651" y="935"/>
                      </a:lnTo>
                      <a:lnTo>
                        <a:pt x="641" y="924"/>
                      </a:lnTo>
                      <a:lnTo>
                        <a:pt x="631" y="934"/>
                      </a:lnTo>
                      <a:lnTo>
                        <a:pt x="621" y="909"/>
                      </a:lnTo>
                      <a:lnTo>
                        <a:pt x="580" y="897"/>
                      </a:lnTo>
                      <a:lnTo>
                        <a:pt x="576" y="872"/>
                      </a:lnTo>
                      <a:lnTo>
                        <a:pt x="591" y="863"/>
                      </a:lnTo>
                      <a:lnTo>
                        <a:pt x="576" y="836"/>
                      </a:lnTo>
                      <a:lnTo>
                        <a:pt x="566" y="836"/>
                      </a:lnTo>
                      <a:lnTo>
                        <a:pt x="561" y="821"/>
                      </a:lnTo>
                      <a:lnTo>
                        <a:pt x="577" y="805"/>
                      </a:lnTo>
                      <a:lnTo>
                        <a:pt x="567" y="790"/>
                      </a:lnTo>
                      <a:lnTo>
                        <a:pt x="531" y="805"/>
                      </a:lnTo>
                      <a:lnTo>
                        <a:pt x="535" y="826"/>
                      </a:lnTo>
                      <a:lnTo>
                        <a:pt x="505" y="835"/>
                      </a:lnTo>
                      <a:lnTo>
                        <a:pt x="489" y="814"/>
                      </a:lnTo>
                      <a:lnTo>
                        <a:pt x="465" y="803"/>
                      </a:lnTo>
                      <a:lnTo>
                        <a:pt x="445" y="803"/>
                      </a:lnTo>
                      <a:lnTo>
                        <a:pt x="440" y="787"/>
                      </a:lnTo>
                      <a:lnTo>
                        <a:pt x="424" y="782"/>
                      </a:lnTo>
                      <a:lnTo>
                        <a:pt x="409" y="808"/>
                      </a:lnTo>
                      <a:lnTo>
                        <a:pt x="382" y="812"/>
                      </a:lnTo>
                      <a:lnTo>
                        <a:pt x="382" y="822"/>
                      </a:lnTo>
                      <a:lnTo>
                        <a:pt x="362" y="817"/>
                      </a:lnTo>
                      <a:lnTo>
                        <a:pt x="336" y="821"/>
                      </a:lnTo>
                      <a:lnTo>
                        <a:pt x="333" y="800"/>
                      </a:lnTo>
                      <a:lnTo>
                        <a:pt x="307" y="780"/>
                      </a:lnTo>
                      <a:lnTo>
                        <a:pt x="298" y="764"/>
                      </a:lnTo>
                      <a:lnTo>
                        <a:pt x="307" y="740"/>
                      </a:lnTo>
                      <a:lnTo>
                        <a:pt x="298" y="729"/>
                      </a:lnTo>
                      <a:lnTo>
                        <a:pt x="310" y="652"/>
                      </a:lnTo>
                      <a:lnTo>
                        <a:pt x="294" y="642"/>
                      </a:lnTo>
                      <a:lnTo>
                        <a:pt x="294" y="627"/>
                      </a:lnTo>
                      <a:lnTo>
                        <a:pt x="285" y="605"/>
                      </a:lnTo>
                      <a:lnTo>
                        <a:pt x="270" y="585"/>
                      </a:lnTo>
                      <a:lnTo>
                        <a:pt x="229" y="605"/>
                      </a:lnTo>
                      <a:lnTo>
                        <a:pt x="219" y="583"/>
                      </a:lnTo>
                      <a:lnTo>
                        <a:pt x="206" y="569"/>
                      </a:lnTo>
                      <a:lnTo>
                        <a:pt x="103" y="523"/>
                      </a:lnTo>
                      <a:lnTo>
                        <a:pt x="108" y="405"/>
                      </a:lnTo>
                      <a:lnTo>
                        <a:pt x="98" y="420"/>
                      </a:lnTo>
                      <a:lnTo>
                        <a:pt x="88" y="405"/>
                      </a:lnTo>
                      <a:lnTo>
                        <a:pt x="47" y="415"/>
                      </a:lnTo>
                      <a:lnTo>
                        <a:pt x="16" y="393"/>
                      </a:lnTo>
                      <a:lnTo>
                        <a:pt x="33" y="383"/>
                      </a:lnTo>
                      <a:lnTo>
                        <a:pt x="48" y="354"/>
                      </a:lnTo>
                      <a:lnTo>
                        <a:pt x="43" y="344"/>
                      </a:lnTo>
                      <a:lnTo>
                        <a:pt x="49" y="308"/>
                      </a:lnTo>
                      <a:lnTo>
                        <a:pt x="34" y="276"/>
                      </a:lnTo>
                      <a:lnTo>
                        <a:pt x="10" y="266"/>
                      </a:lnTo>
                      <a:lnTo>
                        <a:pt x="0" y="256"/>
                      </a:lnTo>
                      <a:lnTo>
                        <a:pt x="20" y="230"/>
                      </a:lnTo>
                      <a:lnTo>
                        <a:pt x="21" y="19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3" name="Freeform 259"/>
                <p:cNvSpPr>
                  <a:spLocks/>
                </p:cNvSpPr>
                <p:nvPr/>
              </p:nvSpPr>
              <p:spPr bwMode="auto">
                <a:xfrm>
                  <a:off x="2281444" y="1652355"/>
                  <a:ext cx="417552" cy="631617"/>
                </a:xfrm>
                <a:custGeom>
                  <a:avLst/>
                  <a:gdLst>
                    <a:gd name="T0" fmla="*/ 2147483646 w 787"/>
                    <a:gd name="T1" fmla="*/ 2147483646 h 1181"/>
                    <a:gd name="T2" fmla="*/ 2147483646 w 787"/>
                    <a:gd name="T3" fmla="*/ 2147483646 h 1181"/>
                    <a:gd name="T4" fmla="*/ 2147483646 w 787"/>
                    <a:gd name="T5" fmla="*/ 2147483646 h 1181"/>
                    <a:gd name="T6" fmla="*/ 2147483646 w 787"/>
                    <a:gd name="T7" fmla="*/ 2147483646 h 1181"/>
                    <a:gd name="T8" fmla="*/ 2147483646 w 787"/>
                    <a:gd name="T9" fmla="*/ 2147483646 h 1181"/>
                    <a:gd name="T10" fmla="*/ 2147483646 w 787"/>
                    <a:gd name="T11" fmla="*/ 2147483646 h 1181"/>
                    <a:gd name="T12" fmla="*/ 2147483646 w 787"/>
                    <a:gd name="T13" fmla="*/ 2147483646 h 1181"/>
                    <a:gd name="T14" fmla="*/ 2147483646 w 787"/>
                    <a:gd name="T15" fmla="*/ 2147483646 h 1181"/>
                    <a:gd name="T16" fmla="*/ 2147483646 w 787"/>
                    <a:gd name="T17" fmla="*/ 2147483646 h 1181"/>
                    <a:gd name="T18" fmla="*/ 2147483646 w 787"/>
                    <a:gd name="T19" fmla="*/ 2147483646 h 1181"/>
                    <a:gd name="T20" fmla="*/ 2147483646 w 787"/>
                    <a:gd name="T21" fmla="*/ 2147483646 h 1181"/>
                    <a:gd name="T22" fmla="*/ 2147483646 w 787"/>
                    <a:gd name="T23" fmla="*/ 2147483646 h 1181"/>
                    <a:gd name="T24" fmla="*/ 2147483646 w 787"/>
                    <a:gd name="T25" fmla="*/ 2147483646 h 1181"/>
                    <a:gd name="T26" fmla="*/ 2147483646 w 787"/>
                    <a:gd name="T27" fmla="*/ 2147483646 h 1181"/>
                    <a:gd name="T28" fmla="*/ 2147483646 w 787"/>
                    <a:gd name="T29" fmla="*/ 2147483646 h 1181"/>
                    <a:gd name="T30" fmla="*/ 2147483646 w 787"/>
                    <a:gd name="T31" fmla="*/ 2147483646 h 1181"/>
                    <a:gd name="T32" fmla="*/ 2147483646 w 787"/>
                    <a:gd name="T33" fmla="*/ 2147483646 h 1181"/>
                    <a:gd name="T34" fmla="*/ 2147483646 w 787"/>
                    <a:gd name="T35" fmla="*/ 2147483646 h 1181"/>
                    <a:gd name="T36" fmla="*/ 2147483646 w 787"/>
                    <a:gd name="T37" fmla="*/ 2147483646 h 1181"/>
                    <a:gd name="T38" fmla="*/ 2147483646 w 787"/>
                    <a:gd name="T39" fmla="*/ 2147483646 h 1181"/>
                    <a:gd name="T40" fmla="*/ 2147483646 w 787"/>
                    <a:gd name="T41" fmla="*/ 2147483646 h 1181"/>
                    <a:gd name="T42" fmla="*/ 2147483646 w 787"/>
                    <a:gd name="T43" fmla="*/ 2147483646 h 1181"/>
                    <a:gd name="T44" fmla="*/ 2147483646 w 787"/>
                    <a:gd name="T45" fmla="*/ 2147483646 h 1181"/>
                    <a:gd name="T46" fmla="*/ 2147483646 w 787"/>
                    <a:gd name="T47" fmla="*/ 2147483646 h 1181"/>
                    <a:gd name="T48" fmla="*/ 2147483646 w 787"/>
                    <a:gd name="T49" fmla="*/ 2147483646 h 1181"/>
                    <a:gd name="T50" fmla="*/ 2147483646 w 787"/>
                    <a:gd name="T51" fmla="*/ 2147483646 h 1181"/>
                    <a:gd name="T52" fmla="*/ 2147483646 w 787"/>
                    <a:gd name="T53" fmla="*/ 2147483646 h 1181"/>
                    <a:gd name="T54" fmla="*/ 2147483646 w 787"/>
                    <a:gd name="T55" fmla="*/ 2147483646 h 1181"/>
                    <a:gd name="T56" fmla="*/ 2147483646 w 787"/>
                    <a:gd name="T57" fmla="*/ 2147483646 h 1181"/>
                    <a:gd name="T58" fmla="*/ 2147483646 w 787"/>
                    <a:gd name="T59" fmla="*/ 2147483646 h 1181"/>
                    <a:gd name="T60" fmla="*/ 2147483646 w 787"/>
                    <a:gd name="T61" fmla="*/ 2147483646 h 1181"/>
                    <a:gd name="T62" fmla="*/ 2147483646 w 787"/>
                    <a:gd name="T63" fmla="*/ 2147483646 h 1181"/>
                    <a:gd name="T64" fmla="*/ 2147483646 w 787"/>
                    <a:gd name="T65" fmla="*/ 2147483646 h 1181"/>
                    <a:gd name="T66" fmla="*/ 2147483646 w 787"/>
                    <a:gd name="T67" fmla="*/ 2147483646 h 1181"/>
                    <a:gd name="T68" fmla="*/ 2147483646 w 787"/>
                    <a:gd name="T69" fmla="*/ 2147483646 h 1181"/>
                    <a:gd name="T70" fmla="*/ 2147483646 w 787"/>
                    <a:gd name="T71" fmla="*/ 2147483646 h 1181"/>
                    <a:gd name="T72" fmla="*/ 2147483646 w 787"/>
                    <a:gd name="T73" fmla="*/ 2147483646 h 1181"/>
                    <a:gd name="T74" fmla="*/ 2147483646 w 787"/>
                    <a:gd name="T75" fmla="*/ 2147483646 h 1181"/>
                    <a:gd name="T76" fmla="*/ 2147483646 w 787"/>
                    <a:gd name="T77" fmla="*/ 2147483646 h 1181"/>
                    <a:gd name="T78" fmla="*/ 2147483646 w 787"/>
                    <a:gd name="T79" fmla="*/ 2147483646 h 1181"/>
                    <a:gd name="T80" fmla="*/ 2147483646 w 787"/>
                    <a:gd name="T81" fmla="*/ 2147483646 h 1181"/>
                    <a:gd name="T82" fmla="*/ 2147483646 w 787"/>
                    <a:gd name="T83" fmla="*/ 2147483646 h 1181"/>
                    <a:gd name="T84" fmla="*/ 2147483646 w 787"/>
                    <a:gd name="T85" fmla="*/ 2147483646 h 1181"/>
                    <a:gd name="T86" fmla="*/ 2147483646 w 787"/>
                    <a:gd name="T87" fmla="*/ 2147483646 h 1181"/>
                    <a:gd name="T88" fmla="*/ 2147483646 w 787"/>
                    <a:gd name="T89" fmla="*/ 2147483646 h 1181"/>
                    <a:gd name="T90" fmla="*/ 2147483646 w 787"/>
                    <a:gd name="T91" fmla="*/ 2147483646 h 1181"/>
                    <a:gd name="T92" fmla="*/ 2147483646 w 787"/>
                    <a:gd name="T93" fmla="*/ 2147483646 h 1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87"/>
                    <a:gd name="T142" fmla="*/ 0 h 1181"/>
                    <a:gd name="T143" fmla="*/ 787 w 787"/>
                    <a:gd name="T144" fmla="*/ 1181 h 11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87" h="1181">
                      <a:moveTo>
                        <a:pt x="93" y="476"/>
                      </a:moveTo>
                      <a:lnTo>
                        <a:pt x="58" y="498"/>
                      </a:lnTo>
                      <a:lnTo>
                        <a:pt x="63" y="508"/>
                      </a:lnTo>
                      <a:lnTo>
                        <a:pt x="47" y="528"/>
                      </a:lnTo>
                      <a:lnTo>
                        <a:pt x="54" y="536"/>
                      </a:lnTo>
                      <a:lnTo>
                        <a:pt x="77" y="581"/>
                      </a:lnTo>
                      <a:lnTo>
                        <a:pt x="102" y="565"/>
                      </a:lnTo>
                      <a:lnTo>
                        <a:pt x="111" y="578"/>
                      </a:lnTo>
                      <a:lnTo>
                        <a:pt x="130" y="565"/>
                      </a:lnTo>
                      <a:lnTo>
                        <a:pt x="148" y="595"/>
                      </a:lnTo>
                      <a:lnTo>
                        <a:pt x="176" y="616"/>
                      </a:lnTo>
                      <a:lnTo>
                        <a:pt x="175" y="561"/>
                      </a:lnTo>
                      <a:lnTo>
                        <a:pt x="185" y="581"/>
                      </a:lnTo>
                      <a:lnTo>
                        <a:pt x="184" y="555"/>
                      </a:lnTo>
                      <a:lnTo>
                        <a:pt x="191" y="549"/>
                      </a:lnTo>
                      <a:lnTo>
                        <a:pt x="195" y="521"/>
                      </a:lnTo>
                      <a:lnTo>
                        <a:pt x="207" y="523"/>
                      </a:lnTo>
                      <a:lnTo>
                        <a:pt x="217" y="510"/>
                      </a:lnTo>
                      <a:lnTo>
                        <a:pt x="213" y="448"/>
                      </a:lnTo>
                      <a:lnTo>
                        <a:pt x="227" y="487"/>
                      </a:lnTo>
                      <a:lnTo>
                        <a:pt x="234" y="489"/>
                      </a:lnTo>
                      <a:lnTo>
                        <a:pt x="244" y="538"/>
                      </a:lnTo>
                      <a:lnTo>
                        <a:pt x="221" y="537"/>
                      </a:lnTo>
                      <a:lnTo>
                        <a:pt x="204" y="615"/>
                      </a:lnTo>
                      <a:lnTo>
                        <a:pt x="216" y="632"/>
                      </a:lnTo>
                      <a:lnTo>
                        <a:pt x="216" y="620"/>
                      </a:lnTo>
                      <a:lnTo>
                        <a:pt x="230" y="609"/>
                      </a:lnTo>
                      <a:lnTo>
                        <a:pt x="232" y="625"/>
                      </a:lnTo>
                      <a:lnTo>
                        <a:pt x="220" y="653"/>
                      </a:lnTo>
                      <a:lnTo>
                        <a:pt x="226" y="662"/>
                      </a:lnTo>
                      <a:lnTo>
                        <a:pt x="237" y="657"/>
                      </a:lnTo>
                      <a:lnTo>
                        <a:pt x="234" y="672"/>
                      </a:lnTo>
                      <a:lnTo>
                        <a:pt x="254" y="666"/>
                      </a:lnTo>
                      <a:lnTo>
                        <a:pt x="239" y="679"/>
                      </a:lnTo>
                      <a:lnTo>
                        <a:pt x="237" y="697"/>
                      </a:lnTo>
                      <a:lnTo>
                        <a:pt x="248" y="709"/>
                      </a:lnTo>
                      <a:lnTo>
                        <a:pt x="232" y="716"/>
                      </a:lnTo>
                      <a:lnTo>
                        <a:pt x="220" y="704"/>
                      </a:lnTo>
                      <a:lnTo>
                        <a:pt x="217" y="716"/>
                      </a:lnTo>
                      <a:lnTo>
                        <a:pt x="223" y="726"/>
                      </a:lnTo>
                      <a:lnTo>
                        <a:pt x="242" y="735"/>
                      </a:lnTo>
                      <a:lnTo>
                        <a:pt x="241" y="806"/>
                      </a:lnTo>
                      <a:lnTo>
                        <a:pt x="282" y="924"/>
                      </a:lnTo>
                      <a:lnTo>
                        <a:pt x="311" y="1038"/>
                      </a:lnTo>
                      <a:lnTo>
                        <a:pt x="348" y="1100"/>
                      </a:lnTo>
                      <a:lnTo>
                        <a:pt x="443" y="1163"/>
                      </a:lnTo>
                      <a:lnTo>
                        <a:pt x="522" y="1181"/>
                      </a:lnTo>
                      <a:lnTo>
                        <a:pt x="620" y="1168"/>
                      </a:lnTo>
                      <a:lnTo>
                        <a:pt x="661" y="1149"/>
                      </a:lnTo>
                      <a:lnTo>
                        <a:pt x="689" y="1121"/>
                      </a:lnTo>
                      <a:lnTo>
                        <a:pt x="689" y="1103"/>
                      </a:lnTo>
                      <a:lnTo>
                        <a:pt x="718" y="1078"/>
                      </a:lnTo>
                      <a:lnTo>
                        <a:pt x="727" y="1059"/>
                      </a:lnTo>
                      <a:lnTo>
                        <a:pt x="758" y="1041"/>
                      </a:lnTo>
                      <a:lnTo>
                        <a:pt x="758" y="989"/>
                      </a:lnTo>
                      <a:lnTo>
                        <a:pt x="742" y="987"/>
                      </a:lnTo>
                      <a:lnTo>
                        <a:pt x="750" y="962"/>
                      </a:lnTo>
                      <a:lnTo>
                        <a:pt x="756" y="966"/>
                      </a:lnTo>
                      <a:lnTo>
                        <a:pt x="783" y="879"/>
                      </a:lnTo>
                      <a:lnTo>
                        <a:pt x="762" y="899"/>
                      </a:lnTo>
                      <a:lnTo>
                        <a:pt x="749" y="862"/>
                      </a:lnTo>
                      <a:lnTo>
                        <a:pt x="755" y="842"/>
                      </a:lnTo>
                      <a:lnTo>
                        <a:pt x="751" y="834"/>
                      </a:lnTo>
                      <a:lnTo>
                        <a:pt x="754" y="816"/>
                      </a:lnTo>
                      <a:lnTo>
                        <a:pt x="764" y="814"/>
                      </a:lnTo>
                      <a:lnTo>
                        <a:pt x="765" y="778"/>
                      </a:lnTo>
                      <a:lnTo>
                        <a:pt x="754" y="781"/>
                      </a:lnTo>
                      <a:lnTo>
                        <a:pt x="751" y="794"/>
                      </a:lnTo>
                      <a:lnTo>
                        <a:pt x="742" y="796"/>
                      </a:lnTo>
                      <a:lnTo>
                        <a:pt x="769" y="697"/>
                      </a:lnTo>
                      <a:lnTo>
                        <a:pt x="779" y="618"/>
                      </a:lnTo>
                      <a:lnTo>
                        <a:pt x="777" y="577"/>
                      </a:lnTo>
                      <a:lnTo>
                        <a:pt x="784" y="565"/>
                      </a:lnTo>
                      <a:lnTo>
                        <a:pt x="787" y="480"/>
                      </a:lnTo>
                      <a:lnTo>
                        <a:pt x="782" y="476"/>
                      </a:lnTo>
                      <a:lnTo>
                        <a:pt x="774" y="479"/>
                      </a:lnTo>
                      <a:lnTo>
                        <a:pt x="778" y="461"/>
                      </a:lnTo>
                      <a:lnTo>
                        <a:pt x="773" y="433"/>
                      </a:lnTo>
                      <a:lnTo>
                        <a:pt x="764" y="426"/>
                      </a:lnTo>
                      <a:lnTo>
                        <a:pt x="756" y="436"/>
                      </a:lnTo>
                      <a:lnTo>
                        <a:pt x="750" y="433"/>
                      </a:lnTo>
                      <a:lnTo>
                        <a:pt x="751" y="408"/>
                      </a:lnTo>
                      <a:lnTo>
                        <a:pt x="733" y="352"/>
                      </a:lnTo>
                      <a:lnTo>
                        <a:pt x="719" y="331"/>
                      </a:lnTo>
                      <a:lnTo>
                        <a:pt x="711" y="333"/>
                      </a:lnTo>
                      <a:lnTo>
                        <a:pt x="711" y="322"/>
                      </a:lnTo>
                      <a:lnTo>
                        <a:pt x="665" y="333"/>
                      </a:lnTo>
                      <a:lnTo>
                        <a:pt x="623" y="318"/>
                      </a:lnTo>
                      <a:lnTo>
                        <a:pt x="600" y="325"/>
                      </a:lnTo>
                      <a:lnTo>
                        <a:pt x="628" y="308"/>
                      </a:lnTo>
                      <a:lnTo>
                        <a:pt x="667" y="319"/>
                      </a:lnTo>
                      <a:lnTo>
                        <a:pt x="695" y="313"/>
                      </a:lnTo>
                      <a:lnTo>
                        <a:pt x="693" y="299"/>
                      </a:lnTo>
                      <a:lnTo>
                        <a:pt x="705" y="301"/>
                      </a:lnTo>
                      <a:lnTo>
                        <a:pt x="721" y="292"/>
                      </a:lnTo>
                      <a:lnTo>
                        <a:pt x="717" y="282"/>
                      </a:lnTo>
                      <a:lnTo>
                        <a:pt x="707" y="271"/>
                      </a:lnTo>
                      <a:lnTo>
                        <a:pt x="682" y="268"/>
                      </a:lnTo>
                      <a:lnTo>
                        <a:pt x="680" y="262"/>
                      </a:lnTo>
                      <a:lnTo>
                        <a:pt x="714" y="255"/>
                      </a:lnTo>
                      <a:lnTo>
                        <a:pt x="703" y="248"/>
                      </a:lnTo>
                      <a:lnTo>
                        <a:pt x="712" y="241"/>
                      </a:lnTo>
                      <a:lnTo>
                        <a:pt x="698" y="222"/>
                      </a:lnTo>
                      <a:lnTo>
                        <a:pt x="709" y="200"/>
                      </a:lnTo>
                      <a:lnTo>
                        <a:pt x="700" y="180"/>
                      </a:lnTo>
                      <a:lnTo>
                        <a:pt x="704" y="170"/>
                      </a:lnTo>
                      <a:lnTo>
                        <a:pt x="727" y="171"/>
                      </a:lnTo>
                      <a:lnTo>
                        <a:pt x="714" y="188"/>
                      </a:lnTo>
                      <a:lnTo>
                        <a:pt x="718" y="222"/>
                      </a:lnTo>
                      <a:lnTo>
                        <a:pt x="726" y="236"/>
                      </a:lnTo>
                      <a:lnTo>
                        <a:pt x="760" y="232"/>
                      </a:lnTo>
                      <a:lnTo>
                        <a:pt x="767" y="217"/>
                      </a:lnTo>
                      <a:lnTo>
                        <a:pt x="763" y="197"/>
                      </a:lnTo>
                      <a:lnTo>
                        <a:pt x="754" y="180"/>
                      </a:lnTo>
                      <a:lnTo>
                        <a:pt x="764" y="178"/>
                      </a:lnTo>
                      <a:lnTo>
                        <a:pt x="765" y="138"/>
                      </a:lnTo>
                      <a:lnTo>
                        <a:pt x="759" y="129"/>
                      </a:lnTo>
                      <a:lnTo>
                        <a:pt x="736" y="153"/>
                      </a:lnTo>
                      <a:lnTo>
                        <a:pt x="732" y="132"/>
                      </a:lnTo>
                      <a:lnTo>
                        <a:pt x="700" y="146"/>
                      </a:lnTo>
                      <a:lnTo>
                        <a:pt x="688" y="134"/>
                      </a:lnTo>
                      <a:lnTo>
                        <a:pt x="663" y="133"/>
                      </a:lnTo>
                      <a:lnTo>
                        <a:pt x="691" y="118"/>
                      </a:lnTo>
                      <a:lnTo>
                        <a:pt x="699" y="97"/>
                      </a:lnTo>
                      <a:lnTo>
                        <a:pt x="689" y="74"/>
                      </a:lnTo>
                      <a:lnTo>
                        <a:pt x="633" y="93"/>
                      </a:lnTo>
                      <a:lnTo>
                        <a:pt x="634" y="46"/>
                      </a:lnTo>
                      <a:lnTo>
                        <a:pt x="596" y="65"/>
                      </a:lnTo>
                      <a:lnTo>
                        <a:pt x="573" y="44"/>
                      </a:lnTo>
                      <a:lnTo>
                        <a:pt x="552" y="37"/>
                      </a:lnTo>
                      <a:lnTo>
                        <a:pt x="496" y="44"/>
                      </a:lnTo>
                      <a:lnTo>
                        <a:pt x="455" y="14"/>
                      </a:lnTo>
                      <a:lnTo>
                        <a:pt x="421" y="0"/>
                      </a:lnTo>
                      <a:lnTo>
                        <a:pt x="425" y="37"/>
                      </a:lnTo>
                      <a:lnTo>
                        <a:pt x="341" y="47"/>
                      </a:lnTo>
                      <a:lnTo>
                        <a:pt x="297" y="70"/>
                      </a:lnTo>
                      <a:lnTo>
                        <a:pt x="281" y="104"/>
                      </a:lnTo>
                      <a:lnTo>
                        <a:pt x="239" y="236"/>
                      </a:lnTo>
                      <a:lnTo>
                        <a:pt x="209" y="255"/>
                      </a:lnTo>
                      <a:lnTo>
                        <a:pt x="97" y="257"/>
                      </a:lnTo>
                      <a:lnTo>
                        <a:pt x="37" y="267"/>
                      </a:lnTo>
                      <a:lnTo>
                        <a:pt x="0" y="308"/>
                      </a:lnTo>
                      <a:lnTo>
                        <a:pt x="93" y="4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4" name="Freeform 260"/>
                <p:cNvSpPr>
                  <a:spLocks/>
                </p:cNvSpPr>
                <p:nvPr/>
              </p:nvSpPr>
              <p:spPr bwMode="auto">
                <a:xfrm>
                  <a:off x="2673670" y="1836850"/>
                  <a:ext cx="7952" cy="22549"/>
                </a:xfrm>
                <a:custGeom>
                  <a:avLst/>
                  <a:gdLst>
                    <a:gd name="T0" fmla="*/ 2147483646 w 17"/>
                    <a:gd name="T1" fmla="*/ 0 h 40"/>
                    <a:gd name="T2" fmla="*/ 0 w 17"/>
                    <a:gd name="T3" fmla="*/ 2147483646 h 40"/>
                    <a:gd name="T4" fmla="*/ 2147483646 w 17"/>
                    <a:gd name="T5" fmla="*/ 2147483646 h 40"/>
                    <a:gd name="T6" fmla="*/ 2147483646 w 17"/>
                    <a:gd name="T7" fmla="*/ 2147483646 h 40"/>
                    <a:gd name="T8" fmla="*/ 2147483646 w 17"/>
                    <a:gd name="T9" fmla="*/ 2147483646 h 40"/>
                    <a:gd name="T10" fmla="*/ 2147483646 w 17"/>
                    <a:gd name="T11" fmla="*/ 2147483646 h 40"/>
                    <a:gd name="T12" fmla="*/ 2147483646 w 17"/>
                    <a:gd name="T13" fmla="*/ 0 h 40"/>
                    <a:gd name="T14" fmla="*/ 2147483646 w 17"/>
                    <a:gd name="T15" fmla="*/ 0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0"/>
                    <a:gd name="T26" fmla="*/ 17 w 17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0" y="37"/>
                      </a:lnTo>
                      <a:lnTo>
                        <a:pt x="14" y="40"/>
                      </a:lnTo>
                      <a:lnTo>
                        <a:pt x="16" y="36"/>
                      </a:lnTo>
                      <a:lnTo>
                        <a:pt x="17" y="8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5" name="Freeform 261"/>
                <p:cNvSpPr>
                  <a:spLocks/>
                </p:cNvSpPr>
                <p:nvPr/>
              </p:nvSpPr>
              <p:spPr bwMode="auto">
                <a:xfrm>
                  <a:off x="1711479" y="1815814"/>
                  <a:ext cx="654111" cy="707792"/>
                </a:xfrm>
                <a:custGeom>
                  <a:avLst/>
                  <a:gdLst>
                    <a:gd name="T0" fmla="*/ 0 w 1232"/>
                    <a:gd name="T1" fmla="*/ 2147483646 h 1316"/>
                    <a:gd name="T2" fmla="*/ 2147483646 w 1232"/>
                    <a:gd name="T3" fmla="*/ 2147483646 h 1316"/>
                    <a:gd name="T4" fmla="*/ 2147483646 w 1232"/>
                    <a:gd name="T5" fmla="*/ 2147483646 h 1316"/>
                    <a:gd name="T6" fmla="*/ 2147483646 w 1232"/>
                    <a:gd name="T7" fmla="*/ 2147483646 h 1316"/>
                    <a:gd name="T8" fmla="*/ 2147483646 w 1232"/>
                    <a:gd name="T9" fmla="*/ 2147483646 h 1316"/>
                    <a:gd name="T10" fmla="*/ 2147483646 w 1232"/>
                    <a:gd name="T11" fmla="*/ 2147483646 h 1316"/>
                    <a:gd name="T12" fmla="*/ 2147483646 w 1232"/>
                    <a:gd name="T13" fmla="*/ 2147483646 h 1316"/>
                    <a:gd name="T14" fmla="*/ 2147483646 w 1232"/>
                    <a:gd name="T15" fmla="*/ 2147483646 h 1316"/>
                    <a:gd name="T16" fmla="*/ 2147483646 w 1232"/>
                    <a:gd name="T17" fmla="*/ 2147483646 h 1316"/>
                    <a:gd name="T18" fmla="*/ 2147483646 w 1232"/>
                    <a:gd name="T19" fmla="*/ 2147483646 h 1316"/>
                    <a:gd name="T20" fmla="*/ 2147483646 w 1232"/>
                    <a:gd name="T21" fmla="*/ 2147483646 h 1316"/>
                    <a:gd name="T22" fmla="*/ 2147483646 w 1232"/>
                    <a:gd name="T23" fmla="*/ 2147483646 h 1316"/>
                    <a:gd name="T24" fmla="*/ 2147483646 w 1232"/>
                    <a:gd name="T25" fmla="*/ 2147483646 h 1316"/>
                    <a:gd name="T26" fmla="*/ 2147483646 w 1232"/>
                    <a:gd name="T27" fmla="*/ 2147483646 h 1316"/>
                    <a:gd name="T28" fmla="*/ 2147483646 w 1232"/>
                    <a:gd name="T29" fmla="*/ 2147483646 h 1316"/>
                    <a:gd name="T30" fmla="*/ 2147483646 w 1232"/>
                    <a:gd name="T31" fmla="*/ 2147483646 h 1316"/>
                    <a:gd name="T32" fmla="*/ 2147483646 w 1232"/>
                    <a:gd name="T33" fmla="*/ 2147483646 h 1316"/>
                    <a:gd name="T34" fmla="*/ 2147483646 w 1232"/>
                    <a:gd name="T35" fmla="*/ 2147483646 h 1316"/>
                    <a:gd name="T36" fmla="*/ 2147483646 w 1232"/>
                    <a:gd name="T37" fmla="*/ 2147483646 h 1316"/>
                    <a:gd name="T38" fmla="*/ 2147483646 w 1232"/>
                    <a:gd name="T39" fmla="*/ 2147483646 h 1316"/>
                    <a:gd name="T40" fmla="*/ 2147483646 w 1232"/>
                    <a:gd name="T41" fmla="*/ 2147483646 h 1316"/>
                    <a:gd name="T42" fmla="*/ 2147483646 w 1232"/>
                    <a:gd name="T43" fmla="*/ 2147483646 h 1316"/>
                    <a:gd name="T44" fmla="*/ 2147483646 w 1232"/>
                    <a:gd name="T45" fmla="*/ 2147483646 h 1316"/>
                    <a:gd name="T46" fmla="*/ 2147483646 w 1232"/>
                    <a:gd name="T47" fmla="*/ 2147483646 h 1316"/>
                    <a:gd name="T48" fmla="*/ 2147483646 w 1232"/>
                    <a:gd name="T49" fmla="*/ 2147483646 h 1316"/>
                    <a:gd name="T50" fmla="*/ 2147483646 w 1232"/>
                    <a:gd name="T51" fmla="*/ 2147483646 h 1316"/>
                    <a:gd name="T52" fmla="*/ 2147483646 w 1232"/>
                    <a:gd name="T53" fmla="*/ 2147483646 h 1316"/>
                    <a:gd name="T54" fmla="*/ 2147483646 w 1232"/>
                    <a:gd name="T55" fmla="*/ 2147483646 h 1316"/>
                    <a:gd name="T56" fmla="*/ 2147483646 w 1232"/>
                    <a:gd name="T57" fmla="*/ 2147483646 h 1316"/>
                    <a:gd name="T58" fmla="*/ 2147483646 w 1232"/>
                    <a:gd name="T59" fmla="*/ 2147483646 h 1316"/>
                    <a:gd name="T60" fmla="*/ 2147483646 w 1232"/>
                    <a:gd name="T61" fmla="*/ 2147483646 h 1316"/>
                    <a:gd name="T62" fmla="*/ 2147483646 w 1232"/>
                    <a:gd name="T63" fmla="*/ 2147483646 h 1316"/>
                    <a:gd name="T64" fmla="*/ 2147483646 w 1232"/>
                    <a:gd name="T65" fmla="*/ 2147483646 h 1316"/>
                    <a:gd name="T66" fmla="*/ 2147483646 w 1232"/>
                    <a:gd name="T67" fmla="*/ 2147483646 h 1316"/>
                    <a:gd name="T68" fmla="*/ 2147483646 w 1232"/>
                    <a:gd name="T69" fmla="*/ 2147483646 h 1316"/>
                    <a:gd name="T70" fmla="*/ 2147483646 w 1232"/>
                    <a:gd name="T71" fmla="*/ 2147483646 h 1316"/>
                    <a:gd name="T72" fmla="*/ 2147483646 w 1232"/>
                    <a:gd name="T73" fmla="*/ 2147483646 h 1316"/>
                    <a:gd name="T74" fmla="*/ 2147483646 w 1232"/>
                    <a:gd name="T75" fmla="*/ 2147483646 h 1316"/>
                    <a:gd name="T76" fmla="*/ 2147483646 w 1232"/>
                    <a:gd name="T77" fmla="*/ 2147483646 h 1316"/>
                    <a:gd name="T78" fmla="*/ 2147483646 w 1232"/>
                    <a:gd name="T79" fmla="*/ 2147483646 h 1316"/>
                    <a:gd name="T80" fmla="*/ 2147483646 w 1232"/>
                    <a:gd name="T81" fmla="*/ 2147483646 h 1316"/>
                    <a:gd name="T82" fmla="*/ 2147483646 w 1232"/>
                    <a:gd name="T83" fmla="*/ 2147483646 h 1316"/>
                    <a:gd name="T84" fmla="*/ 2147483646 w 1232"/>
                    <a:gd name="T85" fmla="*/ 2147483646 h 1316"/>
                    <a:gd name="T86" fmla="*/ 2147483646 w 1232"/>
                    <a:gd name="T87" fmla="*/ 2147483646 h 1316"/>
                    <a:gd name="T88" fmla="*/ 2147483646 w 1232"/>
                    <a:gd name="T89" fmla="*/ 2147483646 h 1316"/>
                    <a:gd name="T90" fmla="*/ 2147483646 w 1232"/>
                    <a:gd name="T91" fmla="*/ 2147483646 h 13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2"/>
                    <a:gd name="T139" fmla="*/ 0 h 1316"/>
                    <a:gd name="T140" fmla="*/ 1232 w 1232"/>
                    <a:gd name="T141" fmla="*/ 1316 h 13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2" h="1316">
                      <a:moveTo>
                        <a:pt x="14" y="572"/>
                      </a:moveTo>
                      <a:lnTo>
                        <a:pt x="10" y="596"/>
                      </a:lnTo>
                      <a:lnTo>
                        <a:pt x="0" y="607"/>
                      </a:lnTo>
                      <a:lnTo>
                        <a:pt x="20" y="645"/>
                      </a:lnTo>
                      <a:lnTo>
                        <a:pt x="93" y="983"/>
                      </a:lnTo>
                      <a:lnTo>
                        <a:pt x="189" y="993"/>
                      </a:lnTo>
                      <a:lnTo>
                        <a:pt x="199" y="1029"/>
                      </a:lnTo>
                      <a:lnTo>
                        <a:pt x="235" y="1019"/>
                      </a:lnTo>
                      <a:lnTo>
                        <a:pt x="224" y="998"/>
                      </a:lnTo>
                      <a:lnTo>
                        <a:pt x="204" y="998"/>
                      </a:lnTo>
                      <a:lnTo>
                        <a:pt x="236" y="968"/>
                      </a:lnTo>
                      <a:lnTo>
                        <a:pt x="251" y="984"/>
                      </a:lnTo>
                      <a:lnTo>
                        <a:pt x="286" y="1035"/>
                      </a:lnTo>
                      <a:lnTo>
                        <a:pt x="269" y="1056"/>
                      </a:lnTo>
                      <a:lnTo>
                        <a:pt x="330" y="1067"/>
                      </a:lnTo>
                      <a:lnTo>
                        <a:pt x="325" y="1093"/>
                      </a:lnTo>
                      <a:lnTo>
                        <a:pt x="349" y="1128"/>
                      </a:lnTo>
                      <a:lnTo>
                        <a:pt x="329" y="1154"/>
                      </a:lnTo>
                      <a:lnTo>
                        <a:pt x="346" y="1169"/>
                      </a:lnTo>
                      <a:lnTo>
                        <a:pt x="329" y="1190"/>
                      </a:lnTo>
                      <a:lnTo>
                        <a:pt x="302" y="1187"/>
                      </a:lnTo>
                      <a:lnTo>
                        <a:pt x="288" y="1204"/>
                      </a:lnTo>
                      <a:lnTo>
                        <a:pt x="441" y="1212"/>
                      </a:lnTo>
                      <a:lnTo>
                        <a:pt x="462" y="1207"/>
                      </a:lnTo>
                      <a:lnTo>
                        <a:pt x="486" y="1212"/>
                      </a:lnTo>
                      <a:lnTo>
                        <a:pt x="486" y="1228"/>
                      </a:lnTo>
                      <a:lnTo>
                        <a:pt x="506" y="1234"/>
                      </a:lnTo>
                      <a:lnTo>
                        <a:pt x="514" y="1270"/>
                      </a:lnTo>
                      <a:lnTo>
                        <a:pt x="505" y="1275"/>
                      </a:lnTo>
                      <a:lnTo>
                        <a:pt x="537" y="1316"/>
                      </a:lnTo>
                      <a:lnTo>
                        <a:pt x="566" y="1294"/>
                      </a:lnTo>
                      <a:lnTo>
                        <a:pt x="582" y="1294"/>
                      </a:lnTo>
                      <a:lnTo>
                        <a:pt x="638" y="1260"/>
                      </a:lnTo>
                      <a:lnTo>
                        <a:pt x="629" y="1249"/>
                      </a:lnTo>
                      <a:lnTo>
                        <a:pt x="664" y="1214"/>
                      </a:lnTo>
                      <a:lnTo>
                        <a:pt x="650" y="1195"/>
                      </a:lnTo>
                      <a:lnTo>
                        <a:pt x="728" y="1140"/>
                      </a:lnTo>
                      <a:lnTo>
                        <a:pt x="728" y="1114"/>
                      </a:lnTo>
                      <a:lnTo>
                        <a:pt x="708" y="1103"/>
                      </a:lnTo>
                      <a:lnTo>
                        <a:pt x="704" y="1052"/>
                      </a:lnTo>
                      <a:lnTo>
                        <a:pt x="726" y="987"/>
                      </a:lnTo>
                      <a:lnTo>
                        <a:pt x="772" y="977"/>
                      </a:lnTo>
                      <a:lnTo>
                        <a:pt x="763" y="956"/>
                      </a:lnTo>
                      <a:lnTo>
                        <a:pt x="788" y="947"/>
                      </a:lnTo>
                      <a:lnTo>
                        <a:pt x="820" y="881"/>
                      </a:lnTo>
                      <a:lnTo>
                        <a:pt x="849" y="928"/>
                      </a:lnTo>
                      <a:lnTo>
                        <a:pt x="886" y="913"/>
                      </a:lnTo>
                      <a:lnTo>
                        <a:pt x="897" y="897"/>
                      </a:lnTo>
                      <a:lnTo>
                        <a:pt x="911" y="892"/>
                      </a:lnTo>
                      <a:lnTo>
                        <a:pt x="908" y="873"/>
                      </a:lnTo>
                      <a:lnTo>
                        <a:pt x="925" y="857"/>
                      </a:lnTo>
                      <a:lnTo>
                        <a:pt x="941" y="824"/>
                      </a:lnTo>
                      <a:lnTo>
                        <a:pt x="935" y="815"/>
                      </a:lnTo>
                      <a:lnTo>
                        <a:pt x="944" y="776"/>
                      </a:lnTo>
                      <a:lnTo>
                        <a:pt x="941" y="769"/>
                      </a:lnTo>
                      <a:lnTo>
                        <a:pt x="930" y="778"/>
                      </a:lnTo>
                      <a:lnTo>
                        <a:pt x="913" y="758"/>
                      </a:lnTo>
                      <a:lnTo>
                        <a:pt x="917" y="751"/>
                      </a:lnTo>
                      <a:lnTo>
                        <a:pt x="909" y="736"/>
                      </a:lnTo>
                      <a:lnTo>
                        <a:pt x="921" y="729"/>
                      </a:lnTo>
                      <a:lnTo>
                        <a:pt x="918" y="709"/>
                      </a:lnTo>
                      <a:lnTo>
                        <a:pt x="927" y="709"/>
                      </a:lnTo>
                      <a:lnTo>
                        <a:pt x="931" y="700"/>
                      </a:lnTo>
                      <a:lnTo>
                        <a:pt x="923" y="692"/>
                      </a:lnTo>
                      <a:lnTo>
                        <a:pt x="948" y="687"/>
                      </a:lnTo>
                      <a:lnTo>
                        <a:pt x="959" y="674"/>
                      </a:lnTo>
                      <a:lnTo>
                        <a:pt x="978" y="673"/>
                      </a:lnTo>
                      <a:lnTo>
                        <a:pt x="969" y="665"/>
                      </a:lnTo>
                      <a:lnTo>
                        <a:pt x="990" y="658"/>
                      </a:lnTo>
                      <a:lnTo>
                        <a:pt x="999" y="642"/>
                      </a:lnTo>
                      <a:lnTo>
                        <a:pt x="1002" y="628"/>
                      </a:lnTo>
                      <a:lnTo>
                        <a:pt x="1018" y="626"/>
                      </a:lnTo>
                      <a:lnTo>
                        <a:pt x="1029" y="605"/>
                      </a:lnTo>
                      <a:lnTo>
                        <a:pt x="1042" y="600"/>
                      </a:lnTo>
                      <a:lnTo>
                        <a:pt x="1068" y="547"/>
                      </a:lnTo>
                      <a:lnTo>
                        <a:pt x="1070" y="553"/>
                      </a:lnTo>
                      <a:lnTo>
                        <a:pt x="1080" y="549"/>
                      </a:lnTo>
                      <a:lnTo>
                        <a:pt x="1089" y="562"/>
                      </a:lnTo>
                      <a:lnTo>
                        <a:pt x="1111" y="560"/>
                      </a:lnTo>
                      <a:lnTo>
                        <a:pt x="1157" y="524"/>
                      </a:lnTo>
                      <a:lnTo>
                        <a:pt x="1149" y="544"/>
                      </a:lnTo>
                      <a:lnTo>
                        <a:pt x="1156" y="551"/>
                      </a:lnTo>
                      <a:lnTo>
                        <a:pt x="1175" y="538"/>
                      </a:lnTo>
                      <a:lnTo>
                        <a:pt x="1175" y="525"/>
                      </a:lnTo>
                      <a:lnTo>
                        <a:pt x="1185" y="520"/>
                      </a:lnTo>
                      <a:lnTo>
                        <a:pt x="1185" y="514"/>
                      </a:lnTo>
                      <a:lnTo>
                        <a:pt x="1177" y="516"/>
                      </a:lnTo>
                      <a:lnTo>
                        <a:pt x="1199" y="494"/>
                      </a:lnTo>
                      <a:lnTo>
                        <a:pt x="1210" y="461"/>
                      </a:lnTo>
                      <a:lnTo>
                        <a:pt x="1209" y="445"/>
                      </a:lnTo>
                      <a:lnTo>
                        <a:pt x="1217" y="423"/>
                      </a:lnTo>
                      <a:lnTo>
                        <a:pt x="1207" y="415"/>
                      </a:lnTo>
                      <a:lnTo>
                        <a:pt x="1209" y="386"/>
                      </a:lnTo>
                      <a:lnTo>
                        <a:pt x="1199" y="371"/>
                      </a:lnTo>
                      <a:lnTo>
                        <a:pt x="1177" y="353"/>
                      </a:lnTo>
                      <a:lnTo>
                        <a:pt x="1177" y="344"/>
                      </a:lnTo>
                      <a:lnTo>
                        <a:pt x="1205" y="358"/>
                      </a:lnTo>
                      <a:lnTo>
                        <a:pt x="1213" y="369"/>
                      </a:lnTo>
                      <a:lnTo>
                        <a:pt x="1218" y="357"/>
                      </a:lnTo>
                      <a:lnTo>
                        <a:pt x="1232" y="368"/>
                      </a:lnTo>
                      <a:lnTo>
                        <a:pt x="1218" y="304"/>
                      </a:lnTo>
                      <a:lnTo>
                        <a:pt x="1231" y="310"/>
                      </a:lnTo>
                      <a:lnTo>
                        <a:pt x="1223" y="287"/>
                      </a:lnTo>
                      <a:lnTo>
                        <a:pt x="1205" y="257"/>
                      </a:lnTo>
                      <a:lnTo>
                        <a:pt x="1186" y="270"/>
                      </a:lnTo>
                      <a:lnTo>
                        <a:pt x="1177" y="257"/>
                      </a:lnTo>
                      <a:lnTo>
                        <a:pt x="1152" y="273"/>
                      </a:lnTo>
                      <a:lnTo>
                        <a:pt x="1129" y="228"/>
                      </a:lnTo>
                      <a:lnTo>
                        <a:pt x="1122" y="220"/>
                      </a:lnTo>
                      <a:lnTo>
                        <a:pt x="1138" y="200"/>
                      </a:lnTo>
                      <a:lnTo>
                        <a:pt x="1133" y="190"/>
                      </a:lnTo>
                      <a:lnTo>
                        <a:pt x="1168" y="168"/>
                      </a:lnTo>
                      <a:lnTo>
                        <a:pt x="1075" y="0"/>
                      </a:lnTo>
                      <a:lnTo>
                        <a:pt x="946" y="151"/>
                      </a:lnTo>
                      <a:lnTo>
                        <a:pt x="922" y="168"/>
                      </a:lnTo>
                      <a:lnTo>
                        <a:pt x="899" y="148"/>
                      </a:lnTo>
                      <a:lnTo>
                        <a:pt x="862" y="172"/>
                      </a:lnTo>
                      <a:lnTo>
                        <a:pt x="807" y="182"/>
                      </a:lnTo>
                      <a:lnTo>
                        <a:pt x="815" y="205"/>
                      </a:lnTo>
                      <a:lnTo>
                        <a:pt x="793" y="213"/>
                      </a:lnTo>
                      <a:lnTo>
                        <a:pt x="779" y="201"/>
                      </a:lnTo>
                      <a:lnTo>
                        <a:pt x="763" y="202"/>
                      </a:lnTo>
                      <a:lnTo>
                        <a:pt x="730" y="229"/>
                      </a:lnTo>
                      <a:lnTo>
                        <a:pt x="735" y="262"/>
                      </a:lnTo>
                      <a:lnTo>
                        <a:pt x="704" y="292"/>
                      </a:lnTo>
                      <a:lnTo>
                        <a:pt x="698" y="285"/>
                      </a:lnTo>
                      <a:lnTo>
                        <a:pt x="671" y="302"/>
                      </a:lnTo>
                      <a:lnTo>
                        <a:pt x="658" y="357"/>
                      </a:lnTo>
                      <a:lnTo>
                        <a:pt x="631" y="385"/>
                      </a:lnTo>
                      <a:lnTo>
                        <a:pt x="554" y="383"/>
                      </a:lnTo>
                      <a:lnTo>
                        <a:pt x="533" y="368"/>
                      </a:lnTo>
                      <a:lnTo>
                        <a:pt x="525" y="375"/>
                      </a:lnTo>
                      <a:lnTo>
                        <a:pt x="497" y="456"/>
                      </a:lnTo>
                      <a:lnTo>
                        <a:pt x="488" y="526"/>
                      </a:lnTo>
                      <a:lnTo>
                        <a:pt x="460" y="593"/>
                      </a:lnTo>
                      <a:lnTo>
                        <a:pt x="386" y="618"/>
                      </a:lnTo>
                      <a:lnTo>
                        <a:pt x="259" y="612"/>
                      </a:lnTo>
                      <a:lnTo>
                        <a:pt x="14" y="57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6" name="Freeform 262"/>
                <p:cNvSpPr>
                  <a:spLocks/>
                </p:cNvSpPr>
                <p:nvPr/>
              </p:nvSpPr>
              <p:spPr bwMode="auto">
                <a:xfrm>
                  <a:off x="2369903" y="1989860"/>
                  <a:ext cx="4772" cy="11274"/>
                </a:xfrm>
                <a:custGeom>
                  <a:avLst/>
                  <a:gdLst>
                    <a:gd name="T0" fmla="*/ 2147483646 w 9"/>
                    <a:gd name="T1" fmla="*/ 0 h 23"/>
                    <a:gd name="T2" fmla="*/ 2147483646 w 9"/>
                    <a:gd name="T3" fmla="*/ 2147483646 h 23"/>
                    <a:gd name="T4" fmla="*/ 2147483646 w 9"/>
                    <a:gd name="T5" fmla="*/ 2147483646 h 23"/>
                    <a:gd name="T6" fmla="*/ 2147483646 w 9"/>
                    <a:gd name="T7" fmla="*/ 2147483646 h 23"/>
                    <a:gd name="T8" fmla="*/ 2147483646 w 9"/>
                    <a:gd name="T9" fmla="*/ 2147483646 h 23"/>
                    <a:gd name="T10" fmla="*/ 0 w 9"/>
                    <a:gd name="T11" fmla="*/ 2147483646 h 23"/>
                    <a:gd name="T12" fmla="*/ 2147483646 w 9"/>
                    <a:gd name="T13" fmla="*/ 0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3"/>
                    <a:gd name="T23" fmla="*/ 9 w 9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3">
                      <a:moveTo>
                        <a:pt x="1" y="0"/>
                      </a:moveTo>
                      <a:lnTo>
                        <a:pt x="9" y="2"/>
                      </a:lnTo>
                      <a:lnTo>
                        <a:pt x="8" y="13"/>
                      </a:lnTo>
                      <a:lnTo>
                        <a:pt x="5" y="21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7" name="Freeform 264"/>
                <p:cNvSpPr>
                  <a:spLocks/>
                </p:cNvSpPr>
                <p:nvPr/>
              </p:nvSpPr>
              <p:spPr bwMode="auto">
                <a:xfrm>
                  <a:off x="2355590" y="2028515"/>
                  <a:ext cx="3181" cy="8053"/>
                </a:xfrm>
                <a:custGeom>
                  <a:avLst/>
                  <a:gdLst>
                    <a:gd name="T0" fmla="*/ 2147483646 w 7"/>
                    <a:gd name="T1" fmla="*/ 2147483646 h 14"/>
                    <a:gd name="T2" fmla="*/ 2147483646 w 7"/>
                    <a:gd name="T3" fmla="*/ 2147483646 h 14"/>
                    <a:gd name="T4" fmla="*/ 2147483646 w 7"/>
                    <a:gd name="T5" fmla="*/ 2147483646 h 14"/>
                    <a:gd name="T6" fmla="*/ 0 w 7"/>
                    <a:gd name="T7" fmla="*/ 2147483646 h 14"/>
                    <a:gd name="T8" fmla="*/ 0 w 7"/>
                    <a:gd name="T9" fmla="*/ 0 h 14"/>
                    <a:gd name="T10" fmla="*/ 2147483646 w 7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4"/>
                    <a:gd name="T20" fmla="*/ 7 w 7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4">
                      <a:moveTo>
                        <a:pt x="7" y="2"/>
                      </a:move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8" name="Freeform 266"/>
                <p:cNvSpPr>
                  <a:spLocks/>
                </p:cNvSpPr>
                <p:nvPr/>
              </p:nvSpPr>
              <p:spPr bwMode="auto">
                <a:xfrm>
                  <a:off x="2366722" y="2005966"/>
                  <a:ext cx="3181" cy="4831"/>
                </a:xfrm>
                <a:custGeom>
                  <a:avLst/>
                  <a:gdLst>
                    <a:gd name="T0" fmla="*/ 0 w 6"/>
                    <a:gd name="T1" fmla="*/ 0 h 8"/>
                    <a:gd name="T2" fmla="*/ 2147483646 w 6"/>
                    <a:gd name="T3" fmla="*/ 2147483646 h 8"/>
                    <a:gd name="T4" fmla="*/ 2147483646 w 6"/>
                    <a:gd name="T5" fmla="*/ 2147483646 h 8"/>
                    <a:gd name="T6" fmla="*/ 0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9" name="Freeform 267"/>
                <p:cNvSpPr>
                  <a:spLocks/>
                </p:cNvSpPr>
                <p:nvPr/>
              </p:nvSpPr>
              <p:spPr bwMode="auto">
                <a:xfrm>
                  <a:off x="2357180" y="2020461"/>
                  <a:ext cx="1591" cy="4832"/>
                </a:xfrm>
                <a:custGeom>
                  <a:avLst/>
                  <a:gdLst>
                    <a:gd name="T0" fmla="*/ 0 w 3"/>
                    <a:gd name="T1" fmla="*/ 2147483646 h 9"/>
                    <a:gd name="T2" fmla="*/ 2147483646 w 3"/>
                    <a:gd name="T3" fmla="*/ 2147483646 h 9"/>
                    <a:gd name="T4" fmla="*/ 2147483646 w 3"/>
                    <a:gd name="T5" fmla="*/ 2147483646 h 9"/>
                    <a:gd name="T6" fmla="*/ 0 w 3"/>
                    <a:gd name="T7" fmla="*/ 0 h 9"/>
                    <a:gd name="T8" fmla="*/ 0 w 3"/>
                    <a:gd name="T9" fmla="*/ 214748364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9"/>
                    <a:gd name="T17" fmla="*/ 3 w 3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9">
                      <a:moveTo>
                        <a:pt x="0" y="9"/>
                      </a:move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0" name="Freeform 268"/>
                <p:cNvSpPr>
                  <a:spLocks/>
                </p:cNvSpPr>
                <p:nvPr/>
              </p:nvSpPr>
              <p:spPr bwMode="auto">
                <a:xfrm>
                  <a:off x="2369903" y="2015630"/>
                  <a:ext cx="1591" cy="1610"/>
                </a:xfrm>
                <a:custGeom>
                  <a:avLst/>
                  <a:gdLst>
                    <a:gd name="T0" fmla="*/ 0 w 4"/>
                    <a:gd name="T1" fmla="*/ 0 h 3"/>
                    <a:gd name="T2" fmla="*/ 2147483646 w 4"/>
                    <a:gd name="T3" fmla="*/ 2147483646 h 3"/>
                    <a:gd name="T4" fmla="*/ 0 w 4"/>
                    <a:gd name="T5" fmla="*/ 2147483646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1" name="Freeform 269"/>
                <p:cNvSpPr>
                  <a:spLocks/>
                </p:cNvSpPr>
                <p:nvPr/>
              </p:nvSpPr>
              <p:spPr bwMode="auto">
                <a:xfrm>
                  <a:off x="2235403" y="2615650"/>
                  <a:ext cx="1319335" cy="756987"/>
                </a:xfrm>
                <a:custGeom>
                  <a:avLst/>
                  <a:gdLst>
                    <a:gd name="T0" fmla="*/ 2147483646 w 2489"/>
                    <a:gd name="T1" fmla="*/ 2147483646 h 1412"/>
                    <a:gd name="T2" fmla="*/ 2147483646 w 2489"/>
                    <a:gd name="T3" fmla="*/ 2147483646 h 1412"/>
                    <a:gd name="T4" fmla="*/ 2147483646 w 2489"/>
                    <a:gd name="T5" fmla="*/ 2147483646 h 1412"/>
                    <a:gd name="T6" fmla="*/ 2147483646 w 2489"/>
                    <a:gd name="T7" fmla="*/ 2147483646 h 1412"/>
                    <a:gd name="T8" fmla="*/ 2147483646 w 2489"/>
                    <a:gd name="T9" fmla="*/ 2147483646 h 1412"/>
                    <a:gd name="T10" fmla="*/ 2147483646 w 2489"/>
                    <a:gd name="T11" fmla="*/ 2147483646 h 1412"/>
                    <a:gd name="T12" fmla="*/ 2147483646 w 2489"/>
                    <a:gd name="T13" fmla="*/ 2147483646 h 1412"/>
                    <a:gd name="T14" fmla="*/ 2147483646 w 2489"/>
                    <a:gd name="T15" fmla="*/ 2147483646 h 1412"/>
                    <a:gd name="T16" fmla="*/ 2147483646 w 2489"/>
                    <a:gd name="T17" fmla="*/ 2147483646 h 1412"/>
                    <a:gd name="T18" fmla="*/ 2147483646 w 2489"/>
                    <a:gd name="T19" fmla="*/ 2147483646 h 1412"/>
                    <a:gd name="T20" fmla="*/ 2147483646 w 2489"/>
                    <a:gd name="T21" fmla="*/ 2147483646 h 1412"/>
                    <a:gd name="T22" fmla="*/ 2147483646 w 2489"/>
                    <a:gd name="T23" fmla="*/ 2147483646 h 1412"/>
                    <a:gd name="T24" fmla="*/ 2147483646 w 2489"/>
                    <a:gd name="T25" fmla="*/ 2147483646 h 1412"/>
                    <a:gd name="T26" fmla="*/ 2147483646 w 2489"/>
                    <a:gd name="T27" fmla="*/ 2147483646 h 1412"/>
                    <a:gd name="T28" fmla="*/ 2147483646 w 2489"/>
                    <a:gd name="T29" fmla="*/ 2147483646 h 1412"/>
                    <a:gd name="T30" fmla="*/ 2147483646 w 2489"/>
                    <a:gd name="T31" fmla="*/ 2147483646 h 1412"/>
                    <a:gd name="T32" fmla="*/ 2147483646 w 2489"/>
                    <a:gd name="T33" fmla="*/ 2147483646 h 1412"/>
                    <a:gd name="T34" fmla="*/ 2147483646 w 2489"/>
                    <a:gd name="T35" fmla="*/ 2147483646 h 1412"/>
                    <a:gd name="T36" fmla="*/ 2147483646 w 2489"/>
                    <a:gd name="T37" fmla="*/ 2147483646 h 1412"/>
                    <a:gd name="T38" fmla="*/ 2147483646 w 2489"/>
                    <a:gd name="T39" fmla="*/ 2147483646 h 1412"/>
                    <a:gd name="T40" fmla="*/ 2147483646 w 2489"/>
                    <a:gd name="T41" fmla="*/ 2147483646 h 1412"/>
                    <a:gd name="T42" fmla="*/ 2147483646 w 2489"/>
                    <a:gd name="T43" fmla="*/ 2147483646 h 1412"/>
                    <a:gd name="T44" fmla="*/ 2147483646 w 2489"/>
                    <a:gd name="T45" fmla="*/ 2147483646 h 1412"/>
                    <a:gd name="T46" fmla="*/ 2147483646 w 2489"/>
                    <a:gd name="T47" fmla="*/ 2147483646 h 1412"/>
                    <a:gd name="T48" fmla="*/ 2147483646 w 2489"/>
                    <a:gd name="T49" fmla="*/ 2147483646 h 1412"/>
                    <a:gd name="T50" fmla="*/ 2147483646 w 2489"/>
                    <a:gd name="T51" fmla="*/ 2147483646 h 1412"/>
                    <a:gd name="T52" fmla="*/ 2147483646 w 2489"/>
                    <a:gd name="T53" fmla="*/ 2147483646 h 1412"/>
                    <a:gd name="T54" fmla="*/ 2147483646 w 2489"/>
                    <a:gd name="T55" fmla="*/ 2147483646 h 1412"/>
                    <a:gd name="T56" fmla="*/ 2147483646 w 2489"/>
                    <a:gd name="T57" fmla="*/ 2147483646 h 1412"/>
                    <a:gd name="T58" fmla="*/ 2147483646 w 2489"/>
                    <a:gd name="T59" fmla="*/ 2147483646 h 1412"/>
                    <a:gd name="T60" fmla="*/ 2147483646 w 2489"/>
                    <a:gd name="T61" fmla="*/ 2147483646 h 1412"/>
                    <a:gd name="T62" fmla="*/ 2147483646 w 2489"/>
                    <a:gd name="T63" fmla="*/ 2147483646 h 1412"/>
                    <a:gd name="T64" fmla="*/ 2147483646 w 2489"/>
                    <a:gd name="T65" fmla="*/ 2147483646 h 1412"/>
                    <a:gd name="T66" fmla="*/ 2147483646 w 2489"/>
                    <a:gd name="T67" fmla="*/ 2147483646 h 1412"/>
                    <a:gd name="T68" fmla="*/ 2147483646 w 2489"/>
                    <a:gd name="T69" fmla="*/ 2147483646 h 1412"/>
                    <a:gd name="T70" fmla="*/ 2147483646 w 2489"/>
                    <a:gd name="T71" fmla="*/ 2147483646 h 1412"/>
                    <a:gd name="T72" fmla="*/ 2147483646 w 2489"/>
                    <a:gd name="T73" fmla="*/ 2147483646 h 1412"/>
                    <a:gd name="T74" fmla="*/ 2147483646 w 2489"/>
                    <a:gd name="T75" fmla="*/ 2147483646 h 1412"/>
                    <a:gd name="T76" fmla="*/ 2147483646 w 2489"/>
                    <a:gd name="T77" fmla="*/ 2147483646 h 1412"/>
                    <a:gd name="T78" fmla="*/ 2147483646 w 2489"/>
                    <a:gd name="T79" fmla="*/ 2147483646 h 1412"/>
                    <a:gd name="T80" fmla="*/ 2147483646 w 2489"/>
                    <a:gd name="T81" fmla="*/ 2147483646 h 1412"/>
                    <a:gd name="T82" fmla="*/ 2147483646 w 2489"/>
                    <a:gd name="T83" fmla="*/ 2147483646 h 1412"/>
                    <a:gd name="T84" fmla="*/ 2147483646 w 2489"/>
                    <a:gd name="T85" fmla="*/ 2147483646 h 1412"/>
                    <a:gd name="T86" fmla="*/ 2147483646 w 2489"/>
                    <a:gd name="T87" fmla="*/ 2147483646 h 1412"/>
                    <a:gd name="T88" fmla="*/ 2147483646 w 2489"/>
                    <a:gd name="T89" fmla="*/ 2147483646 h 1412"/>
                    <a:gd name="T90" fmla="*/ 2147483646 w 2489"/>
                    <a:gd name="T91" fmla="*/ 2147483646 h 1412"/>
                    <a:gd name="T92" fmla="*/ 2147483646 w 2489"/>
                    <a:gd name="T93" fmla="*/ 2147483646 h 1412"/>
                    <a:gd name="T94" fmla="*/ 2147483646 w 2489"/>
                    <a:gd name="T95" fmla="*/ 2147483646 h 1412"/>
                    <a:gd name="T96" fmla="*/ 2147483646 w 2489"/>
                    <a:gd name="T97" fmla="*/ 2147483646 h 1412"/>
                    <a:gd name="T98" fmla="*/ 2147483646 w 2489"/>
                    <a:gd name="T99" fmla="*/ 2147483646 h 1412"/>
                    <a:gd name="T100" fmla="*/ 2147483646 w 2489"/>
                    <a:gd name="T101" fmla="*/ 2147483646 h 1412"/>
                    <a:gd name="T102" fmla="*/ 2147483646 w 2489"/>
                    <a:gd name="T103" fmla="*/ 2147483646 h 1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489"/>
                    <a:gd name="T157" fmla="*/ 0 h 1412"/>
                    <a:gd name="T158" fmla="*/ 2489 w 2489"/>
                    <a:gd name="T159" fmla="*/ 1412 h 1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489" h="1412">
                      <a:moveTo>
                        <a:pt x="148" y="822"/>
                      </a:moveTo>
                      <a:lnTo>
                        <a:pt x="137" y="856"/>
                      </a:lnTo>
                      <a:lnTo>
                        <a:pt x="111" y="866"/>
                      </a:lnTo>
                      <a:lnTo>
                        <a:pt x="122" y="897"/>
                      </a:lnTo>
                      <a:lnTo>
                        <a:pt x="100" y="912"/>
                      </a:lnTo>
                      <a:lnTo>
                        <a:pt x="74" y="906"/>
                      </a:lnTo>
                      <a:lnTo>
                        <a:pt x="34" y="936"/>
                      </a:lnTo>
                      <a:lnTo>
                        <a:pt x="39" y="952"/>
                      </a:lnTo>
                      <a:lnTo>
                        <a:pt x="2" y="976"/>
                      </a:lnTo>
                      <a:lnTo>
                        <a:pt x="31" y="1044"/>
                      </a:lnTo>
                      <a:lnTo>
                        <a:pt x="0" y="1063"/>
                      </a:lnTo>
                      <a:lnTo>
                        <a:pt x="11" y="1068"/>
                      </a:lnTo>
                      <a:lnTo>
                        <a:pt x="25" y="1115"/>
                      </a:lnTo>
                      <a:lnTo>
                        <a:pt x="9" y="1149"/>
                      </a:lnTo>
                      <a:lnTo>
                        <a:pt x="23" y="1171"/>
                      </a:lnTo>
                      <a:lnTo>
                        <a:pt x="50" y="1161"/>
                      </a:lnTo>
                      <a:lnTo>
                        <a:pt x="76" y="1105"/>
                      </a:lnTo>
                      <a:lnTo>
                        <a:pt x="108" y="1096"/>
                      </a:lnTo>
                      <a:lnTo>
                        <a:pt x="116" y="1116"/>
                      </a:lnTo>
                      <a:lnTo>
                        <a:pt x="143" y="1091"/>
                      </a:lnTo>
                      <a:lnTo>
                        <a:pt x="152" y="1112"/>
                      </a:lnTo>
                      <a:lnTo>
                        <a:pt x="162" y="1107"/>
                      </a:lnTo>
                      <a:lnTo>
                        <a:pt x="193" y="1117"/>
                      </a:lnTo>
                      <a:lnTo>
                        <a:pt x="213" y="1133"/>
                      </a:lnTo>
                      <a:lnTo>
                        <a:pt x="264" y="1124"/>
                      </a:lnTo>
                      <a:lnTo>
                        <a:pt x="280" y="1144"/>
                      </a:lnTo>
                      <a:lnTo>
                        <a:pt x="268" y="1180"/>
                      </a:lnTo>
                      <a:lnTo>
                        <a:pt x="289" y="1186"/>
                      </a:lnTo>
                      <a:lnTo>
                        <a:pt x="335" y="1171"/>
                      </a:lnTo>
                      <a:lnTo>
                        <a:pt x="351" y="1156"/>
                      </a:lnTo>
                      <a:lnTo>
                        <a:pt x="380" y="1157"/>
                      </a:lnTo>
                      <a:lnTo>
                        <a:pt x="373" y="1188"/>
                      </a:lnTo>
                      <a:lnTo>
                        <a:pt x="398" y="1179"/>
                      </a:lnTo>
                      <a:lnTo>
                        <a:pt x="398" y="1163"/>
                      </a:lnTo>
                      <a:lnTo>
                        <a:pt x="403" y="1158"/>
                      </a:lnTo>
                      <a:lnTo>
                        <a:pt x="395" y="1138"/>
                      </a:lnTo>
                      <a:lnTo>
                        <a:pt x="400" y="1133"/>
                      </a:lnTo>
                      <a:lnTo>
                        <a:pt x="379" y="1086"/>
                      </a:lnTo>
                      <a:lnTo>
                        <a:pt x="442" y="1051"/>
                      </a:lnTo>
                      <a:lnTo>
                        <a:pt x="471" y="1088"/>
                      </a:lnTo>
                      <a:lnTo>
                        <a:pt x="498" y="1073"/>
                      </a:lnTo>
                      <a:lnTo>
                        <a:pt x="517" y="1103"/>
                      </a:lnTo>
                      <a:lnTo>
                        <a:pt x="548" y="1089"/>
                      </a:lnTo>
                      <a:lnTo>
                        <a:pt x="578" y="1130"/>
                      </a:lnTo>
                      <a:lnTo>
                        <a:pt x="556" y="1156"/>
                      </a:lnTo>
                      <a:lnTo>
                        <a:pt x="587" y="1198"/>
                      </a:lnTo>
                      <a:lnTo>
                        <a:pt x="613" y="1183"/>
                      </a:lnTo>
                      <a:lnTo>
                        <a:pt x="693" y="1271"/>
                      </a:lnTo>
                      <a:lnTo>
                        <a:pt x="713" y="1251"/>
                      </a:lnTo>
                      <a:lnTo>
                        <a:pt x="724" y="1257"/>
                      </a:lnTo>
                      <a:lnTo>
                        <a:pt x="754" y="1246"/>
                      </a:lnTo>
                      <a:lnTo>
                        <a:pt x="789" y="1283"/>
                      </a:lnTo>
                      <a:lnTo>
                        <a:pt x="810" y="1263"/>
                      </a:lnTo>
                      <a:lnTo>
                        <a:pt x="845" y="1305"/>
                      </a:lnTo>
                      <a:lnTo>
                        <a:pt x="860" y="1300"/>
                      </a:lnTo>
                      <a:lnTo>
                        <a:pt x="871" y="1274"/>
                      </a:lnTo>
                      <a:lnTo>
                        <a:pt x="897" y="1264"/>
                      </a:lnTo>
                      <a:lnTo>
                        <a:pt x="906" y="1281"/>
                      </a:lnTo>
                      <a:lnTo>
                        <a:pt x="923" y="1276"/>
                      </a:lnTo>
                      <a:lnTo>
                        <a:pt x="957" y="1311"/>
                      </a:lnTo>
                      <a:lnTo>
                        <a:pt x="962" y="1306"/>
                      </a:lnTo>
                      <a:lnTo>
                        <a:pt x="1093" y="1401"/>
                      </a:lnTo>
                      <a:lnTo>
                        <a:pt x="1148" y="1412"/>
                      </a:lnTo>
                      <a:lnTo>
                        <a:pt x="1170" y="1403"/>
                      </a:lnTo>
                      <a:lnTo>
                        <a:pt x="1170" y="1393"/>
                      </a:lnTo>
                      <a:lnTo>
                        <a:pt x="1185" y="1378"/>
                      </a:lnTo>
                      <a:lnTo>
                        <a:pt x="1195" y="1373"/>
                      </a:lnTo>
                      <a:lnTo>
                        <a:pt x="1218" y="1379"/>
                      </a:lnTo>
                      <a:lnTo>
                        <a:pt x="1243" y="1364"/>
                      </a:lnTo>
                      <a:lnTo>
                        <a:pt x="1254" y="1343"/>
                      </a:lnTo>
                      <a:lnTo>
                        <a:pt x="1285" y="1324"/>
                      </a:lnTo>
                      <a:lnTo>
                        <a:pt x="1310" y="1304"/>
                      </a:lnTo>
                      <a:lnTo>
                        <a:pt x="1320" y="1278"/>
                      </a:lnTo>
                      <a:lnTo>
                        <a:pt x="1317" y="1263"/>
                      </a:lnTo>
                      <a:lnTo>
                        <a:pt x="1327" y="1248"/>
                      </a:lnTo>
                      <a:lnTo>
                        <a:pt x="1332" y="1227"/>
                      </a:lnTo>
                      <a:lnTo>
                        <a:pt x="1347" y="1222"/>
                      </a:lnTo>
                      <a:lnTo>
                        <a:pt x="1357" y="1208"/>
                      </a:lnTo>
                      <a:lnTo>
                        <a:pt x="1354" y="1186"/>
                      </a:lnTo>
                      <a:lnTo>
                        <a:pt x="1359" y="1166"/>
                      </a:lnTo>
                      <a:lnTo>
                        <a:pt x="1369" y="1157"/>
                      </a:lnTo>
                      <a:lnTo>
                        <a:pt x="1394" y="1157"/>
                      </a:lnTo>
                      <a:lnTo>
                        <a:pt x="1411" y="1116"/>
                      </a:lnTo>
                      <a:lnTo>
                        <a:pt x="1431" y="1106"/>
                      </a:lnTo>
                      <a:lnTo>
                        <a:pt x="1479" y="1041"/>
                      </a:lnTo>
                      <a:lnTo>
                        <a:pt x="1519" y="1010"/>
                      </a:lnTo>
                      <a:lnTo>
                        <a:pt x="1550" y="1000"/>
                      </a:lnTo>
                      <a:lnTo>
                        <a:pt x="1551" y="964"/>
                      </a:lnTo>
                      <a:lnTo>
                        <a:pt x="1572" y="915"/>
                      </a:lnTo>
                      <a:lnTo>
                        <a:pt x="1604" y="899"/>
                      </a:lnTo>
                      <a:lnTo>
                        <a:pt x="1609" y="869"/>
                      </a:lnTo>
                      <a:lnTo>
                        <a:pt x="1619" y="864"/>
                      </a:lnTo>
                      <a:lnTo>
                        <a:pt x="1629" y="869"/>
                      </a:lnTo>
                      <a:lnTo>
                        <a:pt x="1692" y="845"/>
                      </a:lnTo>
                      <a:lnTo>
                        <a:pt x="1700" y="855"/>
                      </a:lnTo>
                      <a:lnTo>
                        <a:pt x="1700" y="885"/>
                      </a:lnTo>
                      <a:lnTo>
                        <a:pt x="1706" y="890"/>
                      </a:lnTo>
                      <a:lnTo>
                        <a:pt x="1695" y="896"/>
                      </a:lnTo>
                      <a:lnTo>
                        <a:pt x="1700" y="906"/>
                      </a:lnTo>
                      <a:lnTo>
                        <a:pt x="1746" y="890"/>
                      </a:lnTo>
                      <a:lnTo>
                        <a:pt x="1757" y="902"/>
                      </a:lnTo>
                      <a:lnTo>
                        <a:pt x="1803" y="882"/>
                      </a:lnTo>
                      <a:lnTo>
                        <a:pt x="1803" y="861"/>
                      </a:lnTo>
                      <a:lnTo>
                        <a:pt x="1860" y="841"/>
                      </a:lnTo>
                      <a:lnTo>
                        <a:pt x="1899" y="842"/>
                      </a:lnTo>
                      <a:lnTo>
                        <a:pt x="1926" y="827"/>
                      </a:lnTo>
                      <a:lnTo>
                        <a:pt x="1962" y="822"/>
                      </a:lnTo>
                      <a:lnTo>
                        <a:pt x="1972" y="832"/>
                      </a:lnTo>
                      <a:lnTo>
                        <a:pt x="2018" y="818"/>
                      </a:lnTo>
                      <a:lnTo>
                        <a:pt x="2013" y="797"/>
                      </a:lnTo>
                      <a:lnTo>
                        <a:pt x="2070" y="767"/>
                      </a:lnTo>
                      <a:lnTo>
                        <a:pt x="2069" y="782"/>
                      </a:lnTo>
                      <a:lnTo>
                        <a:pt x="2084" y="777"/>
                      </a:lnTo>
                      <a:lnTo>
                        <a:pt x="2086" y="762"/>
                      </a:lnTo>
                      <a:lnTo>
                        <a:pt x="2126" y="741"/>
                      </a:lnTo>
                      <a:lnTo>
                        <a:pt x="2147" y="743"/>
                      </a:lnTo>
                      <a:lnTo>
                        <a:pt x="2172" y="722"/>
                      </a:lnTo>
                      <a:lnTo>
                        <a:pt x="2208" y="748"/>
                      </a:lnTo>
                      <a:lnTo>
                        <a:pt x="2218" y="732"/>
                      </a:lnTo>
                      <a:lnTo>
                        <a:pt x="2234" y="737"/>
                      </a:lnTo>
                      <a:lnTo>
                        <a:pt x="2239" y="727"/>
                      </a:lnTo>
                      <a:lnTo>
                        <a:pt x="2285" y="739"/>
                      </a:lnTo>
                      <a:lnTo>
                        <a:pt x="2305" y="698"/>
                      </a:lnTo>
                      <a:lnTo>
                        <a:pt x="2320" y="703"/>
                      </a:lnTo>
                      <a:lnTo>
                        <a:pt x="2332" y="683"/>
                      </a:lnTo>
                      <a:lnTo>
                        <a:pt x="2393" y="677"/>
                      </a:lnTo>
                      <a:lnTo>
                        <a:pt x="2398" y="657"/>
                      </a:lnTo>
                      <a:lnTo>
                        <a:pt x="2418" y="672"/>
                      </a:lnTo>
                      <a:lnTo>
                        <a:pt x="2444" y="642"/>
                      </a:lnTo>
                      <a:lnTo>
                        <a:pt x="2424" y="642"/>
                      </a:lnTo>
                      <a:lnTo>
                        <a:pt x="2418" y="632"/>
                      </a:lnTo>
                      <a:lnTo>
                        <a:pt x="2445" y="616"/>
                      </a:lnTo>
                      <a:lnTo>
                        <a:pt x="2459" y="637"/>
                      </a:lnTo>
                      <a:lnTo>
                        <a:pt x="2475" y="637"/>
                      </a:lnTo>
                      <a:lnTo>
                        <a:pt x="2481" y="581"/>
                      </a:lnTo>
                      <a:lnTo>
                        <a:pt x="2467" y="579"/>
                      </a:lnTo>
                      <a:lnTo>
                        <a:pt x="2445" y="559"/>
                      </a:lnTo>
                      <a:lnTo>
                        <a:pt x="2441" y="521"/>
                      </a:lnTo>
                      <a:lnTo>
                        <a:pt x="2468" y="467"/>
                      </a:lnTo>
                      <a:lnTo>
                        <a:pt x="2489" y="453"/>
                      </a:lnTo>
                      <a:lnTo>
                        <a:pt x="2478" y="442"/>
                      </a:lnTo>
                      <a:lnTo>
                        <a:pt x="2458" y="452"/>
                      </a:lnTo>
                      <a:lnTo>
                        <a:pt x="2426" y="426"/>
                      </a:lnTo>
                      <a:lnTo>
                        <a:pt x="2401" y="450"/>
                      </a:lnTo>
                      <a:lnTo>
                        <a:pt x="2369" y="456"/>
                      </a:lnTo>
                      <a:lnTo>
                        <a:pt x="2336" y="487"/>
                      </a:lnTo>
                      <a:lnTo>
                        <a:pt x="2319" y="508"/>
                      </a:lnTo>
                      <a:lnTo>
                        <a:pt x="2305" y="498"/>
                      </a:lnTo>
                      <a:lnTo>
                        <a:pt x="2288" y="513"/>
                      </a:lnTo>
                      <a:lnTo>
                        <a:pt x="2269" y="486"/>
                      </a:lnTo>
                      <a:lnTo>
                        <a:pt x="2207" y="512"/>
                      </a:lnTo>
                      <a:lnTo>
                        <a:pt x="2197" y="542"/>
                      </a:lnTo>
                      <a:lnTo>
                        <a:pt x="2055" y="546"/>
                      </a:lnTo>
                      <a:lnTo>
                        <a:pt x="1850" y="408"/>
                      </a:lnTo>
                      <a:lnTo>
                        <a:pt x="1537" y="188"/>
                      </a:lnTo>
                      <a:lnTo>
                        <a:pt x="1487" y="146"/>
                      </a:lnTo>
                      <a:lnTo>
                        <a:pt x="1393" y="32"/>
                      </a:lnTo>
                      <a:lnTo>
                        <a:pt x="1355" y="26"/>
                      </a:lnTo>
                      <a:lnTo>
                        <a:pt x="1354" y="19"/>
                      </a:lnTo>
                      <a:lnTo>
                        <a:pt x="1329" y="19"/>
                      </a:lnTo>
                      <a:lnTo>
                        <a:pt x="1301" y="46"/>
                      </a:lnTo>
                      <a:lnTo>
                        <a:pt x="1036" y="0"/>
                      </a:lnTo>
                      <a:lnTo>
                        <a:pt x="900" y="142"/>
                      </a:lnTo>
                      <a:lnTo>
                        <a:pt x="940" y="172"/>
                      </a:lnTo>
                      <a:lnTo>
                        <a:pt x="912" y="259"/>
                      </a:lnTo>
                      <a:lnTo>
                        <a:pt x="931" y="305"/>
                      </a:lnTo>
                      <a:lnTo>
                        <a:pt x="875" y="341"/>
                      </a:lnTo>
                      <a:lnTo>
                        <a:pt x="836" y="283"/>
                      </a:lnTo>
                      <a:lnTo>
                        <a:pt x="804" y="292"/>
                      </a:lnTo>
                      <a:lnTo>
                        <a:pt x="775" y="257"/>
                      </a:lnTo>
                      <a:lnTo>
                        <a:pt x="744" y="272"/>
                      </a:lnTo>
                      <a:lnTo>
                        <a:pt x="724" y="245"/>
                      </a:lnTo>
                      <a:lnTo>
                        <a:pt x="693" y="266"/>
                      </a:lnTo>
                      <a:lnTo>
                        <a:pt x="683" y="240"/>
                      </a:lnTo>
                      <a:lnTo>
                        <a:pt x="694" y="220"/>
                      </a:lnTo>
                      <a:lnTo>
                        <a:pt x="583" y="105"/>
                      </a:lnTo>
                      <a:lnTo>
                        <a:pt x="563" y="110"/>
                      </a:lnTo>
                      <a:lnTo>
                        <a:pt x="534" y="68"/>
                      </a:lnTo>
                      <a:lnTo>
                        <a:pt x="488" y="53"/>
                      </a:lnTo>
                      <a:lnTo>
                        <a:pt x="481" y="109"/>
                      </a:lnTo>
                      <a:lnTo>
                        <a:pt x="505" y="165"/>
                      </a:lnTo>
                      <a:lnTo>
                        <a:pt x="509" y="221"/>
                      </a:lnTo>
                      <a:lnTo>
                        <a:pt x="489" y="272"/>
                      </a:lnTo>
                      <a:lnTo>
                        <a:pt x="462" y="281"/>
                      </a:lnTo>
                      <a:lnTo>
                        <a:pt x="451" y="347"/>
                      </a:lnTo>
                      <a:lnTo>
                        <a:pt x="461" y="378"/>
                      </a:lnTo>
                      <a:lnTo>
                        <a:pt x="379" y="382"/>
                      </a:lnTo>
                      <a:lnTo>
                        <a:pt x="363" y="428"/>
                      </a:lnTo>
                      <a:lnTo>
                        <a:pt x="310" y="472"/>
                      </a:lnTo>
                      <a:lnTo>
                        <a:pt x="321" y="493"/>
                      </a:lnTo>
                      <a:lnTo>
                        <a:pt x="295" y="503"/>
                      </a:lnTo>
                      <a:lnTo>
                        <a:pt x="314" y="528"/>
                      </a:lnTo>
                      <a:lnTo>
                        <a:pt x="340" y="514"/>
                      </a:lnTo>
                      <a:lnTo>
                        <a:pt x="375" y="560"/>
                      </a:lnTo>
                      <a:lnTo>
                        <a:pt x="401" y="541"/>
                      </a:lnTo>
                      <a:lnTo>
                        <a:pt x="406" y="526"/>
                      </a:lnTo>
                      <a:lnTo>
                        <a:pt x="453" y="495"/>
                      </a:lnTo>
                      <a:lnTo>
                        <a:pt x="474" y="517"/>
                      </a:lnTo>
                      <a:lnTo>
                        <a:pt x="504" y="512"/>
                      </a:lnTo>
                      <a:lnTo>
                        <a:pt x="548" y="579"/>
                      </a:lnTo>
                      <a:lnTo>
                        <a:pt x="434" y="669"/>
                      </a:lnTo>
                      <a:lnTo>
                        <a:pt x="419" y="653"/>
                      </a:lnTo>
                      <a:lnTo>
                        <a:pt x="336" y="718"/>
                      </a:lnTo>
                      <a:lnTo>
                        <a:pt x="355" y="764"/>
                      </a:lnTo>
                      <a:lnTo>
                        <a:pt x="295" y="825"/>
                      </a:lnTo>
                      <a:lnTo>
                        <a:pt x="281" y="829"/>
                      </a:lnTo>
                      <a:lnTo>
                        <a:pt x="278" y="806"/>
                      </a:lnTo>
                      <a:lnTo>
                        <a:pt x="182" y="771"/>
                      </a:lnTo>
                      <a:lnTo>
                        <a:pt x="169" y="791"/>
                      </a:lnTo>
                      <a:lnTo>
                        <a:pt x="148" y="8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2" name="Freeform 270"/>
                <p:cNvSpPr>
                  <a:spLocks/>
                </p:cNvSpPr>
                <p:nvPr/>
              </p:nvSpPr>
              <p:spPr bwMode="auto">
                <a:xfrm>
                  <a:off x="1684489" y="2872741"/>
                  <a:ext cx="476294" cy="312634"/>
                </a:xfrm>
                <a:custGeom>
                  <a:avLst/>
                  <a:gdLst>
                    <a:gd name="T0" fmla="*/ 2147483646 w 900"/>
                    <a:gd name="T1" fmla="*/ 2147483646 h 583"/>
                    <a:gd name="T2" fmla="*/ 2147483646 w 900"/>
                    <a:gd name="T3" fmla="*/ 2147483646 h 583"/>
                    <a:gd name="T4" fmla="*/ 2147483646 w 900"/>
                    <a:gd name="T5" fmla="*/ 2147483646 h 583"/>
                    <a:gd name="T6" fmla="*/ 2147483646 w 900"/>
                    <a:gd name="T7" fmla="*/ 2147483646 h 583"/>
                    <a:gd name="T8" fmla="*/ 2147483646 w 900"/>
                    <a:gd name="T9" fmla="*/ 2147483646 h 583"/>
                    <a:gd name="T10" fmla="*/ 2147483646 w 900"/>
                    <a:gd name="T11" fmla="*/ 2147483646 h 583"/>
                    <a:gd name="T12" fmla="*/ 2147483646 w 900"/>
                    <a:gd name="T13" fmla="*/ 2147483646 h 583"/>
                    <a:gd name="T14" fmla="*/ 2147483646 w 900"/>
                    <a:gd name="T15" fmla="*/ 2147483646 h 583"/>
                    <a:gd name="T16" fmla="*/ 2147483646 w 900"/>
                    <a:gd name="T17" fmla="*/ 2147483646 h 583"/>
                    <a:gd name="T18" fmla="*/ 2147483646 w 900"/>
                    <a:gd name="T19" fmla="*/ 2147483646 h 583"/>
                    <a:gd name="T20" fmla="*/ 2147483646 w 900"/>
                    <a:gd name="T21" fmla="*/ 2147483646 h 583"/>
                    <a:gd name="T22" fmla="*/ 2147483646 w 900"/>
                    <a:gd name="T23" fmla="*/ 2147483646 h 583"/>
                    <a:gd name="T24" fmla="*/ 2147483646 w 900"/>
                    <a:gd name="T25" fmla="*/ 2147483646 h 583"/>
                    <a:gd name="T26" fmla="*/ 2147483646 w 900"/>
                    <a:gd name="T27" fmla="*/ 2147483646 h 583"/>
                    <a:gd name="T28" fmla="*/ 2147483646 w 900"/>
                    <a:gd name="T29" fmla="*/ 2147483646 h 583"/>
                    <a:gd name="T30" fmla="*/ 2147483646 w 900"/>
                    <a:gd name="T31" fmla="*/ 2147483646 h 583"/>
                    <a:gd name="T32" fmla="*/ 2147483646 w 900"/>
                    <a:gd name="T33" fmla="*/ 2147483646 h 583"/>
                    <a:gd name="T34" fmla="*/ 2147483646 w 900"/>
                    <a:gd name="T35" fmla="*/ 2147483646 h 583"/>
                    <a:gd name="T36" fmla="*/ 2147483646 w 900"/>
                    <a:gd name="T37" fmla="*/ 2147483646 h 583"/>
                    <a:gd name="T38" fmla="*/ 2147483646 w 900"/>
                    <a:gd name="T39" fmla="*/ 2147483646 h 583"/>
                    <a:gd name="T40" fmla="*/ 2147483646 w 900"/>
                    <a:gd name="T41" fmla="*/ 2147483646 h 583"/>
                    <a:gd name="T42" fmla="*/ 2147483646 w 900"/>
                    <a:gd name="T43" fmla="*/ 2147483646 h 583"/>
                    <a:gd name="T44" fmla="*/ 2147483646 w 900"/>
                    <a:gd name="T45" fmla="*/ 2147483646 h 583"/>
                    <a:gd name="T46" fmla="*/ 2147483646 w 900"/>
                    <a:gd name="T47" fmla="*/ 2147483646 h 583"/>
                    <a:gd name="T48" fmla="*/ 2147483646 w 900"/>
                    <a:gd name="T49" fmla="*/ 2147483646 h 583"/>
                    <a:gd name="T50" fmla="*/ 2147483646 w 900"/>
                    <a:gd name="T51" fmla="*/ 2147483646 h 583"/>
                    <a:gd name="T52" fmla="*/ 2147483646 w 900"/>
                    <a:gd name="T53" fmla="*/ 2147483646 h 583"/>
                    <a:gd name="T54" fmla="*/ 2147483646 w 900"/>
                    <a:gd name="T55" fmla="*/ 2147483646 h 583"/>
                    <a:gd name="T56" fmla="*/ 2147483646 w 900"/>
                    <a:gd name="T57" fmla="*/ 2147483646 h 583"/>
                    <a:gd name="T58" fmla="*/ 2147483646 w 900"/>
                    <a:gd name="T59" fmla="*/ 2147483646 h 583"/>
                    <a:gd name="T60" fmla="*/ 2147483646 w 900"/>
                    <a:gd name="T61" fmla="*/ 2147483646 h 583"/>
                    <a:gd name="T62" fmla="*/ 2147483646 w 900"/>
                    <a:gd name="T63" fmla="*/ 2147483646 h 583"/>
                    <a:gd name="T64" fmla="*/ 2147483646 w 900"/>
                    <a:gd name="T65" fmla="*/ 2147483646 h 583"/>
                    <a:gd name="T66" fmla="*/ 2147483646 w 900"/>
                    <a:gd name="T67" fmla="*/ 2147483646 h 583"/>
                    <a:gd name="T68" fmla="*/ 2147483646 w 900"/>
                    <a:gd name="T69" fmla="*/ 2147483646 h 583"/>
                    <a:gd name="T70" fmla="*/ 2147483646 w 900"/>
                    <a:gd name="T71" fmla="*/ 2147483646 h 583"/>
                    <a:gd name="T72" fmla="*/ 2147483646 w 900"/>
                    <a:gd name="T73" fmla="*/ 2147483646 h 583"/>
                    <a:gd name="T74" fmla="*/ 2147483646 w 900"/>
                    <a:gd name="T75" fmla="*/ 2147483646 h 583"/>
                    <a:gd name="T76" fmla="*/ 2147483646 w 900"/>
                    <a:gd name="T77" fmla="*/ 2147483646 h 583"/>
                    <a:gd name="T78" fmla="*/ 2147483646 w 900"/>
                    <a:gd name="T79" fmla="*/ 2147483646 h 583"/>
                    <a:gd name="T80" fmla="*/ 2147483646 w 900"/>
                    <a:gd name="T81" fmla="*/ 2147483646 h 583"/>
                    <a:gd name="T82" fmla="*/ 2147483646 w 900"/>
                    <a:gd name="T83" fmla="*/ 2147483646 h 583"/>
                    <a:gd name="T84" fmla="*/ 0 w 900"/>
                    <a:gd name="T85" fmla="*/ 2147483646 h 583"/>
                    <a:gd name="T86" fmla="*/ 2147483646 w 900"/>
                    <a:gd name="T87" fmla="*/ 2147483646 h 583"/>
                    <a:gd name="T88" fmla="*/ 2147483646 w 900"/>
                    <a:gd name="T89" fmla="*/ 2147483646 h 583"/>
                    <a:gd name="T90" fmla="*/ 2147483646 w 900"/>
                    <a:gd name="T91" fmla="*/ 2147483646 h 583"/>
                    <a:gd name="T92" fmla="*/ 2147483646 w 900"/>
                    <a:gd name="T93" fmla="*/ 2147483646 h 58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0"/>
                    <a:gd name="T142" fmla="*/ 0 h 583"/>
                    <a:gd name="T143" fmla="*/ 900 w 900"/>
                    <a:gd name="T144" fmla="*/ 583 h 58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0" h="583">
                      <a:moveTo>
                        <a:pt x="283" y="35"/>
                      </a:moveTo>
                      <a:lnTo>
                        <a:pt x="303" y="40"/>
                      </a:lnTo>
                      <a:lnTo>
                        <a:pt x="303" y="30"/>
                      </a:lnTo>
                      <a:lnTo>
                        <a:pt x="330" y="26"/>
                      </a:lnTo>
                      <a:lnTo>
                        <a:pt x="345" y="0"/>
                      </a:lnTo>
                      <a:lnTo>
                        <a:pt x="361" y="5"/>
                      </a:lnTo>
                      <a:lnTo>
                        <a:pt x="366" y="21"/>
                      </a:lnTo>
                      <a:lnTo>
                        <a:pt x="386" y="21"/>
                      </a:lnTo>
                      <a:lnTo>
                        <a:pt x="410" y="32"/>
                      </a:lnTo>
                      <a:lnTo>
                        <a:pt x="426" y="53"/>
                      </a:lnTo>
                      <a:lnTo>
                        <a:pt x="456" y="44"/>
                      </a:lnTo>
                      <a:lnTo>
                        <a:pt x="452" y="23"/>
                      </a:lnTo>
                      <a:lnTo>
                        <a:pt x="488" y="8"/>
                      </a:lnTo>
                      <a:lnTo>
                        <a:pt x="498" y="23"/>
                      </a:lnTo>
                      <a:lnTo>
                        <a:pt x="482" y="39"/>
                      </a:lnTo>
                      <a:lnTo>
                        <a:pt x="487" y="54"/>
                      </a:lnTo>
                      <a:lnTo>
                        <a:pt x="497" y="54"/>
                      </a:lnTo>
                      <a:lnTo>
                        <a:pt x="512" y="81"/>
                      </a:lnTo>
                      <a:lnTo>
                        <a:pt x="497" y="90"/>
                      </a:lnTo>
                      <a:lnTo>
                        <a:pt x="501" y="115"/>
                      </a:lnTo>
                      <a:lnTo>
                        <a:pt x="542" y="127"/>
                      </a:lnTo>
                      <a:lnTo>
                        <a:pt x="552" y="152"/>
                      </a:lnTo>
                      <a:lnTo>
                        <a:pt x="562" y="142"/>
                      </a:lnTo>
                      <a:lnTo>
                        <a:pt x="572" y="153"/>
                      </a:lnTo>
                      <a:lnTo>
                        <a:pt x="566" y="172"/>
                      </a:lnTo>
                      <a:lnTo>
                        <a:pt x="586" y="184"/>
                      </a:lnTo>
                      <a:lnTo>
                        <a:pt x="592" y="204"/>
                      </a:lnTo>
                      <a:lnTo>
                        <a:pt x="616" y="220"/>
                      </a:lnTo>
                      <a:lnTo>
                        <a:pt x="611" y="245"/>
                      </a:lnTo>
                      <a:lnTo>
                        <a:pt x="626" y="255"/>
                      </a:lnTo>
                      <a:lnTo>
                        <a:pt x="665" y="313"/>
                      </a:lnTo>
                      <a:lnTo>
                        <a:pt x="681" y="303"/>
                      </a:lnTo>
                      <a:lnTo>
                        <a:pt x="696" y="329"/>
                      </a:lnTo>
                      <a:lnTo>
                        <a:pt x="706" y="324"/>
                      </a:lnTo>
                      <a:lnTo>
                        <a:pt x="741" y="380"/>
                      </a:lnTo>
                      <a:lnTo>
                        <a:pt x="766" y="366"/>
                      </a:lnTo>
                      <a:lnTo>
                        <a:pt x="797" y="387"/>
                      </a:lnTo>
                      <a:lnTo>
                        <a:pt x="817" y="378"/>
                      </a:lnTo>
                      <a:lnTo>
                        <a:pt x="822" y="362"/>
                      </a:lnTo>
                      <a:lnTo>
                        <a:pt x="848" y="357"/>
                      </a:lnTo>
                      <a:lnTo>
                        <a:pt x="858" y="388"/>
                      </a:lnTo>
                      <a:lnTo>
                        <a:pt x="873" y="384"/>
                      </a:lnTo>
                      <a:lnTo>
                        <a:pt x="900" y="421"/>
                      </a:lnTo>
                      <a:lnTo>
                        <a:pt x="875" y="450"/>
                      </a:lnTo>
                      <a:lnTo>
                        <a:pt x="880" y="471"/>
                      </a:lnTo>
                      <a:lnTo>
                        <a:pt x="858" y="496"/>
                      </a:lnTo>
                      <a:lnTo>
                        <a:pt x="863" y="517"/>
                      </a:lnTo>
                      <a:lnTo>
                        <a:pt x="838" y="556"/>
                      </a:lnTo>
                      <a:lnTo>
                        <a:pt x="817" y="541"/>
                      </a:lnTo>
                      <a:lnTo>
                        <a:pt x="797" y="556"/>
                      </a:lnTo>
                      <a:lnTo>
                        <a:pt x="760" y="538"/>
                      </a:lnTo>
                      <a:lnTo>
                        <a:pt x="746" y="555"/>
                      </a:lnTo>
                      <a:lnTo>
                        <a:pt x="710" y="530"/>
                      </a:lnTo>
                      <a:lnTo>
                        <a:pt x="654" y="554"/>
                      </a:lnTo>
                      <a:lnTo>
                        <a:pt x="648" y="569"/>
                      </a:lnTo>
                      <a:lnTo>
                        <a:pt x="602" y="583"/>
                      </a:lnTo>
                      <a:lnTo>
                        <a:pt x="584" y="577"/>
                      </a:lnTo>
                      <a:lnTo>
                        <a:pt x="543" y="545"/>
                      </a:lnTo>
                      <a:lnTo>
                        <a:pt x="512" y="545"/>
                      </a:lnTo>
                      <a:lnTo>
                        <a:pt x="502" y="530"/>
                      </a:lnTo>
                      <a:lnTo>
                        <a:pt x="514" y="514"/>
                      </a:lnTo>
                      <a:lnTo>
                        <a:pt x="498" y="503"/>
                      </a:lnTo>
                      <a:lnTo>
                        <a:pt x="504" y="484"/>
                      </a:lnTo>
                      <a:lnTo>
                        <a:pt x="474" y="457"/>
                      </a:lnTo>
                      <a:lnTo>
                        <a:pt x="454" y="462"/>
                      </a:lnTo>
                      <a:lnTo>
                        <a:pt x="442" y="487"/>
                      </a:lnTo>
                      <a:lnTo>
                        <a:pt x="401" y="501"/>
                      </a:lnTo>
                      <a:lnTo>
                        <a:pt x="391" y="486"/>
                      </a:lnTo>
                      <a:lnTo>
                        <a:pt x="371" y="490"/>
                      </a:lnTo>
                      <a:lnTo>
                        <a:pt x="315" y="480"/>
                      </a:lnTo>
                      <a:lnTo>
                        <a:pt x="284" y="463"/>
                      </a:lnTo>
                      <a:lnTo>
                        <a:pt x="285" y="443"/>
                      </a:lnTo>
                      <a:lnTo>
                        <a:pt x="275" y="412"/>
                      </a:lnTo>
                      <a:lnTo>
                        <a:pt x="306" y="397"/>
                      </a:lnTo>
                      <a:lnTo>
                        <a:pt x="220" y="369"/>
                      </a:lnTo>
                      <a:lnTo>
                        <a:pt x="225" y="350"/>
                      </a:lnTo>
                      <a:lnTo>
                        <a:pt x="247" y="329"/>
                      </a:lnTo>
                      <a:lnTo>
                        <a:pt x="242" y="319"/>
                      </a:lnTo>
                      <a:lnTo>
                        <a:pt x="227" y="324"/>
                      </a:lnTo>
                      <a:lnTo>
                        <a:pt x="211" y="304"/>
                      </a:lnTo>
                      <a:lnTo>
                        <a:pt x="191" y="297"/>
                      </a:lnTo>
                      <a:lnTo>
                        <a:pt x="172" y="262"/>
                      </a:lnTo>
                      <a:lnTo>
                        <a:pt x="172" y="221"/>
                      </a:lnTo>
                      <a:lnTo>
                        <a:pt x="136" y="240"/>
                      </a:lnTo>
                      <a:lnTo>
                        <a:pt x="49" y="218"/>
                      </a:lnTo>
                      <a:lnTo>
                        <a:pt x="0" y="161"/>
                      </a:lnTo>
                      <a:lnTo>
                        <a:pt x="21" y="132"/>
                      </a:lnTo>
                      <a:lnTo>
                        <a:pt x="47" y="127"/>
                      </a:lnTo>
                      <a:lnTo>
                        <a:pt x="72" y="137"/>
                      </a:lnTo>
                      <a:lnTo>
                        <a:pt x="95" y="116"/>
                      </a:lnTo>
                      <a:lnTo>
                        <a:pt x="222" y="78"/>
                      </a:lnTo>
                      <a:lnTo>
                        <a:pt x="222" y="69"/>
                      </a:lnTo>
                      <a:lnTo>
                        <a:pt x="257" y="69"/>
                      </a:lnTo>
                      <a:lnTo>
                        <a:pt x="257" y="39"/>
                      </a:lnTo>
                      <a:lnTo>
                        <a:pt x="283" y="3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3" name="Freeform 271"/>
                <p:cNvSpPr>
                  <a:spLocks/>
                </p:cNvSpPr>
                <p:nvPr/>
              </p:nvSpPr>
              <p:spPr bwMode="auto">
                <a:xfrm>
                  <a:off x="2535469" y="3996321"/>
                  <a:ext cx="428665" cy="361830"/>
                </a:xfrm>
                <a:custGeom>
                  <a:avLst/>
                  <a:gdLst>
                    <a:gd name="T0" fmla="*/ 2147483646 w 812"/>
                    <a:gd name="T1" fmla="*/ 2147483646 h 674"/>
                    <a:gd name="T2" fmla="*/ 2147483646 w 812"/>
                    <a:gd name="T3" fmla="*/ 2147483646 h 674"/>
                    <a:gd name="T4" fmla="*/ 2147483646 w 812"/>
                    <a:gd name="T5" fmla="*/ 2147483646 h 674"/>
                    <a:gd name="T6" fmla="*/ 2147483646 w 812"/>
                    <a:gd name="T7" fmla="*/ 2147483646 h 674"/>
                    <a:gd name="T8" fmla="*/ 0 w 812"/>
                    <a:gd name="T9" fmla="*/ 2147483646 h 674"/>
                    <a:gd name="T10" fmla="*/ 2147483646 w 812"/>
                    <a:gd name="T11" fmla="*/ 2147483646 h 674"/>
                    <a:gd name="T12" fmla="*/ 2147483646 w 812"/>
                    <a:gd name="T13" fmla="*/ 2147483646 h 674"/>
                    <a:gd name="T14" fmla="*/ 2147483646 w 812"/>
                    <a:gd name="T15" fmla="*/ 2147483646 h 674"/>
                    <a:gd name="T16" fmla="*/ 2147483646 w 812"/>
                    <a:gd name="T17" fmla="*/ 2147483646 h 674"/>
                    <a:gd name="T18" fmla="*/ 2147483646 w 812"/>
                    <a:gd name="T19" fmla="*/ 2147483646 h 674"/>
                    <a:gd name="T20" fmla="*/ 2147483646 w 812"/>
                    <a:gd name="T21" fmla="*/ 2147483646 h 674"/>
                    <a:gd name="T22" fmla="*/ 2147483646 w 812"/>
                    <a:gd name="T23" fmla="*/ 2147483646 h 674"/>
                    <a:gd name="T24" fmla="*/ 2147483646 w 812"/>
                    <a:gd name="T25" fmla="*/ 2147483646 h 674"/>
                    <a:gd name="T26" fmla="*/ 2147483646 w 812"/>
                    <a:gd name="T27" fmla="*/ 2147483646 h 674"/>
                    <a:gd name="T28" fmla="*/ 2147483646 w 812"/>
                    <a:gd name="T29" fmla="*/ 2147483646 h 674"/>
                    <a:gd name="T30" fmla="*/ 2147483646 w 812"/>
                    <a:gd name="T31" fmla="*/ 0 h 674"/>
                    <a:gd name="T32" fmla="*/ 2147483646 w 812"/>
                    <a:gd name="T33" fmla="*/ 2147483646 h 674"/>
                    <a:gd name="T34" fmla="*/ 2147483646 w 812"/>
                    <a:gd name="T35" fmla="*/ 2147483646 h 674"/>
                    <a:gd name="T36" fmla="*/ 2147483646 w 812"/>
                    <a:gd name="T37" fmla="*/ 2147483646 h 674"/>
                    <a:gd name="T38" fmla="*/ 2147483646 w 812"/>
                    <a:gd name="T39" fmla="*/ 2147483646 h 674"/>
                    <a:gd name="T40" fmla="*/ 2147483646 w 812"/>
                    <a:gd name="T41" fmla="*/ 2147483646 h 674"/>
                    <a:gd name="T42" fmla="*/ 2147483646 w 812"/>
                    <a:gd name="T43" fmla="*/ 2147483646 h 674"/>
                    <a:gd name="T44" fmla="*/ 2147483646 w 812"/>
                    <a:gd name="T45" fmla="*/ 2147483646 h 674"/>
                    <a:gd name="T46" fmla="*/ 2147483646 w 812"/>
                    <a:gd name="T47" fmla="*/ 2147483646 h 674"/>
                    <a:gd name="T48" fmla="*/ 2147483646 w 812"/>
                    <a:gd name="T49" fmla="*/ 2147483646 h 674"/>
                    <a:gd name="T50" fmla="*/ 2147483646 w 812"/>
                    <a:gd name="T51" fmla="*/ 2147483646 h 674"/>
                    <a:gd name="T52" fmla="*/ 2147483646 w 812"/>
                    <a:gd name="T53" fmla="*/ 2147483646 h 674"/>
                    <a:gd name="T54" fmla="*/ 2147483646 w 812"/>
                    <a:gd name="T55" fmla="*/ 2147483646 h 674"/>
                    <a:gd name="T56" fmla="*/ 2147483646 w 812"/>
                    <a:gd name="T57" fmla="*/ 2147483646 h 674"/>
                    <a:gd name="T58" fmla="*/ 2147483646 w 812"/>
                    <a:gd name="T59" fmla="*/ 2147483646 h 674"/>
                    <a:gd name="T60" fmla="*/ 2147483646 w 812"/>
                    <a:gd name="T61" fmla="*/ 2147483646 h 674"/>
                    <a:gd name="T62" fmla="*/ 2147483646 w 812"/>
                    <a:gd name="T63" fmla="*/ 2147483646 h 674"/>
                    <a:gd name="T64" fmla="*/ 2147483646 w 812"/>
                    <a:gd name="T65" fmla="*/ 2147483646 h 674"/>
                    <a:gd name="T66" fmla="*/ 2147483646 w 812"/>
                    <a:gd name="T67" fmla="*/ 2147483646 h 674"/>
                    <a:gd name="T68" fmla="*/ 2147483646 w 812"/>
                    <a:gd name="T69" fmla="*/ 2147483646 h 674"/>
                    <a:gd name="T70" fmla="*/ 2147483646 w 812"/>
                    <a:gd name="T71" fmla="*/ 2147483646 h 674"/>
                    <a:gd name="T72" fmla="*/ 2147483646 w 812"/>
                    <a:gd name="T73" fmla="*/ 2147483646 h 674"/>
                    <a:gd name="T74" fmla="*/ 2147483646 w 812"/>
                    <a:gd name="T75" fmla="*/ 2147483646 h 674"/>
                    <a:gd name="T76" fmla="*/ 2147483646 w 812"/>
                    <a:gd name="T77" fmla="*/ 2147483646 h 674"/>
                    <a:gd name="T78" fmla="*/ 2147483646 w 812"/>
                    <a:gd name="T79" fmla="*/ 2147483646 h 674"/>
                    <a:gd name="T80" fmla="*/ 2147483646 w 812"/>
                    <a:gd name="T81" fmla="*/ 2147483646 h 674"/>
                    <a:gd name="T82" fmla="*/ 2147483646 w 812"/>
                    <a:gd name="T83" fmla="*/ 2147483646 h 674"/>
                    <a:gd name="T84" fmla="*/ 2147483646 w 812"/>
                    <a:gd name="T85" fmla="*/ 2147483646 h 674"/>
                    <a:gd name="T86" fmla="*/ 2147483646 w 812"/>
                    <a:gd name="T87" fmla="*/ 2147483646 h 674"/>
                    <a:gd name="T88" fmla="*/ 2147483646 w 812"/>
                    <a:gd name="T89" fmla="*/ 2147483646 h 674"/>
                    <a:gd name="T90" fmla="*/ 2147483646 w 812"/>
                    <a:gd name="T91" fmla="*/ 2147483646 h 674"/>
                    <a:gd name="T92" fmla="*/ 2147483646 w 812"/>
                    <a:gd name="T93" fmla="*/ 2147483646 h 674"/>
                    <a:gd name="T94" fmla="*/ 2147483646 w 812"/>
                    <a:gd name="T95" fmla="*/ 2147483646 h 674"/>
                    <a:gd name="T96" fmla="*/ 2147483646 w 812"/>
                    <a:gd name="T97" fmla="*/ 2147483646 h 674"/>
                    <a:gd name="T98" fmla="*/ 2147483646 w 812"/>
                    <a:gd name="T99" fmla="*/ 2147483646 h 674"/>
                    <a:gd name="T100" fmla="*/ 2147483646 w 812"/>
                    <a:gd name="T101" fmla="*/ 2147483646 h 6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2"/>
                    <a:gd name="T154" fmla="*/ 0 h 674"/>
                    <a:gd name="T155" fmla="*/ 812 w 812"/>
                    <a:gd name="T156" fmla="*/ 674 h 6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2" h="674">
                      <a:moveTo>
                        <a:pt x="86" y="483"/>
                      </a:moveTo>
                      <a:lnTo>
                        <a:pt x="71" y="473"/>
                      </a:lnTo>
                      <a:lnTo>
                        <a:pt x="96" y="442"/>
                      </a:lnTo>
                      <a:lnTo>
                        <a:pt x="101" y="447"/>
                      </a:lnTo>
                      <a:lnTo>
                        <a:pt x="122" y="438"/>
                      </a:lnTo>
                      <a:lnTo>
                        <a:pt x="123" y="391"/>
                      </a:lnTo>
                      <a:lnTo>
                        <a:pt x="82" y="386"/>
                      </a:lnTo>
                      <a:lnTo>
                        <a:pt x="57" y="349"/>
                      </a:lnTo>
                      <a:lnTo>
                        <a:pt x="6" y="334"/>
                      </a:lnTo>
                      <a:lnTo>
                        <a:pt x="0" y="313"/>
                      </a:lnTo>
                      <a:lnTo>
                        <a:pt x="21" y="303"/>
                      </a:lnTo>
                      <a:lnTo>
                        <a:pt x="17" y="288"/>
                      </a:lnTo>
                      <a:lnTo>
                        <a:pt x="22" y="252"/>
                      </a:lnTo>
                      <a:lnTo>
                        <a:pt x="63" y="268"/>
                      </a:lnTo>
                      <a:lnTo>
                        <a:pt x="78" y="262"/>
                      </a:lnTo>
                      <a:lnTo>
                        <a:pt x="74" y="217"/>
                      </a:lnTo>
                      <a:lnTo>
                        <a:pt x="120" y="208"/>
                      </a:lnTo>
                      <a:lnTo>
                        <a:pt x="161" y="213"/>
                      </a:lnTo>
                      <a:lnTo>
                        <a:pt x="166" y="202"/>
                      </a:lnTo>
                      <a:lnTo>
                        <a:pt x="156" y="192"/>
                      </a:lnTo>
                      <a:lnTo>
                        <a:pt x="176" y="177"/>
                      </a:lnTo>
                      <a:lnTo>
                        <a:pt x="188" y="146"/>
                      </a:lnTo>
                      <a:lnTo>
                        <a:pt x="173" y="121"/>
                      </a:lnTo>
                      <a:lnTo>
                        <a:pt x="193" y="116"/>
                      </a:lnTo>
                      <a:lnTo>
                        <a:pt x="173" y="100"/>
                      </a:lnTo>
                      <a:lnTo>
                        <a:pt x="188" y="85"/>
                      </a:lnTo>
                      <a:lnTo>
                        <a:pt x="184" y="49"/>
                      </a:lnTo>
                      <a:lnTo>
                        <a:pt x="194" y="29"/>
                      </a:lnTo>
                      <a:lnTo>
                        <a:pt x="215" y="19"/>
                      </a:lnTo>
                      <a:lnTo>
                        <a:pt x="225" y="30"/>
                      </a:lnTo>
                      <a:lnTo>
                        <a:pt x="267" y="0"/>
                      </a:lnTo>
                      <a:lnTo>
                        <a:pt x="298" y="0"/>
                      </a:lnTo>
                      <a:lnTo>
                        <a:pt x="303" y="6"/>
                      </a:lnTo>
                      <a:lnTo>
                        <a:pt x="282" y="15"/>
                      </a:lnTo>
                      <a:lnTo>
                        <a:pt x="301" y="26"/>
                      </a:lnTo>
                      <a:lnTo>
                        <a:pt x="328" y="21"/>
                      </a:lnTo>
                      <a:lnTo>
                        <a:pt x="342" y="42"/>
                      </a:lnTo>
                      <a:lnTo>
                        <a:pt x="363" y="52"/>
                      </a:lnTo>
                      <a:lnTo>
                        <a:pt x="363" y="72"/>
                      </a:lnTo>
                      <a:lnTo>
                        <a:pt x="398" y="58"/>
                      </a:lnTo>
                      <a:lnTo>
                        <a:pt x="409" y="79"/>
                      </a:lnTo>
                      <a:lnTo>
                        <a:pt x="398" y="89"/>
                      </a:lnTo>
                      <a:lnTo>
                        <a:pt x="449" y="131"/>
                      </a:lnTo>
                      <a:lnTo>
                        <a:pt x="470" y="100"/>
                      </a:lnTo>
                      <a:lnTo>
                        <a:pt x="480" y="106"/>
                      </a:lnTo>
                      <a:lnTo>
                        <a:pt x="505" y="85"/>
                      </a:lnTo>
                      <a:lnTo>
                        <a:pt x="511" y="95"/>
                      </a:lnTo>
                      <a:lnTo>
                        <a:pt x="521" y="85"/>
                      </a:lnTo>
                      <a:lnTo>
                        <a:pt x="567" y="122"/>
                      </a:lnTo>
                      <a:lnTo>
                        <a:pt x="536" y="165"/>
                      </a:lnTo>
                      <a:lnTo>
                        <a:pt x="530" y="194"/>
                      </a:lnTo>
                      <a:lnTo>
                        <a:pt x="540" y="209"/>
                      </a:lnTo>
                      <a:lnTo>
                        <a:pt x="519" y="214"/>
                      </a:lnTo>
                      <a:lnTo>
                        <a:pt x="581" y="265"/>
                      </a:lnTo>
                      <a:lnTo>
                        <a:pt x="574" y="301"/>
                      </a:lnTo>
                      <a:lnTo>
                        <a:pt x="585" y="343"/>
                      </a:lnTo>
                      <a:lnTo>
                        <a:pt x="615" y="333"/>
                      </a:lnTo>
                      <a:lnTo>
                        <a:pt x="630" y="348"/>
                      </a:lnTo>
                      <a:lnTo>
                        <a:pt x="625" y="378"/>
                      </a:lnTo>
                      <a:lnTo>
                        <a:pt x="671" y="375"/>
                      </a:lnTo>
                      <a:lnTo>
                        <a:pt x="671" y="390"/>
                      </a:lnTo>
                      <a:lnTo>
                        <a:pt x="726" y="426"/>
                      </a:lnTo>
                      <a:lnTo>
                        <a:pt x="711" y="456"/>
                      </a:lnTo>
                      <a:lnTo>
                        <a:pt x="711" y="482"/>
                      </a:lnTo>
                      <a:lnTo>
                        <a:pt x="721" y="487"/>
                      </a:lnTo>
                      <a:lnTo>
                        <a:pt x="726" y="498"/>
                      </a:lnTo>
                      <a:lnTo>
                        <a:pt x="741" y="498"/>
                      </a:lnTo>
                      <a:lnTo>
                        <a:pt x="757" y="509"/>
                      </a:lnTo>
                      <a:lnTo>
                        <a:pt x="766" y="529"/>
                      </a:lnTo>
                      <a:lnTo>
                        <a:pt x="777" y="524"/>
                      </a:lnTo>
                      <a:lnTo>
                        <a:pt x="787" y="519"/>
                      </a:lnTo>
                      <a:lnTo>
                        <a:pt x="798" y="524"/>
                      </a:lnTo>
                      <a:lnTo>
                        <a:pt x="787" y="534"/>
                      </a:lnTo>
                      <a:lnTo>
                        <a:pt x="781" y="554"/>
                      </a:lnTo>
                      <a:lnTo>
                        <a:pt x="786" y="560"/>
                      </a:lnTo>
                      <a:lnTo>
                        <a:pt x="791" y="590"/>
                      </a:lnTo>
                      <a:lnTo>
                        <a:pt x="801" y="597"/>
                      </a:lnTo>
                      <a:lnTo>
                        <a:pt x="812" y="649"/>
                      </a:lnTo>
                      <a:lnTo>
                        <a:pt x="792" y="650"/>
                      </a:lnTo>
                      <a:lnTo>
                        <a:pt x="772" y="639"/>
                      </a:lnTo>
                      <a:lnTo>
                        <a:pt x="762" y="646"/>
                      </a:lnTo>
                      <a:lnTo>
                        <a:pt x="745" y="674"/>
                      </a:lnTo>
                      <a:lnTo>
                        <a:pt x="720" y="672"/>
                      </a:lnTo>
                      <a:lnTo>
                        <a:pt x="704" y="655"/>
                      </a:lnTo>
                      <a:lnTo>
                        <a:pt x="687" y="665"/>
                      </a:lnTo>
                      <a:lnTo>
                        <a:pt x="620" y="654"/>
                      </a:lnTo>
                      <a:lnTo>
                        <a:pt x="457" y="606"/>
                      </a:lnTo>
                      <a:lnTo>
                        <a:pt x="439" y="585"/>
                      </a:lnTo>
                      <a:lnTo>
                        <a:pt x="431" y="594"/>
                      </a:lnTo>
                      <a:lnTo>
                        <a:pt x="420" y="589"/>
                      </a:lnTo>
                      <a:lnTo>
                        <a:pt x="406" y="570"/>
                      </a:lnTo>
                      <a:lnTo>
                        <a:pt x="393" y="579"/>
                      </a:lnTo>
                      <a:lnTo>
                        <a:pt x="368" y="576"/>
                      </a:lnTo>
                      <a:lnTo>
                        <a:pt x="345" y="597"/>
                      </a:lnTo>
                      <a:lnTo>
                        <a:pt x="317" y="600"/>
                      </a:lnTo>
                      <a:lnTo>
                        <a:pt x="306" y="577"/>
                      </a:lnTo>
                      <a:lnTo>
                        <a:pt x="248" y="571"/>
                      </a:lnTo>
                      <a:lnTo>
                        <a:pt x="192" y="552"/>
                      </a:lnTo>
                      <a:lnTo>
                        <a:pt x="182" y="554"/>
                      </a:lnTo>
                      <a:lnTo>
                        <a:pt x="159" y="533"/>
                      </a:lnTo>
                      <a:lnTo>
                        <a:pt x="145" y="537"/>
                      </a:lnTo>
                      <a:lnTo>
                        <a:pt x="90" y="507"/>
                      </a:lnTo>
                      <a:lnTo>
                        <a:pt x="86" y="4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4" name="Freeform 272"/>
                <p:cNvSpPr>
                  <a:spLocks/>
                </p:cNvSpPr>
                <p:nvPr/>
              </p:nvSpPr>
              <p:spPr bwMode="auto">
                <a:xfrm>
                  <a:off x="1694015" y="3774145"/>
                  <a:ext cx="601719" cy="769684"/>
                </a:xfrm>
                <a:custGeom>
                  <a:avLst/>
                  <a:gdLst>
                    <a:gd name="T0" fmla="*/ 2147483646 w 1135"/>
                    <a:gd name="T1" fmla="*/ 2147483646 h 1435"/>
                    <a:gd name="T2" fmla="*/ 2147483646 w 1135"/>
                    <a:gd name="T3" fmla="*/ 2147483646 h 1435"/>
                    <a:gd name="T4" fmla="*/ 2147483646 w 1135"/>
                    <a:gd name="T5" fmla="*/ 2147483646 h 1435"/>
                    <a:gd name="T6" fmla="*/ 2147483646 w 1135"/>
                    <a:gd name="T7" fmla="*/ 2147483646 h 1435"/>
                    <a:gd name="T8" fmla="*/ 2147483646 w 1135"/>
                    <a:gd name="T9" fmla="*/ 2147483646 h 1435"/>
                    <a:gd name="T10" fmla="*/ 2147483646 w 1135"/>
                    <a:gd name="T11" fmla="*/ 2147483646 h 1435"/>
                    <a:gd name="T12" fmla="*/ 2147483646 w 1135"/>
                    <a:gd name="T13" fmla="*/ 2147483646 h 1435"/>
                    <a:gd name="T14" fmla="*/ 2147483646 w 1135"/>
                    <a:gd name="T15" fmla="*/ 2147483646 h 1435"/>
                    <a:gd name="T16" fmla="*/ 2147483646 w 1135"/>
                    <a:gd name="T17" fmla="*/ 2147483646 h 1435"/>
                    <a:gd name="T18" fmla="*/ 2147483646 w 1135"/>
                    <a:gd name="T19" fmla="*/ 2147483646 h 1435"/>
                    <a:gd name="T20" fmla="*/ 2147483646 w 1135"/>
                    <a:gd name="T21" fmla="*/ 2147483646 h 1435"/>
                    <a:gd name="T22" fmla="*/ 2147483646 w 1135"/>
                    <a:gd name="T23" fmla="*/ 2147483646 h 1435"/>
                    <a:gd name="T24" fmla="*/ 2147483646 w 1135"/>
                    <a:gd name="T25" fmla="*/ 2147483646 h 1435"/>
                    <a:gd name="T26" fmla="*/ 2147483646 w 1135"/>
                    <a:gd name="T27" fmla="*/ 2147483646 h 1435"/>
                    <a:gd name="T28" fmla="*/ 2147483646 w 1135"/>
                    <a:gd name="T29" fmla="*/ 2147483646 h 1435"/>
                    <a:gd name="T30" fmla="*/ 2147483646 w 1135"/>
                    <a:gd name="T31" fmla="*/ 2147483646 h 1435"/>
                    <a:gd name="T32" fmla="*/ 2147483646 w 1135"/>
                    <a:gd name="T33" fmla="*/ 2147483646 h 1435"/>
                    <a:gd name="T34" fmla="*/ 2147483646 w 1135"/>
                    <a:gd name="T35" fmla="*/ 2147483646 h 1435"/>
                    <a:gd name="T36" fmla="*/ 2147483646 w 1135"/>
                    <a:gd name="T37" fmla="*/ 2147483646 h 1435"/>
                    <a:gd name="T38" fmla="*/ 2147483646 w 1135"/>
                    <a:gd name="T39" fmla="*/ 2147483646 h 1435"/>
                    <a:gd name="T40" fmla="*/ 2147483646 w 1135"/>
                    <a:gd name="T41" fmla="*/ 2147483646 h 1435"/>
                    <a:gd name="T42" fmla="*/ 2147483646 w 1135"/>
                    <a:gd name="T43" fmla="*/ 2147483646 h 1435"/>
                    <a:gd name="T44" fmla="*/ 2147483646 w 1135"/>
                    <a:gd name="T45" fmla="*/ 2147483646 h 1435"/>
                    <a:gd name="T46" fmla="*/ 2147483646 w 1135"/>
                    <a:gd name="T47" fmla="*/ 2147483646 h 1435"/>
                    <a:gd name="T48" fmla="*/ 2147483646 w 1135"/>
                    <a:gd name="T49" fmla="*/ 2147483646 h 1435"/>
                    <a:gd name="T50" fmla="*/ 2147483646 w 1135"/>
                    <a:gd name="T51" fmla="*/ 2147483646 h 1435"/>
                    <a:gd name="T52" fmla="*/ 0 w 1135"/>
                    <a:gd name="T53" fmla="*/ 2147483646 h 1435"/>
                    <a:gd name="T54" fmla="*/ 2147483646 w 1135"/>
                    <a:gd name="T55" fmla="*/ 2147483646 h 1435"/>
                    <a:gd name="T56" fmla="*/ 2147483646 w 1135"/>
                    <a:gd name="T57" fmla="*/ 2147483646 h 1435"/>
                    <a:gd name="T58" fmla="*/ 2147483646 w 1135"/>
                    <a:gd name="T59" fmla="*/ 2147483646 h 1435"/>
                    <a:gd name="T60" fmla="*/ 2147483646 w 1135"/>
                    <a:gd name="T61" fmla="*/ 2147483646 h 1435"/>
                    <a:gd name="T62" fmla="*/ 2147483646 w 1135"/>
                    <a:gd name="T63" fmla="*/ 2147483646 h 1435"/>
                    <a:gd name="T64" fmla="*/ 2147483646 w 1135"/>
                    <a:gd name="T65" fmla="*/ 2147483646 h 1435"/>
                    <a:gd name="T66" fmla="*/ 2147483646 w 1135"/>
                    <a:gd name="T67" fmla="*/ 2147483646 h 1435"/>
                    <a:gd name="T68" fmla="*/ 2147483646 w 1135"/>
                    <a:gd name="T69" fmla="*/ 2147483646 h 1435"/>
                    <a:gd name="T70" fmla="*/ 2147483646 w 1135"/>
                    <a:gd name="T71" fmla="*/ 2147483646 h 1435"/>
                    <a:gd name="T72" fmla="*/ 2147483646 w 1135"/>
                    <a:gd name="T73" fmla="*/ 2147483646 h 1435"/>
                    <a:gd name="T74" fmla="*/ 2147483646 w 1135"/>
                    <a:gd name="T75" fmla="*/ 2147483646 h 1435"/>
                    <a:gd name="T76" fmla="*/ 2147483646 w 1135"/>
                    <a:gd name="T77" fmla="*/ 2147483646 h 1435"/>
                    <a:gd name="T78" fmla="*/ 2147483646 w 1135"/>
                    <a:gd name="T79" fmla="*/ 2147483646 h 1435"/>
                    <a:gd name="T80" fmla="*/ 2147483646 w 1135"/>
                    <a:gd name="T81" fmla="*/ 2147483646 h 1435"/>
                    <a:gd name="T82" fmla="*/ 2147483646 w 1135"/>
                    <a:gd name="T83" fmla="*/ 2147483646 h 1435"/>
                    <a:gd name="T84" fmla="*/ 2147483646 w 1135"/>
                    <a:gd name="T85" fmla="*/ 2147483646 h 1435"/>
                    <a:gd name="T86" fmla="*/ 2147483646 w 1135"/>
                    <a:gd name="T87" fmla="*/ 2147483646 h 1435"/>
                    <a:gd name="T88" fmla="*/ 2147483646 w 1135"/>
                    <a:gd name="T89" fmla="*/ 2147483646 h 1435"/>
                    <a:gd name="T90" fmla="*/ 2147483646 w 1135"/>
                    <a:gd name="T91" fmla="*/ 2147483646 h 1435"/>
                    <a:gd name="T92" fmla="*/ 2147483646 w 1135"/>
                    <a:gd name="T93" fmla="*/ 2147483646 h 1435"/>
                    <a:gd name="T94" fmla="*/ 2147483646 w 1135"/>
                    <a:gd name="T95" fmla="*/ 2147483646 h 1435"/>
                    <a:gd name="T96" fmla="*/ 2147483646 w 1135"/>
                    <a:gd name="T97" fmla="*/ 2147483646 h 1435"/>
                    <a:gd name="T98" fmla="*/ 2147483646 w 1135"/>
                    <a:gd name="T99" fmla="*/ 2147483646 h 1435"/>
                    <a:gd name="T100" fmla="*/ 2147483646 w 1135"/>
                    <a:gd name="T101" fmla="*/ 2147483646 h 1435"/>
                    <a:gd name="T102" fmla="*/ 2147483646 w 1135"/>
                    <a:gd name="T103" fmla="*/ 2147483646 h 1435"/>
                    <a:gd name="T104" fmla="*/ 2147483646 w 1135"/>
                    <a:gd name="T105" fmla="*/ 2147483646 h 1435"/>
                    <a:gd name="T106" fmla="*/ 2147483646 w 1135"/>
                    <a:gd name="T107" fmla="*/ 2147483646 h 1435"/>
                    <a:gd name="T108" fmla="*/ 2147483646 w 1135"/>
                    <a:gd name="T109" fmla="*/ 2147483646 h 1435"/>
                    <a:gd name="T110" fmla="*/ 2147483646 w 1135"/>
                    <a:gd name="T111" fmla="*/ 2147483646 h 1435"/>
                    <a:gd name="T112" fmla="*/ 2147483646 w 1135"/>
                    <a:gd name="T113" fmla="*/ 2147483646 h 1435"/>
                    <a:gd name="T114" fmla="*/ 2147483646 w 1135"/>
                    <a:gd name="T115" fmla="*/ 2147483646 h 1435"/>
                    <a:gd name="T116" fmla="*/ 2147483646 w 1135"/>
                    <a:gd name="T117" fmla="*/ 2147483646 h 1435"/>
                    <a:gd name="T118" fmla="*/ 2147483646 w 1135"/>
                    <a:gd name="T119" fmla="*/ 2147483646 h 1435"/>
                    <a:gd name="T120" fmla="*/ 2147483646 w 1135"/>
                    <a:gd name="T121" fmla="*/ 2147483646 h 143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35"/>
                    <a:gd name="T184" fmla="*/ 0 h 1435"/>
                    <a:gd name="T185" fmla="*/ 1135 w 1135"/>
                    <a:gd name="T186" fmla="*/ 1435 h 143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35" h="1435">
                      <a:moveTo>
                        <a:pt x="1036" y="1114"/>
                      </a:moveTo>
                      <a:lnTo>
                        <a:pt x="1036" y="1125"/>
                      </a:lnTo>
                      <a:lnTo>
                        <a:pt x="1047" y="1126"/>
                      </a:lnTo>
                      <a:lnTo>
                        <a:pt x="1050" y="1152"/>
                      </a:lnTo>
                      <a:lnTo>
                        <a:pt x="1059" y="1168"/>
                      </a:lnTo>
                      <a:lnTo>
                        <a:pt x="1047" y="1182"/>
                      </a:lnTo>
                      <a:lnTo>
                        <a:pt x="1114" y="1297"/>
                      </a:lnTo>
                      <a:lnTo>
                        <a:pt x="1135" y="1356"/>
                      </a:lnTo>
                      <a:lnTo>
                        <a:pt x="1123" y="1360"/>
                      </a:lnTo>
                      <a:lnTo>
                        <a:pt x="1098" y="1390"/>
                      </a:lnTo>
                      <a:lnTo>
                        <a:pt x="1081" y="1403"/>
                      </a:lnTo>
                      <a:lnTo>
                        <a:pt x="1085" y="1408"/>
                      </a:lnTo>
                      <a:lnTo>
                        <a:pt x="1045" y="1435"/>
                      </a:lnTo>
                      <a:lnTo>
                        <a:pt x="1021" y="1432"/>
                      </a:lnTo>
                      <a:lnTo>
                        <a:pt x="952" y="1402"/>
                      </a:lnTo>
                      <a:lnTo>
                        <a:pt x="911" y="1374"/>
                      </a:lnTo>
                      <a:lnTo>
                        <a:pt x="899" y="1336"/>
                      </a:lnTo>
                      <a:lnTo>
                        <a:pt x="895" y="1300"/>
                      </a:lnTo>
                      <a:lnTo>
                        <a:pt x="862" y="1324"/>
                      </a:lnTo>
                      <a:lnTo>
                        <a:pt x="823" y="1343"/>
                      </a:lnTo>
                      <a:lnTo>
                        <a:pt x="798" y="1337"/>
                      </a:lnTo>
                      <a:lnTo>
                        <a:pt x="784" y="1314"/>
                      </a:lnTo>
                      <a:lnTo>
                        <a:pt x="793" y="1305"/>
                      </a:lnTo>
                      <a:lnTo>
                        <a:pt x="767" y="1264"/>
                      </a:lnTo>
                      <a:lnTo>
                        <a:pt x="750" y="1251"/>
                      </a:lnTo>
                      <a:lnTo>
                        <a:pt x="730" y="1227"/>
                      </a:lnTo>
                      <a:lnTo>
                        <a:pt x="732" y="1158"/>
                      </a:lnTo>
                      <a:lnTo>
                        <a:pt x="743" y="1151"/>
                      </a:lnTo>
                      <a:lnTo>
                        <a:pt x="753" y="1152"/>
                      </a:lnTo>
                      <a:lnTo>
                        <a:pt x="753" y="1130"/>
                      </a:lnTo>
                      <a:lnTo>
                        <a:pt x="742" y="1112"/>
                      </a:lnTo>
                      <a:lnTo>
                        <a:pt x="682" y="1070"/>
                      </a:lnTo>
                      <a:lnTo>
                        <a:pt x="665" y="1050"/>
                      </a:lnTo>
                      <a:lnTo>
                        <a:pt x="641" y="1093"/>
                      </a:lnTo>
                      <a:lnTo>
                        <a:pt x="622" y="1092"/>
                      </a:lnTo>
                      <a:lnTo>
                        <a:pt x="605" y="1083"/>
                      </a:lnTo>
                      <a:lnTo>
                        <a:pt x="590" y="1064"/>
                      </a:lnTo>
                      <a:lnTo>
                        <a:pt x="593" y="1031"/>
                      </a:lnTo>
                      <a:lnTo>
                        <a:pt x="581" y="1010"/>
                      </a:lnTo>
                      <a:lnTo>
                        <a:pt x="559" y="996"/>
                      </a:lnTo>
                      <a:lnTo>
                        <a:pt x="521" y="987"/>
                      </a:lnTo>
                      <a:lnTo>
                        <a:pt x="514" y="969"/>
                      </a:lnTo>
                      <a:lnTo>
                        <a:pt x="502" y="966"/>
                      </a:lnTo>
                      <a:lnTo>
                        <a:pt x="483" y="976"/>
                      </a:lnTo>
                      <a:lnTo>
                        <a:pt x="459" y="962"/>
                      </a:lnTo>
                      <a:lnTo>
                        <a:pt x="442" y="980"/>
                      </a:lnTo>
                      <a:lnTo>
                        <a:pt x="423" y="992"/>
                      </a:lnTo>
                      <a:lnTo>
                        <a:pt x="367" y="992"/>
                      </a:lnTo>
                      <a:lnTo>
                        <a:pt x="338" y="982"/>
                      </a:lnTo>
                      <a:lnTo>
                        <a:pt x="340" y="954"/>
                      </a:lnTo>
                      <a:lnTo>
                        <a:pt x="321" y="927"/>
                      </a:lnTo>
                      <a:lnTo>
                        <a:pt x="317" y="897"/>
                      </a:lnTo>
                      <a:lnTo>
                        <a:pt x="324" y="862"/>
                      </a:lnTo>
                      <a:lnTo>
                        <a:pt x="318" y="852"/>
                      </a:lnTo>
                      <a:lnTo>
                        <a:pt x="315" y="820"/>
                      </a:lnTo>
                      <a:lnTo>
                        <a:pt x="303" y="799"/>
                      </a:lnTo>
                      <a:lnTo>
                        <a:pt x="280" y="820"/>
                      </a:lnTo>
                      <a:lnTo>
                        <a:pt x="269" y="848"/>
                      </a:lnTo>
                      <a:lnTo>
                        <a:pt x="256" y="865"/>
                      </a:lnTo>
                      <a:lnTo>
                        <a:pt x="230" y="885"/>
                      </a:lnTo>
                      <a:lnTo>
                        <a:pt x="211" y="871"/>
                      </a:lnTo>
                      <a:lnTo>
                        <a:pt x="225" y="845"/>
                      </a:lnTo>
                      <a:lnTo>
                        <a:pt x="248" y="819"/>
                      </a:lnTo>
                      <a:lnTo>
                        <a:pt x="251" y="774"/>
                      </a:lnTo>
                      <a:lnTo>
                        <a:pt x="242" y="717"/>
                      </a:lnTo>
                      <a:lnTo>
                        <a:pt x="220" y="679"/>
                      </a:lnTo>
                      <a:lnTo>
                        <a:pt x="228" y="640"/>
                      </a:lnTo>
                      <a:lnTo>
                        <a:pt x="215" y="609"/>
                      </a:lnTo>
                      <a:lnTo>
                        <a:pt x="183" y="589"/>
                      </a:lnTo>
                      <a:lnTo>
                        <a:pt x="145" y="547"/>
                      </a:lnTo>
                      <a:lnTo>
                        <a:pt x="154" y="489"/>
                      </a:lnTo>
                      <a:lnTo>
                        <a:pt x="150" y="470"/>
                      </a:lnTo>
                      <a:lnTo>
                        <a:pt x="80" y="452"/>
                      </a:lnTo>
                      <a:lnTo>
                        <a:pt x="39" y="463"/>
                      </a:lnTo>
                      <a:lnTo>
                        <a:pt x="35" y="431"/>
                      </a:lnTo>
                      <a:lnTo>
                        <a:pt x="11" y="425"/>
                      </a:lnTo>
                      <a:lnTo>
                        <a:pt x="10" y="404"/>
                      </a:lnTo>
                      <a:lnTo>
                        <a:pt x="29" y="399"/>
                      </a:lnTo>
                      <a:lnTo>
                        <a:pt x="26" y="374"/>
                      </a:lnTo>
                      <a:lnTo>
                        <a:pt x="3" y="356"/>
                      </a:lnTo>
                      <a:lnTo>
                        <a:pt x="0" y="318"/>
                      </a:lnTo>
                      <a:lnTo>
                        <a:pt x="40" y="309"/>
                      </a:lnTo>
                      <a:lnTo>
                        <a:pt x="81" y="314"/>
                      </a:lnTo>
                      <a:lnTo>
                        <a:pt x="112" y="305"/>
                      </a:lnTo>
                      <a:lnTo>
                        <a:pt x="107" y="295"/>
                      </a:lnTo>
                      <a:lnTo>
                        <a:pt x="139" y="269"/>
                      </a:lnTo>
                      <a:lnTo>
                        <a:pt x="159" y="274"/>
                      </a:lnTo>
                      <a:lnTo>
                        <a:pt x="176" y="223"/>
                      </a:lnTo>
                      <a:lnTo>
                        <a:pt x="186" y="223"/>
                      </a:lnTo>
                      <a:lnTo>
                        <a:pt x="191" y="234"/>
                      </a:lnTo>
                      <a:lnTo>
                        <a:pt x="179" y="239"/>
                      </a:lnTo>
                      <a:lnTo>
                        <a:pt x="185" y="249"/>
                      </a:lnTo>
                      <a:lnTo>
                        <a:pt x="216" y="240"/>
                      </a:lnTo>
                      <a:lnTo>
                        <a:pt x="222" y="225"/>
                      </a:lnTo>
                      <a:lnTo>
                        <a:pt x="267" y="209"/>
                      </a:lnTo>
                      <a:lnTo>
                        <a:pt x="288" y="221"/>
                      </a:lnTo>
                      <a:lnTo>
                        <a:pt x="320" y="195"/>
                      </a:lnTo>
                      <a:lnTo>
                        <a:pt x="330" y="195"/>
                      </a:lnTo>
                      <a:lnTo>
                        <a:pt x="335" y="180"/>
                      </a:lnTo>
                      <a:lnTo>
                        <a:pt x="362" y="156"/>
                      </a:lnTo>
                      <a:lnTo>
                        <a:pt x="346" y="144"/>
                      </a:lnTo>
                      <a:lnTo>
                        <a:pt x="367" y="135"/>
                      </a:lnTo>
                      <a:lnTo>
                        <a:pt x="377" y="140"/>
                      </a:lnTo>
                      <a:lnTo>
                        <a:pt x="413" y="120"/>
                      </a:lnTo>
                      <a:lnTo>
                        <a:pt x="419" y="105"/>
                      </a:lnTo>
                      <a:lnTo>
                        <a:pt x="450" y="101"/>
                      </a:lnTo>
                      <a:lnTo>
                        <a:pt x="486" y="81"/>
                      </a:lnTo>
                      <a:lnTo>
                        <a:pt x="492" y="45"/>
                      </a:lnTo>
                      <a:lnTo>
                        <a:pt x="529" y="0"/>
                      </a:lnTo>
                      <a:lnTo>
                        <a:pt x="542" y="9"/>
                      </a:lnTo>
                      <a:lnTo>
                        <a:pt x="567" y="78"/>
                      </a:lnTo>
                      <a:lnTo>
                        <a:pt x="579" y="73"/>
                      </a:lnTo>
                      <a:lnTo>
                        <a:pt x="576" y="102"/>
                      </a:lnTo>
                      <a:lnTo>
                        <a:pt x="552" y="102"/>
                      </a:lnTo>
                      <a:lnTo>
                        <a:pt x="535" y="138"/>
                      </a:lnTo>
                      <a:lnTo>
                        <a:pt x="562" y="139"/>
                      </a:lnTo>
                      <a:lnTo>
                        <a:pt x="561" y="175"/>
                      </a:lnTo>
                      <a:lnTo>
                        <a:pt x="617" y="153"/>
                      </a:lnTo>
                      <a:lnTo>
                        <a:pt x="595" y="264"/>
                      </a:lnTo>
                      <a:lnTo>
                        <a:pt x="603" y="277"/>
                      </a:lnTo>
                      <a:lnTo>
                        <a:pt x="600" y="305"/>
                      </a:lnTo>
                      <a:lnTo>
                        <a:pt x="590" y="310"/>
                      </a:lnTo>
                      <a:lnTo>
                        <a:pt x="589" y="341"/>
                      </a:lnTo>
                      <a:lnTo>
                        <a:pt x="599" y="341"/>
                      </a:lnTo>
                      <a:lnTo>
                        <a:pt x="619" y="373"/>
                      </a:lnTo>
                      <a:lnTo>
                        <a:pt x="613" y="408"/>
                      </a:lnTo>
                      <a:lnTo>
                        <a:pt x="633" y="413"/>
                      </a:lnTo>
                      <a:lnTo>
                        <a:pt x="627" y="459"/>
                      </a:lnTo>
                      <a:lnTo>
                        <a:pt x="610" y="515"/>
                      </a:lnTo>
                      <a:lnTo>
                        <a:pt x="651" y="526"/>
                      </a:lnTo>
                      <a:lnTo>
                        <a:pt x="635" y="541"/>
                      </a:lnTo>
                      <a:lnTo>
                        <a:pt x="625" y="541"/>
                      </a:lnTo>
                      <a:lnTo>
                        <a:pt x="625" y="556"/>
                      </a:lnTo>
                      <a:lnTo>
                        <a:pt x="604" y="546"/>
                      </a:lnTo>
                      <a:lnTo>
                        <a:pt x="599" y="577"/>
                      </a:lnTo>
                      <a:lnTo>
                        <a:pt x="619" y="587"/>
                      </a:lnTo>
                      <a:lnTo>
                        <a:pt x="582" y="628"/>
                      </a:lnTo>
                      <a:lnTo>
                        <a:pt x="591" y="643"/>
                      </a:lnTo>
                      <a:lnTo>
                        <a:pt x="603" y="638"/>
                      </a:lnTo>
                      <a:lnTo>
                        <a:pt x="612" y="660"/>
                      </a:lnTo>
                      <a:lnTo>
                        <a:pt x="654" y="639"/>
                      </a:lnTo>
                      <a:lnTo>
                        <a:pt x="674" y="634"/>
                      </a:lnTo>
                      <a:lnTo>
                        <a:pt x="679" y="624"/>
                      </a:lnTo>
                      <a:lnTo>
                        <a:pt x="688" y="649"/>
                      </a:lnTo>
                      <a:lnTo>
                        <a:pt x="709" y="661"/>
                      </a:lnTo>
                      <a:lnTo>
                        <a:pt x="688" y="675"/>
                      </a:lnTo>
                      <a:lnTo>
                        <a:pt x="688" y="690"/>
                      </a:lnTo>
                      <a:lnTo>
                        <a:pt x="704" y="686"/>
                      </a:lnTo>
                      <a:lnTo>
                        <a:pt x="682" y="721"/>
                      </a:lnTo>
                      <a:lnTo>
                        <a:pt x="656" y="721"/>
                      </a:lnTo>
                      <a:lnTo>
                        <a:pt x="626" y="731"/>
                      </a:lnTo>
                      <a:lnTo>
                        <a:pt x="636" y="746"/>
                      </a:lnTo>
                      <a:lnTo>
                        <a:pt x="651" y="741"/>
                      </a:lnTo>
                      <a:lnTo>
                        <a:pt x="655" y="756"/>
                      </a:lnTo>
                      <a:lnTo>
                        <a:pt x="676" y="778"/>
                      </a:lnTo>
                      <a:lnTo>
                        <a:pt x="644" y="808"/>
                      </a:lnTo>
                      <a:lnTo>
                        <a:pt x="628" y="833"/>
                      </a:lnTo>
                      <a:lnTo>
                        <a:pt x="617" y="874"/>
                      </a:lnTo>
                      <a:lnTo>
                        <a:pt x="637" y="865"/>
                      </a:lnTo>
                      <a:lnTo>
                        <a:pt x="644" y="838"/>
                      </a:lnTo>
                      <a:lnTo>
                        <a:pt x="664" y="845"/>
                      </a:lnTo>
                      <a:lnTo>
                        <a:pt x="658" y="880"/>
                      </a:lnTo>
                      <a:lnTo>
                        <a:pt x="668" y="890"/>
                      </a:lnTo>
                      <a:lnTo>
                        <a:pt x="658" y="901"/>
                      </a:lnTo>
                      <a:lnTo>
                        <a:pt x="692" y="916"/>
                      </a:lnTo>
                      <a:lnTo>
                        <a:pt x="709" y="901"/>
                      </a:lnTo>
                      <a:lnTo>
                        <a:pt x="718" y="917"/>
                      </a:lnTo>
                      <a:lnTo>
                        <a:pt x="750" y="907"/>
                      </a:lnTo>
                      <a:lnTo>
                        <a:pt x="760" y="912"/>
                      </a:lnTo>
                      <a:lnTo>
                        <a:pt x="779" y="963"/>
                      </a:lnTo>
                      <a:lnTo>
                        <a:pt x="834" y="995"/>
                      </a:lnTo>
                      <a:lnTo>
                        <a:pt x="859" y="985"/>
                      </a:lnTo>
                      <a:lnTo>
                        <a:pt x="876" y="949"/>
                      </a:lnTo>
                      <a:lnTo>
                        <a:pt x="886" y="955"/>
                      </a:lnTo>
                      <a:lnTo>
                        <a:pt x="886" y="924"/>
                      </a:lnTo>
                      <a:lnTo>
                        <a:pt x="931" y="925"/>
                      </a:lnTo>
                      <a:lnTo>
                        <a:pt x="940" y="961"/>
                      </a:lnTo>
                      <a:lnTo>
                        <a:pt x="966" y="930"/>
                      </a:lnTo>
                      <a:lnTo>
                        <a:pt x="1011" y="977"/>
                      </a:lnTo>
                      <a:lnTo>
                        <a:pt x="1026" y="972"/>
                      </a:lnTo>
                      <a:lnTo>
                        <a:pt x="1062" y="1009"/>
                      </a:lnTo>
                      <a:lnTo>
                        <a:pt x="1040" y="1040"/>
                      </a:lnTo>
                      <a:lnTo>
                        <a:pt x="994" y="1049"/>
                      </a:lnTo>
                      <a:lnTo>
                        <a:pt x="988" y="1069"/>
                      </a:lnTo>
                      <a:lnTo>
                        <a:pt x="1036" y="1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5" name="Freeform 273"/>
                <p:cNvSpPr>
                  <a:spLocks/>
                </p:cNvSpPr>
                <p:nvPr/>
              </p:nvSpPr>
              <p:spPr bwMode="auto">
                <a:xfrm>
                  <a:off x="2002018" y="3685274"/>
                  <a:ext cx="477882" cy="623681"/>
                </a:xfrm>
                <a:custGeom>
                  <a:avLst/>
                  <a:gdLst>
                    <a:gd name="T0" fmla="*/ 2147483646 w 900"/>
                    <a:gd name="T1" fmla="*/ 2147483646 h 1161"/>
                    <a:gd name="T2" fmla="*/ 2147483646 w 900"/>
                    <a:gd name="T3" fmla="*/ 2147483646 h 1161"/>
                    <a:gd name="T4" fmla="*/ 2147483646 w 900"/>
                    <a:gd name="T5" fmla="*/ 2147483646 h 1161"/>
                    <a:gd name="T6" fmla="*/ 2147483646 w 900"/>
                    <a:gd name="T7" fmla="*/ 2147483646 h 1161"/>
                    <a:gd name="T8" fmla="*/ 2147483646 w 900"/>
                    <a:gd name="T9" fmla="*/ 2147483646 h 1161"/>
                    <a:gd name="T10" fmla="*/ 2147483646 w 900"/>
                    <a:gd name="T11" fmla="*/ 2147483646 h 1161"/>
                    <a:gd name="T12" fmla="*/ 2147483646 w 900"/>
                    <a:gd name="T13" fmla="*/ 2147483646 h 1161"/>
                    <a:gd name="T14" fmla="*/ 2147483646 w 900"/>
                    <a:gd name="T15" fmla="*/ 2147483646 h 1161"/>
                    <a:gd name="T16" fmla="*/ 2147483646 w 900"/>
                    <a:gd name="T17" fmla="*/ 2147483646 h 1161"/>
                    <a:gd name="T18" fmla="*/ 2147483646 w 900"/>
                    <a:gd name="T19" fmla="*/ 2147483646 h 1161"/>
                    <a:gd name="T20" fmla="*/ 2147483646 w 900"/>
                    <a:gd name="T21" fmla="*/ 2147483646 h 1161"/>
                    <a:gd name="T22" fmla="*/ 2147483646 w 900"/>
                    <a:gd name="T23" fmla="*/ 2147483646 h 1161"/>
                    <a:gd name="T24" fmla="*/ 2147483646 w 900"/>
                    <a:gd name="T25" fmla="*/ 2147483646 h 1161"/>
                    <a:gd name="T26" fmla="*/ 2147483646 w 900"/>
                    <a:gd name="T27" fmla="*/ 2147483646 h 1161"/>
                    <a:gd name="T28" fmla="*/ 2147483646 w 900"/>
                    <a:gd name="T29" fmla="*/ 2147483646 h 1161"/>
                    <a:gd name="T30" fmla="*/ 2147483646 w 900"/>
                    <a:gd name="T31" fmla="*/ 2147483646 h 1161"/>
                    <a:gd name="T32" fmla="*/ 2147483646 w 900"/>
                    <a:gd name="T33" fmla="*/ 2147483646 h 1161"/>
                    <a:gd name="T34" fmla="*/ 2147483646 w 900"/>
                    <a:gd name="T35" fmla="*/ 2147483646 h 1161"/>
                    <a:gd name="T36" fmla="*/ 2147483646 w 900"/>
                    <a:gd name="T37" fmla="*/ 2147483646 h 1161"/>
                    <a:gd name="T38" fmla="*/ 2147483646 w 900"/>
                    <a:gd name="T39" fmla="*/ 2147483646 h 1161"/>
                    <a:gd name="T40" fmla="*/ 2147483646 w 900"/>
                    <a:gd name="T41" fmla="*/ 2147483646 h 1161"/>
                    <a:gd name="T42" fmla="*/ 2147483646 w 900"/>
                    <a:gd name="T43" fmla="*/ 2147483646 h 1161"/>
                    <a:gd name="T44" fmla="*/ 2147483646 w 900"/>
                    <a:gd name="T45" fmla="*/ 2147483646 h 1161"/>
                    <a:gd name="T46" fmla="*/ 2147483646 w 900"/>
                    <a:gd name="T47" fmla="*/ 2147483646 h 1161"/>
                    <a:gd name="T48" fmla="*/ 2147483646 w 900"/>
                    <a:gd name="T49" fmla="*/ 2147483646 h 1161"/>
                    <a:gd name="T50" fmla="*/ 2147483646 w 900"/>
                    <a:gd name="T51" fmla="*/ 2147483646 h 1161"/>
                    <a:gd name="T52" fmla="*/ 2147483646 w 900"/>
                    <a:gd name="T53" fmla="*/ 2147483646 h 1161"/>
                    <a:gd name="T54" fmla="*/ 2147483646 w 900"/>
                    <a:gd name="T55" fmla="*/ 2147483646 h 1161"/>
                    <a:gd name="T56" fmla="*/ 2147483646 w 900"/>
                    <a:gd name="T57" fmla="*/ 2147483646 h 1161"/>
                    <a:gd name="T58" fmla="*/ 2147483646 w 900"/>
                    <a:gd name="T59" fmla="*/ 2147483646 h 1161"/>
                    <a:gd name="T60" fmla="*/ 2147483646 w 900"/>
                    <a:gd name="T61" fmla="*/ 2147483646 h 1161"/>
                    <a:gd name="T62" fmla="*/ 2147483646 w 900"/>
                    <a:gd name="T63" fmla="*/ 2147483646 h 1161"/>
                    <a:gd name="T64" fmla="*/ 2147483646 w 900"/>
                    <a:gd name="T65" fmla="*/ 2147483646 h 1161"/>
                    <a:gd name="T66" fmla="*/ 2147483646 w 900"/>
                    <a:gd name="T67" fmla="*/ 2147483646 h 1161"/>
                    <a:gd name="T68" fmla="*/ 2147483646 w 900"/>
                    <a:gd name="T69" fmla="*/ 2147483646 h 1161"/>
                    <a:gd name="T70" fmla="*/ 2147483646 w 900"/>
                    <a:gd name="T71" fmla="*/ 2147483646 h 1161"/>
                    <a:gd name="T72" fmla="*/ 2147483646 w 900"/>
                    <a:gd name="T73" fmla="*/ 2147483646 h 1161"/>
                    <a:gd name="T74" fmla="*/ 2147483646 w 900"/>
                    <a:gd name="T75" fmla="*/ 2147483646 h 1161"/>
                    <a:gd name="T76" fmla="*/ 2147483646 w 900"/>
                    <a:gd name="T77" fmla="*/ 2147483646 h 1161"/>
                    <a:gd name="T78" fmla="*/ 2147483646 w 900"/>
                    <a:gd name="T79" fmla="*/ 2147483646 h 1161"/>
                    <a:gd name="T80" fmla="*/ 2147483646 w 900"/>
                    <a:gd name="T81" fmla="*/ 2147483646 h 1161"/>
                    <a:gd name="T82" fmla="*/ 2147483646 w 900"/>
                    <a:gd name="T83" fmla="*/ 2147483646 h 1161"/>
                    <a:gd name="T84" fmla="*/ 2147483646 w 900"/>
                    <a:gd name="T85" fmla="*/ 2147483646 h 1161"/>
                    <a:gd name="T86" fmla="*/ 2147483646 w 900"/>
                    <a:gd name="T87" fmla="*/ 2147483646 h 1161"/>
                    <a:gd name="T88" fmla="*/ 2147483646 w 900"/>
                    <a:gd name="T89" fmla="*/ 2147483646 h 1161"/>
                    <a:gd name="T90" fmla="*/ 2147483646 w 900"/>
                    <a:gd name="T91" fmla="*/ 2147483646 h 1161"/>
                    <a:gd name="T92" fmla="*/ 2147483646 w 900"/>
                    <a:gd name="T93" fmla="*/ 2147483646 h 1161"/>
                    <a:gd name="T94" fmla="*/ 2147483646 w 900"/>
                    <a:gd name="T95" fmla="*/ 2147483646 h 1161"/>
                    <a:gd name="T96" fmla="*/ 2147483646 w 900"/>
                    <a:gd name="T97" fmla="*/ 2147483646 h 1161"/>
                    <a:gd name="T98" fmla="*/ 2147483646 w 900"/>
                    <a:gd name="T99" fmla="*/ 2147483646 h 1161"/>
                    <a:gd name="T100" fmla="*/ 2147483646 w 900"/>
                    <a:gd name="T101" fmla="*/ 2147483646 h 1161"/>
                    <a:gd name="T102" fmla="*/ 2147483646 w 900"/>
                    <a:gd name="T103" fmla="*/ 2147483646 h 1161"/>
                    <a:gd name="T104" fmla="*/ 2147483646 w 900"/>
                    <a:gd name="T105" fmla="*/ 2147483646 h 1161"/>
                    <a:gd name="T106" fmla="*/ 2147483646 w 900"/>
                    <a:gd name="T107" fmla="*/ 2147483646 h 1161"/>
                    <a:gd name="T108" fmla="*/ 2147483646 w 900"/>
                    <a:gd name="T109" fmla="*/ 2147483646 h 1161"/>
                    <a:gd name="T110" fmla="*/ 2147483646 w 900"/>
                    <a:gd name="T111" fmla="*/ 2147483646 h 1161"/>
                    <a:gd name="T112" fmla="*/ 2147483646 w 900"/>
                    <a:gd name="T113" fmla="*/ 2147483646 h 1161"/>
                    <a:gd name="T114" fmla="*/ 2147483646 w 900"/>
                    <a:gd name="T115" fmla="*/ 2147483646 h 116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00"/>
                    <a:gd name="T175" fmla="*/ 0 h 1161"/>
                    <a:gd name="T176" fmla="*/ 900 w 900"/>
                    <a:gd name="T177" fmla="*/ 1161 h 116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00" h="1161">
                      <a:moveTo>
                        <a:pt x="304" y="55"/>
                      </a:moveTo>
                      <a:lnTo>
                        <a:pt x="352" y="113"/>
                      </a:lnTo>
                      <a:lnTo>
                        <a:pt x="315" y="127"/>
                      </a:lnTo>
                      <a:lnTo>
                        <a:pt x="295" y="128"/>
                      </a:lnTo>
                      <a:lnTo>
                        <a:pt x="275" y="150"/>
                      </a:lnTo>
                      <a:lnTo>
                        <a:pt x="259" y="148"/>
                      </a:lnTo>
                      <a:lnTo>
                        <a:pt x="254" y="143"/>
                      </a:lnTo>
                      <a:lnTo>
                        <a:pt x="203" y="153"/>
                      </a:lnTo>
                      <a:lnTo>
                        <a:pt x="198" y="143"/>
                      </a:lnTo>
                      <a:lnTo>
                        <a:pt x="166" y="130"/>
                      </a:lnTo>
                      <a:lnTo>
                        <a:pt x="160" y="180"/>
                      </a:lnTo>
                      <a:lnTo>
                        <a:pt x="152" y="221"/>
                      </a:lnTo>
                      <a:lnTo>
                        <a:pt x="125" y="249"/>
                      </a:lnTo>
                      <a:lnTo>
                        <a:pt x="99" y="254"/>
                      </a:lnTo>
                      <a:lnTo>
                        <a:pt x="68" y="271"/>
                      </a:lnTo>
                      <a:lnTo>
                        <a:pt x="35" y="319"/>
                      </a:lnTo>
                      <a:lnTo>
                        <a:pt x="13" y="430"/>
                      </a:lnTo>
                      <a:lnTo>
                        <a:pt x="21" y="443"/>
                      </a:lnTo>
                      <a:lnTo>
                        <a:pt x="18" y="471"/>
                      </a:lnTo>
                      <a:lnTo>
                        <a:pt x="8" y="476"/>
                      </a:lnTo>
                      <a:lnTo>
                        <a:pt x="7" y="507"/>
                      </a:lnTo>
                      <a:lnTo>
                        <a:pt x="17" y="507"/>
                      </a:lnTo>
                      <a:lnTo>
                        <a:pt x="37" y="539"/>
                      </a:lnTo>
                      <a:lnTo>
                        <a:pt x="31" y="574"/>
                      </a:lnTo>
                      <a:lnTo>
                        <a:pt x="51" y="579"/>
                      </a:lnTo>
                      <a:lnTo>
                        <a:pt x="45" y="625"/>
                      </a:lnTo>
                      <a:lnTo>
                        <a:pt x="28" y="681"/>
                      </a:lnTo>
                      <a:lnTo>
                        <a:pt x="69" y="692"/>
                      </a:lnTo>
                      <a:lnTo>
                        <a:pt x="53" y="707"/>
                      </a:lnTo>
                      <a:lnTo>
                        <a:pt x="43" y="707"/>
                      </a:lnTo>
                      <a:lnTo>
                        <a:pt x="43" y="722"/>
                      </a:lnTo>
                      <a:lnTo>
                        <a:pt x="22" y="712"/>
                      </a:lnTo>
                      <a:lnTo>
                        <a:pt x="17" y="743"/>
                      </a:lnTo>
                      <a:lnTo>
                        <a:pt x="37" y="753"/>
                      </a:lnTo>
                      <a:lnTo>
                        <a:pt x="0" y="794"/>
                      </a:lnTo>
                      <a:lnTo>
                        <a:pt x="9" y="809"/>
                      </a:lnTo>
                      <a:lnTo>
                        <a:pt x="21" y="804"/>
                      </a:lnTo>
                      <a:lnTo>
                        <a:pt x="30" y="826"/>
                      </a:lnTo>
                      <a:lnTo>
                        <a:pt x="72" y="805"/>
                      </a:lnTo>
                      <a:lnTo>
                        <a:pt x="92" y="800"/>
                      </a:lnTo>
                      <a:lnTo>
                        <a:pt x="97" y="790"/>
                      </a:lnTo>
                      <a:lnTo>
                        <a:pt x="106" y="815"/>
                      </a:lnTo>
                      <a:lnTo>
                        <a:pt x="127" y="827"/>
                      </a:lnTo>
                      <a:lnTo>
                        <a:pt x="106" y="841"/>
                      </a:lnTo>
                      <a:lnTo>
                        <a:pt x="106" y="856"/>
                      </a:lnTo>
                      <a:lnTo>
                        <a:pt x="122" y="852"/>
                      </a:lnTo>
                      <a:lnTo>
                        <a:pt x="100" y="887"/>
                      </a:lnTo>
                      <a:lnTo>
                        <a:pt x="74" y="887"/>
                      </a:lnTo>
                      <a:lnTo>
                        <a:pt x="44" y="897"/>
                      </a:lnTo>
                      <a:lnTo>
                        <a:pt x="54" y="912"/>
                      </a:lnTo>
                      <a:lnTo>
                        <a:pt x="69" y="907"/>
                      </a:lnTo>
                      <a:lnTo>
                        <a:pt x="73" y="922"/>
                      </a:lnTo>
                      <a:lnTo>
                        <a:pt x="94" y="944"/>
                      </a:lnTo>
                      <a:lnTo>
                        <a:pt x="62" y="974"/>
                      </a:lnTo>
                      <a:lnTo>
                        <a:pt x="46" y="999"/>
                      </a:lnTo>
                      <a:lnTo>
                        <a:pt x="35" y="1040"/>
                      </a:lnTo>
                      <a:lnTo>
                        <a:pt x="55" y="1031"/>
                      </a:lnTo>
                      <a:lnTo>
                        <a:pt x="62" y="1004"/>
                      </a:lnTo>
                      <a:lnTo>
                        <a:pt x="82" y="1011"/>
                      </a:lnTo>
                      <a:lnTo>
                        <a:pt x="76" y="1046"/>
                      </a:lnTo>
                      <a:lnTo>
                        <a:pt x="86" y="1056"/>
                      </a:lnTo>
                      <a:lnTo>
                        <a:pt x="76" y="1067"/>
                      </a:lnTo>
                      <a:lnTo>
                        <a:pt x="110" y="1082"/>
                      </a:lnTo>
                      <a:lnTo>
                        <a:pt x="127" y="1067"/>
                      </a:lnTo>
                      <a:lnTo>
                        <a:pt x="136" y="1083"/>
                      </a:lnTo>
                      <a:lnTo>
                        <a:pt x="168" y="1073"/>
                      </a:lnTo>
                      <a:lnTo>
                        <a:pt x="178" y="1078"/>
                      </a:lnTo>
                      <a:lnTo>
                        <a:pt x="197" y="1129"/>
                      </a:lnTo>
                      <a:lnTo>
                        <a:pt x="252" y="1161"/>
                      </a:lnTo>
                      <a:lnTo>
                        <a:pt x="277" y="1151"/>
                      </a:lnTo>
                      <a:lnTo>
                        <a:pt x="294" y="1115"/>
                      </a:lnTo>
                      <a:lnTo>
                        <a:pt x="304" y="1121"/>
                      </a:lnTo>
                      <a:lnTo>
                        <a:pt x="304" y="1090"/>
                      </a:lnTo>
                      <a:lnTo>
                        <a:pt x="349" y="1091"/>
                      </a:lnTo>
                      <a:lnTo>
                        <a:pt x="344" y="1070"/>
                      </a:lnTo>
                      <a:lnTo>
                        <a:pt x="328" y="1065"/>
                      </a:lnTo>
                      <a:lnTo>
                        <a:pt x="345" y="1050"/>
                      </a:lnTo>
                      <a:lnTo>
                        <a:pt x="360" y="1045"/>
                      </a:lnTo>
                      <a:lnTo>
                        <a:pt x="355" y="1019"/>
                      </a:lnTo>
                      <a:lnTo>
                        <a:pt x="382" y="979"/>
                      </a:lnTo>
                      <a:lnTo>
                        <a:pt x="429" y="958"/>
                      </a:lnTo>
                      <a:lnTo>
                        <a:pt x="424" y="953"/>
                      </a:lnTo>
                      <a:lnTo>
                        <a:pt x="440" y="917"/>
                      </a:lnTo>
                      <a:lnTo>
                        <a:pt x="476" y="878"/>
                      </a:lnTo>
                      <a:lnTo>
                        <a:pt x="472" y="863"/>
                      </a:lnTo>
                      <a:lnTo>
                        <a:pt x="555" y="803"/>
                      </a:lnTo>
                      <a:lnTo>
                        <a:pt x="601" y="798"/>
                      </a:lnTo>
                      <a:lnTo>
                        <a:pt x="623" y="783"/>
                      </a:lnTo>
                      <a:lnTo>
                        <a:pt x="632" y="809"/>
                      </a:lnTo>
                      <a:lnTo>
                        <a:pt x="657" y="834"/>
                      </a:lnTo>
                      <a:lnTo>
                        <a:pt x="683" y="805"/>
                      </a:lnTo>
                      <a:lnTo>
                        <a:pt x="669" y="778"/>
                      </a:lnTo>
                      <a:lnTo>
                        <a:pt x="787" y="699"/>
                      </a:lnTo>
                      <a:lnTo>
                        <a:pt x="762" y="694"/>
                      </a:lnTo>
                      <a:lnTo>
                        <a:pt x="753" y="673"/>
                      </a:lnTo>
                      <a:lnTo>
                        <a:pt x="717" y="688"/>
                      </a:lnTo>
                      <a:lnTo>
                        <a:pt x="685" y="692"/>
                      </a:lnTo>
                      <a:lnTo>
                        <a:pt x="675" y="702"/>
                      </a:lnTo>
                      <a:lnTo>
                        <a:pt x="604" y="685"/>
                      </a:lnTo>
                      <a:lnTo>
                        <a:pt x="593" y="695"/>
                      </a:lnTo>
                      <a:lnTo>
                        <a:pt x="573" y="685"/>
                      </a:lnTo>
                      <a:lnTo>
                        <a:pt x="579" y="660"/>
                      </a:lnTo>
                      <a:lnTo>
                        <a:pt x="544" y="648"/>
                      </a:lnTo>
                      <a:lnTo>
                        <a:pt x="498" y="657"/>
                      </a:lnTo>
                      <a:lnTo>
                        <a:pt x="499" y="616"/>
                      </a:lnTo>
                      <a:lnTo>
                        <a:pt x="509" y="596"/>
                      </a:lnTo>
                      <a:lnTo>
                        <a:pt x="491" y="499"/>
                      </a:lnTo>
                      <a:lnTo>
                        <a:pt x="517" y="484"/>
                      </a:lnTo>
                      <a:lnTo>
                        <a:pt x="534" y="438"/>
                      </a:lnTo>
                      <a:lnTo>
                        <a:pt x="574" y="429"/>
                      </a:lnTo>
                      <a:lnTo>
                        <a:pt x="629" y="491"/>
                      </a:lnTo>
                      <a:lnTo>
                        <a:pt x="624" y="512"/>
                      </a:lnTo>
                      <a:lnTo>
                        <a:pt x="599" y="507"/>
                      </a:lnTo>
                      <a:lnTo>
                        <a:pt x="574" y="542"/>
                      </a:lnTo>
                      <a:lnTo>
                        <a:pt x="577" y="567"/>
                      </a:lnTo>
                      <a:lnTo>
                        <a:pt x="592" y="563"/>
                      </a:lnTo>
                      <a:lnTo>
                        <a:pt x="586" y="542"/>
                      </a:lnTo>
                      <a:lnTo>
                        <a:pt x="593" y="525"/>
                      </a:lnTo>
                      <a:lnTo>
                        <a:pt x="627" y="541"/>
                      </a:lnTo>
                      <a:lnTo>
                        <a:pt x="616" y="562"/>
                      </a:lnTo>
                      <a:lnTo>
                        <a:pt x="630" y="583"/>
                      </a:lnTo>
                      <a:lnTo>
                        <a:pt x="615" y="597"/>
                      </a:lnTo>
                      <a:lnTo>
                        <a:pt x="630" y="619"/>
                      </a:lnTo>
                      <a:lnTo>
                        <a:pt x="666" y="609"/>
                      </a:lnTo>
                      <a:lnTo>
                        <a:pt x="673" y="583"/>
                      </a:lnTo>
                      <a:lnTo>
                        <a:pt x="652" y="568"/>
                      </a:lnTo>
                      <a:lnTo>
                        <a:pt x="652" y="553"/>
                      </a:lnTo>
                      <a:lnTo>
                        <a:pt x="667" y="558"/>
                      </a:lnTo>
                      <a:lnTo>
                        <a:pt x="678" y="537"/>
                      </a:lnTo>
                      <a:lnTo>
                        <a:pt x="713" y="549"/>
                      </a:lnTo>
                      <a:lnTo>
                        <a:pt x="716" y="573"/>
                      </a:lnTo>
                      <a:lnTo>
                        <a:pt x="798" y="568"/>
                      </a:lnTo>
                      <a:lnTo>
                        <a:pt x="796" y="558"/>
                      </a:lnTo>
                      <a:lnTo>
                        <a:pt x="801" y="553"/>
                      </a:lnTo>
                      <a:lnTo>
                        <a:pt x="842" y="574"/>
                      </a:lnTo>
                      <a:lnTo>
                        <a:pt x="857" y="549"/>
                      </a:lnTo>
                      <a:lnTo>
                        <a:pt x="837" y="532"/>
                      </a:lnTo>
                      <a:lnTo>
                        <a:pt x="863" y="503"/>
                      </a:lnTo>
                      <a:lnTo>
                        <a:pt x="854" y="488"/>
                      </a:lnTo>
                      <a:lnTo>
                        <a:pt x="869" y="482"/>
                      </a:lnTo>
                      <a:lnTo>
                        <a:pt x="874" y="462"/>
                      </a:lnTo>
                      <a:lnTo>
                        <a:pt x="900" y="447"/>
                      </a:lnTo>
                      <a:lnTo>
                        <a:pt x="886" y="411"/>
                      </a:lnTo>
                      <a:lnTo>
                        <a:pt x="850" y="401"/>
                      </a:lnTo>
                      <a:lnTo>
                        <a:pt x="845" y="411"/>
                      </a:lnTo>
                      <a:lnTo>
                        <a:pt x="824" y="401"/>
                      </a:lnTo>
                      <a:lnTo>
                        <a:pt x="819" y="386"/>
                      </a:lnTo>
                      <a:lnTo>
                        <a:pt x="734" y="323"/>
                      </a:lnTo>
                      <a:lnTo>
                        <a:pt x="713" y="317"/>
                      </a:lnTo>
                      <a:lnTo>
                        <a:pt x="704" y="301"/>
                      </a:lnTo>
                      <a:lnTo>
                        <a:pt x="710" y="255"/>
                      </a:lnTo>
                      <a:lnTo>
                        <a:pt x="698" y="253"/>
                      </a:lnTo>
                      <a:lnTo>
                        <a:pt x="669" y="270"/>
                      </a:lnTo>
                      <a:lnTo>
                        <a:pt x="628" y="249"/>
                      </a:lnTo>
                      <a:lnTo>
                        <a:pt x="629" y="193"/>
                      </a:lnTo>
                      <a:lnTo>
                        <a:pt x="644" y="188"/>
                      </a:lnTo>
                      <a:lnTo>
                        <a:pt x="646" y="178"/>
                      </a:lnTo>
                      <a:lnTo>
                        <a:pt x="615" y="167"/>
                      </a:lnTo>
                      <a:lnTo>
                        <a:pt x="615" y="178"/>
                      </a:lnTo>
                      <a:lnTo>
                        <a:pt x="579" y="161"/>
                      </a:lnTo>
                      <a:lnTo>
                        <a:pt x="579" y="125"/>
                      </a:lnTo>
                      <a:lnTo>
                        <a:pt x="591" y="110"/>
                      </a:lnTo>
                      <a:lnTo>
                        <a:pt x="520" y="88"/>
                      </a:lnTo>
                      <a:lnTo>
                        <a:pt x="509" y="73"/>
                      </a:lnTo>
                      <a:lnTo>
                        <a:pt x="489" y="68"/>
                      </a:lnTo>
                      <a:lnTo>
                        <a:pt x="474" y="46"/>
                      </a:lnTo>
                      <a:lnTo>
                        <a:pt x="470" y="0"/>
                      </a:lnTo>
                      <a:lnTo>
                        <a:pt x="444" y="11"/>
                      </a:lnTo>
                      <a:lnTo>
                        <a:pt x="429" y="11"/>
                      </a:lnTo>
                      <a:lnTo>
                        <a:pt x="424" y="30"/>
                      </a:lnTo>
                      <a:lnTo>
                        <a:pt x="380" y="41"/>
                      </a:lnTo>
                      <a:lnTo>
                        <a:pt x="333" y="30"/>
                      </a:lnTo>
                      <a:lnTo>
                        <a:pt x="304" y="40"/>
                      </a:lnTo>
                      <a:lnTo>
                        <a:pt x="304" y="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6" name="Freeform 274"/>
                <p:cNvSpPr>
                  <a:spLocks/>
                </p:cNvSpPr>
                <p:nvPr/>
              </p:nvSpPr>
              <p:spPr bwMode="auto">
                <a:xfrm>
                  <a:off x="1628921" y="3653534"/>
                  <a:ext cx="344519" cy="295177"/>
                </a:xfrm>
                <a:custGeom>
                  <a:avLst/>
                  <a:gdLst>
                    <a:gd name="T0" fmla="*/ 2147483646 w 651"/>
                    <a:gd name="T1" fmla="*/ 2147483646 h 551"/>
                    <a:gd name="T2" fmla="*/ 2147483646 w 651"/>
                    <a:gd name="T3" fmla="*/ 2147483646 h 551"/>
                    <a:gd name="T4" fmla="*/ 2147483646 w 651"/>
                    <a:gd name="T5" fmla="*/ 2147483646 h 551"/>
                    <a:gd name="T6" fmla="*/ 2147483646 w 651"/>
                    <a:gd name="T7" fmla="*/ 2147483646 h 551"/>
                    <a:gd name="T8" fmla="*/ 2147483646 w 651"/>
                    <a:gd name="T9" fmla="*/ 2147483646 h 551"/>
                    <a:gd name="T10" fmla="*/ 2147483646 w 651"/>
                    <a:gd name="T11" fmla="*/ 2147483646 h 551"/>
                    <a:gd name="T12" fmla="*/ 2147483646 w 651"/>
                    <a:gd name="T13" fmla="*/ 2147483646 h 551"/>
                    <a:gd name="T14" fmla="*/ 2147483646 w 651"/>
                    <a:gd name="T15" fmla="*/ 2147483646 h 551"/>
                    <a:gd name="T16" fmla="*/ 2147483646 w 651"/>
                    <a:gd name="T17" fmla="*/ 2147483646 h 551"/>
                    <a:gd name="T18" fmla="*/ 2147483646 w 651"/>
                    <a:gd name="T19" fmla="*/ 2147483646 h 551"/>
                    <a:gd name="T20" fmla="*/ 2147483646 w 651"/>
                    <a:gd name="T21" fmla="*/ 2147483646 h 551"/>
                    <a:gd name="T22" fmla="*/ 2147483646 w 651"/>
                    <a:gd name="T23" fmla="*/ 2147483646 h 551"/>
                    <a:gd name="T24" fmla="*/ 2147483646 w 651"/>
                    <a:gd name="T25" fmla="*/ 2147483646 h 551"/>
                    <a:gd name="T26" fmla="*/ 2147483646 w 651"/>
                    <a:gd name="T27" fmla="*/ 0 h 551"/>
                    <a:gd name="T28" fmla="*/ 2147483646 w 651"/>
                    <a:gd name="T29" fmla="*/ 2147483646 h 551"/>
                    <a:gd name="T30" fmla="*/ 2147483646 w 651"/>
                    <a:gd name="T31" fmla="*/ 2147483646 h 551"/>
                    <a:gd name="T32" fmla="*/ 2147483646 w 651"/>
                    <a:gd name="T33" fmla="*/ 2147483646 h 551"/>
                    <a:gd name="T34" fmla="*/ 2147483646 w 651"/>
                    <a:gd name="T35" fmla="*/ 2147483646 h 551"/>
                    <a:gd name="T36" fmla="*/ 2147483646 w 651"/>
                    <a:gd name="T37" fmla="*/ 2147483646 h 551"/>
                    <a:gd name="T38" fmla="*/ 2147483646 w 651"/>
                    <a:gd name="T39" fmla="*/ 2147483646 h 551"/>
                    <a:gd name="T40" fmla="*/ 2147483646 w 651"/>
                    <a:gd name="T41" fmla="*/ 2147483646 h 551"/>
                    <a:gd name="T42" fmla="*/ 2147483646 w 651"/>
                    <a:gd name="T43" fmla="*/ 2147483646 h 551"/>
                    <a:gd name="T44" fmla="*/ 2147483646 w 651"/>
                    <a:gd name="T45" fmla="*/ 2147483646 h 551"/>
                    <a:gd name="T46" fmla="*/ 2147483646 w 651"/>
                    <a:gd name="T47" fmla="*/ 2147483646 h 551"/>
                    <a:gd name="T48" fmla="*/ 2147483646 w 651"/>
                    <a:gd name="T49" fmla="*/ 2147483646 h 551"/>
                    <a:gd name="T50" fmla="*/ 2147483646 w 651"/>
                    <a:gd name="T51" fmla="*/ 2147483646 h 551"/>
                    <a:gd name="T52" fmla="*/ 2147483646 w 651"/>
                    <a:gd name="T53" fmla="*/ 2147483646 h 551"/>
                    <a:gd name="T54" fmla="*/ 2147483646 w 651"/>
                    <a:gd name="T55" fmla="*/ 2147483646 h 551"/>
                    <a:gd name="T56" fmla="*/ 2147483646 w 651"/>
                    <a:gd name="T57" fmla="*/ 2147483646 h 551"/>
                    <a:gd name="T58" fmla="*/ 2147483646 w 651"/>
                    <a:gd name="T59" fmla="*/ 2147483646 h 551"/>
                    <a:gd name="T60" fmla="*/ 2147483646 w 651"/>
                    <a:gd name="T61" fmla="*/ 2147483646 h 551"/>
                    <a:gd name="T62" fmla="*/ 2147483646 w 651"/>
                    <a:gd name="T63" fmla="*/ 2147483646 h 551"/>
                    <a:gd name="T64" fmla="*/ 2147483646 w 651"/>
                    <a:gd name="T65" fmla="*/ 2147483646 h 551"/>
                    <a:gd name="T66" fmla="*/ 2147483646 w 651"/>
                    <a:gd name="T67" fmla="*/ 2147483646 h 551"/>
                    <a:gd name="T68" fmla="*/ 2147483646 w 651"/>
                    <a:gd name="T69" fmla="*/ 2147483646 h 551"/>
                    <a:gd name="T70" fmla="*/ 2147483646 w 651"/>
                    <a:gd name="T71" fmla="*/ 2147483646 h 551"/>
                    <a:gd name="T72" fmla="*/ 2147483646 w 651"/>
                    <a:gd name="T73" fmla="*/ 2147483646 h 551"/>
                    <a:gd name="T74" fmla="*/ 2147483646 w 651"/>
                    <a:gd name="T75" fmla="*/ 2147483646 h 551"/>
                    <a:gd name="T76" fmla="*/ 2147483646 w 651"/>
                    <a:gd name="T77" fmla="*/ 2147483646 h 551"/>
                    <a:gd name="T78" fmla="*/ 2147483646 w 651"/>
                    <a:gd name="T79" fmla="*/ 2147483646 h 551"/>
                    <a:gd name="T80" fmla="*/ 2147483646 w 651"/>
                    <a:gd name="T81" fmla="*/ 2147483646 h 551"/>
                    <a:gd name="T82" fmla="*/ 2147483646 w 651"/>
                    <a:gd name="T83" fmla="*/ 2147483646 h 551"/>
                    <a:gd name="T84" fmla="*/ 2147483646 w 651"/>
                    <a:gd name="T85" fmla="*/ 2147483646 h 551"/>
                    <a:gd name="T86" fmla="*/ 2147483646 w 651"/>
                    <a:gd name="T87" fmla="*/ 2147483646 h 551"/>
                    <a:gd name="T88" fmla="*/ 2147483646 w 651"/>
                    <a:gd name="T89" fmla="*/ 2147483646 h 551"/>
                    <a:gd name="T90" fmla="*/ 2147483646 w 651"/>
                    <a:gd name="T91" fmla="*/ 2147483646 h 551"/>
                    <a:gd name="T92" fmla="*/ 2147483646 w 651"/>
                    <a:gd name="T93" fmla="*/ 2147483646 h 55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51"/>
                    <a:gd name="T142" fmla="*/ 0 h 551"/>
                    <a:gd name="T143" fmla="*/ 651 w 651"/>
                    <a:gd name="T144" fmla="*/ 551 h 55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51" h="551">
                      <a:moveTo>
                        <a:pt x="105" y="551"/>
                      </a:moveTo>
                      <a:lnTo>
                        <a:pt x="90" y="523"/>
                      </a:lnTo>
                      <a:lnTo>
                        <a:pt x="111" y="498"/>
                      </a:lnTo>
                      <a:lnTo>
                        <a:pt x="91" y="476"/>
                      </a:lnTo>
                      <a:lnTo>
                        <a:pt x="87" y="446"/>
                      </a:lnTo>
                      <a:lnTo>
                        <a:pt x="67" y="435"/>
                      </a:lnTo>
                      <a:lnTo>
                        <a:pt x="87" y="425"/>
                      </a:lnTo>
                      <a:lnTo>
                        <a:pt x="78" y="389"/>
                      </a:lnTo>
                      <a:lnTo>
                        <a:pt x="63" y="389"/>
                      </a:lnTo>
                      <a:lnTo>
                        <a:pt x="59" y="332"/>
                      </a:lnTo>
                      <a:lnTo>
                        <a:pt x="76" y="291"/>
                      </a:lnTo>
                      <a:lnTo>
                        <a:pt x="71" y="286"/>
                      </a:lnTo>
                      <a:lnTo>
                        <a:pt x="60" y="296"/>
                      </a:lnTo>
                      <a:lnTo>
                        <a:pt x="51" y="266"/>
                      </a:lnTo>
                      <a:lnTo>
                        <a:pt x="26" y="240"/>
                      </a:lnTo>
                      <a:lnTo>
                        <a:pt x="6" y="254"/>
                      </a:lnTo>
                      <a:lnTo>
                        <a:pt x="0" y="244"/>
                      </a:lnTo>
                      <a:lnTo>
                        <a:pt x="21" y="224"/>
                      </a:lnTo>
                      <a:lnTo>
                        <a:pt x="12" y="208"/>
                      </a:lnTo>
                      <a:lnTo>
                        <a:pt x="17" y="198"/>
                      </a:lnTo>
                      <a:lnTo>
                        <a:pt x="11" y="159"/>
                      </a:lnTo>
                      <a:lnTo>
                        <a:pt x="55" y="146"/>
                      </a:lnTo>
                      <a:lnTo>
                        <a:pt x="39" y="117"/>
                      </a:lnTo>
                      <a:lnTo>
                        <a:pt x="45" y="91"/>
                      </a:lnTo>
                      <a:lnTo>
                        <a:pt x="30" y="86"/>
                      </a:lnTo>
                      <a:lnTo>
                        <a:pt x="51" y="35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102" y="21"/>
                      </a:lnTo>
                      <a:lnTo>
                        <a:pt x="118" y="36"/>
                      </a:lnTo>
                      <a:lnTo>
                        <a:pt x="133" y="31"/>
                      </a:lnTo>
                      <a:lnTo>
                        <a:pt x="139" y="6"/>
                      </a:lnTo>
                      <a:lnTo>
                        <a:pt x="150" y="12"/>
                      </a:lnTo>
                      <a:lnTo>
                        <a:pt x="150" y="17"/>
                      </a:lnTo>
                      <a:lnTo>
                        <a:pt x="160" y="7"/>
                      </a:lnTo>
                      <a:lnTo>
                        <a:pt x="170" y="22"/>
                      </a:lnTo>
                      <a:lnTo>
                        <a:pt x="180" y="27"/>
                      </a:lnTo>
                      <a:lnTo>
                        <a:pt x="175" y="7"/>
                      </a:lnTo>
                      <a:lnTo>
                        <a:pt x="185" y="7"/>
                      </a:lnTo>
                      <a:lnTo>
                        <a:pt x="221" y="50"/>
                      </a:lnTo>
                      <a:lnTo>
                        <a:pt x="280" y="58"/>
                      </a:lnTo>
                      <a:lnTo>
                        <a:pt x="296" y="81"/>
                      </a:lnTo>
                      <a:lnTo>
                        <a:pt x="291" y="86"/>
                      </a:lnTo>
                      <a:lnTo>
                        <a:pt x="307" y="96"/>
                      </a:lnTo>
                      <a:lnTo>
                        <a:pt x="322" y="96"/>
                      </a:lnTo>
                      <a:lnTo>
                        <a:pt x="315" y="117"/>
                      </a:lnTo>
                      <a:lnTo>
                        <a:pt x="326" y="128"/>
                      </a:lnTo>
                      <a:lnTo>
                        <a:pt x="341" y="128"/>
                      </a:lnTo>
                      <a:lnTo>
                        <a:pt x="346" y="123"/>
                      </a:lnTo>
                      <a:lnTo>
                        <a:pt x="331" y="108"/>
                      </a:lnTo>
                      <a:lnTo>
                        <a:pt x="342" y="108"/>
                      </a:lnTo>
                      <a:lnTo>
                        <a:pt x="347" y="97"/>
                      </a:lnTo>
                      <a:lnTo>
                        <a:pt x="387" y="113"/>
                      </a:lnTo>
                      <a:lnTo>
                        <a:pt x="414" y="83"/>
                      </a:lnTo>
                      <a:lnTo>
                        <a:pt x="440" y="64"/>
                      </a:lnTo>
                      <a:lnTo>
                        <a:pt x="456" y="27"/>
                      </a:lnTo>
                      <a:lnTo>
                        <a:pt x="465" y="95"/>
                      </a:lnTo>
                      <a:lnTo>
                        <a:pt x="508" y="95"/>
                      </a:lnTo>
                      <a:lnTo>
                        <a:pt x="521" y="122"/>
                      </a:lnTo>
                      <a:lnTo>
                        <a:pt x="592" y="118"/>
                      </a:lnTo>
                      <a:lnTo>
                        <a:pt x="587" y="132"/>
                      </a:lnTo>
                      <a:lnTo>
                        <a:pt x="591" y="138"/>
                      </a:lnTo>
                      <a:lnTo>
                        <a:pt x="597" y="133"/>
                      </a:lnTo>
                      <a:lnTo>
                        <a:pt x="622" y="179"/>
                      </a:lnTo>
                      <a:lnTo>
                        <a:pt x="618" y="224"/>
                      </a:lnTo>
                      <a:lnTo>
                        <a:pt x="651" y="226"/>
                      </a:lnTo>
                      <a:lnTo>
                        <a:pt x="614" y="271"/>
                      </a:lnTo>
                      <a:lnTo>
                        <a:pt x="608" y="307"/>
                      </a:lnTo>
                      <a:lnTo>
                        <a:pt x="572" y="327"/>
                      </a:lnTo>
                      <a:lnTo>
                        <a:pt x="541" y="331"/>
                      </a:lnTo>
                      <a:lnTo>
                        <a:pt x="535" y="346"/>
                      </a:lnTo>
                      <a:lnTo>
                        <a:pt x="499" y="366"/>
                      </a:lnTo>
                      <a:lnTo>
                        <a:pt x="489" y="361"/>
                      </a:lnTo>
                      <a:lnTo>
                        <a:pt x="468" y="370"/>
                      </a:lnTo>
                      <a:lnTo>
                        <a:pt x="484" y="382"/>
                      </a:lnTo>
                      <a:lnTo>
                        <a:pt x="457" y="406"/>
                      </a:lnTo>
                      <a:lnTo>
                        <a:pt x="452" y="421"/>
                      </a:lnTo>
                      <a:lnTo>
                        <a:pt x="442" y="421"/>
                      </a:lnTo>
                      <a:lnTo>
                        <a:pt x="410" y="447"/>
                      </a:lnTo>
                      <a:lnTo>
                        <a:pt x="389" y="435"/>
                      </a:lnTo>
                      <a:lnTo>
                        <a:pt x="344" y="451"/>
                      </a:lnTo>
                      <a:lnTo>
                        <a:pt x="338" y="466"/>
                      </a:lnTo>
                      <a:lnTo>
                        <a:pt x="307" y="475"/>
                      </a:lnTo>
                      <a:lnTo>
                        <a:pt x="301" y="465"/>
                      </a:lnTo>
                      <a:lnTo>
                        <a:pt x="313" y="460"/>
                      </a:lnTo>
                      <a:lnTo>
                        <a:pt x="308" y="449"/>
                      </a:lnTo>
                      <a:lnTo>
                        <a:pt x="298" y="449"/>
                      </a:lnTo>
                      <a:lnTo>
                        <a:pt x="281" y="500"/>
                      </a:lnTo>
                      <a:lnTo>
                        <a:pt x="261" y="495"/>
                      </a:lnTo>
                      <a:lnTo>
                        <a:pt x="229" y="521"/>
                      </a:lnTo>
                      <a:lnTo>
                        <a:pt x="234" y="531"/>
                      </a:lnTo>
                      <a:lnTo>
                        <a:pt x="203" y="540"/>
                      </a:lnTo>
                      <a:lnTo>
                        <a:pt x="162" y="535"/>
                      </a:lnTo>
                      <a:lnTo>
                        <a:pt x="122" y="544"/>
                      </a:lnTo>
                      <a:lnTo>
                        <a:pt x="105" y="55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7" name="Freeform 275"/>
                <p:cNvSpPr>
                  <a:spLocks/>
                </p:cNvSpPr>
                <p:nvPr/>
              </p:nvSpPr>
              <p:spPr bwMode="auto">
                <a:xfrm>
                  <a:off x="2176660" y="3897928"/>
                  <a:ext cx="460418" cy="476093"/>
                </a:xfrm>
                <a:custGeom>
                  <a:avLst/>
                  <a:gdLst>
                    <a:gd name="T0" fmla="*/ 2147483646 w 870"/>
                    <a:gd name="T1" fmla="*/ 2147483646 h 887"/>
                    <a:gd name="T2" fmla="*/ 2147483646 w 870"/>
                    <a:gd name="T3" fmla="*/ 2147483646 h 887"/>
                    <a:gd name="T4" fmla="*/ 2147483646 w 870"/>
                    <a:gd name="T5" fmla="*/ 2147483646 h 887"/>
                    <a:gd name="T6" fmla="*/ 2147483646 w 870"/>
                    <a:gd name="T7" fmla="*/ 2147483646 h 887"/>
                    <a:gd name="T8" fmla="*/ 2147483646 w 870"/>
                    <a:gd name="T9" fmla="*/ 2147483646 h 887"/>
                    <a:gd name="T10" fmla="*/ 2147483646 w 870"/>
                    <a:gd name="T11" fmla="*/ 2147483646 h 887"/>
                    <a:gd name="T12" fmla="*/ 2147483646 w 870"/>
                    <a:gd name="T13" fmla="*/ 2147483646 h 887"/>
                    <a:gd name="T14" fmla="*/ 2147483646 w 870"/>
                    <a:gd name="T15" fmla="*/ 2147483646 h 887"/>
                    <a:gd name="T16" fmla="*/ 2147483646 w 870"/>
                    <a:gd name="T17" fmla="*/ 2147483646 h 887"/>
                    <a:gd name="T18" fmla="*/ 2147483646 w 870"/>
                    <a:gd name="T19" fmla="*/ 2147483646 h 887"/>
                    <a:gd name="T20" fmla="*/ 2147483646 w 870"/>
                    <a:gd name="T21" fmla="*/ 2147483646 h 887"/>
                    <a:gd name="T22" fmla="*/ 2147483646 w 870"/>
                    <a:gd name="T23" fmla="*/ 2147483646 h 887"/>
                    <a:gd name="T24" fmla="*/ 2147483646 w 870"/>
                    <a:gd name="T25" fmla="*/ 2147483646 h 887"/>
                    <a:gd name="T26" fmla="*/ 2147483646 w 870"/>
                    <a:gd name="T27" fmla="*/ 2147483646 h 887"/>
                    <a:gd name="T28" fmla="*/ 2147483646 w 870"/>
                    <a:gd name="T29" fmla="*/ 2147483646 h 887"/>
                    <a:gd name="T30" fmla="*/ 2147483646 w 870"/>
                    <a:gd name="T31" fmla="*/ 2147483646 h 887"/>
                    <a:gd name="T32" fmla="*/ 2147483646 w 870"/>
                    <a:gd name="T33" fmla="*/ 2147483646 h 887"/>
                    <a:gd name="T34" fmla="*/ 2147483646 w 870"/>
                    <a:gd name="T35" fmla="*/ 2147483646 h 887"/>
                    <a:gd name="T36" fmla="*/ 2147483646 w 870"/>
                    <a:gd name="T37" fmla="*/ 2147483646 h 887"/>
                    <a:gd name="T38" fmla="*/ 2147483646 w 870"/>
                    <a:gd name="T39" fmla="*/ 2147483646 h 887"/>
                    <a:gd name="T40" fmla="*/ 2147483646 w 870"/>
                    <a:gd name="T41" fmla="*/ 2147483646 h 887"/>
                    <a:gd name="T42" fmla="*/ 2147483646 w 870"/>
                    <a:gd name="T43" fmla="*/ 2147483646 h 887"/>
                    <a:gd name="T44" fmla="*/ 2147483646 w 870"/>
                    <a:gd name="T45" fmla="*/ 2147483646 h 887"/>
                    <a:gd name="T46" fmla="*/ 2147483646 w 870"/>
                    <a:gd name="T47" fmla="*/ 2147483646 h 887"/>
                    <a:gd name="T48" fmla="*/ 2147483646 w 870"/>
                    <a:gd name="T49" fmla="*/ 2147483646 h 887"/>
                    <a:gd name="T50" fmla="*/ 2147483646 w 870"/>
                    <a:gd name="T51" fmla="*/ 2147483646 h 887"/>
                    <a:gd name="T52" fmla="*/ 2147483646 w 870"/>
                    <a:gd name="T53" fmla="*/ 2147483646 h 887"/>
                    <a:gd name="T54" fmla="*/ 2147483646 w 870"/>
                    <a:gd name="T55" fmla="*/ 2147483646 h 887"/>
                    <a:gd name="T56" fmla="*/ 2147483646 w 870"/>
                    <a:gd name="T57" fmla="*/ 2147483646 h 887"/>
                    <a:gd name="T58" fmla="*/ 2147483646 w 870"/>
                    <a:gd name="T59" fmla="*/ 2147483646 h 887"/>
                    <a:gd name="T60" fmla="*/ 2147483646 w 870"/>
                    <a:gd name="T61" fmla="*/ 2147483646 h 887"/>
                    <a:gd name="T62" fmla="*/ 2147483646 w 870"/>
                    <a:gd name="T63" fmla="*/ 2147483646 h 887"/>
                    <a:gd name="T64" fmla="*/ 2147483646 w 870"/>
                    <a:gd name="T65" fmla="*/ 2147483646 h 887"/>
                    <a:gd name="T66" fmla="*/ 2147483646 w 870"/>
                    <a:gd name="T67" fmla="*/ 2147483646 h 887"/>
                    <a:gd name="T68" fmla="*/ 2147483646 w 870"/>
                    <a:gd name="T69" fmla="*/ 2147483646 h 887"/>
                    <a:gd name="T70" fmla="*/ 2147483646 w 870"/>
                    <a:gd name="T71" fmla="*/ 2147483646 h 887"/>
                    <a:gd name="T72" fmla="*/ 2147483646 w 870"/>
                    <a:gd name="T73" fmla="*/ 2147483646 h 887"/>
                    <a:gd name="T74" fmla="*/ 2147483646 w 870"/>
                    <a:gd name="T75" fmla="*/ 2147483646 h 887"/>
                    <a:gd name="T76" fmla="*/ 2147483646 w 870"/>
                    <a:gd name="T77" fmla="*/ 0 h 887"/>
                    <a:gd name="T78" fmla="*/ 2147483646 w 870"/>
                    <a:gd name="T79" fmla="*/ 2147483646 h 887"/>
                    <a:gd name="T80" fmla="*/ 2147483646 w 870"/>
                    <a:gd name="T81" fmla="*/ 2147483646 h 887"/>
                    <a:gd name="T82" fmla="*/ 2147483646 w 870"/>
                    <a:gd name="T83" fmla="*/ 2147483646 h 887"/>
                    <a:gd name="T84" fmla="*/ 2147483646 w 870"/>
                    <a:gd name="T85" fmla="*/ 2147483646 h 887"/>
                    <a:gd name="T86" fmla="*/ 2147483646 w 870"/>
                    <a:gd name="T87" fmla="*/ 2147483646 h 887"/>
                    <a:gd name="T88" fmla="*/ 2147483646 w 870"/>
                    <a:gd name="T89" fmla="*/ 2147483646 h 887"/>
                    <a:gd name="T90" fmla="*/ 2147483646 w 870"/>
                    <a:gd name="T91" fmla="*/ 2147483646 h 887"/>
                    <a:gd name="T92" fmla="*/ 2147483646 w 870"/>
                    <a:gd name="T93" fmla="*/ 2147483646 h 887"/>
                    <a:gd name="T94" fmla="*/ 2147483646 w 870"/>
                    <a:gd name="T95" fmla="*/ 2147483646 h 887"/>
                    <a:gd name="T96" fmla="*/ 2147483646 w 870"/>
                    <a:gd name="T97" fmla="*/ 2147483646 h 887"/>
                    <a:gd name="T98" fmla="*/ 2147483646 w 870"/>
                    <a:gd name="T99" fmla="*/ 2147483646 h 88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70"/>
                    <a:gd name="T151" fmla="*/ 0 h 887"/>
                    <a:gd name="T152" fmla="*/ 870 w 870"/>
                    <a:gd name="T153" fmla="*/ 887 h 88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70" h="887">
                      <a:moveTo>
                        <a:pt x="767" y="692"/>
                      </a:moveTo>
                      <a:lnTo>
                        <a:pt x="683" y="662"/>
                      </a:lnTo>
                      <a:lnTo>
                        <a:pt x="670" y="686"/>
                      </a:lnTo>
                      <a:lnTo>
                        <a:pt x="651" y="687"/>
                      </a:lnTo>
                      <a:lnTo>
                        <a:pt x="648" y="651"/>
                      </a:lnTo>
                      <a:lnTo>
                        <a:pt x="629" y="639"/>
                      </a:lnTo>
                      <a:lnTo>
                        <a:pt x="612" y="646"/>
                      </a:lnTo>
                      <a:lnTo>
                        <a:pt x="610" y="629"/>
                      </a:lnTo>
                      <a:lnTo>
                        <a:pt x="583" y="632"/>
                      </a:lnTo>
                      <a:lnTo>
                        <a:pt x="574" y="603"/>
                      </a:lnTo>
                      <a:lnTo>
                        <a:pt x="563" y="616"/>
                      </a:lnTo>
                      <a:lnTo>
                        <a:pt x="546" y="607"/>
                      </a:lnTo>
                      <a:lnTo>
                        <a:pt x="550" y="585"/>
                      </a:lnTo>
                      <a:lnTo>
                        <a:pt x="537" y="571"/>
                      </a:lnTo>
                      <a:lnTo>
                        <a:pt x="526" y="583"/>
                      </a:lnTo>
                      <a:lnTo>
                        <a:pt x="508" y="592"/>
                      </a:lnTo>
                      <a:lnTo>
                        <a:pt x="501" y="578"/>
                      </a:lnTo>
                      <a:lnTo>
                        <a:pt x="486" y="586"/>
                      </a:lnTo>
                      <a:lnTo>
                        <a:pt x="489" y="622"/>
                      </a:lnTo>
                      <a:lnTo>
                        <a:pt x="470" y="630"/>
                      </a:lnTo>
                      <a:lnTo>
                        <a:pt x="443" y="625"/>
                      </a:lnTo>
                      <a:lnTo>
                        <a:pt x="463" y="657"/>
                      </a:lnTo>
                      <a:lnTo>
                        <a:pt x="496" y="687"/>
                      </a:lnTo>
                      <a:lnTo>
                        <a:pt x="484" y="697"/>
                      </a:lnTo>
                      <a:lnTo>
                        <a:pt x="441" y="688"/>
                      </a:lnTo>
                      <a:lnTo>
                        <a:pt x="433" y="709"/>
                      </a:lnTo>
                      <a:lnTo>
                        <a:pt x="448" y="732"/>
                      </a:lnTo>
                      <a:lnTo>
                        <a:pt x="481" y="756"/>
                      </a:lnTo>
                      <a:lnTo>
                        <a:pt x="477" y="779"/>
                      </a:lnTo>
                      <a:lnTo>
                        <a:pt x="500" y="817"/>
                      </a:lnTo>
                      <a:lnTo>
                        <a:pt x="489" y="835"/>
                      </a:lnTo>
                      <a:lnTo>
                        <a:pt x="434" y="801"/>
                      </a:lnTo>
                      <a:lnTo>
                        <a:pt x="384" y="755"/>
                      </a:lnTo>
                      <a:lnTo>
                        <a:pt x="291" y="787"/>
                      </a:lnTo>
                      <a:lnTo>
                        <a:pt x="305" y="852"/>
                      </a:lnTo>
                      <a:lnTo>
                        <a:pt x="285" y="873"/>
                      </a:lnTo>
                      <a:lnTo>
                        <a:pt x="235" y="887"/>
                      </a:lnTo>
                      <a:lnTo>
                        <a:pt x="147" y="875"/>
                      </a:lnTo>
                      <a:lnTo>
                        <a:pt x="78" y="839"/>
                      </a:lnTo>
                      <a:lnTo>
                        <a:pt x="84" y="819"/>
                      </a:lnTo>
                      <a:lnTo>
                        <a:pt x="130" y="810"/>
                      </a:lnTo>
                      <a:lnTo>
                        <a:pt x="152" y="779"/>
                      </a:lnTo>
                      <a:lnTo>
                        <a:pt x="116" y="742"/>
                      </a:lnTo>
                      <a:lnTo>
                        <a:pt x="101" y="747"/>
                      </a:lnTo>
                      <a:lnTo>
                        <a:pt x="56" y="700"/>
                      </a:lnTo>
                      <a:lnTo>
                        <a:pt x="30" y="731"/>
                      </a:lnTo>
                      <a:lnTo>
                        <a:pt x="21" y="695"/>
                      </a:lnTo>
                      <a:lnTo>
                        <a:pt x="16" y="674"/>
                      </a:lnTo>
                      <a:lnTo>
                        <a:pt x="0" y="669"/>
                      </a:lnTo>
                      <a:lnTo>
                        <a:pt x="17" y="654"/>
                      </a:lnTo>
                      <a:lnTo>
                        <a:pt x="32" y="649"/>
                      </a:lnTo>
                      <a:lnTo>
                        <a:pt x="27" y="623"/>
                      </a:lnTo>
                      <a:lnTo>
                        <a:pt x="54" y="583"/>
                      </a:lnTo>
                      <a:lnTo>
                        <a:pt x="101" y="562"/>
                      </a:lnTo>
                      <a:lnTo>
                        <a:pt x="96" y="557"/>
                      </a:lnTo>
                      <a:lnTo>
                        <a:pt x="112" y="521"/>
                      </a:lnTo>
                      <a:lnTo>
                        <a:pt x="148" y="482"/>
                      </a:lnTo>
                      <a:lnTo>
                        <a:pt x="144" y="467"/>
                      </a:lnTo>
                      <a:lnTo>
                        <a:pt x="227" y="407"/>
                      </a:lnTo>
                      <a:lnTo>
                        <a:pt x="273" y="402"/>
                      </a:lnTo>
                      <a:lnTo>
                        <a:pt x="295" y="387"/>
                      </a:lnTo>
                      <a:lnTo>
                        <a:pt x="304" y="413"/>
                      </a:lnTo>
                      <a:lnTo>
                        <a:pt x="329" y="438"/>
                      </a:lnTo>
                      <a:lnTo>
                        <a:pt x="355" y="409"/>
                      </a:lnTo>
                      <a:lnTo>
                        <a:pt x="341" y="382"/>
                      </a:lnTo>
                      <a:lnTo>
                        <a:pt x="459" y="303"/>
                      </a:lnTo>
                      <a:lnTo>
                        <a:pt x="434" y="298"/>
                      </a:lnTo>
                      <a:lnTo>
                        <a:pt x="425" y="277"/>
                      </a:lnTo>
                      <a:lnTo>
                        <a:pt x="389" y="292"/>
                      </a:lnTo>
                      <a:lnTo>
                        <a:pt x="357" y="296"/>
                      </a:lnTo>
                      <a:lnTo>
                        <a:pt x="347" y="306"/>
                      </a:lnTo>
                      <a:lnTo>
                        <a:pt x="276" y="289"/>
                      </a:lnTo>
                      <a:lnTo>
                        <a:pt x="265" y="299"/>
                      </a:lnTo>
                      <a:lnTo>
                        <a:pt x="245" y="289"/>
                      </a:lnTo>
                      <a:lnTo>
                        <a:pt x="251" y="264"/>
                      </a:lnTo>
                      <a:lnTo>
                        <a:pt x="216" y="252"/>
                      </a:lnTo>
                      <a:lnTo>
                        <a:pt x="170" y="261"/>
                      </a:lnTo>
                      <a:lnTo>
                        <a:pt x="171" y="220"/>
                      </a:lnTo>
                      <a:lnTo>
                        <a:pt x="181" y="200"/>
                      </a:lnTo>
                      <a:lnTo>
                        <a:pt x="163" y="103"/>
                      </a:lnTo>
                      <a:lnTo>
                        <a:pt x="189" y="88"/>
                      </a:lnTo>
                      <a:lnTo>
                        <a:pt x="206" y="42"/>
                      </a:lnTo>
                      <a:lnTo>
                        <a:pt x="246" y="33"/>
                      </a:lnTo>
                      <a:lnTo>
                        <a:pt x="301" y="95"/>
                      </a:lnTo>
                      <a:lnTo>
                        <a:pt x="296" y="116"/>
                      </a:lnTo>
                      <a:lnTo>
                        <a:pt x="271" y="111"/>
                      </a:lnTo>
                      <a:lnTo>
                        <a:pt x="246" y="146"/>
                      </a:lnTo>
                      <a:lnTo>
                        <a:pt x="249" y="171"/>
                      </a:lnTo>
                      <a:lnTo>
                        <a:pt x="264" y="167"/>
                      </a:lnTo>
                      <a:lnTo>
                        <a:pt x="258" y="146"/>
                      </a:lnTo>
                      <a:lnTo>
                        <a:pt x="265" y="129"/>
                      </a:lnTo>
                      <a:lnTo>
                        <a:pt x="299" y="145"/>
                      </a:lnTo>
                      <a:lnTo>
                        <a:pt x="288" y="166"/>
                      </a:lnTo>
                      <a:lnTo>
                        <a:pt x="302" y="187"/>
                      </a:lnTo>
                      <a:lnTo>
                        <a:pt x="287" y="201"/>
                      </a:lnTo>
                      <a:lnTo>
                        <a:pt x="302" y="223"/>
                      </a:lnTo>
                      <a:lnTo>
                        <a:pt x="338" y="213"/>
                      </a:lnTo>
                      <a:lnTo>
                        <a:pt x="345" y="187"/>
                      </a:lnTo>
                      <a:lnTo>
                        <a:pt x="324" y="172"/>
                      </a:lnTo>
                      <a:lnTo>
                        <a:pt x="324" y="157"/>
                      </a:lnTo>
                      <a:lnTo>
                        <a:pt x="339" y="162"/>
                      </a:lnTo>
                      <a:lnTo>
                        <a:pt x="350" y="141"/>
                      </a:lnTo>
                      <a:lnTo>
                        <a:pt x="385" y="153"/>
                      </a:lnTo>
                      <a:lnTo>
                        <a:pt x="388" y="177"/>
                      </a:lnTo>
                      <a:lnTo>
                        <a:pt x="470" y="172"/>
                      </a:lnTo>
                      <a:lnTo>
                        <a:pt x="468" y="162"/>
                      </a:lnTo>
                      <a:lnTo>
                        <a:pt x="473" y="157"/>
                      </a:lnTo>
                      <a:lnTo>
                        <a:pt x="514" y="178"/>
                      </a:lnTo>
                      <a:lnTo>
                        <a:pt x="529" y="153"/>
                      </a:lnTo>
                      <a:lnTo>
                        <a:pt x="509" y="136"/>
                      </a:lnTo>
                      <a:lnTo>
                        <a:pt x="535" y="107"/>
                      </a:lnTo>
                      <a:lnTo>
                        <a:pt x="526" y="92"/>
                      </a:lnTo>
                      <a:lnTo>
                        <a:pt x="541" y="86"/>
                      </a:lnTo>
                      <a:lnTo>
                        <a:pt x="546" y="66"/>
                      </a:lnTo>
                      <a:lnTo>
                        <a:pt x="572" y="51"/>
                      </a:lnTo>
                      <a:lnTo>
                        <a:pt x="558" y="15"/>
                      </a:lnTo>
                      <a:lnTo>
                        <a:pt x="598" y="0"/>
                      </a:lnTo>
                      <a:lnTo>
                        <a:pt x="634" y="42"/>
                      </a:lnTo>
                      <a:lnTo>
                        <a:pt x="623" y="52"/>
                      </a:lnTo>
                      <a:lnTo>
                        <a:pt x="668" y="93"/>
                      </a:lnTo>
                      <a:lnTo>
                        <a:pt x="735" y="130"/>
                      </a:lnTo>
                      <a:lnTo>
                        <a:pt x="769" y="167"/>
                      </a:lnTo>
                      <a:lnTo>
                        <a:pt x="791" y="131"/>
                      </a:lnTo>
                      <a:lnTo>
                        <a:pt x="841" y="178"/>
                      </a:lnTo>
                      <a:lnTo>
                        <a:pt x="861" y="234"/>
                      </a:lnTo>
                      <a:lnTo>
                        <a:pt x="865" y="270"/>
                      </a:lnTo>
                      <a:lnTo>
                        <a:pt x="850" y="285"/>
                      </a:lnTo>
                      <a:lnTo>
                        <a:pt x="870" y="301"/>
                      </a:lnTo>
                      <a:lnTo>
                        <a:pt x="850" y="306"/>
                      </a:lnTo>
                      <a:lnTo>
                        <a:pt x="865" y="331"/>
                      </a:lnTo>
                      <a:lnTo>
                        <a:pt x="853" y="362"/>
                      </a:lnTo>
                      <a:lnTo>
                        <a:pt x="833" y="377"/>
                      </a:lnTo>
                      <a:lnTo>
                        <a:pt x="843" y="387"/>
                      </a:lnTo>
                      <a:lnTo>
                        <a:pt x="838" y="398"/>
                      </a:lnTo>
                      <a:lnTo>
                        <a:pt x="797" y="393"/>
                      </a:lnTo>
                      <a:lnTo>
                        <a:pt x="751" y="402"/>
                      </a:lnTo>
                      <a:lnTo>
                        <a:pt x="755" y="447"/>
                      </a:lnTo>
                      <a:lnTo>
                        <a:pt x="740" y="453"/>
                      </a:lnTo>
                      <a:lnTo>
                        <a:pt x="699" y="437"/>
                      </a:lnTo>
                      <a:lnTo>
                        <a:pt x="694" y="473"/>
                      </a:lnTo>
                      <a:lnTo>
                        <a:pt x="698" y="488"/>
                      </a:lnTo>
                      <a:lnTo>
                        <a:pt x="677" y="498"/>
                      </a:lnTo>
                      <a:lnTo>
                        <a:pt x="683" y="519"/>
                      </a:lnTo>
                      <a:lnTo>
                        <a:pt x="734" y="534"/>
                      </a:lnTo>
                      <a:lnTo>
                        <a:pt x="759" y="571"/>
                      </a:lnTo>
                      <a:lnTo>
                        <a:pt x="800" y="576"/>
                      </a:lnTo>
                      <a:lnTo>
                        <a:pt x="799" y="623"/>
                      </a:lnTo>
                      <a:lnTo>
                        <a:pt x="778" y="632"/>
                      </a:lnTo>
                      <a:lnTo>
                        <a:pt x="773" y="627"/>
                      </a:lnTo>
                      <a:lnTo>
                        <a:pt x="748" y="658"/>
                      </a:lnTo>
                      <a:lnTo>
                        <a:pt x="763" y="668"/>
                      </a:lnTo>
                      <a:lnTo>
                        <a:pt x="767" y="6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8" name="Freeform 276"/>
                <p:cNvSpPr>
                  <a:spLocks/>
                </p:cNvSpPr>
                <p:nvPr/>
              </p:nvSpPr>
              <p:spPr bwMode="auto">
                <a:xfrm>
                  <a:off x="1911523" y="2977482"/>
                  <a:ext cx="571553" cy="604638"/>
                </a:xfrm>
                <a:custGeom>
                  <a:avLst/>
                  <a:gdLst>
                    <a:gd name="T0" fmla="*/ 2147483646 w 1077"/>
                    <a:gd name="T1" fmla="*/ 2147483646 h 1129"/>
                    <a:gd name="T2" fmla="*/ 2147483646 w 1077"/>
                    <a:gd name="T3" fmla="*/ 2147483646 h 1129"/>
                    <a:gd name="T4" fmla="*/ 2147483646 w 1077"/>
                    <a:gd name="T5" fmla="*/ 2147483646 h 1129"/>
                    <a:gd name="T6" fmla="*/ 2147483646 w 1077"/>
                    <a:gd name="T7" fmla="*/ 2147483646 h 1129"/>
                    <a:gd name="T8" fmla="*/ 2147483646 w 1077"/>
                    <a:gd name="T9" fmla="*/ 2147483646 h 1129"/>
                    <a:gd name="T10" fmla="*/ 2147483646 w 1077"/>
                    <a:gd name="T11" fmla="*/ 2147483646 h 1129"/>
                    <a:gd name="T12" fmla="*/ 2147483646 w 1077"/>
                    <a:gd name="T13" fmla="*/ 2147483646 h 1129"/>
                    <a:gd name="T14" fmla="*/ 2147483646 w 1077"/>
                    <a:gd name="T15" fmla="*/ 2147483646 h 1129"/>
                    <a:gd name="T16" fmla="*/ 2147483646 w 1077"/>
                    <a:gd name="T17" fmla="*/ 2147483646 h 1129"/>
                    <a:gd name="T18" fmla="*/ 2147483646 w 1077"/>
                    <a:gd name="T19" fmla="*/ 2147483646 h 1129"/>
                    <a:gd name="T20" fmla="*/ 2147483646 w 1077"/>
                    <a:gd name="T21" fmla="*/ 2147483646 h 1129"/>
                    <a:gd name="T22" fmla="*/ 2147483646 w 1077"/>
                    <a:gd name="T23" fmla="*/ 2147483646 h 1129"/>
                    <a:gd name="T24" fmla="*/ 2147483646 w 1077"/>
                    <a:gd name="T25" fmla="*/ 2147483646 h 1129"/>
                    <a:gd name="T26" fmla="*/ 2147483646 w 1077"/>
                    <a:gd name="T27" fmla="*/ 2147483646 h 1129"/>
                    <a:gd name="T28" fmla="*/ 2147483646 w 1077"/>
                    <a:gd name="T29" fmla="*/ 2147483646 h 1129"/>
                    <a:gd name="T30" fmla="*/ 2147483646 w 1077"/>
                    <a:gd name="T31" fmla="*/ 2147483646 h 1129"/>
                    <a:gd name="T32" fmla="*/ 2147483646 w 1077"/>
                    <a:gd name="T33" fmla="*/ 2147483646 h 1129"/>
                    <a:gd name="T34" fmla="*/ 2147483646 w 1077"/>
                    <a:gd name="T35" fmla="*/ 2147483646 h 1129"/>
                    <a:gd name="T36" fmla="*/ 2147483646 w 1077"/>
                    <a:gd name="T37" fmla="*/ 2147483646 h 1129"/>
                    <a:gd name="T38" fmla="*/ 2147483646 w 1077"/>
                    <a:gd name="T39" fmla="*/ 2147483646 h 1129"/>
                    <a:gd name="T40" fmla="*/ 2147483646 w 1077"/>
                    <a:gd name="T41" fmla="*/ 2147483646 h 1129"/>
                    <a:gd name="T42" fmla="*/ 2147483646 w 1077"/>
                    <a:gd name="T43" fmla="*/ 2147483646 h 1129"/>
                    <a:gd name="T44" fmla="*/ 2147483646 w 1077"/>
                    <a:gd name="T45" fmla="*/ 2147483646 h 1129"/>
                    <a:gd name="T46" fmla="*/ 2147483646 w 1077"/>
                    <a:gd name="T47" fmla="*/ 2147483646 h 1129"/>
                    <a:gd name="T48" fmla="*/ 2147483646 w 1077"/>
                    <a:gd name="T49" fmla="*/ 2147483646 h 1129"/>
                    <a:gd name="T50" fmla="*/ 2147483646 w 1077"/>
                    <a:gd name="T51" fmla="*/ 2147483646 h 1129"/>
                    <a:gd name="T52" fmla="*/ 2147483646 w 1077"/>
                    <a:gd name="T53" fmla="*/ 2147483646 h 1129"/>
                    <a:gd name="T54" fmla="*/ 2147483646 w 1077"/>
                    <a:gd name="T55" fmla="*/ 2147483646 h 1129"/>
                    <a:gd name="T56" fmla="*/ 2147483646 w 1077"/>
                    <a:gd name="T57" fmla="*/ 2147483646 h 1129"/>
                    <a:gd name="T58" fmla="*/ 2147483646 w 1077"/>
                    <a:gd name="T59" fmla="*/ 2147483646 h 1129"/>
                    <a:gd name="T60" fmla="*/ 2147483646 w 1077"/>
                    <a:gd name="T61" fmla="*/ 2147483646 h 1129"/>
                    <a:gd name="T62" fmla="*/ 2147483646 w 1077"/>
                    <a:gd name="T63" fmla="*/ 2147483646 h 1129"/>
                    <a:gd name="T64" fmla="*/ 2147483646 w 1077"/>
                    <a:gd name="T65" fmla="*/ 2147483646 h 1129"/>
                    <a:gd name="T66" fmla="*/ 2147483646 w 1077"/>
                    <a:gd name="T67" fmla="*/ 2147483646 h 1129"/>
                    <a:gd name="T68" fmla="*/ 2147483646 w 1077"/>
                    <a:gd name="T69" fmla="*/ 2147483646 h 1129"/>
                    <a:gd name="T70" fmla="*/ 2147483646 w 1077"/>
                    <a:gd name="T71" fmla="*/ 2147483646 h 1129"/>
                    <a:gd name="T72" fmla="*/ 2147483646 w 1077"/>
                    <a:gd name="T73" fmla="*/ 2147483646 h 1129"/>
                    <a:gd name="T74" fmla="*/ 2147483646 w 1077"/>
                    <a:gd name="T75" fmla="*/ 2147483646 h 1129"/>
                    <a:gd name="T76" fmla="*/ 2147483646 w 1077"/>
                    <a:gd name="T77" fmla="*/ 2147483646 h 1129"/>
                    <a:gd name="T78" fmla="*/ 2147483646 w 1077"/>
                    <a:gd name="T79" fmla="*/ 2147483646 h 1129"/>
                    <a:gd name="T80" fmla="*/ 2147483646 w 1077"/>
                    <a:gd name="T81" fmla="*/ 2147483646 h 1129"/>
                    <a:gd name="T82" fmla="*/ 0 w 1077"/>
                    <a:gd name="T83" fmla="*/ 2147483646 h 1129"/>
                    <a:gd name="T84" fmla="*/ 2147483646 w 1077"/>
                    <a:gd name="T85" fmla="*/ 2147483646 h 1129"/>
                    <a:gd name="T86" fmla="*/ 2147483646 w 1077"/>
                    <a:gd name="T87" fmla="*/ 2147483646 h 1129"/>
                    <a:gd name="T88" fmla="*/ 2147483646 w 1077"/>
                    <a:gd name="T89" fmla="*/ 2147483646 h 1129"/>
                    <a:gd name="T90" fmla="*/ 2147483646 w 1077"/>
                    <a:gd name="T91" fmla="*/ 2147483646 h 1129"/>
                    <a:gd name="T92" fmla="*/ 2147483646 w 1077"/>
                    <a:gd name="T93" fmla="*/ 2147483646 h 1129"/>
                    <a:gd name="T94" fmla="*/ 2147483646 w 1077"/>
                    <a:gd name="T95" fmla="*/ 2147483646 h 1129"/>
                    <a:gd name="T96" fmla="*/ 2147483646 w 1077"/>
                    <a:gd name="T97" fmla="*/ 2147483646 h 1129"/>
                    <a:gd name="T98" fmla="*/ 2147483646 w 1077"/>
                    <a:gd name="T99" fmla="*/ 2147483646 h 1129"/>
                    <a:gd name="T100" fmla="*/ 2147483646 w 1077"/>
                    <a:gd name="T101" fmla="*/ 2147483646 h 1129"/>
                    <a:gd name="T102" fmla="*/ 2147483646 w 1077"/>
                    <a:gd name="T103" fmla="*/ 2147483646 h 1129"/>
                    <a:gd name="T104" fmla="*/ 2147483646 w 1077"/>
                    <a:gd name="T105" fmla="*/ 2147483646 h 1129"/>
                    <a:gd name="T106" fmla="*/ 2147483646 w 1077"/>
                    <a:gd name="T107" fmla="*/ 2147483646 h 1129"/>
                    <a:gd name="T108" fmla="*/ 2147483646 w 1077"/>
                    <a:gd name="T109" fmla="*/ 2147483646 h 1129"/>
                    <a:gd name="T110" fmla="*/ 2147483646 w 1077"/>
                    <a:gd name="T111" fmla="*/ 2147483646 h 1129"/>
                    <a:gd name="T112" fmla="*/ 2147483646 w 1077"/>
                    <a:gd name="T113" fmla="*/ 2147483646 h 1129"/>
                    <a:gd name="T114" fmla="*/ 2147483646 w 1077"/>
                    <a:gd name="T115" fmla="*/ 2147483646 h 1129"/>
                    <a:gd name="T116" fmla="*/ 2147483646 w 1077"/>
                    <a:gd name="T117" fmla="*/ 2147483646 h 11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77"/>
                    <a:gd name="T178" fmla="*/ 0 h 1129"/>
                    <a:gd name="T179" fmla="*/ 1077 w 1077"/>
                    <a:gd name="T180" fmla="*/ 1129 h 11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77" h="1129">
                      <a:moveTo>
                        <a:pt x="678" y="20"/>
                      </a:moveTo>
                      <a:lnTo>
                        <a:pt x="724" y="0"/>
                      </a:lnTo>
                      <a:lnTo>
                        <a:pt x="769" y="53"/>
                      </a:lnTo>
                      <a:lnTo>
                        <a:pt x="757" y="99"/>
                      </a:lnTo>
                      <a:lnTo>
                        <a:pt x="778" y="119"/>
                      </a:lnTo>
                      <a:lnTo>
                        <a:pt x="757" y="150"/>
                      </a:lnTo>
                      <a:lnTo>
                        <a:pt x="746" y="184"/>
                      </a:lnTo>
                      <a:lnTo>
                        <a:pt x="720" y="194"/>
                      </a:lnTo>
                      <a:lnTo>
                        <a:pt x="731" y="225"/>
                      </a:lnTo>
                      <a:lnTo>
                        <a:pt x="709" y="240"/>
                      </a:lnTo>
                      <a:lnTo>
                        <a:pt x="683" y="234"/>
                      </a:lnTo>
                      <a:lnTo>
                        <a:pt x="643" y="264"/>
                      </a:lnTo>
                      <a:lnTo>
                        <a:pt x="648" y="280"/>
                      </a:lnTo>
                      <a:lnTo>
                        <a:pt x="611" y="304"/>
                      </a:lnTo>
                      <a:lnTo>
                        <a:pt x="640" y="372"/>
                      </a:lnTo>
                      <a:lnTo>
                        <a:pt x="609" y="391"/>
                      </a:lnTo>
                      <a:lnTo>
                        <a:pt x="620" y="396"/>
                      </a:lnTo>
                      <a:lnTo>
                        <a:pt x="634" y="443"/>
                      </a:lnTo>
                      <a:lnTo>
                        <a:pt x="618" y="477"/>
                      </a:lnTo>
                      <a:lnTo>
                        <a:pt x="632" y="499"/>
                      </a:lnTo>
                      <a:lnTo>
                        <a:pt x="659" y="489"/>
                      </a:lnTo>
                      <a:lnTo>
                        <a:pt x="685" y="433"/>
                      </a:lnTo>
                      <a:lnTo>
                        <a:pt x="717" y="424"/>
                      </a:lnTo>
                      <a:lnTo>
                        <a:pt x="725" y="444"/>
                      </a:lnTo>
                      <a:lnTo>
                        <a:pt x="752" y="419"/>
                      </a:lnTo>
                      <a:lnTo>
                        <a:pt x="761" y="440"/>
                      </a:lnTo>
                      <a:lnTo>
                        <a:pt x="771" y="435"/>
                      </a:lnTo>
                      <a:lnTo>
                        <a:pt x="802" y="445"/>
                      </a:lnTo>
                      <a:lnTo>
                        <a:pt x="822" y="461"/>
                      </a:lnTo>
                      <a:lnTo>
                        <a:pt x="873" y="452"/>
                      </a:lnTo>
                      <a:lnTo>
                        <a:pt x="889" y="472"/>
                      </a:lnTo>
                      <a:lnTo>
                        <a:pt x="877" y="508"/>
                      </a:lnTo>
                      <a:lnTo>
                        <a:pt x="898" y="514"/>
                      </a:lnTo>
                      <a:lnTo>
                        <a:pt x="944" y="499"/>
                      </a:lnTo>
                      <a:lnTo>
                        <a:pt x="960" y="484"/>
                      </a:lnTo>
                      <a:lnTo>
                        <a:pt x="989" y="485"/>
                      </a:lnTo>
                      <a:lnTo>
                        <a:pt x="982" y="516"/>
                      </a:lnTo>
                      <a:lnTo>
                        <a:pt x="982" y="531"/>
                      </a:lnTo>
                      <a:lnTo>
                        <a:pt x="1056" y="609"/>
                      </a:lnTo>
                      <a:lnTo>
                        <a:pt x="1077" y="600"/>
                      </a:lnTo>
                      <a:lnTo>
                        <a:pt x="1076" y="641"/>
                      </a:lnTo>
                      <a:lnTo>
                        <a:pt x="1033" y="693"/>
                      </a:lnTo>
                      <a:lnTo>
                        <a:pt x="1009" y="711"/>
                      </a:lnTo>
                      <a:lnTo>
                        <a:pt x="1004" y="685"/>
                      </a:lnTo>
                      <a:lnTo>
                        <a:pt x="963" y="720"/>
                      </a:lnTo>
                      <a:lnTo>
                        <a:pt x="916" y="734"/>
                      </a:lnTo>
                      <a:lnTo>
                        <a:pt x="910" y="744"/>
                      </a:lnTo>
                      <a:lnTo>
                        <a:pt x="910" y="790"/>
                      </a:lnTo>
                      <a:lnTo>
                        <a:pt x="930" y="800"/>
                      </a:lnTo>
                      <a:lnTo>
                        <a:pt x="935" y="810"/>
                      </a:lnTo>
                      <a:lnTo>
                        <a:pt x="945" y="806"/>
                      </a:lnTo>
                      <a:lnTo>
                        <a:pt x="950" y="822"/>
                      </a:lnTo>
                      <a:lnTo>
                        <a:pt x="935" y="841"/>
                      </a:lnTo>
                      <a:lnTo>
                        <a:pt x="924" y="836"/>
                      </a:lnTo>
                      <a:lnTo>
                        <a:pt x="908" y="861"/>
                      </a:lnTo>
                      <a:lnTo>
                        <a:pt x="898" y="897"/>
                      </a:lnTo>
                      <a:lnTo>
                        <a:pt x="882" y="887"/>
                      </a:lnTo>
                      <a:lnTo>
                        <a:pt x="862" y="885"/>
                      </a:lnTo>
                      <a:lnTo>
                        <a:pt x="845" y="931"/>
                      </a:lnTo>
                      <a:lnTo>
                        <a:pt x="831" y="916"/>
                      </a:lnTo>
                      <a:lnTo>
                        <a:pt x="791" y="905"/>
                      </a:lnTo>
                      <a:lnTo>
                        <a:pt x="785" y="884"/>
                      </a:lnTo>
                      <a:lnTo>
                        <a:pt x="801" y="869"/>
                      </a:lnTo>
                      <a:lnTo>
                        <a:pt x="792" y="854"/>
                      </a:lnTo>
                      <a:lnTo>
                        <a:pt x="745" y="864"/>
                      </a:lnTo>
                      <a:lnTo>
                        <a:pt x="715" y="806"/>
                      </a:lnTo>
                      <a:lnTo>
                        <a:pt x="666" y="780"/>
                      </a:lnTo>
                      <a:lnTo>
                        <a:pt x="608" y="814"/>
                      </a:lnTo>
                      <a:lnTo>
                        <a:pt x="618" y="824"/>
                      </a:lnTo>
                      <a:lnTo>
                        <a:pt x="607" y="865"/>
                      </a:lnTo>
                      <a:lnTo>
                        <a:pt x="586" y="880"/>
                      </a:lnTo>
                      <a:lnTo>
                        <a:pt x="586" y="906"/>
                      </a:lnTo>
                      <a:lnTo>
                        <a:pt x="571" y="901"/>
                      </a:lnTo>
                      <a:lnTo>
                        <a:pt x="549" y="920"/>
                      </a:lnTo>
                      <a:lnTo>
                        <a:pt x="546" y="910"/>
                      </a:lnTo>
                      <a:lnTo>
                        <a:pt x="529" y="930"/>
                      </a:lnTo>
                      <a:lnTo>
                        <a:pt x="504" y="920"/>
                      </a:lnTo>
                      <a:lnTo>
                        <a:pt x="504" y="930"/>
                      </a:lnTo>
                      <a:lnTo>
                        <a:pt x="469" y="894"/>
                      </a:lnTo>
                      <a:lnTo>
                        <a:pt x="439" y="926"/>
                      </a:lnTo>
                      <a:lnTo>
                        <a:pt x="416" y="999"/>
                      </a:lnTo>
                      <a:lnTo>
                        <a:pt x="400" y="1004"/>
                      </a:lnTo>
                      <a:lnTo>
                        <a:pt x="368" y="1040"/>
                      </a:lnTo>
                      <a:lnTo>
                        <a:pt x="353" y="1035"/>
                      </a:lnTo>
                      <a:lnTo>
                        <a:pt x="344" y="1018"/>
                      </a:lnTo>
                      <a:lnTo>
                        <a:pt x="322" y="1044"/>
                      </a:lnTo>
                      <a:lnTo>
                        <a:pt x="316" y="1110"/>
                      </a:lnTo>
                      <a:lnTo>
                        <a:pt x="296" y="1120"/>
                      </a:lnTo>
                      <a:lnTo>
                        <a:pt x="270" y="1129"/>
                      </a:lnTo>
                      <a:lnTo>
                        <a:pt x="250" y="1093"/>
                      </a:lnTo>
                      <a:lnTo>
                        <a:pt x="256" y="1073"/>
                      </a:lnTo>
                      <a:lnTo>
                        <a:pt x="251" y="1063"/>
                      </a:lnTo>
                      <a:lnTo>
                        <a:pt x="282" y="1047"/>
                      </a:lnTo>
                      <a:lnTo>
                        <a:pt x="278" y="1022"/>
                      </a:lnTo>
                      <a:lnTo>
                        <a:pt x="266" y="1042"/>
                      </a:lnTo>
                      <a:lnTo>
                        <a:pt x="252" y="1027"/>
                      </a:lnTo>
                      <a:lnTo>
                        <a:pt x="273" y="986"/>
                      </a:lnTo>
                      <a:lnTo>
                        <a:pt x="279" y="961"/>
                      </a:lnTo>
                      <a:lnTo>
                        <a:pt x="243" y="930"/>
                      </a:lnTo>
                      <a:lnTo>
                        <a:pt x="269" y="910"/>
                      </a:lnTo>
                      <a:lnTo>
                        <a:pt x="280" y="889"/>
                      </a:lnTo>
                      <a:lnTo>
                        <a:pt x="265" y="884"/>
                      </a:lnTo>
                      <a:lnTo>
                        <a:pt x="265" y="864"/>
                      </a:lnTo>
                      <a:lnTo>
                        <a:pt x="260" y="859"/>
                      </a:lnTo>
                      <a:lnTo>
                        <a:pt x="282" y="838"/>
                      </a:lnTo>
                      <a:lnTo>
                        <a:pt x="282" y="828"/>
                      </a:lnTo>
                      <a:lnTo>
                        <a:pt x="241" y="808"/>
                      </a:lnTo>
                      <a:lnTo>
                        <a:pt x="263" y="746"/>
                      </a:lnTo>
                      <a:lnTo>
                        <a:pt x="257" y="741"/>
                      </a:lnTo>
                      <a:lnTo>
                        <a:pt x="222" y="766"/>
                      </a:lnTo>
                      <a:lnTo>
                        <a:pt x="212" y="761"/>
                      </a:lnTo>
                      <a:lnTo>
                        <a:pt x="222" y="745"/>
                      </a:lnTo>
                      <a:lnTo>
                        <a:pt x="196" y="720"/>
                      </a:lnTo>
                      <a:lnTo>
                        <a:pt x="172" y="708"/>
                      </a:lnTo>
                      <a:lnTo>
                        <a:pt x="172" y="698"/>
                      </a:lnTo>
                      <a:lnTo>
                        <a:pt x="136" y="708"/>
                      </a:lnTo>
                      <a:lnTo>
                        <a:pt x="136" y="693"/>
                      </a:lnTo>
                      <a:lnTo>
                        <a:pt x="111" y="692"/>
                      </a:lnTo>
                      <a:lnTo>
                        <a:pt x="111" y="671"/>
                      </a:lnTo>
                      <a:lnTo>
                        <a:pt x="75" y="666"/>
                      </a:lnTo>
                      <a:lnTo>
                        <a:pt x="60" y="676"/>
                      </a:lnTo>
                      <a:lnTo>
                        <a:pt x="55" y="666"/>
                      </a:lnTo>
                      <a:lnTo>
                        <a:pt x="19" y="650"/>
                      </a:lnTo>
                      <a:lnTo>
                        <a:pt x="34" y="644"/>
                      </a:lnTo>
                      <a:lnTo>
                        <a:pt x="30" y="609"/>
                      </a:lnTo>
                      <a:lnTo>
                        <a:pt x="0" y="588"/>
                      </a:lnTo>
                      <a:lnTo>
                        <a:pt x="37" y="573"/>
                      </a:lnTo>
                      <a:lnTo>
                        <a:pt x="42" y="553"/>
                      </a:lnTo>
                      <a:lnTo>
                        <a:pt x="47" y="553"/>
                      </a:lnTo>
                      <a:lnTo>
                        <a:pt x="47" y="563"/>
                      </a:lnTo>
                      <a:lnTo>
                        <a:pt x="52" y="568"/>
                      </a:lnTo>
                      <a:lnTo>
                        <a:pt x="67" y="559"/>
                      </a:lnTo>
                      <a:lnTo>
                        <a:pt x="62" y="539"/>
                      </a:lnTo>
                      <a:lnTo>
                        <a:pt x="67" y="523"/>
                      </a:lnTo>
                      <a:lnTo>
                        <a:pt x="99" y="518"/>
                      </a:lnTo>
                      <a:lnTo>
                        <a:pt x="159" y="550"/>
                      </a:lnTo>
                      <a:lnTo>
                        <a:pt x="154" y="555"/>
                      </a:lnTo>
                      <a:lnTo>
                        <a:pt x="159" y="565"/>
                      </a:lnTo>
                      <a:lnTo>
                        <a:pt x="169" y="555"/>
                      </a:lnTo>
                      <a:lnTo>
                        <a:pt x="180" y="560"/>
                      </a:lnTo>
                      <a:lnTo>
                        <a:pt x="210" y="541"/>
                      </a:lnTo>
                      <a:lnTo>
                        <a:pt x="236" y="536"/>
                      </a:lnTo>
                      <a:lnTo>
                        <a:pt x="257" y="545"/>
                      </a:lnTo>
                      <a:lnTo>
                        <a:pt x="259" y="517"/>
                      </a:lnTo>
                      <a:lnTo>
                        <a:pt x="243" y="494"/>
                      </a:lnTo>
                      <a:lnTo>
                        <a:pt x="251" y="486"/>
                      </a:lnTo>
                      <a:lnTo>
                        <a:pt x="205" y="444"/>
                      </a:lnTo>
                      <a:lnTo>
                        <a:pt x="171" y="398"/>
                      </a:lnTo>
                      <a:lnTo>
                        <a:pt x="171" y="388"/>
                      </a:lnTo>
                      <a:lnTo>
                        <a:pt x="217" y="374"/>
                      </a:lnTo>
                      <a:lnTo>
                        <a:pt x="223" y="359"/>
                      </a:lnTo>
                      <a:lnTo>
                        <a:pt x="279" y="335"/>
                      </a:lnTo>
                      <a:lnTo>
                        <a:pt x="315" y="360"/>
                      </a:lnTo>
                      <a:lnTo>
                        <a:pt x="329" y="343"/>
                      </a:lnTo>
                      <a:lnTo>
                        <a:pt x="366" y="361"/>
                      </a:lnTo>
                      <a:lnTo>
                        <a:pt x="386" y="346"/>
                      </a:lnTo>
                      <a:lnTo>
                        <a:pt x="407" y="361"/>
                      </a:lnTo>
                      <a:lnTo>
                        <a:pt x="432" y="322"/>
                      </a:lnTo>
                      <a:lnTo>
                        <a:pt x="427" y="301"/>
                      </a:lnTo>
                      <a:lnTo>
                        <a:pt x="449" y="276"/>
                      </a:lnTo>
                      <a:lnTo>
                        <a:pt x="444" y="255"/>
                      </a:lnTo>
                      <a:lnTo>
                        <a:pt x="469" y="226"/>
                      </a:lnTo>
                      <a:lnTo>
                        <a:pt x="481" y="215"/>
                      </a:lnTo>
                      <a:lnTo>
                        <a:pt x="506" y="206"/>
                      </a:lnTo>
                      <a:lnTo>
                        <a:pt x="486" y="170"/>
                      </a:lnTo>
                      <a:lnTo>
                        <a:pt x="533" y="150"/>
                      </a:lnTo>
                      <a:lnTo>
                        <a:pt x="543" y="139"/>
                      </a:lnTo>
                      <a:lnTo>
                        <a:pt x="558" y="136"/>
                      </a:lnTo>
                      <a:lnTo>
                        <a:pt x="553" y="120"/>
                      </a:lnTo>
                      <a:lnTo>
                        <a:pt x="533" y="124"/>
                      </a:lnTo>
                      <a:lnTo>
                        <a:pt x="509" y="88"/>
                      </a:lnTo>
                      <a:lnTo>
                        <a:pt x="524" y="58"/>
                      </a:lnTo>
                      <a:lnTo>
                        <a:pt x="539" y="63"/>
                      </a:lnTo>
                      <a:lnTo>
                        <a:pt x="560" y="95"/>
                      </a:lnTo>
                      <a:lnTo>
                        <a:pt x="626" y="55"/>
                      </a:lnTo>
                      <a:lnTo>
                        <a:pt x="636" y="60"/>
                      </a:lnTo>
                      <a:lnTo>
                        <a:pt x="641" y="45"/>
                      </a:lnTo>
                      <a:lnTo>
                        <a:pt x="666" y="39"/>
                      </a:lnTo>
                      <a:lnTo>
                        <a:pt x="678" y="2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9" name="Freeform 277"/>
                <p:cNvSpPr>
                  <a:spLocks/>
                </p:cNvSpPr>
                <p:nvPr/>
              </p:nvSpPr>
              <p:spPr bwMode="auto">
                <a:xfrm>
                  <a:off x="2059174" y="3396444"/>
                  <a:ext cx="301654" cy="317395"/>
                </a:xfrm>
                <a:custGeom>
                  <a:avLst/>
                  <a:gdLst>
                    <a:gd name="T0" fmla="*/ 2147483646 w 566"/>
                    <a:gd name="T1" fmla="*/ 2147483646 h 595"/>
                    <a:gd name="T2" fmla="*/ 2147483646 w 566"/>
                    <a:gd name="T3" fmla="*/ 2147483646 h 595"/>
                    <a:gd name="T4" fmla="*/ 2147483646 w 566"/>
                    <a:gd name="T5" fmla="*/ 2147483646 h 595"/>
                    <a:gd name="T6" fmla="*/ 2147483646 w 566"/>
                    <a:gd name="T7" fmla="*/ 2147483646 h 595"/>
                    <a:gd name="T8" fmla="*/ 2147483646 w 566"/>
                    <a:gd name="T9" fmla="*/ 2147483646 h 595"/>
                    <a:gd name="T10" fmla="*/ 2147483646 w 566"/>
                    <a:gd name="T11" fmla="*/ 2147483646 h 595"/>
                    <a:gd name="T12" fmla="*/ 2147483646 w 566"/>
                    <a:gd name="T13" fmla="*/ 2147483646 h 595"/>
                    <a:gd name="T14" fmla="*/ 2147483646 w 566"/>
                    <a:gd name="T15" fmla="*/ 2147483646 h 595"/>
                    <a:gd name="T16" fmla="*/ 2147483646 w 566"/>
                    <a:gd name="T17" fmla="*/ 2147483646 h 595"/>
                    <a:gd name="T18" fmla="*/ 2147483646 w 566"/>
                    <a:gd name="T19" fmla="*/ 2147483646 h 595"/>
                    <a:gd name="T20" fmla="*/ 2147483646 w 566"/>
                    <a:gd name="T21" fmla="*/ 2147483646 h 595"/>
                    <a:gd name="T22" fmla="*/ 2147483646 w 566"/>
                    <a:gd name="T23" fmla="*/ 2147483646 h 595"/>
                    <a:gd name="T24" fmla="*/ 2147483646 w 566"/>
                    <a:gd name="T25" fmla="*/ 2147483646 h 595"/>
                    <a:gd name="T26" fmla="*/ 0 w 566"/>
                    <a:gd name="T27" fmla="*/ 2147483646 h 595"/>
                    <a:gd name="T28" fmla="*/ 2147483646 w 566"/>
                    <a:gd name="T29" fmla="*/ 2147483646 h 595"/>
                    <a:gd name="T30" fmla="*/ 2147483646 w 566"/>
                    <a:gd name="T31" fmla="*/ 2147483646 h 595"/>
                    <a:gd name="T32" fmla="*/ 2147483646 w 566"/>
                    <a:gd name="T33" fmla="*/ 2147483646 h 595"/>
                    <a:gd name="T34" fmla="*/ 2147483646 w 566"/>
                    <a:gd name="T35" fmla="*/ 2147483646 h 595"/>
                    <a:gd name="T36" fmla="*/ 2147483646 w 566"/>
                    <a:gd name="T37" fmla="*/ 2147483646 h 595"/>
                    <a:gd name="T38" fmla="*/ 2147483646 w 566"/>
                    <a:gd name="T39" fmla="*/ 2147483646 h 595"/>
                    <a:gd name="T40" fmla="*/ 2147483646 w 566"/>
                    <a:gd name="T41" fmla="*/ 2147483646 h 595"/>
                    <a:gd name="T42" fmla="*/ 2147483646 w 566"/>
                    <a:gd name="T43" fmla="*/ 2147483646 h 595"/>
                    <a:gd name="T44" fmla="*/ 2147483646 w 566"/>
                    <a:gd name="T45" fmla="*/ 2147483646 h 595"/>
                    <a:gd name="T46" fmla="*/ 2147483646 w 566"/>
                    <a:gd name="T47" fmla="*/ 2147483646 h 595"/>
                    <a:gd name="T48" fmla="*/ 2147483646 w 566"/>
                    <a:gd name="T49" fmla="*/ 2147483646 h 595"/>
                    <a:gd name="T50" fmla="*/ 2147483646 w 566"/>
                    <a:gd name="T51" fmla="*/ 0 h 595"/>
                    <a:gd name="T52" fmla="*/ 2147483646 w 566"/>
                    <a:gd name="T53" fmla="*/ 2147483646 h 595"/>
                    <a:gd name="T54" fmla="*/ 2147483646 w 566"/>
                    <a:gd name="T55" fmla="*/ 2147483646 h 595"/>
                    <a:gd name="T56" fmla="*/ 2147483646 w 566"/>
                    <a:gd name="T57" fmla="*/ 2147483646 h 595"/>
                    <a:gd name="T58" fmla="*/ 2147483646 w 566"/>
                    <a:gd name="T59" fmla="*/ 2147483646 h 595"/>
                    <a:gd name="T60" fmla="*/ 2147483646 w 566"/>
                    <a:gd name="T61" fmla="*/ 2147483646 h 595"/>
                    <a:gd name="T62" fmla="*/ 2147483646 w 566"/>
                    <a:gd name="T63" fmla="*/ 2147483646 h 595"/>
                    <a:gd name="T64" fmla="*/ 2147483646 w 566"/>
                    <a:gd name="T65" fmla="*/ 2147483646 h 595"/>
                    <a:gd name="T66" fmla="*/ 2147483646 w 566"/>
                    <a:gd name="T67" fmla="*/ 2147483646 h 595"/>
                    <a:gd name="T68" fmla="*/ 2147483646 w 566"/>
                    <a:gd name="T69" fmla="*/ 2147483646 h 595"/>
                    <a:gd name="T70" fmla="*/ 2147483646 w 566"/>
                    <a:gd name="T71" fmla="*/ 2147483646 h 595"/>
                    <a:gd name="T72" fmla="*/ 2147483646 w 566"/>
                    <a:gd name="T73" fmla="*/ 2147483646 h 595"/>
                    <a:gd name="T74" fmla="*/ 2147483646 w 566"/>
                    <a:gd name="T75" fmla="*/ 2147483646 h 595"/>
                    <a:gd name="T76" fmla="*/ 2147483646 w 566"/>
                    <a:gd name="T77" fmla="*/ 2147483646 h 595"/>
                    <a:gd name="T78" fmla="*/ 2147483646 w 566"/>
                    <a:gd name="T79" fmla="*/ 2147483646 h 595"/>
                    <a:gd name="T80" fmla="*/ 2147483646 w 566"/>
                    <a:gd name="T81" fmla="*/ 2147483646 h 595"/>
                    <a:gd name="T82" fmla="*/ 2147483646 w 566"/>
                    <a:gd name="T83" fmla="*/ 2147483646 h 595"/>
                    <a:gd name="T84" fmla="*/ 2147483646 w 566"/>
                    <a:gd name="T85" fmla="*/ 2147483646 h 59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66"/>
                    <a:gd name="T130" fmla="*/ 0 h 595"/>
                    <a:gd name="T131" fmla="*/ 566 w 566"/>
                    <a:gd name="T132" fmla="*/ 595 h 59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66" h="595">
                      <a:moveTo>
                        <a:pt x="193" y="531"/>
                      </a:moveTo>
                      <a:lnTo>
                        <a:pt x="198" y="542"/>
                      </a:lnTo>
                      <a:lnTo>
                        <a:pt x="223" y="516"/>
                      </a:lnTo>
                      <a:lnTo>
                        <a:pt x="225" y="501"/>
                      </a:lnTo>
                      <a:lnTo>
                        <a:pt x="204" y="486"/>
                      </a:lnTo>
                      <a:lnTo>
                        <a:pt x="199" y="496"/>
                      </a:lnTo>
                      <a:lnTo>
                        <a:pt x="179" y="501"/>
                      </a:lnTo>
                      <a:lnTo>
                        <a:pt x="179" y="465"/>
                      </a:lnTo>
                      <a:lnTo>
                        <a:pt x="189" y="450"/>
                      </a:lnTo>
                      <a:lnTo>
                        <a:pt x="231" y="424"/>
                      </a:lnTo>
                      <a:lnTo>
                        <a:pt x="221" y="404"/>
                      </a:lnTo>
                      <a:lnTo>
                        <a:pt x="190" y="399"/>
                      </a:lnTo>
                      <a:lnTo>
                        <a:pt x="190" y="419"/>
                      </a:lnTo>
                      <a:lnTo>
                        <a:pt x="139" y="423"/>
                      </a:lnTo>
                      <a:lnTo>
                        <a:pt x="153" y="459"/>
                      </a:lnTo>
                      <a:lnTo>
                        <a:pt x="148" y="474"/>
                      </a:lnTo>
                      <a:lnTo>
                        <a:pt x="128" y="454"/>
                      </a:lnTo>
                      <a:lnTo>
                        <a:pt x="129" y="492"/>
                      </a:lnTo>
                      <a:lnTo>
                        <a:pt x="101" y="484"/>
                      </a:lnTo>
                      <a:lnTo>
                        <a:pt x="105" y="460"/>
                      </a:lnTo>
                      <a:lnTo>
                        <a:pt x="75" y="443"/>
                      </a:lnTo>
                      <a:lnTo>
                        <a:pt x="87" y="433"/>
                      </a:lnTo>
                      <a:lnTo>
                        <a:pt x="72" y="428"/>
                      </a:lnTo>
                      <a:lnTo>
                        <a:pt x="50" y="452"/>
                      </a:lnTo>
                      <a:lnTo>
                        <a:pt x="35" y="447"/>
                      </a:lnTo>
                      <a:lnTo>
                        <a:pt x="41" y="427"/>
                      </a:lnTo>
                      <a:lnTo>
                        <a:pt x="26" y="432"/>
                      </a:lnTo>
                      <a:lnTo>
                        <a:pt x="0" y="406"/>
                      </a:lnTo>
                      <a:lnTo>
                        <a:pt x="12" y="368"/>
                      </a:lnTo>
                      <a:lnTo>
                        <a:pt x="26" y="358"/>
                      </a:lnTo>
                      <a:lnTo>
                        <a:pt x="17" y="340"/>
                      </a:lnTo>
                      <a:lnTo>
                        <a:pt x="37" y="330"/>
                      </a:lnTo>
                      <a:lnTo>
                        <a:pt x="43" y="264"/>
                      </a:lnTo>
                      <a:lnTo>
                        <a:pt x="65" y="238"/>
                      </a:lnTo>
                      <a:lnTo>
                        <a:pt x="74" y="255"/>
                      </a:lnTo>
                      <a:lnTo>
                        <a:pt x="89" y="260"/>
                      </a:lnTo>
                      <a:lnTo>
                        <a:pt x="121" y="224"/>
                      </a:lnTo>
                      <a:lnTo>
                        <a:pt x="137" y="219"/>
                      </a:lnTo>
                      <a:lnTo>
                        <a:pt x="160" y="146"/>
                      </a:lnTo>
                      <a:lnTo>
                        <a:pt x="190" y="114"/>
                      </a:lnTo>
                      <a:lnTo>
                        <a:pt x="225" y="150"/>
                      </a:lnTo>
                      <a:lnTo>
                        <a:pt x="225" y="140"/>
                      </a:lnTo>
                      <a:lnTo>
                        <a:pt x="250" y="150"/>
                      </a:lnTo>
                      <a:lnTo>
                        <a:pt x="267" y="130"/>
                      </a:lnTo>
                      <a:lnTo>
                        <a:pt x="270" y="140"/>
                      </a:lnTo>
                      <a:lnTo>
                        <a:pt x="292" y="121"/>
                      </a:lnTo>
                      <a:lnTo>
                        <a:pt x="307" y="126"/>
                      </a:lnTo>
                      <a:lnTo>
                        <a:pt x="307" y="100"/>
                      </a:lnTo>
                      <a:lnTo>
                        <a:pt x="328" y="85"/>
                      </a:lnTo>
                      <a:lnTo>
                        <a:pt x="339" y="44"/>
                      </a:lnTo>
                      <a:lnTo>
                        <a:pt x="329" y="34"/>
                      </a:lnTo>
                      <a:lnTo>
                        <a:pt x="387" y="0"/>
                      </a:lnTo>
                      <a:lnTo>
                        <a:pt x="436" y="26"/>
                      </a:lnTo>
                      <a:lnTo>
                        <a:pt x="466" y="84"/>
                      </a:lnTo>
                      <a:lnTo>
                        <a:pt x="513" y="74"/>
                      </a:lnTo>
                      <a:lnTo>
                        <a:pt x="522" y="89"/>
                      </a:lnTo>
                      <a:lnTo>
                        <a:pt x="506" y="104"/>
                      </a:lnTo>
                      <a:lnTo>
                        <a:pt x="512" y="125"/>
                      </a:lnTo>
                      <a:lnTo>
                        <a:pt x="552" y="136"/>
                      </a:lnTo>
                      <a:lnTo>
                        <a:pt x="566" y="151"/>
                      </a:lnTo>
                      <a:lnTo>
                        <a:pt x="551" y="187"/>
                      </a:lnTo>
                      <a:lnTo>
                        <a:pt x="536" y="187"/>
                      </a:lnTo>
                      <a:lnTo>
                        <a:pt x="529" y="248"/>
                      </a:lnTo>
                      <a:lnTo>
                        <a:pt x="487" y="293"/>
                      </a:lnTo>
                      <a:lnTo>
                        <a:pt x="467" y="303"/>
                      </a:lnTo>
                      <a:lnTo>
                        <a:pt x="472" y="318"/>
                      </a:lnTo>
                      <a:lnTo>
                        <a:pt x="452" y="322"/>
                      </a:lnTo>
                      <a:lnTo>
                        <a:pt x="455" y="338"/>
                      </a:lnTo>
                      <a:lnTo>
                        <a:pt x="440" y="343"/>
                      </a:lnTo>
                      <a:lnTo>
                        <a:pt x="450" y="363"/>
                      </a:lnTo>
                      <a:lnTo>
                        <a:pt x="425" y="368"/>
                      </a:lnTo>
                      <a:lnTo>
                        <a:pt x="439" y="443"/>
                      </a:lnTo>
                      <a:lnTo>
                        <a:pt x="380" y="468"/>
                      </a:lnTo>
                      <a:lnTo>
                        <a:pt x="348" y="446"/>
                      </a:lnTo>
                      <a:lnTo>
                        <a:pt x="329" y="452"/>
                      </a:lnTo>
                      <a:lnTo>
                        <a:pt x="324" y="483"/>
                      </a:lnTo>
                      <a:lnTo>
                        <a:pt x="339" y="478"/>
                      </a:lnTo>
                      <a:lnTo>
                        <a:pt x="334" y="551"/>
                      </a:lnTo>
                      <a:lnTo>
                        <a:pt x="319" y="551"/>
                      </a:lnTo>
                      <a:lnTo>
                        <a:pt x="314" y="570"/>
                      </a:lnTo>
                      <a:lnTo>
                        <a:pt x="270" y="581"/>
                      </a:lnTo>
                      <a:lnTo>
                        <a:pt x="223" y="570"/>
                      </a:lnTo>
                      <a:lnTo>
                        <a:pt x="194" y="580"/>
                      </a:lnTo>
                      <a:lnTo>
                        <a:pt x="194" y="595"/>
                      </a:lnTo>
                      <a:lnTo>
                        <a:pt x="142" y="531"/>
                      </a:lnTo>
                      <a:lnTo>
                        <a:pt x="193" y="53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0" name="Freeform 278"/>
                <p:cNvSpPr>
                  <a:spLocks/>
                </p:cNvSpPr>
                <p:nvPr/>
              </p:nvSpPr>
              <p:spPr bwMode="auto">
                <a:xfrm>
                  <a:off x="1713067" y="3340899"/>
                  <a:ext cx="192106" cy="184089"/>
                </a:xfrm>
                <a:custGeom>
                  <a:avLst/>
                  <a:gdLst>
                    <a:gd name="T0" fmla="*/ 2147483646 w 364"/>
                    <a:gd name="T1" fmla="*/ 2147483646 h 344"/>
                    <a:gd name="T2" fmla="*/ 2147483646 w 364"/>
                    <a:gd name="T3" fmla="*/ 2147483646 h 344"/>
                    <a:gd name="T4" fmla="*/ 2147483646 w 364"/>
                    <a:gd name="T5" fmla="*/ 2147483646 h 344"/>
                    <a:gd name="T6" fmla="*/ 2147483646 w 364"/>
                    <a:gd name="T7" fmla="*/ 2147483646 h 344"/>
                    <a:gd name="T8" fmla="*/ 2147483646 w 364"/>
                    <a:gd name="T9" fmla="*/ 2147483646 h 344"/>
                    <a:gd name="T10" fmla="*/ 2147483646 w 364"/>
                    <a:gd name="T11" fmla="*/ 2147483646 h 344"/>
                    <a:gd name="T12" fmla="*/ 2147483646 w 364"/>
                    <a:gd name="T13" fmla="*/ 0 h 344"/>
                    <a:gd name="T14" fmla="*/ 2147483646 w 364"/>
                    <a:gd name="T15" fmla="*/ 2147483646 h 344"/>
                    <a:gd name="T16" fmla="*/ 2147483646 w 364"/>
                    <a:gd name="T17" fmla="*/ 2147483646 h 344"/>
                    <a:gd name="T18" fmla="*/ 2147483646 w 364"/>
                    <a:gd name="T19" fmla="*/ 2147483646 h 344"/>
                    <a:gd name="T20" fmla="*/ 2147483646 w 364"/>
                    <a:gd name="T21" fmla="*/ 2147483646 h 344"/>
                    <a:gd name="T22" fmla="*/ 2147483646 w 364"/>
                    <a:gd name="T23" fmla="*/ 2147483646 h 344"/>
                    <a:gd name="T24" fmla="*/ 2147483646 w 364"/>
                    <a:gd name="T25" fmla="*/ 2147483646 h 344"/>
                    <a:gd name="T26" fmla="*/ 2147483646 w 364"/>
                    <a:gd name="T27" fmla="*/ 2147483646 h 344"/>
                    <a:gd name="T28" fmla="*/ 2147483646 w 364"/>
                    <a:gd name="T29" fmla="*/ 2147483646 h 344"/>
                    <a:gd name="T30" fmla="*/ 2147483646 w 364"/>
                    <a:gd name="T31" fmla="*/ 2147483646 h 344"/>
                    <a:gd name="T32" fmla="*/ 2147483646 w 364"/>
                    <a:gd name="T33" fmla="*/ 2147483646 h 344"/>
                    <a:gd name="T34" fmla="*/ 2147483646 w 364"/>
                    <a:gd name="T35" fmla="*/ 2147483646 h 344"/>
                    <a:gd name="T36" fmla="*/ 2147483646 w 364"/>
                    <a:gd name="T37" fmla="*/ 2147483646 h 344"/>
                    <a:gd name="T38" fmla="*/ 2147483646 w 364"/>
                    <a:gd name="T39" fmla="*/ 2147483646 h 344"/>
                    <a:gd name="T40" fmla="*/ 2147483646 w 364"/>
                    <a:gd name="T41" fmla="*/ 2147483646 h 344"/>
                    <a:gd name="T42" fmla="*/ 2147483646 w 364"/>
                    <a:gd name="T43" fmla="*/ 2147483646 h 344"/>
                    <a:gd name="T44" fmla="*/ 2147483646 w 364"/>
                    <a:gd name="T45" fmla="*/ 2147483646 h 344"/>
                    <a:gd name="T46" fmla="*/ 2147483646 w 364"/>
                    <a:gd name="T47" fmla="*/ 2147483646 h 344"/>
                    <a:gd name="T48" fmla="*/ 2147483646 w 364"/>
                    <a:gd name="T49" fmla="*/ 2147483646 h 344"/>
                    <a:gd name="T50" fmla="*/ 2147483646 w 364"/>
                    <a:gd name="T51" fmla="*/ 2147483646 h 344"/>
                    <a:gd name="T52" fmla="*/ 2147483646 w 364"/>
                    <a:gd name="T53" fmla="*/ 2147483646 h 344"/>
                    <a:gd name="T54" fmla="*/ 2147483646 w 364"/>
                    <a:gd name="T55" fmla="*/ 2147483646 h 344"/>
                    <a:gd name="T56" fmla="*/ 2147483646 w 364"/>
                    <a:gd name="T57" fmla="*/ 2147483646 h 344"/>
                    <a:gd name="T58" fmla="*/ 2147483646 w 364"/>
                    <a:gd name="T59" fmla="*/ 2147483646 h 344"/>
                    <a:gd name="T60" fmla="*/ 2147483646 w 364"/>
                    <a:gd name="T61" fmla="*/ 2147483646 h 344"/>
                    <a:gd name="T62" fmla="*/ 2147483646 w 364"/>
                    <a:gd name="T63" fmla="*/ 2147483646 h 344"/>
                    <a:gd name="T64" fmla="*/ 2147483646 w 364"/>
                    <a:gd name="T65" fmla="*/ 2147483646 h 344"/>
                    <a:gd name="T66" fmla="*/ 2147483646 w 364"/>
                    <a:gd name="T67" fmla="*/ 2147483646 h 344"/>
                    <a:gd name="T68" fmla="*/ 2147483646 w 364"/>
                    <a:gd name="T69" fmla="*/ 2147483646 h 344"/>
                    <a:gd name="T70" fmla="*/ 2147483646 w 364"/>
                    <a:gd name="T71" fmla="*/ 2147483646 h 344"/>
                    <a:gd name="T72" fmla="*/ 2147483646 w 364"/>
                    <a:gd name="T73" fmla="*/ 2147483646 h 344"/>
                    <a:gd name="T74" fmla="*/ 2147483646 w 364"/>
                    <a:gd name="T75" fmla="*/ 2147483646 h 344"/>
                    <a:gd name="T76" fmla="*/ 2147483646 w 364"/>
                    <a:gd name="T77" fmla="*/ 2147483646 h 344"/>
                    <a:gd name="T78" fmla="*/ 2147483646 w 364"/>
                    <a:gd name="T79" fmla="*/ 2147483646 h 344"/>
                    <a:gd name="T80" fmla="*/ 0 w 364"/>
                    <a:gd name="T81" fmla="*/ 2147483646 h 344"/>
                    <a:gd name="T82" fmla="*/ 0 w 364"/>
                    <a:gd name="T83" fmla="*/ 2147483646 h 344"/>
                    <a:gd name="T84" fmla="*/ 2147483646 w 364"/>
                    <a:gd name="T85" fmla="*/ 2147483646 h 344"/>
                    <a:gd name="T86" fmla="*/ 2147483646 w 364"/>
                    <a:gd name="T87" fmla="*/ 2147483646 h 344"/>
                    <a:gd name="T88" fmla="*/ 2147483646 w 364"/>
                    <a:gd name="T89" fmla="*/ 2147483646 h 344"/>
                    <a:gd name="T90" fmla="*/ 2147483646 w 364"/>
                    <a:gd name="T91" fmla="*/ 2147483646 h 344"/>
                    <a:gd name="T92" fmla="*/ 2147483646 w 364"/>
                    <a:gd name="T93" fmla="*/ 2147483646 h 344"/>
                    <a:gd name="T94" fmla="*/ 2147483646 w 364"/>
                    <a:gd name="T95" fmla="*/ 2147483646 h 3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64"/>
                    <a:gd name="T145" fmla="*/ 0 h 344"/>
                    <a:gd name="T146" fmla="*/ 364 w 364"/>
                    <a:gd name="T147" fmla="*/ 344 h 34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64" h="344">
                      <a:moveTo>
                        <a:pt x="63" y="114"/>
                      </a:moveTo>
                      <a:lnTo>
                        <a:pt x="121" y="123"/>
                      </a:lnTo>
                      <a:lnTo>
                        <a:pt x="113" y="75"/>
                      </a:lnTo>
                      <a:lnTo>
                        <a:pt x="125" y="47"/>
                      </a:lnTo>
                      <a:lnTo>
                        <a:pt x="160" y="42"/>
                      </a:lnTo>
                      <a:lnTo>
                        <a:pt x="160" y="15"/>
                      </a:lnTo>
                      <a:lnTo>
                        <a:pt x="196" y="0"/>
                      </a:lnTo>
                      <a:lnTo>
                        <a:pt x="252" y="40"/>
                      </a:lnTo>
                      <a:lnTo>
                        <a:pt x="257" y="56"/>
                      </a:lnTo>
                      <a:lnTo>
                        <a:pt x="348" y="66"/>
                      </a:lnTo>
                      <a:lnTo>
                        <a:pt x="361" y="95"/>
                      </a:lnTo>
                      <a:lnTo>
                        <a:pt x="340" y="127"/>
                      </a:lnTo>
                      <a:lnTo>
                        <a:pt x="358" y="151"/>
                      </a:lnTo>
                      <a:lnTo>
                        <a:pt x="350" y="187"/>
                      </a:lnTo>
                      <a:lnTo>
                        <a:pt x="364" y="237"/>
                      </a:lnTo>
                      <a:lnTo>
                        <a:pt x="339" y="246"/>
                      </a:lnTo>
                      <a:lnTo>
                        <a:pt x="329" y="236"/>
                      </a:lnTo>
                      <a:lnTo>
                        <a:pt x="303" y="241"/>
                      </a:lnTo>
                      <a:lnTo>
                        <a:pt x="293" y="230"/>
                      </a:lnTo>
                      <a:lnTo>
                        <a:pt x="278" y="234"/>
                      </a:lnTo>
                      <a:lnTo>
                        <a:pt x="273" y="260"/>
                      </a:lnTo>
                      <a:lnTo>
                        <a:pt x="211" y="253"/>
                      </a:lnTo>
                      <a:lnTo>
                        <a:pt x="201" y="243"/>
                      </a:lnTo>
                      <a:lnTo>
                        <a:pt x="190" y="269"/>
                      </a:lnTo>
                      <a:lnTo>
                        <a:pt x="205" y="279"/>
                      </a:lnTo>
                      <a:lnTo>
                        <a:pt x="215" y="269"/>
                      </a:lnTo>
                      <a:lnTo>
                        <a:pt x="220" y="280"/>
                      </a:lnTo>
                      <a:lnTo>
                        <a:pt x="199" y="335"/>
                      </a:lnTo>
                      <a:lnTo>
                        <a:pt x="193" y="315"/>
                      </a:lnTo>
                      <a:lnTo>
                        <a:pt x="183" y="315"/>
                      </a:lnTo>
                      <a:lnTo>
                        <a:pt x="173" y="335"/>
                      </a:lnTo>
                      <a:lnTo>
                        <a:pt x="163" y="340"/>
                      </a:lnTo>
                      <a:lnTo>
                        <a:pt x="153" y="325"/>
                      </a:lnTo>
                      <a:lnTo>
                        <a:pt x="132" y="344"/>
                      </a:lnTo>
                      <a:lnTo>
                        <a:pt x="127" y="318"/>
                      </a:lnTo>
                      <a:lnTo>
                        <a:pt x="112" y="318"/>
                      </a:lnTo>
                      <a:lnTo>
                        <a:pt x="103" y="298"/>
                      </a:lnTo>
                      <a:lnTo>
                        <a:pt x="68" y="313"/>
                      </a:lnTo>
                      <a:lnTo>
                        <a:pt x="19" y="287"/>
                      </a:lnTo>
                      <a:lnTo>
                        <a:pt x="3" y="261"/>
                      </a:lnTo>
                      <a:lnTo>
                        <a:pt x="0" y="236"/>
                      </a:lnTo>
                      <a:lnTo>
                        <a:pt x="0" y="215"/>
                      </a:lnTo>
                      <a:lnTo>
                        <a:pt x="10" y="210"/>
                      </a:lnTo>
                      <a:lnTo>
                        <a:pt x="26" y="154"/>
                      </a:lnTo>
                      <a:lnTo>
                        <a:pt x="11" y="169"/>
                      </a:lnTo>
                      <a:lnTo>
                        <a:pt x="1" y="169"/>
                      </a:lnTo>
                      <a:lnTo>
                        <a:pt x="1" y="149"/>
                      </a:lnTo>
                      <a:lnTo>
                        <a:pt x="63" y="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1" name="Freeform 279"/>
                <p:cNvSpPr>
                  <a:spLocks/>
                </p:cNvSpPr>
                <p:nvPr/>
              </p:nvSpPr>
              <p:spPr bwMode="auto">
                <a:xfrm>
                  <a:off x="1533662" y="3109200"/>
                  <a:ext cx="515985" cy="311047"/>
                </a:xfrm>
                <a:custGeom>
                  <a:avLst/>
                  <a:gdLst>
                    <a:gd name="T0" fmla="*/ 2147483646 w 973"/>
                    <a:gd name="T1" fmla="*/ 2147483646 h 579"/>
                    <a:gd name="T2" fmla="*/ 2147483646 w 973"/>
                    <a:gd name="T3" fmla="*/ 2147483646 h 579"/>
                    <a:gd name="T4" fmla="*/ 2147483646 w 973"/>
                    <a:gd name="T5" fmla="*/ 2147483646 h 579"/>
                    <a:gd name="T6" fmla="*/ 2147483646 w 973"/>
                    <a:gd name="T7" fmla="*/ 2147483646 h 579"/>
                    <a:gd name="T8" fmla="*/ 2147483646 w 973"/>
                    <a:gd name="T9" fmla="*/ 2147483646 h 579"/>
                    <a:gd name="T10" fmla="*/ 2147483646 w 973"/>
                    <a:gd name="T11" fmla="*/ 2147483646 h 579"/>
                    <a:gd name="T12" fmla="*/ 2147483646 w 973"/>
                    <a:gd name="T13" fmla="*/ 2147483646 h 579"/>
                    <a:gd name="T14" fmla="*/ 2147483646 w 973"/>
                    <a:gd name="T15" fmla="*/ 2147483646 h 579"/>
                    <a:gd name="T16" fmla="*/ 2147483646 w 973"/>
                    <a:gd name="T17" fmla="*/ 2147483646 h 579"/>
                    <a:gd name="T18" fmla="*/ 2147483646 w 973"/>
                    <a:gd name="T19" fmla="*/ 2147483646 h 579"/>
                    <a:gd name="T20" fmla="*/ 2147483646 w 973"/>
                    <a:gd name="T21" fmla="*/ 2147483646 h 579"/>
                    <a:gd name="T22" fmla="*/ 2147483646 w 973"/>
                    <a:gd name="T23" fmla="*/ 2147483646 h 579"/>
                    <a:gd name="T24" fmla="*/ 0 w 973"/>
                    <a:gd name="T25" fmla="*/ 2147483646 h 579"/>
                    <a:gd name="T26" fmla="*/ 2147483646 w 973"/>
                    <a:gd name="T27" fmla="*/ 2147483646 h 579"/>
                    <a:gd name="T28" fmla="*/ 2147483646 w 973"/>
                    <a:gd name="T29" fmla="*/ 2147483646 h 579"/>
                    <a:gd name="T30" fmla="*/ 2147483646 w 973"/>
                    <a:gd name="T31" fmla="*/ 2147483646 h 579"/>
                    <a:gd name="T32" fmla="*/ 2147483646 w 973"/>
                    <a:gd name="T33" fmla="*/ 2147483646 h 579"/>
                    <a:gd name="T34" fmla="*/ 2147483646 w 973"/>
                    <a:gd name="T35" fmla="*/ 2147483646 h 579"/>
                    <a:gd name="T36" fmla="*/ 2147483646 w 973"/>
                    <a:gd name="T37" fmla="*/ 2147483646 h 579"/>
                    <a:gd name="T38" fmla="*/ 2147483646 w 973"/>
                    <a:gd name="T39" fmla="*/ 2147483646 h 579"/>
                    <a:gd name="T40" fmla="*/ 2147483646 w 973"/>
                    <a:gd name="T41" fmla="*/ 2147483646 h 579"/>
                    <a:gd name="T42" fmla="*/ 2147483646 w 973"/>
                    <a:gd name="T43" fmla="*/ 2147483646 h 579"/>
                    <a:gd name="T44" fmla="*/ 2147483646 w 973"/>
                    <a:gd name="T45" fmla="*/ 2147483646 h 579"/>
                    <a:gd name="T46" fmla="*/ 2147483646 w 973"/>
                    <a:gd name="T47" fmla="*/ 2147483646 h 579"/>
                    <a:gd name="T48" fmla="*/ 2147483646 w 973"/>
                    <a:gd name="T49" fmla="*/ 2147483646 h 579"/>
                    <a:gd name="T50" fmla="*/ 2147483646 w 973"/>
                    <a:gd name="T51" fmla="*/ 2147483646 h 579"/>
                    <a:gd name="T52" fmla="*/ 2147483646 w 973"/>
                    <a:gd name="T53" fmla="*/ 2147483646 h 579"/>
                    <a:gd name="T54" fmla="*/ 2147483646 w 973"/>
                    <a:gd name="T55" fmla="*/ 2147483646 h 579"/>
                    <a:gd name="T56" fmla="*/ 2147483646 w 973"/>
                    <a:gd name="T57" fmla="*/ 2147483646 h 579"/>
                    <a:gd name="T58" fmla="*/ 2147483646 w 973"/>
                    <a:gd name="T59" fmla="*/ 2147483646 h 579"/>
                    <a:gd name="T60" fmla="*/ 2147483646 w 973"/>
                    <a:gd name="T61" fmla="*/ 2147483646 h 579"/>
                    <a:gd name="T62" fmla="*/ 2147483646 w 973"/>
                    <a:gd name="T63" fmla="*/ 2147483646 h 579"/>
                    <a:gd name="T64" fmla="*/ 2147483646 w 973"/>
                    <a:gd name="T65" fmla="*/ 2147483646 h 579"/>
                    <a:gd name="T66" fmla="*/ 2147483646 w 973"/>
                    <a:gd name="T67" fmla="*/ 2147483646 h 579"/>
                    <a:gd name="T68" fmla="*/ 2147483646 w 973"/>
                    <a:gd name="T69" fmla="*/ 2147483646 h 579"/>
                    <a:gd name="T70" fmla="*/ 2147483646 w 973"/>
                    <a:gd name="T71" fmla="*/ 2147483646 h 579"/>
                    <a:gd name="T72" fmla="*/ 2147483646 w 973"/>
                    <a:gd name="T73" fmla="*/ 2147483646 h 579"/>
                    <a:gd name="T74" fmla="*/ 2147483646 w 973"/>
                    <a:gd name="T75" fmla="*/ 2147483646 h 579"/>
                    <a:gd name="T76" fmla="*/ 2147483646 w 973"/>
                    <a:gd name="T77" fmla="*/ 2147483646 h 579"/>
                    <a:gd name="T78" fmla="*/ 2147483646 w 973"/>
                    <a:gd name="T79" fmla="*/ 2147483646 h 579"/>
                    <a:gd name="T80" fmla="*/ 2147483646 w 973"/>
                    <a:gd name="T81" fmla="*/ 2147483646 h 579"/>
                    <a:gd name="T82" fmla="*/ 2147483646 w 973"/>
                    <a:gd name="T83" fmla="*/ 2147483646 h 579"/>
                    <a:gd name="T84" fmla="*/ 2147483646 w 973"/>
                    <a:gd name="T85" fmla="*/ 2147483646 h 579"/>
                    <a:gd name="T86" fmla="*/ 2147483646 w 973"/>
                    <a:gd name="T87" fmla="*/ 2147483646 h 579"/>
                    <a:gd name="T88" fmla="*/ 2147483646 w 973"/>
                    <a:gd name="T89" fmla="*/ 2147483646 h 579"/>
                    <a:gd name="T90" fmla="*/ 2147483646 w 973"/>
                    <a:gd name="T91" fmla="*/ 2147483646 h 579"/>
                    <a:gd name="T92" fmla="*/ 2147483646 w 973"/>
                    <a:gd name="T93" fmla="*/ 2147483646 h 579"/>
                    <a:gd name="T94" fmla="*/ 2147483646 w 973"/>
                    <a:gd name="T95" fmla="*/ 2147483646 h 579"/>
                    <a:gd name="T96" fmla="*/ 2147483646 w 973"/>
                    <a:gd name="T97" fmla="*/ 2147483646 h 579"/>
                    <a:gd name="T98" fmla="*/ 2147483646 w 973"/>
                    <a:gd name="T99" fmla="*/ 2147483646 h 579"/>
                    <a:gd name="T100" fmla="*/ 2147483646 w 973"/>
                    <a:gd name="T101" fmla="*/ 2147483646 h 579"/>
                    <a:gd name="T102" fmla="*/ 2147483646 w 973"/>
                    <a:gd name="T103" fmla="*/ 2147483646 h 579"/>
                    <a:gd name="T104" fmla="*/ 2147483646 w 973"/>
                    <a:gd name="T105" fmla="*/ 2147483646 h 579"/>
                    <a:gd name="T106" fmla="*/ 2147483646 w 973"/>
                    <a:gd name="T107" fmla="*/ 2147483646 h 579"/>
                    <a:gd name="T108" fmla="*/ 2147483646 w 973"/>
                    <a:gd name="T109" fmla="*/ 2147483646 h 579"/>
                    <a:gd name="T110" fmla="*/ 2147483646 w 973"/>
                    <a:gd name="T111" fmla="*/ 2147483646 h 579"/>
                    <a:gd name="T112" fmla="*/ 2147483646 w 973"/>
                    <a:gd name="T113" fmla="*/ 2147483646 h 579"/>
                    <a:gd name="T114" fmla="*/ 2147483646 w 973"/>
                    <a:gd name="T115" fmla="*/ 2147483646 h 579"/>
                    <a:gd name="T116" fmla="*/ 2147483646 w 973"/>
                    <a:gd name="T117" fmla="*/ 2147483646 h 579"/>
                    <a:gd name="T118" fmla="*/ 2147483646 w 973"/>
                    <a:gd name="T119" fmla="*/ 2147483646 h 5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3"/>
                    <a:gd name="T181" fmla="*/ 0 h 579"/>
                    <a:gd name="T182" fmla="*/ 973 w 973"/>
                    <a:gd name="T183" fmla="*/ 579 h 5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3" h="579">
                      <a:moveTo>
                        <a:pt x="553" y="10"/>
                      </a:moveTo>
                      <a:lnTo>
                        <a:pt x="552" y="20"/>
                      </a:lnTo>
                      <a:lnTo>
                        <a:pt x="501" y="14"/>
                      </a:lnTo>
                      <a:lnTo>
                        <a:pt x="491" y="55"/>
                      </a:lnTo>
                      <a:lnTo>
                        <a:pt x="450" y="64"/>
                      </a:lnTo>
                      <a:lnTo>
                        <a:pt x="419" y="38"/>
                      </a:lnTo>
                      <a:lnTo>
                        <a:pt x="389" y="27"/>
                      </a:lnTo>
                      <a:lnTo>
                        <a:pt x="389" y="16"/>
                      </a:lnTo>
                      <a:lnTo>
                        <a:pt x="358" y="32"/>
                      </a:lnTo>
                      <a:lnTo>
                        <a:pt x="363" y="47"/>
                      </a:lnTo>
                      <a:lnTo>
                        <a:pt x="322" y="61"/>
                      </a:lnTo>
                      <a:lnTo>
                        <a:pt x="302" y="46"/>
                      </a:lnTo>
                      <a:lnTo>
                        <a:pt x="292" y="56"/>
                      </a:lnTo>
                      <a:lnTo>
                        <a:pt x="292" y="122"/>
                      </a:lnTo>
                      <a:lnTo>
                        <a:pt x="255" y="106"/>
                      </a:lnTo>
                      <a:lnTo>
                        <a:pt x="216" y="120"/>
                      </a:lnTo>
                      <a:lnTo>
                        <a:pt x="156" y="113"/>
                      </a:lnTo>
                      <a:lnTo>
                        <a:pt x="116" y="130"/>
                      </a:lnTo>
                      <a:lnTo>
                        <a:pt x="99" y="149"/>
                      </a:lnTo>
                      <a:lnTo>
                        <a:pt x="86" y="140"/>
                      </a:lnTo>
                      <a:lnTo>
                        <a:pt x="37" y="148"/>
                      </a:lnTo>
                      <a:lnTo>
                        <a:pt x="11" y="167"/>
                      </a:lnTo>
                      <a:lnTo>
                        <a:pt x="6" y="178"/>
                      </a:lnTo>
                      <a:lnTo>
                        <a:pt x="16" y="178"/>
                      </a:lnTo>
                      <a:lnTo>
                        <a:pt x="16" y="183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35" y="229"/>
                      </a:lnTo>
                      <a:lnTo>
                        <a:pt x="35" y="250"/>
                      </a:lnTo>
                      <a:lnTo>
                        <a:pt x="14" y="260"/>
                      </a:lnTo>
                      <a:lnTo>
                        <a:pt x="19" y="265"/>
                      </a:lnTo>
                      <a:lnTo>
                        <a:pt x="19" y="291"/>
                      </a:lnTo>
                      <a:lnTo>
                        <a:pt x="39" y="297"/>
                      </a:lnTo>
                      <a:lnTo>
                        <a:pt x="43" y="328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4" y="334"/>
                      </a:lnTo>
                      <a:lnTo>
                        <a:pt x="109" y="359"/>
                      </a:lnTo>
                      <a:lnTo>
                        <a:pt x="99" y="370"/>
                      </a:lnTo>
                      <a:lnTo>
                        <a:pt x="118" y="405"/>
                      </a:lnTo>
                      <a:lnTo>
                        <a:pt x="112" y="431"/>
                      </a:lnTo>
                      <a:lnTo>
                        <a:pt x="127" y="431"/>
                      </a:lnTo>
                      <a:lnTo>
                        <a:pt x="127" y="441"/>
                      </a:lnTo>
                      <a:lnTo>
                        <a:pt x="112" y="456"/>
                      </a:lnTo>
                      <a:lnTo>
                        <a:pt x="111" y="482"/>
                      </a:lnTo>
                      <a:lnTo>
                        <a:pt x="146" y="519"/>
                      </a:lnTo>
                      <a:lnTo>
                        <a:pt x="126" y="518"/>
                      </a:lnTo>
                      <a:lnTo>
                        <a:pt x="131" y="528"/>
                      </a:lnTo>
                      <a:lnTo>
                        <a:pt x="151" y="534"/>
                      </a:lnTo>
                      <a:lnTo>
                        <a:pt x="155" y="560"/>
                      </a:lnTo>
                      <a:lnTo>
                        <a:pt x="176" y="575"/>
                      </a:lnTo>
                      <a:lnTo>
                        <a:pt x="181" y="560"/>
                      </a:lnTo>
                      <a:lnTo>
                        <a:pt x="207" y="535"/>
                      </a:lnTo>
                      <a:lnTo>
                        <a:pt x="228" y="525"/>
                      </a:lnTo>
                      <a:lnTo>
                        <a:pt x="223" y="541"/>
                      </a:lnTo>
                      <a:lnTo>
                        <a:pt x="248" y="525"/>
                      </a:lnTo>
                      <a:lnTo>
                        <a:pt x="253" y="535"/>
                      </a:lnTo>
                      <a:lnTo>
                        <a:pt x="330" y="516"/>
                      </a:lnTo>
                      <a:lnTo>
                        <a:pt x="345" y="538"/>
                      </a:lnTo>
                      <a:lnTo>
                        <a:pt x="325" y="547"/>
                      </a:lnTo>
                      <a:lnTo>
                        <a:pt x="313" y="557"/>
                      </a:lnTo>
                      <a:lnTo>
                        <a:pt x="339" y="579"/>
                      </a:lnTo>
                      <a:lnTo>
                        <a:pt x="401" y="544"/>
                      </a:lnTo>
                      <a:lnTo>
                        <a:pt x="459" y="553"/>
                      </a:lnTo>
                      <a:lnTo>
                        <a:pt x="451" y="505"/>
                      </a:lnTo>
                      <a:lnTo>
                        <a:pt x="463" y="477"/>
                      </a:lnTo>
                      <a:lnTo>
                        <a:pt x="498" y="472"/>
                      </a:lnTo>
                      <a:lnTo>
                        <a:pt x="498" y="445"/>
                      </a:lnTo>
                      <a:lnTo>
                        <a:pt x="534" y="430"/>
                      </a:lnTo>
                      <a:lnTo>
                        <a:pt x="529" y="379"/>
                      </a:lnTo>
                      <a:lnTo>
                        <a:pt x="571" y="357"/>
                      </a:lnTo>
                      <a:lnTo>
                        <a:pt x="556" y="342"/>
                      </a:lnTo>
                      <a:lnTo>
                        <a:pt x="562" y="321"/>
                      </a:lnTo>
                      <a:lnTo>
                        <a:pt x="552" y="316"/>
                      </a:lnTo>
                      <a:lnTo>
                        <a:pt x="562" y="301"/>
                      </a:lnTo>
                      <a:lnTo>
                        <a:pt x="598" y="317"/>
                      </a:lnTo>
                      <a:lnTo>
                        <a:pt x="649" y="292"/>
                      </a:lnTo>
                      <a:lnTo>
                        <a:pt x="674" y="319"/>
                      </a:lnTo>
                      <a:lnTo>
                        <a:pt x="695" y="314"/>
                      </a:lnTo>
                      <a:lnTo>
                        <a:pt x="714" y="340"/>
                      </a:lnTo>
                      <a:lnTo>
                        <a:pt x="751" y="325"/>
                      </a:lnTo>
                      <a:lnTo>
                        <a:pt x="756" y="305"/>
                      </a:lnTo>
                      <a:lnTo>
                        <a:pt x="761" y="305"/>
                      </a:lnTo>
                      <a:lnTo>
                        <a:pt x="761" y="315"/>
                      </a:lnTo>
                      <a:lnTo>
                        <a:pt x="766" y="320"/>
                      </a:lnTo>
                      <a:lnTo>
                        <a:pt x="781" y="311"/>
                      </a:lnTo>
                      <a:lnTo>
                        <a:pt x="776" y="291"/>
                      </a:lnTo>
                      <a:lnTo>
                        <a:pt x="781" y="275"/>
                      </a:lnTo>
                      <a:lnTo>
                        <a:pt x="813" y="270"/>
                      </a:lnTo>
                      <a:lnTo>
                        <a:pt x="873" y="302"/>
                      </a:lnTo>
                      <a:lnTo>
                        <a:pt x="868" y="307"/>
                      </a:lnTo>
                      <a:lnTo>
                        <a:pt x="873" y="317"/>
                      </a:lnTo>
                      <a:lnTo>
                        <a:pt x="883" y="307"/>
                      </a:lnTo>
                      <a:lnTo>
                        <a:pt x="894" y="312"/>
                      </a:lnTo>
                      <a:lnTo>
                        <a:pt x="924" y="293"/>
                      </a:lnTo>
                      <a:lnTo>
                        <a:pt x="950" y="288"/>
                      </a:lnTo>
                      <a:lnTo>
                        <a:pt x="971" y="297"/>
                      </a:lnTo>
                      <a:lnTo>
                        <a:pt x="973" y="269"/>
                      </a:lnTo>
                      <a:lnTo>
                        <a:pt x="957" y="246"/>
                      </a:lnTo>
                      <a:lnTo>
                        <a:pt x="965" y="238"/>
                      </a:lnTo>
                      <a:lnTo>
                        <a:pt x="919" y="196"/>
                      </a:lnTo>
                      <a:lnTo>
                        <a:pt x="885" y="150"/>
                      </a:lnTo>
                      <a:lnTo>
                        <a:pt x="885" y="140"/>
                      </a:lnTo>
                      <a:lnTo>
                        <a:pt x="867" y="134"/>
                      </a:lnTo>
                      <a:lnTo>
                        <a:pt x="826" y="102"/>
                      </a:lnTo>
                      <a:lnTo>
                        <a:pt x="795" y="102"/>
                      </a:lnTo>
                      <a:lnTo>
                        <a:pt x="785" y="87"/>
                      </a:lnTo>
                      <a:lnTo>
                        <a:pt x="797" y="71"/>
                      </a:lnTo>
                      <a:lnTo>
                        <a:pt x="781" y="60"/>
                      </a:lnTo>
                      <a:lnTo>
                        <a:pt x="787" y="41"/>
                      </a:lnTo>
                      <a:lnTo>
                        <a:pt x="757" y="14"/>
                      </a:lnTo>
                      <a:lnTo>
                        <a:pt x="737" y="19"/>
                      </a:lnTo>
                      <a:lnTo>
                        <a:pt x="725" y="44"/>
                      </a:lnTo>
                      <a:lnTo>
                        <a:pt x="684" y="58"/>
                      </a:lnTo>
                      <a:lnTo>
                        <a:pt x="674" y="43"/>
                      </a:lnTo>
                      <a:lnTo>
                        <a:pt x="654" y="47"/>
                      </a:lnTo>
                      <a:lnTo>
                        <a:pt x="598" y="37"/>
                      </a:lnTo>
                      <a:lnTo>
                        <a:pt x="567" y="20"/>
                      </a:lnTo>
                      <a:lnTo>
                        <a:pt x="568" y="0"/>
                      </a:lnTo>
                      <a:lnTo>
                        <a:pt x="55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2" name="Freeform 280"/>
                <p:cNvSpPr>
                  <a:spLocks/>
                </p:cNvSpPr>
                <p:nvPr/>
              </p:nvSpPr>
              <p:spPr bwMode="auto">
                <a:xfrm>
                  <a:off x="1814676" y="3266312"/>
                  <a:ext cx="246086" cy="223763"/>
                </a:xfrm>
                <a:custGeom>
                  <a:avLst/>
                  <a:gdLst>
                    <a:gd name="T0" fmla="*/ 2147483646 w 467"/>
                    <a:gd name="T1" fmla="*/ 2147483646 h 419"/>
                    <a:gd name="T2" fmla="*/ 2147483646 w 467"/>
                    <a:gd name="T3" fmla="*/ 2147483646 h 419"/>
                    <a:gd name="T4" fmla="*/ 2147483646 w 467"/>
                    <a:gd name="T5" fmla="*/ 2147483646 h 419"/>
                    <a:gd name="T6" fmla="*/ 2147483646 w 467"/>
                    <a:gd name="T7" fmla="*/ 0 h 419"/>
                    <a:gd name="T8" fmla="*/ 2147483646 w 467"/>
                    <a:gd name="T9" fmla="*/ 2147483646 h 419"/>
                    <a:gd name="T10" fmla="*/ 2147483646 w 467"/>
                    <a:gd name="T11" fmla="*/ 2147483646 h 419"/>
                    <a:gd name="T12" fmla="*/ 2147483646 w 467"/>
                    <a:gd name="T13" fmla="*/ 2147483646 h 419"/>
                    <a:gd name="T14" fmla="*/ 2147483646 w 467"/>
                    <a:gd name="T15" fmla="*/ 2147483646 h 419"/>
                    <a:gd name="T16" fmla="*/ 2147483646 w 467"/>
                    <a:gd name="T17" fmla="*/ 2147483646 h 419"/>
                    <a:gd name="T18" fmla="*/ 2147483646 w 467"/>
                    <a:gd name="T19" fmla="*/ 2147483646 h 419"/>
                    <a:gd name="T20" fmla="*/ 2147483646 w 467"/>
                    <a:gd name="T21" fmla="*/ 2147483646 h 419"/>
                    <a:gd name="T22" fmla="*/ 2147483646 w 467"/>
                    <a:gd name="T23" fmla="*/ 2147483646 h 419"/>
                    <a:gd name="T24" fmla="*/ 2147483646 w 467"/>
                    <a:gd name="T25" fmla="*/ 2147483646 h 419"/>
                    <a:gd name="T26" fmla="*/ 2147483646 w 467"/>
                    <a:gd name="T27" fmla="*/ 2147483646 h 419"/>
                    <a:gd name="T28" fmla="*/ 2147483646 w 467"/>
                    <a:gd name="T29" fmla="*/ 2147483646 h 419"/>
                    <a:gd name="T30" fmla="*/ 2147483646 w 467"/>
                    <a:gd name="T31" fmla="*/ 2147483646 h 419"/>
                    <a:gd name="T32" fmla="*/ 2147483646 w 467"/>
                    <a:gd name="T33" fmla="*/ 2147483646 h 419"/>
                    <a:gd name="T34" fmla="*/ 2147483646 w 467"/>
                    <a:gd name="T35" fmla="*/ 2147483646 h 419"/>
                    <a:gd name="T36" fmla="*/ 2147483646 w 467"/>
                    <a:gd name="T37" fmla="*/ 2147483646 h 419"/>
                    <a:gd name="T38" fmla="*/ 2147483646 w 467"/>
                    <a:gd name="T39" fmla="*/ 2147483646 h 419"/>
                    <a:gd name="T40" fmla="*/ 2147483646 w 467"/>
                    <a:gd name="T41" fmla="*/ 2147483646 h 419"/>
                    <a:gd name="T42" fmla="*/ 2147483646 w 467"/>
                    <a:gd name="T43" fmla="*/ 2147483646 h 419"/>
                    <a:gd name="T44" fmla="*/ 2147483646 w 467"/>
                    <a:gd name="T45" fmla="*/ 2147483646 h 419"/>
                    <a:gd name="T46" fmla="*/ 2147483646 w 467"/>
                    <a:gd name="T47" fmla="*/ 2147483646 h 419"/>
                    <a:gd name="T48" fmla="*/ 2147483646 w 467"/>
                    <a:gd name="T49" fmla="*/ 2147483646 h 419"/>
                    <a:gd name="T50" fmla="*/ 2147483646 w 467"/>
                    <a:gd name="T51" fmla="*/ 2147483646 h 419"/>
                    <a:gd name="T52" fmla="*/ 2147483646 w 467"/>
                    <a:gd name="T53" fmla="*/ 2147483646 h 419"/>
                    <a:gd name="T54" fmla="*/ 2147483646 w 467"/>
                    <a:gd name="T55" fmla="*/ 2147483646 h 419"/>
                    <a:gd name="T56" fmla="*/ 2147483646 w 467"/>
                    <a:gd name="T57" fmla="*/ 2147483646 h 419"/>
                    <a:gd name="T58" fmla="*/ 2147483646 w 467"/>
                    <a:gd name="T59" fmla="*/ 2147483646 h 419"/>
                    <a:gd name="T60" fmla="*/ 2147483646 w 467"/>
                    <a:gd name="T61" fmla="*/ 2147483646 h 419"/>
                    <a:gd name="T62" fmla="*/ 2147483646 w 467"/>
                    <a:gd name="T63" fmla="*/ 2147483646 h 419"/>
                    <a:gd name="T64" fmla="*/ 2147483646 w 467"/>
                    <a:gd name="T65" fmla="*/ 2147483646 h 419"/>
                    <a:gd name="T66" fmla="*/ 2147483646 w 467"/>
                    <a:gd name="T67" fmla="*/ 2147483646 h 4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7"/>
                    <a:gd name="T103" fmla="*/ 0 h 419"/>
                    <a:gd name="T104" fmla="*/ 467 w 467"/>
                    <a:gd name="T105" fmla="*/ 419 h 4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7" h="419">
                      <a:moveTo>
                        <a:pt x="0" y="87"/>
                      </a:moveTo>
                      <a:lnTo>
                        <a:pt x="42" y="65"/>
                      </a:lnTo>
                      <a:lnTo>
                        <a:pt x="27" y="50"/>
                      </a:lnTo>
                      <a:lnTo>
                        <a:pt x="33" y="29"/>
                      </a:lnTo>
                      <a:lnTo>
                        <a:pt x="23" y="24"/>
                      </a:lnTo>
                      <a:lnTo>
                        <a:pt x="33" y="9"/>
                      </a:lnTo>
                      <a:lnTo>
                        <a:pt x="69" y="25"/>
                      </a:lnTo>
                      <a:lnTo>
                        <a:pt x="120" y="0"/>
                      </a:lnTo>
                      <a:lnTo>
                        <a:pt x="145" y="27"/>
                      </a:lnTo>
                      <a:lnTo>
                        <a:pt x="166" y="22"/>
                      </a:lnTo>
                      <a:lnTo>
                        <a:pt x="185" y="48"/>
                      </a:lnTo>
                      <a:lnTo>
                        <a:pt x="215" y="69"/>
                      </a:lnTo>
                      <a:lnTo>
                        <a:pt x="219" y="104"/>
                      </a:lnTo>
                      <a:lnTo>
                        <a:pt x="204" y="110"/>
                      </a:lnTo>
                      <a:lnTo>
                        <a:pt x="240" y="126"/>
                      </a:lnTo>
                      <a:lnTo>
                        <a:pt x="245" y="136"/>
                      </a:lnTo>
                      <a:lnTo>
                        <a:pt x="260" y="126"/>
                      </a:lnTo>
                      <a:lnTo>
                        <a:pt x="296" y="131"/>
                      </a:lnTo>
                      <a:lnTo>
                        <a:pt x="296" y="152"/>
                      </a:lnTo>
                      <a:lnTo>
                        <a:pt x="321" y="153"/>
                      </a:lnTo>
                      <a:lnTo>
                        <a:pt x="321" y="168"/>
                      </a:lnTo>
                      <a:lnTo>
                        <a:pt x="357" y="158"/>
                      </a:lnTo>
                      <a:lnTo>
                        <a:pt x="357" y="168"/>
                      </a:lnTo>
                      <a:lnTo>
                        <a:pt x="381" y="180"/>
                      </a:lnTo>
                      <a:lnTo>
                        <a:pt x="407" y="205"/>
                      </a:lnTo>
                      <a:lnTo>
                        <a:pt x="397" y="221"/>
                      </a:lnTo>
                      <a:lnTo>
                        <a:pt x="407" y="226"/>
                      </a:lnTo>
                      <a:lnTo>
                        <a:pt x="442" y="201"/>
                      </a:lnTo>
                      <a:lnTo>
                        <a:pt x="448" y="206"/>
                      </a:lnTo>
                      <a:lnTo>
                        <a:pt x="426" y="268"/>
                      </a:lnTo>
                      <a:lnTo>
                        <a:pt x="467" y="288"/>
                      </a:lnTo>
                      <a:lnTo>
                        <a:pt x="467" y="298"/>
                      </a:lnTo>
                      <a:lnTo>
                        <a:pt x="445" y="319"/>
                      </a:lnTo>
                      <a:lnTo>
                        <a:pt x="450" y="324"/>
                      </a:lnTo>
                      <a:lnTo>
                        <a:pt x="450" y="344"/>
                      </a:lnTo>
                      <a:lnTo>
                        <a:pt x="465" y="349"/>
                      </a:lnTo>
                      <a:lnTo>
                        <a:pt x="454" y="370"/>
                      </a:lnTo>
                      <a:lnTo>
                        <a:pt x="428" y="390"/>
                      </a:lnTo>
                      <a:lnTo>
                        <a:pt x="418" y="395"/>
                      </a:lnTo>
                      <a:lnTo>
                        <a:pt x="428" y="416"/>
                      </a:lnTo>
                      <a:lnTo>
                        <a:pt x="388" y="419"/>
                      </a:lnTo>
                      <a:lnTo>
                        <a:pt x="398" y="404"/>
                      </a:lnTo>
                      <a:lnTo>
                        <a:pt x="377" y="404"/>
                      </a:lnTo>
                      <a:lnTo>
                        <a:pt x="372" y="394"/>
                      </a:lnTo>
                      <a:lnTo>
                        <a:pt x="388" y="394"/>
                      </a:lnTo>
                      <a:lnTo>
                        <a:pt x="362" y="379"/>
                      </a:lnTo>
                      <a:lnTo>
                        <a:pt x="347" y="377"/>
                      </a:lnTo>
                      <a:lnTo>
                        <a:pt x="352" y="367"/>
                      </a:lnTo>
                      <a:lnTo>
                        <a:pt x="342" y="357"/>
                      </a:lnTo>
                      <a:lnTo>
                        <a:pt x="316" y="377"/>
                      </a:lnTo>
                      <a:lnTo>
                        <a:pt x="302" y="342"/>
                      </a:lnTo>
                      <a:lnTo>
                        <a:pt x="287" y="351"/>
                      </a:lnTo>
                      <a:lnTo>
                        <a:pt x="261" y="340"/>
                      </a:lnTo>
                      <a:lnTo>
                        <a:pt x="250" y="366"/>
                      </a:lnTo>
                      <a:lnTo>
                        <a:pt x="235" y="371"/>
                      </a:lnTo>
                      <a:lnTo>
                        <a:pt x="224" y="386"/>
                      </a:lnTo>
                      <a:lnTo>
                        <a:pt x="224" y="371"/>
                      </a:lnTo>
                      <a:lnTo>
                        <a:pt x="214" y="370"/>
                      </a:lnTo>
                      <a:lnTo>
                        <a:pt x="194" y="385"/>
                      </a:lnTo>
                      <a:lnTo>
                        <a:pt x="173" y="375"/>
                      </a:lnTo>
                      <a:lnTo>
                        <a:pt x="159" y="325"/>
                      </a:lnTo>
                      <a:lnTo>
                        <a:pt x="167" y="289"/>
                      </a:lnTo>
                      <a:lnTo>
                        <a:pt x="149" y="265"/>
                      </a:lnTo>
                      <a:lnTo>
                        <a:pt x="170" y="233"/>
                      </a:lnTo>
                      <a:lnTo>
                        <a:pt x="157" y="204"/>
                      </a:lnTo>
                      <a:lnTo>
                        <a:pt x="66" y="194"/>
                      </a:lnTo>
                      <a:lnTo>
                        <a:pt x="61" y="178"/>
                      </a:lnTo>
                      <a:lnTo>
                        <a:pt x="5" y="138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3" name="Freeform 281"/>
                <p:cNvSpPr>
                  <a:spLocks/>
                </p:cNvSpPr>
                <p:nvPr/>
              </p:nvSpPr>
              <p:spPr bwMode="auto">
                <a:xfrm>
                  <a:off x="1736881" y="3448814"/>
                  <a:ext cx="452479" cy="418962"/>
                </a:xfrm>
                <a:custGeom>
                  <a:avLst/>
                  <a:gdLst>
                    <a:gd name="T0" fmla="*/ 2147483646 w 853"/>
                    <a:gd name="T1" fmla="*/ 2147483646 h 781"/>
                    <a:gd name="T2" fmla="*/ 2147483646 w 853"/>
                    <a:gd name="T3" fmla="*/ 2147483646 h 781"/>
                    <a:gd name="T4" fmla="*/ 2147483646 w 853"/>
                    <a:gd name="T5" fmla="*/ 2147483646 h 781"/>
                    <a:gd name="T6" fmla="*/ 2147483646 w 853"/>
                    <a:gd name="T7" fmla="*/ 2147483646 h 781"/>
                    <a:gd name="T8" fmla="*/ 2147483646 w 853"/>
                    <a:gd name="T9" fmla="*/ 2147483646 h 781"/>
                    <a:gd name="T10" fmla="*/ 2147483646 w 853"/>
                    <a:gd name="T11" fmla="*/ 2147483646 h 781"/>
                    <a:gd name="T12" fmla="*/ 2147483646 w 853"/>
                    <a:gd name="T13" fmla="*/ 2147483646 h 781"/>
                    <a:gd name="T14" fmla="*/ 2147483646 w 853"/>
                    <a:gd name="T15" fmla="*/ 2147483646 h 781"/>
                    <a:gd name="T16" fmla="*/ 2147483646 w 853"/>
                    <a:gd name="T17" fmla="*/ 2147483646 h 781"/>
                    <a:gd name="T18" fmla="*/ 2147483646 w 853"/>
                    <a:gd name="T19" fmla="*/ 2147483646 h 781"/>
                    <a:gd name="T20" fmla="*/ 2147483646 w 853"/>
                    <a:gd name="T21" fmla="*/ 2147483646 h 781"/>
                    <a:gd name="T22" fmla="*/ 2147483646 w 853"/>
                    <a:gd name="T23" fmla="*/ 2147483646 h 781"/>
                    <a:gd name="T24" fmla="*/ 2147483646 w 853"/>
                    <a:gd name="T25" fmla="*/ 2147483646 h 781"/>
                    <a:gd name="T26" fmla="*/ 2147483646 w 853"/>
                    <a:gd name="T27" fmla="*/ 2147483646 h 781"/>
                    <a:gd name="T28" fmla="*/ 2147483646 w 853"/>
                    <a:gd name="T29" fmla="*/ 2147483646 h 781"/>
                    <a:gd name="T30" fmla="*/ 2147483646 w 853"/>
                    <a:gd name="T31" fmla="*/ 0 h 781"/>
                    <a:gd name="T32" fmla="*/ 2147483646 w 853"/>
                    <a:gd name="T33" fmla="*/ 2147483646 h 781"/>
                    <a:gd name="T34" fmla="*/ 2147483646 w 853"/>
                    <a:gd name="T35" fmla="*/ 2147483646 h 781"/>
                    <a:gd name="T36" fmla="*/ 2147483646 w 853"/>
                    <a:gd name="T37" fmla="*/ 2147483646 h 781"/>
                    <a:gd name="T38" fmla="*/ 2147483646 w 853"/>
                    <a:gd name="T39" fmla="*/ 2147483646 h 781"/>
                    <a:gd name="T40" fmla="*/ 2147483646 w 853"/>
                    <a:gd name="T41" fmla="*/ 2147483646 h 781"/>
                    <a:gd name="T42" fmla="*/ 2147483646 w 853"/>
                    <a:gd name="T43" fmla="*/ 2147483646 h 781"/>
                    <a:gd name="T44" fmla="*/ 2147483646 w 853"/>
                    <a:gd name="T45" fmla="*/ 2147483646 h 781"/>
                    <a:gd name="T46" fmla="*/ 2147483646 w 853"/>
                    <a:gd name="T47" fmla="*/ 2147483646 h 781"/>
                    <a:gd name="T48" fmla="*/ 2147483646 w 853"/>
                    <a:gd name="T49" fmla="*/ 2147483646 h 781"/>
                    <a:gd name="T50" fmla="*/ 2147483646 w 853"/>
                    <a:gd name="T51" fmla="*/ 2147483646 h 781"/>
                    <a:gd name="T52" fmla="*/ 2147483646 w 853"/>
                    <a:gd name="T53" fmla="*/ 2147483646 h 781"/>
                    <a:gd name="T54" fmla="*/ 2147483646 w 853"/>
                    <a:gd name="T55" fmla="*/ 2147483646 h 781"/>
                    <a:gd name="T56" fmla="*/ 2147483646 w 853"/>
                    <a:gd name="T57" fmla="*/ 2147483646 h 781"/>
                    <a:gd name="T58" fmla="*/ 2147483646 w 853"/>
                    <a:gd name="T59" fmla="*/ 2147483646 h 781"/>
                    <a:gd name="T60" fmla="*/ 2147483646 w 853"/>
                    <a:gd name="T61" fmla="*/ 2147483646 h 781"/>
                    <a:gd name="T62" fmla="*/ 2147483646 w 853"/>
                    <a:gd name="T63" fmla="*/ 2147483646 h 781"/>
                    <a:gd name="T64" fmla="*/ 2147483646 w 853"/>
                    <a:gd name="T65" fmla="*/ 2147483646 h 781"/>
                    <a:gd name="T66" fmla="*/ 2147483646 w 853"/>
                    <a:gd name="T67" fmla="*/ 2147483646 h 781"/>
                    <a:gd name="T68" fmla="*/ 2147483646 w 853"/>
                    <a:gd name="T69" fmla="*/ 2147483646 h 781"/>
                    <a:gd name="T70" fmla="*/ 2147483646 w 853"/>
                    <a:gd name="T71" fmla="*/ 2147483646 h 781"/>
                    <a:gd name="T72" fmla="*/ 2147483646 w 853"/>
                    <a:gd name="T73" fmla="*/ 2147483646 h 781"/>
                    <a:gd name="T74" fmla="*/ 2147483646 w 853"/>
                    <a:gd name="T75" fmla="*/ 2147483646 h 781"/>
                    <a:gd name="T76" fmla="*/ 2147483646 w 853"/>
                    <a:gd name="T77" fmla="*/ 2147483646 h 781"/>
                    <a:gd name="T78" fmla="*/ 2147483646 w 853"/>
                    <a:gd name="T79" fmla="*/ 2147483646 h 781"/>
                    <a:gd name="T80" fmla="*/ 2147483646 w 853"/>
                    <a:gd name="T81" fmla="*/ 2147483646 h 781"/>
                    <a:gd name="T82" fmla="*/ 2147483646 w 853"/>
                    <a:gd name="T83" fmla="*/ 2147483646 h 781"/>
                    <a:gd name="T84" fmla="*/ 2147483646 w 853"/>
                    <a:gd name="T85" fmla="*/ 2147483646 h 781"/>
                    <a:gd name="T86" fmla="*/ 2147483646 w 853"/>
                    <a:gd name="T87" fmla="*/ 2147483646 h 781"/>
                    <a:gd name="T88" fmla="*/ 2147483646 w 853"/>
                    <a:gd name="T89" fmla="*/ 2147483646 h 781"/>
                    <a:gd name="T90" fmla="*/ 2147483646 w 853"/>
                    <a:gd name="T91" fmla="*/ 2147483646 h 781"/>
                    <a:gd name="T92" fmla="*/ 2147483646 w 853"/>
                    <a:gd name="T93" fmla="*/ 2147483646 h 7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53"/>
                    <a:gd name="T142" fmla="*/ 0 h 781"/>
                    <a:gd name="T143" fmla="*/ 853 w 853"/>
                    <a:gd name="T144" fmla="*/ 781 h 7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53" h="781">
                      <a:moveTo>
                        <a:pt x="229" y="387"/>
                      </a:moveTo>
                      <a:lnTo>
                        <a:pt x="223" y="356"/>
                      </a:lnTo>
                      <a:lnTo>
                        <a:pt x="204" y="335"/>
                      </a:lnTo>
                      <a:lnTo>
                        <a:pt x="235" y="321"/>
                      </a:lnTo>
                      <a:lnTo>
                        <a:pt x="225" y="269"/>
                      </a:lnTo>
                      <a:lnTo>
                        <a:pt x="147" y="244"/>
                      </a:lnTo>
                      <a:lnTo>
                        <a:pt x="118" y="210"/>
                      </a:lnTo>
                      <a:lnTo>
                        <a:pt x="107" y="215"/>
                      </a:lnTo>
                      <a:lnTo>
                        <a:pt x="118" y="194"/>
                      </a:lnTo>
                      <a:lnTo>
                        <a:pt x="97" y="189"/>
                      </a:lnTo>
                      <a:lnTo>
                        <a:pt x="97" y="174"/>
                      </a:lnTo>
                      <a:lnTo>
                        <a:pt x="56" y="178"/>
                      </a:lnTo>
                      <a:lnTo>
                        <a:pt x="68" y="157"/>
                      </a:lnTo>
                      <a:lnTo>
                        <a:pt x="21" y="166"/>
                      </a:lnTo>
                      <a:lnTo>
                        <a:pt x="17" y="151"/>
                      </a:lnTo>
                      <a:lnTo>
                        <a:pt x="0" y="156"/>
                      </a:lnTo>
                      <a:lnTo>
                        <a:pt x="1" y="146"/>
                      </a:lnTo>
                      <a:lnTo>
                        <a:pt x="24" y="111"/>
                      </a:lnTo>
                      <a:lnTo>
                        <a:pt x="59" y="96"/>
                      </a:lnTo>
                      <a:lnTo>
                        <a:pt x="68" y="116"/>
                      </a:lnTo>
                      <a:lnTo>
                        <a:pt x="83" y="116"/>
                      </a:lnTo>
                      <a:lnTo>
                        <a:pt x="88" y="142"/>
                      </a:lnTo>
                      <a:lnTo>
                        <a:pt x="109" y="123"/>
                      </a:lnTo>
                      <a:lnTo>
                        <a:pt x="119" y="138"/>
                      </a:lnTo>
                      <a:lnTo>
                        <a:pt x="129" y="133"/>
                      </a:lnTo>
                      <a:lnTo>
                        <a:pt x="139" y="113"/>
                      </a:lnTo>
                      <a:lnTo>
                        <a:pt x="149" y="113"/>
                      </a:lnTo>
                      <a:lnTo>
                        <a:pt x="155" y="133"/>
                      </a:lnTo>
                      <a:lnTo>
                        <a:pt x="176" y="78"/>
                      </a:lnTo>
                      <a:lnTo>
                        <a:pt x="171" y="67"/>
                      </a:lnTo>
                      <a:lnTo>
                        <a:pt x="161" y="77"/>
                      </a:lnTo>
                      <a:lnTo>
                        <a:pt x="146" y="67"/>
                      </a:lnTo>
                      <a:lnTo>
                        <a:pt x="157" y="41"/>
                      </a:lnTo>
                      <a:lnTo>
                        <a:pt x="167" y="51"/>
                      </a:lnTo>
                      <a:lnTo>
                        <a:pt x="229" y="58"/>
                      </a:lnTo>
                      <a:lnTo>
                        <a:pt x="234" y="32"/>
                      </a:lnTo>
                      <a:lnTo>
                        <a:pt x="249" y="28"/>
                      </a:lnTo>
                      <a:lnTo>
                        <a:pt x="259" y="39"/>
                      </a:lnTo>
                      <a:lnTo>
                        <a:pt x="285" y="34"/>
                      </a:lnTo>
                      <a:lnTo>
                        <a:pt x="295" y="44"/>
                      </a:lnTo>
                      <a:lnTo>
                        <a:pt x="320" y="35"/>
                      </a:lnTo>
                      <a:lnTo>
                        <a:pt x="341" y="45"/>
                      </a:lnTo>
                      <a:lnTo>
                        <a:pt x="361" y="30"/>
                      </a:lnTo>
                      <a:lnTo>
                        <a:pt x="371" y="31"/>
                      </a:lnTo>
                      <a:lnTo>
                        <a:pt x="371" y="46"/>
                      </a:lnTo>
                      <a:lnTo>
                        <a:pt x="382" y="31"/>
                      </a:lnTo>
                      <a:lnTo>
                        <a:pt x="397" y="26"/>
                      </a:lnTo>
                      <a:lnTo>
                        <a:pt x="408" y="0"/>
                      </a:lnTo>
                      <a:lnTo>
                        <a:pt x="434" y="11"/>
                      </a:lnTo>
                      <a:lnTo>
                        <a:pt x="449" y="2"/>
                      </a:lnTo>
                      <a:lnTo>
                        <a:pt x="463" y="37"/>
                      </a:lnTo>
                      <a:lnTo>
                        <a:pt x="489" y="17"/>
                      </a:lnTo>
                      <a:lnTo>
                        <a:pt x="499" y="27"/>
                      </a:lnTo>
                      <a:lnTo>
                        <a:pt x="494" y="37"/>
                      </a:lnTo>
                      <a:lnTo>
                        <a:pt x="509" y="39"/>
                      </a:lnTo>
                      <a:lnTo>
                        <a:pt x="535" y="54"/>
                      </a:lnTo>
                      <a:lnTo>
                        <a:pt x="519" y="54"/>
                      </a:lnTo>
                      <a:lnTo>
                        <a:pt x="524" y="64"/>
                      </a:lnTo>
                      <a:lnTo>
                        <a:pt x="545" y="64"/>
                      </a:lnTo>
                      <a:lnTo>
                        <a:pt x="535" y="79"/>
                      </a:lnTo>
                      <a:lnTo>
                        <a:pt x="575" y="76"/>
                      </a:lnTo>
                      <a:lnTo>
                        <a:pt x="565" y="55"/>
                      </a:lnTo>
                      <a:lnTo>
                        <a:pt x="575" y="50"/>
                      </a:lnTo>
                      <a:lnTo>
                        <a:pt x="611" y="81"/>
                      </a:lnTo>
                      <a:lnTo>
                        <a:pt x="605" y="106"/>
                      </a:lnTo>
                      <a:lnTo>
                        <a:pt x="584" y="147"/>
                      </a:lnTo>
                      <a:lnTo>
                        <a:pt x="598" y="162"/>
                      </a:lnTo>
                      <a:lnTo>
                        <a:pt x="610" y="142"/>
                      </a:lnTo>
                      <a:lnTo>
                        <a:pt x="614" y="167"/>
                      </a:lnTo>
                      <a:lnTo>
                        <a:pt x="583" y="183"/>
                      </a:lnTo>
                      <a:lnTo>
                        <a:pt x="588" y="193"/>
                      </a:lnTo>
                      <a:lnTo>
                        <a:pt x="582" y="213"/>
                      </a:lnTo>
                      <a:lnTo>
                        <a:pt x="602" y="249"/>
                      </a:lnTo>
                      <a:lnTo>
                        <a:pt x="628" y="240"/>
                      </a:lnTo>
                      <a:lnTo>
                        <a:pt x="637" y="258"/>
                      </a:lnTo>
                      <a:lnTo>
                        <a:pt x="623" y="268"/>
                      </a:lnTo>
                      <a:lnTo>
                        <a:pt x="611" y="306"/>
                      </a:lnTo>
                      <a:lnTo>
                        <a:pt x="637" y="332"/>
                      </a:lnTo>
                      <a:lnTo>
                        <a:pt x="652" y="327"/>
                      </a:lnTo>
                      <a:lnTo>
                        <a:pt x="646" y="347"/>
                      </a:lnTo>
                      <a:lnTo>
                        <a:pt x="661" y="352"/>
                      </a:lnTo>
                      <a:lnTo>
                        <a:pt x="683" y="328"/>
                      </a:lnTo>
                      <a:lnTo>
                        <a:pt x="698" y="333"/>
                      </a:lnTo>
                      <a:lnTo>
                        <a:pt x="686" y="343"/>
                      </a:lnTo>
                      <a:lnTo>
                        <a:pt x="716" y="360"/>
                      </a:lnTo>
                      <a:lnTo>
                        <a:pt x="712" y="384"/>
                      </a:lnTo>
                      <a:lnTo>
                        <a:pt x="740" y="392"/>
                      </a:lnTo>
                      <a:lnTo>
                        <a:pt x="739" y="354"/>
                      </a:lnTo>
                      <a:lnTo>
                        <a:pt x="759" y="374"/>
                      </a:lnTo>
                      <a:lnTo>
                        <a:pt x="764" y="359"/>
                      </a:lnTo>
                      <a:lnTo>
                        <a:pt x="750" y="323"/>
                      </a:lnTo>
                      <a:lnTo>
                        <a:pt x="801" y="319"/>
                      </a:lnTo>
                      <a:lnTo>
                        <a:pt x="801" y="299"/>
                      </a:lnTo>
                      <a:lnTo>
                        <a:pt x="832" y="304"/>
                      </a:lnTo>
                      <a:lnTo>
                        <a:pt x="842" y="324"/>
                      </a:lnTo>
                      <a:lnTo>
                        <a:pt x="800" y="350"/>
                      </a:lnTo>
                      <a:lnTo>
                        <a:pt x="790" y="365"/>
                      </a:lnTo>
                      <a:lnTo>
                        <a:pt x="790" y="401"/>
                      </a:lnTo>
                      <a:lnTo>
                        <a:pt x="810" y="396"/>
                      </a:lnTo>
                      <a:lnTo>
                        <a:pt x="815" y="386"/>
                      </a:lnTo>
                      <a:lnTo>
                        <a:pt x="836" y="401"/>
                      </a:lnTo>
                      <a:lnTo>
                        <a:pt x="834" y="416"/>
                      </a:lnTo>
                      <a:lnTo>
                        <a:pt x="809" y="442"/>
                      </a:lnTo>
                      <a:lnTo>
                        <a:pt x="804" y="431"/>
                      </a:lnTo>
                      <a:lnTo>
                        <a:pt x="753" y="431"/>
                      </a:lnTo>
                      <a:lnTo>
                        <a:pt x="805" y="495"/>
                      </a:lnTo>
                      <a:lnTo>
                        <a:pt x="853" y="553"/>
                      </a:lnTo>
                      <a:lnTo>
                        <a:pt x="816" y="567"/>
                      </a:lnTo>
                      <a:lnTo>
                        <a:pt x="796" y="568"/>
                      </a:lnTo>
                      <a:lnTo>
                        <a:pt x="776" y="590"/>
                      </a:lnTo>
                      <a:lnTo>
                        <a:pt x="760" y="588"/>
                      </a:lnTo>
                      <a:lnTo>
                        <a:pt x="755" y="583"/>
                      </a:lnTo>
                      <a:lnTo>
                        <a:pt x="704" y="593"/>
                      </a:lnTo>
                      <a:lnTo>
                        <a:pt x="699" y="583"/>
                      </a:lnTo>
                      <a:lnTo>
                        <a:pt x="667" y="570"/>
                      </a:lnTo>
                      <a:lnTo>
                        <a:pt x="661" y="620"/>
                      </a:lnTo>
                      <a:lnTo>
                        <a:pt x="653" y="661"/>
                      </a:lnTo>
                      <a:lnTo>
                        <a:pt x="626" y="689"/>
                      </a:lnTo>
                      <a:lnTo>
                        <a:pt x="600" y="694"/>
                      </a:lnTo>
                      <a:lnTo>
                        <a:pt x="569" y="711"/>
                      </a:lnTo>
                      <a:lnTo>
                        <a:pt x="536" y="759"/>
                      </a:lnTo>
                      <a:lnTo>
                        <a:pt x="480" y="781"/>
                      </a:lnTo>
                      <a:lnTo>
                        <a:pt x="481" y="745"/>
                      </a:lnTo>
                      <a:lnTo>
                        <a:pt x="454" y="744"/>
                      </a:lnTo>
                      <a:lnTo>
                        <a:pt x="471" y="708"/>
                      </a:lnTo>
                      <a:lnTo>
                        <a:pt x="495" y="708"/>
                      </a:lnTo>
                      <a:lnTo>
                        <a:pt x="498" y="679"/>
                      </a:lnTo>
                      <a:lnTo>
                        <a:pt x="486" y="684"/>
                      </a:lnTo>
                      <a:lnTo>
                        <a:pt x="461" y="615"/>
                      </a:lnTo>
                      <a:lnTo>
                        <a:pt x="448" y="606"/>
                      </a:lnTo>
                      <a:lnTo>
                        <a:pt x="415" y="604"/>
                      </a:lnTo>
                      <a:lnTo>
                        <a:pt x="419" y="559"/>
                      </a:lnTo>
                      <a:lnTo>
                        <a:pt x="394" y="513"/>
                      </a:lnTo>
                      <a:lnTo>
                        <a:pt x="388" y="518"/>
                      </a:lnTo>
                      <a:lnTo>
                        <a:pt x="384" y="512"/>
                      </a:lnTo>
                      <a:lnTo>
                        <a:pt x="389" y="498"/>
                      </a:lnTo>
                      <a:lnTo>
                        <a:pt x="318" y="502"/>
                      </a:lnTo>
                      <a:lnTo>
                        <a:pt x="305" y="475"/>
                      </a:lnTo>
                      <a:lnTo>
                        <a:pt x="262" y="475"/>
                      </a:lnTo>
                      <a:lnTo>
                        <a:pt x="253" y="407"/>
                      </a:lnTo>
                      <a:lnTo>
                        <a:pt x="229" y="3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4" name="Freeform 282"/>
                <p:cNvSpPr>
                  <a:spLocks/>
                </p:cNvSpPr>
                <p:nvPr/>
              </p:nvSpPr>
              <p:spPr bwMode="auto">
                <a:xfrm>
                  <a:off x="1544776" y="3466271"/>
                  <a:ext cx="325468" cy="272960"/>
                </a:xfrm>
                <a:custGeom>
                  <a:avLst/>
                  <a:gdLst>
                    <a:gd name="T0" fmla="*/ 2147483646 w 615"/>
                    <a:gd name="T1" fmla="*/ 2147483646 h 505"/>
                    <a:gd name="T2" fmla="*/ 2147483646 w 615"/>
                    <a:gd name="T3" fmla="*/ 2147483646 h 505"/>
                    <a:gd name="T4" fmla="*/ 2147483646 w 615"/>
                    <a:gd name="T5" fmla="*/ 2147483646 h 505"/>
                    <a:gd name="T6" fmla="*/ 2147483646 w 615"/>
                    <a:gd name="T7" fmla="*/ 0 h 505"/>
                    <a:gd name="T8" fmla="*/ 2147483646 w 615"/>
                    <a:gd name="T9" fmla="*/ 2147483646 h 505"/>
                    <a:gd name="T10" fmla="*/ 2147483646 w 615"/>
                    <a:gd name="T11" fmla="*/ 2147483646 h 505"/>
                    <a:gd name="T12" fmla="*/ 2147483646 w 615"/>
                    <a:gd name="T13" fmla="*/ 2147483646 h 505"/>
                    <a:gd name="T14" fmla="*/ 2147483646 w 615"/>
                    <a:gd name="T15" fmla="*/ 2147483646 h 505"/>
                    <a:gd name="T16" fmla="*/ 2147483646 w 615"/>
                    <a:gd name="T17" fmla="*/ 2147483646 h 505"/>
                    <a:gd name="T18" fmla="*/ 2147483646 w 615"/>
                    <a:gd name="T19" fmla="*/ 2147483646 h 505"/>
                    <a:gd name="T20" fmla="*/ 2147483646 w 615"/>
                    <a:gd name="T21" fmla="*/ 2147483646 h 505"/>
                    <a:gd name="T22" fmla="*/ 2147483646 w 615"/>
                    <a:gd name="T23" fmla="*/ 2147483646 h 505"/>
                    <a:gd name="T24" fmla="*/ 2147483646 w 615"/>
                    <a:gd name="T25" fmla="*/ 2147483646 h 505"/>
                    <a:gd name="T26" fmla="*/ 2147483646 w 615"/>
                    <a:gd name="T27" fmla="*/ 2147483646 h 505"/>
                    <a:gd name="T28" fmla="*/ 2147483646 w 615"/>
                    <a:gd name="T29" fmla="*/ 2147483646 h 505"/>
                    <a:gd name="T30" fmla="*/ 2147483646 w 615"/>
                    <a:gd name="T31" fmla="*/ 2147483646 h 505"/>
                    <a:gd name="T32" fmla="*/ 2147483646 w 615"/>
                    <a:gd name="T33" fmla="*/ 2147483646 h 505"/>
                    <a:gd name="T34" fmla="*/ 2147483646 w 615"/>
                    <a:gd name="T35" fmla="*/ 2147483646 h 505"/>
                    <a:gd name="T36" fmla="*/ 2147483646 w 615"/>
                    <a:gd name="T37" fmla="*/ 2147483646 h 505"/>
                    <a:gd name="T38" fmla="*/ 2147483646 w 615"/>
                    <a:gd name="T39" fmla="*/ 2147483646 h 505"/>
                    <a:gd name="T40" fmla="*/ 2147483646 w 615"/>
                    <a:gd name="T41" fmla="*/ 2147483646 h 505"/>
                    <a:gd name="T42" fmla="*/ 2147483646 w 615"/>
                    <a:gd name="T43" fmla="*/ 2147483646 h 505"/>
                    <a:gd name="T44" fmla="*/ 2147483646 w 615"/>
                    <a:gd name="T45" fmla="*/ 2147483646 h 505"/>
                    <a:gd name="T46" fmla="*/ 2147483646 w 615"/>
                    <a:gd name="T47" fmla="*/ 2147483646 h 505"/>
                    <a:gd name="T48" fmla="*/ 2147483646 w 615"/>
                    <a:gd name="T49" fmla="*/ 2147483646 h 505"/>
                    <a:gd name="T50" fmla="*/ 2147483646 w 615"/>
                    <a:gd name="T51" fmla="*/ 2147483646 h 505"/>
                    <a:gd name="T52" fmla="*/ 2147483646 w 615"/>
                    <a:gd name="T53" fmla="*/ 2147483646 h 505"/>
                    <a:gd name="T54" fmla="*/ 2147483646 w 615"/>
                    <a:gd name="T55" fmla="*/ 2147483646 h 505"/>
                    <a:gd name="T56" fmla="*/ 2147483646 w 615"/>
                    <a:gd name="T57" fmla="*/ 2147483646 h 505"/>
                    <a:gd name="T58" fmla="*/ 2147483646 w 615"/>
                    <a:gd name="T59" fmla="*/ 2147483646 h 505"/>
                    <a:gd name="T60" fmla="*/ 2147483646 w 615"/>
                    <a:gd name="T61" fmla="*/ 2147483646 h 505"/>
                    <a:gd name="T62" fmla="*/ 2147483646 w 615"/>
                    <a:gd name="T63" fmla="*/ 2147483646 h 505"/>
                    <a:gd name="T64" fmla="*/ 2147483646 w 615"/>
                    <a:gd name="T65" fmla="*/ 2147483646 h 505"/>
                    <a:gd name="T66" fmla="*/ 2147483646 w 615"/>
                    <a:gd name="T67" fmla="*/ 2147483646 h 505"/>
                    <a:gd name="T68" fmla="*/ 2147483646 w 615"/>
                    <a:gd name="T69" fmla="*/ 2147483646 h 505"/>
                    <a:gd name="T70" fmla="*/ 2147483646 w 615"/>
                    <a:gd name="T71" fmla="*/ 2147483646 h 505"/>
                    <a:gd name="T72" fmla="*/ 0 w 615"/>
                    <a:gd name="T73" fmla="*/ 2147483646 h 505"/>
                    <a:gd name="T74" fmla="*/ 2147483646 w 615"/>
                    <a:gd name="T75" fmla="*/ 2147483646 h 505"/>
                    <a:gd name="T76" fmla="*/ 2147483646 w 615"/>
                    <a:gd name="T77" fmla="*/ 2147483646 h 505"/>
                    <a:gd name="T78" fmla="*/ 2147483646 w 615"/>
                    <a:gd name="T79" fmla="*/ 2147483646 h 505"/>
                    <a:gd name="T80" fmla="*/ 2147483646 w 615"/>
                    <a:gd name="T81" fmla="*/ 2147483646 h 505"/>
                    <a:gd name="T82" fmla="*/ 2147483646 w 615"/>
                    <a:gd name="T83" fmla="*/ 2147483646 h 505"/>
                    <a:gd name="T84" fmla="*/ 2147483646 w 615"/>
                    <a:gd name="T85" fmla="*/ 2147483646 h 505"/>
                    <a:gd name="T86" fmla="*/ 2147483646 w 615"/>
                    <a:gd name="T87" fmla="*/ 2147483646 h 505"/>
                    <a:gd name="T88" fmla="*/ 2147483646 w 615"/>
                    <a:gd name="T89" fmla="*/ 2147483646 h 50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15"/>
                    <a:gd name="T136" fmla="*/ 0 h 505"/>
                    <a:gd name="T137" fmla="*/ 615 w 615"/>
                    <a:gd name="T138" fmla="*/ 505 h 50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15" h="505">
                      <a:moveTo>
                        <a:pt x="140" y="57"/>
                      </a:moveTo>
                      <a:lnTo>
                        <a:pt x="213" y="53"/>
                      </a:lnTo>
                      <a:lnTo>
                        <a:pt x="249" y="81"/>
                      </a:lnTo>
                      <a:lnTo>
                        <a:pt x="269" y="70"/>
                      </a:lnTo>
                      <a:lnTo>
                        <a:pt x="265" y="49"/>
                      </a:lnTo>
                      <a:lnTo>
                        <a:pt x="291" y="40"/>
                      </a:lnTo>
                      <a:lnTo>
                        <a:pt x="275" y="29"/>
                      </a:lnTo>
                      <a:lnTo>
                        <a:pt x="318" y="0"/>
                      </a:lnTo>
                      <a:lnTo>
                        <a:pt x="321" y="25"/>
                      </a:lnTo>
                      <a:lnTo>
                        <a:pt x="337" y="51"/>
                      </a:lnTo>
                      <a:lnTo>
                        <a:pt x="386" y="77"/>
                      </a:lnTo>
                      <a:lnTo>
                        <a:pt x="363" y="112"/>
                      </a:lnTo>
                      <a:lnTo>
                        <a:pt x="362" y="122"/>
                      </a:lnTo>
                      <a:lnTo>
                        <a:pt x="379" y="117"/>
                      </a:lnTo>
                      <a:lnTo>
                        <a:pt x="383" y="132"/>
                      </a:lnTo>
                      <a:lnTo>
                        <a:pt x="430" y="123"/>
                      </a:lnTo>
                      <a:lnTo>
                        <a:pt x="418" y="144"/>
                      </a:lnTo>
                      <a:lnTo>
                        <a:pt x="459" y="140"/>
                      </a:lnTo>
                      <a:lnTo>
                        <a:pt x="459" y="155"/>
                      </a:lnTo>
                      <a:lnTo>
                        <a:pt x="480" y="160"/>
                      </a:lnTo>
                      <a:lnTo>
                        <a:pt x="469" y="181"/>
                      </a:lnTo>
                      <a:lnTo>
                        <a:pt x="480" y="176"/>
                      </a:lnTo>
                      <a:lnTo>
                        <a:pt x="509" y="210"/>
                      </a:lnTo>
                      <a:lnTo>
                        <a:pt x="587" y="235"/>
                      </a:lnTo>
                      <a:lnTo>
                        <a:pt x="597" y="287"/>
                      </a:lnTo>
                      <a:lnTo>
                        <a:pt x="566" y="301"/>
                      </a:lnTo>
                      <a:lnTo>
                        <a:pt x="585" y="322"/>
                      </a:lnTo>
                      <a:lnTo>
                        <a:pt x="591" y="353"/>
                      </a:lnTo>
                      <a:lnTo>
                        <a:pt x="615" y="373"/>
                      </a:lnTo>
                      <a:lnTo>
                        <a:pt x="599" y="410"/>
                      </a:lnTo>
                      <a:lnTo>
                        <a:pt x="573" y="429"/>
                      </a:lnTo>
                      <a:lnTo>
                        <a:pt x="546" y="459"/>
                      </a:lnTo>
                      <a:lnTo>
                        <a:pt x="506" y="443"/>
                      </a:lnTo>
                      <a:lnTo>
                        <a:pt x="501" y="454"/>
                      </a:lnTo>
                      <a:lnTo>
                        <a:pt x="490" y="454"/>
                      </a:lnTo>
                      <a:lnTo>
                        <a:pt x="505" y="469"/>
                      </a:lnTo>
                      <a:lnTo>
                        <a:pt x="500" y="474"/>
                      </a:lnTo>
                      <a:lnTo>
                        <a:pt x="485" y="474"/>
                      </a:lnTo>
                      <a:lnTo>
                        <a:pt x="474" y="463"/>
                      </a:lnTo>
                      <a:lnTo>
                        <a:pt x="481" y="442"/>
                      </a:lnTo>
                      <a:lnTo>
                        <a:pt x="466" y="442"/>
                      </a:lnTo>
                      <a:lnTo>
                        <a:pt x="450" y="432"/>
                      </a:lnTo>
                      <a:lnTo>
                        <a:pt x="455" y="427"/>
                      </a:lnTo>
                      <a:lnTo>
                        <a:pt x="439" y="404"/>
                      </a:lnTo>
                      <a:lnTo>
                        <a:pt x="380" y="396"/>
                      </a:lnTo>
                      <a:lnTo>
                        <a:pt x="344" y="353"/>
                      </a:lnTo>
                      <a:lnTo>
                        <a:pt x="334" y="353"/>
                      </a:lnTo>
                      <a:lnTo>
                        <a:pt x="339" y="373"/>
                      </a:lnTo>
                      <a:lnTo>
                        <a:pt x="329" y="368"/>
                      </a:lnTo>
                      <a:lnTo>
                        <a:pt x="319" y="353"/>
                      </a:lnTo>
                      <a:lnTo>
                        <a:pt x="309" y="363"/>
                      </a:lnTo>
                      <a:lnTo>
                        <a:pt x="309" y="358"/>
                      </a:lnTo>
                      <a:lnTo>
                        <a:pt x="298" y="352"/>
                      </a:lnTo>
                      <a:lnTo>
                        <a:pt x="292" y="377"/>
                      </a:lnTo>
                      <a:lnTo>
                        <a:pt x="277" y="382"/>
                      </a:lnTo>
                      <a:lnTo>
                        <a:pt x="261" y="367"/>
                      </a:lnTo>
                      <a:lnTo>
                        <a:pt x="253" y="346"/>
                      </a:lnTo>
                      <a:lnTo>
                        <a:pt x="242" y="346"/>
                      </a:lnTo>
                      <a:lnTo>
                        <a:pt x="210" y="381"/>
                      </a:lnTo>
                      <a:lnTo>
                        <a:pt x="189" y="432"/>
                      </a:lnTo>
                      <a:lnTo>
                        <a:pt x="204" y="437"/>
                      </a:lnTo>
                      <a:lnTo>
                        <a:pt x="198" y="463"/>
                      </a:lnTo>
                      <a:lnTo>
                        <a:pt x="214" y="492"/>
                      </a:lnTo>
                      <a:lnTo>
                        <a:pt x="170" y="505"/>
                      </a:lnTo>
                      <a:lnTo>
                        <a:pt x="167" y="478"/>
                      </a:lnTo>
                      <a:lnTo>
                        <a:pt x="147" y="463"/>
                      </a:lnTo>
                      <a:lnTo>
                        <a:pt x="111" y="466"/>
                      </a:lnTo>
                      <a:lnTo>
                        <a:pt x="117" y="441"/>
                      </a:lnTo>
                      <a:lnTo>
                        <a:pt x="101" y="446"/>
                      </a:lnTo>
                      <a:lnTo>
                        <a:pt x="91" y="456"/>
                      </a:lnTo>
                      <a:lnTo>
                        <a:pt x="66" y="434"/>
                      </a:lnTo>
                      <a:lnTo>
                        <a:pt x="26" y="414"/>
                      </a:lnTo>
                      <a:lnTo>
                        <a:pt x="20" y="399"/>
                      </a:lnTo>
                      <a:lnTo>
                        <a:pt x="0" y="397"/>
                      </a:lnTo>
                      <a:lnTo>
                        <a:pt x="10" y="387"/>
                      </a:lnTo>
                      <a:lnTo>
                        <a:pt x="1" y="357"/>
                      </a:lnTo>
                      <a:lnTo>
                        <a:pt x="42" y="348"/>
                      </a:lnTo>
                      <a:lnTo>
                        <a:pt x="42" y="332"/>
                      </a:lnTo>
                      <a:lnTo>
                        <a:pt x="94" y="292"/>
                      </a:lnTo>
                      <a:lnTo>
                        <a:pt x="96" y="276"/>
                      </a:lnTo>
                      <a:lnTo>
                        <a:pt x="116" y="257"/>
                      </a:lnTo>
                      <a:lnTo>
                        <a:pt x="122" y="227"/>
                      </a:lnTo>
                      <a:lnTo>
                        <a:pt x="117" y="205"/>
                      </a:lnTo>
                      <a:lnTo>
                        <a:pt x="107" y="195"/>
                      </a:lnTo>
                      <a:lnTo>
                        <a:pt x="129" y="169"/>
                      </a:lnTo>
                      <a:lnTo>
                        <a:pt x="129" y="159"/>
                      </a:lnTo>
                      <a:lnTo>
                        <a:pt x="139" y="145"/>
                      </a:lnTo>
                      <a:lnTo>
                        <a:pt x="135" y="108"/>
                      </a:lnTo>
                      <a:lnTo>
                        <a:pt x="145" y="104"/>
                      </a:lnTo>
                      <a:lnTo>
                        <a:pt x="152" y="72"/>
                      </a:lnTo>
                      <a:lnTo>
                        <a:pt x="140" y="5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5" name="Freeform 283"/>
                <p:cNvSpPr>
                  <a:spLocks/>
                </p:cNvSpPr>
                <p:nvPr/>
              </p:nvSpPr>
              <p:spPr bwMode="auto">
                <a:xfrm>
                  <a:off x="1544776" y="2726740"/>
                  <a:ext cx="274663" cy="231699"/>
                </a:xfrm>
                <a:custGeom>
                  <a:avLst/>
                  <a:gdLst>
                    <a:gd name="T0" fmla="*/ 2147483646 w 521"/>
                    <a:gd name="T1" fmla="*/ 2147483646 h 429"/>
                    <a:gd name="T2" fmla="*/ 2147483646 w 521"/>
                    <a:gd name="T3" fmla="*/ 2147483646 h 429"/>
                    <a:gd name="T4" fmla="*/ 2147483646 w 521"/>
                    <a:gd name="T5" fmla="*/ 2147483646 h 429"/>
                    <a:gd name="T6" fmla="*/ 2147483646 w 521"/>
                    <a:gd name="T7" fmla="*/ 2147483646 h 429"/>
                    <a:gd name="T8" fmla="*/ 2147483646 w 521"/>
                    <a:gd name="T9" fmla="*/ 2147483646 h 429"/>
                    <a:gd name="T10" fmla="*/ 2147483646 w 521"/>
                    <a:gd name="T11" fmla="*/ 2147483646 h 429"/>
                    <a:gd name="T12" fmla="*/ 2147483646 w 521"/>
                    <a:gd name="T13" fmla="*/ 2147483646 h 429"/>
                    <a:gd name="T14" fmla="*/ 2147483646 w 521"/>
                    <a:gd name="T15" fmla="*/ 2147483646 h 429"/>
                    <a:gd name="T16" fmla="*/ 2147483646 w 521"/>
                    <a:gd name="T17" fmla="*/ 2147483646 h 429"/>
                    <a:gd name="T18" fmla="*/ 2147483646 w 521"/>
                    <a:gd name="T19" fmla="*/ 2147483646 h 429"/>
                    <a:gd name="T20" fmla="*/ 2147483646 w 521"/>
                    <a:gd name="T21" fmla="*/ 2147483646 h 429"/>
                    <a:gd name="T22" fmla="*/ 2147483646 w 521"/>
                    <a:gd name="T23" fmla="*/ 2147483646 h 429"/>
                    <a:gd name="T24" fmla="*/ 2147483646 w 521"/>
                    <a:gd name="T25" fmla="*/ 2147483646 h 429"/>
                    <a:gd name="T26" fmla="*/ 2147483646 w 521"/>
                    <a:gd name="T27" fmla="*/ 2147483646 h 429"/>
                    <a:gd name="T28" fmla="*/ 2147483646 w 521"/>
                    <a:gd name="T29" fmla="*/ 2147483646 h 429"/>
                    <a:gd name="T30" fmla="*/ 2147483646 w 521"/>
                    <a:gd name="T31" fmla="*/ 2147483646 h 429"/>
                    <a:gd name="T32" fmla="*/ 2147483646 w 521"/>
                    <a:gd name="T33" fmla="*/ 2147483646 h 429"/>
                    <a:gd name="T34" fmla="*/ 2147483646 w 521"/>
                    <a:gd name="T35" fmla="*/ 2147483646 h 429"/>
                    <a:gd name="T36" fmla="*/ 2147483646 w 521"/>
                    <a:gd name="T37" fmla="*/ 2147483646 h 429"/>
                    <a:gd name="T38" fmla="*/ 2147483646 w 521"/>
                    <a:gd name="T39" fmla="*/ 2147483646 h 429"/>
                    <a:gd name="T40" fmla="*/ 2147483646 w 521"/>
                    <a:gd name="T41" fmla="*/ 2147483646 h 429"/>
                    <a:gd name="T42" fmla="*/ 2147483646 w 521"/>
                    <a:gd name="T43" fmla="*/ 2147483646 h 429"/>
                    <a:gd name="T44" fmla="*/ 2147483646 w 521"/>
                    <a:gd name="T45" fmla="*/ 2147483646 h 429"/>
                    <a:gd name="T46" fmla="*/ 2147483646 w 521"/>
                    <a:gd name="T47" fmla="*/ 2147483646 h 429"/>
                    <a:gd name="T48" fmla="*/ 2147483646 w 521"/>
                    <a:gd name="T49" fmla="*/ 2147483646 h 429"/>
                    <a:gd name="T50" fmla="*/ 2147483646 w 521"/>
                    <a:gd name="T51" fmla="*/ 2147483646 h 429"/>
                    <a:gd name="T52" fmla="*/ 2147483646 w 521"/>
                    <a:gd name="T53" fmla="*/ 2147483646 h 429"/>
                    <a:gd name="T54" fmla="*/ 2147483646 w 521"/>
                    <a:gd name="T55" fmla="*/ 2147483646 h 429"/>
                    <a:gd name="T56" fmla="*/ 2147483646 w 521"/>
                    <a:gd name="T57" fmla="*/ 2147483646 h 429"/>
                    <a:gd name="T58" fmla="*/ 2147483646 w 521"/>
                    <a:gd name="T59" fmla="*/ 2147483646 h 429"/>
                    <a:gd name="T60" fmla="*/ 2147483646 w 521"/>
                    <a:gd name="T61" fmla="*/ 2147483646 h 429"/>
                    <a:gd name="T62" fmla="*/ 2147483646 w 521"/>
                    <a:gd name="T63" fmla="*/ 2147483646 h 429"/>
                    <a:gd name="T64" fmla="*/ 2147483646 w 521"/>
                    <a:gd name="T65" fmla="*/ 2147483646 h 429"/>
                    <a:gd name="T66" fmla="*/ 2147483646 w 521"/>
                    <a:gd name="T67" fmla="*/ 2147483646 h 429"/>
                    <a:gd name="T68" fmla="*/ 2147483646 w 521"/>
                    <a:gd name="T69" fmla="*/ 2147483646 h 429"/>
                    <a:gd name="T70" fmla="*/ 2147483646 w 521"/>
                    <a:gd name="T71" fmla="*/ 2147483646 h 429"/>
                    <a:gd name="T72" fmla="*/ 2147483646 w 521"/>
                    <a:gd name="T73" fmla="*/ 2147483646 h 429"/>
                    <a:gd name="T74" fmla="*/ 0 w 521"/>
                    <a:gd name="T75" fmla="*/ 2147483646 h 429"/>
                    <a:gd name="T76" fmla="*/ 2147483646 w 521"/>
                    <a:gd name="T77" fmla="*/ 2147483646 h 429"/>
                    <a:gd name="T78" fmla="*/ 2147483646 w 521"/>
                    <a:gd name="T79" fmla="*/ 2147483646 h 429"/>
                    <a:gd name="T80" fmla="*/ 2147483646 w 521"/>
                    <a:gd name="T81" fmla="*/ 2147483646 h 429"/>
                    <a:gd name="T82" fmla="*/ 2147483646 w 521"/>
                    <a:gd name="T83" fmla="*/ 2147483646 h 429"/>
                    <a:gd name="T84" fmla="*/ 2147483646 w 521"/>
                    <a:gd name="T85" fmla="*/ 2147483646 h 429"/>
                    <a:gd name="T86" fmla="*/ 2147483646 w 521"/>
                    <a:gd name="T87" fmla="*/ 2147483646 h 429"/>
                    <a:gd name="T88" fmla="*/ 2147483646 w 521"/>
                    <a:gd name="T89" fmla="*/ 2147483646 h 429"/>
                    <a:gd name="T90" fmla="*/ 2147483646 w 521"/>
                    <a:gd name="T91" fmla="*/ 2147483646 h 429"/>
                    <a:gd name="T92" fmla="*/ 2147483646 w 521"/>
                    <a:gd name="T93" fmla="*/ 2147483646 h 429"/>
                    <a:gd name="T94" fmla="*/ 2147483646 w 521"/>
                    <a:gd name="T95" fmla="*/ 2147483646 h 429"/>
                    <a:gd name="T96" fmla="*/ 2147483646 w 521"/>
                    <a:gd name="T97" fmla="*/ 2147483646 h 429"/>
                    <a:gd name="T98" fmla="*/ 2147483646 w 521"/>
                    <a:gd name="T99" fmla="*/ 2147483646 h 429"/>
                    <a:gd name="T100" fmla="*/ 2147483646 w 521"/>
                    <a:gd name="T101" fmla="*/ 2147483646 h 429"/>
                    <a:gd name="T102" fmla="*/ 2147483646 w 521"/>
                    <a:gd name="T103" fmla="*/ 2147483646 h 429"/>
                    <a:gd name="T104" fmla="*/ 2147483646 w 521"/>
                    <a:gd name="T105" fmla="*/ 2147483646 h 429"/>
                    <a:gd name="T106" fmla="*/ 2147483646 w 521"/>
                    <a:gd name="T107" fmla="*/ 2147483646 h 429"/>
                    <a:gd name="T108" fmla="*/ 2147483646 w 521"/>
                    <a:gd name="T109" fmla="*/ 2147483646 h 429"/>
                    <a:gd name="T110" fmla="*/ 2147483646 w 521"/>
                    <a:gd name="T111" fmla="*/ 2147483646 h 429"/>
                    <a:gd name="T112" fmla="*/ 2147483646 w 521"/>
                    <a:gd name="T113" fmla="*/ 2147483646 h 429"/>
                    <a:gd name="T114" fmla="*/ 2147483646 w 521"/>
                    <a:gd name="T115" fmla="*/ 2147483646 h 429"/>
                    <a:gd name="T116" fmla="*/ 2147483646 w 521"/>
                    <a:gd name="T117" fmla="*/ 2147483646 h 429"/>
                    <a:gd name="T118" fmla="*/ 2147483646 w 521"/>
                    <a:gd name="T119" fmla="*/ 2147483646 h 429"/>
                    <a:gd name="T120" fmla="*/ 2147483646 w 521"/>
                    <a:gd name="T121" fmla="*/ 0 h 429"/>
                    <a:gd name="T122" fmla="*/ 2147483646 w 521"/>
                    <a:gd name="T123" fmla="*/ 2147483646 h 429"/>
                    <a:gd name="T124" fmla="*/ 2147483646 w 521"/>
                    <a:gd name="T125" fmla="*/ 2147483646 h 4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1"/>
                    <a:gd name="T190" fmla="*/ 0 h 429"/>
                    <a:gd name="T191" fmla="*/ 521 w 521"/>
                    <a:gd name="T192" fmla="*/ 429 h 4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1" h="429">
                      <a:moveTo>
                        <a:pt x="391" y="55"/>
                      </a:moveTo>
                      <a:lnTo>
                        <a:pt x="404" y="69"/>
                      </a:lnTo>
                      <a:lnTo>
                        <a:pt x="414" y="91"/>
                      </a:lnTo>
                      <a:lnTo>
                        <a:pt x="455" y="71"/>
                      </a:lnTo>
                      <a:lnTo>
                        <a:pt x="470" y="91"/>
                      </a:lnTo>
                      <a:lnTo>
                        <a:pt x="479" y="113"/>
                      </a:lnTo>
                      <a:lnTo>
                        <a:pt x="479" y="128"/>
                      </a:lnTo>
                      <a:lnTo>
                        <a:pt x="495" y="138"/>
                      </a:lnTo>
                      <a:lnTo>
                        <a:pt x="483" y="215"/>
                      </a:lnTo>
                      <a:lnTo>
                        <a:pt x="492" y="226"/>
                      </a:lnTo>
                      <a:lnTo>
                        <a:pt x="483" y="250"/>
                      </a:lnTo>
                      <a:lnTo>
                        <a:pt x="492" y="266"/>
                      </a:lnTo>
                      <a:lnTo>
                        <a:pt x="518" y="286"/>
                      </a:lnTo>
                      <a:lnTo>
                        <a:pt x="521" y="307"/>
                      </a:lnTo>
                      <a:lnTo>
                        <a:pt x="521" y="337"/>
                      </a:lnTo>
                      <a:lnTo>
                        <a:pt x="486" y="337"/>
                      </a:lnTo>
                      <a:lnTo>
                        <a:pt x="486" y="346"/>
                      </a:lnTo>
                      <a:lnTo>
                        <a:pt x="359" y="384"/>
                      </a:lnTo>
                      <a:lnTo>
                        <a:pt x="336" y="405"/>
                      </a:lnTo>
                      <a:lnTo>
                        <a:pt x="311" y="395"/>
                      </a:lnTo>
                      <a:lnTo>
                        <a:pt x="285" y="400"/>
                      </a:lnTo>
                      <a:lnTo>
                        <a:pt x="264" y="429"/>
                      </a:lnTo>
                      <a:lnTo>
                        <a:pt x="259" y="419"/>
                      </a:lnTo>
                      <a:lnTo>
                        <a:pt x="245" y="409"/>
                      </a:lnTo>
                      <a:lnTo>
                        <a:pt x="243" y="419"/>
                      </a:lnTo>
                      <a:lnTo>
                        <a:pt x="228" y="429"/>
                      </a:lnTo>
                      <a:lnTo>
                        <a:pt x="224" y="409"/>
                      </a:lnTo>
                      <a:lnTo>
                        <a:pt x="199" y="392"/>
                      </a:lnTo>
                      <a:lnTo>
                        <a:pt x="178" y="397"/>
                      </a:lnTo>
                      <a:lnTo>
                        <a:pt x="158" y="377"/>
                      </a:lnTo>
                      <a:lnTo>
                        <a:pt x="148" y="386"/>
                      </a:lnTo>
                      <a:lnTo>
                        <a:pt x="115" y="397"/>
                      </a:lnTo>
                      <a:lnTo>
                        <a:pt x="102" y="396"/>
                      </a:lnTo>
                      <a:lnTo>
                        <a:pt x="49" y="425"/>
                      </a:lnTo>
                      <a:lnTo>
                        <a:pt x="39" y="400"/>
                      </a:lnTo>
                      <a:lnTo>
                        <a:pt x="25" y="388"/>
                      </a:lnTo>
                      <a:lnTo>
                        <a:pt x="20" y="363"/>
                      </a:lnTo>
                      <a:lnTo>
                        <a:pt x="0" y="347"/>
                      </a:lnTo>
                      <a:lnTo>
                        <a:pt x="1" y="317"/>
                      </a:lnTo>
                      <a:lnTo>
                        <a:pt x="11" y="296"/>
                      </a:lnTo>
                      <a:lnTo>
                        <a:pt x="21" y="286"/>
                      </a:lnTo>
                      <a:lnTo>
                        <a:pt x="18" y="266"/>
                      </a:lnTo>
                      <a:lnTo>
                        <a:pt x="48" y="252"/>
                      </a:lnTo>
                      <a:lnTo>
                        <a:pt x="53" y="252"/>
                      </a:lnTo>
                      <a:lnTo>
                        <a:pt x="69" y="252"/>
                      </a:lnTo>
                      <a:lnTo>
                        <a:pt x="74" y="231"/>
                      </a:lnTo>
                      <a:lnTo>
                        <a:pt x="115" y="233"/>
                      </a:lnTo>
                      <a:lnTo>
                        <a:pt x="121" y="207"/>
                      </a:lnTo>
                      <a:lnTo>
                        <a:pt x="100" y="185"/>
                      </a:lnTo>
                      <a:lnTo>
                        <a:pt x="107" y="155"/>
                      </a:lnTo>
                      <a:lnTo>
                        <a:pt x="132" y="136"/>
                      </a:lnTo>
                      <a:lnTo>
                        <a:pt x="144" y="90"/>
                      </a:lnTo>
                      <a:lnTo>
                        <a:pt x="139" y="59"/>
                      </a:lnTo>
                      <a:lnTo>
                        <a:pt x="149" y="54"/>
                      </a:lnTo>
                      <a:lnTo>
                        <a:pt x="164" y="69"/>
                      </a:lnTo>
                      <a:lnTo>
                        <a:pt x="169" y="44"/>
                      </a:lnTo>
                      <a:lnTo>
                        <a:pt x="190" y="65"/>
                      </a:lnTo>
                      <a:lnTo>
                        <a:pt x="210" y="60"/>
                      </a:lnTo>
                      <a:lnTo>
                        <a:pt x="217" y="30"/>
                      </a:lnTo>
                      <a:lnTo>
                        <a:pt x="211" y="14"/>
                      </a:lnTo>
                      <a:lnTo>
                        <a:pt x="237" y="0"/>
                      </a:lnTo>
                      <a:lnTo>
                        <a:pt x="288" y="9"/>
                      </a:lnTo>
                      <a:lnTo>
                        <a:pt x="391" y="5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6" name="Freeform 284"/>
                <p:cNvSpPr>
                  <a:spLocks/>
                </p:cNvSpPr>
                <p:nvPr/>
              </p:nvSpPr>
              <p:spPr bwMode="auto">
                <a:xfrm>
                  <a:off x="1200257" y="2477583"/>
                  <a:ext cx="498522" cy="409440"/>
                </a:xfrm>
                <a:custGeom>
                  <a:avLst/>
                  <a:gdLst>
                    <a:gd name="T0" fmla="*/ 2147483646 w 940"/>
                    <a:gd name="T1" fmla="*/ 2147483646 h 762"/>
                    <a:gd name="T2" fmla="*/ 2147483646 w 940"/>
                    <a:gd name="T3" fmla="*/ 2147483646 h 762"/>
                    <a:gd name="T4" fmla="*/ 2147483646 w 940"/>
                    <a:gd name="T5" fmla="*/ 2147483646 h 762"/>
                    <a:gd name="T6" fmla="*/ 2147483646 w 940"/>
                    <a:gd name="T7" fmla="*/ 2147483646 h 762"/>
                    <a:gd name="T8" fmla="*/ 2147483646 w 940"/>
                    <a:gd name="T9" fmla="*/ 2147483646 h 762"/>
                    <a:gd name="T10" fmla="*/ 2147483646 w 940"/>
                    <a:gd name="T11" fmla="*/ 2147483646 h 762"/>
                    <a:gd name="T12" fmla="*/ 2147483646 w 940"/>
                    <a:gd name="T13" fmla="*/ 2147483646 h 762"/>
                    <a:gd name="T14" fmla="*/ 2147483646 w 940"/>
                    <a:gd name="T15" fmla="*/ 2147483646 h 762"/>
                    <a:gd name="T16" fmla="*/ 2147483646 w 940"/>
                    <a:gd name="T17" fmla="*/ 2147483646 h 762"/>
                    <a:gd name="T18" fmla="*/ 2147483646 w 940"/>
                    <a:gd name="T19" fmla="*/ 2147483646 h 762"/>
                    <a:gd name="T20" fmla="*/ 2147483646 w 940"/>
                    <a:gd name="T21" fmla="*/ 2147483646 h 762"/>
                    <a:gd name="T22" fmla="*/ 2147483646 w 940"/>
                    <a:gd name="T23" fmla="*/ 2147483646 h 762"/>
                    <a:gd name="T24" fmla="*/ 2147483646 w 940"/>
                    <a:gd name="T25" fmla="*/ 2147483646 h 762"/>
                    <a:gd name="T26" fmla="*/ 2147483646 w 940"/>
                    <a:gd name="T27" fmla="*/ 2147483646 h 762"/>
                    <a:gd name="T28" fmla="*/ 2147483646 w 940"/>
                    <a:gd name="T29" fmla="*/ 2147483646 h 762"/>
                    <a:gd name="T30" fmla="*/ 2147483646 w 940"/>
                    <a:gd name="T31" fmla="*/ 2147483646 h 762"/>
                    <a:gd name="T32" fmla="*/ 2147483646 w 940"/>
                    <a:gd name="T33" fmla="*/ 2147483646 h 762"/>
                    <a:gd name="T34" fmla="*/ 2147483646 w 940"/>
                    <a:gd name="T35" fmla="*/ 2147483646 h 762"/>
                    <a:gd name="T36" fmla="*/ 2147483646 w 940"/>
                    <a:gd name="T37" fmla="*/ 2147483646 h 762"/>
                    <a:gd name="T38" fmla="*/ 2147483646 w 940"/>
                    <a:gd name="T39" fmla="*/ 2147483646 h 762"/>
                    <a:gd name="T40" fmla="*/ 2147483646 w 940"/>
                    <a:gd name="T41" fmla="*/ 2147483646 h 762"/>
                    <a:gd name="T42" fmla="*/ 2147483646 w 940"/>
                    <a:gd name="T43" fmla="*/ 2147483646 h 762"/>
                    <a:gd name="T44" fmla="*/ 2147483646 w 940"/>
                    <a:gd name="T45" fmla="*/ 2147483646 h 762"/>
                    <a:gd name="T46" fmla="*/ 2147483646 w 940"/>
                    <a:gd name="T47" fmla="*/ 2147483646 h 762"/>
                    <a:gd name="T48" fmla="*/ 2147483646 w 940"/>
                    <a:gd name="T49" fmla="*/ 2147483646 h 762"/>
                    <a:gd name="T50" fmla="*/ 2147483646 w 940"/>
                    <a:gd name="T51" fmla="*/ 2147483646 h 762"/>
                    <a:gd name="T52" fmla="*/ 2147483646 w 940"/>
                    <a:gd name="T53" fmla="*/ 2147483646 h 762"/>
                    <a:gd name="T54" fmla="*/ 2147483646 w 940"/>
                    <a:gd name="T55" fmla="*/ 2147483646 h 762"/>
                    <a:gd name="T56" fmla="*/ 2147483646 w 940"/>
                    <a:gd name="T57" fmla="*/ 2147483646 h 762"/>
                    <a:gd name="T58" fmla="*/ 2147483646 w 940"/>
                    <a:gd name="T59" fmla="*/ 2147483646 h 762"/>
                    <a:gd name="T60" fmla="*/ 2147483646 w 940"/>
                    <a:gd name="T61" fmla="*/ 2147483646 h 762"/>
                    <a:gd name="T62" fmla="*/ 2147483646 w 940"/>
                    <a:gd name="T63" fmla="*/ 2147483646 h 762"/>
                    <a:gd name="T64" fmla="*/ 2147483646 w 940"/>
                    <a:gd name="T65" fmla="*/ 2147483646 h 762"/>
                    <a:gd name="T66" fmla="*/ 2147483646 w 940"/>
                    <a:gd name="T67" fmla="*/ 2147483646 h 762"/>
                    <a:gd name="T68" fmla="*/ 2147483646 w 940"/>
                    <a:gd name="T69" fmla="*/ 2147483646 h 762"/>
                    <a:gd name="T70" fmla="*/ 2147483646 w 940"/>
                    <a:gd name="T71" fmla="*/ 2147483646 h 762"/>
                    <a:gd name="T72" fmla="*/ 2147483646 w 940"/>
                    <a:gd name="T73" fmla="*/ 2147483646 h 762"/>
                    <a:gd name="T74" fmla="*/ 2147483646 w 940"/>
                    <a:gd name="T75" fmla="*/ 2147483646 h 762"/>
                    <a:gd name="T76" fmla="*/ 2147483646 w 940"/>
                    <a:gd name="T77" fmla="*/ 2147483646 h 762"/>
                    <a:gd name="T78" fmla="*/ 2147483646 w 940"/>
                    <a:gd name="T79" fmla="*/ 2147483646 h 762"/>
                    <a:gd name="T80" fmla="*/ 2147483646 w 940"/>
                    <a:gd name="T81" fmla="*/ 2147483646 h 762"/>
                    <a:gd name="T82" fmla="*/ 2147483646 w 940"/>
                    <a:gd name="T83" fmla="*/ 2147483646 h 762"/>
                    <a:gd name="T84" fmla="*/ 2147483646 w 940"/>
                    <a:gd name="T85" fmla="*/ 2147483646 h 762"/>
                    <a:gd name="T86" fmla="*/ 2147483646 w 940"/>
                    <a:gd name="T87" fmla="*/ 2147483646 h 762"/>
                    <a:gd name="T88" fmla="*/ 2147483646 w 940"/>
                    <a:gd name="T89" fmla="*/ 2147483646 h 762"/>
                    <a:gd name="T90" fmla="*/ 2147483646 w 940"/>
                    <a:gd name="T91" fmla="*/ 2147483646 h 762"/>
                    <a:gd name="T92" fmla="*/ 2147483646 w 940"/>
                    <a:gd name="T93" fmla="*/ 2147483646 h 762"/>
                    <a:gd name="T94" fmla="*/ 2147483646 w 940"/>
                    <a:gd name="T95" fmla="*/ 2147483646 h 762"/>
                    <a:gd name="T96" fmla="*/ 2147483646 w 940"/>
                    <a:gd name="T97" fmla="*/ 2147483646 h 762"/>
                    <a:gd name="T98" fmla="*/ 2147483646 w 940"/>
                    <a:gd name="T99" fmla="*/ 2147483646 h 762"/>
                    <a:gd name="T100" fmla="*/ 2147483646 w 940"/>
                    <a:gd name="T101" fmla="*/ 2147483646 h 762"/>
                    <a:gd name="T102" fmla="*/ 2147483646 w 940"/>
                    <a:gd name="T103" fmla="*/ 2147483646 h 762"/>
                    <a:gd name="T104" fmla="*/ 2147483646 w 940"/>
                    <a:gd name="T105" fmla="*/ 2147483646 h 76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40"/>
                    <a:gd name="T160" fmla="*/ 0 h 762"/>
                    <a:gd name="T161" fmla="*/ 940 w 940"/>
                    <a:gd name="T162" fmla="*/ 762 h 76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40" h="762">
                      <a:moveTo>
                        <a:pt x="213" y="10"/>
                      </a:moveTo>
                      <a:lnTo>
                        <a:pt x="202" y="20"/>
                      </a:lnTo>
                      <a:lnTo>
                        <a:pt x="217" y="46"/>
                      </a:lnTo>
                      <a:lnTo>
                        <a:pt x="309" y="83"/>
                      </a:lnTo>
                      <a:lnTo>
                        <a:pt x="323" y="103"/>
                      </a:lnTo>
                      <a:lnTo>
                        <a:pt x="369" y="109"/>
                      </a:lnTo>
                      <a:lnTo>
                        <a:pt x="374" y="125"/>
                      </a:lnTo>
                      <a:lnTo>
                        <a:pt x="415" y="125"/>
                      </a:lnTo>
                      <a:lnTo>
                        <a:pt x="422" y="154"/>
                      </a:lnTo>
                      <a:lnTo>
                        <a:pt x="441" y="155"/>
                      </a:lnTo>
                      <a:lnTo>
                        <a:pt x="429" y="176"/>
                      </a:lnTo>
                      <a:lnTo>
                        <a:pt x="439" y="182"/>
                      </a:lnTo>
                      <a:lnTo>
                        <a:pt x="445" y="167"/>
                      </a:lnTo>
                      <a:lnTo>
                        <a:pt x="506" y="154"/>
                      </a:lnTo>
                      <a:lnTo>
                        <a:pt x="500" y="171"/>
                      </a:lnTo>
                      <a:lnTo>
                        <a:pt x="552" y="158"/>
                      </a:lnTo>
                      <a:lnTo>
                        <a:pt x="574" y="132"/>
                      </a:lnTo>
                      <a:lnTo>
                        <a:pt x="634" y="159"/>
                      </a:lnTo>
                      <a:lnTo>
                        <a:pt x="643" y="225"/>
                      </a:lnTo>
                      <a:lnTo>
                        <a:pt x="653" y="246"/>
                      </a:lnTo>
                      <a:lnTo>
                        <a:pt x="694" y="237"/>
                      </a:lnTo>
                      <a:lnTo>
                        <a:pt x="709" y="267"/>
                      </a:lnTo>
                      <a:lnTo>
                        <a:pt x="730" y="273"/>
                      </a:lnTo>
                      <a:lnTo>
                        <a:pt x="755" y="264"/>
                      </a:lnTo>
                      <a:lnTo>
                        <a:pt x="800" y="320"/>
                      </a:lnTo>
                      <a:lnTo>
                        <a:pt x="848" y="345"/>
                      </a:lnTo>
                      <a:lnTo>
                        <a:pt x="879" y="367"/>
                      </a:lnTo>
                      <a:lnTo>
                        <a:pt x="920" y="357"/>
                      </a:lnTo>
                      <a:lnTo>
                        <a:pt x="930" y="372"/>
                      </a:lnTo>
                      <a:lnTo>
                        <a:pt x="940" y="357"/>
                      </a:lnTo>
                      <a:lnTo>
                        <a:pt x="935" y="475"/>
                      </a:lnTo>
                      <a:lnTo>
                        <a:pt x="884" y="466"/>
                      </a:lnTo>
                      <a:lnTo>
                        <a:pt x="858" y="480"/>
                      </a:lnTo>
                      <a:lnTo>
                        <a:pt x="864" y="496"/>
                      </a:lnTo>
                      <a:lnTo>
                        <a:pt x="857" y="526"/>
                      </a:lnTo>
                      <a:lnTo>
                        <a:pt x="837" y="531"/>
                      </a:lnTo>
                      <a:lnTo>
                        <a:pt x="816" y="510"/>
                      </a:lnTo>
                      <a:lnTo>
                        <a:pt x="811" y="535"/>
                      </a:lnTo>
                      <a:lnTo>
                        <a:pt x="796" y="520"/>
                      </a:lnTo>
                      <a:lnTo>
                        <a:pt x="786" y="525"/>
                      </a:lnTo>
                      <a:lnTo>
                        <a:pt x="791" y="556"/>
                      </a:lnTo>
                      <a:lnTo>
                        <a:pt x="779" y="602"/>
                      </a:lnTo>
                      <a:lnTo>
                        <a:pt x="754" y="621"/>
                      </a:lnTo>
                      <a:lnTo>
                        <a:pt x="747" y="651"/>
                      </a:lnTo>
                      <a:lnTo>
                        <a:pt x="768" y="673"/>
                      </a:lnTo>
                      <a:lnTo>
                        <a:pt x="762" y="699"/>
                      </a:lnTo>
                      <a:lnTo>
                        <a:pt x="721" y="697"/>
                      </a:lnTo>
                      <a:lnTo>
                        <a:pt x="716" y="718"/>
                      </a:lnTo>
                      <a:lnTo>
                        <a:pt x="700" y="718"/>
                      </a:lnTo>
                      <a:lnTo>
                        <a:pt x="695" y="718"/>
                      </a:lnTo>
                      <a:lnTo>
                        <a:pt x="665" y="732"/>
                      </a:lnTo>
                      <a:lnTo>
                        <a:pt x="668" y="752"/>
                      </a:lnTo>
                      <a:lnTo>
                        <a:pt x="658" y="762"/>
                      </a:lnTo>
                      <a:lnTo>
                        <a:pt x="644" y="737"/>
                      </a:lnTo>
                      <a:lnTo>
                        <a:pt x="659" y="686"/>
                      </a:lnTo>
                      <a:lnTo>
                        <a:pt x="651" y="676"/>
                      </a:lnTo>
                      <a:lnTo>
                        <a:pt x="605" y="674"/>
                      </a:lnTo>
                      <a:lnTo>
                        <a:pt x="594" y="658"/>
                      </a:lnTo>
                      <a:lnTo>
                        <a:pt x="570" y="649"/>
                      </a:lnTo>
                      <a:lnTo>
                        <a:pt x="533" y="673"/>
                      </a:lnTo>
                      <a:lnTo>
                        <a:pt x="523" y="663"/>
                      </a:lnTo>
                      <a:lnTo>
                        <a:pt x="523" y="642"/>
                      </a:lnTo>
                      <a:lnTo>
                        <a:pt x="467" y="621"/>
                      </a:lnTo>
                      <a:lnTo>
                        <a:pt x="463" y="605"/>
                      </a:lnTo>
                      <a:lnTo>
                        <a:pt x="422" y="594"/>
                      </a:lnTo>
                      <a:lnTo>
                        <a:pt x="422" y="563"/>
                      </a:lnTo>
                      <a:lnTo>
                        <a:pt x="407" y="553"/>
                      </a:lnTo>
                      <a:lnTo>
                        <a:pt x="398" y="523"/>
                      </a:lnTo>
                      <a:lnTo>
                        <a:pt x="378" y="542"/>
                      </a:lnTo>
                      <a:lnTo>
                        <a:pt x="347" y="537"/>
                      </a:lnTo>
                      <a:lnTo>
                        <a:pt x="320" y="551"/>
                      </a:lnTo>
                      <a:lnTo>
                        <a:pt x="285" y="545"/>
                      </a:lnTo>
                      <a:lnTo>
                        <a:pt x="267" y="552"/>
                      </a:lnTo>
                      <a:lnTo>
                        <a:pt x="253" y="510"/>
                      </a:lnTo>
                      <a:lnTo>
                        <a:pt x="232" y="500"/>
                      </a:lnTo>
                      <a:lnTo>
                        <a:pt x="248" y="469"/>
                      </a:lnTo>
                      <a:lnTo>
                        <a:pt x="223" y="433"/>
                      </a:lnTo>
                      <a:lnTo>
                        <a:pt x="213" y="408"/>
                      </a:lnTo>
                      <a:lnTo>
                        <a:pt x="177" y="428"/>
                      </a:lnTo>
                      <a:lnTo>
                        <a:pt x="172" y="403"/>
                      </a:lnTo>
                      <a:lnTo>
                        <a:pt x="157" y="417"/>
                      </a:lnTo>
                      <a:lnTo>
                        <a:pt x="121" y="396"/>
                      </a:lnTo>
                      <a:lnTo>
                        <a:pt x="87" y="381"/>
                      </a:lnTo>
                      <a:lnTo>
                        <a:pt x="77" y="355"/>
                      </a:lnTo>
                      <a:lnTo>
                        <a:pt x="66" y="354"/>
                      </a:lnTo>
                      <a:lnTo>
                        <a:pt x="42" y="313"/>
                      </a:lnTo>
                      <a:lnTo>
                        <a:pt x="58" y="308"/>
                      </a:lnTo>
                      <a:lnTo>
                        <a:pt x="37" y="288"/>
                      </a:lnTo>
                      <a:lnTo>
                        <a:pt x="28" y="262"/>
                      </a:lnTo>
                      <a:lnTo>
                        <a:pt x="33" y="247"/>
                      </a:lnTo>
                      <a:lnTo>
                        <a:pt x="18" y="227"/>
                      </a:lnTo>
                      <a:lnTo>
                        <a:pt x="8" y="232"/>
                      </a:lnTo>
                      <a:lnTo>
                        <a:pt x="0" y="191"/>
                      </a:lnTo>
                      <a:lnTo>
                        <a:pt x="19" y="186"/>
                      </a:lnTo>
                      <a:lnTo>
                        <a:pt x="44" y="156"/>
                      </a:lnTo>
                      <a:lnTo>
                        <a:pt x="82" y="141"/>
                      </a:lnTo>
                      <a:lnTo>
                        <a:pt x="77" y="131"/>
                      </a:lnTo>
                      <a:lnTo>
                        <a:pt x="107" y="121"/>
                      </a:lnTo>
                      <a:lnTo>
                        <a:pt x="109" y="60"/>
                      </a:lnTo>
                      <a:lnTo>
                        <a:pt x="151" y="39"/>
                      </a:lnTo>
                      <a:lnTo>
                        <a:pt x="140" y="24"/>
                      </a:lnTo>
                      <a:lnTo>
                        <a:pt x="146" y="3"/>
                      </a:lnTo>
                      <a:lnTo>
                        <a:pt x="162" y="0"/>
                      </a:lnTo>
                      <a:lnTo>
                        <a:pt x="161" y="15"/>
                      </a:lnTo>
                      <a:lnTo>
                        <a:pt x="198" y="0"/>
                      </a:lnTo>
                      <a:lnTo>
                        <a:pt x="213" y="1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7" name="Freeform 285"/>
                <p:cNvSpPr>
                  <a:spLocks/>
                </p:cNvSpPr>
                <p:nvPr/>
              </p:nvSpPr>
              <p:spPr bwMode="auto">
                <a:xfrm>
                  <a:off x="1489208" y="2898133"/>
                  <a:ext cx="200044" cy="301525"/>
                </a:xfrm>
                <a:custGeom>
                  <a:avLst/>
                  <a:gdLst>
                    <a:gd name="T0" fmla="*/ 2147483646 w 377"/>
                    <a:gd name="T1" fmla="*/ 2147483646 h 561"/>
                    <a:gd name="T2" fmla="*/ 2147483646 w 377"/>
                    <a:gd name="T3" fmla="*/ 2147483646 h 561"/>
                    <a:gd name="T4" fmla="*/ 2147483646 w 377"/>
                    <a:gd name="T5" fmla="*/ 2147483646 h 561"/>
                    <a:gd name="T6" fmla="*/ 2147483646 w 377"/>
                    <a:gd name="T7" fmla="*/ 2147483646 h 561"/>
                    <a:gd name="T8" fmla="*/ 2147483646 w 377"/>
                    <a:gd name="T9" fmla="*/ 2147483646 h 561"/>
                    <a:gd name="T10" fmla="*/ 2147483646 w 377"/>
                    <a:gd name="T11" fmla="*/ 2147483646 h 561"/>
                    <a:gd name="T12" fmla="*/ 2147483646 w 377"/>
                    <a:gd name="T13" fmla="*/ 2147483646 h 561"/>
                    <a:gd name="T14" fmla="*/ 2147483646 w 377"/>
                    <a:gd name="T15" fmla="*/ 2147483646 h 561"/>
                    <a:gd name="T16" fmla="*/ 2147483646 w 377"/>
                    <a:gd name="T17" fmla="*/ 2147483646 h 561"/>
                    <a:gd name="T18" fmla="*/ 2147483646 w 377"/>
                    <a:gd name="T19" fmla="*/ 2147483646 h 561"/>
                    <a:gd name="T20" fmla="*/ 2147483646 w 377"/>
                    <a:gd name="T21" fmla="*/ 2147483646 h 561"/>
                    <a:gd name="T22" fmla="*/ 2147483646 w 377"/>
                    <a:gd name="T23" fmla="*/ 2147483646 h 561"/>
                    <a:gd name="T24" fmla="*/ 2147483646 w 377"/>
                    <a:gd name="T25" fmla="*/ 2147483646 h 561"/>
                    <a:gd name="T26" fmla="*/ 2147483646 w 377"/>
                    <a:gd name="T27" fmla="*/ 2147483646 h 561"/>
                    <a:gd name="T28" fmla="*/ 2147483646 w 377"/>
                    <a:gd name="T29" fmla="*/ 2147483646 h 561"/>
                    <a:gd name="T30" fmla="*/ 2147483646 w 377"/>
                    <a:gd name="T31" fmla="*/ 2147483646 h 561"/>
                    <a:gd name="T32" fmla="*/ 2147483646 w 377"/>
                    <a:gd name="T33" fmla="*/ 2147483646 h 561"/>
                    <a:gd name="T34" fmla="*/ 2147483646 w 377"/>
                    <a:gd name="T35" fmla="*/ 2147483646 h 561"/>
                    <a:gd name="T36" fmla="*/ 2147483646 w 377"/>
                    <a:gd name="T37" fmla="*/ 2147483646 h 561"/>
                    <a:gd name="T38" fmla="*/ 2147483646 w 377"/>
                    <a:gd name="T39" fmla="*/ 2147483646 h 561"/>
                    <a:gd name="T40" fmla="*/ 2147483646 w 377"/>
                    <a:gd name="T41" fmla="*/ 2147483646 h 561"/>
                    <a:gd name="T42" fmla="*/ 2147483646 w 377"/>
                    <a:gd name="T43" fmla="*/ 2147483646 h 561"/>
                    <a:gd name="T44" fmla="*/ 2147483646 w 377"/>
                    <a:gd name="T45" fmla="*/ 2147483646 h 561"/>
                    <a:gd name="T46" fmla="*/ 2147483646 w 377"/>
                    <a:gd name="T47" fmla="*/ 2147483646 h 561"/>
                    <a:gd name="T48" fmla="*/ 2147483646 w 377"/>
                    <a:gd name="T49" fmla="*/ 2147483646 h 561"/>
                    <a:gd name="T50" fmla="*/ 2147483646 w 377"/>
                    <a:gd name="T51" fmla="*/ 2147483646 h 561"/>
                    <a:gd name="T52" fmla="*/ 2147483646 w 377"/>
                    <a:gd name="T53" fmla="*/ 2147483646 h 561"/>
                    <a:gd name="T54" fmla="*/ 2147483646 w 377"/>
                    <a:gd name="T55" fmla="*/ 2147483646 h 561"/>
                    <a:gd name="T56" fmla="*/ 2147483646 w 377"/>
                    <a:gd name="T57" fmla="*/ 2147483646 h 561"/>
                    <a:gd name="T58" fmla="*/ 2147483646 w 377"/>
                    <a:gd name="T59" fmla="*/ 2147483646 h 561"/>
                    <a:gd name="T60" fmla="*/ 2147483646 w 377"/>
                    <a:gd name="T61" fmla="*/ 2147483646 h 561"/>
                    <a:gd name="T62" fmla="*/ 2147483646 w 377"/>
                    <a:gd name="T63" fmla="*/ 2147483646 h 561"/>
                    <a:gd name="T64" fmla="*/ 2147483646 w 377"/>
                    <a:gd name="T65" fmla="*/ 2147483646 h 561"/>
                    <a:gd name="T66" fmla="*/ 2147483646 w 377"/>
                    <a:gd name="T67" fmla="*/ 2147483646 h 561"/>
                    <a:gd name="T68" fmla="*/ 2147483646 w 377"/>
                    <a:gd name="T69" fmla="*/ 2147483646 h 561"/>
                    <a:gd name="T70" fmla="*/ 2147483646 w 377"/>
                    <a:gd name="T71" fmla="*/ 2147483646 h 561"/>
                    <a:gd name="T72" fmla="*/ 2147483646 w 377"/>
                    <a:gd name="T73" fmla="*/ 2147483646 h 561"/>
                    <a:gd name="T74" fmla="*/ 2147483646 w 377"/>
                    <a:gd name="T75" fmla="*/ 2147483646 h 561"/>
                    <a:gd name="T76" fmla="*/ 2147483646 w 377"/>
                    <a:gd name="T77" fmla="*/ 2147483646 h 561"/>
                    <a:gd name="T78" fmla="*/ 2147483646 w 377"/>
                    <a:gd name="T79" fmla="*/ 2147483646 h 561"/>
                    <a:gd name="T80" fmla="*/ 2147483646 w 377"/>
                    <a:gd name="T81" fmla="*/ 2147483646 h 561"/>
                    <a:gd name="T82" fmla="*/ 2147483646 w 377"/>
                    <a:gd name="T83" fmla="*/ 2147483646 h 561"/>
                    <a:gd name="T84" fmla="*/ 2147483646 w 377"/>
                    <a:gd name="T85" fmla="*/ 2147483646 h 561"/>
                    <a:gd name="T86" fmla="*/ 2147483646 w 377"/>
                    <a:gd name="T87" fmla="*/ 2147483646 h 561"/>
                    <a:gd name="T88" fmla="*/ 2147483646 w 377"/>
                    <a:gd name="T89" fmla="*/ 2147483646 h 561"/>
                    <a:gd name="T90" fmla="*/ 2147483646 w 377"/>
                    <a:gd name="T91" fmla="*/ 2147483646 h 561"/>
                    <a:gd name="T92" fmla="*/ 2147483646 w 377"/>
                    <a:gd name="T93" fmla="*/ 2147483646 h 561"/>
                    <a:gd name="T94" fmla="*/ 2147483646 w 377"/>
                    <a:gd name="T95" fmla="*/ 2147483646 h 561"/>
                    <a:gd name="T96" fmla="*/ 2147483646 w 377"/>
                    <a:gd name="T97" fmla="*/ 2147483646 h 561"/>
                    <a:gd name="T98" fmla="*/ 2147483646 w 377"/>
                    <a:gd name="T99" fmla="*/ 2147483646 h 561"/>
                    <a:gd name="T100" fmla="*/ 0 w 377"/>
                    <a:gd name="T101" fmla="*/ 2147483646 h 561"/>
                    <a:gd name="T102" fmla="*/ 2147483646 w 377"/>
                    <a:gd name="T103" fmla="*/ 2147483646 h 561"/>
                    <a:gd name="T104" fmla="*/ 2147483646 w 377"/>
                    <a:gd name="T105" fmla="*/ 2147483646 h 561"/>
                    <a:gd name="T106" fmla="*/ 2147483646 w 377"/>
                    <a:gd name="T107" fmla="*/ 2147483646 h 561"/>
                    <a:gd name="T108" fmla="*/ 2147483646 w 377"/>
                    <a:gd name="T109" fmla="*/ 2147483646 h 561"/>
                    <a:gd name="T110" fmla="*/ 2147483646 w 377"/>
                    <a:gd name="T111" fmla="*/ 0 h 561"/>
                    <a:gd name="T112" fmla="*/ 2147483646 w 377"/>
                    <a:gd name="T113" fmla="*/ 2147483646 h 5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77"/>
                    <a:gd name="T172" fmla="*/ 0 h 561"/>
                    <a:gd name="T173" fmla="*/ 377 w 377"/>
                    <a:gd name="T174" fmla="*/ 561 h 5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77" h="561">
                      <a:moveTo>
                        <a:pt x="104" y="30"/>
                      </a:moveTo>
                      <a:lnTo>
                        <a:pt x="124" y="46"/>
                      </a:lnTo>
                      <a:lnTo>
                        <a:pt x="129" y="71"/>
                      </a:lnTo>
                      <a:lnTo>
                        <a:pt x="143" y="83"/>
                      </a:lnTo>
                      <a:lnTo>
                        <a:pt x="153" y="108"/>
                      </a:lnTo>
                      <a:lnTo>
                        <a:pt x="206" y="79"/>
                      </a:lnTo>
                      <a:lnTo>
                        <a:pt x="219" y="80"/>
                      </a:lnTo>
                      <a:lnTo>
                        <a:pt x="220" y="98"/>
                      </a:lnTo>
                      <a:lnTo>
                        <a:pt x="249" y="108"/>
                      </a:lnTo>
                      <a:lnTo>
                        <a:pt x="252" y="130"/>
                      </a:lnTo>
                      <a:lnTo>
                        <a:pt x="220" y="140"/>
                      </a:lnTo>
                      <a:lnTo>
                        <a:pt x="203" y="155"/>
                      </a:lnTo>
                      <a:lnTo>
                        <a:pt x="193" y="200"/>
                      </a:lnTo>
                      <a:lnTo>
                        <a:pt x="263" y="233"/>
                      </a:lnTo>
                      <a:lnTo>
                        <a:pt x="273" y="254"/>
                      </a:lnTo>
                      <a:lnTo>
                        <a:pt x="263" y="259"/>
                      </a:lnTo>
                      <a:lnTo>
                        <a:pt x="277" y="299"/>
                      </a:lnTo>
                      <a:lnTo>
                        <a:pt x="277" y="325"/>
                      </a:lnTo>
                      <a:lnTo>
                        <a:pt x="327" y="334"/>
                      </a:lnTo>
                      <a:lnTo>
                        <a:pt x="350" y="366"/>
                      </a:lnTo>
                      <a:lnTo>
                        <a:pt x="331" y="395"/>
                      </a:lnTo>
                      <a:lnTo>
                        <a:pt x="346" y="398"/>
                      </a:lnTo>
                      <a:lnTo>
                        <a:pt x="366" y="413"/>
                      </a:lnTo>
                      <a:lnTo>
                        <a:pt x="377" y="450"/>
                      </a:lnTo>
                      <a:lnTo>
                        <a:pt x="377" y="516"/>
                      </a:lnTo>
                      <a:lnTo>
                        <a:pt x="340" y="500"/>
                      </a:lnTo>
                      <a:lnTo>
                        <a:pt x="301" y="514"/>
                      </a:lnTo>
                      <a:lnTo>
                        <a:pt x="241" y="507"/>
                      </a:lnTo>
                      <a:lnTo>
                        <a:pt x="201" y="524"/>
                      </a:lnTo>
                      <a:lnTo>
                        <a:pt x="184" y="543"/>
                      </a:lnTo>
                      <a:lnTo>
                        <a:pt x="171" y="534"/>
                      </a:lnTo>
                      <a:lnTo>
                        <a:pt x="122" y="542"/>
                      </a:lnTo>
                      <a:lnTo>
                        <a:pt x="96" y="561"/>
                      </a:lnTo>
                      <a:lnTo>
                        <a:pt x="62" y="510"/>
                      </a:lnTo>
                      <a:lnTo>
                        <a:pt x="62" y="484"/>
                      </a:lnTo>
                      <a:lnTo>
                        <a:pt x="36" y="474"/>
                      </a:lnTo>
                      <a:lnTo>
                        <a:pt x="43" y="444"/>
                      </a:lnTo>
                      <a:lnTo>
                        <a:pt x="27" y="444"/>
                      </a:lnTo>
                      <a:lnTo>
                        <a:pt x="12" y="427"/>
                      </a:lnTo>
                      <a:lnTo>
                        <a:pt x="13" y="396"/>
                      </a:lnTo>
                      <a:lnTo>
                        <a:pt x="23" y="393"/>
                      </a:lnTo>
                      <a:lnTo>
                        <a:pt x="3" y="376"/>
                      </a:lnTo>
                      <a:lnTo>
                        <a:pt x="4" y="345"/>
                      </a:lnTo>
                      <a:lnTo>
                        <a:pt x="20" y="345"/>
                      </a:lnTo>
                      <a:lnTo>
                        <a:pt x="20" y="325"/>
                      </a:lnTo>
                      <a:lnTo>
                        <a:pt x="30" y="316"/>
                      </a:lnTo>
                      <a:lnTo>
                        <a:pt x="40" y="321"/>
                      </a:lnTo>
                      <a:lnTo>
                        <a:pt x="62" y="260"/>
                      </a:lnTo>
                      <a:lnTo>
                        <a:pt x="27" y="233"/>
                      </a:lnTo>
                      <a:lnTo>
                        <a:pt x="17" y="238"/>
                      </a:lnTo>
                      <a:lnTo>
                        <a:pt x="0" y="130"/>
                      </a:lnTo>
                      <a:lnTo>
                        <a:pt x="12" y="69"/>
                      </a:lnTo>
                      <a:lnTo>
                        <a:pt x="32" y="60"/>
                      </a:lnTo>
                      <a:lnTo>
                        <a:pt x="68" y="24"/>
                      </a:lnTo>
                      <a:lnTo>
                        <a:pt x="63" y="19"/>
                      </a:lnTo>
                      <a:lnTo>
                        <a:pt x="105" y="0"/>
                      </a:lnTo>
                      <a:lnTo>
                        <a:pt x="104" y="3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8" name="Freeform 286"/>
                <p:cNvSpPr>
                  <a:spLocks/>
                </p:cNvSpPr>
                <p:nvPr/>
              </p:nvSpPr>
              <p:spPr bwMode="auto">
                <a:xfrm>
                  <a:off x="1590818" y="2929872"/>
                  <a:ext cx="255611" cy="214241"/>
                </a:xfrm>
                <a:custGeom>
                  <a:avLst/>
                  <a:gdLst>
                    <a:gd name="T0" fmla="*/ 2147483646 w 481"/>
                    <a:gd name="T1" fmla="*/ 2147483646 h 398"/>
                    <a:gd name="T2" fmla="*/ 2147483646 w 481"/>
                    <a:gd name="T3" fmla="*/ 2147483646 h 398"/>
                    <a:gd name="T4" fmla="*/ 2147483646 w 481"/>
                    <a:gd name="T5" fmla="*/ 2147483646 h 398"/>
                    <a:gd name="T6" fmla="*/ 2147483646 w 481"/>
                    <a:gd name="T7" fmla="*/ 2147483646 h 398"/>
                    <a:gd name="T8" fmla="*/ 2147483646 w 481"/>
                    <a:gd name="T9" fmla="*/ 2147483646 h 398"/>
                    <a:gd name="T10" fmla="*/ 2147483646 w 481"/>
                    <a:gd name="T11" fmla="*/ 2147483646 h 398"/>
                    <a:gd name="T12" fmla="*/ 2147483646 w 481"/>
                    <a:gd name="T13" fmla="*/ 2147483646 h 398"/>
                    <a:gd name="T14" fmla="*/ 2147483646 w 481"/>
                    <a:gd name="T15" fmla="*/ 2147483646 h 398"/>
                    <a:gd name="T16" fmla="*/ 2147483646 w 481"/>
                    <a:gd name="T17" fmla="*/ 2147483646 h 398"/>
                    <a:gd name="T18" fmla="*/ 2147483646 w 481"/>
                    <a:gd name="T19" fmla="*/ 2147483646 h 398"/>
                    <a:gd name="T20" fmla="*/ 2147483646 w 481"/>
                    <a:gd name="T21" fmla="*/ 2147483646 h 398"/>
                    <a:gd name="T22" fmla="*/ 2147483646 w 481"/>
                    <a:gd name="T23" fmla="*/ 2147483646 h 398"/>
                    <a:gd name="T24" fmla="*/ 2147483646 w 481"/>
                    <a:gd name="T25" fmla="*/ 2147483646 h 398"/>
                    <a:gd name="T26" fmla="*/ 2147483646 w 481"/>
                    <a:gd name="T27" fmla="*/ 2147483646 h 398"/>
                    <a:gd name="T28" fmla="*/ 2147483646 w 481"/>
                    <a:gd name="T29" fmla="*/ 2147483646 h 398"/>
                    <a:gd name="T30" fmla="*/ 2147483646 w 481"/>
                    <a:gd name="T31" fmla="*/ 2147483646 h 398"/>
                    <a:gd name="T32" fmla="*/ 2147483646 w 481"/>
                    <a:gd name="T33" fmla="*/ 2147483646 h 398"/>
                    <a:gd name="T34" fmla="*/ 2147483646 w 481"/>
                    <a:gd name="T35" fmla="*/ 2147483646 h 398"/>
                    <a:gd name="T36" fmla="*/ 2147483646 w 481"/>
                    <a:gd name="T37" fmla="*/ 2147483646 h 398"/>
                    <a:gd name="T38" fmla="*/ 2147483646 w 481"/>
                    <a:gd name="T39" fmla="*/ 2147483646 h 398"/>
                    <a:gd name="T40" fmla="*/ 2147483646 w 481"/>
                    <a:gd name="T41" fmla="*/ 2147483646 h 398"/>
                    <a:gd name="T42" fmla="*/ 2147483646 w 481"/>
                    <a:gd name="T43" fmla="*/ 2147483646 h 398"/>
                    <a:gd name="T44" fmla="*/ 2147483646 w 481"/>
                    <a:gd name="T45" fmla="*/ 2147483646 h 398"/>
                    <a:gd name="T46" fmla="*/ 2147483646 w 481"/>
                    <a:gd name="T47" fmla="*/ 2147483646 h 398"/>
                    <a:gd name="T48" fmla="*/ 2147483646 w 481"/>
                    <a:gd name="T49" fmla="*/ 2147483646 h 398"/>
                    <a:gd name="T50" fmla="*/ 2147483646 w 481"/>
                    <a:gd name="T51" fmla="*/ 2147483646 h 398"/>
                    <a:gd name="T52" fmla="*/ 2147483646 w 481"/>
                    <a:gd name="T53" fmla="*/ 2147483646 h 398"/>
                    <a:gd name="T54" fmla="*/ 2147483646 w 481"/>
                    <a:gd name="T55" fmla="*/ 2147483646 h 398"/>
                    <a:gd name="T56" fmla="*/ 2147483646 w 481"/>
                    <a:gd name="T57" fmla="*/ 2147483646 h 398"/>
                    <a:gd name="T58" fmla="*/ 2147483646 w 481"/>
                    <a:gd name="T59" fmla="*/ 2147483646 h 398"/>
                    <a:gd name="T60" fmla="*/ 2147483646 w 481"/>
                    <a:gd name="T61" fmla="*/ 2147483646 h 398"/>
                    <a:gd name="T62" fmla="*/ 2147483646 w 481"/>
                    <a:gd name="T63" fmla="*/ 2147483646 h 398"/>
                    <a:gd name="T64" fmla="*/ 2147483646 w 481"/>
                    <a:gd name="T65" fmla="*/ 2147483646 h 398"/>
                    <a:gd name="T66" fmla="*/ 2147483646 w 481"/>
                    <a:gd name="T67" fmla="*/ 2147483646 h 398"/>
                    <a:gd name="T68" fmla="*/ 2147483646 w 481"/>
                    <a:gd name="T69" fmla="*/ 2147483646 h 398"/>
                    <a:gd name="T70" fmla="*/ 2147483646 w 481"/>
                    <a:gd name="T71" fmla="*/ 2147483646 h 398"/>
                    <a:gd name="T72" fmla="*/ 2147483646 w 481"/>
                    <a:gd name="T73" fmla="*/ 2147483646 h 398"/>
                    <a:gd name="T74" fmla="*/ 0 w 481"/>
                    <a:gd name="T75" fmla="*/ 2147483646 h 398"/>
                    <a:gd name="T76" fmla="*/ 2147483646 w 481"/>
                    <a:gd name="T77" fmla="*/ 2147483646 h 398"/>
                    <a:gd name="T78" fmla="*/ 2147483646 w 481"/>
                    <a:gd name="T79" fmla="*/ 2147483646 h 398"/>
                    <a:gd name="T80" fmla="*/ 2147483646 w 481"/>
                    <a:gd name="T81" fmla="*/ 2147483646 h 398"/>
                    <a:gd name="T82" fmla="*/ 2147483646 w 481"/>
                    <a:gd name="T83" fmla="*/ 2147483646 h 398"/>
                    <a:gd name="T84" fmla="*/ 2147483646 w 481"/>
                    <a:gd name="T85" fmla="*/ 2147483646 h 398"/>
                    <a:gd name="T86" fmla="*/ 2147483646 w 481"/>
                    <a:gd name="T87" fmla="*/ 2147483646 h 398"/>
                    <a:gd name="T88" fmla="*/ 2147483646 w 481"/>
                    <a:gd name="T89" fmla="*/ 2147483646 h 398"/>
                    <a:gd name="T90" fmla="*/ 2147483646 w 481"/>
                    <a:gd name="T91" fmla="*/ 0 h 398"/>
                    <a:gd name="T92" fmla="*/ 2147483646 w 481"/>
                    <a:gd name="T93" fmla="*/ 2147483646 h 398"/>
                    <a:gd name="T94" fmla="*/ 2147483646 w 481"/>
                    <a:gd name="T95" fmla="*/ 2147483646 h 398"/>
                    <a:gd name="T96" fmla="*/ 2147483646 w 481"/>
                    <a:gd name="T97" fmla="*/ 2147483646 h 398"/>
                    <a:gd name="T98" fmla="*/ 2147483646 w 481"/>
                    <a:gd name="T99" fmla="*/ 2147483646 h 398"/>
                    <a:gd name="T100" fmla="*/ 2147483646 w 481"/>
                    <a:gd name="T101" fmla="*/ 2147483646 h 398"/>
                    <a:gd name="T102" fmla="*/ 2147483646 w 481"/>
                    <a:gd name="T103" fmla="*/ 2147483646 h 398"/>
                    <a:gd name="T104" fmla="*/ 2147483646 w 481"/>
                    <a:gd name="T105" fmla="*/ 2147483646 h 398"/>
                    <a:gd name="T106" fmla="*/ 2147483646 w 481"/>
                    <a:gd name="T107" fmla="*/ 2147483646 h 398"/>
                    <a:gd name="T108" fmla="*/ 2147483646 w 481"/>
                    <a:gd name="T109" fmla="*/ 2147483646 h 39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1"/>
                    <a:gd name="T166" fmla="*/ 0 h 398"/>
                    <a:gd name="T167" fmla="*/ 481 w 481"/>
                    <a:gd name="T168" fmla="*/ 398 h 39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1" h="398">
                      <a:moveTo>
                        <a:pt x="224" y="109"/>
                      </a:moveTo>
                      <a:lnTo>
                        <a:pt x="311" y="131"/>
                      </a:lnTo>
                      <a:lnTo>
                        <a:pt x="347" y="112"/>
                      </a:lnTo>
                      <a:lnTo>
                        <a:pt x="347" y="153"/>
                      </a:lnTo>
                      <a:lnTo>
                        <a:pt x="366" y="188"/>
                      </a:lnTo>
                      <a:lnTo>
                        <a:pt x="386" y="195"/>
                      </a:lnTo>
                      <a:lnTo>
                        <a:pt x="402" y="215"/>
                      </a:lnTo>
                      <a:lnTo>
                        <a:pt x="417" y="210"/>
                      </a:lnTo>
                      <a:lnTo>
                        <a:pt x="422" y="220"/>
                      </a:lnTo>
                      <a:lnTo>
                        <a:pt x="400" y="241"/>
                      </a:lnTo>
                      <a:lnTo>
                        <a:pt x="395" y="260"/>
                      </a:lnTo>
                      <a:lnTo>
                        <a:pt x="481" y="288"/>
                      </a:lnTo>
                      <a:lnTo>
                        <a:pt x="450" y="303"/>
                      </a:lnTo>
                      <a:lnTo>
                        <a:pt x="460" y="334"/>
                      </a:lnTo>
                      <a:lnTo>
                        <a:pt x="445" y="344"/>
                      </a:lnTo>
                      <a:lnTo>
                        <a:pt x="444" y="354"/>
                      </a:lnTo>
                      <a:lnTo>
                        <a:pt x="393" y="348"/>
                      </a:lnTo>
                      <a:lnTo>
                        <a:pt x="383" y="389"/>
                      </a:lnTo>
                      <a:lnTo>
                        <a:pt x="342" y="398"/>
                      </a:lnTo>
                      <a:lnTo>
                        <a:pt x="311" y="372"/>
                      </a:lnTo>
                      <a:lnTo>
                        <a:pt x="281" y="361"/>
                      </a:lnTo>
                      <a:lnTo>
                        <a:pt x="281" y="350"/>
                      </a:lnTo>
                      <a:lnTo>
                        <a:pt x="250" y="366"/>
                      </a:lnTo>
                      <a:lnTo>
                        <a:pt x="255" y="381"/>
                      </a:lnTo>
                      <a:lnTo>
                        <a:pt x="214" y="395"/>
                      </a:lnTo>
                      <a:lnTo>
                        <a:pt x="194" y="380"/>
                      </a:lnTo>
                      <a:lnTo>
                        <a:pt x="184" y="390"/>
                      </a:lnTo>
                      <a:lnTo>
                        <a:pt x="173" y="353"/>
                      </a:lnTo>
                      <a:lnTo>
                        <a:pt x="153" y="338"/>
                      </a:lnTo>
                      <a:lnTo>
                        <a:pt x="138" y="335"/>
                      </a:lnTo>
                      <a:lnTo>
                        <a:pt x="157" y="306"/>
                      </a:lnTo>
                      <a:lnTo>
                        <a:pt x="134" y="274"/>
                      </a:lnTo>
                      <a:lnTo>
                        <a:pt x="84" y="265"/>
                      </a:lnTo>
                      <a:lnTo>
                        <a:pt x="84" y="239"/>
                      </a:lnTo>
                      <a:lnTo>
                        <a:pt x="70" y="199"/>
                      </a:lnTo>
                      <a:lnTo>
                        <a:pt x="80" y="194"/>
                      </a:lnTo>
                      <a:lnTo>
                        <a:pt x="70" y="173"/>
                      </a:lnTo>
                      <a:lnTo>
                        <a:pt x="0" y="140"/>
                      </a:lnTo>
                      <a:lnTo>
                        <a:pt x="10" y="95"/>
                      </a:lnTo>
                      <a:lnTo>
                        <a:pt x="27" y="80"/>
                      </a:lnTo>
                      <a:lnTo>
                        <a:pt x="59" y="70"/>
                      </a:lnTo>
                      <a:lnTo>
                        <a:pt x="56" y="48"/>
                      </a:lnTo>
                      <a:lnTo>
                        <a:pt x="27" y="38"/>
                      </a:lnTo>
                      <a:lnTo>
                        <a:pt x="26" y="20"/>
                      </a:lnTo>
                      <a:lnTo>
                        <a:pt x="59" y="9"/>
                      </a:lnTo>
                      <a:lnTo>
                        <a:pt x="69" y="0"/>
                      </a:lnTo>
                      <a:lnTo>
                        <a:pt x="89" y="20"/>
                      </a:lnTo>
                      <a:lnTo>
                        <a:pt x="110" y="15"/>
                      </a:lnTo>
                      <a:lnTo>
                        <a:pt x="135" y="32"/>
                      </a:lnTo>
                      <a:lnTo>
                        <a:pt x="139" y="52"/>
                      </a:lnTo>
                      <a:lnTo>
                        <a:pt x="154" y="42"/>
                      </a:lnTo>
                      <a:lnTo>
                        <a:pt x="156" y="32"/>
                      </a:lnTo>
                      <a:lnTo>
                        <a:pt x="170" y="42"/>
                      </a:lnTo>
                      <a:lnTo>
                        <a:pt x="175" y="52"/>
                      </a:lnTo>
                      <a:lnTo>
                        <a:pt x="224" y="10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9" name="Freeform 287"/>
                <p:cNvSpPr>
                  <a:spLocks/>
                </p:cNvSpPr>
                <p:nvPr/>
              </p:nvSpPr>
              <p:spPr bwMode="auto">
                <a:xfrm>
                  <a:off x="1289165" y="2758478"/>
                  <a:ext cx="261961" cy="341200"/>
                </a:xfrm>
                <a:custGeom>
                  <a:avLst/>
                  <a:gdLst>
                    <a:gd name="T0" fmla="*/ 2147483646 w 494"/>
                    <a:gd name="T1" fmla="*/ 2147483646 h 636"/>
                    <a:gd name="T2" fmla="*/ 0 w 494"/>
                    <a:gd name="T3" fmla="*/ 2147483646 h 636"/>
                    <a:gd name="T4" fmla="*/ 2147483646 w 494"/>
                    <a:gd name="T5" fmla="*/ 2147483646 h 636"/>
                    <a:gd name="T6" fmla="*/ 2147483646 w 494"/>
                    <a:gd name="T7" fmla="*/ 2147483646 h 636"/>
                    <a:gd name="T8" fmla="*/ 2147483646 w 494"/>
                    <a:gd name="T9" fmla="*/ 2147483646 h 636"/>
                    <a:gd name="T10" fmla="*/ 2147483646 w 494"/>
                    <a:gd name="T11" fmla="*/ 2147483646 h 636"/>
                    <a:gd name="T12" fmla="*/ 2147483646 w 494"/>
                    <a:gd name="T13" fmla="*/ 2147483646 h 636"/>
                    <a:gd name="T14" fmla="*/ 2147483646 w 494"/>
                    <a:gd name="T15" fmla="*/ 2147483646 h 636"/>
                    <a:gd name="T16" fmla="*/ 2147483646 w 494"/>
                    <a:gd name="T17" fmla="*/ 2147483646 h 636"/>
                    <a:gd name="T18" fmla="*/ 2147483646 w 494"/>
                    <a:gd name="T19" fmla="*/ 2147483646 h 636"/>
                    <a:gd name="T20" fmla="*/ 2147483646 w 494"/>
                    <a:gd name="T21" fmla="*/ 2147483646 h 636"/>
                    <a:gd name="T22" fmla="*/ 2147483646 w 494"/>
                    <a:gd name="T23" fmla="*/ 2147483646 h 636"/>
                    <a:gd name="T24" fmla="*/ 2147483646 w 494"/>
                    <a:gd name="T25" fmla="*/ 2147483646 h 636"/>
                    <a:gd name="T26" fmla="*/ 2147483646 w 494"/>
                    <a:gd name="T27" fmla="*/ 2147483646 h 636"/>
                    <a:gd name="T28" fmla="*/ 2147483646 w 494"/>
                    <a:gd name="T29" fmla="*/ 2147483646 h 636"/>
                    <a:gd name="T30" fmla="*/ 2147483646 w 494"/>
                    <a:gd name="T31" fmla="*/ 2147483646 h 636"/>
                    <a:gd name="T32" fmla="*/ 2147483646 w 494"/>
                    <a:gd name="T33" fmla="*/ 2147483646 h 636"/>
                    <a:gd name="T34" fmla="*/ 2147483646 w 494"/>
                    <a:gd name="T35" fmla="*/ 2147483646 h 636"/>
                    <a:gd name="T36" fmla="*/ 2147483646 w 494"/>
                    <a:gd name="T37" fmla="*/ 2147483646 h 636"/>
                    <a:gd name="T38" fmla="*/ 2147483646 w 494"/>
                    <a:gd name="T39" fmla="*/ 2147483646 h 636"/>
                    <a:gd name="T40" fmla="*/ 2147483646 w 494"/>
                    <a:gd name="T41" fmla="*/ 2147483646 h 636"/>
                    <a:gd name="T42" fmla="*/ 2147483646 w 494"/>
                    <a:gd name="T43" fmla="*/ 2147483646 h 636"/>
                    <a:gd name="T44" fmla="*/ 2147483646 w 494"/>
                    <a:gd name="T45" fmla="*/ 2147483646 h 636"/>
                    <a:gd name="T46" fmla="*/ 2147483646 w 494"/>
                    <a:gd name="T47" fmla="*/ 2147483646 h 636"/>
                    <a:gd name="T48" fmla="*/ 2147483646 w 494"/>
                    <a:gd name="T49" fmla="*/ 2147483646 h 636"/>
                    <a:gd name="T50" fmla="*/ 2147483646 w 494"/>
                    <a:gd name="T51" fmla="*/ 2147483646 h 636"/>
                    <a:gd name="T52" fmla="*/ 2147483646 w 494"/>
                    <a:gd name="T53" fmla="*/ 2147483646 h 636"/>
                    <a:gd name="T54" fmla="*/ 2147483646 w 494"/>
                    <a:gd name="T55" fmla="*/ 2147483646 h 636"/>
                    <a:gd name="T56" fmla="*/ 2147483646 w 494"/>
                    <a:gd name="T57" fmla="*/ 2147483646 h 636"/>
                    <a:gd name="T58" fmla="*/ 2147483646 w 494"/>
                    <a:gd name="T59" fmla="*/ 2147483646 h 636"/>
                    <a:gd name="T60" fmla="*/ 2147483646 w 494"/>
                    <a:gd name="T61" fmla="*/ 2147483646 h 636"/>
                    <a:gd name="T62" fmla="*/ 2147483646 w 494"/>
                    <a:gd name="T63" fmla="*/ 2147483646 h 636"/>
                    <a:gd name="T64" fmla="*/ 2147483646 w 494"/>
                    <a:gd name="T65" fmla="*/ 2147483646 h 636"/>
                    <a:gd name="T66" fmla="*/ 2147483646 w 494"/>
                    <a:gd name="T67" fmla="*/ 2147483646 h 636"/>
                    <a:gd name="T68" fmla="*/ 2147483646 w 494"/>
                    <a:gd name="T69" fmla="*/ 2147483646 h 636"/>
                    <a:gd name="T70" fmla="*/ 2147483646 w 494"/>
                    <a:gd name="T71" fmla="*/ 2147483646 h 636"/>
                    <a:gd name="T72" fmla="*/ 2147483646 w 494"/>
                    <a:gd name="T73" fmla="*/ 2147483646 h 636"/>
                    <a:gd name="T74" fmla="*/ 2147483646 w 494"/>
                    <a:gd name="T75" fmla="*/ 2147483646 h 636"/>
                    <a:gd name="T76" fmla="*/ 2147483646 w 494"/>
                    <a:gd name="T77" fmla="*/ 2147483646 h 636"/>
                    <a:gd name="T78" fmla="*/ 2147483646 w 494"/>
                    <a:gd name="T79" fmla="*/ 2147483646 h 6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4"/>
                    <a:gd name="T121" fmla="*/ 0 h 636"/>
                    <a:gd name="T122" fmla="*/ 494 w 494"/>
                    <a:gd name="T123" fmla="*/ 636 h 6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4" h="636">
                      <a:moveTo>
                        <a:pt x="99" y="67"/>
                      </a:moveTo>
                      <a:lnTo>
                        <a:pt x="67" y="93"/>
                      </a:lnTo>
                      <a:lnTo>
                        <a:pt x="42" y="98"/>
                      </a:lnTo>
                      <a:lnTo>
                        <a:pt x="0" y="127"/>
                      </a:lnTo>
                      <a:lnTo>
                        <a:pt x="0" y="142"/>
                      </a:lnTo>
                      <a:lnTo>
                        <a:pt x="15" y="158"/>
                      </a:lnTo>
                      <a:lnTo>
                        <a:pt x="25" y="153"/>
                      </a:lnTo>
                      <a:lnTo>
                        <a:pt x="40" y="174"/>
                      </a:lnTo>
                      <a:lnTo>
                        <a:pt x="55" y="230"/>
                      </a:lnTo>
                      <a:lnTo>
                        <a:pt x="90" y="235"/>
                      </a:lnTo>
                      <a:lnTo>
                        <a:pt x="90" y="246"/>
                      </a:lnTo>
                      <a:lnTo>
                        <a:pt x="104" y="252"/>
                      </a:lnTo>
                      <a:lnTo>
                        <a:pt x="94" y="262"/>
                      </a:lnTo>
                      <a:lnTo>
                        <a:pt x="109" y="272"/>
                      </a:lnTo>
                      <a:lnTo>
                        <a:pt x="99" y="283"/>
                      </a:lnTo>
                      <a:lnTo>
                        <a:pt x="99" y="293"/>
                      </a:lnTo>
                      <a:lnTo>
                        <a:pt x="113" y="308"/>
                      </a:lnTo>
                      <a:lnTo>
                        <a:pt x="98" y="308"/>
                      </a:lnTo>
                      <a:lnTo>
                        <a:pt x="98" y="339"/>
                      </a:lnTo>
                      <a:lnTo>
                        <a:pt x="66" y="373"/>
                      </a:lnTo>
                      <a:lnTo>
                        <a:pt x="65" y="395"/>
                      </a:lnTo>
                      <a:lnTo>
                        <a:pt x="75" y="451"/>
                      </a:lnTo>
                      <a:lnTo>
                        <a:pt x="90" y="446"/>
                      </a:lnTo>
                      <a:lnTo>
                        <a:pt x="109" y="429"/>
                      </a:lnTo>
                      <a:lnTo>
                        <a:pt x="120" y="456"/>
                      </a:lnTo>
                      <a:lnTo>
                        <a:pt x="98" y="478"/>
                      </a:lnTo>
                      <a:lnTo>
                        <a:pt x="103" y="524"/>
                      </a:lnTo>
                      <a:lnTo>
                        <a:pt x="117" y="534"/>
                      </a:lnTo>
                      <a:lnTo>
                        <a:pt x="117" y="554"/>
                      </a:lnTo>
                      <a:lnTo>
                        <a:pt x="91" y="549"/>
                      </a:lnTo>
                      <a:lnTo>
                        <a:pt x="60" y="589"/>
                      </a:lnTo>
                      <a:lnTo>
                        <a:pt x="70" y="609"/>
                      </a:lnTo>
                      <a:lnTo>
                        <a:pt x="111" y="626"/>
                      </a:lnTo>
                      <a:lnTo>
                        <a:pt x="121" y="621"/>
                      </a:lnTo>
                      <a:lnTo>
                        <a:pt x="116" y="600"/>
                      </a:lnTo>
                      <a:lnTo>
                        <a:pt x="149" y="591"/>
                      </a:lnTo>
                      <a:lnTo>
                        <a:pt x="151" y="602"/>
                      </a:lnTo>
                      <a:lnTo>
                        <a:pt x="208" y="618"/>
                      </a:lnTo>
                      <a:lnTo>
                        <a:pt x="285" y="604"/>
                      </a:lnTo>
                      <a:lnTo>
                        <a:pt x="284" y="624"/>
                      </a:lnTo>
                      <a:lnTo>
                        <a:pt x="310" y="619"/>
                      </a:lnTo>
                      <a:lnTo>
                        <a:pt x="306" y="604"/>
                      </a:lnTo>
                      <a:lnTo>
                        <a:pt x="321" y="599"/>
                      </a:lnTo>
                      <a:lnTo>
                        <a:pt x="366" y="636"/>
                      </a:lnTo>
                      <a:lnTo>
                        <a:pt x="381" y="636"/>
                      </a:lnTo>
                      <a:lnTo>
                        <a:pt x="382" y="605"/>
                      </a:lnTo>
                      <a:lnTo>
                        <a:pt x="398" y="605"/>
                      </a:lnTo>
                      <a:lnTo>
                        <a:pt x="398" y="585"/>
                      </a:lnTo>
                      <a:lnTo>
                        <a:pt x="408" y="576"/>
                      </a:lnTo>
                      <a:lnTo>
                        <a:pt x="418" y="581"/>
                      </a:lnTo>
                      <a:lnTo>
                        <a:pt x="440" y="520"/>
                      </a:lnTo>
                      <a:lnTo>
                        <a:pt x="405" y="493"/>
                      </a:lnTo>
                      <a:lnTo>
                        <a:pt x="395" y="498"/>
                      </a:lnTo>
                      <a:lnTo>
                        <a:pt x="378" y="390"/>
                      </a:lnTo>
                      <a:lnTo>
                        <a:pt x="390" y="329"/>
                      </a:lnTo>
                      <a:lnTo>
                        <a:pt x="410" y="320"/>
                      </a:lnTo>
                      <a:lnTo>
                        <a:pt x="446" y="284"/>
                      </a:lnTo>
                      <a:lnTo>
                        <a:pt x="441" y="279"/>
                      </a:lnTo>
                      <a:lnTo>
                        <a:pt x="483" y="260"/>
                      </a:lnTo>
                      <a:lnTo>
                        <a:pt x="493" y="239"/>
                      </a:lnTo>
                      <a:lnTo>
                        <a:pt x="479" y="214"/>
                      </a:lnTo>
                      <a:lnTo>
                        <a:pt x="494" y="163"/>
                      </a:lnTo>
                      <a:lnTo>
                        <a:pt x="486" y="153"/>
                      </a:lnTo>
                      <a:lnTo>
                        <a:pt x="440" y="151"/>
                      </a:lnTo>
                      <a:lnTo>
                        <a:pt x="429" y="135"/>
                      </a:lnTo>
                      <a:lnTo>
                        <a:pt x="405" y="126"/>
                      </a:lnTo>
                      <a:lnTo>
                        <a:pt x="368" y="150"/>
                      </a:lnTo>
                      <a:lnTo>
                        <a:pt x="358" y="140"/>
                      </a:lnTo>
                      <a:lnTo>
                        <a:pt x="358" y="119"/>
                      </a:lnTo>
                      <a:lnTo>
                        <a:pt x="302" y="98"/>
                      </a:lnTo>
                      <a:lnTo>
                        <a:pt x="298" y="82"/>
                      </a:lnTo>
                      <a:lnTo>
                        <a:pt x="257" y="71"/>
                      </a:lnTo>
                      <a:lnTo>
                        <a:pt x="257" y="40"/>
                      </a:lnTo>
                      <a:lnTo>
                        <a:pt x="242" y="30"/>
                      </a:lnTo>
                      <a:lnTo>
                        <a:pt x="233" y="0"/>
                      </a:lnTo>
                      <a:lnTo>
                        <a:pt x="213" y="19"/>
                      </a:lnTo>
                      <a:lnTo>
                        <a:pt x="182" y="14"/>
                      </a:lnTo>
                      <a:lnTo>
                        <a:pt x="155" y="28"/>
                      </a:lnTo>
                      <a:lnTo>
                        <a:pt x="120" y="22"/>
                      </a:lnTo>
                      <a:lnTo>
                        <a:pt x="99" y="6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0" name="Freeform 288"/>
                <p:cNvSpPr>
                  <a:spLocks/>
                </p:cNvSpPr>
                <p:nvPr/>
              </p:nvSpPr>
              <p:spPr bwMode="auto">
                <a:xfrm>
                  <a:off x="1444754" y="3248854"/>
                  <a:ext cx="282602" cy="261852"/>
                </a:xfrm>
                <a:custGeom>
                  <a:avLst/>
                  <a:gdLst>
                    <a:gd name="T0" fmla="*/ 2147483646 w 533"/>
                    <a:gd name="T1" fmla="*/ 2147483646 h 487"/>
                    <a:gd name="T2" fmla="*/ 2147483646 w 533"/>
                    <a:gd name="T3" fmla="*/ 2147483646 h 487"/>
                    <a:gd name="T4" fmla="*/ 2147483646 w 533"/>
                    <a:gd name="T5" fmla="*/ 2147483646 h 487"/>
                    <a:gd name="T6" fmla="*/ 2147483646 w 533"/>
                    <a:gd name="T7" fmla="*/ 2147483646 h 487"/>
                    <a:gd name="T8" fmla="*/ 2147483646 w 533"/>
                    <a:gd name="T9" fmla="*/ 2147483646 h 487"/>
                    <a:gd name="T10" fmla="*/ 2147483646 w 533"/>
                    <a:gd name="T11" fmla="*/ 2147483646 h 487"/>
                    <a:gd name="T12" fmla="*/ 2147483646 w 533"/>
                    <a:gd name="T13" fmla="*/ 2147483646 h 487"/>
                    <a:gd name="T14" fmla="*/ 2147483646 w 533"/>
                    <a:gd name="T15" fmla="*/ 2147483646 h 487"/>
                    <a:gd name="T16" fmla="*/ 2147483646 w 533"/>
                    <a:gd name="T17" fmla="*/ 2147483646 h 487"/>
                    <a:gd name="T18" fmla="*/ 2147483646 w 533"/>
                    <a:gd name="T19" fmla="*/ 2147483646 h 487"/>
                    <a:gd name="T20" fmla="*/ 2147483646 w 533"/>
                    <a:gd name="T21" fmla="*/ 2147483646 h 487"/>
                    <a:gd name="T22" fmla="*/ 2147483646 w 533"/>
                    <a:gd name="T23" fmla="*/ 2147483646 h 487"/>
                    <a:gd name="T24" fmla="*/ 2147483646 w 533"/>
                    <a:gd name="T25" fmla="*/ 2147483646 h 487"/>
                    <a:gd name="T26" fmla="*/ 2147483646 w 533"/>
                    <a:gd name="T27" fmla="*/ 2147483646 h 487"/>
                    <a:gd name="T28" fmla="*/ 2147483646 w 533"/>
                    <a:gd name="T29" fmla="*/ 2147483646 h 487"/>
                    <a:gd name="T30" fmla="*/ 2147483646 w 533"/>
                    <a:gd name="T31" fmla="*/ 2147483646 h 487"/>
                    <a:gd name="T32" fmla="*/ 2147483646 w 533"/>
                    <a:gd name="T33" fmla="*/ 2147483646 h 487"/>
                    <a:gd name="T34" fmla="*/ 2147483646 w 533"/>
                    <a:gd name="T35" fmla="*/ 2147483646 h 487"/>
                    <a:gd name="T36" fmla="*/ 2147483646 w 533"/>
                    <a:gd name="T37" fmla="*/ 2147483646 h 487"/>
                    <a:gd name="T38" fmla="*/ 2147483646 w 533"/>
                    <a:gd name="T39" fmla="*/ 2147483646 h 487"/>
                    <a:gd name="T40" fmla="*/ 2147483646 w 533"/>
                    <a:gd name="T41" fmla="*/ 2147483646 h 487"/>
                    <a:gd name="T42" fmla="*/ 2147483646 w 533"/>
                    <a:gd name="T43" fmla="*/ 2147483646 h 487"/>
                    <a:gd name="T44" fmla="*/ 2147483646 w 533"/>
                    <a:gd name="T45" fmla="*/ 2147483646 h 487"/>
                    <a:gd name="T46" fmla="*/ 2147483646 w 533"/>
                    <a:gd name="T47" fmla="*/ 2147483646 h 487"/>
                    <a:gd name="T48" fmla="*/ 2147483646 w 533"/>
                    <a:gd name="T49" fmla="*/ 2147483646 h 487"/>
                    <a:gd name="T50" fmla="*/ 2147483646 w 533"/>
                    <a:gd name="T51" fmla="*/ 2147483646 h 487"/>
                    <a:gd name="T52" fmla="*/ 2147483646 w 533"/>
                    <a:gd name="T53" fmla="*/ 2147483646 h 487"/>
                    <a:gd name="T54" fmla="*/ 2147483646 w 533"/>
                    <a:gd name="T55" fmla="*/ 2147483646 h 487"/>
                    <a:gd name="T56" fmla="*/ 2147483646 w 533"/>
                    <a:gd name="T57" fmla="*/ 2147483646 h 487"/>
                    <a:gd name="T58" fmla="*/ 2147483646 w 533"/>
                    <a:gd name="T59" fmla="*/ 2147483646 h 487"/>
                    <a:gd name="T60" fmla="*/ 2147483646 w 533"/>
                    <a:gd name="T61" fmla="*/ 2147483646 h 487"/>
                    <a:gd name="T62" fmla="*/ 2147483646 w 533"/>
                    <a:gd name="T63" fmla="*/ 2147483646 h 487"/>
                    <a:gd name="T64" fmla="*/ 2147483646 w 533"/>
                    <a:gd name="T65" fmla="*/ 2147483646 h 487"/>
                    <a:gd name="T66" fmla="*/ 2147483646 w 533"/>
                    <a:gd name="T67" fmla="*/ 2147483646 h 487"/>
                    <a:gd name="T68" fmla="*/ 2147483646 w 533"/>
                    <a:gd name="T69" fmla="*/ 2147483646 h 487"/>
                    <a:gd name="T70" fmla="*/ 2147483646 w 533"/>
                    <a:gd name="T71" fmla="*/ 2147483646 h 487"/>
                    <a:gd name="T72" fmla="*/ 2147483646 w 533"/>
                    <a:gd name="T73" fmla="*/ 2147483646 h 487"/>
                    <a:gd name="T74" fmla="*/ 2147483646 w 533"/>
                    <a:gd name="T75" fmla="*/ 2147483646 h 487"/>
                    <a:gd name="T76" fmla="*/ 0 w 533"/>
                    <a:gd name="T77" fmla="*/ 2147483646 h 4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3"/>
                    <a:gd name="T118" fmla="*/ 0 h 487"/>
                    <a:gd name="T119" fmla="*/ 533 w 533"/>
                    <a:gd name="T120" fmla="*/ 487 h 4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3" h="487">
                      <a:moveTo>
                        <a:pt x="19" y="181"/>
                      </a:moveTo>
                      <a:lnTo>
                        <a:pt x="9" y="196"/>
                      </a:lnTo>
                      <a:lnTo>
                        <a:pt x="30" y="196"/>
                      </a:lnTo>
                      <a:lnTo>
                        <a:pt x="60" y="218"/>
                      </a:lnTo>
                      <a:lnTo>
                        <a:pt x="96" y="198"/>
                      </a:lnTo>
                      <a:lnTo>
                        <a:pt x="101" y="208"/>
                      </a:lnTo>
                      <a:lnTo>
                        <a:pt x="116" y="219"/>
                      </a:lnTo>
                      <a:lnTo>
                        <a:pt x="135" y="270"/>
                      </a:lnTo>
                      <a:lnTo>
                        <a:pt x="120" y="296"/>
                      </a:lnTo>
                      <a:lnTo>
                        <a:pt x="153" y="394"/>
                      </a:lnTo>
                      <a:lnTo>
                        <a:pt x="164" y="399"/>
                      </a:lnTo>
                      <a:lnTo>
                        <a:pt x="179" y="389"/>
                      </a:lnTo>
                      <a:lnTo>
                        <a:pt x="180" y="363"/>
                      </a:lnTo>
                      <a:lnTo>
                        <a:pt x="216" y="363"/>
                      </a:lnTo>
                      <a:lnTo>
                        <a:pt x="245" y="380"/>
                      </a:lnTo>
                      <a:lnTo>
                        <a:pt x="269" y="431"/>
                      </a:lnTo>
                      <a:lnTo>
                        <a:pt x="295" y="458"/>
                      </a:lnTo>
                      <a:lnTo>
                        <a:pt x="329" y="463"/>
                      </a:lnTo>
                      <a:lnTo>
                        <a:pt x="402" y="459"/>
                      </a:lnTo>
                      <a:lnTo>
                        <a:pt x="438" y="487"/>
                      </a:lnTo>
                      <a:lnTo>
                        <a:pt x="458" y="476"/>
                      </a:lnTo>
                      <a:lnTo>
                        <a:pt x="454" y="455"/>
                      </a:lnTo>
                      <a:lnTo>
                        <a:pt x="480" y="446"/>
                      </a:lnTo>
                      <a:lnTo>
                        <a:pt x="464" y="435"/>
                      </a:lnTo>
                      <a:lnTo>
                        <a:pt x="507" y="406"/>
                      </a:lnTo>
                      <a:lnTo>
                        <a:pt x="507" y="385"/>
                      </a:lnTo>
                      <a:lnTo>
                        <a:pt x="517" y="380"/>
                      </a:lnTo>
                      <a:lnTo>
                        <a:pt x="533" y="324"/>
                      </a:lnTo>
                      <a:lnTo>
                        <a:pt x="518" y="339"/>
                      </a:lnTo>
                      <a:lnTo>
                        <a:pt x="508" y="339"/>
                      </a:lnTo>
                      <a:lnTo>
                        <a:pt x="508" y="319"/>
                      </a:lnTo>
                      <a:lnTo>
                        <a:pt x="482" y="297"/>
                      </a:lnTo>
                      <a:lnTo>
                        <a:pt x="494" y="287"/>
                      </a:lnTo>
                      <a:lnTo>
                        <a:pt x="514" y="278"/>
                      </a:lnTo>
                      <a:lnTo>
                        <a:pt x="499" y="256"/>
                      </a:lnTo>
                      <a:lnTo>
                        <a:pt x="422" y="275"/>
                      </a:lnTo>
                      <a:lnTo>
                        <a:pt x="417" y="265"/>
                      </a:lnTo>
                      <a:lnTo>
                        <a:pt x="392" y="281"/>
                      </a:lnTo>
                      <a:lnTo>
                        <a:pt x="397" y="265"/>
                      </a:lnTo>
                      <a:lnTo>
                        <a:pt x="376" y="275"/>
                      </a:lnTo>
                      <a:lnTo>
                        <a:pt x="350" y="300"/>
                      </a:lnTo>
                      <a:lnTo>
                        <a:pt x="345" y="315"/>
                      </a:lnTo>
                      <a:lnTo>
                        <a:pt x="324" y="300"/>
                      </a:lnTo>
                      <a:lnTo>
                        <a:pt x="320" y="274"/>
                      </a:lnTo>
                      <a:lnTo>
                        <a:pt x="300" y="268"/>
                      </a:lnTo>
                      <a:lnTo>
                        <a:pt x="295" y="258"/>
                      </a:lnTo>
                      <a:lnTo>
                        <a:pt x="315" y="259"/>
                      </a:lnTo>
                      <a:lnTo>
                        <a:pt x="280" y="222"/>
                      </a:lnTo>
                      <a:lnTo>
                        <a:pt x="281" y="196"/>
                      </a:lnTo>
                      <a:lnTo>
                        <a:pt x="296" y="181"/>
                      </a:lnTo>
                      <a:lnTo>
                        <a:pt x="296" y="171"/>
                      </a:lnTo>
                      <a:lnTo>
                        <a:pt x="281" y="171"/>
                      </a:lnTo>
                      <a:lnTo>
                        <a:pt x="287" y="145"/>
                      </a:lnTo>
                      <a:lnTo>
                        <a:pt x="268" y="110"/>
                      </a:lnTo>
                      <a:lnTo>
                        <a:pt x="278" y="99"/>
                      </a:lnTo>
                      <a:lnTo>
                        <a:pt x="273" y="74"/>
                      </a:lnTo>
                      <a:lnTo>
                        <a:pt x="258" y="73"/>
                      </a:lnTo>
                      <a:lnTo>
                        <a:pt x="243" y="62"/>
                      </a:lnTo>
                      <a:lnTo>
                        <a:pt x="212" y="68"/>
                      </a:lnTo>
                      <a:lnTo>
                        <a:pt x="208" y="37"/>
                      </a:lnTo>
                      <a:lnTo>
                        <a:pt x="188" y="31"/>
                      </a:lnTo>
                      <a:lnTo>
                        <a:pt x="188" y="5"/>
                      </a:lnTo>
                      <a:lnTo>
                        <a:pt x="183" y="0"/>
                      </a:lnTo>
                      <a:lnTo>
                        <a:pt x="178" y="10"/>
                      </a:lnTo>
                      <a:lnTo>
                        <a:pt x="162" y="0"/>
                      </a:lnTo>
                      <a:lnTo>
                        <a:pt x="152" y="25"/>
                      </a:lnTo>
                      <a:lnTo>
                        <a:pt x="165" y="37"/>
                      </a:lnTo>
                      <a:lnTo>
                        <a:pt x="130" y="65"/>
                      </a:lnTo>
                      <a:lnTo>
                        <a:pt x="110" y="65"/>
                      </a:lnTo>
                      <a:lnTo>
                        <a:pt x="105" y="85"/>
                      </a:lnTo>
                      <a:lnTo>
                        <a:pt x="69" y="70"/>
                      </a:lnTo>
                      <a:lnTo>
                        <a:pt x="78" y="121"/>
                      </a:lnTo>
                      <a:lnTo>
                        <a:pt x="63" y="131"/>
                      </a:lnTo>
                      <a:lnTo>
                        <a:pt x="58" y="110"/>
                      </a:lnTo>
                      <a:lnTo>
                        <a:pt x="42" y="110"/>
                      </a:lnTo>
                      <a:lnTo>
                        <a:pt x="32" y="89"/>
                      </a:lnTo>
                      <a:lnTo>
                        <a:pt x="26" y="130"/>
                      </a:lnTo>
                      <a:lnTo>
                        <a:pt x="0" y="130"/>
                      </a:lnTo>
                      <a:lnTo>
                        <a:pt x="19" y="1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1" name="Freeform 289"/>
                <p:cNvSpPr>
                  <a:spLocks/>
                </p:cNvSpPr>
                <p:nvPr/>
              </p:nvSpPr>
              <p:spPr bwMode="auto">
                <a:xfrm>
                  <a:off x="924005" y="3229811"/>
                  <a:ext cx="322292" cy="331678"/>
                </a:xfrm>
                <a:custGeom>
                  <a:avLst/>
                  <a:gdLst>
                    <a:gd name="T0" fmla="*/ 2147483646 w 608"/>
                    <a:gd name="T1" fmla="*/ 2147483646 h 618"/>
                    <a:gd name="T2" fmla="*/ 2147483646 w 608"/>
                    <a:gd name="T3" fmla="*/ 2147483646 h 618"/>
                    <a:gd name="T4" fmla="*/ 2147483646 w 608"/>
                    <a:gd name="T5" fmla="*/ 2147483646 h 618"/>
                    <a:gd name="T6" fmla="*/ 2147483646 w 608"/>
                    <a:gd name="T7" fmla="*/ 2147483646 h 618"/>
                    <a:gd name="T8" fmla="*/ 2147483646 w 608"/>
                    <a:gd name="T9" fmla="*/ 2147483646 h 618"/>
                    <a:gd name="T10" fmla="*/ 2147483646 w 608"/>
                    <a:gd name="T11" fmla="*/ 2147483646 h 618"/>
                    <a:gd name="T12" fmla="*/ 2147483646 w 608"/>
                    <a:gd name="T13" fmla="*/ 2147483646 h 618"/>
                    <a:gd name="T14" fmla="*/ 2147483646 w 608"/>
                    <a:gd name="T15" fmla="*/ 2147483646 h 618"/>
                    <a:gd name="T16" fmla="*/ 2147483646 w 608"/>
                    <a:gd name="T17" fmla="*/ 2147483646 h 618"/>
                    <a:gd name="T18" fmla="*/ 2147483646 w 608"/>
                    <a:gd name="T19" fmla="*/ 2147483646 h 618"/>
                    <a:gd name="T20" fmla="*/ 2147483646 w 608"/>
                    <a:gd name="T21" fmla="*/ 2147483646 h 618"/>
                    <a:gd name="T22" fmla="*/ 2147483646 w 608"/>
                    <a:gd name="T23" fmla="*/ 2147483646 h 618"/>
                    <a:gd name="T24" fmla="*/ 2147483646 w 608"/>
                    <a:gd name="T25" fmla="*/ 2147483646 h 618"/>
                    <a:gd name="T26" fmla="*/ 2147483646 w 608"/>
                    <a:gd name="T27" fmla="*/ 2147483646 h 618"/>
                    <a:gd name="T28" fmla="*/ 2147483646 w 608"/>
                    <a:gd name="T29" fmla="*/ 2147483646 h 618"/>
                    <a:gd name="T30" fmla="*/ 2147483646 w 608"/>
                    <a:gd name="T31" fmla="*/ 2147483646 h 618"/>
                    <a:gd name="T32" fmla="*/ 2147483646 w 608"/>
                    <a:gd name="T33" fmla="*/ 2147483646 h 618"/>
                    <a:gd name="T34" fmla="*/ 2147483646 w 608"/>
                    <a:gd name="T35" fmla="*/ 2147483646 h 618"/>
                    <a:gd name="T36" fmla="*/ 2147483646 w 608"/>
                    <a:gd name="T37" fmla="*/ 2147483646 h 618"/>
                    <a:gd name="T38" fmla="*/ 2147483646 w 608"/>
                    <a:gd name="T39" fmla="*/ 2147483646 h 618"/>
                    <a:gd name="T40" fmla="*/ 2147483646 w 608"/>
                    <a:gd name="T41" fmla="*/ 2147483646 h 618"/>
                    <a:gd name="T42" fmla="*/ 2147483646 w 608"/>
                    <a:gd name="T43" fmla="*/ 2147483646 h 618"/>
                    <a:gd name="T44" fmla="*/ 2147483646 w 608"/>
                    <a:gd name="T45" fmla="*/ 2147483646 h 618"/>
                    <a:gd name="T46" fmla="*/ 2147483646 w 608"/>
                    <a:gd name="T47" fmla="*/ 2147483646 h 618"/>
                    <a:gd name="T48" fmla="*/ 2147483646 w 608"/>
                    <a:gd name="T49" fmla="*/ 2147483646 h 618"/>
                    <a:gd name="T50" fmla="*/ 2147483646 w 608"/>
                    <a:gd name="T51" fmla="*/ 2147483646 h 618"/>
                    <a:gd name="T52" fmla="*/ 2147483646 w 608"/>
                    <a:gd name="T53" fmla="*/ 2147483646 h 618"/>
                    <a:gd name="T54" fmla="*/ 2147483646 w 608"/>
                    <a:gd name="T55" fmla="*/ 2147483646 h 618"/>
                    <a:gd name="T56" fmla="*/ 2147483646 w 608"/>
                    <a:gd name="T57" fmla="*/ 2147483646 h 618"/>
                    <a:gd name="T58" fmla="*/ 2147483646 w 608"/>
                    <a:gd name="T59" fmla="*/ 2147483646 h 618"/>
                    <a:gd name="T60" fmla="*/ 2147483646 w 608"/>
                    <a:gd name="T61" fmla="*/ 2147483646 h 618"/>
                    <a:gd name="T62" fmla="*/ 2147483646 w 608"/>
                    <a:gd name="T63" fmla="*/ 2147483646 h 618"/>
                    <a:gd name="T64" fmla="*/ 2147483646 w 608"/>
                    <a:gd name="T65" fmla="*/ 2147483646 h 618"/>
                    <a:gd name="T66" fmla="*/ 2147483646 w 608"/>
                    <a:gd name="T67" fmla="*/ 2147483646 h 618"/>
                    <a:gd name="T68" fmla="*/ 2147483646 w 608"/>
                    <a:gd name="T69" fmla="*/ 2147483646 h 618"/>
                    <a:gd name="T70" fmla="*/ 2147483646 w 608"/>
                    <a:gd name="T71" fmla="*/ 2147483646 h 618"/>
                    <a:gd name="T72" fmla="*/ 2147483646 w 608"/>
                    <a:gd name="T73" fmla="*/ 2147483646 h 618"/>
                    <a:gd name="T74" fmla="*/ 2147483646 w 608"/>
                    <a:gd name="T75" fmla="*/ 2147483646 h 618"/>
                    <a:gd name="T76" fmla="*/ 2147483646 w 608"/>
                    <a:gd name="T77" fmla="*/ 2147483646 h 618"/>
                    <a:gd name="T78" fmla="*/ 2147483646 w 608"/>
                    <a:gd name="T79" fmla="*/ 2147483646 h 618"/>
                    <a:gd name="T80" fmla="*/ 2147483646 w 608"/>
                    <a:gd name="T81" fmla="*/ 2147483646 h 618"/>
                    <a:gd name="T82" fmla="*/ 2147483646 w 608"/>
                    <a:gd name="T83" fmla="*/ 2147483646 h 618"/>
                    <a:gd name="T84" fmla="*/ 0 w 608"/>
                    <a:gd name="T85" fmla="*/ 2147483646 h 61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08"/>
                    <a:gd name="T130" fmla="*/ 0 h 618"/>
                    <a:gd name="T131" fmla="*/ 608 w 608"/>
                    <a:gd name="T132" fmla="*/ 618 h 61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08" h="618">
                      <a:moveTo>
                        <a:pt x="0" y="388"/>
                      </a:moveTo>
                      <a:lnTo>
                        <a:pt x="1" y="388"/>
                      </a:lnTo>
                      <a:lnTo>
                        <a:pt x="30" y="380"/>
                      </a:lnTo>
                      <a:lnTo>
                        <a:pt x="42" y="355"/>
                      </a:lnTo>
                      <a:lnTo>
                        <a:pt x="62" y="340"/>
                      </a:lnTo>
                      <a:lnTo>
                        <a:pt x="90" y="299"/>
                      </a:lnTo>
                      <a:lnTo>
                        <a:pt x="131" y="274"/>
                      </a:lnTo>
                      <a:lnTo>
                        <a:pt x="126" y="268"/>
                      </a:lnTo>
                      <a:lnTo>
                        <a:pt x="117" y="227"/>
                      </a:lnTo>
                      <a:lnTo>
                        <a:pt x="154" y="202"/>
                      </a:lnTo>
                      <a:lnTo>
                        <a:pt x="164" y="223"/>
                      </a:lnTo>
                      <a:lnTo>
                        <a:pt x="174" y="203"/>
                      </a:lnTo>
                      <a:lnTo>
                        <a:pt x="184" y="198"/>
                      </a:lnTo>
                      <a:lnTo>
                        <a:pt x="191" y="167"/>
                      </a:lnTo>
                      <a:lnTo>
                        <a:pt x="160" y="166"/>
                      </a:lnTo>
                      <a:lnTo>
                        <a:pt x="155" y="130"/>
                      </a:lnTo>
                      <a:lnTo>
                        <a:pt x="167" y="120"/>
                      </a:lnTo>
                      <a:lnTo>
                        <a:pt x="182" y="137"/>
                      </a:lnTo>
                      <a:lnTo>
                        <a:pt x="182" y="90"/>
                      </a:lnTo>
                      <a:lnTo>
                        <a:pt x="193" y="91"/>
                      </a:lnTo>
                      <a:lnTo>
                        <a:pt x="235" y="30"/>
                      </a:lnTo>
                      <a:lnTo>
                        <a:pt x="256" y="35"/>
                      </a:lnTo>
                      <a:lnTo>
                        <a:pt x="270" y="65"/>
                      </a:lnTo>
                      <a:lnTo>
                        <a:pt x="286" y="67"/>
                      </a:lnTo>
                      <a:lnTo>
                        <a:pt x="281" y="46"/>
                      </a:lnTo>
                      <a:lnTo>
                        <a:pt x="297" y="41"/>
                      </a:lnTo>
                      <a:lnTo>
                        <a:pt x="298" y="0"/>
                      </a:lnTo>
                      <a:lnTo>
                        <a:pt x="349" y="16"/>
                      </a:lnTo>
                      <a:lnTo>
                        <a:pt x="354" y="31"/>
                      </a:lnTo>
                      <a:lnTo>
                        <a:pt x="364" y="27"/>
                      </a:lnTo>
                      <a:lnTo>
                        <a:pt x="368" y="42"/>
                      </a:lnTo>
                      <a:lnTo>
                        <a:pt x="383" y="47"/>
                      </a:lnTo>
                      <a:lnTo>
                        <a:pt x="373" y="73"/>
                      </a:lnTo>
                      <a:lnTo>
                        <a:pt x="389" y="88"/>
                      </a:lnTo>
                      <a:lnTo>
                        <a:pt x="409" y="88"/>
                      </a:lnTo>
                      <a:lnTo>
                        <a:pt x="431" y="109"/>
                      </a:lnTo>
                      <a:lnTo>
                        <a:pt x="405" y="129"/>
                      </a:lnTo>
                      <a:lnTo>
                        <a:pt x="427" y="186"/>
                      </a:lnTo>
                      <a:lnTo>
                        <a:pt x="462" y="197"/>
                      </a:lnTo>
                      <a:lnTo>
                        <a:pt x="461" y="213"/>
                      </a:lnTo>
                      <a:lnTo>
                        <a:pt x="492" y="254"/>
                      </a:lnTo>
                      <a:lnTo>
                        <a:pt x="511" y="295"/>
                      </a:lnTo>
                      <a:lnTo>
                        <a:pt x="501" y="315"/>
                      </a:lnTo>
                      <a:lnTo>
                        <a:pt x="484" y="320"/>
                      </a:lnTo>
                      <a:lnTo>
                        <a:pt x="484" y="331"/>
                      </a:lnTo>
                      <a:lnTo>
                        <a:pt x="510" y="347"/>
                      </a:lnTo>
                      <a:lnTo>
                        <a:pt x="540" y="378"/>
                      </a:lnTo>
                      <a:lnTo>
                        <a:pt x="544" y="403"/>
                      </a:lnTo>
                      <a:lnTo>
                        <a:pt x="573" y="476"/>
                      </a:lnTo>
                      <a:lnTo>
                        <a:pt x="589" y="461"/>
                      </a:lnTo>
                      <a:lnTo>
                        <a:pt x="594" y="466"/>
                      </a:lnTo>
                      <a:lnTo>
                        <a:pt x="608" y="503"/>
                      </a:lnTo>
                      <a:lnTo>
                        <a:pt x="598" y="517"/>
                      </a:lnTo>
                      <a:lnTo>
                        <a:pt x="591" y="584"/>
                      </a:lnTo>
                      <a:lnTo>
                        <a:pt x="570" y="609"/>
                      </a:lnTo>
                      <a:lnTo>
                        <a:pt x="529" y="588"/>
                      </a:lnTo>
                      <a:lnTo>
                        <a:pt x="520" y="568"/>
                      </a:lnTo>
                      <a:lnTo>
                        <a:pt x="503" y="567"/>
                      </a:lnTo>
                      <a:lnTo>
                        <a:pt x="485" y="510"/>
                      </a:lnTo>
                      <a:lnTo>
                        <a:pt x="413" y="509"/>
                      </a:lnTo>
                      <a:lnTo>
                        <a:pt x="397" y="494"/>
                      </a:lnTo>
                      <a:lnTo>
                        <a:pt x="372" y="503"/>
                      </a:lnTo>
                      <a:lnTo>
                        <a:pt x="346" y="487"/>
                      </a:lnTo>
                      <a:lnTo>
                        <a:pt x="340" y="554"/>
                      </a:lnTo>
                      <a:lnTo>
                        <a:pt x="313" y="559"/>
                      </a:lnTo>
                      <a:lnTo>
                        <a:pt x="303" y="574"/>
                      </a:lnTo>
                      <a:lnTo>
                        <a:pt x="278" y="589"/>
                      </a:lnTo>
                      <a:lnTo>
                        <a:pt x="262" y="589"/>
                      </a:lnTo>
                      <a:lnTo>
                        <a:pt x="246" y="588"/>
                      </a:lnTo>
                      <a:lnTo>
                        <a:pt x="225" y="609"/>
                      </a:lnTo>
                      <a:lnTo>
                        <a:pt x="190" y="598"/>
                      </a:lnTo>
                      <a:lnTo>
                        <a:pt x="142" y="607"/>
                      </a:lnTo>
                      <a:lnTo>
                        <a:pt x="132" y="618"/>
                      </a:lnTo>
                      <a:lnTo>
                        <a:pt x="112" y="597"/>
                      </a:lnTo>
                      <a:lnTo>
                        <a:pt x="91" y="597"/>
                      </a:lnTo>
                      <a:lnTo>
                        <a:pt x="91" y="587"/>
                      </a:lnTo>
                      <a:lnTo>
                        <a:pt x="30" y="553"/>
                      </a:lnTo>
                      <a:lnTo>
                        <a:pt x="51" y="537"/>
                      </a:lnTo>
                      <a:lnTo>
                        <a:pt x="31" y="517"/>
                      </a:lnTo>
                      <a:lnTo>
                        <a:pt x="20" y="471"/>
                      </a:lnTo>
                      <a:lnTo>
                        <a:pt x="28" y="458"/>
                      </a:lnTo>
                      <a:lnTo>
                        <a:pt x="25" y="436"/>
                      </a:lnTo>
                      <a:lnTo>
                        <a:pt x="14" y="430"/>
                      </a:lnTo>
                      <a:lnTo>
                        <a:pt x="7" y="416"/>
                      </a:lnTo>
                      <a:lnTo>
                        <a:pt x="16" y="39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2" name="Freeform 290"/>
                <p:cNvSpPr>
                  <a:spLocks/>
                </p:cNvSpPr>
                <p:nvPr/>
              </p:nvSpPr>
              <p:spPr bwMode="auto">
                <a:xfrm>
                  <a:off x="1063719" y="3123483"/>
                  <a:ext cx="242909" cy="242807"/>
                </a:xfrm>
                <a:custGeom>
                  <a:avLst/>
                  <a:gdLst>
                    <a:gd name="T0" fmla="*/ 0 w 456"/>
                    <a:gd name="T1" fmla="*/ 2147483646 h 451"/>
                    <a:gd name="T2" fmla="*/ 2147483646 w 456"/>
                    <a:gd name="T3" fmla="*/ 2147483646 h 451"/>
                    <a:gd name="T4" fmla="*/ 2147483646 w 456"/>
                    <a:gd name="T5" fmla="*/ 2147483646 h 451"/>
                    <a:gd name="T6" fmla="*/ 2147483646 w 456"/>
                    <a:gd name="T7" fmla="*/ 2147483646 h 451"/>
                    <a:gd name="T8" fmla="*/ 2147483646 w 456"/>
                    <a:gd name="T9" fmla="*/ 2147483646 h 451"/>
                    <a:gd name="T10" fmla="*/ 2147483646 w 456"/>
                    <a:gd name="T11" fmla="*/ 2147483646 h 451"/>
                    <a:gd name="T12" fmla="*/ 2147483646 w 456"/>
                    <a:gd name="T13" fmla="*/ 2147483646 h 451"/>
                    <a:gd name="T14" fmla="*/ 2147483646 w 456"/>
                    <a:gd name="T15" fmla="*/ 2147483646 h 451"/>
                    <a:gd name="T16" fmla="*/ 2147483646 w 456"/>
                    <a:gd name="T17" fmla="*/ 2147483646 h 451"/>
                    <a:gd name="T18" fmla="*/ 2147483646 w 456"/>
                    <a:gd name="T19" fmla="*/ 2147483646 h 451"/>
                    <a:gd name="T20" fmla="*/ 2147483646 w 456"/>
                    <a:gd name="T21" fmla="*/ 2147483646 h 451"/>
                    <a:gd name="T22" fmla="*/ 2147483646 w 456"/>
                    <a:gd name="T23" fmla="*/ 2147483646 h 451"/>
                    <a:gd name="T24" fmla="*/ 2147483646 w 456"/>
                    <a:gd name="T25" fmla="*/ 2147483646 h 451"/>
                    <a:gd name="T26" fmla="*/ 2147483646 w 456"/>
                    <a:gd name="T27" fmla="*/ 2147483646 h 451"/>
                    <a:gd name="T28" fmla="*/ 2147483646 w 456"/>
                    <a:gd name="T29" fmla="*/ 2147483646 h 451"/>
                    <a:gd name="T30" fmla="*/ 2147483646 w 456"/>
                    <a:gd name="T31" fmla="*/ 2147483646 h 451"/>
                    <a:gd name="T32" fmla="*/ 2147483646 w 456"/>
                    <a:gd name="T33" fmla="*/ 2147483646 h 451"/>
                    <a:gd name="T34" fmla="*/ 2147483646 w 456"/>
                    <a:gd name="T35" fmla="*/ 2147483646 h 451"/>
                    <a:gd name="T36" fmla="*/ 2147483646 w 456"/>
                    <a:gd name="T37" fmla="*/ 2147483646 h 451"/>
                    <a:gd name="T38" fmla="*/ 2147483646 w 456"/>
                    <a:gd name="T39" fmla="*/ 2147483646 h 451"/>
                    <a:gd name="T40" fmla="*/ 2147483646 w 456"/>
                    <a:gd name="T41" fmla="*/ 2147483646 h 451"/>
                    <a:gd name="T42" fmla="*/ 2147483646 w 456"/>
                    <a:gd name="T43" fmla="*/ 2147483646 h 451"/>
                    <a:gd name="T44" fmla="*/ 2147483646 w 456"/>
                    <a:gd name="T45" fmla="*/ 2147483646 h 451"/>
                    <a:gd name="T46" fmla="*/ 2147483646 w 456"/>
                    <a:gd name="T47" fmla="*/ 2147483646 h 451"/>
                    <a:gd name="T48" fmla="*/ 2147483646 w 456"/>
                    <a:gd name="T49" fmla="*/ 2147483646 h 451"/>
                    <a:gd name="T50" fmla="*/ 2147483646 w 456"/>
                    <a:gd name="T51" fmla="*/ 2147483646 h 451"/>
                    <a:gd name="T52" fmla="*/ 2147483646 w 456"/>
                    <a:gd name="T53" fmla="*/ 2147483646 h 451"/>
                    <a:gd name="T54" fmla="*/ 2147483646 w 456"/>
                    <a:gd name="T55" fmla="*/ 2147483646 h 451"/>
                    <a:gd name="T56" fmla="*/ 2147483646 w 456"/>
                    <a:gd name="T57" fmla="*/ 2147483646 h 451"/>
                    <a:gd name="T58" fmla="*/ 2147483646 w 456"/>
                    <a:gd name="T59" fmla="*/ 2147483646 h 451"/>
                    <a:gd name="T60" fmla="*/ 2147483646 w 456"/>
                    <a:gd name="T61" fmla="*/ 2147483646 h 451"/>
                    <a:gd name="T62" fmla="*/ 2147483646 w 456"/>
                    <a:gd name="T63" fmla="*/ 2147483646 h 451"/>
                    <a:gd name="T64" fmla="*/ 2147483646 w 456"/>
                    <a:gd name="T65" fmla="*/ 2147483646 h 451"/>
                    <a:gd name="T66" fmla="*/ 2147483646 w 456"/>
                    <a:gd name="T67" fmla="*/ 2147483646 h 451"/>
                    <a:gd name="T68" fmla="*/ 2147483646 w 456"/>
                    <a:gd name="T69" fmla="*/ 2147483646 h 451"/>
                    <a:gd name="T70" fmla="*/ 2147483646 w 456"/>
                    <a:gd name="T71" fmla="*/ 2147483646 h 451"/>
                    <a:gd name="T72" fmla="*/ 2147483646 w 456"/>
                    <a:gd name="T73" fmla="*/ 2147483646 h 451"/>
                    <a:gd name="T74" fmla="*/ 2147483646 w 456"/>
                    <a:gd name="T75" fmla="*/ 2147483646 h 451"/>
                    <a:gd name="T76" fmla="*/ 2147483646 w 456"/>
                    <a:gd name="T77" fmla="*/ 2147483646 h 451"/>
                    <a:gd name="T78" fmla="*/ 2147483646 w 456"/>
                    <a:gd name="T79" fmla="*/ 2147483646 h 451"/>
                    <a:gd name="T80" fmla="*/ 2147483646 w 456"/>
                    <a:gd name="T81" fmla="*/ 2147483646 h 451"/>
                    <a:gd name="T82" fmla="*/ 2147483646 w 456"/>
                    <a:gd name="T83" fmla="*/ 2147483646 h 451"/>
                    <a:gd name="T84" fmla="*/ 2147483646 w 456"/>
                    <a:gd name="T85" fmla="*/ 2147483646 h 451"/>
                    <a:gd name="T86" fmla="*/ 2147483646 w 456"/>
                    <a:gd name="T87" fmla="*/ 2147483646 h 451"/>
                    <a:gd name="T88" fmla="*/ 2147483646 w 456"/>
                    <a:gd name="T89" fmla="*/ 2147483646 h 451"/>
                    <a:gd name="T90" fmla="*/ 2147483646 w 456"/>
                    <a:gd name="T91" fmla="*/ 2147483646 h 451"/>
                    <a:gd name="T92" fmla="*/ 2147483646 w 456"/>
                    <a:gd name="T93" fmla="*/ 0 h 451"/>
                    <a:gd name="T94" fmla="*/ 2147483646 w 456"/>
                    <a:gd name="T95" fmla="*/ 2147483646 h 451"/>
                    <a:gd name="T96" fmla="*/ 2147483646 w 456"/>
                    <a:gd name="T97" fmla="*/ 2147483646 h 451"/>
                    <a:gd name="T98" fmla="*/ 2147483646 w 456"/>
                    <a:gd name="T99" fmla="*/ 2147483646 h 451"/>
                    <a:gd name="T100" fmla="*/ 2147483646 w 456"/>
                    <a:gd name="T101" fmla="*/ 2147483646 h 451"/>
                    <a:gd name="T102" fmla="*/ 2147483646 w 456"/>
                    <a:gd name="T103" fmla="*/ 2147483646 h 451"/>
                    <a:gd name="T104" fmla="*/ 2147483646 w 456"/>
                    <a:gd name="T105" fmla="*/ 2147483646 h 451"/>
                    <a:gd name="T106" fmla="*/ 2147483646 w 456"/>
                    <a:gd name="T107" fmla="*/ 2147483646 h 451"/>
                    <a:gd name="T108" fmla="*/ 2147483646 w 456"/>
                    <a:gd name="T109" fmla="*/ 2147483646 h 451"/>
                    <a:gd name="T110" fmla="*/ 2147483646 w 456"/>
                    <a:gd name="T111" fmla="*/ 2147483646 h 451"/>
                    <a:gd name="T112" fmla="*/ 2147483646 w 456"/>
                    <a:gd name="T113" fmla="*/ 2147483646 h 451"/>
                    <a:gd name="T114" fmla="*/ 0 w 456"/>
                    <a:gd name="T115" fmla="*/ 2147483646 h 4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56"/>
                    <a:gd name="T175" fmla="*/ 0 h 451"/>
                    <a:gd name="T176" fmla="*/ 456 w 456"/>
                    <a:gd name="T177" fmla="*/ 451 h 4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56" h="451">
                      <a:moveTo>
                        <a:pt x="0" y="155"/>
                      </a:moveTo>
                      <a:lnTo>
                        <a:pt x="8" y="160"/>
                      </a:lnTo>
                      <a:lnTo>
                        <a:pt x="3" y="176"/>
                      </a:lnTo>
                      <a:lnTo>
                        <a:pt x="34" y="197"/>
                      </a:lnTo>
                      <a:lnTo>
                        <a:pt x="85" y="213"/>
                      </a:lnTo>
                      <a:lnTo>
                        <a:pt x="90" y="228"/>
                      </a:lnTo>
                      <a:lnTo>
                        <a:pt x="100" y="224"/>
                      </a:lnTo>
                      <a:lnTo>
                        <a:pt x="104" y="239"/>
                      </a:lnTo>
                      <a:lnTo>
                        <a:pt x="119" y="244"/>
                      </a:lnTo>
                      <a:lnTo>
                        <a:pt x="109" y="270"/>
                      </a:lnTo>
                      <a:lnTo>
                        <a:pt x="125" y="285"/>
                      </a:lnTo>
                      <a:lnTo>
                        <a:pt x="145" y="285"/>
                      </a:lnTo>
                      <a:lnTo>
                        <a:pt x="167" y="306"/>
                      </a:lnTo>
                      <a:lnTo>
                        <a:pt x="141" y="326"/>
                      </a:lnTo>
                      <a:lnTo>
                        <a:pt x="163" y="383"/>
                      </a:lnTo>
                      <a:lnTo>
                        <a:pt x="198" y="394"/>
                      </a:lnTo>
                      <a:lnTo>
                        <a:pt x="197" y="410"/>
                      </a:lnTo>
                      <a:lnTo>
                        <a:pt x="228" y="451"/>
                      </a:lnTo>
                      <a:lnTo>
                        <a:pt x="269" y="451"/>
                      </a:lnTo>
                      <a:lnTo>
                        <a:pt x="284" y="437"/>
                      </a:lnTo>
                      <a:lnTo>
                        <a:pt x="295" y="406"/>
                      </a:lnTo>
                      <a:lnTo>
                        <a:pt x="285" y="401"/>
                      </a:lnTo>
                      <a:lnTo>
                        <a:pt x="295" y="386"/>
                      </a:lnTo>
                      <a:lnTo>
                        <a:pt x="293" y="308"/>
                      </a:lnTo>
                      <a:lnTo>
                        <a:pt x="320" y="269"/>
                      </a:lnTo>
                      <a:lnTo>
                        <a:pt x="350" y="279"/>
                      </a:lnTo>
                      <a:lnTo>
                        <a:pt x="371" y="258"/>
                      </a:lnTo>
                      <a:lnTo>
                        <a:pt x="403" y="239"/>
                      </a:lnTo>
                      <a:lnTo>
                        <a:pt x="438" y="214"/>
                      </a:lnTo>
                      <a:lnTo>
                        <a:pt x="456" y="137"/>
                      </a:lnTo>
                      <a:lnTo>
                        <a:pt x="446" y="127"/>
                      </a:lnTo>
                      <a:lnTo>
                        <a:pt x="415" y="132"/>
                      </a:lnTo>
                      <a:lnTo>
                        <a:pt x="390" y="116"/>
                      </a:lnTo>
                      <a:lnTo>
                        <a:pt x="385" y="90"/>
                      </a:lnTo>
                      <a:lnTo>
                        <a:pt x="401" y="60"/>
                      </a:lnTo>
                      <a:lnTo>
                        <a:pt x="386" y="49"/>
                      </a:lnTo>
                      <a:lnTo>
                        <a:pt x="355" y="29"/>
                      </a:lnTo>
                      <a:lnTo>
                        <a:pt x="340" y="53"/>
                      </a:lnTo>
                      <a:lnTo>
                        <a:pt x="309" y="48"/>
                      </a:lnTo>
                      <a:lnTo>
                        <a:pt x="294" y="58"/>
                      </a:lnTo>
                      <a:lnTo>
                        <a:pt x="283" y="89"/>
                      </a:lnTo>
                      <a:lnTo>
                        <a:pt x="252" y="88"/>
                      </a:lnTo>
                      <a:lnTo>
                        <a:pt x="262" y="67"/>
                      </a:lnTo>
                      <a:lnTo>
                        <a:pt x="227" y="67"/>
                      </a:lnTo>
                      <a:lnTo>
                        <a:pt x="233" y="52"/>
                      </a:lnTo>
                      <a:lnTo>
                        <a:pt x="223" y="26"/>
                      </a:lnTo>
                      <a:lnTo>
                        <a:pt x="198" y="0"/>
                      </a:lnTo>
                      <a:lnTo>
                        <a:pt x="172" y="20"/>
                      </a:lnTo>
                      <a:lnTo>
                        <a:pt x="161" y="40"/>
                      </a:lnTo>
                      <a:lnTo>
                        <a:pt x="109" y="49"/>
                      </a:lnTo>
                      <a:lnTo>
                        <a:pt x="119" y="70"/>
                      </a:lnTo>
                      <a:lnTo>
                        <a:pt x="93" y="100"/>
                      </a:lnTo>
                      <a:lnTo>
                        <a:pt x="110" y="122"/>
                      </a:lnTo>
                      <a:lnTo>
                        <a:pt x="82" y="142"/>
                      </a:lnTo>
                      <a:lnTo>
                        <a:pt x="67" y="121"/>
                      </a:lnTo>
                      <a:lnTo>
                        <a:pt x="25" y="114"/>
                      </a:lnTo>
                      <a:lnTo>
                        <a:pt x="10" y="130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3" name="Freeform 291"/>
                <p:cNvSpPr>
                  <a:spLocks/>
                </p:cNvSpPr>
                <p:nvPr/>
              </p:nvSpPr>
              <p:spPr bwMode="auto">
                <a:xfrm>
                  <a:off x="1346320" y="3315507"/>
                  <a:ext cx="279426" cy="342787"/>
                </a:xfrm>
                <a:custGeom>
                  <a:avLst/>
                  <a:gdLst>
                    <a:gd name="T0" fmla="*/ 2147483646 w 528"/>
                    <a:gd name="T1" fmla="*/ 2147483646 h 639"/>
                    <a:gd name="T2" fmla="*/ 2147483646 w 528"/>
                    <a:gd name="T3" fmla="*/ 2147483646 h 639"/>
                    <a:gd name="T4" fmla="*/ 2147483646 w 528"/>
                    <a:gd name="T5" fmla="*/ 2147483646 h 639"/>
                    <a:gd name="T6" fmla="*/ 2147483646 w 528"/>
                    <a:gd name="T7" fmla="*/ 2147483646 h 639"/>
                    <a:gd name="T8" fmla="*/ 2147483646 w 528"/>
                    <a:gd name="T9" fmla="*/ 2147483646 h 639"/>
                    <a:gd name="T10" fmla="*/ 2147483646 w 528"/>
                    <a:gd name="T11" fmla="*/ 2147483646 h 639"/>
                    <a:gd name="T12" fmla="*/ 2147483646 w 528"/>
                    <a:gd name="T13" fmla="*/ 2147483646 h 639"/>
                    <a:gd name="T14" fmla="*/ 2147483646 w 528"/>
                    <a:gd name="T15" fmla="*/ 2147483646 h 639"/>
                    <a:gd name="T16" fmla="*/ 2147483646 w 528"/>
                    <a:gd name="T17" fmla="*/ 2147483646 h 639"/>
                    <a:gd name="T18" fmla="*/ 2147483646 w 528"/>
                    <a:gd name="T19" fmla="*/ 2147483646 h 639"/>
                    <a:gd name="T20" fmla="*/ 2147483646 w 528"/>
                    <a:gd name="T21" fmla="*/ 2147483646 h 639"/>
                    <a:gd name="T22" fmla="*/ 2147483646 w 528"/>
                    <a:gd name="T23" fmla="*/ 2147483646 h 639"/>
                    <a:gd name="T24" fmla="*/ 2147483646 w 528"/>
                    <a:gd name="T25" fmla="*/ 2147483646 h 639"/>
                    <a:gd name="T26" fmla="*/ 2147483646 w 528"/>
                    <a:gd name="T27" fmla="*/ 2147483646 h 639"/>
                    <a:gd name="T28" fmla="*/ 2147483646 w 528"/>
                    <a:gd name="T29" fmla="*/ 2147483646 h 639"/>
                    <a:gd name="T30" fmla="*/ 2147483646 w 528"/>
                    <a:gd name="T31" fmla="*/ 2147483646 h 639"/>
                    <a:gd name="T32" fmla="*/ 2147483646 w 528"/>
                    <a:gd name="T33" fmla="*/ 2147483646 h 639"/>
                    <a:gd name="T34" fmla="*/ 2147483646 w 528"/>
                    <a:gd name="T35" fmla="*/ 2147483646 h 639"/>
                    <a:gd name="T36" fmla="*/ 2147483646 w 528"/>
                    <a:gd name="T37" fmla="*/ 2147483646 h 639"/>
                    <a:gd name="T38" fmla="*/ 2147483646 w 528"/>
                    <a:gd name="T39" fmla="*/ 2147483646 h 639"/>
                    <a:gd name="T40" fmla="*/ 2147483646 w 528"/>
                    <a:gd name="T41" fmla="*/ 2147483646 h 639"/>
                    <a:gd name="T42" fmla="*/ 2147483646 w 528"/>
                    <a:gd name="T43" fmla="*/ 2147483646 h 639"/>
                    <a:gd name="T44" fmla="*/ 2147483646 w 528"/>
                    <a:gd name="T45" fmla="*/ 2147483646 h 639"/>
                    <a:gd name="T46" fmla="*/ 2147483646 w 528"/>
                    <a:gd name="T47" fmla="*/ 2147483646 h 639"/>
                    <a:gd name="T48" fmla="*/ 2147483646 w 528"/>
                    <a:gd name="T49" fmla="*/ 2147483646 h 639"/>
                    <a:gd name="T50" fmla="*/ 2147483646 w 528"/>
                    <a:gd name="T51" fmla="*/ 2147483646 h 639"/>
                    <a:gd name="T52" fmla="*/ 2147483646 w 528"/>
                    <a:gd name="T53" fmla="*/ 2147483646 h 639"/>
                    <a:gd name="T54" fmla="*/ 2147483646 w 528"/>
                    <a:gd name="T55" fmla="*/ 2147483646 h 639"/>
                    <a:gd name="T56" fmla="*/ 2147483646 w 528"/>
                    <a:gd name="T57" fmla="*/ 2147483646 h 639"/>
                    <a:gd name="T58" fmla="*/ 2147483646 w 528"/>
                    <a:gd name="T59" fmla="*/ 2147483646 h 639"/>
                    <a:gd name="T60" fmla="*/ 2147483646 w 528"/>
                    <a:gd name="T61" fmla="*/ 2147483646 h 639"/>
                    <a:gd name="T62" fmla="*/ 2147483646 w 528"/>
                    <a:gd name="T63" fmla="*/ 2147483646 h 639"/>
                    <a:gd name="T64" fmla="*/ 2147483646 w 528"/>
                    <a:gd name="T65" fmla="*/ 2147483646 h 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8"/>
                    <a:gd name="T100" fmla="*/ 0 h 639"/>
                    <a:gd name="T101" fmla="*/ 528 w 528"/>
                    <a:gd name="T102" fmla="*/ 639 h 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8" h="639">
                      <a:moveTo>
                        <a:pt x="187" y="6"/>
                      </a:moveTo>
                      <a:lnTo>
                        <a:pt x="206" y="57"/>
                      </a:lnTo>
                      <a:lnTo>
                        <a:pt x="196" y="72"/>
                      </a:lnTo>
                      <a:lnTo>
                        <a:pt x="217" y="72"/>
                      </a:lnTo>
                      <a:lnTo>
                        <a:pt x="247" y="94"/>
                      </a:lnTo>
                      <a:lnTo>
                        <a:pt x="283" y="74"/>
                      </a:lnTo>
                      <a:lnTo>
                        <a:pt x="288" y="84"/>
                      </a:lnTo>
                      <a:lnTo>
                        <a:pt x="303" y="95"/>
                      </a:lnTo>
                      <a:lnTo>
                        <a:pt x="322" y="146"/>
                      </a:lnTo>
                      <a:lnTo>
                        <a:pt x="307" y="172"/>
                      </a:lnTo>
                      <a:lnTo>
                        <a:pt x="340" y="270"/>
                      </a:lnTo>
                      <a:lnTo>
                        <a:pt x="351" y="275"/>
                      </a:lnTo>
                      <a:lnTo>
                        <a:pt x="366" y="265"/>
                      </a:lnTo>
                      <a:lnTo>
                        <a:pt x="367" y="239"/>
                      </a:lnTo>
                      <a:lnTo>
                        <a:pt x="403" y="239"/>
                      </a:lnTo>
                      <a:lnTo>
                        <a:pt x="432" y="256"/>
                      </a:lnTo>
                      <a:lnTo>
                        <a:pt x="456" y="307"/>
                      </a:lnTo>
                      <a:lnTo>
                        <a:pt x="482" y="334"/>
                      </a:lnTo>
                      <a:lnTo>
                        <a:pt x="516" y="339"/>
                      </a:lnTo>
                      <a:lnTo>
                        <a:pt x="528" y="354"/>
                      </a:lnTo>
                      <a:lnTo>
                        <a:pt x="521" y="386"/>
                      </a:lnTo>
                      <a:lnTo>
                        <a:pt x="511" y="390"/>
                      </a:lnTo>
                      <a:lnTo>
                        <a:pt x="515" y="427"/>
                      </a:lnTo>
                      <a:lnTo>
                        <a:pt x="505" y="441"/>
                      </a:lnTo>
                      <a:lnTo>
                        <a:pt x="505" y="451"/>
                      </a:lnTo>
                      <a:lnTo>
                        <a:pt x="483" y="477"/>
                      </a:lnTo>
                      <a:lnTo>
                        <a:pt x="493" y="487"/>
                      </a:lnTo>
                      <a:lnTo>
                        <a:pt x="498" y="509"/>
                      </a:lnTo>
                      <a:lnTo>
                        <a:pt x="492" y="539"/>
                      </a:lnTo>
                      <a:lnTo>
                        <a:pt x="472" y="558"/>
                      </a:lnTo>
                      <a:lnTo>
                        <a:pt x="470" y="574"/>
                      </a:lnTo>
                      <a:lnTo>
                        <a:pt x="418" y="614"/>
                      </a:lnTo>
                      <a:lnTo>
                        <a:pt x="418" y="630"/>
                      </a:lnTo>
                      <a:lnTo>
                        <a:pt x="377" y="639"/>
                      </a:lnTo>
                      <a:lnTo>
                        <a:pt x="362" y="618"/>
                      </a:lnTo>
                      <a:lnTo>
                        <a:pt x="373" y="598"/>
                      </a:lnTo>
                      <a:lnTo>
                        <a:pt x="271" y="575"/>
                      </a:lnTo>
                      <a:lnTo>
                        <a:pt x="260" y="590"/>
                      </a:lnTo>
                      <a:lnTo>
                        <a:pt x="236" y="560"/>
                      </a:lnTo>
                      <a:lnTo>
                        <a:pt x="246" y="544"/>
                      </a:lnTo>
                      <a:lnTo>
                        <a:pt x="185" y="523"/>
                      </a:lnTo>
                      <a:lnTo>
                        <a:pt x="186" y="507"/>
                      </a:lnTo>
                      <a:lnTo>
                        <a:pt x="171" y="502"/>
                      </a:lnTo>
                      <a:lnTo>
                        <a:pt x="159" y="517"/>
                      </a:lnTo>
                      <a:lnTo>
                        <a:pt x="150" y="492"/>
                      </a:lnTo>
                      <a:lnTo>
                        <a:pt x="160" y="472"/>
                      </a:lnTo>
                      <a:lnTo>
                        <a:pt x="141" y="424"/>
                      </a:lnTo>
                      <a:lnTo>
                        <a:pt x="131" y="440"/>
                      </a:lnTo>
                      <a:lnTo>
                        <a:pt x="95" y="440"/>
                      </a:lnTo>
                      <a:lnTo>
                        <a:pt x="66" y="382"/>
                      </a:lnTo>
                      <a:lnTo>
                        <a:pt x="66" y="357"/>
                      </a:lnTo>
                      <a:lnTo>
                        <a:pt x="57" y="349"/>
                      </a:lnTo>
                      <a:lnTo>
                        <a:pt x="21" y="345"/>
                      </a:lnTo>
                      <a:lnTo>
                        <a:pt x="16" y="299"/>
                      </a:lnTo>
                      <a:lnTo>
                        <a:pt x="0" y="287"/>
                      </a:lnTo>
                      <a:lnTo>
                        <a:pt x="23" y="279"/>
                      </a:lnTo>
                      <a:lnTo>
                        <a:pt x="58" y="285"/>
                      </a:lnTo>
                      <a:lnTo>
                        <a:pt x="71" y="172"/>
                      </a:lnTo>
                      <a:lnTo>
                        <a:pt x="92" y="135"/>
                      </a:lnTo>
                      <a:lnTo>
                        <a:pt x="113" y="118"/>
                      </a:lnTo>
                      <a:lnTo>
                        <a:pt x="112" y="62"/>
                      </a:lnTo>
                      <a:lnTo>
                        <a:pt x="102" y="29"/>
                      </a:lnTo>
                      <a:lnTo>
                        <a:pt x="111" y="20"/>
                      </a:lnTo>
                      <a:lnTo>
                        <a:pt x="131" y="15"/>
                      </a:lnTo>
                      <a:lnTo>
                        <a:pt x="136" y="0"/>
                      </a:lnTo>
                      <a:lnTo>
                        <a:pt x="172" y="5"/>
                      </a:lnTo>
                      <a:lnTo>
                        <a:pt x="187" y="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4" name="Freeform 292"/>
                <p:cNvSpPr>
                  <a:spLocks/>
                </p:cNvSpPr>
                <p:nvPr/>
              </p:nvSpPr>
              <p:spPr bwMode="auto">
                <a:xfrm>
                  <a:off x="1270113" y="3075875"/>
                  <a:ext cx="282602" cy="244394"/>
                </a:xfrm>
                <a:custGeom>
                  <a:avLst/>
                  <a:gdLst>
                    <a:gd name="T0" fmla="*/ 2147483646 w 535"/>
                    <a:gd name="T1" fmla="*/ 2147483646 h 454"/>
                    <a:gd name="T2" fmla="*/ 2147483646 w 535"/>
                    <a:gd name="T3" fmla="*/ 0 h 454"/>
                    <a:gd name="T4" fmla="*/ 2147483646 w 535"/>
                    <a:gd name="T5" fmla="*/ 2147483646 h 454"/>
                    <a:gd name="T6" fmla="*/ 2147483646 w 535"/>
                    <a:gd name="T7" fmla="*/ 2147483646 h 454"/>
                    <a:gd name="T8" fmla="*/ 2147483646 w 535"/>
                    <a:gd name="T9" fmla="*/ 2147483646 h 454"/>
                    <a:gd name="T10" fmla="*/ 2147483646 w 535"/>
                    <a:gd name="T11" fmla="*/ 2147483646 h 454"/>
                    <a:gd name="T12" fmla="*/ 2147483646 w 535"/>
                    <a:gd name="T13" fmla="*/ 2147483646 h 454"/>
                    <a:gd name="T14" fmla="*/ 2147483646 w 535"/>
                    <a:gd name="T15" fmla="*/ 2147483646 h 454"/>
                    <a:gd name="T16" fmla="*/ 2147483646 w 535"/>
                    <a:gd name="T17" fmla="*/ 2147483646 h 454"/>
                    <a:gd name="T18" fmla="*/ 2147483646 w 535"/>
                    <a:gd name="T19" fmla="*/ 2147483646 h 454"/>
                    <a:gd name="T20" fmla="*/ 2147483646 w 535"/>
                    <a:gd name="T21" fmla="*/ 2147483646 h 454"/>
                    <a:gd name="T22" fmla="*/ 2147483646 w 535"/>
                    <a:gd name="T23" fmla="*/ 2147483646 h 454"/>
                    <a:gd name="T24" fmla="*/ 2147483646 w 535"/>
                    <a:gd name="T25" fmla="*/ 2147483646 h 454"/>
                    <a:gd name="T26" fmla="*/ 2147483646 w 535"/>
                    <a:gd name="T27" fmla="*/ 2147483646 h 454"/>
                    <a:gd name="T28" fmla="*/ 2147483646 w 535"/>
                    <a:gd name="T29" fmla="*/ 2147483646 h 454"/>
                    <a:gd name="T30" fmla="*/ 2147483646 w 535"/>
                    <a:gd name="T31" fmla="*/ 2147483646 h 454"/>
                    <a:gd name="T32" fmla="*/ 2147483646 w 535"/>
                    <a:gd name="T33" fmla="*/ 2147483646 h 454"/>
                    <a:gd name="T34" fmla="*/ 2147483646 w 535"/>
                    <a:gd name="T35" fmla="*/ 2147483646 h 454"/>
                    <a:gd name="T36" fmla="*/ 2147483646 w 535"/>
                    <a:gd name="T37" fmla="*/ 2147483646 h 454"/>
                    <a:gd name="T38" fmla="*/ 2147483646 w 535"/>
                    <a:gd name="T39" fmla="*/ 2147483646 h 454"/>
                    <a:gd name="T40" fmla="*/ 2147483646 w 535"/>
                    <a:gd name="T41" fmla="*/ 2147483646 h 454"/>
                    <a:gd name="T42" fmla="*/ 2147483646 w 535"/>
                    <a:gd name="T43" fmla="*/ 2147483646 h 454"/>
                    <a:gd name="T44" fmla="*/ 2147483646 w 535"/>
                    <a:gd name="T45" fmla="*/ 2147483646 h 454"/>
                    <a:gd name="T46" fmla="*/ 2147483646 w 535"/>
                    <a:gd name="T47" fmla="*/ 2147483646 h 454"/>
                    <a:gd name="T48" fmla="*/ 2147483646 w 535"/>
                    <a:gd name="T49" fmla="*/ 2147483646 h 454"/>
                    <a:gd name="T50" fmla="*/ 2147483646 w 535"/>
                    <a:gd name="T51" fmla="*/ 2147483646 h 454"/>
                    <a:gd name="T52" fmla="*/ 2147483646 w 535"/>
                    <a:gd name="T53" fmla="*/ 2147483646 h 454"/>
                    <a:gd name="T54" fmla="*/ 2147483646 w 535"/>
                    <a:gd name="T55" fmla="*/ 2147483646 h 454"/>
                    <a:gd name="T56" fmla="*/ 2147483646 w 535"/>
                    <a:gd name="T57" fmla="*/ 2147483646 h 454"/>
                    <a:gd name="T58" fmla="*/ 2147483646 w 535"/>
                    <a:gd name="T59" fmla="*/ 2147483646 h 454"/>
                    <a:gd name="T60" fmla="*/ 2147483646 w 535"/>
                    <a:gd name="T61" fmla="*/ 2147483646 h 454"/>
                    <a:gd name="T62" fmla="*/ 2147483646 w 535"/>
                    <a:gd name="T63" fmla="*/ 2147483646 h 454"/>
                    <a:gd name="T64" fmla="*/ 2147483646 w 535"/>
                    <a:gd name="T65" fmla="*/ 2147483646 h 454"/>
                    <a:gd name="T66" fmla="*/ 2147483646 w 535"/>
                    <a:gd name="T67" fmla="*/ 2147483646 h 454"/>
                    <a:gd name="T68" fmla="*/ 2147483646 w 535"/>
                    <a:gd name="T69" fmla="*/ 2147483646 h 4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5"/>
                    <a:gd name="T106" fmla="*/ 0 h 454"/>
                    <a:gd name="T107" fmla="*/ 535 w 535"/>
                    <a:gd name="T108" fmla="*/ 454 h 4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5" h="454">
                      <a:moveTo>
                        <a:pt x="148" y="35"/>
                      </a:moveTo>
                      <a:lnTo>
                        <a:pt x="158" y="30"/>
                      </a:lnTo>
                      <a:lnTo>
                        <a:pt x="153" y="9"/>
                      </a:lnTo>
                      <a:lnTo>
                        <a:pt x="186" y="0"/>
                      </a:lnTo>
                      <a:lnTo>
                        <a:pt x="188" y="11"/>
                      </a:lnTo>
                      <a:lnTo>
                        <a:pt x="245" y="27"/>
                      </a:lnTo>
                      <a:lnTo>
                        <a:pt x="322" y="13"/>
                      </a:lnTo>
                      <a:lnTo>
                        <a:pt x="321" y="33"/>
                      </a:lnTo>
                      <a:lnTo>
                        <a:pt x="347" y="28"/>
                      </a:lnTo>
                      <a:lnTo>
                        <a:pt x="343" y="13"/>
                      </a:lnTo>
                      <a:lnTo>
                        <a:pt x="358" y="8"/>
                      </a:lnTo>
                      <a:lnTo>
                        <a:pt x="403" y="45"/>
                      </a:lnTo>
                      <a:lnTo>
                        <a:pt x="418" y="45"/>
                      </a:lnTo>
                      <a:lnTo>
                        <a:pt x="438" y="62"/>
                      </a:lnTo>
                      <a:lnTo>
                        <a:pt x="428" y="65"/>
                      </a:lnTo>
                      <a:lnTo>
                        <a:pt x="427" y="96"/>
                      </a:lnTo>
                      <a:lnTo>
                        <a:pt x="442" y="113"/>
                      </a:lnTo>
                      <a:lnTo>
                        <a:pt x="458" y="113"/>
                      </a:lnTo>
                      <a:lnTo>
                        <a:pt x="451" y="143"/>
                      </a:lnTo>
                      <a:lnTo>
                        <a:pt x="477" y="153"/>
                      </a:lnTo>
                      <a:lnTo>
                        <a:pt x="477" y="179"/>
                      </a:lnTo>
                      <a:lnTo>
                        <a:pt x="511" y="230"/>
                      </a:lnTo>
                      <a:lnTo>
                        <a:pt x="506" y="241"/>
                      </a:lnTo>
                      <a:lnTo>
                        <a:pt x="516" y="241"/>
                      </a:lnTo>
                      <a:lnTo>
                        <a:pt x="516" y="246"/>
                      </a:lnTo>
                      <a:lnTo>
                        <a:pt x="500" y="262"/>
                      </a:lnTo>
                      <a:lnTo>
                        <a:pt x="510" y="282"/>
                      </a:lnTo>
                      <a:lnTo>
                        <a:pt x="535" y="292"/>
                      </a:lnTo>
                      <a:lnTo>
                        <a:pt x="535" y="313"/>
                      </a:lnTo>
                      <a:lnTo>
                        <a:pt x="514" y="323"/>
                      </a:lnTo>
                      <a:lnTo>
                        <a:pt x="509" y="333"/>
                      </a:lnTo>
                      <a:lnTo>
                        <a:pt x="493" y="323"/>
                      </a:lnTo>
                      <a:lnTo>
                        <a:pt x="483" y="348"/>
                      </a:lnTo>
                      <a:lnTo>
                        <a:pt x="496" y="360"/>
                      </a:lnTo>
                      <a:lnTo>
                        <a:pt x="461" y="388"/>
                      </a:lnTo>
                      <a:lnTo>
                        <a:pt x="441" y="388"/>
                      </a:lnTo>
                      <a:lnTo>
                        <a:pt x="436" y="408"/>
                      </a:lnTo>
                      <a:lnTo>
                        <a:pt x="400" y="393"/>
                      </a:lnTo>
                      <a:lnTo>
                        <a:pt x="409" y="444"/>
                      </a:lnTo>
                      <a:lnTo>
                        <a:pt x="394" y="454"/>
                      </a:lnTo>
                      <a:lnTo>
                        <a:pt x="389" y="433"/>
                      </a:lnTo>
                      <a:lnTo>
                        <a:pt x="373" y="433"/>
                      </a:lnTo>
                      <a:lnTo>
                        <a:pt x="363" y="412"/>
                      </a:lnTo>
                      <a:lnTo>
                        <a:pt x="357" y="453"/>
                      </a:lnTo>
                      <a:lnTo>
                        <a:pt x="331" y="453"/>
                      </a:lnTo>
                      <a:lnTo>
                        <a:pt x="316" y="452"/>
                      </a:lnTo>
                      <a:lnTo>
                        <a:pt x="261" y="401"/>
                      </a:lnTo>
                      <a:lnTo>
                        <a:pt x="261" y="389"/>
                      </a:lnTo>
                      <a:lnTo>
                        <a:pt x="242" y="374"/>
                      </a:lnTo>
                      <a:lnTo>
                        <a:pt x="232" y="374"/>
                      </a:lnTo>
                      <a:lnTo>
                        <a:pt x="169" y="403"/>
                      </a:lnTo>
                      <a:lnTo>
                        <a:pt x="154" y="398"/>
                      </a:lnTo>
                      <a:lnTo>
                        <a:pt x="135" y="352"/>
                      </a:lnTo>
                      <a:lnTo>
                        <a:pt x="145" y="332"/>
                      </a:lnTo>
                      <a:lnTo>
                        <a:pt x="120" y="331"/>
                      </a:lnTo>
                      <a:lnTo>
                        <a:pt x="109" y="315"/>
                      </a:lnTo>
                      <a:lnTo>
                        <a:pt x="84" y="326"/>
                      </a:lnTo>
                      <a:lnTo>
                        <a:pt x="53" y="304"/>
                      </a:lnTo>
                      <a:lnTo>
                        <a:pt x="71" y="227"/>
                      </a:lnTo>
                      <a:lnTo>
                        <a:pt x="61" y="217"/>
                      </a:lnTo>
                      <a:lnTo>
                        <a:pt x="30" y="222"/>
                      </a:lnTo>
                      <a:lnTo>
                        <a:pt x="5" y="206"/>
                      </a:lnTo>
                      <a:lnTo>
                        <a:pt x="0" y="180"/>
                      </a:lnTo>
                      <a:lnTo>
                        <a:pt x="16" y="150"/>
                      </a:lnTo>
                      <a:lnTo>
                        <a:pt x="1" y="139"/>
                      </a:lnTo>
                      <a:lnTo>
                        <a:pt x="23" y="124"/>
                      </a:lnTo>
                      <a:lnTo>
                        <a:pt x="23" y="104"/>
                      </a:lnTo>
                      <a:lnTo>
                        <a:pt x="93" y="72"/>
                      </a:lnTo>
                      <a:lnTo>
                        <a:pt x="107" y="18"/>
                      </a:lnTo>
                      <a:lnTo>
                        <a:pt x="148" y="3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5" name="Freeform 293"/>
                <p:cNvSpPr>
                  <a:spLocks/>
                </p:cNvSpPr>
                <p:nvPr/>
              </p:nvSpPr>
              <p:spPr bwMode="auto">
                <a:xfrm>
                  <a:off x="1181205" y="3239333"/>
                  <a:ext cx="255611" cy="261852"/>
                </a:xfrm>
                <a:custGeom>
                  <a:avLst/>
                  <a:gdLst>
                    <a:gd name="T0" fmla="*/ 2147483646 w 481"/>
                    <a:gd name="T1" fmla="*/ 2147483646 h 486"/>
                    <a:gd name="T2" fmla="*/ 2147483646 w 481"/>
                    <a:gd name="T3" fmla="*/ 2147483646 h 486"/>
                    <a:gd name="T4" fmla="*/ 2147483646 w 481"/>
                    <a:gd name="T5" fmla="*/ 2147483646 h 486"/>
                    <a:gd name="T6" fmla="*/ 0 w 481"/>
                    <a:gd name="T7" fmla="*/ 2147483646 h 486"/>
                    <a:gd name="T8" fmla="*/ 0 w 481"/>
                    <a:gd name="T9" fmla="*/ 2147483646 h 486"/>
                    <a:gd name="T10" fmla="*/ 2147483646 w 481"/>
                    <a:gd name="T11" fmla="*/ 2147483646 h 486"/>
                    <a:gd name="T12" fmla="*/ 2147483646 w 481"/>
                    <a:gd name="T13" fmla="*/ 2147483646 h 486"/>
                    <a:gd name="T14" fmla="*/ 2147483646 w 481"/>
                    <a:gd name="T15" fmla="*/ 2147483646 h 486"/>
                    <a:gd name="T16" fmla="*/ 2147483646 w 481"/>
                    <a:gd name="T17" fmla="*/ 2147483646 h 486"/>
                    <a:gd name="T18" fmla="*/ 2147483646 w 481"/>
                    <a:gd name="T19" fmla="*/ 2147483646 h 486"/>
                    <a:gd name="T20" fmla="*/ 2147483646 w 481"/>
                    <a:gd name="T21" fmla="*/ 2147483646 h 486"/>
                    <a:gd name="T22" fmla="*/ 2147483646 w 481"/>
                    <a:gd name="T23" fmla="*/ 2147483646 h 486"/>
                    <a:gd name="T24" fmla="*/ 2147483646 w 481"/>
                    <a:gd name="T25" fmla="*/ 2147483646 h 486"/>
                    <a:gd name="T26" fmla="*/ 2147483646 w 481"/>
                    <a:gd name="T27" fmla="*/ 2147483646 h 486"/>
                    <a:gd name="T28" fmla="*/ 2147483646 w 481"/>
                    <a:gd name="T29" fmla="*/ 2147483646 h 486"/>
                    <a:gd name="T30" fmla="*/ 2147483646 w 481"/>
                    <a:gd name="T31" fmla="*/ 2147483646 h 486"/>
                    <a:gd name="T32" fmla="*/ 2147483646 w 481"/>
                    <a:gd name="T33" fmla="*/ 2147483646 h 486"/>
                    <a:gd name="T34" fmla="*/ 2147483646 w 481"/>
                    <a:gd name="T35" fmla="*/ 2147483646 h 486"/>
                    <a:gd name="T36" fmla="*/ 2147483646 w 481"/>
                    <a:gd name="T37" fmla="*/ 2147483646 h 486"/>
                    <a:gd name="T38" fmla="*/ 2147483646 w 481"/>
                    <a:gd name="T39" fmla="*/ 2147483646 h 486"/>
                    <a:gd name="T40" fmla="*/ 2147483646 w 481"/>
                    <a:gd name="T41" fmla="*/ 2147483646 h 486"/>
                    <a:gd name="T42" fmla="*/ 2147483646 w 481"/>
                    <a:gd name="T43" fmla="*/ 2147483646 h 486"/>
                    <a:gd name="T44" fmla="*/ 2147483646 w 481"/>
                    <a:gd name="T45" fmla="*/ 2147483646 h 486"/>
                    <a:gd name="T46" fmla="*/ 2147483646 w 481"/>
                    <a:gd name="T47" fmla="*/ 2147483646 h 486"/>
                    <a:gd name="T48" fmla="*/ 2147483646 w 481"/>
                    <a:gd name="T49" fmla="*/ 2147483646 h 486"/>
                    <a:gd name="T50" fmla="*/ 2147483646 w 481"/>
                    <a:gd name="T51" fmla="*/ 2147483646 h 486"/>
                    <a:gd name="T52" fmla="*/ 2147483646 w 481"/>
                    <a:gd name="T53" fmla="*/ 2147483646 h 486"/>
                    <a:gd name="T54" fmla="*/ 2147483646 w 481"/>
                    <a:gd name="T55" fmla="*/ 2147483646 h 486"/>
                    <a:gd name="T56" fmla="*/ 2147483646 w 481"/>
                    <a:gd name="T57" fmla="*/ 2147483646 h 486"/>
                    <a:gd name="T58" fmla="*/ 2147483646 w 481"/>
                    <a:gd name="T59" fmla="*/ 2147483646 h 486"/>
                    <a:gd name="T60" fmla="*/ 2147483646 w 481"/>
                    <a:gd name="T61" fmla="*/ 2147483646 h 486"/>
                    <a:gd name="T62" fmla="*/ 2147483646 w 481"/>
                    <a:gd name="T63" fmla="*/ 2147483646 h 486"/>
                    <a:gd name="T64" fmla="*/ 2147483646 w 481"/>
                    <a:gd name="T65" fmla="*/ 2147483646 h 486"/>
                    <a:gd name="T66" fmla="*/ 2147483646 w 481"/>
                    <a:gd name="T67" fmla="*/ 2147483646 h 486"/>
                    <a:gd name="T68" fmla="*/ 2147483646 w 481"/>
                    <a:gd name="T69" fmla="*/ 2147483646 h 486"/>
                    <a:gd name="T70" fmla="*/ 2147483646 w 481"/>
                    <a:gd name="T71" fmla="*/ 2147483646 h 486"/>
                    <a:gd name="T72" fmla="*/ 2147483646 w 481"/>
                    <a:gd name="T73" fmla="*/ 2147483646 h 486"/>
                    <a:gd name="T74" fmla="*/ 2147483646 w 481"/>
                    <a:gd name="T75" fmla="*/ 2147483646 h 486"/>
                    <a:gd name="T76" fmla="*/ 2147483646 w 481"/>
                    <a:gd name="T77" fmla="*/ 0 h 486"/>
                    <a:gd name="T78" fmla="*/ 2147483646 w 481"/>
                    <a:gd name="T79" fmla="*/ 2147483646 h 486"/>
                    <a:gd name="T80" fmla="*/ 2147483646 w 481"/>
                    <a:gd name="T81" fmla="*/ 2147483646 h 486"/>
                    <a:gd name="T82" fmla="*/ 2147483646 w 481"/>
                    <a:gd name="T83" fmla="*/ 2147483646 h 486"/>
                    <a:gd name="T84" fmla="*/ 2147483646 w 481"/>
                    <a:gd name="T85" fmla="*/ 2147483646 h 486"/>
                    <a:gd name="T86" fmla="*/ 2147483646 w 481"/>
                    <a:gd name="T87" fmla="*/ 2147483646 h 486"/>
                    <a:gd name="T88" fmla="*/ 2147483646 w 481"/>
                    <a:gd name="T89" fmla="*/ 2147483646 h 486"/>
                    <a:gd name="T90" fmla="*/ 2147483646 w 481"/>
                    <a:gd name="T91" fmla="*/ 2147483646 h 486"/>
                    <a:gd name="T92" fmla="*/ 2147483646 w 481"/>
                    <a:gd name="T93" fmla="*/ 2147483646 h 486"/>
                    <a:gd name="T94" fmla="*/ 2147483646 w 481"/>
                    <a:gd name="T95" fmla="*/ 2147483646 h 486"/>
                    <a:gd name="T96" fmla="*/ 2147483646 w 481"/>
                    <a:gd name="T97" fmla="*/ 2147483646 h 486"/>
                    <a:gd name="T98" fmla="*/ 2147483646 w 481"/>
                    <a:gd name="T99" fmla="*/ 2147483646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81"/>
                    <a:gd name="T151" fmla="*/ 0 h 486"/>
                    <a:gd name="T152" fmla="*/ 481 w 481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81" h="486">
                      <a:moveTo>
                        <a:pt x="8" y="237"/>
                      </a:moveTo>
                      <a:lnTo>
                        <a:pt x="27" y="278"/>
                      </a:lnTo>
                      <a:lnTo>
                        <a:pt x="17" y="298"/>
                      </a:lnTo>
                      <a:lnTo>
                        <a:pt x="0" y="303"/>
                      </a:lnTo>
                      <a:lnTo>
                        <a:pt x="0" y="314"/>
                      </a:lnTo>
                      <a:lnTo>
                        <a:pt x="26" y="330"/>
                      </a:lnTo>
                      <a:lnTo>
                        <a:pt x="56" y="361"/>
                      </a:lnTo>
                      <a:lnTo>
                        <a:pt x="60" y="386"/>
                      </a:lnTo>
                      <a:lnTo>
                        <a:pt x="89" y="459"/>
                      </a:lnTo>
                      <a:lnTo>
                        <a:pt x="105" y="444"/>
                      </a:lnTo>
                      <a:lnTo>
                        <a:pt x="110" y="449"/>
                      </a:lnTo>
                      <a:lnTo>
                        <a:pt x="124" y="486"/>
                      </a:lnTo>
                      <a:lnTo>
                        <a:pt x="222" y="456"/>
                      </a:lnTo>
                      <a:lnTo>
                        <a:pt x="244" y="436"/>
                      </a:lnTo>
                      <a:lnTo>
                        <a:pt x="274" y="441"/>
                      </a:lnTo>
                      <a:lnTo>
                        <a:pt x="309" y="430"/>
                      </a:lnTo>
                      <a:lnTo>
                        <a:pt x="332" y="422"/>
                      </a:lnTo>
                      <a:lnTo>
                        <a:pt x="367" y="428"/>
                      </a:lnTo>
                      <a:lnTo>
                        <a:pt x="380" y="315"/>
                      </a:lnTo>
                      <a:lnTo>
                        <a:pt x="401" y="278"/>
                      </a:lnTo>
                      <a:lnTo>
                        <a:pt x="422" y="261"/>
                      </a:lnTo>
                      <a:lnTo>
                        <a:pt x="421" y="205"/>
                      </a:lnTo>
                      <a:lnTo>
                        <a:pt x="411" y="172"/>
                      </a:lnTo>
                      <a:lnTo>
                        <a:pt x="420" y="163"/>
                      </a:lnTo>
                      <a:lnTo>
                        <a:pt x="440" y="158"/>
                      </a:lnTo>
                      <a:lnTo>
                        <a:pt x="445" y="143"/>
                      </a:lnTo>
                      <a:lnTo>
                        <a:pt x="481" y="148"/>
                      </a:lnTo>
                      <a:lnTo>
                        <a:pt x="426" y="97"/>
                      </a:lnTo>
                      <a:lnTo>
                        <a:pt x="426" y="85"/>
                      </a:lnTo>
                      <a:lnTo>
                        <a:pt x="407" y="70"/>
                      </a:lnTo>
                      <a:lnTo>
                        <a:pt x="397" y="70"/>
                      </a:lnTo>
                      <a:lnTo>
                        <a:pt x="334" y="99"/>
                      </a:lnTo>
                      <a:lnTo>
                        <a:pt x="319" y="94"/>
                      </a:lnTo>
                      <a:lnTo>
                        <a:pt x="300" y="48"/>
                      </a:lnTo>
                      <a:lnTo>
                        <a:pt x="310" y="28"/>
                      </a:lnTo>
                      <a:lnTo>
                        <a:pt x="285" y="27"/>
                      </a:lnTo>
                      <a:lnTo>
                        <a:pt x="274" y="11"/>
                      </a:lnTo>
                      <a:lnTo>
                        <a:pt x="249" y="22"/>
                      </a:lnTo>
                      <a:lnTo>
                        <a:pt x="218" y="0"/>
                      </a:lnTo>
                      <a:lnTo>
                        <a:pt x="183" y="25"/>
                      </a:lnTo>
                      <a:lnTo>
                        <a:pt x="151" y="44"/>
                      </a:lnTo>
                      <a:lnTo>
                        <a:pt x="130" y="65"/>
                      </a:lnTo>
                      <a:lnTo>
                        <a:pt x="100" y="55"/>
                      </a:lnTo>
                      <a:lnTo>
                        <a:pt x="73" y="94"/>
                      </a:lnTo>
                      <a:lnTo>
                        <a:pt x="75" y="172"/>
                      </a:lnTo>
                      <a:lnTo>
                        <a:pt x="65" y="187"/>
                      </a:lnTo>
                      <a:lnTo>
                        <a:pt x="75" y="192"/>
                      </a:lnTo>
                      <a:lnTo>
                        <a:pt x="64" y="223"/>
                      </a:lnTo>
                      <a:lnTo>
                        <a:pt x="49" y="237"/>
                      </a:lnTo>
                      <a:lnTo>
                        <a:pt x="8" y="23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6" name="Freeform 294"/>
                <p:cNvSpPr>
                  <a:spLocks/>
                </p:cNvSpPr>
                <p:nvPr/>
              </p:nvSpPr>
              <p:spPr bwMode="auto">
                <a:xfrm>
                  <a:off x="1422527" y="2093535"/>
                  <a:ext cx="473120" cy="469745"/>
                </a:xfrm>
                <a:custGeom>
                  <a:avLst/>
                  <a:gdLst>
                    <a:gd name="T0" fmla="*/ 2147483646 w 895"/>
                    <a:gd name="T1" fmla="*/ 2147483646 h 874"/>
                    <a:gd name="T2" fmla="*/ 2147483646 w 895"/>
                    <a:gd name="T3" fmla="*/ 2147483646 h 874"/>
                    <a:gd name="T4" fmla="*/ 2147483646 w 895"/>
                    <a:gd name="T5" fmla="*/ 2147483646 h 874"/>
                    <a:gd name="T6" fmla="*/ 2147483646 w 895"/>
                    <a:gd name="T7" fmla="*/ 2147483646 h 874"/>
                    <a:gd name="T8" fmla="*/ 2147483646 w 895"/>
                    <a:gd name="T9" fmla="*/ 2147483646 h 874"/>
                    <a:gd name="T10" fmla="*/ 2147483646 w 895"/>
                    <a:gd name="T11" fmla="*/ 2147483646 h 874"/>
                    <a:gd name="T12" fmla="*/ 2147483646 w 895"/>
                    <a:gd name="T13" fmla="*/ 2147483646 h 874"/>
                    <a:gd name="T14" fmla="*/ 2147483646 w 895"/>
                    <a:gd name="T15" fmla="*/ 2147483646 h 874"/>
                    <a:gd name="T16" fmla="*/ 2147483646 w 895"/>
                    <a:gd name="T17" fmla="*/ 2147483646 h 874"/>
                    <a:gd name="T18" fmla="*/ 2147483646 w 895"/>
                    <a:gd name="T19" fmla="*/ 2147483646 h 874"/>
                    <a:gd name="T20" fmla="*/ 2147483646 w 895"/>
                    <a:gd name="T21" fmla="*/ 2147483646 h 874"/>
                    <a:gd name="T22" fmla="*/ 2147483646 w 895"/>
                    <a:gd name="T23" fmla="*/ 2147483646 h 874"/>
                    <a:gd name="T24" fmla="*/ 2147483646 w 895"/>
                    <a:gd name="T25" fmla="*/ 2147483646 h 874"/>
                    <a:gd name="T26" fmla="*/ 2147483646 w 895"/>
                    <a:gd name="T27" fmla="*/ 2147483646 h 874"/>
                    <a:gd name="T28" fmla="*/ 2147483646 w 895"/>
                    <a:gd name="T29" fmla="*/ 2147483646 h 874"/>
                    <a:gd name="T30" fmla="*/ 2147483646 w 895"/>
                    <a:gd name="T31" fmla="*/ 2147483646 h 874"/>
                    <a:gd name="T32" fmla="*/ 2147483646 w 895"/>
                    <a:gd name="T33" fmla="*/ 2147483646 h 874"/>
                    <a:gd name="T34" fmla="*/ 2147483646 w 895"/>
                    <a:gd name="T35" fmla="*/ 2147483646 h 874"/>
                    <a:gd name="T36" fmla="*/ 2147483646 w 895"/>
                    <a:gd name="T37" fmla="*/ 2147483646 h 874"/>
                    <a:gd name="T38" fmla="*/ 2147483646 w 895"/>
                    <a:gd name="T39" fmla="*/ 2147483646 h 874"/>
                    <a:gd name="T40" fmla="*/ 2147483646 w 895"/>
                    <a:gd name="T41" fmla="*/ 2147483646 h 874"/>
                    <a:gd name="T42" fmla="*/ 2147483646 w 895"/>
                    <a:gd name="T43" fmla="*/ 2147483646 h 874"/>
                    <a:gd name="T44" fmla="*/ 2147483646 w 895"/>
                    <a:gd name="T45" fmla="*/ 2147483646 h 874"/>
                    <a:gd name="T46" fmla="*/ 2147483646 w 895"/>
                    <a:gd name="T47" fmla="*/ 2147483646 h 874"/>
                    <a:gd name="T48" fmla="*/ 2147483646 w 895"/>
                    <a:gd name="T49" fmla="*/ 2147483646 h 874"/>
                    <a:gd name="T50" fmla="*/ 2147483646 w 895"/>
                    <a:gd name="T51" fmla="*/ 2147483646 h 874"/>
                    <a:gd name="T52" fmla="*/ 2147483646 w 895"/>
                    <a:gd name="T53" fmla="*/ 2147483646 h 874"/>
                    <a:gd name="T54" fmla="*/ 2147483646 w 895"/>
                    <a:gd name="T55" fmla="*/ 2147483646 h 874"/>
                    <a:gd name="T56" fmla="*/ 2147483646 w 895"/>
                    <a:gd name="T57" fmla="*/ 2147483646 h 874"/>
                    <a:gd name="T58" fmla="*/ 2147483646 w 895"/>
                    <a:gd name="T59" fmla="*/ 2147483646 h 874"/>
                    <a:gd name="T60" fmla="*/ 2147483646 w 895"/>
                    <a:gd name="T61" fmla="*/ 2147483646 h 874"/>
                    <a:gd name="T62" fmla="*/ 2147483646 w 895"/>
                    <a:gd name="T63" fmla="*/ 2147483646 h 874"/>
                    <a:gd name="T64" fmla="*/ 2147483646 w 895"/>
                    <a:gd name="T65" fmla="*/ 2147483646 h 874"/>
                    <a:gd name="T66" fmla="*/ 2147483646 w 895"/>
                    <a:gd name="T67" fmla="*/ 2147483646 h 874"/>
                    <a:gd name="T68" fmla="*/ 2147483646 w 895"/>
                    <a:gd name="T69" fmla="*/ 2147483646 h 874"/>
                    <a:gd name="T70" fmla="*/ 2147483646 w 895"/>
                    <a:gd name="T71" fmla="*/ 2147483646 h 874"/>
                    <a:gd name="T72" fmla="*/ 2147483646 w 895"/>
                    <a:gd name="T73" fmla="*/ 2147483646 h 874"/>
                    <a:gd name="T74" fmla="*/ 2147483646 w 895"/>
                    <a:gd name="T75" fmla="*/ 2147483646 h 874"/>
                    <a:gd name="T76" fmla="*/ 2147483646 w 895"/>
                    <a:gd name="T77" fmla="*/ 2147483646 h 874"/>
                    <a:gd name="T78" fmla="*/ 2147483646 w 895"/>
                    <a:gd name="T79" fmla="*/ 2147483646 h 874"/>
                    <a:gd name="T80" fmla="*/ 2147483646 w 895"/>
                    <a:gd name="T81" fmla="*/ 2147483646 h 874"/>
                    <a:gd name="T82" fmla="*/ 2147483646 w 895"/>
                    <a:gd name="T83" fmla="*/ 2147483646 h 874"/>
                    <a:gd name="T84" fmla="*/ 2147483646 w 895"/>
                    <a:gd name="T85" fmla="*/ 2147483646 h 874"/>
                    <a:gd name="T86" fmla="*/ 2147483646 w 895"/>
                    <a:gd name="T87" fmla="*/ 2147483646 h 874"/>
                    <a:gd name="T88" fmla="*/ 2147483646 w 895"/>
                    <a:gd name="T89" fmla="*/ 2147483646 h 874"/>
                    <a:gd name="T90" fmla="*/ 2147483646 w 895"/>
                    <a:gd name="T91" fmla="*/ 2147483646 h 874"/>
                    <a:gd name="T92" fmla="*/ 2147483646 w 895"/>
                    <a:gd name="T93" fmla="*/ 2147483646 h 874"/>
                    <a:gd name="T94" fmla="*/ 2147483646 w 895"/>
                    <a:gd name="T95" fmla="*/ 2147483646 h 874"/>
                    <a:gd name="T96" fmla="*/ 2147483646 w 895"/>
                    <a:gd name="T97" fmla="*/ 2147483646 h 874"/>
                    <a:gd name="T98" fmla="*/ 2147483646 w 895"/>
                    <a:gd name="T99" fmla="*/ 2147483646 h 874"/>
                    <a:gd name="T100" fmla="*/ 2147483646 w 895"/>
                    <a:gd name="T101" fmla="*/ 2147483646 h 874"/>
                    <a:gd name="T102" fmla="*/ 2147483646 w 895"/>
                    <a:gd name="T103" fmla="*/ 2147483646 h 874"/>
                    <a:gd name="T104" fmla="*/ 2147483646 w 895"/>
                    <a:gd name="T105" fmla="*/ 2147483646 h 874"/>
                    <a:gd name="T106" fmla="*/ 2147483646 w 895"/>
                    <a:gd name="T107" fmla="*/ 2147483646 h 874"/>
                    <a:gd name="T108" fmla="*/ 2147483646 w 895"/>
                    <a:gd name="T109" fmla="*/ 2147483646 h 874"/>
                    <a:gd name="T110" fmla="*/ 2147483646 w 895"/>
                    <a:gd name="T111" fmla="*/ 2147483646 h 874"/>
                    <a:gd name="T112" fmla="*/ 2147483646 w 895"/>
                    <a:gd name="T113" fmla="*/ 2147483646 h 874"/>
                    <a:gd name="T114" fmla="*/ 2147483646 w 895"/>
                    <a:gd name="T115" fmla="*/ 2147483646 h 87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5"/>
                    <a:gd name="T175" fmla="*/ 0 h 874"/>
                    <a:gd name="T176" fmla="*/ 895 w 895"/>
                    <a:gd name="T177" fmla="*/ 874 h 87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5" h="874">
                      <a:moveTo>
                        <a:pt x="560" y="56"/>
                      </a:moveTo>
                      <a:lnTo>
                        <a:pt x="556" y="80"/>
                      </a:lnTo>
                      <a:lnTo>
                        <a:pt x="546" y="91"/>
                      </a:lnTo>
                      <a:lnTo>
                        <a:pt x="566" y="129"/>
                      </a:lnTo>
                      <a:lnTo>
                        <a:pt x="639" y="467"/>
                      </a:lnTo>
                      <a:lnTo>
                        <a:pt x="735" y="477"/>
                      </a:lnTo>
                      <a:lnTo>
                        <a:pt x="745" y="513"/>
                      </a:lnTo>
                      <a:lnTo>
                        <a:pt x="781" y="503"/>
                      </a:lnTo>
                      <a:lnTo>
                        <a:pt x="770" y="482"/>
                      </a:lnTo>
                      <a:lnTo>
                        <a:pt x="750" y="482"/>
                      </a:lnTo>
                      <a:lnTo>
                        <a:pt x="782" y="452"/>
                      </a:lnTo>
                      <a:lnTo>
                        <a:pt x="797" y="468"/>
                      </a:lnTo>
                      <a:lnTo>
                        <a:pt x="832" y="519"/>
                      </a:lnTo>
                      <a:lnTo>
                        <a:pt x="815" y="540"/>
                      </a:lnTo>
                      <a:lnTo>
                        <a:pt x="876" y="551"/>
                      </a:lnTo>
                      <a:lnTo>
                        <a:pt x="871" y="577"/>
                      </a:lnTo>
                      <a:lnTo>
                        <a:pt x="895" y="612"/>
                      </a:lnTo>
                      <a:lnTo>
                        <a:pt x="875" y="638"/>
                      </a:lnTo>
                      <a:lnTo>
                        <a:pt x="892" y="653"/>
                      </a:lnTo>
                      <a:lnTo>
                        <a:pt x="875" y="674"/>
                      </a:lnTo>
                      <a:lnTo>
                        <a:pt x="848" y="671"/>
                      </a:lnTo>
                      <a:lnTo>
                        <a:pt x="834" y="688"/>
                      </a:lnTo>
                      <a:lnTo>
                        <a:pt x="783" y="668"/>
                      </a:lnTo>
                      <a:lnTo>
                        <a:pt x="736" y="725"/>
                      </a:lnTo>
                      <a:lnTo>
                        <a:pt x="675" y="739"/>
                      </a:lnTo>
                      <a:lnTo>
                        <a:pt x="658" y="764"/>
                      </a:lnTo>
                      <a:lnTo>
                        <a:pt x="643" y="754"/>
                      </a:lnTo>
                      <a:lnTo>
                        <a:pt x="647" y="788"/>
                      </a:lnTo>
                      <a:lnTo>
                        <a:pt x="657" y="805"/>
                      </a:lnTo>
                      <a:lnTo>
                        <a:pt x="652" y="815"/>
                      </a:lnTo>
                      <a:lnTo>
                        <a:pt x="631" y="810"/>
                      </a:lnTo>
                      <a:lnTo>
                        <a:pt x="611" y="824"/>
                      </a:lnTo>
                      <a:lnTo>
                        <a:pt x="626" y="844"/>
                      </a:lnTo>
                      <a:lnTo>
                        <a:pt x="605" y="860"/>
                      </a:lnTo>
                      <a:lnTo>
                        <a:pt x="606" y="850"/>
                      </a:lnTo>
                      <a:lnTo>
                        <a:pt x="574" y="860"/>
                      </a:lnTo>
                      <a:lnTo>
                        <a:pt x="554" y="844"/>
                      </a:lnTo>
                      <a:lnTo>
                        <a:pt x="528" y="874"/>
                      </a:lnTo>
                      <a:lnTo>
                        <a:pt x="477" y="843"/>
                      </a:lnTo>
                      <a:lnTo>
                        <a:pt x="436" y="862"/>
                      </a:lnTo>
                      <a:lnTo>
                        <a:pt x="424" y="848"/>
                      </a:lnTo>
                      <a:lnTo>
                        <a:pt x="429" y="833"/>
                      </a:lnTo>
                      <a:lnTo>
                        <a:pt x="410" y="776"/>
                      </a:lnTo>
                      <a:lnTo>
                        <a:pt x="394" y="770"/>
                      </a:lnTo>
                      <a:lnTo>
                        <a:pt x="399" y="750"/>
                      </a:lnTo>
                      <a:lnTo>
                        <a:pt x="384" y="745"/>
                      </a:lnTo>
                      <a:lnTo>
                        <a:pt x="416" y="704"/>
                      </a:lnTo>
                      <a:lnTo>
                        <a:pt x="407" y="674"/>
                      </a:lnTo>
                      <a:lnTo>
                        <a:pt x="375" y="674"/>
                      </a:lnTo>
                      <a:lnTo>
                        <a:pt x="387" y="658"/>
                      </a:lnTo>
                      <a:lnTo>
                        <a:pt x="382" y="633"/>
                      </a:lnTo>
                      <a:lnTo>
                        <a:pt x="361" y="626"/>
                      </a:lnTo>
                      <a:lnTo>
                        <a:pt x="295" y="637"/>
                      </a:lnTo>
                      <a:lnTo>
                        <a:pt x="300" y="621"/>
                      </a:lnTo>
                      <a:lnTo>
                        <a:pt x="290" y="621"/>
                      </a:lnTo>
                      <a:lnTo>
                        <a:pt x="295" y="591"/>
                      </a:lnTo>
                      <a:lnTo>
                        <a:pt x="316" y="575"/>
                      </a:lnTo>
                      <a:lnTo>
                        <a:pt x="316" y="540"/>
                      </a:lnTo>
                      <a:lnTo>
                        <a:pt x="297" y="503"/>
                      </a:lnTo>
                      <a:lnTo>
                        <a:pt x="240" y="518"/>
                      </a:lnTo>
                      <a:lnTo>
                        <a:pt x="209" y="517"/>
                      </a:lnTo>
                      <a:lnTo>
                        <a:pt x="194" y="506"/>
                      </a:lnTo>
                      <a:lnTo>
                        <a:pt x="195" y="476"/>
                      </a:lnTo>
                      <a:lnTo>
                        <a:pt x="123" y="485"/>
                      </a:lnTo>
                      <a:lnTo>
                        <a:pt x="88" y="449"/>
                      </a:lnTo>
                      <a:lnTo>
                        <a:pt x="88" y="434"/>
                      </a:lnTo>
                      <a:lnTo>
                        <a:pt x="68" y="434"/>
                      </a:lnTo>
                      <a:lnTo>
                        <a:pt x="22" y="458"/>
                      </a:lnTo>
                      <a:lnTo>
                        <a:pt x="17" y="438"/>
                      </a:lnTo>
                      <a:lnTo>
                        <a:pt x="1" y="427"/>
                      </a:lnTo>
                      <a:lnTo>
                        <a:pt x="3" y="346"/>
                      </a:lnTo>
                      <a:lnTo>
                        <a:pt x="23" y="351"/>
                      </a:lnTo>
                      <a:lnTo>
                        <a:pt x="35" y="305"/>
                      </a:lnTo>
                      <a:lnTo>
                        <a:pt x="15" y="244"/>
                      </a:lnTo>
                      <a:lnTo>
                        <a:pt x="0" y="228"/>
                      </a:lnTo>
                      <a:lnTo>
                        <a:pt x="5" y="208"/>
                      </a:lnTo>
                      <a:lnTo>
                        <a:pt x="31" y="198"/>
                      </a:lnTo>
                      <a:lnTo>
                        <a:pt x="23" y="154"/>
                      </a:lnTo>
                      <a:lnTo>
                        <a:pt x="88" y="144"/>
                      </a:lnTo>
                      <a:lnTo>
                        <a:pt x="93" y="156"/>
                      </a:lnTo>
                      <a:lnTo>
                        <a:pt x="124" y="163"/>
                      </a:lnTo>
                      <a:lnTo>
                        <a:pt x="135" y="152"/>
                      </a:lnTo>
                      <a:lnTo>
                        <a:pt x="144" y="132"/>
                      </a:lnTo>
                      <a:lnTo>
                        <a:pt x="181" y="110"/>
                      </a:lnTo>
                      <a:lnTo>
                        <a:pt x="204" y="111"/>
                      </a:lnTo>
                      <a:lnTo>
                        <a:pt x="193" y="130"/>
                      </a:lnTo>
                      <a:lnTo>
                        <a:pt x="193" y="148"/>
                      </a:lnTo>
                      <a:lnTo>
                        <a:pt x="216" y="140"/>
                      </a:lnTo>
                      <a:lnTo>
                        <a:pt x="241" y="147"/>
                      </a:lnTo>
                      <a:lnTo>
                        <a:pt x="236" y="171"/>
                      </a:lnTo>
                      <a:lnTo>
                        <a:pt x="258" y="193"/>
                      </a:lnTo>
                      <a:lnTo>
                        <a:pt x="271" y="184"/>
                      </a:lnTo>
                      <a:lnTo>
                        <a:pt x="295" y="193"/>
                      </a:lnTo>
                      <a:lnTo>
                        <a:pt x="309" y="211"/>
                      </a:lnTo>
                      <a:lnTo>
                        <a:pt x="323" y="249"/>
                      </a:lnTo>
                      <a:lnTo>
                        <a:pt x="327" y="291"/>
                      </a:lnTo>
                      <a:lnTo>
                        <a:pt x="341" y="304"/>
                      </a:lnTo>
                      <a:lnTo>
                        <a:pt x="351" y="296"/>
                      </a:lnTo>
                      <a:lnTo>
                        <a:pt x="350" y="269"/>
                      </a:lnTo>
                      <a:lnTo>
                        <a:pt x="366" y="244"/>
                      </a:lnTo>
                      <a:lnTo>
                        <a:pt x="365" y="220"/>
                      </a:lnTo>
                      <a:lnTo>
                        <a:pt x="341" y="194"/>
                      </a:lnTo>
                      <a:lnTo>
                        <a:pt x="330" y="156"/>
                      </a:lnTo>
                      <a:lnTo>
                        <a:pt x="350" y="120"/>
                      </a:lnTo>
                      <a:lnTo>
                        <a:pt x="345" y="92"/>
                      </a:lnTo>
                      <a:lnTo>
                        <a:pt x="365" y="68"/>
                      </a:lnTo>
                      <a:lnTo>
                        <a:pt x="374" y="69"/>
                      </a:lnTo>
                      <a:lnTo>
                        <a:pt x="362" y="91"/>
                      </a:lnTo>
                      <a:lnTo>
                        <a:pt x="373" y="92"/>
                      </a:lnTo>
                      <a:lnTo>
                        <a:pt x="392" y="69"/>
                      </a:lnTo>
                      <a:lnTo>
                        <a:pt x="416" y="74"/>
                      </a:lnTo>
                      <a:lnTo>
                        <a:pt x="421" y="69"/>
                      </a:lnTo>
                      <a:lnTo>
                        <a:pt x="397" y="50"/>
                      </a:lnTo>
                      <a:lnTo>
                        <a:pt x="357" y="47"/>
                      </a:lnTo>
                      <a:lnTo>
                        <a:pt x="334" y="0"/>
                      </a:lnTo>
                      <a:lnTo>
                        <a:pt x="404" y="10"/>
                      </a:lnTo>
                      <a:lnTo>
                        <a:pt x="560" y="56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7" name="Freeform 295"/>
                <p:cNvSpPr>
                  <a:spLocks/>
                </p:cNvSpPr>
                <p:nvPr/>
              </p:nvSpPr>
              <p:spPr bwMode="auto">
                <a:xfrm>
                  <a:off x="1541303" y="2120320"/>
                  <a:ext cx="7952" cy="11275"/>
                </a:xfrm>
                <a:custGeom>
                  <a:avLst/>
                  <a:gdLst>
                    <a:gd name="T0" fmla="*/ 0 w 14"/>
                    <a:gd name="T1" fmla="*/ 2147483646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0 h 21"/>
                    <a:gd name="T8" fmla="*/ 2147483646 w 14"/>
                    <a:gd name="T9" fmla="*/ 2147483646 h 21"/>
                    <a:gd name="T10" fmla="*/ 0 w 14"/>
                    <a:gd name="T11" fmla="*/ 2147483646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17"/>
                      </a:moveTo>
                      <a:lnTo>
                        <a:pt x="13" y="21"/>
                      </a:lnTo>
                      <a:lnTo>
                        <a:pt x="14" y="6"/>
                      </a:lnTo>
                      <a:lnTo>
                        <a:pt x="9" y="0"/>
                      </a:lnTo>
                      <a:lnTo>
                        <a:pt x="1" y="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8" name="Freeform 296"/>
                <p:cNvSpPr>
                  <a:spLocks/>
                </p:cNvSpPr>
                <p:nvPr/>
              </p:nvSpPr>
              <p:spPr bwMode="auto">
                <a:xfrm>
                  <a:off x="1601739" y="2215348"/>
                  <a:ext cx="7952" cy="11274"/>
                </a:xfrm>
                <a:custGeom>
                  <a:avLst/>
                  <a:gdLst>
                    <a:gd name="T0" fmla="*/ 0 w 14"/>
                    <a:gd name="T1" fmla="*/ 0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2147483646 h 21"/>
                    <a:gd name="T8" fmla="*/ 2147483646 w 14"/>
                    <a:gd name="T9" fmla="*/ 2147483646 h 21"/>
                    <a:gd name="T10" fmla="*/ 0 w 14"/>
                    <a:gd name="T11" fmla="*/ 0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0"/>
                      </a:moveTo>
                      <a:lnTo>
                        <a:pt x="11" y="6"/>
                      </a:lnTo>
                      <a:lnTo>
                        <a:pt x="14" y="16"/>
                      </a:lnTo>
                      <a:lnTo>
                        <a:pt x="7" y="21"/>
                      </a:lnTo>
                      <a:lnTo>
                        <a:pt x="2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9" name="Freeform 297"/>
                <p:cNvSpPr>
                  <a:spLocks/>
                </p:cNvSpPr>
                <p:nvPr/>
              </p:nvSpPr>
              <p:spPr bwMode="auto">
                <a:xfrm>
                  <a:off x="1595377" y="2138038"/>
                  <a:ext cx="3181" cy="4831"/>
                </a:xfrm>
                <a:custGeom>
                  <a:avLst/>
                  <a:gdLst>
                    <a:gd name="T0" fmla="*/ 2147483646 w 7"/>
                    <a:gd name="T1" fmla="*/ 2147483646 h 10"/>
                    <a:gd name="T2" fmla="*/ 0 w 7"/>
                    <a:gd name="T3" fmla="*/ 2147483646 h 10"/>
                    <a:gd name="T4" fmla="*/ 2147483646 w 7"/>
                    <a:gd name="T5" fmla="*/ 2147483646 h 10"/>
                    <a:gd name="T6" fmla="*/ 2147483646 w 7"/>
                    <a:gd name="T7" fmla="*/ 0 h 10"/>
                    <a:gd name="T8" fmla="*/ 2147483646 w 7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0"/>
                    <a:gd name="T17" fmla="*/ 7 w 7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0">
                      <a:moveTo>
                        <a:pt x="5" y="1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0" name="Freeform 298"/>
                <p:cNvSpPr>
                  <a:spLocks/>
                </p:cNvSpPr>
                <p:nvPr/>
              </p:nvSpPr>
              <p:spPr bwMode="auto">
                <a:xfrm>
                  <a:off x="1596967" y="2144480"/>
                  <a:ext cx="1591" cy="8053"/>
                </a:xfrm>
                <a:custGeom>
                  <a:avLst/>
                  <a:gdLst>
                    <a:gd name="T0" fmla="*/ 2147483646 w 4"/>
                    <a:gd name="T1" fmla="*/ 0 h 15"/>
                    <a:gd name="T2" fmla="*/ 2147483646 w 4"/>
                    <a:gd name="T3" fmla="*/ 2147483646 h 15"/>
                    <a:gd name="T4" fmla="*/ 0 w 4"/>
                    <a:gd name="T5" fmla="*/ 2147483646 h 15"/>
                    <a:gd name="T6" fmla="*/ 2147483646 w 4"/>
                    <a:gd name="T7" fmla="*/ 2147483646 h 15"/>
                    <a:gd name="T8" fmla="*/ 2147483646 w 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5"/>
                    <a:gd name="T17" fmla="*/ 4 w 4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5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0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1" name="Freeform 299"/>
                <p:cNvSpPr>
                  <a:spLocks/>
                </p:cNvSpPr>
                <p:nvPr/>
              </p:nvSpPr>
              <p:spPr bwMode="auto">
                <a:xfrm>
                  <a:off x="1298690" y="2326821"/>
                  <a:ext cx="369921" cy="336439"/>
                </a:xfrm>
                <a:custGeom>
                  <a:avLst/>
                  <a:gdLst>
                    <a:gd name="T0" fmla="*/ 2147483646 w 698"/>
                    <a:gd name="T1" fmla="*/ 0 h 627"/>
                    <a:gd name="T2" fmla="*/ 2147483646 w 698"/>
                    <a:gd name="T3" fmla="*/ 2147483646 h 627"/>
                    <a:gd name="T4" fmla="*/ 2147483646 w 698"/>
                    <a:gd name="T5" fmla="*/ 2147483646 h 627"/>
                    <a:gd name="T6" fmla="*/ 2147483646 w 698"/>
                    <a:gd name="T7" fmla="*/ 2147483646 h 627"/>
                    <a:gd name="T8" fmla="*/ 2147483646 w 698"/>
                    <a:gd name="T9" fmla="*/ 2147483646 h 627"/>
                    <a:gd name="T10" fmla="*/ 2147483646 w 698"/>
                    <a:gd name="T11" fmla="*/ 2147483646 h 627"/>
                    <a:gd name="T12" fmla="*/ 2147483646 w 698"/>
                    <a:gd name="T13" fmla="*/ 2147483646 h 627"/>
                    <a:gd name="T14" fmla="*/ 2147483646 w 698"/>
                    <a:gd name="T15" fmla="*/ 2147483646 h 627"/>
                    <a:gd name="T16" fmla="*/ 2147483646 w 698"/>
                    <a:gd name="T17" fmla="*/ 2147483646 h 627"/>
                    <a:gd name="T18" fmla="*/ 2147483646 w 698"/>
                    <a:gd name="T19" fmla="*/ 2147483646 h 627"/>
                    <a:gd name="T20" fmla="*/ 2147483646 w 698"/>
                    <a:gd name="T21" fmla="*/ 2147483646 h 627"/>
                    <a:gd name="T22" fmla="*/ 2147483646 w 698"/>
                    <a:gd name="T23" fmla="*/ 2147483646 h 627"/>
                    <a:gd name="T24" fmla="*/ 2147483646 w 698"/>
                    <a:gd name="T25" fmla="*/ 2147483646 h 627"/>
                    <a:gd name="T26" fmla="*/ 2147483646 w 698"/>
                    <a:gd name="T27" fmla="*/ 2147483646 h 627"/>
                    <a:gd name="T28" fmla="*/ 2147483646 w 698"/>
                    <a:gd name="T29" fmla="*/ 2147483646 h 627"/>
                    <a:gd name="T30" fmla="*/ 2147483646 w 698"/>
                    <a:gd name="T31" fmla="*/ 2147483646 h 627"/>
                    <a:gd name="T32" fmla="*/ 2147483646 w 698"/>
                    <a:gd name="T33" fmla="*/ 2147483646 h 627"/>
                    <a:gd name="T34" fmla="*/ 2147483646 w 698"/>
                    <a:gd name="T35" fmla="*/ 2147483646 h 627"/>
                    <a:gd name="T36" fmla="*/ 2147483646 w 698"/>
                    <a:gd name="T37" fmla="*/ 2147483646 h 627"/>
                    <a:gd name="T38" fmla="*/ 2147483646 w 698"/>
                    <a:gd name="T39" fmla="*/ 2147483646 h 627"/>
                    <a:gd name="T40" fmla="*/ 2147483646 w 698"/>
                    <a:gd name="T41" fmla="*/ 2147483646 h 627"/>
                    <a:gd name="T42" fmla="*/ 2147483646 w 698"/>
                    <a:gd name="T43" fmla="*/ 2147483646 h 627"/>
                    <a:gd name="T44" fmla="*/ 2147483646 w 698"/>
                    <a:gd name="T45" fmla="*/ 2147483646 h 627"/>
                    <a:gd name="T46" fmla="*/ 2147483646 w 698"/>
                    <a:gd name="T47" fmla="*/ 2147483646 h 627"/>
                    <a:gd name="T48" fmla="*/ 2147483646 w 698"/>
                    <a:gd name="T49" fmla="*/ 2147483646 h 627"/>
                    <a:gd name="T50" fmla="*/ 2147483646 w 698"/>
                    <a:gd name="T51" fmla="*/ 2147483646 h 627"/>
                    <a:gd name="T52" fmla="*/ 2147483646 w 698"/>
                    <a:gd name="T53" fmla="*/ 2147483646 h 627"/>
                    <a:gd name="T54" fmla="*/ 2147483646 w 698"/>
                    <a:gd name="T55" fmla="*/ 2147483646 h 627"/>
                    <a:gd name="T56" fmla="*/ 2147483646 w 698"/>
                    <a:gd name="T57" fmla="*/ 2147483646 h 627"/>
                    <a:gd name="T58" fmla="*/ 2147483646 w 698"/>
                    <a:gd name="T59" fmla="*/ 2147483646 h 627"/>
                    <a:gd name="T60" fmla="*/ 2147483646 w 698"/>
                    <a:gd name="T61" fmla="*/ 2147483646 h 627"/>
                    <a:gd name="T62" fmla="*/ 2147483646 w 698"/>
                    <a:gd name="T63" fmla="*/ 2147483646 h 627"/>
                    <a:gd name="T64" fmla="*/ 2147483646 w 698"/>
                    <a:gd name="T65" fmla="*/ 2147483646 h 627"/>
                    <a:gd name="T66" fmla="*/ 2147483646 w 698"/>
                    <a:gd name="T67" fmla="*/ 2147483646 h 627"/>
                    <a:gd name="T68" fmla="*/ 2147483646 w 698"/>
                    <a:gd name="T69" fmla="*/ 2147483646 h 627"/>
                    <a:gd name="T70" fmla="*/ 2147483646 w 698"/>
                    <a:gd name="T71" fmla="*/ 2147483646 h 627"/>
                    <a:gd name="T72" fmla="*/ 2147483646 w 698"/>
                    <a:gd name="T73" fmla="*/ 2147483646 h 627"/>
                    <a:gd name="T74" fmla="*/ 2147483646 w 698"/>
                    <a:gd name="T75" fmla="*/ 2147483646 h 627"/>
                    <a:gd name="T76" fmla="*/ 2147483646 w 698"/>
                    <a:gd name="T77" fmla="*/ 2147483646 h 627"/>
                    <a:gd name="T78" fmla="*/ 2147483646 w 698"/>
                    <a:gd name="T79" fmla="*/ 2147483646 h 627"/>
                    <a:gd name="T80" fmla="*/ 2147483646 w 698"/>
                    <a:gd name="T81" fmla="*/ 2147483646 h 627"/>
                    <a:gd name="T82" fmla="*/ 2147483646 w 698"/>
                    <a:gd name="T83" fmla="*/ 2147483646 h 6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8"/>
                    <a:gd name="T127" fmla="*/ 0 h 627"/>
                    <a:gd name="T128" fmla="*/ 698 w 698"/>
                    <a:gd name="T129" fmla="*/ 627 h 6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8" h="627">
                      <a:moveTo>
                        <a:pt x="256" y="24"/>
                      </a:moveTo>
                      <a:lnTo>
                        <a:pt x="302" y="0"/>
                      </a:lnTo>
                      <a:lnTo>
                        <a:pt x="322" y="0"/>
                      </a:lnTo>
                      <a:lnTo>
                        <a:pt x="322" y="15"/>
                      </a:lnTo>
                      <a:lnTo>
                        <a:pt x="357" y="51"/>
                      </a:lnTo>
                      <a:lnTo>
                        <a:pt x="429" y="42"/>
                      </a:lnTo>
                      <a:lnTo>
                        <a:pt x="428" y="72"/>
                      </a:lnTo>
                      <a:lnTo>
                        <a:pt x="443" y="83"/>
                      </a:lnTo>
                      <a:lnTo>
                        <a:pt x="474" y="84"/>
                      </a:lnTo>
                      <a:lnTo>
                        <a:pt x="531" y="69"/>
                      </a:lnTo>
                      <a:lnTo>
                        <a:pt x="550" y="106"/>
                      </a:lnTo>
                      <a:lnTo>
                        <a:pt x="550" y="141"/>
                      </a:lnTo>
                      <a:lnTo>
                        <a:pt x="529" y="157"/>
                      </a:lnTo>
                      <a:lnTo>
                        <a:pt x="524" y="187"/>
                      </a:lnTo>
                      <a:lnTo>
                        <a:pt x="534" y="187"/>
                      </a:lnTo>
                      <a:lnTo>
                        <a:pt x="529" y="203"/>
                      </a:lnTo>
                      <a:lnTo>
                        <a:pt x="595" y="192"/>
                      </a:lnTo>
                      <a:lnTo>
                        <a:pt x="616" y="199"/>
                      </a:lnTo>
                      <a:lnTo>
                        <a:pt x="621" y="224"/>
                      </a:lnTo>
                      <a:lnTo>
                        <a:pt x="609" y="240"/>
                      </a:lnTo>
                      <a:lnTo>
                        <a:pt x="641" y="240"/>
                      </a:lnTo>
                      <a:lnTo>
                        <a:pt x="650" y="270"/>
                      </a:lnTo>
                      <a:lnTo>
                        <a:pt x="618" y="311"/>
                      </a:lnTo>
                      <a:lnTo>
                        <a:pt x="633" y="316"/>
                      </a:lnTo>
                      <a:lnTo>
                        <a:pt x="628" y="336"/>
                      </a:lnTo>
                      <a:lnTo>
                        <a:pt x="644" y="342"/>
                      </a:lnTo>
                      <a:lnTo>
                        <a:pt x="663" y="399"/>
                      </a:lnTo>
                      <a:lnTo>
                        <a:pt x="658" y="414"/>
                      </a:lnTo>
                      <a:lnTo>
                        <a:pt x="670" y="428"/>
                      </a:lnTo>
                      <a:lnTo>
                        <a:pt x="669" y="464"/>
                      </a:lnTo>
                      <a:lnTo>
                        <a:pt x="649" y="490"/>
                      </a:lnTo>
                      <a:lnTo>
                        <a:pt x="659" y="500"/>
                      </a:lnTo>
                      <a:lnTo>
                        <a:pt x="683" y="510"/>
                      </a:lnTo>
                      <a:lnTo>
                        <a:pt x="698" y="542"/>
                      </a:lnTo>
                      <a:lnTo>
                        <a:pt x="692" y="578"/>
                      </a:lnTo>
                      <a:lnTo>
                        <a:pt x="697" y="588"/>
                      </a:lnTo>
                      <a:lnTo>
                        <a:pt x="682" y="617"/>
                      </a:lnTo>
                      <a:lnTo>
                        <a:pt x="665" y="627"/>
                      </a:lnTo>
                      <a:lnTo>
                        <a:pt x="617" y="602"/>
                      </a:lnTo>
                      <a:lnTo>
                        <a:pt x="572" y="546"/>
                      </a:lnTo>
                      <a:lnTo>
                        <a:pt x="547" y="555"/>
                      </a:lnTo>
                      <a:lnTo>
                        <a:pt x="526" y="549"/>
                      </a:lnTo>
                      <a:lnTo>
                        <a:pt x="511" y="519"/>
                      </a:lnTo>
                      <a:lnTo>
                        <a:pt x="470" y="528"/>
                      </a:lnTo>
                      <a:lnTo>
                        <a:pt x="460" y="507"/>
                      </a:lnTo>
                      <a:lnTo>
                        <a:pt x="451" y="441"/>
                      </a:lnTo>
                      <a:lnTo>
                        <a:pt x="391" y="414"/>
                      </a:lnTo>
                      <a:lnTo>
                        <a:pt x="369" y="440"/>
                      </a:lnTo>
                      <a:lnTo>
                        <a:pt x="317" y="453"/>
                      </a:lnTo>
                      <a:lnTo>
                        <a:pt x="323" y="436"/>
                      </a:lnTo>
                      <a:lnTo>
                        <a:pt x="262" y="449"/>
                      </a:lnTo>
                      <a:lnTo>
                        <a:pt x="256" y="464"/>
                      </a:lnTo>
                      <a:lnTo>
                        <a:pt x="246" y="458"/>
                      </a:lnTo>
                      <a:lnTo>
                        <a:pt x="258" y="437"/>
                      </a:lnTo>
                      <a:lnTo>
                        <a:pt x="239" y="436"/>
                      </a:lnTo>
                      <a:lnTo>
                        <a:pt x="232" y="407"/>
                      </a:lnTo>
                      <a:lnTo>
                        <a:pt x="191" y="407"/>
                      </a:lnTo>
                      <a:lnTo>
                        <a:pt x="186" y="391"/>
                      </a:lnTo>
                      <a:lnTo>
                        <a:pt x="140" y="385"/>
                      </a:lnTo>
                      <a:lnTo>
                        <a:pt x="126" y="365"/>
                      </a:lnTo>
                      <a:lnTo>
                        <a:pt x="34" y="328"/>
                      </a:lnTo>
                      <a:lnTo>
                        <a:pt x="19" y="302"/>
                      </a:lnTo>
                      <a:lnTo>
                        <a:pt x="30" y="292"/>
                      </a:lnTo>
                      <a:lnTo>
                        <a:pt x="15" y="282"/>
                      </a:lnTo>
                      <a:lnTo>
                        <a:pt x="0" y="256"/>
                      </a:lnTo>
                      <a:lnTo>
                        <a:pt x="42" y="220"/>
                      </a:lnTo>
                      <a:lnTo>
                        <a:pt x="62" y="220"/>
                      </a:lnTo>
                      <a:lnTo>
                        <a:pt x="57" y="190"/>
                      </a:lnTo>
                      <a:lnTo>
                        <a:pt x="72" y="185"/>
                      </a:lnTo>
                      <a:lnTo>
                        <a:pt x="73" y="169"/>
                      </a:lnTo>
                      <a:lnTo>
                        <a:pt x="130" y="176"/>
                      </a:lnTo>
                      <a:lnTo>
                        <a:pt x="119" y="150"/>
                      </a:lnTo>
                      <a:lnTo>
                        <a:pt x="167" y="125"/>
                      </a:lnTo>
                      <a:lnTo>
                        <a:pt x="167" y="104"/>
                      </a:lnTo>
                      <a:lnTo>
                        <a:pt x="156" y="94"/>
                      </a:lnTo>
                      <a:lnTo>
                        <a:pt x="161" y="74"/>
                      </a:lnTo>
                      <a:lnTo>
                        <a:pt x="142" y="58"/>
                      </a:lnTo>
                      <a:lnTo>
                        <a:pt x="158" y="58"/>
                      </a:lnTo>
                      <a:lnTo>
                        <a:pt x="168" y="53"/>
                      </a:lnTo>
                      <a:lnTo>
                        <a:pt x="168" y="33"/>
                      </a:lnTo>
                      <a:lnTo>
                        <a:pt x="163" y="18"/>
                      </a:lnTo>
                      <a:lnTo>
                        <a:pt x="195" y="4"/>
                      </a:lnTo>
                      <a:lnTo>
                        <a:pt x="209" y="19"/>
                      </a:lnTo>
                      <a:lnTo>
                        <a:pt x="251" y="4"/>
                      </a:lnTo>
                      <a:lnTo>
                        <a:pt x="256" y="2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2" name="Freeform 300"/>
                <p:cNvSpPr>
                  <a:spLocks/>
                </p:cNvSpPr>
                <p:nvPr/>
              </p:nvSpPr>
              <p:spPr bwMode="auto">
                <a:xfrm>
                  <a:off x="1138338" y="2169709"/>
                  <a:ext cx="303242" cy="411028"/>
                </a:xfrm>
                <a:custGeom>
                  <a:avLst/>
                  <a:gdLst>
                    <a:gd name="T0" fmla="*/ 2147483646 w 569"/>
                    <a:gd name="T1" fmla="*/ 2147483646 h 765"/>
                    <a:gd name="T2" fmla="*/ 2147483646 w 569"/>
                    <a:gd name="T3" fmla="*/ 2147483646 h 765"/>
                    <a:gd name="T4" fmla="*/ 2147483646 w 569"/>
                    <a:gd name="T5" fmla="*/ 2147483646 h 765"/>
                    <a:gd name="T6" fmla="*/ 2147483646 w 569"/>
                    <a:gd name="T7" fmla="*/ 2147483646 h 765"/>
                    <a:gd name="T8" fmla="*/ 2147483646 w 569"/>
                    <a:gd name="T9" fmla="*/ 2147483646 h 765"/>
                    <a:gd name="T10" fmla="*/ 2147483646 w 569"/>
                    <a:gd name="T11" fmla="*/ 2147483646 h 765"/>
                    <a:gd name="T12" fmla="*/ 2147483646 w 569"/>
                    <a:gd name="T13" fmla="*/ 2147483646 h 765"/>
                    <a:gd name="T14" fmla="*/ 2147483646 w 569"/>
                    <a:gd name="T15" fmla="*/ 2147483646 h 765"/>
                    <a:gd name="T16" fmla="*/ 2147483646 w 569"/>
                    <a:gd name="T17" fmla="*/ 2147483646 h 765"/>
                    <a:gd name="T18" fmla="*/ 2147483646 w 569"/>
                    <a:gd name="T19" fmla="*/ 2147483646 h 765"/>
                    <a:gd name="T20" fmla="*/ 2147483646 w 569"/>
                    <a:gd name="T21" fmla="*/ 2147483646 h 765"/>
                    <a:gd name="T22" fmla="*/ 2147483646 w 569"/>
                    <a:gd name="T23" fmla="*/ 2147483646 h 765"/>
                    <a:gd name="T24" fmla="*/ 2147483646 w 569"/>
                    <a:gd name="T25" fmla="*/ 2147483646 h 765"/>
                    <a:gd name="T26" fmla="*/ 2147483646 w 569"/>
                    <a:gd name="T27" fmla="*/ 2147483646 h 765"/>
                    <a:gd name="T28" fmla="*/ 2147483646 w 569"/>
                    <a:gd name="T29" fmla="*/ 2147483646 h 765"/>
                    <a:gd name="T30" fmla="*/ 2147483646 w 569"/>
                    <a:gd name="T31" fmla="*/ 2147483646 h 765"/>
                    <a:gd name="T32" fmla="*/ 2147483646 w 569"/>
                    <a:gd name="T33" fmla="*/ 2147483646 h 765"/>
                    <a:gd name="T34" fmla="*/ 2147483646 w 569"/>
                    <a:gd name="T35" fmla="*/ 2147483646 h 765"/>
                    <a:gd name="T36" fmla="*/ 2147483646 w 569"/>
                    <a:gd name="T37" fmla="*/ 2147483646 h 765"/>
                    <a:gd name="T38" fmla="*/ 2147483646 w 569"/>
                    <a:gd name="T39" fmla="*/ 2147483646 h 765"/>
                    <a:gd name="T40" fmla="*/ 2147483646 w 569"/>
                    <a:gd name="T41" fmla="*/ 2147483646 h 765"/>
                    <a:gd name="T42" fmla="*/ 2147483646 w 569"/>
                    <a:gd name="T43" fmla="*/ 2147483646 h 765"/>
                    <a:gd name="T44" fmla="*/ 2147483646 w 569"/>
                    <a:gd name="T45" fmla="*/ 2147483646 h 765"/>
                    <a:gd name="T46" fmla="*/ 2147483646 w 569"/>
                    <a:gd name="T47" fmla="*/ 2147483646 h 765"/>
                    <a:gd name="T48" fmla="*/ 2147483646 w 569"/>
                    <a:gd name="T49" fmla="*/ 2147483646 h 765"/>
                    <a:gd name="T50" fmla="*/ 2147483646 w 569"/>
                    <a:gd name="T51" fmla="*/ 2147483646 h 765"/>
                    <a:gd name="T52" fmla="*/ 2147483646 w 569"/>
                    <a:gd name="T53" fmla="*/ 2147483646 h 765"/>
                    <a:gd name="T54" fmla="*/ 2147483646 w 569"/>
                    <a:gd name="T55" fmla="*/ 2147483646 h 765"/>
                    <a:gd name="T56" fmla="*/ 2147483646 w 569"/>
                    <a:gd name="T57" fmla="*/ 2147483646 h 765"/>
                    <a:gd name="T58" fmla="*/ 2147483646 w 569"/>
                    <a:gd name="T59" fmla="*/ 2147483646 h 765"/>
                    <a:gd name="T60" fmla="*/ 2147483646 w 569"/>
                    <a:gd name="T61" fmla="*/ 2147483646 h 765"/>
                    <a:gd name="T62" fmla="*/ 2147483646 w 569"/>
                    <a:gd name="T63" fmla="*/ 2147483646 h 765"/>
                    <a:gd name="T64" fmla="*/ 2147483646 w 569"/>
                    <a:gd name="T65" fmla="*/ 2147483646 h 765"/>
                    <a:gd name="T66" fmla="*/ 2147483646 w 569"/>
                    <a:gd name="T67" fmla="*/ 2147483646 h 765"/>
                    <a:gd name="T68" fmla="*/ 2147483646 w 569"/>
                    <a:gd name="T69" fmla="*/ 2147483646 h 765"/>
                    <a:gd name="T70" fmla="*/ 2147483646 w 569"/>
                    <a:gd name="T71" fmla="*/ 2147483646 h 765"/>
                    <a:gd name="T72" fmla="*/ 2147483646 w 569"/>
                    <a:gd name="T73" fmla="*/ 2147483646 h 765"/>
                    <a:gd name="T74" fmla="*/ 2147483646 w 569"/>
                    <a:gd name="T75" fmla="*/ 2147483646 h 7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9"/>
                    <a:gd name="T115" fmla="*/ 0 h 765"/>
                    <a:gd name="T116" fmla="*/ 569 w 569"/>
                    <a:gd name="T117" fmla="*/ 765 h 7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9" h="765">
                      <a:moveTo>
                        <a:pt x="87" y="642"/>
                      </a:moveTo>
                      <a:lnTo>
                        <a:pt x="85" y="603"/>
                      </a:lnTo>
                      <a:lnTo>
                        <a:pt x="38" y="569"/>
                      </a:lnTo>
                      <a:lnTo>
                        <a:pt x="34" y="553"/>
                      </a:lnTo>
                      <a:lnTo>
                        <a:pt x="0" y="540"/>
                      </a:lnTo>
                      <a:lnTo>
                        <a:pt x="4" y="521"/>
                      </a:lnTo>
                      <a:lnTo>
                        <a:pt x="27" y="509"/>
                      </a:lnTo>
                      <a:lnTo>
                        <a:pt x="46" y="489"/>
                      </a:lnTo>
                      <a:lnTo>
                        <a:pt x="30" y="450"/>
                      </a:lnTo>
                      <a:lnTo>
                        <a:pt x="14" y="440"/>
                      </a:lnTo>
                      <a:lnTo>
                        <a:pt x="30" y="394"/>
                      </a:lnTo>
                      <a:lnTo>
                        <a:pt x="18" y="378"/>
                      </a:lnTo>
                      <a:lnTo>
                        <a:pt x="13" y="343"/>
                      </a:lnTo>
                      <a:lnTo>
                        <a:pt x="53" y="326"/>
                      </a:lnTo>
                      <a:lnTo>
                        <a:pt x="107" y="289"/>
                      </a:lnTo>
                      <a:lnTo>
                        <a:pt x="138" y="245"/>
                      </a:lnTo>
                      <a:lnTo>
                        <a:pt x="124" y="228"/>
                      </a:lnTo>
                      <a:lnTo>
                        <a:pt x="139" y="214"/>
                      </a:lnTo>
                      <a:lnTo>
                        <a:pt x="187" y="205"/>
                      </a:lnTo>
                      <a:lnTo>
                        <a:pt x="214" y="206"/>
                      </a:lnTo>
                      <a:lnTo>
                        <a:pt x="234" y="183"/>
                      </a:lnTo>
                      <a:lnTo>
                        <a:pt x="254" y="139"/>
                      </a:lnTo>
                      <a:lnTo>
                        <a:pt x="252" y="114"/>
                      </a:lnTo>
                      <a:lnTo>
                        <a:pt x="274" y="114"/>
                      </a:lnTo>
                      <a:lnTo>
                        <a:pt x="300" y="106"/>
                      </a:lnTo>
                      <a:lnTo>
                        <a:pt x="334" y="127"/>
                      </a:lnTo>
                      <a:lnTo>
                        <a:pt x="357" y="113"/>
                      </a:lnTo>
                      <a:lnTo>
                        <a:pt x="391" y="70"/>
                      </a:lnTo>
                      <a:lnTo>
                        <a:pt x="433" y="56"/>
                      </a:lnTo>
                      <a:lnTo>
                        <a:pt x="493" y="6"/>
                      </a:lnTo>
                      <a:lnTo>
                        <a:pt x="523" y="0"/>
                      </a:lnTo>
                      <a:lnTo>
                        <a:pt x="557" y="12"/>
                      </a:lnTo>
                      <a:lnTo>
                        <a:pt x="565" y="56"/>
                      </a:lnTo>
                      <a:lnTo>
                        <a:pt x="539" y="66"/>
                      </a:lnTo>
                      <a:lnTo>
                        <a:pt x="534" y="86"/>
                      </a:lnTo>
                      <a:lnTo>
                        <a:pt x="549" y="102"/>
                      </a:lnTo>
                      <a:lnTo>
                        <a:pt x="569" y="163"/>
                      </a:lnTo>
                      <a:lnTo>
                        <a:pt x="557" y="209"/>
                      </a:lnTo>
                      <a:lnTo>
                        <a:pt x="537" y="204"/>
                      </a:lnTo>
                      <a:lnTo>
                        <a:pt x="535" y="285"/>
                      </a:lnTo>
                      <a:lnTo>
                        <a:pt x="551" y="296"/>
                      </a:lnTo>
                      <a:lnTo>
                        <a:pt x="509" y="311"/>
                      </a:lnTo>
                      <a:lnTo>
                        <a:pt x="495" y="296"/>
                      </a:lnTo>
                      <a:lnTo>
                        <a:pt x="463" y="310"/>
                      </a:lnTo>
                      <a:lnTo>
                        <a:pt x="468" y="325"/>
                      </a:lnTo>
                      <a:lnTo>
                        <a:pt x="468" y="345"/>
                      </a:lnTo>
                      <a:lnTo>
                        <a:pt x="458" y="350"/>
                      </a:lnTo>
                      <a:lnTo>
                        <a:pt x="442" y="350"/>
                      </a:lnTo>
                      <a:lnTo>
                        <a:pt x="461" y="366"/>
                      </a:lnTo>
                      <a:lnTo>
                        <a:pt x="456" y="386"/>
                      </a:lnTo>
                      <a:lnTo>
                        <a:pt x="467" y="396"/>
                      </a:lnTo>
                      <a:lnTo>
                        <a:pt x="467" y="417"/>
                      </a:lnTo>
                      <a:lnTo>
                        <a:pt x="419" y="442"/>
                      </a:lnTo>
                      <a:lnTo>
                        <a:pt x="430" y="468"/>
                      </a:lnTo>
                      <a:lnTo>
                        <a:pt x="373" y="461"/>
                      </a:lnTo>
                      <a:lnTo>
                        <a:pt x="372" y="477"/>
                      </a:lnTo>
                      <a:lnTo>
                        <a:pt x="357" y="482"/>
                      </a:lnTo>
                      <a:lnTo>
                        <a:pt x="362" y="512"/>
                      </a:lnTo>
                      <a:lnTo>
                        <a:pt x="342" y="512"/>
                      </a:lnTo>
                      <a:lnTo>
                        <a:pt x="300" y="548"/>
                      </a:lnTo>
                      <a:lnTo>
                        <a:pt x="315" y="574"/>
                      </a:lnTo>
                      <a:lnTo>
                        <a:pt x="278" y="589"/>
                      </a:lnTo>
                      <a:lnTo>
                        <a:pt x="279" y="574"/>
                      </a:lnTo>
                      <a:lnTo>
                        <a:pt x="263" y="577"/>
                      </a:lnTo>
                      <a:lnTo>
                        <a:pt x="257" y="598"/>
                      </a:lnTo>
                      <a:lnTo>
                        <a:pt x="268" y="613"/>
                      </a:lnTo>
                      <a:lnTo>
                        <a:pt x="226" y="634"/>
                      </a:lnTo>
                      <a:lnTo>
                        <a:pt x="224" y="695"/>
                      </a:lnTo>
                      <a:lnTo>
                        <a:pt x="194" y="705"/>
                      </a:lnTo>
                      <a:lnTo>
                        <a:pt x="199" y="715"/>
                      </a:lnTo>
                      <a:lnTo>
                        <a:pt x="161" y="730"/>
                      </a:lnTo>
                      <a:lnTo>
                        <a:pt x="136" y="760"/>
                      </a:lnTo>
                      <a:lnTo>
                        <a:pt x="117" y="765"/>
                      </a:lnTo>
                      <a:lnTo>
                        <a:pt x="85" y="719"/>
                      </a:lnTo>
                      <a:lnTo>
                        <a:pt x="75" y="724"/>
                      </a:lnTo>
                      <a:lnTo>
                        <a:pt x="56" y="719"/>
                      </a:lnTo>
                      <a:lnTo>
                        <a:pt x="87" y="64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3" name="Freeform 301"/>
                <p:cNvSpPr>
                  <a:spLocks/>
                </p:cNvSpPr>
                <p:nvPr/>
              </p:nvSpPr>
              <p:spPr bwMode="auto">
                <a:xfrm>
                  <a:off x="725549" y="1904685"/>
                  <a:ext cx="141301" cy="220589"/>
                </a:xfrm>
                <a:custGeom>
                  <a:avLst/>
                  <a:gdLst>
                    <a:gd name="T0" fmla="*/ 2147483646 w 269"/>
                    <a:gd name="T1" fmla="*/ 2147483646 h 410"/>
                    <a:gd name="T2" fmla="*/ 2147483646 w 269"/>
                    <a:gd name="T3" fmla="*/ 2147483646 h 410"/>
                    <a:gd name="T4" fmla="*/ 2147483646 w 269"/>
                    <a:gd name="T5" fmla="*/ 2147483646 h 410"/>
                    <a:gd name="T6" fmla="*/ 2147483646 w 269"/>
                    <a:gd name="T7" fmla="*/ 2147483646 h 410"/>
                    <a:gd name="T8" fmla="*/ 2147483646 w 269"/>
                    <a:gd name="T9" fmla="*/ 2147483646 h 410"/>
                    <a:gd name="T10" fmla="*/ 2147483646 w 269"/>
                    <a:gd name="T11" fmla="*/ 2147483646 h 410"/>
                    <a:gd name="T12" fmla="*/ 2147483646 w 269"/>
                    <a:gd name="T13" fmla="*/ 2147483646 h 410"/>
                    <a:gd name="T14" fmla="*/ 2147483646 w 269"/>
                    <a:gd name="T15" fmla="*/ 2147483646 h 410"/>
                    <a:gd name="T16" fmla="*/ 2147483646 w 269"/>
                    <a:gd name="T17" fmla="*/ 2147483646 h 410"/>
                    <a:gd name="T18" fmla="*/ 2147483646 w 269"/>
                    <a:gd name="T19" fmla="*/ 2147483646 h 410"/>
                    <a:gd name="T20" fmla="*/ 2147483646 w 269"/>
                    <a:gd name="T21" fmla="*/ 2147483646 h 410"/>
                    <a:gd name="T22" fmla="*/ 2147483646 w 269"/>
                    <a:gd name="T23" fmla="*/ 2147483646 h 410"/>
                    <a:gd name="T24" fmla="*/ 2147483646 w 269"/>
                    <a:gd name="T25" fmla="*/ 2147483646 h 410"/>
                    <a:gd name="T26" fmla="*/ 2147483646 w 269"/>
                    <a:gd name="T27" fmla="*/ 2147483646 h 410"/>
                    <a:gd name="T28" fmla="*/ 2147483646 w 269"/>
                    <a:gd name="T29" fmla="*/ 2147483646 h 410"/>
                    <a:gd name="T30" fmla="*/ 2147483646 w 269"/>
                    <a:gd name="T31" fmla="*/ 2147483646 h 410"/>
                    <a:gd name="T32" fmla="*/ 2147483646 w 269"/>
                    <a:gd name="T33" fmla="*/ 2147483646 h 410"/>
                    <a:gd name="T34" fmla="*/ 2147483646 w 269"/>
                    <a:gd name="T35" fmla="*/ 2147483646 h 410"/>
                    <a:gd name="T36" fmla="*/ 2147483646 w 269"/>
                    <a:gd name="T37" fmla="*/ 2147483646 h 410"/>
                    <a:gd name="T38" fmla="*/ 2147483646 w 269"/>
                    <a:gd name="T39" fmla="*/ 2147483646 h 410"/>
                    <a:gd name="T40" fmla="*/ 2147483646 w 269"/>
                    <a:gd name="T41" fmla="*/ 2147483646 h 410"/>
                    <a:gd name="T42" fmla="*/ 2147483646 w 269"/>
                    <a:gd name="T43" fmla="*/ 2147483646 h 410"/>
                    <a:gd name="T44" fmla="*/ 2147483646 w 269"/>
                    <a:gd name="T45" fmla="*/ 2147483646 h 410"/>
                    <a:gd name="T46" fmla="*/ 2147483646 w 269"/>
                    <a:gd name="T47" fmla="*/ 2147483646 h 410"/>
                    <a:gd name="T48" fmla="*/ 2147483646 w 269"/>
                    <a:gd name="T49" fmla="*/ 0 h 410"/>
                    <a:gd name="T50" fmla="*/ 2147483646 w 269"/>
                    <a:gd name="T51" fmla="*/ 2147483646 h 410"/>
                    <a:gd name="T52" fmla="*/ 2147483646 w 269"/>
                    <a:gd name="T53" fmla="*/ 2147483646 h 410"/>
                    <a:gd name="T54" fmla="*/ 2147483646 w 269"/>
                    <a:gd name="T55" fmla="*/ 2147483646 h 410"/>
                    <a:gd name="T56" fmla="*/ 2147483646 w 269"/>
                    <a:gd name="T57" fmla="*/ 2147483646 h 410"/>
                    <a:gd name="T58" fmla="*/ 2147483646 w 269"/>
                    <a:gd name="T59" fmla="*/ 2147483646 h 410"/>
                    <a:gd name="T60" fmla="*/ 2147483646 w 269"/>
                    <a:gd name="T61" fmla="*/ 2147483646 h 410"/>
                    <a:gd name="T62" fmla="*/ 2147483646 w 269"/>
                    <a:gd name="T63" fmla="*/ 2147483646 h 410"/>
                    <a:gd name="T64" fmla="*/ 2147483646 w 269"/>
                    <a:gd name="T65" fmla="*/ 2147483646 h 410"/>
                    <a:gd name="T66" fmla="*/ 2147483646 w 269"/>
                    <a:gd name="T67" fmla="*/ 2147483646 h 410"/>
                    <a:gd name="T68" fmla="*/ 2147483646 w 269"/>
                    <a:gd name="T69" fmla="*/ 2147483646 h 410"/>
                    <a:gd name="T70" fmla="*/ 2147483646 w 269"/>
                    <a:gd name="T71" fmla="*/ 2147483646 h 410"/>
                    <a:gd name="T72" fmla="*/ 0 w 269"/>
                    <a:gd name="T73" fmla="*/ 2147483646 h 410"/>
                    <a:gd name="T74" fmla="*/ 2147483646 w 269"/>
                    <a:gd name="T75" fmla="*/ 2147483646 h 410"/>
                    <a:gd name="T76" fmla="*/ 2147483646 w 269"/>
                    <a:gd name="T77" fmla="*/ 2147483646 h 410"/>
                    <a:gd name="T78" fmla="*/ 2147483646 w 269"/>
                    <a:gd name="T79" fmla="*/ 2147483646 h 410"/>
                    <a:gd name="T80" fmla="*/ 2147483646 w 269"/>
                    <a:gd name="T81" fmla="*/ 2147483646 h 410"/>
                    <a:gd name="T82" fmla="*/ 2147483646 w 269"/>
                    <a:gd name="T83" fmla="*/ 2147483646 h 4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9"/>
                    <a:gd name="T127" fmla="*/ 0 h 410"/>
                    <a:gd name="T128" fmla="*/ 269 w 269"/>
                    <a:gd name="T129" fmla="*/ 410 h 4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9" h="410">
                      <a:moveTo>
                        <a:pt x="133" y="410"/>
                      </a:moveTo>
                      <a:lnTo>
                        <a:pt x="144" y="391"/>
                      </a:lnTo>
                      <a:lnTo>
                        <a:pt x="157" y="365"/>
                      </a:lnTo>
                      <a:lnTo>
                        <a:pt x="244" y="338"/>
                      </a:lnTo>
                      <a:lnTo>
                        <a:pt x="269" y="324"/>
                      </a:lnTo>
                      <a:lnTo>
                        <a:pt x="264" y="299"/>
                      </a:lnTo>
                      <a:lnTo>
                        <a:pt x="241" y="250"/>
                      </a:lnTo>
                      <a:lnTo>
                        <a:pt x="252" y="193"/>
                      </a:lnTo>
                      <a:lnTo>
                        <a:pt x="252" y="145"/>
                      </a:lnTo>
                      <a:lnTo>
                        <a:pt x="234" y="125"/>
                      </a:lnTo>
                      <a:lnTo>
                        <a:pt x="193" y="150"/>
                      </a:lnTo>
                      <a:lnTo>
                        <a:pt x="180" y="147"/>
                      </a:lnTo>
                      <a:lnTo>
                        <a:pt x="161" y="128"/>
                      </a:lnTo>
                      <a:lnTo>
                        <a:pt x="158" y="92"/>
                      </a:lnTo>
                      <a:lnTo>
                        <a:pt x="151" y="79"/>
                      </a:lnTo>
                      <a:lnTo>
                        <a:pt x="151" y="72"/>
                      </a:lnTo>
                      <a:lnTo>
                        <a:pt x="235" y="95"/>
                      </a:lnTo>
                      <a:lnTo>
                        <a:pt x="232" y="83"/>
                      </a:lnTo>
                      <a:lnTo>
                        <a:pt x="193" y="74"/>
                      </a:lnTo>
                      <a:lnTo>
                        <a:pt x="164" y="64"/>
                      </a:lnTo>
                      <a:lnTo>
                        <a:pt x="144" y="45"/>
                      </a:lnTo>
                      <a:lnTo>
                        <a:pt x="144" y="27"/>
                      </a:lnTo>
                      <a:lnTo>
                        <a:pt x="132" y="16"/>
                      </a:lnTo>
                      <a:lnTo>
                        <a:pt x="128" y="4"/>
                      </a:lnTo>
                      <a:lnTo>
                        <a:pt x="109" y="0"/>
                      </a:lnTo>
                      <a:lnTo>
                        <a:pt x="84" y="11"/>
                      </a:lnTo>
                      <a:lnTo>
                        <a:pt x="59" y="9"/>
                      </a:lnTo>
                      <a:lnTo>
                        <a:pt x="59" y="16"/>
                      </a:lnTo>
                      <a:lnTo>
                        <a:pt x="74" y="32"/>
                      </a:lnTo>
                      <a:lnTo>
                        <a:pt x="74" y="45"/>
                      </a:lnTo>
                      <a:lnTo>
                        <a:pt x="83" y="62"/>
                      </a:lnTo>
                      <a:lnTo>
                        <a:pt x="79" y="68"/>
                      </a:lnTo>
                      <a:lnTo>
                        <a:pt x="44" y="41"/>
                      </a:lnTo>
                      <a:lnTo>
                        <a:pt x="46" y="37"/>
                      </a:lnTo>
                      <a:lnTo>
                        <a:pt x="41" y="34"/>
                      </a:lnTo>
                      <a:lnTo>
                        <a:pt x="26" y="32"/>
                      </a:lnTo>
                      <a:lnTo>
                        <a:pt x="0" y="12"/>
                      </a:lnTo>
                      <a:lnTo>
                        <a:pt x="30" y="151"/>
                      </a:lnTo>
                      <a:lnTo>
                        <a:pt x="44" y="179"/>
                      </a:lnTo>
                      <a:lnTo>
                        <a:pt x="76" y="280"/>
                      </a:lnTo>
                      <a:lnTo>
                        <a:pt x="113" y="354"/>
                      </a:lnTo>
                      <a:lnTo>
                        <a:pt x="133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4" name="Freeform 302"/>
                <p:cNvSpPr>
                  <a:spLocks/>
                </p:cNvSpPr>
                <p:nvPr/>
              </p:nvSpPr>
              <p:spPr bwMode="auto">
                <a:xfrm>
                  <a:off x="727017" y="1893222"/>
                  <a:ext cx="25446" cy="16106"/>
                </a:xfrm>
                <a:custGeom>
                  <a:avLst/>
                  <a:gdLst>
                    <a:gd name="T0" fmla="*/ 2147483646 w 48"/>
                    <a:gd name="T1" fmla="*/ 0 h 32"/>
                    <a:gd name="T2" fmla="*/ 0 w 48"/>
                    <a:gd name="T3" fmla="*/ 2147483646 h 32"/>
                    <a:gd name="T4" fmla="*/ 2147483646 w 48"/>
                    <a:gd name="T5" fmla="*/ 2147483646 h 32"/>
                    <a:gd name="T6" fmla="*/ 2147483646 w 48"/>
                    <a:gd name="T7" fmla="*/ 2147483646 h 32"/>
                    <a:gd name="T8" fmla="*/ 2147483646 w 48"/>
                    <a:gd name="T9" fmla="*/ 2147483646 h 32"/>
                    <a:gd name="T10" fmla="*/ 2147483646 w 4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32"/>
                    <a:gd name="T20" fmla="*/ 48 w 4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3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42" y="32"/>
                      </a:lnTo>
                      <a:lnTo>
                        <a:pt x="48" y="32"/>
                      </a:lnTo>
                      <a:lnTo>
                        <a:pt x="48" y="2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5" name="Freeform 303"/>
                <p:cNvSpPr>
                  <a:spLocks/>
                </p:cNvSpPr>
                <p:nvPr/>
              </p:nvSpPr>
              <p:spPr bwMode="auto">
                <a:xfrm>
                  <a:off x="885902" y="3490075"/>
                  <a:ext cx="506459" cy="498311"/>
                </a:xfrm>
                <a:custGeom>
                  <a:avLst/>
                  <a:gdLst>
                    <a:gd name="T0" fmla="*/ 2147483646 w 954"/>
                    <a:gd name="T1" fmla="*/ 2147483646 h 926"/>
                    <a:gd name="T2" fmla="*/ 2147483646 w 954"/>
                    <a:gd name="T3" fmla="*/ 2147483646 h 926"/>
                    <a:gd name="T4" fmla="*/ 2147483646 w 954"/>
                    <a:gd name="T5" fmla="*/ 2147483646 h 926"/>
                    <a:gd name="T6" fmla="*/ 2147483646 w 954"/>
                    <a:gd name="T7" fmla="*/ 2147483646 h 926"/>
                    <a:gd name="T8" fmla="*/ 2147483646 w 954"/>
                    <a:gd name="T9" fmla="*/ 2147483646 h 926"/>
                    <a:gd name="T10" fmla="*/ 2147483646 w 954"/>
                    <a:gd name="T11" fmla="*/ 2147483646 h 926"/>
                    <a:gd name="T12" fmla="*/ 2147483646 w 954"/>
                    <a:gd name="T13" fmla="*/ 2147483646 h 926"/>
                    <a:gd name="T14" fmla="*/ 2147483646 w 954"/>
                    <a:gd name="T15" fmla="*/ 2147483646 h 926"/>
                    <a:gd name="T16" fmla="*/ 2147483646 w 954"/>
                    <a:gd name="T17" fmla="*/ 2147483646 h 926"/>
                    <a:gd name="T18" fmla="*/ 2147483646 w 954"/>
                    <a:gd name="T19" fmla="*/ 2147483646 h 926"/>
                    <a:gd name="T20" fmla="*/ 2147483646 w 954"/>
                    <a:gd name="T21" fmla="*/ 2147483646 h 926"/>
                    <a:gd name="T22" fmla="*/ 2147483646 w 954"/>
                    <a:gd name="T23" fmla="*/ 2147483646 h 926"/>
                    <a:gd name="T24" fmla="*/ 2147483646 w 954"/>
                    <a:gd name="T25" fmla="*/ 2147483646 h 926"/>
                    <a:gd name="T26" fmla="*/ 2147483646 w 954"/>
                    <a:gd name="T27" fmla="*/ 2147483646 h 926"/>
                    <a:gd name="T28" fmla="*/ 2147483646 w 954"/>
                    <a:gd name="T29" fmla="*/ 2147483646 h 926"/>
                    <a:gd name="T30" fmla="*/ 2147483646 w 954"/>
                    <a:gd name="T31" fmla="*/ 2147483646 h 926"/>
                    <a:gd name="T32" fmla="*/ 2147483646 w 954"/>
                    <a:gd name="T33" fmla="*/ 2147483646 h 926"/>
                    <a:gd name="T34" fmla="*/ 2147483646 w 954"/>
                    <a:gd name="T35" fmla="*/ 2147483646 h 926"/>
                    <a:gd name="T36" fmla="*/ 2147483646 w 954"/>
                    <a:gd name="T37" fmla="*/ 2147483646 h 926"/>
                    <a:gd name="T38" fmla="*/ 2147483646 w 954"/>
                    <a:gd name="T39" fmla="*/ 2147483646 h 926"/>
                    <a:gd name="T40" fmla="*/ 2147483646 w 954"/>
                    <a:gd name="T41" fmla="*/ 2147483646 h 926"/>
                    <a:gd name="T42" fmla="*/ 2147483646 w 954"/>
                    <a:gd name="T43" fmla="*/ 2147483646 h 926"/>
                    <a:gd name="T44" fmla="*/ 2147483646 w 954"/>
                    <a:gd name="T45" fmla="*/ 2147483646 h 926"/>
                    <a:gd name="T46" fmla="*/ 2147483646 w 954"/>
                    <a:gd name="T47" fmla="*/ 2147483646 h 926"/>
                    <a:gd name="T48" fmla="*/ 2147483646 w 954"/>
                    <a:gd name="T49" fmla="*/ 2147483646 h 926"/>
                    <a:gd name="T50" fmla="*/ 2147483646 w 954"/>
                    <a:gd name="T51" fmla="*/ 2147483646 h 926"/>
                    <a:gd name="T52" fmla="*/ 2147483646 w 954"/>
                    <a:gd name="T53" fmla="*/ 2147483646 h 926"/>
                    <a:gd name="T54" fmla="*/ 0 w 954"/>
                    <a:gd name="T55" fmla="*/ 2147483646 h 926"/>
                    <a:gd name="T56" fmla="*/ 2147483646 w 954"/>
                    <a:gd name="T57" fmla="*/ 2147483646 h 926"/>
                    <a:gd name="T58" fmla="*/ 2147483646 w 954"/>
                    <a:gd name="T59" fmla="*/ 2147483646 h 926"/>
                    <a:gd name="T60" fmla="*/ 2147483646 w 954"/>
                    <a:gd name="T61" fmla="*/ 2147483646 h 926"/>
                    <a:gd name="T62" fmla="*/ 2147483646 w 954"/>
                    <a:gd name="T63" fmla="*/ 2147483646 h 926"/>
                    <a:gd name="T64" fmla="*/ 2147483646 w 954"/>
                    <a:gd name="T65" fmla="*/ 2147483646 h 926"/>
                    <a:gd name="T66" fmla="*/ 2147483646 w 954"/>
                    <a:gd name="T67" fmla="*/ 2147483646 h 926"/>
                    <a:gd name="T68" fmla="*/ 2147483646 w 954"/>
                    <a:gd name="T69" fmla="*/ 2147483646 h 926"/>
                    <a:gd name="T70" fmla="*/ 2147483646 w 954"/>
                    <a:gd name="T71" fmla="*/ 2147483646 h 926"/>
                    <a:gd name="T72" fmla="*/ 2147483646 w 954"/>
                    <a:gd name="T73" fmla="*/ 2147483646 h 926"/>
                    <a:gd name="T74" fmla="*/ 2147483646 w 954"/>
                    <a:gd name="T75" fmla="*/ 2147483646 h 926"/>
                    <a:gd name="T76" fmla="*/ 2147483646 w 954"/>
                    <a:gd name="T77" fmla="*/ 2147483646 h 926"/>
                    <a:gd name="T78" fmla="*/ 2147483646 w 954"/>
                    <a:gd name="T79" fmla="*/ 2147483646 h 926"/>
                    <a:gd name="T80" fmla="*/ 2147483646 w 954"/>
                    <a:gd name="T81" fmla="*/ 0 h 926"/>
                    <a:gd name="T82" fmla="*/ 2147483646 w 954"/>
                    <a:gd name="T83" fmla="*/ 2147483646 h 926"/>
                    <a:gd name="T84" fmla="*/ 2147483646 w 954"/>
                    <a:gd name="T85" fmla="*/ 2147483646 h 926"/>
                    <a:gd name="T86" fmla="*/ 2147483646 w 954"/>
                    <a:gd name="T87" fmla="*/ 2147483646 h 926"/>
                    <a:gd name="T88" fmla="*/ 2147483646 w 954"/>
                    <a:gd name="T89" fmla="*/ 2147483646 h 926"/>
                    <a:gd name="T90" fmla="*/ 2147483646 w 954"/>
                    <a:gd name="T91" fmla="*/ 2147483646 h 926"/>
                    <a:gd name="T92" fmla="*/ 2147483646 w 954"/>
                    <a:gd name="T93" fmla="*/ 2147483646 h 926"/>
                    <a:gd name="T94" fmla="*/ 2147483646 w 954"/>
                    <a:gd name="T95" fmla="*/ 2147483646 h 926"/>
                    <a:gd name="T96" fmla="*/ 2147483646 w 954"/>
                    <a:gd name="T97" fmla="*/ 2147483646 h 926"/>
                    <a:gd name="T98" fmla="*/ 2147483646 w 954"/>
                    <a:gd name="T99" fmla="*/ 2147483646 h 926"/>
                    <a:gd name="T100" fmla="*/ 2147483646 w 954"/>
                    <a:gd name="T101" fmla="*/ 2147483646 h 926"/>
                    <a:gd name="T102" fmla="*/ 2147483646 w 954"/>
                    <a:gd name="T103" fmla="*/ 2147483646 h 926"/>
                    <a:gd name="T104" fmla="*/ 2147483646 w 954"/>
                    <a:gd name="T105" fmla="*/ 2147483646 h 9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54"/>
                    <a:gd name="T160" fmla="*/ 0 h 926"/>
                    <a:gd name="T161" fmla="*/ 954 w 954"/>
                    <a:gd name="T162" fmla="*/ 926 h 9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54" h="926">
                      <a:moveTo>
                        <a:pt x="834" y="521"/>
                      </a:moveTo>
                      <a:lnTo>
                        <a:pt x="843" y="546"/>
                      </a:lnTo>
                      <a:lnTo>
                        <a:pt x="822" y="567"/>
                      </a:lnTo>
                      <a:lnTo>
                        <a:pt x="841" y="587"/>
                      </a:lnTo>
                      <a:lnTo>
                        <a:pt x="857" y="582"/>
                      </a:lnTo>
                      <a:lnTo>
                        <a:pt x="872" y="599"/>
                      </a:lnTo>
                      <a:lnTo>
                        <a:pt x="899" y="588"/>
                      </a:lnTo>
                      <a:lnTo>
                        <a:pt x="913" y="609"/>
                      </a:lnTo>
                      <a:lnTo>
                        <a:pt x="896" y="665"/>
                      </a:lnTo>
                      <a:lnTo>
                        <a:pt x="917" y="670"/>
                      </a:lnTo>
                      <a:lnTo>
                        <a:pt x="927" y="682"/>
                      </a:lnTo>
                      <a:lnTo>
                        <a:pt x="910" y="712"/>
                      </a:lnTo>
                      <a:lnTo>
                        <a:pt x="925" y="712"/>
                      </a:lnTo>
                      <a:lnTo>
                        <a:pt x="954" y="736"/>
                      </a:lnTo>
                      <a:lnTo>
                        <a:pt x="933" y="738"/>
                      </a:lnTo>
                      <a:lnTo>
                        <a:pt x="897" y="772"/>
                      </a:lnTo>
                      <a:lnTo>
                        <a:pt x="851" y="777"/>
                      </a:lnTo>
                      <a:lnTo>
                        <a:pt x="818" y="778"/>
                      </a:lnTo>
                      <a:lnTo>
                        <a:pt x="784" y="782"/>
                      </a:lnTo>
                      <a:lnTo>
                        <a:pt x="756" y="804"/>
                      </a:lnTo>
                      <a:lnTo>
                        <a:pt x="733" y="838"/>
                      </a:lnTo>
                      <a:lnTo>
                        <a:pt x="725" y="873"/>
                      </a:lnTo>
                      <a:lnTo>
                        <a:pt x="715" y="895"/>
                      </a:lnTo>
                      <a:lnTo>
                        <a:pt x="687" y="902"/>
                      </a:lnTo>
                      <a:lnTo>
                        <a:pt x="656" y="895"/>
                      </a:lnTo>
                      <a:lnTo>
                        <a:pt x="617" y="906"/>
                      </a:lnTo>
                      <a:lnTo>
                        <a:pt x="580" y="926"/>
                      </a:lnTo>
                      <a:lnTo>
                        <a:pt x="561" y="872"/>
                      </a:lnTo>
                      <a:lnTo>
                        <a:pt x="567" y="851"/>
                      </a:lnTo>
                      <a:lnTo>
                        <a:pt x="547" y="809"/>
                      </a:lnTo>
                      <a:lnTo>
                        <a:pt x="531" y="814"/>
                      </a:lnTo>
                      <a:lnTo>
                        <a:pt x="443" y="813"/>
                      </a:lnTo>
                      <a:lnTo>
                        <a:pt x="445" y="798"/>
                      </a:lnTo>
                      <a:lnTo>
                        <a:pt x="419" y="782"/>
                      </a:lnTo>
                      <a:lnTo>
                        <a:pt x="408" y="803"/>
                      </a:lnTo>
                      <a:lnTo>
                        <a:pt x="394" y="771"/>
                      </a:lnTo>
                      <a:lnTo>
                        <a:pt x="368" y="776"/>
                      </a:lnTo>
                      <a:lnTo>
                        <a:pt x="341" y="796"/>
                      </a:lnTo>
                      <a:lnTo>
                        <a:pt x="306" y="801"/>
                      </a:lnTo>
                      <a:lnTo>
                        <a:pt x="294" y="812"/>
                      </a:lnTo>
                      <a:lnTo>
                        <a:pt x="260" y="775"/>
                      </a:lnTo>
                      <a:lnTo>
                        <a:pt x="287" y="749"/>
                      </a:lnTo>
                      <a:lnTo>
                        <a:pt x="271" y="729"/>
                      </a:lnTo>
                      <a:lnTo>
                        <a:pt x="256" y="729"/>
                      </a:lnTo>
                      <a:lnTo>
                        <a:pt x="244" y="749"/>
                      </a:lnTo>
                      <a:lnTo>
                        <a:pt x="244" y="775"/>
                      </a:lnTo>
                      <a:lnTo>
                        <a:pt x="202" y="785"/>
                      </a:lnTo>
                      <a:lnTo>
                        <a:pt x="193" y="743"/>
                      </a:lnTo>
                      <a:lnTo>
                        <a:pt x="90" y="741"/>
                      </a:lnTo>
                      <a:lnTo>
                        <a:pt x="63" y="777"/>
                      </a:lnTo>
                      <a:lnTo>
                        <a:pt x="53" y="777"/>
                      </a:lnTo>
                      <a:lnTo>
                        <a:pt x="54" y="736"/>
                      </a:lnTo>
                      <a:lnTo>
                        <a:pt x="14" y="704"/>
                      </a:lnTo>
                      <a:lnTo>
                        <a:pt x="29" y="694"/>
                      </a:lnTo>
                      <a:lnTo>
                        <a:pt x="30" y="684"/>
                      </a:lnTo>
                      <a:lnTo>
                        <a:pt x="0" y="669"/>
                      </a:lnTo>
                      <a:lnTo>
                        <a:pt x="48" y="592"/>
                      </a:lnTo>
                      <a:lnTo>
                        <a:pt x="49" y="545"/>
                      </a:lnTo>
                      <a:lnTo>
                        <a:pt x="5" y="488"/>
                      </a:lnTo>
                      <a:lnTo>
                        <a:pt x="72" y="463"/>
                      </a:lnTo>
                      <a:lnTo>
                        <a:pt x="84" y="448"/>
                      </a:lnTo>
                      <a:lnTo>
                        <a:pt x="144" y="457"/>
                      </a:lnTo>
                      <a:lnTo>
                        <a:pt x="168" y="483"/>
                      </a:lnTo>
                      <a:lnTo>
                        <a:pt x="234" y="424"/>
                      </a:lnTo>
                      <a:lnTo>
                        <a:pt x="234" y="409"/>
                      </a:lnTo>
                      <a:lnTo>
                        <a:pt x="214" y="393"/>
                      </a:lnTo>
                      <a:lnTo>
                        <a:pt x="230" y="378"/>
                      </a:lnTo>
                      <a:lnTo>
                        <a:pt x="210" y="341"/>
                      </a:lnTo>
                      <a:lnTo>
                        <a:pt x="243" y="296"/>
                      </a:lnTo>
                      <a:lnTo>
                        <a:pt x="284" y="281"/>
                      </a:lnTo>
                      <a:lnTo>
                        <a:pt x="311" y="266"/>
                      </a:lnTo>
                      <a:lnTo>
                        <a:pt x="317" y="199"/>
                      </a:lnTo>
                      <a:lnTo>
                        <a:pt x="307" y="189"/>
                      </a:lnTo>
                      <a:lnTo>
                        <a:pt x="303" y="157"/>
                      </a:lnTo>
                      <a:lnTo>
                        <a:pt x="318" y="154"/>
                      </a:lnTo>
                      <a:lnTo>
                        <a:pt x="315" y="122"/>
                      </a:lnTo>
                      <a:lnTo>
                        <a:pt x="335" y="102"/>
                      </a:lnTo>
                      <a:lnTo>
                        <a:pt x="352" y="102"/>
                      </a:lnTo>
                      <a:lnTo>
                        <a:pt x="377" y="87"/>
                      </a:lnTo>
                      <a:lnTo>
                        <a:pt x="387" y="72"/>
                      </a:lnTo>
                      <a:lnTo>
                        <a:pt x="414" y="67"/>
                      </a:lnTo>
                      <a:lnTo>
                        <a:pt x="420" y="0"/>
                      </a:lnTo>
                      <a:lnTo>
                        <a:pt x="446" y="16"/>
                      </a:lnTo>
                      <a:lnTo>
                        <a:pt x="471" y="7"/>
                      </a:lnTo>
                      <a:lnTo>
                        <a:pt x="487" y="22"/>
                      </a:lnTo>
                      <a:lnTo>
                        <a:pt x="559" y="23"/>
                      </a:lnTo>
                      <a:lnTo>
                        <a:pt x="577" y="80"/>
                      </a:lnTo>
                      <a:lnTo>
                        <a:pt x="594" y="81"/>
                      </a:lnTo>
                      <a:lnTo>
                        <a:pt x="603" y="101"/>
                      </a:lnTo>
                      <a:lnTo>
                        <a:pt x="644" y="122"/>
                      </a:lnTo>
                      <a:lnTo>
                        <a:pt x="656" y="210"/>
                      </a:lnTo>
                      <a:lnTo>
                        <a:pt x="692" y="236"/>
                      </a:lnTo>
                      <a:lnTo>
                        <a:pt x="702" y="226"/>
                      </a:lnTo>
                      <a:lnTo>
                        <a:pt x="712" y="247"/>
                      </a:lnTo>
                      <a:lnTo>
                        <a:pt x="743" y="252"/>
                      </a:lnTo>
                      <a:lnTo>
                        <a:pt x="728" y="262"/>
                      </a:lnTo>
                      <a:lnTo>
                        <a:pt x="737" y="277"/>
                      </a:lnTo>
                      <a:lnTo>
                        <a:pt x="757" y="273"/>
                      </a:lnTo>
                      <a:lnTo>
                        <a:pt x="778" y="289"/>
                      </a:lnTo>
                      <a:lnTo>
                        <a:pt x="783" y="319"/>
                      </a:lnTo>
                      <a:lnTo>
                        <a:pt x="822" y="367"/>
                      </a:lnTo>
                      <a:lnTo>
                        <a:pt x="804" y="448"/>
                      </a:lnTo>
                      <a:lnTo>
                        <a:pt x="794" y="443"/>
                      </a:lnTo>
                      <a:lnTo>
                        <a:pt x="778" y="479"/>
                      </a:lnTo>
                      <a:lnTo>
                        <a:pt x="792" y="520"/>
                      </a:lnTo>
                      <a:lnTo>
                        <a:pt x="834" y="521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54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6" name="Freeform 304"/>
                <p:cNvSpPr>
                  <a:spLocks/>
                </p:cNvSpPr>
                <p:nvPr/>
              </p:nvSpPr>
              <p:spPr bwMode="auto">
                <a:xfrm>
                  <a:off x="1225659" y="3469445"/>
                  <a:ext cx="462005" cy="533224"/>
                </a:xfrm>
                <a:custGeom>
                  <a:avLst/>
                  <a:gdLst>
                    <a:gd name="T0" fmla="*/ 2147483646 w 869"/>
                    <a:gd name="T1" fmla="*/ 2147483646 h 993"/>
                    <a:gd name="T2" fmla="*/ 2147483646 w 869"/>
                    <a:gd name="T3" fmla="*/ 2147483646 h 993"/>
                    <a:gd name="T4" fmla="*/ 2147483646 w 869"/>
                    <a:gd name="T5" fmla="*/ 2147483646 h 993"/>
                    <a:gd name="T6" fmla="*/ 2147483646 w 869"/>
                    <a:gd name="T7" fmla="*/ 2147483646 h 993"/>
                    <a:gd name="T8" fmla="*/ 2147483646 w 869"/>
                    <a:gd name="T9" fmla="*/ 2147483646 h 993"/>
                    <a:gd name="T10" fmla="*/ 2147483646 w 869"/>
                    <a:gd name="T11" fmla="*/ 2147483646 h 993"/>
                    <a:gd name="T12" fmla="*/ 2147483646 w 869"/>
                    <a:gd name="T13" fmla="*/ 2147483646 h 993"/>
                    <a:gd name="T14" fmla="*/ 2147483646 w 869"/>
                    <a:gd name="T15" fmla="*/ 2147483646 h 993"/>
                    <a:gd name="T16" fmla="*/ 2147483646 w 869"/>
                    <a:gd name="T17" fmla="*/ 2147483646 h 993"/>
                    <a:gd name="T18" fmla="*/ 2147483646 w 869"/>
                    <a:gd name="T19" fmla="*/ 2147483646 h 993"/>
                    <a:gd name="T20" fmla="*/ 2147483646 w 869"/>
                    <a:gd name="T21" fmla="*/ 0 h 993"/>
                    <a:gd name="T22" fmla="*/ 2147483646 w 869"/>
                    <a:gd name="T23" fmla="*/ 2147483646 h 993"/>
                    <a:gd name="T24" fmla="*/ 2147483646 w 869"/>
                    <a:gd name="T25" fmla="*/ 2147483646 h 993"/>
                    <a:gd name="T26" fmla="*/ 2147483646 w 869"/>
                    <a:gd name="T27" fmla="*/ 2147483646 h 993"/>
                    <a:gd name="T28" fmla="*/ 2147483646 w 869"/>
                    <a:gd name="T29" fmla="*/ 2147483646 h 993"/>
                    <a:gd name="T30" fmla="*/ 2147483646 w 869"/>
                    <a:gd name="T31" fmla="*/ 2147483646 h 993"/>
                    <a:gd name="T32" fmla="*/ 2147483646 w 869"/>
                    <a:gd name="T33" fmla="*/ 2147483646 h 993"/>
                    <a:gd name="T34" fmla="*/ 2147483646 w 869"/>
                    <a:gd name="T35" fmla="*/ 2147483646 h 993"/>
                    <a:gd name="T36" fmla="*/ 2147483646 w 869"/>
                    <a:gd name="T37" fmla="*/ 2147483646 h 993"/>
                    <a:gd name="T38" fmla="*/ 2147483646 w 869"/>
                    <a:gd name="T39" fmla="*/ 2147483646 h 993"/>
                    <a:gd name="T40" fmla="*/ 2147483646 w 869"/>
                    <a:gd name="T41" fmla="*/ 2147483646 h 993"/>
                    <a:gd name="T42" fmla="*/ 2147483646 w 869"/>
                    <a:gd name="T43" fmla="*/ 2147483646 h 993"/>
                    <a:gd name="T44" fmla="*/ 2147483646 w 869"/>
                    <a:gd name="T45" fmla="*/ 2147483646 h 993"/>
                    <a:gd name="T46" fmla="*/ 2147483646 w 869"/>
                    <a:gd name="T47" fmla="*/ 2147483646 h 993"/>
                    <a:gd name="T48" fmla="*/ 2147483646 w 869"/>
                    <a:gd name="T49" fmla="*/ 2147483646 h 993"/>
                    <a:gd name="T50" fmla="*/ 2147483646 w 869"/>
                    <a:gd name="T51" fmla="*/ 2147483646 h 993"/>
                    <a:gd name="T52" fmla="*/ 2147483646 w 869"/>
                    <a:gd name="T53" fmla="*/ 2147483646 h 993"/>
                    <a:gd name="T54" fmla="*/ 2147483646 w 869"/>
                    <a:gd name="T55" fmla="*/ 2147483646 h 993"/>
                    <a:gd name="T56" fmla="*/ 2147483646 w 869"/>
                    <a:gd name="T57" fmla="*/ 2147483646 h 993"/>
                    <a:gd name="T58" fmla="*/ 2147483646 w 869"/>
                    <a:gd name="T59" fmla="*/ 2147483646 h 993"/>
                    <a:gd name="T60" fmla="*/ 2147483646 w 869"/>
                    <a:gd name="T61" fmla="*/ 2147483646 h 993"/>
                    <a:gd name="T62" fmla="*/ 2147483646 w 869"/>
                    <a:gd name="T63" fmla="*/ 2147483646 h 993"/>
                    <a:gd name="T64" fmla="*/ 2147483646 w 869"/>
                    <a:gd name="T65" fmla="*/ 2147483646 h 993"/>
                    <a:gd name="T66" fmla="*/ 2147483646 w 869"/>
                    <a:gd name="T67" fmla="*/ 2147483646 h 993"/>
                    <a:gd name="T68" fmla="*/ 2147483646 w 869"/>
                    <a:gd name="T69" fmla="*/ 2147483646 h 993"/>
                    <a:gd name="T70" fmla="*/ 2147483646 w 869"/>
                    <a:gd name="T71" fmla="*/ 2147483646 h 993"/>
                    <a:gd name="T72" fmla="*/ 2147483646 w 869"/>
                    <a:gd name="T73" fmla="*/ 2147483646 h 993"/>
                    <a:gd name="T74" fmla="*/ 2147483646 w 869"/>
                    <a:gd name="T75" fmla="*/ 2147483646 h 993"/>
                    <a:gd name="T76" fmla="*/ 2147483646 w 869"/>
                    <a:gd name="T77" fmla="*/ 2147483646 h 993"/>
                    <a:gd name="T78" fmla="*/ 2147483646 w 869"/>
                    <a:gd name="T79" fmla="*/ 2147483646 h 993"/>
                    <a:gd name="T80" fmla="*/ 2147483646 w 869"/>
                    <a:gd name="T81" fmla="*/ 2147483646 h 993"/>
                    <a:gd name="T82" fmla="*/ 2147483646 w 869"/>
                    <a:gd name="T83" fmla="*/ 2147483646 h 993"/>
                    <a:gd name="T84" fmla="*/ 2147483646 w 869"/>
                    <a:gd name="T85" fmla="*/ 2147483646 h 993"/>
                    <a:gd name="T86" fmla="*/ 2147483646 w 869"/>
                    <a:gd name="T87" fmla="*/ 2147483646 h 993"/>
                    <a:gd name="T88" fmla="*/ 2147483646 w 869"/>
                    <a:gd name="T89" fmla="*/ 2147483646 h 993"/>
                    <a:gd name="T90" fmla="*/ 2147483646 w 869"/>
                    <a:gd name="T91" fmla="*/ 2147483646 h 993"/>
                    <a:gd name="T92" fmla="*/ 2147483646 w 869"/>
                    <a:gd name="T93" fmla="*/ 2147483646 h 993"/>
                    <a:gd name="T94" fmla="*/ 2147483646 w 869"/>
                    <a:gd name="T95" fmla="*/ 2147483646 h 993"/>
                    <a:gd name="T96" fmla="*/ 2147483646 w 869"/>
                    <a:gd name="T97" fmla="*/ 2147483646 h 993"/>
                    <a:gd name="T98" fmla="*/ 2147483646 w 869"/>
                    <a:gd name="T99" fmla="*/ 2147483646 h 993"/>
                    <a:gd name="T100" fmla="*/ 2147483646 w 869"/>
                    <a:gd name="T101" fmla="*/ 2147483646 h 993"/>
                    <a:gd name="T102" fmla="*/ 2147483646 w 869"/>
                    <a:gd name="T103" fmla="*/ 2147483646 h 993"/>
                    <a:gd name="T104" fmla="*/ 2147483646 w 869"/>
                    <a:gd name="T105" fmla="*/ 2147483646 h 993"/>
                    <a:gd name="T106" fmla="*/ 2147483646 w 869"/>
                    <a:gd name="T107" fmla="*/ 2147483646 h 993"/>
                    <a:gd name="T108" fmla="*/ 2147483646 w 869"/>
                    <a:gd name="T109" fmla="*/ 2147483646 h 993"/>
                    <a:gd name="T110" fmla="*/ 2147483646 w 869"/>
                    <a:gd name="T111" fmla="*/ 2147483646 h 9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69"/>
                    <a:gd name="T169" fmla="*/ 0 h 993"/>
                    <a:gd name="T170" fmla="*/ 869 w 869"/>
                    <a:gd name="T171" fmla="*/ 993 h 9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69" h="993">
                      <a:moveTo>
                        <a:pt x="134" y="519"/>
                      </a:moveTo>
                      <a:lnTo>
                        <a:pt x="150" y="483"/>
                      </a:lnTo>
                      <a:lnTo>
                        <a:pt x="160" y="488"/>
                      </a:lnTo>
                      <a:lnTo>
                        <a:pt x="178" y="407"/>
                      </a:lnTo>
                      <a:lnTo>
                        <a:pt x="139" y="359"/>
                      </a:lnTo>
                      <a:lnTo>
                        <a:pt x="134" y="329"/>
                      </a:lnTo>
                      <a:lnTo>
                        <a:pt x="113" y="313"/>
                      </a:lnTo>
                      <a:lnTo>
                        <a:pt x="93" y="317"/>
                      </a:lnTo>
                      <a:lnTo>
                        <a:pt x="84" y="302"/>
                      </a:lnTo>
                      <a:lnTo>
                        <a:pt x="99" y="292"/>
                      </a:lnTo>
                      <a:lnTo>
                        <a:pt x="68" y="287"/>
                      </a:lnTo>
                      <a:lnTo>
                        <a:pt x="58" y="266"/>
                      </a:lnTo>
                      <a:lnTo>
                        <a:pt x="48" y="276"/>
                      </a:lnTo>
                      <a:lnTo>
                        <a:pt x="12" y="250"/>
                      </a:lnTo>
                      <a:lnTo>
                        <a:pt x="0" y="162"/>
                      </a:lnTo>
                      <a:lnTo>
                        <a:pt x="21" y="137"/>
                      </a:lnTo>
                      <a:lnTo>
                        <a:pt x="28" y="70"/>
                      </a:lnTo>
                      <a:lnTo>
                        <a:pt x="38" y="56"/>
                      </a:lnTo>
                      <a:lnTo>
                        <a:pt x="136" y="26"/>
                      </a:lnTo>
                      <a:lnTo>
                        <a:pt x="158" y="6"/>
                      </a:lnTo>
                      <a:lnTo>
                        <a:pt x="188" y="11"/>
                      </a:lnTo>
                      <a:lnTo>
                        <a:pt x="223" y="0"/>
                      </a:lnTo>
                      <a:lnTo>
                        <a:pt x="239" y="12"/>
                      </a:lnTo>
                      <a:lnTo>
                        <a:pt x="244" y="58"/>
                      </a:lnTo>
                      <a:lnTo>
                        <a:pt x="280" y="62"/>
                      </a:lnTo>
                      <a:lnTo>
                        <a:pt x="289" y="70"/>
                      </a:lnTo>
                      <a:lnTo>
                        <a:pt x="289" y="95"/>
                      </a:lnTo>
                      <a:lnTo>
                        <a:pt x="318" y="153"/>
                      </a:lnTo>
                      <a:lnTo>
                        <a:pt x="354" y="153"/>
                      </a:lnTo>
                      <a:lnTo>
                        <a:pt x="364" y="137"/>
                      </a:lnTo>
                      <a:lnTo>
                        <a:pt x="383" y="185"/>
                      </a:lnTo>
                      <a:lnTo>
                        <a:pt x="373" y="205"/>
                      </a:lnTo>
                      <a:lnTo>
                        <a:pt x="382" y="230"/>
                      </a:lnTo>
                      <a:lnTo>
                        <a:pt x="394" y="215"/>
                      </a:lnTo>
                      <a:lnTo>
                        <a:pt x="409" y="220"/>
                      </a:lnTo>
                      <a:lnTo>
                        <a:pt x="408" y="236"/>
                      </a:lnTo>
                      <a:lnTo>
                        <a:pt x="469" y="257"/>
                      </a:lnTo>
                      <a:lnTo>
                        <a:pt x="459" y="273"/>
                      </a:lnTo>
                      <a:lnTo>
                        <a:pt x="483" y="303"/>
                      </a:lnTo>
                      <a:lnTo>
                        <a:pt x="494" y="288"/>
                      </a:lnTo>
                      <a:lnTo>
                        <a:pt x="596" y="311"/>
                      </a:lnTo>
                      <a:lnTo>
                        <a:pt x="585" y="331"/>
                      </a:lnTo>
                      <a:lnTo>
                        <a:pt x="600" y="352"/>
                      </a:lnTo>
                      <a:lnTo>
                        <a:pt x="609" y="382"/>
                      </a:lnTo>
                      <a:lnTo>
                        <a:pt x="599" y="392"/>
                      </a:lnTo>
                      <a:lnTo>
                        <a:pt x="619" y="394"/>
                      </a:lnTo>
                      <a:lnTo>
                        <a:pt x="625" y="409"/>
                      </a:lnTo>
                      <a:lnTo>
                        <a:pt x="665" y="429"/>
                      </a:lnTo>
                      <a:lnTo>
                        <a:pt x="690" y="451"/>
                      </a:lnTo>
                      <a:lnTo>
                        <a:pt x="700" y="441"/>
                      </a:lnTo>
                      <a:lnTo>
                        <a:pt x="716" y="436"/>
                      </a:lnTo>
                      <a:lnTo>
                        <a:pt x="710" y="461"/>
                      </a:lnTo>
                      <a:lnTo>
                        <a:pt x="746" y="458"/>
                      </a:lnTo>
                      <a:lnTo>
                        <a:pt x="766" y="473"/>
                      </a:lnTo>
                      <a:lnTo>
                        <a:pt x="769" y="500"/>
                      </a:lnTo>
                      <a:lnTo>
                        <a:pt x="775" y="539"/>
                      </a:lnTo>
                      <a:lnTo>
                        <a:pt x="770" y="549"/>
                      </a:lnTo>
                      <a:lnTo>
                        <a:pt x="779" y="565"/>
                      </a:lnTo>
                      <a:lnTo>
                        <a:pt x="758" y="585"/>
                      </a:lnTo>
                      <a:lnTo>
                        <a:pt x="764" y="595"/>
                      </a:lnTo>
                      <a:lnTo>
                        <a:pt x="784" y="581"/>
                      </a:lnTo>
                      <a:lnTo>
                        <a:pt x="809" y="607"/>
                      </a:lnTo>
                      <a:lnTo>
                        <a:pt x="818" y="637"/>
                      </a:lnTo>
                      <a:lnTo>
                        <a:pt x="829" y="627"/>
                      </a:lnTo>
                      <a:lnTo>
                        <a:pt x="834" y="632"/>
                      </a:lnTo>
                      <a:lnTo>
                        <a:pt x="817" y="673"/>
                      </a:lnTo>
                      <a:lnTo>
                        <a:pt x="821" y="730"/>
                      </a:lnTo>
                      <a:lnTo>
                        <a:pt x="836" y="730"/>
                      </a:lnTo>
                      <a:lnTo>
                        <a:pt x="845" y="766"/>
                      </a:lnTo>
                      <a:lnTo>
                        <a:pt x="825" y="776"/>
                      </a:lnTo>
                      <a:lnTo>
                        <a:pt x="845" y="787"/>
                      </a:lnTo>
                      <a:lnTo>
                        <a:pt x="849" y="817"/>
                      </a:lnTo>
                      <a:lnTo>
                        <a:pt x="869" y="839"/>
                      </a:lnTo>
                      <a:lnTo>
                        <a:pt x="848" y="864"/>
                      </a:lnTo>
                      <a:lnTo>
                        <a:pt x="863" y="892"/>
                      </a:lnTo>
                      <a:lnTo>
                        <a:pt x="855" y="912"/>
                      </a:lnTo>
                      <a:lnTo>
                        <a:pt x="835" y="913"/>
                      </a:lnTo>
                      <a:lnTo>
                        <a:pt x="838" y="899"/>
                      </a:lnTo>
                      <a:lnTo>
                        <a:pt x="779" y="918"/>
                      </a:lnTo>
                      <a:lnTo>
                        <a:pt x="758" y="920"/>
                      </a:lnTo>
                      <a:lnTo>
                        <a:pt x="730" y="903"/>
                      </a:lnTo>
                      <a:lnTo>
                        <a:pt x="664" y="889"/>
                      </a:lnTo>
                      <a:lnTo>
                        <a:pt x="647" y="867"/>
                      </a:lnTo>
                      <a:lnTo>
                        <a:pt x="609" y="876"/>
                      </a:lnTo>
                      <a:lnTo>
                        <a:pt x="607" y="894"/>
                      </a:lnTo>
                      <a:lnTo>
                        <a:pt x="501" y="891"/>
                      </a:lnTo>
                      <a:lnTo>
                        <a:pt x="487" y="867"/>
                      </a:lnTo>
                      <a:lnTo>
                        <a:pt x="477" y="875"/>
                      </a:lnTo>
                      <a:lnTo>
                        <a:pt x="417" y="961"/>
                      </a:lnTo>
                      <a:lnTo>
                        <a:pt x="413" y="984"/>
                      </a:lnTo>
                      <a:lnTo>
                        <a:pt x="394" y="993"/>
                      </a:lnTo>
                      <a:lnTo>
                        <a:pt x="329" y="966"/>
                      </a:lnTo>
                      <a:lnTo>
                        <a:pt x="315" y="941"/>
                      </a:lnTo>
                      <a:lnTo>
                        <a:pt x="320" y="928"/>
                      </a:lnTo>
                      <a:lnTo>
                        <a:pt x="330" y="924"/>
                      </a:lnTo>
                      <a:lnTo>
                        <a:pt x="341" y="813"/>
                      </a:lnTo>
                      <a:lnTo>
                        <a:pt x="335" y="778"/>
                      </a:lnTo>
                      <a:lnTo>
                        <a:pt x="310" y="776"/>
                      </a:lnTo>
                      <a:lnTo>
                        <a:pt x="281" y="752"/>
                      </a:lnTo>
                      <a:lnTo>
                        <a:pt x="266" y="752"/>
                      </a:lnTo>
                      <a:lnTo>
                        <a:pt x="283" y="722"/>
                      </a:lnTo>
                      <a:lnTo>
                        <a:pt x="273" y="710"/>
                      </a:lnTo>
                      <a:lnTo>
                        <a:pt x="252" y="705"/>
                      </a:lnTo>
                      <a:lnTo>
                        <a:pt x="269" y="649"/>
                      </a:lnTo>
                      <a:lnTo>
                        <a:pt x="255" y="628"/>
                      </a:lnTo>
                      <a:lnTo>
                        <a:pt x="228" y="639"/>
                      </a:lnTo>
                      <a:lnTo>
                        <a:pt x="213" y="622"/>
                      </a:lnTo>
                      <a:lnTo>
                        <a:pt x="197" y="627"/>
                      </a:lnTo>
                      <a:lnTo>
                        <a:pt x="178" y="607"/>
                      </a:lnTo>
                      <a:lnTo>
                        <a:pt x="199" y="586"/>
                      </a:lnTo>
                      <a:lnTo>
                        <a:pt x="190" y="561"/>
                      </a:lnTo>
                      <a:lnTo>
                        <a:pt x="148" y="560"/>
                      </a:lnTo>
                      <a:lnTo>
                        <a:pt x="134" y="519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27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7" name="Freeform 305"/>
                <p:cNvSpPr>
                  <a:spLocks/>
                </p:cNvSpPr>
                <p:nvPr/>
              </p:nvSpPr>
              <p:spPr bwMode="auto">
                <a:xfrm>
                  <a:off x="1012914" y="2555346"/>
                  <a:ext cx="339757" cy="280894"/>
                </a:xfrm>
                <a:custGeom>
                  <a:avLst/>
                  <a:gdLst>
                    <a:gd name="T0" fmla="*/ 2147483646 w 638"/>
                    <a:gd name="T1" fmla="*/ 2147483646 h 524"/>
                    <a:gd name="T2" fmla="*/ 2147483646 w 638"/>
                    <a:gd name="T3" fmla="*/ 2147483646 h 524"/>
                    <a:gd name="T4" fmla="*/ 2147483646 w 638"/>
                    <a:gd name="T5" fmla="*/ 2147483646 h 524"/>
                    <a:gd name="T6" fmla="*/ 2147483646 w 638"/>
                    <a:gd name="T7" fmla="*/ 2147483646 h 524"/>
                    <a:gd name="T8" fmla="*/ 2147483646 w 638"/>
                    <a:gd name="T9" fmla="*/ 2147483646 h 524"/>
                    <a:gd name="T10" fmla="*/ 2147483646 w 638"/>
                    <a:gd name="T11" fmla="*/ 2147483646 h 524"/>
                    <a:gd name="T12" fmla="*/ 2147483646 w 638"/>
                    <a:gd name="T13" fmla="*/ 2147483646 h 524"/>
                    <a:gd name="T14" fmla="*/ 2147483646 w 638"/>
                    <a:gd name="T15" fmla="*/ 2147483646 h 524"/>
                    <a:gd name="T16" fmla="*/ 2147483646 w 638"/>
                    <a:gd name="T17" fmla="*/ 2147483646 h 524"/>
                    <a:gd name="T18" fmla="*/ 2147483646 w 638"/>
                    <a:gd name="T19" fmla="*/ 2147483646 h 524"/>
                    <a:gd name="T20" fmla="*/ 2147483646 w 638"/>
                    <a:gd name="T21" fmla="*/ 2147483646 h 524"/>
                    <a:gd name="T22" fmla="*/ 2147483646 w 638"/>
                    <a:gd name="T23" fmla="*/ 2147483646 h 524"/>
                    <a:gd name="T24" fmla="*/ 2147483646 w 638"/>
                    <a:gd name="T25" fmla="*/ 2147483646 h 524"/>
                    <a:gd name="T26" fmla="*/ 2147483646 w 638"/>
                    <a:gd name="T27" fmla="*/ 2147483646 h 524"/>
                    <a:gd name="T28" fmla="*/ 2147483646 w 638"/>
                    <a:gd name="T29" fmla="*/ 2147483646 h 524"/>
                    <a:gd name="T30" fmla="*/ 2147483646 w 638"/>
                    <a:gd name="T31" fmla="*/ 2147483646 h 524"/>
                    <a:gd name="T32" fmla="*/ 2147483646 w 638"/>
                    <a:gd name="T33" fmla="*/ 2147483646 h 524"/>
                    <a:gd name="T34" fmla="*/ 2147483646 w 638"/>
                    <a:gd name="T35" fmla="*/ 2147483646 h 524"/>
                    <a:gd name="T36" fmla="*/ 2147483646 w 638"/>
                    <a:gd name="T37" fmla="*/ 2147483646 h 524"/>
                    <a:gd name="T38" fmla="*/ 2147483646 w 638"/>
                    <a:gd name="T39" fmla="*/ 2147483646 h 524"/>
                    <a:gd name="T40" fmla="*/ 2147483646 w 638"/>
                    <a:gd name="T41" fmla="*/ 2147483646 h 524"/>
                    <a:gd name="T42" fmla="*/ 2147483646 w 638"/>
                    <a:gd name="T43" fmla="*/ 2147483646 h 524"/>
                    <a:gd name="T44" fmla="*/ 2147483646 w 638"/>
                    <a:gd name="T45" fmla="*/ 2147483646 h 524"/>
                    <a:gd name="T46" fmla="*/ 2147483646 w 638"/>
                    <a:gd name="T47" fmla="*/ 2147483646 h 524"/>
                    <a:gd name="T48" fmla="*/ 2147483646 w 638"/>
                    <a:gd name="T49" fmla="*/ 2147483646 h 524"/>
                    <a:gd name="T50" fmla="*/ 2147483646 w 638"/>
                    <a:gd name="T51" fmla="*/ 2147483646 h 524"/>
                    <a:gd name="T52" fmla="*/ 2147483646 w 638"/>
                    <a:gd name="T53" fmla="*/ 2147483646 h 524"/>
                    <a:gd name="T54" fmla="*/ 2147483646 w 638"/>
                    <a:gd name="T55" fmla="*/ 2147483646 h 524"/>
                    <a:gd name="T56" fmla="*/ 2147483646 w 638"/>
                    <a:gd name="T57" fmla="*/ 2147483646 h 524"/>
                    <a:gd name="T58" fmla="*/ 2147483646 w 638"/>
                    <a:gd name="T59" fmla="*/ 2147483646 h 524"/>
                    <a:gd name="T60" fmla="*/ 2147483646 w 638"/>
                    <a:gd name="T61" fmla="*/ 2147483646 h 524"/>
                    <a:gd name="T62" fmla="*/ 2147483646 w 638"/>
                    <a:gd name="T63" fmla="*/ 2147483646 h 524"/>
                    <a:gd name="T64" fmla="*/ 2147483646 w 638"/>
                    <a:gd name="T65" fmla="*/ 2147483646 h 524"/>
                    <a:gd name="T66" fmla="*/ 2147483646 w 638"/>
                    <a:gd name="T67" fmla="*/ 2147483646 h 524"/>
                    <a:gd name="T68" fmla="*/ 2147483646 w 638"/>
                    <a:gd name="T69" fmla="*/ 2147483646 h 524"/>
                    <a:gd name="T70" fmla="*/ 2147483646 w 638"/>
                    <a:gd name="T71" fmla="*/ 2147483646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8"/>
                    <a:gd name="T109" fmla="*/ 0 h 524"/>
                    <a:gd name="T110" fmla="*/ 638 w 638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8" h="524">
                      <a:moveTo>
                        <a:pt x="292" y="0"/>
                      </a:moveTo>
                      <a:lnTo>
                        <a:pt x="311" y="5"/>
                      </a:lnTo>
                      <a:lnTo>
                        <a:pt x="321" y="0"/>
                      </a:lnTo>
                      <a:lnTo>
                        <a:pt x="353" y="46"/>
                      </a:lnTo>
                      <a:lnTo>
                        <a:pt x="361" y="87"/>
                      </a:lnTo>
                      <a:lnTo>
                        <a:pt x="371" y="82"/>
                      </a:lnTo>
                      <a:lnTo>
                        <a:pt x="386" y="102"/>
                      </a:lnTo>
                      <a:lnTo>
                        <a:pt x="381" y="117"/>
                      </a:lnTo>
                      <a:lnTo>
                        <a:pt x="390" y="143"/>
                      </a:lnTo>
                      <a:lnTo>
                        <a:pt x="411" y="163"/>
                      </a:lnTo>
                      <a:lnTo>
                        <a:pt x="395" y="168"/>
                      </a:lnTo>
                      <a:lnTo>
                        <a:pt x="419" y="209"/>
                      </a:lnTo>
                      <a:lnTo>
                        <a:pt x="430" y="210"/>
                      </a:lnTo>
                      <a:lnTo>
                        <a:pt x="440" y="236"/>
                      </a:lnTo>
                      <a:lnTo>
                        <a:pt x="474" y="251"/>
                      </a:lnTo>
                      <a:lnTo>
                        <a:pt x="510" y="272"/>
                      </a:lnTo>
                      <a:lnTo>
                        <a:pt x="525" y="258"/>
                      </a:lnTo>
                      <a:lnTo>
                        <a:pt x="530" y="283"/>
                      </a:lnTo>
                      <a:lnTo>
                        <a:pt x="566" y="263"/>
                      </a:lnTo>
                      <a:lnTo>
                        <a:pt x="576" y="288"/>
                      </a:lnTo>
                      <a:lnTo>
                        <a:pt x="601" y="324"/>
                      </a:lnTo>
                      <a:lnTo>
                        <a:pt x="585" y="355"/>
                      </a:lnTo>
                      <a:lnTo>
                        <a:pt x="606" y="365"/>
                      </a:lnTo>
                      <a:lnTo>
                        <a:pt x="620" y="407"/>
                      </a:lnTo>
                      <a:lnTo>
                        <a:pt x="638" y="400"/>
                      </a:lnTo>
                      <a:lnTo>
                        <a:pt x="617" y="445"/>
                      </a:lnTo>
                      <a:lnTo>
                        <a:pt x="585" y="471"/>
                      </a:lnTo>
                      <a:lnTo>
                        <a:pt x="560" y="476"/>
                      </a:lnTo>
                      <a:lnTo>
                        <a:pt x="518" y="505"/>
                      </a:lnTo>
                      <a:lnTo>
                        <a:pt x="518" y="520"/>
                      </a:lnTo>
                      <a:lnTo>
                        <a:pt x="511" y="517"/>
                      </a:lnTo>
                      <a:lnTo>
                        <a:pt x="496" y="520"/>
                      </a:lnTo>
                      <a:lnTo>
                        <a:pt x="455" y="520"/>
                      </a:lnTo>
                      <a:lnTo>
                        <a:pt x="419" y="514"/>
                      </a:lnTo>
                      <a:lnTo>
                        <a:pt x="414" y="519"/>
                      </a:lnTo>
                      <a:lnTo>
                        <a:pt x="389" y="524"/>
                      </a:lnTo>
                      <a:lnTo>
                        <a:pt x="368" y="513"/>
                      </a:lnTo>
                      <a:lnTo>
                        <a:pt x="353" y="487"/>
                      </a:lnTo>
                      <a:lnTo>
                        <a:pt x="338" y="503"/>
                      </a:lnTo>
                      <a:lnTo>
                        <a:pt x="323" y="503"/>
                      </a:lnTo>
                      <a:lnTo>
                        <a:pt x="307" y="481"/>
                      </a:lnTo>
                      <a:lnTo>
                        <a:pt x="298" y="445"/>
                      </a:lnTo>
                      <a:lnTo>
                        <a:pt x="273" y="420"/>
                      </a:lnTo>
                      <a:lnTo>
                        <a:pt x="257" y="420"/>
                      </a:lnTo>
                      <a:lnTo>
                        <a:pt x="232" y="449"/>
                      </a:lnTo>
                      <a:lnTo>
                        <a:pt x="175" y="458"/>
                      </a:lnTo>
                      <a:lnTo>
                        <a:pt x="134" y="458"/>
                      </a:lnTo>
                      <a:lnTo>
                        <a:pt x="134" y="448"/>
                      </a:lnTo>
                      <a:lnTo>
                        <a:pt x="118" y="446"/>
                      </a:lnTo>
                      <a:lnTo>
                        <a:pt x="113" y="462"/>
                      </a:lnTo>
                      <a:lnTo>
                        <a:pt x="83" y="462"/>
                      </a:lnTo>
                      <a:lnTo>
                        <a:pt x="78" y="457"/>
                      </a:lnTo>
                      <a:lnTo>
                        <a:pt x="37" y="450"/>
                      </a:lnTo>
                      <a:lnTo>
                        <a:pt x="32" y="455"/>
                      </a:lnTo>
                      <a:lnTo>
                        <a:pt x="0" y="462"/>
                      </a:lnTo>
                      <a:lnTo>
                        <a:pt x="29" y="395"/>
                      </a:lnTo>
                      <a:lnTo>
                        <a:pt x="47" y="388"/>
                      </a:lnTo>
                      <a:lnTo>
                        <a:pt x="37" y="324"/>
                      </a:lnTo>
                      <a:lnTo>
                        <a:pt x="23" y="301"/>
                      </a:lnTo>
                      <a:lnTo>
                        <a:pt x="20" y="286"/>
                      </a:lnTo>
                      <a:lnTo>
                        <a:pt x="74" y="284"/>
                      </a:lnTo>
                      <a:lnTo>
                        <a:pt x="79" y="260"/>
                      </a:lnTo>
                      <a:lnTo>
                        <a:pt x="65" y="227"/>
                      </a:lnTo>
                      <a:lnTo>
                        <a:pt x="61" y="196"/>
                      </a:lnTo>
                      <a:lnTo>
                        <a:pt x="79" y="180"/>
                      </a:lnTo>
                      <a:lnTo>
                        <a:pt x="116" y="134"/>
                      </a:lnTo>
                      <a:lnTo>
                        <a:pt x="133" y="129"/>
                      </a:lnTo>
                      <a:lnTo>
                        <a:pt x="147" y="65"/>
                      </a:lnTo>
                      <a:lnTo>
                        <a:pt x="210" y="57"/>
                      </a:lnTo>
                      <a:lnTo>
                        <a:pt x="228" y="46"/>
                      </a:lnTo>
                      <a:lnTo>
                        <a:pt x="245" y="23"/>
                      </a:lnTo>
                      <a:lnTo>
                        <a:pt x="269" y="1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8" name="Freeform 306"/>
                <p:cNvSpPr>
                  <a:spLocks/>
                </p:cNvSpPr>
                <p:nvPr/>
              </p:nvSpPr>
              <p:spPr bwMode="auto">
                <a:xfrm>
                  <a:off x="849385" y="2729913"/>
                  <a:ext cx="261962" cy="279308"/>
                </a:xfrm>
                <a:custGeom>
                  <a:avLst/>
                  <a:gdLst>
                    <a:gd name="T0" fmla="*/ 2147483646 w 497"/>
                    <a:gd name="T1" fmla="*/ 2147483646 h 519"/>
                    <a:gd name="T2" fmla="*/ 2147483646 w 497"/>
                    <a:gd name="T3" fmla="*/ 2147483646 h 519"/>
                    <a:gd name="T4" fmla="*/ 2147483646 w 497"/>
                    <a:gd name="T5" fmla="*/ 2147483646 h 519"/>
                    <a:gd name="T6" fmla="*/ 2147483646 w 497"/>
                    <a:gd name="T7" fmla="*/ 2147483646 h 519"/>
                    <a:gd name="T8" fmla="*/ 2147483646 w 497"/>
                    <a:gd name="T9" fmla="*/ 2147483646 h 519"/>
                    <a:gd name="T10" fmla="*/ 0 w 497"/>
                    <a:gd name="T11" fmla="*/ 2147483646 h 519"/>
                    <a:gd name="T12" fmla="*/ 2147483646 w 497"/>
                    <a:gd name="T13" fmla="*/ 2147483646 h 519"/>
                    <a:gd name="T14" fmla="*/ 2147483646 w 497"/>
                    <a:gd name="T15" fmla="*/ 2147483646 h 519"/>
                    <a:gd name="T16" fmla="*/ 2147483646 w 497"/>
                    <a:gd name="T17" fmla="*/ 2147483646 h 519"/>
                    <a:gd name="T18" fmla="*/ 2147483646 w 497"/>
                    <a:gd name="T19" fmla="*/ 2147483646 h 519"/>
                    <a:gd name="T20" fmla="*/ 2147483646 w 497"/>
                    <a:gd name="T21" fmla="*/ 2147483646 h 519"/>
                    <a:gd name="T22" fmla="*/ 2147483646 w 497"/>
                    <a:gd name="T23" fmla="*/ 2147483646 h 519"/>
                    <a:gd name="T24" fmla="*/ 2147483646 w 497"/>
                    <a:gd name="T25" fmla="*/ 2147483646 h 519"/>
                    <a:gd name="T26" fmla="*/ 2147483646 w 497"/>
                    <a:gd name="T27" fmla="*/ 2147483646 h 519"/>
                    <a:gd name="T28" fmla="*/ 2147483646 w 497"/>
                    <a:gd name="T29" fmla="*/ 2147483646 h 519"/>
                    <a:gd name="T30" fmla="*/ 2147483646 w 497"/>
                    <a:gd name="T31" fmla="*/ 2147483646 h 519"/>
                    <a:gd name="T32" fmla="*/ 2147483646 w 497"/>
                    <a:gd name="T33" fmla="*/ 2147483646 h 519"/>
                    <a:gd name="T34" fmla="*/ 2147483646 w 497"/>
                    <a:gd name="T35" fmla="*/ 2147483646 h 519"/>
                    <a:gd name="T36" fmla="*/ 2147483646 w 497"/>
                    <a:gd name="T37" fmla="*/ 2147483646 h 519"/>
                    <a:gd name="T38" fmla="*/ 2147483646 w 497"/>
                    <a:gd name="T39" fmla="*/ 2147483646 h 519"/>
                    <a:gd name="T40" fmla="*/ 2147483646 w 497"/>
                    <a:gd name="T41" fmla="*/ 2147483646 h 519"/>
                    <a:gd name="T42" fmla="*/ 2147483646 w 497"/>
                    <a:gd name="T43" fmla="*/ 2147483646 h 519"/>
                    <a:gd name="T44" fmla="*/ 2147483646 w 497"/>
                    <a:gd name="T45" fmla="*/ 2147483646 h 519"/>
                    <a:gd name="T46" fmla="*/ 2147483646 w 497"/>
                    <a:gd name="T47" fmla="*/ 2147483646 h 519"/>
                    <a:gd name="T48" fmla="*/ 2147483646 w 497"/>
                    <a:gd name="T49" fmla="*/ 2147483646 h 519"/>
                    <a:gd name="T50" fmla="*/ 2147483646 w 497"/>
                    <a:gd name="T51" fmla="*/ 2147483646 h 519"/>
                    <a:gd name="T52" fmla="*/ 2147483646 w 497"/>
                    <a:gd name="T53" fmla="*/ 2147483646 h 519"/>
                    <a:gd name="T54" fmla="*/ 2147483646 w 497"/>
                    <a:gd name="T55" fmla="*/ 2147483646 h 519"/>
                    <a:gd name="T56" fmla="*/ 2147483646 w 497"/>
                    <a:gd name="T57" fmla="*/ 2147483646 h 519"/>
                    <a:gd name="T58" fmla="*/ 2147483646 w 497"/>
                    <a:gd name="T59" fmla="*/ 2147483646 h 519"/>
                    <a:gd name="T60" fmla="*/ 2147483646 w 497"/>
                    <a:gd name="T61" fmla="*/ 2147483646 h 519"/>
                    <a:gd name="T62" fmla="*/ 2147483646 w 497"/>
                    <a:gd name="T63" fmla="*/ 2147483646 h 519"/>
                    <a:gd name="T64" fmla="*/ 2147483646 w 497"/>
                    <a:gd name="T65" fmla="*/ 2147483646 h 5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97"/>
                    <a:gd name="T100" fmla="*/ 0 h 519"/>
                    <a:gd name="T101" fmla="*/ 497 w 497"/>
                    <a:gd name="T102" fmla="*/ 519 h 5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97" h="519">
                      <a:moveTo>
                        <a:pt x="292" y="118"/>
                      </a:moveTo>
                      <a:lnTo>
                        <a:pt x="270" y="112"/>
                      </a:lnTo>
                      <a:lnTo>
                        <a:pt x="257" y="120"/>
                      </a:lnTo>
                      <a:lnTo>
                        <a:pt x="205" y="84"/>
                      </a:lnTo>
                      <a:lnTo>
                        <a:pt x="192" y="63"/>
                      </a:lnTo>
                      <a:lnTo>
                        <a:pt x="205" y="19"/>
                      </a:lnTo>
                      <a:lnTo>
                        <a:pt x="180" y="0"/>
                      </a:lnTo>
                      <a:lnTo>
                        <a:pt x="137" y="4"/>
                      </a:lnTo>
                      <a:lnTo>
                        <a:pt x="116" y="55"/>
                      </a:lnTo>
                      <a:lnTo>
                        <a:pt x="79" y="70"/>
                      </a:lnTo>
                      <a:lnTo>
                        <a:pt x="51" y="106"/>
                      </a:lnTo>
                      <a:lnTo>
                        <a:pt x="0" y="158"/>
                      </a:lnTo>
                      <a:lnTo>
                        <a:pt x="11" y="203"/>
                      </a:lnTo>
                      <a:lnTo>
                        <a:pt x="29" y="217"/>
                      </a:lnTo>
                      <a:lnTo>
                        <a:pt x="77" y="212"/>
                      </a:lnTo>
                      <a:lnTo>
                        <a:pt x="102" y="264"/>
                      </a:lnTo>
                      <a:lnTo>
                        <a:pt x="106" y="287"/>
                      </a:lnTo>
                      <a:lnTo>
                        <a:pt x="130" y="286"/>
                      </a:lnTo>
                      <a:lnTo>
                        <a:pt x="150" y="292"/>
                      </a:lnTo>
                      <a:lnTo>
                        <a:pt x="157" y="329"/>
                      </a:lnTo>
                      <a:lnTo>
                        <a:pt x="183" y="369"/>
                      </a:lnTo>
                      <a:lnTo>
                        <a:pt x="190" y="396"/>
                      </a:lnTo>
                      <a:lnTo>
                        <a:pt x="160" y="436"/>
                      </a:lnTo>
                      <a:lnTo>
                        <a:pt x="122" y="509"/>
                      </a:lnTo>
                      <a:lnTo>
                        <a:pt x="143" y="514"/>
                      </a:lnTo>
                      <a:lnTo>
                        <a:pt x="143" y="504"/>
                      </a:lnTo>
                      <a:lnTo>
                        <a:pt x="139" y="494"/>
                      </a:lnTo>
                      <a:lnTo>
                        <a:pt x="159" y="489"/>
                      </a:lnTo>
                      <a:lnTo>
                        <a:pt x="185" y="499"/>
                      </a:lnTo>
                      <a:lnTo>
                        <a:pt x="177" y="514"/>
                      </a:lnTo>
                      <a:lnTo>
                        <a:pt x="222" y="519"/>
                      </a:lnTo>
                      <a:lnTo>
                        <a:pt x="257" y="498"/>
                      </a:lnTo>
                      <a:lnTo>
                        <a:pt x="268" y="487"/>
                      </a:lnTo>
                      <a:lnTo>
                        <a:pt x="273" y="487"/>
                      </a:lnTo>
                      <a:lnTo>
                        <a:pt x="319" y="479"/>
                      </a:lnTo>
                      <a:lnTo>
                        <a:pt x="340" y="458"/>
                      </a:lnTo>
                      <a:lnTo>
                        <a:pt x="335" y="443"/>
                      </a:lnTo>
                      <a:lnTo>
                        <a:pt x="340" y="433"/>
                      </a:lnTo>
                      <a:lnTo>
                        <a:pt x="371" y="427"/>
                      </a:lnTo>
                      <a:lnTo>
                        <a:pt x="381" y="448"/>
                      </a:lnTo>
                      <a:lnTo>
                        <a:pt x="401" y="444"/>
                      </a:lnTo>
                      <a:lnTo>
                        <a:pt x="401" y="454"/>
                      </a:lnTo>
                      <a:lnTo>
                        <a:pt x="417" y="454"/>
                      </a:lnTo>
                      <a:lnTo>
                        <a:pt x="408" y="429"/>
                      </a:lnTo>
                      <a:lnTo>
                        <a:pt x="433" y="424"/>
                      </a:lnTo>
                      <a:lnTo>
                        <a:pt x="444" y="413"/>
                      </a:lnTo>
                      <a:lnTo>
                        <a:pt x="450" y="378"/>
                      </a:lnTo>
                      <a:lnTo>
                        <a:pt x="435" y="342"/>
                      </a:lnTo>
                      <a:lnTo>
                        <a:pt x="436" y="306"/>
                      </a:lnTo>
                      <a:lnTo>
                        <a:pt x="463" y="295"/>
                      </a:lnTo>
                      <a:lnTo>
                        <a:pt x="497" y="272"/>
                      </a:lnTo>
                      <a:lnTo>
                        <a:pt x="488" y="241"/>
                      </a:lnTo>
                      <a:lnTo>
                        <a:pt x="495" y="231"/>
                      </a:lnTo>
                      <a:lnTo>
                        <a:pt x="474" y="220"/>
                      </a:lnTo>
                      <a:lnTo>
                        <a:pt x="464" y="189"/>
                      </a:lnTo>
                      <a:lnTo>
                        <a:pt x="474" y="184"/>
                      </a:lnTo>
                      <a:lnTo>
                        <a:pt x="486" y="133"/>
                      </a:lnTo>
                      <a:lnTo>
                        <a:pt x="445" y="133"/>
                      </a:lnTo>
                      <a:lnTo>
                        <a:pt x="445" y="123"/>
                      </a:lnTo>
                      <a:lnTo>
                        <a:pt x="429" y="121"/>
                      </a:lnTo>
                      <a:lnTo>
                        <a:pt x="424" y="137"/>
                      </a:lnTo>
                      <a:lnTo>
                        <a:pt x="394" y="137"/>
                      </a:lnTo>
                      <a:lnTo>
                        <a:pt x="389" y="132"/>
                      </a:lnTo>
                      <a:lnTo>
                        <a:pt x="348" y="125"/>
                      </a:lnTo>
                      <a:lnTo>
                        <a:pt x="343" y="130"/>
                      </a:lnTo>
                      <a:lnTo>
                        <a:pt x="311" y="137"/>
                      </a:lnTo>
                      <a:lnTo>
                        <a:pt x="292" y="118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9" name="Freeform 307"/>
                <p:cNvSpPr>
                  <a:spLocks/>
                </p:cNvSpPr>
                <p:nvPr/>
              </p:nvSpPr>
              <p:spPr bwMode="auto">
                <a:xfrm>
                  <a:off x="1079595" y="2780696"/>
                  <a:ext cx="269901" cy="211068"/>
                </a:xfrm>
                <a:custGeom>
                  <a:avLst/>
                  <a:gdLst>
                    <a:gd name="T0" fmla="*/ 2147483646 w 507"/>
                    <a:gd name="T1" fmla="*/ 2147483646 h 391"/>
                    <a:gd name="T2" fmla="*/ 2147483646 w 507"/>
                    <a:gd name="T3" fmla="*/ 0 h 391"/>
                    <a:gd name="T4" fmla="*/ 2147483646 w 507"/>
                    <a:gd name="T5" fmla="*/ 0 h 391"/>
                    <a:gd name="T6" fmla="*/ 2147483646 w 507"/>
                    <a:gd name="T7" fmla="*/ 2147483646 h 391"/>
                    <a:gd name="T8" fmla="*/ 2147483646 w 507"/>
                    <a:gd name="T9" fmla="*/ 2147483646 h 391"/>
                    <a:gd name="T10" fmla="*/ 2147483646 w 507"/>
                    <a:gd name="T11" fmla="*/ 2147483646 h 391"/>
                    <a:gd name="T12" fmla="*/ 2147483646 w 507"/>
                    <a:gd name="T13" fmla="*/ 2147483646 h 391"/>
                    <a:gd name="T14" fmla="*/ 2147483646 w 507"/>
                    <a:gd name="T15" fmla="*/ 2147483646 h 391"/>
                    <a:gd name="T16" fmla="*/ 2147483646 w 507"/>
                    <a:gd name="T17" fmla="*/ 2147483646 h 391"/>
                    <a:gd name="T18" fmla="*/ 2147483646 w 507"/>
                    <a:gd name="T19" fmla="*/ 2147483646 h 391"/>
                    <a:gd name="T20" fmla="*/ 2147483646 w 507"/>
                    <a:gd name="T21" fmla="*/ 2147483646 h 391"/>
                    <a:gd name="T22" fmla="*/ 2147483646 w 507"/>
                    <a:gd name="T23" fmla="*/ 2147483646 h 391"/>
                    <a:gd name="T24" fmla="*/ 2147483646 w 507"/>
                    <a:gd name="T25" fmla="*/ 2147483646 h 391"/>
                    <a:gd name="T26" fmla="*/ 2147483646 w 507"/>
                    <a:gd name="T27" fmla="*/ 2147483646 h 391"/>
                    <a:gd name="T28" fmla="*/ 2147483646 w 507"/>
                    <a:gd name="T29" fmla="*/ 2147483646 h 391"/>
                    <a:gd name="T30" fmla="*/ 2147483646 w 507"/>
                    <a:gd name="T31" fmla="*/ 2147483646 h 391"/>
                    <a:gd name="T32" fmla="*/ 2147483646 w 507"/>
                    <a:gd name="T33" fmla="*/ 2147483646 h 391"/>
                    <a:gd name="T34" fmla="*/ 2147483646 w 507"/>
                    <a:gd name="T35" fmla="*/ 2147483646 h 391"/>
                    <a:gd name="T36" fmla="*/ 2147483646 w 507"/>
                    <a:gd name="T37" fmla="*/ 2147483646 h 391"/>
                    <a:gd name="T38" fmla="*/ 2147483646 w 507"/>
                    <a:gd name="T39" fmla="*/ 2147483646 h 391"/>
                    <a:gd name="T40" fmla="*/ 2147483646 w 507"/>
                    <a:gd name="T41" fmla="*/ 2147483646 h 391"/>
                    <a:gd name="T42" fmla="*/ 2147483646 w 507"/>
                    <a:gd name="T43" fmla="*/ 2147483646 h 391"/>
                    <a:gd name="T44" fmla="*/ 2147483646 w 507"/>
                    <a:gd name="T45" fmla="*/ 2147483646 h 391"/>
                    <a:gd name="T46" fmla="*/ 2147483646 w 507"/>
                    <a:gd name="T47" fmla="*/ 2147483646 h 391"/>
                    <a:gd name="T48" fmla="*/ 2147483646 w 507"/>
                    <a:gd name="T49" fmla="*/ 2147483646 h 391"/>
                    <a:gd name="T50" fmla="*/ 2147483646 w 507"/>
                    <a:gd name="T51" fmla="*/ 2147483646 h 391"/>
                    <a:gd name="T52" fmla="*/ 2147483646 w 507"/>
                    <a:gd name="T53" fmla="*/ 2147483646 h 391"/>
                    <a:gd name="T54" fmla="*/ 2147483646 w 507"/>
                    <a:gd name="T55" fmla="*/ 2147483646 h 391"/>
                    <a:gd name="T56" fmla="*/ 2147483646 w 507"/>
                    <a:gd name="T57" fmla="*/ 2147483646 h 391"/>
                    <a:gd name="T58" fmla="*/ 2147483646 w 507"/>
                    <a:gd name="T59" fmla="*/ 2147483646 h 391"/>
                    <a:gd name="T60" fmla="*/ 2147483646 w 507"/>
                    <a:gd name="T61" fmla="*/ 2147483646 h 391"/>
                    <a:gd name="T62" fmla="*/ 2147483646 w 507"/>
                    <a:gd name="T63" fmla="*/ 2147483646 h 391"/>
                    <a:gd name="T64" fmla="*/ 2147483646 w 507"/>
                    <a:gd name="T65" fmla="*/ 2147483646 h 391"/>
                    <a:gd name="T66" fmla="*/ 2147483646 w 507"/>
                    <a:gd name="T67" fmla="*/ 2147483646 h 391"/>
                    <a:gd name="T68" fmla="*/ 2147483646 w 507"/>
                    <a:gd name="T69" fmla="*/ 2147483646 h 391"/>
                    <a:gd name="T70" fmla="*/ 2147483646 w 507"/>
                    <a:gd name="T71" fmla="*/ 2147483646 h 391"/>
                    <a:gd name="T72" fmla="*/ 2147483646 w 507"/>
                    <a:gd name="T73" fmla="*/ 2147483646 h 391"/>
                    <a:gd name="T74" fmla="*/ 2147483646 w 507"/>
                    <a:gd name="T75" fmla="*/ 2147483646 h 391"/>
                    <a:gd name="T76" fmla="*/ 2147483646 w 507"/>
                    <a:gd name="T77" fmla="*/ 2147483646 h 391"/>
                    <a:gd name="T78" fmla="*/ 2147483646 w 507"/>
                    <a:gd name="T79" fmla="*/ 2147483646 h 391"/>
                    <a:gd name="T80" fmla="*/ 2147483646 w 507"/>
                    <a:gd name="T81" fmla="*/ 2147483646 h 391"/>
                    <a:gd name="T82" fmla="*/ 2147483646 w 507"/>
                    <a:gd name="T83" fmla="*/ 2147483646 h 391"/>
                    <a:gd name="T84" fmla="*/ 2147483646 w 507"/>
                    <a:gd name="T85" fmla="*/ 2147483646 h 391"/>
                    <a:gd name="T86" fmla="*/ 2147483646 w 507"/>
                    <a:gd name="T87" fmla="*/ 2147483646 h 391"/>
                    <a:gd name="T88" fmla="*/ 2147483646 w 507"/>
                    <a:gd name="T89" fmla="*/ 2147483646 h 391"/>
                    <a:gd name="T90" fmla="*/ 2147483646 w 507"/>
                    <a:gd name="T91" fmla="*/ 2147483646 h 391"/>
                    <a:gd name="T92" fmla="*/ 2147483646 w 507"/>
                    <a:gd name="T93" fmla="*/ 2147483646 h 391"/>
                    <a:gd name="T94" fmla="*/ 2147483646 w 507"/>
                    <a:gd name="T95" fmla="*/ 2147483646 h 391"/>
                    <a:gd name="T96" fmla="*/ 2147483646 w 507"/>
                    <a:gd name="T97" fmla="*/ 2147483646 h 391"/>
                    <a:gd name="T98" fmla="*/ 2147483646 w 507"/>
                    <a:gd name="T99" fmla="*/ 2147483646 h 391"/>
                    <a:gd name="T100" fmla="*/ 2147483646 w 507"/>
                    <a:gd name="T101" fmla="*/ 2147483646 h 391"/>
                    <a:gd name="T102" fmla="*/ 2147483646 w 507"/>
                    <a:gd name="T103" fmla="*/ 2147483646 h 391"/>
                    <a:gd name="T104" fmla="*/ 0 w 507"/>
                    <a:gd name="T105" fmla="*/ 2147483646 h 391"/>
                    <a:gd name="T106" fmla="*/ 2147483646 w 507"/>
                    <a:gd name="T107" fmla="*/ 2147483646 h 391"/>
                    <a:gd name="T108" fmla="*/ 2147483646 w 507"/>
                    <a:gd name="T109" fmla="*/ 2147483646 h 391"/>
                    <a:gd name="T110" fmla="*/ 2147483646 w 507"/>
                    <a:gd name="T111" fmla="*/ 2147483646 h 391"/>
                    <a:gd name="T112" fmla="*/ 2147483646 w 507"/>
                    <a:gd name="T113" fmla="*/ 2147483646 h 391"/>
                    <a:gd name="T114" fmla="*/ 2147483646 w 507"/>
                    <a:gd name="T115" fmla="*/ 2147483646 h 391"/>
                    <a:gd name="T116" fmla="*/ 2147483646 w 507"/>
                    <a:gd name="T117" fmla="*/ 2147483646 h 391"/>
                    <a:gd name="T118" fmla="*/ 2147483646 w 507"/>
                    <a:gd name="T119" fmla="*/ 2147483646 h 391"/>
                    <a:gd name="T120" fmla="*/ 2147483646 w 507"/>
                    <a:gd name="T121" fmla="*/ 2147483646 h 391"/>
                    <a:gd name="T122" fmla="*/ 2147483646 w 507"/>
                    <a:gd name="T123" fmla="*/ 2147483646 h 391"/>
                    <a:gd name="T124" fmla="*/ 2147483646 w 507"/>
                    <a:gd name="T125" fmla="*/ 2147483646 h 39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7"/>
                    <a:gd name="T190" fmla="*/ 0 h 391"/>
                    <a:gd name="T191" fmla="*/ 507 w 507"/>
                    <a:gd name="T192" fmla="*/ 391 h 39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7" h="391">
                      <a:moveTo>
                        <a:pt x="108" y="29"/>
                      </a:moveTo>
                      <a:lnTo>
                        <a:pt x="133" y="0"/>
                      </a:lnTo>
                      <a:lnTo>
                        <a:pt x="149" y="0"/>
                      </a:lnTo>
                      <a:lnTo>
                        <a:pt x="174" y="25"/>
                      </a:lnTo>
                      <a:lnTo>
                        <a:pt x="183" y="61"/>
                      </a:lnTo>
                      <a:lnTo>
                        <a:pt x="199" y="83"/>
                      </a:lnTo>
                      <a:lnTo>
                        <a:pt x="214" y="83"/>
                      </a:lnTo>
                      <a:lnTo>
                        <a:pt x="229" y="67"/>
                      </a:lnTo>
                      <a:lnTo>
                        <a:pt x="244" y="93"/>
                      </a:lnTo>
                      <a:lnTo>
                        <a:pt x="265" y="104"/>
                      </a:lnTo>
                      <a:lnTo>
                        <a:pt x="290" y="99"/>
                      </a:lnTo>
                      <a:lnTo>
                        <a:pt x="295" y="94"/>
                      </a:lnTo>
                      <a:lnTo>
                        <a:pt x="331" y="100"/>
                      </a:lnTo>
                      <a:lnTo>
                        <a:pt x="372" y="100"/>
                      </a:lnTo>
                      <a:lnTo>
                        <a:pt x="387" y="97"/>
                      </a:lnTo>
                      <a:lnTo>
                        <a:pt x="394" y="100"/>
                      </a:lnTo>
                      <a:lnTo>
                        <a:pt x="409" y="116"/>
                      </a:lnTo>
                      <a:lnTo>
                        <a:pt x="419" y="111"/>
                      </a:lnTo>
                      <a:lnTo>
                        <a:pt x="434" y="132"/>
                      </a:lnTo>
                      <a:lnTo>
                        <a:pt x="449" y="188"/>
                      </a:lnTo>
                      <a:lnTo>
                        <a:pt x="484" y="193"/>
                      </a:lnTo>
                      <a:lnTo>
                        <a:pt x="484" y="204"/>
                      </a:lnTo>
                      <a:lnTo>
                        <a:pt x="498" y="210"/>
                      </a:lnTo>
                      <a:lnTo>
                        <a:pt x="488" y="220"/>
                      </a:lnTo>
                      <a:lnTo>
                        <a:pt x="503" y="230"/>
                      </a:lnTo>
                      <a:lnTo>
                        <a:pt x="493" y="241"/>
                      </a:lnTo>
                      <a:lnTo>
                        <a:pt x="493" y="251"/>
                      </a:lnTo>
                      <a:lnTo>
                        <a:pt x="507" y="266"/>
                      </a:lnTo>
                      <a:lnTo>
                        <a:pt x="492" y="266"/>
                      </a:lnTo>
                      <a:lnTo>
                        <a:pt x="492" y="297"/>
                      </a:lnTo>
                      <a:lnTo>
                        <a:pt x="460" y="331"/>
                      </a:lnTo>
                      <a:lnTo>
                        <a:pt x="459" y="353"/>
                      </a:lnTo>
                      <a:lnTo>
                        <a:pt x="406" y="372"/>
                      </a:lnTo>
                      <a:lnTo>
                        <a:pt x="392" y="347"/>
                      </a:lnTo>
                      <a:lnTo>
                        <a:pt x="362" y="345"/>
                      </a:lnTo>
                      <a:lnTo>
                        <a:pt x="361" y="372"/>
                      </a:lnTo>
                      <a:lnTo>
                        <a:pt x="335" y="391"/>
                      </a:lnTo>
                      <a:lnTo>
                        <a:pt x="320" y="376"/>
                      </a:lnTo>
                      <a:lnTo>
                        <a:pt x="315" y="350"/>
                      </a:lnTo>
                      <a:lnTo>
                        <a:pt x="239" y="303"/>
                      </a:lnTo>
                      <a:lnTo>
                        <a:pt x="228" y="339"/>
                      </a:lnTo>
                      <a:lnTo>
                        <a:pt x="182" y="327"/>
                      </a:lnTo>
                      <a:lnTo>
                        <a:pt x="172" y="332"/>
                      </a:lnTo>
                      <a:lnTo>
                        <a:pt x="162" y="363"/>
                      </a:lnTo>
                      <a:lnTo>
                        <a:pt x="139" y="359"/>
                      </a:lnTo>
                      <a:lnTo>
                        <a:pt x="105" y="352"/>
                      </a:lnTo>
                      <a:lnTo>
                        <a:pt x="105" y="341"/>
                      </a:lnTo>
                      <a:lnTo>
                        <a:pt x="60" y="340"/>
                      </a:lnTo>
                      <a:lnTo>
                        <a:pt x="65" y="330"/>
                      </a:lnTo>
                      <a:lnTo>
                        <a:pt x="19" y="329"/>
                      </a:lnTo>
                      <a:lnTo>
                        <a:pt x="9" y="318"/>
                      </a:lnTo>
                      <a:lnTo>
                        <a:pt x="15" y="283"/>
                      </a:lnTo>
                      <a:lnTo>
                        <a:pt x="0" y="247"/>
                      </a:lnTo>
                      <a:lnTo>
                        <a:pt x="1" y="211"/>
                      </a:lnTo>
                      <a:lnTo>
                        <a:pt x="28" y="200"/>
                      </a:lnTo>
                      <a:lnTo>
                        <a:pt x="62" y="177"/>
                      </a:lnTo>
                      <a:lnTo>
                        <a:pt x="53" y="146"/>
                      </a:lnTo>
                      <a:lnTo>
                        <a:pt x="60" y="136"/>
                      </a:lnTo>
                      <a:lnTo>
                        <a:pt x="39" y="125"/>
                      </a:lnTo>
                      <a:lnTo>
                        <a:pt x="29" y="94"/>
                      </a:lnTo>
                      <a:lnTo>
                        <a:pt x="39" y="89"/>
                      </a:lnTo>
                      <a:lnTo>
                        <a:pt x="51" y="38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0" name="Freeform 308"/>
                <p:cNvSpPr>
                  <a:spLocks/>
                </p:cNvSpPr>
                <p:nvPr/>
              </p:nvSpPr>
              <p:spPr bwMode="auto">
                <a:xfrm>
                  <a:off x="987511" y="2950502"/>
                  <a:ext cx="195280" cy="250742"/>
                </a:xfrm>
                <a:custGeom>
                  <a:avLst/>
                  <a:gdLst>
                    <a:gd name="T0" fmla="*/ 2147483646 w 371"/>
                    <a:gd name="T1" fmla="*/ 2147483646 h 463"/>
                    <a:gd name="T2" fmla="*/ 2147483646 w 371"/>
                    <a:gd name="T3" fmla="*/ 2147483646 h 463"/>
                    <a:gd name="T4" fmla="*/ 2147483646 w 371"/>
                    <a:gd name="T5" fmla="*/ 2147483646 h 463"/>
                    <a:gd name="T6" fmla="*/ 2147483646 w 371"/>
                    <a:gd name="T7" fmla="*/ 2147483646 h 463"/>
                    <a:gd name="T8" fmla="*/ 2147483646 w 371"/>
                    <a:gd name="T9" fmla="*/ 2147483646 h 463"/>
                    <a:gd name="T10" fmla="*/ 2147483646 w 371"/>
                    <a:gd name="T11" fmla="*/ 2147483646 h 463"/>
                    <a:gd name="T12" fmla="*/ 2147483646 w 371"/>
                    <a:gd name="T13" fmla="*/ 2147483646 h 463"/>
                    <a:gd name="T14" fmla="*/ 2147483646 w 371"/>
                    <a:gd name="T15" fmla="*/ 2147483646 h 463"/>
                    <a:gd name="T16" fmla="*/ 2147483646 w 371"/>
                    <a:gd name="T17" fmla="*/ 2147483646 h 463"/>
                    <a:gd name="T18" fmla="*/ 2147483646 w 371"/>
                    <a:gd name="T19" fmla="*/ 2147483646 h 463"/>
                    <a:gd name="T20" fmla="*/ 2147483646 w 371"/>
                    <a:gd name="T21" fmla="*/ 2147483646 h 463"/>
                    <a:gd name="T22" fmla="*/ 2147483646 w 371"/>
                    <a:gd name="T23" fmla="*/ 2147483646 h 463"/>
                    <a:gd name="T24" fmla="*/ 2147483646 w 371"/>
                    <a:gd name="T25" fmla="*/ 2147483646 h 463"/>
                    <a:gd name="T26" fmla="*/ 2147483646 w 371"/>
                    <a:gd name="T27" fmla="*/ 0 h 463"/>
                    <a:gd name="T28" fmla="*/ 2147483646 w 371"/>
                    <a:gd name="T29" fmla="*/ 2147483646 h 463"/>
                    <a:gd name="T30" fmla="*/ 2147483646 w 371"/>
                    <a:gd name="T31" fmla="*/ 2147483646 h 463"/>
                    <a:gd name="T32" fmla="*/ 2147483646 w 371"/>
                    <a:gd name="T33" fmla="*/ 2147483646 h 463"/>
                    <a:gd name="T34" fmla="*/ 2147483646 w 371"/>
                    <a:gd name="T35" fmla="*/ 2147483646 h 463"/>
                    <a:gd name="T36" fmla="*/ 2147483646 w 371"/>
                    <a:gd name="T37" fmla="*/ 2147483646 h 463"/>
                    <a:gd name="T38" fmla="*/ 2147483646 w 371"/>
                    <a:gd name="T39" fmla="*/ 2147483646 h 463"/>
                    <a:gd name="T40" fmla="*/ 2147483646 w 371"/>
                    <a:gd name="T41" fmla="*/ 2147483646 h 463"/>
                    <a:gd name="T42" fmla="*/ 2147483646 w 371"/>
                    <a:gd name="T43" fmla="*/ 2147483646 h 463"/>
                    <a:gd name="T44" fmla="*/ 2147483646 w 371"/>
                    <a:gd name="T45" fmla="*/ 2147483646 h 463"/>
                    <a:gd name="T46" fmla="*/ 2147483646 w 371"/>
                    <a:gd name="T47" fmla="*/ 2147483646 h 463"/>
                    <a:gd name="T48" fmla="*/ 2147483646 w 371"/>
                    <a:gd name="T49" fmla="*/ 2147483646 h 463"/>
                    <a:gd name="T50" fmla="*/ 2147483646 w 371"/>
                    <a:gd name="T51" fmla="*/ 2147483646 h 463"/>
                    <a:gd name="T52" fmla="*/ 2147483646 w 371"/>
                    <a:gd name="T53" fmla="*/ 2147483646 h 463"/>
                    <a:gd name="T54" fmla="*/ 2147483646 w 371"/>
                    <a:gd name="T55" fmla="*/ 2147483646 h 463"/>
                    <a:gd name="T56" fmla="*/ 2147483646 w 371"/>
                    <a:gd name="T57" fmla="*/ 2147483646 h 463"/>
                    <a:gd name="T58" fmla="*/ 2147483646 w 371"/>
                    <a:gd name="T59" fmla="*/ 2147483646 h 463"/>
                    <a:gd name="T60" fmla="*/ 2147483646 w 371"/>
                    <a:gd name="T61" fmla="*/ 2147483646 h 463"/>
                    <a:gd name="T62" fmla="*/ 2147483646 w 371"/>
                    <a:gd name="T63" fmla="*/ 2147483646 h 463"/>
                    <a:gd name="T64" fmla="*/ 2147483646 w 371"/>
                    <a:gd name="T65" fmla="*/ 2147483646 h 463"/>
                    <a:gd name="T66" fmla="*/ 2147483646 w 371"/>
                    <a:gd name="T67" fmla="*/ 2147483646 h 463"/>
                    <a:gd name="T68" fmla="*/ 2147483646 w 371"/>
                    <a:gd name="T69" fmla="*/ 2147483646 h 463"/>
                    <a:gd name="T70" fmla="*/ 2147483646 w 371"/>
                    <a:gd name="T71" fmla="*/ 2147483646 h 463"/>
                    <a:gd name="T72" fmla="*/ 2147483646 w 371"/>
                    <a:gd name="T73" fmla="*/ 2147483646 h 463"/>
                    <a:gd name="T74" fmla="*/ 2147483646 w 371"/>
                    <a:gd name="T75" fmla="*/ 2147483646 h 463"/>
                    <a:gd name="T76" fmla="*/ 2147483646 w 371"/>
                    <a:gd name="T77" fmla="*/ 2147483646 h 463"/>
                    <a:gd name="T78" fmla="*/ 2147483646 w 371"/>
                    <a:gd name="T79" fmla="*/ 2147483646 h 463"/>
                    <a:gd name="T80" fmla="*/ 2147483646 w 371"/>
                    <a:gd name="T81" fmla="*/ 2147483646 h 463"/>
                    <a:gd name="T82" fmla="*/ 2147483646 w 371"/>
                    <a:gd name="T83" fmla="*/ 2147483646 h 463"/>
                    <a:gd name="T84" fmla="*/ 2147483646 w 371"/>
                    <a:gd name="T85" fmla="*/ 2147483646 h 463"/>
                    <a:gd name="T86" fmla="*/ 2147483646 w 371"/>
                    <a:gd name="T87" fmla="*/ 2147483646 h 463"/>
                    <a:gd name="T88" fmla="*/ 2147483646 w 371"/>
                    <a:gd name="T89" fmla="*/ 2147483646 h 463"/>
                    <a:gd name="T90" fmla="*/ 2147483646 w 371"/>
                    <a:gd name="T91" fmla="*/ 2147483646 h 463"/>
                    <a:gd name="T92" fmla="*/ 2147483646 w 371"/>
                    <a:gd name="T93" fmla="*/ 2147483646 h 463"/>
                    <a:gd name="T94" fmla="*/ 2147483646 w 371"/>
                    <a:gd name="T95" fmla="*/ 2147483646 h 463"/>
                    <a:gd name="T96" fmla="*/ 2147483646 w 371"/>
                    <a:gd name="T97" fmla="*/ 2147483646 h 463"/>
                    <a:gd name="T98" fmla="*/ 2147483646 w 371"/>
                    <a:gd name="T99" fmla="*/ 2147483646 h 463"/>
                    <a:gd name="T100" fmla="*/ 2147483646 w 371"/>
                    <a:gd name="T101" fmla="*/ 2147483646 h 463"/>
                    <a:gd name="T102" fmla="*/ 2147483646 w 371"/>
                    <a:gd name="T103" fmla="*/ 2147483646 h 463"/>
                    <a:gd name="T104" fmla="*/ 0 w 371"/>
                    <a:gd name="T105" fmla="*/ 2147483646 h 463"/>
                    <a:gd name="T106" fmla="*/ 2147483646 w 371"/>
                    <a:gd name="T107" fmla="*/ 2147483646 h 463"/>
                    <a:gd name="T108" fmla="*/ 2147483646 w 371"/>
                    <a:gd name="T109" fmla="*/ 2147483646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71"/>
                    <a:gd name="T166" fmla="*/ 0 h 463"/>
                    <a:gd name="T167" fmla="*/ 371 w 371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71" h="463">
                      <a:moveTo>
                        <a:pt x="7" y="74"/>
                      </a:moveTo>
                      <a:lnTo>
                        <a:pt x="12" y="74"/>
                      </a:lnTo>
                      <a:lnTo>
                        <a:pt x="58" y="66"/>
                      </a:lnTo>
                      <a:lnTo>
                        <a:pt x="79" y="45"/>
                      </a:lnTo>
                      <a:lnTo>
                        <a:pt x="74" y="30"/>
                      </a:lnTo>
                      <a:lnTo>
                        <a:pt x="79" y="20"/>
                      </a:lnTo>
                      <a:lnTo>
                        <a:pt x="110" y="14"/>
                      </a:lnTo>
                      <a:lnTo>
                        <a:pt x="120" y="35"/>
                      </a:lnTo>
                      <a:lnTo>
                        <a:pt x="140" y="31"/>
                      </a:lnTo>
                      <a:lnTo>
                        <a:pt x="140" y="41"/>
                      </a:lnTo>
                      <a:lnTo>
                        <a:pt x="156" y="41"/>
                      </a:lnTo>
                      <a:lnTo>
                        <a:pt x="147" y="16"/>
                      </a:lnTo>
                      <a:lnTo>
                        <a:pt x="172" y="11"/>
                      </a:lnTo>
                      <a:lnTo>
                        <a:pt x="183" y="0"/>
                      </a:lnTo>
                      <a:lnTo>
                        <a:pt x="193" y="11"/>
                      </a:lnTo>
                      <a:lnTo>
                        <a:pt x="239" y="12"/>
                      </a:lnTo>
                      <a:lnTo>
                        <a:pt x="234" y="22"/>
                      </a:lnTo>
                      <a:lnTo>
                        <a:pt x="279" y="23"/>
                      </a:lnTo>
                      <a:lnTo>
                        <a:pt x="279" y="34"/>
                      </a:lnTo>
                      <a:lnTo>
                        <a:pt x="313" y="41"/>
                      </a:lnTo>
                      <a:lnTo>
                        <a:pt x="306" y="55"/>
                      </a:lnTo>
                      <a:lnTo>
                        <a:pt x="338" y="81"/>
                      </a:lnTo>
                      <a:lnTo>
                        <a:pt x="318" y="134"/>
                      </a:lnTo>
                      <a:lnTo>
                        <a:pt x="306" y="182"/>
                      </a:lnTo>
                      <a:lnTo>
                        <a:pt x="322" y="188"/>
                      </a:lnTo>
                      <a:lnTo>
                        <a:pt x="341" y="239"/>
                      </a:lnTo>
                      <a:lnTo>
                        <a:pt x="371" y="266"/>
                      </a:lnTo>
                      <a:lnTo>
                        <a:pt x="344" y="290"/>
                      </a:lnTo>
                      <a:lnTo>
                        <a:pt x="355" y="300"/>
                      </a:lnTo>
                      <a:lnTo>
                        <a:pt x="344" y="321"/>
                      </a:lnTo>
                      <a:lnTo>
                        <a:pt x="318" y="341"/>
                      </a:lnTo>
                      <a:lnTo>
                        <a:pt x="307" y="361"/>
                      </a:lnTo>
                      <a:lnTo>
                        <a:pt x="255" y="370"/>
                      </a:lnTo>
                      <a:lnTo>
                        <a:pt x="265" y="391"/>
                      </a:lnTo>
                      <a:lnTo>
                        <a:pt x="239" y="421"/>
                      </a:lnTo>
                      <a:lnTo>
                        <a:pt x="256" y="443"/>
                      </a:lnTo>
                      <a:lnTo>
                        <a:pt x="228" y="463"/>
                      </a:lnTo>
                      <a:lnTo>
                        <a:pt x="213" y="442"/>
                      </a:lnTo>
                      <a:lnTo>
                        <a:pt x="171" y="435"/>
                      </a:lnTo>
                      <a:lnTo>
                        <a:pt x="156" y="451"/>
                      </a:lnTo>
                      <a:lnTo>
                        <a:pt x="135" y="446"/>
                      </a:lnTo>
                      <a:lnTo>
                        <a:pt x="142" y="425"/>
                      </a:lnTo>
                      <a:lnTo>
                        <a:pt x="110" y="419"/>
                      </a:lnTo>
                      <a:lnTo>
                        <a:pt x="116" y="378"/>
                      </a:lnTo>
                      <a:lnTo>
                        <a:pt x="112" y="352"/>
                      </a:lnTo>
                      <a:lnTo>
                        <a:pt x="102" y="337"/>
                      </a:lnTo>
                      <a:lnTo>
                        <a:pt x="98" y="266"/>
                      </a:lnTo>
                      <a:lnTo>
                        <a:pt x="105" y="245"/>
                      </a:lnTo>
                      <a:lnTo>
                        <a:pt x="91" y="221"/>
                      </a:lnTo>
                      <a:lnTo>
                        <a:pt x="35" y="178"/>
                      </a:lnTo>
                      <a:lnTo>
                        <a:pt x="45" y="173"/>
                      </a:lnTo>
                      <a:lnTo>
                        <a:pt x="46" y="137"/>
                      </a:lnTo>
                      <a:lnTo>
                        <a:pt x="0" y="100"/>
                      </a:lnTo>
                      <a:lnTo>
                        <a:pt x="17" y="80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1" name="Freeform 309"/>
                <p:cNvSpPr>
                  <a:spLocks/>
                </p:cNvSpPr>
                <p:nvPr/>
              </p:nvSpPr>
              <p:spPr bwMode="auto">
                <a:xfrm>
                  <a:off x="1149452" y="2942569"/>
                  <a:ext cx="203219" cy="228524"/>
                </a:xfrm>
                <a:custGeom>
                  <a:avLst/>
                  <a:gdLst>
                    <a:gd name="T0" fmla="*/ 2147483646 w 382"/>
                    <a:gd name="T1" fmla="*/ 2147483646 h 425"/>
                    <a:gd name="T2" fmla="*/ 2147483646 w 382"/>
                    <a:gd name="T3" fmla="*/ 2147483646 h 425"/>
                    <a:gd name="T4" fmla="*/ 2147483646 w 382"/>
                    <a:gd name="T5" fmla="*/ 2147483646 h 425"/>
                    <a:gd name="T6" fmla="*/ 2147483646 w 382"/>
                    <a:gd name="T7" fmla="*/ 2147483646 h 425"/>
                    <a:gd name="T8" fmla="*/ 2147483646 w 382"/>
                    <a:gd name="T9" fmla="*/ 0 h 425"/>
                    <a:gd name="T10" fmla="*/ 2147483646 w 382"/>
                    <a:gd name="T11" fmla="*/ 2147483646 h 425"/>
                    <a:gd name="T12" fmla="*/ 2147483646 w 382"/>
                    <a:gd name="T13" fmla="*/ 2147483646 h 425"/>
                    <a:gd name="T14" fmla="*/ 2147483646 w 382"/>
                    <a:gd name="T15" fmla="*/ 2147483646 h 425"/>
                    <a:gd name="T16" fmla="*/ 2147483646 w 382"/>
                    <a:gd name="T17" fmla="*/ 2147483646 h 425"/>
                    <a:gd name="T18" fmla="*/ 2147483646 w 382"/>
                    <a:gd name="T19" fmla="*/ 2147483646 h 425"/>
                    <a:gd name="T20" fmla="*/ 2147483646 w 382"/>
                    <a:gd name="T21" fmla="*/ 2147483646 h 425"/>
                    <a:gd name="T22" fmla="*/ 2147483646 w 382"/>
                    <a:gd name="T23" fmla="*/ 2147483646 h 425"/>
                    <a:gd name="T24" fmla="*/ 2147483646 w 382"/>
                    <a:gd name="T25" fmla="*/ 2147483646 h 425"/>
                    <a:gd name="T26" fmla="*/ 2147483646 w 382"/>
                    <a:gd name="T27" fmla="*/ 2147483646 h 425"/>
                    <a:gd name="T28" fmla="*/ 2147483646 w 382"/>
                    <a:gd name="T29" fmla="*/ 2147483646 h 425"/>
                    <a:gd name="T30" fmla="*/ 2147483646 w 382"/>
                    <a:gd name="T31" fmla="*/ 2147483646 h 425"/>
                    <a:gd name="T32" fmla="*/ 2147483646 w 382"/>
                    <a:gd name="T33" fmla="*/ 2147483646 h 425"/>
                    <a:gd name="T34" fmla="*/ 2147483646 w 382"/>
                    <a:gd name="T35" fmla="*/ 2147483646 h 425"/>
                    <a:gd name="T36" fmla="*/ 2147483646 w 382"/>
                    <a:gd name="T37" fmla="*/ 2147483646 h 425"/>
                    <a:gd name="T38" fmla="*/ 2147483646 w 382"/>
                    <a:gd name="T39" fmla="*/ 2147483646 h 425"/>
                    <a:gd name="T40" fmla="*/ 2147483646 w 382"/>
                    <a:gd name="T41" fmla="*/ 2147483646 h 425"/>
                    <a:gd name="T42" fmla="*/ 2147483646 w 382"/>
                    <a:gd name="T43" fmla="*/ 2147483646 h 425"/>
                    <a:gd name="T44" fmla="*/ 2147483646 w 382"/>
                    <a:gd name="T45" fmla="*/ 2147483646 h 425"/>
                    <a:gd name="T46" fmla="*/ 2147483646 w 382"/>
                    <a:gd name="T47" fmla="*/ 2147483646 h 425"/>
                    <a:gd name="T48" fmla="*/ 2147483646 w 382"/>
                    <a:gd name="T49" fmla="*/ 2147483646 h 425"/>
                    <a:gd name="T50" fmla="*/ 2147483646 w 382"/>
                    <a:gd name="T51" fmla="*/ 2147483646 h 425"/>
                    <a:gd name="T52" fmla="*/ 2147483646 w 382"/>
                    <a:gd name="T53" fmla="*/ 2147483646 h 425"/>
                    <a:gd name="T54" fmla="*/ 2147483646 w 382"/>
                    <a:gd name="T55" fmla="*/ 2147483646 h 425"/>
                    <a:gd name="T56" fmla="*/ 2147483646 w 382"/>
                    <a:gd name="T57" fmla="*/ 2147483646 h 425"/>
                    <a:gd name="T58" fmla="*/ 2147483646 w 382"/>
                    <a:gd name="T59" fmla="*/ 2147483646 h 425"/>
                    <a:gd name="T60" fmla="*/ 2147483646 w 382"/>
                    <a:gd name="T61" fmla="*/ 2147483646 h 425"/>
                    <a:gd name="T62" fmla="*/ 2147483646 w 382"/>
                    <a:gd name="T63" fmla="*/ 2147483646 h 425"/>
                    <a:gd name="T64" fmla="*/ 2147483646 w 382"/>
                    <a:gd name="T65" fmla="*/ 2147483646 h 425"/>
                    <a:gd name="T66" fmla="*/ 2147483646 w 382"/>
                    <a:gd name="T67" fmla="*/ 2147483646 h 425"/>
                    <a:gd name="T68" fmla="*/ 2147483646 w 382"/>
                    <a:gd name="T69" fmla="*/ 2147483646 h 425"/>
                    <a:gd name="T70" fmla="*/ 2147483646 w 382"/>
                    <a:gd name="T71" fmla="*/ 2147483646 h 425"/>
                    <a:gd name="T72" fmla="*/ 2147483646 w 382"/>
                    <a:gd name="T73" fmla="*/ 2147483646 h 425"/>
                    <a:gd name="T74" fmla="*/ 2147483646 w 382"/>
                    <a:gd name="T75" fmla="*/ 2147483646 h 425"/>
                    <a:gd name="T76" fmla="*/ 2147483646 w 382"/>
                    <a:gd name="T77" fmla="*/ 2147483646 h 425"/>
                    <a:gd name="T78" fmla="*/ 2147483646 w 382"/>
                    <a:gd name="T79" fmla="*/ 2147483646 h 425"/>
                    <a:gd name="T80" fmla="*/ 2147483646 w 382"/>
                    <a:gd name="T81" fmla="*/ 2147483646 h 425"/>
                    <a:gd name="T82" fmla="*/ 2147483646 w 382"/>
                    <a:gd name="T83" fmla="*/ 2147483646 h 425"/>
                    <a:gd name="T84" fmla="*/ 2147483646 w 382"/>
                    <a:gd name="T85" fmla="*/ 2147483646 h 425"/>
                    <a:gd name="T86" fmla="*/ 2147483646 w 382"/>
                    <a:gd name="T87" fmla="*/ 2147483646 h 425"/>
                    <a:gd name="T88" fmla="*/ 0 w 382"/>
                    <a:gd name="T89" fmla="*/ 2147483646 h 425"/>
                    <a:gd name="T90" fmla="*/ 2147483646 w 382"/>
                    <a:gd name="T91" fmla="*/ 2147483646 h 425"/>
                    <a:gd name="T92" fmla="*/ 2147483646 w 382"/>
                    <a:gd name="T93" fmla="*/ 2147483646 h 425"/>
                    <a:gd name="T94" fmla="*/ 0 w 382"/>
                    <a:gd name="T95" fmla="*/ 2147483646 h 425"/>
                    <a:gd name="T96" fmla="*/ 2147483646 w 382"/>
                    <a:gd name="T97" fmla="*/ 2147483646 h 425"/>
                    <a:gd name="T98" fmla="*/ 2147483646 w 382"/>
                    <a:gd name="T99" fmla="*/ 2147483646 h 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82"/>
                    <a:gd name="T151" fmla="*/ 0 h 425"/>
                    <a:gd name="T152" fmla="*/ 382 w 382"/>
                    <a:gd name="T153" fmla="*/ 425 h 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82" h="425">
                      <a:moveTo>
                        <a:pt x="30" y="60"/>
                      </a:moveTo>
                      <a:lnTo>
                        <a:pt x="40" y="29"/>
                      </a:lnTo>
                      <a:lnTo>
                        <a:pt x="50" y="24"/>
                      </a:lnTo>
                      <a:lnTo>
                        <a:pt x="96" y="36"/>
                      </a:lnTo>
                      <a:lnTo>
                        <a:pt x="107" y="0"/>
                      </a:lnTo>
                      <a:lnTo>
                        <a:pt x="183" y="47"/>
                      </a:lnTo>
                      <a:lnTo>
                        <a:pt x="188" y="73"/>
                      </a:lnTo>
                      <a:lnTo>
                        <a:pt x="203" y="88"/>
                      </a:lnTo>
                      <a:lnTo>
                        <a:pt x="229" y="69"/>
                      </a:lnTo>
                      <a:lnTo>
                        <a:pt x="230" y="42"/>
                      </a:lnTo>
                      <a:lnTo>
                        <a:pt x="260" y="44"/>
                      </a:lnTo>
                      <a:lnTo>
                        <a:pt x="274" y="69"/>
                      </a:lnTo>
                      <a:lnTo>
                        <a:pt x="327" y="50"/>
                      </a:lnTo>
                      <a:lnTo>
                        <a:pt x="337" y="106"/>
                      </a:lnTo>
                      <a:lnTo>
                        <a:pt x="352" y="101"/>
                      </a:lnTo>
                      <a:lnTo>
                        <a:pt x="371" y="84"/>
                      </a:lnTo>
                      <a:lnTo>
                        <a:pt x="382" y="111"/>
                      </a:lnTo>
                      <a:lnTo>
                        <a:pt x="360" y="133"/>
                      </a:lnTo>
                      <a:lnTo>
                        <a:pt x="365" y="179"/>
                      </a:lnTo>
                      <a:lnTo>
                        <a:pt x="379" y="189"/>
                      </a:lnTo>
                      <a:lnTo>
                        <a:pt x="379" y="209"/>
                      </a:lnTo>
                      <a:lnTo>
                        <a:pt x="353" y="204"/>
                      </a:lnTo>
                      <a:lnTo>
                        <a:pt x="322" y="244"/>
                      </a:lnTo>
                      <a:lnTo>
                        <a:pt x="332" y="264"/>
                      </a:lnTo>
                      <a:lnTo>
                        <a:pt x="318" y="318"/>
                      </a:lnTo>
                      <a:lnTo>
                        <a:pt x="248" y="350"/>
                      </a:lnTo>
                      <a:lnTo>
                        <a:pt x="248" y="370"/>
                      </a:lnTo>
                      <a:lnTo>
                        <a:pt x="226" y="385"/>
                      </a:lnTo>
                      <a:lnTo>
                        <a:pt x="195" y="365"/>
                      </a:lnTo>
                      <a:lnTo>
                        <a:pt x="180" y="389"/>
                      </a:lnTo>
                      <a:lnTo>
                        <a:pt x="149" y="384"/>
                      </a:lnTo>
                      <a:lnTo>
                        <a:pt x="134" y="394"/>
                      </a:lnTo>
                      <a:lnTo>
                        <a:pt x="123" y="425"/>
                      </a:lnTo>
                      <a:lnTo>
                        <a:pt x="92" y="424"/>
                      </a:lnTo>
                      <a:lnTo>
                        <a:pt x="102" y="403"/>
                      </a:lnTo>
                      <a:lnTo>
                        <a:pt x="67" y="403"/>
                      </a:lnTo>
                      <a:lnTo>
                        <a:pt x="73" y="388"/>
                      </a:lnTo>
                      <a:lnTo>
                        <a:pt x="63" y="362"/>
                      </a:lnTo>
                      <a:lnTo>
                        <a:pt x="38" y="336"/>
                      </a:lnTo>
                      <a:lnTo>
                        <a:pt x="49" y="315"/>
                      </a:lnTo>
                      <a:lnTo>
                        <a:pt x="38" y="305"/>
                      </a:lnTo>
                      <a:lnTo>
                        <a:pt x="65" y="281"/>
                      </a:lnTo>
                      <a:lnTo>
                        <a:pt x="35" y="254"/>
                      </a:lnTo>
                      <a:lnTo>
                        <a:pt x="16" y="203"/>
                      </a:lnTo>
                      <a:lnTo>
                        <a:pt x="0" y="197"/>
                      </a:lnTo>
                      <a:lnTo>
                        <a:pt x="12" y="149"/>
                      </a:lnTo>
                      <a:lnTo>
                        <a:pt x="32" y="96"/>
                      </a:lnTo>
                      <a:lnTo>
                        <a:pt x="0" y="70"/>
                      </a:lnTo>
                      <a:lnTo>
                        <a:pt x="7" y="56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2" name="Freeform 310"/>
                <p:cNvSpPr>
                  <a:spLocks/>
                </p:cNvSpPr>
                <p:nvPr/>
              </p:nvSpPr>
              <p:spPr bwMode="auto">
                <a:xfrm>
                  <a:off x="677919" y="3866189"/>
                  <a:ext cx="420727" cy="482441"/>
                </a:xfrm>
                <a:custGeom>
                  <a:avLst/>
                  <a:gdLst>
                    <a:gd name="T0" fmla="*/ 2147483646 w 796"/>
                    <a:gd name="T1" fmla="*/ 2147483646 h 899"/>
                    <a:gd name="T2" fmla="*/ 2147483646 w 796"/>
                    <a:gd name="T3" fmla="*/ 2147483646 h 899"/>
                    <a:gd name="T4" fmla="*/ 2147483646 w 796"/>
                    <a:gd name="T5" fmla="*/ 2147483646 h 899"/>
                    <a:gd name="T6" fmla="*/ 2147483646 w 796"/>
                    <a:gd name="T7" fmla="*/ 2147483646 h 899"/>
                    <a:gd name="T8" fmla="*/ 2147483646 w 796"/>
                    <a:gd name="T9" fmla="*/ 2147483646 h 899"/>
                    <a:gd name="T10" fmla="*/ 2147483646 w 796"/>
                    <a:gd name="T11" fmla="*/ 2147483646 h 899"/>
                    <a:gd name="T12" fmla="*/ 2147483646 w 796"/>
                    <a:gd name="T13" fmla="*/ 2147483646 h 899"/>
                    <a:gd name="T14" fmla="*/ 2147483646 w 796"/>
                    <a:gd name="T15" fmla="*/ 2147483646 h 899"/>
                    <a:gd name="T16" fmla="*/ 2147483646 w 796"/>
                    <a:gd name="T17" fmla="*/ 2147483646 h 899"/>
                    <a:gd name="T18" fmla="*/ 2147483646 w 796"/>
                    <a:gd name="T19" fmla="*/ 2147483646 h 899"/>
                    <a:gd name="T20" fmla="*/ 2147483646 w 796"/>
                    <a:gd name="T21" fmla="*/ 2147483646 h 899"/>
                    <a:gd name="T22" fmla="*/ 2147483646 w 796"/>
                    <a:gd name="T23" fmla="*/ 0 h 899"/>
                    <a:gd name="T24" fmla="*/ 2147483646 w 796"/>
                    <a:gd name="T25" fmla="*/ 2147483646 h 899"/>
                    <a:gd name="T26" fmla="*/ 2147483646 w 796"/>
                    <a:gd name="T27" fmla="*/ 2147483646 h 899"/>
                    <a:gd name="T28" fmla="*/ 2147483646 w 796"/>
                    <a:gd name="T29" fmla="*/ 2147483646 h 899"/>
                    <a:gd name="T30" fmla="*/ 2147483646 w 796"/>
                    <a:gd name="T31" fmla="*/ 2147483646 h 899"/>
                    <a:gd name="T32" fmla="*/ 2147483646 w 796"/>
                    <a:gd name="T33" fmla="*/ 2147483646 h 899"/>
                    <a:gd name="T34" fmla="*/ 2147483646 w 796"/>
                    <a:gd name="T35" fmla="*/ 2147483646 h 899"/>
                    <a:gd name="T36" fmla="*/ 2147483646 w 796"/>
                    <a:gd name="T37" fmla="*/ 2147483646 h 899"/>
                    <a:gd name="T38" fmla="*/ 2147483646 w 796"/>
                    <a:gd name="T39" fmla="*/ 2147483646 h 899"/>
                    <a:gd name="T40" fmla="*/ 2147483646 w 796"/>
                    <a:gd name="T41" fmla="*/ 2147483646 h 899"/>
                    <a:gd name="T42" fmla="*/ 2147483646 w 796"/>
                    <a:gd name="T43" fmla="*/ 2147483646 h 899"/>
                    <a:gd name="T44" fmla="*/ 2147483646 w 796"/>
                    <a:gd name="T45" fmla="*/ 2147483646 h 899"/>
                    <a:gd name="T46" fmla="*/ 2147483646 w 796"/>
                    <a:gd name="T47" fmla="*/ 2147483646 h 899"/>
                    <a:gd name="T48" fmla="*/ 2147483646 w 796"/>
                    <a:gd name="T49" fmla="*/ 2147483646 h 899"/>
                    <a:gd name="T50" fmla="*/ 2147483646 w 796"/>
                    <a:gd name="T51" fmla="*/ 2147483646 h 899"/>
                    <a:gd name="T52" fmla="*/ 2147483646 w 796"/>
                    <a:gd name="T53" fmla="*/ 2147483646 h 899"/>
                    <a:gd name="T54" fmla="*/ 2147483646 w 796"/>
                    <a:gd name="T55" fmla="*/ 2147483646 h 899"/>
                    <a:gd name="T56" fmla="*/ 2147483646 w 796"/>
                    <a:gd name="T57" fmla="*/ 2147483646 h 899"/>
                    <a:gd name="T58" fmla="*/ 2147483646 w 796"/>
                    <a:gd name="T59" fmla="*/ 2147483646 h 899"/>
                    <a:gd name="T60" fmla="*/ 2147483646 w 796"/>
                    <a:gd name="T61" fmla="*/ 2147483646 h 899"/>
                    <a:gd name="T62" fmla="*/ 2147483646 w 796"/>
                    <a:gd name="T63" fmla="*/ 2147483646 h 899"/>
                    <a:gd name="T64" fmla="*/ 2147483646 w 796"/>
                    <a:gd name="T65" fmla="*/ 2147483646 h 899"/>
                    <a:gd name="T66" fmla="*/ 2147483646 w 796"/>
                    <a:gd name="T67" fmla="*/ 2147483646 h 899"/>
                    <a:gd name="T68" fmla="*/ 2147483646 w 796"/>
                    <a:gd name="T69" fmla="*/ 2147483646 h 899"/>
                    <a:gd name="T70" fmla="*/ 2147483646 w 796"/>
                    <a:gd name="T71" fmla="*/ 2147483646 h 899"/>
                    <a:gd name="T72" fmla="*/ 2147483646 w 796"/>
                    <a:gd name="T73" fmla="*/ 2147483646 h 899"/>
                    <a:gd name="T74" fmla="*/ 2147483646 w 796"/>
                    <a:gd name="T75" fmla="*/ 2147483646 h 899"/>
                    <a:gd name="T76" fmla="*/ 2147483646 w 796"/>
                    <a:gd name="T77" fmla="*/ 2147483646 h 899"/>
                    <a:gd name="T78" fmla="*/ 2147483646 w 796"/>
                    <a:gd name="T79" fmla="*/ 2147483646 h 899"/>
                    <a:gd name="T80" fmla="*/ 2147483646 w 796"/>
                    <a:gd name="T81" fmla="*/ 2147483646 h 899"/>
                    <a:gd name="T82" fmla="*/ 2147483646 w 796"/>
                    <a:gd name="T83" fmla="*/ 2147483646 h 899"/>
                    <a:gd name="T84" fmla="*/ 2147483646 w 796"/>
                    <a:gd name="T85" fmla="*/ 2147483646 h 899"/>
                    <a:gd name="T86" fmla="*/ 2147483646 w 796"/>
                    <a:gd name="T87" fmla="*/ 2147483646 h 899"/>
                    <a:gd name="T88" fmla="*/ 2147483646 w 796"/>
                    <a:gd name="T89" fmla="*/ 2147483646 h 899"/>
                    <a:gd name="T90" fmla="*/ 2147483646 w 796"/>
                    <a:gd name="T91" fmla="*/ 2147483646 h 899"/>
                    <a:gd name="T92" fmla="*/ 2147483646 w 796"/>
                    <a:gd name="T93" fmla="*/ 2147483646 h 899"/>
                    <a:gd name="T94" fmla="*/ 2147483646 w 796"/>
                    <a:gd name="T95" fmla="*/ 2147483646 h 899"/>
                    <a:gd name="T96" fmla="*/ 2147483646 w 796"/>
                    <a:gd name="T97" fmla="*/ 2147483646 h 899"/>
                    <a:gd name="T98" fmla="*/ 2147483646 w 796"/>
                    <a:gd name="T99" fmla="*/ 2147483646 h 899"/>
                    <a:gd name="T100" fmla="*/ 2147483646 w 796"/>
                    <a:gd name="T101" fmla="*/ 2147483646 h 899"/>
                    <a:gd name="T102" fmla="*/ 2147483646 w 796"/>
                    <a:gd name="T103" fmla="*/ 2147483646 h 899"/>
                    <a:gd name="T104" fmla="*/ 2147483646 w 796"/>
                    <a:gd name="T105" fmla="*/ 2147483646 h 899"/>
                    <a:gd name="T106" fmla="*/ 2147483646 w 796"/>
                    <a:gd name="T107" fmla="*/ 2147483646 h 899"/>
                    <a:gd name="T108" fmla="*/ 2147483646 w 796"/>
                    <a:gd name="T109" fmla="*/ 2147483646 h 899"/>
                    <a:gd name="T110" fmla="*/ 2147483646 w 796"/>
                    <a:gd name="T111" fmla="*/ 2147483646 h 899"/>
                    <a:gd name="T112" fmla="*/ 2147483646 w 796"/>
                    <a:gd name="T113" fmla="*/ 2147483646 h 899"/>
                    <a:gd name="T114" fmla="*/ 2147483646 w 796"/>
                    <a:gd name="T115" fmla="*/ 2147483646 h 899"/>
                    <a:gd name="T116" fmla="*/ 2147483646 w 796"/>
                    <a:gd name="T117" fmla="*/ 2147483646 h 89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96"/>
                    <a:gd name="T178" fmla="*/ 0 h 899"/>
                    <a:gd name="T179" fmla="*/ 796 w 796"/>
                    <a:gd name="T180" fmla="*/ 899 h 89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96" h="899">
                      <a:moveTo>
                        <a:pt x="256" y="620"/>
                      </a:moveTo>
                      <a:lnTo>
                        <a:pt x="222" y="537"/>
                      </a:lnTo>
                      <a:lnTo>
                        <a:pt x="239" y="499"/>
                      </a:lnTo>
                      <a:lnTo>
                        <a:pt x="210" y="446"/>
                      </a:lnTo>
                      <a:lnTo>
                        <a:pt x="222" y="378"/>
                      </a:lnTo>
                      <a:lnTo>
                        <a:pt x="236" y="350"/>
                      </a:lnTo>
                      <a:lnTo>
                        <a:pt x="202" y="281"/>
                      </a:lnTo>
                      <a:lnTo>
                        <a:pt x="196" y="228"/>
                      </a:lnTo>
                      <a:lnTo>
                        <a:pt x="185" y="189"/>
                      </a:lnTo>
                      <a:lnTo>
                        <a:pt x="190" y="166"/>
                      </a:lnTo>
                      <a:lnTo>
                        <a:pt x="106" y="163"/>
                      </a:lnTo>
                      <a:lnTo>
                        <a:pt x="70" y="148"/>
                      </a:lnTo>
                      <a:lnTo>
                        <a:pt x="60" y="131"/>
                      </a:lnTo>
                      <a:lnTo>
                        <a:pt x="82" y="106"/>
                      </a:lnTo>
                      <a:lnTo>
                        <a:pt x="61" y="91"/>
                      </a:lnTo>
                      <a:lnTo>
                        <a:pt x="34" y="116"/>
                      </a:lnTo>
                      <a:lnTo>
                        <a:pt x="0" y="49"/>
                      </a:lnTo>
                      <a:lnTo>
                        <a:pt x="11" y="28"/>
                      </a:lnTo>
                      <a:lnTo>
                        <a:pt x="37" y="28"/>
                      </a:lnTo>
                      <a:lnTo>
                        <a:pt x="57" y="60"/>
                      </a:lnTo>
                      <a:lnTo>
                        <a:pt x="79" y="35"/>
                      </a:lnTo>
                      <a:lnTo>
                        <a:pt x="103" y="65"/>
                      </a:lnTo>
                      <a:lnTo>
                        <a:pt x="120" y="24"/>
                      </a:lnTo>
                      <a:lnTo>
                        <a:pt x="144" y="0"/>
                      </a:lnTo>
                      <a:lnTo>
                        <a:pt x="157" y="32"/>
                      </a:lnTo>
                      <a:lnTo>
                        <a:pt x="175" y="50"/>
                      </a:lnTo>
                      <a:lnTo>
                        <a:pt x="198" y="135"/>
                      </a:lnTo>
                      <a:lnTo>
                        <a:pt x="205" y="137"/>
                      </a:lnTo>
                      <a:lnTo>
                        <a:pt x="227" y="253"/>
                      </a:lnTo>
                      <a:lnTo>
                        <a:pt x="242" y="258"/>
                      </a:lnTo>
                      <a:lnTo>
                        <a:pt x="279" y="237"/>
                      </a:lnTo>
                      <a:lnTo>
                        <a:pt x="284" y="248"/>
                      </a:lnTo>
                      <a:lnTo>
                        <a:pt x="278" y="268"/>
                      </a:lnTo>
                      <a:lnTo>
                        <a:pt x="293" y="274"/>
                      </a:lnTo>
                      <a:lnTo>
                        <a:pt x="321" y="217"/>
                      </a:lnTo>
                      <a:lnTo>
                        <a:pt x="342" y="223"/>
                      </a:lnTo>
                      <a:lnTo>
                        <a:pt x="347" y="212"/>
                      </a:lnTo>
                      <a:lnTo>
                        <a:pt x="394" y="223"/>
                      </a:lnTo>
                      <a:lnTo>
                        <a:pt x="398" y="228"/>
                      </a:lnTo>
                      <a:lnTo>
                        <a:pt x="420" y="223"/>
                      </a:lnTo>
                      <a:lnTo>
                        <a:pt x="420" y="208"/>
                      </a:lnTo>
                      <a:lnTo>
                        <a:pt x="457" y="188"/>
                      </a:lnTo>
                      <a:lnTo>
                        <a:pt x="520" y="137"/>
                      </a:lnTo>
                      <a:lnTo>
                        <a:pt x="515" y="131"/>
                      </a:lnTo>
                      <a:lnTo>
                        <a:pt x="527" y="116"/>
                      </a:lnTo>
                      <a:lnTo>
                        <a:pt x="511" y="106"/>
                      </a:lnTo>
                      <a:lnTo>
                        <a:pt x="495" y="126"/>
                      </a:lnTo>
                      <a:lnTo>
                        <a:pt x="474" y="116"/>
                      </a:lnTo>
                      <a:lnTo>
                        <a:pt x="443" y="131"/>
                      </a:lnTo>
                      <a:lnTo>
                        <a:pt x="434" y="110"/>
                      </a:lnTo>
                      <a:lnTo>
                        <a:pt x="445" y="79"/>
                      </a:lnTo>
                      <a:lnTo>
                        <a:pt x="455" y="79"/>
                      </a:lnTo>
                      <a:lnTo>
                        <a:pt x="482" y="43"/>
                      </a:lnTo>
                      <a:lnTo>
                        <a:pt x="585" y="45"/>
                      </a:lnTo>
                      <a:lnTo>
                        <a:pt x="594" y="87"/>
                      </a:lnTo>
                      <a:lnTo>
                        <a:pt x="636" y="77"/>
                      </a:lnTo>
                      <a:lnTo>
                        <a:pt x="636" y="51"/>
                      </a:lnTo>
                      <a:lnTo>
                        <a:pt x="648" y="31"/>
                      </a:lnTo>
                      <a:lnTo>
                        <a:pt x="663" y="31"/>
                      </a:lnTo>
                      <a:lnTo>
                        <a:pt x="679" y="51"/>
                      </a:lnTo>
                      <a:lnTo>
                        <a:pt x="652" y="77"/>
                      </a:lnTo>
                      <a:lnTo>
                        <a:pt x="686" y="114"/>
                      </a:lnTo>
                      <a:lnTo>
                        <a:pt x="698" y="103"/>
                      </a:lnTo>
                      <a:lnTo>
                        <a:pt x="733" y="98"/>
                      </a:lnTo>
                      <a:lnTo>
                        <a:pt x="737" y="139"/>
                      </a:lnTo>
                      <a:lnTo>
                        <a:pt x="727" y="149"/>
                      </a:lnTo>
                      <a:lnTo>
                        <a:pt x="760" y="222"/>
                      </a:lnTo>
                      <a:lnTo>
                        <a:pt x="730" y="242"/>
                      </a:lnTo>
                      <a:lnTo>
                        <a:pt x="718" y="273"/>
                      </a:lnTo>
                      <a:lnTo>
                        <a:pt x="714" y="361"/>
                      </a:lnTo>
                      <a:lnTo>
                        <a:pt x="724" y="376"/>
                      </a:lnTo>
                      <a:lnTo>
                        <a:pt x="796" y="393"/>
                      </a:lnTo>
                      <a:lnTo>
                        <a:pt x="796" y="408"/>
                      </a:lnTo>
                      <a:lnTo>
                        <a:pt x="735" y="403"/>
                      </a:lnTo>
                      <a:lnTo>
                        <a:pt x="700" y="505"/>
                      </a:lnTo>
                      <a:lnTo>
                        <a:pt x="710" y="520"/>
                      </a:lnTo>
                      <a:lnTo>
                        <a:pt x="699" y="537"/>
                      </a:lnTo>
                      <a:lnTo>
                        <a:pt x="714" y="552"/>
                      </a:lnTo>
                      <a:lnTo>
                        <a:pt x="708" y="588"/>
                      </a:lnTo>
                      <a:lnTo>
                        <a:pt x="693" y="583"/>
                      </a:lnTo>
                      <a:lnTo>
                        <a:pt x="681" y="593"/>
                      </a:lnTo>
                      <a:lnTo>
                        <a:pt x="666" y="583"/>
                      </a:lnTo>
                      <a:lnTo>
                        <a:pt x="630" y="593"/>
                      </a:lnTo>
                      <a:lnTo>
                        <a:pt x="625" y="603"/>
                      </a:lnTo>
                      <a:lnTo>
                        <a:pt x="605" y="582"/>
                      </a:lnTo>
                      <a:lnTo>
                        <a:pt x="564" y="571"/>
                      </a:lnTo>
                      <a:lnTo>
                        <a:pt x="562" y="587"/>
                      </a:lnTo>
                      <a:lnTo>
                        <a:pt x="583" y="617"/>
                      </a:lnTo>
                      <a:lnTo>
                        <a:pt x="571" y="622"/>
                      </a:lnTo>
                      <a:lnTo>
                        <a:pt x="571" y="654"/>
                      </a:lnTo>
                      <a:lnTo>
                        <a:pt x="591" y="670"/>
                      </a:lnTo>
                      <a:lnTo>
                        <a:pt x="560" y="680"/>
                      </a:lnTo>
                      <a:lnTo>
                        <a:pt x="554" y="705"/>
                      </a:lnTo>
                      <a:lnTo>
                        <a:pt x="496" y="721"/>
                      </a:lnTo>
                      <a:lnTo>
                        <a:pt x="485" y="746"/>
                      </a:lnTo>
                      <a:lnTo>
                        <a:pt x="536" y="768"/>
                      </a:lnTo>
                      <a:lnTo>
                        <a:pt x="556" y="798"/>
                      </a:lnTo>
                      <a:lnTo>
                        <a:pt x="529" y="804"/>
                      </a:lnTo>
                      <a:lnTo>
                        <a:pt x="524" y="819"/>
                      </a:lnTo>
                      <a:lnTo>
                        <a:pt x="533" y="853"/>
                      </a:lnTo>
                      <a:lnTo>
                        <a:pt x="497" y="879"/>
                      </a:lnTo>
                      <a:lnTo>
                        <a:pt x="506" y="862"/>
                      </a:lnTo>
                      <a:lnTo>
                        <a:pt x="491" y="875"/>
                      </a:lnTo>
                      <a:lnTo>
                        <a:pt x="495" y="855"/>
                      </a:lnTo>
                      <a:lnTo>
                        <a:pt x="477" y="875"/>
                      </a:lnTo>
                      <a:lnTo>
                        <a:pt x="443" y="893"/>
                      </a:lnTo>
                      <a:lnTo>
                        <a:pt x="437" y="890"/>
                      </a:lnTo>
                      <a:lnTo>
                        <a:pt x="425" y="899"/>
                      </a:lnTo>
                      <a:lnTo>
                        <a:pt x="388" y="898"/>
                      </a:lnTo>
                      <a:lnTo>
                        <a:pt x="392" y="884"/>
                      </a:lnTo>
                      <a:lnTo>
                        <a:pt x="381" y="883"/>
                      </a:lnTo>
                      <a:lnTo>
                        <a:pt x="380" y="865"/>
                      </a:lnTo>
                      <a:lnTo>
                        <a:pt x="361" y="864"/>
                      </a:lnTo>
                      <a:lnTo>
                        <a:pt x="351" y="847"/>
                      </a:lnTo>
                      <a:lnTo>
                        <a:pt x="346" y="795"/>
                      </a:lnTo>
                      <a:lnTo>
                        <a:pt x="290" y="712"/>
                      </a:lnTo>
                      <a:lnTo>
                        <a:pt x="269" y="707"/>
                      </a:lnTo>
                      <a:lnTo>
                        <a:pt x="249" y="677"/>
                      </a:lnTo>
                      <a:lnTo>
                        <a:pt x="256" y="62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3" name="Freeform 311"/>
                <p:cNvSpPr>
                  <a:spLocks/>
                </p:cNvSpPr>
                <p:nvPr/>
              </p:nvSpPr>
              <p:spPr bwMode="auto">
                <a:xfrm>
                  <a:off x="935119" y="3904276"/>
                  <a:ext cx="265138" cy="442767"/>
                </a:xfrm>
                <a:custGeom>
                  <a:avLst/>
                  <a:gdLst>
                    <a:gd name="T0" fmla="*/ 2147483646 w 503"/>
                    <a:gd name="T1" fmla="*/ 2147483646 h 824"/>
                    <a:gd name="T2" fmla="*/ 2147483646 w 503"/>
                    <a:gd name="T3" fmla="*/ 2147483646 h 824"/>
                    <a:gd name="T4" fmla="*/ 2147483646 w 503"/>
                    <a:gd name="T5" fmla="*/ 2147483646 h 824"/>
                    <a:gd name="T6" fmla="*/ 2147483646 w 503"/>
                    <a:gd name="T7" fmla="*/ 2147483646 h 824"/>
                    <a:gd name="T8" fmla="*/ 2147483646 w 503"/>
                    <a:gd name="T9" fmla="*/ 2147483646 h 824"/>
                    <a:gd name="T10" fmla="*/ 2147483646 w 503"/>
                    <a:gd name="T11" fmla="*/ 2147483646 h 824"/>
                    <a:gd name="T12" fmla="*/ 2147483646 w 503"/>
                    <a:gd name="T13" fmla="*/ 2147483646 h 824"/>
                    <a:gd name="T14" fmla="*/ 2147483646 w 503"/>
                    <a:gd name="T15" fmla="*/ 2147483646 h 824"/>
                    <a:gd name="T16" fmla="*/ 2147483646 w 503"/>
                    <a:gd name="T17" fmla="*/ 2147483646 h 824"/>
                    <a:gd name="T18" fmla="*/ 2147483646 w 503"/>
                    <a:gd name="T19" fmla="*/ 2147483646 h 824"/>
                    <a:gd name="T20" fmla="*/ 2147483646 w 503"/>
                    <a:gd name="T21" fmla="*/ 2147483646 h 824"/>
                    <a:gd name="T22" fmla="*/ 2147483646 w 503"/>
                    <a:gd name="T23" fmla="*/ 2147483646 h 824"/>
                    <a:gd name="T24" fmla="*/ 2147483646 w 503"/>
                    <a:gd name="T25" fmla="*/ 2147483646 h 824"/>
                    <a:gd name="T26" fmla="*/ 2147483646 w 503"/>
                    <a:gd name="T27" fmla="*/ 2147483646 h 824"/>
                    <a:gd name="T28" fmla="*/ 2147483646 w 503"/>
                    <a:gd name="T29" fmla="*/ 2147483646 h 824"/>
                    <a:gd name="T30" fmla="*/ 0 w 503"/>
                    <a:gd name="T31" fmla="*/ 2147483646 h 824"/>
                    <a:gd name="T32" fmla="*/ 2147483646 w 503"/>
                    <a:gd name="T33" fmla="*/ 2147483646 h 824"/>
                    <a:gd name="T34" fmla="*/ 2147483646 w 503"/>
                    <a:gd name="T35" fmla="*/ 2147483646 h 824"/>
                    <a:gd name="T36" fmla="*/ 2147483646 w 503"/>
                    <a:gd name="T37" fmla="*/ 2147483646 h 824"/>
                    <a:gd name="T38" fmla="*/ 2147483646 w 503"/>
                    <a:gd name="T39" fmla="*/ 2147483646 h 824"/>
                    <a:gd name="T40" fmla="*/ 2147483646 w 503"/>
                    <a:gd name="T41" fmla="*/ 2147483646 h 824"/>
                    <a:gd name="T42" fmla="*/ 2147483646 w 503"/>
                    <a:gd name="T43" fmla="*/ 2147483646 h 824"/>
                    <a:gd name="T44" fmla="*/ 2147483646 w 503"/>
                    <a:gd name="T45" fmla="*/ 2147483646 h 824"/>
                    <a:gd name="T46" fmla="*/ 2147483646 w 503"/>
                    <a:gd name="T47" fmla="*/ 2147483646 h 824"/>
                    <a:gd name="T48" fmla="*/ 2147483646 w 503"/>
                    <a:gd name="T49" fmla="*/ 2147483646 h 824"/>
                    <a:gd name="T50" fmla="*/ 2147483646 w 503"/>
                    <a:gd name="T51" fmla="*/ 2147483646 h 824"/>
                    <a:gd name="T52" fmla="*/ 2147483646 w 503"/>
                    <a:gd name="T53" fmla="*/ 2147483646 h 824"/>
                    <a:gd name="T54" fmla="*/ 2147483646 w 503"/>
                    <a:gd name="T55" fmla="*/ 2147483646 h 824"/>
                    <a:gd name="T56" fmla="*/ 2147483646 w 503"/>
                    <a:gd name="T57" fmla="*/ 2147483646 h 824"/>
                    <a:gd name="T58" fmla="*/ 2147483646 w 503"/>
                    <a:gd name="T59" fmla="*/ 2147483646 h 824"/>
                    <a:gd name="T60" fmla="*/ 2147483646 w 503"/>
                    <a:gd name="T61" fmla="*/ 2147483646 h 824"/>
                    <a:gd name="T62" fmla="*/ 2147483646 w 503"/>
                    <a:gd name="T63" fmla="*/ 2147483646 h 824"/>
                    <a:gd name="T64" fmla="*/ 2147483646 w 503"/>
                    <a:gd name="T65" fmla="*/ 2147483646 h 824"/>
                    <a:gd name="T66" fmla="*/ 2147483646 w 503"/>
                    <a:gd name="T67" fmla="*/ 2147483646 h 824"/>
                    <a:gd name="T68" fmla="*/ 2147483646 w 503"/>
                    <a:gd name="T69" fmla="*/ 2147483646 h 824"/>
                    <a:gd name="T70" fmla="*/ 2147483646 w 503"/>
                    <a:gd name="T71" fmla="*/ 2147483646 h 824"/>
                    <a:gd name="T72" fmla="*/ 2147483646 w 503"/>
                    <a:gd name="T73" fmla="*/ 2147483646 h 824"/>
                    <a:gd name="T74" fmla="*/ 2147483646 w 503"/>
                    <a:gd name="T75" fmla="*/ 2147483646 h 824"/>
                    <a:gd name="T76" fmla="*/ 2147483646 w 503"/>
                    <a:gd name="T77" fmla="*/ 2147483646 h 824"/>
                    <a:gd name="T78" fmla="*/ 2147483646 w 503"/>
                    <a:gd name="T79" fmla="*/ 2147483646 h 824"/>
                    <a:gd name="T80" fmla="*/ 2147483646 w 503"/>
                    <a:gd name="T81" fmla="*/ 2147483646 h 824"/>
                    <a:gd name="T82" fmla="*/ 2147483646 w 503"/>
                    <a:gd name="T83" fmla="*/ 2147483646 h 824"/>
                    <a:gd name="T84" fmla="*/ 2147483646 w 503"/>
                    <a:gd name="T85" fmla="*/ 2147483646 h 824"/>
                    <a:gd name="T86" fmla="*/ 2147483646 w 503"/>
                    <a:gd name="T87" fmla="*/ 2147483646 h 824"/>
                    <a:gd name="T88" fmla="*/ 2147483646 w 503"/>
                    <a:gd name="T89" fmla="*/ 2147483646 h 824"/>
                    <a:gd name="T90" fmla="*/ 2147483646 w 503"/>
                    <a:gd name="T91" fmla="*/ 2147483646 h 82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3"/>
                    <a:gd name="T139" fmla="*/ 0 h 824"/>
                    <a:gd name="T140" fmla="*/ 503 w 503"/>
                    <a:gd name="T141" fmla="*/ 824 h 82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3" h="824">
                      <a:moveTo>
                        <a:pt x="248" y="25"/>
                      </a:moveTo>
                      <a:lnTo>
                        <a:pt x="252" y="66"/>
                      </a:lnTo>
                      <a:lnTo>
                        <a:pt x="242" y="76"/>
                      </a:lnTo>
                      <a:lnTo>
                        <a:pt x="275" y="149"/>
                      </a:lnTo>
                      <a:lnTo>
                        <a:pt x="245" y="169"/>
                      </a:lnTo>
                      <a:lnTo>
                        <a:pt x="233" y="200"/>
                      </a:lnTo>
                      <a:lnTo>
                        <a:pt x="229" y="288"/>
                      </a:lnTo>
                      <a:lnTo>
                        <a:pt x="239" y="303"/>
                      </a:lnTo>
                      <a:lnTo>
                        <a:pt x="311" y="320"/>
                      </a:lnTo>
                      <a:lnTo>
                        <a:pt x="311" y="335"/>
                      </a:lnTo>
                      <a:lnTo>
                        <a:pt x="250" y="330"/>
                      </a:lnTo>
                      <a:lnTo>
                        <a:pt x="215" y="432"/>
                      </a:lnTo>
                      <a:lnTo>
                        <a:pt x="225" y="447"/>
                      </a:lnTo>
                      <a:lnTo>
                        <a:pt x="214" y="464"/>
                      </a:lnTo>
                      <a:lnTo>
                        <a:pt x="229" y="479"/>
                      </a:lnTo>
                      <a:lnTo>
                        <a:pt x="223" y="515"/>
                      </a:lnTo>
                      <a:lnTo>
                        <a:pt x="208" y="510"/>
                      </a:lnTo>
                      <a:lnTo>
                        <a:pt x="196" y="520"/>
                      </a:lnTo>
                      <a:lnTo>
                        <a:pt x="181" y="510"/>
                      </a:lnTo>
                      <a:lnTo>
                        <a:pt x="145" y="520"/>
                      </a:lnTo>
                      <a:lnTo>
                        <a:pt x="140" y="530"/>
                      </a:lnTo>
                      <a:lnTo>
                        <a:pt x="120" y="509"/>
                      </a:lnTo>
                      <a:lnTo>
                        <a:pt x="79" y="498"/>
                      </a:lnTo>
                      <a:lnTo>
                        <a:pt x="77" y="514"/>
                      </a:lnTo>
                      <a:lnTo>
                        <a:pt x="98" y="544"/>
                      </a:lnTo>
                      <a:lnTo>
                        <a:pt x="86" y="549"/>
                      </a:lnTo>
                      <a:lnTo>
                        <a:pt x="86" y="581"/>
                      </a:lnTo>
                      <a:lnTo>
                        <a:pt x="106" y="597"/>
                      </a:lnTo>
                      <a:lnTo>
                        <a:pt x="75" y="607"/>
                      </a:lnTo>
                      <a:lnTo>
                        <a:pt x="69" y="632"/>
                      </a:lnTo>
                      <a:lnTo>
                        <a:pt x="11" y="648"/>
                      </a:lnTo>
                      <a:lnTo>
                        <a:pt x="0" y="673"/>
                      </a:lnTo>
                      <a:lnTo>
                        <a:pt x="51" y="695"/>
                      </a:lnTo>
                      <a:lnTo>
                        <a:pt x="71" y="725"/>
                      </a:lnTo>
                      <a:lnTo>
                        <a:pt x="44" y="731"/>
                      </a:lnTo>
                      <a:lnTo>
                        <a:pt x="39" y="746"/>
                      </a:lnTo>
                      <a:lnTo>
                        <a:pt x="48" y="780"/>
                      </a:lnTo>
                      <a:lnTo>
                        <a:pt x="62" y="759"/>
                      </a:lnTo>
                      <a:lnTo>
                        <a:pt x="70" y="761"/>
                      </a:lnTo>
                      <a:lnTo>
                        <a:pt x="69" y="770"/>
                      </a:lnTo>
                      <a:lnTo>
                        <a:pt x="76" y="762"/>
                      </a:lnTo>
                      <a:lnTo>
                        <a:pt x="74" y="775"/>
                      </a:lnTo>
                      <a:lnTo>
                        <a:pt x="84" y="762"/>
                      </a:lnTo>
                      <a:lnTo>
                        <a:pt x="93" y="743"/>
                      </a:lnTo>
                      <a:lnTo>
                        <a:pt x="98" y="757"/>
                      </a:lnTo>
                      <a:lnTo>
                        <a:pt x="107" y="743"/>
                      </a:lnTo>
                      <a:lnTo>
                        <a:pt x="108" y="719"/>
                      </a:lnTo>
                      <a:lnTo>
                        <a:pt x="127" y="717"/>
                      </a:lnTo>
                      <a:lnTo>
                        <a:pt x="126" y="764"/>
                      </a:lnTo>
                      <a:lnTo>
                        <a:pt x="160" y="769"/>
                      </a:lnTo>
                      <a:lnTo>
                        <a:pt x="165" y="779"/>
                      </a:lnTo>
                      <a:lnTo>
                        <a:pt x="182" y="787"/>
                      </a:lnTo>
                      <a:lnTo>
                        <a:pt x="196" y="797"/>
                      </a:lnTo>
                      <a:lnTo>
                        <a:pt x="210" y="789"/>
                      </a:lnTo>
                      <a:lnTo>
                        <a:pt x="271" y="797"/>
                      </a:lnTo>
                      <a:lnTo>
                        <a:pt x="267" y="824"/>
                      </a:lnTo>
                      <a:lnTo>
                        <a:pt x="285" y="813"/>
                      </a:lnTo>
                      <a:lnTo>
                        <a:pt x="279" y="808"/>
                      </a:lnTo>
                      <a:lnTo>
                        <a:pt x="310" y="777"/>
                      </a:lnTo>
                      <a:lnTo>
                        <a:pt x="301" y="815"/>
                      </a:lnTo>
                      <a:lnTo>
                        <a:pt x="311" y="803"/>
                      </a:lnTo>
                      <a:lnTo>
                        <a:pt x="313" y="812"/>
                      </a:lnTo>
                      <a:lnTo>
                        <a:pt x="347" y="811"/>
                      </a:lnTo>
                      <a:lnTo>
                        <a:pt x="384" y="794"/>
                      </a:lnTo>
                      <a:lnTo>
                        <a:pt x="390" y="783"/>
                      </a:lnTo>
                      <a:lnTo>
                        <a:pt x="378" y="715"/>
                      </a:lnTo>
                      <a:lnTo>
                        <a:pt x="370" y="708"/>
                      </a:lnTo>
                      <a:lnTo>
                        <a:pt x="372" y="694"/>
                      </a:lnTo>
                      <a:lnTo>
                        <a:pt x="380" y="694"/>
                      </a:lnTo>
                      <a:lnTo>
                        <a:pt x="384" y="668"/>
                      </a:lnTo>
                      <a:lnTo>
                        <a:pt x="406" y="672"/>
                      </a:lnTo>
                      <a:lnTo>
                        <a:pt x="417" y="704"/>
                      </a:lnTo>
                      <a:lnTo>
                        <a:pt x="440" y="715"/>
                      </a:lnTo>
                      <a:lnTo>
                        <a:pt x="480" y="620"/>
                      </a:lnTo>
                      <a:lnTo>
                        <a:pt x="502" y="516"/>
                      </a:lnTo>
                      <a:lnTo>
                        <a:pt x="503" y="468"/>
                      </a:lnTo>
                      <a:lnTo>
                        <a:pt x="445" y="367"/>
                      </a:lnTo>
                      <a:lnTo>
                        <a:pt x="418" y="379"/>
                      </a:lnTo>
                      <a:lnTo>
                        <a:pt x="423" y="334"/>
                      </a:lnTo>
                      <a:lnTo>
                        <a:pt x="484" y="275"/>
                      </a:lnTo>
                      <a:lnTo>
                        <a:pt x="456" y="173"/>
                      </a:lnTo>
                      <a:lnTo>
                        <a:pt x="487" y="155"/>
                      </a:lnTo>
                      <a:lnTo>
                        <a:pt x="468" y="101"/>
                      </a:lnTo>
                      <a:lnTo>
                        <a:pt x="474" y="80"/>
                      </a:lnTo>
                      <a:lnTo>
                        <a:pt x="454" y="38"/>
                      </a:lnTo>
                      <a:lnTo>
                        <a:pt x="438" y="43"/>
                      </a:lnTo>
                      <a:lnTo>
                        <a:pt x="350" y="42"/>
                      </a:lnTo>
                      <a:lnTo>
                        <a:pt x="352" y="27"/>
                      </a:lnTo>
                      <a:lnTo>
                        <a:pt x="326" y="11"/>
                      </a:lnTo>
                      <a:lnTo>
                        <a:pt x="315" y="32"/>
                      </a:lnTo>
                      <a:lnTo>
                        <a:pt x="301" y="0"/>
                      </a:lnTo>
                      <a:lnTo>
                        <a:pt x="275" y="5"/>
                      </a:lnTo>
                      <a:lnTo>
                        <a:pt x="248" y="2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4" name="Freeform 316"/>
                <p:cNvSpPr>
                  <a:spLocks/>
                </p:cNvSpPr>
                <p:nvPr/>
              </p:nvSpPr>
              <p:spPr bwMode="auto">
                <a:xfrm>
                  <a:off x="461999" y="4131214"/>
                  <a:ext cx="176230" cy="150764"/>
                </a:xfrm>
                <a:custGeom>
                  <a:avLst/>
                  <a:gdLst>
                    <a:gd name="T0" fmla="*/ 2147483646 w 335"/>
                    <a:gd name="T1" fmla="*/ 2147483646 h 277"/>
                    <a:gd name="T2" fmla="*/ 2147483646 w 335"/>
                    <a:gd name="T3" fmla="*/ 2147483646 h 277"/>
                    <a:gd name="T4" fmla="*/ 2147483646 w 335"/>
                    <a:gd name="T5" fmla="*/ 2147483646 h 277"/>
                    <a:gd name="T6" fmla="*/ 2147483646 w 335"/>
                    <a:gd name="T7" fmla="*/ 2147483646 h 277"/>
                    <a:gd name="T8" fmla="*/ 0 w 335"/>
                    <a:gd name="T9" fmla="*/ 2147483646 h 277"/>
                    <a:gd name="T10" fmla="*/ 2147483646 w 335"/>
                    <a:gd name="T11" fmla="*/ 2147483646 h 277"/>
                    <a:gd name="T12" fmla="*/ 2147483646 w 335"/>
                    <a:gd name="T13" fmla="*/ 0 h 277"/>
                    <a:gd name="T14" fmla="*/ 2147483646 w 335"/>
                    <a:gd name="T15" fmla="*/ 2147483646 h 277"/>
                    <a:gd name="T16" fmla="*/ 2147483646 w 335"/>
                    <a:gd name="T17" fmla="*/ 2147483646 h 277"/>
                    <a:gd name="T18" fmla="*/ 2147483646 w 335"/>
                    <a:gd name="T19" fmla="*/ 2147483646 h 277"/>
                    <a:gd name="T20" fmla="*/ 2147483646 w 335"/>
                    <a:gd name="T21" fmla="*/ 2147483646 h 277"/>
                    <a:gd name="T22" fmla="*/ 2147483646 w 335"/>
                    <a:gd name="T23" fmla="*/ 2147483646 h 277"/>
                    <a:gd name="T24" fmla="*/ 2147483646 w 335"/>
                    <a:gd name="T25" fmla="*/ 2147483646 h 277"/>
                    <a:gd name="T26" fmla="*/ 2147483646 w 335"/>
                    <a:gd name="T27" fmla="*/ 2147483646 h 277"/>
                    <a:gd name="T28" fmla="*/ 2147483646 w 335"/>
                    <a:gd name="T29" fmla="*/ 2147483646 h 277"/>
                    <a:gd name="T30" fmla="*/ 2147483646 w 335"/>
                    <a:gd name="T31" fmla="*/ 2147483646 h 277"/>
                    <a:gd name="T32" fmla="*/ 2147483646 w 335"/>
                    <a:gd name="T33" fmla="*/ 2147483646 h 277"/>
                    <a:gd name="T34" fmla="*/ 2147483646 w 335"/>
                    <a:gd name="T35" fmla="*/ 2147483646 h 277"/>
                    <a:gd name="T36" fmla="*/ 2147483646 w 335"/>
                    <a:gd name="T37" fmla="*/ 2147483646 h 277"/>
                    <a:gd name="T38" fmla="*/ 2147483646 w 335"/>
                    <a:gd name="T39" fmla="*/ 2147483646 h 277"/>
                    <a:gd name="T40" fmla="*/ 2147483646 w 335"/>
                    <a:gd name="T41" fmla="*/ 2147483646 h 277"/>
                    <a:gd name="T42" fmla="*/ 2147483646 w 335"/>
                    <a:gd name="T43" fmla="*/ 2147483646 h 277"/>
                    <a:gd name="T44" fmla="*/ 2147483646 w 335"/>
                    <a:gd name="T45" fmla="*/ 2147483646 h 277"/>
                    <a:gd name="T46" fmla="*/ 2147483646 w 335"/>
                    <a:gd name="T47" fmla="*/ 2147483646 h 277"/>
                    <a:gd name="T48" fmla="*/ 2147483646 w 335"/>
                    <a:gd name="T49" fmla="*/ 2147483646 h 277"/>
                    <a:gd name="T50" fmla="*/ 2147483646 w 335"/>
                    <a:gd name="T51" fmla="*/ 2147483646 h 277"/>
                    <a:gd name="T52" fmla="*/ 2147483646 w 335"/>
                    <a:gd name="T53" fmla="*/ 2147483646 h 277"/>
                    <a:gd name="T54" fmla="*/ 2147483646 w 335"/>
                    <a:gd name="T55" fmla="*/ 2147483646 h 277"/>
                    <a:gd name="T56" fmla="*/ 2147483646 w 335"/>
                    <a:gd name="T57" fmla="*/ 2147483646 h 277"/>
                    <a:gd name="T58" fmla="*/ 2147483646 w 335"/>
                    <a:gd name="T59" fmla="*/ 2147483646 h 277"/>
                    <a:gd name="T60" fmla="*/ 2147483646 w 335"/>
                    <a:gd name="T61" fmla="*/ 2147483646 h 277"/>
                    <a:gd name="T62" fmla="*/ 2147483646 w 335"/>
                    <a:gd name="T63" fmla="*/ 2147483646 h 277"/>
                    <a:gd name="T64" fmla="*/ 2147483646 w 335"/>
                    <a:gd name="T65" fmla="*/ 2147483646 h 2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277"/>
                    <a:gd name="T101" fmla="*/ 335 w 335"/>
                    <a:gd name="T102" fmla="*/ 277 h 2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277">
                      <a:moveTo>
                        <a:pt x="49" y="216"/>
                      </a:moveTo>
                      <a:lnTo>
                        <a:pt x="40" y="178"/>
                      </a:lnTo>
                      <a:lnTo>
                        <a:pt x="38" y="118"/>
                      </a:lnTo>
                      <a:lnTo>
                        <a:pt x="15" y="65"/>
                      </a:lnTo>
                      <a:lnTo>
                        <a:pt x="0" y="42"/>
                      </a:lnTo>
                      <a:lnTo>
                        <a:pt x="17" y="21"/>
                      </a:lnTo>
                      <a:lnTo>
                        <a:pt x="61" y="0"/>
                      </a:lnTo>
                      <a:lnTo>
                        <a:pt x="97" y="12"/>
                      </a:lnTo>
                      <a:lnTo>
                        <a:pt x="118" y="1"/>
                      </a:lnTo>
                      <a:lnTo>
                        <a:pt x="149" y="17"/>
                      </a:lnTo>
                      <a:lnTo>
                        <a:pt x="215" y="44"/>
                      </a:lnTo>
                      <a:lnTo>
                        <a:pt x="204" y="74"/>
                      </a:lnTo>
                      <a:lnTo>
                        <a:pt x="237" y="89"/>
                      </a:lnTo>
                      <a:lnTo>
                        <a:pt x="253" y="124"/>
                      </a:lnTo>
                      <a:lnTo>
                        <a:pt x="275" y="126"/>
                      </a:lnTo>
                      <a:lnTo>
                        <a:pt x="299" y="147"/>
                      </a:lnTo>
                      <a:lnTo>
                        <a:pt x="304" y="169"/>
                      </a:lnTo>
                      <a:lnTo>
                        <a:pt x="335" y="189"/>
                      </a:lnTo>
                      <a:lnTo>
                        <a:pt x="298" y="199"/>
                      </a:lnTo>
                      <a:lnTo>
                        <a:pt x="281" y="209"/>
                      </a:lnTo>
                      <a:lnTo>
                        <a:pt x="287" y="225"/>
                      </a:lnTo>
                      <a:lnTo>
                        <a:pt x="243" y="277"/>
                      </a:lnTo>
                      <a:lnTo>
                        <a:pt x="224" y="271"/>
                      </a:lnTo>
                      <a:lnTo>
                        <a:pt x="230" y="253"/>
                      </a:lnTo>
                      <a:lnTo>
                        <a:pt x="225" y="235"/>
                      </a:lnTo>
                      <a:lnTo>
                        <a:pt x="181" y="257"/>
                      </a:lnTo>
                      <a:lnTo>
                        <a:pt x="155" y="250"/>
                      </a:lnTo>
                      <a:lnTo>
                        <a:pt x="156" y="220"/>
                      </a:lnTo>
                      <a:lnTo>
                        <a:pt x="120" y="225"/>
                      </a:lnTo>
                      <a:lnTo>
                        <a:pt x="114" y="235"/>
                      </a:lnTo>
                      <a:lnTo>
                        <a:pt x="62" y="240"/>
                      </a:lnTo>
                      <a:lnTo>
                        <a:pt x="60" y="225"/>
                      </a:lnTo>
                      <a:lnTo>
                        <a:pt x="49" y="21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5" name="Freeform 317"/>
                <p:cNvSpPr>
                  <a:spLocks/>
                </p:cNvSpPr>
                <p:nvPr/>
              </p:nvSpPr>
              <p:spPr bwMode="auto">
                <a:xfrm>
                  <a:off x="396906" y="3985211"/>
                  <a:ext cx="177817" cy="169807"/>
                </a:xfrm>
                <a:custGeom>
                  <a:avLst/>
                  <a:gdLst>
                    <a:gd name="T0" fmla="*/ 2147483646 w 337"/>
                    <a:gd name="T1" fmla="*/ 2147483646 h 317"/>
                    <a:gd name="T2" fmla="*/ 2147483646 w 337"/>
                    <a:gd name="T3" fmla="*/ 2147483646 h 317"/>
                    <a:gd name="T4" fmla="*/ 2147483646 w 337"/>
                    <a:gd name="T5" fmla="*/ 2147483646 h 317"/>
                    <a:gd name="T6" fmla="*/ 2147483646 w 337"/>
                    <a:gd name="T7" fmla="*/ 2147483646 h 317"/>
                    <a:gd name="T8" fmla="*/ 2147483646 w 337"/>
                    <a:gd name="T9" fmla="*/ 2147483646 h 317"/>
                    <a:gd name="T10" fmla="*/ 2147483646 w 337"/>
                    <a:gd name="T11" fmla="*/ 2147483646 h 317"/>
                    <a:gd name="T12" fmla="*/ 2147483646 w 337"/>
                    <a:gd name="T13" fmla="*/ 2147483646 h 317"/>
                    <a:gd name="T14" fmla="*/ 2147483646 w 337"/>
                    <a:gd name="T15" fmla="*/ 2147483646 h 317"/>
                    <a:gd name="T16" fmla="*/ 2147483646 w 337"/>
                    <a:gd name="T17" fmla="*/ 2147483646 h 317"/>
                    <a:gd name="T18" fmla="*/ 2147483646 w 337"/>
                    <a:gd name="T19" fmla="*/ 2147483646 h 317"/>
                    <a:gd name="T20" fmla="*/ 2147483646 w 337"/>
                    <a:gd name="T21" fmla="*/ 2147483646 h 317"/>
                    <a:gd name="T22" fmla="*/ 2147483646 w 337"/>
                    <a:gd name="T23" fmla="*/ 2147483646 h 317"/>
                    <a:gd name="T24" fmla="*/ 2147483646 w 337"/>
                    <a:gd name="T25" fmla="*/ 2147483646 h 317"/>
                    <a:gd name="T26" fmla="*/ 2147483646 w 337"/>
                    <a:gd name="T27" fmla="*/ 2147483646 h 317"/>
                    <a:gd name="T28" fmla="*/ 2147483646 w 337"/>
                    <a:gd name="T29" fmla="*/ 2147483646 h 317"/>
                    <a:gd name="T30" fmla="*/ 2147483646 w 337"/>
                    <a:gd name="T31" fmla="*/ 2147483646 h 317"/>
                    <a:gd name="T32" fmla="*/ 2147483646 w 337"/>
                    <a:gd name="T33" fmla="*/ 2147483646 h 317"/>
                    <a:gd name="T34" fmla="*/ 2147483646 w 337"/>
                    <a:gd name="T35" fmla="*/ 2147483646 h 317"/>
                    <a:gd name="T36" fmla="*/ 2147483646 w 337"/>
                    <a:gd name="T37" fmla="*/ 2147483646 h 317"/>
                    <a:gd name="T38" fmla="*/ 2147483646 w 337"/>
                    <a:gd name="T39" fmla="*/ 2147483646 h 317"/>
                    <a:gd name="T40" fmla="*/ 2147483646 w 337"/>
                    <a:gd name="T41" fmla="*/ 2147483646 h 317"/>
                    <a:gd name="T42" fmla="*/ 2147483646 w 337"/>
                    <a:gd name="T43" fmla="*/ 2147483646 h 317"/>
                    <a:gd name="T44" fmla="*/ 2147483646 w 337"/>
                    <a:gd name="T45" fmla="*/ 2147483646 h 317"/>
                    <a:gd name="T46" fmla="*/ 2147483646 w 337"/>
                    <a:gd name="T47" fmla="*/ 2147483646 h 317"/>
                    <a:gd name="T48" fmla="*/ 2147483646 w 337"/>
                    <a:gd name="T49" fmla="*/ 2147483646 h 317"/>
                    <a:gd name="T50" fmla="*/ 2147483646 w 337"/>
                    <a:gd name="T51" fmla="*/ 2147483646 h 317"/>
                    <a:gd name="T52" fmla="*/ 2147483646 w 337"/>
                    <a:gd name="T53" fmla="*/ 2147483646 h 317"/>
                    <a:gd name="T54" fmla="*/ 2147483646 w 337"/>
                    <a:gd name="T55" fmla="*/ 2147483646 h 317"/>
                    <a:gd name="T56" fmla="*/ 2147483646 w 337"/>
                    <a:gd name="T57" fmla="*/ 2147483646 h 317"/>
                    <a:gd name="T58" fmla="*/ 2147483646 w 337"/>
                    <a:gd name="T59" fmla="*/ 2147483646 h 317"/>
                    <a:gd name="T60" fmla="*/ 2147483646 w 337"/>
                    <a:gd name="T61" fmla="*/ 0 h 317"/>
                    <a:gd name="T62" fmla="*/ 2147483646 w 337"/>
                    <a:gd name="T63" fmla="*/ 2147483646 h 317"/>
                    <a:gd name="T64" fmla="*/ 2147483646 w 337"/>
                    <a:gd name="T65" fmla="*/ 2147483646 h 317"/>
                    <a:gd name="T66" fmla="*/ 2147483646 w 337"/>
                    <a:gd name="T67" fmla="*/ 2147483646 h 317"/>
                    <a:gd name="T68" fmla="*/ 2147483646 w 337"/>
                    <a:gd name="T69" fmla="*/ 2147483646 h 317"/>
                    <a:gd name="T70" fmla="*/ 0 w 337"/>
                    <a:gd name="T71" fmla="*/ 2147483646 h 317"/>
                    <a:gd name="T72" fmla="*/ 2147483646 w 337"/>
                    <a:gd name="T73" fmla="*/ 2147483646 h 317"/>
                    <a:gd name="T74" fmla="*/ 2147483646 w 337"/>
                    <a:gd name="T75" fmla="*/ 2147483646 h 317"/>
                    <a:gd name="T76" fmla="*/ 2147483646 w 337"/>
                    <a:gd name="T77" fmla="*/ 2147483646 h 317"/>
                    <a:gd name="T78" fmla="*/ 2147483646 w 337"/>
                    <a:gd name="T79" fmla="*/ 2147483646 h 317"/>
                    <a:gd name="T80" fmla="*/ 2147483646 w 337"/>
                    <a:gd name="T81" fmla="*/ 2147483646 h 317"/>
                    <a:gd name="T82" fmla="*/ 2147483646 w 337"/>
                    <a:gd name="T83" fmla="*/ 2147483646 h 317"/>
                    <a:gd name="T84" fmla="*/ 2147483646 w 337"/>
                    <a:gd name="T85" fmla="*/ 2147483646 h 3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37"/>
                    <a:gd name="T130" fmla="*/ 0 h 317"/>
                    <a:gd name="T131" fmla="*/ 337 w 337"/>
                    <a:gd name="T132" fmla="*/ 317 h 3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37" h="317">
                      <a:moveTo>
                        <a:pt x="139" y="296"/>
                      </a:moveTo>
                      <a:lnTo>
                        <a:pt x="183" y="275"/>
                      </a:lnTo>
                      <a:lnTo>
                        <a:pt x="219" y="287"/>
                      </a:lnTo>
                      <a:lnTo>
                        <a:pt x="240" y="276"/>
                      </a:lnTo>
                      <a:lnTo>
                        <a:pt x="240" y="260"/>
                      </a:lnTo>
                      <a:lnTo>
                        <a:pt x="256" y="266"/>
                      </a:lnTo>
                      <a:lnTo>
                        <a:pt x="272" y="256"/>
                      </a:lnTo>
                      <a:lnTo>
                        <a:pt x="267" y="245"/>
                      </a:lnTo>
                      <a:lnTo>
                        <a:pt x="272" y="229"/>
                      </a:lnTo>
                      <a:lnTo>
                        <a:pt x="247" y="224"/>
                      </a:lnTo>
                      <a:lnTo>
                        <a:pt x="248" y="199"/>
                      </a:lnTo>
                      <a:lnTo>
                        <a:pt x="238" y="182"/>
                      </a:lnTo>
                      <a:lnTo>
                        <a:pt x="264" y="177"/>
                      </a:lnTo>
                      <a:lnTo>
                        <a:pt x="290" y="178"/>
                      </a:lnTo>
                      <a:lnTo>
                        <a:pt x="321" y="199"/>
                      </a:lnTo>
                      <a:lnTo>
                        <a:pt x="337" y="178"/>
                      </a:lnTo>
                      <a:lnTo>
                        <a:pt x="322" y="168"/>
                      </a:lnTo>
                      <a:lnTo>
                        <a:pt x="307" y="162"/>
                      </a:lnTo>
                      <a:lnTo>
                        <a:pt x="296" y="136"/>
                      </a:lnTo>
                      <a:lnTo>
                        <a:pt x="287" y="121"/>
                      </a:lnTo>
                      <a:lnTo>
                        <a:pt x="287" y="106"/>
                      </a:lnTo>
                      <a:lnTo>
                        <a:pt x="294" y="79"/>
                      </a:lnTo>
                      <a:lnTo>
                        <a:pt x="273" y="64"/>
                      </a:lnTo>
                      <a:lnTo>
                        <a:pt x="226" y="69"/>
                      </a:lnTo>
                      <a:lnTo>
                        <a:pt x="206" y="79"/>
                      </a:lnTo>
                      <a:lnTo>
                        <a:pt x="174" y="74"/>
                      </a:lnTo>
                      <a:lnTo>
                        <a:pt x="164" y="84"/>
                      </a:lnTo>
                      <a:lnTo>
                        <a:pt x="133" y="67"/>
                      </a:lnTo>
                      <a:lnTo>
                        <a:pt x="133" y="47"/>
                      </a:lnTo>
                      <a:lnTo>
                        <a:pt x="119" y="6"/>
                      </a:lnTo>
                      <a:lnTo>
                        <a:pt x="109" y="0"/>
                      </a:lnTo>
                      <a:lnTo>
                        <a:pt x="87" y="27"/>
                      </a:lnTo>
                      <a:lnTo>
                        <a:pt x="77" y="15"/>
                      </a:lnTo>
                      <a:lnTo>
                        <a:pt x="60" y="32"/>
                      </a:lnTo>
                      <a:lnTo>
                        <a:pt x="25" y="30"/>
                      </a:lnTo>
                      <a:lnTo>
                        <a:pt x="0" y="60"/>
                      </a:lnTo>
                      <a:lnTo>
                        <a:pt x="12" y="93"/>
                      </a:lnTo>
                      <a:lnTo>
                        <a:pt x="7" y="120"/>
                      </a:lnTo>
                      <a:lnTo>
                        <a:pt x="44" y="187"/>
                      </a:lnTo>
                      <a:lnTo>
                        <a:pt x="51" y="227"/>
                      </a:lnTo>
                      <a:lnTo>
                        <a:pt x="90" y="283"/>
                      </a:lnTo>
                      <a:lnTo>
                        <a:pt x="122" y="317"/>
                      </a:lnTo>
                      <a:lnTo>
                        <a:pt x="139" y="2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6" name="Freeform 318"/>
                <p:cNvSpPr>
                  <a:spLocks/>
                </p:cNvSpPr>
                <p:nvPr/>
              </p:nvSpPr>
              <p:spPr bwMode="auto">
                <a:xfrm>
                  <a:off x="522330" y="3858254"/>
                  <a:ext cx="290540" cy="452289"/>
                </a:xfrm>
                <a:custGeom>
                  <a:avLst/>
                  <a:gdLst>
                    <a:gd name="T0" fmla="*/ 2147483646 w 549"/>
                    <a:gd name="T1" fmla="*/ 2147483646 h 841"/>
                    <a:gd name="T2" fmla="*/ 2147483646 w 549"/>
                    <a:gd name="T3" fmla="*/ 2147483646 h 841"/>
                    <a:gd name="T4" fmla="*/ 2147483646 w 549"/>
                    <a:gd name="T5" fmla="*/ 2147483646 h 841"/>
                    <a:gd name="T6" fmla="*/ 2147483646 w 549"/>
                    <a:gd name="T7" fmla="*/ 2147483646 h 841"/>
                    <a:gd name="T8" fmla="*/ 2147483646 w 549"/>
                    <a:gd name="T9" fmla="*/ 2147483646 h 841"/>
                    <a:gd name="T10" fmla="*/ 2147483646 w 549"/>
                    <a:gd name="T11" fmla="*/ 2147483646 h 841"/>
                    <a:gd name="T12" fmla="*/ 2147483646 w 549"/>
                    <a:gd name="T13" fmla="*/ 2147483646 h 841"/>
                    <a:gd name="T14" fmla="*/ 2147483646 w 549"/>
                    <a:gd name="T15" fmla="*/ 2147483646 h 841"/>
                    <a:gd name="T16" fmla="*/ 2147483646 w 549"/>
                    <a:gd name="T17" fmla="*/ 0 h 841"/>
                    <a:gd name="T18" fmla="*/ 2147483646 w 549"/>
                    <a:gd name="T19" fmla="*/ 2147483646 h 841"/>
                    <a:gd name="T20" fmla="*/ 2147483646 w 549"/>
                    <a:gd name="T21" fmla="*/ 2147483646 h 841"/>
                    <a:gd name="T22" fmla="*/ 2147483646 w 549"/>
                    <a:gd name="T23" fmla="*/ 2147483646 h 841"/>
                    <a:gd name="T24" fmla="*/ 2147483646 w 549"/>
                    <a:gd name="T25" fmla="*/ 2147483646 h 841"/>
                    <a:gd name="T26" fmla="*/ 2147483646 w 549"/>
                    <a:gd name="T27" fmla="*/ 2147483646 h 841"/>
                    <a:gd name="T28" fmla="*/ 2147483646 w 549"/>
                    <a:gd name="T29" fmla="*/ 2147483646 h 841"/>
                    <a:gd name="T30" fmla="*/ 2147483646 w 549"/>
                    <a:gd name="T31" fmla="*/ 2147483646 h 841"/>
                    <a:gd name="T32" fmla="*/ 2147483646 w 549"/>
                    <a:gd name="T33" fmla="*/ 2147483646 h 841"/>
                    <a:gd name="T34" fmla="*/ 2147483646 w 549"/>
                    <a:gd name="T35" fmla="*/ 2147483646 h 841"/>
                    <a:gd name="T36" fmla="*/ 2147483646 w 549"/>
                    <a:gd name="T37" fmla="*/ 2147483646 h 841"/>
                    <a:gd name="T38" fmla="*/ 2147483646 w 549"/>
                    <a:gd name="T39" fmla="*/ 2147483646 h 841"/>
                    <a:gd name="T40" fmla="*/ 2147483646 w 549"/>
                    <a:gd name="T41" fmla="*/ 2147483646 h 841"/>
                    <a:gd name="T42" fmla="*/ 2147483646 w 549"/>
                    <a:gd name="T43" fmla="*/ 2147483646 h 841"/>
                    <a:gd name="T44" fmla="*/ 2147483646 w 549"/>
                    <a:gd name="T45" fmla="*/ 2147483646 h 841"/>
                    <a:gd name="T46" fmla="*/ 2147483646 w 549"/>
                    <a:gd name="T47" fmla="*/ 2147483646 h 841"/>
                    <a:gd name="T48" fmla="*/ 2147483646 w 549"/>
                    <a:gd name="T49" fmla="*/ 2147483646 h 841"/>
                    <a:gd name="T50" fmla="*/ 2147483646 w 549"/>
                    <a:gd name="T51" fmla="*/ 2147483646 h 841"/>
                    <a:gd name="T52" fmla="*/ 2147483646 w 549"/>
                    <a:gd name="T53" fmla="*/ 2147483646 h 841"/>
                    <a:gd name="T54" fmla="*/ 2147483646 w 549"/>
                    <a:gd name="T55" fmla="*/ 2147483646 h 841"/>
                    <a:gd name="T56" fmla="*/ 2147483646 w 549"/>
                    <a:gd name="T57" fmla="*/ 2147483646 h 841"/>
                    <a:gd name="T58" fmla="*/ 2147483646 w 549"/>
                    <a:gd name="T59" fmla="*/ 2147483646 h 841"/>
                    <a:gd name="T60" fmla="*/ 2147483646 w 549"/>
                    <a:gd name="T61" fmla="*/ 2147483646 h 841"/>
                    <a:gd name="T62" fmla="*/ 2147483646 w 549"/>
                    <a:gd name="T63" fmla="*/ 2147483646 h 841"/>
                    <a:gd name="T64" fmla="*/ 2147483646 w 549"/>
                    <a:gd name="T65" fmla="*/ 2147483646 h 841"/>
                    <a:gd name="T66" fmla="*/ 2147483646 w 549"/>
                    <a:gd name="T67" fmla="*/ 2147483646 h 841"/>
                    <a:gd name="T68" fmla="*/ 2147483646 w 549"/>
                    <a:gd name="T69" fmla="*/ 2147483646 h 841"/>
                    <a:gd name="T70" fmla="*/ 2147483646 w 549"/>
                    <a:gd name="T71" fmla="*/ 2147483646 h 841"/>
                    <a:gd name="T72" fmla="*/ 2147483646 w 549"/>
                    <a:gd name="T73" fmla="*/ 2147483646 h 841"/>
                    <a:gd name="T74" fmla="*/ 2147483646 w 549"/>
                    <a:gd name="T75" fmla="*/ 2147483646 h 841"/>
                    <a:gd name="T76" fmla="*/ 2147483646 w 549"/>
                    <a:gd name="T77" fmla="*/ 2147483646 h 841"/>
                    <a:gd name="T78" fmla="*/ 2147483646 w 549"/>
                    <a:gd name="T79" fmla="*/ 2147483646 h 841"/>
                    <a:gd name="T80" fmla="*/ 2147483646 w 549"/>
                    <a:gd name="T81" fmla="*/ 2147483646 h 841"/>
                    <a:gd name="T82" fmla="*/ 2147483646 w 549"/>
                    <a:gd name="T83" fmla="*/ 2147483646 h 841"/>
                    <a:gd name="T84" fmla="*/ 2147483646 w 549"/>
                    <a:gd name="T85" fmla="*/ 2147483646 h 841"/>
                    <a:gd name="T86" fmla="*/ 2147483646 w 549"/>
                    <a:gd name="T87" fmla="*/ 2147483646 h 841"/>
                    <a:gd name="T88" fmla="*/ 2147483646 w 549"/>
                    <a:gd name="T89" fmla="*/ 2147483646 h 841"/>
                    <a:gd name="T90" fmla="*/ 2147483646 w 549"/>
                    <a:gd name="T91" fmla="*/ 2147483646 h 841"/>
                    <a:gd name="T92" fmla="*/ 2147483646 w 549"/>
                    <a:gd name="T93" fmla="*/ 2147483646 h 841"/>
                    <a:gd name="T94" fmla="*/ 2147483646 w 549"/>
                    <a:gd name="T95" fmla="*/ 2147483646 h 841"/>
                    <a:gd name="T96" fmla="*/ 2147483646 w 549"/>
                    <a:gd name="T97" fmla="*/ 2147483646 h 8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9"/>
                    <a:gd name="T148" fmla="*/ 0 h 841"/>
                    <a:gd name="T149" fmla="*/ 549 w 549"/>
                    <a:gd name="T150" fmla="*/ 841 h 8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9" h="841">
                      <a:moveTo>
                        <a:pt x="35" y="299"/>
                      </a:moveTo>
                      <a:lnTo>
                        <a:pt x="21" y="263"/>
                      </a:lnTo>
                      <a:lnTo>
                        <a:pt x="33" y="216"/>
                      </a:lnTo>
                      <a:lnTo>
                        <a:pt x="43" y="226"/>
                      </a:lnTo>
                      <a:lnTo>
                        <a:pt x="102" y="205"/>
                      </a:lnTo>
                      <a:lnTo>
                        <a:pt x="92" y="195"/>
                      </a:lnTo>
                      <a:lnTo>
                        <a:pt x="93" y="154"/>
                      </a:lnTo>
                      <a:lnTo>
                        <a:pt x="120" y="129"/>
                      </a:lnTo>
                      <a:lnTo>
                        <a:pt x="99" y="107"/>
                      </a:lnTo>
                      <a:lnTo>
                        <a:pt x="126" y="77"/>
                      </a:lnTo>
                      <a:lnTo>
                        <a:pt x="139" y="31"/>
                      </a:lnTo>
                      <a:lnTo>
                        <a:pt x="134" y="15"/>
                      </a:lnTo>
                      <a:lnTo>
                        <a:pt x="155" y="0"/>
                      </a:lnTo>
                      <a:lnTo>
                        <a:pt x="186" y="26"/>
                      </a:lnTo>
                      <a:lnTo>
                        <a:pt x="196" y="36"/>
                      </a:lnTo>
                      <a:lnTo>
                        <a:pt x="216" y="36"/>
                      </a:lnTo>
                      <a:lnTo>
                        <a:pt x="223" y="5"/>
                      </a:lnTo>
                      <a:lnTo>
                        <a:pt x="233" y="0"/>
                      </a:lnTo>
                      <a:lnTo>
                        <a:pt x="252" y="32"/>
                      </a:lnTo>
                      <a:lnTo>
                        <a:pt x="264" y="27"/>
                      </a:lnTo>
                      <a:lnTo>
                        <a:pt x="278" y="52"/>
                      </a:lnTo>
                      <a:lnTo>
                        <a:pt x="293" y="63"/>
                      </a:lnTo>
                      <a:lnTo>
                        <a:pt x="327" y="130"/>
                      </a:lnTo>
                      <a:lnTo>
                        <a:pt x="354" y="105"/>
                      </a:lnTo>
                      <a:lnTo>
                        <a:pt x="375" y="120"/>
                      </a:lnTo>
                      <a:lnTo>
                        <a:pt x="353" y="145"/>
                      </a:lnTo>
                      <a:lnTo>
                        <a:pt x="363" y="162"/>
                      </a:lnTo>
                      <a:lnTo>
                        <a:pt x="399" y="177"/>
                      </a:lnTo>
                      <a:lnTo>
                        <a:pt x="483" y="180"/>
                      </a:lnTo>
                      <a:lnTo>
                        <a:pt x="478" y="203"/>
                      </a:lnTo>
                      <a:lnTo>
                        <a:pt x="489" y="242"/>
                      </a:lnTo>
                      <a:lnTo>
                        <a:pt x="495" y="295"/>
                      </a:lnTo>
                      <a:lnTo>
                        <a:pt x="529" y="364"/>
                      </a:lnTo>
                      <a:lnTo>
                        <a:pt x="515" y="392"/>
                      </a:lnTo>
                      <a:lnTo>
                        <a:pt x="503" y="460"/>
                      </a:lnTo>
                      <a:lnTo>
                        <a:pt x="532" y="513"/>
                      </a:lnTo>
                      <a:lnTo>
                        <a:pt x="515" y="551"/>
                      </a:lnTo>
                      <a:lnTo>
                        <a:pt x="549" y="634"/>
                      </a:lnTo>
                      <a:lnTo>
                        <a:pt x="542" y="691"/>
                      </a:lnTo>
                      <a:lnTo>
                        <a:pt x="510" y="702"/>
                      </a:lnTo>
                      <a:lnTo>
                        <a:pt x="498" y="727"/>
                      </a:lnTo>
                      <a:lnTo>
                        <a:pt x="463" y="727"/>
                      </a:lnTo>
                      <a:lnTo>
                        <a:pt x="447" y="727"/>
                      </a:lnTo>
                      <a:lnTo>
                        <a:pt x="432" y="705"/>
                      </a:lnTo>
                      <a:lnTo>
                        <a:pt x="400" y="726"/>
                      </a:lnTo>
                      <a:lnTo>
                        <a:pt x="400" y="737"/>
                      </a:lnTo>
                      <a:lnTo>
                        <a:pt x="415" y="742"/>
                      </a:lnTo>
                      <a:lnTo>
                        <a:pt x="414" y="753"/>
                      </a:lnTo>
                      <a:lnTo>
                        <a:pt x="392" y="773"/>
                      </a:lnTo>
                      <a:lnTo>
                        <a:pt x="373" y="753"/>
                      </a:lnTo>
                      <a:lnTo>
                        <a:pt x="348" y="741"/>
                      </a:lnTo>
                      <a:lnTo>
                        <a:pt x="336" y="758"/>
                      </a:lnTo>
                      <a:lnTo>
                        <a:pt x="362" y="783"/>
                      </a:lnTo>
                      <a:lnTo>
                        <a:pt x="381" y="804"/>
                      </a:lnTo>
                      <a:lnTo>
                        <a:pt x="366" y="825"/>
                      </a:lnTo>
                      <a:lnTo>
                        <a:pt x="350" y="825"/>
                      </a:lnTo>
                      <a:lnTo>
                        <a:pt x="334" y="825"/>
                      </a:lnTo>
                      <a:lnTo>
                        <a:pt x="317" y="841"/>
                      </a:lnTo>
                      <a:lnTo>
                        <a:pt x="288" y="819"/>
                      </a:lnTo>
                      <a:lnTo>
                        <a:pt x="298" y="798"/>
                      </a:lnTo>
                      <a:lnTo>
                        <a:pt x="289" y="783"/>
                      </a:lnTo>
                      <a:lnTo>
                        <a:pt x="273" y="788"/>
                      </a:lnTo>
                      <a:lnTo>
                        <a:pt x="278" y="798"/>
                      </a:lnTo>
                      <a:lnTo>
                        <a:pt x="261" y="814"/>
                      </a:lnTo>
                      <a:lnTo>
                        <a:pt x="231" y="819"/>
                      </a:lnTo>
                      <a:lnTo>
                        <a:pt x="205" y="804"/>
                      </a:lnTo>
                      <a:lnTo>
                        <a:pt x="225" y="787"/>
                      </a:lnTo>
                      <a:lnTo>
                        <a:pt x="232" y="767"/>
                      </a:lnTo>
                      <a:lnTo>
                        <a:pt x="182" y="709"/>
                      </a:lnTo>
                      <a:lnTo>
                        <a:pt x="219" y="699"/>
                      </a:lnTo>
                      <a:lnTo>
                        <a:pt x="188" y="679"/>
                      </a:lnTo>
                      <a:lnTo>
                        <a:pt x="183" y="657"/>
                      </a:lnTo>
                      <a:lnTo>
                        <a:pt x="159" y="636"/>
                      </a:lnTo>
                      <a:lnTo>
                        <a:pt x="137" y="634"/>
                      </a:lnTo>
                      <a:lnTo>
                        <a:pt x="121" y="599"/>
                      </a:lnTo>
                      <a:lnTo>
                        <a:pt x="88" y="584"/>
                      </a:lnTo>
                      <a:lnTo>
                        <a:pt x="99" y="554"/>
                      </a:lnTo>
                      <a:lnTo>
                        <a:pt x="33" y="527"/>
                      </a:lnTo>
                      <a:lnTo>
                        <a:pt x="2" y="511"/>
                      </a:lnTo>
                      <a:lnTo>
                        <a:pt x="2" y="495"/>
                      </a:lnTo>
                      <a:lnTo>
                        <a:pt x="18" y="501"/>
                      </a:lnTo>
                      <a:lnTo>
                        <a:pt x="34" y="491"/>
                      </a:lnTo>
                      <a:lnTo>
                        <a:pt x="29" y="480"/>
                      </a:lnTo>
                      <a:lnTo>
                        <a:pt x="34" y="464"/>
                      </a:lnTo>
                      <a:lnTo>
                        <a:pt x="9" y="459"/>
                      </a:lnTo>
                      <a:lnTo>
                        <a:pt x="10" y="434"/>
                      </a:lnTo>
                      <a:lnTo>
                        <a:pt x="0" y="417"/>
                      </a:lnTo>
                      <a:lnTo>
                        <a:pt x="26" y="412"/>
                      </a:lnTo>
                      <a:lnTo>
                        <a:pt x="52" y="413"/>
                      </a:lnTo>
                      <a:lnTo>
                        <a:pt x="83" y="434"/>
                      </a:lnTo>
                      <a:lnTo>
                        <a:pt x="99" y="413"/>
                      </a:lnTo>
                      <a:lnTo>
                        <a:pt x="84" y="403"/>
                      </a:lnTo>
                      <a:lnTo>
                        <a:pt x="69" y="397"/>
                      </a:lnTo>
                      <a:lnTo>
                        <a:pt x="58" y="371"/>
                      </a:lnTo>
                      <a:lnTo>
                        <a:pt x="49" y="356"/>
                      </a:lnTo>
                      <a:lnTo>
                        <a:pt x="49" y="341"/>
                      </a:lnTo>
                      <a:lnTo>
                        <a:pt x="56" y="314"/>
                      </a:lnTo>
                      <a:lnTo>
                        <a:pt x="35" y="29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7" name="Freeform 319"/>
                <p:cNvSpPr>
                  <a:spLocks/>
                </p:cNvSpPr>
                <p:nvPr/>
              </p:nvSpPr>
              <p:spPr bwMode="auto">
                <a:xfrm>
                  <a:off x="825572" y="3125070"/>
                  <a:ext cx="200044" cy="312635"/>
                </a:xfrm>
                <a:custGeom>
                  <a:avLst/>
                  <a:gdLst>
                    <a:gd name="T0" fmla="*/ 2147483646 w 379"/>
                    <a:gd name="T1" fmla="*/ 2147483646 h 584"/>
                    <a:gd name="T2" fmla="*/ 2147483646 w 379"/>
                    <a:gd name="T3" fmla="*/ 2147483646 h 584"/>
                    <a:gd name="T4" fmla="*/ 2147483646 w 379"/>
                    <a:gd name="T5" fmla="*/ 2147483646 h 584"/>
                    <a:gd name="T6" fmla="*/ 0 w 379"/>
                    <a:gd name="T7" fmla="*/ 2147483646 h 584"/>
                    <a:gd name="T8" fmla="*/ 2147483646 w 379"/>
                    <a:gd name="T9" fmla="*/ 2147483646 h 584"/>
                    <a:gd name="T10" fmla="*/ 2147483646 w 379"/>
                    <a:gd name="T11" fmla="*/ 2147483646 h 584"/>
                    <a:gd name="T12" fmla="*/ 2147483646 w 379"/>
                    <a:gd name="T13" fmla="*/ 2147483646 h 584"/>
                    <a:gd name="T14" fmla="*/ 2147483646 w 379"/>
                    <a:gd name="T15" fmla="*/ 2147483646 h 584"/>
                    <a:gd name="T16" fmla="*/ 2147483646 w 379"/>
                    <a:gd name="T17" fmla="*/ 2147483646 h 584"/>
                    <a:gd name="T18" fmla="*/ 2147483646 w 379"/>
                    <a:gd name="T19" fmla="*/ 2147483646 h 584"/>
                    <a:gd name="T20" fmla="*/ 2147483646 w 379"/>
                    <a:gd name="T21" fmla="*/ 2147483646 h 584"/>
                    <a:gd name="T22" fmla="*/ 2147483646 w 379"/>
                    <a:gd name="T23" fmla="*/ 2147483646 h 584"/>
                    <a:gd name="T24" fmla="*/ 2147483646 w 379"/>
                    <a:gd name="T25" fmla="*/ 2147483646 h 584"/>
                    <a:gd name="T26" fmla="*/ 2147483646 w 379"/>
                    <a:gd name="T27" fmla="*/ 2147483646 h 584"/>
                    <a:gd name="T28" fmla="*/ 2147483646 w 379"/>
                    <a:gd name="T29" fmla="*/ 2147483646 h 584"/>
                    <a:gd name="T30" fmla="*/ 2147483646 w 379"/>
                    <a:gd name="T31" fmla="*/ 2147483646 h 584"/>
                    <a:gd name="T32" fmla="*/ 2147483646 w 379"/>
                    <a:gd name="T33" fmla="*/ 2147483646 h 584"/>
                    <a:gd name="T34" fmla="*/ 2147483646 w 379"/>
                    <a:gd name="T35" fmla="*/ 2147483646 h 584"/>
                    <a:gd name="T36" fmla="*/ 2147483646 w 379"/>
                    <a:gd name="T37" fmla="*/ 2147483646 h 584"/>
                    <a:gd name="T38" fmla="*/ 2147483646 w 379"/>
                    <a:gd name="T39" fmla="*/ 2147483646 h 584"/>
                    <a:gd name="T40" fmla="*/ 2147483646 w 379"/>
                    <a:gd name="T41" fmla="*/ 2147483646 h 584"/>
                    <a:gd name="T42" fmla="*/ 2147483646 w 379"/>
                    <a:gd name="T43" fmla="*/ 2147483646 h 584"/>
                    <a:gd name="T44" fmla="*/ 2147483646 w 379"/>
                    <a:gd name="T45" fmla="*/ 2147483646 h 584"/>
                    <a:gd name="T46" fmla="*/ 2147483646 w 379"/>
                    <a:gd name="T47" fmla="*/ 2147483646 h 584"/>
                    <a:gd name="T48" fmla="*/ 2147483646 w 379"/>
                    <a:gd name="T49" fmla="*/ 2147483646 h 584"/>
                    <a:gd name="T50" fmla="*/ 2147483646 w 379"/>
                    <a:gd name="T51" fmla="*/ 2147483646 h 584"/>
                    <a:gd name="T52" fmla="*/ 2147483646 w 379"/>
                    <a:gd name="T53" fmla="*/ 2147483646 h 584"/>
                    <a:gd name="T54" fmla="*/ 2147483646 w 379"/>
                    <a:gd name="T55" fmla="*/ 2147483646 h 584"/>
                    <a:gd name="T56" fmla="*/ 2147483646 w 379"/>
                    <a:gd name="T57" fmla="*/ 2147483646 h 584"/>
                    <a:gd name="T58" fmla="*/ 2147483646 w 379"/>
                    <a:gd name="T59" fmla="*/ 2147483646 h 584"/>
                    <a:gd name="T60" fmla="*/ 2147483646 w 379"/>
                    <a:gd name="T61" fmla="*/ 2147483646 h 584"/>
                    <a:gd name="T62" fmla="*/ 2147483646 w 379"/>
                    <a:gd name="T63" fmla="*/ 0 h 5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9"/>
                    <a:gd name="T97" fmla="*/ 0 h 584"/>
                    <a:gd name="T98" fmla="*/ 379 w 379"/>
                    <a:gd name="T99" fmla="*/ 584 h 5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9" h="584">
                      <a:moveTo>
                        <a:pt x="79" y="0"/>
                      </a:moveTo>
                      <a:lnTo>
                        <a:pt x="64" y="15"/>
                      </a:lnTo>
                      <a:lnTo>
                        <a:pt x="49" y="46"/>
                      </a:lnTo>
                      <a:lnTo>
                        <a:pt x="36" y="51"/>
                      </a:lnTo>
                      <a:lnTo>
                        <a:pt x="22" y="51"/>
                      </a:lnTo>
                      <a:lnTo>
                        <a:pt x="9" y="64"/>
                      </a:lnTo>
                      <a:lnTo>
                        <a:pt x="10" y="80"/>
                      </a:lnTo>
                      <a:lnTo>
                        <a:pt x="0" y="104"/>
                      </a:lnTo>
                      <a:lnTo>
                        <a:pt x="6" y="120"/>
                      </a:lnTo>
                      <a:lnTo>
                        <a:pt x="32" y="127"/>
                      </a:lnTo>
                      <a:lnTo>
                        <a:pt x="52" y="161"/>
                      </a:lnTo>
                      <a:lnTo>
                        <a:pt x="47" y="186"/>
                      </a:lnTo>
                      <a:lnTo>
                        <a:pt x="57" y="240"/>
                      </a:lnTo>
                      <a:lnTo>
                        <a:pt x="66" y="249"/>
                      </a:lnTo>
                      <a:lnTo>
                        <a:pt x="101" y="268"/>
                      </a:lnTo>
                      <a:lnTo>
                        <a:pt x="121" y="289"/>
                      </a:lnTo>
                      <a:lnTo>
                        <a:pt x="147" y="302"/>
                      </a:lnTo>
                      <a:lnTo>
                        <a:pt x="159" y="315"/>
                      </a:lnTo>
                      <a:lnTo>
                        <a:pt x="149" y="324"/>
                      </a:lnTo>
                      <a:lnTo>
                        <a:pt x="152" y="348"/>
                      </a:lnTo>
                      <a:lnTo>
                        <a:pt x="142" y="365"/>
                      </a:lnTo>
                      <a:lnTo>
                        <a:pt x="129" y="375"/>
                      </a:lnTo>
                      <a:lnTo>
                        <a:pt x="124" y="395"/>
                      </a:lnTo>
                      <a:lnTo>
                        <a:pt x="133" y="407"/>
                      </a:lnTo>
                      <a:lnTo>
                        <a:pt x="125" y="421"/>
                      </a:lnTo>
                      <a:lnTo>
                        <a:pt x="120" y="440"/>
                      </a:lnTo>
                      <a:lnTo>
                        <a:pt x="143" y="449"/>
                      </a:lnTo>
                      <a:lnTo>
                        <a:pt x="148" y="444"/>
                      </a:lnTo>
                      <a:lnTo>
                        <a:pt x="162" y="449"/>
                      </a:lnTo>
                      <a:lnTo>
                        <a:pt x="168" y="501"/>
                      </a:lnTo>
                      <a:lnTo>
                        <a:pt x="180" y="515"/>
                      </a:lnTo>
                      <a:lnTo>
                        <a:pt x="181" y="548"/>
                      </a:lnTo>
                      <a:lnTo>
                        <a:pt x="189" y="584"/>
                      </a:lnTo>
                      <a:lnTo>
                        <a:pt x="218" y="576"/>
                      </a:lnTo>
                      <a:lnTo>
                        <a:pt x="230" y="551"/>
                      </a:lnTo>
                      <a:lnTo>
                        <a:pt x="250" y="536"/>
                      </a:lnTo>
                      <a:lnTo>
                        <a:pt x="278" y="495"/>
                      </a:lnTo>
                      <a:lnTo>
                        <a:pt x="319" y="470"/>
                      </a:lnTo>
                      <a:lnTo>
                        <a:pt x="314" y="464"/>
                      </a:lnTo>
                      <a:lnTo>
                        <a:pt x="305" y="423"/>
                      </a:lnTo>
                      <a:lnTo>
                        <a:pt x="342" y="398"/>
                      </a:lnTo>
                      <a:lnTo>
                        <a:pt x="352" y="419"/>
                      </a:lnTo>
                      <a:lnTo>
                        <a:pt x="362" y="399"/>
                      </a:lnTo>
                      <a:lnTo>
                        <a:pt x="372" y="394"/>
                      </a:lnTo>
                      <a:lnTo>
                        <a:pt x="379" y="363"/>
                      </a:lnTo>
                      <a:lnTo>
                        <a:pt x="348" y="362"/>
                      </a:lnTo>
                      <a:lnTo>
                        <a:pt x="343" y="326"/>
                      </a:lnTo>
                      <a:lnTo>
                        <a:pt x="355" y="316"/>
                      </a:lnTo>
                      <a:lnTo>
                        <a:pt x="370" y="333"/>
                      </a:lnTo>
                      <a:lnTo>
                        <a:pt x="370" y="286"/>
                      </a:lnTo>
                      <a:lnTo>
                        <a:pt x="366" y="235"/>
                      </a:lnTo>
                      <a:lnTo>
                        <a:pt x="347" y="224"/>
                      </a:lnTo>
                      <a:lnTo>
                        <a:pt x="327" y="198"/>
                      </a:lnTo>
                      <a:lnTo>
                        <a:pt x="321" y="177"/>
                      </a:lnTo>
                      <a:lnTo>
                        <a:pt x="301" y="167"/>
                      </a:lnTo>
                      <a:lnTo>
                        <a:pt x="292" y="152"/>
                      </a:lnTo>
                      <a:lnTo>
                        <a:pt x="241" y="140"/>
                      </a:lnTo>
                      <a:lnTo>
                        <a:pt x="180" y="103"/>
                      </a:lnTo>
                      <a:lnTo>
                        <a:pt x="161" y="47"/>
                      </a:lnTo>
                      <a:lnTo>
                        <a:pt x="151" y="42"/>
                      </a:lnTo>
                      <a:lnTo>
                        <a:pt x="120" y="56"/>
                      </a:lnTo>
                      <a:lnTo>
                        <a:pt x="115" y="46"/>
                      </a:lnTo>
                      <a:lnTo>
                        <a:pt x="89" y="2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8" name="Freeform 320"/>
                <p:cNvSpPr>
                  <a:spLocks/>
                </p:cNvSpPr>
                <p:nvPr/>
              </p:nvSpPr>
              <p:spPr bwMode="auto">
                <a:xfrm>
                  <a:off x="344514" y="3574186"/>
                  <a:ext cx="323880" cy="455462"/>
                </a:xfrm>
                <a:custGeom>
                  <a:avLst/>
                  <a:gdLst>
                    <a:gd name="T0" fmla="*/ 2147483646 w 613"/>
                    <a:gd name="T1" fmla="*/ 2147483646 h 849"/>
                    <a:gd name="T2" fmla="*/ 2147483646 w 613"/>
                    <a:gd name="T3" fmla="*/ 2147483646 h 849"/>
                    <a:gd name="T4" fmla="*/ 2147483646 w 613"/>
                    <a:gd name="T5" fmla="*/ 2147483646 h 849"/>
                    <a:gd name="T6" fmla="*/ 2147483646 w 613"/>
                    <a:gd name="T7" fmla="*/ 2147483646 h 849"/>
                    <a:gd name="T8" fmla="*/ 2147483646 w 613"/>
                    <a:gd name="T9" fmla="*/ 2147483646 h 849"/>
                    <a:gd name="T10" fmla="*/ 2147483646 w 613"/>
                    <a:gd name="T11" fmla="*/ 2147483646 h 849"/>
                    <a:gd name="T12" fmla="*/ 2147483646 w 613"/>
                    <a:gd name="T13" fmla="*/ 2147483646 h 849"/>
                    <a:gd name="T14" fmla="*/ 2147483646 w 613"/>
                    <a:gd name="T15" fmla="*/ 2147483646 h 849"/>
                    <a:gd name="T16" fmla="*/ 2147483646 w 613"/>
                    <a:gd name="T17" fmla="*/ 2147483646 h 849"/>
                    <a:gd name="T18" fmla="*/ 2147483646 w 613"/>
                    <a:gd name="T19" fmla="*/ 2147483646 h 849"/>
                    <a:gd name="T20" fmla="*/ 2147483646 w 613"/>
                    <a:gd name="T21" fmla="*/ 2147483646 h 849"/>
                    <a:gd name="T22" fmla="*/ 2147483646 w 613"/>
                    <a:gd name="T23" fmla="*/ 2147483646 h 849"/>
                    <a:gd name="T24" fmla="*/ 2147483646 w 613"/>
                    <a:gd name="T25" fmla="*/ 2147483646 h 849"/>
                    <a:gd name="T26" fmla="*/ 2147483646 w 613"/>
                    <a:gd name="T27" fmla="*/ 2147483646 h 849"/>
                    <a:gd name="T28" fmla="*/ 2147483646 w 613"/>
                    <a:gd name="T29" fmla="*/ 2147483646 h 849"/>
                    <a:gd name="T30" fmla="*/ 2147483646 w 613"/>
                    <a:gd name="T31" fmla="*/ 2147483646 h 849"/>
                    <a:gd name="T32" fmla="*/ 2147483646 w 613"/>
                    <a:gd name="T33" fmla="*/ 2147483646 h 849"/>
                    <a:gd name="T34" fmla="*/ 2147483646 w 613"/>
                    <a:gd name="T35" fmla="*/ 2147483646 h 849"/>
                    <a:gd name="T36" fmla="*/ 2147483646 w 613"/>
                    <a:gd name="T37" fmla="*/ 2147483646 h 849"/>
                    <a:gd name="T38" fmla="*/ 2147483646 w 613"/>
                    <a:gd name="T39" fmla="*/ 2147483646 h 849"/>
                    <a:gd name="T40" fmla="*/ 2147483646 w 613"/>
                    <a:gd name="T41" fmla="*/ 2147483646 h 849"/>
                    <a:gd name="T42" fmla="*/ 2147483646 w 613"/>
                    <a:gd name="T43" fmla="*/ 2147483646 h 849"/>
                    <a:gd name="T44" fmla="*/ 2147483646 w 613"/>
                    <a:gd name="T45" fmla="*/ 2147483646 h 849"/>
                    <a:gd name="T46" fmla="*/ 2147483646 w 613"/>
                    <a:gd name="T47" fmla="*/ 2147483646 h 849"/>
                    <a:gd name="T48" fmla="*/ 2147483646 w 613"/>
                    <a:gd name="T49" fmla="*/ 2147483646 h 849"/>
                    <a:gd name="T50" fmla="*/ 2147483646 w 613"/>
                    <a:gd name="T51" fmla="*/ 2147483646 h 849"/>
                    <a:gd name="T52" fmla="*/ 2147483646 w 613"/>
                    <a:gd name="T53" fmla="*/ 2147483646 h 849"/>
                    <a:gd name="T54" fmla="*/ 2147483646 w 613"/>
                    <a:gd name="T55" fmla="*/ 2147483646 h 849"/>
                    <a:gd name="T56" fmla="*/ 2147483646 w 613"/>
                    <a:gd name="T57" fmla="*/ 0 h 849"/>
                    <a:gd name="T58" fmla="*/ 2147483646 w 613"/>
                    <a:gd name="T59" fmla="*/ 2147483646 h 849"/>
                    <a:gd name="T60" fmla="*/ 2147483646 w 613"/>
                    <a:gd name="T61" fmla="*/ 2147483646 h 849"/>
                    <a:gd name="T62" fmla="*/ 2147483646 w 613"/>
                    <a:gd name="T63" fmla="*/ 2147483646 h 849"/>
                    <a:gd name="T64" fmla="*/ 2147483646 w 613"/>
                    <a:gd name="T65" fmla="*/ 2147483646 h 849"/>
                    <a:gd name="T66" fmla="*/ 2147483646 w 613"/>
                    <a:gd name="T67" fmla="*/ 2147483646 h 849"/>
                    <a:gd name="T68" fmla="*/ 2147483646 w 613"/>
                    <a:gd name="T69" fmla="*/ 2147483646 h 849"/>
                    <a:gd name="T70" fmla="*/ 2147483646 w 613"/>
                    <a:gd name="T71" fmla="*/ 2147483646 h 849"/>
                    <a:gd name="T72" fmla="*/ 2147483646 w 613"/>
                    <a:gd name="T73" fmla="*/ 2147483646 h 849"/>
                    <a:gd name="T74" fmla="*/ 2147483646 w 613"/>
                    <a:gd name="T75" fmla="*/ 2147483646 h 849"/>
                    <a:gd name="T76" fmla="*/ 2147483646 w 613"/>
                    <a:gd name="T77" fmla="*/ 2147483646 h 849"/>
                    <a:gd name="T78" fmla="*/ 2147483646 w 613"/>
                    <a:gd name="T79" fmla="*/ 2147483646 h 849"/>
                    <a:gd name="T80" fmla="*/ 2147483646 w 613"/>
                    <a:gd name="T81" fmla="*/ 2147483646 h 849"/>
                    <a:gd name="T82" fmla="*/ 2147483646 w 613"/>
                    <a:gd name="T83" fmla="*/ 2147483646 h 849"/>
                    <a:gd name="T84" fmla="*/ 2147483646 w 613"/>
                    <a:gd name="T85" fmla="*/ 2147483646 h 849"/>
                    <a:gd name="T86" fmla="*/ 2147483646 w 613"/>
                    <a:gd name="T87" fmla="*/ 2147483646 h 849"/>
                    <a:gd name="T88" fmla="*/ 2147483646 w 613"/>
                    <a:gd name="T89" fmla="*/ 2147483646 h 849"/>
                    <a:gd name="T90" fmla="*/ 2147483646 w 613"/>
                    <a:gd name="T91" fmla="*/ 2147483646 h 849"/>
                    <a:gd name="T92" fmla="*/ 2147483646 w 613"/>
                    <a:gd name="T93" fmla="*/ 2147483646 h 849"/>
                    <a:gd name="T94" fmla="*/ 2147483646 w 613"/>
                    <a:gd name="T95" fmla="*/ 2147483646 h 849"/>
                    <a:gd name="T96" fmla="*/ 2147483646 w 613"/>
                    <a:gd name="T97" fmla="*/ 2147483646 h 849"/>
                    <a:gd name="T98" fmla="*/ 2147483646 w 613"/>
                    <a:gd name="T99" fmla="*/ 2147483646 h 849"/>
                    <a:gd name="T100" fmla="*/ 2147483646 w 613"/>
                    <a:gd name="T101" fmla="*/ 2147483646 h 849"/>
                    <a:gd name="T102" fmla="*/ 2147483646 w 613"/>
                    <a:gd name="T103" fmla="*/ 2147483646 h 849"/>
                    <a:gd name="T104" fmla="*/ 2147483646 w 613"/>
                    <a:gd name="T105" fmla="*/ 2147483646 h 849"/>
                    <a:gd name="T106" fmla="*/ 2147483646 w 613"/>
                    <a:gd name="T107" fmla="*/ 2147483646 h 849"/>
                    <a:gd name="T108" fmla="*/ 2147483646 w 613"/>
                    <a:gd name="T109" fmla="*/ 2147483646 h 849"/>
                    <a:gd name="T110" fmla="*/ 2147483646 w 613"/>
                    <a:gd name="T111" fmla="*/ 2147483646 h 849"/>
                    <a:gd name="T112" fmla="*/ 2147483646 w 613"/>
                    <a:gd name="T113" fmla="*/ 2147483646 h 849"/>
                    <a:gd name="T114" fmla="*/ 2147483646 w 613"/>
                    <a:gd name="T115" fmla="*/ 2147483646 h 849"/>
                    <a:gd name="T116" fmla="*/ 2147483646 w 613"/>
                    <a:gd name="T117" fmla="*/ 2147483646 h 849"/>
                    <a:gd name="T118" fmla="*/ 2147483646 w 613"/>
                    <a:gd name="T119" fmla="*/ 2147483646 h 849"/>
                    <a:gd name="T120" fmla="*/ 2147483646 w 613"/>
                    <a:gd name="T121" fmla="*/ 2147483646 h 849"/>
                    <a:gd name="T122" fmla="*/ 2147483646 w 613"/>
                    <a:gd name="T123" fmla="*/ 2147483646 h 849"/>
                    <a:gd name="T124" fmla="*/ 2147483646 w 613"/>
                    <a:gd name="T125" fmla="*/ 2147483646 h 84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13"/>
                    <a:gd name="T190" fmla="*/ 0 h 849"/>
                    <a:gd name="T191" fmla="*/ 613 w 613"/>
                    <a:gd name="T192" fmla="*/ 849 h 84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13" h="849">
                      <a:moveTo>
                        <a:pt x="8" y="682"/>
                      </a:moveTo>
                      <a:lnTo>
                        <a:pt x="18" y="608"/>
                      </a:lnTo>
                      <a:lnTo>
                        <a:pt x="28" y="536"/>
                      </a:lnTo>
                      <a:lnTo>
                        <a:pt x="34" y="508"/>
                      </a:lnTo>
                      <a:lnTo>
                        <a:pt x="47" y="477"/>
                      </a:lnTo>
                      <a:lnTo>
                        <a:pt x="42" y="446"/>
                      </a:lnTo>
                      <a:lnTo>
                        <a:pt x="22" y="387"/>
                      </a:lnTo>
                      <a:lnTo>
                        <a:pt x="19" y="371"/>
                      </a:lnTo>
                      <a:lnTo>
                        <a:pt x="31" y="321"/>
                      </a:lnTo>
                      <a:lnTo>
                        <a:pt x="24" y="309"/>
                      </a:lnTo>
                      <a:lnTo>
                        <a:pt x="23" y="295"/>
                      </a:lnTo>
                      <a:lnTo>
                        <a:pt x="13" y="289"/>
                      </a:lnTo>
                      <a:lnTo>
                        <a:pt x="6" y="256"/>
                      </a:lnTo>
                      <a:lnTo>
                        <a:pt x="24" y="196"/>
                      </a:lnTo>
                      <a:lnTo>
                        <a:pt x="27" y="141"/>
                      </a:lnTo>
                      <a:lnTo>
                        <a:pt x="9" y="82"/>
                      </a:lnTo>
                      <a:lnTo>
                        <a:pt x="17" y="56"/>
                      </a:lnTo>
                      <a:lnTo>
                        <a:pt x="28" y="68"/>
                      </a:lnTo>
                      <a:lnTo>
                        <a:pt x="54" y="95"/>
                      </a:lnTo>
                      <a:lnTo>
                        <a:pt x="65" y="95"/>
                      </a:lnTo>
                      <a:lnTo>
                        <a:pt x="57" y="66"/>
                      </a:lnTo>
                      <a:lnTo>
                        <a:pt x="66" y="65"/>
                      </a:lnTo>
                      <a:lnTo>
                        <a:pt x="60" y="47"/>
                      </a:lnTo>
                      <a:lnTo>
                        <a:pt x="71" y="51"/>
                      </a:lnTo>
                      <a:lnTo>
                        <a:pt x="88" y="89"/>
                      </a:lnTo>
                      <a:lnTo>
                        <a:pt x="96" y="116"/>
                      </a:lnTo>
                      <a:lnTo>
                        <a:pt x="91" y="114"/>
                      </a:lnTo>
                      <a:lnTo>
                        <a:pt x="77" y="117"/>
                      </a:lnTo>
                      <a:lnTo>
                        <a:pt x="62" y="116"/>
                      </a:lnTo>
                      <a:lnTo>
                        <a:pt x="75" y="130"/>
                      </a:lnTo>
                      <a:lnTo>
                        <a:pt x="83" y="151"/>
                      </a:lnTo>
                      <a:lnTo>
                        <a:pt x="87" y="144"/>
                      </a:lnTo>
                      <a:lnTo>
                        <a:pt x="92" y="145"/>
                      </a:lnTo>
                      <a:lnTo>
                        <a:pt x="91" y="117"/>
                      </a:lnTo>
                      <a:lnTo>
                        <a:pt x="97" y="117"/>
                      </a:lnTo>
                      <a:lnTo>
                        <a:pt x="126" y="155"/>
                      </a:lnTo>
                      <a:lnTo>
                        <a:pt x="166" y="149"/>
                      </a:lnTo>
                      <a:lnTo>
                        <a:pt x="193" y="130"/>
                      </a:lnTo>
                      <a:lnTo>
                        <a:pt x="204" y="132"/>
                      </a:lnTo>
                      <a:lnTo>
                        <a:pt x="231" y="147"/>
                      </a:lnTo>
                      <a:lnTo>
                        <a:pt x="269" y="128"/>
                      </a:lnTo>
                      <a:lnTo>
                        <a:pt x="314" y="122"/>
                      </a:lnTo>
                      <a:lnTo>
                        <a:pt x="318" y="144"/>
                      </a:lnTo>
                      <a:lnTo>
                        <a:pt x="310" y="141"/>
                      </a:lnTo>
                      <a:lnTo>
                        <a:pt x="296" y="154"/>
                      </a:lnTo>
                      <a:lnTo>
                        <a:pt x="305" y="160"/>
                      </a:lnTo>
                      <a:lnTo>
                        <a:pt x="361" y="135"/>
                      </a:lnTo>
                      <a:lnTo>
                        <a:pt x="347" y="154"/>
                      </a:lnTo>
                      <a:lnTo>
                        <a:pt x="348" y="197"/>
                      </a:lnTo>
                      <a:lnTo>
                        <a:pt x="357" y="196"/>
                      </a:lnTo>
                      <a:lnTo>
                        <a:pt x="365" y="146"/>
                      </a:lnTo>
                      <a:lnTo>
                        <a:pt x="376" y="95"/>
                      </a:lnTo>
                      <a:lnTo>
                        <a:pt x="371" y="79"/>
                      </a:lnTo>
                      <a:lnTo>
                        <a:pt x="361" y="85"/>
                      </a:lnTo>
                      <a:lnTo>
                        <a:pt x="360" y="75"/>
                      </a:lnTo>
                      <a:lnTo>
                        <a:pt x="370" y="49"/>
                      </a:lnTo>
                      <a:lnTo>
                        <a:pt x="392" y="28"/>
                      </a:lnTo>
                      <a:lnTo>
                        <a:pt x="398" y="0"/>
                      </a:lnTo>
                      <a:lnTo>
                        <a:pt x="407" y="42"/>
                      </a:lnTo>
                      <a:lnTo>
                        <a:pt x="435" y="67"/>
                      </a:lnTo>
                      <a:lnTo>
                        <a:pt x="454" y="72"/>
                      </a:lnTo>
                      <a:lnTo>
                        <a:pt x="449" y="85"/>
                      </a:lnTo>
                      <a:lnTo>
                        <a:pt x="454" y="108"/>
                      </a:lnTo>
                      <a:lnTo>
                        <a:pt x="469" y="118"/>
                      </a:lnTo>
                      <a:lnTo>
                        <a:pt x="477" y="105"/>
                      </a:lnTo>
                      <a:lnTo>
                        <a:pt x="465" y="93"/>
                      </a:lnTo>
                      <a:lnTo>
                        <a:pt x="467" y="84"/>
                      </a:lnTo>
                      <a:lnTo>
                        <a:pt x="488" y="73"/>
                      </a:lnTo>
                      <a:lnTo>
                        <a:pt x="506" y="94"/>
                      </a:lnTo>
                      <a:lnTo>
                        <a:pt x="491" y="107"/>
                      </a:lnTo>
                      <a:lnTo>
                        <a:pt x="500" y="122"/>
                      </a:lnTo>
                      <a:lnTo>
                        <a:pt x="515" y="132"/>
                      </a:lnTo>
                      <a:lnTo>
                        <a:pt x="490" y="147"/>
                      </a:lnTo>
                      <a:lnTo>
                        <a:pt x="500" y="174"/>
                      </a:lnTo>
                      <a:lnTo>
                        <a:pt x="524" y="195"/>
                      </a:lnTo>
                      <a:lnTo>
                        <a:pt x="539" y="184"/>
                      </a:lnTo>
                      <a:lnTo>
                        <a:pt x="565" y="205"/>
                      </a:lnTo>
                      <a:lnTo>
                        <a:pt x="585" y="237"/>
                      </a:lnTo>
                      <a:lnTo>
                        <a:pt x="610" y="278"/>
                      </a:lnTo>
                      <a:lnTo>
                        <a:pt x="593" y="298"/>
                      </a:lnTo>
                      <a:lnTo>
                        <a:pt x="566" y="318"/>
                      </a:lnTo>
                      <a:lnTo>
                        <a:pt x="576" y="329"/>
                      </a:lnTo>
                      <a:lnTo>
                        <a:pt x="560" y="364"/>
                      </a:lnTo>
                      <a:lnTo>
                        <a:pt x="545" y="369"/>
                      </a:lnTo>
                      <a:lnTo>
                        <a:pt x="559" y="401"/>
                      </a:lnTo>
                      <a:lnTo>
                        <a:pt x="569" y="401"/>
                      </a:lnTo>
                      <a:lnTo>
                        <a:pt x="589" y="422"/>
                      </a:lnTo>
                      <a:lnTo>
                        <a:pt x="578" y="437"/>
                      </a:lnTo>
                      <a:lnTo>
                        <a:pt x="608" y="454"/>
                      </a:lnTo>
                      <a:lnTo>
                        <a:pt x="613" y="459"/>
                      </a:lnTo>
                      <a:lnTo>
                        <a:pt x="592" y="489"/>
                      </a:lnTo>
                      <a:lnTo>
                        <a:pt x="570" y="530"/>
                      </a:lnTo>
                      <a:lnTo>
                        <a:pt x="560" y="535"/>
                      </a:lnTo>
                      <a:lnTo>
                        <a:pt x="553" y="566"/>
                      </a:lnTo>
                      <a:lnTo>
                        <a:pt x="533" y="566"/>
                      </a:lnTo>
                      <a:lnTo>
                        <a:pt x="523" y="556"/>
                      </a:lnTo>
                      <a:lnTo>
                        <a:pt x="492" y="530"/>
                      </a:lnTo>
                      <a:lnTo>
                        <a:pt x="471" y="545"/>
                      </a:lnTo>
                      <a:lnTo>
                        <a:pt x="476" y="561"/>
                      </a:lnTo>
                      <a:lnTo>
                        <a:pt x="463" y="607"/>
                      </a:lnTo>
                      <a:lnTo>
                        <a:pt x="436" y="637"/>
                      </a:lnTo>
                      <a:lnTo>
                        <a:pt x="457" y="659"/>
                      </a:lnTo>
                      <a:lnTo>
                        <a:pt x="430" y="684"/>
                      </a:lnTo>
                      <a:lnTo>
                        <a:pt x="429" y="725"/>
                      </a:lnTo>
                      <a:lnTo>
                        <a:pt x="439" y="735"/>
                      </a:lnTo>
                      <a:lnTo>
                        <a:pt x="380" y="756"/>
                      </a:lnTo>
                      <a:lnTo>
                        <a:pt x="370" y="746"/>
                      </a:lnTo>
                      <a:lnTo>
                        <a:pt x="358" y="793"/>
                      </a:lnTo>
                      <a:lnTo>
                        <a:pt x="372" y="829"/>
                      </a:lnTo>
                      <a:lnTo>
                        <a:pt x="325" y="834"/>
                      </a:lnTo>
                      <a:lnTo>
                        <a:pt x="305" y="844"/>
                      </a:lnTo>
                      <a:lnTo>
                        <a:pt x="273" y="839"/>
                      </a:lnTo>
                      <a:lnTo>
                        <a:pt x="263" y="849"/>
                      </a:lnTo>
                      <a:lnTo>
                        <a:pt x="232" y="832"/>
                      </a:lnTo>
                      <a:lnTo>
                        <a:pt x="232" y="812"/>
                      </a:lnTo>
                      <a:lnTo>
                        <a:pt x="218" y="771"/>
                      </a:lnTo>
                      <a:lnTo>
                        <a:pt x="208" y="765"/>
                      </a:lnTo>
                      <a:lnTo>
                        <a:pt x="186" y="792"/>
                      </a:lnTo>
                      <a:lnTo>
                        <a:pt x="176" y="780"/>
                      </a:lnTo>
                      <a:lnTo>
                        <a:pt x="159" y="797"/>
                      </a:lnTo>
                      <a:lnTo>
                        <a:pt x="124" y="795"/>
                      </a:lnTo>
                      <a:lnTo>
                        <a:pt x="99" y="825"/>
                      </a:lnTo>
                      <a:lnTo>
                        <a:pt x="74" y="770"/>
                      </a:lnTo>
                      <a:lnTo>
                        <a:pt x="43" y="743"/>
                      </a:lnTo>
                      <a:lnTo>
                        <a:pt x="0" y="734"/>
                      </a:lnTo>
                      <a:lnTo>
                        <a:pt x="8" y="68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9" name="Freeform 321"/>
                <p:cNvSpPr>
                  <a:spLocks/>
                </p:cNvSpPr>
                <p:nvPr/>
              </p:nvSpPr>
              <p:spPr bwMode="auto">
                <a:xfrm>
                  <a:off x="854149" y="2991764"/>
                  <a:ext cx="228621" cy="285656"/>
                </a:xfrm>
                <a:custGeom>
                  <a:avLst/>
                  <a:gdLst>
                    <a:gd name="T0" fmla="*/ 2147483646 w 430"/>
                    <a:gd name="T1" fmla="*/ 2147483646 h 535"/>
                    <a:gd name="T2" fmla="*/ 2147483646 w 430"/>
                    <a:gd name="T3" fmla="*/ 2147483646 h 535"/>
                    <a:gd name="T4" fmla="*/ 2147483646 w 430"/>
                    <a:gd name="T5" fmla="*/ 2147483646 h 535"/>
                    <a:gd name="T6" fmla="*/ 2147483646 w 430"/>
                    <a:gd name="T7" fmla="*/ 2147483646 h 535"/>
                    <a:gd name="T8" fmla="*/ 2147483646 w 430"/>
                    <a:gd name="T9" fmla="*/ 0 h 535"/>
                    <a:gd name="T10" fmla="*/ 2147483646 w 430"/>
                    <a:gd name="T11" fmla="*/ 2147483646 h 535"/>
                    <a:gd name="T12" fmla="*/ 2147483646 w 430"/>
                    <a:gd name="T13" fmla="*/ 2147483646 h 535"/>
                    <a:gd name="T14" fmla="*/ 2147483646 w 430"/>
                    <a:gd name="T15" fmla="*/ 2147483646 h 535"/>
                    <a:gd name="T16" fmla="*/ 2147483646 w 430"/>
                    <a:gd name="T17" fmla="*/ 2147483646 h 535"/>
                    <a:gd name="T18" fmla="*/ 2147483646 w 430"/>
                    <a:gd name="T19" fmla="*/ 2147483646 h 535"/>
                    <a:gd name="T20" fmla="*/ 2147483646 w 430"/>
                    <a:gd name="T21" fmla="*/ 2147483646 h 535"/>
                    <a:gd name="T22" fmla="*/ 2147483646 w 430"/>
                    <a:gd name="T23" fmla="*/ 2147483646 h 535"/>
                    <a:gd name="T24" fmla="*/ 2147483646 w 430"/>
                    <a:gd name="T25" fmla="*/ 2147483646 h 535"/>
                    <a:gd name="T26" fmla="*/ 2147483646 w 430"/>
                    <a:gd name="T27" fmla="*/ 2147483646 h 535"/>
                    <a:gd name="T28" fmla="*/ 2147483646 w 430"/>
                    <a:gd name="T29" fmla="*/ 2147483646 h 535"/>
                    <a:gd name="T30" fmla="*/ 2147483646 w 430"/>
                    <a:gd name="T31" fmla="*/ 2147483646 h 535"/>
                    <a:gd name="T32" fmla="*/ 2147483646 w 430"/>
                    <a:gd name="T33" fmla="*/ 2147483646 h 535"/>
                    <a:gd name="T34" fmla="*/ 2147483646 w 430"/>
                    <a:gd name="T35" fmla="*/ 2147483646 h 535"/>
                    <a:gd name="T36" fmla="*/ 2147483646 w 430"/>
                    <a:gd name="T37" fmla="*/ 2147483646 h 535"/>
                    <a:gd name="T38" fmla="*/ 2147483646 w 430"/>
                    <a:gd name="T39" fmla="*/ 2147483646 h 535"/>
                    <a:gd name="T40" fmla="*/ 2147483646 w 430"/>
                    <a:gd name="T41" fmla="*/ 2147483646 h 535"/>
                    <a:gd name="T42" fmla="*/ 2147483646 w 430"/>
                    <a:gd name="T43" fmla="*/ 2147483646 h 535"/>
                    <a:gd name="T44" fmla="*/ 2147483646 w 430"/>
                    <a:gd name="T45" fmla="*/ 2147483646 h 535"/>
                    <a:gd name="T46" fmla="*/ 2147483646 w 430"/>
                    <a:gd name="T47" fmla="*/ 2147483646 h 535"/>
                    <a:gd name="T48" fmla="*/ 2147483646 w 430"/>
                    <a:gd name="T49" fmla="*/ 2147483646 h 535"/>
                    <a:gd name="T50" fmla="*/ 2147483646 w 430"/>
                    <a:gd name="T51" fmla="*/ 2147483646 h 535"/>
                    <a:gd name="T52" fmla="*/ 2147483646 w 430"/>
                    <a:gd name="T53" fmla="*/ 2147483646 h 535"/>
                    <a:gd name="T54" fmla="*/ 2147483646 w 430"/>
                    <a:gd name="T55" fmla="*/ 2147483646 h 535"/>
                    <a:gd name="T56" fmla="*/ 0 w 430"/>
                    <a:gd name="T57" fmla="*/ 2147483646 h 535"/>
                    <a:gd name="T58" fmla="*/ 2147483646 w 430"/>
                    <a:gd name="T59" fmla="*/ 2147483646 h 535"/>
                    <a:gd name="T60" fmla="*/ 2147483646 w 430"/>
                    <a:gd name="T61" fmla="*/ 2147483646 h 535"/>
                    <a:gd name="T62" fmla="*/ 2147483646 w 430"/>
                    <a:gd name="T63" fmla="*/ 2147483646 h 5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0"/>
                    <a:gd name="T97" fmla="*/ 0 h 535"/>
                    <a:gd name="T98" fmla="*/ 430 w 430"/>
                    <a:gd name="T99" fmla="*/ 535 h 5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0" h="535">
                      <a:moveTo>
                        <a:pt x="111" y="22"/>
                      </a:moveTo>
                      <a:lnTo>
                        <a:pt x="132" y="27"/>
                      </a:lnTo>
                      <a:lnTo>
                        <a:pt x="132" y="17"/>
                      </a:lnTo>
                      <a:lnTo>
                        <a:pt x="128" y="7"/>
                      </a:lnTo>
                      <a:lnTo>
                        <a:pt x="148" y="2"/>
                      </a:lnTo>
                      <a:lnTo>
                        <a:pt x="174" y="12"/>
                      </a:lnTo>
                      <a:lnTo>
                        <a:pt x="166" y="27"/>
                      </a:lnTo>
                      <a:lnTo>
                        <a:pt x="211" y="32"/>
                      </a:lnTo>
                      <a:lnTo>
                        <a:pt x="246" y="11"/>
                      </a:lnTo>
                      <a:lnTo>
                        <a:pt x="257" y="0"/>
                      </a:lnTo>
                      <a:lnTo>
                        <a:pt x="267" y="6"/>
                      </a:lnTo>
                      <a:lnTo>
                        <a:pt x="250" y="26"/>
                      </a:lnTo>
                      <a:lnTo>
                        <a:pt x="296" y="63"/>
                      </a:lnTo>
                      <a:lnTo>
                        <a:pt x="295" y="99"/>
                      </a:lnTo>
                      <a:lnTo>
                        <a:pt x="285" y="104"/>
                      </a:lnTo>
                      <a:lnTo>
                        <a:pt x="341" y="147"/>
                      </a:lnTo>
                      <a:lnTo>
                        <a:pt x="355" y="171"/>
                      </a:lnTo>
                      <a:lnTo>
                        <a:pt x="348" y="192"/>
                      </a:lnTo>
                      <a:lnTo>
                        <a:pt x="352" y="263"/>
                      </a:lnTo>
                      <a:lnTo>
                        <a:pt x="362" y="278"/>
                      </a:lnTo>
                      <a:lnTo>
                        <a:pt x="366" y="304"/>
                      </a:lnTo>
                      <a:lnTo>
                        <a:pt x="360" y="345"/>
                      </a:lnTo>
                      <a:lnTo>
                        <a:pt x="392" y="351"/>
                      </a:lnTo>
                      <a:lnTo>
                        <a:pt x="385" y="372"/>
                      </a:lnTo>
                      <a:lnTo>
                        <a:pt x="406" y="377"/>
                      </a:lnTo>
                      <a:lnTo>
                        <a:pt x="396" y="402"/>
                      </a:lnTo>
                      <a:lnTo>
                        <a:pt x="404" y="407"/>
                      </a:lnTo>
                      <a:lnTo>
                        <a:pt x="399" y="423"/>
                      </a:lnTo>
                      <a:lnTo>
                        <a:pt x="430" y="444"/>
                      </a:lnTo>
                      <a:lnTo>
                        <a:pt x="429" y="485"/>
                      </a:lnTo>
                      <a:lnTo>
                        <a:pt x="413" y="490"/>
                      </a:lnTo>
                      <a:lnTo>
                        <a:pt x="418" y="511"/>
                      </a:lnTo>
                      <a:lnTo>
                        <a:pt x="402" y="509"/>
                      </a:lnTo>
                      <a:lnTo>
                        <a:pt x="388" y="479"/>
                      </a:lnTo>
                      <a:lnTo>
                        <a:pt x="367" y="474"/>
                      </a:lnTo>
                      <a:lnTo>
                        <a:pt x="325" y="535"/>
                      </a:lnTo>
                      <a:lnTo>
                        <a:pt x="314" y="534"/>
                      </a:lnTo>
                      <a:lnTo>
                        <a:pt x="310" y="483"/>
                      </a:lnTo>
                      <a:lnTo>
                        <a:pt x="291" y="472"/>
                      </a:lnTo>
                      <a:lnTo>
                        <a:pt x="271" y="446"/>
                      </a:lnTo>
                      <a:lnTo>
                        <a:pt x="265" y="425"/>
                      </a:lnTo>
                      <a:lnTo>
                        <a:pt x="245" y="415"/>
                      </a:lnTo>
                      <a:lnTo>
                        <a:pt x="236" y="400"/>
                      </a:lnTo>
                      <a:lnTo>
                        <a:pt x="185" y="388"/>
                      </a:lnTo>
                      <a:lnTo>
                        <a:pt x="124" y="351"/>
                      </a:lnTo>
                      <a:lnTo>
                        <a:pt x="105" y="295"/>
                      </a:lnTo>
                      <a:lnTo>
                        <a:pt x="95" y="290"/>
                      </a:lnTo>
                      <a:lnTo>
                        <a:pt x="64" y="304"/>
                      </a:lnTo>
                      <a:lnTo>
                        <a:pt x="59" y="294"/>
                      </a:lnTo>
                      <a:lnTo>
                        <a:pt x="33" y="268"/>
                      </a:lnTo>
                      <a:lnTo>
                        <a:pt x="23" y="248"/>
                      </a:lnTo>
                      <a:lnTo>
                        <a:pt x="51" y="241"/>
                      </a:lnTo>
                      <a:lnTo>
                        <a:pt x="51" y="204"/>
                      </a:lnTo>
                      <a:lnTo>
                        <a:pt x="60" y="190"/>
                      </a:lnTo>
                      <a:lnTo>
                        <a:pt x="52" y="169"/>
                      </a:lnTo>
                      <a:lnTo>
                        <a:pt x="18" y="150"/>
                      </a:lnTo>
                      <a:lnTo>
                        <a:pt x="18" y="106"/>
                      </a:lnTo>
                      <a:lnTo>
                        <a:pt x="0" y="80"/>
                      </a:lnTo>
                      <a:lnTo>
                        <a:pt x="14" y="60"/>
                      </a:lnTo>
                      <a:lnTo>
                        <a:pt x="29" y="53"/>
                      </a:lnTo>
                      <a:lnTo>
                        <a:pt x="55" y="45"/>
                      </a:lnTo>
                      <a:lnTo>
                        <a:pt x="83" y="18"/>
                      </a:lnTo>
                      <a:lnTo>
                        <a:pt x="98" y="17"/>
                      </a:lnTo>
                      <a:lnTo>
                        <a:pt x="111" y="2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0" name="Freeform 322"/>
                <p:cNvSpPr>
                  <a:spLocks/>
                </p:cNvSpPr>
                <p:nvPr/>
              </p:nvSpPr>
              <p:spPr bwMode="auto">
                <a:xfrm>
                  <a:off x="398493" y="3766209"/>
                  <a:ext cx="131776" cy="207894"/>
                </a:xfrm>
                <a:custGeom>
                  <a:avLst/>
                  <a:gdLst>
                    <a:gd name="T0" fmla="*/ 2147483646 w 249"/>
                    <a:gd name="T1" fmla="*/ 2147483646 h 386"/>
                    <a:gd name="T2" fmla="*/ 2147483646 w 249"/>
                    <a:gd name="T3" fmla="*/ 2147483646 h 386"/>
                    <a:gd name="T4" fmla="*/ 2147483646 w 249"/>
                    <a:gd name="T5" fmla="*/ 2147483646 h 386"/>
                    <a:gd name="T6" fmla="*/ 2147483646 w 249"/>
                    <a:gd name="T7" fmla="*/ 2147483646 h 386"/>
                    <a:gd name="T8" fmla="*/ 2147483646 w 249"/>
                    <a:gd name="T9" fmla="*/ 2147483646 h 386"/>
                    <a:gd name="T10" fmla="*/ 2147483646 w 249"/>
                    <a:gd name="T11" fmla="*/ 2147483646 h 386"/>
                    <a:gd name="T12" fmla="*/ 2147483646 w 249"/>
                    <a:gd name="T13" fmla="*/ 0 h 386"/>
                    <a:gd name="T14" fmla="*/ 2147483646 w 249"/>
                    <a:gd name="T15" fmla="*/ 2147483646 h 386"/>
                    <a:gd name="T16" fmla="*/ 2147483646 w 249"/>
                    <a:gd name="T17" fmla="*/ 2147483646 h 386"/>
                    <a:gd name="T18" fmla="*/ 2147483646 w 249"/>
                    <a:gd name="T19" fmla="*/ 2147483646 h 386"/>
                    <a:gd name="T20" fmla="*/ 2147483646 w 249"/>
                    <a:gd name="T21" fmla="*/ 2147483646 h 386"/>
                    <a:gd name="T22" fmla="*/ 2147483646 w 249"/>
                    <a:gd name="T23" fmla="*/ 2147483646 h 386"/>
                    <a:gd name="T24" fmla="*/ 2147483646 w 249"/>
                    <a:gd name="T25" fmla="*/ 2147483646 h 386"/>
                    <a:gd name="T26" fmla="*/ 2147483646 w 249"/>
                    <a:gd name="T27" fmla="*/ 2147483646 h 386"/>
                    <a:gd name="T28" fmla="*/ 2147483646 w 249"/>
                    <a:gd name="T29" fmla="*/ 2147483646 h 386"/>
                    <a:gd name="T30" fmla="*/ 2147483646 w 249"/>
                    <a:gd name="T31" fmla="*/ 2147483646 h 386"/>
                    <a:gd name="T32" fmla="*/ 2147483646 w 249"/>
                    <a:gd name="T33" fmla="*/ 2147483646 h 386"/>
                    <a:gd name="T34" fmla="*/ 2147483646 w 249"/>
                    <a:gd name="T35" fmla="*/ 2147483646 h 386"/>
                    <a:gd name="T36" fmla="*/ 2147483646 w 249"/>
                    <a:gd name="T37" fmla="*/ 2147483646 h 386"/>
                    <a:gd name="T38" fmla="*/ 2147483646 w 249"/>
                    <a:gd name="T39" fmla="*/ 2147483646 h 386"/>
                    <a:gd name="T40" fmla="*/ 2147483646 w 249"/>
                    <a:gd name="T41" fmla="*/ 2147483646 h 386"/>
                    <a:gd name="T42" fmla="*/ 2147483646 w 249"/>
                    <a:gd name="T43" fmla="*/ 2147483646 h 386"/>
                    <a:gd name="T44" fmla="*/ 2147483646 w 249"/>
                    <a:gd name="T45" fmla="*/ 2147483646 h 386"/>
                    <a:gd name="T46" fmla="*/ 2147483646 w 249"/>
                    <a:gd name="T47" fmla="*/ 2147483646 h 386"/>
                    <a:gd name="T48" fmla="*/ 2147483646 w 249"/>
                    <a:gd name="T49" fmla="*/ 2147483646 h 386"/>
                    <a:gd name="T50" fmla="*/ 2147483646 w 249"/>
                    <a:gd name="T51" fmla="*/ 2147483646 h 386"/>
                    <a:gd name="T52" fmla="*/ 2147483646 w 249"/>
                    <a:gd name="T53" fmla="*/ 2147483646 h 386"/>
                    <a:gd name="T54" fmla="*/ 2147483646 w 249"/>
                    <a:gd name="T55" fmla="*/ 2147483646 h 386"/>
                    <a:gd name="T56" fmla="*/ 2147483646 w 249"/>
                    <a:gd name="T57" fmla="*/ 2147483646 h 386"/>
                    <a:gd name="T58" fmla="*/ 2147483646 w 249"/>
                    <a:gd name="T59" fmla="*/ 2147483646 h 386"/>
                    <a:gd name="T60" fmla="*/ 2147483646 w 249"/>
                    <a:gd name="T61" fmla="*/ 2147483646 h 386"/>
                    <a:gd name="T62" fmla="*/ 2147483646 w 249"/>
                    <a:gd name="T63" fmla="*/ 2147483646 h 386"/>
                    <a:gd name="T64" fmla="*/ 2147483646 w 249"/>
                    <a:gd name="T65" fmla="*/ 2147483646 h 386"/>
                    <a:gd name="T66" fmla="*/ 2147483646 w 249"/>
                    <a:gd name="T67" fmla="*/ 2147483646 h 386"/>
                    <a:gd name="T68" fmla="*/ 2147483646 w 249"/>
                    <a:gd name="T69" fmla="*/ 2147483646 h 386"/>
                    <a:gd name="T70" fmla="*/ 0 w 249"/>
                    <a:gd name="T71" fmla="*/ 2147483646 h 386"/>
                    <a:gd name="T72" fmla="*/ 2147483646 w 249"/>
                    <a:gd name="T73" fmla="*/ 2147483646 h 386"/>
                    <a:gd name="T74" fmla="*/ 2147483646 w 249"/>
                    <a:gd name="T75" fmla="*/ 2147483646 h 386"/>
                    <a:gd name="T76" fmla="*/ 2147483646 w 249"/>
                    <a:gd name="T77" fmla="*/ 2147483646 h 386"/>
                    <a:gd name="T78" fmla="*/ 2147483646 w 249"/>
                    <a:gd name="T79" fmla="*/ 2147483646 h 386"/>
                    <a:gd name="T80" fmla="*/ 2147483646 w 249"/>
                    <a:gd name="T81" fmla="*/ 2147483646 h 386"/>
                    <a:gd name="T82" fmla="*/ 2147483646 w 249"/>
                    <a:gd name="T83" fmla="*/ 2147483646 h 386"/>
                    <a:gd name="T84" fmla="*/ 2147483646 w 249"/>
                    <a:gd name="T85" fmla="*/ 2147483646 h 386"/>
                    <a:gd name="T86" fmla="*/ 2147483646 w 249"/>
                    <a:gd name="T87" fmla="*/ 2147483646 h 386"/>
                    <a:gd name="T88" fmla="*/ 2147483646 w 249"/>
                    <a:gd name="T89" fmla="*/ 2147483646 h 386"/>
                    <a:gd name="T90" fmla="*/ 2147483646 w 249"/>
                    <a:gd name="T91" fmla="*/ 2147483646 h 386"/>
                    <a:gd name="T92" fmla="*/ 2147483646 w 249"/>
                    <a:gd name="T93" fmla="*/ 2147483646 h 386"/>
                    <a:gd name="T94" fmla="*/ 2147483646 w 249"/>
                    <a:gd name="T95" fmla="*/ 2147483646 h 386"/>
                    <a:gd name="T96" fmla="*/ 2147483646 w 249"/>
                    <a:gd name="T97" fmla="*/ 2147483646 h 386"/>
                    <a:gd name="T98" fmla="*/ 2147483646 w 249"/>
                    <a:gd name="T99" fmla="*/ 2147483646 h 386"/>
                    <a:gd name="T100" fmla="*/ 2147483646 w 249"/>
                    <a:gd name="T101" fmla="*/ 2147483646 h 38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386"/>
                    <a:gd name="T155" fmla="*/ 249 w 249"/>
                    <a:gd name="T156" fmla="*/ 386 h 38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386">
                      <a:moveTo>
                        <a:pt x="149" y="104"/>
                      </a:moveTo>
                      <a:lnTo>
                        <a:pt x="133" y="139"/>
                      </a:lnTo>
                      <a:lnTo>
                        <a:pt x="106" y="134"/>
                      </a:lnTo>
                      <a:lnTo>
                        <a:pt x="87" y="98"/>
                      </a:lnTo>
                      <a:lnTo>
                        <a:pt x="71" y="82"/>
                      </a:lnTo>
                      <a:lnTo>
                        <a:pt x="64" y="10"/>
                      </a:lnTo>
                      <a:lnTo>
                        <a:pt x="79" y="0"/>
                      </a:lnTo>
                      <a:lnTo>
                        <a:pt x="82" y="11"/>
                      </a:lnTo>
                      <a:lnTo>
                        <a:pt x="105" y="24"/>
                      </a:lnTo>
                      <a:lnTo>
                        <a:pt x="105" y="59"/>
                      </a:lnTo>
                      <a:lnTo>
                        <a:pt x="124" y="80"/>
                      </a:lnTo>
                      <a:lnTo>
                        <a:pt x="196" y="93"/>
                      </a:lnTo>
                      <a:lnTo>
                        <a:pt x="212" y="103"/>
                      </a:lnTo>
                      <a:lnTo>
                        <a:pt x="205" y="125"/>
                      </a:lnTo>
                      <a:lnTo>
                        <a:pt x="249" y="187"/>
                      </a:lnTo>
                      <a:lnTo>
                        <a:pt x="246" y="187"/>
                      </a:lnTo>
                      <a:lnTo>
                        <a:pt x="239" y="258"/>
                      </a:lnTo>
                      <a:lnTo>
                        <a:pt x="222" y="295"/>
                      </a:lnTo>
                      <a:lnTo>
                        <a:pt x="173" y="352"/>
                      </a:lnTo>
                      <a:lnTo>
                        <a:pt x="168" y="337"/>
                      </a:lnTo>
                      <a:lnTo>
                        <a:pt x="190" y="326"/>
                      </a:lnTo>
                      <a:lnTo>
                        <a:pt x="200" y="310"/>
                      </a:lnTo>
                      <a:lnTo>
                        <a:pt x="202" y="284"/>
                      </a:lnTo>
                      <a:lnTo>
                        <a:pt x="175" y="295"/>
                      </a:lnTo>
                      <a:lnTo>
                        <a:pt x="159" y="295"/>
                      </a:lnTo>
                      <a:lnTo>
                        <a:pt x="138" y="330"/>
                      </a:lnTo>
                      <a:lnTo>
                        <a:pt x="93" y="339"/>
                      </a:lnTo>
                      <a:lnTo>
                        <a:pt x="61" y="371"/>
                      </a:lnTo>
                      <a:lnTo>
                        <a:pt x="45" y="370"/>
                      </a:lnTo>
                      <a:lnTo>
                        <a:pt x="29" y="386"/>
                      </a:lnTo>
                      <a:lnTo>
                        <a:pt x="14" y="365"/>
                      </a:lnTo>
                      <a:lnTo>
                        <a:pt x="22" y="330"/>
                      </a:lnTo>
                      <a:lnTo>
                        <a:pt x="14" y="315"/>
                      </a:lnTo>
                      <a:lnTo>
                        <a:pt x="15" y="289"/>
                      </a:lnTo>
                      <a:lnTo>
                        <a:pt x="1" y="292"/>
                      </a:lnTo>
                      <a:lnTo>
                        <a:pt x="0" y="277"/>
                      </a:lnTo>
                      <a:lnTo>
                        <a:pt x="34" y="261"/>
                      </a:lnTo>
                      <a:lnTo>
                        <a:pt x="33" y="287"/>
                      </a:lnTo>
                      <a:lnTo>
                        <a:pt x="70" y="292"/>
                      </a:lnTo>
                      <a:lnTo>
                        <a:pt x="85" y="282"/>
                      </a:lnTo>
                      <a:lnTo>
                        <a:pt x="83" y="236"/>
                      </a:lnTo>
                      <a:lnTo>
                        <a:pt x="125" y="205"/>
                      </a:lnTo>
                      <a:lnTo>
                        <a:pt x="130" y="210"/>
                      </a:lnTo>
                      <a:lnTo>
                        <a:pt x="147" y="195"/>
                      </a:lnTo>
                      <a:lnTo>
                        <a:pt x="194" y="190"/>
                      </a:lnTo>
                      <a:lnTo>
                        <a:pt x="205" y="148"/>
                      </a:lnTo>
                      <a:lnTo>
                        <a:pt x="180" y="143"/>
                      </a:lnTo>
                      <a:lnTo>
                        <a:pt x="175" y="133"/>
                      </a:lnTo>
                      <a:lnTo>
                        <a:pt x="165" y="133"/>
                      </a:lnTo>
                      <a:lnTo>
                        <a:pt x="167" y="98"/>
                      </a:lnTo>
                      <a:lnTo>
                        <a:pt x="149" y="104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1" name="Freeform 323"/>
                <p:cNvSpPr>
                  <a:spLocks/>
                </p:cNvSpPr>
                <p:nvPr/>
              </p:nvSpPr>
              <p:spPr bwMode="auto">
                <a:xfrm>
                  <a:off x="603300" y="3526576"/>
                  <a:ext cx="458830" cy="485615"/>
                </a:xfrm>
                <a:custGeom>
                  <a:avLst/>
                  <a:gdLst>
                    <a:gd name="T0" fmla="*/ 2147483646 w 867"/>
                    <a:gd name="T1" fmla="*/ 2147483646 h 906"/>
                    <a:gd name="T2" fmla="*/ 2147483646 w 867"/>
                    <a:gd name="T3" fmla="*/ 2147483646 h 906"/>
                    <a:gd name="T4" fmla="*/ 2147483646 w 867"/>
                    <a:gd name="T5" fmla="*/ 2147483646 h 906"/>
                    <a:gd name="T6" fmla="*/ 2147483646 w 867"/>
                    <a:gd name="T7" fmla="*/ 2147483646 h 906"/>
                    <a:gd name="T8" fmla="*/ 2147483646 w 867"/>
                    <a:gd name="T9" fmla="*/ 2147483646 h 906"/>
                    <a:gd name="T10" fmla="*/ 2147483646 w 867"/>
                    <a:gd name="T11" fmla="*/ 2147483646 h 906"/>
                    <a:gd name="T12" fmla="*/ 2147483646 w 867"/>
                    <a:gd name="T13" fmla="*/ 2147483646 h 906"/>
                    <a:gd name="T14" fmla="*/ 2147483646 w 867"/>
                    <a:gd name="T15" fmla="*/ 2147483646 h 906"/>
                    <a:gd name="T16" fmla="*/ 2147483646 w 867"/>
                    <a:gd name="T17" fmla="*/ 2147483646 h 906"/>
                    <a:gd name="T18" fmla="*/ 2147483646 w 867"/>
                    <a:gd name="T19" fmla="*/ 2147483646 h 906"/>
                    <a:gd name="T20" fmla="*/ 2147483646 w 867"/>
                    <a:gd name="T21" fmla="*/ 2147483646 h 906"/>
                    <a:gd name="T22" fmla="*/ 2147483646 w 867"/>
                    <a:gd name="T23" fmla="*/ 2147483646 h 906"/>
                    <a:gd name="T24" fmla="*/ 2147483646 w 867"/>
                    <a:gd name="T25" fmla="*/ 2147483646 h 906"/>
                    <a:gd name="T26" fmla="*/ 2147483646 w 867"/>
                    <a:gd name="T27" fmla="*/ 2147483646 h 906"/>
                    <a:gd name="T28" fmla="*/ 2147483646 w 867"/>
                    <a:gd name="T29" fmla="*/ 2147483646 h 906"/>
                    <a:gd name="T30" fmla="*/ 2147483646 w 867"/>
                    <a:gd name="T31" fmla="*/ 2147483646 h 906"/>
                    <a:gd name="T32" fmla="*/ 2147483646 w 867"/>
                    <a:gd name="T33" fmla="*/ 2147483646 h 906"/>
                    <a:gd name="T34" fmla="*/ 2147483646 w 867"/>
                    <a:gd name="T35" fmla="*/ 2147483646 h 906"/>
                    <a:gd name="T36" fmla="*/ 2147483646 w 867"/>
                    <a:gd name="T37" fmla="*/ 2147483646 h 906"/>
                    <a:gd name="T38" fmla="*/ 2147483646 w 867"/>
                    <a:gd name="T39" fmla="*/ 2147483646 h 906"/>
                    <a:gd name="T40" fmla="*/ 2147483646 w 867"/>
                    <a:gd name="T41" fmla="*/ 2147483646 h 906"/>
                    <a:gd name="T42" fmla="*/ 2147483646 w 867"/>
                    <a:gd name="T43" fmla="*/ 2147483646 h 906"/>
                    <a:gd name="T44" fmla="*/ 2147483646 w 867"/>
                    <a:gd name="T45" fmla="*/ 2147483646 h 906"/>
                    <a:gd name="T46" fmla="*/ 2147483646 w 867"/>
                    <a:gd name="T47" fmla="*/ 2147483646 h 906"/>
                    <a:gd name="T48" fmla="*/ 2147483646 w 867"/>
                    <a:gd name="T49" fmla="*/ 2147483646 h 906"/>
                    <a:gd name="T50" fmla="*/ 2147483646 w 867"/>
                    <a:gd name="T51" fmla="*/ 2147483646 h 906"/>
                    <a:gd name="T52" fmla="*/ 2147483646 w 867"/>
                    <a:gd name="T53" fmla="*/ 2147483646 h 906"/>
                    <a:gd name="T54" fmla="*/ 2147483646 w 867"/>
                    <a:gd name="T55" fmla="*/ 2147483646 h 906"/>
                    <a:gd name="T56" fmla="*/ 2147483646 w 867"/>
                    <a:gd name="T57" fmla="*/ 2147483646 h 906"/>
                    <a:gd name="T58" fmla="*/ 2147483646 w 867"/>
                    <a:gd name="T59" fmla="*/ 2147483646 h 906"/>
                    <a:gd name="T60" fmla="*/ 2147483646 w 867"/>
                    <a:gd name="T61" fmla="*/ 2147483646 h 906"/>
                    <a:gd name="T62" fmla="*/ 2147483646 w 867"/>
                    <a:gd name="T63" fmla="*/ 2147483646 h 906"/>
                    <a:gd name="T64" fmla="*/ 2147483646 w 867"/>
                    <a:gd name="T65" fmla="*/ 2147483646 h 906"/>
                    <a:gd name="T66" fmla="*/ 2147483646 w 867"/>
                    <a:gd name="T67" fmla="*/ 2147483646 h 906"/>
                    <a:gd name="T68" fmla="*/ 2147483646 w 867"/>
                    <a:gd name="T69" fmla="*/ 2147483646 h 906"/>
                    <a:gd name="T70" fmla="*/ 2147483646 w 867"/>
                    <a:gd name="T71" fmla="*/ 2147483646 h 906"/>
                    <a:gd name="T72" fmla="*/ 2147483646 w 867"/>
                    <a:gd name="T73" fmla="*/ 2147483646 h 906"/>
                    <a:gd name="T74" fmla="*/ 2147483646 w 867"/>
                    <a:gd name="T75" fmla="*/ 2147483646 h 906"/>
                    <a:gd name="T76" fmla="*/ 2147483646 w 867"/>
                    <a:gd name="T77" fmla="*/ 2147483646 h 906"/>
                    <a:gd name="T78" fmla="*/ 2147483646 w 867"/>
                    <a:gd name="T79" fmla="*/ 2147483646 h 906"/>
                    <a:gd name="T80" fmla="*/ 2147483646 w 867"/>
                    <a:gd name="T81" fmla="*/ 2147483646 h 906"/>
                    <a:gd name="T82" fmla="*/ 2147483646 w 867"/>
                    <a:gd name="T83" fmla="*/ 2147483646 h 906"/>
                    <a:gd name="T84" fmla="*/ 2147483646 w 867"/>
                    <a:gd name="T85" fmla="*/ 2147483646 h 906"/>
                    <a:gd name="T86" fmla="*/ 2147483646 w 867"/>
                    <a:gd name="T87" fmla="*/ 2147483646 h 9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67"/>
                    <a:gd name="T133" fmla="*/ 0 h 906"/>
                    <a:gd name="T134" fmla="*/ 867 w 867"/>
                    <a:gd name="T135" fmla="*/ 906 h 9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67" h="906">
                      <a:moveTo>
                        <a:pt x="61" y="99"/>
                      </a:moveTo>
                      <a:lnTo>
                        <a:pt x="74" y="81"/>
                      </a:lnTo>
                      <a:lnTo>
                        <a:pt x="78" y="68"/>
                      </a:lnTo>
                      <a:lnTo>
                        <a:pt x="134" y="61"/>
                      </a:lnTo>
                      <a:lnTo>
                        <a:pt x="194" y="98"/>
                      </a:lnTo>
                      <a:lnTo>
                        <a:pt x="232" y="95"/>
                      </a:lnTo>
                      <a:lnTo>
                        <a:pt x="298" y="183"/>
                      </a:lnTo>
                      <a:lnTo>
                        <a:pt x="367" y="165"/>
                      </a:lnTo>
                      <a:lnTo>
                        <a:pt x="410" y="165"/>
                      </a:lnTo>
                      <a:lnTo>
                        <a:pt x="405" y="137"/>
                      </a:lnTo>
                      <a:lnTo>
                        <a:pt x="436" y="118"/>
                      </a:lnTo>
                      <a:lnTo>
                        <a:pt x="447" y="70"/>
                      </a:lnTo>
                      <a:lnTo>
                        <a:pt x="468" y="61"/>
                      </a:lnTo>
                      <a:lnTo>
                        <a:pt x="497" y="89"/>
                      </a:lnTo>
                      <a:lnTo>
                        <a:pt x="512" y="90"/>
                      </a:lnTo>
                      <a:lnTo>
                        <a:pt x="507" y="52"/>
                      </a:lnTo>
                      <a:lnTo>
                        <a:pt x="518" y="12"/>
                      </a:lnTo>
                      <a:lnTo>
                        <a:pt x="549" y="34"/>
                      </a:lnTo>
                      <a:lnTo>
                        <a:pt x="603" y="31"/>
                      </a:lnTo>
                      <a:lnTo>
                        <a:pt x="636" y="0"/>
                      </a:lnTo>
                      <a:lnTo>
                        <a:pt x="697" y="34"/>
                      </a:lnTo>
                      <a:lnTo>
                        <a:pt x="697" y="44"/>
                      </a:lnTo>
                      <a:lnTo>
                        <a:pt x="718" y="44"/>
                      </a:lnTo>
                      <a:lnTo>
                        <a:pt x="738" y="65"/>
                      </a:lnTo>
                      <a:lnTo>
                        <a:pt x="748" y="54"/>
                      </a:lnTo>
                      <a:lnTo>
                        <a:pt x="796" y="45"/>
                      </a:lnTo>
                      <a:lnTo>
                        <a:pt x="831" y="56"/>
                      </a:lnTo>
                      <a:lnTo>
                        <a:pt x="852" y="35"/>
                      </a:lnTo>
                      <a:lnTo>
                        <a:pt x="867" y="36"/>
                      </a:lnTo>
                      <a:lnTo>
                        <a:pt x="847" y="56"/>
                      </a:lnTo>
                      <a:lnTo>
                        <a:pt x="850" y="88"/>
                      </a:lnTo>
                      <a:lnTo>
                        <a:pt x="835" y="91"/>
                      </a:lnTo>
                      <a:lnTo>
                        <a:pt x="839" y="123"/>
                      </a:lnTo>
                      <a:lnTo>
                        <a:pt x="849" y="133"/>
                      </a:lnTo>
                      <a:lnTo>
                        <a:pt x="843" y="200"/>
                      </a:lnTo>
                      <a:lnTo>
                        <a:pt x="816" y="215"/>
                      </a:lnTo>
                      <a:lnTo>
                        <a:pt x="775" y="230"/>
                      </a:lnTo>
                      <a:lnTo>
                        <a:pt x="742" y="275"/>
                      </a:lnTo>
                      <a:lnTo>
                        <a:pt x="762" y="312"/>
                      </a:lnTo>
                      <a:lnTo>
                        <a:pt x="746" y="327"/>
                      </a:lnTo>
                      <a:lnTo>
                        <a:pt x="766" y="343"/>
                      </a:lnTo>
                      <a:lnTo>
                        <a:pt x="766" y="358"/>
                      </a:lnTo>
                      <a:lnTo>
                        <a:pt x="700" y="417"/>
                      </a:lnTo>
                      <a:lnTo>
                        <a:pt x="676" y="391"/>
                      </a:lnTo>
                      <a:lnTo>
                        <a:pt x="616" y="382"/>
                      </a:lnTo>
                      <a:lnTo>
                        <a:pt x="604" y="397"/>
                      </a:lnTo>
                      <a:lnTo>
                        <a:pt x="537" y="422"/>
                      </a:lnTo>
                      <a:lnTo>
                        <a:pt x="581" y="479"/>
                      </a:lnTo>
                      <a:lnTo>
                        <a:pt x="580" y="526"/>
                      </a:lnTo>
                      <a:lnTo>
                        <a:pt x="532" y="603"/>
                      </a:lnTo>
                      <a:lnTo>
                        <a:pt x="562" y="618"/>
                      </a:lnTo>
                      <a:lnTo>
                        <a:pt x="561" y="628"/>
                      </a:lnTo>
                      <a:lnTo>
                        <a:pt x="546" y="638"/>
                      </a:lnTo>
                      <a:lnTo>
                        <a:pt x="586" y="670"/>
                      </a:lnTo>
                      <a:lnTo>
                        <a:pt x="585" y="711"/>
                      </a:lnTo>
                      <a:lnTo>
                        <a:pt x="574" y="742"/>
                      </a:lnTo>
                      <a:lnTo>
                        <a:pt x="583" y="763"/>
                      </a:lnTo>
                      <a:lnTo>
                        <a:pt x="614" y="748"/>
                      </a:lnTo>
                      <a:lnTo>
                        <a:pt x="635" y="758"/>
                      </a:lnTo>
                      <a:lnTo>
                        <a:pt x="651" y="738"/>
                      </a:lnTo>
                      <a:lnTo>
                        <a:pt x="667" y="748"/>
                      </a:lnTo>
                      <a:lnTo>
                        <a:pt x="655" y="763"/>
                      </a:lnTo>
                      <a:lnTo>
                        <a:pt x="660" y="769"/>
                      </a:lnTo>
                      <a:lnTo>
                        <a:pt x="597" y="820"/>
                      </a:lnTo>
                      <a:lnTo>
                        <a:pt x="560" y="840"/>
                      </a:lnTo>
                      <a:lnTo>
                        <a:pt x="560" y="855"/>
                      </a:lnTo>
                      <a:lnTo>
                        <a:pt x="538" y="860"/>
                      </a:lnTo>
                      <a:lnTo>
                        <a:pt x="534" y="855"/>
                      </a:lnTo>
                      <a:lnTo>
                        <a:pt x="487" y="844"/>
                      </a:lnTo>
                      <a:lnTo>
                        <a:pt x="482" y="855"/>
                      </a:lnTo>
                      <a:lnTo>
                        <a:pt x="461" y="849"/>
                      </a:lnTo>
                      <a:lnTo>
                        <a:pt x="433" y="906"/>
                      </a:lnTo>
                      <a:lnTo>
                        <a:pt x="418" y="900"/>
                      </a:lnTo>
                      <a:lnTo>
                        <a:pt x="424" y="880"/>
                      </a:lnTo>
                      <a:lnTo>
                        <a:pt x="419" y="869"/>
                      </a:lnTo>
                      <a:lnTo>
                        <a:pt x="382" y="890"/>
                      </a:lnTo>
                      <a:lnTo>
                        <a:pt x="367" y="885"/>
                      </a:lnTo>
                      <a:lnTo>
                        <a:pt x="345" y="769"/>
                      </a:lnTo>
                      <a:lnTo>
                        <a:pt x="338" y="767"/>
                      </a:lnTo>
                      <a:lnTo>
                        <a:pt x="315" y="682"/>
                      </a:lnTo>
                      <a:lnTo>
                        <a:pt x="297" y="664"/>
                      </a:lnTo>
                      <a:lnTo>
                        <a:pt x="284" y="632"/>
                      </a:lnTo>
                      <a:lnTo>
                        <a:pt x="260" y="656"/>
                      </a:lnTo>
                      <a:lnTo>
                        <a:pt x="243" y="697"/>
                      </a:lnTo>
                      <a:lnTo>
                        <a:pt x="219" y="667"/>
                      </a:lnTo>
                      <a:lnTo>
                        <a:pt x="197" y="692"/>
                      </a:lnTo>
                      <a:lnTo>
                        <a:pt x="177" y="660"/>
                      </a:lnTo>
                      <a:lnTo>
                        <a:pt x="151" y="660"/>
                      </a:lnTo>
                      <a:lnTo>
                        <a:pt x="140" y="681"/>
                      </a:lnTo>
                      <a:lnTo>
                        <a:pt x="125" y="670"/>
                      </a:lnTo>
                      <a:lnTo>
                        <a:pt x="111" y="645"/>
                      </a:lnTo>
                      <a:lnTo>
                        <a:pt x="99" y="650"/>
                      </a:lnTo>
                      <a:lnTo>
                        <a:pt x="80" y="618"/>
                      </a:lnTo>
                      <a:lnTo>
                        <a:pt x="102" y="577"/>
                      </a:lnTo>
                      <a:lnTo>
                        <a:pt x="123" y="547"/>
                      </a:lnTo>
                      <a:lnTo>
                        <a:pt x="118" y="542"/>
                      </a:lnTo>
                      <a:lnTo>
                        <a:pt x="88" y="525"/>
                      </a:lnTo>
                      <a:lnTo>
                        <a:pt x="99" y="510"/>
                      </a:lnTo>
                      <a:lnTo>
                        <a:pt x="79" y="489"/>
                      </a:lnTo>
                      <a:lnTo>
                        <a:pt x="69" y="489"/>
                      </a:lnTo>
                      <a:lnTo>
                        <a:pt x="55" y="457"/>
                      </a:lnTo>
                      <a:lnTo>
                        <a:pt x="70" y="452"/>
                      </a:lnTo>
                      <a:lnTo>
                        <a:pt x="86" y="417"/>
                      </a:lnTo>
                      <a:lnTo>
                        <a:pt x="76" y="406"/>
                      </a:lnTo>
                      <a:lnTo>
                        <a:pt x="103" y="386"/>
                      </a:lnTo>
                      <a:lnTo>
                        <a:pt x="120" y="366"/>
                      </a:lnTo>
                      <a:lnTo>
                        <a:pt x="95" y="325"/>
                      </a:lnTo>
                      <a:lnTo>
                        <a:pt x="75" y="293"/>
                      </a:lnTo>
                      <a:lnTo>
                        <a:pt x="49" y="272"/>
                      </a:lnTo>
                      <a:lnTo>
                        <a:pt x="34" y="283"/>
                      </a:lnTo>
                      <a:lnTo>
                        <a:pt x="10" y="262"/>
                      </a:lnTo>
                      <a:lnTo>
                        <a:pt x="0" y="235"/>
                      </a:lnTo>
                      <a:lnTo>
                        <a:pt x="25" y="220"/>
                      </a:lnTo>
                      <a:lnTo>
                        <a:pt x="10" y="210"/>
                      </a:lnTo>
                      <a:lnTo>
                        <a:pt x="1" y="195"/>
                      </a:lnTo>
                      <a:lnTo>
                        <a:pt x="16" y="182"/>
                      </a:lnTo>
                      <a:lnTo>
                        <a:pt x="43" y="200"/>
                      </a:lnTo>
                      <a:lnTo>
                        <a:pt x="58" y="198"/>
                      </a:lnTo>
                      <a:lnTo>
                        <a:pt x="90" y="218"/>
                      </a:lnTo>
                      <a:lnTo>
                        <a:pt x="102" y="221"/>
                      </a:lnTo>
                      <a:lnTo>
                        <a:pt x="116" y="244"/>
                      </a:lnTo>
                      <a:lnTo>
                        <a:pt x="126" y="238"/>
                      </a:lnTo>
                      <a:lnTo>
                        <a:pt x="136" y="219"/>
                      </a:lnTo>
                      <a:lnTo>
                        <a:pt x="151" y="198"/>
                      </a:lnTo>
                      <a:lnTo>
                        <a:pt x="122" y="179"/>
                      </a:lnTo>
                      <a:lnTo>
                        <a:pt x="115" y="195"/>
                      </a:lnTo>
                      <a:lnTo>
                        <a:pt x="80" y="154"/>
                      </a:lnTo>
                      <a:lnTo>
                        <a:pt x="66" y="135"/>
                      </a:lnTo>
                      <a:lnTo>
                        <a:pt x="111" y="150"/>
                      </a:lnTo>
                      <a:lnTo>
                        <a:pt x="106" y="139"/>
                      </a:lnTo>
                      <a:lnTo>
                        <a:pt x="57" y="119"/>
                      </a:lnTo>
                      <a:lnTo>
                        <a:pt x="28" y="105"/>
                      </a:lnTo>
                      <a:lnTo>
                        <a:pt x="61" y="9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2" name="Freeform 324"/>
                <p:cNvSpPr>
                  <a:spLocks/>
                </p:cNvSpPr>
                <p:nvPr/>
              </p:nvSpPr>
              <p:spPr bwMode="auto">
                <a:xfrm>
                  <a:off x="557258" y="4229607"/>
                  <a:ext cx="322293" cy="479268"/>
                </a:xfrm>
                <a:custGeom>
                  <a:avLst/>
                  <a:gdLst>
                    <a:gd name="T0" fmla="*/ 2147483646 w 608"/>
                    <a:gd name="T1" fmla="*/ 2147483646 h 892"/>
                    <a:gd name="T2" fmla="*/ 2147483646 w 608"/>
                    <a:gd name="T3" fmla="*/ 2147483646 h 892"/>
                    <a:gd name="T4" fmla="*/ 2147483646 w 608"/>
                    <a:gd name="T5" fmla="*/ 2147483646 h 892"/>
                    <a:gd name="T6" fmla="*/ 2147483646 w 608"/>
                    <a:gd name="T7" fmla="*/ 2147483646 h 892"/>
                    <a:gd name="T8" fmla="*/ 0 w 608"/>
                    <a:gd name="T9" fmla="*/ 2147483646 h 892"/>
                    <a:gd name="T10" fmla="*/ 2147483646 w 608"/>
                    <a:gd name="T11" fmla="*/ 2147483646 h 892"/>
                    <a:gd name="T12" fmla="*/ 2147483646 w 608"/>
                    <a:gd name="T13" fmla="*/ 2147483646 h 892"/>
                    <a:gd name="T14" fmla="*/ 2147483646 w 608"/>
                    <a:gd name="T15" fmla="*/ 2147483646 h 892"/>
                    <a:gd name="T16" fmla="*/ 2147483646 w 608"/>
                    <a:gd name="T17" fmla="*/ 2147483646 h 892"/>
                    <a:gd name="T18" fmla="*/ 2147483646 w 608"/>
                    <a:gd name="T19" fmla="*/ 2147483646 h 892"/>
                    <a:gd name="T20" fmla="*/ 2147483646 w 608"/>
                    <a:gd name="T21" fmla="*/ 2147483646 h 892"/>
                    <a:gd name="T22" fmla="*/ 2147483646 w 608"/>
                    <a:gd name="T23" fmla="*/ 2147483646 h 892"/>
                    <a:gd name="T24" fmla="*/ 2147483646 w 608"/>
                    <a:gd name="T25" fmla="*/ 2147483646 h 892"/>
                    <a:gd name="T26" fmla="*/ 2147483646 w 608"/>
                    <a:gd name="T27" fmla="*/ 2147483646 h 892"/>
                    <a:gd name="T28" fmla="*/ 2147483646 w 608"/>
                    <a:gd name="T29" fmla="*/ 2147483646 h 892"/>
                    <a:gd name="T30" fmla="*/ 2147483646 w 608"/>
                    <a:gd name="T31" fmla="*/ 2147483646 h 892"/>
                    <a:gd name="T32" fmla="*/ 2147483646 w 608"/>
                    <a:gd name="T33" fmla="*/ 2147483646 h 892"/>
                    <a:gd name="T34" fmla="*/ 2147483646 w 608"/>
                    <a:gd name="T35" fmla="*/ 2147483646 h 892"/>
                    <a:gd name="T36" fmla="*/ 2147483646 w 608"/>
                    <a:gd name="T37" fmla="*/ 2147483646 h 892"/>
                    <a:gd name="T38" fmla="*/ 2147483646 w 608"/>
                    <a:gd name="T39" fmla="*/ 2147483646 h 892"/>
                    <a:gd name="T40" fmla="*/ 2147483646 w 608"/>
                    <a:gd name="T41" fmla="*/ 2147483646 h 892"/>
                    <a:gd name="T42" fmla="*/ 2147483646 w 608"/>
                    <a:gd name="T43" fmla="*/ 2147483646 h 892"/>
                    <a:gd name="T44" fmla="*/ 2147483646 w 608"/>
                    <a:gd name="T45" fmla="*/ 2147483646 h 892"/>
                    <a:gd name="T46" fmla="*/ 2147483646 w 608"/>
                    <a:gd name="T47" fmla="*/ 2147483646 h 892"/>
                    <a:gd name="T48" fmla="*/ 2147483646 w 608"/>
                    <a:gd name="T49" fmla="*/ 2147483646 h 892"/>
                    <a:gd name="T50" fmla="*/ 2147483646 w 608"/>
                    <a:gd name="T51" fmla="*/ 2147483646 h 892"/>
                    <a:gd name="T52" fmla="*/ 2147483646 w 608"/>
                    <a:gd name="T53" fmla="*/ 2147483646 h 892"/>
                    <a:gd name="T54" fmla="*/ 2147483646 w 608"/>
                    <a:gd name="T55" fmla="*/ 2147483646 h 892"/>
                    <a:gd name="T56" fmla="*/ 2147483646 w 608"/>
                    <a:gd name="T57" fmla="*/ 2147483646 h 892"/>
                    <a:gd name="T58" fmla="*/ 2147483646 w 608"/>
                    <a:gd name="T59" fmla="*/ 2147483646 h 892"/>
                    <a:gd name="T60" fmla="*/ 2147483646 w 608"/>
                    <a:gd name="T61" fmla="*/ 2147483646 h 892"/>
                    <a:gd name="T62" fmla="*/ 2147483646 w 608"/>
                    <a:gd name="T63" fmla="*/ 2147483646 h 892"/>
                    <a:gd name="T64" fmla="*/ 2147483646 w 608"/>
                    <a:gd name="T65" fmla="*/ 2147483646 h 892"/>
                    <a:gd name="T66" fmla="*/ 2147483646 w 608"/>
                    <a:gd name="T67" fmla="*/ 2147483646 h 892"/>
                    <a:gd name="T68" fmla="*/ 2147483646 w 608"/>
                    <a:gd name="T69" fmla="*/ 2147483646 h 892"/>
                    <a:gd name="T70" fmla="*/ 2147483646 w 608"/>
                    <a:gd name="T71" fmla="*/ 2147483646 h 892"/>
                    <a:gd name="T72" fmla="*/ 2147483646 w 608"/>
                    <a:gd name="T73" fmla="*/ 2147483646 h 892"/>
                    <a:gd name="T74" fmla="*/ 2147483646 w 608"/>
                    <a:gd name="T75" fmla="*/ 2147483646 h 892"/>
                    <a:gd name="T76" fmla="*/ 2147483646 w 608"/>
                    <a:gd name="T77" fmla="*/ 2147483646 h 892"/>
                    <a:gd name="T78" fmla="*/ 2147483646 w 608"/>
                    <a:gd name="T79" fmla="*/ 2147483646 h 892"/>
                    <a:gd name="T80" fmla="*/ 2147483646 w 608"/>
                    <a:gd name="T81" fmla="*/ 2147483646 h 892"/>
                    <a:gd name="T82" fmla="*/ 2147483646 w 608"/>
                    <a:gd name="T83" fmla="*/ 2147483646 h 8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08"/>
                    <a:gd name="T127" fmla="*/ 0 h 892"/>
                    <a:gd name="T128" fmla="*/ 608 w 608"/>
                    <a:gd name="T129" fmla="*/ 892 h 8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08" h="892">
                      <a:moveTo>
                        <a:pt x="251" y="892"/>
                      </a:moveTo>
                      <a:lnTo>
                        <a:pt x="205" y="885"/>
                      </a:lnTo>
                      <a:lnTo>
                        <a:pt x="191" y="877"/>
                      </a:lnTo>
                      <a:lnTo>
                        <a:pt x="163" y="888"/>
                      </a:lnTo>
                      <a:lnTo>
                        <a:pt x="93" y="891"/>
                      </a:lnTo>
                      <a:lnTo>
                        <a:pt x="65" y="855"/>
                      </a:lnTo>
                      <a:lnTo>
                        <a:pt x="45" y="818"/>
                      </a:lnTo>
                      <a:lnTo>
                        <a:pt x="73" y="655"/>
                      </a:lnTo>
                      <a:lnTo>
                        <a:pt x="55" y="637"/>
                      </a:lnTo>
                      <a:lnTo>
                        <a:pt x="0" y="457"/>
                      </a:lnTo>
                      <a:lnTo>
                        <a:pt x="14" y="440"/>
                      </a:lnTo>
                      <a:lnTo>
                        <a:pt x="32" y="448"/>
                      </a:lnTo>
                      <a:lnTo>
                        <a:pt x="61" y="428"/>
                      </a:lnTo>
                      <a:lnTo>
                        <a:pt x="117" y="408"/>
                      </a:lnTo>
                      <a:lnTo>
                        <a:pt x="126" y="419"/>
                      </a:lnTo>
                      <a:lnTo>
                        <a:pt x="143" y="403"/>
                      </a:lnTo>
                      <a:lnTo>
                        <a:pt x="185" y="414"/>
                      </a:lnTo>
                      <a:lnTo>
                        <a:pt x="184" y="425"/>
                      </a:lnTo>
                      <a:lnTo>
                        <a:pt x="199" y="430"/>
                      </a:lnTo>
                      <a:lnTo>
                        <a:pt x="221" y="408"/>
                      </a:lnTo>
                      <a:lnTo>
                        <a:pt x="217" y="398"/>
                      </a:lnTo>
                      <a:lnTo>
                        <a:pt x="244" y="378"/>
                      </a:lnTo>
                      <a:lnTo>
                        <a:pt x="270" y="347"/>
                      </a:lnTo>
                      <a:lnTo>
                        <a:pt x="282" y="326"/>
                      </a:lnTo>
                      <a:lnTo>
                        <a:pt x="288" y="333"/>
                      </a:lnTo>
                      <a:lnTo>
                        <a:pt x="390" y="317"/>
                      </a:lnTo>
                      <a:lnTo>
                        <a:pt x="399" y="297"/>
                      </a:lnTo>
                      <a:lnTo>
                        <a:pt x="361" y="280"/>
                      </a:lnTo>
                      <a:lnTo>
                        <a:pt x="378" y="254"/>
                      </a:lnTo>
                      <a:lnTo>
                        <a:pt x="357" y="243"/>
                      </a:lnTo>
                      <a:lnTo>
                        <a:pt x="316" y="243"/>
                      </a:lnTo>
                      <a:lnTo>
                        <a:pt x="328" y="212"/>
                      </a:lnTo>
                      <a:lnTo>
                        <a:pt x="297" y="180"/>
                      </a:lnTo>
                      <a:lnTo>
                        <a:pt x="284" y="134"/>
                      </a:lnTo>
                      <a:lnTo>
                        <a:pt x="300" y="134"/>
                      </a:lnTo>
                      <a:lnTo>
                        <a:pt x="315" y="113"/>
                      </a:lnTo>
                      <a:lnTo>
                        <a:pt x="296" y="92"/>
                      </a:lnTo>
                      <a:lnTo>
                        <a:pt x="270" y="67"/>
                      </a:lnTo>
                      <a:lnTo>
                        <a:pt x="282" y="50"/>
                      </a:lnTo>
                      <a:lnTo>
                        <a:pt x="307" y="62"/>
                      </a:lnTo>
                      <a:lnTo>
                        <a:pt x="326" y="82"/>
                      </a:lnTo>
                      <a:lnTo>
                        <a:pt x="348" y="62"/>
                      </a:lnTo>
                      <a:lnTo>
                        <a:pt x="349" y="51"/>
                      </a:lnTo>
                      <a:lnTo>
                        <a:pt x="334" y="46"/>
                      </a:lnTo>
                      <a:lnTo>
                        <a:pt x="334" y="35"/>
                      </a:lnTo>
                      <a:lnTo>
                        <a:pt x="366" y="14"/>
                      </a:lnTo>
                      <a:lnTo>
                        <a:pt x="381" y="36"/>
                      </a:lnTo>
                      <a:lnTo>
                        <a:pt x="397" y="36"/>
                      </a:lnTo>
                      <a:lnTo>
                        <a:pt x="432" y="36"/>
                      </a:lnTo>
                      <a:lnTo>
                        <a:pt x="444" y="11"/>
                      </a:lnTo>
                      <a:lnTo>
                        <a:pt x="476" y="0"/>
                      </a:lnTo>
                      <a:lnTo>
                        <a:pt x="496" y="30"/>
                      </a:lnTo>
                      <a:lnTo>
                        <a:pt x="517" y="35"/>
                      </a:lnTo>
                      <a:lnTo>
                        <a:pt x="573" y="118"/>
                      </a:lnTo>
                      <a:lnTo>
                        <a:pt x="578" y="170"/>
                      </a:lnTo>
                      <a:lnTo>
                        <a:pt x="588" y="187"/>
                      </a:lnTo>
                      <a:lnTo>
                        <a:pt x="607" y="188"/>
                      </a:lnTo>
                      <a:lnTo>
                        <a:pt x="608" y="206"/>
                      </a:lnTo>
                      <a:lnTo>
                        <a:pt x="592" y="203"/>
                      </a:lnTo>
                      <a:lnTo>
                        <a:pt x="597" y="216"/>
                      </a:lnTo>
                      <a:lnTo>
                        <a:pt x="565" y="217"/>
                      </a:lnTo>
                      <a:lnTo>
                        <a:pt x="570" y="207"/>
                      </a:lnTo>
                      <a:lnTo>
                        <a:pt x="552" y="213"/>
                      </a:lnTo>
                      <a:lnTo>
                        <a:pt x="539" y="232"/>
                      </a:lnTo>
                      <a:lnTo>
                        <a:pt x="532" y="222"/>
                      </a:lnTo>
                      <a:lnTo>
                        <a:pt x="539" y="282"/>
                      </a:lnTo>
                      <a:lnTo>
                        <a:pt x="529" y="301"/>
                      </a:lnTo>
                      <a:lnTo>
                        <a:pt x="528" y="326"/>
                      </a:lnTo>
                      <a:lnTo>
                        <a:pt x="502" y="402"/>
                      </a:lnTo>
                      <a:lnTo>
                        <a:pt x="441" y="459"/>
                      </a:lnTo>
                      <a:lnTo>
                        <a:pt x="529" y="415"/>
                      </a:lnTo>
                      <a:lnTo>
                        <a:pt x="532" y="425"/>
                      </a:lnTo>
                      <a:lnTo>
                        <a:pt x="463" y="465"/>
                      </a:lnTo>
                      <a:lnTo>
                        <a:pt x="416" y="495"/>
                      </a:lnTo>
                      <a:lnTo>
                        <a:pt x="427" y="503"/>
                      </a:lnTo>
                      <a:lnTo>
                        <a:pt x="365" y="546"/>
                      </a:lnTo>
                      <a:lnTo>
                        <a:pt x="355" y="598"/>
                      </a:lnTo>
                      <a:lnTo>
                        <a:pt x="334" y="633"/>
                      </a:lnTo>
                      <a:lnTo>
                        <a:pt x="339" y="661"/>
                      </a:lnTo>
                      <a:lnTo>
                        <a:pt x="323" y="707"/>
                      </a:lnTo>
                      <a:lnTo>
                        <a:pt x="316" y="762"/>
                      </a:lnTo>
                      <a:lnTo>
                        <a:pt x="293" y="842"/>
                      </a:lnTo>
                      <a:lnTo>
                        <a:pt x="306" y="883"/>
                      </a:lnTo>
                      <a:lnTo>
                        <a:pt x="251" y="8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3" name="Freeform 327"/>
                <p:cNvSpPr>
                  <a:spLocks/>
                </p:cNvSpPr>
                <p:nvPr/>
              </p:nvSpPr>
              <p:spPr bwMode="auto">
                <a:xfrm>
                  <a:off x="485815" y="4239128"/>
                  <a:ext cx="160352" cy="125372"/>
                </a:xfrm>
                <a:custGeom>
                  <a:avLst/>
                  <a:gdLst>
                    <a:gd name="T0" fmla="*/ 2147483646 w 301"/>
                    <a:gd name="T1" fmla="*/ 2147483646 h 234"/>
                    <a:gd name="T2" fmla="*/ 2147483646 w 301"/>
                    <a:gd name="T3" fmla="*/ 2147483646 h 234"/>
                    <a:gd name="T4" fmla="*/ 2147483646 w 301"/>
                    <a:gd name="T5" fmla="*/ 2147483646 h 234"/>
                    <a:gd name="T6" fmla="*/ 2147483646 w 301"/>
                    <a:gd name="T7" fmla="*/ 2147483646 h 234"/>
                    <a:gd name="T8" fmla="*/ 2147483646 w 301"/>
                    <a:gd name="T9" fmla="*/ 2147483646 h 234"/>
                    <a:gd name="T10" fmla="*/ 2147483646 w 301"/>
                    <a:gd name="T11" fmla="*/ 2147483646 h 234"/>
                    <a:gd name="T12" fmla="*/ 2147483646 w 301"/>
                    <a:gd name="T13" fmla="*/ 2147483646 h 234"/>
                    <a:gd name="T14" fmla="*/ 2147483646 w 301"/>
                    <a:gd name="T15" fmla="*/ 2147483646 h 234"/>
                    <a:gd name="T16" fmla="*/ 2147483646 w 301"/>
                    <a:gd name="T17" fmla="*/ 2147483646 h 234"/>
                    <a:gd name="T18" fmla="*/ 2147483646 w 301"/>
                    <a:gd name="T19" fmla="*/ 2147483646 h 234"/>
                    <a:gd name="T20" fmla="*/ 2147483646 w 301"/>
                    <a:gd name="T21" fmla="*/ 2147483646 h 234"/>
                    <a:gd name="T22" fmla="*/ 2147483646 w 301"/>
                    <a:gd name="T23" fmla="*/ 2147483646 h 234"/>
                    <a:gd name="T24" fmla="*/ 2147483646 w 301"/>
                    <a:gd name="T25" fmla="*/ 2147483646 h 234"/>
                    <a:gd name="T26" fmla="*/ 2147483646 w 301"/>
                    <a:gd name="T27" fmla="*/ 0 h 234"/>
                    <a:gd name="T28" fmla="*/ 2147483646 w 301"/>
                    <a:gd name="T29" fmla="*/ 2147483646 h 234"/>
                    <a:gd name="T30" fmla="*/ 2147483646 w 301"/>
                    <a:gd name="T31" fmla="*/ 2147483646 h 234"/>
                    <a:gd name="T32" fmla="*/ 2147483646 w 301"/>
                    <a:gd name="T33" fmla="*/ 2147483646 h 234"/>
                    <a:gd name="T34" fmla="*/ 2147483646 w 301"/>
                    <a:gd name="T35" fmla="*/ 2147483646 h 234"/>
                    <a:gd name="T36" fmla="*/ 2147483646 w 301"/>
                    <a:gd name="T37" fmla="*/ 2147483646 h 234"/>
                    <a:gd name="T38" fmla="*/ 2147483646 w 301"/>
                    <a:gd name="T39" fmla="*/ 2147483646 h 234"/>
                    <a:gd name="T40" fmla="*/ 2147483646 w 301"/>
                    <a:gd name="T41" fmla="*/ 2147483646 h 234"/>
                    <a:gd name="T42" fmla="*/ 2147483646 w 301"/>
                    <a:gd name="T43" fmla="*/ 2147483646 h 234"/>
                    <a:gd name="T44" fmla="*/ 2147483646 w 301"/>
                    <a:gd name="T45" fmla="*/ 2147483646 h 234"/>
                    <a:gd name="T46" fmla="*/ 2147483646 w 301"/>
                    <a:gd name="T47" fmla="*/ 2147483646 h 234"/>
                    <a:gd name="T48" fmla="*/ 2147483646 w 301"/>
                    <a:gd name="T49" fmla="*/ 2147483646 h 234"/>
                    <a:gd name="T50" fmla="*/ 2147483646 w 301"/>
                    <a:gd name="T51" fmla="*/ 2147483646 h 234"/>
                    <a:gd name="T52" fmla="*/ 2147483646 w 301"/>
                    <a:gd name="T53" fmla="*/ 2147483646 h 234"/>
                    <a:gd name="T54" fmla="*/ 2147483646 w 301"/>
                    <a:gd name="T55" fmla="*/ 2147483646 h 234"/>
                    <a:gd name="T56" fmla="*/ 2147483646 w 301"/>
                    <a:gd name="T57" fmla="*/ 2147483646 h 234"/>
                    <a:gd name="T58" fmla="*/ 2147483646 w 301"/>
                    <a:gd name="T59" fmla="*/ 2147483646 h 234"/>
                    <a:gd name="T60" fmla="*/ 2147483646 w 301"/>
                    <a:gd name="T61" fmla="*/ 2147483646 h 234"/>
                    <a:gd name="T62" fmla="*/ 2147483646 w 301"/>
                    <a:gd name="T63" fmla="*/ 2147483646 h 234"/>
                    <a:gd name="T64" fmla="*/ 2147483646 w 301"/>
                    <a:gd name="T65" fmla="*/ 2147483646 h 234"/>
                    <a:gd name="T66" fmla="*/ 0 w 301"/>
                    <a:gd name="T67" fmla="*/ 2147483646 h 234"/>
                    <a:gd name="T68" fmla="*/ 2147483646 w 301"/>
                    <a:gd name="T69" fmla="*/ 2147483646 h 234"/>
                    <a:gd name="T70" fmla="*/ 2147483646 w 301"/>
                    <a:gd name="T71" fmla="*/ 2147483646 h 234"/>
                    <a:gd name="T72" fmla="*/ 2147483646 w 301"/>
                    <a:gd name="T73" fmla="*/ 2147483646 h 234"/>
                    <a:gd name="T74" fmla="*/ 2147483646 w 301"/>
                    <a:gd name="T75" fmla="*/ 2147483646 h 234"/>
                    <a:gd name="T76" fmla="*/ 2147483646 w 301"/>
                    <a:gd name="T77" fmla="*/ 2147483646 h 23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1"/>
                    <a:gd name="T118" fmla="*/ 0 h 234"/>
                    <a:gd name="T119" fmla="*/ 301 w 301"/>
                    <a:gd name="T120" fmla="*/ 234 h 23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1" h="234">
                      <a:moveTo>
                        <a:pt x="13" y="26"/>
                      </a:moveTo>
                      <a:lnTo>
                        <a:pt x="15" y="41"/>
                      </a:lnTo>
                      <a:lnTo>
                        <a:pt x="67" y="36"/>
                      </a:lnTo>
                      <a:lnTo>
                        <a:pt x="73" y="26"/>
                      </a:lnTo>
                      <a:lnTo>
                        <a:pt x="109" y="21"/>
                      </a:lnTo>
                      <a:lnTo>
                        <a:pt x="108" y="51"/>
                      </a:lnTo>
                      <a:lnTo>
                        <a:pt x="134" y="58"/>
                      </a:lnTo>
                      <a:lnTo>
                        <a:pt x="178" y="36"/>
                      </a:lnTo>
                      <a:lnTo>
                        <a:pt x="183" y="54"/>
                      </a:lnTo>
                      <a:lnTo>
                        <a:pt x="177" y="72"/>
                      </a:lnTo>
                      <a:lnTo>
                        <a:pt x="196" y="78"/>
                      </a:lnTo>
                      <a:lnTo>
                        <a:pt x="240" y="26"/>
                      </a:lnTo>
                      <a:lnTo>
                        <a:pt x="234" y="10"/>
                      </a:lnTo>
                      <a:lnTo>
                        <a:pt x="251" y="0"/>
                      </a:lnTo>
                      <a:lnTo>
                        <a:pt x="301" y="58"/>
                      </a:lnTo>
                      <a:lnTo>
                        <a:pt x="294" y="78"/>
                      </a:lnTo>
                      <a:lnTo>
                        <a:pt x="274" y="95"/>
                      </a:lnTo>
                      <a:lnTo>
                        <a:pt x="247" y="93"/>
                      </a:lnTo>
                      <a:lnTo>
                        <a:pt x="237" y="83"/>
                      </a:lnTo>
                      <a:lnTo>
                        <a:pt x="243" y="78"/>
                      </a:lnTo>
                      <a:lnTo>
                        <a:pt x="228" y="63"/>
                      </a:lnTo>
                      <a:lnTo>
                        <a:pt x="201" y="88"/>
                      </a:lnTo>
                      <a:lnTo>
                        <a:pt x="212" y="93"/>
                      </a:lnTo>
                      <a:lnTo>
                        <a:pt x="210" y="105"/>
                      </a:lnTo>
                      <a:lnTo>
                        <a:pt x="183" y="120"/>
                      </a:lnTo>
                      <a:lnTo>
                        <a:pt x="189" y="135"/>
                      </a:lnTo>
                      <a:lnTo>
                        <a:pt x="199" y="130"/>
                      </a:lnTo>
                      <a:lnTo>
                        <a:pt x="191" y="198"/>
                      </a:lnTo>
                      <a:lnTo>
                        <a:pt x="143" y="234"/>
                      </a:lnTo>
                      <a:lnTo>
                        <a:pt x="124" y="203"/>
                      </a:lnTo>
                      <a:lnTo>
                        <a:pt x="113" y="203"/>
                      </a:lnTo>
                      <a:lnTo>
                        <a:pt x="69" y="175"/>
                      </a:lnTo>
                      <a:lnTo>
                        <a:pt x="21" y="166"/>
                      </a:lnTo>
                      <a:lnTo>
                        <a:pt x="0" y="142"/>
                      </a:lnTo>
                      <a:lnTo>
                        <a:pt x="5" y="114"/>
                      </a:lnTo>
                      <a:lnTo>
                        <a:pt x="19" y="106"/>
                      </a:lnTo>
                      <a:lnTo>
                        <a:pt x="16" y="63"/>
                      </a:lnTo>
                      <a:lnTo>
                        <a:pt x="2" y="17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4" name="Freeform 328"/>
                <p:cNvSpPr>
                  <a:spLocks/>
                </p:cNvSpPr>
                <p:nvPr/>
              </p:nvSpPr>
              <p:spPr bwMode="auto">
                <a:xfrm>
                  <a:off x="546100" y="4273550"/>
                  <a:ext cx="222250" cy="185738"/>
                </a:xfrm>
                <a:custGeom>
                  <a:avLst/>
                  <a:gdLst>
                    <a:gd name="T0" fmla="*/ 2147483646 w 421"/>
                    <a:gd name="T1" fmla="*/ 2147483646 h 349"/>
                    <a:gd name="T2" fmla="*/ 2147483646 w 421"/>
                    <a:gd name="T3" fmla="*/ 2147483646 h 349"/>
                    <a:gd name="T4" fmla="*/ 2147483646 w 421"/>
                    <a:gd name="T5" fmla="*/ 2147483646 h 349"/>
                    <a:gd name="T6" fmla="*/ 2147483646 w 421"/>
                    <a:gd name="T7" fmla="*/ 2147483646 h 349"/>
                    <a:gd name="T8" fmla="*/ 2147483646 w 421"/>
                    <a:gd name="T9" fmla="*/ 2147483646 h 349"/>
                    <a:gd name="T10" fmla="*/ 0 w 421"/>
                    <a:gd name="T11" fmla="*/ 2147483646 h 349"/>
                    <a:gd name="T12" fmla="*/ 2147483646 w 421"/>
                    <a:gd name="T13" fmla="*/ 2147483646 h 349"/>
                    <a:gd name="T14" fmla="*/ 2147483646 w 421"/>
                    <a:gd name="T15" fmla="*/ 2147483646 h 349"/>
                    <a:gd name="T16" fmla="*/ 2147483646 w 421"/>
                    <a:gd name="T17" fmla="*/ 2147483646 h 349"/>
                    <a:gd name="T18" fmla="*/ 2147483646 w 421"/>
                    <a:gd name="T19" fmla="*/ 2147483646 h 349"/>
                    <a:gd name="T20" fmla="*/ 2147483646 w 421"/>
                    <a:gd name="T21" fmla="*/ 2147483646 h 349"/>
                    <a:gd name="T22" fmla="*/ 2147483646 w 421"/>
                    <a:gd name="T23" fmla="*/ 2147483646 h 349"/>
                    <a:gd name="T24" fmla="*/ 2147483646 w 421"/>
                    <a:gd name="T25" fmla="*/ 2147483646 h 349"/>
                    <a:gd name="T26" fmla="*/ 2147483646 w 421"/>
                    <a:gd name="T27" fmla="*/ 2147483646 h 349"/>
                    <a:gd name="T28" fmla="*/ 2147483646 w 421"/>
                    <a:gd name="T29" fmla="*/ 2147483646 h 349"/>
                    <a:gd name="T30" fmla="*/ 2147483646 w 421"/>
                    <a:gd name="T31" fmla="*/ 0 h 349"/>
                    <a:gd name="T32" fmla="*/ 2147483646 w 421"/>
                    <a:gd name="T33" fmla="*/ 2147483646 h 349"/>
                    <a:gd name="T34" fmla="*/ 2147483646 w 421"/>
                    <a:gd name="T35" fmla="*/ 2147483646 h 349"/>
                    <a:gd name="T36" fmla="*/ 2147483646 w 421"/>
                    <a:gd name="T37" fmla="*/ 2147483646 h 349"/>
                    <a:gd name="T38" fmla="*/ 2147483646 w 421"/>
                    <a:gd name="T39" fmla="*/ 2147483646 h 349"/>
                    <a:gd name="T40" fmla="*/ 2147483646 w 421"/>
                    <a:gd name="T41" fmla="*/ 2147483646 h 349"/>
                    <a:gd name="T42" fmla="*/ 2147483646 w 421"/>
                    <a:gd name="T43" fmla="*/ 2147483646 h 349"/>
                    <a:gd name="T44" fmla="*/ 2147483646 w 421"/>
                    <a:gd name="T45" fmla="*/ 2147483646 h 349"/>
                    <a:gd name="T46" fmla="*/ 2147483646 w 421"/>
                    <a:gd name="T47" fmla="*/ 2147483646 h 349"/>
                    <a:gd name="T48" fmla="*/ 2147483646 w 421"/>
                    <a:gd name="T49" fmla="*/ 2147483646 h 349"/>
                    <a:gd name="T50" fmla="*/ 2147483646 w 421"/>
                    <a:gd name="T51" fmla="*/ 2147483646 h 349"/>
                    <a:gd name="T52" fmla="*/ 2147483646 w 421"/>
                    <a:gd name="T53" fmla="*/ 2147483646 h 349"/>
                    <a:gd name="T54" fmla="*/ 2147483646 w 421"/>
                    <a:gd name="T55" fmla="*/ 2147483646 h 349"/>
                    <a:gd name="T56" fmla="*/ 2147483646 w 421"/>
                    <a:gd name="T57" fmla="*/ 2147483646 h 349"/>
                    <a:gd name="T58" fmla="*/ 2147483646 w 421"/>
                    <a:gd name="T59" fmla="*/ 2147483646 h 349"/>
                    <a:gd name="T60" fmla="*/ 2147483646 w 421"/>
                    <a:gd name="T61" fmla="*/ 2147483646 h 349"/>
                    <a:gd name="T62" fmla="*/ 2147483646 w 421"/>
                    <a:gd name="T63" fmla="*/ 2147483646 h 349"/>
                    <a:gd name="T64" fmla="*/ 2147483646 w 421"/>
                    <a:gd name="T65" fmla="*/ 2147483646 h 349"/>
                    <a:gd name="T66" fmla="*/ 2147483646 w 421"/>
                    <a:gd name="T67" fmla="*/ 2147483646 h 349"/>
                    <a:gd name="T68" fmla="*/ 2147483646 w 421"/>
                    <a:gd name="T69" fmla="*/ 2147483646 h 349"/>
                    <a:gd name="T70" fmla="*/ 2147483646 w 421"/>
                    <a:gd name="T71" fmla="*/ 2147483646 h 349"/>
                    <a:gd name="T72" fmla="*/ 2147483646 w 421"/>
                    <a:gd name="T73" fmla="*/ 2147483646 h 349"/>
                    <a:gd name="T74" fmla="*/ 2147483646 w 421"/>
                    <a:gd name="T75" fmla="*/ 2147483646 h 349"/>
                    <a:gd name="T76" fmla="*/ 2147483646 w 421"/>
                    <a:gd name="T77" fmla="*/ 2147483646 h 349"/>
                    <a:gd name="T78" fmla="*/ 2147483646 w 421"/>
                    <a:gd name="T79" fmla="*/ 2147483646 h 349"/>
                    <a:gd name="T80" fmla="*/ 2147483646 w 421"/>
                    <a:gd name="T81" fmla="*/ 2147483646 h 349"/>
                    <a:gd name="T82" fmla="*/ 2147483646 w 421"/>
                    <a:gd name="T83" fmla="*/ 2147483646 h 349"/>
                    <a:gd name="T84" fmla="*/ 2147483646 w 421"/>
                    <a:gd name="T85" fmla="*/ 2147483646 h 349"/>
                    <a:gd name="T86" fmla="*/ 2147483646 w 421"/>
                    <a:gd name="T87" fmla="*/ 2147483646 h 349"/>
                    <a:gd name="T88" fmla="*/ 2147483646 w 421"/>
                    <a:gd name="T89" fmla="*/ 2147483646 h 349"/>
                    <a:gd name="T90" fmla="*/ 2147483646 w 421"/>
                    <a:gd name="T91" fmla="*/ 2147483646 h 349"/>
                    <a:gd name="T92" fmla="*/ 2147483646 w 421"/>
                    <a:gd name="T93" fmla="*/ 2147483646 h 349"/>
                    <a:gd name="T94" fmla="*/ 2147483646 w 421"/>
                    <a:gd name="T95" fmla="*/ 2147483646 h 349"/>
                    <a:gd name="T96" fmla="*/ 2147483646 w 421"/>
                    <a:gd name="T97" fmla="*/ 2147483646 h 349"/>
                    <a:gd name="T98" fmla="*/ 2147483646 w 421"/>
                    <a:gd name="T99" fmla="*/ 2147483646 h 349"/>
                    <a:gd name="T100" fmla="*/ 2147483646 w 421"/>
                    <a:gd name="T101" fmla="*/ 2147483646 h 349"/>
                    <a:gd name="T102" fmla="*/ 2147483646 w 421"/>
                    <a:gd name="T103" fmla="*/ 2147483646 h 34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21"/>
                    <a:gd name="T157" fmla="*/ 0 h 349"/>
                    <a:gd name="T158" fmla="*/ 421 w 421"/>
                    <a:gd name="T159" fmla="*/ 349 h 34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21" h="349">
                      <a:moveTo>
                        <a:pt x="86" y="303"/>
                      </a:moveTo>
                      <a:lnTo>
                        <a:pt x="62" y="261"/>
                      </a:lnTo>
                      <a:lnTo>
                        <a:pt x="63" y="222"/>
                      </a:lnTo>
                      <a:lnTo>
                        <a:pt x="48" y="196"/>
                      </a:lnTo>
                      <a:lnTo>
                        <a:pt x="4" y="176"/>
                      </a:lnTo>
                      <a:lnTo>
                        <a:pt x="0" y="140"/>
                      </a:lnTo>
                      <a:lnTo>
                        <a:pt x="11" y="140"/>
                      </a:lnTo>
                      <a:lnTo>
                        <a:pt x="30" y="171"/>
                      </a:lnTo>
                      <a:lnTo>
                        <a:pt x="78" y="135"/>
                      </a:lnTo>
                      <a:lnTo>
                        <a:pt x="86" y="67"/>
                      </a:lnTo>
                      <a:lnTo>
                        <a:pt x="76" y="72"/>
                      </a:lnTo>
                      <a:lnTo>
                        <a:pt x="70" y="57"/>
                      </a:lnTo>
                      <a:lnTo>
                        <a:pt x="97" y="42"/>
                      </a:lnTo>
                      <a:lnTo>
                        <a:pt x="99" y="30"/>
                      </a:lnTo>
                      <a:lnTo>
                        <a:pt x="88" y="25"/>
                      </a:lnTo>
                      <a:lnTo>
                        <a:pt x="115" y="0"/>
                      </a:lnTo>
                      <a:lnTo>
                        <a:pt x="130" y="15"/>
                      </a:lnTo>
                      <a:lnTo>
                        <a:pt x="124" y="20"/>
                      </a:lnTo>
                      <a:lnTo>
                        <a:pt x="134" y="30"/>
                      </a:lnTo>
                      <a:lnTo>
                        <a:pt x="161" y="32"/>
                      </a:lnTo>
                      <a:lnTo>
                        <a:pt x="187" y="47"/>
                      </a:lnTo>
                      <a:lnTo>
                        <a:pt x="217" y="42"/>
                      </a:lnTo>
                      <a:lnTo>
                        <a:pt x="234" y="26"/>
                      </a:lnTo>
                      <a:lnTo>
                        <a:pt x="229" y="16"/>
                      </a:lnTo>
                      <a:lnTo>
                        <a:pt x="245" y="11"/>
                      </a:lnTo>
                      <a:lnTo>
                        <a:pt x="254" y="26"/>
                      </a:lnTo>
                      <a:lnTo>
                        <a:pt x="244" y="47"/>
                      </a:lnTo>
                      <a:lnTo>
                        <a:pt x="273" y="69"/>
                      </a:lnTo>
                      <a:lnTo>
                        <a:pt x="290" y="53"/>
                      </a:lnTo>
                      <a:lnTo>
                        <a:pt x="306" y="53"/>
                      </a:lnTo>
                      <a:lnTo>
                        <a:pt x="319" y="99"/>
                      </a:lnTo>
                      <a:lnTo>
                        <a:pt x="350" y="131"/>
                      </a:lnTo>
                      <a:lnTo>
                        <a:pt x="338" y="162"/>
                      </a:lnTo>
                      <a:lnTo>
                        <a:pt x="379" y="162"/>
                      </a:lnTo>
                      <a:lnTo>
                        <a:pt x="400" y="173"/>
                      </a:lnTo>
                      <a:lnTo>
                        <a:pt x="383" y="199"/>
                      </a:lnTo>
                      <a:lnTo>
                        <a:pt x="421" y="216"/>
                      </a:lnTo>
                      <a:lnTo>
                        <a:pt x="412" y="236"/>
                      </a:lnTo>
                      <a:lnTo>
                        <a:pt x="310" y="252"/>
                      </a:lnTo>
                      <a:lnTo>
                        <a:pt x="304" y="245"/>
                      </a:lnTo>
                      <a:lnTo>
                        <a:pt x="292" y="266"/>
                      </a:lnTo>
                      <a:lnTo>
                        <a:pt x="266" y="297"/>
                      </a:lnTo>
                      <a:lnTo>
                        <a:pt x="239" y="317"/>
                      </a:lnTo>
                      <a:lnTo>
                        <a:pt x="243" y="327"/>
                      </a:lnTo>
                      <a:lnTo>
                        <a:pt x="221" y="349"/>
                      </a:lnTo>
                      <a:lnTo>
                        <a:pt x="206" y="344"/>
                      </a:lnTo>
                      <a:lnTo>
                        <a:pt x="207" y="333"/>
                      </a:lnTo>
                      <a:lnTo>
                        <a:pt x="165" y="322"/>
                      </a:lnTo>
                      <a:lnTo>
                        <a:pt x="148" y="338"/>
                      </a:lnTo>
                      <a:lnTo>
                        <a:pt x="139" y="327"/>
                      </a:lnTo>
                      <a:lnTo>
                        <a:pt x="83" y="347"/>
                      </a:lnTo>
                      <a:lnTo>
                        <a:pt x="86" y="30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5" name="Rectangle 330"/>
                <p:cNvSpPr>
                  <a:spLocks noChangeArrowheads="1"/>
                </p:cNvSpPr>
                <p:nvPr/>
              </p:nvSpPr>
              <p:spPr bwMode="auto">
                <a:xfrm>
                  <a:off x="8356180" y="4776242"/>
                  <a:ext cx="23929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Южно</a:t>
                  </a: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–</a:t>
                  </a:r>
                </a:p>
              </p:txBody>
            </p:sp>
            <p:sp>
              <p:nvSpPr>
                <p:cNvPr id="386" name="Rectangle 339"/>
                <p:cNvSpPr>
                  <a:spLocks noChangeArrowheads="1"/>
                </p:cNvSpPr>
                <p:nvPr/>
              </p:nvSpPr>
              <p:spPr bwMode="auto">
                <a:xfrm>
                  <a:off x="8257575" y="4864827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Сахалинск</a:t>
                  </a:r>
                </a:p>
              </p:txBody>
            </p:sp>
            <p:sp>
              <p:nvSpPr>
                <p:cNvPr id="387" name="Rectangle 347"/>
                <p:cNvSpPr>
                  <a:spLocks noChangeArrowheads="1"/>
                </p:cNvSpPr>
                <p:nvPr/>
              </p:nvSpPr>
              <p:spPr bwMode="auto">
                <a:xfrm>
                  <a:off x="8192368" y="3360502"/>
                  <a:ext cx="50735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Петропавловск–</a:t>
                  </a:r>
                </a:p>
              </p:txBody>
            </p:sp>
            <p:sp>
              <p:nvSpPr>
                <p:cNvPr id="388" name="Rectangle 356"/>
                <p:cNvSpPr>
                  <a:spLocks noChangeArrowheads="1"/>
                </p:cNvSpPr>
                <p:nvPr/>
              </p:nvSpPr>
              <p:spPr bwMode="auto">
                <a:xfrm>
                  <a:off x="7686621" y="3036767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Магадан</a:t>
                  </a:r>
                </a:p>
              </p:txBody>
            </p:sp>
            <p:sp>
              <p:nvSpPr>
                <p:cNvPr id="389" name="Rectangle 366"/>
                <p:cNvSpPr>
                  <a:spLocks noChangeArrowheads="1"/>
                </p:cNvSpPr>
                <p:nvPr/>
              </p:nvSpPr>
              <p:spPr bwMode="auto">
                <a:xfrm>
                  <a:off x="8485002" y="3463583"/>
                  <a:ext cx="3739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Камчатский</a:t>
                  </a:r>
                </a:p>
              </p:txBody>
            </p:sp>
            <p:sp>
              <p:nvSpPr>
                <p:cNvPr id="390" name="Rectangle 375"/>
                <p:cNvSpPr>
                  <a:spLocks noChangeArrowheads="1"/>
                </p:cNvSpPr>
                <p:nvPr/>
              </p:nvSpPr>
              <p:spPr bwMode="auto">
                <a:xfrm>
                  <a:off x="7797951" y="5467202"/>
                  <a:ext cx="40012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Владивосток</a:t>
                  </a:r>
                </a:p>
              </p:txBody>
            </p:sp>
            <p:sp>
              <p:nvSpPr>
                <p:cNvPr id="391" name="Rectangle 383"/>
                <p:cNvSpPr>
                  <a:spLocks noChangeArrowheads="1"/>
                </p:cNvSpPr>
                <p:nvPr/>
              </p:nvSpPr>
              <p:spPr bwMode="auto">
                <a:xfrm>
                  <a:off x="7797951" y="1659680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Анадырь</a:t>
                  </a:r>
                </a:p>
              </p:txBody>
            </p:sp>
            <p:sp>
              <p:nvSpPr>
                <p:cNvPr id="392" name="Rectangle 392"/>
                <p:cNvSpPr>
                  <a:spLocks noChangeArrowheads="1"/>
                </p:cNvSpPr>
                <p:nvPr/>
              </p:nvSpPr>
              <p:spPr bwMode="auto">
                <a:xfrm>
                  <a:off x="6687847" y="4893819"/>
                  <a:ext cx="44066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Благовещенск</a:t>
                  </a:r>
                </a:p>
              </p:txBody>
            </p:sp>
            <p:sp>
              <p:nvSpPr>
                <p:cNvPr id="393" name="Rectangle 401"/>
                <p:cNvSpPr>
                  <a:spLocks noChangeArrowheads="1"/>
                </p:cNvSpPr>
                <p:nvPr/>
              </p:nvSpPr>
              <p:spPr bwMode="auto">
                <a:xfrm>
                  <a:off x="7479868" y="4787517"/>
                  <a:ext cx="32951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Хабаровск</a:t>
                  </a:r>
                </a:p>
              </p:txBody>
            </p:sp>
            <p:sp>
              <p:nvSpPr>
                <p:cNvPr id="394" name="Rectangle 411"/>
                <p:cNvSpPr>
                  <a:spLocks noChangeArrowheads="1"/>
                </p:cNvSpPr>
                <p:nvPr/>
              </p:nvSpPr>
              <p:spPr bwMode="auto">
                <a:xfrm>
                  <a:off x="6678304" y="35698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Якутск</a:t>
                  </a:r>
                </a:p>
              </p:txBody>
            </p:sp>
            <p:sp>
              <p:nvSpPr>
                <p:cNvPr id="395" name="Rectangle 420"/>
                <p:cNvSpPr>
                  <a:spLocks noChangeArrowheads="1"/>
                </p:cNvSpPr>
                <p:nvPr/>
              </p:nvSpPr>
              <p:spPr bwMode="auto">
                <a:xfrm>
                  <a:off x="6096218" y="5048440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Чита</a:t>
                  </a:r>
                </a:p>
              </p:txBody>
            </p:sp>
            <p:sp>
              <p:nvSpPr>
                <p:cNvPr id="396" name="Rectangle 429"/>
                <p:cNvSpPr>
                  <a:spLocks noChangeArrowheads="1"/>
                </p:cNvSpPr>
                <p:nvPr/>
              </p:nvSpPr>
              <p:spPr bwMode="auto">
                <a:xfrm>
                  <a:off x="5601603" y="5108034"/>
                  <a:ext cx="31774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Улан–Удэ</a:t>
                  </a:r>
                </a:p>
              </p:txBody>
            </p:sp>
            <p:sp>
              <p:nvSpPr>
                <p:cNvPr id="397" name="Rectangle 438"/>
                <p:cNvSpPr>
                  <a:spLocks noChangeArrowheads="1"/>
                </p:cNvSpPr>
                <p:nvPr/>
              </p:nvSpPr>
              <p:spPr bwMode="auto">
                <a:xfrm>
                  <a:off x="5186507" y="5066157"/>
                  <a:ext cx="26021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Иркутск</a:t>
                  </a:r>
                </a:p>
              </p:txBody>
            </p:sp>
            <p:sp>
              <p:nvSpPr>
                <p:cNvPr id="39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78778" y="3014218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Дудинка</a:t>
                  </a:r>
                </a:p>
              </p:txBody>
            </p:sp>
            <p:sp>
              <p:nvSpPr>
                <p:cNvPr id="39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936812" y="3883957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Тура</a:t>
                  </a:r>
                </a:p>
              </p:txBody>
            </p:sp>
            <p:sp>
              <p:nvSpPr>
                <p:cNvPr id="400" name="Rectangle 465"/>
                <p:cNvSpPr>
                  <a:spLocks noChangeArrowheads="1"/>
                </p:cNvSpPr>
                <p:nvPr/>
              </p:nvSpPr>
              <p:spPr bwMode="auto">
                <a:xfrm>
                  <a:off x="4384944" y="4644173"/>
                  <a:ext cx="36482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Красноярск</a:t>
                  </a:r>
                </a:p>
              </p:txBody>
            </p:sp>
            <p:sp>
              <p:nvSpPr>
                <p:cNvPr id="401" name="Rectangle 474"/>
                <p:cNvSpPr>
                  <a:spLocks noChangeArrowheads="1"/>
                </p:cNvSpPr>
                <p:nvPr/>
              </p:nvSpPr>
              <p:spPr bwMode="auto">
                <a:xfrm>
                  <a:off x="4618734" y="5280369"/>
                  <a:ext cx="2131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Кызыл</a:t>
                  </a:r>
                </a:p>
              </p:txBody>
            </p:sp>
            <p:sp>
              <p:nvSpPr>
                <p:cNvPr id="402" name="Rectangle 483"/>
                <p:cNvSpPr>
                  <a:spLocks noChangeArrowheads="1"/>
                </p:cNvSpPr>
                <p:nvPr/>
              </p:nvSpPr>
              <p:spPr bwMode="auto">
                <a:xfrm>
                  <a:off x="3936451" y="4412241"/>
                  <a:ext cx="1948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Томск</a:t>
                  </a:r>
                </a:p>
              </p:txBody>
            </p:sp>
            <p:sp>
              <p:nvSpPr>
                <p:cNvPr id="403" name="Rectangle 492"/>
                <p:cNvSpPr>
                  <a:spLocks noChangeArrowheads="1"/>
                </p:cNvSpPr>
                <p:nvPr/>
              </p:nvSpPr>
              <p:spPr bwMode="auto">
                <a:xfrm>
                  <a:off x="4028692" y="4755304"/>
                  <a:ext cx="30336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Кемерово</a:t>
                  </a:r>
                </a:p>
              </p:txBody>
            </p:sp>
            <p:sp>
              <p:nvSpPr>
                <p:cNvPr id="404" name="Rectangle 501"/>
                <p:cNvSpPr>
                  <a:spLocks noChangeArrowheads="1"/>
                </p:cNvSpPr>
                <p:nvPr/>
              </p:nvSpPr>
              <p:spPr bwMode="auto">
                <a:xfrm>
                  <a:off x="3039463" y="3602096"/>
                  <a:ext cx="5583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Ханты–</a:t>
                  </a: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Мансийск</a:t>
                  </a:r>
                  <a:endParaRPr lang="ru-RU" sz="7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405" name="Rectangle 517"/>
                <p:cNvSpPr>
                  <a:spLocks noChangeArrowheads="1"/>
                </p:cNvSpPr>
                <p:nvPr/>
              </p:nvSpPr>
              <p:spPr bwMode="auto">
                <a:xfrm>
                  <a:off x="3146021" y="4402463"/>
                  <a:ext cx="16606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Омск</a:t>
                  </a:r>
                </a:p>
              </p:txBody>
            </p:sp>
            <p:sp>
              <p:nvSpPr>
                <p:cNvPr id="406" name="Rectangle 527"/>
                <p:cNvSpPr>
                  <a:spLocks noChangeArrowheads="1"/>
                </p:cNvSpPr>
                <p:nvPr/>
              </p:nvSpPr>
              <p:spPr bwMode="auto">
                <a:xfrm>
                  <a:off x="3359134" y="4891286"/>
                  <a:ext cx="25629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Барнаул</a:t>
                  </a:r>
                </a:p>
              </p:txBody>
            </p:sp>
            <p:sp>
              <p:nvSpPr>
                <p:cNvPr id="407" name="Rectangle 531"/>
                <p:cNvSpPr>
                  <a:spLocks noChangeArrowheads="1"/>
                </p:cNvSpPr>
                <p:nvPr/>
              </p:nvSpPr>
              <p:spPr bwMode="auto">
                <a:xfrm>
                  <a:off x="3132866" y="4620933"/>
                  <a:ext cx="41189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Новосибирск</a:t>
                  </a:r>
                </a:p>
              </p:txBody>
            </p:sp>
            <p:sp>
              <p:nvSpPr>
                <p:cNvPr id="408" name="Rectangle 537"/>
                <p:cNvSpPr>
                  <a:spLocks noChangeArrowheads="1"/>
                </p:cNvSpPr>
                <p:nvPr/>
              </p:nvSpPr>
              <p:spPr bwMode="auto">
                <a:xfrm>
                  <a:off x="2451014" y="3007777"/>
                  <a:ext cx="35305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Сыктывкар</a:t>
                  </a:r>
                </a:p>
              </p:txBody>
            </p:sp>
            <p:sp>
              <p:nvSpPr>
                <p:cNvPr id="409" name="Rectangle 546"/>
                <p:cNvSpPr>
                  <a:spLocks noChangeArrowheads="1"/>
                </p:cNvSpPr>
                <p:nvPr/>
              </p:nvSpPr>
              <p:spPr bwMode="auto">
                <a:xfrm>
                  <a:off x="3357543" y="3052873"/>
                  <a:ext cx="29290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Салехард</a:t>
                  </a:r>
                </a:p>
              </p:txBody>
            </p:sp>
            <p:sp>
              <p:nvSpPr>
                <p:cNvPr id="410" name="Rectangle 555"/>
                <p:cNvSpPr>
                  <a:spLocks noChangeArrowheads="1"/>
                </p:cNvSpPr>
                <p:nvPr/>
              </p:nvSpPr>
              <p:spPr bwMode="auto">
                <a:xfrm>
                  <a:off x="2917001" y="4003145"/>
                  <a:ext cx="25106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Тюмень</a:t>
                  </a:r>
                </a:p>
              </p:txBody>
            </p:sp>
            <p:sp>
              <p:nvSpPr>
                <p:cNvPr id="411" name="Rectangle 564"/>
                <p:cNvSpPr>
                  <a:spLocks noChangeArrowheads="1"/>
                </p:cNvSpPr>
                <p:nvPr/>
              </p:nvSpPr>
              <p:spPr bwMode="auto">
                <a:xfrm>
                  <a:off x="2473280" y="3769603"/>
                  <a:ext cx="4315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Екатеринбург</a:t>
                  </a:r>
                </a:p>
              </p:txBody>
            </p:sp>
            <p:sp>
              <p:nvSpPr>
                <p:cNvPr id="412" name="Rectangle 581"/>
                <p:cNvSpPr>
                  <a:spLocks noChangeArrowheads="1"/>
                </p:cNvSpPr>
                <p:nvPr/>
              </p:nvSpPr>
              <p:spPr bwMode="auto">
                <a:xfrm>
                  <a:off x="2368312" y="4146488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Челябинск</a:t>
                  </a:r>
                </a:p>
              </p:txBody>
            </p:sp>
            <p:sp>
              <p:nvSpPr>
                <p:cNvPr id="413" name="Rectangle 582"/>
                <p:cNvSpPr>
                  <a:spLocks noChangeArrowheads="1"/>
                </p:cNvSpPr>
                <p:nvPr/>
              </p:nvSpPr>
              <p:spPr bwMode="auto">
                <a:xfrm>
                  <a:off x="2384218" y="3555389"/>
                  <a:ext cx="20137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Пермь</a:t>
                  </a:r>
                </a:p>
              </p:txBody>
            </p:sp>
            <p:sp>
              <p:nvSpPr>
                <p:cNvPr id="414" name="Rectangle 591"/>
                <p:cNvSpPr>
                  <a:spLocks noChangeArrowheads="1"/>
                </p:cNvSpPr>
                <p:nvPr/>
              </p:nvSpPr>
              <p:spPr bwMode="auto">
                <a:xfrm>
                  <a:off x="2447832" y="1817522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Мурманск</a:t>
                  </a:r>
                </a:p>
              </p:txBody>
            </p:sp>
            <p:sp>
              <p:nvSpPr>
                <p:cNvPr id="415" name="Rectangle 600"/>
                <p:cNvSpPr>
                  <a:spLocks noChangeArrowheads="1"/>
                </p:cNvSpPr>
                <p:nvPr/>
              </p:nvSpPr>
              <p:spPr bwMode="auto">
                <a:xfrm>
                  <a:off x="2311057" y="2381242"/>
                  <a:ext cx="3988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Архангельск</a:t>
                  </a:r>
                </a:p>
              </p:txBody>
            </p:sp>
            <p:sp>
              <p:nvSpPr>
                <p:cNvPr id="416" name="Rectangle 615"/>
                <p:cNvSpPr>
                  <a:spLocks noChangeArrowheads="1"/>
                </p:cNvSpPr>
                <p:nvPr/>
              </p:nvSpPr>
              <p:spPr bwMode="auto">
                <a:xfrm>
                  <a:off x="1894835" y="2208331"/>
                  <a:ext cx="42628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Петрозаводск</a:t>
                  </a:r>
                </a:p>
              </p:txBody>
            </p:sp>
            <p:sp>
              <p:nvSpPr>
                <p:cNvPr id="417" name="Rectangle 619"/>
                <p:cNvSpPr>
                  <a:spLocks noChangeArrowheads="1"/>
                </p:cNvSpPr>
                <p:nvPr/>
              </p:nvSpPr>
              <p:spPr bwMode="auto">
                <a:xfrm>
                  <a:off x="1868925" y="2706588"/>
                  <a:ext cx="25759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Вологда</a:t>
                  </a:r>
                </a:p>
              </p:txBody>
            </p:sp>
            <p:sp>
              <p:nvSpPr>
                <p:cNvPr id="418" name="Rectangle 628"/>
                <p:cNvSpPr>
                  <a:spLocks noChangeArrowheads="1"/>
                </p:cNvSpPr>
                <p:nvPr/>
              </p:nvSpPr>
              <p:spPr bwMode="auto">
                <a:xfrm>
                  <a:off x="1655813" y="2816112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Ярославль</a:t>
                  </a:r>
                </a:p>
              </p:txBody>
            </p:sp>
            <p:sp>
              <p:nvSpPr>
                <p:cNvPr id="419" name="Rectangle 637"/>
                <p:cNvSpPr>
                  <a:spLocks noChangeArrowheads="1"/>
                </p:cNvSpPr>
                <p:nvPr/>
              </p:nvSpPr>
              <p:spPr bwMode="auto">
                <a:xfrm>
                  <a:off x="1789404" y="2915969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Кострома</a:t>
                  </a:r>
                </a:p>
              </p:txBody>
            </p:sp>
            <p:sp>
              <p:nvSpPr>
                <p:cNvPr id="420" name="Rectangle 646"/>
                <p:cNvSpPr>
                  <a:spLocks noChangeArrowheads="1"/>
                </p:cNvSpPr>
                <p:nvPr/>
              </p:nvSpPr>
              <p:spPr bwMode="auto">
                <a:xfrm>
                  <a:off x="1722608" y="3777656"/>
                  <a:ext cx="22883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Самара</a:t>
                  </a:r>
                </a:p>
              </p:txBody>
            </p:sp>
            <p:sp>
              <p:nvSpPr>
                <p:cNvPr id="421" name="Rectangle 655"/>
                <p:cNvSpPr>
                  <a:spLocks noChangeArrowheads="1"/>
                </p:cNvSpPr>
                <p:nvPr/>
              </p:nvSpPr>
              <p:spPr bwMode="auto">
                <a:xfrm>
                  <a:off x="2072499" y="3951603"/>
                  <a:ext cx="1320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Уфа</a:t>
                  </a:r>
                </a:p>
              </p:txBody>
            </p:sp>
            <p:sp>
              <p:nvSpPr>
                <p:cNvPr id="422" name="Rectangle 664"/>
                <p:cNvSpPr>
                  <a:spLocks noChangeArrowheads="1"/>
                </p:cNvSpPr>
                <p:nvPr/>
              </p:nvSpPr>
              <p:spPr bwMode="auto">
                <a:xfrm>
                  <a:off x="1891193" y="3463583"/>
                  <a:ext cx="21575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Казань</a:t>
                  </a:r>
                </a:p>
              </p:txBody>
            </p:sp>
            <p:sp>
              <p:nvSpPr>
                <p:cNvPr id="423" name="Rectangle 673"/>
                <p:cNvSpPr>
                  <a:spLocks noChangeArrowheads="1"/>
                </p:cNvSpPr>
                <p:nvPr/>
              </p:nvSpPr>
              <p:spPr bwMode="auto">
                <a:xfrm>
                  <a:off x="1628775" y="3234873"/>
                  <a:ext cx="37005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Н.Новгород</a:t>
                  </a:r>
                </a:p>
              </p:txBody>
            </p:sp>
            <p:sp>
              <p:nvSpPr>
                <p:cNvPr id="424" name="Rectangle 682"/>
                <p:cNvSpPr>
                  <a:spLocks noChangeArrowheads="1"/>
                </p:cNvSpPr>
                <p:nvPr/>
              </p:nvSpPr>
              <p:spPr bwMode="auto">
                <a:xfrm>
                  <a:off x="1636726" y="3556998"/>
                  <a:ext cx="33474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Ульяновск</a:t>
                  </a:r>
                </a:p>
              </p:txBody>
            </p:sp>
            <p:sp>
              <p:nvSpPr>
                <p:cNvPr id="425" name="Rectangle 691"/>
                <p:cNvSpPr>
                  <a:spLocks noChangeArrowheads="1"/>
                </p:cNvSpPr>
                <p:nvPr/>
              </p:nvSpPr>
              <p:spPr bwMode="auto">
                <a:xfrm>
                  <a:off x="1552436" y="3015829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Владимир</a:t>
                  </a:r>
                </a:p>
              </p:txBody>
            </p:sp>
            <p:sp>
              <p:nvSpPr>
                <p:cNvPr id="426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82045" y="4085513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Оренбург</a:t>
                  </a:r>
                </a:p>
              </p:txBody>
            </p:sp>
            <p:sp>
              <p:nvSpPr>
                <p:cNvPr id="427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01348" y="2392515"/>
                  <a:ext cx="29944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Новгород</a:t>
                  </a:r>
                </a:p>
              </p:txBody>
            </p:sp>
            <p:sp>
              <p:nvSpPr>
                <p:cNvPr id="428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80672" y="3674575"/>
                  <a:ext cx="2523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Саратов</a:t>
                  </a:r>
                </a:p>
              </p:txBody>
            </p:sp>
            <p:sp>
              <p:nvSpPr>
                <p:cNvPr id="429" name="Rectangle 727"/>
                <p:cNvSpPr>
                  <a:spLocks noChangeArrowheads="1"/>
                </p:cNvSpPr>
                <p:nvPr/>
              </p:nvSpPr>
              <p:spPr bwMode="auto">
                <a:xfrm>
                  <a:off x="1339321" y="3125350"/>
                  <a:ext cx="20921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Рязань</a:t>
                  </a:r>
                </a:p>
              </p:txBody>
            </p:sp>
            <p:sp>
              <p:nvSpPr>
                <p:cNvPr id="430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33157" y="3450697"/>
                  <a:ext cx="18568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Пенза</a:t>
                  </a:r>
                </a:p>
              </p:txBody>
            </p:sp>
            <p:sp>
              <p:nvSpPr>
                <p:cNvPr id="431" name="Rectangle 746"/>
                <p:cNvSpPr>
                  <a:spLocks noChangeArrowheads="1"/>
                </p:cNvSpPr>
                <p:nvPr/>
              </p:nvSpPr>
              <p:spPr bwMode="auto">
                <a:xfrm>
                  <a:off x="1345683" y="1960869"/>
                  <a:ext cx="22360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Санкт–</a:t>
                  </a:r>
                </a:p>
              </p:txBody>
            </p:sp>
            <p:sp>
              <p:nvSpPr>
                <p:cNvPr id="432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82065" y="2055895"/>
                  <a:ext cx="32559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Петербург</a:t>
                  </a:r>
                </a:p>
              </p:txBody>
            </p:sp>
            <p:sp>
              <p:nvSpPr>
                <p:cNvPr id="433" name="Rectangle 763"/>
                <p:cNvSpPr>
                  <a:spLocks noChangeArrowheads="1"/>
                </p:cNvSpPr>
                <p:nvPr/>
              </p:nvSpPr>
              <p:spPr bwMode="auto">
                <a:xfrm>
                  <a:off x="1356818" y="2613173"/>
                  <a:ext cx="18175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Тверь</a:t>
                  </a:r>
                </a:p>
              </p:txBody>
            </p:sp>
            <p:sp>
              <p:nvSpPr>
                <p:cNvPr id="434" name="Freeform 772"/>
                <p:cNvSpPr>
                  <a:spLocks/>
                </p:cNvSpPr>
                <p:nvPr/>
              </p:nvSpPr>
              <p:spPr bwMode="auto">
                <a:xfrm>
                  <a:off x="1406119" y="2893421"/>
                  <a:ext cx="39761" cy="38655"/>
                </a:xfrm>
                <a:custGeom>
                  <a:avLst/>
                  <a:gdLst>
                    <a:gd name="T0" fmla="*/ 2147483646 w 74"/>
                    <a:gd name="T1" fmla="*/ 2147483646 h 73"/>
                    <a:gd name="T2" fmla="*/ 2147483646 w 74"/>
                    <a:gd name="T3" fmla="*/ 2147483646 h 73"/>
                    <a:gd name="T4" fmla="*/ 2147483646 w 74"/>
                    <a:gd name="T5" fmla="*/ 2147483646 h 73"/>
                    <a:gd name="T6" fmla="*/ 2147483646 w 74"/>
                    <a:gd name="T7" fmla="*/ 2147483646 h 73"/>
                    <a:gd name="T8" fmla="*/ 2147483646 w 74"/>
                    <a:gd name="T9" fmla="*/ 2147483646 h 73"/>
                    <a:gd name="T10" fmla="*/ 2147483646 w 74"/>
                    <a:gd name="T11" fmla="*/ 2147483646 h 73"/>
                    <a:gd name="T12" fmla="*/ 2147483646 w 74"/>
                    <a:gd name="T13" fmla="*/ 2147483646 h 73"/>
                    <a:gd name="T14" fmla="*/ 2147483646 w 74"/>
                    <a:gd name="T15" fmla="*/ 0 h 73"/>
                    <a:gd name="T16" fmla="*/ 2147483646 w 74"/>
                    <a:gd name="T17" fmla="*/ 0 h 73"/>
                    <a:gd name="T18" fmla="*/ 2147483646 w 74"/>
                    <a:gd name="T19" fmla="*/ 2147483646 h 73"/>
                    <a:gd name="T20" fmla="*/ 2147483646 w 74"/>
                    <a:gd name="T21" fmla="*/ 2147483646 h 73"/>
                    <a:gd name="T22" fmla="*/ 2147483646 w 74"/>
                    <a:gd name="T23" fmla="*/ 2147483646 h 73"/>
                    <a:gd name="T24" fmla="*/ 2147483646 w 74"/>
                    <a:gd name="T25" fmla="*/ 2147483646 h 73"/>
                    <a:gd name="T26" fmla="*/ 2147483646 w 74"/>
                    <a:gd name="T27" fmla="*/ 2147483646 h 73"/>
                    <a:gd name="T28" fmla="*/ 2147483646 w 74"/>
                    <a:gd name="T29" fmla="*/ 2147483646 h 73"/>
                    <a:gd name="T30" fmla="*/ 0 w 74"/>
                    <a:gd name="T31" fmla="*/ 2147483646 h 73"/>
                    <a:gd name="T32" fmla="*/ 0 w 74"/>
                    <a:gd name="T33" fmla="*/ 2147483646 h 73"/>
                    <a:gd name="T34" fmla="*/ 2147483646 w 74"/>
                    <a:gd name="T35" fmla="*/ 2147483646 h 73"/>
                    <a:gd name="T36" fmla="*/ 2147483646 w 74"/>
                    <a:gd name="T37" fmla="*/ 2147483646 h 73"/>
                    <a:gd name="T38" fmla="*/ 2147483646 w 74"/>
                    <a:gd name="T39" fmla="*/ 2147483646 h 73"/>
                    <a:gd name="T40" fmla="*/ 2147483646 w 74"/>
                    <a:gd name="T41" fmla="*/ 2147483646 h 73"/>
                    <a:gd name="T42" fmla="*/ 2147483646 w 74"/>
                    <a:gd name="T43" fmla="*/ 2147483646 h 73"/>
                    <a:gd name="T44" fmla="*/ 2147483646 w 74"/>
                    <a:gd name="T45" fmla="*/ 2147483646 h 73"/>
                    <a:gd name="T46" fmla="*/ 2147483646 w 74"/>
                    <a:gd name="T47" fmla="*/ 2147483646 h 73"/>
                    <a:gd name="T48" fmla="*/ 2147483646 w 74"/>
                    <a:gd name="T49" fmla="*/ 2147483646 h 73"/>
                    <a:gd name="T50" fmla="*/ 2147483646 w 74"/>
                    <a:gd name="T51" fmla="*/ 2147483646 h 73"/>
                    <a:gd name="T52" fmla="*/ 2147483646 w 74"/>
                    <a:gd name="T53" fmla="*/ 2147483646 h 73"/>
                    <a:gd name="T54" fmla="*/ 2147483646 w 74"/>
                    <a:gd name="T55" fmla="*/ 2147483646 h 73"/>
                    <a:gd name="T56" fmla="*/ 2147483646 w 74"/>
                    <a:gd name="T57" fmla="*/ 2147483646 h 73"/>
                    <a:gd name="T58" fmla="*/ 2147483646 w 74"/>
                    <a:gd name="T59" fmla="*/ 2147483646 h 73"/>
                    <a:gd name="T60" fmla="*/ 2147483646 w 74"/>
                    <a:gd name="T61" fmla="*/ 2147483646 h 73"/>
                    <a:gd name="T62" fmla="*/ 2147483646 w 74"/>
                    <a:gd name="T63" fmla="*/ 2147483646 h 73"/>
                    <a:gd name="T64" fmla="*/ 2147483646 w 74"/>
                    <a:gd name="T65" fmla="*/ 2147483646 h 7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3"/>
                    <a:gd name="T101" fmla="*/ 74 w 74"/>
                    <a:gd name="T102" fmla="*/ 73 h 7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3">
                      <a:moveTo>
                        <a:pt x="74" y="34"/>
                      </a:moveTo>
                      <a:lnTo>
                        <a:pt x="72" y="26"/>
                      </a:lnTo>
                      <a:lnTo>
                        <a:pt x="70" y="21"/>
                      </a:lnTo>
                      <a:lnTo>
                        <a:pt x="66" y="15"/>
                      </a:lnTo>
                      <a:lnTo>
                        <a:pt x="58" y="7"/>
                      </a:lnTo>
                      <a:lnTo>
                        <a:pt x="52" y="3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1" y="3"/>
                      </a:lnTo>
                      <a:lnTo>
                        <a:pt x="15" y="7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7"/>
                      </a:lnTo>
                      <a:lnTo>
                        <a:pt x="3" y="52"/>
                      </a:lnTo>
                      <a:lnTo>
                        <a:pt x="7" y="58"/>
                      </a:lnTo>
                      <a:lnTo>
                        <a:pt x="15" y="66"/>
                      </a:lnTo>
                      <a:lnTo>
                        <a:pt x="21" y="70"/>
                      </a:lnTo>
                      <a:lnTo>
                        <a:pt x="26" y="72"/>
                      </a:lnTo>
                      <a:lnTo>
                        <a:pt x="34" y="73"/>
                      </a:lnTo>
                      <a:lnTo>
                        <a:pt x="39" y="73"/>
                      </a:lnTo>
                      <a:lnTo>
                        <a:pt x="47" y="72"/>
                      </a:lnTo>
                      <a:lnTo>
                        <a:pt x="52" y="70"/>
                      </a:lnTo>
                      <a:lnTo>
                        <a:pt x="58" y="66"/>
                      </a:lnTo>
                      <a:lnTo>
                        <a:pt x="66" y="58"/>
                      </a:lnTo>
                      <a:lnTo>
                        <a:pt x="70" y="52"/>
                      </a:lnTo>
                      <a:lnTo>
                        <a:pt x="72" y="47"/>
                      </a:lnTo>
                      <a:lnTo>
                        <a:pt x="74" y="39"/>
                      </a:lnTo>
                      <a:lnTo>
                        <a:pt x="74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35" name="Freeform 773"/>
                <p:cNvSpPr>
                  <a:spLocks/>
                </p:cNvSpPr>
                <p:nvPr/>
              </p:nvSpPr>
              <p:spPr bwMode="auto">
                <a:xfrm>
                  <a:off x="1415661" y="2903085"/>
                  <a:ext cx="19085" cy="19328"/>
                </a:xfrm>
                <a:custGeom>
                  <a:avLst/>
                  <a:gdLst>
                    <a:gd name="T0" fmla="*/ 0 w 35"/>
                    <a:gd name="T1" fmla="*/ 2147483646 h 35"/>
                    <a:gd name="T2" fmla="*/ 2147483646 w 35"/>
                    <a:gd name="T3" fmla="*/ 0 h 35"/>
                    <a:gd name="T4" fmla="*/ 2147483646 w 35"/>
                    <a:gd name="T5" fmla="*/ 2147483646 h 35"/>
                    <a:gd name="T6" fmla="*/ 2147483646 w 35"/>
                    <a:gd name="T7" fmla="*/ 2147483646 h 35"/>
                    <a:gd name="T8" fmla="*/ 0 w 35"/>
                    <a:gd name="T9" fmla="*/ 2147483646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"/>
                    <a:gd name="T16" fmla="*/ 0 h 35"/>
                    <a:gd name="T17" fmla="*/ 35 w 35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" h="35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35" y="17"/>
                      </a:lnTo>
                      <a:lnTo>
                        <a:pt x="18" y="3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36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47079" y="2782287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МОСКВА</a:t>
                  </a:r>
                </a:p>
              </p:txBody>
            </p:sp>
            <p:sp>
              <p:nvSpPr>
                <p:cNvPr id="437" name="Rectangle 783"/>
                <p:cNvSpPr>
                  <a:spLocks noChangeArrowheads="1"/>
                </p:cNvSpPr>
                <p:nvPr/>
              </p:nvSpPr>
              <p:spPr bwMode="auto">
                <a:xfrm>
                  <a:off x="1231173" y="3294469"/>
                  <a:ext cx="23014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Тамбов</a:t>
                  </a:r>
                </a:p>
              </p:txBody>
            </p:sp>
            <p:sp>
              <p:nvSpPr>
                <p:cNvPr id="438" name="Rectangle 800"/>
                <p:cNvSpPr>
                  <a:spLocks noChangeArrowheads="1"/>
                </p:cNvSpPr>
                <p:nvPr/>
              </p:nvSpPr>
              <p:spPr bwMode="auto">
                <a:xfrm>
                  <a:off x="1030276" y="4228857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Астрахань</a:t>
                  </a:r>
                </a:p>
              </p:txBody>
            </p:sp>
            <p:sp>
              <p:nvSpPr>
                <p:cNvPr id="439" name="Rectangle 801"/>
                <p:cNvSpPr>
                  <a:spLocks noChangeArrowheads="1"/>
                </p:cNvSpPr>
                <p:nvPr/>
              </p:nvSpPr>
              <p:spPr bwMode="auto">
                <a:xfrm>
                  <a:off x="1056228" y="3801815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Волгоград</a:t>
                  </a:r>
                </a:p>
              </p:txBody>
            </p:sp>
            <p:sp>
              <p:nvSpPr>
                <p:cNvPr id="440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9411" y="2986836"/>
                  <a:ext cx="1582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Орел</a:t>
                  </a:r>
                </a:p>
              </p:txBody>
            </p:sp>
            <p:sp>
              <p:nvSpPr>
                <p:cNvPr id="441" name="Rectangle 821"/>
                <p:cNvSpPr>
                  <a:spLocks noChangeArrowheads="1"/>
                </p:cNvSpPr>
                <p:nvPr/>
              </p:nvSpPr>
              <p:spPr bwMode="auto">
                <a:xfrm>
                  <a:off x="712165" y="1814871"/>
                  <a:ext cx="41058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Калининград</a:t>
                  </a:r>
                </a:p>
              </p:txBody>
            </p:sp>
            <p:sp>
              <p:nvSpPr>
                <p:cNvPr id="442" name="Rectangle 836"/>
                <p:cNvSpPr>
                  <a:spLocks noChangeArrowheads="1"/>
                </p:cNvSpPr>
                <p:nvPr/>
              </p:nvSpPr>
              <p:spPr bwMode="auto">
                <a:xfrm>
                  <a:off x="792661" y="2586828"/>
                  <a:ext cx="30728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Смоленск</a:t>
                  </a:r>
                </a:p>
              </p:txBody>
            </p:sp>
            <p:sp>
              <p:nvSpPr>
                <p:cNvPr id="443" name="Rectangle 845"/>
                <p:cNvSpPr>
                  <a:spLocks noChangeArrowheads="1"/>
                </p:cNvSpPr>
                <p:nvPr/>
              </p:nvSpPr>
              <p:spPr bwMode="auto">
                <a:xfrm>
                  <a:off x="978124" y="2297489"/>
                  <a:ext cx="1909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Псков</a:t>
                  </a:r>
                </a:p>
              </p:txBody>
            </p:sp>
            <p:sp>
              <p:nvSpPr>
                <p:cNvPr id="444" name="Rectangle 846"/>
                <p:cNvSpPr>
                  <a:spLocks noChangeArrowheads="1"/>
                </p:cNvSpPr>
                <p:nvPr/>
              </p:nvSpPr>
              <p:spPr bwMode="auto">
                <a:xfrm>
                  <a:off x="722244" y="3341175"/>
                  <a:ext cx="29029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Воронеж</a:t>
                  </a:r>
                </a:p>
              </p:txBody>
            </p:sp>
            <p:sp>
              <p:nvSpPr>
                <p:cNvPr id="445" name="Rectangle 863"/>
                <p:cNvSpPr>
                  <a:spLocks noChangeArrowheads="1"/>
                </p:cNvSpPr>
                <p:nvPr/>
              </p:nvSpPr>
              <p:spPr bwMode="auto">
                <a:xfrm>
                  <a:off x="651620" y="4523490"/>
                  <a:ext cx="3412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Махачкала</a:t>
                  </a:r>
                </a:p>
              </p:txBody>
            </p:sp>
            <p:sp>
              <p:nvSpPr>
                <p:cNvPr id="446" name="Rectangle 864"/>
                <p:cNvSpPr>
                  <a:spLocks noChangeArrowheads="1"/>
                </p:cNvSpPr>
                <p:nvPr/>
              </p:nvSpPr>
              <p:spPr bwMode="auto">
                <a:xfrm>
                  <a:off x="595013" y="3987037"/>
                  <a:ext cx="36613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Ставрополь</a:t>
                  </a:r>
                </a:p>
              </p:txBody>
            </p:sp>
            <p:sp>
              <p:nvSpPr>
                <p:cNvPr id="447" name="Rectangle 873"/>
                <p:cNvSpPr>
                  <a:spLocks noChangeArrowheads="1"/>
                </p:cNvSpPr>
                <p:nvPr/>
              </p:nvSpPr>
              <p:spPr bwMode="auto">
                <a:xfrm>
                  <a:off x="830393" y="4093338"/>
                  <a:ext cx="2209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Элиста</a:t>
                  </a:r>
                </a:p>
              </p:txBody>
            </p:sp>
            <p:sp>
              <p:nvSpPr>
                <p:cNvPr id="448" name="Rectangle 890"/>
                <p:cNvSpPr>
                  <a:spLocks noChangeArrowheads="1"/>
                </p:cNvSpPr>
                <p:nvPr/>
              </p:nvSpPr>
              <p:spPr bwMode="auto">
                <a:xfrm>
                  <a:off x="651278" y="3595422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на–Дону</a:t>
                  </a:r>
                </a:p>
              </p:txBody>
            </p:sp>
            <p:sp>
              <p:nvSpPr>
                <p:cNvPr id="449" name="Rectangle 898"/>
                <p:cNvSpPr>
                  <a:spLocks noChangeArrowheads="1"/>
                </p:cNvSpPr>
                <p:nvPr/>
              </p:nvSpPr>
              <p:spPr bwMode="auto">
                <a:xfrm>
                  <a:off x="655250" y="3500627"/>
                  <a:ext cx="24844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Ростов–</a:t>
                  </a:r>
                </a:p>
              </p:txBody>
            </p:sp>
            <p:sp>
              <p:nvSpPr>
                <p:cNvPr id="450" name="Rectangle 908"/>
                <p:cNvSpPr>
                  <a:spLocks noChangeArrowheads="1"/>
                </p:cNvSpPr>
                <p:nvPr/>
              </p:nvSpPr>
              <p:spPr bwMode="auto">
                <a:xfrm>
                  <a:off x="572748" y="3194724"/>
                  <a:ext cx="28767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Белгород</a:t>
                  </a:r>
                </a:p>
              </p:txBody>
            </p:sp>
            <p:sp>
              <p:nvSpPr>
                <p:cNvPr id="451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978" y="27707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Брянск</a:t>
                  </a:r>
                </a:p>
              </p:txBody>
            </p:sp>
            <p:sp>
              <p:nvSpPr>
                <p:cNvPr id="452" name="Rectangle 926"/>
                <p:cNvSpPr>
                  <a:spLocks noChangeArrowheads="1"/>
                </p:cNvSpPr>
                <p:nvPr/>
              </p:nvSpPr>
              <p:spPr bwMode="auto">
                <a:xfrm>
                  <a:off x="723411" y="3017440"/>
                  <a:ext cx="18960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Курск</a:t>
                  </a:r>
                </a:p>
              </p:txBody>
            </p:sp>
            <p:sp>
              <p:nvSpPr>
                <p:cNvPr id="453" name="Rectangle 935"/>
                <p:cNvSpPr>
                  <a:spLocks noChangeArrowheads="1"/>
                </p:cNvSpPr>
                <p:nvPr/>
              </p:nvSpPr>
              <p:spPr bwMode="auto">
                <a:xfrm>
                  <a:off x="174431" y="3687460"/>
                  <a:ext cx="33213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Краснодар</a:t>
                  </a:r>
                </a:p>
              </p:txBody>
            </p:sp>
            <p:sp>
              <p:nvSpPr>
                <p:cNvPr id="454" name="Rectangle 944"/>
                <p:cNvSpPr>
                  <a:spLocks noChangeArrowheads="1"/>
                </p:cNvSpPr>
                <p:nvPr/>
              </p:nvSpPr>
              <p:spPr bwMode="auto">
                <a:xfrm>
                  <a:off x="279948" y="4357596"/>
                  <a:ext cx="2719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Грозный</a:t>
                  </a:r>
                </a:p>
              </p:txBody>
            </p:sp>
            <p:sp>
              <p:nvSpPr>
                <p:cNvPr id="455" name="Rectangle 953"/>
                <p:cNvSpPr>
                  <a:spLocks noChangeArrowheads="1"/>
                </p:cNvSpPr>
                <p:nvPr/>
              </p:nvSpPr>
              <p:spPr bwMode="auto">
                <a:xfrm>
                  <a:off x="44414" y="4233311"/>
                  <a:ext cx="3922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Владикавказ</a:t>
                  </a:r>
                </a:p>
              </p:txBody>
            </p:sp>
            <p:sp>
              <p:nvSpPr>
                <p:cNvPr id="456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049" y="4141771"/>
                  <a:ext cx="26675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Нальчик</a:t>
                  </a:r>
                </a:p>
              </p:txBody>
            </p:sp>
            <p:sp>
              <p:nvSpPr>
                <p:cNvPr id="457" name="Полилиния 456"/>
                <p:cNvSpPr/>
                <p:nvPr/>
              </p:nvSpPr>
              <p:spPr bwMode="auto">
                <a:xfrm>
                  <a:off x="546898" y="4272512"/>
                  <a:ext cx="85451" cy="114067"/>
                </a:xfrm>
                <a:custGeom>
                  <a:avLst/>
                  <a:gdLst>
                    <a:gd name="connsiteX0" fmla="*/ 654844 w 671513"/>
                    <a:gd name="connsiteY0" fmla="*/ 119063 h 809763"/>
                    <a:gd name="connsiteX1" fmla="*/ 659606 w 671513"/>
                    <a:gd name="connsiteY1" fmla="*/ 145256 h 809763"/>
                    <a:gd name="connsiteX2" fmla="*/ 664369 w 671513"/>
                    <a:gd name="connsiteY2" fmla="*/ 152400 h 809763"/>
                    <a:gd name="connsiteX3" fmla="*/ 671513 w 671513"/>
                    <a:gd name="connsiteY3" fmla="*/ 192881 h 809763"/>
                    <a:gd name="connsiteX4" fmla="*/ 664369 w 671513"/>
                    <a:gd name="connsiteY4" fmla="*/ 221456 h 809763"/>
                    <a:gd name="connsiteX5" fmla="*/ 652463 w 671513"/>
                    <a:gd name="connsiteY5" fmla="*/ 242888 h 809763"/>
                    <a:gd name="connsiteX6" fmla="*/ 650081 w 671513"/>
                    <a:gd name="connsiteY6" fmla="*/ 266700 h 809763"/>
                    <a:gd name="connsiteX7" fmla="*/ 647700 w 671513"/>
                    <a:gd name="connsiteY7" fmla="*/ 276225 h 809763"/>
                    <a:gd name="connsiteX8" fmla="*/ 645319 w 671513"/>
                    <a:gd name="connsiteY8" fmla="*/ 288131 h 809763"/>
                    <a:gd name="connsiteX9" fmla="*/ 642938 w 671513"/>
                    <a:gd name="connsiteY9" fmla="*/ 295275 h 809763"/>
                    <a:gd name="connsiteX10" fmla="*/ 638175 w 671513"/>
                    <a:gd name="connsiteY10" fmla="*/ 314325 h 809763"/>
                    <a:gd name="connsiteX11" fmla="*/ 635794 w 671513"/>
                    <a:gd name="connsiteY11" fmla="*/ 338138 h 809763"/>
                    <a:gd name="connsiteX12" fmla="*/ 640556 w 671513"/>
                    <a:gd name="connsiteY12" fmla="*/ 361950 h 809763"/>
                    <a:gd name="connsiteX13" fmla="*/ 640556 w 671513"/>
                    <a:gd name="connsiteY13" fmla="*/ 431006 h 809763"/>
                    <a:gd name="connsiteX14" fmla="*/ 638175 w 671513"/>
                    <a:gd name="connsiteY14" fmla="*/ 440531 h 809763"/>
                    <a:gd name="connsiteX15" fmla="*/ 631031 w 671513"/>
                    <a:gd name="connsiteY15" fmla="*/ 450056 h 809763"/>
                    <a:gd name="connsiteX16" fmla="*/ 619125 w 671513"/>
                    <a:gd name="connsiteY16" fmla="*/ 464344 h 809763"/>
                    <a:gd name="connsiteX17" fmla="*/ 616744 w 671513"/>
                    <a:gd name="connsiteY17" fmla="*/ 471488 h 809763"/>
                    <a:gd name="connsiteX18" fmla="*/ 607219 w 671513"/>
                    <a:gd name="connsiteY18" fmla="*/ 485775 h 809763"/>
                    <a:gd name="connsiteX19" fmla="*/ 600075 w 671513"/>
                    <a:gd name="connsiteY19" fmla="*/ 507206 h 809763"/>
                    <a:gd name="connsiteX20" fmla="*/ 597694 w 671513"/>
                    <a:gd name="connsiteY20" fmla="*/ 514350 h 809763"/>
                    <a:gd name="connsiteX21" fmla="*/ 585788 w 671513"/>
                    <a:gd name="connsiteY21" fmla="*/ 531019 h 809763"/>
                    <a:gd name="connsiteX22" fmla="*/ 578644 w 671513"/>
                    <a:gd name="connsiteY22" fmla="*/ 554831 h 809763"/>
                    <a:gd name="connsiteX23" fmla="*/ 561975 w 671513"/>
                    <a:gd name="connsiteY23" fmla="*/ 576263 h 809763"/>
                    <a:gd name="connsiteX24" fmla="*/ 554831 w 671513"/>
                    <a:gd name="connsiteY24" fmla="*/ 581025 h 809763"/>
                    <a:gd name="connsiteX25" fmla="*/ 542925 w 671513"/>
                    <a:gd name="connsiteY25" fmla="*/ 592931 h 809763"/>
                    <a:gd name="connsiteX26" fmla="*/ 535781 w 671513"/>
                    <a:gd name="connsiteY26" fmla="*/ 600075 h 809763"/>
                    <a:gd name="connsiteX27" fmla="*/ 521494 w 671513"/>
                    <a:gd name="connsiteY27" fmla="*/ 607219 h 809763"/>
                    <a:gd name="connsiteX28" fmla="*/ 511969 w 671513"/>
                    <a:gd name="connsiteY28" fmla="*/ 614363 h 809763"/>
                    <a:gd name="connsiteX29" fmla="*/ 507206 w 671513"/>
                    <a:gd name="connsiteY29" fmla="*/ 621506 h 809763"/>
                    <a:gd name="connsiteX30" fmla="*/ 492919 w 671513"/>
                    <a:gd name="connsiteY30" fmla="*/ 631031 h 809763"/>
                    <a:gd name="connsiteX31" fmla="*/ 485775 w 671513"/>
                    <a:gd name="connsiteY31" fmla="*/ 638175 h 809763"/>
                    <a:gd name="connsiteX32" fmla="*/ 478631 w 671513"/>
                    <a:gd name="connsiteY32" fmla="*/ 642938 h 809763"/>
                    <a:gd name="connsiteX33" fmla="*/ 476250 w 671513"/>
                    <a:gd name="connsiteY33" fmla="*/ 650081 h 809763"/>
                    <a:gd name="connsiteX34" fmla="*/ 466725 w 671513"/>
                    <a:gd name="connsiteY34" fmla="*/ 657225 h 809763"/>
                    <a:gd name="connsiteX35" fmla="*/ 459581 w 671513"/>
                    <a:gd name="connsiteY35" fmla="*/ 664369 h 809763"/>
                    <a:gd name="connsiteX36" fmla="*/ 442913 w 671513"/>
                    <a:gd name="connsiteY36" fmla="*/ 676275 h 809763"/>
                    <a:gd name="connsiteX37" fmla="*/ 431006 w 671513"/>
                    <a:gd name="connsiteY37" fmla="*/ 685800 h 809763"/>
                    <a:gd name="connsiteX38" fmla="*/ 419100 w 671513"/>
                    <a:gd name="connsiteY38" fmla="*/ 695325 h 809763"/>
                    <a:gd name="connsiteX39" fmla="*/ 404813 w 671513"/>
                    <a:gd name="connsiteY39" fmla="*/ 707231 h 809763"/>
                    <a:gd name="connsiteX40" fmla="*/ 397669 w 671513"/>
                    <a:gd name="connsiteY40" fmla="*/ 709613 h 809763"/>
                    <a:gd name="connsiteX41" fmla="*/ 388144 w 671513"/>
                    <a:gd name="connsiteY41" fmla="*/ 714375 h 809763"/>
                    <a:gd name="connsiteX42" fmla="*/ 373856 w 671513"/>
                    <a:gd name="connsiteY42" fmla="*/ 723900 h 809763"/>
                    <a:gd name="connsiteX43" fmla="*/ 366713 w 671513"/>
                    <a:gd name="connsiteY43" fmla="*/ 728663 h 809763"/>
                    <a:gd name="connsiteX44" fmla="*/ 359569 w 671513"/>
                    <a:gd name="connsiteY44" fmla="*/ 735806 h 809763"/>
                    <a:gd name="connsiteX45" fmla="*/ 352425 w 671513"/>
                    <a:gd name="connsiteY45" fmla="*/ 738188 h 809763"/>
                    <a:gd name="connsiteX46" fmla="*/ 345281 w 671513"/>
                    <a:gd name="connsiteY46" fmla="*/ 742950 h 809763"/>
                    <a:gd name="connsiteX47" fmla="*/ 333375 w 671513"/>
                    <a:gd name="connsiteY47" fmla="*/ 752475 h 809763"/>
                    <a:gd name="connsiteX48" fmla="*/ 328613 w 671513"/>
                    <a:gd name="connsiteY48" fmla="*/ 759619 h 809763"/>
                    <a:gd name="connsiteX49" fmla="*/ 314325 w 671513"/>
                    <a:gd name="connsiteY49" fmla="*/ 769144 h 809763"/>
                    <a:gd name="connsiteX50" fmla="*/ 307181 w 671513"/>
                    <a:gd name="connsiteY50" fmla="*/ 773906 h 809763"/>
                    <a:gd name="connsiteX51" fmla="*/ 292894 w 671513"/>
                    <a:gd name="connsiteY51" fmla="*/ 783431 h 809763"/>
                    <a:gd name="connsiteX52" fmla="*/ 288131 w 671513"/>
                    <a:gd name="connsiteY52" fmla="*/ 790575 h 809763"/>
                    <a:gd name="connsiteX53" fmla="*/ 273844 w 671513"/>
                    <a:gd name="connsiteY53" fmla="*/ 792956 h 809763"/>
                    <a:gd name="connsiteX54" fmla="*/ 266700 w 671513"/>
                    <a:gd name="connsiteY54" fmla="*/ 797719 h 809763"/>
                    <a:gd name="connsiteX55" fmla="*/ 252413 w 671513"/>
                    <a:gd name="connsiteY55" fmla="*/ 802481 h 809763"/>
                    <a:gd name="connsiteX56" fmla="*/ 238125 w 671513"/>
                    <a:gd name="connsiteY56" fmla="*/ 809625 h 809763"/>
                    <a:gd name="connsiteX57" fmla="*/ 230981 w 671513"/>
                    <a:gd name="connsiteY57" fmla="*/ 795338 h 809763"/>
                    <a:gd name="connsiteX58" fmla="*/ 223838 w 671513"/>
                    <a:gd name="connsiteY58" fmla="*/ 790575 h 809763"/>
                    <a:gd name="connsiteX59" fmla="*/ 211931 w 671513"/>
                    <a:gd name="connsiteY59" fmla="*/ 778669 h 809763"/>
                    <a:gd name="connsiteX60" fmla="*/ 200025 w 671513"/>
                    <a:gd name="connsiteY60" fmla="*/ 766763 h 809763"/>
                    <a:gd name="connsiteX61" fmla="*/ 192881 w 671513"/>
                    <a:gd name="connsiteY61" fmla="*/ 752475 h 809763"/>
                    <a:gd name="connsiteX62" fmla="*/ 185738 w 671513"/>
                    <a:gd name="connsiteY62" fmla="*/ 750094 h 809763"/>
                    <a:gd name="connsiteX63" fmla="*/ 166688 w 671513"/>
                    <a:gd name="connsiteY63" fmla="*/ 745331 h 809763"/>
                    <a:gd name="connsiteX64" fmla="*/ 159544 w 671513"/>
                    <a:gd name="connsiteY64" fmla="*/ 742950 h 809763"/>
                    <a:gd name="connsiteX65" fmla="*/ 147638 w 671513"/>
                    <a:gd name="connsiteY65" fmla="*/ 740569 h 809763"/>
                    <a:gd name="connsiteX66" fmla="*/ 138113 w 671513"/>
                    <a:gd name="connsiteY66" fmla="*/ 738188 h 809763"/>
                    <a:gd name="connsiteX67" fmla="*/ 126206 w 671513"/>
                    <a:gd name="connsiteY67" fmla="*/ 735806 h 809763"/>
                    <a:gd name="connsiteX68" fmla="*/ 111919 w 671513"/>
                    <a:gd name="connsiteY68" fmla="*/ 728663 h 809763"/>
                    <a:gd name="connsiteX69" fmla="*/ 90488 w 671513"/>
                    <a:gd name="connsiteY69" fmla="*/ 723900 h 809763"/>
                    <a:gd name="connsiteX70" fmla="*/ 83344 w 671513"/>
                    <a:gd name="connsiteY70" fmla="*/ 719138 h 809763"/>
                    <a:gd name="connsiteX71" fmla="*/ 80963 w 671513"/>
                    <a:gd name="connsiteY71" fmla="*/ 711994 h 809763"/>
                    <a:gd name="connsiteX72" fmla="*/ 52388 w 671513"/>
                    <a:gd name="connsiteY72" fmla="*/ 697706 h 809763"/>
                    <a:gd name="connsiteX73" fmla="*/ 38100 w 671513"/>
                    <a:gd name="connsiteY73" fmla="*/ 695325 h 809763"/>
                    <a:gd name="connsiteX74" fmla="*/ 23813 w 671513"/>
                    <a:gd name="connsiteY74" fmla="*/ 685800 h 809763"/>
                    <a:gd name="connsiteX75" fmla="*/ 19050 w 671513"/>
                    <a:gd name="connsiteY75" fmla="*/ 671513 h 809763"/>
                    <a:gd name="connsiteX76" fmla="*/ 16669 w 671513"/>
                    <a:gd name="connsiteY76" fmla="*/ 661988 h 809763"/>
                    <a:gd name="connsiteX77" fmla="*/ 11906 w 671513"/>
                    <a:gd name="connsiteY77" fmla="*/ 638175 h 809763"/>
                    <a:gd name="connsiteX78" fmla="*/ 7144 w 671513"/>
                    <a:gd name="connsiteY78" fmla="*/ 573881 h 809763"/>
                    <a:gd name="connsiteX79" fmla="*/ 2381 w 671513"/>
                    <a:gd name="connsiteY79" fmla="*/ 559594 h 809763"/>
                    <a:gd name="connsiteX80" fmla="*/ 0 w 671513"/>
                    <a:gd name="connsiteY80" fmla="*/ 552450 h 809763"/>
                    <a:gd name="connsiteX81" fmla="*/ 2381 w 671513"/>
                    <a:gd name="connsiteY81" fmla="*/ 542925 h 809763"/>
                    <a:gd name="connsiteX82" fmla="*/ 19050 w 671513"/>
                    <a:gd name="connsiteY82" fmla="*/ 545306 h 809763"/>
                    <a:gd name="connsiteX83" fmla="*/ 40481 w 671513"/>
                    <a:gd name="connsiteY83" fmla="*/ 542925 h 809763"/>
                    <a:gd name="connsiteX84" fmla="*/ 47625 w 671513"/>
                    <a:gd name="connsiteY84" fmla="*/ 540544 h 809763"/>
                    <a:gd name="connsiteX85" fmla="*/ 57150 w 671513"/>
                    <a:gd name="connsiteY85" fmla="*/ 554831 h 809763"/>
                    <a:gd name="connsiteX86" fmla="*/ 64294 w 671513"/>
                    <a:gd name="connsiteY86" fmla="*/ 559594 h 809763"/>
                    <a:gd name="connsiteX87" fmla="*/ 73819 w 671513"/>
                    <a:gd name="connsiteY87" fmla="*/ 571500 h 809763"/>
                    <a:gd name="connsiteX88" fmla="*/ 83344 w 671513"/>
                    <a:gd name="connsiteY88" fmla="*/ 583406 h 809763"/>
                    <a:gd name="connsiteX89" fmla="*/ 88106 w 671513"/>
                    <a:gd name="connsiteY89" fmla="*/ 590550 h 809763"/>
                    <a:gd name="connsiteX90" fmla="*/ 95250 w 671513"/>
                    <a:gd name="connsiteY90" fmla="*/ 595313 h 809763"/>
                    <a:gd name="connsiteX91" fmla="*/ 102394 w 671513"/>
                    <a:gd name="connsiteY91" fmla="*/ 616744 h 809763"/>
                    <a:gd name="connsiteX92" fmla="*/ 107156 w 671513"/>
                    <a:gd name="connsiteY92" fmla="*/ 635794 h 809763"/>
                    <a:gd name="connsiteX93" fmla="*/ 114300 w 671513"/>
                    <a:gd name="connsiteY93" fmla="*/ 640556 h 809763"/>
                    <a:gd name="connsiteX94" fmla="*/ 126206 w 671513"/>
                    <a:gd name="connsiteY94" fmla="*/ 652463 h 809763"/>
                    <a:gd name="connsiteX95" fmla="*/ 154781 w 671513"/>
                    <a:gd name="connsiteY95" fmla="*/ 638175 h 809763"/>
                    <a:gd name="connsiteX96" fmla="*/ 161925 w 671513"/>
                    <a:gd name="connsiteY96" fmla="*/ 635794 h 809763"/>
                    <a:gd name="connsiteX97" fmla="*/ 183356 w 671513"/>
                    <a:gd name="connsiteY97" fmla="*/ 621506 h 809763"/>
                    <a:gd name="connsiteX98" fmla="*/ 190500 w 671513"/>
                    <a:gd name="connsiteY98" fmla="*/ 616744 h 809763"/>
                    <a:gd name="connsiteX99" fmla="*/ 207169 w 671513"/>
                    <a:gd name="connsiteY99" fmla="*/ 600075 h 809763"/>
                    <a:gd name="connsiteX100" fmla="*/ 211931 w 671513"/>
                    <a:gd name="connsiteY100" fmla="*/ 592931 h 809763"/>
                    <a:gd name="connsiteX101" fmla="*/ 226219 w 671513"/>
                    <a:gd name="connsiteY101" fmla="*/ 588169 h 809763"/>
                    <a:gd name="connsiteX102" fmla="*/ 240506 w 671513"/>
                    <a:gd name="connsiteY102" fmla="*/ 583406 h 809763"/>
                    <a:gd name="connsiteX103" fmla="*/ 247650 w 671513"/>
                    <a:gd name="connsiteY103" fmla="*/ 578644 h 809763"/>
                    <a:gd name="connsiteX104" fmla="*/ 259556 w 671513"/>
                    <a:gd name="connsiteY104" fmla="*/ 569119 h 809763"/>
                    <a:gd name="connsiteX105" fmla="*/ 266700 w 671513"/>
                    <a:gd name="connsiteY105" fmla="*/ 564356 h 809763"/>
                    <a:gd name="connsiteX106" fmla="*/ 280988 w 671513"/>
                    <a:gd name="connsiteY106" fmla="*/ 559594 h 809763"/>
                    <a:gd name="connsiteX107" fmla="*/ 292894 w 671513"/>
                    <a:gd name="connsiteY107" fmla="*/ 550069 h 809763"/>
                    <a:gd name="connsiteX108" fmla="*/ 307181 w 671513"/>
                    <a:gd name="connsiteY108" fmla="*/ 540544 h 809763"/>
                    <a:gd name="connsiteX109" fmla="*/ 311944 w 671513"/>
                    <a:gd name="connsiteY109" fmla="*/ 533400 h 809763"/>
                    <a:gd name="connsiteX110" fmla="*/ 316706 w 671513"/>
                    <a:gd name="connsiteY110" fmla="*/ 514350 h 809763"/>
                    <a:gd name="connsiteX111" fmla="*/ 321469 w 671513"/>
                    <a:gd name="connsiteY111" fmla="*/ 469106 h 809763"/>
                    <a:gd name="connsiteX112" fmla="*/ 326231 w 671513"/>
                    <a:gd name="connsiteY112" fmla="*/ 454819 h 809763"/>
                    <a:gd name="connsiteX113" fmla="*/ 328613 w 671513"/>
                    <a:gd name="connsiteY113" fmla="*/ 447675 h 809763"/>
                    <a:gd name="connsiteX114" fmla="*/ 330994 w 671513"/>
                    <a:gd name="connsiteY114" fmla="*/ 423863 h 809763"/>
                    <a:gd name="connsiteX115" fmla="*/ 333375 w 671513"/>
                    <a:gd name="connsiteY115" fmla="*/ 416719 h 809763"/>
                    <a:gd name="connsiteX116" fmla="*/ 342900 w 671513"/>
                    <a:gd name="connsiteY116" fmla="*/ 383381 h 809763"/>
                    <a:gd name="connsiteX117" fmla="*/ 345281 w 671513"/>
                    <a:gd name="connsiteY117" fmla="*/ 347663 h 809763"/>
                    <a:gd name="connsiteX118" fmla="*/ 347663 w 671513"/>
                    <a:gd name="connsiteY118" fmla="*/ 340519 h 809763"/>
                    <a:gd name="connsiteX119" fmla="*/ 350044 w 671513"/>
                    <a:gd name="connsiteY119" fmla="*/ 323850 h 809763"/>
                    <a:gd name="connsiteX120" fmla="*/ 352425 w 671513"/>
                    <a:gd name="connsiteY120" fmla="*/ 280988 h 809763"/>
                    <a:gd name="connsiteX121" fmla="*/ 354806 w 671513"/>
                    <a:gd name="connsiteY121" fmla="*/ 261938 h 809763"/>
                    <a:gd name="connsiteX122" fmla="*/ 347663 w 671513"/>
                    <a:gd name="connsiteY122" fmla="*/ 257175 h 809763"/>
                    <a:gd name="connsiteX123" fmla="*/ 340519 w 671513"/>
                    <a:gd name="connsiteY123" fmla="*/ 259556 h 809763"/>
                    <a:gd name="connsiteX124" fmla="*/ 333375 w 671513"/>
                    <a:gd name="connsiteY124" fmla="*/ 264319 h 809763"/>
                    <a:gd name="connsiteX125" fmla="*/ 319088 w 671513"/>
                    <a:gd name="connsiteY125" fmla="*/ 269081 h 809763"/>
                    <a:gd name="connsiteX126" fmla="*/ 311944 w 671513"/>
                    <a:gd name="connsiteY126" fmla="*/ 271463 h 809763"/>
                    <a:gd name="connsiteX127" fmla="*/ 314325 w 671513"/>
                    <a:gd name="connsiteY127" fmla="*/ 264319 h 809763"/>
                    <a:gd name="connsiteX128" fmla="*/ 309563 w 671513"/>
                    <a:gd name="connsiteY128" fmla="*/ 250031 h 809763"/>
                    <a:gd name="connsiteX129" fmla="*/ 297656 w 671513"/>
                    <a:gd name="connsiteY129" fmla="*/ 228600 h 809763"/>
                    <a:gd name="connsiteX130" fmla="*/ 290513 w 671513"/>
                    <a:gd name="connsiteY130" fmla="*/ 223838 h 809763"/>
                    <a:gd name="connsiteX131" fmla="*/ 292894 w 671513"/>
                    <a:gd name="connsiteY131" fmla="*/ 216694 h 809763"/>
                    <a:gd name="connsiteX132" fmla="*/ 300038 w 671513"/>
                    <a:gd name="connsiteY132" fmla="*/ 214313 h 809763"/>
                    <a:gd name="connsiteX133" fmla="*/ 307181 w 671513"/>
                    <a:gd name="connsiteY133" fmla="*/ 209550 h 809763"/>
                    <a:gd name="connsiteX134" fmla="*/ 314325 w 671513"/>
                    <a:gd name="connsiteY134" fmla="*/ 202406 h 809763"/>
                    <a:gd name="connsiteX135" fmla="*/ 321469 w 671513"/>
                    <a:gd name="connsiteY135" fmla="*/ 200025 h 809763"/>
                    <a:gd name="connsiteX136" fmla="*/ 335756 w 671513"/>
                    <a:gd name="connsiteY136" fmla="*/ 192881 h 809763"/>
                    <a:gd name="connsiteX137" fmla="*/ 350044 w 671513"/>
                    <a:gd name="connsiteY137" fmla="*/ 190500 h 809763"/>
                    <a:gd name="connsiteX138" fmla="*/ 364331 w 671513"/>
                    <a:gd name="connsiteY138" fmla="*/ 185738 h 809763"/>
                    <a:gd name="connsiteX139" fmla="*/ 371475 w 671513"/>
                    <a:gd name="connsiteY139" fmla="*/ 180975 h 809763"/>
                    <a:gd name="connsiteX140" fmla="*/ 376238 w 671513"/>
                    <a:gd name="connsiteY140" fmla="*/ 173831 h 809763"/>
                    <a:gd name="connsiteX141" fmla="*/ 383381 w 671513"/>
                    <a:gd name="connsiteY141" fmla="*/ 171450 h 809763"/>
                    <a:gd name="connsiteX142" fmla="*/ 390525 w 671513"/>
                    <a:gd name="connsiteY142" fmla="*/ 166688 h 809763"/>
                    <a:gd name="connsiteX143" fmla="*/ 392906 w 671513"/>
                    <a:gd name="connsiteY143" fmla="*/ 159544 h 809763"/>
                    <a:gd name="connsiteX144" fmla="*/ 397669 w 671513"/>
                    <a:gd name="connsiteY144" fmla="*/ 152400 h 809763"/>
                    <a:gd name="connsiteX145" fmla="*/ 407194 w 671513"/>
                    <a:gd name="connsiteY145" fmla="*/ 130969 h 809763"/>
                    <a:gd name="connsiteX146" fmla="*/ 409575 w 671513"/>
                    <a:gd name="connsiteY146" fmla="*/ 111919 h 809763"/>
                    <a:gd name="connsiteX147" fmla="*/ 395288 w 671513"/>
                    <a:gd name="connsiteY147" fmla="*/ 107156 h 809763"/>
                    <a:gd name="connsiteX148" fmla="*/ 381000 w 671513"/>
                    <a:gd name="connsiteY148" fmla="*/ 102394 h 809763"/>
                    <a:gd name="connsiteX149" fmla="*/ 371475 w 671513"/>
                    <a:gd name="connsiteY149" fmla="*/ 100013 h 809763"/>
                    <a:gd name="connsiteX150" fmla="*/ 369094 w 671513"/>
                    <a:gd name="connsiteY150" fmla="*/ 92869 h 809763"/>
                    <a:gd name="connsiteX151" fmla="*/ 359569 w 671513"/>
                    <a:gd name="connsiteY151" fmla="*/ 83344 h 809763"/>
                    <a:gd name="connsiteX152" fmla="*/ 373856 w 671513"/>
                    <a:gd name="connsiteY152" fmla="*/ 78581 h 809763"/>
                    <a:gd name="connsiteX153" fmla="*/ 390525 w 671513"/>
                    <a:gd name="connsiteY153" fmla="*/ 71438 h 809763"/>
                    <a:gd name="connsiteX154" fmla="*/ 407194 w 671513"/>
                    <a:gd name="connsiteY154" fmla="*/ 54769 h 809763"/>
                    <a:gd name="connsiteX155" fmla="*/ 416719 w 671513"/>
                    <a:gd name="connsiteY155" fmla="*/ 40481 h 809763"/>
                    <a:gd name="connsiteX156" fmla="*/ 421481 w 671513"/>
                    <a:gd name="connsiteY156" fmla="*/ 33338 h 809763"/>
                    <a:gd name="connsiteX157" fmla="*/ 428625 w 671513"/>
                    <a:gd name="connsiteY157" fmla="*/ 30956 h 809763"/>
                    <a:gd name="connsiteX158" fmla="*/ 433388 w 671513"/>
                    <a:gd name="connsiteY158" fmla="*/ 23813 h 809763"/>
                    <a:gd name="connsiteX159" fmla="*/ 447675 w 671513"/>
                    <a:gd name="connsiteY159" fmla="*/ 14288 h 809763"/>
                    <a:gd name="connsiteX160" fmla="*/ 464344 w 671513"/>
                    <a:gd name="connsiteY160" fmla="*/ 7144 h 809763"/>
                    <a:gd name="connsiteX161" fmla="*/ 473869 w 671513"/>
                    <a:gd name="connsiteY161" fmla="*/ 0 h 809763"/>
                    <a:gd name="connsiteX162" fmla="*/ 492919 w 671513"/>
                    <a:gd name="connsiteY162" fmla="*/ 11906 h 809763"/>
                    <a:gd name="connsiteX163" fmla="*/ 507206 w 671513"/>
                    <a:gd name="connsiteY163" fmla="*/ 21431 h 809763"/>
                    <a:gd name="connsiteX164" fmla="*/ 519113 w 671513"/>
                    <a:gd name="connsiteY164" fmla="*/ 33338 h 809763"/>
                    <a:gd name="connsiteX165" fmla="*/ 531019 w 671513"/>
                    <a:gd name="connsiteY165" fmla="*/ 45244 h 809763"/>
                    <a:gd name="connsiteX166" fmla="*/ 523875 w 671513"/>
                    <a:gd name="connsiteY166" fmla="*/ 61913 h 809763"/>
                    <a:gd name="connsiteX167" fmla="*/ 516731 w 671513"/>
                    <a:gd name="connsiteY167" fmla="*/ 64294 h 809763"/>
                    <a:gd name="connsiteX168" fmla="*/ 514350 w 671513"/>
                    <a:gd name="connsiteY168" fmla="*/ 71438 h 809763"/>
                    <a:gd name="connsiteX169" fmla="*/ 521494 w 671513"/>
                    <a:gd name="connsiteY169" fmla="*/ 85725 h 809763"/>
                    <a:gd name="connsiteX170" fmla="*/ 528638 w 671513"/>
                    <a:gd name="connsiteY170" fmla="*/ 90488 h 809763"/>
                    <a:gd name="connsiteX171" fmla="*/ 535781 w 671513"/>
                    <a:gd name="connsiteY171" fmla="*/ 97631 h 809763"/>
                    <a:gd name="connsiteX172" fmla="*/ 540544 w 671513"/>
                    <a:gd name="connsiteY172" fmla="*/ 104775 h 809763"/>
                    <a:gd name="connsiteX173" fmla="*/ 547688 w 671513"/>
                    <a:gd name="connsiteY173" fmla="*/ 107156 h 809763"/>
                    <a:gd name="connsiteX174" fmla="*/ 554831 w 671513"/>
                    <a:gd name="connsiteY174" fmla="*/ 111919 h 809763"/>
                    <a:gd name="connsiteX175" fmla="*/ 569119 w 671513"/>
                    <a:gd name="connsiteY175" fmla="*/ 109538 h 809763"/>
                    <a:gd name="connsiteX176" fmla="*/ 592931 w 671513"/>
                    <a:gd name="connsiteY176" fmla="*/ 107156 h 809763"/>
                    <a:gd name="connsiteX177" fmla="*/ 611981 w 671513"/>
                    <a:gd name="connsiteY177" fmla="*/ 109538 h 809763"/>
                    <a:gd name="connsiteX178" fmla="*/ 628650 w 671513"/>
                    <a:gd name="connsiteY178" fmla="*/ 114300 h 809763"/>
                    <a:gd name="connsiteX179" fmla="*/ 635794 w 671513"/>
                    <a:gd name="connsiteY179" fmla="*/ 119063 h 809763"/>
                    <a:gd name="connsiteX180" fmla="*/ 654844 w 671513"/>
                    <a:gd name="connsiteY180" fmla="*/ 119063 h 809763"/>
                    <a:gd name="connsiteX0" fmla="*/ 655988 w 672657"/>
                    <a:gd name="connsiteY0" fmla="*/ 119063 h 809763"/>
                    <a:gd name="connsiteX1" fmla="*/ 660750 w 672657"/>
                    <a:gd name="connsiteY1" fmla="*/ 145256 h 809763"/>
                    <a:gd name="connsiteX2" fmla="*/ 665513 w 672657"/>
                    <a:gd name="connsiteY2" fmla="*/ 152400 h 809763"/>
                    <a:gd name="connsiteX3" fmla="*/ 672657 w 672657"/>
                    <a:gd name="connsiteY3" fmla="*/ 192881 h 809763"/>
                    <a:gd name="connsiteX4" fmla="*/ 665513 w 672657"/>
                    <a:gd name="connsiteY4" fmla="*/ 221456 h 809763"/>
                    <a:gd name="connsiteX5" fmla="*/ 653607 w 672657"/>
                    <a:gd name="connsiteY5" fmla="*/ 242888 h 809763"/>
                    <a:gd name="connsiteX6" fmla="*/ 651225 w 672657"/>
                    <a:gd name="connsiteY6" fmla="*/ 266700 h 809763"/>
                    <a:gd name="connsiteX7" fmla="*/ 648844 w 672657"/>
                    <a:gd name="connsiteY7" fmla="*/ 276225 h 809763"/>
                    <a:gd name="connsiteX8" fmla="*/ 646463 w 672657"/>
                    <a:gd name="connsiteY8" fmla="*/ 288131 h 809763"/>
                    <a:gd name="connsiteX9" fmla="*/ 644082 w 672657"/>
                    <a:gd name="connsiteY9" fmla="*/ 295275 h 809763"/>
                    <a:gd name="connsiteX10" fmla="*/ 639319 w 672657"/>
                    <a:gd name="connsiteY10" fmla="*/ 314325 h 809763"/>
                    <a:gd name="connsiteX11" fmla="*/ 636938 w 672657"/>
                    <a:gd name="connsiteY11" fmla="*/ 338138 h 809763"/>
                    <a:gd name="connsiteX12" fmla="*/ 641700 w 672657"/>
                    <a:gd name="connsiteY12" fmla="*/ 361950 h 809763"/>
                    <a:gd name="connsiteX13" fmla="*/ 641700 w 672657"/>
                    <a:gd name="connsiteY13" fmla="*/ 431006 h 809763"/>
                    <a:gd name="connsiteX14" fmla="*/ 639319 w 672657"/>
                    <a:gd name="connsiteY14" fmla="*/ 440531 h 809763"/>
                    <a:gd name="connsiteX15" fmla="*/ 632175 w 672657"/>
                    <a:gd name="connsiteY15" fmla="*/ 450056 h 809763"/>
                    <a:gd name="connsiteX16" fmla="*/ 620269 w 672657"/>
                    <a:gd name="connsiteY16" fmla="*/ 464344 h 809763"/>
                    <a:gd name="connsiteX17" fmla="*/ 617888 w 672657"/>
                    <a:gd name="connsiteY17" fmla="*/ 471488 h 809763"/>
                    <a:gd name="connsiteX18" fmla="*/ 608363 w 672657"/>
                    <a:gd name="connsiteY18" fmla="*/ 485775 h 809763"/>
                    <a:gd name="connsiteX19" fmla="*/ 601219 w 672657"/>
                    <a:gd name="connsiteY19" fmla="*/ 507206 h 809763"/>
                    <a:gd name="connsiteX20" fmla="*/ 598838 w 672657"/>
                    <a:gd name="connsiteY20" fmla="*/ 514350 h 809763"/>
                    <a:gd name="connsiteX21" fmla="*/ 586932 w 672657"/>
                    <a:gd name="connsiteY21" fmla="*/ 531019 h 809763"/>
                    <a:gd name="connsiteX22" fmla="*/ 579788 w 672657"/>
                    <a:gd name="connsiteY22" fmla="*/ 554831 h 809763"/>
                    <a:gd name="connsiteX23" fmla="*/ 563119 w 672657"/>
                    <a:gd name="connsiteY23" fmla="*/ 576263 h 809763"/>
                    <a:gd name="connsiteX24" fmla="*/ 555975 w 672657"/>
                    <a:gd name="connsiteY24" fmla="*/ 581025 h 809763"/>
                    <a:gd name="connsiteX25" fmla="*/ 544069 w 672657"/>
                    <a:gd name="connsiteY25" fmla="*/ 592931 h 809763"/>
                    <a:gd name="connsiteX26" fmla="*/ 536925 w 672657"/>
                    <a:gd name="connsiteY26" fmla="*/ 600075 h 809763"/>
                    <a:gd name="connsiteX27" fmla="*/ 522638 w 672657"/>
                    <a:gd name="connsiteY27" fmla="*/ 607219 h 809763"/>
                    <a:gd name="connsiteX28" fmla="*/ 513113 w 672657"/>
                    <a:gd name="connsiteY28" fmla="*/ 614363 h 809763"/>
                    <a:gd name="connsiteX29" fmla="*/ 508350 w 672657"/>
                    <a:gd name="connsiteY29" fmla="*/ 621506 h 809763"/>
                    <a:gd name="connsiteX30" fmla="*/ 494063 w 672657"/>
                    <a:gd name="connsiteY30" fmla="*/ 631031 h 809763"/>
                    <a:gd name="connsiteX31" fmla="*/ 486919 w 672657"/>
                    <a:gd name="connsiteY31" fmla="*/ 638175 h 809763"/>
                    <a:gd name="connsiteX32" fmla="*/ 479775 w 672657"/>
                    <a:gd name="connsiteY32" fmla="*/ 642938 h 809763"/>
                    <a:gd name="connsiteX33" fmla="*/ 477394 w 672657"/>
                    <a:gd name="connsiteY33" fmla="*/ 650081 h 809763"/>
                    <a:gd name="connsiteX34" fmla="*/ 467869 w 672657"/>
                    <a:gd name="connsiteY34" fmla="*/ 657225 h 809763"/>
                    <a:gd name="connsiteX35" fmla="*/ 460725 w 672657"/>
                    <a:gd name="connsiteY35" fmla="*/ 664369 h 809763"/>
                    <a:gd name="connsiteX36" fmla="*/ 444057 w 672657"/>
                    <a:gd name="connsiteY36" fmla="*/ 676275 h 809763"/>
                    <a:gd name="connsiteX37" fmla="*/ 432150 w 672657"/>
                    <a:gd name="connsiteY37" fmla="*/ 685800 h 809763"/>
                    <a:gd name="connsiteX38" fmla="*/ 420244 w 672657"/>
                    <a:gd name="connsiteY38" fmla="*/ 695325 h 809763"/>
                    <a:gd name="connsiteX39" fmla="*/ 405957 w 672657"/>
                    <a:gd name="connsiteY39" fmla="*/ 707231 h 809763"/>
                    <a:gd name="connsiteX40" fmla="*/ 398813 w 672657"/>
                    <a:gd name="connsiteY40" fmla="*/ 709613 h 809763"/>
                    <a:gd name="connsiteX41" fmla="*/ 389288 w 672657"/>
                    <a:gd name="connsiteY41" fmla="*/ 714375 h 809763"/>
                    <a:gd name="connsiteX42" fmla="*/ 375000 w 672657"/>
                    <a:gd name="connsiteY42" fmla="*/ 723900 h 809763"/>
                    <a:gd name="connsiteX43" fmla="*/ 367857 w 672657"/>
                    <a:gd name="connsiteY43" fmla="*/ 728663 h 809763"/>
                    <a:gd name="connsiteX44" fmla="*/ 360713 w 672657"/>
                    <a:gd name="connsiteY44" fmla="*/ 735806 h 809763"/>
                    <a:gd name="connsiteX45" fmla="*/ 353569 w 672657"/>
                    <a:gd name="connsiteY45" fmla="*/ 738188 h 809763"/>
                    <a:gd name="connsiteX46" fmla="*/ 346425 w 672657"/>
                    <a:gd name="connsiteY46" fmla="*/ 742950 h 809763"/>
                    <a:gd name="connsiteX47" fmla="*/ 334519 w 672657"/>
                    <a:gd name="connsiteY47" fmla="*/ 752475 h 809763"/>
                    <a:gd name="connsiteX48" fmla="*/ 329757 w 672657"/>
                    <a:gd name="connsiteY48" fmla="*/ 759619 h 809763"/>
                    <a:gd name="connsiteX49" fmla="*/ 315469 w 672657"/>
                    <a:gd name="connsiteY49" fmla="*/ 769144 h 809763"/>
                    <a:gd name="connsiteX50" fmla="*/ 308325 w 672657"/>
                    <a:gd name="connsiteY50" fmla="*/ 773906 h 809763"/>
                    <a:gd name="connsiteX51" fmla="*/ 294038 w 672657"/>
                    <a:gd name="connsiteY51" fmla="*/ 783431 h 809763"/>
                    <a:gd name="connsiteX52" fmla="*/ 289275 w 672657"/>
                    <a:gd name="connsiteY52" fmla="*/ 790575 h 809763"/>
                    <a:gd name="connsiteX53" fmla="*/ 274988 w 672657"/>
                    <a:gd name="connsiteY53" fmla="*/ 792956 h 809763"/>
                    <a:gd name="connsiteX54" fmla="*/ 267844 w 672657"/>
                    <a:gd name="connsiteY54" fmla="*/ 797719 h 809763"/>
                    <a:gd name="connsiteX55" fmla="*/ 253557 w 672657"/>
                    <a:gd name="connsiteY55" fmla="*/ 802481 h 809763"/>
                    <a:gd name="connsiteX56" fmla="*/ 239269 w 672657"/>
                    <a:gd name="connsiteY56" fmla="*/ 809625 h 809763"/>
                    <a:gd name="connsiteX57" fmla="*/ 232125 w 672657"/>
                    <a:gd name="connsiteY57" fmla="*/ 795338 h 809763"/>
                    <a:gd name="connsiteX58" fmla="*/ 224982 w 672657"/>
                    <a:gd name="connsiteY58" fmla="*/ 790575 h 809763"/>
                    <a:gd name="connsiteX59" fmla="*/ 213075 w 672657"/>
                    <a:gd name="connsiteY59" fmla="*/ 778669 h 809763"/>
                    <a:gd name="connsiteX60" fmla="*/ 201169 w 672657"/>
                    <a:gd name="connsiteY60" fmla="*/ 766763 h 809763"/>
                    <a:gd name="connsiteX61" fmla="*/ 194025 w 672657"/>
                    <a:gd name="connsiteY61" fmla="*/ 752475 h 809763"/>
                    <a:gd name="connsiteX62" fmla="*/ 186882 w 672657"/>
                    <a:gd name="connsiteY62" fmla="*/ 750094 h 809763"/>
                    <a:gd name="connsiteX63" fmla="*/ 167832 w 672657"/>
                    <a:gd name="connsiteY63" fmla="*/ 745331 h 809763"/>
                    <a:gd name="connsiteX64" fmla="*/ 160688 w 672657"/>
                    <a:gd name="connsiteY64" fmla="*/ 742950 h 809763"/>
                    <a:gd name="connsiteX65" fmla="*/ 148782 w 672657"/>
                    <a:gd name="connsiteY65" fmla="*/ 740569 h 809763"/>
                    <a:gd name="connsiteX66" fmla="*/ 139257 w 672657"/>
                    <a:gd name="connsiteY66" fmla="*/ 738188 h 809763"/>
                    <a:gd name="connsiteX67" fmla="*/ 127350 w 672657"/>
                    <a:gd name="connsiteY67" fmla="*/ 735806 h 809763"/>
                    <a:gd name="connsiteX68" fmla="*/ 113063 w 672657"/>
                    <a:gd name="connsiteY68" fmla="*/ 728663 h 809763"/>
                    <a:gd name="connsiteX69" fmla="*/ 91632 w 672657"/>
                    <a:gd name="connsiteY69" fmla="*/ 723900 h 809763"/>
                    <a:gd name="connsiteX70" fmla="*/ 84488 w 672657"/>
                    <a:gd name="connsiteY70" fmla="*/ 719138 h 809763"/>
                    <a:gd name="connsiteX71" fmla="*/ 82107 w 672657"/>
                    <a:gd name="connsiteY71" fmla="*/ 711994 h 809763"/>
                    <a:gd name="connsiteX72" fmla="*/ 53532 w 672657"/>
                    <a:gd name="connsiteY72" fmla="*/ 697706 h 809763"/>
                    <a:gd name="connsiteX73" fmla="*/ 39244 w 672657"/>
                    <a:gd name="connsiteY73" fmla="*/ 695325 h 809763"/>
                    <a:gd name="connsiteX74" fmla="*/ 24957 w 672657"/>
                    <a:gd name="connsiteY74" fmla="*/ 685800 h 809763"/>
                    <a:gd name="connsiteX75" fmla="*/ 20194 w 672657"/>
                    <a:gd name="connsiteY75" fmla="*/ 671513 h 809763"/>
                    <a:gd name="connsiteX76" fmla="*/ 17813 w 672657"/>
                    <a:gd name="connsiteY76" fmla="*/ 661988 h 809763"/>
                    <a:gd name="connsiteX77" fmla="*/ 13050 w 672657"/>
                    <a:gd name="connsiteY77" fmla="*/ 638175 h 809763"/>
                    <a:gd name="connsiteX78" fmla="*/ 8288 w 672657"/>
                    <a:gd name="connsiteY78" fmla="*/ 573881 h 809763"/>
                    <a:gd name="connsiteX79" fmla="*/ 3525 w 672657"/>
                    <a:gd name="connsiteY79" fmla="*/ 559594 h 809763"/>
                    <a:gd name="connsiteX80" fmla="*/ 1144 w 672657"/>
                    <a:gd name="connsiteY80" fmla="*/ 552450 h 809763"/>
                    <a:gd name="connsiteX81" fmla="*/ 3525 w 672657"/>
                    <a:gd name="connsiteY81" fmla="*/ 542925 h 809763"/>
                    <a:gd name="connsiteX82" fmla="*/ 41625 w 672657"/>
                    <a:gd name="connsiteY82" fmla="*/ 542925 h 809763"/>
                    <a:gd name="connsiteX83" fmla="*/ 48769 w 672657"/>
                    <a:gd name="connsiteY83" fmla="*/ 540544 h 809763"/>
                    <a:gd name="connsiteX84" fmla="*/ 58294 w 672657"/>
                    <a:gd name="connsiteY84" fmla="*/ 554831 h 809763"/>
                    <a:gd name="connsiteX85" fmla="*/ 65438 w 672657"/>
                    <a:gd name="connsiteY85" fmla="*/ 559594 h 809763"/>
                    <a:gd name="connsiteX86" fmla="*/ 74963 w 672657"/>
                    <a:gd name="connsiteY86" fmla="*/ 571500 h 809763"/>
                    <a:gd name="connsiteX87" fmla="*/ 84488 w 672657"/>
                    <a:gd name="connsiteY87" fmla="*/ 583406 h 809763"/>
                    <a:gd name="connsiteX88" fmla="*/ 89250 w 672657"/>
                    <a:gd name="connsiteY88" fmla="*/ 590550 h 809763"/>
                    <a:gd name="connsiteX89" fmla="*/ 96394 w 672657"/>
                    <a:gd name="connsiteY89" fmla="*/ 595313 h 809763"/>
                    <a:gd name="connsiteX90" fmla="*/ 103538 w 672657"/>
                    <a:gd name="connsiteY90" fmla="*/ 616744 h 809763"/>
                    <a:gd name="connsiteX91" fmla="*/ 108300 w 672657"/>
                    <a:gd name="connsiteY91" fmla="*/ 635794 h 809763"/>
                    <a:gd name="connsiteX92" fmla="*/ 115444 w 672657"/>
                    <a:gd name="connsiteY92" fmla="*/ 640556 h 809763"/>
                    <a:gd name="connsiteX93" fmla="*/ 127350 w 672657"/>
                    <a:gd name="connsiteY93" fmla="*/ 652463 h 809763"/>
                    <a:gd name="connsiteX94" fmla="*/ 155925 w 672657"/>
                    <a:gd name="connsiteY94" fmla="*/ 638175 h 809763"/>
                    <a:gd name="connsiteX95" fmla="*/ 163069 w 672657"/>
                    <a:gd name="connsiteY95" fmla="*/ 635794 h 809763"/>
                    <a:gd name="connsiteX96" fmla="*/ 184500 w 672657"/>
                    <a:gd name="connsiteY96" fmla="*/ 621506 h 809763"/>
                    <a:gd name="connsiteX97" fmla="*/ 191644 w 672657"/>
                    <a:gd name="connsiteY97" fmla="*/ 616744 h 809763"/>
                    <a:gd name="connsiteX98" fmla="*/ 208313 w 672657"/>
                    <a:gd name="connsiteY98" fmla="*/ 600075 h 809763"/>
                    <a:gd name="connsiteX99" fmla="*/ 213075 w 672657"/>
                    <a:gd name="connsiteY99" fmla="*/ 592931 h 809763"/>
                    <a:gd name="connsiteX100" fmla="*/ 227363 w 672657"/>
                    <a:gd name="connsiteY100" fmla="*/ 588169 h 809763"/>
                    <a:gd name="connsiteX101" fmla="*/ 241650 w 672657"/>
                    <a:gd name="connsiteY101" fmla="*/ 583406 h 809763"/>
                    <a:gd name="connsiteX102" fmla="*/ 248794 w 672657"/>
                    <a:gd name="connsiteY102" fmla="*/ 578644 h 809763"/>
                    <a:gd name="connsiteX103" fmla="*/ 260700 w 672657"/>
                    <a:gd name="connsiteY103" fmla="*/ 569119 h 809763"/>
                    <a:gd name="connsiteX104" fmla="*/ 267844 w 672657"/>
                    <a:gd name="connsiteY104" fmla="*/ 564356 h 809763"/>
                    <a:gd name="connsiteX105" fmla="*/ 282132 w 672657"/>
                    <a:gd name="connsiteY105" fmla="*/ 559594 h 809763"/>
                    <a:gd name="connsiteX106" fmla="*/ 294038 w 672657"/>
                    <a:gd name="connsiteY106" fmla="*/ 550069 h 809763"/>
                    <a:gd name="connsiteX107" fmla="*/ 308325 w 672657"/>
                    <a:gd name="connsiteY107" fmla="*/ 540544 h 809763"/>
                    <a:gd name="connsiteX108" fmla="*/ 313088 w 672657"/>
                    <a:gd name="connsiteY108" fmla="*/ 533400 h 809763"/>
                    <a:gd name="connsiteX109" fmla="*/ 317850 w 672657"/>
                    <a:gd name="connsiteY109" fmla="*/ 514350 h 809763"/>
                    <a:gd name="connsiteX110" fmla="*/ 322613 w 672657"/>
                    <a:gd name="connsiteY110" fmla="*/ 469106 h 809763"/>
                    <a:gd name="connsiteX111" fmla="*/ 327375 w 672657"/>
                    <a:gd name="connsiteY111" fmla="*/ 454819 h 809763"/>
                    <a:gd name="connsiteX112" fmla="*/ 329757 w 672657"/>
                    <a:gd name="connsiteY112" fmla="*/ 447675 h 809763"/>
                    <a:gd name="connsiteX113" fmla="*/ 332138 w 672657"/>
                    <a:gd name="connsiteY113" fmla="*/ 423863 h 809763"/>
                    <a:gd name="connsiteX114" fmla="*/ 334519 w 672657"/>
                    <a:gd name="connsiteY114" fmla="*/ 416719 h 809763"/>
                    <a:gd name="connsiteX115" fmla="*/ 344044 w 672657"/>
                    <a:gd name="connsiteY115" fmla="*/ 383381 h 809763"/>
                    <a:gd name="connsiteX116" fmla="*/ 346425 w 672657"/>
                    <a:gd name="connsiteY116" fmla="*/ 347663 h 809763"/>
                    <a:gd name="connsiteX117" fmla="*/ 348807 w 672657"/>
                    <a:gd name="connsiteY117" fmla="*/ 340519 h 809763"/>
                    <a:gd name="connsiteX118" fmla="*/ 351188 w 672657"/>
                    <a:gd name="connsiteY118" fmla="*/ 323850 h 809763"/>
                    <a:gd name="connsiteX119" fmla="*/ 353569 w 672657"/>
                    <a:gd name="connsiteY119" fmla="*/ 280988 h 809763"/>
                    <a:gd name="connsiteX120" fmla="*/ 355950 w 672657"/>
                    <a:gd name="connsiteY120" fmla="*/ 261938 h 809763"/>
                    <a:gd name="connsiteX121" fmla="*/ 348807 w 672657"/>
                    <a:gd name="connsiteY121" fmla="*/ 257175 h 809763"/>
                    <a:gd name="connsiteX122" fmla="*/ 341663 w 672657"/>
                    <a:gd name="connsiteY122" fmla="*/ 259556 h 809763"/>
                    <a:gd name="connsiteX123" fmla="*/ 334519 w 672657"/>
                    <a:gd name="connsiteY123" fmla="*/ 264319 h 809763"/>
                    <a:gd name="connsiteX124" fmla="*/ 320232 w 672657"/>
                    <a:gd name="connsiteY124" fmla="*/ 269081 h 809763"/>
                    <a:gd name="connsiteX125" fmla="*/ 313088 w 672657"/>
                    <a:gd name="connsiteY125" fmla="*/ 271463 h 809763"/>
                    <a:gd name="connsiteX126" fmla="*/ 315469 w 672657"/>
                    <a:gd name="connsiteY126" fmla="*/ 264319 h 809763"/>
                    <a:gd name="connsiteX127" fmla="*/ 310707 w 672657"/>
                    <a:gd name="connsiteY127" fmla="*/ 250031 h 809763"/>
                    <a:gd name="connsiteX128" fmla="*/ 298800 w 672657"/>
                    <a:gd name="connsiteY128" fmla="*/ 228600 h 809763"/>
                    <a:gd name="connsiteX129" fmla="*/ 291657 w 672657"/>
                    <a:gd name="connsiteY129" fmla="*/ 223838 h 809763"/>
                    <a:gd name="connsiteX130" fmla="*/ 294038 w 672657"/>
                    <a:gd name="connsiteY130" fmla="*/ 216694 h 809763"/>
                    <a:gd name="connsiteX131" fmla="*/ 301182 w 672657"/>
                    <a:gd name="connsiteY131" fmla="*/ 214313 h 809763"/>
                    <a:gd name="connsiteX132" fmla="*/ 308325 w 672657"/>
                    <a:gd name="connsiteY132" fmla="*/ 209550 h 809763"/>
                    <a:gd name="connsiteX133" fmla="*/ 315469 w 672657"/>
                    <a:gd name="connsiteY133" fmla="*/ 202406 h 809763"/>
                    <a:gd name="connsiteX134" fmla="*/ 322613 w 672657"/>
                    <a:gd name="connsiteY134" fmla="*/ 200025 h 809763"/>
                    <a:gd name="connsiteX135" fmla="*/ 336900 w 672657"/>
                    <a:gd name="connsiteY135" fmla="*/ 192881 h 809763"/>
                    <a:gd name="connsiteX136" fmla="*/ 351188 w 672657"/>
                    <a:gd name="connsiteY136" fmla="*/ 190500 h 809763"/>
                    <a:gd name="connsiteX137" fmla="*/ 365475 w 672657"/>
                    <a:gd name="connsiteY137" fmla="*/ 185738 h 809763"/>
                    <a:gd name="connsiteX138" fmla="*/ 372619 w 672657"/>
                    <a:gd name="connsiteY138" fmla="*/ 180975 h 809763"/>
                    <a:gd name="connsiteX139" fmla="*/ 377382 w 672657"/>
                    <a:gd name="connsiteY139" fmla="*/ 173831 h 809763"/>
                    <a:gd name="connsiteX140" fmla="*/ 384525 w 672657"/>
                    <a:gd name="connsiteY140" fmla="*/ 171450 h 809763"/>
                    <a:gd name="connsiteX141" fmla="*/ 391669 w 672657"/>
                    <a:gd name="connsiteY141" fmla="*/ 166688 h 809763"/>
                    <a:gd name="connsiteX142" fmla="*/ 394050 w 672657"/>
                    <a:gd name="connsiteY142" fmla="*/ 159544 h 809763"/>
                    <a:gd name="connsiteX143" fmla="*/ 398813 w 672657"/>
                    <a:gd name="connsiteY143" fmla="*/ 152400 h 809763"/>
                    <a:gd name="connsiteX144" fmla="*/ 408338 w 672657"/>
                    <a:gd name="connsiteY144" fmla="*/ 130969 h 809763"/>
                    <a:gd name="connsiteX145" fmla="*/ 410719 w 672657"/>
                    <a:gd name="connsiteY145" fmla="*/ 111919 h 809763"/>
                    <a:gd name="connsiteX146" fmla="*/ 396432 w 672657"/>
                    <a:gd name="connsiteY146" fmla="*/ 107156 h 809763"/>
                    <a:gd name="connsiteX147" fmla="*/ 382144 w 672657"/>
                    <a:gd name="connsiteY147" fmla="*/ 102394 h 809763"/>
                    <a:gd name="connsiteX148" fmla="*/ 372619 w 672657"/>
                    <a:gd name="connsiteY148" fmla="*/ 100013 h 809763"/>
                    <a:gd name="connsiteX149" fmla="*/ 370238 w 672657"/>
                    <a:gd name="connsiteY149" fmla="*/ 92869 h 809763"/>
                    <a:gd name="connsiteX150" fmla="*/ 360713 w 672657"/>
                    <a:gd name="connsiteY150" fmla="*/ 83344 h 809763"/>
                    <a:gd name="connsiteX151" fmla="*/ 375000 w 672657"/>
                    <a:gd name="connsiteY151" fmla="*/ 78581 h 809763"/>
                    <a:gd name="connsiteX152" fmla="*/ 391669 w 672657"/>
                    <a:gd name="connsiteY152" fmla="*/ 71438 h 809763"/>
                    <a:gd name="connsiteX153" fmla="*/ 408338 w 672657"/>
                    <a:gd name="connsiteY153" fmla="*/ 54769 h 809763"/>
                    <a:gd name="connsiteX154" fmla="*/ 417863 w 672657"/>
                    <a:gd name="connsiteY154" fmla="*/ 40481 h 809763"/>
                    <a:gd name="connsiteX155" fmla="*/ 422625 w 672657"/>
                    <a:gd name="connsiteY155" fmla="*/ 33338 h 809763"/>
                    <a:gd name="connsiteX156" fmla="*/ 429769 w 672657"/>
                    <a:gd name="connsiteY156" fmla="*/ 30956 h 809763"/>
                    <a:gd name="connsiteX157" fmla="*/ 434532 w 672657"/>
                    <a:gd name="connsiteY157" fmla="*/ 23813 h 809763"/>
                    <a:gd name="connsiteX158" fmla="*/ 448819 w 672657"/>
                    <a:gd name="connsiteY158" fmla="*/ 14288 h 809763"/>
                    <a:gd name="connsiteX159" fmla="*/ 465488 w 672657"/>
                    <a:gd name="connsiteY159" fmla="*/ 7144 h 809763"/>
                    <a:gd name="connsiteX160" fmla="*/ 475013 w 672657"/>
                    <a:gd name="connsiteY160" fmla="*/ 0 h 809763"/>
                    <a:gd name="connsiteX161" fmla="*/ 494063 w 672657"/>
                    <a:gd name="connsiteY161" fmla="*/ 11906 h 809763"/>
                    <a:gd name="connsiteX162" fmla="*/ 508350 w 672657"/>
                    <a:gd name="connsiteY162" fmla="*/ 21431 h 809763"/>
                    <a:gd name="connsiteX163" fmla="*/ 520257 w 672657"/>
                    <a:gd name="connsiteY163" fmla="*/ 33338 h 809763"/>
                    <a:gd name="connsiteX164" fmla="*/ 532163 w 672657"/>
                    <a:gd name="connsiteY164" fmla="*/ 45244 h 809763"/>
                    <a:gd name="connsiteX165" fmla="*/ 525019 w 672657"/>
                    <a:gd name="connsiteY165" fmla="*/ 61913 h 809763"/>
                    <a:gd name="connsiteX166" fmla="*/ 517875 w 672657"/>
                    <a:gd name="connsiteY166" fmla="*/ 64294 h 809763"/>
                    <a:gd name="connsiteX167" fmla="*/ 515494 w 672657"/>
                    <a:gd name="connsiteY167" fmla="*/ 71438 h 809763"/>
                    <a:gd name="connsiteX168" fmla="*/ 522638 w 672657"/>
                    <a:gd name="connsiteY168" fmla="*/ 85725 h 809763"/>
                    <a:gd name="connsiteX169" fmla="*/ 529782 w 672657"/>
                    <a:gd name="connsiteY169" fmla="*/ 90488 h 809763"/>
                    <a:gd name="connsiteX170" fmla="*/ 536925 w 672657"/>
                    <a:gd name="connsiteY170" fmla="*/ 97631 h 809763"/>
                    <a:gd name="connsiteX171" fmla="*/ 541688 w 672657"/>
                    <a:gd name="connsiteY171" fmla="*/ 104775 h 809763"/>
                    <a:gd name="connsiteX172" fmla="*/ 548832 w 672657"/>
                    <a:gd name="connsiteY172" fmla="*/ 107156 h 809763"/>
                    <a:gd name="connsiteX173" fmla="*/ 555975 w 672657"/>
                    <a:gd name="connsiteY173" fmla="*/ 111919 h 809763"/>
                    <a:gd name="connsiteX174" fmla="*/ 570263 w 672657"/>
                    <a:gd name="connsiteY174" fmla="*/ 109538 h 809763"/>
                    <a:gd name="connsiteX175" fmla="*/ 594075 w 672657"/>
                    <a:gd name="connsiteY175" fmla="*/ 107156 h 809763"/>
                    <a:gd name="connsiteX176" fmla="*/ 613125 w 672657"/>
                    <a:gd name="connsiteY176" fmla="*/ 109538 h 809763"/>
                    <a:gd name="connsiteX177" fmla="*/ 629794 w 672657"/>
                    <a:gd name="connsiteY177" fmla="*/ 114300 h 809763"/>
                    <a:gd name="connsiteX178" fmla="*/ 636938 w 672657"/>
                    <a:gd name="connsiteY178" fmla="*/ 119063 h 809763"/>
                    <a:gd name="connsiteX179" fmla="*/ 655988 w 672657"/>
                    <a:gd name="connsiteY179" fmla="*/ 119063 h 809763"/>
                    <a:gd name="connsiteX0" fmla="*/ 656501 w 673170"/>
                    <a:gd name="connsiteY0" fmla="*/ 119063 h 809763"/>
                    <a:gd name="connsiteX1" fmla="*/ 661263 w 673170"/>
                    <a:gd name="connsiteY1" fmla="*/ 145256 h 809763"/>
                    <a:gd name="connsiteX2" fmla="*/ 666026 w 673170"/>
                    <a:gd name="connsiteY2" fmla="*/ 152400 h 809763"/>
                    <a:gd name="connsiteX3" fmla="*/ 673170 w 673170"/>
                    <a:gd name="connsiteY3" fmla="*/ 192881 h 809763"/>
                    <a:gd name="connsiteX4" fmla="*/ 666026 w 673170"/>
                    <a:gd name="connsiteY4" fmla="*/ 221456 h 809763"/>
                    <a:gd name="connsiteX5" fmla="*/ 654120 w 673170"/>
                    <a:gd name="connsiteY5" fmla="*/ 242888 h 809763"/>
                    <a:gd name="connsiteX6" fmla="*/ 651738 w 673170"/>
                    <a:gd name="connsiteY6" fmla="*/ 266700 h 809763"/>
                    <a:gd name="connsiteX7" fmla="*/ 649357 w 673170"/>
                    <a:gd name="connsiteY7" fmla="*/ 276225 h 809763"/>
                    <a:gd name="connsiteX8" fmla="*/ 646976 w 673170"/>
                    <a:gd name="connsiteY8" fmla="*/ 288131 h 809763"/>
                    <a:gd name="connsiteX9" fmla="*/ 644595 w 673170"/>
                    <a:gd name="connsiteY9" fmla="*/ 295275 h 809763"/>
                    <a:gd name="connsiteX10" fmla="*/ 639832 w 673170"/>
                    <a:gd name="connsiteY10" fmla="*/ 314325 h 809763"/>
                    <a:gd name="connsiteX11" fmla="*/ 637451 w 673170"/>
                    <a:gd name="connsiteY11" fmla="*/ 338138 h 809763"/>
                    <a:gd name="connsiteX12" fmla="*/ 642213 w 673170"/>
                    <a:gd name="connsiteY12" fmla="*/ 361950 h 809763"/>
                    <a:gd name="connsiteX13" fmla="*/ 642213 w 673170"/>
                    <a:gd name="connsiteY13" fmla="*/ 431006 h 809763"/>
                    <a:gd name="connsiteX14" fmla="*/ 639832 w 673170"/>
                    <a:gd name="connsiteY14" fmla="*/ 440531 h 809763"/>
                    <a:gd name="connsiteX15" fmla="*/ 632688 w 673170"/>
                    <a:gd name="connsiteY15" fmla="*/ 450056 h 809763"/>
                    <a:gd name="connsiteX16" fmla="*/ 620782 w 673170"/>
                    <a:gd name="connsiteY16" fmla="*/ 464344 h 809763"/>
                    <a:gd name="connsiteX17" fmla="*/ 618401 w 673170"/>
                    <a:gd name="connsiteY17" fmla="*/ 471488 h 809763"/>
                    <a:gd name="connsiteX18" fmla="*/ 608876 w 673170"/>
                    <a:gd name="connsiteY18" fmla="*/ 485775 h 809763"/>
                    <a:gd name="connsiteX19" fmla="*/ 601732 w 673170"/>
                    <a:gd name="connsiteY19" fmla="*/ 507206 h 809763"/>
                    <a:gd name="connsiteX20" fmla="*/ 599351 w 673170"/>
                    <a:gd name="connsiteY20" fmla="*/ 514350 h 809763"/>
                    <a:gd name="connsiteX21" fmla="*/ 587445 w 673170"/>
                    <a:gd name="connsiteY21" fmla="*/ 531019 h 809763"/>
                    <a:gd name="connsiteX22" fmla="*/ 580301 w 673170"/>
                    <a:gd name="connsiteY22" fmla="*/ 554831 h 809763"/>
                    <a:gd name="connsiteX23" fmla="*/ 563632 w 673170"/>
                    <a:gd name="connsiteY23" fmla="*/ 576263 h 809763"/>
                    <a:gd name="connsiteX24" fmla="*/ 556488 w 673170"/>
                    <a:gd name="connsiteY24" fmla="*/ 581025 h 809763"/>
                    <a:gd name="connsiteX25" fmla="*/ 544582 w 673170"/>
                    <a:gd name="connsiteY25" fmla="*/ 592931 h 809763"/>
                    <a:gd name="connsiteX26" fmla="*/ 537438 w 673170"/>
                    <a:gd name="connsiteY26" fmla="*/ 600075 h 809763"/>
                    <a:gd name="connsiteX27" fmla="*/ 523151 w 673170"/>
                    <a:gd name="connsiteY27" fmla="*/ 607219 h 809763"/>
                    <a:gd name="connsiteX28" fmla="*/ 513626 w 673170"/>
                    <a:gd name="connsiteY28" fmla="*/ 614363 h 809763"/>
                    <a:gd name="connsiteX29" fmla="*/ 508863 w 673170"/>
                    <a:gd name="connsiteY29" fmla="*/ 621506 h 809763"/>
                    <a:gd name="connsiteX30" fmla="*/ 494576 w 673170"/>
                    <a:gd name="connsiteY30" fmla="*/ 631031 h 809763"/>
                    <a:gd name="connsiteX31" fmla="*/ 487432 w 673170"/>
                    <a:gd name="connsiteY31" fmla="*/ 638175 h 809763"/>
                    <a:gd name="connsiteX32" fmla="*/ 480288 w 673170"/>
                    <a:gd name="connsiteY32" fmla="*/ 642938 h 809763"/>
                    <a:gd name="connsiteX33" fmla="*/ 477907 w 673170"/>
                    <a:gd name="connsiteY33" fmla="*/ 650081 h 809763"/>
                    <a:gd name="connsiteX34" fmla="*/ 468382 w 673170"/>
                    <a:gd name="connsiteY34" fmla="*/ 657225 h 809763"/>
                    <a:gd name="connsiteX35" fmla="*/ 461238 w 673170"/>
                    <a:gd name="connsiteY35" fmla="*/ 664369 h 809763"/>
                    <a:gd name="connsiteX36" fmla="*/ 444570 w 673170"/>
                    <a:gd name="connsiteY36" fmla="*/ 676275 h 809763"/>
                    <a:gd name="connsiteX37" fmla="*/ 432663 w 673170"/>
                    <a:gd name="connsiteY37" fmla="*/ 685800 h 809763"/>
                    <a:gd name="connsiteX38" fmla="*/ 420757 w 673170"/>
                    <a:gd name="connsiteY38" fmla="*/ 695325 h 809763"/>
                    <a:gd name="connsiteX39" fmla="*/ 406470 w 673170"/>
                    <a:gd name="connsiteY39" fmla="*/ 707231 h 809763"/>
                    <a:gd name="connsiteX40" fmla="*/ 399326 w 673170"/>
                    <a:gd name="connsiteY40" fmla="*/ 709613 h 809763"/>
                    <a:gd name="connsiteX41" fmla="*/ 389801 w 673170"/>
                    <a:gd name="connsiteY41" fmla="*/ 714375 h 809763"/>
                    <a:gd name="connsiteX42" fmla="*/ 375513 w 673170"/>
                    <a:gd name="connsiteY42" fmla="*/ 723900 h 809763"/>
                    <a:gd name="connsiteX43" fmla="*/ 368370 w 673170"/>
                    <a:gd name="connsiteY43" fmla="*/ 728663 h 809763"/>
                    <a:gd name="connsiteX44" fmla="*/ 361226 w 673170"/>
                    <a:gd name="connsiteY44" fmla="*/ 735806 h 809763"/>
                    <a:gd name="connsiteX45" fmla="*/ 354082 w 673170"/>
                    <a:gd name="connsiteY45" fmla="*/ 738188 h 809763"/>
                    <a:gd name="connsiteX46" fmla="*/ 346938 w 673170"/>
                    <a:gd name="connsiteY46" fmla="*/ 742950 h 809763"/>
                    <a:gd name="connsiteX47" fmla="*/ 335032 w 673170"/>
                    <a:gd name="connsiteY47" fmla="*/ 752475 h 809763"/>
                    <a:gd name="connsiteX48" fmla="*/ 330270 w 673170"/>
                    <a:gd name="connsiteY48" fmla="*/ 759619 h 809763"/>
                    <a:gd name="connsiteX49" fmla="*/ 315982 w 673170"/>
                    <a:gd name="connsiteY49" fmla="*/ 769144 h 809763"/>
                    <a:gd name="connsiteX50" fmla="*/ 308838 w 673170"/>
                    <a:gd name="connsiteY50" fmla="*/ 773906 h 809763"/>
                    <a:gd name="connsiteX51" fmla="*/ 294551 w 673170"/>
                    <a:gd name="connsiteY51" fmla="*/ 783431 h 809763"/>
                    <a:gd name="connsiteX52" fmla="*/ 289788 w 673170"/>
                    <a:gd name="connsiteY52" fmla="*/ 790575 h 809763"/>
                    <a:gd name="connsiteX53" fmla="*/ 275501 w 673170"/>
                    <a:gd name="connsiteY53" fmla="*/ 792956 h 809763"/>
                    <a:gd name="connsiteX54" fmla="*/ 268357 w 673170"/>
                    <a:gd name="connsiteY54" fmla="*/ 797719 h 809763"/>
                    <a:gd name="connsiteX55" fmla="*/ 254070 w 673170"/>
                    <a:gd name="connsiteY55" fmla="*/ 802481 h 809763"/>
                    <a:gd name="connsiteX56" fmla="*/ 239782 w 673170"/>
                    <a:gd name="connsiteY56" fmla="*/ 809625 h 809763"/>
                    <a:gd name="connsiteX57" fmla="*/ 232638 w 673170"/>
                    <a:gd name="connsiteY57" fmla="*/ 795338 h 809763"/>
                    <a:gd name="connsiteX58" fmla="*/ 225495 w 673170"/>
                    <a:gd name="connsiteY58" fmla="*/ 790575 h 809763"/>
                    <a:gd name="connsiteX59" fmla="*/ 213588 w 673170"/>
                    <a:gd name="connsiteY59" fmla="*/ 778669 h 809763"/>
                    <a:gd name="connsiteX60" fmla="*/ 201682 w 673170"/>
                    <a:gd name="connsiteY60" fmla="*/ 766763 h 809763"/>
                    <a:gd name="connsiteX61" fmla="*/ 194538 w 673170"/>
                    <a:gd name="connsiteY61" fmla="*/ 752475 h 809763"/>
                    <a:gd name="connsiteX62" fmla="*/ 187395 w 673170"/>
                    <a:gd name="connsiteY62" fmla="*/ 750094 h 809763"/>
                    <a:gd name="connsiteX63" fmla="*/ 168345 w 673170"/>
                    <a:gd name="connsiteY63" fmla="*/ 745331 h 809763"/>
                    <a:gd name="connsiteX64" fmla="*/ 161201 w 673170"/>
                    <a:gd name="connsiteY64" fmla="*/ 742950 h 809763"/>
                    <a:gd name="connsiteX65" fmla="*/ 149295 w 673170"/>
                    <a:gd name="connsiteY65" fmla="*/ 740569 h 809763"/>
                    <a:gd name="connsiteX66" fmla="*/ 139770 w 673170"/>
                    <a:gd name="connsiteY66" fmla="*/ 738188 h 809763"/>
                    <a:gd name="connsiteX67" fmla="*/ 127863 w 673170"/>
                    <a:gd name="connsiteY67" fmla="*/ 735806 h 809763"/>
                    <a:gd name="connsiteX68" fmla="*/ 113576 w 673170"/>
                    <a:gd name="connsiteY68" fmla="*/ 728663 h 809763"/>
                    <a:gd name="connsiteX69" fmla="*/ 92145 w 673170"/>
                    <a:gd name="connsiteY69" fmla="*/ 723900 h 809763"/>
                    <a:gd name="connsiteX70" fmla="*/ 85001 w 673170"/>
                    <a:gd name="connsiteY70" fmla="*/ 719138 h 809763"/>
                    <a:gd name="connsiteX71" fmla="*/ 82620 w 673170"/>
                    <a:gd name="connsiteY71" fmla="*/ 711994 h 809763"/>
                    <a:gd name="connsiteX72" fmla="*/ 54045 w 673170"/>
                    <a:gd name="connsiteY72" fmla="*/ 697706 h 809763"/>
                    <a:gd name="connsiteX73" fmla="*/ 39757 w 673170"/>
                    <a:gd name="connsiteY73" fmla="*/ 695325 h 809763"/>
                    <a:gd name="connsiteX74" fmla="*/ 25470 w 673170"/>
                    <a:gd name="connsiteY74" fmla="*/ 685800 h 809763"/>
                    <a:gd name="connsiteX75" fmla="*/ 20707 w 673170"/>
                    <a:gd name="connsiteY75" fmla="*/ 671513 h 809763"/>
                    <a:gd name="connsiteX76" fmla="*/ 18326 w 673170"/>
                    <a:gd name="connsiteY76" fmla="*/ 661988 h 809763"/>
                    <a:gd name="connsiteX77" fmla="*/ 13563 w 673170"/>
                    <a:gd name="connsiteY77" fmla="*/ 638175 h 809763"/>
                    <a:gd name="connsiteX78" fmla="*/ 8801 w 673170"/>
                    <a:gd name="connsiteY78" fmla="*/ 573881 h 809763"/>
                    <a:gd name="connsiteX79" fmla="*/ 4038 w 673170"/>
                    <a:gd name="connsiteY79" fmla="*/ 559594 h 809763"/>
                    <a:gd name="connsiteX80" fmla="*/ 1657 w 673170"/>
                    <a:gd name="connsiteY80" fmla="*/ 552450 h 809763"/>
                    <a:gd name="connsiteX81" fmla="*/ 4038 w 673170"/>
                    <a:gd name="connsiteY81" fmla="*/ 542925 h 809763"/>
                    <a:gd name="connsiteX82" fmla="*/ 49282 w 673170"/>
                    <a:gd name="connsiteY82" fmla="*/ 540544 h 809763"/>
                    <a:gd name="connsiteX83" fmla="*/ 58807 w 673170"/>
                    <a:gd name="connsiteY83" fmla="*/ 554831 h 809763"/>
                    <a:gd name="connsiteX84" fmla="*/ 65951 w 673170"/>
                    <a:gd name="connsiteY84" fmla="*/ 559594 h 809763"/>
                    <a:gd name="connsiteX85" fmla="*/ 75476 w 673170"/>
                    <a:gd name="connsiteY85" fmla="*/ 571500 h 809763"/>
                    <a:gd name="connsiteX86" fmla="*/ 85001 w 673170"/>
                    <a:gd name="connsiteY86" fmla="*/ 583406 h 809763"/>
                    <a:gd name="connsiteX87" fmla="*/ 89763 w 673170"/>
                    <a:gd name="connsiteY87" fmla="*/ 590550 h 809763"/>
                    <a:gd name="connsiteX88" fmla="*/ 96907 w 673170"/>
                    <a:gd name="connsiteY88" fmla="*/ 595313 h 809763"/>
                    <a:gd name="connsiteX89" fmla="*/ 104051 w 673170"/>
                    <a:gd name="connsiteY89" fmla="*/ 616744 h 809763"/>
                    <a:gd name="connsiteX90" fmla="*/ 108813 w 673170"/>
                    <a:gd name="connsiteY90" fmla="*/ 635794 h 809763"/>
                    <a:gd name="connsiteX91" fmla="*/ 115957 w 673170"/>
                    <a:gd name="connsiteY91" fmla="*/ 640556 h 809763"/>
                    <a:gd name="connsiteX92" fmla="*/ 127863 w 673170"/>
                    <a:gd name="connsiteY92" fmla="*/ 652463 h 809763"/>
                    <a:gd name="connsiteX93" fmla="*/ 156438 w 673170"/>
                    <a:gd name="connsiteY93" fmla="*/ 638175 h 809763"/>
                    <a:gd name="connsiteX94" fmla="*/ 163582 w 673170"/>
                    <a:gd name="connsiteY94" fmla="*/ 635794 h 809763"/>
                    <a:gd name="connsiteX95" fmla="*/ 185013 w 673170"/>
                    <a:gd name="connsiteY95" fmla="*/ 621506 h 809763"/>
                    <a:gd name="connsiteX96" fmla="*/ 192157 w 673170"/>
                    <a:gd name="connsiteY96" fmla="*/ 616744 h 809763"/>
                    <a:gd name="connsiteX97" fmla="*/ 208826 w 673170"/>
                    <a:gd name="connsiteY97" fmla="*/ 600075 h 809763"/>
                    <a:gd name="connsiteX98" fmla="*/ 213588 w 673170"/>
                    <a:gd name="connsiteY98" fmla="*/ 592931 h 809763"/>
                    <a:gd name="connsiteX99" fmla="*/ 227876 w 673170"/>
                    <a:gd name="connsiteY99" fmla="*/ 588169 h 809763"/>
                    <a:gd name="connsiteX100" fmla="*/ 242163 w 673170"/>
                    <a:gd name="connsiteY100" fmla="*/ 583406 h 809763"/>
                    <a:gd name="connsiteX101" fmla="*/ 249307 w 673170"/>
                    <a:gd name="connsiteY101" fmla="*/ 578644 h 809763"/>
                    <a:gd name="connsiteX102" fmla="*/ 261213 w 673170"/>
                    <a:gd name="connsiteY102" fmla="*/ 569119 h 809763"/>
                    <a:gd name="connsiteX103" fmla="*/ 268357 w 673170"/>
                    <a:gd name="connsiteY103" fmla="*/ 564356 h 809763"/>
                    <a:gd name="connsiteX104" fmla="*/ 282645 w 673170"/>
                    <a:gd name="connsiteY104" fmla="*/ 559594 h 809763"/>
                    <a:gd name="connsiteX105" fmla="*/ 294551 w 673170"/>
                    <a:gd name="connsiteY105" fmla="*/ 550069 h 809763"/>
                    <a:gd name="connsiteX106" fmla="*/ 308838 w 673170"/>
                    <a:gd name="connsiteY106" fmla="*/ 540544 h 809763"/>
                    <a:gd name="connsiteX107" fmla="*/ 313601 w 673170"/>
                    <a:gd name="connsiteY107" fmla="*/ 533400 h 809763"/>
                    <a:gd name="connsiteX108" fmla="*/ 318363 w 673170"/>
                    <a:gd name="connsiteY108" fmla="*/ 514350 h 809763"/>
                    <a:gd name="connsiteX109" fmla="*/ 323126 w 673170"/>
                    <a:gd name="connsiteY109" fmla="*/ 469106 h 809763"/>
                    <a:gd name="connsiteX110" fmla="*/ 327888 w 673170"/>
                    <a:gd name="connsiteY110" fmla="*/ 454819 h 809763"/>
                    <a:gd name="connsiteX111" fmla="*/ 330270 w 673170"/>
                    <a:gd name="connsiteY111" fmla="*/ 447675 h 809763"/>
                    <a:gd name="connsiteX112" fmla="*/ 332651 w 673170"/>
                    <a:gd name="connsiteY112" fmla="*/ 423863 h 809763"/>
                    <a:gd name="connsiteX113" fmla="*/ 335032 w 673170"/>
                    <a:gd name="connsiteY113" fmla="*/ 416719 h 809763"/>
                    <a:gd name="connsiteX114" fmla="*/ 344557 w 673170"/>
                    <a:gd name="connsiteY114" fmla="*/ 383381 h 809763"/>
                    <a:gd name="connsiteX115" fmla="*/ 346938 w 673170"/>
                    <a:gd name="connsiteY115" fmla="*/ 347663 h 809763"/>
                    <a:gd name="connsiteX116" fmla="*/ 349320 w 673170"/>
                    <a:gd name="connsiteY116" fmla="*/ 340519 h 809763"/>
                    <a:gd name="connsiteX117" fmla="*/ 351701 w 673170"/>
                    <a:gd name="connsiteY117" fmla="*/ 323850 h 809763"/>
                    <a:gd name="connsiteX118" fmla="*/ 354082 w 673170"/>
                    <a:gd name="connsiteY118" fmla="*/ 280988 h 809763"/>
                    <a:gd name="connsiteX119" fmla="*/ 356463 w 673170"/>
                    <a:gd name="connsiteY119" fmla="*/ 261938 h 809763"/>
                    <a:gd name="connsiteX120" fmla="*/ 349320 w 673170"/>
                    <a:gd name="connsiteY120" fmla="*/ 257175 h 809763"/>
                    <a:gd name="connsiteX121" fmla="*/ 342176 w 673170"/>
                    <a:gd name="connsiteY121" fmla="*/ 259556 h 809763"/>
                    <a:gd name="connsiteX122" fmla="*/ 335032 w 673170"/>
                    <a:gd name="connsiteY122" fmla="*/ 264319 h 809763"/>
                    <a:gd name="connsiteX123" fmla="*/ 320745 w 673170"/>
                    <a:gd name="connsiteY123" fmla="*/ 269081 h 809763"/>
                    <a:gd name="connsiteX124" fmla="*/ 313601 w 673170"/>
                    <a:gd name="connsiteY124" fmla="*/ 271463 h 809763"/>
                    <a:gd name="connsiteX125" fmla="*/ 315982 w 673170"/>
                    <a:gd name="connsiteY125" fmla="*/ 264319 h 809763"/>
                    <a:gd name="connsiteX126" fmla="*/ 311220 w 673170"/>
                    <a:gd name="connsiteY126" fmla="*/ 250031 h 809763"/>
                    <a:gd name="connsiteX127" fmla="*/ 299313 w 673170"/>
                    <a:gd name="connsiteY127" fmla="*/ 228600 h 809763"/>
                    <a:gd name="connsiteX128" fmla="*/ 292170 w 673170"/>
                    <a:gd name="connsiteY128" fmla="*/ 223838 h 809763"/>
                    <a:gd name="connsiteX129" fmla="*/ 294551 w 673170"/>
                    <a:gd name="connsiteY129" fmla="*/ 216694 h 809763"/>
                    <a:gd name="connsiteX130" fmla="*/ 301695 w 673170"/>
                    <a:gd name="connsiteY130" fmla="*/ 214313 h 809763"/>
                    <a:gd name="connsiteX131" fmla="*/ 308838 w 673170"/>
                    <a:gd name="connsiteY131" fmla="*/ 209550 h 809763"/>
                    <a:gd name="connsiteX132" fmla="*/ 315982 w 673170"/>
                    <a:gd name="connsiteY132" fmla="*/ 202406 h 809763"/>
                    <a:gd name="connsiteX133" fmla="*/ 323126 w 673170"/>
                    <a:gd name="connsiteY133" fmla="*/ 200025 h 809763"/>
                    <a:gd name="connsiteX134" fmla="*/ 337413 w 673170"/>
                    <a:gd name="connsiteY134" fmla="*/ 192881 h 809763"/>
                    <a:gd name="connsiteX135" fmla="*/ 351701 w 673170"/>
                    <a:gd name="connsiteY135" fmla="*/ 190500 h 809763"/>
                    <a:gd name="connsiteX136" fmla="*/ 365988 w 673170"/>
                    <a:gd name="connsiteY136" fmla="*/ 185738 h 809763"/>
                    <a:gd name="connsiteX137" fmla="*/ 373132 w 673170"/>
                    <a:gd name="connsiteY137" fmla="*/ 180975 h 809763"/>
                    <a:gd name="connsiteX138" fmla="*/ 377895 w 673170"/>
                    <a:gd name="connsiteY138" fmla="*/ 173831 h 809763"/>
                    <a:gd name="connsiteX139" fmla="*/ 385038 w 673170"/>
                    <a:gd name="connsiteY139" fmla="*/ 171450 h 809763"/>
                    <a:gd name="connsiteX140" fmla="*/ 392182 w 673170"/>
                    <a:gd name="connsiteY140" fmla="*/ 166688 h 809763"/>
                    <a:gd name="connsiteX141" fmla="*/ 394563 w 673170"/>
                    <a:gd name="connsiteY141" fmla="*/ 159544 h 809763"/>
                    <a:gd name="connsiteX142" fmla="*/ 399326 w 673170"/>
                    <a:gd name="connsiteY142" fmla="*/ 152400 h 809763"/>
                    <a:gd name="connsiteX143" fmla="*/ 408851 w 673170"/>
                    <a:gd name="connsiteY143" fmla="*/ 130969 h 809763"/>
                    <a:gd name="connsiteX144" fmla="*/ 411232 w 673170"/>
                    <a:gd name="connsiteY144" fmla="*/ 111919 h 809763"/>
                    <a:gd name="connsiteX145" fmla="*/ 396945 w 673170"/>
                    <a:gd name="connsiteY145" fmla="*/ 107156 h 809763"/>
                    <a:gd name="connsiteX146" fmla="*/ 382657 w 673170"/>
                    <a:gd name="connsiteY146" fmla="*/ 102394 h 809763"/>
                    <a:gd name="connsiteX147" fmla="*/ 373132 w 673170"/>
                    <a:gd name="connsiteY147" fmla="*/ 100013 h 809763"/>
                    <a:gd name="connsiteX148" fmla="*/ 370751 w 673170"/>
                    <a:gd name="connsiteY148" fmla="*/ 92869 h 809763"/>
                    <a:gd name="connsiteX149" fmla="*/ 361226 w 673170"/>
                    <a:gd name="connsiteY149" fmla="*/ 83344 h 809763"/>
                    <a:gd name="connsiteX150" fmla="*/ 375513 w 673170"/>
                    <a:gd name="connsiteY150" fmla="*/ 78581 h 809763"/>
                    <a:gd name="connsiteX151" fmla="*/ 392182 w 673170"/>
                    <a:gd name="connsiteY151" fmla="*/ 71438 h 809763"/>
                    <a:gd name="connsiteX152" fmla="*/ 408851 w 673170"/>
                    <a:gd name="connsiteY152" fmla="*/ 54769 h 809763"/>
                    <a:gd name="connsiteX153" fmla="*/ 418376 w 673170"/>
                    <a:gd name="connsiteY153" fmla="*/ 40481 h 809763"/>
                    <a:gd name="connsiteX154" fmla="*/ 423138 w 673170"/>
                    <a:gd name="connsiteY154" fmla="*/ 33338 h 809763"/>
                    <a:gd name="connsiteX155" fmla="*/ 430282 w 673170"/>
                    <a:gd name="connsiteY155" fmla="*/ 30956 h 809763"/>
                    <a:gd name="connsiteX156" fmla="*/ 435045 w 673170"/>
                    <a:gd name="connsiteY156" fmla="*/ 23813 h 809763"/>
                    <a:gd name="connsiteX157" fmla="*/ 449332 w 673170"/>
                    <a:gd name="connsiteY157" fmla="*/ 14288 h 809763"/>
                    <a:gd name="connsiteX158" fmla="*/ 466001 w 673170"/>
                    <a:gd name="connsiteY158" fmla="*/ 7144 h 809763"/>
                    <a:gd name="connsiteX159" fmla="*/ 475526 w 673170"/>
                    <a:gd name="connsiteY159" fmla="*/ 0 h 809763"/>
                    <a:gd name="connsiteX160" fmla="*/ 494576 w 673170"/>
                    <a:gd name="connsiteY160" fmla="*/ 11906 h 809763"/>
                    <a:gd name="connsiteX161" fmla="*/ 508863 w 673170"/>
                    <a:gd name="connsiteY161" fmla="*/ 21431 h 809763"/>
                    <a:gd name="connsiteX162" fmla="*/ 520770 w 673170"/>
                    <a:gd name="connsiteY162" fmla="*/ 33338 h 809763"/>
                    <a:gd name="connsiteX163" fmla="*/ 532676 w 673170"/>
                    <a:gd name="connsiteY163" fmla="*/ 45244 h 809763"/>
                    <a:gd name="connsiteX164" fmla="*/ 525532 w 673170"/>
                    <a:gd name="connsiteY164" fmla="*/ 61913 h 809763"/>
                    <a:gd name="connsiteX165" fmla="*/ 518388 w 673170"/>
                    <a:gd name="connsiteY165" fmla="*/ 64294 h 809763"/>
                    <a:gd name="connsiteX166" fmla="*/ 516007 w 673170"/>
                    <a:gd name="connsiteY166" fmla="*/ 71438 h 809763"/>
                    <a:gd name="connsiteX167" fmla="*/ 523151 w 673170"/>
                    <a:gd name="connsiteY167" fmla="*/ 85725 h 809763"/>
                    <a:gd name="connsiteX168" fmla="*/ 530295 w 673170"/>
                    <a:gd name="connsiteY168" fmla="*/ 90488 h 809763"/>
                    <a:gd name="connsiteX169" fmla="*/ 537438 w 673170"/>
                    <a:gd name="connsiteY169" fmla="*/ 97631 h 809763"/>
                    <a:gd name="connsiteX170" fmla="*/ 542201 w 673170"/>
                    <a:gd name="connsiteY170" fmla="*/ 104775 h 809763"/>
                    <a:gd name="connsiteX171" fmla="*/ 549345 w 673170"/>
                    <a:gd name="connsiteY171" fmla="*/ 107156 h 809763"/>
                    <a:gd name="connsiteX172" fmla="*/ 556488 w 673170"/>
                    <a:gd name="connsiteY172" fmla="*/ 111919 h 809763"/>
                    <a:gd name="connsiteX173" fmla="*/ 570776 w 673170"/>
                    <a:gd name="connsiteY173" fmla="*/ 109538 h 809763"/>
                    <a:gd name="connsiteX174" fmla="*/ 594588 w 673170"/>
                    <a:gd name="connsiteY174" fmla="*/ 107156 h 809763"/>
                    <a:gd name="connsiteX175" fmla="*/ 613638 w 673170"/>
                    <a:gd name="connsiteY175" fmla="*/ 109538 h 809763"/>
                    <a:gd name="connsiteX176" fmla="*/ 630307 w 673170"/>
                    <a:gd name="connsiteY176" fmla="*/ 114300 h 809763"/>
                    <a:gd name="connsiteX177" fmla="*/ 637451 w 673170"/>
                    <a:gd name="connsiteY177" fmla="*/ 119063 h 809763"/>
                    <a:gd name="connsiteX178" fmla="*/ 656501 w 673170"/>
                    <a:gd name="connsiteY178" fmla="*/ 119063 h 809763"/>
                    <a:gd name="connsiteX0" fmla="*/ 656734 w 673403"/>
                    <a:gd name="connsiteY0" fmla="*/ 119063 h 809763"/>
                    <a:gd name="connsiteX1" fmla="*/ 661496 w 673403"/>
                    <a:gd name="connsiteY1" fmla="*/ 145256 h 809763"/>
                    <a:gd name="connsiteX2" fmla="*/ 666259 w 673403"/>
                    <a:gd name="connsiteY2" fmla="*/ 152400 h 809763"/>
                    <a:gd name="connsiteX3" fmla="*/ 673403 w 673403"/>
                    <a:gd name="connsiteY3" fmla="*/ 192881 h 809763"/>
                    <a:gd name="connsiteX4" fmla="*/ 666259 w 673403"/>
                    <a:gd name="connsiteY4" fmla="*/ 221456 h 809763"/>
                    <a:gd name="connsiteX5" fmla="*/ 654353 w 673403"/>
                    <a:gd name="connsiteY5" fmla="*/ 242888 h 809763"/>
                    <a:gd name="connsiteX6" fmla="*/ 651971 w 673403"/>
                    <a:gd name="connsiteY6" fmla="*/ 266700 h 809763"/>
                    <a:gd name="connsiteX7" fmla="*/ 649590 w 673403"/>
                    <a:gd name="connsiteY7" fmla="*/ 276225 h 809763"/>
                    <a:gd name="connsiteX8" fmla="*/ 647209 w 673403"/>
                    <a:gd name="connsiteY8" fmla="*/ 288131 h 809763"/>
                    <a:gd name="connsiteX9" fmla="*/ 644828 w 673403"/>
                    <a:gd name="connsiteY9" fmla="*/ 295275 h 809763"/>
                    <a:gd name="connsiteX10" fmla="*/ 640065 w 673403"/>
                    <a:gd name="connsiteY10" fmla="*/ 314325 h 809763"/>
                    <a:gd name="connsiteX11" fmla="*/ 637684 w 673403"/>
                    <a:gd name="connsiteY11" fmla="*/ 338138 h 809763"/>
                    <a:gd name="connsiteX12" fmla="*/ 642446 w 673403"/>
                    <a:gd name="connsiteY12" fmla="*/ 361950 h 809763"/>
                    <a:gd name="connsiteX13" fmla="*/ 642446 w 673403"/>
                    <a:gd name="connsiteY13" fmla="*/ 431006 h 809763"/>
                    <a:gd name="connsiteX14" fmla="*/ 640065 w 673403"/>
                    <a:gd name="connsiteY14" fmla="*/ 440531 h 809763"/>
                    <a:gd name="connsiteX15" fmla="*/ 632921 w 673403"/>
                    <a:gd name="connsiteY15" fmla="*/ 450056 h 809763"/>
                    <a:gd name="connsiteX16" fmla="*/ 621015 w 673403"/>
                    <a:gd name="connsiteY16" fmla="*/ 464344 h 809763"/>
                    <a:gd name="connsiteX17" fmla="*/ 618634 w 673403"/>
                    <a:gd name="connsiteY17" fmla="*/ 471488 h 809763"/>
                    <a:gd name="connsiteX18" fmla="*/ 609109 w 673403"/>
                    <a:gd name="connsiteY18" fmla="*/ 485775 h 809763"/>
                    <a:gd name="connsiteX19" fmla="*/ 601965 w 673403"/>
                    <a:gd name="connsiteY19" fmla="*/ 507206 h 809763"/>
                    <a:gd name="connsiteX20" fmla="*/ 599584 w 673403"/>
                    <a:gd name="connsiteY20" fmla="*/ 514350 h 809763"/>
                    <a:gd name="connsiteX21" fmla="*/ 587678 w 673403"/>
                    <a:gd name="connsiteY21" fmla="*/ 531019 h 809763"/>
                    <a:gd name="connsiteX22" fmla="*/ 580534 w 673403"/>
                    <a:gd name="connsiteY22" fmla="*/ 554831 h 809763"/>
                    <a:gd name="connsiteX23" fmla="*/ 563865 w 673403"/>
                    <a:gd name="connsiteY23" fmla="*/ 576263 h 809763"/>
                    <a:gd name="connsiteX24" fmla="*/ 556721 w 673403"/>
                    <a:gd name="connsiteY24" fmla="*/ 581025 h 809763"/>
                    <a:gd name="connsiteX25" fmla="*/ 544815 w 673403"/>
                    <a:gd name="connsiteY25" fmla="*/ 592931 h 809763"/>
                    <a:gd name="connsiteX26" fmla="*/ 537671 w 673403"/>
                    <a:gd name="connsiteY26" fmla="*/ 600075 h 809763"/>
                    <a:gd name="connsiteX27" fmla="*/ 523384 w 673403"/>
                    <a:gd name="connsiteY27" fmla="*/ 607219 h 809763"/>
                    <a:gd name="connsiteX28" fmla="*/ 513859 w 673403"/>
                    <a:gd name="connsiteY28" fmla="*/ 614363 h 809763"/>
                    <a:gd name="connsiteX29" fmla="*/ 509096 w 673403"/>
                    <a:gd name="connsiteY29" fmla="*/ 621506 h 809763"/>
                    <a:gd name="connsiteX30" fmla="*/ 494809 w 673403"/>
                    <a:gd name="connsiteY30" fmla="*/ 631031 h 809763"/>
                    <a:gd name="connsiteX31" fmla="*/ 487665 w 673403"/>
                    <a:gd name="connsiteY31" fmla="*/ 638175 h 809763"/>
                    <a:gd name="connsiteX32" fmla="*/ 480521 w 673403"/>
                    <a:gd name="connsiteY32" fmla="*/ 642938 h 809763"/>
                    <a:gd name="connsiteX33" fmla="*/ 478140 w 673403"/>
                    <a:gd name="connsiteY33" fmla="*/ 650081 h 809763"/>
                    <a:gd name="connsiteX34" fmla="*/ 468615 w 673403"/>
                    <a:gd name="connsiteY34" fmla="*/ 657225 h 809763"/>
                    <a:gd name="connsiteX35" fmla="*/ 461471 w 673403"/>
                    <a:gd name="connsiteY35" fmla="*/ 664369 h 809763"/>
                    <a:gd name="connsiteX36" fmla="*/ 444803 w 673403"/>
                    <a:gd name="connsiteY36" fmla="*/ 676275 h 809763"/>
                    <a:gd name="connsiteX37" fmla="*/ 432896 w 673403"/>
                    <a:gd name="connsiteY37" fmla="*/ 685800 h 809763"/>
                    <a:gd name="connsiteX38" fmla="*/ 420990 w 673403"/>
                    <a:gd name="connsiteY38" fmla="*/ 695325 h 809763"/>
                    <a:gd name="connsiteX39" fmla="*/ 406703 w 673403"/>
                    <a:gd name="connsiteY39" fmla="*/ 707231 h 809763"/>
                    <a:gd name="connsiteX40" fmla="*/ 399559 w 673403"/>
                    <a:gd name="connsiteY40" fmla="*/ 709613 h 809763"/>
                    <a:gd name="connsiteX41" fmla="*/ 390034 w 673403"/>
                    <a:gd name="connsiteY41" fmla="*/ 714375 h 809763"/>
                    <a:gd name="connsiteX42" fmla="*/ 375746 w 673403"/>
                    <a:gd name="connsiteY42" fmla="*/ 723900 h 809763"/>
                    <a:gd name="connsiteX43" fmla="*/ 368603 w 673403"/>
                    <a:gd name="connsiteY43" fmla="*/ 728663 h 809763"/>
                    <a:gd name="connsiteX44" fmla="*/ 361459 w 673403"/>
                    <a:gd name="connsiteY44" fmla="*/ 735806 h 809763"/>
                    <a:gd name="connsiteX45" fmla="*/ 354315 w 673403"/>
                    <a:gd name="connsiteY45" fmla="*/ 738188 h 809763"/>
                    <a:gd name="connsiteX46" fmla="*/ 347171 w 673403"/>
                    <a:gd name="connsiteY46" fmla="*/ 742950 h 809763"/>
                    <a:gd name="connsiteX47" fmla="*/ 335265 w 673403"/>
                    <a:gd name="connsiteY47" fmla="*/ 752475 h 809763"/>
                    <a:gd name="connsiteX48" fmla="*/ 330503 w 673403"/>
                    <a:gd name="connsiteY48" fmla="*/ 759619 h 809763"/>
                    <a:gd name="connsiteX49" fmla="*/ 316215 w 673403"/>
                    <a:gd name="connsiteY49" fmla="*/ 769144 h 809763"/>
                    <a:gd name="connsiteX50" fmla="*/ 309071 w 673403"/>
                    <a:gd name="connsiteY50" fmla="*/ 773906 h 809763"/>
                    <a:gd name="connsiteX51" fmla="*/ 294784 w 673403"/>
                    <a:gd name="connsiteY51" fmla="*/ 783431 h 809763"/>
                    <a:gd name="connsiteX52" fmla="*/ 290021 w 673403"/>
                    <a:gd name="connsiteY52" fmla="*/ 790575 h 809763"/>
                    <a:gd name="connsiteX53" fmla="*/ 275734 w 673403"/>
                    <a:gd name="connsiteY53" fmla="*/ 792956 h 809763"/>
                    <a:gd name="connsiteX54" fmla="*/ 268590 w 673403"/>
                    <a:gd name="connsiteY54" fmla="*/ 797719 h 809763"/>
                    <a:gd name="connsiteX55" fmla="*/ 254303 w 673403"/>
                    <a:gd name="connsiteY55" fmla="*/ 802481 h 809763"/>
                    <a:gd name="connsiteX56" fmla="*/ 240015 w 673403"/>
                    <a:gd name="connsiteY56" fmla="*/ 809625 h 809763"/>
                    <a:gd name="connsiteX57" fmla="*/ 232871 w 673403"/>
                    <a:gd name="connsiteY57" fmla="*/ 795338 h 809763"/>
                    <a:gd name="connsiteX58" fmla="*/ 225728 w 673403"/>
                    <a:gd name="connsiteY58" fmla="*/ 790575 h 809763"/>
                    <a:gd name="connsiteX59" fmla="*/ 213821 w 673403"/>
                    <a:gd name="connsiteY59" fmla="*/ 778669 h 809763"/>
                    <a:gd name="connsiteX60" fmla="*/ 201915 w 673403"/>
                    <a:gd name="connsiteY60" fmla="*/ 766763 h 809763"/>
                    <a:gd name="connsiteX61" fmla="*/ 194771 w 673403"/>
                    <a:gd name="connsiteY61" fmla="*/ 752475 h 809763"/>
                    <a:gd name="connsiteX62" fmla="*/ 187628 w 673403"/>
                    <a:gd name="connsiteY62" fmla="*/ 750094 h 809763"/>
                    <a:gd name="connsiteX63" fmla="*/ 168578 w 673403"/>
                    <a:gd name="connsiteY63" fmla="*/ 745331 h 809763"/>
                    <a:gd name="connsiteX64" fmla="*/ 161434 w 673403"/>
                    <a:gd name="connsiteY64" fmla="*/ 742950 h 809763"/>
                    <a:gd name="connsiteX65" fmla="*/ 149528 w 673403"/>
                    <a:gd name="connsiteY65" fmla="*/ 740569 h 809763"/>
                    <a:gd name="connsiteX66" fmla="*/ 140003 w 673403"/>
                    <a:gd name="connsiteY66" fmla="*/ 738188 h 809763"/>
                    <a:gd name="connsiteX67" fmla="*/ 128096 w 673403"/>
                    <a:gd name="connsiteY67" fmla="*/ 735806 h 809763"/>
                    <a:gd name="connsiteX68" fmla="*/ 113809 w 673403"/>
                    <a:gd name="connsiteY68" fmla="*/ 728663 h 809763"/>
                    <a:gd name="connsiteX69" fmla="*/ 92378 w 673403"/>
                    <a:gd name="connsiteY69" fmla="*/ 723900 h 809763"/>
                    <a:gd name="connsiteX70" fmla="*/ 85234 w 673403"/>
                    <a:gd name="connsiteY70" fmla="*/ 719138 h 809763"/>
                    <a:gd name="connsiteX71" fmla="*/ 82853 w 673403"/>
                    <a:gd name="connsiteY71" fmla="*/ 711994 h 809763"/>
                    <a:gd name="connsiteX72" fmla="*/ 54278 w 673403"/>
                    <a:gd name="connsiteY72" fmla="*/ 697706 h 809763"/>
                    <a:gd name="connsiteX73" fmla="*/ 39990 w 673403"/>
                    <a:gd name="connsiteY73" fmla="*/ 695325 h 809763"/>
                    <a:gd name="connsiteX74" fmla="*/ 25703 w 673403"/>
                    <a:gd name="connsiteY74" fmla="*/ 685800 h 809763"/>
                    <a:gd name="connsiteX75" fmla="*/ 20940 w 673403"/>
                    <a:gd name="connsiteY75" fmla="*/ 671513 h 809763"/>
                    <a:gd name="connsiteX76" fmla="*/ 18559 w 673403"/>
                    <a:gd name="connsiteY76" fmla="*/ 661988 h 809763"/>
                    <a:gd name="connsiteX77" fmla="*/ 13796 w 673403"/>
                    <a:gd name="connsiteY77" fmla="*/ 638175 h 809763"/>
                    <a:gd name="connsiteX78" fmla="*/ 9034 w 673403"/>
                    <a:gd name="connsiteY78" fmla="*/ 573881 h 809763"/>
                    <a:gd name="connsiteX79" fmla="*/ 4271 w 673403"/>
                    <a:gd name="connsiteY79" fmla="*/ 559594 h 809763"/>
                    <a:gd name="connsiteX80" fmla="*/ 1890 w 673403"/>
                    <a:gd name="connsiteY80" fmla="*/ 552450 h 809763"/>
                    <a:gd name="connsiteX81" fmla="*/ 4271 w 673403"/>
                    <a:gd name="connsiteY81" fmla="*/ 539343 h 809763"/>
                    <a:gd name="connsiteX82" fmla="*/ 49515 w 673403"/>
                    <a:gd name="connsiteY82" fmla="*/ 540544 h 809763"/>
                    <a:gd name="connsiteX83" fmla="*/ 59040 w 673403"/>
                    <a:gd name="connsiteY83" fmla="*/ 554831 h 809763"/>
                    <a:gd name="connsiteX84" fmla="*/ 66184 w 673403"/>
                    <a:gd name="connsiteY84" fmla="*/ 559594 h 809763"/>
                    <a:gd name="connsiteX85" fmla="*/ 75709 w 673403"/>
                    <a:gd name="connsiteY85" fmla="*/ 571500 h 809763"/>
                    <a:gd name="connsiteX86" fmla="*/ 85234 w 673403"/>
                    <a:gd name="connsiteY86" fmla="*/ 583406 h 809763"/>
                    <a:gd name="connsiteX87" fmla="*/ 89996 w 673403"/>
                    <a:gd name="connsiteY87" fmla="*/ 590550 h 809763"/>
                    <a:gd name="connsiteX88" fmla="*/ 97140 w 673403"/>
                    <a:gd name="connsiteY88" fmla="*/ 595313 h 809763"/>
                    <a:gd name="connsiteX89" fmla="*/ 104284 w 673403"/>
                    <a:gd name="connsiteY89" fmla="*/ 616744 h 809763"/>
                    <a:gd name="connsiteX90" fmla="*/ 109046 w 673403"/>
                    <a:gd name="connsiteY90" fmla="*/ 635794 h 809763"/>
                    <a:gd name="connsiteX91" fmla="*/ 116190 w 673403"/>
                    <a:gd name="connsiteY91" fmla="*/ 640556 h 809763"/>
                    <a:gd name="connsiteX92" fmla="*/ 128096 w 673403"/>
                    <a:gd name="connsiteY92" fmla="*/ 652463 h 809763"/>
                    <a:gd name="connsiteX93" fmla="*/ 156671 w 673403"/>
                    <a:gd name="connsiteY93" fmla="*/ 638175 h 809763"/>
                    <a:gd name="connsiteX94" fmla="*/ 163815 w 673403"/>
                    <a:gd name="connsiteY94" fmla="*/ 635794 h 809763"/>
                    <a:gd name="connsiteX95" fmla="*/ 185246 w 673403"/>
                    <a:gd name="connsiteY95" fmla="*/ 621506 h 809763"/>
                    <a:gd name="connsiteX96" fmla="*/ 192390 w 673403"/>
                    <a:gd name="connsiteY96" fmla="*/ 616744 h 809763"/>
                    <a:gd name="connsiteX97" fmla="*/ 209059 w 673403"/>
                    <a:gd name="connsiteY97" fmla="*/ 600075 h 809763"/>
                    <a:gd name="connsiteX98" fmla="*/ 213821 w 673403"/>
                    <a:gd name="connsiteY98" fmla="*/ 592931 h 809763"/>
                    <a:gd name="connsiteX99" fmla="*/ 228109 w 673403"/>
                    <a:gd name="connsiteY99" fmla="*/ 588169 h 809763"/>
                    <a:gd name="connsiteX100" fmla="*/ 242396 w 673403"/>
                    <a:gd name="connsiteY100" fmla="*/ 583406 h 809763"/>
                    <a:gd name="connsiteX101" fmla="*/ 249540 w 673403"/>
                    <a:gd name="connsiteY101" fmla="*/ 578644 h 809763"/>
                    <a:gd name="connsiteX102" fmla="*/ 261446 w 673403"/>
                    <a:gd name="connsiteY102" fmla="*/ 569119 h 809763"/>
                    <a:gd name="connsiteX103" fmla="*/ 268590 w 673403"/>
                    <a:gd name="connsiteY103" fmla="*/ 564356 h 809763"/>
                    <a:gd name="connsiteX104" fmla="*/ 282878 w 673403"/>
                    <a:gd name="connsiteY104" fmla="*/ 559594 h 809763"/>
                    <a:gd name="connsiteX105" fmla="*/ 294784 w 673403"/>
                    <a:gd name="connsiteY105" fmla="*/ 550069 h 809763"/>
                    <a:gd name="connsiteX106" fmla="*/ 309071 w 673403"/>
                    <a:gd name="connsiteY106" fmla="*/ 540544 h 809763"/>
                    <a:gd name="connsiteX107" fmla="*/ 313834 w 673403"/>
                    <a:gd name="connsiteY107" fmla="*/ 533400 h 809763"/>
                    <a:gd name="connsiteX108" fmla="*/ 318596 w 673403"/>
                    <a:gd name="connsiteY108" fmla="*/ 514350 h 809763"/>
                    <a:gd name="connsiteX109" fmla="*/ 323359 w 673403"/>
                    <a:gd name="connsiteY109" fmla="*/ 469106 h 809763"/>
                    <a:gd name="connsiteX110" fmla="*/ 328121 w 673403"/>
                    <a:gd name="connsiteY110" fmla="*/ 454819 h 809763"/>
                    <a:gd name="connsiteX111" fmla="*/ 330503 w 673403"/>
                    <a:gd name="connsiteY111" fmla="*/ 447675 h 809763"/>
                    <a:gd name="connsiteX112" fmla="*/ 332884 w 673403"/>
                    <a:gd name="connsiteY112" fmla="*/ 423863 h 809763"/>
                    <a:gd name="connsiteX113" fmla="*/ 335265 w 673403"/>
                    <a:gd name="connsiteY113" fmla="*/ 416719 h 809763"/>
                    <a:gd name="connsiteX114" fmla="*/ 344790 w 673403"/>
                    <a:gd name="connsiteY114" fmla="*/ 383381 h 809763"/>
                    <a:gd name="connsiteX115" fmla="*/ 347171 w 673403"/>
                    <a:gd name="connsiteY115" fmla="*/ 347663 h 809763"/>
                    <a:gd name="connsiteX116" fmla="*/ 349553 w 673403"/>
                    <a:gd name="connsiteY116" fmla="*/ 340519 h 809763"/>
                    <a:gd name="connsiteX117" fmla="*/ 351934 w 673403"/>
                    <a:gd name="connsiteY117" fmla="*/ 323850 h 809763"/>
                    <a:gd name="connsiteX118" fmla="*/ 354315 w 673403"/>
                    <a:gd name="connsiteY118" fmla="*/ 280988 h 809763"/>
                    <a:gd name="connsiteX119" fmla="*/ 356696 w 673403"/>
                    <a:gd name="connsiteY119" fmla="*/ 261938 h 809763"/>
                    <a:gd name="connsiteX120" fmla="*/ 349553 w 673403"/>
                    <a:gd name="connsiteY120" fmla="*/ 257175 h 809763"/>
                    <a:gd name="connsiteX121" fmla="*/ 342409 w 673403"/>
                    <a:gd name="connsiteY121" fmla="*/ 259556 h 809763"/>
                    <a:gd name="connsiteX122" fmla="*/ 335265 w 673403"/>
                    <a:gd name="connsiteY122" fmla="*/ 264319 h 809763"/>
                    <a:gd name="connsiteX123" fmla="*/ 320978 w 673403"/>
                    <a:gd name="connsiteY123" fmla="*/ 269081 h 809763"/>
                    <a:gd name="connsiteX124" fmla="*/ 313834 w 673403"/>
                    <a:gd name="connsiteY124" fmla="*/ 271463 h 809763"/>
                    <a:gd name="connsiteX125" fmla="*/ 316215 w 673403"/>
                    <a:gd name="connsiteY125" fmla="*/ 264319 h 809763"/>
                    <a:gd name="connsiteX126" fmla="*/ 311453 w 673403"/>
                    <a:gd name="connsiteY126" fmla="*/ 250031 h 809763"/>
                    <a:gd name="connsiteX127" fmla="*/ 299546 w 673403"/>
                    <a:gd name="connsiteY127" fmla="*/ 228600 h 809763"/>
                    <a:gd name="connsiteX128" fmla="*/ 292403 w 673403"/>
                    <a:gd name="connsiteY128" fmla="*/ 223838 h 809763"/>
                    <a:gd name="connsiteX129" fmla="*/ 294784 w 673403"/>
                    <a:gd name="connsiteY129" fmla="*/ 216694 h 809763"/>
                    <a:gd name="connsiteX130" fmla="*/ 301928 w 673403"/>
                    <a:gd name="connsiteY130" fmla="*/ 214313 h 809763"/>
                    <a:gd name="connsiteX131" fmla="*/ 309071 w 673403"/>
                    <a:gd name="connsiteY131" fmla="*/ 209550 h 809763"/>
                    <a:gd name="connsiteX132" fmla="*/ 316215 w 673403"/>
                    <a:gd name="connsiteY132" fmla="*/ 202406 h 809763"/>
                    <a:gd name="connsiteX133" fmla="*/ 323359 w 673403"/>
                    <a:gd name="connsiteY133" fmla="*/ 200025 h 809763"/>
                    <a:gd name="connsiteX134" fmla="*/ 337646 w 673403"/>
                    <a:gd name="connsiteY134" fmla="*/ 192881 h 809763"/>
                    <a:gd name="connsiteX135" fmla="*/ 351934 w 673403"/>
                    <a:gd name="connsiteY135" fmla="*/ 190500 h 809763"/>
                    <a:gd name="connsiteX136" fmla="*/ 366221 w 673403"/>
                    <a:gd name="connsiteY136" fmla="*/ 185738 h 809763"/>
                    <a:gd name="connsiteX137" fmla="*/ 373365 w 673403"/>
                    <a:gd name="connsiteY137" fmla="*/ 180975 h 809763"/>
                    <a:gd name="connsiteX138" fmla="*/ 378128 w 673403"/>
                    <a:gd name="connsiteY138" fmla="*/ 173831 h 809763"/>
                    <a:gd name="connsiteX139" fmla="*/ 385271 w 673403"/>
                    <a:gd name="connsiteY139" fmla="*/ 171450 h 809763"/>
                    <a:gd name="connsiteX140" fmla="*/ 392415 w 673403"/>
                    <a:gd name="connsiteY140" fmla="*/ 166688 h 809763"/>
                    <a:gd name="connsiteX141" fmla="*/ 394796 w 673403"/>
                    <a:gd name="connsiteY141" fmla="*/ 159544 h 809763"/>
                    <a:gd name="connsiteX142" fmla="*/ 399559 w 673403"/>
                    <a:gd name="connsiteY142" fmla="*/ 152400 h 809763"/>
                    <a:gd name="connsiteX143" fmla="*/ 409084 w 673403"/>
                    <a:gd name="connsiteY143" fmla="*/ 130969 h 809763"/>
                    <a:gd name="connsiteX144" fmla="*/ 411465 w 673403"/>
                    <a:gd name="connsiteY144" fmla="*/ 111919 h 809763"/>
                    <a:gd name="connsiteX145" fmla="*/ 397178 w 673403"/>
                    <a:gd name="connsiteY145" fmla="*/ 107156 h 809763"/>
                    <a:gd name="connsiteX146" fmla="*/ 382890 w 673403"/>
                    <a:gd name="connsiteY146" fmla="*/ 102394 h 809763"/>
                    <a:gd name="connsiteX147" fmla="*/ 373365 w 673403"/>
                    <a:gd name="connsiteY147" fmla="*/ 100013 h 809763"/>
                    <a:gd name="connsiteX148" fmla="*/ 370984 w 673403"/>
                    <a:gd name="connsiteY148" fmla="*/ 92869 h 809763"/>
                    <a:gd name="connsiteX149" fmla="*/ 361459 w 673403"/>
                    <a:gd name="connsiteY149" fmla="*/ 83344 h 809763"/>
                    <a:gd name="connsiteX150" fmla="*/ 375746 w 673403"/>
                    <a:gd name="connsiteY150" fmla="*/ 78581 h 809763"/>
                    <a:gd name="connsiteX151" fmla="*/ 392415 w 673403"/>
                    <a:gd name="connsiteY151" fmla="*/ 71438 h 809763"/>
                    <a:gd name="connsiteX152" fmla="*/ 409084 w 673403"/>
                    <a:gd name="connsiteY152" fmla="*/ 54769 h 809763"/>
                    <a:gd name="connsiteX153" fmla="*/ 418609 w 673403"/>
                    <a:gd name="connsiteY153" fmla="*/ 40481 h 809763"/>
                    <a:gd name="connsiteX154" fmla="*/ 423371 w 673403"/>
                    <a:gd name="connsiteY154" fmla="*/ 33338 h 809763"/>
                    <a:gd name="connsiteX155" fmla="*/ 430515 w 673403"/>
                    <a:gd name="connsiteY155" fmla="*/ 30956 h 809763"/>
                    <a:gd name="connsiteX156" fmla="*/ 435278 w 673403"/>
                    <a:gd name="connsiteY156" fmla="*/ 23813 h 809763"/>
                    <a:gd name="connsiteX157" fmla="*/ 449565 w 673403"/>
                    <a:gd name="connsiteY157" fmla="*/ 14288 h 809763"/>
                    <a:gd name="connsiteX158" fmla="*/ 466234 w 673403"/>
                    <a:gd name="connsiteY158" fmla="*/ 7144 h 809763"/>
                    <a:gd name="connsiteX159" fmla="*/ 475759 w 673403"/>
                    <a:gd name="connsiteY159" fmla="*/ 0 h 809763"/>
                    <a:gd name="connsiteX160" fmla="*/ 494809 w 673403"/>
                    <a:gd name="connsiteY160" fmla="*/ 11906 h 809763"/>
                    <a:gd name="connsiteX161" fmla="*/ 509096 w 673403"/>
                    <a:gd name="connsiteY161" fmla="*/ 21431 h 809763"/>
                    <a:gd name="connsiteX162" fmla="*/ 521003 w 673403"/>
                    <a:gd name="connsiteY162" fmla="*/ 33338 h 809763"/>
                    <a:gd name="connsiteX163" fmla="*/ 532909 w 673403"/>
                    <a:gd name="connsiteY163" fmla="*/ 45244 h 809763"/>
                    <a:gd name="connsiteX164" fmla="*/ 525765 w 673403"/>
                    <a:gd name="connsiteY164" fmla="*/ 61913 h 809763"/>
                    <a:gd name="connsiteX165" fmla="*/ 518621 w 673403"/>
                    <a:gd name="connsiteY165" fmla="*/ 64294 h 809763"/>
                    <a:gd name="connsiteX166" fmla="*/ 516240 w 673403"/>
                    <a:gd name="connsiteY166" fmla="*/ 71438 h 809763"/>
                    <a:gd name="connsiteX167" fmla="*/ 523384 w 673403"/>
                    <a:gd name="connsiteY167" fmla="*/ 85725 h 809763"/>
                    <a:gd name="connsiteX168" fmla="*/ 530528 w 673403"/>
                    <a:gd name="connsiteY168" fmla="*/ 90488 h 809763"/>
                    <a:gd name="connsiteX169" fmla="*/ 537671 w 673403"/>
                    <a:gd name="connsiteY169" fmla="*/ 97631 h 809763"/>
                    <a:gd name="connsiteX170" fmla="*/ 542434 w 673403"/>
                    <a:gd name="connsiteY170" fmla="*/ 104775 h 809763"/>
                    <a:gd name="connsiteX171" fmla="*/ 549578 w 673403"/>
                    <a:gd name="connsiteY171" fmla="*/ 107156 h 809763"/>
                    <a:gd name="connsiteX172" fmla="*/ 556721 w 673403"/>
                    <a:gd name="connsiteY172" fmla="*/ 111919 h 809763"/>
                    <a:gd name="connsiteX173" fmla="*/ 571009 w 673403"/>
                    <a:gd name="connsiteY173" fmla="*/ 109538 h 809763"/>
                    <a:gd name="connsiteX174" fmla="*/ 594821 w 673403"/>
                    <a:gd name="connsiteY174" fmla="*/ 107156 h 809763"/>
                    <a:gd name="connsiteX175" fmla="*/ 613871 w 673403"/>
                    <a:gd name="connsiteY175" fmla="*/ 109538 h 809763"/>
                    <a:gd name="connsiteX176" fmla="*/ 630540 w 673403"/>
                    <a:gd name="connsiteY176" fmla="*/ 114300 h 809763"/>
                    <a:gd name="connsiteX177" fmla="*/ 637684 w 673403"/>
                    <a:gd name="connsiteY177" fmla="*/ 119063 h 809763"/>
                    <a:gd name="connsiteX178" fmla="*/ 656734 w 673403"/>
                    <a:gd name="connsiteY178" fmla="*/ 119063 h 809763"/>
                    <a:gd name="connsiteX0" fmla="*/ 655999 w 672668"/>
                    <a:gd name="connsiteY0" fmla="*/ 119063 h 809763"/>
                    <a:gd name="connsiteX1" fmla="*/ 660761 w 672668"/>
                    <a:gd name="connsiteY1" fmla="*/ 145256 h 809763"/>
                    <a:gd name="connsiteX2" fmla="*/ 665524 w 672668"/>
                    <a:gd name="connsiteY2" fmla="*/ 152400 h 809763"/>
                    <a:gd name="connsiteX3" fmla="*/ 672668 w 672668"/>
                    <a:gd name="connsiteY3" fmla="*/ 192881 h 809763"/>
                    <a:gd name="connsiteX4" fmla="*/ 665524 w 672668"/>
                    <a:gd name="connsiteY4" fmla="*/ 221456 h 809763"/>
                    <a:gd name="connsiteX5" fmla="*/ 653618 w 672668"/>
                    <a:gd name="connsiteY5" fmla="*/ 242888 h 809763"/>
                    <a:gd name="connsiteX6" fmla="*/ 651236 w 672668"/>
                    <a:gd name="connsiteY6" fmla="*/ 266700 h 809763"/>
                    <a:gd name="connsiteX7" fmla="*/ 648855 w 672668"/>
                    <a:gd name="connsiteY7" fmla="*/ 276225 h 809763"/>
                    <a:gd name="connsiteX8" fmla="*/ 646474 w 672668"/>
                    <a:gd name="connsiteY8" fmla="*/ 288131 h 809763"/>
                    <a:gd name="connsiteX9" fmla="*/ 644093 w 672668"/>
                    <a:gd name="connsiteY9" fmla="*/ 295275 h 809763"/>
                    <a:gd name="connsiteX10" fmla="*/ 639330 w 672668"/>
                    <a:gd name="connsiteY10" fmla="*/ 314325 h 809763"/>
                    <a:gd name="connsiteX11" fmla="*/ 636949 w 672668"/>
                    <a:gd name="connsiteY11" fmla="*/ 338138 h 809763"/>
                    <a:gd name="connsiteX12" fmla="*/ 641711 w 672668"/>
                    <a:gd name="connsiteY12" fmla="*/ 361950 h 809763"/>
                    <a:gd name="connsiteX13" fmla="*/ 641711 w 672668"/>
                    <a:gd name="connsiteY13" fmla="*/ 431006 h 809763"/>
                    <a:gd name="connsiteX14" fmla="*/ 639330 w 672668"/>
                    <a:gd name="connsiteY14" fmla="*/ 440531 h 809763"/>
                    <a:gd name="connsiteX15" fmla="*/ 632186 w 672668"/>
                    <a:gd name="connsiteY15" fmla="*/ 450056 h 809763"/>
                    <a:gd name="connsiteX16" fmla="*/ 620280 w 672668"/>
                    <a:gd name="connsiteY16" fmla="*/ 464344 h 809763"/>
                    <a:gd name="connsiteX17" fmla="*/ 617899 w 672668"/>
                    <a:gd name="connsiteY17" fmla="*/ 471488 h 809763"/>
                    <a:gd name="connsiteX18" fmla="*/ 608374 w 672668"/>
                    <a:gd name="connsiteY18" fmla="*/ 485775 h 809763"/>
                    <a:gd name="connsiteX19" fmla="*/ 601230 w 672668"/>
                    <a:gd name="connsiteY19" fmla="*/ 507206 h 809763"/>
                    <a:gd name="connsiteX20" fmla="*/ 598849 w 672668"/>
                    <a:gd name="connsiteY20" fmla="*/ 514350 h 809763"/>
                    <a:gd name="connsiteX21" fmla="*/ 586943 w 672668"/>
                    <a:gd name="connsiteY21" fmla="*/ 531019 h 809763"/>
                    <a:gd name="connsiteX22" fmla="*/ 579799 w 672668"/>
                    <a:gd name="connsiteY22" fmla="*/ 554831 h 809763"/>
                    <a:gd name="connsiteX23" fmla="*/ 563130 w 672668"/>
                    <a:gd name="connsiteY23" fmla="*/ 576263 h 809763"/>
                    <a:gd name="connsiteX24" fmla="*/ 555986 w 672668"/>
                    <a:gd name="connsiteY24" fmla="*/ 581025 h 809763"/>
                    <a:gd name="connsiteX25" fmla="*/ 544080 w 672668"/>
                    <a:gd name="connsiteY25" fmla="*/ 592931 h 809763"/>
                    <a:gd name="connsiteX26" fmla="*/ 536936 w 672668"/>
                    <a:gd name="connsiteY26" fmla="*/ 600075 h 809763"/>
                    <a:gd name="connsiteX27" fmla="*/ 522649 w 672668"/>
                    <a:gd name="connsiteY27" fmla="*/ 607219 h 809763"/>
                    <a:gd name="connsiteX28" fmla="*/ 513124 w 672668"/>
                    <a:gd name="connsiteY28" fmla="*/ 614363 h 809763"/>
                    <a:gd name="connsiteX29" fmla="*/ 508361 w 672668"/>
                    <a:gd name="connsiteY29" fmla="*/ 621506 h 809763"/>
                    <a:gd name="connsiteX30" fmla="*/ 494074 w 672668"/>
                    <a:gd name="connsiteY30" fmla="*/ 631031 h 809763"/>
                    <a:gd name="connsiteX31" fmla="*/ 486930 w 672668"/>
                    <a:gd name="connsiteY31" fmla="*/ 638175 h 809763"/>
                    <a:gd name="connsiteX32" fmla="*/ 479786 w 672668"/>
                    <a:gd name="connsiteY32" fmla="*/ 642938 h 809763"/>
                    <a:gd name="connsiteX33" fmla="*/ 477405 w 672668"/>
                    <a:gd name="connsiteY33" fmla="*/ 650081 h 809763"/>
                    <a:gd name="connsiteX34" fmla="*/ 467880 w 672668"/>
                    <a:gd name="connsiteY34" fmla="*/ 657225 h 809763"/>
                    <a:gd name="connsiteX35" fmla="*/ 460736 w 672668"/>
                    <a:gd name="connsiteY35" fmla="*/ 664369 h 809763"/>
                    <a:gd name="connsiteX36" fmla="*/ 444068 w 672668"/>
                    <a:gd name="connsiteY36" fmla="*/ 676275 h 809763"/>
                    <a:gd name="connsiteX37" fmla="*/ 432161 w 672668"/>
                    <a:gd name="connsiteY37" fmla="*/ 685800 h 809763"/>
                    <a:gd name="connsiteX38" fmla="*/ 420255 w 672668"/>
                    <a:gd name="connsiteY38" fmla="*/ 695325 h 809763"/>
                    <a:gd name="connsiteX39" fmla="*/ 405968 w 672668"/>
                    <a:gd name="connsiteY39" fmla="*/ 707231 h 809763"/>
                    <a:gd name="connsiteX40" fmla="*/ 398824 w 672668"/>
                    <a:gd name="connsiteY40" fmla="*/ 709613 h 809763"/>
                    <a:gd name="connsiteX41" fmla="*/ 389299 w 672668"/>
                    <a:gd name="connsiteY41" fmla="*/ 714375 h 809763"/>
                    <a:gd name="connsiteX42" fmla="*/ 375011 w 672668"/>
                    <a:gd name="connsiteY42" fmla="*/ 723900 h 809763"/>
                    <a:gd name="connsiteX43" fmla="*/ 367868 w 672668"/>
                    <a:gd name="connsiteY43" fmla="*/ 728663 h 809763"/>
                    <a:gd name="connsiteX44" fmla="*/ 360724 w 672668"/>
                    <a:gd name="connsiteY44" fmla="*/ 735806 h 809763"/>
                    <a:gd name="connsiteX45" fmla="*/ 353580 w 672668"/>
                    <a:gd name="connsiteY45" fmla="*/ 738188 h 809763"/>
                    <a:gd name="connsiteX46" fmla="*/ 346436 w 672668"/>
                    <a:gd name="connsiteY46" fmla="*/ 742950 h 809763"/>
                    <a:gd name="connsiteX47" fmla="*/ 334530 w 672668"/>
                    <a:gd name="connsiteY47" fmla="*/ 752475 h 809763"/>
                    <a:gd name="connsiteX48" fmla="*/ 329768 w 672668"/>
                    <a:gd name="connsiteY48" fmla="*/ 759619 h 809763"/>
                    <a:gd name="connsiteX49" fmla="*/ 315480 w 672668"/>
                    <a:gd name="connsiteY49" fmla="*/ 769144 h 809763"/>
                    <a:gd name="connsiteX50" fmla="*/ 308336 w 672668"/>
                    <a:gd name="connsiteY50" fmla="*/ 773906 h 809763"/>
                    <a:gd name="connsiteX51" fmla="*/ 294049 w 672668"/>
                    <a:gd name="connsiteY51" fmla="*/ 783431 h 809763"/>
                    <a:gd name="connsiteX52" fmla="*/ 289286 w 672668"/>
                    <a:gd name="connsiteY52" fmla="*/ 790575 h 809763"/>
                    <a:gd name="connsiteX53" fmla="*/ 274999 w 672668"/>
                    <a:gd name="connsiteY53" fmla="*/ 792956 h 809763"/>
                    <a:gd name="connsiteX54" fmla="*/ 267855 w 672668"/>
                    <a:gd name="connsiteY54" fmla="*/ 797719 h 809763"/>
                    <a:gd name="connsiteX55" fmla="*/ 253568 w 672668"/>
                    <a:gd name="connsiteY55" fmla="*/ 802481 h 809763"/>
                    <a:gd name="connsiteX56" fmla="*/ 239280 w 672668"/>
                    <a:gd name="connsiteY56" fmla="*/ 809625 h 809763"/>
                    <a:gd name="connsiteX57" fmla="*/ 232136 w 672668"/>
                    <a:gd name="connsiteY57" fmla="*/ 795338 h 809763"/>
                    <a:gd name="connsiteX58" fmla="*/ 224993 w 672668"/>
                    <a:gd name="connsiteY58" fmla="*/ 790575 h 809763"/>
                    <a:gd name="connsiteX59" fmla="*/ 213086 w 672668"/>
                    <a:gd name="connsiteY59" fmla="*/ 778669 h 809763"/>
                    <a:gd name="connsiteX60" fmla="*/ 201180 w 672668"/>
                    <a:gd name="connsiteY60" fmla="*/ 766763 h 809763"/>
                    <a:gd name="connsiteX61" fmla="*/ 194036 w 672668"/>
                    <a:gd name="connsiteY61" fmla="*/ 752475 h 809763"/>
                    <a:gd name="connsiteX62" fmla="*/ 186893 w 672668"/>
                    <a:gd name="connsiteY62" fmla="*/ 750094 h 809763"/>
                    <a:gd name="connsiteX63" fmla="*/ 167843 w 672668"/>
                    <a:gd name="connsiteY63" fmla="*/ 745331 h 809763"/>
                    <a:gd name="connsiteX64" fmla="*/ 160699 w 672668"/>
                    <a:gd name="connsiteY64" fmla="*/ 742950 h 809763"/>
                    <a:gd name="connsiteX65" fmla="*/ 148793 w 672668"/>
                    <a:gd name="connsiteY65" fmla="*/ 740569 h 809763"/>
                    <a:gd name="connsiteX66" fmla="*/ 139268 w 672668"/>
                    <a:gd name="connsiteY66" fmla="*/ 738188 h 809763"/>
                    <a:gd name="connsiteX67" fmla="*/ 127361 w 672668"/>
                    <a:gd name="connsiteY67" fmla="*/ 735806 h 809763"/>
                    <a:gd name="connsiteX68" fmla="*/ 113074 w 672668"/>
                    <a:gd name="connsiteY68" fmla="*/ 728663 h 809763"/>
                    <a:gd name="connsiteX69" fmla="*/ 91643 w 672668"/>
                    <a:gd name="connsiteY69" fmla="*/ 723900 h 809763"/>
                    <a:gd name="connsiteX70" fmla="*/ 84499 w 672668"/>
                    <a:gd name="connsiteY70" fmla="*/ 719138 h 809763"/>
                    <a:gd name="connsiteX71" fmla="*/ 82118 w 672668"/>
                    <a:gd name="connsiteY71" fmla="*/ 711994 h 809763"/>
                    <a:gd name="connsiteX72" fmla="*/ 53543 w 672668"/>
                    <a:gd name="connsiteY72" fmla="*/ 697706 h 809763"/>
                    <a:gd name="connsiteX73" fmla="*/ 39255 w 672668"/>
                    <a:gd name="connsiteY73" fmla="*/ 695325 h 809763"/>
                    <a:gd name="connsiteX74" fmla="*/ 24968 w 672668"/>
                    <a:gd name="connsiteY74" fmla="*/ 685800 h 809763"/>
                    <a:gd name="connsiteX75" fmla="*/ 20205 w 672668"/>
                    <a:gd name="connsiteY75" fmla="*/ 671513 h 809763"/>
                    <a:gd name="connsiteX76" fmla="*/ 17824 w 672668"/>
                    <a:gd name="connsiteY76" fmla="*/ 661988 h 809763"/>
                    <a:gd name="connsiteX77" fmla="*/ 13061 w 672668"/>
                    <a:gd name="connsiteY77" fmla="*/ 638175 h 809763"/>
                    <a:gd name="connsiteX78" fmla="*/ 8299 w 672668"/>
                    <a:gd name="connsiteY78" fmla="*/ 573881 h 809763"/>
                    <a:gd name="connsiteX79" fmla="*/ 3536 w 672668"/>
                    <a:gd name="connsiteY79" fmla="*/ 559594 h 809763"/>
                    <a:gd name="connsiteX80" fmla="*/ 3536 w 672668"/>
                    <a:gd name="connsiteY80" fmla="*/ 539343 h 809763"/>
                    <a:gd name="connsiteX81" fmla="*/ 48780 w 672668"/>
                    <a:gd name="connsiteY81" fmla="*/ 540544 h 809763"/>
                    <a:gd name="connsiteX82" fmla="*/ 58305 w 672668"/>
                    <a:gd name="connsiteY82" fmla="*/ 554831 h 809763"/>
                    <a:gd name="connsiteX83" fmla="*/ 65449 w 672668"/>
                    <a:gd name="connsiteY83" fmla="*/ 559594 h 809763"/>
                    <a:gd name="connsiteX84" fmla="*/ 74974 w 672668"/>
                    <a:gd name="connsiteY84" fmla="*/ 571500 h 809763"/>
                    <a:gd name="connsiteX85" fmla="*/ 84499 w 672668"/>
                    <a:gd name="connsiteY85" fmla="*/ 583406 h 809763"/>
                    <a:gd name="connsiteX86" fmla="*/ 89261 w 672668"/>
                    <a:gd name="connsiteY86" fmla="*/ 590550 h 809763"/>
                    <a:gd name="connsiteX87" fmla="*/ 96405 w 672668"/>
                    <a:gd name="connsiteY87" fmla="*/ 595313 h 809763"/>
                    <a:gd name="connsiteX88" fmla="*/ 103549 w 672668"/>
                    <a:gd name="connsiteY88" fmla="*/ 616744 h 809763"/>
                    <a:gd name="connsiteX89" fmla="*/ 108311 w 672668"/>
                    <a:gd name="connsiteY89" fmla="*/ 635794 h 809763"/>
                    <a:gd name="connsiteX90" fmla="*/ 115455 w 672668"/>
                    <a:gd name="connsiteY90" fmla="*/ 640556 h 809763"/>
                    <a:gd name="connsiteX91" fmla="*/ 127361 w 672668"/>
                    <a:gd name="connsiteY91" fmla="*/ 652463 h 809763"/>
                    <a:gd name="connsiteX92" fmla="*/ 155936 w 672668"/>
                    <a:gd name="connsiteY92" fmla="*/ 638175 h 809763"/>
                    <a:gd name="connsiteX93" fmla="*/ 163080 w 672668"/>
                    <a:gd name="connsiteY93" fmla="*/ 635794 h 809763"/>
                    <a:gd name="connsiteX94" fmla="*/ 184511 w 672668"/>
                    <a:gd name="connsiteY94" fmla="*/ 621506 h 809763"/>
                    <a:gd name="connsiteX95" fmla="*/ 191655 w 672668"/>
                    <a:gd name="connsiteY95" fmla="*/ 616744 h 809763"/>
                    <a:gd name="connsiteX96" fmla="*/ 208324 w 672668"/>
                    <a:gd name="connsiteY96" fmla="*/ 600075 h 809763"/>
                    <a:gd name="connsiteX97" fmla="*/ 213086 w 672668"/>
                    <a:gd name="connsiteY97" fmla="*/ 592931 h 809763"/>
                    <a:gd name="connsiteX98" fmla="*/ 227374 w 672668"/>
                    <a:gd name="connsiteY98" fmla="*/ 588169 h 809763"/>
                    <a:gd name="connsiteX99" fmla="*/ 241661 w 672668"/>
                    <a:gd name="connsiteY99" fmla="*/ 583406 h 809763"/>
                    <a:gd name="connsiteX100" fmla="*/ 248805 w 672668"/>
                    <a:gd name="connsiteY100" fmla="*/ 578644 h 809763"/>
                    <a:gd name="connsiteX101" fmla="*/ 260711 w 672668"/>
                    <a:gd name="connsiteY101" fmla="*/ 569119 h 809763"/>
                    <a:gd name="connsiteX102" fmla="*/ 267855 w 672668"/>
                    <a:gd name="connsiteY102" fmla="*/ 564356 h 809763"/>
                    <a:gd name="connsiteX103" fmla="*/ 282143 w 672668"/>
                    <a:gd name="connsiteY103" fmla="*/ 559594 h 809763"/>
                    <a:gd name="connsiteX104" fmla="*/ 294049 w 672668"/>
                    <a:gd name="connsiteY104" fmla="*/ 550069 h 809763"/>
                    <a:gd name="connsiteX105" fmla="*/ 308336 w 672668"/>
                    <a:gd name="connsiteY105" fmla="*/ 540544 h 809763"/>
                    <a:gd name="connsiteX106" fmla="*/ 313099 w 672668"/>
                    <a:gd name="connsiteY106" fmla="*/ 533400 h 809763"/>
                    <a:gd name="connsiteX107" fmla="*/ 317861 w 672668"/>
                    <a:gd name="connsiteY107" fmla="*/ 514350 h 809763"/>
                    <a:gd name="connsiteX108" fmla="*/ 322624 w 672668"/>
                    <a:gd name="connsiteY108" fmla="*/ 469106 h 809763"/>
                    <a:gd name="connsiteX109" fmla="*/ 327386 w 672668"/>
                    <a:gd name="connsiteY109" fmla="*/ 454819 h 809763"/>
                    <a:gd name="connsiteX110" fmla="*/ 329768 w 672668"/>
                    <a:gd name="connsiteY110" fmla="*/ 447675 h 809763"/>
                    <a:gd name="connsiteX111" fmla="*/ 332149 w 672668"/>
                    <a:gd name="connsiteY111" fmla="*/ 423863 h 809763"/>
                    <a:gd name="connsiteX112" fmla="*/ 334530 w 672668"/>
                    <a:gd name="connsiteY112" fmla="*/ 416719 h 809763"/>
                    <a:gd name="connsiteX113" fmla="*/ 344055 w 672668"/>
                    <a:gd name="connsiteY113" fmla="*/ 383381 h 809763"/>
                    <a:gd name="connsiteX114" fmla="*/ 346436 w 672668"/>
                    <a:gd name="connsiteY114" fmla="*/ 347663 h 809763"/>
                    <a:gd name="connsiteX115" fmla="*/ 348818 w 672668"/>
                    <a:gd name="connsiteY115" fmla="*/ 340519 h 809763"/>
                    <a:gd name="connsiteX116" fmla="*/ 351199 w 672668"/>
                    <a:gd name="connsiteY116" fmla="*/ 323850 h 809763"/>
                    <a:gd name="connsiteX117" fmla="*/ 353580 w 672668"/>
                    <a:gd name="connsiteY117" fmla="*/ 280988 h 809763"/>
                    <a:gd name="connsiteX118" fmla="*/ 355961 w 672668"/>
                    <a:gd name="connsiteY118" fmla="*/ 261938 h 809763"/>
                    <a:gd name="connsiteX119" fmla="*/ 348818 w 672668"/>
                    <a:gd name="connsiteY119" fmla="*/ 257175 h 809763"/>
                    <a:gd name="connsiteX120" fmla="*/ 341674 w 672668"/>
                    <a:gd name="connsiteY120" fmla="*/ 259556 h 809763"/>
                    <a:gd name="connsiteX121" fmla="*/ 334530 w 672668"/>
                    <a:gd name="connsiteY121" fmla="*/ 264319 h 809763"/>
                    <a:gd name="connsiteX122" fmla="*/ 320243 w 672668"/>
                    <a:gd name="connsiteY122" fmla="*/ 269081 h 809763"/>
                    <a:gd name="connsiteX123" fmla="*/ 313099 w 672668"/>
                    <a:gd name="connsiteY123" fmla="*/ 271463 h 809763"/>
                    <a:gd name="connsiteX124" fmla="*/ 315480 w 672668"/>
                    <a:gd name="connsiteY124" fmla="*/ 264319 h 809763"/>
                    <a:gd name="connsiteX125" fmla="*/ 310718 w 672668"/>
                    <a:gd name="connsiteY125" fmla="*/ 250031 h 809763"/>
                    <a:gd name="connsiteX126" fmla="*/ 298811 w 672668"/>
                    <a:gd name="connsiteY126" fmla="*/ 228600 h 809763"/>
                    <a:gd name="connsiteX127" fmla="*/ 291668 w 672668"/>
                    <a:gd name="connsiteY127" fmla="*/ 223838 h 809763"/>
                    <a:gd name="connsiteX128" fmla="*/ 294049 w 672668"/>
                    <a:gd name="connsiteY128" fmla="*/ 216694 h 809763"/>
                    <a:gd name="connsiteX129" fmla="*/ 301193 w 672668"/>
                    <a:gd name="connsiteY129" fmla="*/ 214313 h 809763"/>
                    <a:gd name="connsiteX130" fmla="*/ 308336 w 672668"/>
                    <a:gd name="connsiteY130" fmla="*/ 209550 h 809763"/>
                    <a:gd name="connsiteX131" fmla="*/ 315480 w 672668"/>
                    <a:gd name="connsiteY131" fmla="*/ 202406 h 809763"/>
                    <a:gd name="connsiteX132" fmla="*/ 322624 w 672668"/>
                    <a:gd name="connsiteY132" fmla="*/ 200025 h 809763"/>
                    <a:gd name="connsiteX133" fmla="*/ 336911 w 672668"/>
                    <a:gd name="connsiteY133" fmla="*/ 192881 h 809763"/>
                    <a:gd name="connsiteX134" fmla="*/ 351199 w 672668"/>
                    <a:gd name="connsiteY134" fmla="*/ 190500 h 809763"/>
                    <a:gd name="connsiteX135" fmla="*/ 365486 w 672668"/>
                    <a:gd name="connsiteY135" fmla="*/ 185738 h 809763"/>
                    <a:gd name="connsiteX136" fmla="*/ 372630 w 672668"/>
                    <a:gd name="connsiteY136" fmla="*/ 180975 h 809763"/>
                    <a:gd name="connsiteX137" fmla="*/ 377393 w 672668"/>
                    <a:gd name="connsiteY137" fmla="*/ 173831 h 809763"/>
                    <a:gd name="connsiteX138" fmla="*/ 384536 w 672668"/>
                    <a:gd name="connsiteY138" fmla="*/ 171450 h 809763"/>
                    <a:gd name="connsiteX139" fmla="*/ 391680 w 672668"/>
                    <a:gd name="connsiteY139" fmla="*/ 166688 h 809763"/>
                    <a:gd name="connsiteX140" fmla="*/ 394061 w 672668"/>
                    <a:gd name="connsiteY140" fmla="*/ 159544 h 809763"/>
                    <a:gd name="connsiteX141" fmla="*/ 398824 w 672668"/>
                    <a:gd name="connsiteY141" fmla="*/ 152400 h 809763"/>
                    <a:gd name="connsiteX142" fmla="*/ 408349 w 672668"/>
                    <a:gd name="connsiteY142" fmla="*/ 130969 h 809763"/>
                    <a:gd name="connsiteX143" fmla="*/ 410730 w 672668"/>
                    <a:gd name="connsiteY143" fmla="*/ 111919 h 809763"/>
                    <a:gd name="connsiteX144" fmla="*/ 396443 w 672668"/>
                    <a:gd name="connsiteY144" fmla="*/ 107156 h 809763"/>
                    <a:gd name="connsiteX145" fmla="*/ 382155 w 672668"/>
                    <a:gd name="connsiteY145" fmla="*/ 102394 h 809763"/>
                    <a:gd name="connsiteX146" fmla="*/ 372630 w 672668"/>
                    <a:gd name="connsiteY146" fmla="*/ 100013 h 809763"/>
                    <a:gd name="connsiteX147" fmla="*/ 370249 w 672668"/>
                    <a:gd name="connsiteY147" fmla="*/ 92869 h 809763"/>
                    <a:gd name="connsiteX148" fmla="*/ 360724 w 672668"/>
                    <a:gd name="connsiteY148" fmla="*/ 83344 h 809763"/>
                    <a:gd name="connsiteX149" fmla="*/ 375011 w 672668"/>
                    <a:gd name="connsiteY149" fmla="*/ 78581 h 809763"/>
                    <a:gd name="connsiteX150" fmla="*/ 391680 w 672668"/>
                    <a:gd name="connsiteY150" fmla="*/ 71438 h 809763"/>
                    <a:gd name="connsiteX151" fmla="*/ 408349 w 672668"/>
                    <a:gd name="connsiteY151" fmla="*/ 54769 h 809763"/>
                    <a:gd name="connsiteX152" fmla="*/ 417874 w 672668"/>
                    <a:gd name="connsiteY152" fmla="*/ 40481 h 809763"/>
                    <a:gd name="connsiteX153" fmla="*/ 422636 w 672668"/>
                    <a:gd name="connsiteY153" fmla="*/ 33338 h 809763"/>
                    <a:gd name="connsiteX154" fmla="*/ 429780 w 672668"/>
                    <a:gd name="connsiteY154" fmla="*/ 30956 h 809763"/>
                    <a:gd name="connsiteX155" fmla="*/ 434543 w 672668"/>
                    <a:gd name="connsiteY155" fmla="*/ 23813 h 809763"/>
                    <a:gd name="connsiteX156" fmla="*/ 448830 w 672668"/>
                    <a:gd name="connsiteY156" fmla="*/ 14288 h 809763"/>
                    <a:gd name="connsiteX157" fmla="*/ 465499 w 672668"/>
                    <a:gd name="connsiteY157" fmla="*/ 7144 h 809763"/>
                    <a:gd name="connsiteX158" fmla="*/ 475024 w 672668"/>
                    <a:gd name="connsiteY158" fmla="*/ 0 h 809763"/>
                    <a:gd name="connsiteX159" fmla="*/ 494074 w 672668"/>
                    <a:gd name="connsiteY159" fmla="*/ 11906 h 809763"/>
                    <a:gd name="connsiteX160" fmla="*/ 508361 w 672668"/>
                    <a:gd name="connsiteY160" fmla="*/ 21431 h 809763"/>
                    <a:gd name="connsiteX161" fmla="*/ 520268 w 672668"/>
                    <a:gd name="connsiteY161" fmla="*/ 33338 h 809763"/>
                    <a:gd name="connsiteX162" fmla="*/ 532174 w 672668"/>
                    <a:gd name="connsiteY162" fmla="*/ 45244 h 809763"/>
                    <a:gd name="connsiteX163" fmla="*/ 525030 w 672668"/>
                    <a:gd name="connsiteY163" fmla="*/ 61913 h 809763"/>
                    <a:gd name="connsiteX164" fmla="*/ 517886 w 672668"/>
                    <a:gd name="connsiteY164" fmla="*/ 64294 h 809763"/>
                    <a:gd name="connsiteX165" fmla="*/ 515505 w 672668"/>
                    <a:gd name="connsiteY165" fmla="*/ 71438 h 809763"/>
                    <a:gd name="connsiteX166" fmla="*/ 522649 w 672668"/>
                    <a:gd name="connsiteY166" fmla="*/ 85725 h 809763"/>
                    <a:gd name="connsiteX167" fmla="*/ 529793 w 672668"/>
                    <a:gd name="connsiteY167" fmla="*/ 90488 h 809763"/>
                    <a:gd name="connsiteX168" fmla="*/ 536936 w 672668"/>
                    <a:gd name="connsiteY168" fmla="*/ 97631 h 809763"/>
                    <a:gd name="connsiteX169" fmla="*/ 541699 w 672668"/>
                    <a:gd name="connsiteY169" fmla="*/ 104775 h 809763"/>
                    <a:gd name="connsiteX170" fmla="*/ 548843 w 672668"/>
                    <a:gd name="connsiteY170" fmla="*/ 107156 h 809763"/>
                    <a:gd name="connsiteX171" fmla="*/ 555986 w 672668"/>
                    <a:gd name="connsiteY171" fmla="*/ 111919 h 809763"/>
                    <a:gd name="connsiteX172" fmla="*/ 570274 w 672668"/>
                    <a:gd name="connsiteY172" fmla="*/ 109538 h 809763"/>
                    <a:gd name="connsiteX173" fmla="*/ 594086 w 672668"/>
                    <a:gd name="connsiteY173" fmla="*/ 107156 h 809763"/>
                    <a:gd name="connsiteX174" fmla="*/ 613136 w 672668"/>
                    <a:gd name="connsiteY174" fmla="*/ 109538 h 809763"/>
                    <a:gd name="connsiteX175" fmla="*/ 629805 w 672668"/>
                    <a:gd name="connsiteY175" fmla="*/ 114300 h 809763"/>
                    <a:gd name="connsiteX176" fmla="*/ 636949 w 672668"/>
                    <a:gd name="connsiteY176" fmla="*/ 119063 h 809763"/>
                    <a:gd name="connsiteX177" fmla="*/ 655999 w 672668"/>
                    <a:gd name="connsiteY177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54769 w 669132"/>
                    <a:gd name="connsiteY81" fmla="*/ 554831 h 809763"/>
                    <a:gd name="connsiteX82" fmla="*/ 61913 w 669132"/>
                    <a:gd name="connsiteY82" fmla="*/ 559594 h 809763"/>
                    <a:gd name="connsiteX83" fmla="*/ 71438 w 669132"/>
                    <a:gd name="connsiteY83" fmla="*/ 571500 h 809763"/>
                    <a:gd name="connsiteX84" fmla="*/ 80963 w 669132"/>
                    <a:gd name="connsiteY84" fmla="*/ 583406 h 809763"/>
                    <a:gd name="connsiteX85" fmla="*/ 85725 w 669132"/>
                    <a:gd name="connsiteY85" fmla="*/ 590550 h 809763"/>
                    <a:gd name="connsiteX86" fmla="*/ 92869 w 669132"/>
                    <a:gd name="connsiteY86" fmla="*/ 595313 h 809763"/>
                    <a:gd name="connsiteX87" fmla="*/ 100013 w 669132"/>
                    <a:gd name="connsiteY87" fmla="*/ 616744 h 809763"/>
                    <a:gd name="connsiteX88" fmla="*/ 104775 w 669132"/>
                    <a:gd name="connsiteY88" fmla="*/ 635794 h 809763"/>
                    <a:gd name="connsiteX89" fmla="*/ 111919 w 669132"/>
                    <a:gd name="connsiteY89" fmla="*/ 640556 h 809763"/>
                    <a:gd name="connsiteX90" fmla="*/ 123825 w 669132"/>
                    <a:gd name="connsiteY90" fmla="*/ 652463 h 809763"/>
                    <a:gd name="connsiteX91" fmla="*/ 152400 w 669132"/>
                    <a:gd name="connsiteY91" fmla="*/ 638175 h 809763"/>
                    <a:gd name="connsiteX92" fmla="*/ 159544 w 669132"/>
                    <a:gd name="connsiteY92" fmla="*/ 635794 h 809763"/>
                    <a:gd name="connsiteX93" fmla="*/ 180975 w 669132"/>
                    <a:gd name="connsiteY93" fmla="*/ 621506 h 809763"/>
                    <a:gd name="connsiteX94" fmla="*/ 188119 w 669132"/>
                    <a:gd name="connsiteY94" fmla="*/ 616744 h 809763"/>
                    <a:gd name="connsiteX95" fmla="*/ 204788 w 669132"/>
                    <a:gd name="connsiteY95" fmla="*/ 600075 h 809763"/>
                    <a:gd name="connsiteX96" fmla="*/ 209550 w 669132"/>
                    <a:gd name="connsiteY96" fmla="*/ 592931 h 809763"/>
                    <a:gd name="connsiteX97" fmla="*/ 223838 w 669132"/>
                    <a:gd name="connsiteY97" fmla="*/ 588169 h 809763"/>
                    <a:gd name="connsiteX98" fmla="*/ 238125 w 669132"/>
                    <a:gd name="connsiteY98" fmla="*/ 583406 h 809763"/>
                    <a:gd name="connsiteX99" fmla="*/ 245269 w 669132"/>
                    <a:gd name="connsiteY99" fmla="*/ 578644 h 809763"/>
                    <a:gd name="connsiteX100" fmla="*/ 257175 w 669132"/>
                    <a:gd name="connsiteY100" fmla="*/ 569119 h 809763"/>
                    <a:gd name="connsiteX101" fmla="*/ 264319 w 669132"/>
                    <a:gd name="connsiteY101" fmla="*/ 564356 h 809763"/>
                    <a:gd name="connsiteX102" fmla="*/ 278607 w 669132"/>
                    <a:gd name="connsiteY102" fmla="*/ 559594 h 809763"/>
                    <a:gd name="connsiteX103" fmla="*/ 290513 w 669132"/>
                    <a:gd name="connsiteY103" fmla="*/ 550069 h 809763"/>
                    <a:gd name="connsiteX104" fmla="*/ 304800 w 669132"/>
                    <a:gd name="connsiteY104" fmla="*/ 540544 h 809763"/>
                    <a:gd name="connsiteX105" fmla="*/ 309563 w 669132"/>
                    <a:gd name="connsiteY105" fmla="*/ 533400 h 809763"/>
                    <a:gd name="connsiteX106" fmla="*/ 314325 w 669132"/>
                    <a:gd name="connsiteY106" fmla="*/ 514350 h 809763"/>
                    <a:gd name="connsiteX107" fmla="*/ 319088 w 669132"/>
                    <a:gd name="connsiteY107" fmla="*/ 469106 h 809763"/>
                    <a:gd name="connsiteX108" fmla="*/ 323850 w 669132"/>
                    <a:gd name="connsiteY108" fmla="*/ 454819 h 809763"/>
                    <a:gd name="connsiteX109" fmla="*/ 326232 w 669132"/>
                    <a:gd name="connsiteY109" fmla="*/ 447675 h 809763"/>
                    <a:gd name="connsiteX110" fmla="*/ 328613 w 669132"/>
                    <a:gd name="connsiteY110" fmla="*/ 423863 h 809763"/>
                    <a:gd name="connsiteX111" fmla="*/ 330994 w 669132"/>
                    <a:gd name="connsiteY111" fmla="*/ 416719 h 809763"/>
                    <a:gd name="connsiteX112" fmla="*/ 340519 w 669132"/>
                    <a:gd name="connsiteY112" fmla="*/ 383381 h 809763"/>
                    <a:gd name="connsiteX113" fmla="*/ 342900 w 669132"/>
                    <a:gd name="connsiteY113" fmla="*/ 347663 h 809763"/>
                    <a:gd name="connsiteX114" fmla="*/ 345282 w 669132"/>
                    <a:gd name="connsiteY114" fmla="*/ 340519 h 809763"/>
                    <a:gd name="connsiteX115" fmla="*/ 347663 w 669132"/>
                    <a:gd name="connsiteY115" fmla="*/ 323850 h 809763"/>
                    <a:gd name="connsiteX116" fmla="*/ 350044 w 669132"/>
                    <a:gd name="connsiteY116" fmla="*/ 280988 h 809763"/>
                    <a:gd name="connsiteX117" fmla="*/ 352425 w 669132"/>
                    <a:gd name="connsiteY117" fmla="*/ 261938 h 809763"/>
                    <a:gd name="connsiteX118" fmla="*/ 345282 w 669132"/>
                    <a:gd name="connsiteY118" fmla="*/ 257175 h 809763"/>
                    <a:gd name="connsiteX119" fmla="*/ 338138 w 669132"/>
                    <a:gd name="connsiteY119" fmla="*/ 259556 h 809763"/>
                    <a:gd name="connsiteX120" fmla="*/ 330994 w 669132"/>
                    <a:gd name="connsiteY120" fmla="*/ 264319 h 809763"/>
                    <a:gd name="connsiteX121" fmla="*/ 316707 w 669132"/>
                    <a:gd name="connsiteY121" fmla="*/ 269081 h 809763"/>
                    <a:gd name="connsiteX122" fmla="*/ 309563 w 669132"/>
                    <a:gd name="connsiteY122" fmla="*/ 271463 h 809763"/>
                    <a:gd name="connsiteX123" fmla="*/ 311944 w 669132"/>
                    <a:gd name="connsiteY123" fmla="*/ 264319 h 809763"/>
                    <a:gd name="connsiteX124" fmla="*/ 307182 w 669132"/>
                    <a:gd name="connsiteY124" fmla="*/ 250031 h 809763"/>
                    <a:gd name="connsiteX125" fmla="*/ 295275 w 669132"/>
                    <a:gd name="connsiteY125" fmla="*/ 228600 h 809763"/>
                    <a:gd name="connsiteX126" fmla="*/ 288132 w 669132"/>
                    <a:gd name="connsiteY126" fmla="*/ 223838 h 809763"/>
                    <a:gd name="connsiteX127" fmla="*/ 290513 w 669132"/>
                    <a:gd name="connsiteY127" fmla="*/ 216694 h 809763"/>
                    <a:gd name="connsiteX128" fmla="*/ 297657 w 669132"/>
                    <a:gd name="connsiteY128" fmla="*/ 214313 h 809763"/>
                    <a:gd name="connsiteX129" fmla="*/ 304800 w 669132"/>
                    <a:gd name="connsiteY129" fmla="*/ 209550 h 809763"/>
                    <a:gd name="connsiteX130" fmla="*/ 311944 w 669132"/>
                    <a:gd name="connsiteY130" fmla="*/ 202406 h 809763"/>
                    <a:gd name="connsiteX131" fmla="*/ 319088 w 669132"/>
                    <a:gd name="connsiteY131" fmla="*/ 200025 h 809763"/>
                    <a:gd name="connsiteX132" fmla="*/ 333375 w 669132"/>
                    <a:gd name="connsiteY132" fmla="*/ 192881 h 809763"/>
                    <a:gd name="connsiteX133" fmla="*/ 347663 w 669132"/>
                    <a:gd name="connsiteY133" fmla="*/ 190500 h 809763"/>
                    <a:gd name="connsiteX134" fmla="*/ 361950 w 669132"/>
                    <a:gd name="connsiteY134" fmla="*/ 185738 h 809763"/>
                    <a:gd name="connsiteX135" fmla="*/ 369094 w 669132"/>
                    <a:gd name="connsiteY135" fmla="*/ 180975 h 809763"/>
                    <a:gd name="connsiteX136" fmla="*/ 373857 w 669132"/>
                    <a:gd name="connsiteY136" fmla="*/ 173831 h 809763"/>
                    <a:gd name="connsiteX137" fmla="*/ 381000 w 669132"/>
                    <a:gd name="connsiteY137" fmla="*/ 171450 h 809763"/>
                    <a:gd name="connsiteX138" fmla="*/ 388144 w 669132"/>
                    <a:gd name="connsiteY138" fmla="*/ 166688 h 809763"/>
                    <a:gd name="connsiteX139" fmla="*/ 390525 w 669132"/>
                    <a:gd name="connsiteY139" fmla="*/ 159544 h 809763"/>
                    <a:gd name="connsiteX140" fmla="*/ 395288 w 669132"/>
                    <a:gd name="connsiteY140" fmla="*/ 152400 h 809763"/>
                    <a:gd name="connsiteX141" fmla="*/ 404813 w 669132"/>
                    <a:gd name="connsiteY141" fmla="*/ 130969 h 809763"/>
                    <a:gd name="connsiteX142" fmla="*/ 407194 w 669132"/>
                    <a:gd name="connsiteY142" fmla="*/ 111919 h 809763"/>
                    <a:gd name="connsiteX143" fmla="*/ 392907 w 669132"/>
                    <a:gd name="connsiteY143" fmla="*/ 107156 h 809763"/>
                    <a:gd name="connsiteX144" fmla="*/ 378619 w 669132"/>
                    <a:gd name="connsiteY144" fmla="*/ 102394 h 809763"/>
                    <a:gd name="connsiteX145" fmla="*/ 369094 w 669132"/>
                    <a:gd name="connsiteY145" fmla="*/ 100013 h 809763"/>
                    <a:gd name="connsiteX146" fmla="*/ 366713 w 669132"/>
                    <a:gd name="connsiteY146" fmla="*/ 92869 h 809763"/>
                    <a:gd name="connsiteX147" fmla="*/ 357188 w 669132"/>
                    <a:gd name="connsiteY147" fmla="*/ 83344 h 809763"/>
                    <a:gd name="connsiteX148" fmla="*/ 371475 w 669132"/>
                    <a:gd name="connsiteY148" fmla="*/ 78581 h 809763"/>
                    <a:gd name="connsiteX149" fmla="*/ 388144 w 669132"/>
                    <a:gd name="connsiteY149" fmla="*/ 71438 h 809763"/>
                    <a:gd name="connsiteX150" fmla="*/ 404813 w 669132"/>
                    <a:gd name="connsiteY150" fmla="*/ 54769 h 809763"/>
                    <a:gd name="connsiteX151" fmla="*/ 414338 w 669132"/>
                    <a:gd name="connsiteY151" fmla="*/ 40481 h 809763"/>
                    <a:gd name="connsiteX152" fmla="*/ 419100 w 669132"/>
                    <a:gd name="connsiteY152" fmla="*/ 33338 h 809763"/>
                    <a:gd name="connsiteX153" fmla="*/ 426244 w 669132"/>
                    <a:gd name="connsiteY153" fmla="*/ 30956 h 809763"/>
                    <a:gd name="connsiteX154" fmla="*/ 431007 w 669132"/>
                    <a:gd name="connsiteY154" fmla="*/ 23813 h 809763"/>
                    <a:gd name="connsiteX155" fmla="*/ 445294 w 669132"/>
                    <a:gd name="connsiteY155" fmla="*/ 14288 h 809763"/>
                    <a:gd name="connsiteX156" fmla="*/ 461963 w 669132"/>
                    <a:gd name="connsiteY156" fmla="*/ 7144 h 809763"/>
                    <a:gd name="connsiteX157" fmla="*/ 471488 w 669132"/>
                    <a:gd name="connsiteY157" fmla="*/ 0 h 809763"/>
                    <a:gd name="connsiteX158" fmla="*/ 490538 w 669132"/>
                    <a:gd name="connsiteY158" fmla="*/ 11906 h 809763"/>
                    <a:gd name="connsiteX159" fmla="*/ 504825 w 669132"/>
                    <a:gd name="connsiteY159" fmla="*/ 21431 h 809763"/>
                    <a:gd name="connsiteX160" fmla="*/ 516732 w 669132"/>
                    <a:gd name="connsiteY160" fmla="*/ 33338 h 809763"/>
                    <a:gd name="connsiteX161" fmla="*/ 528638 w 669132"/>
                    <a:gd name="connsiteY161" fmla="*/ 45244 h 809763"/>
                    <a:gd name="connsiteX162" fmla="*/ 521494 w 669132"/>
                    <a:gd name="connsiteY162" fmla="*/ 61913 h 809763"/>
                    <a:gd name="connsiteX163" fmla="*/ 514350 w 669132"/>
                    <a:gd name="connsiteY163" fmla="*/ 64294 h 809763"/>
                    <a:gd name="connsiteX164" fmla="*/ 511969 w 669132"/>
                    <a:gd name="connsiteY164" fmla="*/ 71438 h 809763"/>
                    <a:gd name="connsiteX165" fmla="*/ 519113 w 669132"/>
                    <a:gd name="connsiteY165" fmla="*/ 85725 h 809763"/>
                    <a:gd name="connsiteX166" fmla="*/ 526257 w 669132"/>
                    <a:gd name="connsiteY166" fmla="*/ 90488 h 809763"/>
                    <a:gd name="connsiteX167" fmla="*/ 533400 w 669132"/>
                    <a:gd name="connsiteY167" fmla="*/ 97631 h 809763"/>
                    <a:gd name="connsiteX168" fmla="*/ 538163 w 669132"/>
                    <a:gd name="connsiteY168" fmla="*/ 104775 h 809763"/>
                    <a:gd name="connsiteX169" fmla="*/ 545307 w 669132"/>
                    <a:gd name="connsiteY169" fmla="*/ 107156 h 809763"/>
                    <a:gd name="connsiteX170" fmla="*/ 552450 w 669132"/>
                    <a:gd name="connsiteY170" fmla="*/ 111919 h 809763"/>
                    <a:gd name="connsiteX171" fmla="*/ 566738 w 669132"/>
                    <a:gd name="connsiteY171" fmla="*/ 109538 h 809763"/>
                    <a:gd name="connsiteX172" fmla="*/ 590550 w 669132"/>
                    <a:gd name="connsiteY172" fmla="*/ 107156 h 809763"/>
                    <a:gd name="connsiteX173" fmla="*/ 609600 w 669132"/>
                    <a:gd name="connsiteY173" fmla="*/ 109538 h 809763"/>
                    <a:gd name="connsiteX174" fmla="*/ 626269 w 669132"/>
                    <a:gd name="connsiteY174" fmla="*/ 114300 h 809763"/>
                    <a:gd name="connsiteX175" fmla="*/ 633413 w 669132"/>
                    <a:gd name="connsiteY175" fmla="*/ 119063 h 809763"/>
                    <a:gd name="connsiteX176" fmla="*/ 652463 w 669132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61913 w 669132"/>
                    <a:gd name="connsiteY81" fmla="*/ 559594 h 809763"/>
                    <a:gd name="connsiteX82" fmla="*/ 71438 w 669132"/>
                    <a:gd name="connsiteY82" fmla="*/ 571500 h 809763"/>
                    <a:gd name="connsiteX83" fmla="*/ 80963 w 669132"/>
                    <a:gd name="connsiteY83" fmla="*/ 583406 h 809763"/>
                    <a:gd name="connsiteX84" fmla="*/ 85725 w 669132"/>
                    <a:gd name="connsiteY84" fmla="*/ 590550 h 809763"/>
                    <a:gd name="connsiteX85" fmla="*/ 92869 w 669132"/>
                    <a:gd name="connsiteY85" fmla="*/ 595313 h 809763"/>
                    <a:gd name="connsiteX86" fmla="*/ 100013 w 669132"/>
                    <a:gd name="connsiteY86" fmla="*/ 616744 h 809763"/>
                    <a:gd name="connsiteX87" fmla="*/ 104775 w 669132"/>
                    <a:gd name="connsiteY87" fmla="*/ 635794 h 809763"/>
                    <a:gd name="connsiteX88" fmla="*/ 111919 w 669132"/>
                    <a:gd name="connsiteY88" fmla="*/ 640556 h 809763"/>
                    <a:gd name="connsiteX89" fmla="*/ 123825 w 669132"/>
                    <a:gd name="connsiteY89" fmla="*/ 652463 h 809763"/>
                    <a:gd name="connsiteX90" fmla="*/ 152400 w 669132"/>
                    <a:gd name="connsiteY90" fmla="*/ 638175 h 809763"/>
                    <a:gd name="connsiteX91" fmla="*/ 159544 w 669132"/>
                    <a:gd name="connsiteY91" fmla="*/ 635794 h 809763"/>
                    <a:gd name="connsiteX92" fmla="*/ 180975 w 669132"/>
                    <a:gd name="connsiteY92" fmla="*/ 621506 h 809763"/>
                    <a:gd name="connsiteX93" fmla="*/ 188119 w 669132"/>
                    <a:gd name="connsiteY93" fmla="*/ 616744 h 809763"/>
                    <a:gd name="connsiteX94" fmla="*/ 204788 w 669132"/>
                    <a:gd name="connsiteY94" fmla="*/ 600075 h 809763"/>
                    <a:gd name="connsiteX95" fmla="*/ 209550 w 669132"/>
                    <a:gd name="connsiteY95" fmla="*/ 592931 h 809763"/>
                    <a:gd name="connsiteX96" fmla="*/ 223838 w 669132"/>
                    <a:gd name="connsiteY96" fmla="*/ 588169 h 809763"/>
                    <a:gd name="connsiteX97" fmla="*/ 238125 w 669132"/>
                    <a:gd name="connsiteY97" fmla="*/ 583406 h 809763"/>
                    <a:gd name="connsiteX98" fmla="*/ 245269 w 669132"/>
                    <a:gd name="connsiteY98" fmla="*/ 578644 h 809763"/>
                    <a:gd name="connsiteX99" fmla="*/ 257175 w 669132"/>
                    <a:gd name="connsiteY99" fmla="*/ 569119 h 809763"/>
                    <a:gd name="connsiteX100" fmla="*/ 264319 w 669132"/>
                    <a:gd name="connsiteY100" fmla="*/ 564356 h 809763"/>
                    <a:gd name="connsiteX101" fmla="*/ 278607 w 669132"/>
                    <a:gd name="connsiteY101" fmla="*/ 559594 h 809763"/>
                    <a:gd name="connsiteX102" fmla="*/ 290513 w 669132"/>
                    <a:gd name="connsiteY102" fmla="*/ 550069 h 809763"/>
                    <a:gd name="connsiteX103" fmla="*/ 304800 w 669132"/>
                    <a:gd name="connsiteY103" fmla="*/ 540544 h 809763"/>
                    <a:gd name="connsiteX104" fmla="*/ 309563 w 669132"/>
                    <a:gd name="connsiteY104" fmla="*/ 533400 h 809763"/>
                    <a:gd name="connsiteX105" fmla="*/ 314325 w 669132"/>
                    <a:gd name="connsiteY105" fmla="*/ 514350 h 809763"/>
                    <a:gd name="connsiteX106" fmla="*/ 319088 w 669132"/>
                    <a:gd name="connsiteY106" fmla="*/ 469106 h 809763"/>
                    <a:gd name="connsiteX107" fmla="*/ 323850 w 669132"/>
                    <a:gd name="connsiteY107" fmla="*/ 454819 h 809763"/>
                    <a:gd name="connsiteX108" fmla="*/ 326232 w 669132"/>
                    <a:gd name="connsiteY108" fmla="*/ 447675 h 809763"/>
                    <a:gd name="connsiteX109" fmla="*/ 328613 w 669132"/>
                    <a:gd name="connsiteY109" fmla="*/ 423863 h 809763"/>
                    <a:gd name="connsiteX110" fmla="*/ 330994 w 669132"/>
                    <a:gd name="connsiteY110" fmla="*/ 416719 h 809763"/>
                    <a:gd name="connsiteX111" fmla="*/ 340519 w 669132"/>
                    <a:gd name="connsiteY111" fmla="*/ 383381 h 809763"/>
                    <a:gd name="connsiteX112" fmla="*/ 342900 w 669132"/>
                    <a:gd name="connsiteY112" fmla="*/ 347663 h 809763"/>
                    <a:gd name="connsiteX113" fmla="*/ 345282 w 669132"/>
                    <a:gd name="connsiteY113" fmla="*/ 340519 h 809763"/>
                    <a:gd name="connsiteX114" fmla="*/ 347663 w 669132"/>
                    <a:gd name="connsiteY114" fmla="*/ 323850 h 809763"/>
                    <a:gd name="connsiteX115" fmla="*/ 350044 w 669132"/>
                    <a:gd name="connsiteY115" fmla="*/ 280988 h 809763"/>
                    <a:gd name="connsiteX116" fmla="*/ 352425 w 669132"/>
                    <a:gd name="connsiteY116" fmla="*/ 261938 h 809763"/>
                    <a:gd name="connsiteX117" fmla="*/ 345282 w 669132"/>
                    <a:gd name="connsiteY117" fmla="*/ 257175 h 809763"/>
                    <a:gd name="connsiteX118" fmla="*/ 338138 w 669132"/>
                    <a:gd name="connsiteY118" fmla="*/ 259556 h 809763"/>
                    <a:gd name="connsiteX119" fmla="*/ 330994 w 669132"/>
                    <a:gd name="connsiteY119" fmla="*/ 264319 h 809763"/>
                    <a:gd name="connsiteX120" fmla="*/ 316707 w 669132"/>
                    <a:gd name="connsiteY120" fmla="*/ 269081 h 809763"/>
                    <a:gd name="connsiteX121" fmla="*/ 309563 w 669132"/>
                    <a:gd name="connsiteY121" fmla="*/ 271463 h 809763"/>
                    <a:gd name="connsiteX122" fmla="*/ 311944 w 669132"/>
                    <a:gd name="connsiteY122" fmla="*/ 264319 h 809763"/>
                    <a:gd name="connsiteX123" fmla="*/ 307182 w 669132"/>
                    <a:gd name="connsiteY123" fmla="*/ 250031 h 809763"/>
                    <a:gd name="connsiteX124" fmla="*/ 295275 w 669132"/>
                    <a:gd name="connsiteY124" fmla="*/ 228600 h 809763"/>
                    <a:gd name="connsiteX125" fmla="*/ 288132 w 669132"/>
                    <a:gd name="connsiteY125" fmla="*/ 223838 h 809763"/>
                    <a:gd name="connsiteX126" fmla="*/ 290513 w 669132"/>
                    <a:gd name="connsiteY126" fmla="*/ 216694 h 809763"/>
                    <a:gd name="connsiteX127" fmla="*/ 297657 w 669132"/>
                    <a:gd name="connsiteY127" fmla="*/ 214313 h 809763"/>
                    <a:gd name="connsiteX128" fmla="*/ 304800 w 669132"/>
                    <a:gd name="connsiteY128" fmla="*/ 209550 h 809763"/>
                    <a:gd name="connsiteX129" fmla="*/ 311944 w 669132"/>
                    <a:gd name="connsiteY129" fmla="*/ 202406 h 809763"/>
                    <a:gd name="connsiteX130" fmla="*/ 319088 w 669132"/>
                    <a:gd name="connsiteY130" fmla="*/ 200025 h 809763"/>
                    <a:gd name="connsiteX131" fmla="*/ 333375 w 669132"/>
                    <a:gd name="connsiteY131" fmla="*/ 192881 h 809763"/>
                    <a:gd name="connsiteX132" fmla="*/ 347663 w 669132"/>
                    <a:gd name="connsiteY132" fmla="*/ 190500 h 809763"/>
                    <a:gd name="connsiteX133" fmla="*/ 361950 w 669132"/>
                    <a:gd name="connsiteY133" fmla="*/ 185738 h 809763"/>
                    <a:gd name="connsiteX134" fmla="*/ 369094 w 669132"/>
                    <a:gd name="connsiteY134" fmla="*/ 180975 h 809763"/>
                    <a:gd name="connsiteX135" fmla="*/ 373857 w 669132"/>
                    <a:gd name="connsiteY135" fmla="*/ 173831 h 809763"/>
                    <a:gd name="connsiteX136" fmla="*/ 381000 w 669132"/>
                    <a:gd name="connsiteY136" fmla="*/ 171450 h 809763"/>
                    <a:gd name="connsiteX137" fmla="*/ 388144 w 669132"/>
                    <a:gd name="connsiteY137" fmla="*/ 166688 h 809763"/>
                    <a:gd name="connsiteX138" fmla="*/ 390525 w 669132"/>
                    <a:gd name="connsiteY138" fmla="*/ 159544 h 809763"/>
                    <a:gd name="connsiteX139" fmla="*/ 395288 w 669132"/>
                    <a:gd name="connsiteY139" fmla="*/ 152400 h 809763"/>
                    <a:gd name="connsiteX140" fmla="*/ 404813 w 669132"/>
                    <a:gd name="connsiteY140" fmla="*/ 130969 h 809763"/>
                    <a:gd name="connsiteX141" fmla="*/ 407194 w 669132"/>
                    <a:gd name="connsiteY141" fmla="*/ 111919 h 809763"/>
                    <a:gd name="connsiteX142" fmla="*/ 392907 w 669132"/>
                    <a:gd name="connsiteY142" fmla="*/ 107156 h 809763"/>
                    <a:gd name="connsiteX143" fmla="*/ 378619 w 669132"/>
                    <a:gd name="connsiteY143" fmla="*/ 102394 h 809763"/>
                    <a:gd name="connsiteX144" fmla="*/ 369094 w 669132"/>
                    <a:gd name="connsiteY144" fmla="*/ 100013 h 809763"/>
                    <a:gd name="connsiteX145" fmla="*/ 366713 w 669132"/>
                    <a:gd name="connsiteY145" fmla="*/ 92869 h 809763"/>
                    <a:gd name="connsiteX146" fmla="*/ 357188 w 669132"/>
                    <a:gd name="connsiteY146" fmla="*/ 83344 h 809763"/>
                    <a:gd name="connsiteX147" fmla="*/ 371475 w 669132"/>
                    <a:gd name="connsiteY147" fmla="*/ 78581 h 809763"/>
                    <a:gd name="connsiteX148" fmla="*/ 388144 w 669132"/>
                    <a:gd name="connsiteY148" fmla="*/ 71438 h 809763"/>
                    <a:gd name="connsiteX149" fmla="*/ 404813 w 669132"/>
                    <a:gd name="connsiteY149" fmla="*/ 54769 h 809763"/>
                    <a:gd name="connsiteX150" fmla="*/ 414338 w 669132"/>
                    <a:gd name="connsiteY150" fmla="*/ 40481 h 809763"/>
                    <a:gd name="connsiteX151" fmla="*/ 419100 w 669132"/>
                    <a:gd name="connsiteY151" fmla="*/ 33338 h 809763"/>
                    <a:gd name="connsiteX152" fmla="*/ 426244 w 669132"/>
                    <a:gd name="connsiteY152" fmla="*/ 30956 h 809763"/>
                    <a:gd name="connsiteX153" fmla="*/ 431007 w 669132"/>
                    <a:gd name="connsiteY153" fmla="*/ 23813 h 809763"/>
                    <a:gd name="connsiteX154" fmla="*/ 445294 w 669132"/>
                    <a:gd name="connsiteY154" fmla="*/ 14288 h 809763"/>
                    <a:gd name="connsiteX155" fmla="*/ 461963 w 669132"/>
                    <a:gd name="connsiteY155" fmla="*/ 7144 h 809763"/>
                    <a:gd name="connsiteX156" fmla="*/ 471488 w 669132"/>
                    <a:gd name="connsiteY156" fmla="*/ 0 h 809763"/>
                    <a:gd name="connsiteX157" fmla="*/ 490538 w 669132"/>
                    <a:gd name="connsiteY157" fmla="*/ 11906 h 809763"/>
                    <a:gd name="connsiteX158" fmla="*/ 504825 w 669132"/>
                    <a:gd name="connsiteY158" fmla="*/ 21431 h 809763"/>
                    <a:gd name="connsiteX159" fmla="*/ 516732 w 669132"/>
                    <a:gd name="connsiteY159" fmla="*/ 33338 h 809763"/>
                    <a:gd name="connsiteX160" fmla="*/ 528638 w 669132"/>
                    <a:gd name="connsiteY160" fmla="*/ 45244 h 809763"/>
                    <a:gd name="connsiteX161" fmla="*/ 521494 w 669132"/>
                    <a:gd name="connsiteY161" fmla="*/ 61913 h 809763"/>
                    <a:gd name="connsiteX162" fmla="*/ 514350 w 669132"/>
                    <a:gd name="connsiteY162" fmla="*/ 64294 h 809763"/>
                    <a:gd name="connsiteX163" fmla="*/ 511969 w 669132"/>
                    <a:gd name="connsiteY163" fmla="*/ 71438 h 809763"/>
                    <a:gd name="connsiteX164" fmla="*/ 519113 w 669132"/>
                    <a:gd name="connsiteY164" fmla="*/ 85725 h 809763"/>
                    <a:gd name="connsiteX165" fmla="*/ 526257 w 669132"/>
                    <a:gd name="connsiteY165" fmla="*/ 90488 h 809763"/>
                    <a:gd name="connsiteX166" fmla="*/ 533400 w 669132"/>
                    <a:gd name="connsiteY166" fmla="*/ 97631 h 809763"/>
                    <a:gd name="connsiteX167" fmla="*/ 538163 w 669132"/>
                    <a:gd name="connsiteY167" fmla="*/ 104775 h 809763"/>
                    <a:gd name="connsiteX168" fmla="*/ 545307 w 669132"/>
                    <a:gd name="connsiteY168" fmla="*/ 107156 h 809763"/>
                    <a:gd name="connsiteX169" fmla="*/ 552450 w 669132"/>
                    <a:gd name="connsiteY169" fmla="*/ 111919 h 809763"/>
                    <a:gd name="connsiteX170" fmla="*/ 566738 w 669132"/>
                    <a:gd name="connsiteY170" fmla="*/ 109538 h 809763"/>
                    <a:gd name="connsiteX171" fmla="*/ 590550 w 669132"/>
                    <a:gd name="connsiteY171" fmla="*/ 107156 h 809763"/>
                    <a:gd name="connsiteX172" fmla="*/ 609600 w 669132"/>
                    <a:gd name="connsiteY172" fmla="*/ 109538 h 809763"/>
                    <a:gd name="connsiteX173" fmla="*/ 626269 w 669132"/>
                    <a:gd name="connsiteY173" fmla="*/ 114300 h 809763"/>
                    <a:gd name="connsiteX174" fmla="*/ 633413 w 669132"/>
                    <a:gd name="connsiteY174" fmla="*/ 119063 h 809763"/>
                    <a:gd name="connsiteX175" fmla="*/ 652463 w 669132"/>
                    <a:gd name="connsiteY17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71438 w 669132"/>
                    <a:gd name="connsiteY81" fmla="*/ 571500 h 809763"/>
                    <a:gd name="connsiteX82" fmla="*/ 80963 w 669132"/>
                    <a:gd name="connsiteY82" fmla="*/ 583406 h 809763"/>
                    <a:gd name="connsiteX83" fmla="*/ 85725 w 669132"/>
                    <a:gd name="connsiteY83" fmla="*/ 590550 h 809763"/>
                    <a:gd name="connsiteX84" fmla="*/ 92869 w 669132"/>
                    <a:gd name="connsiteY84" fmla="*/ 595313 h 809763"/>
                    <a:gd name="connsiteX85" fmla="*/ 100013 w 669132"/>
                    <a:gd name="connsiteY85" fmla="*/ 616744 h 809763"/>
                    <a:gd name="connsiteX86" fmla="*/ 104775 w 669132"/>
                    <a:gd name="connsiteY86" fmla="*/ 635794 h 809763"/>
                    <a:gd name="connsiteX87" fmla="*/ 111919 w 669132"/>
                    <a:gd name="connsiteY87" fmla="*/ 640556 h 809763"/>
                    <a:gd name="connsiteX88" fmla="*/ 123825 w 669132"/>
                    <a:gd name="connsiteY88" fmla="*/ 652463 h 809763"/>
                    <a:gd name="connsiteX89" fmla="*/ 152400 w 669132"/>
                    <a:gd name="connsiteY89" fmla="*/ 638175 h 809763"/>
                    <a:gd name="connsiteX90" fmla="*/ 159544 w 669132"/>
                    <a:gd name="connsiteY90" fmla="*/ 635794 h 809763"/>
                    <a:gd name="connsiteX91" fmla="*/ 180975 w 669132"/>
                    <a:gd name="connsiteY91" fmla="*/ 621506 h 809763"/>
                    <a:gd name="connsiteX92" fmla="*/ 188119 w 669132"/>
                    <a:gd name="connsiteY92" fmla="*/ 616744 h 809763"/>
                    <a:gd name="connsiteX93" fmla="*/ 204788 w 669132"/>
                    <a:gd name="connsiteY93" fmla="*/ 600075 h 809763"/>
                    <a:gd name="connsiteX94" fmla="*/ 209550 w 669132"/>
                    <a:gd name="connsiteY94" fmla="*/ 592931 h 809763"/>
                    <a:gd name="connsiteX95" fmla="*/ 223838 w 669132"/>
                    <a:gd name="connsiteY95" fmla="*/ 588169 h 809763"/>
                    <a:gd name="connsiteX96" fmla="*/ 238125 w 669132"/>
                    <a:gd name="connsiteY96" fmla="*/ 583406 h 809763"/>
                    <a:gd name="connsiteX97" fmla="*/ 245269 w 669132"/>
                    <a:gd name="connsiteY97" fmla="*/ 578644 h 809763"/>
                    <a:gd name="connsiteX98" fmla="*/ 257175 w 669132"/>
                    <a:gd name="connsiteY98" fmla="*/ 569119 h 809763"/>
                    <a:gd name="connsiteX99" fmla="*/ 264319 w 669132"/>
                    <a:gd name="connsiteY99" fmla="*/ 564356 h 809763"/>
                    <a:gd name="connsiteX100" fmla="*/ 278607 w 669132"/>
                    <a:gd name="connsiteY100" fmla="*/ 559594 h 809763"/>
                    <a:gd name="connsiteX101" fmla="*/ 290513 w 669132"/>
                    <a:gd name="connsiteY101" fmla="*/ 550069 h 809763"/>
                    <a:gd name="connsiteX102" fmla="*/ 304800 w 669132"/>
                    <a:gd name="connsiteY102" fmla="*/ 540544 h 809763"/>
                    <a:gd name="connsiteX103" fmla="*/ 309563 w 669132"/>
                    <a:gd name="connsiteY103" fmla="*/ 533400 h 809763"/>
                    <a:gd name="connsiteX104" fmla="*/ 314325 w 669132"/>
                    <a:gd name="connsiteY104" fmla="*/ 514350 h 809763"/>
                    <a:gd name="connsiteX105" fmla="*/ 319088 w 669132"/>
                    <a:gd name="connsiteY105" fmla="*/ 469106 h 809763"/>
                    <a:gd name="connsiteX106" fmla="*/ 323850 w 669132"/>
                    <a:gd name="connsiteY106" fmla="*/ 454819 h 809763"/>
                    <a:gd name="connsiteX107" fmla="*/ 326232 w 669132"/>
                    <a:gd name="connsiteY107" fmla="*/ 447675 h 809763"/>
                    <a:gd name="connsiteX108" fmla="*/ 328613 w 669132"/>
                    <a:gd name="connsiteY108" fmla="*/ 423863 h 809763"/>
                    <a:gd name="connsiteX109" fmla="*/ 330994 w 669132"/>
                    <a:gd name="connsiteY109" fmla="*/ 416719 h 809763"/>
                    <a:gd name="connsiteX110" fmla="*/ 340519 w 669132"/>
                    <a:gd name="connsiteY110" fmla="*/ 383381 h 809763"/>
                    <a:gd name="connsiteX111" fmla="*/ 342900 w 669132"/>
                    <a:gd name="connsiteY111" fmla="*/ 347663 h 809763"/>
                    <a:gd name="connsiteX112" fmla="*/ 345282 w 669132"/>
                    <a:gd name="connsiteY112" fmla="*/ 340519 h 809763"/>
                    <a:gd name="connsiteX113" fmla="*/ 347663 w 669132"/>
                    <a:gd name="connsiteY113" fmla="*/ 323850 h 809763"/>
                    <a:gd name="connsiteX114" fmla="*/ 350044 w 669132"/>
                    <a:gd name="connsiteY114" fmla="*/ 280988 h 809763"/>
                    <a:gd name="connsiteX115" fmla="*/ 352425 w 669132"/>
                    <a:gd name="connsiteY115" fmla="*/ 261938 h 809763"/>
                    <a:gd name="connsiteX116" fmla="*/ 345282 w 669132"/>
                    <a:gd name="connsiteY116" fmla="*/ 257175 h 809763"/>
                    <a:gd name="connsiteX117" fmla="*/ 338138 w 669132"/>
                    <a:gd name="connsiteY117" fmla="*/ 259556 h 809763"/>
                    <a:gd name="connsiteX118" fmla="*/ 330994 w 669132"/>
                    <a:gd name="connsiteY118" fmla="*/ 264319 h 809763"/>
                    <a:gd name="connsiteX119" fmla="*/ 316707 w 669132"/>
                    <a:gd name="connsiteY119" fmla="*/ 269081 h 809763"/>
                    <a:gd name="connsiteX120" fmla="*/ 309563 w 669132"/>
                    <a:gd name="connsiteY120" fmla="*/ 271463 h 809763"/>
                    <a:gd name="connsiteX121" fmla="*/ 311944 w 669132"/>
                    <a:gd name="connsiteY121" fmla="*/ 264319 h 809763"/>
                    <a:gd name="connsiteX122" fmla="*/ 307182 w 669132"/>
                    <a:gd name="connsiteY122" fmla="*/ 250031 h 809763"/>
                    <a:gd name="connsiteX123" fmla="*/ 295275 w 669132"/>
                    <a:gd name="connsiteY123" fmla="*/ 228600 h 809763"/>
                    <a:gd name="connsiteX124" fmla="*/ 288132 w 669132"/>
                    <a:gd name="connsiteY124" fmla="*/ 223838 h 809763"/>
                    <a:gd name="connsiteX125" fmla="*/ 290513 w 669132"/>
                    <a:gd name="connsiteY125" fmla="*/ 216694 h 809763"/>
                    <a:gd name="connsiteX126" fmla="*/ 297657 w 669132"/>
                    <a:gd name="connsiteY126" fmla="*/ 214313 h 809763"/>
                    <a:gd name="connsiteX127" fmla="*/ 304800 w 669132"/>
                    <a:gd name="connsiteY127" fmla="*/ 209550 h 809763"/>
                    <a:gd name="connsiteX128" fmla="*/ 311944 w 669132"/>
                    <a:gd name="connsiteY128" fmla="*/ 202406 h 809763"/>
                    <a:gd name="connsiteX129" fmla="*/ 319088 w 669132"/>
                    <a:gd name="connsiteY129" fmla="*/ 200025 h 809763"/>
                    <a:gd name="connsiteX130" fmla="*/ 333375 w 669132"/>
                    <a:gd name="connsiteY130" fmla="*/ 192881 h 809763"/>
                    <a:gd name="connsiteX131" fmla="*/ 347663 w 669132"/>
                    <a:gd name="connsiteY131" fmla="*/ 190500 h 809763"/>
                    <a:gd name="connsiteX132" fmla="*/ 361950 w 669132"/>
                    <a:gd name="connsiteY132" fmla="*/ 185738 h 809763"/>
                    <a:gd name="connsiteX133" fmla="*/ 369094 w 669132"/>
                    <a:gd name="connsiteY133" fmla="*/ 180975 h 809763"/>
                    <a:gd name="connsiteX134" fmla="*/ 373857 w 669132"/>
                    <a:gd name="connsiteY134" fmla="*/ 173831 h 809763"/>
                    <a:gd name="connsiteX135" fmla="*/ 381000 w 669132"/>
                    <a:gd name="connsiteY135" fmla="*/ 171450 h 809763"/>
                    <a:gd name="connsiteX136" fmla="*/ 388144 w 669132"/>
                    <a:gd name="connsiteY136" fmla="*/ 166688 h 809763"/>
                    <a:gd name="connsiteX137" fmla="*/ 390525 w 669132"/>
                    <a:gd name="connsiteY137" fmla="*/ 159544 h 809763"/>
                    <a:gd name="connsiteX138" fmla="*/ 395288 w 669132"/>
                    <a:gd name="connsiteY138" fmla="*/ 152400 h 809763"/>
                    <a:gd name="connsiteX139" fmla="*/ 404813 w 669132"/>
                    <a:gd name="connsiteY139" fmla="*/ 130969 h 809763"/>
                    <a:gd name="connsiteX140" fmla="*/ 407194 w 669132"/>
                    <a:gd name="connsiteY140" fmla="*/ 111919 h 809763"/>
                    <a:gd name="connsiteX141" fmla="*/ 392907 w 669132"/>
                    <a:gd name="connsiteY141" fmla="*/ 107156 h 809763"/>
                    <a:gd name="connsiteX142" fmla="*/ 378619 w 669132"/>
                    <a:gd name="connsiteY142" fmla="*/ 102394 h 809763"/>
                    <a:gd name="connsiteX143" fmla="*/ 369094 w 669132"/>
                    <a:gd name="connsiteY143" fmla="*/ 100013 h 809763"/>
                    <a:gd name="connsiteX144" fmla="*/ 366713 w 669132"/>
                    <a:gd name="connsiteY144" fmla="*/ 92869 h 809763"/>
                    <a:gd name="connsiteX145" fmla="*/ 357188 w 669132"/>
                    <a:gd name="connsiteY145" fmla="*/ 83344 h 809763"/>
                    <a:gd name="connsiteX146" fmla="*/ 371475 w 669132"/>
                    <a:gd name="connsiteY146" fmla="*/ 78581 h 809763"/>
                    <a:gd name="connsiteX147" fmla="*/ 388144 w 669132"/>
                    <a:gd name="connsiteY147" fmla="*/ 71438 h 809763"/>
                    <a:gd name="connsiteX148" fmla="*/ 404813 w 669132"/>
                    <a:gd name="connsiteY148" fmla="*/ 54769 h 809763"/>
                    <a:gd name="connsiteX149" fmla="*/ 414338 w 669132"/>
                    <a:gd name="connsiteY149" fmla="*/ 40481 h 809763"/>
                    <a:gd name="connsiteX150" fmla="*/ 419100 w 669132"/>
                    <a:gd name="connsiteY150" fmla="*/ 33338 h 809763"/>
                    <a:gd name="connsiteX151" fmla="*/ 426244 w 669132"/>
                    <a:gd name="connsiteY151" fmla="*/ 30956 h 809763"/>
                    <a:gd name="connsiteX152" fmla="*/ 431007 w 669132"/>
                    <a:gd name="connsiteY152" fmla="*/ 23813 h 809763"/>
                    <a:gd name="connsiteX153" fmla="*/ 445294 w 669132"/>
                    <a:gd name="connsiteY153" fmla="*/ 14288 h 809763"/>
                    <a:gd name="connsiteX154" fmla="*/ 461963 w 669132"/>
                    <a:gd name="connsiteY154" fmla="*/ 7144 h 809763"/>
                    <a:gd name="connsiteX155" fmla="*/ 471488 w 669132"/>
                    <a:gd name="connsiteY155" fmla="*/ 0 h 809763"/>
                    <a:gd name="connsiteX156" fmla="*/ 490538 w 669132"/>
                    <a:gd name="connsiteY156" fmla="*/ 11906 h 809763"/>
                    <a:gd name="connsiteX157" fmla="*/ 504825 w 669132"/>
                    <a:gd name="connsiteY157" fmla="*/ 21431 h 809763"/>
                    <a:gd name="connsiteX158" fmla="*/ 516732 w 669132"/>
                    <a:gd name="connsiteY158" fmla="*/ 33338 h 809763"/>
                    <a:gd name="connsiteX159" fmla="*/ 528638 w 669132"/>
                    <a:gd name="connsiteY159" fmla="*/ 45244 h 809763"/>
                    <a:gd name="connsiteX160" fmla="*/ 521494 w 669132"/>
                    <a:gd name="connsiteY160" fmla="*/ 61913 h 809763"/>
                    <a:gd name="connsiteX161" fmla="*/ 514350 w 669132"/>
                    <a:gd name="connsiteY161" fmla="*/ 64294 h 809763"/>
                    <a:gd name="connsiteX162" fmla="*/ 511969 w 669132"/>
                    <a:gd name="connsiteY162" fmla="*/ 71438 h 809763"/>
                    <a:gd name="connsiteX163" fmla="*/ 519113 w 669132"/>
                    <a:gd name="connsiteY163" fmla="*/ 85725 h 809763"/>
                    <a:gd name="connsiteX164" fmla="*/ 526257 w 669132"/>
                    <a:gd name="connsiteY164" fmla="*/ 90488 h 809763"/>
                    <a:gd name="connsiteX165" fmla="*/ 533400 w 669132"/>
                    <a:gd name="connsiteY165" fmla="*/ 97631 h 809763"/>
                    <a:gd name="connsiteX166" fmla="*/ 538163 w 669132"/>
                    <a:gd name="connsiteY166" fmla="*/ 104775 h 809763"/>
                    <a:gd name="connsiteX167" fmla="*/ 545307 w 669132"/>
                    <a:gd name="connsiteY167" fmla="*/ 107156 h 809763"/>
                    <a:gd name="connsiteX168" fmla="*/ 552450 w 669132"/>
                    <a:gd name="connsiteY168" fmla="*/ 111919 h 809763"/>
                    <a:gd name="connsiteX169" fmla="*/ 566738 w 669132"/>
                    <a:gd name="connsiteY169" fmla="*/ 109538 h 809763"/>
                    <a:gd name="connsiteX170" fmla="*/ 590550 w 669132"/>
                    <a:gd name="connsiteY170" fmla="*/ 107156 h 809763"/>
                    <a:gd name="connsiteX171" fmla="*/ 609600 w 669132"/>
                    <a:gd name="connsiteY171" fmla="*/ 109538 h 809763"/>
                    <a:gd name="connsiteX172" fmla="*/ 626269 w 669132"/>
                    <a:gd name="connsiteY172" fmla="*/ 114300 h 809763"/>
                    <a:gd name="connsiteX173" fmla="*/ 633413 w 669132"/>
                    <a:gd name="connsiteY173" fmla="*/ 119063 h 809763"/>
                    <a:gd name="connsiteX174" fmla="*/ 652463 w 669132"/>
                    <a:gd name="connsiteY17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0963 w 669132"/>
                    <a:gd name="connsiteY81" fmla="*/ 583406 h 809763"/>
                    <a:gd name="connsiteX82" fmla="*/ 85725 w 669132"/>
                    <a:gd name="connsiteY82" fmla="*/ 590550 h 809763"/>
                    <a:gd name="connsiteX83" fmla="*/ 92869 w 669132"/>
                    <a:gd name="connsiteY83" fmla="*/ 595313 h 809763"/>
                    <a:gd name="connsiteX84" fmla="*/ 100013 w 669132"/>
                    <a:gd name="connsiteY84" fmla="*/ 616744 h 809763"/>
                    <a:gd name="connsiteX85" fmla="*/ 104775 w 669132"/>
                    <a:gd name="connsiteY85" fmla="*/ 635794 h 809763"/>
                    <a:gd name="connsiteX86" fmla="*/ 111919 w 669132"/>
                    <a:gd name="connsiteY86" fmla="*/ 640556 h 809763"/>
                    <a:gd name="connsiteX87" fmla="*/ 123825 w 669132"/>
                    <a:gd name="connsiteY87" fmla="*/ 652463 h 809763"/>
                    <a:gd name="connsiteX88" fmla="*/ 152400 w 669132"/>
                    <a:gd name="connsiteY88" fmla="*/ 638175 h 809763"/>
                    <a:gd name="connsiteX89" fmla="*/ 159544 w 669132"/>
                    <a:gd name="connsiteY89" fmla="*/ 635794 h 809763"/>
                    <a:gd name="connsiteX90" fmla="*/ 180975 w 669132"/>
                    <a:gd name="connsiteY90" fmla="*/ 621506 h 809763"/>
                    <a:gd name="connsiteX91" fmla="*/ 188119 w 669132"/>
                    <a:gd name="connsiteY91" fmla="*/ 616744 h 809763"/>
                    <a:gd name="connsiteX92" fmla="*/ 204788 w 669132"/>
                    <a:gd name="connsiteY92" fmla="*/ 600075 h 809763"/>
                    <a:gd name="connsiteX93" fmla="*/ 209550 w 669132"/>
                    <a:gd name="connsiteY93" fmla="*/ 592931 h 809763"/>
                    <a:gd name="connsiteX94" fmla="*/ 223838 w 669132"/>
                    <a:gd name="connsiteY94" fmla="*/ 588169 h 809763"/>
                    <a:gd name="connsiteX95" fmla="*/ 238125 w 669132"/>
                    <a:gd name="connsiteY95" fmla="*/ 583406 h 809763"/>
                    <a:gd name="connsiteX96" fmla="*/ 245269 w 669132"/>
                    <a:gd name="connsiteY96" fmla="*/ 578644 h 809763"/>
                    <a:gd name="connsiteX97" fmla="*/ 257175 w 669132"/>
                    <a:gd name="connsiteY97" fmla="*/ 569119 h 809763"/>
                    <a:gd name="connsiteX98" fmla="*/ 264319 w 669132"/>
                    <a:gd name="connsiteY98" fmla="*/ 564356 h 809763"/>
                    <a:gd name="connsiteX99" fmla="*/ 278607 w 669132"/>
                    <a:gd name="connsiteY99" fmla="*/ 559594 h 809763"/>
                    <a:gd name="connsiteX100" fmla="*/ 290513 w 669132"/>
                    <a:gd name="connsiteY100" fmla="*/ 550069 h 809763"/>
                    <a:gd name="connsiteX101" fmla="*/ 304800 w 669132"/>
                    <a:gd name="connsiteY101" fmla="*/ 540544 h 809763"/>
                    <a:gd name="connsiteX102" fmla="*/ 309563 w 669132"/>
                    <a:gd name="connsiteY102" fmla="*/ 533400 h 809763"/>
                    <a:gd name="connsiteX103" fmla="*/ 314325 w 669132"/>
                    <a:gd name="connsiteY103" fmla="*/ 514350 h 809763"/>
                    <a:gd name="connsiteX104" fmla="*/ 319088 w 669132"/>
                    <a:gd name="connsiteY104" fmla="*/ 469106 h 809763"/>
                    <a:gd name="connsiteX105" fmla="*/ 323850 w 669132"/>
                    <a:gd name="connsiteY105" fmla="*/ 454819 h 809763"/>
                    <a:gd name="connsiteX106" fmla="*/ 326232 w 669132"/>
                    <a:gd name="connsiteY106" fmla="*/ 447675 h 809763"/>
                    <a:gd name="connsiteX107" fmla="*/ 328613 w 669132"/>
                    <a:gd name="connsiteY107" fmla="*/ 423863 h 809763"/>
                    <a:gd name="connsiteX108" fmla="*/ 330994 w 669132"/>
                    <a:gd name="connsiteY108" fmla="*/ 416719 h 809763"/>
                    <a:gd name="connsiteX109" fmla="*/ 340519 w 669132"/>
                    <a:gd name="connsiteY109" fmla="*/ 383381 h 809763"/>
                    <a:gd name="connsiteX110" fmla="*/ 342900 w 669132"/>
                    <a:gd name="connsiteY110" fmla="*/ 347663 h 809763"/>
                    <a:gd name="connsiteX111" fmla="*/ 345282 w 669132"/>
                    <a:gd name="connsiteY111" fmla="*/ 340519 h 809763"/>
                    <a:gd name="connsiteX112" fmla="*/ 347663 w 669132"/>
                    <a:gd name="connsiteY112" fmla="*/ 323850 h 809763"/>
                    <a:gd name="connsiteX113" fmla="*/ 350044 w 669132"/>
                    <a:gd name="connsiteY113" fmla="*/ 280988 h 809763"/>
                    <a:gd name="connsiteX114" fmla="*/ 352425 w 669132"/>
                    <a:gd name="connsiteY114" fmla="*/ 261938 h 809763"/>
                    <a:gd name="connsiteX115" fmla="*/ 345282 w 669132"/>
                    <a:gd name="connsiteY115" fmla="*/ 257175 h 809763"/>
                    <a:gd name="connsiteX116" fmla="*/ 338138 w 669132"/>
                    <a:gd name="connsiteY116" fmla="*/ 259556 h 809763"/>
                    <a:gd name="connsiteX117" fmla="*/ 330994 w 669132"/>
                    <a:gd name="connsiteY117" fmla="*/ 264319 h 809763"/>
                    <a:gd name="connsiteX118" fmla="*/ 316707 w 669132"/>
                    <a:gd name="connsiteY118" fmla="*/ 269081 h 809763"/>
                    <a:gd name="connsiteX119" fmla="*/ 309563 w 669132"/>
                    <a:gd name="connsiteY119" fmla="*/ 271463 h 809763"/>
                    <a:gd name="connsiteX120" fmla="*/ 311944 w 669132"/>
                    <a:gd name="connsiteY120" fmla="*/ 264319 h 809763"/>
                    <a:gd name="connsiteX121" fmla="*/ 307182 w 669132"/>
                    <a:gd name="connsiteY121" fmla="*/ 250031 h 809763"/>
                    <a:gd name="connsiteX122" fmla="*/ 295275 w 669132"/>
                    <a:gd name="connsiteY122" fmla="*/ 228600 h 809763"/>
                    <a:gd name="connsiteX123" fmla="*/ 288132 w 669132"/>
                    <a:gd name="connsiteY123" fmla="*/ 223838 h 809763"/>
                    <a:gd name="connsiteX124" fmla="*/ 290513 w 669132"/>
                    <a:gd name="connsiteY124" fmla="*/ 216694 h 809763"/>
                    <a:gd name="connsiteX125" fmla="*/ 297657 w 669132"/>
                    <a:gd name="connsiteY125" fmla="*/ 214313 h 809763"/>
                    <a:gd name="connsiteX126" fmla="*/ 304800 w 669132"/>
                    <a:gd name="connsiteY126" fmla="*/ 209550 h 809763"/>
                    <a:gd name="connsiteX127" fmla="*/ 311944 w 669132"/>
                    <a:gd name="connsiteY127" fmla="*/ 202406 h 809763"/>
                    <a:gd name="connsiteX128" fmla="*/ 319088 w 669132"/>
                    <a:gd name="connsiteY128" fmla="*/ 200025 h 809763"/>
                    <a:gd name="connsiteX129" fmla="*/ 333375 w 669132"/>
                    <a:gd name="connsiteY129" fmla="*/ 192881 h 809763"/>
                    <a:gd name="connsiteX130" fmla="*/ 347663 w 669132"/>
                    <a:gd name="connsiteY130" fmla="*/ 190500 h 809763"/>
                    <a:gd name="connsiteX131" fmla="*/ 361950 w 669132"/>
                    <a:gd name="connsiteY131" fmla="*/ 185738 h 809763"/>
                    <a:gd name="connsiteX132" fmla="*/ 369094 w 669132"/>
                    <a:gd name="connsiteY132" fmla="*/ 180975 h 809763"/>
                    <a:gd name="connsiteX133" fmla="*/ 373857 w 669132"/>
                    <a:gd name="connsiteY133" fmla="*/ 173831 h 809763"/>
                    <a:gd name="connsiteX134" fmla="*/ 381000 w 669132"/>
                    <a:gd name="connsiteY134" fmla="*/ 171450 h 809763"/>
                    <a:gd name="connsiteX135" fmla="*/ 388144 w 669132"/>
                    <a:gd name="connsiteY135" fmla="*/ 166688 h 809763"/>
                    <a:gd name="connsiteX136" fmla="*/ 390525 w 669132"/>
                    <a:gd name="connsiteY136" fmla="*/ 159544 h 809763"/>
                    <a:gd name="connsiteX137" fmla="*/ 395288 w 669132"/>
                    <a:gd name="connsiteY137" fmla="*/ 152400 h 809763"/>
                    <a:gd name="connsiteX138" fmla="*/ 404813 w 669132"/>
                    <a:gd name="connsiteY138" fmla="*/ 130969 h 809763"/>
                    <a:gd name="connsiteX139" fmla="*/ 407194 w 669132"/>
                    <a:gd name="connsiteY139" fmla="*/ 111919 h 809763"/>
                    <a:gd name="connsiteX140" fmla="*/ 392907 w 669132"/>
                    <a:gd name="connsiteY140" fmla="*/ 107156 h 809763"/>
                    <a:gd name="connsiteX141" fmla="*/ 378619 w 669132"/>
                    <a:gd name="connsiteY141" fmla="*/ 102394 h 809763"/>
                    <a:gd name="connsiteX142" fmla="*/ 369094 w 669132"/>
                    <a:gd name="connsiteY142" fmla="*/ 100013 h 809763"/>
                    <a:gd name="connsiteX143" fmla="*/ 366713 w 669132"/>
                    <a:gd name="connsiteY143" fmla="*/ 92869 h 809763"/>
                    <a:gd name="connsiteX144" fmla="*/ 357188 w 669132"/>
                    <a:gd name="connsiteY144" fmla="*/ 83344 h 809763"/>
                    <a:gd name="connsiteX145" fmla="*/ 371475 w 669132"/>
                    <a:gd name="connsiteY145" fmla="*/ 78581 h 809763"/>
                    <a:gd name="connsiteX146" fmla="*/ 388144 w 669132"/>
                    <a:gd name="connsiteY146" fmla="*/ 71438 h 809763"/>
                    <a:gd name="connsiteX147" fmla="*/ 404813 w 669132"/>
                    <a:gd name="connsiteY147" fmla="*/ 54769 h 809763"/>
                    <a:gd name="connsiteX148" fmla="*/ 414338 w 669132"/>
                    <a:gd name="connsiteY148" fmla="*/ 40481 h 809763"/>
                    <a:gd name="connsiteX149" fmla="*/ 419100 w 669132"/>
                    <a:gd name="connsiteY149" fmla="*/ 33338 h 809763"/>
                    <a:gd name="connsiteX150" fmla="*/ 426244 w 669132"/>
                    <a:gd name="connsiteY150" fmla="*/ 30956 h 809763"/>
                    <a:gd name="connsiteX151" fmla="*/ 431007 w 669132"/>
                    <a:gd name="connsiteY151" fmla="*/ 23813 h 809763"/>
                    <a:gd name="connsiteX152" fmla="*/ 445294 w 669132"/>
                    <a:gd name="connsiteY152" fmla="*/ 14288 h 809763"/>
                    <a:gd name="connsiteX153" fmla="*/ 461963 w 669132"/>
                    <a:gd name="connsiteY153" fmla="*/ 7144 h 809763"/>
                    <a:gd name="connsiteX154" fmla="*/ 471488 w 669132"/>
                    <a:gd name="connsiteY154" fmla="*/ 0 h 809763"/>
                    <a:gd name="connsiteX155" fmla="*/ 490538 w 669132"/>
                    <a:gd name="connsiteY155" fmla="*/ 11906 h 809763"/>
                    <a:gd name="connsiteX156" fmla="*/ 504825 w 669132"/>
                    <a:gd name="connsiteY156" fmla="*/ 21431 h 809763"/>
                    <a:gd name="connsiteX157" fmla="*/ 516732 w 669132"/>
                    <a:gd name="connsiteY157" fmla="*/ 33338 h 809763"/>
                    <a:gd name="connsiteX158" fmla="*/ 528638 w 669132"/>
                    <a:gd name="connsiteY158" fmla="*/ 45244 h 809763"/>
                    <a:gd name="connsiteX159" fmla="*/ 521494 w 669132"/>
                    <a:gd name="connsiteY159" fmla="*/ 61913 h 809763"/>
                    <a:gd name="connsiteX160" fmla="*/ 514350 w 669132"/>
                    <a:gd name="connsiteY160" fmla="*/ 64294 h 809763"/>
                    <a:gd name="connsiteX161" fmla="*/ 511969 w 669132"/>
                    <a:gd name="connsiteY161" fmla="*/ 71438 h 809763"/>
                    <a:gd name="connsiteX162" fmla="*/ 519113 w 669132"/>
                    <a:gd name="connsiteY162" fmla="*/ 85725 h 809763"/>
                    <a:gd name="connsiteX163" fmla="*/ 526257 w 669132"/>
                    <a:gd name="connsiteY163" fmla="*/ 90488 h 809763"/>
                    <a:gd name="connsiteX164" fmla="*/ 533400 w 669132"/>
                    <a:gd name="connsiteY164" fmla="*/ 97631 h 809763"/>
                    <a:gd name="connsiteX165" fmla="*/ 538163 w 669132"/>
                    <a:gd name="connsiteY165" fmla="*/ 104775 h 809763"/>
                    <a:gd name="connsiteX166" fmla="*/ 545307 w 669132"/>
                    <a:gd name="connsiteY166" fmla="*/ 107156 h 809763"/>
                    <a:gd name="connsiteX167" fmla="*/ 552450 w 669132"/>
                    <a:gd name="connsiteY167" fmla="*/ 111919 h 809763"/>
                    <a:gd name="connsiteX168" fmla="*/ 566738 w 669132"/>
                    <a:gd name="connsiteY168" fmla="*/ 109538 h 809763"/>
                    <a:gd name="connsiteX169" fmla="*/ 590550 w 669132"/>
                    <a:gd name="connsiteY169" fmla="*/ 107156 h 809763"/>
                    <a:gd name="connsiteX170" fmla="*/ 609600 w 669132"/>
                    <a:gd name="connsiteY170" fmla="*/ 109538 h 809763"/>
                    <a:gd name="connsiteX171" fmla="*/ 626269 w 669132"/>
                    <a:gd name="connsiteY171" fmla="*/ 114300 h 809763"/>
                    <a:gd name="connsiteX172" fmla="*/ 633413 w 669132"/>
                    <a:gd name="connsiteY172" fmla="*/ 119063 h 809763"/>
                    <a:gd name="connsiteX173" fmla="*/ 652463 w 669132"/>
                    <a:gd name="connsiteY17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5725 w 669132"/>
                    <a:gd name="connsiteY81" fmla="*/ 590550 h 809763"/>
                    <a:gd name="connsiteX82" fmla="*/ 92869 w 669132"/>
                    <a:gd name="connsiteY82" fmla="*/ 595313 h 809763"/>
                    <a:gd name="connsiteX83" fmla="*/ 100013 w 669132"/>
                    <a:gd name="connsiteY83" fmla="*/ 616744 h 809763"/>
                    <a:gd name="connsiteX84" fmla="*/ 104775 w 669132"/>
                    <a:gd name="connsiteY84" fmla="*/ 635794 h 809763"/>
                    <a:gd name="connsiteX85" fmla="*/ 111919 w 669132"/>
                    <a:gd name="connsiteY85" fmla="*/ 640556 h 809763"/>
                    <a:gd name="connsiteX86" fmla="*/ 123825 w 669132"/>
                    <a:gd name="connsiteY86" fmla="*/ 652463 h 809763"/>
                    <a:gd name="connsiteX87" fmla="*/ 152400 w 669132"/>
                    <a:gd name="connsiteY87" fmla="*/ 638175 h 809763"/>
                    <a:gd name="connsiteX88" fmla="*/ 159544 w 669132"/>
                    <a:gd name="connsiteY88" fmla="*/ 635794 h 809763"/>
                    <a:gd name="connsiteX89" fmla="*/ 180975 w 669132"/>
                    <a:gd name="connsiteY89" fmla="*/ 621506 h 809763"/>
                    <a:gd name="connsiteX90" fmla="*/ 188119 w 669132"/>
                    <a:gd name="connsiteY90" fmla="*/ 616744 h 809763"/>
                    <a:gd name="connsiteX91" fmla="*/ 204788 w 669132"/>
                    <a:gd name="connsiteY91" fmla="*/ 600075 h 809763"/>
                    <a:gd name="connsiteX92" fmla="*/ 209550 w 669132"/>
                    <a:gd name="connsiteY92" fmla="*/ 592931 h 809763"/>
                    <a:gd name="connsiteX93" fmla="*/ 223838 w 669132"/>
                    <a:gd name="connsiteY93" fmla="*/ 588169 h 809763"/>
                    <a:gd name="connsiteX94" fmla="*/ 238125 w 669132"/>
                    <a:gd name="connsiteY94" fmla="*/ 583406 h 809763"/>
                    <a:gd name="connsiteX95" fmla="*/ 245269 w 669132"/>
                    <a:gd name="connsiteY95" fmla="*/ 578644 h 809763"/>
                    <a:gd name="connsiteX96" fmla="*/ 257175 w 669132"/>
                    <a:gd name="connsiteY96" fmla="*/ 569119 h 809763"/>
                    <a:gd name="connsiteX97" fmla="*/ 264319 w 669132"/>
                    <a:gd name="connsiteY97" fmla="*/ 564356 h 809763"/>
                    <a:gd name="connsiteX98" fmla="*/ 278607 w 669132"/>
                    <a:gd name="connsiteY98" fmla="*/ 559594 h 809763"/>
                    <a:gd name="connsiteX99" fmla="*/ 290513 w 669132"/>
                    <a:gd name="connsiteY99" fmla="*/ 550069 h 809763"/>
                    <a:gd name="connsiteX100" fmla="*/ 304800 w 669132"/>
                    <a:gd name="connsiteY100" fmla="*/ 540544 h 809763"/>
                    <a:gd name="connsiteX101" fmla="*/ 309563 w 669132"/>
                    <a:gd name="connsiteY101" fmla="*/ 533400 h 809763"/>
                    <a:gd name="connsiteX102" fmla="*/ 314325 w 669132"/>
                    <a:gd name="connsiteY102" fmla="*/ 514350 h 809763"/>
                    <a:gd name="connsiteX103" fmla="*/ 319088 w 669132"/>
                    <a:gd name="connsiteY103" fmla="*/ 469106 h 809763"/>
                    <a:gd name="connsiteX104" fmla="*/ 323850 w 669132"/>
                    <a:gd name="connsiteY104" fmla="*/ 454819 h 809763"/>
                    <a:gd name="connsiteX105" fmla="*/ 326232 w 669132"/>
                    <a:gd name="connsiteY105" fmla="*/ 447675 h 809763"/>
                    <a:gd name="connsiteX106" fmla="*/ 328613 w 669132"/>
                    <a:gd name="connsiteY106" fmla="*/ 423863 h 809763"/>
                    <a:gd name="connsiteX107" fmla="*/ 330994 w 669132"/>
                    <a:gd name="connsiteY107" fmla="*/ 416719 h 809763"/>
                    <a:gd name="connsiteX108" fmla="*/ 340519 w 669132"/>
                    <a:gd name="connsiteY108" fmla="*/ 383381 h 809763"/>
                    <a:gd name="connsiteX109" fmla="*/ 342900 w 669132"/>
                    <a:gd name="connsiteY109" fmla="*/ 347663 h 809763"/>
                    <a:gd name="connsiteX110" fmla="*/ 345282 w 669132"/>
                    <a:gd name="connsiteY110" fmla="*/ 340519 h 809763"/>
                    <a:gd name="connsiteX111" fmla="*/ 347663 w 669132"/>
                    <a:gd name="connsiteY111" fmla="*/ 323850 h 809763"/>
                    <a:gd name="connsiteX112" fmla="*/ 350044 w 669132"/>
                    <a:gd name="connsiteY112" fmla="*/ 280988 h 809763"/>
                    <a:gd name="connsiteX113" fmla="*/ 352425 w 669132"/>
                    <a:gd name="connsiteY113" fmla="*/ 261938 h 809763"/>
                    <a:gd name="connsiteX114" fmla="*/ 345282 w 669132"/>
                    <a:gd name="connsiteY114" fmla="*/ 257175 h 809763"/>
                    <a:gd name="connsiteX115" fmla="*/ 338138 w 669132"/>
                    <a:gd name="connsiteY115" fmla="*/ 259556 h 809763"/>
                    <a:gd name="connsiteX116" fmla="*/ 330994 w 669132"/>
                    <a:gd name="connsiteY116" fmla="*/ 264319 h 809763"/>
                    <a:gd name="connsiteX117" fmla="*/ 316707 w 669132"/>
                    <a:gd name="connsiteY117" fmla="*/ 269081 h 809763"/>
                    <a:gd name="connsiteX118" fmla="*/ 309563 w 669132"/>
                    <a:gd name="connsiteY118" fmla="*/ 271463 h 809763"/>
                    <a:gd name="connsiteX119" fmla="*/ 311944 w 669132"/>
                    <a:gd name="connsiteY119" fmla="*/ 264319 h 809763"/>
                    <a:gd name="connsiteX120" fmla="*/ 307182 w 669132"/>
                    <a:gd name="connsiteY120" fmla="*/ 250031 h 809763"/>
                    <a:gd name="connsiteX121" fmla="*/ 295275 w 669132"/>
                    <a:gd name="connsiteY121" fmla="*/ 228600 h 809763"/>
                    <a:gd name="connsiteX122" fmla="*/ 288132 w 669132"/>
                    <a:gd name="connsiteY122" fmla="*/ 223838 h 809763"/>
                    <a:gd name="connsiteX123" fmla="*/ 290513 w 669132"/>
                    <a:gd name="connsiteY123" fmla="*/ 216694 h 809763"/>
                    <a:gd name="connsiteX124" fmla="*/ 297657 w 669132"/>
                    <a:gd name="connsiteY124" fmla="*/ 214313 h 809763"/>
                    <a:gd name="connsiteX125" fmla="*/ 304800 w 669132"/>
                    <a:gd name="connsiteY125" fmla="*/ 209550 h 809763"/>
                    <a:gd name="connsiteX126" fmla="*/ 311944 w 669132"/>
                    <a:gd name="connsiteY126" fmla="*/ 202406 h 809763"/>
                    <a:gd name="connsiteX127" fmla="*/ 319088 w 669132"/>
                    <a:gd name="connsiteY127" fmla="*/ 200025 h 809763"/>
                    <a:gd name="connsiteX128" fmla="*/ 333375 w 669132"/>
                    <a:gd name="connsiteY128" fmla="*/ 192881 h 809763"/>
                    <a:gd name="connsiteX129" fmla="*/ 347663 w 669132"/>
                    <a:gd name="connsiteY129" fmla="*/ 190500 h 809763"/>
                    <a:gd name="connsiteX130" fmla="*/ 361950 w 669132"/>
                    <a:gd name="connsiteY130" fmla="*/ 185738 h 809763"/>
                    <a:gd name="connsiteX131" fmla="*/ 369094 w 669132"/>
                    <a:gd name="connsiteY131" fmla="*/ 180975 h 809763"/>
                    <a:gd name="connsiteX132" fmla="*/ 373857 w 669132"/>
                    <a:gd name="connsiteY132" fmla="*/ 173831 h 809763"/>
                    <a:gd name="connsiteX133" fmla="*/ 381000 w 669132"/>
                    <a:gd name="connsiteY133" fmla="*/ 171450 h 809763"/>
                    <a:gd name="connsiteX134" fmla="*/ 388144 w 669132"/>
                    <a:gd name="connsiteY134" fmla="*/ 166688 h 809763"/>
                    <a:gd name="connsiteX135" fmla="*/ 390525 w 669132"/>
                    <a:gd name="connsiteY135" fmla="*/ 159544 h 809763"/>
                    <a:gd name="connsiteX136" fmla="*/ 395288 w 669132"/>
                    <a:gd name="connsiteY136" fmla="*/ 152400 h 809763"/>
                    <a:gd name="connsiteX137" fmla="*/ 404813 w 669132"/>
                    <a:gd name="connsiteY137" fmla="*/ 130969 h 809763"/>
                    <a:gd name="connsiteX138" fmla="*/ 407194 w 669132"/>
                    <a:gd name="connsiteY138" fmla="*/ 111919 h 809763"/>
                    <a:gd name="connsiteX139" fmla="*/ 392907 w 669132"/>
                    <a:gd name="connsiteY139" fmla="*/ 107156 h 809763"/>
                    <a:gd name="connsiteX140" fmla="*/ 378619 w 669132"/>
                    <a:gd name="connsiteY140" fmla="*/ 102394 h 809763"/>
                    <a:gd name="connsiteX141" fmla="*/ 369094 w 669132"/>
                    <a:gd name="connsiteY141" fmla="*/ 100013 h 809763"/>
                    <a:gd name="connsiteX142" fmla="*/ 366713 w 669132"/>
                    <a:gd name="connsiteY142" fmla="*/ 92869 h 809763"/>
                    <a:gd name="connsiteX143" fmla="*/ 357188 w 669132"/>
                    <a:gd name="connsiteY143" fmla="*/ 83344 h 809763"/>
                    <a:gd name="connsiteX144" fmla="*/ 371475 w 669132"/>
                    <a:gd name="connsiteY144" fmla="*/ 78581 h 809763"/>
                    <a:gd name="connsiteX145" fmla="*/ 388144 w 669132"/>
                    <a:gd name="connsiteY145" fmla="*/ 71438 h 809763"/>
                    <a:gd name="connsiteX146" fmla="*/ 404813 w 669132"/>
                    <a:gd name="connsiteY146" fmla="*/ 54769 h 809763"/>
                    <a:gd name="connsiteX147" fmla="*/ 414338 w 669132"/>
                    <a:gd name="connsiteY147" fmla="*/ 40481 h 809763"/>
                    <a:gd name="connsiteX148" fmla="*/ 419100 w 669132"/>
                    <a:gd name="connsiteY148" fmla="*/ 33338 h 809763"/>
                    <a:gd name="connsiteX149" fmla="*/ 426244 w 669132"/>
                    <a:gd name="connsiteY149" fmla="*/ 30956 h 809763"/>
                    <a:gd name="connsiteX150" fmla="*/ 431007 w 669132"/>
                    <a:gd name="connsiteY150" fmla="*/ 23813 h 809763"/>
                    <a:gd name="connsiteX151" fmla="*/ 445294 w 669132"/>
                    <a:gd name="connsiteY151" fmla="*/ 14288 h 809763"/>
                    <a:gd name="connsiteX152" fmla="*/ 461963 w 669132"/>
                    <a:gd name="connsiteY152" fmla="*/ 7144 h 809763"/>
                    <a:gd name="connsiteX153" fmla="*/ 471488 w 669132"/>
                    <a:gd name="connsiteY153" fmla="*/ 0 h 809763"/>
                    <a:gd name="connsiteX154" fmla="*/ 490538 w 669132"/>
                    <a:gd name="connsiteY154" fmla="*/ 11906 h 809763"/>
                    <a:gd name="connsiteX155" fmla="*/ 504825 w 669132"/>
                    <a:gd name="connsiteY155" fmla="*/ 21431 h 809763"/>
                    <a:gd name="connsiteX156" fmla="*/ 516732 w 669132"/>
                    <a:gd name="connsiteY156" fmla="*/ 33338 h 809763"/>
                    <a:gd name="connsiteX157" fmla="*/ 528638 w 669132"/>
                    <a:gd name="connsiteY157" fmla="*/ 45244 h 809763"/>
                    <a:gd name="connsiteX158" fmla="*/ 521494 w 669132"/>
                    <a:gd name="connsiteY158" fmla="*/ 61913 h 809763"/>
                    <a:gd name="connsiteX159" fmla="*/ 514350 w 669132"/>
                    <a:gd name="connsiteY159" fmla="*/ 64294 h 809763"/>
                    <a:gd name="connsiteX160" fmla="*/ 511969 w 669132"/>
                    <a:gd name="connsiteY160" fmla="*/ 71438 h 809763"/>
                    <a:gd name="connsiteX161" fmla="*/ 519113 w 669132"/>
                    <a:gd name="connsiteY161" fmla="*/ 85725 h 809763"/>
                    <a:gd name="connsiteX162" fmla="*/ 526257 w 669132"/>
                    <a:gd name="connsiteY162" fmla="*/ 90488 h 809763"/>
                    <a:gd name="connsiteX163" fmla="*/ 533400 w 669132"/>
                    <a:gd name="connsiteY163" fmla="*/ 97631 h 809763"/>
                    <a:gd name="connsiteX164" fmla="*/ 538163 w 669132"/>
                    <a:gd name="connsiteY164" fmla="*/ 104775 h 809763"/>
                    <a:gd name="connsiteX165" fmla="*/ 545307 w 669132"/>
                    <a:gd name="connsiteY165" fmla="*/ 107156 h 809763"/>
                    <a:gd name="connsiteX166" fmla="*/ 552450 w 669132"/>
                    <a:gd name="connsiteY166" fmla="*/ 111919 h 809763"/>
                    <a:gd name="connsiteX167" fmla="*/ 566738 w 669132"/>
                    <a:gd name="connsiteY167" fmla="*/ 109538 h 809763"/>
                    <a:gd name="connsiteX168" fmla="*/ 590550 w 669132"/>
                    <a:gd name="connsiteY168" fmla="*/ 107156 h 809763"/>
                    <a:gd name="connsiteX169" fmla="*/ 609600 w 669132"/>
                    <a:gd name="connsiteY169" fmla="*/ 109538 h 809763"/>
                    <a:gd name="connsiteX170" fmla="*/ 626269 w 669132"/>
                    <a:gd name="connsiteY170" fmla="*/ 114300 h 809763"/>
                    <a:gd name="connsiteX171" fmla="*/ 633413 w 669132"/>
                    <a:gd name="connsiteY171" fmla="*/ 119063 h 809763"/>
                    <a:gd name="connsiteX172" fmla="*/ 652463 w 669132"/>
                    <a:gd name="connsiteY17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92869 w 669132"/>
                    <a:gd name="connsiteY81" fmla="*/ 595313 h 809763"/>
                    <a:gd name="connsiteX82" fmla="*/ 100013 w 669132"/>
                    <a:gd name="connsiteY82" fmla="*/ 616744 h 809763"/>
                    <a:gd name="connsiteX83" fmla="*/ 104775 w 669132"/>
                    <a:gd name="connsiteY83" fmla="*/ 635794 h 809763"/>
                    <a:gd name="connsiteX84" fmla="*/ 111919 w 669132"/>
                    <a:gd name="connsiteY84" fmla="*/ 640556 h 809763"/>
                    <a:gd name="connsiteX85" fmla="*/ 123825 w 669132"/>
                    <a:gd name="connsiteY85" fmla="*/ 652463 h 809763"/>
                    <a:gd name="connsiteX86" fmla="*/ 152400 w 669132"/>
                    <a:gd name="connsiteY86" fmla="*/ 638175 h 809763"/>
                    <a:gd name="connsiteX87" fmla="*/ 159544 w 669132"/>
                    <a:gd name="connsiteY87" fmla="*/ 635794 h 809763"/>
                    <a:gd name="connsiteX88" fmla="*/ 180975 w 669132"/>
                    <a:gd name="connsiteY88" fmla="*/ 621506 h 809763"/>
                    <a:gd name="connsiteX89" fmla="*/ 188119 w 669132"/>
                    <a:gd name="connsiteY89" fmla="*/ 616744 h 809763"/>
                    <a:gd name="connsiteX90" fmla="*/ 204788 w 669132"/>
                    <a:gd name="connsiteY90" fmla="*/ 600075 h 809763"/>
                    <a:gd name="connsiteX91" fmla="*/ 209550 w 669132"/>
                    <a:gd name="connsiteY91" fmla="*/ 592931 h 809763"/>
                    <a:gd name="connsiteX92" fmla="*/ 223838 w 669132"/>
                    <a:gd name="connsiteY92" fmla="*/ 588169 h 809763"/>
                    <a:gd name="connsiteX93" fmla="*/ 238125 w 669132"/>
                    <a:gd name="connsiteY93" fmla="*/ 583406 h 809763"/>
                    <a:gd name="connsiteX94" fmla="*/ 245269 w 669132"/>
                    <a:gd name="connsiteY94" fmla="*/ 578644 h 809763"/>
                    <a:gd name="connsiteX95" fmla="*/ 257175 w 669132"/>
                    <a:gd name="connsiteY95" fmla="*/ 569119 h 809763"/>
                    <a:gd name="connsiteX96" fmla="*/ 264319 w 669132"/>
                    <a:gd name="connsiteY96" fmla="*/ 564356 h 809763"/>
                    <a:gd name="connsiteX97" fmla="*/ 278607 w 669132"/>
                    <a:gd name="connsiteY97" fmla="*/ 559594 h 809763"/>
                    <a:gd name="connsiteX98" fmla="*/ 290513 w 669132"/>
                    <a:gd name="connsiteY98" fmla="*/ 550069 h 809763"/>
                    <a:gd name="connsiteX99" fmla="*/ 304800 w 669132"/>
                    <a:gd name="connsiteY99" fmla="*/ 540544 h 809763"/>
                    <a:gd name="connsiteX100" fmla="*/ 309563 w 669132"/>
                    <a:gd name="connsiteY100" fmla="*/ 533400 h 809763"/>
                    <a:gd name="connsiteX101" fmla="*/ 314325 w 669132"/>
                    <a:gd name="connsiteY101" fmla="*/ 514350 h 809763"/>
                    <a:gd name="connsiteX102" fmla="*/ 319088 w 669132"/>
                    <a:gd name="connsiteY102" fmla="*/ 469106 h 809763"/>
                    <a:gd name="connsiteX103" fmla="*/ 323850 w 669132"/>
                    <a:gd name="connsiteY103" fmla="*/ 454819 h 809763"/>
                    <a:gd name="connsiteX104" fmla="*/ 326232 w 669132"/>
                    <a:gd name="connsiteY104" fmla="*/ 447675 h 809763"/>
                    <a:gd name="connsiteX105" fmla="*/ 328613 w 669132"/>
                    <a:gd name="connsiteY105" fmla="*/ 423863 h 809763"/>
                    <a:gd name="connsiteX106" fmla="*/ 330994 w 669132"/>
                    <a:gd name="connsiteY106" fmla="*/ 416719 h 809763"/>
                    <a:gd name="connsiteX107" fmla="*/ 340519 w 669132"/>
                    <a:gd name="connsiteY107" fmla="*/ 383381 h 809763"/>
                    <a:gd name="connsiteX108" fmla="*/ 342900 w 669132"/>
                    <a:gd name="connsiteY108" fmla="*/ 347663 h 809763"/>
                    <a:gd name="connsiteX109" fmla="*/ 345282 w 669132"/>
                    <a:gd name="connsiteY109" fmla="*/ 340519 h 809763"/>
                    <a:gd name="connsiteX110" fmla="*/ 347663 w 669132"/>
                    <a:gd name="connsiteY110" fmla="*/ 323850 h 809763"/>
                    <a:gd name="connsiteX111" fmla="*/ 350044 w 669132"/>
                    <a:gd name="connsiteY111" fmla="*/ 280988 h 809763"/>
                    <a:gd name="connsiteX112" fmla="*/ 352425 w 669132"/>
                    <a:gd name="connsiteY112" fmla="*/ 261938 h 809763"/>
                    <a:gd name="connsiteX113" fmla="*/ 345282 w 669132"/>
                    <a:gd name="connsiteY113" fmla="*/ 257175 h 809763"/>
                    <a:gd name="connsiteX114" fmla="*/ 338138 w 669132"/>
                    <a:gd name="connsiteY114" fmla="*/ 259556 h 809763"/>
                    <a:gd name="connsiteX115" fmla="*/ 330994 w 669132"/>
                    <a:gd name="connsiteY115" fmla="*/ 264319 h 809763"/>
                    <a:gd name="connsiteX116" fmla="*/ 316707 w 669132"/>
                    <a:gd name="connsiteY116" fmla="*/ 269081 h 809763"/>
                    <a:gd name="connsiteX117" fmla="*/ 309563 w 669132"/>
                    <a:gd name="connsiteY117" fmla="*/ 271463 h 809763"/>
                    <a:gd name="connsiteX118" fmla="*/ 311944 w 669132"/>
                    <a:gd name="connsiteY118" fmla="*/ 264319 h 809763"/>
                    <a:gd name="connsiteX119" fmla="*/ 307182 w 669132"/>
                    <a:gd name="connsiteY119" fmla="*/ 250031 h 809763"/>
                    <a:gd name="connsiteX120" fmla="*/ 295275 w 669132"/>
                    <a:gd name="connsiteY120" fmla="*/ 228600 h 809763"/>
                    <a:gd name="connsiteX121" fmla="*/ 288132 w 669132"/>
                    <a:gd name="connsiteY121" fmla="*/ 223838 h 809763"/>
                    <a:gd name="connsiteX122" fmla="*/ 290513 w 669132"/>
                    <a:gd name="connsiteY122" fmla="*/ 216694 h 809763"/>
                    <a:gd name="connsiteX123" fmla="*/ 297657 w 669132"/>
                    <a:gd name="connsiteY123" fmla="*/ 214313 h 809763"/>
                    <a:gd name="connsiteX124" fmla="*/ 304800 w 669132"/>
                    <a:gd name="connsiteY124" fmla="*/ 209550 h 809763"/>
                    <a:gd name="connsiteX125" fmla="*/ 311944 w 669132"/>
                    <a:gd name="connsiteY125" fmla="*/ 202406 h 809763"/>
                    <a:gd name="connsiteX126" fmla="*/ 319088 w 669132"/>
                    <a:gd name="connsiteY126" fmla="*/ 200025 h 809763"/>
                    <a:gd name="connsiteX127" fmla="*/ 333375 w 669132"/>
                    <a:gd name="connsiteY127" fmla="*/ 192881 h 809763"/>
                    <a:gd name="connsiteX128" fmla="*/ 347663 w 669132"/>
                    <a:gd name="connsiteY128" fmla="*/ 190500 h 809763"/>
                    <a:gd name="connsiteX129" fmla="*/ 361950 w 669132"/>
                    <a:gd name="connsiteY129" fmla="*/ 185738 h 809763"/>
                    <a:gd name="connsiteX130" fmla="*/ 369094 w 669132"/>
                    <a:gd name="connsiteY130" fmla="*/ 180975 h 809763"/>
                    <a:gd name="connsiteX131" fmla="*/ 373857 w 669132"/>
                    <a:gd name="connsiteY131" fmla="*/ 173831 h 809763"/>
                    <a:gd name="connsiteX132" fmla="*/ 381000 w 669132"/>
                    <a:gd name="connsiteY132" fmla="*/ 171450 h 809763"/>
                    <a:gd name="connsiteX133" fmla="*/ 388144 w 669132"/>
                    <a:gd name="connsiteY133" fmla="*/ 166688 h 809763"/>
                    <a:gd name="connsiteX134" fmla="*/ 390525 w 669132"/>
                    <a:gd name="connsiteY134" fmla="*/ 159544 h 809763"/>
                    <a:gd name="connsiteX135" fmla="*/ 395288 w 669132"/>
                    <a:gd name="connsiteY135" fmla="*/ 152400 h 809763"/>
                    <a:gd name="connsiteX136" fmla="*/ 404813 w 669132"/>
                    <a:gd name="connsiteY136" fmla="*/ 130969 h 809763"/>
                    <a:gd name="connsiteX137" fmla="*/ 407194 w 669132"/>
                    <a:gd name="connsiteY137" fmla="*/ 111919 h 809763"/>
                    <a:gd name="connsiteX138" fmla="*/ 392907 w 669132"/>
                    <a:gd name="connsiteY138" fmla="*/ 107156 h 809763"/>
                    <a:gd name="connsiteX139" fmla="*/ 378619 w 669132"/>
                    <a:gd name="connsiteY139" fmla="*/ 102394 h 809763"/>
                    <a:gd name="connsiteX140" fmla="*/ 369094 w 669132"/>
                    <a:gd name="connsiteY140" fmla="*/ 100013 h 809763"/>
                    <a:gd name="connsiteX141" fmla="*/ 366713 w 669132"/>
                    <a:gd name="connsiteY141" fmla="*/ 92869 h 809763"/>
                    <a:gd name="connsiteX142" fmla="*/ 357188 w 669132"/>
                    <a:gd name="connsiteY142" fmla="*/ 83344 h 809763"/>
                    <a:gd name="connsiteX143" fmla="*/ 371475 w 669132"/>
                    <a:gd name="connsiteY143" fmla="*/ 78581 h 809763"/>
                    <a:gd name="connsiteX144" fmla="*/ 388144 w 669132"/>
                    <a:gd name="connsiteY144" fmla="*/ 71438 h 809763"/>
                    <a:gd name="connsiteX145" fmla="*/ 404813 w 669132"/>
                    <a:gd name="connsiteY145" fmla="*/ 54769 h 809763"/>
                    <a:gd name="connsiteX146" fmla="*/ 414338 w 669132"/>
                    <a:gd name="connsiteY146" fmla="*/ 40481 h 809763"/>
                    <a:gd name="connsiteX147" fmla="*/ 419100 w 669132"/>
                    <a:gd name="connsiteY147" fmla="*/ 33338 h 809763"/>
                    <a:gd name="connsiteX148" fmla="*/ 426244 w 669132"/>
                    <a:gd name="connsiteY148" fmla="*/ 30956 h 809763"/>
                    <a:gd name="connsiteX149" fmla="*/ 431007 w 669132"/>
                    <a:gd name="connsiteY149" fmla="*/ 23813 h 809763"/>
                    <a:gd name="connsiteX150" fmla="*/ 445294 w 669132"/>
                    <a:gd name="connsiteY150" fmla="*/ 14288 h 809763"/>
                    <a:gd name="connsiteX151" fmla="*/ 461963 w 669132"/>
                    <a:gd name="connsiteY151" fmla="*/ 7144 h 809763"/>
                    <a:gd name="connsiteX152" fmla="*/ 471488 w 669132"/>
                    <a:gd name="connsiteY152" fmla="*/ 0 h 809763"/>
                    <a:gd name="connsiteX153" fmla="*/ 490538 w 669132"/>
                    <a:gd name="connsiteY153" fmla="*/ 11906 h 809763"/>
                    <a:gd name="connsiteX154" fmla="*/ 504825 w 669132"/>
                    <a:gd name="connsiteY154" fmla="*/ 21431 h 809763"/>
                    <a:gd name="connsiteX155" fmla="*/ 516732 w 669132"/>
                    <a:gd name="connsiteY155" fmla="*/ 33338 h 809763"/>
                    <a:gd name="connsiteX156" fmla="*/ 528638 w 669132"/>
                    <a:gd name="connsiteY156" fmla="*/ 45244 h 809763"/>
                    <a:gd name="connsiteX157" fmla="*/ 521494 w 669132"/>
                    <a:gd name="connsiteY157" fmla="*/ 61913 h 809763"/>
                    <a:gd name="connsiteX158" fmla="*/ 514350 w 669132"/>
                    <a:gd name="connsiteY158" fmla="*/ 64294 h 809763"/>
                    <a:gd name="connsiteX159" fmla="*/ 511969 w 669132"/>
                    <a:gd name="connsiteY159" fmla="*/ 71438 h 809763"/>
                    <a:gd name="connsiteX160" fmla="*/ 519113 w 669132"/>
                    <a:gd name="connsiteY160" fmla="*/ 85725 h 809763"/>
                    <a:gd name="connsiteX161" fmla="*/ 526257 w 669132"/>
                    <a:gd name="connsiteY161" fmla="*/ 90488 h 809763"/>
                    <a:gd name="connsiteX162" fmla="*/ 533400 w 669132"/>
                    <a:gd name="connsiteY162" fmla="*/ 97631 h 809763"/>
                    <a:gd name="connsiteX163" fmla="*/ 538163 w 669132"/>
                    <a:gd name="connsiteY163" fmla="*/ 104775 h 809763"/>
                    <a:gd name="connsiteX164" fmla="*/ 545307 w 669132"/>
                    <a:gd name="connsiteY164" fmla="*/ 107156 h 809763"/>
                    <a:gd name="connsiteX165" fmla="*/ 552450 w 669132"/>
                    <a:gd name="connsiteY165" fmla="*/ 111919 h 809763"/>
                    <a:gd name="connsiteX166" fmla="*/ 566738 w 669132"/>
                    <a:gd name="connsiteY166" fmla="*/ 109538 h 809763"/>
                    <a:gd name="connsiteX167" fmla="*/ 590550 w 669132"/>
                    <a:gd name="connsiteY167" fmla="*/ 107156 h 809763"/>
                    <a:gd name="connsiteX168" fmla="*/ 609600 w 669132"/>
                    <a:gd name="connsiteY168" fmla="*/ 109538 h 809763"/>
                    <a:gd name="connsiteX169" fmla="*/ 626269 w 669132"/>
                    <a:gd name="connsiteY169" fmla="*/ 114300 h 809763"/>
                    <a:gd name="connsiteX170" fmla="*/ 633413 w 669132"/>
                    <a:gd name="connsiteY170" fmla="*/ 119063 h 809763"/>
                    <a:gd name="connsiteX171" fmla="*/ 652463 w 669132"/>
                    <a:gd name="connsiteY17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24980 w 669132"/>
                    <a:gd name="connsiteY83" fmla="*/ 659628 h 809763"/>
                    <a:gd name="connsiteX84" fmla="*/ 152400 w 669132"/>
                    <a:gd name="connsiteY84" fmla="*/ 638175 h 809763"/>
                    <a:gd name="connsiteX85" fmla="*/ 159544 w 669132"/>
                    <a:gd name="connsiteY85" fmla="*/ 635794 h 809763"/>
                    <a:gd name="connsiteX86" fmla="*/ 180975 w 669132"/>
                    <a:gd name="connsiteY86" fmla="*/ 621506 h 809763"/>
                    <a:gd name="connsiteX87" fmla="*/ 188119 w 669132"/>
                    <a:gd name="connsiteY87" fmla="*/ 616744 h 809763"/>
                    <a:gd name="connsiteX88" fmla="*/ 204788 w 669132"/>
                    <a:gd name="connsiteY88" fmla="*/ 600075 h 809763"/>
                    <a:gd name="connsiteX89" fmla="*/ 209550 w 669132"/>
                    <a:gd name="connsiteY89" fmla="*/ 592931 h 809763"/>
                    <a:gd name="connsiteX90" fmla="*/ 223838 w 669132"/>
                    <a:gd name="connsiteY90" fmla="*/ 588169 h 809763"/>
                    <a:gd name="connsiteX91" fmla="*/ 238125 w 669132"/>
                    <a:gd name="connsiteY91" fmla="*/ 583406 h 809763"/>
                    <a:gd name="connsiteX92" fmla="*/ 245269 w 669132"/>
                    <a:gd name="connsiteY92" fmla="*/ 578644 h 809763"/>
                    <a:gd name="connsiteX93" fmla="*/ 257175 w 669132"/>
                    <a:gd name="connsiteY93" fmla="*/ 569119 h 809763"/>
                    <a:gd name="connsiteX94" fmla="*/ 264319 w 669132"/>
                    <a:gd name="connsiteY94" fmla="*/ 564356 h 809763"/>
                    <a:gd name="connsiteX95" fmla="*/ 278607 w 669132"/>
                    <a:gd name="connsiteY95" fmla="*/ 559594 h 809763"/>
                    <a:gd name="connsiteX96" fmla="*/ 290513 w 669132"/>
                    <a:gd name="connsiteY96" fmla="*/ 550069 h 809763"/>
                    <a:gd name="connsiteX97" fmla="*/ 304800 w 669132"/>
                    <a:gd name="connsiteY97" fmla="*/ 540544 h 809763"/>
                    <a:gd name="connsiteX98" fmla="*/ 309563 w 669132"/>
                    <a:gd name="connsiteY98" fmla="*/ 533400 h 809763"/>
                    <a:gd name="connsiteX99" fmla="*/ 314325 w 669132"/>
                    <a:gd name="connsiteY99" fmla="*/ 514350 h 809763"/>
                    <a:gd name="connsiteX100" fmla="*/ 319088 w 669132"/>
                    <a:gd name="connsiteY100" fmla="*/ 469106 h 809763"/>
                    <a:gd name="connsiteX101" fmla="*/ 323850 w 669132"/>
                    <a:gd name="connsiteY101" fmla="*/ 454819 h 809763"/>
                    <a:gd name="connsiteX102" fmla="*/ 326232 w 669132"/>
                    <a:gd name="connsiteY102" fmla="*/ 447675 h 809763"/>
                    <a:gd name="connsiteX103" fmla="*/ 328613 w 669132"/>
                    <a:gd name="connsiteY103" fmla="*/ 423863 h 809763"/>
                    <a:gd name="connsiteX104" fmla="*/ 330994 w 669132"/>
                    <a:gd name="connsiteY104" fmla="*/ 416719 h 809763"/>
                    <a:gd name="connsiteX105" fmla="*/ 340519 w 669132"/>
                    <a:gd name="connsiteY105" fmla="*/ 383381 h 809763"/>
                    <a:gd name="connsiteX106" fmla="*/ 342900 w 669132"/>
                    <a:gd name="connsiteY106" fmla="*/ 347663 h 809763"/>
                    <a:gd name="connsiteX107" fmla="*/ 345282 w 669132"/>
                    <a:gd name="connsiteY107" fmla="*/ 340519 h 809763"/>
                    <a:gd name="connsiteX108" fmla="*/ 347663 w 669132"/>
                    <a:gd name="connsiteY108" fmla="*/ 323850 h 809763"/>
                    <a:gd name="connsiteX109" fmla="*/ 350044 w 669132"/>
                    <a:gd name="connsiteY109" fmla="*/ 280988 h 809763"/>
                    <a:gd name="connsiteX110" fmla="*/ 352425 w 669132"/>
                    <a:gd name="connsiteY110" fmla="*/ 261938 h 809763"/>
                    <a:gd name="connsiteX111" fmla="*/ 345282 w 669132"/>
                    <a:gd name="connsiteY111" fmla="*/ 257175 h 809763"/>
                    <a:gd name="connsiteX112" fmla="*/ 338138 w 669132"/>
                    <a:gd name="connsiteY112" fmla="*/ 259556 h 809763"/>
                    <a:gd name="connsiteX113" fmla="*/ 330994 w 669132"/>
                    <a:gd name="connsiteY113" fmla="*/ 264319 h 809763"/>
                    <a:gd name="connsiteX114" fmla="*/ 316707 w 669132"/>
                    <a:gd name="connsiteY114" fmla="*/ 269081 h 809763"/>
                    <a:gd name="connsiteX115" fmla="*/ 309563 w 669132"/>
                    <a:gd name="connsiteY115" fmla="*/ 271463 h 809763"/>
                    <a:gd name="connsiteX116" fmla="*/ 311944 w 669132"/>
                    <a:gd name="connsiteY116" fmla="*/ 264319 h 809763"/>
                    <a:gd name="connsiteX117" fmla="*/ 307182 w 669132"/>
                    <a:gd name="connsiteY117" fmla="*/ 250031 h 809763"/>
                    <a:gd name="connsiteX118" fmla="*/ 295275 w 669132"/>
                    <a:gd name="connsiteY118" fmla="*/ 228600 h 809763"/>
                    <a:gd name="connsiteX119" fmla="*/ 288132 w 669132"/>
                    <a:gd name="connsiteY119" fmla="*/ 223838 h 809763"/>
                    <a:gd name="connsiteX120" fmla="*/ 290513 w 669132"/>
                    <a:gd name="connsiteY120" fmla="*/ 216694 h 809763"/>
                    <a:gd name="connsiteX121" fmla="*/ 297657 w 669132"/>
                    <a:gd name="connsiteY121" fmla="*/ 214313 h 809763"/>
                    <a:gd name="connsiteX122" fmla="*/ 304800 w 669132"/>
                    <a:gd name="connsiteY122" fmla="*/ 209550 h 809763"/>
                    <a:gd name="connsiteX123" fmla="*/ 311944 w 669132"/>
                    <a:gd name="connsiteY123" fmla="*/ 202406 h 809763"/>
                    <a:gd name="connsiteX124" fmla="*/ 319088 w 669132"/>
                    <a:gd name="connsiteY124" fmla="*/ 200025 h 809763"/>
                    <a:gd name="connsiteX125" fmla="*/ 333375 w 669132"/>
                    <a:gd name="connsiteY125" fmla="*/ 192881 h 809763"/>
                    <a:gd name="connsiteX126" fmla="*/ 347663 w 669132"/>
                    <a:gd name="connsiteY126" fmla="*/ 190500 h 809763"/>
                    <a:gd name="connsiteX127" fmla="*/ 361950 w 669132"/>
                    <a:gd name="connsiteY127" fmla="*/ 185738 h 809763"/>
                    <a:gd name="connsiteX128" fmla="*/ 369094 w 669132"/>
                    <a:gd name="connsiteY128" fmla="*/ 180975 h 809763"/>
                    <a:gd name="connsiteX129" fmla="*/ 373857 w 669132"/>
                    <a:gd name="connsiteY129" fmla="*/ 173831 h 809763"/>
                    <a:gd name="connsiteX130" fmla="*/ 381000 w 669132"/>
                    <a:gd name="connsiteY130" fmla="*/ 171450 h 809763"/>
                    <a:gd name="connsiteX131" fmla="*/ 388144 w 669132"/>
                    <a:gd name="connsiteY131" fmla="*/ 166688 h 809763"/>
                    <a:gd name="connsiteX132" fmla="*/ 390525 w 669132"/>
                    <a:gd name="connsiteY132" fmla="*/ 159544 h 809763"/>
                    <a:gd name="connsiteX133" fmla="*/ 395288 w 669132"/>
                    <a:gd name="connsiteY133" fmla="*/ 152400 h 809763"/>
                    <a:gd name="connsiteX134" fmla="*/ 404813 w 669132"/>
                    <a:gd name="connsiteY134" fmla="*/ 130969 h 809763"/>
                    <a:gd name="connsiteX135" fmla="*/ 407194 w 669132"/>
                    <a:gd name="connsiteY135" fmla="*/ 111919 h 809763"/>
                    <a:gd name="connsiteX136" fmla="*/ 392907 w 669132"/>
                    <a:gd name="connsiteY136" fmla="*/ 107156 h 809763"/>
                    <a:gd name="connsiteX137" fmla="*/ 378619 w 669132"/>
                    <a:gd name="connsiteY137" fmla="*/ 102394 h 809763"/>
                    <a:gd name="connsiteX138" fmla="*/ 369094 w 669132"/>
                    <a:gd name="connsiteY138" fmla="*/ 100013 h 809763"/>
                    <a:gd name="connsiteX139" fmla="*/ 366713 w 669132"/>
                    <a:gd name="connsiteY139" fmla="*/ 92869 h 809763"/>
                    <a:gd name="connsiteX140" fmla="*/ 357188 w 669132"/>
                    <a:gd name="connsiteY140" fmla="*/ 83344 h 809763"/>
                    <a:gd name="connsiteX141" fmla="*/ 371475 w 669132"/>
                    <a:gd name="connsiteY141" fmla="*/ 78581 h 809763"/>
                    <a:gd name="connsiteX142" fmla="*/ 388144 w 669132"/>
                    <a:gd name="connsiteY142" fmla="*/ 71438 h 809763"/>
                    <a:gd name="connsiteX143" fmla="*/ 404813 w 669132"/>
                    <a:gd name="connsiteY143" fmla="*/ 54769 h 809763"/>
                    <a:gd name="connsiteX144" fmla="*/ 414338 w 669132"/>
                    <a:gd name="connsiteY144" fmla="*/ 40481 h 809763"/>
                    <a:gd name="connsiteX145" fmla="*/ 419100 w 669132"/>
                    <a:gd name="connsiteY145" fmla="*/ 33338 h 809763"/>
                    <a:gd name="connsiteX146" fmla="*/ 426244 w 669132"/>
                    <a:gd name="connsiteY146" fmla="*/ 30956 h 809763"/>
                    <a:gd name="connsiteX147" fmla="*/ 431007 w 669132"/>
                    <a:gd name="connsiteY147" fmla="*/ 23813 h 809763"/>
                    <a:gd name="connsiteX148" fmla="*/ 445294 w 669132"/>
                    <a:gd name="connsiteY148" fmla="*/ 14288 h 809763"/>
                    <a:gd name="connsiteX149" fmla="*/ 461963 w 669132"/>
                    <a:gd name="connsiteY149" fmla="*/ 7144 h 809763"/>
                    <a:gd name="connsiteX150" fmla="*/ 471488 w 669132"/>
                    <a:gd name="connsiteY150" fmla="*/ 0 h 809763"/>
                    <a:gd name="connsiteX151" fmla="*/ 490538 w 669132"/>
                    <a:gd name="connsiteY151" fmla="*/ 11906 h 809763"/>
                    <a:gd name="connsiteX152" fmla="*/ 504825 w 669132"/>
                    <a:gd name="connsiteY152" fmla="*/ 21431 h 809763"/>
                    <a:gd name="connsiteX153" fmla="*/ 516732 w 669132"/>
                    <a:gd name="connsiteY153" fmla="*/ 33338 h 809763"/>
                    <a:gd name="connsiteX154" fmla="*/ 528638 w 669132"/>
                    <a:gd name="connsiteY154" fmla="*/ 45244 h 809763"/>
                    <a:gd name="connsiteX155" fmla="*/ 521494 w 669132"/>
                    <a:gd name="connsiteY155" fmla="*/ 61913 h 809763"/>
                    <a:gd name="connsiteX156" fmla="*/ 514350 w 669132"/>
                    <a:gd name="connsiteY156" fmla="*/ 64294 h 809763"/>
                    <a:gd name="connsiteX157" fmla="*/ 511969 w 669132"/>
                    <a:gd name="connsiteY157" fmla="*/ 71438 h 809763"/>
                    <a:gd name="connsiteX158" fmla="*/ 519113 w 669132"/>
                    <a:gd name="connsiteY158" fmla="*/ 85725 h 809763"/>
                    <a:gd name="connsiteX159" fmla="*/ 526257 w 669132"/>
                    <a:gd name="connsiteY159" fmla="*/ 90488 h 809763"/>
                    <a:gd name="connsiteX160" fmla="*/ 533400 w 669132"/>
                    <a:gd name="connsiteY160" fmla="*/ 97631 h 809763"/>
                    <a:gd name="connsiteX161" fmla="*/ 538163 w 669132"/>
                    <a:gd name="connsiteY161" fmla="*/ 104775 h 809763"/>
                    <a:gd name="connsiteX162" fmla="*/ 545307 w 669132"/>
                    <a:gd name="connsiteY162" fmla="*/ 107156 h 809763"/>
                    <a:gd name="connsiteX163" fmla="*/ 552450 w 669132"/>
                    <a:gd name="connsiteY163" fmla="*/ 111919 h 809763"/>
                    <a:gd name="connsiteX164" fmla="*/ 566738 w 669132"/>
                    <a:gd name="connsiteY164" fmla="*/ 109538 h 809763"/>
                    <a:gd name="connsiteX165" fmla="*/ 590550 w 669132"/>
                    <a:gd name="connsiteY165" fmla="*/ 107156 h 809763"/>
                    <a:gd name="connsiteX166" fmla="*/ 609600 w 669132"/>
                    <a:gd name="connsiteY166" fmla="*/ 109538 h 809763"/>
                    <a:gd name="connsiteX167" fmla="*/ 626269 w 669132"/>
                    <a:gd name="connsiteY167" fmla="*/ 114300 h 809763"/>
                    <a:gd name="connsiteX168" fmla="*/ 633413 w 669132"/>
                    <a:gd name="connsiteY168" fmla="*/ 119063 h 809763"/>
                    <a:gd name="connsiteX169" fmla="*/ 652463 w 669132"/>
                    <a:gd name="connsiteY16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24980 w 669132"/>
                    <a:gd name="connsiteY82" fmla="*/ 659628 h 809763"/>
                    <a:gd name="connsiteX83" fmla="*/ 152400 w 669132"/>
                    <a:gd name="connsiteY83" fmla="*/ 638175 h 809763"/>
                    <a:gd name="connsiteX84" fmla="*/ 159544 w 669132"/>
                    <a:gd name="connsiteY84" fmla="*/ 635794 h 809763"/>
                    <a:gd name="connsiteX85" fmla="*/ 180975 w 669132"/>
                    <a:gd name="connsiteY85" fmla="*/ 621506 h 809763"/>
                    <a:gd name="connsiteX86" fmla="*/ 188119 w 669132"/>
                    <a:gd name="connsiteY86" fmla="*/ 616744 h 809763"/>
                    <a:gd name="connsiteX87" fmla="*/ 204788 w 669132"/>
                    <a:gd name="connsiteY87" fmla="*/ 600075 h 809763"/>
                    <a:gd name="connsiteX88" fmla="*/ 209550 w 669132"/>
                    <a:gd name="connsiteY88" fmla="*/ 592931 h 809763"/>
                    <a:gd name="connsiteX89" fmla="*/ 223838 w 669132"/>
                    <a:gd name="connsiteY89" fmla="*/ 588169 h 809763"/>
                    <a:gd name="connsiteX90" fmla="*/ 238125 w 669132"/>
                    <a:gd name="connsiteY90" fmla="*/ 583406 h 809763"/>
                    <a:gd name="connsiteX91" fmla="*/ 245269 w 669132"/>
                    <a:gd name="connsiteY91" fmla="*/ 578644 h 809763"/>
                    <a:gd name="connsiteX92" fmla="*/ 257175 w 669132"/>
                    <a:gd name="connsiteY92" fmla="*/ 569119 h 809763"/>
                    <a:gd name="connsiteX93" fmla="*/ 264319 w 669132"/>
                    <a:gd name="connsiteY93" fmla="*/ 564356 h 809763"/>
                    <a:gd name="connsiteX94" fmla="*/ 278607 w 669132"/>
                    <a:gd name="connsiteY94" fmla="*/ 559594 h 809763"/>
                    <a:gd name="connsiteX95" fmla="*/ 290513 w 669132"/>
                    <a:gd name="connsiteY95" fmla="*/ 550069 h 809763"/>
                    <a:gd name="connsiteX96" fmla="*/ 304800 w 669132"/>
                    <a:gd name="connsiteY96" fmla="*/ 540544 h 809763"/>
                    <a:gd name="connsiteX97" fmla="*/ 309563 w 669132"/>
                    <a:gd name="connsiteY97" fmla="*/ 533400 h 809763"/>
                    <a:gd name="connsiteX98" fmla="*/ 314325 w 669132"/>
                    <a:gd name="connsiteY98" fmla="*/ 514350 h 809763"/>
                    <a:gd name="connsiteX99" fmla="*/ 319088 w 669132"/>
                    <a:gd name="connsiteY99" fmla="*/ 469106 h 809763"/>
                    <a:gd name="connsiteX100" fmla="*/ 323850 w 669132"/>
                    <a:gd name="connsiteY100" fmla="*/ 454819 h 809763"/>
                    <a:gd name="connsiteX101" fmla="*/ 326232 w 669132"/>
                    <a:gd name="connsiteY101" fmla="*/ 447675 h 809763"/>
                    <a:gd name="connsiteX102" fmla="*/ 328613 w 669132"/>
                    <a:gd name="connsiteY102" fmla="*/ 423863 h 809763"/>
                    <a:gd name="connsiteX103" fmla="*/ 330994 w 669132"/>
                    <a:gd name="connsiteY103" fmla="*/ 416719 h 809763"/>
                    <a:gd name="connsiteX104" fmla="*/ 340519 w 669132"/>
                    <a:gd name="connsiteY104" fmla="*/ 383381 h 809763"/>
                    <a:gd name="connsiteX105" fmla="*/ 342900 w 669132"/>
                    <a:gd name="connsiteY105" fmla="*/ 347663 h 809763"/>
                    <a:gd name="connsiteX106" fmla="*/ 345282 w 669132"/>
                    <a:gd name="connsiteY106" fmla="*/ 340519 h 809763"/>
                    <a:gd name="connsiteX107" fmla="*/ 347663 w 669132"/>
                    <a:gd name="connsiteY107" fmla="*/ 323850 h 809763"/>
                    <a:gd name="connsiteX108" fmla="*/ 350044 w 669132"/>
                    <a:gd name="connsiteY108" fmla="*/ 280988 h 809763"/>
                    <a:gd name="connsiteX109" fmla="*/ 352425 w 669132"/>
                    <a:gd name="connsiteY109" fmla="*/ 261938 h 809763"/>
                    <a:gd name="connsiteX110" fmla="*/ 345282 w 669132"/>
                    <a:gd name="connsiteY110" fmla="*/ 257175 h 809763"/>
                    <a:gd name="connsiteX111" fmla="*/ 338138 w 669132"/>
                    <a:gd name="connsiteY111" fmla="*/ 259556 h 809763"/>
                    <a:gd name="connsiteX112" fmla="*/ 330994 w 669132"/>
                    <a:gd name="connsiteY112" fmla="*/ 264319 h 809763"/>
                    <a:gd name="connsiteX113" fmla="*/ 316707 w 669132"/>
                    <a:gd name="connsiteY113" fmla="*/ 269081 h 809763"/>
                    <a:gd name="connsiteX114" fmla="*/ 309563 w 669132"/>
                    <a:gd name="connsiteY114" fmla="*/ 271463 h 809763"/>
                    <a:gd name="connsiteX115" fmla="*/ 311944 w 669132"/>
                    <a:gd name="connsiteY115" fmla="*/ 264319 h 809763"/>
                    <a:gd name="connsiteX116" fmla="*/ 307182 w 669132"/>
                    <a:gd name="connsiteY116" fmla="*/ 250031 h 809763"/>
                    <a:gd name="connsiteX117" fmla="*/ 295275 w 669132"/>
                    <a:gd name="connsiteY117" fmla="*/ 228600 h 809763"/>
                    <a:gd name="connsiteX118" fmla="*/ 288132 w 669132"/>
                    <a:gd name="connsiteY118" fmla="*/ 223838 h 809763"/>
                    <a:gd name="connsiteX119" fmla="*/ 290513 w 669132"/>
                    <a:gd name="connsiteY119" fmla="*/ 216694 h 809763"/>
                    <a:gd name="connsiteX120" fmla="*/ 297657 w 669132"/>
                    <a:gd name="connsiteY120" fmla="*/ 214313 h 809763"/>
                    <a:gd name="connsiteX121" fmla="*/ 304800 w 669132"/>
                    <a:gd name="connsiteY121" fmla="*/ 209550 h 809763"/>
                    <a:gd name="connsiteX122" fmla="*/ 311944 w 669132"/>
                    <a:gd name="connsiteY122" fmla="*/ 202406 h 809763"/>
                    <a:gd name="connsiteX123" fmla="*/ 319088 w 669132"/>
                    <a:gd name="connsiteY123" fmla="*/ 200025 h 809763"/>
                    <a:gd name="connsiteX124" fmla="*/ 333375 w 669132"/>
                    <a:gd name="connsiteY124" fmla="*/ 192881 h 809763"/>
                    <a:gd name="connsiteX125" fmla="*/ 347663 w 669132"/>
                    <a:gd name="connsiteY125" fmla="*/ 190500 h 809763"/>
                    <a:gd name="connsiteX126" fmla="*/ 361950 w 669132"/>
                    <a:gd name="connsiteY126" fmla="*/ 185738 h 809763"/>
                    <a:gd name="connsiteX127" fmla="*/ 369094 w 669132"/>
                    <a:gd name="connsiteY127" fmla="*/ 180975 h 809763"/>
                    <a:gd name="connsiteX128" fmla="*/ 373857 w 669132"/>
                    <a:gd name="connsiteY128" fmla="*/ 173831 h 809763"/>
                    <a:gd name="connsiteX129" fmla="*/ 381000 w 669132"/>
                    <a:gd name="connsiteY129" fmla="*/ 171450 h 809763"/>
                    <a:gd name="connsiteX130" fmla="*/ 388144 w 669132"/>
                    <a:gd name="connsiteY130" fmla="*/ 166688 h 809763"/>
                    <a:gd name="connsiteX131" fmla="*/ 390525 w 669132"/>
                    <a:gd name="connsiteY131" fmla="*/ 159544 h 809763"/>
                    <a:gd name="connsiteX132" fmla="*/ 395288 w 669132"/>
                    <a:gd name="connsiteY132" fmla="*/ 152400 h 809763"/>
                    <a:gd name="connsiteX133" fmla="*/ 404813 w 669132"/>
                    <a:gd name="connsiteY133" fmla="*/ 130969 h 809763"/>
                    <a:gd name="connsiteX134" fmla="*/ 407194 w 669132"/>
                    <a:gd name="connsiteY134" fmla="*/ 111919 h 809763"/>
                    <a:gd name="connsiteX135" fmla="*/ 392907 w 669132"/>
                    <a:gd name="connsiteY135" fmla="*/ 107156 h 809763"/>
                    <a:gd name="connsiteX136" fmla="*/ 378619 w 669132"/>
                    <a:gd name="connsiteY136" fmla="*/ 102394 h 809763"/>
                    <a:gd name="connsiteX137" fmla="*/ 369094 w 669132"/>
                    <a:gd name="connsiteY137" fmla="*/ 100013 h 809763"/>
                    <a:gd name="connsiteX138" fmla="*/ 366713 w 669132"/>
                    <a:gd name="connsiteY138" fmla="*/ 92869 h 809763"/>
                    <a:gd name="connsiteX139" fmla="*/ 357188 w 669132"/>
                    <a:gd name="connsiteY139" fmla="*/ 83344 h 809763"/>
                    <a:gd name="connsiteX140" fmla="*/ 371475 w 669132"/>
                    <a:gd name="connsiteY140" fmla="*/ 78581 h 809763"/>
                    <a:gd name="connsiteX141" fmla="*/ 388144 w 669132"/>
                    <a:gd name="connsiteY141" fmla="*/ 71438 h 809763"/>
                    <a:gd name="connsiteX142" fmla="*/ 404813 w 669132"/>
                    <a:gd name="connsiteY142" fmla="*/ 54769 h 809763"/>
                    <a:gd name="connsiteX143" fmla="*/ 414338 w 669132"/>
                    <a:gd name="connsiteY143" fmla="*/ 40481 h 809763"/>
                    <a:gd name="connsiteX144" fmla="*/ 419100 w 669132"/>
                    <a:gd name="connsiteY144" fmla="*/ 33338 h 809763"/>
                    <a:gd name="connsiteX145" fmla="*/ 426244 w 669132"/>
                    <a:gd name="connsiteY145" fmla="*/ 30956 h 809763"/>
                    <a:gd name="connsiteX146" fmla="*/ 431007 w 669132"/>
                    <a:gd name="connsiteY146" fmla="*/ 23813 h 809763"/>
                    <a:gd name="connsiteX147" fmla="*/ 445294 w 669132"/>
                    <a:gd name="connsiteY147" fmla="*/ 14288 h 809763"/>
                    <a:gd name="connsiteX148" fmla="*/ 461963 w 669132"/>
                    <a:gd name="connsiteY148" fmla="*/ 7144 h 809763"/>
                    <a:gd name="connsiteX149" fmla="*/ 471488 w 669132"/>
                    <a:gd name="connsiteY149" fmla="*/ 0 h 809763"/>
                    <a:gd name="connsiteX150" fmla="*/ 490538 w 669132"/>
                    <a:gd name="connsiteY150" fmla="*/ 11906 h 809763"/>
                    <a:gd name="connsiteX151" fmla="*/ 504825 w 669132"/>
                    <a:gd name="connsiteY151" fmla="*/ 21431 h 809763"/>
                    <a:gd name="connsiteX152" fmla="*/ 516732 w 669132"/>
                    <a:gd name="connsiteY152" fmla="*/ 33338 h 809763"/>
                    <a:gd name="connsiteX153" fmla="*/ 528638 w 669132"/>
                    <a:gd name="connsiteY153" fmla="*/ 45244 h 809763"/>
                    <a:gd name="connsiteX154" fmla="*/ 521494 w 669132"/>
                    <a:gd name="connsiteY154" fmla="*/ 61913 h 809763"/>
                    <a:gd name="connsiteX155" fmla="*/ 514350 w 669132"/>
                    <a:gd name="connsiteY155" fmla="*/ 64294 h 809763"/>
                    <a:gd name="connsiteX156" fmla="*/ 511969 w 669132"/>
                    <a:gd name="connsiteY156" fmla="*/ 71438 h 809763"/>
                    <a:gd name="connsiteX157" fmla="*/ 519113 w 669132"/>
                    <a:gd name="connsiteY157" fmla="*/ 85725 h 809763"/>
                    <a:gd name="connsiteX158" fmla="*/ 526257 w 669132"/>
                    <a:gd name="connsiteY158" fmla="*/ 90488 h 809763"/>
                    <a:gd name="connsiteX159" fmla="*/ 533400 w 669132"/>
                    <a:gd name="connsiteY159" fmla="*/ 97631 h 809763"/>
                    <a:gd name="connsiteX160" fmla="*/ 538163 w 669132"/>
                    <a:gd name="connsiteY160" fmla="*/ 104775 h 809763"/>
                    <a:gd name="connsiteX161" fmla="*/ 545307 w 669132"/>
                    <a:gd name="connsiteY161" fmla="*/ 107156 h 809763"/>
                    <a:gd name="connsiteX162" fmla="*/ 552450 w 669132"/>
                    <a:gd name="connsiteY162" fmla="*/ 111919 h 809763"/>
                    <a:gd name="connsiteX163" fmla="*/ 566738 w 669132"/>
                    <a:gd name="connsiteY163" fmla="*/ 109538 h 809763"/>
                    <a:gd name="connsiteX164" fmla="*/ 590550 w 669132"/>
                    <a:gd name="connsiteY164" fmla="*/ 107156 h 809763"/>
                    <a:gd name="connsiteX165" fmla="*/ 609600 w 669132"/>
                    <a:gd name="connsiteY165" fmla="*/ 109538 h 809763"/>
                    <a:gd name="connsiteX166" fmla="*/ 626269 w 669132"/>
                    <a:gd name="connsiteY166" fmla="*/ 114300 h 809763"/>
                    <a:gd name="connsiteX167" fmla="*/ 633413 w 669132"/>
                    <a:gd name="connsiteY167" fmla="*/ 119063 h 809763"/>
                    <a:gd name="connsiteX168" fmla="*/ 652463 w 669132"/>
                    <a:gd name="connsiteY16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20675 w 669132"/>
                    <a:gd name="connsiteY96" fmla="*/ 520321 h 809763"/>
                    <a:gd name="connsiteX97" fmla="*/ 319088 w 669132"/>
                    <a:gd name="connsiteY97" fmla="*/ 469106 h 809763"/>
                    <a:gd name="connsiteX98" fmla="*/ 323850 w 669132"/>
                    <a:gd name="connsiteY98" fmla="*/ 454819 h 809763"/>
                    <a:gd name="connsiteX99" fmla="*/ 326232 w 669132"/>
                    <a:gd name="connsiteY99" fmla="*/ 447675 h 809763"/>
                    <a:gd name="connsiteX100" fmla="*/ 328613 w 669132"/>
                    <a:gd name="connsiteY100" fmla="*/ 423863 h 809763"/>
                    <a:gd name="connsiteX101" fmla="*/ 330994 w 669132"/>
                    <a:gd name="connsiteY101" fmla="*/ 416719 h 809763"/>
                    <a:gd name="connsiteX102" fmla="*/ 340519 w 669132"/>
                    <a:gd name="connsiteY102" fmla="*/ 383381 h 809763"/>
                    <a:gd name="connsiteX103" fmla="*/ 342900 w 669132"/>
                    <a:gd name="connsiteY103" fmla="*/ 347663 h 809763"/>
                    <a:gd name="connsiteX104" fmla="*/ 345282 w 669132"/>
                    <a:gd name="connsiteY104" fmla="*/ 340519 h 809763"/>
                    <a:gd name="connsiteX105" fmla="*/ 347663 w 669132"/>
                    <a:gd name="connsiteY105" fmla="*/ 323850 h 809763"/>
                    <a:gd name="connsiteX106" fmla="*/ 350044 w 669132"/>
                    <a:gd name="connsiteY106" fmla="*/ 280988 h 809763"/>
                    <a:gd name="connsiteX107" fmla="*/ 352425 w 669132"/>
                    <a:gd name="connsiteY107" fmla="*/ 261938 h 809763"/>
                    <a:gd name="connsiteX108" fmla="*/ 345282 w 669132"/>
                    <a:gd name="connsiteY108" fmla="*/ 257175 h 809763"/>
                    <a:gd name="connsiteX109" fmla="*/ 338138 w 669132"/>
                    <a:gd name="connsiteY109" fmla="*/ 259556 h 809763"/>
                    <a:gd name="connsiteX110" fmla="*/ 330994 w 669132"/>
                    <a:gd name="connsiteY110" fmla="*/ 264319 h 809763"/>
                    <a:gd name="connsiteX111" fmla="*/ 316707 w 669132"/>
                    <a:gd name="connsiteY111" fmla="*/ 269081 h 809763"/>
                    <a:gd name="connsiteX112" fmla="*/ 309563 w 669132"/>
                    <a:gd name="connsiteY112" fmla="*/ 271463 h 809763"/>
                    <a:gd name="connsiteX113" fmla="*/ 311944 w 669132"/>
                    <a:gd name="connsiteY113" fmla="*/ 264319 h 809763"/>
                    <a:gd name="connsiteX114" fmla="*/ 307182 w 669132"/>
                    <a:gd name="connsiteY114" fmla="*/ 250031 h 809763"/>
                    <a:gd name="connsiteX115" fmla="*/ 295275 w 669132"/>
                    <a:gd name="connsiteY115" fmla="*/ 228600 h 809763"/>
                    <a:gd name="connsiteX116" fmla="*/ 288132 w 669132"/>
                    <a:gd name="connsiteY116" fmla="*/ 223838 h 809763"/>
                    <a:gd name="connsiteX117" fmla="*/ 290513 w 669132"/>
                    <a:gd name="connsiteY117" fmla="*/ 216694 h 809763"/>
                    <a:gd name="connsiteX118" fmla="*/ 297657 w 669132"/>
                    <a:gd name="connsiteY118" fmla="*/ 214313 h 809763"/>
                    <a:gd name="connsiteX119" fmla="*/ 304800 w 669132"/>
                    <a:gd name="connsiteY119" fmla="*/ 209550 h 809763"/>
                    <a:gd name="connsiteX120" fmla="*/ 311944 w 669132"/>
                    <a:gd name="connsiteY120" fmla="*/ 202406 h 809763"/>
                    <a:gd name="connsiteX121" fmla="*/ 319088 w 669132"/>
                    <a:gd name="connsiteY121" fmla="*/ 200025 h 809763"/>
                    <a:gd name="connsiteX122" fmla="*/ 333375 w 669132"/>
                    <a:gd name="connsiteY122" fmla="*/ 192881 h 809763"/>
                    <a:gd name="connsiteX123" fmla="*/ 347663 w 669132"/>
                    <a:gd name="connsiteY123" fmla="*/ 190500 h 809763"/>
                    <a:gd name="connsiteX124" fmla="*/ 361950 w 669132"/>
                    <a:gd name="connsiteY124" fmla="*/ 185738 h 809763"/>
                    <a:gd name="connsiteX125" fmla="*/ 369094 w 669132"/>
                    <a:gd name="connsiteY125" fmla="*/ 180975 h 809763"/>
                    <a:gd name="connsiteX126" fmla="*/ 373857 w 669132"/>
                    <a:gd name="connsiteY126" fmla="*/ 173831 h 809763"/>
                    <a:gd name="connsiteX127" fmla="*/ 381000 w 669132"/>
                    <a:gd name="connsiteY127" fmla="*/ 171450 h 809763"/>
                    <a:gd name="connsiteX128" fmla="*/ 388144 w 669132"/>
                    <a:gd name="connsiteY128" fmla="*/ 166688 h 809763"/>
                    <a:gd name="connsiteX129" fmla="*/ 390525 w 669132"/>
                    <a:gd name="connsiteY129" fmla="*/ 159544 h 809763"/>
                    <a:gd name="connsiteX130" fmla="*/ 395288 w 669132"/>
                    <a:gd name="connsiteY130" fmla="*/ 152400 h 809763"/>
                    <a:gd name="connsiteX131" fmla="*/ 404813 w 669132"/>
                    <a:gd name="connsiteY131" fmla="*/ 130969 h 809763"/>
                    <a:gd name="connsiteX132" fmla="*/ 407194 w 669132"/>
                    <a:gd name="connsiteY132" fmla="*/ 111919 h 809763"/>
                    <a:gd name="connsiteX133" fmla="*/ 392907 w 669132"/>
                    <a:gd name="connsiteY133" fmla="*/ 107156 h 809763"/>
                    <a:gd name="connsiteX134" fmla="*/ 378619 w 669132"/>
                    <a:gd name="connsiteY134" fmla="*/ 102394 h 809763"/>
                    <a:gd name="connsiteX135" fmla="*/ 369094 w 669132"/>
                    <a:gd name="connsiteY135" fmla="*/ 100013 h 809763"/>
                    <a:gd name="connsiteX136" fmla="*/ 366713 w 669132"/>
                    <a:gd name="connsiteY136" fmla="*/ 92869 h 809763"/>
                    <a:gd name="connsiteX137" fmla="*/ 357188 w 669132"/>
                    <a:gd name="connsiteY137" fmla="*/ 83344 h 809763"/>
                    <a:gd name="connsiteX138" fmla="*/ 371475 w 669132"/>
                    <a:gd name="connsiteY138" fmla="*/ 78581 h 809763"/>
                    <a:gd name="connsiteX139" fmla="*/ 388144 w 669132"/>
                    <a:gd name="connsiteY139" fmla="*/ 71438 h 809763"/>
                    <a:gd name="connsiteX140" fmla="*/ 404813 w 669132"/>
                    <a:gd name="connsiteY140" fmla="*/ 54769 h 809763"/>
                    <a:gd name="connsiteX141" fmla="*/ 414338 w 669132"/>
                    <a:gd name="connsiteY141" fmla="*/ 40481 h 809763"/>
                    <a:gd name="connsiteX142" fmla="*/ 419100 w 669132"/>
                    <a:gd name="connsiteY142" fmla="*/ 33338 h 809763"/>
                    <a:gd name="connsiteX143" fmla="*/ 426244 w 669132"/>
                    <a:gd name="connsiteY143" fmla="*/ 30956 h 809763"/>
                    <a:gd name="connsiteX144" fmla="*/ 431007 w 669132"/>
                    <a:gd name="connsiteY144" fmla="*/ 23813 h 809763"/>
                    <a:gd name="connsiteX145" fmla="*/ 445294 w 669132"/>
                    <a:gd name="connsiteY145" fmla="*/ 14288 h 809763"/>
                    <a:gd name="connsiteX146" fmla="*/ 461963 w 669132"/>
                    <a:gd name="connsiteY146" fmla="*/ 7144 h 809763"/>
                    <a:gd name="connsiteX147" fmla="*/ 471488 w 669132"/>
                    <a:gd name="connsiteY147" fmla="*/ 0 h 809763"/>
                    <a:gd name="connsiteX148" fmla="*/ 490538 w 669132"/>
                    <a:gd name="connsiteY148" fmla="*/ 11906 h 809763"/>
                    <a:gd name="connsiteX149" fmla="*/ 504825 w 669132"/>
                    <a:gd name="connsiteY149" fmla="*/ 21431 h 809763"/>
                    <a:gd name="connsiteX150" fmla="*/ 516732 w 669132"/>
                    <a:gd name="connsiteY150" fmla="*/ 33338 h 809763"/>
                    <a:gd name="connsiteX151" fmla="*/ 528638 w 669132"/>
                    <a:gd name="connsiteY151" fmla="*/ 45244 h 809763"/>
                    <a:gd name="connsiteX152" fmla="*/ 521494 w 669132"/>
                    <a:gd name="connsiteY152" fmla="*/ 61913 h 809763"/>
                    <a:gd name="connsiteX153" fmla="*/ 514350 w 669132"/>
                    <a:gd name="connsiteY153" fmla="*/ 64294 h 809763"/>
                    <a:gd name="connsiteX154" fmla="*/ 511969 w 669132"/>
                    <a:gd name="connsiteY154" fmla="*/ 71438 h 809763"/>
                    <a:gd name="connsiteX155" fmla="*/ 519113 w 669132"/>
                    <a:gd name="connsiteY155" fmla="*/ 85725 h 809763"/>
                    <a:gd name="connsiteX156" fmla="*/ 526257 w 669132"/>
                    <a:gd name="connsiteY156" fmla="*/ 90488 h 809763"/>
                    <a:gd name="connsiteX157" fmla="*/ 533400 w 669132"/>
                    <a:gd name="connsiteY157" fmla="*/ 97631 h 809763"/>
                    <a:gd name="connsiteX158" fmla="*/ 538163 w 669132"/>
                    <a:gd name="connsiteY158" fmla="*/ 104775 h 809763"/>
                    <a:gd name="connsiteX159" fmla="*/ 545307 w 669132"/>
                    <a:gd name="connsiteY159" fmla="*/ 107156 h 809763"/>
                    <a:gd name="connsiteX160" fmla="*/ 552450 w 669132"/>
                    <a:gd name="connsiteY160" fmla="*/ 111919 h 809763"/>
                    <a:gd name="connsiteX161" fmla="*/ 566738 w 669132"/>
                    <a:gd name="connsiteY161" fmla="*/ 109538 h 809763"/>
                    <a:gd name="connsiteX162" fmla="*/ 590550 w 669132"/>
                    <a:gd name="connsiteY162" fmla="*/ 107156 h 809763"/>
                    <a:gd name="connsiteX163" fmla="*/ 609600 w 669132"/>
                    <a:gd name="connsiteY163" fmla="*/ 109538 h 809763"/>
                    <a:gd name="connsiteX164" fmla="*/ 626269 w 669132"/>
                    <a:gd name="connsiteY164" fmla="*/ 114300 h 809763"/>
                    <a:gd name="connsiteX165" fmla="*/ 633413 w 669132"/>
                    <a:gd name="connsiteY165" fmla="*/ 119063 h 809763"/>
                    <a:gd name="connsiteX166" fmla="*/ 652463 w 669132"/>
                    <a:gd name="connsiteY16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20675 w 669132"/>
                    <a:gd name="connsiteY95" fmla="*/ 520321 h 809763"/>
                    <a:gd name="connsiteX96" fmla="*/ 319088 w 669132"/>
                    <a:gd name="connsiteY96" fmla="*/ 469106 h 809763"/>
                    <a:gd name="connsiteX97" fmla="*/ 323850 w 669132"/>
                    <a:gd name="connsiteY97" fmla="*/ 454819 h 809763"/>
                    <a:gd name="connsiteX98" fmla="*/ 326232 w 669132"/>
                    <a:gd name="connsiteY98" fmla="*/ 447675 h 809763"/>
                    <a:gd name="connsiteX99" fmla="*/ 328613 w 669132"/>
                    <a:gd name="connsiteY99" fmla="*/ 423863 h 809763"/>
                    <a:gd name="connsiteX100" fmla="*/ 330994 w 669132"/>
                    <a:gd name="connsiteY100" fmla="*/ 416719 h 809763"/>
                    <a:gd name="connsiteX101" fmla="*/ 340519 w 669132"/>
                    <a:gd name="connsiteY101" fmla="*/ 383381 h 809763"/>
                    <a:gd name="connsiteX102" fmla="*/ 342900 w 669132"/>
                    <a:gd name="connsiteY102" fmla="*/ 347663 h 809763"/>
                    <a:gd name="connsiteX103" fmla="*/ 345282 w 669132"/>
                    <a:gd name="connsiteY103" fmla="*/ 340519 h 809763"/>
                    <a:gd name="connsiteX104" fmla="*/ 347663 w 669132"/>
                    <a:gd name="connsiteY104" fmla="*/ 323850 h 809763"/>
                    <a:gd name="connsiteX105" fmla="*/ 350044 w 669132"/>
                    <a:gd name="connsiteY105" fmla="*/ 280988 h 809763"/>
                    <a:gd name="connsiteX106" fmla="*/ 352425 w 669132"/>
                    <a:gd name="connsiteY106" fmla="*/ 261938 h 809763"/>
                    <a:gd name="connsiteX107" fmla="*/ 345282 w 669132"/>
                    <a:gd name="connsiteY107" fmla="*/ 257175 h 809763"/>
                    <a:gd name="connsiteX108" fmla="*/ 338138 w 669132"/>
                    <a:gd name="connsiteY108" fmla="*/ 259556 h 809763"/>
                    <a:gd name="connsiteX109" fmla="*/ 330994 w 669132"/>
                    <a:gd name="connsiteY109" fmla="*/ 264319 h 809763"/>
                    <a:gd name="connsiteX110" fmla="*/ 316707 w 669132"/>
                    <a:gd name="connsiteY110" fmla="*/ 269081 h 809763"/>
                    <a:gd name="connsiteX111" fmla="*/ 309563 w 669132"/>
                    <a:gd name="connsiteY111" fmla="*/ 271463 h 809763"/>
                    <a:gd name="connsiteX112" fmla="*/ 311944 w 669132"/>
                    <a:gd name="connsiteY112" fmla="*/ 264319 h 809763"/>
                    <a:gd name="connsiteX113" fmla="*/ 307182 w 669132"/>
                    <a:gd name="connsiteY113" fmla="*/ 250031 h 809763"/>
                    <a:gd name="connsiteX114" fmla="*/ 295275 w 669132"/>
                    <a:gd name="connsiteY114" fmla="*/ 228600 h 809763"/>
                    <a:gd name="connsiteX115" fmla="*/ 288132 w 669132"/>
                    <a:gd name="connsiteY115" fmla="*/ 223838 h 809763"/>
                    <a:gd name="connsiteX116" fmla="*/ 290513 w 669132"/>
                    <a:gd name="connsiteY116" fmla="*/ 216694 h 809763"/>
                    <a:gd name="connsiteX117" fmla="*/ 297657 w 669132"/>
                    <a:gd name="connsiteY117" fmla="*/ 214313 h 809763"/>
                    <a:gd name="connsiteX118" fmla="*/ 304800 w 669132"/>
                    <a:gd name="connsiteY118" fmla="*/ 209550 h 809763"/>
                    <a:gd name="connsiteX119" fmla="*/ 311944 w 669132"/>
                    <a:gd name="connsiteY119" fmla="*/ 202406 h 809763"/>
                    <a:gd name="connsiteX120" fmla="*/ 319088 w 669132"/>
                    <a:gd name="connsiteY120" fmla="*/ 200025 h 809763"/>
                    <a:gd name="connsiteX121" fmla="*/ 333375 w 669132"/>
                    <a:gd name="connsiteY121" fmla="*/ 192881 h 809763"/>
                    <a:gd name="connsiteX122" fmla="*/ 347663 w 669132"/>
                    <a:gd name="connsiteY122" fmla="*/ 190500 h 809763"/>
                    <a:gd name="connsiteX123" fmla="*/ 361950 w 669132"/>
                    <a:gd name="connsiteY123" fmla="*/ 185738 h 809763"/>
                    <a:gd name="connsiteX124" fmla="*/ 369094 w 669132"/>
                    <a:gd name="connsiteY124" fmla="*/ 180975 h 809763"/>
                    <a:gd name="connsiteX125" fmla="*/ 373857 w 669132"/>
                    <a:gd name="connsiteY125" fmla="*/ 173831 h 809763"/>
                    <a:gd name="connsiteX126" fmla="*/ 381000 w 669132"/>
                    <a:gd name="connsiteY126" fmla="*/ 171450 h 809763"/>
                    <a:gd name="connsiteX127" fmla="*/ 388144 w 669132"/>
                    <a:gd name="connsiteY127" fmla="*/ 166688 h 809763"/>
                    <a:gd name="connsiteX128" fmla="*/ 390525 w 669132"/>
                    <a:gd name="connsiteY128" fmla="*/ 159544 h 809763"/>
                    <a:gd name="connsiteX129" fmla="*/ 395288 w 669132"/>
                    <a:gd name="connsiteY129" fmla="*/ 152400 h 809763"/>
                    <a:gd name="connsiteX130" fmla="*/ 404813 w 669132"/>
                    <a:gd name="connsiteY130" fmla="*/ 130969 h 809763"/>
                    <a:gd name="connsiteX131" fmla="*/ 407194 w 669132"/>
                    <a:gd name="connsiteY131" fmla="*/ 111919 h 809763"/>
                    <a:gd name="connsiteX132" fmla="*/ 392907 w 669132"/>
                    <a:gd name="connsiteY132" fmla="*/ 107156 h 809763"/>
                    <a:gd name="connsiteX133" fmla="*/ 378619 w 669132"/>
                    <a:gd name="connsiteY133" fmla="*/ 102394 h 809763"/>
                    <a:gd name="connsiteX134" fmla="*/ 369094 w 669132"/>
                    <a:gd name="connsiteY134" fmla="*/ 100013 h 809763"/>
                    <a:gd name="connsiteX135" fmla="*/ 366713 w 669132"/>
                    <a:gd name="connsiteY135" fmla="*/ 92869 h 809763"/>
                    <a:gd name="connsiteX136" fmla="*/ 357188 w 669132"/>
                    <a:gd name="connsiteY136" fmla="*/ 83344 h 809763"/>
                    <a:gd name="connsiteX137" fmla="*/ 371475 w 669132"/>
                    <a:gd name="connsiteY137" fmla="*/ 78581 h 809763"/>
                    <a:gd name="connsiteX138" fmla="*/ 388144 w 669132"/>
                    <a:gd name="connsiteY138" fmla="*/ 71438 h 809763"/>
                    <a:gd name="connsiteX139" fmla="*/ 404813 w 669132"/>
                    <a:gd name="connsiteY139" fmla="*/ 54769 h 809763"/>
                    <a:gd name="connsiteX140" fmla="*/ 414338 w 669132"/>
                    <a:gd name="connsiteY140" fmla="*/ 40481 h 809763"/>
                    <a:gd name="connsiteX141" fmla="*/ 419100 w 669132"/>
                    <a:gd name="connsiteY141" fmla="*/ 33338 h 809763"/>
                    <a:gd name="connsiteX142" fmla="*/ 426244 w 669132"/>
                    <a:gd name="connsiteY142" fmla="*/ 30956 h 809763"/>
                    <a:gd name="connsiteX143" fmla="*/ 431007 w 669132"/>
                    <a:gd name="connsiteY143" fmla="*/ 23813 h 809763"/>
                    <a:gd name="connsiteX144" fmla="*/ 445294 w 669132"/>
                    <a:gd name="connsiteY144" fmla="*/ 14288 h 809763"/>
                    <a:gd name="connsiteX145" fmla="*/ 461963 w 669132"/>
                    <a:gd name="connsiteY145" fmla="*/ 7144 h 809763"/>
                    <a:gd name="connsiteX146" fmla="*/ 471488 w 669132"/>
                    <a:gd name="connsiteY146" fmla="*/ 0 h 809763"/>
                    <a:gd name="connsiteX147" fmla="*/ 490538 w 669132"/>
                    <a:gd name="connsiteY147" fmla="*/ 11906 h 809763"/>
                    <a:gd name="connsiteX148" fmla="*/ 504825 w 669132"/>
                    <a:gd name="connsiteY148" fmla="*/ 21431 h 809763"/>
                    <a:gd name="connsiteX149" fmla="*/ 516732 w 669132"/>
                    <a:gd name="connsiteY149" fmla="*/ 33338 h 809763"/>
                    <a:gd name="connsiteX150" fmla="*/ 528638 w 669132"/>
                    <a:gd name="connsiteY150" fmla="*/ 45244 h 809763"/>
                    <a:gd name="connsiteX151" fmla="*/ 521494 w 669132"/>
                    <a:gd name="connsiteY151" fmla="*/ 61913 h 809763"/>
                    <a:gd name="connsiteX152" fmla="*/ 514350 w 669132"/>
                    <a:gd name="connsiteY152" fmla="*/ 64294 h 809763"/>
                    <a:gd name="connsiteX153" fmla="*/ 511969 w 669132"/>
                    <a:gd name="connsiteY153" fmla="*/ 71438 h 809763"/>
                    <a:gd name="connsiteX154" fmla="*/ 519113 w 669132"/>
                    <a:gd name="connsiteY154" fmla="*/ 85725 h 809763"/>
                    <a:gd name="connsiteX155" fmla="*/ 526257 w 669132"/>
                    <a:gd name="connsiteY155" fmla="*/ 90488 h 809763"/>
                    <a:gd name="connsiteX156" fmla="*/ 533400 w 669132"/>
                    <a:gd name="connsiteY156" fmla="*/ 97631 h 809763"/>
                    <a:gd name="connsiteX157" fmla="*/ 538163 w 669132"/>
                    <a:gd name="connsiteY157" fmla="*/ 104775 h 809763"/>
                    <a:gd name="connsiteX158" fmla="*/ 545307 w 669132"/>
                    <a:gd name="connsiteY158" fmla="*/ 107156 h 809763"/>
                    <a:gd name="connsiteX159" fmla="*/ 552450 w 669132"/>
                    <a:gd name="connsiteY159" fmla="*/ 111919 h 809763"/>
                    <a:gd name="connsiteX160" fmla="*/ 566738 w 669132"/>
                    <a:gd name="connsiteY160" fmla="*/ 109538 h 809763"/>
                    <a:gd name="connsiteX161" fmla="*/ 590550 w 669132"/>
                    <a:gd name="connsiteY161" fmla="*/ 107156 h 809763"/>
                    <a:gd name="connsiteX162" fmla="*/ 609600 w 669132"/>
                    <a:gd name="connsiteY162" fmla="*/ 109538 h 809763"/>
                    <a:gd name="connsiteX163" fmla="*/ 626269 w 669132"/>
                    <a:gd name="connsiteY163" fmla="*/ 114300 h 809763"/>
                    <a:gd name="connsiteX164" fmla="*/ 633413 w 669132"/>
                    <a:gd name="connsiteY164" fmla="*/ 119063 h 809763"/>
                    <a:gd name="connsiteX165" fmla="*/ 652463 w 669132"/>
                    <a:gd name="connsiteY16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320675 w 669132"/>
                    <a:gd name="connsiteY94" fmla="*/ 520321 h 809763"/>
                    <a:gd name="connsiteX95" fmla="*/ 319088 w 669132"/>
                    <a:gd name="connsiteY95" fmla="*/ 469106 h 809763"/>
                    <a:gd name="connsiteX96" fmla="*/ 323850 w 669132"/>
                    <a:gd name="connsiteY96" fmla="*/ 454819 h 809763"/>
                    <a:gd name="connsiteX97" fmla="*/ 326232 w 669132"/>
                    <a:gd name="connsiteY97" fmla="*/ 447675 h 809763"/>
                    <a:gd name="connsiteX98" fmla="*/ 328613 w 669132"/>
                    <a:gd name="connsiteY98" fmla="*/ 423863 h 809763"/>
                    <a:gd name="connsiteX99" fmla="*/ 330994 w 669132"/>
                    <a:gd name="connsiteY99" fmla="*/ 416719 h 809763"/>
                    <a:gd name="connsiteX100" fmla="*/ 340519 w 669132"/>
                    <a:gd name="connsiteY100" fmla="*/ 383381 h 809763"/>
                    <a:gd name="connsiteX101" fmla="*/ 342900 w 669132"/>
                    <a:gd name="connsiteY101" fmla="*/ 347663 h 809763"/>
                    <a:gd name="connsiteX102" fmla="*/ 345282 w 669132"/>
                    <a:gd name="connsiteY102" fmla="*/ 340519 h 809763"/>
                    <a:gd name="connsiteX103" fmla="*/ 347663 w 669132"/>
                    <a:gd name="connsiteY103" fmla="*/ 323850 h 809763"/>
                    <a:gd name="connsiteX104" fmla="*/ 350044 w 669132"/>
                    <a:gd name="connsiteY104" fmla="*/ 280988 h 809763"/>
                    <a:gd name="connsiteX105" fmla="*/ 352425 w 669132"/>
                    <a:gd name="connsiteY105" fmla="*/ 261938 h 809763"/>
                    <a:gd name="connsiteX106" fmla="*/ 345282 w 669132"/>
                    <a:gd name="connsiteY106" fmla="*/ 257175 h 809763"/>
                    <a:gd name="connsiteX107" fmla="*/ 338138 w 669132"/>
                    <a:gd name="connsiteY107" fmla="*/ 259556 h 809763"/>
                    <a:gd name="connsiteX108" fmla="*/ 330994 w 669132"/>
                    <a:gd name="connsiteY108" fmla="*/ 264319 h 809763"/>
                    <a:gd name="connsiteX109" fmla="*/ 316707 w 669132"/>
                    <a:gd name="connsiteY109" fmla="*/ 269081 h 809763"/>
                    <a:gd name="connsiteX110" fmla="*/ 309563 w 669132"/>
                    <a:gd name="connsiteY110" fmla="*/ 271463 h 809763"/>
                    <a:gd name="connsiteX111" fmla="*/ 311944 w 669132"/>
                    <a:gd name="connsiteY111" fmla="*/ 264319 h 809763"/>
                    <a:gd name="connsiteX112" fmla="*/ 307182 w 669132"/>
                    <a:gd name="connsiteY112" fmla="*/ 250031 h 809763"/>
                    <a:gd name="connsiteX113" fmla="*/ 295275 w 669132"/>
                    <a:gd name="connsiteY113" fmla="*/ 228600 h 809763"/>
                    <a:gd name="connsiteX114" fmla="*/ 288132 w 669132"/>
                    <a:gd name="connsiteY114" fmla="*/ 223838 h 809763"/>
                    <a:gd name="connsiteX115" fmla="*/ 290513 w 669132"/>
                    <a:gd name="connsiteY115" fmla="*/ 216694 h 809763"/>
                    <a:gd name="connsiteX116" fmla="*/ 297657 w 669132"/>
                    <a:gd name="connsiteY116" fmla="*/ 214313 h 809763"/>
                    <a:gd name="connsiteX117" fmla="*/ 304800 w 669132"/>
                    <a:gd name="connsiteY117" fmla="*/ 209550 h 809763"/>
                    <a:gd name="connsiteX118" fmla="*/ 311944 w 669132"/>
                    <a:gd name="connsiteY118" fmla="*/ 202406 h 809763"/>
                    <a:gd name="connsiteX119" fmla="*/ 319088 w 669132"/>
                    <a:gd name="connsiteY119" fmla="*/ 200025 h 809763"/>
                    <a:gd name="connsiteX120" fmla="*/ 333375 w 669132"/>
                    <a:gd name="connsiteY120" fmla="*/ 192881 h 809763"/>
                    <a:gd name="connsiteX121" fmla="*/ 347663 w 669132"/>
                    <a:gd name="connsiteY121" fmla="*/ 190500 h 809763"/>
                    <a:gd name="connsiteX122" fmla="*/ 361950 w 669132"/>
                    <a:gd name="connsiteY122" fmla="*/ 185738 h 809763"/>
                    <a:gd name="connsiteX123" fmla="*/ 369094 w 669132"/>
                    <a:gd name="connsiteY123" fmla="*/ 180975 h 809763"/>
                    <a:gd name="connsiteX124" fmla="*/ 373857 w 669132"/>
                    <a:gd name="connsiteY124" fmla="*/ 173831 h 809763"/>
                    <a:gd name="connsiteX125" fmla="*/ 381000 w 669132"/>
                    <a:gd name="connsiteY125" fmla="*/ 171450 h 809763"/>
                    <a:gd name="connsiteX126" fmla="*/ 388144 w 669132"/>
                    <a:gd name="connsiteY126" fmla="*/ 166688 h 809763"/>
                    <a:gd name="connsiteX127" fmla="*/ 390525 w 669132"/>
                    <a:gd name="connsiteY127" fmla="*/ 159544 h 809763"/>
                    <a:gd name="connsiteX128" fmla="*/ 395288 w 669132"/>
                    <a:gd name="connsiteY128" fmla="*/ 152400 h 809763"/>
                    <a:gd name="connsiteX129" fmla="*/ 404813 w 669132"/>
                    <a:gd name="connsiteY129" fmla="*/ 130969 h 809763"/>
                    <a:gd name="connsiteX130" fmla="*/ 407194 w 669132"/>
                    <a:gd name="connsiteY130" fmla="*/ 111919 h 809763"/>
                    <a:gd name="connsiteX131" fmla="*/ 392907 w 669132"/>
                    <a:gd name="connsiteY131" fmla="*/ 107156 h 809763"/>
                    <a:gd name="connsiteX132" fmla="*/ 378619 w 669132"/>
                    <a:gd name="connsiteY132" fmla="*/ 102394 h 809763"/>
                    <a:gd name="connsiteX133" fmla="*/ 369094 w 669132"/>
                    <a:gd name="connsiteY133" fmla="*/ 100013 h 809763"/>
                    <a:gd name="connsiteX134" fmla="*/ 366713 w 669132"/>
                    <a:gd name="connsiteY134" fmla="*/ 92869 h 809763"/>
                    <a:gd name="connsiteX135" fmla="*/ 357188 w 669132"/>
                    <a:gd name="connsiteY135" fmla="*/ 83344 h 809763"/>
                    <a:gd name="connsiteX136" fmla="*/ 371475 w 669132"/>
                    <a:gd name="connsiteY136" fmla="*/ 78581 h 809763"/>
                    <a:gd name="connsiteX137" fmla="*/ 388144 w 669132"/>
                    <a:gd name="connsiteY137" fmla="*/ 71438 h 809763"/>
                    <a:gd name="connsiteX138" fmla="*/ 404813 w 669132"/>
                    <a:gd name="connsiteY138" fmla="*/ 54769 h 809763"/>
                    <a:gd name="connsiteX139" fmla="*/ 414338 w 669132"/>
                    <a:gd name="connsiteY139" fmla="*/ 40481 h 809763"/>
                    <a:gd name="connsiteX140" fmla="*/ 419100 w 669132"/>
                    <a:gd name="connsiteY140" fmla="*/ 33338 h 809763"/>
                    <a:gd name="connsiteX141" fmla="*/ 426244 w 669132"/>
                    <a:gd name="connsiteY141" fmla="*/ 30956 h 809763"/>
                    <a:gd name="connsiteX142" fmla="*/ 431007 w 669132"/>
                    <a:gd name="connsiteY142" fmla="*/ 23813 h 809763"/>
                    <a:gd name="connsiteX143" fmla="*/ 445294 w 669132"/>
                    <a:gd name="connsiteY143" fmla="*/ 14288 h 809763"/>
                    <a:gd name="connsiteX144" fmla="*/ 461963 w 669132"/>
                    <a:gd name="connsiteY144" fmla="*/ 7144 h 809763"/>
                    <a:gd name="connsiteX145" fmla="*/ 471488 w 669132"/>
                    <a:gd name="connsiteY145" fmla="*/ 0 h 809763"/>
                    <a:gd name="connsiteX146" fmla="*/ 490538 w 669132"/>
                    <a:gd name="connsiteY146" fmla="*/ 11906 h 809763"/>
                    <a:gd name="connsiteX147" fmla="*/ 504825 w 669132"/>
                    <a:gd name="connsiteY147" fmla="*/ 21431 h 809763"/>
                    <a:gd name="connsiteX148" fmla="*/ 516732 w 669132"/>
                    <a:gd name="connsiteY148" fmla="*/ 33338 h 809763"/>
                    <a:gd name="connsiteX149" fmla="*/ 528638 w 669132"/>
                    <a:gd name="connsiteY149" fmla="*/ 45244 h 809763"/>
                    <a:gd name="connsiteX150" fmla="*/ 521494 w 669132"/>
                    <a:gd name="connsiteY150" fmla="*/ 61913 h 809763"/>
                    <a:gd name="connsiteX151" fmla="*/ 514350 w 669132"/>
                    <a:gd name="connsiteY151" fmla="*/ 64294 h 809763"/>
                    <a:gd name="connsiteX152" fmla="*/ 511969 w 669132"/>
                    <a:gd name="connsiteY152" fmla="*/ 71438 h 809763"/>
                    <a:gd name="connsiteX153" fmla="*/ 519113 w 669132"/>
                    <a:gd name="connsiteY153" fmla="*/ 85725 h 809763"/>
                    <a:gd name="connsiteX154" fmla="*/ 526257 w 669132"/>
                    <a:gd name="connsiteY154" fmla="*/ 90488 h 809763"/>
                    <a:gd name="connsiteX155" fmla="*/ 533400 w 669132"/>
                    <a:gd name="connsiteY155" fmla="*/ 97631 h 809763"/>
                    <a:gd name="connsiteX156" fmla="*/ 538163 w 669132"/>
                    <a:gd name="connsiteY156" fmla="*/ 104775 h 809763"/>
                    <a:gd name="connsiteX157" fmla="*/ 545307 w 669132"/>
                    <a:gd name="connsiteY157" fmla="*/ 107156 h 809763"/>
                    <a:gd name="connsiteX158" fmla="*/ 552450 w 669132"/>
                    <a:gd name="connsiteY158" fmla="*/ 111919 h 809763"/>
                    <a:gd name="connsiteX159" fmla="*/ 566738 w 669132"/>
                    <a:gd name="connsiteY159" fmla="*/ 109538 h 809763"/>
                    <a:gd name="connsiteX160" fmla="*/ 590550 w 669132"/>
                    <a:gd name="connsiteY160" fmla="*/ 107156 h 809763"/>
                    <a:gd name="connsiteX161" fmla="*/ 609600 w 669132"/>
                    <a:gd name="connsiteY161" fmla="*/ 109538 h 809763"/>
                    <a:gd name="connsiteX162" fmla="*/ 626269 w 669132"/>
                    <a:gd name="connsiteY162" fmla="*/ 114300 h 809763"/>
                    <a:gd name="connsiteX163" fmla="*/ 633413 w 669132"/>
                    <a:gd name="connsiteY163" fmla="*/ 119063 h 809763"/>
                    <a:gd name="connsiteX164" fmla="*/ 652463 w 669132"/>
                    <a:gd name="connsiteY16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320675 w 669132"/>
                    <a:gd name="connsiteY93" fmla="*/ 520321 h 809763"/>
                    <a:gd name="connsiteX94" fmla="*/ 319088 w 669132"/>
                    <a:gd name="connsiteY94" fmla="*/ 469106 h 809763"/>
                    <a:gd name="connsiteX95" fmla="*/ 323850 w 669132"/>
                    <a:gd name="connsiteY95" fmla="*/ 454819 h 809763"/>
                    <a:gd name="connsiteX96" fmla="*/ 326232 w 669132"/>
                    <a:gd name="connsiteY96" fmla="*/ 447675 h 809763"/>
                    <a:gd name="connsiteX97" fmla="*/ 328613 w 669132"/>
                    <a:gd name="connsiteY97" fmla="*/ 423863 h 809763"/>
                    <a:gd name="connsiteX98" fmla="*/ 330994 w 669132"/>
                    <a:gd name="connsiteY98" fmla="*/ 416719 h 809763"/>
                    <a:gd name="connsiteX99" fmla="*/ 340519 w 669132"/>
                    <a:gd name="connsiteY99" fmla="*/ 383381 h 809763"/>
                    <a:gd name="connsiteX100" fmla="*/ 342900 w 669132"/>
                    <a:gd name="connsiteY100" fmla="*/ 347663 h 809763"/>
                    <a:gd name="connsiteX101" fmla="*/ 345282 w 669132"/>
                    <a:gd name="connsiteY101" fmla="*/ 340519 h 809763"/>
                    <a:gd name="connsiteX102" fmla="*/ 347663 w 669132"/>
                    <a:gd name="connsiteY102" fmla="*/ 323850 h 809763"/>
                    <a:gd name="connsiteX103" fmla="*/ 350044 w 669132"/>
                    <a:gd name="connsiteY103" fmla="*/ 280988 h 809763"/>
                    <a:gd name="connsiteX104" fmla="*/ 352425 w 669132"/>
                    <a:gd name="connsiteY104" fmla="*/ 261938 h 809763"/>
                    <a:gd name="connsiteX105" fmla="*/ 345282 w 669132"/>
                    <a:gd name="connsiteY105" fmla="*/ 257175 h 809763"/>
                    <a:gd name="connsiteX106" fmla="*/ 338138 w 669132"/>
                    <a:gd name="connsiteY106" fmla="*/ 259556 h 809763"/>
                    <a:gd name="connsiteX107" fmla="*/ 330994 w 669132"/>
                    <a:gd name="connsiteY107" fmla="*/ 264319 h 809763"/>
                    <a:gd name="connsiteX108" fmla="*/ 316707 w 669132"/>
                    <a:gd name="connsiteY108" fmla="*/ 269081 h 809763"/>
                    <a:gd name="connsiteX109" fmla="*/ 309563 w 669132"/>
                    <a:gd name="connsiteY109" fmla="*/ 271463 h 809763"/>
                    <a:gd name="connsiteX110" fmla="*/ 311944 w 669132"/>
                    <a:gd name="connsiteY110" fmla="*/ 264319 h 809763"/>
                    <a:gd name="connsiteX111" fmla="*/ 307182 w 669132"/>
                    <a:gd name="connsiteY111" fmla="*/ 250031 h 809763"/>
                    <a:gd name="connsiteX112" fmla="*/ 295275 w 669132"/>
                    <a:gd name="connsiteY112" fmla="*/ 228600 h 809763"/>
                    <a:gd name="connsiteX113" fmla="*/ 288132 w 669132"/>
                    <a:gd name="connsiteY113" fmla="*/ 223838 h 809763"/>
                    <a:gd name="connsiteX114" fmla="*/ 290513 w 669132"/>
                    <a:gd name="connsiteY114" fmla="*/ 216694 h 809763"/>
                    <a:gd name="connsiteX115" fmla="*/ 297657 w 669132"/>
                    <a:gd name="connsiteY115" fmla="*/ 214313 h 809763"/>
                    <a:gd name="connsiteX116" fmla="*/ 304800 w 669132"/>
                    <a:gd name="connsiteY116" fmla="*/ 209550 h 809763"/>
                    <a:gd name="connsiteX117" fmla="*/ 311944 w 669132"/>
                    <a:gd name="connsiteY117" fmla="*/ 202406 h 809763"/>
                    <a:gd name="connsiteX118" fmla="*/ 319088 w 669132"/>
                    <a:gd name="connsiteY118" fmla="*/ 200025 h 809763"/>
                    <a:gd name="connsiteX119" fmla="*/ 333375 w 669132"/>
                    <a:gd name="connsiteY119" fmla="*/ 192881 h 809763"/>
                    <a:gd name="connsiteX120" fmla="*/ 347663 w 669132"/>
                    <a:gd name="connsiteY120" fmla="*/ 190500 h 809763"/>
                    <a:gd name="connsiteX121" fmla="*/ 361950 w 669132"/>
                    <a:gd name="connsiteY121" fmla="*/ 185738 h 809763"/>
                    <a:gd name="connsiteX122" fmla="*/ 369094 w 669132"/>
                    <a:gd name="connsiteY122" fmla="*/ 180975 h 809763"/>
                    <a:gd name="connsiteX123" fmla="*/ 373857 w 669132"/>
                    <a:gd name="connsiteY123" fmla="*/ 173831 h 809763"/>
                    <a:gd name="connsiteX124" fmla="*/ 381000 w 669132"/>
                    <a:gd name="connsiteY124" fmla="*/ 171450 h 809763"/>
                    <a:gd name="connsiteX125" fmla="*/ 388144 w 669132"/>
                    <a:gd name="connsiteY125" fmla="*/ 166688 h 809763"/>
                    <a:gd name="connsiteX126" fmla="*/ 390525 w 669132"/>
                    <a:gd name="connsiteY126" fmla="*/ 159544 h 809763"/>
                    <a:gd name="connsiteX127" fmla="*/ 395288 w 669132"/>
                    <a:gd name="connsiteY127" fmla="*/ 152400 h 809763"/>
                    <a:gd name="connsiteX128" fmla="*/ 404813 w 669132"/>
                    <a:gd name="connsiteY128" fmla="*/ 130969 h 809763"/>
                    <a:gd name="connsiteX129" fmla="*/ 407194 w 669132"/>
                    <a:gd name="connsiteY129" fmla="*/ 111919 h 809763"/>
                    <a:gd name="connsiteX130" fmla="*/ 392907 w 669132"/>
                    <a:gd name="connsiteY130" fmla="*/ 107156 h 809763"/>
                    <a:gd name="connsiteX131" fmla="*/ 378619 w 669132"/>
                    <a:gd name="connsiteY131" fmla="*/ 102394 h 809763"/>
                    <a:gd name="connsiteX132" fmla="*/ 369094 w 669132"/>
                    <a:gd name="connsiteY132" fmla="*/ 100013 h 809763"/>
                    <a:gd name="connsiteX133" fmla="*/ 366713 w 669132"/>
                    <a:gd name="connsiteY133" fmla="*/ 92869 h 809763"/>
                    <a:gd name="connsiteX134" fmla="*/ 357188 w 669132"/>
                    <a:gd name="connsiteY134" fmla="*/ 83344 h 809763"/>
                    <a:gd name="connsiteX135" fmla="*/ 371475 w 669132"/>
                    <a:gd name="connsiteY135" fmla="*/ 78581 h 809763"/>
                    <a:gd name="connsiteX136" fmla="*/ 388144 w 669132"/>
                    <a:gd name="connsiteY136" fmla="*/ 71438 h 809763"/>
                    <a:gd name="connsiteX137" fmla="*/ 404813 w 669132"/>
                    <a:gd name="connsiteY137" fmla="*/ 54769 h 809763"/>
                    <a:gd name="connsiteX138" fmla="*/ 414338 w 669132"/>
                    <a:gd name="connsiteY138" fmla="*/ 40481 h 809763"/>
                    <a:gd name="connsiteX139" fmla="*/ 419100 w 669132"/>
                    <a:gd name="connsiteY139" fmla="*/ 33338 h 809763"/>
                    <a:gd name="connsiteX140" fmla="*/ 426244 w 669132"/>
                    <a:gd name="connsiteY140" fmla="*/ 30956 h 809763"/>
                    <a:gd name="connsiteX141" fmla="*/ 431007 w 669132"/>
                    <a:gd name="connsiteY141" fmla="*/ 23813 h 809763"/>
                    <a:gd name="connsiteX142" fmla="*/ 445294 w 669132"/>
                    <a:gd name="connsiteY142" fmla="*/ 14288 h 809763"/>
                    <a:gd name="connsiteX143" fmla="*/ 461963 w 669132"/>
                    <a:gd name="connsiteY143" fmla="*/ 7144 h 809763"/>
                    <a:gd name="connsiteX144" fmla="*/ 471488 w 669132"/>
                    <a:gd name="connsiteY144" fmla="*/ 0 h 809763"/>
                    <a:gd name="connsiteX145" fmla="*/ 490538 w 669132"/>
                    <a:gd name="connsiteY145" fmla="*/ 11906 h 809763"/>
                    <a:gd name="connsiteX146" fmla="*/ 504825 w 669132"/>
                    <a:gd name="connsiteY146" fmla="*/ 21431 h 809763"/>
                    <a:gd name="connsiteX147" fmla="*/ 516732 w 669132"/>
                    <a:gd name="connsiteY147" fmla="*/ 33338 h 809763"/>
                    <a:gd name="connsiteX148" fmla="*/ 528638 w 669132"/>
                    <a:gd name="connsiteY148" fmla="*/ 45244 h 809763"/>
                    <a:gd name="connsiteX149" fmla="*/ 521494 w 669132"/>
                    <a:gd name="connsiteY149" fmla="*/ 61913 h 809763"/>
                    <a:gd name="connsiteX150" fmla="*/ 514350 w 669132"/>
                    <a:gd name="connsiteY150" fmla="*/ 64294 h 809763"/>
                    <a:gd name="connsiteX151" fmla="*/ 511969 w 669132"/>
                    <a:gd name="connsiteY151" fmla="*/ 71438 h 809763"/>
                    <a:gd name="connsiteX152" fmla="*/ 519113 w 669132"/>
                    <a:gd name="connsiteY152" fmla="*/ 85725 h 809763"/>
                    <a:gd name="connsiteX153" fmla="*/ 526257 w 669132"/>
                    <a:gd name="connsiteY153" fmla="*/ 90488 h 809763"/>
                    <a:gd name="connsiteX154" fmla="*/ 533400 w 669132"/>
                    <a:gd name="connsiteY154" fmla="*/ 97631 h 809763"/>
                    <a:gd name="connsiteX155" fmla="*/ 538163 w 669132"/>
                    <a:gd name="connsiteY155" fmla="*/ 104775 h 809763"/>
                    <a:gd name="connsiteX156" fmla="*/ 545307 w 669132"/>
                    <a:gd name="connsiteY156" fmla="*/ 107156 h 809763"/>
                    <a:gd name="connsiteX157" fmla="*/ 552450 w 669132"/>
                    <a:gd name="connsiteY157" fmla="*/ 111919 h 809763"/>
                    <a:gd name="connsiteX158" fmla="*/ 566738 w 669132"/>
                    <a:gd name="connsiteY158" fmla="*/ 109538 h 809763"/>
                    <a:gd name="connsiteX159" fmla="*/ 590550 w 669132"/>
                    <a:gd name="connsiteY159" fmla="*/ 107156 h 809763"/>
                    <a:gd name="connsiteX160" fmla="*/ 609600 w 669132"/>
                    <a:gd name="connsiteY160" fmla="*/ 109538 h 809763"/>
                    <a:gd name="connsiteX161" fmla="*/ 626269 w 669132"/>
                    <a:gd name="connsiteY161" fmla="*/ 114300 h 809763"/>
                    <a:gd name="connsiteX162" fmla="*/ 633413 w 669132"/>
                    <a:gd name="connsiteY162" fmla="*/ 119063 h 809763"/>
                    <a:gd name="connsiteX163" fmla="*/ 652463 w 669132"/>
                    <a:gd name="connsiteY16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320675 w 669132"/>
                    <a:gd name="connsiteY92" fmla="*/ 520321 h 809763"/>
                    <a:gd name="connsiteX93" fmla="*/ 319088 w 669132"/>
                    <a:gd name="connsiteY93" fmla="*/ 469106 h 809763"/>
                    <a:gd name="connsiteX94" fmla="*/ 323850 w 669132"/>
                    <a:gd name="connsiteY94" fmla="*/ 454819 h 809763"/>
                    <a:gd name="connsiteX95" fmla="*/ 326232 w 669132"/>
                    <a:gd name="connsiteY95" fmla="*/ 447675 h 809763"/>
                    <a:gd name="connsiteX96" fmla="*/ 328613 w 669132"/>
                    <a:gd name="connsiteY96" fmla="*/ 423863 h 809763"/>
                    <a:gd name="connsiteX97" fmla="*/ 330994 w 669132"/>
                    <a:gd name="connsiteY97" fmla="*/ 416719 h 809763"/>
                    <a:gd name="connsiteX98" fmla="*/ 340519 w 669132"/>
                    <a:gd name="connsiteY98" fmla="*/ 383381 h 809763"/>
                    <a:gd name="connsiteX99" fmla="*/ 342900 w 669132"/>
                    <a:gd name="connsiteY99" fmla="*/ 347663 h 809763"/>
                    <a:gd name="connsiteX100" fmla="*/ 345282 w 669132"/>
                    <a:gd name="connsiteY100" fmla="*/ 340519 h 809763"/>
                    <a:gd name="connsiteX101" fmla="*/ 347663 w 669132"/>
                    <a:gd name="connsiteY101" fmla="*/ 323850 h 809763"/>
                    <a:gd name="connsiteX102" fmla="*/ 350044 w 669132"/>
                    <a:gd name="connsiteY102" fmla="*/ 280988 h 809763"/>
                    <a:gd name="connsiteX103" fmla="*/ 352425 w 669132"/>
                    <a:gd name="connsiteY103" fmla="*/ 261938 h 809763"/>
                    <a:gd name="connsiteX104" fmla="*/ 345282 w 669132"/>
                    <a:gd name="connsiteY104" fmla="*/ 257175 h 809763"/>
                    <a:gd name="connsiteX105" fmla="*/ 338138 w 669132"/>
                    <a:gd name="connsiteY105" fmla="*/ 259556 h 809763"/>
                    <a:gd name="connsiteX106" fmla="*/ 330994 w 669132"/>
                    <a:gd name="connsiteY106" fmla="*/ 264319 h 809763"/>
                    <a:gd name="connsiteX107" fmla="*/ 316707 w 669132"/>
                    <a:gd name="connsiteY107" fmla="*/ 269081 h 809763"/>
                    <a:gd name="connsiteX108" fmla="*/ 309563 w 669132"/>
                    <a:gd name="connsiteY108" fmla="*/ 271463 h 809763"/>
                    <a:gd name="connsiteX109" fmla="*/ 311944 w 669132"/>
                    <a:gd name="connsiteY109" fmla="*/ 264319 h 809763"/>
                    <a:gd name="connsiteX110" fmla="*/ 307182 w 669132"/>
                    <a:gd name="connsiteY110" fmla="*/ 250031 h 809763"/>
                    <a:gd name="connsiteX111" fmla="*/ 295275 w 669132"/>
                    <a:gd name="connsiteY111" fmla="*/ 228600 h 809763"/>
                    <a:gd name="connsiteX112" fmla="*/ 288132 w 669132"/>
                    <a:gd name="connsiteY112" fmla="*/ 223838 h 809763"/>
                    <a:gd name="connsiteX113" fmla="*/ 290513 w 669132"/>
                    <a:gd name="connsiteY113" fmla="*/ 216694 h 809763"/>
                    <a:gd name="connsiteX114" fmla="*/ 297657 w 669132"/>
                    <a:gd name="connsiteY114" fmla="*/ 214313 h 809763"/>
                    <a:gd name="connsiteX115" fmla="*/ 304800 w 669132"/>
                    <a:gd name="connsiteY115" fmla="*/ 209550 h 809763"/>
                    <a:gd name="connsiteX116" fmla="*/ 311944 w 669132"/>
                    <a:gd name="connsiteY116" fmla="*/ 202406 h 809763"/>
                    <a:gd name="connsiteX117" fmla="*/ 319088 w 669132"/>
                    <a:gd name="connsiteY117" fmla="*/ 200025 h 809763"/>
                    <a:gd name="connsiteX118" fmla="*/ 333375 w 669132"/>
                    <a:gd name="connsiteY118" fmla="*/ 192881 h 809763"/>
                    <a:gd name="connsiteX119" fmla="*/ 347663 w 669132"/>
                    <a:gd name="connsiteY119" fmla="*/ 190500 h 809763"/>
                    <a:gd name="connsiteX120" fmla="*/ 361950 w 669132"/>
                    <a:gd name="connsiteY120" fmla="*/ 185738 h 809763"/>
                    <a:gd name="connsiteX121" fmla="*/ 369094 w 669132"/>
                    <a:gd name="connsiteY121" fmla="*/ 180975 h 809763"/>
                    <a:gd name="connsiteX122" fmla="*/ 373857 w 669132"/>
                    <a:gd name="connsiteY122" fmla="*/ 173831 h 809763"/>
                    <a:gd name="connsiteX123" fmla="*/ 381000 w 669132"/>
                    <a:gd name="connsiteY123" fmla="*/ 171450 h 809763"/>
                    <a:gd name="connsiteX124" fmla="*/ 388144 w 669132"/>
                    <a:gd name="connsiteY124" fmla="*/ 166688 h 809763"/>
                    <a:gd name="connsiteX125" fmla="*/ 390525 w 669132"/>
                    <a:gd name="connsiteY125" fmla="*/ 159544 h 809763"/>
                    <a:gd name="connsiteX126" fmla="*/ 395288 w 669132"/>
                    <a:gd name="connsiteY126" fmla="*/ 152400 h 809763"/>
                    <a:gd name="connsiteX127" fmla="*/ 404813 w 669132"/>
                    <a:gd name="connsiteY127" fmla="*/ 130969 h 809763"/>
                    <a:gd name="connsiteX128" fmla="*/ 407194 w 669132"/>
                    <a:gd name="connsiteY128" fmla="*/ 111919 h 809763"/>
                    <a:gd name="connsiteX129" fmla="*/ 392907 w 669132"/>
                    <a:gd name="connsiteY129" fmla="*/ 107156 h 809763"/>
                    <a:gd name="connsiteX130" fmla="*/ 378619 w 669132"/>
                    <a:gd name="connsiteY130" fmla="*/ 102394 h 809763"/>
                    <a:gd name="connsiteX131" fmla="*/ 369094 w 669132"/>
                    <a:gd name="connsiteY131" fmla="*/ 100013 h 809763"/>
                    <a:gd name="connsiteX132" fmla="*/ 366713 w 669132"/>
                    <a:gd name="connsiteY132" fmla="*/ 92869 h 809763"/>
                    <a:gd name="connsiteX133" fmla="*/ 357188 w 669132"/>
                    <a:gd name="connsiteY133" fmla="*/ 83344 h 809763"/>
                    <a:gd name="connsiteX134" fmla="*/ 371475 w 669132"/>
                    <a:gd name="connsiteY134" fmla="*/ 78581 h 809763"/>
                    <a:gd name="connsiteX135" fmla="*/ 388144 w 669132"/>
                    <a:gd name="connsiteY135" fmla="*/ 71438 h 809763"/>
                    <a:gd name="connsiteX136" fmla="*/ 404813 w 669132"/>
                    <a:gd name="connsiteY136" fmla="*/ 54769 h 809763"/>
                    <a:gd name="connsiteX137" fmla="*/ 414338 w 669132"/>
                    <a:gd name="connsiteY137" fmla="*/ 40481 h 809763"/>
                    <a:gd name="connsiteX138" fmla="*/ 419100 w 669132"/>
                    <a:gd name="connsiteY138" fmla="*/ 33338 h 809763"/>
                    <a:gd name="connsiteX139" fmla="*/ 426244 w 669132"/>
                    <a:gd name="connsiteY139" fmla="*/ 30956 h 809763"/>
                    <a:gd name="connsiteX140" fmla="*/ 431007 w 669132"/>
                    <a:gd name="connsiteY140" fmla="*/ 23813 h 809763"/>
                    <a:gd name="connsiteX141" fmla="*/ 445294 w 669132"/>
                    <a:gd name="connsiteY141" fmla="*/ 14288 h 809763"/>
                    <a:gd name="connsiteX142" fmla="*/ 461963 w 669132"/>
                    <a:gd name="connsiteY142" fmla="*/ 7144 h 809763"/>
                    <a:gd name="connsiteX143" fmla="*/ 471488 w 669132"/>
                    <a:gd name="connsiteY143" fmla="*/ 0 h 809763"/>
                    <a:gd name="connsiteX144" fmla="*/ 490538 w 669132"/>
                    <a:gd name="connsiteY144" fmla="*/ 11906 h 809763"/>
                    <a:gd name="connsiteX145" fmla="*/ 504825 w 669132"/>
                    <a:gd name="connsiteY145" fmla="*/ 21431 h 809763"/>
                    <a:gd name="connsiteX146" fmla="*/ 516732 w 669132"/>
                    <a:gd name="connsiteY146" fmla="*/ 33338 h 809763"/>
                    <a:gd name="connsiteX147" fmla="*/ 528638 w 669132"/>
                    <a:gd name="connsiteY147" fmla="*/ 45244 h 809763"/>
                    <a:gd name="connsiteX148" fmla="*/ 521494 w 669132"/>
                    <a:gd name="connsiteY148" fmla="*/ 61913 h 809763"/>
                    <a:gd name="connsiteX149" fmla="*/ 514350 w 669132"/>
                    <a:gd name="connsiteY149" fmla="*/ 64294 h 809763"/>
                    <a:gd name="connsiteX150" fmla="*/ 511969 w 669132"/>
                    <a:gd name="connsiteY150" fmla="*/ 71438 h 809763"/>
                    <a:gd name="connsiteX151" fmla="*/ 519113 w 669132"/>
                    <a:gd name="connsiteY151" fmla="*/ 85725 h 809763"/>
                    <a:gd name="connsiteX152" fmla="*/ 526257 w 669132"/>
                    <a:gd name="connsiteY152" fmla="*/ 90488 h 809763"/>
                    <a:gd name="connsiteX153" fmla="*/ 533400 w 669132"/>
                    <a:gd name="connsiteY153" fmla="*/ 97631 h 809763"/>
                    <a:gd name="connsiteX154" fmla="*/ 538163 w 669132"/>
                    <a:gd name="connsiteY154" fmla="*/ 104775 h 809763"/>
                    <a:gd name="connsiteX155" fmla="*/ 545307 w 669132"/>
                    <a:gd name="connsiteY155" fmla="*/ 107156 h 809763"/>
                    <a:gd name="connsiteX156" fmla="*/ 552450 w 669132"/>
                    <a:gd name="connsiteY156" fmla="*/ 111919 h 809763"/>
                    <a:gd name="connsiteX157" fmla="*/ 566738 w 669132"/>
                    <a:gd name="connsiteY157" fmla="*/ 109538 h 809763"/>
                    <a:gd name="connsiteX158" fmla="*/ 590550 w 669132"/>
                    <a:gd name="connsiteY158" fmla="*/ 107156 h 809763"/>
                    <a:gd name="connsiteX159" fmla="*/ 609600 w 669132"/>
                    <a:gd name="connsiteY159" fmla="*/ 109538 h 809763"/>
                    <a:gd name="connsiteX160" fmla="*/ 626269 w 669132"/>
                    <a:gd name="connsiteY160" fmla="*/ 114300 h 809763"/>
                    <a:gd name="connsiteX161" fmla="*/ 633413 w 669132"/>
                    <a:gd name="connsiteY161" fmla="*/ 119063 h 809763"/>
                    <a:gd name="connsiteX162" fmla="*/ 652463 w 669132"/>
                    <a:gd name="connsiteY16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320675 w 669132"/>
                    <a:gd name="connsiteY91" fmla="*/ 520321 h 809763"/>
                    <a:gd name="connsiteX92" fmla="*/ 319088 w 669132"/>
                    <a:gd name="connsiteY92" fmla="*/ 469106 h 809763"/>
                    <a:gd name="connsiteX93" fmla="*/ 323850 w 669132"/>
                    <a:gd name="connsiteY93" fmla="*/ 454819 h 809763"/>
                    <a:gd name="connsiteX94" fmla="*/ 326232 w 669132"/>
                    <a:gd name="connsiteY94" fmla="*/ 447675 h 809763"/>
                    <a:gd name="connsiteX95" fmla="*/ 328613 w 669132"/>
                    <a:gd name="connsiteY95" fmla="*/ 423863 h 809763"/>
                    <a:gd name="connsiteX96" fmla="*/ 330994 w 669132"/>
                    <a:gd name="connsiteY96" fmla="*/ 416719 h 809763"/>
                    <a:gd name="connsiteX97" fmla="*/ 340519 w 669132"/>
                    <a:gd name="connsiteY97" fmla="*/ 383381 h 809763"/>
                    <a:gd name="connsiteX98" fmla="*/ 342900 w 669132"/>
                    <a:gd name="connsiteY98" fmla="*/ 347663 h 809763"/>
                    <a:gd name="connsiteX99" fmla="*/ 345282 w 669132"/>
                    <a:gd name="connsiteY99" fmla="*/ 340519 h 809763"/>
                    <a:gd name="connsiteX100" fmla="*/ 347663 w 669132"/>
                    <a:gd name="connsiteY100" fmla="*/ 323850 h 809763"/>
                    <a:gd name="connsiteX101" fmla="*/ 350044 w 669132"/>
                    <a:gd name="connsiteY101" fmla="*/ 280988 h 809763"/>
                    <a:gd name="connsiteX102" fmla="*/ 352425 w 669132"/>
                    <a:gd name="connsiteY102" fmla="*/ 261938 h 809763"/>
                    <a:gd name="connsiteX103" fmla="*/ 345282 w 669132"/>
                    <a:gd name="connsiteY103" fmla="*/ 257175 h 809763"/>
                    <a:gd name="connsiteX104" fmla="*/ 338138 w 669132"/>
                    <a:gd name="connsiteY104" fmla="*/ 259556 h 809763"/>
                    <a:gd name="connsiteX105" fmla="*/ 330994 w 669132"/>
                    <a:gd name="connsiteY105" fmla="*/ 264319 h 809763"/>
                    <a:gd name="connsiteX106" fmla="*/ 316707 w 669132"/>
                    <a:gd name="connsiteY106" fmla="*/ 269081 h 809763"/>
                    <a:gd name="connsiteX107" fmla="*/ 309563 w 669132"/>
                    <a:gd name="connsiteY107" fmla="*/ 271463 h 809763"/>
                    <a:gd name="connsiteX108" fmla="*/ 311944 w 669132"/>
                    <a:gd name="connsiteY108" fmla="*/ 264319 h 809763"/>
                    <a:gd name="connsiteX109" fmla="*/ 307182 w 669132"/>
                    <a:gd name="connsiteY109" fmla="*/ 250031 h 809763"/>
                    <a:gd name="connsiteX110" fmla="*/ 295275 w 669132"/>
                    <a:gd name="connsiteY110" fmla="*/ 228600 h 809763"/>
                    <a:gd name="connsiteX111" fmla="*/ 288132 w 669132"/>
                    <a:gd name="connsiteY111" fmla="*/ 223838 h 809763"/>
                    <a:gd name="connsiteX112" fmla="*/ 290513 w 669132"/>
                    <a:gd name="connsiteY112" fmla="*/ 216694 h 809763"/>
                    <a:gd name="connsiteX113" fmla="*/ 297657 w 669132"/>
                    <a:gd name="connsiteY113" fmla="*/ 214313 h 809763"/>
                    <a:gd name="connsiteX114" fmla="*/ 304800 w 669132"/>
                    <a:gd name="connsiteY114" fmla="*/ 209550 h 809763"/>
                    <a:gd name="connsiteX115" fmla="*/ 311944 w 669132"/>
                    <a:gd name="connsiteY115" fmla="*/ 202406 h 809763"/>
                    <a:gd name="connsiteX116" fmla="*/ 319088 w 669132"/>
                    <a:gd name="connsiteY116" fmla="*/ 200025 h 809763"/>
                    <a:gd name="connsiteX117" fmla="*/ 333375 w 669132"/>
                    <a:gd name="connsiteY117" fmla="*/ 192881 h 809763"/>
                    <a:gd name="connsiteX118" fmla="*/ 347663 w 669132"/>
                    <a:gd name="connsiteY118" fmla="*/ 190500 h 809763"/>
                    <a:gd name="connsiteX119" fmla="*/ 361950 w 669132"/>
                    <a:gd name="connsiteY119" fmla="*/ 185738 h 809763"/>
                    <a:gd name="connsiteX120" fmla="*/ 369094 w 669132"/>
                    <a:gd name="connsiteY120" fmla="*/ 180975 h 809763"/>
                    <a:gd name="connsiteX121" fmla="*/ 373857 w 669132"/>
                    <a:gd name="connsiteY121" fmla="*/ 173831 h 809763"/>
                    <a:gd name="connsiteX122" fmla="*/ 381000 w 669132"/>
                    <a:gd name="connsiteY122" fmla="*/ 171450 h 809763"/>
                    <a:gd name="connsiteX123" fmla="*/ 388144 w 669132"/>
                    <a:gd name="connsiteY123" fmla="*/ 166688 h 809763"/>
                    <a:gd name="connsiteX124" fmla="*/ 390525 w 669132"/>
                    <a:gd name="connsiteY124" fmla="*/ 159544 h 809763"/>
                    <a:gd name="connsiteX125" fmla="*/ 395288 w 669132"/>
                    <a:gd name="connsiteY125" fmla="*/ 152400 h 809763"/>
                    <a:gd name="connsiteX126" fmla="*/ 404813 w 669132"/>
                    <a:gd name="connsiteY126" fmla="*/ 130969 h 809763"/>
                    <a:gd name="connsiteX127" fmla="*/ 407194 w 669132"/>
                    <a:gd name="connsiteY127" fmla="*/ 111919 h 809763"/>
                    <a:gd name="connsiteX128" fmla="*/ 392907 w 669132"/>
                    <a:gd name="connsiteY128" fmla="*/ 107156 h 809763"/>
                    <a:gd name="connsiteX129" fmla="*/ 378619 w 669132"/>
                    <a:gd name="connsiteY129" fmla="*/ 102394 h 809763"/>
                    <a:gd name="connsiteX130" fmla="*/ 369094 w 669132"/>
                    <a:gd name="connsiteY130" fmla="*/ 100013 h 809763"/>
                    <a:gd name="connsiteX131" fmla="*/ 366713 w 669132"/>
                    <a:gd name="connsiteY131" fmla="*/ 92869 h 809763"/>
                    <a:gd name="connsiteX132" fmla="*/ 357188 w 669132"/>
                    <a:gd name="connsiteY132" fmla="*/ 83344 h 809763"/>
                    <a:gd name="connsiteX133" fmla="*/ 371475 w 669132"/>
                    <a:gd name="connsiteY133" fmla="*/ 78581 h 809763"/>
                    <a:gd name="connsiteX134" fmla="*/ 388144 w 669132"/>
                    <a:gd name="connsiteY134" fmla="*/ 71438 h 809763"/>
                    <a:gd name="connsiteX135" fmla="*/ 404813 w 669132"/>
                    <a:gd name="connsiteY135" fmla="*/ 54769 h 809763"/>
                    <a:gd name="connsiteX136" fmla="*/ 414338 w 669132"/>
                    <a:gd name="connsiteY136" fmla="*/ 40481 h 809763"/>
                    <a:gd name="connsiteX137" fmla="*/ 419100 w 669132"/>
                    <a:gd name="connsiteY137" fmla="*/ 33338 h 809763"/>
                    <a:gd name="connsiteX138" fmla="*/ 426244 w 669132"/>
                    <a:gd name="connsiteY138" fmla="*/ 30956 h 809763"/>
                    <a:gd name="connsiteX139" fmla="*/ 431007 w 669132"/>
                    <a:gd name="connsiteY139" fmla="*/ 23813 h 809763"/>
                    <a:gd name="connsiteX140" fmla="*/ 445294 w 669132"/>
                    <a:gd name="connsiteY140" fmla="*/ 14288 h 809763"/>
                    <a:gd name="connsiteX141" fmla="*/ 461963 w 669132"/>
                    <a:gd name="connsiteY141" fmla="*/ 7144 h 809763"/>
                    <a:gd name="connsiteX142" fmla="*/ 471488 w 669132"/>
                    <a:gd name="connsiteY142" fmla="*/ 0 h 809763"/>
                    <a:gd name="connsiteX143" fmla="*/ 490538 w 669132"/>
                    <a:gd name="connsiteY143" fmla="*/ 11906 h 809763"/>
                    <a:gd name="connsiteX144" fmla="*/ 504825 w 669132"/>
                    <a:gd name="connsiteY144" fmla="*/ 21431 h 809763"/>
                    <a:gd name="connsiteX145" fmla="*/ 516732 w 669132"/>
                    <a:gd name="connsiteY145" fmla="*/ 33338 h 809763"/>
                    <a:gd name="connsiteX146" fmla="*/ 528638 w 669132"/>
                    <a:gd name="connsiteY146" fmla="*/ 45244 h 809763"/>
                    <a:gd name="connsiteX147" fmla="*/ 521494 w 669132"/>
                    <a:gd name="connsiteY147" fmla="*/ 61913 h 809763"/>
                    <a:gd name="connsiteX148" fmla="*/ 514350 w 669132"/>
                    <a:gd name="connsiteY148" fmla="*/ 64294 h 809763"/>
                    <a:gd name="connsiteX149" fmla="*/ 511969 w 669132"/>
                    <a:gd name="connsiteY149" fmla="*/ 71438 h 809763"/>
                    <a:gd name="connsiteX150" fmla="*/ 519113 w 669132"/>
                    <a:gd name="connsiteY150" fmla="*/ 85725 h 809763"/>
                    <a:gd name="connsiteX151" fmla="*/ 526257 w 669132"/>
                    <a:gd name="connsiteY151" fmla="*/ 90488 h 809763"/>
                    <a:gd name="connsiteX152" fmla="*/ 533400 w 669132"/>
                    <a:gd name="connsiteY152" fmla="*/ 97631 h 809763"/>
                    <a:gd name="connsiteX153" fmla="*/ 538163 w 669132"/>
                    <a:gd name="connsiteY153" fmla="*/ 104775 h 809763"/>
                    <a:gd name="connsiteX154" fmla="*/ 545307 w 669132"/>
                    <a:gd name="connsiteY154" fmla="*/ 107156 h 809763"/>
                    <a:gd name="connsiteX155" fmla="*/ 552450 w 669132"/>
                    <a:gd name="connsiteY155" fmla="*/ 111919 h 809763"/>
                    <a:gd name="connsiteX156" fmla="*/ 566738 w 669132"/>
                    <a:gd name="connsiteY156" fmla="*/ 109538 h 809763"/>
                    <a:gd name="connsiteX157" fmla="*/ 590550 w 669132"/>
                    <a:gd name="connsiteY157" fmla="*/ 107156 h 809763"/>
                    <a:gd name="connsiteX158" fmla="*/ 609600 w 669132"/>
                    <a:gd name="connsiteY158" fmla="*/ 109538 h 809763"/>
                    <a:gd name="connsiteX159" fmla="*/ 626269 w 669132"/>
                    <a:gd name="connsiteY159" fmla="*/ 114300 h 809763"/>
                    <a:gd name="connsiteX160" fmla="*/ 633413 w 669132"/>
                    <a:gd name="connsiteY160" fmla="*/ 119063 h 809763"/>
                    <a:gd name="connsiteX161" fmla="*/ 652463 w 669132"/>
                    <a:gd name="connsiteY16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320675 w 669132"/>
                    <a:gd name="connsiteY90" fmla="*/ 520321 h 809763"/>
                    <a:gd name="connsiteX91" fmla="*/ 319088 w 669132"/>
                    <a:gd name="connsiteY91" fmla="*/ 469106 h 809763"/>
                    <a:gd name="connsiteX92" fmla="*/ 323850 w 669132"/>
                    <a:gd name="connsiteY92" fmla="*/ 454819 h 809763"/>
                    <a:gd name="connsiteX93" fmla="*/ 326232 w 669132"/>
                    <a:gd name="connsiteY93" fmla="*/ 447675 h 809763"/>
                    <a:gd name="connsiteX94" fmla="*/ 328613 w 669132"/>
                    <a:gd name="connsiteY94" fmla="*/ 423863 h 809763"/>
                    <a:gd name="connsiteX95" fmla="*/ 330994 w 669132"/>
                    <a:gd name="connsiteY95" fmla="*/ 416719 h 809763"/>
                    <a:gd name="connsiteX96" fmla="*/ 340519 w 669132"/>
                    <a:gd name="connsiteY96" fmla="*/ 383381 h 809763"/>
                    <a:gd name="connsiteX97" fmla="*/ 342900 w 669132"/>
                    <a:gd name="connsiteY97" fmla="*/ 347663 h 809763"/>
                    <a:gd name="connsiteX98" fmla="*/ 345282 w 669132"/>
                    <a:gd name="connsiteY98" fmla="*/ 340519 h 809763"/>
                    <a:gd name="connsiteX99" fmla="*/ 347663 w 669132"/>
                    <a:gd name="connsiteY99" fmla="*/ 323850 h 809763"/>
                    <a:gd name="connsiteX100" fmla="*/ 350044 w 669132"/>
                    <a:gd name="connsiteY100" fmla="*/ 280988 h 809763"/>
                    <a:gd name="connsiteX101" fmla="*/ 352425 w 669132"/>
                    <a:gd name="connsiteY101" fmla="*/ 261938 h 809763"/>
                    <a:gd name="connsiteX102" fmla="*/ 345282 w 669132"/>
                    <a:gd name="connsiteY102" fmla="*/ 257175 h 809763"/>
                    <a:gd name="connsiteX103" fmla="*/ 338138 w 669132"/>
                    <a:gd name="connsiteY103" fmla="*/ 259556 h 809763"/>
                    <a:gd name="connsiteX104" fmla="*/ 330994 w 669132"/>
                    <a:gd name="connsiteY104" fmla="*/ 264319 h 809763"/>
                    <a:gd name="connsiteX105" fmla="*/ 316707 w 669132"/>
                    <a:gd name="connsiteY105" fmla="*/ 269081 h 809763"/>
                    <a:gd name="connsiteX106" fmla="*/ 309563 w 669132"/>
                    <a:gd name="connsiteY106" fmla="*/ 271463 h 809763"/>
                    <a:gd name="connsiteX107" fmla="*/ 311944 w 669132"/>
                    <a:gd name="connsiteY107" fmla="*/ 264319 h 809763"/>
                    <a:gd name="connsiteX108" fmla="*/ 307182 w 669132"/>
                    <a:gd name="connsiteY108" fmla="*/ 250031 h 809763"/>
                    <a:gd name="connsiteX109" fmla="*/ 295275 w 669132"/>
                    <a:gd name="connsiteY109" fmla="*/ 228600 h 809763"/>
                    <a:gd name="connsiteX110" fmla="*/ 288132 w 669132"/>
                    <a:gd name="connsiteY110" fmla="*/ 223838 h 809763"/>
                    <a:gd name="connsiteX111" fmla="*/ 290513 w 669132"/>
                    <a:gd name="connsiteY111" fmla="*/ 216694 h 809763"/>
                    <a:gd name="connsiteX112" fmla="*/ 297657 w 669132"/>
                    <a:gd name="connsiteY112" fmla="*/ 214313 h 809763"/>
                    <a:gd name="connsiteX113" fmla="*/ 304800 w 669132"/>
                    <a:gd name="connsiteY113" fmla="*/ 209550 h 809763"/>
                    <a:gd name="connsiteX114" fmla="*/ 311944 w 669132"/>
                    <a:gd name="connsiteY114" fmla="*/ 202406 h 809763"/>
                    <a:gd name="connsiteX115" fmla="*/ 319088 w 669132"/>
                    <a:gd name="connsiteY115" fmla="*/ 200025 h 809763"/>
                    <a:gd name="connsiteX116" fmla="*/ 333375 w 669132"/>
                    <a:gd name="connsiteY116" fmla="*/ 192881 h 809763"/>
                    <a:gd name="connsiteX117" fmla="*/ 347663 w 669132"/>
                    <a:gd name="connsiteY117" fmla="*/ 190500 h 809763"/>
                    <a:gd name="connsiteX118" fmla="*/ 361950 w 669132"/>
                    <a:gd name="connsiteY118" fmla="*/ 185738 h 809763"/>
                    <a:gd name="connsiteX119" fmla="*/ 369094 w 669132"/>
                    <a:gd name="connsiteY119" fmla="*/ 180975 h 809763"/>
                    <a:gd name="connsiteX120" fmla="*/ 373857 w 669132"/>
                    <a:gd name="connsiteY120" fmla="*/ 173831 h 809763"/>
                    <a:gd name="connsiteX121" fmla="*/ 381000 w 669132"/>
                    <a:gd name="connsiteY121" fmla="*/ 171450 h 809763"/>
                    <a:gd name="connsiteX122" fmla="*/ 388144 w 669132"/>
                    <a:gd name="connsiteY122" fmla="*/ 166688 h 809763"/>
                    <a:gd name="connsiteX123" fmla="*/ 390525 w 669132"/>
                    <a:gd name="connsiteY123" fmla="*/ 159544 h 809763"/>
                    <a:gd name="connsiteX124" fmla="*/ 395288 w 669132"/>
                    <a:gd name="connsiteY124" fmla="*/ 152400 h 809763"/>
                    <a:gd name="connsiteX125" fmla="*/ 404813 w 669132"/>
                    <a:gd name="connsiteY125" fmla="*/ 130969 h 809763"/>
                    <a:gd name="connsiteX126" fmla="*/ 407194 w 669132"/>
                    <a:gd name="connsiteY126" fmla="*/ 111919 h 809763"/>
                    <a:gd name="connsiteX127" fmla="*/ 392907 w 669132"/>
                    <a:gd name="connsiteY127" fmla="*/ 107156 h 809763"/>
                    <a:gd name="connsiteX128" fmla="*/ 378619 w 669132"/>
                    <a:gd name="connsiteY128" fmla="*/ 102394 h 809763"/>
                    <a:gd name="connsiteX129" fmla="*/ 369094 w 669132"/>
                    <a:gd name="connsiteY129" fmla="*/ 100013 h 809763"/>
                    <a:gd name="connsiteX130" fmla="*/ 366713 w 669132"/>
                    <a:gd name="connsiteY130" fmla="*/ 92869 h 809763"/>
                    <a:gd name="connsiteX131" fmla="*/ 357188 w 669132"/>
                    <a:gd name="connsiteY131" fmla="*/ 83344 h 809763"/>
                    <a:gd name="connsiteX132" fmla="*/ 371475 w 669132"/>
                    <a:gd name="connsiteY132" fmla="*/ 78581 h 809763"/>
                    <a:gd name="connsiteX133" fmla="*/ 388144 w 669132"/>
                    <a:gd name="connsiteY133" fmla="*/ 71438 h 809763"/>
                    <a:gd name="connsiteX134" fmla="*/ 404813 w 669132"/>
                    <a:gd name="connsiteY134" fmla="*/ 54769 h 809763"/>
                    <a:gd name="connsiteX135" fmla="*/ 414338 w 669132"/>
                    <a:gd name="connsiteY135" fmla="*/ 40481 h 809763"/>
                    <a:gd name="connsiteX136" fmla="*/ 419100 w 669132"/>
                    <a:gd name="connsiteY136" fmla="*/ 33338 h 809763"/>
                    <a:gd name="connsiteX137" fmla="*/ 426244 w 669132"/>
                    <a:gd name="connsiteY137" fmla="*/ 30956 h 809763"/>
                    <a:gd name="connsiteX138" fmla="*/ 431007 w 669132"/>
                    <a:gd name="connsiteY138" fmla="*/ 23813 h 809763"/>
                    <a:gd name="connsiteX139" fmla="*/ 445294 w 669132"/>
                    <a:gd name="connsiteY139" fmla="*/ 14288 h 809763"/>
                    <a:gd name="connsiteX140" fmla="*/ 461963 w 669132"/>
                    <a:gd name="connsiteY140" fmla="*/ 7144 h 809763"/>
                    <a:gd name="connsiteX141" fmla="*/ 471488 w 669132"/>
                    <a:gd name="connsiteY141" fmla="*/ 0 h 809763"/>
                    <a:gd name="connsiteX142" fmla="*/ 490538 w 669132"/>
                    <a:gd name="connsiteY142" fmla="*/ 11906 h 809763"/>
                    <a:gd name="connsiteX143" fmla="*/ 504825 w 669132"/>
                    <a:gd name="connsiteY143" fmla="*/ 21431 h 809763"/>
                    <a:gd name="connsiteX144" fmla="*/ 516732 w 669132"/>
                    <a:gd name="connsiteY144" fmla="*/ 33338 h 809763"/>
                    <a:gd name="connsiteX145" fmla="*/ 528638 w 669132"/>
                    <a:gd name="connsiteY145" fmla="*/ 45244 h 809763"/>
                    <a:gd name="connsiteX146" fmla="*/ 521494 w 669132"/>
                    <a:gd name="connsiteY146" fmla="*/ 61913 h 809763"/>
                    <a:gd name="connsiteX147" fmla="*/ 514350 w 669132"/>
                    <a:gd name="connsiteY147" fmla="*/ 64294 h 809763"/>
                    <a:gd name="connsiteX148" fmla="*/ 511969 w 669132"/>
                    <a:gd name="connsiteY148" fmla="*/ 71438 h 809763"/>
                    <a:gd name="connsiteX149" fmla="*/ 519113 w 669132"/>
                    <a:gd name="connsiteY149" fmla="*/ 85725 h 809763"/>
                    <a:gd name="connsiteX150" fmla="*/ 526257 w 669132"/>
                    <a:gd name="connsiteY150" fmla="*/ 90488 h 809763"/>
                    <a:gd name="connsiteX151" fmla="*/ 533400 w 669132"/>
                    <a:gd name="connsiteY151" fmla="*/ 97631 h 809763"/>
                    <a:gd name="connsiteX152" fmla="*/ 538163 w 669132"/>
                    <a:gd name="connsiteY152" fmla="*/ 104775 h 809763"/>
                    <a:gd name="connsiteX153" fmla="*/ 545307 w 669132"/>
                    <a:gd name="connsiteY153" fmla="*/ 107156 h 809763"/>
                    <a:gd name="connsiteX154" fmla="*/ 552450 w 669132"/>
                    <a:gd name="connsiteY154" fmla="*/ 111919 h 809763"/>
                    <a:gd name="connsiteX155" fmla="*/ 566738 w 669132"/>
                    <a:gd name="connsiteY155" fmla="*/ 109538 h 809763"/>
                    <a:gd name="connsiteX156" fmla="*/ 590550 w 669132"/>
                    <a:gd name="connsiteY156" fmla="*/ 107156 h 809763"/>
                    <a:gd name="connsiteX157" fmla="*/ 609600 w 669132"/>
                    <a:gd name="connsiteY157" fmla="*/ 109538 h 809763"/>
                    <a:gd name="connsiteX158" fmla="*/ 626269 w 669132"/>
                    <a:gd name="connsiteY158" fmla="*/ 114300 h 809763"/>
                    <a:gd name="connsiteX159" fmla="*/ 633413 w 669132"/>
                    <a:gd name="connsiteY159" fmla="*/ 119063 h 809763"/>
                    <a:gd name="connsiteX160" fmla="*/ 652463 w 669132"/>
                    <a:gd name="connsiteY16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320675 w 669132"/>
                    <a:gd name="connsiteY89" fmla="*/ 520321 h 809763"/>
                    <a:gd name="connsiteX90" fmla="*/ 319088 w 669132"/>
                    <a:gd name="connsiteY90" fmla="*/ 469106 h 809763"/>
                    <a:gd name="connsiteX91" fmla="*/ 323850 w 669132"/>
                    <a:gd name="connsiteY91" fmla="*/ 454819 h 809763"/>
                    <a:gd name="connsiteX92" fmla="*/ 326232 w 669132"/>
                    <a:gd name="connsiteY92" fmla="*/ 447675 h 809763"/>
                    <a:gd name="connsiteX93" fmla="*/ 328613 w 669132"/>
                    <a:gd name="connsiteY93" fmla="*/ 423863 h 809763"/>
                    <a:gd name="connsiteX94" fmla="*/ 330994 w 669132"/>
                    <a:gd name="connsiteY94" fmla="*/ 416719 h 809763"/>
                    <a:gd name="connsiteX95" fmla="*/ 340519 w 669132"/>
                    <a:gd name="connsiteY95" fmla="*/ 383381 h 809763"/>
                    <a:gd name="connsiteX96" fmla="*/ 342900 w 669132"/>
                    <a:gd name="connsiteY96" fmla="*/ 347663 h 809763"/>
                    <a:gd name="connsiteX97" fmla="*/ 345282 w 669132"/>
                    <a:gd name="connsiteY97" fmla="*/ 340519 h 809763"/>
                    <a:gd name="connsiteX98" fmla="*/ 347663 w 669132"/>
                    <a:gd name="connsiteY98" fmla="*/ 323850 h 809763"/>
                    <a:gd name="connsiteX99" fmla="*/ 350044 w 669132"/>
                    <a:gd name="connsiteY99" fmla="*/ 280988 h 809763"/>
                    <a:gd name="connsiteX100" fmla="*/ 352425 w 669132"/>
                    <a:gd name="connsiteY100" fmla="*/ 261938 h 809763"/>
                    <a:gd name="connsiteX101" fmla="*/ 345282 w 669132"/>
                    <a:gd name="connsiteY101" fmla="*/ 257175 h 809763"/>
                    <a:gd name="connsiteX102" fmla="*/ 338138 w 669132"/>
                    <a:gd name="connsiteY102" fmla="*/ 259556 h 809763"/>
                    <a:gd name="connsiteX103" fmla="*/ 330994 w 669132"/>
                    <a:gd name="connsiteY103" fmla="*/ 264319 h 809763"/>
                    <a:gd name="connsiteX104" fmla="*/ 316707 w 669132"/>
                    <a:gd name="connsiteY104" fmla="*/ 269081 h 809763"/>
                    <a:gd name="connsiteX105" fmla="*/ 309563 w 669132"/>
                    <a:gd name="connsiteY105" fmla="*/ 271463 h 809763"/>
                    <a:gd name="connsiteX106" fmla="*/ 311944 w 669132"/>
                    <a:gd name="connsiteY106" fmla="*/ 264319 h 809763"/>
                    <a:gd name="connsiteX107" fmla="*/ 307182 w 669132"/>
                    <a:gd name="connsiteY107" fmla="*/ 250031 h 809763"/>
                    <a:gd name="connsiteX108" fmla="*/ 295275 w 669132"/>
                    <a:gd name="connsiteY108" fmla="*/ 228600 h 809763"/>
                    <a:gd name="connsiteX109" fmla="*/ 288132 w 669132"/>
                    <a:gd name="connsiteY109" fmla="*/ 223838 h 809763"/>
                    <a:gd name="connsiteX110" fmla="*/ 290513 w 669132"/>
                    <a:gd name="connsiteY110" fmla="*/ 216694 h 809763"/>
                    <a:gd name="connsiteX111" fmla="*/ 297657 w 669132"/>
                    <a:gd name="connsiteY111" fmla="*/ 214313 h 809763"/>
                    <a:gd name="connsiteX112" fmla="*/ 304800 w 669132"/>
                    <a:gd name="connsiteY112" fmla="*/ 209550 h 809763"/>
                    <a:gd name="connsiteX113" fmla="*/ 311944 w 669132"/>
                    <a:gd name="connsiteY113" fmla="*/ 202406 h 809763"/>
                    <a:gd name="connsiteX114" fmla="*/ 319088 w 669132"/>
                    <a:gd name="connsiteY114" fmla="*/ 200025 h 809763"/>
                    <a:gd name="connsiteX115" fmla="*/ 333375 w 669132"/>
                    <a:gd name="connsiteY115" fmla="*/ 192881 h 809763"/>
                    <a:gd name="connsiteX116" fmla="*/ 347663 w 669132"/>
                    <a:gd name="connsiteY116" fmla="*/ 190500 h 809763"/>
                    <a:gd name="connsiteX117" fmla="*/ 361950 w 669132"/>
                    <a:gd name="connsiteY117" fmla="*/ 185738 h 809763"/>
                    <a:gd name="connsiteX118" fmla="*/ 369094 w 669132"/>
                    <a:gd name="connsiteY118" fmla="*/ 180975 h 809763"/>
                    <a:gd name="connsiteX119" fmla="*/ 373857 w 669132"/>
                    <a:gd name="connsiteY119" fmla="*/ 173831 h 809763"/>
                    <a:gd name="connsiteX120" fmla="*/ 381000 w 669132"/>
                    <a:gd name="connsiteY120" fmla="*/ 171450 h 809763"/>
                    <a:gd name="connsiteX121" fmla="*/ 388144 w 669132"/>
                    <a:gd name="connsiteY121" fmla="*/ 166688 h 809763"/>
                    <a:gd name="connsiteX122" fmla="*/ 390525 w 669132"/>
                    <a:gd name="connsiteY122" fmla="*/ 159544 h 809763"/>
                    <a:gd name="connsiteX123" fmla="*/ 395288 w 669132"/>
                    <a:gd name="connsiteY123" fmla="*/ 152400 h 809763"/>
                    <a:gd name="connsiteX124" fmla="*/ 404813 w 669132"/>
                    <a:gd name="connsiteY124" fmla="*/ 130969 h 809763"/>
                    <a:gd name="connsiteX125" fmla="*/ 407194 w 669132"/>
                    <a:gd name="connsiteY125" fmla="*/ 111919 h 809763"/>
                    <a:gd name="connsiteX126" fmla="*/ 392907 w 669132"/>
                    <a:gd name="connsiteY126" fmla="*/ 107156 h 809763"/>
                    <a:gd name="connsiteX127" fmla="*/ 378619 w 669132"/>
                    <a:gd name="connsiteY127" fmla="*/ 102394 h 809763"/>
                    <a:gd name="connsiteX128" fmla="*/ 369094 w 669132"/>
                    <a:gd name="connsiteY128" fmla="*/ 100013 h 809763"/>
                    <a:gd name="connsiteX129" fmla="*/ 366713 w 669132"/>
                    <a:gd name="connsiteY129" fmla="*/ 92869 h 809763"/>
                    <a:gd name="connsiteX130" fmla="*/ 357188 w 669132"/>
                    <a:gd name="connsiteY130" fmla="*/ 83344 h 809763"/>
                    <a:gd name="connsiteX131" fmla="*/ 371475 w 669132"/>
                    <a:gd name="connsiteY131" fmla="*/ 78581 h 809763"/>
                    <a:gd name="connsiteX132" fmla="*/ 388144 w 669132"/>
                    <a:gd name="connsiteY132" fmla="*/ 71438 h 809763"/>
                    <a:gd name="connsiteX133" fmla="*/ 404813 w 669132"/>
                    <a:gd name="connsiteY133" fmla="*/ 54769 h 809763"/>
                    <a:gd name="connsiteX134" fmla="*/ 414338 w 669132"/>
                    <a:gd name="connsiteY134" fmla="*/ 40481 h 809763"/>
                    <a:gd name="connsiteX135" fmla="*/ 419100 w 669132"/>
                    <a:gd name="connsiteY135" fmla="*/ 33338 h 809763"/>
                    <a:gd name="connsiteX136" fmla="*/ 426244 w 669132"/>
                    <a:gd name="connsiteY136" fmla="*/ 30956 h 809763"/>
                    <a:gd name="connsiteX137" fmla="*/ 431007 w 669132"/>
                    <a:gd name="connsiteY137" fmla="*/ 23813 h 809763"/>
                    <a:gd name="connsiteX138" fmla="*/ 445294 w 669132"/>
                    <a:gd name="connsiteY138" fmla="*/ 14288 h 809763"/>
                    <a:gd name="connsiteX139" fmla="*/ 461963 w 669132"/>
                    <a:gd name="connsiteY139" fmla="*/ 7144 h 809763"/>
                    <a:gd name="connsiteX140" fmla="*/ 471488 w 669132"/>
                    <a:gd name="connsiteY140" fmla="*/ 0 h 809763"/>
                    <a:gd name="connsiteX141" fmla="*/ 490538 w 669132"/>
                    <a:gd name="connsiteY141" fmla="*/ 11906 h 809763"/>
                    <a:gd name="connsiteX142" fmla="*/ 504825 w 669132"/>
                    <a:gd name="connsiteY142" fmla="*/ 21431 h 809763"/>
                    <a:gd name="connsiteX143" fmla="*/ 516732 w 669132"/>
                    <a:gd name="connsiteY143" fmla="*/ 33338 h 809763"/>
                    <a:gd name="connsiteX144" fmla="*/ 528638 w 669132"/>
                    <a:gd name="connsiteY144" fmla="*/ 45244 h 809763"/>
                    <a:gd name="connsiteX145" fmla="*/ 521494 w 669132"/>
                    <a:gd name="connsiteY145" fmla="*/ 61913 h 809763"/>
                    <a:gd name="connsiteX146" fmla="*/ 514350 w 669132"/>
                    <a:gd name="connsiteY146" fmla="*/ 64294 h 809763"/>
                    <a:gd name="connsiteX147" fmla="*/ 511969 w 669132"/>
                    <a:gd name="connsiteY147" fmla="*/ 71438 h 809763"/>
                    <a:gd name="connsiteX148" fmla="*/ 519113 w 669132"/>
                    <a:gd name="connsiteY148" fmla="*/ 85725 h 809763"/>
                    <a:gd name="connsiteX149" fmla="*/ 526257 w 669132"/>
                    <a:gd name="connsiteY149" fmla="*/ 90488 h 809763"/>
                    <a:gd name="connsiteX150" fmla="*/ 533400 w 669132"/>
                    <a:gd name="connsiteY150" fmla="*/ 97631 h 809763"/>
                    <a:gd name="connsiteX151" fmla="*/ 538163 w 669132"/>
                    <a:gd name="connsiteY151" fmla="*/ 104775 h 809763"/>
                    <a:gd name="connsiteX152" fmla="*/ 545307 w 669132"/>
                    <a:gd name="connsiteY152" fmla="*/ 107156 h 809763"/>
                    <a:gd name="connsiteX153" fmla="*/ 552450 w 669132"/>
                    <a:gd name="connsiteY153" fmla="*/ 111919 h 809763"/>
                    <a:gd name="connsiteX154" fmla="*/ 566738 w 669132"/>
                    <a:gd name="connsiteY154" fmla="*/ 109538 h 809763"/>
                    <a:gd name="connsiteX155" fmla="*/ 590550 w 669132"/>
                    <a:gd name="connsiteY155" fmla="*/ 107156 h 809763"/>
                    <a:gd name="connsiteX156" fmla="*/ 609600 w 669132"/>
                    <a:gd name="connsiteY156" fmla="*/ 109538 h 809763"/>
                    <a:gd name="connsiteX157" fmla="*/ 626269 w 669132"/>
                    <a:gd name="connsiteY157" fmla="*/ 114300 h 809763"/>
                    <a:gd name="connsiteX158" fmla="*/ 633413 w 669132"/>
                    <a:gd name="connsiteY158" fmla="*/ 119063 h 809763"/>
                    <a:gd name="connsiteX159" fmla="*/ 652463 w 669132"/>
                    <a:gd name="connsiteY15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320675 w 669132"/>
                    <a:gd name="connsiteY88" fmla="*/ 520321 h 809763"/>
                    <a:gd name="connsiteX89" fmla="*/ 319088 w 669132"/>
                    <a:gd name="connsiteY89" fmla="*/ 469106 h 809763"/>
                    <a:gd name="connsiteX90" fmla="*/ 323850 w 669132"/>
                    <a:gd name="connsiteY90" fmla="*/ 454819 h 809763"/>
                    <a:gd name="connsiteX91" fmla="*/ 326232 w 669132"/>
                    <a:gd name="connsiteY91" fmla="*/ 447675 h 809763"/>
                    <a:gd name="connsiteX92" fmla="*/ 328613 w 669132"/>
                    <a:gd name="connsiteY92" fmla="*/ 423863 h 809763"/>
                    <a:gd name="connsiteX93" fmla="*/ 330994 w 669132"/>
                    <a:gd name="connsiteY93" fmla="*/ 416719 h 809763"/>
                    <a:gd name="connsiteX94" fmla="*/ 340519 w 669132"/>
                    <a:gd name="connsiteY94" fmla="*/ 383381 h 809763"/>
                    <a:gd name="connsiteX95" fmla="*/ 342900 w 669132"/>
                    <a:gd name="connsiteY95" fmla="*/ 347663 h 809763"/>
                    <a:gd name="connsiteX96" fmla="*/ 345282 w 669132"/>
                    <a:gd name="connsiteY96" fmla="*/ 340519 h 809763"/>
                    <a:gd name="connsiteX97" fmla="*/ 347663 w 669132"/>
                    <a:gd name="connsiteY97" fmla="*/ 323850 h 809763"/>
                    <a:gd name="connsiteX98" fmla="*/ 350044 w 669132"/>
                    <a:gd name="connsiteY98" fmla="*/ 280988 h 809763"/>
                    <a:gd name="connsiteX99" fmla="*/ 352425 w 669132"/>
                    <a:gd name="connsiteY99" fmla="*/ 261938 h 809763"/>
                    <a:gd name="connsiteX100" fmla="*/ 345282 w 669132"/>
                    <a:gd name="connsiteY100" fmla="*/ 257175 h 809763"/>
                    <a:gd name="connsiteX101" fmla="*/ 338138 w 669132"/>
                    <a:gd name="connsiteY101" fmla="*/ 259556 h 809763"/>
                    <a:gd name="connsiteX102" fmla="*/ 330994 w 669132"/>
                    <a:gd name="connsiteY102" fmla="*/ 264319 h 809763"/>
                    <a:gd name="connsiteX103" fmla="*/ 316707 w 669132"/>
                    <a:gd name="connsiteY103" fmla="*/ 269081 h 809763"/>
                    <a:gd name="connsiteX104" fmla="*/ 309563 w 669132"/>
                    <a:gd name="connsiteY104" fmla="*/ 271463 h 809763"/>
                    <a:gd name="connsiteX105" fmla="*/ 311944 w 669132"/>
                    <a:gd name="connsiteY105" fmla="*/ 264319 h 809763"/>
                    <a:gd name="connsiteX106" fmla="*/ 307182 w 669132"/>
                    <a:gd name="connsiteY106" fmla="*/ 250031 h 809763"/>
                    <a:gd name="connsiteX107" fmla="*/ 295275 w 669132"/>
                    <a:gd name="connsiteY107" fmla="*/ 228600 h 809763"/>
                    <a:gd name="connsiteX108" fmla="*/ 288132 w 669132"/>
                    <a:gd name="connsiteY108" fmla="*/ 223838 h 809763"/>
                    <a:gd name="connsiteX109" fmla="*/ 290513 w 669132"/>
                    <a:gd name="connsiteY109" fmla="*/ 216694 h 809763"/>
                    <a:gd name="connsiteX110" fmla="*/ 297657 w 669132"/>
                    <a:gd name="connsiteY110" fmla="*/ 214313 h 809763"/>
                    <a:gd name="connsiteX111" fmla="*/ 304800 w 669132"/>
                    <a:gd name="connsiteY111" fmla="*/ 209550 h 809763"/>
                    <a:gd name="connsiteX112" fmla="*/ 311944 w 669132"/>
                    <a:gd name="connsiteY112" fmla="*/ 202406 h 809763"/>
                    <a:gd name="connsiteX113" fmla="*/ 319088 w 669132"/>
                    <a:gd name="connsiteY113" fmla="*/ 200025 h 809763"/>
                    <a:gd name="connsiteX114" fmla="*/ 333375 w 669132"/>
                    <a:gd name="connsiteY114" fmla="*/ 192881 h 809763"/>
                    <a:gd name="connsiteX115" fmla="*/ 347663 w 669132"/>
                    <a:gd name="connsiteY115" fmla="*/ 190500 h 809763"/>
                    <a:gd name="connsiteX116" fmla="*/ 361950 w 669132"/>
                    <a:gd name="connsiteY116" fmla="*/ 185738 h 809763"/>
                    <a:gd name="connsiteX117" fmla="*/ 369094 w 669132"/>
                    <a:gd name="connsiteY117" fmla="*/ 180975 h 809763"/>
                    <a:gd name="connsiteX118" fmla="*/ 373857 w 669132"/>
                    <a:gd name="connsiteY118" fmla="*/ 173831 h 809763"/>
                    <a:gd name="connsiteX119" fmla="*/ 381000 w 669132"/>
                    <a:gd name="connsiteY119" fmla="*/ 171450 h 809763"/>
                    <a:gd name="connsiteX120" fmla="*/ 388144 w 669132"/>
                    <a:gd name="connsiteY120" fmla="*/ 166688 h 809763"/>
                    <a:gd name="connsiteX121" fmla="*/ 390525 w 669132"/>
                    <a:gd name="connsiteY121" fmla="*/ 159544 h 809763"/>
                    <a:gd name="connsiteX122" fmla="*/ 395288 w 669132"/>
                    <a:gd name="connsiteY122" fmla="*/ 152400 h 809763"/>
                    <a:gd name="connsiteX123" fmla="*/ 404813 w 669132"/>
                    <a:gd name="connsiteY123" fmla="*/ 130969 h 809763"/>
                    <a:gd name="connsiteX124" fmla="*/ 407194 w 669132"/>
                    <a:gd name="connsiteY124" fmla="*/ 111919 h 809763"/>
                    <a:gd name="connsiteX125" fmla="*/ 392907 w 669132"/>
                    <a:gd name="connsiteY125" fmla="*/ 107156 h 809763"/>
                    <a:gd name="connsiteX126" fmla="*/ 378619 w 669132"/>
                    <a:gd name="connsiteY126" fmla="*/ 102394 h 809763"/>
                    <a:gd name="connsiteX127" fmla="*/ 369094 w 669132"/>
                    <a:gd name="connsiteY127" fmla="*/ 100013 h 809763"/>
                    <a:gd name="connsiteX128" fmla="*/ 366713 w 669132"/>
                    <a:gd name="connsiteY128" fmla="*/ 92869 h 809763"/>
                    <a:gd name="connsiteX129" fmla="*/ 357188 w 669132"/>
                    <a:gd name="connsiteY129" fmla="*/ 83344 h 809763"/>
                    <a:gd name="connsiteX130" fmla="*/ 371475 w 669132"/>
                    <a:gd name="connsiteY130" fmla="*/ 78581 h 809763"/>
                    <a:gd name="connsiteX131" fmla="*/ 388144 w 669132"/>
                    <a:gd name="connsiteY131" fmla="*/ 71438 h 809763"/>
                    <a:gd name="connsiteX132" fmla="*/ 404813 w 669132"/>
                    <a:gd name="connsiteY132" fmla="*/ 54769 h 809763"/>
                    <a:gd name="connsiteX133" fmla="*/ 414338 w 669132"/>
                    <a:gd name="connsiteY133" fmla="*/ 40481 h 809763"/>
                    <a:gd name="connsiteX134" fmla="*/ 419100 w 669132"/>
                    <a:gd name="connsiteY134" fmla="*/ 33338 h 809763"/>
                    <a:gd name="connsiteX135" fmla="*/ 426244 w 669132"/>
                    <a:gd name="connsiteY135" fmla="*/ 30956 h 809763"/>
                    <a:gd name="connsiteX136" fmla="*/ 431007 w 669132"/>
                    <a:gd name="connsiteY136" fmla="*/ 23813 h 809763"/>
                    <a:gd name="connsiteX137" fmla="*/ 445294 w 669132"/>
                    <a:gd name="connsiteY137" fmla="*/ 14288 h 809763"/>
                    <a:gd name="connsiteX138" fmla="*/ 461963 w 669132"/>
                    <a:gd name="connsiteY138" fmla="*/ 7144 h 809763"/>
                    <a:gd name="connsiteX139" fmla="*/ 471488 w 669132"/>
                    <a:gd name="connsiteY139" fmla="*/ 0 h 809763"/>
                    <a:gd name="connsiteX140" fmla="*/ 490538 w 669132"/>
                    <a:gd name="connsiteY140" fmla="*/ 11906 h 809763"/>
                    <a:gd name="connsiteX141" fmla="*/ 504825 w 669132"/>
                    <a:gd name="connsiteY141" fmla="*/ 21431 h 809763"/>
                    <a:gd name="connsiteX142" fmla="*/ 516732 w 669132"/>
                    <a:gd name="connsiteY142" fmla="*/ 33338 h 809763"/>
                    <a:gd name="connsiteX143" fmla="*/ 528638 w 669132"/>
                    <a:gd name="connsiteY143" fmla="*/ 45244 h 809763"/>
                    <a:gd name="connsiteX144" fmla="*/ 521494 w 669132"/>
                    <a:gd name="connsiteY144" fmla="*/ 61913 h 809763"/>
                    <a:gd name="connsiteX145" fmla="*/ 514350 w 669132"/>
                    <a:gd name="connsiteY145" fmla="*/ 64294 h 809763"/>
                    <a:gd name="connsiteX146" fmla="*/ 511969 w 669132"/>
                    <a:gd name="connsiteY146" fmla="*/ 71438 h 809763"/>
                    <a:gd name="connsiteX147" fmla="*/ 519113 w 669132"/>
                    <a:gd name="connsiteY147" fmla="*/ 85725 h 809763"/>
                    <a:gd name="connsiteX148" fmla="*/ 526257 w 669132"/>
                    <a:gd name="connsiteY148" fmla="*/ 90488 h 809763"/>
                    <a:gd name="connsiteX149" fmla="*/ 533400 w 669132"/>
                    <a:gd name="connsiteY149" fmla="*/ 97631 h 809763"/>
                    <a:gd name="connsiteX150" fmla="*/ 538163 w 669132"/>
                    <a:gd name="connsiteY150" fmla="*/ 104775 h 809763"/>
                    <a:gd name="connsiteX151" fmla="*/ 545307 w 669132"/>
                    <a:gd name="connsiteY151" fmla="*/ 107156 h 809763"/>
                    <a:gd name="connsiteX152" fmla="*/ 552450 w 669132"/>
                    <a:gd name="connsiteY152" fmla="*/ 111919 h 809763"/>
                    <a:gd name="connsiteX153" fmla="*/ 566738 w 669132"/>
                    <a:gd name="connsiteY153" fmla="*/ 109538 h 809763"/>
                    <a:gd name="connsiteX154" fmla="*/ 590550 w 669132"/>
                    <a:gd name="connsiteY154" fmla="*/ 107156 h 809763"/>
                    <a:gd name="connsiteX155" fmla="*/ 609600 w 669132"/>
                    <a:gd name="connsiteY155" fmla="*/ 109538 h 809763"/>
                    <a:gd name="connsiteX156" fmla="*/ 626269 w 669132"/>
                    <a:gd name="connsiteY156" fmla="*/ 114300 h 809763"/>
                    <a:gd name="connsiteX157" fmla="*/ 633413 w 669132"/>
                    <a:gd name="connsiteY157" fmla="*/ 119063 h 809763"/>
                    <a:gd name="connsiteX158" fmla="*/ 652463 w 669132"/>
                    <a:gd name="connsiteY15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320675 w 669132"/>
                    <a:gd name="connsiteY87" fmla="*/ 520321 h 809763"/>
                    <a:gd name="connsiteX88" fmla="*/ 319088 w 669132"/>
                    <a:gd name="connsiteY88" fmla="*/ 469106 h 809763"/>
                    <a:gd name="connsiteX89" fmla="*/ 323850 w 669132"/>
                    <a:gd name="connsiteY89" fmla="*/ 454819 h 809763"/>
                    <a:gd name="connsiteX90" fmla="*/ 326232 w 669132"/>
                    <a:gd name="connsiteY90" fmla="*/ 447675 h 809763"/>
                    <a:gd name="connsiteX91" fmla="*/ 328613 w 669132"/>
                    <a:gd name="connsiteY91" fmla="*/ 423863 h 809763"/>
                    <a:gd name="connsiteX92" fmla="*/ 330994 w 669132"/>
                    <a:gd name="connsiteY92" fmla="*/ 416719 h 809763"/>
                    <a:gd name="connsiteX93" fmla="*/ 340519 w 669132"/>
                    <a:gd name="connsiteY93" fmla="*/ 383381 h 809763"/>
                    <a:gd name="connsiteX94" fmla="*/ 342900 w 669132"/>
                    <a:gd name="connsiteY94" fmla="*/ 347663 h 809763"/>
                    <a:gd name="connsiteX95" fmla="*/ 345282 w 669132"/>
                    <a:gd name="connsiteY95" fmla="*/ 340519 h 809763"/>
                    <a:gd name="connsiteX96" fmla="*/ 347663 w 669132"/>
                    <a:gd name="connsiteY96" fmla="*/ 323850 h 809763"/>
                    <a:gd name="connsiteX97" fmla="*/ 350044 w 669132"/>
                    <a:gd name="connsiteY97" fmla="*/ 280988 h 809763"/>
                    <a:gd name="connsiteX98" fmla="*/ 352425 w 669132"/>
                    <a:gd name="connsiteY98" fmla="*/ 261938 h 809763"/>
                    <a:gd name="connsiteX99" fmla="*/ 345282 w 669132"/>
                    <a:gd name="connsiteY99" fmla="*/ 257175 h 809763"/>
                    <a:gd name="connsiteX100" fmla="*/ 338138 w 669132"/>
                    <a:gd name="connsiteY100" fmla="*/ 259556 h 809763"/>
                    <a:gd name="connsiteX101" fmla="*/ 330994 w 669132"/>
                    <a:gd name="connsiteY101" fmla="*/ 264319 h 809763"/>
                    <a:gd name="connsiteX102" fmla="*/ 316707 w 669132"/>
                    <a:gd name="connsiteY102" fmla="*/ 269081 h 809763"/>
                    <a:gd name="connsiteX103" fmla="*/ 309563 w 669132"/>
                    <a:gd name="connsiteY103" fmla="*/ 271463 h 809763"/>
                    <a:gd name="connsiteX104" fmla="*/ 311944 w 669132"/>
                    <a:gd name="connsiteY104" fmla="*/ 264319 h 809763"/>
                    <a:gd name="connsiteX105" fmla="*/ 307182 w 669132"/>
                    <a:gd name="connsiteY105" fmla="*/ 250031 h 809763"/>
                    <a:gd name="connsiteX106" fmla="*/ 295275 w 669132"/>
                    <a:gd name="connsiteY106" fmla="*/ 228600 h 809763"/>
                    <a:gd name="connsiteX107" fmla="*/ 288132 w 669132"/>
                    <a:gd name="connsiteY107" fmla="*/ 223838 h 809763"/>
                    <a:gd name="connsiteX108" fmla="*/ 290513 w 669132"/>
                    <a:gd name="connsiteY108" fmla="*/ 216694 h 809763"/>
                    <a:gd name="connsiteX109" fmla="*/ 297657 w 669132"/>
                    <a:gd name="connsiteY109" fmla="*/ 214313 h 809763"/>
                    <a:gd name="connsiteX110" fmla="*/ 304800 w 669132"/>
                    <a:gd name="connsiteY110" fmla="*/ 209550 h 809763"/>
                    <a:gd name="connsiteX111" fmla="*/ 311944 w 669132"/>
                    <a:gd name="connsiteY111" fmla="*/ 202406 h 809763"/>
                    <a:gd name="connsiteX112" fmla="*/ 319088 w 669132"/>
                    <a:gd name="connsiteY112" fmla="*/ 200025 h 809763"/>
                    <a:gd name="connsiteX113" fmla="*/ 333375 w 669132"/>
                    <a:gd name="connsiteY113" fmla="*/ 192881 h 809763"/>
                    <a:gd name="connsiteX114" fmla="*/ 347663 w 669132"/>
                    <a:gd name="connsiteY114" fmla="*/ 190500 h 809763"/>
                    <a:gd name="connsiteX115" fmla="*/ 361950 w 669132"/>
                    <a:gd name="connsiteY115" fmla="*/ 185738 h 809763"/>
                    <a:gd name="connsiteX116" fmla="*/ 369094 w 669132"/>
                    <a:gd name="connsiteY116" fmla="*/ 180975 h 809763"/>
                    <a:gd name="connsiteX117" fmla="*/ 373857 w 669132"/>
                    <a:gd name="connsiteY117" fmla="*/ 173831 h 809763"/>
                    <a:gd name="connsiteX118" fmla="*/ 381000 w 669132"/>
                    <a:gd name="connsiteY118" fmla="*/ 171450 h 809763"/>
                    <a:gd name="connsiteX119" fmla="*/ 388144 w 669132"/>
                    <a:gd name="connsiteY119" fmla="*/ 166688 h 809763"/>
                    <a:gd name="connsiteX120" fmla="*/ 390525 w 669132"/>
                    <a:gd name="connsiteY120" fmla="*/ 159544 h 809763"/>
                    <a:gd name="connsiteX121" fmla="*/ 395288 w 669132"/>
                    <a:gd name="connsiteY121" fmla="*/ 152400 h 809763"/>
                    <a:gd name="connsiteX122" fmla="*/ 404813 w 669132"/>
                    <a:gd name="connsiteY122" fmla="*/ 130969 h 809763"/>
                    <a:gd name="connsiteX123" fmla="*/ 407194 w 669132"/>
                    <a:gd name="connsiteY123" fmla="*/ 111919 h 809763"/>
                    <a:gd name="connsiteX124" fmla="*/ 392907 w 669132"/>
                    <a:gd name="connsiteY124" fmla="*/ 107156 h 809763"/>
                    <a:gd name="connsiteX125" fmla="*/ 378619 w 669132"/>
                    <a:gd name="connsiteY125" fmla="*/ 102394 h 809763"/>
                    <a:gd name="connsiteX126" fmla="*/ 369094 w 669132"/>
                    <a:gd name="connsiteY126" fmla="*/ 100013 h 809763"/>
                    <a:gd name="connsiteX127" fmla="*/ 366713 w 669132"/>
                    <a:gd name="connsiteY127" fmla="*/ 92869 h 809763"/>
                    <a:gd name="connsiteX128" fmla="*/ 357188 w 669132"/>
                    <a:gd name="connsiteY128" fmla="*/ 83344 h 809763"/>
                    <a:gd name="connsiteX129" fmla="*/ 371475 w 669132"/>
                    <a:gd name="connsiteY129" fmla="*/ 78581 h 809763"/>
                    <a:gd name="connsiteX130" fmla="*/ 388144 w 669132"/>
                    <a:gd name="connsiteY130" fmla="*/ 71438 h 809763"/>
                    <a:gd name="connsiteX131" fmla="*/ 404813 w 669132"/>
                    <a:gd name="connsiteY131" fmla="*/ 54769 h 809763"/>
                    <a:gd name="connsiteX132" fmla="*/ 414338 w 669132"/>
                    <a:gd name="connsiteY132" fmla="*/ 40481 h 809763"/>
                    <a:gd name="connsiteX133" fmla="*/ 419100 w 669132"/>
                    <a:gd name="connsiteY133" fmla="*/ 33338 h 809763"/>
                    <a:gd name="connsiteX134" fmla="*/ 426244 w 669132"/>
                    <a:gd name="connsiteY134" fmla="*/ 30956 h 809763"/>
                    <a:gd name="connsiteX135" fmla="*/ 431007 w 669132"/>
                    <a:gd name="connsiteY135" fmla="*/ 23813 h 809763"/>
                    <a:gd name="connsiteX136" fmla="*/ 445294 w 669132"/>
                    <a:gd name="connsiteY136" fmla="*/ 14288 h 809763"/>
                    <a:gd name="connsiteX137" fmla="*/ 461963 w 669132"/>
                    <a:gd name="connsiteY137" fmla="*/ 7144 h 809763"/>
                    <a:gd name="connsiteX138" fmla="*/ 471488 w 669132"/>
                    <a:gd name="connsiteY138" fmla="*/ 0 h 809763"/>
                    <a:gd name="connsiteX139" fmla="*/ 490538 w 669132"/>
                    <a:gd name="connsiteY139" fmla="*/ 11906 h 809763"/>
                    <a:gd name="connsiteX140" fmla="*/ 504825 w 669132"/>
                    <a:gd name="connsiteY140" fmla="*/ 21431 h 809763"/>
                    <a:gd name="connsiteX141" fmla="*/ 516732 w 669132"/>
                    <a:gd name="connsiteY141" fmla="*/ 33338 h 809763"/>
                    <a:gd name="connsiteX142" fmla="*/ 528638 w 669132"/>
                    <a:gd name="connsiteY142" fmla="*/ 45244 h 809763"/>
                    <a:gd name="connsiteX143" fmla="*/ 521494 w 669132"/>
                    <a:gd name="connsiteY143" fmla="*/ 61913 h 809763"/>
                    <a:gd name="connsiteX144" fmla="*/ 514350 w 669132"/>
                    <a:gd name="connsiteY144" fmla="*/ 64294 h 809763"/>
                    <a:gd name="connsiteX145" fmla="*/ 511969 w 669132"/>
                    <a:gd name="connsiteY145" fmla="*/ 71438 h 809763"/>
                    <a:gd name="connsiteX146" fmla="*/ 519113 w 669132"/>
                    <a:gd name="connsiteY146" fmla="*/ 85725 h 809763"/>
                    <a:gd name="connsiteX147" fmla="*/ 526257 w 669132"/>
                    <a:gd name="connsiteY147" fmla="*/ 90488 h 809763"/>
                    <a:gd name="connsiteX148" fmla="*/ 533400 w 669132"/>
                    <a:gd name="connsiteY148" fmla="*/ 97631 h 809763"/>
                    <a:gd name="connsiteX149" fmla="*/ 538163 w 669132"/>
                    <a:gd name="connsiteY149" fmla="*/ 104775 h 809763"/>
                    <a:gd name="connsiteX150" fmla="*/ 545307 w 669132"/>
                    <a:gd name="connsiteY150" fmla="*/ 107156 h 809763"/>
                    <a:gd name="connsiteX151" fmla="*/ 552450 w 669132"/>
                    <a:gd name="connsiteY151" fmla="*/ 111919 h 809763"/>
                    <a:gd name="connsiteX152" fmla="*/ 566738 w 669132"/>
                    <a:gd name="connsiteY152" fmla="*/ 109538 h 809763"/>
                    <a:gd name="connsiteX153" fmla="*/ 590550 w 669132"/>
                    <a:gd name="connsiteY153" fmla="*/ 107156 h 809763"/>
                    <a:gd name="connsiteX154" fmla="*/ 609600 w 669132"/>
                    <a:gd name="connsiteY154" fmla="*/ 109538 h 809763"/>
                    <a:gd name="connsiteX155" fmla="*/ 626269 w 669132"/>
                    <a:gd name="connsiteY155" fmla="*/ 114300 h 809763"/>
                    <a:gd name="connsiteX156" fmla="*/ 633413 w 669132"/>
                    <a:gd name="connsiteY156" fmla="*/ 119063 h 809763"/>
                    <a:gd name="connsiteX157" fmla="*/ 652463 w 669132"/>
                    <a:gd name="connsiteY15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320675 w 669132"/>
                    <a:gd name="connsiteY86" fmla="*/ 520321 h 809763"/>
                    <a:gd name="connsiteX87" fmla="*/ 319088 w 669132"/>
                    <a:gd name="connsiteY87" fmla="*/ 469106 h 809763"/>
                    <a:gd name="connsiteX88" fmla="*/ 323850 w 669132"/>
                    <a:gd name="connsiteY88" fmla="*/ 454819 h 809763"/>
                    <a:gd name="connsiteX89" fmla="*/ 326232 w 669132"/>
                    <a:gd name="connsiteY89" fmla="*/ 447675 h 809763"/>
                    <a:gd name="connsiteX90" fmla="*/ 328613 w 669132"/>
                    <a:gd name="connsiteY90" fmla="*/ 423863 h 809763"/>
                    <a:gd name="connsiteX91" fmla="*/ 330994 w 669132"/>
                    <a:gd name="connsiteY91" fmla="*/ 416719 h 809763"/>
                    <a:gd name="connsiteX92" fmla="*/ 340519 w 669132"/>
                    <a:gd name="connsiteY92" fmla="*/ 383381 h 809763"/>
                    <a:gd name="connsiteX93" fmla="*/ 342900 w 669132"/>
                    <a:gd name="connsiteY93" fmla="*/ 347663 h 809763"/>
                    <a:gd name="connsiteX94" fmla="*/ 345282 w 669132"/>
                    <a:gd name="connsiteY94" fmla="*/ 340519 h 809763"/>
                    <a:gd name="connsiteX95" fmla="*/ 347663 w 669132"/>
                    <a:gd name="connsiteY95" fmla="*/ 323850 h 809763"/>
                    <a:gd name="connsiteX96" fmla="*/ 350044 w 669132"/>
                    <a:gd name="connsiteY96" fmla="*/ 280988 h 809763"/>
                    <a:gd name="connsiteX97" fmla="*/ 352425 w 669132"/>
                    <a:gd name="connsiteY97" fmla="*/ 261938 h 809763"/>
                    <a:gd name="connsiteX98" fmla="*/ 345282 w 669132"/>
                    <a:gd name="connsiteY98" fmla="*/ 257175 h 809763"/>
                    <a:gd name="connsiteX99" fmla="*/ 338138 w 669132"/>
                    <a:gd name="connsiteY99" fmla="*/ 259556 h 809763"/>
                    <a:gd name="connsiteX100" fmla="*/ 330994 w 669132"/>
                    <a:gd name="connsiteY100" fmla="*/ 264319 h 809763"/>
                    <a:gd name="connsiteX101" fmla="*/ 316707 w 669132"/>
                    <a:gd name="connsiteY101" fmla="*/ 269081 h 809763"/>
                    <a:gd name="connsiteX102" fmla="*/ 309563 w 669132"/>
                    <a:gd name="connsiteY102" fmla="*/ 271463 h 809763"/>
                    <a:gd name="connsiteX103" fmla="*/ 311944 w 669132"/>
                    <a:gd name="connsiteY103" fmla="*/ 264319 h 809763"/>
                    <a:gd name="connsiteX104" fmla="*/ 307182 w 669132"/>
                    <a:gd name="connsiteY104" fmla="*/ 250031 h 809763"/>
                    <a:gd name="connsiteX105" fmla="*/ 295275 w 669132"/>
                    <a:gd name="connsiteY105" fmla="*/ 228600 h 809763"/>
                    <a:gd name="connsiteX106" fmla="*/ 288132 w 669132"/>
                    <a:gd name="connsiteY106" fmla="*/ 223838 h 809763"/>
                    <a:gd name="connsiteX107" fmla="*/ 290513 w 669132"/>
                    <a:gd name="connsiteY107" fmla="*/ 216694 h 809763"/>
                    <a:gd name="connsiteX108" fmla="*/ 297657 w 669132"/>
                    <a:gd name="connsiteY108" fmla="*/ 214313 h 809763"/>
                    <a:gd name="connsiteX109" fmla="*/ 304800 w 669132"/>
                    <a:gd name="connsiteY109" fmla="*/ 209550 h 809763"/>
                    <a:gd name="connsiteX110" fmla="*/ 311944 w 669132"/>
                    <a:gd name="connsiteY110" fmla="*/ 202406 h 809763"/>
                    <a:gd name="connsiteX111" fmla="*/ 319088 w 669132"/>
                    <a:gd name="connsiteY111" fmla="*/ 200025 h 809763"/>
                    <a:gd name="connsiteX112" fmla="*/ 333375 w 669132"/>
                    <a:gd name="connsiteY112" fmla="*/ 192881 h 809763"/>
                    <a:gd name="connsiteX113" fmla="*/ 347663 w 669132"/>
                    <a:gd name="connsiteY113" fmla="*/ 190500 h 809763"/>
                    <a:gd name="connsiteX114" fmla="*/ 361950 w 669132"/>
                    <a:gd name="connsiteY114" fmla="*/ 185738 h 809763"/>
                    <a:gd name="connsiteX115" fmla="*/ 369094 w 669132"/>
                    <a:gd name="connsiteY115" fmla="*/ 180975 h 809763"/>
                    <a:gd name="connsiteX116" fmla="*/ 373857 w 669132"/>
                    <a:gd name="connsiteY116" fmla="*/ 173831 h 809763"/>
                    <a:gd name="connsiteX117" fmla="*/ 381000 w 669132"/>
                    <a:gd name="connsiteY117" fmla="*/ 171450 h 809763"/>
                    <a:gd name="connsiteX118" fmla="*/ 388144 w 669132"/>
                    <a:gd name="connsiteY118" fmla="*/ 166688 h 809763"/>
                    <a:gd name="connsiteX119" fmla="*/ 390525 w 669132"/>
                    <a:gd name="connsiteY119" fmla="*/ 159544 h 809763"/>
                    <a:gd name="connsiteX120" fmla="*/ 395288 w 669132"/>
                    <a:gd name="connsiteY120" fmla="*/ 152400 h 809763"/>
                    <a:gd name="connsiteX121" fmla="*/ 404813 w 669132"/>
                    <a:gd name="connsiteY121" fmla="*/ 130969 h 809763"/>
                    <a:gd name="connsiteX122" fmla="*/ 407194 w 669132"/>
                    <a:gd name="connsiteY122" fmla="*/ 111919 h 809763"/>
                    <a:gd name="connsiteX123" fmla="*/ 392907 w 669132"/>
                    <a:gd name="connsiteY123" fmla="*/ 107156 h 809763"/>
                    <a:gd name="connsiteX124" fmla="*/ 378619 w 669132"/>
                    <a:gd name="connsiteY124" fmla="*/ 102394 h 809763"/>
                    <a:gd name="connsiteX125" fmla="*/ 369094 w 669132"/>
                    <a:gd name="connsiteY125" fmla="*/ 100013 h 809763"/>
                    <a:gd name="connsiteX126" fmla="*/ 366713 w 669132"/>
                    <a:gd name="connsiteY126" fmla="*/ 92869 h 809763"/>
                    <a:gd name="connsiteX127" fmla="*/ 357188 w 669132"/>
                    <a:gd name="connsiteY127" fmla="*/ 83344 h 809763"/>
                    <a:gd name="connsiteX128" fmla="*/ 371475 w 669132"/>
                    <a:gd name="connsiteY128" fmla="*/ 78581 h 809763"/>
                    <a:gd name="connsiteX129" fmla="*/ 388144 w 669132"/>
                    <a:gd name="connsiteY129" fmla="*/ 71438 h 809763"/>
                    <a:gd name="connsiteX130" fmla="*/ 404813 w 669132"/>
                    <a:gd name="connsiteY130" fmla="*/ 54769 h 809763"/>
                    <a:gd name="connsiteX131" fmla="*/ 414338 w 669132"/>
                    <a:gd name="connsiteY131" fmla="*/ 40481 h 809763"/>
                    <a:gd name="connsiteX132" fmla="*/ 419100 w 669132"/>
                    <a:gd name="connsiteY132" fmla="*/ 33338 h 809763"/>
                    <a:gd name="connsiteX133" fmla="*/ 426244 w 669132"/>
                    <a:gd name="connsiteY133" fmla="*/ 30956 h 809763"/>
                    <a:gd name="connsiteX134" fmla="*/ 431007 w 669132"/>
                    <a:gd name="connsiteY134" fmla="*/ 23813 h 809763"/>
                    <a:gd name="connsiteX135" fmla="*/ 445294 w 669132"/>
                    <a:gd name="connsiteY135" fmla="*/ 14288 h 809763"/>
                    <a:gd name="connsiteX136" fmla="*/ 461963 w 669132"/>
                    <a:gd name="connsiteY136" fmla="*/ 7144 h 809763"/>
                    <a:gd name="connsiteX137" fmla="*/ 471488 w 669132"/>
                    <a:gd name="connsiteY137" fmla="*/ 0 h 809763"/>
                    <a:gd name="connsiteX138" fmla="*/ 490538 w 669132"/>
                    <a:gd name="connsiteY138" fmla="*/ 11906 h 809763"/>
                    <a:gd name="connsiteX139" fmla="*/ 504825 w 669132"/>
                    <a:gd name="connsiteY139" fmla="*/ 21431 h 809763"/>
                    <a:gd name="connsiteX140" fmla="*/ 516732 w 669132"/>
                    <a:gd name="connsiteY140" fmla="*/ 33338 h 809763"/>
                    <a:gd name="connsiteX141" fmla="*/ 528638 w 669132"/>
                    <a:gd name="connsiteY141" fmla="*/ 45244 h 809763"/>
                    <a:gd name="connsiteX142" fmla="*/ 521494 w 669132"/>
                    <a:gd name="connsiteY142" fmla="*/ 61913 h 809763"/>
                    <a:gd name="connsiteX143" fmla="*/ 514350 w 669132"/>
                    <a:gd name="connsiteY143" fmla="*/ 64294 h 809763"/>
                    <a:gd name="connsiteX144" fmla="*/ 511969 w 669132"/>
                    <a:gd name="connsiteY144" fmla="*/ 71438 h 809763"/>
                    <a:gd name="connsiteX145" fmla="*/ 519113 w 669132"/>
                    <a:gd name="connsiteY145" fmla="*/ 85725 h 809763"/>
                    <a:gd name="connsiteX146" fmla="*/ 526257 w 669132"/>
                    <a:gd name="connsiteY146" fmla="*/ 90488 h 809763"/>
                    <a:gd name="connsiteX147" fmla="*/ 533400 w 669132"/>
                    <a:gd name="connsiteY147" fmla="*/ 97631 h 809763"/>
                    <a:gd name="connsiteX148" fmla="*/ 538163 w 669132"/>
                    <a:gd name="connsiteY148" fmla="*/ 104775 h 809763"/>
                    <a:gd name="connsiteX149" fmla="*/ 545307 w 669132"/>
                    <a:gd name="connsiteY149" fmla="*/ 107156 h 809763"/>
                    <a:gd name="connsiteX150" fmla="*/ 552450 w 669132"/>
                    <a:gd name="connsiteY150" fmla="*/ 111919 h 809763"/>
                    <a:gd name="connsiteX151" fmla="*/ 566738 w 669132"/>
                    <a:gd name="connsiteY151" fmla="*/ 109538 h 809763"/>
                    <a:gd name="connsiteX152" fmla="*/ 590550 w 669132"/>
                    <a:gd name="connsiteY152" fmla="*/ 107156 h 809763"/>
                    <a:gd name="connsiteX153" fmla="*/ 609600 w 669132"/>
                    <a:gd name="connsiteY153" fmla="*/ 109538 h 809763"/>
                    <a:gd name="connsiteX154" fmla="*/ 626269 w 669132"/>
                    <a:gd name="connsiteY154" fmla="*/ 114300 h 809763"/>
                    <a:gd name="connsiteX155" fmla="*/ 633413 w 669132"/>
                    <a:gd name="connsiteY155" fmla="*/ 119063 h 809763"/>
                    <a:gd name="connsiteX156" fmla="*/ 652463 w 669132"/>
                    <a:gd name="connsiteY15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320675 w 669132"/>
                    <a:gd name="connsiteY85" fmla="*/ 520321 h 809763"/>
                    <a:gd name="connsiteX86" fmla="*/ 319088 w 669132"/>
                    <a:gd name="connsiteY86" fmla="*/ 469106 h 809763"/>
                    <a:gd name="connsiteX87" fmla="*/ 323850 w 669132"/>
                    <a:gd name="connsiteY87" fmla="*/ 454819 h 809763"/>
                    <a:gd name="connsiteX88" fmla="*/ 326232 w 669132"/>
                    <a:gd name="connsiteY88" fmla="*/ 447675 h 809763"/>
                    <a:gd name="connsiteX89" fmla="*/ 328613 w 669132"/>
                    <a:gd name="connsiteY89" fmla="*/ 423863 h 809763"/>
                    <a:gd name="connsiteX90" fmla="*/ 330994 w 669132"/>
                    <a:gd name="connsiteY90" fmla="*/ 416719 h 809763"/>
                    <a:gd name="connsiteX91" fmla="*/ 340519 w 669132"/>
                    <a:gd name="connsiteY91" fmla="*/ 383381 h 809763"/>
                    <a:gd name="connsiteX92" fmla="*/ 342900 w 669132"/>
                    <a:gd name="connsiteY92" fmla="*/ 347663 h 809763"/>
                    <a:gd name="connsiteX93" fmla="*/ 345282 w 669132"/>
                    <a:gd name="connsiteY93" fmla="*/ 340519 h 809763"/>
                    <a:gd name="connsiteX94" fmla="*/ 347663 w 669132"/>
                    <a:gd name="connsiteY94" fmla="*/ 323850 h 809763"/>
                    <a:gd name="connsiteX95" fmla="*/ 350044 w 669132"/>
                    <a:gd name="connsiteY95" fmla="*/ 280988 h 809763"/>
                    <a:gd name="connsiteX96" fmla="*/ 352425 w 669132"/>
                    <a:gd name="connsiteY96" fmla="*/ 261938 h 809763"/>
                    <a:gd name="connsiteX97" fmla="*/ 345282 w 669132"/>
                    <a:gd name="connsiteY97" fmla="*/ 257175 h 809763"/>
                    <a:gd name="connsiteX98" fmla="*/ 338138 w 669132"/>
                    <a:gd name="connsiteY98" fmla="*/ 259556 h 809763"/>
                    <a:gd name="connsiteX99" fmla="*/ 330994 w 669132"/>
                    <a:gd name="connsiteY99" fmla="*/ 264319 h 809763"/>
                    <a:gd name="connsiteX100" fmla="*/ 316707 w 669132"/>
                    <a:gd name="connsiteY100" fmla="*/ 269081 h 809763"/>
                    <a:gd name="connsiteX101" fmla="*/ 309563 w 669132"/>
                    <a:gd name="connsiteY101" fmla="*/ 271463 h 809763"/>
                    <a:gd name="connsiteX102" fmla="*/ 311944 w 669132"/>
                    <a:gd name="connsiteY102" fmla="*/ 264319 h 809763"/>
                    <a:gd name="connsiteX103" fmla="*/ 307182 w 669132"/>
                    <a:gd name="connsiteY103" fmla="*/ 250031 h 809763"/>
                    <a:gd name="connsiteX104" fmla="*/ 295275 w 669132"/>
                    <a:gd name="connsiteY104" fmla="*/ 228600 h 809763"/>
                    <a:gd name="connsiteX105" fmla="*/ 288132 w 669132"/>
                    <a:gd name="connsiteY105" fmla="*/ 223838 h 809763"/>
                    <a:gd name="connsiteX106" fmla="*/ 290513 w 669132"/>
                    <a:gd name="connsiteY106" fmla="*/ 216694 h 809763"/>
                    <a:gd name="connsiteX107" fmla="*/ 297657 w 669132"/>
                    <a:gd name="connsiteY107" fmla="*/ 214313 h 809763"/>
                    <a:gd name="connsiteX108" fmla="*/ 304800 w 669132"/>
                    <a:gd name="connsiteY108" fmla="*/ 209550 h 809763"/>
                    <a:gd name="connsiteX109" fmla="*/ 311944 w 669132"/>
                    <a:gd name="connsiteY109" fmla="*/ 202406 h 809763"/>
                    <a:gd name="connsiteX110" fmla="*/ 319088 w 669132"/>
                    <a:gd name="connsiteY110" fmla="*/ 200025 h 809763"/>
                    <a:gd name="connsiteX111" fmla="*/ 333375 w 669132"/>
                    <a:gd name="connsiteY111" fmla="*/ 192881 h 809763"/>
                    <a:gd name="connsiteX112" fmla="*/ 347663 w 669132"/>
                    <a:gd name="connsiteY112" fmla="*/ 190500 h 809763"/>
                    <a:gd name="connsiteX113" fmla="*/ 361950 w 669132"/>
                    <a:gd name="connsiteY113" fmla="*/ 185738 h 809763"/>
                    <a:gd name="connsiteX114" fmla="*/ 369094 w 669132"/>
                    <a:gd name="connsiteY114" fmla="*/ 180975 h 809763"/>
                    <a:gd name="connsiteX115" fmla="*/ 373857 w 669132"/>
                    <a:gd name="connsiteY115" fmla="*/ 173831 h 809763"/>
                    <a:gd name="connsiteX116" fmla="*/ 381000 w 669132"/>
                    <a:gd name="connsiteY116" fmla="*/ 171450 h 809763"/>
                    <a:gd name="connsiteX117" fmla="*/ 388144 w 669132"/>
                    <a:gd name="connsiteY117" fmla="*/ 166688 h 809763"/>
                    <a:gd name="connsiteX118" fmla="*/ 390525 w 669132"/>
                    <a:gd name="connsiteY118" fmla="*/ 159544 h 809763"/>
                    <a:gd name="connsiteX119" fmla="*/ 395288 w 669132"/>
                    <a:gd name="connsiteY119" fmla="*/ 152400 h 809763"/>
                    <a:gd name="connsiteX120" fmla="*/ 404813 w 669132"/>
                    <a:gd name="connsiteY120" fmla="*/ 130969 h 809763"/>
                    <a:gd name="connsiteX121" fmla="*/ 407194 w 669132"/>
                    <a:gd name="connsiteY121" fmla="*/ 111919 h 809763"/>
                    <a:gd name="connsiteX122" fmla="*/ 392907 w 669132"/>
                    <a:gd name="connsiteY122" fmla="*/ 107156 h 809763"/>
                    <a:gd name="connsiteX123" fmla="*/ 378619 w 669132"/>
                    <a:gd name="connsiteY123" fmla="*/ 102394 h 809763"/>
                    <a:gd name="connsiteX124" fmla="*/ 369094 w 669132"/>
                    <a:gd name="connsiteY124" fmla="*/ 100013 h 809763"/>
                    <a:gd name="connsiteX125" fmla="*/ 366713 w 669132"/>
                    <a:gd name="connsiteY125" fmla="*/ 92869 h 809763"/>
                    <a:gd name="connsiteX126" fmla="*/ 357188 w 669132"/>
                    <a:gd name="connsiteY126" fmla="*/ 83344 h 809763"/>
                    <a:gd name="connsiteX127" fmla="*/ 371475 w 669132"/>
                    <a:gd name="connsiteY127" fmla="*/ 78581 h 809763"/>
                    <a:gd name="connsiteX128" fmla="*/ 388144 w 669132"/>
                    <a:gd name="connsiteY128" fmla="*/ 71438 h 809763"/>
                    <a:gd name="connsiteX129" fmla="*/ 404813 w 669132"/>
                    <a:gd name="connsiteY129" fmla="*/ 54769 h 809763"/>
                    <a:gd name="connsiteX130" fmla="*/ 414338 w 669132"/>
                    <a:gd name="connsiteY130" fmla="*/ 40481 h 809763"/>
                    <a:gd name="connsiteX131" fmla="*/ 419100 w 669132"/>
                    <a:gd name="connsiteY131" fmla="*/ 33338 h 809763"/>
                    <a:gd name="connsiteX132" fmla="*/ 426244 w 669132"/>
                    <a:gd name="connsiteY132" fmla="*/ 30956 h 809763"/>
                    <a:gd name="connsiteX133" fmla="*/ 431007 w 669132"/>
                    <a:gd name="connsiteY133" fmla="*/ 23813 h 809763"/>
                    <a:gd name="connsiteX134" fmla="*/ 445294 w 669132"/>
                    <a:gd name="connsiteY134" fmla="*/ 14288 h 809763"/>
                    <a:gd name="connsiteX135" fmla="*/ 461963 w 669132"/>
                    <a:gd name="connsiteY135" fmla="*/ 7144 h 809763"/>
                    <a:gd name="connsiteX136" fmla="*/ 471488 w 669132"/>
                    <a:gd name="connsiteY136" fmla="*/ 0 h 809763"/>
                    <a:gd name="connsiteX137" fmla="*/ 490538 w 669132"/>
                    <a:gd name="connsiteY137" fmla="*/ 11906 h 809763"/>
                    <a:gd name="connsiteX138" fmla="*/ 504825 w 669132"/>
                    <a:gd name="connsiteY138" fmla="*/ 21431 h 809763"/>
                    <a:gd name="connsiteX139" fmla="*/ 516732 w 669132"/>
                    <a:gd name="connsiteY139" fmla="*/ 33338 h 809763"/>
                    <a:gd name="connsiteX140" fmla="*/ 528638 w 669132"/>
                    <a:gd name="connsiteY140" fmla="*/ 45244 h 809763"/>
                    <a:gd name="connsiteX141" fmla="*/ 521494 w 669132"/>
                    <a:gd name="connsiteY141" fmla="*/ 61913 h 809763"/>
                    <a:gd name="connsiteX142" fmla="*/ 514350 w 669132"/>
                    <a:gd name="connsiteY142" fmla="*/ 64294 h 809763"/>
                    <a:gd name="connsiteX143" fmla="*/ 511969 w 669132"/>
                    <a:gd name="connsiteY143" fmla="*/ 71438 h 809763"/>
                    <a:gd name="connsiteX144" fmla="*/ 519113 w 669132"/>
                    <a:gd name="connsiteY144" fmla="*/ 85725 h 809763"/>
                    <a:gd name="connsiteX145" fmla="*/ 526257 w 669132"/>
                    <a:gd name="connsiteY145" fmla="*/ 90488 h 809763"/>
                    <a:gd name="connsiteX146" fmla="*/ 533400 w 669132"/>
                    <a:gd name="connsiteY146" fmla="*/ 97631 h 809763"/>
                    <a:gd name="connsiteX147" fmla="*/ 538163 w 669132"/>
                    <a:gd name="connsiteY147" fmla="*/ 104775 h 809763"/>
                    <a:gd name="connsiteX148" fmla="*/ 545307 w 669132"/>
                    <a:gd name="connsiteY148" fmla="*/ 107156 h 809763"/>
                    <a:gd name="connsiteX149" fmla="*/ 552450 w 669132"/>
                    <a:gd name="connsiteY149" fmla="*/ 111919 h 809763"/>
                    <a:gd name="connsiteX150" fmla="*/ 566738 w 669132"/>
                    <a:gd name="connsiteY150" fmla="*/ 109538 h 809763"/>
                    <a:gd name="connsiteX151" fmla="*/ 590550 w 669132"/>
                    <a:gd name="connsiteY151" fmla="*/ 107156 h 809763"/>
                    <a:gd name="connsiteX152" fmla="*/ 609600 w 669132"/>
                    <a:gd name="connsiteY152" fmla="*/ 109538 h 809763"/>
                    <a:gd name="connsiteX153" fmla="*/ 626269 w 669132"/>
                    <a:gd name="connsiteY153" fmla="*/ 114300 h 809763"/>
                    <a:gd name="connsiteX154" fmla="*/ 633413 w 669132"/>
                    <a:gd name="connsiteY154" fmla="*/ 119063 h 809763"/>
                    <a:gd name="connsiteX155" fmla="*/ 652463 w 669132"/>
                    <a:gd name="connsiteY15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320675 w 669132"/>
                    <a:gd name="connsiteY84" fmla="*/ 520321 h 809763"/>
                    <a:gd name="connsiteX85" fmla="*/ 319088 w 669132"/>
                    <a:gd name="connsiteY85" fmla="*/ 469106 h 809763"/>
                    <a:gd name="connsiteX86" fmla="*/ 323850 w 669132"/>
                    <a:gd name="connsiteY86" fmla="*/ 454819 h 809763"/>
                    <a:gd name="connsiteX87" fmla="*/ 326232 w 669132"/>
                    <a:gd name="connsiteY87" fmla="*/ 447675 h 809763"/>
                    <a:gd name="connsiteX88" fmla="*/ 328613 w 669132"/>
                    <a:gd name="connsiteY88" fmla="*/ 423863 h 809763"/>
                    <a:gd name="connsiteX89" fmla="*/ 330994 w 669132"/>
                    <a:gd name="connsiteY89" fmla="*/ 416719 h 809763"/>
                    <a:gd name="connsiteX90" fmla="*/ 340519 w 669132"/>
                    <a:gd name="connsiteY90" fmla="*/ 383381 h 809763"/>
                    <a:gd name="connsiteX91" fmla="*/ 342900 w 669132"/>
                    <a:gd name="connsiteY91" fmla="*/ 347663 h 809763"/>
                    <a:gd name="connsiteX92" fmla="*/ 345282 w 669132"/>
                    <a:gd name="connsiteY92" fmla="*/ 340519 h 809763"/>
                    <a:gd name="connsiteX93" fmla="*/ 347663 w 669132"/>
                    <a:gd name="connsiteY93" fmla="*/ 323850 h 809763"/>
                    <a:gd name="connsiteX94" fmla="*/ 350044 w 669132"/>
                    <a:gd name="connsiteY94" fmla="*/ 280988 h 809763"/>
                    <a:gd name="connsiteX95" fmla="*/ 352425 w 669132"/>
                    <a:gd name="connsiteY95" fmla="*/ 261938 h 809763"/>
                    <a:gd name="connsiteX96" fmla="*/ 345282 w 669132"/>
                    <a:gd name="connsiteY96" fmla="*/ 257175 h 809763"/>
                    <a:gd name="connsiteX97" fmla="*/ 338138 w 669132"/>
                    <a:gd name="connsiteY97" fmla="*/ 259556 h 809763"/>
                    <a:gd name="connsiteX98" fmla="*/ 330994 w 669132"/>
                    <a:gd name="connsiteY98" fmla="*/ 264319 h 809763"/>
                    <a:gd name="connsiteX99" fmla="*/ 316707 w 669132"/>
                    <a:gd name="connsiteY99" fmla="*/ 269081 h 809763"/>
                    <a:gd name="connsiteX100" fmla="*/ 309563 w 669132"/>
                    <a:gd name="connsiteY100" fmla="*/ 271463 h 809763"/>
                    <a:gd name="connsiteX101" fmla="*/ 311944 w 669132"/>
                    <a:gd name="connsiteY101" fmla="*/ 264319 h 809763"/>
                    <a:gd name="connsiteX102" fmla="*/ 307182 w 669132"/>
                    <a:gd name="connsiteY102" fmla="*/ 250031 h 809763"/>
                    <a:gd name="connsiteX103" fmla="*/ 295275 w 669132"/>
                    <a:gd name="connsiteY103" fmla="*/ 228600 h 809763"/>
                    <a:gd name="connsiteX104" fmla="*/ 288132 w 669132"/>
                    <a:gd name="connsiteY104" fmla="*/ 223838 h 809763"/>
                    <a:gd name="connsiteX105" fmla="*/ 290513 w 669132"/>
                    <a:gd name="connsiteY105" fmla="*/ 216694 h 809763"/>
                    <a:gd name="connsiteX106" fmla="*/ 297657 w 669132"/>
                    <a:gd name="connsiteY106" fmla="*/ 214313 h 809763"/>
                    <a:gd name="connsiteX107" fmla="*/ 304800 w 669132"/>
                    <a:gd name="connsiteY107" fmla="*/ 209550 h 809763"/>
                    <a:gd name="connsiteX108" fmla="*/ 311944 w 669132"/>
                    <a:gd name="connsiteY108" fmla="*/ 202406 h 809763"/>
                    <a:gd name="connsiteX109" fmla="*/ 319088 w 669132"/>
                    <a:gd name="connsiteY109" fmla="*/ 200025 h 809763"/>
                    <a:gd name="connsiteX110" fmla="*/ 333375 w 669132"/>
                    <a:gd name="connsiteY110" fmla="*/ 192881 h 809763"/>
                    <a:gd name="connsiteX111" fmla="*/ 347663 w 669132"/>
                    <a:gd name="connsiteY111" fmla="*/ 190500 h 809763"/>
                    <a:gd name="connsiteX112" fmla="*/ 361950 w 669132"/>
                    <a:gd name="connsiteY112" fmla="*/ 185738 h 809763"/>
                    <a:gd name="connsiteX113" fmla="*/ 369094 w 669132"/>
                    <a:gd name="connsiteY113" fmla="*/ 180975 h 809763"/>
                    <a:gd name="connsiteX114" fmla="*/ 373857 w 669132"/>
                    <a:gd name="connsiteY114" fmla="*/ 173831 h 809763"/>
                    <a:gd name="connsiteX115" fmla="*/ 381000 w 669132"/>
                    <a:gd name="connsiteY115" fmla="*/ 171450 h 809763"/>
                    <a:gd name="connsiteX116" fmla="*/ 388144 w 669132"/>
                    <a:gd name="connsiteY116" fmla="*/ 166688 h 809763"/>
                    <a:gd name="connsiteX117" fmla="*/ 390525 w 669132"/>
                    <a:gd name="connsiteY117" fmla="*/ 159544 h 809763"/>
                    <a:gd name="connsiteX118" fmla="*/ 395288 w 669132"/>
                    <a:gd name="connsiteY118" fmla="*/ 152400 h 809763"/>
                    <a:gd name="connsiteX119" fmla="*/ 404813 w 669132"/>
                    <a:gd name="connsiteY119" fmla="*/ 130969 h 809763"/>
                    <a:gd name="connsiteX120" fmla="*/ 407194 w 669132"/>
                    <a:gd name="connsiteY120" fmla="*/ 111919 h 809763"/>
                    <a:gd name="connsiteX121" fmla="*/ 392907 w 669132"/>
                    <a:gd name="connsiteY121" fmla="*/ 107156 h 809763"/>
                    <a:gd name="connsiteX122" fmla="*/ 378619 w 669132"/>
                    <a:gd name="connsiteY122" fmla="*/ 102394 h 809763"/>
                    <a:gd name="connsiteX123" fmla="*/ 369094 w 669132"/>
                    <a:gd name="connsiteY123" fmla="*/ 100013 h 809763"/>
                    <a:gd name="connsiteX124" fmla="*/ 366713 w 669132"/>
                    <a:gd name="connsiteY124" fmla="*/ 92869 h 809763"/>
                    <a:gd name="connsiteX125" fmla="*/ 357188 w 669132"/>
                    <a:gd name="connsiteY125" fmla="*/ 83344 h 809763"/>
                    <a:gd name="connsiteX126" fmla="*/ 371475 w 669132"/>
                    <a:gd name="connsiteY126" fmla="*/ 78581 h 809763"/>
                    <a:gd name="connsiteX127" fmla="*/ 388144 w 669132"/>
                    <a:gd name="connsiteY127" fmla="*/ 71438 h 809763"/>
                    <a:gd name="connsiteX128" fmla="*/ 404813 w 669132"/>
                    <a:gd name="connsiteY128" fmla="*/ 54769 h 809763"/>
                    <a:gd name="connsiteX129" fmla="*/ 414338 w 669132"/>
                    <a:gd name="connsiteY129" fmla="*/ 40481 h 809763"/>
                    <a:gd name="connsiteX130" fmla="*/ 419100 w 669132"/>
                    <a:gd name="connsiteY130" fmla="*/ 33338 h 809763"/>
                    <a:gd name="connsiteX131" fmla="*/ 426244 w 669132"/>
                    <a:gd name="connsiteY131" fmla="*/ 30956 h 809763"/>
                    <a:gd name="connsiteX132" fmla="*/ 431007 w 669132"/>
                    <a:gd name="connsiteY132" fmla="*/ 23813 h 809763"/>
                    <a:gd name="connsiteX133" fmla="*/ 445294 w 669132"/>
                    <a:gd name="connsiteY133" fmla="*/ 14288 h 809763"/>
                    <a:gd name="connsiteX134" fmla="*/ 461963 w 669132"/>
                    <a:gd name="connsiteY134" fmla="*/ 7144 h 809763"/>
                    <a:gd name="connsiteX135" fmla="*/ 471488 w 669132"/>
                    <a:gd name="connsiteY135" fmla="*/ 0 h 809763"/>
                    <a:gd name="connsiteX136" fmla="*/ 490538 w 669132"/>
                    <a:gd name="connsiteY136" fmla="*/ 11906 h 809763"/>
                    <a:gd name="connsiteX137" fmla="*/ 504825 w 669132"/>
                    <a:gd name="connsiteY137" fmla="*/ 21431 h 809763"/>
                    <a:gd name="connsiteX138" fmla="*/ 516732 w 669132"/>
                    <a:gd name="connsiteY138" fmla="*/ 33338 h 809763"/>
                    <a:gd name="connsiteX139" fmla="*/ 528638 w 669132"/>
                    <a:gd name="connsiteY139" fmla="*/ 45244 h 809763"/>
                    <a:gd name="connsiteX140" fmla="*/ 521494 w 669132"/>
                    <a:gd name="connsiteY140" fmla="*/ 61913 h 809763"/>
                    <a:gd name="connsiteX141" fmla="*/ 514350 w 669132"/>
                    <a:gd name="connsiteY141" fmla="*/ 64294 h 809763"/>
                    <a:gd name="connsiteX142" fmla="*/ 511969 w 669132"/>
                    <a:gd name="connsiteY142" fmla="*/ 71438 h 809763"/>
                    <a:gd name="connsiteX143" fmla="*/ 519113 w 669132"/>
                    <a:gd name="connsiteY143" fmla="*/ 85725 h 809763"/>
                    <a:gd name="connsiteX144" fmla="*/ 526257 w 669132"/>
                    <a:gd name="connsiteY144" fmla="*/ 90488 h 809763"/>
                    <a:gd name="connsiteX145" fmla="*/ 533400 w 669132"/>
                    <a:gd name="connsiteY145" fmla="*/ 97631 h 809763"/>
                    <a:gd name="connsiteX146" fmla="*/ 538163 w 669132"/>
                    <a:gd name="connsiteY146" fmla="*/ 104775 h 809763"/>
                    <a:gd name="connsiteX147" fmla="*/ 545307 w 669132"/>
                    <a:gd name="connsiteY147" fmla="*/ 107156 h 809763"/>
                    <a:gd name="connsiteX148" fmla="*/ 552450 w 669132"/>
                    <a:gd name="connsiteY148" fmla="*/ 111919 h 809763"/>
                    <a:gd name="connsiteX149" fmla="*/ 566738 w 669132"/>
                    <a:gd name="connsiteY149" fmla="*/ 109538 h 809763"/>
                    <a:gd name="connsiteX150" fmla="*/ 590550 w 669132"/>
                    <a:gd name="connsiteY150" fmla="*/ 107156 h 809763"/>
                    <a:gd name="connsiteX151" fmla="*/ 609600 w 669132"/>
                    <a:gd name="connsiteY151" fmla="*/ 109538 h 809763"/>
                    <a:gd name="connsiteX152" fmla="*/ 626269 w 669132"/>
                    <a:gd name="connsiteY152" fmla="*/ 114300 h 809763"/>
                    <a:gd name="connsiteX153" fmla="*/ 633413 w 669132"/>
                    <a:gd name="connsiteY153" fmla="*/ 119063 h 809763"/>
                    <a:gd name="connsiteX154" fmla="*/ 652463 w 669132"/>
                    <a:gd name="connsiteY15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320675 w 669132"/>
                    <a:gd name="connsiteY83" fmla="*/ 520321 h 809763"/>
                    <a:gd name="connsiteX84" fmla="*/ 319088 w 669132"/>
                    <a:gd name="connsiteY84" fmla="*/ 469106 h 809763"/>
                    <a:gd name="connsiteX85" fmla="*/ 323850 w 669132"/>
                    <a:gd name="connsiteY85" fmla="*/ 454819 h 809763"/>
                    <a:gd name="connsiteX86" fmla="*/ 326232 w 669132"/>
                    <a:gd name="connsiteY86" fmla="*/ 447675 h 809763"/>
                    <a:gd name="connsiteX87" fmla="*/ 328613 w 669132"/>
                    <a:gd name="connsiteY87" fmla="*/ 423863 h 809763"/>
                    <a:gd name="connsiteX88" fmla="*/ 330994 w 669132"/>
                    <a:gd name="connsiteY88" fmla="*/ 416719 h 809763"/>
                    <a:gd name="connsiteX89" fmla="*/ 340519 w 669132"/>
                    <a:gd name="connsiteY89" fmla="*/ 383381 h 809763"/>
                    <a:gd name="connsiteX90" fmla="*/ 342900 w 669132"/>
                    <a:gd name="connsiteY90" fmla="*/ 347663 h 809763"/>
                    <a:gd name="connsiteX91" fmla="*/ 345282 w 669132"/>
                    <a:gd name="connsiteY91" fmla="*/ 340519 h 809763"/>
                    <a:gd name="connsiteX92" fmla="*/ 347663 w 669132"/>
                    <a:gd name="connsiteY92" fmla="*/ 323850 h 809763"/>
                    <a:gd name="connsiteX93" fmla="*/ 350044 w 669132"/>
                    <a:gd name="connsiteY93" fmla="*/ 280988 h 809763"/>
                    <a:gd name="connsiteX94" fmla="*/ 352425 w 669132"/>
                    <a:gd name="connsiteY94" fmla="*/ 261938 h 809763"/>
                    <a:gd name="connsiteX95" fmla="*/ 345282 w 669132"/>
                    <a:gd name="connsiteY95" fmla="*/ 257175 h 809763"/>
                    <a:gd name="connsiteX96" fmla="*/ 338138 w 669132"/>
                    <a:gd name="connsiteY96" fmla="*/ 259556 h 809763"/>
                    <a:gd name="connsiteX97" fmla="*/ 330994 w 669132"/>
                    <a:gd name="connsiteY97" fmla="*/ 264319 h 809763"/>
                    <a:gd name="connsiteX98" fmla="*/ 316707 w 669132"/>
                    <a:gd name="connsiteY98" fmla="*/ 269081 h 809763"/>
                    <a:gd name="connsiteX99" fmla="*/ 309563 w 669132"/>
                    <a:gd name="connsiteY99" fmla="*/ 271463 h 809763"/>
                    <a:gd name="connsiteX100" fmla="*/ 311944 w 669132"/>
                    <a:gd name="connsiteY100" fmla="*/ 264319 h 809763"/>
                    <a:gd name="connsiteX101" fmla="*/ 307182 w 669132"/>
                    <a:gd name="connsiteY101" fmla="*/ 250031 h 809763"/>
                    <a:gd name="connsiteX102" fmla="*/ 295275 w 669132"/>
                    <a:gd name="connsiteY102" fmla="*/ 228600 h 809763"/>
                    <a:gd name="connsiteX103" fmla="*/ 288132 w 669132"/>
                    <a:gd name="connsiteY103" fmla="*/ 223838 h 809763"/>
                    <a:gd name="connsiteX104" fmla="*/ 290513 w 669132"/>
                    <a:gd name="connsiteY104" fmla="*/ 216694 h 809763"/>
                    <a:gd name="connsiteX105" fmla="*/ 297657 w 669132"/>
                    <a:gd name="connsiteY105" fmla="*/ 214313 h 809763"/>
                    <a:gd name="connsiteX106" fmla="*/ 304800 w 669132"/>
                    <a:gd name="connsiteY106" fmla="*/ 209550 h 809763"/>
                    <a:gd name="connsiteX107" fmla="*/ 311944 w 669132"/>
                    <a:gd name="connsiteY107" fmla="*/ 202406 h 809763"/>
                    <a:gd name="connsiteX108" fmla="*/ 319088 w 669132"/>
                    <a:gd name="connsiteY108" fmla="*/ 200025 h 809763"/>
                    <a:gd name="connsiteX109" fmla="*/ 333375 w 669132"/>
                    <a:gd name="connsiteY109" fmla="*/ 192881 h 809763"/>
                    <a:gd name="connsiteX110" fmla="*/ 347663 w 669132"/>
                    <a:gd name="connsiteY110" fmla="*/ 190500 h 809763"/>
                    <a:gd name="connsiteX111" fmla="*/ 361950 w 669132"/>
                    <a:gd name="connsiteY111" fmla="*/ 185738 h 809763"/>
                    <a:gd name="connsiteX112" fmla="*/ 369094 w 669132"/>
                    <a:gd name="connsiteY112" fmla="*/ 180975 h 809763"/>
                    <a:gd name="connsiteX113" fmla="*/ 373857 w 669132"/>
                    <a:gd name="connsiteY113" fmla="*/ 173831 h 809763"/>
                    <a:gd name="connsiteX114" fmla="*/ 381000 w 669132"/>
                    <a:gd name="connsiteY114" fmla="*/ 171450 h 809763"/>
                    <a:gd name="connsiteX115" fmla="*/ 388144 w 669132"/>
                    <a:gd name="connsiteY115" fmla="*/ 166688 h 809763"/>
                    <a:gd name="connsiteX116" fmla="*/ 390525 w 669132"/>
                    <a:gd name="connsiteY116" fmla="*/ 159544 h 809763"/>
                    <a:gd name="connsiteX117" fmla="*/ 395288 w 669132"/>
                    <a:gd name="connsiteY117" fmla="*/ 152400 h 809763"/>
                    <a:gd name="connsiteX118" fmla="*/ 404813 w 669132"/>
                    <a:gd name="connsiteY118" fmla="*/ 130969 h 809763"/>
                    <a:gd name="connsiteX119" fmla="*/ 407194 w 669132"/>
                    <a:gd name="connsiteY119" fmla="*/ 111919 h 809763"/>
                    <a:gd name="connsiteX120" fmla="*/ 392907 w 669132"/>
                    <a:gd name="connsiteY120" fmla="*/ 107156 h 809763"/>
                    <a:gd name="connsiteX121" fmla="*/ 378619 w 669132"/>
                    <a:gd name="connsiteY121" fmla="*/ 102394 h 809763"/>
                    <a:gd name="connsiteX122" fmla="*/ 369094 w 669132"/>
                    <a:gd name="connsiteY122" fmla="*/ 100013 h 809763"/>
                    <a:gd name="connsiteX123" fmla="*/ 366713 w 669132"/>
                    <a:gd name="connsiteY123" fmla="*/ 92869 h 809763"/>
                    <a:gd name="connsiteX124" fmla="*/ 357188 w 669132"/>
                    <a:gd name="connsiteY124" fmla="*/ 83344 h 809763"/>
                    <a:gd name="connsiteX125" fmla="*/ 371475 w 669132"/>
                    <a:gd name="connsiteY125" fmla="*/ 78581 h 809763"/>
                    <a:gd name="connsiteX126" fmla="*/ 388144 w 669132"/>
                    <a:gd name="connsiteY126" fmla="*/ 71438 h 809763"/>
                    <a:gd name="connsiteX127" fmla="*/ 404813 w 669132"/>
                    <a:gd name="connsiteY127" fmla="*/ 54769 h 809763"/>
                    <a:gd name="connsiteX128" fmla="*/ 414338 w 669132"/>
                    <a:gd name="connsiteY128" fmla="*/ 40481 h 809763"/>
                    <a:gd name="connsiteX129" fmla="*/ 419100 w 669132"/>
                    <a:gd name="connsiteY129" fmla="*/ 33338 h 809763"/>
                    <a:gd name="connsiteX130" fmla="*/ 426244 w 669132"/>
                    <a:gd name="connsiteY130" fmla="*/ 30956 h 809763"/>
                    <a:gd name="connsiteX131" fmla="*/ 431007 w 669132"/>
                    <a:gd name="connsiteY131" fmla="*/ 23813 h 809763"/>
                    <a:gd name="connsiteX132" fmla="*/ 445294 w 669132"/>
                    <a:gd name="connsiteY132" fmla="*/ 14288 h 809763"/>
                    <a:gd name="connsiteX133" fmla="*/ 461963 w 669132"/>
                    <a:gd name="connsiteY133" fmla="*/ 7144 h 809763"/>
                    <a:gd name="connsiteX134" fmla="*/ 471488 w 669132"/>
                    <a:gd name="connsiteY134" fmla="*/ 0 h 809763"/>
                    <a:gd name="connsiteX135" fmla="*/ 490538 w 669132"/>
                    <a:gd name="connsiteY135" fmla="*/ 11906 h 809763"/>
                    <a:gd name="connsiteX136" fmla="*/ 504825 w 669132"/>
                    <a:gd name="connsiteY136" fmla="*/ 21431 h 809763"/>
                    <a:gd name="connsiteX137" fmla="*/ 516732 w 669132"/>
                    <a:gd name="connsiteY137" fmla="*/ 33338 h 809763"/>
                    <a:gd name="connsiteX138" fmla="*/ 528638 w 669132"/>
                    <a:gd name="connsiteY138" fmla="*/ 45244 h 809763"/>
                    <a:gd name="connsiteX139" fmla="*/ 521494 w 669132"/>
                    <a:gd name="connsiteY139" fmla="*/ 61913 h 809763"/>
                    <a:gd name="connsiteX140" fmla="*/ 514350 w 669132"/>
                    <a:gd name="connsiteY140" fmla="*/ 64294 h 809763"/>
                    <a:gd name="connsiteX141" fmla="*/ 511969 w 669132"/>
                    <a:gd name="connsiteY141" fmla="*/ 71438 h 809763"/>
                    <a:gd name="connsiteX142" fmla="*/ 519113 w 669132"/>
                    <a:gd name="connsiteY142" fmla="*/ 85725 h 809763"/>
                    <a:gd name="connsiteX143" fmla="*/ 526257 w 669132"/>
                    <a:gd name="connsiteY143" fmla="*/ 90488 h 809763"/>
                    <a:gd name="connsiteX144" fmla="*/ 533400 w 669132"/>
                    <a:gd name="connsiteY144" fmla="*/ 97631 h 809763"/>
                    <a:gd name="connsiteX145" fmla="*/ 538163 w 669132"/>
                    <a:gd name="connsiteY145" fmla="*/ 104775 h 809763"/>
                    <a:gd name="connsiteX146" fmla="*/ 545307 w 669132"/>
                    <a:gd name="connsiteY146" fmla="*/ 107156 h 809763"/>
                    <a:gd name="connsiteX147" fmla="*/ 552450 w 669132"/>
                    <a:gd name="connsiteY147" fmla="*/ 111919 h 809763"/>
                    <a:gd name="connsiteX148" fmla="*/ 566738 w 669132"/>
                    <a:gd name="connsiteY148" fmla="*/ 109538 h 809763"/>
                    <a:gd name="connsiteX149" fmla="*/ 590550 w 669132"/>
                    <a:gd name="connsiteY149" fmla="*/ 107156 h 809763"/>
                    <a:gd name="connsiteX150" fmla="*/ 609600 w 669132"/>
                    <a:gd name="connsiteY150" fmla="*/ 109538 h 809763"/>
                    <a:gd name="connsiteX151" fmla="*/ 626269 w 669132"/>
                    <a:gd name="connsiteY151" fmla="*/ 114300 h 809763"/>
                    <a:gd name="connsiteX152" fmla="*/ 633413 w 669132"/>
                    <a:gd name="connsiteY152" fmla="*/ 119063 h 809763"/>
                    <a:gd name="connsiteX153" fmla="*/ 652463 w 669132"/>
                    <a:gd name="connsiteY15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9525 w 669132"/>
                    <a:gd name="connsiteY75" fmla="*/ 638175 h 809763"/>
                    <a:gd name="connsiteX76" fmla="*/ 4763 w 669132"/>
                    <a:gd name="connsiteY76" fmla="*/ 573881 h 809763"/>
                    <a:gd name="connsiteX77" fmla="*/ 0 w 669132"/>
                    <a:gd name="connsiteY77" fmla="*/ 539343 h 809763"/>
                    <a:gd name="connsiteX78" fmla="*/ 45244 w 669132"/>
                    <a:gd name="connsiteY78" fmla="*/ 540544 h 809763"/>
                    <a:gd name="connsiteX79" fmla="*/ 124980 w 669132"/>
                    <a:gd name="connsiteY79" fmla="*/ 659628 h 809763"/>
                    <a:gd name="connsiteX80" fmla="*/ 320675 w 669132"/>
                    <a:gd name="connsiteY80" fmla="*/ 520321 h 809763"/>
                    <a:gd name="connsiteX81" fmla="*/ 319088 w 669132"/>
                    <a:gd name="connsiteY81" fmla="*/ 469106 h 809763"/>
                    <a:gd name="connsiteX82" fmla="*/ 323850 w 669132"/>
                    <a:gd name="connsiteY82" fmla="*/ 454819 h 809763"/>
                    <a:gd name="connsiteX83" fmla="*/ 326232 w 669132"/>
                    <a:gd name="connsiteY83" fmla="*/ 447675 h 809763"/>
                    <a:gd name="connsiteX84" fmla="*/ 328613 w 669132"/>
                    <a:gd name="connsiteY84" fmla="*/ 423863 h 809763"/>
                    <a:gd name="connsiteX85" fmla="*/ 330994 w 669132"/>
                    <a:gd name="connsiteY85" fmla="*/ 416719 h 809763"/>
                    <a:gd name="connsiteX86" fmla="*/ 340519 w 669132"/>
                    <a:gd name="connsiteY86" fmla="*/ 383381 h 809763"/>
                    <a:gd name="connsiteX87" fmla="*/ 342900 w 669132"/>
                    <a:gd name="connsiteY87" fmla="*/ 347663 h 809763"/>
                    <a:gd name="connsiteX88" fmla="*/ 345282 w 669132"/>
                    <a:gd name="connsiteY88" fmla="*/ 340519 h 809763"/>
                    <a:gd name="connsiteX89" fmla="*/ 347663 w 669132"/>
                    <a:gd name="connsiteY89" fmla="*/ 323850 h 809763"/>
                    <a:gd name="connsiteX90" fmla="*/ 350044 w 669132"/>
                    <a:gd name="connsiteY90" fmla="*/ 280988 h 809763"/>
                    <a:gd name="connsiteX91" fmla="*/ 352425 w 669132"/>
                    <a:gd name="connsiteY91" fmla="*/ 261938 h 809763"/>
                    <a:gd name="connsiteX92" fmla="*/ 345282 w 669132"/>
                    <a:gd name="connsiteY92" fmla="*/ 257175 h 809763"/>
                    <a:gd name="connsiteX93" fmla="*/ 338138 w 669132"/>
                    <a:gd name="connsiteY93" fmla="*/ 259556 h 809763"/>
                    <a:gd name="connsiteX94" fmla="*/ 330994 w 669132"/>
                    <a:gd name="connsiteY94" fmla="*/ 264319 h 809763"/>
                    <a:gd name="connsiteX95" fmla="*/ 316707 w 669132"/>
                    <a:gd name="connsiteY95" fmla="*/ 269081 h 809763"/>
                    <a:gd name="connsiteX96" fmla="*/ 309563 w 669132"/>
                    <a:gd name="connsiteY96" fmla="*/ 271463 h 809763"/>
                    <a:gd name="connsiteX97" fmla="*/ 311944 w 669132"/>
                    <a:gd name="connsiteY97" fmla="*/ 264319 h 809763"/>
                    <a:gd name="connsiteX98" fmla="*/ 307182 w 669132"/>
                    <a:gd name="connsiteY98" fmla="*/ 250031 h 809763"/>
                    <a:gd name="connsiteX99" fmla="*/ 295275 w 669132"/>
                    <a:gd name="connsiteY99" fmla="*/ 228600 h 809763"/>
                    <a:gd name="connsiteX100" fmla="*/ 288132 w 669132"/>
                    <a:gd name="connsiteY100" fmla="*/ 223838 h 809763"/>
                    <a:gd name="connsiteX101" fmla="*/ 290513 w 669132"/>
                    <a:gd name="connsiteY101" fmla="*/ 216694 h 809763"/>
                    <a:gd name="connsiteX102" fmla="*/ 297657 w 669132"/>
                    <a:gd name="connsiteY102" fmla="*/ 214313 h 809763"/>
                    <a:gd name="connsiteX103" fmla="*/ 304800 w 669132"/>
                    <a:gd name="connsiteY103" fmla="*/ 209550 h 809763"/>
                    <a:gd name="connsiteX104" fmla="*/ 311944 w 669132"/>
                    <a:gd name="connsiteY104" fmla="*/ 202406 h 809763"/>
                    <a:gd name="connsiteX105" fmla="*/ 319088 w 669132"/>
                    <a:gd name="connsiteY105" fmla="*/ 200025 h 809763"/>
                    <a:gd name="connsiteX106" fmla="*/ 333375 w 669132"/>
                    <a:gd name="connsiteY106" fmla="*/ 192881 h 809763"/>
                    <a:gd name="connsiteX107" fmla="*/ 347663 w 669132"/>
                    <a:gd name="connsiteY107" fmla="*/ 190500 h 809763"/>
                    <a:gd name="connsiteX108" fmla="*/ 361950 w 669132"/>
                    <a:gd name="connsiteY108" fmla="*/ 185738 h 809763"/>
                    <a:gd name="connsiteX109" fmla="*/ 369094 w 669132"/>
                    <a:gd name="connsiteY109" fmla="*/ 180975 h 809763"/>
                    <a:gd name="connsiteX110" fmla="*/ 373857 w 669132"/>
                    <a:gd name="connsiteY110" fmla="*/ 173831 h 809763"/>
                    <a:gd name="connsiteX111" fmla="*/ 381000 w 669132"/>
                    <a:gd name="connsiteY111" fmla="*/ 171450 h 809763"/>
                    <a:gd name="connsiteX112" fmla="*/ 388144 w 669132"/>
                    <a:gd name="connsiteY112" fmla="*/ 166688 h 809763"/>
                    <a:gd name="connsiteX113" fmla="*/ 390525 w 669132"/>
                    <a:gd name="connsiteY113" fmla="*/ 159544 h 809763"/>
                    <a:gd name="connsiteX114" fmla="*/ 395288 w 669132"/>
                    <a:gd name="connsiteY114" fmla="*/ 152400 h 809763"/>
                    <a:gd name="connsiteX115" fmla="*/ 404813 w 669132"/>
                    <a:gd name="connsiteY115" fmla="*/ 130969 h 809763"/>
                    <a:gd name="connsiteX116" fmla="*/ 407194 w 669132"/>
                    <a:gd name="connsiteY116" fmla="*/ 111919 h 809763"/>
                    <a:gd name="connsiteX117" fmla="*/ 392907 w 669132"/>
                    <a:gd name="connsiteY117" fmla="*/ 107156 h 809763"/>
                    <a:gd name="connsiteX118" fmla="*/ 378619 w 669132"/>
                    <a:gd name="connsiteY118" fmla="*/ 102394 h 809763"/>
                    <a:gd name="connsiteX119" fmla="*/ 369094 w 669132"/>
                    <a:gd name="connsiteY119" fmla="*/ 100013 h 809763"/>
                    <a:gd name="connsiteX120" fmla="*/ 366713 w 669132"/>
                    <a:gd name="connsiteY120" fmla="*/ 92869 h 809763"/>
                    <a:gd name="connsiteX121" fmla="*/ 357188 w 669132"/>
                    <a:gd name="connsiteY121" fmla="*/ 83344 h 809763"/>
                    <a:gd name="connsiteX122" fmla="*/ 371475 w 669132"/>
                    <a:gd name="connsiteY122" fmla="*/ 78581 h 809763"/>
                    <a:gd name="connsiteX123" fmla="*/ 388144 w 669132"/>
                    <a:gd name="connsiteY123" fmla="*/ 71438 h 809763"/>
                    <a:gd name="connsiteX124" fmla="*/ 404813 w 669132"/>
                    <a:gd name="connsiteY124" fmla="*/ 54769 h 809763"/>
                    <a:gd name="connsiteX125" fmla="*/ 414338 w 669132"/>
                    <a:gd name="connsiteY125" fmla="*/ 40481 h 809763"/>
                    <a:gd name="connsiteX126" fmla="*/ 419100 w 669132"/>
                    <a:gd name="connsiteY126" fmla="*/ 33338 h 809763"/>
                    <a:gd name="connsiteX127" fmla="*/ 426244 w 669132"/>
                    <a:gd name="connsiteY127" fmla="*/ 30956 h 809763"/>
                    <a:gd name="connsiteX128" fmla="*/ 431007 w 669132"/>
                    <a:gd name="connsiteY128" fmla="*/ 23813 h 809763"/>
                    <a:gd name="connsiteX129" fmla="*/ 445294 w 669132"/>
                    <a:gd name="connsiteY129" fmla="*/ 14288 h 809763"/>
                    <a:gd name="connsiteX130" fmla="*/ 461963 w 669132"/>
                    <a:gd name="connsiteY130" fmla="*/ 7144 h 809763"/>
                    <a:gd name="connsiteX131" fmla="*/ 471488 w 669132"/>
                    <a:gd name="connsiteY131" fmla="*/ 0 h 809763"/>
                    <a:gd name="connsiteX132" fmla="*/ 490538 w 669132"/>
                    <a:gd name="connsiteY132" fmla="*/ 11906 h 809763"/>
                    <a:gd name="connsiteX133" fmla="*/ 504825 w 669132"/>
                    <a:gd name="connsiteY133" fmla="*/ 21431 h 809763"/>
                    <a:gd name="connsiteX134" fmla="*/ 516732 w 669132"/>
                    <a:gd name="connsiteY134" fmla="*/ 33338 h 809763"/>
                    <a:gd name="connsiteX135" fmla="*/ 528638 w 669132"/>
                    <a:gd name="connsiteY135" fmla="*/ 45244 h 809763"/>
                    <a:gd name="connsiteX136" fmla="*/ 521494 w 669132"/>
                    <a:gd name="connsiteY136" fmla="*/ 61913 h 809763"/>
                    <a:gd name="connsiteX137" fmla="*/ 514350 w 669132"/>
                    <a:gd name="connsiteY137" fmla="*/ 64294 h 809763"/>
                    <a:gd name="connsiteX138" fmla="*/ 511969 w 669132"/>
                    <a:gd name="connsiteY138" fmla="*/ 71438 h 809763"/>
                    <a:gd name="connsiteX139" fmla="*/ 519113 w 669132"/>
                    <a:gd name="connsiteY139" fmla="*/ 85725 h 809763"/>
                    <a:gd name="connsiteX140" fmla="*/ 526257 w 669132"/>
                    <a:gd name="connsiteY140" fmla="*/ 90488 h 809763"/>
                    <a:gd name="connsiteX141" fmla="*/ 533400 w 669132"/>
                    <a:gd name="connsiteY141" fmla="*/ 97631 h 809763"/>
                    <a:gd name="connsiteX142" fmla="*/ 538163 w 669132"/>
                    <a:gd name="connsiteY142" fmla="*/ 104775 h 809763"/>
                    <a:gd name="connsiteX143" fmla="*/ 545307 w 669132"/>
                    <a:gd name="connsiteY143" fmla="*/ 107156 h 809763"/>
                    <a:gd name="connsiteX144" fmla="*/ 552450 w 669132"/>
                    <a:gd name="connsiteY144" fmla="*/ 111919 h 809763"/>
                    <a:gd name="connsiteX145" fmla="*/ 566738 w 669132"/>
                    <a:gd name="connsiteY145" fmla="*/ 109538 h 809763"/>
                    <a:gd name="connsiteX146" fmla="*/ 590550 w 669132"/>
                    <a:gd name="connsiteY146" fmla="*/ 107156 h 809763"/>
                    <a:gd name="connsiteX147" fmla="*/ 609600 w 669132"/>
                    <a:gd name="connsiteY147" fmla="*/ 109538 h 809763"/>
                    <a:gd name="connsiteX148" fmla="*/ 626269 w 669132"/>
                    <a:gd name="connsiteY148" fmla="*/ 114300 h 809763"/>
                    <a:gd name="connsiteX149" fmla="*/ 633413 w 669132"/>
                    <a:gd name="connsiteY149" fmla="*/ 119063 h 809763"/>
                    <a:gd name="connsiteX150" fmla="*/ 652463 w 669132"/>
                    <a:gd name="connsiteY15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4763 w 669132"/>
                    <a:gd name="connsiteY75" fmla="*/ 573881 h 809763"/>
                    <a:gd name="connsiteX76" fmla="*/ 0 w 669132"/>
                    <a:gd name="connsiteY76" fmla="*/ 539343 h 809763"/>
                    <a:gd name="connsiteX77" fmla="*/ 45244 w 669132"/>
                    <a:gd name="connsiteY77" fmla="*/ 540544 h 809763"/>
                    <a:gd name="connsiteX78" fmla="*/ 124980 w 669132"/>
                    <a:gd name="connsiteY78" fmla="*/ 659628 h 809763"/>
                    <a:gd name="connsiteX79" fmla="*/ 320675 w 669132"/>
                    <a:gd name="connsiteY79" fmla="*/ 520321 h 809763"/>
                    <a:gd name="connsiteX80" fmla="*/ 319088 w 669132"/>
                    <a:gd name="connsiteY80" fmla="*/ 469106 h 809763"/>
                    <a:gd name="connsiteX81" fmla="*/ 323850 w 669132"/>
                    <a:gd name="connsiteY81" fmla="*/ 454819 h 809763"/>
                    <a:gd name="connsiteX82" fmla="*/ 326232 w 669132"/>
                    <a:gd name="connsiteY82" fmla="*/ 447675 h 809763"/>
                    <a:gd name="connsiteX83" fmla="*/ 328613 w 669132"/>
                    <a:gd name="connsiteY83" fmla="*/ 423863 h 809763"/>
                    <a:gd name="connsiteX84" fmla="*/ 330994 w 669132"/>
                    <a:gd name="connsiteY84" fmla="*/ 416719 h 809763"/>
                    <a:gd name="connsiteX85" fmla="*/ 340519 w 669132"/>
                    <a:gd name="connsiteY85" fmla="*/ 383381 h 809763"/>
                    <a:gd name="connsiteX86" fmla="*/ 342900 w 669132"/>
                    <a:gd name="connsiteY86" fmla="*/ 347663 h 809763"/>
                    <a:gd name="connsiteX87" fmla="*/ 345282 w 669132"/>
                    <a:gd name="connsiteY87" fmla="*/ 340519 h 809763"/>
                    <a:gd name="connsiteX88" fmla="*/ 347663 w 669132"/>
                    <a:gd name="connsiteY88" fmla="*/ 323850 h 809763"/>
                    <a:gd name="connsiteX89" fmla="*/ 350044 w 669132"/>
                    <a:gd name="connsiteY89" fmla="*/ 280988 h 809763"/>
                    <a:gd name="connsiteX90" fmla="*/ 352425 w 669132"/>
                    <a:gd name="connsiteY90" fmla="*/ 261938 h 809763"/>
                    <a:gd name="connsiteX91" fmla="*/ 345282 w 669132"/>
                    <a:gd name="connsiteY91" fmla="*/ 257175 h 809763"/>
                    <a:gd name="connsiteX92" fmla="*/ 338138 w 669132"/>
                    <a:gd name="connsiteY92" fmla="*/ 259556 h 809763"/>
                    <a:gd name="connsiteX93" fmla="*/ 330994 w 669132"/>
                    <a:gd name="connsiteY93" fmla="*/ 264319 h 809763"/>
                    <a:gd name="connsiteX94" fmla="*/ 316707 w 669132"/>
                    <a:gd name="connsiteY94" fmla="*/ 269081 h 809763"/>
                    <a:gd name="connsiteX95" fmla="*/ 309563 w 669132"/>
                    <a:gd name="connsiteY95" fmla="*/ 271463 h 809763"/>
                    <a:gd name="connsiteX96" fmla="*/ 311944 w 669132"/>
                    <a:gd name="connsiteY96" fmla="*/ 264319 h 809763"/>
                    <a:gd name="connsiteX97" fmla="*/ 307182 w 669132"/>
                    <a:gd name="connsiteY97" fmla="*/ 250031 h 809763"/>
                    <a:gd name="connsiteX98" fmla="*/ 295275 w 669132"/>
                    <a:gd name="connsiteY98" fmla="*/ 228600 h 809763"/>
                    <a:gd name="connsiteX99" fmla="*/ 288132 w 669132"/>
                    <a:gd name="connsiteY99" fmla="*/ 223838 h 809763"/>
                    <a:gd name="connsiteX100" fmla="*/ 290513 w 669132"/>
                    <a:gd name="connsiteY100" fmla="*/ 216694 h 809763"/>
                    <a:gd name="connsiteX101" fmla="*/ 297657 w 669132"/>
                    <a:gd name="connsiteY101" fmla="*/ 214313 h 809763"/>
                    <a:gd name="connsiteX102" fmla="*/ 304800 w 669132"/>
                    <a:gd name="connsiteY102" fmla="*/ 209550 h 809763"/>
                    <a:gd name="connsiteX103" fmla="*/ 311944 w 669132"/>
                    <a:gd name="connsiteY103" fmla="*/ 202406 h 809763"/>
                    <a:gd name="connsiteX104" fmla="*/ 319088 w 669132"/>
                    <a:gd name="connsiteY104" fmla="*/ 200025 h 809763"/>
                    <a:gd name="connsiteX105" fmla="*/ 333375 w 669132"/>
                    <a:gd name="connsiteY105" fmla="*/ 192881 h 809763"/>
                    <a:gd name="connsiteX106" fmla="*/ 347663 w 669132"/>
                    <a:gd name="connsiteY106" fmla="*/ 190500 h 809763"/>
                    <a:gd name="connsiteX107" fmla="*/ 361950 w 669132"/>
                    <a:gd name="connsiteY107" fmla="*/ 185738 h 809763"/>
                    <a:gd name="connsiteX108" fmla="*/ 369094 w 669132"/>
                    <a:gd name="connsiteY108" fmla="*/ 180975 h 809763"/>
                    <a:gd name="connsiteX109" fmla="*/ 373857 w 669132"/>
                    <a:gd name="connsiteY109" fmla="*/ 173831 h 809763"/>
                    <a:gd name="connsiteX110" fmla="*/ 381000 w 669132"/>
                    <a:gd name="connsiteY110" fmla="*/ 171450 h 809763"/>
                    <a:gd name="connsiteX111" fmla="*/ 388144 w 669132"/>
                    <a:gd name="connsiteY111" fmla="*/ 166688 h 809763"/>
                    <a:gd name="connsiteX112" fmla="*/ 390525 w 669132"/>
                    <a:gd name="connsiteY112" fmla="*/ 159544 h 809763"/>
                    <a:gd name="connsiteX113" fmla="*/ 395288 w 669132"/>
                    <a:gd name="connsiteY113" fmla="*/ 152400 h 809763"/>
                    <a:gd name="connsiteX114" fmla="*/ 404813 w 669132"/>
                    <a:gd name="connsiteY114" fmla="*/ 130969 h 809763"/>
                    <a:gd name="connsiteX115" fmla="*/ 407194 w 669132"/>
                    <a:gd name="connsiteY115" fmla="*/ 111919 h 809763"/>
                    <a:gd name="connsiteX116" fmla="*/ 392907 w 669132"/>
                    <a:gd name="connsiteY116" fmla="*/ 107156 h 809763"/>
                    <a:gd name="connsiteX117" fmla="*/ 378619 w 669132"/>
                    <a:gd name="connsiteY117" fmla="*/ 102394 h 809763"/>
                    <a:gd name="connsiteX118" fmla="*/ 369094 w 669132"/>
                    <a:gd name="connsiteY118" fmla="*/ 100013 h 809763"/>
                    <a:gd name="connsiteX119" fmla="*/ 366713 w 669132"/>
                    <a:gd name="connsiteY119" fmla="*/ 92869 h 809763"/>
                    <a:gd name="connsiteX120" fmla="*/ 357188 w 669132"/>
                    <a:gd name="connsiteY120" fmla="*/ 83344 h 809763"/>
                    <a:gd name="connsiteX121" fmla="*/ 371475 w 669132"/>
                    <a:gd name="connsiteY121" fmla="*/ 78581 h 809763"/>
                    <a:gd name="connsiteX122" fmla="*/ 388144 w 669132"/>
                    <a:gd name="connsiteY122" fmla="*/ 71438 h 809763"/>
                    <a:gd name="connsiteX123" fmla="*/ 404813 w 669132"/>
                    <a:gd name="connsiteY123" fmla="*/ 54769 h 809763"/>
                    <a:gd name="connsiteX124" fmla="*/ 414338 w 669132"/>
                    <a:gd name="connsiteY124" fmla="*/ 40481 h 809763"/>
                    <a:gd name="connsiteX125" fmla="*/ 419100 w 669132"/>
                    <a:gd name="connsiteY125" fmla="*/ 33338 h 809763"/>
                    <a:gd name="connsiteX126" fmla="*/ 426244 w 669132"/>
                    <a:gd name="connsiteY126" fmla="*/ 30956 h 809763"/>
                    <a:gd name="connsiteX127" fmla="*/ 431007 w 669132"/>
                    <a:gd name="connsiteY127" fmla="*/ 23813 h 809763"/>
                    <a:gd name="connsiteX128" fmla="*/ 445294 w 669132"/>
                    <a:gd name="connsiteY128" fmla="*/ 14288 h 809763"/>
                    <a:gd name="connsiteX129" fmla="*/ 461963 w 669132"/>
                    <a:gd name="connsiteY129" fmla="*/ 7144 h 809763"/>
                    <a:gd name="connsiteX130" fmla="*/ 471488 w 669132"/>
                    <a:gd name="connsiteY130" fmla="*/ 0 h 809763"/>
                    <a:gd name="connsiteX131" fmla="*/ 490538 w 669132"/>
                    <a:gd name="connsiteY131" fmla="*/ 11906 h 809763"/>
                    <a:gd name="connsiteX132" fmla="*/ 504825 w 669132"/>
                    <a:gd name="connsiteY132" fmla="*/ 21431 h 809763"/>
                    <a:gd name="connsiteX133" fmla="*/ 516732 w 669132"/>
                    <a:gd name="connsiteY133" fmla="*/ 33338 h 809763"/>
                    <a:gd name="connsiteX134" fmla="*/ 528638 w 669132"/>
                    <a:gd name="connsiteY134" fmla="*/ 45244 h 809763"/>
                    <a:gd name="connsiteX135" fmla="*/ 521494 w 669132"/>
                    <a:gd name="connsiteY135" fmla="*/ 61913 h 809763"/>
                    <a:gd name="connsiteX136" fmla="*/ 514350 w 669132"/>
                    <a:gd name="connsiteY136" fmla="*/ 64294 h 809763"/>
                    <a:gd name="connsiteX137" fmla="*/ 511969 w 669132"/>
                    <a:gd name="connsiteY137" fmla="*/ 71438 h 809763"/>
                    <a:gd name="connsiteX138" fmla="*/ 519113 w 669132"/>
                    <a:gd name="connsiteY138" fmla="*/ 85725 h 809763"/>
                    <a:gd name="connsiteX139" fmla="*/ 526257 w 669132"/>
                    <a:gd name="connsiteY139" fmla="*/ 90488 h 809763"/>
                    <a:gd name="connsiteX140" fmla="*/ 533400 w 669132"/>
                    <a:gd name="connsiteY140" fmla="*/ 97631 h 809763"/>
                    <a:gd name="connsiteX141" fmla="*/ 538163 w 669132"/>
                    <a:gd name="connsiteY141" fmla="*/ 104775 h 809763"/>
                    <a:gd name="connsiteX142" fmla="*/ 545307 w 669132"/>
                    <a:gd name="connsiteY142" fmla="*/ 107156 h 809763"/>
                    <a:gd name="connsiteX143" fmla="*/ 552450 w 669132"/>
                    <a:gd name="connsiteY143" fmla="*/ 111919 h 809763"/>
                    <a:gd name="connsiteX144" fmla="*/ 566738 w 669132"/>
                    <a:gd name="connsiteY144" fmla="*/ 109538 h 809763"/>
                    <a:gd name="connsiteX145" fmla="*/ 590550 w 669132"/>
                    <a:gd name="connsiteY145" fmla="*/ 107156 h 809763"/>
                    <a:gd name="connsiteX146" fmla="*/ 609600 w 669132"/>
                    <a:gd name="connsiteY146" fmla="*/ 109538 h 809763"/>
                    <a:gd name="connsiteX147" fmla="*/ 626269 w 669132"/>
                    <a:gd name="connsiteY147" fmla="*/ 114300 h 809763"/>
                    <a:gd name="connsiteX148" fmla="*/ 633413 w 669132"/>
                    <a:gd name="connsiteY148" fmla="*/ 119063 h 809763"/>
                    <a:gd name="connsiteX149" fmla="*/ 652463 w 669132"/>
                    <a:gd name="connsiteY149" fmla="*/ 119063 h 809763"/>
                    <a:gd name="connsiteX0" fmla="*/ 653359 w 670028"/>
                    <a:gd name="connsiteY0" fmla="*/ 119063 h 809763"/>
                    <a:gd name="connsiteX1" fmla="*/ 658121 w 670028"/>
                    <a:gd name="connsiteY1" fmla="*/ 145256 h 809763"/>
                    <a:gd name="connsiteX2" fmla="*/ 662884 w 670028"/>
                    <a:gd name="connsiteY2" fmla="*/ 152400 h 809763"/>
                    <a:gd name="connsiteX3" fmla="*/ 670028 w 670028"/>
                    <a:gd name="connsiteY3" fmla="*/ 192881 h 809763"/>
                    <a:gd name="connsiteX4" fmla="*/ 662884 w 670028"/>
                    <a:gd name="connsiteY4" fmla="*/ 221456 h 809763"/>
                    <a:gd name="connsiteX5" fmla="*/ 650978 w 670028"/>
                    <a:gd name="connsiteY5" fmla="*/ 242888 h 809763"/>
                    <a:gd name="connsiteX6" fmla="*/ 648596 w 670028"/>
                    <a:gd name="connsiteY6" fmla="*/ 266700 h 809763"/>
                    <a:gd name="connsiteX7" fmla="*/ 646215 w 670028"/>
                    <a:gd name="connsiteY7" fmla="*/ 276225 h 809763"/>
                    <a:gd name="connsiteX8" fmla="*/ 643834 w 670028"/>
                    <a:gd name="connsiteY8" fmla="*/ 288131 h 809763"/>
                    <a:gd name="connsiteX9" fmla="*/ 641453 w 670028"/>
                    <a:gd name="connsiteY9" fmla="*/ 295275 h 809763"/>
                    <a:gd name="connsiteX10" fmla="*/ 636690 w 670028"/>
                    <a:gd name="connsiteY10" fmla="*/ 314325 h 809763"/>
                    <a:gd name="connsiteX11" fmla="*/ 634309 w 670028"/>
                    <a:gd name="connsiteY11" fmla="*/ 338138 h 809763"/>
                    <a:gd name="connsiteX12" fmla="*/ 639071 w 670028"/>
                    <a:gd name="connsiteY12" fmla="*/ 361950 h 809763"/>
                    <a:gd name="connsiteX13" fmla="*/ 639071 w 670028"/>
                    <a:gd name="connsiteY13" fmla="*/ 431006 h 809763"/>
                    <a:gd name="connsiteX14" fmla="*/ 636690 w 670028"/>
                    <a:gd name="connsiteY14" fmla="*/ 440531 h 809763"/>
                    <a:gd name="connsiteX15" fmla="*/ 629546 w 670028"/>
                    <a:gd name="connsiteY15" fmla="*/ 450056 h 809763"/>
                    <a:gd name="connsiteX16" fmla="*/ 617640 w 670028"/>
                    <a:gd name="connsiteY16" fmla="*/ 464344 h 809763"/>
                    <a:gd name="connsiteX17" fmla="*/ 615259 w 670028"/>
                    <a:gd name="connsiteY17" fmla="*/ 471488 h 809763"/>
                    <a:gd name="connsiteX18" fmla="*/ 605734 w 670028"/>
                    <a:gd name="connsiteY18" fmla="*/ 485775 h 809763"/>
                    <a:gd name="connsiteX19" fmla="*/ 598590 w 670028"/>
                    <a:gd name="connsiteY19" fmla="*/ 507206 h 809763"/>
                    <a:gd name="connsiteX20" fmla="*/ 596209 w 670028"/>
                    <a:gd name="connsiteY20" fmla="*/ 514350 h 809763"/>
                    <a:gd name="connsiteX21" fmla="*/ 584303 w 670028"/>
                    <a:gd name="connsiteY21" fmla="*/ 531019 h 809763"/>
                    <a:gd name="connsiteX22" fmla="*/ 577159 w 670028"/>
                    <a:gd name="connsiteY22" fmla="*/ 554831 h 809763"/>
                    <a:gd name="connsiteX23" fmla="*/ 560490 w 670028"/>
                    <a:gd name="connsiteY23" fmla="*/ 576263 h 809763"/>
                    <a:gd name="connsiteX24" fmla="*/ 553346 w 670028"/>
                    <a:gd name="connsiteY24" fmla="*/ 581025 h 809763"/>
                    <a:gd name="connsiteX25" fmla="*/ 541440 w 670028"/>
                    <a:gd name="connsiteY25" fmla="*/ 592931 h 809763"/>
                    <a:gd name="connsiteX26" fmla="*/ 534296 w 670028"/>
                    <a:gd name="connsiteY26" fmla="*/ 600075 h 809763"/>
                    <a:gd name="connsiteX27" fmla="*/ 520009 w 670028"/>
                    <a:gd name="connsiteY27" fmla="*/ 607219 h 809763"/>
                    <a:gd name="connsiteX28" fmla="*/ 510484 w 670028"/>
                    <a:gd name="connsiteY28" fmla="*/ 614363 h 809763"/>
                    <a:gd name="connsiteX29" fmla="*/ 505721 w 670028"/>
                    <a:gd name="connsiteY29" fmla="*/ 621506 h 809763"/>
                    <a:gd name="connsiteX30" fmla="*/ 491434 w 670028"/>
                    <a:gd name="connsiteY30" fmla="*/ 631031 h 809763"/>
                    <a:gd name="connsiteX31" fmla="*/ 484290 w 670028"/>
                    <a:gd name="connsiteY31" fmla="*/ 638175 h 809763"/>
                    <a:gd name="connsiteX32" fmla="*/ 477146 w 670028"/>
                    <a:gd name="connsiteY32" fmla="*/ 642938 h 809763"/>
                    <a:gd name="connsiteX33" fmla="*/ 474765 w 670028"/>
                    <a:gd name="connsiteY33" fmla="*/ 650081 h 809763"/>
                    <a:gd name="connsiteX34" fmla="*/ 465240 w 670028"/>
                    <a:gd name="connsiteY34" fmla="*/ 657225 h 809763"/>
                    <a:gd name="connsiteX35" fmla="*/ 458096 w 670028"/>
                    <a:gd name="connsiteY35" fmla="*/ 664369 h 809763"/>
                    <a:gd name="connsiteX36" fmla="*/ 441428 w 670028"/>
                    <a:gd name="connsiteY36" fmla="*/ 676275 h 809763"/>
                    <a:gd name="connsiteX37" fmla="*/ 429521 w 670028"/>
                    <a:gd name="connsiteY37" fmla="*/ 685800 h 809763"/>
                    <a:gd name="connsiteX38" fmla="*/ 417615 w 670028"/>
                    <a:gd name="connsiteY38" fmla="*/ 695325 h 809763"/>
                    <a:gd name="connsiteX39" fmla="*/ 403328 w 670028"/>
                    <a:gd name="connsiteY39" fmla="*/ 707231 h 809763"/>
                    <a:gd name="connsiteX40" fmla="*/ 396184 w 670028"/>
                    <a:gd name="connsiteY40" fmla="*/ 709613 h 809763"/>
                    <a:gd name="connsiteX41" fmla="*/ 386659 w 670028"/>
                    <a:gd name="connsiteY41" fmla="*/ 714375 h 809763"/>
                    <a:gd name="connsiteX42" fmla="*/ 372371 w 670028"/>
                    <a:gd name="connsiteY42" fmla="*/ 723900 h 809763"/>
                    <a:gd name="connsiteX43" fmla="*/ 365228 w 670028"/>
                    <a:gd name="connsiteY43" fmla="*/ 728663 h 809763"/>
                    <a:gd name="connsiteX44" fmla="*/ 358084 w 670028"/>
                    <a:gd name="connsiteY44" fmla="*/ 735806 h 809763"/>
                    <a:gd name="connsiteX45" fmla="*/ 350940 w 670028"/>
                    <a:gd name="connsiteY45" fmla="*/ 738188 h 809763"/>
                    <a:gd name="connsiteX46" fmla="*/ 343796 w 670028"/>
                    <a:gd name="connsiteY46" fmla="*/ 742950 h 809763"/>
                    <a:gd name="connsiteX47" fmla="*/ 331890 w 670028"/>
                    <a:gd name="connsiteY47" fmla="*/ 752475 h 809763"/>
                    <a:gd name="connsiteX48" fmla="*/ 327128 w 670028"/>
                    <a:gd name="connsiteY48" fmla="*/ 759619 h 809763"/>
                    <a:gd name="connsiteX49" fmla="*/ 312840 w 670028"/>
                    <a:gd name="connsiteY49" fmla="*/ 769144 h 809763"/>
                    <a:gd name="connsiteX50" fmla="*/ 305696 w 670028"/>
                    <a:gd name="connsiteY50" fmla="*/ 773906 h 809763"/>
                    <a:gd name="connsiteX51" fmla="*/ 291409 w 670028"/>
                    <a:gd name="connsiteY51" fmla="*/ 783431 h 809763"/>
                    <a:gd name="connsiteX52" fmla="*/ 286646 w 670028"/>
                    <a:gd name="connsiteY52" fmla="*/ 790575 h 809763"/>
                    <a:gd name="connsiteX53" fmla="*/ 272359 w 670028"/>
                    <a:gd name="connsiteY53" fmla="*/ 792956 h 809763"/>
                    <a:gd name="connsiteX54" fmla="*/ 265215 w 670028"/>
                    <a:gd name="connsiteY54" fmla="*/ 797719 h 809763"/>
                    <a:gd name="connsiteX55" fmla="*/ 250928 w 670028"/>
                    <a:gd name="connsiteY55" fmla="*/ 802481 h 809763"/>
                    <a:gd name="connsiteX56" fmla="*/ 236640 w 670028"/>
                    <a:gd name="connsiteY56" fmla="*/ 809625 h 809763"/>
                    <a:gd name="connsiteX57" fmla="*/ 229496 w 670028"/>
                    <a:gd name="connsiteY57" fmla="*/ 795338 h 809763"/>
                    <a:gd name="connsiteX58" fmla="*/ 222353 w 670028"/>
                    <a:gd name="connsiteY58" fmla="*/ 790575 h 809763"/>
                    <a:gd name="connsiteX59" fmla="*/ 210446 w 670028"/>
                    <a:gd name="connsiteY59" fmla="*/ 778669 h 809763"/>
                    <a:gd name="connsiteX60" fmla="*/ 198540 w 670028"/>
                    <a:gd name="connsiteY60" fmla="*/ 766763 h 809763"/>
                    <a:gd name="connsiteX61" fmla="*/ 191396 w 670028"/>
                    <a:gd name="connsiteY61" fmla="*/ 752475 h 809763"/>
                    <a:gd name="connsiteX62" fmla="*/ 184253 w 670028"/>
                    <a:gd name="connsiteY62" fmla="*/ 750094 h 809763"/>
                    <a:gd name="connsiteX63" fmla="*/ 165203 w 670028"/>
                    <a:gd name="connsiteY63" fmla="*/ 745331 h 809763"/>
                    <a:gd name="connsiteX64" fmla="*/ 158059 w 670028"/>
                    <a:gd name="connsiteY64" fmla="*/ 742950 h 809763"/>
                    <a:gd name="connsiteX65" fmla="*/ 146153 w 670028"/>
                    <a:gd name="connsiteY65" fmla="*/ 740569 h 809763"/>
                    <a:gd name="connsiteX66" fmla="*/ 136628 w 670028"/>
                    <a:gd name="connsiteY66" fmla="*/ 738188 h 809763"/>
                    <a:gd name="connsiteX67" fmla="*/ 124721 w 670028"/>
                    <a:gd name="connsiteY67" fmla="*/ 735806 h 809763"/>
                    <a:gd name="connsiteX68" fmla="*/ 110434 w 670028"/>
                    <a:gd name="connsiteY68" fmla="*/ 728663 h 809763"/>
                    <a:gd name="connsiteX69" fmla="*/ 89003 w 670028"/>
                    <a:gd name="connsiteY69" fmla="*/ 723900 h 809763"/>
                    <a:gd name="connsiteX70" fmla="*/ 81859 w 670028"/>
                    <a:gd name="connsiteY70" fmla="*/ 719138 h 809763"/>
                    <a:gd name="connsiteX71" fmla="*/ 79478 w 670028"/>
                    <a:gd name="connsiteY71" fmla="*/ 711994 h 809763"/>
                    <a:gd name="connsiteX72" fmla="*/ 50903 w 670028"/>
                    <a:gd name="connsiteY72" fmla="*/ 697706 h 809763"/>
                    <a:gd name="connsiteX73" fmla="*/ 36615 w 670028"/>
                    <a:gd name="connsiteY73" fmla="*/ 695325 h 809763"/>
                    <a:gd name="connsiteX74" fmla="*/ 17565 w 670028"/>
                    <a:gd name="connsiteY74" fmla="*/ 679872 h 809763"/>
                    <a:gd name="connsiteX75" fmla="*/ 896 w 670028"/>
                    <a:gd name="connsiteY75" fmla="*/ 539343 h 809763"/>
                    <a:gd name="connsiteX76" fmla="*/ 46140 w 670028"/>
                    <a:gd name="connsiteY76" fmla="*/ 540544 h 809763"/>
                    <a:gd name="connsiteX77" fmla="*/ 125876 w 670028"/>
                    <a:gd name="connsiteY77" fmla="*/ 659628 h 809763"/>
                    <a:gd name="connsiteX78" fmla="*/ 321571 w 670028"/>
                    <a:gd name="connsiteY78" fmla="*/ 520321 h 809763"/>
                    <a:gd name="connsiteX79" fmla="*/ 319984 w 670028"/>
                    <a:gd name="connsiteY79" fmla="*/ 469106 h 809763"/>
                    <a:gd name="connsiteX80" fmla="*/ 324746 w 670028"/>
                    <a:gd name="connsiteY80" fmla="*/ 454819 h 809763"/>
                    <a:gd name="connsiteX81" fmla="*/ 327128 w 670028"/>
                    <a:gd name="connsiteY81" fmla="*/ 447675 h 809763"/>
                    <a:gd name="connsiteX82" fmla="*/ 329509 w 670028"/>
                    <a:gd name="connsiteY82" fmla="*/ 423863 h 809763"/>
                    <a:gd name="connsiteX83" fmla="*/ 331890 w 670028"/>
                    <a:gd name="connsiteY83" fmla="*/ 416719 h 809763"/>
                    <a:gd name="connsiteX84" fmla="*/ 341415 w 670028"/>
                    <a:gd name="connsiteY84" fmla="*/ 383381 h 809763"/>
                    <a:gd name="connsiteX85" fmla="*/ 343796 w 670028"/>
                    <a:gd name="connsiteY85" fmla="*/ 347663 h 809763"/>
                    <a:gd name="connsiteX86" fmla="*/ 346178 w 670028"/>
                    <a:gd name="connsiteY86" fmla="*/ 340519 h 809763"/>
                    <a:gd name="connsiteX87" fmla="*/ 348559 w 670028"/>
                    <a:gd name="connsiteY87" fmla="*/ 323850 h 809763"/>
                    <a:gd name="connsiteX88" fmla="*/ 350940 w 670028"/>
                    <a:gd name="connsiteY88" fmla="*/ 280988 h 809763"/>
                    <a:gd name="connsiteX89" fmla="*/ 353321 w 670028"/>
                    <a:gd name="connsiteY89" fmla="*/ 261938 h 809763"/>
                    <a:gd name="connsiteX90" fmla="*/ 346178 w 670028"/>
                    <a:gd name="connsiteY90" fmla="*/ 257175 h 809763"/>
                    <a:gd name="connsiteX91" fmla="*/ 339034 w 670028"/>
                    <a:gd name="connsiteY91" fmla="*/ 259556 h 809763"/>
                    <a:gd name="connsiteX92" fmla="*/ 331890 w 670028"/>
                    <a:gd name="connsiteY92" fmla="*/ 264319 h 809763"/>
                    <a:gd name="connsiteX93" fmla="*/ 317603 w 670028"/>
                    <a:gd name="connsiteY93" fmla="*/ 269081 h 809763"/>
                    <a:gd name="connsiteX94" fmla="*/ 310459 w 670028"/>
                    <a:gd name="connsiteY94" fmla="*/ 271463 h 809763"/>
                    <a:gd name="connsiteX95" fmla="*/ 312840 w 670028"/>
                    <a:gd name="connsiteY95" fmla="*/ 264319 h 809763"/>
                    <a:gd name="connsiteX96" fmla="*/ 308078 w 670028"/>
                    <a:gd name="connsiteY96" fmla="*/ 250031 h 809763"/>
                    <a:gd name="connsiteX97" fmla="*/ 296171 w 670028"/>
                    <a:gd name="connsiteY97" fmla="*/ 228600 h 809763"/>
                    <a:gd name="connsiteX98" fmla="*/ 289028 w 670028"/>
                    <a:gd name="connsiteY98" fmla="*/ 223838 h 809763"/>
                    <a:gd name="connsiteX99" fmla="*/ 291409 w 670028"/>
                    <a:gd name="connsiteY99" fmla="*/ 216694 h 809763"/>
                    <a:gd name="connsiteX100" fmla="*/ 298553 w 670028"/>
                    <a:gd name="connsiteY100" fmla="*/ 214313 h 809763"/>
                    <a:gd name="connsiteX101" fmla="*/ 305696 w 670028"/>
                    <a:gd name="connsiteY101" fmla="*/ 209550 h 809763"/>
                    <a:gd name="connsiteX102" fmla="*/ 312840 w 670028"/>
                    <a:gd name="connsiteY102" fmla="*/ 202406 h 809763"/>
                    <a:gd name="connsiteX103" fmla="*/ 319984 w 670028"/>
                    <a:gd name="connsiteY103" fmla="*/ 200025 h 809763"/>
                    <a:gd name="connsiteX104" fmla="*/ 334271 w 670028"/>
                    <a:gd name="connsiteY104" fmla="*/ 192881 h 809763"/>
                    <a:gd name="connsiteX105" fmla="*/ 348559 w 670028"/>
                    <a:gd name="connsiteY105" fmla="*/ 190500 h 809763"/>
                    <a:gd name="connsiteX106" fmla="*/ 362846 w 670028"/>
                    <a:gd name="connsiteY106" fmla="*/ 185738 h 809763"/>
                    <a:gd name="connsiteX107" fmla="*/ 369990 w 670028"/>
                    <a:gd name="connsiteY107" fmla="*/ 180975 h 809763"/>
                    <a:gd name="connsiteX108" fmla="*/ 374753 w 670028"/>
                    <a:gd name="connsiteY108" fmla="*/ 173831 h 809763"/>
                    <a:gd name="connsiteX109" fmla="*/ 381896 w 670028"/>
                    <a:gd name="connsiteY109" fmla="*/ 171450 h 809763"/>
                    <a:gd name="connsiteX110" fmla="*/ 389040 w 670028"/>
                    <a:gd name="connsiteY110" fmla="*/ 166688 h 809763"/>
                    <a:gd name="connsiteX111" fmla="*/ 391421 w 670028"/>
                    <a:gd name="connsiteY111" fmla="*/ 159544 h 809763"/>
                    <a:gd name="connsiteX112" fmla="*/ 396184 w 670028"/>
                    <a:gd name="connsiteY112" fmla="*/ 152400 h 809763"/>
                    <a:gd name="connsiteX113" fmla="*/ 405709 w 670028"/>
                    <a:gd name="connsiteY113" fmla="*/ 130969 h 809763"/>
                    <a:gd name="connsiteX114" fmla="*/ 408090 w 670028"/>
                    <a:gd name="connsiteY114" fmla="*/ 111919 h 809763"/>
                    <a:gd name="connsiteX115" fmla="*/ 393803 w 670028"/>
                    <a:gd name="connsiteY115" fmla="*/ 107156 h 809763"/>
                    <a:gd name="connsiteX116" fmla="*/ 379515 w 670028"/>
                    <a:gd name="connsiteY116" fmla="*/ 102394 h 809763"/>
                    <a:gd name="connsiteX117" fmla="*/ 369990 w 670028"/>
                    <a:gd name="connsiteY117" fmla="*/ 100013 h 809763"/>
                    <a:gd name="connsiteX118" fmla="*/ 367609 w 670028"/>
                    <a:gd name="connsiteY118" fmla="*/ 92869 h 809763"/>
                    <a:gd name="connsiteX119" fmla="*/ 358084 w 670028"/>
                    <a:gd name="connsiteY119" fmla="*/ 83344 h 809763"/>
                    <a:gd name="connsiteX120" fmla="*/ 372371 w 670028"/>
                    <a:gd name="connsiteY120" fmla="*/ 78581 h 809763"/>
                    <a:gd name="connsiteX121" fmla="*/ 389040 w 670028"/>
                    <a:gd name="connsiteY121" fmla="*/ 71438 h 809763"/>
                    <a:gd name="connsiteX122" fmla="*/ 405709 w 670028"/>
                    <a:gd name="connsiteY122" fmla="*/ 54769 h 809763"/>
                    <a:gd name="connsiteX123" fmla="*/ 415234 w 670028"/>
                    <a:gd name="connsiteY123" fmla="*/ 40481 h 809763"/>
                    <a:gd name="connsiteX124" fmla="*/ 419996 w 670028"/>
                    <a:gd name="connsiteY124" fmla="*/ 33338 h 809763"/>
                    <a:gd name="connsiteX125" fmla="*/ 427140 w 670028"/>
                    <a:gd name="connsiteY125" fmla="*/ 30956 h 809763"/>
                    <a:gd name="connsiteX126" fmla="*/ 431903 w 670028"/>
                    <a:gd name="connsiteY126" fmla="*/ 23813 h 809763"/>
                    <a:gd name="connsiteX127" fmla="*/ 446190 w 670028"/>
                    <a:gd name="connsiteY127" fmla="*/ 14288 h 809763"/>
                    <a:gd name="connsiteX128" fmla="*/ 462859 w 670028"/>
                    <a:gd name="connsiteY128" fmla="*/ 7144 h 809763"/>
                    <a:gd name="connsiteX129" fmla="*/ 472384 w 670028"/>
                    <a:gd name="connsiteY129" fmla="*/ 0 h 809763"/>
                    <a:gd name="connsiteX130" fmla="*/ 491434 w 670028"/>
                    <a:gd name="connsiteY130" fmla="*/ 11906 h 809763"/>
                    <a:gd name="connsiteX131" fmla="*/ 505721 w 670028"/>
                    <a:gd name="connsiteY131" fmla="*/ 21431 h 809763"/>
                    <a:gd name="connsiteX132" fmla="*/ 517628 w 670028"/>
                    <a:gd name="connsiteY132" fmla="*/ 33338 h 809763"/>
                    <a:gd name="connsiteX133" fmla="*/ 529534 w 670028"/>
                    <a:gd name="connsiteY133" fmla="*/ 45244 h 809763"/>
                    <a:gd name="connsiteX134" fmla="*/ 522390 w 670028"/>
                    <a:gd name="connsiteY134" fmla="*/ 61913 h 809763"/>
                    <a:gd name="connsiteX135" fmla="*/ 515246 w 670028"/>
                    <a:gd name="connsiteY135" fmla="*/ 64294 h 809763"/>
                    <a:gd name="connsiteX136" fmla="*/ 512865 w 670028"/>
                    <a:gd name="connsiteY136" fmla="*/ 71438 h 809763"/>
                    <a:gd name="connsiteX137" fmla="*/ 520009 w 670028"/>
                    <a:gd name="connsiteY137" fmla="*/ 85725 h 809763"/>
                    <a:gd name="connsiteX138" fmla="*/ 527153 w 670028"/>
                    <a:gd name="connsiteY138" fmla="*/ 90488 h 809763"/>
                    <a:gd name="connsiteX139" fmla="*/ 534296 w 670028"/>
                    <a:gd name="connsiteY139" fmla="*/ 97631 h 809763"/>
                    <a:gd name="connsiteX140" fmla="*/ 539059 w 670028"/>
                    <a:gd name="connsiteY140" fmla="*/ 104775 h 809763"/>
                    <a:gd name="connsiteX141" fmla="*/ 546203 w 670028"/>
                    <a:gd name="connsiteY141" fmla="*/ 107156 h 809763"/>
                    <a:gd name="connsiteX142" fmla="*/ 553346 w 670028"/>
                    <a:gd name="connsiteY142" fmla="*/ 111919 h 809763"/>
                    <a:gd name="connsiteX143" fmla="*/ 567634 w 670028"/>
                    <a:gd name="connsiteY143" fmla="*/ 109538 h 809763"/>
                    <a:gd name="connsiteX144" fmla="*/ 591446 w 670028"/>
                    <a:gd name="connsiteY144" fmla="*/ 107156 h 809763"/>
                    <a:gd name="connsiteX145" fmla="*/ 610496 w 670028"/>
                    <a:gd name="connsiteY145" fmla="*/ 109538 h 809763"/>
                    <a:gd name="connsiteX146" fmla="*/ 627165 w 670028"/>
                    <a:gd name="connsiteY146" fmla="*/ 114300 h 809763"/>
                    <a:gd name="connsiteX147" fmla="*/ 634309 w 670028"/>
                    <a:gd name="connsiteY147" fmla="*/ 119063 h 809763"/>
                    <a:gd name="connsiteX148" fmla="*/ 653359 w 670028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16669 w 669132"/>
                    <a:gd name="connsiteY73" fmla="*/ 679872 h 809763"/>
                    <a:gd name="connsiteX74" fmla="*/ 0 w 669132"/>
                    <a:gd name="connsiteY74" fmla="*/ 539343 h 809763"/>
                    <a:gd name="connsiteX75" fmla="*/ 45244 w 669132"/>
                    <a:gd name="connsiteY75" fmla="*/ 540544 h 809763"/>
                    <a:gd name="connsiteX76" fmla="*/ 124980 w 669132"/>
                    <a:gd name="connsiteY76" fmla="*/ 659628 h 809763"/>
                    <a:gd name="connsiteX77" fmla="*/ 320675 w 669132"/>
                    <a:gd name="connsiteY77" fmla="*/ 520321 h 809763"/>
                    <a:gd name="connsiteX78" fmla="*/ 319088 w 669132"/>
                    <a:gd name="connsiteY78" fmla="*/ 469106 h 809763"/>
                    <a:gd name="connsiteX79" fmla="*/ 323850 w 669132"/>
                    <a:gd name="connsiteY79" fmla="*/ 454819 h 809763"/>
                    <a:gd name="connsiteX80" fmla="*/ 326232 w 669132"/>
                    <a:gd name="connsiteY80" fmla="*/ 447675 h 809763"/>
                    <a:gd name="connsiteX81" fmla="*/ 328613 w 669132"/>
                    <a:gd name="connsiteY81" fmla="*/ 423863 h 809763"/>
                    <a:gd name="connsiteX82" fmla="*/ 330994 w 669132"/>
                    <a:gd name="connsiteY82" fmla="*/ 416719 h 809763"/>
                    <a:gd name="connsiteX83" fmla="*/ 340519 w 669132"/>
                    <a:gd name="connsiteY83" fmla="*/ 383381 h 809763"/>
                    <a:gd name="connsiteX84" fmla="*/ 342900 w 669132"/>
                    <a:gd name="connsiteY84" fmla="*/ 347663 h 809763"/>
                    <a:gd name="connsiteX85" fmla="*/ 345282 w 669132"/>
                    <a:gd name="connsiteY85" fmla="*/ 340519 h 809763"/>
                    <a:gd name="connsiteX86" fmla="*/ 347663 w 669132"/>
                    <a:gd name="connsiteY86" fmla="*/ 323850 h 809763"/>
                    <a:gd name="connsiteX87" fmla="*/ 350044 w 669132"/>
                    <a:gd name="connsiteY87" fmla="*/ 280988 h 809763"/>
                    <a:gd name="connsiteX88" fmla="*/ 352425 w 669132"/>
                    <a:gd name="connsiteY88" fmla="*/ 261938 h 809763"/>
                    <a:gd name="connsiteX89" fmla="*/ 345282 w 669132"/>
                    <a:gd name="connsiteY89" fmla="*/ 257175 h 809763"/>
                    <a:gd name="connsiteX90" fmla="*/ 338138 w 669132"/>
                    <a:gd name="connsiteY90" fmla="*/ 259556 h 809763"/>
                    <a:gd name="connsiteX91" fmla="*/ 330994 w 669132"/>
                    <a:gd name="connsiteY91" fmla="*/ 264319 h 809763"/>
                    <a:gd name="connsiteX92" fmla="*/ 316707 w 669132"/>
                    <a:gd name="connsiteY92" fmla="*/ 269081 h 809763"/>
                    <a:gd name="connsiteX93" fmla="*/ 309563 w 669132"/>
                    <a:gd name="connsiteY93" fmla="*/ 271463 h 809763"/>
                    <a:gd name="connsiteX94" fmla="*/ 311944 w 669132"/>
                    <a:gd name="connsiteY94" fmla="*/ 264319 h 809763"/>
                    <a:gd name="connsiteX95" fmla="*/ 307182 w 669132"/>
                    <a:gd name="connsiteY95" fmla="*/ 250031 h 809763"/>
                    <a:gd name="connsiteX96" fmla="*/ 295275 w 669132"/>
                    <a:gd name="connsiteY96" fmla="*/ 228600 h 809763"/>
                    <a:gd name="connsiteX97" fmla="*/ 288132 w 669132"/>
                    <a:gd name="connsiteY97" fmla="*/ 223838 h 809763"/>
                    <a:gd name="connsiteX98" fmla="*/ 290513 w 669132"/>
                    <a:gd name="connsiteY98" fmla="*/ 216694 h 809763"/>
                    <a:gd name="connsiteX99" fmla="*/ 297657 w 669132"/>
                    <a:gd name="connsiteY99" fmla="*/ 214313 h 809763"/>
                    <a:gd name="connsiteX100" fmla="*/ 304800 w 669132"/>
                    <a:gd name="connsiteY100" fmla="*/ 209550 h 809763"/>
                    <a:gd name="connsiteX101" fmla="*/ 311944 w 669132"/>
                    <a:gd name="connsiteY101" fmla="*/ 202406 h 809763"/>
                    <a:gd name="connsiteX102" fmla="*/ 319088 w 669132"/>
                    <a:gd name="connsiteY102" fmla="*/ 200025 h 809763"/>
                    <a:gd name="connsiteX103" fmla="*/ 333375 w 669132"/>
                    <a:gd name="connsiteY103" fmla="*/ 192881 h 809763"/>
                    <a:gd name="connsiteX104" fmla="*/ 347663 w 669132"/>
                    <a:gd name="connsiteY104" fmla="*/ 190500 h 809763"/>
                    <a:gd name="connsiteX105" fmla="*/ 361950 w 669132"/>
                    <a:gd name="connsiteY105" fmla="*/ 185738 h 809763"/>
                    <a:gd name="connsiteX106" fmla="*/ 369094 w 669132"/>
                    <a:gd name="connsiteY106" fmla="*/ 180975 h 809763"/>
                    <a:gd name="connsiteX107" fmla="*/ 373857 w 669132"/>
                    <a:gd name="connsiteY107" fmla="*/ 173831 h 809763"/>
                    <a:gd name="connsiteX108" fmla="*/ 381000 w 669132"/>
                    <a:gd name="connsiteY108" fmla="*/ 171450 h 809763"/>
                    <a:gd name="connsiteX109" fmla="*/ 388144 w 669132"/>
                    <a:gd name="connsiteY109" fmla="*/ 166688 h 809763"/>
                    <a:gd name="connsiteX110" fmla="*/ 390525 w 669132"/>
                    <a:gd name="connsiteY110" fmla="*/ 159544 h 809763"/>
                    <a:gd name="connsiteX111" fmla="*/ 395288 w 669132"/>
                    <a:gd name="connsiteY111" fmla="*/ 152400 h 809763"/>
                    <a:gd name="connsiteX112" fmla="*/ 404813 w 669132"/>
                    <a:gd name="connsiteY112" fmla="*/ 130969 h 809763"/>
                    <a:gd name="connsiteX113" fmla="*/ 407194 w 669132"/>
                    <a:gd name="connsiteY113" fmla="*/ 111919 h 809763"/>
                    <a:gd name="connsiteX114" fmla="*/ 392907 w 669132"/>
                    <a:gd name="connsiteY114" fmla="*/ 107156 h 809763"/>
                    <a:gd name="connsiteX115" fmla="*/ 378619 w 669132"/>
                    <a:gd name="connsiteY115" fmla="*/ 102394 h 809763"/>
                    <a:gd name="connsiteX116" fmla="*/ 369094 w 669132"/>
                    <a:gd name="connsiteY116" fmla="*/ 100013 h 809763"/>
                    <a:gd name="connsiteX117" fmla="*/ 366713 w 669132"/>
                    <a:gd name="connsiteY117" fmla="*/ 92869 h 809763"/>
                    <a:gd name="connsiteX118" fmla="*/ 357188 w 669132"/>
                    <a:gd name="connsiteY118" fmla="*/ 83344 h 809763"/>
                    <a:gd name="connsiteX119" fmla="*/ 371475 w 669132"/>
                    <a:gd name="connsiteY119" fmla="*/ 78581 h 809763"/>
                    <a:gd name="connsiteX120" fmla="*/ 388144 w 669132"/>
                    <a:gd name="connsiteY120" fmla="*/ 71438 h 809763"/>
                    <a:gd name="connsiteX121" fmla="*/ 404813 w 669132"/>
                    <a:gd name="connsiteY121" fmla="*/ 54769 h 809763"/>
                    <a:gd name="connsiteX122" fmla="*/ 414338 w 669132"/>
                    <a:gd name="connsiteY122" fmla="*/ 40481 h 809763"/>
                    <a:gd name="connsiteX123" fmla="*/ 419100 w 669132"/>
                    <a:gd name="connsiteY123" fmla="*/ 33338 h 809763"/>
                    <a:gd name="connsiteX124" fmla="*/ 426244 w 669132"/>
                    <a:gd name="connsiteY124" fmla="*/ 30956 h 809763"/>
                    <a:gd name="connsiteX125" fmla="*/ 431007 w 669132"/>
                    <a:gd name="connsiteY125" fmla="*/ 23813 h 809763"/>
                    <a:gd name="connsiteX126" fmla="*/ 445294 w 669132"/>
                    <a:gd name="connsiteY126" fmla="*/ 14288 h 809763"/>
                    <a:gd name="connsiteX127" fmla="*/ 461963 w 669132"/>
                    <a:gd name="connsiteY127" fmla="*/ 7144 h 809763"/>
                    <a:gd name="connsiteX128" fmla="*/ 471488 w 669132"/>
                    <a:gd name="connsiteY128" fmla="*/ 0 h 809763"/>
                    <a:gd name="connsiteX129" fmla="*/ 490538 w 669132"/>
                    <a:gd name="connsiteY129" fmla="*/ 11906 h 809763"/>
                    <a:gd name="connsiteX130" fmla="*/ 504825 w 669132"/>
                    <a:gd name="connsiteY130" fmla="*/ 21431 h 809763"/>
                    <a:gd name="connsiteX131" fmla="*/ 516732 w 669132"/>
                    <a:gd name="connsiteY131" fmla="*/ 33338 h 809763"/>
                    <a:gd name="connsiteX132" fmla="*/ 528638 w 669132"/>
                    <a:gd name="connsiteY132" fmla="*/ 45244 h 809763"/>
                    <a:gd name="connsiteX133" fmla="*/ 521494 w 669132"/>
                    <a:gd name="connsiteY133" fmla="*/ 61913 h 809763"/>
                    <a:gd name="connsiteX134" fmla="*/ 514350 w 669132"/>
                    <a:gd name="connsiteY134" fmla="*/ 64294 h 809763"/>
                    <a:gd name="connsiteX135" fmla="*/ 511969 w 669132"/>
                    <a:gd name="connsiteY135" fmla="*/ 71438 h 809763"/>
                    <a:gd name="connsiteX136" fmla="*/ 519113 w 669132"/>
                    <a:gd name="connsiteY136" fmla="*/ 85725 h 809763"/>
                    <a:gd name="connsiteX137" fmla="*/ 526257 w 669132"/>
                    <a:gd name="connsiteY137" fmla="*/ 90488 h 809763"/>
                    <a:gd name="connsiteX138" fmla="*/ 533400 w 669132"/>
                    <a:gd name="connsiteY138" fmla="*/ 97631 h 809763"/>
                    <a:gd name="connsiteX139" fmla="*/ 538163 w 669132"/>
                    <a:gd name="connsiteY139" fmla="*/ 104775 h 809763"/>
                    <a:gd name="connsiteX140" fmla="*/ 545307 w 669132"/>
                    <a:gd name="connsiteY140" fmla="*/ 107156 h 809763"/>
                    <a:gd name="connsiteX141" fmla="*/ 552450 w 669132"/>
                    <a:gd name="connsiteY141" fmla="*/ 111919 h 809763"/>
                    <a:gd name="connsiteX142" fmla="*/ 566738 w 669132"/>
                    <a:gd name="connsiteY142" fmla="*/ 109538 h 809763"/>
                    <a:gd name="connsiteX143" fmla="*/ 590550 w 669132"/>
                    <a:gd name="connsiteY143" fmla="*/ 107156 h 809763"/>
                    <a:gd name="connsiteX144" fmla="*/ 609600 w 669132"/>
                    <a:gd name="connsiteY144" fmla="*/ 109538 h 809763"/>
                    <a:gd name="connsiteX145" fmla="*/ 626269 w 669132"/>
                    <a:gd name="connsiteY145" fmla="*/ 114300 h 809763"/>
                    <a:gd name="connsiteX146" fmla="*/ 633413 w 669132"/>
                    <a:gd name="connsiteY146" fmla="*/ 119063 h 809763"/>
                    <a:gd name="connsiteX147" fmla="*/ 652463 w 669132"/>
                    <a:gd name="connsiteY14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16669 w 669132"/>
                    <a:gd name="connsiteY72" fmla="*/ 679872 h 809763"/>
                    <a:gd name="connsiteX73" fmla="*/ 0 w 669132"/>
                    <a:gd name="connsiteY73" fmla="*/ 539343 h 809763"/>
                    <a:gd name="connsiteX74" fmla="*/ 45244 w 669132"/>
                    <a:gd name="connsiteY74" fmla="*/ 540544 h 809763"/>
                    <a:gd name="connsiteX75" fmla="*/ 124980 w 669132"/>
                    <a:gd name="connsiteY75" fmla="*/ 659628 h 809763"/>
                    <a:gd name="connsiteX76" fmla="*/ 320675 w 669132"/>
                    <a:gd name="connsiteY76" fmla="*/ 520321 h 809763"/>
                    <a:gd name="connsiteX77" fmla="*/ 319088 w 669132"/>
                    <a:gd name="connsiteY77" fmla="*/ 469106 h 809763"/>
                    <a:gd name="connsiteX78" fmla="*/ 323850 w 669132"/>
                    <a:gd name="connsiteY78" fmla="*/ 454819 h 809763"/>
                    <a:gd name="connsiteX79" fmla="*/ 326232 w 669132"/>
                    <a:gd name="connsiteY79" fmla="*/ 447675 h 809763"/>
                    <a:gd name="connsiteX80" fmla="*/ 328613 w 669132"/>
                    <a:gd name="connsiteY80" fmla="*/ 423863 h 809763"/>
                    <a:gd name="connsiteX81" fmla="*/ 330994 w 669132"/>
                    <a:gd name="connsiteY81" fmla="*/ 416719 h 809763"/>
                    <a:gd name="connsiteX82" fmla="*/ 340519 w 669132"/>
                    <a:gd name="connsiteY82" fmla="*/ 383381 h 809763"/>
                    <a:gd name="connsiteX83" fmla="*/ 342900 w 669132"/>
                    <a:gd name="connsiteY83" fmla="*/ 347663 h 809763"/>
                    <a:gd name="connsiteX84" fmla="*/ 345282 w 669132"/>
                    <a:gd name="connsiteY84" fmla="*/ 340519 h 809763"/>
                    <a:gd name="connsiteX85" fmla="*/ 347663 w 669132"/>
                    <a:gd name="connsiteY85" fmla="*/ 323850 h 809763"/>
                    <a:gd name="connsiteX86" fmla="*/ 350044 w 669132"/>
                    <a:gd name="connsiteY86" fmla="*/ 280988 h 809763"/>
                    <a:gd name="connsiteX87" fmla="*/ 352425 w 669132"/>
                    <a:gd name="connsiteY87" fmla="*/ 261938 h 809763"/>
                    <a:gd name="connsiteX88" fmla="*/ 345282 w 669132"/>
                    <a:gd name="connsiteY88" fmla="*/ 257175 h 809763"/>
                    <a:gd name="connsiteX89" fmla="*/ 338138 w 669132"/>
                    <a:gd name="connsiteY89" fmla="*/ 259556 h 809763"/>
                    <a:gd name="connsiteX90" fmla="*/ 330994 w 669132"/>
                    <a:gd name="connsiteY90" fmla="*/ 264319 h 809763"/>
                    <a:gd name="connsiteX91" fmla="*/ 316707 w 669132"/>
                    <a:gd name="connsiteY91" fmla="*/ 269081 h 809763"/>
                    <a:gd name="connsiteX92" fmla="*/ 309563 w 669132"/>
                    <a:gd name="connsiteY92" fmla="*/ 271463 h 809763"/>
                    <a:gd name="connsiteX93" fmla="*/ 311944 w 669132"/>
                    <a:gd name="connsiteY93" fmla="*/ 264319 h 809763"/>
                    <a:gd name="connsiteX94" fmla="*/ 307182 w 669132"/>
                    <a:gd name="connsiteY94" fmla="*/ 250031 h 809763"/>
                    <a:gd name="connsiteX95" fmla="*/ 295275 w 669132"/>
                    <a:gd name="connsiteY95" fmla="*/ 228600 h 809763"/>
                    <a:gd name="connsiteX96" fmla="*/ 288132 w 669132"/>
                    <a:gd name="connsiteY96" fmla="*/ 223838 h 809763"/>
                    <a:gd name="connsiteX97" fmla="*/ 290513 w 669132"/>
                    <a:gd name="connsiteY97" fmla="*/ 216694 h 809763"/>
                    <a:gd name="connsiteX98" fmla="*/ 297657 w 669132"/>
                    <a:gd name="connsiteY98" fmla="*/ 214313 h 809763"/>
                    <a:gd name="connsiteX99" fmla="*/ 304800 w 669132"/>
                    <a:gd name="connsiteY99" fmla="*/ 209550 h 809763"/>
                    <a:gd name="connsiteX100" fmla="*/ 311944 w 669132"/>
                    <a:gd name="connsiteY100" fmla="*/ 202406 h 809763"/>
                    <a:gd name="connsiteX101" fmla="*/ 319088 w 669132"/>
                    <a:gd name="connsiteY101" fmla="*/ 200025 h 809763"/>
                    <a:gd name="connsiteX102" fmla="*/ 333375 w 669132"/>
                    <a:gd name="connsiteY102" fmla="*/ 192881 h 809763"/>
                    <a:gd name="connsiteX103" fmla="*/ 347663 w 669132"/>
                    <a:gd name="connsiteY103" fmla="*/ 190500 h 809763"/>
                    <a:gd name="connsiteX104" fmla="*/ 361950 w 669132"/>
                    <a:gd name="connsiteY104" fmla="*/ 185738 h 809763"/>
                    <a:gd name="connsiteX105" fmla="*/ 369094 w 669132"/>
                    <a:gd name="connsiteY105" fmla="*/ 180975 h 809763"/>
                    <a:gd name="connsiteX106" fmla="*/ 373857 w 669132"/>
                    <a:gd name="connsiteY106" fmla="*/ 173831 h 809763"/>
                    <a:gd name="connsiteX107" fmla="*/ 381000 w 669132"/>
                    <a:gd name="connsiteY107" fmla="*/ 171450 h 809763"/>
                    <a:gd name="connsiteX108" fmla="*/ 388144 w 669132"/>
                    <a:gd name="connsiteY108" fmla="*/ 166688 h 809763"/>
                    <a:gd name="connsiteX109" fmla="*/ 390525 w 669132"/>
                    <a:gd name="connsiteY109" fmla="*/ 159544 h 809763"/>
                    <a:gd name="connsiteX110" fmla="*/ 395288 w 669132"/>
                    <a:gd name="connsiteY110" fmla="*/ 152400 h 809763"/>
                    <a:gd name="connsiteX111" fmla="*/ 404813 w 669132"/>
                    <a:gd name="connsiteY111" fmla="*/ 130969 h 809763"/>
                    <a:gd name="connsiteX112" fmla="*/ 407194 w 669132"/>
                    <a:gd name="connsiteY112" fmla="*/ 111919 h 809763"/>
                    <a:gd name="connsiteX113" fmla="*/ 392907 w 669132"/>
                    <a:gd name="connsiteY113" fmla="*/ 107156 h 809763"/>
                    <a:gd name="connsiteX114" fmla="*/ 378619 w 669132"/>
                    <a:gd name="connsiteY114" fmla="*/ 102394 h 809763"/>
                    <a:gd name="connsiteX115" fmla="*/ 369094 w 669132"/>
                    <a:gd name="connsiteY115" fmla="*/ 100013 h 809763"/>
                    <a:gd name="connsiteX116" fmla="*/ 366713 w 669132"/>
                    <a:gd name="connsiteY116" fmla="*/ 92869 h 809763"/>
                    <a:gd name="connsiteX117" fmla="*/ 357188 w 669132"/>
                    <a:gd name="connsiteY117" fmla="*/ 83344 h 809763"/>
                    <a:gd name="connsiteX118" fmla="*/ 371475 w 669132"/>
                    <a:gd name="connsiteY118" fmla="*/ 78581 h 809763"/>
                    <a:gd name="connsiteX119" fmla="*/ 388144 w 669132"/>
                    <a:gd name="connsiteY119" fmla="*/ 71438 h 809763"/>
                    <a:gd name="connsiteX120" fmla="*/ 404813 w 669132"/>
                    <a:gd name="connsiteY120" fmla="*/ 54769 h 809763"/>
                    <a:gd name="connsiteX121" fmla="*/ 414338 w 669132"/>
                    <a:gd name="connsiteY121" fmla="*/ 40481 h 809763"/>
                    <a:gd name="connsiteX122" fmla="*/ 419100 w 669132"/>
                    <a:gd name="connsiteY122" fmla="*/ 33338 h 809763"/>
                    <a:gd name="connsiteX123" fmla="*/ 426244 w 669132"/>
                    <a:gd name="connsiteY123" fmla="*/ 30956 h 809763"/>
                    <a:gd name="connsiteX124" fmla="*/ 431007 w 669132"/>
                    <a:gd name="connsiteY124" fmla="*/ 23813 h 809763"/>
                    <a:gd name="connsiteX125" fmla="*/ 445294 w 669132"/>
                    <a:gd name="connsiteY125" fmla="*/ 14288 h 809763"/>
                    <a:gd name="connsiteX126" fmla="*/ 461963 w 669132"/>
                    <a:gd name="connsiteY126" fmla="*/ 7144 h 809763"/>
                    <a:gd name="connsiteX127" fmla="*/ 471488 w 669132"/>
                    <a:gd name="connsiteY127" fmla="*/ 0 h 809763"/>
                    <a:gd name="connsiteX128" fmla="*/ 490538 w 669132"/>
                    <a:gd name="connsiteY128" fmla="*/ 11906 h 809763"/>
                    <a:gd name="connsiteX129" fmla="*/ 504825 w 669132"/>
                    <a:gd name="connsiteY129" fmla="*/ 21431 h 809763"/>
                    <a:gd name="connsiteX130" fmla="*/ 516732 w 669132"/>
                    <a:gd name="connsiteY130" fmla="*/ 33338 h 809763"/>
                    <a:gd name="connsiteX131" fmla="*/ 528638 w 669132"/>
                    <a:gd name="connsiteY131" fmla="*/ 45244 h 809763"/>
                    <a:gd name="connsiteX132" fmla="*/ 521494 w 669132"/>
                    <a:gd name="connsiteY132" fmla="*/ 61913 h 809763"/>
                    <a:gd name="connsiteX133" fmla="*/ 514350 w 669132"/>
                    <a:gd name="connsiteY133" fmla="*/ 64294 h 809763"/>
                    <a:gd name="connsiteX134" fmla="*/ 511969 w 669132"/>
                    <a:gd name="connsiteY134" fmla="*/ 71438 h 809763"/>
                    <a:gd name="connsiteX135" fmla="*/ 519113 w 669132"/>
                    <a:gd name="connsiteY135" fmla="*/ 85725 h 809763"/>
                    <a:gd name="connsiteX136" fmla="*/ 526257 w 669132"/>
                    <a:gd name="connsiteY136" fmla="*/ 90488 h 809763"/>
                    <a:gd name="connsiteX137" fmla="*/ 533400 w 669132"/>
                    <a:gd name="connsiteY137" fmla="*/ 97631 h 809763"/>
                    <a:gd name="connsiteX138" fmla="*/ 538163 w 669132"/>
                    <a:gd name="connsiteY138" fmla="*/ 104775 h 809763"/>
                    <a:gd name="connsiteX139" fmla="*/ 545307 w 669132"/>
                    <a:gd name="connsiteY139" fmla="*/ 107156 h 809763"/>
                    <a:gd name="connsiteX140" fmla="*/ 552450 w 669132"/>
                    <a:gd name="connsiteY140" fmla="*/ 111919 h 809763"/>
                    <a:gd name="connsiteX141" fmla="*/ 566738 w 669132"/>
                    <a:gd name="connsiteY141" fmla="*/ 109538 h 809763"/>
                    <a:gd name="connsiteX142" fmla="*/ 590550 w 669132"/>
                    <a:gd name="connsiteY142" fmla="*/ 107156 h 809763"/>
                    <a:gd name="connsiteX143" fmla="*/ 609600 w 669132"/>
                    <a:gd name="connsiteY143" fmla="*/ 109538 h 809763"/>
                    <a:gd name="connsiteX144" fmla="*/ 626269 w 669132"/>
                    <a:gd name="connsiteY144" fmla="*/ 114300 h 809763"/>
                    <a:gd name="connsiteX145" fmla="*/ 633413 w 669132"/>
                    <a:gd name="connsiteY145" fmla="*/ 119063 h 809763"/>
                    <a:gd name="connsiteX146" fmla="*/ 652463 w 669132"/>
                    <a:gd name="connsiteY14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16669 w 669132"/>
                    <a:gd name="connsiteY71" fmla="*/ 679872 h 809763"/>
                    <a:gd name="connsiteX72" fmla="*/ 0 w 669132"/>
                    <a:gd name="connsiteY72" fmla="*/ 539343 h 809763"/>
                    <a:gd name="connsiteX73" fmla="*/ 45244 w 669132"/>
                    <a:gd name="connsiteY73" fmla="*/ 540544 h 809763"/>
                    <a:gd name="connsiteX74" fmla="*/ 124980 w 669132"/>
                    <a:gd name="connsiteY74" fmla="*/ 659628 h 809763"/>
                    <a:gd name="connsiteX75" fmla="*/ 320675 w 669132"/>
                    <a:gd name="connsiteY75" fmla="*/ 520321 h 809763"/>
                    <a:gd name="connsiteX76" fmla="*/ 319088 w 669132"/>
                    <a:gd name="connsiteY76" fmla="*/ 469106 h 809763"/>
                    <a:gd name="connsiteX77" fmla="*/ 323850 w 669132"/>
                    <a:gd name="connsiteY77" fmla="*/ 454819 h 809763"/>
                    <a:gd name="connsiteX78" fmla="*/ 326232 w 669132"/>
                    <a:gd name="connsiteY78" fmla="*/ 447675 h 809763"/>
                    <a:gd name="connsiteX79" fmla="*/ 328613 w 669132"/>
                    <a:gd name="connsiteY79" fmla="*/ 423863 h 809763"/>
                    <a:gd name="connsiteX80" fmla="*/ 330994 w 669132"/>
                    <a:gd name="connsiteY80" fmla="*/ 416719 h 809763"/>
                    <a:gd name="connsiteX81" fmla="*/ 340519 w 669132"/>
                    <a:gd name="connsiteY81" fmla="*/ 383381 h 809763"/>
                    <a:gd name="connsiteX82" fmla="*/ 342900 w 669132"/>
                    <a:gd name="connsiteY82" fmla="*/ 347663 h 809763"/>
                    <a:gd name="connsiteX83" fmla="*/ 345282 w 669132"/>
                    <a:gd name="connsiteY83" fmla="*/ 340519 h 809763"/>
                    <a:gd name="connsiteX84" fmla="*/ 347663 w 669132"/>
                    <a:gd name="connsiteY84" fmla="*/ 323850 h 809763"/>
                    <a:gd name="connsiteX85" fmla="*/ 350044 w 669132"/>
                    <a:gd name="connsiteY85" fmla="*/ 280988 h 809763"/>
                    <a:gd name="connsiteX86" fmla="*/ 352425 w 669132"/>
                    <a:gd name="connsiteY86" fmla="*/ 261938 h 809763"/>
                    <a:gd name="connsiteX87" fmla="*/ 345282 w 669132"/>
                    <a:gd name="connsiteY87" fmla="*/ 257175 h 809763"/>
                    <a:gd name="connsiteX88" fmla="*/ 338138 w 669132"/>
                    <a:gd name="connsiteY88" fmla="*/ 259556 h 809763"/>
                    <a:gd name="connsiteX89" fmla="*/ 330994 w 669132"/>
                    <a:gd name="connsiteY89" fmla="*/ 264319 h 809763"/>
                    <a:gd name="connsiteX90" fmla="*/ 316707 w 669132"/>
                    <a:gd name="connsiteY90" fmla="*/ 269081 h 809763"/>
                    <a:gd name="connsiteX91" fmla="*/ 309563 w 669132"/>
                    <a:gd name="connsiteY91" fmla="*/ 271463 h 809763"/>
                    <a:gd name="connsiteX92" fmla="*/ 311944 w 669132"/>
                    <a:gd name="connsiteY92" fmla="*/ 264319 h 809763"/>
                    <a:gd name="connsiteX93" fmla="*/ 307182 w 669132"/>
                    <a:gd name="connsiteY93" fmla="*/ 250031 h 809763"/>
                    <a:gd name="connsiteX94" fmla="*/ 295275 w 669132"/>
                    <a:gd name="connsiteY94" fmla="*/ 228600 h 809763"/>
                    <a:gd name="connsiteX95" fmla="*/ 288132 w 669132"/>
                    <a:gd name="connsiteY95" fmla="*/ 223838 h 809763"/>
                    <a:gd name="connsiteX96" fmla="*/ 290513 w 669132"/>
                    <a:gd name="connsiteY96" fmla="*/ 216694 h 809763"/>
                    <a:gd name="connsiteX97" fmla="*/ 297657 w 669132"/>
                    <a:gd name="connsiteY97" fmla="*/ 214313 h 809763"/>
                    <a:gd name="connsiteX98" fmla="*/ 304800 w 669132"/>
                    <a:gd name="connsiteY98" fmla="*/ 209550 h 809763"/>
                    <a:gd name="connsiteX99" fmla="*/ 311944 w 669132"/>
                    <a:gd name="connsiteY99" fmla="*/ 202406 h 809763"/>
                    <a:gd name="connsiteX100" fmla="*/ 319088 w 669132"/>
                    <a:gd name="connsiteY100" fmla="*/ 200025 h 809763"/>
                    <a:gd name="connsiteX101" fmla="*/ 333375 w 669132"/>
                    <a:gd name="connsiteY101" fmla="*/ 192881 h 809763"/>
                    <a:gd name="connsiteX102" fmla="*/ 347663 w 669132"/>
                    <a:gd name="connsiteY102" fmla="*/ 190500 h 809763"/>
                    <a:gd name="connsiteX103" fmla="*/ 361950 w 669132"/>
                    <a:gd name="connsiteY103" fmla="*/ 185738 h 809763"/>
                    <a:gd name="connsiteX104" fmla="*/ 369094 w 669132"/>
                    <a:gd name="connsiteY104" fmla="*/ 180975 h 809763"/>
                    <a:gd name="connsiteX105" fmla="*/ 373857 w 669132"/>
                    <a:gd name="connsiteY105" fmla="*/ 173831 h 809763"/>
                    <a:gd name="connsiteX106" fmla="*/ 381000 w 669132"/>
                    <a:gd name="connsiteY106" fmla="*/ 171450 h 809763"/>
                    <a:gd name="connsiteX107" fmla="*/ 388144 w 669132"/>
                    <a:gd name="connsiteY107" fmla="*/ 166688 h 809763"/>
                    <a:gd name="connsiteX108" fmla="*/ 390525 w 669132"/>
                    <a:gd name="connsiteY108" fmla="*/ 159544 h 809763"/>
                    <a:gd name="connsiteX109" fmla="*/ 395288 w 669132"/>
                    <a:gd name="connsiteY109" fmla="*/ 152400 h 809763"/>
                    <a:gd name="connsiteX110" fmla="*/ 404813 w 669132"/>
                    <a:gd name="connsiteY110" fmla="*/ 130969 h 809763"/>
                    <a:gd name="connsiteX111" fmla="*/ 407194 w 669132"/>
                    <a:gd name="connsiteY111" fmla="*/ 111919 h 809763"/>
                    <a:gd name="connsiteX112" fmla="*/ 392907 w 669132"/>
                    <a:gd name="connsiteY112" fmla="*/ 107156 h 809763"/>
                    <a:gd name="connsiteX113" fmla="*/ 378619 w 669132"/>
                    <a:gd name="connsiteY113" fmla="*/ 102394 h 809763"/>
                    <a:gd name="connsiteX114" fmla="*/ 369094 w 669132"/>
                    <a:gd name="connsiteY114" fmla="*/ 100013 h 809763"/>
                    <a:gd name="connsiteX115" fmla="*/ 366713 w 669132"/>
                    <a:gd name="connsiteY115" fmla="*/ 92869 h 809763"/>
                    <a:gd name="connsiteX116" fmla="*/ 357188 w 669132"/>
                    <a:gd name="connsiteY116" fmla="*/ 83344 h 809763"/>
                    <a:gd name="connsiteX117" fmla="*/ 371475 w 669132"/>
                    <a:gd name="connsiteY117" fmla="*/ 78581 h 809763"/>
                    <a:gd name="connsiteX118" fmla="*/ 388144 w 669132"/>
                    <a:gd name="connsiteY118" fmla="*/ 71438 h 809763"/>
                    <a:gd name="connsiteX119" fmla="*/ 404813 w 669132"/>
                    <a:gd name="connsiteY119" fmla="*/ 54769 h 809763"/>
                    <a:gd name="connsiteX120" fmla="*/ 414338 w 669132"/>
                    <a:gd name="connsiteY120" fmla="*/ 40481 h 809763"/>
                    <a:gd name="connsiteX121" fmla="*/ 419100 w 669132"/>
                    <a:gd name="connsiteY121" fmla="*/ 33338 h 809763"/>
                    <a:gd name="connsiteX122" fmla="*/ 426244 w 669132"/>
                    <a:gd name="connsiteY122" fmla="*/ 30956 h 809763"/>
                    <a:gd name="connsiteX123" fmla="*/ 431007 w 669132"/>
                    <a:gd name="connsiteY123" fmla="*/ 23813 h 809763"/>
                    <a:gd name="connsiteX124" fmla="*/ 445294 w 669132"/>
                    <a:gd name="connsiteY124" fmla="*/ 14288 h 809763"/>
                    <a:gd name="connsiteX125" fmla="*/ 461963 w 669132"/>
                    <a:gd name="connsiteY125" fmla="*/ 7144 h 809763"/>
                    <a:gd name="connsiteX126" fmla="*/ 471488 w 669132"/>
                    <a:gd name="connsiteY126" fmla="*/ 0 h 809763"/>
                    <a:gd name="connsiteX127" fmla="*/ 490538 w 669132"/>
                    <a:gd name="connsiteY127" fmla="*/ 11906 h 809763"/>
                    <a:gd name="connsiteX128" fmla="*/ 504825 w 669132"/>
                    <a:gd name="connsiteY128" fmla="*/ 21431 h 809763"/>
                    <a:gd name="connsiteX129" fmla="*/ 516732 w 669132"/>
                    <a:gd name="connsiteY129" fmla="*/ 33338 h 809763"/>
                    <a:gd name="connsiteX130" fmla="*/ 528638 w 669132"/>
                    <a:gd name="connsiteY130" fmla="*/ 45244 h 809763"/>
                    <a:gd name="connsiteX131" fmla="*/ 521494 w 669132"/>
                    <a:gd name="connsiteY131" fmla="*/ 61913 h 809763"/>
                    <a:gd name="connsiteX132" fmla="*/ 514350 w 669132"/>
                    <a:gd name="connsiteY132" fmla="*/ 64294 h 809763"/>
                    <a:gd name="connsiteX133" fmla="*/ 511969 w 669132"/>
                    <a:gd name="connsiteY133" fmla="*/ 71438 h 809763"/>
                    <a:gd name="connsiteX134" fmla="*/ 519113 w 669132"/>
                    <a:gd name="connsiteY134" fmla="*/ 85725 h 809763"/>
                    <a:gd name="connsiteX135" fmla="*/ 526257 w 669132"/>
                    <a:gd name="connsiteY135" fmla="*/ 90488 h 809763"/>
                    <a:gd name="connsiteX136" fmla="*/ 533400 w 669132"/>
                    <a:gd name="connsiteY136" fmla="*/ 97631 h 809763"/>
                    <a:gd name="connsiteX137" fmla="*/ 538163 w 669132"/>
                    <a:gd name="connsiteY137" fmla="*/ 104775 h 809763"/>
                    <a:gd name="connsiteX138" fmla="*/ 545307 w 669132"/>
                    <a:gd name="connsiteY138" fmla="*/ 107156 h 809763"/>
                    <a:gd name="connsiteX139" fmla="*/ 552450 w 669132"/>
                    <a:gd name="connsiteY139" fmla="*/ 111919 h 809763"/>
                    <a:gd name="connsiteX140" fmla="*/ 566738 w 669132"/>
                    <a:gd name="connsiteY140" fmla="*/ 109538 h 809763"/>
                    <a:gd name="connsiteX141" fmla="*/ 590550 w 669132"/>
                    <a:gd name="connsiteY141" fmla="*/ 107156 h 809763"/>
                    <a:gd name="connsiteX142" fmla="*/ 609600 w 669132"/>
                    <a:gd name="connsiteY142" fmla="*/ 109538 h 809763"/>
                    <a:gd name="connsiteX143" fmla="*/ 626269 w 669132"/>
                    <a:gd name="connsiteY143" fmla="*/ 114300 h 809763"/>
                    <a:gd name="connsiteX144" fmla="*/ 633413 w 669132"/>
                    <a:gd name="connsiteY144" fmla="*/ 119063 h 809763"/>
                    <a:gd name="connsiteX145" fmla="*/ 652463 w 669132"/>
                    <a:gd name="connsiteY14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0963 w 669132"/>
                    <a:gd name="connsiteY69" fmla="*/ 719138 h 809763"/>
                    <a:gd name="connsiteX70" fmla="*/ 16669 w 669132"/>
                    <a:gd name="connsiteY70" fmla="*/ 679872 h 809763"/>
                    <a:gd name="connsiteX71" fmla="*/ 0 w 669132"/>
                    <a:gd name="connsiteY71" fmla="*/ 539343 h 809763"/>
                    <a:gd name="connsiteX72" fmla="*/ 45244 w 669132"/>
                    <a:gd name="connsiteY72" fmla="*/ 540544 h 809763"/>
                    <a:gd name="connsiteX73" fmla="*/ 124980 w 669132"/>
                    <a:gd name="connsiteY73" fmla="*/ 659628 h 809763"/>
                    <a:gd name="connsiteX74" fmla="*/ 320675 w 669132"/>
                    <a:gd name="connsiteY74" fmla="*/ 520321 h 809763"/>
                    <a:gd name="connsiteX75" fmla="*/ 319088 w 669132"/>
                    <a:gd name="connsiteY75" fmla="*/ 469106 h 809763"/>
                    <a:gd name="connsiteX76" fmla="*/ 323850 w 669132"/>
                    <a:gd name="connsiteY76" fmla="*/ 454819 h 809763"/>
                    <a:gd name="connsiteX77" fmla="*/ 326232 w 669132"/>
                    <a:gd name="connsiteY77" fmla="*/ 447675 h 809763"/>
                    <a:gd name="connsiteX78" fmla="*/ 328613 w 669132"/>
                    <a:gd name="connsiteY78" fmla="*/ 423863 h 809763"/>
                    <a:gd name="connsiteX79" fmla="*/ 330994 w 669132"/>
                    <a:gd name="connsiteY79" fmla="*/ 416719 h 809763"/>
                    <a:gd name="connsiteX80" fmla="*/ 340519 w 669132"/>
                    <a:gd name="connsiteY80" fmla="*/ 383381 h 809763"/>
                    <a:gd name="connsiteX81" fmla="*/ 342900 w 669132"/>
                    <a:gd name="connsiteY81" fmla="*/ 347663 h 809763"/>
                    <a:gd name="connsiteX82" fmla="*/ 345282 w 669132"/>
                    <a:gd name="connsiteY82" fmla="*/ 340519 h 809763"/>
                    <a:gd name="connsiteX83" fmla="*/ 347663 w 669132"/>
                    <a:gd name="connsiteY83" fmla="*/ 323850 h 809763"/>
                    <a:gd name="connsiteX84" fmla="*/ 350044 w 669132"/>
                    <a:gd name="connsiteY84" fmla="*/ 280988 h 809763"/>
                    <a:gd name="connsiteX85" fmla="*/ 352425 w 669132"/>
                    <a:gd name="connsiteY85" fmla="*/ 261938 h 809763"/>
                    <a:gd name="connsiteX86" fmla="*/ 345282 w 669132"/>
                    <a:gd name="connsiteY86" fmla="*/ 257175 h 809763"/>
                    <a:gd name="connsiteX87" fmla="*/ 338138 w 669132"/>
                    <a:gd name="connsiteY87" fmla="*/ 259556 h 809763"/>
                    <a:gd name="connsiteX88" fmla="*/ 330994 w 669132"/>
                    <a:gd name="connsiteY88" fmla="*/ 264319 h 809763"/>
                    <a:gd name="connsiteX89" fmla="*/ 316707 w 669132"/>
                    <a:gd name="connsiteY89" fmla="*/ 269081 h 809763"/>
                    <a:gd name="connsiteX90" fmla="*/ 309563 w 669132"/>
                    <a:gd name="connsiteY90" fmla="*/ 271463 h 809763"/>
                    <a:gd name="connsiteX91" fmla="*/ 311944 w 669132"/>
                    <a:gd name="connsiteY91" fmla="*/ 264319 h 809763"/>
                    <a:gd name="connsiteX92" fmla="*/ 307182 w 669132"/>
                    <a:gd name="connsiteY92" fmla="*/ 250031 h 809763"/>
                    <a:gd name="connsiteX93" fmla="*/ 295275 w 669132"/>
                    <a:gd name="connsiteY93" fmla="*/ 228600 h 809763"/>
                    <a:gd name="connsiteX94" fmla="*/ 288132 w 669132"/>
                    <a:gd name="connsiteY94" fmla="*/ 223838 h 809763"/>
                    <a:gd name="connsiteX95" fmla="*/ 290513 w 669132"/>
                    <a:gd name="connsiteY95" fmla="*/ 216694 h 809763"/>
                    <a:gd name="connsiteX96" fmla="*/ 297657 w 669132"/>
                    <a:gd name="connsiteY96" fmla="*/ 214313 h 809763"/>
                    <a:gd name="connsiteX97" fmla="*/ 304800 w 669132"/>
                    <a:gd name="connsiteY97" fmla="*/ 209550 h 809763"/>
                    <a:gd name="connsiteX98" fmla="*/ 311944 w 669132"/>
                    <a:gd name="connsiteY98" fmla="*/ 202406 h 809763"/>
                    <a:gd name="connsiteX99" fmla="*/ 319088 w 669132"/>
                    <a:gd name="connsiteY99" fmla="*/ 200025 h 809763"/>
                    <a:gd name="connsiteX100" fmla="*/ 333375 w 669132"/>
                    <a:gd name="connsiteY100" fmla="*/ 192881 h 809763"/>
                    <a:gd name="connsiteX101" fmla="*/ 347663 w 669132"/>
                    <a:gd name="connsiteY101" fmla="*/ 190500 h 809763"/>
                    <a:gd name="connsiteX102" fmla="*/ 361950 w 669132"/>
                    <a:gd name="connsiteY102" fmla="*/ 185738 h 809763"/>
                    <a:gd name="connsiteX103" fmla="*/ 369094 w 669132"/>
                    <a:gd name="connsiteY103" fmla="*/ 180975 h 809763"/>
                    <a:gd name="connsiteX104" fmla="*/ 373857 w 669132"/>
                    <a:gd name="connsiteY104" fmla="*/ 173831 h 809763"/>
                    <a:gd name="connsiteX105" fmla="*/ 381000 w 669132"/>
                    <a:gd name="connsiteY105" fmla="*/ 171450 h 809763"/>
                    <a:gd name="connsiteX106" fmla="*/ 388144 w 669132"/>
                    <a:gd name="connsiteY106" fmla="*/ 166688 h 809763"/>
                    <a:gd name="connsiteX107" fmla="*/ 390525 w 669132"/>
                    <a:gd name="connsiteY107" fmla="*/ 159544 h 809763"/>
                    <a:gd name="connsiteX108" fmla="*/ 395288 w 669132"/>
                    <a:gd name="connsiteY108" fmla="*/ 152400 h 809763"/>
                    <a:gd name="connsiteX109" fmla="*/ 404813 w 669132"/>
                    <a:gd name="connsiteY109" fmla="*/ 130969 h 809763"/>
                    <a:gd name="connsiteX110" fmla="*/ 407194 w 669132"/>
                    <a:gd name="connsiteY110" fmla="*/ 111919 h 809763"/>
                    <a:gd name="connsiteX111" fmla="*/ 392907 w 669132"/>
                    <a:gd name="connsiteY111" fmla="*/ 107156 h 809763"/>
                    <a:gd name="connsiteX112" fmla="*/ 378619 w 669132"/>
                    <a:gd name="connsiteY112" fmla="*/ 102394 h 809763"/>
                    <a:gd name="connsiteX113" fmla="*/ 369094 w 669132"/>
                    <a:gd name="connsiteY113" fmla="*/ 100013 h 809763"/>
                    <a:gd name="connsiteX114" fmla="*/ 366713 w 669132"/>
                    <a:gd name="connsiteY114" fmla="*/ 92869 h 809763"/>
                    <a:gd name="connsiteX115" fmla="*/ 357188 w 669132"/>
                    <a:gd name="connsiteY115" fmla="*/ 83344 h 809763"/>
                    <a:gd name="connsiteX116" fmla="*/ 371475 w 669132"/>
                    <a:gd name="connsiteY116" fmla="*/ 78581 h 809763"/>
                    <a:gd name="connsiteX117" fmla="*/ 388144 w 669132"/>
                    <a:gd name="connsiteY117" fmla="*/ 71438 h 809763"/>
                    <a:gd name="connsiteX118" fmla="*/ 404813 w 669132"/>
                    <a:gd name="connsiteY118" fmla="*/ 54769 h 809763"/>
                    <a:gd name="connsiteX119" fmla="*/ 414338 w 669132"/>
                    <a:gd name="connsiteY119" fmla="*/ 40481 h 809763"/>
                    <a:gd name="connsiteX120" fmla="*/ 419100 w 669132"/>
                    <a:gd name="connsiteY120" fmla="*/ 33338 h 809763"/>
                    <a:gd name="connsiteX121" fmla="*/ 426244 w 669132"/>
                    <a:gd name="connsiteY121" fmla="*/ 30956 h 809763"/>
                    <a:gd name="connsiteX122" fmla="*/ 431007 w 669132"/>
                    <a:gd name="connsiteY122" fmla="*/ 23813 h 809763"/>
                    <a:gd name="connsiteX123" fmla="*/ 445294 w 669132"/>
                    <a:gd name="connsiteY123" fmla="*/ 14288 h 809763"/>
                    <a:gd name="connsiteX124" fmla="*/ 461963 w 669132"/>
                    <a:gd name="connsiteY124" fmla="*/ 7144 h 809763"/>
                    <a:gd name="connsiteX125" fmla="*/ 471488 w 669132"/>
                    <a:gd name="connsiteY125" fmla="*/ 0 h 809763"/>
                    <a:gd name="connsiteX126" fmla="*/ 490538 w 669132"/>
                    <a:gd name="connsiteY126" fmla="*/ 11906 h 809763"/>
                    <a:gd name="connsiteX127" fmla="*/ 504825 w 669132"/>
                    <a:gd name="connsiteY127" fmla="*/ 21431 h 809763"/>
                    <a:gd name="connsiteX128" fmla="*/ 516732 w 669132"/>
                    <a:gd name="connsiteY128" fmla="*/ 33338 h 809763"/>
                    <a:gd name="connsiteX129" fmla="*/ 528638 w 669132"/>
                    <a:gd name="connsiteY129" fmla="*/ 45244 h 809763"/>
                    <a:gd name="connsiteX130" fmla="*/ 521494 w 669132"/>
                    <a:gd name="connsiteY130" fmla="*/ 61913 h 809763"/>
                    <a:gd name="connsiteX131" fmla="*/ 514350 w 669132"/>
                    <a:gd name="connsiteY131" fmla="*/ 64294 h 809763"/>
                    <a:gd name="connsiteX132" fmla="*/ 511969 w 669132"/>
                    <a:gd name="connsiteY132" fmla="*/ 71438 h 809763"/>
                    <a:gd name="connsiteX133" fmla="*/ 519113 w 669132"/>
                    <a:gd name="connsiteY133" fmla="*/ 85725 h 809763"/>
                    <a:gd name="connsiteX134" fmla="*/ 526257 w 669132"/>
                    <a:gd name="connsiteY134" fmla="*/ 90488 h 809763"/>
                    <a:gd name="connsiteX135" fmla="*/ 533400 w 669132"/>
                    <a:gd name="connsiteY135" fmla="*/ 97631 h 809763"/>
                    <a:gd name="connsiteX136" fmla="*/ 538163 w 669132"/>
                    <a:gd name="connsiteY136" fmla="*/ 104775 h 809763"/>
                    <a:gd name="connsiteX137" fmla="*/ 545307 w 669132"/>
                    <a:gd name="connsiteY137" fmla="*/ 107156 h 809763"/>
                    <a:gd name="connsiteX138" fmla="*/ 552450 w 669132"/>
                    <a:gd name="connsiteY138" fmla="*/ 111919 h 809763"/>
                    <a:gd name="connsiteX139" fmla="*/ 566738 w 669132"/>
                    <a:gd name="connsiteY139" fmla="*/ 109538 h 809763"/>
                    <a:gd name="connsiteX140" fmla="*/ 590550 w 669132"/>
                    <a:gd name="connsiteY140" fmla="*/ 107156 h 809763"/>
                    <a:gd name="connsiteX141" fmla="*/ 609600 w 669132"/>
                    <a:gd name="connsiteY141" fmla="*/ 109538 h 809763"/>
                    <a:gd name="connsiteX142" fmla="*/ 626269 w 669132"/>
                    <a:gd name="connsiteY142" fmla="*/ 114300 h 809763"/>
                    <a:gd name="connsiteX143" fmla="*/ 633413 w 669132"/>
                    <a:gd name="connsiteY143" fmla="*/ 119063 h 809763"/>
                    <a:gd name="connsiteX144" fmla="*/ 652463 w 669132"/>
                    <a:gd name="connsiteY14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16669 w 669132"/>
                    <a:gd name="connsiteY69" fmla="*/ 679872 h 809763"/>
                    <a:gd name="connsiteX70" fmla="*/ 0 w 669132"/>
                    <a:gd name="connsiteY70" fmla="*/ 539343 h 809763"/>
                    <a:gd name="connsiteX71" fmla="*/ 45244 w 669132"/>
                    <a:gd name="connsiteY71" fmla="*/ 540544 h 809763"/>
                    <a:gd name="connsiteX72" fmla="*/ 124980 w 669132"/>
                    <a:gd name="connsiteY72" fmla="*/ 659628 h 809763"/>
                    <a:gd name="connsiteX73" fmla="*/ 320675 w 669132"/>
                    <a:gd name="connsiteY73" fmla="*/ 520321 h 809763"/>
                    <a:gd name="connsiteX74" fmla="*/ 319088 w 669132"/>
                    <a:gd name="connsiteY74" fmla="*/ 469106 h 809763"/>
                    <a:gd name="connsiteX75" fmla="*/ 323850 w 669132"/>
                    <a:gd name="connsiteY75" fmla="*/ 454819 h 809763"/>
                    <a:gd name="connsiteX76" fmla="*/ 326232 w 669132"/>
                    <a:gd name="connsiteY76" fmla="*/ 447675 h 809763"/>
                    <a:gd name="connsiteX77" fmla="*/ 328613 w 669132"/>
                    <a:gd name="connsiteY77" fmla="*/ 423863 h 809763"/>
                    <a:gd name="connsiteX78" fmla="*/ 330994 w 669132"/>
                    <a:gd name="connsiteY78" fmla="*/ 416719 h 809763"/>
                    <a:gd name="connsiteX79" fmla="*/ 340519 w 669132"/>
                    <a:gd name="connsiteY79" fmla="*/ 383381 h 809763"/>
                    <a:gd name="connsiteX80" fmla="*/ 342900 w 669132"/>
                    <a:gd name="connsiteY80" fmla="*/ 347663 h 809763"/>
                    <a:gd name="connsiteX81" fmla="*/ 345282 w 669132"/>
                    <a:gd name="connsiteY81" fmla="*/ 340519 h 809763"/>
                    <a:gd name="connsiteX82" fmla="*/ 347663 w 669132"/>
                    <a:gd name="connsiteY82" fmla="*/ 323850 h 809763"/>
                    <a:gd name="connsiteX83" fmla="*/ 350044 w 669132"/>
                    <a:gd name="connsiteY83" fmla="*/ 280988 h 809763"/>
                    <a:gd name="connsiteX84" fmla="*/ 352425 w 669132"/>
                    <a:gd name="connsiteY84" fmla="*/ 261938 h 809763"/>
                    <a:gd name="connsiteX85" fmla="*/ 345282 w 669132"/>
                    <a:gd name="connsiteY85" fmla="*/ 257175 h 809763"/>
                    <a:gd name="connsiteX86" fmla="*/ 338138 w 669132"/>
                    <a:gd name="connsiteY86" fmla="*/ 259556 h 809763"/>
                    <a:gd name="connsiteX87" fmla="*/ 330994 w 669132"/>
                    <a:gd name="connsiteY87" fmla="*/ 264319 h 809763"/>
                    <a:gd name="connsiteX88" fmla="*/ 316707 w 669132"/>
                    <a:gd name="connsiteY88" fmla="*/ 269081 h 809763"/>
                    <a:gd name="connsiteX89" fmla="*/ 309563 w 669132"/>
                    <a:gd name="connsiteY89" fmla="*/ 271463 h 809763"/>
                    <a:gd name="connsiteX90" fmla="*/ 311944 w 669132"/>
                    <a:gd name="connsiteY90" fmla="*/ 264319 h 809763"/>
                    <a:gd name="connsiteX91" fmla="*/ 307182 w 669132"/>
                    <a:gd name="connsiteY91" fmla="*/ 250031 h 809763"/>
                    <a:gd name="connsiteX92" fmla="*/ 295275 w 669132"/>
                    <a:gd name="connsiteY92" fmla="*/ 228600 h 809763"/>
                    <a:gd name="connsiteX93" fmla="*/ 288132 w 669132"/>
                    <a:gd name="connsiteY93" fmla="*/ 223838 h 809763"/>
                    <a:gd name="connsiteX94" fmla="*/ 290513 w 669132"/>
                    <a:gd name="connsiteY94" fmla="*/ 216694 h 809763"/>
                    <a:gd name="connsiteX95" fmla="*/ 297657 w 669132"/>
                    <a:gd name="connsiteY95" fmla="*/ 214313 h 809763"/>
                    <a:gd name="connsiteX96" fmla="*/ 304800 w 669132"/>
                    <a:gd name="connsiteY96" fmla="*/ 209550 h 809763"/>
                    <a:gd name="connsiteX97" fmla="*/ 311944 w 669132"/>
                    <a:gd name="connsiteY97" fmla="*/ 202406 h 809763"/>
                    <a:gd name="connsiteX98" fmla="*/ 319088 w 669132"/>
                    <a:gd name="connsiteY98" fmla="*/ 200025 h 809763"/>
                    <a:gd name="connsiteX99" fmla="*/ 333375 w 669132"/>
                    <a:gd name="connsiteY99" fmla="*/ 192881 h 809763"/>
                    <a:gd name="connsiteX100" fmla="*/ 347663 w 669132"/>
                    <a:gd name="connsiteY100" fmla="*/ 190500 h 809763"/>
                    <a:gd name="connsiteX101" fmla="*/ 361950 w 669132"/>
                    <a:gd name="connsiteY101" fmla="*/ 185738 h 809763"/>
                    <a:gd name="connsiteX102" fmla="*/ 369094 w 669132"/>
                    <a:gd name="connsiteY102" fmla="*/ 180975 h 809763"/>
                    <a:gd name="connsiteX103" fmla="*/ 373857 w 669132"/>
                    <a:gd name="connsiteY103" fmla="*/ 173831 h 809763"/>
                    <a:gd name="connsiteX104" fmla="*/ 381000 w 669132"/>
                    <a:gd name="connsiteY104" fmla="*/ 171450 h 809763"/>
                    <a:gd name="connsiteX105" fmla="*/ 388144 w 669132"/>
                    <a:gd name="connsiteY105" fmla="*/ 166688 h 809763"/>
                    <a:gd name="connsiteX106" fmla="*/ 390525 w 669132"/>
                    <a:gd name="connsiteY106" fmla="*/ 159544 h 809763"/>
                    <a:gd name="connsiteX107" fmla="*/ 395288 w 669132"/>
                    <a:gd name="connsiteY107" fmla="*/ 152400 h 809763"/>
                    <a:gd name="connsiteX108" fmla="*/ 404813 w 669132"/>
                    <a:gd name="connsiteY108" fmla="*/ 130969 h 809763"/>
                    <a:gd name="connsiteX109" fmla="*/ 407194 w 669132"/>
                    <a:gd name="connsiteY109" fmla="*/ 111919 h 809763"/>
                    <a:gd name="connsiteX110" fmla="*/ 392907 w 669132"/>
                    <a:gd name="connsiteY110" fmla="*/ 107156 h 809763"/>
                    <a:gd name="connsiteX111" fmla="*/ 378619 w 669132"/>
                    <a:gd name="connsiteY111" fmla="*/ 102394 h 809763"/>
                    <a:gd name="connsiteX112" fmla="*/ 369094 w 669132"/>
                    <a:gd name="connsiteY112" fmla="*/ 100013 h 809763"/>
                    <a:gd name="connsiteX113" fmla="*/ 366713 w 669132"/>
                    <a:gd name="connsiteY113" fmla="*/ 92869 h 809763"/>
                    <a:gd name="connsiteX114" fmla="*/ 357188 w 669132"/>
                    <a:gd name="connsiteY114" fmla="*/ 83344 h 809763"/>
                    <a:gd name="connsiteX115" fmla="*/ 371475 w 669132"/>
                    <a:gd name="connsiteY115" fmla="*/ 78581 h 809763"/>
                    <a:gd name="connsiteX116" fmla="*/ 388144 w 669132"/>
                    <a:gd name="connsiteY116" fmla="*/ 71438 h 809763"/>
                    <a:gd name="connsiteX117" fmla="*/ 404813 w 669132"/>
                    <a:gd name="connsiteY117" fmla="*/ 54769 h 809763"/>
                    <a:gd name="connsiteX118" fmla="*/ 414338 w 669132"/>
                    <a:gd name="connsiteY118" fmla="*/ 40481 h 809763"/>
                    <a:gd name="connsiteX119" fmla="*/ 419100 w 669132"/>
                    <a:gd name="connsiteY119" fmla="*/ 33338 h 809763"/>
                    <a:gd name="connsiteX120" fmla="*/ 426244 w 669132"/>
                    <a:gd name="connsiteY120" fmla="*/ 30956 h 809763"/>
                    <a:gd name="connsiteX121" fmla="*/ 431007 w 669132"/>
                    <a:gd name="connsiteY121" fmla="*/ 23813 h 809763"/>
                    <a:gd name="connsiteX122" fmla="*/ 445294 w 669132"/>
                    <a:gd name="connsiteY122" fmla="*/ 14288 h 809763"/>
                    <a:gd name="connsiteX123" fmla="*/ 461963 w 669132"/>
                    <a:gd name="connsiteY123" fmla="*/ 7144 h 809763"/>
                    <a:gd name="connsiteX124" fmla="*/ 471488 w 669132"/>
                    <a:gd name="connsiteY124" fmla="*/ 0 h 809763"/>
                    <a:gd name="connsiteX125" fmla="*/ 490538 w 669132"/>
                    <a:gd name="connsiteY125" fmla="*/ 11906 h 809763"/>
                    <a:gd name="connsiteX126" fmla="*/ 504825 w 669132"/>
                    <a:gd name="connsiteY126" fmla="*/ 21431 h 809763"/>
                    <a:gd name="connsiteX127" fmla="*/ 516732 w 669132"/>
                    <a:gd name="connsiteY127" fmla="*/ 33338 h 809763"/>
                    <a:gd name="connsiteX128" fmla="*/ 528638 w 669132"/>
                    <a:gd name="connsiteY128" fmla="*/ 45244 h 809763"/>
                    <a:gd name="connsiteX129" fmla="*/ 521494 w 669132"/>
                    <a:gd name="connsiteY129" fmla="*/ 61913 h 809763"/>
                    <a:gd name="connsiteX130" fmla="*/ 514350 w 669132"/>
                    <a:gd name="connsiteY130" fmla="*/ 64294 h 809763"/>
                    <a:gd name="connsiteX131" fmla="*/ 511969 w 669132"/>
                    <a:gd name="connsiteY131" fmla="*/ 71438 h 809763"/>
                    <a:gd name="connsiteX132" fmla="*/ 519113 w 669132"/>
                    <a:gd name="connsiteY132" fmla="*/ 85725 h 809763"/>
                    <a:gd name="connsiteX133" fmla="*/ 526257 w 669132"/>
                    <a:gd name="connsiteY133" fmla="*/ 90488 h 809763"/>
                    <a:gd name="connsiteX134" fmla="*/ 533400 w 669132"/>
                    <a:gd name="connsiteY134" fmla="*/ 97631 h 809763"/>
                    <a:gd name="connsiteX135" fmla="*/ 538163 w 669132"/>
                    <a:gd name="connsiteY135" fmla="*/ 104775 h 809763"/>
                    <a:gd name="connsiteX136" fmla="*/ 545307 w 669132"/>
                    <a:gd name="connsiteY136" fmla="*/ 107156 h 809763"/>
                    <a:gd name="connsiteX137" fmla="*/ 552450 w 669132"/>
                    <a:gd name="connsiteY137" fmla="*/ 111919 h 809763"/>
                    <a:gd name="connsiteX138" fmla="*/ 566738 w 669132"/>
                    <a:gd name="connsiteY138" fmla="*/ 109538 h 809763"/>
                    <a:gd name="connsiteX139" fmla="*/ 590550 w 669132"/>
                    <a:gd name="connsiteY139" fmla="*/ 107156 h 809763"/>
                    <a:gd name="connsiteX140" fmla="*/ 609600 w 669132"/>
                    <a:gd name="connsiteY140" fmla="*/ 109538 h 809763"/>
                    <a:gd name="connsiteX141" fmla="*/ 626269 w 669132"/>
                    <a:gd name="connsiteY141" fmla="*/ 114300 h 809763"/>
                    <a:gd name="connsiteX142" fmla="*/ 633413 w 669132"/>
                    <a:gd name="connsiteY142" fmla="*/ 119063 h 809763"/>
                    <a:gd name="connsiteX143" fmla="*/ 652463 w 669132"/>
                    <a:gd name="connsiteY14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4307 w 669132"/>
                    <a:gd name="connsiteY61" fmla="*/ 745331 h 809763"/>
                    <a:gd name="connsiteX62" fmla="*/ 157163 w 669132"/>
                    <a:gd name="connsiteY62" fmla="*/ 742950 h 809763"/>
                    <a:gd name="connsiteX63" fmla="*/ 145257 w 669132"/>
                    <a:gd name="connsiteY63" fmla="*/ 740569 h 809763"/>
                    <a:gd name="connsiteX64" fmla="*/ 135732 w 669132"/>
                    <a:gd name="connsiteY64" fmla="*/ 738188 h 809763"/>
                    <a:gd name="connsiteX65" fmla="*/ 123825 w 669132"/>
                    <a:gd name="connsiteY65" fmla="*/ 735806 h 809763"/>
                    <a:gd name="connsiteX66" fmla="*/ 109538 w 669132"/>
                    <a:gd name="connsiteY66" fmla="*/ 728663 h 809763"/>
                    <a:gd name="connsiteX67" fmla="*/ 16669 w 669132"/>
                    <a:gd name="connsiteY67" fmla="*/ 679872 h 809763"/>
                    <a:gd name="connsiteX68" fmla="*/ 0 w 669132"/>
                    <a:gd name="connsiteY68" fmla="*/ 539343 h 809763"/>
                    <a:gd name="connsiteX69" fmla="*/ 45244 w 669132"/>
                    <a:gd name="connsiteY69" fmla="*/ 540544 h 809763"/>
                    <a:gd name="connsiteX70" fmla="*/ 124980 w 669132"/>
                    <a:gd name="connsiteY70" fmla="*/ 659628 h 809763"/>
                    <a:gd name="connsiteX71" fmla="*/ 320675 w 669132"/>
                    <a:gd name="connsiteY71" fmla="*/ 520321 h 809763"/>
                    <a:gd name="connsiteX72" fmla="*/ 319088 w 669132"/>
                    <a:gd name="connsiteY72" fmla="*/ 469106 h 809763"/>
                    <a:gd name="connsiteX73" fmla="*/ 323850 w 669132"/>
                    <a:gd name="connsiteY73" fmla="*/ 454819 h 809763"/>
                    <a:gd name="connsiteX74" fmla="*/ 326232 w 669132"/>
                    <a:gd name="connsiteY74" fmla="*/ 447675 h 809763"/>
                    <a:gd name="connsiteX75" fmla="*/ 328613 w 669132"/>
                    <a:gd name="connsiteY75" fmla="*/ 423863 h 809763"/>
                    <a:gd name="connsiteX76" fmla="*/ 330994 w 669132"/>
                    <a:gd name="connsiteY76" fmla="*/ 416719 h 809763"/>
                    <a:gd name="connsiteX77" fmla="*/ 340519 w 669132"/>
                    <a:gd name="connsiteY77" fmla="*/ 383381 h 809763"/>
                    <a:gd name="connsiteX78" fmla="*/ 342900 w 669132"/>
                    <a:gd name="connsiteY78" fmla="*/ 347663 h 809763"/>
                    <a:gd name="connsiteX79" fmla="*/ 345282 w 669132"/>
                    <a:gd name="connsiteY79" fmla="*/ 340519 h 809763"/>
                    <a:gd name="connsiteX80" fmla="*/ 347663 w 669132"/>
                    <a:gd name="connsiteY80" fmla="*/ 323850 h 809763"/>
                    <a:gd name="connsiteX81" fmla="*/ 350044 w 669132"/>
                    <a:gd name="connsiteY81" fmla="*/ 280988 h 809763"/>
                    <a:gd name="connsiteX82" fmla="*/ 352425 w 669132"/>
                    <a:gd name="connsiteY82" fmla="*/ 261938 h 809763"/>
                    <a:gd name="connsiteX83" fmla="*/ 345282 w 669132"/>
                    <a:gd name="connsiteY83" fmla="*/ 257175 h 809763"/>
                    <a:gd name="connsiteX84" fmla="*/ 338138 w 669132"/>
                    <a:gd name="connsiteY84" fmla="*/ 259556 h 809763"/>
                    <a:gd name="connsiteX85" fmla="*/ 330994 w 669132"/>
                    <a:gd name="connsiteY85" fmla="*/ 264319 h 809763"/>
                    <a:gd name="connsiteX86" fmla="*/ 316707 w 669132"/>
                    <a:gd name="connsiteY86" fmla="*/ 269081 h 809763"/>
                    <a:gd name="connsiteX87" fmla="*/ 309563 w 669132"/>
                    <a:gd name="connsiteY87" fmla="*/ 271463 h 809763"/>
                    <a:gd name="connsiteX88" fmla="*/ 311944 w 669132"/>
                    <a:gd name="connsiteY88" fmla="*/ 264319 h 809763"/>
                    <a:gd name="connsiteX89" fmla="*/ 307182 w 669132"/>
                    <a:gd name="connsiteY89" fmla="*/ 250031 h 809763"/>
                    <a:gd name="connsiteX90" fmla="*/ 295275 w 669132"/>
                    <a:gd name="connsiteY90" fmla="*/ 228600 h 809763"/>
                    <a:gd name="connsiteX91" fmla="*/ 288132 w 669132"/>
                    <a:gd name="connsiteY91" fmla="*/ 223838 h 809763"/>
                    <a:gd name="connsiteX92" fmla="*/ 290513 w 669132"/>
                    <a:gd name="connsiteY92" fmla="*/ 216694 h 809763"/>
                    <a:gd name="connsiteX93" fmla="*/ 297657 w 669132"/>
                    <a:gd name="connsiteY93" fmla="*/ 214313 h 809763"/>
                    <a:gd name="connsiteX94" fmla="*/ 304800 w 669132"/>
                    <a:gd name="connsiteY94" fmla="*/ 209550 h 809763"/>
                    <a:gd name="connsiteX95" fmla="*/ 311944 w 669132"/>
                    <a:gd name="connsiteY95" fmla="*/ 202406 h 809763"/>
                    <a:gd name="connsiteX96" fmla="*/ 319088 w 669132"/>
                    <a:gd name="connsiteY96" fmla="*/ 200025 h 809763"/>
                    <a:gd name="connsiteX97" fmla="*/ 333375 w 669132"/>
                    <a:gd name="connsiteY97" fmla="*/ 192881 h 809763"/>
                    <a:gd name="connsiteX98" fmla="*/ 347663 w 669132"/>
                    <a:gd name="connsiteY98" fmla="*/ 190500 h 809763"/>
                    <a:gd name="connsiteX99" fmla="*/ 361950 w 669132"/>
                    <a:gd name="connsiteY99" fmla="*/ 185738 h 809763"/>
                    <a:gd name="connsiteX100" fmla="*/ 369094 w 669132"/>
                    <a:gd name="connsiteY100" fmla="*/ 180975 h 809763"/>
                    <a:gd name="connsiteX101" fmla="*/ 373857 w 669132"/>
                    <a:gd name="connsiteY101" fmla="*/ 173831 h 809763"/>
                    <a:gd name="connsiteX102" fmla="*/ 381000 w 669132"/>
                    <a:gd name="connsiteY102" fmla="*/ 171450 h 809763"/>
                    <a:gd name="connsiteX103" fmla="*/ 388144 w 669132"/>
                    <a:gd name="connsiteY103" fmla="*/ 166688 h 809763"/>
                    <a:gd name="connsiteX104" fmla="*/ 390525 w 669132"/>
                    <a:gd name="connsiteY104" fmla="*/ 159544 h 809763"/>
                    <a:gd name="connsiteX105" fmla="*/ 395288 w 669132"/>
                    <a:gd name="connsiteY105" fmla="*/ 152400 h 809763"/>
                    <a:gd name="connsiteX106" fmla="*/ 404813 w 669132"/>
                    <a:gd name="connsiteY106" fmla="*/ 130969 h 809763"/>
                    <a:gd name="connsiteX107" fmla="*/ 407194 w 669132"/>
                    <a:gd name="connsiteY107" fmla="*/ 111919 h 809763"/>
                    <a:gd name="connsiteX108" fmla="*/ 392907 w 669132"/>
                    <a:gd name="connsiteY108" fmla="*/ 107156 h 809763"/>
                    <a:gd name="connsiteX109" fmla="*/ 378619 w 669132"/>
                    <a:gd name="connsiteY109" fmla="*/ 102394 h 809763"/>
                    <a:gd name="connsiteX110" fmla="*/ 369094 w 669132"/>
                    <a:gd name="connsiteY110" fmla="*/ 100013 h 809763"/>
                    <a:gd name="connsiteX111" fmla="*/ 366713 w 669132"/>
                    <a:gd name="connsiteY111" fmla="*/ 92869 h 809763"/>
                    <a:gd name="connsiteX112" fmla="*/ 357188 w 669132"/>
                    <a:gd name="connsiteY112" fmla="*/ 83344 h 809763"/>
                    <a:gd name="connsiteX113" fmla="*/ 371475 w 669132"/>
                    <a:gd name="connsiteY113" fmla="*/ 78581 h 809763"/>
                    <a:gd name="connsiteX114" fmla="*/ 388144 w 669132"/>
                    <a:gd name="connsiteY114" fmla="*/ 71438 h 809763"/>
                    <a:gd name="connsiteX115" fmla="*/ 404813 w 669132"/>
                    <a:gd name="connsiteY115" fmla="*/ 54769 h 809763"/>
                    <a:gd name="connsiteX116" fmla="*/ 414338 w 669132"/>
                    <a:gd name="connsiteY116" fmla="*/ 40481 h 809763"/>
                    <a:gd name="connsiteX117" fmla="*/ 419100 w 669132"/>
                    <a:gd name="connsiteY117" fmla="*/ 33338 h 809763"/>
                    <a:gd name="connsiteX118" fmla="*/ 426244 w 669132"/>
                    <a:gd name="connsiteY118" fmla="*/ 30956 h 809763"/>
                    <a:gd name="connsiteX119" fmla="*/ 431007 w 669132"/>
                    <a:gd name="connsiteY119" fmla="*/ 23813 h 809763"/>
                    <a:gd name="connsiteX120" fmla="*/ 445294 w 669132"/>
                    <a:gd name="connsiteY120" fmla="*/ 14288 h 809763"/>
                    <a:gd name="connsiteX121" fmla="*/ 461963 w 669132"/>
                    <a:gd name="connsiteY121" fmla="*/ 7144 h 809763"/>
                    <a:gd name="connsiteX122" fmla="*/ 471488 w 669132"/>
                    <a:gd name="connsiteY122" fmla="*/ 0 h 809763"/>
                    <a:gd name="connsiteX123" fmla="*/ 490538 w 669132"/>
                    <a:gd name="connsiteY123" fmla="*/ 11906 h 809763"/>
                    <a:gd name="connsiteX124" fmla="*/ 504825 w 669132"/>
                    <a:gd name="connsiteY124" fmla="*/ 21431 h 809763"/>
                    <a:gd name="connsiteX125" fmla="*/ 516732 w 669132"/>
                    <a:gd name="connsiteY125" fmla="*/ 33338 h 809763"/>
                    <a:gd name="connsiteX126" fmla="*/ 528638 w 669132"/>
                    <a:gd name="connsiteY126" fmla="*/ 45244 h 809763"/>
                    <a:gd name="connsiteX127" fmla="*/ 521494 w 669132"/>
                    <a:gd name="connsiteY127" fmla="*/ 61913 h 809763"/>
                    <a:gd name="connsiteX128" fmla="*/ 514350 w 669132"/>
                    <a:gd name="connsiteY128" fmla="*/ 64294 h 809763"/>
                    <a:gd name="connsiteX129" fmla="*/ 511969 w 669132"/>
                    <a:gd name="connsiteY129" fmla="*/ 71438 h 809763"/>
                    <a:gd name="connsiteX130" fmla="*/ 519113 w 669132"/>
                    <a:gd name="connsiteY130" fmla="*/ 85725 h 809763"/>
                    <a:gd name="connsiteX131" fmla="*/ 526257 w 669132"/>
                    <a:gd name="connsiteY131" fmla="*/ 90488 h 809763"/>
                    <a:gd name="connsiteX132" fmla="*/ 533400 w 669132"/>
                    <a:gd name="connsiteY132" fmla="*/ 97631 h 809763"/>
                    <a:gd name="connsiteX133" fmla="*/ 538163 w 669132"/>
                    <a:gd name="connsiteY133" fmla="*/ 104775 h 809763"/>
                    <a:gd name="connsiteX134" fmla="*/ 545307 w 669132"/>
                    <a:gd name="connsiteY134" fmla="*/ 107156 h 809763"/>
                    <a:gd name="connsiteX135" fmla="*/ 552450 w 669132"/>
                    <a:gd name="connsiteY135" fmla="*/ 111919 h 809763"/>
                    <a:gd name="connsiteX136" fmla="*/ 566738 w 669132"/>
                    <a:gd name="connsiteY136" fmla="*/ 109538 h 809763"/>
                    <a:gd name="connsiteX137" fmla="*/ 590550 w 669132"/>
                    <a:gd name="connsiteY137" fmla="*/ 107156 h 809763"/>
                    <a:gd name="connsiteX138" fmla="*/ 609600 w 669132"/>
                    <a:gd name="connsiteY138" fmla="*/ 109538 h 809763"/>
                    <a:gd name="connsiteX139" fmla="*/ 626269 w 669132"/>
                    <a:gd name="connsiteY139" fmla="*/ 114300 h 809763"/>
                    <a:gd name="connsiteX140" fmla="*/ 633413 w 669132"/>
                    <a:gd name="connsiteY140" fmla="*/ 119063 h 809763"/>
                    <a:gd name="connsiteX141" fmla="*/ 652463 w 669132"/>
                    <a:gd name="connsiteY14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57163 w 669132"/>
                    <a:gd name="connsiteY61" fmla="*/ 742950 h 809763"/>
                    <a:gd name="connsiteX62" fmla="*/ 145257 w 669132"/>
                    <a:gd name="connsiteY62" fmla="*/ 740569 h 809763"/>
                    <a:gd name="connsiteX63" fmla="*/ 135732 w 669132"/>
                    <a:gd name="connsiteY63" fmla="*/ 738188 h 809763"/>
                    <a:gd name="connsiteX64" fmla="*/ 123825 w 669132"/>
                    <a:gd name="connsiteY64" fmla="*/ 735806 h 809763"/>
                    <a:gd name="connsiteX65" fmla="*/ 109538 w 669132"/>
                    <a:gd name="connsiteY65" fmla="*/ 728663 h 809763"/>
                    <a:gd name="connsiteX66" fmla="*/ 16669 w 669132"/>
                    <a:gd name="connsiteY66" fmla="*/ 679872 h 809763"/>
                    <a:gd name="connsiteX67" fmla="*/ 0 w 669132"/>
                    <a:gd name="connsiteY67" fmla="*/ 539343 h 809763"/>
                    <a:gd name="connsiteX68" fmla="*/ 45244 w 669132"/>
                    <a:gd name="connsiteY68" fmla="*/ 540544 h 809763"/>
                    <a:gd name="connsiteX69" fmla="*/ 124980 w 669132"/>
                    <a:gd name="connsiteY69" fmla="*/ 659628 h 809763"/>
                    <a:gd name="connsiteX70" fmla="*/ 320675 w 669132"/>
                    <a:gd name="connsiteY70" fmla="*/ 520321 h 809763"/>
                    <a:gd name="connsiteX71" fmla="*/ 319088 w 669132"/>
                    <a:gd name="connsiteY71" fmla="*/ 469106 h 809763"/>
                    <a:gd name="connsiteX72" fmla="*/ 323850 w 669132"/>
                    <a:gd name="connsiteY72" fmla="*/ 454819 h 809763"/>
                    <a:gd name="connsiteX73" fmla="*/ 326232 w 669132"/>
                    <a:gd name="connsiteY73" fmla="*/ 447675 h 809763"/>
                    <a:gd name="connsiteX74" fmla="*/ 328613 w 669132"/>
                    <a:gd name="connsiteY74" fmla="*/ 423863 h 809763"/>
                    <a:gd name="connsiteX75" fmla="*/ 330994 w 669132"/>
                    <a:gd name="connsiteY75" fmla="*/ 416719 h 809763"/>
                    <a:gd name="connsiteX76" fmla="*/ 340519 w 669132"/>
                    <a:gd name="connsiteY76" fmla="*/ 383381 h 809763"/>
                    <a:gd name="connsiteX77" fmla="*/ 342900 w 669132"/>
                    <a:gd name="connsiteY77" fmla="*/ 347663 h 809763"/>
                    <a:gd name="connsiteX78" fmla="*/ 345282 w 669132"/>
                    <a:gd name="connsiteY78" fmla="*/ 340519 h 809763"/>
                    <a:gd name="connsiteX79" fmla="*/ 347663 w 669132"/>
                    <a:gd name="connsiteY79" fmla="*/ 323850 h 809763"/>
                    <a:gd name="connsiteX80" fmla="*/ 350044 w 669132"/>
                    <a:gd name="connsiteY80" fmla="*/ 280988 h 809763"/>
                    <a:gd name="connsiteX81" fmla="*/ 352425 w 669132"/>
                    <a:gd name="connsiteY81" fmla="*/ 261938 h 809763"/>
                    <a:gd name="connsiteX82" fmla="*/ 345282 w 669132"/>
                    <a:gd name="connsiteY82" fmla="*/ 257175 h 809763"/>
                    <a:gd name="connsiteX83" fmla="*/ 338138 w 669132"/>
                    <a:gd name="connsiteY83" fmla="*/ 259556 h 809763"/>
                    <a:gd name="connsiteX84" fmla="*/ 330994 w 669132"/>
                    <a:gd name="connsiteY84" fmla="*/ 264319 h 809763"/>
                    <a:gd name="connsiteX85" fmla="*/ 316707 w 669132"/>
                    <a:gd name="connsiteY85" fmla="*/ 269081 h 809763"/>
                    <a:gd name="connsiteX86" fmla="*/ 309563 w 669132"/>
                    <a:gd name="connsiteY86" fmla="*/ 271463 h 809763"/>
                    <a:gd name="connsiteX87" fmla="*/ 311944 w 669132"/>
                    <a:gd name="connsiteY87" fmla="*/ 264319 h 809763"/>
                    <a:gd name="connsiteX88" fmla="*/ 307182 w 669132"/>
                    <a:gd name="connsiteY88" fmla="*/ 250031 h 809763"/>
                    <a:gd name="connsiteX89" fmla="*/ 295275 w 669132"/>
                    <a:gd name="connsiteY89" fmla="*/ 228600 h 809763"/>
                    <a:gd name="connsiteX90" fmla="*/ 288132 w 669132"/>
                    <a:gd name="connsiteY90" fmla="*/ 223838 h 809763"/>
                    <a:gd name="connsiteX91" fmla="*/ 290513 w 669132"/>
                    <a:gd name="connsiteY91" fmla="*/ 216694 h 809763"/>
                    <a:gd name="connsiteX92" fmla="*/ 297657 w 669132"/>
                    <a:gd name="connsiteY92" fmla="*/ 214313 h 809763"/>
                    <a:gd name="connsiteX93" fmla="*/ 304800 w 669132"/>
                    <a:gd name="connsiteY93" fmla="*/ 209550 h 809763"/>
                    <a:gd name="connsiteX94" fmla="*/ 311944 w 669132"/>
                    <a:gd name="connsiteY94" fmla="*/ 202406 h 809763"/>
                    <a:gd name="connsiteX95" fmla="*/ 319088 w 669132"/>
                    <a:gd name="connsiteY95" fmla="*/ 200025 h 809763"/>
                    <a:gd name="connsiteX96" fmla="*/ 333375 w 669132"/>
                    <a:gd name="connsiteY96" fmla="*/ 192881 h 809763"/>
                    <a:gd name="connsiteX97" fmla="*/ 347663 w 669132"/>
                    <a:gd name="connsiteY97" fmla="*/ 190500 h 809763"/>
                    <a:gd name="connsiteX98" fmla="*/ 361950 w 669132"/>
                    <a:gd name="connsiteY98" fmla="*/ 185738 h 809763"/>
                    <a:gd name="connsiteX99" fmla="*/ 369094 w 669132"/>
                    <a:gd name="connsiteY99" fmla="*/ 180975 h 809763"/>
                    <a:gd name="connsiteX100" fmla="*/ 373857 w 669132"/>
                    <a:gd name="connsiteY100" fmla="*/ 173831 h 809763"/>
                    <a:gd name="connsiteX101" fmla="*/ 381000 w 669132"/>
                    <a:gd name="connsiteY101" fmla="*/ 171450 h 809763"/>
                    <a:gd name="connsiteX102" fmla="*/ 388144 w 669132"/>
                    <a:gd name="connsiteY102" fmla="*/ 166688 h 809763"/>
                    <a:gd name="connsiteX103" fmla="*/ 390525 w 669132"/>
                    <a:gd name="connsiteY103" fmla="*/ 159544 h 809763"/>
                    <a:gd name="connsiteX104" fmla="*/ 395288 w 669132"/>
                    <a:gd name="connsiteY104" fmla="*/ 152400 h 809763"/>
                    <a:gd name="connsiteX105" fmla="*/ 404813 w 669132"/>
                    <a:gd name="connsiteY105" fmla="*/ 130969 h 809763"/>
                    <a:gd name="connsiteX106" fmla="*/ 407194 w 669132"/>
                    <a:gd name="connsiteY106" fmla="*/ 111919 h 809763"/>
                    <a:gd name="connsiteX107" fmla="*/ 392907 w 669132"/>
                    <a:gd name="connsiteY107" fmla="*/ 107156 h 809763"/>
                    <a:gd name="connsiteX108" fmla="*/ 378619 w 669132"/>
                    <a:gd name="connsiteY108" fmla="*/ 102394 h 809763"/>
                    <a:gd name="connsiteX109" fmla="*/ 369094 w 669132"/>
                    <a:gd name="connsiteY109" fmla="*/ 100013 h 809763"/>
                    <a:gd name="connsiteX110" fmla="*/ 366713 w 669132"/>
                    <a:gd name="connsiteY110" fmla="*/ 92869 h 809763"/>
                    <a:gd name="connsiteX111" fmla="*/ 357188 w 669132"/>
                    <a:gd name="connsiteY111" fmla="*/ 83344 h 809763"/>
                    <a:gd name="connsiteX112" fmla="*/ 371475 w 669132"/>
                    <a:gd name="connsiteY112" fmla="*/ 78581 h 809763"/>
                    <a:gd name="connsiteX113" fmla="*/ 388144 w 669132"/>
                    <a:gd name="connsiteY113" fmla="*/ 71438 h 809763"/>
                    <a:gd name="connsiteX114" fmla="*/ 404813 w 669132"/>
                    <a:gd name="connsiteY114" fmla="*/ 54769 h 809763"/>
                    <a:gd name="connsiteX115" fmla="*/ 414338 w 669132"/>
                    <a:gd name="connsiteY115" fmla="*/ 40481 h 809763"/>
                    <a:gd name="connsiteX116" fmla="*/ 419100 w 669132"/>
                    <a:gd name="connsiteY116" fmla="*/ 33338 h 809763"/>
                    <a:gd name="connsiteX117" fmla="*/ 426244 w 669132"/>
                    <a:gd name="connsiteY117" fmla="*/ 30956 h 809763"/>
                    <a:gd name="connsiteX118" fmla="*/ 431007 w 669132"/>
                    <a:gd name="connsiteY118" fmla="*/ 23813 h 809763"/>
                    <a:gd name="connsiteX119" fmla="*/ 445294 w 669132"/>
                    <a:gd name="connsiteY119" fmla="*/ 14288 h 809763"/>
                    <a:gd name="connsiteX120" fmla="*/ 461963 w 669132"/>
                    <a:gd name="connsiteY120" fmla="*/ 7144 h 809763"/>
                    <a:gd name="connsiteX121" fmla="*/ 471488 w 669132"/>
                    <a:gd name="connsiteY121" fmla="*/ 0 h 809763"/>
                    <a:gd name="connsiteX122" fmla="*/ 490538 w 669132"/>
                    <a:gd name="connsiteY122" fmla="*/ 11906 h 809763"/>
                    <a:gd name="connsiteX123" fmla="*/ 504825 w 669132"/>
                    <a:gd name="connsiteY123" fmla="*/ 21431 h 809763"/>
                    <a:gd name="connsiteX124" fmla="*/ 516732 w 669132"/>
                    <a:gd name="connsiteY124" fmla="*/ 33338 h 809763"/>
                    <a:gd name="connsiteX125" fmla="*/ 528638 w 669132"/>
                    <a:gd name="connsiteY125" fmla="*/ 45244 h 809763"/>
                    <a:gd name="connsiteX126" fmla="*/ 521494 w 669132"/>
                    <a:gd name="connsiteY126" fmla="*/ 61913 h 809763"/>
                    <a:gd name="connsiteX127" fmla="*/ 514350 w 669132"/>
                    <a:gd name="connsiteY127" fmla="*/ 64294 h 809763"/>
                    <a:gd name="connsiteX128" fmla="*/ 511969 w 669132"/>
                    <a:gd name="connsiteY128" fmla="*/ 71438 h 809763"/>
                    <a:gd name="connsiteX129" fmla="*/ 519113 w 669132"/>
                    <a:gd name="connsiteY129" fmla="*/ 85725 h 809763"/>
                    <a:gd name="connsiteX130" fmla="*/ 526257 w 669132"/>
                    <a:gd name="connsiteY130" fmla="*/ 90488 h 809763"/>
                    <a:gd name="connsiteX131" fmla="*/ 533400 w 669132"/>
                    <a:gd name="connsiteY131" fmla="*/ 97631 h 809763"/>
                    <a:gd name="connsiteX132" fmla="*/ 538163 w 669132"/>
                    <a:gd name="connsiteY132" fmla="*/ 104775 h 809763"/>
                    <a:gd name="connsiteX133" fmla="*/ 545307 w 669132"/>
                    <a:gd name="connsiteY133" fmla="*/ 107156 h 809763"/>
                    <a:gd name="connsiteX134" fmla="*/ 552450 w 669132"/>
                    <a:gd name="connsiteY134" fmla="*/ 111919 h 809763"/>
                    <a:gd name="connsiteX135" fmla="*/ 566738 w 669132"/>
                    <a:gd name="connsiteY135" fmla="*/ 109538 h 809763"/>
                    <a:gd name="connsiteX136" fmla="*/ 590550 w 669132"/>
                    <a:gd name="connsiteY136" fmla="*/ 107156 h 809763"/>
                    <a:gd name="connsiteX137" fmla="*/ 609600 w 669132"/>
                    <a:gd name="connsiteY137" fmla="*/ 109538 h 809763"/>
                    <a:gd name="connsiteX138" fmla="*/ 626269 w 669132"/>
                    <a:gd name="connsiteY138" fmla="*/ 114300 h 809763"/>
                    <a:gd name="connsiteX139" fmla="*/ 633413 w 669132"/>
                    <a:gd name="connsiteY139" fmla="*/ 119063 h 809763"/>
                    <a:gd name="connsiteX140" fmla="*/ 652463 w 669132"/>
                    <a:gd name="connsiteY14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35732 w 669132"/>
                    <a:gd name="connsiteY62" fmla="*/ 738188 h 809763"/>
                    <a:gd name="connsiteX63" fmla="*/ 123825 w 669132"/>
                    <a:gd name="connsiteY63" fmla="*/ 735806 h 809763"/>
                    <a:gd name="connsiteX64" fmla="*/ 109538 w 669132"/>
                    <a:gd name="connsiteY64" fmla="*/ 728663 h 809763"/>
                    <a:gd name="connsiteX65" fmla="*/ 16669 w 669132"/>
                    <a:gd name="connsiteY65" fmla="*/ 679872 h 809763"/>
                    <a:gd name="connsiteX66" fmla="*/ 0 w 669132"/>
                    <a:gd name="connsiteY66" fmla="*/ 539343 h 809763"/>
                    <a:gd name="connsiteX67" fmla="*/ 45244 w 669132"/>
                    <a:gd name="connsiteY67" fmla="*/ 540544 h 809763"/>
                    <a:gd name="connsiteX68" fmla="*/ 124980 w 669132"/>
                    <a:gd name="connsiteY68" fmla="*/ 659628 h 809763"/>
                    <a:gd name="connsiteX69" fmla="*/ 320675 w 669132"/>
                    <a:gd name="connsiteY69" fmla="*/ 520321 h 809763"/>
                    <a:gd name="connsiteX70" fmla="*/ 319088 w 669132"/>
                    <a:gd name="connsiteY70" fmla="*/ 469106 h 809763"/>
                    <a:gd name="connsiteX71" fmla="*/ 323850 w 669132"/>
                    <a:gd name="connsiteY71" fmla="*/ 454819 h 809763"/>
                    <a:gd name="connsiteX72" fmla="*/ 326232 w 669132"/>
                    <a:gd name="connsiteY72" fmla="*/ 447675 h 809763"/>
                    <a:gd name="connsiteX73" fmla="*/ 328613 w 669132"/>
                    <a:gd name="connsiteY73" fmla="*/ 423863 h 809763"/>
                    <a:gd name="connsiteX74" fmla="*/ 330994 w 669132"/>
                    <a:gd name="connsiteY74" fmla="*/ 416719 h 809763"/>
                    <a:gd name="connsiteX75" fmla="*/ 340519 w 669132"/>
                    <a:gd name="connsiteY75" fmla="*/ 383381 h 809763"/>
                    <a:gd name="connsiteX76" fmla="*/ 342900 w 669132"/>
                    <a:gd name="connsiteY76" fmla="*/ 347663 h 809763"/>
                    <a:gd name="connsiteX77" fmla="*/ 345282 w 669132"/>
                    <a:gd name="connsiteY77" fmla="*/ 340519 h 809763"/>
                    <a:gd name="connsiteX78" fmla="*/ 347663 w 669132"/>
                    <a:gd name="connsiteY78" fmla="*/ 323850 h 809763"/>
                    <a:gd name="connsiteX79" fmla="*/ 350044 w 669132"/>
                    <a:gd name="connsiteY79" fmla="*/ 280988 h 809763"/>
                    <a:gd name="connsiteX80" fmla="*/ 352425 w 669132"/>
                    <a:gd name="connsiteY80" fmla="*/ 261938 h 809763"/>
                    <a:gd name="connsiteX81" fmla="*/ 345282 w 669132"/>
                    <a:gd name="connsiteY81" fmla="*/ 257175 h 809763"/>
                    <a:gd name="connsiteX82" fmla="*/ 338138 w 669132"/>
                    <a:gd name="connsiteY82" fmla="*/ 259556 h 809763"/>
                    <a:gd name="connsiteX83" fmla="*/ 330994 w 669132"/>
                    <a:gd name="connsiteY83" fmla="*/ 264319 h 809763"/>
                    <a:gd name="connsiteX84" fmla="*/ 316707 w 669132"/>
                    <a:gd name="connsiteY84" fmla="*/ 269081 h 809763"/>
                    <a:gd name="connsiteX85" fmla="*/ 309563 w 669132"/>
                    <a:gd name="connsiteY85" fmla="*/ 271463 h 809763"/>
                    <a:gd name="connsiteX86" fmla="*/ 311944 w 669132"/>
                    <a:gd name="connsiteY86" fmla="*/ 264319 h 809763"/>
                    <a:gd name="connsiteX87" fmla="*/ 307182 w 669132"/>
                    <a:gd name="connsiteY87" fmla="*/ 250031 h 809763"/>
                    <a:gd name="connsiteX88" fmla="*/ 295275 w 669132"/>
                    <a:gd name="connsiteY88" fmla="*/ 228600 h 809763"/>
                    <a:gd name="connsiteX89" fmla="*/ 288132 w 669132"/>
                    <a:gd name="connsiteY89" fmla="*/ 223838 h 809763"/>
                    <a:gd name="connsiteX90" fmla="*/ 290513 w 669132"/>
                    <a:gd name="connsiteY90" fmla="*/ 216694 h 809763"/>
                    <a:gd name="connsiteX91" fmla="*/ 297657 w 669132"/>
                    <a:gd name="connsiteY91" fmla="*/ 214313 h 809763"/>
                    <a:gd name="connsiteX92" fmla="*/ 304800 w 669132"/>
                    <a:gd name="connsiteY92" fmla="*/ 209550 h 809763"/>
                    <a:gd name="connsiteX93" fmla="*/ 311944 w 669132"/>
                    <a:gd name="connsiteY93" fmla="*/ 202406 h 809763"/>
                    <a:gd name="connsiteX94" fmla="*/ 319088 w 669132"/>
                    <a:gd name="connsiteY94" fmla="*/ 200025 h 809763"/>
                    <a:gd name="connsiteX95" fmla="*/ 333375 w 669132"/>
                    <a:gd name="connsiteY95" fmla="*/ 192881 h 809763"/>
                    <a:gd name="connsiteX96" fmla="*/ 347663 w 669132"/>
                    <a:gd name="connsiteY96" fmla="*/ 190500 h 809763"/>
                    <a:gd name="connsiteX97" fmla="*/ 361950 w 669132"/>
                    <a:gd name="connsiteY97" fmla="*/ 185738 h 809763"/>
                    <a:gd name="connsiteX98" fmla="*/ 369094 w 669132"/>
                    <a:gd name="connsiteY98" fmla="*/ 180975 h 809763"/>
                    <a:gd name="connsiteX99" fmla="*/ 373857 w 669132"/>
                    <a:gd name="connsiteY99" fmla="*/ 173831 h 809763"/>
                    <a:gd name="connsiteX100" fmla="*/ 381000 w 669132"/>
                    <a:gd name="connsiteY100" fmla="*/ 171450 h 809763"/>
                    <a:gd name="connsiteX101" fmla="*/ 388144 w 669132"/>
                    <a:gd name="connsiteY101" fmla="*/ 166688 h 809763"/>
                    <a:gd name="connsiteX102" fmla="*/ 390525 w 669132"/>
                    <a:gd name="connsiteY102" fmla="*/ 159544 h 809763"/>
                    <a:gd name="connsiteX103" fmla="*/ 395288 w 669132"/>
                    <a:gd name="connsiteY103" fmla="*/ 152400 h 809763"/>
                    <a:gd name="connsiteX104" fmla="*/ 404813 w 669132"/>
                    <a:gd name="connsiteY104" fmla="*/ 130969 h 809763"/>
                    <a:gd name="connsiteX105" fmla="*/ 407194 w 669132"/>
                    <a:gd name="connsiteY105" fmla="*/ 111919 h 809763"/>
                    <a:gd name="connsiteX106" fmla="*/ 392907 w 669132"/>
                    <a:gd name="connsiteY106" fmla="*/ 107156 h 809763"/>
                    <a:gd name="connsiteX107" fmla="*/ 378619 w 669132"/>
                    <a:gd name="connsiteY107" fmla="*/ 102394 h 809763"/>
                    <a:gd name="connsiteX108" fmla="*/ 369094 w 669132"/>
                    <a:gd name="connsiteY108" fmla="*/ 100013 h 809763"/>
                    <a:gd name="connsiteX109" fmla="*/ 366713 w 669132"/>
                    <a:gd name="connsiteY109" fmla="*/ 92869 h 809763"/>
                    <a:gd name="connsiteX110" fmla="*/ 357188 w 669132"/>
                    <a:gd name="connsiteY110" fmla="*/ 83344 h 809763"/>
                    <a:gd name="connsiteX111" fmla="*/ 371475 w 669132"/>
                    <a:gd name="connsiteY111" fmla="*/ 78581 h 809763"/>
                    <a:gd name="connsiteX112" fmla="*/ 388144 w 669132"/>
                    <a:gd name="connsiteY112" fmla="*/ 71438 h 809763"/>
                    <a:gd name="connsiteX113" fmla="*/ 404813 w 669132"/>
                    <a:gd name="connsiteY113" fmla="*/ 54769 h 809763"/>
                    <a:gd name="connsiteX114" fmla="*/ 414338 w 669132"/>
                    <a:gd name="connsiteY114" fmla="*/ 40481 h 809763"/>
                    <a:gd name="connsiteX115" fmla="*/ 419100 w 669132"/>
                    <a:gd name="connsiteY115" fmla="*/ 33338 h 809763"/>
                    <a:gd name="connsiteX116" fmla="*/ 426244 w 669132"/>
                    <a:gd name="connsiteY116" fmla="*/ 30956 h 809763"/>
                    <a:gd name="connsiteX117" fmla="*/ 431007 w 669132"/>
                    <a:gd name="connsiteY117" fmla="*/ 23813 h 809763"/>
                    <a:gd name="connsiteX118" fmla="*/ 445294 w 669132"/>
                    <a:gd name="connsiteY118" fmla="*/ 14288 h 809763"/>
                    <a:gd name="connsiteX119" fmla="*/ 461963 w 669132"/>
                    <a:gd name="connsiteY119" fmla="*/ 7144 h 809763"/>
                    <a:gd name="connsiteX120" fmla="*/ 471488 w 669132"/>
                    <a:gd name="connsiteY120" fmla="*/ 0 h 809763"/>
                    <a:gd name="connsiteX121" fmla="*/ 490538 w 669132"/>
                    <a:gd name="connsiteY121" fmla="*/ 11906 h 809763"/>
                    <a:gd name="connsiteX122" fmla="*/ 504825 w 669132"/>
                    <a:gd name="connsiteY122" fmla="*/ 21431 h 809763"/>
                    <a:gd name="connsiteX123" fmla="*/ 516732 w 669132"/>
                    <a:gd name="connsiteY123" fmla="*/ 33338 h 809763"/>
                    <a:gd name="connsiteX124" fmla="*/ 528638 w 669132"/>
                    <a:gd name="connsiteY124" fmla="*/ 45244 h 809763"/>
                    <a:gd name="connsiteX125" fmla="*/ 521494 w 669132"/>
                    <a:gd name="connsiteY125" fmla="*/ 61913 h 809763"/>
                    <a:gd name="connsiteX126" fmla="*/ 514350 w 669132"/>
                    <a:gd name="connsiteY126" fmla="*/ 64294 h 809763"/>
                    <a:gd name="connsiteX127" fmla="*/ 511969 w 669132"/>
                    <a:gd name="connsiteY127" fmla="*/ 71438 h 809763"/>
                    <a:gd name="connsiteX128" fmla="*/ 519113 w 669132"/>
                    <a:gd name="connsiteY128" fmla="*/ 85725 h 809763"/>
                    <a:gd name="connsiteX129" fmla="*/ 526257 w 669132"/>
                    <a:gd name="connsiteY129" fmla="*/ 90488 h 809763"/>
                    <a:gd name="connsiteX130" fmla="*/ 533400 w 669132"/>
                    <a:gd name="connsiteY130" fmla="*/ 97631 h 809763"/>
                    <a:gd name="connsiteX131" fmla="*/ 538163 w 669132"/>
                    <a:gd name="connsiteY131" fmla="*/ 104775 h 809763"/>
                    <a:gd name="connsiteX132" fmla="*/ 545307 w 669132"/>
                    <a:gd name="connsiteY132" fmla="*/ 107156 h 809763"/>
                    <a:gd name="connsiteX133" fmla="*/ 552450 w 669132"/>
                    <a:gd name="connsiteY133" fmla="*/ 111919 h 809763"/>
                    <a:gd name="connsiteX134" fmla="*/ 566738 w 669132"/>
                    <a:gd name="connsiteY134" fmla="*/ 109538 h 809763"/>
                    <a:gd name="connsiteX135" fmla="*/ 590550 w 669132"/>
                    <a:gd name="connsiteY135" fmla="*/ 107156 h 809763"/>
                    <a:gd name="connsiteX136" fmla="*/ 609600 w 669132"/>
                    <a:gd name="connsiteY136" fmla="*/ 109538 h 809763"/>
                    <a:gd name="connsiteX137" fmla="*/ 626269 w 669132"/>
                    <a:gd name="connsiteY137" fmla="*/ 114300 h 809763"/>
                    <a:gd name="connsiteX138" fmla="*/ 633413 w 669132"/>
                    <a:gd name="connsiteY138" fmla="*/ 119063 h 809763"/>
                    <a:gd name="connsiteX139" fmla="*/ 652463 w 669132"/>
                    <a:gd name="connsiteY13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09538 w 669132"/>
                    <a:gd name="connsiteY63" fmla="*/ 728663 h 809763"/>
                    <a:gd name="connsiteX64" fmla="*/ 16669 w 669132"/>
                    <a:gd name="connsiteY64" fmla="*/ 679872 h 809763"/>
                    <a:gd name="connsiteX65" fmla="*/ 0 w 669132"/>
                    <a:gd name="connsiteY65" fmla="*/ 539343 h 809763"/>
                    <a:gd name="connsiteX66" fmla="*/ 45244 w 669132"/>
                    <a:gd name="connsiteY66" fmla="*/ 540544 h 809763"/>
                    <a:gd name="connsiteX67" fmla="*/ 124980 w 669132"/>
                    <a:gd name="connsiteY67" fmla="*/ 659628 h 809763"/>
                    <a:gd name="connsiteX68" fmla="*/ 320675 w 669132"/>
                    <a:gd name="connsiteY68" fmla="*/ 520321 h 809763"/>
                    <a:gd name="connsiteX69" fmla="*/ 319088 w 669132"/>
                    <a:gd name="connsiteY69" fmla="*/ 469106 h 809763"/>
                    <a:gd name="connsiteX70" fmla="*/ 323850 w 669132"/>
                    <a:gd name="connsiteY70" fmla="*/ 454819 h 809763"/>
                    <a:gd name="connsiteX71" fmla="*/ 326232 w 669132"/>
                    <a:gd name="connsiteY71" fmla="*/ 447675 h 809763"/>
                    <a:gd name="connsiteX72" fmla="*/ 328613 w 669132"/>
                    <a:gd name="connsiteY72" fmla="*/ 423863 h 809763"/>
                    <a:gd name="connsiteX73" fmla="*/ 330994 w 669132"/>
                    <a:gd name="connsiteY73" fmla="*/ 416719 h 809763"/>
                    <a:gd name="connsiteX74" fmla="*/ 340519 w 669132"/>
                    <a:gd name="connsiteY74" fmla="*/ 383381 h 809763"/>
                    <a:gd name="connsiteX75" fmla="*/ 342900 w 669132"/>
                    <a:gd name="connsiteY75" fmla="*/ 347663 h 809763"/>
                    <a:gd name="connsiteX76" fmla="*/ 345282 w 669132"/>
                    <a:gd name="connsiteY76" fmla="*/ 340519 h 809763"/>
                    <a:gd name="connsiteX77" fmla="*/ 347663 w 669132"/>
                    <a:gd name="connsiteY77" fmla="*/ 323850 h 809763"/>
                    <a:gd name="connsiteX78" fmla="*/ 350044 w 669132"/>
                    <a:gd name="connsiteY78" fmla="*/ 280988 h 809763"/>
                    <a:gd name="connsiteX79" fmla="*/ 352425 w 669132"/>
                    <a:gd name="connsiteY79" fmla="*/ 261938 h 809763"/>
                    <a:gd name="connsiteX80" fmla="*/ 345282 w 669132"/>
                    <a:gd name="connsiteY80" fmla="*/ 257175 h 809763"/>
                    <a:gd name="connsiteX81" fmla="*/ 338138 w 669132"/>
                    <a:gd name="connsiteY81" fmla="*/ 259556 h 809763"/>
                    <a:gd name="connsiteX82" fmla="*/ 330994 w 669132"/>
                    <a:gd name="connsiteY82" fmla="*/ 264319 h 809763"/>
                    <a:gd name="connsiteX83" fmla="*/ 316707 w 669132"/>
                    <a:gd name="connsiteY83" fmla="*/ 269081 h 809763"/>
                    <a:gd name="connsiteX84" fmla="*/ 309563 w 669132"/>
                    <a:gd name="connsiteY84" fmla="*/ 271463 h 809763"/>
                    <a:gd name="connsiteX85" fmla="*/ 311944 w 669132"/>
                    <a:gd name="connsiteY85" fmla="*/ 264319 h 809763"/>
                    <a:gd name="connsiteX86" fmla="*/ 307182 w 669132"/>
                    <a:gd name="connsiteY86" fmla="*/ 250031 h 809763"/>
                    <a:gd name="connsiteX87" fmla="*/ 295275 w 669132"/>
                    <a:gd name="connsiteY87" fmla="*/ 228600 h 809763"/>
                    <a:gd name="connsiteX88" fmla="*/ 288132 w 669132"/>
                    <a:gd name="connsiteY88" fmla="*/ 223838 h 809763"/>
                    <a:gd name="connsiteX89" fmla="*/ 290513 w 669132"/>
                    <a:gd name="connsiteY89" fmla="*/ 216694 h 809763"/>
                    <a:gd name="connsiteX90" fmla="*/ 297657 w 669132"/>
                    <a:gd name="connsiteY90" fmla="*/ 214313 h 809763"/>
                    <a:gd name="connsiteX91" fmla="*/ 304800 w 669132"/>
                    <a:gd name="connsiteY91" fmla="*/ 209550 h 809763"/>
                    <a:gd name="connsiteX92" fmla="*/ 311944 w 669132"/>
                    <a:gd name="connsiteY92" fmla="*/ 202406 h 809763"/>
                    <a:gd name="connsiteX93" fmla="*/ 319088 w 669132"/>
                    <a:gd name="connsiteY93" fmla="*/ 200025 h 809763"/>
                    <a:gd name="connsiteX94" fmla="*/ 333375 w 669132"/>
                    <a:gd name="connsiteY94" fmla="*/ 192881 h 809763"/>
                    <a:gd name="connsiteX95" fmla="*/ 347663 w 669132"/>
                    <a:gd name="connsiteY95" fmla="*/ 190500 h 809763"/>
                    <a:gd name="connsiteX96" fmla="*/ 361950 w 669132"/>
                    <a:gd name="connsiteY96" fmla="*/ 185738 h 809763"/>
                    <a:gd name="connsiteX97" fmla="*/ 369094 w 669132"/>
                    <a:gd name="connsiteY97" fmla="*/ 180975 h 809763"/>
                    <a:gd name="connsiteX98" fmla="*/ 373857 w 669132"/>
                    <a:gd name="connsiteY98" fmla="*/ 173831 h 809763"/>
                    <a:gd name="connsiteX99" fmla="*/ 381000 w 669132"/>
                    <a:gd name="connsiteY99" fmla="*/ 171450 h 809763"/>
                    <a:gd name="connsiteX100" fmla="*/ 388144 w 669132"/>
                    <a:gd name="connsiteY100" fmla="*/ 166688 h 809763"/>
                    <a:gd name="connsiteX101" fmla="*/ 390525 w 669132"/>
                    <a:gd name="connsiteY101" fmla="*/ 159544 h 809763"/>
                    <a:gd name="connsiteX102" fmla="*/ 395288 w 669132"/>
                    <a:gd name="connsiteY102" fmla="*/ 152400 h 809763"/>
                    <a:gd name="connsiteX103" fmla="*/ 404813 w 669132"/>
                    <a:gd name="connsiteY103" fmla="*/ 130969 h 809763"/>
                    <a:gd name="connsiteX104" fmla="*/ 407194 w 669132"/>
                    <a:gd name="connsiteY104" fmla="*/ 111919 h 809763"/>
                    <a:gd name="connsiteX105" fmla="*/ 392907 w 669132"/>
                    <a:gd name="connsiteY105" fmla="*/ 107156 h 809763"/>
                    <a:gd name="connsiteX106" fmla="*/ 378619 w 669132"/>
                    <a:gd name="connsiteY106" fmla="*/ 102394 h 809763"/>
                    <a:gd name="connsiteX107" fmla="*/ 369094 w 669132"/>
                    <a:gd name="connsiteY107" fmla="*/ 100013 h 809763"/>
                    <a:gd name="connsiteX108" fmla="*/ 366713 w 669132"/>
                    <a:gd name="connsiteY108" fmla="*/ 92869 h 809763"/>
                    <a:gd name="connsiteX109" fmla="*/ 357188 w 669132"/>
                    <a:gd name="connsiteY109" fmla="*/ 83344 h 809763"/>
                    <a:gd name="connsiteX110" fmla="*/ 371475 w 669132"/>
                    <a:gd name="connsiteY110" fmla="*/ 78581 h 809763"/>
                    <a:gd name="connsiteX111" fmla="*/ 388144 w 669132"/>
                    <a:gd name="connsiteY111" fmla="*/ 71438 h 809763"/>
                    <a:gd name="connsiteX112" fmla="*/ 404813 w 669132"/>
                    <a:gd name="connsiteY112" fmla="*/ 54769 h 809763"/>
                    <a:gd name="connsiteX113" fmla="*/ 414338 w 669132"/>
                    <a:gd name="connsiteY113" fmla="*/ 40481 h 809763"/>
                    <a:gd name="connsiteX114" fmla="*/ 419100 w 669132"/>
                    <a:gd name="connsiteY114" fmla="*/ 33338 h 809763"/>
                    <a:gd name="connsiteX115" fmla="*/ 426244 w 669132"/>
                    <a:gd name="connsiteY115" fmla="*/ 30956 h 809763"/>
                    <a:gd name="connsiteX116" fmla="*/ 431007 w 669132"/>
                    <a:gd name="connsiteY116" fmla="*/ 23813 h 809763"/>
                    <a:gd name="connsiteX117" fmla="*/ 445294 w 669132"/>
                    <a:gd name="connsiteY117" fmla="*/ 14288 h 809763"/>
                    <a:gd name="connsiteX118" fmla="*/ 461963 w 669132"/>
                    <a:gd name="connsiteY118" fmla="*/ 7144 h 809763"/>
                    <a:gd name="connsiteX119" fmla="*/ 471488 w 669132"/>
                    <a:gd name="connsiteY119" fmla="*/ 0 h 809763"/>
                    <a:gd name="connsiteX120" fmla="*/ 490538 w 669132"/>
                    <a:gd name="connsiteY120" fmla="*/ 11906 h 809763"/>
                    <a:gd name="connsiteX121" fmla="*/ 504825 w 669132"/>
                    <a:gd name="connsiteY121" fmla="*/ 21431 h 809763"/>
                    <a:gd name="connsiteX122" fmla="*/ 516732 w 669132"/>
                    <a:gd name="connsiteY122" fmla="*/ 33338 h 809763"/>
                    <a:gd name="connsiteX123" fmla="*/ 528638 w 669132"/>
                    <a:gd name="connsiteY123" fmla="*/ 45244 h 809763"/>
                    <a:gd name="connsiteX124" fmla="*/ 521494 w 669132"/>
                    <a:gd name="connsiteY124" fmla="*/ 61913 h 809763"/>
                    <a:gd name="connsiteX125" fmla="*/ 514350 w 669132"/>
                    <a:gd name="connsiteY125" fmla="*/ 64294 h 809763"/>
                    <a:gd name="connsiteX126" fmla="*/ 511969 w 669132"/>
                    <a:gd name="connsiteY126" fmla="*/ 71438 h 809763"/>
                    <a:gd name="connsiteX127" fmla="*/ 519113 w 669132"/>
                    <a:gd name="connsiteY127" fmla="*/ 85725 h 809763"/>
                    <a:gd name="connsiteX128" fmla="*/ 526257 w 669132"/>
                    <a:gd name="connsiteY128" fmla="*/ 90488 h 809763"/>
                    <a:gd name="connsiteX129" fmla="*/ 533400 w 669132"/>
                    <a:gd name="connsiteY129" fmla="*/ 97631 h 809763"/>
                    <a:gd name="connsiteX130" fmla="*/ 538163 w 669132"/>
                    <a:gd name="connsiteY130" fmla="*/ 104775 h 809763"/>
                    <a:gd name="connsiteX131" fmla="*/ 545307 w 669132"/>
                    <a:gd name="connsiteY131" fmla="*/ 107156 h 809763"/>
                    <a:gd name="connsiteX132" fmla="*/ 552450 w 669132"/>
                    <a:gd name="connsiteY132" fmla="*/ 111919 h 809763"/>
                    <a:gd name="connsiteX133" fmla="*/ 566738 w 669132"/>
                    <a:gd name="connsiteY133" fmla="*/ 109538 h 809763"/>
                    <a:gd name="connsiteX134" fmla="*/ 590550 w 669132"/>
                    <a:gd name="connsiteY134" fmla="*/ 107156 h 809763"/>
                    <a:gd name="connsiteX135" fmla="*/ 609600 w 669132"/>
                    <a:gd name="connsiteY135" fmla="*/ 109538 h 809763"/>
                    <a:gd name="connsiteX136" fmla="*/ 626269 w 669132"/>
                    <a:gd name="connsiteY136" fmla="*/ 114300 h 809763"/>
                    <a:gd name="connsiteX137" fmla="*/ 633413 w 669132"/>
                    <a:gd name="connsiteY137" fmla="*/ 119063 h 809763"/>
                    <a:gd name="connsiteX138" fmla="*/ 652463 w 669132"/>
                    <a:gd name="connsiteY13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6669 w 669132"/>
                    <a:gd name="connsiteY63" fmla="*/ 679872 h 809763"/>
                    <a:gd name="connsiteX64" fmla="*/ 0 w 669132"/>
                    <a:gd name="connsiteY64" fmla="*/ 539343 h 809763"/>
                    <a:gd name="connsiteX65" fmla="*/ 45244 w 669132"/>
                    <a:gd name="connsiteY65" fmla="*/ 540544 h 809763"/>
                    <a:gd name="connsiteX66" fmla="*/ 124980 w 669132"/>
                    <a:gd name="connsiteY66" fmla="*/ 659628 h 809763"/>
                    <a:gd name="connsiteX67" fmla="*/ 320675 w 669132"/>
                    <a:gd name="connsiteY67" fmla="*/ 520321 h 809763"/>
                    <a:gd name="connsiteX68" fmla="*/ 319088 w 669132"/>
                    <a:gd name="connsiteY68" fmla="*/ 469106 h 809763"/>
                    <a:gd name="connsiteX69" fmla="*/ 323850 w 669132"/>
                    <a:gd name="connsiteY69" fmla="*/ 454819 h 809763"/>
                    <a:gd name="connsiteX70" fmla="*/ 326232 w 669132"/>
                    <a:gd name="connsiteY70" fmla="*/ 447675 h 809763"/>
                    <a:gd name="connsiteX71" fmla="*/ 328613 w 669132"/>
                    <a:gd name="connsiteY71" fmla="*/ 423863 h 809763"/>
                    <a:gd name="connsiteX72" fmla="*/ 330994 w 669132"/>
                    <a:gd name="connsiteY72" fmla="*/ 416719 h 809763"/>
                    <a:gd name="connsiteX73" fmla="*/ 340519 w 669132"/>
                    <a:gd name="connsiteY73" fmla="*/ 383381 h 809763"/>
                    <a:gd name="connsiteX74" fmla="*/ 342900 w 669132"/>
                    <a:gd name="connsiteY74" fmla="*/ 347663 h 809763"/>
                    <a:gd name="connsiteX75" fmla="*/ 345282 w 669132"/>
                    <a:gd name="connsiteY75" fmla="*/ 340519 h 809763"/>
                    <a:gd name="connsiteX76" fmla="*/ 347663 w 669132"/>
                    <a:gd name="connsiteY76" fmla="*/ 323850 h 809763"/>
                    <a:gd name="connsiteX77" fmla="*/ 350044 w 669132"/>
                    <a:gd name="connsiteY77" fmla="*/ 280988 h 809763"/>
                    <a:gd name="connsiteX78" fmla="*/ 352425 w 669132"/>
                    <a:gd name="connsiteY78" fmla="*/ 261938 h 809763"/>
                    <a:gd name="connsiteX79" fmla="*/ 345282 w 669132"/>
                    <a:gd name="connsiteY79" fmla="*/ 257175 h 809763"/>
                    <a:gd name="connsiteX80" fmla="*/ 338138 w 669132"/>
                    <a:gd name="connsiteY80" fmla="*/ 259556 h 809763"/>
                    <a:gd name="connsiteX81" fmla="*/ 330994 w 669132"/>
                    <a:gd name="connsiteY81" fmla="*/ 264319 h 809763"/>
                    <a:gd name="connsiteX82" fmla="*/ 316707 w 669132"/>
                    <a:gd name="connsiteY82" fmla="*/ 269081 h 809763"/>
                    <a:gd name="connsiteX83" fmla="*/ 309563 w 669132"/>
                    <a:gd name="connsiteY83" fmla="*/ 271463 h 809763"/>
                    <a:gd name="connsiteX84" fmla="*/ 311944 w 669132"/>
                    <a:gd name="connsiteY84" fmla="*/ 264319 h 809763"/>
                    <a:gd name="connsiteX85" fmla="*/ 307182 w 669132"/>
                    <a:gd name="connsiteY85" fmla="*/ 250031 h 809763"/>
                    <a:gd name="connsiteX86" fmla="*/ 295275 w 669132"/>
                    <a:gd name="connsiteY86" fmla="*/ 228600 h 809763"/>
                    <a:gd name="connsiteX87" fmla="*/ 288132 w 669132"/>
                    <a:gd name="connsiteY87" fmla="*/ 223838 h 809763"/>
                    <a:gd name="connsiteX88" fmla="*/ 290513 w 669132"/>
                    <a:gd name="connsiteY88" fmla="*/ 216694 h 809763"/>
                    <a:gd name="connsiteX89" fmla="*/ 297657 w 669132"/>
                    <a:gd name="connsiteY89" fmla="*/ 214313 h 809763"/>
                    <a:gd name="connsiteX90" fmla="*/ 304800 w 669132"/>
                    <a:gd name="connsiteY90" fmla="*/ 209550 h 809763"/>
                    <a:gd name="connsiteX91" fmla="*/ 311944 w 669132"/>
                    <a:gd name="connsiteY91" fmla="*/ 202406 h 809763"/>
                    <a:gd name="connsiteX92" fmla="*/ 319088 w 669132"/>
                    <a:gd name="connsiteY92" fmla="*/ 200025 h 809763"/>
                    <a:gd name="connsiteX93" fmla="*/ 333375 w 669132"/>
                    <a:gd name="connsiteY93" fmla="*/ 192881 h 809763"/>
                    <a:gd name="connsiteX94" fmla="*/ 347663 w 669132"/>
                    <a:gd name="connsiteY94" fmla="*/ 190500 h 809763"/>
                    <a:gd name="connsiteX95" fmla="*/ 361950 w 669132"/>
                    <a:gd name="connsiteY95" fmla="*/ 185738 h 809763"/>
                    <a:gd name="connsiteX96" fmla="*/ 369094 w 669132"/>
                    <a:gd name="connsiteY96" fmla="*/ 180975 h 809763"/>
                    <a:gd name="connsiteX97" fmla="*/ 373857 w 669132"/>
                    <a:gd name="connsiteY97" fmla="*/ 173831 h 809763"/>
                    <a:gd name="connsiteX98" fmla="*/ 381000 w 669132"/>
                    <a:gd name="connsiteY98" fmla="*/ 171450 h 809763"/>
                    <a:gd name="connsiteX99" fmla="*/ 388144 w 669132"/>
                    <a:gd name="connsiteY99" fmla="*/ 166688 h 809763"/>
                    <a:gd name="connsiteX100" fmla="*/ 390525 w 669132"/>
                    <a:gd name="connsiteY100" fmla="*/ 159544 h 809763"/>
                    <a:gd name="connsiteX101" fmla="*/ 395288 w 669132"/>
                    <a:gd name="connsiteY101" fmla="*/ 152400 h 809763"/>
                    <a:gd name="connsiteX102" fmla="*/ 404813 w 669132"/>
                    <a:gd name="connsiteY102" fmla="*/ 130969 h 809763"/>
                    <a:gd name="connsiteX103" fmla="*/ 407194 w 669132"/>
                    <a:gd name="connsiteY103" fmla="*/ 111919 h 809763"/>
                    <a:gd name="connsiteX104" fmla="*/ 392907 w 669132"/>
                    <a:gd name="connsiteY104" fmla="*/ 107156 h 809763"/>
                    <a:gd name="connsiteX105" fmla="*/ 378619 w 669132"/>
                    <a:gd name="connsiteY105" fmla="*/ 102394 h 809763"/>
                    <a:gd name="connsiteX106" fmla="*/ 369094 w 669132"/>
                    <a:gd name="connsiteY106" fmla="*/ 100013 h 809763"/>
                    <a:gd name="connsiteX107" fmla="*/ 366713 w 669132"/>
                    <a:gd name="connsiteY107" fmla="*/ 92869 h 809763"/>
                    <a:gd name="connsiteX108" fmla="*/ 357188 w 669132"/>
                    <a:gd name="connsiteY108" fmla="*/ 83344 h 809763"/>
                    <a:gd name="connsiteX109" fmla="*/ 371475 w 669132"/>
                    <a:gd name="connsiteY109" fmla="*/ 78581 h 809763"/>
                    <a:gd name="connsiteX110" fmla="*/ 388144 w 669132"/>
                    <a:gd name="connsiteY110" fmla="*/ 71438 h 809763"/>
                    <a:gd name="connsiteX111" fmla="*/ 404813 w 669132"/>
                    <a:gd name="connsiteY111" fmla="*/ 54769 h 809763"/>
                    <a:gd name="connsiteX112" fmla="*/ 414338 w 669132"/>
                    <a:gd name="connsiteY112" fmla="*/ 40481 h 809763"/>
                    <a:gd name="connsiteX113" fmla="*/ 419100 w 669132"/>
                    <a:gd name="connsiteY113" fmla="*/ 33338 h 809763"/>
                    <a:gd name="connsiteX114" fmla="*/ 426244 w 669132"/>
                    <a:gd name="connsiteY114" fmla="*/ 30956 h 809763"/>
                    <a:gd name="connsiteX115" fmla="*/ 431007 w 669132"/>
                    <a:gd name="connsiteY115" fmla="*/ 23813 h 809763"/>
                    <a:gd name="connsiteX116" fmla="*/ 445294 w 669132"/>
                    <a:gd name="connsiteY116" fmla="*/ 14288 h 809763"/>
                    <a:gd name="connsiteX117" fmla="*/ 461963 w 669132"/>
                    <a:gd name="connsiteY117" fmla="*/ 7144 h 809763"/>
                    <a:gd name="connsiteX118" fmla="*/ 471488 w 669132"/>
                    <a:gd name="connsiteY118" fmla="*/ 0 h 809763"/>
                    <a:gd name="connsiteX119" fmla="*/ 490538 w 669132"/>
                    <a:gd name="connsiteY119" fmla="*/ 11906 h 809763"/>
                    <a:gd name="connsiteX120" fmla="*/ 504825 w 669132"/>
                    <a:gd name="connsiteY120" fmla="*/ 21431 h 809763"/>
                    <a:gd name="connsiteX121" fmla="*/ 516732 w 669132"/>
                    <a:gd name="connsiteY121" fmla="*/ 33338 h 809763"/>
                    <a:gd name="connsiteX122" fmla="*/ 528638 w 669132"/>
                    <a:gd name="connsiteY122" fmla="*/ 45244 h 809763"/>
                    <a:gd name="connsiteX123" fmla="*/ 521494 w 669132"/>
                    <a:gd name="connsiteY123" fmla="*/ 61913 h 809763"/>
                    <a:gd name="connsiteX124" fmla="*/ 514350 w 669132"/>
                    <a:gd name="connsiteY124" fmla="*/ 64294 h 809763"/>
                    <a:gd name="connsiteX125" fmla="*/ 511969 w 669132"/>
                    <a:gd name="connsiteY125" fmla="*/ 71438 h 809763"/>
                    <a:gd name="connsiteX126" fmla="*/ 519113 w 669132"/>
                    <a:gd name="connsiteY126" fmla="*/ 85725 h 809763"/>
                    <a:gd name="connsiteX127" fmla="*/ 526257 w 669132"/>
                    <a:gd name="connsiteY127" fmla="*/ 90488 h 809763"/>
                    <a:gd name="connsiteX128" fmla="*/ 533400 w 669132"/>
                    <a:gd name="connsiteY128" fmla="*/ 97631 h 809763"/>
                    <a:gd name="connsiteX129" fmla="*/ 538163 w 669132"/>
                    <a:gd name="connsiteY129" fmla="*/ 104775 h 809763"/>
                    <a:gd name="connsiteX130" fmla="*/ 545307 w 669132"/>
                    <a:gd name="connsiteY130" fmla="*/ 107156 h 809763"/>
                    <a:gd name="connsiteX131" fmla="*/ 552450 w 669132"/>
                    <a:gd name="connsiteY131" fmla="*/ 111919 h 809763"/>
                    <a:gd name="connsiteX132" fmla="*/ 566738 w 669132"/>
                    <a:gd name="connsiteY132" fmla="*/ 109538 h 809763"/>
                    <a:gd name="connsiteX133" fmla="*/ 590550 w 669132"/>
                    <a:gd name="connsiteY133" fmla="*/ 107156 h 809763"/>
                    <a:gd name="connsiteX134" fmla="*/ 609600 w 669132"/>
                    <a:gd name="connsiteY134" fmla="*/ 109538 h 809763"/>
                    <a:gd name="connsiteX135" fmla="*/ 626269 w 669132"/>
                    <a:gd name="connsiteY135" fmla="*/ 114300 h 809763"/>
                    <a:gd name="connsiteX136" fmla="*/ 633413 w 669132"/>
                    <a:gd name="connsiteY136" fmla="*/ 119063 h 809763"/>
                    <a:gd name="connsiteX137" fmla="*/ 652463 w 669132"/>
                    <a:gd name="connsiteY13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6669 w 669132"/>
                    <a:gd name="connsiteY62" fmla="*/ 679872 h 809763"/>
                    <a:gd name="connsiteX63" fmla="*/ 0 w 669132"/>
                    <a:gd name="connsiteY63" fmla="*/ 539343 h 809763"/>
                    <a:gd name="connsiteX64" fmla="*/ 45244 w 669132"/>
                    <a:gd name="connsiteY64" fmla="*/ 540544 h 809763"/>
                    <a:gd name="connsiteX65" fmla="*/ 124980 w 669132"/>
                    <a:gd name="connsiteY65" fmla="*/ 659628 h 809763"/>
                    <a:gd name="connsiteX66" fmla="*/ 320675 w 669132"/>
                    <a:gd name="connsiteY66" fmla="*/ 520321 h 809763"/>
                    <a:gd name="connsiteX67" fmla="*/ 319088 w 669132"/>
                    <a:gd name="connsiteY67" fmla="*/ 469106 h 809763"/>
                    <a:gd name="connsiteX68" fmla="*/ 323850 w 669132"/>
                    <a:gd name="connsiteY68" fmla="*/ 454819 h 809763"/>
                    <a:gd name="connsiteX69" fmla="*/ 326232 w 669132"/>
                    <a:gd name="connsiteY69" fmla="*/ 447675 h 809763"/>
                    <a:gd name="connsiteX70" fmla="*/ 328613 w 669132"/>
                    <a:gd name="connsiteY70" fmla="*/ 423863 h 809763"/>
                    <a:gd name="connsiteX71" fmla="*/ 330994 w 669132"/>
                    <a:gd name="connsiteY71" fmla="*/ 416719 h 809763"/>
                    <a:gd name="connsiteX72" fmla="*/ 340519 w 669132"/>
                    <a:gd name="connsiteY72" fmla="*/ 383381 h 809763"/>
                    <a:gd name="connsiteX73" fmla="*/ 342900 w 669132"/>
                    <a:gd name="connsiteY73" fmla="*/ 347663 h 809763"/>
                    <a:gd name="connsiteX74" fmla="*/ 345282 w 669132"/>
                    <a:gd name="connsiteY74" fmla="*/ 340519 h 809763"/>
                    <a:gd name="connsiteX75" fmla="*/ 347663 w 669132"/>
                    <a:gd name="connsiteY75" fmla="*/ 323850 h 809763"/>
                    <a:gd name="connsiteX76" fmla="*/ 350044 w 669132"/>
                    <a:gd name="connsiteY76" fmla="*/ 280988 h 809763"/>
                    <a:gd name="connsiteX77" fmla="*/ 352425 w 669132"/>
                    <a:gd name="connsiteY77" fmla="*/ 261938 h 809763"/>
                    <a:gd name="connsiteX78" fmla="*/ 345282 w 669132"/>
                    <a:gd name="connsiteY78" fmla="*/ 257175 h 809763"/>
                    <a:gd name="connsiteX79" fmla="*/ 338138 w 669132"/>
                    <a:gd name="connsiteY79" fmla="*/ 259556 h 809763"/>
                    <a:gd name="connsiteX80" fmla="*/ 330994 w 669132"/>
                    <a:gd name="connsiteY80" fmla="*/ 264319 h 809763"/>
                    <a:gd name="connsiteX81" fmla="*/ 316707 w 669132"/>
                    <a:gd name="connsiteY81" fmla="*/ 269081 h 809763"/>
                    <a:gd name="connsiteX82" fmla="*/ 309563 w 669132"/>
                    <a:gd name="connsiteY82" fmla="*/ 271463 h 809763"/>
                    <a:gd name="connsiteX83" fmla="*/ 311944 w 669132"/>
                    <a:gd name="connsiteY83" fmla="*/ 264319 h 809763"/>
                    <a:gd name="connsiteX84" fmla="*/ 307182 w 669132"/>
                    <a:gd name="connsiteY84" fmla="*/ 250031 h 809763"/>
                    <a:gd name="connsiteX85" fmla="*/ 295275 w 669132"/>
                    <a:gd name="connsiteY85" fmla="*/ 228600 h 809763"/>
                    <a:gd name="connsiteX86" fmla="*/ 288132 w 669132"/>
                    <a:gd name="connsiteY86" fmla="*/ 223838 h 809763"/>
                    <a:gd name="connsiteX87" fmla="*/ 290513 w 669132"/>
                    <a:gd name="connsiteY87" fmla="*/ 216694 h 809763"/>
                    <a:gd name="connsiteX88" fmla="*/ 297657 w 669132"/>
                    <a:gd name="connsiteY88" fmla="*/ 214313 h 809763"/>
                    <a:gd name="connsiteX89" fmla="*/ 304800 w 669132"/>
                    <a:gd name="connsiteY89" fmla="*/ 209550 h 809763"/>
                    <a:gd name="connsiteX90" fmla="*/ 311944 w 669132"/>
                    <a:gd name="connsiteY90" fmla="*/ 202406 h 809763"/>
                    <a:gd name="connsiteX91" fmla="*/ 319088 w 669132"/>
                    <a:gd name="connsiteY91" fmla="*/ 200025 h 809763"/>
                    <a:gd name="connsiteX92" fmla="*/ 333375 w 669132"/>
                    <a:gd name="connsiteY92" fmla="*/ 192881 h 809763"/>
                    <a:gd name="connsiteX93" fmla="*/ 347663 w 669132"/>
                    <a:gd name="connsiteY93" fmla="*/ 190500 h 809763"/>
                    <a:gd name="connsiteX94" fmla="*/ 361950 w 669132"/>
                    <a:gd name="connsiteY94" fmla="*/ 185738 h 809763"/>
                    <a:gd name="connsiteX95" fmla="*/ 369094 w 669132"/>
                    <a:gd name="connsiteY95" fmla="*/ 180975 h 809763"/>
                    <a:gd name="connsiteX96" fmla="*/ 373857 w 669132"/>
                    <a:gd name="connsiteY96" fmla="*/ 173831 h 809763"/>
                    <a:gd name="connsiteX97" fmla="*/ 381000 w 669132"/>
                    <a:gd name="connsiteY97" fmla="*/ 171450 h 809763"/>
                    <a:gd name="connsiteX98" fmla="*/ 388144 w 669132"/>
                    <a:gd name="connsiteY98" fmla="*/ 166688 h 809763"/>
                    <a:gd name="connsiteX99" fmla="*/ 390525 w 669132"/>
                    <a:gd name="connsiteY99" fmla="*/ 159544 h 809763"/>
                    <a:gd name="connsiteX100" fmla="*/ 395288 w 669132"/>
                    <a:gd name="connsiteY100" fmla="*/ 152400 h 809763"/>
                    <a:gd name="connsiteX101" fmla="*/ 404813 w 669132"/>
                    <a:gd name="connsiteY101" fmla="*/ 130969 h 809763"/>
                    <a:gd name="connsiteX102" fmla="*/ 407194 w 669132"/>
                    <a:gd name="connsiteY102" fmla="*/ 111919 h 809763"/>
                    <a:gd name="connsiteX103" fmla="*/ 392907 w 669132"/>
                    <a:gd name="connsiteY103" fmla="*/ 107156 h 809763"/>
                    <a:gd name="connsiteX104" fmla="*/ 378619 w 669132"/>
                    <a:gd name="connsiteY104" fmla="*/ 102394 h 809763"/>
                    <a:gd name="connsiteX105" fmla="*/ 369094 w 669132"/>
                    <a:gd name="connsiteY105" fmla="*/ 100013 h 809763"/>
                    <a:gd name="connsiteX106" fmla="*/ 366713 w 669132"/>
                    <a:gd name="connsiteY106" fmla="*/ 92869 h 809763"/>
                    <a:gd name="connsiteX107" fmla="*/ 357188 w 669132"/>
                    <a:gd name="connsiteY107" fmla="*/ 83344 h 809763"/>
                    <a:gd name="connsiteX108" fmla="*/ 371475 w 669132"/>
                    <a:gd name="connsiteY108" fmla="*/ 78581 h 809763"/>
                    <a:gd name="connsiteX109" fmla="*/ 388144 w 669132"/>
                    <a:gd name="connsiteY109" fmla="*/ 71438 h 809763"/>
                    <a:gd name="connsiteX110" fmla="*/ 404813 w 669132"/>
                    <a:gd name="connsiteY110" fmla="*/ 54769 h 809763"/>
                    <a:gd name="connsiteX111" fmla="*/ 414338 w 669132"/>
                    <a:gd name="connsiteY111" fmla="*/ 40481 h 809763"/>
                    <a:gd name="connsiteX112" fmla="*/ 419100 w 669132"/>
                    <a:gd name="connsiteY112" fmla="*/ 33338 h 809763"/>
                    <a:gd name="connsiteX113" fmla="*/ 426244 w 669132"/>
                    <a:gd name="connsiteY113" fmla="*/ 30956 h 809763"/>
                    <a:gd name="connsiteX114" fmla="*/ 431007 w 669132"/>
                    <a:gd name="connsiteY114" fmla="*/ 23813 h 809763"/>
                    <a:gd name="connsiteX115" fmla="*/ 445294 w 669132"/>
                    <a:gd name="connsiteY115" fmla="*/ 14288 h 809763"/>
                    <a:gd name="connsiteX116" fmla="*/ 461963 w 669132"/>
                    <a:gd name="connsiteY116" fmla="*/ 7144 h 809763"/>
                    <a:gd name="connsiteX117" fmla="*/ 471488 w 669132"/>
                    <a:gd name="connsiteY117" fmla="*/ 0 h 809763"/>
                    <a:gd name="connsiteX118" fmla="*/ 490538 w 669132"/>
                    <a:gd name="connsiteY118" fmla="*/ 11906 h 809763"/>
                    <a:gd name="connsiteX119" fmla="*/ 504825 w 669132"/>
                    <a:gd name="connsiteY119" fmla="*/ 21431 h 809763"/>
                    <a:gd name="connsiteX120" fmla="*/ 516732 w 669132"/>
                    <a:gd name="connsiteY120" fmla="*/ 33338 h 809763"/>
                    <a:gd name="connsiteX121" fmla="*/ 528638 w 669132"/>
                    <a:gd name="connsiteY121" fmla="*/ 45244 h 809763"/>
                    <a:gd name="connsiteX122" fmla="*/ 521494 w 669132"/>
                    <a:gd name="connsiteY122" fmla="*/ 61913 h 809763"/>
                    <a:gd name="connsiteX123" fmla="*/ 514350 w 669132"/>
                    <a:gd name="connsiteY123" fmla="*/ 64294 h 809763"/>
                    <a:gd name="connsiteX124" fmla="*/ 511969 w 669132"/>
                    <a:gd name="connsiteY124" fmla="*/ 71438 h 809763"/>
                    <a:gd name="connsiteX125" fmla="*/ 519113 w 669132"/>
                    <a:gd name="connsiteY125" fmla="*/ 85725 h 809763"/>
                    <a:gd name="connsiteX126" fmla="*/ 526257 w 669132"/>
                    <a:gd name="connsiteY126" fmla="*/ 90488 h 809763"/>
                    <a:gd name="connsiteX127" fmla="*/ 533400 w 669132"/>
                    <a:gd name="connsiteY127" fmla="*/ 97631 h 809763"/>
                    <a:gd name="connsiteX128" fmla="*/ 538163 w 669132"/>
                    <a:gd name="connsiteY128" fmla="*/ 104775 h 809763"/>
                    <a:gd name="connsiteX129" fmla="*/ 545307 w 669132"/>
                    <a:gd name="connsiteY129" fmla="*/ 107156 h 809763"/>
                    <a:gd name="connsiteX130" fmla="*/ 552450 w 669132"/>
                    <a:gd name="connsiteY130" fmla="*/ 111919 h 809763"/>
                    <a:gd name="connsiteX131" fmla="*/ 566738 w 669132"/>
                    <a:gd name="connsiteY131" fmla="*/ 109538 h 809763"/>
                    <a:gd name="connsiteX132" fmla="*/ 590550 w 669132"/>
                    <a:gd name="connsiteY132" fmla="*/ 107156 h 809763"/>
                    <a:gd name="connsiteX133" fmla="*/ 609600 w 669132"/>
                    <a:gd name="connsiteY133" fmla="*/ 109538 h 809763"/>
                    <a:gd name="connsiteX134" fmla="*/ 626269 w 669132"/>
                    <a:gd name="connsiteY134" fmla="*/ 114300 h 809763"/>
                    <a:gd name="connsiteX135" fmla="*/ 633413 w 669132"/>
                    <a:gd name="connsiteY135" fmla="*/ 119063 h 809763"/>
                    <a:gd name="connsiteX136" fmla="*/ 652463 w 669132"/>
                    <a:gd name="connsiteY13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290513 w 669132"/>
                    <a:gd name="connsiteY50" fmla="*/ 783431 h 809763"/>
                    <a:gd name="connsiteX51" fmla="*/ 285750 w 669132"/>
                    <a:gd name="connsiteY51" fmla="*/ 790575 h 809763"/>
                    <a:gd name="connsiteX52" fmla="*/ 271463 w 669132"/>
                    <a:gd name="connsiteY52" fmla="*/ 792956 h 809763"/>
                    <a:gd name="connsiteX53" fmla="*/ 264319 w 669132"/>
                    <a:gd name="connsiteY53" fmla="*/ 797719 h 809763"/>
                    <a:gd name="connsiteX54" fmla="*/ 250032 w 669132"/>
                    <a:gd name="connsiteY54" fmla="*/ 802481 h 809763"/>
                    <a:gd name="connsiteX55" fmla="*/ 235744 w 669132"/>
                    <a:gd name="connsiteY55" fmla="*/ 809625 h 809763"/>
                    <a:gd name="connsiteX56" fmla="*/ 228600 w 669132"/>
                    <a:gd name="connsiteY56" fmla="*/ 795338 h 809763"/>
                    <a:gd name="connsiteX57" fmla="*/ 221457 w 669132"/>
                    <a:gd name="connsiteY57" fmla="*/ 790575 h 809763"/>
                    <a:gd name="connsiteX58" fmla="*/ 209550 w 669132"/>
                    <a:gd name="connsiteY58" fmla="*/ 778669 h 809763"/>
                    <a:gd name="connsiteX59" fmla="*/ 198582 w 669132"/>
                    <a:gd name="connsiteY59" fmla="*/ 759042 h 809763"/>
                    <a:gd name="connsiteX60" fmla="*/ 16669 w 669132"/>
                    <a:gd name="connsiteY60" fmla="*/ 679872 h 809763"/>
                    <a:gd name="connsiteX61" fmla="*/ 0 w 669132"/>
                    <a:gd name="connsiteY61" fmla="*/ 539343 h 809763"/>
                    <a:gd name="connsiteX62" fmla="*/ 45244 w 669132"/>
                    <a:gd name="connsiteY62" fmla="*/ 540544 h 809763"/>
                    <a:gd name="connsiteX63" fmla="*/ 124980 w 669132"/>
                    <a:gd name="connsiteY63" fmla="*/ 659628 h 809763"/>
                    <a:gd name="connsiteX64" fmla="*/ 320675 w 669132"/>
                    <a:gd name="connsiteY64" fmla="*/ 520321 h 809763"/>
                    <a:gd name="connsiteX65" fmla="*/ 319088 w 669132"/>
                    <a:gd name="connsiteY65" fmla="*/ 469106 h 809763"/>
                    <a:gd name="connsiteX66" fmla="*/ 323850 w 669132"/>
                    <a:gd name="connsiteY66" fmla="*/ 454819 h 809763"/>
                    <a:gd name="connsiteX67" fmla="*/ 326232 w 669132"/>
                    <a:gd name="connsiteY67" fmla="*/ 447675 h 809763"/>
                    <a:gd name="connsiteX68" fmla="*/ 328613 w 669132"/>
                    <a:gd name="connsiteY68" fmla="*/ 423863 h 809763"/>
                    <a:gd name="connsiteX69" fmla="*/ 330994 w 669132"/>
                    <a:gd name="connsiteY69" fmla="*/ 416719 h 809763"/>
                    <a:gd name="connsiteX70" fmla="*/ 340519 w 669132"/>
                    <a:gd name="connsiteY70" fmla="*/ 383381 h 809763"/>
                    <a:gd name="connsiteX71" fmla="*/ 342900 w 669132"/>
                    <a:gd name="connsiteY71" fmla="*/ 347663 h 809763"/>
                    <a:gd name="connsiteX72" fmla="*/ 345282 w 669132"/>
                    <a:gd name="connsiteY72" fmla="*/ 340519 h 809763"/>
                    <a:gd name="connsiteX73" fmla="*/ 347663 w 669132"/>
                    <a:gd name="connsiteY73" fmla="*/ 323850 h 809763"/>
                    <a:gd name="connsiteX74" fmla="*/ 350044 w 669132"/>
                    <a:gd name="connsiteY74" fmla="*/ 280988 h 809763"/>
                    <a:gd name="connsiteX75" fmla="*/ 352425 w 669132"/>
                    <a:gd name="connsiteY75" fmla="*/ 261938 h 809763"/>
                    <a:gd name="connsiteX76" fmla="*/ 345282 w 669132"/>
                    <a:gd name="connsiteY76" fmla="*/ 257175 h 809763"/>
                    <a:gd name="connsiteX77" fmla="*/ 338138 w 669132"/>
                    <a:gd name="connsiteY77" fmla="*/ 259556 h 809763"/>
                    <a:gd name="connsiteX78" fmla="*/ 330994 w 669132"/>
                    <a:gd name="connsiteY78" fmla="*/ 264319 h 809763"/>
                    <a:gd name="connsiteX79" fmla="*/ 316707 w 669132"/>
                    <a:gd name="connsiteY79" fmla="*/ 269081 h 809763"/>
                    <a:gd name="connsiteX80" fmla="*/ 309563 w 669132"/>
                    <a:gd name="connsiteY80" fmla="*/ 271463 h 809763"/>
                    <a:gd name="connsiteX81" fmla="*/ 311944 w 669132"/>
                    <a:gd name="connsiteY81" fmla="*/ 264319 h 809763"/>
                    <a:gd name="connsiteX82" fmla="*/ 307182 w 669132"/>
                    <a:gd name="connsiteY82" fmla="*/ 250031 h 809763"/>
                    <a:gd name="connsiteX83" fmla="*/ 295275 w 669132"/>
                    <a:gd name="connsiteY83" fmla="*/ 228600 h 809763"/>
                    <a:gd name="connsiteX84" fmla="*/ 288132 w 669132"/>
                    <a:gd name="connsiteY84" fmla="*/ 223838 h 809763"/>
                    <a:gd name="connsiteX85" fmla="*/ 290513 w 669132"/>
                    <a:gd name="connsiteY85" fmla="*/ 216694 h 809763"/>
                    <a:gd name="connsiteX86" fmla="*/ 297657 w 669132"/>
                    <a:gd name="connsiteY86" fmla="*/ 214313 h 809763"/>
                    <a:gd name="connsiteX87" fmla="*/ 304800 w 669132"/>
                    <a:gd name="connsiteY87" fmla="*/ 209550 h 809763"/>
                    <a:gd name="connsiteX88" fmla="*/ 311944 w 669132"/>
                    <a:gd name="connsiteY88" fmla="*/ 202406 h 809763"/>
                    <a:gd name="connsiteX89" fmla="*/ 319088 w 669132"/>
                    <a:gd name="connsiteY89" fmla="*/ 200025 h 809763"/>
                    <a:gd name="connsiteX90" fmla="*/ 333375 w 669132"/>
                    <a:gd name="connsiteY90" fmla="*/ 192881 h 809763"/>
                    <a:gd name="connsiteX91" fmla="*/ 347663 w 669132"/>
                    <a:gd name="connsiteY91" fmla="*/ 190500 h 809763"/>
                    <a:gd name="connsiteX92" fmla="*/ 361950 w 669132"/>
                    <a:gd name="connsiteY92" fmla="*/ 185738 h 809763"/>
                    <a:gd name="connsiteX93" fmla="*/ 369094 w 669132"/>
                    <a:gd name="connsiteY93" fmla="*/ 180975 h 809763"/>
                    <a:gd name="connsiteX94" fmla="*/ 373857 w 669132"/>
                    <a:gd name="connsiteY94" fmla="*/ 173831 h 809763"/>
                    <a:gd name="connsiteX95" fmla="*/ 381000 w 669132"/>
                    <a:gd name="connsiteY95" fmla="*/ 171450 h 809763"/>
                    <a:gd name="connsiteX96" fmla="*/ 388144 w 669132"/>
                    <a:gd name="connsiteY96" fmla="*/ 166688 h 809763"/>
                    <a:gd name="connsiteX97" fmla="*/ 390525 w 669132"/>
                    <a:gd name="connsiteY97" fmla="*/ 159544 h 809763"/>
                    <a:gd name="connsiteX98" fmla="*/ 395288 w 669132"/>
                    <a:gd name="connsiteY98" fmla="*/ 152400 h 809763"/>
                    <a:gd name="connsiteX99" fmla="*/ 404813 w 669132"/>
                    <a:gd name="connsiteY99" fmla="*/ 130969 h 809763"/>
                    <a:gd name="connsiteX100" fmla="*/ 407194 w 669132"/>
                    <a:gd name="connsiteY100" fmla="*/ 111919 h 809763"/>
                    <a:gd name="connsiteX101" fmla="*/ 392907 w 669132"/>
                    <a:gd name="connsiteY101" fmla="*/ 107156 h 809763"/>
                    <a:gd name="connsiteX102" fmla="*/ 378619 w 669132"/>
                    <a:gd name="connsiteY102" fmla="*/ 102394 h 809763"/>
                    <a:gd name="connsiteX103" fmla="*/ 369094 w 669132"/>
                    <a:gd name="connsiteY103" fmla="*/ 100013 h 809763"/>
                    <a:gd name="connsiteX104" fmla="*/ 366713 w 669132"/>
                    <a:gd name="connsiteY104" fmla="*/ 92869 h 809763"/>
                    <a:gd name="connsiteX105" fmla="*/ 357188 w 669132"/>
                    <a:gd name="connsiteY105" fmla="*/ 83344 h 809763"/>
                    <a:gd name="connsiteX106" fmla="*/ 371475 w 669132"/>
                    <a:gd name="connsiteY106" fmla="*/ 78581 h 809763"/>
                    <a:gd name="connsiteX107" fmla="*/ 388144 w 669132"/>
                    <a:gd name="connsiteY107" fmla="*/ 71438 h 809763"/>
                    <a:gd name="connsiteX108" fmla="*/ 404813 w 669132"/>
                    <a:gd name="connsiteY108" fmla="*/ 54769 h 809763"/>
                    <a:gd name="connsiteX109" fmla="*/ 414338 w 669132"/>
                    <a:gd name="connsiteY109" fmla="*/ 40481 h 809763"/>
                    <a:gd name="connsiteX110" fmla="*/ 419100 w 669132"/>
                    <a:gd name="connsiteY110" fmla="*/ 33338 h 809763"/>
                    <a:gd name="connsiteX111" fmla="*/ 426244 w 669132"/>
                    <a:gd name="connsiteY111" fmla="*/ 30956 h 809763"/>
                    <a:gd name="connsiteX112" fmla="*/ 431007 w 669132"/>
                    <a:gd name="connsiteY112" fmla="*/ 23813 h 809763"/>
                    <a:gd name="connsiteX113" fmla="*/ 445294 w 669132"/>
                    <a:gd name="connsiteY113" fmla="*/ 14288 h 809763"/>
                    <a:gd name="connsiteX114" fmla="*/ 461963 w 669132"/>
                    <a:gd name="connsiteY114" fmla="*/ 7144 h 809763"/>
                    <a:gd name="connsiteX115" fmla="*/ 471488 w 669132"/>
                    <a:gd name="connsiteY115" fmla="*/ 0 h 809763"/>
                    <a:gd name="connsiteX116" fmla="*/ 490538 w 669132"/>
                    <a:gd name="connsiteY116" fmla="*/ 11906 h 809763"/>
                    <a:gd name="connsiteX117" fmla="*/ 504825 w 669132"/>
                    <a:gd name="connsiteY117" fmla="*/ 21431 h 809763"/>
                    <a:gd name="connsiteX118" fmla="*/ 516732 w 669132"/>
                    <a:gd name="connsiteY118" fmla="*/ 33338 h 809763"/>
                    <a:gd name="connsiteX119" fmla="*/ 528638 w 669132"/>
                    <a:gd name="connsiteY119" fmla="*/ 45244 h 809763"/>
                    <a:gd name="connsiteX120" fmla="*/ 521494 w 669132"/>
                    <a:gd name="connsiteY120" fmla="*/ 61913 h 809763"/>
                    <a:gd name="connsiteX121" fmla="*/ 514350 w 669132"/>
                    <a:gd name="connsiteY121" fmla="*/ 64294 h 809763"/>
                    <a:gd name="connsiteX122" fmla="*/ 511969 w 669132"/>
                    <a:gd name="connsiteY122" fmla="*/ 71438 h 809763"/>
                    <a:gd name="connsiteX123" fmla="*/ 519113 w 669132"/>
                    <a:gd name="connsiteY123" fmla="*/ 85725 h 809763"/>
                    <a:gd name="connsiteX124" fmla="*/ 526257 w 669132"/>
                    <a:gd name="connsiteY124" fmla="*/ 90488 h 809763"/>
                    <a:gd name="connsiteX125" fmla="*/ 533400 w 669132"/>
                    <a:gd name="connsiteY125" fmla="*/ 97631 h 809763"/>
                    <a:gd name="connsiteX126" fmla="*/ 538163 w 669132"/>
                    <a:gd name="connsiteY126" fmla="*/ 104775 h 809763"/>
                    <a:gd name="connsiteX127" fmla="*/ 545307 w 669132"/>
                    <a:gd name="connsiteY127" fmla="*/ 107156 h 809763"/>
                    <a:gd name="connsiteX128" fmla="*/ 552450 w 669132"/>
                    <a:gd name="connsiteY128" fmla="*/ 111919 h 809763"/>
                    <a:gd name="connsiteX129" fmla="*/ 566738 w 669132"/>
                    <a:gd name="connsiteY129" fmla="*/ 109538 h 809763"/>
                    <a:gd name="connsiteX130" fmla="*/ 590550 w 669132"/>
                    <a:gd name="connsiteY130" fmla="*/ 107156 h 809763"/>
                    <a:gd name="connsiteX131" fmla="*/ 609600 w 669132"/>
                    <a:gd name="connsiteY131" fmla="*/ 109538 h 809763"/>
                    <a:gd name="connsiteX132" fmla="*/ 626269 w 669132"/>
                    <a:gd name="connsiteY132" fmla="*/ 114300 h 809763"/>
                    <a:gd name="connsiteX133" fmla="*/ 633413 w 669132"/>
                    <a:gd name="connsiteY133" fmla="*/ 119063 h 809763"/>
                    <a:gd name="connsiteX134" fmla="*/ 652463 w 669132"/>
                    <a:gd name="connsiteY13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8600 w 669132"/>
                    <a:gd name="connsiteY55" fmla="*/ 795338 h 812136"/>
                    <a:gd name="connsiteX56" fmla="*/ 221457 w 669132"/>
                    <a:gd name="connsiteY56" fmla="*/ 790575 h 812136"/>
                    <a:gd name="connsiteX57" fmla="*/ 209550 w 669132"/>
                    <a:gd name="connsiteY57" fmla="*/ 778669 h 812136"/>
                    <a:gd name="connsiteX58" fmla="*/ 198582 w 669132"/>
                    <a:gd name="connsiteY58" fmla="*/ 759042 h 812136"/>
                    <a:gd name="connsiteX59" fmla="*/ 16669 w 669132"/>
                    <a:gd name="connsiteY59" fmla="*/ 679872 h 812136"/>
                    <a:gd name="connsiteX60" fmla="*/ 0 w 669132"/>
                    <a:gd name="connsiteY60" fmla="*/ 539343 h 812136"/>
                    <a:gd name="connsiteX61" fmla="*/ 45244 w 669132"/>
                    <a:gd name="connsiteY61" fmla="*/ 540544 h 812136"/>
                    <a:gd name="connsiteX62" fmla="*/ 124980 w 669132"/>
                    <a:gd name="connsiteY62" fmla="*/ 659628 h 812136"/>
                    <a:gd name="connsiteX63" fmla="*/ 320675 w 669132"/>
                    <a:gd name="connsiteY63" fmla="*/ 520321 h 812136"/>
                    <a:gd name="connsiteX64" fmla="*/ 319088 w 669132"/>
                    <a:gd name="connsiteY64" fmla="*/ 469106 h 812136"/>
                    <a:gd name="connsiteX65" fmla="*/ 323850 w 669132"/>
                    <a:gd name="connsiteY65" fmla="*/ 454819 h 812136"/>
                    <a:gd name="connsiteX66" fmla="*/ 326232 w 669132"/>
                    <a:gd name="connsiteY66" fmla="*/ 447675 h 812136"/>
                    <a:gd name="connsiteX67" fmla="*/ 328613 w 669132"/>
                    <a:gd name="connsiteY67" fmla="*/ 423863 h 812136"/>
                    <a:gd name="connsiteX68" fmla="*/ 330994 w 669132"/>
                    <a:gd name="connsiteY68" fmla="*/ 416719 h 812136"/>
                    <a:gd name="connsiteX69" fmla="*/ 340519 w 669132"/>
                    <a:gd name="connsiteY69" fmla="*/ 383381 h 812136"/>
                    <a:gd name="connsiteX70" fmla="*/ 342900 w 669132"/>
                    <a:gd name="connsiteY70" fmla="*/ 347663 h 812136"/>
                    <a:gd name="connsiteX71" fmla="*/ 345282 w 669132"/>
                    <a:gd name="connsiteY71" fmla="*/ 340519 h 812136"/>
                    <a:gd name="connsiteX72" fmla="*/ 347663 w 669132"/>
                    <a:gd name="connsiteY72" fmla="*/ 323850 h 812136"/>
                    <a:gd name="connsiteX73" fmla="*/ 350044 w 669132"/>
                    <a:gd name="connsiteY73" fmla="*/ 280988 h 812136"/>
                    <a:gd name="connsiteX74" fmla="*/ 352425 w 669132"/>
                    <a:gd name="connsiteY74" fmla="*/ 261938 h 812136"/>
                    <a:gd name="connsiteX75" fmla="*/ 345282 w 669132"/>
                    <a:gd name="connsiteY75" fmla="*/ 257175 h 812136"/>
                    <a:gd name="connsiteX76" fmla="*/ 338138 w 669132"/>
                    <a:gd name="connsiteY76" fmla="*/ 259556 h 812136"/>
                    <a:gd name="connsiteX77" fmla="*/ 330994 w 669132"/>
                    <a:gd name="connsiteY77" fmla="*/ 264319 h 812136"/>
                    <a:gd name="connsiteX78" fmla="*/ 316707 w 669132"/>
                    <a:gd name="connsiteY78" fmla="*/ 269081 h 812136"/>
                    <a:gd name="connsiteX79" fmla="*/ 309563 w 669132"/>
                    <a:gd name="connsiteY79" fmla="*/ 271463 h 812136"/>
                    <a:gd name="connsiteX80" fmla="*/ 311944 w 669132"/>
                    <a:gd name="connsiteY80" fmla="*/ 264319 h 812136"/>
                    <a:gd name="connsiteX81" fmla="*/ 307182 w 669132"/>
                    <a:gd name="connsiteY81" fmla="*/ 250031 h 812136"/>
                    <a:gd name="connsiteX82" fmla="*/ 295275 w 669132"/>
                    <a:gd name="connsiteY82" fmla="*/ 228600 h 812136"/>
                    <a:gd name="connsiteX83" fmla="*/ 288132 w 669132"/>
                    <a:gd name="connsiteY83" fmla="*/ 223838 h 812136"/>
                    <a:gd name="connsiteX84" fmla="*/ 290513 w 669132"/>
                    <a:gd name="connsiteY84" fmla="*/ 216694 h 812136"/>
                    <a:gd name="connsiteX85" fmla="*/ 297657 w 669132"/>
                    <a:gd name="connsiteY85" fmla="*/ 214313 h 812136"/>
                    <a:gd name="connsiteX86" fmla="*/ 304800 w 669132"/>
                    <a:gd name="connsiteY86" fmla="*/ 209550 h 812136"/>
                    <a:gd name="connsiteX87" fmla="*/ 311944 w 669132"/>
                    <a:gd name="connsiteY87" fmla="*/ 202406 h 812136"/>
                    <a:gd name="connsiteX88" fmla="*/ 319088 w 669132"/>
                    <a:gd name="connsiteY88" fmla="*/ 200025 h 812136"/>
                    <a:gd name="connsiteX89" fmla="*/ 333375 w 669132"/>
                    <a:gd name="connsiteY89" fmla="*/ 192881 h 812136"/>
                    <a:gd name="connsiteX90" fmla="*/ 347663 w 669132"/>
                    <a:gd name="connsiteY90" fmla="*/ 190500 h 812136"/>
                    <a:gd name="connsiteX91" fmla="*/ 361950 w 669132"/>
                    <a:gd name="connsiteY91" fmla="*/ 185738 h 812136"/>
                    <a:gd name="connsiteX92" fmla="*/ 369094 w 669132"/>
                    <a:gd name="connsiteY92" fmla="*/ 180975 h 812136"/>
                    <a:gd name="connsiteX93" fmla="*/ 373857 w 669132"/>
                    <a:gd name="connsiteY93" fmla="*/ 173831 h 812136"/>
                    <a:gd name="connsiteX94" fmla="*/ 381000 w 669132"/>
                    <a:gd name="connsiteY94" fmla="*/ 171450 h 812136"/>
                    <a:gd name="connsiteX95" fmla="*/ 388144 w 669132"/>
                    <a:gd name="connsiteY95" fmla="*/ 166688 h 812136"/>
                    <a:gd name="connsiteX96" fmla="*/ 390525 w 669132"/>
                    <a:gd name="connsiteY96" fmla="*/ 159544 h 812136"/>
                    <a:gd name="connsiteX97" fmla="*/ 395288 w 669132"/>
                    <a:gd name="connsiteY97" fmla="*/ 152400 h 812136"/>
                    <a:gd name="connsiteX98" fmla="*/ 404813 w 669132"/>
                    <a:gd name="connsiteY98" fmla="*/ 130969 h 812136"/>
                    <a:gd name="connsiteX99" fmla="*/ 407194 w 669132"/>
                    <a:gd name="connsiteY99" fmla="*/ 111919 h 812136"/>
                    <a:gd name="connsiteX100" fmla="*/ 392907 w 669132"/>
                    <a:gd name="connsiteY100" fmla="*/ 107156 h 812136"/>
                    <a:gd name="connsiteX101" fmla="*/ 378619 w 669132"/>
                    <a:gd name="connsiteY101" fmla="*/ 102394 h 812136"/>
                    <a:gd name="connsiteX102" fmla="*/ 369094 w 669132"/>
                    <a:gd name="connsiteY102" fmla="*/ 100013 h 812136"/>
                    <a:gd name="connsiteX103" fmla="*/ 366713 w 669132"/>
                    <a:gd name="connsiteY103" fmla="*/ 92869 h 812136"/>
                    <a:gd name="connsiteX104" fmla="*/ 357188 w 669132"/>
                    <a:gd name="connsiteY104" fmla="*/ 83344 h 812136"/>
                    <a:gd name="connsiteX105" fmla="*/ 371475 w 669132"/>
                    <a:gd name="connsiteY105" fmla="*/ 78581 h 812136"/>
                    <a:gd name="connsiteX106" fmla="*/ 388144 w 669132"/>
                    <a:gd name="connsiteY106" fmla="*/ 71438 h 812136"/>
                    <a:gd name="connsiteX107" fmla="*/ 404813 w 669132"/>
                    <a:gd name="connsiteY107" fmla="*/ 54769 h 812136"/>
                    <a:gd name="connsiteX108" fmla="*/ 414338 w 669132"/>
                    <a:gd name="connsiteY108" fmla="*/ 40481 h 812136"/>
                    <a:gd name="connsiteX109" fmla="*/ 419100 w 669132"/>
                    <a:gd name="connsiteY109" fmla="*/ 33338 h 812136"/>
                    <a:gd name="connsiteX110" fmla="*/ 426244 w 669132"/>
                    <a:gd name="connsiteY110" fmla="*/ 30956 h 812136"/>
                    <a:gd name="connsiteX111" fmla="*/ 431007 w 669132"/>
                    <a:gd name="connsiteY111" fmla="*/ 23813 h 812136"/>
                    <a:gd name="connsiteX112" fmla="*/ 445294 w 669132"/>
                    <a:gd name="connsiteY112" fmla="*/ 14288 h 812136"/>
                    <a:gd name="connsiteX113" fmla="*/ 461963 w 669132"/>
                    <a:gd name="connsiteY113" fmla="*/ 7144 h 812136"/>
                    <a:gd name="connsiteX114" fmla="*/ 471488 w 669132"/>
                    <a:gd name="connsiteY114" fmla="*/ 0 h 812136"/>
                    <a:gd name="connsiteX115" fmla="*/ 490538 w 669132"/>
                    <a:gd name="connsiteY115" fmla="*/ 11906 h 812136"/>
                    <a:gd name="connsiteX116" fmla="*/ 504825 w 669132"/>
                    <a:gd name="connsiteY116" fmla="*/ 21431 h 812136"/>
                    <a:gd name="connsiteX117" fmla="*/ 516732 w 669132"/>
                    <a:gd name="connsiteY117" fmla="*/ 33338 h 812136"/>
                    <a:gd name="connsiteX118" fmla="*/ 528638 w 669132"/>
                    <a:gd name="connsiteY118" fmla="*/ 45244 h 812136"/>
                    <a:gd name="connsiteX119" fmla="*/ 521494 w 669132"/>
                    <a:gd name="connsiteY119" fmla="*/ 61913 h 812136"/>
                    <a:gd name="connsiteX120" fmla="*/ 514350 w 669132"/>
                    <a:gd name="connsiteY120" fmla="*/ 64294 h 812136"/>
                    <a:gd name="connsiteX121" fmla="*/ 511969 w 669132"/>
                    <a:gd name="connsiteY121" fmla="*/ 71438 h 812136"/>
                    <a:gd name="connsiteX122" fmla="*/ 519113 w 669132"/>
                    <a:gd name="connsiteY122" fmla="*/ 85725 h 812136"/>
                    <a:gd name="connsiteX123" fmla="*/ 526257 w 669132"/>
                    <a:gd name="connsiteY123" fmla="*/ 90488 h 812136"/>
                    <a:gd name="connsiteX124" fmla="*/ 533400 w 669132"/>
                    <a:gd name="connsiteY124" fmla="*/ 97631 h 812136"/>
                    <a:gd name="connsiteX125" fmla="*/ 538163 w 669132"/>
                    <a:gd name="connsiteY125" fmla="*/ 104775 h 812136"/>
                    <a:gd name="connsiteX126" fmla="*/ 545307 w 669132"/>
                    <a:gd name="connsiteY126" fmla="*/ 107156 h 812136"/>
                    <a:gd name="connsiteX127" fmla="*/ 552450 w 669132"/>
                    <a:gd name="connsiteY127" fmla="*/ 111919 h 812136"/>
                    <a:gd name="connsiteX128" fmla="*/ 566738 w 669132"/>
                    <a:gd name="connsiteY128" fmla="*/ 109538 h 812136"/>
                    <a:gd name="connsiteX129" fmla="*/ 590550 w 669132"/>
                    <a:gd name="connsiteY129" fmla="*/ 107156 h 812136"/>
                    <a:gd name="connsiteX130" fmla="*/ 609600 w 669132"/>
                    <a:gd name="connsiteY130" fmla="*/ 109538 h 812136"/>
                    <a:gd name="connsiteX131" fmla="*/ 626269 w 669132"/>
                    <a:gd name="connsiteY131" fmla="*/ 114300 h 812136"/>
                    <a:gd name="connsiteX132" fmla="*/ 633413 w 669132"/>
                    <a:gd name="connsiteY132" fmla="*/ 119063 h 812136"/>
                    <a:gd name="connsiteX133" fmla="*/ 652463 w 669132"/>
                    <a:gd name="connsiteY13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1457 w 669132"/>
                    <a:gd name="connsiteY55" fmla="*/ 790575 h 812136"/>
                    <a:gd name="connsiteX56" fmla="*/ 209550 w 669132"/>
                    <a:gd name="connsiteY56" fmla="*/ 778669 h 812136"/>
                    <a:gd name="connsiteX57" fmla="*/ 198582 w 669132"/>
                    <a:gd name="connsiteY57" fmla="*/ 759042 h 812136"/>
                    <a:gd name="connsiteX58" fmla="*/ 16669 w 669132"/>
                    <a:gd name="connsiteY58" fmla="*/ 679872 h 812136"/>
                    <a:gd name="connsiteX59" fmla="*/ 0 w 669132"/>
                    <a:gd name="connsiteY59" fmla="*/ 539343 h 812136"/>
                    <a:gd name="connsiteX60" fmla="*/ 45244 w 669132"/>
                    <a:gd name="connsiteY60" fmla="*/ 540544 h 812136"/>
                    <a:gd name="connsiteX61" fmla="*/ 124980 w 669132"/>
                    <a:gd name="connsiteY61" fmla="*/ 659628 h 812136"/>
                    <a:gd name="connsiteX62" fmla="*/ 320675 w 669132"/>
                    <a:gd name="connsiteY62" fmla="*/ 520321 h 812136"/>
                    <a:gd name="connsiteX63" fmla="*/ 319088 w 669132"/>
                    <a:gd name="connsiteY63" fmla="*/ 469106 h 812136"/>
                    <a:gd name="connsiteX64" fmla="*/ 323850 w 669132"/>
                    <a:gd name="connsiteY64" fmla="*/ 454819 h 812136"/>
                    <a:gd name="connsiteX65" fmla="*/ 326232 w 669132"/>
                    <a:gd name="connsiteY65" fmla="*/ 447675 h 812136"/>
                    <a:gd name="connsiteX66" fmla="*/ 328613 w 669132"/>
                    <a:gd name="connsiteY66" fmla="*/ 423863 h 812136"/>
                    <a:gd name="connsiteX67" fmla="*/ 330994 w 669132"/>
                    <a:gd name="connsiteY67" fmla="*/ 416719 h 812136"/>
                    <a:gd name="connsiteX68" fmla="*/ 340519 w 669132"/>
                    <a:gd name="connsiteY68" fmla="*/ 383381 h 812136"/>
                    <a:gd name="connsiteX69" fmla="*/ 342900 w 669132"/>
                    <a:gd name="connsiteY69" fmla="*/ 347663 h 812136"/>
                    <a:gd name="connsiteX70" fmla="*/ 345282 w 669132"/>
                    <a:gd name="connsiteY70" fmla="*/ 340519 h 812136"/>
                    <a:gd name="connsiteX71" fmla="*/ 347663 w 669132"/>
                    <a:gd name="connsiteY71" fmla="*/ 323850 h 812136"/>
                    <a:gd name="connsiteX72" fmla="*/ 350044 w 669132"/>
                    <a:gd name="connsiteY72" fmla="*/ 280988 h 812136"/>
                    <a:gd name="connsiteX73" fmla="*/ 352425 w 669132"/>
                    <a:gd name="connsiteY73" fmla="*/ 261938 h 812136"/>
                    <a:gd name="connsiteX74" fmla="*/ 345282 w 669132"/>
                    <a:gd name="connsiteY74" fmla="*/ 257175 h 812136"/>
                    <a:gd name="connsiteX75" fmla="*/ 338138 w 669132"/>
                    <a:gd name="connsiteY75" fmla="*/ 259556 h 812136"/>
                    <a:gd name="connsiteX76" fmla="*/ 330994 w 669132"/>
                    <a:gd name="connsiteY76" fmla="*/ 264319 h 812136"/>
                    <a:gd name="connsiteX77" fmla="*/ 316707 w 669132"/>
                    <a:gd name="connsiteY77" fmla="*/ 269081 h 812136"/>
                    <a:gd name="connsiteX78" fmla="*/ 309563 w 669132"/>
                    <a:gd name="connsiteY78" fmla="*/ 271463 h 812136"/>
                    <a:gd name="connsiteX79" fmla="*/ 311944 w 669132"/>
                    <a:gd name="connsiteY79" fmla="*/ 264319 h 812136"/>
                    <a:gd name="connsiteX80" fmla="*/ 307182 w 669132"/>
                    <a:gd name="connsiteY80" fmla="*/ 250031 h 812136"/>
                    <a:gd name="connsiteX81" fmla="*/ 295275 w 669132"/>
                    <a:gd name="connsiteY81" fmla="*/ 228600 h 812136"/>
                    <a:gd name="connsiteX82" fmla="*/ 288132 w 669132"/>
                    <a:gd name="connsiteY82" fmla="*/ 223838 h 812136"/>
                    <a:gd name="connsiteX83" fmla="*/ 290513 w 669132"/>
                    <a:gd name="connsiteY83" fmla="*/ 216694 h 812136"/>
                    <a:gd name="connsiteX84" fmla="*/ 297657 w 669132"/>
                    <a:gd name="connsiteY84" fmla="*/ 214313 h 812136"/>
                    <a:gd name="connsiteX85" fmla="*/ 304800 w 669132"/>
                    <a:gd name="connsiteY85" fmla="*/ 209550 h 812136"/>
                    <a:gd name="connsiteX86" fmla="*/ 311944 w 669132"/>
                    <a:gd name="connsiteY86" fmla="*/ 202406 h 812136"/>
                    <a:gd name="connsiteX87" fmla="*/ 319088 w 669132"/>
                    <a:gd name="connsiteY87" fmla="*/ 200025 h 812136"/>
                    <a:gd name="connsiteX88" fmla="*/ 333375 w 669132"/>
                    <a:gd name="connsiteY88" fmla="*/ 192881 h 812136"/>
                    <a:gd name="connsiteX89" fmla="*/ 347663 w 669132"/>
                    <a:gd name="connsiteY89" fmla="*/ 190500 h 812136"/>
                    <a:gd name="connsiteX90" fmla="*/ 361950 w 669132"/>
                    <a:gd name="connsiteY90" fmla="*/ 185738 h 812136"/>
                    <a:gd name="connsiteX91" fmla="*/ 369094 w 669132"/>
                    <a:gd name="connsiteY91" fmla="*/ 180975 h 812136"/>
                    <a:gd name="connsiteX92" fmla="*/ 373857 w 669132"/>
                    <a:gd name="connsiteY92" fmla="*/ 173831 h 812136"/>
                    <a:gd name="connsiteX93" fmla="*/ 381000 w 669132"/>
                    <a:gd name="connsiteY93" fmla="*/ 171450 h 812136"/>
                    <a:gd name="connsiteX94" fmla="*/ 388144 w 669132"/>
                    <a:gd name="connsiteY94" fmla="*/ 166688 h 812136"/>
                    <a:gd name="connsiteX95" fmla="*/ 390525 w 669132"/>
                    <a:gd name="connsiteY95" fmla="*/ 159544 h 812136"/>
                    <a:gd name="connsiteX96" fmla="*/ 395288 w 669132"/>
                    <a:gd name="connsiteY96" fmla="*/ 152400 h 812136"/>
                    <a:gd name="connsiteX97" fmla="*/ 404813 w 669132"/>
                    <a:gd name="connsiteY97" fmla="*/ 130969 h 812136"/>
                    <a:gd name="connsiteX98" fmla="*/ 407194 w 669132"/>
                    <a:gd name="connsiteY98" fmla="*/ 111919 h 812136"/>
                    <a:gd name="connsiteX99" fmla="*/ 392907 w 669132"/>
                    <a:gd name="connsiteY99" fmla="*/ 107156 h 812136"/>
                    <a:gd name="connsiteX100" fmla="*/ 378619 w 669132"/>
                    <a:gd name="connsiteY100" fmla="*/ 102394 h 812136"/>
                    <a:gd name="connsiteX101" fmla="*/ 369094 w 669132"/>
                    <a:gd name="connsiteY101" fmla="*/ 100013 h 812136"/>
                    <a:gd name="connsiteX102" fmla="*/ 366713 w 669132"/>
                    <a:gd name="connsiteY102" fmla="*/ 92869 h 812136"/>
                    <a:gd name="connsiteX103" fmla="*/ 357188 w 669132"/>
                    <a:gd name="connsiteY103" fmla="*/ 83344 h 812136"/>
                    <a:gd name="connsiteX104" fmla="*/ 371475 w 669132"/>
                    <a:gd name="connsiteY104" fmla="*/ 78581 h 812136"/>
                    <a:gd name="connsiteX105" fmla="*/ 388144 w 669132"/>
                    <a:gd name="connsiteY105" fmla="*/ 71438 h 812136"/>
                    <a:gd name="connsiteX106" fmla="*/ 404813 w 669132"/>
                    <a:gd name="connsiteY106" fmla="*/ 54769 h 812136"/>
                    <a:gd name="connsiteX107" fmla="*/ 414338 w 669132"/>
                    <a:gd name="connsiteY107" fmla="*/ 40481 h 812136"/>
                    <a:gd name="connsiteX108" fmla="*/ 419100 w 669132"/>
                    <a:gd name="connsiteY108" fmla="*/ 33338 h 812136"/>
                    <a:gd name="connsiteX109" fmla="*/ 426244 w 669132"/>
                    <a:gd name="connsiteY109" fmla="*/ 30956 h 812136"/>
                    <a:gd name="connsiteX110" fmla="*/ 431007 w 669132"/>
                    <a:gd name="connsiteY110" fmla="*/ 23813 h 812136"/>
                    <a:gd name="connsiteX111" fmla="*/ 445294 w 669132"/>
                    <a:gd name="connsiteY111" fmla="*/ 14288 h 812136"/>
                    <a:gd name="connsiteX112" fmla="*/ 461963 w 669132"/>
                    <a:gd name="connsiteY112" fmla="*/ 7144 h 812136"/>
                    <a:gd name="connsiteX113" fmla="*/ 471488 w 669132"/>
                    <a:gd name="connsiteY113" fmla="*/ 0 h 812136"/>
                    <a:gd name="connsiteX114" fmla="*/ 490538 w 669132"/>
                    <a:gd name="connsiteY114" fmla="*/ 11906 h 812136"/>
                    <a:gd name="connsiteX115" fmla="*/ 504825 w 669132"/>
                    <a:gd name="connsiteY115" fmla="*/ 21431 h 812136"/>
                    <a:gd name="connsiteX116" fmla="*/ 516732 w 669132"/>
                    <a:gd name="connsiteY116" fmla="*/ 33338 h 812136"/>
                    <a:gd name="connsiteX117" fmla="*/ 528638 w 669132"/>
                    <a:gd name="connsiteY117" fmla="*/ 45244 h 812136"/>
                    <a:gd name="connsiteX118" fmla="*/ 521494 w 669132"/>
                    <a:gd name="connsiteY118" fmla="*/ 61913 h 812136"/>
                    <a:gd name="connsiteX119" fmla="*/ 514350 w 669132"/>
                    <a:gd name="connsiteY119" fmla="*/ 64294 h 812136"/>
                    <a:gd name="connsiteX120" fmla="*/ 511969 w 669132"/>
                    <a:gd name="connsiteY120" fmla="*/ 71438 h 812136"/>
                    <a:gd name="connsiteX121" fmla="*/ 519113 w 669132"/>
                    <a:gd name="connsiteY121" fmla="*/ 85725 h 812136"/>
                    <a:gd name="connsiteX122" fmla="*/ 526257 w 669132"/>
                    <a:gd name="connsiteY122" fmla="*/ 90488 h 812136"/>
                    <a:gd name="connsiteX123" fmla="*/ 533400 w 669132"/>
                    <a:gd name="connsiteY123" fmla="*/ 97631 h 812136"/>
                    <a:gd name="connsiteX124" fmla="*/ 538163 w 669132"/>
                    <a:gd name="connsiteY124" fmla="*/ 104775 h 812136"/>
                    <a:gd name="connsiteX125" fmla="*/ 545307 w 669132"/>
                    <a:gd name="connsiteY125" fmla="*/ 107156 h 812136"/>
                    <a:gd name="connsiteX126" fmla="*/ 552450 w 669132"/>
                    <a:gd name="connsiteY126" fmla="*/ 111919 h 812136"/>
                    <a:gd name="connsiteX127" fmla="*/ 566738 w 669132"/>
                    <a:gd name="connsiteY127" fmla="*/ 109538 h 812136"/>
                    <a:gd name="connsiteX128" fmla="*/ 590550 w 669132"/>
                    <a:gd name="connsiteY128" fmla="*/ 107156 h 812136"/>
                    <a:gd name="connsiteX129" fmla="*/ 609600 w 669132"/>
                    <a:gd name="connsiteY129" fmla="*/ 109538 h 812136"/>
                    <a:gd name="connsiteX130" fmla="*/ 626269 w 669132"/>
                    <a:gd name="connsiteY130" fmla="*/ 114300 h 812136"/>
                    <a:gd name="connsiteX131" fmla="*/ 633413 w 669132"/>
                    <a:gd name="connsiteY131" fmla="*/ 119063 h 812136"/>
                    <a:gd name="connsiteX132" fmla="*/ 652463 w 669132"/>
                    <a:gd name="connsiteY13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3850 w 669132"/>
                    <a:gd name="connsiteY61" fmla="*/ 454819 h 812136"/>
                    <a:gd name="connsiteX62" fmla="*/ 326232 w 669132"/>
                    <a:gd name="connsiteY62" fmla="*/ 447675 h 812136"/>
                    <a:gd name="connsiteX63" fmla="*/ 328613 w 669132"/>
                    <a:gd name="connsiteY63" fmla="*/ 423863 h 812136"/>
                    <a:gd name="connsiteX64" fmla="*/ 330994 w 669132"/>
                    <a:gd name="connsiteY64" fmla="*/ 416719 h 812136"/>
                    <a:gd name="connsiteX65" fmla="*/ 340519 w 669132"/>
                    <a:gd name="connsiteY65" fmla="*/ 383381 h 812136"/>
                    <a:gd name="connsiteX66" fmla="*/ 342900 w 669132"/>
                    <a:gd name="connsiteY66" fmla="*/ 347663 h 812136"/>
                    <a:gd name="connsiteX67" fmla="*/ 345282 w 669132"/>
                    <a:gd name="connsiteY67" fmla="*/ 340519 h 812136"/>
                    <a:gd name="connsiteX68" fmla="*/ 347663 w 669132"/>
                    <a:gd name="connsiteY68" fmla="*/ 323850 h 812136"/>
                    <a:gd name="connsiteX69" fmla="*/ 350044 w 669132"/>
                    <a:gd name="connsiteY69" fmla="*/ 280988 h 812136"/>
                    <a:gd name="connsiteX70" fmla="*/ 352425 w 669132"/>
                    <a:gd name="connsiteY70" fmla="*/ 261938 h 812136"/>
                    <a:gd name="connsiteX71" fmla="*/ 345282 w 669132"/>
                    <a:gd name="connsiteY71" fmla="*/ 257175 h 812136"/>
                    <a:gd name="connsiteX72" fmla="*/ 338138 w 669132"/>
                    <a:gd name="connsiteY72" fmla="*/ 259556 h 812136"/>
                    <a:gd name="connsiteX73" fmla="*/ 330994 w 669132"/>
                    <a:gd name="connsiteY73" fmla="*/ 264319 h 812136"/>
                    <a:gd name="connsiteX74" fmla="*/ 316707 w 669132"/>
                    <a:gd name="connsiteY74" fmla="*/ 269081 h 812136"/>
                    <a:gd name="connsiteX75" fmla="*/ 309563 w 669132"/>
                    <a:gd name="connsiteY75" fmla="*/ 271463 h 812136"/>
                    <a:gd name="connsiteX76" fmla="*/ 311944 w 669132"/>
                    <a:gd name="connsiteY76" fmla="*/ 264319 h 812136"/>
                    <a:gd name="connsiteX77" fmla="*/ 307182 w 669132"/>
                    <a:gd name="connsiteY77" fmla="*/ 250031 h 812136"/>
                    <a:gd name="connsiteX78" fmla="*/ 295275 w 669132"/>
                    <a:gd name="connsiteY78" fmla="*/ 228600 h 812136"/>
                    <a:gd name="connsiteX79" fmla="*/ 288132 w 669132"/>
                    <a:gd name="connsiteY79" fmla="*/ 223838 h 812136"/>
                    <a:gd name="connsiteX80" fmla="*/ 290513 w 669132"/>
                    <a:gd name="connsiteY80" fmla="*/ 216694 h 812136"/>
                    <a:gd name="connsiteX81" fmla="*/ 297657 w 669132"/>
                    <a:gd name="connsiteY81" fmla="*/ 214313 h 812136"/>
                    <a:gd name="connsiteX82" fmla="*/ 304800 w 669132"/>
                    <a:gd name="connsiteY82" fmla="*/ 209550 h 812136"/>
                    <a:gd name="connsiteX83" fmla="*/ 311944 w 669132"/>
                    <a:gd name="connsiteY83" fmla="*/ 202406 h 812136"/>
                    <a:gd name="connsiteX84" fmla="*/ 319088 w 669132"/>
                    <a:gd name="connsiteY84" fmla="*/ 200025 h 812136"/>
                    <a:gd name="connsiteX85" fmla="*/ 333375 w 669132"/>
                    <a:gd name="connsiteY85" fmla="*/ 192881 h 812136"/>
                    <a:gd name="connsiteX86" fmla="*/ 347663 w 669132"/>
                    <a:gd name="connsiteY86" fmla="*/ 190500 h 812136"/>
                    <a:gd name="connsiteX87" fmla="*/ 361950 w 669132"/>
                    <a:gd name="connsiteY87" fmla="*/ 185738 h 812136"/>
                    <a:gd name="connsiteX88" fmla="*/ 369094 w 669132"/>
                    <a:gd name="connsiteY88" fmla="*/ 180975 h 812136"/>
                    <a:gd name="connsiteX89" fmla="*/ 373857 w 669132"/>
                    <a:gd name="connsiteY89" fmla="*/ 173831 h 812136"/>
                    <a:gd name="connsiteX90" fmla="*/ 381000 w 669132"/>
                    <a:gd name="connsiteY90" fmla="*/ 171450 h 812136"/>
                    <a:gd name="connsiteX91" fmla="*/ 388144 w 669132"/>
                    <a:gd name="connsiteY91" fmla="*/ 166688 h 812136"/>
                    <a:gd name="connsiteX92" fmla="*/ 390525 w 669132"/>
                    <a:gd name="connsiteY92" fmla="*/ 159544 h 812136"/>
                    <a:gd name="connsiteX93" fmla="*/ 395288 w 669132"/>
                    <a:gd name="connsiteY93" fmla="*/ 152400 h 812136"/>
                    <a:gd name="connsiteX94" fmla="*/ 404813 w 669132"/>
                    <a:gd name="connsiteY94" fmla="*/ 130969 h 812136"/>
                    <a:gd name="connsiteX95" fmla="*/ 407194 w 669132"/>
                    <a:gd name="connsiteY95" fmla="*/ 111919 h 812136"/>
                    <a:gd name="connsiteX96" fmla="*/ 392907 w 669132"/>
                    <a:gd name="connsiteY96" fmla="*/ 107156 h 812136"/>
                    <a:gd name="connsiteX97" fmla="*/ 378619 w 669132"/>
                    <a:gd name="connsiteY97" fmla="*/ 102394 h 812136"/>
                    <a:gd name="connsiteX98" fmla="*/ 369094 w 669132"/>
                    <a:gd name="connsiteY98" fmla="*/ 100013 h 812136"/>
                    <a:gd name="connsiteX99" fmla="*/ 366713 w 669132"/>
                    <a:gd name="connsiteY99" fmla="*/ 92869 h 812136"/>
                    <a:gd name="connsiteX100" fmla="*/ 357188 w 669132"/>
                    <a:gd name="connsiteY100" fmla="*/ 83344 h 812136"/>
                    <a:gd name="connsiteX101" fmla="*/ 371475 w 669132"/>
                    <a:gd name="connsiteY101" fmla="*/ 78581 h 812136"/>
                    <a:gd name="connsiteX102" fmla="*/ 388144 w 669132"/>
                    <a:gd name="connsiteY102" fmla="*/ 71438 h 812136"/>
                    <a:gd name="connsiteX103" fmla="*/ 404813 w 669132"/>
                    <a:gd name="connsiteY103" fmla="*/ 54769 h 812136"/>
                    <a:gd name="connsiteX104" fmla="*/ 414338 w 669132"/>
                    <a:gd name="connsiteY104" fmla="*/ 40481 h 812136"/>
                    <a:gd name="connsiteX105" fmla="*/ 419100 w 669132"/>
                    <a:gd name="connsiteY105" fmla="*/ 33338 h 812136"/>
                    <a:gd name="connsiteX106" fmla="*/ 426244 w 669132"/>
                    <a:gd name="connsiteY106" fmla="*/ 30956 h 812136"/>
                    <a:gd name="connsiteX107" fmla="*/ 431007 w 669132"/>
                    <a:gd name="connsiteY107" fmla="*/ 23813 h 812136"/>
                    <a:gd name="connsiteX108" fmla="*/ 445294 w 669132"/>
                    <a:gd name="connsiteY108" fmla="*/ 14288 h 812136"/>
                    <a:gd name="connsiteX109" fmla="*/ 461963 w 669132"/>
                    <a:gd name="connsiteY109" fmla="*/ 7144 h 812136"/>
                    <a:gd name="connsiteX110" fmla="*/ 471488 w 669132"/>
                    <a:gd name="connsiteY110" fmla="*/ 0 h 812136"/>
                    <a:gd name="connsiteX111" fmla="*/ 490538 w 669132"/>
                    <a:gd name="connsiteY111" fmla="*/ 11906 h 812136"/>
                    <a:gd name="connsiteX112" fmla="*/ 504825 w 669132"/>
                    <a:gd name="connsiteY112" fmla="*/ 21431 h 812136"/>
                    <a:gd name="connsiteX113" fmla="*/ 516732 w 669132"/>
                    <a:gd name="connsiteY113" fmla="*/ 33338 h 812136"/>
                    <a:gd name="connsiteX114" fmla="*/ 528638 w 669132"/>
                    <a:gd name="connsiteY114" fmla="*/ 45244 h 812136"/>
                    <a:gd name="connsiteX115" fmla="*/ 521494 w 669132"/>
                    <a:gd name="connsiteY115" fmla="*/ 61913 h 812136"/>
                    <a:gd name="connsiteX116" fmla="*/ 514350 w 669132"/>
                    <a:gd name="connsiteY116" fmla="*/ 64294 h 812136"/>
                    <a:gd name="connsiteX117" fmla="*/ 511969 w 669132"/>
                    <a:gd name="connsiteY117" fmla="*/ 71438 h 812136"/>
                    <a:gd name="connsiteX118" fmla="*/ 519113 w 669132"/>
                    <a:gd name="connsiteY118" fmla="*/ 85725 h 812136"/>
                    <a:gd name="connsiteX119" fmla="*/ 526257 w 669132"/>
                    <a:gd name="connsiteY119" fmla="*/ 90488 h 812136"/>
                    <a:gd name="connsiteX120" fmla="*/ 533400 w 669132"/>
                    <a:gd name="connsiteY120" fmla="*/ 97631 h 812136"/>
                    <a:gd name="connsiteX121" fmla="*/ 538163 w 669132"/>
                    <a:gd name="connsiteY121" fmla="*/ 104775 h 812136"/>
                    <a:gd name="connsiteX122" fmla="*/ 545307 w 669132"/>
                    <a:gd name="connsiteY122" fmla="*/ 107156 h 812136"/>
                    <a:gd name="connsiteX123" fmla="*/ 552450 w 669132"/>
                    <a:gd name="connsiteY123" fmla="*/ 111919 h 812136"/>
                    <a:gd name="connsiteX124" fmla="*/ 566738 w 669132"/>
                    <a:gd name="connsiteY124" fmla="*/ 109538 h 812136"/>
                    <a:gd name="connsiteX125" fmla="*/ 590550 w 669132"/>
                    <a:gd name="connsiteY125" fmla="*/ 107156 h 812136"/>
                    <a:gd name="connsiteX126" fmla="*/ 609600 w 669132"/>
                    <a:gd name="connsiteY126" fmla="*/ 109538 h 812136"/>
                    <a:gd name="connsiteX127" fmla="*/ 626269 w 669132"/>
                    <a:gd name="connsiteY127" fmla="*/ 114300 h 812136"/>
                    <a:gd name="connsiteX128" fmla="*/ 633413 w 669132"/>
                    <a:gd name="connsiteY128" fmla="*/ 119063 h 812136"/>
                    <a:gd name="connsiteX129" fmla="*/ 652463 w 669132"/>
                    <a:gd name="connsiteY12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6232 w 669132"/>
                    <a:gd name="connsiteY61" fmla="*/ 447675 h 812136"/>
                    <a:gd name="connsiteX62" fmla="*/ 328613 w 669132"/>
                    <a:gd name="connsiteY62" fmla="*/ 423863 h 812136"/>
                    <a:gd name="connsiteX63" fmla="*/ 330994 w 669132"/>
                    <a:gd name="connsiteY63" fmla="*/ 416719 h 812136"/>
                    <a:gd name="connsiteX64" fmla="*/ 340519 w 669132"/>
                    <a:gd name="connsiteY64" fmla="*/ 383381 h 812136"/>
                    <a:gd name="connsiteX65" fmla="*/ 342900 w 669132"/>
                    <a:gd name="connsiteY65" fmla="*/ 347663 h 812136"/>
                    <a:gd name="connsiteX66" fmla="*/ 345282 w 669132"/>
                    <a:gd name="connsiteY66" fmla="*/ 340519 h 812136"/>
                    <a:gd name="connsiteX67" fmla="*/ 347663 w 669132"/>
                    <a:gd name="connsiteY67" fmla="*/ 323850 h 812136"/>
                    <a:gd name="connsiteX68" fmla="*/ 350044 w 669132"/>
                    <a:gd name="connsiteY68" fmla="*/ 280988 h 812136"/>
                    <a:gd name="connsiteX69" fmla="*/ 352425 w 669132"/>
                    <a:gd name="connsiteY69" fmla="*/ 261938 h 812136"/>
                    <a:gd name="connsiteX70" fmla="*/ 345282 w 669132"/>
                    <a:gd name="connsiteY70" fmla="*/ 257175 h 812136"/>
                    <a:gd name="connsiteX71" fmla="*/ 338138 w 669132"/>
                    <a:gd name="connsiteY71" fmla="*/ 259556 h 812136"/>
                    <a:gd name="connsiteX72" fmla="*/ 330994 w 669132"/>
                    <a:gd name="connsiteY72" fmla="*/ 264319 h 812136"/>
                    <a:gd name="connsiteX73" fmla="*/ 316707 w 669132"/>
                    <a:gd name="connsiteY73" fmla="*/ 269081 h 812136"/>
                    <a:gd name="connsiteX74" fmla="*/ 309563 w 669132"/>
                    <a:gd name="connsiteY74" fmla="*/ 271463 h 812136"/>
                    <a:gd name="connsiteX75" fmla="*/ 311944 w 669132"/>
                    <a:gd name="connsiteY75" fmla="*/ 264319 h 812136"/>
                    <a:gd name="connsiteX76" fmla="*/ 307182 w 669132"/>
                    <a:gd name="connsiteY76" fmla="*/ 250031 h 812136"/>
                    <a:gd name="connsiteX77" fmla="*/ 295275 w 669132"/>
                    <a:gd name="connsiteY77" fmla="*/ 228600 h 812136"/>
                    <a:gd name="connsiteX78" fmla="*/ 288132 w 669132"/>
                    <a:gd name="connsiteY78" fmla="*/ 223838 h 812136"/>
                    <a:gd name="connsiteX79" fmla="*/ 290513 w 669132"/>
                    <a:gd name="connsiteY79" fmla="*/ 216694 h 812136"/>
                    <a:gd name="connsiteX80" fmla="*/ 297657 w 669132"/>
                    <a:gd name="connsiteY80" fmla="*/ 214313 h 812136"/>
                    <a:gd name="connsiteX81" fmla="*/ 304800 w 669132"/>
                    <a:gd name="connsiteY81" fmla="*/ 209550 h 812136"/>
                    <a:gd name="connsiteX82" fmla="*/ 311944 w 669132"/>
                    <a:gd name="connsiteY82" fmla="*/ 202406 h 812136"/>
                    <a:gd name="connsiteX83" fmla="*/ 319088 w 669132"/>
                    <a:gd name="connsiteY83" fmla="*/ 200025 h 812136"/>
                    <a:gd name="connsiteX84" fmla="*/ 333375 w 669132"/>
                    <a:gd name="connsiteY84" fmla="*/ 192881 h 812136"/>
                    <a:gd name="connsiteX85" fmla="*/ 347663 w 669132"/>
                    <a:gd name="connsiteY85" fmla="*/ 190500 h 812136"/>
                    <a:gd name="connsiteX86" fmla="*/ 361950 w 669132"/>
                    <a:gd name="connsiteY86" fmla="*/ 185738 h 812136"/>
                    <a:gd name="connsiteX87" fmla="*/ 369094 w 669132"/>
                    <a:gd name="connsiteY87" fmla="*/ 180975 h 812136"/>
                    <a:gd name="connsiteX88" fmla="*/ 373857 w 669132"/>
                    <a:gd name="connsiteY88" fmla="*/ 173831 h 812136"/>
                    <a:gd name="connsiteX89" fmla="*/ 381000 w 669132"/>
                    <a:gd name="connsiteY89" fmla="*/ 171450 h 812136"/>
                    <a:gd name="connsiteX90" fmla="*/ 388144 w 669132"/>
                    <a:gd name="connsiteY90" fmla="*/ 166688 h 812136"/>
                    <a:gd name="connsiteX91" fmla="*/ 390525 w 669132"/>
                    <a:gd name="connsiteY91" fmla="*/ 159544 h 812136"/>
                    <a:gd name="connsiteX92" fmla="*/ 395288 w 669132"/>
                    <a:gd name="connsiteY92" fmla="*/ 152400 h 812136"/>
                    <a:gd name="connsiteX93" fmla="*/ 404813 w 669132"/>
                    <a:gd name="connsiteY93" fmla="*/ 130969 h 812136"/>
                    <a:gd name="connsiteX94" fmla="*/ 407194 w 669132"/>
                    <a:gd name="connsiteY94" fmla="*/ 111919 h 812136"/>
                    <a:gd name="connsiteX95" fmla="*/ 392907 w 669132"/>
                    <a:gd name="connsiteY95" fmla="*/ 107156 h 812136"/>
                    <a:gd name="connsiteX96" fmla="*/ 378619 w 669132"/>
                    <a:gd name="connsiteY96" fmla="*/ 102394 h 812136"/>
                    <a:gd name="connsiteX97" fmla="*/ 369094 w 669132"/>
                    <a:gd name="connsiteY97" fmla="*/ 100013 h 812136"/>
                    <a:gd name="connsiteX98" fmla="*/ 366713 w 669132"/>
                    <a:gd name="connsiteY98" fmla="*/ 92869 h 812136"/>
                    <a:gd name="connsiteX99" fmla="*/ 357188 w 669132"/>
                    <a:gd name="connsiteY99" fmla="*/ 83344 h 812136"/>
                    <a:gd name="connsiteX100" fmla="*/ 371475 w 669132"/>
                    <a:gd name="connsiteY100" fmla="*/ 78581 h 812136"/>
                    <a:gd name="connsiteX101" fmla="*/ 388144 w 669132"/>
                    <a:gd name="connsiteY101" fmla="*/ 71438 h 812136"/>
                    <a:gd name="connsiteX102" fmla="*/ 404813 w 669132"/>
                    <a:gd name="connsiteY102" fmla="*/ 54769 h 812136"/>
                    <a:gd name="connsiteX103" fmla="*/ 414338 w 669132"/>
                    <a:gd name="connsiteY103" fmla="*/ 40481 h 812136"/>
                    <a:gd name="connsiteX104" fmla="*/ 419100 w 669132"/>
                    <a:gd name="connsiteY104" fmla="*/ 33338 h 812136"/>
                    <a:gd name="connsiteX105" fmla="*/ 426244 w 669132"/>
                    <a:gd name="connsiteY105" fmla="*/ 30956 h 812136"/>
                    <a:gd name="connsiteX106" fmla="*/ 431007 w 669132"/>
                    <a:gd name="connsiteY106" fmla="*/ 23813 h 812136"/>
                    <a:gd name="connsiteX107" fmla="*/ 445294 w 669132"/>
                    <a:gd name="connsiteY107" fmla="*/ 14288 h 812136"/>
                    <a:gd name="connsiteX108" fmla="*/ 461963 w 669132"/>
                    <a:gd name="connsiteY108" fmla="*/ 7144 h 812136"/>
                    <a:gd name="connsiteX109" fmla="*/ 471488 w 669132"/>
                    <a:gd name="connsiteY109" fmla="*/ 0 h 812136"/>
                    <a:gd name="connsiteX110" fmla="*/ 490538 w 669132"/>
                    <a:gd name="connsiteY110" fmla="*/ 11906 h 812136"/>
                    <a:gd name="connsiteX111" fmla="*/ 504825 w 669132"/>
                    <a:gd name="connsiteY111" fmla="*/ 21431 h 812136"/>
                    <a:gd name="connsiteX112" fmla="*/ 516732 w 669132"/>
                    <a:gd name="connsiteY112" fmla="*/ 33338 h 812136"/>
                    <a:gd name="connsiteX113" fmla="*/ 528638 w 669132"/>
                    <a:gd name="connsiteY113" fmla="*/ 45244 h 812136"/>
                    <a:gd name="connsiteX114" fmla="*/ 521494 w 669132"/>
                    <a:gd name="connsiteY114" fmla="*/ 61913 h 812136"/>
                    <a:gd name="connsiteX115" fmla="*/ 514350 w 669132"/>
                    <a:gd name="connsiteY115" fmla="*/ 64294 h 812136"/>
                    <a:gd name="connsiteX116" fmla="*/ 511969 w 669132"/>
                    <a:gd name="connsiteY116" fmla="*/ 71438 h 812136"/>
                    <a:gd name="connsiteX117" fmla="*/ 519113 w 669132"/>
                    <a:gd name="connsiteY117" fmla="*/ 85725 h 812136"/>
                    <a:gd name="connsiteX118" fmla="*/ 526257 w 669132"/>
                    <a:gd name="connsiteY118" fmla="*/ 90488 h 812136"/>
                    <a:gd name="connsiteX119" fmla="*/ 533400 w 669132"/>
                    <a:gd name="connsiteY119" fmla="*/ 97631 h 812136"/>
                    <a:gd name="connsiteX120" fmla="*/ 538163 w 669132"/>
                    <a:gd name="connsiteY120" fmla="*/ 104775 h 812136"/>
                    <a:gd name="connsiteX121" fmla="*/ 545307 w 669132"/>
                    <a:gd name="connsiteY121" fmla="*/ 107156 h 812136"/>
                    <a:gd name="connsiteX122" fmla="*/ 552450 w 669132"/>
                    <a:gd name="connsiteY122" fmla="*/ 111919 h 812136"/>
                    <a:gd name="connsiteX123" fmla="*/ 566738 w 669132"/>
                    <a:gd name="connsiteY123" fmla="*/ 109538 h 812136"/>
                    <a:gd name="connsiteX124" fmla="*/ 590550 w 669132"/>
                    <a:gd name="connsiteY124" fmla="*/ 107156 h 812136"/>
                    <a:gd name="connsiteX125" fmla="*/ 609600 w 669132"/>
                    <a:gd name="connsiteY125" fmla="*/ 109538 h 812136"/>
                    <a:gd name="connsiteX126" fmla="*/ 626269 w 669132"/>
                    <a:gd name="connsiteY126" fmla="*/ 114300 h 812136"/>
                    <a:gd name="connsiteX127" fmla="*/ 633413 w 669132"/>
                    <a:gd name="connsiteY127" fmla="*/ 119063 h 812136"/>
                    <a:gd name="connsiteX128" fmla="*/ 652463 w 669132"/>
                    <a:gd name="connsiteY12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2900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7663 w 669132"/>
                    <a:gd name="connsiteY63" fmla="*/ 323850 h 812136"/>
                    <a:gd name="connsiteX64" fmla="*/ 350044 w 669132"/>
                    <a:gd name="connsiteY64" fmla="*/ 280988 h 812136"/>
                    <a:gd name="connsiteX65" fmla="*/ 352425 w 669132"/>
                    <a:gd name="connsiteY65" fmla="*/ 261938 h 812136"/>
                    <a:gd name="connsiteX66" fmla="*/ 345282 w 669132"/>
                    <a:gd name="connsiteY66" fmla="*/ 257175 h 812136"/>
                    <a:gd name="connsiteX67" fmla="*/ 338138 w 669132"/>
                    <a:gd name="connsiteY67" fmla="*/ 259556 h 812136"/>
                    <a:gd name="connsiteX68" fmla="*/ 330994 w 669132"/>
                    <a:gd name="connsiteY68" fmla="*/ 264319 h 812136"/>
                    <a:gd name="connsiteX69" fmla="*/ 316707 w 669132"/>
                    <a:gd name="connsiteY69" fmla="*/ 269081 h 812136"/>
                    <a:gd name="connsiteX70" fmla="*/ 309563 w 669132"/>
                    <a:gd name="connsiteY70" fmla="*/ 271463 h 812136"/>
                    <a:gd name="connsiteX71" fmla="*/ 311944 w 669132"/>
                    <a:gd name="connsiteY71" fmla="*/ 264319 h 812136"/>
                    <a:gd name="connsiteX72" fmla="*/ 307182 w 669132"/>
                    <a:gd name="connsiteY72" fmla="*/ 250031 h 812136"/>
                    <a:gd name="connsiteX73" fmla="*/ 295275 w 669132"/>
                    <a:gd name="connsiteY73" fmla="*/ 228600 h 812136"/>
                    <a:gd name="connsiteX74" fmla="*/ 288132 w 669132"/>
                    <a:gd name="connsiteY74" fmla="*/ 223838 h 812136"/>
                    <a:gd name="connsiteX75" fmla="*/ 290513 w 669132"/>
                    <a:gd name="connsiteY75" fmla="*/ 216694 h 812136"/>
                    <a:gd name="connsiteX76" fmla="*/ 297657 w 669132"/>
                    <a:gd name="connsiteY76" fmla="*/ 214313 h 812136"/>
                    <a:gd name="connsiteX77" fmla="*/ 304800 w 669132"/>
                    <a:gd name="connsiteY77" fmla="*/ 209550 h 812136"/>
                    <a:gd name="connsiteX78" fmla="*/ 311944 w 669132"/>
                    <a:gd name="connsiteY78" fmla="*/ 202406 h 812136"/>
                    <a:gd name="connsiteX79" fmla="*/ 319088 w 669132"/>
                    <a:gd name="connsiteY79" fmla="*/ 200025 h 812136"/>
                    <a:gd name="connsiteX80" fmla="*/ 333375 w 669132"/>
                    <a:gd name="connsiteY80" fmla="*/ 192881 h 812136"/>
                    <a:gd name="connsiteX81" fmla="*/ 347663 w 669132"/>
                    <a:gd name="connsiteY81" fmla="*/ 190500 h 812136"/>
                    <a:gd name="connsiteX82" fmla="*/ 361950 w 669132"/>
                    <a:gd name="connsiteY82" fmla="*/ 185738 h 812136"/>
                    <a:gd name="connsiteX83" fmla="*/ 369094 w 669132"/>
                    <a:gd name="connsiteY83" fmla="*/ 180975 h 812136"/>
                    <a:gd name="connsiteX84" fmla="*/ 373857 w 669132"/>
                    <a:gd name="connsiteY84" fmla="*/ 173831 h 812136"/>
                    <a:gd name="connsiteX85" fmla="*/ 381000 w 669132"/>
                    <a:gd name="connsiteY85" fmla="*/ 171450 h 812136"/>
                    <a:gd name="connsiteX86" fmla="*/ 388144 w 669132"/>
                    <a:gd name="connsiteY86" fmla="*/ 166688 h 812136"/>
                    <a:gd name="connsiteX87" fmla="*/ 390525 w 669132"/>
                    <a:gd name="connsiteY87" fmla="*/ 159544 h 812136"/>
                    <a:gd name="connsiteX88" fmla="*/ 395288 w 669132"/>
                    <a:gd name="connsiteY88" fmla="*/ 152400 h 812136"/>
                    <a:gd name="connsiteX89" fmla="*/ 404813 w 669132"/>
                    <a:gd name="connsiteY89" fmla="*/ 130969 h 812136"/>
                    <a:gd name="connsiteX90" fmla="*/ 407194 w 669132"/>
                    <a:gd name="connsiteY90" fmla="*/ 111919 h 812136"/>
                    <a:gd name="connsiteX91" fmla="*/ 392907 w 669132"/>
                    <a:gd name="connsiteY91" fmla="*/ 107156 h 812136"/>
                    <a:gd name="connsiteX92" fmla="*/ 378619 w 669132"/>
                    <a:gd name="connsiteY92" fmla="*/ 102394 h 812136"/>
                    <a:gd name="connsiteX93" fmla="*/ 369094 w 669132"/>
                    <a:gd name="connsiteY93" fmla="*/ 100013 h 812136"/>
                    <a:gd name="connsiteX94" fmla="*/ 366713 w 669132"/>
                    <a:gd name="connsiteY94" fmla="*/ 92869 h 812136"/>
                    <a:gd name="connsiteX95" fmla="*/ 357188 w 669132"/>
                    <a:gd name="connsiteY95" fmla="*/ 83344 h 812136"/>
                    <a:gd name="connsiteX96" fmla="*/ 371475 w 669132"/>
                    <a:gd name="connsiteY96" fmla="*/ 78581 h 812136"/>
                    <a:gd name="connsiteX97" fmla="*/ 388144 w 669132"/>
                    <a:gd name="connsiteY97" fmla="*/ 71438 h 812136"/>
                    <a:gd name="connsiteX98" fmla="*/ 404813 w 669132"/>
                    <a:gd name="connsiteY98" fmla="*/ 54769 h 812136"/>
                    <a:gd name="connsiteX99" fmla="*/ 414338 w 669132"/>
                    <a:gd name="connsiteY99" fmla="*/ 40481 h 812136"/>
                    <a:gd name="connsiteX100" fmla="*/ 419100 w 669132"/>
                    <a:gd name="connsiteY100" fmla="*/ 33338 h 812136"/>
                    <a:gd name="connsiteX101" fmla="*/ 426244 w 669132"/>
                    <a:gd name="connsiteY101" fmla="*/ 30956 h 812136"/>
                    <a:gd name="connsiteX102" fmla="*/ 431007 w 669132"/>
                    <a:gd name="connsiteY102" fmla="*/ 23813 h 812136"/>
                    <a:gd name="connsiteX103" fmla="*/ 445294 w 669132"/>
                    <a:gd name="connsiteY103" fmla="*/ 14288 h 812136"/>
                    <a:gd name="connsiteX104" fmla="*/ 461963 w 669132"/>
                    <a:gd name="connsiteY104" fmla="*/ 7144 h 812136"/>
                    <a:gd name="connsiteX105" fmla="*/ 471488 w 669132"/>
                    <a:gd name="connsiteY105" fmla="*/ 0 h 812136"/>
                    <a:gd name="connsiteX106" fmla="*/ 490538 w 669132"/>
                    <a:gd name="connsiteY106" fmla="*/ 11906 h 812136"/>
                    <a:gd name="connsiteX107" fmla="*/ 504825 w 669132"/>
                    <a:gd name="connsiteY107" fmla="*/ 21431 h 812136"/>
                    <a:gd name="connsiteX108" fmla="*/ 516732 w 669132"/>
                    <a:gd name="connsiteY108" fmla="*/ 33338 h 812136"/>
                    <a:gd name="connsiteX109" fmla="*/ 528638 w 669132"/>
                    <a:gd name="connsiteY109" fmla="*/ 45244 h 812136"/>
                    <a:gd name="connsiteX110" fmla="*/ 521494 w 669132"/>
                    <a:gd name="connsiteY110" fmla="*/ 61913 h 812136"/>
                    <a:gd name="connsiteX111" fmla="*/ 514350 w 669132"/>
                    <a:gd name="connsiteY111" fmla="*/ 64294 h 812136"/>
                    <a:gd name="connsiteX112" fmla="*/ 511969 w 669132"/>
                    <a:gd name="connsiteY112" fmla="*/ 71438 h 812136"/>
                    <a:gd name="connsiteX113" fmla="*/ 519113 w 669132"/>
                    <a:gd name="connsiteY113" fmla="*/ 85725 h 812136"/>
                    <a:gd name="connsiteX114" fmla="*/ 526257 w 669132"/>
                    <a:gd name="connsiteY114" fmla="*/ 90488 h 812136"/>
                    <a:gd name="connsiteX115" fmla="*/ 533400 w 669132"/>
                    <a:gd name="connsiteY115" fmla="*/ 97631 h 812136"/>
                    <a:gd name="connsiteX116" fmla="*/ 538163 w 669132"/>
                    <a:gd name="connsiteY116" fmla="*/ 104775 h 812136"/>
                    <a:gd name="connsiteX117" fmla="*/ 545307 w 669132"/>
                    <a:gd name="connsiteY117" fmla="*/ 107156 h 812136"/>
                    <a:gd name="connsiteX118" fmla="*/ 552450 w 669132"/>
                    <a:gd name="connsiteY118" fmla="*/ 111919 h 812136"/>
                    <a:gd name="connsiteX119" fmla="*/ 566738 w 669132"/>
                    <a:gd name="connsiteY119" fmla="*/ 109538 h 812136"/>
                    <a:gd name="connsiteX120" fmla="*/ 590550 w 669132"/>
                    <a:gd name="connsiteY120" fmla="*/ 107156 h 812136"/>
                    <a:gd name="connsiteX121" fmla="*/ 609600 w 669132"/>
                    <a:gd name="connsiteY121" fmla="*/ 109538 h 812136"/>
                    <a:gd name="connsiteX122" fmla="*/ 626269 w 669132"/>
                    <a:gd name="connsiteY122" fmla="*/ 114300 h 812136"/>
                    <a:gd name="connsiteX123" fmla="*/ 633413 w 669132"/>
                    <a:gd name="connsiteY123" fmla="*/ 119063 h 812136"/>
                    <a:gd name="connsiteX124" fmla="*/ 652463 w 669132"/>
                    <a:gd name="connsiteY12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2425 w 669132"/>
                    <a:gd name="connsiteY64" fmla="*/ 261938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1848 w 669132"/>
                    <a:gd name="connsiteY64" fmla="*/ 255370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45282 w 669132"/>
                    <a:gd name="connsiteY64" fmla="*/ 257175 h 812136"/>
                    <a:gd name="connsiteX65" fmla="*/ 338138 w 669132"/>
                    <a:gd name="connsiteY65" fmla="*/ 259556 h 812136"/>
                    <a:gd name="connsiteX66" fmla="*/ 330994 w 669132"/>
                    <a:gd name="connsiteY66" fmla="*/ 264319 h 812136"/>
                    <a:gd name="connsiteX67" fmla="*/ 316707 w 669132"/>
                    <a:gd name="connsiteY67" fmla="*/ 269081 h 812136"/>
                    <a:gd name="connsiteX68" fmla="*/ 309563 w 669132"/>
                    <a:gd name="connsiteY68" fmla="*/ 271463 h 812136"/>
                    <a:gd name="connsiteX69" fmla="*/ 311944 w 669132"/>
                    <a:gd name="connsiteY69" fmla="*/ 264319 h 812136"/>
                    <a:gd name="connsiteX70" fmla="*/ 307182 w 669132"/>
                    <a:gd name="connsiteY70" fmla="*/ 250031 h 812136"/>
                    <a:gd name="connsiteX71" fmla="*/ 295275 w 669132"/>
                    <a:gd name="connsiteY71" fmla="*/ 228600 h 812136"/>
                    <a:gd name="connsiteX72" fmla="*/ 288132 w 669132"/>
                    <a:gd name="connsiteY72" fmla="*/ 223838 h 812136"/>
                    <a:gd name="connsiteX73" fmla="*/ 290513 w 669132"/>
                    <a:gd name="connsiteY73" fmla="*/ 216694 h 812136"/>
                    <a:gd name="connsiteX74" fmla="*/ 297657 w 669132"/>
                    <a:gd name="connsiteY74" fmla="*/ 214313 h 812136"/>
                    <a:gd name="connsiteX75" fmla="*/ 304800 w 669132"/>
                    <a:gd name="connsiteY75" fmla="*/ 209550 h 812136"/>
                    <a:gd name="connsiteX76" fmla="*/ 311944 w 669132"/>
                    <a:gd name="connsiteY76" fmla="*/ 202406 h 812136"/>
                    <a:gd name="connsiteX77" fmla="*/ 319088 w 669132"/>
                    <a:gd name="connsiteY77" fmla="*/ 200025 h 812136"/>
                    <a:gd name="connsiteX78" fmla="*/ 333375 w 669132"/>
                    <a:gd name="connsiteY78" fmla="*/ 192881 h 812136"/>
                    <a:gd name="connsiteX79" fmla="*/ 347663 w 669132"/>
                    <a:gd name="connsiteY79" fmla="*/ 190500 h 812136"/>
                    <a:gd name="connsiteX80" fmla="*/ 361950 w 669132"/>
                    <a:gd name="connsiteY80" fmla="*/ 185738 h 812136"/>
                    <a:gd name="connsiteX81" fmla="*/ 369094 w 669132"/>
                    <a:gd name="connsiteY81" fmla="*/ 180975 h 812136"/>
                    <a:gd name="connsiteX82" fmla="*/ 373857 w 669132"/>
                    <a:gd name="connsiteY82" fmla="*/ 173831 h 812136"/>
                    <a:gd name="connsiteX83" fmla="*/ 381000 w 669132"/>
                    <a:gd name="connsiteY83" fmla="*/ 171450 h 812136"/>
                    <a:gd name="connsiteX84" fmla="*/ 388144 w 669132"/>
                    <a:gd name="connsiteY84" fmla="*/ 166688 h 812136"/>
                    <a:gd name="connsiteX85" fmla="*/ 390525 w 669132"/>
                    <a:gd name="connsiteY85" fmla="*/ 159544 h 812136"/>
                    <a:gd name="connsiteX86" fmla="*/ 395288 w 669132"/>
                    <a:gd name="connsiteY86" fmla="*/ 152400 h 812136"/>
                    <a:gd name="connsiteX87" fmla="*/ 404813 w 669132"/>
                    <a:gd name="connsiteY87" fmla="*/ 130969 h 812136"/>
                    <a:gd name="connsiteX88" fmla="*/ 407194 w 669132"/>
                    <a:gd name="connsiteY88" fmla="*/ 111919 h 812136"/>
                    <a:gd name="connsiteX89" fmla="*/ 392907 w 669132"/>
                    <a:gd name="connsiteY89" fmla="*/ 107156 h 812136"/>
                    <a:gd name="connsiteX90" fmla="*/ 378619 w 669132"/>
                    <a:gd name="connsiteY90" fmla="*/ 102394 h 812136"/>
                    <a:gd name="connsiteX91" fmla="*/ 369094 w 669132"/>
                    <a:gd name="connsiteY91" fmla="*/ 100013 h 812136"/>
                    <a:gd name="connsiteX92" fmla="*/ 366713 w 669132"/>
                    <a:gd name="connsiteY92" fmla="*/ 92869 h 812136"/>
                    <a:gd name="connsiteX93" fmla="*/ 357188 w 669132"/>
                    <a:gd name="connsiteY93" fmla="*/ 83344 h 812136"/>
                    <a:gd name="connsiteX94" fmla="*/ 371475 w 669132"/>
                    <a:gd name="connsiteY94" fmla="*/ 78581 h 812136"/>
                    <a:gd name="connsiteX95" fmla="*/ 388144 w 669132"/>
                    <a:gd name="connsiteY95" fmla="*/ 71438 h 812136"/>
                    <a:gd name="connsiteX96" fmla="*/ 404813 w 669132"/>
                    <a:gd name="connsiteY96" fmla="*/ 54769 h 812136"/>
                    <a:gd name="connsiteX97" fmla="*/ 414338 w 669132"/>
                    <a:gd name="connsiteY97" fmla="*/ 40481 h 812136"/>
                    <a:gd name="connsiteX98" fmla="*/ 419100 w 669132"/>
                    <a:gd name="connsiteY98" fmla="*/ 33338 h 812136"/>
                    <a:gd name="connsiteX99" fmla="*/ 426244 w 669132"/>
                    <a:gd name="connsiteY99" fmla="*/ 30956 h 812136"/>
                    <a:gd name="connsiteX100" fmla="*/ 431007 w 669132"/>
                    <a:gd name="connsiteY100" fmla="*/ 23813 h 812136"/>
                    <a:gd name="connsiteX101" fmla="*/ 445294 w 669132"/>
                    <a:gd name="connsiteY101" fmla="*/ 14288 h 812136"/>
                    <a:gd name="connsiteX102" fmla="*/ 461963 w 669132"/>
                    <a:gd name="connsiteY102" fmla="*/ 7144 h 812136"/>
                    <a:gd name="connsiteX103" fmla="*/ 471488 w 669132"/>
                    <a:gd name="connsiteY103" fmla="*/ 0 h 812136"/>
                    <a:gd name="connsiteX104" fmla="*/ 490538 w 669132"/>
                    <a:gd name="connsiteY104" fmla="*/ 11906 h 812136"/>
                    <a:gd name="connsiteX105" fmla="*/ 504825 w 669132"/>
                    <a:gd name="connsiteY105" fmla="*/ 21431 h 812136"/>
                    <a:gd name="connsiteX106" fmla="*/ 516732 w 669132"/>
                    <a:gd name="connsiteY106" fmla="*/ 33338 h 812136"/>
                    <a:gd name="connsiteX107" fmla="*/ 528638 w 669132"/>
                    <a:gd name="connsiteY107" fmla="*/ 45244 h 812136"/>
                    <a:gd name="connsiteX108" fmla="*/ 521494 w 669132"/>
                    <a:gd name="connsiteY108" fmla="*/ 61913 h 812136"/>
                    <a:gd name="connsiteX109" fmla="*/ 514350 w 669132"/>
                    <a:gd name="connsiteY109" fmla="*/ 64294 h 812136"/>
                    <a:gd name="connsiteX110" fmla="*/ 511969 w 669132"/>
                    <a:gd name="connsiteY110" fmla="*/ 71438 h 812136"/>
                    <a:gd name="connsiteX111" fmla="*/ 519113 w 669132"/>
                    <a:gd name="connsiteY111" fmla="*/ 85725 h 812136"/>
                    <a:gd name="connsiteX112" fmla="*/ 526257 w 669132"/>
                    <a:gd name="connsiteY112" fmla="*/ 90488 h 812136"/>
                    <a:gd name="connsiteX113" fmla="*/ 533400 w 669132"/>
                    <a:gd name="connsiteY113" fmla="*/ 97631 h 812136"/>
                    <a:gd name="connsiteX114" fmla="*/ 538163 w 669132"/>
                    <a:gd name="connsiteY114" fmla="*/ 104775 h 812136"/>
                    <a:gd name="connsiteX115" fmla="*/ 545307 w 669132"/>
                    <a:gd name="connsiteY115" fmla="*/ 107156 h 812136"/>
                    <a:gd name="connsiteX116" fmla="*/ 552450 w 669132"/>
                    <a:gd name="connsiteY116" fmla="*/ 111919 h 812136"/>
                    <a:gd name="connsiteX117" fmla="*/ 566738 w 669132"/>
                    <a:gd name="connsiteY117" fmla="*/ 109538 h 812136"/>
                    <a:gd name="connsiteX118" fmla="*/ 590550 w 669132"/>
                    <a:gd name="connsiteY118" fmla="*/ 107156 h 812136"/>
                    <a:gd name="connsiteX119" fmla="*/ 609600 w 669132"/>
                    <a:gd name="connsiteY119" fmla="*/ 109538 h 812136"/>
                    <a:gd name="connsiteX120" fmla="*/ 626269 w 669132"/>
                    <a:gd name="connsiteY120" fmla="*/ 114300 h 812136"/>
                    <a:gd name="connsiteX121" fmla="*/ 633413 w 669132"/>
                    <a:gd name="connsiteY121" fmla="*/ 119063 h 812136"/>
                    <a:gd name="connsiteX122" fmla="*/ 652463 w 669132"/>
                    <a:gd name="connsiteY12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8138 w 669132"/>
                    <a:gd name="connsiteY64" fmla="*/ 259556 h 812136"/>
                    <a:gd name="connsiteX65" fmla="*/ 330994 w 669132"/>
                    <a:gd name="connsiteY65" fmla="*/ 264319 h 812136"/>
                    <a:gd name="connsiteX66" fmla="*/ 316707 w 669132"/>
                    <a:gd name="connsiteY66" fmla="*/ 269081 h 812136"/>
                    <a:gd name="connsiteX67" fmla="*/ 309563 w 669132"/>
                    <a:gd name="connsiteY67" fmla="*/ 271463 h 812136"/>
                    <a:gd name="connsiteX68" fmla="*/ 311944 w 669132"/>
                    <a:gd name="connsiteY68" fmla="*/ 264319 h 812136"/>
                    <a:gd name="connsiteX69" fmla="*/ 307182 w 669132"/>
                    <a:gd name="connsiteY69" fmla="*/ 250031 h 812136"/>
                    <a:gd name="connsiteX70" fmla="*/ 295275 w 669132"/>
                    <a:gd name="connsiteY70" fmla="*/ 228600 h 812136"/>
                    <a:gd name="connsiteX71" fmla="*/ 288132 w 669132"/>
                    <a:gd name="connsiteY71" fmla="*/ 223838 h 812136"/>
                    <a:gd name="connsiteX72" fmla="*/ 290513 w 669132"/>
                    <a:gd name="connsiteY72" fmla="*/ 216694 h 812136"/>
                    <a:gd name="connsiteX73" fmla="*/ 297657 w 669132"/>
                    <a:gd name="connsiteY73" fmla="*/ 214313 h 812136"/>
                    <a:gd name="connsiteX74" fmla="*/ 304800 w 669132"/>
                    <a:gd name="connsiteY74" fmla="*/ 209550 h 812136"/>
                    <a:gd name="connsiteX75" fmla="*/ 311944 w 669132"/>
                    <a:gd name="connsiteY75" fmla="*/ 202406 h 812136"/>
                    <a:gd name="connsiteX76" fmla="*/ 319088 w 669132"/>
                    <a:gd name="connsiteY76" fmla="*/ 200025 h 812136"/>
                    <a:gd name="connsiteX77" fmla="*/ 333375 w 669132"/>
                    <a:gd name="connsiteY77" fmla="*/ 192881 h 812136"/>
                    <a:gd name="connsiteX78" fmla="*/ 347663 w 669132"/>
                    <a:gd name="connsiteY78" fmla="*/ 190500 h 812136"/>
                    <a:gd name="connsiteX79" fmla="*/ 361950 w 669132"/>
                    <a:gd name="connsiteY79" fmla="*/ 185738 h 812136"/>
                    <a:gd name="connsiteX80" fmla="*/ 369094 w 669132"/>
                    <a:gd name="connsiteY80" fmla="*/ 180975 h 812136"/>
                    <a:gd name="connsiteX81" fmla="*/ 373857 w 669132"/>
                    <a:gd name="connsiteY81" fmla="*/ 173831 h 812136"/>
                    <a:gd name="connsiteX82" fmla="*/ 381000 w 669132"/>
                    <a:gd name="connsiteY82" fmla="*/ 171450 h 812136"/>
                    <a:gd name="connsiteX83" fmla="*/ 388144 w 669132"/>
                    <a:gd name="connsiteY83" fmla="*/ 166688 h 812136"/>
                    <a:gd name="connsiteX84" fmla="*/ 390525 w 669132"/>
                    <a:gd name="connsiteY84" fmla="*/ 159544 h 812136"/>
                    <a:gd name="connsiteX85" fmla="*/ 395288 w 669132"/>
                    <a:gd name="connsiteY85" fmla="*/ 152400 h 812136"/>
                    <a:gd name="connsiteX86" fmla="*/ 404813 w 669132"/>
                    <a:gd name="connsiteY86" fmla="*/ 130969 h 812136"/>
                    <a:gd name="connsiteX87" fmla="*/ 407194 w 669132"/>
                    <a:gd name="connsiteY87" fmla="*/ 111919 h 812136"/>
                    <a:gd name="connsiteX88" fmla="*/ 392907 w 669132"/>
                    <a:gd name="connsiteY88" fmla="*/ 107156 h 812136"/>
                    <a:gd name="connsiteX89" fmla="*/ 378619 w 669132"/>
                    <a:gd name="connsiteY89" fmla="*/ 102394 h 812136"/>
                    <a:gd name="connsiteX90" fmla="*/ 369094 w 669132"/>
                    <a:gd name="connsiteY90" fmla="*/ 100013 h 812136"/>
                    <a:gd name="connsiteX91" fmla="*/ 366713 w 669132"/>
                    <a:gd name="connsiteY91" fmla="*/ 92869 h 812136"/>
                    <a:gd name="connsiteX92" fmla="*/ 357188 w 669132"/>
                    <a:gd name="connsiteY92" fmla="*/ 83344 h 812136"/>
                    <a:gd name="connsiteX93" fmla="*/ 371475 w 669132"/>
                    <a:gd name="connsiteY93" fmla="*/ 78581 h 812136"/>
                    <a:gd name="connsiteX94" fmla="*/ 388144 w 669132"/>
                    <a:gd name="connsiteY94" fmla="*/ 71438 h 812136"/>
                    <a:gd name="connsiteX95" fmla="*/ 404813 w 669132"/>
                    <a:gd name="connsiteY95" fmla="*/ 54769 h 812136"/>
                    <a:gd name="connsiteX96" fmla="*/ 414338 w 669132"/>
                    <a:gd name="connsiteY96" fmla="*/ 40481 h 812136"/>
                    <a:gd name="connsiteX97" fmla="*/ 419100 w 669132"/>
                    <a:gd name="connsiteY97" fmla="*/ 33338 h 812136"/>
                    <a:gd name="connsiteX98" fmla="*/ 426244 w 669132"/>
                    <a:gd name="connsiteY98" fmla="*/ 30956 h 812136"/>
                    <a:gd name="connsiteX99" fmla="*/ 431007 w 669132"/>
                    <a:gd name="connsiteY99" fmla="*/ 23813 h 812136"/>
                    <a:gd name="connsiteX100" fmla="*/ 445294 w 669132"/>
                    <a:gd name="connsiteY100" fmla="*/ 14288 h 812136"/>
                    <a:gd name="connsiteX101" fmla="*/ 461963 w 669132"/>
                    <a:gd name="connsiteY101" fmla="*/ 7144 h 812136"/>
                    <a:gd name="connsiteX102" fmla="*/ 471488 w 669132"/>
                    <a:gd name="connsiteY102" fmla="*/ 0 h 812136"/>
                    <a:gd name="connsiteX103" fmla="*/ 490538 w 669132"/>
                    <a:gd name="connsiteY103" fmla="*/ 11906 h 812136"/>
                    <a:gd name="connsiteX104" fmla="*/ 504825 w 669132"/>
                    <a:gd name="connsiteY104" fmla="*/ 21431 h 812136"/>
                    <a:gd name="connsiteX105" fmla="*/ 516732 w 669132"/>
                    <a:gd name="connsiteY105" fmla="*/ 33338 h 812136"/>
                    <a:gd name="connsiteX106" fmla="*/ 528638 w 669132"/>
                    <a:gd name="connsiteY106" fmla="*/ 45244 h 812136"/>
                    <a:gd name="connsiteX107" fmla="*/ 521494 w 669132"/>
                    <a:gd name="connsiteY107" fmla="*/ 61913 h 812136"/>
                    <a:gd name="connsiteX108" fmla="*/ 514350 w 669132"/>
                    <a:gd name="connsiteY108" fmla="*/ 64294 h 812136"/>
                    <a:gd name="connsiteX109" fmla="*/ 511969 w 669132"/>
                    <a:gd name="connsiteY109" fmla="*/ 71438 h 812136"/>
                    <a:gd name="connsiteX110" fmla="*/ 519113 w 669132"/>
                    <a:gd name="connsiteY110" fmla="*/ 85725 h 812136"/>
                    <a:gd name="connsiteX111" fmla="*/ 526257 w 669132"/>
                    <a:gd name="connsiteY111" fmla="*/ 90488 h 812136"/>
                    <a:gd name="connsiteX112" fmla="*/ 533400 w 669132"/>
                    <a:gd name="connsiteY112" fmla="*/ 97631 h 812136"/>
                    <a:gd name="connsiteX113" fmla="*/ 538163 w 669132"/>
                    <a:gd name="connsiteY113" fmla="*/ 104775 h 812136"/>
                    <a:gd name="connsiteX114" fmla="*/ 545307 w 669132"/>
                    <a:gd name="connsiteY114" fmla="*/ 107156 h 812136"/>
                    <a:gd name="connsiteX115" fmla="*/ 552450 w 669132"/>
                    <a:gd name="connsiteY115" fmla="*/ 111919 h 812136"/>
                    <a:gd name="connsiteX116" fmla="*/ 566738 w 669132"/>
                    <a:gd name="connsiteY116" fmla="*/ 109538 h 812136"/>
                    <a:gd name="connsiteX117" fmla="*/ 590550 w 669132"/>
                    <a:gd name="connsiteY117" fmla="*/ 107156 h 812136"/>
                    <a:gd name="connsiteX118" fmla="*/ 609600 w 669132"/>
                    <a:gd name="connsiteY118" fmla="*/ 109538 h 812136"/>
                    <a:gd name="connsiteX119" fmla="*/ 626269 w 669132"/>
                    <a:gd name="connsiteY119" fmla="*/ 114300 h 812136"/>
                    <a:gd name="connsiteX120" fmla="*/ 633413 w 669132"/>
                    <a:gd name="connsiteY120" fmla="*/ 119063 h 812136"/>
                    <a:gd name="connsiteX121" fmla="*/ 652463 w 669132"/>
                    <a:gd name="connsiteY12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0994 w 669132"/>
                    <a:gd name="connsiteY64" fmla="*/ 264319 h 812136"/>
                    <a:gd name="connsiteX65" fmla="*/ 316707 w 669132"/>
                    <a:gd name="connsiteY65" fmla="*/ 269081 h 812136"/>
                    <a:gd name="connsiteX66" fmla="*/ 309563 w 669132"/>
                    <a:gd name="connsiteY66" fmla="*/ 271463 h 812136"/>
                    <a:gd name="connsiteX67" fmla="*/ 311944 w 669132"/>
                    <a:gd name="connsiteY67" fmla="*/ 264319 h 812136"/>
                    <a:gd name="connsiteX68" fmla="*/ 307182 w 669132"/>
                    <a:gd name="connsiteY68" fmla="*/ 250031 h 812136"/>
                    <a:gd name="connsiteX69" fmla="*/ 295275 w 669132"/>
                    <a:gd name="connsiteY69" fmla="*/ 228600 h 812136"/>
                    <a:gd name="connsiteX70" fmla="*/ 288132 w 669132"/>
                    <a:gd name="connsiteY70" fmla="*/ 223838 h 812136"/>
                    <a:gd name="connsiteX71" fmla="*/ 290513 w 669132"/>
                    <a:gd name="connsiteY71" fmla="*/ 216694 h 812136"/>
                    <a:gd name="connsiteX72" fmla="*/ 297657 w 669132"/>
                    <a:gd name="connsiteY72" fmla="*/ 214313 h 812136"/>
                    <a:gd name="connsiteX73" fmla="*/ 304800 w 669132"/>
                    <a:gd name="connsiteY73" fmla="*/ 209550 h 812136"/>
                    <a:gd name="connsiteX74" fmla="*/ 311944 w 669132"/>
                    <a:gd name="connsiteY74" fmla="*/ 202406 h 812136"/>
                    <a:gd name="connsiteX75" fmla="*/ 319088 w 669132"/>
                    <a:gd name="connsiteY75" fmla="*/ 200025 h 812136"/>
                    <a:gd name="connsiteX76" fmla="*/ 333375 w 669132"/>
                    <a:gd name="connsiteY76" fmla="*/ 192881 h 812136"/>
                    <a:gd name="connsiteX77" fmla="*/ 347663 w 669132"/>
                    <a:gd name="connsiteY77" fmla="*/ 190500 h 812136"/>
                    <a:gd name="connsiteX78" fmla="*/ 361950 w 669132"/>
                    <a:gd name="connsiteY78" fmla="*/ 185738 h 812136"/>
                    <a:gd name="connsiteX79" fmla="*/ 369094 w 669132"/>
                    <a:gd name="connsiteY79" fmla="*/ 180975 h 812136"/>
                    <a:gd name="connsiteX80" fmla="*/ 373857 w 669132"/>
                    <a:gd name="connsiteY80" fmla="*/ 173831 h 812136"/>
                    <a:gd name="connsiteX81" fmla="*/ 381000 w 669132"/>
                    <a:gd name="connsiteY81" fmla="*/ 171450 h 812136"/>
                    <a:gd name="connsiteX82" fmla="*/ 388144 w 669132"/>
                    <a:gd name="connsiteY82" fmla="*/ 166688 h 812136"/>
                    <a:gd name="connsiteX83" fmla="*/ 390525 w 669132"/>
                    <a:gd name="connsiteY83" fmla="*/ 159544 h 812136"/>
                    <a:gd name="connsiteX84" fmla="*/ 395288 w 669132"/>
                    <a:gd name="connsiteY84" fmla="*/ 152400 h 812136"/>
                    <a:gd name="connsiteX85" fmla="*/ 404813 w 669132"/>
                    <a:gd name="connsiteY85" fmla="*/ 130969 h 812136"/>
                    <a:gd name="connsiteX86" fmla="*/ 407194 w 669132"/>
                    <a:gd name="connsiteY86" fmla="*/ 111919 h 812136"/>
                    <a:gd name="connsiteX87" fmla="*/ 392907 w 669132"/>
                    <a:gd name="connsiteY87" fmla="*/ 107156 h 812136"/>
                    <a:gd name="connsiteX88" fmla="*/ 378619 w 669132"/>
                    <a:gd name="connsiteY88" fmla="*/ 102394 h 812136"/>
                    <a:gd name="connsiteX89" fmla="*/ 369094 w 669132"/>
                    <a:gd name="connsiteY89" fmla="*/ 100013 h 812136"/>
                    <a:gd name="connsiteX90" fmla="*/ 366713 w 669132"/>
                    <a:gd name="connsiteY90" fmla="*/ 92869 h 812136"/>
                    <a:gd name="connsiteX91" fmla="*/ 357188 w 669132"/>
                    <a:gd name="connsiteY91" fmla="*/ 83344 h 812136"/>
                    <a:gd name="connsiteX92" fmla="*/ 371475 w 669132"/>
                    <a:gd name="connsiteY92" fmla="*/ 78581 h 812136"/>
                    <a:gd name="connsiteX93" fmla="*/ 388144 w 669132"/>
                    <a:gd name="connsiteY93" fmla="*/ 71438 h 812136"/>
                    <a:gd name="connsiteX94" fmla="*/ 404813 w 669132"/>
                    <a:gd name="connsiteY94" fmla="*/ 54769 h 812136"/>
                    <a:gd name="connsiteX95" fmla="*/ 414338 w 669132"/>
                    <a:gd name="connsiteY95" fmla="*/ 40481 h 812136"/>
                    <a:gd name="connsiteX96" fmla="*/ 419100 w 669132"/>
                    <a:gd name="connsiteY96" fmla="*/ 33338 h 812136"/>
                    <a:gd name="connsiteX97" fmla="*/ 426244 w 669132"/>
                    <a:gd name="connsiteY97" fmla="*/ 30956 h 812136"/>
                    <a:gd name="connsiteX98" fmla="*/ 431007 w 669132"/>
                    <a:gd name="connsiteY98" fmla="*/ 23813 h 812136"/>
                    <a:gd name="connsiteX99" fmla="*/ 445294 w 669132"/>
                    <a:gd name="connsiteY99" fmla="*/ 14288 h 812136"/>
                    <a:gd name="connsiteX100" fmla="*/ 461963 w 669132"/>
                    <a:gd name="connsiteY100" fmla="*/ 7144 h 812136"/>
                    <a:gd name="connsiteX101" fmla="*/ 471488 w 669132"/>
                    <a:gd name="connsiteY101" fmla="*/ 0 h 812136"/>
                    <a:gd name="connsiteX102" fmla="*/ 490538 w 669132"/>
                    <a:gd name="connsiteY102" fmla="*/ 11906 h 812136"/>
                    <a:gd name="connsiteX103" fmla="*/ 504825 w 669132"/>
                    <a:gd name="connsiteY103" fmla="*/ 21431 h 812136"/>
                    <a:gd name="connsiteX104" fmla="*/ 516732 w 669132"/>
                    <a:gd name="connsiteY104" fmla="*/ 33338 h 812136"/>
                    <a:gd name="connsiteX105" fmla="*/ 528638 w 669132"/>
                    <a:gd name="connsiteY105" fmla="*/ 45244 h 812136"/>
                    <a:gd name="connsiteX106" fmla="*/ 521494 w 669132"/>
                    <a:gd name="connsiteY106" fmla="*/ 61913 h 812136"/>
                    <a:gd name="connsiteX107" fmla="*/ 514350 w 669132"/>
                    <a:gd name="connsiteY107" fmla="*/ 64294 h 812136"/>
                    <a:gd name="connsiteX108" fmla="*/ 511969 w 669132"/>
                    <a:gd name="connsiteY108" fmla="*/ 71438 h 812136"/>
                    <a:gd name="connsiteX109" fmla="*/ 519113 w 669132"/>
                    <a:gd name="connsiteY109" fmla="*/ 85725 h 812136"/>
                    <a:gd name="connsiteX110" fmla="*/ 526257 w 669132"/>
                    <a:gd name="connsiteY110" fmla="*/ 90488 h 812136"/>
                    <a:gd name="connsiteX111" fmla="*/ 533400 w 669132"/>
                    <a:gd name="connsiteY111" fmla="*/ 97631 h 812136"/>
                    <a:gd name="connsiteX112" fmla="*/ 538163 w 669132"/>
                    <a:gd name="connsiteY112" fmla="*/ 104775 h 812136"/>
                    <a:gd name="connsiteX113" fmla="*/ 545307 w 669132"/>
                    <a:gd name="connsiteY113" fmla="*/ 107156 h 812136"/>
                    <a:gd name="connsiteX114" fmla="*/ 552450 w 669132"/>
                    <a:gd name="connsiteY114" fmla="*/ 111919 h 812136"/>
                    <a:gd name="connsiteX115" fmla="*/ 566738 w 669132"/>
                    <a:gd name="connsiteY115" fmla="*/ 109538 h 812136"/>
                    <a:gd name="connsiteX116" fmla="*/ 590550 w 669132"/>
                    <a:gd name="connsiteY116" fmla="*/ 107156 h 812136"/>
                    <a:gd name="connsiteX117" fmla="*/ 609600 w 669132"/>
                    <a:gd name="connsiteY117" fmla="*/ 109538 h 812136"/>
                    <a:gd name="connsiteX118" fmla="*/ 626269 w 669132"/>
                    <a:gd name="connsiteY118" fmla="*/ 114300 h 812136"/>
                    <a:gd name="connsiteX119" fmla="*/ 633413 w 669132"/>
                    <a:gd name="connsiteY119" fmla="*/ 119063 h 812136"/>
                    <a:gd name="connsiteX120" fmla="*/ 652463 w 669132"/>
                    <a:gd name="connsiteY12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6707 w 669132"/>
                    <a:gd name="connsiteY64" fmla="*/ 269081 h 812136"/>
                    <a:gd name="connsiteX65" fmla="*/ 309563 w 669132"/>
                    <a:gd name="connsiteY65" fmla="*/ 271463 h 812136"/>
                    <a:gd name="connsiteX66" fmla="*/ 311944 w 669132"/>
                    <a:gd name="connsiteY66" fmla="*/ 264319 h 812136"/>
                    <a:gd name="connsiteX67" fmla="*/ 307182 w 669132"/>
                    <a:gd name="connsiteY67" fmla="*/ 250031 h 812136"/>
                    <a:gd name="connsiteX68" fmla="*/ 295275 w 669132"/>
                    <a:gd name="connsiteY68" fmla="*/ 228600 h 812136"/>
                    <a:gd name="connsiteX69" fmla="*/ 288132 w 669132"/>
                    <a:gd name="connsiteY69" fmla="*/ 223838 h 812136"/>
                    <a:gd name="connsiteX70" fmla="*/ 290513 w 669132"/>
                    <a:gd name="connsiteY70" fmla="*/ 216694 h 812136"/>
                    <a:gd name="connsiteX71" fmla="*/ 297657 w 669132"/>
                    <a:gd name="connsiteY71" fmla="*/ 214313 h 812136"/>
                    <a:gd name="connsiteX72" fmla="*/ 304800 w 669132"/>
                    <a:gd name="connsiteY72" fmla="*/ 209550 h 812136"/>
                    <a:gd name="connsiteX73" fmla="*/ 311944 w 669132"/>
                    <a:gd name="connsiteY73" fmla="*/ 202406 h 812136"/>
                    <a:gd name="connsiteX74" fmla="*/ 319088 w 669132"/>
                    <a:gd name="connsiteY74" fmla="*/ 200025 h 812136"/>
                    <a:gd name="connsiteX75" fmla="*/ 333375 w 669132"/>
                    <a:gd name="connsiteY75" fmla="*/ 192881 h 812136"/>
                    <a:gd name="connsiteX76" fmla="*/ 347663 w 669132"/>
                    <a:gd name="connsiteY76" fmla="*/ 190500 h 812136"/>
                    <a:gd name="connsiteX77" fmla="*/ 361950 w 669132"/>
                    <a:gd name="connsiteY77" fmla="*/ 185738 h 812136"/>
                    <a:gd name="connsiteX78" fmla="*/ 369094 w 669132"/>
                    <a:gd name="connsiteY78" fmla="*/ 180975 h 812136"/>
                    <a:gd name="connsiteX79" fmla="*/ 373857 w 669132"/>
                    <a:gd name="connsiteY79" fmla="*/ 173831 h 812136"/>
                    <a:gd name="connsiteX80" fmla="*/ 381000 w 669132"/>
                    <a:gd name="connsiteY80" fmla="*/ 171450 h 812136"/>
                    <a:gd name="connsiteX81" fmla="*/ 388144 w 669132"/>
                    <a:gd name="connsiteY81" fmla="*/ 166688 h 812136"/>
                    <a:gd name="connsiteX82" fmla="*/ 390525 w 669132"/>
                    <a:gd name="connsiteY82" fmla="*/ 159544 h 812136"/>
                    <a:gd name="connsiteX83" fmla="*/ 395288 w 669132"/>
                    <a:gd name="connsiteY83" fmla="*/ 152400 h 812136"/>
                    <a:gd name="connsiteX84" fmla="*/ 404813 w 669132"/>
                    <a:gd name="connsiteY84" fmla="*/ 130969 h 812136"/>
                    <a:gd name="connsiteX85" fmla="*/ 407194 w 669132"/>
                    <a:gd name="connsiteY85" fmla="*/ 111919 h 812136"/>
                    <a:gd name="connsiteX86" fmla="*/ 392907 w 669132"/>
                    <a:gd name="connsiteY86" fmla="*/ 107156 h 812136"/>
                    <a:gd name="connsiteX87" fmla="*/ 378619 w 669132"/>
                    <a:gd name="connsiteY87" fmla="*/ 102394 h 812136"/>
                    <a:gd name="connsiteX88" fmla="*/ 369094 w 669132"/>
                    <a:gd name="connsiteY88" fmla="*/ 100013 h 812136"/>
                    <a:gd name="connsiteX89" fmla="*/ 366713 w 669132"/>
                    <a:gd name="connsiteY89" fmla="*/ 92869 h 812136"/>
                    <a:gd name="connsiteX90" fmla="*/ 357188 w 669132"/>
                    <a:gd name="connsiteY90" fmla="*/ 83344 h 812136"/>
                    <a:gd name="connsiteX91" fmla="*/ 371475 w 669132"/>
                    <a:gd name="connsiteY91" fmla="*/ 78581 h 812136"/>
                    <a:gd name="connsiteX92" fmla="*/ 388144 w 669132"/>
                    <a:gd name="connsiteY92" fmla="*/ 71438 h 812136"/>
                    <a:gd name="connsiteX93" fmla="*/ 404813 w 669132"/>
                    <a:gd name="connsiteY93" fmla="*/ 54769 h 812136"/>
                    <a:gd name="connsiteX94" fmla="*/ 414338 w 669132"/>
                    <a:gd name="connsiteY94" fmla="*/ 40481 h 812136"/>
                    <a:gd name="connsiteX95" fmla="*/ 419100 w 669132"/>
                    <a:gd name="connsiteY95" fmla="*/ 33338 h 812136"/>
                    <a:gd name="connsiteX96" fmla="*/ 426244 w 669132"/>
                    <a:gd name="connsiteY96" fmla="*/ 30956 h 812136"/>
                    <a:gd name="connsiteX97" fmla="*/ 431007 w 669132"/>
                    <a:gd name="connsiteY97" fmla="*/ 23813 h 812136"/>
                    <a:gd name="connsiteX98" fmla="*/ 445294 w 669132"/>
                    <a:gd name="connsiteY98" fmla="*/ 14288 h 812136"/>
                    <a:gd name="connsiteX99" fmla="*/ 461963 w 669132"/>
                    <a:gd name="connsiteY99" fmla="*/ 7144 h 812136"/>
                    <a:gd name="connsiteX100" fmla="*/ 471488 w 669132"/>
                    <a:gd name="connsiteY100" fmla="*/ 0 h 812136"/>
                    <a:gd name="connsiteX101" fmla="*/ 490538 w 669132"/>
                    <a:gd name="connsiteY101" fmla="*/ 11906 h 812136"/>
                    <a:gd name="connsiteX102" fmla="*/ 504825 w 669132"/>
                    <a:gd name="connsiteY102" fmla="*/ 21431 h 812136"/>
                    <a:gd name="connsiteX103" fmla="*/ 516732 w 669132"/>
                    <a:gd name="connsiteY103" fmla="*/ 33338 h 812136"/>
                    <a:gd name="connsiteX104" fmla="*/ 528638 w 669132"/>
                    <a:gd name="connsiteY104" fmla="*/ 45244 h 812136"/>
                    <a:gd name="connsiteX105" fmla="*/ 521494 w 669132"/>
                    <a:gd name="connsiteY105" fmla="*/ 61913 h 812136"/>
                    <a:gd name="connsiteX106" fmla="*/ 514350 w 669132"/>
                    <a:gd name="connsiteY106" fmla="*/ 64294 h 812136"/>
                    <a:gd name="connsiteX107" fmla="*/ 511969 w 669132"/>
                    <a:gd name="connsiteY107" fmla="*/ 71438 h 812136"/>
                    <a:gd name="connsiteX108" fmla="*/ 519113 w 669132"/>
                    <a:gd name="connsiteY108" fmla="*/ 85725 h 812136"/>
                    <a:gd name="connsiteX109" fmla="*/ 526257 w 669132"/>
                    <a:gd name="connsiteY109" fmla="*/ 90488 h 812136"/>
                    <a:gd name="connsiteX110" fmla="*/ 533400 w 669132"/>
                    <a:gd name="connsiteY110" fmla="*/ 97631 h 812136"/>
                    <a:gd name="connsiteX111" fmla="*/ 538163 w 669132"/>
                    <a:gd name="connsiteY111" fmla="*/ 104775 h 812136"/>
                    <a:gd name="connsiteX112" fmla="*/ 545307 w 669132"/>
                    <a:gd name="connsiteY112" fmla="*/ 107156 h 812136"/>
                    <a:gd name="connsiteX113" fmla="*/ 552450 w 669132"/>
                    <a:gd name="connsiteY113" fmla="*/ 111919 h 812136"/>
                    <a:gd name="connsiteX114" fmla="*/ 566738 w 669132"/>
                    <a:gd name="connsiteY114" fmla="*/ 109538 h 812136"/>
                    <a:gd name="connsiteX115" fmla="*/ 590550 w 669132"/>
                    <a:gd name="connsiteY115" fmla="*/ 107156 h 812136"/>
                    <a:gd name="connsiteX116" fmla="*/ 609600 w 669132"/>
                    <a:gd name="connsiteY116" fmla="*/ 109538 h 812136"/>
                    <a:gd name="connsiteX117" fmla="*/ 626269 w 669132"/>
                    <a:gd name="connsiteY117" fmla="*/ 114300 h 812136"/>
                    <a:gd name="connsiteX118" fmla="*/ 633413 w 669132"/>
                    <a:gd name="connsiteY118" fmla="*/ 119063 h 812136"/>
                    <a:gd name="connsiteX119" fmla="*/ 652463 w 669132"/>
                    <a:gd name="connsiteY11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07182 w 669132"/>
                    <a:gd name="connsiteY65" fmla="*/ 250031 h 812136"/>
                    <a:gd name="connsiteX66" fmla="*/ 295275 w 669132"/>
                    <a:gd name="connsiteY66" fmla="*/ 228600 h 812136"/>
                    <a:gd name="connsiteX67" fmla="*/ 288132 w 669132"/>
                    <a:gd name="connsiteY67" fmla="*/ 223838 h 812136"/>
                    <a:gd name="connsiteX68" fmla="*/ 290513 w 669132"/>
                    <a:gd name="connsiteY68" fmla="*/ 216694 h 812136"/>
                    <a:gd name="connsiteX69" fmla="*/ 297657 w 669132"/>
                    <a:gd name="connsiteY69" fmla="*/ 214313 h 812136"/>
                    <a:gd name="connsiteX70" fmla="*/ 304800 w 669132"/>
                    <a:gd name="connsiteY70" fmla="*/ 209550 h 812136"/>
                    <a:gd name="connsiteX71" fmla="*/ 311944 w 669132"/>
                    <a:gd name="connsiteY71" fmla="*/ 202406 h 812136"/>
                    <a:gd name="connsiteX72" fmla="*/ 319088 w 669132"/>
                    <a:gd name="connsiteY72" fmla="*/ 200025 h 812136"/>
                    <a:gd name="connsiteX73" fmla="*/ 333375 w 669132"/>
                    <a:gd name="connsiteY73" fmla="*/ 192881 h 812136"/>
                    <a:gd name="connsiteX74" fmla="*/ 347663 w 669132"/>
                    <a:gd name="connsiteY74" fmla="*/ 190500 h 812136"/>
                    <a:gd name="connsiteX75" fmla="*/ 361950 w 669132"/>
                    <a:gd name="connsiteY75" fmla="*/ 185738 h 812136"/>
                    <a:gd name="connsiteX76" fmla="*/ 369094 w 669132"/>
                    <a:gd name="connsiteY76" fmla="*/ 180975 h 812136"/>
                    <a:gd name="connsiteX77" fmla="*/ 373857 w 669132"/>
                    <a:gd name="connsiteY77" fmla="*/ 173831 h 812136"/>
                    <a:gd name="connsiteX78" fmla="*/ 381000 w 669132"/>
                    <a:gd name="connsiteY78" fmla="*/ 171450 h 812136"/>
                    <a:gd name="connsiteX79" fmla="*/ 388144 w 669132"/>
                    <a:gd name="connsiteY79" fmla="*/ 166688 h 812136"/>
                    <a:gd name="connsiteX80" fmla="*/ 390525 w 669132"/>
                    <a:gd name="connsiteY80" fmla="*/ 159544 h 812136"/>
                    <a:gd name="connsiteX81" fmla="*/ 395288 w 669132"/>
                    <a:gd name="connsiteY81" fmla="*/ 152400 h 812136"/>
                    <a:gd name="connsiteX82" fmla="*/ 404813 w 669132"/>
                    <a:gd name="connsiteY82" fmla="*/ 130969 h 812136"/>
                    <a:gd name="connsiteX83" fmla="*/ 407194 w 669132"/>
                    <a:gd name="connsiteY83" fmla="*/ 111919 h 812136"/>
                    <a:gd name="connsiteX84" fmla="*/ 392907 w 669132"/>
                    <a:gd name="connsiteY84" fmla="*/ 107156 h 812136"/>
                    <a:gd name="connsiteX85" fmla="*/ 378619 w 669132"/>
                    <a:gd name="connsiteY85" fmla="*/ 102394 h 812136"/>
                    <a:gd name="connsiteX86" fmla="*/ 369094 w 669132"/>
                    <a:gd name="connsiteY86" fmla="*/ 100013 h 812136"/>
                    <a:gd name="connsiteX87" fmla="*/ 366713 w 669132"/>
                    <a:gd name="connsiteY87" fmla="*/ 92869 h 812136"/>
                    <a:gd name="connsiteX88" fmla="*/ 357188 w 669132"/>
                    <a:gd name="connsiteY88" fmla="*/ 83344 h 812136"/>
                    <a:gd name="connsiteX89" fmla="*/ 371475 w 669132"/>
                    <a:gd name="connsiteY89" fmla="*/ 78581 h 812136"/>
                    <a:gd name="connsiteX90" fmla="*/ 388144 w 669132"/>
                    <a:gd name="connsiteY90" fmla="*/ 71438 h 812136"/>
                    <a:gd name="connsiteX91" fmla="*/ 404813 w 669132"/>
                    <a:gd name="connsiteY91" fmla="*/ 54769 h 812136"/>
                    <a:gd name="connsiteX92" fmla="*/ 414338 w 669132"/>
                    <a:gd name="connsiteY92" fmla="*/ 40481 h 812136"/>
                    <a:gd name="connsiteX93" fmla="*/ 419100 w 669132"/>
                    <a:gd name="connsiteY93" fmla="*/ 33338 h 812136"/>
                    <a:gd name="connsiteX94" fmla="*/ 426244 w 669132"/>
                    <a:gd name="connsiteY94" fmla="*/ 30956 h 812136"/>
                    <a:gd name="connsiteX95" fmla="*/ 431007 w 669132"/>
                    <a:gd name="connsiteY95" fmla="*/ 23813 h 812136"/>
                    <a:gd name="connsiteX96" fmla="*/ 445294 w 669132"/>
                    <a:gd name="connsiteY96" fmla="*/ 14288 h 812136"/>
                    <a:gd name="connsiteX97" fmla="*/ 461963 w 669132"/>
                    <a:gd name="connsiteY97" fmla="*/ 7144 h 812136"/>
                    <a:gd name="connsiteX98" fmla="*/ 471488 w 669132"/>
                    <a:gd name="connsiteY98" fmla="*/ 0 h 812136"/>
                    <a:gd name="connsiteX99" fmla="*/ 490538 w 669132"/>
                    <a:gd name="connsiteY99" fmla="*/ 11906 h 812136"/>
                    <a:gd name="connsiteX100" fmla="*/ 504825 w 669132"/>
                    <a:gd name="connsiteY100" fmla="*/ 21431 h 812136"/>
                    <a:gd name="connsiteX101" fmla="*/ 516732 w 669132"/>
                    <a:gd name="connsiteY101" fmla="*/ 33338 h 812136"/>
                    <a:gd name="connsiteX102" fmla="*/ 528638 w 669132"/>
                    <a:gd name="connsiteY102" fmla="*/ 45244 h 812136"/>
                    <a:gd name="connsiteX103" fmla="*/ 521494 w 669132"/>
                    <a:gd name="connsiteY103" fmla="*/ 61913 h 812136"/>
                    <a:gd name="connsiteX104" fmla="*/ 514350 w 669132"/>
                    <a:gd name="connsiteY104" fmla="*/ 64294 h 812136"/>
                    <a:gd name="connsiteX105" fmla="*/ 511969 w 669132"/>
                    <a:gd name="connsiteY105" fmla="*/ 71438 h 812136"/>
                    <a:gd name="connsiteX106" fmla="*/ 519113 w 669132"/>
                    <a:gd name="connsiteY106" fmla="*/ 85725 h 812136"/>
                    <a:gd name="connsiteX107" fmla="*/ 526257 w 669132"/>
                    <a:gd name="connsiteY107" fmla="*/ 90488 h 812136"/>
                    <a:gd name="connsiteX108" fmla="*/ 533400 w 669132"/>
                    <a:gd name="connsiteY108" fmla="*/ 97631 h 812136"/>
                    <a:gd name="connsiteX109" fmla="*/ 538163 w 669132"/>
                    <a:gd name="connsiteY109" fmla="*/ 104775 h 812136"/>
                    <a:gd name="connsiteX110" fmla="*/ 545307 w 669132"/>
                    <a:gd name="connsiteY110" fmla="*/ 107156 h 812136"/>
                    <a:gd name="connsiteX111" fmla="*/ 552450 w 669132"/>
                    <a:gd name="connsiteY111" fmla="*/ 111919 h 812136"/>
                    <a:gd name="connsiteX112" fmla="*/ 566738 w 669132"/>
                    <a:gd name="connsiteY112" fmla="*/ 109538 h 812136"/>
                    <a:gd name="connsiteX113" fmla="*/ 590550 w 669132"/>
                    <a:gd name="connsiteY113" fmla="*/ 107156 h 812136"/>
                    <a:gd name="connsiteX114" fmla="*/ 609600 w 669132"/>
                    <a:gd name="connsiteY114" fmla="*/ 109538 h 812136"/>
                    <a:gd name="connsiteX115" fmla="*/ 626269 w 669132"/>
                    <a:gd name="connsiteY115" fmla="*/ 114300 h 812136"/>
                    <a:gd name="connsiteX116" fmla="*/ 633413 w 669132"/>
                    <a:gd name="connsiteY116" fmla="*/ 119063 h 812136"/>
                    <a:gd name="connsiteX117" fmla="*/ 652463 w 669132"/>
                    <a:gd name="connsiteY11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95275 w 669132"/>
                    <a:gd name="connsiteY65" fmla="*/ 228600 h 812136"/>
                    <a:gd name="connsiteX66" fmla="*/ 288132 w 669132"/>
                    <a:gd name="connsiteY66" fmla="*/ 223838 h 812136"/>
                    <a:gd name="connsiteX67" fmla="*/ 290513 w 669132"/>
                    <a:gd name="connsiteY67" fmla="*/ 216694 h 812136"/>
                    <a:gd name="connsiteX68" fmla="*/ 297657 w 669132"/>
                    <a:gd name="connsiteY68" fmla="*/ 214313 h 812136"/>
                    <a:gd name="connsiteX69" fmla="*/ 304800 w 669132"/>
                    <a:gd name="connsiteY69" fmla="*/ 209550 h 812136"/>
                    <a:gd name="connsiteX70" fmla="*/ 311944 w 669132"/>
                    <a:gd name="connsiteY70" fmla="*/ 202406 h 812136"/>
                    <a:gd name="connsiteX71" fmla="*/ 319088 w 669132"/>
                    <a:gd name="connsiteY71" fmla="*/ 200025 h 812136"/>
                    <a:gd name="connsiteX72" fmla="*/ 333375 w 669132"/>
                    <a:gd name="connsiteY72" fmla="*/ 192881 h 812136"/>
                    <a:gd name="connsiteX73" fmla="*/ 347663 w 669132"/>
                    <a:gd name="connsiteY73" fmla="*/ 190500 h 812136"/>
                    <a:gd name="connsiteX74" fmla="*/ 361950 w 669132"/>
                    <a:gd name="connsiteY74" fmla="*/ 185738 h 812136"/>
                    <a:gd name="connsiteX75" fmla="*/ 369094 w 669132"/>
                    <a:gd name="connsiteY75" fmla="*/ 180975 h 812136"/>
                    <a:gd name="connsiteX76" fmla="*/ 373857 w 669132"/>
                    <a:gd name="connsiteY76" fmla="*/ 173831 h 812136"/>
                    <a:gd name="connsiteX77" fmla="*/ 381000 w 669132"/>
                    <a:gd name="connsiteY77" fmla="*/ 171450 h 812136"/>
                    <a:gd name="connsiteX78" fmla="*/ 388144 w 669132"/>
                    <a:gd name="connsiteY78" fmla="*/ 166688 h 812136"/>
                    <a:gd name="connsiteX79" fmla="*/ 390525 w 669132"/>
                    <a:gd name="connsiteY79" fmla="*/ 159544 h 812136"/>
                    <a:gd name="connsiteX80" fmla="*/ 395288 w 669132"/>
                    <a:gd name="connsiteY80" fmla="*/ 152400 h 812136"/>
                    <a:gd name="connsiteX81" fmla="*/ 404813 w 669132"/>
                    <a:gd name="connsiteY81" fmla="*/ 130969 h 812136"/>
                    <a:gd name="connsiteX82" fmla="*/ 407194 w 669132"/>
                    <a:gd name="connsiteY82" fmla="*/ 111919 h 812136"/>
                    <a:gd name="connsiteX83" fmla="*/ 392907 w 669132"/>
                    <a:gd name="connsiteY83" fmla="*/ 107156 h 812136"/>
                    <a:gd name="connsiteX84" fmla="*/ 378619 w 669132"/>
                    <a:gd name="connsiteY84" fmla="*/ 102394 h 812136"/>
                    <a:gd name="connsiteX85" fmla="*/ 369094 w 669132"/>
                    <a:gd name="connsiteY85" fmla="*/ 100013 h 812136"/>
                    <a:gd name="connsiteX86" fmla="*/ 366713 w 669132"/>
                    <a:gd name="connsiteY86" fmla="*/ 92869 h 812136"/>
                    <a:gd name="connsiteX87" fmla="*/ 357188 w 669132"/>
                    <a:gd name="connsiteY87" fmla="*/ 83344 h 812136"/>
                    <a:gd name="connsiteX88" fmla="*/ 371475 w 669132"/>
                    <a:gd name="connsiteY88" fmla="*/ 78581 h 812136"/>
                    <a:gd name="connsiteX89" fmla="*/ 388144 w 669132"/>
                    <a:gd name="connsiteY89" fmla="*/ 71438 h 812136"/>
                    <a:gd name="connsiteX90" fmla="*/ 404813 w 669132"/>
                    <a:gd name="connsiteY90" fmla="*/ 54769 h 812136"/>
                    <a:gd name="connsiteX91" fmla="*/ 414338 w 669132"/>
                    <a:gd name="connsiteY91" fmla="*/ 40481 h 812136"/>
                    <a:gd name="connsiteX92" fmla="*/ 419100 w 669132"/>
                    <a:gd name="connsiteY92" fmla="*/ 33338 h 812136"/>
                    <a:gd name="connsiteX93" fmla="*/ 426244 w 669132"/>
                    <a:gd name="connsiteY93" fmla="*/ 30956 h 812136"/>
                    <a:gd name="connsiteX94" fmla="*/ 431007 w 669132"/>
                    <a:gd name="connsiteY94" fmla="*/ 23813 h 812136"/>
                    <a:gd name="connsiteX95" fmla="*/ 445294 w 669132"/>
                    <a:gd name="connsiteY95" fmla="*/ 14288 h 812136"/>
                    <a:gd name="connsiteX96" fmla="*/ 461963 w 669132"/>
                    <a:gd name="connsiteY96" fmla="*/ 7144 h 812136"/>
                    <a:gd name="connsiteX97" fmla="*/ 471488 w 669132"/>
                    <a:gd name="connsiteY97" fmla="*/ 0 h 812136"/>
                    <a:gd name="connsiteX98" fmla="*/ 490538 w 669132"/>
                    <a:gd name="connsiteY98" fmla="*/ 11906 h 812136"/>
                    <a:gd name="connsiteX99" fmla="*/ 504825 w 669132"/>
                    <a:gd name="connsiteY99" fmla="*/ 21431 h 812136"/>
                    <a:gd name="connsiteX100" fmla="*/ 516732 w 669132"/>
                    <a:gd name="connsiteY100" fmla="*/ 33338 h 812136"/>
                    <a:gd name="connsiteX101" fmla="*/ 528638 w 669132"/>
                    <a:gd name="connsiteY101" fmla="*/ 45244 h 812136"/>
                    <a:gd name="connsiteX102" fmla="*/ 521494 w 669132"/>
                    <a:gd name="connsiteY102" fmla="*/ 61913 h 812136"/>
                    <a:gd name="connsiteX103" fmla="*/ 514350 w 669132"/>
                    <a:gd name="connsiteY103" fmla="*/ 64294 h 812136"/>
                    <a:gd name="connsiteX104" fmla="*/ 511969 w 669132"/>
                    <a:gd name="connsiteY104" fmla="*/ 71438 h 812136"/>
                    <a:gd name="connsiteX105" fmla="*/ 519113 w 669132"/>
                    <a:gd name="connsiteY105" fmla="*/ 85725 h 812136"/>
                    <a:gd name="connsiteX106" fmla="*/ 526257 w 669132"/>
                    <a:gd name="connsiteY106" fmla="*/ 90488 h 812136"/>
                    <a:gd name="connsiteX107" fmla="*/ 533400 w 669132"/>
                    <a:gd name="connsiteY107" fmla="*/ 97631 h 812136"/>
                    <a:gd name="connsiteX108" fmla="*/ 538163 w 669132"/>
                    <a:gd name="connsiteY108" fmla="*/ 104775 h 812136"/>
                    <a:gd name="connsiteX109" fmla="*/ 545307 w 669132"/>
                    <a:gd name="connsiteY109" fmla="*/ 107156 h 812136"/>
                    <a:gd name="connsiteX110" fmla="*/ 552450 w 669132"/>
                    <a:gd name="connsiteY110" fmla="*/ 111919 h 812136"/>
                    <a:gd name="connsiteX111" fmla="*/ 566738 w 669132"/>
                    <a:gd name="connsiteY111" fmla="*/ 109538 h 812136"/>
                    <a:gd name="connsiteX112" fmla="*/ 590550 w 669132"/>
                    <a:gd name="connsiteY112" fmla="*/ 107156 h 812136"/>
                    <a:gd name="connsiteX113" fmla="*/ 609600 w 669132"/>
                    <a:gd name="connsiteY113" fmla="*/ 109538 h 812136"/>
                    <a:gd name="connsiteX114" fmla="*/ 626269 w 669132"/>
                    <a:gd name="connsiteY114" fmla="*/ 114300 h 812136"/>
                    <a:gd name="connsiteX115" fmla="*/ 633413 w 669132"/>
                    <a:gd name="connsiteY115" fmla="*/ 119063 h 812136"/>
                    <a:gd name="connsiteX116" fmla="*/ 652463 w 669132"/>
                    <a:gd name="connsiteY11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87049 w 669132"/>
                    <a:gd name="connsiteY66" fmla="*/ 213709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04800 w 669132"/>
                    <a:gd name="connsiteY66" fmla="*/ 209550 h 812136"/>
                    <a:gd name="connsiteX67" fmla="*/ 311944 w 669132"/>
                    <a:gd name="connsiteY67" fmla="*/ 202406 h 812136"/>
                    <a:gd name="connsiteX68" fmla="*/ 319088 w 669132"/>
                    <a:gd name="connsiteY68" fmla="*/ 200025 h 812136"/>
                    <a:gd name="connsiteX69" fmla="*/ 333375 w 669132"/>
                    <a:gd name="connsiteY69" fmla="*/ 192881 h 812136"/>
                    <a:gd name="connsiteX70" fmla="*/ 347663 w 669132"/>
                    <a:gd name="connsiteY70" fmla="*/ 190500 h 812136"/>
                    <a:gd name="connsiteX71" fmla="*/ 361950 w 669132"/>
                    <a:gd name="connsiteY71" fmla="*/ 185738 h 812136"/>
                    <a:gd name="connsiteX72" fmla="*/ 369094 w 669132"/>
                    <a:gd name="connsiteY72" fmla="*/ 180975 h 812136"/>
                    <a:gd name="connsiteX73" fmla="*/ 373857 w 669132"/>
                    <a:gd name="connsiteY73" fmla="*/ 173831 h 812136"/>
                    <a:gd name="connsiteX74" fmla="*/ 381000 w 669132"/>
                    <a:gd name="connsiteY74" fmla="*/ 171450 h 812136"/>
                    <a:gd name="connsiteX75" fmla="*/ 388144 w 669132"/>
                    <a:gd name="connsiteY75" fmla="*/ 166688 h 812136"/>
                    <a:gd name="connsiteX76" fmla="*/ 390525 w 669132"/>
                    <a:gd name="connsiteY76" fmla="*/ 159544 h 812136"/>
                    <a:gd name="connsiteX77" fmla="*/ 395288 w 669132"/>
                    <a:gd name="connsiteY77" fmla="*/ 152400 h 812136"/>
                    <a:gd name="connsiteX78" fmla="*/ 404813 w 669132"/>
                    <a:gd name="connsiteY78" fmla="*/ 130969 h 812136"/>
                    <a:gd name="connsiteX79" fmla="*/ 407194 w 669132"/>
                    <a:gd name="connsiteY79" fmla="*/ 111919 h 812136"/>
                    <a:gd name="connsiteX80" fmla="*/ 392907 w 669132"/>
                    <a:gd name="connsiteY80" fmla="*/ 107156 h 812136"/>
                    <a:gd name="connsiteX81" fmla="*/ 378619 w 669132"/>
                    <a:gd name="connsiteY81" fmla="*/ 102394 h 812136"/>
                    <a:gd name="connsiteX82" fmla="*/ 369094 w 669132"/>
                    <a:gd name="connsiteY82" fmla="*/ 100013 h 812136"/>
                    <a:gd name="connsiteX83" fmla="*/ 366713 w 669132"/>
                    <a:gd name="connsiteY83" fmla="*/ 92869 h 812136"/>
                    <a:gd name="connsiteX84" fmla="*/ 357188 w 669132"/>
                    <a:gd name="connsiteY84" fmla="*/ 83344 h 812136"/>
                    <a:gd name="connsiteX85" fmla="*/ 371475 w 669132"/>
                    <a:gd name="connsiteY85" fmla="*/ 78581 h 812136"/>
                    <a:gd name="connsiteX86" fmla="*/ 388144 w 669132"/>
                    <a:gd name="connsiteY86" fmla="*/ 71438 h 812136"/>
                    <a:gd name="connsiteX87" fmla="*/ 404813 w 669132"/>
                    <a:gd name="connsiteY87" fmla="*/ 54769 h 812136"/>
                    <a:gd name="connsiteX88" fmla="*/ 414338 w 669132"/>
                    <a:gd name="connsiteY88" fmla="*/ 40481 h 812136"/>
                    <a:gd name="connsiteX89" fmla="*/ 419100 w 669132"/>
                    <a:gd name="connsiteY89" fmla="*/ 33338 h 812136"/>
                    <a:gd name="connsiteX90" fmla="*/ 426244 w 669132"/>
                    <a:gd name="connsiteY90" fmla="*/ 30956 h 812136"/>
                    <a:gd name="connsiteX91" fmla="*/ 431007 w 669132"/>
                    <a:gd name="connsiteY91" fmla="*/ 23813 h 812136"/>
                    <a:gd name="connsiteX92" fmla="*/ 445294 w 669132"/>
                    <a:gd name="connsiteY92" fmla="*/ 14288 h 812136"/>
                    <a:gd name="connsiteX93" fmla="*/ 461963 w 669132"/>
                    <a:gd name="connsiteY93" fmla="*/ 7144 h 812136"/>
                    <a:gd name="connsiteX94" fmla="*/ 471488 w 669132"/>
                    <a:gd name="connsiteY94" fmla="*/ 0 h 812136"/>
                    <a:gd name="connsiteX95" fmla="*/ 490538 w 669132"/>
                    <a:gd name="connsiteY95" fmla="*/ 11906 h 812136"/>
                    <a:gd name="connsiteX96" fmla="*/ 504825 w 669132"/>
                    <a:gd name="connsiteY96" fmla="*/ 21431 h 812136"/>
                    <a:gd name="connsiteX97" fmla="*/ 516732 w 669132"/>
                    <a:gd name="connsiteY97" fmla="*/ 33338 h 812136"/>
                    <a:gd name="connsiteX98" fmla="*/ 528638 w 669132"/>
                    <a:gd name="connsiteY98" fmla="*/ 45244 h 812136"/>
                    <a:gd name="connsiteX99" fmla="*/ 521494 w 669132"/>
                    <a:gd name="connsiteY99" fmla="*/ 61913 h 812136"/>
                    <a:gd name="connsiteX100" fmla="*/ 514350 w 669132"/>
                    <a:gd name="connsiteY100" fmla="*/ 64294 h 812136"/>
                    <a:gd name="connsiteX101" fmla="*/ 511969 w 669132"/>
                    <a:gd name="connsiteY101" fmla="*/ 71438 h 812136"/>
                    <a:gd name="connsiteX102" fmla="*/ 519113 w 669132"/>
                    <a:gd name="connsiteY102" fmla="*/ 85725 h 812136"/>
                    <a:gd name="connsiteX103" fmla="*/ 526257 w 669132"/>
                    <a:gd name="connsiteY103" fmla="*/ 90488 h 812136"/>
                    <a:gd name="connsiteX104" fmla="*/ 533400 w 669132"/>
                    <a:gd name="connsiteY104" fmla="*/ 97631 h 812136"/>
                    <a:gd name="connsiteX105" fmla="*/ 538163 w 669132"/>
                    <a:gd name="connsiteY105" fmla="*/ 104775 h 812136"/>
                    <a:gd name="connsiteX106" fmla="*/ 545307 w 669132"/>
                    <a:gd name="connsiteY106" fmla="*/ 107156 h 812136"/>
                    <a:gd name="connsiteX107" fmla="*/ 552450 w 669132"/>
                    <a:gd name="connsiteY107" fmla="*/ 111919 h 812136"/>
                    <a:gd name="connsiteX108" fmla="*/ 566738 w 669132"/>
                    <a:gd name="connsiteY108" fmla="*/ 109538 h 812136"/>
                    <a:gd name="connsiteX109" fmla="*/ 590550 w 669132"/>
                    <a:gd name="connsiteY109" fmla="*/ 107156 h 812136"/>
                    <a:gd name="connsiteX110" fmla="*/ 609600 w 669132"/>
                    <a:gd name="connsiteY110" fmla="*/ 109538 h 812136"/>
                    <a:gd name="connsiteX111" fmla="*/ 626269 w 669132"/>
                    <a:gd name="connsiteY111" fmla="*/ 114300 h 812136"/>
                    <a:gd name="connsiteX112" fmla="*/ 633413 w 669132"/>
                    <a:gd name="connsiteY112" fmla="*/ 119063 h 812136"/>
                    <a:gd name="connsiteX113" fmla="*/ 652463 w 669132"/>
                    <a:gd name="connsiteY11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1944 w 669132"/>
                    <a:gd name="connsiteY66" fmla="*/ 202406 h 812136"/>
                    <a:gd name="connsiteX67" fmla="*/ 319088 w 669132"/>
                    <a:gd name="connsiteY67" fmla="*/ 200025 h 812136"/>
                    <a:gd name="connsiteX68" fmla="*/ 333375 w 669132"/>
                    <a:gd name="connsiteY68" fmla="*/ 192881 h 812136"/>
                    <a:gd name="connsiteX69" fmla="*/ 347663 w 669132"/>
                    <a:gd name="connsiteY69" fmla="*/ 190500 h 812136"/>
                    <a:gd name="connsiteX70" fmla="*/ 361950 w 669132"/>
                    <a:gd name="connsiteY70" fmla="*/ 185738 h 812136"/>
                    <a:gd name="connsiteX71" fmla="*/ 369094 w 669132"/>
                    <a:gd name="connsiteY71" fmla="*/ 180975 h 812136"/>
                    <a:gd name="connsiteX72" fmla="*/ 373857 w 669132"/>
                    <a:gd name="connsiteY72" fmla="*/ 173831 h 812136"/>
                    <a:gd name="connsiteX73" fmla="*/ 381000 w 669132"/>
                    <a:gd name="connsiteY73" fmla="*/ 171450 h 812136"/>
                    <a:gd name="connsiteX74" fmla="*/ 388144 w 669132"/>
                    <a:gd name="connsiteY74" fmla="*/ 166688 h 812136"/>
                    <a:gd name="connsiteX75" fmla="*/ 390525 w 669132"/>
                    <a:gd name="connsiteY75" fmla="*/ 159544 h 812136"/>
                    <a:gd name="connsiteX76" fmla="*/ 395288 w 669132"/>
                    <a:gd name="connsiteY76" fmla="*/ 152400 h 812136"/>
                    <a:gd name="connsiteX77" fmla="*/ 404813 w 669132"/>
                    <a:gd name="connsiteY77" fmla="*/ 130969 h 812136"/>
                    <a:gd name="connsiteX78" fmla="*/ 407194 w 669132"/>
                    <a:gd name="connsiteY78" fmla="*/ 111919 h 812136"/>
                    <a:gd name="connsiteX79" fmla="*/ 392907 w 669132"/>
                    <a:gd name="connsiteY79" fmla="*/ 107156 h 812136"/>
                    <a:gd name="connsiteX80" fmla="*/ 378619 w 669132"/>
                    <a:gd name="connsiteY80" fmla="*/ 102394 h 812136"/>
                    <a:gd name="connsiteX81" fmla="*/ 369094 w 669132"/>
                    <a:gd name="connsiteY81" fmla="*/ 100013 h 812136"/>
                    <a:gd name="connsiteX82" fmla="*/ 366713 w 669132"/>
                    <a:gd name="connsiteY82" fmla="*/ 92869 h 812136"/>
                    <a:gd name="connsiteX83" fmla="*/ 357188 w 669132"/>
                    <a:gd name="connsiteY83" fmla="*/ 83344 h 812136"/>
                    <a:gd name="connsiteX84" fmla="*/ 371475 w 669132"/>
                    <a:gd name="connsiteY84" fmla="*/ 78581 h 812136"/>
                    <a:gd name="connsiteX85" fmla="*/ 388144 w 669132"/>
                    <a:gd name="connsiteY85" fmla="*/ 71438 h 812136"/>
                    <a:gd name="connsiteX86" fmla="*/ 404813 w 669132"/>
                    <a:gd name="connsiteY86" fmla="*/ 54769 h 812136"/>
                    <a:gd name="connsiteX87" fmla="*/ 414338 w 669132"/>
                    <a:gd name="connsiteY87" fmla="*/ 40481 h 812136"/>
                    <a:gd name="connsiteX88" fmla="*/ 419100 w 669132"/>
                    <a:gd name="connsiteY88" fmla="*/ 33338 h 812136"/>
                    <a:gd name="connsiteX89" fmla="*/ 426244 w 669132"/>
                    <a:gd name="connsiteY89" fmla="*/ 30956 h 812136"/>
                    <a:gd name="connsiteX90" fmla="*/ 431007 w 669132"/>
                    <a:gd name="connsiteY90" fmla="*/ 23813 h 812136"/>
                    <a:gd name="connsiteX91" fmla="*/ 445294 w 669132"/>
                    <a:gd name="connsiteY91" fmla="*/ 14288 h 812136"/>
                    <a:gd name="connsiteX92" fmla="*/ 461963 w 669132"/>
                    <a:gd name="connsiteY92" fmla="*/ 7144 h 812136"/>
                    <a:gd name="connsiteX93" fmla="*/ 471488 w 669132"/>
                    <a:gd name="connsiteY93" fmla="*/ 0 h 812136"/>
                    <a:gd name="connsiteX94" fmla="*/ 490538 w 669132"/>
                    <a:gd name="connsiteY94" fmla="*/ 11906 h 812136"/>
                    <a:gd name="connsiteX95" fmla="*/ 504825 w 669132"/>
                    <a:gd name="connsiteY95" fmla="*/ 21431 h 812136"/>
                    <a:gd name="connsiteX96" fmla="*/ 516732 w 669132"/>
                    <a:gd name="connsiteY96" fmla="*/ 33338 h 812136"/>
                    <a:gd name="connsiteX97" fmla="*/ 528638 w 669132"/>
                    <a:gd name="connsiteY97" fmla="*/ 45244 h 812136"/>
                    <a:gd name="connsiteX98" fmla="*/ 521494 w 669132"/>
                    <a:gd name="connsiteY98" fmla="*/ 61913 h 812136"/>
                    <a:gd name="connsiteX99" fmla="*/ 514350 w 669132"/>
                    <a:gd name="connsiteY99" fmla="*/ 64294 h 812136"/>
                    <a:gd name="connsiteX100" fmla="*/ 511969 w 669132"/>
                    <a:gd name="connsiteY100" fmla="*/ 71438 h 812136"/>
                    <a:gd name="connsiteX101" fmla="*/ 519113 w 669132"/>
                    <a:gd name="connsiteY101" fmla="*/ 85725 h 812136"/>
                    <a:gd name="connsiteX102" fmla="*/ 526257 w 669132"/>
                    <a:gd name="connsiteY102" fmla="*/ 90488 h 812136"/>
                    <a:gd name="connsiteX103" fmla="*/ 533400 w 669132"/>
                    <a:gd name="connsiteY103" fmla="*/ 97631 h 812136"/>
                    <a:gd name="connsiteX104" fmla="*/ 538163 w 669132"/>
                    <a:gd name="connsiteY104" fmla="*/ 104775 h 812136"/>
                    <a:gd name="connsiteX105" fmla="*/ 545307 w 669132"/>
                    <a:gd name="connsiteY105" fmla="*/ 107156 h 812136"/>
                    <a:gd name="connsiteX106" fmla="*/ 552450 w 669132"/>
                    <a:gd name="connsiteY106" fmla="*/ 111919 h 812136"/>
                    <a:gd name="connsiteX107" fmla="*/ 566738 w 669132"/>
                    <a:gd name="connsiteY107" fmla="*/ 109538 h 812136"/>
                    <a:gd name="connsiteX108" fmla="*/ 590550 w 669132"/>
                    <a:gd name="connsiteY108" fmla="*/ 107156 h 812136"/>
                    <a:gd name="connsiteX109" fmla="*/ 609600 w 669132"/>
                    <a:gd name="connsiteY109" fmla="*/ 109538 h 812136"/>
                    <a:gd name="connsiteX110" fmla="*/ 626269 w 669132"/>
                    <a:gd name="connsiteY110" fmla="*/ 114300 h 812136"/>
                    <a:gd name="connsiteX111" fmla="*/ 633413 w 669132"/>
                    <a:gd name="connsiteY111" fmla="*/ 119063 h 812136"/>
                    <a:gd name="connsiteX112" fmla="*/ 652463 w 669132"/>
                    <a:gd name="connsiteY11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9088 w 669132"/>
                    <a:gd name="connsiteY66" fmla="*/ 200025 h 812136"/>
                    <a:gd name="connsiteX67" fmla="*/ 333375 w 669132"/>
                    <a:gd name="connsiteY67" fmla="*/ 192881 h 812136"/>
                    <a:gd name="connsiteX68" fmla="*/ 347663 w 669132"/>
                    <a:gd name="connsiteY68" fmla="*/ 190500 h 812136"/>
                    <a:gd name="connsiteX69" fmla="*/ 361950 w 669132"/>
                    <a:gd name="connsiteY69" fmla="*/ 185738 h 812136"/>
                    <a:gd name="connsiteX70" fmla="*/ 369094 w 669132"/>
                    <a:gd name="connsiteY70" fmla="*/ 180975 h 812136"/>
                    <a:gd name="connsiteX71" fmla="*/ 373857 w 669132"/>
                    <a:gd name="connsiteY71" fmla="*/ 173831 h 812136"/>
                    <a:gd name="connsiteX72" fmla="*/ 381000 w 669132"/>
                    <a:gd name="connsiteY72" fmla="*/ 171450 h 812136"/>
                    <a:gd name="connsiteX73" fmla="*/ 388144 w 669132"/>
                    <a:gd name="connsiteY73" fmla="*/ 166688 h 812136"/>
                    <a:gd name="connsiteX74" fmla="*/ 390525 w 669132"/>
                    <a:gd name="connsiteY74" fmla="*/ 159544 h 812136"/>
                    <a:gd name="connsiteX75" fmla="*/ 395288 w 669132"/>
                    <a:gd name="connsiteY75" fmla="*/ 152400 h 812136"/>
                    <a:gd name="connsiteX76" fmla="*/ 404813 w 669132"/>
                    <a:gd name="connsiteY76" fmla="*/ 130969 h 812136"/>
                    <a:gd name="connsiteX77" fmla="*/ 407194 w 669132"/>
                    <a:gd name="connsiteY77" fmla="*/ 111919 h 812136"/>
                    <a:gd name="connsiteX78" fmla="*/ 392907 w 669132"/>
                    <a:gd name="connsiteY78" fmla="*/ 107156 h 812136"/>
                    <a:gd name="connsiteX79" fmla="*/ 378619 w 669132"/>
                    <a:gd name="connsiteY79" fmla="*/ 102394 h 812136"/>
                    <a:gd name="connsiteX80" fmla="*/ 369094 w 669132"/>
                    <a:gd name="connsiteY80" fmla="*/ 100013 h 812136"/>
                    <a:gd name="connsiteX81" fmla="*/ 366713 w 669132"/>
                    <a:gd name="connsiteY81" fmla="*/ 92869 h 812136"/>
                    <a:gd name="connsiteX82" fmla="*/ 357188 w 669132"/>
                    <a:gd name="connsiteY82" fmla="*/ 83344 h 812136"/>
                    <a:gd name="connsiteX83" fmla="*/ 371475 w 669132"/>
                    <a:gd name="connsiteY83" fmla="*/ 78581 h 812136"/>
                    <a:gd name="connsiteX84" fmla="*/ 388144 w 669132"/>
                    <a:gd name="connsiteY84" fmla="*/ 71438 h 812136"/>
                    <a:gd name="connsiteX85" fmla="*/ 404813 w 669132"/>
                    <a:gd name="connsiteY85" fmla="*/ 54769 h 812136"/>
                    <a:gd name="connsiteX86" fmla="*/ 414338 w 669132"/>
                    <a:gd name="connsiteY86" fmla="*/ 40481 h 812136"/>
                    <a:gd name="connsiteX87" fmla="*/ 419100 w 669132"/>
                    <a:gd name="connsiteY87" fmla="*/ 33338 h 812136"/>
                    <a:gd name="connsiteX88" fmla="*/ 426244 w 669132"/>
                    <a:gd name="connsiteY88" fmla="*/ 30956 h 812136"/>
                    <a:gd name="connsiteX89" fmla="*/ 431007 w 669132"/>
                    <a:gd name="connsiteY89" fmla="*/ 23813 h 812136"/>
                    <a:gd name="connsiteX90" fmla="*/ 445294 w 669132"/>
                    <a:gd name="connsiteY90" fmla="*/ 14288 h 812136"/>
                    <a:gd name="connsiteX91" fmla="*/ 461963 w 669132"/>
                    <a:gd name="connsiteY91" fmla="*/ 7144 h 812136"/>
                    <a:gd name="connsiteX92" fmla="*/ 471488 w 669132"/>
                    <a:gd name="connsiteY92" fmla="*/ 0 h 812136"/>
                    <a:gd name="connsiteX93" fmla="*/ 490538 w 669132"/>
                    <a:gd name="connsiteY93" fmla="*/ 11906 h 812136"/>
                    <a:gd name="connsiteX94" fmla="*/ 504825 w 669132"/>
                    <a:gd name="connsiteY94" fmla="*/ 21431 h 812136"/>
                    <a:gd name="connsiteX95" fmla="*/ 516732 w 669132"/>
                    <a:gd name="connsiteY95" fmla="*/ 33338 h 812136"/>
                    <a:gd name="connsiteX96" fmla="*/ 528638 w 669132"/>
                    <a:gd name="connsiteY96" fmla="*/ 45244 h 812136"/>
                    <a:gd name="connsiteX97" fmla="*/ 521494 w 669132"/>
                    <a:gd name="connsiteY97" fmla="*/ 61913 h 812136"/>
                    <a:gd name="connsiteX98" fmla="*/ 514350 w 669132"/>
                    <a:gd name="connsiteY98" fmla="*/ 64294 h 812136"/>
                    <a:gd name="connsiteX99" fmla="*/ 511969 w 669132"/>
                    <a:gd name="connsiteY99" fmla="*/ 71438 h 812136"/>
                    <a:gd name="connsiteX100" fmla="*/ 519113 w 669132"/>
                    <a:gd name="connsiteY100" fmla="*/ 85725 h 812136"/>
                    <a:gd name="connsiteX101" fmla="*/ 526257 w 669132"/>
                    <a:gd name="connsiteY101" fmla="*/ 90488 h 812136"/>
                    <a:gd name="connsiteX102" fmla="*/ 533400 w 669132"/>
                    <a:gd name="connsiteY102" fmla="*/ 97631 h 812136"/>
                    <a:gd name="connsiteX103" fmla="*/ 538163 w 669132"/>
                    <a:gd name="connsiteY103" fmla="*/ 104775 h 812136"/>
                    <a:gd name="connsiteX104" fmla="*/ 545307 w 669132"/>
                    <a:gd name="connsiteY104" fmla="*/ 107156 h 812136"/>
                    <a:gd name="connsiteX105" fmla="*/ 552450 w 669132"/>
                    <a:gd name="connsiteY105" fmla="*/ 111919 h 812136"/>
                    <a:gd name="connsiteX106" fmla="*/ 566738 w 669132"/>
                    <a:gd name="connsiteY106" fmla="*/ 109538 h 812136"/>
                    <a:gd name="connsiteX107" fmla="*/ 590550 w 669132"/>
                    <a:gd name="connsiteY107" fmla="*/ 107156 h 812136"/>
                    <a:gd name="connsiteX108" fmla="*/ 609600 w 669132"/>
                    <a:gd name="connsiteY108" fmla="*/ 109538 h 812136"/>
                    <a:gd name="connsiteX109" fmla="*/ 626269 w 669132"/>
                    <a:gd name="connsiteY109" fmla="*/ 114300 h 812136"/>
                    <a:gd name="connsiteX110" fmla="*/ 633413 w 669132"/>
                    <a:gd name="connsiteY110" fmla="*/ 119063 h 812136"/>
                    <a:gd name="connsiteX111" fmla="*/ 652463 w 669132"/>
                    <a:gd name="connsiteY11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33375 w 669132"/>
                    <a:gd name="connsiteY66" fmla="*/ 192881 h 812136"/>
                    <a:gd name="connsiteX67" fmla="*/ 347663 w 669132"/>
                    <a:gd name="connsiteY67" fmla="*/ 190500 h 812136"/>
                    <a:gd name="connsiteX68" fmla="*/ 361950 w 669132"/>
                    <a:gd name="connsiteY68" fmla="*/ 185738 h 812136"/>
                    <a:gd name="connsiteX69" fmla="*/ 369094 w 669132"/>
                    <a:gd name="connsiteY69" fmla="*/ 180975 h 812136"/>
                    <a:gd name="connsiteX70" fmla="*/ 373857 w 669132"/>
                    <a:gd name="connsiteY70" fmla="*/ 173831 h 812136"/>
                    <a:gd name="connsiteX71" fmla="*/ 381000 w 669132"/>
                    <a:gd name="connsiteY71" fmla="*/ 171450 h 812136"/>
                    <a:gd name="connsiteX72" fmla="*/ 388144 w 669132"/>
                    <a:gd name="connsiteY72" fmla="*/ 166688 h 812136"/>
                    <a:gd name="connsiteX73" fmla="*/ 390525 w 669132"/>
                    <a:gd name="connsiteY73" fmla="*/ 159544 h 812136"/>
                    <a:gd name="connsiteX74" fmla="*/ 395288 w 669132"/>
                    <a:gd name="connsiteY74" fmla="*/ 152400 h 812136"/>
                    <a:gd name="connsiteX75" fmla="*/ 404813 w 669132"/>
                    <a:gd name="connsiteY75" fmla="*/ 130969 h 812136"/>
                    <a:gd name="connsiteX76" fmla="*/ 407194 w 669132"/>
                    <a:gd name="connsiteY76" fmla="*/ 111919 h 812136"/>
                    <a:gd name="connsiteX77" fmla="*/ 392907 w 669132"/>
                    <a:gd name="connsiteY77" fmla="*/ 107156 h 812136"/>
                    <a:gd name="connsiteX78" fmla="*/ 378619 w 669132"/>
                    <a:gd name="connsiteY78" fmla="*/ 102394 h 812136"/>
                    <a:gd name="connsiteX79" fmla="*/ 369094 w 669132"/>
                    <a:gd name="connsiteY79" fmla="*/ 100013 h 812136"/>
                    <a:gd name="connsiteX80" fmla="*/ 366713 w 669132"/>
                    <a:gd name="connsiteY80" fmla="*/ 92869 h 812136"/>
                    <a:gd name="connsiteX81" fmla="*/ 357188 w 669132"/>
                    <a:gd name="connsiteY81" fmla="*/ 83344 h 812136"/>
                    <a:gd name="connsiteX82" fmla="*/ 371475 w 669132"/>
                    <a:gd name="connsiteY82" fmla="*/ 78581 h 812136"/>
                    <a:gd name="connsiteX83" fmla="*/ 388144 w 669132"/>
                    <a:gd name="connsiteY83" fmla="*/ 71438 h 812136"/>
                    <a:gd name="connsiteX84" fmla="*/ 404813 w 669132"/>
                    <a:gd name="connsiteY84" fmla="*/ 54769 h 812136"/>
                    <a:gd name="connsiteX85" fmla="*/ 414338 w 669132"/>
                    <a:gd name="connsiteY85" fmla="*/ 40481 h 812136"/>
                    <a:gd name="connsiteX86" fmla="*/ 419100 w 669132"/>
                    <a:gd name="connsiteY86" fmla="*/ 33338 h 812136"/>
                    <a:gd name="connsiteX87" fmla="*/ 426244 w 669132"/>
                    <a:gd name="connsiteY87" fmla="*/ 30956 h 812136"/>
                    <a:gd name="connsiteX88" fmla="*/ 431007 w 669132"/>
                    <a:gd name="connsiteY88" fmla="*/ 23813 h 812136"/>
                    <a:gd name="connsiteX89" fmla="*/ 445294 w 669132"/>
                    <a:gd name="connsiteY89" fmla="*/ 14288 h 812136"/>
                    <a:gd name="connsiteX90" fmla="*/ 461963 w 669132"/>
                    <a:gd name="connsiteY90" fmla="*/ 7144 h 812136"/>
                    <a:gd name="connsiteX91" fmla="*/ 471488 w 669132"/>
                    <a:gd name="connsiteY91" fmla="*/ 0 h 812136"/>
                    <a:gd name="connsiteX92" fmla="*/ 490538 w 669132"/>
                    <a:gd name="connsiteY92" fmla="*/ 11906 h 812136"/>
                    <a:gd name="connsiteX93" fmla="*/ 504825 w 669132"/>
                    <a:gd name="connsiteY93" fmla="*/ 21431 h 812136"/>
                    <a:gd name="connsiteX94" fmla="*/ 516732 w 669132"/>
                    <a:gd name="connsiteY94" fmla="*/ 33338 h 812136"/>
                    <a:gd name="connsiteX95" fmla="*/ 528638 w 669132"/>
                    <a:gd name="connsiteY95" fmla="*/ 45244 h 812136"/>
                    <a:gd name="connsiteX96" fmla="*/ 521494 w 669132"/>
                    <a:gd name="connsiteY96" fmla="*/ 61913 h 812136"/>
                    <a:gd name="connsiteX97" fmla="*/ 514350 w 669132"/>
                    <a:gd name="connsiteY97" fmla="*/ 64294 h 812136"/>
                    <a:gd name="connsiteX98" fmla="*/ 511969 w 669132"/>
                    <a:gd name="connsiteY98" fmla="*/ 71438 h 812136"/>
                    <a:gd name="connsiteX99" fmla="*/ 519113 w 669132"/>
                    <a:gd name="connsiteY99" fmla="*/ 85725 h 812136"/>
                    <a:gd name="connsiteX100" fmla="*/ 526257 w 669132"/>
                    <a:gd name="connsiteY100" fmla="*/ 90488 h 812136"/>
                    <a:gd name="connsiteX101" fmla="*/ 533400 w 669132"/>
                    <a:gd name="connsiteY101" fmla="*/ 97631 h 812136"/>
                    <a:gd name="connsiteX102" fmla="*/ 538163 w 669132"/>
                    <a:gd name="connsiteY102" fmla="*/ 104775 h 812136"/>
                    <a:gd name="connsiteX103" fmla="*/ 545307 w 669132"/>
                    <a:gd name="connsiteY103" fmla="*/ 107156 h 812136"/>
                    <a:gd name="connsiteX104" fmla="*/ 552450 w 669132"/>
                    <a:gd name="connsiteY104" fmla="*/ 111919 h 812136"/>
                    <a:gd name="connsiteX105" fmla="*/ 566738 w 669132"/>
                    <a:gd name="connsiteY105" fmla="*/ 109538 h 812136"/>
                    <a:gd name="connsiteX106" fmla="*/ 590550 w 669132"/>
                    <a:gd name="connsiteY106" fmla="*/ 107156 h 812136"/>
                    <a:gd name="connsiteX107" fmla="*/ 609600 w 669132"/>
                    <a:gd name="connsiteY107" fmla="*/ 109538 h 812136"/>
                    <a:gd name="connsiteX108" fmla="*/ 626269 w 669132"/>
                    <a:gd name="connsiteY108" fmla="*/ 114300 h 812136"/>
                    <a:gd name="connsiteX109" fmla="*/ 633413 w 669132"/>
                    <a:gd name="connsiteY109" fmla="*/ 119063 h 812136"/>
                    <a:gd name="connsiteX110" fmla="*/ 652463 w 669132"/>
                    <a:gd name="connsiteY11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69094 w 669132"/>
                    <a:gd name="connsiteY68" fmla="*/ 180975 h 812136"/>
                    <a:gd name="connsiteX69" fmla="*/ 373857 w 669132"/>
                    <a:gd name="connsiteY69" fmla="*/ 173831 h 812136"/>
                    <a:gd name="connsiteX70" fmla="*/ 381000 w 669132"/>
                    <a:gd name="connsiteY70" fmla="*/ 171450 h 812136"/>
                    <a:gd name="connsiteX71" fmla="*/ 388144 w 669132"/>
                    <a:gd name="connsiteY71" fmla="*/ 166688 h 812136"/>
                    <a:gd name="connsiteX72" fmla="*/ 390525 w 669132"/>
                    <a:gd name="connsiteY72" fmla="*/ 159544 h 812136"/>
                    <a:gd name="connsiteX73" fmla="*/ 395288 w 669132"/>
                    <a:gd name="connsiteY73" fmla="*/ 152400 h 812136"/>
                    <a:gd name="connsiteX74" fmla="*/ 404813 w 669132"/>
                    <a:gd name="connsiteY74" fmla="*/ 130969 h 812136"/>
                    <a:gd name="connsiteX75" fmla="*/ 407194 w 669132"/>
                    <a:gd name="connsiteY75" fmla="*/ 111919 h 812136"/>
                    <a:gd name="connsiteX76" fmla="*/ 392907 w 669132"/>
                    <a:gd name="connsiteY76" fmla="*/ 107156 h 812136"/>
                    <a:gd name="connsiteX77" fmla="*/ 378619 w 669132"/>
                    <a:gd name="connsiteY77" fmla="*/ 102394 h 812136"/>
                    <a:gd name="connsiteX78" fmla="*/ 369094 w 669132"/>
                    <a:gd name="connsiteY78" fmla="*/ 100013 h 812136"/>
                    <a:gd name="connsiteX79" fmla="*/ 366713 w 669132"/>
                    <a:gd name="connsiteY79" fmla="*/ 92869 h 812136"/>
                    <a:gd name="connsiteX80" fmla="*/ 357188 w 669132"/>
                    <a:gd name="connsiteY80" fmla="*/ 83344 h 812136"/>
                    <a:gd name="connsiteX81" fmla="*/ 371475 w 669132"/>
                    <a:gd name="connsiteY81" fmla="*/ 78581 h 812136"/>
                    <a:gd name="connsiteX82" fmla="*/ 388144 w 669132"/>
                    <a:gd name="connsiteY82" fmla="*/ 71438 h 812136"/>
                    <a:gd name="connsiteX83" fmla="*/ 404813 w 669132"/>
                    <a:gd name="connsiteY83" fmla="*/ 54769 h 812136"/>
                    <a:gd name="connsiteX84" fmla="*/ 414338 w 669132"/>
                    <a:gd name="connsiteY84" fmla="*/ 40481 h 812136"/>
                    <a:gd name="connsiteX85" fmla="*/ 419100 w 669132"/>
                    <a:gd name="connsiteY85" fmla="*/ 33338 h 812136"/>
                    <a:gd name="connsiteX86" fmla="*/ 426244 w 669132"/>
                    <a:gd name="connsiteY86" fmla="*/ 30956 h 812136"/>
                    <a:gd name="connsiteX87" fmla="*/ 431007 w 669132"/>
                    <a:gd name="connsiteY87" fmla="*/ 23813 h 812136"/>
                    <a:gd name="connsiteX88" fmla="*/ 445294 w 669132"/>
                    <a:gd name="connsiteY88" fmla="*/ 14288 h 812136"/>
                    <a:gd name="connsiteX89" fmla="*/ 461963 w 669132"/>
                    <a:gd name="connsiteY89" fmla="*/ 7144 h 812136"/>
                    <a:gd name="connsiteX90" fmla="*/ 471488 w 669132"/>
                    <a:gd name="connsiteY90" fmla="*/ 0 h 812136"/>
                    <a:gd name="connsiteX91" fmla="*/ 490538 w 669132"/>
                    <a:gd name="connsiteY91" fmla="*/ 11906 h 812136"/>
                    <a:gd name="connsiteX92" fmla="*/ 504825 w 669132"/>
                    <a:gd name="connsiteY92" fmla="*/ 21431 h 812136"/>
                    <a:gd name="connsiteX93" fmla="*/ 516732 w 669132"/>
                    <a:gd name="connsiteY93" fmla="*/ 33338 h 812136"/>
                    <a:gd name="connsiteX94" fmla="*/ 528638 w 669132"/>
                    <a:gd name="connsiteY94" fmla="*/ 45244 h 812136"/>
                    <a:gd name="connsiteX95" fmla="*/ 521494 w 669132"/>
                    <a:gd name="connsiteY95" fmla="*/ 61913 h 812136"/>
                    <a:gd name="connsiteX96" fmla="*/ 514350 w 669132"/>
                    <a:gd name="connsiteY96" fmla="*/ 64294 h 812136"/>
                    <a:gd name="connsiteX97" fmla="*/ 511969 w 669132"/>
                    <a:gd name="connsiteY97" fmla="*/ 71438 h 812136"/>
                    <a:gd name="connsiteX98" fmla="*/ 519113 w 669132"/>
                    <a:gd name="connsiteY98" fmla="*/ 85725 h 812136"/>
                    <a:gd name="connsiteX99" fmla="*/ 526257 w 669132"/>
                    <a:gd name="connsiteY99" fmla="*/ 90488 h 812136"/>
                    <a:gd name="connsiteX100" fmla="*/ 533400 w 669132"/>
                    <a:gd name="connsiteY100" fmla="*/ 97631 h 812136"/>
                    <a:gd name="connsiteX101" fmla="*/ 538163 w 669132"/>
                    <a:gd name="connsiteY101" fmla="*/ 104775 h 812136"/>
                    <a:gd name="connsiteX102" fmla="*/ 545307 w 669132"/>
                    <a:gd name="connsiteY102" fmla="*/ 107156 h 812136"/>
                    <a:gd name="connsiteX103" fmla="*/ 552450 w 669132"/>
                    <a:gd name="connsiteY103" fmla="*/ 111919 h 812136"/>
                    <a:gd name="connsiteX104" fmla="*/ 566738 w 669132"/>
                    <a:gd name="connsiteY104" fmla="*/ 109538 h 812136"/>
                    <a:gd name="connsiteX105" fmla="*/ 590550 w 669132"/>
                    <a:gd name="connsiteY105" fmla="*/ 107156 h 812136"/>
                    <a:gd name="connsiteX106" fmla="*/ 609600 w 669132"/>
                    <a:gd name="connsiteY106" fmla="*/ 109538 h 812136"/>
                    <a:gd name="connsiteX107" fmla="*/ 626269 w 669132"/>
                    <a:gd name="connsiteY107" fmla="*/ 114300 h 812136"/>
                    <a:gd name="connsiteX108" fmla="*/ 633413 w 669132"/>
                    <a:gd name="connsiteY108" fmla="*/ 119063 h 812136"/>
                    <a:gd name="connsiteX109" fmla="*/ 652463 w 669132"/>
                    <a:gd name="connsiteY10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73857 w 669132"/>
                    <a:gd name="connsiteY68" fmla="*/ 173831 h 812136"/>
                    <a:gd name="connsiteX69" fmla="*/ 381000 w 669132"/>
                    <a:gd name="connsiteY69" fmla="*/ 171450 h 812136"/>
                    <a:gd name="connsiteX70" fmla="*/ 388144 w 669132"/>
                    <a:gd name="connsiteY70" fmla="*/ 166688 h 812136"/>
                    <a:gd name="connsiteX71" fmla="*/ 390525 w 669132"/>
                    <a:gd name="connsiteY71" fmla="*/ 159544 h 812136"/>
                    <a:gd name="connsiteX72" fmla="*/ 395288 w 669132"/>
                    <a:gd name="connsiteY72" fmla="*/ 152400 h 812136"/>
                    <a:gd name="connsiteX73" fmla="*/ 404813 w 669132"/>
                    <a:gd name="connsiteY73" fmla="*/ 130969 h 812136"/>
                    <a:gd name="connsiteX74" fmla="*/ 407194 w 669132"/>
                    <a:gd name="connsiteY74" fmla="*/ 111919 h 812136"/>
                    <a:gd name="connsiteX75" fmla="*/ 392907 w 669132"/>
                    <a:gd name="connsiteY75" fmla="*/ 107156 h 812136"/>
                    <a:gd name="connsiteX76" fmla="*/ 378619 w 669132"/>
                    <a:gd name="connsiteY76" fmla="*/ 102394 h 812136"/>
                    <a:gd name="connsiteX77" fmla="*/ 369094 w 669132"/>
                    <a:gd name="connsiteY77" fmla="*/ 100013 h 812136"/>
                    <a:gd name="connsiteX78" fmla="*/ 366713 w 669132"/>
                    <a:gd name="connsiteY78" fmla="*/ 92869 h 812136"/>
                    <a:gd name="connsiteX79" fmla="*/ 357188 w 669132"/>
                    <a:gd name="connsiteY79" fmla="*/ 83344 h 812136"/>
                    <a:gd name="connsiteX80" fmla="*/ 371475 w 669132"/>
                    <a:gd name="connsiteY80" fmla="*/ 78581 h 812136"/>
                    <a:gd name="connsiteX81" fmla="*/ 388144 w 669132"/>
                    <a:gd name="connsiteY81" fmla="*/ 71438 h 812136"/>
                    <a:gd name="connsiteX82" fmla="*/ 404813 w 669132"/>
                    <a:gd name="connsiteY82" fmla="*/ 54769 h 812136"/>
                    <a:gd name="connsiteX83" fmla="*/ 414338 w 669132"/>
                    <a:gd name="connsiteY83" fmla="*/ 40481 h 812136"/>
                    <a:gd name="connsiteX84" fmla="*/ 419100 w 669132"/>
                    <a:gd name="connsiteY84" fmla="*/ 33338 h 812136"/>
                    <a:gd name="connsiteX85" fmla="*/ 426244 w 669132"/>
                    <a:gd name="connsiteY85" fmla="*/ 30956 h 812136"/>
                    <a:gd name="connsiteX86" fmla="*/ 431007 w 669132"/>
                    <a:gd name="connsiteY86" fmla="*/ 23813 h 812136"/>
                    <a:gd name="connsiteX87" fmla="*/ 445294 w 669132"/>
                    <a:gd name="connsiteY87" fmla="*/ 14288 h 812136"/>
                    <a:gd name="connsiteX88" fmla="*/ 461963 w 669132"/>
                    <a:gd name="connsiteY88" fmla="*/ 7144 h 812136"/>
                    <a:gd name="connsiteX89" fmla="*/ 471488 w 669132"/>
                    <a:gd name="connsiteY89" fmla="*/ 0 h 812136"/>
                    <a:gd name="connsiteX90" fmla="*/ 490538 w 669132"/>
                    <a:gd name="connsiteY90" fmla="*/ 11906 h 812136"/>
                    <a:gd name="connsiteX91" fmla="*/ 504825 w 669132"/>
                    <a:gd name="connsiteY91" fmla="*/ 21431 h 812136"/>
                    <a:gd name="connsiteX92" fmla="*/ 516732 w 669132"/>
                    <a:gd name="connsiteY92" fmla="*/ 33338 h 812136"/>
                    <a:gd name="connsiteX93" fmla="*/ 528638 w 669132"/>
                    <a:gd name="connsiteY93" fmla="*/ 45244 h 812136"/>
                    <a:gd name="connsiteX94" fmla="*/ 521494 w 669132"/>
                    <a:gd name="connsiteY94" fmla="*/ 61913 h 812136"/>
                    <a:gd name="connsiteX95" fmla="*/ 514350 w 669132"/>
                    <a:gd name="connsiteY95" fmla="*/ 64294 h 812136"/>
                    <a:gd name="connsiteX96" fmla="*/ 511969 w 669132"/>
                    <a:gd name="connsiteY96" fmla="*/ 71438 h 812136"/>
                    <a:gd name="connsiteX97" fmla="*/ 519113 w 669132"/>
                    <a:gd name="connsiteY97" fmla="*/ 85725 h 812136"/>
                    <a:gd name="connsiteX98" fmla="*/ 526257 w 669132"/>
                    <a:gd name="connsiteY98" fmla="*/ 90488 h 812136"/>
                    <a:gd name="connsiteX99" fmla="*/ 533400 w 669132"/>
                    <a:gd name="connsiteY99" fmla="*/ 97631 h 812136"/>
                    <a:gd name="connsiteX100" fmla="*/ 538163 w 669132"/>
                    <a:gd name="connsiteY100" fmla="*/ 104775 h 812136"/>
                    <a:gd name="connsiteX101" fmla="*/ 545307 w 669132"/>
                    <a:gd name="connsiteY101" fmla="*/ 107156 h 812136"/>
                    <a:gd name="connsiteX102" fmla="*/ 552450 w 669132"/>
                    <a:gd name="connsiteY102" fmla="*/ 111919 h 812136"/>
                    <a:gd name="connsiteX103" fmla="*/ 566738 w 669132"/>
                    <a:gd name="connsiteY103" fmla="*/ 109538 h 812136"/>
                    <a:gd name="connsiteX104" fmla="*/ 590550 w 669132"/>
                    <a:gd name="connsiteY104" fmla="*/ 107156 h 812136"/>
                    <a:gd name="connsiteX105" fmla="*/ 609600 w 669132"/>
                    <a:gd name="connsiteY105" fmla="*/ 109538 h 812136"/>
                    <a:gd name="connsiteX106" fmla="*/ 626269 w 669132"/>
                    <a:gd name="connsiteY106" fmla="*/ 114300 h 812136"/>
                    <a:gd name="connsiteX107" fmla="*/ 633413 w 669132"/>
                    <a:gd name="connsiteY107" fmla="*/ 119063 h 812136"/>
                    <a:gd name="connsiteX108" fmla="*/ 652463 w 669132"/>
                    <a:gd name="connsiteY10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73857 w 669132"/>
                    <a:gd name="connsiteY67" fmla="*/ 173831 h 812136"/>
                    <a:gd name="connsiteX68" fmla="*/ 381000 w 669132"/>
                    <a:gd name="connsiteY68" fmla="*/ 171450 h 812136"/>
                    <a:gd name="connsiteX69" fmla="*/ 388144 w 669132"/>
                    <a:gd name="connsiteY69" fmla="*/ 166688 h 812136"/>
                    <a:gd name="connsiteX70" fmla="*/ 390525 w 669132"/>
                    <a:gd name="connsiteY70" fmla="*/ 159544 h 812136"/>
                    <a:gd name="connsiteX71" fmla="*/ 395288 w 669132"/>
                    <a:gd name="connsiteY71" fmla="*/ 152400 h 812136"/>
                    <a:gd name="connsiteX72" fmla="*/ 404813 w 669132"/>
                    <a:gd name="connsiteY72" fmla="*/ 130969 h 812136"/>
                    <a:gd name="connsiteX73" fmla="*/ 407194 w 669132"/>
                    <a:gd name="connsiteY73" fmla="*/ 111919 h 812136"/>
                    <a:gd name="connsiteX74" fmla="*/ 392907 w 669132"/>
                    <a:gd name="connsiteY74" fmla="*/ 107156 h 812136"/>
                    <a:gd name="connsiteX75" fmla="*/ 378619 w 669132"/>
                    <a:gd name="connsiteY75" fmla="*/ 102394 h 812136"/>
                    <a:gd name="connsiteX76" fmla="*/ 369094 w 669132"/>
                    <a:gd name="connsiteY76" fmla="*/ 100013 h 812136"/>
                    <a:gd name="connsiteX77" fmla="*/ 366713 w 669132"/>
                    <a:gd name="connsiteY77" fmla="*/ 92869 h 812136"/>
                    <a:gd name="connsiteX78" fmla="*/ 357188 w 669132"/>
                    <a:gd name="connsiteY78" fmla="*/ 83344 h 812136"/>
                    <a:gd name="connsiteX79" fmla="*/ 371475 w 669132"/>
                    <a:gd name="connsiteY79" fmla="*/ 78581 h 812136"/>
                    <a:gd name="connsiteX80" fmla="*/ 388144 w 669132"/>
                    <a:gd name="connsiteY80" fmla="*/ 71438 h 812136"/>
                    <a:gd name="connsiteX81" fmla="*/ 404813 w 669132"/>
                    <a:gd name="connsiteY81" fmla="*/ 54769 h 812136"/>
                    <a:gd name="connsiteX82" fmla="*/ 414338 w 669132"/>
                    <a:gd name="connsiteY82" fmla="*/ 40481 h 812136"/>
                    <a:gd name="connsiteX83" fmla="*/ 419100 w 669132"/>
                    <a:gd name="connsiteY83" fmla="*/ 33338 h 812136"/>
                    <a:gd name="connsiteX84" fmla="*/ 426244 w 669132"/>
                    <a:gd name="connsiteY84" fmla="*/ 30956 h 812136"/>
                    <a:gd name="connsiteX85" fmla="*/ 431007 w 669132"/>
                    <a:gd name="connsiteY85" fmla="*/ 23813 h 812136"/>
                    <a:gd name="connsiteX86" fmla="*/ 445294 w 669132"/>
                    <a:gd name="connsiteY86" fmla="*/ 14288 h 812136"/>
                    <a:gd name="connsiteX87" fmla="*/ 461963 w 669132"/>
                    <a:gd name="connsiteY87" fmla="*/ 7144 h 812136"/>
                    <a:gd name="connsiteX88" fmla="*/ 471488 w 669132"/>
                    <a:gd name="connsiteY88" fmla="*/ 0 h 812136"/>
                    <a:gd name="connsiteX89" fmla="*/ 490538 w 669132"/>
                    <a:gd name="connsiteY89" fmla="*/ 11906 h 812136"/>
                    <a:gd name="connsiteX90" fmla="*/ 504825 w 669132"/>
                    <a:gd name="connsiteY90" fmla="*/ 21431 h 812136"/>
                    <a:gd name="connsiteX91" fmla="*/ 516732 w 669132"/>
                    <a:gd name="connsiteY91" fmla="*/ 33338 h 812136"/>
                    <a:gd name="connsiteX92" fmla="*/ 528638 w 669132"/>
                    <a:gd name="connsiteY92" fmla="*/ 45244 h 812136"/>
                    <a:gd name="connsiteX93" fmla="*/ 521494 w 669132"/>
                    <a:gd name="connsiteY93" fmla="*/ 61913 h 812136"/>
                    <a:gd name="connsiteX94" fmla="*/ 514350 w 669132"/>
                    <a:gd name="connsiteY94" fmla="*/ 64294 h 812136"/>
                    <a:gd name="connsiteX95" fmla="*/ 511969 w 669132"/>
                    <a:gd name="connsiteY95" fmla="*/ 71438 h 812136"/>
                    <a:gd name="connsiteX96" fmla="*/ 519113 w 669132"/>
                    <a:gd name="connsiteY96" fmla="*/ 85725 h 812136"/>
                    <a:gd name="connsiteX97" fmla="*/ 526257 w 669132"/>
                    <a:gd name="connsiteY97" fmla="*/ 90488 h 812136"/>
                    <a:gd name="connsiteX98" fmla="*/ 533400 w 669132"/>
                    <a:gd name="connsiteY98" fmla="*/ 97631 h 812136"/>
                    <a:gd name="connsiteX99" fmla="*/ 538163 w 669132"/>
                    <a:gd name="connsiteY99" fmla="*/ 104775 h 812136"/>
                    <a:gd name="connsiteX100" fmla="*/ 545307 w 669132"/>
                    <a:gd name="connsiteY100" fmla="*/ 107156 h 812136"/>
                    <a:gd name="connsiteX101" fmla="*/ 552450 w 669132"/>
                    <a:gd name="connsiteY101" fmla="*/ 111919 h 812136"/>
                    <a:gd name="connsiteX102" fmla="*/ 566738 w 669132"/>
                    <a:gd name="connsiteY102" fmla="*/ 109538 h 812136"/>
                    <a:gd name="connsiteX103" fmla="*/ 590550 w 669132"/>
                    <a:gd name="connsiteY103" fmla="*/ 107156 h 812136"/>
                    <a:gd name="connsiteX104" fmla="*/ 609600 w 669132"/>
                    <a:gd name="connsiteY104" fmla="*/ 109538 h 812136"/>
                    <a:gd name="connsiteX105" fmla="*/ 626269 w 669132"/>
                    <a:gd name="connsiteY105" fmla="*/ 114300 h 812136"/>
                    <a:gd name="connsiteX106" fmla="*/ 633413 w 669132"/>
                    <a:gd name="connsiteY106" fmla="*/ 119063 h 812136"/>
                    <a:gd name="connsiteX107" fmla="*/ 652463 w 669132"/>
                    <a:gd name="connsiteY10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1000 w 669132"/>
                    <a:gd name="connsiteY67" fmla="*/ 171450 h 812136"/>
                    <a:gd name="connsiteX68" fmla="*/ 388144 w 669132"/>
                    <a:gd name="connsiteY68" fmla="*/ 166688 h 812136"/>
                    <a:gd name="connsiteX69" fmla="*/ 390525 w 669132"/>
                    <a:gd name="connsiteY69" fmla="*/ 159544 h 812136"/>
                    <a:gd name="connsiteX70" fmla="*/ 395288 w 669132"/>
                    <a:gd name="connsiteY70" fmla="*/ 152400 h 812136"/>
                    <a:gd name="connsiteX71" fmla="*/ 404813 w 669132"/>
                    <a:gd name="connsiteY71" fmla="*/ 130969 h 812136"/>
                    <a:gd name="connsiteX72" fmla="*/ 407194 w 669132"/>
                    <a:gd name="connsiteY72" fmla="*/ 111919 h 812136"/>
                    <a:gd name="connsiteX73" fmla="*/ 392907 w 669132"/>
                    <a:gd name="connsiteY73" fmla="*/ 107156 h 812136"/>
                    <a:gd name="connsiteX74" fmla="*/ 378619 w 669132"/>
                    <a:gd name="connsiteY74" fmla="*/ 102394 h 812136"/>
                    <a:gd name="connsiteX75" fmla="*/ 369094 w 669132"/>
                    <a:gd name="connsiteY75" fmla="*/ 100013 h 812136"/>
                    <a:gd name="connsiteX76" fmla="*/ 366713 w 669132"/>
                    <a:gd name="connsiteY76" fmla="*/ 92869 h 812136"/>
                    <a:gd name="connsiteX77" fmla="*/ 357188 w 669132"/>
                    <a:gd name="connsiteY77" fmla="*/ 83344 h 812136"/>
                    <a:gd name="connsiteX78" fmla="*/ 371475 w 669132"/>
                    <a:gd name="connsiteY78" fmla="*/ 78581 h 812136"/>
                    <a:gd name="connsiteX79" fmla="*/ 388144 w 669132"/>
                    <a:gd name="connsiteY79" fmla="*/ 71438 h 812136"/>
                    <a:gd name="connsiteX80" fmla="*/ 404813 w 669132"/>
                    <a:gd name="connsiteY80" fmla="*/ 54769 h 812136"/>
                    <a:gd name="connsiteX81" fmla="*/ 414338 w 669132"/>
                    <a:gd name="connsiteY81" fmla="*/ 40481 h 812136"/>
                    <a:gd name="connsiteX82" fmla="*/ 419100 w 669132"/>
                    <a:gd name="connsiteY82" fmla="*/ 33338 h 812136"/>
                    <a:gd name="connsiteX83" fmla="*/ 426244 w 669132"/>
                    <a:gd name="connsiteY83" fmla="*/ 30956 h 812136"/>
                    <a:gd name="connsiteX84" fmla="*/ 431007 w 669132"/>
                    <a:gd name="connsiteY84" fmla="*/ 23813 h 812136"/>
                    <a:gd name="connsiteX85" fmla="*/ 445294 w 669132"/>
                    <a:gd name="connsiteY85" fmla="*/ 14288 h 812136"/>
                    <a:gd name="connsiteX86" fmla="*/ 461963 w 669132"/>
                    <a:gd name="connsiteY86" fmla="*/ 7144 h 812136"/>
                    <a:gd name="connsiteX87" fmla="*/ 471488 w 669132"/>
                    <a:gd name="connsiteY87" fmla="*/ 0 h 812136"/>
                    <a:gd name="connsiteX88" fmla="*/ 490538 w 669132"/>
                    <a:gd name="connsiteY88" fmla="*/ 11906 h 812136"/>
                    <a:gd name="connsiteX89" fmla="*/ 504825 w 669132"/>
                    <a:gd name="connsiteY89" fmla="*/ 21431 h 812136"/>
                    <a:gd name="connsiteX90" fmla="*/ 516732 w 669132"/>
                    <a:gd name="connsiteY90" fmla="*/ 33338 h 812136"/>
                    <a:gd name="connsiteX91" fmla="*/ 528638 w 669132"/>
                    <a:gd name="connsiteY91" fmla="*/ 45244 h 812136"/>
                    <a:gd name="connsiteX92" fmla="*/ 521494 w 669132"/>
                    <a:gd name="connsiteY92" fmla="*/ 61913 h 812136"/>
                    <a:gd name="connsiteX93" fmla="*/ 514350 w 669132"/>
                    <a:gd name="connsiteY93" fmla="*/ 64294 h 812136"/>
                    <a:gd name="connsiteX94" fmla="*/ 511969 w 669132"/>
                    <a:gd name="connsiteY94" fmla="*/ 71438 h 812136"/>
                    <a:gd name="connsiteX95" fmla="*/ 519113 w 669132"/>
                    <a:gd name="connsiteY95" fmla="*/ 85725 h 812136"/>
                    <a:gd name="connsiteX96" fmla="*/ 526257 w 669132"/>
                    <a:gd name="connsiteY96" fmla="*/ 90488 h 812136"/>
                    <a:gd name="connsiteX97" fmla="*/ 533400 w 669132"/>
                    <a:gd name="connsiteY97" fmla="*/ 97631 h 812136"/>
                    <a:gd name="connsiteX98" fmla="*/ 538163 w 669132"/>
                    <a:gd name="connsiteY98" fmla="*/ 104775 h 812136"/>
                    <a:gd name="connsiteX99" fmla="*/ 545307 w 669132"/>
                    <a:gd name="connsiteY99" fmla="*/ 107156 h 812136"/>
                    <a:gd name="connsiteX100" fmla="*/ 552450 w 669132"/>
                    <a:gd name="connsiteY100" fmla="*/ 111919 h 812136"/>
                    <a:gd name="connsiteX101" fmla="*/ 566738 w 669132"/>
                    <a:gd name="connsiteY101" fmla="*/ 109538 h 812136"/>
                    <a:gd name="connsiteX102" fmla="*/ 590550 w 669132"/>
                    <a:gd name="connsiteY102" fmla="*/ 107156 h 812136"/>
                    <a:gd name="connsiteX103" fmla="*/ 609600 w 669132"/>
                    <a:gd name="connsiteY103" fmla="*/ 109538 h 812136"/>
                    <a:gd name="connsiteX104" fmla="*/ 626269 w 669132"/>
                    <a:gd name="connsiteY104" fmla="*/ 114300 h 812136"/>
                    <a:gd name="connsiteX105" fmla="*/ 633413 w 669132"/>
                    <a:gd name="connsiteY105" fmla="*/ 119063 h 812136"/>
                    <a:gd name="connsiteX106" fmla="*/ 652463 w 669132"/>
                    <a:gd name="connsiteY10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8144 w 669132"/>
                    <a:gd name="connsiteY67" fmla="*/ 166688 h 812136"/>
                    <a:gd name="connsiteX68" fmla="*/ 390525 w 669132"/>
                    <a:gd name="connsiteY68" fmla="*/ 159544 h 812136"/>
                    <a:gd name="connsiteX69" fmla="*/ 395288 w 669132"/>
                    <a:gd name="connsiteY69" fmla="*/ 152400 h 812136"/>
                    <a:gd name="connsiteX70" fmla="*/ 404813 w 669132"/>
                    <a:gd name="connsiteY70" fmla="*/ 130969 h 812136"/>
                    <a:gd name="connsiteX71" fmla="*/ 407194 w 669132"/>
                    <a:gd name="connsiteY71" fmla="*/ 111919 h 812136"/>
                    <a:gd name="connsiteX72" fmla="*/ 392907 w 669132"/>
                    <a:gd name="connsiteY72" fmla="*/ 107156 h 812136"/>
                    <a:gd name="connsiteX73" fmla="*/ 378619 w 669132"/>
                    <a:gd name="connsiteY73" fmla="*/ 102394 h 812136"/>
                    <a:gd name="connsiteX74" fmla="*/ 369094 w 669132"/>
                    <a:gd name="connsiteY74" fmla="*/ 100013 h 812136"/>
                    <a:gd name="connsiteX75" fmla="*/ 366713 w 669132"/>
                    <a:gd name="connsiteY75" fmla="*/ 92869 h 812136"/>
                    <a:gd name="connsiteX76" fmla="*/ 357188 w 669132"/>
                    <a:gd name="connsiteY76" fmla="*/ 83344 h 812136"/>
                    <a:gd name="connsiteX77" fmla="*/ 371475 w 669132"/>
                    <a:gd name="connsiteY77" fmla="*/ 78581 h 812136"/>
                    <a:gd name="connsiteX78" fmla="*/ 388144 w 669132"/>
                    <a:gd name="connsiteY78" fmla="*/ 71438 h 812136"/>
                    <a:gd name="connsiteX79" fmla="*/ 404813 w 669132"/>
                    <a:gd name="connsiteY79" fmla="*/ 54769 h 812136"/>
                    <a:gd name="connsiteX80" fmla="*/ 414338 w 669132"/>
                    <a:gd name="connsiteY80" fmla="*/ 40481 h 812136"/>
                    <a:gd name="connsiteX81" fmla="*/ 419100 w 669132"/>
                    <a:gd name="connsiteY81" fmla="*/ 33338 h 812136"/>
                    <a:gd name="connsiteX82" fmla="*/ 426244 w 669132"/>
                    <a:gd name="connsiteY82" fmla="*/ 30956 h 812136"/>
                    <a:gd name="connsiteX83" fmla="*/ 431007 w 669132"/>
                    <a:gd name="connsiteY83" fmla="*/ 23813 h 812136"/>
                    <a:gd name="connsiteX84" fmla="*/ 445294 w 669132"/>
                    <a:gd name="connsiteY84" fmla="*/ 14288 h 812136"/>
                    <a:gd name="connsiteX85" fmla="*/ 461963 w 669132"/>
                    <a:gd name="connsiteY85" fmla="*/ 7144 h 812136"/>
                    <a:gd name="connsiteX86" fmla="*/ 471488 w 669132"/>
                    <a:gd name="connsiteY86" fmla="*/ 0 h 812136"/>
                    <a:gd name="connsiteX87" fmla="*/ 490538 w 669132"/>
                    <a:gd name="connsiteY87" fmla="*/ 11906 h 812136"/>
                    <a:gd name="connsiteX88" fmla="*/ 504825 w 669132"/>
                    <a:gd name="connsiteY88" fmla="*/ 21431 h 812136"/>
                    <a:gd name="connsiteX89" fmla="*/ 516732 w 669132"/>
                    <a:gd name="connsiteY89" fmla="*/ 33338 h 812136"/>
                    <a:gd name="connsiteX90" fmla="*/ 528638 w 669132"/>
                    <a:gd name="connsiteY90" fmla="*/ 45244 h 812136"/>
                    <a:gd name="connsiteX91" fmla="*/ 521494 w 669132"/>
                    <a:gd name="connsiteY91" fmla="*/ 61913 h 812136"/>
                    <a:gd name="connsiteX92" fmla="*/ 514350 w 669132"/>
                    <a:gd name="connsiteY92" fmla="*/ 64294 h 812136"/>
                    <a:gd name="connsiteX93" fmla="*/ 511969 w 669132"/>
                    <a:gd name="connsiteY93" fmla="*/ 71438 h 812136"/>
                    <a:gd name="connsiteX94" fmla="*/ 519113 w 669132"/>
                    <a:gd name="connsiteY94" fmla="*/ 85725 h 812136"/>
                    <a:gd name="connsiteX95" fmla="*/ 526257 w 669132"/>
                    <a:gd name="connsiteY95" fmla="*/ 90488 h 812136"/>
                    <a:gd name="connsiteX96" fmla="*/ 533400 w 669132"/>
                    <a:gd name="connsiteY96" fmla="*/ 97631 h 812136"/>
                    <a:gd name="connsiteX97" fmla="*/ 538163 w 669132"/>
                    <a:gd name="connsiteY97" fmla="*/ 104775 h 812136"/>
                    <a:gd name="connsiteX98" fmla="*/ 545307 w 669132"/>
                    <a:gd name="connsiteY98" fmla="*/ 107156 h 812136"/>
                    <a:gd name="connsiteX99" fmla="*/ 552450 w 669132"/>
                    <a:gd name="connsiteY99" fmla="*/ 111919 h 812136"/>
                    <a:gd name="connsiteX100" fmla="*/ 566738 w 669132"/>
                    <a:gd name="connsiteY100" fmla="*/ 109538 h 812136"/>
                    <a:gd name="connsiteX101" fmla="*/ 590550 w 669132"/>
                    <a:gd name="connsiteY101" fmla="*/ 107156 h 812136"/>
                    <a:gd name="connsiteX102" fmla="*/ 609600 w 669132"/>
                    <a:gd name="connsiteY102" fmla="*/ 109538 h 812136"/>
                    <a:gd name="connsiteX103" fmla="*/ 626269 w 669132"/>
                    <a:gd name="connsiteY103" fmla="*/ 114300 h 812136"/>
                    <a:gd name="connsiteX104" fmla="*/ 633413 w 669132"/>
                    <a:gd name="connsiteY104" fmla="*/ 119063 h 812136"/>
                    <a:gd name="connsiteX105" fmla="*/ 652463 w 669132"/>
                    <a:gd name="connsiteY10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0525 w 669132"/>
                    <a:gd name="connsiteY67" fmla="*/ 159544 h 812136"/>
                    <a:gd name="connsiteX68" fmla="*/ 395288 w 669132"/>
                    <a:gd name="connsiteY68" fmla="*/ 152400 h 812136"/>
                    <a:gd name="connsiteX69" fmla="*/ 404813 w 669132"/>
                    <a:gd name="connsiteY69" fmla="*/ 130969 h 812136"/>
                    <a:gd name="connsiteX70" fmla="*/ 407194 w 669132"/>
                    <a:gd name="connsiteY70" fmla="*/ 111919 h 812136"/>
                    <a:gd name="connsiteX71" fmla="*/ 392907 w 669132"/>
                    <a:gd name="connsiteY71" fmla="*/ 107156 h 812136"/>
                    <a:gd name="connsiteX72" fmla="*/ 378619 w 669132"/>
                    <a:gd name="connsiteY72" fmla="*/ 102394 h 812136"/>
                    <a:gd name="connsiteX73" fmla="*/ 369094 w 669132"/>
                    <a:gd name="connsiteY73" fmla="*/ 100013 h 812136"/>
                    <a:gd name="connsiteX74" fmla="*/ 366713 w 669132"/>
                    <a:gd name="connsiteY74" fmla="*/ 92869 h 812136"/>
                    <a:gd name="connsiteX75" fmla="*/ 357188 w 669132"/>
                    <a:gd name="connsiteY75" fmla="*/ 83344 h 812136"/>
                    <a:gd name="connsiteX76" fmla="*/ 371475 w 669132"/>
                    <a:gd name="connsiteY76" fmla="*/ 78581 h 812136"/>
                    <a:gd name="connsiteX77" fmla="*/ 388144 w 669132"/>
                    <a:gd name="connsiteY77" fmla="*/ 71438 h 812136"/>
                    <a:gd name="connsiteX78" fmla="*/ 404813 w 669132"/>
                    <a:gd name="connsiteY78" fmla="*/ 54769 h 812136"/>
                    <a:gd name="connsiteX79" fmla="*/ 414338 w 669132"/>
                    <a:gd name="connsiteY79" fmla="*/ 40481 h 812136"/>
                    <a:gd name="connsiteX80" fmla="*/ 419100 w 669132"/>
                    <a:gd name="connsiteY80" fmla="*/ 33338 h 812136"/>
                    <a:gd name="connsiteX81" fmla="*/ 426244 w 669132"/>
                    <a:gd name="connsiteY81" fmla="*/ 30956 h 812136"/>
                    <a:gd name="connsiteX82" fmla="*/ 431007 w 669132"/>
                    <a:gd name="connsiteY82" fmla="*/ 23813 h 812136"/>
                    <a:gd name="connsiteX83" fmla="*/ 445294 w 669132"/>
                    <a:gd name="connsiteY83" fmla="*/ 14288 h 812136"/>
                    <a:gd name="connsiteX84" fmla="*/ 461963 w 669132"/>
                    <a:gd name="connsiteY84" fmla="*/ 7144 h 812136"/>
                    <a:gd name="connsiteX85" fmla="*/ 471488 w 669132"/>
                    <a:gd name="connsiteY85" fmla="*/ 0 h 812136"/>
                    <a:gd name="connsiteX86" fmla="*/ 490538 w 669132"/>
                    <a:gd name="connsiteY86" fmla="*/ 11906 h 812136"/>
                    <a:gd name="connsiteX87" fmla="*/ 504825 w 669132"/>
                    <a:gd name="connsiteY87" fmla="*/ 21431 h 812136"/>
                    <a:gd name="connsiteX88" fmla="*/ 516732 w 669132"/>
                    <a:gd name="connsiteY88" fmla="*/ 33338 h 812136"/>
                    <a:gd name="connsiteX89" fmla="*/ 528638 w 669132"/>
                    <a:gd name="connsiteY89" fmla="*/ 45244 h 812136"/>
                    <a:gd name="connsiteX90" fmla="*/ 521494 w 669132"/>
                    <a:gd name="connsiteY90" fmla="*/ 61913 h 812136"/>
                    <a:gd name="connsiteX91" fmla="*/ 514350 w 669132"/>
                    <a:gd name="connsiteY91" fmla="*/ 64294 h 812136"/>
                    <a:gd name="connsiteX92" fmla="*/ 511969 w 669132"/>
                    <a:gd name="connsiteY92" fmla="*/ 71438 h 812136"/>
                    <a:gd name="connsiteX93" fmla="*/ 519113 w 669132"/>
                    <a:gd name="connsiteY93" fmla="*/ 85725 h 812136"/>
                    <a:gd name="connsiteX94" fmla="*/ 526257 w 669132"/>
                    <a:gd name="connsiteY94" fmla="*/ 90488 h 812136"/>
                    <a:gd name="connsiteX95" fmla="*/ 533400 w 669132"/>
                    <a:gd name="connsiteY95" fmla="*/ 97631 h 812136"/>
                    <a:gd name="connsiteX96" fmla="*/ 538163 w 669132"/>
                    <a:gd name="connsiteY96" fmla="*/ 104775 h 812136"/>
                    <a:gd name="connsiteX97" fmla="*/ 545307 w 669132"/>
                    <a:gd name="connsiteY97" fmla="*/ 107156 h 812136"/>
                    <a:gd name="connsiteX98" fmla="*/ 552450 w 669132"/>
                    <a:gd name="connsiteY98" fmla="*/ 111919 h 812136"/>
                    <a:gd name="connsiteX99" fmla="*/ 566738 w 669132"/>
                    <a:gd name="connsiteY99" fmla="*/ 109538 h 812136"/>
                    <a:gd name="connsiteX100" fmla="*/ 590550 w 669132"/>
                    <a:gd name="connsiteY100" fmla="*/ 107156 h 812136"/>
                    <a:gd name="connsiteX101" fmla="*/ 609600 w 669132"/>
                    <a:gd name="connsiteY101" fmla="*/ 109538 h 812136"/>
                    <a:gd name="connsiteX102" fmla="*/ 626269 w 669132"/>
                    <a:gd name="connsiteY102" fmla="*/ 114300 h 812136"/>
                    <a:gd name="connsiteX103" fmla="*/ 633413 w 669132"/>
                    <a:gd name="connsiteY103" fmla="*/ 119063 h 812136"/>
                    <a:gd name="connsiteX104" fmla="*/ 652463 w 669132"/>
                    <a:gd name="connsiteY10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2400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92907 w 669132"/>
                    <a:gd name="connsiteY68" fmla="*/ 107156 h 812136"/>
                    <a:gd name="connsiteX69" fmla="*/ 378619 w 669132"/>
                    <a:gd name="connsiteY69" fmla="*/ 102394 h 812136"/>
                    <a:gd name="connsiteX70" fmla="*/ 369094 w 669132"/>
                    <a:gd name="connsiteY70" fmla="*/ 100013 h 812136"/>
                    <a:gd name="connsiteX71" fmla="*/ 366713 w 669132"/>
                    <a:gd name="connsiteY71" fmla="*/ 92869 h 812136"/>
                    <a:gd name="connsiteX72" fmla="*/ 357188 w 669132"/>
                    <a:gd name="connsiteY72" fmla="*/ 83344 h 812136"/>
                    <a:gd name="connsiteX73" fmla="*/ 371475 w 669132"/>
                    <a:gd name="connsiteY73" fmla="*/ 78581 h 812136"/>
                    <a:gd name="connsiteX74" fmla="*/ 388144 w 669132"/>
                    <a:gd name="connsiteY74" fmla="*/ 71438 h 812136"/>
                    <a:gd name="connsiteX75" fmla="*/ 404813 w 669132"/>
                    <a:gd name="connsiteY75" fmla="*/ 54769 h 812136"/>
                    <a:gd name="connsiteX76" fmla="*/ 414338 w 669132"/>
                    <a:gd name="connsiteY76" fmla="*/ 40481 h 812136"/>
                    <a:gd name="connsiteX77" fmla="*/ 419100 w 669132"/>
                    <a:gd name="connsiteY77" fmla="*/ 33338 h 812136"/>
                    <a:gd name="connsiteX78" fmla="*/ 426244 w 669132"/>
                    <a:gd name="connsiteY78" fmla="*/ 30956 h 812136"/>
                    <a:gd name="connsiteX79" fmla="*/ 431007 w 669132"/>
                    <a:gd name="connsiteY79" fmla="*/ 23813 h 812136"/>
                    <a:gd name="connsiteX80" fmla="*/ 445294 w 669132"/>
                    <a:gd name="connsiteY80" fmla="*/ 14288 h 812136"/>
                    <a:gd name="connsiteX81" fmla="*/ 461963 w 669132"/>
                    <a:gd name="connsiteY81" fmla="*/ 7144 h 812136"/>
                    <a:gd name="connsiteX82" fmla="*/ 471488 w 669132"/>
                    <a:gd name="connsiteY82" fmla="*/ 0 h 812136"/>
                    <a:gd name="connsiteX83" fmla="*/ 490538 w 669132"/>
                    <a:gd name="connsiteY83" fmla="*/ 11906 h 812136"/>
                    <a:gd name="connsiteX84" fmla="*/ 504825 w 669132"/>
                    <a:gd name="connsiteY84" fmla="*/ 21431 h 812136"/>
                    <a:gd name="connsiteX85" fmla="*/ 516732 w 669132"/>
                    <a:gd name="connsiteY85" fmla="*/ 33338 h 812136"/>
                    <a:gd name="connsiteX86" fmla="*/ 528638 w 669132"/>
                    <a:gd name="connsiteY86" fmla="*/ 45244 h 812136"/>
                    <a:gd name="connsiteX87" fmla="*/ 521494 w 669132"/>
                    <a:gd name="connsiteY87" fmla="*/ 61913 h 812136"/>
                    <a:gd name="connsiteX88" fmla="*/ 514350 w 669132"/>
                    <a:gd name="connsiteY88" fmla="*/ 64294 h 812136"/>
                    <a:gd name="connsiteX89" fmla="*/ 511969 w 669132"/>
                    <a:gd name="connsiteY89" fmla="*/ 71438 h 812136"/>
                    <a:gd name="connsiteX90" fmla="*/ 519113 w 669132"/>
                    <a:gd name="connsiteY90" fmla="*/ 85725 h 812136"/>
                    <a:gd name="connsiteX91" fmla="*/ 526257 w 669132"/>
                    <a:gd name="connsiteY91" fmla="*/ 90488 h 812136"/>
                    <a:gd name="connsiteX92" fmla="*/ 533400 w 669132"/>
                    <a:gd name="connsiteY92" fmla="*/ 97631 h 812136"/>
                    <a:gd name="connsiteX93" fmla="*/ 538163 w 669132"/>
                    <a:gd name="connsiteY93" fmla="*/ 104775 h 812136"/>
                    <a:gd name="connsiteX94" fmla="*/ 545307 w 669132"/>
                    <a:gd name="connsiteY94" fmla="*/ 107156 h 812136"/>
                    <a:gd name="connsiteX95" fmla="*/ 552450 w 669132"/>
                    <a:gd name="connsiteY95" fmla="*/ 111919 h 812136"/>
                    <a:gd name="connsiteX96" fmla="*/ 566738 w 669132"/>
                    <a:gd name="connsiteY96" fmla="*/ 109538 h 812136"/>
                    <a:gd name="connsiteX97" fmla="*/ 590550 w 669132"/>
                    <a:gd name="connsiteY97" fmla="*/ 107156 h 812136"/>
                    <a:gd name="connsiteX98" fmla="*/ 609600 w 669132"/>
                    <a:gd name="connsiteY98" fmla="*/ 109538 h 812136"/>
                    <a:gd name="connsiteX99" fmla="*/ 626269 w 669132"/>
                    <a:gd name="connsiteY99" fmla="*/ 114300 h 812136"/>
                    <a:gd name="connsiteX100" fmla="*/ 633413 w 669132"/>
                    <a:gd name="connsiteY100" fmla="*/ 119063 h 812136"/>
                    <a:gd name="connsiteX101" fmla="*/ 652463 w 669132"/>
                    <a:gd name="connsiteY10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78619 w 669132"/>
                    <a:gd name="connsiteY68" fmla="*/ 102394 h 812136"/>
                    <a:gd name="connsiteX69" fmla="*/ 369094 w 669132"/>
                    <a:gd name="connsiteY69" fmla="*/ 100013 h 812136"/>
                    <a:gd name="connsiteX70" fmla="*/ 366713 w 669132"/>
                    <a:gd name="connsiteY70" fmla="*/ 92869 h 812136"/>
                    <a:gd name="connsiteX71" fmla="*/ 357188 w 669132"/>
                    <a:gd name="connsiteY71" fmla="*/ 83344 h 812136"/>
                    <a:gd name="connsiteX72" fmla="*/ 371475 w 669132"/>
                    <a:gd name="connsiteY72" fmla="*/ 78581 h 812136"/>
                    <a:gd name="connsiteX73" fmla="*/ 388144 w 669132"/>
                    <a:gd name="connsiteY73" fmla="*/ 71438 h 812136"/>
                    <a:gd name="connsiteX74" fmla="*/ 404813 w 669132"/>
                    <a:gd name="connsiteY74" fmla="*/ 54769 h 812136"/>
                    <a:gd name="connsiteX75" fmla="*/ 414338 w 669132"/>
                    <a:gd name="connsiteY75" fmla="*/ 40481 h 812136"/>
                    <a:gd name="connsiteX76" fmla="*/ 419100 w 669132"/>
                    <a:gd name="connsiteY76" fmla="*/ 33338 h 812136"/>
                    <a:gd name="connsiteX77" fmla="*/ 426244 w 669132"/>
                    <a:gd name="connsiteY77" fmla="*/ 30956 h 812136"/>
                    <a:gd name="connsiteX78" fmla="*/ 431007 w 669132"/>
                    <a:gd name="connsiteY78" fmla="*/ 23813 h 812136"/>
                    <a:gd name="connsiteX79" fmla="*/ 445294 w 669132"/>
                    <a:gd name="connsiteY79" fmla="*/ 14288 h 812136"/>
                    <a:gd name="connsiteX80" fmla="*/ 461963 w 669132"/>
                    <a:gd name="connsiteY80" fmla="*/ 7144 h 812136"/>
                    <a:gd name="connsiteX81" fmla="*/ 471488 w 669132"/>
                    <a:gd name="connsiteY81" fmla="*/ 0 h 812136"/>
                    <a:gd name="connsiteX82" fmla="*/ 490538 w 669132"/>
                    <a:gd name="connsiteY82" fmla="*/ 11906 h 812136"/>
                    <a:gd name="connsiteX83" fmla="*/ 504825 w 669132"/>
                    <a:gd name="connsiteY83" fmla="*/ 21431 h 812136"/>
                    <a:gd name="connsiteX84" fmla="*/ 516732 w 669132"/>
                    <a:gd name="connsiteY84" fmla="*/ 33338 h 812136"/>
                    <a:gd name="connsiteX85" fmla="*/ 528638 w 669132"/>
                    <a:gd name="connsiteY85" fmla="*/ 45244 h 812136"/>
                    <a:gd name="connsiteX86" fmla="*/ 521494 w 669132"/>
                    <a:gd name="connsiteY86" fmla="*/ 61913 h 812136"/>
                    <a:gd name="connsiteX87" fmla="*/ 514350 w 669132"/>
                    <a:gd name="connsiteY87" fmla="*/ 64294 h 812136"/>
                    <a:gd name="connsiteX88" fmla="*/ 511969 w 669132"/>
                    <a:gd name="connsiteY88" fmla="*/ 71438 h 812136"/>
                    <a:gd name="connsiteX89" fmla="*/ 519113 w 669132"/>
                    <a:gd name="connsiteY89" fmla="*/ 85725 h 812136"/>
                    <a:gd name="connsiteX90" fmla="*/ 526257 w 669132"/>
                    <a:gd name="connsiteY90" fmla="*/ 90488 h 812136"/>
                    <a:gd name="connsiteX91" fmla="*/ 533400 w 669132"/>
                    <a:gd name="connsiteY91" fmla="*/ 97631 h 812136"/>
                    <a:gd name="connsiteX92" fmla="*/ 538163 w 669132"/>
                    <a:gd name="connsiteY92" fmla="*/ 104775 h 812136"/>
                    <a:gd name="connsiteX93" fmla="*/ 545307 w 669132"/>
                    <a:gd name="connsiteY93" fmla="*/ 107156 h 812136"/>
                    <a:gd name="connsiteX94" fmla="*/ 552450 w 669132"/>
                    <a:gd name="connsiteY94" fmla="*/ 111919 h 812136"/>
                    <a:gd name="connsiteX95" fmla="*/ 566738 w 669132"/>
                    <a:gd name="connsiteY95" fmla="*/ 109538 h 812136"/>
                    <a:gd name="connsiteX96" fmla="*/ 590550 w 669132"/>
                    <a:gd name="connsiteY96" fmla="*/ 107156 h 812136"/>
                    <a:gd name="connsiteX97" fmla="*/ 609600 w 669132"/>
                    <a:gd name="connsiteY97" fmla="*/ 109538 h 812136"/>
                    <a:gd name="connsiteX98" fmla="*/ 626269 w 669132"/>
                    <a:gd name="connsiteY98" fmla="*/ 114300 h 812136"/>
                    <a:gd name="connsiteX99" fmla="*/ 633413 w 669132"/>
                    <a:gd name="connsiteY99" fmla="*/ 119063 h 812136"/>
                    <a:gd name="connsiteX100" fmla="*/ 652463 w 669132"/>
                    <a:gd name="connsiteY10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9094 w 669132"/>
                    <a:gd name="connsiteY68" fmla="*/ 100013 h 812136"/>
                    <a:gd name="connsiteX69" fmla="*/ 366713 w 669132"/>
                    <a:gd name="connsiteY69" fmla="*/ 92869 h 812136"/>
                    <a:gd name="connsiteX70" fmla="*/ 357188 w 669132"/>
                    <a:gd name="connsiteY70" fmla="*/ 83344 h 812136"/>
                    <a:gd name="connsiteX71" fmla="*/ 371475 w 669132"/>
                    <a:gd name="connsiteY71" fmla="*/ 78581 h 812136"/>
                    <a:gd name="connsiteX72" fmla="*/ 388144 w 669132"/>
                    <a:gd name="connsiteY72" fmla="*/ 71438 h 812136"/>
                    <a:gd name="connsiteX73" fmla="*/ 404813 w 669132"/>
                    <a:gd name="connsiteY73" fmla="*/ 54769 h 812136"/>
                    <a:gd name="connsiteX74" fmla="*/ 414338 w 669132"/>
                    <a:gd name="connsiteY74" fmla="*/ 40481 h 812136"/>
                    <a:gd name="connsiteX75" fmla="*/ 419100 w 669132"/>
                    <a:gd name="connsiteY75" fmla="*/ 33338 h 812136"/>
                    <a:gd name="connsiteX76" fmla="*/ 426244 w 669132"/>
                    <a:gd name="connsiteY76" fmla="*/ 30956 h 812136"/>
                    <a:gd name="connsiteX77" fmla="*/ 431007 w 669132"/>
                    <a:gd name="connsiteY77" fmla="*/ 23813 h 812136"/>
                    <a:gd name="connsiteX78" fmla="*/ 445294 w 669132"/>
                    <a:gd name="connsiteY78" fmla="*/ 14288 h 812136"/>
                    <a:gd name="connsiteX79" fmla="*/ 461963 w 669132"/>
                    <a:gd name="connsiteY79" fmla="*/ 7144 h 812136"/>
                    <a:gd name="connsiteX80" fmla="*/ 471488 w 669132"/>
                    <a:gd name="connsiteY80" fmla="*/ 0 h 812136"/>
                    <a:gd name="connsiteX81" fmla="*/ 490538 w 669132"/>
                    <a:gd name="connsiteY81" fmla="*/ 11906 h 812136"/>
                    <a:gd name="connsiteX82" fmla="*/ 504825 w 669132"/>
                    <a:gd name="connsiteY82" fmla="*/ 21431 h 812136"/>
                    <a:gd name="connsiteX83" fmla="*/ 516732 w 669132"/>
                    <a:gd name="connsiteY83" fmla="*/ 33338 h 812136"/>
                    <a:gd name="connsiteX84" fmla="*/ 528638 w 669132"/>
                    <a:gd name="connsiteY84" fmla="*/ 45244 h 812136"/>
                    <a:gd name="connsiteX85" fmla="*/ 521494 w 669132"/>
                    <a:gd name="connsiteY85" fmla="*/ 61913 h 812136"/>
                    <a:gd name="connsiteX86" fmla="*/ 514350 w 669132"/>
                    <a:gd name="connsiteY86" fmla="*/ 64294 h 812136"/>
                    <a:gd name="connsiteX87" fmla="*/ 511969 w 669132"/>
                    <a:gd name="connsiteY87" fmla="*/ 71438 h 812136"/>
                    <a:gd name="connsiteX88" fmla="*/ 519113 w 669132"/>
                    <a:gd name="connsiteY88" fmla="*/ 85725 h 812136"/>
                    <a:gd name="connsiteX89" fmla="*/ 526257 w 669132"/>
                    <a:gd name="connsiteY89" fmla="*/ 90488 h 812136"/>
                    <a:gd name="connsiteX90" fmla="*/ 533400 w 669132"/>
                    <a:gd name="connsiteY90" fmla="*/ 97631 h 812136"/>
                    <a:gd name="connsiteX91" fmla="*/ 538163 w 669132"/>
                    <a:gd name="connsiteY91" fmla="*/ 104775 h 812136"/>
                    <a:gd name="connsiteX92" fmla="*/ 545307 w 669132"/>
                    <a:gd name="connsiteY92" fmla="*/ 107156 h 812136"/>
                    <a:gd name="connsiteX93" fmla="*/ 552450 w 669132"/>
                    <a:gd name="connsiteY93" fmla="*/ 111919 h 812136"/>
                    <a:gd name="connsiteX94" fmla="*/ 566738 w 669132"/>
                    <a:gd name="connsiteY94" fmla="*/ 109538 h 812136"/>
                    <a:gd name="connsiteX95" fmla="*/ 590550 w 669132"/>
                    <a:gd name="connsiteY95" fmla="*/ 107156 h 812136"/>
                    <a:gd name="connsiteX96" fmla="*/ 609600 w 669132"/>
                    <a:gd name="connsiteY96" fmla="*/ 109538 h 812136"/>
                    <a:gd name="connsiteX97" fmla="*/ 626269 w 669132"/>
                    <a:gd name="connsiteY97" fmla="*/ 114300 h 812136"/>
                    <a:gd name="connsiteX98" fmla="*/ 633413 w 669132"/>
                    <a:gd name="connsiteY98" fmla="*/ 119063 h 812136"/>
                    <a:gd name="connsiteX99" fmla="*/ 652463 w 669132"/>
                    <a:gd name="connsiteY9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6713 w 669132"/>
                    <a:gd name="connsiteY68" fmla="*/ 92869 h 812136"/>
                    <a:gd name="connsiteX69" fmla="*/ 357188 w 669132"/>
                    <a:gd name="connsiteY69" fmla="*/ 83344 h 812136"/>
                    <a:gd name="connsiteX70" fmla="*/ 371475 w 669132"/>
                    <a:gd name="connsiteY70" fmla="*/ 78581 h 812136"/>
                    <a:gd name="connsiteX71" fmla="*/ 388144 w 669132"/>
                    <a:gd name="connsiteY71" fmla="*/ 71438 h 812136"/>
                    <a:gd name="connsiteX72" fmla="*/ 404813 w 669132"/>
                    <a:gd name="connsiteY72" fmla="*/ 54769 h 812136"/>
                    <a:gd name="connsiteX73" fmla="*/ 414338 w 669132"/>
                    <a:gd name="connsiteY73" fmla="*/ 40481 h 812136"/>
                    <a:gd name="connsiteX74" fmla="*/ 419100 w 669132"/>
                    <a:gd name="connsiteY74" fmla="*/ 33338 h 812136"/>
                    <a:gd name="connsiteX75" fmla="*/ 426244 w 669132"/>
                    <a:gd name="connsiteY75" fmla="*/ 30956 h 812136"/>
                    <a:gd name="connsiteX76" fmla="*/ 431007 w 669132"/>
                    <a:gd name="connsiteY76" fmla="*/ 23813 h 812136"/>
                    <a:gd name="connsiteX77" fmla="*/ 445294 w 669132"/>
                    <a:gd name="connsiteY77" fmla="*/ 14288 h 812136"/>
                    <a:gd name="connsiteX78" fmla="*/ 461963 w 669132"/>
                    <a:gd name="connsiteY78" fmla="*/ 7144 h 812136"/>
                    <a:gd name="connsiteX79" fmla="*/ 471488 w 669132"/>
                    <a:gd name="connsiteY79" fmla="*/ 0 h 812136"/>
                    <a:gd name="connsiteX80" fmla="*/ 490538 w 669132"/>
                    <a:gd name="connsiteY80" fmla="*/ 11906 h 812136"/>
                    <a:gd name="connsiteX81" fmla="*/ 504825 w 669132"/>
                    <a:gd name="connsiteY81" fmla="*/ 21431 h 812136"/>
                    <a:gd name="connsiteX82" fmla="*/ 516732 w 669132"/>
                    <a:gd name="connsiteY82" fmla="*/ 33338 h 812136"/>
                    <a:gd name="connsiteX83" fmla="*/ 528638 w 669132"/>
                    <a:gd name="connsiteY83" fmla="*/ 45244 h 812136"/>
                    <a:gd name="connsiteX84" fmla="*/ 521494 w 669132"/>
                    <a:gd name="connsiteY84" fmla="*/ 61913 h 812136"/>
                    <a:gd name="connsiteX85" fmla="*/ 514350 w 669132"/>
                    <a:gd name="connsiteY85" fmla="*/ 64294 h 812136"/>
                    <a:gd name="connsiteX86" fmla="*/ 511969 w 669132"/>
                    <a:gd name="connsiteY86" fmla="*/ 71438 h 812136"/>
                    <a:gd name="connsiteX87" fmla="*/ 519113 w 669132"/>
                    <a:gd name="connsiteY87" fmla="*/ 85725 h 812136"/>
                    <a:gd name="connsiteX88" fmla="*/ 526257 w 669132"/>
                    <a:gd name="connsiteY88" fmla="*/ 90488 h 812136"/>
                    <a:gd name="connsiteX89" fmla="*/ 533400 w 669132"/>
                    <a:gd name="connsiteY89" fmla="*/ 97631 h 812136"/>
                    <a:gd name="connsiteX90" fmla="*/ 538163 w 669132"/>
                    <a:gd name="connsiteY90" fmla="*/ 104775 h 812136"/>
                    <a:gd name="connsiteX91" fmla="*/ 545307 w 669132"/>
                    <a:gd name="connsiteY91" fmla="*/ 107156 h 812136"/>
                    <a:gd name="connsiteX92" fmla="*/ 552450 w 669132"/>
                    <a:gd name="connsiteY92" fmla="*/ 111919 h 812136"/>
                    <a:gd name="connsiteX93" fmla="*/ 566738 w 669132"/>
                    <a:gd name="connsiteY93" fmla="*/ 109538 h 812136"/>
                    <a:gd name="connsiteX94" fmla="*/ 590550 w 669132"/>
                    <a:gd name="connsiteY94" fmla="*/ 107156 h 812136"/>
                    <a:gd name="connsiteX95" fmla="*/ 609600 w 669132"/>
                    <a:gd name="connsiteY95" fmla="*/ 109538 h 812136"/>
                    <a:gd name="connsiteX96" fmla="*/ 626269 w 669132"/>
                    <a:gd name="connsiteY96" fmla="*/ 114300 h 812136"/>
                    <a:gd name="connsiteX97" fmla="*/ 633413 w 669132"/>
                    <a:gd name="connsiteY97" fmla="*/ 119063 h 812136"/>
                    <a:gd name="connsiteX98" fmla="*/ 652463 w 669132"/>
                    <a:gd name="connsiteY9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71475 w 669132"/>
                    <a:gd name="connsiteY69" fmla="*/ 78581 h 812136"/>
                    <a:gd name="connsiteX70" fmla="*/ 388144 w 669132"/>
                    <a:gd name="connsiteY70" fmla="*/ 71438 h 812136"/>
                    <a:gd name="connsiteX71" fmla="*/ 404813 w 669132"/>
                    <a:gd name="connsiteY71" fmla="*/ 54769 h 812136"/>
                    <a:gd name="connsiteX72" fmla="*/ 414338 w 669132"/>
                    <a:gd name="connsiteY72" fmla="*/ 40481 h 812136"/>
                    <a:gd name="connsiteX73" fmla="*/ 419100 w 669132"/>
                    <a:gd name="connsiteY73" fmla="*/ 33338 h 812136"/>
                    <a:gd name="connsiteX74" fmla="*/ 426244 w 669132"/>
                    <a:gd name="connsiteY74" fmla="*/ 30956 h 812136"/>
                    <a:gd name="connsiteX75" fmla="*/ 431007 w 669132"/>
                    <a:gd name="connsiteY75" fmla="*/ 23813 h 812136"/>
                    <a:gd name="connsiteX76" fmla="*/ 445294 w 669132"/>
                    <a:gd name="connsiteY76" fmla="*/ 14288 h 812136"/>
                    <a:gd name="connsiteX77" fmla="*/ 461963 w 669132"/>
                    <a:gd name="connsiteY77" fmla="*/ 7144 h 812136"/>
                    <a:gd name="connsiteX78" fmla="*/ 471488 w 669132"/>
                    <a:gd name="connsiteY78" fmla="*/ 0 h 812136"/>
                    <a:gd name="connsiteX79" fmla="*/ 490538 w 669132"/>
                    <a:gd name="connsiteY79" fmla="*/ 11906 h 812136"/>
                    <a:gd name="connsiteX80" fmla="*/ 504825 w 669132"/>
                    <a:gd name="connsiteY80" fmla="*/ 21431 h 812136"/>
                    <a:gd name="connsiteX81" fmla="*/ 516732 w 669132"/>
                    <a:gd name="connsiteY81" fmla="*/ 33338 h 812136"/>
                    <a:gd name="connsiteX82" fmla="*/ 528638 w 669132"/>
                    <a:gd name="connsiteY82" fmla="*/ 45244 h 812136"/>
                    <a:gd name="connsiteX83" fmla="*/ 521494 w 669132"/>
                    <a:gd name="connsiteY83" fmla="*/ 61913 h 812136"/>
                    <a:gd name="connsiteX84" fmla="*/ 514350 w 669132"/>
                    <a:gd name="connsiteY84" fmla="*/ 64294 h 812136"/>
                    <a:gd name="connsiteX85" fmla="*/ 511969 w 669132"/>
                    <a:gd name="connsiteY85" fmla="*/ 71438 h 812136"/>
                    <a:gd name="connsiteX86" fmla="*/ 519113 w 669132"/>
                    <a:gd name="connsiteY86" fmla="*/ 85725 h 812136"/>
                    <a:gd name="connsiteX87" fmla="*/ 526257 w 669132"/>
                    <a:gd name="connsiteY87" fmla="*/ 90488 h 812136"/>
                    <a:gd name="connsiteX88" fmla="*/ 533400 w 669132"/>
                    <a:gd name="connsiteY88" fmla="*/ 97631 h 812136"/>
                    <a:gd name="connsiteX89" fmla="*/ 538163 w 669132"/>
                    <a:gd name="connsiteY89" fmla="*/ 104775 h 812136"/>
                    <a:gd name="connsiteX90" fmla="*/ 545307 w 669132"/>
                    <a:gd name="connsiteY90" fmla="*/ 107156 h 812136"/>
                    <a:gd name="connsiteX91" fmla="*/ 552450 w 669132"/>
                    <a:gd name="connsiteY91" fmla="*/ 111919 h 812136"/>
                    <a:gd name="connsiteX92" fmla="*/ 566738 w 669132"/>
                    <a:gd name="connsiteY92" fmla="*/ 109538 h 812136"/>
                    <a:gd name="connsiteX93" fmla="*/ 590550 w 669132"/>
                    <a:gd name="connsiteY93" fmla="*/ 107156 h 812136"/>
                    <a:gd name="connsiteX94" fmla="*/ 609600 w 669132"/>
                    <a:gd name="connsiteY94" fmla="*/ 109538 h 812136"/>
                    <a:gd name="connsiteX95" fmla="*/ 626269 w 669132"/>
                    <a:gd name="connsiteY95" fmla="*/ 114300 h 812136"/>
                    <a:gd name="connsiteX96" fmla="*/ 633413 w 669132"/>
                    <a:gd name="connsiteY96" fmla="*/ 119063 h 812136"/>
                    <a:gd name="connsiteX97" fmla="*/ 652463 w 669132"/>
                    <a:gd name="connsiteY9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88144 w 669132"/>
                    <a:gd name="connsiteY69" fmla="*/ 71438 h 812136"/>
                    <a:gd name="connsiteX70" fmla="*/ 404813 w 669132"/>
                    <a:gd name="connsiteY70" fmla="*/ 54769 h 812136"/>
                    <a:gd name="connsiteX71" fmla="*/ 414338 w 669132"/>
                    <a:gd name="connsiteY71" fmla="*/ 40481 h 812136"/>
                    <a:gd name="connsiteX72" fmla="*/ 419100 w 669132"/>
                    <a:gd name="connsiteY72" fmla="*/ 33338 h 812136"/>
                    <a:gd name="connsiteX73" fmla="*/ 426244 w 669132"/>
                    <a:gd name="connsiteY73" fmla="*/ 30956 h 812136"/>
                    <a:gd name="connsiteX74" fmla="*/ 431007 w 669132"/>
                    <a:gd name="connsiteY74" fmla="*/ 23813 h 812136"/>
                    <a:gd name="connsiteX75" fmla="*/ 445294 w 669132"/>
                    <a:gd name="connsiteY75" fmla="*/ 14288 h 812136"/>
                    <a:gd name="connsiteX76" fmla="*/ 461963 w 669132"/>
                    <a:gd name="connsiteY76" fmla="*/ 7144 h 812136"/>
                    <a:gd name="connsiteX77" fmla="*/ 471488 w 669132"/>
                    <a:gd name="connsiteY77" fmla="*/ 0 h 812136"/>
                    <a:gd name="connsiteX78" fmla="*/ 490538 w 669132"/>
                    <a:gd name="connsiteY78" fmla="*/ 11906 h 812136"/>
                    <a:gd name="connsiteX79" fmla="*/ 504825 w 669132"/>
                    <a:gd name="connsiteY79" fmla="*/ 21431 h 812136"/>
                    <a:gd name="connsiteX80" fmla="*/ 516732 w 669132"/>
                    <a:gd name="connsiteY80" fmla="*/ 33338 h 812136"/>
                    <a:gd name="connsiteX81" fmla="*/ 528638 w 669132"/>
                    <a:gd name="connsiteY81" fmla="*/ 45244 h 812136"/>
                    <a:gd name="connsiteX82" fmla="*/ 521494 w 669132"/>
                    <a:gd name="connsiteY82" fmla="*/ 61913 h 812136"/>
                    <a:gd name="connsiteX83" fmla="*/ 514350 w 669132"/>
                    <a:gd name="connsiteY83" fmla="*/ 64294 h 812136"/>
                    <a:gd name="connsiteX84" fmla="*/ 511969 w 669132"/>
                    <a:gd name="connsiteY84" fmla="*/ 71438 h 812136"/>
                    <a:gd name="connsiteX85" fmla="*/ 519113 w 669132"/>
                    <a:gd name="connsiteY85" fmla="*/ 85725 h 812136"/>
                    <a:gd name="connsiteX86" fmla="*/ 526257 w 669132"/>
                    <a:gd name="connsiteY86" fmla="*/ 90488 h 812136"/>
                    <a:gd name="connsiteX87" fmla="*/ 533400 w 669132"/>
                    <a:gd name="connsiteY87" fmla="*/ 97631 h 812136"/>
                    <a:gd name="connsiteX88" fmla="*/ 538163 w 669132"/>
                    <a:gd name="connsiteY88" fmla="*/ 104775 h 812136"/>
                    <a:gd name="connsiteX89" fmla="*/ 545307 w 669132"/>
                    <a:gd name="connsiteY89" fmla="*/ 107156 h 812136"/>
                    <a:gd name="connsiteX90" fmla="*/ 552450 w 669132"/>
                    <a:gd name="connsiteY90" fmla="*/ 111919 h 812136"/>
                    <a:gd name="connsiteX91" fmla="*/ 566738 w 669132"/>
                    <a:gd name="connsiteY91" fmla="*/ 109538 h 812136"/>
                    <a:gd name="connsiteX92" fmla="*/ 590550 w 669132"/>
                    <a:gd name="connsiteY92" fmla="*/ 107156 h 812136"/>
                    <a:gd name="connsiteX93" fmla="*/ 609600 w 669132"/>
                    <a:gd name="connsiteY93" fmla="*/ 109538 h 812136"/>
                    <a:gd name="connsiteX94" fmla="*/ 626269 w 669132"/>
                    <a:gd name="connsiteY94" fmla="*/ 114300 h 812136"/>
                    <a:gd name="connsiteX95" fmla="*/ 633413 w 669132"/>
                    <a:gd name="connsiteY95" fmla="*/ 119063 h 812136"/>
                    <a:gd name="connsiteX96" fmla="*/ 652463 w 669132"/>
                    <a:gd name="connsiteY9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04813 w 669132"/>
                    <a:gd name="connsiteY69" fmla="*/ 54769 h 812136"/>
                    <a:gd name="connsiteX70" fmla="*/ 414338 w 669132"/>
                    <a:gd name="connsiteY70" fmla="*/ 40481 h 812136"/>
                    <a:gd name="connsiteX71" fmla="*/ 419100 w 669132"/>
                    <a:gd name="connsiteY71" fmla="*/ 33338 h 812136"/>
                    <a:gd name="connsiteX72" fmla="*/ 426244 w 669132"/>
                    <a:gd name="connsiteY72" fmla="*/ 30956 h 812136"/>
                    <a:gd name="connsiteX73" fmla="*/ 431007 w 669132"/>
                    <a:gd name="connsiteY73" fmla="*/ 23813 h 812136"/>
                    <a:gd name="connsiteX74" fmla="*/ 445294 w 669132"/>
                    <a:gd name="connsiteY74" fmla="*/ 14288 h 812136"/>
                    <a:gd name="connsiteX75" fmla="*/ 461963 w 669132"/>
                    <a:gd name="connsiteY75" fmla="*/ 7144 h 812136"/>
                    <a:gd name="connsiteX76" fmla="*/ 471488 w 669132"/>
                    <a:gd name="connsiteY76" fmla="*/ 0 h 812136"/>
                    <a:gd name="connsiteX77" fmla="*/ 490538 w 669132"/>
                    <a:gd name="connsiteY77" fmla="*/ 11906 h 812136"/>
                    <a:gd name="connsiteX78" fmla="*/ 504825 w 669132"/>
                    <a:gd name="connsiteY78" fmla="*/ 21431 h 812136"/>
                    <a:gd name="connsiteX79" fmla="*/ 516732 w 669132"/>
                    <a:gd name="connsiteY79" fmla="*/ 33338 h 812136"/>
                    <a:gd name="connsiteX80" fmla="*/ 528638 w 669132"/>
                    <a:gd name="connsiteY80" fmla="*/ 45244 h 812136"/>
                    <a:gd name="connsiteX81" fmla="*/ 521494 w 669132"/>
                    <a:gd name="connsiteY81" fmla="*/ 61913 h 812136"/>
                    <a:gd name="connsiteX82" fmla="*/ 514350 w 669132"/>
                    <a:gd name="connsiteY82" fmla="*/ 64294 h 812136"/>
                    <a:gd name="connsiteX83" fmla="*/ 511969 w 669132"/>
                    <a:gd name="connsiteY83" fmla="*/ 71438 h 812136"/>
                    <a:gd name="connsiteX84" fmla="*/ 519113 w 669132"/>
                    <a:gd name="connsiteY84" fmla="*/ 85725 h 812136"/>
                    <a:gd name="connsiteX85" fmla="*/ 526257 w 669132"/>
                    <a:gd name="connsiteY85" fmla="*/ 90488 h 812136"/>
                    <a:gd name="connsiteX86" fmla="*/ 533400 w 669132"/>
                    <a:gd name="connsiteY86" fmla="*/ 97631 h 812136"/>
                    <a:gd name="connsiteX87" fmla="*/ 538163 w 669132"/>
                    <a:gd name="connsiteY87" fmla="*/ 104775 h 812136"/>
                    <a:gd name="connsiteX88" fmla="*/ 545307 w 669132"/>
                    <a:gd name="connsiteY88" fmla="*/ 107156 h 812136"/>
                    <a:gd name="connsiteX89" fmla="*/ 552450 w 669132"/>
                    <a:gd name="connsiteY89" fmla="*/ 111919 h 812136"/>
                    <a:gd name="connsiteX90" fmla="*/ 566738 w 669132"/>
                    <a:gd name="connsiteY90" fmla="*/ 109538 h 812136"/>
                    <a:gd name="connsiteX91" fmla="*/ 590550 w 669132"/>
                    <a:gd name="connsiteY91" fmla="*/ 107156 h 812136"/>
                    <a:gd name="connsiteX92" fmla="*/ 609600 w 669132"/>
                    <a:gd name="connsiteY92" fmla="*/ 109538 h 812136"/>
                    <a:gd name="connsiteX93" fmla="*/ 626269 w 669132"/>
                    <a:gd name="connsiteY93" fmla="*/ 114300 h 812136"/>
                    <a:gd name="connsiteX94" fmla="*/ 633413 w 669132"/>
                    <a:gd name="connsiteY94" fmla="*/ 119063 h 812136"/>
                    <a:gd name="connsiteX95" fmla="*/ 652463 w 669132"/>
                    <a:gd name="connsiteY9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4338 w 669132"/>
                    <a:gd name="connsiteY69" fmla="*/ 40481 h 812136"/>
                    <a:gd name="connsiteX70" fmla="*/ 419100 w 669132"/>
                    <a:gd name="connsiteY70" fmla="*/ 33338 h 812136"/>
                    <a:gd name="connsiteX71" fmla="*/ 426244 w 669132"/>
                    <a:gd name="connsiteY71" fmla="*/ 30956 h 812136"/>
                    <a:gd name="connsiteX72" fmla="*/ 431007 w 669132"/>
                    <a:gd name="connsiteY72" fmla="*/ 23813 h 812136"/>
                    <a:gd name="connsiteX73" fmla="*/ 445294 w 669132"/>
                    <a:gd name="connsiteY73" fmla="*/ 14288 h 812136"/>
                    <a:gd name="connsiteX74" fmla="*/ 461963 w 669132"/>
                    <a:gd name="connsiteY74" fmla="*/ 7144 h 812136"/>
                    <a:gd name="connsiteX75" fmla="*/ 471488 w 669132"/>
                    <a:gd name="connsiteY75" fmla="*/ 0 h 812136"/>
                    <a:gd name="connsiteX76" fmla="*/ 490538 w 669132"/>
                    <a:gd name="connsiteY76" fmla="*/ 11906 h 812136"/>
                    <a:gd name="connsiteX77" fmla="*/ 504825 w 669132"/>
                    <a:gd name="connsiteY77" fmla="*/ 21431 h 812136"/>
                    <a:gd name="connsiteX78" fmla="*/ 516732 w 669132"/>
                    <a:gd name="connsiteY78" fmla="*/ 33338 h 812136"/>
                    <a:gd name="connsiteX79" fmla="*/ 528638 w 669132"/>
                    <a:gd name="connsiteY79" fmla="*/ 45244 h 812136"/>
                    <a:gd name="connsiteX80" fmla="*/ 521494 w 669132"/>
                    <a:gd name="connsiteY80" fmla="*/ 61913 h 812136"/>
                    <a:gd name="connsiteX81" fmla="*/ 514350 w 669132"/>
                    <a:gd name="connsiteY81" fmla="*/ 64294 h 812136"/>
                    <a:gd name="connsiteX82" fmla="*/ 511969 w 669132"/>
                    <a:gd name="connsiteY82" fmla="*/ 71438 h 812136"/>
                    <a:gd name="connsiteX83" fmla="*/ 519113 w 669132"/>
                    <a:gd name="connsiteY83" fmla="*/ 85725 h 812136"/>
                    <a:gd name="connsiteX84" fmla="*/ 526257 w 669132"/>
                    <a:gd name="connsiteY84" fmla="*/ 90488 h 812136"/>
                    <a:gd name="connsiteX85" fmla="*/ 533400 w 669132"/>
                    <a:gd name="connsiteY85" fmla="*/ 97631 h 812136"/>
                    <a:gd name="connsiteX86" fmla="*/ 538163 w 669132"/>
                    <a:gd name="connsiteY86" fmla="*/ 104775 h 812136"/>
                    <a:gd name="connsiteX87" fmla="*/ 545307 w 669132"/>
                    <a:gd name="connsiteY87" fmla="*/ 107156 h 812136"/>
                    <a:gd name="connsiteX88" fmla="*/ 552450 w 669132"/>
                    <a:gd name="connsiteY88" fmla="*/ 111919 h 812136"/>
                    <a:gd name="connsiteX89" fmla="*/ 566738 w 669132"/>
                    <a:gd name="connsiteY89" fmla="*/ 109538 h 812136"/>
                    <a:gd name="connsiteX90" fmla="*/ 590550 w 669132"/>
                    <a:gd name="connsiteY90" fmla="*/ 107156 h 812136"/>
                    <a:gd name="connsiteX91" fmla="*/ 609600 w 669132"/>
                    <a:gd name="connsiteY91" fmla="*/ 109538 h 812136"/>
                    <a:gd name="connsiteX92" fmla="*/ 626269 w 669132"/>
                    <a:gd name="connsiteY92" fmla="*/ 114300 h 812136"/>
                    <a:gd name="connsiteX93" fmla="*/ 633413 w 669132"/>
                    <a:gd name="connsiteY93" fmla="*/ 119063 h 812136"/>
                    <a:gd name="connsiteX94" fmla="*/ 652463 w 669132"/>
                    <a:gd name="connsiteY9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9100 w 669132"/>
                    <a:gd name="connsiteY69" fmla="*/ 33338 h 812136"/>
                    <a:gd name="connsiteX70" fmla="*/ 426244 w 669132"/>
                    <a:gd name="connsiteY70" fmla="*/ 30956 h 812136"/>
                    <a:gd name="connsiteX71" fmla="*/ 431007 w 669132"/>
                    <a:gd name="connsiteY71" fmla="*/ 23813 h 812136"/>
                    <a:gd name="connsiteX72" fmla="*/ 445294 w 669132"/>
                    <a:gd name="connsiteY72" fmla="*/ 14288 h 812136"/>
                    <a:gd name="connsiteX73" fmla="*/ 461963 w 669132"/>
                    <a:gd name="connsiteY73" fmla="*/ 7144 h 812136"/>
                    <a:gd name="connsiteX74" fmla="*/ 471488 w 669132"/>
                    <a:gd name="connsiteY74" fmla="*/ 0 h 812136"/>
                    <a:gd name="connsiteX75" fmla="*/ 490538 w 669132"/>
                    <a:gd name="connsiteY75" fmla="*/ 11906 h 812136"/>
                    <a:gd name="connsiteX76" fmla="*/ 504825 w 669132"/>
                    <a:gd name="connsiteY76" fmla="*/ 21431 h 812136"/>
                    <a:gd name="connsiteX77" fmla="*/ 516732 w 669132"/>
                    <a:gd name="connsiteY77" fmla="*/ 33338 h 812136"/>
                    <a:gd name="connsiteX78" fmla="*/ 528638 w 669132"/>
                    <a:gd name="connsiteY78" fmla="*/ 45244 h 812136"/>
                    <a:gd name="connsiteX79" fmla="*/ 521494 w 669132"/>
                    <a:gd name="connsiteY79" fmla="*/ 61913 h 812136"/>
                    <a:gd name="connsiteX80" fmla="*/ 514350 w 669132"/>
                    <a:gd name="connsiteY80" fmla="*/ 64294 h 812136"/>
                    <a:gd name="connsiteX81" fmla="*/ 511969 w 669132"/>
                    <a:gd name="connsiteY81" fmla="*/ 71438 h 812136"/>
                    <a:gd name="connsiteX82" fmla="*/ 519113 w 669132"/>
                    <a:gd name="connsiteY82" fmla="*/ 85725 h 812136"/>
                    <a:gd name="connsiteX83" fmla="*/ 526257 w 669132"/>
                    <a:gd name="connsiteY83" fmla="*/ 90488 h 812136"/>
                    <a:gd name="connsiteX84" fmla="*/ 533400 w 669132"/>
                    <a:gd name="connsiteY84" fmla="*/ 97631 h 812136"/>
                    <a:gd name="connsiteX85" fmla="*/ 538163 w 669132"/>
                    <a:gd name="connsiteY85" fmla="*/ 104775 h 812136"/>
                    <a:gd name="connsiteX86" fmla="*/ 545307 w 669132"/>
                    <a:gd name="connsiteY86" fmla="*/ 107156 h 812136"/>
                    <a:gd name="connsiteX87" fmla="*/ 552450 w 669132"/>
                    <a:gd name="connsiteY87" fmla="*/ 111919 h 812136"/>
                    <a:gd name="connsiteX88" fmla="*/ 566738 w 669132"/>
                    <a:gd name="connsiteY88" fmla="*/ 109538 h 812136"/>
                    <a:gd name="connsiteX89" fmla="*/ 590550 w 669132"/>
                    <a:gd name="connsiteY89" fmla="*/ 107156 h 812136"/>
                    <a:gd name="connsiteX90" fmla="*/ 609600 w 669132"/>
                    <a:gd name="connsiteY90" fmla="*/ 109538 h 812136"/>
                    <a:gd name="connsiteX91" fmla="*/ 626269 w 669132"/>
                    <a:gd name="connsiteY91" fmla="*/ 114300 h 812136"/>
                    <a:gd name="connsiteX92" fmla="*/ 633413 w 669132"/>
                    <a:gd name="connsiteY92" fmla="*/ 119063 h 812136"/>
                    <a:gd name="connsiteX93" fmla="*/ 652463 w 669132"/>
                    <a:gd name="connsiteY9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26244 w 669132"/>
                    <a:gd name="connsiteY69" fmla="*/ 30956 h 812136"/>
                    <a:gd name="connsiteX70" fmla="*/ 431007 w 669132"/>
                    <a:gd name="connsiteY70" fmla="*/ 23813 h 812136"/>
                    <a:gd name="connsiteX71" fmla="*/ 445294 w 669132"/>
                    <a:gd name="connsiteY71" fmla="*/ 14288 h 812136"/>
                    <a:gd name="connsiteX72" fmla="*/ 461963 w 669132"/>
                    <a:gd name="connsiteY72" fmla="*/ 7144 h 812136"/>
                    <a:gd name="connsiteX73" fmla="*/ 471488 w 669132"/>
                    <a:gd name="connsiteY73" fmla="*/ 0 h 812136"/>
                    <a:gd name="connsiteX74" fmla="*/ 490538 w 669132"/>
                    <a:gd name="connsiteY74" fmla="*/ 11906 h 812136"/>
                    <a:gd name="connsiteX75" fmla="*/ 504825 w 669132"/>
                    <a:gd name="connsiteY75" fmla="*/ 21431 h 812136"/>
                    <a:gd name="connsiteX76" fmla="*/ 516732 w 669132"/>
                    <a:gd name="connsiteY76" fmla="*/ 33338 h 812136"/>
                    <a:gd name="connsiteX77" fmla="*/ 528638 w 669132"/>
                    <a:gd name="connsiteY77" fmla="*/ 45244 h 812136"/>
                    <a:gd name="connsiteX78" fmla="*/ 521494 w 669132"/>
                    <a:gd name="connsiteY78" fmla="*/ 61913 h 812136"/>
                    <a:gd name="connsiteX79" fmla="*/ 514350 w 669132"/>
                    <a:gd name="connsiteY79" fmla="*/ 64294 h 812136"/>
                    <a:gd name="connsiteX80" fmla="*/ 511969 w 669132"/>
                    <a:gd name="connsiteY80" fmla="*/ 71438 h 812136"/>
                    <a:gd name="connsiteX81" fmla="*/ 519113 w 669132"/>
                    <a:gd name="connsiteY81" fmla="*/ 85725 h 812136"/>
                    <a:gd name="connsiteX82" fmla="*/ 526257 w 669132"/>
                    <a:gd name="connsiteY82" fmla="*/ 90488 h 812136"/>
                    <a:gd name="connsiteX83" fmla="*/ 533400 w 669132"/>
                    <a:gd name="connsiteY83" fmla="*/ 97631 h 812136"/>
                    <a:gd name="connsiteX84" fmla="*/ 538163 w 669132"/>
                    <a:gd name="connsiteY84" fmla="*/ 104775 h 812136"/>
                    <a:gd name="connsiteX85" fmla="*/ 545307 w 669132"/>
                    <a:gd name="connsiteY85" fmla="*/ 107156 h 812136"/>
                    <a:gd name="connsiteX86" fmla="*/ 552450 w 669132"/>
                    <a:gd name="connsiteY86" fmla="*/ 111919 h 812136"/>
                    <a:gd name="connsiteX87" fmla="*/ 566738 w 669132"/>
                    <a:gd name="connsiteY87" fmla="*/ 109538 h 812136"/>
                    <a:gd name="connsiteX88" fmla="*/ 590550 w 669132"/>
                    <a:gd name="connsiteY88" fmla="*/ 107156 h 812136"/>
                    <a:gd name="connsiteX89" fmla="*/ 609600 w 669132"/>
                    <a:gd name="connsiteY89" fmla="*/ 109538 h 812136"/>
                    <a:gd name="connsiteX90" fmla="*/ 626269 w 669132"/>
                    <a:gd name="connsiteY90" fmla="*/ 114300 h 812136"/>
                    <a:gd name="connsiteX91" fmla="*/ 633413 w 669132"/>
                    <a:gd name="connsiteY91" fmla="*/ 119063 h 812136"/>
                    <a:gd name="connsiteX92" fmla="*/ 652463 w 669132"/>
                    <a:gd name="connsiteY9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31007 w 669132"/>
                    <a:gd name="connsiteY69" fmla="*/ 23813 h 812136"/>
                    <a:gd name="connsiteX70" fmla="*/ 445294 w 669132"/>
                    <a:gd name="connsiteY70" fmla="*/ 14288 h 812136"/>
                    <a:gd name="connsiteX71" fmla="*/ 461963 w 669132"/>
                    <a:gd name="connsiteY71" fmla="*/ 7144 h 812136"/>
                    <a:gd name="connsiteX72" fmla="*/ 471488 w 669132"/>
                    <a:gd name="connsiteY72" fmla="*/ 0 h 812136"/>
                    <a:gd name="connsiteX73" fmla="*/ 490538 w 669132"/>
                    <a:gd name="connsiteY73" fmla="*/ 11906 h 812136"/>
                    <a:gd name="connsiteX74" fmla="*/ 504825 w 669132"/>
                    <a:gd name="connsiteY74" fmla="*/ 21431 h 812136"/>
                    <a:gd name="connsiteX75" fmla="*/ 516732 w 669132"/>
                    <a:gd name="connsiteY75" fmla="*/ 33338 h 812136"/>
                    <a:gd name="connsiteX76" fmla="*/ 528638 w 669132"/>
                    <a:gd name="connsiteY76" fmla="*/ 45244 h 812136"/>
                    <a:gd name="connsiteX77" fmla="*/ 521494 w 669132"/>
                    <a:gd name="connsiteY77" fmla="*/ 61913 h 812136"/>
                    <a:gd name="connsiteX78" fmla="*/ 514350 w 669132"/>
                    <a:gd name="connsiteY78" fmla="*/ 64294 h 812136"/>
                    <a:gd name="connsiteX79" fmla="*/ 511969 w 669132"/>
                    <a:gd name="connsiteY79" fmla="*/ 71438 h 812136"/>
                    <a:gd name="connsiteX80" fmla="*/ 519113 w 669132"/>
                    <a:gd name="connsiteY80" fmla="*/ 85725 h 812136"/>
                    <a:gd name="connsiteX81" fmla="*/ 526257 w 669132"/>
                    <a:gd name="connsiteY81" fmla="*/ 90488 h 812136"/>
                    <a:gd name="connsiteX82" fmla="*/ 533400 w 669132"/>
                    <a:gd name="connsiteY82" fmla="*/ 97631 h 812136"/>
                    <a:gd name="connsiteX83" fmla="*/ 538163 w 669132"/>
                    <a:gd name="connsiteY83" fmla="*/ 104775 h 812136"/>
                    <a:gd name="connsiteX84" fmla="*/ 545307 w 669132"/>
                    <a:gd name="connsiteY84" fmla="*/ 107156 h 812136"/>
                    <a:gd name="connsiteX85" fmla="*/ 552450 w 669132"/>
                    <a:gd name="connsiteY85" fmla="*/ 111919 h 812136"/>
                    <a:gd name="connsiteX86" fmla="*/ 566738 w 669132"/>
                    <a:gd name="connsiteY86" fmla="*/ 109538 h 812136"/>
                    <a:gd name="connsiteX87" fmla="*/ 590550 w 669132"/>
                    <a:gd name="connsiteY87" fmla="*/ 107156 h 812136"/>
                    <a:gd name="connsiteX88" fmla="*/ 609600 w 669132"/>
                    <a:gd name="connsiteY88" fmla="*/ 109538 h 812136"/>
                    <a:gd name="connsiteX89" fmla="*/ 626269 w 669132"/>
                    <a:gd name="connsiteY89" fmla="*/ 114300 h 812136"/>
                    <a:gd name="connsiteX90" fmla="*/ 633413 w 669132"/>
                    <a:gd name="connsiteY90" fmla="*/ 119063 h 812136"/>
                    <a:gd name="connsiteX91" fmla="*/ 652463 w 669132"/>
                    <a:gd name="connsiteY9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45294 w 669132"/>
                    <a:gd name="connsiteY69" fmla="*/ 14288 h 812136"/>
                    <a:gd name="connsiteX70" fmla="*/ 461963 w 669132"/>
                    <a:gd name="connsiteY70" fmla="*/ 7144 h 812136"/>
                    <a:gd name="connsiteX71" fmla="*/ 471488 w 669132"/>
                    <a:gd name="connsiteY71" fmla="*/ 0 h 812136"/>
                    <a:gd name="connsiteX72" fmla="*/ 490538 w 669132"/>
                    <a:gd name="connsiteY72" fmla="*/ 11906 h 812136"/>
                    <a:gd name="connsiteX73" fmla="*/ 504825 w 669132"/>
                    <a:gd name="connsiteY73" fmla="*/ 21431 h 812136"/>
                    <a:gd name="connsiteX74" fmla="*/ 516732 w 669132"/>
                    <a:gd name="connsiteY74" fmla="*/ 33338 h 812136"/>
                    <a:gd name="connsiteX75" fmla="*/ 528638 w 669132"/>
                    <a:gd name="connsiteY75" fmla="*/ 45244 h 812136"/>
                    <a:gd name="connsiteX76" fmla="*/ 521494 w 669132"/>
                    <a:gd name="connsiteY76" fmla="*/ 61913 h 812136"/>
                    <a:gd name="connsiteX77" fmla="*/ 514350 w 669132"/>
                    <a:gd name="connsiteY77" fmla="*/ 64294 h 812136"/>
                    <a:gd name="connsiteX78" fmla="*/ 511969 w 669132"/>
                    <a:gd name="connsiteY78" fmla="*/ 71438 h 812136"/>
                    <a:gd name="connsiteX79" fmla="*/ 519113 w 669132"/>
                    <a:gd name="connsiteY79" fmla="*/ 85725 h 812136"/>
                    <a:gd name="connsiteX80" fmla="*/ 526257 w 669132"/>
                    <a:gd name="connsiteY80" fmla="*/ 90488 h 812136"/>
                    <a:gd name="connsiteX81" fmla="*/ 533400 w 669132"/>
                    <a:gd name="connsiteY81" fmla="*/ 97631 h 812136"/>
                    <a:gd name="connsiteX82" fmla="*/ 538163 w 669132"/>
                    <a:gd name="connsiteY82" fmla="*/ 104775 h 812136"/>
                    <a:gd name="connsiteX83" fmla="*/ 545307 w 669132"/>
                    <a:gd name="connsiteY83" fmla="*/ 107156 h 812136"/>
                    <a:gd name="connsiteX84" fmla="*/ 552450 w 669132"/>
                    <a:gd name="connsiteY84" fmla="*/ 111919 h 812136"/>
                    <a:gd name="connsiteX85" fmla="*/ 566738 w 669132"/>
                    <a:gd name="connsiteY85" fmla="*/ 109538 h 812136"/>
                    <a:gd name="connsiteX86" fmla="*/ 590550 w 669132"/>
                    <a:gd name="connsiteY86" fmla="*/ 107156 h 812136"/>
                    <a:gd name="connsiteX87" fmla="*/ 609600 w 669132"/>
                    <a:gd name="connsiteY87" fmla="*/ 109538 h 812136"/>
                    <a:gd name="connsiteX88" fmla="*/ 626269 w 669132"/>
                    <a:gd name="connsiteY88" fmla="*/ 114300 h 812136"/>
                    <a:gd name="connsiteX89" fmla="*/ 633413 w 669132"/>
                    <a:gd name="connsiteY89" fmla="*/ 119063 h 812136"/>
                    <a:gd name="connsiteX90" fmla="*/ 652463 w 669132"/>
                    <a:gd name="connsiteY90" fmla="*/ 119063 h 812136"/>
                    <a:gd name="connsiteX0" fmla="*/ 652463 w 669132"/>
                    <a:gd name="connsiteY0" fmla="*/ 119836 h 812909"/>
                    <a:gd name="connsiteX1" fmla="*/ 657225 w 669132"/>
                    <a:gd name="connsiteY1" fmla="*/ 146029 h 812909"/>
                    <a:gd name="connsiteX2" fmla="*/ 661988 w 669132"/>
                    <a:gd name="connsiteY2" fmla="*/ 153173 h 812909"/>
                    <a:gd name="connsiteX3" fmla="*/ 669132 w 669132"/>
                    <a:gd name="connsiteY3" fmla="*/ 193654 h 812909"/>
                    <a:gd name="connsiteX4" fmla="*/ 661988 w 669132"/>
                    <a:gd name="connsiteY4" fmla="*/ 222229 h 812909"/>
                    <a:gd name="connsiteX5" fmla="*/ 650082 w 669132"/>
                    <a:gd name="connsiteY5" fmla="*/ 243661 h 812909"/>
                    <a:gd name="connsiteX6" fmla="*/ 647700 w 669132"/>
                    <a:gd name="connsiteY6" fmla="*/ 267473 h 812909"/>
                    <a:gd name="connsiteX7" fmla="*/ 645319 w 669132"/>
                    <a:gd name="connsiteY7" fmla="*/ 276998 h 812909"/>
                    <a:gd name="connsiteX8" fmla="*/ 642938 w 669132"/>
                    <a:gd name="connsiteY8" fmla="*/ 288904 h 812909"/>
                    <a:gd name="connsiteX9" fmla="*/ 640557 w 669132"/>
                    <a:gd name="connsiteY9" fmla="*/ 296048 h 812909"/>
                    <a:gd name="connsiteX10" fmla="*/ 635794 w 669132"/>
                    <a:gd name="connsiteY10" fmla="*/ 315098 h 812909"/>
                    <a:gd name="connsiteX11" fmla="*/ 633413 w 669132"/>
                    <a:gd name="connsiteY11" fmla="*/ 338911 h 812909"/>
                    <a:gd name="connsiteX12" fmla="*/ 638175 w 669132"/>
                    <a:gd name="connsiteY12" fmla="*/ 362723 h 812909"/>
                    <a:gd name="connsiteX13" fmla="*/ 638175 w 669132"/>
                    <a:gd name="connsiteY13" fmla="*/ 431779 h 812909"/>
                    <a:gd name="connsiteX14" fmla="*/ 635794 w 669132"/>
                    <a:gd name="connsiteY14" fmla="*/ 441304 h 812909"/>
                    <a:gd name="connsiteX15" fmla="*/ 628650 w 669132"/>
                    <a:gd name="connsiteY15" fmla="*/ 450829 h 812909"/>
                    <a:gd name="connsiteX16" fmla="*/ 616744 w 669132"/>
                    <a:gd name="connsiteY16" fmla="*/ 465117 h 812909"/>
                    <a:gd name="connsiteX17" fmla="*/ 614363 w 669132"/>
                    <a:gd name="connsiteY17" fmla="*/ 472261 h 812909"/>
                    <a:gd name="connsiteX18" fmla="*/ 604838 w 669132"/>
                    <a:gd name="connsiteY18" fmla="*/ 486548 h 812909"/>
                    <a:gd name="connsiteX19" fmla="*/ 597694 w 669132"/>
                    <a:gd name="connsiteY19" fmla="*/ 507979 h 812909"/>
                    <a:gd name="connsiteX20" fmla="*/ 595313 w 669132"/>
                    <a:gd name="connsiteY20" fmla="*/ 515123 h 812909"/>
                    <a:gd name="connsiteX21" fmla="*/ 583407 w 669132"/>
                    <a:gd name="connsiteY21" fmla="*/ 531792 h 812909"/>
                    <a:gd name="connsiteX22" fmla="*/ 576263 w 669132"/>
                    <a:gd name="connsiteY22" fmla="*/ 555604 h 812909"/>
                    <a:gd name="connsiteX23" fmla="*/ 559594 w 669132"/>
                    <a:gd name="connsiteY23" fmla="*/ 577036 h 812909"/>
                    <a:gd name="connsiteX24" fmla="*/ 552450 w 669132"/>
                    <a:gd name="connsiteY24" fmla="*/ 581798 h 812909"/>
                    <a:gd name="connsiteX25" fmla="*/ 540544 w 669132"/>
                    <a:gd name="connsiteY25" fmla="*/ 593704 h 812909"/>
                    <a:gd name="connsiteX26" fmla="*/ 533400 w 669132"/>
                    <a:gd name="connsiteY26" fmla="*/ 600848 h 812909"/>
                    <a:gd name="connsiteX27" fmla="*/ 519113 w 669132"/>
                    <a:gd name="connsiteY27" fmla="*/ 607992 h 812909"/>
                    <a:gd name="connsiteX28" fmla="*/ 509588 w 669132"/>
                    <a:gd name="connsiteY28" fmla="*/ 615136 h 812909"/>
                    <a:gd name="connsiteX29" fmla="*/ 504825 w 669132"/>
                    <a:gd name="connsiteY29" fmla="*/ 622279 h 812909"/>
                    <a:gd name="connsiteX30" fmla="*/ 490538 w 669132"/>
                    <a:gd name="connsiteY30" fmla="*/ 631804 h 812909"/>
                    <a:gd name="connsiteX31" fmla="*/ 483394 w 669132"/>
                    <a:gd name="connsiteY31" fmla="*/ 638948 h 812909"/>
                    <a:gd name="connsiteX32" fmla="*/ 476250 w 669132"/>
                    <a:gd name="connsiteY32" fmla="*/ 643711 h 812909"/>
                    <a:gd name="connsiteX33" fmla="*/ 473869 w 669132"/>
                    <a:gd name="connsiteY33" fmla="*/ 650854 h 812909"/>
                    <a:gd name="connsiteX34" fmla="*/ 464344 w 669132"/>
                    <a:gd name="connsiteY34" fmla="*/ 657998 h 812909"/>
                    <a:gd name="connsiteX35" fmla="*/ 457200 w 669132"/>
                    <a:gd name="connsiteY35" fmla="*/ 665142 h 812909"/>
                    <a:gd name="connsiteX36" fmla="*/ 440532 w 669132"/>
                    <a:gd name="connsiteY36" fmla="*/ 677048 h 812909"/>
                    <a:gd name="connsiteX37" fmla="*/ 428625 w 669132"/>
                    <a:gd name="connsiteY37" fmla="*/ 686573 h 812909"/>
                    <a:gd name="connsiteX38" fmla="*/ 416719 w 669132"/>
                    <a:gd name="connsiteY38" fmla="*/ 696098 h 812909"/>
                    <a:gd name="connsiteX39" fmla="*/ 402432 w 669132"/>
                    <a:gd name="connsiteY39" fmla="*/ 708004 h 812909"/>
                    <a:gd name="connsiteX40" fmla="*/ 395288 w 669132"/>
                    <a:gd name="connsiteY40" fmla="*/ 710386 h 812909"/>
                    <a:gd name="connsiteX41" fmla="*/ 385763 w 669132"/>
                    <a:gd name="connsiteY41" fmla="*/ 715148 h 812909"/>
                    <a:gd name="connsiteX42" fmla="*/ 371475 w 669132"/>
                    <a:gd name="connsiteY42" fmla="*/ 724673 h 812909"/>
                    <a:gd name="connsiteX43" fmla="*/ 364332 w 669132"/>
                    <a:gd name="connsiteY43" fmla="*/ 729436 h 812909"/>
                    <a:gd name="connsiteX44" fmla="*/ 357188 w 669132"/>
                    <a:gd name="connsiteY44" fmla="*/ 736579 h 812909"/>
                    <a:gd name="connsiteX45" fmla="*/ 350044 w 669132"/>
                    <a:gd name="connsiteY45" fmla="*/ 738961 h 812909"/>
                    <a:gd name="connsiteX46" fmla="*/ 342900 w 669132"/>
                    <a:gd name="connsiteY46" fmla="*/ 743723 h 812909"/>
                    <a:gd name="connsiteX47" fmla="*/ 326232 w 669132"/>
                    <a:gd name="connsiteY47" fmla="*/ 760392 h 812909"/>
                    <a:gd name="connsiteX48" fmla="*/ 311944 w 669132"/>
                    <a:gd name="connsiteY48" fmla="*/ 769917 h 812909"/>
                    <a:gd name="connsiteX49" fmla="*/ 290513 w 669132"/>
                    <a:gd name="connsiteY49" fmla="*/ 784204 h 812909"/>
                    <a:gd name="connsiteX50" fmla="*/ 285750 w 669132"/>
                    <a:gd name="connsiteY50" fmla="*/ 791348 h 812909"/>
                    <a:gd name="connsiteX51" fmla="*/ 271463 w 669132"/>
                    <a:gd name="connsiteY51" fmla="*/ 793729 h 812909"/>
                    <a:gd name="connsiteX52" fmla="*/ 264319 w 669132"/>
                    <a:gd name="connsiteY52" fmla="*/ 798492 h 812909"/>
                    <a:gd name="connsiteX53" fmla="*/ 250032 w 669132"/>
                    <a:gd name="connsiteY53" fmla="*/ 803254 h 812909"/>
                    <a:gd name="connsiteX54" fmla="*/ 229394 w 669132"/>
                    <a:gd name="connsiteY54" fmla="*/ 812786 h 812909"/>
                    <a:gd name="connsiteX55" fmla="*/ 198582 w 669132"/>
                    <a:gd name="connsiteY55" fmla="*/ 759815 h 812909"/>
                    <a:gd name="connsiteX56" fmla="*/ 16669 w 669132"/>
                    <a:gd name="connsiteY56" fmla="*/ 680645 h 812909"/>
                    <a:gd name="connsiteX57" fmla="*/ 0 w 669132"/>
                    <a:gd name="connsiteY57" fmla="*/ 540116 h 812909"/>
                    <a:gd name="connsiteX58" fmla="*/ 45244 w 669132"/>
                    <a:gd name="connsiteY58" fmla="*/ 541317 h 812909"/>
                    <a:gd name="connsiteX59" fmla="*/ 124980 w 669132"/>
                    <a:gd name="connsiteY59" fmla="*/ 660401 h 812909"/>
                    <a:gd name="connsiteX60" fmla="*/ 320675 w 669132"/>
                    <a:gd name="connsiteY60" fmla="*/ 521094 h 812909"/>
                    <a:gd name="connsiteX61" fmla="*/ 332726 w 669132"/>
                    <a:gd name="connsiteY61" fmla="*/ 417492 h 812909"/>
                    <a:gd name="connsiteX62" fmla="*/ 340591 w 669132"/>
                    <a:gd name="connsiteY62" fmla="*/ 348436 h 812909"/>
                    <a:gd name="connsiteX63" fmla="*/ 351848 w 669132"/>
                    <a:gd name="connsiteY63" fmla="*/ 256143 h 812909"/>
                    <a:gd name="connsiteX64" fmla="*/ 311295 w 669132"/>
                    <a:gd name="connsiteY64" fmla="*/ 274027 h 812909"/>
                    <a:gd name="connsiteX65" fmla="*/ 287049 w 669132"/>
                    <a:gd name="connsiteY65" fmla="*/ 214482 h 812909"/>
                    <a:gd name="connsiteX66" fmla="*/ 395288 w 669132"/>
                    <a:gd name="connsiteY66" fmla="*/ 157950 h 812909"/>
                    <a:gd name="connsiteX67" fmla="*/ 407194 w 669132"/>
                    <a:gd name="connsiteY67" fmla="*/ 112692 h 812909"/>
                    <a:gd name="connsiteX68" fmla="*/ 357188 w 669132"/>
                    <a:gd name="connsiteY68" fmla="*/ 84117 h 812909"/>
                    <a:gd name="connsiteX69" fmla="*/ 461963 w 669132"/>
                    <a:gd name="connsiteY69" fmla="*/ 7917 h 812909"/>
                    <a:gd name="connsiteX70" fmla="*/ 471488 w 669132"/>
                    <a:gd name="connsiteY70" fmla="*/ 773 h 812909"/>
                    <a:gd name="connsiteX71" fmla="*/ 490538 w 669132"/>
                    <a:gd name="connsiteY71" fmla="*/ 12679 h 812909"/>
                    <a:gd name="connsiteX72" fmla="*/ 504825 w 669132"/>
                    <a:gd name="connsiteY72" fmla="*/ 22204 h 812909"/>
                    <a:gd name="connsiteX73" fmla="*/ 516732 w 669132"/>
                    <a:gd name="connsiteY73" fmla="*/ 34111 h 812909"/>
                    <a:gd name="connsiteX74" fmla="*/ 528638 w 669132"/>
                    <a:gd name="connsiteY74" fmla="*/ 46017 h 812909"/>
                    <a:gd name="connsiteX75" fmla="*/ 521494 w 669132"/>
                    <a:gd name="connsiteY75" fmla="*/ 62686 h 812909"/>
                    <a:gd name="connsiteX76" fmla="*/ 514350 w 669132"/>
                    <a:gd name="connsiteY76" fmla="*/ 65067 h 812909"/>
                    <a:gd name="connsiteX77" fmla="*/ 511969 w 669132"/>
                    <a:gd name="connsiteY77" fmla="*/ 72211 h 812909"/>
                    <a:gd name="connsiteX78" fmla="*/ 519113 w 669132"/>
                    <a:gd name="connsiteY78" fmla="*/ 86498 h 812909"/>
                    <a:gd name="connsiteX79" fmla="*/ 526257 w 669132"/>
                    <a:gd name="connsiteY79" fmla="*/ 91261 h 812909"/>
                    <a:gd name="connsiteX80" fmla="*/ 533400 w 669132"/>
                    <a:gd name="connsiteY80" fmla="*/ 98404 h 812909"/>
                    <a:gd name="connsiteX81" fmla="*/ 538163 w 669132"/>
                    <a:gd name="connsiteY81" fmla="*/ 105548 h 812909"/>
                    <a:gd name="connsiteX82" fmla="*/ 545307 w 669132"/>
                    <a:gd name="connsiteY82" fmla="*/ 107929 h 812909"/>
                    <a:gd name="connsiteX83" fmla="*/ 552450 w 669132"/>
                    <a:gd name="connsiteY83" fmla="*/ 112692 h 812909"/>
                    <a:gd name="connsiteX84" fmla="*/ 566738 w 669132"/>
                    <a:gd name="connsiteY84" fmla="*/ 110311 h 812909"/>
                    <a:gd name="connsiteX85" fmla="*/ 590550 w 669132"/>
                    <a:gd name="connsiteY85" fmla="*/ 107929 h 812909"/>
                    <a:gd name="connsiteX86" fmla="*/ 609600 w 669132"/>
                    <a:gd name="connsiteY86" fmla="*/ 110311 h 812909"/>
                    <a:gd name="connsiteX87" fmla="*/ 626269 w 669132"/>
                    <a:gd name="connsiteY87" fmla="*/ 115073 h 812909"/>
                    <a:gd name="connsiteX88" fmla="*/ 633413 w 669132"/>
                    <a:gd name="connsiteY88" fmla="*/ 119836 h 812909"/>
                    <a:gd name="connsiteX89" fmla="*/ 652463 w 669132"/>
                    <a:gd name="connsiteY89" fmla="*/ 119836 h 812909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28638 w 669132"/>
                    <a:gd name="connsiteY72" fmla="*/ 53006 h 819898"/>
                    <a:gd name="connsiteX73" fmla="*/ 521494 w 669132"/>
                    <a:gd name="connsiteY73" fmla="*/ 69675 h 819898"/>
                    <a:gd name="connsiteX74" fmla="*/ 514350 w 669132"/>
                    <a:gd name="connsiteY74" fmla="*/ 72056 h 819898"/>
                    <a:gd name="connsiteX75" fmla="*/ 511969 w 669132"/>
                    <a:gd name="connsiteY75" fmla="*/ 79200 h 819898"/>
                    <a:gd name="connsiteX76" fmla="*/ 519113 w 669132"/>
                    <a:gd name="connsiteY76" fmla="*/ 93487 h 819898"/>
                    <a:gd name="connsiteX77" fmla="*/ 526257 w 669132"/>
                    <a:gd name="connsiteY77" fmla="*/ 98250 h 819898"/>
                    <a:gd name="connsiteX78" fmla="*/ 533400 w 669132"/>
                    <a:gd name="connsiteY78" fmla="*/ 105393 h 819898"/>
                    <a:gd name="connsiteX79" fmla="*/ 538163 w 669132"/>
                    <a:gd name="connsiteY79" fmla="*/ 112537 h 819898"/>
                    <a:gd name="connsiteX80" fmla="*/ 545307 w 669132"/>
                    <a:gd name="connsiteY80" fmla="*/ 114918 h 819898"/>
                    <a:gd name="connsiteX81" fmla="*/ 552450 w 669132"/>
                    <a:gd name="connsiteY81" fmla="*/ 119681 h 819898"/>
                    <a:gd name="connsiteX82" fmla="*/ 566738 w 669132"/>
                    <a:gd name="connsiteY82" fmla="*/ 117300 h 819898"/>
                    <a:gd name="connsiteX83" fmla="*/ 590550 w 669132"/>
                    <a:gd name="connsiteY83" fmla="*/ 114918 h 819898"/>
                    <a:gd name="connsiteX84" fmla="*/ 609600 w 669132"/>
                    <a:gd name="connsiteY84" fmla="*/ 117300 h 819898"/>
                    <a:gd name="connsiteX85" fmla="*/ 626269 w 669132"/>
                    <a:gd name="connsiteY85" fmla="*/ 122062 h 819898"/>
                    <a:gd name="connsiteX86" fmla="*/ 633413 w 669132"/>
                    <a:gd name="connsiteY86" fmla="*/ 126825 h 819898"/>
                    <a:gd name="connsiteX87" fmla="*/ 652463 w 669132"/>
                    <a:gd name="connsiteY87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21494 w 669132"/>
                    <a:gd name="connsiteY71" fmla="*/ 70443 h 820666"/>
                    <a:gd name="connsiteX72" fmla="*/ 514350 w 669132"/>
                    <a:gd name="connsiteY72" fmla="*/ 72824 h 820666"/>
                    <a:gd name="connsiteX73" fmla="*/ 511969 w 669132"/>
                    <a:gd name="connsiteY73" fmla="*/ 79968 h 820666"/>
                    <a:gd name="connsiteX74" fmla="*/ 519113 w 669132"/>
                    <a:gd name="connsiteY74" fmla="*/ 94255 h 820666"/>
                    <a:gd name="connsiteX75" fmla="*/ 526257 w 669132"/>
                    <a:gd name="connsiteY75" fmla="*/ 99018 h 820666"/>
                    <a:gd name="connsiteX76" fmla="*/ 533400 w 669132"/>
                    <a:gd name="connsiteY76" fmla="*/ 106161 h 820666"/>
                    <a:gd name="connsiteX77" fmla="*/ 538163 w 669132"/>
                    <a:gd name="connsiteY77" fmla="*/ 113305 h 820666"/>
                    <a:gd name="connsiteX78" fmla="*/ 545307 w 669132"/>
                    <a:gd name="connsiteY78" fmla="*/ 115686 h 820666"/>
                    <a:gd name="connsiteX79" fmla="*/ 552450 w 669132"/>
                    <a:gd name="connsiteY79" fmla="*/ 120449 h 820666"/>
                    <a:gd name="connsiteX80" fmla="*/ 566738 w 669132"/>
                    <a:gd name="connsiteY80" fmla="*/ 118068 h 820666"/>
                    <a:gd name="connsiteX81" fmla="*/ 590550 w 669132"/>
                    <a:gd name="connsiteY81" fmla="*/ 115686 h 820666"/>
                    <a:gd name="connsiteX82" fmla="*/ 609600 w 669132"/>
                    <a:gd name="connsiteY82" fmla="*/ 118068 h 820666"/>
                    <a:gd name="connsiteX83" fmla="*/ 626269 w 669132"/>
                    <a:gd name="connsiteY83" fmla="*/ 122830 h 820666"/>
                    <a:gd name="connsiteX84" fmla="*/ 633413 w 669132"/>
                    <a:gd name="connsiteY84" fmla="*/ 127593 h 820666"/>
                    <a:gd name="connsiteX85" fmla="*/ 652463 w 669132"/>
                    <a:gd name="connsiteY85" fmla="*/ 127593 h 820666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14350 w 669132"/>
                    <a:gd name="connsiteY71" fmla="*/ 72824 h 820666"/>
                    <a:gd name="connsiteX72" fmla="*/ 511969 w 669132"/>
                    <a:gd name="connsiteY72" fmla="*/ 79968 h 820666"/>
                    <a:gd name="connsiteX73" fmla="*/ 519113 w 669132"/>
                    <a:gd name="connsiteY73" fmla="*/ 94255 h 820666"/>
                    <a:gd name="connsiteX74" fmla="*/ 526257 w 669132"/>
                    <a:gd name="connsiteY74" fmla="*/ 99018 h 820666"/>
                    <a:gd name="connsiteX75" fmla="*/ 533400 w 669132"/>
                    <a:gd name="connsiteY75" fmla="*/ 106161 h 820666"/>
                    <a:gd name="connsiteX76" fmla="*/ 538163 w 669132"/>
                    <a:gd name="connsiteY76" fmla="*/ 113305 h 820666"/>
                    <a:gd name="connsiteX77" fmla="*/ 545307 w 669132"/>
                    <a:gd name="connsiteY77" fmla="*/ 115686 h 820666"/>
                    <a:gd name="connsiteX78" fmla="*/ 552450 w 669132"/>
                    <a:gd name="connsiteY78" fmla="*/ 120449 h 820666"/>
                    <a:gd name="connsiteX79" fmla="*/ 566738 w 669132"/>
                    <a:gd name="connsiteY79" fmla="*/ 118068 h 820666"/>
                    <a:gd name="connsiteX80" fmla="*/ 590550 w 669132"/>
                    <a:gd name="connsiteY80" fmla="*/ 115686 h 820666"/>
                    <a:gd name="connsiteX81" fmla="*/ 609600 w 669132"/>
                    <a:gd name="connsiteY81" fmla="*/ 118068 h 820666"/>
                    <a:gd name="connsiteX82" fmla="*/ 626269 w 669132"/>
                    <a:gd name="connsiteY82" fmla="*/ 122830 h 820666"/>
                    <a:gd name="connsiteX83" fmla="*/ 633413 w 669132"/>
                    <a:gd name="connsiteY83" fmla="*/ 127593 h 820666"/>
                    <a:gd name="connsiteX84" fmla="*/ 652463 w 669132"/>
                    <a:gd name="connsiteY84" fmla="*/ 127593 h 82066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8638 w 669132"/>
                    <a:gd name="connsiteY70" fmla="*/ 53006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9154 w 669132"/>
                    <a:gd name="connsiteY71" fmla="*/ 77429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26257 w 669132"/>
                    <a:gd name="connsiteY72" fmla="*/ 98250 h 819898"/>
                    <a:gd name="connsiteX73" fmla="*/ 533400 w 669132"/>
                    <a:gd name="connsiteY73" fmla="*/ 105393 h 819898"/>
                    <a:gd name="connsiteX74" fmla="*/ 538163 w 669132"/>
                    <a:gd name="connsiteY74" fmla="*/ 112537 h 819898"/>
                    <a:gd name="connsiteX75" fmla="*/ 545307 w 669132"/>
                    <a:gd name="connsiteY75" fmla="*/ 114918 h 819898"/>
                    <a:gd name="connsiteX76" fmla="*/ 552450 w 669132"/>
                    <a:gd name="connsiteY76" fmla="*/ 119681 h 819898"/>
                    <a:gd name="connsiteX77" fmla="*/ 566738 w 669132"/>
                    <a:gd name="connsiteY77" fmla="*/ 117300 h 819898"/>
                    <a:gd name="connsiteX78" fmla="*/ 590550 w 669132"/>
                    <a:gd name="connsiteY78" fmla="*/ 114918 h 819898"/>
                    <a:gd name="connsiteX79" fmla="*/ 609600 w 669132"/>
                    <a:gd name="connsiteY79" fmla="*/ 117300 h 819898"/>
                    <a:gd name="connsiteX80" fmla="*/ 626269 w 669132"/>
                    <a:gd name="connsiteY80" fmla="*/ 122062 h 819898"/>
                    <a:gd name="connsiteX81" fmla="*/ 633413 w 669132"/>
                    <a:gd name="connsiteY81" fmla="*/ 126825 h 819898"/>
                    <a:gd name="connsiteX82" fmla="*/ 652463 w 669132"/>
                    <a:gd name="connsiteY82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3400 w 669132"/>
                    <a:gd name="connsiteY72" fmla="*/ 105393 h 819898"/>
                    <a:gd name="connsiteX73" fmla="*/ 538163 w 669132"/>
                    <a:gd name="connsiteY73" fmla="*/ 112537 h 819898"/>
                    <a:gd name="connsiteX74" fmla="*/ 545307 w 669132"/>
                    <a:gd name="connsiteY74" fmla="*/ 114918 h 819898"/>
                    <a:gd name="connsiteX75" fmla="*/ 552450 w 669132"/>
                    <a:gd name="connsiteY75" fmla="*/ 119681 h 819898"/>
                    <a:gd name="connsiteX76" fmla="*/ 566738 w 669132"/>
                    <a:gd name="connsiteY76" fmla="*/ 117300 h 819898"/>
                    <a:gd name="connsiteX77" fmla="*/ 590550 w 669132"/>
                    <a:gd name="connsiteY77" fmla="*/ 114918 h 819898"/>
                    <a:gd name="connsiteX78" fmla="*/ 609600 w 669132"/>
                    <a:gd name="connsiteY78" fmla="*/ 117300 h 819898"/>
                    <a:gd name="connsiteX79" fmla="*/ 626269 w 669132"/>
                    <a:gd name="connsiteY79" fmla="*/ 122062 h 819898"/>
                    <a:gd name="connsiteX80" fmla="*/ 633413 w 669132"/>
                    <a:gd name="connsiteY80" fmla="*/ 126825 h 819898"/>
                    <a:gd name="connsiteX81" fmla="*/ 652463 w 669132"/>
                    <a:gd name="connsiteY81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8163 w 669132"/>
                    <a:gd name="connsiteY72" fmla="*/ 112537 h 819898"/>
                    <a:gd name="connsiteX73" fmla="*/ 545307 w 669132"/>
                    <a:gd name="connsiteY73" fmla="*/ 114918 h 819898"/>
                    <a:gd name="connsiteX74" fmla="*/ 552450 w 669132"/>
                    <a:gd name="connsiteY74" fmla="*/ 119681 h 819898"/>
                    <a:gd name="connsiteX75" fmla="*/ 566738 w 669132"/>
                    <a:gd name="connsiteY75" fmla="*/ 117300 h 819898"/>
                    <a:gd name="connsiteX76" fmla="*/ 590550 w 669132"/>
                    <a:gd name="connsiteY76" fmla="*/ 114918 h 819898"/>
                    <a:gd name="connsiteX77" fmla="*/ 609600 w 669132"/>
                    <a:gd name="connsiteY77" fmla="*/ 117300 h 819898"/>
                    <a:gd name="connsiteX78" fmla="*/ 626269 w 669132"/>
                    <a:gd name="connsiteY78" fmla="*/ 122062 h 819898"/>
                    <a:gd name="connsiteX79" fmla="*/ 633413 w 669132"/>
                    <a:gd name="connsiteY79" fmla="*/ 126825 h 819898"/>
                    <a:gd name="connsiteX80" fmla="*/ 652463 w 669132"/>
                    <a:gd name="connsiteY80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5350 w 669132"/>
                    <a:gd name="connsiteY79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55350 w 669132"/>
                    <a:gd name="connsiteY78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55350 w 669132"/>
                    <a:gd name="connsiteY77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655350 w 669132"/>
                    <a:gd name="connsiteY75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66738 w 669132"/>
                    <a:gd name="connsiteY73" fmla="*/ 117300 h 819898"/>
                    <a:gd name="connsiteX74" fmla="*/ 655350 w 669132"/>
                    <a:gd name="connsiteY74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669132" h="819898">
                      <a:moveTo>
                        <a:pt x="655350" y="125034"/>
                      </a:moveTo>
                      <a:cubicBezTo>
                        <a:pt x="657260" y="140937"/>
                        <a:pt x="656119" y="147163"/>
                        <a:pt x="657225" y="153018"/>
                      </a:cubicBezTo>
                      <a:cubicBezTo>
                        <a:pt x="658331" y="158873"/>
                        <a:pt x="660400" y="157781"/>
                        <a:pt x="661988" y="160162"/>
                      </a:cubicBezTo>
                      <a:cubicBezTo>
                        <a:pt x="669522" y="182767"/>
                        <a:pt x="666295" y="169450"/>
                        <a:pt x="669132" y="200643"/>
                      </a:cubicBezTo>
                      <a:cubicBezTo>
                        <a:pt x="667942" y="207782"/>
                        <a:pt x="666179" y="222931"/>
                        <a:pt x="661988" y="229218"/>
                      </a:cubicBezTo>
                      <a:cubicBezTo>
                        <a:pt x="651071" y="245595"/>
                        <a:pt x="654273" y="238076"/>
                        <a:pt x="650082" y="250650"/>
                      </a:cubicBezTo>
                      <a:cubicBezTo>
                        <a:pt x="649288" y="258587"/>
                        <a:pt x="648828" y="266565"/>
                        <a:pt x="647700" y="274462"/>
                      </a:cubicBezTo>
                      <a:cubicBezTo>
                        <a:pt x="647237" y="277702"/>
                        <a:pt x="646029" y="280792"/>
                        <a:pt x="645319" y="283987"/>
                      </a:cubicBezTo>
                      <a:cubicBezTo>
                        <a:pt x="644441" y="287938"/>
                        <a:pt x="643920" y="291967"/>
                        <a:pt x="642938" y="295893"/>
                      </a:cubicBezTo>
                      <a:cubicBezTo>
                        <a:pt x="642329" y="298328"/>
                        <a:pt x="641166" y="300602"/>
                        <a:pt x="640557" y="303037"/>
                      </a:cubicBezTo>
                      <a:lnTo>
                        <a:pt x="635794" y="322087"/>
                      </a:lnTo>
                      <a:cubicBezTo>
                        <a:pt x="635000" y="330025"/>
                        <a:pt x="633413" y="337923"/>
                        <a:pt x="633413" y="345900"/>
                      </a:cubicBezTo>
                      <a:cubicBezTo>
                        <a:pt x="633413" y="351738"/>
                        <a:pt x="636602" y="363419"/>
                        <a:pt x="638175" y="369712"/>
                      </a:cubicBezTo>
                      <a:cubicBezTo>
                        <a:pt x="640891" y="405011"/>
                        <a:pt x="641992" y="400599"/>
                        <a:pt x="638175" y="438768"/>
                      </a:cubicBezTo>
                      <a:cubicBezTo>
                        <a:pt x="637849" y="442024"/>
                        <a:pt x="637258" y="445366"/>
                        <a:pt x="635794" y="448293"/>
                      </a:cubicBezTo>
                      <a:cubicBezTo>
                        <a:pt x="634019" y="451843"/>
                        <a:pt x="630957" y="454588"/>
                        <a:pt x="628650" y="457818"/>
                      </a:cubicBezTo>
                      <a:cubicBezTo>
                        <a:pt x="620360" y="469424"/>
                        <a:pt x="627865" y="460985"/>
                        <a:pt x="616744" y="472106"/>
                      </a:cubicBezTo>
                      <a:cubicBezTo>
                        <a:pt x="615950" y="474487"/>
                        <a:pt x="615582" y="477056"/>
                        <a:pt x="614363" y="479250"/>
                      </a:cubicBezTo>
                      <a:cubicBezTo>
                        <a:pt x="611583" y="484253"/>
                        <a:pt x="606648" y="488107"/>
                        <a:pt x="604838" y="493537"/>
                      </a:cubicBezTo>
                      <a:lnTo>
                        <a:pt x="597694" y="514968"/>
                      </a:lnTo>
                      <a:cubicBezTo>
                        <a:pt x="596900" y="517349"/>
                        <a:pt x="596705" y="520024"/>
                        <a:pt x="595313" y="522112"/>
                      </a:cubicBezTo>
                      <a:cubicBezTo>
                        <a:pt x="588349" y="532558"/>
                        <a:pt x="592267" y="526966"/>
                        <a:pt x="583407" y="538781"/>
                      </a:cubicBezTo>
                      <a:cubicBezTo>
                        <a:pt x="582076" y="544103"/>
                        <a:pt x="578580" y="559118"/>
                        <a:pt x="576263" y="562593"/>
                      </a:cubicBezTo>
                      <a:cubicBezTo>
                        <a:pt x="569626" y="572549"/>
                        <a:pt x="567987" y="577031"/>
                        <a:pt x="559594" y="584025"/>
                      </a:cubicBezTo>
                      <a:cubicBezTo>
                        <a:pt x="557395" y="585857"/>
                        <a:pt x="554831" y="587200"/>
                        <a:pt x="552450" y="588787"/>
                      </a:cubicBezTo>
                      <a:cubicBezTo>
                        <a:pt x="543720" y="601884"/>
                        <a:pt x="552450" y="590772"/>
                        <a:pt x="540544" y="600693"/>
                      </a:cubicBezTo>
                      <a:cubicBezTo>
                        <a:pt x="537957" y="602849"/>
                        <a:pt x="535987" y="605681"/>
                        <a:pt x="533400" y="607837"/>
                      </a:cubicBezTo>
                      <a:cubicBezTo>
                        <a:pt x="527244" y="612968"/>
                        <a:pt x="526275" y="612594"/>
                        <a:pt x="519113" y="614981"/>
                      </a:cubicBezTo>
                      <a:cubicBezTo>
                        <a:pt x="515938" y="617362"/>
                        <a:pt x="512394" y="619319"/>
                        <a:pt x="509588" y="622125"/>
                      </a:cubicBezTo>
                      <a:cubicBezTo>
                        <a:pt x="507564" y="624149"/>
                        <a:pt x="506979" y="627384"/>
                        <a:pt x="504825" y="629268"/>
                      </a:cubicBezTo>
                      <a:cubicBezTo>
                        <a:pt x="500517" y="633037"/>
                        <a:pt x="495300" y="635618"/>
                        <a:pt x="490538" y="638793"/>
                      </a:cubicBezTo>
                      <a:cubicBezTo>
                        <a:pt x="487736" y="640661"/>
                        <a:pt x="485981" y="643781"/>
                        <a:pt x="483394" y="645937"/>
                      </a:cubicBezTo>
                      <a:cubicBezTo>
                        <a:pt x="481195" y="647769"/>
                        <a:pt x="478631" y="649112"/>
                        <a:pt x="476250" y="650700"/>
                      </a:cubicBezTo>
                      <a:cubicBezTo>
                        <a:pt x="475456" y="653081"/>
                        <a:pt x="475476" y="655915"/>
                        <a:pt x="473869" y="657843"/>
                      </a:cubicBezTo>
                      <a:cubicBezTo>
                        <a:pt x="471328" y="660892"/>
                        <a:pt x="467357" y="662404"/>
                        <a:pt x="464344" y="664987"/>
                      </a:cubicBezTo>
                      <a:cubicBezTo>
                        <a:pt x="461787" y="667179"/>
                        <a:pt x="459787" y="669975"/>
                        <a:pt x="457200" y="672131"/>
                      </a:cubicBezTo>
                      <a:cubicBezTo>
                        <a:pt x="449085" y="678893"/>
                        <a:pt x="449114" y="675455"/>
                        <a:pt x="440532" y="684037"/>
                      </a:cubicBezTo>
                      <a:cubicBezTo>
                        <a:pt x="429761" y="694808"/>
                        <a:pt x="442532" y="688927"/>
                        <a:pt x="428625" y="693562"/>
                      </a:cubicBezTo>
                      <a:cubicBezTo>
                        <a:pt x="420597" y="705605"/>
                        <a:pt x="428221" y="697336"/>
                        <a:pt x="416719" y="703087"/>
                      </a:cubicBezTo>
                      <a:cubicBezTo>
                        <a:pt x="401141" y="710876"/>
                        <a:pt x="418226" y="704463"/>
                        <a:pt x="402432" y="714993"/>
                      </a:cubicBezTo>
                      <a:cubicBezTo>
                        <a:pt x="400343" y="716385"/>
                        <a:pt x="397595" y="716386"/>
                        <a:pt x="395288" y="717375"/>
                      </a:cubicBezTo>
                      <a:cubicBezTo>
                        <a:pt x="392025" y="718773"/>
                        <a:pt x="388807" y="720311"/>
                        <a:pt x="385763" y="722137"/>
                      </a:cubicBezTo>
                      <a:cubicBezTo>
                        <a:pt x="380855" y="725082"/>
                        <a:pt x="376238" y="728487"/>
                        <a:pt x="371475" y="731662"/>
                      </a:cubicBezTo>
                      <a:cubicBezTo>
                        <a:pt x="369094" y="733249"/>
                        <a:pt x="366356" y="734402"/>
                        <a:pt x="364332" y="736425"/>
                      </a:cubicBezTo>
                      <a:cubicBezTo>
                        <a:pt x="361951" y="738806"/>
                        <a:pt x="359990" y="741700"/>
                        <a:pt x="357188" y="743568"/>
                      </a:cubicBezTo>
                      <a:cubicBezTo>
                        <a:pt x="355099" y="744960"/>
                        <a:pt x="352289" y="744827"/>
                        <a:pt x="350044" y="745950"/>
                      </a:cubicBezTo>
                      <a:cubicBezTo>
                        <a:pt x="347484" y="747230"/>
                        <a:pt x="345281" y="749125"/>
                        <a:pt x="342900" y="750712"/>
                      </a:cubicBezTo>
                      <a:cubicBezTo>
                        <a:pt x="338931" y="754284"/>
                        <a:pt x="331391" y="763015"/>
                        <a:pt x="326232" y="767381"/>
                      </a:cubicBezTo>
                      <a:cubicBezTo>
                        <a:pt x="321073" y="771747"/>
                        <a:pt x="316707" y="773731"/>
                        <a:pt x="311944" y="776906"/>
                      </a:cubicBezTo>
                      <a:lnTo>
                        <a:pt x="290513" y="791193"/>
                      </a:lnTo>
                      <a:cubicBezTo>
                        <a:pt x="288132" y="792781"/>
                        <a:pt x="288310" y="797057"/>
                        <a:pt x="285750" y="798337"/>
                      </a:cubicBezTo>
                      <a:cubicBezTo>
                        <a:pt x="281432" y="800496"/>
                        <a:pt x="276225" y="799924"/>
                        <a:pt x="271463" y="800718"/>
                      </a:cubicBezTo>
                      <a:cubicBezTo>
                        <a:pt x="269082" y="802306"/>
                        <a:pt x="266934" y="804319"/>
                        <a:pt x="264319" y="805481"/>
                      </a:cubicBezTo>
                      <a:cubicBezTo>
                        <a:pt x="259732" y="807520"/>
                        <a:pt x="255853" y="807861"/>
                        <a:pt x="250032" y="810243"/>
                      </a:cubicBezTo>
                      <a:cubicBezTo>
                        <a:pt x="244211" y="812625"/>
                        <a:pt x="232476" y="821008"/>
                        <a:pt x="229394" y="819775"/>
                      </a:cubicBezTo>
                      <a:cubicBezTo>
                        <a:pt x="217932" y="801788"/>
                        <a:pt x="214407" y="797783"/>
                        <a:pt x="198582" y="766804"/>
                      </a:cubicBezTo>
                      <a:cubicBezTo>
                        <a:pt x="120249" y="733620"/>
                        <a:pt x="81518" y="715891"/>
                        <a:pt x="16669" y="687634"/>
                      </a:cubicBezTo>
                      <a:cubicBezTo>
                        <a:pt x="10139" y="631187"/>
                        <a:pt x="7938" y="607941"/>
                        <a:pt x="0" y="547105"/>
                      </a:cubicBezTo>
                      <a:lnTo>
                        <a:pt x="45244" y="548306"/>
                      </a:lnTo>
                      <a:cubicBezTo>
                        <a:pt x="66074" y="568353"/>
                        <a:pt x="72988" y="591727"/>
                        <a:pt x="124980" y="667390"/>
                      </a:cubicBezTo>
                      <a:cubicBezTo>
                        <a:pt x="210720" y="603119"/>
                        <a:pt x="245025" y="580734"/>
                        <a:pt x="320675" y="528083"/>
                      </a:cubicBezTo>
                      <a:cubicBezTo>
                        <a:pt x="326722" y="465507"/>
                        <a:pt x="329450" y="454206"/>
                        <a:pt x="332726" y="424481"/>
                      </a:cubicBezTo>
                      <a:cubicBezTo>
                        <a:pt x="335927" y="395441"/>
                        <a:pt x="337404" y="382316"/>
                        <a:pt x="340591" y="355425"/>
                      </a:cubicBezTo>
                      <a:cubicBezTo>
                        <a:pt x="343778" y="328534"/>
                        <a:pt x="351246" y="280012"/>
                        <a:pt x="351848" y="263132"/>
                      </a:cubicBezTo>
                      <a:cubicBezTo>
                        <a:pt x="339749" y="267747"/>
                        <a:pt x="324297" y="274747"/>
                        <a:pt x="311295" y="281016"/>
                      </a:cubicBezTo>
                      <a:cubicBezTo>
                        <a:pt x="302227" y="259146"/>
                        <a:pt x="292786" y="233682"/>
                        <a:pt x="287049" y="221471"/>
                      </a:cubicBezTo>
                      <a:cubicBezTo>
                        <a:pt x="332223" y="198543"/>
                        <a:pt x="374507" y="177535"/>
                        <a:pt x="397020" y="164939"/>
                      </a:cubicBezTo>
                      <a:cubicBezTo>
                        <a:pt x="403188" y="133644"/>
                        <a:pt x="400555" y="133777"/>
                        <a:pt x="406040" y="117293"/>
                      </a:cubicBezTo>
                      <a:cubicBezTo>
                        <a:pt x="384474" y="107011"/>
                        <a:pt x="371801" y="100842"/>
                        <a:pt x="361229" y="97674"/>
                      </a:cubicBezTo>
                      <a:cubicBezTo>
                        <a:pt x="380605" y="79618"/>
                        <a:pt x="433098" y="33997"/>
                        <a:pt x="470911" y="0"/>
                      </a:cubicBezTo>
                      <a:cubicBezTo>
                        <a:pt x="495348" y="25394"/>
                        <a:pt x="519631" y="47961"/>
                        <a:pt x="530948" y="58976"/>
                      </a:cubicBezTo>
                      <a:cubicBezTo>
                        <a:pt x="519137" y="69194"/>
                        <a:pt x="518283" y="68286"/>
                        <a:pt x="507422" y="78026"/>
                      </a:cubicBezTo>
                      <a:cubicBezTo>
                        <a:pt x="523094" y="92127"/>
                        <a:pt x="540111" y="110962"/>
                        <a:pt x="547616" y="117904"/>
                      </a:cubicBezTo>
                      <a:cubicBezTo>
                        <a:pt x="574003" y="117977"/>
                        <a:pt x="612450" y="122266"/>
                        <a:pt x="655350" y="125034"/>
                      </a:cubicBez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7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45" name="Freeform 189"/>
              <p:cNvSpPr>
                <a:spLocks/>
              </p:cNvSpPr>
              <p:nvPr/>
            </p:nvSpPr>
            <p:spPr bwMode="auto">
              <a:xfrm>
                <a:off x="3805238" y="5065713"/>
                <a:ext cx="412750" cy="425450"/>
              </a:xfrm>
              <a:custGeom>
                <a:avLst/>
                <a:gdLst>
                  <a:gd name="T0" fmla="*/ 2147483646 w 778"/>
                  <a:gd name="T1" fmla="*/ 2147483646 h 792"/>
                  <a:gd name="T2" fmla="*/ 2147483646 w 778"/>
                  <a:gd name="T3" fmla="*/ 2147483646 h 792"/>
                  <a:gd name="T4" fmla="*/ 2147483646 w 778"/>
                  <a:gd name="T5" fmla="*/ 2147483646 h 792"/>
                  <a:gd name="T6" fmla="*/ 2147483646 w 778"/>
                  <a:gd name="T7" fmla="*/ 2147483646 h 792"/>
                  <a:gd name="T8" fmla="*/ 2147483646 w 778"/>
                  <a:gd name="T9" fmla="*/ 2147483646 h 792"/>
                  <a:gd name="T10" fmla="*/ 2147483646 w 778"/>
                  <a:gd name="T11" fmla="*/ 2147483646 h 792"/>
                  <a:gd name="T12" fmla="*/ 2147483646 w 778"/>
                  <a:gd name="T13" fmla="*/ 2147483646 h 792"/>
                  <a:gd name="T14" fmla="*/ 2147483646 w 778"/>
                  <a:gd name="T15" fmla="*/ 2147483646 h 792"/>
                  <a:gd name="T16" fmla="*/ 2147483646 w 778"/>
                  <a:gd name="T17" fmla="*/ 2147483646 h 792"/>
                  <a:gd name="T18" fmla="*/ 2147483646 w 778"/>
                  <a:gd name="T19" fmla="*/ 2147483646 h 792"/>
                  <a:gd name="T20" fmla="*/ 2147483646 w 778"/>
                  <a:gd name="T21" fmla="*/ 2147483646 h 792"/>
                  <a:gd name="T22" fmla="*/ 2147483646 w 778"/>
                  <a:gd name="T23" fmla="*/ 2147483646 h 792"/>
                  <a:gd name="T24" fmla="*/ 2147483646 w 778"/>
                  <a:gd name="T25" fmla="*/ 2147483646 h 792"/>
                  <a:gd name="T26" fmla="*/ 2147483646 w 778"/>
                  <a:gd name="T27" fmla="*/ 2147483646 h 792"/>
                  <a:gd name="T28" fmla="*/ 2147483646 w 778"/>
                  <a:gd name="T29" fmla="*/ 2147483646 h 792"/>
                  <a:gd name="T30" fmla="*/ 2147483646 w 778"/>
                  <a:gd name="T31" fmla="*/ 2147483646 h 792"/>
                  <a:gd name="T32" fmla="*/ 2147483646 w 778"/>
                  <a:gd name="T33" fmla="*/ 2147483646 h 792"/>
                  <a:gd name="T34" fmla="*/ 2147483646 w 778"/>
                  <a:gd name="T35" fmla="*/ 2147483646 h 792"/>
                  <a:gd name="T36" fmla="*/ 2147483646 w 778"/>
                  <a:gd name="T37" fmla="*/ 2147483646 h 792"/>
                  <a:gd name="T38" fmla="*/ 2147483646 w 778"/>
                  <a:gd name="T39" fmla="*/ 2147483646 h 792"/>
                  <a:gd name="T40" fmla="*/ 2147483646 w 778"/>
                  <a:gd name="T41" fmla="*/ 2147483646 h 792"/>
                  <a:gd name="T42" fmla="*/ 2147483646 w 778"/>
                  <a:gd name="T43" fmla="*/ 2147483646 h 792"/>
                  <a:gd name="T44" fmla="*/ 2147483646 w 778"/>
                  <a:gd name="T45" fmla="*/ 2147483646 h 792"/>
                  <a:gd name="T46" fmla="*/ 2147483646 w 778"/>
                  <a:gd name="T47" fmla="*/ 2147483646 h 792"/>
                  <a:gd name="T48" fmla="*/ 2147483646 w 778"/>
                  <a:gd name="T49" fmla="*/ 2147483646 h 792"/>
                  <a:gd name="T50" fmla="*/ 2147483646 w 778"/>
                  <a:gd name="T51" fmla="*/ 2147483646 h 792"/>
                  <a:gd name="T52" fmla="*/ 2147483646 w 778"/>
                  <a:gd name="T53" fmla="*/ 2147483646 h 792"/>
                  <a:gd name="T54" fmla="*/ 2147483646 w 778"/>
                  <a:gd name="T55" fmla="*/ 2147483646 h 792"/>
                  <a:gd name="T56" fmla="*/ 2147483646 w 778"/>
                  <a:gd name="T57" fmla="*/ 2147483646 h 792"/>
                  <a:gd name="T58" fmla="*/ 2147483646 w 778"/>
                  <a:gd name="T59" fmla="*/ 2147483646 h 792"/>
                  <a:gd name="T60" fmla="*/ 2147483646 w 778"/>
                  <a:gd name="T61" fmla="*/ 2147483646 h 792"/>
                  <a:gd name="T62" fmla="*/ 2147483646 w 778"/>
                  <a:gd name="T63" fmla="*/ 2147483646 h 792"/>
                  <a:gd name="T64" fmla="*/ 2147483646 w 778"/>
                  <a:gd name="T65" fmla="*/ 2147483646 h 792"/>
                  <a:gd name="T66" fmla="*/ 2147483646 w 778"/>
                  <a:gd name="T67" fmla="*/ 2147483646 h 792"/>
                  <a:gd name="T68" fmla="*/ 2147483646 w 778"/>
                  <a:gd name="T69" fmla="*/ 2147483646 h 792"/>
                  <a:gd name="T70" fmla="*/ 2147483646 w 778"/>
                  <a:gd name="T71" fmla="*/ 2147483646 h 792"/>
                  <a:gd name="T72" fmla="*/ 2147483646 w 778"/>
                  <a:gd name="T73" fmla="*/ 2147483646 h 792"/>
                  <a:gd name="T74" fmla="*/ 2147483646 w 778"/>
                  <a:gd name="T75" fmla="*/ 2147483646 h 792"/>
                  <a:gd name="T76" fmla="*/ 2147483646 w 778"/>
                  <a:gd name="T77" fmla="*/ 2147483646 h 792"/>
                  <a:gd name="T78" fmla="*/ 2147483646 w 778"/>
                  <a:gd name="T79" fmla="*/ 2147483646 h 7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8"/>
                  <a:gd name="T121" fmla="*/ 0 h 792"/>
                  <a:gd name="T122" fmla="*/ 778 w 778"/>
                  <a:gd name="T123" fmla="*/ 792 h 79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8" h="792">
                    <a:moveTo>
                      <a:pt x="716" y="687"/>
                    </a:moveTo>
                    <a:lnTo>
                      <a:pt x="716" y="731"/>
                    </a:lnTo>
                    <a:lnTo>
                      <a:pt x="671" y="743"/>
                    </a:lnTo>
                    <a:lnTo>
                      <a:pt x="656" y="737"/>
                    </a:lnTo>
                    <a:lnTo>
                      <a:pt x="644" y="750"/>
                    </a:lnTo>
                    <a:lnTo>
                      <a:pt x="612" y="763"/>
                    </a:lnTo>
                    <a:lnTo>
                      <a:pt x="597" y="751"/>
                    </a:lnTo>
                    <a:lnTo>
                      <a:pt x="589" y="768"/>
                    </a:lnTo>
                    <a:lnTo>
                      <a:pt x="571" y="765"/>
                    </a:lnTo>
                    <a:lnTo>
                      <a:pt x="563" y="748"/>
                    </a:lnTo>
                    <a:lnTo>
                      <a:pt x="509" y="742"/>
                    </a:lnTo>
                    <a:lnTo>
                      <a:pt x="459" y="792"/>
                    </a:lnTo>
                    <a:lnTo>
                      <a:pt x="422" y="780"/>
                    </a:lnTo>
                    <a:lnTo>
                      <a:pt x="404" y="777"/>
                    </a:lnTo>
                    <a:lnTo>
                      <a:pt x="370" y="756"/>
                    </a:lnTo>
                    <a:lnTo>
                      <a:pt x="352" y="695"/>
                    </a:lnTo>
                    <a:lnTo>
                      <a:pt x="343" y="677"/>
                    </a:lnTo>
                    <a:lnTo>
                      <a:pt x="360" y="658"/>
                    </a:lnTo>
                    <a:lnTo>
                      <a:pt x="352" y="638"/>
                    </a:lnTo>
                    <a:lnTo>
                      <a:pt x="270" y="686"/>
                    </a:lnTo>
                    <a:lnTo>
                      <a:pt x="142" y="638"/>
                    </a:lnTo>
                    <a:lnTo>
                      <a:pt x="126" y="570"/>
                    </a:lnTo>
                    <a:lnTo>
                      <a:pt x="116" y="516"/>
                    </a:lnTo>
                    <a:lnTo>
                      <a:pt x="73" y="474"/>
                    </a:lnTo>
                    <a:lnTo>
                      <a:pt x="31" y="453"/>
                    </a:lnTo>
                    <a:lnTo>
                      <a:pt x="36" y="402"/>
                    </a:lnTo>
                    <a:lnTo>
                      <a:pt x="28" y="375"/>
                    </a:lnTo>
                    <a:lnTo>
                      <a:pt x="56" y="379"/>
                    </a:lnTo>
                    <a:lnTo>
                      <a:pt x="71" y="348"/>
                    </a:lnTo>
                    <a:lnTo>
                      <a:pt x="22" y="286"/>
                    </a:lnTo>
                    <a:lnTo>
                      <a:pt x="0" y="280"/>
                    </a:lnTo>
                    <a:lnTo>
                      <a:pt x="6" y="261"/>
                    </a:lnTo>
                    <a:lnTo>
                      <a:pt x="37" y="240"/>
                    </a:lnTo>
                    <a:lnTo>
                      <a:pt x="186" y="219"/>
                    </a:lnTo>
                    <a:lnTo>
                      <a:pt x="232" y="224"/>
                    </a:lnTo>
                    <a:lnTo>
                      <a:pt x="237" y="199"/>
                    </a:lnTo>
                    <a:lnTo>
                      <a:pt x="263" y="183"/>
                    </a:lnTo>
                    <a:lnTo>
                      <a:pt x="268" y="143"/>
                    </a:lnTo>
                    <a:lnTo>
                      <a:pt x="333" y="99"/>
                    </a:lnTo>
                    <a:lnTo>
                      <a:pt x="358" y="136"/>
                    </a:lnTo>
                    <a:lnTo>
                      <a:pt x="374" y="116"/>
                    </a:lnTo>
                    <a:lnTo>
                      <a:pt x="415" y="116"/>
                    </a:lnTo>
                    <a:lnTo>
                      <a:pt x="420" y="90"/>
                    </a:lnTo>
                    <a:lnTo>
                      <a:pt x="404" y="70"/>
                    </a:lnTo>
                    <a:lnTo>
                      <a:pt x="416" y="28"/>
                    </a:lnTo>
                    <a:lnTo>
                      <a:pt x="457" y="9"/>
                    </a:lnTo>
                    <a:lnTo>
                      <a:pt x="491" y="0"/>
                    </a:lnTo>
                    <a:lnTo>
                      <a:pt x="492" y="34"/>
                    </a:lnTo>
                    <a:lnTo>
                      <a:pt x="508" y="29"/>
                    </a:lnTo>
                    <a:lnTo>
                      <a:pt x="513" y="55"/>
                    </a:lnTo>
                    <a:lnTo>
                      <a:pt x="559" y="71"/>
                    </a:lnTo>
                    <a:lnTo>
                      <a:pt x="584" y="56"/>
                    </a:lnTo>
                    <a:lnTo>
                      <a:pt x="615" y="102"/>
                    </a:lnTo>
                    <a:lnTo>
                      <a:pt x="645" y="81"/>
                    </a:lnTo>
                    <a:lnTo>
                      <a:pt x="656" y="107"/>
                    </a:lnTo>
                    <a:lnTo>
                      <a:pt x="635" y="132"/>
                    </a:lnTo>
                    <a:lnTo>
                      <a:pt x="629" y="163"/>
                    </a:lnTo>
                    <a:lnTo>
                      <a:pt x="608" y="171"/>
                    </a:lnTo>
                    <a:lnTo>
                      <a:pt x="593" y="163"/>
                    </a:lnTo>
                    <a:lnTo>
                      <a:pt x="571" y="199"/>
                    </a:lnTo>
                    <a:lnTo>
                      <a:pt x="546" y="219"/>
                    </a:lnTo>
                    <a:lnTo>
                      <a:pt x="582" y="241"/>
                    </a:lnTo>
                    <a:lnTo>
                      <a:pt x="546" y="282"/>
                    </a:lnTo>
                    <a:lnTo>
                      <a:pt x="577" y="302"/>
                    </a:lnTo>
                    <a:lnTo>
                      <a:pt x="577" y="317"/>
                    </a:lnTo>
                    <a:lnTo>
                      <a:pt x="592" y="323"/>
                    </a:lnTo>
                    <a:lnTo>
                      <a:pt x="617" y="349"/>
                    </a:lnTo>
                    <a:lnTo>
                      <a:pt x="653" y="319"/>
                    </a:lnTo>
                    <a:lnTo>
                      <a:pt x="648" y="308"/>
                    </a:lnTo>
                    <a:lnTo>
                      <a:pt x="658" y="298"/>
                    </a:lnTo>
                    <a:lnTo>
                      <a:pt x="679" y="337"/>
                    </a:lnTo>
                    <a:lnTo>
                      <a:pt x="672" y="362"/>
                    </a:lnTo>
                    <a:lnTo>
                      <a:pt x="778" y="564"/>
                    </a:lnTo>
                    <a:lnTo>
                      <a:pt x="747" y="574"/>
                    </a:lnTo>
                    <a:lnTo>
                      <a:pt x="732" y="548"/>
                    </a:lnTo>
                    <a:lnTo>
                      <a:pt x="722" y="584"/>
                    </a:lnTo>
                    <a:lnTo>
                      <a:pt x="696" y="604"/>
                    </a:lnTo>
                    <a:lnTo>
                      <a:pt x="702" y="615"/>
                    </a:lnTo>
                    <a:lnTo>
                      <a:pt x="717" y="609"/>
                    </a:lnTo>
                    <a:lnTo>
                      <a:pt x="727" y="677"/>
                    </a:lnTo>
                    <a:lnTo>
                      <a:pt x="716" y="687"/>
                    </a:lnTo>
                    <a:close/>
                  </a:path>
                </a:pathLst>
              </a:custGeom>
              <a:solidFill>
                <a:srgbClr val="99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ru-RU" sz="7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</p:grpSp>
        <p:sp>
          <p:nvSpPr>
            <p:cNvPr id="241" name="Freeform 1325"/>
            <p:cNvSpPr>
              <a:spLocks noChangeAspect="1"/>
            </p:cNvSpPr>
            <p:nvPr/>
          </p:nvSpPr>
          <p:spPr bwMode="auto">
            <a:xfrm>
              <a:off x="120080" y="3308071"/>
              <a:ext cx="247650" cy="280987"/>
            </a:xfrm>
            <a:custGeom>
              <a:avLst/>
              <a:gdLst>
                <a:gd name="T0" fmla="*/ 2147483646 w 202"/>
                <a:gd name="T1" fmla="*/ 2147483646 h 230"/>
                <a:gd name="T2" fmla="*/ 2147483646 w 202"/>
                <a:gd name="T3" fmla="*/ 2147483646 h 230"/>
                <a:gd name="T4" fmla="*/ 2147483646 w 202"/>
                <a:gd name="T5" fmla="*/ 2147483646 h 230"/>
                <a:gd name="T6" fmla="*/ 2147483646 w 202"/>
                <a:gd name="T7" fmla="*/ 2147483646 h 230"/>
                <a:gd name="T8" fmla="*/ 2147483646 w 202"/>
                <a:gd name="T9" fmla="*/ 2147483646 h 230"/>
                <a:gd name="T10" fmla="*/ 2147483646 w 202"/>
                <a:gd name="T11" fmla="*/ 2147483646 h 230"/>
                <a:gd name="T12" fmla="*/ 2147483646 w 202"/>
                <a:gd name="T13" fmla="*/ 2147483646 h 230"/>
                <a:gd name="T14" fmla="*/ 2147483646 w 202"/>
                <a:gd name="T15" fmla="*/ 2147483646 h 230"/>
                <a:gd name="T16" fmla="*/ 2147483646 w 202"/>
                <a:gd name="T17" fmla="*/ 2147483646 h 230"/>
                <a:gd name="T18" fmla="*/ 2147483646 w 202"/>
                <a:gd name="T19" fmla="*/ 2147483646 h 230"/>
                <a:gd name="T20" fmla="*/ 2147483646 w 202"/>
                <a:gd name="T21" fmla="*/ 2147483646 h 230"/>
                <a:gd name="T22" fmla="*/ 2147483646 w 202"/>
                <a:gd name="T23" fmla="*/ 2147483646 h 230"/>
                <a:gd name="T24" fmla="*/ 2147483646 w 202"/>
                <a:gd name="T25" fmla="*/ 2147483646 h 230"/>
                <a:gd name="T26" fmla="*/ 2147483646 w 202"/>
                <a:gd name="T27" fmla="*/ 2147483646 h 230"/>
                <a:gd name="T28" fmla="*/ 2147483646 w 202"/>
                <a:gd name="T29" fmla="*/ 2147483646 h 230"/>
                <a:gd name="T30" fmla="*/ 2147483646 w 202"/>
                <a:gd name="T31" fmla="*/ 2147483646 h 230"/>
                <a:gd name="T32" fmla="*/ 2147483646 w 202"/>
                <a:gd name="T33" fmla="*/ 2147483646 h 230"/>
                <a:gd name="T34" fmla="*/ 2147483646 w 202"/>
                <a:gd name="T35" fmla="*/ 2147483646 h 230"/>
                <a:gd name="T36" fmla="*/ 2147483646 w 202"/>
                <a:gd name="T37" fmla="*/ 2147483646 h 230"/>
                <a:gd name="T38" fmla="*/ 2147483646 w 202"/>
                <a:gd name="T39" fmla="*/ 2147483646 h 230"/>
                <a:gd name="T40" fmla="*/ 2147483646 w 202"/>
                <a:gd name="T41" fmla="*/ 2147483646 h 230"/>
                <a:gd name="T42" fmla="*/ 2147483646 w 202"/>
                <a:gd name="T43" fmla="*/ 2147483646 h 230"/>
                <a:gd name="T44" fmla="*/ 2147483646 w 202"/>
                <a:gd name="T45" fmla="*/ 2147483646 h 230"/>
                <a:gd name="T46" fmla="*/ 2147483646 w 202"/>
                <a:gd name="T47" fmla="*/ 2147483646 h 230"/>
                <a:gd name="T48" fmla="*/ 2147483646 w 202"/>
                <a:gd name="T49" fmla="*/ 2147483646 h 230"/>
                <a:gd name="T50" fmla="*/ 2147483646 w 202"/>
                <a:gd name="T51" fmla="*/ 2147483646 h 230"/>
                <a:gd name="T52" fmla="*/ 2147483646 w 202"/>
                <a:gd name="T53" fmla="*/ 2147483646 h 230"/>
                <a:gd name="T54" fmla="*/ 2147483646 w 202"/>
                <a:gd name="T55" fmla="*/ 2147483646 h 230"/>
                <a:gd name="T56" fmla="*/ 2147483646 w 202"/>
                <a:gd name="T57" fmla="*/ 2147483646 h 230"/>
                <a:gd name="T58" fmla="*/ 2147483646 w 202"/>
                <a:gd name="T59" fmla="*/ 2147483646 h 230"/>
                <a:gd name="T60" fmla="*/ 2147483646 w 202"/>
                <a:gd name="T61" fmla="*/ 2147483646 h 230"/>
                <a:gd name="T62" fmla="*/ 2147483646 w 202"/>
                <a:gd name="T63" fmla="*/ 2147483646 h 230"/>
                <a:gd name="T64" fmla="*/ 2147483646 w 202"/>
                <a:gd name="T65" fmla="*/ 2147483646 h 230"/>
                <a:gd name="T66" fmla="*/ 2147483646 w 202"/>
                <a:gd name="T67" fmla="*/ 2147483646 h 230"/>
                <a:gd name="T68" fmla="*/ 2147483646 w 202"/>
                <a:gd name="T69" fmla="*/ 2147483646 h 230"/>
                <a:gd name="T70" fmla="*/ 2147483646 w 202"/>
                <a:gd name="T71" fmla="*/ 2147483646 h 230"/>
                <a:gd name="T72" fmla="*/ 2147483646 w 202"/>
                <a:gd name="T73" fmla="*/ 2147483646 h 230"/>
                <a:gd name="T74" fmla="*/ 2147483646 w 202"/>
                <a:gd name="T75" fmla="*/ 2147483646 h 230"/>
                <a:gd name="T76" fmla="*/ 2147483646 w 202"/>
                <a:gd name="T77" fmla="*/ 2147483646 h 230"/>
                <a:gd name="T78" fmla="*/ 2147483646 w 202"/>
                <a:gd name="T79" fmla="*/ 2147483646 h 230"/>
                <a:gd name="T80" fmla="*/ 2147483646 w 202"/>
                <a:gd name="T81" fmla="*/ 2147483646 h 230"/>
                <a:gd name="T82" fmla="*/ 2147483646 w 202"/>
                <a:gd name="T83" fmla="*/ 2147483646 h 230"/>
                <a:gd name="T84" fmla="*/ 2147483646 w 202"/>
                <a:gd name="T85" fmla="*/ 2147483646 h 230"/>
                <a:gd name="T86" fmla="*/ 2147483646 w 202"/>
                <a:gd name="T87" fmla="*/ 2147483646 h 230"/>
                <a:gd name="T88" fmla="*/ 2147483646 w 202"/>
                <a:gd name="T89" fmla="*/ 2147483646 h 230"/>
                <a:gd name="T90" fmla="*/ 2147483646 w 202"/>
                <a:gd name="T91" fmla="*/ 2147483646 h 230"/>
                <a:gd name="T92" fmla="*/ 2147483646 w 202"/>
                <a:gd name="T93" fmla="*/ 0 h 230"/>
                <a:gd name="T94" fmla="*/ 2147483646 w 202"/>
                <a:gd name="T95" fmla="*/ 2147483646 h 230"/>
                <a:gd name="T96" fmla="*/ 2147483646 w 202"/>
                <a:gd name="T97" fmla="*/ 2147483646 h 230"/>
                <a:gd name="T98" fmla="*/ 2147483646 w 202"/>
                <a:gd name="T99" fmla="*/ 2147483646 h 230"/>
                <a:gd name="T100" fmla="*/ 2147483646 w 202"/>
                <a:gd name="T101" fmla="*/ 2147483646 h 230"/>
                <a:gd name="T102" fmla="*/ 2147483646 w 202"/>
                <a:gd name="T103" fmla="*/ 2147483646 h 230"/>
                <a:gd name="T104" fmla="*/ 2147483646 w 202"/>
                <a:gd name="T105" fmla="*/ 2147483646 h 2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30">
                  <a:moveTo>
                    <a:pt x="128" y="17"/>
                  </a:moveTo>
                  <a:lnTo>
                    <a:pt x="131" y="20"/>
                  </a:lnTo>
                  <a:lnTo>
                    <a:pt x="134" y="17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37" y="34"/>
                  </a:lnTo>
                  <a:lnTo>
                    <a:pt x="134" y="37"/>
                  </a:lnTo>
                  <a:lnTo>
                    <a:pt x="137" y="42"/>
                  </a:lnTo>
                  <a:lnTo>
                    <a:pt x="140" y="39"/>
                  </a:lnTo>
                  <a:lnTo>
                    <a:pt x="140" y="37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5" y="54"/>
                  </a:lnTo>
                  <a:lnTo>
                    <a:pt x="151" y="62"/>
                  </a:lnTo>
                  <a:lnTo>
                    <a:pt x="151" y="65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8" y="79"/>
                  </a:lnTo>
                  <a:lnTo>
                    <a:pt x="154" y="79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82"/>
                  </a:lnTo>
                  <a:lnTo>
                    <a:pt x="151" y="85"/>
                  </a:lnTo>
                  <a:lnTo>
                    <a:pt x="145" y="82"/>
                  </a:lnTo>
                  <a:lnTo>
                    <a:pt x="137" y="82"/>
                  </a:lnTo>
                  <a:lnTo>
                    <a:pt x="145" y="91"/>
                  </a:lnTo>
                  <a:lnTo>
                    <a:pt x="148" y="102"/>
                  </a:lnTo>
                  <a:lnTo>
                    <a:pt x="148" y="113"/>
                  </a:lnTo>
                  <a:lnTo>
                    <a:pt x="148" y="119"/>
                  </a:lnTo>
                  <a:lnTo>
                    <a:pt x="148" y="128"/>
                  </a:lnTo>
                  <a:lnTo>
                    <a:pt x="145" y="131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37" y="133"/>
                  </a:lnTo>
                  <a:lnTo>
                    <a:pt x="134" y="133"/>
                  </a:lnTo>
                  <a:lnTo>
                    <a:pt x="134" y="139"/>
                  </a:lnTo>
                  <a:lnTo>
                    <a:pt x="131" y="145"/>
                  </a:lnTo>
                  <a:lnTo>
                    <a:pt x="134" y="145"/>
                  </a:lnTo>
                  <a:lnTo>
                    <a:pt x="140" y="159"/>
                  </a:lnTo>
                  <a:lnTo>
                    <a:pt x="142" y="156"/>
                  </a:lnTo>
                  <a:lnTo>
                    <a:pt x="145" y="142"/>
                  </a:lnTo>
                  <a:lnTo>
                    <a:pt x="148" y="133"/>
                  </a:lnTo>
                  <a:lnTo>
                    <a:pt x="151" y="128"/>
                  </a:lnTo>
                  <a:lnTo>
                    <a:pt x="151" y="122"/>
                  </a:lnTo>
                  <a:lnTo>
                    <a:pt x="154" y="116"/>
                  </a:lnTo>
                  <a:lnTo>
                    <a:pt x="154" y="113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4" y="122"/>
                  </a:lnTo>
                  <a:lnTo>
                    <a:pt x="145" y="145"/>
                  </a:lnTo>
                  <a:lnTo>
                    <a:pt x="145" y="150"/>
                  </a:lnTo>
                  <a:lnTo>
                    <a:pt x="145" y="156"/>
                  </a:lnTo>
                  <a:lnTo>
                    <a:pt x="145" y="165"/>
                  </a:lnTo>
                  <a:lnTo>
                    <a:pt x="148" y="167"/>
                  </a:lnTo>
                  <a:lnTo>
                    <a:pt x="157" y="173"/>
                  </a:lnTo>
                  <a:lnTo>
                    <a:pt x="171" y="179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85" y="190"/>
                  </a:lnTo>
                  <a:lnTo>
                    <a:pt x="194" y="196"/>
                  </a:lnTo>
                  <a:lnTo>
                    <a:pt x="199" y="207"/>
                  </a:lnTo>
                  <a:lnTo>
                    <a:pt x="202" y="216"/>
                  </a:lnTo>
                  <a:lnTo>
                    <a:pt x="202" y="219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19"/>
                  </a:lnTo>
                  <a:lnTo>
                    <a:pt x="194" y="216"/>
                  </a:lnTo>
                  <a:lnTo>
                    <a:pt x="191" y="216"/>
                  </a:lnTo>
                  <a:lnTo>
                    <a:pt x="185" y="216"/>
                  </a:lnTo>
                  <a:lnTo>
                    <a:pt x="179" y="219"/>
                  </a:lnTo>
                  <a:lnTo>
                    <a:pt x="174" y="222"/>
                  </a:lnTo>
                  <a:lnTo>
                    <a:pt x="174" y="224"/>
                  </a:lnTo>
                  <a:lnTo>
                    <a:pt x="171" y="227"/>
                  </a:lnTo>
                  <a:lnTo>
                    <a:pt x="171" y="230"/>
                  </a:lnTo>
                  <a:lnTo>
                    <a:pt x="157" y="222"/>
                  </a:lnTo>
                  <a:lnTo>
                    <a:pt x="154" y="216"/>
                  </a:lnTo>
                  <a:lnTo>
                    <a:pt x="148" y="210"/>
                  </a:lnTo>
                  <a:lnTo>
                    <a:pt x="145" y="210"/>
                  </a:lnTo>
                  <a:lnTo>
                    <a:pt x="140" y="204"/>
                  </a:lnTo>
                  <a:lnTo>
                    <a:pt x="140" y="202"/>
                  </a:lnTo>
                  <a:lnTo>
                    <a:pt x="140" y="199"/>
                  </a:lnTo>
                  <a:lnTo>
                    <a:pt x="140" y="196"/>
                  </a:lnTo>
                  <a:lnTo>
                    <a:pt x="140" y="190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7" y="182"/>
                  </a:lnTo>
                  <a:lnTo>
                    <a:pt x="137" y="179"/>
                  </a:lnTo>
                  <a:lnTo>
                    <a:pt x="134" y="179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11" y="173"/>
                  </a:lnTo>
                  <a:lnTo>
                    <a:pt x="100" y="170"/>
                  </a:lnTo>
                  <a:lnTo>
                    <a:pt x="100" y="173"/>
                  </a:lnTo>
                  <a:lnTo>
                    <a:pt x="97" y="173"/>
                  </a:lnTo>
                  <a:lnTo>
                    <a:pt x="94" y="173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88" y="165"/>
                  </a:lnTo>
                  <a:lnTo>
                    <a:pt x="77" y="153"/>
                  </a:lnTo>
                  <a:lnTo>
                    <a:pt x="63" y="148"/>
                  </a:lnTo>
                  <a:lnTo>
                    <a:pt x="60" y="145"/>
                  </a:lnTo>
                  <a:lnTo>
                    <a:pt x="57" y="145"/>
                  </a:lnTo>
                  <a:lnTo>
                    <a:pt x="51" y="148"/>
                  </a:lnTo>
                  <a:lnTo>
                    <a:pt x="49" y="148"/>
                  </a:lnTo>
                  <a:lnTo>
                    <a:pt x="46" y="148"/>
                  </a:lnTo>
                  <a:lnTo>
                    <a:pt x="40" y="148"/>
                  </a:lnTo>
                  <a:lnTo>
                    <a:pt x="23" y="145"/>
                  </a:lnTo>
                  <a:lnTo>
                    <a:pt x="14" y="142"/>
                  </a:lnTo>
                  <a:lnTo>
                    <a:pt x="12" y="139"/>
                  </a:lnTo>
                  <a:lnTo>
                    <a:pt x="12" y="136"/>
                  </a:lnTo>
                  <a:lnTo>
                    <a:pt x="9" y="131"/>
                  </a:lnTo>
                  <a:lnTo>
                    <a:pt x="6" y="131"/>
                  </a:lnTo>
                  <a:lnTo>
                    <a:pt x="3" y="125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3" y="94"/>
                  </a:lnTo>
                  <a:lnTo>
                    <a:pt x="9" y="99"/>
                  </a:lnTo>
                  <a:lnTo>
                    <a:pt x="14" y="102"/>
                  </a:lnTo>
                  <a:lnTo>
                    <a:pt x="17" y="9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5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9" y="62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3" y="57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3" y="39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0" y="2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7" y="5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1" y="11"/>
                  </a:lnTo>
                  <a:lnTo>
                    <a:pt x="83" y="17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94" y="22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3" y="25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20" y="37"/>
                  </a:lnTo>
                  <a:lnTo>
                    <a:pt x="120" y="34"/>
                  </a:lnTo>
                  <a:lnTo>
                    <a:pt x="120" y="31"/>
                  </a:lnTo>
                  <a:lnTo>
                    <a:pt x="120" y="28"/>
                  </a:lnTo>
                  <a:lnTo>
                    <a:pt x="120" y="25"/>
                  </a:lnTo>
                  <a:lnTo>
                    <a:pt x="125" y="22"/>
                  </a:lnTo>
                  <a:lnTo>
                    <a:pt x="128" y="17"/>
                  </a:lnTo>
                  <a:close/>
                </a:path>
              </a:pathLst>
            </a:custGeom>
            <a:solidFill>
              <a:srgbClr val="FF5050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ru-RU" sz="70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42" name="Rectangle 935"/>
            <p:cNvSpPr>
              <a:spLocks noChangeArrowheads="1"/>
            </p:cNvSpPr>
            <p:nvPr/>
          </p:nvSpPr>
          <p:spPr bwMode="auto">
            <a:xfrm>
              <a:off x="78805" y="3295372"/>
              <a:ext cx="432819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>
                  <a:solidFill>
                    <a:srgbClr val="000000"/>
                  </a:solidFill>
                  <a:latin typeface="Times New Roman" panose="02020603050405020304" pitchFamily="18" charset="0"/>
                </a:rPr>
                <a:t>Симферополь</a:t>
              </a:r>
            </a:p>
          </p:txBody>
        </p:sp>
        <p:sp>
          <p:nvSpPr>
            <p:cNvPr id="243" name="Rectangle 935"/>
            <p:cNvSpPr>
              <a:spLocks noChangeArrowheads="1"/>
            </p:cNvSpPr>
            <p:nvPr/>
          </p:nvSpPr>
          <p:spPr bwMode="auto">
            <a:xfrm>
              <a:off x="3807" y="3409671"/>
              <a:ext cx="394898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Севастополь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50025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Группа 224"/>
          <p:cNvGrpSpPr/>
          <p:nvPr/>
        </p:nvGrpSpPr>
        <p:grpSpPr>
          <a:xfrm>
            <a:off x="609485" y="5162867"/>
            <a:ext cx="3813493" cy="1349427"/>
            <a:chOff x="609485" y="5162867"/>
            <a:chExt cx="3813493" cy="1349427"/>
          </a:xfrm>
        </p:grpSpPr>
        <p:grpSp>
          <p:nvGrpSpPr>
            <p:cNvPr id="226" name="Группа 225"/>
            <p:cNvGrpSpPr/>
            <p:nvPr/>
          </p:nvGrpSpPr>
          <p:grpSpPr>
            <a:xfrm>
              <a:off x="705724" y="5463646"/>
              <a:ext cx="3717254" cy="1048648"/>
              <a:chOff x="683891" y="5380573"/>
              <a:chExt cx="3717254" cy="1048648"/>
            </a:xfrm>
          </p:grpSpPr>
          <p:grpSp>
            <p:nvGrpSpPr>
              <p:cNvPr id="228" name="Группа 227"/>
              <p:cNvGrpSpPr/>
              <p:nvPr/>
            </p:nvGrpSpPr>
            <p:grpSpPr>
              <a:xfrm>
                <a:off x="683891" y="6117545"/>
                <a:ext cx="3420375" cy="311676"/>
                <a:chOff x="683891" y="6117545"/>
                <a:chExt cx="3420375" cy="311676"/>
              </a:xfrm>
            </p:grpSpPr>
            <p:sp>
              <p:nvSpPr>
                <p:cNvPr id="235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5" y="6117545"/>
                  <a:ext cx="2904811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Низкая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36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6163317"/>
                  <a:ext cx="504000" cy="220133"/>
                </a:xfrm>
                <a:prstGeom prst="rect">
                  <a:avLst/>
                </a:prstGeom>
                <a:solidFill>
                  <a:srgbClr val="99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29" name="Группа 228"/>
              <p:cNvGrpSpPr/>
              <p:nvPr/>
            </p:nvGrpSpPr>
            <p:grpSpPr>
              <a:xfrm>
                <a:off x="683892" y="5380573"/>
                <a:ext cx="3420374" cy="311676"/>
                <a:chOff x="683891" y="5380573"/>
                <a:chExt cx="3420374" cy="311676"/>
              </a:xfrm>
            </p:grpSpPr>
            <p:sp>
              <p:nvSpPr>
                <p:cNvPr id="233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380573"/>
                  <a:ext cx="290480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charset="0"/>
                    </a:rPr>
                    <a:t>Высокая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2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428461"/>
                  <a:ext cx="504000" cy="215900"/>
                </a:xfrm>
                <a:prstGeom prst="rect">
                  <a:avLst/>
                </a:prstGeom>
                <a:solidFill>
                  <a:srgbClr val="FF5050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</p:grpSp>
          <p:grpSp>
            <p:nvGrpSpPr>
              <p:cNvPr id="230" name="Группа 229"/>
              <p:cNvGrpSpPr/>
              <p:nvPr/>
            </p:nvGrpSpPr>
            <p:grpSpPr>
              <a:xfrm>
                <a:off x="683891" y="5736421"/>
                <a:ext cx="3717254" cy="311676"/>
                <a:chOff x="683891" y="5692249"/>
                <a:chExt cx="3717254" cy="311676"/>
              </a:xfrm>
            </p:grpSpPr>
            <p:sp>
              <p:nvSpPr>
                <p:cNvPr id="231" name="Rectangle 982"/>
                <p:cNvSpPr>
                  <a:spLocks noChangeArrowheads="1"/>
                </p:cNvSpPr>
                <p:nvPr/>
              </p:nvSpPr>
              <p:spPr bwMode="auto">
                <a:xfrm>
                  <a:off x="683891" y="5740137"/>
                  <a:ext cx="504000" cy="215900"/>
                </a:xfrm>
                <a:prstGeom prst="rect">
                  <a:avLst/>
                </a:prstGeom>
                <a:solidFill>
                  <a:srgbClr val="FFFF99"/>
                </a:solidFill>
                <a:ln w="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105217" tIns="52608" rIns="105217" bIns="52608"/>
                <a:lstStyle>
                  <a:lvl1pPr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6826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6826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ru-RU" altLang="ru-RU" sz="1467">
                    <a:solidFill>
                      <a:srgbClr val="000000"/>
                    </a:solidFill>
                    <a:latin typeface="Arial" panose="020B0604020202020204" pitchFamily="34" charset="0"/>
                    <a:cs typeface="Arial" charset="0"/>
                  </a:endParaRPr>
                </a:p>
              </p:txBody>
            </p:sp>
            <p:sp>
              <p:nvSpPr>
                <p:cNvPr id="232" name="Text Box 984"/>
                <p:cNvSpPr txBox="1">
                  <a:spLocks noChangeArrowheads="1"/>
                </p:cNvSpPr>
                <p:nvPr/>
              </p:nvSpPr>
              <p:spPr bwMode="auto">
                <a:xfrm>
                  <a:off x="1199457" y="5692249"/>
                  <a:ext cx="3201688" cy="311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85075" tIns="42539" rIns="85075" bIns="42539">
                  <a:spAutoFit/>
                </a:bodyPr>
                <a:lstStyle>
                  <a:lvl1pPr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defTabSz="784225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defTabSz="7842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ru-RU" altLang="ru-RU" sz="1467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– </a:t>
                  </a:r>
                  <a:r>
                    <a:rPr lang="ru-RU" altLang="ru-RU" sz="1467" dirty="0" smtClean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Средняя</a:t>
                  </a:r>
                  <a:endParaRPr lang="ru-RU" altLang="ru-RU" sz="1467" dirty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27" name="Text Box 996"/>
            <p:cNvSpPr txBox="1">
              <a:spLocks noChangeArrowheads="1"/>
            </p:cNvSpPr>
            <p:nvPr/>
          </p:nvSpPr>
          <p:spPr bwMode="auto">
            <a:xfrm>
              <a:off x="609485" y="5162867"/>
              <a:ext cx="1665332" cy="31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058863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058863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058863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defTabSz="682625" eaLnBrk="1" hangingPunct="1">
                <a:spcBef>
                  <a:spcPct val="50000"/>
                </a:spcBef>
                <a:buFont typeface="Arial" panose="020B0604020202020204" pitchFamily="34" charset="0"/>
                <a:buNone/>
              </a:pPr>
              <a:r>
                <a:rPr lang="ru-RU" altLang="ru-RU" sz="1467" b="1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Вероятность</a:t>
              </a:r>
            </a:p>
          </p:txBody>
        </p:sp>
      </p:grpSp>
      <p:sp>
        <p:nvSpPr>
          <p:cNvPr id="237" name="Text Box 2"/>
          <p:cNvSpPr txBox="1">
            <a:spLocks noChangeArrowheads="1"/>
          </p:cNvSpPr>
          <p:nvPr/>
        </p:nvSpPr>
        <p:spPr bwMode="auto">
          <a:xfrm>
            <a:off x="0" y="-1"/>
            <a:ext cx="12192000" cy="5492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85" tIns="60943" rIns="121885" bIns="60943" anchor="ctr"/>
          <a:lstStyle>
            <a:defPPr>
              <a:defRPr lang="ru-RU"/>
            </a:defPPr>
            <a:lvl1pPr algn="ctr" eaLnBrk="1" hangingPunct="1">
              <a:buFontTx/>
              <a:buNone/>
              <a:defRPr sz="1800"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ВЕРОЯТНОСТЬ ПРЕВЫШЕНИЯ СРЕДНЕМНОГОЛЕТНИХ ЗНАЧЕНИЙ ПАРАМЕТРОВ ПОЖАРНОЙ ОПАСНОСТИ</a:t>
            </a:r>
            <a:br>
              <a:rPr lang="ru-RU" dirty="0" smtClean="0">
                <a:solidFill>
                  <a:prstClr val="black"/>
                </a:solidFill>
              </a:rPr>
            </a:br>
            <a:r>
              <a:rPr lang="ru-RU" sz="1600" dirty="0" smtClean="0">
                <a:solidFill>
                  <a:prstClr val="black"/>
                </a:solidFill>
              </a:rPr>
              <a:t>(в сентябре 2022 года)</a:t>
            </a:r>
            <a:endParaRPr lang="ru-RU" altLang="ru-RU" dirty="0">
              <a:solidFill>
                <a:prstClr val="black"/>
              </a:solidFill>
            </a:endParaRPr>
          </a:p>
        </p:txBody>
      </p:sp>
      <p:sp>
        <p:nvSpPr>
          <p:cNvPr id="461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fontAlgn="auto" hangingPunct="1"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  <a:cs typeface="+mn-cs"/>
              </a:rPr>
              <a:t>9е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  <a:cs typeface="+mn-cs"/>
            </a:endParaRPr>
          </a:p>
        </p:txBody>
      </p:sp>
      <p:grpSp>
        <p:nvGrpSpPr>
          <p:cNvPr id="16" name="Группа 246"/>
          <p:cNvGrpSpPr>
            <a:grpSpLocks/>
          </p:cNvGrpSpPr>
          <p:nvPr/>
        </p:nvGrpSpPr>
        <p:grpSpPr bwMode="auto">
          <a:xfrm>
            <a:off x="609485" y="623890"/>
            <a:ext cx="10941090" cy="5610222"/>
            <a:chOff x="3807" y="944563"/>
            <a:chExt cx="8924918" cy="4822825"/>
          </a:xfrm>
        </p:grpSpPr>
        <p:grpSp>
          <p:nvGrpSpPr>
            <p:cNvPr id="17" name="Группа 4"/>
            <p:cNvGrpSpPr>
              <a:grpSpLocks/>
            </p:cNvGrpSpPr>
            <p:nvPr/>
          </p:nvGrpSpPr>
          <p:grpSpPr bwMode="auto">
            <a:xfrm>
              <a:off x="44414" y="944563"/>
              <a:ext cx="8884311" cy="4822825"/>
              <a:chOff x="44414" y="944563"/>
              <a:chExt cx="8884311" cy="4822825"/>
            </a:xfrm>
          </p:grpSpPr>
          <p:grpSp>
            <p:nvGrpSpPr>
              <p:cNvPr id="21" name="Группа 1"/>
              <p:cNvGrpSpPr>
                <a:grpSpLocks noChangeAspect="1"/>
              </p:cNvGrpSpPr>
              <p:nvPr/>
            </p:nvGrpSpPr>
            <p:grpSpPr bwMode="auto">
              <a:xfrm>
                <a:off x="44414" y="944563"/>
                <a:ext cx="8884311" cy="4822825"/>
                <a:chOff x="44414" y="944563"/>
                <a:chExt cx="8884311" cy="4822825"/>
              </a:xfrm>
            </p:grpSpPr>
            <p:sp>
              <p:nvSpPr>
                <p:cNvPr id="23" name="Freeform 251"/>
                <p:cNvSpPr>
                  <a:spLocks/>
                </p:cNvSpPr>
                <p:nvPr/>
              </p:nvSpPr>
              <p:spPr bwMode="auto">
                <a:xfrm>
                  <a:off x="2232228" y="3180999"/>
                  <a:ext cx="622358" cy="650277"/>
                </a:xfrm>
                <a:custGeom>
                  <a:avLst/>
                  <a:gdLst>
                    <a:gd name="T0" fmla="*/ 2147483646 w 10000"/>
                    <a:gd name="T1" fmla="*/ 2147483646 h 11896"/>
                    <a:gd name="T2" fmla="*/ 2147483646 w 10000"/>
                    <a:gd name="T3" fmla="*/ 2147483646 h 11896"/>
                    <a:gd name="T4" fmla="*/ 2147483646 w 10000"/>
                    <a:gd name="T5" fmla="*/ 2147483646 h 11896"/>
                    <a:gd name="T6" fmla="*/ 2147483646 w 10000"/>
                    <a:gd name="T7" fmla="*/ 2147483646 h 11896"/>
                    <a:gd name="T8" fmla="*/ 2147483646 w 10000"/>
                    <a:gd name="T9" fmla="*/ 2147483646 h 11896"/>
                    <a:gd name="T10" fmla="*/ 2147483646 w 10000"/>
                    <a:gd name="T11" fmla="*/ 2147483646 h 11896"/>
                    <a:gd name="T12" fmla="*/ 2147483646 w 10000"/>
                    <a:gd name="T13" fmla="*/ 2147483646 h 11896"/>
                    <a:gd name="T14" fmla="*/ 2147483646 w 10000"/>
                    <a:gd name="T15" fmla="*/ 2147483646 h 11896"/>
                    <a:gd name="T16" fmla="*/ 2147483646 w 10000"/>
                    <a:gd name="T17" fmla="*/ 2147483646 h 11896"/>
                    <a:gd name="T18" fmla="*/ 2147483646 w 10000"/>
                    <a:gd name="T19" fmla="*/ 2147483646 h 11896"/>
                    <a:gd name="T20" fmla="*/ 2147483646 w 10000"/>
                    <a:gd name="T21" fmla="*/ 2147483646 h 11896"/>
                    <a:gd name="T22" fmla="*/ 2147483646 w 10000"/>
                    <a:gd name="T23" fmla="*/ 2147483646 h 11896"/>
                    <a:gd name="T24" fmla="*/ 2147483646 w 10000"/>
                    <a:gd name="T25" fmla="*/ 2147483646 h 11896"/>
                    <a:gd name="T26" fmla="*/ 2147483646 w 10000"/>
                    <a:gd name="T27" fmla="*/ 2147483646 h 11896"/>
                    <a:gd name="T28" fmla="*/ 2147483646 w 10000"/>
                    <a:gd name="T29" fmla="*/ 2147483646 h 11896"/>
                    <a:gd name="T30" fmla="*/ 2147483646 w 10000"/>
                    <a:gd name="T31" fmla="*/ 2147483646 h 11896"/>
                    <a:gd name="T32" fmla="*/ 2147483646 w 10000"/>
                    <a:gd name="T33" fmla="*/ 2147483646 h 11896"/>
                    <a:gd name="T34" fmla="*/ 2147483646 w 10000"/>
                    <a:gd name="T35" fmla="*/ 2147483646 h 11896"/>
                    <a:gd name="T36" fmla="*/ 2147483646 w 10000"/>
                    <a:gd name="T37" fmla="*/ 2147483646 h 11896"/>
                    <a:gd name="T38" fmla="*/ 2147483646 w 10000"/>
                    <a:gd name="T39" fmla="*/ 2147483646 h 11896"/>
                    <a:gd name="T40" fmla="*/ 2147483646 w 10000"/>
                    <a:gd name="T41" fmla="*/ 2147483646 h 11896"/>
                    <a:gd name="T42" fmla="*/ 2147483646 w 10000"/>
                    <a:gd name="T43" fmla="*/ 2147483646 h 11896"/>
                    <a:gd name="T44" fmla="*/ 2147483646 w 10000"/>
                    <a:gd name="T45" fmla="*/ 2147483646 h 11896"/>
                    <a:gd name="T46" fmla="*/ 2147483646 w 10000"/>
                    <a:gd name="T47" fmla="*/ 2147483646 h 11896"/>
                    <a:gd name="T48" fmla="*/ 2147483646 w 10000"/>
                    <a:gd name="T49" fmla="*/ 2147483646 h 11896"/>
                    <a:gd name="T50" fmla="*/ 2147483646 w 10000"/>
                    <a:gd name="T51" fmla="*/ 2147483646 h 11896"/>
                    <a:gd name="T52" fmla="*/ 2147483646 w 10000"/>
                    <a:gd name="T53" fmla="*/ 2147483646 h 11896"/>
                    <a:gd name="T54" fmla="*/ 2147483646 w 10000"/>
                    <a:gd name="T55" fmla="*/ 2147483646 h 11896"/>
                    <a:gd name="T56" fmla="*/ 2147483646 w 10000"/>
                    <a:gd name="T57" fmla="*/ 2147483646 h 11896"/>
                    <a:gd name="T58" fmla="*/ 2147483646 w 10000"/>
                    <a:gd name="T59" fmla="*/ 2147483646 h 11896"/>
                    <a:gd name="T60" fmla="*/ 2147483646 w 10000"/>
                    <a:gd name="T61" fmla="*/ 2147483646 h 11896"/>
                    <a:gd name="T62" fmla="*/ 2147483646 w 10000"/>
                    <a:gd name="T63" fmla="*/ 2147483646 h 11896"/>
                    <a:gd name="T64" fmla="*/ 2147483646 w 10000"/>
                    <a:gd name="T65" fmla="*/ 2147483646 h 11896"/>
                    <a:gd name="T66" fmla="*/ 2147483646 w 10000"/>
                    <a:gd name="T67" fmla="*/ 2147483646 h 11896"/>
                    <a:gd name="T68" fmla="*/ 2147483646 w 10000"/>
                    <a:gd name="T69" fmla="*/ 2147483646 h 11896"/>
                    <a:gd name="T70" fmla="*/ 2147483646 w 10000"/>
                    <a:gd name="T71" fmla="*/ 2147483646 h 11896"/>
                    <a:gd name="T72" fmla="*/ 2147483646 w 10000"/>
                    <a:gd name="T73" fmla="*/ 2147483646 h 11896"/>
                    <a:gd name="T74" fmla="*/ 2147483646 w 10000"/>
                    <a:gd name="T75" fmla="*/ 2147483646 h 11896"/>
                    <a:gd name="T76" fmla="*/ 2147483646 w 10000"/>
                    <a:gd name="T77" fmla="*/ 2147483646 h 11896"/>
                    <a:gd name="T78" fmla="*/ 2147483646 w 10000"/>
                    <a:gd name="T79" fmla="*/ 2147483646 h 11896"/>
                    <a:gd name="T80" fmla="*/ 2147483646 w 10000"/>
                    <a:gd name="T81" fmla="*/ 2147483646 h 11896"/>
                    <a:gd name="T82" fmla="*/ 2147483646 w 10000"/>
                    <a:gd name="T83" fmla="*/ 2147483646 h 11896"/>
                    <a:gd name="T84" fmla="*/ 2147483646 w 10000"/>
                    <a:gd name="T85" fmla="*/ 2147483646 h 11896"/>
                    <a:gd name="T86" fmla="*/ 2147483646 w 10000"/>
                    <a:gd name="T87" fmla="*/ 2147483646 h 11896"/>
                    <a:gd name="T88" fmla="*/ 2147483646 w 10000"/>
                    <a:gd name="T89" fmla="*/ 2147483646 h 11896"/>
                    <a:gd name="T90" fmla="*/ 2147483646 w 10000"/>
                    <a:gd name="T91" fmla="*/ 2147483646 h 11896"/>
                    <a:gd name="T92" fmla="*/ 2147483646 w 10000"/>
                    <a:gd name="T93" fmla="*/ 2147483646 h 11896"/>
                    <a:gd name="T94" fmla="*/ 2147483646 w 10000"/>
                    <a:gd name="T95" fmla="*/ 2147483646 h 11896"/>
                    <a:gd name="T96" fmla="*/ 2147483646 w 10000"/>
                    <a:gd name="T97" fmla="*/ 2147483646 h 11896"/>
                    <a:gd name="T98" fmla="*/ 2147483646 w 10000"/>
                    <a:gd name="T99" fmla="*/ 2147483646 h 11896"/>
                    <a:gd name="T100" fmla="*/ 2147483646 w 10000"/>
                    <a:gd name="T101" fmla="*/ 2147483646 h 11896"/>
                    <a:gd name="T102" fmla="*/ 2147483646 w 10000"/>
                    <a:gd name="T103" fmla="*/ 2147483646 h 11896"/>
                    <a:gd name="T104" fmla="*/ 2147483646 w 10000"/>
                    <a:gd name="T105" fmla="*/ 2147483646 h 11896"/>
                    <a:gd name="T106" fmla="*/ 2147483646 w 10000"/>
                    <a:gd name="T107" fmla="*/ 2147483646 h 11896"/>
                    <a:gd name="T108" fmla="*/ 2147483646 w 10000"/>
                    <a:gd name="T109" fmla="*/ 2147483646 h 11896"/>
                    <a:gd name="T110" fmla="*/ 2147483646 w 10000"/>
                    <a:gd name="T111" fmla="*/ 2147483646 h 11896"/>
                    <a:gd name="T112" fmla="*/ 2147483646 w 10000"/>
                    <a:gd name="T113" fmla="*/ 2147483646 h 11896"/>
                    <a:gd name="T114" fmla="*/ 2147483646 w 10000"/>
                    <a:gd name="T115" fmla="*/ 2147483646 h 11896"/>
                    <a:gd name="T116" fmla="*/ 2147483646 w 10000"/>
                    <a:gd name="T117" fmla="*/ 2147483646 h 11896"/>
                    <a:gd name="T118" fmla="*/ 2147483646 w 10000"/>
                    <a:gd name="T119" fmla="*/ 2147483646 h 11896"/>
                    <a:gd name="T120" fmla="*/ 2147483646 w 10000"/>
                    <a:gd name="T121" fmla="*/ 2147483646 h 11896"/>
                    <a:gd name="T122" fmla="*/ 2147483646 w 10000"/>
                    <a:gd name="T123" fmla="*/ 2147483646 h 11896"/>
                    <a:gd name="T124" fmla="*/ 2147483646 w 10000"/>
                    <a:gd name="T125" fmla="*/ 2147483646 h 1189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1896">
                      <a:moveTo>
                        <a:pt x="2882" y="4337"/>
                      </a:moveTo>
                      <a:cubicBezTo>
                        <a:pt x="3041" y="4189"/>
                        <a:pt x="2775" y="4159"/>
                        <a:pt x="2854" y="4167"/>
                      </a:cubicBezTo>
                      <a:cubicBezTo>
                        <a:pt x="2908" y="4108"/>
                        <a:pt x="2890" y="4246"/>
                        <a:pt x="2630" y="4050"/>
                      </a:cubicBezTo>
                      <a:cubicBezTo>
                        <a:pt x="2771" y="3885"/>
                        <a:pt x="2432" y="4204"/>
                        <a:pt x="2573" y="3505"/>
                      </a:cubicBezTo>
                      <a:cubicBezTo>
                        <a:pt x="2835" y="3302"/>
                        <a:pt x="2486" y="3519"/>
                        <a:pt x="3070" y="3245"/>
                      </a:cubicBezTo>
                      <a:lnTo>
                        <a:pt x="3415" y="3048"/>
                      </a:lnTo>
                      <a:cubicBezTo>
                        <a:pt x="3440" y="3034"/>
                        <a:pt x="3390" y="3302"/>
                        <a:pt x="3415" y="3288"/>
                      </a:cubicBezTo>
                      <a:lnTo>
                        <a:pt x="3855" y="2874"/>
                      </a:lnTo>
                      <a:lnTo>
                        <a:pt x="4046" y="2613"/>
                      </a:lnTo>
                      <a:cubicBezTo>
                        <a:pt x="4040" y="2453"/>
                        <a:pt x="4033" y="2293"/>
                        <a:pt x="4027" y="2133"/>
                      </a:cubicBezTo>
                      <a:lnTo>
                        <a:pt x="3759" y="2352"/>
                      </a:lnTo>
                      <a:lnTo>
                        <a:pt x="3090" y="1392"/>
                      </a:lnTo>
                      <a:lnTo>
                        <a:pt x="3319" y="1263"/>
                      </a:lnTo>
                      <a:cubicBezTo>
                        <a:pt x="3325" y="1212"/>
                        <a:pt x="3332" y="1052"/>
                        <a:pt x="3338" y="1001"/>
                      </a:cubicBezTo>
                      <a:cubicBezTo>
                        <a:pt x="3364" y="921"/>
                        <a:pt x="3485" y="950"/>
                        <a:pt x="3511" y="870"/>
                      </a:cubicBezTo>
                      <a:cubicBezTo>
                        <a:pt x="3453" y="681"/>
                        <a:pt x="3281" y="493"/>
                        <a:pt x="3223" y="304"/>
                      </a:cubicBezTo>
                      <a:lnTo>
                        <a:pt x="3817" y="0"/>
                      </a:lnTo>
                      <a:lnTo>
                        <a:pt x="4142" y="391"/>
                      </a:lnTo>
                      <a:cubicBezTo>
                        <a:pt x="4174" y="340"/>
                        <a:pt x="4244" y="246"/>
                        <a:pt x="4276" y="195"/>
                      </a:cubicBezTo>
                      <a:lnTo>
                        <a:pt x="4486" y="500"/>
                      </a:lnTo>
                      <a:lnTo>
                        <a:pt x="4696" y="348"/>
                      </a:lnTo>
                      <a:cubicBezTo>
                        <a:pt x="4779" y="479"/>
                        <a:pt x="4863" y="609"/>
                        <a:pt x="4946" y="740"/>
                      </a:cubicBezTo>
                      <a:lnTo>
                        <a:pt x="4754" y="979"/>
                      </a:lnTo>
                      <a:lnTo>
                        <a:pt x="5060" y="1437"/>
                      </a:lnTo>
                      <a:lnTo>
                        <a:pt x="5252" y="1263"/>
                      </a:lnTo>
                      <a:lnTo>
                        <a:pt x="5960" y="2155"/>
                      </a:lnTo>
                      <a:lnTo>
                        <a:pt x="6114" y="1945"/>
                      </a:lnTo>
                      <a:cubicBezTo>
                        <a:pt x="6145" y="1965"/>
                        <a:pt x="6176" y="1984"/>
                        <a:pt x="6207" y="2004"/>
                      </a:cubicBezTo>
                      <a:lnTo>
                        <a:pt x="6463" y="1896"/>
                      </a:lnTo>
                      <a:lnTo>
                        <a:pt x="6760" y="2260"/>
                      </a:lnTo>
                      <a:lnTo>
                        <a:pt x="6939" y="2063"/>
                      </a:lnTo>
                      <a:lnTo>
                        <a:pt x="7236" y="2477"/>
                      </a:lnTo>
                      <a:lnTo>
                        <a:pt x="7364" y="2427"/>
                      </a:lnTo>
                      <a:lnTo>
                        <a:pt x="7457" y="2172"/>
                      </a:lnTo>
                      <a:lnTo>
                        <a:pt x="7679" y="2073"/>
                      </a:lnTo>
                      <a:cubicBezTo>
                        <a:pt x="7704" y="2129"/>
                        <a:pt x="7730" y="2184"/>
                        <a:pt x="7755" y="2240"/>
                      </a:cubicBezTo>
                      <a:lnTo>
                        <a:pt x="7900" y="2191"/>
                      </a:lnTo>
                      <a:lnTo>
                        <a:pt x="8189" y="2536"/>
                      </a:lnTo>
                      <a:cubicBezTo>
                        <a:pt x="8203" y="2520"/>
                        <a:pt x="8217" y="2503"/>
                        <a:pt x="8231" y="2487"/>
                      </a:cubicBezTo>
                      <a:lnTo>
                        <a:pt x="9345" y="3422"/>
                      </a:lnTo>
                      <a:lnTo>
                        <a:pt x="9813" y="3530"/>
                      </a:lnTo>
                      <a:lnTo>
                        <a:pt x="10000" y="3441"/>
                      </a:lnTo>
                      <a:cubicBezTo>
                        <a:pt x="9997" y="3526"/>
                        <a:pt x="9994" y="3612"/>
                        <a:pt x="9991" y="3697"/>
                      </a:cubicBezTo>
                      <a:lnTo>
                        <a:pt x="9770" y="4032"/>
                      </a:lnTo>
                      <a:lnTo>
                        <a:pt x="9600" y="4130"/>
                      </a:lnTo>
                      <a:lnTo>
                        <a:pt x="9056" y="5075"/>
                      </a:lnTo>
                      <a:lnTo>
                        <a:pt x="8750" y="5262"/>
                      </a:lnTo>
                      <a:lnTo>
                        <a:pt x="8622" y="5262"/>
                      </a:lnTo>
                      <a:lnTo>
                        <a:pt x="8520" y="5469"/>
                      </a:lnTo>
                      <a:lnTo>
                        <a:pt x="8393" y="5518"/>
                      </a:lnTo>
                      <a:lnTo>
                        <a:pt x="7823" y="6305"/>
                      </a:lnTo>
                      <a:lnTo>
                        <a:pt x="7474" y="6542"/>
                      </a:lnTo>
                      <a:lnTo>
                        <a:pt x="7126" y="6630"/>
                      </a:lnTo>
                      <a:lnTo>
                        <a:pt x="6811" y="6935"/>
                      </a:lnTo>
                      <a:cubicBezTo>
                        <a:pt x="6839" y="6968"/>
                        <a:pt x="6868" y="7001"/>
                        <a:pt x="6896" y="7034"/>
                      </a:cubicBezTo>
                      <a:lnTo>
                        <a:pt x="6803" y="7388"/>
                      </a:lnTo>
                      <a:lnTo>
                        <a:pt x="6973" y="7487"/>
                      </a:lnTo>
                      <a:lnTo>
                        <a:pt x="7151" y="7782"/>
                      </a:lnTo>
                      <a:cubicBezTo>
                        <a:pt x="7143" y="7867"/>
                        <a:pt x="7134" y="7953"/>
                        <a:pt x="7126" y="8038"/>
                      </a:cubicBezTo>
                      <a:cubicBezTo>
                        <a:pt x="7049" y="8159"/>
                        <a:pt x="6973" y="8281"/>
                        <a:pt x="6896" y="8402"/>
                      </a:cubicBezTo>
                      <a:lnTo>
                        <a:pt x="6701" y="8392"/>
                      </a:lnTo>
                      <a:lnTo>
                        <a:pt x="6573" y="8530"/>
                      </a:lnTo>
                      <a:cubicBezTo>
                        <a:pt x="6570" y="8596"/>
                        <a:pt x="6568" y="8661"/>
                        <a:pt x="6565" y="8727"/>
                      </a:cubicBezTo>
                      <a:cubicBezTo>
                        <a:pt x="6607" y="8799"/>
                        <a:pt x="6650" y="8871"/>
                        <a:pt x="6692" y="8943"/>
                      </a:cubicBezTo>
                      <a:lnTo>
                        <a:pt x="6471" y="9278"/>
                      </a:lnTo>
                      <a:lnTo>
                        <a:pt x="6301" y="9278"/>
                      </a:lnTo>
                      <a:lnTo>
                        <a:pt x="6071" y="9485"/>
                      </a:lnTo>
                      <a:lnTo>
                        <a:pt x="5901" y="9416"/>
                      </a:lnTo>
                      <a:lnTo>
                        <a:pt x="5901" y="9317"/>
                      </a:lnTo>
                      <a:lnTo>
                        <a:pt x="5247" y="9553"/>
                      </a:lnTo>
                      <a:cubicBezTo>
                        <a:pt x="5244" y="9688"/>
                        <a:pt x="5241" y="9822"/>
                        <a:pt x="5238" y="9957"/>
                      </a:cubicBezTo>
                      <a:cubicBezTo>
                        <a:pt x="5266" y="9990"/>
                        <a:pt x="5295" y="10022"/>
                        <a:pt x="5323" y="10055"/>
                      </a:cubicBezTo>
                      <a:lnTo>
                        <a:pt x="5196" y="10311"/>
                      </a:lnTo>
                      <a:lnTo>
                        <a:pt x="4906" y="10282"/>
                      </a:lnTo>
                      <a:lnTo>
                        <a:pt x="4804" y="9996"/>
                      </a:lnTo>
                      <a:lnTo>
                        <a:pt x="4515" y="9800"/>
                      </a:lnTo>
                      <a:lnTo>
                        <a:pt x="4328" y="9937"/>
                      </a:lnTo>
                      <a:cubicBezTo>
                        <a:pt x="4317" y="9917"/>
                        <a:pt x="4305" y="9898"/>
                        <a:pt x="4294" y="9878"/>
                      </a:cubicBezTo>
                      <a:lnTo>
                        <a:pt x="4022" y="10331"/>
                      </a:lnTo>
                      <a:cubicBezTo>
                        <a:pt x="4036" y="10367"/>
                        <a:pt x="4051" y="10403"/>
                        <a:pt x="4065" y="10439"/>
                      </a:cubicBezTo>
                      <a:lnTo>
                        <a:pt x="3844" y="10735"/>
                      </a:lnTo>
                      <a:lnTo>
                        <a:pt x="3316" y="10872"/>
                      </a:lnTo>
                      <a:lnTo>
                        <a:pt x="3146" y="10764"/>
                      </a:lnTo>
                      <a:lnTo>
                        <a:pt x="3104" y="10557"/>
                      </a:lnTo>
                      <a:lnTo>
                        <a:pt x="2840" y="10666"/>
                      </a:lnTo>
                      <a:lnTo>
                        <a:pt x="2840" y="11010"/>
                      </a:lnTo>
                      <a:lnTo>
                        <a:pt x="2440" y="11502"/>
                      </a:lnTo>
                      <a:lnTo>
                        <a:pt x="2347" y="11748"/>
                      </a:lnTo>
                      <a:lnTo>
                        <a:pt x="2245" y="11729"/>
                      </a:lnTo>
                      <a:lnTo>
                        <a:pt x="1998" y="11896"/>
                      </a:lnTo>
                      <a:lnTo>
                        <a:pt x="1650" y="11689"/>
                      </a:lnTo>
                      <a:cubicBezTo>
                        <a:pt x="1653" y="11505"/>
                        <a:pt x="1655" y="11322"/>
                        <a:pt x="1658" y="11138"/>
                      </a:cubicBezTo>
                      <a:cubicBezTo>
                        <a:pt x="1701" y="11122"/>
                        <a:pt x="1743" y="11105"/>
                        <a:pt x="1786" y="11089"/>
                      </a:cubicBezTo>
                      <a:cubicBezTo>
                        <a:pt x="1792" y="11056"/>
                        <a:pt x="1797" y="11023"/>
                        <a:pt x="1803" y="10990"/>
                      </a:cubicBezTo>
                      <a:lnTo>
                        <a:pt x="1539" y="10882"/>
                      </a:lnTo>
                      <a:lnTo>
                        <a:pt x="1539" y="10990"/>
                      </a:lnTo>
                      <a:lnTo>
                        <a:pt x="1233" y="10823"/>
                      </a:lnTo>
                      <a:lnTo>
                        <a:pt x="1233" y="10469"/>
                      </a:lnTo>
                      <a:lnTo>
                        <a:pt x="1335" y="10321"/>
                      </a:lnTo>
                      <a:lnTo>
                        <a:pt x="731" y="10105"/>
                      </a:lnTo>
                      <a:cubicBezTo>
                        <a:pt x="700" y="10056"/>
                        <a:pt x="669" y="10006"/>
                        <a:pt x="638" y="9957"/>
                      </a:cubicBezTo>
                      <a:lnTo>
                        <a:pt x="468" y="9908"/>
                      </a:lnTo>
                      <a:cubicBezTo>
                        <a:pt x="425" y="9836"/>
                        <a:pt x="383" y="9763"/>
                        <a:pt x="340" y="9691"/>
                      </a:cubicBezTo>
                      <a:cubicBezTo>
                        <a:pt x="329" y="9540"/>
                        <a:pt x="317" y="9390"/>
                        <a:pt x="306" y="9239"/>
                      </a:cubicBezTo>
                      <a:lnTo>
                        <a:pt x="85" y="9347"/>
                      </a:lnTo>
                      <a:cubicBezTo>
                        <a:pt x="99" y="9107"/>
                        <a:pt x="114" y="8868"/>
                        <a:pt x="128" y="8628"/>
                      </a:cubicBezTo>
                      <a:cubicBezTo>
                        <a:pt x="85" y="8644"/>
                        <a:pt x="43" y="8661"/>
                        <a:pt x="0" y="8677"/>
                      </a:cubicBezTo>
                      <a:cubicBezTo>
                        <a:pt x="14" y="8575"/>
                        <a:pt x="29" y="8474"/>
                        <a:pt x="43" y="8372"/>
                      </a:cubicBezTo>
                      <a:lnTo>
                        <a:pt x="204" y="8313"/>
                      </a:lnTo>
                      <a:lnTo>
                        <a:pt x="476" y="8530"/>
                      </a:lnTo>
                      <a:lnTo>
                        <a:pt x="978" y="8284"/>
                      </a:lnTo>
                      <a:cubicBezTo>
                        <a:pt x="938" y="8038"/>
                        <a:pt x="899" y="7792"/>
                        <a:pt x="859" y="7546"/>
                      </a:cubicBezTo>
                      <a:lnTo>
                        <a:pt x="1071" y="7496"/>
                      </a:lnTo>
                      <a:cubicBezTo>
                        <a:pt x="1043" y="7431"/>
                        <a:pt x="1014" y="7365"/>
                        <a:pt x="986" y="7300"/>
                      </a:cubicBezTo>
                      <a:lnTo>
                        <a:pt x="1114" y="7250"/>
                      </a:lnTo>
                      <a:cubicBezTo>
                        <a:pt x="1105" y="7198"/>
                        <a:pt x="1097" y="7145"/>
                        <a:pt x="1088" y="7093"/>
                      </a:cubicBezTo>
                      <a:lnTo>
                        <a:pt x="1259" y="7053"/>
                      </a:lnTo>
                      <a:cubicBezTo>
                        <a:pt x="1245" y="7004"/>
                        <a:pt x="1230" y="6955"/>
                        <a:pt x="1216" y="6906"/>
                      </a:cubicBezTo>
                      <a:lnTo>
                        <a:pt x="1386" y="6807"/>
                      </a:lnTo>
                      <a:lnTo>
                        <a:pt x="1743" y="6365"/>
                      </a:lnTo>
                      <a:cubicBezTo>
                        <a:pt x="1763" y="6165"/>
                        <a:pt x="1783" y="5964"/>
                        <a:pt x="1803" y="5764"/>
                      </a:cubicBezTo>
                      <a:lnTo>
                        <a:pt x="1930" y="5764"/>
                      </a:lnTo>
                      <a:cubicBezTo>
                        <a:pt x="1973" y="5646"/>
                        <a:pt x="2015" y="5528"/>
                        <a:pt x="2058" y="5410"/>
                      </a:cubicBezTo>
                      <a:lnTo>
                        <a:pt x="2259" y="4805"/>
                      </a:lnTo>
                      <a:lnTo>
                        <a:pt x="2487" y="5064"/>
                      </a:lnTo>
                      <a:cubicBezTo>
                        <a:pt x="2526" y="4908"/>
                        <a:pt x="2566" y="4751"/>
                        <a:pt x="2605" y="4595"/>
                      </a:cubicBezTo>
                      <a:cubicBezTo>
                        <a:pt x="2627" y="4567"/>
                        <a:pt x="2860" y="4365"/>
                        <a:pt x="2882" y="4337"/>
                      </a:cubicBez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4" name="Freeform 27"/>
                <p:cNvSpPr>
                  <a:spLocks/>
                </p:cNvSpPr>
                <p:nvPr/>
              </p:nvSpPr>
              <p:spPr bwMode="auto">
                <a:xfrm>
                  <a:off x="7634996" y="4800919"/>
                  <a:ext cx="442955" cy="966469"/>
                </a:xfrm>
                <a:custGeom>
                  <a:avLst/>
                  <a:gdLst>
                    <a:gd name="T0" fmla="*/ 2147483646 w 855"/>
                    <a:gd name="T1" fmla="*/ 2147483646 h 1864"/>
                    <a:gd name="T2" fmla="*/ 2147483646 w 855"/>
                    <a:gd name="T3" fmla="*/ 2147483646 h 1864"/>
                    <a:gd name="T4" fmla="*/ 2147483646 w 855"/>
                    <a:gd name="T5" fmla="*/ 2147483646 h 1864"/>
                    <a:gd name="T6" fmla="*/ 2147483646 w 855"/>
                    <a:gd name="T7" fmla="*/ 2147483646 h 1864"/>
                    <a:gd name="T8" fmla="*/ 2147483646 w 855"/>
                    <a:gd name="T9" fmla="*/ 2147483646 h 1864"/>
                    <a:gd name="T10" fmla="*/ 2147483646 w 855"/>
                    <a:gd name="T11" fmla="*/ 2147483646 h 1864"/>
                    <a:gd name="T12" fmla="*/ 2147483646 w 855"/>
                    <a:gd name="T13" fmla="*/ 2147483646 h 1864"/>
                    <a:gd name="T14" fmla="*/ 2147483646 w 855"/>
                    <a:gd name="T15" fmla="*/ 2147483646 h 1864"/>
                    <a:gd name="T16" fmla="*/ 2147483646 w 855"/>
                    <a:gd name="T17" fmla="*/ 2147483646 h 1864"/>
                    <a:gd name="T18" fmla="*/ 2147483646 w 855"/>
                    <a:gd name="T19" fmla="*/ 2147483646 h 1864"/>
                    <a:gd name="T20" fmla="*/ 2147483646 w 855"/>
                    <a:gd name="T21" fmla="*/ 2147483646 h 1864"/>
                    <a:gd name="T22" fmla="*/ 2147483646 w 855"/>
                    <a:gd name="T23" fmla="*/ 2147483646 h 1864"/>
                    <a:gd name="T24" fmla="*/ 2147483646 w 855"/>
                    <a:gd name="T25" fmla="*/ 2147483646 h 1864"/>
                    <a:gd name="T26" fmla="*/ 2147483646 w 855"/>
                    <a:gd name="T27" fmla="*/ 2147483646 h 1864"/>
                    <a:gd name="T28" fmla="*/ 2147483646 w 855"/>
                    <a:gd name="T29" fmla="*/ 2147483646 h 1864"/>
                    <a:gd name="T30" fmla="*/ 2147483646 w 855"/>
                    <a:gd name="T31" fmla="*/ 2147483646 h 1864"/>
                    <a:gd name="T32" fmla="*/ 2147483646 w 855"/>
                    <a:gd name="T33" fmla="*/ 2147483646 h 1864"/>
                    <a:gd name="T34" fmla="*/ 2147483646 w 855"/>
                    <a:gd name="T35" fmla="*/ 2147483646 h 1864"/>
                    <a:gd name="T36" fmla="*/ 2147483646 w 855"/>
                    <a:gd name="T37" fmla="*/ 2147483646 h 1864"/>
                    <a:gd name="T38" fmla="*/ 2147483646 w 855"/>
                    <a:gd name="T39" fmla="*/ 2147483646 h 1864"/>
                    <a:gd name="T40" fmla="*/ 2147483646 w 855"/>
                    <a:gd name="T41" fmla="*/ 2147483646 h 1864"/>
                    <a:gd name="T42" fmla="*/ 2147483646 w 855"/>
                    <a:gd name="T43" fmla="*/ 2147483646 h 1864"/>
                    <a:gd name="T44" fmla="*/ 2147483646 w 855"/>
                    <a:gd name="T45" fmla="*/ 0 h 1864"/>
                    <a:gd name="T46" fmla="*/ 2147483646 w 855"/>
                    <a:gd name="T47" fmla="*/ 2147483646 h 1864"/>
                    <a:gd name="T48" fmla="*/ 2147483646 w 855"/>
                    <a:gd name="T49" fmla="*/ 2147483646 h 1864"/>
                    <a:gd name="T50" fmla="*/ 2147483646 w 855"/>
                    <a:gd name="T51" fmla="*/ 2147483646 h 1864"/>
                    <a:gd name="T52" fmla="*/ 2147483646 w 855"/>
                    <a:gd name="T53" fmla="*/ 2147483646 h 1864"/>
                    <a:gd name="T54" fmla="*/ 2147483646 w 855"/>
                    <a:gd name="T55" fmla="*/ 2147483646 h 1864"/>
                    <a:gd name="T56" fmla="*/ 2147483646 w 855"/>
                    <a:gd name="T57" fmla="*/ 2147483646 h 1864"/>
                    <a:gd name="T58" fmla="*/ 2147483646 w 855"/>
                    <a:gd name="T59" fmla="*/ 2147483646 h 1864"/>
                    <a:gd name="T60" fmla="*/ 2147483646 w 855"/>
                    <a:gd name="T61" fmla="*/ 2147483646 h 1864"/>
                    <a:gd name="T62" fmla="*/ 2147483646 w 855"/>
                    <a:gd name="T63" fmla="*/ 2147483646 h 1864"/>
                    <a:gd name="T64" fmla="*/ 2147483646 w 855"/>
                    <a:gd name="T65" fmla="*/ 2147483646 h 1864"/>
                    <a:gd name="T66" fmla="*/ 2147483646 w 855"/>
                    <a:gd name="T67" fmla="*/ 2147483646 h 1864"/>
                    <a:gd name="T68" fmla="*/ 2147483646 w 855"/>
                    <a:gd name="T69" fmla="*/ 2147483646 h 1864"/>
                    <a:gd name="T70" fmla="*/ 2147483646 w 855"/>
                    <a:gd name="T71" fmla="*/ 2147483646 h 1864"/>
                    <a:gd name="T72" fmla="*/ 2147483646 w 855"/>
                    <a:gd name="T73" fmla="*/ 2147483646 h 1864"/>
                    <a:gd name="T74" fmla="*/ 2147483646 w 855"/>
                    <a:gd name="T75" fmla="*/ 2147483646 h 1864"/>
                    <a:gd name="T76" fmla="*/ 2147483646 w 855"/>
                    <a:gd name="T77" fmla="*/ 2147483646 h 1864"/>
                    <a:gd name="T78" fmla="*/ 2147483646 w 855"/>
                    <a:gd name="T79" fmla="*/ 2147483646 h 1864"/>
                    <a:gd name="T80" fmla="*/ 2147483646 w 855"/>
                    <a:gd name="T81" fmla="*/ 2147483646 h 1864"/>
                    <a:gd name="T82" fmla="*/ 2147483646 w 855"/>
                    <a:gd name="T83" fmla="*/ 2147483646 h 1864"/>
                    <a:gd name="T84" fmla="*/ 2147483646 w 855"/>
                    <a:gd name="T85" fmla="*/ 2147483646 h 1864"/>
                    <a:gd name="T86" fmla="*/ 2147483646 w 855"/>
                    <a:gd name="T87" fmla="*/ 2147483646 h 1864"/>
                    <a:gd name="T88" fmla="*/ 2147483646 w 855"/>
                    <a:gd name="T89" fmla="*/ 2147483646 h 1864"/>
                    <a:gd name="T90" fmla="*/ 2147483646 w 855"/>
                    <a:gd name="T91" fmla="*/ 2147483646 h 1864"/>
                    <a:gd name="T92" fmla="*/ 2147483646 w 855"/>
                    <a:gd name="T93" fmla="*/ 2147483646 h 1864"/>
                    <a:gd name="T94" fmla="*/ 2147483646 w 855"/>
                    <a:gd name="T95" fmla="*/ 2147483646 h 1864"/>
                    <a:gd name="T96" fmla="*/ 2147483646 w 855"/>
                    <a:gd name="T97" fmla="*/ 2147483646 h 1864"/>
                    <a:gd name="T98" fmla="*/ 2147483646 w 855"/>
                    <a:gd name="T99" fmla="*/ 2147483646 h 1864"/>
                    <a:gd name="T100" fmla="*/ 2147483646 w 855"/>
                    <a:gd name="T101" fmla="*/ 2147483646 h 1864"/>
                    <a:gd name="T102" fmla="*/ 2147483646 w 855"/>
                    <a:gd name="T103" fmla="*/ 2147483646 h 1864"/>
                    <a:gd name="T104" fmla="*/ 2147483646 w 855"/>
                    <a:gd name="T105" fmla="*/ 2147483646 h 1864"/>
                    <a:gd name="T106" fmla="*/ 2147483646 w 855"/>
                    <a:gd name="T107" fmla="*/ 2147483646 h 18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5"/>
                    <a:gd name="T163" fmla="*/ 0 h 1864"/>
                    <a:gd name="T164" fmla="*/ 855 w 855"/>
                    <a:gd name="T165" fmla="*/ 1864 h 18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5" h="1864">
                      <a:moveTo>
                        <a:pt x="232" y="1864"/>
                      </a:moveTo>
                      <a:lnTo>
                        <a:pt x="195" y="1796"/>
                      </a:lnTo>
                      <a:lnTo>
                        <a:pt x="152" y="1769"/>
                      </a:lnTo>
                      <a:lnTo>
                        <a:pt x="236" y="1681"/>
                      </a:lnTo>
                      <a:lnTo>
                        <a:pt x="216" y="1645"/>
                      </a:lnTo>
                      <a:lnTo>
                        <a:pt x="226" y="1630"/>
                      </a:lnTo>
                      <a:lnTo>
                        <a:pt x="212" y="1575"/>
                      </a:lnTo>
                      <a:lnTo>
                        <a:pt x="179" y="1538"/>
                      </a:lnTo>
                      <a:lnTo>
                        <a:pt x="129" y="1418"/>
                      </a:lnTo>
                      <a:lnTo>
                        <a:pt x="50" y="1321"/>
                      </a:lnTo>
                      <a:lnTo>
                        <a:pt x="0" y="1294"/>
                      </a:lnTo>
                      <a:lnTo>
                        <a:pt x="72" y="1214"/>
                      </a:lnTo>
                      <a:lnTo>
                        <a:pt x="77" y="1146"/>
                      </a:lnTo>
                      <a:lnTo>
                        <a:pt x="96" y="1121"/>
                      </a:lnTo>
                      <a:lnTo>
                        <a:pt x="263" y="1122"/>
                      </a:lnTo>
                      <a:lnTo>
                        <a:pt x="291" y="1092"/>
                      </a:lnTo>
                      <a:lnTo>
                        <a:pt x="278" y="936"/>
                      </a:lnTo>
                      <a:lnTo>
                        <a:pt x="264" y="918"/>
                      </a:lnTo>
                      <a:lnTo>
                        <a:pt x="254" y="824"/>
                      </a:lnTo>
                      <a:lnTo>
                        <a:pt x="275" y="788"/>
                      </a:lnTo>
                      <a:lnTo>
                        <a:pt x="238" y="746"/>
                      </a:lnTo>
                      <a:lnTo>
                        <a:pt x="238" y="706"/>
                      </a:lnTo>
                      <a:lnTo>
                        <a:pt x="298" y="652"/>
                      </a:lnTo>
                      <a:lnTo>
                        <a:pt x="267" y="602"/>
                      </a:lnTo>
                      <a:lnTo>
                        <a:pt x="282" y="602"/>
                      </a:lnTo>
                      <a:lnTo>
                        <a:pt x="271" y="551"/>
                      </a:lnTo>
                      <a:lnTo>
                        <a:pt x="322" y="519"/>
                      </a:lnTo>
                      <a:lnTo>
                        <a:pt x="363" y="504"/>
                      </a:lnTo>
                      <a:lnTo>
                        <a:pt x="394" y="544"/>
                      </a:lnTo>
                      <a:lnTo>
                        <a:pt x="434" y="504"/>
                      </a:lnTo>
                      <a:lnTo>
                        <a:pt x="486" y="518"/>
                      </a:lnTo>
                      <a:lnTo>
                        <a:pt x="537" y="497"/>
                      </a:lnTo>
                      <a:lnTo>
                        <a:pt x="597" y="404"/>
                      </a:lnTo>
                      <a:lnTo>
                        <a:pt x="582" y="393"/>
                      </a:lnTo>
                      <a:lnTo>
                        <a:pt x="576" y="331"/>
                      </a:lnTo>
                      <a:lnTo>
                        <a:pt x="621" y="325"/>
                      </a:lnTo>
                      <a:lnTo>
                        <a:pt x="681" y="207"/>
                      </a:lnTo>
                      <a:lnTo>
                        <a:pt x="629" y="181"/>
                      </a:lnTo>
                      <a:lnTo>
                        <a:pt x="609" y="196"/>
                      </a:lnTo>
                      <a:lnTo>
                        <a:pt x="558" y="207"/>
                      </a:lnTo>
                      <a:lnTo>
                        <a:pt x="567" y="166"/>
                      </a:lnTo>
                      <a:lnTo>
                        <a:pt x="511" y="166"/>
                      </a:lnTo>
                      <a:lnTo>
                        <a:pt x="514" y="113"/>
                      </a:lnTo>
                      <a:lnTo>
                        <a:pt x="562" y="92"/>
                      </a:lnTo>
                      <a:lnTo>
                        <a:pt x="584" y="5"/>
                      </a:lnTo>
                      <a:lnTo>
                        <a:pt x="610" y="0"/>
                      </a:lnTo>
                      <a:lnTo>
                        <a:pt x="678" y="36"/>
                      </a:lnTo>
                      <a:lnTo>
                        <a:pt x="672" y="61"/>
                      </a:lnTo>
                      <a:lnTo>
                        <a:pt x="715" y="61"/>
                      </a:lnTo>
                      <a:lnTo>
                        <a:pt x="731" y="102"/>
                      </a:lnTo>
                      <a:lnTo>
                        <a:pt x="721" y="139"/>
                      </a:lnTo>
                      <a:lnTo>
                        <a:pt x="732" y="175"/>
                      </a:lnTo>
                      <a:lnTo>
                        <a:pt x="789" y="149"/>
                      </a:lnTo>
                      <a:lnTo>
                        <a:pt x="828" y="145"/>
                      </a:lnTo>
                      <a:lnTo>
                        <a:pt x="828" y="155"/>
                      </a:lnTo>
                      <a:lnTo>
                        <a:pt x="818" y="159"/>
                      </a:lnTo>
                      <a:lnTo>
                        <a:pt x="813" y="249"/>
                      </a:lnTo>
                      <a:lnTo>
                        <a:pt x="838" y="422"/>
                      </a:lnTo>
                      <a:lnTo>
                        <a:pt x="855" y="445"/>
                      </a:lnTo>
                      <a:lnTo>
                        <a:pt x="838" y="597"/>
                      </a:lnTo>
                      <a:lnTo>
                        <a:pt x="796" y="794"/>
                      </a:lnTo>
                      <a:lnTo>
                        <a:pt x="796" y="868"/>
                      </a:lnTo>
                      <a:lnTo>
                        <a:pt x="778" y="886"/>
                      </a:lnTo>
                      <a:lnTo>
                        <a:pt x="794" y="885"/>
                      </a:lnTo>
                      <a:lnTo>
                        <a:pt x="795" y="937"/>
                      </a:lnTo>
                      <a:lnTo>
                        <a:pt x="766" y="1001"/>
                      </a:lnTo>
                      <a:lnTo>
                        <a:pt x="772" y="1074"/>
                      </a:lnTo>
                      <a:lnTo>
                        <a:pt x="771" y="1173"/>
                      </a:lnTo>
                      <a:lnTo>
                        <a:pt x="759" y="1169"/>
                      </a:lnTo>
                      <a:lnTo>
                        <a:pt x="769" y="1220"/>
                      </a:lnTo>
                      <a:lnTo>
                        <a:pt x="736" y="1291"/>
                      </a:lnTo>
                      <a:lnTo>
                        <a:pt x="736" y="1308"/>
                      </a:lnTo>
                      <a:lnTo>
                        <a:pt x="685" y="1396"/>
                      </a:lnTo>
                      <a:lnTo>
                        <a:pt x="661" y="1473"/>
                      </a:lnTo>
                      <a:lnTo>
                        <a:pt x="648" y="1464"/>
                      </a:lnTo>
                      <a:lnTo>
                        <a:pt x="567" y="1569"/>
                      </a:lnTo>
                      <a:lnTo>
                        <a:pt x="547" y="1580"/>
                      </a:lnTo>
                      <a:lnTo>
                        <a:pt x="546" y="1557"/>
                      </a:lnTo>
                      <a:lnTo>
                        <a:pt x="525" y="1546"/>
                      </a:lnTo>
                      <a:lnTo>
                        <a:pt x="523" y="1579"/>
                      </a:lnTo>
                      <a:lnTo>
                        <a:pt x="479" y="1553"/>
                      </a:lnTo>
                      <a:lnTo>
                        <a:pt x="457" y="1580"/>
                      </a:lnTo>
                      <a:lnTo>
                        <a:pt x="426" y="1562"/>
                      </a:lnTo>
                      <a:lnTo>
                        <a:pt x="423" y="1603"/>
                      </a:lnTo>
                      <a:lnTo>
                        <a:pt x="416" y="1600"/>
                      </a:lnTo>
                      <a:lnTo>
                        <a:pt x="384" y="1506"/>
                      </a:lnTo>
                      <a:lnTo>
                        <a:pt x="371" y="1500"/>
                      </a:lnTo>
                      <a:lnTo>
                        <a:pt x="356" y="1584"/>
                      </a:lnTo>
                      <a:lnTo>
                        <a:pt x="323" y="1593"/>
                      </a:lnTo>
                      <a:lnTo>
                        <a:pt x="319" y="1570"/>
                      </a:lnTo>
                      <a:lnTo>
                        <a:pt x="341" y="1521"/>
                      </a:lnTo>
                      <a:lnTo>
                        <a:pt x="315" y="1529"/>
                      </a:lnTo>
                      <a:lnTo>
                        <a:pt x="294" y="1551"/>
                      </a:lnTo>
                      <a:lnTo>
                        <a:pt x="312" y="1583"/>
                      </a:lnTo>
                      <a:lnTo>
                        <a:pt x="291" y="1593"/>
                      </a:lnTo>
                      <a:lnTo>
                        <a:pt x="285" y="1740"/>
                      </a:lnTo>
                      <a:lnTo>
                        <a:pt x="275" y="1751"/>
                      </a:lnTo>
                      <a:lnTo>
                        <a:pt x="266" y="1727"/>
                      </a:lnTo>
                      <a:lnTo>
                        <a:pt x="238" y="1762"/>
                      </a:lnTo>
                      <a:lnTo>
                        <a:pt x="212" y="1764"/>
                      </a:lnTo>
                      <a:lnTo>
                        <a:pt x="232" y="1756"/>
                      </a:lnTo>
                      <a:lnTo>
                        <a:pt x="211" y="1750"/>
                      </a:lnTo>
                      <a:lnTo>
                        <a:pt x="190" y="1764"/>
                      </a:lnTo>
                      <a:lnTo>
                        <a:pt x="203" y="1785"/>
                      </a:lnTo>
                      <a:lnTo>
                        <a:pt x="211" y="1774"/>
                      </a:lnTo>
                      <a:lnTo>
                        <a:pt x="236" y="1792"/>
                      </a:lnTo>
                      <a:lnTo>
                        <a:pt x="241" y="1854"/>
                      </a:lnTo>
                      <a:lnTo>
                        <a:pt x="232" y="186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5" name="Freeform 7"/>
                <p:cNvSpPr>
                  <a:spLocks/>
                </p:cNvSpPr>
                <p:nvPr/>
              </p:nvSpPr>
              <p:spPr bwMode="auto">
                <a:xfrm>
                  <a:off x="7760421" y="1888815"/>
                  <a:ext cx="724582" cy="1405653"/>
                </a:xfrm>
                <a:custGeom>
                  <a:avLst/>
                  <a:gdLst>
                    <a:gd name="T0" fmla="*/ 2147483646 w 10233"/>
                    <a:gd name="T1" fmla="*/ 2147483646 h 10000"/>
                    <a:gd name="T2" fmla="*/ 2147483646 w 10233"/>
                    <a:gd name="T3" fmla="*/ 2147483646 h 10000"/>
                    <a:gd name="T4" fmla="*/ 2147483646 w 10233"/>
                    <a:gd name="T5" fmla="*/ 2147483646 h 10000"/>
                    <a:gd name="T6" fmla="*/ 2147483646 w 10233"/>
                    <a:gd name="T7" fmla="*/ 2147483646 h 10000"/>
                    <a:gd name="T8" fmla="*/ 2147483646 w 10233"/>
                    <a:gd name="T9" fmla="*/ 2147483646 h 10000"/>
                    <a:gd name="T10" fmla="*/ 2147483646 w 10233"/>
                    <a:gd name="T11" fmla="*/ 2147483646 h 10000"/>
                    <a:gd name="T12" fmla="*/ 2147483646 w 10233"/>
                    <a:gd name="T13" fmla="*/ 2147483646 h 10000"/>
                    <a:gd name="T14" fmla="*/ 2147483646 w 10233"/>
                    <a:gd name="T15" fmla="*/ 2147483646 h 10000"/>
                    <a:gd name="T16" fmla="*/ 2147483646 w 10233"/>
                    <a:gd name="T17" fmla="*/ 2147483646 h 10000"/>
                    <a:gd name="T18" fmla="*/ 2147483646 w 10233"/>
                    <a:gd name="T19" fmla="*/ 2147483646 h 10000"/>
                    <a:gd name="T20" fmla="*/ 2147483646 w 10233"/>
                    <a:gd name="T21" fmla="*/ 2147483646 h 10000"/>
                    <a:gd name="T22" fmla="*/ 2147483646 w 10233"/>
                    <a:gd name="T23" fmla="*/ 2147483646 h 10000"/>
                    <a:gd name="T24" fmla="*/ 2147483646 w 10233"/>
                    <a:gd name="T25" fmla="*/ 2147483646 h 10000"/>
                    <a:gd name="T26" fmla="*/ 2147483646 w 10233"/>
                    <a:gd name="T27" fmla="*/ 2147483646 h 10000"/>
                    <a:gd name="T28" fmla="*/ 2147483646 w 10233"/>
                    <a:gd name="T29" fmla="*/ 2147483646 h 10000"/>
                    <a:gd name="T30" fmla="*/ 2147483646 w 10233"/>
                    <a:gd name="T31" fmla="*/ 2147483646 h 10000"/>
                    <a:gd name="T32" fmla="*/ 2147483646 w 10233"/>
                    <a:gd name="T33" fmla="*/ 2147483646 h 10000"/>
                    <a:gd name="T34" fmla="*/ 2147483646 w 10233"/>
                    <a:gd name="T35" fmla="*/ 2147483646 h 10000"/>
                    <a:gd name="T36" fmla="*/ 2147483646 w 10233"/>
                    <a:gd name="T37" fmla="*/ 2147483646 h 10000"/>
                    <a:gd name="T38" fmla="*/ 2147483646 w 10233"/>
                    <a:gd name="T39" fmla="*/ 2147483646 h 10000"/>
                    <a:gd name="T40" fmla="*/ 2147483646 w 10233"/>
                    <a:gd name="T41" fmla="*/ 2147483646 h 10000"/>
                    <a:gd name="T42" fmla="*/ 2147483646 w 10233"/>
                    <a:gd name="T43" fmla="*/ 2147483646 h 10000"/>
                    <a:gd name="T44" fmla="*/ 2147483646 w 10233"/>
                    <a:gd name="T45" fmla="*/ 2147483646 h 10000"/>
                    <a:gd name="T46" fmla="*/ 2147483646 w 10233"/>
                    <a:gd name="T47" fmla="*/ 2147483646 h 10000"/>
                    <a:gd name="T48" fmla="*/ 2147483646 w 10233"/>
                    <a:gd name="T49" fmla="*/ 2147483646 h 10000"/>
                    <a:gd name="T50" fmla="*/ 2147483646 w 10233"/>
                    <a:gd name="T51" fmla="*/ 2147483646 h 10000"/>
                    <a:gd name="T52" fmla="*/ 2147483646 w 10233"/>
                    <a:gd name="T53" fmla="*/ 2147483646 h 10000"/>
                    <a:gd name="T54" fmla="*/ 2147483646 w 10233"/>
                    <a:gd name="T55" fmla="*/ 2147483646 h 10000"/>
                    <a:gd name="T56" fmla="*/ 2147483646 w 10233"/>
                    <a:gd name="T57" fmla="*/ 2147483646 h 10000"/>
                    <a:gd name="T58" fmla="*/ 2147483646 w 10233"/>
                    <a:gd name="T59" fmla="*/ 2147483646 h 10000"/>
                    <a:gd name="T60" fmla="*/ 2147483646 w 10233"/>
                    <a:gd name="T61" fmla="*/ 2147483646 h 10000"/>
                    <a:gd name="T62" fmla="*/ 2147483646 w 10233"/>
                    <a:gd name="T63" fmla="*/ 2147483646 h 10000"/>
                    <a:gd name="T64" fmla="*/ 2147483646 w 10233"/>
                    <a:gd name="T65" fmla="*/ 2147483646 h 10000"/>
                    <a:gd name="T66" fmla="*/ 2147483646 w 10233"/>
                    <a:gd name="T67" fmla="*/ 2147483646 h 10000"/>
                    <a:gd name="T68" fmla="*/ 2147483646 w 10233"/>
                    <a:gd name="T69" fmla="*/ 2147483646 h 10000"/>
                    <a:gd name="T70" fmla="*/ 2147483646 w 10233"/>
                    <a:gd name="T71" fmla="*/ 2147483646 h 10000"/>
                    <a:gd name="T72" fmla="*/ 2147483646 w 10233"/>
                    <a:gd name="T73" fmla="*/ 2147483646 h 10000"/>
                    <a:gd name="T74" fmla="*/ 2147483646 w 10233"/>
                    <a:gd name="T75" fmla="*/ 2147483646 h 10000"/>
                    <a:gd name="T76" fmla="*/ 2147483646 w 10233"/>
                    <a:gd name="T77" fmla="*/ 2147483646 h 10000"/>
                    <a:gd name="T78" fmla="*/ 2147483646 w 10233"/>
                    <a:gd name="T79" fmla="*/ 2147483646 h 10000"/>
                    <a:gd name="T80" fmla="*/ 2147483646 w 10233"/>
                    <a:gd name="T81" fmla="*/ 2147483646 h 10000"/>
                    <a:gd name="T82" fmla="*/ 2147483646 w 10233"/>
                    <a:gd name="T83" fmla="*/ 2147483646 h 10000"/>
                    <a:gd name="T84" fmla="*/ 2147483646 w 10233"/>
                    <a:gd name="T85" fmla="*/ 2147483646 h 10000"/>
                    <a:gd name="T86" fmla="*/ 2147483646 w 10233"/>
                    <a:gd name="T87" fmla="*/ 2147483646 h 10000"/>
                    <a:gd name="T88" fmla="*/ 2147483646 w 10233"/>
                    <a:gd name="T89" fmla="*/ 2147483646 h 10000"/>
                    <a:gd name="T90" fmla="*/ 2147483646 w 10233"/>
                    <a:gd name="T91" fmla="*/ 2147483646 h 10000"/>
                    <a:gd name="T92" fmla="*/ 2147483646 w 10233"/>
                    <a:gd name="T93" fmla="*/ 2147483646 h 10000"/>
                    <a:gd name="T94" fmla="*/ 2147483646 w 10233"/>
                    <a:gd name="T95" fmla="*/ 2147483646 h 10000"/>
                    <a:gd name="T96" fmla="*/ 2147483646 w 10233"/>
                    <a:gd name="T97" fmla="*/ 2147483646 h 10000"/>
                    <a:gd name="T98" fmla="*/ 2147483646 w 10233"/>
                    <a:gd name="T99" fmla="*/ 2147483646 h 10000"/>
                    <a:gd name="T100" fmla="*/ 2147483646 w 10233"/>
                    <a:gd name="T101" fmla="*/ 2147483646 h 10000"/>
                    <a:gd name="T102" fmla="*/ 2147483646 w 10233"/>
                    <a:gd name="T103" fmla="*/ 2147483646 h 10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233" h="10000">
                      <a:moveTo>
                        <a:pt x="10233" y="6594"/>
                      </a:moveTo>
                      <a:lnTo>
                        <a:pt x="9904" y="6199"/>
                      </a:lnTo>
                      <a:lnTo>
                        <a:pt x="9704" y="6102"/>
                      </a:lnTo>
                      <a:lnTo>
                        <a:pt x="9186" y="6234"/>
                      </a:lnTo>
                      <a:cubicBezTo>
                        <a:pt x="9174" y="6270"/>
                        <a:pt x="9161" y="6306"/>
                        <a:pt x="9149" y="6342"/>
                      </a:cubicBezTo>
                      <a:lnTo>
                        <a:pt x="9393" y="6442"/>
                      </a:lnTo>
                      <a:cubicBezTo>
                        <a:pt x="9381" y="6458"/>
                        <a:pt x="9368" y="6473"/>
                        <a:pt x="9356" y="6489"/>
                      </a:cubicBezTo>
                      <a:lnTo>
                        <a:pt x="9215" y="6454"/>
                      </a:lnTo>
                      <a:lnTo>
                        <a:pt x="8823" y="6512"/>
                      </a:lnTo>
                      <a:lnTo>
                        <a:pt x="8275" y="6203"/>
                      </a:lnTo>
                      <a:lnTo>
                        <a:pt x="7987" y="5742"/>
                      </a:lnTo>
                      <a:cubicBezTo>
                        <a:pt x="7982" y="5758"/>
                        <a:pt x="7977" y="5773"/>
                        <a:pt x="7972" y="5789"/>
                      </a:cubicBezTo>
                      <a:cubicBezTo>
                        <a:pt x="7952" y="5753"/>
                        <a:pt x="7933" y="5717"/>
                        <a:pt x="7913" y="5681"/>
                      </a:cubicBezTo>
                      <a:cubicBezTo>
                        <a:pt x="7935" y="5692"/>
                        <a:pt x="7957" y="5704"/>
                        <a:pt x="7979" y="5715"/>
                      </a:cubicBezTo>
                      <a:cubicBezTo>
                        <a:pt x="7964" y="5664"/>
                        <a:pt x="7950" y="5612"/>
                        <a:pt x="7935" y="5561"/>
                      </a:cubicBezTo>
                      <a:lnTo>
                        <a:pt x="7868" y="5561"/>
                      </a:lnTo>
                      <a:lnTo>
                        <a:pt x="7883" y="5588"/>
                      </a:lnTo>
                      <a:lnTo>
                        <a:pt x="7683" y="5572"/>
                      </a:lnTo>
                      <a:cubicBezTo>
                        <a:pt x="7688" y="5557"/>
                        <a:pt x="7693" y="5541"/>
                        <a:pt x="7698" y="5526"/>
                      </a:cubicBezTo>
                      <a:lnTo>
                        <a:pt x="7905" y="5491"/>
                      </a:lnTo>
                      <a:lnTo>
                        <a:pt x="7979" y="5518"/>
                      </a:lnTo>
                      <a:cubicBezTo>
                        <a:pt x="7952" y="5497"/>
                        <a:pt x="7925" y="5477"/>
                        <a:pt x="7898" y="5456"/>
                      </a:cubicBezTo>
                      <a:lnTo>
                        <a:pt x="7631" y="5452"/>
                      </a:lnTo>
                      <a:cubicBezTo>
                        <a:pt x="7634" y="5424"/>
                        <a:pt x="7636" y="5395"/>
                        <a:pt x="7639" y="5367"/>
                      </a:cubicBezTo>
                      <a:lnTo>
                        <a:pt x="7765" y="5383"/>
                      </a:lnTo>
                      <a:cubicBezTo>
                        <a:pt x="7760" y="5375"/>
                        <a:pt x="7755" y="5368"/>
                        <a:pt x="7750" y="5360"/>
                      </a:cubicBezTo>
                      <a:lnTo>
                        <a:pt x="7476" y="5267"/>
                      </a:lnTo>
                      <a:lnTo>
                        <a:pt x="7306" y="5275"/>
                      </a:lnTo>
                      <a:cubicBezTo>
                        <a:pt x="7279" y="5254"/>
                        <a:pt x="7251" y="5234"/>
                        <a:pt x="7224" y="5213"/>
                      </a:cubicBezTo>
                      <a:cubicBezTo>
                        <a:pt x="7236" y="5192"/>
                        <a:pt x="7249" y="5172"/>
                        <a:pt x="7261" y="5151"/>
                      </a:cubicBezTo>
                      <a:lnTo>
                        <a:pt x="7054" y="5093"/>
                      </a:lnTo>
                      <a:lnTo>
                        <a:pt x="6958" y="4985"/>
                      </a:lnTo>
                      <a:cubicBezTo>
                        <a:pt x="6978" y="4951"/>
                        <a:pt x="6997" y="4918"/>
                        <a:pt x="7017" y="4884"/>
                      </a:cubicBezTo>
                      <a:lnTo>
                        <a:pt x="6943" y="4822"/>
                      </a:lnTo>
                      <a:cubicBezTo>
                        <a:pt x="6945" y="4789"/>
                        <a:pt x="6948" y="4755"/>
                        <a:pt x="6950" y="4722"/>
                      </a:cubicBezTo>
                      <a:lnTo>
                        <a:pt x="7187" y="4679"/>
                      </a:lnTo>
                      <a:cubicBezTo>
                        <a:pt x="7199" y="4662"/>
                        <a:pt x="7212" y="4646"/>
                        <a:pt x="7224" y="4629"/>
                      </a:cubicBezTo>
                      <a:lnTo>
                        <a:pt x="7076" y="4590"/>
                      </a:lnTo>
                      <a:cubicBezTo>
                        <a:pt x="7081" y="4567"/>
                        <a:pt x="7086" y="4543"/>
                        <a:pt x="7091" y="4520"/>
                      </a:cubicBezTo>
                      <a:lnTo>
                        <a:pt x="7387" y="4505"/>
                      </a:lnTo>
                      <a:lnTo>
                        <a:pt x="7698" y="4536"/>
                      </a:lnTo>
                      <a:cubicBezTo>
                        <a:pt x="7710" y="4508"/>
                        <a:pt x="7723" y="4479"/>
                        <a:pt x="7735" y="4451"/>
                      </a:cubicBezTo>
                      <a:lnTo>
                        <a:pt x="7609" y="4312"/>
                      </a:lnTo>
                      <a:lnTo>
                        <a:pt x="7432" y="4292"/>
                      </a:lnTo>
                      <a:cubicBezTo>
                        <a:pt x="7412" y="4313"/>
                        <a:pt x="7392" y="4333"/>
                        <a:pt x="7372" y="4354"/>
                      </a:cubicBezTo>
                      <a:cubicBezTo>
                        <a:pt x="7367" y="4312"/>
                        <a:pt x="7363" y="4269"/>
                        <a:pt x="7358" y="4227"/>
                      </a:cubicBezTo>
                      <a:cubicBezTo>
                        <a:pt x="7383" y="4237"/>
                        <a:pt x="7407" y="4248"/>
                        <a:pt x="7432" y="4258"/>
                      </a:cubicBezTo>
                      <a:cubicBezTo>
                        <a:pt x="7447" y="4244"/>
                        <a:pt x="7461" y="4229"/>
                        <a:pt x="7476" y="4215"/>
                      </a:cubicBezTo>
                      <a:cubicBezTo>
                        <a:pt x="7446" y="4166"/>
                        <a:pt x="7417" y="4117"/>
                        <a:pt x="7387" y="4068"/>
                      </a:cubicBezTo>
                      <a:lnTo>
                        <a:pt x="7469" y="4068"/>
                      </a:lnTo>
                      <a:cubicBezTo>
                        <a:pt x="7437" y="3944"/>
                        <a:pt x="7404" y="3821"/>
                        <a:pt x="7372" y="3697"/>
                      </a:cubicBezTo>
                      <a:lnTo>
                        <a:pt x="7779" y="3801"/>
                      </a:lnTo>
                      <a:lnTo>
                        <a:pt x="7987" y="3952"/>
                      </a:lnTo>
                      <a:lnTo>
                        <a:pt x="8283" y="4037"/>
                      </a:lnTo>
                      <a:lnTo>
                        <a:pt x="8335" y="3979"/>
                      </a:lnTo>
                      <a:lnTo>
                        <a:pt x="8142" y="3681"/>
                      </a:lnTo>
                      <a:lnTo>
                        <a:pt x="7950" y="3457"/>
                      </a:lnTo>
                      <a:lnTo>
                        <a:pt x="7816" y="3430"/>
                      </a:lnTo>
                      <a:lnTo>
                        <a:pt x="7987" y="3357"/>
                      </a:lnTo>
                      <a:cubicBezTo>
                        <a:pt x="8049" y="3174"/>
                        <a:pt x="8110" y="2990"/>
                        <a:pt x="8172" y="2807"/>
                      </a:cubicBezTo>
                      <a:lnTo>
                        <a:pt x="8335" y="2749"/>
                      </a:lnTo>
                      <a:lnTo>
                        <a:pt x="8549" y="2556"/>
                      </a:lnTo>
                      <a:lnTo>
                        <a:pt x="9104" y="2475"/>
                      </a:lnTo>
                      <a:lnTo>
                        <a:pt x="9548" y="2498"/>
                      </a:lnTo>
                      <a:lnTo>
                        <a:pt x="9904" y="2425"/>
                      </a:lnTo>
                      <a:cubicBezTo>
                        <a:pt x="9887" y="2399"/>
                        <a:pt x="9869" y="2373"/>
                        <a:pt x="9852" y="2347"/>
                      </a:cubicBezTo>
                      <a:lnTo>
                        <a:pt x="9563" y="2266"/>
                      </a:lnTo>
                      <a:cubicBezTo>
                        <a:pt x="9514" y="2218"/>
                        <a:pt x="9464" y="2171"/>
                        <a:pt x="9415" y="2123"/>
                      </a:cubicBezTo>
                      <a:lnTo>
                        <a:pt x="9208" y="2115"/>
                      </a:lnTo>
                      <a:lnTo>
                        <a:pt x="9319" y="2065"/>
                      </a:lnTo>
                      <a:cubicBezTo>
                        <a:pt x="9304" y="1981"/>
                        <a:pt x="9290" y="1898"/>
                        <a:pt x="9275" y="1814"/>
                      </a:cubicBezTo>
                      <a:cubicBezTo>
                        <a:pt x="9211" y="1718"/>
                        <a:pt x="9146" y="1623"/>
                        <a:pt x="9082" y="1527"/>
                      </a:cubicBezTo>
                      <a:cubicBezTo>
                        <a:pt x="9104" y="1504"/>
                        <a:pt x="9127" y="1481"/>
                        <a:pt x="9149" y="1458"/>
                      </a:cubicBezTo>
                      <a:lnTo>
                        <a:pt x="9016" y="1361"/>
                      </a:lnTo>
                      <a:lnTo>
                        <a:pt x="9178" y="1384"/>
                      </a:lnTo>
                      <a:lnTo>
                        <a:pt x="9067" y="1299"/>
                      </a:lnTo>
                      <a:lnTo>
                        <a:pt x="8942" y="1295"/>
                      </a:lnTo>
                      <a:cubicBezTo>
                        <a:pt x="8974" y="1264"/>
                        <a:pt x="9006" y="1234"/>
                        <a:pt x="9038" y="1203"/>
                      </a:cubicBezTo>
                      <a:lnTo>
                        <a:pt x="8949" y="1137"/>
                      </a:lnTo>
                      <a:lnTo>
                        <a:pt x="8801" y="1156"/>
                      </a:lnTo>
                      <a:lnTo>
                        <a:pt x="8875" y="1079"/>
                      </a:lnTo>
                      <a:cubicBezTo>
                        <a:pt x="8865" y="1040"/>
                        <a:pt x="8855" y="1002"/>
                        <a:pt x="8845" y="963"/>
                      </a:cubicBezTo>
                      <a:lnTo>
                        <a:pt x="8742" y="951"/>
                      </a:lnTo>
                      <a:lnTo>
                        <a:pt x="8845" y="878"/>
                      </a:lnTo>
                      <a:lnTo>
                        <a:pt x="8594" y="905"/>
                      </a:lnTo>
                      <a:lnTo>
                        <a:pt x="8594" y="828"/>
                      </a:lnTo>
                      <a:lnTo>
                        <a:pt x="8742" y="781"/>
                      </a:lnTo>
                      <a:lnTo>
                        <a:pt x="8742" y="669"/>
                      </a:lnTo>
                      <a:cubicBezTo>
                        <a:pt x="8702" y="659"/>
                        <a:pt x="8663" y="648"/>
                        <a:pt x="8623" y="638"/>
                      </a:cubicBezTo>
                      <a:cubicBezTo>
                        <a:pt x="8645" y="617"/>
                        <a:pt x="8668" y="597"/>
                        <a:pt x="8690" y="576"/>
                      </a:cubicBezTo>
                      <a:lnTo>
                        <a:pt x="8453" y="495"/>
                      </a:lnTo>
                      <a:cubicBezTo>
                        <a:pt x="8458" y="472"/>
                        <a:pt x="8463" y="448"/>
                        <a:pt x="8468" y="425"/>
                      </a:cubicBezTo>
                      <a:lnTo>
                        <a:pt x="8623" y="398"/>
                      </a:lnTo>
                      <a:cubicBezTo>
                        <a:pt x="8598" y="357"/>
                        <a:pt x="8574" y="316"/>
                        <a:pt x="8549" y="275"/>
                      </a:cubicBezTo>
                      <a:lnTo>
                        <a:pt x="8468" y="305"/>
                      </a:lnTo>
                      <a:lnTo>
                        <a:pt x="8468" y="209"/>
                      </a:lnTo>
                      <a:cubicBezTo>
                        <a:pt x="8495" y="213"/>
                        <a:pt x="8522" y="216"/>
                        <a:pt x="8549" y="220"/>
                      </a:cubicBezTo>
                      <a:cubicBezTo>
                        <a:pt x="8556" y="192"/>
                        <a:pt x="8564" y="163"/>
                        <a:pt x="8571" y="135"/>
                      </a:cubicBezTo>
                      <a:lnTo>
                        <a:pt x="8187" y="85"/>
                      </a:lnTo>
                      <a:lnTo>
                        <a:pt x="8038" y="128"/>
                      </a:lnTo>
                      <a:lnTo>
                        <a:pt x="7809" y="73"/>
                      </a:lnTo>
                      <a:lnTo>
                        <a:pt x="7698" y="112"/>
                      </a:lnTo>
                      <a:cubicBezTo>
                        <a:pt x="7681" y="79"/>
                        <a:pt x="7663" y="45"/>
                        <a:pt x="7646" y="12"/>
                      </a:cubicBezTo>
                      <a:lnTo>
                        <a:pt x="7498" y="0"/>
                      </a:lnTo>
                      <a:lnTo>
                        <a:pt x="7321" y="39"/>
                      </a:lnTo>
                      <a:lnTo>
                        <a:pt x="7165" y="143"/>
                      </a:lnTo>
                      <a:cubicBezTo>
                        <a:pt x="7185" y="260"/>
                        <a:pt x="7204" y="378"/>
                        <a:pt x="7224" y="495"/>
                      </a:cubicBezTo>
                      <a:lnTo>
                        <a:pt x="6995" y="557"/>
                      </a:lnTo>
                      <a:cubicBezTo>
                        <a:pt x="7000" y="609"/>
                        <a:pt x="7005" y="660"/>
                        <a:pt x="7010" y="712"/>
                      </a:cubicBezTo>
                      <a:lnTo>
                        <a:pt x="6854" y="719"/>
                      </a:lnTo>
                      <a:cubicBezTo>
                        <a:pt x="6844" y="791"/>
                        <a:pt x="6835" y="864"/>
                        <a:pt x="6825" y="936"/>
                      </a:cubicBezTo>
                      <a:lnTo>
                        <a:pt x="6751" y="1052"/>
                      </a:lnTo>
                      <a:lnTo>
                        <a:pt x="6677" y="1013"/>
                      </a:lnTo>
                      <a:lnTo>
                        <a:pt x="6647" y="1133"/>
                      </a:lnTo>
                      <a:lnTo>
                        <a:pt x="6721" y="1210"/>
                      </a:lnTo>
                      <a:lnTo>
                        <a:pt x="6506" y="1315"/>
                      </a:lnTo>
                      <a:lnTo>
                        <a:pt x="6358" y="1493"/>
                      </a:lnTo>
                      <a:lnTo>
                        <a:pt x="5899" y="1381"/>
                      </a:lnTo>
                      <a:lnTo>
                        <a:pt x="5714" y="1384"/>
                      </a:lnTo>
                      <a:cubicBezTo>
                        <a:pt x="5702" y="1397"/>
                        <a:pt x="5689" y="1410"/>
                        <a:pt x="5677" y="1423"/>
                      </a:cubicBezTo>
                      <a:lnTo>
                        <a:pt x="5300" y="1446"/>
                      </a:lnTo>
                      <a:lnTo>
                        <a:pt x="5070" y="1512"/>
                      </a:lnTo>
                      <a:lnTo>
                        <a:pt x="4782" y="1690"/>
                      </a:lnTo>
                      <a:lnTo>
                        <a:pt x="4552" y="1756"/>
                      </a:lnTo>
                      <a:lnTo>
                        <a:pt x="4441" y="1616"/>
                      </a:lnTo>
                      <a:cubicBezTo>
                        <a:pt x="4466" y="1610"/>
                        <a:pt x="4490" y="1603"/>
                        <a:pt x="4515" y="1597"/>
                      </a:cubicBezTo>
                      <a:cubicBezTo>
                        <a:pt x="4513" y="1576"/>
                        <a:pt x="4510" y="1556"/>
                        <a:pt x="4508" y="1535"/>
                      </a:cubicBezTo>
                      <a:lnTo>
                        <a:pt x="4389" y="1516"/>
                      </a:lnTo>
                      <a:cubicBezTo>
                        <a:pt x="4332" y="1413"/>
                        <a:pt x="4276" y="1309"/>
                        <a:pt x="4219" y="1206"/>
                      </a:cubicBezTo>
                      <a:lnTo>
                        <a:pt x="4071" y="1067"/>
                      </a:lnTo>
                      <a:lnTo>
                        <a:pt x="3694" y="1052"/>
                      </a:lnTo>
                      <a:lnTo>
                        <a:pt x="3501" y="1191"/>
                      </a:lnTo>
                      <a:lnTo>
                        <a:pt x="3168" y="1176"/>
                      </a:lnTo>
                      <a:lnTo>
                        <a:pt x="2746" y="1203"/>
                      </a:lnTo>
                      <a:lnTo>
                        <a:pt x="2605" y="1381"/>
                      </a:lnTo>
                      <a:lnTo>
                        <a:pt x="1932" y="1427"/>
                      </a:lnTo>
                      <a:cubicBezTo>
                        <a:pt x="1922" y="1486"/>
                        <a:pt x="1912" y="1546"/>
                        <a:pt x="1902" y="1605"/>
                      </a:cubicBezTo>
                      <a:lnTo>
                        <a:pt x="1525" y="1787"/>
                      </a:lnTo>
                      <a:cubicBezTo>
                        <a:pt x="1515" y="1820"/>
                        <a:pt x="1505" y="1854"/>
                        <a:pt x="1495" y="1887"/>
                      </a:cubicBezTo>
                      <a:lnTo>
                        <a:pt x="1155" y="1872"/>
                      </a:lnTo>
                      <a:lnTo>
                        <a:pt x="814" y="2015"/>
                      </a:lnTo>
                      <a:lnTo>
                        <a:pt x="977" y="2088"/>
                      </a:lnTo>
                      <a:lnTo>
                        <a:pt x="896" y="2127"/>
                      </a:lnTo>
                      <a:lnTo>
                        <a:pt x="296" y="2239"/>
                      </a:lnTo>
                      <a:cubicBezTo>
                        <a:pt x="298" y="2258"/>
                        <a:pt x="301" y="2278"/>
                        <a:pt x="303" y="2297"/>
                      </a:cubicBezTo>
                      <a:lnTo>
                        <a:pt x="155" y="2394"/>
                      </a:lnTo>
                      <a:lnTo>
                        <a:pt x="0" y="2421"/>
                      </a:lnTo>
                      <a:cubicBezTo>
                        <a:pt x="30" y="2484"/>
                        <a:pt x="59" y="2547"/>
                        <a:pt x="89" y="2610"/>
                      </a:cubicBezTo>
                      <a:lnTo>
                        <a:pt x="274" y="2610"/>
                      </a:lnTo>
                      <a:lnTo>
                        <a:pt x="400" y="2691"/>
                      </a:lnTo>
                      <a:lnTo>
                        <a:pt x="703" y="2726"/>
                      </a:lnTo>
                      <a:lnTo>
                        <a:pt x="1014" y="2885"/>
                      </a:lnTo>
                      <a:lnTo>
                        <a:pt x="836" y="2931"/>
                      </a:lnTo>
                      <a:cubicBezTo>
                        <a:pt x="848" y="2975"/>
                        <a:pt x="861" y="3019"/>
                        <a:pt x="873" y="3063"/>
                      </a:cubicBezTo>
                      <a:lnTo>
                        <a:pt x="1170" y="3055"/>
                      </a:lnTo>
                      <a:lnTo>
                        <a:pt x="1362" y="3136"/>
                      </a:lnTo>
                      <a:lnTo>
                        <a:pt x="1295" y="3233"/>
                      </a:lnTo>
                      <a:lnTo>
                        <a:pt x="1525" y="3252"/>
                      </a:lnTo>
                      <a:lnTo>
                        <a:pt x="1628" y="3210"/>
                      </a:lnTo>
                      <a:lnTo>
                        <a:pt x="1865" y="3268"/>
                      </a:lnTo>
                      <a:cubicBezTo>
                        <a:pt x="1868" y="3321"/>
                        <a:pt x="1870" y="3373"/>
                        <a:pt x="1873" y="3426"/>
                      </a:cubicBezTo>
                      <a:lnTo>
                        <a:pt x="2139" y="3461"/>
                      </a:lnTo>
                      <a:cubicBezTo>
                        <a:pt x="2151" y="3487"/>
                        <a:pt x="2164" y="3512"/>
                        <a:pt x="2176" y="3538"/>
                      </a:cubicBezTo>
                      <a:cubicBezTo>
                        <a:pt x="2149" y="3559"/>
                        <a:pt x="2122" y="3579"/>
                        <a:pt x="2095" y="3600"/>
                      </a:cubicBezTo>
                      <a:cubicBezTo>
                        <a:pt x="2125" y="3619"/>
                        <a:pt x="2154" y="3639"/>
                        <a:pt x="2184" y="3658"/>
                      </a:cubicBezTo>
                      <a:lnTo>
                        <a:pt x="2073" y="3735"/>
                      </a:lnTo>
                      <a:lnTo>
                        <a:pt x="2309" y="3836"/>
                      </a:lnTo>
                      <a:lnTo>
                        <a:pt x="2672" y="3770"/>
                      </a:lnTo>
                      <a:lnTo>
                        <a:pt x="2798" y="3809"/>
                      </a:lnTo>
                      <a:lnTo>
                        <a:pt x="2865" y="3770"/>
                      </a:lnTo>
                      <a:lnTo>
                        <a:pt x="3064" y="3886"/>
                      </a:lnTo>
                      <a:lnTo>
                        <a:pt x="3412" y="4002"/>
                      </a:lnTo>
                      <a:lnTo>
                        <a:pt x="3235" y="4238"/>
                      </a:lnTo>
                      <a:lnTo>
                        <a:pt x="3523" y="4157"/>
                      </a:lnTo>
                      <a:lnTo>
                        <a:pt x="3723" y="4234"/>
                      </a:lnTo>
                      <a:cubicBezTo>
                        <a:pt x="3698" y="4253"/>
                        <a:pt x="3674" y="4273"/>
                        <a:pt x="3649" y="4292"/>
                      </a:cubicBezTo>
                      <a:lnTo>
                        <a:pt x="4049" y="4408"/>
                      </a:lnTo>
                      <a:lnTo>
                        <a:pt x="4234" y="4381"/>
                      </a:lnTo>
                      <a:cubicBezTo>
                        <a:pt x="4246" y="4368"/>
                        <a:pt x="4259" y="4356"/>
                        <a:pt x="4271" y="4343"/>
                      </a:cubicBezTo>
                      <a:lnTo>
                        <a:pt x="4078" y="4343"/>
                      </a:lnTo>
                      <a:cubicBezTo>
                        <a:pt x="4108" y="4311"/>
                        <a:pt x="4137" y="4278"/>
                        <a:pt x="4167" y="4246"/>
                      </a:cubicBezTo>
                      <a:lnTo>
                        <a:pt x="4508" y="4308"/>
                      </a:lnTo>
                      <a:cubicBezTo>
                        <a:pt x="4481" y="4247"/>
                        <a:pt x="4453" y="4187"/>
                        <a:pt x="4426" y="4126"/>
                      </a:cubicBezTo>
                      <a:lnTo>
                        <a:pt x="4249" y="4095"/>
                      </a:lnTo>
                      <a:lnTo>
                        <a:pt x="4078" y="4184"/>
                      </a:lnTo>
                      <a:lnTo>
                        <a:pt x="3856" y="3968"/>
                      </a:lnTo>
                      <a:lnTo>
                        <a:pt x="3612" y="3925"/>
                      </a:lnTo>
                      <a:lnTo>
                        <a:pt x="3501" y="3766"/>
                      </a:lnTo>
                      <a:lnTo>
                        <a:pt x="3346" y="3786"/>
                      </a:lnTo>
                      <a:cubicBezTo>
                        <a:pt x="3351" y="3697"/>
                        <a:pt x="3355" y="3608"/>
                        <a:pt x="3360" y="3519"/>
                      </a:cubicBezTo>
                      <a:cubicBezTo>
                        <a:pt x="3400" y="3491"/>
                        <a:pt x="3439" y="3462"/>
                        <a:pt x="3479" y="3434"/>
                      </a:cubicBezTo>
                      <a:cubicBezTo>
                        <a:pt x="3472" y="3391"/>
                        <a:pt x="3464" y="3349"/>
                        <a:pt x="3457" y="3306"/>
                      </a:cubicBezTo>
                      <a:lnTo>
                        <a:pt x="3612" y="3198"/>
                      </a:lnTo>
                      <a:lnTo>
                        <a:pt x="3834" y="3194"/>
                      </a:lnTo>
                      <a:lnTo>
                        <a:pt x="4027" y="3136"/>
                      </a:lnTo>
                      <a:lnTo>
                        <a:pt x="4152" y="3016"/>
                      </a:lnTo>
                      <a:lnTo>
                        <a:pt x="4352" y="2939"/>
                      </a:lnTo>
                      <a:cubicBezTo>
                        <a:pt x="4364" y="2945"/>
                        <a:pt x="4377" y="2952"/>
                        <a:pt x="4389" y="2958"/>
                      </a:cubicBezTo>
                      <a:cubicBezTo>
                        <a:pt x="4350" y="2979"/>
                        <a:pt x="4310" y="2999"/>
                        <a:pt x="4271" y="3020"/>
                      </a:cubicBezTo>
                      <a:lnTo>
                        <a:pt x="4167" y="3125"/>
                      </a:lnTo>
                      <a:lnTo>
                        <a:pt x="4486" y="3140"/>
                      </a:lnTo>
                      <a:lnTo>
                        <a:pt x="4138" y="3198"/>
                      </a:lnTo>
                      <a:lnTo>
                        <a:pt x="3908" y="3291"/>
                      </a:lnTo>
                      <a:cubicBezTo>
                        <a:pt x="3928" y="3379"/>
                        <a:pt x="3947" y="3466"/>
                        <a:pt x="3967" y="3554"/>
                      </a:cubicBezTo>
                      <a:lnTo>
                        <a:pt x="4167" y="3662"/>
                      </a:lnTo>
                      <a:lnTo>
                        <a:pt x="4685" y="3859"/>
                      </a:lnTo>
                      <a:lnTo>
                        <a:pt x="4685" y="3944"/>
                      </a:lnTo>
                      <a:lnTo>
                        <a:pt x="4930" y="4091"/>
                      </a:lnTo>
                      <a:lnTo>
                        <a:pt x="4989" y="4029"/>
                      </a:lnTo>
                      <a:lnTo>
                        <a:pt x="5189" y="4053"/>
                      </a:lnTo>
                      <a:lnTo>
                        <a:pt x="5352" y="4381"/>
                      </a:lnTo>
                      <a:lnTo>
                        <a:pt x="5603" y="4335"/>
                      </a:lnTo>
                      <a:lnTo>
                        <a:pt x="5707" y="4374"/>
                      </a:lnTo>
                      <a:cubicBezTo>
                        <a:pt x="5685" y="4397"/>
                        <a:pt x="5662" y="4420"/>
                        <a:pt x="5640" y="4443"/>
                      </a:cubicBezTo>
                      <a:cubicBezTo>
                        <a:pt x="5643" y="4462"/>
                        <a:pt x="5645" y="4482"/>
                        <a:pt x="5648" y="4501"/>
                      </a:cubicBezTo>
                      <a:lnTo>
                        <a:pt x="5729" y="4609"/>
                      </a:lnTo>
                      <a:lnTo>
                        <a:pt x="5574" y="4571"/>
                      </a:lnTo>
                      <a:lnTo>
                        <a:pt x="5514" y="4625"/>
                      </a:lnTo>
                      <a:lnTo>
                        <a:pt x="5603" y="4648"/>
                      </a:lnTo>
                      <a:lnTo>
                        <a:pt x="5551" y="4679"/>
                      </a:lnTo>
                      <a:cubicBezTo>
                        <a:pt x="5526" y="4678"/>
                        <a:pt x="5502" y="4676"/>
                        <a:pt x="5477" y="4675"/>
                      </a:cubicBezTo>
                      <a:cubicBezTo>
                        <a:pt x="5457" y="4697"/>
                        <a:pt x="5438" y="4719"/>
                        <a:pt x="5418" y="4741"/>
                      </a:cubicBezTo>
                      <a:lnTo>
                        <a:pt x="5566" y="4849"/>
                      </a:lnTo>
                      <a:lnTo>
                        <a:pt x="5448" y="4930"/>
                      </a:lnTo>
                      <a:lnTo>
                        <a:pt x="5522" y="4992"/>
                      </a:lnTo>
                      <a:cubicBezTo>
                        <a:pt x="5505" y="5031"/>
                        <a:pt x="5487" y="5069"/>
                        <a:pt x="5470" y="5108"/>
                      </a:cubicBezTo>
                      <a:lnTo>
                        <a:pt x="5485" y="5267"/>
                      </a:lnTo>
                      <a:lnTo>
                        <a:pt x="5648" y="5309"/>
                      </a:lnTo>
                      <a:lnTo>
                        <a:pt x="5759" y="5437"/>
                      </a:lnTo>
                      <a:cubicBezTo>
                        <a:pt x="5754" y="5485"/>
                        <a:pt x="5749" y="5532"/>
                        <a:pt x="5744" y="5580"/>
                      </a:cubicBezTo>
                      <a:cubicBezTo>
                        <a:pt x="5801" y="5700"/>
                        <a:pt x="5857" y="5820"/>
                        <a:pt x="5914" y="5940"/>
                      </a:cubicBezTo>
                      <a:lnTo>
                        <a:pt x="6025" y="6048"/>
                      </a:lnTo>
                      <a:cubicBezTo>
                        <a:pt x="5998" y="6089"/>
                        <a:pt x="5971" y="6131"/>
                        <a:pt x="5944" y="6172"/>
                      </a:cubicBezTo>
                      <a:lnTo>
                        <a:pt x="6232" y="6775"/>
                      </a:lnTo>
                      <a:lnTo>
                        <a:pt x="6380" y="6794"/>
                      </a:lnTo>
                      <a:lnTo>
                        <a:pt x="6543" y="7173"/>
                      </a:lnTo>
                      <a:lnTo>
                        <a:pt x="6677" y="7204"/>
                      </a:lnTo>
                      <a:lnTo>
                        <a:pt x="6595" y="7235"/>
                      </a:lnTo>
                      <a:cubicBezTo>
                        <a:pt x="6622" y="7423"/>
                        <a:pt x="6650" y="7612"/>
                        <a:pt x="6677" y="7800"/>
                      </a:cubicBezTo>
                      <a:lnTo>
                        <a:pt x="6802" y="7765"/>
                      </a:lnTo>
                      <a:lnTo>
                        <a:pt x="6891" y="7827"/>
                      </a:lnTo>
                      <a:lnTo>
                        <a:pt x="6736" y="7831"/>
                      </a:lnTo>
                      <a:lnTo>
                        <a:pt x="6603" y="7958"/>
                      </a:lnTo>
                      <a:lnTo>
                        <a:pt x="6425" y="8001"/>
                      </a:lnTo>
                      <a:cubicBezTo>
                        <a:pt x="6442" y="8045"/>
                        <a:pt x="6460" y="8088"/>
                        <a:pt x="6477" y="8132"/>
                      </a:cubicBezTo>
                      <a:lnTo>
                        <a:pt x="6580" y="8190"/>
                      </a:lnTo>
                      <a:cubicBezTo>
                        <a:pt x="6546" y="8234"/>
                        <a:pt x="6511" y="8278"/>
                        <a:pt x="6477" y="8322"/>
                      </a:cubicBezTo>
                      <a:lnTo>
                        <a:pt x="6129" y="8349"/>
                      </a:lnTo>
                      <a:lnTo>
                        <a:pt x="6195" y="8457"/>
                      </a:lnTo>
                      <a:lnTo>
                        <a:pt x="6277" y="8500"/>
                      </a:lnTo>
                      <a:lnTo>
                        <a:pt x="6536" y="8500"/>
                      </a:lnTo>
                      <a:lnTo>
                        <a:pt x="6839" y="8627"/>
                      </a:lnTo>
                      <a:lnTo>
                        <a:pt x="7047" y="8913"/>
                      </a:lnTo>
                      <a:lnTo>
                        <a:pt x="6913" y="8910"/>
                      </a:lnTo>
                      <a:lnTo>
                        <a:pt x="7054" y="9033"/>
                      </a:lnTo>
                      <a:cubicBezTo>
                        <a:pt x="7034" y="9076"/>
                        <a:pt x="7015" y="9118"/>
                        <a:pt x="6995" y="9161"/>
                      </a:cubicBezTo>
                      <a:lnTo>
                        <a:pt x="7113" y="9246"/>
                      </a:lnTo>
                      <a:cubicBezTo>
                        <a:pt x="7108" y="9265"/>
                        <a:pt x="7103" y="9285"/>
                        <a:pt x="7098" y="9304"/>
                      </a:cubicBezTo>
                      <a:lnTo>
                        <a:pt x="6980" y="9207"/>
                      </a:lnTo>
                      <a:lnTo>
                        <a:pt x="7128" y="9408"/>
                      </a:lnTo>
                      <a:lnTo>
                        <a:pt x="7957" y="10000"/>
                      </a:lnTo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85000">
                      <a:srgbClr val="99FF99"/>
                    </a:gs>
                    <a:gs pos="55000">
                      <a:srgbClr val="FFFF99"/>
                    </a:gs>
                  </a:gsLst>
                  <a:lin ang="27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6" name="Freeform 9"/>
                <p:cNvSpPr>
                  <a:spLocks/>
                </p:cNvSpPr>
                <p:nvPr/>
              </p:nvSpPr>
              <p:spPr bwMode="auto">
                <a:xfrm>
                  <a:off x="8322182" y="2791805"/>
                  <a:ext cx="505139" cy="822055"/>
                </a:xfrm>
                <a:custGeom>
                  <a:avLst/>
                  <a:gdLst>
                    <a:gd name="T0" fmla="*/ 2147483646 w 10000"/>
                    <a:gd name="T1" fmla="*/ 2147483646 h 10000"/>
                    <a:gd name="T2" fmla="*/ 2147483646 w 10000"/>
                    <a:gd name="T3" fmla="*/ 2147483646 h 10000"/>
                    <a:gd name="T4" fmla="*/ 2147483646 w 10000"/>
                    <a:gd name="T5" fmla="*/ 2147483646 h 10000"/>
                    <a:gd name="T6" fmla="*/ 2147483646 w 10000"/>
                    <a:gd name="T7" fmla="*/ 2147483646 h 10000"/>
                    <a:gd name="T8" fmla="*/ 2147483646 w 10000"/>
                    <a:gd name="T9" fmla="*/ 2147483646 h 10000"/>
                    <a:gd name="T10" fmla="*/ 2147483646 w 10000"/>
                    <a:gd name="T11" fmla="*/ 2147483646 h 10000"/>
                    <a:gd name="T12" fmla="*/ 2147483646 w 10000"/>
                    <a:gd name="T13" fmla="*/ 2147483646 h 10000"/>
                    <a:gd name="T14" fmla="*/ 2147483646 w 10000"/>
                    <a:gd name="T15" fmla="*/ 2147483646 h 10000"/>
                    <a:gd name="T16" fmla="*/ 2147483646 w 10000"/>
                    <a:gd name="T17" fmla="*/ 2147483646 h 10000"/>
                    <a:gd name="T18" fmla="*/ 2147483646 w 10000"/>
                    <a:gd name="T19" fmla="*/ 2147483646 h 10000"/>
                    <a:gd name="T20" fmla="*/ 2147483646 w 10000"/>
                    <a:gd name="T21" fmla="*/ 2147483646 h 10000"/>
                    <a:gd name="T22" fmla="*/ 2147483646 w 10000"/>
                    <a:gd name="T23" fmla="*/ 2147483646 h 10000"/>
                    <a:gd name="T24" fmla="*/ 2147483646 w 10000"/>
                    <a:gd name="T25" fmla="*/ 2147483646 h 10000"/>
                    <a:gd name="T26" fmla="*/ 2147483646 w 10000"/>
                    <a:gd name="T27" fmla="*/ 2147483646 h 10000"/>
                    <a:gd name="T28" fmla="*/ 2147483646 w 10000"/>
                    <a:gd name="T29" fmla="*/ 2147483646 h 10000"/>
                    <a:gd name="T30" fmla="*/ 2147483646 w 10000"/>
                    <a:gd name="T31" fmla="*/ 2147483646 h 10000"/>
                    <a:gd name="T32" fmla="*/ 2147483646 w 10000"/>
                    <a:gd name="T33" fmla="*/ 2147483646 h 10000"/>
                    <a:gd name="T34" fmla="*/ 2147483646 w 10000"/>
                    <a:gd name="T35" fmla="*/ 2147483646 h 10000"/>
                    <a:gd name="T36" fmla="*/ 2147483646 w 10000"/>
                    <a:gd name="T37" fmla="*/ 2147483646 h 10000"/>
                    <a:gd name="T38" fmla="*/ 2147483646 w 10000"/>
                    <a:gd name="T39" fmla="*/ 2147483646 h 10000"/>
                    <a:gd name="T40" fmla="*/ 2147483646 w 10000"/>
                    <a:gd name="T41" fmla="*/ 2147483646 h 10000"/>
                    <a:gd name="T42" fmla="*/ 2147483646 w 10000"/>
                    <a:gd name="T43" fmla="*/ 2147483646 h 10000"/>
                    <a:gd name="T44" fmla="*/ 2147483646 w 10000"/>
                    <a:gd name="T45" fmla="*/ 2147483646 h 10000"/>
                    <a:gd name="T46" fmla="*/ 2147483646 w 10000"/>
                    <a:gd name="T47" fmla="*/ 2147483646 h 10000"/>
                    <a:gd name="T48" fmla="*/ 2147483646 w 10000"/>
                    <a:gd name="T49" fmla="*/ 2147483646 h 10000"/>
                    <a:gd name="T50" fmla="*/ 2147483646 w 10000"/>
                    <a:gd name="T51" fmla="*/ 2147483646 h 10000"/>
                    <a:gd name="T52" fmla="*/ 2147483646 w 10000"/>
                    <a:gd name="T53" fmla="*/ 2147483646 h 10000"/>
                    <a:gd name="T54" fmla="*/ 2147483646 w 10000"/>
                    <a:gd name="T55" fmla="*/ 2147483646 h 10000"/>
                    <a:gd name="T56" fmla="*/ 2147483646 w 10000"/>
                    <a:gd name="T57" fmla="*/ 2147483646 h 10000"/>
                    <a:gd name="T58" fmla="*/ 2147483646 w 10000"/>
                    <a:gd name="T59" fmla="*/ 2147483646 h 10000"/>
                    <a:gd name="T60" fmla="*/ 2147483646 w 10000"/>
                    <a:gd name="T61" fmla="*/ 2147483646 h 10000"/>
                    <a:gd name="T62" fmla="*/ 2147483646 w 10000"/>
                    <a:gd name="T63" fmla="*/ 2147483646 h 10000"/>
                    <a:gd name="T64" fmla="*/ 2147483646 w 10000"/>
                    <a:gd name="T65" fmla="*/ 2147483646 h 10000"/>
                    <a:gd name="T66" fmla="*/ 0 w 10000"/>
                    <a:gd name="T67" fmla="*/ 2147483646 h 100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10000">
                      <a:moveTo>
                        <a:pt x="2943" y="0"/>
                      </a:moveTo>
                      <a:lnTo>
                        <a:pt x="3540" y="170"/>
                      </a:lnTo>
                      <a:lnTo>
                        <a:pt x="4265" y="484"/>
                      </a:lnTo>
                      <a:lnTo>
                        <a:pt x="4532" y="157"/>
                      </a:lnTo>
                      <a:lnTo>
                        <a:pt x="5032" y="444"/>
                      </a:lnTo>
                      <a:lnTo>
                        <a:pt x="5480" y="523"/>
                      </a:lnTo>
                      <a:lnTo>
                        <a:pt x="5714" y="706"/>
                      </a:lnTo>
                      <a:cubicBezTo>
                        <a:pt x="5725" y="793"/>
                        <a:pt x="5735" y="880"/>
                        <a:pt x="5746" y="967"/>
                      </a:cubicBezTo>
                      <a:lnTo>
                        <a:pt x="5011" y="1052"/>
                      </a:lnTo>
                      <a:cubicBezTo>
                        <a:pt x="4975" y="863"/>
                        <a:pt x="4940" y="673"/>
                        <a:pt x="4904" y="484"/>
                      </a:cubicBezTo>
                      <a:cubicBezTo>
                        <a:pt x="4879" y="482"/>
                        <a:pt x="4855" y="479"/>
                        <a:pt x="4830" y="477"/>
                      </a:cubicBezTo>
                      <a:cubicBezTo>
                        <a:pt x="4823" y="540"/>
                        <a:pt x="4816" y="604"/>
                        <a:pt x="4808" y="667"/>
                      </a:cubicBezTo>
                      <a:lnTo>
                        <a:pt x="4605" y="706"/>
                      </a:lnTo>
                      <a:cubicBezTo>
                        <a:pt x="4609" y="830"/>
                        <a:pt x="4612" y="954"/>
                        <a:pt x="4616" y="1078"/>
                      </a:cubicBezTo>
                      <a:lnTo>
                        <a:pt x="4968" y="1065"/>
                      </a:lnTo>
                      <a:cubicBezTo>
                        <a:pt x="4950" y="1222"/>
                        <a:pt x="4933" y="1379"/>
                        <a:pt x="4915" y="1536"/>
                      </a:cubicBezTo>
                      <a:lnTo>
                        <a:pt x="5725" y="2229"/>
                      </a:lnTo>
                      <a:lnTo>
                        <a:pt x="6503" y="2516"/>
                      </a:lnTo>
                      <a:lnTo>
                        <a:pt x="7281" y="2523"/>
                      </a:lnTo>
                      <a:lnTo>
                        <a:pt x="7772" y="3085"/>
                      </a:lnTo>
                      <a:lnTo>
                        <a:pt x="7389" y="3431"/>
                      </a:lnTo>
                      <a:lnTo>
                        <a:pt x="6962" y="3458"/>
                      </a:lnTo>
                      <a:lnTo>
                        <a:pt x="6834" y="3608"/>
                      </a:lnTo>
                      <a:cubicBezTo>
                        <a:pt x="6852" y="3917"/>
                        <a:pt x="6869" y="4227"/>
                        <a:pt x="6887" y="4536"/>
                      </a:cubicBezTo>
                      <a:lnTo>
                        <a:pt x="7591" y="5150"/>
                      </a:lnTo>
                      <a:lnTo>
                        <a:pt x="7879" y="5216"/>
                      </a:lnTo>
                      <a:cubicBezTo>
                        <a:pt x="7886" y="5212"/>
                        <a:pt x="7893" y="5207"/>
                        <a:pt x="7900" y="5203"/>
                      </a:cubicBezTo>
                      <a:lnTo>
                        <a:pt x="7750" y="5124"/>
                      </a:lnTo>
                      <a:lnTo>
                        <a:pt x="7975" y="5170"/>
                      </a:lnTo>
                      <a:lnTo>
                        <a:pt x="8167" y="5268"/>
                      </a:lnTo>
                      <a:lnTo>
                        <a:pt x="7964" y="5346"/>
                      </a:lnTo>
                      <a:lnTo>
                        <a:pt x="8123" y="5333"/>
                      </a:lnTo>
                      <a:lnTo>
                        <a:pt x="8486" y="5418"/>
                      </a:lnTo>
                      <a:cubicBezTo>
                        <a:pt x="8529" y="5459"/>
                        <a:pt x="8571" y="5501"/>
                        <a:pt x="8614" y="5542"/>
                      </a:cubicBezTo>
                      <a:cubicBezTo>
                        <a:pt x="8650" y="5538"/>
                        <a:pt x="8685" y="5533"/>
                        <a:pt x="8721" y="5529"/>
                      </a:cubicBezTo>
                      <a:cubicBezTo>
                        <a:pt x="8692" y="5512"/>
                        <a:pt x="8664" y="5494"/>
                        <a:pt x="8636" y="5477"/>
                      </a:cubicBezTo>
                      <a:lnTo>
                        <a:pt x="8636" y="5418"/>
                      </a:lnTo>
                      <a:lnTo>
                        <a:pt x="8966" y="5529"/>
                      </a:lnTo>
                      <a:lnTo>
                        <a:pt x="8582" y="5627"/>
                      </a:lnTo>
                      <a:lnTo>
                        <a:pt x="8390" y="5621"/>
                      </a:lnTo>
                      <a:lnTo>
                        <a:pt x="8241" y="5804"/>
                      </a:lnTo>
                      <a:cubicBezTo>
                        <a:pt x="8252" y="5839"/>
                        <a:pt x="8262" y="5873"/>
                        <a:pt x="8273" y="5908"/>
                      </a:cubicBezTo>
                      <a:lnTo>
                        <a:pt x="8123" y="6268"/>
                      </a:lnTo>
                      <a:cubicBezTo>
                        <a:pt x="8145" y="6390"/>
                        <a:pt x="8167" y="6512"/>
                        <a:pt x="8188" y="6634"/>
                      </a:cubicBezTo>
                      <a:lnTo>
                        <a:pt x="7996" y="6608"/>
                      </a:lnTo>
                      <a:lnTo>
                        <a:pt x="7772" y="6608"/>
                      </a:lnTo>
                      <a:cubicBezTo>
                        <a:pt x="7747" y="6654"/>
                        <a:pt x="7722" y="6699"/>
                        <a:pt x="7698" y="6745"/>
                      </a:cubicBezTo>
                      <a:lnTo>
                        <a:pt x="7942" y="6837"/>
                      </a:lnTo>
                      <a:cubicBezTo>
                        <a:pt x="7954" y="6819"/>
                        <a:pt x="7964" y="6802"/>
                        <a:pt x="7975" y="6784"/>
                      </a:cubicBezTo>
                      <a:cubicBezTo>
                        <a:pt x="7949" y="6780"/>
                        <a:pt x="7925" y="6775"/>
                        <a:pt x="7900" y="6771"/>
                      </a:cubicBezTo>
                      <a:lnTo>
                        <a:pt x="8134" y="6725"/>
                      </a:lnTo>
                      <a:lnTo>
                        <a:pt x="8263" y="6954"/>
                      </a:lnTo>
                      <a:lnTo>
                        <a:pt x="8444" y="6967"/>
                      </a:lnTo>
                      <a:cubicBezTo>
                        <a:pt x="8455" y="7032"/>
                        <a:pt x="8465" y="7098"/>
                        <a:pt x="8476" y="7163"/>
                      </a:cubicBezTo>
                      <a:lnTo>
                        <a:pt x="9168" y="7314"/>
                      </a:lnTo>
                      <a:lnTo>
                        <a:pt x="9531" y="7850"/>
                      </a:lnTo>
                      <a:cubicBezTo>
                        <a:pt x="9687" y="8567"/>
                        <a:pt x="9844" y="9283"/>
                        <a:pt x="10000" y="10000"/>
                      </a:cubicBezTo>
                      <a:lnTo>
                        <a:pt x="8955" y="9706"/>
                      </a:lnTo>
                      <a:lnTo>
                        <a:pt x="7836" y="9118"/>
                      </a:lnTo>
                      <a:lnTo>
                        <a:pt x="6599" y="8739"/>
                      </a:lnTo>
                      <a:lnTo>
                        <a:pt x="6599" y="8686"/>
                      </a:lnTo>
                      <a:lnTo>
                        <a:pt x="6780" y="8712"/>
                      </a:lnTo>
                      <a:lnTo>
                        <a:pt x="6780" y="8595"/>
                      </a:lnTo>
                      <a:lnTo>
                        <a:pt x="6482" y="8608"/>
                      </a:lnTo>
                      <a:cubicBezTo>
                        <a:pt x="6486" y="8636"/>
                        <a:pt x="6489" y="8665"/>
                        <a:pt x="6493" y="8693"/>
                      </a:cubicBezTo>
                      <a:lnTo>
                        <a:pt x="6067" y="8575"/>
                      </a:lnTo>
                      <a:lnTo>
                        <a:pt x="757" y="6458"/>
                      </a:lnTo>
                      <a:lnTo>
                        <a:pt x="0" y="5902"/>
                      </a:lnTo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7" name="Freeform 12"/>
                <p:cNvSpPr>
                  <a:spLocks/>
                </p:cNvSpPr>
                <p:nvPr/>
              </p:nvSpPr>
              <p:spPr bwMode="auto">
                <a:xfrm>
                  <a:off x="7231734" y="2160188"/>
                  <a:ext cx="850979" cy="1210864"/>
                </a:xfrm>
                <a:custGeom>
                  <a:avLst/>
                  <a:gdLst>
                    <a:gd name="T0" fmla="*/ 2147483646 w 1606"/>
                    <a:gd name="T1" fmla="*/ 2147483646 h 2254"/>
                    <a:gd name="T2" fmla="*/ 2147483646 w 1606"/>
                    <a:gd name="T3" fmla="*/ 2147483646 h 2254"/>
                    <a:gd name="T4" fmla="*/ 2147483646 w 1606"/>
                    <a:gd name="T5" fmla="*/ 2147483646 h 2254"/>
                    <a:gd name="T6" fmla="*/ 2147483646 w 1606"/>
                    <a:gd name="T7" fmla="*/ 2147483646 h 2254"/>
                    <a:gd name="T8" fmla="*/ 2147483646 w 1606"/>
                    <a:gd name="T9" fmla="*/ 2147483646 h 2254"/>
                    <a:gd name="T10" fmla="*/ 2147483646 w 1606"/>
                    <a:gd name="T11" fmla="*/ 2147483646 h 2254"/>
                    <a:gd name="T12" fmla="*/ 2147483646 w 1606"/>
                    <a:gd name="T13" fmla="*/ 2147483646 h 2254"/>
                    <a:gd name="T14" fmla="*/ 2147483646 w 1606"/>
                    <a:gd name="T15" fmla="*/ 2147483646 h 2254"/>
                    <a:gd name="T16" fmla="*/ 2147483646 w 1606"/>
                    <a:gd name="T17" fmla="*/ 2147483646 h 2254"/>
                    <a:gd name="T18" fmla="*/ 2147483646 w 1606"/>
                    <a:gd name="T19" fmla="*/ 2147483646 h 2254"/>
                    <a:gd name="T20" fmla="*/ 2147483646 w 1606"/>
                    <a:gd name="T21" fmla="*/ 2147483646 h 2254"/>
                    <a:gd name="T22" fmla="*/ 2147483646 w 1606"/>
                    <a:gd name="T23" fmla="*/ 2147483646 h 2254"/>
                    <a:gd name="T24" fmla="*/ 2147483646 w 1606"/>
                    <a:gd name="T25" fmla="*/ 2147483646 h 2254"/>
                    <a:gd name="T26" fmla="*/ 2147483646 w 1606"/>
                    <a:gd name="T27" fmla="*/ 2147483646 h 2254"/>
                    <a:gd name="T28" fmla="*/ 2147483646 w 1606"/>
                    <a:gd name="T29" fmla="*/ 2147483646 h 2254"/>
                    <a:gd name="T30" fmla="*/ 2147483646 w 1606"/>
                    <a:gd name="T31" fmla="*/ 2147483646 h 2254"/>
                    <a:gd name="T32" fmla="*/ 2147483646 w 1606"/>
                    <a:gd name="T33" fmla="*/ 2147483646 h 2254"/>
                    <a:gd name="T34" fmla="*/ 2147483646 w 1606"/>
                    <a:gd name="T35" fmla="*/ 2147483646 h 2254"/>
                    <a:gd name="T36" fmla="*/ 2147483646 w 1606"/>
                    <a:gd name="T37" fmla="*/ 2147483646 h 2254"/>
                    <a:gd name="T38" fmla="*/ 2147483646 w 1606"/>
                    <a:gd name="T39" fmla="*/ 2147483646 h 2254"/>
                    <a:gd name="T40" fmla="*/ 2147483646 w 1606"/>
                    <a:gd name="T41" fmla="*/ 2147483646 h 2254"/>
                    <a:gd name="T42" fmla="*/ 2147483646 w 1606"/>
                    <a:gd name="T43" fmla="*/ 2147483646 h 2254"/>
                    <a:gd name="T44" fmla="*/ 2147483646 w 1606"/>
                    <a:gd name="T45" fmla="*/ 2147483646 h 2254"/>
                    <a:gd name="T46" fmla="*/ 2147483646 w 1606"/>
                    <a:gd name="T47" fmla="*/ 2147483646 h 2254"/>
                    <a:gd name="T48" fmla="*/ 2147483646 w 1606"/>
                    <a:gd name="T49" fmla="*/ 2147483646 h 2254"/>
                    <a:gd name="T50" fmla="*/ 2147483646 w 1606"/>
                    <a:gd name="T51" fmla="*/ 2147483646 h 2254"/>
                    <a:gd name="T52" fmla="*/ 2147483646 w 1606"/>
                    <a:gd name="T53" fmla="*/ 2147483646 h 2254"/>
                    <a:gd name="T54" fmla="*/ 2147483646 w 1606"/>
                    <a:gd name="T55" fmla="*/ 2147483646 h 2254"/>
                    <a:gd name="T56" fmla="*/ 2147483646 w 1606"/>
                    <a:gd name="T57" fmla="*/ 2147483646 h 2254"/>
                    <a:gd name="T58" fmla="*/ 2147483646 w 1606"/>
                    <a:gd name="T59" fmla="*/ 2147483646 h 2254"/>
                    <a:gd name="T60" fmla="*/ 2147483646 w 1606"/>
                    <a:gd name="T61" fmla="*/ 2147483646 h 2254"/>
                    <a:gd name="T62" fmla="*/ 2147483646 w 1606"/>
                    <a:gd name="T63" fmla="*/ 2147483646 h 2254"/>
                    <a:gd name="T64" fmla="*/ 2147483646 w 1606"/>
                    <a:gd name="T65" fmla="*/ 2147483646 h 2254"/>
                    <a:gd name="T66" fmla="*/ 2147483646 w 1606"/>
                    <a:gd name="T67" fmla="*/ 2147483646 h 2254"/>
                    <a:gd name="T68" fmla="*/ 2147483646 w 1606"/>
                    <a:gd name="T69" fmla="*/ 2147483646 h 2254"/>
                    <a:gd name="T70" fmla="*/ 2147483646 w 1606"/>
                    <a:gd name="T71" fmla="*/ 2147483646 h 2254"/>
                    <a:gd name="T72" fmla="*/ 2147483646 w 1606"/>
                    <a:gd name="T73" fmla="*/ 2147483646 h 2254"/>
                    <a:gd name="T74" fmla="*/ 2147483646 w 1606"/>
                    <a:gd name="T75" fmla="*/ 2147483646 h 2254"/>
                    <a:gd name="T76" fmla="*/ 2147483646 w 1606"/>
                    <a:gd name="T77" fmla="*/ 2147483646 h 2254"/>
                    <a:gd name="T78" fmla="*/ 2147483646 w 1606"/>
                    <a:gd name="T79" fmla="*/ 2147483646 h 2254"/>
                    <a:gd name="T80" fmla="*/ 2147483646 w 1606"/>
                    <a:gd name="T81" fmla="*/ 2147483646 h 2254"/>
                    <a:gd name="T82" fmla="*/ 2147483646 w 1606"/>
                    <a:gd name="T83" fmla="*/ 2147483646 h 2254"/>
                    <a:gd name="T84" fmla="*/ 0 w 1606"/>
                    <a:gd name="T85" fmla="*/ 2147483646 h 2254"/>
                    <a:gd name="T86" fmla="*/ 2147483646 w 1606"/>
                    <a:gd name="T87" fmla="*/ 2147483646 h 2254"/>
                    <a:gd name="T88" fmla="*/ 2147483646 w 1606"/>
                    <a:gd name="T89" fmla="*/ 2147483646 h 2254"/>
                    <a:gd name="T90" fmla="*/ 2147483646 w 1606"/>
                    <a:gd name="T91" fmla="*/ 2147483646 h 2254"/>
                    <a:gd name="T92" fmla="*/ 2147483646 w 1606"/>
                    <a:gd name="T93" fmla="*/ 2147483646 h 2254"/>
                    <a:gd name="T94" fmla="*/ 2147483646 w 1606"/>
                    <a:gd name="T95" fmla="*/ 2147483646 h 2254"/>
                    <a:gd name="T96" fmla="*/ 2147483646 w 1606"/>
                    <a:gd name="T97" fmla="*/ 2147483646 h 2254"/>
                    <a:gd name="T98" fmla="*/ 2147483646 w 1606"/>
                    <a:gd name="T99" fmla="*/ 2147483646 h 2254"/>
                    <a:gd name="T100" fmla="*/ 2147483646 w 1606"/>
                    <a:gd name="T101" fmla="*/ 2147483646 h 2254"/>
                    <a:gd name="T102" fmla="*/ 2147483646 w 1606"/>
                    <a:gd name="T103" fmla="*/ 2147483646 h 2254"/>
                    <a:gd name="T104" fmla="*/ 2147483646 w 1606"/>
                    <a:gd name="T105" fmla="*/ 2147483646 h 2254"/>
                    <a:gd name="T106" fmla="*/ 2147483646 w 1606"/>
                    <a:gd name="T107" fmla="*/ 2147483646 h 2254"/>
                    <a:gd name="T108" fmla="*/ 2147483646 w 1606"/>
                    <a:gd name="T109" fmla="*/ 2147483646 h 2254"/>
                    <a:gd name="T110" fmla="*/ 2147483646 w 1606"/>
                    <a:gd name="T111" fmla="*/ 2147483646 h 22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06"/>
                    <a:gd name="T169" fmla="*/ 0 h 2254"/>
                    <a:gd name="T170" fmla="*/ 1606 w 1606"/>
                    <a:gd name="T171" fmla="*/ 2254 h 22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06" h="2254">
                      <a:moveTo>
                        <a:pt x="467" y="315"/>
                      </a:moveTo>
                      <a:lnTo>
                        <a:pt x="503" y="305"/>
                      </a:lnTo>
                      <a:lnTo>
                        <a:pt x="523" y="280"/>
                      </a:lnTo>
                      <a:lnTo>
                        <a:pt x="503" y="239"/>
                      </a:lnTo>
                      <a:lnTo>
                        <a:pt x="491" y="230"/>
                      </a:lnTo>
                      <a:lnTo>
                        <a:pt x="602" y="202"/>
                      </a:lnTo>
                      <a:lnTo>
                        <a:pt x="656" y="201"/>
                      </a:lnTo>
                      <a:lnTo>
                        <a:pt x="773" y="160"/>
                      </a:lnTo>
                      <a:lnTo>
                        <a:pt x="814" y="115"/>
                      </a:lnTo>
                      <a:lnTo>
                        <a:pt x="823" y="88"/>
                      </a:lnTo>
                      <a:lnTo>
                        <a:pt x="847" y="82"/>
                      </a:lnTo>
                      <a:lnTo>
                        <a:pt x="886" y="37"/>
                      </a:lnTo>
                      <a:lnTo>
                        <a:pt x="909" y="44"/>
                      </a:lnTo>
                      <a:lnTo>
                        <a:pt x="1020" y="0"/>
                      </a:lnTo>
                      <a:lnTo>
                        <a:pt x="1118" y="42"/>
                      </a:lnTo>
                      <a:lnTo>
                        <a:pt x="1037" y="71"/>
                      </a:lnTo>
                      <a:lnTo>
                        <a:pt x="1038" y="86"/>
                      </a:lnTo>
                      <a:lnTo>
                        <a:pt x="1018" y="111"/>
                      </a:lnTo>
                      <a:lnTo>
                        <a:pt x="997" y="118"/>
                      </a:lnTo>
                      <a:lnTo>
                        <a:pt x="1009" y="167"/>
                      </a:lnTo>
                      <a:lnTo>
                        <a:pt x="1034" y="167"/>
                      </a:lnTo>
                      <a:lnTo>
                        <a:pt x="1051" y="188"/>
                      </a:lnTo>
                      <a:lnTo>
                        <a:pt x="1092" y="197"/>
                      </a:lnTo>
                      <a:lnTo>
                        <a:pt x="1134" y="238"/>
                      </a:lnTo>
                      <a:lnTo>
                        <a:pt x="1110" y="250"/>
                      </a:lnTo>
                      <a:lnTo>
                        <a:pt x="1115" y="284"/>
                      </a:lnTo>
                      <a:lnTo>
                        <a:pt x="1155" y="282"/>
                      </a:lnTo>
                      <a:lnTo>
                        <a:pt x="1181" y="303"/>
                      </a:lnTo>
                      <a:lnTo>
                        <a:pt x="1172" y="328"/>
                      </a:lnTo>
                      <a:lnTo>
                        <a:pt x="1203" y="333"/>
                      </a:lnTo>
                      <a:lnTo>
                        <a:pt x="1217" y="322"/>
                      </a:lnTo>
                      <a:lnTo>
                        <a:pt x="1249" y="337"/>
                      </a:lnTo>
                      <a:lnTo>
                        <a:pt x="1250" y="378"/>
                      </a:lnTo>
                      <a:lnTo>
                        <a:pt x="1286" y="387"/>
                      </a:lnTo>
                      <a:lnTo>
                        <a:pt x="1291" y="407"/>
                      </a:lnTo>
                      <a:lnTo>
                        <a:pt x="1280" y="423"/>
                      </a:lnTo>
                      <a:lnTo>
                        <a:pt x="1292" y="438"/>
                      </a:lnTo>
                      <a:lnTo>
                        <a:pt x="1277" y="458"/>
                      </a:lnTo>
                      <a:lnTo>
                        <a:pt x="1309" y="484"/>
                      </a:lnTo>
                      <a:lnTo>
                        <a:pt x="1358" y="467"/>
                      </a:lnTo>
                      <a:lnTo>
                        <a:pt x="1375" y="477"/>
                      </a:lnTo>
                      <a:lnTo>
                        <a:pt x="1384" y="467"/>
                      </a:lnTo>
                      <a:lnTo>
                        <a:pt x="1411" y="497"/>
                      </a:lnTo>
                      <a:lnTo>
                        <a:pt x="1458" y="527"/>
                      </a:lnTo>
                      <a:lnTo>
                        <a:pt x="1434" y="588"/>
                      </a:lnTo>
                      <a:lnTo>
                        <a:pt x="1473" y="567"/>
                      </a:lnTo>
                      <a:lnTo>
                        <a:pt x="1500" y="587"/>
                      </a:lnTo>
                      <a:lnTo>
                        <a:pt x="1490" y="602"/>
                      </a:lnTo>
                      <a:lnTo>
                        <a:pt x="1544" y="632"/>
                      </a:lnTo>
                      <a:lnTo>
                        <a:pt x="1547" y="671"/>
                      </a:lnTo>
                      <a:lnTo>
                        <a:pt x="1556" y="675"/>
                      </a:lnTo>
                      <a:lnTo>
                        <a:pt x="1562" y="710"/>
                      </a:lnTo>
                      <a:lnTo>
                        <a:pt x="1550" y="713"/>
                      </a:lnTo>
                      <a:lnTo>
                        <a:pt x="1569" y="724"/>
                      </a:lnTo>
                      <a:lnTo>
                        <a:pt x="1560" y="732"/>
                      </a:lnTo>
                      <a:lnTo>
                        <a:pt x="1564" y="755"/>
                      </a:lnTo>
                      <a:lnTo>
                        <a:pt x="1574" y="761"/>
                      </a:lnTo>
                      <a:lnTo>
                        <a:pt x="1573" y="790"/>
                      </a:lnTo>
                      <a:lnTo>
                        <a:pt x="1581" y="791"/>
                      </a:lnTo>
                      <a:lnTo>
                        <a:pt x="1588" y="878"/>
                      </a:lnTo>
                      <a:lnTo>
                        <a:pt x="1606" y="900"/>
                      </a:lnTo>
                      <a:lnTo>
                        <a:pt x="1593" y="935"/>
                      </a:lnTo>
                      <a:lnTo>
                        <a:pt x="1578" y="935"/>
                      </a:lnTo>
                      <a:lnTo>
                        <a:pt x="1595" y="972"/>
                      </a:lnTo>
                      <a:lnTo>
                        <a:pt x="1574" y="968"/>
                      </a:lnTo>
                      <a:lnTo>
                        <a:pt x="1562" y="945"/>
                      </a:lnTo>
                      <a:lnTo>
                        <a:pt x="1552" y="945"/>
                      </a:lnTo>
                      <a:lnTo>
                        <a:pt x="1543" y="920"/>
                      </a:lnTo>
                      <a:lnTo>
                        <a:pt x="1550" y="916"/>
                      </a:lnTo>
                      <a:lnTo>
                        <a:pt x="1537" y="897"/>
                      </a:lnTo>
                      <a:lnTo>
                        <a:pt x="1528" y="896"/>
                      </a:lnTo>
                      <a:lnTo>
                        <a:pt x="1516" y="916"/>
                      </a:lnTo>
                      <a:lnTo>
                        <a:pt x="1515" y="959"/>
                      </a:lnTo>
                      <a:lnTo>
                        <a:pt x="1506" y="965"/>
                      </a:lnTo>
                      <a:lnTo>
                        <a:pt x="1493" y="935"/>
                      </a:lnTo>
                      <a:lnTo>
                        <a:pt x="1462" y="901"/>
                      </a:lnTo>
                      <a:lnTo>
                        <a:pt x="1455" y="903"/>
                      </a:lnTo>
                      <a:lnTo>
                        <a:pt x="1453" y="920"/>
                      </a:lnTo>
                      <a:lnTo>
                        <a:pt x="1442" y="907"/>
                      </a:lnTo>
                      <a:lnTo>
                        <a:pt x="1441" y="879"/>
                      </a:lnTo>
                      <a:lnTo>
                        <a:pt x="1451" y="874"/>
                      </a:lnTo>
                      <a:lnTo>
                        <a:pt x="1442" y="861"/>
                      </a:lnTo>
                      <a:lnTo>
                        <a:pt x="1423" y="865"/>
                      </a:lnTo>
                      <a:lnTo>
                        <a:pt x="1407" y="814"/>
                      </a:lnTo>
                      <a:lnTo>
                        <a:pt x="1397" y="814"/>
                      </a:lnTo>
                      <a:lnTo>
                        <a:pt x="1393" y="798"/>
                      </a:lnTo>
                      <a:lnTo>
                        <a:pt x="1363" y="780"/>
                      </a:lnTo>
                      <a:lnTo>
                        <a:pt x="1358" y="814"/>
                      </a:lnTo>
                      <a:lnTo>
                        <a:pt x="1371" y="841"/>
                      </a:lnTo>
                      <a:lnTo>
                        <a:pt x="1370" y="855"/>
                      </a:lnTo>
                      <a:lnTo>
                        <a:pt x="1358" y="859"/>
                      </a:lnTo>
                      <a:lnTo>
                        <a:pt x="1362" y="882"/>
                      </a:lnTo>
                      <a:lnTo>
                        <a:pt x="1356" y="883"/>
                      </a:lnTo>
                      <a:lnTo>
                        <a:pt x="1334" y="860"/>
                      </a:lnTo>
                      <a:lnTo>
                        <a:pt x="1333" y="869"/>
                      </a:lnTo>
                      <a:lnTo>
                        <a:pt x="1324" y="874"/>
                      </a:lnTo>
                      <a:lnTo>
                        <a:pt x="1303" y="863"/>
                      </a:lnTo>
                      <a:lnTo>
                        <a:pt x="1278" y="891"/>
                      </a:lnTo>
                      <a:lnTo>
                        <a:pt x="1280" y="924"/>
                      </a:lnTo>
                      <a:lnTo>
                        <a:pt x="1261" y="939"/>
                      </a:lnTo>
                      <a:lnTo>
                        <a:pt x="1266" y="947"/>
                      </a:lnTo>
                      <a:lnTo>
                        <a:pt x="1247" y="961"/>
                      </a:lnTo>
                      <a:lnTo>
                        <a:pt x="1247" y="998"/>
                      </a:lnTo>
                      <a:lnTo>
                        <a:pt x="1219" y="1012"/>
                      </a:lnTo>
                      <a:lnTo>
                        <a:pt x="1200" y="1032"/>
                      </a:lnTo>
                      <a:lnTo>
                        <a:pt x="1201" y="1050"/>
                      </a:lnTo>
                      <a:lnTo>
                        <a:pt x="1210" y="1053"/>
                      </a:lnTo>
                      <a:lnTo>
                        <a:pt x="1192" y="1090"/>
                      </a:lnTo>
                      <a:lnTo>
                        <a:pt x="1200" y="1116"/>
                      </a:lnTo>
                      <a:lnTo>
                        <a:pt x="1196" y="1141"/>
                      </a:lnTo>
                      <a:lnTo>
                        <a:pt x="1217" y="1170"/>
                      </a:lnTo>
                      <a:lnTo>
                        <a:pt x="1240" y="1187"/>
                      </a:lnTo>
                      <a:lnTo>
                        <a:pt x="1235" y="1204"/>
                      </a:lnTo>
                      <a:lnTo>
                        <a:pt x="1242" y="1294"/>
                      </a:lnTo>
                      <a:lnTo>
                        <a:pt x="1273" y="1323"/>
                      </a:lnTo>
                      <a:lnTo>
                        <a:pt x="1264" y="1326"/>
                      </a:lnTo>
                      <a:lnTo>
                        <a:pt x="1273" y="1383"/>
                      </a:lnTo>
                      <a:lnTo>
                        <a:pt x="1264" y="1402"/>
                      </a:lnTo>
                      <a:lnTo>
                        <a:pt x="1260" y="1449"/>
                      </a:lnTo>
                      <a:lnTo>
                        <a:pt x="1275" y="1527"/>
                      </a:lnTo>
                      <a:lnTo>
                        <a:pt x="1288" y="1550"/>
                      </a:lnTo>
                      <a:lnTo>
                        <a:pt x="1273" y="1535"/>
                      </a:lnTo>
                      <a:lnTo>
                        <a:pt x="1270" y="1536"/>
                      </a:lnTo>
                      <a:lnTo>
                        <a:pt x="1275" y="1546"/>
                      </a:lnTo>
                      <a:lnTo>
                        <a:pt x="1302" y="1565"/>
                      </a:lnTo>
                      <a:lnTo>
                        <a:pt x="1307" y="1583"/>
                      </a:lnTo>
                      <a:lnTo>
                        <a:pt x="1294" y="1573"/>
                      </a:lnTo>
                      <a:lnTo>
                        <a:pt x="1293" y="1596"/>
                      </a:lnTo>
                      <a:lnTo>
                        <a:pt x="1344" y="1624"/>
                      </a:lnTo>
                      <a:lnTo>
                        <a:pt x="1328" y="1623"/>
                      </a:lnTo>
                      <a:lnTo>
                        <a:pt x="1347" y="1667"/>
                      </a:lnTo>
                      <a:lnTo>
                        <a:pt x="1362" y="1647"/>
                      </a:lnTo>
                      <a:lnTo>
                        <a:pt x="1358" y="1638"/>
                      </a:lnTo>
                      <a:lnTo>
                        <a:pt x="1377" y="1644"/>
                      </a:lnTo>
                      <a:lnTo>
                        <a:pt x="1375" y="1634"/>
                      </a:lnTo>
                      <a:lnTo>
                        <a:pt x="1360" y="1624"/>
                      </a:lnTo>
                      <a:lnTo>
                        <a:pt x="1377" y="1610"/>
                      </a:lnTo>
                      <a:lnTo>
                        <a:pt x="1402" y="1604"/>
                      </a:lnTo>
                      <a:lnTo>
                        <a:pt x="1408" y="1593"/>
                      </a:lnTo>
                      <a:lnTo>
                        <a:pt x="1446" y="1587"/>
                      </a:lnTo>
                      <a:lnTo>
                        <a:pt x="1451" y="1601"/>
                      </a:lnTo>
                      <a:lnTo>
                        <a:pt x="1474" y="1615"/>
                      </a:lnTo>
                      <a:lnTo>
                        <a:pt x="1454" y="1638"/>
                      </a:lnTo>
                      <a:lnTo>
                        <a:pt x="1453" y="1656"/>
                      </a:lnTo>
                      <a:lnTo>
                        <a:pt x="1407" y="1680"/>
                      </a:lnTo>
                      <a:lnTo>
                        <a:pt x="1419" y="1697"/>
                      </a:lnTo>
                      <a:lnTo>
                        <a:pt x="1411" y="1739"/>
                      </a:lnTo>
                      <a:lnTo>
                        <a:pt x="1380" y="1734"/>
                      </a:lnTo>
                      <a:lnTo>
                        <a:pt x="1357" y="1741"/>
                      </a:lnTo>
                      <a:lnTo>
                        <a:pt x="1358" y="1731"/>
                      </a:lnTo>
                      <a:lnTo>
                        <a:pt x="1348" y="1748"/>
                      </a:lnTo>
                      <a:lnTo>
                        <a:pt x="1325" y="1759"/>
                      </a:lnTo>
                      <a:lnTo>
                        <a:pt x="1330" y="1781"/>
                      </a:lnTo>
                      <a:lnTo>
                        <a:pt x="1340" y="1780"/>
                      </a:lnTo>
                      <a:lnTo>
                        <a:pt x="1347" y="1788"/>
                      </a:lnTo>
                      <a:lnTo>
                        <a:pt x="1325" y="1822"/>
                      </a:lnTo>
                      <a:lnTo>
                        <a:pt x="1329" y="1869"/>
                      </a:lnTo>
                      <a:lnTo>
                        <a:pt x="1274" y="1873"/>
                      </a:lnTo>
                      <a:lnTo>
                        <a:pt x="1270" y="1942"/>
                      </a:lnTo>
                      <a:lnTo>
                        <a:pt x="1228" y="1977"/>
                      </a:lnTo>
                      <a:lnTo>
                        <a:pt x="1227" y="1986"/>
                      </a:lnTo>
                      <a:lnTo>
                        <a:pt x="1200" y="1986"/>
                      </a:lnTo>
                      <a:lnTo>
                        <a:pt x="1157" y="1967"/>
                      </a:lnTo>
                      <a:lnTo>
                        <a:pt x="1177" y="1947"/>
                      </a:lnTo>
                      <a:lnTo>
                        <a:pt x="1175" y="1935"/>
                      </a:lnTo>
                      <a:lnTo>
                        <a:pt x="1235" y="1875"/>
                      </a:lnTo>
                      <a:lnTo>
                        <a:pt x="1236" y="1851"/>
                      </a:lnTo>
                      <a:lnTo>
                        <a:pt x="1218" y="1852"/>
                      </a:lnTo>
                      <a:lnTo>
                        <a:pt x="1204" y="1875"/>
                      </a:lnTo>
                      <a:lnTo>
                        <a:pt x="1180" y="1879"/>
                      </a:lnTo>
                      <a:lnTo>
                        <a:pt x="1173" y="1870"/>
                      </a:lnTo>
                      <a:lnTo>
                        <a:pt x="1110" y="1869"/>
                      </a:lnTo>
                      <a:lnTo>
                        <a:pt x="1092" y="1887"/>
                      </a:lnTo>
                      <a:lnTo>
                        <a:pt x="1079" y="1912"/>
                      </a:lnTo>
                      <a:lnTo>
                        <a:pt x="1088" y="1910"/>
                      </a:lnTo>
                      <a:lnTo>
                        <a:pt x="1082" y="1945"/>
                      </a:lnTo>
                      <a:lnTo>
                        <a:pt x="1065" y="1940"/>
                      </a:lnTo>
                      <a:lnTo>
                        <a:pt x="1050" y="1950"/>
                      </a:lnTo>
                      <a:lnTo>
                        <a:pt x="1059" y="1931"/>
                      </a:lnTo>
                      <a:lnTo>
                        <a:pt x="1014" y="1942"/>
                      </a:lnTo>
                      <a:lnTo>
                        <a:pt x="979" y="1954"/>
                      </a:lnTo>
                      <a:lnTo>
                        <a:pt x="987" y="1959"/>
                      </a:lnTo>
                      <a:lnTo>
                        <a:pt x="942" y="1973"/>
                      </a:lnTo>
                      <a:lnTo>
                        <a:pt x="916" y="2000"/>
                      </a:lnTo>
                      <a:lnTo>
                        <a:pt x="925" y="2010"/>
                      </a:lnTo>
                      <a:lnTo>
                        <a:pt x="909" y="2038"/>
                      </a:lnTo>
                      <a:lnTo>
                        <a:pt x="927" y="2052"/>
                      </a:lnTo>
                      <a:lnTo>
                        <a:pt x="948" y="2052"/>
                      </a:lnTo>
                      <a:lnTo>
                        <a:pt x="923" y="2079"/>
                      </a:lnTo>
                      <a:lnTo>
                        <a:pt x="904" y="2075"/>
                      </a:lnTo>
                      <a:lnTo>
                        <a:pt x="916" y="2110"/>
                      </a:lnTo>
                      <a:lnTo>
                        <a:pt x="934" y="2095"/>
                      </a:lnTo>
                      <a:lnTo>
                        <a:pt x="962" y="2118"/>
                      </a:lnTo>
                      <a:lnTo>
                        <a:pt x="941" y="2120"/>
                      </a:lnTo>
                      <a:lnTo>
                        <a:pt x="944" y="2135"/>
                      </a:lnTo>
                      <a:lnTo>
                        <a:pt x="907" y="2151"/>
                      </a:lnTo>
                      <a:lnTo>
                        <a:pt x="879" y="2135"/>
                      </a:lnTo>
                      <a:lnTo>
                        <a:pt x="847" y="2169"/>
                      </a:lnTo>
                      <a:lnTo>
                        <a:pt x="857" y="2204"/>
                      </a:lnTo>
                      <a:lnTo>
                        <a:pt x="839" y="2228"/>
                      </a:lnTo>
                      <a:lnTo>
                        <a:pt x="805" y="2228"/>
                      </a:lnTo>
                      <a:lnTo>
                        <a:pt x="797" y="2243"/>
                      </a:lnTo>
                      <a:lnTo>
                        <a:pt x="787" y="2235"/>
                      </a:lnTo>
                      <a:lnTo>
                        <a:pt x="758" y="2254"/>
                      </a:lnTo>
                      <a:lnTo>
                        <a:pt x="765" y="2228"/>
                      </a:lnTo>
                      <a:lnTo>
                        <a:pt x="730" y="2177"/>
                      </a:lnTo>
                      <a:lnTo>
                        <a:pt x="719" y="2172"/>
                      </a:lnTo>
                      <a:lnTo>
                        <a:pt x="708" y="2147"/>
                      </a:lnTo>
                      <a:lnTo>
                        <a:pt x="677" y="2152"/>
                      </a:lnTo>
                      <a:lnTo>
                        <a:pt x="672" y="2163"/>
                      </a:lnTo>
                      <a:lnTo>
                        <a:pt x="642" y="2163"/>
                      </a:lnTo>
                      <a:lnTo>
                        <a:pt x="631" y="2143"/>
                      </a:lnTo>
                      <a:lnTo>
                        <a:pt x="611" y="2153"/>
                      </a:lnTo>
                      <a:lnTo>
                        <a:pt x="585" y="2144"/>
                      </a:lnTo>
                      <a:lnTo>
                        <a:pt x="570" y="2155"/>
                      </a:lnTo>
                      <a:lnTo>
                        <a:pt x="536" y="2195"/>
                      </a:lnTo>
                      <a:lnTo>
                        <a:pt x="525" y="2185"/>
                      </a:lnTo>
                      <a:lnTo>
                        <a:pt x="505" y="2186"/>
                      </a:lnTo>
                      <a:lnTo>
                        <a:pt x="474" y="2166"/>
                      </a:lnTo>
                      <a:lnTo>
                        <a:pt x="463" y="2130"/>
                      </a:lnTo>
                      <a:lnTo>
                        <a:pt x="488" y="2095"/>
                      </a:lnTo>
                      <a:lnTo>
                        <a:pt x="487" y="2069"/>
                      </a:lnTo>
                      <a:lnTo>
                        <a:pt x="518" y="2068"/>
                      </a:lnTo>
                      <a:lnTo>
                        <a:pt x="513" y="2032"/>
                      </a:lnTo>
                      <a:lnTo>
                        <a:pt x="482" y="2013"/>
                      </a:lnTo>
                      <a:lnTo>
                        <a:pt x="503" y="1991"/>
                      </a:lnTo>
                      <a:lnTo>
                        <a:pt x="481" y="1977"/>
                      </a:lnTo>
                      <a:lnTo>
                        <a:pt x="486" y="1962"/>
                      </a:lnTo>
                      <a:lnTo>
                        <a:pt x="450" y="1931"/>
                      </a:lnTo>
                      <a:lnTo>
                        <a:pt x="445" y="1916"/>
                      </a:lnTo>
                      <a:lnTo>
                        <a:pt x="425" y="1911"/>
                      </a:lnTo>
                      <a:lnTo>
                        <a:pt x="408" y="1896"/>
                      </a:lnTo>
                      <a:lnTo>
                        <a:pt x="398" y="1896"/>
                      </a:lnTo>
                      <a:lnTo>
                        <a:pt x="378" y="1871"/>
                      </a:lnTo>
                      <a:lnTo>
                        <a:pt x="342" y="1861"/>
                      </a:lnTo>
                      <a:lnTo>
                        <a:pt x="316" y="1866"/>
                      </a:lnTo>
                      <a:lnTo>
                        <a:pt x="296" y="1862"/>
                      </a:lnTo>
                      <a:lnTo>
                        <a:pt x="265" y="1873"/>
                      </a:lnTo>
                      <a:lnTo>
                        <a:pt x="270" y="1893"/>
                      </a:lnTo>
                      <a:lnTo>
                        <a:pt x="265" y="1908"/>
                      </a:lnTo>
                      <a:lnTo>
                        <a:pt x="245" y="1908"/>
                      </a:lnTo>
                      <a:lnTo>
                        <a:pt x="235" y="1929"/>
                      </a:lnTo>
                      <a:lnTo>
                        <a:pt x="209" y="1925"/>
                      </a:lnTo>
                      <a:lnTo>
                        <a:pt x="189" y="1935"/>
                      </a:lnTo>
                      <a:lnTo>
                        <a:pt x="184" y="1920"/>
                      </a:lnTo>
                      <a:lnTo>
                        <a:pt x="199" y="1905"/>
                      </a:lnTo>
                      <a:lnTo>
                        <a:pt x="189" y="1864"/>
                      </a:lnTo>
                      <a:lnTo>
                        <a:pt x="157" y="1838"/>
                      </a:lnTo>
                      <a:lnTo>
                        <a:pt x="177" y="1813"/>
                      </a:lnTo>
                      <a:lnTo>
                        <a:pt x="177" y="1797"/>
                      </a:lnTo>
                      <a:lnTo>
                        <a:pt x="131" y="1767"/>
                      </a:lnTo>
                      <a:lnTo>
                        <a:pt x="105" y="1737"/>
                      </a:lnTo>
                      <a:lnTo>
                        <a:pt x="94" y="1737"/>
                      </a:lnTo>
                      <a:lnTo>
                        <a:pt x="71" y="1715"/>
                      </a:lnTo>
                      <a:lnTo>
                        <a:pt x="57" y="1663"/>
                      </a:lnTo>
                      <a:lnTo>
                        <a:pt x="31" y="1607"/>
                      </a:lnTo>
                      <a:lnTo>
                        <a:pt x="23" y="1607"/>
                      </a:lnTo>
                      <a:lnTo>
                        <a:pt x="0" y="1579"/>
                      </a:lnTo>
                      <a:lnTo>
                        <a:pt x="10" y="1545"/>
                      </a:lnTo>
                      <a:lnTo>
                        <a:pt x="27" y="1539"/>
                      </a:lnTo>
                      <a:lnTo>
                        <a:pt x="29" y="1512"/>
                      </a:lnTo>
                      <a:lnTo>
                        <a:pt x="17" y="1465"/>
                      </a:lnTo>
                      <a:lnTo>
                        <a:pt x="74" y="1425"/>
                      </a:lnTo>
                      <a:lnTo>
                        <a:pt x="99" y="1425"/>
                      </a:lnTo>
                      <a:lnTo>
                        <a:pt x="89" y="1405"/>
                      </a:lnTo>
                      <a:lnTo>
                        <a:pt x="99" y="1384"/>
                      </a:lnTo>
                      <a:lnTo>
                        <a:pt x="135" y="1415"/>
                      </a:lnTo>
                      <a:lnTo>
                        <a:pt x="151" y="1410"/>
                      </a:lnTo>
                      <a:lnTo>
                        <a:pt x="161" y="1393"/>
                      </a:lnTo>
                      <a:lnTo>
                        <a:pt x="139" y="1333"/>
                      </a:lnTo>
                      <a:lnTo>
                        <a:pt x="124" y="1328"/>
                      </a:lnTo>
                      <a:lnTo>
                        <a:pt x="108" y="1338"/>
                      </a:lnTo>
                      <a:lnTo>
                        <a:pt x="93" y="1318"/>
                      </a:lnTo>
                      <a:lnTo>
                        <a:pt x="102" y="1297"/>
                      </a:lnTo>
                      <a:lnTo>
                        <a:pt x="97" y="1272"/>
                      </a:lnTo>
                      <a:lnTo>
                        <a:pt x="112" y="1267"/>
                      </a:lnTo>
                      <a:lnTo>
                        <a:pt x="117" y="1277"/>
                      </a:lnTo>
                      <a:lnTo>
                        <a:pt x="153" y="1266"/>
                      </a:lnTo>
                      <a:lnTo>
                        <a:pt x="158" y="1245"/>
                      </a:lnTo>
                      <a:lnTo>
                        <a:pt x="189" y="1245"/>
                      </a:lnTo>
                      <a:lnTo>
                        <a:pt x="194" y="1235"/>
                      </a:lnTo>
                      <a:lnTo>
                        <a:pt x="182" y="1220"/>
                      </a:lnTo>
                      <a:lnTo>
                        <a:pt x="193" y="1215"/>
                      </a:lnTo>
                      <a:lnTo>
                        <a:pt x="198" y="1179"/>
                      </a:lnTo>
                      <a:lnTo>
                        <a:pt x="213" y="1169"/>
                      </a:lnTo>
                      <a:lnTo>
                        <a:pt x="239" y="1167"/>
                      </a:lnTo>
                      <a:lnTo>
                        <a:pt x="244" y="1178"/>
                      </a:lnTo>
                      <a:lnTo>
                        <a:pt x="239" y="1188"/>
                      </a:lnTo>
                      <a:lnTo>
                        <a:pt x="259" y="1208"/>
                      </a:lnTo>
                      <a:lnTo>
                        <a:pt x="286" y="1213"/>
                      </a:lnTo>
                      <a:lnTo>
                        <a:pt x="315" y="1192"/>
                      </a:lnTo>
                      <a:lnTo>
                        <a:pt x="295" y="1157"/>
                      </a:lnTo>
                      <a:lnTo>
                        <a:pt x="320" y="1135"/>
                      </a:lnTo>
                      <a:lnTo>
                        <a:pt x="349" y="1100"/>
                      </a:lnTo>
                      <a:lnTo>
                        <a:pt x="339" y="1084"/>
                      </a:lnTo>
                      <a:lnTo>
                        <a:pt x="348" y="1059"/>
                      </a:lnTo>
                      <a:lnTo>
                        <a:pt x="369" y="1039"/>
                      </a:lnTo>
                      <a:lnTo>
                        <a:pt x="394" y="1053"/>
                      </a:lnTo>
                      <a:lnTo>
                        <a:pt x="404" y="1032"/>
                      </a:lnTo>
                      <a:lnTo>
                        <a:pt x="394" y="1017"/>
                      </a:lnTo>
                      <a:lnTo>
                        <a:pt x="374" y="1013"/>
                      </a:lnTo>
                      <a:lnTo>
                        <a:pt x="389" y="996"/>
                      </a:lnTo>
                      <a:lnTo>
                        <a:pt x="383" y="961"/>
                      </a:lnTo>
                      <a:lnTo>
                        <a:pt x="367" y="945"/>
                      </a:lnTo>
                      <a:lnTo>
                        <a:pt x="321" y="926"/>
                      </a:lnTo>
                      <a:lnTo>
                        <a:pt x="284" y="880"/>
                      </a:lnTo>
                      <a:lnTo>
                        <a:pt x="314" y="835"/>
                      </a:lnTo>
                      <a:lnTo>
                        <a:pt x="319" y="799"/>
                      </a:lnTo>
                      <a:lnTo>
                        <a:pt x="297" y="789"/>
                      </a:lnTo>
                      <a:lnTo>
                        <a:pt x="272" y="743"/>
                      </a:lnTo>
                      <a:lnTo>
                        <a:pt x="245" y="732"/>
                      </a:lnTo>
                      <a:lnTo>
                        <a:pt x="270" y="687"/>
                      </a:lnTo>
                      <a:lnTo>
                        <a:pt x="291" y="697"/>
                      </a:lnTo>
                      <a:lnTo>
                        <a:pt x="295" y="660"/>
                      </a:lnTo>
                      <a:lnTo>
                        <a:pt x="274" y="636"/>
                      </a:lnTo>
                      <a:lnTo>
                        <a:pt x="259" y="646"/>
                      </a:lnTo>
                      <a:lnTo>
                        <a:pt x="249" y="625"/>
                      </a:lnTo>
                      <a:lnTo>
                        <a:pt x="247" y="590"/>
                      </a:lnTo>
                      <a:lnTo>
                        <a:pt x="278" y="595"/>
                      </a:lnTo>
                      <a:lnTo>
                        <a:pt x="293" y="579"/>
                      </a:lnTo>
                      <a:lnTo>
                        <a:pt x="288" y="564"/>
                      </a:lnTo>
                      <a:lnTo>
                        <a:pt x="314" y="553"/>
                      </a:lnTo>
                      <a:lnTo>
                        <a:pt x="328" y="522"/>
                      </a:lnTo>
                      <a:lnTo>
                        <a:pt x="363" y="522"/>
                      </a:lnTo>
                      <a:lnTo>
                        <a:pt x="374" y="507"/>
                      </a:lnTo>
                      <a:lnTo>
                        <a:pt x="389" y="505"/>
                      </a:lnTo>
                      <a:lnTo>
                        <a:pt x="372" y="466"/>
                      </a:lnTo>
                      <a:lnTo>
                        <a:pt x="430" y="470"/>
                      </a:lnTo>
                      <a:lnTo>
                        <a:pt x="445" y="485"/>
                      </a:lnTo>
                      <a:lnTo>
                        <a:pt x="466" y="470"/>
                      </a:lnTo>
                      <a:lnTo>
                        <a:pt x="469" y="454"/>
                      </a:lnTo>
                      <a:lnTo>
                        <a:pt x="459" y="444"/>
                      </a:lnTo>
                      <a:lnTo>
                        <a:pt x="458" y="393"/>
                      </a:lnTo>
                      <a:lnTo>
                        <a:pt x="499" y="346"/>
                      </a:lnTo>
                      <a:lnTo>
                        <a:pt x="483" y="346"/>
                      </a:lnTo>
                      <a:lnTo>
                        <a:pt x="467" y="3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8" name="Freeform 14"/>
                <p:cNvSpPr>
                  <a:spLocks/>
                </p:cNvSpPr>
                <p:nvPr/>
              </p:nvSpPr>
              <p:spPr bwMode="auto">
                <a:xfrm>
                  <a:off x="7268250" y="944563"/>
                  <a:ext cx="1158984" cy="1385432"/>
                </a:xfrm>
                <a:custGeom>
                  <a:avLst/>
                  <a:gdLst>
                    <a:gd name="T0" fmla="*/ 2147483646 w 2187"/>
                    <a:gd name="T1" fmla="*/ 2147483646 h 2581"/>
                    <a:gd name="T2" fmla="*/ 2147483646 w 2187"/>
                    <a:gd name="T3" fmla="*/ 2147483646 h 2581"/>
                    <a:gd name="T4" fmla="*/ 2147483646 w 2187"/>
                    <a:gd name="T5" fmla="*/ 2147483646 h 2581"/>
                    <a:gd name="T6" fmla="*/ 2147483646 w 2187"/>
                    <a:gd name="T7" fmla="*/ 2147483646 h 2581"/>
                    <a:gd name="T8" fmla="*/ 2147483646 w 2187"/>
                    <a:gd name="T9" fmla="*/ 2147483646 h 2581"/>
                    <a:gd name="T10" fmla="*/ 2147483646 w 2187"/>
                    <a:gd name="T11" fmla="*/ 2147483646 h 2581"/>
                    <a:gd name="T12" fmla="*/ 2147483646 w 2187"/>
                    <a:gd name="T13" fmla="*/ 2147483646 h 2581"/>
                    <a:gd name="T14" fmla="*/ 2147483646 w 2187"/>
                    <a:gd name="T15" fmla="*/ 2147483646 h 2581"/>
                    <a:gd name="T16" fmla="*/ 2147483646 w 2187"/>
                    <a:gd name="T17" fmla="*/ 2147483646 h 2581"/>
                    <a:gd name="T18" fmla="*/ 2147483646 w 2187"/>
                    <a:gd name="T19" fmla="*/ 2147483646 h 2581"/>
                    <a:gd name="T20" fmla="*/ 2147483646 w 2187"/>
                    <a:gd name="T21" fmla="*/ 2147483646 h 2581"/>
                    <a:gd name="T22" fmla="*/ 2147483646 w 2187"/>
                    <a:gd name="T23" fmla="*/ 2147483646 h 2581"/>
                    <a:gd name="T24" fmla="*/ 2147483646 w 2187"/>
                    <a:gd name="T25" fmla="*/ 2147483646 h 2581"/>
                    <a:gd name="T26" fmla="*/ 2147483646 w 2187"/>
                    <a:gd name="T27" fmla="*/ 2147483646 h 2581"/>
                    <a:gd name="T28" fmla="*/ 2147483646 w 2187"/>
                    <a:gd name="T29" fmla="*/ 2147483646 h 2581"/>
                    <a:gd name="T30" fmla="*/ 2147483646 w 2187"/>
                    <a:gd name="T31" fmla="*/ 2147483646 h 2581"/>
                    <a:gd name="T32" fmla="*/ 2147483646 w 2187"/>
                    <a:gd name="T33" fmla="*/ 2147483646 h 2581"/>
                    <a:gd name="T34" fmla="*/ 2147483646 w 2187"/>
                    <a:gd name="T35" fmla="*/ 2147483646 h 2581"/>
                    <a:gd name="T36" fmla="*/ 2147483646 w 2187"/>
                    <a:gd name="T37" fmla="*/ 2147483646 h 2581"/>
                    <a:gd name="T38" fmla="*/ 2147483646 w 2187"/>
                    <a:gd name="T39" fmla="*/ 2147483646 h 2581"/>
                    <a:gd name="T40" fmla="*/ 2147483646 w 2187"/>
                    <a:gd name="T41" fmla="*/ 2147483646 h 2581"/>
                    <a:gd name="T42" fmla="*/ 2147483646 w 2187"/>
                    <a:gd name="T43" fmla="*/ 2147483646 h 2581"/>
                    <a:gd name="T44" fmla="*/ 2147483646 w 2187"/>
                    <a:gd name="T45" fmla="*/ 2147483646 h 2581"/>
                    <a:gd name="T46" fmla="*/ 2147483646 w 2187"/>
                    <a:gd name="T47" fmla="*/ 2147483646 h 2581"/>
                    <a:gd name="T48" fmla="*/ 2147483646 w 2187"/>
                    <a:gd name="T49" fmla="*/ 2147483646 h 2581"/>
                    <a:gd name="T50" fmla="*/ 2147483646 w 2187"/>
                    <a:gd name="T51" fmla="*/ 2147483646 h 2581"/>
                    <a:gd name="T52" fmla="*/ 2147483646 w 2187"/>
                    <a:gd name="T53" fmla="*/ 2147483646 h 2581"/>
                    <a:gd name="T54" fmla="*/ 2147483646 w 2187"/>
                    <a:gd name="T55" fmla="*/ 2147483646 h 2581"/>
                    <a:gd name="T56" fmla="*/ 2147483646 w 2187"/>
                    <a:gd name="T57" fmla="*/ 2147483646 h 2581"/>
                    <a:gd name="T58" fmla="*/ 2147483646 w 2187"/>
                    <a:gd name="T59" fmla="*/ 2147483646 h 2581"/>
                    <a:gd name="T60" fmla="*/ 2147483646 w 2187"/>
                    <a:gd name="T61" fmla="*/ 2147483646 h 2581"/>
                    <a:gd name="T62" fmla="*/ 2147483646 w 2187"/>
                    <a:gd name="T63" fmla="*/ 2147483646 h 2581"/>
                    <a:gd name="T64" fmla="*/ 2147483646 w 2187"/>
                    <a:gd name="T65" fmla="*/ 2147483646 h 2581"/>
                    <a:gd name="T66" fmla="*/ 2147483646 w 2187"/>
                    <a:gd name="T67" fmla="*/ 2147483646 h 2581"/>
                    <a:gd name="T68" fmla="*/ 2147483646 w 2187"/>
                    <a:gd name="T69" fmla="*/ 2147483646 h 2581"/>
                    <a:gd name="T70" fmla="*/ 2147483646 w 2187"/>
                    <a:gd name="T71" fmla="*/ 2147483646 h 2581"/>
                    <a:gd name="T72" fmla="*/ 2147483646 w 2187"/>
                    <a:gd name="T73" fmla="*/ 2147483646 h 2581"/>
                    <a:gd name="T74" fmla="*/ 2147483646 w 2187"/>
                    <a:gd name="T75" fmla="*/ 2147483646 h 2581"/>
                    <a:gd name="T76" fmla="*/ 2147483646 w 2187"/>
                    <a:gd name="T77" fmla="*/ 2147483646 h 2581"/>
                    <a:gd name="T78" fmla="*/ 2147483646 w 2187"/>
                    <a:gd name="T79" fmla="*/ 2147483646 h 2581"/>
                    <a:gd name="T80" fmla="*/ 2147483646 w 2187"/>
                    <a:gd name="T81" fmla="*/ 2147483646 h 2581"/>
                    <a:gd name="T82" fmla="*/ 2147483646 w 2187"/>
                    <a:gd name="T83" fmla="*/ 2147483646 h 2581"/>
                    <a:gd name="T84" fmla="*/ 2147483646 w 2187"/>
                    <a:gd name="T85" fmla="*/ 2147483646 h 2581"/>
                    <a:gd name="T86" fmla="*/ 2147483646 w 2187"/>
                    <a:gd name="T87" fmla="*/ 2147483646 h 2581"/>
                    <a:gd name="T88" fmla="*/ 2147483646 w 2187"/>
                    <a:gd name="T89" fmla="*/ 2147483646 h 2581"/>
                    <a:gd name="T90" fmla="*/ 2147483646 w 2187"/>
                    <a:gd name="T91" fmla="*/ 2147483646 h 2581"/>
                    <a:gd name="T92" fmla="*/ 2147483646 w 2187"/>
                    <a:gd name="T93" fmla="*/ 2147483646 h 2581"/>
                    <a:gd name="T94" fmla="*/ 2147483646 w 2187"/>
                    <a:gd name="T95" fmla="*/ 2147483646 h 2581"/>
                    <a:gd name="T96" fmla="*/ 2147483646 w 2187"/>
                    <a:gd name="T97" fmla="*/ 2147483646 h 2581"/>
                    <a:gd name="T98" fmla="*/ 2147483646 w 2187"/>
                    <a:gd name="T99" fmla="*/ 2147483646 h 2581"/>
                    <a:gd name="T100" fmla="*/ 2147483646 w 2187"/>
                    <a:gd name="T101" fmla="*/ 2147483646 h 2581"/>
                    <a:gd name="T102" fmla="*/ 2147483646 w 2187"/>
                    <a:gd name="T103" fmla="*/ 2147483646 h 2581"/>
                    <a:gd name="T104" fmla="*/ 2147483646 w 2187"/>
                    <a:gd name="T105" fmla="*/ 2147483646 h 2581"/>
                    <a:gd name="T106" fmla="*/ 2147483646 w 2187"/>
                    <a:gd name="T107" fmla="*/ 2147483646 h 2581"/>
                    <a:gd name="T108" fmla="*/ 2147483646 w 2187"/>
                    <a:gd name="T109" fmla="*/ 2147483646 h 2581"/>
                    <a:gd name="T110" fmla="*/ 2147483646 w 2187"/>
                    <a:gd name="T111" fmla="*/ 2147483646 h 25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7"/>
                    <a:gd name="T169" fmla="*/ 0 h 2581"/>
                    <a:gd name="T170" fmla="*/ 2187 w 2187"/>
                    <a:gd name="T171" fmla="*/ 2581 h 25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7" h="2581">
                      <a:moveTo>
                        <a:pt x="2086" y="1793"/>
                      </a:moveTo>
                      <a:lnTo>
                        <a:pt x="2034" y="1780"/>
                      </a:lnTo>
                      <a:lnTo>
                        <a:pt x="2014" y="1791"/>
                      </a:lnTo>
                      <a:lnTo>
                        <a:pt x="1983" y="1777"/>
                      </a:lnTo>
                      <a:lnTo>
                        <a:pt x="1968" y="1787"/>
                      </a:lnTo>
                      <a:lnTo>
                        <a:pt x="1961" y="1761"/>
                      </a:lnTo>
                      <a:lnTo>
                        <a:pt x="1941" y="1758"/>
                      </a:lnTo>
                      <a:lnTo>
                        <a:pt x="1917" y="1768"/>
                      </a:lnTo>
                      <a:lnTo>
                        <a:pt x="1896" y="1795"/>
                      </a:lnTo>
                      <a:lnTo>
                        <a:pt x="1904" y="1886"/>
                      </a:lnTo>
                      <a:lnTo>
                        <a:pt x="1873" y="1902"/>
                      </a:lnTo>
                      <a:lnTo>
                        <a:pt x="1875" y="1942"/>
                      </a:lnTo>
                      <a:lnTo>
                        <a:pt x="1854" y="1944"/>
                      </a:lnTo>
                      <a:lnTo>
                        <a:pt x="1850" y="2000"/>
                      </a:lnTo>
                      <a:lnTo>
                        <a:pt x="1840" y="2030"/>
                      </a:lnTo>
                      <a:lnTo>
                        <a:pt x="1830" y="2020"/>
                      </a:lnTo>
                      <a:lnTo>
                        <a:pt x="1826" y="2051"/>
                      </a:lnTo>
                      <a:lnTo>
                        <a:pt x="1836" y="2071"/>
                      </a:lnTo>
                      <a:lnTo>
                        <a:pt x="1807" y="2098"/>
                      </a:lnTo>
                      <a:lnTo>
                        <a:pt x="1787" y="2144"/>
                      </a:lnTo>
                      <a:lnTo>
                        <a:pt x="1725" y="2115"/>
                      </a:lnTo>
                      <a:lnTo>
                        <a:pt x="1700" y="2116"/>
                      </a:lnTo>
                      <a:lnTo>
                        <a:pt x="1695" y="2126"/>
                      </a:lnTo>
                      <a:lnTo>
                        <a:pt x="1644" y="2132"/>
                      </a:lnTo>
                      <a:lnTo>
                        <a:pt x="1613" y="2149"/>
                      </a:lnTo>
                      <a:lnTo>
                        <a:pt x="1574" y="2195"/>
                      </a:lnTo>
                      <a:lnTo>
                        <a:pt x="1543" y="2212"/>
                      </a:lnTo>
                      <a:lnTo>
                        <a:pt x="1528" y="2176"/>
                      </a:lnTo>
                      <a:lnTo>
                        <a:pt x="1538" y="2171"/>
                      </a:lnTo>
                      <a:lnTo>
                        <a:pt x="1537" y="2155"/>
                      </a:lnTo>
                      <a:lnTo>
                        <a:pt x="1521" y="2150"/>
                      </a:lnTo>
                      <a:lnTo>
                        <a:pt x="1498" y="2070"/>
                      </a:lnTo>
                      <a:lnTo>
                        <a:pt x="1478" y="2034"/>
                      </a:lnTo>
                      <a:lnTo>
                        <a:pt x="1427" y="2030"/>
                      </a:lnTo>
                      <a:lnTo>
                        <a:pt x="1401" y="2066"/>
                      </a:lnTo>
                      <a:lnTo>
                        <a:pt x="1356" y="2062"/>
                      </a:lnTo>
                      <a:lnTo>
                        <a:pt x="1299" y="2069"/>
                      </a:lnTo>
                      <a:lnTo>
                        <a:pt x="1280" y="2115"/>
                      </a:lnTo>
                      <a:lnTo>
                        <a:pt x="1189" y="2127"/>
                      </a:lnTo>
                      <a:lnTo>
                        <a:pt x="1185" y="2173"/>
                      </a:lnTo>
                      <a:lnTo>
                        <a:pt x="1134" y="2220"/>
                      </a:lnTo>
                      <a:lnTo>
                        <a:pt x="1130" y="2246"/>
                      </a:lnTo>
                      <a:lnTo>
                        <a:pt x="1084" y="2242"/>
                      </a:lnTo>
                      <a:lnTo>
                        <a:pt x="1038" y="2279"/>
                      </a:lnTo>
                      <a:lnTo>
                        <a:pt x="1060" y="2298"/>
                      </a:lnTo>
                      <a:lnTo>
                        <a:pt x="1049" y="2308"/>
                      </a:lnTo>
                      <a:lnTo>
                        <a:pt x="951" y="2266"/>
                      </a:lnTo>
                      <a:lnTo>
                        <a:pt x="840" y="2310"/>
                      </a:lnTo>
                      <a:lnTo>
                        <a:pt x="817" y="2303"/>
                      </a:lnTo>
                      <a:lnTo>
                        <a:pt x="778" y="2348"/>
                      </a:lnTo>
                      <a:lnTo>
                        <a:pt x="754" y="2354"/>
                      </a:lnTo>
                      <a:lnTo>
                        <a:pt x="745" y="2381"/>
                      </a:lnTo>
                      <a:lnTo>
                        <a:pt x="704" y="2426"/>
                      </a:lnTo>
                      <a:lnTo>
                        <a:pt x="587" y="2467"/>
                      </a:lnTo>
                      <a:lnTo>
                        <a:pt x="533" y="2468"/>
                      </a:lnTo>
                      <a:lnTo>
                        <a:pt x="422" y="2496"/>
                      </a:lnTo>
                      <a:lnTo>
                        <a:pt x="434" y="2505"/>
                      </a:lnTo>
                      <a:lnTo>
                        <a:pt x="454" y="2546"/>
                      </a:lnTo>
                      <a:lnTo>
                        <a:pt x="434" y="2571"/>
                      </a:lnTo>
                      <a:lnTo>
                        <a:pt x="398" y="2581"/>
                      </a:lnTo>
                      <a:lnTo>
                        <a:pt x="357" y="2578"/>
                      </a:lnTo>
                      <a:lnTo>
                        <a:pt x="334" y="2486"/>
                      </a:lnTo>
                      <a:lnTo>
                        <a:pt x="288" y="2465"/>
                      </a:lnTo>
                      <a:lnTo>
                        <a:pt x="201" y="2482"/>
                      </a:lnTo>
                      <a:lnTo>
                        <a:pt x="201" y="2492"/>
                      </a:lnTo>
                      <a:lnTo>
                        <a:pt x="159" y="2467"/>
                      </a:lnTo>
                      <a:lnTo>
                        <a:pt x="134" y="2468"/>
                      </a:lnTo>
                      <a:lnTo>
                        <a:pt x="112" y="2427"/>
                      </a:lnTo>
                      <a:lnTo>
                        <a:pt x="127" y="2412"/>
                      </a:lnTo>
                      <a:lnTo>
                        <a:pt x="138" y="2390"/>
                      </a:lnTo>
                      <a:lnTo>
                        <a:pt x="102" y="2396"/>
                      </a:lnTo>
                      <a:lnTo>
                        <a:pt x="79" y="2320"/>
                      </a:lnTo>
                      <a:lnTo>
                        <a:pt x="99" y="2294"/>
                      </a:lnTo>
                      <a:lnTo>
                        <a:pt x="108" y="2247"/>
                      </a:lnTo>
                      <a:lnTo>
                        <a:pt x="129" y="2237"/>
                      </a:lnTo>
                      <a:lnTo>
                        <a:pt x="117" y="2217"/>
                      </a:lnTo>
                      <a:lnTo>
                        <a:pt x="148" y="2181"/>
                      </a:lnTo>
                      <a:lnTo>
                        <a:pt x="173" y="2166"/>
                      </a:lnTo>
                      <a:lnTo>
                        <a:pt x="177" y="2140"/>
                      </a:lnTo>
                      <a:lnTo>
                        <a:pt x="166" y="2104"/>
                      </a:lnTo>
                      <a:lnTo>
                        <a:pt x="176" y="2079"/>
                      </a:lnTo>
                      <a:lnTo>
                        <a:pt x="217" y="2067"/>
                      </a:lnTo>
                      <a:lnTo>
                        <a:pt x="232" y="2052"/>
                      </a:lnTo>
                      <a:lnTo>
                        <a:pt x="252" y="2047"/>
                      </a:lnTo>
                      <a:lnTo>
                        <a:pt x="226" y="2011"/>
                      </a:lnTo>
                      <a:lnTo>
                        <a:pt x="214" y="2006"/>
                      </a:lnTo>
                      <a:lnTo>
                        <a:pt x="204" y="1981"/>
                      </a:lnTo>
                      <a:lnTo>
                        <a:pt x="168" y="1976"/>
                      </a:lnTo>
                      <a:lnTo>
                        <a:pt x="162" y="1965"/>
                      </a:lnTo>
                      <a:lnTo>
                        <a:pt x="167" y="1955"/>
                      </a:lnTo>
                      <a:lnTo>
                        <a:pt x="147" y="1941"/>
                      </a:lnTo>
                      <a:lnTo>
                        <a:pt x="131" y="1951"/>
                      </a:lnTo>
                      <a:lnTo>
                        <a:pt x="99" y="1926"/>
                      </a:lnTo>
                      <a:lnTo>
                        <a:pt x="103" y="1890"/>
                      </a:lnTo>
                      <a:lnTo>
                        <a:pt x="52" y="1890"/>
                      </a:lnTo>
                      <a:lnTo>
                        <a:pt x="32" y="1905"/>
                      </a:lnTo>
                      <a:lnTo>
                        <a:pt x="27" y="1890"/>
                      </a:lnTo>
                      <a:lnTo>
                        <a:pt x="0" y="1872"/>
                      </a:lnTo>
                      <a:lnTo>
                        <a:pt x="2" y="1854"/>
                      </a:lnTo>
                      <a:lnTo>
                        <a:pt x="14" y="1837"/>
                      </a:lnTo>
                      <a:lnTo>
                        <a:pt x="28" y="1829"/>
                      </a:lnTo>
                      <a:lnTo>
                        <a:pt x="41" y="1788"/>
                      </a:lnTo>
                      <a:lnTo>
                        <a:pt x="67" y="1760"/>
                      </a:lnTo>
                      <a:lnTo>
                        <a:pt x="61" y="1728"/>
                      </a:lnTo>
                      <a:lnTo>
                        <a:pt x="124" y="1724"/>
                      </a:lnTo>
                      <a:lnTo>
                        <a:pt x="139" y="1691"/>
                      </a:lnTo>
                      <a:lnTo>
                        <a:pt x="159" y="1666"/>
                      </a:lnTo>
                      <a:lnTo>
                        <a:pt x="164" y="1650"/>
                      </a:lnTo>
                      <a:lnTo>
                        <a:pt x="203" y="1622"/>
                      </a:lnTo>
                      <a:lnTo>
                        <a:pt x="212" y="1606"/>
                      </a:lnTo>
                      <a:lnTo>
                        <a:pt x="228" y="1588"/>
                      </a:lnTo>
                      <a:lnTo>
                        <a:pt x="237" y="1547"/>
                      </a:lnTo>
                      <a:lnTo>
                        <a:pt x="217" y="1510"/>
                      </a:lnTo>
                      <a:lnTo>
                        <a:pt x="214" y="1485"/>
                      </a:lnTo>
                      <a:lnTo>
                        <a:pt x="241" y="1479"/>
                      </a:lnTo>
                      <a:lnTo>
                        <a:pt x="249" y="1490"/>
                      </a:lnTo>
                      <a:lnTo>
                        <a:pt x="277" y="1481"/>
                      </a:lnTo>
                      <a:lnTo>
                        <a:pt x="338" y="1519"/>
                      </a:lnTo>
                      <a:lnTo>
                        <a:pt x="366" y="1496"/>
                      </a:lnTo>
                      <a:lnTo>
                        <a:pt x="402" y="1479"/>
                      </a:lnTo>
                      <a:lnTo>
                        <a:pt x="417" y="1463"/>
                      </a:lnTo>
                      <a:lnTo>
                        <a:pt x="445" y="1465"/>
                      </a:lnTo>
                      <a:lnTo>
                        <a:pt x="458" y="1479"/>
                      </a:lnTo>
                      <a:lnTo>
                        <a:pt x="490" y="1477"/>
                      </a:lnTo>
                      <a:lnTo>
                        <a:pt x="513" y="1425"/>
                      </a:lnTo>
                      <a:lnTo>
                        <a:pt x="523" y="1417"/>
                      </a:lnTo>
                      <a:lnTo>
                        <a:pt x="541" y="1413"/>
                      </a:lnTo>
                      <a:lnTo>
                        <a:pt x="501" y="1407"/>
                      </a:lnTo>
                      <a:lnTo>
                        <a:pt x="501" y="1391"/>
                      </a:lnTo>
                      <a:lnTo>
                        <a:pt x="516" y="1398"/>
                      </a:lnTo>
                      <a:lnTo>
                        <a:pt x="523" y="1393"/>
                      </a:lnTo>
                      <a:lnTo>
                        <a:pt x="497" y="1380"/>
                      </a:lnTo>
                      <a:lnTo>
                        <a:pt x="478" y="1338"/>
                      </a:lnTo>
                      <a:lnTo>
                        <a:pt x="423" y="1329"/>
                      </a:lnTo>
                      <a:lnTo>
                        <a:pt x="421" y="1333"/>
                      </a:lnTo>
                      <a:lnTo>
                        <a:pt x="408" y="1325"/>
                      </a:lnTo>
                      <a:lnTo>
                        <a:pt x="363" y="1323"/>
                      </a:lnTo>
                      <a:lnTo>
                        <a:pt x="357" y="1352"/>
                      </a:lnTo>
                      <a:lnTo>
                        <a:pt x="342" y="1352"/>
                      </a:lnTo>
                      <a:lnTo>
                        <a:pt x="324" y="1329"/>
                      </a:lnTo>
                      <a:lnTo>
                        <a:pt x="333" y="1307"/>
                      </a:lnTo>
                      <a:lnTo>
                        <a:pt x="270" y="1272"/>
                      </a:lnTo>
                      <a:lnTo>
                        <a:pt x="265" y="1274"/>
                      </a:lnTo>
                      <a:lnTo>
                        <a:pt x="247" y="1269"/>
                      </a:lnTo>
                      <a:lnTo>
                        <a:pt x="297" y="1213"/>
                      </a:lnTo>
                      <a:lnTo>
                        <a:pt x="360" y="1149"/>
                      </a:lnTo>
                      <a:lnTo>
                        <a:pt x="366" y="1134"/>
                      </a:lnTo>
                      <a:lnTo>
                        <a:pt x="389" y="1126"/>
                      </a:lnTo>
                      <a:lnTo>
                        <a:pt x="414" y="1107"/>
                      </a:lnTo>
                      <a:lnTo>
                        <a:pt x="423" y="1116"/>
                      </a:lnTo>
                      <a:lnTo>
                        <a:pt x="422" y="1096"/>
                      </a:lnTo>
                      <a:lnTo>
                        <a:pt x="407" y="1093"/>
                      </a:lnTo>
                      <a:lnTo>
                        <a:pt x="407" y="1097"/>
                      </a:lnTo>
                      <a:lnTo>
                        <a:pt x="397" y="1105"/>
                      </a:lnTo>
                      <a:lnTo>
                        <a:pt x="395" y="1091"/>
                      </a:lnTo>
                      <a:lnTo>
                        <a:pt x="408" y="1076"/>
                      </a:lnTo>
                      <a:lnTo>
                        <a:pt x="426" y="1075"/>
                      </a:lnTo>
                      <a:lnTo>
                        <a:pt x="430" y="1038"/>
                      </a:lnTo>
                      <a:lnTo>
                        <a:pt x="474" y="963"/>
                      </a:lnTo>
                      <a:lnTo>
                        <a:pt x="486" y="903"/>
                      </a:lnTo>
                      <a:lnTo>
                        <a:pt x="532" y="888"/>
                      </a:lnTo>
                      <a:lnTo>
                        <a:pt x="611" y="814"/>
                      </a:lnTo>
                      <a:lnTo>
                        <a:pt x="650" y="786"/>
                      </a:lnTo>
                      <a:lnTo>
                        <a:pt x="652" y="774"/>
                      </a:lnTo>
                      <a:lnTo>
                        <a:pt x="672" y="745"/>
                      </a:lnTo>
                      <a:lnTo>
                        <a:pt x="701" y="727"/>
                      </a:lnTo>
                      <a:lnTo>
                        <a:pt x="701" y="741"/>
                      </a:lnTo>
                      <a:lnTo>
                        <a:pt x="714" y="732"/>
                      </a:lnTo>
                      <a:lnTo>
                        <a:pt x="714" y="727"/>
                      </a:lnTo>
                      <a:lnTo>
                        <a:pt x="715" y="726"/>
                      </a:lnTo>
                      <a:lnTo>
                        <a:pt x="783" y="694"/>
                      </a:lnTo>
                      <a:lnTo>
                        <a:pt x="793" y="696"/>
                      </a:lnTo>
                      <a:lnTo>
                        <a:pt x="769" y="710"/>
                      </a:lnTo>
                      <a:lnTo>
                        <a:pt x="797" y="707"/>
                      </a:lnTo>
                      <a:lnTo>
                        <a:pt x="807" y="686"/>
                      </a:lnTo>
                      <a:lnTo>
                        <a:pt x="829" y="668"/>
                      </a:lnTo>
                      <a:lnTo>
                        <a:pt x="826" y="649"/>
                      </a:lnTo>
                      <a:lnTo>
                        <a:pt x="851" y="644"/>
                      </a:lnTo>
                      <a:lnTo>
                        <a:pt x="885" y="620"/>
                      </a:lnTo>
                      <a:lnTo>
                        <a:pt x="907" y="616"/>
                      </a:lnTo>
                      <a:lnTo>
                        <a:pt x="926" y="621"/>
                      </a:lnTo>
                      <a:lnTo>
                        <a:pt x="968" y="579"/>
                      </a:lnTo>
                      <a:lnTo>
                        <a:pt x="995" y="574"/>
                      </a:lnTo>
                      <a:lnTo>
                        <a:pt x="1005" y="585"/>
                      </a:lnTo>
                      <a:lnTo>
                        <a:pt x="1013" y="580"/>
                      </a:lnTo>
                      <a:lnTo>
                        <a:pt x="1005" y="569"/>
                      </a:lnTo>
                      <a:lnTo>
                        <a:pt x="1009" y="554"/>
                      </a:lnTo>
                      <a:lnTo>
                        <a:pt x="1016" y="552"/>
                      </a:lnTo>
                      <a:lnTo>
                        <a:pt x="1020" y="561"/>
                      </a:lnTo>
                      <a:lnTo>
                        <a:pt x="1038" y="559"/>
                      </a:lnTo>
                      <a:lnTo>
                        <a:pt x="1032" y="551"/>
                      </a:lnTo>
                      <a:lnTo>
                        <a:pt x="1032" y="531"/>
                      </a:lnTo>
                      <a:lnTo>
                        <a:pt x="1048" y="522"/>
                      </a:lnTo>
                      <a:lnTo>
                        <a:pt x="1046" y="528"/>
                      </a:lnTo>
                      <a:lnTo>
                        <a:pt x="1065" y="526"/>
                      </a:lnTo>
                      <a:lnTo>
                        <a:pt x="1058" y="518"/>
                      </a:lnTo>
                      <a:lnTo>
                        <a:pt x="1075" y="505"/>
                      </a:lnTo>
                      <a:lnTo>
                        <a:pt x="1093" y="504"/>
                      </a:lnTo>
                      <a:lnTo>
                        <a:pt x="1095" y="513"/>
                      </a:lnTo>
                      <a:lnTo>
                        <a:pt x="1131" y="481"/>
                      </a:lnTo>
                      <a:lnTo>
                        <a:pt x="1131" y="471"/>
                      </a:lnTo>
                      <a:lnTo>
                        <a:pt x="1122" y="471"/>
                      </a:lnTo>
                      <a:lnTo>
                        <a:pt x="1135" y="457"/>
                      </a:lnTo>
                      <a:lnTo>
                        <a:pt x="1148" y="452"/>
                      </a:lnTo>
                      <a:lnTo>
                        <a:pt x="1173" y="463"/>
                      </a:lnTo>
                      <a:lnTo>
                        <a:pt x="1168" y="476"/>
                      </a:lnTo>
                      <a:lnTo>
                        <a:pt x="1176" y="495"/>
                      </a:lnTo>
                      <a:lnTo>
                        <a:pt x="1196" y="462"/>
                      </a:lnTo>
                      <a:lnTo>
                        <a:pt x="1210" y="458"/>
                      </a:lnTo>
                      <a:lnTo>
                        <a:pt x="1237" y="432"/>
                      </a:lnTo>
                      <a:lnTo>
                        <a:pt x="1201" y="440"/>
                      </a:lnTo>
                      <a:lnTo>
                        <a:pt x="1178" y="458"/>
                      </a:lnTo>
                      <a:lnTo>
                        <a:pt x="1167" y="438"/>
                      </a:lnTo>
                      <a:lnTo>
                        <a:pt x="1200" y="407"/>
                      </a:lnTo>
                      <a:lnTo>
                        <a:pt x="1232" y="401"/>
                      </a:lnTo>
                      <a:lnTo>
                        <a:pt x="1257" y="409"/>
                      </a:lnTo>
                      <a:lnTo>
                        <a:pt x="1275" y="431"/>
                      </a:lnTo>
                      <a:lnTo>
                        <a:pt x="1279" y="417"/>
                      </a:lnTo>
                      <a:lnTo>
                        <a:pt x="1265" y="389"/>
                      </a:lnTo>
                      <a:lnTo>
                        <a:pt x="1299" y="383"/>
                      </a:lnTo>
                      <a:lnTo>
                        <a:pt x="1311" y="386"/>
                      </a:lnTo>
                      <a:lnTo>
                        <a:pt x="1301" y="389"/>
                      </a:lnTo>
                      <a:lnTo>
                        <a:pt x="1312" y="399"/>
                      </a:lnTo>
                      <a:lnTo>
                        <a:pt x="1348" y="412"/>
                      </a:lnTo>
                      <a:lnTo>
                        <a:pt x="1381" y="404"/>
                      </a:lnTo>
                      <a:lnTo>
                        <a:pt x="1424" y="415"/>
                      </a:lnTo>
                      <a:lnTo>
                        <a:pt x="1423" y="430"/>
                      </a:lnTo>
                      <a:lnTo>
                        <a:pt x="1442" y="435"/>
                      </a:lnTo>
                      <a:lnTo>
                        <a:pt x="1482" y="403"/>
                      </a:lnTo>
                      <a:lnTo>
                        <a:pt x="1493" y="415"/>
                      </a:lnTo>
                      <a:lnTo>
                        <a:pt x="1526" y="412"/>
                      </a:lnTo>
                      <a:lnTo>
                        <a:pt x="1493" y="381"/>
                      </a:lnTo>
                      <a:lnTo>
                        <a:pt x="1497" y="367"/>
                      </a:lnTo>
                      <a:lnTo>
                        <a:pt x="1532" y="375"/>
                      </a:lnTo>
                      <a:lnTo>
                        <a:pt x="1535" y="383"/>
                      </a:lnTo>
                      <a:lnTo>
                        <a:pt x="1549" y="379"/>
                      </a:lnTo>
                      <a:lnTo>
                        <a:pt x="1520" y="347"/>
                      </a:lnTo>
                      <a:lnTo>
                        <a:pt x="1493" y="353"/>
                      </a:lnTo>
                      <a:lnTo>
                        <a:pt x="1478" y="374"/>
                      </a:lnTo>
                      <a:lnTo>
                        <a:pt x="1479" y="388"/>
                      </a:lnTo>
                      <a:lnTo>
                        <a:pt x="1467" y="383"/>
                      </a:lnTo>
                      <a:lnTo>
                        <a:pt x="1449" y="351"/>
                      </a:lnTo>
                      <a:lnTo>
                        <a:pt x="1394" y="342"/>
                      </a:lnTo>
                      <a:lnTo>
                        <a:pt x="1376" y="365"/>
                      </a:lnTo>
                      <a:lnTo>
                        <a:pt x="1370" y="357"/>
                      </a:lnTo>
                      <a:lnTo>
                        <a:pt x="1370" y="371"/>
                      </a:lnTo>
                      <a:lnTo>
                        <a:pt x="1366" y="376"/>
                      </a:lnTo>
                      <a:lnTo>
                        <a:pt x="1359" y="360"/>
                      </a:lnTo>
                      <a:lnTo>
                        <a:pt x="1358" y="381"/>
                      </a:lnTo>
                      <a:lnTo>
                        <a:pt x="1353" y="383"/>
                      </a:lnTo>
                      <a:lnTo>
                        <a:pt x="1356" y="342"/>
                      </a:lnTo>
                      <a:lnTo>
                        <a:pt x="1370" y="301"/>
                      </a:lnTo>
                      <a:lnTo>
                        <a:pt x="1361" y="301"/>
                      </a:lnTo>
                      <a:lnTo>
                        <a:pt x="1381" y="277"/>
                      </a:lnTo>
                      <a:lnTo>
                        <a:pt x="1385" y="259"/>
                      </a:lnTo>
                      <a:lnTo>
                        <a:pt x="1408" y="282"/>
                      </a:lnTo>
                      <a:lnTo>
                        <a:pt x="1433" y="286"/>
                      </a:lnTo>
                      <a:lnTo>
                        <a:pt x="1433" y="272"/>
                      </a:lnTo>
                      <a:lnTo>
                        <a:pt x="1419" y="276"/>
                      </a:lnTo>
                      <a:lnTo>
                        <a:pt x="1407" y="260"/>
                      </a:lnTo>
                      <a:lnTo>
                        <a:pt x="1431" y="230"/>
                      </a:lnTo>
                      <a:lnTo>
                        <a:pt x="1428" y="207"/>
                      </a:lnTo>
                      <a:lnTo>
                        <a:pt x="1403" y="239"/>
                      </a:lnTo>
                      <a:lnTo>
                        <a:pt x="1442" y="140"/>
                      </a:lnTo>
                      <a:lnTo>
                        <a:pt x="1496" y="124"/>
                      </a:lnTo>
                      <a:lnTo>
                        <a:pt x="1510" y="128"/>
                      </a:lnTo>
                      <a:lnTo>
                        <a:pt x="1608" y="64"/>
                      </a:lnTo>
                      <a:lnTo>
                        <a:pt x="1623" y="82"/>
                      </a:lnTo>
                      <a:lnTo>
                        <a:pt x="1617" y="49"/>
                      </a:lnTo>
                      <a:lnTo>
                        <a:pt x="1645" y="37"/>
                      </a:lnTo>
                      <a:lnTo>
                        <a:pt x="1650" y="51"/>
                      </a:lnTo>
                      <a:lnTo>
                        <a:pt x="1655" y="18"/>
                      </a:lnTo>
                      <a:lnTo>
                        <a:pt x="1671" y="0"/>
                      </a:lnTo>
                      <a:lnTo>
                        <a:pt x="1694" y="6"/>
                      </a:lnTo>
                      <a:lnTo>
                        <a:pt x="1680" y="26"/>
                      </a:lnTo>
                      <a:lnTo>
                        <a:pt x="1691" y="70"/>
                      </a:lnTo>
                      <a:lnTo>
                        <a:pt x="1755" y="98"/>
                      </a:lnTo>
                      <a:lnTo>
                        <a:pt x="1759" y="122"/>
                      </a:lnTo>
                      <a:lnTo>
                        <a:pt x="1728" y="159"/>
                      </a:lnTo>
                      <a:lnTo>
                        <a:pt x="1694" y="175"/>
                      </a:lnTo>
                      <a:lnTo>
                        <a:pt x="1722" y="176"/>
                      </a:lnTo>
                      <a:lnTo>
                        <a:pt x="1747" y="153"/>
                      </a:lnTo>
                      <a:lnTo>
                        <a:pt x="1769" y="151"/>
                      </a:lnTo>
                      <a:lnTo>
                        <a:pt x="1780" y="163"/>
                      </a:lnTo>
                      <a:lnTo>
                        <a:pt x="1762" y="188"/>
                      </a:lnTo>
                      <a:lnTo>
                        <a:pt x="1745" y="256"/>
                      </a:lnTo>
                      <a:lnTo>
                        <a:pt x="1714" y="265"/>
                      </a:lnTo>
                      <a:lnTo>
                        <a:pt x="1696" y="309"/>
                      </a:lnTo>
                      <a:lnTo>
                        <a:pt x="1724" y="278"/>
                      </a:lnTo>
                      <a:lnTo>
                        <a:pt x="1761" y="281"/>
                      </a:lnTo>
                      <a:lnTo>
                        <a:pt x="1765" y="255"/>
                      </a:lnTo>
                      <a:lnTo>
                        <a:pt x="1805" y="279"/>
                      </a:lnTo>
                      <a:lnTo>
                        <a:pt x="1796" y="315"/>
                      </a:lnTo>
                      <a:lnTo>
                        <a:pt x="1807" y="307"/>
                      </a:lnTo>
                      <a:lnTo>
                        <a:pt x="1819" y="281"/>
                      </a:lnTo>
                      <a:lnTo>
                        <a:pt x="1849" y="277"/>
                      </a:lnTo>
                      <a:lnTo>
                        <a:pt x="1876" y="328"/>
                      </a:lnTo>
                      <a:lnTo>
                        <a:pt x="1885" y="388"/>
                      </a:lnTo>
                      <a:lnTo>
                        <a:pt x="1887" y="365"/>
                      </a:lnTo>
                      <a:lnTo>
                        <a:pt x="1905" y="358"/>
                      </a:lnTo>
                      <a:lnTo>
                        <a:pt x="1921" y="386"/>
                      </a:lnTo>
                      <a:lnTo>
                        <a:pt x="1938" y="378"/>
                      </a:lnTo>
                      <a:lnTo>
                        <a:pt x="1935" y="362"/>
                      </a:lnTo>
                      <a:lnTo>
                        <a:pt x="1951" y="339"/>
                      </a:lnTo>
                      <a:lnTo>
                        <a:pt x="1989" y="325"/>
                      </a:lnTo>
                      <a:lnTo>
                        <a:pt x="1984" y="362"/>
                      </a:lnTo>
                      <a:lnTo>
                        <a:pt x="1958" y="372"/>
                      </a:lnTo>
                      <a:lnTo>
                        <a:pt x="1959" y="388"/>
                      </a:lnTo>
                      <a:lnTo>
                        <a:pt x="1987" y="384"/>
                      </a:lnTo>
                      <a:lnTo>
                        <a:pt x="2006" y="409"/>
                      </a:lnTo>
                      <a:lnTo>
                        <a:pt x="1984" y="435"/>
                      </a:lnTo>
                      <a:lnTo>
                        <a:pt x="1964" y="415"/>
                      </a:lnTo>
                      <a:lnTo>
                        <a:pt x="1922" y="417"/>
                      </a:lnTo>
                      <a:lnTo>
                        <a:pt x="1966" y="438"/>
                      </a:lnTo>
                      <a:lnTo>
                        <a:pt x="1969" y="459"/>
                      </a:lnTo>
                      <a:lnTo>
                        <a:pt x="1935" y="491"/>
                      </a:lnTo>
                      <a:lnTo>
                        <a:pt x="1886" y="505"/>
                      </a:lnTo>
                      <a:lnTo>
                        <a:pt x="1885" y="515"/>
                      </a:lnTo>
                      <a:lnTo>
                        <a:pt x="1827" y="556"/>
                      </a:lnTo>
                      <a:lnTo>
                        <a:pt x="1844" y="566"/>
                      </a:lnTo>
                      <a:lnTo>
                        <a:pt x="1830" y="603"/>
                      </a:lnTo>
                      <a:lnTo>
                        <a:pt x="1802" y="607"/>
                      </a:lnTo>
                      <a:lnTo>
                        <a:pt x="1788" y="622"/>
                      </a:lnTo>
                      <a:lnTo>
                        <a:pt x="1756" y="621"/>
                      </a:lnTo>
                      <a:lnTo>
                        <a:pt x="1687" y="605"/>
                      </a:lnTo>
                      <a:lnTo>
                        <a:pt x="1645" y="643"/>
                      </a:lnTo>
                      <a:lnTo>
                        <a:pt x="1632" y="642"/>
                      </a:lnTo>
                      <a:lnTo>
                        <a:pt x="1609" y="689"/>
                      </a:lnTo>
                      <a:lnTo>
                        <a:pt x="1620" y="753"/>
                      </a:lnTo>
                      <a:lnTo>
                        <a:pt x="1593" y="826"/>
                      </a:lnTo>
                      <a:lnTo>
                        <a:pt x="1542" y="810"/>
                      </a:lnTo>
                      <a:lnTo>
                        <a:pt x="1488" y="828"/>
                      </a:lnTo>
                      <a:lnTo>
                        <a:pt x="1459" y="825"/>
                      </a:lnTo>
                      <a:lnTo>
                        <a:pt x="1472" y="807"/>
                      </a:lnTo>
                      <a:lnTo>
                        <a:pt x="1430" y="770"/>
                      </a:lnTo>
                      <a:lnTo>
                        <a:pt x="1400" y="763"/>
                      </a:lnTo>
                      <a:lnTo>
                        <a:pt x="1430" y="798"/>
                      </a:lnTo>
                      <a:lnTo>
                        <a:pt x="1424" y="821"/>
                      </a:lnTo>
                      <a:lnTo>
                        <a:pt x="1393" y="811"/>
                      </a:lnTo>
                      <a:lnTo>
                        <a:pt x="1380" y="816"/>
                      </a:lnTo>
                      <a:lnTo>
                        <a:pt x="1401" y="824"/>
                      </a:lnTo>
                      <a:lnTo>
                        <a:pt x="1389" y="834"/>
                      </a:lnTo>
                      <a:lnTo>
                        <a:pt x="1423" y="843"/>
                      </a:lnTo>
                      <a:lnTo>
                        <a:pt x="1427" y="862"/>
                      </a:lnTo>
                      <a:lnTo>
                        <a:pt x="1413" y="876"/>
                      </a:lnTo>
                      <a:lnTo>
                        <a:pt x="1472" y="908"/>
                      </a:lnTo>
                      <a:lnTo>
                        <a:pt x="1530" y="892"/>
                      </a:lnTo>
                      <a:lnTo>
                        <a:pt x="1561" y="899"/>
                      </a:lnTo>
                      <a:lnTo>
                        <a:pt x="1570" y="917"/>
                      </a:lnTo>
                      <a:lnTo>
                        <a:pt x="1558" y="960"/>
                      </a:lnTo>
                      <a:lnTo>
                        <a:pt x="1571" y="981"/>
                      </a:lnTo>
                      <a:lnTo>
                        <a:pt x="1583" y="964"/>
                      </a:lnTo>
                      <a:lnTo>
                        <a:pt x="1569" y="954"/>
                      </a:lnTo>
                      <a:lnTo>
                        <a:pt x="1575" y="925"/>
                      </a:lnTo>
                      <a:lnTo>
                        <a:pt x="1612" y="946"/>
                      </a:lnTo>
                      <a:lnTo>
                        <a:pt x="1641" y="1023"/>
                      </a:lnTo>
                      <a:lnTo>
                        <a:pt x="1665" y="1060"/>
                      </a:lnTo>
                      <a:lnTo>
                        <a:pt x="1668" y="1098"/>
                      </a:lnTo>
                      <a:lnTo>
                        <a:pt x="1686" y="1144"/>
                      </a:lnTo>
                      <a:lnTo>
                        <a:pt x="1687" y="1159"/>
                      </a:lnTo>
                      <a:lnTo>
                        <a:pt x="1680" y="1166"/>
                      </a:lnTo>
                      <a:lnTo>
                        <a:pt x="1674" y="1162"/>
                      </a:lnTo>
                      <a:lnTo>
                        <a:pt x="1677" y="1144"/>
                      </a:lnTo>
                      <a:lnTo>
                        <a:pt x="1671" y="1135"/>
                      </a:lnTo>
                      <a:lnTo>
                        <a:pt x="1649" y="1195"/>
                      </a:lnTo>
                      <a:lnTo>
                        <a:pt x="1620" y="1236"/>
                      </a:lnTo>
                      <a:lnTo>
                        <a:pt x="1590" y="1241"/>
                      </a:lnTo>
                      <a:lnTo>
                        <a:pt x="1577" y="1232"/>
                      </a:lnTo>
                      <a:lnTo>
                        <a:pt x="1557" y="1246"/>
                      </a:lnTo>
                      <a:lnTo>
                        <a:pt x="1520" y="1260"/>
                      </a:lnTo>
                      <a:lnTo>
                        <a:pt x="1514" y="1295"/>
                      </a:lnTo>
                      <a:lnTo>
                        <a:pt x="1497" y="1310"/>
                      </a:lnTo>
                      <a:lnTo>
                        <a:pt x="1507" y="1319"/>
                      </a:lnTo>
                      <a:lnTo>
                        <a:pt x="1528" y="1300"/>
                      </a:lnTo>
                      <a:lnTo>
                        <a:pt x="1529" y="1264"/>
                      </a:lnTo>
                      <a:lnTo>
                        <a:pt x="1589" y="1252"/>
                      </a:lnTo>
                      <a:lnTo>
                        <a:pt x="1588" y="1278"/>
                      </a:lnTo>
                      <a:lnTo>
                        <a:pt x="1562" y="1298"/>
                      </a:lnTo>
                      <a:lnTo>
                        <a:pt x="1565" y="1326"/>
                      </a:lnTo>
                      <a:lnTo>
                        <a:pt x="1544" y="1328"/>
                      </a:lnTo>
                      <a:lnTo>
                        <a:pt x="1521" y="1357"/>
                      </a:lnTo>
                      <a:lnTo>
                        <a:pt x="1580" y="1344"/>
                      </a:lnTo>
                      <a:lnTo>
                        <a:pt x="1599" y="1385"/>
                      </a:lnTo>
                      <a:lnTo>
                        <a:pt x="1590" y="1334"/>
                      </a:lnTo>
                      <a:lnTo>
                        <a:pt x="1623" y="1316"/>
                      </a:lnTo>
                      <a:lnTo>
                        <a:pt x="1603" y="1279"/>
                      </a:lnTo>
                      <a:lnTo>
                        <a:pt x="1603" y="1259"/>
                      </a:lnTo>
                      <a:lnTo>
                        <a:pt x="1614" y="1244"/>
                      </a:lnTo>
                      <a:lnTo>
                        <a:pt x="1655" y="1272"/>
                      </a:lnTo>
                      <a:lnTo>
                        <a:pt x="1752" y="1249"/>
                      </a:lnTo>
                      <a:lnTo>
                        <a:pt x="1729" y="1205"/>
                      </a:lnTo>
                      <a:lnTo>
                        <a:pt x="1706" y="1210"/>
                      </a:lnTo>
                      <a:lnTo>
                        <a:pt x="1700" y="1205"/>
                      </a:lnTo>
                      <a:lnTo>
                        <a:pt x="1725" y="1200"/>
                      </a:lnTo>
                      <a:lnTo>
                        <a:pt x="1798" y="1200"/>
                      </a:lnTo>
                      <a:lnTo>
                        <a:pt x="1793" y="1214"/>
                      </a:lnTo>
                      <a:lnTo>
                        <a:pt x="1805" y="1223"/>
                      </a:lnTo>
                      <a:lnTo>
                        <a:pt x="1816" y="1204"/>
                      </a:lnTo>
                      <a:lnTo>
                        <a:pt x="1806" y="1200"/>
                      </a:lnTo>
                      <a:lnTo>
                        <a:pt x="1817" y="1195"/>
                      </a:lnTo>
                      <a:lnTo>
                        <a:pt x="1891" y="1213"/>
                      </a:lnTo>
                      <a:lnTo>
                        <a:pt x="1881" y="1227"/>
                      </a:lnTo>
                      <a:lnTo>
                        <a:pt x="1891" y="1228"/>
                      </a:lnTo>
                      <a:lnTo>
                        <a:pt x="1882" y="1240"/>
                      </a:lnTo>
                      <a:lnTo>
                        <a:pt x="1878" y="1258"/>
                      </a:lnTo>
                      <a:lnTo>
                        <a:pt x="1887" y="1272"/>
                      </a:lnTo>
                      <a:lnTo>
                        <a:pt x="1898" y="1258"/>
                      </a:lnTo>
                      <a:lnTo>
                        <a:pt x="1893" y="1250"/>
                      </a:lnTo>
                      <a:lnTo>
                        <a:pt x="1903" y="1233"/>
                      </a:lnTo>
                      <a:lnTo>
                        <a:pt x="1918" y="1235"/>
                      </a:lnTo>
                      <a:lnTo>
                        <a:pt x="1929" y="1250"/>
                      </a:lnTo>
                      <a:lnTo>
                        <a:pt x="1940" y="1237"/>
                      </a:lnTo>
                      <a:lnTo>
                        <a:pt x="1924" y="1227"/>
                      </a:lnTo>
                      <a:lnTo>
                        <a:pt x="1907" y="1222"/>
                      </a:lnTo>
                      <a:lnTo>
                        <a:pt x="1955" y="1222"/>
                      </a:lnTo>
                      <a:lnTo>
                        <a:pt x="1947" y="1227"/>
                      </a:lnTo>
                      <a:lnTo>
                        <a:pt x="1949" y="1233"/>
                      </a:lnTo>
                      <a:lnTo>
                        <a:pt x="2020" y="1195"/>
                      </a:lnTo>
                      <a:lnTo>
                        <a:pt x="2035" y="1198"/>
                      </a:lnTo>
                      <a:lnTo>
                        <a:pt x="2042" y="1221"/>
                      </a:lnTo>
                      <a:lnTo>
                        <a:pt x="2029" y="1228"/>
                      </a:lnTo>
                      <a:lnTo>
                        <a:pt x="2030" y="1241"/>
                      </a:lnTo>
                      <a:lnTo>
                        <a:pt x="2042" y="1251"/>
                      </a:lnTo>
                      <a:lnTo>
                        <a:pt x="2046" y="1244"/>
                      </a:lnTo>
                      <a:lnTo>
                        <a:pt x="2037" y="1231"/>
                      </a:lnTo>
                      <a:lnTo>
                        <a:pt x="2063" y="1228"/>
                      </a:lnTo>
                      <a:lnTo>
                        <a:pt x="2072" y="1212"/>
                      </a:lnTo>
                      <a:lnTo>
                        <a:pt x="2128" y="1214"/>
                      </a:lnTo>
                      <a:lnTo>
                        <a:pt x="2135" y="1235"/>
                      </a:lnTo>
                      <a:lnTo>
                        <a:pt x="2153" y="1256"/>
                      </a:lnTo>
                      <a:lnTo>
                        <a:pt x="2144" y="1278"/>
                      </a:lnTo>
                      <a:lnTo>
                        <a:pt x="2187" y="1296"/>
                      </a:lnTo>
                      <a:lnTo>
                        <a:pt x="2160" y="1315"/>
                      </a:lnTo>
                      <a:lnTo>
                        <a:pt x="2091" y="1380"/>
                      </a:lnTo>
                      <a:lnTo>
                        <a:pt x="2071" y="1411"/>
                      </a:lnTo>
                      <a:lnTo>
                        <a:pt x="2053" y="1406"/>
                      </a:lnTo>
                      <a:lnTo>
                        <a:pt x="2051" y="1413"/>
                      </a:lnTo>
                      <a:lnTo>
                        <a:pt x="2063" y="1421"/>
                      </a:lnTo>
                      <a:lnTo>
                        <a:pt x="2056" y="1440"/>
                      </a:lnTo>
                      <a:lnTo>
                        <a:pt x="2051" y="1504"/>
                      </a:lnTo>
                      <a:lnTo>
                        <a:pt x="2038" y="1508"/>
                      </a:lnTo>
                      <a:lnTo>
                        <a:pt x="2052" y="1524"/>
                      </a:lnTo>
                      <a:lnTo>
                        <a:pt x="2057" y="1497"/>
                      </a:lnTo>
                      <a:lnTo>
                        <a:pt x="2070" y="1560"/>
                      </a:lnTo>
                      <a:lnTo>
                        <a:pt x="2077" y="1682"/>
                      </a:lnTo>
                      <a:lnTo>
                        <a:pt x="2076" y="1682"/>
                      </a:lnTo>
                      <a:lnTo>
                        <a:pt x="2070" y="1684"/>
                      </a:lnTo>
                      <a:lnTo>
                        <a:pt x="2061" y="1681"/>
                      </a:lnTo>
                      <a:lnTo>
                        <a:pt x="2072" y="1689"/>
                      </a:lnTo>
                      <a:lnTo>
                        <a:pt x="2081" y="1710"/>
                      </a:lnTo>
                      <a:lnTo>
                        <a:pt x="2086" y="1749"/>
                      </a:lnTo>
                      <a:lnTo>
                        <a:pt x="2079" y="1743"/>
                      </a:lnTo>
                      <a:lnTo>
                        <a:pt x="2070" y="1755"/>
                      </a:lnTo>
                      <a:lnTo>
                        <a:pt x="2086" y="1759"/>
                      </a:lnTo>
                      <a:lnTo>
                        <a:pt x="2086" y="179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9" name="Freeform 15"/>
                <p:cNvSpPr>
                  <a:spLocks/>
                </p:cNvSpPr>
                <p:nvPr/>
              </p:nvSpPr>
              <p:spPr bwMode="auto">
                <a:xfrm>
                  <a:off x="7403529" y="1118511"/>
                  <a:ext cx="82701" cy="164284"/>
                </a:xfrm>
                <a:custGeom>
                  <a:avLst/>
                  <a:gdLst>
                    <a:gd name="T0" fmla="*/ 2147483646 w 156"/>
                    <a:gd name="T1" fmla="*/ 2147483646 h 307"/>
                    <a:gd name="T2" fmla="*/ 2147483646 w 156"/>
                    <a:gd name="T3" fmla="*/ 2147483646 h 307"/>
                    <a:gd name="T4" fmla="*/ 2147483646 w 156"/>
                    <a:gd name="T5" fmla="*/ 2147483646 h 307"/>
                    <a:gd name="T6" fmla="*/ 2147483646 w 156"/>
                    <a:gd name="T7" fmla="*/ 2147483646 h 307"/>
                    <a:gd name="T8" fmla="*/ 2147483646 w 156"/>
                    <a:gd name="T9" fmla="*/ 2147483646 h 307"/>
                    <a:gd name="T10" fmla="*/ 2147483646 w 156"/>
                    <a:gd name="T11" fmla="*/ 2147483646 h 307"/>
                    <a:gd name="T12" fmla="*/ 2147483646 w 156"/>
                    <a:gd name="T13" fmla="*/ 2147483646 h 307"/>
                    <a:gd name="T14" fmla="*/ 2147483646 w 156"/>
                    <a:gd name="T15" fmla="*/ 2147483646 h 307"/>
                    <a:gd name="T16" fmla="*/ 2147483646 w 156"/>
                    <a:gd name="T17" fmla="*/ 2147483646 h 307"/>
                    <a:gd name="T18" fmla="*/ 2147483646 w 156"/>
                    <a:gd name="T19" fmla="*/ 2147483646 h 307"/>
                    <a:gd name="T20" fmla="*/ 2147483646 w 156"/>
                    <a:gd name="T21" fmla="*/ 2147483646 h 307"/>
                    <a:gd name="T22" fmla="*/ 2147483646 w 156"/>
                    <a:gd name="T23" fmla="*/ 2147483646 h 307"/>
                    <a:gd name="T24" fmla="*/ 0 w 156"/>
                    <a:gd name="T25" fmla="*/ 2147483646 h 307"/>
                    <a:gd name="T26" fmla="*/ 2147483646 w 156"/>
                    <a:gd name="T27" fmla="*/ 2147483646 h 307"/>
                    <a:gd name="T28" fmla="*/ 2147483646 w 156"/>
                    <a:gd name="T29" fmla="*/ 2147483646 h 307"/>
                    <a:gd name="T30" fmla="*/ 2147483646 w 156"/>
                    <a:gd name="T31" fmla="*/ 2147483646 h 307"/>
                    <a:gd name="T32" fmla="*/ 2147483646 w 156"/>
                    <a:gd name="T33" fmla="*/ 2147483646 h 307"/>
                    <a:gd name="T34" fmla="*/ 2147483646 w 156"/>
                    <a:gd name="T35" fmla="*/ 2147483646 h 307"/>
                    <a:gd name="T36" fmla="*/ 2147483646 w 156"/>
                    <a:gd name="T37" fmla="*/ 2147483646 h 307"/>
                    <a:gd name="T38" fmla="*/ 2147483646 w 156"/>
                    <a:gd name="T39" fmla="*/ 2147483646 h 307"/>
                    <a:gd name="T40" fmla="*/ 2147483646 w 156"/>
                    <a:gd name="T41" fmla="*/ 2147483646 h 307"/>
                    <a:gd name="T42" fmla="*/ 2147483646 w 156"/>
                    <a:gd name="T43" fmla="*/ 0 h 307"/>
                    <a:gd name="T44" fmla="*/ 2147483646 w 156"/>
                    <a:gd name="T45" fmla="*/ 2147483646 h 30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6"/>
                    <a:gd name="T70" fmla="*/ 0 h 307"/>
                    <a:gd name="T71" fmla="*/ 156 w 156"/>
                    <a:gd name="T72" fmla="*/ 307 h 30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6" h="307">
                      <a:moveTo>
                        <a:pt x="124" y="1"/>
                      </a:moveTo>
                      <a:lnTo>
                        <a:pt x="141" y="20"/>
                      </a:lnTo>
                      <a:lnTo>
                        <a:pt x="155" y="54"/>
                      </a:lnTo>
                      <a:lnTo>
                        <a:pt x="156" y="92"/>
                      </a:lnTo>
                      <a:lnTo>
                        <a:pt x="151" y="105"/>
                      </a:lnTo>
                      <a:lnTo>
                        <a:pt x="149" y="165"/>
                      </a:lnTo>
                      <a:lnTo>
                        <a:pt x="118" y="199"/>
                      </a:lnTo>
                      <a:lnTo>
                        <a:pt x="128" y="237"/>
                      </a:lnTo>
                      <a:lnTo>
                        <a:pt x="119" y="261"/>
                      </a:lnTo>
                      <a:lnTo>
                        <a:pt x="123" y="307"/>
                      </a:lnTo>
                      <a:lnTo>
                        <a:pt x="59" y="293"/>
                      </a:lnTo>
                      <a:lnTo>
                        <a:pt x="24" y="226"/>
                      </a:lnTo>
                      <a:lnTo>
                        <a:pt x="0" y="134"/>
                      </a:lnTo>
                      <a:lnTo>
                        <a:pt x="13" y="93"/>
                      </a:lnTo>
                      <a:lnTo>
                        <a:pt x="33" y="51"/>
                      </a:lnTo>
                      <a:lnTo>
                        <a:pt x="59" y="34"/>
                      </a:lnTo>
                      <a:lnTo>
                        <a:pt x="86" y="26"/>
                      </a:lnTo>
                      <a:lnTo>
                        <a:pt x="81" y="23"/>
                      </a:lnTo>
                      <a:lnTo>
                        <a:pt x="83" y="18"/>
                      </a:lnTo>
                      <a:lnTo>
                        <a:pt x="100" y="19"/>
                      </a:lnTo>
                      <a:lnTo>
                        <a:pt x="111" y="14"/>
                      </a:lnTo>
                      <a:lnTo>
                        <a:pt x="115" y="0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" name="Freeform 25"/>
                <p:cNvSpPr>
                  <a:spLocks/>
                </p:cNvSpPr>
                <p:nvPr/>
              </p:nvSpPr>
              <p:spPr bwMode="auto">
                <a:xfrm>
                  <a:off x="6282320" y="4269281"/>
                  <a:ext cx="1162158" cy="812533"/>
                </a:xfrm>
                <a:custGeom>
                  <a:avLst/>
                  <a:gdLst>
                    <a:gd name="T0" fmla="*/ 2147483646 w 2192"/>
                    <a:gd name="T1" fmla="*/ 2147483646 h 1516"/>
                    <a:gd name="T2" fmla="*/ 2147483646 w 2192"/>
                    <a:gd name="T3" fmla="*/ 2147483646 h 1516"/>
                    <a:gd name="T4" fmla="*/ 2147483646 w 2192"/>
                    <a:gd name="T5" fmla="*/ 2147483646 h 1516"/>
                    <a:gd name="T6" fmla="*/ 2147483646 w 2192"/>
                    <a:gd name="T7" fmla="*/ 2147483646 h 1516"/>
                    <a:gd name="T8" fmla="*/ 2147483646 w 2192"/>
                    <a:gd name="T9" fmla="*/ 2147483646 h 1516"/>
                    <a:gd name="T10" fmla="*/ 2147483646 w 2192"/>
                    <a:gd name="T11" fmla="*/ 2147483646 h 1516"/>
                    <a:gd name="T12" fmla="*/ 2147483646 w 2192"/>
                    <a:gd name="T13" fmla="*/ 2147483646 h 1516"/>
                    <a:gd name="T14" fmla="*/ 2147483646 w 2192"/>
                    <a:gd name="T15" fmla="*/ 2147483646 h 1516"/>
                    <a:gd name="T16" fmla="*/ 2147483646 w 2192"/>
                    <a:gd name="T17" fmla="*/ 2147483646 h 1516"/>
                    <a:gd name="T18" fmla="*/ 2147483646 w 2192"/>
                    <a:gd name="T19" fmla="*/ 2147483646 h 1516"/>
                    <a:gd name="T20" fmla="*/ 2147483646 w 2192"/>
                    <a:gd name="T21" fmla="*/ 2147483646 h 1516"/>
                    <a:gd name="T22" fmla="*/ 2147483646 w 2192"/>
                    <a:gd name="T23" fmla="*/ 2147483646 h 1516"/>
                    <a:gd name="T24" fmla="*/ 2147483646 w 2192"/>
                    <a:gd name="T25" fmla="*/ 2147483646 h 1516"/>
                    <a:gd name="T26" fmla="*/ 2147483646 w 2192"/>
                    <a:gd name="T27" fmla="*/ 2147483646 h 1516"/>
                    <a:gd name="T28" fmla="*/ 2147483646 w 2192"/>
                    <a:gd name="T29" fmla="*/ 2147483646 h 1516"/>
                    <a:gd name="T30" fmla="*/ 2147483646 w 2192"/>
                    <a:gd name="T31" fmla="*/ 2147483646 h 1516"/>
                    <a:gd name="T32" fmla="*/ 2147483646 w 2192"/>
                    <a:gd name="T33" fmla="*/ 2147483646 h 1516"/>
                    <a:gd name="T34" fmla="*/ 2147483646 w 2192"/>
                    <a:gd name="T35" fmla="*/ 2147483646 h 1516"/>
                    <a:gd name="T36" fmla="*/ 2147483646 w 2192"/>
                    <a:gd name="T37" fmla="*/ 2147483646 h 1516"/>
                    <a:gd name="T38" fmla="*/ 2147483646 w 2192"/>
                    <a:gd name="T39" fmla="*/ 2147483646 h 1516"/>
                    <a:gd name="T40" fmla="*/ 2147483646 w 2192"/>
                    <a:gd name="T41" fmla="*/ 2147483646 h 1516"/>
                    <a:gd name="T42" fmla="*/ 2147483646 w 2192"/>
                    <a:gd name="T43" fmla="*/ 2147483646 h 1516"/>
                    <a:gd name="T44" fmla="*/ 2147483646 w 2192"/>
                    <a:gd name="T45" fmla="*/ 2147483646 h 1516"/>
                    <a:gd name="T46" fmla="*/ 2147483646 w 2192"/>
                    <a:gd name="T47" fmla="*/ 2147483646 h 1516"/>
                    <a:gd name="T48" fmla="*/ 2147483646 w 2192"/>
                    <a:gd name="T49" fmla="*/ 2147483646 h 1516"/>
                    <a:gd name="T50" fmla="*/ 2147483646 w 2192"/>
                    <a:gd name="T51" fmla="*/ 2147483646 h 1516"/>
                    <a:gd name="T52" fmla="*/ 2147483646 w 2192"/>
                    <a:gd name="T53" fmla="*/ 2147483646 h 1516"/>
                    <a:gd name="T54" fmla="*/ 2147483646 w 2192"/>
                    <a:gd name="T55" fmla="*/ 2147483646 h 1516"/>
                    <a:gd name="T56" fmla="*/ 2147483646 w 2192"/>
                    <a:gd name="T57" fmla="*/ 2147483646 h 1516"/>
                    <a:gd name="T58" fmla="*/ 2147483646 w 2192"/>
                    <a:gd name="T59" fmla="*/ 2147483646 h 1516"/>
                    <a:gd name="T60" fmla="*/ 2147483646 w 2192"/>
                    <a:gd name="T61" fmla="*/ 2147483646 h 1516"/>
                    <a:gd name="T62" fmla="*/ 2147483646 w 2192"/>
                    <a:gd name="T63" fmla="*/ 2147483646 h 1516"/>
                    <a:gd name="T64" fmla="*/ 2147483646 w 2192"/>
                    <a:gd name="T65" fmla="*/ 2147483646 h 1516"/>
                    <a:gd name="T66" fmla="*/ 2147483646 w 2192"/>
                    <a:gd name="T67" fmla="*/ 2147483646 h 1516"/>
                    <a:gd name="T68" fmla="*/ 2147483646 w 2192"/>
                    <a:gd name="T69" fmla="*/ 2147483646 h 1516"/>
                    <a:gd name="T70" fmla="*/ 2147483646 w 2192"/>
                    <a:gd name="T71" fmla="*/ 2147483646 h 1516"/>
                    <a:gd name="T72" fmla="*/ 2147483646 w 2192"/>
                    <a:gd name="T73" fmla="*/ 2147483646 h 1516"/>
                    <a:gd name="T74" fmla="*/ 2147483646 w 2192"/>
                    <a:gd name="T75" fmla="*/ 2147483646 h 1516"/>
                    <a:gd name="T76" fmla="*/ 2147483646 w 2192"/>
                    <a:gd name="T77" fmla="*/ 2147483646 h 1516"/>
                    <a:gd name="T78" fmla="*/ 2147483646 w 2192"/>
                    <a:gd name="T79" fmla="*/ 2147483646 h 1516"/>
                    <a:gd name="T80" fmla="*/ 2147483646 w 2192"/>
                    <a:gd name="T81" fmla="*/ 2147483646 h 1516"/>
                    <a:gd name="T82" fmla="*/ 2147483646 w 2192"/>
                    <a:gd name="T83" fmla="*/ 2147483646 h 1516"/>
                    <a:gd name="T84" fmla="*/ 2147483646 w 2192"/>
                    <a:gd name="T85" fmla="*/ 2147483646 h 1516"/>
                    <a:gd name="T86" fmla="*/ 2147483646 w 2192"/>
                    <a:gd name="T87" fmla="*/ 2147483646 h 1516"/>
                    <a:gd name="T88" fmla="*/ 2147483646 w 2192"/>
                    <a:gd name="T89" fmla="*/ 2147483646 h 1516"/>
                    <a:gd name="T90" fmla="*/ 2147483646 w 2192"/>
                    <a:gd name="T91" fmla="*/ 2147483646 h 1516"/>
                    <a:gd name="T92" fmla="*/ 2147483646 w 2192"/>
                    <a:gd name="T93" fmla="*/ 2147483646 h 1516"/>
                    <a:gd name="T94" fmla="*/ 2147483646 w 2192"/>
                    <a:gd name="T95" fmla="*/ 2147483646 h 1516"/>
                    <a:gd name="T96" fmla="*/ 2147483646 w 2192"/>
                    <a:gd name="T97" fmla="*/ 2147483646 h 1516"/>
                    <a:gd name="T98" fmla="*/ 2147483646 w 2192"/>
                    <a:gd name="T99" fmla="*/ 2147483646 h 1516"/>
                    <a:gd name="T100" fmla="*/ 2147483646 w 2192"/>
                    <a:gd name="T101" fmla="*/ 2147483646 h 1516"/>
                    <a:gd name="T102" fmla="*/ 2147483646 w 2192"/>
                    <a:gd name="T103" fmla="*/ 2147483646 h 1516"/>
                    <a:gd name="T104" fmla="*/ 2147483646 w 2192"/>
                    <a:gd name="T105" fmla="*/ 2147483646 h 1516"/>
                    <a:gd name="T106" fmla="*/ 2147483646 w 2192"/>
                    <a:gd name="T107" fmla="*/ 2147483646 h 1516"/>
                    <a:gd name="T108" fmla="*/ 2147483646 w 2192"/>
                    <a:gd name="T109" fmla="*/ 2147483646 h 1516"/>
                    <a:gd name="T110" fmla="*/ 2147483646 w 2192"/>
                    <a:gd name="T111" fmla="*/ 2147483646 h 1516"/>
                    <a:gd name="T112" fmla="*/ 2147483646 w 2192"/>
                    <a:gd name="T113" fmla="*/ 2147483646 h 1516"/>
                    <a:gd name="T114" fmla="*/ 2147483646 w 2192"/>
                    <a:gd name="T115" fmla="*/ 2147483646 h 1516"/>
                    <a:gd name="T116" fmla="*/ 2147483646 w 2192"/>
                    <a:gd name="T117" fmla="*/ 2147483646 h 1516"/>
                    <a:gd name="T118" fmla="*/ 2147483646 w 2192"/>
                    <a:gd name="T119" fmla="*/ 2147483646 h 151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92"/>
                    <a:gd name="T181" fmla="*/ 0 h 1516"/>
                    <a:gd name="T182" fmla="*/ 2192 w 2192"/>
                    <a:gd name="T183" fmla="*/ 1516 h 151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92" h="1516">
                      <a:moveTo>
                        <a:pt x="583" y="983"/>
                      </a:moveTo>
                      <a:lnTo>
                        <a:pt x="609" y="987"/>
                      </a:lnTo>
                      <a:lnTo>
                        <a:pt x="715" y="922"/>
                      </a:lnTo>
                      <a:lnTo>
                        <a:pt x="746" y="912"/>
                      </a:lnTo>
                      <a:lnTo>
                        <a:pt x="820" y="929"/>
                      </a:lnTo>
                      <a:lnTo>
                        <a:pt x="841" y="918"/>
                      </a:lnTo>
                      <a:lnTo>
                        <a:pt x="862" y="936"/>
                      </a:lnTo>
                      <a:lnTo>
                        <a:pt x="928" y="946"/>
                      </a:lnTo>
                      <a:lnTo>
                        <a:pt x="942" y="940"/>
                      </a:lnTo>
                      <a:lnTo>
                        <a:pt x="956" y="914"/>
                      </a:lnTo>
                      <a:lnTo>
                        <a:pt x="1016" y="911"/>
                      </a:lnTo>
                      <a:lnTo>
                        <a:pt x="1051" y="926"/>
                      </a:lnTo>
                      <a:lnTo>
                        <a:pt x="1049" y="949"/>
                      </a:lnTo>
                      <a:lnTo>
                        <a:pt x="1104" y="946"/>
                      </a:lnTo>
                      <a:lnTo>
                        <a:pt x="1123" y="962"/>
                      </a:lnTo>
                      <a:lnTo>
                        <a:pt x="1117" y="983"/>
                      </a:lnTo>
                      <a:lnTo>
                        <a:pt x="1204" y="1022"/>
                      </a:lnTo>
                      <a:lnTo>
                        <a:pt x="1195" y="1055"/>
                      </a:lnTo>
                      <a:lnTo>
                        <a:pt x="1233" y="1065"/>
                      </a:lnTo>
                      <a:lnTo>
                        <a:pt x="1238" y="1107"/>
                      </a:lnTo>
                      <a:lnTo>
                        <a:pt x="1289" y="1140"/>
                      </a:lnTo>
                      <a:lnTo>
                        <a:pt x="1298" y="1163"/>
                      </a:lnTo>
                      <a:lnTo>
                        <a:pt x="1325" y="1191"/>
                      </a:lnTo>
                      <a:lnTo>
                        <a:pt x="1343" y="1194"/>
                      </a:lnTo>
                      <a:lnTo>
                        <a:pt x="1344" y="1227"/>
                      </a:lnTo>
                      <a:lnTo>
                        <a:pt x="1385" y="1265"/>
                      </a:lnTo>
                      <a:lnTo>
                        <a:pt x="1440" y="1291"/>
                      </a:lnTo>
                      <a:lnTo>
                        <a:pt x="1474" y="1326"/>
                      </a:lnTo>
                      <a:lnTo>
                        <a:pt x="1505" y="1389"/>
                      </a:lnTo>
                      <a:lnTo>
                        <a:pt x="1531" y="1397"/>
                      </a:lnTo>
                      <a:lnTo>
                        <a:pt x="1575" y="1483"/>
                      </a:lnTo>
                      <a:lnTo>
                        <a:pt x="1649" y="1516"/>
                      </a:lnTo>
                      <a:lnTo>
                        <a:pt x="1755" y="1455"/>
                      </a:lnTo>
                      <a:lnTo>
                        <a:pt x="1771" y="1478"/>
                      </a:lnTo>
                      <a:lnTo>
                        <a:pt x="1822" y="1485"/>
                      </a:lnTo>
                      <a:lnTo>
                        <a:pt x="1855" y="1464"/>
                      </a:lnTo>
                      <a:lnTo>
                        <a:pt x="1855" y="1445"/>
                      </a:lnTo>
                      <a:lnTo>
                        <a:pt x="1924" y="1463"/>
                      </a:lnTo>
                      <a:lnTo>
                        <a:pt x="1982" y="1501"/>
                      </a:lnTo>
                      <a:lnTo>
                        <a:pt x="2031" y="1499"/>
                      </a:lnTo>
                      <a:lnTo>
                        <a:pt x="2040" y="1459"/>
                      </a:lnTo>
                      <a:lnTo>
                        <a:pt x="2066" y="1449"/>
                      </a:lnTo>
                      <a:lnTo>
                        <a:pt x="2061" y="1423"/>
                      </a:lnTo>
                      <a:lnTo>
                        <a:pt x="2133" y="1357"/>
                      </a:lnTo>
                      <a:lnTo>
                        <a:pt x="2149" y="1362"/>
                      </a:lnTo>
                      <a:lnTo>
                        <a:pt x="2159" y="1347"/>
                      </a:lnTo>
                      <a:lnTo>
                        <a:pt x="2133" y="1302"/>
                      </a:lnTo>
                      <a:lnTo>
                        <a:pt x="2128" y="1287"/>
                      </a:lnTo>
                      <a:lnTo>
                        <a:pt x="2098" y="1272"/>
                      </a:lnTo>
                      <a:lnTo>
                        <a:pt x="2118" y="1260"/>
                      </a:lnTo>
                      <a:lnTo>
                        <a:pt x="2101" y="1224"/>
                      </a:lnTo>
                      <a:lnTo>
                        <a:pt x="2081" y="1209"/>
                      </a:lnTo>
                      <a:lnTo>
                        <a:pt x="2071" y="1194"/>
                      </a:lnTo>
                      <a:lnTo>
                        <a:pt x="2066" y="1199"/>
                      </a:lnTo>
                      <a:lnTo>
                        <a:pt x="2064" y="1163"/>
                      </a:lnTo>
                      <a:lnTo>
                        <a:pt x="2029" y="1153"/>
                      </a:lnTo>
                      <a:lnTo>
                        <a:pt x="2019" y="1138"/>
                      </a:lnTo>
                      <a:lnTo>
                        <a:pt x="1998" y="1153"/>
                      </a:lnTo>
                      <a:lnTo>
                        <a:pt x="1952" y="1149"/>
                      </a:lnTo>
                      <a:lnTo>
                        <a:pt x="1961" y="1117"/>
                      </a:lnTo>
                      <a:lnTo>
                        <a:pt x="1951" y="1102"/>
                      </a:lnTo>
                      <a:lnTo>
                        <a:pt x="1920" y="1129"/>
                      </a:lnTo>
                      <a:lnTo>
                        <a:pt x="1905" y="1129"/>
                      </a:lnTo>
                      <a:lnTo>
                        <a:pt x="1905" y="1071"/>
                      </a:lnTo>
                      <a:lnTo>
                        <a:pt x="1883" y="1061"/>
                      </a:lnTo>
                      <a:lnTo>
                        <a:pt x="1878" y="1046"/>
                      </a:lnTo>
                      <a:lnTo>
                        <a:pt x="1894" y="1031"/>
                      </a:lnTo>
                      <a:lnTo>
                        <a:pt x="1894" y="1005"/>
                      </a:lnTo>
                      <a:lnTo>
                        <a:pt x="1913" y="969"/>
                      </a:lnTo>
                      <a:lnTo>
                        <a:pt x="1913" y="943"/>
                      </a:lnTo>
                      <a:lnTo>
                        <a:pt x="1938" y="927"/>
                      </a:lnTo>
                      <a:lnTo>
                        <a:pt x="1896" y="866"/>
                      </a:lnTo>
                      <a:lnTo>
                        <a:pt x="1906" y="856"/>
                      </a:lnTo>
                      <a:lnTo>
                        <a:pt x="1932" y="851"/>
                      </a:lnTo>
                      <a:lnTo>
                        <a:pt x="1976" y="788"/>
                      </a:lnTo>
                      <a:lnTo>
                        <a:pt x="1998" y="783"/>
                      </a:lnTo>
                      <a:lnTo>
                        <a:pt x="1983" y="735"/>
                      </a:lnTo>
                      <a:lnTo>
                        <a:pt x="2001" y="730"/>
                      </a:lnTo>
                      <a:lnTo>
                        <a:pt x="1992" y="699"/>
                      </a:lnTo>
                      <a:lnTo>
                        <a:pt x="1996" y="676"/>
                      </a:lnTo>
                      <a:lnTo>
                        <a:pt x="2045" y="640"/>
                      </a:lnTo>
                      <a:lnTo>
                        <a:pt x="2056" y="639"/>
                      </a:lnTo>
                      <a:lnTo>
                        <a:pt x="2066" y="608"/>
                      </a:lnTo>
                      <a:lnTo>
                        <a:pt x="2020" y="583"/>
                      </a:lnTo>
                      <a:lnTo>
                        <a:pt x="2020" y="568"/>
                      </a:lnTo>
                      <a:lnTo>
                        <a:pt x="2003" y="562"/>
                      </a:lnTo>
                      <a:lnTo>
                        <a:pt x="2008" y="537"/>
                      </a:lnTo>
                      <a:lnTo>
                        <a:pt x="2024" y="532"/>
                      </a:lnTo>
                      <a:lnTo>
                        <a:pt x="2105" y="532"/>
                      </a:lnTo>
                      <a:lnTo>
                        <a:pt x="2136" y="510"/>
                      </a:lnTo>
                      <a:lnTo>
                        <a:pt x="2187" y="500"/>
                      </a:lnTo>
                      <a:lnTo>
                        <a:pt x="2192" y="485"/>
                      </a:lnTo>
                      <a:lnTo>
                        <a:pt x="2177" y="480"/>
                      </a:lnTo>
                      <a:lnTo>
                        <a:pt x="2177" y="449"/>
                      </a:lnTo>
                      <a:lnTo>
                        <a:pt x="2186" y="439"/>
                      </a:lnTo>
                      <a:lnTo>
                        <a:pt x="2155" y="439"/>
                      </a:lnTo>
                      <a:lnTo>
                        <a:pt x="2140" y="423"/>
                      </a:lnTo>
                      <a:lnTo>
                        <a:pt x="2135" y="362"/>
                      </a:lnTo>
                      <a:lnTo>
                        <a:pt x="2138" y="347"/>
                      </a:lnTo>
                      <a:lnTo>
                        <a:pt x="2128" y="337"/>
                      </a:lnTo>
                      <a:lnTo>
                        <a:pt x="2123" y="311"/>
                      </a:lnTo>
                      <a:lnTo>
                        <a:pt x="2103" y="306"/>
                      </a:lnTo>
                      <a:lnTo>
                        <a:pt x="2113" y="286"/>
                      </a:lnTo>
                      <a:lnTo>
                        <a:pt x="2036" y="270"/>
                      </a:lnTo>
                      <a:lnTo>
                        <a:pt x="2021" y="316"/>
                      </a:lnTo>
                      <a:lnTo>
                        <a:pt x="2006" y="338"/>
                      </a:lnTo>
                      <a:lnTo>
                        <a:pt x="1980" y="343"/>
                      </a:lnTo>
                      <a:lnTo>
                        <a:pt x="1965" y="358"/>
                      </a:lnTo>
                      <a:lnTo>
                        <a:pt x="1945" y="348"/>
                      </a:lnTo>
                      <a:lnTo>
                        <a:pt x="1914" y="384"/>
                      </a:lnTo>
                      <a:lnTo>
                        <a:pt x="1925" y="425"/>
                      </a:lnTo>
                      <a:lnTo>
                        <a:pt x="1895" y="441"/>
                      </a:lnTo>
                      <a:lnTo>
                        <a:pt x="1895" y="457"/>
                      </a:lnTo>
                      <a:lnTo>
                        <a:pt x="1874" y="462"/>
                      </a:lnTo>
                      <a:lnTo>
                        <a:pt x="1844" y="487"/>
                      </a:lnTo>
                      <a:lnTo>
                        <a:pt x="1803" y="499"/>
                      </a:lnTo>
                      <a:lnTo>
                        <a:pt x="1799" y="529"/>
                      </a:lnTo>
                      <a:lnTo>
                        <a:pt x="1779" y="534"/>
                      </a:lnTo>
                      <a:lnTo>
                        <a:pt x="1774" y="514"/>
                      </a:lnTo>
                      <a:lnTo>
                        <a:pt x="1733" y="545"/>
                      </a:lnTo>
                      <a:lnTo>
                        <a:pt x="1723" y="545"/>
                      </a:lnTo>
                      <a:lnTo>
                        <a:pt x="1716" y="519"/>
                      </a:lnTo>
                      <a:lnTo>
                        <a:pt x="1696" y="478"/>
                      </a:lnTo>
                      <a:lnTo>
                        <a:pt x="1660" y="439"/>
                      </a:lnTo>
                      <a:lnTo>
                        <a:pt x="1614" y="449"/>
                      </a:lnTo>
                      <a:lnTo>
                        <a:pt x="1594" y="469"/>
                      </a:lnTo>
                      <a:lnTo>
                        <a:pt x="1579" y="464"/>
                      </a:lnTo>
                      <a:lnTo>
                        <a:pt x="1548" y="464"/>
                      </a:lnTo>
                      <a:lnTo>
                        <a:pt x="1543" y="476"/>
                      </a:lnTo>
                      <a:lnTo>
                        <a:pt x="1528" y="471"/>
                      </a:lnTo>
                      <a:lnTo>
                        <a:pt x="1533" y="450"/>
                      </a:lnTo>
                      <a:lnTo>
                        <a:pt x="1521" y="420"/>
                      </a:lnTo>
                      <a:lnTo>
                        <a:pt x="1526" y="383"/>
                      </a:lnTo>
                      <a:lnTo>
                        <a:pt x="1547" y="352"/>
                      </a:lnTo>
                      <a:lnTo>
                        <a:pt x="1572" y="347"/>
                      </a:lnTo>
                      <a:lnTo>
                        <a:pt x="1566" y="286"/>
                      </a:lnTo>
                      <a:lnTo>
                        <a:pt x="1551" y="276"/>
                      </a:lnTo>
                      <a:lnTo>
                        <a:pt x="1561" y="245"/>
                      </a:lnTo>
                      <a:lnTo>
                        <a:pt x="1590" y="224"/>
                      </a:lnTo>
                      <a:lnTo>
                        <a:pt x="1600" y="188"/>
                      </a:lnTo>
                      <a:lnTo>
                        <a:pt x="1616" y="167"/>
                      </a:lnTo>
                      <a:lnTo>
                        <a:pt x="1610" y="162"/>
                      </a:lnTo>
                      <a:lnTo>
                        <a:pt x="1610" y="142"/>
                      </a:lnTo>
                      <a:lnTo>
                        <a:pt x="1626" y="126"/>
                      </a:lnTo>
                      <a:lnTo>
                        <a:pt x="1651" y="115"/>
                      </a:lnTo>
                      <a:lnTo>
                        <a:pt x="1627" y="97"/>
                      </a:lnTo>
                      <a:lnTo>
                        <a:pt x="1639" y="75"/>
                      </a:lnTo>
                      <a:lnTo>
                        <a:pt x="1639" y="60"/>
                      </a:lnTo>
                      <a:lnTo>
                        <a:pt x="1659" y="34"/>
                      </a:lnTo>
                      <a:lnTo>
                        <a:pt x="1628" y="41"/>
                      </a:lnTo>
                      <a:lnTo>
                        <a:pt x="1608" y="31"/>
                      </a:lnTo>
                      <a:lnTo>
                        <a:pt x="1603" y="10"/>
                      </a:lnTo>
                      <a:lnTo>
                        <a:pt x="1577" y="0"/>
                      </a:lnTo>
                      <a:lnTo>
                        <a:pt x="1562" y="5"/>
                      </a:lnTo>
                      <a:lnTo>
                        <a:pt x="1506" y="56"/>
                      </a:lnTo>
                      <a:lnTo>
                        <a:pt x="1491" y="51"/>
                      </a:lnTo>
                      <a:lnTo>
                        <a:pt x="1460" y="68"/>
                      </a:lnTo>
                      <a:lnTo>
                        <a:pt x="1429" y="93"/>
                      </a:lnTo>
                      <a:lnTo>
                        <a:pt x="1418" y="85"/>
                      </a:lnTo>
                      <a:lnTo>
                        <a:pt x="1382" y="85"/>
                      </a:lnTo>
                      <a:lnTo>
                        <a:pt x="1316" y="133"/>
                      </a:lnTo>
                      <a:lnTo>
                        <a:pt x="1301" y="128"/>
                      </a:lnTo>
                      <a:lnTo>
                        <a:pt x="1255" y="148"/>
                      </a:lnTo>
                      <a:lnTo>
                        <a:pt x="1205" y="195"/>
                      </a:lnTo>
                      <a:lnTo>
                        <a:pt x="1225" y="216"/>
                      </a:lnTo>
                      <a:lnTo>
                        <a:pt x="1184" y="246"/>
                      </a:lnTo>
                      <a:lnTo>
                        <a:pt x="1113" y="227"/>
                      </a:lnTo>
                      <a:lnTo>
                        <a:pt x="1072" y="263"/>
                      </a:lnTo>
                      <a:lnTo>
                        <a:pt x="1057" y="253"/>
                      </a:lnTo>
                      <a:lnTo>
                        <a:pt x="1037" y="268"/>
                      </a:lnTo>
                      <a:lnTo>
                        <a:pt x="1042" y="293"/>
                      </a:lnTo>
                      <a:lnTo>
                        <a:pt x="1016" y="300"/>
                      </a:lnTo>
                      <a:lnTo>
                        <a:pt x="1006" y="284"/>
                      </a:lnTo>
                      <a:lnTo>
                        <a:pt x="970" y="295"/>
                      </a:lnTo>
                      <a:lnTo>
                        <a:pt x="960" y="315"/>
                      </a:lnTo>
                      <a:lnTo>
                        <a:pt x="924" y="330"/>
                      </a:lnTo>
                      <a:lnTo>
                        <a:pt x="915" y="356"/>
                      </a:lnTo>
                      <a:lnTo>
                        <a:pt x="880" y="367"/>
                      </a:lnTo>
                      <a:lnTo>
                        <a:pt x="864" y="362"/>
                      </a:lnTo>
                      <a:lnTo>
                        <a:pt x="868" y="337"/>
                      </a:lnTo>
                      <a:lnTo>
                        <a:pt x="812" y="337"/>
                      </a:lnTo>
                      <a:lnTo>
                        <a:pt x="792" y="358"/>
                      </a:lnTo>
                      <a:lnTo>
                        <a:pt x="776" y="338"/>
                      </a:lnTo>
                      <a:lnTo>
                        <a:pt x="741" y="343"/>
                      </a:lnTo>
                      <a:lnTo>
                        <a:pt x="710" y="369"/>
                      </a:lnTo>
                      <a:lnTo>
                        <a:pt x="674" y="364"/>
                      </a:lnTo>
                      <a:lnTo>
                        <a:pt x="674" y="376"/>
                      </a:lnTo>
                      <a:lnTo>
                        <a:pt x="655" y="380"/>
                      </a:lnTo>
                      <a:lnTo>
                        <a:pt x="562" y="320"/>
                      </a:lnTo>
                      <a:lnTo>
                        <a:pt x="532" y="311"/>
                      </a:lnTo>
                      <a:lnTo>
                        <a:pt x="445" y="332"/>
                      </a:lnTo>
                      <a:lnTo>
                        <a:pt x="414" y="312"/>
                      </a:lnTo>
                      <a:lnTo>
                        <a:pt x="409" y="343"/>
                      </a:lnTo>
                      <a:lnTo>
                        <a:pt x="378" y="343"/>
                      </a:lnTo>
                      <a:lnTo>
                        <a:pt x="317" y="318"/>
                      </a:lnTo>
                      <a:lnTo>
                        <a:pt x="261" y="334"/>
                      </a:lnTo>
                      <a:lnTo>
                        <a:pt x="236" y="298"/>
                      </a:lnTo>
                      <a:lnTo>
                        <a:pt x="185" y="298"/>
                      </a:lnTo>
                      <a:lnTo>
                        <a:pt x="164" y="286"/>
                      </a:lnTo>
                      <a:lnTo>
                        <a:pt x="92" y="314"/>
                      </a:lnTo>
                      <a:lnTo>
                        <a:pt x="44" y="364"/>
                      </a:lnTo>
                      <a:lnTo>
                        <a:pt x="0" y="357"/>
                      </a:lnTo>
                      <a:lnTo>
                        <a:pt x="4" y="395"/>
                      </a:lnTo>
                      <a:lnTo>
                        <a:pt x="24" y="421"/>
                      </a:lnTo>
                      <a:lnTo>
                        <a:pt x="100" y="436"/>
                      </a:lnTo>
                      <a:lnTo>
                        <a:pt x="126" y="467"/>
                      </a:lnTo>
                      <a:lnTo>
                        <a:pt x="85" y="497"/>
                      </a:lnTo>
                      <a:lnTo>
                        <a:pt x="117" y="559"/>
                      </a:lnTo>
                      <a:lnTo>
                        <a:pt x="126" y="543"/>
                      </a:lnTo>
                      <a:lnTo>
                        <a:pt x="146" y="543"/>
                      </a:lnTo>
                      <a:lnTo>
                        <a:pt x="187" y="497"/>
                      </a:lnTo>
                      <a:lnTo>
                        <a:pt x="233" y="486"/>
                      </a:lnTo>
                      <a:lnTo>
                        <a:pt x="280" y="552"/>
                      </a:lnTo>
                      <a:lnTo>
                        <a:pt x="275" y="588"/>
                      </a:lnTo>
                      <a:lnTo>
                        <a:pt x="296" y="588"/>
                      </a:lnTo>
                      <a:lnTo>
                        <a:pt x="325" y="547"/>
                      </a:lnTo>
                      <a:lnTo>
                        <a:pt x="367" y="568"/>
                      </a:lnTo>
                      <a:lnTo>
                        <a:pt x="372" y="629"/>
                      </a:lnTo>
                      <a:lnTo>
                        <a:pt x="387" y="634"/>
                      </a:lnTo>
                      <a:lnTo>
                        <a:pt x="382" y="649"/>
                      </a:lnTo>
                      <a:lnTo>
                        <a:pt x="393" y="680"/>
                      </a:lnTo>
                      <a:lnTo>
                        <a:pt x="377" y="685"/>
                      </a:lnTo>
                      <a:lnTo>
                        <a:pt x="372" y="710"/>
                      </a:lnTo>
                      <a:lnTo>
                        <a:pt x="378" y="741"/>
                      </a:lnTo>
                      <a:lnTo>
                        <a:pt x="382" y="741"/>
                      </a:lnTo>
                      <a:lnTo>
                        <a:pt x="393" y="721"/>
                      </a:lnTo>
                      <a:lnTo>
                        <a:pt x="409" y="736"/>
                      </a:lnTo>
                      <a:lnTo>
                        <a:pt x="404" y="746"/>
                      </a:lnTo>
                      <a:lnTo>
                        <a:pt x="419" y="751"/>
                      </a:lnTo>
                      <a:lnTo>
                        <a:pt x="455" y="777"/>
                      </a:lnTo>
                      <a:lnTo>
                        <a:pt x="455" y="792"/>
                      </a:lnTo>
                      <a:lnTo>
                        <a:pt x="440" y="807"/>
                      </a:lnTo>
                      <a:lnTo>
                        <a:pt x="409" y="797"/>
                      </a:lnTo>
                      <a:lnTo>
                        <a:pt x="404" y="828"/>
                      </a:lnTo>
                      <a:lnTo>
                        <a:pt x="424" y="848"/>
                      </a:lnTo>
                      <a:lnTo>
                        <a:pt x="424" y="899"/>
                      </a:lnTo>
                      <a:lnTo>
                        <a:pt x="477" y="925"/>
                      </a:lnTo>
                      <a:lnTo>
                        <a:pt x="487" y="950"/>
                      </a:lnTo>
                      <a:lnTo>
                        <a:pt x="487" y="981"/>
                      </a:lnTo>
                      <a:lnTo>
                        <a:pt x="517" y="991"/>
                      </a:lnTo>
                      <a:lnTo>
                        <a:pt x="544" y="1014"/>
                      </a:lnTo>
                      <a:lnTo>
                        <a:pt x="583" y="9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1" name="Freeform 26"/>
                <p:cNvSpPr>
                  <a:spLocks/>
                </p:cNvSpPr>
                <p:nvPr/>
              </p:nvSpPr>
              <p:spPr bwMode="auto">
                <a:xfrm>
                  <a:off x="7358745" y="4921529"/>
                  <a:ext cx="357221" cy="257090"/>
                </a:xfrm>
                <a:custGeom>
                  <a:avLst/>
                  <a:gdLst>
                    <a:gd name="T0" fmla="*/ 2147483646 w 672"/>
                    <a:gd name="T1" fmla="*/ 2147483646 h 479"/>
                    <a:gd name="T2" fmla="*/ 2147483646 w 672"/>
                    <a:gd name="T3" fmla="*/ 2147483646 h 479"/>
                    <a:gd name="T4" fmla="*/ 2147483646 w 672"/>
                    <a:gd name="T5" fmla="*/ 2147483646 h 479"/>
                    <a:gd name="T6" fmla="*/ 2147483646 w 672"/>
                    <a:gd name="T7" fmla="*/ 2147483646 h 479"/>
                    <a:gd name="T8" fmla="*/ 2147483646 w 672"/>
                    <a:gd name="T9" fmla="*/ 2147483646 h 479"/>
                    <a:gd name="T10" fmla="*/ 2147483646 w 672"/>
                    <a:gd name="T11" fmla="*/ 2147483646 h 479"/>
                    <a:gd name="T12" fmla="*/ 2147483646 w 672"/>
                    <a:gd name="T13" fmla="*/ 2147483646 h 479"/>
                    <a:gd name="T14" fmla="*/ 2147483646 w 672"/>
                    <a:gd name="T15" fmla="*/ 2147483646 h 479"/>
                    <a:gd name="T16" fmla="*/ 2147483646 w 672"/>
                    <a:gd name="T17" fmla="*/ 2147483646 h 479"/>
                    <a:gd name="T18" fmla="*/ 2147483646 w 672"/>
                    <a:gd name="T19" fmla="*/ 2147483646 h 479"/>
                    <a:gd name="T20" fmla="*/ 2147483646 w 672"/>
                    <a:gd name="T21" fmla="*/ 2147483646 h 479"/>
                    <a:gd name="T22" fmla="*/ 2147483646 w 672"/>
                    <a:gd name="T23" fmla="*/ 2147483646 h 479"/>
                    <a:gd name="T24" fmla="*/ 2147483646 w 672"/>
                    <a:gd name="T25" fmla="*/ 2147483646 h 479"/>
                    <a:gd name="T26" fmla="*/ 2147483646 w 672"/>
                    <a:gd name="T27" fmla="*/ 2147483646 h 479"/>
                    <a:gd name="T28" fmla="*/ 2147483646 w 672"/>
                    <a:gd name="T29" fmla="*/ 2147483646 h 479"/>
                    <a:gd name="T30" fmla="*/ 2147483646 w 672"/>
                    <a:gd name="T31" fmla="*/ 2147483646 h 479"/>
                    <a:gd name="T32" fmla="*/ 2147483646 w 672"/>
                    <a:gd name="T33" fmla="*/ 2147483646 h 479"/>
                    <a:gd name="T34" fmla="*/ 2147483646 w 672"/>
                    <a:gd name="T35" fmla="*/ 2147483646 h 479"/>
                    <a:gd name="T36" fmla="*/ 0 w 672"/>
                    <a:gd name="T37" fmla="*/ 2147483646 h 479"/>
                    <a:gd name="T38" fmla="*/ 2147483646 w 672"/>
                    <a:gd name="T39" fmla="*/ 2147483646 h 479"/>
                    <a:gd name="T40" fmla="*/ 2147483646 w 672"/>
                    <a:gd name="T41" fmla="*/ 2147483646 h 479"/>
                    <a:gd name="T42" fmla="*/ 2147483646 w 672"/>
                    <a:gd name="T43" fmla="*/ 2147483646 h 479"/>
                    <a:gd name="T44" fmla="*/ 2147483646 w 672"/>
                    <a:gd name="T45" fmla="*/ 2147483646 h 479"/>
                    <a:gd name="T46" fmla="*/ 2147483646 w 672"/>
                    <a:gd name="T47" fmla="*/ 2147483646 h 479"/>
                    <a:gd name="T48" fmla="*/ 2147483646 w 672"/>
                    <a:gd name="T49" fmla="*/ 2147483646 h 479"/>
                    <a:gd name="T50" fmla="*/ 2147483646 w 672"/>
                    <a:gd name="T51" fmla="*/ 2147483646 h 479"/>
                    <a:gd name="T52" fmla="*/ 2147483646 w 672"/>
                    <a:gd name="T53" fmla="*/ 2147483646 h 479"/>
                    <a:gd name="T54" fmla="*/ 2147483646 w 672"/>
                    <a:gd name="T55" fmla="*/ 2147483646 h 479"/>
                    <a:gd name="T56" fmla="*/ 2147483646 w 672"/>
                    <a:gd name="T57" fmla="*/ 2147483646 h 479"/>
                    <a:gd name="T58" fmla="*/ 2147483646 w 672"/>
                    <a:gd name="T59" fmla="*/ 2147483646 h 479"/>
                    <a:gd name="T60" fmla="*/ 2147483646 w 672"/>
                    <a:gd name="T61" fmla="*/ 2147483646 h 479"/>
                    <a:gd name="T62" fmla="*/ 2147483646 w 672"/>
                    <a:gd name="T63" fmla="*/ 2147483646 h 479"/>
                    <a:gd name="T64" fmla="*/ 2147483646 w 672"/>
                    <a:gd name="T65" fmla="*/ 2147483646 h 479"/>
                    <a:gd name="T66" fmla="*/ 2147483646 w 672"/>
                    <a:gd name="T67" fmla="*/ 2147483646 h 479"/>
                    <a:gd name="T68" fmla="*/ 2147483646 w 672"/>
                    <a:gd name="T69" fmla="*/ 2147483646 h 479"/>
                    <a:gd name="T70" fmla="*/ 2147483646 w 672"/>
                    <a:gd name="T71" fmla="*/ 2147483646 h 479"/>
                    <a:gd name="T72" fmla="*/ 2147483646 w 672"/>
                    <a:gd name="T73" fmla="*/ 2147483646 h 479"/>
                    <a:gd name="T74" fmla="*/ 2147483646 w 672"/>
                    <a:gd name="T75" fmla="*/ 2147483646 h 479"/>
                    <a:gd name="T76" fmla="*/ 2147483646 w 672"/>
                    <a:gd name="T77" fmla="*/ 2147483646 h 479"/>
                    <a:gd name="T78" fmla="*/ 2147483646 w 672"/>
                    <a:gd name="T79" fmla="*/ 2147483646 h 479"/>
                    <a:gd name="T80" fmla="*/ 2147483646 w 672"/>
                    <a:gd name="T81" fmla="*/ 2147483646 h 479"/>
                    <a:gd name="T82" fmla="*/ 2147483646 w 672"/>
                    <a:gd name="T83" fmla="*/ 2147483646 h 479"/>
                    <a:gd name="T84" fmla="*/ 2147483646 w 672"/>
                    <a:gd name="T85" fmla="*/ 2147483646 h 479"/>
                    <a:gd name="T86" fmla="*/ 2147483646 w 672"/>
                    <a:gd name="T87" fmla="*/ 2147483646 h 479"/>
                    <a:gd name="T88" fmla="*/ 2147483646 w 672"/>
                    <a:gd name="T89" fmla="*/ 2147483646 h 479"/>
                    <a:gd name="T90" fmla="*/ 2147483646 w 672"/>
                    <a:gd name="T91" fmla="*/ 2147483646 h 479"/>
                    <a:gd name="T92" fmla="*/ 2147483646 w 672"/>
                    <a:gd name="T93" fmla="*/ 2147483646 h 479"/>
                    <a:gd name="T94" fmla="*/ 2147483646 w 672"/>
                    <a:gd name="T95" fmla="*/ 2147483646 h 479"/>
                    <a:gd name="T96" fmla="*/ 2147483646 w 672"/>
                    <a:gd name="T97" fmla="*/ 2147483646 h 479"/>
                    <a:gd name="T98" fmla="*/ 2147483646 w 672"/>
                    <a:gd name="T99" fmla="*/ 2147483646 h 479"/>
                    <a:gd name="T100" fmla="*/ 2147483646 w 672"/>
                    <a:gd name="T101" fmla="*/ 2147483646 h 479"/>
                    <a:gd name="T102" fmla="*/ 2147483646 w 672"/>
                    <a:gd name="T103" fmla="*/ 2147483646 h 479"/>
                    <a:gd name="T104" fmla="*/ 2147483646 w 672"/>
                    <a:gd name="T105" fmla="*/ 2147483646 h 479"/>
                    <a:gd name="T106" fmla="*/ 2147483646 w 672"/>
                    <a:gd name="T107" fmla="*/ 0 h 479"/>
                    <a:gd name="T108" fmla="*/ 2147483646 w 672"/>
                    <a:gd name="T109" fmla="*/ 2147483646 h 479"/>
                    <a:gd name="T110" fmla="*/ 2147483646 w 672"/>
                    <a:gd name="T111" fmla="*/ 2147483646 h 479"/>
                    <a:gd name="T112" fmla="*/ 2147483646 w 672"/>
                    <a:gd name="T113" fmla="*/ 2147483646 h 479"/>
                    <a:gd name="T114" fmla="*/ 2147483646 w 672"/>
                    <a:gd name="T115" fmla="*/ 2147483646 h 479"/>
                    <a:gd name="T116" fmla="*/ 2147483646 w 672"/>
                    <a:gd name="T117" fmla="*/ 2147483646 h 479"/>
                    <a:gd name="T118" fmla="*/ 2147483646 w 672"/>
                    <a:gd name="T119" fmla="*/ 2147483646 h 479"/>
                    <a:gd name="T120" fmla="*/ 2147483646 w 672"/>
                    <a:gd name="T121" fmla="*/ 2147483646 h 479"/>
                    <a:gd name="T122" fmla="*/ 2147483646 w 672"/>
                    <a:gd name="T123" fmla="*/ 2147483646 h 479"/>
                    <a:gd name="T124" fmla="*/ 2147483646 w 672"/>
                    <a:gd name="T125" fmla="*/ 2147483646 h 4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2"/>
                    <a:gd name="T190" fmla="*/ 0 h 479"/>
                    <a:gd name="T191" fmla="*/ 672 w 672"/>
                    <a:gd name="T192" fmla="*/ 479 h 4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2" h="479">
                      <a:moveTo>
                        <a:pt x="462" y="243"/>
                      </a:moveTo>
                      <a:lnTo>
                        <a:pt x="447" y="287"/>
                      </a:lnTo>
                      <a:lnTo>
                        <a:pt x="429" y="323"/>
                      </a:lnTo>
                      <a:lnTo>
                        <a:pt x="417" y="373"/>
                      </a:lnTo>
                      <a:lnTo>
                        <a:pt x="384" y="389"/>
                      </a:lnTo>
                      <a:lnTo>
                        <a:pt x="374" y="406"/>
                      </a:lnTo>
                      <a:lnTo>
                        <a:pt x="299" y="448"/>
                      </a:lnTo>
                      <a:lnTo>
                        <a:pt x="282" y="440"/>
                      </a:lnTo>
                      <a:lnTo>
                        <a:pt x="224" y="479"/>
                      </a:lnTo>
                      <a:lnTo>
                        <a:pt x="193" y="463"/>
                      </a:lnTo>
                      <a:lnTo>
                        <a:pt x="178" y="444"/>
                      </a:lnTo>
                      <a:lnTo>
                        <a:pt x="129" y="424"/>
                      </a:lnTo>
                      <a:lnTo>
                        <a:pt x="132" y="383"/>
                      </a:lnTo>
                      <a:lnTo>
                        <a:pt x="106" y="335"/>
                      </a:lnTo>
                      <a:lnTo>
                        <a:pt x="85" y="347"/>
                      </a:lnTo>
                      <a:lnTo>
                        <a:pt x="59" y="328"/>
                      </a:lnTo>
                      <a:lnTo>
                        <a:pt x="50" y="273"/>
                      </a:lnTo>
                      <a:lnTo>
                        <a:pt x="22" y="282"/>
                      </a:lnTo>
                      <a:lnTo>
                        <a:pt x="0" y="284"/>
                      </a:lnTo>
                      <a:lnTo>
                        <a:pt x="9" y="244"/>
                      </a:lnTo>
                      <a:lnTo>
                        <a:pt x="35" y="234"/>
                      </a:lnTo>
                      <a:lnTo>
                        <a:pt x="30" y="208"/>
                      </a:lnTo>
                      <a:lnTo>
                        <a:pt x="102" y="142"/>
                      </a:lnTo>
                      <a:lnTo>
                        <a:pt x="118" y="147"/>
                      </a:lnTo>
                      <a:lnTo>
                        <a:pt x="128" y="132"/>
                      </a:lnTo>
                      <a:lnTo>
                        <a:pt x="142" y="100"/>
                      </a:lnTo>
                      <a:lnTo>
                        <a:pt x="162" y="95"/>
                      </a:lnTo>
                      <a:lnTo>
                        <a:pt x="178" y="100"/>
                      </a:lnTo>
                      <a:lnTo>
                        <a:pt x="178" y="85"/>
                      </a:lnTo>
                      <a:lnTo>
                        <a:pt x="167" y="80"/>
                      </a:lnTo>
                      <a:lnTo>
                        <a:pt x="173" y="64"/>
                      </a:lnTo>
                      <a:lnTo>
                        <a:pt x="167" y="44"/>
                      </a:lnTo>
                      <a:lnTo>
                        <a:pt x="188" y="39"/>
                      </a:lnTo>
                      <a:lnTo>
                        <a:pt x="218" y="44"/>
                      </a:lnTo>
                      <a:lnTo>
                        <a:pt x="234" y="64"/>
                      </a:lnTo>
                      <a:lnTo>
                        <a:pt x="264" y="43"/>
                      </a:lnTo>
                      <a:lnTo>
                        <a:pt x="299" y="43"/>
                      </a:lnTo>
                      <a:lnTo>
                        <a:pt x="309" y="68"/>
                      </a:lnTo>
                      <a:lnTo>
                        <a:pt x="340" y="80"/>
                      </a:lnTo>
                      <a:lnTo>
                        <a:pt x="350" y="95"/>
                      </a:lnTo>
                      <a:lnTo>
                        <a:pt x="387" y="90"/>
                      </a:lnTo>
                      <a:lnTo>
                        <a:pt x="397" y="100"/>
                      </a:lnTo>
                      <a:lnTo>
                        <a:pt x="402" y="90"/>
                      </a:lnTo>
                      <a:lnTo>
                        <a:pt x="417" y="85"/>
                      </a:lnTo>
                      <a:lnTo>
                        <a:pt x="428" y="95"/>
                      </a:lnTo>
                      <a:lnTo>
                        <a:pt x="463" y="108"/>
                      </a:lnTo>
                      <a:lnTo>
                        <a:pt x="485" y="100"/>
                      </a:lnTo>
                      <a:lnTo>
                        <a:pt x="500" y="77"/>
                      </a:lnTo>
                      <a:lnTo>
                        <a:pt x="532" y="66"/>
                      </a:lnTo>
                      <a:lnTo>
                        <a:pt x="546" y="34"/>
                      </a:lnTo>
                      <a:lnTo>
                        <a:pt x="567" y="29"/>
                      </a:lnTo>
                      <a:lnTo>
                        <a:pt x="574" y="35"/>
                      </a:lnTo>
                      <a:lnTo>
                        <a:pt x="614" y="29"/>
                      </a:lnTo>
                      <a:lnTo>
                        <a:pt x="653" y="0"/>
                      </a:lnTo>
                      <a:lnTo>
                        <a:pt x="672" y="35"/>
                      </a:lnTo>
                      <a:lnTo>
                        <a:pt x="665" y="49"/>
                      </a:lnTo>
                      <a:lnTo>
                        <a:pt x="634" y="71"/>
                      </a:lnTo>
                      <a:lnTo>
                        <a:pt x="625" y="94"/>
                      </a:lnTo>
                      <a:lnTo>
                        <a:pt x="565" y="145"/>
                      </a:lnTo>
                      <a:lnTo>
                        <a:pt x="540" y="183"/>
                      </a:lnTo>
                      <a:lnTo>
                        <a:pt x="517" y="197"/>
                      </a:lnTo>
                      <a:lnTo>
                        <a:pt x="493" y="230"/>
                      </a:lnTo>
                      <a:lnTo>
                        <a:pt x="462" y="2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2" name="Freeform 28"/>
                <p:cNvSpPr>
                  <a:spLocks/>
                </p:cNvSpPr>
                <p:nvPr/>
              </p:nvSpPr>
              <p:spPr bwMode="auto">
                <a:xfrm>
                  <a:off x="7782648" y="4004256"/>
                  <a:ext cx="676339" cy="868077"/>
                </a:xfrm>
                <a:custGeom>
                  <a:avLst/>
                  <a:gdLst>
                    <a:gd name="T0" fmla="*/ 2147483646 w 1277"/>
                    <a:gd name="T1" fmla="*/ 2147483646 h 1615"/>
                    <a:gd name="T2" fmla="*/ 2147483646 w 1277"/>
                    <a:gd name="T3" fmla="*/ 2147483646 h 1615"/>
                    <a:gd name="T4" fmla="*/ 2147483646 w 1277"/>
                    <a:gd name="T5" fmla="*/ 2147483646 h 1615"/>
                    <a:gd name="T6" fmla="*/ 2147483646 w 1277"/>
                    <a:gd name="T7" fmla="*/ 2147483646 h 1615"/>
                    <a:gd name="T8" fmla="*/ 2147483646 w 1277"/>
                    <a:gd name="T9" fmla="*/ 2147483646 h 1615"/>
                    <a:gd name="T10" fmla="*/ 2147483646 w 1277"/>
                    <a:gd name="T11" fmla="*/ 2147483646 h 1615"/>
                    <a:gd name="T12" fmla="*/ 2147483646 w 1277"/>
                    <a:gd name="T13" fmla="*/ 2147483646 h 1615"/>
                    <a:gd name="T14" fmla="*/ 2147483646 w 1277"/>
                    <a:gd name="T15" fmla="*/ 2147483646 h 1615"/>
                    <a:gd name="T16" fmla="*/ 2147483646 w 1277"/>
                    <a:gd name="T17" fmla="*/ 2147483646 h 1615"/>
                    <a:gd name="T18" fmla="*/ 2147483646 w 1277"/>
                    <a:gd name="T19" fmla="*/ 2147483646 h 1615"/>
                    <a:gd name="T20" fmla="*/ 2147483646 w 1277"/>
                    <a:gd name="T21" fmla="*/ 2147483646 h 1615"/>
                    <a:gd name="T22" fmla="*/ 2147483646 w 1277"/>
                    <a:gd name="T23" fmla="*/ 2147483646 h 1615"/>
                    <a:gd name="T24" fmla="*/ 2147483646 w 1277"/>
                    <a:gd name="T25" fmla="*/ 2147483646 h 1615"/>
                    <a:gd name="T26" fmla="*/ 2147483646 w 1277"/>
                    <a:gd name="T27" fmla="*/ 2147483646 h 1615"/>
                    <a:gd name="T28" fmla="*/ 2147483646 w 1277"/>
                    <a:gd name="T29" fmla="*/ 2147483646 h 1615"/>
                    <a:gd name="T30" fmla="*/ 2147483646 w 1277"/>
                    <a:gd name="T31" fmla="*/ 2147483646 h 1615"/>
                    <a:gd name="T32" fmla="*/ 2147483646 w 1277"/>
                    <a:gd name="T33" fmla="*/ 2147483646 h 1615"/>
                    <a:gd name="T34" fmla="*/ 2147483646 w 1277"/>
                    <a:gd name="T35" fmla="*/ 2147483646 h 1615"/>
                    <a:gd name="T36" fmla="*/ 2147483646 w 1277"/>
                    <a:gd name="T37" fmla="*/ 2147483646 h 1615"/>
                    <a:gd name="T38" fmla="*/ 2147483646 w 1277"/>
                    <a:gd name="T39" fmla="*/ 2147483646 h 1615"/>
                    <a:gd name="T40" fmla="*/ 2147483646 w 1277"/>
                    <a:gd name="T41" fmla="*/ 2147483646 h 1615"/>
                    <a:gd name="T42" fmla="*/ 2147483646 w 1277"/>
                    <a:gd name="T43" fmla="*/ 2147483646 h 1615"/>
                    <a:gd name="T44" fmla="*/ 2147483646 w 1277"/>
                    <a:gd name="T45" fmla="*/ 2147483646 h 1615"/>
                    <a:gd name="T46" fmla="*/ 2147483646 w 1277"/>
                    <a:gd name="T47" fmla="*/ 2147483646 h 1615"/>
                    <a:gd name="T48" fmla="*/ 2147483646 w 1277"/>
                    <a:gd name="T49" fmla="*/ 2147483646 h 1615"/>
                    <a:gd name="T50" fmla="*/ 2147483646 w 1277"/>
                    <a:gd name="T51" fmla="*/ 2147483646 h 1615"/>
                    <a:gd name="T52" fmla="*/ 2147483646 w 1277"/>
                    <a:gd name="T53" fmla="*/ 2147483646 h 1615"/>
                    <a:gd name="T54" fmla="*/ 2147483646 w 1277"/>
                    <a:gd name="T55" fmla="*/ 2147483646 h 1615"/>
                    <a:gd name="T56" fmla="*/ 2147483646 w 1277"/>
                    <a:gd name="T57" fmla="*/ 2147483646 h 1615"/>
                    <a:gd name="T58" fmla="*/ 2147483646 w 1277"/>
                    <a:gd name="T59" fmla="*/ 2147483646 h 1615"/>
                    <a:gd name="T60" fmla="*/ 2147483646 w 1277"/>
                    <a:gd name="T61" fmla="*/ 2147483646 h 1615"/>
                    <a:gd name="T62" fmla="*/ 2147483646 w 1277"/>
                    <a:gd name="T63" fmla="*/ 2147483646 h 1615"/>
                    <a:gd name="T64" fmla="*/ 2147483646 w 1277"/>
                    <a:gd name="T65" fmla="*/ 2147483646 h 1615"/>
                    <a:gd name="T66" fmla="*/ 2147483646 w 1277"/>
                    <a:gd name="T67" fmla="*/ 2147483646 h 1615"/>
                    <a:gd name="T68" fmla="*/ 2147483646 w 1277"/>
                    <a:gd name="T69" fmla="*/ 2147483646 h 1615"/>
                    <a:gd name="T70" fmla="*/ 2147483646 w 1277"/>
                    <a:gd name="T71" fmla="*/ 2147483646 h 1615"/>
                    <a:gd name="T72" fmla="*/ 2147483646 w 1277"/>
                    <a:gd name="T73" fmla="*/ 2147483646 h 1615"/>
                    <a:gd name="T74" fmla="*/ 2147483646 w 1277"/>
                    <a:gd name="T75" fmla="*/ 2147483646 h 1615"/>
                    <a:gd name="T76" fmla="*/ 2147483646 w 1277"/>
                    <a:gd name="T77" fmla="*/ 2147483646 h 1615"/>
                    <a:gd name="T78" fmla="*/ 2147483646 w 1277"/>
                    <a:gd name="T79" fmla="*/ 2147483646 h 1615"/>
                    <a:gd name="T80" fmla="*/ 2147483646 w 1277"/>
                    <a:gd name="T81" fmla="*/ 2147483646 h 1615"/>
                    <a:gd name="T82" fmla="*/ 2147483646 w 1277"/>
                    <a:gd name="T83" fmla="*/ 2147483646 h 1615"/>
                    <a:gd name="T84" fmla="*/ 2147483646 w 1277"/>
                    <a:gd name="T85" fmla="*/ 2147483646 h 1615"/>
                    <a:gd name="T86" fmla="*/ 2147483646 w 1277"/>
                    <a:gd name="T87" fmla="*/ 2147483646 h 1615"/>
                    <a:gd name="T88" fmla="*/ 2147483646 w 1277"/>
                    <a:gd name="T89" fmla="*/ 2147483646 h 1615"/>
                    <a:gd name="T90" fmla="*/ 2147483646 w 1277"/>
                    <a:gd name="T91" fmla="*/ 2147483646 h 1615"/>
                    <a:gd name="T92" fmla="*/ 2147483646 w 1277"/>
                    <a:gd name="T93" fmla="*/ 2147483646 h 1615"/>
                    <a:gd name="T94" fmla="*/ 2147483646 w 1277"/>
                    <a:gd name="T95" fmla="*/ 2147483646 h 1615"/>
                    <a:gd name="T96" fmla="*/ 2147483646 w 1277"/>
                    <a:gd name="T97" fmla="*/ 2147483646 h 16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7"/>
                    <a:gd name="T148" fmla="*/ 0 h 1615"/>
                    <a:gd name="T149" fmla="*/ 1277 w 1277"/>
                    <a:gd name="T150" fmla="*/ 1615 h 16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7" h="1615">
                      <a:moveTo>
                        <a:pt x="39" y="0"/>
                      </a:moveTo>
                      <a:lnTo>
                        <a:pt x="31" y="8"/>
                      </a:lnTo>
                      <a:lnTo>
                        <a:pt x="35" y="24"/>
                      </a:lnTo>
                      <a:lnTo>
                        <a:pt x="44" y="29"/>
                      </a:lnTo>
                      <a:lnTo>
                        <a:pt x="40" y="50"/>
                      </a:lnTo>
                      <a:lnTo>
                        <a:pt x="28" y="42"/>
                      </a:lnTo>
                      <a:lnTo>
                        <a:pt x="0" y="55"/>
                      </a:lnTo>
                      <a:lnTo>
                        <a:pt x="35" y="71"/>
                      </a:lnTo>
                      <a:lnTo>
                        <a:pt x="102" y="94"/>
                      </a:lnTo>
                      <a:lnTo>
                        <a:pt x="110" y="130"/>
                      </a:lnTo>
                      <a:lnTo>
                        <a:pt x="118" y="135"/>
                      </a:lnTo>
                      <a:lnTo>
                        <a:pt x="122" y="121"/>
                      </a:lnTo>
                      <a:lnTo>
                        <a:pt x="118" y="107"/>
                      </a:lnTo>
                      <a:lnTo>
                        <a:pt x="129" y="110"/>
                      </a:lnTo>
                      <a:lnTo>
                        <a:pt x="141" y="129"/>
                      </a:lnTo>
                      <a:lnTo>
                        <a:pt x="134" y="144"/>
                      </a:lnTo>
                      <a:lnTo>
                        <a:pt x="125" y="143"/>
                      </a:lnTo>
                      <a:lnTo>
                        <a:pt x="113" y="153"/>
                      </a:lnTo>
                      <a:lnTo>
                        <a:pt x="125" y="172"/>
                      </a:lnTo>
                      <a:lnTo>
                        <a:pt x="125" y="162"/>
                      </a:lnTo>
                      <a:lnTo>
                        <a:pt x="151" y="166"/>
                      </a:lnTo>
                      <a:lnTo>
                        <a:pt x="142" y="173"/>
                      </a:lnTo>
                      <a:lnTo>
                        <a:pt x="147" y="205"/>
                      </a:lnTo>
                      <a:lnTo>
                        <a:pt x="134" y="219"/>
                      </a:lnTo>
                      <a:lnTo>
                        <a:pt x="95" y="204"/>
                      </a:lnTo>
                      <a:lnTo>
                        <a:pt x="69" y="258"/>
                      </a:lnTo>
                      <a:lnTo>
                        <a:pt x="69" y="268"/>
                      </a:lnTo>
                      <a:lnTo>
                        <a:pt x="131" y="311"/>
                      </a:lnTo>
                      <a:lnTo>
                        <a:pt x="171" y="388"/>
                      </a:lnTo>
                      <a:lnTo>
                        <a:pt x="179" y="389"/>
                      </a:lnTo>
                      <a:lnTo>
                        <a:pt x="178" y="403"/>
                      </a:lnTo>
                      <a:lnTo>
                        <a:pt x="192" y="418"/>
                      </a:lnTo>
                      <a:lnTo>
                        <a:pt x="193" y="451"/>
                      </a:lnTo>
                      <a:lnTo>
                        <a:pt x="198" y="468"/>
                      </a:lnTo>
                      <a:lnTo>
                        <a:pt x="213" y="477"/>
                      </a:lnTo>
                      <a:lnTo>
                        <a:pt x="258" y="548"/>
                      </a:lnTo>
                      <a:lnTo>
                        <a:pt x="295" y="556"/>
                      </a:lnTo>
                      <a:lnTo>
                        <a:pt x="299" y="568"/>
                      </a:lnTo>
                      <a:lnTo>
                        <a:pt x="285" y="574"/>
                      </a:lnTo>
                      <a:lnTo>
                        <a:pt x="314" y="580"/>
                      </a:lnTo>
                      <a:lnTo>
                        <a:pt x="327" y="576"/>
                      </a:lnTo>
                      <a:lnTo>
                        <a:pt x="335" y="592"/>
                      </a:lnTo>
                      <a:lnTo>
                        <a:pt x="368" y="589"/>
                      </a:lnTo>
                      <a:lnTo>
                        <a:pt x="372" y="599"/>
                      </a:lnTo>
                      <a:lnTo>
                        <a:pt x="402" y="613"/>
                      </a:lnTo>
                      <a:lnTo>
                        <a:pt x="414" y="630"/>
                      </a:lnTo>
                      <a:lnTo>
                        <a:pt x="439" y="647"/>
                      </a:lnTo>
                      <a:lnTo>
                        <a:pt x="452" y="703"/>
                      </a:lnTo>
                      <a:lnTo>
                        <a:pt x="493" y="775"/>
                      </a:lnTo>
                      <a:lnTo>
                        <a:pt x="530" y="793"/>
                      </a:lnTo>
                      <a:lnTo>
                        <a:pt x="528" y="800"/>
                      </a:lnTo>
                      <a:lnTo>
                        <a:pt x="550" y="810"/>
                      </a:lnTo>
                      <a:lnTo>
                        <a:pt x="574" y="861"/>
                      </a:lnTo>
                      <a:lnTo>
                        <a:pt x="639" y="946"/>
                      </a:lnTo>
                      <a:lnTo>
                        <a:pt x="704" y="1088"/>
                      </a:lnTo>
                      <a:lnTo>
                        <a:pt x="697" y="1107"/>
                      </a:lnTo>
                      <a:lnTo>
                        <a:pt x="736" y="1138"/>
                      </a:lnTo>
                      <a:lnTo>
                        <a:pt x="818" y="1180"/>
                      </a:lnTo>
                      <a:lnTo>
                        <a:pt x="860" y="1226"/>
                      </a:lnTo>
                      <a:lnTo>
                        <a:pt x="868" y="1293"/>
                      </a:lnTo>
                      <a:lnTo>
                        <a:pt x="920" y="1366"/>
                      </a:lnTo>
                      <a:lnTo>
                        <a:pt x="953" y="1381"/>
                      </a:lnTo>
                      <a:lnTo>
                        <a:pt x="996" y="1504"/>
                      </a:lnTo>
                      <a:lnTo>
                        <a:pt x="1018" y="1537"/>
                      </a:lnTo>
                      <a:lnTo>
                        <a:pt x="1077" y="1585"/>
                      </a:lnTo>
                      <a:lnTo>
                        <a:pt x="1078" y="1598"/>
                      </a:lnTo>
                      <a:lnTo>
                        <a:pt x="1115" y="1615"/>
                      </a:lnTo>
                      <a:lnTo>
                        <a:pt x="1125" y="1612"/>
                      </a:lnTo>
                      <a:lnTo>
                        <a:pt x="1121" y="1583"/>
                      </a:lnTo>
                      <a:lnTo>
                        <a:pt x="1072" y="1451"/>
                      </a:lnTo>
                      <a:lnTo>
                        <a:pt x="1083" y="1402"/>
                      </a:lnTo>
                      <a:lnTo>
                        <a:pt x="1104" y="1414"/>
                      </a:lnTo>
                      <a:lnTo>
                        <a:pt x="1124" y="1413"/>
                      </a:lnTo>
                      <a:lnTo>
                        <a:pt x="1129" y="1402"/>
                      </a:lnTo>
                      <a:lnTo>
                        <a:pt x="1194" y="1367"/>
                      </a:lnTo>
                      <a:lnTo>
                        <a:pt x="1198" y="1391"/>
                      </a:lnTo>
                      <a:lnTo>
                        <a:pt x="1248" y="1421"/>
                      </a:lnTo>
                      <a:lnTo>
                        <a:pt x="1277" y="1464"/>
                      </a:lnTo>
                      <a:lnTo>
                        <a:pt x="1272" y="1435"/>
                      </a:lnTo>
                      <a:lnTo>
                        <a:pt x="1257" y="1404"/>
                      </a:lnTo>
                      <a:lnTo>
                        <a:pt x="1253" y="1371"/>
                      </a:lnTo>
                      <a:lnTo>
                        <a:pt x="1238" y="1372"/>
                      </a:lnTo>
                      <a:lnTo>
                        <a:pt x="1170" y="1310"/>
                      </a:lnTo>
                      <a:lnTo>
                        <a:pt x="1160" y="1311"/>
                      </a:lnTo>
                      <a:lnTo>
                        <a:pt x="1165" y="1324"/>
                      </a:lnTo>
                      <a:lnTo>
                        <a:pt x="1111" y="1328"/>
                      </a:lnTo>
                      <a:lnTo>
                        <a:pt x="1063" y="1277"/>
                      </a:lnTo>
                      <a:lnTo>
                        <a:pt x="1032" y="1263"/>
                      </a:lnTo>
                      <a:lnTo>
                        <a:pt x="959" y="1258"/>
                      </a:lnTo>
                      <a:lnTo>
                        <a:pt x="879" y="1176"/>
                      </a:lnTo>
                      <a:lnTo>
                        <a:pt x="829" y="1028"/>
                      </a:lnTo>
                      <a:lnTo>
                        <a:pt x="824" y="983"/>
                      </a:lnTo>
                      <a:lnTo>
                        <a:pt x="798" y="951"/>
                      </a:lnTo>
                      <a:lnTo>
                        <a:pt x="791" y="893"/>
                      </a:lnTo>
                      <a:lnTo>
                        <a:pt x="799" y="894"/>
                      </a:lnTo>
                      <a:lnTo>
                        <a:pt x="813" y="861"/>
                      </a:lnTo>
                      <a:lnTo>
                        <a:pt x="789" y="874"/>
                      </a:lnTo>
                      <a:lnTo>
                        <a:pt x="791" y="855"/>
                      </a:lnTo>
                      <a:lnTo>
                        <a:pt x="824" y="847"/>
                      </a:lnTo>
                      <a:lnTo>
                        <a:pt x="857" y="834"/>
                      </a:lnTo>
                      <a:lnTo>
                        <a:pt x="892" y="816"/>
                      </a:lnTo>
                      <a:lnTo>
                        <a:pt x="947" y="830"/>
                      </a:lnTo>
                      <a:lnTo>
                        <a:pt x="1007" y="837"/>
                      </a:lnTo>
                      <a:lnTo>
                        <a:pt x="1068" y="862"/>
                      </a:lnTo>
                      <a:lnTo>
                        <a:pt x="1031" y="830"/>
                      </a:lnTo>
                      <a:lnTo>
                        <a:pt x="972" y="821"/>
                      </a:lnTo>
                      <a:lnTo>
                        <a:pt x="898" y="777"/>
                      </a:lnTo>
                      <a:lnTo>
                        <a:pt x="889" y="754"/>
                      </a:lnTo>
                      <a:lnTo>
                        <a:pt x="780" y="693"/>
                      </a:lnTo>
                      <a:lnTo>
                        <a:pt x="681" y="624"/>
                      </a:lnTo>
                      <a:lnTo>
                        <a:pt x="596" y="532"/>
                      </a:lnTo>
                      <a:lnTo>
                        <a:pt x="555" y="506"/>
                      </a:lnTo>
                      <a:lnTo>
                        <a:pt x="527" y="497"/>
                      </a:lnTo>
                      <a:lnTo>
                        <a:pt x="541" y="492"/>
                      </a:lnTo>
                      <a:lnTo>
                        <a:pt x="519" y="474"/>
                      </a:lnTo>
                      <a:lnTo>
                        <a:pt x="505" y="454"/>
                      </a:lnTo>
                      <a:lnTo>
                        <a:pt x="488" y="450"/>
                      </a:lnTo>
                      <a:lnTo>
                        <a:pt x="498" y="476"/>
                      </a:lnTo>
                      <a:lnTo>
                        <a:pt x="490" y="480"/>
                      </a:lnTo>
                      <a:lnTo>
                        <a:pt x="474" y="466"/>
                      </a:lnTo>
                      <a:lnTo>
                        <a:pt x="467" y="435"/>
                      </a:lnTo>
                      <a:lnTo>
                        <a:pt x="443" y="420"/>
                      </a:lnTo>
                      <a:lnTo>
                        <a:pt x="430" y="423"/>
                      </a:lnTo>
                      <a:lnTo>
                        <a:pt x="359" y="342"/>
                      </a:lnTo>
                      <a:lnTo>
                        <a:pt x="338" y="288"/>
                      </a:lnTo>
                      <a:lnTo>
                        <a:pt x="366" y="323"/>
                      </a:lnTo>
                      <a:lnTo>
                        <a:pt x="368" y="309"/>
                      </a:lnTo>
                      <a:lnTo>
                        <a:pt x="352" y="281"/>
                      </a:lnTo>
                      <a:lnTo>
                        <a:pt x="312" y="230"/>
                      </a:lnTo>
                      <a:lnTo>
                        <a:pt x="291" y="217"/>
                      </a:lnTo>
                      <a:lnTo>
                        <a:pt x="298" y="231"/>
                      </a:lnTo>
                      <a:lnTo>
                        <a:pt x="292" y="235"/>
                      </a:lnTo>
                      <a:lnTo>
                        <a:pt x="276" y="218"/>
                      </a:lnTo>
                      <a:lnTo>
                        <a:pt x="226" y="184"/>
                      </a:lnTo>
                      <a:lnTo>
                        <a:pt x="224" y="158"/>
                      </a:lnTo>
                      <a:lnTo>
                        <a:pt x="239" y="168"/>
                      </a:lnTo>
                      <a:lnTo>
                        <a:pt x="233" y="170"/>
                      </a:lnTo>
                      <a:lnTo>
                        <a:pt x="257" y="193"/>
                      </a:lnTo>
                      <a:lnTo>
                        <a:pt x="263" y="185"/>
                      </a:lnTo>
                      <a:lnTo>
                        <a:pt x="224" y="147"/>
                      </a:lnTo>
                      <a:lnTo>
                        <a:pt x="197" y="145"/>
                      </a:lnTo>
                      <a:lnTo>
                        <a:pt x="194" y="134"/>
                      </a:lnTo>
                      <a:lnTo>
                        <a:pt x="173" y="119"/>
                      </a:lnTo>
                      <a:lnTo>
                        <a:pt x="160" y="121"/>
                      </a:lnTo>
                      <a:lnTo>
                        <a:pt x="125" y="77"/>
                      </a:lnTo>
                      <a:lnTo>
                        <a:pt x="118" y="52"/>
                      </a:lnTo>
                      <a:lnTo>
                        <a:pt x="95" y="27"/>
                      </a:lnTo>
                      <a:lnTo>
                        <a:pt x="67" y="2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3" name="Freeform 29"/>
                <p:cNvSpPr>
                  <a:spLocks/>
                </p:cNvSpPr>
                <p:nvPr/>
              </p:nvSpPr>
              <p:spPr bwMode="auto">
                <a:xfrm>
                  <a:off x="8799903" y="4533038"/>
                  <a:ext cx="66797" cy="217435"/>
                </a:xfrm>
                <a:custGeom>
                  <a:avLst/>
                  <a:gdLst>
                    <a:gd name="T0" fmla="*/ 2147483646 w 125"/>
                    <a:gd name="T1" fmla="*/ 2147483646 h 406"/>
                    <a:gd name="T2" fmla="*/ 2147483646 w 125"/>
                    <a:gd name="T3" fmla="*/ 2147483646 h 406"/>
                    <a:gd name="T4" fmla="*/ 2147483646 w 125"/>
                    <a:gd name="T5" fmla="*/ 2147483646 h 406"/>
                    <a:gd name="T6" fmla="*/ 2147483646 w 125"/>
                    <a:gd name="T7" fmla="*/ 2147483646 h 406"/>
                    <a:gd name="T8" fmla="*/ 2147483646 w 125"/>
                    <a:gd name="T9" fmla="*/ 2147483646 h 406"/>
                    <a:gd name="T10" fmla="*/ 2147483646 w 125"/>
                    <a:gd name="T11" fmla="*/ 2147483646 h 406"/>
                    <a:gd name="T12" fmla="*/ 2147483646 w 125"/>
                    <a:gd name="T13" fmla="*/ 2147483646 h 406"/>
                    <a:gd name="T14" fmla="*/ 2147483646 w 125"/>
                    <a:gd name="T15" fmla="*/ 2147483646 h 406"/>
                    <a:gd name="T16" fmla="*/ 2147483646 w 125"/>
                    <a:gd name="T17" fmla="*/ 2147483646 h 406"/>
                    <a:gd name="T18" fmla="*/ 2147483646 w 125"/>
                    <a:gd name="T19" fmla="*/ 2147483646 h 406"/>
                    <a:gd name="T20" fmla="*/ 2147483646 w 125"/>
                    <a:gd name="T21" fmla="*/ 2147483646 h 406"/>
                    <a:gd name="T22" fmla="*/ 2147483646 w 125"/>
                    <a:gd name="T23" fmla="*/ 2147483646 h 406"/>
                    <a:gd name="T24" fmla="*/ 0 w 125"/>
                    <a:gd name="T25" fmla="*/ 2147483646 h 406"/>
                    <a:gd name="T26" fmla="*/ 2147483646 w 125"/>
                    <a:gd name="T27" fmla="*/ 2147483646 h 406"/>
                    <a:gd name="T28" fmla="*/ 2147483646 w 125"/>
                    <a:gd name="T29" fmla="*/ 2147483646 h 406"/>
                    <a:gd name="T30" fmla="*/ 2147483646 w 125"/>
                    <a:gd name="T31" fmla="*/ 2147483646 h 406"/>
                    <a:gd name="T32" fmla="*/ 2147483646 w 125"/>
                    <a:gd name="T33" fmla="*/ 2147483646 h 406"/>
                    <a:gd name="T34" fmla="*/ 2147483646 w 125"/>
                    <a:gd name="T35" fmla="*/ 2147483646 h 406"/>
                    <a:gd name="T36" fmla="*/ 2147483646 w 125"/>
                    <a:gd name="T37" fmla="*/ 2147483646 h 406"/>
                    <a:gd name="T38" fmla="*/ 2147483646 w 125"/>
                    <a:gd name="T39" fmla="*/ 2147483646 h 406"/>
                    <a:gd name="T40" fmla="*/ 2147483646 w 125"/>
                    <a:gd name="T41" fmla="*/ 2147483646 h 406"/>
                    <a:gd name="T42" fmla="*/ 2147483646 w 125"/>
                    <a:gd name="T43" fmla="*/ 2147483646 h 406"/>
                    <a:gd name="T44" fmla="*/ 2147483646 w 125"/>
                    <a:gd name="T45" fmla="*/ 2147483646 h 406"/>
                    <a:gd name="T46" fmla="*/ 2147483646 w 125"/>
                    <a:gd name="T47" fmla="*/ 2147483646 h 406"/>
                    <a:gd name="T48" fmla="*/ 2147483646 w 125"/>
                    <a:gd name="T49" fmla="*/ 2147483646 h 406"/>
                    <a:gd name="T50" fmla="*/ 2147483646 w 125"/>
                    <a:gd name="T51" fmla="*/ 2147483646 h 406"/>
                    <a:gd name="T52" fmla="*/ 2147483646 w 125"/>
                    <a:gd name="T53" fmla="*/ 2147483646 h 406"/>
                    <a:gd name="T54" fmla="*/ 2147483646 w 125"/>
                    <a:gd name="T55" fmla="*/ 0 h 406"/>
                    <a:gd name="T56" fmla="*/ 2147483646 w 125"/>
                    <a:gd name="T57" fmla="*/ 2147483646 h 40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5"/>
                    <a:gd name="T88" fmla="*/ 0 h 406"/>
                    <a:gd name="T89" fmla="*/ 125 w 125"/>
                    <a:gd name="T90" fmla="*/ 406 h 40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5" h="406">
                      <a:moveTo>
                        <a:pt x="83" y="14"/>
                      </a:moveTo>
                      <a:lnTo>
                        <a:pt x="78" y="96"/>
                      </a:lnTo>
                      <a:lnTo>
                        <a:pt x="52" y="130"/>
                      </a:lnTo>
                      <a:lnTo>
                        <a:pt x="28" y="130"/>
                      </a:lnTo>
                      <a:lnTo>
                        <a:pt x="11" y="117"/>
                      </a:lnTo>
                      <a:lnTo>
                        <a:pt x="2" y="124"/>
                      </a:lnTo>
                      <a:lnTo>
                        <a:pt x="5" y="138"/>
                      </a:lnTo>
                      <a:lnTo>
                        <a:pt x="24" y="154"/>
                      </a:lnTo>
                      <a:lnTo>
                        <a:pt x="19" y="207"/>
                      </a:lnTo>
                      <a:lnTo>
                        <a:pt x="10" y="209"/>
                      </a:lnTo>
                      <a:lnTo>
                        <a:pt x="18" y="232"/>
                      </a:lnTo>
                      <a:lnTo>
                        <a:pt x="18" y="297"/>
                      </a:lnTo>
                      <a:lnTo>
                        <a:pt x="0" y="315"/>
                      </a:lnTo>
                      <a:lnTo>
                        <a:pt x="18" y="320"/>
                      </a:lnTo>
                      <a:lnTo>
                        <a:pt x="23" y="346"/>
                      </a:lnTo>
                      <a:lnTo>
                        <a:pt x="13" y="352"/>
                      </a:lnTo>
                      <a:lnTo>
                        <a:pt x="22" y="357"/>
                      </a:lnTo>
                      <a:lnTo>
                        <a:pt x="15" y="371"/>
                      </a:lnTo>
                      <a:lnTo>
                        <a:pt x="23" y="406"/>
                      </a:lnTo>
                      <a:lnTo>
                        <a:pt x="34" y="403"/>
                      </a:lnTo>
                      <a:lnTo>
                        <a:pt x="47" y="338"/>
                      </a:lnTo>
                      <a:lnTo>
                        <a:pt x="52" y="244"/>
                      </a:lnTo>
                      <a:lnTo>
                        <a:pt x="39" y="232"/>
                      </a:lnTo>
                      <a:lnTo>
                        <a:pt x="41" y="214"/>
                      </a:lnTo>
                      <a:lnTo>
                        <a:pt x="65" y="210"/>
                      </a:lnTo>
                      <a:lnTo>
                        <a:pt x="85" y="115"/>
                      </a:lnTo>
                      <a:lnTo>
                        <a:pt x="125" y="24"/>
                      </a:lnTo>
                      <a:lnTo>
                        <a:pt x="98" y="0"/>
                      </a:lnTo>
                      <a:lnTo>
                        <a:pt x="83" y="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4" name="Freeform 30"/>
                <p:cNvSpPr>
                  <a:spLocks/>
                </p:cNvSpPr>
                <p:nvPr/>
              </p:nvSpPr>
              <p:spPr bwMode="auto">
                <a:xfrm>
                  <a:off x="8804674" y="3658469"/>
                  <a:ext cx="39761" cy="103080"/>
                </a:xfrm>
                <a:custGeom>
                  <a:avLst/>
                  <a:gdLst>
                    <a:gd name="T0" fmla="*/ 2147483646 w 74"/>
                    <a:gd name="T1" fmla="*/ 2147483646 h 192"/>
                    <a:gd name="T2" fmla="*/ 2147483646 w 74"/>
                    <a:gd name="T3" fmla="*/ 0 h 192"/>
                    <a:gd name="T4" fmla="*/ 2147483646 w 74"/>
                    <a:gd name="T5" fmla="*/ 2147483646 h 192"/>
                    <a:gd name="T6" fmla="*/ 2147483646 w 74"/>
                    <a:gd name="T7" fmla="*/ 2147483646 h 192"/>
                    <a:gd name="T8" fmla="*/ 2147483646 w 74"/>
                    <a:gd name="T9" fmla="*/ 2147483646 h 192"/>
                    <a:gd name="T10" fmla="*/ 2147483646 w 74"/>
                    <a:gd name="T11" fmla="*/ 2147483646 h 192"/>
                    <a:gd name="T12" fmla="*/ 2147483646 w 74"/>
                    <a:gd name="T13" fmla="*/ 2147483646 h 192"/>
                    <a:gd name="T14" fmla="*/ 2147483646 w 74"/>
                    <a:gd name="T15" fmla="*/ 2147483646 h 192"/>
                    <a:gd name="T16" fmla="*/ 2147483646 w 74"/>
                    <a:gd name="T17" fmla="*/ 2147483646 h 192"/>
                    <a:gd name="T18" fmla="*/ 2147483646 w 74"/>
                    <a:gd name="T19" fmla="*/ 2147483646 h 192"/>
                    <a:gd name="T20" fmla="*/ 2147483646 w 74"/>
                    <a:gd name="T21" fmla="*/ 2147483646 h 192"/>
                    <a:gd name="T22" fmla="*/ 0 w 74"/>
                    <a:gd name="T23" fmla="*/ 2147483646 h 192"/>
                    <a:gd name="T24" fmla="*/ 2147483646 w 74"/>
                    <a:gd name="T25" fmla="*/ 2147483646 h 19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4"/>
                    <a:gd name="T40" fmla="*/ 0 h 192"/>
                    <a:gd name="T41" fmla="*/ 74 w 74"/>
                    <a:gd name="T42" fmla="*/ 192 h 19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4" h="192">
                      <a:moveTo>
                        <a:pt x="5" y="2"/>
                      </a:moveTo>
                      <a:lnTo>
                        <a:pt x="10" y="0"/>
                      </a:lnTo>
                      <a:lnTo>
                        <a:pt x="50" y="31"/>
                      </a:lnTo>
                      <a:lnTo>
                        <a:pt x="71" y="115"/>
                      </a:lnTo>
                      <a:lnTo>
                        <a:pt x="63" y="161"/>
                      </a:lnTo>
                      <a:lnTo>
                        <a:pt x="74" y="189"/>
                      </a:lnTo>
                      <a:lnTo>
                        <a:pt x="38" y="192"/>
                      </a:lnTo>
                      <a:lnTo>
                        <a:pt x="12" y="164"/>
                      </a:lnTo>
                      <a:lnTo>
                        <a:pt x="27" y="97"/>
                      </a:lnTo>
                      <a:lnTo>
                        <a:pt x="13" y="72"/>
                      </a:lnTo>
                      <a:lnTo>
                        <a:pt x="15" y="62"/>
                      </a:lnTo>
                      <a:lnTo>
                        <a:pt x="0" y="8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5" name="Freeform 31"/>
                <p:cNvSpPr>
                  <a:spLocks/>
                </p:cNvSpPr>
                <p:nvPr/>
              </p:nvSpPr>
              <p:spPr bwMode="auto">
                <a:xfrm>
                  <a:off x="8761733" y="4768190"/>
                  <a:ext cx="34989" cy="132071"/>
                </a:xfrm>
                <a:custGeom>
                  <a:avLst/>
                  <a:gdLst>
                    <a:gd name="T0" fmla="*/ 0 w 68"/>
                    <a:gd name="T1" fmla="*/ 2147483646 h 247"/>
                    <a:gd name="T2" fmla="*/ 2147483646 w 68"/>
                    <a:gd name="T3" fmla="*/ 2147483646 h 247"/>
                    <a:gd name="T4" fmla="*/ 2147483646 w 68"/>
                    <a:gd name="T5" fmla="*/ 2147483646 h 247"/>
                    <a:gd name="T6" fmla="*/ 2147483646 w 68"/>
                    <a:gd name="T7" fmla="*/ 2147483646 h 247"/>
                    <a:gd name="T8" fmla="*/ 2147483646 w 68"/>
                    <a:gd name="T9" fmla="*/ 2147483646 h 247"/>
                    <a:gd name="T10" fmla="*/ 2147483646 w 68"/>
                    <a:gd name="T11" fmla="*/ 2147483646 h 247"/>
                    <a:gd name="T12" fmla="*/ 2147483646 w 68"/>
                    <a:gd name="T13" fmla="*/ 2147483646 h 247"/>
                    <a:gd name="T14" fmla="*/ 2147483646 w 68"/>
                    <a:gd name="T15" fmla="*/ 0 h 247"/>
                    <a:gd name="T16" fmla="*/ 0 w 68"/>
                    <a:gd name="T17" fmla="*/ 2147483646 h 2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247"/>
                    <a:gd name="T29" fmla="*/ 68 w 68"/>
                    <a:gd name="T30" fmla="*/ 247 h 2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247">
                      <a:moveTo>
                        <a:pt x="0" y="32"/>
                      </a:moveTo>
                      <a:lnTo>
                        <a:pt x="3" y="144"/>
                      </a:lnTo>
                      <a:lnTo>
                        <a:pt x="19" y="247"/>
                      </a:lnTo>
                      <a:lnTo>
                        <a:pt x="51" y="242"/>
                      </a:lnTo>
                      <a:lnTo>
                        <a:pt x="28" y="211"/>
                      </a:lnTo>
                      <a:lnTo>
                        <a:pt x="32" y="74"/>
                      </a:lnTo>
                      <a:lnTo>
                        <a:pt x="68" y="19"/>
                      </a:lnTo>
                      <a:lnTo>
                        <a:pt x="58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6" name="Freeform 32"/>
                <p:cNvSpPr>
                  <a:spLocks/>
                </p:cNvSpPr>
                <p:nvPr/>
              </p:nvSpPr>
              <p:spPr bwMode="auto">
                <a:xfrm>
                  <a:off x="8876242" y="4375197"/>
                  <a:ext cx="23856" cy="117576"/>
                </a:xfrm>
                <a:custGeom>
                  <a:avLst/>
                  <a:gdLst>
                    <a:gd name="T0" fmla="*/ 2147483646 w 47"/>
                    <a:gd name="T1" fmla="*/ 0 h 220"/>
                    <a:gd name="T2" fmla="*/ 2147483646 w 47"/>
                    <a:gd name="T3" fmla="*/ 2147483646 h 220"/>
                    <a:gd name="T4" fmla="*/ 2147483646 w 47"/>
                    <a:gd name="T5" fmla="*/ 2147483646 h 220"/>
                    <a:gd name="T6" fmla="*/ 2147483646 w 47"/>
                    <a:gd name="T7" fmla="*/ 2147483646 h 220"/>
                    <a:gd name="T8" fmla="*/ 0 w 47"/>
                    <a:gd name="T9" fmla="*/ 2147483646 h 220"/>
                    <a:gd name="T10" fmla="*/ 2147483646 w 47"/>
                    <a:gd name="T11" fmla="*/ 2147483646 h 220"/>
                    <a:gd name="T12" fmla="*/ 2147483646 w 47"/>
                    <a:gd name="T13" fmla="*/ 2147483646 h 220"/>
                    <a:gd name="T14" fmla="*/ 2147483646 w 47"/>
                    <a:gd name="T15" fmla="*/ 2147483646 h 220"/>
                    <a:gd name="T16" fmla="*/ 2147483646 w 47"/>
                    <a:gd name="T17" fmla="*/ 2147483646 h 220"/>
                    <a:gd name="T18" fmla="*/ 2147483646 w 47"/>
                    <a:gd name="T19" fmla="*/ 0 h 2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220"/>
                    <a:gd name="T32" fmla="*/ 47 w 47"/>
                    <a:gd name="T33" fmla="*/ 220 h 2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220">
                      <a:moveTo>
                        <a:pt x="40" y="0"/>
                      </a:moveTo>
                      <a:lnTo>
                        <a:pt x="46" y="7"/>
                      </a:lnTo>
                      <a:lnTo>
                        <a:pt x="47" y="107"/>
                      </a:lnTo>
                      <a:lnTo>
                        <a:pt x="18" y="220"/>
                      </a:lnTo>
                      <a:lnTo>
                        <a:pt x="0" y="153"/>
                      </a:lnTo>
                      <a:lnTo>
                        <a:pt x="10" y="72"/>
                      </a:lnTo>
                      <a:lnTo>
                        <a:pt x="23" y="46"/>
                      </a:lnTo>
                      <a:lnTo>
                        <a:pt x="11" y="46"/>
                      </a:lnTo>
                      <a:lnTo>
                        <a:pt x="25" y="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7" name="Freeform 33"/>
                <p:cNvSpPr>
                  <a:spLocks/>
                </p:cNvSpPr>
                <p:nvPr/>
              </p:nvSpPr>
              <p:spPr bwMode="auto">
                <a:xfrm>
                  <a:off x="8844434" y="3821142"/>
                  <a:ext cx="27036" cy="43487"/>
                </a:xfrm>
                <a:custGeom>
                  <a:avLst/>
                  <a:gdLst>
                    <a:gd name="T0" fmla="*/ 2147483646 w 50"/>
                    <a:gd name="T1" fmla="*/ 2147483646 h 81"/>
                    <a:gd name="T2" fmla="*/ 2147483646 w 50"/>
                    <a:gd name="T3" fmla="*/ 2147483646 h 81"/>
                    <a:gd name="T4" fmla="*/ 0 w 50"/>
                    <a:gd name="T5" fmla="*/ 0 h 81"/>
                    <a:gd name="T6" fmla="*/ 2147483646 w 50"/>
                    <a:gd name="T7" fmla="*/ 2147483646 h 81"/>
                    <a:gd name="T8" fmla="*/ 2147483646 w 50"/>
                    <a:gd name="T9" fmla="*/ 2147483646 h 81"/>
                    <a:gd name="T10" fmla="*/ 2147483646 w 50"/>
                    <a:gd name="T11" fmla="*/ 2147483646 h 81"/>
                    <a:gd name="T12" fmla="*/ 2147483646 w 50"/>
                    <a:gd name="T13" fmla="*/ 2147483646 h 81"/>
                    <a:gd name="T14" fmla="*/ 2147483646 w 50"/>
                    <a:gd name="T15" fmla="*/ 2147483646 h 8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0"/>
                    <a:gd name="T25" fmla="*/ 0 h 81"/>
                    <a:gd name="T26" fmla="*/ 50 w 50"/>
                    <a:gd name="T27" fmla="*/ 81 h 8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0" h="81">
                      <a:moveTo>
                        <a:pt x="42" y="81"/>
                      </a:moveTo>
                      <a:lnTo>
                        <a:pt x="19" y="70"/>
                      </a:lnTo>
                      <a:lnTo>
                        <a:pt x="0" y="0"/>
                      </a:lnTo>
                      <a:lnTo>
                        <a:pt x="13" y="1"/>
                      </a:lnTo>
                      <a:lnTo>
                        <a:pt x="27" y="29"/>
                      </a:lnTo>
                      <a:lnTo>
                        <a:pt x="50" y="46"/>
                      </a:lnTo>
                      <a:lnTo>
                        <a:pt x="50" y="70"/>
                      </a:lnTo>
                      <a:lnTo>
                        <a:pt x="42" y="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8" name="Freeform 34"/>
                <p:cNvSpPr>
                  <a:spLocks/>
                </p:cNvSpPr>
                <p:nvPr/>
              </p:nvSpPr>
              <p:spPr bwMode="auto">
                <a:xfrm>
                  <a:off x="8812626" y="3629478"/>
                  <a:ext cx="19085" cy="30601"/>
                </a:xfrm>
                <a:custGeom>
                  <a:avLst/>
                  <a:gdLst>
                    <a:gd name="T0" fmla="*/ 0 w 37"/>
                    <a:gd name="T1" fmla="*/ 2147483646 h 58"/>
                    <a:gd name="T2" fmla="*/ 2147483646 w 37"/>
                    <a:gd name="T3" fmla="*/ 2147483646 h 58"/>
                    <a:gd name="T4" fmla="*/ 2147483646 w 37"/>
                    <a:gd name="T5" fmla="*/ 2147483646 h 58"/>
                    <a:gd name="T6" fmla="*/ 2147483646 w 37"/>
                    <a:gd name="T7" fmla="*/ 2147483646 h 58"/>
                    <a:gd name="T8" fmla="*/ 2147483646 w 37"/>
                    <a:gd name="T9" fmla="*/ 0 h 58"/>
                    <a:gd name="T10" fmla="*/ 0 w 37"/>
                    <a:gd name="T11" fmla="*/ 2147483646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58"/>
                    <a:gd name="T20" fmla="*/ 37 w 37"/>
                    <a:gd name="T21" fmla="*/ 58 h 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58">
                      <a:moveTo>
                        <a:pt x="0" y="46"/>
                      </a:moveTo>
                      <a:lnTo>
                        <a:pt x="22" y="58"/>
                      </a:lnTo>
                      <a:lnTo>
                        <a:pt x="37" y="48"/>
                      </a:lnTo>
                      <a:lnTo>
                        <a:pt x="31" y="9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9" name="Freeform 35"/>
                <p:cNvSpPr>
                  <a:spLocks/>
                </p:cNvSpPr>
                <p:nvPr/>
              </p:nvSpPr>
              <p:spPr bwMode="auto">
                <a:xfrm>
                  <a:off x="8916002" y="4185143"/>
                  <a:ext cx="12723" cy="64425"/>
                </a:xfrm>
                <a:custGeom>
                  <a:avLst/>
                  <a:gdLst>
                    <a:gd name="T0" fmla="*/ 2147483646 w 22"/>
                    <a:gd name="T1" fmla="*/ 0 h 119"/>
                    <a:gd name="T2" fmla="*/ 2147483646 w 22"/>
                    <a:gd name="T3" fmla="*/ 2147483646 h 119"/>
                    <a:gd name="T4" fmla="*/ 2147483646 w 22"/>
                    <a:gd name="T5" fmla="*/ 2147483646 h 119"/>
                    <a:gd name="T6" fmla="*/ 2147483646 w 22"/>
                    <a:gd name="T7" fmla="*/ 2147483646 h 119"/>
                    <a:gd name="T8" fmla="*/ 0 w 22"/>
                    <a:gd name="T9" fmla="*/ 2147483646 h 119"/>
                    <a:gd name="T10" fmla="*/ 2147483646 w 22"/>
                    <a:gd name="T11" fmla="*/ 2147483646 h 119"/>
                    <a:gd name="T12" fmla="*/ 2147483646 w 22"/>
                    <a:gd name="T13" fmla="*/ 2147483646 h 119"/>
                    <a:gd name="T14" fmla="*/ 2147483646 w 22"/>
                    <a:gd name="T15" fmla="*/ 0 h 1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"/>
                    <a:gd name="T25" fmla="*/ 0 h 119"/>
                    <a:gd name="T26" fmla="*/ 22 w 22"/>
                    <a:gd name="T27" fmla="*/ 119 h 11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" h="119">
                      <a:moveTo>
                        <a:pt x="17" y="0"/>
                      </a:moveTo>
                      <a:lnTo>
                        <a:pt x="22" y="55"/>
                      </a:lnTo>
                      <a:lnTo>
                        <a:pt x="21" y="114"/>
                      </a:lnTo>
                      <a:lnTo>
                        <a:pt x="11" y="119"/>
                      </a:lnTo>
                      <a:lnTo>
                        <a:pt x="0" y="109"/>
                      </a:lnTo>
                      <a:lnTo>
                        <a:pt x="12" y="46"/>
                      </a:lnTo>
                      <a:lnTo>
                        <a:pt x="3" y="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0" name="Freeform 36"/>
                <p:cNvSpPr>
                  <a:spLocks/>
                </p:cNvSpPr>
                <p:nvPr/>
              </p:nvSpPr>
              <p:spPr bwMode="auto">
                <a:xfrm>
                  <a:off x="8844434" y="4802014"/>
                  <a:ext cx="23856" cy="28991"/>
                </a:xfrm>
                <a:custGeom>
                  <a:avLst/>
                  <a:gdLst>
                    <a:gd name="T0" fmla="*/ 2147483646 w 44"/>
                    <a:gd name="T1" fmla="*/ 2147483646 h 54"/>
                    <a:gd name="T2" fmla="*/ 2147483646 w 44"/>
                    <a:gd name="T3" fmla="*/ 2147483646 h 54"/>
                    <a:gd name="T4" fmla="*/ 0 w 44"/>
                    <a:gd name="T5" fmla="*/ 2147483646 h 54"/>
                    <a:gd name="T6" fmla="*/ 2147483646 w 44"/>
                    <a:gd name="T7" fmla="*/ 0 h 54"/>
                    <a:gd name="T8" fmla="*/ 2147483646 w 44"/>
                    <a:gd name="T9" fmla="*/ 2147483646 h 54"/>
                    <a:gd name="T10" fmla="*/ 2147483646 w 44"/>
                    <a:gd name="T11" fmla="*/ 2147483646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54"/>
                    <a:gd name="T20" fmla="*/ 44 w 44"/>
                    <a:gd name="T21" fmla="*/ 54 h 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54">
                      <a:moveTo>
                        <a:pt x="26" y="40"/>
                      </a:moveTo>
                      <a:lnTo>
                        <a:pt x="2" y="54"/>
                      </a:lnTo>
                      <a:lnTo>
                        <a:pt x="0" y="39"/>
                      </a:lnTo>
                      <a:lnTo>
                        <a:pt x="21" y="0"/>
                      </a:lnTo>
                      <a:lnTo>
                        <a:pt x="44" y="7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1" name="Freeform 37"/>
                <p:cNvSpPr>
                  <a:spLocks/>
                </p:cNvSpPr>
                <p:nvPr/>
              </p:nvSpPr>
              <p:spPr bwMode="auto">
                <a:xfrm>
                  <a:off x="8871471" y="3922612"/>
                  <a:ext cx="14314" cy="25770"/>
                </a:xfrm>
                <a:custGeom>
                  <a:avLst/>
                  <a:gdLst>
                    <a:gd name="T0" fmla="*/ 2147483646 w 27"/>
                    <a:gd name="T1" fmla="*/ 2147483646 h 47"/>
                    <a:gd name="T2" fmla="*/ 2147483646 w 27"/>
                    <a:gd name="T3" fmla="*/ 2147483646 h 47"/>
                    <a:gd name="T4" fmla="*/ 0 w 27"/>
                    <a:gd name="T5" fmla="*/ 2147483646 h 47"/>
                    <a:gd name="T6" fmla="*/ 2147483646 w 27"/>
                    <a:gd name="T7" fmla="*/ 0 h 47"/>
                    <a:gd name="T8" fmla="*/ 2147483646 w 27"/>
                    <a:gd name="T9" fmla="*/ 2147483646 h 47"/>
                    <a:gd name="T10" fmla="*/ 2147483646 w 27"/>
                    <a:gd name="T11" fmla="*/ 2147483646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47"/>
                    <a:gd name="T20" fmla="*/ 27 w 27"/>
                    <a:gd name="T21" fmla="*/ 47 h 4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47">
                      <a:moveTo>
                        <a:pt x="27" y="40"/>
                      </a:moveTo>
                      <a:lnTo>
                        <a:pt x="9" y="4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22" y="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2" name="Freeform 40"/>
                <p:cNvSpPr>
                  <a:spLocks/>
                </p:cNvSpPr>
                <p:nvPr/>
              </p:nvSpPr>
              <p:spPr bwMode="auto">
                <a:xfrm>
                  <a:off x="8908050" y="4085284"/>
                  <a:ext cx="9542" cy="11275"/>
                </a:xfrm>
                <a:custGeom>
                  <a:avLst/>
                  <a:gdLst>
                    <a:gd name="T0" fmla="*/ 2147483646 w 19"/>
                    <a:gd name="T1" fmla="*/ 2147483646 h 22"/>
                    <a:gd name="T2" fmla="*/ 2147483646 w 19"/>
                    <a:gd name="T3" fmla="*/ 2147483646 h 22"/>
                    <a:gd name="T4" fmla="*/ 0 w 19"/>
                    <a:gd name="T5" fmla="*/ 2147483646 h 22"/>
                    <a:gd name="T6" fmla="*/ 2147483646 w 19"/>
                    <a:gd name="T7" fmla="*/ 0 h 22"/>
                    <a:gd name="T8" fmla="*/ 2147483646 w 19"/>
                    <a:gd name="T9" fmla="*/ 2147483646 h 22"/>
                    <a:gd name="T10" fmla="*/ 2147483646 w 19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22"/>
                    <a:gd name="T20" fmla="*/ 19 w 19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22">
                      <a:moveTo>
                        <a:pt x="19" y="21"/>
                      </a:moveTo>
                      <a:lnTo>
                        <a:pt x="6" y="22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1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3" name="Freeform 41"/>
                <p:cNvSpPr>
                  <a:spLocks/>
                </p:cNvSpPr>
                <p:nvPr/>
              </p:nvSpPr>
              <p:spPr bwMode="auto">
                <a:xfrm>
                  <a:off x="8869881" y="4024081"/>
                  <a:ext cx="12723" cy="8054"/>
                </a:xfrm>
                <a:custGeom>
                  <a:avLst/>
                  <a:gdLst>
                    <a:gd name="T0" fmla="*/ 2147483646 w 24"/>
                    <a:gd name="T1" fmla="*/ 0 h 17"/>
                    <a:gd name="T2" fmla="*/ 2147483646 w 24"/>
                    <a:gd name="T3" fmla="*/ 2147483646 h 17"/>
                    <a:gd name="T4" fmla="*/ 2147483646 w 24"/>
                    <a:gd name="T5" fmla="*/ 2147483646 h 17"/>
                    <a:gd name="T6" fmla="*/ 0 w 24"/>
                    <a:gd name="T7" fmla="*/ 2147483646 h 17"/>
                    <a:gd name="T8" fmla="*/ 2147483646 w 24"/>
                    <a:gd name="T9" fmla="*/ 2147483646 h 17"/>
                    <a:gd name="T10" fmla="*/ 2147483646 w 24"/>
                    <a:gd name="T11" fmla="*/ 0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7"/>
                    <a:gd name="T20" fmla="*/ 24 w 24"/>
                    <a:gd name="T21" fmla="*/ 17 h 1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7">
                      <a:moveTo>
                        <a:pt x="24" y="0"/>
                      </a:moveTo>
                      <a:lnTo>
                        <a:pt x="19" y="13"/>
                      </a:lnTo>
                      <a:lnTo>
                        <a:pt x="4" y="17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4" name="Freeform 42"/>
                <p:cNvSpPr>
                  <a:spLocks/>
                </p:cNvSpPr>
                <p:nvPr/>
              </p:nvSpPr>
              <p:spPr bwMode="auto">
                <a:xfrm>
                  <a:off x="8887375" y="4043408"/>
                  <a:ext cx="12723" cy="8054"/>
                </a:xfrm>
                <a:custGeom>
                  <a:avLst/>
                  <a:gdLst>
                    <a:gd name="T0" fmla="*/ 2147483646 w 24"/>
                    <a:gd name="T1" fmla="*/ 2147483646 h 14"/>
                    <a:gd name="T2" fmla="*/ 2147483646 w 24"/>
                    <a:gd name="T3" fmla="*/ 0 h 14"/>
                    <a:gd name="T4" fmla="*/ 2147483646 w 24"/>
                    <a:gd name="T5" fmla="*/ 2147483646 h 14"/>
                    <a:gd name="T6" fmla="*/ 0 w 24"/>
                    <a:gd name="T7" fmla="*/ 2147483646 h 14"/>
                    <a:gd name="T8" fmla="*/ 2147483646 w 24"/>
                    <a:gd name="T9" fmla="*/ 2147483646 h 14"/>
                    <a:gd name="T10" fmla="*/ 2147483646 w 24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4"/>
                    <a:gd name="T20" fmla="*/ 24 w 24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4">
                      <a:moveTo>
                        <a:pt x="24" y="9"/>
                      </a:moveTo>
                      <a:lnTo>
                        <a:pt x="14" y="0"/>
                      </a:lnTo>
                      <a:lnTo>
                        <a:pt x="2" y="3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5" name="Freeform 44"/>
                <p:cNvSpPr>
                  <a:spLocks/>
                </p:cNvSpPr>
                <p:nvPr/>
              </p:nvSpPr>
              <p:spPr bwMode="auto">
                <a:xfrm>
                  <a:off x="8286202" y="4887376"/>
                  <a:ext cx="11133" cy="8054"/>
                </a:xfrm>
                <a:custGeom>
                  <a:avLst/>
                  <a:gdLst>
                    <a:gd name="T0" fmla="*/ 2147483646 w 19"/>
                    <a:gd name="T1" fmla="*/ 2147483646 h 15"/>
                    <a:gd name="T2" fmla="*/ 0 w 19"/>
                    <a:gd name="T3" fmla="*/ 2147483646 h 15"/>
                    <a:gd name="T4" fmla="*/ 2147483646 w 19"/>
                    <a:gd name="T5" fmla="*/ 0 h 15"/>
                    <a:gd name="T6" fmla="*/ 2147483646 w 19"/>
                    <a:gd name="T7" fmla="*/ 2147483646 h 15"/>
                    <a:gd name="T8" fmla="*/ 2147483646 w 19"/>
                    <a:gd name="T9" fmla="*/ 2147483646 h 15"/>
                    <a:gd name="T10" fmla="*/ 2147483646 w 19"/>
                    <a:gd name="T11" fmla="*/ 2147483646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5"/>
                    <a:gd name="T20" fmla="*/ 19 w 19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5">
                      <a:moveTo>
                        <a:pt x="6" y="12"/>
                      </a:moveTo>
                      <a:lnTo>
                        <a:pt x="0" y="1"/>
                      </a:lnTo>
                      <a:lnTo>
                        <a:pt x="13" y="0"/>
                      </a:lnTo>
                      <a:lnTo>
                        <a:pt x="19" y="4"/>
                      </a:lnTo>
                      <a:lnTo>
                        <a:pt x="19" y="15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6" name="Freeform 46"/>
                <p:cNvSpPr>
                  <a:spLocks/>
                </p:cNvSpPr>
                <p:nvPr/>
              </p:nvSpPr>
              <p:spPr bwMode="auto">
                <a:xfrm>
                  <a:off x="8912821" y="4151321"/>
                  <a:ext cx="6362" cy="11274"/>
                </a:xfrm>
                <a:custGeom>
                  <a:avLst/>
                  <a:gdLst>
                    <a:gd name="T0" fmla="*/ 2147483646 w 13"/>
                    <a:gd name="T1" fmla="*/ 2147483646 h 20"/>
                    <a:gd name="T2" fmla="*/ 2147483646 w 13"/>
                    <a:gd name="T3" fmla="*/ 0 h 20"/>
                    <a:gd name="T4" fmla="*/ 0 w 13"/>
                    <a:gd name="T5" fmla="*/ 2147483646 h 20"/>
                    <a:gd name="T6" fmla="*/ 2147483646 w 13"/>
                    <a:gd name="T7" fmla="*/ 2147483646 h 20"/>
                    <a:gd name="T8" fmla="*/ 2147483646 w 13"/>
                    <a:gd name="T9" fmla="*/ 214748364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"/>
                    <a:gd name="T16" fmla="*/ 0 h 20"/>
                    <a:gd name="T17" fmla="*/ 13 w 13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" h="20">
                      <a:moveTo>
                        <a:pt x="13" y="2"/>
                      </a:move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1" y="2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7" name="Freeform 54"/>
                <p:cNvSpPr>
                  <a:spLocks/>
                </p:cNvSpPr>
                <p:nvPr/>
              </p:nvSpPr>
              <p:spPr bwMode="auto">
                <a:xfrm>
                  <a:off x="6936431" y="3159983"/>
                  <a:ext cx="1130405" cy="2017049"/>
                </a:xfrm>
                <a:custGeom>
                  <a:avLst/>
                  <a:gdLst>
                    <a:gd name="T0" fmla="*/ 2147483646 w 2132"/>
                    <a:gd name="T1" fmla="*/ 2147483646 h 3757"/>
                    <a:gd name="T2" fmla="*/ 2147483646 w 2132"/>
                    <a:gd name="T3" fmla="*/ 2147483646 h 3757"/>
                    <a:gd name="T4" fmla="*/ 2147483646 w 2132"/>
                    <a:gd name="T5" fmla="*/ 2147483646 h 3757"/>
                    <a:gd name="T6" fmla="*/ 2147483646 w 2132"/>
                    <a:gd name="T7" fmla="*/ 2147483646 h 3757"/>
                    <a:gd name="T8" fmla="*/ 2147483646 w 2132"/>
                    <a:gd name="T9" fmla="*/ 2147483646 h 3757"/>
                    <a:gd name="T10" fmla="*/ 2147483646 w 2132"/>
                    <a:gd name="T11" fmla="*/ 2147483646 h 3757"/>
                    <a:gd name="T12" fmla="*/ 2147483646 w 2132"/>
                    <a:gd name="T13" fmla="*/ 2147483646 h 3757"/>
                    <a:gd name="T14" fmla="*/ 2147483646 w 2132"/>
                    <a:gd name="T15" fmla="*/ 2147483646 h 3757"/>
                    <a:gd name="T16" fmla="*/ 2147483646 w 2132"/>
                    <a:gd name="T17" fmla="*/ 2147483646 h 3757"/>
                    <a:gd name="T18" fmla="*/ 2147483646 w 2132"/>
                    <a:gd name="T19" fmla="*/ 2147483646 h 3757"/>
                    <a:gd name="T20" fmla="*/ 2147483646 w 2132"/>
                    <a:gd name="T21" fmla="*/ 2147483646 h 3757"/>
                    <a:gd name="T22" fmla="*/ 2147483646 w 2132"/>
                    <a:gd name="T23" fmla="*/ 2147483646 h 3757"/>
                    <a:gd name="T24" fmla="*/ 2147483646 w 2132"/>
                    <a:gd name="T25" fmla="*/ 2147483646 h 3757"/>
                    <a:gd name="T26" fmla="*/ 2147483646 w 2132"/>
                    <a:gd name="T27" fmla="*/ 2147483646 h 3757"/>
                    <a:gd name="T28" fmla="*/ 2147483646 w 2132"/>
                    <a:gd name="T29" fmla="*/ 2147483646 h 3757"/>
                    <a:gd name="T30" fmla="*/ 2147483646 w 2132"/>
                    <a:gd name="T31" fmla="*/ 2147483646 h 3757"/>
                    <a:gd name="T32" fmla="*/ 2147483646 w 2132"/>
                    <a:gd name="T33" fmla="*/ 2147483646 h 3757"/>
                    <a:gd name="T34" fmla="*/ 2147483646 w 2132"/>
                    <a:gd name="T35" fmla="*/ 2147483646 h 3757"/>
                    <a:gd name="T36" fmla="*/ 2147483646 w 2132"/>
                    <a:gd name="T37" fmla="*/ 2147483646 h 3757"/>
                    <a:gd name="T38" fmla="*/ 2147483646 w 2132"/>
                    <a:gd name="T39" fmla="*/ 2147483646 h 3757"/>
                    <a:gd name="T40" fmla="*/ 2147483646 w 2132"/>
                    <a:gd name="T41" fmla="*/ 2147483646 h 3757"/>
                    <a:gd name="T42" fmla="*/ 2147483646 w 2132"/>
                    <a:gd name="T43" fmla="*/ 2147483646 h 3757"/>
                    <a:gd name="T44" fmla="*/ 2147483646 w 2132"/>
                    <a:gd name="T45" fmla="*/ 2147483646 h 3757"/>
                    <a:gd name="T46" fmla="*/ 2147483646 w 2132"/>
                    <a:gd name="T47" fmla="*/ 2147483646 h 3757"/>
                    <a:gd name="T48" fmla="*/ 2147483646 w 2132"/>
                    <a:gd name="T49" fmla="*/ 2147483646 h 3757"/>
                    <a:gd name="T50" fmla="*/ 2147483646 w 2132"/>
                    <a:gd name="T51" fmla="*/ 2147483646 h 3757"/>
                    <a:gd name="T52" fmla="*/ 2147483646 w 2132"/>
                    <a:gd name="T53" fmla="*/ 2147483646 h 3757"/>
                    <a:gd name="T54" fmla="*/ 2147483646 w 2132"/>
                    <a:gd name="T55" fmla="*/ 2147483646 h 3757"/>
                    <a:gd name="T56" fmla="*/ 2147483646 w 2132"/>
                    <a:gd name="T57" fmla="*/ 2147483646 h 3757"/>
                    <a:gd name="T58" fmla="*/ 2147483646 w 2132"/>
                    <a:gd name="T59" fmla="*/ 2147483646 h 3757"/>
                    <a:gd name="T60" fmla="*/ 2147483646 w 2132"/>
                    <a:gd name="T61" fmla="*/ 2147483646 h 3757"/>
                    <a:gd name="T62" fmla="*/ 2147483646 w 2132"/>
                    <a:gd name="T63" fmla="*/ 2147483646 h 3757"/>
                    <a:gd name="T64" fmla="*/ 2147483646 w 2132"/>
                    <a:gd name="T65" fmla="*/ 2147483646 h 3757"/>
                    <a:gd name="T66" fmla="*/ 2147483646 w 2132"/>
                    <a:gd name="T67" fmla="*/ 2147483646 h 3757"/>
                    <a:gd name="T68" fmla="*/ 2147483646 w 2132"/>
                    <a:gd name="T69" fmla="*/ 2147483646 h 3757"/>
                    <a:gd name="T70" fmla="*/ 2147483646 w 2132"/>
                    <a:gd name="T71" fmla="*/ 2147483646 h 3757"/>
                    <a:gd name="T72" fmla="*/ 2147483646 w 2132"/>
                    <a:gd name="T73" fmla="*/ 2147483646 h 3757"/>
                    <a:gd name="T74" fmla="*/ 2147483646 w 2132"/>
                    <a:gd name="T75" fmla="*/ 2147483646 h 3757"/>
                    <a:gd name="T76" fmla="*/ 2147483646 w 2132"/>
                    <a:gd name="T77" fmla="*/ 2147483646 h 3757"/>
                    <a:gd name="T78" fmla="*/ 2147483646 w 2132"/>
                    <a:gd name="T79" fmla="*/ 2147483646 h 3757"/>
                    <a:gd name="T80" fmla="*/ 2147483646 w 2132"/>
                    <a:gd name="T81" fmla="*/ 2147483646 h 3757"/>
                    <a:gd name="T82" fmla="*/ 2147483646 w 2132"/>
                    <a:gd name="T83" fmla="*/ 2147483646 h 3757"/>
                    <a:gd name="T84" fmla="*/ 2147483646 w 2132"/>
                    <a:gd name="T85" fmla="*/ 2147483646 h 3757"/>
                    <a:gd name="T86" fmla="*/ 2147483646 w 2132"/>
                    <a:gd name="T87" fmla="*/ 2147483646 h 3757"/>
                    <a:gd name="T88" fmla="*/ 2147483646 w 2132"/>
                    <a:gd name="T89" fmla="*/ 2147483646 h 3757"/>
                    <a:gd name="T90" fmla="*/ 2147483646 w 2132"/>
                    <a:gd name="T91" fmla="*/ 2147483646 h 3757"/>
                    <a:gd name="T92" fmla="*/ 2147483646 w 2132"/>
                    <a:gd name="T93" fmla="*/ 2147483646 h 3757"/>
                    <a:gd name="T94" fmla="*/ 2147483646 w 2132"/>
                    <a:gd name="T95" fmla="*/ 2147483646 h 3757"/>
                    <a:gd name="T96" fmla="*/ 2147483646 w 2132"/>
                    <a:gd name="T97" fmla="*/ 2147483646 h 3757"/>
                    <a:gd name="T98" fmla="*/ 2147483646 w 2132"/>
                    <a:gd name="T99" fmla="*/ 2147483646 h 3757"/>
                    <a:gd name="T100" fmla="*/ 2147483646 w 2132"/>
                    <a:gd name="T101" fmla="*/ 2147483646 h 3757"/>
                    <a:gd name="T102" fmla="*/ 2147483646 w 2132"/>
                    <a:gd name="T103" fmla="*/ 2147483646 h 3757"/>
                    <a:gd name="T104" fmla="*/ 2147483646 w 2132"/>
                    <a:gd name="T105" fmla="*/ 2147483646 h 3757"/>
                    <a:gd name="T106" fmla="*/ 2147483646 w 2132"/>
                    <a:gd name="T107" fmla="*/ 2147483646 h 3757"/>
                    <a:gd name="T108" fmla="*/ 2147483646 w 2132"/>
                    <a:gd name="T109" fmla="*/ 2147483646 h 3757"/>
                    <a:gd name="T110" fmla="*/ 2147483646 w 2132"/>
                    <a:gd name="T111" fmla="*/ 2147483646 h 3757"/>
                    <a:gd name="T112" fmla="*/ 2147483646 w 2132"/>
                    <a:gd name="T113" fmla="*/ 2147483646 h 375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32"/>
                    <a:gd name="T172" fmla="*/ 0 h 3757"/>
                    <a:gd name="T173" fmla="*/ 2132 w 2132"/>
                    <a:gd name="T174" fmla="*/ 3757 h 375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32" h="3757">
                      <a:moveTo>
                        <a:pt x="1424" y="3374"/>
                      </a:moveTo>
                      <a:lnTo>
                        <a:pt x="1433" y="3351"/>
                      </a:lnTo>
                      <a:lnTo>
                        <a:pt x="1464" y="3329"/>
                      </a:lnTo>
                      <a:lnTo>
                        <a:pt x="1471" y="3315"/>
                      </a:lnTo>
                      <a:lnTo>
                        <a:pt x="1452" y="3280"/>
                      </a:lnTo>
                      <a:lnTo>
                        <a:pt x="1413" y="3309"/>
                      </a:lnTo>
                      <a:lnTo>
                        <a:pt x="1373" y="3315"/>
                      </a:lnTo>
                      <a:lnTo>
                        <a:pt x="1366" y="3309"/>
                      </a:lnTo>
                      <a:lnTo>
                        <a:pt x="1345" y="3314"/>
                      </a:lnTo>
                      <a:lnTo>
                        <a:pt x="1331" y="3346"/>
                      </a:lnTo>
                      <a:lnTo>
                        <a:pt x="1299" y="3357"/>
                      </a:lnTo>
                      <a:lnTo>
                        <a:pt x="1284" y="3380"/>
                      </a:lnTo>
                      <a:lnTo>
                        <a:pt x="1262" y="3388"/>
                      </a:lnTo>
                      <a:lnTo>
                        <a:pt x="1227" y="3375"/>
                      </a:lnTo>
                      <a:lnTo>
                        <a:pt x="1216" y="3365"/>
                      </a:lnTo>
                      <a:lnTo>
                        <a:pt x="1201" y="3370"/>
                      </a:lnTo>
                      <a:lnTo>
                        <a:pt x="1196" y="3380"/>
                      </a:lnTo>
                      <a:lnTo>
                        <a:pt x="1186" y="3370"/>
                      </a:lnTo>
                      <a:lnTo>
                        <a:pt x="1149" y="3375"/>
                      </a:lnTo>
                      <a:lnTo>
                        <a:pt x="1139" y="3360"/>
                      </a:lnTo>
                      <a:lnTo>
                        <a:pt x="1108" y="3348"/>
                      </a:lnTo>
                      <a:lnTo>
                        <a:pt x="1098" y="3323"/>
                      </a:lnTo>
                      <a:lnTo>
                        <a:pt x="1063" y="3323"/>
                      </a:lnTo>
                      <a:lnTo>
                        <a:pt x="1033" y="3344"/>
                      </a:lnTo>
                      <a:lnTo>
                        <a:pt x="1017" y="3324"/>
                      </a:lnTo>
                      <a:lnTo>
                        <a:pt x="987" y="3319"/>
                      </a:lnTo>
                      <a:lnTo>
                        <a:pt x="966" y="3324"/>
                      </a:lnTo>
                      <a:lnTo>
                        <a:pt x="972" y="3344"/>
                      </a:lnTo>
                      <a:lnTo>
                        <a:pt x="966" y="3360"/>
                      </a:lnTo>
                      <a:lnTo>
                        <a:pt x="977" y="3365"/>
                      </a:lnTo>
                      <a:lnTo>
                        <a:pt x="977" y="3380"/>
                      </a:lnTo>
                      <a:lnTo>
                        <a:pt x="961" y="3375"/>
                      </a:lnTo>
                      <a:lnTo>
                        <a:pt x="941" y="3380"/>
                      </a:lnTo>
                      <a:lnTo>
                        <a:pt x="927" y="3412"/>
                      </a:lnTo>
                      <a:lnTo>
                        <a:pt x="901" y="3367"/>
                      </a:lnTo>
                      <a:lnTo>
                        <a:pt x="896" y="3352"/>
                      </a:lnTo>
                      <a:lnTo>
                        <a:pt x="866" y="3337"/>
                      </a:lnTo>
                      <a:lnTo>
                        <a:pt x="886" y="3325"/>
                      </a:lnTo>
                      <a:lnTo>
                        <a:pt x="869" y="3289"/>
                      </a:lnTo>
                      <a:lnTo>
                        <a:pt x="849" y="3274"/>
                      </a:lnTo>
                      <a:lnTo>
                        <a:pt x="839" y="3259"/>
                      </a:lnTo>
                      <a:lnTo>
                        <a:pt x="834" y="3264"/>
                      </a:lnTo>
                      <a:lnTo>
                        <a:pt x="832" y="3228"/>
                      </a:lnTo>
                      <a:lnTo>
                        <a:pt x="797" y="3218"/>
                      </a:lnTo>
                      <a:lnTo>
                        <a:pt x="787" y="3203"/>
                      </a:lnTo>
                      <a:lnTo>
                        <a:pt x="766" y="3218"/>
                      </a:lnTo>
                      <a:lnTo>
                        <a:pt x="720" y="3214"/>
                      </a:lnTo>
                      <a:lnTo>
                        <a:pt x="729" y="3182"/>
                      </a:lnTo>
                      <a:lnTo>
                        <a:pt x="719" y="3167"/>
                      </a:lnTo>
                      <a:lnTo>
                        <a:pt x="688" y="3194"/>
                      </a:lnTo>
                      <a:lnTo>
                        <a:pt x="673" y="3194"/>
                      </a:lnTo>
                      <a:lnTo>
                        <a:pt x="673" y="3136"/>
                      </a:lnTo>
                      <a:lnTo>
                        <a:pt x="651" y="3126"/>
                      </a:lnTo>
                      <a:lnTo>
                        <a:pt x="646" y="3111"/>
                      </a:lnTo>
                      <a:lnTo>
                        <a:pt x="662" y="3096"/>
                      </a:lnTo>
                      <a:lnTo>
                        <a:pt x="662" y="3070"/>
                      </a:lnTo>
                      <a:lnTo>
                        <a:pt x="681" y="3034"/>
                      </a:lnTo>
                      <a:lnTo>
                        <a:pt x="681" y="3008"/>
                      </a:lnTo>
                      <a:lnTo>
                        <a:pt x="706" y="2992"/>
                      </a:lnTo>
                      <a:lnTo>
                        <a:pt x="664" y="2931"/>
                      </a:lnTo>
                      <a:lnTo>
                        <a:pt x="674" y="2921"/>
                      </a:lnTo>
                      <a:lnTo>
                        <a:pt x="700" y="2916"/>
                      </a:lnTo>
                      <a:lnTo>
                        <a:pt x="744" y="2853"/>
                      </a:lnTo>
                      <a:lnTo>
                        <a:pt x="766" y="2848"/>
                      </a:lnTo>
                      <a:lnTo>
                        <a:pt x="751" y="2800"/>
                      </a:lnTo>
                      <a:lnTo>
                        <a:pt x="769" y="2795"/>
                      </a:lnTo>
                      <a:lnTo>
                        <a:pt x="760" y="2764"/>
                      </a:lnTo>
                      <a:lnTo>
                        <a:pt x="764" y="2741"/>
                      </a:lnTo>
                      <a:lnTo>
                        <a:pt x="813" y="2705"/>
                      </a:lnTo>
                      <a:lnTo>
                        <a:pt x="824" y="2704"/>
                      </a:lnTo>
                      <a:lnTo>
                        <a:pt x="834" y="2673"/>
                      </a:lnTo>
                      <a:lnTo>
                        <a:pt x="788" y="2648"/>
                      </a:lnTo>
                      <a:lnTo>
                        <a:pt x="788" y="2633"/>
                      </a:lnTo>
                      <a:lnTo>
                        <a:pt x="771" y="2627"/>
                      </a:lnTo>
                      <a:lnTo>
                        <a:pt x="776" y="2602"/>
                      </a:lnTo>
                      <a:lnTo>
                        <a:pt x="792" y="2597"/>
                      </a:lnTo>
                      <a:lnTo>
                        <a:pt x="873" y="2597"/>
                      </a:lnTo>
                      <a:lnTo>
                        <a:pt x="904" y="2575"/>
                      </a:lnTo>
                      <a:lnTo>
                        <a:pt x="955" y="2565"/>
                      </a:lnTo>
                      <a:lnTo>
                        <a:pt x="960" y="2550"/>
                      </a:lnTo>
                      <a:lnTo>
                        <a:pt x="945" y="2545"/>
                      </a:lnTo>
                      <a:lnTo>
                        <a:pt x="945" y="2514"/>
                      </a:lnTo>
                      <a:lnTo>
                        <a:pt x="954" y="2504"/>
                      </a:lnTo>
                      <a:lnTo>
                        <a:pt x="923" y="2504"/>
                      </a:lnTo>
                      <a:lnTo>
                        <a:pt x="908" y="2488"/>
                      </a:lnTo>
                      <a:lnTo>
                        <a:pt x="903" y="2427"/>
                      </a:lnTo>
                      <a:lnTo>
                        <a:pt x="906" y="2412"/>
                      </a:lnTo>
                      <a:lnTo>
                        <a:pt x="896" y="2402"/>
                      </a:lnTo>
                      <a:lnTo>
                        <a:pt x="891" y="2376"/>
                      </a:lnTo>
                      <a:lnTo>
                        <a:pt x="871" y="2371"/>
                      </a:lnTo>
                      <a:lnTo>
                        <a:pt x="881" y="2351"/>
                      </a:lnTo>
                      <a:lnTo>
                        <a:pt x="804" y="2335"/>
                      </a:lnTo>
                      <a:lnTo>
                        <a:pt x="789" y="2381"/>
                      </a:lnTo>
                      <a:lnTo>
                        <a:pt x="774" y="2403"/>
                      </a:lnTo>
                      <a:lnTo>
                        <a:pt x="748" y="2408"/>
                      </a:lnTo>
                      <a:lnTo>
                        <a:pt x="733" y="2423"/>
                      </a:lnTo>
                      <a:lnTo>
                        <a:pt x="713" y="2413"/>
                      </a:lnTo>
                      <a:lnTo>
                        <a:pt x="682" y="2449"/>
                      </a:lnTo>
                      <a:lnTo>
                        <a:pt x="693" y="2490"/>
                      </a:lnTo>
                      <a:lnTo>
                        <a:pt x="663" y="2506"/>
                      </a:lnTo>
                      <a:lnTo>
                        <a:pt x="663" y="2522"/>
                      </a:lnTo>
                      <a:lnTo>
                        <a:pt x="642" y="2527"/>
                      </a:lnTo>
                      <a:lnTo>
                        <a:pt x="612" y="2552"/>
                      </a:lnTo>
                      <a:lnTo>
                        <a:pt x="571" y="2564"/>
                      </a:lnTo>
                      <a:lnTo>
                        <a:pt x="567" y="2594"/>
                      </a:lnTo>
                      <a:lnTo>
                        <a:pt x="547" y="2599"/>
                      </a:lnTo>
                      <a:lnTo>
                        <a:pt x="542" y="2579"/>
                      </a:lnTo>
                      <a:lnTo>
                        <a:pt x="501" y="2610"/>
                      </a:lnTo>
                      <a:lnTo>
                        <a:pt x="491" y="2610"/>
                      </a:lnTo>
                      <a:lnTo>
                        <a:pt x="484" y="2584"/>
                      </a:lnTo>
                      <a:lnTo>
                        <a:pt x="464" y="2543"/>
                      </a:lnTo>
                      <a:lnTo>
                        <a:pt x="428" y="2504"/>
                      </a:lnTo>
                      <a:lnTo>
                        <a:pt x="382" y="2514"/>
                      </a:lnTo>
                      <a:lnTo>
                        <a:pt x="362" y="2534"/>
                      </a:lnTo>
                      <a:lnTo>
                        <a:pt x="347" y="2529"/>
                      </a:lnTo>
                      <a:lnTo>
                        <a:pt x="316" y="2529"/>
                      </a:lnTo>
                      <a:lnTo>
                        <a:pt x="311" y="2541"/>
                      </a:lnTo>
                      <a:lnTo>
                        <a:pt x="296" y="2536"/>
                      </a:lnTo>
                      <a:lnTo>
                        <a:pt x="301" y="2515"/>
                      </a:lnTo>
                      <a:lnTo>
                        <a:pt x="289" y="2485"/>
                      </a:lnTo>
                      <a:lnTo>
                        <a:pt x="294" y="2448"/>
                      </a:lnTo>
                      <a:lnTo>
                        <a:pt x="315" y="2417"/>
                      </a:lnTo>
                      <a:lnTo>
                        <a:pt x="340" y="2412"/>
                      </a:lnTo>
                      <a:lnTo>
                        <a:pt x="334" y="2351"/>
                      </a:lnTo>
                      <a:lnTo>
                        <a:pt x="319" y="2341"/>
                      </a:lnTo>
                      <a:lnTo>
                        <a:pt x="329" y="2310"/>
                      </a:lnTo>
                      <a:lnTo>
                        <a:pt x="358" y="2289"/>
                      </a:lnTo>
                      <a:lnTo>
                        <a:pt x="368" y="2253"/>
                      </a:lnTo>
                      <a:lnTo>
                        <a:pt x="384" y="2232"/>
                      </a:lnTo>
                      <a:lnTo>
                        <a:pt x="378" y="2227"/>
                      </a:lnTo>
                      <a:lnTo>
                        <a:pt x="378" y="2207"/>
                      </a:lnTo>
                      <a:lnTo>
                        <a:pt x="394" y="2191"/>
                      </a:lnTo>
                      <a:lnTo>
                        <a:pt x="419" y="2180"/>
                      </a:lnTo>
                      <a:lnTo>
                        <a:pt x="395" y="2162"/>
                      </a:lnTo>
                      <a:lnTo>
                        <a:pt x="407" y="2140"/>
                      </a:lnTo>
                      <a:lnTo>
                        <a:pt x="407" y="2125"/>
                      </a:lnTo>
                      <a:lnTo>
                        <a:pt x="427" y="2099"/>
                      </a:lnTo>
                      <a:lnTo>
                        <a:pt x="396" y="2106"/>
                      </a:lnTo>
                      <a:lnTo>
                        <a:pt x="376" y="2096"/>
                      </a:lnTo>
                      <a:lnTo>
                        <a:pt x="371" y="2075"/>
                      </a:lnTo>
                      <a:lnTo>
                        <a:pt x="345" y="2065"/>
                      </a:lnTo>
                      <a:lnTo>
                        <a:pt x="330" y="2070"/>
                      </a:lnTo>
                      <a:lnTo>
                        <a:pt x="274" y="2121"/>
                      </a:lnTo>
                      <a:lnTo>
                        <a:pt x="259" y="2116"/>
                      </a:lnTo>
                      <a:lnTo>
                        <a:pt x="228" y="2133"/>
                      </a:lnTo>
                      <a:lnTo>
                        <a:pt x="197" y="2158"/>
                      </a:lnTo>
                      <a:lnTo>
                        <a:pt x="186" y="2150"/>
                      </a:lnTo>
                      <a:lnTo>
                        <a:pt x="150" y="2060"/>
                      </a:lnTo>
                      <a:lnTo>
                        <a:pt x="139" y="1963"/>
                      </a:lnTo>
                      <a:lnTo>
                        <a:pt x="167" y="1959"/>
                      </a:lnTo>
                      <a:lnTo>
                        <a:pt x="154" y="1943"/>
                      </a:lnTo>
                      <a:lnTo>
                        <a:pt x="188" y="1939"/>
                      </a:lnTo>
                      <a:lnTo>
                        <a:pt x="176" y="1874"/>
                      </a:lnTo>
                      <a:lnTo>
                        <a:pt x="95" y="1828"/>
                      </a:lnTo>
                      <a:lnTo>
                        <a:pt x="69" y="1842"/>
                      </a:lnTo>
                      <a:lnTo>
                        <a:pt x="49" y="1832"/>
                      </a:lnTo>
                      <a:lnTo>
                        <a:pt x="52" y="1792"/>
                      </a:lnTo>
                      <a:lnTo>
                        <a:pt x="92" y="1793"/>
                      </a:lnTo>
                      <a:lnTo>
                        <a:pt x="93" y="1737"/>
                      </a:lnTo>
                      <a:lnTo>
                        <a:pt x="83" y="1712"/>
                      </a:lnTo>
                      <a:lnTo>
                        <a:pt x="98" y="1696"/>
                      </a:lnTo>
                      <a:lnTo>
                        <a:pt x="108" y="1702"/>
                      </a:lnTo>
                      <a:lnTo>
                        <a:pt x="107" y="1686"/>
                      </a:lnTo>
                      <a:lnTo>
                        <a:pt x="97" y="1676"/>
                      </a:lnTo>
                      <a:lnTo>
                        <a:pt x="61" y="1666"/>
                      </a:lnTo>
                      <a:lnTo>
                        <a:pt x="56" y="1645"/>
                      </a:lnTo>
                      <a:lnTo>
                        <a:pt x="10" y="1631"/>
                      </a:lnTo>
                      <a:lnTo>
                        <a:pt x="0" y="1616"/>
                      </a:lnTo>
                      <a:lnTo>
                        <a:pt x="15" y="1605"/>
                      </a:lnTo>
                      <a:lnTo>
                        <a:pt x="71" y="1610"/>
                      </a:lnTo>
                      <a:lnTo>
                        <a:pt x="49" y="1569"/>
                      </a:lnTo>
                      <a:lnTo>
                        <a:pt x="60" y="1564"/>
                      </a:lnTo>
                      <a:lnTo>
                        <a:pt x="60" y="1554"/>
                      </a:lnTo>
                      <a:lnTo>
                        <a:pt x="34" y="1528"/>
                      </a:lnTo>
                      <a:lnTo>
                        <a:pt x="29" y="1513"/>
                      </a:lnTo>
                      <a:lnTo>
                        <a:pt x="49" y="1508"/>
                      </a:lnTo>
                      <a:lnTo>
                        <a:pt x="55" y="1482"/>
                      </a:lnTo>
                      <a:lnTo>
                        <a:pt x="33" y="1431"/>
                      </a:lnTo>
                      <a:lnTo>
                        <a:pt x="33" y="1416"/>
                      </a:lnTo>
                      <a:lnTo>
                        <a:pt x="48" y="1411"/>
                      </a:lnTo>
                      <a:lnTo>
                        <a:pt x="58" y="1385"/>
                      </a:lnTo>
                      <a:lnTo>
                        <a:pt x="38" y="1380"/>
                      </a:lnTo>
                      <a:lnTo>
                        <a:pt x="52" y="1329"/>
                      </a:lnTo>
                      <a:lnTo>
                        <a:pt x="62" y="1324"/>
                      </a:lnTo>
                      <a:lnTo>
                        <a:pt x="72" y="1293"/>
                      </a:lnTo>
                      <a:lnTo>
                        <a:pt x="108" y="1293"/>
                      </a:lnTo>
                      <a:lnTo>
                        <a:pt x="123" y="1277"/>
                      </a:lnTo>
                      <a:lnTo>
                        <a:pt x="180" y="1267"/>
                      </a:lnTo>
                      <a:lnTo>
                        <a:pt x="210" y="1241"/>
                      </a:lnTo>
                      <a:lnTo>
                        <a:pt x="276" y="1240"/>
                      </a:lnTo>
                      <a:lnTo>
                        <a:pt x="278" y="1221"/>
                      </a:lnTo>
                      <a:lnTo>
                        <a:pt x="262" y="1195"/>
                      </a:lnTo>
                      <a:lnTo>
                        <a:pt x="260" y="1135"/>
                      </a:lnTo>
                      <a:lnTo>
                        <a:pt x="269" y="1111"/>
                      </a:lnTo>
                      <a:lnTo>
                        <a:pt x="394" y="1097"/>
                      </a:lnTo>
                      <a:lnTo>
                        <a:pt x="394" y="1070"/>
                      </a:lnTo>
                      <a:lnTo>
                        <a:pt x="432" y="1006"/>
                      </a:lnTo>
                      <a:lnTo>
                        <a:pt x="423" y="952"/>
                      </a:lnTo>
                      <a:lnTo>
                        <a:pt x="454" y="922"/>
                      </a:lnTo>
                      <a:lnTo>
                        <a:pt x="468" y="926"/>
                      </a:lnTo>
                      <a:lnTo>
                        <a:pt x="470" y="944"/>
                      </a:lnTo>
                      <a:lnTo>
                        <a:pt x="496" y="934"/>
                      </a:lnTo>
                      <a:lnTo>
                        <a:pt x="475" y="908"/>
                      </a:lnTo>
                      <a:lnTo>
                        <a:pt x="480" y="888"/>
                      </a:lnTo>
                      <a:lnTo>
                        <a:pt x="455" y="889"/>
                      </a:lnTo>
                      <a:lnTo>
                        <a:pt x="423" y="843"/>
                      </a:lnTo>
                      <a:lnTo>
                        <a:pt x="403" y="762"/>
                      </a:lnTo>
                      <a:lnTo>
                        <a:pt x="387" y="754"/>
                      </a:lnTo>
                      <a:lnTo>
                        <a:pt x="386" y="732"/>
                      </a:lnTo>
                      <a:lnTo>
                        <a:pt x="377" y="737"/>
                      </a:lnTo>
                      <a:lnTo>
                        <a:pt x="330" y="707"/>
                      </a:lnTo>
                      <a:lnTo>
                        <a:pt x="340" y="697"/>
                      </a:lnTo>
                      <a:lnTo>
                        <a:pt x="315" y="666"/>
                      </a:lnTo>
                      <a:lnTo>
                        <a:pt x="344" y="625"/>
                      </a:lnTo>
                      <a:lnTo>
                        <a:pt x="329" y="615"/>
                      </a:lnTo>
                      <a:lnTo>
                        <a:pt x="334" y="595"/>
                      </a:lnTo>
                      <a:lnTo>
                        <a:pt x="354" y="579"/>
                      </a:lnTo>
                      <a:lnTo>
                        <a:pt x="349" y="554"/>
                      </a:lnTo>
                      <a:lnTo>
                        <a:pt x="384" y="518"/>
                      </a:lnTo>
                      <a:lnTo>
                        <a:pt x="375" y="459"/>
                      </a:lnTo>
                      <a:lnTo>
                        <a:pt x="378" y="434"/>
                      </a:lnTo>
                      <a:lnTo>
                        <a:pt x="359" y="401"/>
                      </a:lnTo>
                      <a:lnTo>
                        <a:pt x="380" y="379"/>
                      </a:lnTo>
                      <a:lnTo>
                        <a:pt x="348" y="294"/>
                      </a:lnTo>
                      <a:lnTo>
                        <a:pt x="367" y="272"/>
                      </a:lnTo>
                      <a:lnTo>
                        <a:pt x="357" y="258"/>
                      </a:lnTo>
                      <a:lnTo>
                        <a:pt x="367" y="243"/>
                      </a:lnTo>
                      <a:lnTo>
                        <a:pt x="403" y="251"/>
                      </a:lnTo>
                      <a:lnTo>
                        <a:pt x="418" y="231"/>
                      </a:lnTo>
                      <a:lnTo>
                        <a:pt x="521" y="281"/>
                      </a:lnTo>
                      <a:lnTo>
                        <a:pt x="546" y="249"/>
                      </a:lnTo>
                      <a:lnTo>
                        <a:pt x="556" y="264"/>
                      </a:lnTo>
                      <a:lnTo>
                        <a:pt x="586" y="264"/>
                      </a:lnTo>
                      <a:lnTo>
                        <a:pt x="591" y="239"/>
                      </a:lnTo>
                      <a:lnTo>
                        <a:pt x="627" y="228"/>
                      </a:lnTo>
                      <a:lnTo>
                        <a:pt x="611" y="177"/>
                      </a:lnTo>
                      <a:lnTo>
                        <a:pt x="621" y="172"/>
                      </a:lnTo>
                      <a:lnTo>
                        <a:pt x="642" y="181"/>
                      </a:lnTo>
                      <a:lnTo>
                        <a:pt x="651" y="166"/>
                      </a:lnTo>
                      <a:lnTo>
                        <a:pt x="672" y="166"/>
                      </a:lnTo>
                      <a:lnTo>
                        <a:pt x="678" y="186"/>
                      </a:lnTo>
                      <a:lnTo>
                        <a:pt x="692" y="181"/>
                      </a:lnTo>
                      <a:lnTo>
                        <a:pt x="702" y="151"/>
                      </a:lnTo>
                      <a:lnTo>
                        <a:pt x="729" y="190"/>
                      </a:lnTo>
                      <a:lnTo>
                        <a:pt x="750" y="180"/>
                      </a:lnTo>
                      <a:lnTo>
                        <a:pt x="753" y="134"/>
                      </a:lnTo>
                      <a:lnTo>
                        <a:pt x="764" y="124"/>
                      </a:lnTo>
                      <a:lnTo>
                        <a:pt x="753" y="119"/>
                      </a:lnTo>
                      <a:lnTo>
                        <a:pt x="746" y="74"/>
                      </a:lnTo>
                      <a:lnTo>
                        <a:pt x="766" y="64"/>
                      </a:lnTo>
                      <a:lnTo>
                        <a:pt x="792" y="68"/>
                      </a:lnTo>
                      <a:lnTo>
                        <a:pt x="802" y="47"/>
                      </a:lnTo>
                      <a:lnTo>
                        <a:pt x="822" y="47"/>
                      </a:lnTo>
                      <a:lnTo>
                        <a:pt x="827" y="32"/>
                      </a:lnTo>
                      <a:lnTo>
                        <a:pt x="822" y="12"/>
                      </a:lnTo>
                      <a:lnTo>
                        <a:pt x="853" y="1"/>
                      </a:lnTo>
                      <a:lnTo>
                        <a:pt x="873" y="5"/>
                      </a:lnTo>
                      <a:lnTo>
                        <a:pt x="899" y="0"/>
                      </a:lnTo>
                      <a:lnTo>
                        <a:pt x="935" y="10"/>
                      </a:lnTo>
                      <a:lnTo>
                        <a:pt x="955" y="35"/>
                      </a:lnTo>
                      <a:lnTo>
                        <a:pt x="965" y="35"/>
                      </a:lnTo>
                      <a:lnTo>
                        <a:pt x="982" y="50"/>
                      </a:lnTo>
                      <a:lnTo>
                        <a:pt x="1002" y="55"/>
                      </a:lnTo>
                      <a:lnTo>
                        <a:pt x="1007" y="70"/>
                      </a:lnTo>
                      <a:lnTo>
                        <a:pt x="1043" y="101"/>
                      </a:lnTo>
                      <a:lnTo>
                        <a:pt x="1038" y="116"/>
                      </a:lnTo>
                      <a:lnTo>
                        <a:pt x="1060" y="130"/>
                      </a:lnTo>
                      <a:lnTo>
                        <a:pt x="1039" y="152"/>
                      </a:lnTo>
                      <a:lnTo>
                        <a:pt x="1070" y="171"/>
                      </a:lnTo>
                      <a:lnTo>
                        <a:pt x="1075" y="207"/>
                      </a:lnTo>
                      <a:lnTo>
                        <a:pt x="1044" y="208"/>
                      </a:lnTo>
                      <a:lnTo>
                        <a:pt x="1045" y="234"/>
                      </a:lnTo>
                      <a:lnTo>
                        <a:pt x="1020" y="269"/>
                      </a:lnTo>
                      <a:lnTo>
                        <a:pt x="1031" y="305"/>
                      </a:lnTo>
                      <a:lnTo>
                        <a:pt x="1062" y="325"/>
                      </a:lnTo>
                      <a:lnTo>
                        <a:pt x="1082" y="324"/>
                      </a:lnTo>
                      <a:lnTo>
                        <a:pt x="1093" y="334"/>
                      </a:lnTo>
                      <a:lnTo>
                        <a:pt x="1127" y="294"/>
                      </a:lnTo>
                      <a:lnTo>
                        <a:pt x="1142" y="283"/>
                      </a:lnTo>
                      <a:lnTo>
                        <a:pt x="1168" y="292"/>
                      </a:lnTo>
                      <a:lnTo>
                        <a:pt x="1188" y="282"/>
                      </a:lnTo>
                      <a:lnTo>
                        <a:pt x="1199" y="302"/>
                      </a:lnTo>
                      <a:lnTo>
                        <a:pt x="1229" y="302"/>
                      </a:lnTo>
                      <a:lnTo>
                        <a:pt x="1234" y="291"/>
                      </a:lnTo>
                      <a:lnTo>
                        <a:pt x="1265" y="286"/>
                      </a:lnTo>
                      <a:lnTo>
                        <a:pt x="1276" y="311"/>
                      </a:lnTo>
                      <a:lnTo>
                        <a:pt x="1287" y="316"/>
                      </a:lnTo>
                      <a:lnTo>
                        <a:pt x="1322" y="367"/>
                      </a:lnTo>
                      <a:lnTo>
                        <a:pt x="1315" y="393"/>
                      </a:lnTo>
                      <a:lnTo>
                        <a:pt x="1271" y="404"/>
                      </a:lnTo>
                      <a:lnTo>
                        <a:pt x="1276" y="444"/>
                      </a:lnTo>
                      <a:lnTo>
                        <a:pt x="1297" y="459"/>
                      </a:lnTo>
                      <a:lnTo>
                        <a:pt x="1275" y="500"/>
                      </a:lnTo>
                      <a:lnTo>
                        <a:pt x="1246" y="485"/>
                      </a:lnTo>
                      <a:lnTo>
                        <a:pt x="1248" y="459"/>
                      </a:lnTo>
                      <a:lnTo>
                        <a:pt x="1233" y="453"/>
                      </a:lnTo>
                      <a:lnTo>
                        <a:pt x="1219" y="473"/>
                      </a:lnTo>
                      <a:lnTo>
                        <a:pt x="1190" y="486"/>
                      </a:lnTo>
                      <a:lnTo>
                        <a:pt x="1179" y="509"/>
                      </a:lnTo>
                      <a:lnTo>
                        <a:pt x="1164" y="509"/>
                      </a:lnTo>
                      <a:lnTo>
                        <a:pt x="1142" y="527"/>
                      </a:lnTo>
                      <a:lnTo>
                        <a:pt x="1140" y="538"/>
                      </a:lnTo>
                      <a:lnTo>
                        <a:pt x="1102" y="568"/>
                      </a:lnTo>
                      <a:lnTo>
                        <a:pt x="1054" y="595"/>
                      </a:lnTo>
                      <a:lnTo>
                        <a:pt x="1029" y="643"/>
                      </a:lnTo>
                      <a:lnTo>
                        <a:pt x="992" y="665"/>
                      </a:lnTo>
                      <a:lnTo>
                        <a:pt x="964" y="707"/>
                      </a:lnTo>
                      <a:lnTo>
                        <a:pt x="940" y="795"/>
                      </a:lnTo>
                      <a:lnTo>
                        <a:pt x="951" y="862"/>
                      </a:lnTo>
                      <a:lnTo>
                        <a:pt x="943" y="941"/>
                      </a:lnTo>
                      <a:lnTo>
                        <a:pt x="919" y="980"/>
                      </a:lnTo>
                      <a:lnTo>
                        <a:pt x="909" y="1022"/>
                      </a:lnTo>
                      <a:lnTo>
                        <a:pt x="947" y="1148"/>
                      </a:lnTo>
                      <a:lnTo>
                        <a:pt x="928" y="1157"/>
                      </a:lnTo>
                      <a:lnTo>
                        <a:pt x="917" y="1196"/>
                      </a:lnTo>
                      <a:lnTo>
                        <a:pt x="926" y="1233"/>
                      </a:lnTo>
                      <a:lnTo>
                        <a:pt x="914" y="1239"/>
                      </a:lnTo>
                      <a:lnTo>
                        <a:pt x="913" y="1290"/>
                      </a:lnTo>
                      <a:lnTo>
                        <a:pt x="887" y="1323"/>
                      </a:lnTo>
                      <a:lnTo>
                        <a:pt x="899" y="1342"/>
                      </a:lnTo>
                      <a:lnTo>
                        <a:pt x="887" y="1360"/>
                      </a:lnTo>
                      <a:lnTo>
                        <a:pt x="899" y="1372"/>
                      </a:lnTo>
                      <a:lnTo>
                        <a:pt x="872" y="1409"/>
                      </a:lnTo>
                      <a:lnTo>
                        <a:pt x="880" y="1429"/>
                      </a:lnTo>
                      <a:lnTo>
                        <a:pt x="872" y="1430"/>
                      </a:lnTo>
                      <a:lnTo>
                        <a:pt x="877" y="1460"/>
                      </a:lnTo>
                      <a:lnTo>
                        <a:pt x="880" y="1490"/>
                      </a:lnTo>
                      <a:lnTo>
                        <a:pt x="869" y="1513"/>
                      </a:lnTo>
                      <a:lnTo>
                        <a:pt x="898" y="1523"/>
                      </a:lnTo>
                      <a:lnTo>
                        <a:pt x="900" y="1534"/>
                      </a:lnTo>
                      <a:lnTo>
                        <a:pt x="882" y="1542"/>
                      </a:lnTo>
                      <a:lnTo>
                        <a:pt x="877" y="1631"/>
                      </a:lnTo>
                      <a:lnTo>
                        <a:pt x="864" y="1656"/>
                      </a:lnTo>
                      <a:lnTo>
                        <a:pt x="867" y="1686"/>
                      </a:lnTo>
                      <a:lnTo>
                        <a:pt x="853" y="1689"/>
                      </a:lnTo>
                      <a:lnTo>
                        <a:pt x="841" y="1783"/>
                      </a:lnTo>
                      <a:lnTo>
                        <a:pt x="826" y="1790"/>
                      </a:lnTo>
                      <a:lnTo>
                        <a:pt x="813" y="1823"/>
                      </a:lnTo>
                      <a:lnTo>
                        <a:pt x="813" y="1886"/>
                      </a:lnTo>
                      <a:lnTo>
                        <a:pt x="801" y="1929"/>
                      </a:lnTo>
                      <a:lnTo>
                        <a:pt x="765" y="1971"/>
                      </a:lnTo>
                      <a:lnTo>
                        <a:pt x="755" y="2015"/>
                      </a:lnTo>
                      <a:lnTo>
                        <a:pt x="760" y="2052"/>
                      </a:lnTo>
                      <a:lnTo>
                        <a:pt x="783" y="2064"/>
                      </a:lnTo>
                      <a:lnTo>
                        <a:pt x="832" y="2048"/>
                      </a:lnTo>
                      <a:lnTo>
                        <a:pt x="862" y="2054"/>
                      </a:lnTo>
                      <a:lnTo>
                        <a:pt x="933" y="2005"/>
                      </a:lnTo>
                      <a:lnTo>
                        <a:pt x="945" y="1972"/>
                      </a:lnTo>
                      <a:lnTo>
                        <a:pt x="956" y="1990"/>
                      </a:lnTo>
                      <a:lnTo>
                        <a:pt x="960" y="1977"/>
                      </a:lnTo>
                      <a:lnTo>
                        <a:pt x="975" y="1982"/>
                      </a:lnTo>
                      <a:lnTo>
                        <a:pt x="989" y="2010"/>
                      </a:lnTo>
                      <a:lnTo>
                        <a:pt x="983" y="2020"/>
                      </a:lnTo>
                      <a:lnTo>
                        <a:pt x="1012" y="2056"/>
                      </a:lnTo>
                      <a:lnTo>
                        <a:pt x="1008" y="2061"/>
                      </a:lnTo>
                      <a:lnTo>
                        <a:pt x="1030" y="2092"/>
                      </a:lnTo>
                      <a:lnTo>
                        <a:pt x="1033" y="2122"/>
                      </a:lnTo>
                      <a:lnTo>
                        <a:pt x="1066" y="2142"/>
                      </a:lnTo>
                      <a:lnTo>
                        <a:pt x="1079" y="2113"/>
                      </a:lnTo>
                      <a:lnTo>
                        <a:pt x="1098" y="2103"/>
                      </a:lnTo>
                      <a:lnTo>
                        <a:pt x="1094" y="2065"/>
                      </a:lnTo>
                      <a:lnTo>
                        <a:pt x="1054" y="2051"/>
                      </a:lnTo>
                      <a:lnTo>
                        <a:pt x="1070" y="1994"/>
                      </a:lnTo>
                      <a:lnTo>
                        <a:pt x="1100" y="1972"/>
                      </a:lnTo>
                      <a:lnTo>
                        <a:pt x="1102" y="2020"/>
                      </a:lnTo>
                      <a:lnTo>
                        <a:pt x="1100" y="2037"/>
                      </a:lnTo>
                      <a:lnTo>
                        <a:pt x="1090" y="2027"/>
                      </a:lnTo>
                      <a:lnTo>
                        <a:pt x="1089" y="2051"/>
                      </a:lnTo>
                      <a:lnTo>
                        <a:pt x="1122" y="2054"/>
                      </a:lnTo>
                      <a:lnTo>
                        <a:pt x="1162" y="2031"/>
                      </a:lnTo>
                      <a:lnTo>
                        <a:pt x="1162" y="2050"/>
                      </a:lnTo>
                      <a:lnTo>
                        <a:pt x="1154" y="2060"/>
                      </a:lnTo>
                      <a:lnTo>
                        <a:pt x="1159" y="2106"/>
                      </a:lnTo>
                      <a:lnTo>
                        <a:pt x="1142" y="2119"/>
                      </a:lnTo>
                      <a:lnTo>
                        <a:pt x="1132" y="2145"/>
                      </a:lnTo>
                      <a:lnTo>
                        <a:pt x="1139" y="2154"/>
                      </a:lnTo>
                      <a:lnTo>
                        <a:pt x="1209" y="2110"/>
                      </a:lnTo>
                      <a:lnTo>
                        <a:pt x="1223" y="2074"/>
                      </a:lnTo>
                      <a:lnTo>
                        <a:pt x="1234" y="2047"/>
                      </a:lnTo>
                      <a:lnTo>
                        <a:pt x="1229" y="2010"/>
                      </a:lnTo>
                      <a:lnTo>
                        <a:pt x="1239" y="1967"/>
                      </a:lnTo>
                      <a:lnTo>
                        <a:pt x="1255" y="1991"/>
                      </a:lnTo>
                      <a:lnTo>
                        <a:pt x="1260" y="2028"/>
                      </a:lnTo>
                      <a:lnTo>
                        <a:pt x="1253" y="2073"/>
                      </a:lnTo>
                      <a:lnTo>
                        <a:pt x="1258" y="2084"/>
                      </a:lnTo>
                      <a:lnTo>
                        <a:pt x="1280" y="2068"/>
                      </a:lnTo>
                      <a:lnTo>
                        <a:pt x="1288" y="2028"/>
                      </a:lnTo>
                      <a:lnTo>
                        <a:pt x="1262" y="1972"/>
                      </a:lnTo>
                      <a:lnTo>
                        <a:pt x="1253" y="1939"/>
                      </a:lnTo>
                      <a:lnTo>
                        <a:pt x="1241" y="1945"/>
                      </a:lnTo>
                      <a:lnTo>
                        <a:pt x="1225" y="1920"/>
                      </a:lnTo>
                      <a:lnTo>
                        <a:pt x="1204" y="1907"/>
                      </a:lnTo>
                      <a:lnTo>
                        <a:pt x="1230" y="1893"/>
                      </a:lnTo>
                      <a:lnTo>
                        <a:pt x="1265" y="1888"/>
                      </a:lnTo>
                      <a:lnTo>
                        <a:pt x="1287" y="1880"/>
                      </a:lnTo>
                      <a:lnTo>
                        <a:pt x="1266" y="1900"/>
                      </a:lnTo>
                      <a:lnTo>
                        <a:pt x="1279" y="1900"/>
                      </a:lnTo>
                      <a:lnTo>
                        <a:pt x="1309" y="1870"/>
                      </a:lnTo>
                      <a:lnTo>
                        <a:pt x="1329" y="1825"/>
                      </a:lnTo>
                      <a:lnTo>
                        <a:pt x="1369" y="1838"/>
                      </a:lnTo>
                      <a:lnTo>
                        <a:pt x="1404" y="1835"/>
                      </a:lnTo>
                      <a:lnTo>
                        <a:pt x="1433" y="1846"/>
                      </a:lnTo>
                      <a:lnTo>
                        <a:pt x="1436" y="1869"/>
                      </a:lnTo>
                      <a:lnTo>
                        <a:pt x="1448" y="1879"/>
                      </a:lnTo>
                      <a:lnTo>
                        <a:pt x="1562" y="1883"/>
                      </a:lnTo>
                      <a:lnTo>
                        <a:pt x="1570" y="1894"/>
                      </a:lnTo>
                      <a:lnTo>
                        <a:pt x="1587" y="1884"/>
                      </a:lnTo>
                      <a:lnTo>
                        <a:pt x="1610" y="1894"/>
                      </a:lnTo>
                      <a:lnTo>
                        <a:pt x="1632" y="1883"/>
                      </a:lnTo>
                      <a:lnTo>
                        <a:pt x="1639" y="1885"/>
                      </a:lnTo>
                      <a:lnTo>
                        <a:pt x="1637" y="1895"/>
                      </a:lnTo>
                      <a:lnTo>
                        <a:pt x="1655" y="1898"/>
                      </a:lnTo>
                      <a:lnTo>
                        <a:pt x="1661" y="1922"/>
                      </a:lnTo>
                      <a:lnTo>
                        <a:pt x="1651" y="1929"/>
                      </a:lnTo>
                      <a:lnTo>
                        <a:pt x="1651" y="1953"/>
                      </a:lnTo>
                      <a:lnTo>
                        <a:pt x="1594" y="1958"/>
                      </a:lnTo>
                      <a:lnTo>
                        <a:pt x="1573" y="1974"/>
                      </a:lnTo>
                      <a:lnTo>
                        <a:pt x="1624" y="1967"/>
                      </a:lnTo>
                      <a:lnTo>
                        <a:pt x="1630" y="1978"/>
                      </a:lnTo>
                      <a:lnTo>
                        <a:pt x="1679" y="1974"/>
                      </a:lnTo>
                      <a:lnTo>
                        <a:pt x="1678" y="1987"/>
                      </a:lnTo>
                      <a:lnTo>
                        <a:pt x="1718" y="2023"/>
                      </a:lnTo>
                      <a:lnTo>
                        <a:pt x="1727" y="2066"/>
                      </a:lnTo>
                      <a:lnTo>
                        <a:pt x="1778" y="2078"/>
                      </a:lnTo>
                      <a:lnTo>
                        <a:pt x="1799" y="2074"/>
                      </a:lnTo>
                      <a:lnTo>
                        <a:pt x="1803" y="2079"/>
                      </a:lnTo>
                      <a:lnTo>
                        <a:pt x="1794" y="2093"/>
                      </a:lnTo>
                      <a:lnTo>
                        <a:pt x="1800" y="2121"/>
                      </a:lnTo>
                      <a:lnTo>
                        <a:pt x="1817" y="2129"/>
                      </a:lnTo>
                      <a:lnTo>
                        <a:pt x="1806" y="2172"/>
                      </a:lnTo>
                      <a:lnTo>
                        <a:pt x="1817" y="2189"/>
                      </a:lnTo>
                      <a:lnTo>
                        <a:pt x="1799" y="2235"/>
                      </a:lnTo>
                      <a:lnTo>
                        <a:pt x="1816" y="2251"/>
                      </a:lnTo>
                      <a:lnTo>
                        <a:pt x="1808" y="2273"/>
                      </a:lnTo>
                      <a:lnTo>
                        <a:pt x="1818" y="2278"/>
                      </a:lnTo>
                      <a:lnTo>
                        <a:pt x="1823" y="2270"/>
                      </a:lnTo>
                      <a:lnTo>
                        <a:pt x="1831" y="2279"/>
                      </a:lnTo>
                      <a:lnTo>
                        <a:pt x="1820" y="2311"/>
                      </a:lnTo>
                      <a:lnTo>
                        <a:pt x="1854" y="2347"/>
                      </a:lnTo>
                      <a:lnTo>
                        <a:pt x="1851" y="2367"/>
                      </a:lnTo>
                      <a:lnTo>
                        <a:pt x="1859" y="2375"/>
                      </a:lnTo>
                      <a:lnTo>
                        <a:pt x="1859" y="2402"/>
                      </a:lnTo>
                      <a:lnTo>
                        <a:pt x="1871" y="2432"/>
                      </a:lnTo>
                      <a:lnTo>
                        <a:pt x="1887" y="2450"/>
                      </a:lnTo>
                      <a:lnTo>
                        <a:pt x="1890" y="2467"/>
                      </a:lnTo>
                      <a:lnTo>
                        <a:pt x="1928" y="2496"/>
                      </a:lnTo>
                      <a:lnTo>
                        <a:pt x="1962" y="2546"/>
                      </a:lnTo>
                      <a:lnTo>
                        <a:pt x="1975" y="2538"/>
                      </a:lnTo>
                      <a:lnTo>
                        <a:pt x="1968" y="2536"/>
                      </a:lnTo>
                      <a:lnTo>
                        <a:pt x="1984" y="2533"/>
                      </a:lnTo>
                      <a:lnTo>
                        <a:pt x="1974" y="2569"/>
                      </a:lnTo>
                      <a:lnTo>
                        <a:pt x="1987" y="2612"/>
                      </a:lnTo>
                      <a:lnTo>
                        <a:pt x="2001" y="2606"/>
                      </a:lnTo>
                      <a:lnTo>
                        <a:pt x="2013" y="2630"/>
                      </a:lnTo>
                      <a:lnTo>
                        <a:pt x="2026" y="2639"/>
                      </a:lnTo>
                      <a:lnTo>
                        <a:pt x="2050" y="2693"/>
                      </a:lnTo>
                      <a:lnTo>
                        <a:pt x="2043" y="2713"/>
                      </a:lnTo>
                      <a:lnTo>
                        <a:pt x="2064" y="2714"/>
                      </a:lnTo>
                      <a:lnTo>
                        <a:pt x="2064" y="2738"/>
                      </a:lnTo>
                      <a:lnTo>
                        <a:pt x="2056" y="2751"/>
                      </a:lnTo>
                      <a:lnTo>
                        <a:pt x="2068" y="2751"/>
                      </a:lnTo>
                      <a:lnTo>
                        <a:pt x="2064" y="2774"/>
                      </a:lnTo>
                      <a:lnTo>
                        <a:pt x="2076" y="2768"/>
                      </a:lnTo>
                      <a:lnTo>
                        <a:pt x="2080" y="2783"/>
                      </a:lnTo>
                      <a:lnTo>
                        <a:pt x="2082" y="2761"/>
                      </a:lnTo>
                      <a:lnTo>
                        <a:pt x="2107" y="2773"/>
                      </a:lnTo>
                      <a:lnTo>
                        <a:pt x="2090" y="2809"/>
                      </a:lnTo>
                      <a:lnTo>
                        <a:pt x="2110" y="2857"/>
                      </a:lnTo>
                      <a:lnTo>
                        <a:pt x="2131" y="2883"/>
                      </a:lnTo>
                      <a:lnTo>
                        <a:pt x="2117" y="3015"/>
                      </a:lnTo>
                      <a:lnTo>
                        <a:pt x="2108" y="3029"/>
                      </a:lnTo>
                      <a:lnTo>
                        <a:pt x="2118" y="3028"/>
                      </a:lnTo>
                      <a:lnTo>
                        <a:pt x="2115" y="3042"/>
                      </a:lnTo>
                      <a:lnTo>
                        <a:pt x="2105" y="3064"/>
                      </a:lnTo>
                      <a:lnTo>
                        <a:pt x="2107" y="3090"/>
                      </a:lnTo>
                      <a:lnTo>
                        <a:pt x="2118" y="3111"/>
                      </a:lnTo>
                      <a:lnTo>
                        <a:pt x="2119" y="3161"/>
                      </a:lnTo>
                      <a:lnTo>
                        <a:pt x="2127" y="3170"/>
                      </a:lnTo>
                      <a:lnTo>
                        <a:pt x="2132" y="3196"/>
                      </a:lnTo>
                      <a:lnTo>
                        <a:pt x="2093" y="3200"/>
                      </a:lnTo>
                      <a:lnTo>
                        <a:pt x="2036" y="3226"/>
                      </a:lnTo>
                      <a:lnTo>
                        <a:pt x="2025" y="3190"/>
                      </a:lnTo>
                      <a:lnTo>
                        <a:pt x="2035" y="3153"/>
                      </a:lnTo>
                      <a:lnTo>
                        <a:pt x="2019" y="3112"/>
                      </a:lnTo>
                      <a:lnTo>
                        <a:pt x="1976" y="3112"/>
                      </a:lnTo>
                      <a:lnTo>
                        <a:pt x="1982" y="3087"/>
                      </a:lnTo>
                      <a:lnTo>
                        <a:pt x="1914" y="3051"/>
                      </a:lnTo>
                      <a:lnTo>
                        <a:pt x="1888" y="3056"/>
                      </a:lnTo>
                      <a:lnTo>
                        <a:pt x="1866" y="3143"/>
                      </a:lnTo>
                      <a:lnTo>
                        <a:pt x="1818" y="3164"/>
                      </a:lnTo>
                      <a:lnTo>
                        <a:pt x="1815" y="3217"/>
                      </a:lnTo>
                      <a:lnTo>
                        <a:pt x="1871" y="3217"/>
                      </a:lnTo>
                      <a:lnTo>
                        <a:pt x="1862" y="3258"/>
                      </a:lnTo>
                      <a:lnTo>
                        <a:pt x="1913" y="3247"/>
                      </a:lnTo>
                      <a:lnTo>
                        <a:pt x="1933" y="3232"/>
                      </a:lnTo>
                      <a:lnTo>
                        <a:pt x="1985" y="3258"/>
                      </a:lnTo>
                      <a:lnTo>
                        <a:pt x="1925" y="3376"/>
                      </a:lnTo>
                      <a:lnTo>
                        <a:pt x="1880" y="3382"/>
                      </a:lnTo>
                      <a:lnTo>
                        <a:pt x="1886" y="3444"/>
                      </a:lnTo>
                      <a:lnTo>
                        <a:pt x="1901" y="3455"/>
                      </a:lnTo>
                      <a:lnTo>
                        <a:pt x="1841" y="3548"/>
                      </a:lnTo>
                      <a:lnTo>
                        <a:pt x="1790" y="3569"/>
                      </a:lnTo>
                      <a:lnTo>
                        <a:pt x="1738" y="3555"/>
                      </a:lnTo>
                      <a:lnTo>
                        <a:pt x="1698" y="3595"/>
                      </a:lnTo>
                      <a:lnTo>
                        <a:pt x="1667" y="3555"/>
                      </a:lnTo>
                      <a:lnTo>
                        <a:pt x="1626" y="3570"/>
                      </a:lnTo>
                      <a:lnTo>
                        <a:pt x="1575" y="3602"/>
                      </a:lnTo>
                      <a:lnTo>
                        <a:pt x="1586" y="3653"/>
                      </a:lnTo>
                      <a:lnTo>
                        <a:pt x="1571" y="3653"/>
                      </a:lnTo>
                      <a:lnTo>
                        <a:pt x="1602" y="3703"/>
                      </a:lnTo>
                      <a:lnTo>
                        <a:pt x="1542" y="3757"/>
                      </a:lnTo>
                      <a:lnTo>
                        <a:pt x="1514" y="3659"/>
                      </a:lnTo>
                      <a:lnTo>
                        <a:pt x="1519" y="3635"/>
                      </a:lnTo>
                      <a:lnTo>
                        <a:pt x="1496" y="3617"/>
                      </a:lnTo>
                      <a:lnTo>
                        <a:pt x="1497" y="3573"/>
                      </a:lnTo>
                      <a:lnTo>
                        <a:pt x="1525" y="3520"/>
                      </a:lnTo>
                      <a:lnTo>
                        <a:pt x="1519" y="3473"/>
                      </a:lnTo>
                      <a:lnTo>
                        <a:pt x="1466" y="3441"/>
                      </a:lnTo>
                      <a:lnTo>
                        <a:pt x="1459" y="3375"/>
                      </a:lnTo>
                      <a:lnTo>
                        <a:pt x="1424" y="3374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54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8" name="Freeform 56"/>
                <p:cNvSpPr>
                  <a:spLocks/>
                </p:cNvSpPr>
                <p:nvPr/>
              </p:nvSpPr>
              <p:spPr bwMode="auto">
                <a:xfrm>
                  <a:off x="7452831" y="4131993"/>
                  <a:ext cx="54074" cy="62814"/>
                </a:xfrm>
                <a:custGeom>
                  <a:avLst/>
                  <a:gdLst>
                    <a:gd name="T0" fmla="*/ 2147483646 w 103"/>
                    <a:gd name="T1" fmla="*/ 2147483646 h 117"/>
                    <a:gd name="T2" fmla="*/ 2147483646 w 103"/>
                    <a:gd name="T3" fmla="*/ 0 h 117"/>
                    <a:gd name="T4" fmla="*/ 2147483646 w 103"/>
                    <a:gd name="T5" fmla="*/ 2147483646 h 117"/>
                    <a:gd name="T6" fmla="*/ 2147483646 w 103"/>
                    <a:gd name="T7" fmla="*/ 2147483646 h 117"/>
                    <a:gd name="T8" fmla="*/ 2147483646 w 103"/>
                    <a:gd name="T9" fmla="*/ 2147483646 h 117"/>
                    <a:gd name="T10" fmla="*/ 2147483646 w 103"/>
                    <a:gd name="T11" fmla="*/ 2147483646 h 117"/>
                    <a:gd name="T12" fmla="*/ 2147483646 w 103"/>
                    <a:gd name="T13" fmla="*/ 2147483646 h 117"/>
                    <a:gd name="T14" fmla="*/ 2147483646 w 103"/>
                    <a:gd name="T15" fmla="*/ 2147483646 h 117"/>
                    <a:gd name="T16" fmla="*/ 2147483646 w 103"/>
                    <a:gd name="T17" fmla="*/ 2147483646 h 117"/>
                    <a:gd name="T18" fmla="*/ 2147483646 w 103"/>
                    <a:gd name="T19" fmla="*/ 2147483646 h 117"/>
                    <a:gd name="T20" fmla="*/ 2147483646 w 103"/>
                    <a:gd name="T21" fmla="*/ 2147483646 h 117"/>
                    <a:gd name="T22" fmla="*/ 2147483646 w 103"/>
                    <a:gd name="T23" fmla="*/ 2147483646 h 117"/>
                    <a:gd name="T24" fmla="*/ 2147483646 w 103"/>
                    <a:gd name="T25" fmla="*/ 2147483646 h 117"/>
                    <a:gd name="T26" fmla="*/ 0 w 103"/>
                    <a:gd name="T27" fmla="*/ 2147483646 h 117"/>
                    <a:gd name="T28" fmla="*/ 2147483646 w 103"/>
                    <a:gd name="T29" fmla="*/ 2147483646 h 117"/>
                    <a:gd name="T30" fmla="*/ 2147483646 w 103"/>
                    <a:gd name="T31" fmla="*/ 0 h 117"/>
                    <a:gd name="T32" fmla="*/ 2147483646 w 103"/>
                    <a:gd name="T33" fmla="*/ 2147483646 h 117"/>
                    <a:gd name="T34" fmla="*/ 2147483646 w 103"/>
                    <a:gd name="T35" fmla="*/ 2147483646 h 117"/>
                    <a:gd name="T36" fmla="*/ 2147483646 w 103"/>
                    <a:gd name="T37" fmla="*/ 2147483646 h 117"/>
                    <a:gd name="T38" fmla="*/ 2147483646 w 103"/>
                    <a:gd name="T39" fmla="*/ 2147483646 h 1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03"/>
                    <a:gd name="T61" fmla="*/ 0 h 117"/>
                    <a:gd name="T62" fmla="*/ 103 w 103"/>
                    <a:gd name="T63" fmla="*/ 117 h 1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03" h="117">
                      <a:moveTo>
                        <a:pt x="74" y="2"/>
                      </a:moveTo>
                      <a:lnTo>
                        <a:pt x="88" y="0"/>
                      </a:lnTo>
                      <a:lnTo>
                        <a:pt x="89" y="9"/>
                      </a:lnTo>
                      <a:lnTo>
                        <a:pt x="84" y="18"/>
                      </a:lnTo>
                      <a:lnTo>
                        <a:pt x="103" y="59"/>
                      </a:lnTo>
                      <a:lnTo>
                        <a:pt x="91" y="69"/>
                      </a:lnTo>
                      <a:lnTo>
                        <a:pt x="93" y="90"/>
                      </a:lnTo>
                      <a:lnTo>
                        <a:pt x="87" y="112"/>
                      </a:lnTo>
                      <a:lnTo>
                        <a:pt x="26" y="88"/>
                      </a:lnTo>
                      <a:lnTo>
                        <a:pt x="28" y="103"/>
                      </a:lnTo>
                      <a:lnTo>
                        <a:pt x="22" y="117"/>
                      </a:lnTo>
                      <a:lnTo>
                        <a:pt x="13" y="97"/>
                      </a:lnTo>
                      <a:lnTo>
                        <a:pt x="10" y="45"/>
                      </a:lnTo>
                      <a:lnTo>
                        <a:pt x="0" y="25"/>
                      </a:lnTo>
                      <a:lnTo>
                        <a:pt x="6" y="14"/>
                      </a:lnTo>
                      <a:lnTo>
                        <a:pt x="47" y="0"/>
                      </a:lnTo>
                      <a:lnTo>
                        <a:pt x="63" y="4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49" name="Freeform 67"/>
                <p:cNvSpPr>
                  <a:spLocks/>
                </p:cNvSpPr>
                <p:nvPr/>
              </p:nvSpPr>
              <p:spPr bwMode="auto">
                <a:xfrm>
                  <a:off x="4259302" y="2556800"/>
                  <a:ext cx="33399" cy="48319"/>
                </a:xfrm>
                <a:custGeom>
                  <a:avLst/>
                  <a:gdLst>
                    <a:gd name="T0" fmla="*/ 0 w 62"/>
                    <a:gd name="T1" fmla="*/ 2147483646 h 90"/>
                    <a:gd name="T2" fmla="*/ 2147483646 w 62"/>
                    <a:gd name="T3" fmla="*/ 2147483646 h 90"/>
                    <a:gd name="T4" fmla="*/ 2147483646 w 62"/>
                    <a:gd name="T5" fmla="*/ 2147483646 h 90"/>
                    <a:gd name="T6" fmla="*/ 2147483646 w 62"/>
                    <a:gd name="T7" fmla="*/ 0 h 90"/>
                    <a:gd name="T8" fmla="*/ 2147483646 w 62"/>
                    <a:gd name="T9" fmla="*/ 2147483646 h 90"/>
                    <a:gd name="T10" fmla="*/ 0 w 62"/>
                    <a:gd name="T11" fmla="*/ 2147483646 h 9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90"/>
                    <a:gd name="T20" fmla="*/ 62 w 62"/>
                    <a:gd name="T21" fmla="*/ 90 h 9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90">
                      <a:moveTo>
                        <a:pt x="0" y="76"/>
                      </a:moveTo>
                      <a:lnTo>
                        <a:pt x="42" y="90"/>
                      </a:lnTo>
                      <a:lnTo>
                        <a:pt x="62" y="40"/>
                      </a:lnTo>
                      <a:lnTo>
                        <a:pt x="46" y="0"/>
                      </a:lnTo>
                      <a:lnTo>
                        <a:pt x="9" y="3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" name="Freeform 118"/>
                <p:cNvSpPr>
                  <a:spLocks/>
                </p:cNvSpPr>
                <p:nvPr/>
              </p:nvSpPr>
              <p:spPr bwMode="auto">
                <a:xfrm>
                  <a:off x="5394850" y="2229843"/>
                  <a:ext cx="4772" cy="6443"/>
                </a:xfrm>
                <a:custGeom>
                  <a:avLst/>
                  <a:gdLst>
                    <a:gd name="T0" fmla="*/ 2147483646 w 9"/>
                    <a:gd name="T1" fmla="*/ 2147483646 h 12"/>
                    <a:gd name="T2" fmla="*/ 2147483646 w 9"/>
                    <a:gd name="T3" fmla="*/ 2147483646 h 12"/>
                    <a:gd name="T4" fmla="*/ 0 w 9"/>
                    <a:gd name="T5" fmla="*/ 2147483646 h 12"/>
                    <a:gd name="T6" fmla="*/ 2147483646 w 9"/>
                    <a:gd name="T7" fmla="*/ 0 h 12"/>
                    <a:gd name="T8" fmla="*/ 2147483646 w 9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2"/>
                    <a:gd name="T17" fmla="*/ 9 w 9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2">
                      <a:moveTo>
                        <a:pt x="9" y="7"/>
                      </a:moveTo>
                      <a:lnTo>
                        <a:pt x="6" y="12"/>
                      </a:lnTo>
                      <a:lnTo>
                        <a:pt x="0" y="7"/>
                      </a:lnTo>
                      <a:lnTo>
                        <a:pt x="8" y="0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1" name="Freeform 61"/>
                <p:cNvSpPr>
                  <a:spLocks/>
                </p:cNvSpPr>
                <p:nvPr/>
              </p:nvSpPr>
              <p:spPr bwMode="auto">
                <a:xfrm>
                  <a:off x="4151695" y="2095122"/>
                  <a:ext cx="1371729" cy="1314032"/>
                </a:xfrm>
                <a:custGeom>
                  <a:avLst/>
                  <a:gdLst>
                    <a:gd name="T0" fmla="*/ 2147483646 w 2589"/>
                    <a:gd name="T1" fmla="*/ 2147483646 h 2350"/>
                    <a:gd name="T2" fmla="*/ 2147483646 w 2589"/>
                    <a:gd name="T3" fmla="*/ 2147483646 h 2350"/>
                    <a:gd name="T4" fmla="*/ 2147483646 w 2589"/>
                    <a:gd name="T5" fmla="*/ 2147483646 h 2350"/>
                    <a:gd name="T6" fmla="*/ 2147483646 w 2589"/>
                    <a:gd name="T7" fmla="*/ 2147483646 h 2350"/>
                    <a:gd name="T8" fmla="*/ 2147483646 w 2589"/>
                    <a:gd name="T9" fmla="*/ 2147483646 h 2350"/>
                    <a:gd name="T10" fmla="*/ 2147483646 w 2589"/>
                    <a:gd name="T11" fmla="*/ 2147483646 h 2350"/>
                    <a:gd name="T12" fmla="*/ 2147483646 w 2589"/>
                    <a:gd name="T13" fmla="*/ 2147483646 h 2350"/>
                    <a:gd name="T14" fmla="*/ 2147483646 w 2589"/>
                    <a:gd name="T15" fmla="*/ 2147483646 h 2350"/>
                    <a:gd name="T16" fmla="*/ 2147483646 w 2589"/>
                    <a:gd name="T17" fmla="*/ 2147483646 h 2350"/>
                    <a:gd name="T18" fmla="*/ 2147483646 w 2589"/>
                    <a:gd name="T19" fmla="*/ 2147483646 h 2350"/>
                    <a:gd name="T20" fmla="*/ 2147483646 w 2589"/>
                    <a:gd name="T21" fmla="*/ 2147483646 h 2350"/>
                    <a:gd name="T22" fmla="*/ 2147483646 w 2589"/>
                    <a:gd name="T23" fmla="*/ 2147483646 h 2350"/>
                    <a:gd name="T24" fmla="*/ 2147483646 w 2589"/>
                    <a:gd name="T25" fmla="*/ 2147483646 h 2350"/>
                    <a:gd name="T26" fmla="*/ 2147483646 w 2589"/>
                    <a:gd name="T27" fmla="*/ 2147483646 h 2350"/>
                    <a:gd name="T28" fmla="*/ 2147483646 w 2589"/>
                    <a:gd name="T29" fmla="*/ 2147483646 h 2350"/>
                    <a:gd name="T30" fmla="*/ 2147483646 w 2589"/>
                    <a:gd name="T31" fmla="*/ 2147483646 h 2350"/>
                    <a:gd name="T32" fmla="*/ 2147483646 w 2589"/>
                    <a:gd name="T33" fmla="*/ 2147483646 h 2350"/>
                    <a:gd name="T34" fmla="*/ 2147483646 w 2589"/>
                    <a:gd name="T35" fmla="*/ 2147483646 h 2350"/>
                    <a:gd name="T36" fmla="*/ 2147483646 w 2589"/>
                    <a:gd name="T37" fmla="*/ 2147483646 h 2350"/>
                    <a:gd name="T38" fmla="*/ 2147483646 w 2589"/>
                    <a:gd name="T39" fmla="*/ 2147483646 h 2350"/>
                    <a:gd name="T40" fmla="*/ 2147483646 w 2589"/>
                    <a:gd name="T41" fmla="*/ 2147483646 h 2350"/>
                    <a:gd name="T42" fmla="*/ 2147483646 w 2589"/>
                    <a:gd name="T43" fmla="*/ 2147483646 h 2350"/>
                    <a:gd name="T44" fmla="*/ 2147483646 w 2589"/>
                    <a:gd name="T45" fmla="*/ 2147483646 h 2350"/>
                    <a:gd name="T46" fmla="*/ 2147483646 w 2589"/>
                    <a:gd name="T47" fmla="*/ 2147483646 h 2350"/>
                    <a:gd name="T48" fmla="*/ 2147483646 w 2589"/>
                    <a:gd name="T49" fmla="*/ 2147483646 h 2350"/>
                    <a:gd name="T50" fmla="*/ 2147483646 w 2589"/>
                    <a:gd name="T51" fmla="*/ 2147483646 h 2350"/>
                    <a:gd name="T52" fmla="*/ 2147483646 w 2589"/>
                    <a:gd name="T53" fmla="*/ 2147483646 h 2350"/>
                    <a:gd name="T54" fmla="*/ 2147483646 w 2589"/>
                    <a:gd name="T55" fmla="*/ 2147483646 h 2350"/>
                    <a:gd name="T56" fmla="*/ 2147483646 w 2589"/>
                    <a:gd name="T57" fmla="*/ 2147483646 h 2350"/>
                    <a:gd name="T58" fmla="*/ 2147483646 w 2589"/>
                    <a:gd name="T59" fmla="*/ 2147483646 h 2350"/>
                    <a:gd name="T60" fmla="*/ 2147483646 w 2589"/>
                    <a:gd name="T61" fmla="*/ 2147483646 h 2350"/>
                    <a:gd name="T62" fmla="*/ 2147483646 w 2589"/>
                    <a:gd name="T63" fmla="*/ 2147483646 h 2350"/>
                    <a:gd name="T64" fmla="*/ 2147483646 w 2589"/>
                    <a:gd name="T65" fmla="*/ 2147483646 h 2350"/>
                    <a:gd name="T66" fmla="*/ 2147483646 w 2589"/>
                    <a:gd name="T67" fmla="*/ 2147483646 h 2350"/>
                    <a:gd name="T68" fmla="*/ 2147483646 w 2589"/>
                    <a:gd name="T69" fmla="*/ 2147483646 h 2350"/>
                    <a:gd name="T70" fmla="*/ 2147483646 w 2589"/>
                    <a:gd name="T71" fmla="*/ 2147483646 h 2350"/>
                    <a:gd name="T72" fmla="*/ 2147483646 w 2589"/>
                    <a:gd name="T73" fmla="*/ 2147483646 h 2350"/>
                    <a:gd name="T74" fmla="*/ 2147483646 w 2589"/>
                    <a:gd name="T75" fmla="*/ 2147483646 h 2350"/>
                    <a:gd name="T76" fmla="*/ 2147483646 w 2589"/>
                    <a:gd name="T77" fmla="*/ 2147483646 h 2350"/>
                    <a:gd name="T78" fmla="*/ 2147483646 w 2589"/>
                    <a:gd name="T79" fmla="*/ 2147483646 h 2350"/>
                    <a:gd name="T80" fmla="*/ 2147483646 w 2589"/>
                    <a:gd name="T81" fmla="*/ 2147483646 h 2350"/>
                    <a:gd name="T82" fmla="*/ 2147483646 w 2589"/>
                    <a:gd name="T83" fmla="*/ 2147483646 h 2350"/>
                    <a:gd name="T84" fmla="*/ 2147483646 w 2589"/>
                    <a:gd name="T85" fmla="*/ 2147483646 h 2350"/>
                    <a:gd name="T86" fmla="*/ 2147483646 w 2589"/>
                    <a:gd name="T87" fmla="*/ 2147483646 h 2350"/>
                    <a:gd name="T88" fmla="*/ 2147483646 w 2589"/>
                    <a:gd name="T89" fmla="*/ 2147483646 h 2350"/>
                    <a:gd name="T90" fmla="*/ 2147483646 w 2589"/>
                    <a:gd name="T91" fmla="*/ 2147483646 h 2350"/>
                    <a:gd name="T92" fmla="*/ 2147483646 w 2589"/>
                    <a:gd name="T93" fmla="*/ 2147483646 h 2350"/>
                    <a:gd name="T94" fmla="*/ 2147483646 w 2589"/>
                    <a:gd name="T95" fmla="*/ 2147483646 h 2350"/>
                    <a:gd name="T96" fmla="*/ 2147483646 w 2589"/>
                    <a:gd name="T97" fmla="*/ 2147483646 h 2350"/>
                    <a:gd name="T98" fmla="*/ 2147483646 w 2589"/>
                    <a:gd name="T99" fmla="*/ 2147483646 h 2350"/>
                    <a:gd name="T100" fmla="*/ 2147483646 w 2589"/>
                    <a:gd name="T101" fmla="*/ 2147483646 h 2350"/>
                    <a:gd name="T102" fmla="*/ 2147483646 w 2589"/>
                    <a:gd name="T103" fmla="*/ 2147483646 h 2350"/>
                    <a:gd name="T104" fmla="*/ 2147483646 w 2589"/>
                    <a:gd name="T105" fmla="*/ 2147483646 h 2350"/>
                    <a:gd name="T106" fmla="*/ 2147483646 w 2589"/>
                    <a:gd name="T107" fmla="*/ 2147483646 h 2350"/>
                    <a:gd name="T108" fmla="*/ 2147483646 w 2589"/>
                    <a:gd name="T109" fmla="*/ 2147483646 h 2350"/>
                    <a:gd name="T110" fmla="*/ 2147483646 w 2589"/>
                    <a:gd name="T111" fmla="*/ 2147483646 h 2350"/>
                    <a:gd name="T112" fmla="*/ 2147483646 w 2589"/>
                    <a:gd name="T113" fmla="*/ 2147483646 h 23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9"/>
                    <a:gd name="T172" fmla="*/ 0 h 2350"/>
                    <a:gd name="T173" fmla="*/ 2589 w 2589"/>
                    <a:gd name="T174" fmla="*/ 2350 h 23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9" h="2350">
                      <a:moveTo>
                        <a:pt x="2133" y="1893"/>
                      </a:moveTo>
                      <a:lnTo>
                        <a:pt x="2093" y="1908"/>
                      </a:lnTo>
                      <a:lnTo>
                        <a:pt x="2103" y="1929"/>
                      </a:lnTo>
                      <a:lnTo>
                        <a:pt x="2053" y="1949"/>
                      </a:lnTo>
                      <a:lnTo>
                        <a:pt x="2057" y="1913"/>
                      </a:lnTo>
                      <a:lnTo>
                        <a:pt x="2002" y="1919"/>
                      </a:lnTo>
                      <a:lnTo>
                        <a:pt x="1992" y="1945"/>
                      </a:lnTo>
                      <a:lnTo>
                        <a:pt x="1956" y="1966"/>
                      </a:lnTo>
                      <a:lnTo>
                        <a:pt x="1918" y="1913"/>
                      </a:lnTo>
                      <a:lnTo>
                        <a:pt x="1910" y="1935"/>
                      </a:lnTo>
                      <a:lnTo>
                        <a:pt x="1854" y="1950"/>
                      </a:lnTo>
                      <a:lnTo>
                        <a:pt x="1815" y="1930"/>
                      </a:lnTo>
                      <a:lnTo>
                        <a:pt x="1820" y="1915"/>
                      </a:lnTo>
                      <a:lnTo>
                        <a:pt x="1764" y="1905"/>
                      </a:lnTo>
                      <a:lnTo>
                        <a:pt x="1692" y="1874"/>
                      </a:lnTo>
                      <a:lnTo>
                        <a:pt x="1677" y="1894"/>
                      </a:lnTo>
                      <a:lnTo>
                        <a:pt x="1672" y="1847"/>
                      </a:lnTo>
                      <a:lnTo>
                        <a:pt x="1602" y="1842"/>
                      </a:lnTo>
                      <a:lnTo>
                        <a:pt x="1591" y="1879"/>
                      </a:lnTo>
                      <a:lnTo>
                        <a:pt x="1491" y="1864"/>
                      </a:lnTo>
                      <a:lnTo>
                        <a:pt x="1455" y="1899"/>
                      </a:lnTo>
                      <a:lnTo>
                        <a:pt x="1408" y="1889"/>
                      </a:lnTo>
                      <a:lnTo>
                        <a:pt x="1408" y="1910"/>
                      </a:lnTo>
                      <a:lnTo>
                        <a:pt x="1368" y="1910"/>
                      </a:lnTo>
                      <a:lnTo>
                        <a:pt x="1357" y="1935"/>
                      </a:lnTo>
                      <a:lnTo>
                        <a:pt x="1267" y="1956"/>
                      </a:lnTo>
                      <a:lnTo>
                        <a:pt x="1190" y="2012"/>
                      </a:lnTo>
                      <a:lnTo>
                        <a:pt x="1213" y="2044"/>
                      </a:lnTo>
                      <a:lnTo>
                        <a:pt x="1128" y="2115"/>
                      </a:lnTo>
                      <a:lnTo>
                        <a:pt x="1114" y="2172"/>
                      </a:lnTo>
                      <a:lnTo>
                        <a:pt x="1085" y="2137"/>
                      </a:lnTo>
                      <a:lnTo>
                        <a:pt x="1048" y="2132"/>
                      </a:lnTo>
                      <a:lnTo>
                        <a:pt x="991" y="2203"/>
                      </a:lnTo>
                      <a:lnTo>
                        <a:pt x="917" y="2267"/>
                      </a:lnTo>
                      <a:lnTo>
                        <a:pt x="875" y="2334"/>
                      </a:lnTo>
                      <a:lnTo>
                        <a:pt x="834" y="2328"/>
                      </a:lnTo>
                      <a:lnTo>
                        <a:pt x="779" y="2350"/>
                      </a:lnTo>
                      <a:lnTo>
                        <a:pt x="750" y="2322"/>
                      </a:lnTo>
                      <a:lnTo>
                        <a:pt x="724" y="2342"/>
                      </a:lnTo>
                      <a:lnTo>
                        <a:pt x="683" y="2301"/>
                      </a:lnTo>
                      <a:lnTo>
                        <a:pt x="668" y="2342"/>
                      </a:lnTo>
                      <a:lnTo>
                        <a:pt x="648" y="2347"/>
                      </a:lnTo>
                      <a:lnTo>
                        <a:pt x="627" y="2317"/>
                      </a:lnTo>
                      <a:lnTo>
                        <a:pt x="612" y="2327"/>
                      </a:lnTo>
                      <a:lnTo>
                        <a:pt x="566" y="2301"/>
                      </a:lnTo>
                      <a:lnTo>
                        <a:pt x="532" y="2305"/>
                      </a:lnTo>
                      <a:lnTo>
                        <a:pt x="486" y="2218"/>
                      </a:lnTo>
                      <a:lnTo>
                        <a:pt x="477" y="2130"/>
                      </a:lnTo>
                      <a:lnTo>
                        <a:pt x="395" y="2125"/>
                      </a:lnTo>
                      <a:lnTo>
                        <a:pt x="390" y="2161"/>
                      </a:lnTo>
                      <a:lnTo>
                        <a:pt x="353" y="2216"/>
                      </a:lnTo>
                      <a:lnTo>
                        <a:pt x="310" y="2244"/>
                      </a:lnTo>
                      <a:lnTo>
                        <a:pt x="335" y="2254"/>
                      </a:lnTo>
                      <a:lnTo>
                        <a:pt x="293" y="2274"/>
                      </a:lnTo>
                      <a:lnTo>
                        <a:pt x="247" y="2171"/>
                      </a:lnTo>
                      <a:lnTo>
                        <a:pt x="229" y="2091"/>
                      </a:lnTo>
                      <a:lnTo>
                        <a:pt x="209" y="2068"/>
                      </a:lnTo>
                      <a:lnTo>
                        <a:pt x="232" y="2038"/>
                      </a:lnTo>
                      <a:lnTo>
                        <a:pt x="205" y="1976"/>
                      </a:lnTo>
                      <a:lnTo>
                        <a:pt x="195" y="1971"/>
                      </a:lnTo>
                      <a:lnTo>
                        <a:pt x="201" y="1930"/>
                      </a:lnTo>
                      <a:lnTo>
                        <a:pt x="222" y="1930"/>
                      </a:lnTo>
                      <a:lnTo>
                        <a:pt x="227" y="1899"/>
                      </a:lnTo>
                      <a:lnTo>
                        <a:pt x="203" y="1837"/>
                      </a:lnTo>
                      <a:lnTo>
                        <a:pt x="223" y="1801"/>
                      </a:lnTo>
                      <a:lnTo>
                        <a:pt x="182" y="1791"/>
                      </a:lnTo>
                      <a:lnTo>
                        <a:pt x="194" y="1739"/>
                      </a:lnTo>
                      <a:lnTo>
                        <a:pt x="173" y="1723"/>
                      </a:lnTo>
                      <a:lnTo>
                        <a:pt x="173" y="1744"/>
                      </a:lnTo>
                      <a:lnTo>
                        <a:pt x="158" y="1764"/>
                      </a:lnTo>
                      <a:lnTo>
                        <a:pt x="107" y="1760"/>
                      </a:lnTo>
                      <a:lnTo>
                        <a:pt x="97" y="1735"/>
                      </a:lnTo>
                      <a:lnTo>
                        <a:pt x="35" y="1709"/>
                      </a:lnTo>
                      <a:lnTo>
                        <a:pt x="23" y="1630"/>
                      </a:lnTo>
                      <a:lnTo>
                        <a:pt x="0" y="1605"/>
                      </a:lnTo>
                      <a:lnTo>
                        <a:pt x="5" y="1565"/>
                      </a:lnTo>
                      <a:lnTo>
                        <a:pt x="92" y="1499"/>
                      </a:lnTo>
                      <a:lnTo>
                        <a:pt x="153" y="1471"/>
                      </a:lnTo>
                      <a:lnTo>
                        <a:pt x="164" y="1482"/>
                      </a:lnTo>
                      <a:lnTo>
                        <a:pt x="189" y="1417"/>
                      </a:lnTo>
                      <a:lnTo>
                        <a:pt x="205" y="1350"/>
                      </a:lnTo>
                      <a:lnTo>
                        <a:pt x="169" y="1329"/>
                      </a:lnTo>
                      <a:lnTo>
                        <a:pt x="131" y="1241"/>
                      </a:lnTo>
                      <a:lnTo>
                        <a:pt x="157" y="1215"/>
                      </a:lnTo>
                      <a:lnTo>
                        <a:pt x="159" y="1198"/>
                      </a:lnTo>
                      <a:lnTo>
                        <a:pt x="190" y="1212"/>
                      </a:lnTo>
                      <a:lnTo>
                        <a:pt x="245" y="1162"/>
                      </a:lnTo>
                      <a:lnTo>
                        <a:pt x="215" y="1109"/>
                      </a:lnTo>
                      <a:lnTo>
                        <a:pt x="205" y="1113"/>
                      </a:lnTo>
                      <a:lnTo>
                        <a:pt x="141" y="1050"/>
                      </a:lnTo>
                      <a:lnTo>
                        <a:pt x="158" y="1016"/>
                      </a:lnTo>
                      <a:lnTo>
                        <a:pt x="167" y="1005"/>
                      </a:lnTo>
                      <a:lnTo>
                        <a:pt x="228" y="1036"/>
                      </a:lnTo>
                      <a:lnTo>
                        <a:pt x="271" y="1105"/>
                      </a:lnTo>
                      <a:lnTo>
                        <a:pt x="294" y="1124"/>
                      </a:lnTo>
                      <a:lnTo>
                        <a:pt x="279" y="1132"/>
                      </a:lnTo>
                      <a:lnTo>
                        <a:pt x="320" y="1230"/>
                      </a:lnTo>
                      <a:lnTo>
                        <a:pt x="409" y="1234"/>
                      </a:lnTo>
                      <a:lnTo>
                        <a:pt x="431" y="1259"/>
                      </a:lnTo>
                      <a:lnTo>
                        <a:pt x="386" y="1322"/>
                      </a:lnTo>
                      <a:lnTo>
                        <a:pt x="329" y="1345"/>
                      </a:lnTo>
                      <a:lnTo>
                        <a:pt x="308" y="1482"/>
                      </a:lnTo>
                      <a:lnTo>
                        <a:pt x="361" y="1419"/>
                      </a:lnTo>
                      <a:lnTo>
                        <a:pt x="371" y="1440"/>
                      </a:lnTo>
                      <a:lnTo>
                        <a:pt x="343" y="1522"/>
                      </a:lnTo>
                      <a:lnTo>
                        <a:pt x="299" y="1588"/>
                      </a:lnTo>
                      <a:lnTo>
                        <a:pt x="336" y="1630"/>
                      </a:lnTo>
                      <a:lnTo>
                        <a:pt x="338" y="1700"/>
                      </a:lnTo>
                      <a:lnTo>
                        <a:pt x="375" y="1717"/>
                      </a:lnTo>
                      <a:lnTo>
                        <a:pt x="380" y="1746"/>
                      </a:lnTo>
                      <a:lnTo>
                        <a:pt x="399" y="1752"/>
                      </a:lnTo>
                      <a:lnTo>
                        <a:pt x="400" y="1721"/>
                      </a:lnTo>
                      <a:lnTo>
                        <a:pt x="340" y="1607"/>
                      </a:lnTo>
                      <a:lnTo>
                        <a:pt x="336" y="1554"/>
                      </a:lnTo>
                      <a:lnTo>
                        <a:pt x="377" y="1565"/>
                      </a:lnTo>
                      <a:lnTo>
                        <a:pt x="403" y="1526"/>
                      </a:lnTo>
                      <a:lnTo>
                        <a:pt x="405" y="1430"/>
                      </a:lnTo>
                      <a:lnTo>
                        <a:pt x="387" y="1384"/>
                      </a:lnTo>
                      <a:lnTo>
                        <a:pt x="460" y="1268"/>
                      </a:lnTo>
                      <a:lnTo>
                        <a:pt x="449" y="1218"/>
                      </a:lnTo>
                      <a:lnTo>
                        <a:pt x="407" y="1206"/>
                      </a:lnTo>
                      <a:lnTo>
                        <a:pt x="389" y="1143"/>
                      </a:lnTo>
                      <a:lnTo>
                        <a:pt x="402" y="1109"/>
                      </a:lnTo>
                      <a:lnTo>
                        <a:pt x="363" y="1073"/>
                      </a:lnTo>
                      <a:lnTo>
                        <a:pt x="315" y="1048"/>
                      </a:lnTo>
                      <a:lnTo>
                        <a:pt x="324" y="971"/>
                      </a:lnTo>
                      <a:lnTo>
                        <a:pt x="348" y="935"/>
                      </a:lnTo>
                      <a:lnTo>
                        <a:pt x="349" y="901"/>
                      </a:lnTo>
                      <a:lnTo>
                        <a:pt x="334" y="889"/>
                      </a:lnTo>
                      <a:lnTo>
                        <a:pt x="356" y="886"/>
                      </a:lnTo>
                      <a:lnTo>
                        <a:pt x="335" y="869"/>
                      </a:lnTo>
                      <a:lnTo>
                        <a:pt x="353" y="868"/>
                      </a:lnTo>
                      <a:lnTo>
                        <a:pt x="349" y="832"/>
                      </a:lnTo>
                      <a:lnTo>
                        <a:pt x="372" y="808"/>
                      </a:lnTo>
                      <a:lnTo>
                        <a:pt x="376" y="778"/>
                      </a:lnTo>
                      <a:lnTo>
                        <a:pt x="523" y="810"/>
                      </a:lnTo>
                      <a:lnTo>
                        <a:pt x="660" y="822"/>
                      </a:lnTo>
                      <a:lnTo>
                        <a:pt x="685" y="841"/>
                      </a:lnTo>
                      <a:lnTo>
                        <a:pt x="704" y="819"/>
                      </a:lnTo>
                      <a:lnTo>
                        <a:pt x="790" y="822"/>
                      </a:lnTo>
                      <a:lnTo>
                        <a:pt x="794" y="842"/>
                      </a:lnTo>
                      <a:lnTo>
                        <a:pt x="715" y="888"/>
                      </a:lnTo>
                      <a:lnTo>
                        <a:pt x="789" y="889"/>
                      </a:lnTo>
                      <a:lnTo>
                        <a:pt x="816" y="854"/>
                      </a:lnTo>
                      <a:lnTo>
                        <a:pt x="806" y="823"/>
                      </a:lnTo>
                      <a:lnTo>
                        <a:pt x="807" y="785"/>
                      </a:lnTo>
                      <a:lnTo>
                        <a:pt x="831" y="801"/>
                      </a:lnTo>
                      <a:lnTo>
                        <a:pt x="829" y="786"/>
                      </a:lnTo>
                      <a:lnTo>
                        <a:pt x="794" y="771"/>
                      </a:lnTo>
                      <a:lnTo>
                        <a:pt x="792" y="735"/>
                      </a:lnTo>
                      <a:lnTo>
                        <a:pt x="766" y="720"/>
                      </a:lnTo>
                      <a:lnTo>
                        <a:pt x="755" y="704"/>
                      </a:lnTo>
                      <a:lnTo>
                        <a:pt x="759" y="694"/>
                      </a:lnTo>
                      <a:lnTo>
                        <a:pt x="774" y="703"/>
                      </a:lnTo>
                      <a:lnTo>
                        <a:pt x="773" y="687"/>
                      </a:lnTo>
                      <a:lnTo>
                        <a:pt x="788" y="685"/>
                      </a:lnTo>
                      <a:lnTo>
                        <a:pt x="816" y="703"/>
                      </a:lnTo>
                      <a:lnTo>
                        <a:pt x="811" y="715"/>
                      </a:lnTo>
                      <a:lnTo>
                        <a:pt x="820" y="730"/>
                      </a:lnTo>
                      <a:lnTo>
                        <a:pt x="838" y="715"/>
                      </a:lnTo>
                      <a:lnTo>
                        <a:pt x="835" y="689"/>
                      </a:lnTo>
                      <a:lnTo>
                        <a:pt x="819" y="690"/>
                      </a:lnTo>
                      <a:lnTo>
                        <a:pt x="810" y="678"/>
                      </a:lnTo>
                      <a:lnTo>
                        <a:pt x="816" y="666"/>
                      </a:lnTo>
                      <a:lnTo>
                        <a:pt x="788" y="642"/>
                      </a:lnTo>
                      <a:lnTo>
                        <a:pt x="765" y="634"/>
                      </a:lnTo>
                      <a:lnTo>
                        <a:pt x="761" y="620"/>
                      </a:lnTo>
                      <a:lnTo>
                        <a:pt x="779" y="614"/>
                      </a:lnTo>
                      <a:lnTo>
                        <a:pt x="787" y="591"/>
                      </a:lnTo>
                      <a:lnTo>
                        <a:pt x="806" y="610"/>
                      </a:lnTo>
                      <a:lnTo>
                        <a:pt x="822" y="653"/>
                      </a:lnTo>
                      <a:lnTo>
                        <a:pt x="842" y="625"/>
                      </a:lnTo>
                      <a:lnTo>
                        <a:pt x="847" y="602"/>
                      </a:lnTo>
                      <a:lnTo>
                        <a:pt x="875" y="565"/>
                      </a:lnTo>
                      <a:lnTo>
                        <a:pt x="885" y="582"/>
                      </a:lnTo>
                      <a:lnTo>
                        <a:pt x="900" y="568"/>
                      </a:lnTo>
                      <a:lnTo>
                        <a:pt x="871" y="551"/>
                      </a:lnTo>
                      <a:lnTo>
                        <a:pt x="858" y="551"/>
                      </a:lnTo>
                      <a:lnTo>
                        <a:pt x="852" y="539"/>
                      </a:lnTo>
                      <a:lnTo>
                        <a:pt x="864" y="531"/>
                      </a:lnTo>
                      <a:lnTo>
                        <a:pt x="890" y="536"/>
                      </a:lnTo>
                      <a:lnTo>
                        <a:pt x="919" y="553"/>
                      </a:lnTo>
                      <a:lnTo>
                        <a:pt x="1002" y="477"/>
                      </a:lnTo>
                      <a:lnTo>
                        <a:pt x="1016" y="479"/>
                      </a:lnTo>
                      <a:lnTo>
                        <a:pt x="1015" y="490"/>
                      </a:lnTo>
                      <a:lnTo>
                        <a:pt x="1034" y="493"/>
                      </a:lnTo>
                      <a:lnTo>
                        <a:pt x="1029" y="488"/>
                      </a:lnTo>
                      <a:lnTo>
                        <a:pt x="1039" y="476"/>
                      </a:lnTo>
                      <a:lnTo>
                        <a:pt x="1054" y="483"/>
                      </a:lnTo>
                      <a:lnTo>
                        <a:pt x="1049" y="468"/>
                      </a:lnTo>
                      <a:lnTo>
                        <a:pt x="1061" y="457"/>
                      </a:lnTo>
                      <a:lnTo>
                        <a:pt x="1076" y="465"/>
                      </a:lnTo>
                      <a:lnTo>
                        <a:pt x="1120" y="453"/>
                      </a:lnTo>
                      <a:lnTo>
                        <a:pt x="1118" y="462"/>
                      </a:lnTo>
                      <a:lnTo>
                        <a:pt x="1145" y="465"/>
                      </a:lnTo>
                      <a:lnTo>
                        <a:pt x="1155" y="439"/>
                      </a:lnTo>
                      <a:lnTo>
                        <a:pt x="1197" y="437"/>
                      </a:lnTo>
                      <a:lnTo>
                        <a:pt x="1289" y="421"/>
                      </a:lnTo>
                      <a:lnTo>
                        <a:pt x="1303" y="406"/>
                      </a:lnTo>
                      <a:lnTo>
                        <a:pt x="1280" y="415"/>
                      </a:lnTo>
                      <a:lnTo>
                        <a:pt x="1262" y="405"/>
                      </a:lnTo>
                      <a:lnTo>
                        <a:pt x="1256" y="420"/>
                      </a:lnTo>
                      <a:lnTo>
                        <a:pt x="1251" y="398"/>
                      </a:lnTo>
                      <a:lnTo>
                        <a:pt x="1238" y="393"/>
                      </a:lnTo>
                      <a:lnTo>
                        <a:pt x="1237" y="403"/>
                      </a:lnTo>
                      <a:lnTo>
                        <a:pt x="1225" y="415"/>
                      </a:lnTo>
                      <a:lnTo>
                        <a:pt x="1232" y="372"/>
                      </a:lnTo>
                      <a:lnTo>
                        <a:pt x="1239" y="368"/>
                      </a:lnTo>
                      <a:lnTo>
                        <a:pt x="1245" y="383"/>
                      </a:lnTo>
                      <a:lnTo>
                        <a:pt x="1250" y="366"/>
                      </a:lnTo>
                      <a:lnTo>
                        <a:pt x="1261" y="366"/>
                      </a:lnTo>
                      <a:lnTo>
                        <a:pt x="1260" y="382"/>
                      </a:lnTo>
                      <a:lnTo>
                        <a:pt x="1282" y="380"/>
                      </a:lnTo>
                      <a:lnTo>
                        <a:pt x="1280" y="363"/>
                      </a:lnTo>
                      <a:lnTo>
                        <a:pt x="1312" y="368"/>
                      </a:lnTo>
                      <a:lnTo>
                        <a:pt x="1321" y="380"/>
                      </a:lnTo>
                      <a:lnTo>
                        <a:pt x="1334" y="368"/>
                      </a:lnTo>
                      <a:lnTo>
                        <a:pt x="1331" y="363"/>
                      </a:lnTo>
                      <a:lnTo>
                        <a:pt x="1349" y="370"/>
                      </a:lnTo>
                      <a:lnTo>
                        <a:pt x="1368" y="364"/>
                      </a:lnTo>
                      <a:lnTo>
                        <a:pt x="1410" y="402"/>
                      </a:lnTo>
                      <a:lnTo>
                        <a:pt x="1423" y="401"/>
                      </a:lnTo>
                      <a:lnTo>
                        <a:pt x="1414" y="442"/>
                      </a:lnTo>
                      <a:lnTo>
                        <a:pt x="1431" y="439"/>
                      </a:lnTo>
                      <a:lnTo>
                        <a:pt x="1442" y="420"/>
                      </a:lnTo>
                      <a:lnTo>
                        <a:pt x="1452" y="431"/>
                      </a:lnTo>
                      <a:lnTo>
                        <a:pt x="1443" y="454"/>
                      </a:lnTo>
                      <a:lnTo>
                        <a:pt x="1465" y="452"/>
                      </a:lnTo>
                      <a:lnTo>
                        <a:pt x="1489" y="417"/>
                      </a:lnTo>
                      <a:lnTo>
                        <a:pt x="1487" y="440"/>
                      </a:lnTo>
                      <a:lnTo>
                        <a:pt x="1498" y="428"/>
                      </a:lnTo>
                      <a:lnTo>
                        <a:pt x="1517" y="428"/>
                      </a:lnTo>
                      <a:lnTo>
                        <a:pt x="1520" y="416"/>
                      </a:lnTo>
                      <a:lnTo>
                        <a:pt x="1509" y="412"/>
                      </a:lnTo>
                      <a:lnTo>
                        <a:pt x="1520" y="405"/>
                      </a:lnTo>
                      <a:lnTo>
                        <a:pt x="1538" y="407"/>
                      </a:lnTo>
                      <a:lnTo>
                        <a:pt x="1540" y="400"/>
                      </a:lnTo>
                      <a:lnTo>
                        <a:pt x="1530" y="397"/>
                      </a:lnTo>
                      <a:lnTo>
                        <a:pt x="1577" y="368"/>
                      </a:lnTo>
                      <a:lnTo>
                        <a:pt x="1607" y="380"/>
                      </a:lnTo>
                      <a:lnTo>
                        <a:pt x="1602" y="391"/>
                      </a:lnTo>
                      <a:lnTo>
                        <a:pt x="1621" y="402"/>
                      </a:lnTo>
                      <a:lnTo>
                        <a:pt x="1634" y="417"/>
                      </a:lnTo>
                      <a:lnTo>
                        <a:pt x="1641" y="401"/>
                      </a:lnTo>
                      <a:lnTo>
                        <a:pt x="1630" y="372"/>
                      </a:lnTo>
                      <a:lnTo>
                        <a:pt x="1594" y="342"/>
                      </a:lnTo>
                      <a:lnTo>
                        <a:pt x="1585" y="308"/>
                      </a:lnTo>
                      <a:lnTo>
                        <a:pt x="1673" y="315"/>
                      </a:lnTo>
                      <a:lnTo>
                        <a:pt x="1700" y="307"/>
                      </a:lnTo>
                      <a:lnTo>
                        <a:pt x="1714" y="322"/>
                      </a:lnTo>
                      <a:lnTo>
                        <a:pt x="1769" y="331"/>
                      </a:lnTo>
                      <a:lnTo>
                        <a:pt x="1707" y="294"/>
                      </a:lnTo>
                      <a:lnTo>
                        <a:pt x="1713" y="245"/>
                      </a:lnTo>
                      <a:lnTo>
                        <a:pt x="1695" y="215"/>
                      </a:lnTo>
                      <a:lnTo>
                        <a:pt x="1723" y="153"/>
                      </a:lnTo>
                      <a:lnTo>
                        <a:pt x="1761" y="94"/>
                      </a:lnTo>
                      <a:lnTo>
                        <a:pt x="1769" y="99"/>
                      </a:lnTo>
                      <a:lnTo>
                        <a:pt x="1784" y="54"/>
                      </a:lnTo>
                      <a:lnTo>
                        <a:pt x="1817" y="20"/>
                      </a:lnTo>
                      <a:lnTo>
                        <a:pt x="1829" y="28"/>
                      </a:lnTo>
                      <a:lnTo>
                        <a:pt x="1869" y="0"/>
                      </a:lnTo>
                      <a:lnTo>
                        <a:pt x="1875" y="17"/>
                      </a:lnTo>
                      <a:lnTo>
                        <a:pt x="1894" y="9"/>
                      </a:lnTo>
                      <a:lnTo>
                        <a:pt x="1900" y="34"/>
                      </a:lnTo>
                      <a:lnTo>
                        <a:pt x="1926" y="43"/>
                      </a:lnTo>
                      <a:lnTo>
                        <a:pt x="1947" y="36"/>
                      </a:lnTo>
                      <a:lnTo>
                        <a:pt x="1970" y="77"/>
                      </a:lnTo>
                      <a:lnTo>
                        <a:pt x="1945" y="95"/>
                      </a:lnTo>
                      <a:lnTo>
                        <a:pt x="1919" y="133"/>
                      </a:lnTo>
                      <a:lnTo>
                        <a:pt x="1896" y="136"/>
                      </a:lnTo>
                      <a:lnTo>
                        <a:pt x="1872" y="153"/>
                      </a:lnTo>
                      <a:lnTo>
                        <a:pt x="1931" y="156"/>
                      </a:lnTo>
                      <a:lnTo>
                        <a:pt x="1963" y="139"/>
                      </a:lnTo>
                      <a:lnTo>
                        <a:pt x="1952" y="179"/>
                      </a:lnTo>
                      <a:lnTo>
                        <a:pt x="1975" y="157"/>
                      </a:lnTo>
                      <a:lnTo>
                        <a:pt x="2001" y="169"/>
                      </a:lnTo>
                      <a:lnTo>
                        <a:pt x="2011" y="159"/>
                      </a:lnTo>
                      <a:lnTo>
                        <a:pt x="2044" y="174"/>
                      </a:lnTo>
                      <a:lnTo>
                        <a:pt x="2047" y="187"/>
                      </a:lnTo>
                      <a:lnTo>
                        <a:pt x="2030" y="230"/>
                      </a:lnTo>
                      <a:lnTo>
                        <a:pt x="2021" y="229"/>
                      </a:lnTo>
                      <a:lnTo>
                        <a:pt x="2021" y="252"/>
                      </a:lnTo>
                      <a:lnTo>
                        <a:pt x="2007" y="284"/>
                      </a:lnTo>
                      <a:lnTo>
                        <a:pt x="2072" y="275"/>
                      </a:lnTo>
                      <a:lnTo>
                        <a:pt x="2090" y="245"/>
                      </a:lnTo>
                      <a:lnTo>
                        <a:pt x="2079" y="224"/>
                      </a:lnTo>
                      <a:lnTo>
                        <a:pt x="2118" y="224"/>
                      </a:lnTo>
                      <a:lnTo>
                        <a:pt x="2160" y="207"/>
                      </a:lnTo>
                      <a:lnTo>
                        <a:pt x="2178" y="215"/>
                      </a:lnTo>
                      <a:lnTo>
                        <a:pt x="2183" y="230"/>
                      </a:lnTo>
                      <a:lnTo>
                        <a:pt x="2223" y="201"/>
                      </a:lnTo>
                      <a:lnTo>
                        <a:pt x="2255" y="198"/>
                      </a:lnTo>
                      <a:lnTo>
                        <a:pt x="2257" y="212"/>
                      </a:lnTo>
                      <a:lnTo>
                        <a:pt x="2278" y="206"/>
                      </a:lnTo>
                      <a:lnTo>
                        <a:pt x="2320" y="240"/>
                      </a:lnTo>
                      <a:lnTo>
                        <a:pt x="2313" y="263"/>
                      </a:lnTo>
                      <a:lnTo>
                        <a:pt x="2315" y="284"/>
                      </a:lnTo>
                      <a:lnTo>
                        <a:pt x="2327" y="250"/>
                      </a:lnTo>
                      <a:lnTo>
                        <a:pt x="2362" y="276"/>
                      </a:lnTo>
                      <a:lnTo>
                        <a:pt x="2366" y="296"/>
                      </a:lnTo>
                      <a:lnTo>
                        <a:pt x="2357" y="307"/>
                      </a:lnTo>
                      <a:lnTo>
                        <a:pt x="2369" y="312"/>
                      </a:lnTo>
                      <a:lnTo>
                        <a:pt x="2380" y="341"/>
                      </a:lnTo>
                      <a:lnTo>
                        <a:pt x="2383" y="322"/>
                      </a:lnTo>
                      <a:lnTo>
                        <a:pt x="2397" y="317"/>
                      </a:lnTo>
                      <a:lnTo>
                        <a:pt x="2376" y="299"/>
                      </a:lnTo>
                      <a:lnTo>
                        <a:pt x="2380" y="292"/>
                      </a:lnTo>
                      <a:lnTo>
                        <a:pt x="2404" y="303"/>
                      </a:lnTo>
                      <a:lnTo>
                        <a:pt x="2423" y="350"/>
                      </a:lnTo>
                      <a:lnTo>
                        <a:pt x="2418" y="355"/>
                      </a:lnTo>
                      <a:lnTo>
                        <a:pt x="2429" y="379"/>
                      </a:lnTo>
                      <a:lnTo>
                        <a:pt x="2431" y="361"/>
                      </a:lnTo>
                      <a:lnTo>
                        <a:pt x="2441" y="361"/>
                      </a:lnTo>
                      <a:lnTo>
                        <a:pt x="2450" y="377"/>
                      </a:lnTo>
                      <a:lnTo>
                        <a:pt x="2450" y="428"/>
                      </a:lnTo>
                      <a:lnTo>
                        <a:pt x="2442" y="448"/>
                      </a:lnTo>
                      <a:lnTo>
                        <a:pt x="2436" y="424"/>
                      </a:lnTo>
                      <a:lnTo>
                        <a:pt x="2367" y="395"/>
                      </a:lnTo>
                      <a:lnTo>
                        <a:pt x="2391" y="416"/>
                      </a:lnTo>
                      <a:lnTo>
                        <a:pt x="2405" y="460"/>
                      </a:lnTo>
                      <a:lnTo>
                        <a:pt x="2413" y="434"/>
                      </a:lnTo>
                      <a:lnTo>
                        <a:pt x="2436" y="463"/>
                      </a:lnTo>
                      <a:lnTo>
                        <a:pt x="2455" y="457"/>
                      </a:lnTo>
                      <a:lnTo>
                        <a:pt x="2462" y="474"/>
                      </a:lnTo>
                      <a:lnTo>
                        <a:pt x="2451" y="489"/>
                      </a:lnTo>
                      <a:lnTo>
                        <a:pt x="2468" y="493"/>
                      </a:lnTo>
                      <a:lnTo>
                        <a:pt x="2436" y="583"/>
                      </a:lnTo>
                      <a:lnTo>
                        <a:pt x="2385" y="648"/>
                      </a:lnTo>
                      <a:lnTo>
                        <a:pt x="2383" y="679"/>
                      </a:lnTo>
                      <a:lnTo>
                        <a:pt x="2355" y="675"/>
                      </a:lnTo>
                      <a:lnTo>
                        <a:pt x="2335" y="710"/>
                      </a:lnTo>
                      <a:lnTo>
                        <a:pt x="2256" y="783"/>
                      </a:lnTo>
                      <a:lnTo>
                        <a:pt x="2278" y="786"/>
                      </a:lnTo>
                      <a:lnTo>
                        <a:pt x="2248" y="845"/>
                      </a:lnTo>
                      <a:lnTo>
                        <a:pt x="2221" y="865"/>
                      </a:lnTo>
                      <a:lnTo>
                        <a:pt x="2173" y="953"/>
                      </a:lnTo>
                      <a:lnTo>
                        <a:pt x="2113" y="963"/>
                      </a:lnTo>
                      <a:lnTo>
                        <a:pt x="2121" y="971"/>
                      </a:lnTo>
                      <a:lnTo>
                        <a:pt x="2108" y="1022"/>
                      </a:lnTo>
                      <a:lnTo>
                        <a:pt x="2057" y="1056"/>
                      </a:lnTo>
                      <a:lnTo>
                        <a:pt x="2030" y="1144"/>
                      </a:lnTo>
                      <a:lnTo>
                        <a:pt x="2010" y="1162"/>
                      </a:lnTo>
                      <a:lnTo>
                        <a:pt x="2033" y="1165"/>
                      </a:lnTo>
                      <a:lnTo>
                        <a:pt x="2075" y="1110"/>
                      </a:lnTo>
                      <a:lnTo>
                        <a:pt x="2063" y="1087"/>
                      </a:lnTo>
                      <a:lnTo>
                        <a:pt x="2080" y="1065"/>
                      </a:lnTo>
                      <a:lnTo>
                        <a:pt x="2131" y="1069"/>
                      </a:lnTo>
                      <a:lnTo>
                        <a:pt x="2191" y="1042"/>
                      </a:lnTo>
                      <a:lnTo>
                        <a:pt x="2198" y="1018"/>
                      </a:lnTo>
                      <a:lnTo>
                        <a:pt x="2241" y="1014"/>
                      </a:lnTo>
                      <a:lnTo>
                        <a:pt x="2271" y="984"/>
                      </a:lnTo>
                      <a:lnTo>
                        <a:pt x="2255" y="966"/>
                      </a:lnTo>
                      <a:lnTo>
                        <a:pt x="2261" y="960"/>
                      </a:lnTo>
                      <a:lnTo>
                        <a:pt x="2285" y="976"/>
                      </a:lnTo>
                      <a:lnTo>
                        <a:pt x="2358" y="920"/>
                      </a:lnTo>
                      <a:lnTo>
                        <a:pt x="2357" y="896"/>
                      </a:lnTo>
                      <a:lnTo>
                        <a:pt x="2344" y="893"/>
                      </a:lnTo>
                      <a:lnTo>
                        <a:pt x="2304" y="921"/>
                      </a:lnTo>
                      <a:lnTo>
                        <a:pt x="2285" y="916"/>
                      </a:lnTo>
                      <a:lnTo>
                        <a:pt x="2286" y="931"/>
                      </a:lnTo>
                      <a:lnTo>
                        <a:pt x="2264" y="910"/>
                      </a:lnTo>
                      <a:lnTo>
                        <a:pt x="2289" y="846"/>
                      </a:lnTo>
                      <a:lnTo>
                        <a:pt x="2312" y="840"/>
                      </a:lnTo>
                      <a:lnTo>
                        <a:pt x="2349" y="855"/>
                      </a:lnTo>
                      <a:lnTo>
                        <a:pt x="2368" y="824"/>
                      </a:lnTo>
                      <a:lnTo>
                        <a:pt x="2385" y="818"/>
                      </a:lnTo>
                      <a:lnTo>
                        <a:pt x="2391" y="829"/>
                      </a:lnTo>
                      <a:lnTo>
                        <a:pt x="2377" y="836"/>
                      </a:lnTo>
                      <a:lnTo>
                        <a:pt x="2382" y="868"/>
                      </a:lnTo>
                      <a:lnTo>
                        <a:pt x="2362" y="883"/>
                      </a:lnTo>
                      <a:lnTo>
                        <a:pt x="2383" y="925"/>
                      </a:lnTo>
                      <a:lnTo>
                        <a:pt x="2358" y="956"/>
                      </a:lnTo>
                      <a:lnTo>
                        <a:pt x="2358" y="977"/>
                      </a:lnTo>
                      <a:lnTo>
                        <a:pt x="2318" y="988"/>
                      </a:lnTo>
                      <a:lnTo>
                        <a:pt x="2354" y="999"/>
                      </a:lnTo>
                      <a:lnTo>
                        <a:pt x="2349" y="1030"/>
                      </a:lnTo>
                      <a:lnTo>
                        <a:pt x="2374" y="1025"/>
                      </a:lnTo>
                      <a:lnTo>
                        <a:pt x="2380" y="1045"/>
                      </a:lnTo>
                      <a:lnTo>
                        <a:pt x="2382" y="1139"/>
                      </a:lnTo>
                      <a:lnTo>
                        <a:pt x="2427" y="1171"/>
                      </a:lnTo>
                      <a:lnTo>
                        <a:pt x="2426" y="1209"/>
                      </a:lnTo>
                      <a:lnTo>
                        <a:pt x="2494" y="1244"/>
                      </a:lnTo>
                      <a:lnTo>
                        <a:pt x="2516" y="1333"/>
                      </a:lnTo>
                      <a:lnTo>
                        <a:pt x="2528" y="1406"/>
                      </a:lnTo>
                      <a:lnTo>
                        <a:pt x="2563" y="1431"/>
                      </a:lnTo>
                      <a:lnTo>
                        <a:pt x="2584" y="1431"/>
                      </a:lnTo>
                      <a:lnTo>
                        <a:pt x="2589" y="1447"/>
                      </a:lnTo>
                      <a:lnTo>
                        <a:pt x="2584" y="1473"/>
                      </a:lnTo>
                      <a:lnTo>
                        <a:pt x="2424" y="1604"/>
                      </a:lnTo>
                      <a:lnTo>
                        <a:pt x="2424" y="1630"/>
                      </a:lnTo>
                      <a:lnTo>
                        <a:pt x="2445" y="1651"/>
                      </a:lnTo>
                      <a:lnTo>
                        <a:pt x="2440" y="1661"/>
                      </a:lnTo>
                      <a:lnTo>
                        <a:pt x="2395" y="1678"/>
                      </a:lnTo>
                      <a:lnTo>
                        <a:pt x="2395" y="1703"/>
                      </a:lnTo>
                      <a:lnTo>
                        <a:pt x="2380" y="1713"/>
                      </a:lnTo>
                      <a:lnTo>
                        <a:pt x="2400" y="1755"/>
                      </a:lnTo>
                      <a:lnTo>
                        <a:pt x="2396" y="1806"/>
                      </a:lnTo>
                      <a:lnTo>
                        <a:pt x="2381" y="1828"/>
                      </a:lnTo>
                      <a:lnTo>
                        <a:pt x="2360" y="1823"/>
                      </a:lnTo>
                      <a:lnTo>
                        <a:pt x="2355" y="1801"/>
                      </a:lnTo>
                      <a:lnTo>
                        <a:pt x="2316" y="1813"/>
                      </a:lnTo>
                      <a:lnTo>
                        <a:pt x="2295" y="1854"/>
                      </a:lnTo>
                      <a:lnTo>
                        <a:pt x="2160" y="1902"/>
                      </a:lnTo>
                      <a:lnTo>
                        <a:pt x="2133" y="1893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2" name="Freeform 62"/>
                <p:cNvSpPr>
                  <a:spLocks/>
                </p:cNvSpPr>
                <p:nvPr/>
              </p:nvSpPr>
              <p:spPr bwMode="auto">
                <a:xfrm>
                  <a:off x="4855703" y="1780479"/>
                  <a:ext cx="170173" cy="185222"/>
                </a:xfrm>
                <a:custGeom>
                  <a:avLst/>
                  <a:gdLst>
                    <a:gd name="T0" fmla="*/ 2147483646 w 320"/>
                    <a:gd name="T1" fmla="*/ 2147483646 h 346"/>
                    <a:gd name="T2" fmla="*/ 2147483646 w 320"/>
                    <a:gd name="T3" fmla="*/ 2147483646 h 346"/>
                    <a:gd name="T4" fmla="*/ 2147483646 w 320"/>
                    <a:gd name="T5" fmla="*/ 2147483646 h 346"/>
                    <a:gd name="T6" fmla="*/ 2147483646 w 320"/>
                    <a:gd name="T7" fmla="*/ 2147483646 h 346"/>
                    <a:gd name="T8" fmla="*/ 2147483646 w 320"/>
                    <a:gd name="T9" fmla="*/ 2147483646 h 346"/>
                    <a:gd name="T10" fmla="*/ 2147483646 w 320"/>
                    <a:gd name="T11" fmla="*/ 2147483646 h 346"/>
                    <a:gd name="T12" fmla="*/ 2147483646 w 320"/>
                    <a:gd name="T13" fmla="*/ 2147483646 h 346"/>
                    <a:gd name="T14" fmla="*/ 2147483646 w 320"/>
                    <a:gd name="T15" fmla="*/ 0 h 346"/>
                    <a:gd name="T16" fmla="*/ 2147483646 w 320"/>
                    <a:gd name="T17" fmla="*/ 2147483646 h 346"/>
                    <a:gd name="T18" fmla="*/ 2147483646 w 320"/>
                    <a:gd name="T19" fmla="*/ 2147483646 h 346"/>
                    <a:gd name="T20" fmla="*/ 2147483646 w 320"/>
                    <a:gd name="T21" fmla="*/ 2147483646 h 346"/>
                    <a:gd name="T22" fmla="*/ 2147483646 w 320"/>
                    <a:gd name="T23" fmla="*/ 2147483646 h 346"/>
                    <a:gd name="T24" fmla="*/ 2147483646 w 320"/>
                    <a:gd name="T25" fmla="*/ 2147483646 h 346"/>
                    <a:gd name="T26" fmla="*/ 2147483646 w 320"/>
                    <a:gd name="T27" fmla="*/ 2147483646 h 346"/>
                    <a:gd name="T28" fmla="*/ 2147483646 w 320"/>
                    <a:gd name="T29" fmla="*/ 2147483646 h 346"/>
                    <a:gd name="T30" fmla="*/ 2147483646 w 320"/>
                    <a:gd name="T31" fmla="*/ 2147483646 h 346"/>
                    <a:gd name="T32" fmla="*/ 2147483646 w 320"/>
                    <a:gd name="T33" fmla="*/ 2147483646 h 346"/>
                    <a:gd name="T34" fmla="*/ 0 w 320"/>
                    <a:gd name="T35" fmla="*/ 2147483646 h 346"/>
                    <a:gd name="T36" fmla="*/ 2147483646 w 320"/>
                    <a:gd name="T37" fmla="*/ 2147483646 h 346"/>
                    <a:gd name="T38" fmla="*/ 2147483646 w 320"/>
                    <a:gd name="T39" fmla="*/ 2147483646 h 346"/>
                    <a:gd name="T40" fmla="*/ 2147483646 w 320"/>
                    <a:gd name="T41" fmla="*/ 2147483646 h 346"/>
                    <a:gd name="T42" fmla="*/ 2147483646 w 320"/>
                    <a:gd name="T43" fmla="*/ 2147483646 h 346"/>
                    <a:gd name="T44" fmla="*/ 2147483646 w 320"/>
                    <a:gd name="T45" fmla="*/ 2147483646 h 346"/>
                    <a:gd name="T46" fmla="*/ 2147483646 w 320"/>
                    <a:gd name="T47" fmla="*/ 2147483646 h 346"/>
                    <a:gd name="T48" fmla="*/ 2147483646 w 320"/>
                    <a:gd name="T49" fmla="*/ 2147483646 h 346"/>
                    <a:gd name="T50" fmla="*/ 2147483646 w 320"/>
                    <a:gd name="T51" fmla="*/ 2147483646 h 346"/>
                    <a:gd name="T52" fmla="*/ 2147483646 w 320"/>
                    <a:gd name="T53" fmla="*/ 2147483646 h 346"/>
                    <a:gd name="T54" fmla="*/ 2147483646 w 320"/>
                    <a:gd name="T55" fmla="*/ 2147483646 h 346"/>
                    <a:gd name="T56" fmla="*/ 2147483646 w 320"/>
                    <a:gd name="T57" fmla="*/ 2147483646 h 346"/>
                    <a:gd name="T58" fmla="*/ 2147483646 w 320"/>
                    <a:gd name="T59" fmla="*/ 2147483646 h 346"/>
                    <a:gd name="T60" fmla="*/ 2147483646 w 320"/>
                    <a:gd name="T61" fmla="*/ 2147483646 h 346"/>
                    <a:gd name="T62" fmla="*/ 2147483646 w 320"/>
                    <a:gd name="T63" fmla="*/ 2147483646 h 346"/>
                    <a:gd name="T64" fmla="*/ 2147483646 w 320"/>
                    <a:gd name="T65" fmla="*/ 2147483646 h 346"/>
                    <a:gd name="T66" fmla="*/ 2147483646 w 320"/>
                    <a:gd name="T67" fmla="*/ 2147483646 h 346"/>
                    <a:gd name="T68" fmla="*/ 2147483646 w 320"/>
                    <a:gd name="T69" fmla="*/ 2147483646 h 346"/>
                    <a:gd name="T70" fmla="*/ 2147483646 w 320"/>
                    <a:gd name="T71" fmla="*/ 2147483646 h 346"/>
                    <a:gd name="T72" fmla="*/ 2147483646 w 320"/>
                    <a:gd name="T73" fmla="*/ 2147483646 h 346"/>
                    <a:gd name="T74" fmla="*/ 2147483646 w 320"/>
                    <a:gd name="T75" fmla="*/ 2147483646 h 346"/>
                    <a:gd name="T76" fmla="*/ 2147483646 w 320"/>
                    <a:gd name="T77" fmla="*/ 2147483646 h 346"/>
                    <a:gd name="T78" fmla="*/ 2147483646 w 320"/>
                    <a:gd name="T79" fmla="*/ 2147483646 h 346"/>
                    <a:gd name="T80" fmla="*/ 2147483646 w 320"/>
                    <a:gd name="T81" fmla="*/ 2147483646 h 346"/>
                    <a:gd name="T82" fmla="*/ 2147483646 w 320"/>
                    <a:gd name="T83" fmla="*/ 2147483646 h 346"/>
                    <a:gd name="T84" fmla="*/ 2147483646 w 320"/>
                    <a:gd name="T85" fmla="*/ 2147483646 h 346"/>
                    <a:gd name="T86" fmla="*/ 2147483646 w 320"/>
                    <a:gd name="T87" fmla="*/ 2147483646 h 346"/>
                    <a:gd name="T88" fmla="*/ 2147483646 w 320"/>
                    <a:gd name="T89" fmla="*/ 2147483646 h 346"/>
                    <a:gd name="T90" fmla="*/ 2147483646 w 320"/>
                    <a:gd name="T91" fmla="*/ 2147483646 h 346"/>
                    <a:gd name="T92" fmla="*/ 2147483646 w 320"/>
                    <a:gd name="T93" fmla="*/ 2147483646 h 346"/>
                    <a:gd name="T94" fmla="*/ 2147483646 w 320"/>
                    <a:gd name="T95" fmla="*/ 2147483646 h 346"/>
                    <a:gd name="T96" fmla="*/ 2147483646 w 320"/>
                    <a:gd name="T97" fmla="*/ 2147483646 h 346"/>
                    <a:gd name="T98" fmla="*/ 2147483646 w 320"/>
                    <a:gd name="T99" fmla="*/ 2147483646 h 346"/>
                    <a:gd name="T100" fmla="*/ 2147483646 w 320"/>
                    <a:gd name="T101" fmla="*/ 2147483646 h 3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20"/>
                    <a:gd name="T154" fmla="*/ 0 h 346"/>
                    <a:gd name="T155" fmla="*/ 320 w 320"/>
                    <a:gd name="T156" fmla="*/ 346 h 3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20" h="346">
                      <a:moveTo>
                        <a:pt x="264" y="32"/>
                      </a:moveTo>
                      <a:lnTo>
                        <a:pt x="248" y="42"/>
                      </a:lnTo>
                      <a:lnTo>
                        <a:pt x="253" y="63"/>
                      </a:lnTo>
                      <a:lnTo>
                        <a:pt x="242" y="73"/>
                      </a:lnTo>
                      <a:lnTo>
                        <a:pt x="234" y="65"/>
                      </a:lnTo>
                      <a:lnTo>
                        <a:pt x="196" y="119"/>
                      </a:lnTo>
                      <a:lnTo>
                        <a:pt x="231" y="31"/>
                      </a:lnTo>
                      <a:lnTo>
                        <a:pt x="215" y="0"/>
                      </a:lnTo>
                      <a:lnTo>
                        <a:pt x="177" y="10"/>
                      </a:lnTo>
                      <a:lnTo>
                        <a:pt x="168" y="3"/>
                      </a:lnTo>
                      <a:lnTo>
                        <a:pt x="151" y="19"/>
                      </a:lnTo>
                      <a:lnTo>
                        <a:pt x="132" y="8"/>
                      </a:lnTo>
                      <a:lnTo>
                        <a:pt x="114" y="26"/>
                      </a:lnTo>
                      <a:lnTo>
                        <a:pt x="102" y="15"/>
                      </a:lnTo>
                      <a:lnTo>
                        <a:pt x="70" y="51"/>
                      </a:lnTo>
                      <a:lnTo>
                        <a:pt x="76" y="75"/>
                      </a:lnTo>
                      <a:lnTo>
                        <a:pt x="24" y="129"/>
                      </a:lnTo>
                      <a:lnTo>
                        <a:pt x="0" y="134"/>
                      </a:lnTo>
                      <a:lnTo>
                        <a:pt x="7" y="161"/>
                      </a:lnTo>
                      <a:lnTo>
                        <a:pt x="19" y="159"/>
                      </a:lnTo>
                      <a:lnTo>
                        <a:pt x="20" y="142"/>
                      </a:lnTo>
                      <a:lnTo>
                        <a:pt x="39" y="130"/>
                      </a:lnTo>
                      <a:lnTo>
                        <a:pt x="42" y="157"/>
                      </a:lnTo>
                      <a:lnTo>
                        <a:pt x="34" y="162"/>
                      </a:lnTo>
                      <a:lnTo>
                        <a:pt x="44" y="179"/>
                      </a:lnTo>
                      <a:lnTo>
                        <a:pt x="48" y="163"/>
                      </a:lnTo>
                      <a:lnTo>
                        <a:pt x="62" y="175"/>
                      </a:lnTo>
                      <a:lnTo>
                        <a:pt x="60" y="228"/>
                      </a:lnTo>
                      <a:lnTo>
                        <a:pt x="71" y="260"/>
                      </a:lnTo>
                      <a:lnTo>
                        <a:pt x="93" y="278"/>
                      </a:lnTo>
                      <a:lnTo>
                        <a:pt x="108" y="263"/>
                      </a:lnTo>
                      <a:lnTo>
                        <a:pt x="117" y="292"/>
                      </a:lnTo>
                      <a:lnTo>
                        <a:pt x="168" y="287"/>
                      </a:lnTo>
                      <a:lnTo>
                        <a:pt x="168" y="301"/>
                      </a:lnTo>
                      <a:lnTo>
                        <a:pt x="200" y="341"/>
                      </a:lnTo>
                      <a:lnTo>
                        <a:pt x="232" y="338"/>
                      </a:lnTo>
                      <a:lnTo>
                        <a:pt x="241" y="346"/>
                      </a:lnTo>
                      <a:lnTo>
                        <a:pt x="252" y="335"/>
                      </a:lnTo>
                      <a:lnTo>
                        <a:pt x="293" y="342"/>
                      </a:lnTo>
                      <a:lnTo>
                        <a:pt x="315" y="307"/>
                      </a:lnTo>
                      <a:lnTo>
                        <a:pt x="301" y="265"/>
                      </a:lnTo>
                      <a:lnTo>
                        <a:pt x="298" y="245"/>
                      </a:lnTo>
                      <a:lnTo>
                        <a:pt x="275" y="222"/>
                      </a:lnTo>
                      <a:lnTo>
                        <a:pt x="278" y="218"/>
                      </a:lnTo>
                      <a:lnTo>
                        <a:pt x="296" y="228"/>
                      </a:lnTo>
                      <a:lnTo>
                        <a:pt x="308" y="200"/>
                      </a:lnTo>
                      <a:lnTo>
                        <a:pt x="308" y="144"/>
                      </a:lnTo>
                      <a:lnTo>
                        <a:pt x="308" y="102"/>
                      </a:lnTo>
                      <a:lnTo>
                        <a:pt x="320" y="97"/>
                      </a:lnTo>
                      <a:lnTo>
                        <a:pt x="287" y="41"/>
                      </a:lnTo>
                      <a:lnTo>
                        <a:pt x="264" y="3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3" name="Freeform 63"/>
                <p:cNvSpPr>
                  <a:spLocks/>
                </p:cNvSpPr>
                <p:nvPr/>
              </p:nvSpPr>
              <p:spPr bwMode="auto">
                <a:xfrm>
                  <a:off x="5008382" y="1877116"/>
                  <a:ext cx="155860" cy="201328"/>
                </a:xfrm>
                <a:custGeom>
                  <a:avLst/>
                  <a:gdLst>
                    <a:gd name="T0" fmla="*/ 2147483646 w 292"/>
                    <a:gd name="T1" fmla="*/ 0 h 373"/>
                    <a:gd name="T2" fmla="*/ 2147483646 w 292"/>
                    <a:gd name="T3" fmla="*/ 2147483646 h 373"/>
                    <a:gd name="T4" fmla="*/ 2147483646 w 292"/>
                    <a:gd name="T5" fmla="*/ 2147483646 h 373"/>
                    <a:gd name="T6" fmla="*/ 2147483646 w 292"/>
                    <a:gd name="T7" fmla="*/ 2147483646 h 373"/>
                    <a:gd name="T8" fmla="*/ 2147483646 w 292"/>
                    <a:gd name="T9" fmla="*/ 2147483646 h 373"/>
                    <a:gd name="T10" fmla="*/ 2147483646 w 292"/>
                    <a:gd name="T11" fmla="*/ 2147483646 h 373"/>
                    <a:gd name="T12" fmla="*/ 2147483646 w 292"/>
                    <a:gd name="T13" fmla="*/ 2147483646 h 373"/>
                    <a:gd name="T14" fmla="*/ 2147483646 w 292"/>
                    <a:gd name="T15" fmla="*/ 2147483646 h 373"/>
                    <a:gd name="T16" fmla="*/ 2147483646 w 292"/>
                    <a:gd name="T17" fmla="*/ 2147483646 h 373"/>
                    <a:gd name="T18" fmla="*/ 2147483646 w 292"/>
                    <a:gd name="T19" fmla="*/ 2147483646 h 373"/>
                    <a:gd name="T20" fmla="*/ 2147483646 w 292"/>
                    <a:gd name="T21" fmla="*/ 2147483646 h 373"/>
                    <a:gd name="T22" fmla="*/ 2147483646 w 292"/>
                    <a:gd name="T23" fmla="*/ 2147483646 h 373"/>
                    <a:gd name="T24" fmla="*/ 2147483646 w 292"/>
                    <a:gd name="T25" fmla="*/ 2147483646 h 373"/>
                    <a:gd name="T26" fmla="*/ 2147483646 w 292"/>
                    <a:gd name="T27" fmla="*/ 2147483646 h 373"/>
                    <a:gd name="T28" fmla="*/ 2147483646 w 292"/>
                    <a:gd name="T29" fmla="*/ 2147483646 h 373"/>
                    <a:gd name="T30" fmla="*/ 2147483646 w 292"/>
                    <a:gd name="T31" fmla="*/ 2147483646 h 373"/>
                    <a:gd name="T32" fmla="*/ 2147483646 w 292"/>
                    <a:gd name="T33" fmla="*/ 2147483646 h 373"/>
                    <a:gd name="T34" fmla="*/ 2147483646 w 292"/>
                    <a:gd name="T35" fmla="*/ 2147483646 h 373"/>
                    <a:gd name="T36" fmla="*/ 2147483646 w 292"/>
                    <a:gd name="T37" fmla="*/ 2147483646 h 373"/>
                    <a:gd name="T38" fmla="*/ 2147483646 w 292"/>
                    <a:gd name="T39" fmla="*/ 2147483646 h 373"/>
                    <a:gd name="T40" fmla="*/ 2147483646 w 292"/>
                    <a:gd name="T41" fmla="*/ 2147483646 h 373"/>
                    <a:gd name="T42" fmla="*/ 2147483646 w 292"/>
                    <a:gd name="T43" fmla="*/ 2147483646 h 373"/>
                    <a:gd name="T44" fmla="*/ 2147483646 w 292"/>
                    <a:gd name="T45" fmla="*/ 2147483646 h 373"/>
                    <a:gd name="T46" fmla="*/ 2147483646 w 292"/>
                    <a:gd name="T47" fmla="*/ 2147483646 h 373"/>
                    <a:gd name="T48" fmla="*/ 0 w 292"/>
                    <a:gd name="T49" fmla="*/ 2147483646 h 373"/>
                    <a:gd name="T50" fmla="*/ 2147483646 w 292"/>
                    <a:gd name="T51" fmla="*/ 2147483646 h 373"/>
                    <a:gd name="T52" fmla="*/ 2147483646 w 292"/>
                    <a:gd name="T53" fmla="*/ 2147483646 h 373"/>
                    <a:gd name="T54" fmla="*/ 2147483646 w 292"/>
                    <a:gd name="T55" fmla="*/ 2147483646 h 373"/>
                    <a:gd name="T56" fmla="*/ 2147483646 w 292"/>
                    <a:gd name="T57" fmla="*/ 2147483646 h 373"/>
                    <a:gd name="T58" fmla="*/ 2147483646 w 292"/>
                    <a:gd name="T59" fmla="*/ 2147483646 h 373"/>
                    <a:gd name="T60" fmla="*/ 2147483646 w 292"/>
                    <a:gd name="T61" fmla="*/ 2147483646 h 373"/>
                    <a:gd name="T62" fmla="*/ 2147483646 w 292"/>
                    <a:gd name="T63" fmla="*/ 2147483646 h 373"/>
                    <a:gd name="T64" fmla="*/ 2147483646 w 292"/>
                    <a:gd name="T65" fmla="*/ 2147483646 h 373"/>
                    <a:gd name="T66" fmla="*/ 2147483646 w 292"/>
                    <a:gd name="T67" fmla="*/ 2147483646 h 373"/>
                    <a:gd name="T68" fmla="*/ 2147483646 w 292"/>
                    <a:gd name="T69" fmla="*/ 2147483646 h 373"/>
                    <a:gd name="T70" fmla="*/ 2147483646 w 292"/>
                    <a:gd name="T71" fmla="*/ 2147483646 h 373"/>
                    <a:gd name="T72" fmla="*/ 2147483646 w 292"/>
                    <a:gd name="T73" fmla="*/ 2147483646 h 373"/>
                    <a:gd name="T74" fmla="*/ 2147483646 w 292"/>
                    <a:gd name="T75" fmla="*/ 2147483646 h 373"/>
                    <a:gd name="T76" fmla="*/ 2147483646 w 292"/>
                    <a:gd name="T77" fmla="*/ 2147483646 h 373"/>
                    <a:gd name="T78" fmla="*/ 2147483646 w 292"/>
                    <a:gd name="T79" fmla="*/ 2147483646 h 373"/>
                    <a:gd name="T80" fmla="*/ 2147483646 w 292"/>
                    <a:gd name="T81" fmla="*/ 0 h 37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2"/>
                    <a:gd name="T124" fmla="*/ 0 h 373"/>
                    <a:gd name="T125" fmla="*/ 292 w 292"/>
                    <a:gd name="T126" fmla="*/ 373 h 37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2" h="373">
                      <a:moveTo>
                        <a:pt x="134" y="0"/>
                      </a:moveTo>
                      <a:lnTo>
                        <a:pt x="175" y="32"/>
                      </a:lnTo>
                      <a:lnTo>
                        <a:pt x="158" y="48"/>
                      </a:lnTo>
                      <a:lnTo>
                        <a:pt x="152" y="118"/>
                      </a:lnTo>
                      <a:lnTo>
                        <a:pt x="139" y="146"/>
                      </a:lnTo>
                      <a:lnTo>
                        <a:pt x="148" y="152"/>
                      </a:lnTo>
                      <a:lnTo>
                        <a:pt x="156" y="124"/>
                      </a:lnTo>
                      <a:lnTo>
                        <a:pt x="190" y="68"/>
                      </a:lnTo>
                      <a:lnTo>
                        <a:pt x="196" y="79"/>
                      </a:lnTo>
                      <a:lnTo>
                        <a:pt x="215" y="81"/>
                      </a:lnTo>
                      <a:lnTo>
                        <a:pt x="217" y="101"/>
                      </a:lnTo>
                      <a:lnTo>
                        <a:pt x="241" y="133"/>
                      </a:lnTo>
                      <a:lnTo>
                        <a:pt x="233" y="141"/>
                      </a:lnTo>
                      <a:lnTo>
                        <a:pt x="255" y="164"/>
                      </a:lnTo>
                      <a:lnTo>
                        <a:pt x="255" y="141"/>
                      </a:lnTo>
                      <a:lnTo>
                        <a:pt x="268" y="141"/>
                      </a:lnTo>
                      <a:lnTo>
                        <a:pt x="281" y="161"/>
                      </a:lnTo>
                      <a:lnTo>
                        <a:pt x="292" y="220"/>
                      </a:lnTo>
                      <a:lnTo>
                        <a:pt x="269" y="267"/>
                      </a:lnTo>
                      <a:lnTo>
                        <a:pt x="173" y="299"/>
                      </a:lnTo>
                      <a:lnTo>
                        <a:pt x="168" y="315"/>
                      </a:lnTo>
                      <a:lnTo>
                        <a:pt x="162" y="304"/>
                      </a:lnTo>
                      <a:lnTo>
                        <a:pt x="116" y="309"/>
                      </a:lnTo>
                      <a:lnTo>
                        <a:pt x="18" y="373"/>
                      </a:lnTo>
                      <a:lnTo>
                        <a:pt x="0" y="356"/>
                      </a:lnTo>
                      <a:lnTo>
                        <a:pt x="4" y="326"/>
                      </a:lnTo>
                      <a:lnTo>
                        <a:pt x="53" y="170"/>
                      </a:lnTo>
                      <a:lnTo>
                        <a:pt x="73" y="174"/>
                      </a:lnTo>
                      <a:lnTo>
                        <a:pt x="82" y="167"/>
                      </a:lnTo>
                      <a:lnTo>
                        <a:pt x="66" y="134"/>
                      </a:lnTo>
                      <a:lnTo>
                        <a:pt x="76" y="115"/>
                      </a:lnTo>
                      <a:lnTo>
                        <a:pt x="96" y="118"/>
                      </a:lnTo>
                      <a:lnTo>
                        <a:pt x="76" y="90"/>
                      </a:lnTo>
                      <a:lnTo>
                        <a:pt x="80" y="60"/>
                      </a:lnTo>
                      <a:lnTo>
                        <a:pt x="99" y="55"/>
                      </a:lnTo>
                      <a:lnTo>
                        <a:pt x="97" y="31"/>
                      </a:lnTo>
                      <a:lnTo>
                        <a:pt x="105" y="28"/>
                      </a:lnTo>
                      <a:lnTo>
                        <a:pt x="117" y="49"/>
                      </a:lnTo>
                      <a:lnTo>
                        <a:pt x="133" y="46"/>
                      </a:lnTo>
                      <a:lnTo>
                        <a:pt x="127" y="2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4" name="Freeform 64"/>
                <p:cNvSpPr>
                  <a:spLocks/>
                </p:cNvSpPr>
                <p:nvPr/>
              </p:nvSpPr>
              <p:spPr bwMode="auto">
                <a:xfrm>
                  <a:off x="4831847" y="1630690"/>
                  <a:ext cx="143136" cy="165895"/>
                </a:xfrm>
                <a:custGeom>
                  <a:avLst/>
                  <a:gdLst>
                    <a:gd name="T0" fmla="*/ 2147483646 w 271"/>
                    <a:gd name="T1" fmla="*/ 2147483646 h 310"/>
                    <a:gd name="T2" fmla="*/ 2147483646 w 271"/>
                    <a:gd name="T3" fmla="*/ 2147483646 h 310"/>
                    <a:gd name="T4" fmla="*/ 2147483646 w 271"/>
                    <a:gd name="T5" fmla="*/ 2147483646 h 310"/>
                    <a:gd name="T6" fmla="*/ 2147483646 w 271"/>
                    <a:gd name="T7" fmla="*/ 2147483646 h 310"/>
                    <a:gd name="T8" fmla="*/ 2147483646 w 271"/>
                    <a:gd name="T9" fmla="*/ 2147483646 h 310"/>
                    <a:gd name="T10" fmla="*/ 2147483646 w 271"/>
                    <a:gd name="T11" fmla="*/ 2147483646 h 310"/>
                    <a:gd name="T12" fmla="*/ 2147483646 w 271"/>
                    <a:gd name="T13" fmla="*/ 2147483646 h 310"/>
                    <a:gd name="T14" fmla="*/ 2147483646 w 271"/>
                    <a:gd name="T15" fmla="*/ 2147483646 h 310"/>
                    <a:gd name="T16" fmla="*/ 2147483646 w 271"/>
                    <a:gd name="T17" fmla="*/ 2147483646 h 310"/>
                    <a:gd name="T18" fmla="*/ 2147483646 w 271"/>
                    <a:gd name="T19" fmla="*/ 2147483646 h 310"/>
                    <a:gd name="T20" fmla="*/ 2147483646 w 271"/>
                    <a:gd name="T21" fmla="*/ 2147483646 h 310"/>
                    <a:gd name="T22" fmla="*/ 2147483646 w 271"/>
                    <a:gd name="T23" fmla="*/ 2147483646 h 310"/>
                    <a:gd name="T24" fmla="*/ 2147483646 w 271"/>
                    <a:gd name="T25" fmla="*/ 2147483646 h 310"/>
                    <a:gd name="T26" fmla="*/ 2147483646 w 271"/>
                    <a:gd name="T27" fmla="*/ 2147483646 h 310"/>
                    <a:gd name="T28" fmla="*/ 2147483646 w 271"/>
                    <a:gd name="T29" fmla="*/ 2147483646 h 310"/>
                    <a:gd name="T30" fmla="*/ 2147483646 w 271"/>
                    <a:gd name="T31" fmla="*/ 2147483646 h 310"/>
                    <a:gd name="T32" fmla="*/ 2147483646 w 271"/>
                    <a:gd name="T33" fmla="*/ 2147483646 h 310"/>
                    <a:gd name="T34" fmla="*/ 2147483646 w 271"/>
                    <a:gd name="T35" fmla="*/ 2147483646 h 310"/>
                    <a:gd name="T36" fmla="*/ 2147483646 w 271"/>
                    <a:gd name="T37" fmla="*/ 2147483646 h 310"/>
                    <a:gd name="T38" fmla="*/ 0 w 271"/>
                    <a:gd name="T39" fmla="*/ 2147483646 h 310"/>
                    <a:gd name="T40" fmla="*/ 2147483646 w 271"/>
                    <a:gd name="T41" fmla="*/ 2147483646 h 310"/>
                    <a:gd name="T42" fmla="*/ 2147483646 w 271"/>
                    <a:gd name="T43" fmla="*/ 2147483646 h 310"/>
                    <a:gd name="T44" fmla="*/ 2147483646 w 271"/>
                    <a:gd name="T45" fmla="*/ 2147483646 h 310"/>
                    <a:gd name="T46" fmla="*/ 2147483646 w 271"/>
                    <a:gd name="T47" fmla="*/ 2147483646 h 310"/>
                    <a:gd name="T48" fmla="*/ 2147483646 w 271"/>
                    <a:gd name="T49" fmla="*/ 2147483646 h 310"/>
                    <a:gd name="T50" fmla="*/ 2147483646 w 271"/>
                    <a:gd name="T51" fmla="*/ 2147483646 h 310"/>
                    <a:gd name="T52" fmla="*/ 2147483646 w 271"/>
                    <a:gd name="T53" fmla="*/ 2147483646 h 310"/>
                    <a:gd name="T54" fmla="*/ 2147483646 w 271"/>
                    <a:gd name="T55" fmla="*/ 2147483646 h 310"/>
                    <a:gd name="T56" fmla="*/ 2147483646 w 271"/>
                    <a:gd name="T57" fmla="*/ 2147483646 h 310"/>
                    <a:gd name="T58" fmla="*/ 2147483646 w 271"/>
                    <a:gd name="T59" fmla="*/ 2147483646 h 310"/>
                    <a:gd name="T60" fmla="*/ 2147483646 w 271"/>
                    <a:gd name="T61" fmla="*/ 2147483646 h 310"/>
                    <a:gd name="T62" fmla="*/ 2147483646 w 271"/>
                    <a:gd name="T63" fmla="*/ 2147483646 h 310"/>
                    <a:gd name="T64" fmla="*/ 2147483646 w 271"/>
                    <a:gd name="T65" fmla="*/ 2147483646 h 310"/>
                    <a:gd name="T66" fmla="*/ 2147483646 w 271"/>
                    <a:gd name="T67" fmla="*/ 0 h 310"/>
                    <a:gd name="T68" fmla="*/ 2147483646 w 271"/>
                    <a:gd name="T69" fmla="*/ 2147483646 h 310"/>
                    <a:gd name="T70" fmla="*/ 2147483646 w 271"/>
                    <a:gd name="T71" fmla="*/ 2147483646 h 310"/>
                    <a:gd name="T72" fmla="*/ 2147483646 w 271"/>
                    <a:gd name="T73" fmla="*/ 2147483646 h 310"/>
                    <a:gd name="T74" fmla="*/ 2147483646 w 271"/>
                    <a:gd name="T75" fmla="*/ 2147483646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1"/>
                    <a:gd name="T115" fmla="*/ 0 h 310"/>
                    <a:gd name="T116" fmla="*/ 271 w 271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1" h="310">
                      <a:moveTo>
                        <a:pt x="268" y="162"/>
                      </a:moveTo>
                      <a:lnTo>
                        <a:pt x="265" y="167"/>
                      </a:lnTo>
                      <a:lnTo>
                        <a:pt x="248" y="164"/>
                      </a:lnTo>
                      <a:lnTo>
                        <a:pt x="240" y="196"/>
                      </a:lnTo>
                      <a:lnTo>
                        <a:pt x="251" y="245"/>
                      </a:lnTo>
                      <a:lnTo>
                        <a:pt x="245" y="270"/>
                      </a:lnTo>
                      <a:lnTo>
                        <a:pt x="182" y="271"/>
                      </a:lnTo>
                      <a:lnTo>
                        <a:pt x="126" y="284"/>
                      </a:lnTo>
                      <a:lnTo>
                        <a:pt x="85" y="310"/>
                      </a:lnTo>
                      <a:lnTo>
                        <a:pt x="33" y="260"/>
                      </a:lnTo>
                      <a:lnTo>
                        <a:pt x="56" y="268"/>
                      </a:lnTo>
                      <a:lnTo>
                        <a:pt x="39" y="255"/>
                      </a:lnTo>
                      <a:lnTo>
                        <a:pt x="33" y="239"/>
                      </a:lnTo>
                      <a:lnTo>
                        <a:pt x="56" y="234"/>
                      </a:lnTo>
                      <a:lnTo>
                        <a:pt x="72" y="256"/>
                      </a:lnTo>
                      <a:lnTo>
                        <a:pt x="78" y="241"/>
                      </a:lnTo>
                      <a:lnTo>
                        <a:pt x="60" y="231"/>
                      </a:lnTo>
                      <a:lnTo>
                        <a:pt x="15" y="236"/>
                      </a:lnTo>
                      <a:lnTo>
                        <a:pt x="11" y="228"/>
                      </a:lnTo>
                      <a:lnTo>
                        <a:pt x="0" y="232"/>
                      </a:lnTo>
                      <a:lnTo>
                        <a:pt x="21" y="215"/>
                      </a:lnTo>
                      <a:lnTo>
                        <a:pt x="52" y="222"/>
                      </a:lnTo>
                      <a:lnTo>
                        <a:pt x="34" y="196"/>
                      </a:lnTo>
                      <a:lnTo>
                        <a:pt x="65" y="182"/>
                      </a:lnTo>
                      <a:lnTo>
                        <a:pt x="67" y="160"/>
                      </a:lnTo>
                      <a:lnTo>
                        <a:pt x="94" y="121"/>
                      </a:lnTo>
                      <a:lnTo>
                        <a:pt x="66" y="131"/>
                      </a:lnTo>
                      <a:lnTo>
                        <a:pt x="97" y="69"/>
                      </a:lnTo>
                      <a:lnTo>
                        <a:pt x="155" y="49"/>
                      </a:lnTo>
                      <a:lnTo>
                        <a:pt x="176" y="28"/>
                      </a:lnTo>
                      <a:lnTo>
                        <a:pt x="197" y="20"/>
                      </a:lnTo>
                      <a:lnTo>
                        <a:pt x="176" y="12"/>
                      </a:lnTo>
                      <a:lnTo>
                        <a:pt x="180" y="1"/>
                      </a:lnTo>
                      <a:lnTo>
                        <a:pt x="200" y="0"/>
                      </a:lnTo>
                      <a:lnTo>
                        <a:pt x="220" y="51"/>
                      </a:lnTo>
                      <a:lnTo>
                        <a:pt x="229" y="92"/>
                      </a:lnTo>
                      <a:lnTo>
                        <a:pt x="271" y="123"/>
                      </a:lnTo>
                      <a:lnTo>
                        <a:pt x="268" y="16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5" name="Freeform 65"/>
                <p:cNvSpPr>
                  <a:spLocks/>
                </p:cNvSpPr>
                <p:nvPr/>
              </p:nvSpPr>
              <p:spPr bwMode="auto">
                <a:xfrm>
                  <a:off x="4817534" y="1780479"/>
                  <a:ext cx="63616" cy="59593"/>
                </a:xfrm>
                <a:custGeom>
                  <a:avLst/>
                  <a:gdLst>
                    <a:gd name="T0" fmla="*/ 2147483646 w 121"/>
                    <a:gd name="T1" fmla="*/ 2147483646 h 111"/>
                    <a:gd name="T2" fmla="*/ 2147483646 w 121"/>
                    <a:gd name="T3" fmla="*/ 2147483646 h 111"/>
                    <a:gd name="T4" fmla="*/ 2147483646 w 121"/>
                    <a:gd name="T5" fmla="*/ 2147483646 h 111"/>
                    <a:gd name="T6" fmla="*/ 2147483646 w 121"/>
                    <a:gd name="T7" fmla="*/ 2147483646 h 111"/>
                    <a:gd name="T8" fmla="*/ 2147483646 w 121"/>
                    <a:gd name="T9" fmla="*/ 2147483646 h 111"/>
                    <a:gd name="T10" fmla="*/ 2147483646 w 121"/>
                    <a:gd name="T11" fmla="*/ 2147483646 h 111"/>
                    <a:gd name="T12" fmla="*/ 2147483646 w 121"/>
                    <a:gd name="T13" fmla="*/ 2147483646 h 111"/>
                    <a:gd name="T14" fmla="*/ 2147483646 w 121"/>
                    <a:gd name="T15" fmla="*/ 2147483646 h 111"/>
                    <a:gd name="T16" fmla="*/ 2147483646 w 121"/>
                    <a:gd name="T17" fmla="*/ 2147483646 h 111"/>
                    <a:gd name="T18" fmla="*/ 2147483646 w 121"/>
                    <a:gd name="T19" fmla="*/ 2147483646 h 111"/>
                    <a:gd name="T20" fmla="*/ 0 w 121"/>
                    <a:gd name="T21" fmla="*/ 2147483646 h 111"/>
                    <a:gd name="T22" fmla="*/ 2147483646 w 121"/>
                    <a:gd name="T23" fmla="*/ 0 h 111"/>
                    <a:gd name="T24" fmla="*/ 2147483646 w 121"/>
                    <a:gd name="T25" fmla="*/ 2147483646 h 111"/>
                    <a:gd name="T26" fmla="*/ 2147483646 w 121"/>
                    <a:gd name="T27" fmla="*/ 2147483646 h 111"/>
                    <a:gd name="T28" fmla="*/ 2147483646 w 121"/>
                    <a:gd name="T29" fmla="*/ 2147483646 h 1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1"/>
                    <a:gd name="T46" fmla="*/ 0 h 111"/>
                    <a:gd name="T47" fmla="*/ 121 w 121"/>
                    <a:gd name="T48" fmla="*/ 111 h 1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1" h="111">
                      <a:moveTo>
                        <a:pt x="121" y="65"/>
                      </a:moveTo>
                      <a:lnTo>
                        <a:pt x="86" y="106"/>
                      </a:lnTo>
                      <a:lnTo>
                        <a:pt x="47" y="111"/>
                      </a:lnTo>
                      <a:lnTo>
                        <a:pt x="35" y="92"/>
                      </a:lnTo>
                      <a:lnTo>
                        <a:pt x="46" y="91"/>
                      </a:lnTo>
                      <a:lnTo>
                        <a:pt x="44" y="75"/>
                      </a:lnTo>
                      <a:lnTo>
                        <a:pt x="12" y="60"/>
                      </a:lnTo>
                      <a:lnTo>
                        <a:pt x="16" y="40"/>
                      </a:lnTo>
                      <a:lnTo>
                        <a:pt x="2" y="23"/>
                      </a:lnTo>
                      <a:lnTo>
                        <a:pt x="7" y="15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95" y="26"/>
                      </a:lnTo>
                      <a:lnTo>
                        <a:pt x="112" y="37"/>
                      </a:lnTo>
                      <a:lnTo>
                        <a:pt x="121" y="6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6" name="Freeform 106"/>
                <p:cNvSpPr>
                  <a:spLocks/>
                </p:cNvSpPr>
                <p:nvPr/>
              </p:nvSpPr>
              <p:spPr bwMode="auto">
                <a:xfrm>
                  <a:off x="4885921" y="1791752"/>
                  <a:ext cx="7953" cy="12885"/>
                </a:xfrm>
                <a:custGeom>
                  <a:avLst/>
                  <a:gdLst>
                    <a:gd name="T0" fmla="*/ 0 w 15"/>
                    <a:gd name="T1" fmla="*/ 2147483646 h 24"/>
                    <a:gd name="T2" fmla="*/ 2147483646 w 15"/>
                    <a:gd name="T3" fmla="*/ 0 h 24"/>
                    <a:gd name="T4" fmla="*/ 2147483646 w 15"/>
                    <a:gd name="T5" fmla="*/ 2147483646 h 24"/>
                    <a:gd name="T6" fmla="*/ 2147483646 w 15"/>
                    <a:gd name="T7" fmla="*/ 2147483646 h 24"/>
                    <a:gd name="T8" fmla="*/ 0 w 15"/>
                    <a:gd name="T9" fmla="*/ 2147483646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4"/>
                    <a:gd name="T17" fmla="*/ 15 w 1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4">
                      <a:moveTo>
                        <a:pt x="0" y="18"/>
                      </a:moveTo>
                      <a:lnTo>
                        <a:pt x="15" y="0"/>
                      </a:lnTo>
                      <a:lnTo>
                        <a:pt x="15" y="10"/>
                      </a:lnTo>
                      <a:lnTo>
                        <a:pt x="1" y="24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7" name="Freeform 121"/>
                <p:cNvSpPr>
                  <a:spLocks/>
                </p:cNvSpPr>
                <p:nvPr/>
              </p:nvSpPr>
              <p:spPr bwMode="auto">
                <a:xfrm>
                  <a:off x="4838208" y="1735381"/>
                  <a:ext cx="1591" cy="8053"/>
                </a:xfrm>
                <a:custGeom>
                  <a:avLst/>
                  <a:gdLst>
                    <a:gd name="T0" fmla="*/ 0 w 5"/>
                    <a:gd name="T1" fmla="*/ 2147483646 h 13"/>
                    <a:gd name="T2" fmla="*/ 2147483646 w 5"/>
                    <a:gd name="T3" fmla="*/ 0 h 13"/>
                    <a:gd name="T4" fmla="*/ 2147483646 w 5"/>
                    <a:gd name="T5" fmla="*/ 2147483646 h 13"/>
                    <a:gd name="T6" fmla="*/ 2147483646 w 5"/>
                    <a:gd name="T7" fmla="*/ 2147483646 h 13"/>
                    <a:gd name="T8" fmla="*/ 0 w 5"/>
                    <a:gd name="T9" fmla="*/ 214748364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3"/>
                    <a:gd name="T17" fmla="*/ 5 w 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3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8" name="Freeform 122"/>
                <p:cNvSpPr>
                  <a:spLocks/>
                </p:cNvSpPr>
                <p:nvPr/>
              </p:nvSpPr>
              <p:spPr bwMode="auto">
                <a:xfrm>
                  <a:off x="4443823" y="3083809"/>
                  <a:ext cx="1020858" cy="1358452"/>
                </a:xfrm>
                <a:custGeom>
                  <a:avLst/>
                  <a:gdLst>
                    <a:gd name="T0" fmla="*/ 2147483646 w 1925"/>
                    <a:gd name="T1" fmla="*/ 2147483646 h 2532"/>
                    <a:gd name="T2" fmla="*/ 2147483646 w 1925"/>
                    <a:gd name="T3" fmla="*/ 2147483646 h 2532"/>
                    <a:gd name="T4" fmla="*/ 2147483646 w 1925"/>
                    <a:gd name="T5" fmla="*/ 2147483646 h 2532"/>
                    <a:gd name="T6" fmla="*/ 2147483646 w 1925"/>
                    <a:gd name="T7" fmla="*/ 2147483646 h 2532"/>
                    <a:gd name="T8" fmla="*/ 2147483646 w 1925"/>
                    <a:gd name="T9" fmla="*/ 2147483646 h 2532"/>
                    <a:gd name="T10" fmla="*/ 2147483646 w 1925"/>
                    <a:gd name="T11" fmla="*/ 2147483646 h 2532"/>
                    <a:gd name="T12" fmla="*/ 2147483646 w 1925"/>
                    <a:gd name="T13" fmla="*/ 2147483646 h 2532"/>
                    <a:gd name="T14" fmla="*/ 2147483646 w 1925"/>
                    <a:gd name="T15" fmla="*/ 2147483646 h 2532"/>
                    <a:gd name="T16" fmla="*/ 2147483646 w 1925"/>
                    <a:gd name="T17" fmla="*/ 2147483646 h 2532"/>
                    <a:gd name="T18" fmla="*/ 2147483646 w 1925"/>
                    <a:gd name="T19" fmla="*/ 2147483646 h 2532"/>
                    <a:gd name="T20" fmla="*/ 2147483646 w 1925"/>
                    <a:gd name="T21" fmla="*/ 2147483646 h 2532"/>
                    <a:gd name="T22" fmla="*/ 2147483646 w 1925"/>
                    <a:gd name="T23" fmla="*/ 2147483646 h 2532"/>
                    <a:gd name="T24" fmla="*/ 2147483646 w 1925"/>
                    <a:gd name="T25" fmla="*/ 2147483646 h 2532"/>
                    <a:gd name="T26" fmla="*/ 2147483646 w 1925"/>
                    <a:gd name="T27" fmla="*/ 2147483646 h 2532"/>
                    <a:gd name="T28" fmla="*/ 2147483646 w 1925"/>
                    <a:gd name="T29" fmla="*/ 2147483646 h 2532"/>
                    <a:gd name="T30" fmla="*/ 2147483646 w 1925"/>
                    <a:gd name="T31" fmla="*/ 2147483646 h 2532"/>
                    <a:gd name="T32" fmla="*/ 2147483646 w 1925"/>
                    <a:gd name="T33" fmla="*/ 2147483646 h 2532"/>
                    <a:gd name="T34" fmla="*/ 2147483646 w 1925"/>
                    <a:gd name="T35" fmla="*/ 2147483646 h 2532"/>
                    <a:gd name="T36" fmla="*/ 2147483646 w 1925"/>
                    <a:gd name="T37" fmla="*/ 2147483646 h 2532"/>
                    <a:gd name="T38" fmla="*/ 2147483646 w 1925"/>
                    <a:gd name="T39" fmla="*/ 2147483646 h 2532"/>
                    <a:gd name="T40" fmla="*/ 2147483646 w 1925"/>
                    <a:gd name="T41" fmla="*/ 2147483646 h 2532"/>
                    <a:gd name="T42" fmla="*/ 2147483646 w 1925"/>
                    <a:gd name="T43" fmla="*/ 2147483646 h 2532"/>
                    <a:gd name="T44" fmla="*/ 2147483646 w 1925"/>
                    <a:gd name="T45" fmla="*/ 2147483646 h 2532"/>
                    <a:gd name="T46" fmla="*/ 2147483646 w 1925"/>
                    <a:gd name="T47" fmla="*/ 2147483646 h 2532"/>
                    <a:gd name="T48" fmla="*/ 2147483646 w 1925"/>
                    <a:gd name="T49" fmla="*/ 2147483646 h 2532"/>
                    <a:gd name="T50" fmla="*/ 2147483646 w 1925"/>
                    <a:gd name="T51" fmla="*/ 2147483646 h 2532"/>
                    <a:gd name="T52" fmla="*/ 2147483646 w 1925"/>
                    <a:gd name="T53" fmla="*/ 2147483646 h 2532"/>
                    <a:gd name="T54" fmla="*/ 2147483646 w 1925"/>
                    <a:gd name="T55" fmla="*/ 2147483646 h 2532"/>
                    <a:gd name="T56" fmla="*/ 2147483646 w 1925"/>
                    <a:gd name="T57" fmla="*/ 2147483646 h 2532"/>
                    <a:gd name="T58" fmla="*/ 2147483646 w 1925"/>
                    <a:gd name="T59" fmla="*/ 2147483646 h 2532"/>
                    <a:gd name="T60" fmla="*/ 2147483646 w 1925"/>
                    <a:gd name="T61" fmla="*/ 2147483646 h 2532"/>
                    <a:gd name="T62" fmla="*/ 2147483646 w 1925"/>
                    <a:gd name="T63" fmla="*/ 2147483646 h 2532"/>
                    <a:gd name="T64" fmla="*/ 2147483646 w 1925"/>
                    <a:gd name="T65" fmla="*/ 2147483646 h 2532"/>
                    <a:gd name="T66" fmla="*/ 2147483646 w 1925"/>
                    <a:gd name="T67" fmla="*/ 2147483646 h 2532"/>
                    <a:gd name="T68" fmla="*/ 2147483646 w 1925"/>
                    <a:gd name="T69" fmla="*/ 2147483646 h 2532"/>
                    <a:gd name="T70" fmla="*/ 2147483646 w 1925"/>
                    <a:gd name="T71" fmla="*/ 2147483646 h 2532"/>
                    <a:gd name="T72" fmla="*/ 2147483646 w 1925"/>
                    <a:gd name="T73" fmla="*/ 2147483646 h 2532"/>
                    <a:gd name="T74" fmla="*/ 2147483646 w 1925"/>
                    <a:gd name="T75" fmla="*/ 2147483646 h 2532"/>
                    <a:gd name="T76" fmla="*/ 2147483646 w 1925"/>
                    <a:gd name="T77" fmla="*/ 2147483646 h 2532"/>
                    <a:gd name="T78" fmla="*/ 2147483646 w 1925"/>
                    <a:gd name="T79" fmla="*/ 2147483646 h 2532"/>
                    <a:gd name="T80" fmla="*/ 2147483646 w 1925"/>
                    <a:gd name="T81" fmla="*/ 2147483646 h 2532"/>
                    <a:gd name="T82" fmla="*/ 2147483646 w 1925"/>
                    <a:gd name="T83" fmla="*/ 2147483646 h 2532"/>
                    <a:gd name="T84" fmla="*/ 2147483646 w 1925"/>
                    <a:gd name="T85" fmla="*/ 2147483646 h 2532"/>
                    <a:gd name="T86" fmla="*/ 2147483646 w 1925"/>
                    <a:gd name="T87" fmla="*/ 2147483646 h 2532"/>
                    <a:gd name="T88" fmla="*/ 2147483646 w 1925"/>
                    <a:gd name="T89" fmla="*/ 2147483646 h 2532"/>
                    <a:gd name="T90" fmla="*/ 2147483646 w 1925"/>
                    <a:gd name="T91" fmla="*/ 2147483646 h 2532"/>
                    <a:gd name="T92" fmla="*/ 2147483646 w 1925"/>
                    <a:gd name="T93" fmla="*/ 2147483646 h 2532"/>
                    <a:gd name="T94" fmla="*/ 2147483646 w 1925"/>
                    <a:gd name="T95" fmla="*/ 2147483646 h 2532"/>
                    <a:gd name="T96" fmla="*/ 2147483646 w 1925"/>
                    <a:gd name="T97" fmla="*/ 2147483646 h 2532"/>
                    <a:gd name="T98" fmla="*/ 2147483646 w 1925"/>
                    <a:gd name="T99" fmla="*/ 2147483646 h 2532"/>
                    <a:gd name="T100" fmla="*/ 2147483646 w 1925"/>
                    <a:gd name="T101" fmla="*/ 2147483646 h 2532"/>
                    <a:gd name="T102" fmla="*/ 2147483646 w 1925"/>
                    <a:gd name="T103" fmla="*/ 2147483646 h 2532"/>
                    <a:gd name="T104" fmla="*/ 2147483646 w 1925"/>
                    <a:gd name="T105" fmla="*/ 2147483646 h 2532"/>
                    <a:gd name="T106" fmla="*/ 2147483646 w 1925"/>
                    <a:gd name="T107" fmla="*/ 2147483646 h 2532"/>
                    <a:gd name="T108" fmla="*/ 2147483646 w 1925"/>
                    <a:gd name="T109" fmla="*/ 2147483646 h 2532"/>
                    <a:gd name="T110" fmla="*/ 2147483646 w 1925"/>
                    <a:gd name="T111" fmla="*/ 2147483646 h 2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925"/>
                    <a:gd name="T169" fmla="*/ 0 h 2532"/>
                    <a:gd name="T170" fmla="*/ 1925 w 1925"/>
                    <a:gd name="T171" fmla="*/ 2532 h 2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925" h="2532">
                      <a:moveTo>
                        <a:pt x="1925" y="1279"/>
                      </a:moveTo>
                      <a:lnTo>
                        <a:pt x="1868" y="1289"/>
                      </a:lnTo>
                      <a:lnTo>
                        <a:pt x="1835" y="1324"/>
                      </a:lnTo>
                      <a:lnTo>
                        <a:pt x="1787" y="1301"/>
                      </a:lnTo>
                      <a:lnTo>
                        <a:pt x="1751" y="1307"/>
                      </a:lnTo>
                      <a:lnTo>
                        <a:pt x="1777" y="1335"/>
                      </a:lnTo>
                      <a:lnTo>
                        <a:pt x="1763" y="1417"/>
                      </a:lnTo>
                      <a:lnTo>
                        <a:pt x="1778" y="1463"/>
                      </a:lnTo>
                      <a:lnTo>
                        <a:pt x="1757" y="1463"/>
                      </a:lnTo>
                      <a:lnTo>
                        <a:pt x="1747" y="1478"/>
                      </a:lnTo>
                      <a:lnTo>
                        <a:pt x="1757" y="1504"/>
                      </a:lnTo>
                      <a:lnTo>
                        <a:pt x="1732" y="1524"/>
                      </a:lnTo>
                      <a:lnTo>
                        <a:pt x="1732" y="1545"/>
                      </a:lnTo>
                      <a:lnTo>
                        <a:pt x="1800" y="1621"/>
                      </a:lnTo>
                      <a:lnTo>
                        <a:pt x="1800" y="1662"/>
                      </a:lnTo>
                      <a:lnTo>
                        <a:pt x="1769" y="1692"/>
                      </a:lnTo>
                      <a:lnTo>
                        <a:pt x="1779" y="1759"/>
                      </a:lnTo>
                      <a:lnTo>
                        <a:pt x="1740" y="1789"/>
                      </a:lnTo>
                      <a:lnTo>
                        <a:pt x="1740" y="1825"/>
                      </a:lnTo>
                      <a:lnTo>
                        <a:pt x="1673" y="1883"/>
                      </a:lnTo>
                      <a:lnTo>
                        <a:pt x="1673" y="1903"/>
                      </a:lnTo>
                      <a:lnTo>
                        <a:pt x="1627" y="1918"/>
                      </a:lnTo>
                      <a:lnTo>
                        <a:pt x="1640" y="1954"/>
                      </a:lnTo>
                      <a:lnTo>
                        <a:pt x="1597" y="1991"/>
                      </a:lnTo>
                      <a:lnTo>
                        <a:pt x="1587" y="2047"/>
                      </a:lnTo>
                      <a:lnTo>
                        <a:pt x="1607" y="2052"/>
                      </a:lnTo>
                      <a:lnTo>
                        <a:pt x="1597" y="2073"/>
                      </a:lnTo>
                      <a:lnTo>
                        <a:pt x="1636" y="2147"/>
                      </a:lnTo>
                      <a:lnTo>
                        <a:pt x="1723" y="2168"/>
                      </a:lnTo>
                      <a:lnTo>
                        <a:pt x="1738" y="2252"/>
                      </a:lnTo>
                      <a:lnTo>
                        <a:pt x="1720" y="2259"/>
                      </a:lnTo>
                      <a:lnTo>
                        <a:pt x="1687" y="2245"/>
                      </a:lnTo>
                      <a:lnTo>
                        <a:pt x="1658" y="2287"/>
                      </a:lnTo>
                      <a:lnTo>
                        <a:pt x="1680" y="2343"/>
                      </a:lnTo>
                      <a:lnTo>
                        <a:pt x="1700" y="2333"/>
                      </a:lnTo>
                      <a:lnTo>
                        <a:pt x="1731" y="2408"/>
                      </a:lnTo>
                      <a:lnTo>
                        <a:pt x="1666" y="2481"/>
                      </a:lnTo>
                      <a:lnTo>
                        <a:pt x="1681" y="2511"/>
                      </a:lnTo>
                      <a:lnTo>
                        <a:pt x="1635" y="2532"/>
                      </a:lnTo>
                      <a:lnTo>
                        <a:pt x="1615" y="2514"/>
                      </a:lnTo>
                      <a:lnTo>
                        <a:pt x="1575" y="2518"/>
                      </a:lnTo>
                      <a:lnTo>
                        <a:pt x="1575" y="2502"/>
                      </a:lnTo>
                      <a:lnTo>
                        <a:pt x="1550" y="2472"/>
                      </a:lnTo>
                      <a:lnTo>
                        <a:pt x="1528" y="2481"/>
                      </a:lnTo>
                      <a:lnTo>
                        <a:pt x="1500" y="2460"/>
                      </a:lnTo>
                      <a:lnTo>
                        <a:pt x="1477" y="2413"/>
                      </a:lnTo>
                      <a:lnTo>
                        <a:pt x="1477" y="2418"/>
                      </a:lnTo>
                      <a:lnTo>
                        <a:pt x="1477" y="2413"/>
                      </a:lnTo>
                      <a:lnTo>
                        <a:pt x="1488" y="2403"/>
                      </a:lnTo>
                      <a:lnTo>
                        <a:pt x="1482" y="2393"/>
                      </a:lnTo>
                      <a:lnTo>
                        <a:pt x="1441" y="2393"/>
                      </a:lnTo>
                      <a:lnTo>
                        <a:pt x="1431" y="2413"/>
                      </a:lnTo>
                      <a:lnTo>
                        <a:pt x="1375" y="2445"/>
                      </a:lnTo>
                      <a:lnTo>
                        <a:pt x="1379" y="2376"/>
                      </a:lnTo>
                      <a:lnTo>
                        <a:pt x="1395" y="2360"/>
                      </a:lnTo>
                      <a:lnTo>
                        <a:pt x="1374" y="2317"/>
                      </a:lnTo>
                      <a:lnTo>
                        <a:pt x="1335" y="2334"/>
                      </a:lnTo>
                      <a:lnTo>
                        <a:pt x="1264" y="2297"/>
                      </a:lnTo>
                      <a:lnTo>
                        <a:pt x="1247" y="2319"/>
                      </a:lnTo>
                      <a:lnTo>
                        <a:pt x="1182" y="2292"/>
                      </a:lnTo>
                      <a:lnTo>
                        <a:pt x="1149" y="2292"/>
                      </a:lnTo>
                      <a:lnTo>
                        <a:pt x="1089" y="2272"/>
                      </a:lnTo>
                      <a:lnTo>
                        <a:pt x="1089" y="2240"/>
                      </a:lnTo>
                      <a:lnTo>
                        <a:pt x="1039" y="2213"/>
                      </a:lnTo>
                      <a:lnTo>
                        <a:pt x="1013" y="2223"/>
                      </a:lnTo>
                      <a:lnTo>
                        <a:pt x="987" y="2296"/>
                      </a:lnTo>
                      <a:lnTo>
                        <a:pt x="930" y="2287"/>
                      </a:lnTo>
                      <a:lnTo>
                        <a:pt x="815" y="2307"/>
                      </a:lnTo>
                      <a:lnTo>
                        <a:pt x="795" y="2296"/>
                      </a:lnTo>
                      <a:lnTo>
                        <a:pt x="772" y="2315"/>
                      </a:lnTo>
                      <a:lnTo>
                        <a:pt x="744" y="2317"/>
                      </a:lnTo>
                      <a:lnTo>
                        <a:pt x="744" y="2339"/>
                      </a:lnTo>
                      <a:lnTo>
                        <a:pt x="722" y="2349"/>
                      </a:lnTo>
                      <a:lnTo>
                        <a:pt x="712" y="2334"/>
                      </a:lnTo>
                      <a:lnTo>
                        <a:pt x="650" y="2333"/>
                      </a:lnTo>
                      <a:lnTo>
                        <a:pt x="645" y="2360"/>
                      </a:lnTo>
                      <a:lnTo>
                        <a:pt x="612" y="2312"/>
                      </a:lnTo>
                      <a:lnTo>
                        <a:pt x="596" y="2338"/>
                      </a:lnTo>
                      <a:lnTo>
                        <a:pt x="574" y="2317"/>
                      </a:lnTo>
                      <a:lnTo>
                        <a:pt x="531" y="2316"/>
                      </a:lnTo>
                      <a:lnTo>
                        <a:pt x="494" y="2293"/>
                      </a:lnTo>
                      <a:lnTo>
                        <a:pt x="494" y="2223"/>
                      </a:lnTo>
                      <a:lnTo>
                        <a:pt x="502" y="2208"/>
                      </a:lnTo>
                      <a:lnTo>
                        <a:pt x="487" y="2192"/>
                      </a:lnTo>
                      <a:lnTo>
                        <a:pt x="502" y="2182"/>
                      </a:lnTo>
                      <a:lnTo>
                        <a:pt x="483" y="2141"/>
                      </a:lnTo>
                      <a:lnTo>
                        <a:pt x="499" y="2096"/>
                      </a:lnTo>
                      <a:lnTo>
                        <a:pt x="524" y="2090"/>
                      </a:lnTo>
                      <a:lnTo>
                        <a:pt x="529" y="2050"/>
                      </a:lnTo>
                      <a:lnTo>
                        <a:pt x="555" y="2024"/>
                      </a:lnTo>
                      <a:lnTo>
                        <a:pt x="539" y="2019"/>
                      </a:lnTo>
                      <a:lnTo>
                        <a:pt x="539" y="1983"/>
                      </a:lnTo>
                      <a:lnTo>
                        <a:pt x="504" y="1937"/>
                      </a:lnTo>
                      <a:lnTo>
                        <a:pt x="469" y="1917"/>
                      </a:lnTo>
                      <a:lnTo>
                        <a:pt x="402" y="1958"/>
                      </a:lnTo>
                      <a:lnTo>
                        <a:pt x="393" y="1932"/>
                      </a:lnTo>
                      <a:lnTo>
                        <a:pt x="367" y="1948"/>
                      </a:lnTo>
                      <a:lnTo>
                        <a:pt x="321" y="1911"/>
                      </a:lnTo>
                      <a:lnTo>
                        <a:pt x="321" y="1870"/>
                      </a:lnTo>
                      <a:lnTo>
                        <a:pt x="260" y="1875"/>
                      </a:lnTo>
                      <a:lnTo>
                        <a:pt x="277" y="1917"/>
                      </a:lnTo>
                      <a:lnTo>
                        <a:pt x="269" y="1931"/>
                      </a:lnTo>
                      <a:lnTo>
                        <a:pt x="235" y="1905"/>
                      </a:lnTo>
                      <a:lnTo>
                        <a:pt x="226" y="1948"/>
                      </a:lnTo>
                      <a:lnTo>
                        <a:pt x="194" y="1956"/>
                      </a:lnTo>
                      <a:lnTo>
                        <a:pt x="165" y="1995"/>
                      </a:lnTo>
                      <a:lnTo>
                        <a:pt x="106" y="1990"/>
                      </a:lnTo>
                      <a:lnTo>
                        <a:pt x="82" y="1888"/>
                      </a:lnTo>
                      <a:lnTo>
                        <a:pt x="41" y="1832"/>
                      </a:lnTo>
                      <a:lnTo>
                        <a:pt x="61" y="1786"/>
                      </a:lnTo>
                      <a:lnTo>
                        <a:pt x="97" y="1760"/>
                      </a:lnTo>
                      <a:lnTo>
                        <a:pt x="98" y="1719"/>
                      </a:lnTo>
                      <a:lnTo>
                        <a:pt x="68" y="1719"/>
                      </a:lnTo>
                      <a:lnTo>
                        <a:pt x="32" y="1678"/>
                      </a:lnTo>
                      <a:lnTo>
                        <a:pt x="22" y="1621"/>
                      </a:lnTo>
                      <a:lnTo>
                        <a:pt x="52" y="1622"/>
                      </a:lnTo>
                      <a:lnTo>
                        <a:pt x="74" y="1587"/>
                      </a:lnTo>
                      <a:lnTo>
                        <a:pt x="105" y="1582"/>
                      </a:lnTo>
                      <a:lnTo>
                        <a:pt x="130" y="1546"/>
                      </a:lnTo>
                      <a:lnTo>
                        <a:pt x="222" y="1490"/>
                      </a:lnTo>
                      <a:lnTo>
                        <a:pt x="207" y="1454"/>
                      </a:lnTo>
                      <a:lnTo>
                        <a:pt x="256" y="1340"/>
                      </a:lnTo>
                      <a:lnTo>
                        <a:pt x="291" y="1330"/>
                      </a:lnTo>
                      <a:lnTo>
                        <a:pt x="291" y="1325"/>
                      </a:lnTo>
                      <a:lnTo>
                        <a:pt x="287" y="1284"/>
                      </a:lnTo>
                      <a:lnTo>
                        <a:pt x="261" y="1274"/>
                      </a:lnTo>
                      <a:lnTo>
                        <a:pt x="292" y="1233"/>
                      </a:lnTo>
                      <a:lnTo>
                        <a:pt x="251" y="1203"/>
                      </a:lnTo>
                      <a:lnTo>
                        <a:pt x="272" y="1177"/>
                      </a:lnTo>
                      <a:lnTo>
                        <a:pt x="200" y="1171"/>
                      </a:lnTo>
                      <a:lnTo>
                        <a:pt x="202" y="1150"/>
                      </a:lnTo>
                      <a:lnTo>
                        <a:pt x="161" y="1150"/>
                      </a:lnTo>
                      <a:lnTo>
                        <a:pt x="166" y="1115"/>
                      </a:lnTo>
                      <a:lnTo>
                        <a:pt x="151" y="1105"/>
                      </a:lnTo>
                      <a:lnTo>
                        <a:pt x="135" y="1130"/>
                      </a:lnTo>
                      <a:lnTo>
                        <a:pt x="120" y="1069"/>
                      </a:lnTo>
                      <a:lnTo>
                        <a:pt x="99" y="1089"/>
                      </a:lnTo>
                      <a:lnTo>
                        <a:pt x="79" y="1074"/>
                      </a:lnTo>
                      <a:lnTo>
                        <a:pt x="89" y="1048"/>
                      </a:lnTo>
                      <a:lnTo>
                        <a:pt x="24" y="1052"/>
                      </a:lnTo>
                      <a:lnTo>
                        <a:pt x="34" y="1017"/>
                      </a:lnTo>
                      <a:lnTo>
                        <a:pt x="70" y="986"/>
                      </a:lnTo>
                      <a:lnTo>
                        <a:pt x="60" y="960"/>
                      </a:lnTo>
                      <a:lnTo>
                        <a:pt x="80" y="940"/>
                      </a:lnTo>
                      <a:lnTo>
                        <a:pt x="50" y="894"/>
                      </a:lnTo>
                      <a:lnTo>
                        <a:pt x="0" y="874"/>
                      </a:lnTo>
                      <a:lnTo>
                        <a:pt x="51" y="787"/>
                      </a:lnTo>
                      <a:lnTo>
                        <a:pt x="47" y="760"/>
                      </a:lnTo>
                      <a:lnTo>
                        <a:pt x="79" y="694"/>
                      </a:lnTo>
                      <a:lnTo>
                        <a:pt x="140" y="703"/>
                      </a:lnTo>
                      <a:lnTo>
                        <a:pt x="151" y="647"/>
                      </a:lnTo>
                      <a:lnTo>
                        <a:pt x="171" y="647"/>
                      </a:lnTo>
                      <a:lnTo>
                        <a:pt x="242" y="575"/>
                      </a:lnTo>
                      <a:lnTo>
                        <a:pt x="247" y="555"/>
                      </a:lnTo>
                      <a:lnTo>
                        <a:pt x="278" y="509"/>
                      </a:lnTo>
                      <a:lnTo>
                        <a:pt x="310" y="515"/>
                      </a:lnTo>
                      <a:lnTo>
                        <a:pt x="323" y="492"/>
                      </a:lnTo>
                      <a:lnTo>
                        <a:pt x="365" y="425"/>
                      </a:lnTo>
                      <a:lnTo>
                        <a:pt x="439" y="361"/>
                      </a:lnTo>
                      <a:lnTo>
                        <a:pt x="496" y="290"/>
                      </a:lnTo>
                      <a:lnTo>
                        <a:pt x="533" y="295"/>
                      </a:lnTo>
                      <a:lnTo>
                        <a:pt x="562" y="330"/>
                      </a:lnTo>
                      <a:lnTo>
                        <a:pt x="576" y="273"/>
                      </a:lnTo>
                      <a:lnTo>
                        <a:pt x="661" y="202"/>
                      </a:lnTo>
                      <a:lnTo>
                        <a:pt x="638" y="170"/>
                      </a:lnTo>
                      <a:lnTo>
                        <a:pt x="715" y="114"/>
                      </a:lnTo>
                      <a:lnTo>
                        <a:pt x="805" y="93"/>
                      </a:lnTo>
                      <a:lnTo>
                        <a:pt x="816" y="68"/>
                      </a:lnTo>
                      <a:lnTo>
                        <a:pt x="856" y="68"/>
                      </a:lnTo>
                      <a:lnTo>
                        <a:pt x="856" y="47"/>
                      </a:lnTo>
                      <a:lnTo>
                        <a:pt x="903" y="57"/>
                      </a:lnTo>
                      <a:lnTo>
                        <a:pt x="939" y="22"/>
                      </a:lnTo>
                      <a:lnTo>
                        <a:pt x="1039" y="37"/>
                      </a:lnTo>
                      <a:lnTo>
                        <a:pt x="1050" y="0"/>
                      </a:lnTo>
                      <a:lnTo>
                        <a:pt x="1120" y="5"/>
                      </a:lnTo>
                      <a:lnTo>
                        <a:pt x="1125" y="52"/>
                      </a:lnTo>
                      <a:lnTo>
                        <a:pt x="1140" y="32"/>
                      </a:lnTo>
                      <a:lnTo>
                        <a:pt x="1212" y="63"/>
                      </a:lnTo>
                      <a:lnTo>
                        <a:pt x="1268" y="73"/>
                      </a:lnTo>
                      <a:lnTo>
                        <a:pt x="1263" y="88"/>
                      </a:lnTo>
                      <a:lnTo>
                        <a:pt x="1302" y="108"/>
                      </a:lnTo>
                      <a:lnTo>
                        <a:pt x="1358" y="93"/>
                      </a:lnTo>
                      <a:lnTo>
                        <a:pt x="1366" y="71"/>
                      </a:lnTo>
                      <a:lnTo>
                        <a:pt x="1404" y="124"/>
                      </a:lnTo>
                      <a:lnTo>
                        <a:pt x="1440" y="103"/>
                      </a:lnTo>
                      <a:lnTo>
                        <a:pt x="1450" y="77"/>
                      </a:lnTo>
                      <a:lnTo>
                        <a:pt x="1505" y="71"/>
                      </a:lnTo>
                      <a:lnTo>
                        <a:pt x="1501" y="107"/>
                      </a:lnTo>
                      <a:lnTo>
                        <a:pt x="1551" y="87"/>
                      </a:lnTo>
                      <a:lnTo>
                        <a:pt x="1541" y="66"/>
                      </a:lnTo>
                      <a:lnTo>
                        <a:pt x="1581" y="51"/>
                      </a:lnTo>
                      <a:lnTo>
                        <a:pt x="1608" y="60"/>
                      </a:lnTo>
                      <a:lnTo>
                        <a:pt x="1593" y="89"/>
                      </a:lnTo>
                      <a:lnTo>
                        <a:pt x="1664" y="174"/>
                      </a:lnTo>
                      <a:lnTo>
                        <a:pt x="1680" y="209"/>
                      </a:lnTo>
                      <a:lnTo>
                        <a:pt x="1691" y="307"/>
                      </a:lnTo>
                      <a:lnTo>
                        <a:pt x="1686" y="393"/>
                      </a:lnTo>
                      <a:lnTo>
                        <a:pt x="1704" y="564"/>
                      </a:lnTo>
                      <a:lnTo>
                        <a:pt x="1648" y="580"/>
                      </a:lnTo>
                      <a:lnTo>
                        <a:pt x="1639" y="611"/>
                      </a:lnTo>
                      <a:lnTo>
                        <a:pt x="1598" y="638"/>
                      </a:lnTo>
                      <a:lnTo>
                        <a:pt x="1649" y="647"/>
                      </a:lnTo>
                      <a:lnTo>
                        <a:pt x="1654" y="677"/>
                      </a:lnTo>
                      <a:lnTo>
                        <a:pt x="1669" y="672"/>
                      </a:lnTo>
                      <a:lnTo>
                        <a:pt x="1680" y="714"/>
                      </a:lnTo>
                      <a:lnTo>
                        <a:pt x="1659" y="728"/>
                      </a:lnTo>
                      <a:lnTo>
                        <a:pt x="1659" y="811"/>
                      </a:lnTo>
                      <a:lnTo>
                        <a:pt x="1700" y="860"/>
                      </a:lnTo>
                      <a:lnTo>
                        <a:pt x="1706" y="932"/>
                      </a:lnTo>
                      <a:lnTo>
                        <a:pt x="1755" y="977"/>
                      </a:lnTo>
                      <a:lnTo>
                        <a:pt x="1745" y="1008"/>
                      </a:lnTo>
                      <a:lnTo>
                        <a:pt x="1729" y="1003"/>
                      </a:lnTo>
                      <a:lnTo>
                        <a:pt x="1714" y="1023"/>
                      </a:lnTo>
                      <a:lnTo>
                        <a:pt x="1719" y="1038"/>
                      </a:lnTo>
                      <a:lnTo>
                        <a:pt x="1673" y="1084"/>
                      </a:lnTo>
                      <a:lnTo>
                        <a:pt x="1700" y="1115"/>
                      </a:lnTo>
                      <a:lnTo>
                        <a:pt x="1675" y="1166"/>
                      </a:lnTo>
                      <a:lnTo>
                        <a:pt x="1654" y="1172"/>
                      </a:lnTo>
                      <a:lnTo>
                        <a:pt x="1675" y="1212"/>
                      </a:lnTo>
                      <a:lnTo>
                        <a:pt x="1700" y="1201"/>
                      </a:lnTo>
                      <a:lnTo>
                        <a:pt x="1695" y="1222"/>
                      </a:lnTo>
                      <a:lnTo>
                        <a:pt x="1751" y="1196"/>
                      </a:lnTo>
                      <a:lnTo>
                        <a:pt x="1819" y="1242"/>
                      </a:lnTo>
                      <a:lnTo>
                        <a:pt x="1890" y="1251"/>
                      </a:lnTo>
                      <a:lnTo>
                        <a:pt x="1905" y="1231"/>
                      </a:lnTo>
                      <a:lnTo>
                        <a:pt x="1925" y="127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190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9" name="Freeform 129"/>
                <p:cNvSpPr>
                  <a:spLocks/>
                </p:cNvSpPr>
                <p:nvPr/>
              </p:nvSpPr>
              <p:spPr bwMode="auto">
                <a:xfrm>
                  <a:off x="5410754" y="2471437"/>
                  <a:ext cx="58845" cy="51540"/>
                </a:xfrm>
                <a:custGeom>
                  <a:avLst/>
                  <a:gdLst>
                    <a:gd name="T0" fmla="*/ 2147483646 w 113"/>
                    <a:gd name="T1" fmla="*/ 2147483646 h 96"/>
                    <a:gd name="T2" fmla="*/ 2147483646 w 113"/>
                    <a:gd name="T3" fmla="*/ 2147483646 h 96"/>
                    <a:gd name="T4" fmla="*/ 2147483646 w 113"/>
                    <a:gd name="T5" fmla="*/ 2147483646 h 96"/>
                    <a:gd name="T6" fmla="*/ 0 w 113"/>
                    <a:gd name="T7" fmla="*/ 2147483646 h 96"/>
                    <a:gd name="T8" fmla="*/ 2147483646 w 113"/>
                    <a:gd name="T9" fmla="*/ 2147483646 h 96"/>
                    <a:gd name="T10" fmla="*/ 2147483646 w 113"/>
                    <a:gd name="T11" fmla="*/ 2147483646 h 96"/>
                    <a:gd name="T12" fmla="*/ 2147483646 w 113"/>
                    <a:gd name="T13" fmla="*/ 2147483646 h 96"/>
                    <a:gd name="T14" fmla="*/ 2147483646 w 113"/>
                    <a:gd name="T15" fmla="*/ 2147483646 h 96"/>
                    <a:gd name="T16" fmla="*/ 2147483646 w 113"/>
                    <a:gd name="T17" fmla="*/ 0 h 96"/>
                    <a:gd name="T18" fmla="*/ 2147483646 w 113"/>
                    <a:gd name="T19" fmla="*/ 0 h 96"/>
                    <a:gd name="T20" fmla="*/ 2147483646 w 113"/>
                    <a:gd name="T21" fmla="*/ 2147483646 h 96"/>
                    <a:gd name="T22" fmla="*/ 2147483646 w 113"/>
                    <a:gd name="T23" fmla="*/ 2147483646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3"/>
                    <a:gd name="T37" fmla="*/ 0 h 96"/>
                    <a:gd name="T38" fmla="*/ 113 w 113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3" h="96">
                      <a:moveTo>
                        <a:pt x="29" y="29"/>
                      </a:moveTo>
                      <a:lnTo>
                        <a:pt x="22" y="46"/>
                      </a:lnTo>
                      <a:lnTo>
                        <a:pt x="6" y="45"/>
                      </a:lnTo>
                      <a:lnTo>
                        <a:pt x="0" y="63"/>
                      </a:lnTo>
                      <a:lnTo>
                        <a:pt x="50" y="96"/>
                      </a:lnTo>
                      <a:lnTo>
                        <a:pt x="90" y="95"/>
                      </a:lnTo>
                      <a:lnTo>
                        <a:pt x="111" y="50"/>
                      </a:lnTo>
                      <a:lnTo>
                        <a:pt x="113" y="9"/>
                      </a:lnTo>
                      <a:lnTo>
                        <a:pt x="82" y="0"/>
                      </a:lnTo>
                      <a:lnTo>
                        <a:pt x="35" y="0"/>
                      </a:lnTo>
                      <a:lnTo>
                        <a:pt x="21" y="7"/>
                      </a:lnTo>
                      <a:lnTo>
                        <a:pt x="29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" name="Freeform 140"/>
                <p:cNvSpPr>
                  <a:spLocks/>
                </p:cNvSpPr>
                <p:nvPr/>
              </p:nvSpPr>
              <p:spPr bwMode="auto">
                <a:xfrm>
                  <a:off x="5899008" y="2442446"/>
                  <a:ext cx="9542" cy="16106"/>
                </a:xfrm>
                <a:custGeom>
                  <a:avLst/>
                  <a:gdLst>
                    <a:gd name="T0" fmla="*/ 0 w 16"/>
                    <a:gd name="T1" fmla="*/ 2147483646 h 30"/>
                    <a:gd name="T2" fmla="*/ 2147483646 w 16"/>
                    <a:gd name="T3" fmla="*/ 2147483646 h 30"/>
                    <a:gd name="T4" fmla="*/ 2147483646 w 16"/>
                    <a:gd name="T5" fmla="*/ 2147483646 h 30"/>
                    <a:gd name="T6" fmla="*/ 2147483646 w 16"/>
                    <a:gd name="T7" fmla="*/ 2147483646 h 30"/>
                    <a:gd name="T8" fmla="*/ 2147483646 w 16"/>
                    <a:gd name="T9" fmla="*/ 0 h 30"/>
                    <a:gd name="T10" fmla="*/ 0 w 16"/>
                    <a:gd name="T11" fmla="*/ 2147483646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0"/>
                    <a:gd name="T20" fmla="*/ 16 w 1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0">
                      <a:moveTo>
                        <a:pt x="0" y="13"/>
                      </a:moveTo>
                      <a:lnTo>
                        <a:pt x="2" y="25"/>
                      </a:lnTo>
                      <a:lnTo>
                        <a:pt x="16" y="30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1" name="Freeform 141"/>
                <p:cNvSpPr>
                  <a:spLocks/>
                </p:cNvSpPr>
                <p:nvPr/>
              </p:nvSpPr>
              <p:spPr bwMode="auto">
                <a:xfrm>
                  <a:off x="5961033" y="2429560"/>
                  <a:ext cx="19085" cy="6443"/>
                </a:xfrm>
                <a:custGeom>
                  <a:avLst/>
                  <a:gdLst>
                    <a:gd name="T0" fmla="*/ 0 w 35"/>
                    <a:gd name="T1" fmla="*/ 2147483646 h 13"/>
                    <a:gd name="T2" fmla="*/ 2147483646 w 35"/>
                    <a:gd name="T3" fmla="*/ 2147483646 h 13"/>
                    <a:gd name="T4" fmla="*/ 2147483646 w 35"/>
                    <a:gd name="T5" fmla="*/ 2147483646 h 13"/>
                    <a:gd name="T6" fmla="*/ 2147483646 w 35"/>
                    <a:gd name="T7" fmla="*/ 0 h 13"/>
                    <a:gd name="T8" fmla="*/ 2147483646 w 35"/>
                    <a:gd name="T9" fmla="*/ 0 h 13"/>
                    <a:gd name="T10" fmla="*/ 0 w 35"/>
                    <a:gd name="T11" fmla="*/ 2147483646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3"/>
                    <a:gd name="T20" fmla="*/ 35 w 35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3">
                      <a:moveTo>
                        <a:pt x="0" y="8"/>
                      </a:moveTo>
                      <a:lnTo>
                        <a:pt x="7" y="13"/>
                      </a:lnTo>
                      <a:lnTo>
                        <a:pt x="23" y="9"/>
                      </a:lnTo>
                      <a:lnTo>
                        <a:pt x="35" y="0"/>
                      </a:lnTo>
                      <a:lnTo>
                        <a:pt x="1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2" name="Freeform 149"/>
                <p:cNvSpPr>
                  <a:spLocks/>
                </p:cNvSpPr>
                <p:nvPr/>
              </p:nvSpPr>
              <p:spPr bwMode="auto">
                <a:xfrm>
                  <a:off x="6385671" y="2487543"/>
                  <a:ext cx="7952" cy="6443"/>
                </a:xfrm>
                <a:custGeom>
                  <a:avLst/>
                  <a:gdLst>
                    <a:gd name="T0" fmla="*/ 2147483646 w 14"/>
                    <a:gd name="T1" fmla="*/ 2147483646 h 10"/>
                    <a:gd name="T2" fmla="*/ 2147483646 w 14"/>
                    <a:gd name="T3" fmla="*/ 2147483646 h 10"/>
                    <a:gd name="T4" fmla="*/ 0 w 14"/>
                    <a:gd name="T5" fmla="*/ 2147483646 h 10"/>
                    <a:gd name="T6" fmla="*/ 2147483646 w 14"/>
                    <a:gd name="T7" fmla="*/ 0 h 10"/>
                    <a:gd name="T8" fmla="*/ 2147483646 w 14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10"/>
                    <a:gd name="T17" fmla="*/ 14 w 1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10">
                      <a:moveTo>
                        <a:pt x="13" y="1"/>
                      </a:moveTo>
                      <a:lnTo>
                        <a:pt x="14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grpSp>
              <p:nvGrpSpPr>
                <p:cNvPr id="63" name="Группа 982"/>
                <p:cNvGrpSpPr>
                  <a:grpSpLocks/>
                </p:cNvGrpSpPr>
                <p:nvPr/>
              </p:nvGrpSpPr>
              <p:grpSpPr bwMode="auto">
                <a:xfrm>
                  <a:off x="5288293" y="1817572"/>
                  <a:ext cx="2207480" cy="2654643"/>
                  <a:chOff x="5389563" y="1838325"/>
                  <a:chExt cx="2203450" cy="2616526"/>
                </a:xfrm>
                <a:solidFill>
                  <a:srgbClr val="33CCFF"/>
                </a:solidFill>
              </p:grpSpPr>
              <p:sp>
                <p:nvSpPr>
                  <p:cNvPr id="248" name="Freeform 123"/>
                  <p:cNvSpPr>
                    <a:spLocks/>
                  </p:cNvSpPr>
                  <p:nvPr/>
                </p:nvSpPr>
                <p:spPr bwMode="auto">
                  <a:xfrm>
                    <a:off x="5389563" y="1967238"/>
                    <a:ext cx="2203450" cy="2487613"/>
                  </a:xfrm>
                  <a:custGeom>
                    <a:avLst/>
                    <a:gdLst>
                      <a:gd name="T0" fmla="*/ 2147483647 w 4163"/>
                      <a:gd name="T1" fmla="*/ 2147483647 h 4700"/>
                      <a:gd name="T2" fmla="*/ 2147483647 w 4163"/>
                      <a:gd name="T3" fmla="*/ 2147483647 h 4700"/>
                      <a:gd name="T4" fmla="*/ 2147483647 w 4163"/>
                      <a:gd name="T5" fmla="*/ 2147483647 h 4700"/>
                      <a:gd name="T6" fmla="*/ 2147483647 w 4163"/>
                      <a:gd name="T7" fmla="*/ 2147483647 h 4700"/>
                      <a:gd name="T8" fmla="*/ 2147483647 w 4163"/>
                      <a:gd name="T9" fmla="*/ 2147483647 h 4700"/>
                      <a:gd name="T10" fmla="*/ 2147483647 w 4163"/>
                      <a:gd name="T11" fmla="*/ 2147483647 h 4700"/>
                      <a:gd name="T12" fmla="*/ 2147483647 w 4163"/>
                      <a:gd name="T13" fmla="*/ 2147483647 h 4700"/>
                      <a:gd name="T14" fmla="*/ 2147483647 w 4163"/>
                      <a:gd name="T15" fmla="*/ 2147483647 h 4700"/>
                      <a:gd name="T16" fmla="*/ 2147483647 w 4163"/>
                      <a:gd name="T17" fmla="*/ 2147483647 h 4700"/>
                      <a:gd name="T18" fmla="*/ 2147483647 w 4163"/>
                      <a:gd name="T19" fmla="*/ 2147483647 h 4700"/>
                      <a:gd name="T20" fmla="*/ 2147483647 w 4163"/>
                      <a:gd name="T21" fmla="*/ 2147483647 h 4700"/>
                      <a:gd name="T22" fmla="*/ 2147483647 w 4163"/>
                      <a:gd name="T23" fmla="*/ 2147483647 h 4700"/>
                      <a:gd name="T24" fmla="*/ 2147483647 w 4163"/>
                      <a:gd name="T25" fmla="*/ 2147483647 h 4700"/>
                      <a:gd name="T26" fmla="*/ 2147483647 w 4163"/>
                      <a:gd name="T27" fmla="*/ 2147483647 h 4700"/>
                      <a:gd name="T28" fmla="*/ 2147483647 w 4163"/>
                      <a:gd name="T29" fmla="*/ 2147483647 h 4700"/>
                      <a:gd name="T30" fmla="*/ 2147483647 w 4163"/>
                      <a:gd name="T31" fmla="*/ 2147483647 h 4700"/>
                      <a:gd name="T32" fmla="*/ 2147483647 w 4163"/>
                      <a:gd name="T33" fmla="*/ 2147483647 h 4700"/>
                      <a:gd name="T34" fmla="*/ 2147483647 w 4163"/>
                      <a:gd name="T35" fmla="*/ 2147483647 h 4700"/>
                      <a:gd name="T36" fmla="*/ 2147483647 w 4163"/>
                      <a:gd name="T37" fmla="*/ 2147483647 h 4700"/>
                      <a:gd name="T38" fmla="*/ 2147483647 w 4163"/>
                      <a:gd name="T39" fmla="*/ 2147483647 h 4700"/>
                      <a:gd name="T40" fmla="*/ 2147483647 w 4163"/>
                      <a:gd name="T41" fmla="*/ 2147483647 h 4700"/>
                      <a:gd name="T42" fmla="*/ 2147483647 w 4163"/>
                      <a:gd name="T43" fmla="*/ 2147483647 h 4700"/>
                      <a:gd name="T44" fmla="*/ 2147483647 w 4163"/>
                      <a:gd name="T45" fmla="*/ 2147483647 h 4700"/>
                      <a:gd name="T46" fmla="*/ 2147483647 w 4163"/>
                      <a:gd name="T47" fmla="*/ 2147483647 h 4700"/>
                      <a:gd name="T48" fmla="*/ 2147483647 w 4163"/>
                      <a:gd name="T49" fmla="*/ 2147483647 h 4700"/>
                      <a:gd name="T50" fmla="*/ 2147483647 w 4163"/>
                      <a:gd name="T51" fmla="*/ 2147483647 h 4700"/>
                      <a:gd name="T52" fmla="*/ 2147483647 w 4163"/>
                      <a:gd name="T53" fmla="*/ 2147483647 h 4700"/>
                      <a:gd name="T54" fmla="*/ 2147483647 w 4163"/>
                      <a:gd name="T55" fmla="*/ 2147483647 h 4700"/>
                      <a:gd name="T56" fmla="*/ 2147483647 w 4163"/>
                      <a:gd name="T57" fmla="*/ 2147483647 h 4700"/>
                      <a:gd name="T58" fmla="*/ 2147483647 w 4163"/>
                      <a:gd name="T59" fmla="*/ 2147483647 h 4700"/>
                      <a:gd name="T60" fmla="*/ 2147483647 w 4163"/>
                      <a:gd name="T61" fmla="*/ 2147483647 h 4700"/>
                      <a:gd name="T62" fmla="*/ 2147483647 w 4163"/>
                      <a:gd name="T63" fmla="*/ 2147483647 h 4700"/>
                      <a:gd name="T64" fmla="*/ 2147483647 w 4163"/>
                      <a:gd name="T65" fmla="*/ 2147483647 h 4700"/>
                      <a:gd name="T66" fmla="*/ 2147483647 w 4163"/>
                      <a:gd name="T67" fmla="*/ 2147483647 h 4700"/>
                      <a:gd name="T68" fmla="*/ 2147483647 w 4163"/>
                      <a:gd name="T69" fmla="*/ 2147483647 h 4700"/>
                      <a:gd name="T70" fmla="*/ 2147483647 w 4163"/>
                      <a:gd name="T71" fmla="*/ 2147483647 h 4700"/>
                      <a:gd name="T72" fmla="*/ 2147483647 w 4163"/>
                      <a:gd name="T73" fmla="*/ 2147483647 h 4700"/>
                      <a:gd name="T74" fmla="*/ 2147483647 w 4163"/>
                      <a:gd name="T75" fmla="*/ 2147483647 h 4700"/>
                      <a:gd name="T76" fmla="*/ 2147483647 w 4163"/>
                      <a:gd name="T77" fmla="*/ 2147483647 h 4700"/>
                      <a:gd name="T78" fmla="*/ 2147483647 w 4163"/>
                      <a:gd name="T79" fmla="*/ 2147483647 h 4700"/>
                      <a:gd name="T80" fmla="*/ 2147483647 w 4163"/>
                      <a:gd name="T81" fmla="*/ 2147483647 h 4700"/>
                      <a:gd name="T82" fmla="*/ 2147483647 w 4163"/>
                      <a:gd name="T83" fmla="*/ 2147483647 h 4700"/>
                      <a:gd name="T84" fmla="*/ 2147483647 w 4163"/>
                      <a:gd name="T85" fmla="*/ 2147483647 h 4700"/>
                      <a:gd name="T86" fmla="*/ 2147483647 w 4163"/>
                      <a:gd name="T87" fmla="*/ 2147483647 h 4700"/>
                      <a:gd name="T88" fmla="*/ 2147483647 w 4163"/>
                      <a:gd name="T89" fmla="*/ 2147483647 h 4700"/>
                      <a:gd name="T90" fmla="*/ 2147483647 w 4163"/>
                      <a:gd name="T91" fmla="*/ 2147483647 h 4700"/>
                      <a:gd name="T92" fmla="*/ 2147483647 w 4163"/>
                      <a:gd name="T93" fmla="*/ 2147483647 h 4700"/>
                      <a:gd name="T94" fmla="*/ 2147483647 w 4163"/>
                      <a:gd name="T95" fmla="*/ 2147483647 h 4700"/>
                      <a:gd name="T96" fmla="*/ 2147483647 w 4163"/>
                      <a:gd name="T97" fmla="*/ 2147483647 h 4700"/>
                      <a:gd name="T98" fmla="*/ 2147483647 w 4163"/>
                      <a:gd name="T99" fmla="*/ 2147483647 h 4700"/>
                      <a:gd name="T100" fmla="*/ 2147483647 w 4163"/>
                      <a:gd name="T101" fmla="*/ 2147483647 h 4700"/>
                      <a:gd name="T102" fmla="*/ 2147483647 w 4163"/>
                      <a:gd name="T103" fmla="*/ 2147483647 h 4700"/>
                      <a:gd name="T104" fmla="*/ 2147483647 w 4163"/>
                      <a:gd name="T105" fmla="*/ 2147483647 h 4700"/>
                      <a:gd name="T106" fmla="*/ 2147483647 w 4163"/>
                      <a:gd name="T107" fmla="*/ 2147483647 h 4700"/>
                      <a:gd name="T108" fmla="*/ 2147483647 w 4163"/>
                      <a:gd name="T109" fmla="*/ 2147483647 h 4700"/>
                      <a:gd name="T110" fmla="*/ 2147483647 w 4163"/>
                      <a:gd name="T111" fmla="*/ 2147483647 h 4700"/>
                      <a:gd name="T112" fmla="*/ 2147483647 w 4163"/>
                      <a:gd name="T113" fmla="*/ 2147483647 h 4700"/>
                      <a:gd name="T114" fmla="*/ 2147483647 w 4163"/>
                      <a:gd name="T115" fmla="*/ 2147483647 h 4700"/>
                      <a:gd name="T116" fmla="*/ 2147483647 w 4163"/>
                      <a:gd name="T117" fmla="*/ 2147483647 h 47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4163"/>
                      <a:gd name="T178" fmla="*/ 0 h 4700"/>
                      <a:gd name="T179" fmla="*/ 4163 w 4163"/>
                      <a:gd name="T180" fmla="*/ 4700 h 470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4163" h="4700">
                        <a:moveTo>
                          <a:pt x="3760" y="18"/>
                        </a:moveTo>
                        <a:lnTo>
                          <a:pt x="3765" y="33"/>
                        </a:lnTo>
                        <a:lnTo>
                          <a:pt x="3785" y="18"/>
                        </a:lnTo>
                        <a:lnTo>
                          <a:pt x="3836" y="18"/>
                        </a:lnTo>
                        <a:lnTo>
                          <a:pt x="3832" y="54"/>
                        </a:lnTo>
                        <a:lnTo>
                          <a:pt x="3864" y="79"/>
                        </a:lnTo>
                        <a:lnTo>
                          <a:pt x="3880" y="69"/>
                        </a:lnTo>
                        <a:lnTo>
                          <a:pt x="3900" y="83"/>
                        </a:lnTo>
                        <a:lnTo>
                          <a:pt x="3895" y="93"/>
                        </a:lnTo>
                        <a:lnTo>
                          <a:pt x="3901" y="104"/>
                        </a:lnTo>
                        <a:lnTo>
                          <a:pt x="3937" y="109"/>
                        </a:lnTo>
                        <a:lnTo>
                          <a:pt x="3947" y="134"/>
                        </a:lnTo>
                        <a:lnTo>
                          <a:pt x="3959" y="139"/>
                        </a:lnTo>
                        <a:lnTo>
                          <a:pt x="3985" y="175"/>
                        </a:lnTo>
                        <a:lnTo>
                          <a:pt x="3965" y="180"/>
                        </a:lnTo>
                        <a:lnTo>
                          <a:pt x="3950" y="195"/>
                        </a:lnTo>
                        <a:lnTo>
                          <a:pt x="3909" y="207"/>
                        </a:lnTo>
                        <a:lnTo>
                          <a:pt x="3899" y="232"/>
                        </a:lnTo>
                        <a:lnTo>
                          <a:pt x="3910" y="268"/>
                        </a:lnTo>
                        <a:lnTo>
                          <a:pt x="3906" y="294"/>
                        </a:lnTo>
                        <a:lnTo>
                          <a:pt x="3881" y="309"/>
                        </a:lnTo>
                        <a:lnTo>
                          <a:pt x="3850" y="345"/>
                        </a:lnTo>
                        <a:lnTo>
                          <a:pt x="3862" y="365"/>
                        </a:lnTo>
                        <a:lnTo>
                          <a:pt x="3841" y="375"/>
                        </a:lnTo>
                        <a:lnTo>
                          <a:pt x="3832" y="422"/>
                        </a:lnTo>
                        <a:lnTo>
                          <a:pt x="3812" y="448"/>
                        </a:lnTo>
                        <a:lnTo>
                          <a:pt x="3835" y="524"/>
                        </a:lnTo>
                        <a:lnTo>
                          <a:pt x="3871" y="518"/>
                        </a:lnTo>
                        <a:lnTo>
                          <a:pt x="3860" y="540"/>
                        </a:lnTo>
                        <a:lnTo>
                          <a:pt x="3845" y="555"/>
                        </a:lnTo>
                        <a:lnTo>
                          <a:pt x="3867" y="596"/>
                        </a:lnTo>
                        <a:lnTo>
                          <a:pt x="3892" y="595"/>
                        </a:lnTo>
                        <a:lnTo>
                          <a:pt x="3934" y="620"/>
                        </a:lnTo>
                        <a:lnTo>
                          <a:pt x="3934" y="610"/>
                        </a:lnTo>
                        <a:lnTo>
                          <a:pt x="4021" y="593"/>
                        </a:lnTo>
                        <a:lnTo>
                          <a:pt x="4067" y="614"/>
                        </a:lnTo>
                        <a:lnTo>
                          <a:pt x="4090" y="706"/>
                        </a:lnTo>
                        <a:lnTo>
                          <a:pt x="4131" y="709"/>
                        </a:lnTo>
                        <a:lnTo>
                          <a:pt x="4147" y="740"/>
                        </a:lnTo>
                        <a:lnTo>
                          <a:pt x="4163" y="740"/>
                        </a:lnTo>
                        <a:lnTo>
                          <a:pt x="4122" y="787"/>
                        </a:lnTo>
                        <a:lnTo>
                          <a:pt x="4123" y="838"/>
                        </a:lnTo>
                        <a:lnTo>
                          <a:pt x="4133" y="848"/>
                        </a:lnTo>
                        <a:lnTo>
                          <a:pt x="4130" y="864"/>
                        </a:lnTo>
                        <a:lnTo>
                          <a:pt x="4109" y="879"/>
                        </a:lnTo>
                        <a:lnTo>
                          <a:pt x="4094" y="864"/>
                        </a:lnTo>
                        <a:lnTo>
                          <a:pt x="4036" y="860"/>
                        </a:lnTo>
                        <a:lnTo>
                          <a:pt x="4053" y="899"/>
                        </a:lnTo>
                        <a:lnTo>
                          <a:pt x="4038" y="901"/>
                        </a:lnTo>
                        <a:lnTo>
                          <a:pt x="4027" y="916"/>
                        </a:lnTo>
                        <a:lnTo>
                          <a:pt x="3992" y="916"/>
                        </a:lnTo>
                        <a:lnTo>
                          <a:pt x="3978" y="947"/>
                        </a:lnTo>
                        <a:lnTo>
                          <a:pt x="3952" y="958"/>
                        </a:lnTo>
                        <a:lnTo>
                          <a:pt x="3957" y="973"/>
                        </a:lnTo>
                        <a:lnTo>
                          <a:pt x="3942" y="989"/>
                        </a:lnTo>
                        <a:lnTo>
                          <a:pt x="3911" y="984"/>
                        </a:lnTo>
                        <a:lnTo>
                          <a:pt x="3913" y="1019"/>
                        </a:lnTo>
                        <a:lnTo>
                          <a:pt x="3923" y="1040"/>
                        </a:lnTo>
                        <a:lnTo>
                          <a:pt x="3938" y="1030"/>
                        </a:lnTo>
                        <a:lnTo>
                          <a:pt x="3959" y="1054"/>
                        </a:lnTo>
                        <a:lnTo>
                          <a:pt x="3955" y="1091"/>
                        </a:lnTo>
                        <a:lnTo>
                          <a:pt x="3934" y="1081"/>
                        </a:lnTo>
                        <a:lnTo>
                          <a:pt x="3909" y="1126"/>
                        </a:lnTo>
                        <a:lnTo>
                          <a:pt x="3936" y="1137"/>
                        </a:lnTo>
                        <a:lnTo>
                          <a:pt x="3961" y="1183"/>
                        </a:lnTo>
                        <a:lnTo>
                          <a:pt x="3983" y="1193"/>
                        </a:lnTo>
                        <a:lnTo>
                          <a:pt x="3978" y="1229"/>
                        </a:lnTo>
                        <a:lnTo>
                          <a:pt x="3948" y="1274"/>
                        </a:lnTo>
                        <a:lnTo>
                          <a:pt x="3985" y="1320"/>
                        </a:lnTo>
                        <a:lnTo>
                          <a:pt x="4031" y="1339"/>
                        </a:lnTo>
                        <a:lnTo>
                          <a:pt x="4047" y="1355"/>
                        </a:lnTo>
                        <a:lnTo>
                          <a:pt x="4053" y="1390"/>
                        </a:lnTo>
                        <a:lnTo>
                          <a:pt x="4038" y="1407"/>
                        </a:lnTo>
                        <a:lnTo>
                          <a:pt x="4058" y="1411"/>
                        </a:lnTo>
                        <a:lnTo>
                          <a:pt x="4068" y="1426"/>
                        </a:lnTo>
                        <a:lnTo>
                          <a:pt x="4058" y="1447"/>
                        </a:lnTo>
                        <a:lnTo>
                          <a:pt x="4033" y="1433"/>
                        </a:lnTo>
                        <a:lnTo>
                          <a:pt x="4012" y="1453"/>
                        </a:lnTo>
                        <a:lnTo>
                          <a:pt x="4003" y="1478"/>
                        </a:lnTo>
                        <a:lnTo>
                          <a:pt x="4013" y="1494"/>
                        </a:lnTo>
                        <a:lnTo>
                          <a:pt x="3984" y="1529"/>
                        </a:lnTo>
                        <a:lnTo>
                          <a:pt x="3959" y="1551"/>
                        </a:lnTo>
                        <a:lnTo>
                          <a:pt x="3979" y="1586"/>
                        </a:lnTo>
                        <a:lnTo>
                          <a:pt x="3950" y="1607"/>
                        </a:lnTo>
                        <a:lnTo>
                          <a:pt x="3923" y="1602"/>
                        </a:lnTo>
                        <a:lnTo>
                          <a:pt x="3903" y="1582"/>
                        </a:lnTo>
                        <a:lnTo>
                          <a:pt x="3908" y="1572"/>
                        </a:lnTo>
                        <a:lnTo>
                          <a:pt x="3903" y="1561"/>
                        </a:lnTo>
                        <a:lnTo>
                          <a:pt x="3877" y="1563"/>
                        </a:lnTo>
                        <a:lnTo>
                          <a:pt x="3862" y="1573"/>
                        </a:lnTo>
                        <a:lnTo>
                          <a:pt x="3857" y="1609"/>
                        </a:lnTo>
                        <a:lnTo>
                          <a:pt x="3846" y="1614"/>
                        </a:lnTo>
                        <a:lnTo>
                          <a:pt x="3858" y="1629"/>
                        </a:lnTo>
                        <a:lnTo>
                          <a:pt x="3853" y="1639"/>
                        </a:lnTo>
                        <a:lnTo>
                          <a:pt x="3822" y="1639"/>
                        </a:lnTo>
                        <a:lnTo>
                          <a:pt x="3817" y="1660"/>
                        </a:lnTo>
                        <a:lnTo>
                          <a:pt x="3781" y="1671"/>
                        </a:lnTo>
                        <a:lnTo>
                          <a:pt x="3776" y="1661"/>
                        </a:lnTo>
                        <a:lnTo>
                          <a:pt x="3761" y="1666"/>
                        </a:lnTo>
                        <a:lnTo>
                          <a:pt x="3766" y="1691"/>
                        </a:lnTo>
                        <a:lnTo>
                          <a:pt x="3757" y="1712"/>
                        </a:lnTo>
                        <a:lnTo>
                          <a:pt x="3772" y="1732"/>
                        </a:lnTo>
                        <a:lnTo>
                          <a:pt x="3788" y="1722"/>
                        </a:lnTo>
                        <a:lnTo>
                          <a:pt x="3803" y="1727"/>
                        </a:lnTo>
                        <a:lnTo>
                          <a:pt x="3825" y="1787"/>
                        </a:lnTo>
                        <a:lnTo>
                          <a:pt x="3815" y="1804"/>
                        </a:lnTo>
                        <a:lnTo>
                          <a:pt x="3799" y="1809"/>
                        </a:lnTo>
                        <a:lnTo>
                          <a:pt x="3763" y="1778"/>
                        </a:lnTo>
                        <a:lnTo>
                          <a:pt x="3753" y="1799"/>
                        </a:lnTo>
                        <a:lnTo>
                          <a:pt x="3763" y="1819"/>
                        </a:lnTo>
                        <a:lnTo>
                          <a:pt x="3738" y="1819"/>
                        </a:lnTo>
                        <a:lnTo>
                          <a:pt x="3681" y="1859"/>
                        </a:lnTo>
                        <a:lnTo>
                          <a:pt x="3693" y="1906"/>
                        </a:lnTo>
                        <a:lnTo>
                          <a:pt x="3691" y="1933"/>
                        </a:lnTo>
                        <a:lnTo>
                          <a:pt x="3674" y="1939"/>
                        </a:lnTo>
                        <a:lnTo>
                          <a:pt x="3664" y="1973"/>
                        </a:lnTo>
                        <a:lnTo>
                          <a:pt x="3687" y="2001"/>
                        </a:lnTo>
                        <a:lnTo>
                          <a:pt x="3695" y="2001"/>
                        </a:lnTo>
                        <a:lnTo>
                          <a:pt x="3721" y="2057"/>
                        </a:lnTo>
                        <a:lnTo>
                          <a:pt x="3735" y="2109"/>
                        </a:lnTo>
                        <a:lnTo>
                          <a:pt x="3758" y="2131"/>
                        </a:lnTo>
                        <a:lnTo>
                          <a:pt x="3769" y="2131"/>
                        </a:lnTo>
                        <a:lnTo>
                          <a:pt x="3795" y="2161"/>
                        </a:lnTo>
                        <a:lnTo>
                          <a:pt x="3841" y="2191"/>
                        </a:lnTo>
                        <a:lnTo>
                          <a:pt x="3841" y="2207"/>
                        </a:lnTo>
                        <a:lnTo>
                          <a:pt x="3821" y="2232"/>
                        </a:lnTo>
                        <a:lnTo>
                          <a:pt x="3853" y="2258"/>
                        </a:lnTo>
                        <a:lnTo>
                          <a:pt x="3863" y="2299"/>
                        </a:lnTo>
                        <a:lnTo>
                          <a:pt x="3848" y="2314"/>
                        </a:lnTo>
                        <a:lnTo>
                          <a:pt x="3853" y="2329"/>
                        </a:lnTo>
                        <a:lnTo>
                          <a:pt x="3860" y="2374"/>
                        </a:lnTo>
                        <a:lnTo>
                          <a:pt x="3871" y="2379"/>
                        </a:lnTo>
                        <a:lnTo>
                          <a:pt x="3860" y="2389"/>
                        </a:lnTo>
                        <a:lnTo>
                          <a:pt x="3857" y="2435"/>
                        </a:lnTo>
                        <a:lnTo>
                          <a:pt x="3836" y="2445"/>
                        </a:lnTo>
                        <a:lnTo>
                          <a:pt x="3809" y="2406"/>
                        </a:lnTo>
                        <a:lnTo>
                          <a:pt x="3799" y="2436"/>
                        </a:lnTo>
                        <a:lnTo>
                          <a:pt x="3785" y="2441"/>
                        </a:lnTo>
                        <a:lnTo>
                          <a:pt x="3779" y="2421"/>
                        </a:lnTo>
                        <a:lnTo>
                          <a:pt x="3758" y="2421"/>
                        </a:lnTo>
                        <a:lnTo>
                          <a:pt x="3749" y="2436"/>
                        </a:lnTo>
                        <a:lnTo>
                          <a:pt x="3728" y="2427"/>
                        </a:lnTo>
                        <a:lnTo>
                          <a:pt x="3718" y="2432"/>
                        </a:lnTo>
                        <a:lnTo>
                          <a:pt x="3734" y="2483"/>
                        </a:lnTo>
                        <a:lnTo>
                          <a:pt x="3698" y="2494"/>
                        </a:lnTo>
                        <a:lnTo>
                          <a:pt x="3693" y="2519"/>
                        </a:lnTo>
                        <a:lnTo>
                          <a:pt x="3663" y="2519"/>
                        </a:lnTo>
                        <a:lnTo>
                          <a:pt x="3653" y="2504"/>
                        </a:lnTo>
                        <a:lnTo>
                          <a:pt x="3628" y="2536"/>
                        </a:lnTo>
                        <a:lnTo>
                          <a:pt x="3525" y="2486"/>
                        </a:lnTo>
                        <a:lnTo>
                          <a:pt x="3510" y="2506"/>
                        </a:lnTo>
                        <a:lnTo>
                          <a:pt x="3474" y="2498"/>
                        </a:lnTo>
                        <a:lnTo>
                          <a:pt x="3464" y="2513"/>
                        </a:lnTo>
                        <a:lnTo>
                          <a:pt x="3474" y="2527"/>
                        </a:lnTo>
                        <a:lnTo>
                          <a:pt x="3455" y="2549"/>
                        </a:lnTo>
                        <a:lnTo>
                          <a:pt x="3487" y="2634"/>
                        </a:lnTo>
                        <a:lnTo>
                          <a:pt x="3466" y="2656"/>
                        </a:lnTo>
                        <a:lnTo>
                          <a:pt x="3485" y="2689"/>
                        </a:lnTo>
                        <a:lnTo>
                          <a:pt x="3482" y="2714"/>
                        </a:lnTo>
                        <a:lnTo>
                          <a:pt x="3491" y="2773"/>
                        </a:lnTo>
                        <a:lnTo>
                          <a:pt x="3456" y="2809"/>
                        </a:lnTo>
                        <a:lnTo>
                          <a:pt x="3461" y="2834"/>
                        </a:lnTo>
                        <a:lnTo>
                          <a:pt x="3441" y="2850"/>
                        </a:lnTo>
                        <a:lnTo>
                          <a:pt x="3436" y="2870"/>
                        </a:lnTo>
                        <a:lnTo>
                          <a:pt x="3451" y="2880"/>
                        </a:lnTo>
                        <a:lnTo>
                          <a:pt x="3422" y="2921"/>
                        </a:lnTo>
                        <a:lnTo>
                          <a:pt x="3447" y="2952"/>
                        </a:lnTo>
                        <a:lnTo>
                          <a:pt x="3437" y="2962"/>
                        </a:lnTo>
                        <a:lnTo>
                          <a:pt x="3484" y="2992"/>
                        </a:lnTo>
                        <a:lnTo>
                          <a:pt x="3493" y="2987"/>
                        </a:lnTo>
                        <a:lnTo>
                          <a:pt x="3494" y="3009"/>
                        </a:lnTo>
                        <a:lnTo>
                          <a:pt x="3510" y="3017"/>
                        </a:lnTo>
                        <a:lnTo>
                          <a:pt x="3530" y="3098"/>
                        </a:lnTo>
                        <a:lnTo>
                          <a:pt x="3562" y="3144"/>
                        </a:lnTo>
                        <a:lnTo>
                          <a:pt x="3587" y="3143"/>
                        </a:lnTo>
                        <a:lnTo>
                          <a:pt x="3582" y="3163"/>
                        </a:lnTo>
                        <a:lnTo>
                          <a:pt x="3603" y="3189"/>
                        </a:lnTo>
                        <a:lnTo>
                          <a:pt x="3577" y="3199"/>
                        </a:lnTo>
                        <a:lnTo>
                          <a:pt x="3575" y="3181"/>
                        </a:lnTo>
                        <a:lnTo>
                          <a:pt x="3561" y="3177"/>
                        </a:lnTo>
                        <a:lnTo>
                          <a:pt x="3530" y="3207"/>
                        </a:lnTo>
                        <a:lnTo>
                          <a:pt x="3539" y="3261"/>
                        </a:lnTo>
                        <a:lnTo>
                          <a:pt x="3501" y="3325"/>
                        </a:lnTo>
                        <a:lnTo>
                          <a:pt x="3501" y="3352"/>
                        </a:lnTo>
                        <a:lnTo>
                          <a:pt x="3376" y="3366"/>
                        </a:lnTo>
                        <a:lnTo>
                          <a:pt x="3367" y="3390"/>
                        </a:lnTo>
                        <a:lnTo>
                          <a:pt x="3369" y="3450"/>
                        </a:lnTo>
                        <a:lnTo>
                          <a:pt x="3385" y="3476"/>
                        </a:lnTo>
                        <a:lnTo>
                          <a:pt x="3383" y="3495"/>
                        </a:lnTo>
                        <a:lnTo>
                          <a:pt x="3317" y="3496"/>
                        </a:lnTo>
                        <a:lnTo>
                          <a:pt x="3287" y="3522"/>
                        </a:lnTo>
                        <a:lnTo>
                          <a:pt x="3230" y="3532"/>
                        </a:lnTo>
                        <a:lnTo>
                          <a:pt x="3215" y="3548"/>
                        </a:lnTo>
                        <a:lnTo>
                          <a:pt x="3179" y="3548"/>
                        </a:lnTo>
                        <a:lnTo>
                          <a:pt x="3169" y="3579"/>
                        </a:lnTo>
                        <a:lnTo>
                          <a:pt x="3159" y="3584"/>
                        </a:lnTo>
                        <a:lnTo>
                          <a:pt x="3145" y="3635"/>
                        </a:lnTo>
                        <a:lnTo>
                          <a:pt x="3165" y="3640"/>
                        </a:lnTo>
                        <a:lnTo>
                          <a:pt x="3155" y="3666"/>
                        </a:lnTo>
                        <a:lnTo>
                          <a:pt x="3140" y="3671"/>
                        </a:lnTo>
                        <a:lnTo>
                          <a:pt x="3140" y="3686"/>
                        </a:lnTo>
                        <a:lnTo>
                          <a:pt x="3162" y="3737"/>
                        </a:lnTo>
                        <a:lnTo>
                          <a:pt x="3156" y="3763"/>
                        </a:lnTo>
                        <a:lnTo>
                          <a:pt x="3136" y="3768"/>
                        </a:lnTo>
                        <a:lnTo>
                          <a:pt x="3141" y="3783"/>
                        </a:lnTo>
                        <a:lnTo>
                          <a:pt x="3167" y="3809"/>
                        </a:lnTo>
                        <a:lnTo>
                          <a:pt x="3167" y="3819"/>
                        </a:lnTo>
                        <a:lnTo>
                          <a:pt x="3156" y="3824"/>
                        </a:lnTo>
                        <a:lnTo>
                          <a:pt x="3178" y="3865"/>
                        </a:lnTo>
                        <a:lnTo>
                          <a:pt x="3122" y="3860"/>
                        </a:lnTo>
                        <a:lnTo>
                          <a:pt x="3107" y="3871"/>
                        </a:lnTo>
                        <a:lnTo>
                          <a:pt x="3117" y="3886"/>
                        </a:lnTo>
                        <a:lnTo>
                          <a:pt x="3163" y="3900"/>
                        </a:lnTo>
                        <a:lnTo>
                          <a:pt x="3168" y="3921"/>
                        </a:lnTo>
                        <a:lnTo>
                          <a:pt x="3204" y="3931"/>
                        </a:lnTo>
                        <a:lnTo>
                          <a:pt x="3214" y="3941"/>
                        </a:lnTo>
                        <a:lnTo>
                          <a:pt x="3215" y="3957"/>
                        </a:lnTo>
                        <a:lnTo>
                          <a:pt x="3205" y="3951"/>
                        </a:lnTo>
                        <a:lnTo>
                          <a:pt x="3190" y="3967"/>
                        </a:lnTo>
                        <a:lnTo>
                          <a:pt x="3200" y="3992"/>
                        </a:lnTo>
                        <a:lnTo>
                          <a:pt x="3199" y="4048"/>
                        </a:lnTo>
                        <a:lnTo>
                          <a:pt x="3159" y="4047"/>
                        </a:lnTo>
                        <a:lnTo>
                          <a:pt x="3156" y="4087"/>
                        </a:lnTo>
                        <a:lnTo>
                          <a:pt x="3176" y="4097"/>
                        </a:lnTo>
                        <a:lnTo>
                          <a:pt x="3202" y="4083"/>
                        </a:lnTo>
                        <a:lnTo>
                          <a:pt x="3283" y="4129"/>
                        </a:lnTo>
                        <a:lnTo>
                          <a:pt x="3295" y="4194"/>
                        </a:lnTo>
                        <a:lnTo>
                          <a:pt x="3261" y="4198"/>
                        </a:lnTo>
                        <a:lnTo>
                          <a:pt x="3274" y="4214"/>
                        </a:lnTo>
                        <a:lnTo>
                          <a:pt x="3246" y="4218"/>
                        </a:lnTo>
                        <a:lnTo>
                          <a:pt x="3257" y="4315"/>
                        </a:lnTo>
                        <a:lnTo>
                          <a:pt x="3293" y="4405"/>
                        </a:lnTo>
                        <a:lnTo>
                          <a:pt x="3257" y="4405"/>
                        </a:lnTo>
                        <a:lnTo>
                          <a:pt x="3191" y="4453"/>
                        </a:lnTo>
                        <a:lnTo>
                          <a:pt x="3176" y="4448"/>
                        </a:lnTo>
                        <a:lnTo>
                          <a:pt x="3130" y="4468"/>
                        </a:lnTo>
                        <a:lnTo>
                          <a:pt x="3080" y="4515"/>
                        </a:lnTo>
                        <a:lnTo>
                          <a:pt x="3100" y="4536"/>
                        </a:lnTo>
                        <a:lnTo>
                          <a:pt x="3059" y="4566"/>
                        </a:lnTo>
                        <a:lnTo>
                          <a:pt x="2988" y="4547"/>
                        </a:lnTo>
                        <a:lnTo>
                          <a:pt x="2947" y="4583"/>
                        </a:lnTo>
                        <a:lnTo>
                          <a:pt x="2932" y="4573"/>
                        </a:lnTo>
                        <a:lnTo>
                          <a:pt x="2912" y="4588"/>
                        </a:lnTo>
                        <a:lnTo>
                          <a:pt x="2917" y="4613"/>
                        </a:lnTo>
                        <a:lnTo>
                          <a:pt x="2891" y="4620"/>
                        </a:lnTo>
                        <a:lnTo>
                          <a:pt x="2881" y="4604"/>
                        </a:lnTo>
                        <a:lnTo>
                          <a:pt x="2845" y="4615"/>
                        </a:lnTo>
                        <a:lnTo>
                          <a:pt x="2835" y="4635"/>
                        </a:lnTo>
                        <a:lnTo>
                          <a:pt x="2799" y="4650"/>
                        </a:lnTo>
                        <a:lnTo>
                          <a:pt x="2790" y="4676"/>
                        </a:lnTo>
                        <a:lnTo>
                          <a:pt x="2755" y="4687"/>
                        </a:lnTo>
                        <a:lnTo>
                          <a:pt x="2739" y="4682"/>
                        </a:lnTo>
                        <a:lnTo>
                          <a:pt x="2743" y="4657"/>
                        </a:lnTo>
                        <a:lnTo>
                          <a:pt x="2687" y="4657"/>
                        </a:lnTo>
                        <a:lnTo>
                          <a:pt x="2667" y="4678"/>
                        </a:lnTo>
                        <a:lnTo>
                          <a:pt x="2651" y="4658"/>
                        </a:lnTo>
                        <a:lnTo>
                          <a:pt x="2616" y="4663"/>
                        </a:lnTo>
                        <a:lnTo>
                          <a:pt x="2585" y="4689"/>
                        </a:lnTo>
                        <a:lnTo>
                          <a:pt x="2549" y="4684"/>
                        </a:lnTo>
                        <a:lnTo>
                          <a:pt x="2549" y="4696"/>
                        </a:lnTo>
                        <a:lnTo>
                          <a:pt x="2530" y="4700"/>
                        </a:lnTo>
                        <a:lnTo>
                          <a:pt x="2437" y="4640"/>
                        </a:lnTo>
                        <a:lnTo>
                          <a:pt x="2407" y="4631"/>
                        </a:lnTo>
                        <a:lnTo>
                          <a:pt x="2320" y="4652"/>
                        </a:lnTo>
                        <a:lnTo>
                          <a:pt x="2289" y="4632"/>
                        </a:lnTo>
                        <a:lnTo>
                          <a:pt x="2284" y="4663"/>
                        </a:lnTo>
                        <a:lnTo>
                          <a:pt x="2253" y="4663"/>
                        </a:lnTo>
                        <a:lnTo>
                          <a:pt x="2192" y="4638"/>
                        </a:lnTo>
                        <a:lnTo>
                          <a:pt x="2136" y="4654"/>
                        </a:lnTo>
                        <a:lnTo>
                          <a:pt x="2111" y="4618"/>
                        </a:lnTo>
                        <a:lnTo>
                          <a:pt x="2060" y="4618"/>
                        </a:lnTo>
                        <a:lnTo>
                          <a:pt x="2039" y="4606"/>
                        </a:lnTo>
                        <a:lnTo>
                          <a:pt x="1967" y="4634"/>
                        </a:lnTo>
                        <a:lnTo>
                          <a:pt x="1919" y="4684"/>
                        </a:lnTo>
                        <a:lnTo>
                          <a:pt x="1875" y="4677"/>
                        </a:lnTo>
                        <a:lnTo>
                          <a:pt x="1847" y="4639"/>
                        </a:lnTo>
                        <a:lnTo>
                          <a:pt x="1836" y="4598"/>
                        </a:lnTo>
                        <a:lnTo>
                          <a:pt x="1801" y="4569"/>
                        </a:lnTo>
                        <a:lnTo>
                          <a:pt x="1801" y="4533"/>
                        </a:lnTo>
                        <a:lnTo>
                          <a:pt x="1780" y="4538"/>
                        </a:lnTo>
                        <a:lnTo>
                          <a:pt x="1775" y="4559"/>
                        </a:lnTo>
                        <a:lnTo>
                          <a:pt x="1734" y="4513"/>
                        </a:lnTo>
                        <a:lnTo>
                          <a:pt x="1734" y="4446"/>
                        </a:lnTo>
                        <a:lnTo>
                          <a:pt x="1703" y="4385"/>
                        </a:lnTo>
                        <a:lnTo>
                          <a:pt x="1697" y="4344"/>
                        </a:lnTo>
                        <a:lnTo>
                          <a:pt x="1648" y="4293"/>
                        </a:lnTo>
                        <a:lnTo>
                          <a:pt x="1612" y="4227"/>
                        </a:lnTo>
                        <a:lnTo>
                          <a:pt x="1626" y="4201"/>
                        </a:lnTo>
                        <a:lnTo>
                          <a:pt x="1616" y="4171"/>
                        </a:lnTo>
                        <a:lnTo>
                          <a:pt x="1565" y="4176"/>
                        </a:lnTo>
                        <a:lnTo>
                          <a:pt x="1549" y="4155"/>
                        </a:lnTo>
                        <a:lnTo>
                          <a:pt x="1524" y="4161"/>
                        </a:lnTo>
                        <a:lnTo>
                          <a:pt x="1515" y="4196"/>
                        </a:lnTo>
                        <a:lnTo>
                          <a:pt x="1484" y="4186"/>
                        </a:lnTo>
                        <a:lnTo>
                          <a:pt x="1484" y="4207"/>
                        </a:lnTo>
                        <a:lnTo>
                          <a:pt x="1433" y="4201"/>
                        </a:lnTo>
                        <a:lnTo>
                          <a:pt x="1423" y="4145"/>
                        </a:lnTo>
                        <a:lnTo>
                          <a:pt x="1407" y="4120"/>
                        </a:lnTo>
                        <a:lnTo>
                          <a:pt x="1422" y="4115"/>
                        </a:lnTo>
                        <a:lnTo>
                          <a:pt x="1435" y="4084"/>
                        </a:lnTo>
                        <a:lnTo>
                          <a:pt x="1395" y="4102"/>
                        </a:lnTo>
                        <a:lnTo>
                          <a:pt x="1366" y="4066"/>
                        </a:lnTo>
                        <a:lnTo>
                          <a:pt x="1326" y="4045"/>
                        </a:lnTo>
                        <a:lnTo>
                          <a:pt x="1214" y="4024"/>
                        </a:lnTo>
                        <a:lnTo>
                          <a:pt x="1175" y="4039"/>
                        </a:lnTo>
                        <a:lnTo>
                          <a:pt x="1164" y="4111"/>
                        </a:lnTo>
                        <a:lnTo>
                          <a:pt x="1130" y="4116"/>
                        </a:lnTo>
                        <a:lnTo>
                          <a:pt x="1130" y="4167"/>
                        </a:lnTo>
                        <a:lnTo>
                          <a:pt x="1099" y="4194"/>
                        </a:lnTo>
                        <a:lnTo>
                          <a:pt x="1095" y="4240"/>
                        </a:lnTo>
                        <a:lnTo>
                          <a:pt x="1044" y="4286"/>
                        </a:lnTo>
                        <a:lnTo>
                          <a:pt x="1051" y="4321"/>
                        </a:lnTo>
                        <a:lnTo>
                          <a:pt x="1015" y="4393"/>
                        </a:lnTo>
                        <a:lnTo>
                          <a:pt x="976" y="4408"/>
                        </a:lnTo>
                        <a:lnTo>
                          <a:pt x="970" y="4434"/>
                        </a:lnTo>
                        <a:lnTo>
                          <a:pt x="960" y="4404"/>
                        </a:lnTo>
                        <a:lnTo>
                          <a:pt x="950" y="4420"/>
                        </a:lnTo>
                        <a:lnTo>
                          <a:pt x="962" y="4473"/>
                        </a:lnTo>
                        <a:lnTo>
                          <a:pt x="936" y="4454"/>
                        </a:lnTo>
                        <a:lnTo>
                          <a:pt x="935" y="4413"/>
                        </a:lnTo>
                        <a:lnTo>
                          <a:pt x="950" y="4371"/>
                        </a:lnTo>
                        <a:lnTo>
                          <a:pt x="940" y="4357"/>
                        </a:lnTo>
                        <a:lnTo>
                          <a:pt x="919" y="4372"/>
                        </a:lnTo>
                        <a:lnTo>
                          <a:pt x="904" y="4342"/>
                        </a:lnTo>
                        <a:lnTo>
                          <a:pt x="838" y="4413"/>
                        </a:lnTo>
                        <a:lnTo>
                          <a:pt x="802" y="4408"/>
                        </a:lnTo>
                        <a:lnTo>
                          <a:pt x="731" y="4420"/>
                        </a:lnTo>
                        <a:lnTo>
                          <a:pt x="736" y="4460"/>
                        </a:lnTo>
                        <a:lnTo>
                          <a:pt x="649" y="4491"/>
                        </a:lnTo>
                        <a:lnTo>
                          <a:pt x="593" y="4431"/>
                        </a:lnTo>
                        <a:lnTo>
                          <a:pt x="573" y="4431"/>
                        </a:lnTo>
                        <a:lnTo>
                          <a:pt x="567" y="4390"/>
                        </a:lnTo>
                        <a:lnTo>
                          <a:pt x="597" y="4303"/>
                        </a:lnTo>
                        <a:lnTo>
                          <a:pt x="597" y="4207"/>
                        </a:lnTo>
                        <a:lnTo>
                          <a:pt x="611" y="4110"/>
                        </a:lnTo>
                        <a:lnTo>
                          <a:pt x="641" y="4099"/>
                        </a:lnTo>
                        <a:lnTo>
                          <a:pt x="631" y="4059"/>
                        </a:lnTo>
                        <a:lnTo>
                          <a:pt x="657" y="4002"/>
                        </a:lnTo>
                        <a:lnTo>
                          <a:pt x="621" y="4008"/>
                        </a:lnTo>
                        <a:lnTo>
                          <a:pt x="606" y="3977"/>
                        </a:lnTo>
                        <a:lnTo>
                          <a:pt x="570" y="3977"/>
                        </a:lnTo>
                        <a:lnTo>
                          <a:pt x="552" y="3902"/>
                        </a:lnTo>
                        <a:lnTo>
                          <a:pt x="523" y="3851"/>
                        </a:lnTo>
                        <a:lnTo>
                          <a:pt x="553" y="3791"/>
                        </a:lnTo>
                        <a:lnTo>
                          <a:pt x="532" y="3730"/>
                        </a:lnTo>
                        <a:lnTo>
                          <a:pt x="471" y="3735"/>
                        </a:lnTo>
                        <a:lnTo>
                          <a:pt x="460" y="3709"/>
                        </a:lnTo>
                        <a:lnTo>
                          <a:pt x="504" y="3635"/>
                        </a:lnTo>
                        <a:lnTo>
                          <a:pt x="478" y="3617"/>
                        </a:lnTo>
                        <a:lnTo>
                          <a:pt x="462" y="3529"/>
                        </a:lnTo>
                        <a:lnTo>
                          <a:pt x="441" y="3524"/>
                        </a:lnTo>
                        <a:lnTo>
                          <a:pt x="421" y="3485"/>
                        </a:lnTo>
                        <a:lnTo>
                          <a:pt x="353" y="3490"/>
                        </a:lnTo>
                        <a:lnTo>
                          <a:pt x="319" y="3500"/>
                        </a:lnTo>
                        <a:lnTo>
                          <a:pt x="343" y="3439"/>
                        </a:lnTo>
                        <a:lnTo>
                          <a:pt x="369" y="3449"/>
                        </a:lnTo>
                        <a:lnTo>
                          <a:pt x="384" y="3429"/>
                        </a:lnTo>
                        <a:lnTo>
                          <a:pt x="338" y="3332"/>
                        </a:lnTo>
                        <a:lnTo>
                          <a:pt x="312" y="3342"/>
                        </a:lnTo>
                        <a:lnTo>
                          <a:pt x="297" y="3362"/>
                        </a:lnTo>
                        <a:lnTo>
                          <a:pt x="226" y="3353"/>
                        </a:lnTo>
                        <a:lnTo>
                          <a:pt x="158" y="3307"/>
                        </a:lnTo>
                        <a:lnTo>
                          <a:pt x="102" y="3333"/>
                        </a:lnTo>
                        <a:lnTo>
                          <a:pt x="107" y="3312"/>
                        </a:lnTo>
                        <a:lnTo>
                          <a:pt x="82" y="3323"/>
                        </a:lnTo>
                        <a:lnTo>
                          <a:pt x="61" y="3283"/>
                        </a:lnTo>
                        <a:lnTo>
                          <a:pt x="82" y="3277"/>
                        </a:lnTo>
                        <a:lnTo>
                          <a:pt x="107" y="3226"/>
                        </a:lnTo>
                        <a:lnTo>
                          <a:pt x="80" y="3195"/>
                        </a:lnTo>
                        <a:lnTo>
                          <a:pt x="126" y="3149"/>
                        </a:lnTo>
                        <a:lnTo>
                          <a:pt x="121" y="3134"/>
                        </a:lnTo>
                        <a:lnTo>
                          <a:pt x="136" y="3114"/>
                        </a:lnTo>
                        <a:lnTo>
                          <a:pt x="152" y="3119"/>
                        </a:lnTo>
                        <a:lnTo>
                          <a:pt x="162" y="3088"/>
                        </a:lnTo>
                        <a:lnTo>
                          <a:pt x="113" y="3043"/>
                        </a:lnTo>
                        <a:lnTo>
                          <a:pt x="107" y="2971"/>
                        </a:lnTo>
                        <a:lnTo>
                          <a:pt x="66" y="2922"/>
                        </a:lnTo>
                        <a:lnTo>
                          <a:pt x="66" y="2839"/>
                        </a:lnTo>
                        <a:lnTo>
                          <a:pt x="87" y="2825"/>
                        </a:lnTo>
                        <a:lnTo>
                          <a:pt x="76" y="2783"/>
                        </a:lnTo>
                        <a:lnTo>
                          <a:pt x="61" y="2788"/>
                        </a:lnTo>
                        <a:lnTo>
                          <a:pt x="56" y="2758"/>
                        </a:lnTo>
                        <a:lnTo>
                          <a:pt x="5" y="2749"/>
                        </a:lnTo>
                        <a:lnTo>
                          <a:pt x="46" y="2722"/>
                        </a:lnTo>
                        <a:lnTo>
                          <a:pt x="55" y="2691"/>
                        </a:lnTo>
                        <a:lnTo>
                          <a:pt x="111" y="2675"/>
                        </a:lnTo>
                        <a:lnTo>
                          <a:pt x="93" y="2504"/>
                        </a:lnTo>
                        <a:lnTo>
                          <a:pt x="98" y="2418"/>
                        </a:lnTo>
                        <a:lnTo>
                          <a:pt x="87" y="2320"/>
                        </a:lnTo>
                        <a:lnTo>
                          <a:pt x="71" y="2285"/>
                        </a:lnTo>
                        <a:lnTo>
                          <a:pt x="0" y="2200"/>
                        </a:lnTo>
                        <a:lnTo>
                          <a:pt x="15" y="2171"/>
                        </a:lnTo>
                        <a:lnTo>
                          <a:pt x="150" y="2123"/>
                        </a:lnTo>
                        <a:lnTo>
                          <a:pt x="171" y="2082"/>
                        </a:lnTo>
                        <a:lnTo>
                          <a:pt x="210" y="2070"/>
                        </a:lnTo>
                        <a:lnTo>
                          <a:pt x="215" y="2092"/>
                        </a:lnTo>
                        <a:lnTo>
                          <a:pt x="236" y="2097"/>
                        </a:lnTo>
                        <a:lnTo>
                          <a:pt x="251" y="2075"/>
                        </a:lnTo>
                        <a:lnTo>
                          <a:pt x="255" y="2024"/>
                        </a:lnTo>
                        <a:lnTo>
                          <a:pt x="235" y="1982"/>
                        </a:lnTo>
                        <a:lnTo>
                          <a:pt x="250" y="1972"/>
                        </a:lnTo>
                        <a:lnTo>
                          <a:pt x="250" y="1947"/>
                        </a:lnTo>
                        <a:lnTo>
                          <a:pt x="295" y="1930"/>
                        </a:lnTo>
                        <a:lnTo>
                          <a:pt x="300" y="1920"/>
                        </a:lnTo>
                        <a:lnTo>
                          <a:pt x="279" y="1899"/>
                        </a:lnTo>
                        <a:lnTo>
                          <a:pt x="279" y="1873"/>
                        </a:lnTo>
                        <a:lnTo>
                          <a:pt x="439" y="1742"/>
                        </a:lnTo>
                        <a:lnTo>
                          <a:pt x="444" y="1716"/>
                        </a:lnTo>
                        <a:lnTo>
                          <a:pt x="439" y="1700"/>
                        </a:lnTo>
                        <a:lnTo>
                          <a:pt x="418" y="1700"/>
                        </a:lnTo>
                        <a:lnTo>
                          <a:pt x="383" y="1675"/>
                        </a:lnTo>
                        <a:lnTo>
                          <a:pt x="371" y="1602"/>
                        </a:lnTo>
                        <a:lnTo>
                          <a:pt x="349" y="1513"/>
                        </a:lnTo>
                        <a:lnTo>
                          <a:pt x="281" y="1478"/>
                        </a:lnTo>
                        <a:lnTo>
                          <a:pt x="282" y="1440"/>
                        </a:lnTo>
                        <a:lnTo>
                          <a:pt x="237" y="1408"/>
                        </a:lnTo>
                        <a:lnTo>
                          <a:pt x="235" y="1314"/>
                        </a:lnTo>
                        <a:lnTo>
                          <a:pt x="229" y="1294"/>
                        </a:lnTo>
                        <a:lnTo>
                          <a:pt x="204" y="1299"/>
                        </a:lnTo>
                        <a:lnTo>
                          <a:pt x="209" y="1268"/>
                        </a:lnTo>
                        <a:lnTo>
                          <a:pt x="173" y="1257"/>
                        </a:lnTo>
                        <a:lnTo>
                          <a:pt x="213" y="1246"/>
                        </a:lnTo>
                        <a:lnTo>
                          <a:pt x="213" y="1225"/>
                        </a:lnTo>
                        <a:lnTo>
                          <a:pt x="238" y="1194"/>
                        </a:lnTo>
                        <a:lnTo>
                          <a:pt x="217" y="1152"/>
                        </a:lnTo>
                        <a:lnTo>
                          <a:pt x="237" y="1137"/>
                        </a:lnTo>
                        <a:lnTo>
                          <a:pt x="249" y="1151"/>
                        </a:lnTo>
                        <a:lnTo>
                          <a:pt x="277" y="1161"/>
                        </a:lnTo>
                        <a:lnTo>
                          <a:pt x="330" y="1158"/>
                        </a:lnTo>
                        <a:lnTo>
                          <a:pt x="343" y="1142"/>
                        </a:lnTo>
                        <a:lnTo>
                          <a:pt x="329" y="1092"/>
                        </a:lnTo>
                        <a:lnTo>
                          <a:pt x="333" y="1088"/>
                        </a:lnTo>
                        <a:lnTo>
                          <a:pt x="361" y="1118"/>
                        </a:lnTo>
                        <a:lnTo>
                          <a:pt x="383" y="1171"/>
                        </a:lnTo>
                        <a:lnTo>
                          <a:pt x="372" y="1202"/>
                        </a:lnTo>
                        <a:lnTo>
                          <a:pt x="405" y="1235"/>
                        </a:lnTo>
                        <a:lnTo>
                          <a:pt x="407" y="1248"/>
                        </a:lnTo>
                        <a:lnTo>
                          <a:pt x="435" y="1223"/>
                        </a:lnTo>
                        <a:lnTo>
                          <a:pt x="431" y="1216"/>
                        </a:lnTo>
                        <a:lnTo>
                          <a:pt x="421" y="1222"/>
                        </a:lnTo>
                        <a:lnTo>
                          <a:pt x="398" y="1198"/>
                        </a:lnTo>
                        <a:lnTo>
                          <a:pt x="394" y="1179"/>
                        </a:lnTo>
                        <a:lnTo>
                          <a:pt x="428" y="1160"/>
                        </a:lnTo>
                        <a:lnTo>
                          <a:pt x="473" y="1148"/>
                        </a:lnTo>
                        <a:lnTo>
                          <a:pt x="487" y="1124"/>
                        </a:lnTo>
                        <a:lnTo>
                          <a:pt x="510" y="1109"/>
                        </a:lnTo>
                        <a:lnTo>
                          <a:pt x="552" y="1110"/>
                        </a:lnTo>
                        <a:lnTo>
                          <a:pt x="571" y="1102"/>
                        </a:lnTo>
                        <a:lnTo>
                          <a:pt x="632" y="1107"/>
                        </a:lnTo>
                        <a:lnTo>
                          <a:pt x="704" y="1093"/>
                        </a:lnTo>
                        <a:lnTo>
                          <a:pt x="750" y="1104"/>
                        </a:lnTo>
                        <a:lnTo>
                          <a:pt x="747" y="1114"/>
                        </a:lnTo>
                        <a:lnTo>
                          <a:pt x="714" y="1116"/>
                        </a:lnTo>
                        <a:lnTo>
                          <a:pt x="718" y="1160"/>
                        </a:lnTo>
                        <a:lnTo>
                          <a:pt x="743" y="1183"/>
                        </a:lnTo>
                        <a:lnTo>
                          <a:pt x="802" y="1188"/>
                        </a:lnTo>
                        <a:lnTo>
                          <a:pt x="833" y="1208"/>
                        </a:lnTo>
                        <a:lnTo>
                          <a:pt x="830" y="1195"/>
                        </a:lnTo>
                        <a:lnTo>
                          <a:pt x="903" y="1185"/>
                        </a:lnTo>
                        <a:lnTo>
                          <a:pt x="1000" y="1151"/>
                        </a:lnTo>
                        <a:lnTo>
                          <a:pt x="1009" y="1126"/>
                        </a:lnTo>
                        <a:lnTo>
                          <a:pt x="1042" y="1140"/>
                        </a:lnTo>
                        <a:lnTo>
                          <a:pt x="1064" y="1124"/>
                        </a:lnTo>
                        <a:lnTo>
                          <a:pt x="1051" y="1077"/>
                        </a:lnTo>
                        <a:lnTo>
                          <a:pt x="1025" y="1037"/>
                        </a:lnTo>
                        <a:lnTo>
                          <a:pt x="1011" y="999"/>
                        </a:lnTo>
                        <a:lnTo>
                          <a:pt x="1013" y="962"/>
                        </a:lnTo>
                        <a:lnTo>
                          <a:pt x="1033" y="975"/>
                        </a:lnTo>
                        <a:lnTo>
                          <a:pt x="1048" y="964"/>
                        </a:lnTo>
                        <a:lnTo>
                          <a:pt x="1053" y="926"/>
                        </a:lnTo>
                        <a:lnTo>
                          <a:pt x="1056" y="919"/>
                        </a:lnTo>
                        <a:lnTo>
                          <a:pt x="1081" y="924"/>
                        </a:lnTo>
                        <a:lnTo>
                          <a:pt x="1112" y="936"/>
                        </a:lnTo>
                        <a:lnTo>
                          <a:pt x="1109" y="922"/>
                        </a:lnTo>
                        <a:lnTo>
                          <a:pt x="1121" y="922"/>
                        </a:lnTo>
                        <a:lnTo>
                          <a:pt x="1134" y="954"/>
                        </a:lnTo>
                        <a:lnTo>
                          <a:pt x="1136" y="943"/>
                        </a:lnTo>
                        <a:lnTo>
                          <a:pt x="1148" y="949"/>
                        </a:lnTo>
                        <a:lnTo>
                          <a:pt x="1149" y="938"/>
                        </a:lnTo>
                        <a:lnTo>
                          <a:pt x="1158" y="950"/>
                        </a:lnTo>
                        <a:lnTo>
                          <a:pt x="1163" y="973"/>
                        </a:lnTo>
                        <a:lnTo>
                          <a:pt x="1191" y="925"/>
                        </a:lnTo>
                        <a:lnTo>
                          <a:pt x="1209" y="936"/>
                        </a:lnTo>
                        <a:lnTo>
                          <a:pt x="1200" y="956"/>
                        </a:lnTo>
                        <a:lnTo>
                          <a:pt x="1226" y="958"/>
                        </a:lnTo>
                        <a:lnTo>
                          <a:pt x="1246" y="928"/>
                        </a:lnTo>
                        <a:lnTo>
                          <a:pt x="1236" y="915"/>
                        </a:lnTo>
                        <a:lnTo>
                          <a:pt x="1255" y="903"/>
                        </a:lnTo>
                        <a:lnTo>
                          <a:pt x="1273" y="913"/>
                        </a:lnTo>
                        <a:lnTo>
                          <a:pt x="1300" y="903"/>
                        </a:lnTo>
                        <a:lnTo>
                          <a:pt x="1311" y="903"/>
                        </a:lnTo>
                        <a:lnTo>
                          <a:pt x="1320" y="924"/>
                        </a:lnTo>
                        <a:lnTo>
                          <a:pt x="1336" y="912"/>
                        </a:lnTo>
                        <a:lnTo>
                          <a:pt x="1345" y="933"/>
                        </a:lnTo>
                        <a:lnTo>
                          <a:pt x="1386" y="926"/>
                        </a:lnTo>
                        <a:lnTo>
                          <a:pt x="1393" y="963"/>
                        </a:lnTo>
                        <a:lnTo>
                          <a:pt x="1404" y="938"/>
                        </a:lnTo>
                        <a:lnTo>
                          <a:pt x="1453" y="989"/>
                        </a:lnTo>
                        <a:lnTo>
                          <a:pt x="1430" y="1016"/>
                        </a:lnTo>
                        <a:lnTo>
                          <a:pt x="1464" y="1026"/>
                        </a:lnTo>
                        <a:lnTo>
                          <a:pt x="1440" y="1042"/>
                        </a:lnTo>
                        <a:lnTo>
                          <a:pt x="1454" y="1087"/>
                        </a:lnTo>
                        <a:lnTo>
                          <a:pt x="1467" y="1072"/>
                        </a:lnTo>
                        <a:lnTo>
                          <a:pt x="1506" y="1086"/>
                        </a:lnTo>
                        <a:lnTo>
                          <a:pt x="1529" y="1128"/>
                        </a:lnTo>
                        <a:lnTo>
                          <a:pt x="1520" y="1144"/>
                        </a:lnTo>
                        <a:lnTo>
                          <a:pt x="1486" y="1165"/>
                        </a:lnTo>
                        <a:lnTo>
                          <a:pt x="1464" y="1161"/>
                        </a:lnTo>
                        <a:lnTo>
                          <a:pt x="1460" y="1144"/>
                        </a:lnTo>
                        <a:lnTo>
                          <a:pt x="1393" y="1135"/>
                        </a:lnTo>
                        <a:lnTo>
                          <a:pt x="1461" y="1177"/>
                        </a:lnTo>
                        <a:lnTo>
                          <a:pt x="1519" y="1229"/>
                        </a:lnTo>
                        <a:lnTo>
                          <a:pt x="1539" y="1221"/>
                        </a:lnTo>
                        <a:lnTo>
                          <a:pt x="1518" y="1176"/>
                        </a:lnTo>
                        <a:lnTo>
                          <a:pt x="1576" y="1217"/>
                        </a:lnTo>
                        <a:lnTo>
                          <a:pt x="1533" y="1244"/>
                        </a:lnTo>
                        <a:lnTo>
                          <a:pt x="1548" y="1269"/>
                        </a:lnTo>
                        <a:lnTo>
                          <a:pt x="1556" y="1251"/>
                        </a:lnTo>
                        <a:lnTo>
                          <a:pt x="1644" y="1320"/>
                        </a:lnTo>
                        <a:lnTo>
                          <a:pt x="1653" y="1342"/>
                        </a:lnTo>
                        <a:lnTo>
                          <a:pt x="1678" y="1334"/>
                        </a:lnTo>
                        <a:lnTo>
                          <a:pt x="1697" y="1352"/>
                        </a:lnTo>
                        <a:lnTo>
                          <a:pt x="1728" y="1361"/>
                        </a:lnTo>
                        <a:lnTo>
                          <a:pt x="1737" y="1323"/>
                        </a:lnTo>
                        <a:lnTo>
                          <a:pt x="1765" y="1370"/>
                        </a:lnTo>
                        <a:lnTo>
                          <a:pt x="1788" y="1376"/>
                        </a:lnTo>
                        <a:lnTo>
                          <a:pt x="1797" y="1348"/>
                        </a:lnTo>
                        <a:lnTo>
                          <a:pt x="1754" y="1121"/>
                        </a:lnTo>
                        <a:lnTo>
                          <a:pt x="1757" y="1070"/>
                        </a:lnTo>
                        <a:lnTo>
                          <a:pt x="1863" y="1135"/>
                        </a:lnTo>
                        <a:lnTo>
                          <a:pt x="1896" y="1129"/>
                        </a:lnTo>
                        <a:lnTo>
                          <a:pt x="1936" y="1105"/>
                        </a:lnTo>
                        <a:lnTo>
                          <a:pt x="1947" y="1124"/>
                        </a:lnTo>
                        <a:lnTo>
                          <a:pt x="1937" y="1086"/>
                        </a:lnTo>
                        <a:lnTo>
                          <a:pt x="1940" y="1064"/>
                        </a:lnTo>
                        <a:lnTo>
                          <a:pt x="1955" y="1052"/>
                        </a:lnTo>
                        <a:lnTo>
                          <a:pt x="1969" y="1050"/>
                        </a:lnTo>
                        <a:lnTo>
                          <a:pt x="1960" y="1040"/>
                        </a:lnTo>
                        <a:lnTo>
                          <a:pt x="1982" y="1008"/>
                        </a:lnTo>
                        <a:lnTo>
                          <a:pt x="2024" y="1009"/>
                        </a:lnTo>
                        <a:lnTo>
                          <a:pt x="2048" y="1024"/>
                        </a:lnTo>
                        <a:lnTo>
                          <a:pt x="2044" y="1003"/>
                        </a:lnTo>
                        <a:lnTo>
                          <a:pt x="2100" y="1016"/>
                        </a:lnTo>
                        <a:lnTo>
                          <a:pt x="2099" y="1010"/>
                        </a:lnTo>
                        <a:lnTo>
                          <a:pt x="2117" y="1012"/>
                        </a:lnTo>
                        <a:lnTo>
                          <a:pt x="2127" y="1030"/>
                        </a:lnTo>
                        <a:lnTo>
                          <a:pt x="2136" y="1019"/>
                        </a:lnTo>
                        <a:lnTo>
                          <a:pt x="2145" y="1032"/>
                        </a:lnTo>
                        <a:lnTo>
                          <a:pt x="2180" y="1036"/>
                        </a:lnTo>
                        <a:lnTo>
                          <a:pt x="2186" y="1028"/>
                        </a:lnTo>
                        <a:lnTo>
                          <a:pt x="2177" y="1023"/>
                        </a:lnTo>
                        <a:lnTo>
                          <a:pt x="2151" y="1026"/>
                        </a:lnTo>
                        <a:lnTo>
                          <a:pt x="2148" y="1016"/>
                        </a:lnTo>
                        <a:lnTo>
                          <a:pt x="2173" y="1004"/>
                        </a:lnTo>
                        <a:lnTo>
                          <a:pt x="2173" y="998"/>
                        </a:lnTo>
                        <a:lnTo>
                          <a:pt x="2157" y="1000"/>
                        </a:lnTo>
                        <a:lnTo>
                          <a:pt x="2151" y="993"/>
                        </a:lnTo>
                        <a:lnTo>
                          <a:pt x="2165" y="984"/>
                        </a:lnTo>
                        <a:lnTo>
                          <a:pt x="2148" y="987"/>
                        </a:lnTo>
                        <a:lnTo>
                          <a:pt x="2131" y="979"/>
                        </a:lnTo>
                        <a:lnTo>
                          <a:pt x="2127" y="939"/>
                        </a:lnTo>
                        <a:lnTo>
                          <a:pt x="2139" y="922"/>
                        </a:lnTo>
                        <a:lnTo>
                          <a:pt x="2141" y="929"/>
                        </a:lnTo>
                        <a:lnTo>
                          <a:pt x="2153" y="921"/>
                        </a:lnTo>
                        <a:lnTo>
                          <a:pt x="2154" y="906"/>
                        </a:lnTo>
                        <a:lnTo>
                          <a:pt x="2177" y="902"/>
                        </a:lnTo>
                        <a:lnTo>
                          <a:pt x="2202" y="915"/>
                        </a:lnTo>
                        <a:lnTo>
                          <a:pt x="2204" y="926"/>
                        </a:lnTo>
                        <a:lnTo>
                          <a:pt x="2216" y="929"/>
                        </a:lnTo>
                        <a:lnTo>
                          <a:pt x="2216" y="899"/>
                        </a:lnTo>
                        <a:lnTo>
                          <a:pt x="2245" y="891"/>
                        </a:lnTo>
                        <a:lnTo>
                          <a:pt x="2245" y="873"/>
                        </a:lnTo>
                        <a:lnTo>
                          <a:pt x="2224" y="870"/>
                        </a:lnTo>
                        <a:lnTo>
                          <a:pt x="2194" y="828"/>
                        </a:lnTo>
                        <a:lnTo>
                          <a:pt x="2149" y="810"/>
                        </a:lnTo>
                        <a:lnTo>
                          <a:pt x="2158" y="806"/>
                        </a:lnTo>
                        <a:lnTo>
                          <a:pt x="2160" y="755"/>
                        </a:lnTo>
                        <a:lnTo>
                          <a:pt x="2172" y="753"/>
                        </a:lnTo>
                        <a:lnTo>
                          <a:pt x="2168" y="737"/>
                        </a:lnTo>
                        <a:lnTo>
                          <a:pt x="2128" y="755"/>
                        </a:lnTo>
                        <a:lnTo>
                          <a:pt x="2135" y="780"/>
                        </a:lnTo>
                        <a:lnTo>
                          <a:pt x="2107" y="780"/>
                        </a:lnTo>
                        <a:lnTo>
                          <a:pt x="2090" y="759"/>
                        </a:lnTo>
                        <a:lnTo>
                          <a:pt x="2093" y="703"/>
                        </a:lnTo>
                        <a:lnTo>
                          <a:pt x="2163" y="656"/>
                        </a:lnTo>
                        <a:lnTo>
                          <a:pt x="2155" y="616"/>
                        </a:lnTo>
                        <a:lnTo>
                          <a:pt x="2118" y="600"/>
                        </a:lnTo>
                        <a:lnTo>
                          <a:pt x="2103" y="583"/>
                        </a:lnTo>
                        <a:lnTo>
                          <a:pt x="2132" y="570"/>
                        </a:lnTo>
                        <a:lnTo>
                          <a:pt x="2182" y="569"/>
                        </a:lnTo>
                        <a:lnTo>
                          <a:pt x="2259" y="521"/>
                        </a:lnTo>
                        <a:lnTo>
                          <a:pt x="2357" y="470"/>
                        </a:lnTo>
                        <a:lnTo>
                          <a:pt x="2454" y="434"/>
                        </a:lnTo>
                        <a:lnTo>
                          <a:pt x="2517" y="424"/>
                        </a:lnTo>
                        <a:lnTo>
                          <a:pt x="2435" y="490"/>
                        </a:lnTo>
                        <a:lnTo>
                          <a:pt x="2398" y="494"/>
                        </a:lnTo>
                        <a:lnTo>
                          <a:pt x="2392" y="503"/>
                        </a:lnTo>
                        <a:lnTo>
                          <a:pt x="2400" y="541"/>
                        </a:lnTo>
                        <a:lnTo>
                          <a:pt x="2398" y="551"/>
                        </a:lnTo>
                        <a:lnTo>
                          <a:pt x="2389" y="550"/>
                        </a:lnTo>
                        <a:lnTo>
                          <a:pt x="2385" y="559"/>
                        </a:lnTo>
                        <a:lnTo>
                          <a:pt x="2390" y="567"/>
                        </a:lnTo>
                        <a:lnTo>
                          <a:pt x="2421" y="563"/>
                        </a:lnTo>
                        <a:lnTo>
                          <a:pt x="2417" y="551"/>
                        </a:lnTo>
                        <a:lnTo>
                          <a:pt x="2427" y="519"/>
                        </a:lnTo>
                        <a:lnTo>
                          <a:pt x="2470" y="475"/>
                        </a:lnTo>
                        <a:lnTo>
                          <a:pt x="2521" y="434"/>
                        </a:lnTo>
                        <a:lnTo>
                          <a:pt x="2528" y="461"/>
                        </a:lnTo>
                        <a:lnTo>
                          <a:pt x="2538" y="522"/>
                        </a:lnTo>
                        <a:lnTo>
                          <a:pt x="2537" y="553"/>
                        </a:lnTo>
                        <a:lnTo>
                          <a:pt x="2511" y="521"/>
                        </a:lnTo>
                        <a:lnTo>
                          <a:pt x="2520" y="504"/>
                        </a:lnTo>
                        <a:lnTo>
                          <a:pt x="2516" y="490"/>
                        </a:lnTo>
                        <a:lnTo>
                          <a:pt x="2506" y="489"/>
                        </a:lnTo>
                        <a:lnTo>
                          <a:pt x="2507" y="517"/>
                        </a:lnTo>
                        <a:lnTo>
                          <a:pt x="2486" y="488"/>
                        </a:lnTo>
                        <a:lnTo>
                          <a:pt x="2487" y="504"/>
                        </a:lnTo>
                        <a:lnTo>
                          <a:pt x="2478" y="493"/>
                        </a:lnTo>
                        <a:lnTo>
                          <a:pt x="2469" y="493"/>
                        </a:lnTo>
                        <a:lnTo>
                          <a:pt x="2468" y="500"/>
                        </a:lnTo>
                        <a:lnTo>
                          <a:pt x="2477" y="505"/>
                        </a:lnTo>
                        <a:lnTo>
                          <a:pt x="2487" y="531"/>
                        </a:lnTo>
                        <a:lnTo>
                          <a:pt x="2497" y="528"/>
                        </a:lnTo>
                        <a:lnTo>
                          <a:pt x="2516" y="553"/>
                        </a:lnTo>
                        <a:lnTo>
                          <a:pt x="2501" y="581"/>
                        </a:lnTo>
                        <a:lnTo>
                          <a:pt x="2477" y="582"/>
                        </a:lnTo>
                        <a:lnTo>
                          <a:pt x="2488" y="591"/>
                        </a:lnTo>
                        <a:lnTo>
                          <a:pt x="2502" y="591"/>
                        </a:lnTo>
                        <a:lnTo>
                          <a:pt x="2496" y="616"/>
                        </a:lnTo>
                        <a:lnTo>
                          <a:pt x="2500" y="627"/>
                        </a:lnTo>
                        <a:lnTo>
                          <a:pt x="2538" y="618"/>
                        </a:lnTo>
                        <a:lnTo>
                          <a:pt x="2557" y="546"/>
                        </a:lnTo>
                        <a:lnTo>
                          <a:pt x="2534" y="416"/>
                        </a:lnTo>
                        <a:lnTo>
                          <a:pt x="2609" y="355"/>
                        </a:lnTo>
                        <a:lnTo>
                          <a:pt x="2705" y="328"/>
                        </a:lnTo>
                        <a:lnTo>
                          <a:pt x="2746" y="340"/>
                        </a:lnTo>
                        <a:lnTo>
                          <a:pt x="2759" y="378"/>
                        </a:lnTo>
                        <a:lnTo>
                          <a:pt x="2752" y="391"/>
                        </a:lnTo>
                        <a:lnTo>
                          <a:pt x="2730" y="392"/>
                        </a:lnTo>
                        <a:lnTo>
                          <a:pt x="2723" y="385"/>
                        </a:lnTo>
                        <a:lnTo>
                          <a:pt x="2724" y="407"/>
                        </a:lnTo>
                        <a:lnTo>
                          <a:pt x="2701" y="422"/>
                        </a:lnTo>
                        <a:lnTo>
                          <a:pt x="2722" y="430"/>
                        </a:lnTo>
                        <a:lnTo>
                          <a:pt x="2722" y="449"/>
                        </a:lnTo>
                        <a:lnTo>
                          <a:pt x="2737" y="428"/>
                        </a:lnTo>
                        <a:lnTo>
                          <a:pt x="2764" y="419"/>
                        </a:lnTo>
                        <a:lnTo>
                          <a:pt x="2775" y="410"/>
                        </a:lnTo>
                        <a:lnTo>
                          <a:pt x="2787" y="392"/>
                        </a:lnTo>
                        <a:lnTo>
                          <a:pt x="2799" y="400"/>
                        </a:lnTo>
                        <a:lnTo>
                          <a:pt x="2808" y="416"/>
                        </a:lnTo>
                        <a:lnTo>
                          <a:pt x="2815" y="406"/>
                        </a:lnTo>
                        <a:lnTo>
                          <a:pt x="2830" y="388"/>
                        </a:lnTo>
                        <a:lnTo>
                          <a:pt x="2838" y="385"/>
                        </a:lnTo>
                        <a:lnTo>
                          <a:pt x="2848" y="392"/>
                        </a:lnTo>
                        <a:lnTo>
                          <a:pt x="2849" y="415"/>
                        </a:lnTo>
                        <a:lnTo>
                          <a:pt x="2854" y="443"/>
                        </a:lnTo>
                        <a:lnTo>
                          <a:pt x="2858" y="445"/>
                        </a:lnTo>
                        <a:lnTo>
                          <a:pt x="2863" y="440"/>
                        </a:lnTo>
                        <a:lnTo>
                          <a:pt x="2854" y="398"/>
                        </a:lnTo>
                        <a:lnTo>
                          <a:pt x="2857" y="388"/>
                        </a:lnTo>
                        <a:lnTo>
                          <a:pt x="2864" y="394"/>
                        </a:lnTo>
                        <a:lnTo>
                          <a:pt x="2876" y="419"/>
                        </a:lnTo>
                        <a:lnTo>
                          <a:pt x="2877" y="389"/>
                        </a:lnTo>
                        <a:lnTo>
                          <a:pt x="2889" y="380"/>
                        </a:lnTo>
                        <a:lnTo>
                          <a:pt x="2915" y="371"/>
                        </a:lnTo>
                        <a:lnTo>
                          <a:pt x="2954" y="385"/>
                        </a:lnTo>
                        <a:lnTo>
                          <a:pt x="2996" y="392"/>
                        </a:lnTo>
                        <a:lnTo>
                          <a:pt x="3002" y="400"/>
                        </a:lnTo>
                        <a:lnTo>
                          <a:pt x="2991" y="421"/>
                        </a:lnTo>
                        <a:lnTo>
                          <a:pt x="3017" y="406"/>
                        </a:lnTo>
                        <a:lnTo>
                          <a:pt x="3038" y="402"/>
                        </a:lnTo>
                        <a:lnTo>
                          <a:pt x="3058" y="380"/>
                        </a:lnTo>
                        <a:lnTo>
                          <a:pt x="3086" y="356"/>
                        </a:lnTo>
                        <a:lnTo>
                          <a:pt x="3086" y="343"/>
                        </a:lnTo>
                        <a:lnTo>
                          <a:pt x="3112" y="309"/>
                        </a:lnTo>
                        <a:lnTo>
                          <a:pt x="3146" y="229"/>
                        </a:lnTo>
                        <a:lnTo>
                          <a:pt x="3168" y="192"/>
                        </a:lnTo>
                        <a:lnTo>
                          <a:pt x="3174" y="202"/>
                        </a:lnTo>
                        <a:lnTo>
                          <a:pt x="3170" y="176"/>
                        </a:lnTo>
                        <a:lnTo>
                          <a:pt x="3232" y="106"/>
                        </a:lnTo>
                        <a:lnTo>
                          <a:pt x="3301" y="50"/>
                        </a:lnTo>
                        <a:lnTo>
                          <a:pt x="3371" y="22"/>
                        </a:lnTo>
                        <a:lnTo>
                          <a:pt x="3429" y="11"/>
                        </a:lnTo>
                        <a:lnTo>
                          <a:pt x="3469" y="22"/>
                        </a:lnTo>
                        <a:lnTo>
                          <a:pt x="3515" y="45"/>
                        </a:lnTo>
                        <a:lnTo>
                          <a:pt x="3534" y="65"/>
                        </a:lnTo>
                        <a:lnTo>
                          <a:pt x="3529" y="91"/>
                        </a:lnTo>
                        <a:lnTo>
                          <a:pt x="3542" y="78"/>
                        </a:lnTo>
                        <a:lnTo>
                          <a:pt x="3551" y="87"/>
                        </a:lnTo>
                        <a:lnTo>
                          <a:pt x="3566" y="116"/>
                        </a:lnTo>
                        <a:lnTo>
                          <a:pt x="3585" y="129"/>
                        </a:lnTo>
                        <a:lnTo>
                          <a:pt x="3605" y="151"/>
                        </a:lnTo>
                        <a:lnTo>
                          <a:pt x="3605" y="135"/>
                        </a:lnTo>
                        <a:lnTo>
                          <a:pt x="3599" y="127"/>
                        </a:lnTo>
                        <a:lnTo>
                          <a:pt x="3633" y="115"/>
                        </a:lnTo>
                        <a:lnTo>
                          <a:pt x="3646" y="114"/>
                        </a:lnTo>
                        <a:lnTo>
                          <a:pt x="3646" y="97"/>
                        </a:lnTo>
                        <a:lnTo>
                          <a:pt x="3658" y="95"/>
                        </a:lnTo>
                        <a:lnTo>
                          <a:pt x="3684" y="74"/>
                        </a:lnTo>
                        <a:lnTo>
                          <a:pt x="3714" y="106"/>
                        </a:lnTo>
                        <a:lnTo>
                          <a:pt x="3755" y="127"/>
                        </a:lnTo>
                        <a:lnTo>
                          <a:pt x="3742" y="110"/>
                        </a:lnTo>
                        <a:lnTo>
                          <a:pt x="3716" y="96"/>
                        </a:lnTo>
                        <a:lnTo>
                          <a:pt x="3712" y="69"/>
                        </a:lnTo>
                        <a:lnTo>
                          <a:pt x="3719" y="69"/>
                        </a:lnTo>
                        <a:lnTo>
                          <a:pt x="3737" y="87"/>
                        </a:lnTo>
                        <a:lnTo>
                          <a:pt x="3771" y="104"/>
                        </a:lnTo>
                        <a:lnTo>
                          <a:pt x="3769" y="93"/>
                        </a:lnTo>
                        <a:lnTo>
                          <a:pt x="3749" y="70"/>
                        </a:lnTo>
                        <a:lnTo>
                          <a:pt x="3733" y="0"/>
                        </a:lnTo>
                        <a:lnTo>
                          <a:pt x="3760" y="18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ru-RU" sz="700">
                      <a:solidFill>
                        <a:prstClr val="black"/>
                      </a:solidFill>
                      <a:latin typeface="Arial" charset="0"/>
                      <a:cs typeface="Arial" charset="0"/>
                    </a:endParaRPr>
                  </a:p>
                </p:txBody>
              </p:sp>
              <p:sp>
                <p:nvSpPr>
                  <p:cNvPr id="249" name="Freeform 126"/>
                  <p:cNvSpPr>
                    <a:spLocks/>
                  </p:cNvSpPr>
                  <p:nvPr/>
                </p:nvSpPr>
                <p:spPr bwMode="auto">
                  <a:xfrm>
                    <a:off x="6203951" y="1914525"/>
                    <a:ext cx="238125" cy="214313"/>
                  </a:xfrm>
                  <a:custGeom>
                    <a:avLst/>
                    <a:gdLst>
                      <a:gd name="T0" fmla="*/ 2147483647 w 451"/>
                      <a:gd name="T1" fmla="*/ 2147483647 h 407"/>
                      <a:gd name="T2" fmla="*/ 2147483647 w 451"/>
                      <a:gd name="T3" fmla="*/ 2147483647 h 407"/>
                      <a:gd name="T4" fmla="*/ 2147483647 w 451"/>
                      <a:gd name="T5" fmla="*/ 2147483647 h 407"/>
                      <a:gd name="T6" fmla="*/ 2147483647 w 451"/>
                      <a:gd name="T7" fmla="*/ 2147483647 h 407"/>
                      <a:gd name="T8" fmla="*/ 2147483647 w 451"/>
                      <a:gd name="T9" fmla="*/ 2147483647 h 407"/>
                      <a:gd name="T10" fmla="*/ 2147483647 w 451"/>
                      <a:gd name="T11" fmla="*/ 2147483647 h 407"/>
                      <a:gd name="T12" fmla="*/ 2147483647 w 451"/>
                      <a:gd name="T13" fmla="*/ 2147483647 h 407"/>
                      <a:gd name="T14" fmla="*/ 2147483647 w 451"/>
                      <a:gd name="T15" fmla="*/ 2147483647 h 407"/>
                      <a:gd name="T16" fmla="*/ 2147483647 w 451"/>
                      <a:gd name="T17" fmla="*/ 2147483647 h 407"/>
                      <a:gd name="T18" fmla="*/ 2147483647 w 451"/>
                      <a:gd name="T19" fmla="*/ 2147483647 h 407"/>
                      <a:gd name="T20" fmla="*/ 2147483647 w 451"/>
                      <a:gd name="T21" fmla="*/ 0 h 407"/>
                      <a:gd name="T22" fmla="*/ 2147483647 w 451"/>
                      <a:gd name="T23" fmla="*/ 2147483647 h 407"/>
                      <a:gd name="T24" fmla="*/ 2147483647 w 451"/>
                      <a:gd name="T25" fmla="*/ 2147483647 h 407"/>
                      <a:gd name="T26" fmla="*/ 2147483647 w 451"/>
                      <a:gd name="T27" fmla="*/ 2147483647 h 407"/>
                      <a:gd name="T28" fmla="*/ 2147483647 w 451"/>
                      <a:gd name="T29" fmla="*/ 2147483647 h 407"/>
                      <a:gd name="T30" fmla="*/ 2147483647 w 451"/>
                      <a:gd name="T31" fmla="*/ 2147483647 h 407"/>
                      <a:gd name="T32" fmla="*/ 2147483647 w 451"/>
                      <a:gd name="T33" fmla="*/ 2147483647 h 407"/>
                      <a:gd name="T34" fmla="*/ 2147483647 w 451"/>
                      <a:gd name="T35" fmla="*/ 2147483647 h 407"/>
                      <a:gd name="T36" fmla="*/ 2147483647 w 451"/>
                      <a:gd name="T37" fmla="*/ 2147483647 h 407"/>
                      <a:gd name="T38" fmla="*/ 2147483647 w 451"/>
                      <a:gd name="T39" fmla="*/ 2147483647 h 407"/>
                      <a:gd name="T40" fmla="*/ 2147483647 w 451"/>
                      <a:gd name="T41" fmla="*/ 2147483647 h 407"/>
                      <a:gd name="T42" fmla="*/ 2147483647 w 451"/>
                      <a:gd name="T43" fmla="*/ 2147483647 h 407"/>
                      <a:gd name="T44" fmla="*/ 2147483647 w 451"/>
                      <a:gd name="T45" fmla="*/ 2147483647 h 407"/>
                      <a:gd name="T46" fmla="*/ 2147483647 w 451"/>
                      <a:gd name="T47" fmla="*/ 2147483647 h 407"/>
                      <a:gd name="T48" fmla="*/ 2147483647 w 451"/>
                      <a:gd name="T49" fmla="*/ 2147483647 h 407"/>
                      <a:gd name="T50" fmla="*/ 2147483647 w 451"/>
                      <a:gd name="T51" fmla="*/ 2147483647 h 407"/>
                      <a:gd name="T52" fmla="*/ 2147483647 w 451"/>
                      <a:gd name="T53" fmla="*/ 2147483647 h 407"/>
                      <a:gd name="T54" fmla="*/ 2147483647 w 451"/>
                      <a:gd name="T55" fmla="*/ 2147483647 h 407"/>
                      <a:gd name="T56" fmla="*/ 2147483647 w 451"/>
                      <a:gd name="T57" fmla="*/ 2147483647 h 407"/>
                      <a:gd name="T58" fmla="*/ 2147483647 w 451"/>
                      <a:gd name="T59" fmla="*/ 2147483647 h 407"/>
                      <a:gd name="T60" fmla="*/ 2147483647 w 451"/>
                      <a:gd name="T61" fmla="*/ 2147483647 h 407"/>
                      <a:gd name="T62" fmla="*/ 2147483647 w 451"/>
                      <a:gd name="T63" fmla="*/ 2147483647 h 407"/>
                      <a:gd name="T64" fmla="*/ 2147483647 w 451"/>
                      <a:gd name="T65" fmla="*/ 2147483647 h 407"/>
                      <a:gd name="T66" fmla="*/ 0 w 451"/>
                      <a:gd name="T67" fmla="*/ 2147483647 h 407"/>
                      <a:gd name="T68" fmla="*/ 2147483647 w 451"/>
                      <a:gd name="T69" fmla="*/ 2147483647 h 407"/>
                      <a:gd name="T70" fmla="*/ 2147483647 w 451"/>
                      <a:gd name="T71" fmla="*/ 2147483647 h 407"/>
                      <a:gd name="T72" fmla="*/ 2147483647 w 451"/>
                      <a:gd name="T73" fmla="*/ 2147483647 h 40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51"/>
                      <a:gd name="T112" fmla="*/ 0 h 407"/>
                      <a:gd name="T113" fmla="*/ 451 w 451"/>
                      <a:gd name="T114" fmla="*/ 407 h 40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51" h="407">
                        <a:moveTo>
                          <a:pt x="70" y="111"/>
                        </a:moveTo>
                        <a:lnTo>
                          <a:pt x="111" y="112"/>
                        </a:lnTo>
                        <a:lnTo>
                          <a:pt x="122" y="130"/>
                        </a:lnTo>
                        <a:lnTo>
                          <a:pt x="149" y="140"/>
                        </a:lnTo>
                        <a:lnTo>
                          <a:pt x="152" y="126"/>
                        </a:lnTo>
                        <a:lnTo>
                          <a:pt x="168" y="131"/>
                        </a:lnTo>
                        <a:lnTo>
                          <a:pt x="180" y="153"/>
                        </a:lnTo>
                        <a:lnTo>
                          <a:pt x="212" y="147"/>
                        </a:lnTo>
                        <a:lnTo>
                          <a:pt x="217" y="138"/>
                        </a:lnTo>
                        <a:lnTo>
                          <a:pt x="189" y="122"/>
                        </a:lnTo>
                        <a:lnTo>
                          <a:pt x="181" y="104"/>
                        </a:lnTo>
                        <a:lnTo>
                          <a:pt x="152" y="70"/>
                        </a:lnTo>
                        <a:lnTo>
                          <a:pt x="161" y="50"/>
                        </a:lnTo>
                        <a:lnTo>
                          <a:pt x="186" y="47"/>
                        </a:lnTo>
                        <a:lnTo>
                          <a:pt x="149" y="23"/>
                        </a:lnTo>
                        <a:lnTo>
                          <a:pt x="200" y="25"/>
                        </a:lnTo>
                        <a:lnTo>
                          <a:pt x="246" y="43"/>
                        </a:lnTo>
                        <a:lnTo>
                          <a:pt x="290" y="33"/>
                        </a:lnTo>
                        <a:lnTo>
                          <a:pt x="296" y="8"/>
                        </a:lnTo>
                        <a:lnTo>
                          <a:pt x="311" y="2"/>
                        </a:lnTo>
                        <a:lnTo>
                          <a:pt x="347" y="9"/>
                        </a:lnTo>
                        <a:lnTo>
                          <a:pt x="370" y="0"/>
                        </a:lnTo>
                        <a:lnTo>
                          <a:pt x="427" y="10"/>
                        </a:lnTo>
                        <a:lnTo>
                          <a:pt x="420" y="59"/>
                        </a:lnTo>
                        <a:lnTo>
                          <a:pt x="440" y="69"/>
                        </a:lnTo>
                        <a:lnTo>
                          <a:pt x="451" y="107"/>
                        </a:lnTo>
                        <a:lnTo>
                          <a:pt x="437" y="155"/>
                        </a:lnTo>
                        <a:lnTo>
                          <a:pt x="371" y="166"/>
                        </a:lnTo>
                        <a:lnTo>
                          <a:pt x="328" y="144"/>
                        </a:lnTo>
                        <a:lnTo>
                          <a:pt x="302" y="112"/>
                        </a:lnTo>
                        <a:lnTo>
                          <a:pt x="301" y="65"/>
                        </a:lnTo>
                        <a:lnTo>
                          <a:pt x="268" y="69"/>
                        </a:lnTo>
                        <a:lnTo>
                          <a:pt x="260" y="80"/>
                        </a:lnTo>
                        <a:lnTo>
                          <a:pt x="270" y="80"/>
                        </a:lnTo>
                        <a:lnTo>
                          <a:pt x="268" y="89"/>
                        </a:lnTo>
                        <a:lnTo>
                          <a:pt x="253" y="93"/>
                        </a:lnTo>
                        <a:lnTo>
                          <a:pt x="298" y="148"/>
                        </a:lnTo>
                        <a:lnTo>
                          <a:pt x="363" y="184"/>
                        </a:lnTo>
                        <a:lnTo>
                          <a:pt x="425" y="172"/>
                        </a:lnTo>
                        <a:lnTo>
                          <a:pt x="434" y="180"/>
                        </a:lnTo>
                        <a:lnTo>
                          <a:pt x="408" y="215"/>
                        </a:lnTo>
                        <a:lnTo>
                          <a:pt x="393" y="220"/>
                        </a:lnTo>
                        <a:lnTo>
                          <a:pt x="398" y="229"/>
                        </a:lnTo>
                        <a:lnTo>
                          <a:pt x="394" y="246"/>
                        </a:lnTo>
                        <a:lnTo>
                          <a:pt x="375" y="249"/>
                        </a:lnTo>
                        <a:lnTo>
                          <a:pt x="349" y="233"/>
                        </a:lnTo>
                        <a:lnTo>
                          <a:pt x="366" y="226"/>
                        </a:lnTo>
                        <a:lnTo>
                          <a:pt x="338" y="231"/>
                        </a:lnTo>
                        <a:lnTo>
                          <a:pt x="328" y="256"/>
                        </a:lnTo>
                        <a:lnTo>
                          <a:pt x="269" y="333"/>
                        </a:lnTo>
                        <a:lnTo>
                          <a:pt x="240" y="311"/>
                        </a:lnTo>
                        <a:lnTo>
                          <a:pt x="231" y="321"/>
                        </a:lnTo>
                        <a:lnTo>
                          <a:pt x="254" y="362"/>
                        </a:lnTo>
                        <a:lnTo>
                          <a:pt x="256" y="393"/>
                        </a:lnTo>
                        <a:lnTo>
                          <a:pt x="180" y="407"/>
                        </a:lnTo>
                        <a:lnTo>
                          <a:pt x="135" y="380"/>
                        </a:lnTo>
                        <a:lnTo>
                          <a:pt x="56" y="352"/>
                        </a:lnTo>
                        <a:lnTo>
                          <a:pt x="48" y="328"/>
                        </a:lnTo>
                        <a:lnTo>
                          <a:pt x="74" y="321"/>
                        </a:lnTo>
                        <a:lnTo>
                          <a:pt x="75" y="311"/>
                        </a:lnTo>
                        <a:lnTo>
                          <a:pt x="59" y="316"/>
                        </a:lnTo>
                        <a:lnTo>
                          <a:pt x="43" y="307"/>
                        </a:lnTo>
                        <a:lnTo>
                          <a:pt x="36" y="268"/>
                        </a:lnTo>
                        <a:lnTo>
                          <a:pt x="8" y="246"/>
                        </a:lnTo>
                        <a:lnTo>
                          <a:pt x="9" y="236"/>
                        </a:lnTo>
                        <a:lnTo>
                          <a:pt x="31" y="224"/>
                        </a:lnTo>
                        <a:lnTo>
                          <a:pt x="4" y="209"/>
                        </a:lnTo>
                        <a:lnTo>
                          <a:pt x="0" y="178"/>
                        </a:lnTo>
                        <a:lnTo>
                          <a:pt x="24" y="164"/>
                        </a:lnTo>
                        <a:lnTo>
                          <a:pt x="13" y="144"/>
                        </a:lnTo>
                        <a:lnTo>
                          <a:pt x="15" y="121"/>
                        </a:lnTo>
                        <a:lnTo>
                          <a:pt x="31" y="141"/>
                        </a:lnTo>
                        <a:lnTo>
                          <a:pt x="22" y="115"/>
                        </a:lnTo>
                        <a:lnTo>
                          <a:pt x="37" y="94"/>
                        </a:lnTo>
                        <a:lnTo>
                          <a:pt x="70" y="111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250" name="Freeform 127"/>
                  <p:cNvSpPr>
                    <a:spLocks/>
                  </p:cNvSpPr>
                  <p:nvPr/>
                </p:nvSpPr>
                <p:spPr bwMode="auto">
                  <a:xfrm>
                    <a:off x="6450013" y="1838325"/>
                    <a:ext cx="155575" cy="93663"/>
                  </a:xfrm>
                  <a:custGeom>
                    <a:avLst/>
                    <a:gdLst>
                      <a:gd name="T0" fmla="*/ 0 w 293"/>
                      <a:gd name="T1" fmla="*/ 2147483647 h 178"/>
                      <a:gd name="T2" fmla="*/ 2147483647 w 293"/>
                      <a:gd name="T3" fmla="*/ 2147483647 h 178"/>
                      <a:gd name="T4" fmla="*/ 2147483647 w 293"/>
                      <a:gd name="T5" fmla="*/ 2147483647 h 178"/>
                      <a:gd name="T6" fmla="*/ 2147483647 w 293"/>
                      <a:gd name="T7" fmla="*/ 2147483647 h 178"/>
                      <a:gd name="T8" fmla="*/ 2147483647 w 293"/>
                      <a:gd name="T9" fmla="*/ 2147483647 h 178"/>
                      <a:gd name="T10" fmla="*/ 2147483647 w 293"/>
                      <a:gd name="T11" fmla="*/ 2147483647 h 178"/>
                      <a:gd name="T12" fmla="*/ 2147483647 w 293"/>
                      <a:gd name="T13" fmla="*/ 2147483647 h 178"/>
                      <a:gd name="T14" fmla="*/ 2147483647 w 293"/>
                      <a:gd name="T15" fmla="*/ 2147483647 h 178"/>
                      <a:gd name="T16" fmla="*/ 2147483647 w 293"/>
                      <a:gd name="T17" fmla="*/ 2147483647 h 178"/>
                      <a:gd name="T18" fmla="*/ 2147483647 w 293"/>
                      <a:gd name="T19" fmla="*/ 0 h 178"/>
                      <a:gd name="T20" fmla="*/ 2147483647 w 293"/>
                      <a:gd name="T21" fmla="*/ 2147483647 h 178"/>
                      <a:gd name="T22" fmla="*/ 2147483647 w 293"/>
                      <a:gd name="T23" fmla="*/ 2147483647 h 178"/>
                      <a:gd name="T24" fmla="*/ 2147483647 w 293"/>
                      <a:gd name="T25" fmla="*/ 2147483647 h 178"/>
                      <a:gd name="T26" fmla="*/ 2147483647 w 293"/>
                      <a:gd name="T27" fmla="*/ 2147483647 h 178"/>
                      <a:gd name="T28" fmla="*/ 2147483647 w 293"/>
                      <a:gd name="T29" fmla="*/ 2147483647 h 178"/>
                      <a:gd name="T30" fmla="*/ 2147483647 w 293"/>
                      <a:gd name="T31" fmla="*/ 2147483647 h 178"/>
                      <a:gd name="T32" fmla="*/ 2147483647 w 293"/>
                      <a:gd name="T33" fmla="*/ 2147483647 h 178"/>
                      <a:gd name="T34" fmla="*/ 2147483647 w 293"/>
                      <a:gd name="T35" fmla="*/ 2147483647 h 178"/>
                      <a:gd name="T36" fmla="*/ 2147483647 w 293"/>
                      <a:gd name="T37" fmla="*/ 2147483647 h 178"/>
                      <a:gd name="T38" fmla="*/ 2147483647 w 293"/>
                      <a:gd name="T39" fmla="*/ 2147483647 h 178"/>
                      <a:gd name="T40" fmla="*/ 2147483647 w 293"/>
                      <a:gd name="T41" fmla="*/ 2147483647 h 178"/>
                      <a:gd name="T42" fmla="*/ 2147483647 w 293"/>
                      <a:gd name="T43" fmla="*/ 2147483647 h 178"/>
                      <a:gd name="T44" fmla="*/ 0 w 293"/>
                      <a:gd name="T45" fmla="*/ 2147483647 h 17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93"/>
                      <a:gd name="T70" fmla="*/ 0 h 178"/>
                      <a:gd name="T71" fmla="*/ 293 w 293"/>
                      <a:gd name="T72" fmla="*/ 178 h 178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93" h="178">
                        <a:moveTo>
                          <a:pt x="0" y="94"/>
                        </a:moveTo>
                        <a:lnTo>
                          <a:pt x="8" y="123"/>
                        </a:lnTo>
                        <a:lnTo>
                          <a:pt x="35" y="162"/>
                        </a:lnTo>
                        <a:lnTo>
                          <a:pt x="31" y="178"/>
                        </a:lnTo>
                        <a:lnTo>
                          <a:pt x="201" y="168"/>
                        </a:lnTo>
                        <a:lnTo>
                          <a:pt x="270" y="123"/>
                        </a:lnTo>
                        <a:lnTo>
                          <a:pt x="293" y="41"/>
                        </a:lnTo>
                        <a:lnTo>
                          <a:pt x="272" y="21"/>
                        </a:lnTo>
                        <a:lnTo>
                          <a:pt x="274" y="4"/>
                        </a:lnTo>
                        <a:lnTo>
                          <a:pt x="260" y="0"/>
                        </a:lnTo>
                        <a:lnTo>
                          <a:pt x="264" y="23"/>
                        </a:lnTo>
                        <a:lnTo>
                          <a:pt x="224" y="19"/>
                        </a:lnTo>
                        <a:lnTo>
                          <a:pt x="176" y="42"/>
                        </a:lnTo>
                        <a:lnTo>
                          <a:pt x="167" y="70"/>
                        </a:lnTo>
                        <a:lnTo>
                          <a:pt x="153" y="79"/>
                        </a:lnTo>
                        <a:lnTo>
                          <a:pt x="116" y="53"/>
                        </a:lnTo>
                        <a:lnTo>
                          <a:pt x="68" y="85"/>
                        </a:lnTo>
                        <a:lnTo>
                          <a:pt x="67" y="108"/>
                        </a:lnTo>
                        <a:lnTo>
                          <a:pt x="79" y="112"/>
                        </a:lnTo>
                        <a:lnTo>
                          <a:pt x="57" y="129"/>
                        </a:lnTo>
                        <a:lnTo>
                          <a:pt x="33" y="121"/>
                        </a:lnTo>
                        <a:lnTo>
                          <a:pt x="22" y="104"/>
                        </a:lnTo>
                        <a:lnTo>
                          <a:pt x="0" y="94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  <p:sp>
                <p:nvSpPr>
                  <p:cNvPr id="251" name="Freeform 128"/>
                  <p:cNvSpPr>
                    <a:spLocks/>
                  </p:cNvSpPr>
                  <p:nvPr/>
                </p:nvSpPr>
                <p:spPr bwMode="auto">
                  <a:xfrm>
                    <a:off x="6438901" y="2139950"/>
                    <a:ext cx="120650" cy="103188"/>
                  </a:xfrm>
                  <a:custGeom>
                    <a:avLst/>
                    <a:gdLst>
                      <a:gd name="T0" fmla="*/ 2147483647 w 229"/>
                      <a:gd name="T1" fmla="*/ 2147483647 h 193"/>
                      <a:gd name="T2" fmla="*/ 2147483647 w 229"/>
                      <a:gd name="T3" fmla="*/ 0 h 193"/>
                      <a:gd name="T4" fmla="*/ 2147483647 w 229"/>
                      <a:gd name="T5" fmla="*/ 2147483647 h 193"/>
                      <a:gd name="T6" fmla="*/ 2147483647 w 229"/>
                      <a:gd name="T7" fmla="*/ 2147483647 h 193"/>
                      <a:gd name="T8" fmla="*/ 2147483647 w 229"/>
                      <a:gd name="T9" fmla="*/ 2147483647 h 193"/>
                      <a:gd name="T10" fmla="*/ 2147483647 w 229"/>
                      <a:gd name="T11" fmla="*/ 2147483647 h 193"/>
                      <a:gd name="T12" fmla="*/ 2147483647 w 229"/>
                      <a:gd name="T13" fmla="*/ 2147483647 h 193"/>
                      <a:gd name="T14" fmla="*/ 2147483647 w 229"/>
                      <a:gd name="T15" fmla="*/ 2147483647 h 193"/>
                      <a:gd name="T16" fmla="*/ 0 w 229"/>
                      <a:gd name="T17" fmla="*/ 2147483647 h 193"/>
                      <a:gd name="T18" fmla="*/ 2147483647 w 229"/>
                      <a:gd name="T19" fmla="*/ 2147483647 h 193"/>
                      <a:gd name="T20" fmla="*/ 2147483647 w 229"/>
                      <a:gd name="T21" fmla="*/ 2147483647 h 193"/>
                      <a:gd name="T22" fmla="*/ 2147483647 w 229"/>
                      <a:gd name="T23" fmla="*/ 2147483647 h 193"/>
                      <a:gd name="T24" fmla="*/ 2147483647 w 229"/>
                      <a:gd name="T25" fmla="*/ 2147483647 h 193"/>
                      <a:gd name="T26" fmla="*/ 2147483647 w 229"/>
                      <a:gd name="T27" fmla="*/ 2147483647 h 19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29"/>
                      <a:gd name="T43" fmla="*/ 0 h 193"/>
                      <a:gd name="T44" fmla="*/ 229 w 229"/>
                      <a:gd name="T45" fmla="*/ 193 h 19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29" h="193">
                        <a:moveTo>
                          <a:pt x="23" y="39"/>
                        </a:moveTo>
                        <a:lnTo>
                          <a:pt x="58" y="0"/>
                        </a:lnTo>
                        <a:lnTo>
                          <a:pt x="100" y="2"/>
                        </a:lnTo>
                        <a:lnTo>
                          <a:pt x="177" y="17"/>
                        </a:lnTo>
                        <a:lnTo>
                          <a:pt x="229" y="71"/>
                        </a:lnTo>
                        <a:lnTo>
                          <a:pt x="173" y="113"/>
                        </a:lnTo>
                        <a:lnTo>
                          <a:pt x="57" y="142"/>
                        </a:lnTo>
                        <a:lnTo>
                          <a:pt x="8" y="193"/>
                        </a:lnTo>
                        <a:lnTo>
                          <a:pt x="0" y="175"/>
                        </a:lnTo>
                        <a:lnTo>
                          <a:pt x="21" y="159"/>
                        </a:lnTo>
                        <a:lnTo>
                          <a:pt x="30" y="122"/>
                        </a:lnTo>
                        <a:lnTo>
                          <a:pt x="14" y="79"/>
                        </a:lnTo>
                        <a:lnTo>
                          <a:pt x="11" y="39"/>
                        </a:lnTo>
                        <a:lnTo>
                          <a:pt x="23" y="39"/>
                        </a:lnTo>
                        <a:close/>
                      </a:path>
                    </a:pathLst>
                  </a:custGeom>
                  <a:solidFill>
                    <a:srgbClr val="99FF99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700">
                      <a:solidFill>
                        <a:prstClr val="black"/>
                      </a:solidFill>
                      <a:latin typeface="Calibri"/>
                      <a:cs typeface="Arial" charset="0"/>
                    </a:endParaRPr>
                  </a:p>
                </p:txBody>
              </p:sp>
            </p:grpSp>
            <p:sp>
              <p:nvSpPr>
                <p:cNvPr id="64" name="Freeform 158"/>
                <p:cNvSpPr>
                  <a:spLocks/>
                </p:cNvSpPr>
                <p:nvPr/>
              </p:nvSpPr>
              <p:spPr bwMode="auto">
                <a:xfrm>
                  <a:off x="4926468" y="4488284"/>
                  <a:ext cx="1254242" cy="988686"/>
                </a:xfrm>
                <a:custGeom>
                  <a:avLst/>
                  <a:gdLst>
                    <a:gd name="T0" fmla="*/ 2147483646 w 2367"/>
                    <a:gd name="T1" fmla="*/ 2147483646 h 1841"/>
                    <a:gd name="T2" fmla="*/ 2147483646 w 2367"/>
                    <a:gd name="T3" fmla="*/ 2147483646 h 1841"/>
                    <a:gd name="T4" fmla="*/ 2147483646 w 2367"/>
                    <a:gd name="T5" fmla="*/ 2147483646 h 1841"/>
                    <a:gd name="T6" fmla="*/ 2147483646 w 2367"/>
                    <a:gd name="T7" fmla="*/ 2147483646 h 1841"/>
                    <a:gd name="T8" fmla="*/ 2147483646 w 2367"/>
                    <a:gd name="T9" fmla="*/ 2147483646 h 1841"/>
                    <a:gd name="T10" fmla="*/ 2147483646 w 2367"/>
                    <a:gd name="T11" fmla="*/ 2147483646 h 1841"/>
                    <a:gd name="T12" fmla="*/ 2147483646 w 2367"/>
                    <a:gd name="T13" fmla="*/ 2147483646 h 1841"/>
                    <a:gd name="T14" fmla="*/ 2147483646 w 2367"/>
                    <a:gd name="T15" fmla="*/ 2147483646 h 1841"/>
                    <a:gd name="T16" fmla="*/ 2147483646 w 2367"/>
                    <a:gd name="T17" fmla="*/ 2147483646 h 1841"/>
                    <a:gd name="T18" fmla="*/ 2147483646 w 2367"/>
                    <a:gd name="T19" fmla="*/ 2147483646 h 1841"/>
                    <a:gd name="T20" fmla="*/ 2147483646 w 2367"/>
                    <a:gd name="T21" fmla="*/ 2147483646 h 1841"/>
                    <a:gd name="T22" fmla="*/ 2147483646 w 2367"/>
                    <a:gd name="T23" fmla="*/ 2147483646 h 1841"/>
                    <a:gd name="T24" fmla="*/ 2147483646 w 2367"/>
                    <a:gd name="T25" fmla="*/ 2147483646 h 1841"/>
                    <a:gd name="T26" fmla="*/ 2147483646 w 2367"/>
                    <a:gd name="T27" fmla="*/ 2147483646 h 1841"/>
                    <a:gd name="T28" fmla="*/ 2147483646 w 2367"/>
                    <a:gd name="T29" fmla="*/ 2147483646 h 1841"/>
                    <a:gd name="T30" fmla="*/ 2147483646 w 2367"/>
                    <a:gd name="T31" fmla="*/ 2147483646 h 1841"/>
                    <a:gd name="T32" fmla="*/ 2147483646 w 2367"/>
                    <a:gd name="T33" fmla="*/ 0 h 1841"/>
                    <a:gd name="T34" fmla="*/ 2147483646 w 2367"/>
                    <a:gd name="T35" fmla="*/ 2147483646 h 1841"/>
                    <a:gd name="T36" fmla="*/ 2147483646 w 2367"/>
                    <a:gd name="T37" fmla="*/ 2147483646 h 1841"/>
                    <a:gd name="T38" fmla="*/ 2147483646 w 2367"/>
                    <a:gd name="T39" fmla="*/ 2147483646 h 1841"/>
                    <a:gd name="T40" fmla="*/ 2147483646 w 2367"/>
                    <a:gd name="T41" fmla="*/ 2147483646 h 1841"/>
                    <a:gd name="T42" fmla="*/ 2147483646 w 2367"/>
                    <a:gd name="T43" fmla="*/ 2147483646 h 1841"/>
                    <a:gd name="T44" fmla="*/ 2147483646 w 2367"/>
                    <a:gd name="T45" fmla="*/ 2147483646 h 1841"/>
                    <a:gd name="T46" fmla="*/ 2147483646 w 2367"/>
                    <a:gd name="T47" fmla="*/ 2147483646 h 1841"/>
                    <a:gd name="T48" fmla="*/ 2147483646 w 2367"/>
                    <a:gd name="T49" fmla="*/ 2147483646 h 1841"/>
                    <a:gd name="T50" fmla="*/ 2147483646 w 2367"/>
                    <a:gd name="T51" fmla="*/ 2147483646 h 1841"/>
                    <a:gd name="T52" fmla="*/ 2147483646 w 2367"/>
                    <a:gd name="T53" fmla="*/ 2147483646 h 1841"/>
                    <a:gd name="T54" fmla="*/ 2147483646 w 2367"/>
                    <a:gd name="T55" fmla="*/ 2147483646 h 1841"/>
                    <a:gd name="T56" fmla="*/ 2147483646 w 2367"/>
                    <a:gd name="T57" fmla="*/ 2147483646 h 1841"/>
                    <a:gd name="T58" fmla="*/ 2147483646 w 2367"/>
                    <a:gd name="T59" fmla="*/ 2147483646 h 1841"/>
                    <a:gd name="T60" fmla="*/ 2147483646 w 2367"/>
                    <a:gd name="T61" fmla="*/ 2147483646 h 1841"/>
                    <a:gd name="T62" fmla="*/ 2147483646 w 2367"/>
                    <a:gd name="T63" fmla="*/ 2147483646 h 1841"/>
                    <a:gd name="T64" fmla="*/ 2147483646 w 2367"/>
                    <a:gd name="T65" fmla="*/ 2147483646 h 1841"/>
                    <a:gd name="T66" fmla="*/ 2147483646 w 2367"/>
                    <a:gd name="T67" fmla="*/ 2147483646 h 1841"/>
                    <a:gd name="T68" fmla="*/ 2147483646 w 2367"/>
                    <a:gd name="T69" fmla="*/ 2147483646 h 1841"/>
                    <a:gd name="T70" fmla="*/ 2147483646 w 2367"/>
                    <a:gd name="T71" fmla="*/ 2147483646 h 1841"/>
                    <a:gd name="T72" fmla="*/ 2147483646 w 2367"/>
                    <a:gd name="T73" fmla="*/ 2147483646 h 1841"/>
                    <a:gd name="T74" fmla="*/ 2147483646 w 2367"/>
                    <a:gd name="T75" fmla="*/ 2147483646 h 1841"/>
                    <a:gd name="T76" fmla="*/ 2147483646 w 2367"/>
                    <a:gd name="T77" fmla="*/ 2147483646 h 1841"/>
                    <a:gd name="T78" fmla="*/ 2147483646 w 2367"/>
                    <a:gd name="T79" fmla="*/ 2147483646 h 1841"/>
                    <a:gd name="T80" fmla="*/ 2147483646 w 2367"/>
                    <a:gd name="T81" fmla="*/ 2147483646 h 1841"/>
                    <a:gd name="T82" fmla="*/ 2147483646 w 2367"/>
                    <a:gd name="T83" fmla="*/ 2147483646 h 1841"/>
                    <a:gd name="T84" fmla="*/ 2147483646 w 2367"/>
                    <a:gd name="T85" fmla="*/ 2147483646 h 1841"/>
                    <a:gd name="T86" fmla="*/ 2147483646 w 2367"/>
                    <a:gd name="T87" fmla="*/ 2147483646 h 1841"/>
                    <a:gd name="T88" fmla="*/ 0 w 2367"/>
                    <a:gd name="T89" fmla="*/ 2147483646 h 1841"/>
                    <a:gd name="T90" fmla="*/ 2147483646 w 2367"/>
                    <a:gd name="T91" fmla="*/ 2147483646 h 1841"/>
                    <a:gd name="T92" fmla="*/ 2147483646 w 2367"/>
                    <a:gd name="T93" fmla="*/ 2147483646 h 1841"/>
                    <a:gd name="T94" fmla="*/ 2147483646 w 2367"/>
                    <a:gd name="T95" fmla="*/ 2147483646 h 1841"/>
                    <a:gd name="T96" fmla="*/ 2147483646 w 2367"/>
                    <a:gd name="T97" fmla="*/ 2147483646 h 1841"/>
                    <a:gd name="T98" fmla="*/ 2147483646 w 2367"/>
                    <a:gd name="T99" fmla="*/ 2147483646 h 1841"/>
                    <a:gd name="T100" fmla="*/ 2147483646 w 2367"/>
                    <a:gd name="T101" fmla="*/ 2147483646 h 1841"/>
                    <a:gd name="T102" fmla="*/ 2147483646 w 2367"/>
                    <a:gd name="T103" fmla="*/ 2147483646 h 1841"/>
                    <a:gd name="T104" fmla="*/ 2147483646 w 2367"/>
                    <a:gd name="T105" fmla="*/ 2147483646 h 184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367"/>
                    <a:gd name="T160" fmla="*/ 0 h 1841"/>
                    <a:gd name="T161" fmla="*/ 2367 w 2367"/>
                    <a:gd name="T162" fmla="*/ 1841 h 184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367" h="1841">
                      <a:moveTo>
                        <a:pt x="1318" y="1767"/>
                      </a:moveTo>
                      <a:lnTo>
                        <a:pt x="1353" y="1715"/>
                      </a:lnTo>
                      <a:lnTo>
                        <a:pt x="1369" y="1715"/>
                      </a:lnTo>
                      <a:lnTo>
                        <a:pt x="1374" y="1699"/>
                      </a:lnTo>
                      <a:lnTo>
                        <a:pt x="1435" y="1684"/>
                      </a:lnTo>
                      <a:lnTo>
                        <a:pt x="1435" y="1669"/>
                      </a:lnTo>
                      <a:lnTo>
                        <a:pt x="1359" y="1638"/>
                      </a:lnTo>
                      <a:lnTo>
                        <a:pt x="1353" y="1611"/>
                      </a:lnTo>
                      <a:lnTo>
                        <a:pt x="1374" y="1581"/>
                      </a:lnTo>
                      <a:lnTo>
                        <a:pt x="1378" y="1550"/>
                      </a:lnTo>
                      <a:lnTo>
                        <a:pt x="1398" y="1545"/>
                      </a:lnTo>
                      <a:lnTo>
                        <a:pt x="1398" y="1530"/>
                      </a:lnTo>
                      <a:lnTo>
                        <a:pt x="1368" y="1504"/>
                      </a:lnTo>
                      <a:lnTo>
                        <a:pt x="1383" y="1467"/>
                      </a:lnTo>
                      <a:lnTo>
                        <a:pt x="1403" y="1472"/>
                      </a:lnTo>
                      <a:lnTo>
                        <a:pt x="1403" y="1442"/>
                      </a:lnTo>
                      <a:lnTo>
                        <a:pt x="1434" y="1452"/>
                      </a:lnTo>
                      <a:lnTo>
                        <a:pt x="1459" y="1447"/>
                      </a:lnTo>
                      <a:lnTo>
                        <a:pt x="1495" y="1467"/>
                      </a:lnTo>
                      <a:lnTo>
                        <a:pt x="1505" y="1452"/>
                      </a:lnTo>
                      <a:lnTo>
                        <a:pt x="1546" y="1435"/>
                      </a:lnTo>
                      <a:lnTo>
                        <a:pt x="1582" y="1394"/>
                      </a:lnTo>
                      <a:lnTo>
                        <a:pt x="1628" y="1389"/>
                      </a:lnTo>
                      <a:lnTo>
                        <a:pt x="1663" y="1410"/>
                      </a:lnTo>
                      <a:lnTo>
                        <a:pt x="1684" y="1400"/>
                      </a:lnTo>
                      <a:lnTo>
                        <a:pt x="1720" y="1327"/>
                      </a:lnTo>
                      <a:lnTo>
                        <a:pt x="1749" y="1322"/>
                      </a:lnTo>
                      <a:lnTo>
                        <a:pt x="1810" y="1254"/>
                      </a:lnTo>
                      <a:lnTo>
                        <a:pt x="1815" y="1239"/>
                      </a:lnTo>
                      <a:lnTo>
                        <a:pt x="1851" y="1188"/>
                      </a:lnTo>
                      <a:lnTo>
                        <a:pt x="1876" y="1203"/>
                      </a:lnTo>
                      <a:lnTo>
                        <a:pt x="1902" y="1172"/>
                      </a:lnTo>
                      <a:lnTo>
                        <a:pt x="1932" y="1167"/>
                      </a:lnTo>
                      <a:lnTo>
                        <a:pt x="1968" y="1151"/>
                      </a:lnTo>
                      <a:lnTo>
                        <a:pt x="1994" y="1120"/>
                      </a:lnTo>
                      <a:lnTo>
                        <a:pt x="2038" y="1110"/>
                      </a:lnTo>
                      <a:lnTo>
                        <a:pt x="2049" y="1079"/>
                      </a:lnTo>
                      <a:lnTo>
                        <a:pt x="2079" y="1069"/>
                      </a:lnTo>
                      <a:lnTo>
                        <a:pt x="2100" y="1042"/>
                      </a:lnTo>
                      <a:lnTo>
                        <a:pt x="2105" y="986"/>
                      </a:lnTo>
                      <a:lnTo>
                        <a:pt x="2084" y="961"/>
                      </a:lnTo>
                      <a:lnTo>
                        <a:pt x="2074" y="935"/>
                      </a:lnTo>
                      <a:lnTo>
                        <a:pt x="2054" y="940"/>
                      </a:lnTo>
                      <a:lnTo>
                        <a:pt x="2022" y="894"/>
                      </a:lnTo>
                      <a:lnTo>
                        <a:pt x="2057" y="841"/>
                      </a:lnTo>
                      <a:lnTo>
                        <a:pt x="2088" y="832"/>
                      </a:lnTo>
                      <a:lnTo>
                        <a:pt x="2115" y="789"/>
                      </a:lnTo>
                      <a:lnTo>
                        <a:pt x="2153" y="767"/>
                      </a:lnTo>
                      <a:lnTo>
                        <a:pt x="2214" y="648"/>
                      </a:lnTo>
                      <a:lnTo>
                        <a:pt x="2319" y="597"/>
                      </a:lnTo>
                      <a:lnTo>
                        <a:pt x="2358" y="583"/>
                      </a:lnTo>
                      <a:lnTo>
                        <a:pt x="2367" y="516"/>
                      </a:lnTo>
                      <a:lnTo>
                        <a:pt x="2330" y="444"/>
                      </a:lnTo>
                      <a:lnTo>
                        <a:pt x="2314" y="446"/>
                      </a:lnTo>
                      <a:lnTo>
                        <a:pt x="2270" y="409"/>
                      </a:lnTo>
                      <a:lnTo>
                        <a:pt x="2225" y="417"/>
                      </a:lnTo>
                      <a:lnTo>
                        <a:pt x="2185" y="355"/>
                      </a:lnTo>
                      <a:lnTo>
                        <a:pt x="2176" y="300"/>
                      </a:lnTo>
                      <a:lnTo>
                        <a:pt x="2156" y="277"/>
                      </a:lnTo>
                      <a:lnTo>
                        <a:pt x="2161" y="250"/>
                      </a:lnTo>
                      <a:lnTo>
                        <a:pt x="2112" y="166"/>
                      </a:lnTo>
                      <a:lnTo>
                        <a:pt x="2092" y="164"/>
                      </a:lnTo>
                      <a:lnTo>
                        <a:pt x="2103" y="131"/>
                      </a:lnTo>
                      <a:lnTo>
                        <a:pt x="2094" y="101"/>
                      </a:lnTo>
                      <a:lnTo>
                        <a:pt x="2115" y="71"/>
                      </a:lnTo>
                      <a:lnTo>
                        <a:pt x="2147" y="32"/>
                      </a:lnTo>
                      <a:lnTo>
                        <a:pt x="2163" y="23"/>
                      </a:lnTo>
                      <a:lnTo>
                        <a:pt x="2138" y="0"/>
                      </a:lnTo>
                      <a:lnTo>
                        <a:pt x="2107" y="16"/>
                      </a:lnTo>
                      <a:lnTo>
                        <a:pt x="2107" y="36"/>
                      </a:lnTo>
                      <a:lnTo>
                        <a:pt x="2031" y="62"/>
                      </a:lnTo>
                      <a:lnTo>
                        <a:pt x="2036" y="92"/>
                      </a:lnTo>
                      <a:lnTo>
                        <a:pt x="2027" y="148"/>
                      </a:lnTo>
                      <a:lnTo>
                        <a:pt x="1991" y="170"/>
                      </a:lnTo>
                      <a:lnTo>
                        <a:pt x="1986" y="185"/>
                      </a:lnTo>
                      <a:lnTo>
                        <a:pt x="1945" y="180"/>
                      </a:lnTo>
                      <a:lnTo>
                        <a:pt x="1920" y="206"/>
                      </a:lnTo>
                      <a:lnTo>
                        <a:pt x="1925" y="221"/>
                      </a:lnTo>
                      <a:lnTo>
                        <a:pt x="1910" y="231"/>
                      </a:lnTo>
                      <a:lnTo>
                        <a:pt x="1889" y="201"/>
                      </a:lnTo>
                      <a:lnTo>
                        <a:pt x="1869" y="202"/>
                      </a:lnTo>
                      <a:lnTo>
                        <a:pt x="1823" y="222"/>
                      </a:lnTo>
                      <a:lnTo>
                        <a:pt x="1808" y="212"/>
                      </a:lnTo>
                      <a:lnTo>
                        <a:pt x="1792" y="217"/>
                      </a:lnTo>
                      <a:lnTo>
                        <a:pt x="1755" y="197"/>
                      </a:lnTo>
                      <a:lnTo>
                        <a:pt x="1750" y="166"/>
                      </a:lnTo>
                      <a:lnTo>
                        <a:pt x="1740" y="161"/>
                      </a:lnTo>
                      <a:lnTo>
                        <a:pt x="1725" y="193"/>
                      </a:lnTo>
                      <a:lnTo>
                        <a:pt x="1694" y="198"/>
                      </a:lnTo>
                      <a:lnTo>
                        <a:pt x="1679" y="173"/>
                      </a:lnTo>
                      <a:lnTo>
                        <a:pt x="1663" y="173"/>
                      </a:lnTo>
                      <a:lnTo>
                        <a:pt x="1648" y="188"/>
                      </a:lnTo>
                      <a:lnTo>
                        <a:pt x="1623" y="167"/>
                      </a:lnTo>
                      <a:lnTo>
                        <a:pt x="1617" y="147"/>
                      </a:lnTo>
                      <a:lnTo>
                        <a:pt x="1597" y="157"/>
                      </a:lnTo>
                      <a:lnTo>
                        <a:pt x="1597" y="198"/>
                      </a:lnTo>
                      <a:lnTo>
                        <a:pt x="1572" y="225"/>
                      </a:lnTo>
                      <a:lnTo>
                        <a:pt x="1546" y="220"/>
                      </a:lnTo>
                      <a:lnTo>
                        <a:pt x="1515" y="220"/>
                      </a:lnTo>
                      <a:lnTo>
                        <a:pt x="1495" y="240"/>
                      </a:lnTo>
                      <a:lnTo>
                        <a:pt x="1470" y="210"/>
                      </a:lnTo>
                      <a:lnTo>
                        <a:pt x="1434" y="216"/>
                      </a:lnTo>
                      <a:lnTo>
                        <a:pt x="1419" y="241"/>
                      </a:lnTo>
                      <a:lnTo>
                        <a:pt x="1413" y="277"/>
                      </a:lnTo>
                      <a:lnTo>
                        <a:pt x="1373" y="277"/>
                      </a:lnTo>
                      <a:lnTo>
                        <a:pt x="1347" y="298"/>
                      </a:lnTo>
                      <a:lnTo>
                        <a:pt x="1332" y="298"/>
                      </a:lnTo>
                      <a:lnTo>
                        <a:pt x="1301" y="324"/>
                      </a:lnTo>
                      <a:lnTo>
                        <a:pt x="1276" y="329"/>
                      </a:lnTo>
                      <a:lnTo>
                        <a:pt x="1292" y="355"/>
                      </a:lnTo>
                      <a:lnTo>
                        <a:pt x="1277" y="370"/>
                      </a:lnTo>
                      <a:lnTo>
                        <a:pt x="1282" y="396"/>
                      </a:lnTo>
                      <a:lnTo>
                        <a:pt x="1308" y="401"/>
                      </a:lnTo>
                      <a:lnTo>
                        <a:pt x="1323" y="420"/>
                      </a:lnTo>
                      <a:lnTo>
                        <a:pt x="1333" y="440"/>
                      </a:lnTo>
                      <a:lnTo>
                        <a:pt x="1374" y="446"/>
                      </a:lnTo>
                      <a:lnTo>
                        <a:pt x="1369" y="461"/>
                      </a:lnTo>
                      <a:lnTo>
                        <a:pt x="1338" y="466"/>
                      </a:lnTo>
                      <a:lnTo>
                        <a:pt x="1324" y="486"/>
                      </a:lnTo>
                      <a:lnTo>
                        <a:pt x="1329" y="539"/>
                      </a:lnTo>
                      <a:lnTo>
                        <a:pt x="1314" y="544"/>
                      </a:lnTo>
                      <a:lnTo>
                        <a:pt x="1314" y="579"/>
                      </a:lnTo>
                      <a:lnTo>
                        <a:pt x="1341" y="630"/>
                      </a:lnTo>
                      <a:lnTo>
                        <a:pt x="1341" y="656"/>
                      </a:lnTo>
                      <a:lnTo>
                        <a:pt x="1331" y="671"/>
                      </a:lnTo>
                      <a:lnTo>
                        <a:pt x="1341" y="687"/>
                      </a:lnTo>
                      <a:lnTo>
                        <a:pt x="1331" y="699"/>
                      </a:lnTo>
                      <a:lnTo>
                        <a:pt x="1333" y="736"/>
                      </a:lnTo>
                      <a:lnTo>
                        <a:pt x="1316" y="789"/>
                      </a:lnTo>
                      <a:lnTo>
                        <a:pt x="1336" y="852"/>
                      </a:lnTo>
                      <a:lnTo>
                        <a:pt x="1320" y="935"/>
                      </a:lnTo>
                      <a:lnTo>
                        <a:pt x="1324" y="1068"/>
                      </a:lnTo>
                      <a:lnTo>
                        <a:pt x="1101" y="1276"/>
                      </a:lnTo>
                      <a:lnTo>
                        <a:pt x="879" y="1505"/>
                      </a:lnTo>
                      <a:lnTo>
                        <a:pt x="846" y="1550"/>
                      </a:lnTo>
                      <a:lnTo>
                        <a:pt x="785" y="1555"/>
                      </a:lnTo>
                      <a:lnTo>
                        <a:pt x="780" y="1570"/>
                      </a:lnTo>
                      <a:lnTo>
                        <a:pt x="759" y="1570"/>
                      </a:lnTo>
                      <a:lnTo>
                        <a:pt x="754" y="1591"/>
                      </a:lnTo>
                      <a:lnTo>
                        <a:pt x="739" y="1591"/>
                      </a:lnTo>
                      <a:lnTo>
                        <a:pt x="732" y="1530"/>
                      </a:lnTo>
                      <a:lnTo>
                        <a:pt x="686" y="1514"/>
                      </a:lnTo>
                      <a:lnTo>
                        <a:pt x="676" y="1530"/>
                      </a:lnTo>
                      <a:lnTo>
                        <a:pt x="641" y="1499"/>
                      </a:lnTo>
                      <a:lnTo>
                        <a:pt x="641" y="1448"/>
                      </a:lnTo>
                      <a:lnTo>
                        <a:pt x="625" y="1428"/>
                      </a:lnTo>
                      <a:lnTo>
                        <a:pt x="600" y="1422"/>
                      </a:lnTo>
                      <a:lnTo>
                        <a:pt x="547" y="1370"/>
                      </a:lnTo>
                      <a:lnTo>
                        <a:pt x="542" y="1345"/>
                      </a:lnTo>
                      <a:lnTo>
                        <a:pt x="527" y="1340"/>
                      </a:lnTo>
                      <a:lnTo>
                        <a:pt x="512" y="1355"/>
                      </a:lnTo>
                      <a:lnTo>
                        <a:pt x="481" y="1345"/>
                      </a:lnTo>
                      <a:lnTo>
                        <a:pt x="461" y="1356"/>
                      </a:lnTo>
                      <a:lnTo>
                        <a:pt x="440" y="1324"/>
                      </a:lnTo>
                      <a:lnTo>
                        <a:pt x="425" y="1326"/>
                      </a:lnTo>
                      <a:lnTo>
                        <a:pt x="373" y="1263"/>
                      </a:lnTo>
                      <a:lnTo>
                        <a:pt x="332" y="1238"/>
                      </a:lnTo>
                      <a:lnTo>
                        <a:pt x="306" y="1207"/>
                      </a:lnTo>
                      <a:lnTo>
                        <a:pt x="281" y="1192"/>
                      </a:lnTo>
                      <a:lnTo>
                        <a:pt x="276" y="1176"/>
                      </a:lnTo>
                      <a:lnTo>
                        <a:pt x="245" y="1151"/>
                      </a:lnTo>
                      <a:lnTo>
                        <a:pt x="250" y="1136"/>
                      </a:lnTo>
                      <a:lnTo>
                        <a:pt x="235" y="1100"/>
                      </a:lnTo>
                      <a:lnTo>
                        <a:pt x="220" y="1090"/>
                      </a:lnTo>
                      <a:lnTo>
                        <a:pt x="199" y="1115"/>
                      </a:lnTo>
                      <a:lnTo>
                        <a:pt x="173" y="1115"/>
                      </a:lnTo>
                      <a:lnTo>
                        <a:pt x="167" y="1136"/>
                      </a:lnTo>
                      <a:lnTo>
                        <a:pt x="153" y="1151"/>
                      </a:lnTo>
                      <a:lnTo>
                        <a:pt x="106" y="1167"/>
                      </a:lnTo>
                      <a:lnTo>
                        <a:pt x="106" y="1183"/>
                      </a:lnTo>
                      <a:lnTo>
                        <a:pt x="86" y="1198"/>
                      </a:lnTo>
                      <a:lnTo>
                        <a:pt x="90" y="1215"/>
                      </a:lnTo>
                      <a:lnTo>
                        <a:pt x="90" y="1239"/>
                      </a:lnTo>
                      <a:lnTo>
                        <a:pt x="67" y="1227"/>
                      </a:lnTo>
                      <a:lnTo>
                        <a:pt x="50" y="1203"/>
                      </a:lnTo>
                      <a:lnTo>
                        <a:pt x="40" y="1234"/>
                      </a:lnTo>
                      <a:lnTo>
                        <a:pt x="50" y="1239"/>
                      </a:lnTo>
                      <a:lnTo>
                        <a:pt x="25" y="1275"/>
                      </a:lnTo>
                      <a:lnTo>
                        <a:pt x="30" y="1313"/>
                      </a:lnTo>
                      <a:lnTo>
                        <a:pt x="0" y="1352"/>
                      </a:lnTo>
                      <a:lnTo>
                        <a:pt x="21" y="1357"/>
                      </a:lnTo>
                      <a:lnTo>
                        <a:pt x="39" y="1412"/>
                      </a:lnTo>
                      <a:lnTo>
                        <a:pt x="138" y="1453"/>
                      </a:lnTo>
                      <a:lnTo>
                        <a:pt x="180" y="1486"/>
                      </a:lnTo>
                      <a:lnTo>
                        <a:pt x="275" y="1491"/>
                      </a:lnTo>
                      <a:lnTo>
                        <a:pt x="355" y="1527"/>
                      </a:lnTo>
                      <a:lnTo>
                        <a:pt x="393" y="1554"/>
                      </a:lnTo>
                      <a:lnTo>
                        <a:pt x="440" y="1546"/>
                      </a:lnTo>
                      <a:lnTo>
                        <a:pt x="505" y="1587"/>
                      </a:lnTo>
                      <a:lnTo>
                        <a:pt x="495" y="1593"/>
                      </a:lnTo>
                      <a:lnTo>
                        <a:pt x="513" y="1688"/>
                      </a:lnTo>
                      <a:lnTo>
                        <a:pt x="539" y="1734"/>
                      </a:lnTo>
                      <a:lnTo>
                        <a:pt x="621" y="1804"/>
                      </a:lnTo>
                      <a:lnTo>
                        <a:pt x="661" y="1804"/>
                      </a:lnTo>
                      <a:lnTo>
                        <a:pt x="684" y="1824"/>
                      </a:lnTo>
                      <a:lnTo>
                        <a:pt x="736" y="1838"/>
                      </a:lnTo>
                      <a:lnTo>
                        <a:pt x="746" y="1831"/>
                      </a:lnTo>
                      <a:lnTo>
                        <a:pt x="782" y="1841"/>
                      </a:lnTo>
                      <a:lnTo>
                        <a:pt x="810" y="1836"/>
                      </a:lnTo>
                      <a:lnTo>
                        <a:pt x="834" y="1805"/>
                      </a:lnTo>
                      <a:lnTo>
                        <a:pt x="916" y="1764"/>
                      </a:lnTo>
                      <a:lnTo>
                        <a:pt x="940" y="1766"/>
                      </a:lnTo>
                      <a:lnTo>
                        <a:pt x="990" y="1749"/>
                      </a:lnTo>
                      <a:lnTo>
                        <a:pt x="1005" y="1757"/>
                      </a:lnTo>
                      <a:lnTo>
                        <a:pt x="1082" y="1757"/>
                      </a:lnTo>
                      <a:lnTo>
                        <a:pt x="1121" y="1772"/>
                      </a:lnTo>
                      <a:lnTo>
                        <a:pt x="1170" y="1767"/>
                      </a:lnTo>
                      <a:lnTo>
                        <a:pt x="1213" y="1787"/>
                      </a:lnTo>
                      <a:lnTo>
                        <a:pt x="1251" y="1825"/>
                      </a:lnTo>
                      <a:lnTo>
                        <a:pt x="1315" y="1836"/>
                      </a:lnTo>
                      <a:lnTo>
                        <a:pt x="1339" y="1832"/>
                      </a:lnTo>
                      <a:lnTo>
                        <a:pt x="1318" y="176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5" name="Freeform 160"/>
                <p:cNvSpPr>
                  <a:spLocks/>
                </p:cNvSpPr>
                <p:nvPr/>
              </p:nvSpPr>
              <p:spPr bwMode="auto">
                <a:xfrm>
                  <a:off x="5625033" y="4281978"/>
                  <a:ext cx="946238" cy="1260060"/>
                </a:xfrm>
                <a:custGeom>
                  <a:avLst/>
                  <a:gdLst>
                    <a:gd name="T0" fmla="*/ 2147483646 w 1785"/>
                    <a:gd name="T1" fmla="*/ 2147483646 h 2348"/>
                    <a:gd name="T2" fmla="*/ 2147483646 w 1785"/>
                    <a:gd name="T3" fmla="*/ 2147483646 h 2348"/>
                    <a:gd name="T4" fmla="*/ 2147483646 w 1785"/>
                    <a:gd name="T5" fmla="*/ 2147483646 h 2348"/>
                    <a:gd name="T6" fmla="*/ 2147483646 w 1785"/>
                    <a:gd name="T7" fmla="*/ 2147483646 h 2348"/>
                    <a:gd name="T8" fmla="*/ 2147483646 w 1785"/>
                    <a:gd name="T9" fmla="*/ 2147483646 h 2348"/>
                    <a:gd name="T10" fmla="*/ 2147483646 w 1785"/>
                    <a:gd name="T11" fmla="*/ 2147483646 h 2348"/>
                    <a:gd name="T12" fmla="*/ 2147483646 w 1785"/>
                    <a:gd name="T13" fmla="*/ 2147483646 h 2348"/>
                    <a:gd name="T14" fmla="*/ 2147483646 w 1785"/>
                    <a:gd name="T15" fmla="*/ 2147483646 h 2348"/>
                    <a:gd name="T16" fmla="*/ 2147483646 w 1785"/>
                    <a:gd name="T17" fmla="*/ 2147483646 h 2348"/>
                    <a:gd name="T18" fmla="*/ 2147483646 w 1785"/>
                    <a:gd name="T19" fmla="*/ 2147483646 h 2348"/>
                    <a:gd name="T20" fmla="*/ 2147483646 w 1785"/>
                    <a:gd name="T21" fmla="*/ 2147483646 h 2348"/>
                    <a:gd name="T22" fmla="*/ 2147483646 w 1785"/>
                    <a:gd name="T23" fmla="*/ 2147483646 h 2348"/>
                    <a:gd name="T24" fmla="*/ 2147483646 w 1785"/>
                    <a:gd name="T25" fmla="*/ 2147483646 h 2348"/>
                    <a:gd name="T26" fmla="*/ 2147483646 w 1785"/>
                    <a:gd name="T27" fmla="*/ 2147483646 h 2348"/>
                    <a:gd name="T28" fmla="*/ 2147483646 w 1785"/>
                    <a:gd name="T29" fmla="*/ 2147483646 h 2348"/>
                    <a:gd name="T30" fmla="*/ 2147483646 w 1785"/>
                    <a:gd name="T31" fmla="*/ 2147483646 h 2348"/>
                    <a:gd name="T32" fmla="*/ 2147483646 w 1785"/>
                    <a:gd name="T33" fmla="*/ 2147483646 h 2348"/>
                    <a:gd name="T34" fmla="*/ 2147483646 w 1785"/>
                    <a:gd name="T35" fmla="*/ 2147483646 h 2348"/>
                    <a:gd name="T36" fmla="*/ 2147483646 w 1785"/>
                    <a:gd name="T37" fmla="*/ 2147483646 h 2348"/>
                    <a:gd name="T38" fmla="*/ 2147483646 w 1785"/>
                    <a:gd name="T39" fmla="*/ 2147483646 h 2348"/>
                    <a:gd name="T40" fmla="*/ 2147483646 w 1785"/>
                    <a:gd name="T41" fmla="*/ 2147483646 h 2348"/>
                    <a:gd name="T42" fmla="*/ 2147483646 w 1785"/>
                    <a:gd name="T43" fmla="*/ 2147483646 h 2348"/>
                    <a:gd name="T44" fmla="*/ 2147483646 w 1785"/>
                    <a:gd name="T45" fmla="*/ 2147483646 h 2348"/>
                    <a:gd name="T46" fmla="*/ 2147483646 w 1785"/>
                    <a:gd name="T47" fmla="*/ 2147483646 h 2348"/>
                    <a:gd name="T48" fmla="*/ 2147483646 w 1785"/>
                    <a:gd name="T49" fmla="*/ 2147483646 h 2348"/>
                    <a:gd name="T50" fmla="*/ 2147483646 w 1785"/>
                    <a:gd name="T51" fmla="*/ 2147483646 h 2348"/>
                    <a:gd name="T52" fmla="*/ 2147483646 w 1785"/>
                    <a:gd name="T53" fmla="*/ 2147483646 h 2348"/>
                    <a:gd name="T54" fmla="*/ 2147483646 w 1785"/>
                    <a:gd name="T55" fmla="*/ 2147483646 h 2348"/>
                    <a:gd name="T56" fmla="*/ 2147483646 w 1785"/>
                    <a:gd name="T57" fmla="*/ 2147483646 h 2348"/>
                    <a:gd name="T58" fmla="*/ 2147483646 w 1785"/>
                    <a:gd name="T59" fmla="*/ 2147483646 h 2348"/>
                    <a:gd name="T60" fmla="*/ 2147483646 w 1785"/>
                    <a:gd name="T61" fmla="*/ 2147483646 h 2348"/>
                    <a:gd name="T62" fmla="*/ 2147483646 w 1785"/>
                    <a:gd name="T63" fmla="*/ 2147483646 h 2348"/>
                    <a:gd name="T64" fmla="*/ 2147483646 w 1785"/>
                    <a:gd name="T65" fmla="*/ 2147483646 h 2348"/>
                    <a:gd name="T66" fmla="*/ 2147483646 w 1785"/>
                    <a:gd name="T67" fmla="*/ 2147483646 h 2348"/>
                    <a:gd name="T68" fmla="*/ 2147483646 w 1785"/>
                    <a:gd name="T69" fmla="*/ 2147483646 h 2348"/>
                    <a:gd name="T70" fmla="*/ 2147483646 w 1785"/>
                    <a:gd name="T71" fmla="*/ 2147483646 h 2348"/>
                    <a:gd name="T72" fmla="*/ 2147483646 w 1785"/>
                    <a:gd name="T73" fmla="*/ 2147483646 h 2348"/>
                    <a:gd name="T74" fmla="*/ 2147483646 w 1785"/>
                    <a:gd name="T75" fmla="*/ 2147483646 h 2348"/>
                    <a:gd name="T76" fmla="*/ 2147483646 w 1785"/>
                    <a:gd name="T77" fmla="*/ 2147483646 h 2348"/>
                    <a:gd name="T78" fmla="*/ 2147483646 w 1785"/>
                    <a:gd name="T79" fmla="*/ 2147483646 h 2348"/>
                    <a:gd name="T80" fmla="*/ 2147483646 w 1785"/>
                    <a:gd name="T81" fmla="*/ 2147483646 h 2348"/>
                    <a:gd name="T82" fmla="*/ 2147483646 w 1785"/>
                    <a:gd name="T83" fmla="*/ 2147483646 h 2348"/>
                    <a:gd name="T84" fmla="*/ 2147483646 w 1785"/>
                    <a:gd name="T85" fmla="*/ 0 h 2348"/>
                    <a:gd name="T86" fmla="*/ 2147483646 w 1785"/>
                    <a:gd name="T87" fmla="*/ 2147483646 h 2348"/>
                    <a:gd name="T88" fmla="*/ 2147483646 w 1785"/>
                    <a:gd name="T89" fmla="*/ 2147483646 h 2348"/>
                    <a:gd name="T90" fmla="*/ 2147483646 w 1785"/>
                    <a:gd name="T91" fmla="*/ 2147483646 h 2348"/>
                    <a:gd name="T92" fmla="*/ 2147483646 w 1785"/>
                    <a:gd name="T93" fmla="*/ 2147483646 h 2348"/>
                    <a:gd name="T94" fmla="*/ 2147483646 w 1785"/>
                    <a:gd name="T95" fmla="*/ 2147483646 h 2348"/>
                    <a:gd name="T96" fmla="*/ 2147483646 w 1785"/>
                    <a:gd name="T97" fmla="*/ 2147483646 h 2348"/>
                    <a:gd name="T98" fmla="*/ 2147483646 w 1785"/>
                    <a:gd name="T99" fmla="*/ 2147483646 h 2348"/>
                    <a:gd name="T100" fmla="*/ 2147483646 w 1785"/>
                    <a:gd name="T101" fmla="*/ 2147483646 h 2348"/>
                    <a:gd name="T102" fmla="*/ 2147483646 w 1785"/>
                    <a:gd name="T103" fmla="*/ 2147483646 h 2348"/>
                    <a:gd name="T104" fmla="*/ 2147483646 w 1785"/>
                    <a:gd name="T105" fmla="*/ 2147483646 h 2348"/>
                    <a:gd name="T106" fmla="*/ 2147483646 w 1785"/>
                    <a:gd name="T107" fmla="*/ 2147483646 h 2348"/>
                    <a:gd name="T108" fmla="*/ 2147483646 w 1785"/>
                    <a:gd name="T109" fmla="*/ 2147483646 h 2348"/>
                    <a:gd name="T110" fmla="*/ 2147483646 w 1785"/>
                    <a:gd name="T111" fmla="*/ 2147483646 h 2348"/>
                    <a:gd name="T112" fmla="*/ 2147483646 w 1785"/>
                    <a:gd name="T113" fmla="*/ 2147483646 h 2348"/>
                    <a:gd name="T114" fmla="*/ 2147483646 w 1785"/>
                    <a:gd name="T115" fmla="*/ 2147483646 h 2348"/>
                    <a:gd name="T116" fmla="*/ 2147483646 w 1785"/>
                    <a:gd name="T117" fmla="*/ 2147483646 h 23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5"/>
                    <a:gd name="T178" fmla="*/ 0 h 2348"/>
                    <a:gd name="T179" fmla="*/ 1785 w 1785"/>
                    <a:gd name="T180" fmla="*/ 2348 h 23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5" h="2348">
                      <a:moveTo>
                        <a:pt x="1696" y="1047"/>
                      </a:moveTo>
                      <a:lnTo>
                        <a:pt x="1645" y="1061"/>
                      </a:lnTo>
                      <a:lnTo>
                        <a:pt x="1645" y="1087"/>
                      </a:lnTo>
                      <a:lnTo>
                        <a:pt x="1590" y="1213"/>
                      </a:lnTo>
                      <a:lnTo>
                        <a:pt x="1603" y="1237"/>
                      </a:lnTo>
                      <a:lnTo>
                        <a:pt x="1631" y="1225"/>
                      </a:lnTo>
                      <a:lnTo>
                        <a:pt x="1681" y="1235"/>
                      </a:lnTo>
                      <a:lnTo>
                        <a:pt x="1686" y="1277"/>
                      </a:lnTo>
                      <a:lnTo>
                        <a:pt x="1714" y="1304"/>
                      </a:lnTo>
                      <a:lnTo>
                        <a:pt x="1716" y="1366"/>
                      </a:lnTo>
                      <a:lnTo>
                        <a:pt x="1682" y="1416"/>
                      </a:lnTo>
                      <a:lnTo>
                        <a:pt x="1654" y="1498"/>
                      </a:lnTo>
                      <a:lnTo>
                        <a:pt x="1664" y="1513"/>
                      </a:lnTo>
                      <a:lnTo>
                        <a:pt x="1634" y="1647"/>
                      </a:lnTo>
                      <a:lnTo>
                        <a:pt x="1640" y="1672"/>
                      </a:lnTo>
                      <a:lnTo>
                        <a:pt x="1635" y="1748"/>
                      </a:lnTo>
                      <a:lnTo>
                        <a:pt x="1656" y="1807"/>
                      </a:lnTo>
                      <a:lnTo>
                        <a:pt x="1651" y="1855"/>
                      </a:lnTo>
                      <a:lnTo>
                        <a:pt x="1534" y="1940"/>
                      </a:lnTo>
                      <a:lnTo>
                        <a:pt x="1514" y="1968"/>
                      </a:lnTo>
                      <a:lnTo>
                        <a:pt x="1502" y="2010"/>
                      </a:lnTo>
                      <a:lnTo>
                        <a:pt x="1373" y="2004"/>
                      </a:lnTo>
                      <a:lnTo>
                        <a:pt x="1289" y="1964"/>
                      </a:lnTo>
                      <a:lnTo>
                        <a:pt x="1216" y="1962"/>
                      </a:lnTo>
                      <a:lnTo>
                        <a:pt x="1178" y="2018"/>
                      </a:lnTo>
                      <a:lnTo>
                        <a:pt x="1120" y="2027"/>
                      </a:lnTo>
                      <a:lnTo>
                        <a:pt x="1065" y="1990"/>
                      </a:lnTo>
                      <a:lnTo>
                        <a:pt x="1012" y="1980"/>
                      </a:lnTo>
                      <a:lnTo>
                        <a:pt x="935" y="1996"/>
                      </a:lnTo>
                      <a:lnTo>
                        <a:pt x="849" y="2086"/>
                      </a:lnTo>
                      <a:lnTo>
                        <a:pt x="817" y="2115"/>
                      </a:lnTo>
                      <a:lnTo>
                        <a:pt x="805" y="2167"/>
                      </a:lnTo>
                      <a:lnTo>
                        <a:pt x="757" y="2205"/>
                      </a:lnTo>
                      <a:lnTo>
                        <a:pt x="700" y="2214"/>
                      </a:lnTo>
                      <a:lnTo>
                        <a:pt x="539" y="2300"/>
                      </a:lnTo>
                      <a:lnTo>
                        <a:pt x="496" y="2337"/>
                      </a:lnTo>
                      <a:lnTo>
                        <a:pt x="458" y="2341"/>
                      </a:lnTo>
                      <a:lnTo>
                        <a:pt x="427" y="2329"/>
                      </a:lnTo>
                      <a:lnTo>
                        <a:pt x="408" y="2341"/>
                      </a:lnTo>
                      <a:lnTo>
                        <a:pt x="302" y="2348"/>
                      </a:lnTo>
                      <a:lnTo>
                        <a:pt x="261" y="2330"/>
                      </a:lnTo>
                      <a:lnTo>
                        <a:pt x="167" y="2347"/>
                      </a:lnTo>
                      <a:lnTo>
                        <a:pt x="62" y="2282"/>
                      </a:lnTo>
                      <a:lnTo>
                        <a:pt x="42" y="2218"/>
                      </a:lnTo>
                      <a:lnTo>
                        <a:pt x="21" y="2217"/>
                      </a:lnTo>
                      <a:lnTo>
                        <a:pt x="0" y="2152"/>
                      </a:lnTo>
                      <a:lnTo>
                        <a:pt x="35" y="2100"/>
                      </a:lnTo>
                      <a:lnTo>
                        <a:pt x="51" y="2100"/>
                      </a:lnTo>
                      <a:lnTo>
                        <a:pt x="56" y="2084"/>
                      </a:lnTo>
                      <a:lnTo>
                        <a:pt x="117" y="2069"/>
                      </a:lnTo>
                      <a:lnTo>
                        <a:pt x="117" y="2054"/>
                      </a:lnTo>
                      <a:lnTo>
                        <a:pt x="41" y="2023"/>
                      </a:lnTo>
                      <a:lnTo>
                        <a:pt x="35" y="1996"/>
                      </a:lnTo>
                      <a:lnTo>
                        <a:pt x="56" y="1966"/>
                      </a:lnTo>
                      <a:lnTo>
                        <a:pt x="60" y="1935"/>
                      </a:lnTo>
                      <a:lnTo>
                        <a:pt x="80" y="1930"/>
                      </a:lnTo>
                      <a:lnTo>
                        <a:pt x="80" y="1915"/>
                      </a:lnTo>
                      <a:lnTo>
                        <a:pt x="50" y="1889"/>
                      </a:lnTo>
                      <a:lnTo>
                        <a:pt x="65" y="1852"/>
                      </a:lnTo>
                      <a:lnTo>
                        <a:pt x="85" y="1857"/>
                      </a:lnTo>
                      <a:lnTo>
                        <a:pt x="85" y="1827"/>
                      </a:lnTo>
                      <a:lnTo>
                        <a:pt x="116" y="1837"/>
                      </a:lnTo>
                      <a:lnTo>
                        <a:pt x="141" y="1832"/>
                      </a:lnTo>
                      <a:lnTo>
                        <a:pt x="177" y="1852"/>
                      </a:lnTo>
                      <a:lnTo>
                        <a:pt x="187" y="1837"/>
                      </a:lnTo>
                      <a:lnTo>
                        <a:pt x="228" y="1820"/>
                      </a:lnTo>
                      <a:lnTo>
                        <a:pt x="264" y="1779"/>
                      </a:lnTo>
                      <a:lnTo>
                        <a:pt x="310" y="1774"/>
                      </a:lnTo>
                      <a:lnTo>
                        <a:pt x="345" y="1795"/>
                      </a:lnTo>
                      <a:lnTo>
                        <a:pt x="366" y="1785"/>
                      </a:lnTo>
                      <a:lnTo>
                        <a:pt x="402" y="1712"/>
                      </a:lnTo>
                      <a:lnTo>
                        <a:pt x="431" y="1707"/>
                      </a:lnTo>
                      <a:lnTo>
                        <a:pt x="492" y="1639"/>
                      </a:lnTo>
                      <a:lnTo>
                        <a:pt x="497" y="1624"/>
                      </a:lnTo>
                      <a:lnTo>
                        <a:pt x="533" y="1573"/>
                      </a:lnTo>
                      <a:lnTo>
                        <a:pt x="558" y="1588"/>
                      </a:lnTo>
                      <a:lnTo>
                        <a:pt x="584" y="1557"/>
                      </a:lnTo>
                      <a:lnTo>
                        <a:pt x="614" y="1552"/>
                      </a:lnTo>
                      <a:lnTo>
                        <a:pt x="650" y="1536"/>
                      </a:lnTo>
                      <a:lnTo>
                        <a:pt x="676" y="1505"/>
                      </a:lnTo>
                      <a:lnTo>
                        <a:pt x="720" y="1495"/>
                      </a:lnTo>
                      <a:lnTo>
                        <a:pt x="731" y="1464"/>
                      </a:lnTo>
                      <a:lnTo>
                        <a:pt x="761" y="1454"/>
                      </a:lnTo>
                      <a:lnTo>
                        <a:pt x="782" y="1427"/>
                      </a:lnTo>
                      <a:lnTo>
                        <a:pt x="787" y="1371"/>
                      </a:lnTo>
                      <a:lnTo>
                        <a:pt x="766" y="1346"/>
                      </a:lnTo>
                      <a:lnTo>
                        <a:pt x="756" y="1320"/>
                      </a:lnTo>
                      <a:lnTo>
                        <a:pt x="736" y="1325"/>
                      </a:lnTo>
                      <a:lnTo>
                        <a:pt x="704" y="1279"/>
                      </a:lnTo>
                      <a:lnTo>
                        <a:pt x="739" y="1226"/>
                      </a:lnTo>
                      <a:lnTo>
                        <a:pt x="770" y="1217"/>
                      </a:lnTo>
                      <a:lnTo>
                        <a:pt x="797" y="1174"/>
                      </a:lnTo>
                      <a:lnTo>
                        <a:pt x="835" y="1152"/>
                      </a:lnTo>
                      <a:lnTo>
                        <a:pt x="896" y="1033"/>
                      </a:lnTo>
                      <a:lnTo>
                        <a:pt x="1001" y="982"/>
                      </a:lnTo>
                      <a:lnTo>
                        <a:pt x="1040" y="968"/>
                      </a:lnTo>
                      <a:lnTo>
                        <a:pt x="1049" y="901"/>
                      </a:lnTo>
                      <a:lnTo>
                        <a:pt x="1012" y="829"/>
                      </a:lnTo>
                      <a:lnTo>
                        <a:pt x="996" y="831"/>
                      </a:lnTo>
                      <a:lnTo>
                        <a:pt x="952" y="794"/>
                      </a:lnTo>
                      <a:lnTo>
                        <a:pt x="907" y="802"/>
                      </a:lnTo>
                      <a:lnTo>
                        <a:pt x="867" y="740"/>
                      </a:lnTo>
                      <a:lnTo>
                        <a:pt x="858" y="685"/>
                      </a:lnTo>
                      <a:lnTo>
                        <a:pt x="838" y="662"/>
                      </a:lnTo>
                      <a:lnTo>
                        <a:pt x="843" y="635"/>
                      </a:lnTo>
                      <a:lnTo>
                        <a:pt x="794" y="551"/>
                      </a:lnTo>
                      <a:lnTo>
                        <a:pt x="774" y="549"/>
                      </a:lnTo>
                      <a:lnTo>
                        <a:pt x="785" y="516"/>
                      </a:lnTo>
                      <a:lnTo>
                        <a:pt x="776" y="486"/>
                      </a:lnTo>
                      <a:lnTo>
                        <a:pt x="797" y="456"/>
                      </a:lnTo>
                      <a:lnTo>
                        <a:pt x="816" y="466"/>
                      </a:lnTo>
                      <a:lnTo>
                        <a:pt x="836" y="445"/>
                      </a:lnTo>
                      <a:lnTo>
                        <a:pt x="908" y="461"/>
                      </a:lnTo>
                      <a:lnTo>
                        <a:pt x="949" y="405"/>
                      </a:lnTo>
                      <a:lnTo>
                        <a:pt x="974" y="425"/>
                      </a:lnTo>
                      <a:lnTo>
                        <a:pt x="989" y="311"/>
                      </a:lnTo>
                      <a:lnTo>
                        <a:pt x="949" y="328"/>
                      </a:lnTo>
                      <a:lnTo>
                        <a:pt x="917" y="282"/>
                      </a:lnTo>
                      <a:lnTo>
                        <a:pt x="917" y="262"/>
                      </a:lnTo>
                      <a:lnTo>
                        <a:pt x="891" y="252"/>
                      </a:lnTo>
                      <a:lnTo>
                        <a:pt x="881" y="226"/>
                      </a:lnTo>
                      <a:lnTo>
                        <a:pt x="901" y="206"/>
                      </a:lnTo>
                      <a:lnTo>
                        <a:pt x="901" y="134"/>
                      </a:lnTo>
                      <a:lnTo>
                        <a:pt x="917" y="124"/>
                      </a:lnTo>
                      <a:lnTo>
                        <a:pt x="891" y="104"/>
                      </a:lnTo>
                      <a:lnTo>
                        <a:pt x="917" y="73"/>
                      </a:lnTo>
                      <a:lnTo>
                        <a:pt x="952" y="73"/>
                      </a:lnTo>
                      <a:lnTo>
                        <a:pt x="995" y="37"/>
                      </a:lnTo>
                      <a:lnTo>
                        <a:pt x="1063" y="0"/>
                      </a:lnTo>
                      <a:lnTo>
                        <a:pt x="1069" y="41"/>
                      </a:lnTo>
                      <a:lnTo>
                        <a:pt x="1100" y="102"/>
                      </a:lnTo>
                      <a:lnTo>
                        <a:pt x="1100" y="169"/>
                      </a:lnTo>
                      <a:lnTo>
                        <a:pt x="1141" y="215"/>
                      </a:lnTo>
                      <a:lnTo>
                        <a:pt x="1146" y="194"/>
                      </a:lnTo>
                      <a:lnTo>
                        <a:pt x="1167" y="189"/>
                      </a:lnTo>
                      <a:lnTo>
                        <a:pt x="1167" y="225"/>
                      </a:lnTo>
                      <a:lnTo>
                        <a:pt x="1202" y="254"/>
                      </a:lnTo>
                      <a:lnTo>
                        <a:pt x="1213" y="295"/>
                      </a:lnTo>
                      <a:lnTo>
                        <a:pt x="1241" y="333"/>
                      </a:lnTo>
                      <a:lnTo>
                        <a:pt x="1245" y="371"/>
                      </a:lnTo>
                      <a:lnTo>
                        <a:pt x="1265" y="397"/>
                      </a:lnTo>
                      <a:lnTo>
                        <a:pt x="1341" y="412"/>
                      </a:lnTo>
                      <a:lnTo>
                        <a:pt x="1367" y="443"/>
                      </a:lnTo>
                      <a:lnTo>
                        <a:pt x="1326" y="473"/>
                      </a:lnTo>
                      <a:lnTo>
                        <a:pt x="1358" y="535"/>
                      </a:lnTo>
                      <a:lnTo>
                        <a:pt x="1367" y="519"/>
                      </a:lnTo>
                      <a:lnTo>
                        <a:pt x="1387" y="519"/>
                      </a:lnTo>
                      <a:lnTo>
                        <a:pt x="1428" y="473"/>
                      </a:lnTo>
                      <a:lnTo>
                        <a:pt x="1474" y="462"/>
                      </a:lnTo>
                      <a:lnTo>
                        <a:pt x="1521" y="528"/>
                      </a:lnTo>
                      <a:lnTo>
                        <a:pt x="1516" y="564"/>
                      </a:lnTo>
                      <a:lnTo>
                        <a:pt x="1537" y="564"/>
                      </a:lnTo>
                      <a:lnTo>
                        <a:pt x="1566" y="523"/>
                      </a:lnTo>
                      <a:lnTo>
                        <a:pt x="1608" y="544"/>
                      </a:lnTo>
                      <a:lnTo>
                        <a:pt x="1613" y="605"/>
                      </a:lnTo>
                      <a:lnTo>
                        <a:pt x="1628" y="610"/>
                      </a:lnTo>
                      <a:lnTo>
                        <a:pt x="1623" y="625"/>
                      </a:lnTo>
                      <a:lnTo>
                        <a:pt x="1634" y="656"/>
                      </a:lnTo>
                      <a:lnTo>
                        <a:pt x="1618" y="661"/>
                      </a:lnTo>
                      <a:lnTo>
                        <a:pt x="1613" y="686"/>
                      </a:lnTo>
                      <a:lnTo>
                        <a:pt x="1619" y="717"/>
                      </a:lnTo>
                      <a:lnTo>
                        <a:pt x="1623" y="717"/>
                      </a:lnTo>
                      <a:lnTo>
                        <a:pt x="1634" y="697"/>
                      </a:lnTo>
                      <a:lnTo>
                        <a:pt x="1650" y="712"/>
                      </a:lnTo>
                      <a:lnTo>
                        <a:pt x="1645" y="722"/>
                      </a:lnTo>
                      <a:lnTo>
                        <a:pt x="1660" y="727"/>
                      </a:lnTo>
                      <a:lnTo>
                        <a:pt x="1696" y="753"/>
                      </a:lnTo>
                      <a:lnTo>
                        <a:pt x="1696" y="768"/>
                      </a:lnTo>
                      <a:lnTo>
                        <a:pt x="1681" y="783"/>
                      </a:lnTo>
                      <a:lnTo>
                        <a:pt x="1650" y="773"/>
                      </a:lnTo>
                      <a:lnTo>
                        <a:pt x="1645" y="804"/>
                      </a:lnTo>
                      <a:lnTo>
                        <a:pt x="1665" y="824"/>
                      </a:lnTo>
                      <a:lnTo>
                        <a:pt x="1665" y="875"/>
                      </a:lnTo>
                      <a:lnTo>
                        <a:pt x="1718" y="901"/>
                      </a:lnTo>
                      <a:lnTo>
                        <a:pt x="1728" y="926"/>
                      </a:lnTo>
                      <a:lnTo>
                        <a:pt x="1728" y="957"/>
                      </a:lnTo>
                      <a:lnTo>
                        <a:pt x="1758" y="967"/>
                      </a:lnTo>
                      <a:lnTo>
                        <a:pt x="1785" y="990"/>
                      </a:lnTo>
                      <a:lnTo>
                        <a:pt x="1696" y="1047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62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6" name="Freeform 157"/>
                <p:cNvSpPr>
                  <a:spLocks/>
                </p:cNvSpPr>
                <p:nvPr/>
              </p:nvSpPr>
              <p:spPr bwMode="auto">
                <a:xfrm>
                  <a:off x="4725988" y="3738563"/>
                  <a:ext cx="1462087" cy="1603375"/>
                </a:xfrm>
                <a:custGeom>
                  <a:avLst/>
                  <a:gdLst>
                    <a:gd name="T0" fmla="*/ 2147483646 w 2758"/>
                    <a:gd name="T1" fmla="*/ 2147483646 h 2988"/>
                    <a:gd name="T2" fmla="*/ 2147483646 w 2758"/>
                    <a:gd name="T3" fmla="*/ 2147483646 h 2988"/>
                    <a:gd name="T4" fmla="*/ 2147483646 w 2758"/>
                    <a:gd name="T5" fmla="*/ 2147483646 h 2988"/>
                    <a:gd name="T6" fmla="*/ 2147483646 w 2758"/>
                    <a:gd name="T7" fmla="*/ 2147483646 h 2988"/>
                    <a:gd name="T8" fmla="*/ 2147483646 w 2758"/>
                    <a:gd name="T9" fmla="*/ 2147483646 h 2988"/>
                    <a:gd name="T10" fmla="*/ 2147483646 w 2758"/>
                    <a:gd name="T11" fmla="*/ 2147483646 h 2988"/>
                    <a:gd name="T12" fmla="*/ 2147483646 w 2758"/>
                    <a:gd name="T13" fmla="*/ 2147483646 h 2988"/>
                    <a:gd name="T14" fmla="*/ 2147483646 w 2758"/>
                    <a:gd name="T15" fmla="*/ 2147483646 h 2988"/>
                    <a:gd name="T16" fmla="*/ 2147483646 w 2758"/>
                    <a:gd name="T17" fmla="*/ 2147483646 h 2988"/>
                    <a:gd name="T18" fmla="*/ 2147483646 w 2758"/>
                    <a:gd name="T19" fmla="*/ 2147483646 h 2988"/>
                    <a:gd name="T20" fmla="*/ 2147483646 w 2758"/>
                    <a:gd name="T21" fmla="*/ 2147483646 h 2988"/>
                    <a:gd name="T22" fmla="*/ 2147483646 w 2758"/>
                    <a:gd name="T23" fmla="*/ 2147483646 h 2988"/>
                    <a:gd name="T24" fmla="*/ 2147483646 w 2758"/>
                    <a:gd name="T25" fmla="*/ 2147483646 h 2988"/>
                    <a:gd name="T26" fmla="*/ 2147483646 w 2758"/>
                    <a:gd name="T27" fmla="*/ 2147483646 h 2988"/>
                    <a:gd name="T28" fmla="*/ 2147483646 w 2758"/>
                    <a:gd name="T29" fmla="*/ 2147483646 h 2988"/>
                    <a:gd name="T30" fmla="*/ 2147483646 w 2758"/>
                    <a:gd name="T31" fmla="*/ 2147483646 h 2988"/>
                    <a:gd name="T32" fmla="*/ 2147483646 w 2758"/>
                    <a:gd name="T33" fmla="*/ 2147483646 h 2988"/>
                    <a:gd name="T34" fmla="*/ 2147483646 w 2758"/>
                    <a:gd name="T35" fmla="*/ 2147483646 h 2988"/>
                    <a:gd name="T36" fmla="*/ 2147483646 w 2758"/>
                    <a:gd name="T37" fmla="*/ 2147483646 h 2988"/>
                    <a:gd name="T38" fmla="*/ 2147483646 w 2758"/>
                    <a:gd name="T39" fmla="*/ 2147483646 h 2988"/>
                    <a:gd name="T40" fmla="*/ 2147483646 w 2758"/>
                    <a:gd name="T41" fmla="*/ 2147483646 h 2988"/>
                    <a:gd name="T42" fmla="*/ 2147483646 w 2758"/>
                    <a:gd name="T43" fmla="*/ 2147483646 h 2988"/>
                    <a:gd name="T44" fmla="*/ 2147483646 w 2758"/>
                    <a:gd name="T45" fmla="*/ 2147483646 h 2988"/>
                    <a:gd name="T46" fmla="*/ 2147483646 w 2758"/>
                    <a:gd name="T47" fmla="*/ 2147483646 h 2988"/>
                    <a:gd name="T48" fmla="*/ 2147483646 w 2758"/>
                    <a:gd name="T49" fmla="*/ 2147483646 h 2988"/>
                    <a:gd name="T50" fmla="*/ 2147483646 w 2758"/>
                    <a:gd name="T51" fmla="*/ 2147483646 h 2988"/>
                    <a:gd name="T52" fmla="*/ 2147483646 w 2758"/>
                    <a:gd name="T53" fmla="*/ 2147483646 h 2988"/>
                    <a:gd name="T54" fmla="*/ 2147483646 w 2758"/>
                    <a:gd name="T55" fmla="*/ 2147483646 h 2988"/>
                    <a:gd name="T56" fmla="*/ 2147483646 w 2758"/>
                    <a:gd name="T57" fmla="*/ 2147483646 h 2988"/>
                    <a:gd name="T58" fmla="*/ 2147483646 w 2758"/>
                    <a:gd name="T59" fmla="*/ 2147483646 h 2988"/>
                    <a:gd name="T60" fmla="*/ 2147483646 w 2758"/>
                    <a:gd name="T61" fmla="*/ 2147483646 h 2988"/>
                    <a:gd name="T62" fmla="*/ 2147483646 w 2758"/>
                    <a:gd name="T63" fmla="*/ 2147483646 h 2988"/>
                    <a:gd name="T64" fmla="*/ 2147483646 w 2758"/>
                    <a:gd name="T65" fmla="*/ 2147483646 h 2988"/>
                    <a:gd name="T66" fmla="*/ 2147483646 w 2758"/>
                    <a:gd name="T67" fmla="*/ 2147483646 h 2988"/>
                    <a:gd name="T68" fmla="*/ 2147483646 w 2758"/>
                    <a:gd name="T69" fmla="*/ 2147483646 h 2988"/>
                    <a:gd name="T70" fmla="*/ 2147483646 w 2758"/>
                    <a:gd name="T71" fmla="*/ 2147483646 h 2988"/>
                    <a:gd name="T72" fmla="*/ 2147483646 w 2758"/>
                    <a:gd name="T73" fmla="*/ 2147483646 h 2988"/>
                    <a:gd name="T74" fmla="*/ 2147483646 w 2758"/>
                    <a:gd name="T75" fmla="*/ 2147483646 h 2988"/>
                    <a:gd name="T76" fmla="*/ 2147483646 w 2758"/>
                    <a:gd name="T77" fmla="*/ 2147483646 h 2988"/>
                    <a:gd name="T78" fmla="*/ 2147483646 w 2758"/>
                    <a:gd name="T79" fmla="*/ 2147483646 h 2988"/>
                    <a:gd name="T80" fmla="*/ 2147483646 w 2758"/>
                    <a:gd name="T81" fmla="*/ 2147483646 h 2988"/>
                    <a:gd name="T82" fmla="*/ 2147483646 w 2758"/>
                    <a:gd name="T83" fmla="*/ 2147483646 h 2988"/>
                    <a:gd name="T84" fmla="*/ 2147483646 w 2758"/>
                    <a:gd name="T85" fmla="*/ 2147483646 h 2988"/>
                    <a:gd name="T86" fmla="*/ 2147483646 w 2758"/>
                    <a:gd name="T87" fmla="*/ 2147483646 h 2988"/>
                    <a:gd name="T88" fmla="*/ 2147483646 w 2758"/>
                    <a:gd name="T89" fmla="*/ 2147483646 h 2988"/>
                    <a:gd name="T90" fmla="*/ 2147483646 w 2758"/>
                    <a:gd name="T91" fmla="*/ 2147483646 h 2988"/>
                    <a:gd name="T92" fmla="*/ 2147483646 w 2758"/>
                    <a:gd name="T93" fmla="*/ 2147483646 h 2988"/>
                    <a:gd name="T94" fmla="*/ 2147483646 w 2758"/>
                    <a:gd name="T95" fmla="*/ 2147483646 h 2988"/>
                    <a:gd name="T96" fmla="*/ 2147483646 w 2758"/>
                    <a:gd name="T97" fmla="*/ 2147483646 h 2988"/>
                    <a:gd name="T98" fmla="*/ 2147483646 w 2758"/>
                    <a:gd name="T99" fmla="*/ 2147483646 h 2988"/>
                    <a:gd name="T100" fmla="*/ 2147483646 w 2758"/>
                    <a:gd name="T101" fmla="*/ 2147483646 h 2988"/>
                    <a:gd name="T102" fmla="*/ 2147483646 w 2758"/>
                    <a:gd name="T103" fmla="*/ 2147483646 h 2988"/>
                    <a:gd name="T104" fmla="*/ 2147483646 w 2758"/>
                    <a:gd name="T105" fmla="*/ 2147483646 h 2988"/>
                    <a:gd name="T106" fmla="*/ 2147483646 w 2758"/>
                    <a:gd name="T107" fmla="*/ 2147483646 h 2988"/>
                    <a:gd name="T108" fmla="*/ 2147483646 w 2758"/>
                    <a:gd name="T109" fmla="*/ 2147483646 h 2988"/>
                    <a:gd name="T110" fmla="*/ 2147483646 w 2758"/>
                    <a:gd name="T111" fmla="*/ 2147483646 h 2988"/>
                    <a:gd name="T112" fmla="*/ 2147483646 w 2758"/>
                    <a:gd name="T113" fmla="*/ 2147483646 h 2988"/>
                    <a:gd name="T114" fmla="*/ 2147483646 w 2758"/>
                    <a:gd name="T115" fmla="*/ 2147483646 h 2988"/>
                    <a:gd name="T116" fmla="*/ 2147483646 w 2758"/>
                    <a:gd name="T117" fmla="*/ 2147483646 h 2988"/>
                    <a:gd name="T118" fmla="*/ 2147483646 w 2758"/>
                    <a:gd name="T119" fmla="*/ 2147483646 h 2988"/>
                    <a:gd name="T120" fmla="*/ 2147483646 w 2758"/>
                    <a:gd name="T121" fmla="*/ 2147483646 h 2988"/>
                    <a:gd name="T122" fmla="*/ 2147483646 w 2758"/>
                    <a:gd name="T123" fmla="*/ 2147483646 h 2988"/>
                    <a:gd name="T124" fmla="*/ 2147483646 w 2758"/>
                    <a:gd name="T125" fmla="*/ 2147483646 h 29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58"/>
                    <a:gd name="T190" fmla="*/ 0 h 2988"/>
                    <a:gd name="T191" fmla="*/ 2758 w 2758"/>
                    <a:gd name="T192" fmla="*/ 2988 h 29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58" h="2988">
                      <a:moveTo>
                        <a:pt x="2709" y="961"/>
                      </a:moveTo>
                      <a:lnTo>
                        <a:pt x="2673" y="895"/>
                      </a:lnTo>
                      <a:lnTo>
                        <a:pt x="2687" y="869"/>
                      </a:lnTo>
                      <a:lnTo>
                        <a:pt x="2677" y="839"/>
                      </a:lnTo>
                      <a:lnTo>
                        <a:pt x="2626" y="844"/>
                      </a:lnTo>
                      <a:lnTo>
                        <a:pt x="2610" y="823"/>
                      </a:lnTo>
                      <a:lnTo>
                        <a:pt x="2585" y="829"/>
                      </a:lnTo>
                      <a:lnTo>
                        <a:pt x="2576" y="864"/>
                      </a:lnTo>
                      <a:lnTo>
                        <a:pt x="2545" y="854"/>
                      </a:lnTo>
                      <a:lnTo>
                        <a:pt x="2545" y="875"/>
                      </a:lnTo>
                      <a:lnTo>
                        <a:pt x="2494" y="869"/>
                      </a:lnTo>
                      <a:lnTo>
                        <a:pt x="2484" y="813"/>
                      </a:lnTo>
                      <a:lnTo>
                        <a:pt x="2468" y="788"/>
                      </a:lnTo>
                      <a:lnTo>
                        <a:pt x="2483" y="783"/>
                      </a:lnTo>
                      <a:lnTo>
                        <a:pt x="2496" y="752"/>
                      </a:lnTo>
                      <a:lnTo>
                        <a:pt x="2456" y="770"/>
                      </a:lnTo>
                      <a:lnTo>
                        <a:pt x="2427" y="734"/>
                      </a:lnTo>
                      <a:lnTo>
                        <a:pt x="2387" y="713"/>
                      </a:lnTo>
                      <a:lnTo>
                        <a:pt x="2275" y="692"/>
                      </a:lnTo>
                      <a:lnTo>
                        <a:pt x="2236" y="707"/>
                      </a:lnTo>
                      <a:lnTo>
                        <a:pt x="2225" y="779"/>
                      </a:lnTo>
                      <a:lnTo>
                        <a:pt x="2191" y="784"/>
                      </a:lnTo>
                      <a:lnTo>
                        <a:pt x="2191" y="835"/>
                      </a:lnTo>
                      <a:lnTo>
                        <a:pt x="2160" y="862"/>
                      </a:lnTo>
                      <a:lnTo>
                        <a:pt x="2156" y="908"/>
                      </a:lnTo>
                      <a:lnTo>
                        <a:pt x="2105" y="954"/>
                      </a:lnTo>
                      <a:lnTo>
                        <a:pt x="2112" y="989"/>
                      </a:lnTo>
                      <a:lnTo>
                        <a:pt x="2076" y="1061"/>
                      </a:lnTo>
                      <a:lnTo>
                        <a:pt x="2037" y="1076"/>
                      </a:lnTo>
                      <a:lnTo>
                        <a:pt x="2031" y="1102"/>
                      </a:lnTo>
                      <a:lnTo>
                        <a:pt x="2021" y="1072"/>
                      </a:lnTo>
                      <a:lnTo>
                        <a:pt x="2011" y="1088"/>
                      </a:lnTo>
                      <a:lnTo>
                        <a:pt x="2023" y="1141"/>
                      </a:lnTo>
                      <a:lnTo>
                        <a:pt x="1997" y="1122"/>
                      </a:lnTo>
                      <a:lnTo>
                        <a:pt x="1996" y="1081"/>
                      </a:lnTo>
                      <a:lnTo>
                        <a:pt x="2011" y="1039"/>
                      </a:lnTo>
                      <a:lnTo>
                        <a:pt x="2001" y="1025"/>
                      </a:lnTo>
                      <a:lnTo>
                        <a:pt x="1980" y="1040"/>
                      </a:lnTo>
                      <a:lnTo>
                        <a:pt x="1965" y="1010"/>
                      </a:lnTo>
                      <a:lnTo>
                        <a:pt x="1899" y="1081"/>
                      </a:lnTo>
                      <a:lnTo>
                        <a:pt x="1863" y="1076"/>
                      </a:lnTo>
                      <a:lnTo>
                        <a:pt x="1792" y="1088"/>
                      </a:lnTo>
                      <a:lnTo>
                        <a:pt x="1797" y="1128"/>
                      </a:lnTo>
                      <a:lnTo>
                        <a:pt x="1710" y="1159"/>
                      </a:lnTo>
                      <a:lnTo>
                        <a:pt x="1654" y="1099"/>
                      </a:lnTo>
                      <a:lnTo>
                        <a:pt x="1634" y="1099"/>
                      </a:lnTo>
                      <a:lnTo>
                        <a:pt x="1628" y="1058"/>
                      </a:lnTo>
                      <a:lnTo>
                        <a:pt x="1658" y="971"/>
                      </a:lnTo>
                      <a:lnTo>
                        <a:pt x="1658" y="875"/>
                      </a:lnTo>
                      <a:lnTo>
                        <a:pt x="1672" y="778"/>
                      </a:lnTo>
                      <a:lnTo>
                        <a:pt x="1702" y="767"/>
                      </a:lnTo>
                      <a:lnTo>
                        <a:pt x="1692" y="727"/>
                      </a:lnTo>
                      <a:lnTo>
                        <a:pt x="1718" y="670"/>
                      </a:lnTo>
                      <a:lnTo>
                        <a:pt x="1682" y="676"/>
                      </a:lnTo>
                      <a:lnTo>
                        <a:pt x="1667" y="645"/>
                      </a:lnTo>
                      <a:lnTo>
                        <a:pt x="1631" y="645"/>
                      </a:lnTo>
                      <a:lnTo>
                        <a:pt x="1613" y="570"/>
                      </a:lnTo>
                      <a:lnTo>
                        <a:pt x="1584" y="519"/>
                      </a:lnTo>
                      <a:lnTo>
                        <a:pt x="1614" y="459"/>
                      </a:lnTo>
                      <a:lnTo>
                        <a:pt x="1593" y="398"/>
                      </a:lnTo>
                      <a:lnTo>
                        <a:pt x="1532" y="403"/>
                      </a:lnTo>
                      <a:lnTo>
                        <a:pt x="1521" y="377"/>
                      </a:lnTo>
                      <a:lnTo>
                        <a:pt x="1565" y="303"/>
                      </a:lnTo>
                      <a:lnTo>
                        <a:pt x="1539" y="285"/>
                      </a:lnTo>
                      <a:lnTo>
                        <a:pt x="1523" y="197"/>
                      </a:lnTo>
                      <a:lnTo>
                        <a:pt x="1502" y="192"/>
                      </a:lnTo>
                      <a:lnTo>
                        <a:pt x="1482" y="153"/>
                      </a:lnTo>
                      <a:lnTo>
                        <a:pt x="1414" y="158"/>
                      </a:lnTo>
                      <a:lnTo>
                        <a:pt x="1380" y="168"/>
                      </a:lnTo>
                      <a:lnTo>
                        <a:pt x="1404" y="107"/>
                      </a:lnTo>
                      <a:lnTo>
                        <a:pt x="1430" y="117"/>
                      </a:lnTo>
                      <a:lnTo>
                        <a:pt x="1445" y="97"/>
                      </a:lnTo>
                      <a:lnTo>
                        <a:pt x="1399" y="0"/>
                      </a:lnTo>
                      <a:lnTo>
                        <a:pt x="1373" y="10"/>
                      </a:lnTo>
                      <a:lnTo>
                        <a:pt x="1393" y="58"/>
                      </a:lnTo>
                      <a:lnTo>
                        <a:pt x="1336" y="68"/>
                      </a:lnTo>
                      <a:lnTo>
                        <a:pt x="1303" y="103"/>
                      </a:lnTo>
                      <a:lnTo>
                        <a:pt x="1255" y="80"/>
                      </a:lnTo>
                      <a:lnTo>
                        <a:pt x="1219" y="86"/>
                      </a:lnTo>
                      <a:lnTo>
                        <a:pt x="1245" y="114"/>
                      </a:lnTo>
                      <a:lnTo>
                        <a:pt x="1231" y="196"/>
                      </a:lnTo>
                      <a:lnTo>
                        <a:pt x="1246" y="242"/>
                      </a:lnTo>
                      <a:lnTo>
                        <a:pt x="1225" y="242"/>
                      </a:lnTo>
                      <a:lnTo>
                        <a:pt x="1215" y="257"/>
                      </a:lnTo>
                      <a:lnTo>
                        <a:pt x="1225" y="283"/>
                      </a:lnTo>
                      <a:lnTo>
                        <a:pt x="1200" y="303"/>
                      </a:lnTo>
                      <a:lnTo>
                        <a:pt x="1200" y="324"/>
                      </a:lnTo>
                      <a:lnTo>
                        <a:pt x="1268" y="400"/>
                      </a:lnTo>
                      <a:lnTo>
                        <a:pt x="1268" y="441"/>
                      </a:lnTo>
                      <a:lnTo>
                        <a:pt x="1237" y="471"/>
                      </a:lnTo>
                      <a:lnTo>
                        <a:pt x="1247" y="538"/>
                      </a:lnTo>
                      <a:lnTo>
                        <a:pt x="1208" y="568"/>
                      </a:lnTo>
                      <a:lnTo>
                        <a:pt x="1208" y="604"/>
                      </a:lnTo>
                      <a:lnTo>
                        <a:pt x="1141" y="662"/>
                      </a:lnTo>
                      <a:lnTo>
                        <a:pt x="1141" y="682"/>
                      </a:lnTo>
                      <a:lnTo>
                        <a:pt x="1095" y="697"/>
                      </a:lnTo>
                      <a:lnTo>
                        <a:pt x="1108" y="733"/>
                      </a:lnTo>
                      <a:lnTo>
                        <a:pt x="1065" y="770"/>
                      </a:lnTo>
                      <a:lnTo>
                        <a:pt x="1055" y="826"/>
                      </a:lnTo>
                      <a:lnTo>
                        <a:pt x="1075" y="831"/>
                      </a:lnTo>
                      <a:lnTo>
                        <a:pt x="1065" y="852"/>
                      </a:lnTo>
                      <a:lnTo>
                        <a:pt x="1104" y="926"/>
                      </a:lnTo>
                      <a:lnTo>
                        <a:pt x="1191" y="947"/>
                      </a:lnTo>
                      <a:lnTo>
                        <a:pt x="1206" y="1031"/>
                      </a:lnTo>
                      <a:lnTo>
                        <a:pt x="1188" y="1038"/>
                      </a:lnTo>
                      <a:lnTo>
                        <a:pt x="1155" y="1024"/>
                      </a:lnTo>
                      <a:lnTo>
                        <a:pt x="1126" y="1066"/>
                      </a:lnTo>
                      <a:lnTo>
                        <a:pt x="1148" y="1122"/>
                      </a:lnTo>
                      <a:lnTo>
                        <a:pt x="1168" y="1112"/>
                      </a:lnTo>
                      <a:lnTo>
                        <a:pt x="1199" y="1187"/>
                      </a:lnTo>
                      <a:lnTo>
                        <a:pt x="1134" y="1260"/>
                      </a:lnTo>
                      <a:lnTo>
                        <a:pt x="1149" y="1290"/>
                      </a:lnTo>
                      <a:lnTo>
                        <a:pt x="1103" y="1311"/>
                      </a:lnTo>
                      <a:lnTo>
                        <a:pt x="1083" y="1293"/>
                      </a:lnTo>
                      <a:lnTo>
                        <a:pt x="1043" y="1297"/>
                      </a:lnTo>
                      <a:lnTo>
                        <a:pt x="1043" y="1281"/>
                      </a:lnTo>
                      <a:lnTo>
                        <a:pt x="1018" y="1251"/>
                      </a:lnTo>
                      <a:lnTo>
                        <a:pt x="996" y="1260"/>
                      </a:lnTo>
                      <a:lnTo>
                        <a:pt x="968" y="1239"/>
                      </a:lnTo>
                      <a:lnTo>
                        <a:pt x="945" y="1192"/>
                      </a:lnTo>
                      <a:lnTo>
                        <a:pt x="945" y="1197"/>
                      </a:lnTo>
                      <a:lnTo>
                        <a:pt x="945" y="1192"/>
                      </a:lnTo>
                      <a:lnTo>
                        <a:pt x="956" y="1182"/>
                      </a:lnTo>
                      <a:lnTo>
                        <a:pt x="950" y="1172"/>
                      </a:lnTo>
                      <a:lnTo>
                        <a:pt x="909" y="1172"/>
                      </a:lnTo>
                      <a:lnTo>
                        <a:pt x="899" y="1192"/>
                      </a:lnTo>
                      <a:lnTo>
                        <a:pt x="843" y="1224"/>
                      </a:lnTo>
                      <a:lnTo>
                        <a:pt x="870" y="1294"/>
                      </a:lnTo>
                      <a:lnTo>
                        <a:pt x="834" y="1325"/>
                      </a:lnTo>
                      <a:lnTo>
                        <a:pt x="824" y="1355"/>
                      </a:lnTo>
                      <a:lnTo>
                        <a:pt x="788" y="1371"/>
                      </a:lnTo>
                      <a:lnTo>
                        <a:pt x="757" y="1422"/>
                      </a:lnTo>
                      <a:lnTo>
                        <a:pt x="722" y="1423"/>
                      </a:lnTo>
                      <a:lnTo>
                        <a:pt x="701" y="1454"/>
                      </a:lnTo>
                      <a:lnTo>
                        <a:pt x="711" y="1469"/>
                      </a:lnTo>
                      <a:lnTo>
                        <a:pt x="691" y="1494"/>
                      </a:lnTo>
                      <a:lnTo>
                        <a:pt x="664" y="1501"/>
                      </a:lnTo>
                      <a:lnTo>
                        <a:pt x="676" y="1521"/>
                      </a:lnTo>
                      <a:lnTo>
                        <a:pt x="687" y="1571"/>
                      </a:lnTo>
                      <a:lnTo>
                        <a:pt x="677" y="1594"/>
                      </a:lnTo>
                      <a:lnTo>
                        <a:pt x="644" y="1605"/>
                      </a:lnTo>
                      <a:lnTo>
                        <a:pt x="571" y="1493"/>
                      </a:lnTo>
                      <a:lnTo>
                        <a:pt x="566" y="1457"/>
                      </a:lnTo>
                      <a:lnTo>
                        <a:pt x="525" y="1457"/>
                      </a:lnTo>
                      <a:lnTo>
                        <a:pt x="500" y="1519"/>
                      </a:lnTo>
                      <a:lnTo>
                        <a:pt x="439" y="1544"/>
                      </a:lnTo>
                      <a:lnTo>
                        <a:pt x="418" y="1519"/>
                      </a:lnTo>
                      <a:lnTo>
                        <a:pt x="334" y="1520"/>
                      </a:lnTo>
                      <a:lnTo>
                        <a:pt x="252" y="1686"/>
                      </a:lnTo>
                      <a:lnTo>
                        <a:pt x="286" y="1701"/>
                      </a:lnTo>
                      <a:lnTo>
                        <a:pt x="270" y="1721"/>
                      </a:lnTo>
                      <a:lnTo>
                        <a:pt x="280" y="1732"/>
                      </a:lnTo>
                      <a:lnTo>
                        <a:pt x="297" y="1726"/>
                      </a:lnTo>
                      <a:lnTo>
                        <a:pt x="297" y="1795"/>
                      </a:lnTo>
                      <a:lnTo>
                        <a:pt x="306" y="1799"/>
                      </a:lnTo>
                      <a:lnTo>
                        <a:pt x="311" y="1830"/>
                      </a:lnTo>
                      <a:lnTo>
                        <a:pt x="264" y="1840"/>
                      </a:lnTo>
                      <a:lnTo>
                        <a:pt x="255" y="1891"/>
                      </a:lnTo>
                      <a:lnTo>
                        <a:pt x="187" y="1911"/>
                      </a:lnTo>
                      <a:lnTo>
                        <a:pt x="157" y="1952"/>
                      </a:lnTo>
                      <a:lnTo>
                        <a:pt x="163" y="2029"/>
                      </a:lnTo>
                      <a:lnTo>
                        <a:pt x="173" y="2059"/>
                      </a:lnTo>
                      <a:lnTo>
                        <a:pt x="132" y="2086"/>
                      </a:lnTo>
                      <a:lnTo>
                        <a:pt x="143" y="2163"/>
                      </a:lnTo>
                      <a:lnTo>
                        <a:pt x="112" y="2249"/>
                      </a:lnTo>
                      <a:lnTo>
                        <a:pt x="51" y="2239"/>
                      </a:lnTo>
                      <a:lnTo>
                        <a:pt x="30" y="2265"/>
                      </a:lnTo>
                      <a:lnTo>
                        <a:pt x="15" y="2260"/>
                      </a:lnTo>
                      <a:lnTo>
                        <a:pt x="0" y="2302"/>
                      </a:lnTo>
                      <a:lnTo>
                        <a:pt x="51" y="2348"/>
                      </a:lnTo>
                      <a:lnTo>
                        <a:pt x="83" y="2396"/>
                      </a:lnTo>
                      <a:lnTo>
                        <a:pt x="98" y="2427"/>
                      </a:lnTo>
                      <a:lnTo>
                        <a:pt x="130" y="2447"/>
                      </a:lnTo>
                      <a:lnTo>
                        <a:pt x="130" y="2427"/>
                      </a:lnTo>
                      <a:lnTo>
                        <a:pt x="155" y="2427"/>
                      </a:lnTo>
                      <a:lnTo>
                        <a:pt x="171" y="2447"/>
                      </a:lnTo>
                      <a:lnTo>
                        <a:pt x="222" y="2462"/>
                      </a:lnTo>
                      <a:lnTo>
                        <a:pt x="222" y="2483"/>
                      </a:lnTo>
                      <a:lnTo>
                        <a:pt x="252" y="2513"/>
                      </a:lnTo>
                      <a:lnTo>
                        <a:pt x="288" y="2508"/>
                      </a:lnTo>
                      <a:lnTo>
                        <a:pt x="303" y="2539"/>
                      </a:lnTo>
                      <a:lnTo>
                        <a:pt x="340" y="2544"/>
                      </a:lnTo>
                      <a:lnTo>
                        <a:pt x="335" y="2576"/>
                      </a:lnTo>
                      <a:lnTo>
                        <a:pt x="366" y="2575"/>
                      </a:lnTo>
                      <a:lnTo>
                        <a:pt x="417" y="2559"/>
                      </a:lnTo>
                      <a:lnTo>
                        <a:pt x="437" y="2569"/>
                      </a:lnTo>
                      <a:lnTo>
                        <a:pt x="427" y="2585"/>
                      </a:lnTo>
                      <a:lnTo>
                        <a:pt x="467" y="2612"/>
                      </a:lnTo>
                      <a:lnTo>
                        <a:pt x="463" y="2595"/>
                      </a:lnTo>
                      <a:lnTo>
                        <a:pt x="483" y="2580"/>
                      </a:lnTo>
                      <a:lnTo>
                        <a:pt x="483" y="2564"/>
                      </a:lnTo>
                      <a:lnTo>
                        <a:pt x="530" y="2548"/>
                      </a:lnTo>
                      <a:lnTo>
                        <a:pt x="544" y="2533"/>
                      </a:lnTo>
                      <a:lnTo>
                        <a:pt x="550" y="2512"/>
                      </a:lnTo>
                      <a:lnTo>
                        <a:pt x="576" y="2512"/>
                      </a:lnTo>
                      <a:lnTo>
                        <a:pt x="597" y="2487"/>
                      </a:lnTo>
                      <a:lnTo>
                        <a:pt x="612" y="2497"/>
                      </a:lnTo>
                      <a:lnTo>
                        <a:pt x="627" y="2533"/>
                      </a:lnTo>
                      <a:lnTo>
                        <a:pt x="622" y="2548"/>
                      </a:lnTo>
                      <a:lnTo>
                        <a:pt x="653" y="2573"/>
                      </a:lnTo>
                      <a:lnTo>
                        <a:pt x="658" y="2589"/>
                      </a:lnTo>
                      <a:lnTo>
                        <a:pt x="683" y="2604"/>
                      </a:lnTo>
                      <a:lnTo>
                        <a:pt x="709" y="2635"/>
                      </a:lnTo>
                      <a:lnTo>
                        <a:pt x="750" y="2660"/>
                      </a:lnTo>
                      <a:lnTo>
                        <a:pt x="802" y="2723"/>
                      </a:lnTo>
                      <a:lnTo>
                        <a:pt x="817" y="2721"/>
                      </a:lnTo>
                      <a:lnTo>
                        <a:pt x="838" y="2753"/>
                      </a:lnTo>
                      <a:lnTo>
                        <a:pt x="858" y="2742"/>
                      </a:lnTo>
                      <a:lnTo>
                        <a:pt x="889" y="2752"/>
                      </a:lnTo>
                      <a:lnTo>
                        <a:pt x="904" y="2737"/>
                      </a:lnTo>
                      <a:lnTo>
                        <a:pt x="919" y="2742"/>
                      </a:lnTo>
                      <a:lnTo>
                        <a:pt x="924" y="2767"/>
                      </a:lnTo>
                      <a:lnTo>
                        <a:pt x="977" y="2819"/>
                      </a:lnTo>
                      <a:lnTo>
                        <a:pt x="1002" y="2825"/>
                      </a:lnTo>
                      <a:lnTo>
                        <a:pt x="1018" y="2845"/>
                      </a:lnTo>
                      <a:lnTo>
                        <a:pt x="1018" y="2896"/>
                      </a:lnTo>
                      <a:lnTo>
                        <a:pt x="1053" y="2927"/>
                      </a:lnTo>
                      <a:lnTo>
                        <a:pt x="1063" y="2911"/>
                      </a:lnTo>
                      <a:lnTo>
                        <a:pt x="1109" y="2927"/>
                      </a:lnTo>
                      <a:lnTo>
                        <a:pt x="1116" y="2988"/>
                      </a:lnTo>
                      <a:lnTo>
                        <a:pt x="1131" y="2988"/>
                      </a:lnTo>
                      <a:lnTo>
                        <a:pt x="1136" y="2967"/>
                      </a:lnTo>
                      <a:lnTo>
                        <a:pt x="1157" y="2967"/>
                      </a:lnTo>
                      <a:lnTo>
                        <a:pt x="1162" y="2952"/>
                      </a:lnTo>
                      <a:lnTo>
                        <a:pt x="1223" y="2947"/>
                      </a:lnTo>
                      <a:lnTo>
                        <a:pt x="1256" y="2902"/>
                      </a:lnTo>
                      <a:lnTo>
                        <a:pt x="1478" y="2673"/>
                      </a:lnTo>
                      <a:lnTo>
                        <a:pt x="1701" y="2465"/>
                      </a:lnTo>
                      <a:lnTo>
                        <a:pt x="1697" y="2332"/>
                      </a:lnTo>
                      <a:lnTo>
                        <a:pt x="1713" y="2249"/>
                      </a:lnTo>
                      <a:lnTo>
                        <a:pt x="1693" y="2186"/>
                      </a:lnTo>
                      <a:lnTo>
                        <a:pt x="1710" y="2133"/>
                      </a:lnTo>
                      <a:lnTo>
                        <a:pt x="1708" y="2096"/>
                      </a:lnTo>
                      <a:lnTo>
                        <a:pt x="1718" y="2084"/>
                      </a:lnTo>
                      <a:lnTo>
                        <a:pt x="1708" y="2068"/>
                      </a:lnTo>
                      <a:lnTo>
                        <a:pt x="1718" y="2053"/>
                      </a:lnTo>
                      <a:lnTo>
                        <a:pt x="1718" y="2027"/>
                      </a:lnTo>
                      <a:lnTo>
                        <a:pt x="1691" y="1976"/>
                      </a:lnTo>
                      <a:lnTo>
                        <a:pt x="1691" y="1941"/>
                      </a:lnTo>
                      <a:lnTo>
                        <a:pt x="1706" y="1936"/>
                      </a:lnTo>
                      <a:lnTo>
                        <a:pt x="1701" y="1883"/>
                      </a:lnTo>
                      <a:lnTo>
                        <a:pt x="1715" y="1863"/>
                      </a:lnTo>
                      <a:lnTo>
                        <a:pt x="1746" y="1858"/>
                      </a:lnTo>
                      <a:lnTo>
                        <a:pt x="1751" y="1843"/>
                      </a:lnTo>
                      <a:lnTo>
                        <a:pt x="1710" y="1837"/>
                      </a:lnTo>
                      <a:lnTo>
                        <a:pt x="1700" y="1817"/>
                      </a:lnTo>
                      <a:lnTo>
                        <a:pt x="1685" y="1798"/>
                      </a:lnTo>
                      <a:lnTo>
                        <a:pt x="1659" y="1793"/>
                      </a:lnTo>
                      <a:lnTo>
                        <a:pt x="1654" y="1767"/>
                      </a:lnTo>
                      <a:lnTo>
                        <a:pt x="1669" y="1752"/>
                      </a:lnTo>
                      <a:lnTo>
                        <a:pt x="1653" y="1726"/>
                      </a:lnTo>
                      <a:lnTo>
                        <a:pt x="1678" y="1721"/>
                      </a:lnTo>
                      <a:lnTo>
                        <a:pt x="1709" y="1695"/>
                      </a:lnTo>
                      <a:lnTo>
                        <a:pt x="1724" y="1695"/>
                      </a:lnTo>
                      <a:lnTo>
                        <a:pt x="1750" y="1674"/>
                      </a:lnTo>
                      <a:lnTo>
                        <a:pt x="1790" y="1674"/>
                      </a:lnTo>
                      <a:lnTo>
                        <a:pt x="1796" y="1638"/>
                      </a:lnTo>
                      <a:lnTo>
                        <a:pt x="1811" y="1613"/>
                      </a:lnTo>
                      <a:lnTo>
                        <a:pt x="1847" y="1607"/>
                      </a:lnTo>
                      <a:lnTo>
                        <a:pt x="1872" y="1637"/>
                      </a:lnTo>
                      <a:lnTo>
                        <a:pt x="1892" y="1617"/>
                      </a:lnTo>
                      <a:lnTo>
                        <a:pt x="1923" y="1617"/>
                      </a:lnTo>
                      <a:lnTo>
                        <a:pt x="1949" y="1622"/>
                      </a:lnTo>
                      <a:lnTo>
                        <a:pt x="1974" y="1595"/>
                      </a:lnTo>
                      <a:lnTo>
                        <a:pt x="1974" y="1554"/>
                      </a:lnTo>
                      <a:lnTo>
                        <a:pt x="1994" y="1544"/>
                      </a:lnTo>
                      <a:lnTo>
                        <a:pt x="2000" y="1564"/>
                      </a:lnTo>
                      <a:lnTo>
                        <a:pt x="2025" y="1585"/>
                      </a:lnTo>
                      <a:lnTo>
                        <a:pt x="2040" y="1570"/>
                      </a:lnTo>
                      <a:lnTo>
                        <a:pt x="2056" y="1570"/>
                      </a:lnTo>
                      <a:lnTo>
                        <a:pt x="2071" y="1595"/>
                      </a:lnTo>
                      <a:lnTo>
                        <a:pt x="2102" y="1590"/>
                      </a:lnTo>
                      <a:lnTo>
                        <a:pt x="2117" y="1558"/>
                      </a:lnTo>
                      <a:lnTo>
                        <a:pt x="2127" y="1563"/>
                      </a:lnTo>
                      <a:lnTo>
                        <a:pt x="2132" y="1594"/>
                      </a:lnTo>
                      <a:lnTo>
                        <a:pt x="2169" y="1614"/>
                      </a:lnTo>
                      <a:lnTo>
                        <a:pt x="2185" y="1609"/>
                      </a:lnTo>
                      <a:lnTo>
                        <a:pt x="2200" y="1619"/>
                      </a:lnTo>
                      <a:lnTo>
                        <a:pt x="2246" y="1599"/>
                      </a:lnTo>
                      <a:lnTo>
                        <a:pt x="2266" y="1598"/>
                      </a:lnTo>
                      <a:lnTo>
                        <a:pt x="2287" y="1628"/>
                      </a:lnTo>
                      <a:lnTo>
                        <a:pt x="2302" y="1618"/>
                      </a:lnTo>
                      <a:lnTo>
                        <a:pt x="2297" y="1603"/>
                      </a:lnTo>
                      <a:lnTo>
                        <a:pt x="2322" y="1577"/>
                      </a:lnTo>
                      <a:lnTo>
                        <a:pt x="2363" y="1582"/>
                      </a:lnTo>
                      <a:lnTo>
                        <a:pt x="2368" y="1567"/>
                      </a:lnTo>
                      <a:lnTo>
                        <a:pt x="2404" y="1545"/>
                      </a:lnTo>
                      <a:lnTo>
                        <a:pt x="2413" y="1489"/>
                      </a:lnTo>
                      <a:lnTo>
                        <a:pt x="2408" y="1459"/>
                      </a:lnTo>
                      <a:lnTo>
                        <a:pt x="2484" y="1433"/>
                      </a:lnTo>
                      <a:lnTo>
                        <a:pt x="2484" y="1413"/>
                      </a:lnTo>
                      <a:lnTo>
                        <a:pt x="2515" y="1397"/>
                      </a:lnTo>
                      <a:lnTo>
                        <a:pt x="2540" y="1420"/>
                      </a:lnTo>
                      <a:lnTo>
                        <a:pt x="2524" y="1429"/>
                      </a:lnTo>
                      <a:lnTo>
                        <a:pt x="2492" y="1468"/>
                      </a:lnTo>
                      <a:lnTo>
                        <a:pt x="2511" y="1478"/>
                      </a:lnTo>
                      <a:lnTo>
                        <a:pt x="2531" y="1457"/>
                      </a:lnTo>
                      <a:lnTo>
                        <a:pt x="2603" y="1473"/>
                      </a:lnTo>
                      <a:lnTo>
                        <a:pt x="2644" y="1417"/>
                      </a:lnTo>
                      <a:lnTo>
                        <a:pt x="2669" y="1437"/>
                      </a:lnTo>
                      <a:lnTo>
                        <a:pt x="2684" y="1323"/>
                      </a:lnTo>
                      <a:lnTo>
                        <a:pt x="2644" y="1340"/>
                      </a:lnTo>
                      <a:lnTo>
                        <a:pt x="2612" y="1294"/>
                      </a:lnTo>
                      <a:lnTo>
                        <a:pt x="2612" y="1274"/>
                      </a:lnTo>
                      <a:lnTo>
                        <a:pt x="2586" y="1264"/>
                      </a:lnTo>
                      <a:lnTo>
                        <a:pt x="2576" y="1238"/>
                      </a:lnTo>
                      <a:lnTo>
                        <a:pt x="2596" y="1218"/>
                      </a:lnTo>
                      <a:lnTo>
                        <a:pt x="2596" y="1146"/>
                      </a:lnTo>
                      <a:lnTo>
                        <a:pt x="2612" y="1136"/>
                      </a:lnTo>
                      <a:lnTo>
                        <a:pt x="2586" y="1116"/>
                      </a:lnTo>
                      <a:lnTo>
                        <a:pt x="2612" y="1085"/>
                      </a:lnTo>
                      <a:lnTo>
                        <a:pt x="2647" y="1085"/>
                      </a:lnTo>
                      <a:lnTo>
                        <a:pt x="2690" y="1049"/>
                      </a:lnTo>
                      <a:lnTo>
                        <a:pt x="2758" y="1012"/>
                      </a:lnTo>
                      <a:lnTo>
                        <a:pt x="2709" y="96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7" name="Freeform 163"/>
                <p:cNvSpPr>
                  <a:spLocks/>
                </p:cNvSpPr>
                <p:nvPr/>
              </p:nvSpPr>
              <p:spPr bwMode="auto">
                <a:xfrm>
                  <a:off x="4154870" y="5024683"/>
                  <a:ext cx="819226" cy="499898"/>
                </a:xfrm>
                <a:custGeom>
                  <a:avLst/>
                  <a:gdLst>
                    <a:gd name="T0" fmla="*/ 2147483646 w 1545"/>
                    <a:gd name="T1" fmla="*/ 2147483646 h 932"/>
                    <a:gd name="T2" fmla="*/ 2147483646 w 1545"/>
                    <a:gd name="T3" fmla="*/ 2147483646 h 932"/>
                    <a:gd name="T4" fmla="*/ 2147483646 w 1545"/>
                    <a:gd name="T5" fmla="*/ 2147483646 h 932"/>
                    <a:gd name="T6" fmla="*/ 2147483646 w 1545"/>
                    <a:gd name="T7" fmla="*/ 2147483646 h 932"/>
                    <a:gd name="T8" fmla="*/ 2147483646 w 1545"/>
                    <a:gd name="T9" fmla="*/ 2147483646 h 932"/>
                    <a:gd name="T10" fmla="*/ 2147483646 w 1545"/>
                    <a:gd name="T11" fmla="*/ 2147483646 h 932"/>
                    <a:gd name="T12" fmla="*/ 2147483646 w 1545"/>
                    <a:gd name="T13" fmla="*/ 2147483646 h 932"/>
                    <a:gd name="T14" fmla="*/ 2147483646 w 1545"/>
                    <a:gd name="T15" fmla="*/ 2147483646 h 932"/>
                    <a:gd name="T16" fmla="*/ 2147483646 w 1545"/>
                    <a:gd name="T17" fmla="*/ 2147483646 h 932"/>
                    <a:gd name="T18" fmla="*/ 2147483646 w 1545"/>
                    <a:gd name="T19" fmla="*/ 2147483646 h 932"/>
                    <a:gd name="T20" fmla="*/ 2147483646 w 1545"/>
                    <a:gd name="T21" fmla="*/ 2147483646 h 932"/>
                    <a:gd name="T22" fmla="*/ 2147483646 w 1545"/>
                    <a:gd name="T23" fmla="*/ 2147483646 h 932"/>
                    <a:gd name="T24" fmla="*/ 2147483646 w 1545"/>
                    <a:gd name="T25" fmla="*/ 2147483646 h 932"/>
                    <a:gd name="T26" fmla="*/ 2147483646 w 1545"/>
                    <a:gd name="T27" fmla="*/ 2147483646 h 932"/>
                    <a:gd name="T28" fmla="*/ 2147483646 w 1545"/>
                    <a:gd name="T29" fmla="*/ 2147483646 h 932"/>
                    <a:gd name="T30" fmla="*/ 2147483646 w 1545"/>
                    <a:gd name="T31" fmla="*/ 2147483646 h 932"/>
                    <a:gd name="T32" fmla="*/ 2147483646 w 1545"/>
                    <a:gd name="T33" fmla="*/ 2147483646 h 932"/>
                    <a:gd name="T34" fmla="*/ 2147483646 w 1545"/>
                    <a:gd name="T35" fmla="*/ 2147483646 h 932"/>
                    <a:gd name="T36" fmla="*/ 2147483646 w 1545"/>
                    <a:gd name="T37" fmla="*/ 2147483646 h 932"/>
                    <a:gd name="T38" fmla="*/ 2147483646 w 1545"/>
                    <a:gd name="T39" fmla="*/ 2147483646 h 932"/>
                    <a:gd name="T40" fmla="*/ 2147483646 w 1545"/>
                    <a:gd name="T41" fmla="*/ 2147483646 h 932"/>
                    <a:gd name="T42" fmla="*/ 2147483646 w 1545"/>
                    <a:gd name="T43" fmla="*/ 2147483646 h 932"/>
                    <a:gd name="T44" fmla="*/ 2147483646 w 1545"/>
                    <a:gd name="T45" fmla="*/ 2147483646 h 932"/>
                    <a:gd name="T46" fmla="*/ 2147483646 w 1545"/>
                    <a:gd name="T47" fmla="*/ 2147483646 h 932"/>
                    <a:gd name="T48" fmla="*/ 2147483646 w 1545"/>
                    <a:gd name="T49" fmla="*/ 2147483646 h 932"/>
                    <a:gd name="T50" fmla="*/ 2147483646 w 1545"/>
                    <a:gd name="T51" fmla="*/ 2147483646 h 932"/>
                    <a:gd name="T52" fmla="*/ 2147483646 w 1545"/>
                    <a:gd name="T53" fmla="*/ 2147483646 h 932"/>
                    <a:gd name="T54" fmla="*/ 2147483646 w 1545"/>
                    <a:gd name="T55" fmla="*/ 2147483646 h 932"/>
                    <a:gd name="T56" fmla="*/ 2147483646 w 1545"/>
                    <a:gd name="T57" fmla="*/ 2147483646 h 932"/>
                    <a:gd name="T58" fmla="*/ 2147483646 w 1545"/>
                    <a:gd name="T59" fmla="*/ 2147483646 h 932"/>
                    <a:gd name="T60" fmla="*/ 2147483646 w 1545"/>
                    <a:gd name="T61" fmla="*/ 0 h 932"/>
                    <a:gd name="T62" fmla="*/ 2147483646 w 1545"/>
                    <a:gd name="T63" fmla="*/ 2147483646 h 932"/>
                    <a:gd name="T64" fmla="*/ 2147483646 w 1545"/>
                    <a:gd name="T65" fmla="*/ 2147483646 h 932"/>
                    <a:gd name="T66" fmla="*/ 2147483646 w 1545"/>
                    <a:gd name="T67" fmla="*/ 2147483646 h 932"/>
                    <a:gd name="T68" fmla="*/ 2147483646 w 1545"/>
                    <a:gd name="T69" fmla="*/ 2147483646 h 932"/>
                    <a:gd name="T70" fmla="*/ 2147483646 w 1545"/>
                    <a:gd name="T71" fmla="*/ 2147483646 h 932"/>
                    <a:gd name="T72" fmla="*/ 2147483646 w 1545"/>
                    <a:gd name="T73" fmla="*/ 2147483646 h 932"/>
                    <a:gd name="T74" fmla="*/ 2147483646 w 1545"/>
                    <a:gd name="T75" fmla="*/ 2147483646 h 932"/>
                    <a:gd name="T76" fmla="*/ 2147483646 w 1545"/>
                    <a:gd name="T77" fmla="*/ 2147483646 h 932"/>
                    <a:gd name="T78" fmla="*/ 2147483646 w 1545"/>
                    <a:gd name="T79" fmla="*/ 2147483646 h 932"/>
                    <a:gd name="T80" fmla="*/ 2147483646 w 1545"/>
                    <a:gd name="T81" fmla="*/ 2147483646 h 932"/>
                    <a:gd name="T82" fmla="*/ 2147483646 w 1545"/>
                    <a:gd name="T83" fmla="*/ 2147483646 h 932"/>
                    <a:gd name="T84" fmla="*/ 2147483646 w 1545"/>
                    <a:gd name="T85" fmla="*/ 2147483646 h 932"/>
                    <a:gd name="T86" fmla="*/ 2147483646 w 1545"/>
                    <a:gd name="T87" fmla="*/ 2147483646 h 932"/>
                    <a:gd name="T88" fmla="*/ 2147483646 w 1545"/>
                    <a:gd name="T89" fmla="*/ 2147483646 h 932"/>
                    <a:gd name="T90" fmla="*/ 2147483646 w 1545"/>
                    <a:gd name="T91" fmla="*/ 2147483646 h 932"/>
                    <a:gd name="T92" fmla="*/ 2147483646 w 1545"/>
                    <a:gd name="T93" fmla="*/ 2147483646 h 932"/>
                    <a:gd name="T94" fmla="*/ 2147483646 w 1545"/>
                    <a:gd name="T95" fmla="*/ 2147483646 h 932"/>
                    <a:gd name="T96" fmla="*/ 2147483646 w 1545"/>
                    <a:gd name="T97" fmla="*/ 2147483646 h 932"/>
                    <a:gd name="T98" fmla="*/ 2147483646 w 1545"/>
                    <a:gd name="T99" fmla="*/ 2147483646 h 932"/>
                    <a:gd name="T100" fmla="*/ 2147483646 w 1545"/>
                    <a:gd name="T101" fmla="*/ 2147483646 h 932"/>
                    <a:gd name="T102" fmla="*/ 2147483646 w 1545"/>
                    <a:gd name="T103" fmla="*/ 2147483646 h 932"/>
                    <a:gd name="T104" fmla="*/ 2147483646 w 1545"/>
                    <a:gd name="T105" fmla="*/ 2147483646 h 932"/>
                    <a:gd name="T106" fmla="*/ 2147483646 w 1545"/>
                    <a:gd name="T107" fmla="*/ 2147483646 h 932"/>
                    <a:gd name="T108" fmla="*/ 2147483646 w 1545"/>
                    <a:gd name="T109" fmla="*/ 2147483646 h 9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45"/>
                    <a:gd name="T166" fmla="*/ 0 h 932"/>
                    <a:gd name="T167" fmla="*/ 1545 w 1545"/>
                    <a:gd name="T168" fmla="*/ 932 h 9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45" h="932">
                      <a:moveTo>
                        <a:pt x="1040" y="846"/>
                      </a:moveTo>
                      <a:lnTo>
                        <a:pt x="941" y="848"/>
                      </a:lnTo>
                      <a:lnTo>
                        <a:pt x="838" y="835"/>
                      </a:lnTo>
                      <a:lnTo>
                        <a:pt x="827" y="818"/>
                      </a:lnTo>
                      <a:lnTo>
                        <a:pt x="778" y="810"/>
                      </a:lnTo>
                      <a:lnTo>
                        <a:pt x="756" y="768"/>
                      </a:lnTo>
                      <a:lnTo>
                        <a:pt x="751" y="708"/>
                      </a:lnTo>
                      <a:lnTo>
                        <a:pt x="689" y="681"/>
                      </a:lnTo>
                      <a:lnTo>
                        <a:pt x="568" y="659"/>
                      </a:lnTo>
                      <a:lnTo>
                        <a:pt x="569" y="626"/>
                      </a:lnTo>
                      <a:lnTo>
                        <a:pt x="540" y="619"/>
                      </a:lnTo>
                      <a:lnTo>
                        <a:pt x="526" y="638"/>
                      </a:lnTo>
                      <a:lnTo>
                        <a:pt x="481" y="597"/>
                      </a:lnTo>
                      <a:lnTo>
                        <a:pt x="453" y="626"/>
                      </a:lnTo>
                      <a:lnTo>
                        <a:pt x="398" y="620"/>
                      </a:lnTo>
                      <a:lnTo>
                        <a:pt x="376" y="647"/>
                      </a:lnTo>
                      <a:lnTo>
                        <a:pt x="306" y="681"/>
                      </a:lnTo>
                      <a:lnTo>
                        <a:pt x="248" y="685"/>
                      </a:lnTo>
                      <a:lnTo>
                        <a:pt x="221" y="714"/>
                      </a:lnTo>
                      <a:lnTo>
                        <a:pt x="204" y="705"/>
                      </a:lnTo>
                      <a:lnTo>
                        <a:pt x="123" y="732"/>
                      </a:lnTo>
                      <a:lnTo>
                        <a:pt x="107" y="754"/>
                      </a:lnTo>
                      <a:lnTo>
                        <a:pt x="69" y="755"/>
                      </a:lnTo>
                      <a:lnTo>
                        <a:pt x="59" y="687"/>
                      </a:lnTo>
                      <a:lnTo>
                        <a:pt x="44" y="693"/>
                      </a:lnTo>
                      <a:lnTo>
                        <a:pt x="38" y="682"/>
                      </a:lnTo>
                      <a:lnTo>
                        <a:pt x="64" y="662"/>
                      </a:lnTo>
                      <a:lnTo>
                        <a:pt x="74" y="626"/>
                      </a:lnTo>
                      <a:lnTo>
                        <a:pt x="89" y="652"/>
                      </a:lnTo>
                      <a:lnTo>
                        <a:pt x="120" y="642"/>
                      </a:lnTo>
                      <a:lnTo>
                        <a:pt x="14" y="440"/>
                      </a:lnTo>
                      <a:lnTo>
                        <a:pt x="21" y="415"/>
                      </a:lnTo>
                      <a:lnTo>
                        <a:pt x="0" y="376"/>
                      </a:lnTo>
                      <a:lnTo>
                        <a:pt x="72" y="361"/>
                      </a:lnTo>
                      <a:lnTo>
                        <a:pt x="82" y="381"/>
                      </a:lnTo>
                      <a:lnTo>
                        <a:pt x="103" y="376"/>
                      </a:lnTo>
                      <a:lnTo>
                        <a:pt x="133" y="402"/>
                      </a:lnTo>
                      <a:lnTo>
                        <a:pt x="195" y="356"/>
                      </a:lnTo>
                      <a:lnTo>
                        <a:pt x="195" y="310"/>
                      </a:lnTo>
                      <a:lnTo>
                        <a:pt x="232" y="274"/>
                      </a:lnTo>
                      <a:lnTo>
                        <a:pt x="286" y="272"/>
                      </a:lnTo>
                      <a:lnTo>
                        <a:pt x="316" y="304"/>
                      </a:lnTo>
                      <a:lnTo>
                        <a:pt x="327" y="339"/>
                      </a:lnTo>
                      <a:lnTo>
                        <a:pt x="362" y="334"/>
                      </a:lnTo>
                      <a:lnTo>
                        <a:pt x="454" y="361"/>
                      </a:lnTo>
                      <a:lnTo>
                        <a:pt x="485" y="386"/>
                      </a:lnTo>
                      <a:lnTo>
                        <a:pt x="569" y="390"/>
                      </a:lnTo>
                      <a:lnTo>
                        <a:pt x="711" y="302"/>
                      </a:lnTo>
                      <a:lnTo>
                        <a:pt x="721" y="261"/>
                      </a:lnTo>
                      <a:lnTo>
                        <a:pt x="788" y="168"/>
                      </a:lnTo>
                      <a:lnTo>
                        <a:pt x="814" y="158"/>
                      </a:lnTo>
                      <a:lnTo>
                        <a:pt x="824" y="170"/>
                      </a:lnTo>
                      <a:lnTo>
                        <a:pt x="860" y="97"/>
                      </a:lnTo>
                      <a:lnTo>
                        <a:pt x="850" y="77"/>
                      </a:lnTo>
                      <a:lnTo>
                        <a:pt x="943" y="56"/>
                      </a:lnTo>
                      <a:lnTo>
                        <a:pt x="958" y="73"/>
                      </a:lnTo>
                      <a:lnTo>
                        <a:pt x="1004" y="42"/>
                      </a:lnTo>
                      <a:lnTo>
                        <a:pt x="1050" y="63"/>
                      </a:lnTo>
                      <a:lnTo>
                        <a:pt x="1070" y="37"/>
                      </a:lnTo>
                      <a:lnTo>
                        <a:pt x="1085" y="47"/>
                      </a:lnTo>
                      <a:lnTo>
                        <a:pt x="1131" y="37"/>
                      </a:lnTo>
                      <a:lnTo>
                        <a:pt x="1161" y="0"/>
                      </a:lnTo>
                      <a:lnTo>
                        <a:pt x="1176" y="31"/>
                      </a:lnTo>
                      <a:lnTo>
                        <a:pt x="1208" y="51"/>
                      </a:lnTo>
                      <a:lnTo>
                        <a:pt x="1208" y="31"/>
                      </a:lnTo>
                      <a:lnTo>
                        <a:pt x="1233" y="31"/>
                      </a:lnTo>
                      <a:lnTo>
                        <a:pt x="1249" y="51"/>
                      </a:lnTo>
                      <a:lnTo>
                        <a:pt x="1300" y="66"/>
                      </a:lnTo>
                      <a:lnTo>
                        <a:pt x="1300" y="87"/>
                      </a:lnTo>
                      <a:lnTo>
                        <a:pt x="1330" y="117"/>
                      </a:lnTo>
                      <a:lnTo>
                        <a:pt x="1366" y="112"/>
                      </a:lnTo>
                      <a:lnTo>
                        <a:pt x="1381" y="143"/>
                      </a:lnTo>
                      <a:lnTo>
                        <a:pt x="1418" y="148"/>
                      </a:lnTo>
                      <a:lnTo>
                        <a:pt x="1413" y="180"/>
                      </a:lnTo>
                      <a:lnTo>
                        <a:pt x="1444" y="179"/>
                      </a:lnTo>
                      <a:lnTo>
                        <a:pt x="1495" y="163"/>
                      </a:lnTo>
                      <a:lnTo>
                        <a:pt x="1515" y="173"/>
                      </a:lnTo>
                      <a:lnTo>
                        <a:pt x="1505" y="189"/>
                      </a:lnTo>
                      <a:lnTo>
                        <a:pt x="1545" y="216"/>
                      </a:lnTo>
                      <a:lnTo>
                        <a:pt x="1545" y="240"/>
                      </a:lnTo>
                      <a:lnTo>
                        <a:pt x="1522" y="228"/>
                      </a:lnTo>
                      <a:lnTo>
                        <a:pt x="1505" y="204"/>
                      </a:lnTo>
                      <a:lnTo>
                        <a:pt x="1495" y="235"/>
                      </a:lnTo>
                      <a:lnTo>
                        <a:pt x="1505" y="240"/>
                      </a:lnTo>
                      <a:lnTo>
                        <a:pt x="1480" y="276"/>
                      </a:lnTo>
                      <a:lnTo>
                        <a:pt x="1485" y="314"/>
                      </a:lnTo>
                      <a:lnTo>
                        <a:pt x="1455" y="353"/>
                      </a:lnTo>
                      <a:lnTo>
                        <a:pt x="1476" y="358"/>
                      </a:lnTo>
                      <a:lnTo>
                        <a:pt x="1494" y="413"/>
                      </a:lnTo>
                      <a:lnTo>
                        <a:pt x="1487" y="454"/>
                      </a:lnTo>
                      <a:lnTo>
                        <a:pt x="1407" y="515"/>
                      </a:lnTo>
                      <a:lnTo>
                        <a:pt x="1393" y="557"/>
                      </a:lnTo>
                      <a:lnTo>
                        <a:pt x="1372" y="568"/>
                      </a:lnTo>
                      <a:lnTo>
                        <a:pt x="1358" y="619"/>
                      </a:lnTo>
                      <a:lnTo>
                        <a:pt x="1346" y="647"/>
                      </a:lnTo>
                      <a:lnTo>
                        <a:pt x="1369" y="681"/>
                      </a:lnTo>
                      <a:lnTo>
                        <a:pt x="1364" y="716"/>
                      </a:lnTo>
                      <a:lnTo>
                        <a:pt x="1409" y="791"/>
                      </a:lnTo>
                      <a:lnTo>
                        <a:pt x="1407" y="830"/>
                      </a:lnTo>
                      <a:lnTo>
                        <a:pt x="1342" y="900"/>
                      </a:lnTo>
                      <a:lnTo>
                        <a:pt x="1301" y="894"/>
                      </a:lnTo>
                      <a:lnTo>
                        <a:pt x="1287" y="922"/>
                      </a:lnTo>
                      <a:lnTo>
                        <a:pt x="1237" y="932"/>
                      </a:lnTo>
                      <a:lnTo>
                        <a:pt x="1209" y="898"/>
                      </a:lnTo>
                      <a:lnTo>
                        <a:pt x="1170" y="902"/>
                      </a:lnTo>
                      <a:lnTo>
                        <a:pt x="1153" y="893"/>
                      </a:lnTo>
                      <a:lnTo>
                        <a:pt x="1129" y="911"/>
                      </a:lnTo>
                      <a:lnTo>
                        <a:pt x="1105" y="884"/>
                      </a:lnTo>
                      <a:lnTo>
                        <a:pt x="1070" y="878"/>
                      </a:lnTo>
                      <a:lnTo>
                        <a:pt x="1040" y="8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8" name="Freeform 164"/>
                <p:cNvSpPr>
                  <a:spLocks/>
                </p:cNvSpPr>
                <p:nvPr/>
              </p:nvSpPr>
              <p:spPr bwMode="auto">
                <a:xfrm>
                  <a:off x="4097715" y="3152049"/>
                  <a:ext cx="1090715" cy="2080527"/>
                </a:xfrm>
                <a:custGeom>
                  <a:avLst/>
                  <a:gdLst>
                    <a:gd name="T0" fmla="*/ 2147483646 w 2056"/>
                    <a:gd name="T1" fmla="*/ 2147483646 h 3878"/>
                    <a:gd name="T2" fmla="*/ 2147483646 w 2056"/>
                    <a:gd name="T3" fmla="*/ 2147483646 h 3878"/>
                    <a:gd name="T4" fmla="*/ 2147483646 w 2056"/>
                    <a:gd name="T5" fmla="*/ 2147483646 h 3878"/>
                    <a:gd name="T6" fmla="*/ 2147483646 w 2056"/>
                    <a:gd name="T7" fmla="*/ 2147483646 h 3878"/>
                    <a:gd name="T8" fmla="*/ 2147483646 w 2056"/>
                    <a:gd name="T9" fmla="*/ 2147483646 h 3878"/>
                    <a:gd name="T10" fmla="*/ 2147483646 w 2056"/>
                    <a:gd name="T11" fmla="*/ 2147483646 h 3878"/>
                    <a:gd name="T12" fmla="*/ 2147483646 w 2056"/>
                    <a:gd name="T13" fmla="*/ 2147483646 h 3878"/>
                    <a:gd name="T14" fmla="*/ 2147483646 w 2056"/>
                    <a:gd name="T15" fmla="*/ 2147483646 h 3878"/>
                    <a:gd name="T16" fmla="*/ 2147483646 w 2056"/>
                    <a:gd name="T17" fmla="*/ 2147483646 h 3878"/>
                    <a:gd name="T18" fmla="*/ 2147483646 w 2056"/>
                    <a:gd name="T19" fmla="*/ 2147483646 h 3878"/>
                    <a:gd name="T20" fmla="*/ 2147483646 w 2056"/>
                    <a:gd name="T21" fmla="*/ 2147483646 h 3878"/>
                    <a:gd name="T22" fmla="*/ 2147483646 w 2056"/>
                    <a:gd name="T23" fmla="*/ 2147483646 h 3878"/>
                    <a:gd name="T24" fmla="*/ 2147483646 w 2056"/>
                    <a:gd name="T25" fmla="*/ 2147483646 h 3878"/>
                    <a:gd name="T26" fmla="*/ 2147483646 w 2056"/>
                    <a:gd name="T27" fmla="*/ 2147483646 h 3878"/>
                    <a:gd name="T28" fmla="*/ 2147483646 w 2056"/>
                    <a:gd name="T29" fmla="*/ 2147483646 h 3878"/>
                    <a:gd name="T30" fmla="*/ 2147483646 w 2056"/>
                    <a:gd name="T31" fmla="*/ 2147483646 h 3878"/>
                    <a:gd name="T32" fmla="*/ 2147483646 w 2056"/>
                    <a:gd name="T33" fmla="*/ 2147483646 h 3878"/>
                    <a:gd name="T34" fmla="*/ 2147483646 w 2056"/>
                    <a:gd name="T35" fmla="*/ 2147483646 h 3878"/>
                    <a:gd name="T36" fmla="*/ 2147483646 w 2056"/>
                    <a:gd name="T37" fmla="*/ 2147483646 h 3878"/>
                    <a:gd name="T38" fmla="*/ 2147483646 w 2056"/>
                    <a:gd name="T39" fmla="*/ 2147483646 h 3878"/>
                    <a:gd name="T40" fmla="*/ 2147483646 w 2056"/>
                    <a:gd name="T41" fmla="*/ 2147483646 h 3878"/>
                    <a:gd name="T42" fmla="*/ 2147483646 w 2056"/>
                    <a:gd name="T43" fmla="*/ 2147483646 h 3878"/>
                    <a:gd name="T44" fmla="*/ 2147483646 w 2056"/>
                    <a:gd name="T45" fmla="*/ 2147483646 h 3878"/>
                    <a:gd name="T46" fmla="*/ 2147483646 w 2056"/>
                    <a:gd name="T47" fmla="*/ 2147483646 h 3878"/>
                    <a:gd name="T48" fmla="*/ 2147483646 w 2056"/>
                    <a:gd name="T49" fmla="*/ 2147483646 h 3878"/>
                    <a:gd name="T50" fmla="*/ 2147483646 w 2056"/>
                    <a:gd name="T51" fmla="*/ 2147483646 h 3878"/>
                    <a:gd name="T52" fmla="*/ 2147483646 w 2056"/>
                    <a:gd name="T53" fmla="*/ 2147483646 h 3878"/>
                    <a:gd name="T54" fmla="*/ 2147483646 w 2056"/>
                    <a:gd name="T55" fmla="*/ 2147483646 h 3878"/>
                    <a:gd name="T56" fmla="*/ 2147483646 w 2056"/>
                    <a:gd name="T57" fmla="*/ 2147483646 h 3878"/>
                    <a:gd name="T58" fmla="*/ 2147483646 w 2056"/>
                    <a:gd name="T59" fmla="*/ 2147483646 h 3878"/>
                    <a:gd name="T60" fmla="*/ 2147483646 w 2056"/>
                    <a:gd name="T61" fmla="*/ 2147483646 h 3878"/>
                    <a:gd name="T62" fmla="*/ 2147483646 w 2056"/>
                    <a:gd name="T63" fmla="*/ 2147483646 h 3878"/>
                    <a:gd name="T64" fmla="*/ 2147483646 w 2056"/>
                    <a:gd name="T65" fmla="*/ 2147483646 h 3878"/>
                    <a:gd name="T66" fmla="*/ 2147483646 w 2056"/>
                    <a:gd name="T67" fmla="*/ 2147483646 h 3878"/>
                    <a:gd name="T68" fmla="*/ 2147483646 w 2056"/>
                    <a:gd name="T69" fmla="*/ 2147483646 h 3878"/>
                    <a:gd name="T70" fmla="*/ 2147483646 w 2056"/>
                    <a:gd name="T71" fmla="*/ 2147483646 h 3878"/>
                    <a:gd name="T72" fmla="*/ 2147483646 w 2056"/>
                    <a:gd name="T73" fmla="*/ 2147483646 h 3878"/>
                    <a:gd name="T74" fmla="*/ 2147483646 w 2056"/>
                    <a:gd name="T75" fmla="*/ 2147483646 h 3878"/>
                    <a:gd name="T76" fmla="*/ 2147483646 w 2056"/>
                    <a:gd name="T77" fmla="*/ 2147483646 h 3878"/>
                    <a:gd name="T78" fmla="*/ 2147483646 w 2056"/>
                    <a:gd name="T79" fmla="*/ 2147483646 h 3878"/>
                    <a:gd name="T80" fmla="*/ 2147483646 w 2056"/>
                    <a:gd name="T81" fmla="*/ 2147483646 h 3878"/>
                    <a:gd name="T82" fmla="*/ 2147483646 w 2056"/>
                    <a:gd name="T83" fmla="*/ 2147483646 h 3878"/>
                    <a:gd name="T84" fmla="*/ 2147483646 w 2056"/>
                    <a:gd name="T85" fmla="*/ 2147483646 h 3878"/>
                    <a:gd name="T86" fmla="*/ 2147483646 w 2056"/>
                    <a:gd name="T87" fmla="*/ 2147483646 h 3878"/>
                    <a:gd name="T88" fmla="*/ 2147483646 w 2056"/>
                    <a:gd name="T89" fmla="*/ 2147483646 h 3878"/>
                    <a:gd name="T90" fmla="*/ 2147483646 w 2056"/>
                    <a:gd name="T91" fmla="*/ 2147483646 h 3878"/>
                    <a:gd name="T92" fmla="*/ 2147483646 w 2056"/>
                    <a:gd name="T93" fmla="*/ 2147483646 h 3878"/>
                    <a:gd name="T94" fmla="*/ 2147483646 w 2056"/>
                    <a:gd name="T95" fmla="*/ 2147483646 h 3878"/>
                    <a:gd name="T96" fmla="*/ 2147483646 w 2056"/>
                    <a:gd name="T97" fmla="*/ 2147483646 h 3878"/>
                    <a:gd name="T98" fmla="*/ 2147483646 w 2056"/>
                    <a:gd name="T99" fmla="*/ 2147483646 h 3878"/>
                    <a:gd name="T100" fmla="*/ 2147483646 w 2056"/>
                    <a:gd name="T101" fmla="*/ 2147483646 h 3878"/>
                    <a:gd name="T102" fmla="*/ 2147483646 w 2056"/>
                    <a:gd name="T103" fmla="*/ 2147483646 h 3878"/>
                    <a:gd name="T104" fmla="*/ 2147483646 w 2056"/>
                    <a:gd name="T105" fmla="*/ 2147483646 h 3878"/>
                    <a:gd name="T106" fmla="*/ 2147483646 w 2056"/>
                    <a:gd name="T107" fmla="*/ 2147483646 h 3878"/>
                    <a:gd name="T108" fmla="*/ 2147483646 w 2056"/>
                    <a:gd name="T109" fmla="*/ 2147483646 h 3878"/>
                    <a:gd name="T110" fmla="*/ 2147483646 w 2056"/>
                    <a:gd name="T111" fmla="*/ 2147483646 h 3878"/>
                    <a:gd name="T112" fmla="*/ 2147483646 w 2056"/>
                    <a:gd name="T113" fmla="*/ 2147483646 h 3878"/>
                    <a:gd name="T114" fmla="*/ 2147483646 w 2056"/>
                    <a:gd name="T115" fmla="*/ 2147483646 h 3878"/>
                    <a:gd name="T116" fmla="*/ 2147483646 w 2056"/>
                    <a:gd name="T117" fmla="*/ 2147483646 h 3878"/>
                    <a:gd name="T118" fmla="*/ 2147483646 w 2056"/>
                    <a:gd name="T119" fmla="*/ 2147483646 h 38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056"/>
                    <a:gd name="T181" fmla="*/ 0 h 3878"/>
                    <a:gd name="T182" fmla="*/ 2056 w 2056"/>
                    <a:gd name="T183" fmla="*/ 3878 h 38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056" h="3878">
                      <a:moveTo>
                        <a:pt x="297" y="0"/>
                      </a:moveTo>
                      <a:lnTo>
                        <a:pt x="307" y="5"/>
                      </a:lnTo>
                      <a:lnTo>
                        <a:pt x="334" y="67"/>
                      </a:lnTo>
                      <a:lnTo>
                        <a:pt x="311" y="97"/>
                      </a:lnTo>
                      <a:lnTo>
                        <a:pt x="331" y="120"/>
                      </a:lnTo>
                      <a:lnTo>
                        <a:pt x="349" y="200"/>
                      </a:lnTo>
                      <a:lnTo>
                        <a:pt x="395" y="303"/>
                      </a:lnTo>
                      <a:lnTo>
                        <a:pt x="437" y="283"/>
                      </a:lnTo>
                      <a:lnTo>
                        <a:pt x="412" y="273"/>
                      </a:lnTo>
                      <a:lnTo>
                        <a:pt x="455" y="245"/>
                      </a:lnTo>
                      <a:lnTo>
                        <a:pt x="492" y="190"/>
                      </a:lnTo>
                      <a:lnTo>
                        <a:pt x="497" y="154"/>
                      </a:lnTo>
                      <a:lnTo>
                        <a:pt x="579" y="159"/>
                      </a:lnTo>
                      <a:lnTo>
                        <a:pt x="588" y="247"/>
                      </a:lnTo>
                      <a:lnTo>
                        <a:pt x="634" y="334"/>
                      </a:lnTo>
                      <a:lnTo>
                        <a:pt x="668" y="330"/>
                      </a:lnTo>
                      <a:lnTo>
                        <a:pt x="714" y="356"/>
                      </a:lnTo>
                      <a:lnTo>
                        <a:pt x="729" y="346"/>
                      </a:lnTo>
                      <a:lnTo>
                        <a:pt x="750" y="376"/>
                      </a:lnTo>
                      <a:lnTo>
                        <a:pt x="770" y="371"/>
                      </a:lnTo>
                      <a:lnTo>
                        <a:pt x="785" y="330"/>
                      </a:lnTo>
                      <a:lnTo>
                        <a:pt x="826" y="371"/>
                      </a:lnTo>
                      <a:lnTo>
                        <a:pt x="852" y="351"/>
                      </a:lnTo>
                      <a:lnTo>
                        <a:pt x="881" y="379"/>
                      </a:lnTo>
                      <a:lnTo>
                        <a:pt x="936" y="357"/>
                      </a:lnTo>
                      <a:lnTo>
                        <a:pt x="977" y="363"/>
                      </a:lnTo>
                      <a:lnTo>
                        <a:pt x="964" y="386"/>
                      </a:lnTo>
                      <a:lnTo>
                        <a:pt x="932" y="380"/>
                      </a:lnTo>
                      <a:lnTo>
                        <a:pt x="901" y="426"/>
                      </a:lnTo>
                      <a:lnTo>
                        <a:pt x="896" y="446"/>
                      </a:lnTo>
                      <a:lnTo>
                        <a:pt x="825" y="518"/>
                      </a:lnTo>
                      <a:lnTo>
                        <a:pt x="805" y="518"/>
                      </a:lnTo>
                      <a:lnTo>
                        <a:pt x="794" y="574"/>
                      </a:lnTo>
                      <a:lnTo>
                        <a:pt x="733" y="565"/>
                      </a:lnTo>
                      <a:lnTo>
                        <a:pt x="701" y="631"/>
                      </a:lnTo>
                      <a:lnTo>
                        <a:pt x="705" y="658"/>
                      </a:lnTo>
                      <a:lnTo>
                        <a:pt x="654" y="745"/>
                      </a:lnTo>
                      <a:lnTo>
                        <a:pt x="704" y="765"/>
                      </a:lnTo>
                      <a:lnTo>
                        <a:pt x="734" y="811"/>
                      </a:lnTo>
                      <a:lnTo>
                        <a:pt x="714" y="831"/>
                      </a:lnTo>
                      <a:lnTo>
                        <a:pt x="724" y="857"/>
                      </a:lnTo>
                      <a:lnTo>
                        <a:pt x="688" y="888"/>
                      </a:lnTo>
                      <a:lnTo>
                        <a:pt x="678" y="923"/>
                      </a:lnTo>
                      <a:lnTo>
                        <a:pt x="743" y="919"/>
                      </a:lnTo>
                      <a:lnTo>
                        <a:pt x="733" y="945"/>
                      </a:lnTo>
                      <a:lnTo>
                        <a:pt x="753" y="960"/>
                      </a:lnTo>
                      <a:lnTo>
                        <a:pt x="774" y="940"/>
                      </a:lnTo>
                      <a:lnTo>
                        <a:pt x="789" y="1001"/>
                      </a:lnTo>
                      <a:lnTo>
                        <a:pt x="805" y="976"/>
                      </a:lnTo>
                      <a:lnTo>
                        <a:pt x="820" y="986"/>
                      </a:lnTo>
                      <a:lnTo>
                        <a:pt x="815" y="1021"/>
                      </a:lnTo>
                      <a:lnTo>
                        <a:pt x="856" y="1021"/>
                      </a:lnTo>
                      <a:lnTo>
                        <a:pt x="854" y="1042"/>
                      </a:lnTo>
                      <a:lnTo>
                        <a:pt x="926" y="1048"/>
                      </a:lnTo>
                      <a:lnTo>
                        <a:pt x="905" y="1074"/>
                      </a:lnTo>
                      <a:lnTo>
                        <a:pt x="946" y="1104"/>
                      </a:lnTo>
                      <a:lnTo>
                        <a:pt x="915" y="1145"/>
                      </a:lnTo>
                      <a:lnTo>
                        <a:pt x="941" y="1155"/>
                      </a:lnTo>
                      <a:lnTo>
                        <a:pt x="945" y="1196"/>
                      </a:lnTo>
                      <a:lnTo>
                        <a:pt x="945" y="1201"/>
                      </a:lnTo>
                      <a:lnTo>
                        <a:pt x="910" y="1211"/>
                      </a:lnTo>
                      <a:lnTo>
                        <a:pt x="861" y="1325"/>
                      </a:lnTo>
                      <a:lnTo>
                        <a:pt x="876" y="1361"/>
                      </a:lnTo>
                      <a:lnTo>
                        <a:pt x="784" y="1417"/>
                      </a:lnTo>
                      <a:lnTo>
                        <a:pt x="759" y="1453"/>
                      </a:lnTo>
                      <a:lnTo>
                        <a:pt x="728" y="1458"/>
                      </a:lnTo>
                      <a:lnTo>
                        <a:pt x="706" y="1493"/>
                      </a:lnTo>
                      <a:lnTo>
                        <a:pt x="676" y="1492"/>
                      </a:lnTo>
                      <a:lnTo>
                        <a:pt x="686" y="1549"/>
                      </a:lnTo>
                      <a:lnTo>
                        <a:pt x="722" y="1590"/>
                      </a:lnTo>
                      <a:lnTo>
                        <a:pt x="752" y="1590"/>
                      </a:lnTo>
                      <a:lnTo>
                        <a:pt x="751" y="1631"/>
                      </a:lnTo>
                      <a:lnTo>
                        <a:pt x="715" y="1657"/>
                      </a:lnTo>
                      <a:lnTo>
                        <a:pt x="695" y="1703"/>
                      </a:lnTo>
                      <a:lnTo>
                        <a:pt x="736" y="1759"/>
                      </a:lnTo>
                      <a:lnTo>
                        <a:pt x="760" y="1861"/>
                      </a:lnTo>
                      <a:lnTo>
                        <a:pt x="819" y="1866"/>
                      </a:lnTo>
                      <a:lnTo>
                        <a:pt x="848" y="1827"/>
                      </a:lnTo>
                      <a:lnTo>
                        <a:pt x="880" y="1819"/>
                      </a:lnTo>
                      <a:lnTo>
                        <a:pt x="889" y="1776"/>
                      </a:lnTo>
                      <a:lnTo>
                        <a:pt x="923" y="1802"/>
                      </a:lnTo>
                      <a:lnTo>
                        <a:pt x="931" y="1788"/>
                      </a:lnTo>
                      <a:lnTo>
                        <a:pt x="914" y="1746"/>
                      </a:lnTo>
                      <a:lnTo>
                        <a:pt x="975" y="1741"/>
                      </a:lnTo>
                      <a:lnTo>
                        <a:pt x="975" y="1782"/>
                      </a:lnTo>
                      <a:lnTo>
                        <a:pt x="1021" y="1819"/>
                      </a:lnTo>
                      <a:lnTo>
                        <a:pt x="1047" y="1803"/>
                      </a:lnTo>
                      <a:lnTo>
                        <a:pt x="1056" y="1829"/>
                      </a:lnTo>
                      <a:lnTo>
                        <a:pt x="1123" y="1788"/>
                      </a:lnTo>
                      <a:lnTo>
                        <a:pt x="1158" y="1808"/>
                      </a:lnTo>
                      <a:lnTo>
                        <a:pt x="1193" y="1854"/>
                      </a:lnTo>
                      <a:lnTo>
                        <a:pt x="1193" y="1890"/>
                      </a:lnTo>
                      <a:lnTo>
                        <a:pt x="1209" y="1895"/>
                      </a:lnTo>
                      <a:lnTo>
                        <a:pt x="1183" y="1921"/>
                      </a:lnTo>
                      <a:lnTo>
                        <a:pt x="1178" y="1961"/>
                      </a:lnTo>
                      <a:lnTo>
                        <a:pt x="1153" y="1967"/>
                      </a:lnTo>
                      <a:lnTo>
                        <a:pt x="1137" y="2012"/>
                      </a:lnTo>
                      <a:lnTo>
                        <a:pt x="1156" y="2053"/>
                      </a:lnTo>
                      <a:lnTo>
                        <a:pt x="1141" y="2063"/>
                      </a:lnTo>
                      <a:lnTo>
                        <a:pt x="1156" y="2079"/>
                      </a:lnTo>
                      <a:lnTo>
                        <a:pt x="1148" y="2094"/>
                      </a:lnTo>
                      <a:lnTo>
                        <a:pt x="1148" y="2164"/>
                      </a:lnTo>
                      <a:lnTo>
                        <a:pt x="1185" y="2187"/>
                      </a:lnTo>
                      <a:lnTo>
                        <a:pt x="1228" y="2188"/>
                      </a:lnTo>
                      <a:lnTo>
                        <a:pt x="1250" y="2209"/>
                      </a:lnTo>
                      <a:lnTo>
                        <a:pt x="1266" y="2183"/>
                      </a:lnTo>
                      <a:lnTo>
                        <a:pt x="1299" y="2231"/>
                      </a:lnTo>
                      <a:lnTo>
                        <a:pt x="1304" y="2204"/>
                      </a:lnTo>
                      <a:lnTo>
                        <a:pt x="1366" y="2205"/>
                      </a:lnTo>
                      <a:lnTo>
                        <a:pt x="1376" y="2220"/>
                      </a:lnTo>
                      <a:lnTo>
                        <a:pt x="1398" y="2210"/>
                      </a:lnTo>
                      <a:lnTo>
                        <a:pt x="1398" y="2188"/>
                      </a:lnTo>
                      <a:lnTo>
                        <a:pt x="1426" y="2186"/>
                      </a:lnTo>
                      <a:lnTo>
                        <a:pt x="1449" y="2167"/>
                      </a:lnTo>
                      <a:lnTo>
                        <a:pt x="1469" y="2178"/>
                      </a:lnTo>
                      <a:lnTo>
                        <a:pt x="1584" y="2158"/>
                      </a:lnTo>
                      <a:lnTo>
                        <a:pt x="1641" y="2167"/>
                      </a:lnTo>
                      <a:lnTo>
                        <a:pt x="1667" y="2094"/>
                      </a:lnTo>
                      <a:lnTo>
                        <a:pt x="1693" y="2084"/>
                      </a:lnTo>
                      <a:lnTo>
                        <a:pt x="1743" y="2111"/>
                      </a:lnTo>
                      <a:lnTo>
                        <a:pt x="1743" y="2143"/>
                      </a:lnTo>
                      <a:lnTo>
                        <a:pt x="1803" y="2163"/>
                      </a:lnTo>
                      <a:lnTo>
                        <a:pt x="1836" y="2163"/>
                      </a:lnTo>
                      <a:lnTo>
                        <a:pt x="1901" y="2190"/>
                      </a:lnTo>
                      <a:lnTo>
                        <a:pt x="1918" y="2168"/>
                      </a:lnTo>
                      <a:lnTo>
                        <a:pt x="1989" y="2205"/>
                      </a:lnTo>
                      <a:lnTo>
                        <a:pt x="2028" y="2188"/>
                      </a:lnTo>
                      <a:lnTo>
                        <a:pt x="2049" y="2231"/>
                      </a:lnTo>
                      <a:lnTo>
                        <a:pt x="2033" y="2247"/>
                      </a:lnTo>
                      <a:lnTo>
                        <a:pt x="2029" y="2316"/>
                      </a:lnTo>
                      <a:lnTo>
                        <a:pt x="2056" y="2386"/>
                      </a:lnTo>
                      <a:lnTo>
                        <a:pt x="2020" y="2417"/>
                      </a:lnTo>
                      <a:lnTo>
                        <a:pt x="2010" y="2447"/>
                      </a:lnTo>
                      <a:lnTo>
                        <a:pt x="1974" y="2463"/>
                      </a:lnTo>
                      <a:lnTo>
                        <a:pt x="1943" y="2514"/>
                      </a:lnTo>
                      <a:lnTo>
                        <a:pt x="1908" y="2515"/>
                      </a:lnTo>
                      <a:lnTo>
                        <a:pt x="1887" y="2546"/>
                      </a:lnTo>
                      <a:lnTo>
                        <a:pt x="1897" y="2561"/>
                      </a:lnTo>
                      <a:lnTo>
                        <a:pt x="1877" y="2586"/>
                      </a:lnTo>
                      <a:lnTo>
                        <a:pt x="1850" y="2593"/>
                      </a:lnTo>
                      <a:lnTo>
                        <a:pt x="1862" y="2613"/>
                      </a:lnTo>
                      <a:lnTo>
                        <a:pt x="1873" y="2663"/>
                      </a:lnTo>
                      <a:lnTo>
                        <a:pt x="1863" y="2686"/>
                      </a:lnTo>
                      <a:lnTo>
                        <a:pt x="1830" y="2697"/>
                      </a:lnTo>
                      <a:lnTo>
                        <a:pt x="1757" y="2585"/>
                      </a:lnTo>
                      <a:lnTo>
                        <a:pt x="1752" y="2549"/>
                      </a:lnTo>
                      <a:lnTo>
                        <a:pt x="1711" y="2549"/>
                      </a:lnTo>
                      <a:lnTo>
                        <a:pt x="1686" y="2611"/>
                      </a:lnTo>
                      <a:lnTo>
                        <a:pt x="1625" y="2636"/>
                      </a:lnTo>
                      <a:lnTo>
                        <a:pt x="1604" y="2611"/>
                      </a:lnTo>
                      <a:lnTo>
                        <a:pt x="1520" y="2612"/>
                      </a:lnTo>
                      <a:lnTo>
                        <a:pt x="1438" y="2778"/>
                      </a:lnTo>
                      <a:lnTo>
                        <a:pt x="1472" y="2793"/>
                      </a:lnTo>
                      <a:lnTo>
                        <a:pt x="1456" y="2813"/>
                      </a:lnTo>
                      <a:lnTo>
                        <a:pt x="1466" y="2824"/>
                      </a:lnTo>
                      <a:lnTo>
                        <a:pt x="1483" y="2818"/>
                      </a:lnTo>
                      <a:lnTo>
                        <a:pt x="1483" y="2887"/>
                      </a:lnTo>
                      <a:lnTo>
                        <a:pt x="1492" y="2891"/>
                      </a:lnTo>
                      <a:lnTo>
                        <a:pt x="1497" y="2922"/>
                      </a:lnTo>
                      <a:lnTo>
                        <a:pt x="1450" y="2932"/>
                      </a:lnTo>
                      <a:lnTo>
                        <a:pt x="1441" y="2983"/>
                      </a:lnTo>
                      <a:lnTo>
                        <a:pt x="1373" y="3003"/>
                      </a:lnTo>
                      <a:lnTo>
                        <a:pt x="1343" y="3044"/>
                      </a:lnTo>
                      <a:lnTo>
                        <a:pt x="1349" y="3121"/>
                      </a:lnTo>
                      <a:lnTo>
                        <a:pt x="1359" y="3151"/>
                      </a:lnTo>
                      <a:lnTo>
                        <a:pt x="1318" y="3178"/>
                      </a:lnTo>
                      <a:lnTo>
                        <a:pt x="1329" y="3255"/>
                      </a:lnTo>
                      <a:lnTo>
                        <a:pt x="1298" y="3341"/>
                      </a:lnTo>
                      <a:lnTo>
                        <a:pt x="1237" y="3331"/>
                      </a:lnTo>
                      <a:lnTo>
                        <a:pt x="1216" y="3357"/>
                      </a:lnTo>
                      <a:lnTo>
                        <a:pt x="1201" y="3352"/>
                      </a:lnTo>
                      <a:lnTo>
                        <a:pt x="1186" y="3394"/>
                      </a:lnTo>
                      <a:lnTo>
                        <a:pt x="1237" y="3440"/>
                      </a:lnTo>
                      <a:lnTo>
                        <a:pt x="1269" y="3488"/>
                      </a:lnTo>
                      <a:lnTo>
                        <a:pt x="1239" y="3525"/>
                      </a:lnTo>
                      <a:lnTo>
                        <a:pt x="1193" y="3535"/>
                      </a:lnTo>
                      <a:lnTo>
                        <a:pt x="1178" y="3525"/>
                      </a:lnTo>
                      <a:lnTo>
                        <a:pt x="1158" y="3551"/>
                      </a:lnTo>
                      <a:lnTo>
                        <a:pt x="1112" y="3530"/>
                      </a:lnTo>
                      <a:lnTo>
                        <a:pt x="1066" y="3561"/>
                      </a:lnTo>
                      <a:lnTo>
                        <a:pt x="1051" y="3544"/>
                      </a:lnTo>
                      <a:lnTo>
                        <a:pt x="958" y="3565"/>
                      </a:lnTo>
                      <a:lnTo>
                        <a:pt x="968" y="3585"/>
                      </a:lnTo>
                      <a:lnTo>
                        <a:pt x="932" y="3658"/>
                      </a:lnTo>
                      <a:lnTo>
                        <a:pt x="922" y="3646"/>
                      </a:lnTo>
                      <a:lnTo>
                        <a:pt x="896" y="3656"/>
                      </a:lnTo>
                      <a:lnTo>
                        <a:pt x="829" y="3749"/>
                      </a:lnTo>
                      <a:lnTo>
                        <a:pt x="819" y="3790"/>
                      </a:lnTo>
                      <a:lnTo>
                        <a:pt x="677" y="3878"/>
                      </a:lnTo>
                      <a:lnTo>
                        <a:pt x="593" y="3874"/>
                      </a:lnTo>
                      <a:lnTo>
                        <a:pt x="562" y="3849"/>
                      </a:lnTo>
                      <a:lnTo>
                        <a:pt x="470" y="3822"/>
                      </a:lnTo>
                      <a:lnTo>
                        <a:pt x="435" y="3827"/>
                      </a:lnTo>
                      <a:lnTo>
                        <a:pt x="424" y="3792"/>
                      </a:lnTo>
                      <a:lnTo>
                        <a:pt x="394" y="3760"/>
                      </a:lnTo>
                      <a:lnTo>
                        <a:pt x="419" y="3729"/>
                      </a:lnTo>
                      <a:lnTo>
                        <a:pt x="450" y="3678"/>
                      </a:lnTo>
                      <a:lnTo>
                        <a:pt x="492" y="3658"/>
                      </a:lnTo>
                      <a:lnTo>
                        <a:pt x="489" y="3633"/>
                      </a:lnTo>
                      <a:lnTo>
                        <a:pt x="519" y="3627"/>
                      </a:lnTo>
                      <a:lnTo>
                        <a:pt x="532" y="3595"/>
                      </a:lnTo>
                      <a:lnTo>
                        <a:pt x="534" y="3567"/>
                      </a:lnTo>
                      <a:lnTo>
                        <a:pt x="560" y="3565"/>
                      </a:lnTo>
                      <a:lnTo>
                        <a:pt x="580" y="3548"/>
                      </a:lnTo>
                      <a:lnTo>
                        <a:pt x="608" y="3503"/>
                      </a:lnTo>
                      <a:lnTo>
                        <a:pt x="575" y="3466"/>
                      </a:lnTo>
                      <a:lnTo>
                        <a:pt x="557" y="3403"/>
                      </a:lnTo>
                      <a:lnTo>
                        <a:pt x="579" y="3348"/>
                      </a:lnTo>
                      <a:lnTo>
                        <a:pt x="548" y="3248"/>
                      </a:lnTo>
                      <a:lnTo>
                        <a:pt x="516" y="3201"/>
                      </a:lnTo>
                      <a:lnTo>
                        <a:pt x="533" y="3160"/>
                      </a:lnTo>
                      <a:lnTo>
                        <a:pt x="525" y="3156"/>
                      </a:lnTo>
                      <a:lnTo>
                        <a:pt x="520" y="3141"/>
                      </a:lnTo>
                      <a:lnTo>
                        <a:pt x="479" y="3141"/>
                      </a:lnTo>
                      <a:lnTo>
                        <a:pt x="484" y="3105"/>
                      </a:lnTo>
                      <a:lnTo>
                        <a:pt x="435" y="3090"/>
                      </a:lnTo>
                      <a:lnTo>
                        <a:pt x="358" y="3081"/>
                      </a:lnTo>
                      <a:lnTo>
                        <a:pt x="328" y="3081"/>
                      </a:lnTo>
                      <a:lnTo>
                        <a:pt x="312" y="3056"/>
                      </a:lnTo>
                      <a:lnTo>
                        <a:pt x="317" y="3045"/>
                      </a:lnTo>
                      <a:lnTo>
                        <a:pt x="297" y="3030"/>
                      </a:lnTo>
                      <a:lnTo>
                        <a:pt x="288" y="2994"/>
                      </a:lnTo>
                      <a:lnTo>
                        <a:pt x="269" y="2972"/>
                      </a:lnTo>
                      <a:lnTo>
                        <a:pt x="368" y="2915"/>
                      </a:lnTo>
                      <a:lnTo>
                        <a:pt x="342" y="2815"/>
                      </a:lnTo>
                      <a:lnTo>
                        <a:pt x="301" y="2788"/>
                      </a:lnTo>
                      <a:lnTo>
                        <a:pt x="291" y="2727"/>
                      </a:lnTo>
                      <a:lnTo>
                        <a:pt x="311" y="2725"/>
                      </a:lnTo>
                      <a:lnTo>
                        <a:pt x="311" y="2686"/>
                      </a:lnTo>
                      <a:lnTo>
                        <a:pt x="333" y="2640"/>
                      </a:lnTo>
                      <a:lnTo>
                        <a:pt x="307" y="2620"/>
                      </a:lnTo>
                      <a:lnTo>
                        <a:pt x="393" y="2554"/>
                      </a:lnTo>
                      <a:lnTo>
                        <a:pt x="413" y="2511"/>
                      </a:lnTo>
                      <a:lnTo>
                        <a:pt x="423" y="2530"/>
                      </a:lnTo>
                      <a:lnTo>
                        <a:pt x="437" y="2495"/>
                      </a:lnTo>
                      <a:lnTo>
                        <a:pt x="436" y="2444"/>
                      </a:lnTo>
                      <a:lnTo>
                        <a:pt x="394" y="2440"/>
                      </a:lnTo>
                      <a:lnTo>
                        <a:pt x="297" y="2378"/>
                      </a:lnTo>
                      <a:lnTo>
                        <a:pt x="293" y="2292"/>
                      </a:lnTo>
                      <a:lnTo>
                        <a:pt x="416" y="2196"/>
                      </a:lnTo>
                      <a:lnTo>
                        <a:pt x="401" y="2128"/>
                      </a:lnTo>
                      <a:lnTo>
                        <a:pt x="325" y="2123"/>
                      </a:lnTo>
                      <a:lnTo>
                        <a:pt x="294" y="2026"/>
                      </a:lnTo>
                      <a:lnTo>
                        <a:pt x="264" y="2016"/>
                      </a:lnTo>
                      <a:lnTo>
                        <a:pt x="255" y="1965"/>
                      </a:lnTo>
                      <a:lnTo>
                        <a:pt x="153" y="1928"/>
                      </a:lnTo>
                      <a:lnTo>
                        <a:pt x="30" y="1917"/>
                      </a:lnTo>
                      <a:lnTo>
                        <a:pt x="0" y="1896"/>
                      </a:lnTo>
                      <a:lnTo>
                        <a:pt x="16" y="1830"/>
                      </a:lnTo>
                      <a:lnTo>
                        <a:pt x="37" y="1810"/>
                      </a:lnTo>
                      <a:lnTo>
                        <a:pt x="6" y="1692"/>
                      </a:lnTo>
                      <a:lnTo>
                        <a:pt x="181" y="1632"/>
                      </a:lnTo>
                      <a:lnTo>
                        <a:pt x="211" y="1600"/>
                      </a:lnTo>
                      <a:lnTo>
                        <a:pt x="176" y="1585"/>
                      </a:lnTo>
                      <a:lnTo>
                        <a:pt x="130" y="1528"/>
                      </a:lnTo>
                      <a:lnTo>
                        <a:pt x="94" y="1518"/>
                      </a:lnTo>
                      <a:lnTo>
                        <a:pt x="84" y="1482"/>
                      </a:lnTo>
                      <a:lnTo>
                        <a:pt x="90" y="1436"/>
                      </a:lnTo>
                      <a:lnTo>
                        <a:pt x="107" y="1395"/>
                      </a:lnTo>
                      <a:lnTo>
                        <a:pt x="127" y="1365"/>
                      </a:lnTo>
                      <a:lnTo>
                        <a:pt x="148" y="1354"/>
                      </a:lnTo>
                      <a:lnTo>
                        <a:pt x="265" y="1228"/>
                      </a:lnTo>
                      <a:lnTo>
                        <a:pt x="266" y="1194"/>
                      </a:lnTo>
                      <a:lnTo>
                        <a:pt x="288" y="1169"/>
                      </a:lnTo>
                      <a:lnTo>
                        <a:pt x="261" y="1162"/>
                      </a:lnTo>
                      <a:lnTo>
                        <a:pt x="264" y="1135"/>
                      </a:lnTo>
                      <a:lnTo>
                        <a:pt x="233" y="1102"/>
                      </a:lnTo>
                      <a:lnTo>
                        <a:pt x="248" y="1107"/>
                      </a:lnTo>
                      <a:lnTo>
                        <a:pt x="259" y="1051"/>
                      </a:lnTo>
                      <a:lnTo>
                        <a:pt x="342" y="1006"/>
                      </a:lnTo>
                      <a:lnTo>
                        <a:pt x="353" y="847"/>
                      </a:lnTo>
                      <a:lnTo>
                        <a:pt x="317" y="854"/>
                      </a:lnTo>
                      <a:lnTo>
                        <a:pt x="299" y="811"/>
                      </a:lnTo>
                      <a:lnTo>
                        <a:pt x="245" y="800"/>
                      </a:lnTo>
                      <a:lnTo>
                        <a:pt x="259" y="745"/>
                      </a:lnTo>
                      <a:lnTo>
                        <a:pt x="279" y="740"/>
                      </a:lnTo>
                      <a:lnTo>
                        <a:pt x="285" y="673"/>
                      </a:lnTo>
                      <a:lnTo>
                        <a:pt x="265" y="653"/>
                      </a:lnTo>
                      <a:lnTo>
                        <a:pt x="280" y="638"/>
                      </a:lnTo>
                      <a:lnTo>
                        <a:pt x="245" y="602"/>
                      </a:lnTo>
                      <a:lnTo>
                        <a:pt x="219" y="602"/>
                      </a:lnTo>
                      <a:lnTo>
                        <a:pt x="219" y="580"/>
                      </a:lnTo>
                      <a:lnTo>
                        <a:pt x="210" y="539"/>
                      </a:lnTo>
                      <a:lnTo>
                        <a:pt x="236" y="514"/>
                      </a:lnTo>
                      <a:lnTo>
                        <a:pt x="236" y="473"/>
                      </a:lnTo>
                      <a:lnTo>
                        <a:pt x="215" y="448"/>
                      </a:lnTo>
                      <a:lnTo>
                        <a:pt x="222" y="417"/>
                      </a:lnTo>
                      <a:lnTo>
                        <a:pt x="247" y="407"/>
                      </a:lnTo>
                      <a:lnTo>
                        <a:pt x="237" y="334"/>
                      </a:lnTo>
                      <a:lnTo>
                        <a:pt x="218" y="319"/>
                      </a:lnTo>
                      <a:lnTo>
                        <a:pt x="177" y="252"/>
                      </a:lnTo>
                      <a:lnTo>
                        <a:pt x="197" y="242"/>
                      </a:lnTo>
                      <a:lnTo>
                        <a:pt x="219" y="185"/>
                      </a:lnTo>
                      <a:lnTo>
                        <a:pt x="204" y="180"/>
                      </a:lnTo>
                      <a:lnTo>
                        <a:pt x="195" y="134"/>
                      </a:lnTo>
                      <a:lnTo>
                        <a:pt x="195" y="93"/>
                      </a:lnTo>
                      <a:lnTo>
                        <a:pt x="210" y="83"/>
                      </a:lnTo>
                      <a:lnTo>
                        <a:pt x="231" y="103"/>
                      </a:lnTo>
                      <a:lnTo>
                        <a:pt x="256" y="83"/>
                      </a:lnTo>
                      <a:lnTo>
                        <a:pt x="261" y="62"/>
                      </a:lnTo>
                      <a:lnTo>
                        <a:pt x="277" y="57"/>
                      </a:lnTo>
                      <a:lnTo>
                        <a:pt x="297" y="10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9" name="Freeform 165"/>
                <p:cNvSpPr>
                  <a:spLocks/>
                </p:cNvSpPr>
                <p:nvPr/>
              </p:nvSpPr>
              <p:spPr bwMode="auto">
                <a:xfrm>
                  <a:off x="4096128" y="4746961"/>
                  <a:ext cx="323880" cy="507833"/>
                </a:xfrm>
                <a:custGeom>
                  <a:avLst/>
                  <a:gdLst>
                    <a:gd name="T0" fmla="*/ 2147483646 w 612"/>
                    <a:gd name="T1" fmla="*/ 2147483646 h 943"/>
                    <a:gd name="T2" fmla="*/ 2147483646 w 612"/>
                    <a:gd name="T3" fmla="*/ 2147483646 h 943"/>
                    <a:gd name="T4" fmla="*/ 2147483646 w 612"/>
                    <a:gd name="T5" fmla="*/ 2147483646 h 943"/>
                    <a:gd name="T6" fmla="*/ 2147483646 w 612"/>
                    <a:gd name="T7" fmla="*/ 2147483646 h 943"/>
                    <a:gd name="T8" fmla="*/ 2147483646 w 612"/>
                    <a:gd name="T9" fmla="*/ 2147483646 h 943"/>
                    <a:gd name="T10" fmla="*/ 2147483646 w 612"/>
                    <a:gd name="T11" fmla="*/ 2147483646 h 943"/>
                    <a:gd name="T12" fmla="*/ 2147483646 w 612"/>
                    <a:gd name="T13" fmla="*/ 2147483646 h 943"/>
                    <a:gd name="T14" fmla="*/ 2147483646 w 612"/>
                    <a:gd name="T15" fmla="*/ 2147483646 h 943"/>
                    <a:gd name="T16" fmla="*/ 2147483646 w 612"/>
                    <a:gd name="T17" fmla="*/ 2147483646 h 943"/>
                    <a:gd name="T18" fmla="*/ 2147483646 w 612"/>
                    <a:gd name="T19" fmla="*/ 2147483646 h 943"/>
                    <a:gd name="T20" fmla="*/ 2147483646 w 612"/>
                    <a:gd name="T21" fmla="*/ 2147483646 h 943"/>
                    <a:gd name="T22" fmla="*/ 2147483646 w 612"/>
                    <a:gd name="T23" fmla="*/ 2147483646 h 943"/>
                    <a:gd name="T24" fmla="*/ 2147483646 w 612"/>
                    <a:gd name="T25" fmla="*/ 2147483646 h 943"/>
                    <a:gd name="T26" fmla="*/ 2147483646 w 612"/>
                    <a:gd name="T27" fmla="*/ 2147483646 h 943"/>
                    <a:gd name="T28" fmla="*/ 2147483646 w 612"/>
                    <a:gd name="T29" fmla="*/ 2147483646 h 943"/>
                    <a:gd name="T30" fmla="*/ 2147483646 w 612"/>
                    <a:gd name="T31" fmla="*/ 2147483646 h 943"/>
                    <a:gd name="T32" fmla="*/ 2147483646 w 612"/>
                    <a:gd name="T33" fmla="*/ 2147483646 h 943"/>
                    <a:gd name="T34" fmla="*/ 2147483646 w 612"/>
                    <a:gd name="T35" fmla="*/ 2147483646 h 943"/>
                    <a:gd name="T36" fmla="*/ 2147483646 w 612"/>
                    <a:gd name="T37" fmla="*/ 2147483646 h 943"/>
                    <a:gd name="T38" fmla="*/ 2147483646 w 612"/>
                    <a:gd name="T39" fmla="*/ 2147483646 h 943"/>
                    <a:gd name="T40" fmla="*/ 2147483646 w 612"/>
                    <a:gd name="T41" fmla="*/ 2147483646 h 943"/>
                    <a:gd name="T42" fmla="*/ 2147483646 w 612"/>
                    <a:gd name="T43" fmla="*/ 2147483646 h 943"/>
                    <a:gd name="T44" fmla="*/ 2147483646 w 612"/>
                    <a:gd name="T45" fmla="*/ 2147483646 h 943"/>
                    <a:gd name="T46" fmla="*/ 2147483646 w 612"/>
                    <a:gd name="T47" fmla="*/ 2147483646 h 943"/>
                    <a:gd name="T48" fmla="*/ 2147483646 w 612"/>
                    <a:gd name="T49" fmla="*/ 2147483646 h 943"/>
                    <a:gd name="T50" fmla="*/ 2147483646 w 612"/>
                    <a:gd name="T51" fmla="*/ 2147483646 h 943"/>
                    <a:gd name="T52" fmla="*/ 2147483646 w 612"/>
                    <a:gd name="T53" fmla="*/ 2147483646 h 943"/>
                    <a:gd name="T54" fmla="*/ 2147483646 w 612"/>
                    <a:gd name="T55" fmla="*/ 2147483646 h 943"/>
                    <a:gd name="T56" fmla="*/ 2147483646 w 612"/>
                    <a:gd name="T57" fmla="*/ 2147483646 h 943"/>
                    <a:gd name="T58" fmla="*/ 2147483646 w 612"/>
                    <a:gd name="T59" fmla="*/ 2147483646 h 943"/>
                    <a:gd name="T60" fmla="*/ 2147483646 w 612"/>
                    <a:gd name="T61" fmla="*/ 2147483646 h 943"/>
                    <a:gd name="T62" fmla="*/ 2147483646 w 612"/>
                    <a:gd name="T63" fmla="*/ 2147483646 h 943"/>
                    <a:gd name="T64" fmla="*/ 2147483646 w 612"/>
                    <a:gd name="T65" fmla="*/ 2147483646 h 943"/>
                    <a:gd name="T66" fmla="*/ 2147483646 w 612"/>
                    <a:gd name="T67" fmla="*/ 2147483646 h 943"/>
                    <a:gd name="T68" fmla="*/ 2147483646 w 612"/>
                    <a:gd name="T69" fmla="*/ 2147483646 h 943"/>
                    <a:gd name="T70" fmla="*/ 2147483646 w 612"/>
                    <a:gd name="T71" fmla="*/ 2147483646 h 943"/>
                    <a:gd name="T72" fmla="*/ 2147483646 w 612"/>
                    <a:gd name="T73" fmla="*/ 2147483646 h 943"/>
                    <a:gd name="T74" fmla="*/ 2147483646 w 612"/>
                    <a:gd name="T75" fmla="*/ 2147483646 h 943"/>
                    <a:gd name="T76" fmla="*/ 2147483646 w 612"/>
                    <a:gd name="T77" fmla="*/ 2147483646 h 943"/>
                    <a:gd name="T78" fmla="*/ 2147483646 w 612"/>
                    <a:gd name="T79" fmla="*/ 0 h 9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12"/>
                    <a:gd name="T121" fmla="*/ 0 h 943"/>
                    <a:gd name="T122" fmla="*/ 612 w 612"/>
                    <a:gd name="T123" fmla="*/ 943 h 9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12" h="943">
                      <a:moveTo>
                        <a:pt x="292" y="22"/>
                      </a:moveTo>
                      <a:lnTo>
                        <a:pt x="301" y="58"/>
                      </a:lnTo>
                      <a:lnTo>
                        <a:pt x="321" y="73"/>
                      </a:lnTo>
                      <a:lnTo>
                        <a:pt x="316" y="84"/>
                      </a:lnTo>
                      <a:lnTo>
                        <a:pt x="332" y="109"/>
                      </a:lnTo>
                      <a:lnTo>
                        <a:pt x="362" y="109"/>
                      </a:lnTo>
                      <a:lnTo>
                        <a:pt x="439" y="118"/>
                      </a:lnTo>
                      <a:lnTo>
                        <a:pt x="488" y="133"/>
                      </a:lnTo>
                      <a:lnTo>
                        <a:pt x="483" y="169"/>
                      </a:lnTo>
                      <a:lnTo>
                        <a:pt x="524" y="169"/>
                      </a:lnTo>
                      <a:lnTo>
                        <a:pt x="529" y="184"/>
                      </a:lnTo>
                      <a:lnTo>
                        <a:pt x="537" y="188"/>
                      </a:lnTo>
                      <a:lnTo>
                        <a:pt x="520" y="229"/>
                      </a:lnTo>
                      <a:lnTo>
                        <a:pt x="552" y="276"/>
                      </a:lnTo>
                      <a:lnTo>
                        <a:pt x="583" y="376"/>
                      </a:lnTo>
                      <a:lnTo>
                        <a:pt x="561" y="431"/>
                      </a:lnTo>
                      <a:lnTo>
                        <a:pt x="579" y="494"/>
                      </a:lnTo>
                      <a:lnTo>
                        <a:pt x="612" y="531"/>
                      </a:lnTo>
                      <a:lnTo>
                        <a:pt x="584" y="576"/>
                      </a:lnTo>
                      <a:lnTo>
                        <a:pt x="564" y="593"/>
                      </a:lnTo>
                      <a:lnTo>
                        <a:pt x="538" y="595"/>
                      </a:lnTo>
                      <a:lnTo>
                        <a:pt x="536" y="623"/>
                      </a:lnTo>
                      <a:lnTo>
                        <a:pt x="523" y="655"/>
                      </a:lnTo>
                      <a:lnTo>
                        <a:pt x="493" y="661"/>
                      </a:lnTo>
                      <a:lnTo>
                        <a:pt x="496" y="686"/>
                      </a:lnTo>
                      <a:lnTo>
                        <a:pt x="454" y="706"/>
                      </a:lnTo>
                      <a:lnTo>
                        <a:pt x="423" y="757"/>
                      </a:lnTo>
                      <a:lnTo>
                        <a:pt x="398" y="788"/>
                      </a:lnTo>
                      <a:lnTo>
                        <a:pt x="344" y="790"/>
                      </a:lnTo>
                      <a:lnTo>
                        <a:pt x="307" y="826"/>
                      </a:lnTo>
                      <a:lnTo>
                        <a:pt x="307" y="872"/>
                      </a:lnTo>
                      <a:lnTo>
                        <a:pt x="245" y="918"/>
                      </a:lnTo>
                      <a:lnTo>
                        <a:pt x="215" y="892"/>
                      </a:lnTo>
                      <a:lnTo>
                        <a:pt x="194" y="897"/>
                      </a:lnTo>
                      <a:lnTo>
                        <a:pt x="184" y="877"/>
                      </a:lnTo>
                      <a:lnTo>
                        <a:pt x="112" y="892"/>
                      </a:lnTo>
                      <a:lnTo>
                        <a:pt x="102" y="902"/>
                      </a:lnTo>
                      <a:lnTo>
                        <a:pt x="107" y="913"/>
                      </a:lnTo>
                      <a:lnTo>
                        <a:pt x="71" y="943"/>
                      </a:lnTo>
                      <a:lnTo>
                        <a:pt x="46" y="917"/>
                      </a:lnTo>
                      <a:lnTo>
                        <a:pt x="31" y="911"/>
                      </a:lnTo>
                      <a:lnTo>
                        <a:pt x="31" y="896"/>
                      </a:lnTo>
                      <a:lnTo>
                        <a:pt x="0" y="876"/>
                      </a:lnTo>
                      <a:lnTo>
                        <a:pt x="36" y="835"/>
                      </a:lnTo>
                      <a:lnTo>
                        <a:pt x="0" y="813"/>
                      </a:lnTo>
                      <a:lnTo>
                        <a:pt x="25" y="793"/>
                      </a:lnTo>
                      <a:lnTo>
                        <a:pt x="47" y="757"/>
                      </a:lnTo>
                      <a:lnTo>
                        <a:pt x="62" y="765"/>
                      </a:lnTo>
                      <a:lnTo>
                        <a:pt x="83" y="757"/>
                      </a:lnTo>
                      <a:lnTo>
                        <a:pt x="139" y="728"/>
                      </a:lnTo>
                      <a:lnTo>
                        <a:pt x="150" y="701"/>
                      </a:lnTo>
                      <a:lnTo>
                        <a:pt x="217" y="661"/>
                      </a:lnTo>
                      <a:lnTo>
                        <a:pt x="207" y="640"/>
                      </a:lnTo>
                      <a:lnTo>
                        <a:pt x="222" y="635"/>
                      </a:lnTo>
                      <a:lnTo>
                        <a:pt x="237" y="614"/>
                      </a:lnTo>
                      <a:lnTo>
                        <a:pt x="193" y="568"/>
                      </a:lnTo>
                      <a:lnTo>
                        <a:pt x="228" y="512"/>
                      </a:lnTo>
                      <a:lnTo>
                        <a:pt x="208" y="477"/>
                      </a:lnTo>
                      <a:lnTo>
                        <a:pt x="193" y="492"/>
                      </a:lnTo>
                      <a:lnTo>
                        <a:pt x="219" y="414"/>
                      </a:lnTo>
                      <a:lnTo>
                        <a:pt x="270" y="395"/>
                      </a:lnTo>
                      <a:lnTo>
                        <a:pt x="260" y="363"/>
                      </a:lnTo>
                      <a:lnTo>
                        <a:pt x="250" y="363"/>
                      </a:lnTo>
                      <a:lnTo>
                        <a:pt x="255" y="322"/>
                      </a:lnTo>
                      <a:lnTo>
                        <a:pt x="281" y="317"/>
                      </a:lnTo>
                      <a:lnTo>
                        <a:pt x="292" y="302"/>
                      </a:lnTo>
                      <a:lnTo>
                        <a:pt x="277" y="276"/>
                      </a:lnTo>
                      <a:lnTo>
                        <a:pt x="265" y="281"/>
                      </a:lnTo>
                      <a:lnTo>
                        <a:pt x="246" y="251"/>
                      </a:lnTo>
                      <a:lnTo>
                        <a:pt x="219" y="276"/>
                      </a:lnTo>
                      <a:lnTo>
                        <a:pt x="180" y="235"/>
                      </a:lnTo>
                      <a:lnTo>
                        <a:pt x="210" y="241"/>
                      </a:lnTo>
                      <a:lnTo>
                        <a:pt x="231" y="174"/>
                      </a:lnTo>
                      <a:lnTo>
                        <a:pt x="246" y="174"/>
                      </a:lnTo>
                      <a:lnTo>
                        <a:pt x="256" y="159"/>
                      </a:lnTo>
                      <a:lnTo>
                        <a:pt x="241" y="133"/>
                      </a:lnTo>
                      <a:lnTo>
                        <a:pt x="256" y="90"/>
                      </a:lnTo>
                      <a:lnTo>
                        <a:pt x="233" y="57"/>
                      </a:lnTo>
                      <a:lnTo>
                        <a:pt x="236" y="34"/>
                      </a:lnTo>
                      <a:lnTo>
                        <a:pt x="273" y="0"/>
                      </a:lnTo>
                      <a:lnTo>
                        <a:pt x="292" y="2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0" name="Freeform 166"/>
                <p:cNvSpPr>
                  <a:spLocks/>
                </p:cNvSpPr>
                <p:nvPr/>
              </p:nvSpPr>
              <p:spPr bwMode="auto">
                <a:xfrm>
                  <a:off x="2879989" y="3058417"/>
                  <a:ext cx="1330450" cy="1087080"/>
                </a:xfrm>
                <a:custGeom>
                  <a:avLst/>
                  <a:gdLst>
                    <a:gd name="T0" fmla="*/ 2147483646 w 2506"/>
                    <a:gd name="T1" fmla="*/ 2147483646 h 2025"/>
                    <a:gd name="T2" fmla="*/ 2147483646 w 2506"/>
                    <a:gd name="T3" fmla="*/ 2147483646 h 2025"/>
                    <a:gd name="T4" fmla="*/ 2147483646 w 2506"/>
                    <a:gd name="T5" fmla="*/ 2147483646 h 2025"/>
                    <a:gd name="T6" fmla="*/ 2147483646 w 2506"/>
                    <a:gd name="T7" fmla="*/ 2147483646 h 2025"/>
                    <a:gd name="T8" fmla="*/ 2147483646 w 2506"/>
                    <a:gd name="T9" fmla="*/ 2147483646 h 2025"/>
                    <a:gd name="T10" fmla="*/ 2147483646 w 2506"/>
                    <a:gd name="T11" fmla="*/ 2147483646 h 2025"/>
                    <a:gd name="T12" fmla="*/ 2147483646 w 2506"/>
                    <a:gd name="T13" fmla="*/ 2147483646 h 2025"/>
                    <a:gd name="T14" fmla="*/ 2147483646 w 2506"/>
                    <a:gd name="T15" fmla="*/ 2147483646 h 2025"/>
                    <a:gd name="T16" fmla="*/ 2147483646 w 2506"/>
                    <a:gd name="T17" fmla="*/ 2147483646 h 2025"/>
                    <a:gd name="T18" fmla="*/ 2147483646 w 2506"/>
                    <a:gd name="T19" fmla="*/ 2147483646 h 2025"/>
                    <a:gd name="T20" fmla="*/ 2147483646 w 2506"/>
                    <a:gd name="T21" fmla="*/ 2147483646 h 2025"/>
                    <a:gd name="T22" fmla="*/ 2147483646 w 2506"/>
                    <a:gd name="T23" fmla="*/ 2147483646 h 2025"/>
                    <a:gd name="T24" fmla="*/ 2147483646 w 2506"/>
                    <a:gd name="T25" fmla="*/ 2147483646 h 2025"/>
                    <a:gd name="T26" fmla="*/ 2147483646 w 2506"/>
                    <a:gd name="T27" fmla="*/ 2147483646 h 2025"/>
                    <a:gd name="T28" fmla="*/ 2147483646 w 2506"/>
                    <a:gd name="T29" fmla="*/ 2147483646 h 2025"/>
                    <a:gd name="T30" fmla="*/ 2147483646 w 2506"/>
                    <a:gd name="T31" fmla="*/ 2147483646 h 2025"/>
                    <a:gd name="T32" fmla="*/ 2147483646 w 2506"/>
                    <a:gd name="T33" fmla="*/ 2147483646 h 2025"/>
                    <a:gd name="T34" fmla="*/ 2147483646 w 2506"/>
                    <a:gd name="T35" fmla="*/ 2147483646 h 2025"/>
                    <a:gd name="T36" fmla="*/ 2147483646 w 2506"/>
                    <a:gd name="T37" fmla="*/ 2147483646 h 2025"/>
                    <a:gd name="T38" fmla="*/ 2147483646 w 2506"/>
                    <a:gd name="T39" fmla="*/ 2147483646 h 2025"/>
                    <a:gd name="T40" fmla="*/ 2147483646 w 2506"/>
                    <a:gd name="T41" fmla="*/ 2147483646 h 2025"/>
                    <a:gd name="T42" fmla="*/ 2147483646 w 2506"/>
                    <a:gd name="T43" fmla="*/ 2147483646 h 2025"/>
                    <a:gd name="T44" fmla="*/ 2147483646 w 2506"/>
                    <a:gd name="T45" fmla="*/ 2147483646 h 2025"/>
                    <a:gd name="T46" fmla="*/ 2147483646 w 2506"/>
                    <a:gd name="T47" fmla="*/ 2147483646 h 2025"/>
                    <a:gd name="T48" fmla="*/ 2147483646 w 2506"/>
                    <a:gd name="T49" fmla="*/ 2147483646 h 2025"/>
                    <a:gd name="T50" fmla="*/ 2147483646 w 2506"/>
                    <a:gd name="T51" fmla="*/ 2147483646 h 2025"/>
                    <a:gd name="T52" fmla="*/ 2147483646 w 2506"/>
                    <a:gd name="T53" fmla="*/ 2147483646 h 2025"/>
                    <a:gd name="T54" fmla="*/ 2147483646 w 2506"/>
                    <a:gd name="T55" fmla="*/ 2147483646 h 2025"/>
                    <a:gd name="T56" fmla="*/ 2147483646 w 2506"/>
                    <a:gd name="T57" fmla="*/ 2147483646 h 2025"/>
                    <a:gd name="T58" fmla="*/ 2147483646 w 2506"/>
                    <a:gd name="T59" fmla="*/ 2147483646 h 2025"/>
                    <a:gd name="T60" fmla="*/ 2147483646 w 2506"/>
                    <a:gd name="T61" fmla="*/ 2147483646 h 2025"/>
                    <a:gd name="T62" fmla="*/ 2147483646 w 2506"/>
                    <a:gd name="T63" fmla="*/ 2147483646 h 2025"/>
                    <a:gd name="T64" fmla="*/ 2147483646 w 2506"/>
                    <a:gd name="T65" fmla="*/ 2147483646 h 2025"/>
                    <a:gd name="T66" fmla="*/ 2147483646 w 2506"/>
                    <a:gd name="T67" fmla="*/ 2147483646 h 2025"/>
                    <a:gd name="T68" fmla="*/ 2147483646 w 2506"/>
                    <a:gd name="T69" fmla="*/ 2147483646 h 2025"/>
                    <a:gd name="T70" fmla="*/ 2147483646 w 2506"/>
                    <a:gd name="T71" fmla="*/ 2147483646 h 2025"/>
                    <a:gd name="T72" fmla="*/ 2147483646 w 2506"/>
                    <a:gd name="T73" fmla="*/ 2147483646 h 2025"/>
                    <a:gd name="T74" fmla="*/ 2147483646 w 2506"/>
                    <a:gd name="T75" fmla="*/ 2147483646 h 2025"/>
                    <a:gd name="T76" fmla="*/ 2147483646 w 2506"/>
                    <a:gd name="T77" fmla="*/ 2147483646 h 2025"/>
                    <a:gd name="T78" fmla="*/ 2147483646 w 2506"/>
                    <a:gd name="T79" fmla="*/ 2147483646 h 2025"/>
                    <a:gd name="T80" fmla="*/ 2147483646 w 2506"/>
                    <a:gd name="T81" fmla="*/ 2147483646 h 2025"/>
                    <a:gd name="T82" fmla="*/ 2147483646 w 2506"/>
                    <a:gd name="T83" fmla="*/ 2147483646 h 2025"/>
                    <a:gd name="T84" fmla="*/ 2147483646 w 2506"/>
                    <a:gd name="T85" fmla="*/ 2147483646 h 2025"/>
                    <a:gd name="T86" fmla="*/ 2147483646 w 2506"/>
                    <a:gd name="T87" fmla="*/ 2147483646 h 2025"/>
                    <a:gd name="T88" fmla="*/ 2147483646 w 2506"/>
                    <a:gd name="T89" fmla="*/ 2147483646 h 2025"/>
                    <a:gd name="T90" fmla="*/ 2147483646 w 2506"/>
                    <a:gd name="T91" fmla="*/ 2147483646 h 2025"/>
                    <a:gd name="T92" fmla="*/ 2147483646 w 2506"/>
                    <a:gd name="T93" fmla="*/ 2147483646 h 2025"/>
                    <a:gd name="T94" fmla="*/ 0 w 2506"/>
                    <a:gd name="T95" fmla="*/ 2147483646 h 2025"/>
                    <a:gd name="T96" fmla="*/ 2147483646 w 2506"/>
                    <a:gd name="T97" fmla="*/ 2147483646 h 2025"/>
                    <a:gd name="T98" fmla="*/ 2147483646 w 2506"/>
                    <a:gd name="T99" fmla="*/ 2147483646 h 2025"/>
                    <a:gd name="T100" fmla="*/ 2147483646 w 2506"/>
                    <a:gd name="T101" fmla="*/ 2147483646 h 2025"/>
                    <a:gd name="T102" fmla="*/ 2147483646 w 2506"/>
                    <a:gd name="T103" fmla="*/ 2147483646 h 2025"/>
                    <a:gd name="T104" fmla="*/ 2147483646 w 2506"/>
                    <a:gd name="T105" fmla="*/ 2147483646 h 20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06"/>
                    <a:gd name="T160" fmla="*/ 0 h 2025"/>
                    <a:gd name="T161" fmla="*/ 2506 w 2506"/>
                    <a:gd name="T162" fmla="*/ 2025 h 20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06" h="2025">
                      <a:moveTo>
                        <a:pt x="241" y="1577"/>
                      </a:moveTo>
                      <a:lnTo>
                        <a:pt x="255" y="1599"/>
                      </a:lnTo>
                      <a:lnTo>
                        <a:pt x="271" y="1609"/>
                      </a:lnTo>
                      <a:lnTo>
                        <a:pt x="328" y="1584"/>
                      </a:lnTo>
                      <a:lnTo>
                        <a:pt x="338" y="1543"/>
                      </a:lnTo>
                      <a:lnTo>
                        <a:pt x="379" y="1549"/>
                      </a:lnTo>
                      <a:lnTo>
                        <a:pt x="379" y="1559"/>
                      </a:lnTo>
                      <a:lnTo>
                        <a:pt x="415" y="1565"/>
                      </a:lnTo>
                      <a:lnTo>
                        <a:pt x="466" y="1556"/>
                      </a:lnTo>
                      <a:lnTo>
                        <a:pt x="471" y="1545"/>
                      </a:lnTo>
                      <a:lnTo>
                        <a:pt x="486" y="1551"/>
                      </a:lnTo>
                      <a:lnTo>
                        <a:pt x="502" y="1566"/>
                      </a:lnTo>
                      <a:lnTo>
                        <a:pt x="522" y="1571"/>
                      </a:lnTo>
                      <a:lnTo>
                        <a:pt x="600" y="1521"/>
                      </a:lnTo>
                      <a:lnTo>
                        <a:pt x="620" y="1538"/>
                      </a:lnTo>
                      <a:lnTo>
                        <a:pt x="681" y="1528"/>
                      </a:lnTo>
                      <a:lnTo>
                        <a:pt x="687" y="1512"/>
                      </a:lnTo>
                      <a:lnTo>
                        <a:pt x="687" y="1492"/>
                      </a:lnTo>
                      <a:lnTo>
                        <a:pt x="676" y="1482"/>
                      </a:lnTo>
                      <a:lnTo>
                        <a:pt x="676" y="1471"/>
                      </a:lnTo>
                      <a:lnTo>
                        <a:pt x="707" y="1477"/>
                      </a:lnTo>
                      <a:lnTo>
                        <a:pt x="717" y="1478"/>
                      </a:lnTo>
                      <a:lnTo>
                        <a:pt x="732" y="1488"/>
                      </a:lnTo>
                      <a:lnTo>
                        <a:pt x="727" y="1514"/>
                      </a:lnTo>
                      <a:lnTo>
                        <a:pt x="794" y="1519"/>
                      </a:lnTo>
                      <a:lnTo>
                        <a:pt x="789" y="1539"/>
                      </a:lnTo>
                      <a:lnTo>
                        <a:pt x="818" y="1571"/>
                      </a:lnTo>
                      <a:lnTo>
                        <a:pt x="854" y="1566"/>
                      </a:lnTo>
                      <a:lnTo>
                        <a:pt x="854" y="1591"/>
                      </a:lnTo>
                      <a:lnTo>
                        <a:pt x="889" y="1581"/>
                      </a:lnTo>
                      <a:lnTo>
                        <a:pt x="884" y="1612"/>
                      </a:lnTo>
                      <a:lnTo>
                        <a:pt x="900" y="1627"/>
                      </a:lnTo>
                      <a:lnTo>
                        <a:pt x="915" y="1659"/>
                      </a:lnTo>
                      <a:lnTo>
                        <a:pt x="929" y="1684"/>
                      </a:lnTo>
                      <a:lnTo>
                        <a:pt x="944" y="1700"/>
                      </a:lnTo>
                      <a:lnTo>
                        <a:pt x="939" y="1710"/>
                      </a:lnTo>
                      <a:lnTo>
                        <a:pt x="959" y="1766"/>
                      </a:lnTo>
                      <a:lnTo>
                        <a:pt x="949" y="1781"/>
                      </a:lnTo>
                      <a:lnTo>
                        <a:pt x="963" y="1807"/>
                      </a:lnTo>
                      <a:lnTo>
                        <a:pt x="973" y="1812"/>
                      </a:lnTo>
                      <a:lnTo>
                        <a:pt x="989" y="1802"/>
                      </a:lnTo>
                      <a:lnTo>
                        <a:pt x="999" y="1817"/>
                      </a:lnTo>
                      <a:lnTo>
                        <a:pt x="984" y="1832"/>
                      </a:lnTo>
                      <a:lnTo>
                        <a:pt x="989" y="1843"/>
                      </a:lnTo>
                      <a:lnTo>
                        <a:pt x="994" y="1858"/>
                      </a:lnTo>
                      <a:lnTo>
                        <a:pt x="999" y="1869"/>
                      </a:lnTo>
                      <a:lnTo>
                        <a:pt x="968" y="1878"/>
                      </a:lnTo>
                      <a:lnTo>
                        <a:pt x="984" y="1883"/>
                      </a:lnTo>
                      <a:lnTo>
                        <a:pt x="994" y="1883"/>
                      </a:lnTo>
                      <a:lnTo>
                        <a:pt x="1004" y="1900"/>
                      </a:lnTo>
                      <a:lnTo>
                        <a:pt x="1013" y="1910"/>
                      </a:lnTo>
                      <a:lnTo>
                        <a:pt x="1050" y="1900"/>
                      </a:lnTo>
                      <a:lnTo>
                        <a:pt x="1059" y="1931"/>
                      </a:lnTo>
                      <a:lnTo>
                        <a:pt x="1069" y="1926"/>
                      </a:lnTo>
                      <a:lnTo>
                        <a:pt x="1079" y="1936"/>
                      </a:lnTo>
                      <a:lnTo>
                        <a:pt x="1084" y="1941"/>
                      </a:lnTo>
                      <a:lnTo>
                        <a:pt x="1084" y="1951"/>
                      </a:lnTo>
                      <a:lnTo>
                        <a:pt x="1084" y="1961"/>
                      </a:lnTo>
                      <a:lnTo>
                        <a:pt x="1105" y="1968"/>
                      </a:lnTo>
                      <a:lnTo>
                        <a:pt x="1115" y="1973"/>
                      </a:lnTo>
                      <a:lnTo>
                        <a:pt x="1130" y="1978"/>
                      </a:lnTo>
                      <a:lnTo>
                        <a:pt x="1151" y="1988"/>
                      </a:lnTo>
                      <a:lnTo>
                        <a:pt x="1166" y="1993"/>
                      </a:lnTo>
                      <a:lnTo>
                        <a:pt x="1176" y="2003"/>
                      </a:lnTo>
                      <a:lnTo>
                        <a:pt x="1186" y="2008"/>
                      </a:lnTo>
                      <a:lnTo>
                        <a:pt x="1192" y="2019"/>
                      </a:lnTo>
                      <a:lnTo>
                        <a:pt x="1194" y="2025"/>
                      </a:lnTo>
                      <a:lnTo>
                        <a:pt x="1273" y="1978"/>
                      </a:lnTo>
                      <a:lnTo>
                        <a:pt x="1278" y="1922"/>
                      </a:lnTo>
                      <a:lnTo>
                        <a:pt x="1314" y="1918"/>
                      </a:lnTo>
                      <a:lnTo>
                        <a:pt x="1325" y="1892"/>
                      </a:lnTo>
                      <a:lnTo>
                        <a:pt x="1445" y="1875"/>
                      </a:lnTo>
                      <a:lnTo>
                        <a:pt x="1476" y="1772"/>
                      </a:lnTo>
                      <a:lnTo>
                        <a:pt x="1491" y="1762"/>
                      </a:lnTo>
                      <a:lnTo>
                        <a:pt x="1505" y="1707"/>
                      </a:lnTo>
                      <a:lnTo>
                        <a:pt x="1545" y="1699"/>
                      </a:lnTo>
                      <a:lnTo>
                        <a:pt x="1547" y="1649"/>
                      </a:lnTo>
                      <a:lnTo>
                        <a:pt x="1583" y="1645"/>
                      </a:lnTo>
                      <a:lnTo>
                        <a:pt x="1675" y="1692"/>
                      </a:lnTo>
                      <a:lnTo>
                        <a:pt x="1699" y="1713"/>
                      </a:lnTo>
                      <a:lnTo>
                        <a:pt x="1730" y="1702"/>
                      </a:lnTo>
                      <a:lnTo>
                        <a:pt x="1791" y="1733"/>
                      </a:lnTo>
                      <a:lnTo>
                        <a:pt x="1786" y="1764"/>
                      </a:lnTo>
                      <a:lnTo>
                        <a:pt x="1842" y="1780"/>
                      </a:lnTo>
                      <a:lnTo>
                        <a:pt x="1908" y="1775"/>
                      </a:lnTo>
                      <a:lnTo>
                        <a:pt x="1970" y="1792"/>
                      </a:lnTo>
                      <a:lnTo>
                        <a:pt x="1970" y="1822"/>
                      </a:lnTo>
                      <a:lnTo>
                        <a:pt x="1995" y="1843"/>
                      </a:lnTo>
                      <a:lnTo>
                        <a:pt x="2041" y="1838"/>
                      </a:lnTo>
                      <a:lnTo>
                        <a:pt x="2070" y="1880"/>
                      </a:lnTo>
                      <a:lnTo>
                        <a:pt x="2102" y="1875"/>
                      </a:lnTo>
                      <a:lnTo>
                        <a:pt x="2107" y="1849"/>
                      </a:lnTo>
                      <a:lnTo>
                        <a:pt x="2199" y="1798"/>
                      </a:lnTo>
                      <a:lnTo>
                        <a:pt x="2245" y="1804"/>
                      </a:lnTo>
                      <a:lnTo>
                        <a:pt x="2276" y="1860"/>
                      </a:lnTo>
                      <a:lnTo>
                        <a:pt x="2301" y="1864"/>
                      </a:lnTo>
                      <a:lnTo>
                        <a:pt x="2476" y="1804"/>
                      </a:lnTo>
                      <a:lnTo>
                        <a:pt x="2506" y="1772"/>
                      </a:lnTo>
                      <a:lnTo>
                        <a:pt x="2471" y="1757"/>
                      </a:lnTo>
                      <a:lnTo>
                        <a:pt x="2425" y="1700"/>
                      </a:lnTo>
                      <a:lnTo>
                        <a:pt x="2389" y="1690"/>
                      </a:lnTo>
                      <a:lnTo>
                        <a:pt x="2379" y="1654"/>
                      </a:lnTo>
                      <a:lnTo>
                        <a:pt x="2385" y="1608"/>
                      </a:lnTo>
                      <a:lnTo>
                        <a:pt x="2402" y="1567"/>
                      </a:lnTo>
                      <a:lnTo>
                        <a:pt x="2396" y="1554"/>
                      </a:lnTo>
                      <a:lnTo>
                        <a:pt x="2401" y="1529"/>
                      </a:lnTo>
                      <a:lnTo>
                        <a:pt x="2375" y="1534"/>
                      </a:lnTo>
                      <a:lnTo>
                        <a:pt x="2355" y="1478"/>
                      </a:lnTo>
                      <a:lnTo>
                        <a:pt x="2314" y="1498"/>
                      </a:lnTo>
                      <a:lnTo>
                        <a:pt x="2288" y="1473"/>
                      </a:lnTo>
                      <a:lnTo>
                        <a:pt x="2293" y="1463"/>
                      </a:lnTo>
                      <a:lnTo>
                        <a:pt x="2269" y="1432"/>
                      </a:lnTo>
                      <a:lnTo>
                        <a:pt x="2279" y="1412"/>
                      </a:lnTo>
                      <a:lnTo>
                        <a:pt x="2218" y="1385"/>
                      </a:lnTo>
                      <a:lnTo>
                        <a:pt x="2188" y="1405"/>
                      </a:lnTo>
                      <a:lnTo>
                        <a:pt x="2132" y="1359"/>
                      </a:lnTo>
                      <a:lnTo>
                        <a:pt x="2137" y="1329"/>
                      </a:lnTo>
                      <a:lnTo>
                        <a:pt x="2112" y="1271"/>
                      </a:lnTo>
                      <a:lnTo>
                        <a:pt x="2082" y="1271"/>
                      </a:lnTo>
                      <a:lnTo>
                        <a:pt x="2082" y="1292"/>
                      </a:lnTo>
                      <a:lnTo>
                        <a:pt x="1989" y="1327"/>
                      </a:lnTo>
                      <a:lnTo>
                        <a:pt x="1978" y="1353"/>
                      </a:lnTo>
                      <a:lnTo>
                        <a:pt x="1922" y="1336"/>
                      </a:lnTo>
                      <a:lnTo>
                        <a:pt x="1851" y="1321"/>
                      </a:lnTo>
                      <a:lnTo>
                        <a:pt x="1790" y="1330"/>
                      </a:lnTo>
                      <a:lnTo>
                        <a:pt x="1750" y="1269"/>
                      </a:lnTo>
                      <a:lnTo>
                        <a:pt x="1725" y="1233"/>
                      </a:lnTo>
                      <a:lnTo>
                        <a:pt x="1726" y="1182"/>
                      </a:lnTo>
                      <a:lnTo>
                        <a:pt x="1695" y="1160"/>
                      </a:lnTo>
                      <a:lnTo>
                        <a:pt x="1660" y="1171"/>
                      </a:lnTo>
                      <a:lnTo>
                        <a:pt x="1660" y="1145"/>
                      </a:lnTo>
                      <a:lnTo>
                        <a:pt x="1634" y="1119"/>
                      </a:lnTo>
                      <a:lnTo>
                        <a:pt x="1573" y="1093"/>
                      </a:lnTo>
                      <a:lnTo>
                        <a:pt x="1547" y="1103"/>
                      </a:lnTo>
                      <a:lnTo>
                        <a:pt x="1487" y="1077"/>
                      </a:lnTo>
                      <a:lnTo>
                        <a:pt x="1487" y="1042"/>
                      </a:lnTo>
                      <a:lnTo>
                        <a:pt x="1411" y="1010"/>
                      </a:lnTo>
                      <a:lnTo>
                        <a:pt x="1392" y="938"/>
                      </a:lnTo>
                      <a:lnTo>
                        <a:pt x="1346" y="963"/>
                      </a:lnTo>
                      <a:lnTo>
                        <a:pt x="1295" y="927"/>
                      </a:lnTo>
                      <a:lnTo>
                        <a:pt x="1285" y="942"/>
                      </a:lnTo>
                      <a:lnTo>
                        <a:pt x="1239" y="936"/>
                      </a:lnTo>
                      <a:lnTo>
                        <a:pt x="1281" y="855"/>
                      </a:lnTo>
                      <a:lnTo>
                        <a:pt x="1266" y="818"/>
                      </a:lnTo>
                      <a:lnTo>
                        <a:pt x="1225" y="808"/>
                      </a:lnTo>
                      <a:lnTo>
                        <a:pt x="1216" y="762"/>
                      </a:lnTo>
                      <a:lnTo>
                        <a:pt x="1231" y="722"/>
                      </a:lnTo>
                      <a:lnTo>
                        <a:pt x="1262" y="716"/>
                      </a:lnTo>
                      <a:lnTo>
                        <a:pt x="1268" y="686"/>
                      </a:lnTo>
                      <a:lnTo>
                        <a:pt x="1232" y="681"/>
                      </a:lnTo>
                      <a:lnTo>
                        <a:pt x="1237" y="650"/>
                      </a:lnTo>
                      <a:lnTo>
                        <a:pt x="1232" y="635"/>
                      </a:lnTo>
                      <a:lnTo>
                        <a:pt x="1217" y="640"/>
                      </a:lnTo>
                      <a:lnTo>
                        <a:pt x="1192" y="625"/>
                      </a:lnTo>
                      <a:lnTo>
                        <a:pt x="1188" y="598"/>
                      </a:lnTo>
                      <a:lnTo>
                        <a:pt x="1152" y="593"/>
                      </a:lnTo>
                      <a:lnTo>
                        <a:pt x="1142" y="567"/>
                      </a:lnTo>
                      <a:lnTo>
                        <a:pt x="1111" y="557"/>
                      </a:lnTo>
                      <a:lnTo>
                        <a:pt x="1127" y="598"/>
                      </a:lnTo>
                      <a:lnTo>
                        <a:pt x="1106" y="598"/>
                      </a:lnTo>
                      <a:lnTo>
                        <a:pt x="1106" y="613"/>
                      </a:lnTo>
                      <a:lnTo>
                        <a:pt x="1095" y="618"/>
                      </a:lnTo>
                      <a:lnTo>
                        <a:pt x="1065" y="581"/>
                      </a:lnTo>
                      <a:lnTo>
                        <a:pt x="1009" y="581"/>
                      </a:lnTo>
                      <a:lnTo>
                        <a:pt x="984" y="597"/>
                      </a:lnTo>
                      <a:lnTo>
                        <a:pt x="973" y="580"/>
                      </a:lnTo>
                      <a:lnTo>
                        <a:pt x="958" y="580"/>
                      </a:lnTo>
                      <a:lnTo>
                        <a:pt x="938" y="544"/>
                      </a:lnTo>
                      <a:lnTo>
                        <a:pt x="929" y="503"/>
                      </a:lnTo>
                      <a:lnTo>
                        <a:pt x="959" y="483"/>
                      </a:lnTo>
                      <a:lnTo>
                        <a:pt x="951" y="447"/>
                      </a:lnTo>
                      <a:lnTo>
                        <a:pt x="910" y="437"/>
                      </a:lnTo>
                      <a:lnTo>
                        <a:pt x="905" y="412"/>
                      </a:lnTo>
                      <a:lnTo>
                        <a:pt x="894" y="400"/>
                      </a:lnTo>
                      <a:lnTo>
                        <a:pt x="884" y="410"/>
                      </a:lnTo>
                      <a:lnTo>
                        <a:pt x="840" y="375"/>
                      </a:lnTo>
                      <a:lnTo>
                        <a:pt x="813" y="390"/>
                      </a:lnTo>
                      <a:lnTo>
                        <a:pt x="794" y="368"/>
                      </a:lnTo>
                      <a:lnTo>
                        <a:pt x="767" y="378"/>
                      </a:lnTo>
                      <a:lnTo>
                        <a:pt x="753" y="358"/>
                      </a:lnTo>
                      <a:lnTo>
                        <a:pt x="727" y="368"/>
                      </a:lnTo>
                      <a:lnTo>
                        <a:pt x="697" y="343"/>
                      </a:lnTo>
                      <a:lnTo>
                        <a:pt x="687" y="357"/>
                      </a:lnTo>
                      <a:lnTo>
                        <a:pt x="656" y="352"/>
                      </a:lnTo>
                      <a:lnTo>
                        <a:pt x="651" y="316"/>
                      </a:lnTo>
                      <a:lnTo>
                        <a:pt x="662" y="290"/>
                      </a:lnTo>
                      <a:lnTo>
                        <a:pt x="652" y="285"/>
                      </a:lnTo>
                      <a:lnTo>
                        <a:pt x="657" y="275"/>
                      </a:lnTo>
                      <a:lnTo>
                        <a:pt x="637" y="275"/>
                      </a:lnTo>
                      <a:lnTo>
                        <a:pt x="611" y="265"/>
                      </a:lnTo>
                      <a:lnTo>
                        <a:pt x="597" y="228"/>
                      </a:lnTo>
                      <a:lnTo>
                        <a:pt x="643" y="219"/>
                      </a:lnTo>
                      <a:lnTo>
                        <a:pt x="658" y="194"/>
                      </a:lnTo>
                      <a:lnTo>
                        <a:pt x="648" y="183"/>
                      </a:lnTo>
                      <a:lnTo>
                        <a:pt x="653" y="173"/>
                      </a:lnTo>
                      <a:lnTo>
                        <a:pt x="669" y="173"/>
                      </a:lnTo>
                      <a:lnTo>
                        <a:pt x="675" y="143"/>
                      </a:lnTo>
                      <a:lnTo>
                        <a:pt x="721" y="112"/>
                      </a:lnTo>
                      <a:lnTo>
                        <a:pt x="701" y="97"/>
                      </a:lnTo>
                      <a:lnTo>
                        <a:pt x="692" y="76"/>
                      </a:lnTo>
                      <a:lnTo>
                        <a:pt x="712" y="61"/>
                      </a:lnTo>
                      <a:lnTo>
                        <a:pt x="708" y="0"/>
                      </a:lnTo>
                      <a:lnTo>
                        <a:pt x="681" y="15"/>
                      </a:lnTo>
                      <a:lnTo>
                        <a:pt x="642" y="14"/>
                      </a:lnTo>
                      <a:lnTo>
                        <a:pt x="585" y="34"/>
                      </a:lnTo>
                      <a:lnTo>
                        <a:pt x="585" y="55"/>
                      </a:lnTo>
                      <a:lnTo>
                        <a:pt x="539" y="75"/>
                      </a:lnTo>
                      <a:lnTo>
                        <a:pt x="528" y="63"/>
                      </a:lnTo>
                      <a:lnTo>
                        <a:pt x="482" y="79"/>
                      </a:lnTo>
                      <a:lnTo>
                        <a:pt x="477" y="69"/>
                      </a:lnTo>
                      <a:lnTo>
                        <a:pt x="488" y="63"/>
                      </a:lnTo>
                      <a:lnTo>
                        <a:pt x="482" y="58"/>
                      </a:lnTo>
                      <a:lnTo>
                        <a:pt x="482" y="28"/>
                      </a:lnTo>
                      <a:lnTo>
                        <a:pt x="474" y="18"/>
                      </a:lnTo>
                      <a:lnTo>
                        <a:pt x="411" y="42"/>
                      </a:lnTo>
                      <a:lnTo>
                        <a:pt x="401" y="37"/>
                      </a:lnTo>
                      <a:lnTo>
                        <a:pt x="391" y="42"/>
                      </a:lnTo>
                      <a:lnTo>
                        <a:pt x="386" y="72"/>
                      </a:lnTo>
                      <a:lnTo>
                        <a:pt x="354" y="88"/>
                      </a:lnTo>
                      <a:lnTo>
                        <a:pt x="333" y="137"/>
                      </a:lnTo>
                      <a:lnTo>
                        <a:pt x="332" y="173"/>
                      </a:lnTo>
                      <a:lnTo>
                        <a:pt x="301" y="183"/>
                      </a:lnTo>
                      <a:lnTo>
                        <a:pt x="261" y="214"/>
                      </a:lnTo>
                      <a:lnTo>
                        <a:pt x="213" y="279"/>
                      </a:lnTo>
                      <a:lnTo>
                        <a:pt x="193" y="289"/>
                      </a:lnTo>
                      <a:lnTo>
                        <a:pt x="176" y="330"/>
                      </a:lnTo>
                      <a:lnTo>
                        <a:pt x="151" y="330"/>
                      </a:lnTo>
                      <a:lnTo>
                        <a:pt x="141" y="339"/>
                      </a:lnTo>
                      <a:lnTo>
                        <a:pt x="136" y="359"/>
                      </a:lnTo>
                      <a:lnTo>
                        <a:pt x="139" y="381"/>
                      </a:lnTo>
                      <a:lnTo>
                        <a:pt x="129" y="395"/>
                      </a:lnTo>
                      <a:lnTo>
                        <a:pt x="114" y="400"/>
                      </a:lnTo>
                      <a:lnTo>
                        <a:pt x="109" y="421"/>
                      </a:lnTo>
                      <a:lnTo>
                        <a:pt x="99" y="436"/>
                      </a:lnTo>
                      <a:lnTo>
                        <a:pt x="102" y="451"/>
                      </a:lnTo>
                      <a:lnTo>
                        <a:pt x="92" y="477"/>
                      </a:lnTo>
                      <a:lnTo>
                        <a:pt x="67" y="497"/>
                      </a:lnTo>
                      <a:lnTo>
                        <a:pt x="36" y="516"/>
                      </a:lnTo>
                      <a:lnTo>
                        <a:pt x="25" y="537"/>
                      </a:lnTo>
                      <a:lnTo>
                        <a:pt x="0" y="552"/>
                      </a:lnTo>
                      <a:lnTo>
                        <a:pt x="25" y="567"/>
                      </a:lnTo>
                      <a:lnTo>
                        <a:pt x="40" y="588"/>
                      </a:lnTo>
                      <a:lnTo>
                        <a:pt x="39" y="639"/>
                      </a:lnTo>
                      <a:lnTo>
                        <a:pt x="110" y="681"/>
                      </a:lnTo>
                      <a:lnTo>
                        <a:pt x="134" y="713"/>
                      </a:lnTo>
                      <a:lnTo>
                        <a:pt x="164" y="789"/>
                      </a:lnTo>
                      <a:lnTo>
                        <a:pt x="164" y="804"/>
                      </a:lnTo>
                      <a:lnTo>
                        <a:pt x="184" y="835"/>
                      </a:lnTo>
                      <a:lnTo>
                        <a:pt x="198" y="871"/>
                      </a:lnTo>
                      <a:lnTo>
                        <a:pt x="203" y="938"/>
                      </a:lnTo>
                      <a:lnTo>
                        <a:pt x="171" y="958"/>
                      </a:lnTo>
                      <a:lnTo>
                        <a:pt x="150" y="1085"/>
                      </a:lnTo>
                      <a:lnTo>
                        <a:pt x="139" y="1090"/>
                      </a:lnTo>
                      <a:lnTo>
                        <a:pt x="164" y="1141"/>
                      </a:lnTo>
                      <a:lnTo>
                        <a:pt x="148" y="1202"/>
                      </a:lnTo>
                      <a:lnTo>
                        <a:pt x="132" y="1238"/>
                      </a:lnTo>
                      <a:lnTo>
                        <a:pt x="111" y="1269"/>
                      </a:lnTo>
                      <a:lnTo>
                        <a:pt x="116" y="1299"/>
                      </a:lnTo>
                      <a:lnTo>
                        <a:pt x="166" y="1345"/>
                      </a:lnTo>
                      <a:lnTo>
                        <a:pt x="207" y="1377"/>
                      </a:lnTo>
                      <a:lnTo>
                        <a:pt x="202" y="1403"/>
                      </a:lnTo>
                      <a:lnTo>
                        <a:pt x="216" y="1418"/>
                      </a:lnTo>
                      <a:lnTo>
                        <a:pt x="185" y="1479"/>
                      </a:lnTo>
                      <a:lnTo>
                        <a:pt x="194" y="1545"/>
                      </a:lnTo>
                      <a:lnTo>
                        <a:pt x="216" y="1557"/>
                      </a:lnTo>
                      <a:lnTo>
                        <a:pt x="241" y="157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1" name="Freeform 167"/>
                <p:cNvSpPr>
                  <a:spLocks/>
                </p:cNvSpPr>
                <p:nvPr/>
              </p:nvSpPr>
              <p:spPr bwMode="auto">
                <a:xfrm>
                  <a:off x="3197519" y="2437909"/>
                  <a:ext cx="1087539" cy="1463193"/>
                </a:xfrm>
                <a:custGeom>
                  <a:avLst/>
                  <a:gdLst>
                    <a:gd name="T0" fmla="*/ 2147483646 w 2051"/>
                    <a:gd name="T1" fmla="*/ 2147483646 h 2727"/>
                    <a:gd name="T2" fmla="*/ 2147483646 w 2051"/>
                    <a:gd name="T3" fmla="*/ 2147483646 h 2727"/>
                    <a:gd name="T4" fmla="*/ 2147483646 w 2051"/>
                    <a:gd name="T5" fmla="*/ 2147483646 h 2727"/>
                    <a:gd name="T6" fmla="*/ 2147483646 w 2051"/>
                    <a:gd name="T7" fmla="*/ 2147483646 h 2727"/>
                    <a:gd name="T8" fmla="*/ 2147483646 w 2051"/>
                    <a:gd name="T9" fmla="*/ 2147483646 h 2727"/>
                    <a:gd name="T10" fmla="*/ 2147483646 w 2051"/>
                    <a:gd name="T11" fmla="*/ 2147483646 h 2727"/>
                    <a:gd name="T12" fmla="*/ 2147483646 w 2051"/>
                    <a:gd name="T13" fmla="*/ 2147483646 h 2727"/>
                    <a:gd name="T14" fmla="*/ 2147483646 w 2051"/>
                    <a:gd name="T15" fmla="*/ 2147483646 h 2727"/>
                    <a:gd name="T16" fmla="*/ 2147483646 w 2051"/>
                    <a:gd name="T17" fmla="*/ 2147483646 h 2727"/>
                    <a:gd name="T18" fmla="*/ 2147483646 w 2051"/>
                    <a:gd name="T19" fmla="*/ 2147483646 h 2727"/>
                    <a:gd name="T20" fmla="*/ 2147483646 w 2051"/>
                    <a:gd name="T21" fmla="*/ 2147483646 h 2727"/>
                    <a:gd name="T22" fmla="*/ 2147483646 w 2051"/>
                    <a:gd name="T23" fmla="*/ 2147483646 h 2727"/>
                    <a:gd name="T24" fmla="*/ 2147483646 w 2051"/>
                    <a:gd name="T25" fmla="*/ 2147483646 h 2727"/>
                    <a:gd name="T26" fmla="*/ 2147483646 w 2051"/>
                    <a:gd name="T27" fmla="*/ 2147483646 h 2727"/>
                    <a:gd name="T28" fmla="*/ 2147483646 w 2051"/>
                    <a:gd name="T29" fmla="*/ 2147483646 h 2727"/>
                    <a:gd name="T30" fmla="*/ 2147483646 w 2051"/>
                    <a:gd name="T31" fmla="*/ 2147483646 h 2727"/>
                    <a:gd name="T32" fmla="*/ 2147483646 w 2051"/>
                    <a:gd name="T33" fmla="*/ 2147483646 h 2727"/>
                    <a:gd name="T34" fmla="*/ 2147483646 w 2051"/>
                    <a:gd name="T35" fmla="*/ 2147483646 h 2727"/>
                    <a:gd name="T36" fmla="*/ 2147483646 w 2051"/>
                    <a:gd name="T37" fmla="*/ 2147483646 h 2727"/>
                    <a:gd name="T38" fmla="*/ 2147483646 w 2051"/>
                    <a:gd name="T39" fmla="*/ 2147483646 h 2727"/>
                    <a:gd name="T40" fmla="*/ 2147483646 w 2051"/>
                    <a:gd name="T41" fmla="*/ 2147483646 h 2727"/>
                    <a:gd name="T42" fmla="*/ 2147483646 w 2051"/>
                    <a:gd name="T43" fmla="*/ 2147483646 h 2727"/>
                    <a:gd name="T44" fmla="*/ 2147483646 w 2051"/>
                    <a:gd name="T45" fmla="*/ 2147483646 h 2727"/>
                    <a:gd name="T46" fmla="*/ 2147483646 w 2051"/>
                    <a:gd name="T47" fmla="*/ 2147483646 h 2727"/>
                    <a:gd name="T48" fmla="*/ 2147483646 w 2051"/>
                    <a:gd name="T49" fmla="*/ 2147483646 h 2727"/>
                    <a:gd name="T50" fmla="*/ 2147483646 w 2051"/>
                    <a:gd name="T51" fmla="*/ 2147483646 h 2727"/>
                    <a:gd name="T52" fmla="*/ 2147483646 w 2051"/>
                    <a:gd name="T53" fmla="*/ 2147483646 h 2727"/>
                    <a:gd name="T54" fmla="*/ 2147483646 w 2051"/>
                    <a:gd name="T55" fmla="*/ 2147483646 h 2727"/>
                    <a:gd name="T56" fmla="*/ 2147483646 w 2051"/>
                    <a:gd name="T57" fmla="*/ 2147483646 h 2727"/>
                    <a:gd name="T58" fmla="*/ 2147483646 w 2051"/>
                    <a:gd name="T59" fmla="*/ 2147483646 h 2727"/>
                    <a:gd name="T60" fmla="*/ 2147483646 w 2051"/>
                    <a:gd name="T61" fmla="*/ 2147483646 h 2727"/>
                    <a:gd name="T62" fmla="*/ 2147483646 w 2051"/>
                    <a:gd name="T63" fmla="*/ 2147483646 h 2727"/>
                    <a:gd name="T64" fmla="*/ 2147483646 w 2051"/>
                    <a:gd name="T65" fmla="*/ 2147483646 h 2727"/>
                    <a:gd name="T66" fmla="*/ 2147483646 w 2051"/>
                    <a:gd name="T67" fmla="*/ 2147483646 h 2727"/>
                    <a:gd name="T68" fmla="*/ 2147483646 w 2051"/>
                    <a:gd name="T69" fmla="*/ 2147483646 h 2727"/>
                    <a:gd name="T70" fmla="*/ 2147483646 w 2051"/>
                    <a:gd name="T71" fmla="*/ 2147483646 h 2727"/>
                    <a:gd name="T72" fmla="*/ 2147483646 w 2051"/>
                    <a:gd name="T73" fmla="*/ 2147483646 h 2727"/>
                    <a:gd name="T74" fmla="*/ 2147483646 w 2051"/>
                    <a:gd name="T75" fmla="*/ 2147483646 h 2727"/>
                    <a:gd name="T76" fmla="*/ 2147483646 w 2051"/>
                    <a:gd name="T77" fmla="*/ 2147483646 h 2727"/>
                    <a:gd name="T78" fmla="*/ 2147483646 w 2051"/>
                    <a:gd name="T79" fmla="*/ 2147483646 h 2727"/>
                    <a:gd name="T80" fmla="*/ 2147483646 w 2051"/>
                    <a:gd name="T81" fmla="*/ 2147483646 h 2727"/>
                    <a:gd name="T82" fmla="*/ 2147483646 w 2051"/>
                    <a:gd name="T83" fmla="*/ 2147483646 h 2727"/>
                    <a:gd name="T84" fmla="*/ 2147483646 w 2051"/>
                    <a:gd name="T85" fmla="*/ 2147483646 h 2727"/>
                    <a:gd name="T86" fmla="*/ 2147483646 w 2051"/>
                    <a:gd name="T87" fmla="*/ 2147483646 h 2727"/>
                    <a:gd name="T88" fmla="*/ 2147483646 w 2051"/>
                    <a:gd name="T89" fmla="*/ 2147483646 h 2727"/>
                    <a:gd name="T90" fmla="*/ 2147483646 w 2051"/>
                    <a:gd name="T91" fmla="*/ 2147483646 h 2727"/>
                    <a:gd name="T92" fmla="*/ 2147483646 w 2051"/>
                    <a:gd name="T93" fmla="*/ 2147483646 h 2727"/>
                    <a:gd name="T94" fmla="*/ 2147483646 w 2051"/>
                    <a:gd name="T95" fmla="*/ 2147483646 h 2727"/>
                    <a:gd name="T96" fmla="*/ 2147483646 w 2051"/>
                    <a:gd name="T97" fmla="*/ 2147483646 h 2727"/>
                    <a:gd name="T98" fmla="*/ 2147483646 w 2051"/>
                    <a:gd name="T99" fmla="*/ 2147483646 h 2727"/>
                    <a:gd name="T100" fmla="*/ 2147483646 w 2051"/>
                    <a:gd name="T101" fmla="*/ 2147483646 h 2727"/>
                    <a:gd name="T102" fmla="*/ 2147483646 w 2051"/>
                    <a:gd name="T103" fmla="*/ 2147483646 h 2727"/>
                    <a:gd name="T104" fmla="*/ 2147483646 w 2051"/>
                    <a:gd name="T105" fmla="*/ 2147483646 h 2727"/>
                    <a:gd name="T106" fmla="*/ 2147483646 w 2051"/>
                    <a:gd name="T107" fmla="*/ 2147483646 h 2727"/>
                    <a:gd name="T108" fmla="*/ 2147483646 w 2051"/>
                    <a:gd name="T109" fmla="*/ 2147483646 h 2727"/>
                    <a:gd name="T110" fmla="*/ 2147483646 w 2051"/>
                    <a:gd name="T111" fmla="*/ 2147483646 h 2727"/>
                    <a:gd name="T112" fmla="*/ 2147483646 w 2051"/>
                    <a:gd name="T113" fmla="*/ 2147483646 h 2727"/>
                    <a:gd name="T114" fmla="*/ 2147483646 w 2051"/>
                    <a:gd name="T115" fmla="*/ 2147483646 h 2727"/>
                    <a:gd name="T116" fmla="*/ 2147483646 w 2051"/>
                    <a:gd name="T117" fmla="*/ 2147483646 h 2727"/>
                    <a:gd name="T118" fmla="*/ 2147483646 w 2051"/>
                    <a:gd name="T119" fmla="*/ 2147483646 h 2727"/>
                    <a:gd name="T120" fmla="*/ 2147483646 w 2051"/>
                    <a:gd name="T121" fmla="*/ 2147483646 h 2727"/>
                    <a:gd name="T122" fmla="*/ 2147483646 w 2051"/>
                    <a:gd name="T123" fmla="*/ 2147483646 h 2727"/>
                    <a:gd name="T124" fmla="*/ 2147483646 w 2051"/>
                    <a:gd name="T125" fmla="*/ 2147483646 h 272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51"/>
                    <a:gd name="T190" fmla="*/ 0 h 2727"/>
                    <a:gd name="T191" fmla="*/ 2051 w 2051"/>
                    <a:gd name="T192" fmla="*/ 2727 h 272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51" h="2727">
                      <a:moveTo>
                        <a:pt x="111" y="1160"/>
                      </a:moveTo>
                      <a:lnTo>
                        <a:pt x="115" y="1221"/>
                      </a:lnTo>
                      <a:lnTo>
                        <a:pt x="95" y="1236"/>
                      </a:lnTo>
                      <a:lnTo>
                        <a:pt x="104" y="1257"/>
                      </a:lnTo>
                      <a:lnTo>
                        <a:pt x="124" y="1272"/>
                      </a:lnTo>
                      <a:lnTo>
                        <a:pt x="78" y="1303"/>
                      </a:lnTo>
                      <a:lnTo>
                        <a:pt x="72" y="1333"/>
                      </a:lnTo>
                      <a:lnTo>
                        <a:pt x="56" y="1333"/>
                      </a:lnTo>
                      <a:lnTo>
                        <a:pt x="51" y="1343"/>
                      </a:lnTo>
                      <a:lnTo>
                        <a:pt x="61" y="1354"/>
                      </a:lnTo>
                      <a:lnTo>
                        <a:pt x="46" y="1379"/>
                      </a:lnTo>
                      <a:lnTo>
                        <a:pt x="0" y="1388"/>
                      </a:lnTo>
                      <a:lnTo>
                        <a:pt x="14" y="1425"/>
                      </a:lnTo>
                      <a:lnTo>
                        <a:pt x="40" y="1435"/>
                      </a:lnTo>
                      <a:lnTo>
                        <a:pt x="60" y="1435"/>
                      </a:lnTo>
                      <a:lnTo>
                        <a:pt x="55" y="1445"/>
                      </a:lnTo>
                      <a:lnTo>
                        <a:pt x="65" y="1450"/>
                      </a:lnTo>
                      <a:lnTo>
                        <a:pt x="54" y="1476"/>
                      </a:lnTo>
                      <a:lnTo>
                        <a:pt x="59" y="1512"/>
                      </a:lnTo>
                      <a:lnTo>
                        <a:pt x="90" y="1517"/>
                      </a:lnTo>
                      <a:lnTo>
                        <a:pt x="100" y="1503"/>
                      </a:lnTo>
                      <a:lnTo>
                        <a:pt x="130" y="1528"/>
                      </a:lnTo>
                      <a:lnTo>
                        <a:pt x="156" y="1518"/>
                      </a:lnTo>
                      <a:lnTo>
                        <a:pt x="170" y="1538"/>
                      </a:lnTo>
                      <a:lnTo>
                        <a:pt x="197" y="1528"/>
                      </a:lnTo>
                      <a:lnTo>
                        <a:pt x="216" y="1550"/>
                      </a:lnTo>
                      <a:lnTo>
                        <a:pt x="243" y="1535"/>
                      </a:lnTo>
                      <a:lnTo>
                        <a:pt x="287" y="1570"/>
                      </a:lnTo>
                      <a:lnTo>
                        <a:pt x="297" y="1560"/>
                      </a:lnTo>
                      <a:lnTo>
                        <a:pt x="308" y="1572"/>
                      </a:lnTo>
                      <a:lnTo>
                        <a:pt x="313" y="1597"/>
                      </a:lnTo>
                      <a:lnTo>
                        <a:pt x="354" y="1607"/>
                      </a:lnTo>
                      <a:lnTo>
                        <a:pt x="362" y="1643"/>
                      </a:lnTo>
                      <a:lnTo>
                        <a:pt x="332" y="1663"/>
                      </a:lnTo>
                      <a:lnTo>
                        <a:pt x="341" y="1704"/>
                      </a:lnTo>
                      <a:lnTo>
                        <a:pt x="361" y="1740"/>
                      </a:lnTo>
                      <a:lnTo>
                        <a:pt x="376" y="1740"/>
                      </a:lnTo>
                      <a:lnTo>
                        <a:pt x="387" y="1757"/>
                      </a:lnTo>
                      <a:lnTo>
                        <a:pt x="412" y="1741"/>
                      </a:lnTo>
                      <a:lnTo>
                        <a:pt x="468" y="1741"/>
                      </a:lnTo>
                      <a:lnTo>
                        <a:pt x="498" y="1778"/>
                      </a:lnTo>
                      <a:lnTo>
                        <a:pt x="509" y="1773"/>
                      </a:lnTo>
                      <a:lnTo>
                        <a:pt x="509" y="1758"/>
                      </a:lnTo>
                      <a:lnTo>
                        <a:pt x="530" y="1758"/>
                      </a:lnTo>
                      <a:lnTo>
                        <a:pt x="514" y="1717"/>
                      </a:lnTo>
                      <a:lnTo>
                        <a:pt x="545" y="1727"/>
                      </a:lnTo>
                      <a:lnTo>
                        <a:pt x="555" y="1753"/>
                      </a:lnTo>
                      <a:lnTo>
                        <a:pt x="591" y="1758"/>
                      </a:lnTo>
                      <a:lnTo>
                        <a:pt x="595" y="1785"/>
                      </a:lnTo>
                      <a:lnTo>
                        <a:pt x="620" y="1800"/>
                      </a:lnTo>
                      <a:lnTo>
                        <a:pt x="635" y="1795"/>
                      </a:lnTo>
                      <a:lnTo>
                        <a:pt x="640" y="1810"/>
                      </a:lnTo>
                      <a:lnTo>
                        <a:pt x="635" y="1841"/>
                      </a:lnTo>
                      <a:lnTo>
                        <a:pt x="671" y="1846"/>
                      </a:lnTo>
                      <a:lnTo>
                        <a:pt x="665" y="1876"/>
                      </a:lnTo>
                      <a:lnTo>
                        <a:pt x="634" y="1882"/>
                      </a:lnTo>
                      <a:lnTo>
                        <a:pt x="619" y="1922"/>
                      </a:lnTo>
                      <a:lnTo>
                        <a:pt x="628" y="1968"/>
                      </a:lnTo>
                      <a:lnTo>
                        <a:pt x="669" y="1978"/>
                      </a:lnTo>
                      <a:lnTo>
                        <a:pt x="684" y="2015"/>
                      </a:lnTo>
                      <a:lnTo>
                        <a:pt x="642" y="2096"/>
                      </a:lnTo>
                      <a:lnTo>
                        <a:pt x="688" y="2102"/>
                      </a:lnTo>
                      <a:lnTo>
                        <a:pt x="698" y="2087"/>
                      </a:lnTo>
                      <a:lnTo>
                        <a:pt x="749" y="2123"/>
                      </a:lnTo>
                      <a:lnTo>
                        <a:pt x="795" y="2098"/>
                      </a:lnTo>
                      <a:lnTo>
                        <a:pt x="814" y="2170"/>
                      </a:lnTo>
                      <a:lnTo>
                        <a:pt x="890" y="2202"/>
                      </a:lnTo>
                      <a:lnTo>
                        <a:pt x="890" y="2237"/>
                      </a:lnTo>
                      <a:lnTo>
                        <a:pt x="950" y="2263"/>
                      </a:lnTo>
                      <a:lnTo>
                        <a:pt x="976" y="2253"/>
                      </a:lnTo>
                      <a:lnTo>
                        <a:pt x="1037" y="2279"/>
                      </a:lnTo>
                      <a:lnTo>
                        <a:pt x="1063" y="2305"/>
                      </a:lnTo>
                      <a:lnTo>
                        <a:pt x="1063" y="2331"/>
                      </a:lnTo>
                      <a:lnTo>
                        <a:pt x="1098" y="2320"/>
                      </a:lnTo>
                      <a:lnTo>
                        <a:pt x="1129" y="2342"/>
                      </a:lnTo>
                      <a:lnTo>
                        <a:pt x="1128" y="2393"/>
                      </a:lnTo>
                      <a:lnTo>
                        <a:pt x="1153" y="2429"/>
                      </a:lnTo>
                      <a:lnTo>
                        <a:pt x="1193" y="2490"/>
                      </a:lnTo>
                      <a:lnTo>
                        <a:pt x="1254" y="2481"/>
                      </a:lnTo>
                      <a:lnTo>
                        <a:pt x="1325" y="2496"/>
                      </a:lnTo>
                      <a:lnTo>
                        <a:pt x="1381" y="2513"/>
                      </a:lnTo>
                      <a:lnTo>
                        <a:pt x="1392" y="2487"/>
                      </a:lnTo>
                      <a:lnTo>
                        <a:pt x="1485" y="2452"/>
                      </a:lnTo>
                      <a:lnTo>
                        <a:pt x="1485" y="2431"/>
                      </a:lnTo>
                      <a:lnTo>
                        <a:pt x="1515" y="2431"/>
                      </a:lnTo>
                      <a:lnTo>
                        <a:pt x="1540" y="2489"/>
                      </a:lnTo>
                      <a:lnTo>
                        <a:pt x="1535" y="2519"/>
                      </a:lnTo>
                      <a:lnTo>
                        <a:pt x="1591" y="2565"/>
                      </a:lnTo>
                      <a:lnTo>
                        <a:pt x="1621" y="2545"/>
                      </a:lnTo>
                      <a:lnTo>
                        <a:pt x="1682" y="2572"/>
                      </a:lnTo>
                      <a:lnTo>
                        <a:pt x="1672" y="2592"/>
                      </a:lnTo>
                      <a:lnTo>
                        <a:pt x="1696" y="2623"/>
                      </a:lnTo>
                      <a:lnTo>
                        <a:pt x="1691" y="2633"/>
                      </a:lnTo>
                      <a:lnTo>
                        <a:pt x="1717" y="2658"/>
                      </a:lnTo>
                      <a:lnTo>
                        <a:pt x="1758" y="2638"/>
                      </a:lnTo>
                      <a:lnTo>
                        <a:pt x="1778" y="2694"/>
                      </a:lnTo>
                      <a:lnTo>
                        <a:pt x="1804" y="2689"/>
                      </a:lnTo>
                      <a:lnTo>
                        <a:pt x="1799" y="2714"/>
                      </a:lnTo>
                      <a:lnTo>
                        <a:pt x="1805" y="2727"/>
                      </a:lnTo>
                      <a:lnTo>
                        <a:pt x="1825" y="2697"/>
                      </a:lnTo>
                      <a:lnTo>
                        <a:pt x="1846" y="2686"/>
                      </a:lnTo>
                      <a:lnTo>
                        <a:pt x="1963" y="2560"/>
                      </a:lnTo>
                      <a:lnTo>
                        <a:pt x="1964" y="2526"/>
                      </a:lnTo>
                      <a:lnTo>
                        <a:pt x="1986" y="2501"/>
                      </a:lnTo>
                      <a:lnTo>
                        <a:pt x="1959" y="2494"/>
                      </a:lnTo>
                      <a:lnTo>
                        <a:pt x="1962" y="2467"/>
                      </a:lnTo>
                      <a:lnTo>
                        <a:pt x="1931" y="2434"/>
                      </a:lnTo>
                      <a:lnTo>
                        <a:pt x="1946" y="2439"/>
                      </a:lnTo>
                      <a:lnTo>
                        <a:pt x="1957" y="2383"/>
                      </a:lnTo>
                      <a:lnTo>
                        <a:pt x="2040" y="2338"/>
                      </a:lnTo>
                      <a:lnTo>
                        <a:pt x="2051" y="2179"/>
                      </a:lnTo>
                      <a:lnTo>
                        <a:pt x="2015" y="2186"/>
                      </a:lnTo>
                      <a:lnTo>
                        <a:pt x="1997" y="2143"/>
                      </a:lnTo>
                      <a:lnTo>
                        <a:pt x="1943" y="2132"/>
                      </a:lnTo>
                      <a:lnTo>
                        <a:pt x="1957" y="2077"/>
                      </a:lnTo>
                      <a:lnTo>
                        <a:pt x="1977" y="2072"/>
                      </a:lnTo>
                      <a:lnTo>
                        <a:pt x="1983" y="2005"/>
                      </a:lnTo>
                      <a:lnTo>
                        <a:pt x="1963" y="1985"/>
                      </a:lnTo>
                      <a:lnTo>
                        <a:pt x="1978" y="1970"/>
                      </a:lnTo>
                      <a:lnTo>
                        <a:pt x="1943" y="1934"/>
                      </a:lnTo>
                      <a:lnTo>
                        <a:pt x="1917" y="1934"/>
                      </a:lnTo>
                      <a:lnTo>
                        <a:pt x="1917" y="1912"/>
                      </a:lnTo>
                      <a:lnTo>
                        <a:pt x="1908" y="1871"/>
                      </a:lnTo>
                      <a:lnTo>
                        <a:pt x="1934" y="1846"/>
                      </a:lnTo>
                      <a:lnTo>
                        <a:pt x="1934" y="1805"/>
                      </a:lnTo>
                      <a:lnTo>
                        <a:pt x="1913" y="1780"/>
                      </a:lnTo>
                      <a:lnTo>
                        <a:pt x="1920" y="1749"/>
                      </a:lnTo>
                      <a:lnTo>
                        <a:pt x="1945" y="1739"/>
                      </a:lnTo>
                      <a:lnTo>
                        <a:pt x="1935" y="1666"/>
                      </a:lnTo>
                      <a:lnTo>
                        <a:pt x="1916" y="1651"/>
                      </a:lnTo>
                      <a:lnTo>
                        <a:pt x="1875" y="1584"/>
                      </a:lnTo>
                      <a:lnTo>
                        <a:pt x="1895" y="1574"/>
                      </a:lnTo>
                      <a:lnTo>
                        <a:pt x="1917" y="1517"/>
                      </a:lnTo>
                      <a:lnTo>
                        <a:pt x="1902" y="1512"/>
                      </a:lnTo>
                      <a:lnTo>
                        <a:pt x="1893" y="1466"/>
                      </a:lnTo>
                      <a:lnTo>
                        <a:pt x="1893" y="1425"/>
                      </a:lnTo>
                      <a:lnTo>
                        <a:pt x="1908" y="1415"/>
                      </a:lnTo>
                      <a:lnTo>
                        <a:pt x="1929" y="1435"/>
                      </a:lnTo>
                      <a:lnTo>
                        <a:pt x="1954" y="1415"/>
                      </a:lnTo>
                      <a:lnTo>
                        <a:pt x="1959" y="1394"/>
                      </a:lnTo>
                      <a:lnTo>
                        <a:pt x="1975" y="1389"/>
                      </a:lnTo>
                      <a:lnTo>
                        <a:pt x="1995" y="1342"/>
                      </a:lnTo>
                      <a:lnTo>
                        <a:pt x="1995" y="1332"/>
                      </a:lnTo>
                      <a:lnTo>
                        <a:pt x="2001" y="1291"/>
                      </a:lnTo>
                      <a:lnTo>
                        <a:pt x="2022" y="1291"/>
                      </a:lnTo>
                      <a:lnTo>
                        <a:pt x="2027" y="1260"/>
                      </a:lnTo>
                      <a:lnTo>
                        <a:pt x="2003" y="1198"/>
                      </a:lnTo>
                      <a:lnTo>
                        <a:pt x="2023" y="1162"/>
                      </a:lnTo>
                      <a:lnTo>
                        <a:pt x="1982" y="1152"/>
                      </a:lnTo>
                      <a:lnTo>
                        <a:pt x="1994" y="1100"/>
                      </a:lnTo>
                      <a:lnTo>
                        <a:pt x="1973" y="1084"/>
                      </a:lnTo>
                      <a:lnTo>
                        <a:pt x="1973" y="1105"/>
                      </a:lnTo>
                      <a:lnTo>
                        <a:pt x="1958" y="1125"/>
                      </a:lnTo>
                      <a:lnTo>
                        <a:pt x="1907" y="1121"/>
                      </a:lnTo>
                      <a:lnTo>
                        <a:pt x="1897" y="1096"/>
                      </a:lnTo>
                      <a:lnTo>
                        <a:pt x="1835" y="1070"/>
                      </a:lnTo>
                      <a:lnTo>
                        <a:pt x="1823" y="991"/>
                      </a:lnTo>
                      <a:lnTo>
                        <a:pt x="1800" y="966"/>
                      </a:lnTo>
                      <a:lnTo>
                        <a:pt x="1805" y="926"/>
                      </a:lnTo>
                      <a:lnTo>
                        <a:pt x="1892" y="860"/>
                      </a:lnTo>
                      <a:lnTo>
                        <a:pt x="1953" y="832"/>
                      </a:lnTo>
                      <a:lnTo>
                        <a:pt x="1964" y="843"/>
                      </a:lnTo>
                      <a:lnTo>
                        <a:pt x="1989" y="778"/>
                      </a:lnTo>
                      <a:lnTo>
                        <a:pt x="2005" y="711"/>
                      </a:lnTo>
                      <a:lnTo>
                        <a:pt x="1969" y="690"/>
                      </a:lnTo>
                      <a:lnTo>
                        <a:pt x="1931" y="602"/>
                      </a:lnTo>
                      <a:lnTo>
                        <a:pt x="1957" y="576"/>
                      </a:lnTo>
                      <a:lnTo>
                        <a:pt x="1959" y="559"/>
                      </a:lnTo>
                      <a:lnTo>
                        <a:pt x="1990" y="573"/>
                      </a:lnTo>
                      <a:lnTo>
                        <a:pt x="2045" y="523"/>
                      </a:lnTo>
                      <a:lnTo>
                        <a:pt x="2015" y="470"/>
                      </a:lnTo>
                      <a:lnTo>
                        <a:pt x="2005" y="474"/>
                      </a:lnTo>
                      <a:lnTo>
                        <a:pt x="1941" y="411"/>
                      </a:lnTo>
                      <a:lnTo>
                        <a:pt x="1958" y="377"/>
                      </a:lnTo>
                      <a:lnTo>
                        <a:pt x="1955" y="365"/>
                      </a:lnTo>
                      <a:lnTo>
                        <a:pt x="1927" y="363"/>
                      </a:lnTo>
                      <a:lnTo>
                        <a:pt x="1894" y="386"/>
                      </a:lnTo>
                      <a:lnTo>
                        <a:pt x="1883" y="379"/>
                      </a:lnTo>
                      <a:lnTo>
                        <a:pt x="1878" y="396"/>
                      </a:lnTo>
                      <a:lnTo>
                        <a:pt x="1861" y="409"/>
                      </a:lnTo>
                      <a:lnTo>
                        <a:pt x="1890" y="415"/>
                      </a:lnTo>
                      <a:lnTo>
                        <a:pt x="1913" y="448"/>
                      </a:lnTo>
                      <a:lnTo>
                        <a:pt x="1887" y="474"/>
                      </a:lnTo>
                      <a:lnTo>
                        <a:pt x="1857" y="467"/>
                      </a:lnTo>
                      <a:lnTo>
                        <a:pt x="1852" y="447"/>
                      </a:lnTo>
                      <a:lnTo>
                        <a:pt x="1830" y="410"/>
                      </a:lnTo>
                      <a:lnTo>
                        <a:pt x="1835" y="401"/>
                      </a:lnTo>
                      <a:lnTo>
                        <a:pt x="1806" y="393"/>
                      </a:lnTo>
                      <a:lnTo>
                        <a:pt x="1762" y="403"/>
                      </a:lnTo>
                      <a:lnTo>
                        <a:pt x="1754" y="499"/>
                      </a:lnTo>
                      <a:lnTo>
                        <a:pt x="1809" y="578"/>
                      </a:lnTo>
                      <a:lnTo>
                        <a:pt x="1811" y="569"/>
                      </a:lnTo>
                      <a:lnTo>
                        <a:pt x="1821" y="593"/>
                      </a:lnTo>
                      <a:lnTo>
                        <a:pt x="1827" y="585"/>
                      </a:lnTo>
                      <a:lnTo>
                        <a:pt x="1842" y="586"/>
                      </a:lnTo>
                      <a:lnTo>
                        <a:pt x="1841" y="577"/>
                      </a:lnTo>
                      <a:lnTo>
                        <a:pt x="1844" y="583"/>
                      </a:lnTo>
                      <a:lnTo>
                        <a:pt x="1834" y="601"/>
                      </a:lnTo>
                      <a:lnTo>
                        <a:pt x="1857" y="602"/>
                      </a:lnTo>
                      <a:lnTo>
                        <a:pt x="1846" y="644"/>
                      </a:lnTo>
                      <a:lnTo>
                        <a:pt x="1861" y="661"/>
                      </a:lnTo>
                      <a:lnTo>
                        <a:pt x="1858" y="647"/>
                      </a:lnTo>
                      <a:lnTo>
                        <a:pt x="1865" y="652"/>
                      </a:lnTo>
                      <a:lnTo>
                        <a:pt x="1862" y="662"/>
                      </a:lnTo>
                      <a:lnTo>
                        <a:pt x="1846" y="679"/>
                      </a:lnTo>
                      <a:lnTo>
                        <a:pt x="1847" y="687"/>
                      </a:lnTo>
                      <a:lnTo>
                        <a:pt x="1871" y="689"/>
                      </a:lnTo>
                      <a:lnTo>
                        <a:pt x="1875" y="678"/>
                      </a:lnTo>
                      <a:lnTo>
                        <a:pt x="1895" y="683"/>
                      </a:lnTo>
                      <a:lnTo>
                        <a:pt x="1887" y="698"/>
                      </a:lnTo>
                      <a:lnTo>
                        <a:pt x="1841" y="695"/>
                      </a:lnTo>
                      <a:lnTo>
                        <a:pt x="1816" y="624"/>
                      </a:lnTo>
                      <a:lnTo>
                        <a:pt x="1772" y="600"/>
                      </a:lnTo>
                      <a:lnTo>
                        <a:pt x="1758" y="611"/>
                      </a:lnTo>
                      <a:lnTo>
                        <a:pt x="1749" y="578"/>
                      </a:lnTo>
                      <a:lnTo>
                        <a:pt x="1709" y="569"/>
                      </a:lnTo>
                      <a:lnTo>
                        <a:pt x="1704" y="574"/>
                      </a:lnTo>
                      <a:lnTo>
                        <a:pt x="1666" y="518"/>
                      </a:lnTo>
                      <a:lnTo>
                        <a:pt x="1671" y="493"/>
                      </a:lnTo>
                      <a:lnTo>
                        <a:pt x="1688" y="490"/>
                      </a:lnTo>
                      <a:lnTo>
                        <a:pt x="1700" y="451"/>
                      </a:lnTo>
                      <a:lnTo>
                        <a:pt x="1708" y="386"/>
                      </a:lnTo>
                      <a:lnTo>
                        <a:pt x="1726" y="379"/>
                      </a:lnTo>
                      <a:lnTo>
                        <a:pt x="1768" y="324"/>
                      </a:lnTo>
                      <a:lnTo>
                        <a:pt x="1767" y="295"/>
                      </a:lnTo>
                      <a:lnTo>
                        <a:pt x="1781" y="263"/>
                      </a:lnTo>
                      <a:lnTo>
                        <a:pt x="1791" y="264"/>
                      </a:lnTo>
                      <a:lnTo>
                        <a:pt x="1781" y="221"/>
                      </a:lnTo>
                      <a:lnTo>
                        <a:pt x="1796" y="203"/>
                      </a:lnTo>
                      <a:lnTo>
                        <a:pt x="1777" y="174"/>
                      </a:lnTo>
                      <a:lnTo>
                        <a:pt x="1755" y="183"/>
                      </a:lnTo>
                      <a:lnTo>
                        <a:pt x="1756" y="218"/>
                      </a:lnTo>
                      <a:lnTo>
                        <a:pt x="1731" y="299"/>
                      </a:lnTo>
                      <a:lnTo>
                        <a:pt x="1657" y="363"/>
                      </a:lnTo>
                      <a:lnTo>
                        <a:pt x="1647" y="352"/>
                      </a:lnTo>
                      <a:lnTo>
                        <a:pt x="1596" y="359"/>
                      </a:lnTo>
                      <a:lnTo>
                        <a:pt x="1574" y="394"/>
                      </a:lnTo>
                      <a:lnTo>
                        <a:pt x="1522" y="438"/>
                      </a:lnTo>
                      <a:lnTo>
                        <a:pt x="1537" y="516"/>
                      </a:lnTo>
                      <a:lnTo>
                        <a:pt x="1532" y="596"/>
                      </a:lnTo>
                      <a:lnTo>
                        <a:pt x="1540" y="638"/>
                      </a:lnTo>
                      <a:lnTo>
                        <a:pt x="1524" y="669"/>
                      </a:lnTo>
                      <a:lnTo>
                        <a:pt x="1472" y="711"/>
                      </a:lnTo>
                      <a:lnTo>
                        <a:pt x="1450" y="726"/>
                      </a:lnTo>
                      <a:lnTo>
                        <a:pt x="1453" y="739"/>
                      </a:lnTo>
                      <a:lnTo>
                        <a:pt x="1422" y="786"/>
                      </a:lnTo>
                      <a:lnTo>
                        <a:pt x="1393" y="818"/>
                      </a:lnTo>
                      <a:lnTo>
                        <a:pt x="1401" y="861"/>
                      </a:lnTo>
                      <a:lnTo>
                        <a:pt x="1369" y="934"/>
                      </a:lnTo>
                      <a:lnTo>
                        <a:pt x="1370" y="956"/>
                      </a:lnTo>
                      <a:lnTo>
                        <a:pt x="1412" y="957"/>
                      </a:lnTo>
                      <a:lnTo>
                        <a:pt x="1432" y="986"/>
                      </a:lnTo>
                      <a:lnTo>
                        <a:pt x="1462" y="989"/>
                      </a:lnTo>
                      <a:lnTo>
                        <a:pt x="1500" y="970"/>
                      </a:lnTo>
                      <a:lnTo>
                        <a:pt x="1545" y="994"/>
                      </a:lnTo>
                      <a:lnTo>
                        <a:pt x="1571" y="1030"/>
                      </a:lnTo>
                      <a:lnTo>
                        <a:pt x="1579" y="1030"/>
                      </a:lnTo>
                      <a:lnTo>
                        <a:pt x="1586" y="1054"/>
                      </a:lnTo>
                      <a:lnTo>
                        <a:pt x="1631" y="1102"/>
                      </a:lnTo>
                      <a:lnTo>
                        <a:pt x="1628" y="1144"/>
                      </a:lnTo>
                      <a:lnTo>
                        <a:pt x="1615" y="1169"/>
                      </a:lnTo>
                      <a:lnTo>
                        <a:pt x="1619" y="1193"/>
                      </a:lnTo>
                      <a:lnTo>
                        <a:pt x="1631" y="1190"/>
                      </a:lnTo>
                      <a:lnTo>
                        <a:pt x="1630" y="1201"/>
                      </a:lnTo>
                      <a:lnTo>
                        <a:pt x="1612" y="1211"/>
                      </a:lnTo>
                      <a:lnTo>
                        <a:pt x="1611" y="1222"/>
                      </a:lnTo>
                      <a:lnTo>
                        <a:pt x="1617" y="1229"/>
                      </a:lnTo>
                      <a:lnTo>
                        <a:pt x="1625" y="1227"/>
                      </a:lnTo>
                      <a:lnTo>
                        <a:pt x="1626" y="1254"/>
                      </a:lnTo>
                      <a:lnTo>
                        <a:pt x="1614" y="1260"/>
                      </a:lnTo>
                      <a:lnTo>
                        <a:pt x="1586" y="1250"/>
                      </a:lnTo>
                      <a:lnTo>
                        <a:pt x="1555" y="1273"/>
                      </a:lnTo>
                      <a:lnTo>
                        <a:pt x="1552" y="1313"/>
                      </a:lnTo>
                      <a:lnTo>
                        <a:pt x="1541" y="1323"/>
                      </a:lnTo>
                      <a:lnTo>
                        <a:pt x="1536" y="1347"/>
                      </a:lnTo>
                      <a:lnTo>
                        <a:pt x="1561" y="1355"/>
                      </a:lnTo>
                      <a:lnTo>
                        <a:pt x="1565" y="1373"/>
                      </a:lnTo>
                      <a:lnTo>
                        <a:pt x="1588" y="1384"/>
                      </a:lnTo>
                      <a:lnTo>
                        <a:pt x="1598" y="1394"/>
                      </a:lnTo>
                      <a:lnTo>
                        <a:pt x="1605" y="1380"/>
                      </a:lnTo>
                      <a:lnTo>
                        <a:pt x="1615" y="1399"/>
                      </a:lnTo>
                      <a:lnTo>
                        <a:pt x="1603" y="1402"/>
                      </a:lnTo>
                      <a:lnTo>
                        <a:pt x="1610" y="1407"/>
                      </a:lnTo>
                      <a:lnTo>
                        <a:pt x="1626" y="1405"/>
                      </a:lnTo>
                      <a:lnTo>
                        <a:pt x="1645" y="1421"/>
                      </a:lnTo>
                      <a:lnTo>
                        <a:pt x="1634" y="1430"/>
                      </a:lnTo>
                      <a:lnTo>
                        <a:pt x="1625" y="1419"/>
                      </a:lnTo>
                      <a:lnTo>
                        <a:pt x="1592" y="1417"/>
                      </a:lnTo>
                      <a:lnTo>
                        <a:pt x="1578" y="1407"/>
                      </a:lnTo>
                      <a:lnTo>
                        <a:pt x="1565" y="1408"/>
                      </a:lnTo>
                      <a:lnTo>
                        <a:pt x="1551" y="1396"/>
                      </a:lnTo>
                      <a:lnTo>
                        <a:pt x="1543" y="1396"/>
                      </a:lnTo>
                      <a:lnTo>
                        <a:pt x="1509" y="1323"/>
                      </a:lnTo>
                      <a:lnTo>
                        <a:pt x="1524" y="1322"/>
                      </a:lnTo>
                      <a:lnTo>
                        <a:pt x="1532" y="1305"/>
                      </a:lnTo>
                      <a:lnTo>
                        <a:pt x="1532" y="1269"/>
                      </a:lnTo>
                      <a:lnTo>
                        <a:pt x="1555" y="1230"/>
                      </a:lnTo>
                      <a:lnTo>
                        <a:pt x="1573" y="1184"/>
                      </a:lnTo>
                      <a:lnTo>
                        <a:pt x="1574" y="1161"/>
                      </a:lnTo>
                      <a:lnTo>
                        <a:pt x="1560" y="1160"/>
                      </a:lnTo>
                      <a:lnTo>
                        <a:pt x="1552" y="1100"/>
                      </a:lnTo>
                      <a:lnTo>
                        <a:pt x="1564" y="1076"/>
                      </a:lnTo>
                      <a:lnTo>
                        <a:pt x="1559" y="1050"/>
                      </a:lnTo>
                      <a:lnTo>
                        <a:pt x="1506" y="1044"/>
                      </a:lnTo>
                      <a:lnTo>
                        <a:pt x="1472" y="1049"/>
                      </a:lnTo>
                      <a:lnTo>
                        <a:pt x="1448" y="1044"/>
                      </a:lnTo>
                      <a:lnTo>
                        <a:pt x="1379" y="1051"/>
                      </a:lnTo>
                      <a:lnTo>
                        <a:pt x="1348" y="1102"/>
                      </a:lnTo>
                      <a:lnTo>
                        <a:pt x="1341" y="1109"/>
                      </a:lnTo>
                      <a:lnTo>
                        <a:pt x="1350" y="1171"/>
                      </a:lnTo>
                      <a:lnTo>
                        <a:pt x="1342" y="1220"/>
                      </a:lnTo>
                      <a:lnTo>
                        <a:pt x="1314" y="1271"/>
                      </a:lnTo>
                      <a:lnTo>
                        <a:pt x="1288" y="1291"/>
                      </a:lnTo>
                      <a:lnTo>
                        <a:pt x="1253" y="1297"/>
                      </a:lnTo>
                      <a:lnTo>
                        <a:pt x="1214" y="1324"/>
                      </a:lnTo>
                      <a:lnTo>
                        <a:pt x="1209" y="1345"/>
                      </a:lnTo>
                      <a:lnTo>
                        <a:pt x="1175" y="1393"/>
                      </a:lnTo>
                      <a:lnTo>
                        <a:pt x="1158" y="1393"/>
                      </a:lnTo>
                      <a:lnTo>
                        <a:pt x="1135" y="1414"/>
                      </a:lnTo>
                      <a:lnTo>
                        <a:pt x="1096" y="1415"/>
                      </a:lnTo>
                      <a:lnTo>
                        <a:pt x="1075" y="1428"/>
                      </a:lnTo>
                      <a:lnTo>
                        <a:pt x="1029" y="1424"/>
                      </a:lnTo>
                      <a:lnTo>
                        <a:pt x="1009" y="1431"/>
                      </a:lnTo>
                      <a:lnTo>
                        <a:pt x="1012" y="1439"/>
                      </a:lnTo>
                      <a:lnTo>
                        <a:pt x="1023" y="1438"/>
                      </a:lnTo>
                      <a:lnTo>
                        <a:pt x="999" y="1477"/>
                      </a:lnTo>
                      <a:lnTo>
                        <a:pt x="949" y="1480"/>
                      </a:lnTo>
                      <a:lnTo>
                        <a:pt x="915" y="1424"/>
                      </a:lnTo>
                      <a:lnTo>
                        <a:pt x="876" y="1407"/>
                      </a:lnTo>
                      <a:lnTo>
                        <a:pt x="838" y="1398"/>
                      </a:lnTo>
                      <a:lnTo>
                        <a:pt x="776" y="1322"/>
                      </a:lnTo>
                      <a:lnTo>
                        <a:pt x="769" y="1292"/>
                      </a:lnTo>
                      <a:lnTo>
                        <a:pt x="781" y="1268"/>
                      </a:lnTo>
                      <a:lnTo>
                        <a:pt x="777" y="1260"/>
                      </a:lnTo>
                      <a:lnTo>
                        <a:pt x="758" y="1250"/>
                      </a:lnTo>
                      <a:lnTo>
                        <a:pt x="740" y="1258"/>
                      </a:lnTo>
                      <a:lnTo>
                        <a:pt x="704" y="1255"/>
                      </a:lnTo>
                      <a:lnTo>
                        <a:pt x="718" y="1236"/>
                      </a:lnTo>
                      <a:lnTo>
                        <a:pt x="737" y="1246"/>
                      </a:lnTo>
                      <a:lnTo>
                        <a:pt x="779" y="1248"/>
                      </a:lnTo>
                      <a:lnTo>
                        <a:pt x="790" y="1257"/>
                      </a:lnTo>
                      <a:lnTo>
                        <a:pt x="819" y="1272"/>
                      </a:lnTo>
                      <a:lnTo>
                        <a:pt x="855" y="1273"/>
                      </a:lnTo>
                      <a:lnTo>
                        <a:pt x="851" y="1296"/>
                      </a:lnTo>
                      <a:lnTo>
                        <a:pt x="902" y="1318"/>
                      </a:lnTo>
                      <a:lnTo>
                        <a:pt x="899" y="1332"/>
                      </a:lnTo>
                      <a:lnTo>
                        <a:pt x="875" y="1346"/>
                      </a:lnTo>
                      <a:lnTo>
                        <a:pt x="866" y="1332"/>
                      </a:lnTo>
                      <a:lnTo>
                        <a:pt x="859" y="1329"/>
                      </a:lnTo>
                      <a:lnTo>
                        <a:pt x="853" y="1342"/>
                      </a:lnTo>
                      <a:lnTo>
                        <a:pt x="884" y="1374"/>
                      </a:lnTo>
                      <a:lnTo>
                        <a:pt x="913" y="1377"/>
                      </a:lnTo>
                      <a:lnTo>
                        <a:pt x="950" y="1364"/>
                      </a:lnTo>
                      <a:lnTo>
                        <a:pt x="947" y="1371"/>
                      </a:lnTo>
                      <a:lnTo>
                        <a:pt x="964" y="1374"/>
                      </a:lnTo>
                      <a:lnTo>
                        <a:pt x="977" y="1320"/>
                      </a:lnTo>
                      <a:lnTo>
                        <a:pt x="970" y="1310"/>
                      </a:lnTo>
                      <a:lnTo>
                        <a:pt x="976" y="1306"/>
                      </a:lnTo>
                      <a:lnTo>
                        <a:pt x="984" y="1320"/>
                      </a:lnTo>
                      <a:lnTo>
                        <a:pt x="1000" y="1318"/>
                      </a:lnTo>
                      <a:lnTo>
                        <a:pt x="1005" y="1327"/>
                      </a:lnTo>
                      <a:lnTo>
                        <a:pt x="1029" y="1314"/>
                      </a:lnTo>
                      <a:lnTo>
                        <a:pt x="1040" y="1304"/>
                      </a:lnTo>
                      <a:lnTo>
                        <a:pt x="1032" y="1294"/>
                      </a:lnTo>
                      <a:lnTo>
                        <a:pt x="1041" y="1292"/>
                      </a:lnTo>
                      <a:lnTo>
                        <a:pt x="1059" y="1281"/>
                      </a:lnTo>
                      <a:lnTo>
                        <a:pt x="1060" y="1300"/>
                      </a:lnTo>
                      <a:lnTo>
                        <a:pt x="1065" y="1292"/>
                      </a:lnTo>
                      <a:lnTo>
                        <a:pt x="1066" y="1277"/>
                      </a:lnTo>
                      <a:lnTo>
                        <a:pt x="1061" y="1267"/>
                      </a:lnTo>
                      <a:lnTo>
                        <a:pt x="1079" y="1258"/>
                      </a:lnTo>
                      <a:lnTo>
                        <a:pt x="1080" y="1264"/>
                      </a:lnTo>
                      <a:lnTo>
                        <a:pt x="1088" y="1267"/>
                      </a:lnTo>
                      <a:lnTo>
                        <a:pt x="1100" y="1257"/>
                      </a:lnTo>
                      <a:lnTo>
                        <a:pt x="1103" y="1245"/>
                      </a:lnTo>
                      <a:lnTo>
                        <a:pt x="1138" y="1225"/>
                      </a:lnTo>
                      <a:lnTo>
                        <a:pt x="1151" y="1225"/>
                      </a:lnTo>
                      <a:lnTo>
                        <a:pt x="1174" y="1207"/>
                      </a:lnTo>
                      <a:lnTo>
                        <a:pt x="1180" y="1213"/>
                      </a:lnTo>
                      <a:lnTo>
                        <a:pt x="1186" y="1193"/>
                      </a:lnTo>
                      <a:lnTo>
                        <a:pt x="1194" y="1189"/>
                      </a:lnTo>
                      <a:lnTo>
                        <a:pt x="1203" y="1176"/>
                      </a:lnTo>
                      <a:lnTo>
                        <a:pt x="1204" y="1158"/>
                      </a:lnTo>
                      <a:lnTo>
                        <a:pt x="1217" y="1123"/>
                      </a:lnTo>
                      <a:lnTo>
                        <a:pt x="1236" y="1100"/>
                      </a:lnTo>
                      <a:lnTo>
                        <a:pt x="1263" y="1092"/>
                      </a:lnTo>
                      <a:lnTo>
                        <a:pt x="1279" y="1073"/>
                      </a:lnTo>
                      <a:lnTo>
                        <a:pt x="1287" y="1081"/>
                      </a:lnTo>
                      <a:lnTo>
                        <a:pt x="1297" y="1045"/>
                      </a:lnTo>
                      <a:lnTo>
                        <a:pt x="1249" y="953"/>
                      </a:lnTo>
                      <a:lnTo>
                        <a:pt x="1256" y="910"/>
                      </a:lnTo>
                      <a:lnTo>
                        <a:pt x="1313" y="823"/>
                      </a:lnTo>
                      <a:lnTo>
                        <a:pt x="1338" y="769"/>
                      </a:lnTo>
                      <a:lnTo>
                        <a:pt x="1373" y="651"/>
                      </a:lnTo>
                      <a:lnTo>
                        <a:pt x="1413" y="619"/>
                      </a:lnTo>
                      <a:lnTo>
                        <a:pt x="1420" y="592"/>
                      </a:lnTo>
                      <a:lnTo>
                        <a:pt x="1450" y="544"/>
                      </a:lnTo>
                      <a:lnTo>
                        <a:pt x="1450" y="500"/>
                      </a:lnTo>
                      <a:lnTo>
                        <a:pt x="1462" y="494"/>
                      </a:lnTo>
                      <a:lnTo>
                        <a:pt x="1444" y="380"/>
                      </a:lnTo>
                      <a:lnTo>
                        <a:pt x="1491" y="355"/>
                      </a:lnTo>
                      <a:lnTo>
                        <a:pt x="1532" y="299"/>
                      </a:lnTo>
                      <a:lnTo>
                        <a:pt x="1560" y="278"/>
                      </a:lnTo>
                      <a:lnTo>
                        <a:pt x="1603" y="199"/>
                      </a:lnTo>
                      <a:lnTo>
                        <a:pt x="1610" y="159"/>
                      </a:lnTo>
                      <a:lnTo>
                        <a:pt x="1617" y="152"/>
                      </a:lnTo>
                      <a:lnTo>
                        <a:pt x="1616" y="141"/>
                      </a:lnTo>
                      <a:lnTo>
                        <a:pt x="1592" y="115"/>
                      </a:lnTo>
                      <a:lnTo>
                        <a:pt x="1574" y="118"/>
                      </a:lnTo>
                      <a:lnTo>
                        <a:pt x="1570" y="106"/>
                      </a:lnTo>
                      <a:lnTo>
                        <a:pt x="1587" y="105"/>
                      </a:lnTo>
                      <a:lnTo>
                        <a:pt x="1568" y="83"/>
                      </a:lnTo>
                      <a:lnTo>
                        <a:pt x="1535" y="68"/>
                      </a:lnTo>
                      <a:lnTo>
                        <a:pt x="1515" y="68"/>
                      </a:lnTo>
                      <a:lnTo>
                        <a:pt x="1441" y="22"/>
                      </a:lnTo>
                      <a:lnTo>
                        <a:pt x="1458" y="16"/>
                      </a:lnTo>
                      <a:lnTo>
                        <a:pt x="1436" y="0"/>
                      </a:lnTo>
                      <a:lnTo>
                        <a:pt x="1387" y="46"/>
                      </a:lnTo>
                      <a:lnTo>
                        <a:pt x="1342" y="109"/>
                      </a:lnTo>
                      <a:lnTo>
                        <a:pt x="1338" y="128"/>
                      </a:lnTo>
                      <a:lnTo>
                        <a:pt x="1327" y="128"/>
                      </a:lnTo>
                      <a:lnTo>
                        <a:pt x="1274" y="198"/>
                      </a:lnTo>
                      <a:lnTo>
                        <a:pt x="1208" y="243"/>
                      </a:lnTo>
                      <a:lnTo>
                        <a:pt x="1110" y="271"/>
                      </a:lnTo>
                      <a:lnTo>
                        <a:pt x="1083" y="296"/>
                      </a:lnTo>
                      <a:lnTo>
                        <a:pt x="1082" y="314"/>
                      </a:lnTo>
                      <a:lnTo>
                        <a:pt x="1041" y="337"/>
                      </a:lnTo>
                      <a:lnTo>
                        <a:pt x="1035" y="365"/>
                      </a:lnTo>
                      <a:lnTo>
                        <a:pt x="1083" y="379"/>
                      </a:lnTo>
                      <a:lnTo>
                        <a:pt x="1051" y="421"/>
                      </a:lnTo>
                      <a:lnTo>
                        <a:pt x="1038" y="456"/>
                      </a:lnTo>
                      <a:lnTo>
                        <a:pt x="1021" y="463"/>
                      </a:lnTo>
                      <a:lnTo>
                        <a:pt x="1004" y="495"/>
                      </a:lnTo>
                      <a:lnTo>
                        <a:pt x="999" y="528"/>
                      </a:lnTo>
                      <a:lnTo>
                        <a:pt x="972" y="536"/>
                      </a:lnTo>
                      <a:lnTo>
                        <a:pt x="976" y="514"/>
                      </a:lnTo>
                      <a:lnTo>
                        <a:pt x="927" y="568"/>
                      </a:lnTo>
                      <a:lnTo>
                        <a:pt x="908" y="605"/>
                      </a:lnTo>
                      <a:lnTo>
                        <a:pt x="911" y="618"/>
                      </a:lnTo>
                      <a:lnTo>
                        <a:pt x="919" y="604"/>
                      </a:lnTo>
                      <a:lnTo>
                        <a:pt x="945" y="596"/>
                      </a:lnTo>
                      <a:lnTo>
                        <a:pt x="977" y="662"/>
                      </a:lnTo>
                      <a:lnTo>
                        <a:pt x="995" y="655"/>
                      </a:lnTo>
                      <a:lnTo>
                        <a:pt x="955" y="738"/>
                      </a:lnTo>
                      <a:lnTo>
                        <a:pt x="959" y="791"/>
                      </a:lnTo>
                      <a:lnTo>
                        <a:pt x="981" y="812"/>
                      </a:lnTo>
                      <a:lnTo>
                        <a:pt x="1000" y="817"/>
                      </a:lnTo>
                      <a:lnTo>
                        <a:pt x="982" y="849"/>
                      </a:lnTo>
                      <a:lnTo>
                        <a:pt x="908" y="919"/>
                      </a:lnTo>
                      <a:lnTo>
                        <a:pt x="867" y="942"/>
                      </a:lnTo>
                      <a:lnTo>
                        <a:pt x="864" y="929"/>
                      </a:lnTo>
                      <a:lnTo>
                        <a:pt x="874" y="897"/>
                      </a:lnTo>
                      <a:lnTo>
                        <a:pt x="851" y="852"/>
                      </a:lnTo>
                      <a:lnTo>
                        <a:pt x="860" y="851"/>
                      </a:lnTo>
                      <a:lnTo>
                        <a:pt x="841" y="776"/>
                      </a:lnTo>
                      <a:lnTo>
                        <a:pt x="846" y="764"/>
                      </a:lnTo>
                      <a:lnTo>
                        <a:pt x="809" y="708"/>
                      </a:lnTo>
                      <a:lnTo>
                        <a:pt x="796" y="679"/>
                      </a:lnTo>
                      <a:lnTo>
                        <a:pt x="788" y="678"/>
                      </a:lnTo>
                      <a:lnTo>
                        <a:pt x="778" y="665"/>
                      </a:lnTo>
                      <a:lnTo>
                        <a:pt x="795" y="661"/>
                      </a:lnTo>
                      <a:lnTo>
                        <a:pt x="765" y="627"/>
                      </a:lnTo>
                      <a:lnTo>
                        <a:pt x="760" y="609"/>
                      </a:lnTo>
                      <a:lnTo>
                        <a:pt x="745" y="595"/>
                      </a:lnTo>
                      <a:lnTo>
                        <a:pt x="726" y="613"/>
                      </a:lnTo>
                      <a:lnTo>
                        <a:pt x="680" y="624"/>
                      </a:lnTo>
                      <a:lnTo>
                        <a:pt x="686" y="641"/>
                      </a:lnTo>
                      <a:lnTo>
                        <a:pt x="672" y="647"/>
                      </a:lnTo>
                      <a:lnTo>
                        <a:pt x="679" y="664"/>
                      </a:lnTo>
                      <a:lnTo>
                        <a:pt x="721" y="708"/>
                      </a:lnTo>
                      <a:lnTo>
                        <a:pt x="714" y="720"/>
                      </a:lnTo>
                      <a:lnTo>
                        <a:pt x="711" y="768"/>
                      </a:lnTo>
                      <a:lnTo>
                        <a:pt x="674" y="786"/>
                      </a:lnTo>
                      <a:lnTo>
                        <a:pt x="653" y="800"/>
                      </a:lnTo>
                      <a:lnTo>
                        <a:pt x="626" y="854"/>
                      </a:lnTo>
                      <a:lnTo>
                        <a:pt x="630" y="892"/>
                      </a:lnTo>
                      <a:lnTo>
                        <a:pt x="652" y="912"/>
                      </a:lnTo>
                      <a:lnTo>
                        <a:pt x="666" y="914"/>
                      </a:lnTo>
                      <a:lnTo>
                        <a:pt x="660" y="970"/>
                      </a:lnTo>
                      <a:lnTo>
                        <a:pt x="644" y="970"/>
                      </a:lnTo>
                      <a:lnTo>
                        <a:pt x="630" y="949"/>
                      </a:lnTo>
                      <a:lnTo>
                        <a:pt x="603" y="965"/>
                      </a:lnTo>
                      <a:lnTo>
                        <a:pt x="609" y="975"/>
                      </a:lnTo>
                      <a:lnTo>
                        <a:pt x="629" y="975"/>
                      </a:lnTo>
                      <a:lnTo>
                        <a:pt x="603" y="1005"/>
                      </a:lnTo>
                      <a:lnTo>
                        <a:pt x="583" y="990"/>
                      </a:lnTo>
                      <a:lnTo>
                        <a:pt x="578" y="1010"/>
                      </a:lnTo>
                      <a:lnTo>
                        <a:pt x="517" y="1016"/>
                      </a:lnTo>
                      <a:lnTo>
                        <a:pt x="505" y="1036"/>
                      </a:lnTo>
                      <a:lnTo>
                        <a:pt x="490" y="1031"/>
                      </a:lnTo>
                      <a:lnTo>
                        <a:pt x="470" y="1072"/>
                      </a:lnTo>
                      <a:lnTo>
                        <a:pt x="424" y="1060"/>
                      </a:lnTo>
                      <a:lnTo>
                        <a:pt x="419" y="1070"/>
                      </a:lnTo>
                      <a:lnTo>
                        <a:pt x="403" y="1065"/>
                      </a:lnTo>
                      <a:lnTo>
                        <a:pt x="393" y="1081"/>
                      </a:lnTo>
                      <a:lnTo>
                        <a:pt x="357" y="1055"/>
                      </a:lnTo>
                      <a:lnTo>
                        <a:pt x="332" y="1076"/>
                      </a:lnTo>
                      <a:lnTo>
                        <a:pt x="311" y="1074"/>
                      </a:lnTo>
                      <a:lnTo>
                        <a:pt x="271" y="1095"/>
                      </a:lnTo>
                      <a:lnTo>
                        <a:pt x="269" y="1110"/>
                      </a:lnTo>
                      <a:lnTo>
                        <a:pt x="254" y="1115"/>
                      </a:lnTo>
                      <a:lnTo>
                        <a:pt x="255" y="1100"/>
                      </a:lnTo>
                      <a:lnTo>
                        <a:pt x="198" y="1130"/>
                      </a:lnTo>
                      <a:lnTo>
                        <a:pt x="203" y="1151"/>
                      </a:lnTo>
                      <a:lnTo>
                        <a:pt x="157" y="1165"/>
                      </a:lnTo>
                      <a:lnTo>
                        <a:pt x="147" y="1155"/>
                      </a:lnTo>
                      <a:lnTo>
                        <a:pt x="111" y="116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2" name="Freeform 168"/>
                <p:cNvSpPr>
                  <a:spLocks/>
                </p:cNvSpPr>
                <p:nvPr/>
              </p:nvSpPr>
              <p:spPr bwMode="auto">
                <a:xfrm>
                  <a:off x="3977801" y="2398959"/>
                  <a:ext cx="68387" cy="53150"/>
                </a:xfrm>
                <a:custGeom>
                  <a:avLst/>
                  <a:gdLst>
                    <a:gd name="T0" fmla="*/ 0 w 128"/>
                    <a:gd name="T1" fmla="*/ 2147483646 h 98"/>
                    <a:gd name="T2" fmla="*/ 2147483646 w 128"/>
                    <a:gd name="T3" fmla="*/ 2147483646 h 98"/>
                    <a:gd name="T4" fmla="*/ 2147483646 w 128"/>
                    <a:gd name="T5" fmla="*/ 2147483646 h 98"/>
                    <a:gd name="T6" fmla="*/ 2147483646 w 128"/>
                    <a:gd name="T7" fmla="*/ 0 h 98"/>
                    <a:gd name="T8" fmla="*/ 2147483646 w 128"/>
                    <a:gd name="T9" fmla="*/ 2147483646 h 98"/>
                    <a:gd name="T10" fmla="*/ 2147483646 w 128"/>
                    <a:gd name="T11" fmla="*/ 2147483646 h 98"/>
                    <a:gd name="T12" fmla="*/ 2147483646 w 128"/>
                    <a:gd name="T13" fmla="*/ 2147483646 h 98"/>
                    <a:gd name="T14" fmla="*/ 2147483646 w 128"/>
                    <a:gd name="T15" fmla="*/ 2147483646 h 98"/>
                    <a:gd name="T16" fmla="*/ 2147483646 w 128"/>
                    <a:gd name="T17" fmla="*/ 2147483646 h 98"/>
                    <a:gd name="T18" fmla="*/ 2147483646 w 128"/>
                    <a:gd name="T19" fmla="*/ 2147483646 h 98"/>
                    <a:gd name="T20" fmla="*/ 2147483646 w 128"/>
                    <a:gd name="T21" fmla="*/ 2147483646 h 98"/>
                    <a:gd name="T22" fmla="*/ 2147483646 w 128"/>
                    <a:gd name="T23" fmla="*/ 2147483646 h 98"/>
                    <a:gd name="T24" fmla="*/ 2147483646 w 128"/>
                    <a:gd name="T25" fmla="*/ 2147483646 h 98"/>
                    <a:gd name="T26" fmla="*/ 2147483646 w 128"/>
                    <a:gd name="T27" fmla="*/ 2147483646 h 98"/>
                    <a:gd name="T28" fmla="*/ 2147483646 w 128"/>
                    <a:gd name="T29" fmla="*/ 2147483646 h 98"/>
                    <a:gd name="T30" fmla="*/ 0 w 128"/>
                    <a:gd name="T31" fmla="*/ 2147483646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8"/>
                    <a:gd name="T49" fmla="*/ 0 h 98"/>
                    <a:gd name="T50" fmla="*/ 128 w 128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8" h="98">
                      <a:moveTo>
                        <a:pt x="0" y="74"/>
                      </a:moveTo>
                      <a:lnTo>
                        <a:pt x="20" y="55"/>
                      </a:lnTo>
                      <a:lnTo>
                        <a:pt x="42" y="8"/>
                      </a:lnTo>
                      <a:lnTo>
                        <a:pt x="69" y="0"/>
                      </a:lnTo>
                      <a:lnTo>
                        <a:pt x="121" y="11"/>
                      </a:lnTo>
                      <a:lnTo>
                        <a:pt x="125" y="20"/>
                      </a:lnTo>
                      <a:lnTo>
                        <a:pt x="91" y="52"/>
                      </a:lnTo>
                      <a:lnTo>
                        <a:pt x="103" y="70"/>
                      </a:lnTo>
                      <a:lnTo>
                        <a:pt x="117" y="62"/>
                      </a:lnTo>
                      <a:lnTo>
                        <a:pt x="124" y="60"/>
                      </a:lnTo>
                      <a:lnTo>
                        <a:pt x="128" y="71"/>
                      </a:lnTo>
                      <a:lnTo>
                        <a:pt x="121" y="88"/>
                      </a:lnTo>
                      <a:lnTo>
                        <a:pt x="87" y="98"/>
                      </a:lnTo>
                      <a:lnTo>
                        <a:pt x="69" y="85"/>
                      </a:lnTo>
                      <a:lnTo>
                        <a:pt x="28" y="91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3" name="Freeform 169"/>
                <p:cNvSpPr>
                  <a:spLocks/>
                </p:cNvSpPr>
                <p:nvPr/>
              </p:nvSpPr>
              <p:spPr bwMode="auto">
                <a:xfrm>
                  <a:off x="4176601" y="2595456"/>
                  <a:ext cx="58845" cy="37044"/>
                </a:xfrm>
                <a:custGeom>
                  <a:avLst/>
                  <a:gdLst>
                    <a:gd name="T0" fmla="*/ 0 w 110"/>
                    <a:gd name="T1" fmla="*/ 2147483646 h 70"/>
                    <a:gd name="T2" fmla="*/ 2147483646 w 110"/>
                    <a:gd name="T3" fmla="*/ 2147483646 h 70"/>
                    <a:gd name="T4" fmla="*/ 2147483646 w 110"/>
                    <a:gd name="T5" fmla="*/ 2147483646 h 70"/>
                    <a:gd name="T6" fmla="*/ 2147483646 w 110"/>
                    <a:gd name="T7" fmla="*/ 0 h 70"/>
                    <a:gd name="T8" fmla="*/ 2147483646 w 110"/>
                    <a:gd name="T9" fmla="*/ 2147483646 h 70"/>
                    <a:gd name="T10" fmla="*/ 2147483646 w 110"/>
                    <a:gd name="T11" fmla="*/ 2147483646 h 70"/>
                    <a:gd name="T12" fmla="*/ 2147483646 w 110"/>
                    <a:gd name="T13" fmla="*/ 2147483646 h 70"/>
                    <a:gd name="T14" fmla="*/ 2147483646 w 110"/>
                    <a:gd name="T15" fmla="*/ 2147483646 h 70"/>
                    <a:gd name="T16" fmla="*/ 2147483646 w 110"/>
                    <a:gd name="T17" fmla="*/ 2147483646 h 70"/>
                    <a:gd name="T18" fmla="*/ 0 w 110"/>
                    <a:gd name="T19" fmla="*/ 214748364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0"/>
                    <a:gd name="T31" fmla="*/ 0 h 70"/>
                    <a:gd name="T32" fmla="*/ 110 w 110"/>
                    <a:gd name="T33" fmla="*/ 70 h 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0" h="70">
                      <a:moveTo>
                        <a:pt x="0" y="45"/>
                      </a:moveTo>
                      <a:lnTo>
                        <a:pt x="36" y="19"/>
                      </a:lnTo>
                      <a:lnTo>
                        <a:pt x="43" y="9"/>
                      </a:lnTo>
                      <a:lnTo>
                        <a:pt x="78" y="0"/>
                      </a:lnTo>
                      <a:lnTo>
                        <a:pt x="110" y="36"/>
                      </a:lnTo>
                      <a:lnTo>
                        <a:pt x="106" y="46"/>
                      </a:lnTo>
                      <a:lnTo>
                        <a:pt x="73" y="57"/>
                      </a:lnTo>
                      <a:lnTo>
                        <a:pt x="56" y="70"/>
                      </a:lnTo>
                      <a:lnTo>
                        <a:pt x="8" y="64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4" name="Freeform 170"/>
                <p:cNvSpPr>
                  <a:spLocks/>
                </p:cNvSpPr>
                <p:nvPr/>
              </p:nvSpPr>
              <p:spPr bwMode="auto">
                <a:xfrm>
                  <a:off x="4114576" y="2492375"/>
                  <a:ext cx="25446" cy="37044"/>
                </a:xfrm>
                <a:custGeom>
                  <a:avLst/>
                  <a:gdLst>
                    <a:gd name="T0" fmla="*/ 0 w 49"/>
                    <a:gd name="T1" fmla="*/ 2147483646 h 71"/>
                    <a:gd name="T2" fmla="*/ 0 w 49"/>
                    <a:gd name="T3" fmla="*/ 2147483646 h 71"/>
                    <a:gd name="T4" fmla="*/ 2147483646 w 49"/>
                    <a:gd name="T5" fmla="*/ 0 h 71"/>
                    <a:gd name="T6" fmla="*/ 2147483646 w 49"/>
                    <a:gd name="T7" fmla="*/ 2147483646 h 71"/>
                    <a:gd name="T8" fmla="*/ 2147483646 w 49"/>
                    <a:gd name="T9" fmla="*/ 2147483646 h 71"/>
                    <a:gd name="T10" fmla="*/ 0 w 49"/>
                    <a:gd name="T11" fmla="*/ 2147483646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71"/>
                    <a:gd name="T20" fmla="*/ 49 w 49"/>
                    <a:gd name="T21" fmla="*/ 71 h 7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71">
                      <a:moveTo>
                        <a:pt x="0" y="46"/>
                      </a:moveTo>
                      <a:lnTo>
                        <a:pt x="0" y="22"/>
                      </a:lnTo>
                      <a:lnTo>
                        <a:pt x="35" y="0"/>
                      </a:lnTo>
                      <a:lnTo>
                        <a:pt x="49" y="17"/>
                      </a:lnTo>
                      <a:lnTo>
                        <a:pt x="17" y="7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5" name="Freeform 171"/>
                <p:cNvSpPr>
                  <a:spLocks/>
                </p:cNvSpPr>
                <p:nvPr/>
              </p:nvSpPr>
              <p:spPr bwMode="auto">
                <a:xfrm>
                  <a:off x="3613598" y="3112466"/>
                  <a:ext cx="30218" cy="46709"/>
                </a:xfrm>
                <a:custGeom>
                  <a:avLst/>
                  <a:gdLst>
                    <a:gd name="T0" fmla="*/ 0 w 57"/>
                    <a:gd name="T1" fmla="*/ 2147483646 h 87"/>
                    <a:gd name="T2" fmla="*/ 2147483646 w 57"/>
                    <a:gd name="T3" fmla="*/ 0 h 87"/>
                    <a:gd name="T4" fmla="*/ 2147483646 w 57"/>
                    <a:gd name="T5" fmla="*/ 2147483646 h 87"/>
                    <a:gd name="T6" fmla="*/ 2147483646 w 57"/>
                    <a:gd name="T7" fmla="*/ 2147483646 h 87"/>
                    <a:gd name="T8" fmla="*/ 2147483646 w 57"/>
                    <a:gd name="T9" fmla="*/ 2147483646 h 87"/>
                    <a:gd name="T10" fmla="*/ 2147483646 w 57"/>
                    <a:gd name="T11" fmla="*/ 2147483646 h 87"/>
                    <a:gd name="T12" fmla="*/ 2147483646 w 57"/>
                    <a:gd name="T13" fmla="*/ 2147483646 h 87"/>
                    <a:gd name="T14" fmla="*/ 2147483646 w 57"/>
                    <a:gd name="T15" fmla="*/ 2147483646 h 87"/>
                    <a:gd name="T16" fmla="*/ 2147483646 w 57"/>
                    <a:gd name="T17" fmla="*/ 2147483646 h 87"/>
                    <a:gd name="T18" fmla="*/ 2147483646 w 57"/>
                    <a:gd name="T19" fmla="*/ 2147483646 h 87"/>
                    <a:gd name="T20" fmla="*/ 2147483646 w 57"/>
                    <a:gd name="T21" fmla="*/ 2147483646 h 87"/>
                    <a:gd name="T22" fmla="*/ 2147483646 w 57"/>
                    <a:gd name="T23" fmla="*/ 2147483646 h 87"/>
                    <a:gd name="T24" fmla="*/ 2147483646 w 57"/>
                    <a:gd name="T25" fmla="*/ 2147483646 h 87"/>
                    <a:gd name="T26" fmla="*/ 2147483646 w 57"/>
                    <a:gd name="T27" fmla="*/ 2147483646 h 87"/>
                    <a:gd name="T28" fmla="*/ 2147483646 w 57"/>
                    <a:gd name="T29" fmla="*/ 2147483646 h 87"/>
                    <a:gd name="T30" fmla="*/ 2147483646 w 57"/>
                    <a:gd name="T31" fmla="*/ 2147483646 h 87"/>
                    <a:gd name="T32" fmla="*/ 0 w 57"/>
                    <a:gd name="T33" fmla="*/ 2147483646 h 8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7"/>
                    <a:gd name="T52" fmla="*/ 0 h 87"/>
                    <a:gd name="T53" fmla="*/ 57 w 57"/>
                    <a:gd name="T54" fmla="*/ 87 h 8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7" h="87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9" y="8"/>
                      </a:lnTo>
                      <a:lnTo>
                        <a:pt x="26" y="26"/>
                      </a:lnTo>
                      <a:lnTo>
                        <a:pt x="30" y="44"/>
                      </a:lnTo>
                      <a:lnTo>
                        <a:pt x="33" y="28"/>
                      </a:lnTo>
                      <a:lnTo>
                        <a:pt x="43" y="32"/>
                      </a:lnTo>
                      <a:lnTo>
                        <a:pt x="57" y="46"/>
                      </a:lnTo>
                      <a:lnTo>
                        <a:pt x="52" y="79"/>
                      </a:lnTo>
                      <a:lnTo>
                        <a:pt x="46" y="84"/>
                      </a:lnTo>
                      <a:lnTo>
                        <a:pt x="35" y="77"/>
                      </a:lnTo>
                      <a:lnTo>
                        <a:pt x="28" y="87"/>
                      </a:lnTo>
                      <a:lnTo>
                        <a:pt x="9" y="49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15" y="1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6" name="Freeform 179"/>
                <p:cNvSpPr>
                  <a:spLocks/>
                </p:cNvSpPr>
                <p:nvPr/>
              </p:nvSpPr>
              <p:spPr bwMode="auto">
                <a:xfrm>
                  <a:off x="3653359" y="3139847"/>
                  <a:ext cx="12723" cy="11274"/>
                </a:xfrm>
                <a:custGeom>
                  <a:avLst/>
                  <a:gdLst>
                    <a:gd name="T0" fmla="*/ 2147483646 w 24"/>
                    <a:gd name="T1" fmla="*/ 2147483646 h 22"/>
                    <a:gd name="T2" fmla="*/ 0 w 24"/>
                    <a:gd name="T3" fmla="*/ 0 h 22"/>
                    <a:gd name="T4" fmla="*/ 2147483646 w 24"/>
                    <a:gd name="T5" fmla="*/ 2147483646 h 22"/>
                    <a:gd name="T6" fmla="*/ 2147483646 w 24"/>
                    <a:gd name="T7" fmla="*/ 2147483646 h 22"/>
                    <a:gd name="T8" fmla="*/ 2147483646 w 24"/>
                    <a:gd name="T9" fmla="*/ 2147483646 h 22"/>
                    <a:gd name="T10" fmla="*/ 2147483646 w 24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22"/>
                    <a:gd name="T20" fmla="*/ 24 w 24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22">
                      <a:moveTo>
                        <a:pt x="10" y="1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5" y="22"/>
                      </a:lnTo>
                      <a:lnTo>
                        <a:pt x="24" y="1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7" name="Freeform 180"/>
                <p:cNvSpPr>
                  <a:spLocks/>
                </p:cNvSpPr>
                <p:nvPr/>
              </p:nvSpPr>
              <p:spPr bwMode="auto">
                <a:xfrm>
                  <a:off x="4033464" y="2421508"/>
                  <a:ext cx="7953" cy="9664"/>
                </a:xfrm>
                <a:custGeom>
                  <a:avLst/>
                  <a:gdLst>
                    <a:gd name="T0" fmla="*/ 0 w 16"/>
                    <a:gd name="T1" fmla="*/ 2147483646 h 19"/>
                    <a:gd name="T2" fmla="*/ 2147483646 w 16"/>
                    <a:gd name="T3" fmla="*/ 2147483646 h 19"/>
                    <a:gd name="T4" fmla="*/ 2147483646 w 16"/>
                    <a:gd name="T5" fmla="*/ 2147483646 h 19"/>
                    <a:gd name="T6" fmla="*/ 2147483646 w 16"/>
                    <a:gd name="T7" fmla="*/ 0 h 19"/>
                    <a:gd name="T8" fmla="*/ 0 w 16"/>
                    <a:gd name="T9" fmla="*/ 214748364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19"/>
                    <a:gd name="T17" fmla="*/ 16 w 16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19">
                      <a:moveTo>
                        <a:pt x="0" y="15"/>
                      </a:moveTo>
                      <a:lnTo>
                        <a:pt x="3" y="19"/>
                      </a:lnTo>
                      <a:lnTo>
                        <a:pt x="15" y="6"/>
                      </a:lnTo>
                      <a:lnTo>
                        <a:pt x="1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8" name="Freeform 181"/>
                <p:cNvSpPr>
                  <a:spLocks/>
                </p:cNvSpPr>
                <p:nvPr/>
              </p:nvSpPr>
              <p:spPr bwMode="auto">
                <a:xfrm>
                  <a:off x="3612008" y="3123741"/>
                  <a:ext cx="4771" cy="6443"/>
                </a:xfrm>
                <a:custGeom>
                  <a:avLst/>
                  <a:gdLst>
                    <a:gd name="T0" fmla="*/ 2147483646 w 10"/>
                    <a:gd name="T1" fmla="*/ 2147483646 h 14"/>
                    <a:gd name="T2" fmla="*/ 2147483646 w 10"/>
                    <a:gd name="T3" fmla="*/ 2147483646 h 14"/>
                    <a:gd name="T4" fmla="*/ 2147483646 w 10"/>
                    <a:gd name="T5" fmla="*/ 2147483646 h 14"/>
                    <a:gd name="T6" fmla="*/ 0 w 10"/>
                    <a:gd name="T7" fmla="*/ 2147483646 h 14"/>
                    <a:gd name="T8" fmla="*/ 2147483646 w 10"/>
                    <a:gd name="T9" fmla="*/ 0 h 14"/>
                    <a:gd name="T10" fmla="*/ 2147483646 w 10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10" y="7"/>
                      </a:move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79" name="Freeform 184"/>
                <p:cNvSpPr>
                  <a:spLocks/>
                </p:cNvSpPr>
                <p:nvPr/>
              </p:nvSpPr>
              <p:spPr bwMode="auto">
                <a:xfrm>
                  <a:off x="3761506" y="2600287"/>
                  <a:ext cx="7952" cy="6443"/>
                </a:xfrm>
                <a:custGeom>
                  <a:avLst/>
                  <a:gdLst>
                    <a:gd name="T0" fmla="*/ 0 w 15"/>
                    <a:gd name="T1" fmla="*/ 2147483646 h 12"/>
                    <a:gd name="T2" fmla="*/ 2147483646 w 15"/>
                    <a:gd name="T3" fmla="*/ 2147483646 h 12"/>
                    <a:gd name="T4" fmla="*/ 2147483646 w 15"/>
                    <a:gd name="T5" fmla="*/ 0 h 12"/>
                    <a:gd name="T6" fmla="*/ 0 w 15"/>
                    <a:gd name="T7" fmla="*/ 2147483646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2"/>
                    <a:gd name="T14" fmla="*/ 15 w 1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2">
                      <a:moveTo>
                        <a:pt x="0" y="12"/>
                      </a:moveTo>
                      <a:lnTo>
                        <a:pt x="12" y="7"/>
                      </a:lnTo>
                      <a:lnTo>
                        <a:pt x="1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0" name="Freeform 185"/>
                <p:cNvSpPr>
                  <a:spLocks/>
                </p:cNvSpPr>
                <p:nvPr/>
              </p:nvSpPr>
              <p:spPr bwMode="auto">
                <a:xfrm>
                  <a:off x="3965940" y="4577155"/>
                  <a:ext cx="327056" cy="577659"/>
                </a:xfrm>
                <a:custGeom>
                  <a:avLst/>
                  <a:gdLst>
                    <a:gd name="T0" fmla="*/ 2147483646 w 616"/>
                    <a:gd name="T1" fmla="*/ 2147483646 h 1073"/>
                    <a:gd name="T2" fmla="*/ 2147483646 w 616"/>
                    <a:gd name="T3" fmla="*/ 2147483646 h 1073"/>
                    <a:gd name="T4" fmla="*/ 2147483646 w 616"/>
                    <a:gd name="T5" fmla="*/ 2147483646 h 1073"/>
                    <a:gd name="T6" fmla="*/ 2147483646 w 616"/>
                    <a:gd name="T7" fmla="*/ 2147483646 h 1073"/>
                    <a:gd name="T8" fmla="*/ 2147483646 w 616"/>
                    <a:gd name="T9" fmla="*/ 2147483646 h 1073"/>
                    <a:gd name="T10" fmla="*/ 2147483646 w 616"/>
                    <a:gd name="T11" fmla="*/ 2147483646 h 1073"/>
                    <a:gd name="T12" fmla="*/ 2147483646 w 616"/>
                    <a:gd name="T13" fmla="*/ 2147483646 h 1073"/>
                    <a:gd name="T14" fmla="*/ 2147483646 w 616"/>
                    <a:gd name="T15" fmla="*/ 2147483646 h 1073"/>
                    <a:gd name="T16" fmla="*/ 2147483646 w 616"/>
                    <a:gd name="T17" fmla="*/ 2147483646 h 1073"/>
                    <a:gd name="T18" fmla="*/ 2147483646 w 616"/>
                    <a:gd name="T19" fmla="*/ 2147483646 h 1073"/>
                    <a:gd name="T20" fmla="*/ 2147483646 w 616"/>
                    <a:gd name="T21" fmla="*/ 2147483646 h 1073"/>
                    <a:gd name="T22" fmla="*/ 2147483646 w 616"/>
                    <a:gd name="T23" fmla="*/ 2147483646 h 1073"/>
                    <a:gd name="T24" fmla="*/ 2147483646 w 616"/>
                    <a:gd name="T25" fmla="*/ 2147483646 h 1073"/>
                    <a:gd name="T26" fmla="*/ 2147483646 w 616"/>
                    <a:gd name="T27" fmla="*/ 2147483646 h 1073"/>
                    <a:gd name="T28" fmla="*/ 2147483646 w 616"/>
                    <a:gd name="T29" fmla="*/ 2147483646 h 1073"/>
                    <a:gd name="T30" fmla="*/ 2147483646 w 616"/>
                    <a:gd name="T31" fmla="*/ 2147483646 h 1073"/>
                    <a:gd name="T32" fmla="*/ 2147483646 w 616"/>
                    <a:gd name="T33" fmla="*/ 2147483646 h 1073"/>
                    <a:gd name="T34" fmla="*/ 2147483646 w 616"/>
                    <a:gd name="T35" fmla="*/ 2147483646 h 1073"/>
                    <a:gd name="T36" fmla="*/ 2147483646 w 616"/>
                    <a:gd name="T37" fmla="*/ 2147483646 h 1073"/>
                    <a:gd name="T38" fmla="*/ 2147483646 w 616"/>
                    <a:gd name="T39" fmla="*/ 2147483646 h 1073"/>
                    <a:gd name="T40" fmla="*/ 2147483646 w 616"/>
                    <a:gd name="T41" fmla="*/ 2147483646 h 1073"/>
                    <a:gd name="T42" fmla="*/ 2147483646 w 616"/>
                    <a:gd name="T43" fmla="*/ 2147483646 h 1073"/>
                    <a:gd name="T44" fmla="*/ 2147483646 w 616"/>
                    <a:gd name="T45" fmla="*/ 2147483646 h 1073"/>
                    <a:gd name="T46" fmla="*/ 2147483646 w 616"/>
                    <a:gd name="T47" fmla="*/ 2147483646 h 1073"/>
                    <a:gd name="T48" fmla="*/ 2147483646 w 616"/>
                    <a:gd name="T49" fmla="*/ 2147483646 h 1073"/>
                    <a:gd name="T50" fmla="*/ 2147483646 w 616"/>
                    <a:gd name="T51" fmla="*/ 2147483646 h 1073"/>
                    <a:gd name="T52" fmla="*/ 2147483646 w 616"/>
                    <a:gd name="T53" fmla="*/ 2147483646 h 1073"/>
                    <a:gd name="T54" fmla="*/ 0 w 616"/>
                    <a:gd name="T55" fmla="*/ 2147483646 h 1073"/>
                    <a:gd name="T56" fmla="*/ 0 w 616"/>
                    <a:gd name="T57" fmla="*/ 2147483646 h 1073"/>
                    <a:gd name="T58" fmla="*/ 2147483646 w 616"/>
                    <a:gd name="T59" fmla="*/ 2147483646 h 1073"/>
                    <a:gd name="T60" fmla="*/ 2147483646 w 616"/>
                    <a:gd name="T61" fmla="*/ 2147483646 h 1073"/>
                    <a:gd name="T62" fmla="*/ 2147483646 w 616"/>
                    <a:gd name="T63" fmla="*/ 2147483646 h 1073"/>
                    <a:gd name="T64" fmla="*/ 2147483646 w 616"/>
                    <a:gd name="T65" fmla="*/ 2147483646 h 1073"/>
                    <a:gd name="T66" fmla="*/ 2147483646 w 616"/>
                    <a:gd name="T67" fmla="*/ 2147483646 h 1073"/>
                    <a:gd name="T68" fmla="*/ 2147483646 w 616"/>
                    <a:gd name="T69" fmla="*/ 2147483646 h 1073"/>
                    <a:gd name="T70" fmla="*/ 2147483646 w 616"/>
                    <a:gd name="T71" fmla="*/ 2147483646 h 1073"/>
                    <a:gd name="T72" fmla="*/ 2147483646 w 616"/>
                    <a:gd name="T73" fmla="*/ 2147483646 h 1073"/>
                    <a:gd name="T74" fmla="*/ 2147483646 w 616"/>
                    <a:gd name="T75" fmla="*/ 2147483646 h 1073"/>
                    <a:gd name="T76" fmla="*/ 2147483646 w 616"/>
                    <a:gd name="T77" fmla="*/ 2147483646 h 1073"/>
                    <a:gd name="T78" fmla="*/ 2147483646 w 616"/>
                    <a:gd name="T79" fmla="*/ 2147483646 h 1073"/>
                    <a:gd name="T80" fmla="*/ 2147483646 w 616"/>
                    <a:gd name="T81" fmla="*/ 2147483646 h 1073"/>
                    <a:gd name="T82" fmla="*/ 2147483646 w 616"/>
                    <a:gd name="T83" fmla="*/ 2147483646 h 1073"/>
                    <a:gd name="T84" fmla="*/ 2147483646 w 616"/>
                    <a:gd name="T85" fmla="*/ 2147483646 h 1073"/>
                    <a:gd name="T86" fmla="*/ 2147483646 w 616"/>
                    <a:gd name="T87" fmla="*/ 2147483646 h 10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16"/>
                    <a:gd name="T133" fmla="*/ 0 h 1073"/>
                    <a:gd name="T134" fmla="*/ 616 w 616"/>
                    <a:gd name="T135" fmla="*/ 1073 h 10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16" h="1073">
                      <a:moveTo>
                        <a:pt x="383" y="1044"/>
                      </a:moveTo>
                      <a:lnTo>
                        <a:pt x="394" y="1017"/>
                      </a:lnTo>
                      <a:lnTo>
                        <a:pt x="461" y="977"/>
                      </a:lnTo>
                      <a:lnTo>
                        <a:pt x="451" y="956"/>
                      </a:lnTo>
                      <a:lnTo>
                        <a:pt x="466" y="951"/>
                      </a:lnTo>
                      <a:lnTo>
                        <a:pt x="481" y="930"/>
                      </a:lnTo>
                      <a:lnTo>
                        <a:pt x="437" y="884"/>
                      </a:lnTo>
                      <a:lnTo>
                        <a:pt x="472" y="828"/>
                      </a:lnTo>
                      <a:lnTo>
                        <a:pt x="452" y="793"/>
                      </a:lnTo>
                      <a:lnTo>
                        <a:pt x="437" y="808"/>
                      </a:lnTo>
                      <a:lnTo>
                        <a:pt x="463" y="730"/>
                      </a:lnTo>
                      <a:lnTo>
                        <a:pt x="514" y="711"/>
                      </a:lnTo>
                      <a:lnTo>
                        <a:pt x="504" y="679"/>
                      </a:lnTo>
                      <a:lnTo>
                        <a:pt x="494" y="679"/>
                      </a:lnTo>
                      <a:lnTo>
                        <a:pt x="499" y="638"/>
                      </a:lnTo>
                      <a:lnTo>
                        <a:pt x="525" y="633"/>
                      </a:lnTo>
                      <a:lnTo>
                        <a:pt x="536" y="618"/>
                      </a:lnTo>
                      <a:lnTo>
                        <a:pt x="521" y="592"/>
                      </a:lnTo>
                      <a:lnTo>
                        <a:pt x="509" y="597"/>
                      </a:lnTo>
                      <a:lnTo>
                        <a:pt x="490" y="567"/>
                      </a:lnTo>
                      <a:lnTo>
                        <a:pt x="463" y="592"/>
                      </a:lnTo>
                      <a:lnTo>
                        <a:pt x="424" y="551"/>
                      </a:lnTo>
                      <a:lnTo>
                        <a:pt x="454" y="557"/>
                      </a:lnTo>
                      <a:lnTo>
                        <a:pt x="475" y="490"/>
                      </a:lnTo>
                      <a:lnTo>
                        <a:pt x="490" y="490"/>
                      </a:lnTo>
                      <a:lnTo>
                        <a:pt x="500" y="475"/>
                      </a:lnTo>
                      <a:lnTo>
                        <a:pt x="485" y="449"/>
                      </a:lnTo>
                      <a:lnTo>
                        <a:pt x="500" y="406"/>
                      </a:lnTo>
                      <a:lnTo>
                        <a:pt x="477" y="373"/>
                      </a:lnTo>
                      <a:lnTo>
                        <a:pt x="480" y="350"/>
                      </a:lnTo>
                      <a:lnTo>
                        <a:pt x="517" y="316"/>
                      </a:lnTo>
                      <a:lnTo>
                        <a:pt x="616" y="259"/>
                      </a:lnTo>
                      <a:lnTo>
                        <a:pt x="590" y="159"/>
                      </a:lnTo>
                      <a:lnTo>
                        <a:pt x="549" y="132"/>
                      </a:lnTo>
                      <a:lnTo>
                        <a:pt x="539" y="71"/>
                      </a:lnTo>
                      <a:lnTo>
                        <a:pt x="559" y="69"/>
                      </a:lnTo>
                      <a:lnTo>
                        <a:pt x="559" y="30"/>
                      </a:lnTo>
                      <a:lnTo>
                        <a:pt x="530" y="13"/>
                      </a:lnTo>
                      <a:lnTo>
                        <a:pt x="438" y="58"/>
                      </a:lnTo>
                      <a:lnTo>
                        <a:pt x="417" y="53"/>
                      </a:lnTo>
                      <a:lnTo>
                        <a:pt x="417" y="32"/>
                      </a:lnTo>
                      <a:lnTo>
                        <a:pt x="392" y="37"/>
                      </a:lnTo>
                      <a:lnTo>
                        <a:pt x="392" y="27"/>
                      </a:lnTo>
                      <a:lnTo>
                        <a:pt x="326" y="37"/>
                      </a:lnTo>
                      <a:lnTo>
                        <a:pt x="326" y="21"/>
                      </a:lnTo>
                      <a:lnTo>
                        <a:pt x="281" y="29"/>
                      </a:lnTo>
                      <a:lnTo>
                        <a:pt x="264" y="0"/>
                      </a:lnTo>
                      <a:lnTo>
                        <a:pt x="156" y="60"/>
                      </a:lnTo>
                      <a:lnTo>
                        <a:pt x="176" y="81"/>
                      </a:lnTo>
                      <a:lnTo>
                        <a:pt x="136" y="81"/>
                      </a:lnTo>
                      <a:lnTo>
                        <a:pt x="95" y="55"/>
                      </a:lnTo>
                      <a:lnTo>
                        <a:pt x="18" y="85"/>
                      </a:lnTo>
                      <a:lnTo>
                        <a:pt x="32" y="234"/>
                      </a:lnTo>
                      <a:lnTo>
                        <a:pt x="16" y="331"/>
                      </a:lnTo>
                      <a:lnTo>
                        <a:pt x="26" y="377"/>
                      </a:lnTo>
                      <a:lnTo>
                        <a:pt x="0" y="377"/>
                      </a:lnTo>
                      <a:lnTo>
                        <a:pt x="16" y="407"/>
                      </a:lnTo>
                      <a:lnTo>
                        <a:pt x="0" y="412"/>
                      </a:lnTo>
                      <a:lnTo>
                        <a:pt x="23" y="461"/>
                      </a:lnTo>
                      <a:lnTo>
                        <a:pt x="45" y="516"/>
                      </a:lnTo>
                      <a:lnTo>
                        <a:pt x="70" y="521"/>
                      </a:lnTo>
                      <a:lnTo>
                        <a:pt x="86" y="551"/>
                      </a:lnTo>
                      <a:lnTo>
                        <a:pt x="101" y="557"/>
                      </a:lnTo>
                      <a:lnTo>
                        <a:pt x="101" y="577"/>
                      </a:lnTo>
                      <a:lnTo>
                        <a:pt x="130" y="619"/>
                      </a:lnTo>
                      <a:lnTo>
                        <a:pt x="151" y="706"/>
                      </a:lnTo>
                      <a:lnTo>
                        <a:pt x="187" y="716"/>
                      </a:lnTo>
                      <a:lnTo>
                        <a:pt x="197" y="706"/>
                      </a:lnTo>
                      <a:lnTo>
                        <a:pt x="207" y="716"/>
                      </a:lnTo>
                      <a:lnTo>
                        <a:pt x="201" y="743"/>
                      </a:lnTo>
                      <a:lnTo>
                        <a:pt x="176" y="759"/>
                      </a:lnTo>
                      <a:lnTo>
                        <a:pt x="134" y="748"/>
                      </a:lnTo>
                      <a:lnTo>
                        <a:pt x="148" y="793"/>
                      </a:lnTo>
                      <a:lnTo>
                        <a:pt x="179" y="818"/>
                      </a:lnTo>
                      <a:lnTo>
                        <a:pt x="174" y="854"/>
                      </a:lnTo>
                      <a:lnTo>
                        <a:pt x="152" y="869"/>
                      </a:lnTo>
                      <a:lnTo>
                        <a:pt x="152" y="884"/>
                      </a:lnTo>
                      <a:lnTo>
                        <a:pt x="189" y="910"/>
                      </a:lnTo>
                      <a:lnTo>
                        <a:pt x="190" y="944"/>
                      </a:lnTo>
                      <a:lnTo>
                        <a:pt x="206" y="939"/>
                      </a:lnTo>
                      <a:lnTo>
                        <a:pt x="211" y="965"/>
                      </a:lnTo>
                      <a:lnTo>
                        <a:pt x="257" y="981"/>
                      </a:lnTo>
                      <a:lnTo>
                        <a:pt x="282" y="966"/>
                      </a:lnTo>
                      <a:lnTo>
                        <a:pt x="313" y="1012"/>
                      </a:lnTo>
                      <a:lnTo>
                        <a:pt x="343" y="991"/>
                      </a:lnTo>
                      <a:lnTo>
                        <a:pt x="354" y="1017"/>
                      </a:lnTo>
                      <a:lnTo>
                        <a:pt x="333" y="1042"/>
                      </a:lnTo>
                      <a:lnTo>
                        <a:pt x="327" y="1073"/>
                      </a:lnTo>
                      <a:lnTo>
                        <a:pt x="383" y="104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1" name="Freeform 186"/>
                <p:cNvSpPr>
                  <a:spLocks/>
                </p:cNvSpPr>
                <p:nvPr/>
              </p:nvSpPr>
              <p:spPr bwMode="auto">
                <a:xfrm>
                  <a:off x="3467419" y="4756483"/>
                  <a:ext cx="609657" cy="514181"/>
                </a:xfrm>
                <a:custGeom>
                  <a:avLst/>
                  <a:gdLst>
                    <a:gd name="T0" fmla="*/ 2147483646 w 1148"/>
                    <a:gd name="T1" fmla="*/ 2147483646 h 956"/>
                    <a:gd name="T2" fmla="*/ 2147483646 w 1148"/>
                    <a:gd name="T3" fmla="*/ 2147483646 h 956"/>
                    <a:gd name="T4" fmla="*/ 2147483646 w 1148"/>
                    <a:gd name="T5" fmla="*/ 2147483646 h 956"/>
                    <a:gd name="T6" fmla="*/ 2147483646 w 1148"/>
                    <a:gd name="T7" fmla="*/ 2147483646 h 956"/>
                    <a:gd name="T8" fmla="*/ 2147483646 w 1148"/>
                    <a:gd name="T9" fmla="*/ 2147483646 h 956"/>
                    <a:gd name="T10" fmla="*/ 2147483646 w 1148"/>
                    <a:gd name="T11" fmla="*/ 2147483646 h 956"/>
                    <a:gd name="T12" fmla="*/ 2147483646 w 1148"/>
                    <a:gd name="T13" fmla="*/ 2147483646 h 956"/>
                    <a:gd name="T14" fmla="*/ 2147483646 w 1148"/>
                    <a:gd name="T15" fmla="*/ 2147483646 h 956"/>
                    <a:gd name="T16" fmla="*/ 2147483646 w 1148"/>
                    <a:gd name="T17" fmla="*/ 2147483646 h 956"/>
                    <a:gd name="T18" fmla="*/ 2147483646 w 1148"/>
                    <a:gd name="T19" fmla="*/ 2147483646 h 956"/>
                    <a:gd name="T20" fmla="*/ 2147483646 w 1148"/>
                    <a:gd name="T21" fmla="*/ 2147483646 h 956"/>
                    <a:gd name="T22" fmla="*/ 2147483646 w 1148"/>
                    <a:gd name="T23" fmla="*/ 2147483646 h 956"/>
                    <a:gd name="T24" fmla="*/ 2147483646 w 1148"/>
                    <a:gd name="T25" fmla="*/ 2147483646 h 956"/>
                    <a:gd name="T26" fmla="*/ 2147483646 w 1148"/>
                    <a:gd name="T27" fmla="*/ 2147483646 h 956"/>
                    <a:gd name="T28" fmla="*/ 2147483646 w 1148"/>
                    <a:gd name="T29" fmla="*/ 2147483646 h 956"/>
                    <a:gd name="T30" fmla="*/ 2147483646 w 1148"/>
                    <a:gd name="T31" fmla="*/ 2147483646 h 956"/>
                    <a:gd name="T32" fmla="*/ 2147483646 w 1148"/>
                    <a:gd name="T33" fmla="*/ 2147483646 h 956"/>
                    <a:gd name="T34" fmla="*/ 2147483646 w 1148"/>
                    <a:gd name="T35" fmla="*/ 2147483646 h 956"/>
                    <a:gd name="T36" fmla="*/ 2147483646 w 1148"/>
                    <a:gd name="T37" fmla="*/ 2147483646 h 956"/>
                    <a:gd name="T38" fmla="*/ 2147483646 w 1148"/>
                    <a:gd name="T39" fmla="*/ 2147483646 h 956"/>
                    <a:gd name="T40" fmla="*/ 2147483646 w 1148"/>
                    <a:gd name="T41" fmla="*/ 2147483646 h 956"/>
                    <a:gd name="T42" fmla="*/ 2147483646 w 1148"/>
                    <a:gd name="T43" fmla="*/ 2147483646 h 956"/>
                    <a:gd name="T44" fmla="*/ 2147483646 w 1148"/>
                    <a:gd name="T45" fmla="*/ 2147483646 h 956"/>
                    <a:gd name="T46" fmla="*/ 2147483646 w 1148"/>
                    <a:gd name="T47" fmla="*/ 2147483646 h 956"/>
                    <a:gd name="T48" fmla="*/ 2147483646 w 1148"/>
                    <a:gd name="T49" fmla="*/ 2147483646 h 956"/>
                    <a:gd name="T50" fmla="*/ 2147483646 w 1148"/>
                    <a:gd name="T51" fmla="*/ 2147483646 h 956"/>
                    <a:gd name="T52" fmla="*/ 2147483646 w 1148"/>
                    <a:gd name="T53" fmla="*/ 2147483646 h 956"/>
                    <a:gd name="T54" fmla="*/ 2147483646 w 1148"/>
                    <a:gd name="T55" fmla="*/ 2147483646 h 956"/>
                    <a:gd name="T56" fmla="*/ 2147483646 w 1148"/>
                    <a:gd name="T57" fmla="*/ 2147483646 h 956"/>
                    <a:gd name="T58" fmla="*/ 2147483646 w 1148"/>
                    <a:gd name="T59" fmla="*/ 2147483646 h 956"/>
                    <a:gd name="T60" fmla="*/ 2147483646 w 1148"/>
                    <a:gd name="T61" fmla="*/ 2147483646 h 956"/>
                    <a:gd name="T62" fmla="*/ 2147483646 w 1148"/>
                    <a:gd name="T63" fmla="*/ 2147483646 h 956"/>
                    <a:gd name="T64" fmla="*/ 2147483646 w 1148"/>
                    <a:gd name="T65" fmla="*/ 2147483646 h 956"/>
                    <a:gd name="T66" fmla="*/ 2147483646 w 1148"/>
                    <a:gd name="T67" fmla="*/ 2147483646 h 956"/>
                    <a:gd name="T68" fmla="*/ 2147483646 w 1148"/>
                    <a:gd name="T69" fmla="*/ 2147483646 h 956"/>
                    <a:gd name="T70" fmla="*/ 0 w 1148"/>
                    <a:gd name="T71" fmla="*/ 2147483646 h 956"/>
                    <a:gd name="T72" fmla="*/ 2147483646 w 1148"/>
                    <a:gd name="T73" fmla="*/ 2147483646 h 956"/>
                    <a:gd name="T74" fmla="*/ 2147483646 w 1148"/>
                    <a:gd name="T75" fmla="*/ 2147483646 h 956"/>
                    <a:gd name="T76" fmla="*/ 2147483646 w 1148"/>
                    <a:gd name="T77" fmla="*/ 2147483646 h 956"/>
                    <a:gd name="T78" fmla="*/ 2147483646 w 1148"/>
                    <a:gd name="T79" fmla="*/ 2147483646 h 956"/>
                    <a:gd name="T80" fmla="*/ 2147483646 w 1148"/>
                    <a:gd name="T81" fmla="*/ 2147483646 h 956"/>
                    <a:gd name="T82" fmla="*/ 2147483646 w 1148"/>
                    <a:gd name="T83" fmla="*/ 2147483646 h 956"/>
                    <a:gd name="T84" fmla="*/ 2147483646 w 1148"/>
                    <a:gd name="T85" fmla="*/ 0 h 956"/>
                    <a:gd name="T86" fmla="*/ 2147483646 w 1148"/>
                    <a:gd name="T87" fmla="*/ 2147483646 h 956"/>
                    <a:gd name="T88" fmla="*/ 2147483646 w 1148"/>
                    <a:gd name="T89" fmla="*/ 2147483646 h 956"/>
                    <a:gd name="T90" fmla="*/ 2147483646 w 1148"/>
                    <a:gd name="T91" fmla="*/ 2147483646 h 956"/>
                    <a:gd name="T92" fmla="*/ 2147483646 w 1148"/>
                    <a:gd name="T93" fmla="*/ 2147483646 h 956"/>
                    <a:gd name="T94" fmla="*/ 2147483646 w 1148"/>
                    <a:gd name="T95" fmla="*/ 2147483646 h 956"/>
                    <a:gd name="T96" fmla="*/ 2147483646 w 1148"/>
                    <a:gd name="T97" fmla="*/ 2147483646 h 956"/>
                    <a:gd name="T98" fmla="*/ 2147483646 w 1148"/>
                    <a:gd name="T99" fmla="*/ 2147483646 h 956"/>
                    <a:gd name="T100" fmla="*/ 2147483646 w 1148"/>
                    <a:gd name="T101" fmla="*/ 2147483646 h 956"/>
                    <a:gd name="T102" fmla="*/ 2147483646 w 1148"/>
                    <a:gd name="T103" fmla="*/ 2147483646 h 956"/>
                    <a:gd name="T104" fmla="*/ 2147483646 w 1148"/>
                    <a:gd name="T105" fmla="*/ 2147483646 h 956"/>
                    <a:gd name="T106" fmla="*/ 2147483646 w 1148"/>
                    <a:gd name="T107" fmla="*/ 2147483646 h 956"/>
                    <a:gd name="T108" fmla="*/ 2147483646 w 1148"/>
                    <a:gd name="T109" fmla="*/ 2147483646 h 956"/>
                    <a:gd name="T110" fmla="*/ 2147483646 w 1148"/>
                    <a:gd name="T111" fmla="*/ 2147483646 h 956"/>
                    <a:gd name="T112" fmla="*/ 2147483646 w 1148"/>
                    <a:gd name="T113" fmla="*/ 2147483646 h 956"/>
                    <a:gd name="T114" fmla="*/ 2147483646 w 1148"/>
                    <a:gd name="T115" fmla="*/ 2147483646 h 956"/>
                    <a:gd name="T116" fmla="*/ 2147483646 w 1148"/>
                    <a:gd name="T117" fmla="*/ 2147483646 h 956"/>
                    <a:gd name="T118" fmla="*/ 2147483646 w 1148"/>
                    <a:gd name="T119" fmla="*/ 2147483646 h 95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48"/>
                    <a:gd name="T181" fmla="*/ 0 h 956"/>
                    <a:gd name="T182" fmla="*/ 1148 w 1148"/>
                    <a:gd name="T183" fmla="*/ 956 h 95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48" h="956">
                      <a:moveTo>
                        <a:pt x="1130" y="577"/>
                      </a:moveTo>
                      <a:lnTo>
                        <a:pt x="1096" y="586"/>
                      </a:lnTo>
                      <a:lnTo>
                        <a:pt x="1055" y="605"/>
                      </a:lnTo>
                      <a:lnTo>
                        <a:pt x="1043" y="647"/>
                      </a:lnTo>
                      <a:lnTo>
                        <a:pt x="1059" y="667"/>
                      </a:lnTo>
                      <a:lnTo>
                        <a:pt x="1054" y="693"/>
                      </a:lnTo>
                      <a:lnTo>
                        <a:pt x="1013" y="693"/>
                      </a:lnTo>
                      <a:lnTo>
                        <a:pt x="997" y="713"/>
                      </a:lnTo>
                      <a:lnTo>
                        <a:pt x="972" y="676"/>
                      </a:lnTo>
                      <a:lnTo>
                        <a:pt x="907" y="720"/>
                      </a:lnTo>
                      <a:lnTo>
                        <a:pt x="902" y="760"/>
                      </a:lnTo>
                      <a:lnTo>
                        <a:pt x="876" y="776"/>
                      </a:lnTo>
                      <a:lnTo>
                        <a:pt x="871" y="801"/>
                      </a:lnTo>
                      <a:lnTo>
                        <a:pt x="825" y="796"/>
                      </a:lnTo>
                      <a:lnTo>
                        <a:pt x="676" y="817"/>
                      </a:lnTo>
                      <a:lnTo>
                        <a:pt x="645" y="838"/>
                      </a:lnTo>
                      <a:lnTo>
                        <a:pt x="639" y="857"/>
                      </a:lnTo>
                      <a:lnTo>
                        <a:pt x="661" y="863"/>
                      </a:lnTo>
                      <a:lnTo>
                        <a:pt x="710" y="925"/>
                      </a:lnTo>
                      <a:lnTo>
                        <a:pt x="695" y="956"/>
                      </a:lnTo>
                      <a:lnTo>
                        <a:pt x="667" y="952"/>
                      </a:lnTo>
                      <a:lnTo>
                        <a:pt x="662" y="930"/>
                      </a:lnTo>
                      <a:lnTo>
                        <a:pt x="657" y="908"/>
                      </a:lnTo>
                      <a:lnTo>
                        <a:pt x="644" y="888"/>
                      </a:lnTo>
                      <a:lnTo>
                        <a:pt x="626" y="866"/>
                      </a:lnTo>
                      <a:lnTo>
                        <a:pt x="600" y="840"/>
                      </a:lnTo>
                      <a:lnTo>
                        <a:pt x="563" y="826"/>
                      </a:lnTo>
                      <a:lnTo>
                        <a:pt x="545" y="823"/>
                      </a:lnTo>
                      <a:lnTo>
                        <a:pt x="532" y="842"/>
                      </a:lnTo>
                      <a:lnTo>
                        <a:pt x="514" y="840"/>
                      </a:lnTo>
                      <a:lnTo>
                        <a:pt x="489" y="838"/>
                      </a:lnTo>
                      <a:lnTo>
                        <a:pt x="477" y="852"/>
                      </a:lnTo>
                      <a:lnTo>
                        <a:pt x="458" y="863"/>
                      </a:lnTo>
                      <a:lnTo>
                        <a:pt x="430" y="850"/>
                      </a:lnTo>
                      <a:lnTo>
                        <a:pt x="410" y="847"/>
                      </a:lnTo>
                      <a:lnTo>
                        <a:pt x="383" y="840"/>
                      </a:lnTo>
                      <a:lnTo>
                        <a:pt x="370" y="829"/>
                      </a:lnTo>
                      <a:lnTo>
                        <a:pt x="353" y="827"/>
                      </a:lnTo>
                      <a:lnTo>
                        <a:pt x="330" y="827"/>
                      </a:lnTo>
                      <a:lnTo>
                        <a:pt x="309" y="813"/>
                      </a:lnTo>
                      <a:lnTo>
                        <a:pt x="314" y="789"/>
                      </a:lnTo>
                      <a:lnTo>
                        <a:pt x="295" y="771"/>
                      </a:lnTo>
                      <a:lnTo>
                        <a:pt x="277" y="763"/>
                      </a:lnTo>
                      <a:lnTo>
                        <a:pt x="281" y="735"/>
                      </a:lnTo>
                      <a:lnTo>
                        <a:pt x="283" y="715"/>
                      </a:lnTo>
                      <a:lnTo>
                        <a:pt x="269" y="698"/>
                      </a:lnTo>
                      <a:lnTo>
                        <a:pt x="254" y="676"/>
                      </a:lnTo>
                      <a:lnTo>
                        <a:pt x="234" y="678"/>
                      </a:lnTo>
                      <a:lnTo>
                        <a:pt x="204" y="681"/>
                      </a:lnTo>
                      <a:lnTo>
                        <a:pt x="197" y="680"/>
                      </a:lnTo>
                      <a:lnTo>
                        <a:pt x="194" y="701"/>
                      </a:lnTo>
                      <a:lnTo>
                        <a:pt x="186" y="720"/>
                      </a:lnTo>
                      <a:lnTo>
                        <a:pt x="163" y="735"/>
                      </a:lnTo>
                      <a:lnTo>
                        <a:pt x="146" y="736"/>
                      </a:lnTo>
                      <a:lnTo>
                        <a:pt x="134" y="743"/>
                      </a:lnTo>
                      <a:lnTo>
                        <a:pt x="120" y="750"/>
                      </a:lnTo>
                      <a:lnTo>
                        <a:pt x="114" y="753"/>
                      </a:lnTo>
                      <a:lnTo>
                        <a:pt x="94" y="648"/>
                      </a:lnTo>
                      <a:lnTo>
                        <a:pt x="89" y="605"/>
                      </a:lnTo>
                      <a:lnTo>
                        <a:pt x="83" y="563"/>
                      </a:lnTo>
                      <a:lnTo>
                        <a:pt x="82" y="518"/>
                      </a:lnTo>
                      <a:lnTo>
                        <a:pt x="79" y="498"/>
                      </a:lnTo>
                      <a:lnTo>
                        <a:pt x="70" y="474"/>
                      </a:lnTo>
                      <a:lnTo>
                        <a:pt x="70" y="447"/>
                      </a:lnTo>
                      <a:lnTo>
                        <a:pt x="69" y="396"/>
                      </a:lnTo>
                      <a:lnTo>
                        <a:pt x="47" y="329"/>
                      </a:lnTo>
                      <a:lnTo>
                        <a:pt x="46" y="313"/>
                      </a:lnTo>
                      <a:lnTo>
                        <a:pt x="40" y="244"/>
                      </a:lnTo>
                      <a:lnTo>
                        <a:pt x="38" y="215"/>
                      </a:lnTo>
                      <a:lnTo>
                        <a:pt x="24" y="151"/>
                      </a:lnTo>
                      <a:lnTo>
                        <a:pt x="9" y="105"/>
                      </a:lnTo>
                      <a:lnTo>
                        <a:pt x="0" y="79"/>
                      </a:lnTo>
                      <a:lnTo>
                        <a:pt x="5" y="85"/>
                      </a:lnTo>
                      <a:lnTo>
                        <a:pt x="7" y="53"/>
                      </a:lnTo>
                      <a:lnTo>
                        <a:pt x="42" y="54"/>
                      </a:lnTo>
                      <a:lnTo>
                        <a:pt x="42" y="79"/>
                      </a:lnTo>
                      <a:lnTo>
                        <a:pt x="83" y="95"/>
                      </a:lnTo>
                      <a:lnTo>
                        <a:pt x="98" y="69"/>
                      </a:lnTo>
                      <a:lnTo>
                        <a:pt x="195" y="81"/>
                      </a:lnTo>
                      <a:lnTo>
                        <a:pt x="216" y="96"/>
                      </a:lnTo>
                      <a:lnTo>
                        <a:pt x="273" y="77"/>
                      </a:lnTo>
                      <a:lnTo>
                        <a:pt x="324" y="31"/>
                      </a:lnTo>
                      <a:lnTo>
                        <a:pt x="329" y="41"/>
                      </a:lnTo>
                      <a:lnTo>
                        <a:pt x="360" y="41"/>
                      </a:lnTo>
                      <a:lnTo>
                        <a:pt x="422" y="21"/>
                      </a:lnTo>
                      <a:lnTo>
                        <a:pt x="438" y="0"/>
                      </a:lnTo>
                      <a:lnTo>
                        <a:pt x="446" y="63"/>
                      </a:lnTo>
                      <a:lnTo>
                        <a:pt x="528" y="141"/>
                      </a:lnTo>
                      <a:lnTo>
                        <a:pt x="503" y="144"/>
                      </a:lnTo>
                      <a:lnTo>
                        <a:pt x="503" y="176"/>
                      </a:lnTo>
                      <a:lnTo>
                        <a:pt x="554" y="207"/>
                      </a:lnTo>
                      <a:lnTo>
                        <a:pt x="569" y="253"/>
                      </a:lnTo>
                      <a:lnTo>
                        <a:pt x="615" y="229"/>
                      </a:lnTo>
                      <a:lnTo>
                        <a:pt x="698" y="152"/>
                      </a:lnTo>
                      <a:lnTo>
                        <a:pt x="718" y="152"/>
                      </a:lnTo>
                      <a:lnTo>
                        <a:pt x="718" y="188"/>
                      </a:lnTo>
                      <a:lnTo>
                        <a:pt x="790" y="152"/>
                      </a:lnTo>
                      <a:lnTo>
                        <a:pt x="800" y="174"/>
                      </a:lnTo>
                      <a:lnTo>
                        <a:pt x="856" y="153"/>
                      </a:lnTo>
                      <a:lnTo>
                        <a:pt x="861" y="179"/>
                      </a:lnTo>
                      <a:lnTo>
                        <a:pt x="964" y="128"/>
                      </a:lnTo>
                      <a:lnTo>
                        <a:pt x="986" y="183"/>
                      </a:lnTo>
                      <a:lnTo>
                        <a:pt x="1011" y="188"/>
                      </a:lnTo>
                      <a:lnTo>
                        <a:pt x="1027" y="218"/>
                      </a:lnTo>
                      <a:lnTo>
                        <a:pt x="1042" y="224"/>
                      </a:lnTo>
                      <a:lnTo>
                        <a:pt x="1042" y="244"/>
                      </a:lnTo>
                      <a:lnTo>
                        <a:pt x="1071" y="286"/>
                      </a:lnTo>
                      <a:lnTo>
                        <a:pt x="1092" y="373"/>
                      </a:lnTo>
                      <a:lnTo>
                        <a:pt x="1128" y="383"/>
                      </a:lnTo>
                      <a:lnTo>
                        <a:pt x="1138" y="373"/>
                      </a:lnTo>
                      <a:lnTo>
                        <a:pt x="1148" y="383"/>
                      </a:lnTo>
                      <a:lnTo>
                        <a:pt x="1142" y="410"/>
                      </a:lnTo>
                      <a:lnTo>
                        <a:pt x="1117" y="426"/>
                      </a:lnTo>
                      <a:lnTo>
                        <a:pt x="1075" y="415"/>
                      </a:lnTo>
                      <a:lnTo>
                        <a:pt x="1089" y="460"/>
                      </a:lnTo>
                      <a:lnTo>
                        <a:pt x="1120" y="485"/>
                      </a:lnTo>
                      <a:lnTo>
                        <a:pt x="1115" y="521"/>
                      </a:lnTo>
                      <a:lnTo>
                        <a:pt x="1093" y="536"/>
                      </a:lnTo>
                      <a:lnTo>
                        <a:pt x="1093" y="551"/>
                      </a:lnTo>
                      <a:lnTo>
                        <a:pt x="1130" y="577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2" name="Freeform 187"/>
                <p:cNvSpPr>
                  <a:spLocks/>
                </p:cNvSpPr>
                <p:nvPr/>
              </p:nvSpPr>
              <p:spPr bwMode="auto">
                <a:xfrm>
                  <a:off x="3340407" y="4326413"/>
                  <a:ext cx="641410" cy="564964"/>
                </a:xfrm>
                <a:custGeom>
                  <a:avLst/>
                  <a:gdLst>
                    <a:gd name="T0" fmla="*/ 2147483646 w 1214"/>
                    <a:gd name="T1" fmla="*/ 2147483646 h 1054"/>
                    <a:gd name="T2" fmla="*/ 2147483646 w 1214"/>
                    <a:gd name="T3" fmla="*/ 2147483646 h 1054"/>
                    <a:gd name="T4" fmla="*/ 2147483646 w 1214"/>
                    <a:gd name="T5" fmla="*/ 2147483646 h 1054"/>
                    <a:gd name="T6" fmla="*/ 2147483646 w 1214"/>
                    <a:gd name="T7" fmla="*/ 2147483646 h 1054"/>
                    <a:gd name="T8" fmla="*/ 2147483646 w 1214"/>
                    <a:gd name="T9" fmla="*/ 2147483646 h 1054"/>
                    <a:gd name="T10" fmla="*/ 2147483646 w 1214"/>
                    <a:gd name="T11" fmla="*/ 2147483646 h 1054"/>
                    <a:gd name="T12" fmla="*/ 2147483646 w 1214"/>
                    <a:gd name="T13" fmla="*/ 2147483646 h 1054"/>
                    <a:gd name="T14" fmla="*/ 2147483646 w 1214"/>
                    <a:gd name="T15" fmla="*/ 2147483646 h 1054"/>
                    <a:gd name="T16" fmla="*/ 2147483646 w 1214"/>
                    <a:gd name="T17" fmla="*/ 2147483646 h 1054"/>
                    <a:gd name="T18" fmla="*/ 2147483646 w 1214"/>
                    <a:gd name="T19" fmla="*/ 2147483646 h 1054"/>
                    <a:gd name="T20" fmla="*/ 2147483646 w 1214"/>
                    <a:gd name="T21" fmla="*/ 2147483646 h 1054"/>
                    <a:gd name="T22" fmla="*/ 2147483646 w 1214"/>
                    <a:gd name="T23" fmla="*/ 2147483646 h 1054"/>
                    <a:gd name="T24" fmla="*/ 2147483646 w 1214"/>
                    <a:gd name="T25" fmla="*/ 2147483646 h 1054"/>
                    <a:gd name="T26" fmla="*/ 2147483646 w 1214"/>
                    <a:gd name="T27" fmla="*/ 2147483646 h 1054"/>
                    <a:gd name="T28" fmla="*/ 2147483646 w 1214"/>
                    <a:gd name="T29" fmla="*/ 2147483646 h 1054"/>
                    <a:gd name="T30" fmla="*/ 2147483646 w 1214"/>
                    <a:gd name="T31" fmla="*/ 2147483646 h 1054"/>
                    <a:gd name="T32" fmla="*/ 2147483646 w 1214"/>
                    <a:gd name="T33" fmla="*/ 2147483646 h 1054"/>
                    <a:gd name="T34" fmla="*/ 2147483646 w 1214"/>
                    <a:gd name="T35" fmla="*/ 2147483646 h 1054"/>
                    <a:gd name="T36" fmla="*/ 2147483646 w 1214"/>
                    <a:gd name="T37" fmla="*/ 2147483646 h 1054"/>
                    <a:gd name="T38" fmla="*/ 2147483646 w 1214"/>
                    <a:gd name="T39" fmla="*/ 2147483646 h 1054"/>
                    <a:gd name="T40" fmla="*/ 2147483646 w 1214"/>
                    <a:gd name="T41" fmla="*/ 2147483646 h 1054"/>
                    <a:gd name="T42" fmla="*/ 2147483646 w 1214"/>
                    <a:gd name="T43" fmla="*/ 2147483646 h 1054"/>
                    <a:gd name="T44" fmla="*/ 2147483646 w 1214"/>
                    <a:gd name="T45" fmla="*/ 2147483646 h 1054"/>
                    <a:gd name="T46" fmla="*/ 2147483646 w 1214"/>
                    <a:gd name="T47" fmla="*/ 2147483646 h 1054"/>
                    <a:gd name="T48" fmla="*/ 2147483646 w 1214"/>
                    <a:gd name="T49" fmla="*/ 2147483646 h 1054"/>
                    <a:gd name="T50" fmla="*/ 2147483646 w 1214"/>
                    <a:gd name="T51" fmla="*/ 2147483646 h 1054"/>
                    <a:gd name="T52" fmla="*/ 2147483646 w 1214"/>
                    <a:gd name="T53" fmla="*/ 2147483646 h 1054"/>
                    <a:gd name="T54" fmla="*/ 2147483646 w 1214"/>
                    <a:gd name="T55" fmla="*/ 2147483646 h 1054"/>
                    <a:gd name="T56" fmla="*/ 2147483646 w 1214"/>
                    <a:gd name="T57" fmla="*/ 2147483646 h 1054"/>
                    <a:gd name="T58" fmla="*/ 2147483646 w 1214"/>
                    <a:gd name="T59" fmla="*/ 2147483646 h 1054"/>
                    <a:gd name="T60" fmla="*/ 2147483646 w 1214"/>
                    <a:gd name="T61" fmla="*/ 2147483646 h 1054"/>
                    <a:gd name="T62" fmla="*/ 2147483646 w 1214"/>
                    <a:gd name="T63" fmla="*/ 2147483646 h 1054"/>
                    <a:gd name="T64" fmla="*/ 2147483646 w 1214"/>
                    <a:gd name="T65" fmla="*/ 2147483646 h 1054"/>
                    <a:gd name="T66" fmla="*/ 2147483646 w 1214"/>
                    <a:gd name="T67" fmla="*/ 2147483646 h 1054"/>
                    <a:gd name="T68" fmla="*/ 2147483646 w 1214"/>
                    <a:gd name="T69" fmla="*/ 2147483646 h 1054"/>
                    <a:gd name="T70" fmla="*/ 2147483646 w 1214"/>
                    <a:gd name="T71" fmla="*/ 2147483646 h 1054"/>
                    <a:gd name="T72" fmla="*/ 2147483646 w 1214"/>
                    <a:gd name="T73" fmla="*/ 2147483646 h 1054"/>
                    <a:gd name="T74" fmla="*/ 2147483646 w 1214"/>
                    <a:gd name="T75" fmla="*/ 2147483646 h 1054"/>
                    <a:gd name="T76" fmla="*/ 2147483646 w 1214"/>
                    <a:gd name="T77" fmla="*/ 2147483646 h 1054"/>
                    <a:gd name="T78" fmla="*/ 2147483646 w 1214"/>
                    <a:gd name="T79" fmla="*/ 2147483646 h 1054"/>
                    <a:gd name="T80" fmla="*/ 2147483646 w 1214"/>
                    <a:gd name="T81" fmla="*/ 2147483646 h 1054"/>
                    <a:gd name="T82" fmla="*/ 2147483646 w 1214"/>
                    <a:gd name="T83" fmla="*/ 2147483646 h 1054"/>
                    <a:gd name="T84" fmla="*/ 2147483646 w 1214"/>
                    <a:gd name="T85" fmla="*/ 2147483646 h 1054"/>
                    <a:gd name="T86" fmla="*/ 0 w 1214"/>
                    <a:gd name="T87" fmla="*/ 2147483646 h 10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4"/>
                    <a:gd name="T133" fmla="*/ 0 h 1054"/>
                    <a:gd name="T134" fmla="*/ 1214 w 1214"/>
                    <a:gd name="T135" fmla="*/ 1054 h 10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4" h="1054">
                      <a:moveTo>
                        <a:pt x="0" y="622"/>
                      </a:moveTo>
                      <a:lnTo>
                        <a:pt x="37" y="546"/>
                      </a:lnTo>
                      <a:lnTo>
                        <a:pt x="47" y="546"/>
                      </a:lnTo>
                      <a:lnTo>
                        <a:pt x="57" y="521"/>
                      </a:lnTo>
                      <a:lnTo>
                        <a:pt x="22" y="454"/>
                      </a:lnTo>
                      <a:lnTo>
                        <a:pt x="38" y="358"/>
                      </a:lnTo>
                      <a:lnTo>
                        <a:pt x="29" y="342"/>
                      </a:lnTo>
                      <a:lnTo>
                        <a:pt x="65" y="322"/>
                      </a:lnTo>
                      <a:lnTo>
                        <a:pt x="55" y="312"/>
                      </a:lnTo>
                      <a:lnTo>
                        <a:pt x="70" y="291"/>
                      </a:lnTo>
                      <a:lnTo>
                        <a:pt x="60" y="266"/>
                      </a:lnTo>
                      <a:lnTo>
                        <a:pt x="86" y="271"/>
                      </a:lnTo>
                      <a:lnTo>
                        <a:pt x="92" y="245"/>
                      </a:lnTo>
                      <a:lnTo>
                        <a:pt x="128" y="220"/>
                      </a:lnTo>
                      <a:lnTo>
                        <a:pt x="209" y="216"/>
                      </a:lnTo>
                      <a:lnTo>
                        <a:pt x="214" y="231"/>
                      </a:lnTo>
                      <a:lnTo>
                        <a:pt x="240" y="226"/>
                      </a:lnTo>
                      <a:lnTo>
                        <a:pt x="219" y="196"/>
                      </a:lnTo>
                      <a:lnTo>
                        <a:pt x="213" y="152"/>
                      </a:lnTo>
                      <a:lnTo>
                        <a:pt x="260" y="122"/>
                      </a:lnTo>
                      <a:lnTo>
                        <a:pt x="269" y="132"/>
                      </a:lnTo>
                      <a:lnTo>
                        <a:pt x="296" y="102"/>
                      </a:lnTo>
                      <a:lnTo>
                        <a:pt x="307" y="0"/>
                      </a:lnTo>
                      <a:lnTo>
                        <a:pt x="429" y="63"/>
                      </a:lnTo>
                      <a:lnTo>
                        <a:pt x="566" y="110"/>
                      </a:lnTo>
                      <a:lnTo>
                        <a:pt x="577" y="131"/>
                      </a:lnTo>
                      <a:lnTo>
                        <a:pt x="684" y="203"/>
                      </a:lnTo>
                      <a:lnTo>
                        <a:pt x="728" y="337"/>
                      </a:lnTo>
                      <a:lnTo>
                        <a:pt x="851" y="344"/>
                      </a:lnTo>
                      <a:lnTo>
                        <a:pt x="876" y="420"/>
                      </a:lnTo>
                      <a:lnTo>
                        <a:pt x="1037" y="423"/>
                      </a:lnTo>
                      <a:lnTo>
                        <a:pt x="1071" y="405"/>
                      </a:lnTo>
                      <a:lnTo>
                        <a:pt x="1087" y="416"/>
                      </a:lnTo>
                      <a:lnTo>
                        <a:pt x="1080" y="447"/>
                      </a:lnTo>
                      <a:lnTo>
                        <a:pt x="1055" y="472"/>
                      </a:lnTo>
                      <a:lnTo>
                        <a:pt x="1065" y="483"/>
                      </a:lnTo>
                      <a:lnTo>
                        <a:pt x="1070" y="569"/>
                      </a:lnTo>
                      <a:lnTo>
                        <a:pt x="1043" y="595"/>
                      </a:lnTo>
                      <a:lnTo>
                        <a:pt x="1087" y="611"/>
                      </a:lnTo>
                      <a:lnTo>
                        <a:pt x="1135" y="551"/>
                      </a:lnTo>
                      <a:lnTo>
                        <a:pt x="1168" y="549"/>
                      </a:lnTo>
                      <a:lnTo>
                        <a:pt x="1177" y="569"/>
                      </a:lnTo>
                      <a:lnTo>
                        <a:pt x="1200" y="553"/>
                      </a:lnTo>
                      <a:lnTo>
                        <a:pt x="1214" y="702"/>
                      </a:lnTo>
                      <a:lnTo>
                        <a:pt x="1198" y="799"/>
                      </a:lnTo>
                      <a:lnTo>
                        <a:pt x="1208" y="845"/>
                      </a:lnTo>
                      <a:lnTo>
                        <a:pt x="1182" y="845"/>
                      </a:lnTo>
                      <a:lnTo>
                        <a:pt x="1198" y="875"/>
                      </a:lnTo>
                      <a:lnTo>
                        <a:pt x="1182" y="880"/>
                      </a:lnTo>
                      <a:lnTo>
                        <a:pt x="1205" y="929"/>
                      </a:lnTo>
                      <a:lnTo>
                        <a:pt x="1102" y="980"/>
                      </a:lnTo>
                      <a:lnTo>
                        <a:pt x="1097" y="954"/>
                      </a:lnTo>
                      <a:lnTo>
                        <a:pt x="1041" y="975"/>
                      </a:lnTo>
                      <a:lnTo>
                        <a:pt x="1031" y="953"/>
                      </a:lnTo>
                      <a:lnTo>
                        <a:pt x="959" y="989"/>
                      </a:lnTo>
                      <a:lnTo>
                        <a:pt x="959" y="953"/>
                      </a:lnTo>
                      <a:lnTo>
                        <a:pt x="939" y="953"/>
                      </a:lnTo>
                      <a:lnTo>
                        <a:pt x="856" y="1030"/>
                      </a:lnTo>
                      <a:lnTo>
                        <a:pt x="810" y="1054"/>
                      </a:lnTo>
                      <a:lnTo>
                        <a:pt x="795" y="1008"/>
                      </a:lnTo>
                      <a:lnTo>
                        <a:pt x="744" y="977"/>
                      </a:lnTo>
                      <a:lnTo>
                        <a:pt x="744" y="945"/>
                      </a:lnTo>
                      <a:lnTo>
                        <a:pt x="769" y="942"/>
                      </a:lnTo>
                      <a:lnTo>
                        <a:pt x="687" y="864"/>
                      </a:lnTo>
                      <a:lnTo>
                        <a:pt x="679" y="801"/>
                      </a:lnTo>
                      <a:lnTo>
                        <a:pt x="663" y="822"/>
                      </a:lnTo>
                      <a:lnTo>
                        <a:pt x="601" y="842"/>
                      </a:lnTo>
                      <a:lnTo>
                        <a:pt x="570" y="842"/>
                      </a:lnTo>
                      <a:lnTo>
                        <a:pt x="565" y="832"/>
                      </a:lnTo>
                      <a:lnTo>
                        <a:pt x="514" y="878"/>
                      </a:lnTo>
                      <a:lnTo>
                        <a:pt x="457" y="897"/>
                      </a:lnTo>
                      <a:lnTo>
                        <a:pt x="436" y="882"/>
                      </a:lnTo>
                      <a:lnTo>
                        <a:pt x="339" y="870"/>
                      </a:lnTo>
                      <a:lnTo>
                        <a:pt x="324" y="896"/>
                      </a:lnTo>
                      <a:lnTo>
                        <a:pt x="283" y="880"/>
                      </a:lnTo>
                      <a:lnTo>
                        <a:pt x="283" y="855"/>
                      </a:lnTo>
                      <a:lnTo>
                        <a:pt x="248" y="854"/>
                      </a:lnTo>
                      <a:lnTo>
                        <a:pt x="246" y="886"/>
                      </a:lnTo>
                      <a:lnTo>
                        <a:pt x="241" y="880"/>
                      </a:lnTo>
                      <a:lnTo>
                        <a:pt x="144" y="720"/>
                      </a:lnTo>
                      <a:lnTo>
                        <a:pt x="135" y="684"/>
                      </a:lnTo>
                      <a:lnTo>
                        <a:pt x="198" y="662"/>
                      </a:lnTo>
                      <a:lnTo>
                        <a:pt x="213" y="632"/>
                      </a:lnTo>
                      <a:lnTo>
                        <a:pt x="170" y="637"/>
                      </a:lnTo>
                      <a:lnTo>
                        <a:pt x="123" y="618"/>
                      </a:lnTo>
                      <a:lnTo>
                        <a:pt x="45" y="648"/>
                      </a:lnTo>
                      <a:lnTo>
                        <a:pt x="8" y="642"/>
                      </a:lnTo>
                      <a:lnTo>
                        <a:pt x="0" y="622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3" name="Freeform 188"/>
                <p:cNvSpPr>
                  <a:spLocks/>
                </p:cNvSpPr>
                <p:nvPr/>
              </p:nvSpPr>
              <p:spPr bwMode="auto">
                <a:xfrm>
                  <a:off x="3062568" y="4053452"/>
                  <a:ext cx="449305" cy="658596"/>
                </a:xfrm>
                <a:custGeom>
                  <a:avLst/>
                  <a:gdLst>
                    <a:gd name="T0" fmla="*/ 2147483646 w 847"/>
                    <a:gd name="T1" fmla="*/ 2147483646 h 1226"/>
                    <a:gd name="T2" fmla="*/ 2147483646 w 847"/>
                    <a:gd name="T3" fmla="*/ 2147483646 h 1226"/>
                    <a:gd name="T4" fmla="*/ 2147483646 w 847"/>
                    <a:gd name="T5" fmla="*/ 2147483646 h 1226"/>
                    <a:gd name="T6" fmla="*/ 2147483646 w 847"/>
                    <a:gd name="T7" fmla="*/ 2147483646 h 1226"/>
                    <a:gd name="T8" fmla="*/ 2147483646 w 847"/>
                    <a:gd name="T9" fmla="*/ 2147483646 h 1226"/>
                    <a:gd name="T10" fmla="*/ 2147483646 w 847"/>
                    <a:gd name="T11" fmla="*/ 2147483646 h 1226"/>
                    <a:gd name="T12" fmla="*/ 2147483646 w 847"/>
                    <a:gd name="T13" fmla="*/ 2147483646 h 1226"/>
                    <a:gd name="T14" fmla="*/ 2147483646 w 847"/>
                    <a:gd name="T15" fmla="*/ 2147483646 h 1226"/>
                    <a:gd name="T16" fmla="*/ 2147483646 w 847"/>
                    <a:gd name="T17" fmla="*/ 2147483646 h 1226"/>
                    <a:gd name="T18" fmla="*/ 2147483646 w 847"/>
                    <a:gd name="T19" fmla="*/ 2147483646 h 1226"/>
                    <a:gd name="T20" fmla="*/ 2147483646 w 847"/>
                    <a:gd name="T21" fmla="*/ 2147483646 h 1226"/>
                    <a:gd name="T22" fmla="*/ 2147483646 w 847"/>
                    <a:gd name="T23" fmla="*/ 2147483646 h 1226"/>
                    <a:gd name="T24" fmla="*/ 2147483646 w 847"/>
                    <a:gd name="T25" fmla="*/ 2147483646 h 1226"/>
                    <a:gd name="T26" fmla="*/ 2147483646 w 847"/>
                    <a:gd name="T27" fmla="*/ 2147483646 h 1226"/>
                    <a:gd name="T28" fmla="*/ 2147483646 w 847"/>
                    <a:gd name="T29" fmla="*/ 2147483646 h 1226"/>
                    <a:gd name="T30" fmla="*/ 2147483646 w 847"/>
                    <a:gd name="T31" fmla="*/ 2147483646 h 1226"/>
                    <a:gd name="T32" fmla="*/ 2147483646 w 847"/>
                    <a:gd name="T33" fmla="*/ 2147483646 h 1226"/>
                    <a:gd name="T34" fmla="*/ 2147483646 w 847"/>
                    <a:gd name="T35" fmla="*/ 2147483646 h 1226"/>
                    <a:gd name="T36" fmla="*/ 2147483646 w 847"/>
                    <a:gd name="T37" fmla="*/ 2147483646 h 1226"/>
                    <a:gd name="T38" fmla="*/ 2147483646 w 847"/>
                    <a:gd name="T39" fmla="*/ 2147483646 h 1226"/>
                    <a:gd name="T40" fmla="*/ 2147483646 w 847"/>
                    <a:gd name="T41" fmla="*/ 2147483646 h 1226"/>
                    <a:gd name="T42" fmla="*/ 2147483646 w 847"/>
                    <a:gd name="T43" fmla="*/ 2147483646 h 1226"/>
                    <a:gd name="T44" fmla="*/ 2147483646 w 847"/>
                    <a:gd name="T45" fmla="*/ 2147483646 h 1226"/>
                    <a:gd name="T46" fmla="*/ 2147483646 w 847"/>
                    <a:gd name="T47" fmla="*/ 2147483646 h 1226"/>
                    <a:gd name="T48" fmla="*/ 2147483646 w 847"/>
                    <a:gd name="T49" fmla="*/ 2147483646 h 1226"/>
                    <a:gd name="T50" fmla="*/ 2147483646 w 847"/>
                    <a:gd name="T51" fmla="*/ 2147483646 h 1226"/>
                    <a:gd name="T52" fmla="*/ 2147483646 w 847"/>
                    <a:gd name="T53" fmla="*/ 2147483646 h 1226"/>
                    <a:gd name="T54" fmla="*/ 2147483646 w 847"/>
                    <a:gd name="T55" fmla="*/ 2147483646 h 1226"/>
                    <a:gd name="T56" fmla="*/ 2147483646 w 847"/>
                    <a:gd name="T57" fmla="*/ 2147483646 h 1226"/>
                    <a:gd name="T58" fmla="*/ 2147483646 w 847"/>
                    <a:gd name="T59" fmla="*/ 2147483646 h 1226"/>
                    <a:gd name="T60" fmla="*/ 2147483646 w 847"/>
                    <a:gd name="T61" fmla="*/ 2147483646 h 1226"/>
                    <a:gd name="T62" fmla="*/ 2147483646 w 847"/>
                    <a:gd name="T63" fmla="*/ 2147483646 h 1226"/>
                    <a:gd name="T64" fmla="*/ 2147483646 w 847"/>
                    <a:gd name="T65" fmla="*/ 2147483646 h 1226"/>
                    <a:gd name="T66" fmla="*/ 2147483646 w 847"/>
                    <a:gd name="T67" fmla="*/ 2147483646 h 1226"/>
                    <a:gd name="T68" fmla="*/ 2147483646 w 847"/>
                    <a:gd name="T69" fmla="*/ 2147483646 h 1226"/>
                    <a:gd name="T70" fmla="*/ 2147483646 w 847"/>
                    <a:gd name="T71" fmla="*/ 2147483646 h 1226"/>
                    <a:gd name="T72" fmla="*/ 2147483646 w 847"/>
                    <a:gd name="T73" fmla="*/ 2147483646 h 1226"/>
                    <a:gd name="T74" fmla="*/ 2147483646 w 847"/>
                    <a:gd name="T75" fmla="*/ 2147483646 h 1226"/>
                    <a:gd name="T76" fmla="*/ 2147483646 w 847"/>
                    <a:gd name="T77" fmla="*/ 2147483646 h 1226"/>
                    <a:gd name="T78" fmla="*/ 2147483646 w 847"/>
                    <a:gd name="T79" fmla="*/ 2147483646 h 1226"/>
                    <a:gd name="T80" fmla="*/ 2147483646 w 847"/>
                    <a:gd name="T81" fmla="*/ 2147483646 h 1226"/>
                    <a:gd name="T82" fmla="*/ 2147483646 w 847"/>
                    <a:gd name="T83" fmla="*/ 2147483646 h 1226"/>
                    <a:gd name="T84" fmla="*/ 2147483646 w 847"/>
                    <a:gd name="T85" fmla="*/ 2147483646 h 1226"/>
                    <a:gd name="T86" fmla="*/ 2147483646 w 847"/>
                    <a:gd name="T87" fmla="*/ 2147483646 h 1226"/>
                    <a:gd name="T88" fmla="*/ 2147483646 w 847"/>
                    <a:gd name="T89" fmla="*/ 2147483646 h 1226"/>
                    <a:gd name="T90" fmla="*/ 2147483646 w 847"/>
                    <a:gd name="T91" fmla="*/ 2147483646 h 1226"/>
                    <a:gd name="T92" fmla="*/ 2147483646 w 847"/>
                    <a:gd name="T93" fmla="*/ 2147483646 h 1226"/>
                    <a:gd name="T94" fmla="*/ 2147483646 w 847"/>
                    <a:gd name="T95" fmla="*/ 2147483646 h 1226"/>
                    <a:gd name="T96" fmla="*/ 2147483646 w 847"/>
                    <a:gd name="T97" fmla="*/ 2147483646 h 1226"/>
                    <a:gd name="T98" fmla="*/ 2147483646 w 847"/>
                    <a:gd name="T99" fmla="*/ 2147483646 h 1226"/>
                    <a:gd name="T100" fmla="*/ 2147483646 w 847"/>
                    <a:gd name="T101" fmla="*/ 2147483646 h 1226"/>
                    <a:gd name="T102" fmla="*/ 2147483646 w 847"/>
                    <a:gd name="T103" fmla="*/ 2147483646 h 1226"/>
                    <a:gd name="T104" fmla="*/ 2147483646 w 847"/>
                    <a:gd name="T105" fmla="*/ 2147483646 h 1226"/>
                    <a:gd name="T106" fmla="*/ 2147483646 w 847"/>
                    <a:gd name="T107" fmla="*/ 2147483646 h 1226"/>
                    <a:gd name="T108" fmla="*/ 2147483646 w 847"/>
                    <a:gd name="T109" fmla="*/ 2147483646 h 1226"/>
                    <a:gd name="T110" fmla="*/ 2147483646 w 847"/>
                    <a:gd name="T111" fmla="*/ 2147483646 h 122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47"/>
                    <a:gd name="T169" fmla="*/ 0 h 1226"/>
                    <a:gd name="T170" fmla="*/ 847 w 847"/>
                    <a:gd name="T171" fmla="*/ 1226 h 122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47" h="1226">
                      <a:moveTo>
                        <a:pt x="400" y="76"/>
                      </a:moveTo>
                      <a:lnTo>
                        <a:pt x="381" y="97"/>
                      </a:lnTo>
                      <a:lnTo>
                        <a:pt x="379" y="114"/>
                      </a:lnTo>
                      <a:lnTo>
                        <a:pt x="437" y="130"/>
                      </a:lnTo>
                      <a:lnTo>
                        <a:pt x="451" y="151"/>
                      </a:lnTo>
                      <a:lnTo>
                        <a:pt x="540" y="206"/>
                      </a:lnTo>
                      <a:lnTo>
                        <a:pt x="572" y="190"/>
                      </a:lnTo>
                      <a:lnTo>
                        <a:pt x="602" y="190"/>
                      </a:lnTo>
                      <a:lnTo>
                        <a:pt x="693" y="243"/>
                      </a:lnTo>
                      <a:lnTo>
                        <a:pt x="781" y="213"/>
                      </a:lnTo>
                      <a:lnTo>
                        <a:pt x="837" y="188"/>
                      </a:lnTo>
                      <a:lnTo>
                        <a:pt x="847" y="225"/>
                      </a:lnTo>
                      <a:lnTo>
                        <a:pt x="812" y="234"/>
                      </a:lnTo>
                      <a:lnTo>
                        <a:pt x="815" y="264"/>
                      </a:lnTo>
                      <a:lnTo>
                        <a:pt x="790" y="280"/>
                      </a:lnTo>
                      <a:lnTo>
                        <a:pt x="826" y="341"/>
                      </a:lnTo>
                      <a:lnTo>
                        <a:pt x="809" y="397"/>
                      </a:lnTo>
                      <a:lnTo>
                        <a:pt x="829" y="510"/>
                      </a:lnTo>
                      <a:lnTo>
                        <a:pt x="818" y="612"/>
                      </a:lnTo>
                      <a:lnTo>
                        <a:pt x="791" y="642"/>
                      </a:lnTo>
                      <a:lnTo>
                        <a:pt x="782" y="632"/>
                      </a:lnTo>
                      <a:lnTo>
                        <a:pt x="735" y="662"/>
                      </a:lnTo>
                      <a:lnTo>
                        <a:pt x="741" y="706"/>
                      </a:lnTo>
                      <a:lnTo>
                        <a:pt x="762" y="736"/>
                      </a:lnTo>
                      <a:lnTo>
                        <a:pt x="736" y="741"/>
                      </a:lnTo>
                      <a:lnTo>
                        <a:pt x="731" y="726"/>
                      </a:lnTo>
                      <a:lnTo>
                        <a:pt x="650" y="730"/>
                      </a:lnTo>
                      <a:lnTo>
                        <a:pt x="614" y="755"/>
                      </a:lnTo>
                      <a:lnTo>
                        <a:pt x="608" y="781"/>
                      </a:lnTo>
                      <a:lnTo>
                        <a:pt x="582" y="776"/>
                      </a:lnTo>
                      <a:lnTo>
                        <a:pt x="592" y="801"/>
                      </a:lnTo>
                      <a:lnTo>
                        <a:pt x="577" y="822"/>
                      </a:lnTo>
                      <a:lnTo>
                        <a:pt x="587" y="832"/>
                      </a:lnTo>
                      <a:lnTo>
                        <a:pt x="551" y="852"/>
                      </a:lnTo>
                      <a:lnTo>
                        <a:pt x="560" y="868"/>
                      </a:lnTo>
                      <a:lnTo>
                        <a:pt x="544" y="964"/>
                      </a:lnTo>
                      <a:lnTo>
                        <a:pt x="579" y="1031"/>
                      </a:lnTo>
                      <a:lnTo>
                        <a:pt x="569" y="1056"/>
                      </a:lnTo>
                      <a:lnTo>
                        <a:pt x="559" y="1056"/>
                      </a:lnTo>
                      <a:lnTo>
                        <a:pt x="522" y="1132"/>
                      </a:lnTo>
                      <a:lnTo>
                        <a:pt x="530" y="1152"/>
                      </a:lnTo>
                      <a:lnTo>
                        <a:pt x="518" y="1166"/>
                      </a:lnTo>
                      <a:lnTo>
                        <a:pt x="502" y="1180"/>
                      </a:lnTo>
                      <a:lnTo>
                        <a:pt x="476" y="1179"/>
                      </a:lnTo>
                      <a:lnTo>
                        <a:pt x="458" y="1179"/>
                      </a:lnTo>
                      <a:lnTo>
                        <a:pt x="442" y="1177"/>
                      </a:lnTo>
                      <a:lnTo>
                        <a:pt x="412" y="1174"/>
                      </a:lnTo>
                      <a:lnTo>
                        <a:pt x="412" y="1185"/>
                      </a:lnTo>
                      <a:lnTo>
                        <a:pt x="378" y="1188"/>
                      </a:lnTo>
                      <a:lnTo>
                        <a:pt x="361" y="1197"/>
                      </a:lnTo>
                      <a:lnTo>
                        <a:pt x="359" y="1213"/>
                      </a:lnTo>
                      <a:lnTo>
                        <a:pt x="341" y="1226"/>
                      </a:lnTo>
                      <a:lnTo>
                        <a:pt x="332" y="1207"/>
                      </a:lnTo>
                      <a:lnTo>
                        <a:pt x="321" y="1189"/>
                      </a:lnTo>
                      <a:lnTo>
                        <a:pt x="304" y="1191"/>
                      </a:lnTo>
                      <a:lnTo>
                        <a:pt x="305" y="1174"/>
                      </a:lnTo>
                      <a:lnTo>
                        <a:pt x="286" y="1166"/>
                      </a:lnTo>
                      <a:lnTo>
                        <a:pt x="266" y="1176"/>
                      </a:lnTo>
                      <a:lnTo>
                        <a:pt x="257" y="1162"/>
                      </a:lnTo>
                      <a:lnTo>
                        <a:pt x="242" y="1175"/>
                      </a:lnTo>
                      <a:lnTo>
                        <a:pt x="234" y="1177"/>
                      </a:lnTo>
                      <a:lnTo>
                        <a:pt x="215" y="1183"/>
                      </a:lnTo>
                      <a:lnTo>
                        <a:pt x="220" y="1154"/>
                      </a:lnTo>
                      <a:lnTo>
                        <a:pt x="203" y="1149"/>
                      </a:lnTo>
                      <a:lnTo>
                        <a:pt x="213" y="1133"/>
                      </a:lnTo>
                      <a:lnTo>
                        <a:pt x="222" y="1121"/>
                      </a:lnTo>
                      <a:lnTo>
                        <a:pt x="236" y="1109"/>
                      </a:lnTo>
                      <a:lnTo>
                        <a:pt x="250" y="1100"/>
                      </a:lnTo>
                      <a:lnTo>
                        <a:pt x="270" y="1101"/>
                      </a:lnTo>
                      <a:lnTo>
                        <a:pt x="291" y="1097"/>
                      </a:lnTo>
                      <a:lnTo>
                        <a:pt x="312" y="1075"/>
                      </a:lnTo>
                      <a:lnTo>
                        <a:pt x="309" y="1065"/>
                      </a:lnTo>
                      <a:lnTo>
                        <a:pt x="295" y="1073"/>
                      </a:lnTo>
                      <a:lnTo>
                        <a:pt x="277" y="1075"/>
                      </a:lnTo>
                      <a:lnTo>
                        <a:pt x="250" y="1070"/>
                      </a:lnTo>
                      <a:lnTo>
                        <a:pt x="234" y="1059"/>
                      </a:lnTo>
                      <a:lnTo>
                        <a:pt x="224" y="1044"/>
                      </a:lnTo>
                      <a:lnTo>
                        <a:pt x="216" y="1023"/>
                      </a:lnTo>
                      <a:lnTo>
                        <a:pt x="203" y="1012"/>
                      </a:lnTo>
                      <a:lnTo>
                        <a:pt x="193" y="1007"/>
                      </a:lnTo>
                      <a:lnTo>
                        <a:pt x="182" y="1004"/>
                      </a:lnTo>
                      <a:lnTo>
                        <a:pt x="170" y="1013"/>
                      </a:lnTo>
                      <a:lnTo>
                        <a:pt x="183" y="1023"/>
                      </a:lnTo>
                      <a:lnTo>
                        <a:pt x="180" y="1038"/>
                      </a:lnTo>
                      <a:lnTo>
                        <a:pt x="162" y="1033"/>
                      </a:lnTo>
                      <a:lnTo>
                        <a:pt x="151" y="1040"/>
                      </a:lnTo>
                      <a:lnTo>
                        <a:pt x="139" y="1021"/>
                      </a:lnTo>
                      <a:lnTo>
                        <a:pt x="146" y="998"/>
                      </a:lnTo>
                      <a:lnTo>
                        <a:pt x="152" y="986"/>
                      </a:lnTo>
                      <a:lnTo>
                        <a:pt x="169" y="986"/>
                      </a:lnTo>
                      <a:lnTo>
                        <a:pt x="156" y="970"/>
                      </a:lnTo>
                      <a:lnTo>
                        <a:pt x="154" y="945"/>
                      </a:lnTo>
                      <a:lnTo>
                        <a:pt x="150" y="924"/>
                      </a:lnTo>
                      <a:lnTo>
                        <a:pt x="134" y="925"/>
                      </a:lnTo>
                      <a:lnTo>
                        <a:pt x="132" y="945"/>
                      </a:lnTo>
                      <a:lnTo>
                        <a:pt x="119" y="958"/>
                      </a:lnTo>
                      <a:lnTo>
                        <a:pt x="97" y="933"/>
                      </a:lnTo>
                      <a:lnTo>
                        <a:pt x="85" y="930"/>
                      </a:lnTo>
                      <a:lnTo>
                        <a:pt x="77" y="943"/>
                      </a:lnTo>
                      <a:lnTo>
                        <a:pt x="53" y="934"/>
                      </a:lnTo>
                      <a:lnTo>
                        <a:pt x="46" y="917"/>
                      </a:lnTo>
                      <a:lnTo>
                        <a:pt x="35" y="920"/>
                      </a:lnTo>
                      <a:lnTo>
                        <a:pt x="0" y="911"/>
                      </a:lnTo>
                      <a:lnTo>
                        <a:pt x="8" y="883"/>
                      </a:lnTo>
                      <a:lnTo>
                        <a:pt x="11" y="866"/>
                      </a:lnTo>
                      <a:lnTo>
                        <a:pt x="25" y="875"/>
                      </a:lnTo>
                      <a:lnTo>
                        <a:pt x="41" y="861"/>
                      </a:lnTo>
                      <a:lnTo>
                        <a:pt x="48" y="838"/>
                      </a:lnTo>
                      <a:lnTo>
                        <a:pt x="72" y="813"/>
                      </a:lnTo>
                      <a:lnTo>
                        <a:pt x="59" y="774"/>
                      </a:lnTo>
                      <a:lnTo>
                        <a:pt x="59" y="744"/>
                      </a:lnTo>
                      <a:lnTo>
                        <a:pt x="74" y="712"/>
                      </a:lnTo>
                      <a:lnTo>
                        <a:pt x="73" y="669"/>
                      </a:lnTo>
                      <a:lnTo>
                        <a:pt x="37" y="649"/>
                      </a:lnTo>
                      <a:lnTo>
                        <a:pt x="11" y="656"/>
                      </a:lnTo>
                      <a:lnTo>
                        <a:pt x="29" y="612"/>
                      </a:lnTo>
                      <a:lnTo>
                        <a:pt x="50" y="602"/>
                      </a:lnTo>
                      <a:lnTo>
                        <a:pt x="60" y="614"/>
                      </a:lnTo>
                      <a:lnTo>
                        <a:pt x="76" y="598"/>
                      </a:lnTo>
                      <a:lnTo>
                        <a:pt x="66" y="572"/>
                      </a:lnTo>
                      <a:lnTo>
                        <a:pt x="71" y="558"/>
                      </a:lnTo>
                      <a:lnTo>
                        <a:pt x="91" y="558"/>
                      </a:lnTo>
                      <a:lnTo>
                        <a:pt x="101" y="547"/>
                      </a:lnTo>
                      <a:lnTo>
                        <a:pt x="81" y="542"/>
                      </a:lnTo>
                      <a:lnTo>
                        <a:pt x="66" y="531"/>
                      </a:lnTo>
                      <a:lnTo>
                        <a:pt x="76" y="521"/>
                      </a:lnTo>
                      <a:lnTo>
                        <a:pt x="123" y="532"/>
                      </a:lnTo>
                      <a:lnTo>
                        <a:pt x="143" y="507"/>
                      </a:lnTo>
                      <a:lnTo>
                        <a:pt x="148" y="496"/>
                      </a:lnTo>
                      <a:lnTo>
                        <a:pt x="143" y="491"/>
                      </a:lnTo>
                      <a:lnTo>
                        <a:pt x="148" y="466"/>
                      </a:lnTo>
                      <a:lnTo>
                        <a:pt x="159" y="456"/>
                      </a:lnTo>
                      <a:lnTo>
                        <a:pt x="174" y="456"/>
                      </a:lnTo>
                      <a:lnTo>
                        <a:pt x="175" y="430"/>
                      </a:lnTo>
                      <a:lnTo>
                        <a:pt x="165" y="425"/>
                      </a:lnTo>
                      <a:lnTo>
                        <a:pt x="170" y="420"/>
                      </a:lnTo>
                      <a:lnTo>
                        <a:pt x="180" y="420"/>
                      </a:lnTo>
                      <a:lnTo>
                        <a:pt x="196" y="425"/>
                      </a:lnTo>
                      <a:lnTo>
                        <a:pt x="211" y="416"/>
                      </a:lnTo>
                      <a:lnTo>
                        <a:pt x="216" y="391"/>
                      </a:lnTo>
                      <a:lnTo>
                        <a:pt x="247" y="406"/>
                      </a:lnTo>
                      <a:lnTo>
                        <a:pt x="267" y="406"/>
                      </a:lnTo>
                      <a:lnTo>
                        <a:pt x="272" y="411"/>
                      </a:lnTo>
                      <a:lnTo>
                        <a:pt x="298" y="401"/>
                      </a:lnTo>
                      <a:lnTo>
                        <a:pt x="304" y="355"/>
                      </a:lnTo>
                      <a:lnTo>
                        <a:pt x="284" y="319"/>
                      </a:lnTo>
                      <a:lnTo>
                        <a:pt x="284" y="289"/>
                      </a:lnTo>
                      <a:lnTo>
                        <a:pt x="273" y="273"/>
                      </a:lnTo>
                      <a:lnTo>
                        <a:pt x="285" y="248"/>
                      </a:lnTo>
                      <a:lnTo>
                        <a:pt x="270" y="243"/>
                      </a:lnTo>
                      <a:lnTo>
                        <a:pt x="254" y="229"/>
                      </a:lnTo>
                      <a:lnTo>
                        <a:pt x="238" y="241"/>
                      </a:lnTo>
                      <a:lnTo>
                        <a:pt x="226" y="276"/>
                      </a:lnTo>
                      <a:lnTo>
                        <a:pt x="222" y="268"/>
                      </a:lnTo>
                      <a:lnTo>
                        <a:pt x="227" y="243"/>
                      </a:lnTo>
                      <a:lnTo>
                        <a:pt x="207" y="235"/>
                      </a:lnTo>
                      <a:lnTo>
                        <a:pt x="208" y="211"/>
                      </a:lnTo>
                      <a:lnTo>
                        <a:pt x="229" y="206"/>
                      </a:lnTo>
                      <a:lnTo>
                        <a:pt x="234" y="202"/>
                      </a:lnTo>
                      <a:lnTo>
                        <a:pt x="254" y="202"/>
                      </a:lnTo>
                      <a:lnTo>
                        <a:pt x="270" y="192"/>
                      </a:lnTo>
                      <a:lnTo>
                        <a:pt x="259" y="161"/>
                      </a:lnTo>
                      <a:lnTo>
                        <a:pt x="264" y="141"/>
                      </a:lnTo>
                      <a:lnTo>
                        <a:pt x="256" y="115"/>
                      </a:lnTo>
                      <a:lnTo>
                        <a:pt x="296" y="69"/>
                      </a:lnTo>
                      <a:lnTo>
                        <a:pt x="369" y="4"/>
                      </a:lnTo>
                      <a:lnTo>
                        <a:pt x="381" y="0"/>
                      </a:lnTo>
                      <a:lnTo>
                        <a:pt x="393" y="10"/>
                      </a:lnTo>
                      <a:lnTo>
                        <a:pt x="405" y="41"/>
                      </a:lnTo>
                      <a:lnTo>
                        <a:pt x="400" y="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4" name="Freeform 190"/>
                <p:cNvSpPr>
                  <a:spLocks/>
                </p:cNvSpPr>
                <p:nvPr/>
              </p:nvSpPr>
              <p:spPr bwMode="auto">
                <a:xfrm>
                  <a:off x="3481707" y="3943950"/>
                  <a:ext cx="847805" cy="710965"/>
                </a:xfrm>
                <a:custGeom>
                  <a:avLst/>
                  <a:gdLst>
                    <a:gd name="T0" fmla="*/ 2147483646 w 1599"/>
                    <a:gd name="T1" fmla="*/ 2147483646 h 1326"/>
                    <a:gd name="T2" fmla="*/ 2147483646 w 1599"/>
                    <a:gd name="T3" fmla="*/ 2147483646 h 1326"/>
                    <a:gd name="T4" fmla="*/ 2147483646 w 1599"/>
                    <a:gd name="T5" fmla="*/ 2147483646 h 1326"/>
                    <a:gd name="T6" fmla="*/ 2147483646 w 1599"/>
                    <a:gd name="T7" fmla="*/ 2147483646 h 1326"/>
                    <a:gd name="T8" fmla="*/ 2147483646 w 1599"/>
                    <a:gd name="T9" fmla="*/ 2147483646 h 1326"/>
                    <a:gd name="T10" fmla="*/ 2147483646 w 1599"/>
                    <a:gd name="T11" fmla="*/ 2147483646 h 1326"/>
                    <a:gd name="T12" fmla="*/ 2147483646 w 1599"/>
                    <a:gd name="T13" fmla="*/ 2147483646 h 1326"/>
                    <a:gd name="T14" fmla="*/ 2147483646 w 1599"/>
                    <a:gd name="T15" fmla="*/ 2147483646 h 1326"/>
                    <a:gd name="T16" fmla="*/ 2147483646 w 1599"/>
                    <a:gd name="T17" fmla="*/ 2147483646 h 1326"/>
                    <a:gd name="T18" fmla="*/ 2147483646 w 1599"/>
                    <a:gd name="T19" fmla="*/ 2147483646 h 1326"/>
                    <a:gd name="T20" fmla="*/ 2147483646 w 1599"/>
                    <a:gd name="T21" fmla="*/ 2147483646 h 1326"/>
                    <a:gd name="T22" fmla="*/ 2147483646 w 1599"/>
                    <a:gd name="T23" fmla="*/ 2147483646 h 1326"/>
                    <a:gd name="T24" fmla="*/ 2147483646 w 1599"/>
                    <a:gd name="T25" fmla="*/ 2147483646 h 1326"/>
                    <a:gd name="T26" fmla="*/ 2147483646 w 1599"/>
                    <a:gd name="T27" fmla="*/ 2147483646 h 1326"/>
                    <a:gd name="T28" fmla="*/ 2147483646 w 1599"/>
                    <a:gd name="T29" fmla="*/ 2147483646 h 1326"/>
                    <a:gd name="T30" fmla="*/ 2147483646 w 1599"/>
                    <a:gd name="T31" fmla="*/ 2147483646 h 1326"/>
                    <a:gd name="T32" fmla="*/ 2147483646 w 1599"/>
                    <a:gd name="T33" fmla="*/ 2147483646 h 1326"/>
                    <a:gd name="T34" fmla="*/ 2147483646 w 1599"/>
                    <a:gd name="T35" fmla="*/ 2147483646 h 1326"/>
                    <a:gd name="T36" fmla="*/ 0 w 1599"/>
                    <a:gd name="T37" fmla="*/ 2147483646 h 1326"/>
                    <a:gd name="T38" fmla="*/ 2147483646 w 1599"/>
                    <a:gd name="T39" fmla="*/ 2147483646 h 1326"/>
                    <a:gd name="T40" fmla="*/ 2147483646 w 1599"/>
                    <a:gd name="T41" fmla="*/ 2147483646 h 1326"/>
                    <a:gd name="T42" fmla="*/ 2147483646 w 1599"/>
                    <a:gd name="T43" fmla="*/ 2147483646 h 1326"/>
                    <a:gd name="T44" fmla="*/ 2147483646 w 1599"/>
                    <a:gd name="T45" fmla="*/ 2147483646 h 1326"/>
                    <a:gd name="T46" fmla="*/ 2147483646 w 1599"/>
                    <a:gd name="T47" fmla="*/ 2147483646 h 1326"/>
                    <a:gd name="T48" fmla="*/ 2147483646 w 1599"/>
                    <a:gd name="T49" fmla="*/ 2147483646 h 1326"/>
                    <a:gd name="T50" fmla="*/ 2147483646 w 1599"/>
                    <a:gd name="T51" fmla="*/ 2147483646 h 1326"/>
                    <a:gd name="T52" fmla="*/ 2147483646 w 1599"/>
                    <a:gd name="T53" fmla="*/ 0 h 1326"/>
                    <a:gd name="T54" fmla="*/ 2147483646 w 1599"/>
                    <a:gd name="T55" fmla="*/ 2147483646 h 1326"/>
                    <a:gd name="T56" fmla="*/ 2147483646 w 1599"/>
                    <a:gd name="T57" fmla="*/ 2147483646 h 1326"/>
                    <a:gd name="T58" fmla="*/ 2147483646 w 1599"/>
                    <a:gd name="T59" fmla="*/ 2147483646 h 1326"/>
                    <a:gd name="T60" fmla="*/ 2147483646 w 1599"/>
                    <a:gd name="T61" fmla="*/ 2147483646 h 1326"/>
                    <a:gd name="T62" fmla="*/ 2147483646 w 1599"/>
                    <a:gd name="T63" fmla="*/ 2147483646 h 1326"/>
                    <a:gd name="T64" fmla="*/ 2147483646 w 1599"/>
                    <a:gd name="T65" fmla="*/ 2147483646 h 1326"/>
                    <a:gd name="T66" fmla="*/ 2147483646 w 1599"/>
                    <a:gd name="T67" fmla="*/ 2147483646 h 1326"/>
                    <a:gd name="T68" fmla="*/ 2147483646 w 1599"/>
                    <a:gd name="T69" fmla="*/ 2147483646 h 1326"/>
                    <a:gd name="T70" fmla="*/ 2147483646 w 1599"/>
                    <a:gd name="T71" fmla="*/ 2147483646 h 1326"/>
                    <a:gd name="T72" fmla="*/ 2147483646 w 1599"/>
                    <a:gd name="T73" fmla="*/ 2147483646 h 1326"/>
                    <a:gd name="T74" fmla="*/ 2147483646 w 1599"/>
                    <a:gd name="T75" fmla="*/ 2147483646 h 1326"/>
                    <a:gd name="T76" fmla="*/ 2147483646 w 1599"/>
                    <a:gd name="T77" fmla="*/ 2147483646 h 1326"/>
                    <a:gd name="T78" fmla="*/ 2147483646 w 1599"/>
                    <a:gd name="T79" fmla="*/ 2147483646 h 1326"/>
                    <a:gd name="T80" fmla="*/ 2147483646 w 1599"/>
                    <a:gd name="T81" fmla="*/ 2147483646 h 1326"/>
                    <a:gd name="T82" fmla="*/ 2147483646 w 1599"/>
                    <a:gd name="T83" fmla="*/ 2147483646 h 1326"/>
                    <a:gd name="T84" fmla="*/ 2147483646 w 1599"/>
                    <a:gd name="T85" fmla="*/ 2147483646 h 1326"/>
                    <a:gd name="T86" fmla="*/ 2147483646 w 1599"/>
                    <a:gd name="T87" fmla="*/ 2147483646 h 1326"/>
                    <a:gd name="T88" fmla="*/ 2147483646 w 1599"/>
                    <a:gd name="T89" fmla="*/ 2147483646 h 1326"/>
                    <a:gd name="T90" fmla="*/ 2147483646 w 1599"/>
                    <a:gd name="T91" fmla="*/ 2147483646 h 1326"/>
                    <a:gd name="T92" fmla="*/ 2147483646 w 1599"/>
                    <a:gd name="T93" fmla="*/ 2147483646 h 13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99"/>
                    <a:gd name="T142" fmla="*/ 0 h 1326"/>
                    <a:gd name="T143" fmla="*/ 1599 w 1599"/>
                    <a:gd name="T144" fmla="*/ 1326 h 13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99" h="1326">
                      <a:moveTo>
                        <a:pt x="1444" y="1196"/>
                      </a:moveTo>
                      <a:lnTo>
                        <a:pt x="1352" y="1241"/>
                      </a:lnTo>
                      <a:lnTo>
                        <a:pt x="1331" y="1236"/>
                      </a:lnTo>
                      <a:lnTo>
                        <a:pt x="1331" y="1215"/>
                      </a:lnTo>
                      <a:lnTo>
                        <a:pt x="1306" y="1220"/>
                      </a:lnTo>
                      <a:lnTo>
                        <a:pt x="1306" y="1210"/>
                      </a:lnTo>
                      <a:lnTo>
                        <a:pt x="1240" y="1220"/>
                      </a:lnTo>
                      <a:lnTo>
                        <a:pt x="1240" y="1204"/>
                      </a:lnTo>
                      <a:lnTo>
                        <a:pt x="1195" y="1212"/>
                      </a:lnTo>
                      <a:lnTo>
                        <a:pt x="1178" y="1183"/>
                      </a:lnTo>
                      <a:lnTo>
                        <a:pt x="1070" y="1243"/>
                      </a:lnTo>
                      <a:lnTo>
                        <a:pt x="1090" y="1264"/>
                      </a:lnTo>
                      <a:lnTo>
                        <a:pt x="1050" y="1264"/>
                      </a:lnTo>
                      <a:lnTo>
                        <a:pt x="1009" y="1238"/>
                      </a:lnTo>
                      <a:lnTo>
                        <a:pt x="932" y="1268"/>
                      </a:lnTo>
                      <a:lnTo>
                        <a:pt x="909" y="1284"/>
                      </a:lnTo>
                      <a:lnTo>
                        <a:pt x="900" y="1264"/>
                      </a:lnTo>
                      <a:lnTo>
                        <a:pt x="867" y="1266"/>
                      </a:lnTo>
                      <a:lnTo>
                        <a:pt x="819" y="1326"/>
                      </a:lnTo>
                      <a:lnTo>
                        <a:pt x="775" y="1310"/>
                      </a:lnTo>
                      <a:lnTo>
                        <a:pt x="802" y="1284"/>
                      </a:lnTo>
                      <a:lnTo>
                        <a:pt x="797" y="1198"/>
                      </a:lnTo>
                      <a:lnTo>
                        <a:pt x="787" y="1187"/>
                      </a:lnTo>
                      <a:lnTo>
                        <a:pt x="812" y="1162"/>
                      </a:lnTo>
                      <a:lnTo>
                        <a:pt x="819" y="1131"/>
                      </a:lnTo>
                      <a:lnTo>
                        <a:pt x="803" y="1120"/>
                      </a:lnTo>
                      <a:lnTo>
                        <a:pt x="769" y="1138"/>
                      </a:lnTo>
                      <a:lnTo>
                        <a:pt x="608" y="1135"/>
                      </a:lnTo>
                      <a:lnTo>
                        <a:pt x="583" y="1059"/>
                      </a:lnTo>
                      <a:lnTo>
                        <a:pt x="460" y="1052"/>
                      </a:lnTo>
                      <a:lnTo>
                        <a:pt x="416" y="918"/>
                      </a:lnTo>
                      <a:lnTo>
                        <a:pt x="309" y="846"/>
                      </a:lnTo>
                      <a:lnTo>
                        <a:pt x="298" y="825"/>
                      </a:lnTo>
                      <a:lnTo>
                        <a:pt x="161" y="778"/>
                      </a:lnTo>
                      <a:lnTo>
                        <a:pt x="39" y="715"/>
                      </a:lnTo>
                      <a:lnTo>
                        <a:pt x="19" y="602"/>
                      </a:lnTo>
                      <a:lnTo>
                        <a:pt x="36" y="546"/>
                      </a:lnTo>
                      <a:lnTo>
                        <a:pt x="0" y="485"/>
                      </a:lnTo>
                      <a:lnTo>
                        <a:pt x="25" y="469"/>
                      </a:lnTo>
                      <a:lnTo>
                        <a:pt x="22" y="439"/>
                      </a:lnTo>
                      <a:lnTo>
                        <a:pt x="57" y="430"/>
                      </a:lnTo>
                      <a:lnTo>
                        <a:pt x="47" y="393"/>
                      </a:lnTo>
                      <a:lnTo>
                        <a:pt x="61" y="380"/>
                      </a:lnTo>
                      <a:lnTo>
                        <a:pt x="140" y="333"/>
                      </a:lnTo>
                      <a:lnTo>
                        <a:pt x="145" y="277"/>
                      </a:lnTo>
                      <a:lnTo>
                        <a:pt x="181" y="273"/>
                      </a:lnTo>
                      <a:lnTo>
                        <a:pt x="192" y="247"/>
                      </a:lnTo>
                      <a:lnTo>
                        <a:pt x="312" y="230"/>
                      </a:lnTo>
                      <a:lnTo>
                        <a:pt x="343" y="127"/>
                      </a:lnTo>
                      <a:lnTo>
                        <a:pt x="358" y="117"/>
                      </a:lnTo>
                      <a:lnTo>
                        <a:pt x="372" y="62"/>
                      </a:lnTo>
                      <a:lnTo>
                        <a:pt x="412" y="54"/>
                      </a:lnTo>
                      <a:lnTo>
                        <a:pt x="414" y="4"/>
                      </a:lnTo>
                      <a:lnTo>
                        <a:pt x="450" y="0"/>
                      </a:lnTo>
                      <a:lnTo>
                        <a:pt x="542" y="47"/>
                      </a:lnTo>
                      <a:lnTo>
                        <a:pt x="566" y="68"/>
                      </a:lnTo>
                      <a:lnTo>
                        <a:pt x="597" y="57"/>
                      </a:lnTo>
                      <a:lnTo>
                        <a:pt x="658" y="88"/>
                      </a:lnTo>
                      <a:lnTo>
                        <a:pt x="653" y="119"/>
                      </a:lnTo>
                      <a:lnTo>
                        <a:pt x="709" y="135"/>
                      </a:lnTo>
                      <a:lnTo>
                        <a:pt x="775" y="130"/>
                      </a:lnTo>
                      <a:lnTo>
                        <a:pt x="837" y="147"/>
                      </a:lnTo>
                      <a:lnTo>
                        <a:pt x="837" y="177"/>
                      </a:lnTo>
                      <a:lnTo>
                        <a:pt x="862" y="198"/>
                      </a:lnTo>
                      <a:lnTo>
                        <a:pt x="908" y="193"/>
                      </a:lnTo>
                      <a:lnTo>
                        <a:pt x="937" y="235"/>
                      </a:lnTo>
                      <a:lnTo>
                        <a:pt x="969" y="230"/>
                      </a:lnTo>
                      <a:lnTo>
                        <a:pt x="974" y="204"/>
                      </a:lnTo>
                      <a:lnTo>
                        <a:pt x="1066" y="153"/>
                      </a:lnTo>
                      <a:lnTo>
                        <a:pt x="1112" y="159"/>
                      </a:lnTo>
                      <a:lnTo>
                        <a:pt x="1143" y="215"/>
                      </a:lnTo>
                      <a:lnTo>
                        <a:pt x="1168" y="219"/>
                      </a:lnTo>
                      <a:lnTo>
                        <a:pt x="1199" y="337"/>
                      </a:lnTo>
                      <a:lnTo>
                        <a:pt x="1178" y="357"/>
                      </a:lnTo>
                      <a:lnTo>
                        <a:pt x="1162" y="423"/>
                      </a:lnTo>
                      <a:lnTo>
                        <a:pt x="1192" y="444"/>
                      </a:lnTo>
                      <a:lnTo>
                        <a:pt x="1315" y="455"/>
                      </a:lnTo>
                      <a:lnTo>
                        <a:pt x="1417" y="492"/>
                      </a:lnTo>
                      <a:lnTo>
                        <a:pt x="1426" y="543"/>
                      </a:lnTo>
                      <a:lnTo>
                        <a:pt x="1456" y="553"/>
                      </a:lnTo>
                      <a:lnTo>
                        <a:pt x="1487" y="650"/>
                      </a:lnTo>
                      <a:lnTo>
                        <a:pt x="1563" y="655"/>
                      </a:lnTo>
                      <a:lnTo>
                        <a:pt x="1578" y="723"/>
                      </a:lnTo>
                      <a:lnTo>
                        <a:pt x="1455" y="819"/>
                      </a:lnTo>
                      <a:lnTo>
                        <a:pt x="1459" y="905"/>
                      </a:lnTo>
                      <a:lnTo>
                        <a:pt x="1556" y="967"/>
                      </a:lnTo>
                      <a:lnTo>
                        <a:pt x="1598" y="971"/>
                      </a:lnTo>
                      <a:lnTo>
                        <a:pt x="1599" y="1022"/>
                      </a:lnTo>
                      <a:lnTo>
                        <a:pt x="1585" y="1057"/>
                      </a:lnTo>
                      <a:lnTo>
                        <a:pt x="1575" y="1038"/>
                      </a:lnTo>
                      <a:lnTo>
                        <a:pt x="1555" y="1081"/>
                      </a:lnTo>
                      <a:lnTo>
                        <a:pt x="1469" y="1147"/>
                      </a:lnTo>
                      <a:lnTo>
                        <a:pt x="1495" y="1167"/>
                      </a:lnTo>
                      <a:lnTo>
                        <a:pt x="1473" y="1213"/>
                      </a:lnTo>
                      <a:lnTo>
                        <a:pt x="1444" y="11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5" name="Freeform 191"/>
                <p:cNvSpPr>
                  <a:spLocks/>
                </p:cNvSpPr>
                <p:nvPr/>
              </p:nvSpPr>
              <p:spPr bwMode="auto">
                <a:xfrm>
                  <a:off x="2810132" y="3850320"/>
                  <a:ext cx="703328" cy="555442"/>
                </a:xfrm>
                <a:custGeom>
                  <a:avLst/>
                  <a:gdLst>
                    <a:gd name="T0" fmla="*/ 2147483646 w 1328"/>
                    <a:gd name="T1" fmla="*/ 2147483646 h 1035"/>
                    <a:gd name="T2" fmla="*/ 2147483646 w 1328"/>
                    <a:gd name="T3" fmla="*/ 2147483646 h 1035"/>
                    <a:gd name="T4" fmla="*/ 2147483646 w 1328"/>
                    <a:gd name="T5" fmla="*/ 2147483646 h 1035"/>
                    <a:gd name="T6" fmla="*/ 2147483646 w 1328"/>
                    <a:gd name="T7" fmla="*/ 2147483646 h 1035"/>
                    <a:gd name="T8" fmla="*/ 2147483646 w 1328"/>
                    <a:gd name="T9" fmla="*/ 2147483646 h 1035"/>
                    <a:gd name="T10" fmla="*/ 2147483646 w 1328"/>
                    <a:gd name="T11" fmla="*/ 2147483646 h 1035"/>
                    <a:gd name="T12" fmla="*/ 2147483646 w 1328"/>
                    <a:gd name="T13" fmla="*/ 2147483646 h 1035"/>
                    <a:gd name="T14" fmla="*/ 2147483646 w 1328"/>
                    <a:gd name="T15" fmla="*/ 2147483646 h 1035"/>
                    <a:gd name="T16" fmla="*/ 2147483646 w 1328"/>
                    <a:gd name="T17" fmla="*/ 2147483646 h 1035"/>
                    <a:gd name="T18" fmla="*/ 2147483646 w 1328"/>
                    <a:gd name="T19" fmla="*/ 2147483646 h 1035"/>
                    <a:gd name="T20" fmla="*/ 2147483646 w 1328"/>
                    <a:gd name="T21" fmla="*/ 2147483646 h 1035"/>
                    <a:gd name="T22" fmla="*/ 2147483646 w 1328"/>
                    <a:gd name="T23" fmla="*/ 2147483646 h 1035"/>
                    <a:gd name="T24" fmla="*/ 2147483646 w 1328"/>
                    <a:gd name="T25" fmla="*/ 2147483646 h 1035"/>
                    <a:gd name="T26" fmla="*/ 2147483646 w 1328"/>
                    <a:gd name="T27" fmla="*/ 2147483646 h 1035"/>
                    <a:gd name="T28" fmla="*/ 2147483646 w 1328"/>
                    <a:gd name="T29" fmla="*/ 2147483646 h 1035"/>
                    <a:gd name="T30" fmla="*/ 2147483646 w 1328"/>
                    <a:gd name="T31" fmla="*/ 2147483646 h 1035"/>
                    <a:gd name="T32" fmla="*/ 2147483646 w 1328"/>
                    <a:gd name="T33" fmla="*/ 2147483646 h 1035"/>
                    <a:gd name="T34" fmla="*/ 2147483646 w 1328"/>
                    <a:gd name="T35" fmla="*/ 2147483646 h 1035"/>
                    <a:gd name="T36" fmla="*/ 2147483646 w 1328"/>
                    <a:gd name="T37" fmla="*/ 2147483646 h 1035"/>
                    <a:gd name="T38" fmla="*/ 2147483646 w 1328"/>
                    <a:gd name="T39" fmla="*/ 2147483646 h 1035"/>
                    <a:gd name="T40" fmla="*/ 2147483646 w 1328"/>
                    <a:gd name="T41" fmla="*/ 2147483646 h 1035"/>
                    <a:gd name="T42" fmla="*/ 2147483646 w 1328"/>
                    <a:gd name="T43" fmla="*/ 2147483646 h 1035"/>
                    <a:gd name="T44" fmla="*/ 2147483646 w 1328"/>
                    <a:gd name="T45" fmla="*/ 2147483646 h 1035"/>
                    <a:gd name="T46" fmla="*/ 2147483646 w 1328"/>
                    <a:gd name="T47" fmla="*/ 2147483646 h 1035"/>
                    <a:gd name="T48" fmla="*/ 2147483646 w 1328"/>
                    <a:gd name="T49" fmla="*/ 2147483646 h 1035"/>
                    <a:gd name="T50" fmla="*/ 2147483646 w 1328"/>
                    <a:gd name="T51" fmla="*/ 2147483646 h 1035"/>
                    <a:gd name="T52" fmla="*/ 2147483646 w 1328"/>
                    <a:gd name="T53" fmla="*/ 2147483646 h 1035"/>
                    <a:gd name="T54" fmla="*/ 2147483646 w 1328"/>
                    <a:gd name="T55" fmla="*/ 2147483646 h 1035"/>
                    <a:gd name="T56" fmla="*/ 2147483646 w 1328"/>
                    <a:gd name="T57" fmla="*/ 2147483646 h 1035"/>
                    <a:gd name="T58" fmla="*/ 2147483646 w 1328"/>
                    <a:gd name="T59" fmla="*/ 2147483646 h 1035"/>
                    <a:gd name="T60" fmla="*/ 2147483646 w 1328"/>
                    <a:gd name="T61" fmla="*/ 2147483646 h 1035"/>
                    <a:gd name="T62" fmla="*/ 2147483646 w 1328"/>
                    <a:gd name="T63" fmla="*/ 2147483646 h 1035"/>
                    <a:gd name="T64" fmla="*/ 2147483646 w 1328"/>
                    <a:gd name="T65" fmla="*/ 2147483646 h 1035"/>
                    <a:gd name="T66" fmla="*/ 2147483646 w 1328"/>
                    <a:gd name="T67" fmla="*/ 2147483646 h 1035"/>
                    <a:gd name="T68" fmla="*/ 2147483646 w 1328"/>
                    <a:gd name="T69" fmla="*/ 2147483646 h 1035"/>
                    <a:gd name="T70" fmla="*/ 2147483646 w 1328"/>
                    <a:gd name="T71" fmla="*/ 2147483646 h 1035"/>
                    <a:gd name="T72" fmla="*/ 2147483646 w 1328"/>
                    <a:gd name="T73" fmla="*/ 2147483646 h 1035"/>
                    <a:gd name="T74" fmla="*/ 2147483646 w 1328"/>
                    <a:gd name="T75" fmla="*/ 2147483646 h 1035"/>
                    <a:gd name="T76" fmla="*/ 2147483646 w 1328"/>
                    <a:gd name="T77" fmla="*/ 2147483646 h 1035"/>
                    <a:gd name="T78" fmla="*/ 2147483646 w 1328"/>
                    <a:gd name="T79" fmla="*/ 2147483646 h 1035"/>
                    <a:gd name="T80" fmla="*/ 2147483646 w 1328"/>
                    <a:gd name="T81" fmla="*/ 2147483646 h 1035"/>
                    <a:gd name="T82" fmla="*/ 2147483646 w 1328"/>
                    <a:gd name="T83" fmla="*/ 2147483646 h 1035"/>
                    <a:gd name="T84" fmla="*/ 2147483646 w 1328"/>
                    <a:gd name="T85" fmla="*/ 2147483646 h 1035"/>
                    <a:gd name="T86" fmla="*/ 2147483646 w 1328"/>
                    <a:gd name="T87" fmla="*/ 2147483646 h 1035"/>
                    <a:gd name="T88" fmla="*/ 2147483646 w 1328"/>
                    <a:gd name="T89" fmla="*/ 2147483646 h 1035"/>
                    <a:gd name="T90" fmla="*/ 2147483646 w 1328"/>
                    <a:gd name="T91" fmla="*/ 2147483646 h 1035"/>
                    <a:gd name="T92" fmla="*/ 2147483646 w 1328"/>
                    <a:gd name="T93" fmla="*/ 2147483646 h 1035"/>
                    <a:gd name="T94" fmla="*/ 2147483646 w 1328"/>
                    <a:gd name="T95" fmla="*/ 2147483646 h 10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28"/>
                    <a:gd name="T145" fmla="*/ 0 h 1035"/>
                    <a:gd name="T146" fmla="*/ 1328 w 1328"/>
                    <a:gd name="T147" fmla="*/ 1035 h 10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28" h="1035">
                      <a:moveTo>
                        <a:pt x="350" y="86"/>
                      </a:moveTo>
                      <a:lnTo>
                        <a:pt x="375" y="106"/>
                      </a:lnTo>
                      <a:lnTo>
                        <a:pt x="389" y="128"/>
                      </a:lnTo>
                      <a:lnTo>
                        <a:pt x="405" y="138"/>
                      </a:lnTo>
                      <a:lnTo>
                        <a:pt x="462" y="113"/>
                      </a:lnTo>
                      <a:lnTo>
                        <a:pt x="472" y="72"/>
                      </a:lnTo>
                      <a:lnTo>
                        <a:pt x="513" y="78"/>
                      </a:lnTo>
                      <a:lnTo>
                        <a:pt x="513" y="88"/>
                      </a:lnTo>
                      <a:lnTo>
                        <a:pt x="549" y="94"/>
                      </a:lnTo>
                      <a:lnTo>
                        <a:pt x="600" y="85"/>
                      </a:lnTo>
                      <a:lnTo>
                        <a:pt x="605" y="74"/>
                      </a:lnTo>
                      <a:lnTo>
                        <a:pt x="620" y="80"/>
                      </a:lnTo>
                      <a:lnTo>
                        <a:pt x="636" y="95"/>
                      </a:lnTo>
                      <a:lnTo>
                        <a:pt x="656" y="100"/>
                      </a:lnTo>
                      <a:lnTo>
                        <a:pt x="734" y="50"/>
                      </a:lnTo>
                      <a:lnTo>
                        <a:pt x="754" y="67"/>
                      </a:lnTo>
                      <a:lnTo>
                        <a:pt x="815" y="57"/>
                      </a:lnTo>
                      <a:lnTo>
                        <a:pt x="821" y="41"/>
                      </a:lnTo>
                      <a:lnTo>
                        <a:pt x="821" y="21"/>
                      </a:lnTo>
                      <a:lnTo>
                        <a:pt x="810" y="11"/>
                      </a:lnTo>
                      <a:lnTo>
                        <a:pt x="810" y="0"/>
                      </a:lnTo>
                      <a:lnTo>
                        <a:pt x="841" y="6"/>
                      </a:lnTo>
                      <a:lnTo>
                        <a:pt x="851" y="7"/>
                      </a:lnTo>
                      <a:lnTo>
                        <a:pt x="866" y="17"/>
                      </a:lnTo>
                      <a:lnTo>
                        <a:pt x="861" y="43"/>
                      </a:lnTo>
                      <a:lnTo>
                        <a:pt x="928" y="48"/>
                      </a:lnTo>
                      <a:lnTo>
                        <a:pt x="923" y="68"/>
                      </a:lnTo>
                      <a:lnTo>
                        <a:pt x="952" y="100"/>
                      </a:lnTo>
                      <a:lnTo>
                        <a:pt x="988" y="95"/>
                      </a:lnTo>
                      <a:lnTo>
                        <a:pt x="988" y="120"/>
                      </a:lnTo>
                      <a:lnTo>
                        <a:pt x="1023" y="110"/>
                      </a:lnTo>
                      <a:lnTo>
                        <a:pt x="1018" y="141"/>
                      </a:lnTo>
                      <a:lnTo>
                        <a:pt x="1034" y="156"/>
                      </a:lnTo>
                      <a:lnTo>
                        <a:pt x="1049" y="188"/>
                      </a:lnTo>
                      <a:lnTo>
                        <a:pt x="1063" y="213"/>
                      </a:lnTo>
                      <a:lnTo>
                        <a:pt x="1078" y="229"/>
                      </a:lnTo>
                      <a:lnTo>
                        <a:pt x="1073" y="239"/>
                      </a:lnTo>
                      <a:lnTo>
                        <a:pt x="1093" y="295"/>
                      </a:lnTo>
                      <a:lnTo>
                        <a:pt x="1083" y="310"/>
                      </a:lnTo>
                      <a:lnTo>
                        <a:pt x="1097" y="336"/>
                      </a:lnTo>
                      <a:lnTo>
                        <a:pt x="1107" y="341"/>
                      </a:lnTo>
                      <a:lnTo>
                        <a:pt x="1123" y="331"/>
                      </a:lnTo>
                      <a:lnTo>
                        <a:pt x="1133" y="346"/>
                      </a:lnTo>
                      <a:lnTo>
                        <a:pt x="1118" y="361"/>
                      </a:lnTo>
                      <a:lnTo>
                        <a:pt x="1123" y="372"/>
                      </a:lnTo>
                      <a:lnTo>
                        <a:pt x="1128" y="387"/>
                      </a:lnTo>
                      <a:lnTo>
                        <a:pt x="1133" y="398"/>
                      </a:lnTo>
                      <a:lnTo>
                        <a:pt x="1102" y="407"/>
                      </a:lnTo>
                      <a:lnTo>
                        <a:pt x="1118" y="412"/>
                      </a:lnTo>
                      <a:lnTo>
                        <a:pt x="1128" y="412"/>
                      </a:lnTo>
                      <a:lnTo>
                        <a:pt x="1138" y="429"/>
                      </a:lnTo>
                      <a:lnTo>
                        <a:pt x="1147" y="439"/>
                      </a:lnTo>
                      <a:lnTo>
                        <a:pt x="1184" y="429"/>
                      </a:lnTo>
                      <a:lnTo>
                        <a:pt x="1193" y="460"/>
                      </a:lnTo>
                      <a:lnTo>
                        <a:pt x="1203" y="455"/>
                      </a:lnTo>
                      <a:lnTo>
                        <a:pt x="1213" y="465"/>
                      </a:lnTo>
                      <a:lnTo>
                        <a:pt x="1218" y="470"/>
                      </a:lnTo>
                      <a:lnTo>
                        <a:pt x="1218" y="480"/>
                      </a:lnTo>
                      <a:lnTo>
                        <a:pt x="1218" y="490"/>
                      </a:lnTo>
                      <a:lnTo>
                        <a:pt x="1239" y="497"/>
                      </a:lnTo>
                      <a:lnTo>
                        <a:pt x="1249" y="502"/>
                      </a:lnTo>
                      <a:lnTo>
                        <a:pt x="1264" y="507"/>
                      </a:lnTo>
                      <a:lnTo>
                        <a:pt x="1285" y="517"/>
                      </a:lnTo>
                      <a:lnTo>
                        <a:pt x="1300" y="522"/>
                      </a:lnTo>
                      <a:lnTo>
                        <a:pt x="1310" y="532"/>
                      </a:lnTo>
                      <a:lnTo>
                        <a:pt x="1320" y="537"/>
                      </a:lnTo>
                      <a:lnTo>
                        <a:pt x="1326" y="548"/>
                      </a:lnTo>
                      <a:lnTo>
                        <a:pt x="1328" y="554"/>
                      </a:lnTo>
                      <a:lnTo>
                        <a:pt x="1314" y="567"/>
                      </a:lnTo>
                      <a:lnTo>
                        <a:pt x="1258" y="592"/>
                      </a:lnTo>
                      <a:lnTo>
                        <a:pt x="1170" y="622"/>
                      </a:lnTo>
                      <a:lnTo>
                        <a:pt x="1079" y="569"/>
                      </a:lnTo>
                      <a:lnTo>
                        <a:pt x="1049" y="569"/>
                      </a:lnTo>
                      <a:lnTo>
                        <a:pt x="1017" y="585"/>
                      </a:lnTo>
                      <a:lnTo>
                        <a:pt x="928" y="530"/>
                      </a:lnTo>
                      <a:lnTo>
                        <a:pt x="914" y="509"/>
                      </a:lnTo>
                      <a:lnTo>
                        <a:pt x="856" y="493"/>
                      </a:lnTo>
                      <a:lnTo>
                        <a:pt x="858" y="476"/>
                      </a:lnTo>
                      <a:lnTo>
                        <a:pt x="877" y="455"/>
                      </a:lnTo>
                      <a:lnTo>
                        <a:pt x="882" y="420"/>
                      </a:lnTo>
                      <a:lnTo>
                        <a:pt x="870" y="389"/>
                      </a:lnTo>
                      <a:lnTo>
                        <a:pt x="858" y="379"/>
                      </a:lnTo>
                      <a:lnTo>
                        <a:pt x="846" y="383"/>
                      </a:lnTo>
                      <a:lnTo>
                        <a:pt x="773" y="448"/>
                      </a:lnTo>
                      <a:lnTo>
                        <a:pt x="733" y="494"/>
                      </a:lnTo>
                      <a:lnTo>
                        <a:pt x="741" y="520"/>
                      </a:lnTo>
                      <a:lnTo>
                        <a:pt x="736" y="540"/>
                      </a:lnTo>
                      <a:lnTo>
                        <a:pt x="747" y="571"/>
                      </a:lnTo>
                      <a:lnTo>
                        <a:pt x="731" y="581"/>
                      </a:lnTo>
                      <a:lnTo>
                        <a:pt x="711" y="581"/>
                      </a:lnTo>
                      <a:lnTo>
                        <a:pt x="706" y="585"/>
                      </a:lnTo>
                      <a:lnTo>
                        <a:pt x="685" y="590"/>
                      </a:lnTo>
                      <a:lnTo>
                        <a:pt x="684" y="614"/>
                      </a:lnTo>
                      <a:lnTo>
                        <a:pt x="704" y="622"/>
                      </a:lnTo>
                      <a:lnTo>
                        <a:pt x="699" y="647"/>
                      </a:lnTo>
                      <a:lnTo>
                        <a:pt x="703" y="655"/>
                      </a:lnTo>
                      <a:lnTo>
                        <a:pt x="715" y="620"/>
                      </a:lnTo>
                      <a:lnTo>
                        <a:pt x="731" y="608"/>
                      </a:lnTo>
                      <a:lnTo>
                        <a:pt x="747" y="622"/>
                      </a:lnTo>
                      <a:lnTo>
                        <a:pt x="762" y="627"/>
                      </a:lnTo>
                      <a:lnTo>
                        <a:pt x="750" y="652"/>
                      </a:lnTo>
                      <a:lnTo>
                        <a:pt x="761" y="668"/>
                      </a:lnTo>
                      <a:lnTo>
                        <a:pt x="761" y="698"/>
                      </a:lnTo>
                      <a:lnTo>
                        <a:pt x="781" y="734"/>
                      </a:lnTo>
                      <a:lnTo>
                        <a:pt x="775" y="780"/>
                      </a:lnTo>
                      <a:lnTo>
                        <a:pt x="749" y="790"/>
                      </a:lnTo>
                      <a:lnTo>
                        <a:pt x="744" y="785"/>
                      </a:lnTo>
                      <a:lnTo>
                        <a:pt x="724" y="785"/>
                      </a:lnTo>
                      <a:lnTo>
                        <a:pt x="693" y="770"/>
                      </a:lnTo>
                      <a:lnTo>
                        <a:pt x="688" y="795"/>
                      </a:lnTo>
                      <a:lnTo>
                        <a:pt x="673" y="804"/>
                      </a:lnTo>
                      <a:lnTo>
                        <a:pt x="657" y="799"/>
                      </a:lnTo>
                      <a:lnTo>
                        <a:pt x="647" y="799"/>
                      </a:lnTo>
                      <a:lnTo>
                        <a:pt x="642" y="804"/>
                      </a:lnTo>
                      <a:lnTo>
                        <a:pt x="652" y="809"/>
                      </a:lnTo>
                      <a:lnTo>
                        <a:pt x="651" y="835"/>
                      </a:lnTo>
                      <a:lnTo>
                        <a:pt x="636" y="835"/>
                      </a:lnTo>
                      <a:lnTo>
                        <a:pt x="625" y="845"/>
                      </a:lnTo>
                      <a:lnTo>
                        <a:pt x="620" y="870"/>
                      </a:lnTo>
                      <a:lnTo>
                        <a:pt x="625" y="875"/>
                      </a:lnTo>
                      <a:lnTo>
                        <a:pt x="620" y="886"/>
                      </a:lnTo>
                      <a:lnTo>
                        <a:pt x="600" y="911"/>
                      </a:lnTo>
                      <a:lnTo>
                        <a:pt x="553" y="900"/>
                      </a:lnTo>
                      <a:lnTo>
                        <a:pt x="543" y="910"/>
                      </a:lnTo>
                      <a:lnTo>
                        <a:pt x="558" y="921"/>
                      </a:lnTo>
                      <a:lnTo>
                        <a:pt x="578" y="926"/>
                      </a:lnTo>
                      <a:lnTo>
                        <a:pt x="568" y="937"/>
                      </a:lnTo>
                      <a:lnTo>
                        <a:pt x="548" y="937"/>
                      </a:lnTo>
                      <a:lnTo>
                        <a:pt x="543" y="951"/>
                      </a:lnTo>
                      <a:lnTo>
                        <a:pt x="553" y="977"/>
                      </a:lnTo>
                      <a:lnTo>
                        <a:pt x="537" y="993"/>
                      </a:lnTo>
                      <a:lnTo>
                        <a:pt x="527" y="981"/>
                      </a:lnTo>
                      <a:lnTo>
                        <a:pt x="506" y="991"/>
                      </a:lnTo>
                      <a:lnTo>
                        <a:pt x="488" y="1035"/>
                      </a:lnTo>
                      <a:lnTo>
                        <a:pt x="466" y="1032"/>
                      </a:lnTo>
                      <a:lnTo>
                        <a:pt x="453" y="1007"/>
                      </a:lnTo>
                      <a:lnTo>
                        <a:pt x="430" y="976"/>
                      </a:lnTo>
                      <a:lnTo>
                        <a:pt x="403" y="951"/>
                      </a:lnTo>
                      <a:lnTo>
                        <a:pt x="387" y="943"/>
                      </a:lnTo>
                      <a:lnTo>
                        <a:pt x="359" y="910"/>
                      </a:lnTo>
                      <a:lnTo>
                        <a:pt x="346" y="917"/>
                      </a:lnTo>
                      <a:lnTo>
                        <a:pt x="346" y="932"/>
                      </a:lnTo>
                      <a:lnTo>
                        <a:pt x="327" y="915"/>
                      </a:lnTo>
                      <a:lnTo>
                        <a:pt x="293" y="924"/>
                      </a:lnTo>
                      <a:lnTo>
                        <a:pt x="282" y="872"/>
                      </a:lnTo>
                      <a:lnTo>
                        <a:pt x="272" y="865"/>
                      </a:lnTo>
                      <a:lnTo>
                        <a:pt x="267" y="835"/>
                      </a:lnTo>
                      <a:lnTo>
                        <a:pt x="262" y="829"/>
                      </a:lnTo>
                      <a:lnTo>
                        <a:pt x="268" y="809"/>
                      </a:lnTo>
                      <a:lnTo>
                        <a:pt x="279" y="799"/>
                      </a:lnTo>
                      <a:lnTo>
                        <a:pt x="268" y="794"/>
                      </a:lnTo>
                      <a:lnTo>
                        <a:pt x="258" y="799"/>
                      </a:lnTo>
                      <a:lnTo>
                        <a:pt x="247" y="804"/>
                      </a:lnTo>
                      <a:lnTo>
                        <a:pt x="238" y="784"/>
                      </a:lnTo>
                      <a:lnTo>
                        <a:pt x="222" y="773"/>
                      </a:lnTo>
                      <a:lnTo>
                        <a:pt x="207" y="773"/>
                      </a:lnTo>
                      <a:lnTo>
                        <a:pt x="202" y="762"/>
                      </a:lnTo>
                      <a:lnTo>
                        <a:pt x="192" y="757"/>
                      </a:lnTo>
                      <a:lnTo>
                        <a:pt x="192" y="731"/>
                      </a:lnTo>
                      <a:lnTo>
                        <a:pt x="207" y="701"/>
                      </a:lnTo>
                      <a:lnTo>
                        <a:pt x="152" y="665"/>
                      </a:lnTo>
                      <a:lnTo>
                        <a:pt x="152" y="650"/>
                      </a:lnTo>
                      <a:lnTo>
                        <a:pt x="106" y="653"/>
                      </a:lnTo>
                      <a:lnTo>
                        <a:pt x="111" y="623"/>
                      </a:lnTo>
                      <a:lnTo>
                        <a:pt x="96" y="608"/>
                      </a:lnTo>
                      <a:lnTo>
                        <a:pt x="66" y="618"/>
                      </a:lnTo>
                      <a:lnTo>
                        <a:pt x="55" y="576"/>
                      </a:lnTo>
                      <a:lnTo>
                        <a:pt x="62" y="540"/>
                      </a:lnTo>
                      <a:lnTo>
                        <a:pt x="0" y="489"/>
                      </a:lnTo>
                      <a:lnTo>
                        <a:pt x="21" y="484"/>
                      </a:lnTo>
                      <a:lnTo>
                        <a:pt x="11" y="469"/>
                      </a:lnTo>
                      <a:lnTo>
                        <a:pt x="17" y="440"/>
                      </a:lnTo>
                      <a:lnTo>
                        <a:pt x="48" y="397"/>
                      </a:lnTo>
                      <a:lnTo>
                        <a:pt x="63" y="407"/>
                      </a:lnTo>
                      <a:lnTo>
                        <a:pt x="94" y="382"/>
                      </a:lnTo>
                      <a:lnTo>
                        <a:pt x="68" y="377"/>
                      </a:lnTo>
                      <a:lnTo>
                        <a:pt x="74" y="361"/>
                      </a:lnTo>
                      <a:lnTo>
                        <a:pt x="69" y="346"/>
                      </a:lnTo>
                      <a:lnTo>
                        <a:pt x="90" y="331"/>
                      </a:lnTo>
                      <a:lnTo>
                        <a:pt x="100" y="300"/>
                      </a:lnTo>
                      <a:lnTo>
                        <a:pt x="85" y="290"/>
                      </a:lnTo>
                      <a:lnTo>
                        <a:pt x="91" y="264"/>
                      </a:lnTo>
                      <a:lnTo>
                        <a:pt x="142" y="240"/>
                      </a:lnTo>
                      <a:lnTo>
                        <a:pt x="122" y="230"/>
                      </a:lnTo>
                      <a:lnTo>
                        <a:pt x="127" y="220"/>
                      </a:lnTo>
                      <a:lnTo>
                        <a:pt x="183" y="220"/>
                      </a:lnTo>
                      <a:lnTo>
                        <a:pt x="213" y="211"/>
                      </a:lnTo>
                      <a:lnTo>
                        <a:pt x="208" y="231"/>
                      </a:lnTo>
                      <a:lnTo>
                        <a:pt x="239" y="242"/>
                      </a:lnTo>
                      <a:lnTo>
                        <a:pt x="249" y="221"/>
                      </a:lnTo>
                      <a:lnTo>
                        <a:pt x="270" y="226"/>
                      </a:lnTo>
                      <a:lnTo>
                        <a:pt x="285" y="216"/>
                      </a:lnTo>
                      <a:lnTo>
                        <a:pt x="308" y="224"/>
                      </a:lnTo>
                      <a:lnTo>
                        <a:pt x="318" y="162"/>
                      </a:lnTo>
                      <a:lnTo>
                        <a:pt x="350" y="8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6" name="Freeform 199"/>
                <p:cNvSpPr>
                  <a:spLocks/>
                </p:cNvSpPr>
                <p:nvPr/>
              </p:nvSpPr>
              <p:spPr bwMode="auto">
                <a:xfrm>
                  <a:off x="3146020" y="2579349"/>
                  <a:ext cx="9542" cy="8053"/>
                </a:xfrm>
                <a:custGeom>
                  <a:avLst/>
                  <a:gdLst>
                    <a:gd name="T0" fmla="*/ 2147483646 w 17"/>
                    <a:gd name="T1" fmla="*/ 0 h 15"/>
                    <a:gd name="T2" fmla="*/ 2147483646 w 17"/>
                    <a:gd name="T3" fmla="*/ 2147483646 h 15"/>
                    <a:gd name="T4" fmla="*/ 0 w 17"/>
                    <a:gd name="T5" fmla="*/ 2147483646 h 15"/>
                    <a:gd name="T6" fmla="*/ 2147483646 w 17"/>
                    <a:gd name="T7" fmla="*/ 2147483646 h 15"/>
                    <a:gd name="T8" fmla="*/ 2147483646 w 17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5"/>
                    <a:gd name="T17" fmla="*/ 17 w 17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5">
                      <a:moveTo>
                        <a:pt x="14" y="0"/>
                      </a:moveTo>
                      <a:lnTo>
                        <a:pt x="17" y="5"/>
                      </a:lnTo>
                      <a:lnTo>
                        <a:pt x="0" y="15"/>
                      </a:lnTo>
                      <a:lnTo>
                        <a:pt x="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7" name="Freeform 209"/>
                <p:cNvSpPr>
                  <a:spLocks/>
                </p:cNvSpPr>
                <p:nvPr/>
              </p:nvSpPr>
              <p:spPr bwMode="auto">
                <a:xfrm>
                  <a:off x="3317783" y="2245949"/>
                  <a:ext cx="30218" cy="54761"/>
                </a:xfrm>
                <a:custGeom>
                  <a:avLst/>
                  <a:gdLst>
                    <a:gd name="T0" fmla="*/ 2147483646 w 56"/>
                    <a:gd name="T1" fmla="*/ 0 h 102"/>
                    <a:gd name="T2" fmla="*/ 2147483646 w 56"/>
                    <a:gd name="T3" fmla="*/ 2147483646 h 102"/>
                    <a:gd name="T4" fmla="*/ 2147483646 w 56"/>
                    <a:gd name="T5" fmla="*/ 2147483646 h 102"/>
                    <a:gd name="T6" fmla="*/ 2147483646 w 56"/>
                    <a:gd name="T7" fmla="*/ 2147483646 h 102"/>
                    <a:gd name="T8" fmla="*/ 2147483646 w 56"/>
                    <a:gd name="T9" fmla="*/ 2147483646 h 102"/>
                    <a:gd name="T10" fmla="*/ 2147483646 w 56"/>
                    <a:gd name="T11" fmla="*/ 2147483646 h 102"/>
                    <a:gd name="T12" fmla="*/ 2147483646 w 56"/>
                    <a:gd name="T13" fmla="*/ 2147483646 h 102"/>
                    <a:gd name="T14" fmla="*/ 2147483646 w 56"/>
                    <a:gd name="T15" fmla="*/ 2147483646 h 102"/>
                    <a:gd name="T16" fmla="*/ 2147483646 w 56"/>
                    <a:gd name="T17" fmla="*/ 2147483646 h 102"/>
                    <a:gd name="T18" fmla="*/ 2147483646 w 56"/>
                    <a:gd name="T19" fmla="*/ 2147483646 h 102"/>
                    <a:gd name="T20" fmla="*/ 2147483646 w 56"/>
                    <a:gd name="T21" fmla="*/ 2147483646 h 102"/>
                    <a:gd name="T22" fmla="*/ 2147483646 w 56"/>
                    <a:gd name="T23" fmla="*/ 2147483646 h 102"/>
                    <a:gd name="T24" fmla="*/ 2147483646 w 56"/>
                    <a:gd name="T25" fmla="*/ 2147483646 h 102"/>
                    <a:gd name="T26" fmla="*/ 0 w 56"/>
                    <a:gd name="T27" fmla="*/ 2147483646 h 102"/>
                    <a:gd name="T28" fmla="*/ 2147483646 w 56"/>
                    <a:gd name="T29" fmla="*/ 0 h 10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6"/>
                    <a:gd name="T46" fmla="*/ 0 h 102"/>
                    <a:gd name="T47" fmla="*/ 56 w 56"/>
                    <a:gd name="T48" fmla="*/ 102 h 10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6" h="102">
                      <a:moveTo>
                        <a:pt x="5" y="0"/>
                      </a:moveTo>
                      <a:lnTo>
                        <a:pt x="47" y="3"/>
                      </a:lnTo>
                      <a:lnTo>
                        <a:pt x="56" y="20"/>
                      </a:lnTo>
                      <a:lnTo>
                        <a:pt x="53" y="33"/>
                      </a:lnTo>
                      <a:lnTo>
                        <a:pt x="44" y="25"/>
                      </a:lnTo>
                      <a:lnTo>
                        <a:pt x="41" y="34"/>
                      </a:lnTo>
                      <a:lnTo>
                        <a:pt x="47" y="53"/>
                      </a:lnTo>
                      <a:lnTo>
                        <a:pt x="56" y="45"/>
                      </a:lnTo>
                      <a:lnTo>
                        <a:pt x="53" y="59"/>
                      </a:lnTo>
                      <a:lnTo>
                        <a:pt x="33" y="80"/>
                      </a:lnTo>
                      <a:lnTo>
                        <a:pt x="21" y="77"/>
                      </a:lnTo>
                      <a:lnTo>
                        <a:pt x="4" y="102"/>
                      </a:lnTo>
                      <a:lnTo>
                        <a:pt x="16" y="25"/>
                      </a:lnTo>
                      <a:lnTo>
                        <a:pt x="0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8" name="Freeform 212"/>
                <p:cNvSpPr>
                  <a:spLocks/>
                </p:cNvSpPr>
                <p:nvPr/>
              </p:nvSpPr>
              <p:spPr bwMode="auto">
                <a:xfrm>
                  <a:off x="3400484" y="2434393"/>
                  <a:ext cx="12723" cy="16106"/>
                </a:xfrm>
                <a:custGeom>
                  <a:avLst/>
                  <a:gdLst>
                    <a:gd name="T0" fmla="*/ 0 w 23"/>
                    <a:gd name="T1" fmla="*/ 2147483646 h 30"/>
                    <a:gd name="T2" fmla="*/ 2147483646 w 23"/>
                    <a:gd name="T3" fmla="*/ 0 h 30"/>
                    <a:gd name="T4" fmla="*/ 2147483646 w 23"/>
                    <a:gd name="T5" fmla="*/ 2147483646 h 30"/>
                    <a:gd name="T6" fmla="*/ 2147483646 w 23"/>
                    <a:gd name="T7" fmla="*/ 2147483646 h 30"/>
                    <a:gd name="T8" fmla="*/ 2147483646 w 23"/>
                    <a:gd name="T9" fmla="*/ 2147483646 h 30"/>
                    <a:gd name="T10" fmla="*/ 2147483646 w 23"/>
                    <a:gd name="T11" fmla="*/ 2147483646 h 30"/>
                    <a:gd name="T12" fmla="*/ 0 w 23"/>
                    <a:gd name="T13" fmla="*/ 2147483646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30"/>
                    <a:gd name="T23" fmla="*/ 23 w 2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30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18" y="12"/>
                      </a:lnTo>
                      <a:lnTo>
                        <a:pt x="23" y="30"/>
                      </a:lnTo>
                      <a:lnTo>
                        <a:pt x="17" y="22"/>
                      </a:lnTo>
                      <a:lnTo>
                        <a:pt x="8" y="2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89" name="Freeform 214"/>
                <p:cNvSpPr>
                  <a:spLocks/>
                </p:cNvSpPr>
                <p:nvPr/>
              </p:nvSpPr>
              <p:spPr bwMode="auto">
                <a:xfrm>
                  <a:off x="3856930" y="1938320"/>
                  <a:ext cx="11132" cy="6443"/>
                </a:xfrm>
                <a:custGeom>
                  <a:avLst/>
                  <a:gdLst>
                    <a:gd name="T0" fmla="*/ 2147483646 w 21"/>
                    <a:gd name="T1" fmla="*/ 2147483646 h 12"/>
                    <a:gd name="T2" fmla="*/ 2147483646 w 21"/>
                    <a:gd name="T3" fmla="*/ 2147483646 h 12"/>
                    <a:gd name="T4" fmla="*/ 2147483646 w 21"/>
                    <a:gd name="T5" fmla="*/ 2147483646 h 12"/>
                    <a:gd name="T6" fmla="*/ 0 w 21"/>
                    <a:gd name="T7" fmla="*/ 0 h 12"/>
                    <a:gd name="T8" fmla="*/ 2147483646 w 21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12"/>
                    <a:gd name="T17" fmla="*/ 21 w 21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12">
                      <a:moveTo>
                        <a:pt x="21" y="2"/>
                      </a:moveTo>
                      <a:lnTo>
                        <a:pt x="21" y="12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0" name="Freeform 215"/>
                <p:cNvSpPr>
                  <a:spLocks/>
                </p:cNvSpPr>
                <p:nvPr/>
              </p:nvSpPr>
              <p:spPr bwMode="auto">
                <a:xfrm>
                  <a:off x="3893509" y="1935099"/>
                  <a:ext cx="23857" cy="11274"/>
                </a:xfrm>
                <a:custGeom>
                  <a:avLst/>
                  <a:gdLst>
                    <a:gd name="T0" fmla="*/ 0 w 43"/>
                    <a:gd name="T1" fmla="*/ 0 h 22"/>
                    <a:gd name="T2" fmla="*/ 2147483646 w 43"/>
                    <a:gd name="T3" fmla="*/ 2147483646 h 22"/>
                    <a:gd name="T4" fmla="*/ 2147483646 w 43"/>
                    <a:gd name="T5" fmla="*/ 2147483646 h 22"/>
                    <a:gd name="T6" fmla="*/ 2147483646 w 43"/>
                    <a:gd name="T7" fmla="*/ 2147483646 h 22"/>
                    <a:gd name="T8" fmla="*/ 0 w 43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22"/>
                    <a:gd name="T17" fmla="*/ 43 w 43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22">
                      <a:moveTo>
                        <a:pt x="0" y="0"/>
                      </a:moveTo>
                      <a:lnTo>
                        <a:pt x="41" y="5"/>
                      </a:lnTo>
                      <a:lnTo>
                        <a:pt x="43" y="12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1" name="Freeform 192"/>
                <p:cNvSpPr>
                  <a:spLocks/>
                </p:cNvSpPr>
                <p:nvPr/>
              </p:nvSpPr>
              <p:spPr bwMode="auto">
                <a:xfrm>
                  <a:off x="2654542" y="2206210"/>
                  <a:ext cx="938300" cy="703031"/>
                </a:xfrm>
                <a:custGeom>
                  <a:avLst/>
                  <a:gdLst>
                    <a:gd name="T0" fmla="*/ 2147483646 w 1769"/>
                    <a:gd name="T1" fmla="*/ 2147483646 h 1311"/>
                    <a:gd name="T2" fmla="*/ 2147483646 w 1769"/>
                    <a:gd name="T3" fmla="*/ 2147483646 h 1311"/>
                    <a:gd name="T4" fmla="*/ 2147483646 w 1769"/>
                    <a:gd name="T5" fmla="*/ 2147483646 h 1311"/>
                    <a:gd name="T6" fmla="*/ 2147483646 w 1769"/>
                    <a:gd name="T7" fmla="*/ 2147483646 h 1311"/>
                    <a:gd name="T8" fmla="*/ 2147483646 w 1769"/>
                    <a:gd name="T9" fmla="*/ 2147483646 h 1311"/>
                    <a:gd name="T10" fmla="*/ 2147483646 w 1769"/>
                    <a:gd name="T11" fmla="*/ 2147483646 h 1311"/>
                    <a:gd name="T12" fmla="*/ 2147483646 w 1769"/>
                    <a:gd name="T13" fmla="*/ 2147483646 h 1311"/>
                    <a:gd name="T14" fmla="*/ 2147483646 w 1769"/>
                    <a:gd name="T15" fmla="*/ 2147483646 h 1311"/>
                    <a:gd name="T16" fmla="*/ 2147483646 w 1769"/>
                    <a:gd name="T17" fmla="*/ 2147483646 h 1311"/>
                    <a:gd name="T18" fmla="*/ 2147483646 w 1769"/>
                    <a:gd name="T19" fmla="*/ 2147483646 h 1311"/>
                    <a:gd name="T20" fmla="*/ 2147483646 w 1769"/>
                    <a:gd name="T21" fmla="*/ 2147483646 h 1311"/>
                    <a:gd name="T22" fmla="*/ 2147483646 w 1769"/>
                    <a:gd name="T23" fmla="*/ 2147483646 h 1311"/>
                    <a:gd name="T24" fmla="*/ 2147483646 w 1769"/>
                    <a:gd name="T25" fmla="*/ 2147483646 h 1311"/>
                    <a:gd name="T26" fmla="*/ 0 w 1769"/>
                    <a:gd name="T27" fmla="*/ 2147483646 h 1311"/>
                    <a:gd name="T28" fmla="*/ 2147483646 w 1769"/>
                    <a:gd name="T29" fmla="*/ 2147483646 h 1311"/>
                    <a:gd name="T30" fmla="*/ 2147483646 w 1769"/>
                    <a:gd name="T31" fmla="*/ 2147483646 h 1311"/>
                    <a:gd name="T32" fmla="*/ 2147483646 w 1769"/>
                    <a:gd name="T33" fmla="*/ 2147483646 h 1311"/>
                    <a:gd name="T34" fmla="*/ 2147483646 w 1769"/>
                    <a:gd name="T35" fmla="*/ 2147483646 h 1311"/>
                    <a:gd name="T36" fmla="*/ 2147483646 w 1769"/>
                    <a:gd name="T37" fmla="*/ 2147483646 h 1311"/>
                    <a:gd name="T38" fmla="*/ 2147483646 w 1769"/>
                    <a:gd name="T39" fmla="*/ 2147483646 h 1311"/>
                    <a:gd name="T40" fmla="*/ 2147483646 w 1769"/>
                    <a:gd name="T41" fmla="*/ 2147483646 h 1311"/>
                    <a:gd name="T42" fmla="*/ 2147483646 w 1769"/>
                    <a:gd name="T43" fmla="*/ 2147483646 h 1311"/>
                    <a:gd name="T44" fmla="*/ 2147483646 w 1769"/>
                    <a:gd name="T45" fmla="*/ 2147483646 h 1311"/>
                    <a:gd name="T46" fmla="*/ 2147483646 w 1769"/>
                    <a:gd name="T47" fmla="*/ 2147483646 h 1311"/>
                    <a:gd name="T48" fmla="*/ 2147483646 w 1769"/>
                    <a:gd name="T49" fmla="*/ 2147483646 h 1311"/>
                    <a:gd name="T50" fmla="*/ 2147483646 w 1769"/>
                    <a:gd name="T51" fmla="*/ 2147483646 h 1311"/>
                    <a:gd name="T52" fmla="*/ 2147483646 w 1769"/>
                    <a:gd name="T53" fmla="*/ 2147483646 h 1311"/>
                    <a:gd name="T54" fmla="*/ 2147483646 w 1769"/>
                    <a:gd name="T55" fmla="*/ 2147483646 h 1311"/>
                    <a:gd name="T56" fmla="*/ 2147483646 w 1769"/>
                    <a:gd name="T57" fmla="*/ 2147483646 h 1311"/>
                    <a:gd name="T58" fmla="*/ 2147483646 w 1769"/>
                    <a:gd name="T59" fmla="*/ 2147483646 h 1311"/>
                    <a:gd name="T60" fmla="*/ 2147483646 w 1769"/>
                    <a:gd name="T61" fmla="*/ 2147483646 h 1311"/>
                    <a:gd name="T62" fmla="*/ 2147483646 w 1769"/>
                    <a:gd name="T63" fmla="*/ 2147483646 h 1311"/>
                    <a:gd name="T64" fmla="*/ 2147483646 w 1769"/>
                    <a:gd name="T65" fmla="*/ 2147483646 h 1311"/>
                    <a:gd name="T66" fmla="*/ 2147483646 w 1769"/>
                    <a:gd name="T67" fmla="*/ 2147483646 h 1311"/>
                    <a:gd name="T68" fmla="*/ 2147483646 w 1769"/>
                    <a:gd name="T69" fmla="*/ 2147483646 h 1311"/>
                    <a:gd name="T70" fmla="*/ 2147483646 w 1769"/>
                    <a:gd name="T71" fmla="*/ 2147483646 h 1311"/>
                    <a:gd name="T72" fmla="*/ 2147483646 w 1769"/>
                    <a:gd name="T73" fmla="*/ 2147483646 h 1311"/>
                    <a:gd name="T74" fmla="*/ 2147483646 w 1769"/>
                    <a:gd name="T75" fmla="*/ 2147483646 h 1311"/>
                    <a:gd name="T76" fmla="*/ 2147483646 w 1769"/>
                    <a:gd name="T77" fmla="*/ 2147483646 h 1311"/>
                    <a:gd name="T78" fmla="*/ 2147483646 w 1769"/>
                    <a:gd name="T79" fmla="*/ 2147483646 h 1311"/>
                    <a:gd name="T80" fmla="*/ 2147483646 w 1769"/>
                    <a:gd name="T81" fmla="*/ 2147483646 h 1311"/>
                    <a:gd name="T82" fmla="*/ 2147483646 w 1769"/>
                    <a:gd name="T83" fmla="*/ 2147483646 h 1311"/>
                    <a:gd name="T84" fmla="*/ 2147483646 w 1769"/>
                    <a:gd name="T85" fmla="*/ 2147483646 h 1311"/>
                    <a:gd name="T86" fmla="*/ 2147483646 w 1769"/>
                    <a:gd name="T87" fmla="*/ 2147483646 h 1311"/>
                    <a:gd name="T88" fmla="*/ 2147483646 w 1769"/>
                    <a:gd name="T89" fmla="*/ 2147483646 h 1311"/>
                    <a:gd name="T90" fmla="*/ 2147483646 w 1769"/>
                    <a:gd name="T91" fmla="*/ 2147483646 h 1311"/>
                    <a:gd name="T92" fmla="*/ 2147483646 w 1769"/>
                    <a:gd name="T93" fmla="*/ 2147483646 h 1311"/>
                    <a:gd name="T94" fmla="*/ 2147483646 w 1769"/>
                    <a:gd name="T95" fmla="*/ 2147483646 h 1311"/>
                    <a:gd name="T96" fmla="*/ 2147483646 w 1769"/>
                    <a:gd name="T97" fmla="*/ 2147483646 h 1311"/>
                    <a:gd name="T98" fmla="*/ 2147483646 w 1769"/>
                    <a:gd name="T99" fmla="*/ 2147483646 h 1311"/>
                    <a:gd name="T100" fmla="*/ 2147483646 w 1769"/>
                    <a:gd name="T101" fmla="*/ 2147483646 h 1311"/>
                    <a:gd name="T102" fmla="*/ 2147483646 w 1769"/>
                    <a:gd name="T103" fmla="*/ 2147483646 h 1311"/>
                    <a:gd name="T104" fmla="*/ 2147483646 w 1769"/>
                    <a:gd name="T105" fmla="*/ 2147483646 h 1311"/>
                    <a:gd name="T106" fmla="*/ 2147483646 w 1769"/>
                    <a:gd name="T107" fmla="*/ 2147483646 h 1311"/>
                    <a:gd name="T108" fmla="*/ 2147483646 w 1769"/>
                    <a:gd name="T109" fmla="*/ 2147483646 h 1311"/>
                    <a:gd name="T110" fmla="*/ 2147483646 w 1769"/>
                    <a:gd name="T111" fmla="*/ 2147483646 h 1311"/>
                    <a:gd name="T112" fmla="*/ 2147483646 w 1769"/>
                    <a:gd name="T113" fmla="*/ 2147483646 h 1311"/>
                    <a:gd name="T114" fmla="*/ 2147483646 w 1769"/>
                    <a:gd name="T115" fmla="*/ 2147483646 h 1311"/>
                    <a:gd name="T116" fmla="*/ 2147483646 w 1769"/>
                    <a:gd name="T117" fmla="*/ 2147483646 h 1311"/>
                    <a:gd name="T118" fmla="*/ 2147483646 w 1769"/>
                    <a:gd name="T119" fmla="*/ 2147483646 h 1311"/>
                    <a:gd name="T120" fmla="*/ 2147483646 w 1769"/>
                    <a:gd name="T121" fmla="*/ 2147483646 h 1311"/>
                    <a:gd name="T122" fmla="*/ 2147483646 w 1769"/>
                    <a:gd name="T123" fmla="*/ 2147483646 h 1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69"/>
                    <a:gd name="T187" fmla="*/ 0 h 1311"/>
                    <a:gd name="T188" fmla="*/ 1769 w 1769"/>
                    <a:gd name="T189" fmla="*/ 1311 h 1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69" h="1311">
                      <a:moveTo>
                        <a:pt x="1703" y="1056"/>
                      </a:moveTo>
                      <a:lnTo>
                        <a:pt x="1709" y="1073"/>
                      </a:lnTo>
                      <a:lnTo>
                        <a:pt x="1695" y="1079"/>
                      </a:lnTo>
                      <a:lnTo>
                        <a:pt x="1702" y="1096"/>
                      </a:lnTo>
                      <a:lnTo>
                        <a:pt x="1744" y="1140"/>
                      </a:lnTo>
                      <a:lnTo>
                        <a:pt x="1737" y="1152"/>
                      </a:lnTo>
                      <a:lnTo>
                        <a:pt x="1734" y="1200"/>
                      </a:lnTo>
                      <a:lnTo>
                        <a:pt x="1697" y="1218"/>
                      </a:lnTo>
                      <a:lnTo>
                        <a:pt x="1686" y="1207"/>
                      </a:lnTo>
                      <a:lnTo>
                        <a:pt x="1666" y="1217"/>
                      </a:lnTo>
                      <a:lnTo>
                        <a:pt x="1634" y="1191"/>
                      </a:lnTo>
                      <a:lnTo>
                        <a:pt x="1609" y="1215"/>
                      </a:lnTo>
                      <a:lnTo>
                        <a:pt x="1577" y="1221"/>
                      </a:lnTo>
                      <a:lnTo>
                        <a:pt x="1544" y="1252"/>
                      </a:lnTo>
                      <a:lnTo>
                        <a:pt x="1527" y="1273"/>
                      </a:lnTo>
                      <a:lnTo>
                        <a:pt x="1513" y="1263"/>
                      </a:lnTo>
                      <a:lnTo>
                        <a:pt x="1496" y="1278"/>
                      </a:lnTo>
                      <a:lnTo>
                        <a:pt x="1477" y="1251"/>
                      </a:lnTo>
                      <a:lnTo>
                        <a:pt x="1415" y="1277"/>
                      </a:lnTo>
                      <a:lnTo>
                        <a:pt x="1405" y="1307"/>
                      </a:lnTo>
                      <a:lnTo>
                        <a:pt x="1263" y="1311"/>
                      </a:lnTo>
                      <a:lnTo>
                        <a:pt x="1058" y="1173"/>
                      </a:lnTo>
                      <a:lnTo>
                        <a:pt x="745" y="953"/>
                      </a:lnTo>
                      <a:lnTo>
                        <a:pt x="695" y="911"/>
                      </a:lnTo>
                      <a:lnTo>
                        <a:pt x="601" y="797"/>
                      </a:lnTo>
                      <a:lnTo>
                        <a:pt x="563" y="791"/>
                      </a:lnTo>
                      <a:lnTo>
                        <a:pt x="562" y="784"/>
                      </a:lnTo>
                      <a:lnTo>
                        <a:pt x="537" y="784"/>
                      </a:lnTo>
                      <a:lnTo>
                        <a:pt x="509" y="811"/>
                      </a:lnTo>
                      <a:lnTo>
                        <a:pt x="244" y="765"/>
                      </a:lnTo>
                      <a:lnTo>
                        <a:pt x="234" y="745"/>
                      </a:lnTo>
                      <a:lnTo>
                        <a:pt x="194" y="704"/>
                      </a:lnTo>
                      <a:lnTo>
                        <a:pt x="128" y="713"/>
                      </a:lnTo>
                      <a:lnTo>
                        <a:pt x="122" y="723"/>
                      </a:lnTo>
                      <a:lnTo>
                        <a:pt x="101" y="722"/>
                      </a:lnTo>
                      <a:lnTo>
                        <a:pt x="67" y="676"/>
                      </a:lnTo>
                      <a:lnTo>
                        <a:pt x="69" y="599"/>
                      </a:lnTo>
                      <a:lnTo>
                        <a:pt x="59" y="599"/>
                      </a:lnTo>
                      <a:lnTo>
                        <a:pt x="49" y="557"/>
                      </a:lnTo>
                      <a:lnTo>
                        <a:pt x="28" y="557"/>
                      </a:lnTo>
                      <a:lnTo>
                        <a:pt x="25" y="517"/>
                      </a:lnTo>
                      <a:lnTo>
                        <a:pt x="0" y="455"/>
                      </a:lnTo>
                      <a:lnTo>
                        <a:pt x="2" y="403"/>
                      </a:lnTo>
                      <a:lnTo>
                        <a:pt x="72" y="388"/>
                      </a:lnTo>
                      <a:lnTo>
                        <a:pt x="77" y="358"/>
                      </a:lnTo>
                      <a:lnTo>
                        <a:pt x="97" y="355"/>
                      </a:lnTo>
                      <a:lnTo>
                        <a:pt x="114" y="334"/>
                      </a:lnTo>
                      <a:lnTo>
                        <a:pt x="131" y="286"/>
                      </a:lnTo>
                      <a:lnTo>
                        <a:pt x="118" y="254"/>
                      </a:lnTo>
                      <a:lnTo>
                        <a:pt x="125" y="240"/>
                      </a:lnTo>
                      <a:lnTo>
                        <a:pt x="225" y="195"/>
                      </a:lnTo>
                      <a:lnTo>
                        <a:pt x="271" y="162"/>
                      </a:lnTo>
                      <a:lnTo>
                        <a:pt x="289" y="163"/>
                      </a:lnTo>
                      <a:lnTo>
                        <a:pt x="286" y="148"/>
                      </a:lnTo>
                      <a:lnTo>
                        <a:pt x="323" y="121"/>
                      </a:lnTo>
                      <a:lnTo>
                        <a:pt x="346" y="0"/>
                      </a:lnTo>
                      <a:lnTo>
                        <a:pt x="356" y="15"/>
                      </a:lnTo>
                      <a:lnTo>
                        <a:pt x="375" y="88"/>
                      </a:lnTo>
                      <a:lnTo>
                        <a:pt x="423" y="130"/>
                      </a:lnTo>
                      <a:lnTo>
                        <a:pt x="448" y="182"/>
                      </a:lnTo>
                      <a:lnTo>
                        <a:pt x="430" y="256"/>
                      </a:lnTo>
                      <a:lnTo>
                        <a:pt x="430" y="284"/>
                      </a:lnTo>
                      <a:lnTo>
                        <a:pt x="386" y="342"/>
                      </a:lnTo>
                      <a:lnTo>
                        <a:pt x="329" y="293"/>
                      </a:lnTo>
                      <a:lnTo>
                        <a:pt x="286" y="277"/>
                      </a:lnTo>
                      <a:lnTo>
                        <a:pt x="281" y="288"/>
                      </a:lnTo>
                      <a:lnTo>
                        <a:pt x="222" y="296"/>
                      </a:lnTo>
                      <a:lnTo>
                        <a:pt x="203" y="311"/>
                      </a:lnTo>
                      <a:lnTo>
                        <a:pt x="202" y="389"/>
                      </a:lnTo>
                      <a:lnTo>
                        <a:pt x="189" y="407"/>
                      </a:lnTo>
                      <a:lnTo>
                        <a:pt x="190" y="457"/>
                      </a:lnTo>
                      <a:lnTo>
                        <a:pt x="227" y="483"/>
                      </a:lnTo>
                      <a:lnTo>
                        <a:pt x="208" y="491"/>
                      </a:lnTo>
                      <a:lnTo>
                        <a:pt x="289" y="537"/>
                      </a:lnTo>
                      <a:lnTo>
                        <a:pt x="329" y="533"/>
                      </a:lnTo>
                      <a:lnTo>
                        <a:pt x="416" y="459"/>
                      </a:lnTo>
                      <a:lnTo>
                        <a:pt x="443" y="453"/>
                      </a:lnTo>
                      <a:lnTo>
                        <a:pt x="439" y="463"/>
                      </a:lnTo>
                      <a:lnTo>
                        <a:pt x="467" y="463"/>
                      </a:lnTo>
                      <a:lnTo>
                        <a:pt x="468" y="480"/>
                      </a:lnTo>
                      <a:lnTo>
                        <a:pt x="486" y="481"/>
                      </a:lnTo>
                      <a:lnTo>
                        <a:pt x="498" y="525"/>
                      </a:lnTo>
                      <a:lnTo>
                        <a:pt x="502" y="483"/>
                      </a:lnTo>
                      <a:lnTo>
                        <a:pt x="511" y="478"/>
                      </a:lnTo>
                      <a:lnTo>
                        <a:pt x="521" y="444"/>
                      </a:lnTo>
                      <a:lnTo>
                        <a:pt x="536" y="480"/>
                      </a:lnTo>
                      <a:lnTo>
                        <a:pt x="572" y="499"/>
                      </a:lnTo>
                      <a:lnTo>
                        <a:pt x="625" y="500"/>
                      </a:lnTo>
                      <a:lnTo>
                        <a:pt x="607" y="508"/>
                      </a:lnTo>
                      <a:lnTo>
                        <a:pt x="613" y="511"/>
                      </a:lnTo>
                      <a:lnTo>
                        <a:pt x="634" y="500"/>
                      </a:lnTo>
                      <a:lnTo>
                        <a:pt x="693" y="496"/>
                      </a:lnTo>
                      <a:lnTo>
                        <a:pt x="729" y="501"/>
                      </a:lnTo>
                      <a:lnTo>
                        <a:pt x="777" y="529"/>
                      </a:lnTo>
                      <a:lnTo>
                        <a:pt x="794" y="525"/>
                      </a:lnTo>
                      <a:lnTo>
                        <a:pt x="842" y="537"/>
                      </a:lnTo>
                      <a:lnTo>
                        <a:pt x="842" y="543"/>
                      </a:lnTo>
                      <a:lnTo>
                        <a:pt x="819" y="546"/>
                      </a:lnTo>
                      <a:lnTo>
                        <a:pt x="826" y="551"/>
                      </a:lnTo>
                      <a:lnTo>
                        <a:pt x="824" y="568"/>
                      </a:lnTo>
                      <a:lnTo>
                        <a:pt x="806" y="576"/>
                      </a:lnTo>
                      <a:lnTo>
                        <a:pt x="820" y="591"/>
                      </a:lnTo>
                      <a:lnTo>
                        <a:pt x="854" y="591"/>
                      </a:lnTo>
                      <a:lnTo>
                        <a:pt x="866" y="555"/>
                      </a:lnTo>
                      <a:lnTo>
                        <a:pt x="880" y="555"/>
                      </a:lnTo>
                      <a:lnTo>
                        <a:pt x="871" y="545"/>
                      </a:lnTo>
                      <a:lnTo>
                        <a:pt x="898" y="540"/>
                      </a:lnTo>
                      <a:lnTo>
                        <a:pt x="1008" y="561"/>
                      </a:lnTo>
                      <a:lnTo>
                        <a:pt x="1051" y="594"/>
                      </a:lnTo>
                      <a:lnTo>
                        <a:pt x="972" y="568"/>
                      </a:lnTo>
                      <a:lnTo>
                        <a:pt x="972" y="578"/>
                      </a:lnTo>
                      <a:lnTo>
                        <a:pt x="988" y="579"/>
                      </a:lnTo>
                      <a:lnTo>
                        <a:pt x="991" y="588"/>
                      </a:lnTo>
                      <a:lnTo>
                        <a:pt x="939" y="621"/>
                      </a:lnTo>
                      <a:lnTo>
                        <a:pt x="937" y="636"/>
                      </a:lnTo>
                      <a:lnTo>
                        <a:pt x="919" y="662"/>
                      </a:lnTo>
                      <a:lnTo>
                        <a:pt x="905" y="668"/>
                      </a:lnTo>
                      <a:lnTo>
                        <a:pt x="902" y="652"/>
                      </a:lnTo>
                      <a:lnTo>
                        <a:pt x="869" y="648"/>
                      </a:lnTo>
                      <a:lnTo>
                        <a:pt x="865" y="666"/>
                      </a:lnTo>
                      <a:lnTo>
                        <a:pt x="875" y="666"/>
                      </a:lnTo>
                      <a:lnTo>
                        <a:pt x="898" y="700"/>
                      </a:lnTo>
                      <a:lnTo>
                        <a:pt x="929" y="690"/>
                      </a:lnTo>
                      <a:lnTo>
                        <a:pt x="920" y="713"/>
                      </a:lnTo>
                      <a:lnTo>
                        <a:pt x="926" y="718"/>
                      </a:lnTo>
                      <a:lnTo>
                        <a:pt x="945" y="714"/>
                      </a:lnTo>
                      <a:lnTo>
                        <a:pt x="939" y="742"/>
                      </a:lnTo>
                      <a:lnTo>
                        <a:pt x="948" y="760"/>
                      </a:lnTo>
                      <a:lnTo>
                        <a:pt x="996" y="712"/>
                      </a:lnTo>
                      <a:lnTo>
                        <a:pt x="1000" y="721"/>
                      </a:lnTo>
                      <a:lnTo>
                        <a:pt x="1041" y="713"/>
                      </a:lnTo>
                      <a:lnTo>
                        <a:pt x="1069" y="732"/>
                      </a:lnTo>
                      <a:lnTo>
                        <a:pt x="1099" y="733"/>
                      </a:lnTo>
                      <a:lnTo>
                        <a:pt x="1110" y="760"/>
                      </a:lnTo>
                      <a:lnTo>
                        <a:pt x="1133" y="772"/>
                      </a:lnTo>
                      <a:lnTo>
                        <a:pt x="1162" y="819"/>
                      </a:lnTo>
                      <a:lnTo>
                        <a:pt x="1179" y="807"/>
                      </a:lnTo>
                      <a:lnTo>
                        <a:pt x="1215" y="800"/>
                      </a:lnTo>
                      <a:lnTo>
                        <a:pt x="1226" y="807"/>
                      </a:lnTo>
                      <a:lnTo>
                        <a:pt x="1252" y="798"/>
                      </a:lnTo>
                      <a:lnTo>
                        <a:pt x="1263" y="801"/>
                      </a:lnTo>
                      <a:lnTo>
                        <a:pt x="1258" y="830"/>
                      </a:lnTo>
                      <a:lnTo>
                        <a:pt x="1269" y="833"/>
                      </a:lnTo>
                      <a:lnTo>
                        <a:pt x="1266" y="814"/>
                      </a:lnTo>
                      <a:lnTo>
                        <a:pt x="1277" y="804"/>
                      </a:lnTo>
                      <a:lnTo>
                        <a:pt x="1306" y="804"/>
                      </a:lnTo>
                      <a:lnTo>
                        <a:pt x="1347" y="814"/>
                      </a:lnTo>
                      <a:lnTo>
                        <a:pt x="1348" y="833"/>
                      </a:lnTo>
                      <a:lnTo>
                        <a:pt x="1338" y="826"/>
                      </a:lnTo>
                      <a:lnTo>
                        <a:pt x="1323" y="828"/>
                      </a:lnTo>
                      <a:lnTo>
                        <a:pt x="1331" y="856"/>
                      </a:lnTo>
                      <a:lnTo>
                        <a:pt x="1326" y="894"/>
                      </a:lnTo>
                      <a:lnTo>
                        <a:pt x="1304" y="885"/>
                      </a:lnTo>
                      <a:lnTo>
                        <a:pt x="1299" y="893"/>
                      </a:lnTo>
                      <a:lnTo>
                        <a:pt x="1281" y="894"/>
                      </a:lnTo>
                      <a:lnTo>
                        <a:pt x="1280" y="907"/>
                      </a:lnTo>
                      <a:lnTo>
                        <a:pt x="1264" y="922"/>
                      </a:lnTo>
                      <a:lnTo>
                        <a:pt x="1296" y="969"/>
                      </a:lnTo>
                      <a:lnTo>
                        <a:pt x="1324" y="960"/>
                      </a:lnTo>
                      <a:lnTo>
                        <a:pt x="1341" y="918"/>
                      </a:lnTo>
                      <a:lnTo>
                        <a:pt x="1366" y="916"/>
                      </a:lnTo>
                      <a:lnTo>
                        <a:pt x="1374" y="930"/>
                      </a:lnTo>
                      <a:lnTo>
                        <a:pt x="1399" y="941"/>
                      </a:lnTo>
                      <a:lnTo>
                        <a:pt x="1452" y="922"/>
                      </a:lnTo>
                      <a:lnTo>
                        <a:pt x="1480" y="879"/>
                      </a:lnTo>
                      <a:lnTo>
                        <a:pt x="1476" y="866"/>
                      </a:lnTo>
                      <a:lnTo>
                        <a:pt x="1467" y="871"/>
                      </a:lnTo>
                      <a:lnTo>
                        <a:pt x="1458" y="867"/>
                      </a:lnTo>
                      <a:lnTo>
                        <a:pt x="1476" y="838"/>
                      </a:lnTo>
                      <a:lnTo>
                        <a:pt x="1490" y="760"/>
                      </a:lnTo>
                      <a:lnTo>
                        <a:pt x="1498" y="749"/>
                      </a:lnTo>
                      <a:lnTo>
                        <a:pt x="1523" y="758"/>
                      </a:lnTo>
                      <a:lnTo>
                        <a:pt x="1528" y="765"/>
                      </a:lnTo>
                      <a:lnTo>
                        <a:pt x="1541" y="755"/>
                      </a:lnTo>
                      <a:lnTo>
                        <a:pt x="1549" y="758"/>
                      </a:lnTo>
                      <a:lnTo>
                        <a:pt x="1551" y="742"/>
                      </a:lnTo>
                      <a:lnTo>
                        <a:pt x="1568" y="737"/>
                      </a:lnTo>
                      <a:lnTo>
                        <a:pt x="1584" y="747"/>
                      </a:lnTo>
                      <a:lnTo>
                        <a:pt x="1604" y="793"/>
                      </a:lnTo>
                      <a:lnTo>
                        <a:pt x="1681" y="848"/>
                      </a:lnTo>
                      <a:lnTo>
                        <a:pt x="1717" y="885"/>
                      </a:lnTo>
                      <a:lnTo>
                        <a:pt x="1766" y="981"/>
                      </a:lnTo>
                      <a:lnTo>
                        <a:pt x="1769" y="1015"/>
                      </a:lnTo>
                      <a:lnTo>
                        <a:pt x="1762" y="1011"/>
                      </a:lnTo>
                      <a:lnTo>
                        <a:pt x="1743" y="1038"/>
                      </a:lnTo>
                      <a:lnTo>
                        <a:pt x="1749" y="1045"/>
                      </a:lnTo>
                      <a:lnTo>
                        <a:pt x="1703" y="105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2" name="Freeform 193"/>
                <p:cNvSpPr>
                  <a:spLocks/>
                </p:cNvSpPr>
                <p:nvPr/>
              </p:nvSpPr>
              <p:spPr bwMode="auto">
                <a:xfrm>
                  <a:off x="2996522" y="2310374"/>
                  <a:ext cx="98605" cy="83753"/>
                </a:xfrm>
                <a:custGeom>
                  <a:avLst/>
                  <a:gdLst>
                    <a:gd name="T0" fmla="*/ 2147483646 w 187"/>
                    <a:gd name="T1" fmla="*/ 2147483646 h 156"/>
                    <a:gd name="T2" fmla="*/ 2147483646 w 187"/>
                    <a:gd name="T3" fmla="*/ 2147483646 h 156"/>
                    <a:gd name="T4" fmla="*/ 2147483646 w 187"/>
                    <a:gd name="T5" fmla="*/ 2147483646 h 156"/>
                    <a:gd name="T6" fmla="*/ 2147483646 w 187"/>
                    <a:gd name="T7" fmla="*/ 0 h 156"/>
                    <a:gd name="T8" fmla="*/ 2147483646 w 187"/>
                    <a:gd name="T9" fmla="*/ 2147483646 h 156"/>
                    <a:gd name="T10" fmla="*/ 2147483646 w 187"/>
                    <a:gd name="T11" fmla="*/ 2147483646 h 156"/>
                    <a:gd name="T12" fmla="*/ 2147483646 w 187"/>
                    <a:gd name="T13" fmla="*/ 2147483646 h 156"/>
                    <a:gd name="T14" fmla="*/ 2147483646 w 187"/>
                    <a:gd name="T15" fmla="*/ 2147483646 h 156"/>
                    <a:gd name="T16" fmla="*/ 2147483646 w 187"/>
                    <a:gd name="T17" fmla="*/ 2147483646 h 156"/>
                    <a:gd name="T18" fmla="*/ 2147483646 w 187"/>
                    <a:gd name="T19" fmla="*/ 2147483646 h 156"/>
                    <a:gd name="T20" fmla="*/ 2147483646 w 187"/>
                    <a:gd name="T21" fmla="*/ 2147483646 h 156"/>
                    <a:gd name="T22" fmla="*/ 0 w 187"/>
                    <a:gd name="T23" fmla="*/ 2147483646 h 156"/>
                    <a:gd name="T24" fmla="*/ 2147483646 w 187"/>
                    <a:gd name="T25" fmla="*/ 2147483646 h 156"/>
                    <a:gd name="T26" fmla="*/ 2147483646 w 187"/>
                    <a:gd name="T27" fmla="*/ 2147483646 h 1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7"/>
                    <a:gd name="T43" fmla="*/ 0 h 156"/>
                    <a:gd name="T44" fmla="*/ 187 w 187"/>
                    <a:gd name="T45" fmla="*/ 156 h 1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7" h="156">
                      <a:moveTo>
                        <a:pt x="41" y="46"/>
                      </a:moveTo>
                      <a:lnTo>
                        <a:pt x="43" y="35"/>
                      </a:lnTo>
                      <a:lnTo>
                        <a:pt x="78" y="12"/>
                      </a:lnTo>
                      <a:lnTo>
                        <a:pt x="113" y="0"/>
                      </a:lnTo>
                      <a:lnTo>
                        <a:pt x="155" y="13"/>
                      </a:lnTo>
                      <a:lnTo>
                        <a:pt x="187" y="59"/>
                      </a:lnTo>
                      <a:lnTo>
                        <a:pt x="175" y="138"/>
                      </a:lnTo>
                      <a:lnTo>
                        <a:pt x="166" y="146"/>
                      </a:lnTo>
                      <a:lnTo>
                        <a:pt x="161" y="138"/>
                      </a:lnTo>
                      <a:lnTo>
                        <a:pt x="111" y="156"/>
                      </a:lnTo>
                      <a:lnTo>
                        <a:pt x="54" y="152"/>
                      </a:lnTo>
                      <a:lnTo>
                        <a:pt x="0" y="116"/>
                      </a:lnTo>
                      <a:lnTo>
                        <a:pt x="16" y="62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3" name="Freeform 194"/>
                <p:cNvSpPr>
                  <a:spLocks/>
                </p:cNvSpPr>
                <p:nvPr/>
              </p:nvSpPr>
              <p:spPr bwMode="auto">
                <a:xfrm>
                  <a:off x="3422750" y="2493986"/>
                  <a:ext cx="58845" cy="111134"/>
                </a:xfrm>
                <a:custGeom>
                  <a:avLst/>
                  <a:gdLst>
                    <a:gd name="T0" fmla="*/ 2147483646 w 112"/>
                    <a:gd name="T1" fmla="*/ 2147483646 h 209"/>
                    <a:gd name="T2" fmla="*/ 2147483646 w 112"/>
                    <a:gd name="T3" fmla="*/ 2147483646 h 209"/>
                    <a:gd name="T4" fmla="*/ 2147483646 w 112"/>
                    <a:gd name="T5" fmla="*/ 2147483646 h 209"/>
                    <a:gd name="T6" fmla="*/ 2147483646 w 112"/>
                    <a:gd name="T7" fmla="*/ 2147483646 h 209"/>
                    <a:gd name="T8" fmla="*/ 2147483646 w 112"/>
                    <a:gd name="T9" fmla="*/ 2147483646 h 209"/>
                    <a:gd name="T10" fmla="*/ 2147483646 w 112"/>
                    <a:gd name="T11" fmla="*/ 2147483646 h 209"/>
                    <a:gd name="T12" fmla="*/ 0 w 112"/>
                    <a:gd name="T13" fmla="*/ 2147483646 h 209"/>
                    <a:gd name="T14" fmla="*/ 2147483646 w 112"/>
                    <a:gd name="T15" fmla="*/ 2147483646 h 209"/>
                    <a:gd name="T16" fmla="*/ 2147483646 w 112"/>
                    <a:gd name="T17" fmla="*/ 2147483646 h 209"/>
                    <a:gd name="T18" fmla="*/ 2147483646 w 112"/>
                    <a:gd name="T19" fmla="*/ 2147483646 h 209"/>
                    <a:gd name="T20" fmla="*/ 2147483646 w 112"/>
                    <a:gd name="T21" fmla="*/ 2147483646 h 209"/>
                    <a:gd name="T22" fmla="*/ 2147483646 w 112"/>
                    <a:gd name="T23" fmla="*/ 2147483646 h 209"/>
                    <a:gd name="T24" fmla="*/ 2147483646 w 112"/>
                    <a:gd name="T25" fmla="*/ 2147483646 h 209"/>
                    <a:gd name="T26" fmla="*/ 2147483646 w 112"/>
                    <a:gd name="T27" fmla="*/ 2147483646 h 209"/>
                    <a:gd name="T28" fmla="*/ 2147483646 w 112"/>
                    <a:gd name="T29" fmla="*/ 2147483646 h 209"/>
                    <a:gd name="T30" fmla="*/ 2147483646 w 112"/>
                    <a:gd name="T31" fmla="*/ 2147483646 h 209"/>
                    <a:gd name="T32" fmla="*/ 2147483646 w 112"/>
                    <a:gd name="T33" fmla="*/ 2147483646 h 209"/>
                    <a:gd name="T34" fmla="*/ 2147483646 w 112"/>
                    <a:gd name="T35" fmla="*/ 0 h 209"/>
                    <a:gd name="T36" fmla="*/ 2147483646 w 112"/>
                    <a:gd name="T37" fmla="*/ 2147483646 h 209"/>
                    <a:gd name="T38" fmla="*/ 2147483646 w 112"/>
                    <a:gd name="T39" fmla="*/ 2147483646 h 209"/>
                    <a:gd name="T40" fmla="*/ 2147483646 w 112"/>
                    <a:gd name="T41" fmla="*/ 2147483646 h 209"/>
                    <a:gd name="T42" fmla="*/ 2147483646 w 112"/>
                    <a:gd name="T43" fmla="*/ 2147483646 h 209"/>
                    <a:gd name="T44" fmla="*/ 2147483646 w 112"/>
                    <a:gd name="T45" fmla="*/ 2147483646 h 209"/>
                    <a:gd name="T46" fmla="*/ 2147483646 w 112"/>
                    <a:gd name="T47" fmla="*/ 2147483646 h 2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09"/>
                    <a:gd name="T74" fmla="*/ 112 w 112"/>
                    <a:gd name="T75" fmla="*/ 209 h 2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09">
                      <a:moveTo>
                        <a:pt x="54" y="204"/>
                      </a:moveTo>
                      <a:lnTo>
                        <a:pt x="28" y="184"/>
                      </a:lnTo>
                      <a:lnTo>
                        <a:pt x="27" y="156"/>
                      </a:lnTo>
                      <a:lnTo>
                        <a:pt x="37" y="156"/>
                      </a:lnTo>
                      <a:lnTo>
                        <a:pt x="14" y="103"/>
                      </a:lnTo>
                      <a:lnTo>
                        <a:pt x="10" y="126"/>
                      </a:lnTo>
                      <a:lnTo>
                        <a:pt x="0" y="84"/>
                      </a:lnTo>
                      <a:lnTo>
                        <a:pt x="11" y="51"/>
                      </a:lnTo>
                      <a:lnTo>
                        <a:pt x="22" y="39"/>
                      </a:lnTo>
                      <a:lnTo>
                        <a:pt x="13" y="34"/>
                      </a:lnTo>
                      <a:lnTo>
                        <a:pt x="18" y="28"/>
                      </a:lnTo>
                      <a:lnTo>
                        <a:pt x="15" y="17"/>
                      </a:lnTo>
                      <a:lnTo>
                        <a:pt x="23" y="17"/>
                      </a:lnTo>
                      <a:lnTo>
                        <a:pt x="34" y="41"/>
                      </a:lnTo>
                      <a:lnTo>
                        <a:pt x="39" y="39"/>
                      </a:lnTo>
                      <a:lnTo>
                        <a:pt x="33" y="6"/>
                      </a:lnTo>
                      <a:lnTo>
                        <a:pt x="50" y="11"/>
                      </a:lnTo>
                      <a:lnTo>
                        <a:pt x="62" y="0"/>
                      </a:lnTo>
                      <a:lnTo>
                        <a:pt x="92" y="9"/>
                      </a:lnTo>
                      <a:lnTo>
                        <a:pt x="89" y="74"/>
                      </a:lnTo>
                      <a:lnTo>
                        <a:pt x="112" y="154"/>
                      </a:lnTo>
                      <a:lnTo>
                        <a:pt x="98" y="189"/>
                      </a:lnTo>
                      <a:lnTo>
                        <a:pt x="79" y="209"/>
                      </a:lnTo>
                      <a:lnTo>
                        <a:pt x="54" y="20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4" name="Freeform 200"/>
                <p:cNvSpPr>
                  <a:spLocks/>
                </p:cNvSpPr>
                <p:nvPr/>
              </p:nvSpPr>
              <p:spPr bwMode="auto">
                <a:xfrm>
                  <a:off x="3538850" y="1943151"/>
                  <a:ext cx="626619" cy="222266"/>
                </a:xfrm>
                <a:custGeom>
                  <a:avLst/>
                  <a:gdLst>
                    <a:gd name="T0" fmla="*/ 2147483646 w 1181"/>
                    <a:gd name="T1" fmla="*/ 2147483646 h 413"/>
                    <a:gd name="T2" fmla="*/ 2147483646 w 1181"/>
                    <a:gd name="T3" fmla="*/ 2147483646 h 413"/>
                    <a:gd name="T4" fmla="*/ 2147483646 w 1181"/>
                    <a:gd name="T5" fmla="*/ 2147483646 h 413"/>
                    <a:gd name="T6" fmla="*/ 2147483646 w 1181"/>
                    <a:gd name="T7" fmla="*/ 2147483646 h 413"/>
                    <a:gd name="T8" fmla="*/ 2147483646 w 1181"/>
                    <a:gd name="T9" fmla="*/ 2147483646 h 413"/>
                    <a:gd name="T10" fmla="*/ 2147483646 w 1181"/>
                    <a:gd name="T11" fmla="*/ 2147483646 h 413"/>
                    <a:gd name="T12" fmla="*/ 2147483646 w 1181"/>
                    <a:gd name="T13" fmla="*/ 2147483646 h 413"/>
                    <a:gd name="T14" fmla="*/ 2147483646 w 1181"/>
                    <a:gd name="T15" fmla="*/ 2147483646 h 413"/>
                    <a:gd name="T16" fmla="*/ 2147483646 w 1181"/>
                    <a:gd name="T17" fmla="*/ 2147483646 h 413"/>
                    <a:gd name="T18" fmla="*/ 2147483646 w 1181"/>
                    <a:gd name="T19" fmla="*/ 2147483646 h 413"/>
                    <a:gd name="T20" fmla="*/ 2147483646 w 1181"/>
                    <a:gd name="T21" fmla="*/ 2147483646 h 413"/>
                    <a:gd name="T22" fmla="*/ 2147483646 w 1181"/>
                    <a:gd name="T23" fmla="*/ 2147483646 h 413"/>
                    <a:gd name="T24" fmla="*/ 2147483646 w 1181"/>
                    <a:gd name="T25" fmla="*/ 2147483646 h 413"/>
                    <a:gd name="T26" fmla="*/ 2147483646 w 1181"/>
                    <a:gd name="T27" fmla="*/ 2147483646 h 413"/>
                    <a:gd name="T28" fmla="*/ 2147483646 w 1181"/>
                    <a:gd name="T29" fmla="*/ 2147483646 h 413"/>
                    <a:gd name="T30" fmla="*/ 2147483646 w 1181"/>
                    <a:gd name="T31" fmla="*/ 2147483646 h 413"/>
                    <a:gd name="T32" fmla="*/ 2147483646 w 1181"/>
                    <a:gd name="T33" fmla="*/ 2147483646 h 413"/>
                    <a:gd name="T34" fmla="*/ 2147483646 w 1181"/>
                    <a:gd name="T35" fmla="*/ 2147483646 h 413"/>
                    <a:gd name="T36" fmla="*/ 2147483646 w 1181"/>
                    <a:gd name="T37" fmla="*/ 2147483646 h 413"/>
                    <a:gd name="T38" fmla="*/ 2147483646 w 1181"/>
                    <a:gd name="T39" fmla="*/ 2147483646 h 413"/>
                    <a:gd name="T40" fmla="*/ 2147483646 w 1181"/>
                    <a:gd name="T41" fmla="*/ 2147483646 h 413"/>
                    <a:gd name="T42" fmla="*/ 2147483646 w 1181"/>
                    <a:gd name="T43" fmla="*/ 2147483646 h 413"/>
                    <a:gd name="T44" fmla="*/ 2147483646 w 1181"/>
                    <a:gd name="T45" fmla="*/ 2147483646 h 413"/>
                    <a:gd name="T46" fmla="*/ 2147483646 w 1181"/>
                    <a:gd name="T47" fmla="*/ 2147483646 h 413"/>
                    <a:gd name="T48" fmla="*/ 2147483646 w 1181"/>
                    <a:gd name="T49" fmla="*/ 2147483646 h 413"/>
                    <a:gd name="T50" fmla="*/ 2147483646 w 1181"/>
                    <a:gd name="T51" fmla="*/ 2147483646 h 413"/>
                    <a:gd name="T52" fmla="*/ 2147483646 w 1181"/>
                    <a:gd name="T53" fmla="*/ 2147483646 h 413"/>
                    <a:gd name="T54" fmla="*/ 2147483646 w 1181"/>
                    <a:gd name="T55" fmla="*/ 2147483646 h 413"/>
                    <a:gd name="T56" fmla="*/ 2147483646 w 1181"/>
                    <a:gd name="T57" fmla="*/ 2147483646 h 413"/>
                    <a:gd name="T58" fmla="*/ 2147483646 w 1181"/>
                    <a:gd name="T59" fmla="*/ 2147483646 h 413"/>
                    <a:gd name="T60" fmla="*/ 2147483646 w 1181"/>
                    <a:gd name="T61" fmla="*/ 2147483646 h 413"/>
                    <a:gd name="T62" fmla="*/ 2147483646 w 1181"/>
                    <a:gd name="T63" fmla="*/ 2147483646 h 413"/>
                    <a:gd name="T64" fmla="*/ 2147483646 w 1181"/>
                    <a:gd name="T65" fmla="*/ 2147483646 h 413"/>
                    <a:gd name="T66" fmla="*/ 2147483646 w 1181"/>
                    <a:gd name="T67" fmla="*/ 2147483646 h 413"/>
                    <a:gd name="T68" fmla="*/ 2147483646 w 1181"/>
                    <a:gd name="T69" fmla="*/ 2147483646 h 413"/>
                    <a:gd name="T70" fmla="*/ 2147483646 w 1181"/>
                    <a:gd name="T71" fmla="*/ 2147483646 h 413"/>
                    <a:gd name="T72" fmla="*/ 2147483646 w 1181"/>
                    <a:gd name="T73" fmla="*/ 2147483646 h 413"/>
                    <a:gd name="T74" fmla="*/ 2147483646 w 1181"/>
                    <a:gd name="T75" fmla="*/ 2147483646 h 413"/>
                    <a:gd name="T76" fmla="*/ 2147483646 w 1181"/>
                    <a:gd name="T77" fmla="*/ 2147483646 h 413"/>
                    <a:gd name="T78" fmla="*/ 2147483646 w 1181"/>
                    <a:gd name="T79" fmla="*/ 2147483646 h 413"/>
                    <a:gd name="T80" fmla="*/ 2147483646 w 1181"/>
                    <a:gd name="T81" fmla="*/ 2147483646 h 413"/>
                    <a:gd name="T82" fmla="*/ 2147483646 w 1181"/>
                    <a:gd name="T83" fmla="*/ 2147483646 h 413"/>
                    <a:gd name="T84" fmla="*/ 2147483646 w 1181"/>
                    <a:gd name="T85" fmla="*/ 2147483646 h 413"/>
                    <a:gd name="T86" fmla="*/ 2147483646 w 1181"/>
                    <a:gd name="T87" fmla="*/ 2147483646 h 413"/>
                    <a:gd name="T88" fmla="*/ 2147483646 w 1181"/>
                    <a:gd name="T89" fmla="*/ 2147483646 h 413"/>
                    <a:gd name="T90" fmla="*/ 2147483646 w 1181"/>
                    <a:gd name="T91" fmla="*/ 2147483646 h 413"/>
                    <a:gd name="T92" fmla="*/ 2147483646 w 1181"/>
                    <a:gd name="T93" fmla="*/ 2147483646 h 413"/>
                    <a:gd name="T94" fmla="*/ 2147483646 w 1181"/>
                    <a:gd name="T95" fmla="*/ 2147483646 h 413"/>
                    <a:gd name="T96" fmla="*/ 2147483646 w 1181"/>
                    <a:gd name="T97" fmla="*/ 2147483646 h 413"/>
                    <a:gd name="T98" fmla="*/ 2147483646 w 1181"/>
                    <a:gd name="T99" fmla="*/ 2147483646 h 413"/>
                    <a:gd name="T100" fmla="*/ 2147483646 w 1181"/>
                    <a:gd name="T101" fmla="*/ 2147483646 h 413"/>
                    <a:gd name="T102" fmla="*/ 2147483646 w 1181"/>
                    <a:gd name="T103" fmla="*/ 2147483646 h 413"/>
                    <a:gd name="T104" fmla="*/ 2147483646 w 1181"/>
                    <a:gd name="T105" fmla="*/ 2147483646 h 413"/>
                    <a:gd name="T106" fmla="*/ 2147483646 w 1181"/>
                    <a:gd name="T107" fmla="*/ 2147483646 h 41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1"/>
                    <a:gd name="T163" fmla="*/ 0 h 413"/>
                    <a:gd name="T164" fmla="*/ 1181 w 1181"/>
                    <a:gd name="T165" fmla="*/ 413 h 41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1" h="413">
                      <a:moveTo>
                        <a:pt x="124" y="410"/>
                      </a:moveTo>
                      <a:lnTo>
                        <a:pt x="106" y="408"/>
                      </a:lnTo>
                      <a:lnTo>
                        <a:pt x="102" y="392"/>
                      </a:lnTo>
                      <a:lnTo>
                        <a:pt x="116" y="359"/>
                      </a:lnTo>
                      <a:lnTo>
                        <a:pt x="96" y="387"/>
                      </a:lnTo>
                      <a:lnTo>
                        <a:pt x="84" y="360"/>
                      </a:lnTo>
                      <a:lnTo>
                        <a:pt x="72" y="349"/>
                      </a:lnTo>
                      <a:lnTo>
                        <a:pt x="59" y="306"/>
                      </a:lnTo>
                      <a:lnTo>
                        <a:pt x="9" y="298"/>
                      </a:lnTo>
                      <a:lnTo>
                        <a:pt x="0" y="290"/>
                      </a:lnTo>
                      <a:lnTo>
                        <a:pt x="7" y="280"/>
                      </a:lnTo>
                      <a:lnTo>
                        <a:pt x="21" y="283"/>
                      </a:lnTo>
                      <a:lnTo>
                        <a:pt x="42" y="264"/>
                      </a:lnTo>
                      <a:lnTo>
                        <a:pt x="109" y="274"/>
                      </a:lnTo>
                      <a:lnTo>
                        <a:pt x="64" y="246"/>
                      </a:lnTo>
                      <a:lnTo>
                        <a:pt x="44" y="251"/>
                      </a:lnTo>
                      <a:lnTo>
                        <a:pt x="36" y="204"/>
                      </a:lnTo>
                      <a:lnTo>
                        <a:pt x="47" y="197"/>
                      </a:lnTo>
                      <a:lnTo>
                        <a:pt x="47" y="207"/>
                      </a:lnTo>
                      <a:lnTo>
                        <a:pt x="87" y="201"/>
                      </a:lnTo>
                      <a:lnTo>
                        <a:pt x="128" y="205"/>
                      </a:lnTo>
                      <a:lnTo>
                        <a:pt x="129" y="190"/>
                      </a:lnTo>
                      <a:lnTo>
                        <a:pt x="165" y="188"/>
                      </a:lnTo>
                      <a:lnTo>
                        <a:pt x="176" y="206"/>
                      </a:lnTo>
                      <a:lnTo>
                        <a:pt x="184" y="206"/>
                      </a:lnTo>
                      <a:lnTo>
                        <a:pt x="202" y="224"/>
                      </a:lnTo>
                      <a:lnTo>
                        <a:pt x="185" y="169"/>
                      </a:lnTo>
                      <a:lnTo>
                        <a:pt x="201" y="163"/>
                      </a:lnTo>
                      <a:lnTo>
                        <a:pt x="197" y="177"/>
                      </a:lnTo>
                      <a:lnTo>
                        <a:pt x="223" y="182"/>
                      </a:lnTo>
                      <a:lnTo>
                        <a:pt x="211" y="156"/>
                      </a:lnTo>
                      <a:lnTo>
                        <a:pt x="238" y="147"/>
                      </a:lnTo>
                      <a:lnTo>
                        <a:pt x="263" y="167"/>
                      </a:lnTo>
                      <a:lnTo>
                        <a:pt x="248" y="142"/>
                      </a:lnTo>
                      <a:lnTo>
                        <a:pt x="249" y="126"/>
                      </a:lnTo>
                      <a:lnTo>
                        <a:pt x="285" y="111"/>
                      </a:lnTo>
                      <a:lnTo>
                        <a:pt x="283" y="123"/>
                      </a:lnTo>
                      <a:lnTo>
                        <a:pt x="323" y="162"/>
                      </a:lnTo>
                      <a:lnTo>
                        <a:pt x="314" y="142"/>
                      </a:lnTo>
                      <a:lnTo>
                        <a:pt x="322" y="128"/>
                      </a:lnTo>
                      <a:lnTo>
                        <a:pt x="300" y="98"/>
                      </a:lnTo>
                      <a:lnTo>
                        <a:pt x="324" y="94"/>
                      </a:lnTo>
                      <a:lnTo>
                        <a:pt x="364" y="105"/>
                      </a:lnTo>
                      <a:lnTo>
                        <a:pt x="352" y="85"/>
                      </a:lnTo>
                      <a:lnTo>
                        <a:pt x="359" y="76"/>
                      </a:lnTo>
                      <a:lnTo>
                        <a:pt x="332" y="61"/>
                      </a:lnTo>
                      <a:lnTo>
                        <a:pt x="346" y="43"/>
                      </a:lnTo>
                      <a:lnTo>
                        <a:pt x="336" y="43"/>
                      </a:lnTo>
                      <a:lnTo>
                        <a:pt x="365" y="29"/>
                      </a:lnTo>
                      <a:lnTo>
                        <a:pt x="371" y="35"/>
                      </a:lnTo>
                      <a:lnTo>
                        <a:pt x="369" y="47"/>
                      </a:lnTo>
                      <a:lnTo>
                        <a:pt x="377" y="49"/>
                      </a:lnTo>
                      <a:lnTo>
                        <a:pt x="368" y="72"/>
                      </a:lnTo>
                      <a:lnTo>
                        <a:pt x="417" y="57"/>
                      </a:lnTo>
                      <a:lnTo>
                        <a:pt x="416" y="45"/>
                      </a:lnTo>
                      <a:lnTo>
                        <a:pt x="443" y="38"/>
                      </a:lnTo>
                      <a:lnTo>
                        <a:pt x="467" y="72"/>
                      </a:lnTo>
                      <a:lnTo>
                        <a:pt x="465" y="62"/>
                      </a:lnTo>
                      <a:lnTo>
                        <a:pt x="475" y="49"/>
                      </a:lnTo>
                      <a:lnTo>
                        <a:pt x="472" y="38"/>
                      </a:lnTo>
                      <a:lnTo>
                        <a:pt x="502" y="35"/>
                      </a:lnTo>
                      <a:lnTo>
                        <a:pt x="523" y="42"/>
                      </a:lnTo>
                      <a:lnTo>
                        <a:pt x="518" y="20"/>
                      </a:lnTo>
                      <a:lnTo>
                        <a:pt x="559" y="21"/>
                      </a:lnTo>
                      <a:lnTo>
                        <a:pt x="563" y="11"/>
                      </a:lnTo>
                      <a:lnTo>
                        <a:pt x="598" y="6"/>
                      </a:lnTo>
                      <a:lnTo>
                        <a:pt x="602" y="15"/>
                      </a:lnTo>
                      <a:lnTo>
                        <a:pt x="621" y="14"/>
                      </a:lnTo>
                      <a:lnTo>
                        <a:pt x="625" y="20"/>
                      </a:lnTo>
                      <a:lnTo>
                        <a:pt x="679" y="24"/>
                      </a:lnTo>
                      <a:lnTo>
                        <a:pt x="674" y="15"/>
                      </a:lnTo>
                      <a:lnTo>
                        <a:pt x="688" y="10"/>
                      </a:lnTo>
                      <a:lnTo>
                        <a:pt x="713" y="17"/>
                      </a:lnTo>
                      <a:lnTo>
                        <a:pt x="694" y="37"/>
                      </a:lnTo>
                      <a:lnTo>
                        <a:pt x="723" y="37"/>
                      </a:lnTo>
                      <a:lnTo>
                        <a:pt x="729" y="19"/>
                      </a:lnTo>
                      <a:lnTo>
                        <a:pt x="744" y="0"/>
                      </a:lnTo>
                      <a:lnTo>
                        <a:pt x="781" y="7"/>
                      </a:lnTo>
                      <a:lnTo>
                        <a:pt x="795" y="17"/>
                      </a:lnTo>
                      <a:lnTo>
                        <a:pt x="810" y="39"/>
                      </a:lnTo>
                      <a:lnTo>
                        <a:pt x="800" y="59"/>
                      </a:lnTo>
                      <a:lnTo>
                        <a:pt x="818" y="58"/>
                      </a:lnTo>
                      <a:lnTo>
                        <a:pt x="831" y="51"/>
                      </a:lnTo>
                      <a:lnTo>
                        <a:pt x="829" y="68"/>
                      </a:lnTo>
                      <a:lnTo>
                        <a:pt x="869" y="71"/>
                      </a:lnTo>
                      <a:lnTo>
                        <a:pt x="874" y="61"/>
                      </a:lnTo>
                      <a:lnTo>
                        <a:pt x="897" y="67"/>
                      </a:lnTo>
                      <a:lnTo>
                        <a:pt x="892" y="74"/>
                      </a:lnTo>
                      <a:lnTo>
                        <a:pt x="930" y="70"/>
                      </a:lnTo>
                      <a:lnTo>
                        <a:pt x="936" y="85"/>
                      </a:lnTo>
                      <a:lnTo>
                        <a:pt x="936" y="74"/>
                      </a:lnTo>
                      <a:lnTo>
                        <a:pt x="966" y="67"/>
                      </a:lnTo>
                      <a:lnTo>
                        <a:pt x="967" y="80"/>
                      </a:lnTo>
                      <a:lnTo>
                        <a:pt x="999" y="67"/>
                      </a:lnTo>
                      <a:lnTo>
                        <a:pt x="1010" y="95"/>
                      </a:lnTo>
                      <a:lnTo>
                        <a:pt x="1017" y="52"/>
                      </a:lnTo>
                      <a:lnTo>
                        <a:pt x="1038" y="38"/>
                      </a:lnTo>
                      <a:lnTo>
                        <a:pt x="1046" y="44"/>
                      </a:lnTo>
                      <a:lnTo>
                        <a:pt x="1107" y="29"/>
                      </a:lnTo>
                      <a:lnTo>
                        <a:pt x="1155" y="38"/>
                      </a:lnTo>
                      <a:lnTo>
                        <a:pt x="1181" y="70"/>
                      </a:lnTo>
                      <a:lnTo>
                        <a:pt x="1177" y="131"/>
                      </a:lnTo>
                      <a:lnTo>
                        <a:pt x="1132" y="174"/>
                      </a:lnTo>
                      <a:lnTo>
                        <a:pt x="1101" y="192"/>
                      </a:lnTo>
                      <a:lnTo>
                        <a:pt x="1096" y="206"/>
                      </a:lnTo>
                      <a:lnTo>
                        <a:pt x="1089" y="200"/>
                      </a:lnTo>
                      <a:lnTo>
                        <a:pt x="1026" y="210"/>
                      </a:lnTo>
                      <a:lnTo>
                        <a:pt x="811" y="205"/>
                      </a:lnTo>
                      <a:lnTo>
                        <a:pt x="797" y="211"/>
                      </a:lnTo>
                      <a:lnTo>
                        <a:pt x="791" y="192"/>
                      </a:lnTo>
                      <a:lnTo>
                        <a:pt x="768" y="204"/>
                      </a:lnTo>
                      <a:lnTo>
                        <a:pt x="708" y="204"/>
                      </a:lnTo>
                      <a:lnTo>
                        <a:pt x="680" y="193"/>
                      </a:lnTo>
                      <a:lnTo>
                        <a:pt x="652" y="210"/>
                      </a:lnTo>
                      <a:lnTo>
                        <a:pt x="629" y="220"/>
                      </a:lnTo>
                      <a:lnTo>
                        <a:pt x="637" y="200"/>
                      </a:lnTo>
                      <a:lnTo>
                        <a:pt x="605" y="211"/>
                      </a:lnTo>
                      <a:lnTo>
                        <a:pt x="596" y="209"/>
                      </a:lnTo>
                      <a:lnTo>
                        <a:pt x="575" y="229"/>
                      </a:lnTo>
                      <a:lnTo>
                        <a:pt x="565" y="225"/>
                      </a:lnTo>
                      <a:lnTo>
                        <a:pt x="573" y="210"/>
                      </a:lnTo>
                      <a:lnTo>
                        <a:pt x="544" y="218"/>
                      </a:lnTo>
                      <a:lnTo>
                        <a:pt x="519" y="215"/>
                      </a:lnTo>
                      <a:lnTo>
                        <a:pt x="530" y="228"/>
                      </a:lnTo>
                      <a:lnTo>
                        <a:pt x="556" y="244"/>
                      </a:lnTo>
                      <a:lnTo>
                        <a:pt x="537" y="260"/>
                      </a:lnTo>
                      <a:lnTo>
                        <a:pt x="521" y="248"/>
                      </a:lnTo>
                      <a:lnTo>
                        <a:pt x="510" y="266"/>
                      </a:lnTo>
                      <a:lnTo>
                        <a:pt x="502" y="270"/>
                      </a:lnTo>
                      <a:lnTo>
                        <a:pt x="485" y="258"/>
                      </a:lnTo>
                      <a:lnTo>
                        <a:pt x="473" y="242"/>
                      </a:lnTo>
                      <a:lnTo>
                        <a:pt x="470" y="274"/>
                      </a:lnTo>
                      <a:lnTo>
                        <a:pt x="456" y="278"/>
                      </a:lnTo>
                      <a:lnTo>
                        <a:pt x="447" y="223"/>
                      </a:lnTo>
                      <a:lnTo>
                        <a:pt x="438" y="251"/>
                      </a:lnTo>
                      <a:lnTo>
                        <a:pt x="426" y="247"/>
                      </a:lnTo>
                      <a:lnTo>
                        <a:pt x="426" y="260"/>
                      </a:lnTo>
                      <a:lnTo>
                        <a:pt x="401" y="285"/>
                      </a:lnTo>
                      <a:lnTo>
                        <a:pt x="382" y="230"/>
                      </a:lnTo>
                      <a:lnTo>
                        <a:pt x="379" y="279"/>
                      </a:lnTo>
                      <a:lnTo>
                        <a:pt x="363" y="312"/>
                      </a:lnTo>
                      <a:lnTo>
                        <a:pt x="336" y="308"/>
                      </a:lnTo>
                      <a:lnTo>
                        <a:pt x="333" y="321"/>
                      </a:lnTo>
                      <a:lnTo>
                        <a:pt x="323" y="322"/>
                      </a:lnTo>
                      <a:lnTo>
                        <a:pt x="318" y="311"/>
                      </a:lnTo>
                      <a:lnTo>
                        <a:pt x="299" y="336"/>
                      </a:lnTo>
                      <a:lnTo>
                        <a:pt x="290" y="326"/>
                      </a:lnTo>
                      <a:lnTo>
                        <a:pt x="295" y="281"/>
                      </a:lnTo>
                      <a:lnTo>
                        <a:pt x="268" y="288"/>
                      </a:lnTo>
                      <a:lnTo>
                        <a:pt x="273" y="334"/>
                      </a:lnTo>
                      <a:lnTo>
                        <a:pt x="244" y="371"/>
                      </a:lnTo>
                      <a:lnTo>
                        <a:pt x="234" y="321"/>
                      </a:lnTo>
                      <a:lnTo>
                        <a:pt x="213" y="299"/>
                      </a:lnTo>
                      <a:lnTo>
                        <a:pt x="227" y="339"/>
                      </a:lnTo>
                      <a:lnTo>
                        <a:pt x="225" y="367"/>
                      </a:lnTo>
                      <a:lnTo>
                        <a:pt x="213" y="383"/>
                      </a:lnTo>
                      <a:lnTo>
                        <a:pt x="194" y="386"/>
                      </a:lnTo>
                      <a:lnTo>
                        <a:pt x="185" y="338"/>
                      </a:lnTo>
                      <a:lnTo>
                        <a:pt x="174" y="362"/>
                      </a:lnTo>
                      <a:lnTo>
                        <a:pt x="178" y="397"/>
                      </a:lnTo>
                      <a:lnTo>
                        <a:pt x="146" y="413"/>
                      </a:lnTo>
                      <a:lnTo>
                        <a:pt x="137" y="409"/>
                      </a:lnTo>
                      <a:lnTo>
                        <a:pt x="139" y="401"/>
                      </a:lnTo>
                      <a:lnTo>
                        <a:pt x="124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5" name="Freeform 210"/>
                <p:cNvSpPr>
                  <a:spLocks/>
                </p:cNvSpPr>
                <p:nvPr/>
              </p:nvSpPr>
              <p:spPr bwMode="auto">
                <a:xfrm>
                  <a:off x="3317783" y="2094550"/>
                  <a:ext cx="271959" cy="347895"/>
                </a:xfrm>
                <a:custGeom>
                  <a:avLst/>
                  <a:gdLst>
                    <a:gd name="T0" fmla="*/ 2147483646 w 513"/>
                    <a:gd name="T1" fmla="*/ 2147483646 h 650"/>
                    <a:gd name="T2" fmla="*/ 2147483646 w 513"/>
                    <a:gd name="T3" fmla="*/ 2147483646 h 650"/>
                    <a:gd name="T4" fmla="*/ 2147483646 w 513"/>
                    <a:gd name="T5" fmla="*/ 2147483646 h 650"/>
                    <a:gd name="T6" fmla="*/ 2147483646 w 513"/>
                    <a:gd name="T7" fmla="*/ 2147483646 h 650"/>
                    <a:gd name="T8" fmla="*/ 2147483646 w 513"/>
                    <a:gd name="T9" fmla="*/ 2147483646 h 650"/>
                    <a:gd name="T10" fmla="*/ 2147483646 w 513"/>
                    <a:gd name="T11" fmla="*/ 2147483646 h 650"/>
                    <a:gd name="T12" fmla="*/ 2147483646 w 513"/>
                    <a:gd name="T13" fmla="*/ 2147483646 h 650"/>
                    <a:gd name="T14" fmla="*/ 2147483646 w 513"/>
                    <a:gd name="T15" fmla="*/ 2147483646 h 650"/>
                    <a:gd name="T16" fmla="*/ 2147483646 w 513"/>
                    <a:gd name="T17" fmla="*/ 2147483646 h 650"/>
                    <a:gd name="T18" fmla="*/ 2147483646 w 513"/>
                    <a:gd name="T19" fmla="*/ 2147483646 h 650"/>
                    <a:gd name="T20" fmla="*/ 2147483646 w 513"/>
                    <a:gd name="T21" fmla="*/ 2147483646 h 650"/>
                    <a:gd name="T22" fmla="*/ 2147483646 w 513"/>
                    <a:gd name="T23" fmla="*/ 2147483646 h 650"/>
                    <a:gd name="T24" fmla="*/ 2147483646 w 513"/>
                    <a:gd name="T25" fmla="*/ 2147483646 h 650"/>
                    <a:gd name="T26" fmla="*/ 2147483646 w 513"/>
                    <a:gd name="T27" fmla="*/ 2147483646 h 650"/>
                    <a:gd name="T28" fmla="*/ 2147483646 w 513"/>
                    <a:gd name="T29" fmla="*/ 2147483646 h 650"/>
                    <a:gd name="T30" fmla="*/ 2147483646 w 513"/>
                    <a:gd name="T31" fmla="*/ 2147483646 h 650"/>
                    <a:gd name="T32" fmla="*/ 2147483646 w 513"/>
                    <a:gd name="T33" fmla="*/ 2147483646 h 650"/>
                    <a:gd name="T34" fmla="*/ 2147483646 w 513"/>
                    <a:gd name="T35" fmla="*/ 2147483646 h 650"/>
                    <a:gd name="T36" fmla="*/ 2147483646 w 513"/>
                    <a:gd name="T37" fmla="*/ 2147483646 h 650"/>
                    <a:gd name="T38" fmla="*/ 2147483646 w 513"/>
                    <a:gd name="T39" fmla="*/ 2147483646 h 650"/>
                    <a:gd name="T40" fmla="*/ 2147483646 w 513"/>
                    <a:gd name="T41" fmla="*/ 2147483646 h 650"/>
                    <a:gd name="T42" fmla="*/ 2147483646 w 513"/>
                    <a:gd name="T43" fmla="*/ 2147483646 h 650"/>
                    <a:gd name="T44" fmla="*/ 2147483646 w 513"/>
                    <a:gd name="T45" fmla="*/ 2147483646 h 650"/>
                    <a:gd name="T46" fmla="*/ 2147483646 w 513"/>
                    <a:gd name="T47" fmla="*/ 2147483646 h 650"/>
                    <a:gd name="T48" fmla="*/ 2147483646 w 513"/>
                    <a:gd name="T49" fmla="*/ 2147483646 h 650"/>
                    <a:gd name="T50" fmla="*/ 2147483646 w 513"/>
                    <a:gd name="T51" fmla="*/ 2147483646 h 650"/>
                    <a:gd name="T52" fmla="*/ 2147483646 w 513"/>
                    <a:gd name="T53" fmla="*/ 2147483646 h 650"/>
                    <a:gd name="T54" fmla="*/ 2147483646 w 513"/>
                    <a:gd name="T55" fmla="*/ 2147483646 h 650"/>
                    <a:gd name="T56" fmla="*/ 2147483646 w 513"/>
                    <a:gd name="T57" fmla="*/ 2147483646 h 650"/>
                    <a:gd name="T58" fmla="*/ 2147483646 w 513"/>
                    <a:gd name="T59" fmla="*/ 2147483646 h 650"/>
                    <a:gd name="T60" fmla="*/ 2147483646 w 513"/>
                    <a:gd name="T61" fmla="*/ 2147483646 h 650"/>
                    <a:gd name="T62" fmla="*/ 2147483646 w 513"/>
                    <a:gd name="T63" fmla="*/ 2147483646 h 650"/>
                    <a:gd name="T64" fmla="*/ 2147483646 w 513"/>
                    <a:gd name="T65" fmla="*/ 2147483646 h 650"/>
                    <a:gd name="T66" fmla="*/ 2147483646 w 513"/>
                    <a:gd name="T67" fmla="*/ 2147483646 h 650"/>
                    <a:gd name="T68" fmla="*/ 2147483646 w 513"/>
                    <a:gd name="T69" fmla="*/ 2147483646 h 650"/>
                    <a:gd name="T70" fmla="*/ 2147483646 w 513"/>
                    <a:gd name="T71" fmla="*/ 2147483646 h 650"/>
                    <a:gd name="T72" fmla="*/ 2147483646 w 513"/>
                    <a:gd name="T73" fmla="*/ 2147483646 h 650"/>
                    <a:gd name="T74" fmla="*/ 2147483646 w 513"/>
                    <a:gd name="T75" fmla="*/ 2147483646 h 650"/>
                    <a:gd name="T76" fmla="*/ 2147483646 w 513"/>
                    <a:gd name="T77" fmla="*/ 0 h 650"/>
                    <a:gd name="T78" fmla="*/ 2147483646 w 513"/>
                    <a:gd name="T79" fmla="*/ 2147483646 h 650"/>
                    <a:gd name="T80" fmla="*/ 2147483646 w 513"/>
                    <a:gd name="T81" fmla="*/ 2147483646 h 650"/>
                    <a:gd name="T82" fmla="*/ 2147483646 w 513"/>
                    <a:gd name="T83" fmla="*/ 2147483646 h 650"/>
                    <a:gd name="T84" fmla="*/ 2147483646 w 513"/>
                    <a:gd name="T85" fmla="*/ 2147483646 h 650"/>
                    <a:gd name="T86" fmla="*/ 2147483646 w 513"/>
                    <a:gd name="T87" fmla="*/ 2147483646 h 650"/>
                    <a:gd name="T88" fmla="*/ 2147483646 w 513"/>
                    <a:gd name="T89" fmla="*/ 2147483646 h 650"/>
                    <a:gd name="T90" fmla="*/ 2147483646 w 513"/>
                    <a:gd name="T91" fmla="*/ 2147483646 h 650"/>
                    <a:gd name="T92" fmla="*/ 2147483646 w 513"/>
                    <a:gd name="T93" fmla="*/ 2147483646 h 650"/>
                    <a:gd name="T94" fmla="*/ 2147483646 w 513"/>
                    <a:gd name="T95" fmla="*/ 2147483646 h 650"/>
                    <a:gd name="T96" fmla="*/ 2147483646 w 513"/>
                    <a:gd name="T97" fmla="*/ 2147483646 h 650"/>
                    <a:gd name="T98" fmla="*/ 2147483646 w 513"/>
                    <a:gd name="T99" fmla="*/ 2147483646 h 650"/>
                    <a:gd name="T100" fmla="*/ 2147483646 w 513"/>
                    <a:gd name="T101" fmla="*/ 2147483646 h 6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13"/>
                    <a:gd name="T154" fmla="*/ 0 h 650"/>
                    <a:gd name="T155" fmla="*/ 513 w 513"/>
                    <a:gd name="T156" fmla="*/ 650 h 65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13" h="650">
                      <a:moveTo>
                        <a:pt x="235" y="634"/>
                      </a:moveTo>
                      <a:lnTo>
                        <a:pt x="220" y="644"/>
                      </a:lnTo>
                      <a:lnTo>
                        <a:pt x="197" y="644"/>
                      </a:lnTo>
                      <a:lnTo>
                        <a:pt x="176" y="600"/>
                      </a:lnTo>
                      <a:lnTo>
                        <a:pt x="176" y="623"/>
                      </a:lnTo>
                      <a:lnTo>
                        <a:pt x="189" y="641"/>
                      </a:lnTo>
                      <a:lnTo>
                        <a:pt x="189" y="650"/>
                      </a:lnTo>
                      <a:lnTo>
                        <a:pt x="172" y="628"/>
                      </a:lnTo>
                      <a:lnTo>
                        <a:pt x="162" y="591"/>
                      </a:lnTo>
                      <a:lnTo>
                        <a:pt x="171" y="587"/>
                      </a:lnTo>
                      <a:lnTo>
                        <a:pt x="148" y="579"/>
                      </a:lnTo>
                      <a:lnTo>
                        <a:pt x="137" y="593"/>
                      </a:lnTo>
                      <a:lnTo>
                        <a:pt x="144" y="604"/>
                      </a:lnTo>
                      <a:lnTo>
                        <a:pt x="152" y="596"/>
                      </a:lnTo>
                      <a:lnTo>
                        <a:pt x="148" y="616"/>
                      </a:lnTo>
                      <a:lnTo>
                        <a:pt x="123" y="586"/>
                      </a:lnTo>
                      <a:lnTo>
                        <a:pt x="119" y="568"/>
                      </a:lnTo>
                      <a:lnTo>
                        <a:pt x="113" y="581"/>
                      </a:lnTo>
                      <a:lnTo>
                        <a:pt x="109" y="582"/>
                      </a:lnTo>
                      <a:lnTo>
                        <a:pt x="100" y="567"/>
                      </a:lnTo>
                      <a:lnTo>
                        <a:pt x="114" y="573"/>
                      </a:lnTo>
                      <a:lnTo>
                        <a:pt x="118" y="565"/>
                      </a:lnTo>
                      <a:lnTo>
                        <a:pt x="111" y="549"/>
                      </a:lnTo>
                      <a:lnTo>
                        <a:pt x="111" y="565"/>
                      </a:lnTo>
                      <a:lnTo>
                        <a:pt x="104" y="548"/>
                      </a:lnTo>
                      <a:lnTo>
                        <a:pt x="105" y="540"/>
                      </a:lnTo>
                      <a:lnTo>
                        <a:pt x="83" y="511"/>
                      </a:lnTo>
                      <a:lnTo>
                        <a:pt x="92" y="536"/>
                      </a:lnTo>
                      <a:lnTo>
                        <a:pt x="76" y="555"/>
                      </a:lnTo>
                      <a:lnTo>
                        <a:pt x="61" y="554"/>
                      </a:lnTo>
                      <a:lnTo>
                        <a:pt x="64" y="499"/>
                      </a:lnTo>
                      <a:lnTo>
                        <a:pt x="56" y="485"/>
                      </a:lnTo>
                      <a:lnTo>
                        <a:pt x="56" y="513"/>
                      </a:lnTo>
                      <a:lnTo>
                        <a:pt x="46" y="509"/>
                      </a:lnTo>
                      <a:lnTo>
                        <a:pt x="41" y="479"/>
                      </a:lnTo>
                      <a:lnTo>
                        <a:pt x="33" y="480"/>
                      </a:lnTo>
                      <a:lnTo>
                        <a:pt x="25" y="460"/>
                      </a:lnTo>
                      <a:lnTo>
                        <a:pt x="26" y="446"/>
                      </a:lnTo>
                      <a:lnTo>
                        <a:pt x="19" y="452"/>
                      </a:lnTo>
                      <a:lnTo>
                        <a:pt x="9" y="431"/>
                      </a:lnTo>
                      <a:lnTo>
                        <a:pt x="0" y="431"/>
                      </a:lnTo>
                      <a:lnTo>
                        <a:pt x="2" y="419"/>
                      </a:lnTo>
                      <a:lnTo>
                        <a:pt x="14" y="415"/>
                      </a:lnTo>
                      <a:lnTo>
                        <a:pt x="25" y="429"/>
                      </a:lnTo>
                      <a:lnTo>
                        <a:pt x="36" y="417"/>
                      </a:lnTo>
                      <a:lnTo>
                        <a:pt x="40" y="391"/>
                      </a:lnTo>
                      <a:lnTo>
                        <a:pt x="49" y="379"/>
                      </a:lnTo>
                      <a:lnTo>
                        <a:pt x="50" y="386"/>
                      </a:lnTo>
                      <a:lnTo>
                        <a:pt x="55" y="392"/>
                      </a:lnTo>
                      <a:lnTo>
                        <a:pt x="64" y="391"/>
                      </a:lnTo>
                      <a:lnTo>
                        <a:pt x="63" y="401"/>
                      </a:lnTo>
                      <a:lnTo>
                        <a:pt x="67" y="403"/>
                      </a:lnTo>
                      <a:lnTo>
                        <a:pt x="70" y="397"/>
                      </a:lnTo>
                      <a:lnTo>
                        <a:pt x="79" y="402"/>
                      </a:lnTo>
                      <a:lnTo>
                        <a:pt x="76" y="406"/>
                      </a:lnTo>
                      <a:lnTo>
                        <a:pt x="78" y="411"/>
                      </a:lnTo>
                      <a:lnTo>
                        <a:pt x="91" y="416"/>
                      </a:lnTo>
                      <a:lnTo>
                        <a:pt x="95" y="406"/>
                      </a:lnTo>
                      <a:lnTo>
                        <a:pt x="88" y="400"/>
                      </a:lnTo>
                      <a:lnTo>
                        <a:pt x="88" y="389"/>
                      </a:lnTo>
                      <a:lnTo>
                        <a:pt x="96" y="388"/>
                      </a:lnTo>
                      <a:lnTo>
                        <a:pt x="95" y="386"/>
                      </a:lnTo>
                      <a:lnTo>
                        <a:pt x="87" y="386"/>
                      </a:lnTo>
                      <a:lnTo>
                        <a:pt x="84" y="379"/>
                      </a:lnTo>
                      <a:lnTo>
                        <a:pt x="82" y="378"/>
                      </a:lnTo>
                      <a:lnTo>
                        <a:pt x="73" y="384"/>
                      </a:lnTo>
                      <a:lnTo>
                        <a:pt x="68" y="351"/>
                      </a:lnTo>
                      <a:lnTo>
                        <a:pt x="96" y="347"/>
                      </a:lnTo>
                      <a:lnTo>
                        <a:pt x="123" y="336"/>
                      </a:lnTo>
                      <a:lnTo>
                        <a:pt x="81" y="342"/>
                      </a:lnTo>
                      <a:lnTo>
                        <a:pt x="67" y="335"/>
                      </a:lnTo>
                      <a:lnTo>
                        <a:pt x="67" y="319"/>
                      </a:lnTo>
                      <a:lnTo>
                        <a:pt x="84" y="319"/>
                      </a:lnTo>
                      <a:lnTo>
                        <a:pt x="110" y="290"/>
                      </a:lnTo>
                      <a:lnTo>
                        <a:pt x="83" y="303"/>
                      </a:lnTo>
                      <a:lnTo>
                        <a:pt x="84" y="289"/>
                      </a:lnTo>
                      <a:lnTo>
                        <a:pt x="60" y="300"/>
                      </a:lnTo>
                      <a:lnTo>
                        <a:pt x="73" y="282"/>
                      </a:lnTo>
                      <a:lnTo>
                        <a:pt x="58" y="286"/>
                      </a:lnTo>
                      <a:lnTo>
                        <a:pt x="58" y="270"/>
                      </a:lnTo>
                      <a:lnTo>
                        <a:pt x="70" y="258"/>
                      </a:lnTo>
                      <a:lnTo>
                        <a:pt x="72" y="247"/>
                      </a:lnTo>
                      <a:lnTo>
                        <a:pt x="60" y="253"/>
                      </a:lnTo>
                      <a:lnTo>
                        <a:pt x="44" y="252"/>
                      </a:lnTo>
                      <a:lnTo>
                        <a:pt x="47" y="236"/>
                      </a:lnTo>
                      <a:lnTo>
                        <a:pt x="40" y="245"/>
                      </a:lnTo>
                      <a:lnTo>
                        <a:pt x="28" y="253"/>
                      </a:lnTo>
                      <a:lnTo>
                        <a:pt x="13" y="225"/>
                      </a:lnTo>
                      <a:lnTo>
                        <a:pt x="14" y="190"/>
                      </a:lnTo>
                      <a:lnTo>
                        <a:pt x="44" y="147"/>
                      </a:lnTo>
                      <a:lnTo>
                        <a:pt x="124" y="113"/>
                      </a:lnTo>
                      <a:lnTo>
                        <a:pt x="124" y="142"/>
                      </a:lnTo>
                      <a:lnTo>
                        <a:pt x="134" y="138"/>
                      </a:lnTo>
                      <a:lnTo>
                        <a:pt x="125" y="157"/>
                      </a:lnTo>
                      <a:lnTo>
                        <a:pt x="142" y="164"/>
                      </a:lnTo>
                      <a:lnTo>
                        <a:pt x="144" y="146"/>
                      </a:lnTo>
                      <a:lnTo>
                        <a:pt x="171" y="124"/>
                      </a:lnTo>
                      <a:lnTo>
                        <a:pt x="174" y="133"/>
                      </a:lnTo>
                      <a:lnTo>
                        <a:pt x="189" y="116"/>
                      </a:lnTo>
                      <a:lnTo>
                        <a:pt x="198" y="131"/>
                      </a:lnTo>
                      <a:lnTo>
                        <a:pt x="202" y="110"/>
                      </a:lnTo>
                      <a:lnTo>
                        <a:pt x="215" y="100"/>
                      </a:lnTo>
                      <a:lnTo>
                        <a:pt x="250" y="104"/>
                      </a:lnTo>
                      <a:lnTo>
                        <a:pt x="231" y="91"/>
                      </a:lnTo>
                      <a:lnTo>
                        <a:pt x="237" y="83"/>
                      </a:lnTo>
                      <a:lnTo>
                        <a:pt x="262" y="88"/>
                      </a:lnTo>
                      <a:lnTo>
                        <a:pt x="253" y="73"/>
                      </a:lnTo>
                      <a:lnTo>
                        <a:pt x="232" y="58"/>
                      </a:lnTo>
                      <a:lnTo>
                        <a:pt x="236" y="43"/>
                      </a:lnTo>
                      <a:lnTo>
                        <a:pt x="267" y="32"/>
                      </a:lnTo>
                      <a:lnTo>
                        <a:pt x="294" y="40"/>
                      </a:lnTo>
                      <a:lnTo>
                        <a:pt x="304" y="59"/>
                      </a:lnTo>
                      <a:lnTo>
                        <a:pt x="314" y="62"/>
                      </a:lnTo>
                      <a:lnTo>
                        <a:pt x="309" y="34"/>
                      </a:lnTo>
                      <a:lnTo>
                        <a:pt x="325" y="35"/>
                      </a:lnTo>
                      <a:lnTo>
                        <a:pt x="333" y="12"/>
                      </a:lnTo>
                      <a:lnTo>
                        <a:pt x="369" y="0"/>
                      </a:lnTo>
                      <a:lnTo>
                        <a:pt x="387" y="6"/>
                      </a:lnTo>
                      <a:lnTo>
                        <a:pt x="401" y="26"/>
                      </a:lnTo>
                      <a:lnTo>
                        <a:pt x="471" y="28"/>
                      </a:lnTo>
                      <a:lnTo>
                        <a:pt x="475" y="64"/>
                      </a:lnTo>
                      <a:lnTo>
                        <a:pt x="495" y="87"/>
                      </a:lnTo>
                      <a:lnTo>
                        <a:pt x="498" y="111"/>
                      </a:lnTo>
                      <a:lnTo>
                        <a:pt x="513" y="123"/>
                      </a:lnTo>
                      <a:lnTo>
                        <a:pt x="503" y="147"/>
                      </a:lnTo>
                      <a:lnTo>
                        <a:pt x="466" y="139"/>
                      </a:lnTo>
                      <a:lnTo>
                        <a:pt x="480" y="151"/>
                      </a:lnTo>
                      <a:lnTo>
                        <a:pt x="486" y="164"/>
                      </a:lnTo>
                      <a:lnTo>
                        <a:pt x="473" y="166"/>
                      </a:lnTo>
                      <a:lnTo>
                        <a:pt x="445" y="148"/>
                      </a:lnTo>
                      <a:lnTo>
                        <a:pt x="445" y="156"/>
                      </a:lnTo>
                      <a:lnTo>
                        <a:pt x="467" y="174"/>
                      </a:lnTo>
                      <a:lnTo>
                        <a:pt x="443" y="193"/>
                      </a:lnTo>
                      <a:lnTo>
                        <a:pt x="406" y="173"/>
                      </a:lnTo>
                      <a:lnTo>
                        <a:pt x="410" y="203"/>
                      </a:lnTo>
                      <a:lnTo>
                        <a:pt x="402" y="211"/>
                      </a:lnTo>
                      <a:lnTo>
                        <a:pt x="394" y="199"/>
                      </a:lnTo>
                      <a:lnTo>
                        <a:pt x="373" y="217"/>
                      </a:lnTo>
                      <a:lnTo>
                        <a:pt x="366" y="207"/>
                      </a:lnTo>
                      <a:lnTo>
                        <a:pt x="360" y="225"/>
                      </a:lnTo>
                      <a:lnTo>
                        <a:pt x="345" y="221"/>
                      </a:lnTo>
                      <a:lnTo>
                        <a:pt x="347" y="235"/>
                      </a:lnTo>
                      <a:lnTo>
                        <a:pt x="323" y="257"/>
                      </a:lnTo>
                      <a:lnTo>
                        <a:pt x="322" y="275"/>
                      </a:lnTo>
                      <a:lnTo>
                        <a:pt x="294" y="304"/>
                      </a:lnTo>
                      <a:lnTo>
                        <a:pt x="272" y="312"/>
                      </a:lnTo>
                      <a:lnTo>
                        <a:pt x="281" y="335"/>
                      </a:lnTo>
                      <a:lnTo>
                        <a:pt x="248" y="380"/>
                      </a:lnTo>
                      <a:lnTo>
                        <a:pt x="221" y="453"/>
                      </a:lnTo>
                      <a:lnTo>
                        <a:pt x="218" y="555"/>
                      </a:lnTo>
                      <a:lnTo>
                        <a:pt x="216" y="591"/>
                      </a:lnTo>
                      <a:lnTo>
                        <a:pt x="231" y="614"/>
                      </a:lnTo>
                      <a:lnTo>
                        <a:pt x="235" y="63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6" name="Freeform 252"/>
                <p:cNvSpPr>
                  <a:spLocks/>
                </p:cNvSpPr>
                <p:nvPr/>
              </p:nvSpPr>
              <p:spPr bwMode="auto">
                <a:xfrm>
                  <a:off x="2375116" y="3352009"/>
                  <a:ext cx="619183" cy="715727"/>
                </a:xfrm>
                <a:custGeom>
                  <a:avLst/>
                  <a:gdLst>
                    <a:gd name="T0" fmla="*/ 2147483646 w 1170"/>
                    <a:gd name="T1" fmla="*/ 2147483646 h 1332"/>
                    <a:gd name="T2" fmla="*/ 2147483646 w 1170"/>
                    <a:gd name="T3" fmla="*/ 2147483646 h 1332"/>
                    <a:gd name="T4" fmla="*/ 2147483646 w 1170"/>
                    <a:gd name="T5" fmla="*/ 2147483646 h 1332"/>
                    <a:gd name="T6" fmla="*/ 2147483646 w 1170"/>
                    <a:gd name="T7" fmla="*/ 2147483646 h 1332"/>
                    <a:gd name="T8" fmla="*/ 2147483646 w 1170"/>
                    <a:gd name="T9" fmla="*/ 2147483646 h 1332"/>
                    <a:gd name="T10" fmla="*/ 2147483646 w 1170"/>
                    <a:gd name="T11" fmla="*/ 2147483646 h 1332"/>
                    <a:gd name="T12" fmla="*/ 2147483646 w 1170"/>
                    <a:gd name="T13" fmla="*/ 2147483646 h 1332"/>
                    <a:gd name="T14" fmla="*/ 2147483646 w 1170"/>
                    <a:gd name="T15" fmla="*/ 2147483646 h 1332"/>
                    <a:gd name="T16" fmla="*/ 2147483646 w 1170"/>
                    <a:gd name="T17" fmla="*/ 2147483646 h 1332"/>
                    <a:gd name="T18" fmla="*/ 2147483646 w 1170"/>
                    <a:gd name="T19" fmla="*/ 2147483646 h 1332"/>
                    <a:gd name="T20" fmla="*/ 2147483646 w 1170"/>
                    <a:gd name="T21" fmla="*/ 2147483646 h 1332"/>
                    <a:gd name="T22" fmla="*/ 2147483646 w 1170"/>
                    <a:gd name="T23" fmla="*/ 2147483646 h 1332"/>
                    <a:gd name="T24" fmla="*/ 2147483646 w 1170"/>
                    <a:gd name="T25" fmla="*/ 2147483646 h 1332"/>
                    <a:gd name="T26" fmla="*/ 2147483646 w 1170"/>
                    <a:gd name="T27" fmla="*/ 2147483646 h 1332"/>
                    <a:gd name="T28" fmla="*/ 2147483646 w 1170"/>
                    <a:gd name="T29" fmla="*/ 2147483646 h 1332"/>
                    <a:gd name="T30" fmla="*/ 2147483646 w 1170"/>
                    <a:gd name="T31" fmla="*/ 2147483646 h 1332"/>
                    <a:gd name="T32" fmla="*/ 2147483646 w 1170"/>
                    <a:gd name="T33" fmla="*/ 2147483646 h 1332"/>
                    <a:gd name="T34" fmla="*/ 2147483646 w 1170"/>
                    <a:gd name="T35" fmla="*/ 2147483646 h 1332"/>
                    <a:gd name="T36" fmla="*/ 2147483646 w 1170"/>
                    <a:gd name="T37" fmla="*/ 2147483646 h 1332"/>
                    <a:gd name="T38" fmla="*/ 2147483646 w 1170"/>
                    <a:gd name="T39" fmla="*/ 2147483646 h 1332"/>
                    <a:gd name="T40" fmla="*/ 2147483646 w 1170"/>
                    <a:gd name="T41" fmla="*/ 2147483646 h 1332"/>
                    <a:gd name="T42" fmla="*/ 2147483646 w 1170"/>
                    <a:gd name="T43" fmla="*/ 2147483646 h 1332"/>
                    <a:gd name="T44" fmla="*/ 2147483646 w 1170"/>
                    <a:gd name="T45" fmla="*/ 2147483646 h 1332"/>
                    <a:gd name="T46" fmla="*/ 2147483646 w 1170"/>
                    <a:gd name="T47" fmla="*/ 2147483646 h 1332"/>
                    <a:gd name="T48" fmla="*/ 2147483646 w 1170"/>
                    <a:gd name="T49" fmla="*/ 2147483646 h 1332"/>
                    <a:gd name="T50" fmla="*/ 2147483646 w 1170"/>
                    <a:gd name="T51" fmla="*/ 2147483646 h 1332"/>
                    <a:gd name="T52" fmla="*/ 2147483646 w 1170"/>
                    <a:gd name="T53" fmla="*/ 2147483646 h 1332"/>
                    <a:gd name="T54" fmla="*/ 2147483646 w 1170"/>
                    <a:gd name="T55" fmla="*/ 2147483646 h 1332"/>
                    <a:gd name="T56" fmla="*/ 2147483646 w 1170"/>
                    <a:gd name="T57" fmla="*/ 2147483646 h 1332"/>
                    <a:gd name="T58" fmla="*/ 2147483646 w 1170"/>
                    <a:gd name="T59" fmla="*/ 2147483646 h 1332"/>
                    <a:gd name="T60" fmla="*/ 2147483646 w 1170"/>
                    <a:gd name="T61" fmla="*/ 2147483646 h 1332"/>
                    <a:gd name="T62" fmla="*/ 2147483646 w 1170"/>
                    <a:gd name="T63" fmla="*/ 2147483646 h 1332"/>
                    <a:gd name="T64" fmla="*/ 2147483646 w 1170"/>
                    <a:gd name="T65" fmla="*/ 2147483646 h 1332"/>
                    <a:gd name="T66" fmla="*/ 2147483646 w 1170"/>
                    <a:gd name="T67" fmla="*/ 2147483646 h 1332"/>
                    <a:gd name="T68" fmla="*/ 2147483646 w 1170"/>
                    <a:gd name="T69" fmla="*/ 2147483646 h 1332"/>
                    <a:gd name="T70" fmla="*/ 2147483646 w 1170"/>
                    <a:gd name="T71" fmla="*/ 2147483646 h 1332"/>
                    <a:gd name="T72" fmla="*/ 2147483646 w 1170"/>
                    <a:gd name="T73" fmla="*/ 2147483646 h 1332"/>
                    <a:gd name="T74" fmla="*/ 2147483646 w 1170"/>
                    <a:gd name="T75" fmla="*/ 2147483646 h 1332"/>
                    <a:gd name="T76" fmla="*/ 2147483646 w 1170"/>
                    <a:gd name="T77" fmla="*/ 2147483646 h 1332"/>
                    <a:gd name="T78" fmla="*/ 2147483646 w 1170"/>
                    <a:gd name="T79" fmla="*/ 2147483646 h 1332"/>
                    <a:gd name="T80" fmla="*/ 2147483646 w 1170"/>
                    <a:gd name="T81" fmla="*/ 2147483646 h 1332"/>
                    <a:gd name="T82" fmla="*/ 2147483646 w 1170"/>
                    <a:gd name="T83" fmla="*/ 2147483646 h 1332"/>
                    <a:gd name="T84" fmla="*/ 0 w 1170"/>
                    <a:gd name="T85" fmla="*/ 2147483646 h 1332"/>
                    <a:gd name="T86" fmla="*/ 2147483646 w 1170"/>
                    <a:gd name="T87" fmla="*/ 2147483646 h 1332"/>
                    <a:gd name="T88" fmla="*/ 2147483646 w 1170"/>
                    <a:gd name="T89" fmla="*/ 2147483646 h 13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170"/>
                    <a:gd name="T136" fmla="*/ 0 h 1332"/>
                    <a:gd name="T137" fmla="*/ 1170 w 1170"/>
                    <a:gd name="T138" fmla="*/ 1332 h 13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170" h="1332">
                      <a:moveTo>
                        <a:pt x="222" y="1015"/>
                      </a:moveTo>
                      <a:lnTo>
                        <a:pt x="258" y="1057"/>
                      </a:lnTo>
                      <a:lnTo>
                        <a:pt x="247" y="1067"/>
                      </a:lnTo>
                      <a:lnTo>
                        <a:pt x="292" y="1108"/>
                      </a:lnTo>
                      <a:lnTo>
                        <a:pt x="359" y="1145"/>
                      </a:lnTo>
                      <a:lnTo>
                        <a:pt x="393" y="1182"/>
                      </a:lnTo>
                      <a:lnTo>
                        <a:pt x="415" y="1146"/>
                      </a:lnTo>
                      <a:lnTo>
                        <a:pt x="465" y="1193"/>
                      </a:lnTo>
                      <a:lnTo>
                        <a:pt x="485" y="1249"/>
                      </a:lnTo>
                      <a:lnTo>
                        <a:pt x="495" y="1229"/>
                      </a:lnTo>
                      <a:lnTo>
                        <a:pt x="516" y="1219"/>
                      </a:lnTo>
                      <a:lnTo>
                        <a:pt x="526" y="1230"/>
                      </a:lnTo>
                      <a:lnTo>
                        <a:pt x="568" y="1200"/>
                      </a:lnTo>
                      <a:lnTo>
                        <a:pt x="599" y="1200"/>
                      </a:lnTo>
                      <a:lnTo>
                        <a:pt x="604" y="1206"/>
                      </a:lnTo>
                      <a:lnTo>
                        <a:pt x="583" y="1215"/>
                      </a:lnTo>
                      <a:lnTo>
                        <a:pt x="602" y="1226"/>
                      </a:lnTo>
                      <a:lnTo>
                        <a:pt x="629" y="1221"/>
                      </a:lnTo>
                      <a:lnTo>
                        <a:pt x="643" y="1242"/>
                      </a:lnTo>
                      <a:lnTo>
                        <a:pt x="664" y="1252"/>
                      </a:lnTo>
                      <a:lnTo>
                        <a:pt x="664" y="1272"/>
                      </a:lnTo>
                      <a:lnTo>
                        <a:pt x="699" y="1258"/>
                      </a:lnTo>
                      <a:lnTo>
                        <a:pt x="710" y="1279"/>
                      </a:lnTo>
                      <a:lnTo>
                        <a:pt x="699" y="1289"/>
                      </a:lnTo>
                      <a:lnTo>
                        <a:pt x="750" y="1331"/>
                      </a:lnTo>
                      <a:lnTo>
                        <a:pt x="771" y="1300"/>
                      </a:lnTo>
                      <a:lnTo>
                        <a:pt x="781" y="1306"/>
                      </a:lnTo>
                      <a:lnTo>
                        <a:pt x="806" y="1285"/>
                      </a:lnTo>
                      <a:lnTo>
                        <a:pt x="812" y="1295"/>
                      </a:lnTo>
                      <a:lnTo>
                        <a:pt x="822" y="1285"/>
                      </a:lnTo>
                      <a:lnTo>
                        <a:pt x="868" y="1322"/>
                      </a:lnTo>
                      <a:lnTo>
                        <a:pt x="883" y="1332"/>
                      </a:lnTo>
                      <a:lnTo>
                        <a:pt x="914" y="1307"/>
                      </a:lnTo>
                      <a:lnTo>
                        <a:pt x="888" y="1302"/>
                      </a:lnTo>
                      <a:lnTo>
                        <a:pt x="894" y="1286"/>
                      </a:lnTo>
                      <a:lnTo>
                        <a:pt x="889" y="1271"/>
                      </a:lnTo>
                      <a:lnTo>
                        <a:pt x="910" y="1256"/>
                      </a:lnTo>
                      <a:lnTo>
                        <a:pt x="920" y="1225"/>
                      </a:lnTo>
                      <a:lnTo>
                        <a:pt x="905" y="1215"/>
                      </a:lnTo>
                      <a:lnTo>
                        <a:pt x="911" y="1189"/>
                      </a:lnTo>
                      <a:lnTo>
                        <a:pt x="962" y="1165"/>
                      </a:lnTo>
                      <a:lnTo>
                        <a:pt x="942" y="1155"/>
                      </a:lnTo>
                      <a:lnTo>
                        <a:pt x="947" y="1145"/>
                      </a:lnTo>
                      <a:lnTo>
                        <a:pt x="1003" y="1145"/>
                      </a:lnTo>
                      <a:lnTo>
                        <a:pt x="1033" y="1136"/>
                      </a:lnTo>
                      <a:lnTo>
                        <a:pt x="1028" y="1156"/>
                      </a:lnTo>
                      <a:lnTo>
                        <a:pt x="1059" y="1167"/>
                      </a:lnTo>
                      <a:lnTo>
                        <a:pt x="1069" y="1146"/>
                      </a:lnTo>
                      <a:lnTo>
                        <a:pt x="1090" y="1151"/>
                      </a:lnTo>
                      <a:lnTo>
                        <a:pt x="1105" y="1141"/>
                      </a:lnTo>
                      <a:lnTo>
                        <a:pt x="1128" y="1149"/>
                      </a:lnTo>
                      <a:lnTo>
                        <a:pt x="1138" y="1087"/>
                      </a:lnTo>
                      <a:lnTo>
                        <a:pt x="1170" y="1011"/>
                      </a:lnTo>
                      <a:lnTo>
                        <a:pt x="1148" y="999"/>
                      </a:lnTo>
                      <a:lnTo>
                        <a:pt x="1139" y="933"/>
                      </a:lnTo>
                      <a:lnTo>
                        <a:pt x="1170" y="872"/>
                      </a:lnTo>
                      <a:lnTo>
                        <a:pt x="1156" y="857"/>
                      </a:lnTo>
                      <a:lnTo>
                        <a:pt x="1161" y="831"/>
                      </a:lnTo>
                      <a:lnTo>
                        <a:pt x="1120" y="799"/>
                      </a:lnTo>
                      <a:lnTo>
                        <a:pt x="1070" y="753"/>
                      </a:lnTo>
                      <a:lnTo>
                        <a:pt x="1065" y="723"/>
                      </a:lnTo>
                      <a:lnTo>
                        <a:pt x="1086" y="692"/>
                      </a:lnTo>
                      <a:lnTo>
                        <a:pt x="1102" y="656"/>
                      </a:lnTo>
                      <a:lnTo>
                        <a:pt x="1118" y="595"/>
                      </a:lnTo>
                      <a:lnTo>
                        <a:pt x="1093" y="544"/>
                      </a:lnTo>
                      <a:lnTo>
                        <a:pt x="1104" y="539"/>
                      </a:lnTo>
                      <a:lnTo>
                        <a:pt x="1125" y="412"/>
                      </a:lnTo>
                      <a:lnTo>
                        <a:pt x="1157" y="392"/>
                      </a:lnTo>
                      <a:lnTo>
                        <a:pt x="1152" y="325"/>
                      </a:lnTo>
                      <a:lnTo>
                        <a:pt x="1138" y="289"/>
                      </a:lnTo>
                      <a:lnTo>
                        <a:pt x="1118" y="258"/>
                      </a:lnTo>
                      <a:lnTo>
                        <a:pt x="1118" y="243"/>
                      </a:lnTo>
                      <a:lnTo>
                        <a:pt x="1088" y="167"/>
                      </a:lnTo>
                      <a:lnTo>
                        <a:pt x="1064" y="135"/>
                      </a:lnTo>
                      <a:lnTo>
                        <a:pt x="993" y="93"/>
                      </a:lnTo>
                      <a:lnTo>
                        <a:pt x="994" y="42"/>
                      </a:lnTo>
                      <a:lnTo>
                        <a:pt x="979" y="21"/>
                      </a:lnTo>
                      <a:lnTo>
                        <a:pt x="954" y="6"/>
                      </a:lnTo>
                      <a:lnTo>
                        <a:pt x="931" y="0"/>
                      </a:lnTo>
                      <a:lnTo>
                        <a:pt x="921" y="5"/>
                      </a:lnTo>
                      <a:lnTo>
                        <a:pt x="906" y="20"/>
                      </a:lnTo>
                      <a:lnTo>
                        <a:pt x="906" y="30"/>
                      </a:lnTo>
                      <a:lnTo>
                        <a:pt x="905" y="56"/>
                      </a:lnTo>
                      <a:lnTo>
                        <a:pt x="879" y="90"/>
                      </a:lnTo>
                      <a:lnTo>
                        <a:pt x="859" y="100"/>
                      </a:lnTo>
                      <a:lnTo>
                        <a:pt x="795" y="196"/>
                      </a:lnTo>
                      <a:lnTo>
                        <a:pt x="759" y="215"/>
                      </a:lnTo>
                      <a:lnTo>
                        <a:pt x="744" y="215"/>
                      </a:lnTo>
                      <a:lnTo>
                        <a:pt x="732" y="236"/>
                      </a:lnTo>
                      <a:lnTo>
                        <a:pt x="717" y="241"/>
                      </a:lnTo>
                      <a:lnTo>
                        <a:pt x="650" y="321"/>
                      </a:lnTo>
                      <a:lnTo>
                        <a:pt x="609" y="345"/>
                      </a:lnTo>
                      <a:lnTo>
                        <a:pt x="568" y="354"/>
                      </a:lnTo>
                      <a:lnTo>
                        <a:pt x="531" y="385"/>
                      </a:lnTo>
                      <a:lnTo>
                        <a:pt x="541" y="395"/>
                      </a:lnTo>
                      <a:lnTo>
                        <a:pt x="530" y="431"/>
                      </a:lnTo>
                      <a:lnTo>
                        <a:pt x="550" y="441"/>
                      </a:lnTo>
                      <a:lnTo>
                        <a:pt x="571" y="471"/>
                      </a:lnTo>
                      <a:lnTo>
                        <a:pt x="568" y="497"/>
                      </a:lnTo>
                      <a:lnTo>
                        <a:pt x="541" y="534"/>
                      </a:lnTo>
                      <a:lnTo>
                        <a:pt x="518" y="533"/>
                      </a:lnTo>
                      <a:lnTo>
                        <a:pt x="503" y="547"/>
                      </a:lnTo>
                      <a:lnTo>
                        <a:pt x="502" y="567"/>
                      </a:lnTo>
                      <a:lnTo>
                        <a:pt x="517" y="589"/>
                      </a:lnTo>
                      <a:lnTo>
                        <a:pt x="491" y="623"/>
                      </a:lnTo>
                      <a:lnTo>
                        <a:pt x="471" y="623"/>
                      </a:lnTo>
                      <a:lnTo>
                        <a:pt x="444" y="644"/>
                      </a:lnTo>
                      <a:lnTo>
                        <a:pt x="424" y="637"/>
                      </a:lnTo>
                      <a:lnTo>
                        <a:pt x="424" y="627"/>
                      </a:lnTo>
                      <a:lnTo>
                        <a:pt x="347" y="651"/>
                      </a:lnTo>
                      <a:lnTo>
                        <a:pt x="346" y="692"/>
                      </a:lnTo>
                      <a:lnTo>
                        <a:pt x="356" y="702"/>
                      </a:lnTo>
                      <a:lnTo>
                        <a:pt x="341" y="728"/>
                      </a:lnTo>
                      <a:lnTo>
                        <a:pt x="307" y="725"/>
                      </a:lnTo>
                      <a:lnTo>
                        <a:pt x="295" y="696"/>
                      </a:lnTo>
                      <a:lnTo>
                        <a:pt x="261" y="676"/>
                      </a:lnTo>
                      <a:lnTo>
                        <a:pt x="239" y="690"/>
                      </a:lnTo>
                      <a:lnTo>
                        <a:pt x="235" y="684"/>
                      </a:lnTo>
                      <a:lnTo>
                        <a:pt x="203" y="730"/>
                      </a:lnTo>
                      <a:lnTo>
                        <a:pt x="208" y="741"/>
                      </a:lnTo>
                      <a:lnTo>
                        <a:pt x="182" y="771"/>
                      </a:lnTo>
                      <a:lnTo>
                        <a:pt x="120" y="785"/>
                      </a:lnTo>
                      <a:lnTo>
                        <a:pt x="100" y="774"/>
                      </a:lnTo>
                      <a:lnTo>
                        <a:pt x="95" y="753"/>
                      </a:lnTo>
                      <a:lnTo>
                        <a:pt x="64" y="764"/>
                      </a:lnTo>
                      <a:lnTo>
                        <a:pt x="64" y="799"/>
                      </a:lnTo>
                      <a:lnTo>
                        <a:pt x="17" y="849"/>
                      </a:lnTo>
                      <a:lnTo>
                        <a:pt x="6" y="874"/>
                      </a:lnTo>
                      <a:lnTo>
                        <a:pt x="0" y="920"/>
                      </a:lnTo>
                      <a:lnTo>
                        <a:pt x="9" y="936"/>
                      </a:lnTo>
                      <a:lnTo>
                        <a:pt x="30" y="942"/>
                      </a:lnTo>
                      <a:lnTo>
                        <a:pt x="115" y="1005"/>
                      </a:lnTo>
                      <a:lnTo>
                        <a:pt x="120" y="1020"/>
                      </a:lnTo>
                      <a:lnTo>
                        <a:pt x="141" y="1030"/>
                      </a:lnTo>
                      <a:lnTo>
                        <a:pt x="146" y="1020"/>
                      </a:lnTo>
                      <a:lnTo>
                        <a:pt x="182" y="1030"/>
                      </a:lnTo>
                      <a:lnTo>
                        <a:pt x="222" y="101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7" name="Freeform 253"/>
                <p:cNvSpPr>
                  <a:spLocks/>
                </p:cNvSpPr>
                <p:nvPr/>
              </p:nvSpPr>
              <p:spPr bwMode="auto">
                <a:xfrm>
                  <a:off x="1946452" y="2228429"/>
                  <a:ext cx="838278" cy="831576"/>
                </a:xfrm>
                <a:custGeom>
                  <a:avLst/>
                  <a:gdLst>
                    <a:gd name="T0" fmla="*/ 2147483646 w 1580"/>
                    <a:gd name="T1" fmla="*/ 2147483646 h 1552"/>
                    <a:gd name="T2" fmla="*/ 2147483646 w 1580"/>
                    <a:gd name="T3" fmla="*/ 2147483646 h 1552"/>
                    <a:gd name="T4" fmla="*/ 2147483646 w 1580"/>
                    <a:gd name="T5" fmla="*/ 2147483646 h 1552"/>
                    <a:gd name="T6" fmla="*/ 2147483646 w 1580"/>
                    <a:gd name="T7" fmla="*/ 2147483646 h 1552"/>
                    <a:gd name="T8" fmla="*/ 2147483646 w 1580"/>
                    <a:gd name="T9" fmla="*/ 2147483646 h 1552"/>
                    <a:gd name="T10" fmla="*/ 2147483646 w 1580"/>
                    <a:gd name="T11" fmla="*/ 2147483646 h 1552"/>
                    <a:gd name="T12" fmla="*/ 2147483646 w 1580"/>
                    <a:gd name="T13" fmla="*/ 2147483646 h 1552"/>
                    <a:gd name="T14" fmla="*/ 2147483646 w 1580"/>
                    <a:gd name="T15" fmla="*/ 2147483646 h 1552"/>
                    <a:gd name="T16" fmla="*/ 2147483646 w 1580"/>
                    <a:gd name="T17" fmla="*/ 2147483646 h 1552"/>
                    <a:gd name="T18" fmla="*/ 2147483646 w 1580"/>
                    <a:gd name="T19" fmla="*/ 2147483646 h 1552"/>
                    <a:gd name="T20" fmla="*/ 2147483646 w 1580"/>
                    <a:gd name="T21" fmla="*/ 2147483646 h 1552"/>
                    <a:gd name="T22" fmla="*/ 2147483646 w 1580"/>
                    <a:gd name="T23" fmla="*/ 2147483646 h 1552"/>
                    <a:gd name="T24" fmla="*/ 2147483646 w 1580"/>
                    <a:gd name="T25" fmla="*/ 2147483646 h 1552"/>
                    <a:gd name="T26" fmla="*/ 2147483646 w 1580"/>
                    <a:gd name="T27" fmla="*/ 2147483646 h 1552"/>
                    <a:gd name="T28" fmla="*/ 2147483646 w 1580"/>
                    <a:gd name="T29" fmla="*/ 2147483646 h 1552"/>
                    <a:gd name="T30" fmla="*/ 2147483646 w 1580"/>
                    <a:gd name="T31" fmla="*/ 2147483646 h 1552"/>
                    <a:gd name="T32" fmla="*/ 2147483646 w 1580"/>
                    <a:gd name="T33" fmla="*/ 2147483646 h 1552"/>
                    <a:gd name="T34" fmla="*/ 2147483646 w 1580"/>
                    <a:gd name="T35" fmla="*/ 2147483646 h 1552"/>
                    <a:gd name="T36" fmla="*/ 2147483646 w 1580"/>
                    <a:gd name="T37" fmla="*/ 2147483646 h 1552"/>
                    <a:gd name="T38" fmla="*/ 2147483646 w 1580"/>
                    <a:gd name="T39" fmla="*/ 2147483646 h 1552"/>
                    <a:gd name="T40" fmla="*/ 2147483646 w 1580"/>
                    <a:gd name="T41" fmla="*/ 2147483646 h 1552"/>
                    <a:gd name="T42" fmla="*/ 2147483646 w 1580"/>
                    <a:gd name="T43" fmla="*/ 2147483646 h 1552"/>
                    <a:gd name="T44" fmla="*/ 2147483646 w 1580"/>
                    <a:gd name="T45" fmla="*/ 2147483646 h 1552"/>
                    <a:gd name="T46" fmla="*/ 2147483646 w 1580"/>
                    <a:gd name="T47" fmla="*/ 2147483646 h 1552"/>
                    <a:gd name="T48" fmla="*/ 2147483646 w 1580"/>
                    <a:gd name="T49" fmla="*/ 2147483646 h 1552"/>
                    <a:gd name="T50" fmla="*/ 2147483646 w 1580"/>
                    <a:gd name="T51" fmla="*/ 2147483646 h 1552"/>
                    <a:gd name="T52" fmla="*/ 0 w 1580"/>
                    <a:gd name="T53" fmla="*/ 2147483646 h 1552"/>
                    <a:gd name="T54" fmla="*/ 2147483646 w 1580"/>
                    <a:gd name="T55" fmla="*/ 2147483646 h 1552"/>
                    <a:gd name="T56" fmla="*/ 2147483646 w 1580"/>
                    <a:gd name="T57" fmla="*/ 2147483646 h 1552"/>
                    <a:gd name="T58" fmla="*/ 2147483646 w 1580"/>
                    <a:gd name="T59" fmla="*/ 2147483646 h 1552"/>
                    <a:gd name="T60" fmla="*/ 2147483646 w 1580"/>
                    <a:gd name="T61" fmla="*/ 2147483646 h 1552"/>
                    <a:gd name="T62" fmla="*/ 2147483646 w 1580"/>
                    <a:gd name="T63" fmla="*/ 2147483646 h 1552"/>
                    <a:gd name="T64" fmla="*/ 2147483646 w 1580"/>
                    <a:gd name="T65" fmla="*/ 2147483646 h 1552"/>
                    <a:gd name="T66" fmla="*/ 2147483646 w 1580"/>
                    <a:gd name="T67" fmla="*/ 2147483646 h 1552"/>
                    <a:gd name="T68" fmla="*/ 2147483646 w 1580"/>
                    <a:gd name="T69" fmla="*/ 2147483646 h 1552"/>
                    <a:gd name="T70" fmla="*/ 2147483646 w 1580"/>
                    <a:gd name="T71" fmla="*/ 2147483646 h 1552"/>
                    <a:gd name="T72" fmla="*/ 2147483646 w 1580"/>
                    <a:gd name="T73" fmla="*/ 2147483646 h 1552"/>
                    <a:gd name="T74" fmla="*/ 2147483646 w 1580"/>
                    <a:gd name="T75" fmla="*/ 2147483646 h 1552"/>
                    <a:gd name="T76" fmla="*/ 2147483646 w 1580"/>
                    <a:gd name="T77" fmla="*/ 2147483646 h 1552"/>
                    <a:gd name="T78" fmla="*/ 2147483646 w 1580"/>
                    <a:gd name="T79" fmla="*/ 2147483646 h 1552"/>
                    <a:gd name="T80" fmla="*/ 2147483646 w 1580"/>
                    <a:gd name="T81" fmla="*/ 2147483646 h 1552"/>
                    <a:gd name="T82" fmla="*/ 2147483646 w 1580"/>
                    <a:gd name="T83" fmla="*/ 2147483646 h 1552"/>
                    <a:gd name="T84" fmla="*/ 2147483646 w 1580"/>
                    <a:gd name="T85" fmla="*/ 2147483646 h 1552"/>
                    <a:gd name="T86" fmla="*/ 2147483646 w 1580"/>
                    <a:gd name="T87" fmla="*/ 2147483646 h 1552"/>
                    <a:gd name="T88" fmla="*/ 2147483646 w 1580"/>
                    <a:gd name="T89" fmla="*/ 2147483646 h 1552"/>
                    <a:gd name="T90" fmla="*/ 2147483646 w 1580"/>
                    <a:gd name="T91" fmla="*/ 2147483646 h 1552"/>
                    <a:gd name="T92" fmla="*/ 2147483646 w 1580"/>
                    <a:gd name="T93" fmla="*/ 2147483646 h 1552"/>
                    <a:gd name="T94" fmla="*/ 2147483646 w 1580"/>
                    <a:gd name="T95" fmla="*/ 2147483646 h 1552"/>
                    <a:gd name="T96" fmla="*/ 2147483646 w 1580"/>
                    <a:gd name="T97" fmla="*/ 2147483646 h 1552"/>
                    <a:gd name="T98" fmla="*/ 2147483646 w 1580"/>
                    <a:gd name="T99" fmla="*/ 2147483646 h 1552"/>
                    <a:gd name="T100" fmla="*/ 2147483646 w 1580"/>
                    <a:gd name="T101" fmla="*/ 2147483646 h 1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0"/>
                    <a:gd name="T154" fmla="*/ 0 h 1552"/>
                    <a:gd name="T155" fmla="*/ 1580 w 1580"/>
                    <a:gd name="T156" fmla="*/ 1552 h 1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0" h="1552">
                      <a:moveTo>
                        <a:pt x="1338" y="361"/>
                      </a:moveTo>
                      <a:lnTo>
                        <a:pt x="1336" y="413"/>
                      </a:lnTo>
                      <a:lnTo>
                        <a:pt x="1361" y="475"/>
                      </a:lnTo>
                      <a:lnTo>
                        <a:pt x="1364" y="515"/>
                      </a:lnTo>
                      <a:lnTo>
                        <a:pt x="1385" y="515"/>
                      </a:lnTo>
                      <a:lnTo>
                        <a:pt x="1395" y="557"/>
                      </a:lnTo>
                      <a:lnTo>
                        <a:pt x="1405" y="557"/>
                      </a:lnTo>
                      <a:lnTo>
                        <a:pt x="1403" y="634"/>
                      </a:lnTo>
                      <a:lnTo>
                        <a:pt x="1437" y="680"/>
                      </a:lnTo>
                      <a:lnTo>
                        <a:pt x="1458" y="681"/>
                      </a:lnTo>
                      <a:lnTo>
                        <a:pt x="1464" y="671"/>
                      </a:lnTo>
                      <a:lnTo>
                        <a:pt x="1530" y="662"/>
                      </a:lnTo>
                      <a:lnTo>
                        <a:pt x="1570" y="703"/>
                      </a:lnTo>
                      <a:lnTo>
                        <a:pt x="1580" y="723"/>
                      </a:lnTo>
                      <a:lnTo>
                        <a:pt x="1444" y="865"/>
                      </a:lnTo>
                      <a:lnTo>
                        <a:pt x="1484" y="895"/>
                      </a:lnTo>
                      <a:lnTo>
                        <a:pt x="1456" y="982"/>
                      </a:lnTo>
                      <a:lnTo>
                        <a:pt x="1475" y="1028"/>
                      </a:lnTo>
                      <a:lnTo>
                        <a:pt x="1419" y="1064"/>
                      </a:lnTo>
                      <a:lnTo>
                        <a:pt x="1380" y="1006"/>
                      </a:lnTo>
                      <a:lnTo>
                        <a:pt x="1348" y="1015"/>
                      </a:lnTo>
                      <a:lnTo>
                        <a:pt x="1319" y="980"/>
                      </a:lnTo>
                      <a:lnTo>
                        <a:pt x="1288" y="995"/>
                      </a:lnTo>
                      <a:lnTo>
                        <a:pt x="1268" y="968"/>
                      </a:lnTo>
                      <a:lnTo>
                        <a:pt x="1237" y="989"/>
                      </a:lnTo>
                      <a:lnTo>
                        <a:pt x="1227" y="963"/>
                      </a:lnTo>
                      <a:lnTo>
                        <a:pt x="1238" y="943"/>
                      </a:lnTo>
                      <a:lnTo>
                        <a:pt x="1127" y="828"/>
                      </a:lnTo>
                      <a:lnTo>
                        <a:pt x="1107" y="833"/>
                      </a:lnTo>
                      <a:lnTo>
                        <a:pt x="1078" y="791"/>
                      </a:lnTo>
                      <a:lnTo>
                        <a:pt x="1032" y="776"/>
                      </a:lnTo>
                      <a:lnTo>
                        <a:pt x="1025" y="832"/>
                      </a:lnTo>
                      <a:lnTo>
                        <a:pt x="1049" y="888"/>
                      </a:lnTo>
                      <a:lnTo>
                        <a:pt x="1053" y="944"/>
                      </a:lnTo>
                      <a:lnTo>
                        <a:pt x="1033" y="995"/>
                      </a:lnTo>
                      <a:lnTo>
                        <a:pt x="1006" y="1004"/>
                      </a:lnTo>
                      <a:lnTo>
                        <a:pt x="995" y="1070"/>
                      </a:lnTo>
                      <a:lnTo>
                        <a:pt x="1005" y="1101"/>
                      </a:lnTo>
                      <a:lnTo>
                        <a:pt x="923" y="1105"/>
                      </a:lnTo>
                      <a:lnTo>
                        <a:pt x="907" y="1151"/>
                      </a:lnTo>
                      <a:lnTo>
                        <a:pt x="854" y="1195"/>
                      </a:lnTo>
                      <a:lnTo>
                        <a:pt x="865" y="1216"/>
                      </a:lnTo>
                      <a:lnTo>
                        <a:pt x="839" y="1226"/>
                      </a:lnTo>
                      <a:lnTo>
                        <a:pt x="858" y="1251"/>
                      </a:lnTo>
                      <a:lnTo>
                        <a:pt x="884" y="1237"/>
                      </a:lnTo>
                      <a:lnTo>
                        <a:pt x="919" y="1283"/>
                      </a:lnTo>
                      <a:lnTo>
                        <a:pt x="945" y="1264"/>
                      </a:lnTo>
                      <a:lnTo>
                        <a:pt x="950" y="1249"/>
                      </a:lnTo>
                      <a:lnTo>
                        <a:pt x="997" y="1218"/>
                      </a:lnTo>
                      <a:lnTo>
                        <a:pt x="1018" y="1240"/>
                      </a:lnTo>
                      <a:lnTo>
                        <a:pt x="1048" y="1235"/>
                      </a:lnTo>
                      <a:lnTo>
                        <a:pt x="1092" y="1302"/>
                      </a:lnTo>
                      <a:lnTo>
                        <a:pt x="978" y="1392"/>
                      </a:lnTo>
                      <a:lnTo>
                        <a:pt x="963" y="1376"/>
                      </a:lnTo>
                      <a:lnTo>
                        <a:pt x="880" y="1441"/>
                      </a:lnTo>
                      <a:lnTo>
                        <a:pt x="899" y="1487"/>
                      </a:lnTo>
                      <a:lnTo>
                        <a:pt x="839" y="1548"/>
                      </a:lnTo>
                      <a:lnTo>
                        <a:pt x="825" y="1552"/>
                      </a:lnTo>
                      <a:lnTo>
                        <a:pt x="822" y="1529"/>
                      </a:lnTo>
                      <a:lnTo>
                        <a:pt x="726" y="1494"/>
                      </a:lnTo>
                      <a:lnTo>
                        <a:pt x="713" y="1514"/>
                      </a:lnTo>
                      <a:lnTo>
                        <a:pt x="692" y="1494"/>
                      </a:lnTo>
                      <a:lnTo>
                        <a:pt x="704" y="1448"/>
                      </a:lnTo>
                      <a:lnTo>
                        <a:pt x="659" y="1395"/>
                      </a:lnTo>
                      <a:lnTo>
                        <a:pt x="613" y="1415"/>
                      </a:lnTo>
                      <a:lnTo>
                        <a:pt x="601" y="1434"/>
                      </a:lnTo>
                      <a:lnTo>
                        <a:pt x="597" y="1398"/>
                      </a:lnTo>
                      <a:lnTo>
                        <a:pt x="612" y="1393"/>
                      </a:lnTo>
                      <a:lnTo>
                        <a:pt x="597" y="1357"/>
                      </a:lnTo>
                      <a:lnTo>
                        <a:pt x="581" y="1347"/>
                      </a:lnTo>
                      <a:lnTo>
                        <a:pt x="571" y="1352"/>
                      </a:lnTo>
                      <a:lnTo>
                        <a:pt x="547" y="1300"/>
                      </a:lnTo>
                      <a:lnTo>
                        <a:pt x="564" y="1274"/>
                      </a:lnTo>
                      <a:lnTo>
                        <a:pt x="548" y="1239"/>
                      </a:lnTo>
                      <a:lnTo>
                        <a:pt x="497" y="1264"/>
                      </a:lnTo>
                      <a:lnTo>
                        <a:pt x="491" y="1278"/>
                      </a:lnTo>
                      <a:lnTo>
                        <a:pt x="417" y="1185"/>
                      </a:lnTo>
                      <a:lnTo>
                        <a:pt x="432" y="1166"/>
                      </a:lnTo>
                      <a:lnTo>
                        <a:pt x="396" y="1144"/>
                      </a:lnTo>
                      <a:lnTo>
                        <a:pt x="345" y="1148"/>
                      </a:lnTo>
                      <a:lnTo>
                        <a:pt x="316" y="1117"/>
                      </a:lnTo>
                      <a:lnTo>
                        <a:pt x="301" y="1117"/>
                      </a:lnTo>
                      <a:lnTo>
                        <a:pt x="301" y="1071"/>
                      </a:lnTo>
                      <a:lnTo>
                        <a:pt x="280" y="1070"/>
                      </a:lnTo>
                      <a:lnTo>
                        <a:pt x="277" y="1060"/>
                      </a:lnTo>
                      <a:lnTo>
                        <a:pt x="266" y="1060"/>
                      </a:lnTo>
                      <a:lnTo>
                        <a:pt x="256" y="1040"/>
                      </a:lnTo>
                      <a:lnTo>
                        <a:pt x="272" y="1024"/>
                      </a:lnTo>
                      <a:lnTo>
                        <a:pt x="272" y="1014"/>
                      </a:lnTo>
                      <a:lnTo>
                        <a:pt x="256" y="1019"/>
                      </a:lnTo>
                      <a:lnTo>
                        <a:pt x="241" y="1014"/>
                      </a:lnTo>
                      <a:lnTo>
                        <a:pt x="251" y="1004"/>
                      </a:lnTo>
                      <a:lnTo>
                        <a:pt x="247" y="994"/>
                      </a:lnTo>
                      <a:lnTo>
                        <a:pt x="227" y="989"/>
                      </a:lnTo>
                      <a:lnTo>
                        <a:pt x="232" y="973"/>
                      </a:lnTo>
                      <a:lnTo>
                        <a:pt x="212" y="962"/>
                      </a:lnTo>
                      <a:lnTo>
                        <a:pt x="196" y="977"/>
                      </a:lnTo>
                      <a:lnTo>
                        <a:pt x="155" y="971"/>
                      </a:lnTo>
                      <a:lnTo>
                        <a:pt x="126" y="889"/>
                      </a:lnTo>
                      <a:lnTo>
                        <a:pt x="85" y="878"/>
                      </a:lnTo>
                      <a:lnTo>
                        <a:pt x="76" y="852"/>
                      </a:lnTo>
                      <a:lnTo>
                        <a:pt x="81" y="842"/>
                      </a:lnTo>
                      <a:lnTo>
                        <a:pt x="51" y="821"/>
                      </a:lnTo>
                      <a:lnTo>
                        <a:pt x="46" y="806"/>
                      </a:lnTo>
                      <a:lnTo>
                        <a:pt x="32" y="797"/>
                      </a:lnTo>
                      <a:lnTo>
                        <a:pt x="10" y="740"/>
                      </a:lnTo>
                      <a:lnTo>
                        <a:pt x="20" y="730"/>
                      </a:lnTo>
                      <a:lnTo>
                        <a:pt x="0" y="703"/>
                      </a:lnTo>
                      <a:lnTo>
                        <a:pt x="36" y="674"/>
                      </a:lnTo>
                      <a:lnTo>
                        <a:pt x="27" y="668"/>
                      </a:lnTo>
                      <a:lnTo>
                        <a:pt x="28" y="658"/>
                      </a:lnTo>
                      <a:lnTo>
                        <a:pt x="48" y="654"/>
                      </a:lnTo>
                      <a:lnTo>
                        <a:pt x="50" y="603"/>
                      </a:lnTo>
                      <a:lnTo>
                        <a:pt x="60" y="603"/>
                      </a:lnTo>
                      <a:lnTo>
                        <a:pt x="93" y="550"/>
                      </a:lnTo>
                      <a:lnTo>
                        <a:pt x="122" y="528"/>
                      </a:lnTo>
                      <a:lnTo>
                        <a:pt x="138" y="528"/>
                      </a:lnTo>
                      <a:lnTo>
                        <a:pt x="194" y="494"/>
                      </a:lnTo>
                      <a:lnTo>
                        <a:pt x="185" y="483"/>
                      </a:lnTo>
                      <a:lnTo>
                        <a:pt x="220" y="448"/>
                      </a:lnTo>
                      <a:lnTo>
                        <a:pt x="206" y="429"/>
                      </a:lnTo>
                      <a:lnTo>
                        <a:pt x="284" y="374"/>
                      </a:lnTo>
                      <a:lnTo>
                        <a:pt x="284" y="348"/>
                      </a:lnTo>
                      <a:lnTo>
                        <a:pt x="264" y="337"/>
                      </a:lnTo>
                      <a:lnTo>
                        <a:pt x="260" y="286"/>
                      </a:lnTo>
                      <a:lnTo>
                        <a:pt x="282" y="221"/>
                      </a:lnTo>
                      <a:lnTo>
                        <a:pt x="328" y="211"/>
                      </a:lnTo>
                      <a:lnTo>
                        <a:pt x="319" y="190"/>
                      </a:lnTo>
                      <a:lnTo>
                        <a:pt x="344" y="181"/>
                      </a:lnTo>
                      <a:lnTo>
                        <a:pt x="376" y="115"/>
                      </a:lnTo>
                      <a:lnTo>
                        <a:pt x="405" y="162"/>
                      </a:lnTo>
                      <a:lnTo>
                        <a:pt x="442" y="147"/>
                      </a:lnTo>
                      <a:lnTo>
                        <a:pt x="453" y="131"/>
                      </a:lnTo>
                      <a:lnTo>
                        <a:pt x="467" y="126"/>
                      </a:lnTo>
                      <a:lnTo>
                        <a:pt x="469" y="149"/>
                      </a:lnTo>
                      <a:lnTo>
                        <a:pt x="479" y="170"/>
                      </a:lnTo>
                      <a:lnTo>
                        <a:pt x="486" y="168"/>
                      </a:lnTo>
                      <a:lnTo>
                        <a:pt x="488" y="185"/>
                      </a:lnTo>
                      <a:lnTo>
                        <a:pt x="490" y="234"/>
                      </a:lnTo>
                      <a:lnTo>
                        <a:pt x="506" y="237"/>
                      </a:lnTo>
                      <a:lnTo>
                        <a:pt x="520" y="227"/>
                      </a:lnTo>
                      <a:lnTo>
                        <a:pt x="536" y="248"/>
                      </a:lnTo>
                      <a:lnTo>
                        <a:pt x="556" y="249"/>
                      </a:lnTo>
                      <a:lnTo>
                        <a:pt x="593" y="213"/>
                      </a:lnTo>
                      <a:lnTo>
                        <a:pt x="618" y="209"/>
                      </a:lnTo>
                      <a:lnTo>
                        <a:pt x="626" y="179"/>
                      </a:lnTo>
                      <a:lnTo>
                        <a:pt x="588" y="146"/>
                      </a:lnTo>
                      <a:lnTo>
                        <a:pt x="617" y="47"/>
                      </a:lnTo>
                      <a:lnTo>
                        <a:pt x="622" y="19"/>
                      </a:lnTo>
                      <a:lnTo>
                        <a:pt x="627" y="24"/>
                      </a:lnTo>
                      <a:lnTo>
                        <a:pt x="635" y="8"/>
                      </a:lnTo>
                      <a:lnTo>
                        <a:pt x="654" y="9"/>
                      </a:lnTo>
                      <a:lnTo>
                        <a:pt x="672" y="26"/>
                      </a:lnTo>
                      <a:lnTo>
                        <a:pt x="691" y="19"/>
                      </a:lnTo>
                      <a:lnTo>
                        <a:pt x="701" y="0"/>
                      </a:lnTo>
                      <a:lnTo>
                        <a:pt x="723" y="13"/>
                      </a:lnTo>
                      <a:lnTo>
                        <a:pt x="729" y="77"/>
                      </a:lnTo>
                      <a:lnTo>
                        <a:pt x="726" y="102"/>
                      </a:lnTo>
                      <a:lnTo>
                        <a:pt x="718" y="137"/>
                      </a:lnTo>
                      <a:lnTo>
                        <a:pt x="732" y="152"/>
                      </a:lnTo>
                      <a:lnTo>
                        <a:pt x="731" y="175"/>
                      </a:lnTo>
                      <a:lnTo>
                        <a:pt x="719" y="161"/>
                      </a:lnTo>
                      <a:lnTo>
                        <a:pt x="699" y="156"/>
                      </a:lnTo>
                      <a:lnTo>
                        <a:pt x="669" y="170"/>
                      </a:lnTo>
                      <a:lnTo>
                        <a:pt x="673" y="176"/>
                      </a:lnTo>
                      <a:lnTo>
                        <a:pt x="697" y="170"/>
                      </a:lnTo>
                      <a:lnTo>
                        <a:pt x="726" y="181"/>
                      </a:lnTo>
                      <a:lnTo>
                        <a:pt x="731" y="176"/>
                      </a:lnTo>
                      <a:lnTo>
                        <a:pt x="743" y="221"/>
                      </a:lnTo>
                      <a:lnTo>
                        <a:pt x="759" y="306"/>
                      </a:lnTo>
                      <a:lnTo>
                        <a:pt x="770" y="311"/>
                      </a:lnTo>
                      <a:lnTo>
                        <a:pt x="779" y="300"/>
                      </a:lnTo>
                      <a:lnTo>
                        <a:pt x="792" y="320"/>
                      </a:lnTo>
                      <a:lnTo>
                        <a:pt x="802" y="320"/>
                      </a:lnTo>
                      <a:lnTo>
                        <a:pt x="802" y="311"/>
                      </a:lnTo>
                      <a:lnTo>
                        <a:pt x="808" y="322"/>
                      </a:lnTo>
                      <a:lnTo>
                        <a:pt x="806" y="329"/>
                      </a:lnTo>
                      <a:lnTo>
                        <a:pt x="814" y="329"/>
                      </a:lnTo>
                      <a:lnTo>
                        <a:pt x="822" y="307"/>
                      </a:lnTo>
                      <a:lnTo>
                        <a:pt x="828" y="311"/>
                      </a:lnTo>
                      <a:lnTo>
                        <a:pt x="829" y="329"/>
                      </a:lnTo>
                      <a:lnTo>
                        <a:pt x="840" y="334"/>
                      </a:lnTo>
                      <a:lnTo>
                        <a:pt x="875" y="279"/>
                      </a:lnTo>
                      <a:lnTo>
                        <a:pt x="872" y="270"/>
                      </a:lnTo>
                      <a:lnTo>
                        <a:pt x="900" y="195"/>
                      </a:lnTo>
                      <a:lnTo>
                        <a:pt x="928" y="168"/>
                      </a:lnTo>
                      <a:lnTo>
                        <a:pt x="964" y="162"/>
                      </a:lnTo>
                      <a:lnTo>
                        <a:pt x="1034" y="188"/>
                      </a:lnTo>
                      <a:lnTo>
                        <a:pt x="1078" y="182"/>
                      </a:lnTo>
                      <a:lnTo>
                        <a:pt x="1108" y="209"/>
                      </a:lnTo>
                      <a:lnTo>
                        <a:pt x="1141" y="222"/>
                      </a:lnTo>
                      <a:lnTo>
                        <a:pt x="1254" y="203"/>
                      </a:lnTo>
                      <a:lnTo>
                        <a:pt x="1260" y="241"/>
                      </a:lnTo>
                      <a:lnTo>
                        <a:pt x="1248" y="250"/>
                      </a:lnTo>
                      <a:lnTo>
                        <a:pt x="1288" y="295"/>
                      </a:lnTo>
                      <a:lnTo>
                        <a:pt x="1287" y="338"/>
                      </a:lnTo>
                      <a:lnTo>
                        <a:pt x="1237" y="346"/>
                      </a:lnTo>
                      <a:lnTo>
                        <a:pt x="1227" y="375"/>
                      </a:lnTo>
                      <a:lnTo>
                        <a:pt x="1238" y="355"/>
                      </a:lnTo>
                      <a:lnTo>
                        <a:pt x="1264" y="348"/>
                      </a:lnTo>
                      <a:lnTo>
                        <a:pt x="1283" y="360"/>
                      </a:lnTo>
                      <a:lnTo>
                        <a:pt x="1248" y="438"/>
                      </a:lnTo>
                      <a:lnTo>
                        <a:pt x="1307" y="379"/>
                      </a:lnTo>
                      <a:lnTo>
                        <a:pt x="1338" y="361"/>
                      </a:lnTo>
                      <a:close/>
                    </a:path>
                  </a:pathLst>
                </a:custGeom>
                <a:gradFill flip="none" rotWithShape="1">
                  <a:gsLst>
                    <a:gs pos="13000">
                      <a:srgbClr val="FF5050"/>
                    </a:gs>
                    <a:gs pos="40000">
                      <a:srgbClr val="99FF99"/>
                    </a:gs>
                    <a:gs pos="25000">
                      <a:srgbClr val="FFFF99"/>
                    </a:gs>
                  </a:gsLst>
                  <a:lin ang="162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8" name="Freeform 255"/>
                <p:cNvSpPr>
                  <a:spLocks/>
                </p:cNvSpPr>
                <p:nvPr/>
              </p:nvSpPr>
              <p:spPr bwMode="auto">
                <a:xfrm>
                  <a:off x="2395349" y="2376410"/>
                  <a:ext cx="9542" cy="12885"/>
                </a:xfrm>
                <a:custGeom>
                  <a:avLst/>
                  <a:gdLst>
                    <a:gd name="T0" fmla="*/ 2147483646 w 20"/>
                    <a:gd name="T1" fmla="*/ 0 h 25"/>
                    <a:gd name="T2" fmla="*/ 2147483646 w 20"/>
                    <a:gd name="T3" fmla="*/ 2147483646 h 25"/>
                    <a:gd name="T4" fmla="*/ 2147483646 w 20"/>
                    <a:gd name="T5" fmla="*/ 2147483646 h 25"/>
                    <a:gd name="T6" fmla="*/ 0 w 20"/>
                    <a:gd name="T7" fmla="*/ 2147483646 h 25"/>
                    <a:gd name="T8" fmla="*/ 2147483646 w 20"/>
                    <a:gd name="T9" fmla="*/ 2147483646 h 25"/>
                    <a:gd name="T10" fmla="*/ 2147483646 w 20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25"/>
                    <a:gd name="T20" fmla="*/ 20 w 20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25">
                      <a:moveTo>
                        <a:pt x="20" y="0"/>
                      </a:moveTo>
                      <a:lnTo>
                        <a:pt x="18" y="13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13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99" name="Freeform 258"/>
                <p:cNvSpPr>
                  <a:spLocks/>
                </p:cNvSpPr>
                <p:nvPr/>
              </p:nvSpPr>
              <p:spPr bwMode="auto">
                <a:xfrm>
                  <a:off x="1641622" y="2452191"/>
                  <a:ext cx="630297" cy="645900"/>
                </a:xfrm>
                <a:custGeom>
                  <a:avLst/>
                  <a:gdLst>
                    <a:gd name="T0" fmla="*/ 2147483646 w 1187"/>
                    <a:gd name="T1" fmla="*/ 2147483646 h 1203"/>
                    <a:gd name="T2" fmla="*/ 2147483646 w 1187"/>
                    <a:gd name="T3" fmla="*/ 2147483646 h 1203"/>
                    <a:gd name="T4" fmla="*/ 2147483646 w 1187"/>
                    <a:gd name="T5" fmla="*/ 2147483646 h 1203"/>
                    <a:gd name="T6" fmla="*/ 2147483646 w 1187"/>
                    <a:gd name="T7" fmla="*/ 2147483646 h 1203"/>
                    <a:gd name="T8" fmla="*/ 2147483646 w 1187"/>
                    <a:gd name="T9" fmla="*/ 2147483646 h 1203"/>
                    <a:gd name="T10" fmla="*/ 2147483646 w 1187"/>
                    <a:gd name="T11" fmla="*/ 0 h 1203"/>
                    <a:gd name="T12" fmla="*/ 2147483646 w 1187"/>
                    <a:gd name="T13" fmla="*/ 2147483646 h 1203"/>
                    <a:gd name="T14" fmla="*/ 2147483646 w 1187"/>
                    <a:gd name="T15" fmla="*/ 2147483646 h 1203"/>
                    <a:gd name="T16" fmla="*/ 2147483646 w 1187"/>
                    <a:gd name="T17" fmla="*/ 2147483646 h 1203"/>
                    <a:gd name="T18" fmla="*/ 2147483646 w 1187"/>
                    <a:gd name="T19" fmla="*/ 2147483646 h 1203"/>
                    <a:gd name="T20" fmla="*/ 2147483646 w 1187"/>
                    <a:gd name="T21" fmla="*/ 2147483646 h 1203"/>
                    <a:gd name="T22" fmla="*/ 2147483646 w 1187"/>
                    <a:gd name="T23" fmla="*/ 2147483646 h 1203"/>
                    <a:gd name="T24" fmla="*/ 2147483646 w 1187"/>
                    <a:gd name="T25" fmla="*/ 2147483646 h 1203"/>
                    <a:gd name="T26" fmla="*/ 2147483646 w 1187"/>
                    <a:gd name="T27" fmla="*/ 2147483646 h 1203"/>
                    <a:gd name="T28" fmla="*/ 2147483646 w 1187"/>
                    <a:gd name="T29" fmla="*/ 2147483646 h 1203"/>
                    <a:gd name="T30" fmla="*/ 2147483646 w 1187"/>
                    <a:gd name="T31" fmla="*/ 2147483646 h 1203"/>
                    <a:gd name="T32" fmla="*/ 2147483646 w 1187"/>
                    <a:gd name="T33" fmla="*/ 2147483646 h 1203"/>
                    <a:gd name="T34" fmla="*/ 2147483646 w 1187"/>
                    <a:gd name="T35" fmla="*/ 2147483646 h 1203"/>
                    <a:gd name="T36" fmla="*/ 2147483646 w 1187"/>
                    <a:gd name="T37" fmla="*/ 2147483646 h 1203"/>
                    <a:gd name="T38" fmla="*/ 2147483646 w 1187"/>
                    <a:gd name="T39" fmla="*/ 2147483646 h 1203"/>
                    <a:gd name="T40" fmla="*/ 2147483646 w 1187"/>
                    <a:gd name="T41" fmla="*/ 2147483646 h 1203"/>
                    <a:gd name="T42" fmla="*/ 2147483646 w 1187"/>
                    <a:gd name="T43" fmla="*/ 2147483646 h 1203"/>
                    <a:gd name="T44" fmla="*/ 2147483646 w 1187"/>
                    <a:gd name="T45" fmla="*/ 2147483646 h 1203"/>
                    <a:gd name="T46" fmla="*/ 2147483646 w 1187"/>
                    <a:gd name="T47" fmla="*/ 2147483646 h 1203"/>
                    <a:gd name="T48" fmla="*/ 2147483646 w 1187"/>
                    <a:gd name="T49" fmla="*/ 2147483646 h 1203"/>
                    <a:gd name="T50" fmla="*/ 2147483646 w 1187"/>
                    <a:gd name="T51" fmla="*/ 2147483646 h 1203"/>
                    <a:gd name="T52" fmla="*/ 2147483646 w 1187"/>
                    <a:gd name="T53" fmla="*/ 2147483646 h 1203"/>
                    <a:gd name="T54" fmla="*/ 2147483646 w 1187"/>
                    <a:gd name="T55" fmla="*/ 2147483646 h 1203"/>
                    <a:gd name="T56" fmla="*/ 2147483646 w 1187"/>
                    <a:gd name="T57" fmla="*/ 2147483646 h 1203"/>
                    <a:gd name="T58" fmla="*/ 2147483646 w 1187"/>
                    <a:gd name="T59" fmla="*/ 2147483646 h 1203"/>
                    <a:gd name="T60" fmla="*/ 2147483646 w 1187"/>
                    <a:gd name="T61" fmla="*/ 2147483646 h 1203"/>
                    <a:gd name="T62" fmla="*/ 2147483646 w 1187"/>
                    <a:gd name="T63" fmla="*/ 2147483646 h 1203"/>
                    <a:gd name="T64" fmla="*/ 2147483646 w 1187"/>
                    <a:gd name="T65" fmla="*/ 2147483646 h 1203"/>
                    <a:gd name="T66" fmla="*/ 2147483646 w 1187"/>
                    <a:gd name="T67" fmla="*/ 2147483646 h 1203"/>
                    <a:gd name="T68" fmla="*/ 2147483646 w 1187"/>
                    <a:gd name="T69" fmla="*/ 2147483646 h 1203"/>
                    <a:gd name="T70" fmla="*/ 2147483646 w 1187"/>
                    <a:gd name="T71" fmla="*/ 2147483646 h 1203"/>
                    <a:gd name="T72" fmla="*/ 2147483646 w 1187"/>
                    <a:gd name="T73" fmla="*/ 2147483646 h 1203"/>
                    <a:gd name="T74" fmla="*/ 2147483646 w 1187"/>
                    <a:gd name="T75" fmla="*/ 2147483646 h 1203"/>
                    <a:gd name="T76" fmla="*/ 2147483646 w 1187"/>
                    <a:gd name="T77" fmla="*/ 2147483646 h 1203"/>
                    <a:gd name="T78" fmla="*/ 2147483646 w 1187"/>
                    <a:gd name="T79" fmla="*/ 2147483646 h 1203"/>
                    <a:gd name="T80" fmla="*/ 2147483646 w 1187"/>
                    <a:gd name="T81" fmla="*/ 2147483646 h 1203"/>
                    <a:gd name="T82" fmla="*/ 2147483646 w 1187"/>
                    <a:gd name="T83" fmla="*/ 2147483646 h 1203"/>
                    <a:gd name="T84" fmla="*/ 2147483646 w 1187"/>
                    <a:gd name="T85" fmla="*/ 2147483646 h 1203"/>
                    <a:gd name="T86" fmla="*/ 2147483646 w 1187"/>
                    <a:gd name="T87" fmla="*/ 2147483646 h 1203"/>
                    <a:gd name="T88" fmla="*/ 2147483646 w 1187"/>
                    <a:gd name="T89" fmla="*/ 2147483646 h 1203"/>
                    <a:gd name="T90" fmla="*/ 2147483646 w 1187"/>
                    <a:gd name="T91" fmla="*/ 2147483646 h 1203"/>
                    <a:gd name="T92" fmla="*/ 2147483646 w 1187"/>
                    <a:gd name="T93" fmla="*/ 2147483646 h 1203"/>
                    <a:gd name="T94" fmla="*/ 2147483646 w 1187"/>
                    <a:gd name="T95" fmla="*/ 2147483646 h 1203"/>
                    <a:gd name="T96" fmla="*/ 2147483646 w 1187"/>
                    <a:gd name="T97" fmla="*/ 2147483646 h 1203"/>
                    <a:gd name="T98" fmla="*/ 2147483646 w 1187"/>
                    <a:gd name="T99" fmla="*/ 2147483646 h 1203"/>
                    <a:gd name="T100" fmla="*/ 2147483646 w 1187"/>
                    <a:gd name="T101" fmla="*/ 2147483646 h 1203"/>
                    <a:gd name="T102" fmla="*/ 2147483646 w 1187"/>
                    <a:gd name="T103" fmla="*/ 2147483646 h 1203"/>
                    <a:gd name="T104" fmla="*/ 2147483646 w 1187"/>
                    <a:gd name="T105" fmla="*/ 2147483646 h 1203"/>
                    <a:gd name="T106" fmla="*/ 2147483646 w 1187"/>
                    <a:gd name="T107" fmla="*/ 2147483646 h 1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7"/>
                    <a:gd name="T163" fmla="*/ 0 h 1203"/>
                    <a:gd name="T164" fmla="*/ 1187 w 1187"/>
                    <a:gd name="T165" fmla="*/ 1203 h 1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7" h="1203">
                      <a:moveTo>
                        <a:pt x="21" y="194"/>
                      </a:moveTo>
                      <a:lnTo>
                        <a:pt x="62" y="175"/>
                      </a:lnTo>
                      <a:lnTo>
                        <a:pt x="113" y="206"/>
                      </a:lnTo>
                      <a:lnTo>
                        <a:pt x="139" y="176"/>
                      </a:lnTo>
                      <a:lnTo>
                        <a:pt x="159" y="192"/>
                      </a:lnTo>
                      <a:lnTo>
                        <a:pt x="191" y="182"/>
                      </a:lnTo>
                      <a:lnTo>
                        <a:pt x="190" y="192"/>
                      </a:lnTo>
                      <a:lnTo>
                        <a:pt x="211" y="176"/>
                      </a:lnTo>
                      <a:lnTo>
                        <a:pt x="196" y="156"/>
                      </a:lnTo>
                      <a:lnTo>
                        <a:pt x="216" y="142"/>
                      </a:lnTo>
                      <a:lnTo>
                        <a:pt x="237" y="147"/>
                      </a:lnTo>
                      <a:lnTo>
                        <a:pt x="242" y="137"/>
                      </a:lnTo>
                      <a:lnTo>
                        <a:pt x="232" y="120"/>
                      </a:lnTo>
                      <a:lnTo>
                        <a:pt x="228" y="86"/>
                      </a:lnTo>
                      <a:lnTo>
                        <a:pt x="243" y="96"/>
                      </a:lnTo>
                      <a:lnTo>
                        <a:pt x="260" y="71"/>
                      </a:lnTo>
                      <a:lnTo>
                        <a:pt x="321" y="57"/>
                      </a:lnTo>
                      <a:lnTo>
                        <a:pt x="368" y="0"/>
                      </a:lnTo>
                      <a:lnTo>
                        <a:pt x="419" y="20"/>
                      </a:lnTo>
                      <a:lnTo>
                        <a:pt x="572" y="28"/>
                      </a:lnTo>
                      <a:lnTo>
                        <a:pt x="593" y="23"/>
                      </a:lnTo>
                      <a:lnTo>
                        <a:pt x="617" y="28"/>
                      </a:lnTo>
                      <a:lnTo>
                        <a:pt x="617" y="44"/>
                      </a:lnTo>
                      <a:lnTo>
                        <a:pt x="637" y="50"/>
                      </a:lnTo>
                      <a:lnTo>
                        <a:pt x="645" y="86"/>
                      </a:lnTo>
                      <a:lnTo>
                        <a:pt x="636" y="91"/>
                      </a:lnTo>
                      <a:lnTo>
                        <a:pt x="668" y="132"/>
                      </a:lnTo>
                      <a:lnTo>
                        <a:pt x="635" y="185"/>
                      </a:lnTo>
                      <a:lnTo>
                        <a:pt x="625" y="185"/>
                      </a:lnTo>
                      <a:lnTo>
                        <a:pt x="623" y="236"/>
                      </a:lnTo>
                      <a:lnTo>
                        <a:pt x="603" y="240"/>
                      </a:lnTo>
                      <a:lnTo>
                        <a:pt x="602" y="250"/>
                      </a:lnTo>
                      <a:lnTo>
                        <a:pt x="611" y="256"/>
                      </a:lnTo>
                      <a:lnTo>
                        <a:pt x="575" y="285"/>
                      </a:lnTo>
                      <a:lnTo>
                        <a:pt x="595" y="312"/>
                      </a:lnTo>
                      <a:lnTo>
                        <a:pt x="585" y="322"/>
                      </a:lnTo>
                      <a:lnTo>
                        <a:pt x="607" y="379"/>
                      </a:lnTo>
                      <a:lnTo>
                        <a:pt x="621" y="388"/>
                      </a:lnTo>
                      <a:lnTo>
                        <a:pt x="626" y="403"/>
                      </a:lnTo>
                      <a:lnTo>
                        <a:pt x="656" y="424"/>
                      </a:lnTo>
                      <a:lnTo>
                        <a:pt x="651" y="434"/>
                      </a:lnTo>
                      <a:lnTo>
                        <a:pt x="660" y="460"/>
                      </a:lnTo>
                      <a:lnTo>
                        <a:pt x="701" y="471"/>
                      </a:lnTo>
                      <a:lnTo>
                        <a:pt x="730" y="553"/>
                      </a:lnTo>
                      <a:lnTo>
                        <a:pt x="771" y="559"/>
                      </a:lnTo>
                      <a:lnTo>
                        <a:pt x="787" y="544"/>
                      </a:lnTo>
                      <a:lnTo>
                        <a:pt x="807" y="555"/>
                      </a:lnTo>
                      <a:lnTo>
                        <a:pt x="802" y="571"/>
                      </a:lnTo>
                      <a:lnTo>
                        <a:pt x="822" y="576"/>
                      </a:lnTo>
                      <a:lnTo>
                        <a:pt x="826" y="586"/>
                      </a:lnTo>
                      <a:lnTo>
                        <a:pt x="816" y="596"/>
                      </a:lnTo>
                      <a:lnTo>
                        <a:pt x="831" y="601"/>
                      </a:lnTo>
                      <a:lnTo>
                        <a:pt x="847" y="596"/>
                      </a:lnTo>
                      <a:lnTo>
                        <a:pt x="847" y="606"/>
                      </a:lnTo>
                      <a:lnTo>
                        <a:pt x="831" y="622"/>
                      </a:lnTo>
                      <a:lnTo>
                        <a:pt x="841" y="642"/>
                      </a:lnTo>
                      <a:lnTo>
                        <a:pt x="852" y="642"/>
                      </a:lnTo>
                      <a:lnTo>
                        <a:pt x="855" y="652"/>
                      </a:lnTo>
                      <a:lnTo>
                        <a:pt x="876" y="653"/>
                      </a:lnTo>
                      <a:lnTo>
                        <a:pt x="876" y="699"/>
                      </a:lnTo>
                      <a:lnTo>
                        <a:pt x="891" y="699"/>
                      </a:lnTo>
                      <a:lnTo>
                        <a:pt x="920" y="730"/>
                      </a:lnTo>
                      <a:lnTo>
                        <a:pt x="971" y="726"/>
                      </a:lnTo>
                      <a:lnTo>
                        <a:pt x="1007" y="748"/>
                      </a:lnTo>
                      <a:lnTo>
                        <a:pt x="992" y="767"/>
                      </a:lnTo>
                      <a:lnTo>
                        <a:pt x="1066" y="860"/>
                      </a:lnTo>
                      <a:lnTo>
                        <a:pt x="1072" y="846"/>
                      </a:lnTo>
                      <a:lnTo>
                        <a:pt x="1123" y="821"/>
                      </a:lnTo>
                      <a:lnTo>
                        <a:pt x="1139" y="856"/>
                      </a:lnTo>
                      <a:lnTo>
                        <a:pt x="1122" y="882"/>
                      </a:lnTo>
                      <a:lnTo>
                        <a:pt x="1146" y="934"/>
                      </a:lnTo>
                      <a:lnTo>
                        <a:pt x="1156" y="929"/>
                      </a:lnTo>
                      <a:lnTo>
                        <a:pt x="1172" y="939"/>
                      </a:lnTo>
                      <a:lnTo>
                        <a:pt x="1187" y="975"/>
                      </a:lnTo>
                      <a:lnTo>
                        <a:pt x="1172" y="980"/>
                      </a:lnTo>
                      <a:lnTo>
                        <a:pt x="1176" y="1016"/>
                      </a:lnTo>
                      <a:lnTo>
                        <a:pt x="1151" y="1022"/>
                      </a:lnTo>
                      <a:lnTo>
                        <a:pt x="1146" y="1037"/>
                      </a:lnTo>
                      <a:lnTo>
                        <a:pt x="1136" y="1032"/>
                      </a:lnTo>
                      <a:lnTo>
                        <a:pt x="1070" y="1072"/>
                      </a:lnTo>
                      <a:lnTo>
                        <a:pt x="1049" y="1040"/>
                      </a:lnTo>
                      <a:lnTo>
                        <a:pt x="1034" y="1035"/>
                      </a:lnTo>
                      <a:lnTo>
                        <a:pt x="1019" y="1065"/>
                      </a:lnTo>
                      <a:lnTo>
                        <a:pt x="1043" y="1101"/>
                      </a:lnTo>
                      <a:lnTo>
                        <a:pt x="1063" y="1097"/>
                      </a:lnTo>
                      <a:lnTo>
                        <a:pt x="1068" y="1113"/>
                      </a:lnTo>
                      <a:lnTo>
                        <a:pt x="1053" y="1116"/>
                      </a:lnTo>
                      <a:lnTo>
                        <a:pt x="1043" y="1127"/>
                      </a:lnTo>
                      <a:lnTo>
                        <a:pt x="996" y="1147"/>
                      </a:lnTo>
                      <a:lnTo>
                        <a:pt x="1016" y="1183"/>
                      </a:lnTo>
                      <a:lnTo>
                        <a:pt x="991" y="1192"/>
                      </a:lnTo>
                      <a:lnTo>
                        <a:pt x="979" y="1203"/>
                      </a:lnTo>
                      <a:lnTo>
                        <a:pt x="952" y="1166"/>
                      </a:lnTo>
                      <a:lnTo>
                        <a:pt x="937" y="1170"/>
                      </a:lnTo>
                      <a:lnTo>
                        <a:pt x="927" y="1139"/>
                      </a:lnTo>
                      <a:lnTo>
                        <a:pt x="901" y="1144"/>
                      </a:lnTo>
                      <a:lnTo>
                        <a:pt x="896" y="1160"/>
                      </a:lnTo>
                      <a:lnTo>
                        <a:pt x="876" y="1169"/>
                      </a:lnTo>
                      <a:lnTo>
                        <a:pt x="845" y="1148"/>
                      </a:lnTo>
                      <a:lnTo>
                        <a:pt x="820" y="1162"/>
                      </a:lnTo>
                      <a:lnTo>
                        <a:pt x="785" y="1106"/>
                      </a:lnTo>
                      <a:lnTo>
                        <a:pt x="775" y="1111"/>
                      </a:lnTo>
                      <a:lnTo>
                        <a:pt x="760" y="1085"/>
                      </a:lnTo>
                      <a:lnTo>
                        <a:pt x="744" y="1095"/>
                      </a:lnTo>
                      <a:lnTo>
                        <a:pt x="705" y="1037"/>
                      </a:lnTo>
                      <a:lnTo>
                        <a:pt x="690" y="1027"/>
                      </a:lnTo>
                      <a:lnTo>
                        <a:pt x="695" y="1002"/>
                      </a:lnTo>
                      <a:lnTo>
                        <a:pt x="671" y="986"/>
                      </a:lnTo>
                      <a:lnTo>
                        <a:pt x="665" y="966"/>
                      </a:lnTo>
                      <a:lnTo>
                        <a:pt x="645" y="954"/>
                      </a:lnTo>
                      <a:lnTo>
                        <a:pt x="651" y="935"/>
                      </a:lnTo>
                      <a:lnTo>
                        <a:pt x="641" y="924"/>
                      </a:lnTo>
                      <a:lnTo>
                        <a:pt x="631" y="934"/>
                      </a:lnTo>
                      <a:lnTo>
                        <a:pt x="621" y="909"/>
                      </a:lnTo>
                      <a:lnTo>
                        <a:pt x="580" y="897"/>
                      </a:lnTo>
                      <a:lnTo>
                        <a:pt x="576" y="872"/>
                      </a:lnTo>
                      <a:lnTo>
                        <a:pt x="591" y="863"/>
                      </a:lnTo>
                      <a:lnTo>
                        <a:pt x="576" y="836"/>
                      </a:lnTo>
                      <a:lnTo>
                        <a:pt x="566" y="836"/>
                      </a:lnTo>
                      <a:lnTo>
                        <a:pt x="561" y="821"/>
                      </a:lnTo>
                      <a:lnTo>
                        <a:pt x="577" y="805"/>
                      </a:lnTo>
                      <a:lnTo>
                        <a:pt x="567" y="790"/>
                      </a:lnTo>
                      <a:lnTo>
                        <a:pt x="531" y="805"/>
                      </a:lnTo>
                      <a:lnTo>
                        <a:pt x="535" y="826"/>
                      </a:lnTo>
                      <a:lnTo>
                        <a:pt x="505" y="835"/>
                      </a:lnTo>
                      <a:lnTo>
                        <a:pt x="489" y="814"/>
                      </a:lnTo>
                      <a:lnTo>
                        <a:pt x="465" y="803"/>
                      </a:lnTo>
                      <a:lnTo>
                        <a:pt x="445" y="803"/>
                      </a:lnTo>
                      <a:lnTo>
                        <a:pt x="440" y="787"/>
                      </a:lnTo>
                      <a:lnTo>
                        <a:pt x="424" y="782"/>
                      </a:lnTo>
                      <a:lnTo>
                        <a:pt x="409" y="808"/>
                      </a:lnTo>
                      <a:lnTo>
                        <a:pt x="382" y="812"/>
                      </a:lnTo>
                      <a:lnTo>
                        <a:pt x="382" y="822"/>
                      </a:lnTo>
                      <a:lnTo>
                        <a:pt x="362" y="817"/>
                      </a:lnTo>
                      <a:lnTo>
                        <a:pt x="336" y="821"/>
                      </a:lnTo>
                      <a:lnTo>
                        <a:pt x="333" y="800"/>
                      </a:lnTo>
                      <a:lnTo>
                        <a:pt x="307" y="780"/>
                      </a:lnTo>
                      <a:lnTo>
                        <a:pt x="298" y="764"/>
                      </a:lnTo>
                      <a:lnTo>
                        <a:pt x="307" y="740"/>
                      </a:lnTo>
                      <a:lnTo>
                        <a:pt x="298" y="729"/>
                      </a:lnTo>
                      <a:lnTo>
                        <a:pt x="310" y="652"/>
                      </a:lnTo>
                      <a:lnTo>
                        <a:pt x="294" y="642"/>
                      </a:lnTo>
                      <a:lnTo>
                        <a:pt x="294" y="627"/>
                      </a:lnTo>
                      <a:lnTo>
                        <a:pt x="285" y="605"/>
                      </a:lnTo>
                      <a:lnTo>
                        <a:pt x="270" y="585"/>
                      </a:lnTo>
                      <a:lnTo>
                        <a:pt x="229" y="605"/>
                      </a:lnTo>
                      <a:lnTo>
                        <a:pt x="219" y="583"/>
                      </a:lnTo>
                      <a:lnTo>
                        <a:pt x="206" y="569"/>
                      </a:lnTo>
                      <a:lnTo>
                        <a:pt x="103" y="523"/>
                      </a:lnTo>
                      <a:lnTo>
                        <a:pt x="108" y="405"/>
                      </a:lnTo>
                      <a:lnTo>
                        <a:pt x="98" y="420"/>
                      </a:lnTo>
                      <a:lnTo>
                        <a:pt x="88" y="405"/>
                      </a:lnTo>
                      <a:lnTo>
                        <a:pt x="47" y="415"/>
                      </a:lnTo>
                      <a:lnTo>
                        <a:pt x="16" y="393"/>
                      </a:lnTo>
                      <a:lnTo>
                        <a:pt x="33" y="383"/>
                      </a:lnTo>
                      <a:lnTo>
                        <a:pt x="48" y="354"/>
                      </a:lnTo>
                      <a:lnTo>
                        <a:pt x="43" y="344"/>
                      </a:lnTo>
                      <a:lnTo>
                        <a:pt x="49" y="308"/>
                      </a:lnTo>
                      <a:lnTo>
                        <a:pt x="34" y="276"/>
                      </a:lnTo>
                      <a:lnTo>
                        <a:pt x="10" y="266"/>
                      </a:lnTo>
                      <a:lnTo>
                        <a:pt x="0" y="256"/>
                      </a:lnTo>
                      <a:lnTo>
                        <a:pt x="20" y="230"/>
                      </a:lnTo>
                      <a:lnTo>
                        <a:pt x="21" y="194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62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0" name="Freeform 259"/>
                <p:cNvSpPr>
                  <a:spLocks/>
                </p:cNvSpPr>
                <p:nvPr/>
              </p:nvSpPr>
              <p:spPr bwMode="auto">
                <a:xfrm>
                  <a:off x="2281444" y="1652355"/>
                  <a:ext cx="417552" cy="631617"/>
                </a:xfrm>
                <a:custGeom>
                  <a:avLst/>
                  <a:gdLst>
                    <a:gd name="T0" fmla="*/ 2147483646 w 787"/>
                    <a:gd name="T1" fmla="*/ 2147483646 h 1181"/>
                    <a:gd name="T2" fmla="*/ 2147483646 w 787"/>
                    <a:gd name="T3" fmla="*/ 2147483646 h 1181"/>
                    <a:gd name="T4" fmla="*/ 2147483646 w 787"/>
                    <a:gd name="T5" fmla="*/ 2147483646 h 1181"/>
                    <a:gd name="T6" fmla="*/ 2147483646 w 787"/>
                    <a:gd name="T7" fmla="*/ 2147483646 h 1181"/>
                    <a:gd name="T8" fmla="*/ 2147483646 w 787"/>
                    <a:gd name="T9" fmla="*/ 2147483646 h 1181"/>
                    <a:gd name="T10" fmla="*/ 2147483646 w 787"/>
                    <a:gd name="T11" fmla="*/ 2147483646 h 1181"/>
                    <a:gd name="T12" fmla="*/ 2147483646 w 787"/>
                    <a:gd name="T13" fmla="*/ 2147483646 h 1181"/>
                    <a:gd name="T14" fmla="*/ 2147483646 w 787"/>
                    <a:gd name="T15" fmla="*/ 2147483646 h 1181"/>
                    <a:gd name="T16" fmla="*/ 2147483646 w 787"/>
                    <a:gd name="T17" fmla="*/ 2147483646 h 1181"/>
                    <a:gd name="T18" fmla="*/ 2147483646 w 787"/>
                    <a:gd name="T19" fmla="*/ 2147483646 h 1181"/>
                    <a:gd name="T20" fmla="*/ 2147483646 w 787"/>
                    <a:gd name="T21" fmla="*/ 2147483646 h 1181"/>
                    <a:gd name="T22" fmla="*/ 2147483646 w 787"/>
                    <a:gd name="T23" fmla="*/ 2147483646 h 1181"/>
                    <a:gd name="T24" fmla="*/ 2147483646 w 787"/>
                    <a:gd name="T25" fmla="*/ 2147483646 h 1181"/>
                    <a:gd name="T26" fmla="*/ 2147483646 w 787"/>
                    <a:gd name="T27" fmla="*/ 2147483646 h 1181"/>
                    <a:gd name="T28" fmla="*/ 2147483646 w 787"/>
                    <a:gd name="T29" fmla="*/ 2147483646 h 1181"/>
                    <a:gd name="T30" fmla="*/ 2147483646 w 787"/>
                    <a:gd name="T31" fmla="*/ 2147483646 h 1181"/>
                    <a:gd name="T32" fmla="*/ 2147483646 w 787"/>
                    <a:gd name="T33" fmla="*/ 2147483646 h 1181"/>
                    <a:gd name="T34" fmla="*/ 2147483646 w 787"/>
                    <a:gd name="T35" fmla="*/ 2147483646 h 1181"/>
                    <a:gd name="T36" fmla="*/ 2147483646 w 787"/>
                    <a:gd name="T37" fmla="*/ 2147483646 h 1181"/>
                    <a:gd name="T38" fmla="*/ 2147483646 w 787"/>
                    <a:gd name="T39" fmla="*/ 2147483646 h 1181"/>
                    <a:gd name="T40" fmla="*/ 2147483646 w 787"/>
                    <a:gd name="T41" fmla="*/ 2147483646 h 1181"/>
                    <a:gd name="T42" fmla="*/ 2147483646 w 787"/>
                    <a:gd name="T43" fmla="*/ 2147483646 h 1181"/>
                    <a:gd name="T44" fmla="*/ 2147483646 w 787"/>
                    <a:gd name="T45" fmla="*/ 2147483646 h 1181"/>
                    <a:gd name="T46" fmla="*/ 2147483646 w 787"/>
                    <a:gd name="T47" fmla="*/ 2147483646 h 1181"/>
                    <a:gd name="T48" fmla="*/ 2147483646 w 787"/>
                    <a:gd name="T49" fmla="*/ 2147483646 h 1181"/>
                    <a:gd name="T50" fmla="*/ 2147483646 w 787"/>
                    <a:gd name="T51" fmla="*/ 2147483646 h 1181"/>
                    <a:gd name="T52" fmla="*/ 2147483646 w 787"/>
                    <a:gd name="T53" fmla="*/ 2147483646 h 1181"/>
                    <a:gd name="T54" fmla="*/ 2147483646 w 787"/>
                    <a:gd name="T55" fmla="*/ 2147483646 h 1181"/>
                    <a:gd name="T56" fmla="*/ 2147483646 w 787"/>
                    <a:gd name="T57" fmla="*/ 2147483646 h 1181"/>
                    <a:gd name="T58" fmla="*/ 2147483646 w 787"/>
                    <a:gd name="T59" fmla="*/ 2147483646 h 1181"/>
                    <a:gd name="T60" fmla="*/ 2147483646 w 787"/>
                    <a:gd name="T61" fmla="*/ 2147483646 h 1181"/>
                    <a:gd name="T62" fmla="*/ 2147483646 w 787"/>
                    <a:gd name="T63" fmla="*/ 2147483646 h 1181"/>
                    <a:gd name="T64" fmla="*/ 2147483646 w 787"/>
                    <a:gd name="T65" fmla="*/ 2147483646 h 1181"/>
                    <a:gd name="T66" fmla="*/ 2147483646 w 787"/>
                    <a:gd name="T67" fmla="*/ 2147483646 h 1181"/>
                    <a:gd name="T68" fmla="*/ 2147483646 w 787"/>
                    <a:gd name="T69" fmla="*/ 2147483646 h 1181"/>
                    <a:gd name="T70" fmla="*/ 2147483646 w 787"/>
                    <a:gd name="T71" fmla="*/ 2147483646 h 1181"/>
                    <a:gd name="T72" fmla="*/ 2147483646 w 787"/>
                    <a:gd name="T73" fmla="*/ 2147483646 h 1181"/>
                    <a:gd name="T74" fmla="*/ 2147483646 w 787"/>
                    <a:gd name="T75" fmla="*/ 2147483646 h 1181"/>
                    <a:gd name="T76" fmla="*/ 2147483646 w 787"/>
                    <a:gd name="T77" fmla="*/ 2147483646 h 1181"/>
                    <a:gd name="T78" fmla="*/ 2147483646 w 787"/>
                    <a:gd name="T79" fmla="*/ 2147483646 h 1181"/>
                    <a:gd name="T80" fmla="*/ 2147483646 w 787"/>
                    <a:gd name="T81" fmla="*/ 2147483646 h 1181"/>
                    <a:gd name="T82" fmla="*/ 2147483646 w 787"/>
                    <a:gd name="T83" fmla="*/ 2147483646 h 1181"/>
                    <a:gd name="T84" fmla="*/ 2147483646 w 787"/>
                    <a:gd name="T85" fmla="*/ 2147483646 h 1181"/>
                    <a:gd name="T86" fmla="*/ 2147483646 w 787"/>
                    <a:gd name="T87" fmla="*/ 2147483646 h 1181"/>
                    <a:gd name="T88" fmla="*/ 2147483646 w 787"/>
                    <a:gd name="T89" fmla="*/ 2147483646 h 1181"/>
                    <a:gd name="T90" fmla="*/ 2147483646 w 787"/>
                    <a:gd name="T91" fmla="*/ 2147483646 h 1181"/>
                    <a:gd name="T92" fmla="*/ 2147483646 w 787"/>
                    <a:gd name="T93" fmla="*/ 2147483646 h 1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87"/>
                    <a:gd name="T142" fmla="*/ 0 h 1181"/>
                    <a:gd name="T143" fmla="*/ 787 w 787"/>
                    <a:gd name="T144" fmla="*/ 1181 h 11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87" h="1181">
                      <a:moveTo>
                        <a:pt x="93" y="476"/>
                      </a:moveTo>
                      <a:lnTo>
                        <a:pt x="58" y="498"/>
                      </a:lnTo>
                      <a:lnTo>
                        <a:pt x="63" y="508"/>
                      </a:lnTo>
                      <a:lnTo>
                        <a:pt x="47" y="528"/>
                      </a:lnTo>
                      <a:lnTo>
                        <a:pt x="54" y="536"/>
                      </a:lnTo>
                      <a:lnTo>
                        <a:pt x="77" y="581"/>
                      </a:lnTo>
                      <a:lnTo>
                        <a:pt x="102" y="565"/>
                      </a:lnTo>
                      <a:lnTo>
                        <a:pt x="111" y="578"/>
                      </a:lnTo>
                      <a:lnTo>
                        <a:pt x="130" y="565"/>
                      </a:lnTo>
                      <a:lnTo>
                        <a:pt x="148" y="595"/>
                      </a:lnTo>
                      <a:lnTo>
                        <a:pt x="176" y="616"/>
                      </a:lnTo>
                      <a:lnTo>
                        <a:pt x="175" y="561"/>
                      </a:lnTo>
                      <a:lnTo>
                        <a:pt x="185" y="581"/>
                      </a:lnTo>
                      <a:lnTo>
                        <a:pt x="184" y="555"/>
                      </a:lnTo>
                      <a:lnTo>
                        <a:pt x="191" y="549"/>
                      </a:lnTo>
                      <a:lnTo>
                        <a:pt x="195" y="521"/>
                      </a:lnTo>
                      <a:lnTo>
                        <a:pt x="207" y="523"/>
                      </a:lnTo>
                      <a:lnTo>
                        <a:pt x="217" y="510"/>
                      </a:lnTo>
                      <a:lnTo>
                        <a:pt x="213" y="448"/>
                      </a:lnTo>
                      <a:lnTo>
                        <a:pt x="227" y="487"/>
                      </a:lnTo>
                      <a:lnTo>
                        <a:pt x="234" y="489"/>
                      </a:lnTo>
                      <a:lnTo>
                        <a:pt x="244" y="538"/>
                      </a:lnTo>
                      <a:lnTo>
                        <a:pt x="221" y="537"/>
                      </a:lnTo>
                      <a:lnTo>
                        <a:pt x="204" y="615"/>
                      </a:lnTo>
                      <a:lnTo>
                        <a:pt x="216" y="632"/>
                      </a:lnTo>
                      <a:lnTo>
                        <a:pt x="216" y="620"/>
                      </a:lnTo>
                      <a:lnTo>
                        <a:pt x="230" y="609"/>
                      </a:lnTo>
                      <a:lnTo>
                        <a:pt x="232" y="625"/>
                      </a:lnTo>
                      <a:lnTo>
                        <a:pt x="220" y="653"/>
                      </a:lnTo>
                      <a:lnTo>
                        <a:pt x="226" y="662"/>
                      </a:lnTo>
                      <a:lnTo>
                        <a:pt x="237" y="657"/>
                      </a:lnTo>
                      <a:lnTo>
                        <a:pt x="234" y="672"/>
                      </a:lnTo>
                      <a:lnTo>
                        <a:pt x="254" y="666"/>
                      </a:lnTo>
                      <a:lnTo>
                        <a:pt x="239" y="679"/>
                      </a:lnTo>
                      <a:lnTo>
                        <a:pt x="237" y="697"/>
                      </a:lnTo>
                      <a:lnTo>
                        <a:pt x="248" y="709"/>
                      </a:lnTo>
                      <a:lnTo>
                        <a:pt x="232" y="716"/>
                      </a:lnTo>
                      <a:lnTo>
                        <a:pt x="220" y="704"/>
                      </a:lnTo>
                      <a:lnTo>
                        <a:pt x="217" y="716"/>
                      </a:lnTo>
                      <a:lnTo>
                        <a:pt x="223" y="726"/>
                      </a:lnTo>
                      <a:lnTo>
                        <a:pt x="242" y="735"/>
                      </a:lnTo>
                      <a:lnTo>
                        <a:pt x="241" y="806"/>
                      </a:lnTo>
                      <a:lnTo>
                        <a:pt x="282" y="924"/>
                      </a:lnTo>
                      <a:lnTo>
                        <a:pt x="311" y="1038"/>
                      </a:lnTo>
                      <a:lnTo>
                        <a:pt x="348" y="1100"/>
                      </a:lnTo>
                      <a:lnTo>
                        <a:pt x="443" y="1163"/>
                      </a:lnTo>
                      <a:lnTo>
                        <a:pt x="522" y="1181"/>
                      </a:lnTo>
                      <a:lnTo>
                        <a:pt x="620" y="1168"/>
                      </a:lnTo>
                      <a:lnTo>
                        <a:pt x="661" y="1149"/>
                      </a:lnTo>
                      <a:lnTo>
                        <a:pt x="689" y="1121"/>
                      </a:lnTo>
                      <a:lnTo>
                        <a:pt x="689" y="1103"/>
                      </a:lnTo>
                      <a:lnTo>
                        <a:pt x="718" y="1078"/>
                      </a:lnTo>
                      <a:lnTo>
                        <a:pt x="727" y="1059"/>
                      </a:lnTo>
                      <a:lnTo>
                        <a:pt x="758" y="1041"/>
                      </a:lnTo>
                      <a:lnTo>
                        <a:pt x="758" y="989"/>
                      </a:lnTo>
                      <a:lnTo>
                        <a:pt x="742" y="987"/>
                      </a:lnTo>
                      <a:lnTo>
                        <a:pt x="750" y="962"/>
                      </a:lnTo>
                      <a:lnTo>
                        <a:pt x="756" y="966"/>
                      </a:lnTo>
                      <a:lnTo>
                        <a:pt x="783" y="879"/>
                      </a:lnTo>
                      <a:lnTo>
                        <a:pt x="762" y="899"/>
                      </a:lnTo>
                      <a:lnTo>
                        <a:pt x="749" y="862"/>
                      </a:lnTo>
                      <a:lnTo>
                        <a:pt x="755" y="842"/>
                      </a:lnTo>
                      <a:lnTo>
                        <a:pt x="751" y="834"/>
                      </a:lnTo>
                      <a:lnTo>
                        <a:pt x="754" y="816"/>
                      </a:lnTo>
                      <a:lnTo>
                        <a:pt x="764" y="814"/>
                      </a:lnTo>
                      <a:lnTo>
                        <a:pt x="765" y="778"/>
                      </a:lnTo>
                      <a:lnTo>
                        <a:pt x="754" y="781"/>
                      </a:lnTo>
                      <a:lnTo>
                        <a:pt x="751" y="794"/>
                      </a:lnTo>
                      <a:lnTo>
                        <a:pt x="742" y="796"/>
                      </a:lnTo>
                      <a:lnTo>
                        <a:pt x="769" y="697"/>
                      </a:lnTo>
                      <a:lnTo>
                        <a:pt x="779" y="618"/>
                      </a:lnTo>
                      <a:lnTo>
                        <a:pt x="777" y="577"/>
                      </a:lnTo>
                      <a:lnTo>
                        <a:pt x="784" y="565"/>
                      </a:lnTo>
                      <a:lnTo>
                        <a:pt x="787" y="480"/>
                      </a:lnTo>
                      <a:lnTo>
                        <a:pt x="782" y="476"/>
                      </a:lnTo>
                      <a:lnTo>
                        <a:pt x="774" y="479"/>
                      </a:lnTo>
                      <a:lnTo>
                        <a:pt x="778" y="461"/>
                      </a:lnTo>
                      <a:lnTo>
                        <a:pt x="773" y="433"/>
                      </a:lnTo>
                      <a:lnTo>
                        <a:pt x="764" y="426"/>
                      </a:lnTo>
                      <a:lnTo>
                        <a:pt x="756" y="436"/>
                      </a:lnTo>
                      <a:lnTo>
                        <a:pt x="750" y="433"/>
                      </a:lnTo>
                      <a:lnTo>
                        <a:pt x="751" y="408"/>
                      </a:lnTo>
                      <a:lnTo>
                        <a:pt x="733" y="352"/>
                      </a:lnTo>
                      <a:lnTo>
                        <a:pt x="719" y="331"/>
                      </a:lnTo>
                      <a:lnTo>
                        <a:pt x="711" y="333"/>
                      </a:lnTo>
                      <a:lnTo>
                        <a:pt x="711" y="322"/>
                      </a:lnTo>
                      <a:lnTo>
                        <a:pt x="665" y="333"/>
                      </a:lnTo>
                      <a:lnTo>
                        <a:pt x="623" y="318"/>
                      </a:lnTo>
                      <a:lnTo>
                        <a:pt x="600" y="325"/>
                      </a:lnTo>
                      <a:lnTo>
                        <a:pt x="628" y="308"/>
                      </a:lnTo>
                      <a:lnTo>
                        <a:pt x="667" y="319"/>
                      </a:lnTo>
                      <a:lnTo>
                        <a:pt x="695" y="313"/>
                      </a:lnTo>
                      <a:lnTo>
                        <a:pt x="693" y="299"/>
                      </a:lnTo>
                      <a:lnTo>
                        <a:pt x="705" y="301"/>
                      </a:lnTo>
                      <a:lnTo>
                        <a:pt x="721" y="292"/>
                      </a:lnTo>
                      <a:lnTo>
                        <a:pt x="717" y="282"/>
                      </a:lnTo>
                      <a:lnTo>
                        <a:pt x="707" y="271"/>
                      </a:lnTo>
                      <a:lnTo>
                        <a:pt x="682" y="268"/>
                      </a:lnTo>
                      <a:lnTo>
                        <a:pt x="680" y="262"/>
                      </a:lnTo>
                      <a:lnTo>
                        <a:pt x="714" y="255"/>
                      </a:lnTo>
                      <a:lnTo>
                        <a:pt x="703" y="248"/>
                      </a:lnTo>
                      <a:lnTo>
                        <a:pt x="712" y="241"/>
                      </a:lnTo>
                      <a:lnTo>
                        <a:pt x="698" y="222"/>
                      </a:lnTo>
                      <a:lnTo>
                        <a:pt x="709" y="200"/>
                      </a:lnTo>
                      <a:lnTo>
                        <a:pt x="700" y="180"/>
                      </a:lnTo>
                      <a:lnTo>
                        <a:pt x="704" y="170"/>
                      </a:lnTo>
                      <a:lnTo>
                        <a:pt x="727" y="171"/>
                      </a:lnTo>
                      <a:lnTo>
                        <a:pt x="714" y="188"/>
                      </a:lnTo>
                      <a:lnTo>
                        <a:pt x="718" y="222"/>
                      </a:lnTo>
                      <a:lnTo>
                        <a:pt x="726" y="236"/>
                      </a:lnTo>
                      <a:lnTo>
                        <a:pt x="760" y="232"/>
                      </a:lnTo>
                      <a:lnTo>
                        <a:pt x="767" y="217"/>
                      </a:lnTo>
                      <a:lnTo>
                        <a:pt x="763" y="197"/>
                      </a:lnTo>
                      <a:lnTo>
                        <a:pt x="754" y="180"/>
                      </a:lnTo>
                      <a:lnTo>
                        <a:pt x="764" y="178"/>
                      </a:lnTo>
                      <a:lnTo>
                        <a:pt x="765" y="138"/>
                      </a:lnTo>
                      <a:lnTo>
                        <a:pt x="759" y="129"/>
                      </a:lnTo>
                      <a:lnTo>
                        <a:pt x="736" y="153"/>
                      </a:lnTo>
                      <a:lnTo>
                        <a:pt x="732" y="132"/>
                      </a:lnTo>
                      <a:lnTo>
                        <a:pt x="700" y="146"/>
                      </a:lnTo>
                      <a:lnTo>
                        <a:pt x="688" y="134"/>
                      </a:lnTo>
                      <a:lnTo>
                        <a:pt x="663" y="133"/>
                      </a:lnTo>
                      <a:lnTo>
                        <a:pt x="691" y="118"/>
                      </a:lnTo>
                      <a:lnTo>
                        <a:pt x="699" y="97"/>
                      </a:lnTo>
                      <a:lnTo>
                        <a:pt x="689" y="74"/>
                      </a:lnTo>
                      <a:lnTo>
                        <a:pt x="633" y="93"/>
                      </a:lnTo>
                      <a:lnTo>
                        <a:pt x="634" y="46"/>
                      </a:lnTo>
                      <a:lnTo>
                        <a:pt x="596" y="65"/>
                      </a:lnTo>
                      <a:lnTo>
                        <a:pt x="573" y="44"/>
                      </a:lnTo>
                      <a:lnTo>
                        <a:pt x="552" y="37"/>
                      </a:lnTo>
                      <a:lnTo>
                        <a:pt x="496" y="44"/>
                      </a:lnTo>
                      <a:lnTo>
                        <a:pt x="455" y="14"/>
                      </a:lnTo>
                      <a:lnTo>
                        <a:pt x="421" y="0"/>
                      </a:lnTo>
                      <a:lnTo>
                        <a:pt x="425" y="37"/>
                      </a:lnTo>
                      <a:lnTo>
                        <a:pt x="341" y="47"/>
                      </a:lnTo>
                      <a:lnTo>
                        <a:pt x="297" y="70"/>
                      </a:lnTo>
                      <a:lnTo>
                        <a:pt x="281" y="104"/>
                      </a:lnTo>
                      <a:lnTo>
                        <a:pt x="239" y="236"/>
                      </a:lnTo>
                      <a:lnTo>
                        <a:pt x="209" y="255"/>
                      </a:lnTo>
                      <a:lnTo>
                        <a:pt x="97" y="257"/>
                      </a:lnTo>
                      <a:lnTo>
                        <a:pt x="37" y="267"/>
                      </a:lnTo>
                      <a:lnTo>
                        <a:pt x="0" y="308"/>
                      </a:lnTo>
                      <a:lnTo>
                        <a:pt x="93" y="47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1" name="Freeform 260"/>
                <p:cNvSpPr>
                  <a:spLocks/>
                </p:cNvSpPr>
                <p:nvPr/>
              </p:nvSpPr>
              <p:spPr bwMode="auto">
                <a:xfrm>
                  <a:off x="2673670" y="1836850"/>
                  <a:ext cx="7952" cy="22549"/>
                </a:xfrm>
                <a:custGeom>
                  <a:avLst/>
                  <a:gdLst>
                    <a:gd name="T0" fmla="*/ 2147483646 w 17"/>
                    <a:gd name="T1" fmla="*/ 0 h 40"/>
                    <a:gd name="T2" fmla="*/ 0 w 17"/>
                    <a:gd name="T3" fmla="*/ 2147483646 h 40"/>
                    <a:gd name="T4" fmla="*/ 2147483646 w 17"/>
                    <a:gd name="T5" fmla="*/ 2147483646 h 40"/>
                    <a:gd name="T6" fmla="*/ 2147483646 w 17"/>
                    <a:gd name="T7" fmla="*/ 2147483646 h 40"/>
                    <a:gd name="T8" fmla="*/ 2147483646 w 17"/>
                    <a:gd name="T9" fmla="*/ 2147483646 h 40"/>
                    <a:gd name="T10" fmla="*/ 2147483646 w 17"/>
                    <a:gd name="T11" fmla="*/ 2147483646 h 40"/>
                    <a:gd name="T12" fmla="*/ 2147483646 w 17"/>
                    <a:gd name="T13" fmla="*/ 0 h 40"/>
                    <a:gd name="T14" fmla="*/ 2147483646 w 17"/>
                    <a:gd name="T15" fmla="*/ 0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0"/>
                    <a:gd name="T26" fmla="*/ 17 w 17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0" y="37"/>
                      </a:lnTo>
                      <a:lnTo>
                        <a:pt x="14" y="40"/>
                      </a:lnTo>
                      <a:lnTo>
                        <a:pt x="16" y="36"/>
                      </a:lnTo>
                      <a:lnTo>
                        <a:pt x="17" y="8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2" name="Freeform 261"/>
                <p:cNvSpPr>
                  <a:spLocks/>
                </p:cNvSpPr>
                <p:nvPr/>
              </p:nvSpPr>
              <p:spPr bwMode="auto">
                <a:xfrm>
                  <a:off x="1711479" y="1815814"/>
                  <a:ext cx="654111" cy="707792"/>
                </a:xfrm>
                <a:custGeom>
                  <a:avLst/>
                  <a:gdLst>
                    <a:gd name="T0" fmla="*/ 0 w 1232"/>
                    <a:gd name="T1" fmla="*/ 2147483646 h 1316"/>
                    <a:gd name="T2" fmla="*/ 2147483646 w 1232"/>
                    <a:gd name="T3" fmla="*/ 2147483646 h 1316"/>
                    <a:gd name="T4" fmla="*/ 2147483646 w 1232"/>
                    <a:gd name="T5" fmla="*/ 2147483646 h 1316"/>
                    <a:gd name="T6" fmla="*/ 2147483646 w 1232"/>
                    <a:gd name="T7" fmla="*/ 2147483646 h 1316"/>
                    <a:gd name="T8" fmla="*/ 2147483646 w 1232"/>
                    <a:gd name="T9" fmla="*/ 2147483646 h 1316"/>
                    <a:gd name="T10" fmla="*/ 2147483646 w 1232"/>
                    <a:gd name="T11" fmla="*/ 2147483646 h 1316"/>
                    <a:gd name="T12" fmla="*/ 2147483646 w 1232"/>
                    <a:gd name="T13" fmla="*/ 2147483646 h 1316"/>
                    <a:gd name="T14" fmla="*/ 2147483646 w 1232"/>
                    <a:gd name="T15" fmla="*/ 2147483646 h 1316"/>
                    <a:gd name="T16" fmla="*/ 2147483646 w 1232"/>
                    <a:gd name="T17" fmla="*/ 2147483646 h 1316"/>
                    <a:gd name="T18" fmla="*/ 2147483646 w 1232"/>
                    <a:gd name="T19" fmla="*/ 2147483646 h 1316"/>
                    <a:gd name="T20" fmla="*/ 2147483646 w 1232"/>
                    <a:gd name="T21" fmla="*/ 2147483646 h 1316"/>
                    <a:gd name="T22" fmla="*/ 2147483646 w 1232"/>
                    <a:gd name="T23" fmla="*/ 2147483646 h 1316"/>
                    <a:gd name="T24" fmla="*/ 2147483646 w 1232"/>
                    <a:gd name="T25" fmla="*/ 2147483646 h 1316"/>
                    <a:gd name="T26" fmla="*/ 2147483646 w 1232"/>
                    <a:gd name="T27" fmla="*/ 2147483646 h 1316"/>
                    <a:gd name="T28" fmla="*/ 2147483646 w 1232"/>
                    <a:gd name="T29" fmla="*/ 2147483646 h 1316"/>
                    <a:gd name="T30" fmla="*/ 2147483646 w 1232"/>
                    <a:gd name="T31" fmla="*/ 2147483646 h 1316"/>
                    <a:gd name="T32" fmla="*/ 2147483646 w 1232"/>
                    <a:gd name="T33" fmla="*/ 2147483646 h 1316"/>
                    <a:gd name="T34" fmla="*/ 2147483646 w 1232"/>
                    <a:gd name="T35" fmla="*/ 2147483646 h 1316"/>
                    <a:gd name="T36" fmla="*/ 2147483646 w 1232"/>
                    <a:gd name="T37" fmla="*/ 2147483646 h 1316"/>
                    <a:gd name="T38" fmla="*/ 2147483646 w 1232"/>
                    <a:gd name="T39" fmla="*/ 2147483646 h 1316"/>
                    <a:gd name="T40" fmla="*/ 2147483646 w 1232"/>
                    <a:gd name="T41" fmla="*/ 2147483646 h 1316"/>
                    <a:gd name="T42" fmla="*/ 2147483646 w 1232"/>
                    <a:gd name="T43" fmla="*/ 2147483646 h 1316"/>
                    <a:gd name="T44" fmla="*/ 2147483646 w 1232"/>
                    <a:gd name="T45" fmla="*/ 2147483646 h 1316"/>
                    <a:gd name="T46" fmla="*/ 2147483646 w 1232"/>
                    <a:gd name="T47" fmla="*/ 2147483646 h 1316"/>
                    <a:gd name="T48" fmla="*/ 2147483646 w 1232"/>
                    <a:gd name="T49" fmla="*/ 2147483646 h 1316"/>
                    <a:gd name="T50" fmla="*/ 2147483646 w 1232"/>
                    <a:gd name="T51" fmla="*/ 2147483646 h 1316"/>
                    <a:gd name="T52" fmla="*/ 2147483646 w 1232"/>
                    <a:gd name="T53" fmla="*/ 2147483646 h 1316"/>
                    <a:gd name="T54" fmla="*/ 2147483646 w 1232"/>
                    <a:gd name="T55" fmla="*/ 2147483646 h 1316"/>
                    <a:gd name="T56" fmla="*/ 2147483646 w 1232"/>
                    <a:gd name="T57" fmla="*/ 2147483646 h 1316"/>
                    <a:gd name="T58" fmla="*/ 2147483646 w 1232"/>
                    <a:gd name="T59" fmla="*/ 2147483646 h 1316"/>
                    <a:gd name="T60" fmla="*/ 2147483646 w 1232"/>
                    <a:gd name="T61" fmla="*/ 2147483646 h 1316"/>
                    <a:gd name="T62" fmla="*/ 2147483646 w 1232"/>
                    <a:gd name="T63" fmla="*/ 2147483646 h 1316"/>
                    <a:gd name="T64" fmla="*/ 2147483646 w 1232"/>
                    <a:gd name="T65" fmla="*/ 2147483646 h 1316"/>
                    <a:gd name="T66" fmla="*/ 2147483646 w 1232"/>
                    <a:gd name="T67" fmla="*/ 2147483646 h 1316"/>
                    <a:gd name="T68" fmla="*/ 2147483646 w 1232"/>
                    <a:gd name="T69" fmla="*/ 2147483646 h 1316"/>
                    <a:gd name="T70" fmla="*/ 2147483646 w 1232"/>
                    <a:gd name="T71" fmla="*/ 2147483646 h 1316"/>
                    <a:gd name="T72" fmla="*/ 2147483646 w 1232"/>
                    <a:gd name="T73" fmla="*/ 2147483646 h 1316"/>
                    <a:gd name="T74" fmla="*/ 2147483646 w 1232"/>
                    <a:gd name="T75" fmla="*/ 2147483646 h 1316"/>
                    <a:gd name="T76" fmla="*/ 2147483646 w 1232"/>
                    <a:gd name="T77" fmla="*/ 2147483646 h 1316"/>
                    <a:gd name="T78" fmla="*/ 2147483646 w 1232"/>
                    <a:gd name="T79" fmla="*/ 2147483646 h 1316"/>
                    <a:gd name="T80" fmla="*/ 2147483646 w 1232"/>
                    <a:gd name="T81" fmla="*/ 2147483646 h 1316"/>
                    <a:gd name="T82" fmla="*/ 2147483646 w 1232"/>
                    <a:gd name="T83" fmla="*/ 2147483646 h 1316"/>
                    <a:gd name="T84" fmla="*/ 2147483646 w 1232"/>
                    <a:gd name="T85" fmla="*/ 2147483646 h 1316"/>
                    <a:gd name="T86" fmla="*/ 2147483646 w 1232"/>
                    <a:gd name="T87" fmla="*/ 2147483646 h 1316"/>
                    <a:gd name="T88" fmla="*/ 2147483646 w 1232"/>
                    <a:gd name="T89" fmla="*/ 2147483646 h 1316"/>
                    <a:gd name="T90" fmla="*/ 2147483646 w 1232"/>
                    <a:gd name="T91" fmla="*/ 2147483646 h 13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2"/>
                    <a:gd name="T139" fmla="*/ 0 h 1316"/>
                    <a:gd name="T140" fmla="*/ 1232 w 1232"/>
                    <a:gd name="T141" fmla="*/ 1316 h 13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2" h="1316">
                      <a:moveTo>
                        <a:pt x="14" y="572"/>
                      </a:moveTo>
                      <a:lnTo>
                        <a:pt x="10" y="596"/>
                      </a:lnTo>
                      <a:lnTo>
                        <a:pt x="0" y="607"/>
                      </a:lnTo>
                      <a:lnTo>
                        <a:pt x="20" y="645"/>
                      </a:lnTo>
                      <a:lnTo>
                        <a:pt x="93" y="983"/>
                      </a:lnTo>
                      <a:lnTo>
                        <a:pt x="189" y="993"/>
                      </a:lnTo>
                      <a:lnTo>
                        <a:pt x="199" y="1029"/>
                      </a:lnTo>
                      <a:lnTo>
                        <a:pt x="235" y="1019"/>
                      </a:lnTo>
                      <a:lnTo>
                        <a:pt x="224" y="998"/>
                      </a:lnTo>
                      <a:lnTo>
                        <a:pt x="204" y="998"/>
                      </a:lnTo>
                      <a:lnTo>
                        <a:pt x="236" y="968"/>
                      </a:lnTo>
                      <a:lnTo>
                        <a:pt x="251" y="984"/>
                      </a:lnTo>
                      <a:lnTo>
                        <a:pt x="286" y="1035"/>
                      </a:lnTo>
                      <a:lnTo>
                        <a:pt x="269" y="1056"/>
                      </a:lnTo>
                      <a:lnTo>
                        <a:pt x="330" y="1067"/>
                      </a:lnTo>
                      <a:lnTo>
                        <a:pt x="325" y="1093"/>
                      </a:lnTo>
                      <a:lnTo>
                        <a:pt x="349" y="1128"/>
                      </a:lnTo>
                      <a:lnTo>
                        <a:pt x="329" y="1154"/>
                      </a:lnTo>
                      <a:lnTo>
                        <a:pt x="346" y="1169"/>
                      </a:lnTo>
                      <a:lnTo>
                        <a:pt x="329" y="1190"/>
                      </a:lnTo>
                      <a:lnTo>
                        <a:pt x="302" y="1187"/>
                      </a:lnTo>
                      <a:lnTo>
                        <a:pt x="288" y="1204"/>
                      </a:lnTo>
                      <a:lnTo>
                        <a:pt x="441" y="1212"/>
                      </a:lnTo>
                      <a:lnTo>
                        <a:pt x="462" y="1207"/>
                      </a:lnTo>
                      <a:lnTo>
                        <a:pt x="486" y="1212"/>
                      </a:lnTo>
                      <a:lnTo>
                        <a:pt x="486" y="1228"/>
                      </a:lnTo>
                      <a:lnTo>
                        <a:pt x="506" y="1234"/>
                      </a:lnTo>
                      <a:lnTo>
                        <a:pt x="514" y="1270"/>
                      </a:lnTo>
                      <a:lnTo>
                        <a:pt x="505" y="1275"/>
                      </a:lnTo>
                      <a:lnTo>
                        <a:pt x="537" y="1316"/>
                      </a:lnTo>
                      <a:lnTo>
                        <a:pt x="566" y="1294"/>
                      </a:lnTo>
                      <a:lnTo>
                        <a:pt x="582" y="1294"/>
                      </a:lnTo>
                      <a:lnTo>
                        <a:pt x="638" y="1260"/>
                      </a:lnTo>
                      <a:lnTo>
                        <a:pt x="629" y="1249"/>
                      </a:lnTo>
                      <a:lnTo>
                        <a:pt x="664" y="1214"/>
                      </a:lnTo>
                      <a:lnTo>
                        <a:pt x="650" y="1195"/>
                      </a:lnTo>
                      <a:lnTo>
                        <a:pt x="728" y="1140"/>
                      </a:lnTo>
                      <a:lnTo>
                        <a:pt x="728" y="1114"/>
                      </a:lnTo>
                      <a:lnTo>
                        <a:pt x="708" y="1103"/>
                      </a:lnTo>
                      <a:lnTo>
                        <a:pt x="704" y="1052"/>
                      </a:lnTo>
                      <a:lnTo>
                        <a:pt x="726" y="987"/>
                      </a:lnTo>
                      <a:lnTo>
                        <a:pt x="772" y="977"/>
                      </a:lnTo>
                      <a:lnTo>
                        <a:pt x="763" y="956"/>
                      </a:lnTo>
                      <a:lnTo>
                        <a:pt x="788" y="947"/>
                      </a:lnTo>
                      <a:lnTo>
                        <a:pt x="820" y="881"/>
                      </a:lnTo>
                      <a:lnTo>
                        <a:pt x="849" y="928"/>
                      </a:lnTo>
                      <a:lnTo>
                        <a:pt x="886" y="913"/>
                      </a:lnTo>
                      <a:lnTo>
                        <a:pt x="897" y="897"/>
                      </a:lnTo>
                      <a:lnTo>
                        <a:pt x="911" y="892"/>
                      </a:lnTo>
                      <a:lnTo>
                        <a:pt x="908" y="873"/>
                      </a:lnTo>
                      <a:lnTo>
                        <a:pt x="925" y="857"/>
                      </a:lnTo>
                      <a:lnTo>
                        <a:pt x="941" y="824"/>
                      </a:lnTo>
                      <a:lnTo>
                        <a:pt x="935" y="815"/>
                      </a:lnTo>
                      <a:lnTo>
                        <a:pt x="944" y="776"/>
                      </a:lnTo>
                      <a:lnTo>
                        <a:pt x="941" y="769"/>
                      </a:lnTo>
                      <a:lnTo>
                        <a:pt x="930" y="778"/>
                      </a:lnTo>
                      <a:lnTo>
                        <a:pt x="913" y="758"/>
                      </a:lnTo>
                      <a:lnTo>
                        <a:pt x="917" y="751"/>
                      </a:lnTo>
                      <a:lnTo>
                        <a:pt x="909" y="736"/>
                      </a:lnTo>
                      <a:lnTo>
                        <a:pt x="921" y="729"/>
                      </a:lnTo>
                      <a:lnTo>
                        <a:pt x="918" y="709"/>
                      </a:lnTo>
                      <a:lnTo>
                        <a:pt x="927" y="709"/>
                      </a:lnTo>
                      <a:lnTo>
                        <a:pt x="931" y="700"/>
                      </a:lnTo>
                      <a:lnTo>
                        <a:pt x="923" y="692"/>
                      </a:lnTo>
                      <a:lnTo>
                        <a:pt x="948" y="687"/>
                      </a:lnTo>
                      <a:lnTo>
                        <a:pt x="959" y="674"/>
                      </a:lnTo>
                      <a:lnTo>
                        <a:pt x="978" y="673"/>
                      </a:lnTo>
                      <a:lnTo>
                        <a:pt x="969" y="665"/>
                      </a:lnTo>
                      <a:lnTo>
                        <a:pt x="990" y="658"/>
                      </a:lnTo>
                      <a:lnTo>
                        <a:pt x="999" y="642"/>
                      </a:lnTo>
                      <a:lnTo>
                        <a:pt x="1002" y="628"/>
                      </a:lnTo>
                      <a:lnTo>
                        <a:pt x="1018" y="626"/>
                      </a:lnTo>
                      <a:lnTo>
                        <a:pt x="1029" y="605"/>
                      </a:lnTo>
                      <a:lnTo>
                        <a:pt x="1042" y="600"/>
                      </a:lnTo>
                      <a:lnTo>
                        <a:pt x="1068" y="547"/>
                      </a:lnTo>
                      <a:lnTo>
                        <a:pt x="1070" y="553"/>
                      </a:lnTo>
                      <a:lnTo>
                        <a:pt x="1080" y="549"/>
                      </a:lnTo>
                      <a:lnTo>
                        <a:pt x="1089" y="562"/>
                      </a:lnTo>
                      <a:lnTo>
                        <a:pt x="1111" y="560"/>
                      </a:lnTo>
                      <a:lnTo>
                        <a:pt x="1157" y="524"/>
                      </a:lnTo>
                      <a:lnTo>
                        <a:pt x="1149" y="544"/>
                      </a:lnTo>
                      <a:lnTo>
                        <a:pt x="1156" y="551"/>
                      </a:lnTo>
                      <a:lnTo>
                        <a:pt x="1175" y="538"/>
                      </a:lnTo>
                      <a:lnTo>
                        <a:pt x="1175" y="525"/>
                      </a:lnTo>
                      <a:lnTo>
                        <a:pt x="1185" y="520"/>
                      </a:lnTo>
                      <a:lnTo>
                        <a:pt x="1185" y="514"/>
                      </a:lnTo>
                      <a:lnTo>
                        <a:pt x="1177" y="516"/>
                      </a:lnTo>
                      <a:lnTo>
                        <a:pt x="1199" y="494"/>
                      </a:lnTo>
                      <a:lnTo>
                        <a:pt x="1210" y="461"/>
                      </a:lnTo>
                      <a:lnTo>
                        <a:pt x="1209" y="445"/>
                      </a:lnTo>
                      <a:lnTo>
                        <a:pt x="1217" y="423"/>
                      </a:lnTo>
                      <a:lnTo>
                        <a:pt x="1207" y="415"/>
                      </a:lnTo>
                      <a:lnTo>
                        <a:pt x="1209" y="386"/>
                      </a:lnTo>
                      <a:lnTo>
                        <a:pt x="1199" y="371"/>
                      </a:lnTo>
                      <a:lnTo>
                        <a:pt x="1177" y="353"/>
                      </a:lnTo>
                      <a:lnTo>
                        <a:pt x="1177" y="344"/>
                      </a:lnTo>
                      <a:lnTo>
                        <a:pt x="1205" y="358"/>
                      </a:lnTo>
                      <a:lnTo>
                        <a:pt x="1213" y="369"/>
                      </a:lnTo>
                      <a:lnTo>
                        <a:pt x="1218" y="357"/>
                      </a:lnTo>
                      <a:lnTo>
                        <a:pt x="1232" y="368"/>
                      </a:lnTo>
                      <a:lnTo>
                        <a:pt x="1218" y="304"/>
                      </a:lnTo>
                      <a:lnTo>
                        <a:pt x="1231" y="310"/>
                      </a:lnTo>
                      <a:lnTo>
                        <a:pt x="1223" y="287"/>
                      </a:lnTo>
                      <a:lnTo>
                        <a:pt x="1205" y="257"/>
                      </a:lnTo>
                      <a:lnTo>
                        <a:pt x="1186" y="270"/>
                      </a:lnTo>
                      <a:lnTo>
                        <a:pt x="1177" y="257"/>
                      </a:lnTo>
                      <a:lnTo>
                        <a:pt x="1152" y="273"/>
                      </a:lnTo>
                      <a:lnTo>
                        <a:pt x="1129" y="228"/>
                      </a:lnTo>
                      <a:lnTo>
                        <a:pt x="1122" y="220"/>
                      </a:lnTo>
                      <a:lnTo>
                        <a:pt x="1138" y="200"/>
                      </a:lnTo>
                      <a:lnTo>
                        <a:pt x="1133" y="190"/>
                      </a:lnTo>
                      <a:lnTo>
                        <a:pt x="1168" y="168"/>
                      </a:lnTo>
                      <a:lnTo>
                        <a:pt x="1075" y="0"/>
                      </a:lnTo>
                      <a:lnTo>
                        <a:pt x="946" y="151"/>
                      </a:lnTo>
                      <a:lnTo>
                        <a:pt x="922" y="168"/>
                      </a:lnTo>
                      <a:lnTo>
                        <a:pt x="899" y="148"/>
                      </a:lnTo>
                      <a:lnTo>
                        <a:pt x="862" y="172"/>
                      </a:lnTo>
                      <a:lnTo>
                        <a:pt x="807" y="182"/>
                      </a:lnTo>
                      <a:lnTo>
                        <a:pt x="815" y="205"/>
                      </a:lnTo>
                      <a:lnTo>
                        <a:pt x="793" y="213"/>
                      </a:lnTo>
                      <a:lnTo>
                        <a:pt x="779" y="201"/>
                      </a:lnTo>
                      <a:lnTo>
                        <a:pt x="763" y="202"/>
                      </a:lnTo>
                      <a:lnTo>
                        <a:pt x="730" y="229"/>
                      </a:lnTo>
                      <a:lnTo>
                        <a:pt x="735" y="262"/>
                      </a:lnTo>
                      <a:lnTo>
                        <a:pt x="704" y="292"/>
                      </a:lnTo>
                      <a:lnTo>
                        <a:pt x="698" y="285"/>
                      </a:lnTo>
                      <a:lnTo>
                        <a:pt x="671" y="302"/>
                      </a:lnTo>
                      <a:lnTo>
                        <a:pt x="658" y="357"/>
                      </a:lnTo>
                      <a:lnTo>
                        <a:pt x="631" y="385"/>
                      </a:lnTo>
                      <a:lnTo>
                        <a:pt x="554" y="383"/>
                      </a:lnTo>
                      <a:lnTo>
                        <a:pt x="533" y="368"/>
                      </a:lnTo>
                      <a:lnTo>
                        <a:pt x="525" y="375"/>
                      </a:lnTo>
                      <a:lnTo>
                        <a:pt x="497" y="456"/>
                      </a:lnTo>
                      <a:lnTo>
                        <a:pt x="488" y="526"/>
                      </a:lnTo>
                      <a:lnTo>
                        <a:pt x="460" y="593"/>
                      </a:lnTo>
                      <a:lnTo>
                        <a:pt x="386" y="618"/>
                      </a:lnTo>
                      <a:lnTo>
                        <a:pt x="259" y="612"/>
                      </a:lnTo>
                      <a:lnTo>
                        <a:pt x="14" y="57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3" name="Freeform 262"/>
                <p:cNvSpPr>
                  <a:spLocks/>
                </p:cNvSpPr>
                <p:nvPr/>
              </p:nvSpPr>
              <p:spPr bwMode="auto">
                <a:xfrm>
                  <a:off x="2369903" y="1989860"/>
                  <a:ext cx="4772" cy="11274"/>
                </a:xfrm>
                <a:custGeom>
                  <a:avLst/>
                  <a:gdLst>
                    <a:gd name="T0" fmla="*/ 2147483646 w 9"/>
                    <a:gd name="T1" fmla="*/ 0 h 23"/>
                    <a:gd name="T2" fmla="*/ 2147483646 w 9"/>
                    <a:gd name="T3" fmla="*/ 2147483646 h 23"/>
                    <a:gd name="T4" fmla="*/ 2147483646 w 9"/>
                    <a:gd name="T5" fmla="*/ 2147483646 h 23"/>
                    <a:gd name="T6" fmla="*/ 2147483646 w 9"/>
                    <a:gd name="T7" fmla="*/ 2147483646 h 23"/>
                    <a:gd name="T8" fmla="*/ 2147483646 w 9"/>
                    <a:gd name="T9" fmla="*/ 2147483646 h 23"/>
                    <a:gd name="T10" fmla="*/ 0 w 9"/>
                    <a:gd name="T11" fmla="*/ 2147483646 h 23"/>
                    <a:gd name="T12" fmla="*/ 2147483646 w 9"/>
                    <a:gd name="T13" fmla="*/ 0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3"/>
                    <a:gd name="T23" fmla="*/ 9 w 9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3">
                      <a:moveTo>
                        <a:pt x="1" y="0"/>
                      </a:moveTo>
                      <a:lnTo>
                        <a:pt x="9" y="2"/>
                      </a:lnTo>
                      <a:lnTo>
                        <a:pt x="8" y="13"/>
                      </a:lnTo>
                      <a:lnTo>
                        <a:pt x="5" y="21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4" name="Freeform 264"/>
                <p:cNvSpPr>
                  <a:spLocks/>
                </p:cNvSpPr>
                <p:nvPr/>
              </p:nvSpPr>
              <p:spPr bwMode="auto">
                <a:xfrm>
                  <a:off x="2355590" y="2028515"/>
                  <a:ext cx="3181" cy="8053"/>
                </a:xfrm>
                <a:custGeom>
                  <a:avLst/>
                  <a:gdLst>
                    <a:gd name="T0" fmla="*/ 2147483646 w 7"/>
                    <a:gd name="T1" fmla="*/ 2147483646 h 14"/>
                    <a:gd name="T2" fmla="*/ 2147483646 w 7"/>
                    <a:gd name="T3" fmla="*/ 2147483646 h 14"/>
                    <a:gd name="T4" fmla="*/ 2147483646 w 7"/>
                    <a:gd name="T5" fmla="*/ 2147483646 h 14"/>
                    <a:gd name="T6" fmla="*/ 0 w 7"/>
                    <a:gd name="T7" fmla="*/ 2147483646 h 14"/>
                    <a:gd name="T8" fmla="*/ 0 w 7"/>
                    <a:gd name="T9" fmla="*/ 0 h 14"/>
                    <a:gd name="T10" fmla="*/ 2147483646 w 7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4"/>
                    <a:gd name="T20" fmla="*/ 7 w 7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4">
                      <a:moveTo>
                        <a:pt x="7" y="2"/>
                      </a:move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5" name="Freeform 266"/>
                <p:cNvSpPr>
                  <a:spLocks/>
                </p:cNvSpPr>
                <p:nvPr/>
              </p:nvSpPr>
              <p:spPr bwMode="auto">
                <a:xfrm>
                  <a:off x="2366722" y="2005966"/>
                  <a:ext cx="3181" cy="4831"/>
                </a:xfrm>
                <a:custGeom>
                  <a:avLst/>
                  <a:gdLst>
                    <a:gd name="T0" fmla="*/ 0 w 6"/>
                    <a:gd name="T1" fmla="*/ 0 h 8"/>
                    <a:gd name="T2" fmla="*/ 2147483646 w 6"/>
                    <a:gd name="T3" fmla="*/ 2147483646 h 8"/>
                    <a:gd name="T4" fmla="*/ 2147483646 w 6"/>
                    <a:gd name="T5" fmla="*/ 2147483646 h 8"/>
                    <a:gd name="T6" fmla="*/ 0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6" name="Freeform 267"/>
                <p:cNvSpPr>
                  <a:spLocks/>
                </p:cNvSpPr>
                <p:nvPr/>
              </p:nvSpPr>
              <p:spPr bwMode="auto">
                <a:xfrm>
                  <a:off x="2357180" y="2020461"/>
                  <a:ext cx="1591" cy="4832"/>
                </a:xfrm>
                <a:custGeom>
                  <a:avLst/>
                  <a:gdLst>
                    <a:gd name="T0" fmla="*/ 0 w 3"/>
                    <a:gd name="T1" fmla="*/ 2147483646 h 9"/>
                    <a:gd name="T2" fmla="*/ 2147483646 w 3"/>
                    <a:gd name="T3" fmla="*/ 2147483646 h 9"/>
                    <a:gd name="T4" fmla="*/ 2147483646 w 3"/>
                    <a:gd name="T5" fmla="*/ 2147483646 h 9"/>
                    <a:gd name="T6" fmla="*/ 0 w 3"/>
                    <a:gd name="T7" fmla="*/ 0 h 9"/>
                    <a:gd name="T8" fmla="*/ 0 w 3"/>
                    <a:gd name="T9" fmla="*/ 214748364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9"/>
                    <a:gd name="T17" fmla="*/ 3 w 3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9">
                      <a:moveTo>
                        <a:pt x="0" y="9"/>
                      </a:move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7" name="Freeform 268"/>
                <p:cNvSpPr>
                  <a:spLocks/>
                </p:cNvSpPr>
                <p:nvPr/>
              </p:nvSpPr>
              <p:spPr bwMode="auto">
                <a:xfrm>
                  <a:off x="2369903" y="2015630"/>
                  <a:ext cx="1591" cy="1610"/>
                </a:xfrm>
                <a:custGeom>
                  <a:avLst/>
                  <a:gdLst>
                    <a:gd name="T0" fmla="*/ 0 w 4"/>
                    <a:gd name="T1" fmla="*/ 0 h 3"/>
                    <a:gd name="T2" fmla="*/ 2147483646 w 4"/>
                    <a:gd name="T3" fmla="*/ 2147483646 h 3"/>
                    <a:gd name="T4" fmla="*/ 0 w 4"/>
                    <a:gd name="T5" fmla="*/ 2147483646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8" name="Freeform 269"/>
                <p:cNvSpPr>
                  <a:spLocks/>
                </p:cNvSpPr>
                <p:nvPr/>
              </p:nvSpPr>
              <p:spPr bwMode="auto">
                <a:xfrm>
                  <a:off x="2235403" y="2615650"/>
                  <a:ext cx="1319335" cy="756987"/>
                </a:xfrm>
                <a:custGeom>
                  <a:avLst/>
                  <a:gdLst>
                    <a:gd name="T0" fmla="*/ 2147483646 w 2489"/>
                    <a:gd name="T1" fmla="*/ 2147483646 h 1412"/>
                    <a:gd name="T2" fmla="*/ 2147483646 w 2489"/>
                    <a:gd name="T3" fmla="*/ 2147483646 h 1412"/>
                    <a:gd name="T4" fmla="*/ 2147483646 w 2489"/>
                    <a:gd name="T5" fmla="*/ 2147483646 h 1412"/>
                    <a:gd name="T6" fmla="*/ 2147483646 w 2489"/>
                    <a:gd name="T7" fmla="*/ 2147483646 h 1412"/>
                    <a:gd name="T8" fmla="*/ 2147483646 w 2489"/>
                    <a:gd name="T9" fmla="*/ 2147483646 h 1412"/>
                    <a:gd name="T10" fmla="*/ 2147483646 w 2489"/>
                    <a:gd name="T11" fmla="*/ 2147483646 h 1412"/>
                    <a:gd name="T12" fmla="*/ 2147483646 w 2489"/>
                    <a:gd name="T13" fmla="*/ 2147483646 h 1412"/>
                    <a:gd name="T14" fmla="*/ 2147483646 w 2489"/>
                    <a:gd name="T15" fmla="*/ 2147483646 h 1412"/>
                    <a:gd name="T16" fmla="*/ 2147483646 w 2489"/>
                    <a:gd name="T17" fmla="*/ 2147483646 h 1412"/>
                    <a:gd name="T18" fmla="*/ 2147483646 w 2489"/>
                    <a:gd name="T19" fmla="*/ 2147483646 h 1412"/>
                    <a:gd name="T20" fmla="*/ 2147483646 w 2489"/>
                    <a:gd name="T21" fmla="*/ 2147483646 h 1412"/>
                    <a:gd name="T22" fmla="*/ 2147483646 w 2489"/>
                    <a:gd name="T23" fmla="*/ 2147483646 h 1412"/>
                    <a:gd name="T24" fmla="*/ 2147483646 w 2489"/>
                    <a:gd name="T25" fmla="*/ 2147483646 h 1412"/>
                    <a:gd name="T26" fmla="*/ 2147483646 w 2489"/>
                    <a:gd name="T27" fmla="*/ 2147483646 h 1412"/>
                    <a:gd name="T28" fmla="*/ 2147483646 w 2489"/>
                    <a:gd name="T29" fmla="*/ 2147483646 h 1412"/>
                    <a:gd name="T30" fmla="*/ 2147483646 w 2489"/>
                    <a:gd name="T31" fmla="*/ 2147483646 h 1412"/>
                    <a:gd name="T32" fmla="*/ 2147483646 w 2489"/>
                    <a:gd name="T33" fmla="*/ 2147483646 h 1412"/>
                    <a:gd name="T34" fmla="*/ 2147483646 w 2489"/>
                    <a:gd name="T35" fmla="*/ 2147483646 h 1412"/>
                    <a:gd name="T36" fmla="*/ 2147483646 w 2489"/>
                    <a:gd name="T37" fmla="*/ 2147483646 h 1412"/>
                    <a:gd name="T38" fmla="*/ 2147483646 w 2489"/>
                    <a:gd name="T39" fmla="*/ 2147483646 h 1412"/>
                    <a:gd name="T40" fmla="*/ 2147483646 w 2489"/>
                    <a:gd name="T41" fmla="*/ 2147483646 h 1412"/>
                    <a:gd name="T42" fmla="*/ 2147483646 w 2489"/>
                    <a:gd name="T43" fmla="*/ 2147483646 h 1412"/>
                    <a:gd name="T44" fmla="*/ 2147483646 w 2489"/>
                    <a:gd name="T45" fmla="*/ 2147483646 h 1412"/>
                    <a:gd name="T46" fmla="*/ 2147483646 w 2489"/>
                    <a:gd name="T47" fmla="*/ 2147483646 h 1412"/>
                    <a:gd name="T48" fmla="*/ 2147483646 w 2489"/>
                    <a:gd name="T49" fmla="*/ 2147483646 h 1412"/>
                    <a:gd name="T50" fmla="*/ 2147483646 w 2489"/>
                    <a:gd name="T51" fmla="*/ 2147483646 h 1412"/>
                    <a:gd name="T52" fmla="*/ 2147483646 w 2489"/>
                    <a:gd name="T53" fmla="*/ 2147483646 h 1412"/>
                    <a:gd name="T54" fmla="*/ 2147483646 w 2489"/>
                    <a:gd name="T55" fmla="*/ 2147483646 h 1412"/>
                    <a:gd name="T56" fmla="*/ 2147483646 w 2489"/>
                    <a:gd name="T57" fmla="*/ 2147483646 h 1412"/>
                    <a:gd name="T58" fmla="*/ 2147483646 w 2489"/>
                    <a:gd name="T59" fmla="*/ 2147483646 h 1412"/>
                    <a:gd name="T60" fmla="*/ 2147483646 w 2489"/>
                    <a:gd name="T61" fmla="*/ 2147483646 h 1412"/>
                    <a:gd name="T62" fmla="*/ 2147483646 w 2489"/>
                    <a:gd name="T63" fmla="*/ 2147483646 h 1412"/>
                    <a:gd name="T64" fmla="*/ 2147483646 w 2489"/>
                    <a:gd name="T65" fmla="*/ 2147483646 h 1412"/>
                    <a:gd name="T66" fmla="*/ 2147483646 w 2489"/>
                    <a:gd name="T67" fmla="*/ 2147483646 h 1412"/>
                    <a:gd name="T68" fmla="*/ 2147483646 w 2489"/>
                    <a:gd name="T69" fmla="*/ 2147483646 h 1412"/>
                    <a:gd name="T70" fmla="*/ 2147483646 w 2489"/>
                    <a:gd name="T71" fmla="*/ 2147483646 h 1412"/>
                    <a:gd name="T72" fmla="*/ 2147483646 w 2489"/>
                    <a:gd name="T73" fmla="*/ 2147483646 h 1412"/>
                    <a:gd name="T74" fmla="*/ 2147483646 w 2489"/>
                    <a:gd name="T75" fmla="*/ 2147483646 h 1412"/>
                    <a:gd name="T76" fmla="*/ 2147483646 w 2489"/>
                    <a:gd name="T77" fmla="*/ 2147483646 h 1412"/>
                    <a:gd name="T78" fmla="*/ 2147483646 w 2489"/>
                    <a:gd name="T79" fmla="*/ 2147483646 h 1412"/>
                    <a:gd name="T80" fmla="*/ 2147483646 w 2489"/>
                    <a:gd name="T81" fmla="*/ 2147483646 h 1412"/>
                    <a:gd name="T82" fmla="*/ 2147483646 w 2489"/>
                    <a:gd name="T83" fmla="*/ 2147483646 h 1412"/>
                    <a:gd name="T84" fmla="*/ 2147483646 w 2489"/>
                    <a:gd name="T85" fmla="*/ 2147483646 h 1412"/>
                    <a:gd name="T86" fmla="*/ 2147483646 w 2489"/>
                    <a:gd name="T87" fmla="*/ 2147483646 h 1412"/>
                    <a:gd name="T88" fmla="*/ 2147483646 w 2489"/>
                    <a:gd name="T89" fmla="*/ 2147483646 h 1412"/>
                    <a:gd name="T90" fmla="*/ 2147483646 w 2489"/>
                    <a:gd name="T91" fmla="*/ 2147483646 h 1412"/>
                    <a:gd name="T92" fmla="*/ 2147483646 w 2489"/>
                    <a:gd name="T93" fmla="*/ 2147483646 h 1412"/>
                    <a:gd name="T94" fmla="*/ 2147483646 w 2489"/>
                    <a:gd name="T95" fmla="*/ 2147483646 h 1412"/>
                    <a:gd name="T96" fmla="*/ 2147483646 w 2489"/>
                    <a:gd name="T97" fmla="*/ 2147483646 h 1412"/>
                    <a:gd name="T98" fmla="*/ 2147483646 w 2489"/>
                    <a:gd name="T99" fmla="*/ 2147483646 h 1412"/>
                    <a:gd name="T100" fmla="*/ 2147483646 w 2489"/>
                    <a:gd name="T101" fmla="*/ 2147483646 h 1412"/>
                    <a:gd name="T102" fmla="*/ 2147483646 w 2489"/>
                    <a:gd name="T103" fmla="*/ 2147483646 h 1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489"/>
                    <a:gd name="T157" fmla="*/ 0 h 1412"/>
                    <a:gd name="T158" fmla="*/ 2489 w 2489"/>
                    <a:gd name="T159" fmla="*/ 1412 h 1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489" h="1412">
                      <a:moveTo>
                        <a:pt x="148" y="822"/>
                      </a:moveTo>
                      <a:lnTo>
                        <a:pt x="137" y="856"/>
                      </a:lnTo>
                      <a:lnTo>
                        <a:pt x="111" y="866"/>
                      </a:lnTo>
                      <a:lnTo>
                        <a:pt x="122" y="897"/>
                      </a:lnTo>
                      <a:lnTo>
                        <a:pt x="100" y="912"/>
                      </a:lnTo>
                      <a:lnTo>
                        <a:pt x="74" y="906"/>
                      </a:lnTo>
                      <a:lnTo>
                        <a:pt x="34" y="936"/>
                      </a:lnTo>
                      <a:lnTo>
                        <a:pt x="39" y="952"/>
                      </a:lnTo>
                      <a:lnTo>
                        <a:pt x="2" y="976"/>
                      </a:lnTo>
                      <a:lnTo>
                        <a:pt x="31" y="1044"/>
                      </a:lnTo>
                      <a:lnTo>
                        <a:pt x="0" y="1063"/>
                      </a:lnTo>
                      <a:lnTo>
                        <a:pt x="11" y="1068"/>
                      </a:lnTo>
                      <a:lnTo>
                        <a:pt x="25" y="1115"/>
                      </a:lnTo>
                      <a:lnTo>
                        <a:pt x="9" y="1149"/>
                      </a:lnTo>
                      <a:lnTo>
                        <a:pt x="23" y="1171"/>
                      </a:lnTo>
                      <a:lnTo>
                        <a:pt x="50" y="1161"/>
                      </a:lnTo>
                      <a:lnTo>
                        <a:pt x="76" y="1105"/>
                      </a:lnTo>
                      <a:lnTo>
                        <a:pt x="108" y="1096"/>
                      </a:lnTo>
                      <a:lnTo>
                        <a:pt x="116" y="1116"/>
                      </a:lnTo>
                      <a:lnTo>
                        <a:pt x="143" y="1091"/>
                      </a:lnTo>
                      <a:lnTo>
                        <a:pt x="152" y="1112"/>
                      </a:lnTo>
                      <a:lnTo>
                        <a:pt x="162" y="1107"/>
                      </a:lnTo>
                      <a:lnTo>
                        <a:pt x="193" y="1117"/>
                      </a:lnTo>
                      <a:lnTo>
                        <a:pt x="213" y="1133"/>
                      </a:lnTo>
                      <a:lnTo>
                        <a:pt x="264" y="1124"/>
                      </a:lnTo>
                      <a:lnTo>
                        <a:pt x="280" y="1144"/>
                      </a:lnTo>
                      <a:lnTo>
                        <a:pt x="268" y="1180"/>
                      </a:lnTo>
                      <a:lnTo>
                        <a:pt x="289" y="1186"/>
                      </a:lnTo>
                      <a:lnTo>
                        <a:pt x="335" y="1171"/>
                      </a:lnTo>
                      <a:lnTo>
                        <a:pt x="351" y="1156"/>
                      </a:lnTo>
                      <a:lnTo>
                        <a:pt x="380" y="1157"/>
                      </a:lnTo>
                      <a:lnTo>
                        <a:pt x="373" y="1188"/>
                      </a:lnTo>
                      <a:lnTo>
                        <a:pt x="398" y="1179"/>
                      </a:lnTo>
                      <a:lnTo>
                        <a:pt x="398" y="1163"/>
                      </a:lnTo>
                      <a:lnTo>
                        <a:pt x="403" y="1158"/>
                      </a:lnTo>
                      <a:lnTo>
                        <a:pt x="395" y="1138"/>
                      </a:lnTo>
                      <a:lnTo>
                        <a:pt x="400" y="1133"/>
                      </a:lnTo>
                      <a:lnTo>
                        <a:pt x="379" y="1086"/>
                      </a:lnTo>
                      <a:lnTo>
                        <a:pt x="442" y="1051"/>
                      </a:lnTo>
                      <a:lnTo>
                        <a:pt x="471" y="1088"/>
                      </a:lnTo>
                      <a:lnTo>
                        <a:pt x="498" y="1073"/>
                      </a:lnTo>
                      <a:lnTo>
                        <a:pt x="517" y="1103"/>
                      </a:lnTo>
                      <a:lnTo>
                        <a:pt x="548" y="1089"/>
                      </a:lnTo>
                      <a:lnTo>
                        <a:pt x="578" y="1130"/>
                      </a:lnTo>
                      <a:lnTo>
                        <a:pt x="556" y="1156"/>
                      </a:lnTo>
                      <a:lnTo>
                        <a:pt x="587" y="1198"/>
                      </a:lnTo>
                      <a:lnTo>
                        <a:pt x="613" y="1183"/>
                      </a:lnTo>
                      <a:lnTo>
                        <a:pt x="693" y="1271"/>
                      </a:lnTo>
                      <a:lnTo>
                        <a:pt x="713" y="1251"/>
                      </a:lnTo>
                      <a:lnTo>
                        <a:pt x="724" y="1257"/>
                      </a:lnTo>
                      <a:lnTo>
                        <a:pt x="754" y="1246"/>
                      </a:lnTo>
                      <a:lnTo>
                        <a:pt x="789" y="1283"/>
                      </a:lnTo>
                      <a:lnTo>
                        <a:pt x="810" y="1263"/>
                      </a:lnTo>
                      <a:lnTo>
                        <a:pt x="845" y="1305"/>
                      </a:lnTo>
                      <a:lnTo>
                        <a:pt x="860" y="1300"/>
                      </a:lnTo>
                      <a:lnTo>
                        <a:pt x="871" y="1274"/>
                      </a:lnTo>
                      <a:lnTo>
                        <a:pt x="897" y="1264"/>
                      </a:lnTo>
                      <a:lnTo>
                        <a:pt x="906" y="1281"/>
                      </a:lnTo>
                      <a:lnTo>
                        <a:pt x="923" y="1276"/>
                      </a:lnTo>
                      <a:lnTo>
                        <a:pt x="957" y="1311"/>
                      </a:lnTo>
                      <a:lnTo>
                        <a:pt x="962" y="1306"/>
                      </a:lnTo>
                      <a:lnTo>
                        <a:pt x="1093" y="1401"/>
                      </a:lnTo>
                      <a:lnTo>
                        <a:pt x="1148" y="1412"/>
                      </a:lnTo>
                      <a:lnTo>
                        <a:pt x="1170" y="1403"/>
                      </a:lnTo>
                      <a:lnTo>
                        <a:pt x="1170" y="1393"/>
                      </a:lnTo>
                      <a:lnTo>
                        <a:pt x="1185" y="1378"/>
                      </a:lnTo>
                      <a:lnTo>
                        <a:pt x="1195" y="1373"/>
                      </a:lnTo>
                      <a:lnTo>
                        <a:pt x="1218" y="1379"/>
                      </a:lnTo>
                      <a:lnTo>
                        <a:pt x="1243" y="1364"/>
                      </a:lnTo>
                      <a:lnTo>
                        <a:pt x="1254" y="1343"/>
                      </a:lnTo>
                      <a:lnTo>
                        <a:pt x="1285" y="1324"/>
                      </a:lnTo>
                      <a:lnTo>
                        <a:pt x="1310" y="1304"/>
                      </a:lnTo>
                      <a:lnTo>
                        <a:pt x="1320" y="1278"/>
                      </a:lnTo>
                      <a:lnTo>
                        <a:pt x="1317" y="1263"/>
                      </a:lnTo>
                      <a:lnTo>
                        <a:pt x="1327" y="1248"/>
                      </a:lnTo>
                      <a:lnTo>
                        <a:pt x="1332" y="1227"/>
                      </a:lnTo>
                      <a:lnTo>
                        <a:pt x="1347" y="1222"/>
                      </a:lnTo>
                      <a:lnTo>
                        <a:pt x="1357" y="1208"/>
                      </a:lnTo>
                      <a:lnTo>
                        <a:pt x="1354" y="1186"/>
                      </a:lnTo>
                      <a:lnTo>
                        <a:pt x="1359" y="1166"/>
                      </a:lnTo>
                      <a:lnTo>
                        <a:pt x="1369" y="1157"/>
                      </a:lnTo>
                      <a:lnTo>
                        <a:pt x="1394" y="1157"/>
                      </a:lnTo>
                      <a:lnTo>
                        <a:pt x="1411" y="1116"/>
                      </a:lnTo>
                      <a:lnTo>
                        <a:pt x="1431" y="1106"/>
                      </a:lnTo>
                      <a:lnTo>
                        <a:pt x="1479" y="1041"/>
                      </a:lnTo>
                      <a:lnTo>
                        <a:pt x="1519" y="1010"/>
                      </a:lnTo>
                      <a:lnTo>
                        <a:pt x="1550" y="1000"/>
                      </a:lnTo>
                      <a:lnTo>
                        <a:pt x="1551" y="964"/>
                      </a:lnTo>
                      <a:lnTo>
                        <a:pt x="1572" y="915"/>
                      </a:lnTo>
                      <a:lnTo>
                        <a:pt x="1604" y="899"/>
                      </a:lnTo>
                      <a:lnTo>
                        <a:pt x="1609" y="869"/>
                      </a:lnTo>
                      <a:lnTo>
                        <a:pt x="1619" y="864"/>
                      </a:lnTo>
                      <a:lnTo>
                        <a:pt x="1629" y="869"/>
                      </a:lnTo>
                      <a:lnTo>
                        <a:pt x="1692" y="845"/>
                      </a:lnTo>
                      <a:lnTo>
                        <a:pt x="1700" y="855"/>
                      </a:lnTo>
                      <a:lnTo>
                        <a:pt x="1700" y="885"/>
                      </a:lnTo>
                      <a:lnTo>
                        <a:pt x="1706" y="890"/>
                      </a:lnTo>
                      <a:lnTo>
                        <a:pt x="1695" y="896"/>
                      </a:lnTo>
                      <a:lnTo>
                        <a:pt x="1700" y="906"/>
                      </a:lnTo>
                      <a:lnTo>
                        <a:pt x="1746" y="890"/>
                      </a:lnTo>
                      <a:lnTo>
                        <a:pt x="1757" y="902"/>
                      </a:lnTo>
                      <a:lnTo>
                        <a:pt x="1803" y="882"/>
                      </a:lnTo>
                      <a:lnTo>
                        <a:pt x="1803" y="861"/>
                      </a:lnTo>
                      <a:lnTo>
                        <a:pt x="1860" y="841"/>
                      </a:lnTo>
                      <a:lnTo>
                        <a:pt x="1899" y="842"/>
                      </a:lnTo>
                      <a:lnTo>
                        <a:pt x="1926" y="827"/>
                      </a:lnTo>
                      <a:lnTo>
                        <a:pt x="1962" y="822"/>
                      </a:lnTo>
                      <a:lnTo>
                        <a:pt x="1972" y="832"/>
                      </a:lnTo>
                      <a:lnTo>
                        <a:pt x="2018" y="818"/>
                      </a:lnTo>
                      <a:lnTo>
                        <a:pt x="2013" y="797"/>
                      </a:lnTo>
                      <a:lnTo>
                        <a:pt x="2070" y="767"/>
                      </a:lnTo>
                      <a:lnTo>
                        <a:pt x="2069" y="782"/>
                      </a:lnTo>
                      <a:lnTo>
                        <a:pt x="2084" y="777"/>
                      </a:lnTo>
                      <a:lnTo>
                        <a:pt x="2086" y="762"/>
                      </a:lnTo>
                      <a:lnTo>
                        <a:pt x="2126" y="741"/>
                      </a:lnTo>
                      <a:lnTo>
                        <a:pt x="2147" y="743"/>
                      </a:lnTo>
                      <a:lnTo>
                        <a:pt x="2172" y="722"/>
                      </a:lnTo>
                      <a:lnTo>
                        <a:pt x="2208" y="748"/>
                      </a:lnTo>
                      <a:lnTo>
                        <a:pt x="2218" y="732"/>
                      </a:lnTo>
                      <a:lnTo>
                        <a:pt x="2234" y="737"/>
                      </a:lnTo>
                      <a:lnTo>
                        <a:pt x="2239" y="727"/>
                      </a:lnTo>
                      <a:lnTo>
                        <a:pt x="2285" y="739"/>
                      </a:lnTo>
                      <a:lnTo>
                        <a:pt x="2305" y="698"/>
                      </a:lnTo>
                      <a:lnTo>
                        <a:pt x="2320" y="703"/>
                      </a:lnTo>
                      <a:lnTo>
                        <a:pt x="2332" y="683"/>
                      </a:lnTo>
                      <a:lnTo>
                        <a:pt x="2393" y="677"/>
                      </a:lnTo>
                      <a:lnTo>
                        <a:pt x="2398" y="657"/>
                      </a:lnTo>
                      <a:lnTo>
                        <a:pt x="2418" y="672"/>
                      </a:lnTo>
                      <a:lnTo>
                        <a:pt x="2444" y="642"/>
                      </a:lnTo>
                      <a:lnTo>
                        <a:pt x="2424" y="642"/>
                      </a:lnTo>
                      <a:lnTo>
                        <a:pt x="2418" y="632"/>
                      </a:lnTo>
                      <a:lnTo>
                        <a:pt x="2445" y="616"/>
                      </a:lnTo>
                      <a:lnTo>
                        <a:pt x="2459" y="637"/>
                      </a:lnTo>
                      <a:lnTo>
                        <a:pt x="2475" y="637"/>
                      </a:lnTo>
                      <a:lnTo>
                        <a:pt x="2481" y="581"/>
                      </a:lnTo>
                      <a:lnTo>
                        <a:pt x="2467" y="579"/>
                      </a:lnTo>
                      <a:lnTo>
                        <a:pt x="2445" y="559"/>
                      </a:lnTo>
                      <a:lnTo>
                        <a:pt x="2441" y="521"/>
                      </a:lnTo>
                      <a:lnTo>
                        <a:pt x="2468" y="467"/>
                      </a:lnTo>
                      <a:lnTo>
                        <a:pt x="2489" y="453"/>
                      </a:lnTo>
                      <a:lnTo>
                        <a:pt x="2478" y="442"/>
                      </a:lnTo>
                      <a:lnTo>
                        <a:pt x="2458" y="452"/>
                      </a:lnTo>
                      <a:lnTo>
                        <a:pt x="2426" y="426"/>
                      </a:lnTo>
                      <a:lnTo>
                        <a:pt x="2401" y="450"/>
                      </a:lnTo>
                      <a:lnTo>
                        <a:pt x="2369" y="456"/>
                      </a:lnTo>
                      <a:lnTo>
                        <a:pt x="2336" y="487"/>
                      </a:lnTo>
                      <a:lnTo>
                        <a:pt x="2319" y="508"/>
                      </a:lnTo>
                      <a:lnTo>
                        <a:pt x="2305" y="498"/>
                      </a:lnTo>
                      <a:lnTo>
                        <a:pt x="2288" y="513"/>
                      </a:lnTo>
                      <a:lnTo>
                        <a:pt x="2269" y="486"/>
                      </a:lnTo>
                      <a:lnTo>
                        <a:pt x="2207" y="512"/>
                      </a:lnTo>
                      <a:lnTo>
                        <a:pt x="2197" y="542"/>
                      </a:lnTo>
                      <a:lnTo>
                        <a:pt x="2055" y="546"/>
                      </a:lnTo>
                      <a:lnTo>
                        <a:pt x="1850" y="408"/>
                      </a:lnTo>
                      <a:lnTo>
                        <a:pt x="1537" y="188"/>
                      </a:lnTo>
                      <a:lnTo>
                        <a:pt x="1487" y="146"/>
                      </a:lnTo>
                      <a:lnTo>
                        <a:pt x="1393" y="32"/>
                      </a:lnTo>
                      <a:lnTo>
                        <a:pt x="1355" y="26"/>
                      </a:lnTo>
                      <a:lnTo>
                        <a:pt x="1354" y="19"/>
                      </a:lnTo>
                      <a:lnTo>
                        <a:pt x="1329" y="19"/>
                      </a:lnTo>
                      <a:lnTo>
                        <a:pt x="1301" y="46"/>
                      </a:lnTo>
                      <a:lnTo>
                        <a:pt x="1036" y="0"/>
                      </a:lnTo>
                      <a:lnTo>
                        <a:pt x="900" y="142"/>
                      </a:lnTo>
                      <a:lnTo>
                        <a:pt x="940" y="172"/>
                      </a:lnTo>
                      <a:lnTo>
                        <a:pt x="912" y="259"/>
                      </a:lnTo>
                      <a:lnTo>
                        <a:pt x="931" y="305"/>
                      </a:lnTo>
                      <a:lnTo>
                        <a:pt x="875" y="341"/>
                      </a:lnTo>
                      <a:lnTo>
                        <a:pt x="836" y="283"/>
                      </a:lnTo>
                      <a:lnTo>
                        <a:pt x="804" y="292"/>
                      </a:lnTo>
                      <a:lnTo>
                        <a:pt x="775" y="257"/>
                      </a:lnTo>
                      <a:lnTo>
                        <a:pt x="744" y="272"/>
                      </a:lnTo>
                      <a:lnTo>
                        <a:pt x="724" y="245"/>
                      </a:lnTo>
                      <a:lnTo>
                        <a:pt x="693" y="266"/>
                      </a:lnTo>
                      <a:lnTo>
                        <a:pt x="683" y="240"/>
                      </a:lnTo>
                      <a:lnTo>
                        <a:pt x="694" y="220"/>
                      </a:lnTo>
                      <a:lnTo>
                        <a:pt x="583" y="105"/>
                      </a:lnTo>
                      <a:lnTo>
                        <a:pt x="563" y="110"/>
                      </a:lnTo>
                      <a:lnTo>
                        <a:pt x="534" y="68"/>
                      </a:lnTo>
                      <a:lnTo>
                        <a:pt x="488" y="53"/>
                      </a:lnTo>
                      <a:lnTo>
                        <a:pt x="481" y="109"/>
                      </a:lnTo>
                      <a:lnTo>
                        <a:pt x="505" y="165"/>
                      </a:lnTo>
                      <a:lnTo>
                        <a:pt x="509" y="221"/>
                      </a:lnTo>
                      <a:lnTo>
                        <a:pt x="489" y="272"/>
                      </a:lnTo>
                      <a:lnTo>
                        <a:pt x="462" y="281"/>
                      </a:lnTo>
                      <a:lnTo>
                        <a:pt x="451" y="347"/>
                      </a:lnTo>
                      <a:lnTo>
                        <a:pt x="461" y="378"/>
                      </a:lnTo>
                      <a:lnTo>
                        <a:pt x="379" y="382"/>
                      </a:lnTo>
                      <a:lnTo>
                        <a:pt x="363" y="428"/>
                      </a:lnTo>
                      <a:lnTo>
                        <a:pt x="310" y="472"/>
                      </a:lnTo>
                      <a:lnTo>
                        <a:pt x="321" y="493"/>
                      </a:lnTo>
                      <a:lnTo>
                        <a:pt x="295" y="503"/>
                      </a:lnTo>
                      <a:lnTo>
                        <a:pt x="314" y="528"/>
                      </a:lnTo>
                      <a:lnTo>
                        <a:pt x="340" y="514"/>
                      </a:lnTo>
                      <a:lnTo>
                        <a:pt x="375" y="560"/>
                      </a:lnTo>
                      <a:lnTo>
                        <a:pt x="401" y="541"/>
                      </a:lnTo>
                      <a:lnTo>
                        <a:pt x="406" y="526"/>
                      </a:lnTo>
                      <a:lnTo>
                        <a:pt x="453" y="495"/>
                      </a:lnTo>
                      <a:lnTo>
                        <a:pt x="474" y="517"/>
                      </a:lnTo>
                      <a:lnTo>
                        <a:pt x="504" y="512"/>
                      </a:lnTo>
                      <a:lnTo>
                        <a:pt x="548" y="579"/>
                      </a:lnTo>
                      <a:lnTo>
                        <a:pt x="434" y="669"/>
                      </a:lnTo>
                      <a:lnTo>
                        <a:pt x="419" y="653"/>
                      </a:lnTo>
                      <a:lnTo>
                        <a:pt x="336" y="718"/>
                      </a:lnTo>
                      <a:lnTo>
                        <a:pt x="355" y="764"/>
                      </a:lnTo>
                      <a:lnTo>
                        <a:pt x="295" y="825"/>
                      </a:lnTo>
                      <a:lnTo>
                        <a:pt x="281" y="829"/>
                      </a:lnTo>
                      <a:lnTo>
                        <a:pt x="278" y="806"/>
                      </a:lnTo>
                      <a:lnTo>
                        <a:pt x="182" y="771"/>
                      </a:lnTo>
                      <a:lnTo>
                        <a:pt x="169" y="791"/>
                      </a:lnTo>
                      <a:lnTo>
                        <a:pt x="148" y="822"/>
                      </a:lnTo>
                      <a:close/>
                    </a:path>
                  </a:pathLst>
                </a:custGeom>
                <a:gradFill flip="none" rotWithShape="1">
                  <a:gsLst>
                    <a:gs pos="14000">
                      <a:srgbClr val="FF5050"/>
                    </a:gs>
                    <a:gs pos="43000">
                      <a:srgbClr val="99FF99"/>
                    </a:gs>
                    <a:gs pos="31000">
                      <a:srgbClr val="FFFF99"/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09" name="Freeform 270"/>
                <p:cNvSpPr>
                  <a:spLocks/>
                </p:cNvSpPr>
                <p:nvPr/>
              </p:nvSpPr>
              <p:spPr bwMode="auto">
                <a:xfrm>
                  <a:off x="1684489" y="2872741"/>
                  <a:ext cx="476294" cy="312634"/>
                </a:xfrm>
                <a:custGeom>
                  <a:avLst/>
                  <a:gdLst>
                    <a:gd name="T0" fmla="*/ 2147483646 w 900"/>
                    <a:gd name="T1" fmla="*/ 2147483646 h 583"/>
                    <a:gd name="T2" fmla="*/ 2147483646 w 900"/>
                    <a:gd name="T3" fmla="*/ 2147483646 h 583"/>
                    <a:gd name="T4" fmla="*/ 2147483646 w 900"/>
                    <a:gd name="T5" fmla="*/ 2147483646 h 583"/>
                    <a:gd name="T6" fmla="*/ 2147483646 w 900"/>
                    <a:gd name="T7" fmla="*/ 2147483646 h 583"/>
                    <a:gd name="T8" fmla="*/ 2147483646 w 900"/>
                    <a:gd name="T9" fmla="*/ 2147483646 h 583"/>
                    <a:gd name="T10" fmla="*/ 2147483646 w 900"/>
                    <a:gd name="T11" fmla="*/ 2147483646 h 583"/>
                    <a:gd name="T12" fmla="*/ 2147483646 w 900"/>
                    <a:gd name="T13" fmla="*/ 2147483646 h 583"/>
                    <a:gd name="T14" fmla="*/ 2147483646 w 900"/>
                    <a:gd name="T15" fmla="*/ 2147483646 h 583"/>
                    <a:gd name="T16" fmla="*/ 2147483646 w 900"/>
                    <a:gd name="T17" fmla="*/ 2147483646 h 583"/>
                    <a:gd name="T18" fmla="*/ 2147483646 w 900"/>
                    <a:gd name="T19" fmla="*/ 2147483646 h 583"/>
                    <a:gd name="T20" fmla="*/ 2147483646 w 900"/>
                    <a:gd name="T21" fmla="*/ 2147483646 h 583"/>
                    <a:gd name="T22" fmla="*/ 2147483646 w 900"/>
                    <a:gd name="T23" fmla="*/ 2147483646 h 583"/>
                    <a:gd name="T24" fmla="*/ 2147483646 w 900"/>
                    <a:gd name="T25" fmla="*/ 2147483646 h 583"/>
                    <a:gd name="T26" fmla="*/ 2147483646 w 900"/>
                    <a:gd name="T27" fmla="*/ 2147483646 h 583"/>
                    <a:gd name="T28" fmla="*/ 2147483646 w 900"/>
                    <a:gd name="T29" fmla="*/ 2147483646 h 583"/>
                    <a:gd name="T30" fmla="*/ 2147483646 w 900"/>
                    <a:gd name="T31" fmla="*/ 2147483646 h 583"/>
                    <a:gd name="T32" fmla="*/ 2147483646 w 900"/>
                    <a:gd name="T33" fmla="*/ 2147483646 h 583"/>
                    <a:gd name="T34" fmla="*/ 2147483646 w 900"/>
                    <a:gd name="T35" fmla="*/ 2147483646 h 583"/>
                    <a:gd name="T36" fmla="*/ 2147483646 w 900"/>
                    <a:gd name="T37" fmla="*/ 2147483646 h 583"/>
                    <a:gd name="T38" fmla="*/ 2147483646 w 900"/>
                    <a:gd name="T39" fmla="*/ 2147483646 h 583"/>
                    <a:gd name="T40" fmla="*/ 2147483646 w 900"/>
                    <a:gd name="T41" fmla="*/ 2147483646 h 583"/>
                    <a:gd name="T42" fmla="*/ 2147483646 w 900"/>
                    <a:gd name="T43" fmla="*/ 2147483646 h 583"/>
                    <a:gd name="T44" fmla="*/ 2147483646 w 900"/>
                    <a:gd name="T45" fmla="*/ 2147483646 h 583"/>
                    <a:gd name="T46" fmla="*/ 2147483646 w 900"/>
                    <a:gd name="T47" fmla="*/ 2147483646 h 583"/>
                    <a:gd name="T48" fmla="*/ 2147483646 w 900"/>
                    <a:gd name="T49" fmla="*/ 2147483646 h 583"/>
                    <a:gd name="T50" fmla="*/ 2147483646 w 900"/>
                    <a:gd name="T51" fmla="*/ 2147483646 h 583"/>
                    <a:gd name="T52" fmla="*/ 2147483646 w 900"/>
                    <a:gd name="T53" fmla="*/ 2147483646 h 583"/>
                    <a:gd name="T54" fmla="*/ 2147483646 w 900"/>
                    <a:gd name="T55" fmla="*/ 2147483646 h 583"/>
                    <a:gd name="T56" fmla="*/ 2147483646 w 900"/>
                    <a:gd name="T57" fmla="*/ 2147483646 h 583"/>
                    <a:gd name="T58" fmla="*/ 2147483646 w 900"/>
                    <a:gd name="T59" fmla="*/ 2147483646 h 583"/>
                    <a:gd name="T60" fmla="*/ 2147483646 w 900"/>
                    <a:gd name="T61" fmla="*/ 2147483646 h 583"/>
                    <a:gd name="T62" fmla="*/ 2147483646 w 900"/>
                    <a:gd name="T63" fmla="*/ 2147483646 h 583"/>
                    <a:gd name="T64" fmla="*/ 2147483646 w 900"/>
                    <a:gd name="T65" fmla="*/ 2147483646 h 583"/>
                    <a:gd name="T66" fmla="*/ 2147483646 w 900"/>
                    <a:gd name="T67" fmla="*/ 2147483646 h 583"/>
                    <a:gd name="T68" fmla="*/ 2147483646 w 900"/>
                    <a:gd name="T69" fmla="*/ 2147483646 h 583"/>
                    <a:gd name="T70" fmla="*/ 2147483646 w 900"/>
                    <a:gd name="T71" fmla="*/ 2147483646 h 583"/>
                    <a:gd name="T72" fmla="*/ 2147483646 w 900"/>
                    <a:gd name="T73" fmla="*/ 2147483646 h 583"/>
                    <a:gd name="T74" fmla="*/ 2147483646 w 900"/>
                    <a:gd name="T75" fmla="*/ 2147483646 h 583"/>
                    <a:gd name="T76" fmla="*/ 2147483646 w 900"/>
                    <a:gd name="T77" fmla="*/ 2147483646 h 583"/>
                    <a:gd name="T78" fmla="*/ 2147483646 w 900"/>
                    <a:gd name="T79" fmla="*/ 2147483646 h 583"/>
                    <a:gd name="T80" fmla="*/ 2147483646 w 900"/>
                    <a:gd name="T81" fmla="*/ 2147483646 h 583"/>
                    <a:gd name="T82" fmla="*/ 2147483646 w 900"/>
                    <a:gd name="T83" fmla="*/ 2147483646 h 583"/>
                    <a:gd name="T84" fmla="*/ 0 w 900"/>
                    <a:gd name="T85" fmla="*/ 2147483646 h 583"/>
                    <a:gd name="T86" fmla="*/ 2147483646 w 900"/>
                    <a:gd name="T87" fmla="*/ 2147483646 h 583"/>
                    <a:gd name="T88" fmla="*/ 2147483646 w 900"/>
                    <a:gd name="T89" fmla="*/ 2147483646 h 583"/>
                    <a:gd name="T90" fmla="*/ 2147483646 w 900"/>
                    <a:gd name="T91" fmla="*/ 2147483646 h 583"/>
                    <a:gd name="T92" fmla="*/ 2147483646 w 900"/>
                    <a:gd name="T93" fmla="*/ 2147483646 h 58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0"/>
                    <a:gd name="T142" fmla="*/ 0 h 583"/>
                    <a:gd name="T143" fmla="*/ 900 w 900"/>
                    <a:gd name="T144" fmla="*/ 583 h 58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0" h="583">
                      <a:moveTo>
                        <a:pt x="283" y="35"/>
                      </a:moveTo>
                      <a:lnTo>
                        <a:pt x="303" y="40"/>
                      </a:lnTo>
                      <a:lnTo>
                        <a:pt x="303" y="30"/>
                      </a:lnTo>
                      <a:lnTo>
                        <a:pt x="330" y="26"/>
                      </a:lnTo>
                      <a:lnTo>
                        <a:pt x="345" y="0"/>
                      </a:lnTo>
                      <a:lnTo>
                        <a:pt x="361" y="5"/>
                      </a:lnTo>
                      <a:lnTo>
                        <a:pt x="366" y="21"/>
                      </a:lnTo>
                      <a:lnTo>
                        <a:pt x="386" y="21"/>
                      </a:lnTo>
                      <a:lnTo>
                        <a:pt x="410" y="32"/>
                      </a:lnTo>
                      <a:lnTo>
                        <a:pt x="426" y="53"/>
                      </a:lnTo>
                      <a:lnTo>
                        <a:pt x="456" y="44"/>
                      </a:lnTo>
                      <a:lnTo>
                        <a:pt x="452" y="23"/>
                      </a:lnTo>
                      <a:lnTo>
                        <a:pt x="488" y="8"/>
                      </a:lnTo>
                      <a:lnTo>
                        <a:pt x="498" y="23"/>
                      </a:lnTo>
                      <a:lnTo>
                        <a:pt x="482" y="39"/>
                      </a:lnTo>
                      <a:lnTo>
                        <a:pt x="487" y="54"/>
                      </a:lnTo>
                      <a:lnTo>
                        <a:pt x="497" y="54"/>
                      </a:lnTo>
                      <a:lnTo>
                        <a:pt x="512" y="81"/>
                      </a:lnTo>
                      <a:lnTo>
                        <a:pt x="497" y="90"/>
                      </a:lnTo>
                      <a:lnTo>
                        <a:pt x="501" y="115"/>
                      </a:lnTo>
                      <a:lnTo>
                        <a:pt x="542" y="127"/>
                      </a:lnTo>
                      <a:lnTo>
                        <a:pt x="552" y="152"/>
                      </a:lnTo>
                      <a:lnTo>
                        <a:pt x="562" y="142"/>
                      </a:lnTo>
                      <a:lnTo>
                        <a:pt x="572" y="153"/>
                      </a:lnTo>
                      <a:lnTo>
                        <a:pt x="566" y="172"/>
                      </a:lnTo>
                      <a:lnTo>
                        <a:pt x="586" y="184"/>
                      </a:lnTo>
                      <a:lnTo>
                        <a:pt x="592" y="204"/>
                      </a:lnTo>
                      <a:lnTo>
                        <a:pt x="616" y="220"/>
                      </a:lnTo>
                      <a:lnTo>
                        <a:pt x="611" y="245"/>
                      </a:lnTo>
                      <a:lnTo>
                        <a:pt x="626" y="255"/>
                      </a:lnTo>
                      <a:lnTo>
                        <a:pt x="665" y="313"/>
                      </a:lnTo>
                      <a:lnTo>
                        <a:pt x="681" y="303"/>
                      </a:lnTo>
                      <a:lnTo>
                        <a:pt x="696" y="329"/>
                      </a:lnTo>
                      <a:lnTo>
                        <a:pt x="706" y="324"/>
                      </a:lnTo>
                      <a:lnTo>
                        <a:pt x="741" y="380"/>
                      </a:lnTo>
                      <a:lnTo>
                        <a:pt x="766" y="366"/>
                      </a:lnTo>
                      <a:lnTo>
                        <a:pt x="797" y="387"/>
                      </a:lnTo>
                      <a:lnTo>
                        <a:pt x="817" y="378"/>
                      </a:lnTo>
                      <a:lnTo>
                        <a:pt x="822" y="362"/>
                      </a:lnTo>
                      <a:lnTo>
                        <a:pt x="848" y="357"/>
                      </a:lnTo>
                      <a:lnTo>
                        <a:pt x="858" y="388"/>
                      </a:lnTo>
                      <a:lnTo>
                        <a:pt x="873" y="384"/>
                      </a:lnTo>
                      <a:lnTo>
                        <a:pt x="900" y="421"/>
                      </a:lnTo>
                      <a:lnTo>
                        <a:pt x="875" y="450"/>
                      </a:lnTo>
                      <a:lnTo>
                        <a:pt x="880" y="471"/>
                      </a:lnTo>
                      <a:lnTo>
                        <a:pt x="858" y="496"/>
                      </a:lnTo>
                      <a:lnTo>
                        <a:pt x="863" y="517"/>
                      </a:lnTo>
                      <a:lnTo>
                        <a:pt x="838" y="556"/>
                      </a:lnTo>
                      <a:lnTo>
                        <a:pt x="817" y="541"/>
                      </a:lnTo>
                      <a:lnTo>
                        <a:pt x="797" y="556"/>
                      </a:lnTo>
                      <a:lnTo>
                        <a:pt x="760" y="538"/>
                      </a:lnTo>
                      <a:lnTo>
                        <a:pt x="746" y="555"/>
                      </a:lnTo>
                      <a:lnTo>
                        <a:pt x="710" y="530"/>
                      </a:lnTo>
                      <a:lnTo>
                        <a:pt x="654" y="554"/>
                      </a:lnTo>
                      <a:lnTo>
                        <a:pt x="648" y="569"/>
                      </a:lnTo>
                      <a:lnTo>
                        <a:pt x="602" y="583"/>
                      </a:lnTo>
                      <a:lnTo>
                        <a:pt x="584" y="577"/>
                      </a:lnTo>
                      <a:lnTo>
                        <a:pt x="543" y="545"/>
                      </a:lnTo>
                      <a:lnTo>
                        <a:pt x="512" y="545"/>
                      </a:lnTo>
                      <a:lnTo>
                        <a:pt x="502" y="530"/>
                      </a:lnTo>
                      <a:lnTo>
                        <a:pt x="514" y="514"/>
                      </a:lnTo>
                      <a:lnTo>
                        <a:pt x="498" y="503"/>
                      </a:lnTo>
                      <a:lnTo>
                        <a:pt x="504" y="484"/>
                      </a:lnTo>
                      <a:lnTo>
                        <a:pt x="474" y="457"/>
                      </a:lnTo>
                      <a:lnTo>
                        <a:pt x="454" y="462"/>
                      </a:lnTo>
                      <a:lnTo>
                        <a:pt x="442" y="487"/>
                      </a:lnTo>
                      <a:lnTo>
                        <a:pt x="401" y="501"/>
                      </a:lnTo>
                      <a:lnTo>
                        <a:pt x="391" y="486"/>
                      </a:lnTo>
                      <a:lnTo>
                        <a:pt x="371" y="490"/>
                      </a:lnTo>
                      <a:lnTo>
                        <a:pt x="315" y="480"/>
                      </a:lnTo>
                      <a:lnTo>
                        <a:pt x="284" y="463"/>
                      </a:lnTo>
                      <a:lnTo>
                        <a:pt x="285" y="443"/>
                      </a:lnTo>
                      <a:lnTo>
                        <a:pt x="275" y="412"/>
                      </a:lnTo>
                      <a:lnTo>
                        <a:pt x="306" y="397"/>
                      </a:lnTo>
                      <a:lnTo>
                        <a:pt x="220" y="369"/>
                      </a:lnTo>
                      <a:lnTo>
                        <a:pt x="225" y="350"/>
                      </a:lnTo>
                      <a:lnTo>
                        <a:pt x="247" y="329"/>
                      </a:lnTo>
                      <a:lnTo>
                        <a:pt x="242" y="319"/>
                      </a:lnTo>
                      <a:lnTo>
                        <a:pt x="227" y="324"/>
                      </a:lnTo>
                      <a:lnTo>
                        <a:pt x="211" y="304"/>
                      </a:lnTo>
                      <a:lnTo>
                        <a:pt x="191" y="297"/>
                      </a:lnTo>
                      <a:lnTo>
                        <a:pt x="172" y="262"/>
                      </a:lnTo>
                      <a:lnTo>
                        <a:pt x="172" y="221"/>
                      </a:lnTo>
                      <a:lnTo>
                        <a:pt x="136" y="240"/>
                      </a:lnTo>
                      <a:lnTo>
                        <a:pt x="49" y="218"/>
                      </a:lnTo>
                      <a:lnTo>
                        <a:pt x="0" y="161"/>
                      </a:lnTo>
                      <a:lnTo>
                        <a:pt x="21" y="132"/>
                      </a:lnTo>
                      <a:lnTo>
                        <a:pt x="47" y="127"/>
                      </a:lnTo>
                      <a:lnTo>
                        <a:pt x="72" y="137"/>
                      </a:lnTo>
                      <a:lnTo>
                        <a:pt x="95" y="116"/>
                      </a:lnTo>
                      <a:lnTo>
                        <a:pt x="222" y="78"/>
                      </a:lnTo>
                      <a:lnTo>
                        <a:pt x="222" y="69"/>
                      </a:lnTo>
                      <a:lnTo>
                        <a:pt x="257" y="69"/>
                      </a:lnTo>
                      <a:lnTo>
                        <a:pt x="257" y="39"/>
                      </a:lnTo>
                      <a:lnTo>
                        <a:pt x="283" y="3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0" name="Freeform 271"/>
                <p:cNvSpPr>
                  <a:spLocks/>
                </p:cNvSpPr>
                <p:nvPr/>
              </p:nvSpPr>
              <p:spPr bwMode="auto">
                <a:xfrm>
                  <a:off x="2535469" y="3996321"/>
                  <a:ext cx="428665" cy="361830"/>
                </a:xfrm>
                <a:custGeom>
                  <a:avLst/>
                  <a:gdLst>
                    <a:gd name="T0" fmla="*/ 2147483646 w 812"/>
                    <a:gd name="T1" fmla="*/ 2147483646 h 674"/>
                    <a:gd name="T2" fmla="*/ 2147483646 w 812"/>
                    <a:gd name="T3" fmla="*/ 2147483646 h 674"/>
                    <a:gd name="T4" fmla="*/ 2147483646 w 812"/>
                    <a:gd name="T5" fmla="*/ 2147483646 h 674"/>
                    <a:gd name="T6" fmla="*/ 2147483646 w 812"/>
                    <a:gd name="T7" fmla="*/ 2147483646 h 674"/>
                    <a:gd name="T8" fmla="*/ 0 w 812"/>
                    <a:gd name="T9" fmla="*/ 2147483646 h 674"/>
                    <a:gd name="T10" fmla="*/ 2147483646 w 812"/>
                    <a:gd name="T11" fmla="*/ 2147483646 h 674"/>
                    <a:gd name="T12" fmla="*/ 2147483646 w 812"/>
                    <a:gd name="T13" fmla="*/ 2147483646 h 674"/>
                    <a:gd name="T14" fmla="*/ 2147483646 w 812"/>
                    <a:gd name="T15" fmla="*/ 2147483646 h 674"/>
                    <a:gd name="T16" fmla="*/ 2147483646 w 812"/>
                    <a:gd name="T17" fmla="*/ 2147483646 h 674"/>
                    <a:gd name="T18" fmla="*/ 2147483646 w 812"/>
                    <a:gd name="T19" fmla="*/ 2147483646 h 674"/>
                    <a:gd name="T20" fmla="*/ 2147483646 w 812"/>
                    <a:gd name="T21" fmla="*/ 2147483646 h 674"/>
                    <a:gd name="T22" fmla="*/ 2147483646 w 812"/>
                    <a:gd name="T23" fmla="*/ 2147483646 h 674"/>
                    <a:gd name="T24" fmla="*/ 2147483646 w 812"/>
                    <a:gd name="T25" fmla="*/ 2147483646 h 674"/>
                    <a:gd name="T26" fmla="*/ 2147483646 w 812"/>
                    <a:gd name="T27" fmla="*/ 2147483646 h 674"/>
                    <a:gd name="T28" fmla="*/ 2147483646 w 812"/>
                    <a:gd name="T29" fmla="*/ 2147483646 h 674"/>
                    <a:gd name="T30" fmla="*/ 2147483646 w 812"/>
                    <a:gd name="T31" fmla="*/ 0 h 674"/>
                    <a:gd name="T32" fmla="*/ 2147483646 w 812"/>
                    <a:gd name="T33" fmla="*/ 2147483646 h 674"/>
                    <a:gd name="T34" fmla="*/ 2147483646 w 812"/>
                    <a:gd name="T35" fmla="*/ 2147483646 h 674"/>
                    <a:gd name="T36" fmla="*/ 2147483646 w 812"/>
                    <a:gd name="T37" fmla="*/ 2147483646 h 674"/>
                    <a:gd name="T38" fmla="*/ 2147483646 w 812"/>
                    <a:gd name="T39" fmla="*/ 2147483646 h 674"/>
                    <a:gd name="T40" fmla="*/ 2147483646 w 812"/>
                    <a:gd name="T41" fmla="*/ 2147483646 h 674"/>
                    <a:gd name="T42" fmla="*/ 2147483646 w 812"/>
                    <a:gd name="T43" fmla="*/ 2147483646 h 674"/>
                    <a:gd name="T44" fmla="*/ 2147483646 w 812"/>
                    <a:gd name="T45" fmla="*/ 2147483646 h 674"/>
                    <a:gd name="T46" fmla="*/ 2147483646 w 812"/>
                    <a:gd name="T47" fmla="*/ 2147483646 h 674"/>
                    <a:gd name="T48" fmla="*/ 2147483646 w 812"/>
                    <a:gd name="T49" fmla="*/ 2147483646 h 674"/>
                    <a:gd name="T50" fmla="*/ 2147483646 w 812"/>
                    <a:gd name="T51" fmla="*/ 2147483646 h 674"/>
                    <a:gd name="T52" fmla="*/ 2147483646 w 812"/>
                    <a:gd name="T53" fmla="*/ 2147483646 h 674"/>
                    <a:gd name="T54" fmla="*/ 2147483646 w 812"/>
                    <a:gd name="T55" fmla="*/ 2147483646 h 674"/>
                    <a:gd name="T56" fmla="*/ 2147483646 w 812"/>
                    <a:gd name="T57" fmla="*/ 2147483646 h 674"/>
                    <a:gd name="T58" fmla="*/ 2147483646 w 812"/>
                    <a:gd name="T59" fmla="*/ 2147483646 h 674"/>
                    <a:gd name="T60" fmla="*/ 2147483646 w 812"/>
                    <a:gd name="T61" fmla="*/ 2147483646 h 674"/>
                    <a:gd name="T62" fmla="*/ 2147483646 w 812"/>
                    <a:gd name="T63" fmla="*/ 2147483646 h 674"/>
                    <a:gd name="T64" fmla="*/ 2147483646 w 812"/>
                    <a:gd name="T65" fmla="*/ 2147483646 h 674"/>
                    <a:gd name="T66" fmla="*/ 2147483646 w 812"/>
                    <a:gd name="T67" fmla="*/ 2147483646 h 674"/>
                    <a:gd name="T68" fmla="*/ 2147483646 w 812"/>
                    <a:gd name="T69" fmla="*/ 2147483646 h 674"/>
                    <a:gd name="T70" fmla="*/ 2147483646 w 812"/>
                    <a:gd name="T71" fmla="*/ 2147483646 h 674"/>
                    <a:gd name="T72" fmla="*/ 2147483646 w 812"/>
                    <a:gd name="T73" fmla="*/ 2147483646 h 674"/>
                    <a:gd name="T74" fmla="*/ 2147483646 w 812"/>
                    <a:gd name="T75" fmla="*/ 2147483646 h 674"/>
                    <a:gd name="T76" fmla="*/ 2147483646 w 812"/>
                    <a:gd name="T77" fmla="*/ 2147483646 h 674"/>
                    <a:gd name="T78" fmla="*/ 2147483646 w 812"/>
                    <a:gd name="T79" fmla="*/ 2147483646 h 674"/>
                    <a:gd name="T80" fmla="*/ 2147483646 w 812"/>
                    <a:gd name="T81" fmla="*/ 2147483646 h 674"/>
                    <a:gd name="T82" fmla="*/ 2147483646 w 812"/>
                    <a:gd name="T83" fmla="*/ 2147483646 h 674"/>
                    <a:gd name="T84" fmla="*/ 2147483646 w 812"/>
                    <a:gd name="T85" fmla="*/ 2147483646 h 674"/>
                    <a:gd name="T86" fmla="*/ 2147483646 w 812"/>
                    <a:gd name="T87" fmla="*/ 2147483646 h 674"/>
                    <a:gd name="T88" fmla="*/ 2147483646 w 812"/>
                    <a:gd name="T89" fmla="*/ 2147483646 h 674"/>
                    <a:gd name="T90" fmla="*/ 2147483646 w 812"/>
                    <a:gd name="T91" fmla="*/ 2147483646 h 674"/>
                    <a:gd name="T92" fmla="*/ 2147483646 w 812"/>
                    <a:gd name="T93" fmla="*/ 2147483646 h 674"/>
                    <a:gd name="T94" fmla="*/ 2147483646 w 812"/>
                    <a:gd name="T95" fmla="*/ 2147483646 h 674"/>
                    <a:gd name="T96" fmla="*/ 2147483646 w 812"/>
                    <a:gd name="T97" fmla="*/ 2147483646 h 674"/>
                    <a:gd name="T98" fmla="*/ 2147483646 w 812"/>
                    <a:gd name="T99" fmla="*/ 2147483646 h 674"/>
                    <a:gd name="T100" fmla="*/ 2147483646 w 812"/>
                    <a:gd name="T101" fmla="*/ 2147483646 h 6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2"/>
                    <a:gd name="T154" fmla="*/ 0 h 674"/>
                    <a:gd name="T155" fmla="*/ 812 w 812"/>
                    <a:gd name="T156" fmla="*/ 674 h 6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2" h="674">
                      <a:moveTo>
                        <a:pt x="86" y="483"/>
                      </a:moveTo>
                      <a:lnTo>
                        <a:pt x="71" y="473"/>
                      </a:lnTo>
                      <a:lnTo>
                        <a:pt x="96" y="442"/>
                      </a:lnTo>
                      <a:lnTo>
                        <a:pt x="101" y="447"/>
                      </a:lnTo>
                      <a:lnTo>
                        <a:pt x="122" y="438"/>
                      </a:lnTo>
                      <a:lnTo>
                        <a:pt x="123" y="391"/>
                      </a:lnTo>
                      <a:lnTo>
                        <a:pt x="82" y="386"/>
                      </a:lnTo>
                      <a:lnTo>
                        <a:pt x="57" y="349"/>
                      </a:lnTo>
                      <a:lnTo>
                        <a:pt x="6" y="334"/>
                      </a:lnTo>
                      <a:lnTo>
                        <a:pt x="0" y="313"/>
                      </a:lnTo>
                      <a:lnTo>
                        <a:pt x="21" y="303"/>
                      </a:lnTo>
                      <a:lnTo>
                        <a:pt x="17" y="288"/>
                      </a:lnTo>
                      <a:lnTo>
                        <a:pt x="22" y="252"/>
                      </a:lnTo>
                      <a:lnTo>
                        <a:pt x="63" y="268"/>
                      </a:lnTo>
                      <a:lnTo>
                        <a:pt x="78" y="262"/>
                      </a:lnTo>
                      <a:lnTo>
                        <a:pt x="74" y="217"/>
                      </a:lnTo>
                      <a:lnTo>
                        <a:pt x="120" y="208"/>
                      </a:lnTo>
                      <a:lnTo>
                        <a:pt x="161" y="213"/>
                      </a:lnTo>
                      <a:lnTo>
                        <a:pt x="166" y="202"/>
                      </a:lnTo>
                      <a:lnTo>
                        <a:pt x="156" y="192"/>
                      </a:lnTo>
                      <a:lnTo>
                        <a:pt x="176" y="177"/>
                      </a:lnTo>
                      <a:lnTo>
                        <a:pt x="188" y="146"/>
                      </a:lnTo>
                      <a:lnTo>
                        <a:pt x="173" y="121"/>
                      </a:lnTo>
                      <a:lnTo>
                        <a:pt x="193" y="116"/>
                      </a:lnTo>
                      <a:lnTo>
                        <a:pt x="173" y="100"/>
                      </a:lnTo>
                      <a:lnTo>
                        <a:pt x="188" y="85"/>
                      </a:lnTo>
                      <a:lnTo>
                        <a:pt x="184" y="49"/>
                      </a:lnTo>
                      <a:lnTo>
                        <a:pt x="194" y="29"/>
                      </a:lnTo>
                      <a:lnTo>
                        <a:pt x="215" y="19"/>
                      </a:lnTo>
                      <a:lnTo>
                        <a:pt x="225" y="30"/>
                      </a:lnTo>
                      <a:lnTo>
                        <a:pt x="267" y="0"/>
                      </a:lnTo>
                      <a:lnTo>
                        <a:pt x="298" y="0"/>
                      </a:lnTo>
                      <a:lnTo>
                        <a:pt x="303" y="6"/>
                      </a:lnTo>
                      <a:lnTo>
                        <a:pt x="282" y="15"/>
                      </a:lnTo>
                      <a:lnTo>
                        <a:pt x="301" y="26"/>
                      </a:lnTo>
                      <a:lnTo>
                        <a:pt x="328" y="21"/>
                      </a:lnTo>
                      <a:lnTo>
                        <a:pt x="342" y="42"/>
                      </a:lnTo>
                      <a:lnTo>
                        <a:pt x="363" y="52"/>
                      </a:lnTo>
                      <a:lnTo>
                        <a:pt x="363" y="72"/>
                      </a:lnTo>
                      <a:lnTo>
                        <a:pt x="398" y="58"/>
                      </a:lnTo>
                      <a:lnTo>
                        <a:pt x="409" y="79"/>
                      </a:lnTo>
                      <a:lnTo>
                        <a:pt x="398" y="89"/>
                      </a:lnTo>
                      <a:lnTo>
                        <a:pt x="449" y="131"/>
                      </a:lnTo>
                      <a:lnTo>
                        <a:pt x="470" y="100"/>
                      </a:lnTo>
                      <a:lnTo>
                        <a:pt x="480" y="106"/>
                      </a:lnTo>
                      <a:lnTo>
                        <a:pt x="505" y="85"/>
                      </a:lnTo>
                      <a:lnTo>
                        <a:pt x="511" y="95"/>
                      </a:lnTo>
                      <a:lnTo>
                        <a:pt x="521" y="85"/>
                      </a:lnTo>
                      <a:lnTo>
                        <a:pt x="567" y="122"/>
                      </a:lnTo>
                      <a:lnTo>
                        <a:pt x="536" y="165"/>
                      </a:lnTo>
                      <a:lnTo>
                        <a:pt x="530" y="194"/>
                      </a:lnTo>
                      <a:lnTo>
                        <a:pt x="540" y="209"/>
                      </a:lnTo>
                      <a:lnTo>
                        <a:pt x="519" y="214"/>
                      </a:lnTo>
                      <a:lnTo>
                        <a:pt x="581" y="265"/>
                      </a:lnTo>
                      <a:lnTo>
                        <a:pt x="574" y="301"/>
                      </a:lnTo>
                      <a:lnTo>
                        <a:pt x="585" y="343"/>
                      </a:lnTo>
                      <a:lnTo>
                        <a:pt x="615" y="333"/>
                      </a:lnTo>
                      <a:lnTo>
                        <a:pt x="630" y="348"/>
                      </a:lnTo>
                      <a:lnTo>
                        <a:pt x="625" y="378"/>
                      </a:lnTo>
                      <a:lnTo>
                        <a:pt x="671" y="375"/>
                      </a:lnTo>
                      <a:lnTo>
                        <a:pt x="671" y="390"/>
                      </a:lnTo>
                      <a:lnTo>
                        <a:pt x="726" y="426"/>
                      </a:lnTo>
                      <a:lnTo>
                        <a:pt x="711" y="456"/>
                      </a:lnTo>
                      <a:lnTo>
                        <a:pt x="711" y="482"/>
                      </a:lnTo>
                      <a:lnTo>
                        <a:pt x="721" y="487"/>
                      </a:lnTo>
                      <a:lnTo>
                        <a:pt x="726" y="498"/>
                      </a:lnTo>
                      <a:lnTo>
                        <a:pt x="741" y="498"/>
                      </a:lnTo>
                      <a:lnTo>
                        <a:pt x="757" y="509"/>
                      </a:lnTo>
                      <a:lnTo>
                        <a:pt x="766" y="529"/>
                      </a:lnTo>
                      <a:lnTo>
                        <a:pt x="777" y="524"/>
                      </a:lnTo>
                      <a:lnTo>
                        <a:pt x="787" y="519"/>
                      </a:lnTo>
                      <a:lnTo>
                        <a:pt x="798" y="524"/>
                      </a:lnTo>
                      <a:lnTo>
                        <a:pt x="787" y="534"/>
                      </a:lnTo>
                      <a:lnTo>
                        <a:pt x="781" y="554"/>
                      </a:lnTo>
                      <a:lnTo>
                        <a:pt x="786" y="560"/>
                      </a:lnTo>
                      <a:lnTo>
                        <a:pt x="791" y="590"/>
                      </a:lnTo>
                      <a:lnTo>
                        <a:pt x="801" y="597"/>
                      </a:lnTo>
                      <a:lnTo>
                        <a:pt x="812" y="649"/>
                      </a:lnTo>
                      <a:lnTo>
                        <a:pt x="792" y="650"/>
                      </a:lnTo>
                      <a:lnTo>
                        <a:pt x="772" y="639"/>
                      </a:lnTo>
                      <a:lnTo>
                        <a:pt x="762" y="646"/>
                      </a:lnTo>
                      <a:lnTo>
                        <a:pt x="745" y="674"/>
                      </a:lnTo>
                      <a:lnTo>
                        <a:pt x="720" y="672"/>
                      </a:lnTo>
                      <a:lnTo>
                        <a:pt x="704" y="655"/>
                      </a:lnTo>
                      <a:lnTo>
                        <a:pt x="687" y="665"/>
                      </a:lnTo>
                      <a:lnTo>
                        <a:pt x="620" y="654"/>
                      </a:lnTo>
                      <a:lnTo>
                        <a:pt x="457" y="606"/>
                      </a:lnTo>
                      <a:lnTo>
                        <a:pt x="439" y="585"/>
                      </a:lnTo>
                      <a:lnTo>
                        <a:pt x="431" y="594"/>
                      </a:lnTo>
                      <a:lnTo>
                        <a:pt x="420" y="589"/>
                      </a:lnTo>
                      <a:lnTo>
                        <a:pt x="406" y="570"/>
                      </a:lnTo>
                      <a:lnTo>
                        <a:pt x="393" y="579"/>
                      </a:lnTo>
                      <a:lnTo>
                        <a:pt x="368" y="576"/>
                      </a:lnTo>
                      <a:lnTo>
                        <a:pt x="345" y="597"/>
                      </a:lnTo>
                      <a:lnTo>
                        <a:pt x="317" y="600"/>
                      </a:lnTo>
                      <a:lnTo>
                        <a:pt x="306" y="577"/>
                      </a:lnTo>
                      <a:lnTo>
                        <a:pt x="248" y="571"/>
                      </a:lnTo>
                      <a:lnTo>
                        <a:pt x="192" y="552"/>
                      </a:lnTo>
                      <a:lnTo>
                        <a:pt x="182" y="554"/>
                      </a:lnTo>
                      <a:lnTo>
                        <a:pt x="159" y="533"/>
                      </a:lnTo>
                      <a:lnTo>
                        <a:pt x="145" y="537"/>
                      </a:lnTo>
                      <a:lnTo>
                        <a:pt x="90" y="507"/>
                      </a:lnTo>
                      <a:lnTo>
                        <a:pt x="86" y="48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1" name="Freeform 272"/>
                <p:cNvSpPr>
                  <a:spLocks/>
                </p:cNvSpPr>
                <p:nvPr/>
              </p:nvSpPr>
              <p:spPr bwMode="auto">
                <a:xfrm>
                  <a:off x="1694015" y="3774145"/>
                  <a:ext cx="601719" cy="769684"/>
                </a:xfrm>
                <a:custGeom>
                  <a:avLst/>
                  <a:gdLst>
                    <a:gd name="T0" fmla="*/ 2147483646 w 1135"/>
                    <a:gd name="T1" fmla="*/ 2147483646 h 1435"/>
                    <a:gd name="T2" fmla="*/ 2147483646 w 1135"/>
                    <a:gd name="T3" fmla="*/ 2147483646 h 1435"/>
                    <a:gd name="T4" fmla="*/ 2147483646 w 1135"/>
                    <a:gd name="T5" fmla="*/ 2147483646 h 1435"/>
                    <a:gd name="T6" fmla="*/ 2147483646 w 1135"/>
                    <a:gd name="T7" fmla="*/ 2147483646 h 1435"/>
                    <a:gd name="T8" fmla="*/ 2147483646 w 1135"/>
                    <a:gd name="T9" fmla="*/ 2147483646 h 1435"/>
                    <a:gd name="T10" fmla="*/ 2147483646 w 1135"/>
                    <a:gd name="T11" fmla="*/ 2147483646 h 1435"/>
                    <a:gd name="T12" fmla="*/ 2147483646 w 1135"/>
                    <a:gd name="T13" fmla="*/ 2147483646 h 1435"/>
                    <a:gd name="T14" fmla="*/ 2147483646 w 1135"/>
                    <a:gd name="T15" fmla="*/ 2147483646 h 1435"/>
                    <a:gd name="T16" fmla="*/ 2147483646 w 1135"/>
                    <a:gd name="T17" fmla="*/ 2147483646 h 1435"/>
                    <a:gd name="T18" fmla="*/ 2147483646 w 1135"/>
                    <a:gd name="T19" fmla="*/ 2147483646 h 1435"/>
                    <a:gd name="T20" fmla="*/ 2147483646 w 1135"/>
                    <a:gd name="T21" fmla="*/ 2147483646 h 1435"/>
                    <a:gd name="T22" fmla="*/ 2147483646 w 1135"/>
                    <a:gd name="T23" fmla="*/ 2147483646 h 1435"/>
                    <a:gd name="T24" fmla="*/ 2147483646 w 1135"/>
                    <a:gd name="T25" fmla="*/ 2147483646 h 1435"/>
                    <a:gd name="T26" fmla="*/ 2147483646 w 1135"/>
                    <a:gd name="T27" fmla="*/ 2147483646 h 1435"/>
                    <a:gd name="T28" fmla="*/ 2147483646 w 1135"/>
                    <a:gd name="T29" fmla="*/ 2147483646 h 1435"/>
                    <a:gd name="T30" fmla="*/ 2147483646 w 1135"/>
                    <a:gd name="T31" fmla="*/ 2147483646 h 1435"/>
                    <a:gd name="T32" fmla="*/ 2147483646 w 1135"/>
                    <a:gd name="T33" fmla="*/ 2147483646 h 1435"/>
                    <a:gd name="T34" fmla="*/ 2147483646 w 1135"/>
                    <a:gd name="T35" fmla="*/ 2147483646 h 1435"/>
                    <a:gd name="T36" fmla="*/ 2147483646 w 1135"/>
                    <a:gd name="T37" fmla="*/ 2147483646 h 1435"/>
                    <a:gd name="T38" fmla="*/ 2147483646 w 1135"/>
                    <a:gd name="T39" fmla="*/ 2147483646 h 1435"/>
                    <a:gd name="T40" fmla="*/ 2147483646 w 1135"/>
                    <a:gd name="T41" fmla="*/ 2147483646 h 1435"/>
                    <a:gd name="T42" fmla="*/ 2147483646 w 1135"/>
                    <a:gd name="T43" fmla="*/ 2147483646 h 1435"/>
                    <a:gd name="T44" fmla="*/ 2147483646 w 1135"/>
                    <a:gd name="T45" fmla="*/ 2147483646 h 1435"/>
                    <a:gd name="T46" fmla="*/ 2147483646 w 1135"/>
                    <a:gd name="T47" fmla="*/ 2147483646 h 1435"/>
                    <a:gd name="T48" fmla="*/ 2147483646 w 1135"/>
                    <a:gd name="T49" fmla="*/ 2147483646 h 1435"/>
                    <a:gd name="T50" fmla="*/ 2147483646 w 1135"/>
                    <a:gd name="T51" fmla="*/ 2147483646 h 1435"/>
                    <a:gd name="T52" fmla="*/ 0 w 1135"/>
                    <a:gd name="T53" fmla="*/ 2147483646 h 1435"/>
                    <a:gd name="T54" fmla="*/ 2147483646 w 1135"/>
                    <a:gd name="T55" fmla="*/ 2147483646 h 1435"/>
                    <a:gd name="T56" fmla="*/ 2147483646 w 1135"/>
                    <a:gd name="T57" fmla="*/ 2147483646 h 1435"/>
                    <a:gd name="T58" fmla="*/ 2147483646 w 1135"/>
                    <a:gd name="T59" fmla="*/ 2147483646 h 1435"/>
                    <a:gd name="T60" fmla="*/ 2147483646 w 1135"/>
                    <a:gd name="T61" fmla="*/ 2147483646 h 1435"/>
                    <a:gd name="T62" fmla="*/ 2147483646 w 1135"/>
                    <a:gd name="T63" fmla="*/ 2147483646 h 1435"/>
                    <a:gd name="T64" fmla="*/ 2147483646 w 1135"/>
                    <a:gd name="T65" fmla="*/ 2147483646 h 1435"/>
                    <a:gd name="T66" fmla="*/ 2147483646 w 1135"/>
                    <a:gd name="T67" fmla="*/ 2147483646 h 1435"/>
                    <a:gd name="T68" fmla="*/ 2147483646 w 1135"/>
                    <a:gd name="T69" fmla="*/ 2147483646 h 1435"/>
                    <a:gd name="T70" fmla="*/ 2147483646 w 1135"/>
                    <a:gd name="T71" fmla="*/ 2147483646 h 1435"/>
                    <a:gd name="T72" fmla="*/ 2147483646 w 1135"/>
                    <a:gd name="T73" fmla="*/ 2147483646 h 1435"/>
                    <a:gd name="T74" fmla="*/ 2147483646 w 1135"/>
                    <a:gd name="T75" fmla="*/ 2147483646 h 1435"/>
                    <a:gd name="T76" fmla="*/ 2147483646 w 1135"/>
                    <a:gd name="T77" fmla="*/ 2147483646 h 1435"/>
                    <a:gd name="T78" fmla="*/ 2147483646 w 1135"/>
                    <a:gd name="T79" fmla="*/ 2147483646 h 1435"/>
                    <a:gd name="T80" fmla="*/ 2147483646 w 1135"/>
                    <a:gd name="T81" fmla="*/ 2147483646 h 1435"/>
                    <a:gd name="T82" fmla="*/ 2147483646 w 1135"/>
                    <a:gd name="T83" fmla="*/ 2147483646 h 1435"/>
                    <a:gd name="T84" fmla="*/ 2147483646 w 1135"/>
                    <a:gd name="T85" fmla="*/ 2147483646 h 1435"/>
                    <a:gd name="T86" fmla="*/ 2147483646 w 1135"/>
                    <a:gd name="T87" fmla="*/ 2147483646 h 1435"/>
                    <a:gd name="T88" fmla="*/ 2147483646 w 1135"/>
                    <a:gd name="T89" fmla="*/ 2147483646 h 1435"/>
                    <a:gd name="T90" fmla="*/ 2147483646 w 1135"/>
                    <a:gd name="T91" fmla="*/ 2147483646 h 1435"/>
                    <a:gd name="T92" fmla="*/ 2147483646 w 1135"/>
                    <a:gd name="T93" fmla="*/ 2147483646 h 1435"/>
                    <a:gd name="T94" fmla="*/ 2147483646 w 1135"/>
                    <a:gd name="T95" fmla="*/ 2147483646 h 1435"/>
                    <a:gd name="T96" fmla="*/ 2147483646 w 1135"/>
                    <a:gd name="T97" fmla="*/ 2147483646 h 1435"/>
                    <a:gd name="T98" fmla="*/ 2147483646 w 1135"/>
                    <a:gd name="T99" fmla="*/ 2147483646 h 1435"/>
                    <a:gd name="T100" fmla="*/ 2147483646 w 1135"/>
                    <a:gd name="T101" fmla="*/ 2147483646 h 1435"/>
                    <a:gd name="T102" fmla="*/ 2147483646 w 1135"/>
                    <a:gd name="T103" fmla="*/ 2147483646 h 1435"/>
                    <a:gd name="T104" fmla="*/ 2147483646 w 1135"/>
                    <a:gd name="T105" fmla="*/ 2147483646 h 1435"/>
                    <a:gd name="T106" fmla="*/ 2147483646 w 1135"/>
                    <a:gd name="T107" fmla="*/ 2147483646 h 1435"/>
                    <a:gd name="T108" fmla="*/ 2147483646 w 1135"/>
                    <a:gd name="T109" fmla="*/ 2147483646 h 1435"/>
                    <a:gd name="T110" fmla="*/ 2147483646 w 1135"/>
                    <a:gd name="T111" fmla="*/ 2147483646 h 1435"/>
                    <a:gd name="T112" fmla="*/ 2147483646 w 1135"/>
                    <a:gd name="T113" fmla="*/ 2147483646 h 1435"/>
                    <a:gd name="T114" fmla="*/ 2147483646 w 1135"/>
                    <a:gd name="T115" fmla="*/ 2147483646 h 1435"/>
                    <a:gd name="T116" fmla="*/ 2147483646 w 1135"/>
                    <a:gd name="T117" fmla="*/ 2147483646 h 1435"/>
                    <a:gd name="T118" fmla="*/ 2147483646 w 1135"/>
                    <a:gd name="T119" fmla="*/ 2147483646 h 1435"/>
                    <a:gd name="T120" fmla="*/ 2147483646 w 1135"/>
                    <a:gd name="T121" fmla="*/ 2147483646 h 143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35"/>
                    <a:gd name="T184" fmla="*/ 0 h 1435"/>
                    <a:gd name="T185" fmla="*/ 1135 w 1135"/>
                    <a:gd name="T186" fmla="*/ 1435 h 143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35" h="1435">
                      <a:moveTo>
                        <a:pt x="1036" y="1114"/>
                      </a:moveTo>
                      <a:lnTo>
                        <a:pt x="1036" y="1125"/>
                      </a:lnTo>
                      <a:lnTo>
                        <a:pt x="1047" y="1126"/>
                      </a:lnTo>
                      <a:lnTo>
                        <a:pt x="1050" y="1152"/>
                      </a:lnTo>
                      <a:lnTo>
                        <a:pt x="1059" y="1168"/>
                      </a:lnTo>
                      <a:lnTo>
                        <a:pt x="1047" y="1182"/>
                      </a:lnTo>
                      <a:lnTo>
                        <a:pt x="1114" y="1297"/>
                      </a:lnTo>
                      <a:lnTo>
                        <a:pt x="1135" y="1356"/>
                      </a:lnTo>
                      <a:lnTo>
                        <a:pt x="1123" y="1360"/>
                      </a:lnTo>
                      <a:lnTo>
                        <a:pt x="1098" y="1390"/>
                      </a:lnTo>
                      <a:lnTo>
                        <a:pt x="1081" y="1403"/>
                      </a:lnTo>
                      <a:lnTo>
                        <a:pt x="1085" y="1408"/>
                      </a:lnTo>
                      <a:lnTo>
                        <a:pt x="1045" y="1435"/>
                      </a:lnTo>
                      <a:lnTo>
                        <a:pt x="1021" y="1432"/>
                      </a:lnTo>
                      <a:lnTo>
                        <a:pt x="952" y="1402"/>
                      </a:lnTo>
                      <a:lnTo>
                        <a:pt x="911" y="1374"/>
                      </a:lnTo>
                      <a:lnTo>
                        <a:pt x="899" y="1336"/>
                      </a:lnTo>
                      <a:lnTo>
                        <a:pt x="895" y="1300"/>
                      </a:lnTo>
                      <a:lnTo>
                        <a:pt x="862" y="1324"/>
                      </a:lnTo>
                      <a:lnTo>
                        <a:pt x="823" y="1343"/>
                      </a:lnTo>
                      <a:lnTo>
                        <a:pt x="798" y="1337"/>
                      </a:lnTo>
                      <a:lnTo>
                        <a:pt x="784" y="1314"/>
                      </a:lnTo>
                      <a:lnTo>
                        <a:pt x="793" y="1305"/>
                      </a:lnTo>
                      <a:lnTo>
                        <a:pt x="767" y="1264"/>
                      </a:lnTo>
                      <a:lnTo>
                        <a:pt x="750" y="1251"/>
                      </a:lnTo>
                      <a:lnTo>
                        <a:pt x="730" y="1227"/>
                      </a:lnTo>
                      <a:lnTo>
                        <a:pt x="732" y="1158"/>
                      </a:lnTo>
                      <a:lnTo>
                        <a:pt x="743" y="1151"/>
                      </a:lnTo>
                      <a:lnTo>
                        <a:pt x="753" y="1152"/>
                      </a:lnTo>
                      <a:lnTo>
                        <a:pt x="753" y="1130"/>
                      </a:lnTo>
                      <a:lnTo>
                        <a:pt x="742" y="1112"/>
                      </a:lnTo>
                      <a:lnTo>
                        <a:pt x="682" y="1070"/>
                      </a:lnTo>
                      <a:lnTo>
                        <a:pt x="665" y="1050"/>
                      </a:lnTo>
                      <a:lnTo>
                        <a:pt x="641" y="1093"/>
                      </a:lnTo>
                      <a:lnTo>
                        <a:pt x="622" y="1092"/>
                      </a:lnTo>
                      <a:lnTo>
                        <a:pt x="605" y="1083"/>
                      </a:lnTo>
                      <a:lnTo>
                        <a:pt x="590" y="1064"/>
                      </a:lnTo>
                      <a:lnTo>
                        <a:pt x="593" y="1031"/>
                      </a:lnTo>
                      <a:lnTo>
                        <a:pt x="581" y="1010"/>
                      </a:lnTo>
                      <a:lnTo>
                        <a:pt x="559" y="996"/>
                      </a:lnTo>
                      <a:lnTo>
                        <a:pt x="521" y="987"/>
                      </a:lnTo>
                      <a:lnTo>
                        <a:pt x="514" y="969"/>
                      </a:lnTo>
                      <a:lnTo>
                        <a:pt x="502" y="966"/>
                      </a:lnTo>
                      <a:lnTo>
                        <a:pt x="483" y="976"/>
                      </a:lnTo>
                      <a:lnTo>
                        <a:pt x="459" y="962"/>
                      </a:lnTo>
                      <a:lnTo>
                        <a:pt x="442" y="980"/>
                      </a:lnTo>
                      <a:lnTo>
                        <a:pt x="423" y="992"/>
                      </a:lnTo>
                      <a:lnTo>
                        <a:pt x="367" y="992"/>
                      </a:lnTo>
                      <a:lnTo>
                        <a:pt x="338" y="982"/>
                      </a:lnTo>
                      <a:lnTo>
                        <a:pt x="340" y="954"/>
                      </a:lnTo>
                      <a:lnTo>
                        <a:pt x="321" y="927"/>
                      </a:lnTo>
                      <a:lnTo>
                        <a:pt x="317" y="897"/>
                      </a:lnTo>
                      <a:lnTo>
                        <a:pt x="324" y="862"/>
                      </a:lnTo>
                      <a:lnTo>
                        <a:pt x="318" y="852"/>
                      </a:lnTo>
                      <a:lnTo>
                        <a:pt x="315" y="820"/>
                      </a:lnTo>
                      <a:lnTo>
                        <a:pt x="303" y="799"/>
                      </a:lnTo>
                      <a:lnTo>
                        <a:pt x="280" y="820"/>
                      </a:lnTo>
                      <a:lnTo>
                        <a:pt x="269" y="848"/>
                      </a:lnTo>
                      <a:lnTo>
                        <a:pt x="256" y="865"/>
                      </a:lnTo>
                      <a:lnTo>
                        <a:pt x="230" y="885"/>
                      </a:lnTo>
                      <a:lnTo>
                        <a:pt x="211" y="871"/>
                      </a:lnTo>
                      <a:lnTo>
                        <a:pt x="225" y="845"/>
                      </a:lnTo>
                      <a:lnTo>
                        <a:pt x="248" y="819"/>
                      </a:lnTo>
                      <a:lnTo>
                        <a:pt x="251" y="774"/>
                      </a:lnTo>
                      <a:lnTo>
                        <a:pt x="242" y="717"/>
                      </a:lnTo>
                      <a:lnTo>
                        <a:pt x="220" y="679"/>
                      </a:lnTo>
                      <a:lnTo>
                        <a:pt x="228" y="640"/>
                      </a:lnTo>
                      <a:lnTo>
                        <a:pt x="215" y="609"/>
                      </a:lnTo>
                      <a:lnTo>
                        <a:pt x="183" y="589"/>
                      </a:lnTo>
                      <a:lnTo>
                        <a:pt x="145" y="547"/>
                      </a:lnTo>
                      <a:lnTo>
                        <a:pt x="154" y="489"/>
                      </a:lnTo>
                      <a:lnTo>
                        <a:pt x="150" y="470"/>
                      </a:lnTo>
                      <a:lnTo>
                        <a:pt x="80" y="452"/>
                      </a:lnTo>
                      <a:lnTo>
                        <a:pt x="39" y="463"/>
                      </a:lnTo>
                      <a:lnTo>
                        <a:pt x="35" y="431"/>
                      </a:lnTo>
                      <a:lnTo>
                        <a:pt x="11" y="425"/>
                      </a:lnTo>
                      <a:lnTo>
                        <a:pt x="10" y="404"/>
                      </a:lnTo>
                      <a:lnTo>
                        <a:pt x="29" y="399"/>
                      </a:lnTo>
                      <a:lnTo>
                        <a:pt x="26" y="374"/>
                      </a:lnTo>
                      <a:lnTo>
                        <a:pt x="3" y="356"/>
                      </a:lnTo>
                      <a:lnTo>
                        <a:pt x="0" y="318"/>
                      </a:lnTo>
                      <a:lnTo>
                        <a:pt x="40" y="309"/>
                      </a:lnTo>
                      <a:lnTo>
                        <a:pt x="81" y="314"/>
                      </a:lnTo>
                      <a:lnTo>
                        <a:pt x="112" y="305"/>
                      </a:lnTo>
                      <a:lnTo>
                        <a:pt x="107" y="295"/>
                      </a:lnTo>
                      <a:lnTo>
                        <a:pt x="139" y="269"/>
                      </a:lnTo>
                      <a:lnTo>
                        <a:pt x="159" y="274"/>
                      </a:lnTo>
                      <a:lnTo>
                        <a:pt x="176" y="223"/>
                      </a:lnTo>
                      <a:lnTo>
                        <a:pt x="186" y="223"/>
                      </a:lnTo>
                      <a:lnTo>
                        <a:pt x="191" y="234"/>
                      </a:lnTo>
                      <a:lnTo>
                        <a:pt x="179" y="239"/>
                      </a:lnTo>
                      <a:lnTo>
                        <a:pt x="185" y="249"/>
                      </a:lnTo>
                      <a:lnTo>
                        <a:pt x="216" y="240"/>
                      </a:lnTo>
                      <a:lnTo>
                        <a:pt x="222" y="225"/>
                      </a:lnTo>
                      <a:lnTo>
                        <a:pt x="267" y="209"/>
                      </a:lnTo>
                      <a:lnTo>
                        <a:pt x="288" y="221"/>
                      </a:lnTo>
                      <a:lnTo>
                        <a:pt x="320" y="195"/>
                      </a:lnTo>
                      <a:lnTo>
                        <a:pt x="330" y="195"/>
                      </a:lnTo>
                      <a:lnTo>
                        <a:pt x="335" y="180"/>
                      </a:lnTo>
                      <a:lnTo>
                        <a:pt x="362" y="156"/>
                      </a:lnTo>
                      <a:lnTo>
                        <a:pt x="346" y="144"/>
                      </a:lnTo>
                      <a:lnTo>
                        <a:pt x="367" y="135"/>
                      </a:lnTo>
                      <a:lnTo>
                        <a:pt x="377" y="140"/>
                      </a:lnTo>
                      <a:lnTo>
                        <a:pt x="413" y="120"/>
                      </a:lnTo>
                      <a:lnTo>
                        <a:pt x="419" y="105"/>
                      </a:lnTo>
                      <a:lnTo>
                        <a:pt x="450" y="101"/>
                      </a:lnTo>
                      <a:lnTo>
                        <a:pt x="486" y="81"/>
                      </a:lnTo>
                      <a:lnTo>
                        <a:pt x="492" y="45"/>
                      </a:lnTo>
                      <a:lnTo>
                        <a:pt x="529" y="0"/>
                      </a:lnTo>
                      <a:lnTo>
                        <a:pt x="542" y="9"/>
                      </a:lnTo>
                      <a:lnTo>
                        <a:pt x="567" y="78"/>
                      </a:lnTo>
                      <a:lnTo>
                        <a:pt x="579" y="73"/>
                      </a:lnTo>
                      <a:lnTo>
                        <a:pt x="576" y="102"/>
                      </a:lnTo>
                      <a:lnTo>
                        <a:pt x="552" y="102"/>
                      </a:lnTo>
                      <a:lnTo>
                        <a:pt x="535" y="138"/>
                      </a:lnTo>
                      <a:lnTo>
                        <a:pt x="562" y="139"/>
                      </a:lnTo>
                      <a:lnTo>
                        <a:pt x="561" y="175"/>
                      </a:lnTo>
                      <a:lnTo>
                        <a:pt x="617" y="153"/>
                      </a:lnTo>
                      <a:lnTo>
                        <a:pt x="595" y="264"/>
                      </a:lnTo>
                      <a:lnTo>
                        <a:pt x="603" y="277"/>
                      </a:lnTo>
                      <a:lnTo>
                        <a:pt x="600" y="305"/>
                      </a:lnTo>
                      <a:lnTo>
                        <a:pt x="590" y="310"/>
                      </a:lnTo>
                      <a:lnTo>
                        <a:pt x="589" y="341"/>
                      </a:lnTo>
                      <a:lnTo>
                        <a:pt x="599" y="341"/>
                      </a:lnTo>
                      <a:lnTo>
                        <a:pt x="619" y="373"/>
                      </a:lnTo>
                      <a:lnTo>
                        <a:pt x="613" y="408"/>
                      </a:lnTo>
                      <a:lnTo>
                        <a:pt x="633" y="413"/>
                      </a:lnTo>
                      <a:lnTo>
                        <a:pt x="627" y="459"/>
                      </a:lnTo>
                      <a:lnTo>
                        <a:pt x="610" y="515"/>
                      </a:lnTo>
                      <a:lnTo>
                        <a:pt x="651" y="526"/>
                      </a:lnTo>
                      <a:lnTo>
                        <a:pt x="635" y="541"/>
                      </a:lnTo>
                      <a:lnTo>
                        <a:pt x="625" y="541"/>
                      </a:lnTo>
                      <a:lnTo>
                        <a:pt x="625" y="556"/>
                      </a:lnTo>
                      <a:lnTo>
                        <a:pt x="604" y="546"/>
                      </a:lnTo>
                      <a:lnTo>
                        <a:pt x="599" y="577"/>
                      </a:lnTo>
                      <a:lnTo>
                        <a:pt x="619" y="587"/>
                      </a:lnTo>
                      <a:lnTo>
                        <a:pt x="582" y="628"/>
                      </a:lnTo>
                      <a:lnTo>
                        <a:pt x="591" y="643"/>
                      </a:lnTo>
                      <a:lnTo>
                        <a:pt x="603" y="638"/>
                      </a:lnTo>
                      <a:lnTo>
                        <a:pt x="612" y="660"/>
                      </a:lnTo>
                      <a:lnTo>
                        <a:pt x="654" y="639"/>
                      </a:lnTo>
                      <a:lnTo>
                        <a:pt x="674" y="634"/>
                      </a:lnTo>
                      <a:lnTo>
                        <a:pt x="679" y="624"/>
                      </a:lnTo>
                      <a:lnTo>
                        <a:pt x="688" y="649"/>
                      </a:lnTo>
                      <a:lnTo>
                        <a:pt x="709" y="661"/>
                      </a:lnTo>
                      <a:lnTo>
                        <a:pt x="688" y="675"/>
                      </a:lnTo>
                      <a:lnTo>
                        <a:pt x="688" y="690"/>
                      </a:lnTo>
                      <a:lnTo>
                        <a:pt x="704" y="686"/>
                      </a:lnTo>
                      <a:lnTo>
                        <a:pt x="682" y="721"/>
                      </a:lnTo>
                      <a:lnTo>
                        <a:pt x="656" y="721"/>
                      </a:lnTo>
                      <a:lnTo>
                        <a:pt x="626" y="731"/>
                      </a:lnTo>
                      <a:lnTo>
                        <a:pt x="636" y="746"/>
                      </a:lnTo>
                      <a:lnTo>
                        <a:pt x="651" y="741"/>
                      </a:lnTo>
                      <a:lnTo>
                        <a:pt x="655" y="756"/>
                      </a:lnTo>
                      <a:lnTo>
                        <a:pt x="676" y="778"/>
                      </a:lnTo>
                      <a:lnTo>
                        <a:pt x="644" y="808"/>
                      </a:lnTo>
                      <a:lnTo>
                        <a:pt x="628" y="833"/>
                      </a:lnTo>
                      <a:lnTo>
                        <a:pt x="617" y="874"/>
                      </a:lnTo>
                      <a:lnTo>
                        <a:pt x="637" y="865"/>
                      </a:lnTo>
                      <a:lnTo>
                        <a:pt x="644" y="838"/>
                      </a:lnTo>
                      <a:lnTo>
                        <a:pt x="664" y="845"/>
                      </a:lnTo>
                      <a:lnTo>
                        <a:pt x="658" y="880"/>
                      </a:lnTo>
                      <a:lnTo>
                        <a:pt x="668" y="890"/>
                      </a:lnTo>
                      <a:lnTo>
                        <a:pt x="658" y="901"/>
                      </a:lnTo>
                      <a:lnTo>
                        <a:pt x="692" y="916"/>
                      </a:lnTo>
                      <a:lnTo>
                        <a:pt x="709" y="901"/>
                      </a:lnTo>
                      <a:lnTo>
                        <a:pt x="718" y="917"/>
                      </a:lnTo>
                      <a:lnTo>
                        <a:pt x="750" y="907"/>
                      </a:lnTo>
                      <a:lnTo>
                        <a:pt x="760" y="912"/>
                      </a:lnTo>
                      <a:lnTo>
                        <a:pt x="779" y="963"/>
                      </a:lnTo>
                      <a:lnTo>
                        <a:pt x="834" y="995"/>
                      </a:lnTo>
                      <a:lnTo>
                        <a:pt x="859" y="985"/>
                      </a:lnTo>
                      <a:lnTo>
                        <a:pt x="876" y="949"/>
                      </a:lnTo>
                      <a:lnTo>
                        <a:pt x="886" y="955"/>
                      </a:lnTo>
                      <a:lnTo>
                        <a:pt x="886" y="924"/>
                      </a:lnTo>
                      <a:lnTo>
                        <a:pt x="931" y="925"/>
                      </a:lnTo>
                      <a:lnTo>
                        <a:pt x="940" y="961"/>
                      </a:lnTo>
                      <a:lnTo>
                        <a:pt x="966" y="930"/>
                      </a:lnTo>
                      <a:lnTo>
                        <a:pt x="1011" y="977"/>
                      </a:lnTo>
                      <a:lnTo>
                        <a:pt x="1026" y="972"/>
                      </a:lnTo>
                      <a:lnTo>
                        <a:pt x="1062" y="1009"/>
                      </a:lnTo>
                      <a:lnTo>
                        <a:pt x="1040" y="1040"/>
                      </a:lnTo>
                      <a:lnTo>
                        <a:pt x="994" y="1049"/>
                      </a:lnTo>
                      <a:lnTo>
                        <a:pt x="988" y="1069"/>
                      </a:lnTo>
                      <a:lnTo>
                        <a:pt x="1036" y="1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2" name="Freeform 273"/>
                <p:cNvSpPr>
                  <a:spLocks/>
                </p:cNvSpPr>
                <p:nvPr/>
              </p:nvSpPr>
              <p:spPr bwMode="auto">
                <a:xfrm>
                  <a:off x="2002018" y="3685274"/>
                  <a:ext cx="477882" cy="623681"/>
                </a:xfrm>
                <a:custGeom>
                  <a:avLst/>
                  <a:gdLst>
                    <a:gd name="T0" fmla="*/ 2147483646 w 900"/>
                    <a:gd name="T1" fmla="*/ 2147483646 h 1161"/>
                    <a:gd name="T2" fmla="*/ 2147483646 w 900"/>
                    <a:gd name="T3" fmla="*/ 2147483646 h 1161"/>
                    <a:gd name="T4" fmla="*/ 2147483646 w 900"/>
                    <a:gd name="T5" fmla="*/ 2147483646 h 1161"/>
                    <a:gd name="T6" fmla="*/ 2147483646 w 900"/>
                    <a:gd name="T7" fmla="*/ 2147483646 h 1161"/>
                    <a:gd name="T8" fmla="*/ 2147483646 w 900"/>
                    <a:gd name="T9" fmla="*/ 2147483646 h 1161"/>
                    <a:gd name="T10" fmla="*/ 2147483646 w 900"/>
                    <a:gd name="T11" fmla="*/ 2147483646 h 1161"/>
                    <a:gd name="T12" fmla="*/ 2147483646 w 900"/>
                    <a:gd name="T13" fmla="*/ 2147483646 h 1161"/>
                    <a:gd name="T14" fmla="*/ 2147483646 w 900"/>
                    <a:gd name="T15" fmla="*/ 2147483646 h 1161"/>
                    <a:gd name="T16" fmla="*/ 2147483646 w 900"/>
                    <a:gd name="T17" fmla="*/ 2147483646 h 1161"/>
                    <a:gd name="T18" fmla="*/ 2147483646 w 900"/>
                    <a:gd name="T19" fmla="*/ 2147483646 h 1161"/>
                    <a:gd name="T20" fmla="*/ 2147483646 w 900"/>
                    <a:gd name="T21" fmla="*/ 2147483646 h 1161"/>
                    <a:gd name="T22" fmla="*/ 2147483646 w 900"/>
                    <a:gd name="T23" fmla="*/ 2147483646 h 1161"/>
                    <a:gd name="T24" fmla="*/ 2147483646 w 900"/>
                    <a:gd name="T25" fmla="*/ 2147483646 h 1161"/>
                    <a:gd name="T26" fmla="*/ 2147483646 w 900"/>
                    <a:gd name="T27" fmla="*/ 2147483646 h 1161"/>
                    <a:gd name="T28" fmla="*/ 2147483646 w 900"/>
                    <a:gd name="T29" fmla="*/ 2147483646 h 1161"/>
                    <a:gd name="T30" fmla="*/ 2147483646 w 900"/>
                    <a:gd name="T31" fmla="*/ 2147483646 h 1161"/>
                    <a:gd name="T32" fmla="*/ 2147483646 w 900"/>
                    <a:gd name="T33" fmla="*/ 2147483646 h 1161"/>
                    <a:gd name="T34" fmla="*/ 2147483646 w 900"/>
                    <a:gd name="T35" fmla="*/ 2147483646 h 1161"/>
                    <a:gd name="T36" fmla="*/ 2147483646 w 900"/>
                    <a:gd name="T37" fmla="*/ 2147483646 h 1161"/>
                    <a:gd name="T38" fmla="*/ 2147483646 w 900"/>
                    <a:gd name="T39" fmla="*/ 2147483646 h 1161"/>
                    <a:gd name="T40" fmla="*/ 2147483646 w 900"/>
                    <a:gd name="T41" fmla="*/ 2147483646 h 1161"/>
                    <a:gd name="T42" fmla="*/ 2147483646 w 900"/>
                    <a:gd name="T43" fmla="*/ 2147483646 h 1161"/>
                    <a:gd name="T44" fmla="*/ 2147483646 w 900"/>
                    <a:gd name="T45" fmla="*/ 2147483646 h 1161"/>
                    <a:gd name="T46" fmla="*/ 2147483646 w 900"/>
                    <a:gd name="T47" fmla="*/ 2147483646 h 1161"/>
                    <a:gd name="T48" fmla="*/ 2147483646 w 900"/>
                    <a:gd name="T49" fmla="*/ 2147483646 h 1161"/>
                    <a:gd name="T50" fmla="*/ 2147483646 w 900"/>
                    <a:gd name="T51" fmla="*/ 2147483646 h 1161"/>
                    <a:gd name="T52" fmla="*/ 2147483646 w 900"/>
                    <a:gd name="T53" fmla="*/ 2147483646 h 1161"/>
                    <a:gd name="T54" fmla="*/ 2147483646 w 900"/>
                    <a:gd name="T55" fmla="*/ 2147483646 h 1161"/>
                    <a:gd name="T56" fmla="*/ 2147483646 w 900"/>
                    <a:gd name="T57" fmla="*/ 2147483646 h 1161"/>
                    <a:gd name="T58" fmla="*/ 2147483646 w 900"/>
                    <a:gd name="T59" fmla="*/ 2147483646 h 1161"/>
                    <a:gd name="T60" fmla="*/ 2147483646 w 900"/>
                    <a:gd name="T61" fmla="*/ 2147483646 h 1161"/>
                    <a:gd name="T62" fmla="*/ 2147483646 w 900"/>
                    <a:gd name="T63" fmla="*/ 2147483646 h 1161"/>
                    <a:gd name="T64" fmla="*/ 2147483646 w 900"/>
                    <a:gd name="T65" fmla="*/ 2147483646 h 1161"/>
                    <a:gd name="T66" fmla="*/ 2147483646 w 900"/>
                    <a:gd name="T67" fmla="*/ 2147483646 h 1161"/>
                    <a:gd name="T68" fmla="*/ 2147483646 w 900"/>
                    <a:gd name="T69" fmla="*/ 2147483646 h 1161"/>
                    <a:gd name="T70" fmla="*/ 2147483646 w 900"/>
                    <a:gd name="T71" fmla="*/ 2147483646 h 1161"/>
                    <a:gd name="T72" fmla="*/ 2147483646 w 900"/>
                    <a:gd name="T73" fmla="*/ 2147483646 h 1161"/>
                    <a:gd name="T74" fmla="*/ 2147483646 w 900"/>
                    <a:gd name="T75" fmla="*/ 2147483646 h 1161"/>
                    <a:gd name="T76" fmla="*/ 2147483646 w 900"/>
                    <a:gd name="T77" fmla="*/ 2147483646 h 1161"/>
                    <a:gd name="T78" fmla="*/ 2147483646 w 900"/>
                    <a:gd name="T79" fmla="*/ 2147483646 h 1161"/>
                    <a:gd name="T80" fmla="*/ 2147483646 w 900"/>
                    <a:gd name="T81" fmla="*/ 2147483646 h 1161"/>
                    <a:gd name="T82" fmla="*/ 2147483646 w 900"/>
                    <a:gd name="T83" fmla="*/ 2147483646 h 1161"/>
                    <a:gd name="T84" fmla="*/ 2147483646 w 900"/>
                    <a:gd name="T85" fmla="*/ 2147483646 h 1161"/>
                    <a:gd name="T86" fmla="*/ 2147483646 w 900"/>
                    <a:gd name="T87" fmla="*/ 2147483646 h 1161"/>
                    <a:gd name="T88" fmla="*/ 2147483646 w 900"/>
                    <a:gd name="T89" fmla="*/ 2147483646 h 1161"/>
                    <a:gd name="T90" fmla="*/ 2147483646 w 900"/>
                    <a:gd name="T91" fmla="*/ 2147483646 h 1161"/>
                    <a:gd name="T92" fmla="*/ 2147483646 w 900"/>
                    <a:gd name="T93" fmla="*/ 2147483646 h 1161"/>
                    <a:gd name="T94" fmla="*/ 2147483646 w 900"/>
                    <a:gd name="T95" fmla="*/ 2147483646 h 1161"/>
                    <a:gd name="T96" fmla="*/ 2147483646 w 900"/>
                    <a:gd name="T97" fmla="*/ 2147483646 h 1161"/>
                    <a:gd name="T98" fmla="*/ 2147483646 w 900"/>
                    <a:gd name="T99" fmla="*/ 2147483646 h 1161"/>
                    <a:gd name="T100" fmla="*/ 2147483646 w 900"/>
                    <a:gd name="T101" fmla="*/ 2147483646 h 1161"/>
                    <a:gd name="T102" fmla="*/ 2147483646 w 900"/>
                    <a:gd name="T103" fmla="*/ 2147483646 h 1161"/>
                    <a:gd name="T104" fmla="*/ 2147483646 w 900"/>
                    <a:gd name="T105" fmla="*/ 2147483646 h 1161"/>
                    <a:gd name="T106" fmla="*/ 2147483646 w 900"/>
                    <a:gd name="T107" fmla="*/ 2147483646 h 1161"/>
                    <a:gd name="T108" fmla="*/ 2147483646 w 900"/>
                    <a:gd name="T109" fmla="*/ 2147483646 h 1161"/>
                    <a:gd name="T110" fmla="*/ 2147483646 w 900"/>
                    <a:gd name="T111" fmla="*/ 2147483646 h 1161"/>
                    <a:gd name="T112" fmla="*/ 2147483646 w 900"/>
                    <a:gd name="T113" fmla="*/ 2147483646 h 1161"/>
                    <a:gd name="T114" fmla="*/ 2147483646 w 900"/>
                    <a:gd name="T115" fmla="*/ 2147483646 h 116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00"/>
                    <a:gd name="T175" fmla="*/ 0 h 1161"/>
                    <a:gd name="T176" fmla="*/ 900 w 900"/>
                    <a:gd name="T177" fmla="*/ 1161 h 116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00" h="1161">
                      <a:moveTo>
                        <a:pt x="304" y="55"/>
                      </a:moveTo>
                      <a:lnTo>
                        <a:pt x="352" y="113"/>
                      </a:lnTo>
                      <a:lnTo>
                        <a:pt x="315" y="127"/>
                      </a:lnTo>
                      <a:lnTo>
                        <a:pt x="295" y="128"/>
                      </a:lnTo>
                      <a:lnTo>
                        <a:pt x="275" y="150"/>
                      </a:lnTo>
                      <a:lnTo>
                        <a:pt x="259" y="148"/>
                      </a:lnTo>
                      <a:lnTo>
                        <a:pt x="254" y="143"/>
                      </a:lnTo>
                      <a:lnTo>
                        <a:pt x="203" y="153"/>
                      </a:lnTo>
                      <a:lnTo>
                        <a:pt x="198" y="143"/>
                      </a:lnTo>
                      <a:lnTo>
                        <a:pt x="166" y="130"/>
                      </a:lnTo>
                      <a:lnTo>
                        <a:pt x="160" y="180"/>
                      </a:lnTo>
                      <a:lnTo>
                        <a:pt x="152" y="221"/>
                      </a:lnTo>
                      <a:lnTo>
                        <a:pt x="125" y="249"/>
                      </a:lnTo>
                      <a:lnTo>
                        <a:pt x="99" y="254"/>
                      </a:lnTo>
                      <a:lnTo>
                        <a:pt x="68" y="271"/>
                      </a:lnTo>
                      <a:lnTo>
                        <a:pt x="35" y="319"/>
                      </a:lnTo>
                      <a:lnTo>
                        <a:pt x="13" y="430"/>
                      </a:lnTo>
                      <a:lnTo>
                        <a:pt x="21" y="443"/>
                      </a:lnTo>
                      <a:lnTo>
                        <a:pt x="18" y="471"/>
                      </a:lnTo>
                      <a:lnTo>
                        <a:pt x="8" y="476"/>
                      </a:lnTo>
                      <a:lnTo>
                        <a:pt x="7" y="507"/>
                      </a:lnTo>
                      <a:lnTo>
                        <a:pt x="17" y="507"/>
                      </a:lnTo>
                      <a:lnTo>
                        <a:pt x="37" y="539"/>
                      </a:lnTo>
                      <a:lnTo>
                        <a:pt x="31" y="574"/>
                      </a:lnTo>
                      <a:lnTo>
                        <a:pt x="51" y="579"/>
                      </a:lnTo>
                      <a:lnTo>
                        <a:pt x="45" y="625"/>
                      </a:lnTo>
                      <a:lnTo>
                        <a:pt x="28" y="681"/>
                      </a:lnTo>
                      <a:lnTo>
                        <a:pt x="69" y="692"/>
                      </a:lnTo>
                      <a:lnTo>
                        <a:pt x="53" y="707"/>
                      </a:lnTo>
                      <a:lnTo>
                        <a:pt x="43" y="707"/>
                      </a:lnTo>
                      <a:lnTo>
                        <a:pt x="43" y="722"/>
                      </a:lnTo>
                      <a:lnTo>
                        <a:pt x="22" y="712"/>
                      </a:lnTo>
                      <a:lnTo>
                        <a:pt x="17" y="743"/>
                      </a:lnTo>
                      <a:lnTo>
                        <a:pt x="37" y="753"/>
                      </a:lnTo>
                      <a:lnTo>
                        <a:pt x="0" y="794"/>
                      </a:lnTo>
                      <a:lnTo>
                        <a:pt x="9" y="809"/>
                      </a:lnTo>
                      <a:lnTo>
                        <a:pt x="21" y="804"/>
                      </a:lnTo>
                      <a:lnTo>
                        <a:pt x="30" y="826"/>
                      </a:lnTo>
                      <a:lnTo>
                        <a:pt x="72" y="805"/>
                      </a:lnTo>
                      <a:lnTo>
                        <a:pt x="92" y="800"/>
                      </a:lnTo>
                      <a:lnTo>
                        <a:pt x="97" y="790"/>
                      </a:lnTo>
                      <a:lnTo>
                        <a:pt x="106" y="815"/>
                      </a:lnTo>
                      <a:lnTo>
                        <a:pt x="127" y="827"/>
                      </a:lnTo>
                      <a:lnTo>
                        <a:pt x="106" y="841"/>
                      </a:lnTo>
                      <a:lnTo>
                        <a:pt x="106" y="856"/>
                      </a:lnTo>
                      <a:lnTo>
                        <a:pt x="122" y="852"/>
                      </a:lnTo>
                      <a:lnTo>
                        <a:pt x="100" y="887"/>
                      </a:lnTo>
                      <a:lnTo>
                        <a:pt x="74" y="887"/>
                      </a:lnTo>
                      <a:lnTo>
                        <a:pt x="44" y="897"/>
                      </a:lnTo>
                      <a:lnTo>
                        <a:pt x="54" y="912"/>
                      </a:lnTo>
                      <a:lnTo>
                        <a:pt x="69" y="907"/>
                      </a:lnTo>
                      <a:lnTo>
                        <a:pt x="73" y="922"/>
                      </a:lnTo>
                      <a:lnTo>
                        <a:pt x="94" y="944"/>
                      </a:lnTo>
                      <a:lnTo>
                        <a:pt x="62" y="974"/>
                      </a:lnTo>
                      <a:lnTo>
                        <a:pt x="46" y="999"/>
                      </a:lnTo>
                      <a:lnTo>
                        <a:pt x="35" y="1040"/>
                      </a:lnTo>
                      <a:lnTo>
                        <a:pt x="55" y="1031"/>
                      </a:lnTo>
                      <a:lnTo>
                        <a:pt x="62" y="1004"/>
                      </a:lnTo>
                      <a:lnTo>
                        <a:pt x="82" y="1011"/>
                      </a:lnTo>
                      <a:lnTo>
                        <a:pt x="76" y="1046"/>
                      </a:lnTo>
                      <a:lnTo>
                        <a:pt x="86" y="1056"/>
                      </a:lnTo>
                      <a:lnTo>
                        <a:pt x="76" y="1067"/>
                      </a:lnTo>
                      <a:lnTo>
                        <a:pt x="110" y="1082"/>
                      </a:lnTo>
                      <a:lnTo>
                        <a:pt x="127" y="1067"/>
                      </a:lnTo>
                      <a:lnTo>
                        <a:pt x="136" y="1083"/>
                      </a:lnTo>
                      <a:lnTo>
                        <a:pt x="168" y="1073"/>
                      </a:lnTo>
                      <a:lnTo>
                        <a:pt x="178" y="1078"/>
                      </a:lnTo>
                      <a:lnTo>
                        <a:pt x="197" y="1129"/>
                      </a:lnTo>
                      <a:lnTo>
                        <a:pt x="252" y="1161"/>
                      </a:lnTo>
                      <a:lnTo>
                        <a:pt x="277" y="1151"/>
                      </a:lnTo>
                      <a:lnTo>
                        <a:pt x="294" y="1115"/>
                      </a:lnTo>
                      <a:lnTo>
                        <a:pt x="304" y="1121"/>
                      </a:lnTo>
                      <a:lnTo>
                        <a:pt x="304" y="1090"/>
                      </a:lnTo>
                      <a:lnTo>
                        <a:pt x="349" y="1091"/>
                      </a:lnTo>
                      <a:lnTo>
                        <a:pt x="344" y="1070"/>
                      </a:lnTo>
                      <a:lnTo>
                        <a:pt x="328" y="1065"/>
                      </a:lnTo>
                      <a:lnTo>
                        <a:pt x="345" y="1050"/>
                      </a:lnTo>
                      <a:lnTo>
                        <a:pt x="360" y="1045"/>
                      </a:lnTo>
                      <a:lnTo>
                        <a:pt x="355" y="1019"/>
                      </a:lnTo>
                      <a:lnTo>
                        <a:pt x="382" y="979"/>
                      </a:lnTo>
                      <a:lnTo>
                        <a:pt x="429" y="958"/>
                      </a:lnTo>
                      <a:lnTo>
                        <a:pt x="424" y="953"/>
                      </a:lnTo>
                      <a:lnTo>
                        <a:pt x="440" y="917"/>
                      </a:lnTo>
                      <a:lnTo>
                        <a:pt x="476" y="878"/>
                      </a:lnTo>
                      <a:lnTo>
                        <a:pt x="472" y="863"/>
                      </a:lnTo>
                      <a:lnTo>
                        <a:pt x="555" y="803"/>
                      </a:lnTo>
                      <a:lnTo>
                        <a:pt x="601" y="798"/>
                      </a:lnTo>
                      <a:lnTo>
                        <a:pt x="623" y="783"/>
                      </a:lnTo>
                      <a:lnTo>
                        <a:pt x="632" y="809"/>
                      </a:lnTo>
                      <a:lnTo>
                        <a:pt x="657" y="834"/>
                      </a:lnTo>
                      <a:lnTo>
                        <a:pt x="683" y="805"/>
                      </a:lnTo>
                      <a:lnTo>
                        <a:pt x="669" y="778"/>
                      </a:lnTo>
                      <a:lnTo>
                        <a:pt x="787" y="699"/>
                      </a:lnTo>
                      <a:lnTo>
                        <a:pt x="762" y="694"/>
                      </a:lnTo>
                      <a:lnTo>
                        <a:pt x="753" y="673"/>
                      </a:lnTo>
                      <a:lnTo>
                        <a:pt x="717" y="688"/>
                      </a:lnTo>
                      <a:lnTo>
                        <a:pt x="685" y="692"/>
                      </a:lnTo>
                      <a:lnTo>
                        <a:pt x="675" y="702"/>
                      </a:lnTo>
                      <a:lnTo>
                        <a:pt x="604" y="685"/>
                      </a:lnTo>
                      <a:lnTo>
                        <a:pt x="593" y="695"/>
                      </a:lnTo>
                      <a:lnTo>
                        <a:pt x="573" y="685"/>
                      </a:lnTo>
                      <a:lnTo>
                        <a:pt x="579" y="660"/>
                      </a:lnTo>
                      <a:lnTo>
                        <a:pt x="544" y="648"/>
                      </a:lnTo>
                      <a:lnTo>
                        <a:pt x="498" y="657"/>
                      </a:lnTo>
                      <a:lnTo>
                        <a:pt x="499" y="616"/>
                      </a:lnTo>
                      <a:lnTo>
                        <a:pt x="509" y="596"/>
                      </a:lnTo>
                      <a:lnTo>
                        <a:pt x="491" y="499"/>
                      </a:lnTo>
                      <a:lnTo>
                        <a:pt x="517" y="484"/>
                      </a:lnTo>
                      <a:lnTo>
                        <a:pt x="534" y="438"/>
                      </a:lnTo>
                      <a:lnTo>
                        <a:pt x="574" y="429"/>
                      </a:lnTo>
                      <a:lnTo>
                        <a:pt x="629" y="491"/>
                      </a:lnTo>
                      <a:lnTo>
                        <a:pt x="624" y="512"/>
                      </a:lnTo>
                      <a:lnTo>
                        <a:pt x="599" y="507"/>
                      </a:lnTo>
                      <a:lnTo>
                        <a:pt x="574" y="542"/>
                      </a:lnTo>
                      <a:lnTo>
                        <a:pt x="577" y="567"/>
                      </a:lnTo>
                      <a:lnTo>
                        <a:pt x="592" y="563"/>
                      </a:lnTo>
                      <a:lnTo>
                        <a:pt x="586" y="542"/>
                      </a:lnTo>
                      <a:lnTo>
                        <a:pt x="593" y="525"/>
                      </a:lnTo>
                      <a:lnTo>
                        <a:pt x="627" y="541"/>
                      </a:lnTo>
                      <a:lnTo>
                        <a:pt x="616" y="562"/>
                      </a:lnTo>
                      <a:lnTo>
                        <a:pt x="630" y="583"/>
                      </a:lnTo>
                      <a:lnTo>
                        <a:pt x="615" y="597"/>
                      </a:lnTo>
                      <a:lnTo>
                        <a:pt x="630" y="619"/>
                      </a:lnTo>
                      <a:lnTo>
                        <a:pt x="666" y="609"/>
                      </a:lnTo>
                      <a:lnTo>
                        <a:pt x="673" y="583"/>
                      </a:lnTo>
                      <a:lnTo>
                        <a:pt x="652" y="568"/>
                      </a:lnTo>
                      <a:lnTo>
                        <a:pt x="652" y="553"/>
                      </a:lnTo>
                      <a:lnTo>
                        <a:pt x="667" y="558"/>
                      </a:lnTo>
                      <a:lnTo>
                        <a:pt x="678" y="537"/>
                      </a:lnTo>
                      <a:lnTo>
                        <a:pt x="713" y="549"/>
                      </a:lnTo>
                      <a:lnTo>
                        <a:pt x="716" y="573"/>
                      </a:lnTo>
                      <a:lnTo>
                        <a:pt x="798" y="568"/>
                      </a:lnTo>
                      <a:lnTo>
                        <a:pt x="796" y="558"/>
                      </a:lnTo>
                      <a:lnTo>
                        <a:pt x="801" y="553"/>
                      </a:lnTo>
                      <a:lnTo>
                        <a:pt x="842" y="574"/>
                      </a:lnTo>
                      <a:lnTo>
                        <a:pt x="857" y="549"/>
                      </a:lnTo>
                      <a:lnTo>
                        <a:pt x="837" y="532"/>
                      </a:lnTo>
                      <a:lnTo>
                        <a:pt x="863" y="503"/>
                      </a:lnTo>
                      <a:lnTo>
                        <a:pt x="854" y="488"/>
                      </a:lnTo>
                      <a:lnTo>
                        <a:pt x="869" y="482"/>
                      </a:lnTo>
                      <a:lnTo>
                        <a:pt x="874" y="462"/>
                      </a:lnTo>
                      <a:lnTo>
                        <a:pt x="900" y="447"/>
                      </a:lnTo>
                      <a:lnTo>
                        <a:pt x="886" y="411"/>
                      </a:lnTo>
                      <a:lnTo>
                        <a:pt x="850" y="401"/>
                      </a:lnTo>
                      <a:lnTo>
                        <a:pt x="845" y="411"/>
                      </a:lnTo>
                      <a:lnTo>
                        <a:pt x="824" y="401"/>
                      </a:lnTo>
                      <a:lnTo>
                        <a:pt x="819" y="386"/>
                      </a:lnTo>
                      <a:lnTo>
                        <a:pt x="734" y="323"/>
                      </a:lnTo>
                      <a:lnTo>
                        <a:pt x="713" y="317"/>
                      </a:lnTo>
                      <a:lnTo>
                        <a:pt x="704" y="301"/>
                      </a:lnTo>
                      <a:lnTo>
                        <a:pt x="710" y="255"/>
                      </a:lnTo>
                      <a:lnTo>
                        <a:pt x="698" y="253"/>
                      </a:lnTo>
                      <a:lnTo>
                        <a:pt x="669" y="270"/>
                      </a:lnTo>
                      <a:lnTo>
                        <a:pt x="628" y="249"/>
                      </a:lnTo>
                      <a:lnTo>
                        <a:pt x="629" y="193"/>
                      </a:lnTo>
                      <a:lnTo>
                        <a:pt x="644" y="188"/>
                      </a:lnTo>
                      <a:lnTo>
                        <a:pt x="646" y="178"/>
                      </a:lnTo>
                      <a:lnTo>
                        <a:pt x="615" y="167"/>
                      </a:lnTo>
                      <a:lnTo>
                        <a:pt x="615" y="178"/>
                      </a:lnTo>
                      <a:lnTo>
                        <a:pt x="579" y="161"/>
                      </a:lnTo>
                      <a:lnTo>
                        <a:pt x="579" y="125"/>
                      </a:lnTo>
                      <a:lnTo>
                        <a:pt x="591" y="110"/>
                      </a:lnTo>
                      <a:lnTo>
                        <a:pt x="520" y="88"/>
                      </a:lnTo>
                      <a:lnTo>
                        <a:pt x="509" y="73"/>
                      </a:lnTo>
                      <a:lnTo>
                        <a:pt x="489" y="68"/>
                      </a:lnTo>
                      <a:lnTo>
                        <a:pt x="474" y="46"/>
                      </a:lnTo>
                      <a:lnTo>
                        <a:pt x="470" y="0"/>
                      </a:lnTo>
                      <a:lnTo>
                        <a:pt x="444" y="11"/>
                      </a:lnTo>
                      <a:lnTo>
                        <a:pt x="429" y="11"/>
                      </a:lnTo>
                      <a:lnTo>
                        <a:pt x="424" y="30"/>
                      </a:lnTo>
                      <a:lnTo>
                        <a:pt x="380" y="41"/>
                      </a:lnTo>
                      <a:lnTo>
                        <a:pt x="333" y="30"/>
                      </a:lnTo>
                      <a:lnTo>
                        <a:pt x="304" y="40"/>
                      </a:lnTo>
                      <a:lnTo>
                        <a:pt x="304" y="55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3" name="Freeform 274"/>
                <p:cNvSpPr>
                  <a:spLocks/>
                </p:cNvSpPr>
                <p:nvPr/>
              </p:nvSpPr>
              <p:spPr bwMode="auto">
                <a:xfrm>
                  <a:off x="1628921" y="3653534"/>
                  <a:ext cx="344519" cy="295177"/>
                </a:xfrm>
                <a:custGeom>
                  <a:avLst/>
                  <a:gdLst>
                    <a:gd name="T0" fmla="*/ 2147483646 w 651"/>
                    <a:gd name="T1" fmla="*/ 2147483646 h 551"/>
                    <a:gd name="T2" fmla="*/ 2147483646 w 651"/>
                    <a:gd name="T3" fmla="*/ 2147483646 h 551"/>
                    <a:gd name="T4" fmla="*/ 2147483646 w 651"/>
                    <a:gd name="T5" fmla="*/ 2147483646 h 551"/>
                    <a:gd name="T6" fmla="*/ 2147483646 w 651"/>
                    <a:gd name="T7" fmla="*/ 2147483646 h 551"/>
                    <a:gd name="T8" fmla="*/ 2147483646 w 651"/>
                    <a:gd name="T9" fmla="*/ 2147483646 h 551"/>
                    <a:gd name="T10" fmla="*/ 2147483646 w 651"/>
                    <a:gd name="T11" fmla="*/ 2147483646 h 551"/>
                    <a:gd name="T12" fmla="*/ 2147483646 w 651"/>
                    <a:gd name="T13" fmla="*/ 2147483646 h 551"/>
                    <a:gd name="T14" fmla="*/ 2147483646 w 651"/>
                    <a:gd name="T15" fmla="*/ 2147483646 h 551"/>
                    <a:gd name="T16" fmla="*/ 2147483646 w 651"/>
                    <a:gd name="T17" fmla="*/ 2147483646 h 551"/>
                    <a:gd name="T18" fmla="*/ 2147483646 w 651"/>
                    <a:gd name="T19" fmla="*/ 2147483646 h 551"/>
                    <a:gd name="T20" fmla="*/ 2147483646 w 651"/>
                    <a:gd name="T21" fmla="*/ 2147483646 h 551"/>
                    <a:gd name="T22" fmla="*/ 2147483646 w 651"/>
                    <a:gd name="T23" fmla="*/ 2147483646 h 551"/>
                    <a:gd name="T24" fmla="*/ 2147483646 w 651"/>
                    <a:gd name="T25" fmla="*/ 2147483646 h 551"/>
                    <a:gd name="T26" fmla="*/ 2147483646 w 651"/>
                    <a:gd name="T27" fmla="*/ 0 h 551"/>
                    <a:gd name="T28" fmla="*/ 2147483646 w 651"/>
                    <a:gd name="T29" fmla="*/ 2147483646 h 551"/>
                    <a:gd name="T30" fmla="*/ 2147483646 w 651"/>
                    <a:gd name="T31" fmla="*/ 2147483646 h 551"/>
                    <a:gd name="T32" fmla="*/ 2147483646 w 651"/>
                    <a:gd name="T33" fmla="*/ 2147483646 h 551"/>
                    <a:gd name="T34" fmla="*/ 2147483646 w 651"/>
                    <a:gd name="T35" fmla="*/ 2147483646 h 551"/>
                    <a:gd name="T36" fmla="*/ 2147483646 w 651"/>
                    <a:gd name="T37" fmla="*/ 2147483646 h 551"/>
                    <a:gd name="T38" fmla="*/ 2147483646 w 651"/>
                    <a:gd name="T39" fmla="*/ 2147483646 h 551"/>
                    <a:gd name="T40" fmla="*/ 2147483646 w 651"/>
                    <a:gd name="T41" fmla="*/ 2147483646 h 551"/>
                    <a:gd name="T42" fmla="*/ 2147483646 w 651"/>
                    <a:gd name="T43" fmla="*/ 2147483646 h 551"/>
                    <a:gd name="T44" fmla="*/ 2147483646 w 651"/>
                    <a:gd name="T45" fmla="*/ 2147483646 h 551"/>
                    <a:gd name="T46" fmla="*/ 2147483646 w 651"/>
                    <a:gd name="T47" fmla="*/ 2147483646 h 551"/>
                    <a:gd name="T48" fmla="*/ 2147483646 w 651"/>
                    <a:gd name="T49" fmla="*/ 2147483646 h 551"/>
                    <a:gd name="T50" fmla="*/ 2147483646 w 651"/>
                    <a:gd name="T51" fmla="*/ 2147483646 h 551"/>
                    <a:gd name="T52" fmla="*/ 2147483646 w 651"/>
                    <a:gd name="T53" fmla="*/ 2147483646 h 551"/>
                    <a:gd name="T54" fmla="*/ 2147483646 w 651"/>
                    <a:gd name="T55" fmla="*/ 2147483646 h 551"/>
                    <a:gd name="T56" fmla="*/ 2147483646 w 651"/>
                    <a:gd name="T57" fmla="*/ 2147483646 h 551"/>
                    <a:gd name="T58" fmla="*/ 2147483646 w 651"/>
                    <a:gd name="T59" fmla="*/ 2147483646 h 551"/>
                    <a:gd name="T60" fmla="*/ 2147483646 w 651"/>
                    <a:gd name="T61" fmla="*/ 2147483646 h 551"/>
                    <a:gd name="T62" fmla="*/ 2147483646 w 651"/>
                    <a:gd name="T63" fmla="*/ 2147483646 h 551"/>
                    <a:gd name="T64" fmla="*/ 2147483646 w 651"/>
                    <a:gd name="T65" fmla="*/ 2147483646 h 551"/>
                    <a:gd name="T66" fmla="*/ 2147483646 w 651"/>
                    <a:gd name="T67" fmla="*/ 2147483646 h 551"/>
                    <a:gd name="T68" fmla="*/ 2147483646 w 651"/>
                    <a:gd name="T69" fmla="*/ 2147483646 h 551"/>
                    <a:gd name="T70" fmla="*/ 2147483646 w 651"/>
                    <a:gd name="T71" fmla="*/ 2147483646 h 551"/>
                    <a:gd name="T72" fmla="*/ 2147483646 w 651"/>
                    <a:gd name="T73" fmla="*/ 2147483646 h 551"/>
                    <a:gd name="T74" fmla="*/ 2147483646 w 651"/>
                    <a:gd name="T75" fmla="*/ 2147483646 h 551"/>
                    <a:gd name="T76" fmla="*/ 2147483646 w 651"/>
                    <a:gd name="T77" fmla="*/ 2147483646 h 551"/>
                    <a:gd name="T78" fmla="*/ 2147483646 w 651"/>
                    <a:gd name="T79" fmla="*/ 2147483646 h 551"/>
                    <a:gd name="T80" fmla="*/ 2147483646 w 651"/>
                    <a:gd name="T81" fmla="*/ 2147483646 h 551"/>
                    <a:gd name="T82" fmla="*/ 2147483646 w 651"/>
                    <a:gd name="T83" fmla="*/ 2147483646 h 551"/>
                    <a:gd name="T84" fmla="*/ 2147483646 w 651"/>
                    <a:gd name="T85" fmla="*/ 2147483646 h 551"/>
                    <a:gd name="T86" fmla="*/ 2147483646 w 651"/>
                    <a:gd name="T87" fmla="*/ 2147483646 h 551"/>
                    <a:gd name="T88" fmla="*/ 2147483646 w 651"/>
                    <a:gd name="T89" fmla="*/ 2147483646 h 551"/>
                    <a:gd name="T90" fmla="*/ 2147483646 w 651"/>
                    <a:gd name="T91" fmla="*/ 2147483646 h 551"/>
                    <a:gd name="T92" fmla="*/ 2147483646 w 651"/>
                    <a:gd name="T93" fmla="*/ 2147483646 h 55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51"/>
                    <a:gd name="T142" fmla="*/ 0 h 551"/>
                    <a:gd name="T143" fmla="*/ 651 w 651"/>
                    <a:gd name="T144" fmla="*/ 551 h 55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51" h="551">
                      <a:moveTo>
                        <a:pt x="105" y="551"/>
                      </a:moveTo>
                      <a:lnTo>
                        <a:pt x="90" y="523"/>
                      </a:lnTo>
                      <a:lnTo>
                        <a:pt x="111" y="498"/>
                      </a:lnTo>
                      <a:lnTo>
                        <a:pt x="91" y="476"/>
                      </a:lnTo>
                      <a:lnTo>
                        <a:pt x="87" y="446"/>
                      </a:lnTo>
                      <a:lnTo>
                        <a:pt x="67" y="435"/>
                      </a:lnTo>
                      <a:lnTo>
                        <a:pt x="87" y="425"/>
                      </a:lnTo>
                      <a:lnTo>
                        <a:pt x="78" y="389"/>
                      </a:lnTo>
                      <a:lnTo>
                        <a:pt x="63" y="389"/>
                      </a:lnTo>
                      <a:lnTo>
                        <a:pt x="59" y="332"/>
                      </a:lnTo>
                      <a:lnTo>
                        <a:pt x="76" y="291"/>
                      </a:lnTo>
                      <a:lnTo>
                        <a:pt x="71" y="286"/>
                      </a:lnTo>
                      <a:lnTo>
                        <a:pt x="60" y="296"/>
                      </a:lnTo>
                      <a:lnTo>
                        <a:pt x="51" y="266"/>
                      </a:lnTo>
                      <a:lnTo>
                        <a:pt x="26" y="240"/>
                      </a:lnTo>
                      <a:lnTo>
                        <a:pt x="6" y="254"/>
                      </a:lnTo>
                      <a:lnTo>
                        <a:pt x="0" y="244"/>
                      </a:lnTo>
                      <a:lnTo>
                        <a:pt x="21" y="224"/>
                      </a:lnTo>
                      <a:lnTo>
                        <a:pt x="12" y="208"/>
                      </a:lnTo>
                      <a:lnTo>
                        <a:pt x="17" y="198"/>
                      </a:lnTo>
                      <a:lnTo>
                        <a:pt x="11" y="159"/>
                      </a:lnTo>
                      <a:lnTo>
                        <a:pt x="55" y="146"/>
                      </a:lnTo>
                      <a:lnTo>
                        <a:pt x="39" y="117"/>
                      </a:lnTo>
                      <a:lnTo>
                        <a:pt x="45" y="91"/>
                      </a:lnTo>
                      <a:lnTo>
                        <a:pt x="30" y="86"/>
                      </a:lnTo>
                      <a:lnTo>
                        <a:pt x="51" y="35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102" y="21"/>
                      </a:lnTo>
                      <a:lnTo>
                        <a:pt x="118" y="36"/>
                      </a:lnTo>
                      <a:lnTo>
                        <a:pt x="133" y="31"/>
                      </a:lnTo>
                      <a:lnTo>
                        <a:pt x="139" y="6"/>
                      </a:lnTo>
                      <a:lnTo>
                        <a:pt x="150" y="12"/>
                      </a:lnTo>
                      <a:lnTo>
                        <a:pt x="150" y="17"/>
                      </a:lnTo>
                      <a:lnTo>
                        <a:pt x="160" y="7"/>
                      </a:lnTo>
                      <a:lnTo>
                        <a:pt x="170" y="22"/>
                      </a:lnTo>
                      <a:lnTo>
                        <a:pt x="180" y="27"/>
                      </a:lnTo>
                      <a:lnTo>
                        <a:pt x="175" y="7"/>
                      </a:lnTo>
                      <a:lnTo>
                        <a:pt x="185" y="7"/>
                      </a:lnTo>
                      <a:lnTo>
                        <a:pt x="221" y="50"/>
                      </a:lnTo>
                      <a:lnTo>
                        <a:pt x="280" y="58"/>
                      </a:lnTo>
                      <a:lnTo>
                        <a:pt x="296" y="81"/>
                      </a:lnTo>
                      <a:lnTo>
                        <a:pt x="291" y="86"/>
                      </a:lnTo>
                      <a:lnTo>
                        <a:pt x="307" y="96"/>
                      </a:lnTo>
                      <a:lnTo>
                        <a:pt x="322" y="96"/>
                      </a:lnTo>
                      <a:lnTo>
                        <a:pt x="315" y="117"/>
                      </a:lnTo>
                      <a:lnTo>
                        <a:pt x="326" y="128"/>
                      </a:lnTo>
                      <a:lnTo>
                        <a:pt x="341" y="128"/>
                      </a:lnTo>
                      <a:lnTo>
                        <a:pt x="346" y="123"/>
                      </a:lnTo>
                      <a:lnTo>
                        <a:pt x="331" y="108"/>
                      </a:lnTo>
                      <a:lnTo>
                        <a:pt x="342" y="108"/>
                      </a:lnTo>
                      <a:lnTo>
                        <a:pt x="347" y="97"/>
                      </a:lnTo>
                      <a:lnTo>
                        <a:pt x="387" y="113"/>
                      </a:lnTo>
                      <a:lnTo>
                        <a:pt x="414" y="83"/>
                      </a:lnTo>
                      <a:lnTo>
                        <a:pt x="440" y="64"/>
                      </a:lnTo>
                      <a:lnTo>
                        <a:pt x="456" y="27"/>
                      </a:lnTo>
                      <a:lnTo>
                        <a:pt x="465" y="95"/>
                      </a:lnTo>
                      <a:lnTo>
                        <a:pt x="508" y="95"/>
                      </a:lnTo>
                      <a:lnTo>
                        <a:pt x="521" y="122"/>
                      </a:lnTo>
                      <a:lnTo>
                        <a:pt x="592" y="118"/>
                      </a:lnTo>
                      <a:lnTo>
                        <a:pt x="587" y="132"/>
                      </a:lnTo>
                      <a:lnTo>
                        <a:pt x="591" y="138"/>
                      </a:lnTo>
                      <a:lnTo>
                        <a:pt x="597" y="133"/>
                      </a:lnTo>
                      <a:lnTo>
                        <a:pt x="622" y="179"/>
                      </a:lnTo>
                      <a:lnTo>
                        <a:pt x="618" y="224"/>
                      </a:lnTo>
                      <a:lnTo>
                        <a:pt x="651" y="226"/>
                      </a:lnTo>
                      <a:lnTo>
                        <a:pt x="614" y="271"/>
                      </a:lnTo>
                      <a:lnTo>
                        <a:pt x="608" y="307"/>
                      </a:lnTo>
                      <a:lnTo>
                        <a:pt x="572" y="327"/>
                      </a:lnTo>
                      <a:lnTo>
                        <a:pt x="541" y="331"/>
                      </a:lnTo>
                      <a:lnTo>
                        <a:pt x="535" y="346"/>
                      </a:lnTo>
                      <a:lnTo>
                        <a:pt x="499" y="366"/>
                      </a:lnTo>
                      <a:lnTo>
                        <a:pt x="489" y="361"/>
                      </a:lnTo>
                      <a:lnTo>
                        <a:pt x="468" y="370"/>
                      </a:lnTo>
                      <a:lnTo>
                        <a:pt x="484" y="382"/>
                      </a:lnTo>
                      <a:lnTo>
                        <a:pt x="457" y="406"/>
                      </a:lnTo>
                      <a:lnTo>
                        <a:pt x="452" y="421"/>
                      </a:lnTo>
                      <a:lnTo>
                        <a:pt x="442" y="421"/>
                      </a:lnTo>
                      <a:lnTo>
                        <a:pt x="410" y="447"/>
                      </a:lnTo>
                      <a:lnTo>
                        <a:pt x="389" y="435"/>
                      </a:lnTo>
                      <a:lnTo>
                        <a:pt x="344" y="451"/>
                      </a:lnTo>
                      <a:lnTo>
                        <a:pt x="338" y="466"/>
                      </a:lnTo>
                      <a:lnTo>
                        <a:pt x="307" y="475"/>
                      </a:lnTo>
                      <a:lnTo>
                        <a:pt x="301" y="465"/>
                      </a:lnTo>
                      <a:lnTo>
                        <a:pt x="313" y="460"/>
                      </a:lnTo>
                      <a:lnTo>
                        <a:pt x="308" y="449"/>
                      </a:lnTo>
                      <a:lnTo>
                        <a:pt x="298" y="449"/>
                      </a:lnTo>
                      <a:lnTo>
                        <a:pt x="281" y="500"/>
                      </a:lnTo>
                      <a:lnTo>
                        <a:pt x="261" y="495"/>
                      </a:lnTo>
                      <a:lnTo>
                        <a:pt x="229" y="521"/>
                      </a:lnTo>
                      <a:lnTo>
                        <a:pt x="234" y="531"/>
                      </a:lnTo>
                      <a:lnTo>
                        <a:pt x="203" y="540"/>
                      </a:lnTo>
                      <a:lnTo>
                        <a:pt x="162" y="535"/>
                      </a:lnTo>
                      <a:lnTo>
                        <a:pt x="122" y="544"/>
                      </a:lnTo>
                      <a:lnTo>
                        <a:pt x="105" y="55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4" name="Freeform 275"/>
                <p:cNvSpPr>
                  <a:spLocks/>
                </p:cNvSpPr>
                <p:nvPr/>
              </p:nvSpPr>
              <p:spPr bwMode="auto">
                <a:xfrm>
                  <a:off x="2176660" y="3897928"/>
                  <a:ext cx="460418" cy="476093"/>
                </a:xfrm>
                <a:custGeom>
                  <a:avLst/>
                  <a:gdLst>
                    <a:gd name="T0" fmla="*/ 2147483646 w 870"/>
                    <a:gd name="T1" fmla="*/ 2147483646 h 887"/>
                    <a:gd name="T2" fmla="*/ 2147483646 w 870"/>
                    <a:gd name="T3" fmla="*/ 2147483646 h 887"/>
                    <a:gd name="T4" fmla="*/ 2147483646 w 870"/>
                    <a:gd name="T5" fmla="*/ 2147483646 h 887"/>
                    <a:gd name="T6" fmla="*/ 2147483646 w 870"/>
                    <a:gd name="T7" fmla="*/ 2147483646 h 887"/>
                    <a:gd name="T8" fmla="*/ 2147483646 w 870"/>
                    <a:gd name="T9" fmla="*/ 2147483646 h 887"/>
                    <a:gd name="T10" fmla="*/ 2147483646 w 870"/>
                    <a:gd name="T11" fmla="*/ 2147483646 h 887"/>
                    <a:gd name="T12" fmla="*/ 2147483646 w 870"/>
                    <a:gd name="T13" fmla="*/ 2147483646 h 887"/>
                    <a:gd name="T14" fmla="*/ 2147483646 w 870"/>
                    <a:gd name="T15" fmla="*/ 2147483646 h 887"/>
                    <a:gd name="T16" fmla="*/ 2147483646 w 870"/>
                    <a:gd name="T17" fmla="*/ 2147483646 h 887"/>
                    <a:gd name="T18" fmla="*/ 2147483646 w 870"/>
                    <a:gd name="T19" fmla="*/ 2147483646 h 887"/>
                    <a:gd name="T20" fmla="*/ 2147483646 w 870"/>
                    <a:gd name="T21" fmla="*/ 2147483646 h 887"/>
                    <a:gd name="T22" fmla="*/ 2147483646 w 870"/>
                    <a:gd name="T23" fmla="*/ 2147483646 h 887"/>
                    <a:gd name="T24" fmla="*/ 2147483646 w 870"/>
                    <a:gd name="T25" fmla="*/ 2147483646 h 887"/>
                    <a:gd name="T26" fmla="*/ 2147483646 w 870"/>
                    <a:gd name="T27" fmla="*/ 2147483646 h 887"/>
                    <a:gd name="T28" fmla="*/ 2147483646 w 870"/>
                    <a:gd name="T29" fmla="*/ 2147483646 h 887"/>
                    <a:gd name="T30" fmla="*/ 2147483646 w 870"/>
                    <a:gd name="T31" fmla="*/ 2147483646 h 887"/>
                    <a:gd name="T32" fmla="*/ 2147483646 w 870"/>
                    <a:gd name="T33" fmla="*/ 2147483646 h 887"/>
                    <a:gd name="T34" fmla="*/ 2147483646 w 870"/>
                    <a:gd name="T35" fmla="*/ 2147483646 h 887"/>
                    <a:gd name="T36" fmla="*/ 2147483646 w 870"/>
                    <a:gd name="T37" fmla="*/ 2147483646 h 887"/>
                    <a:gd name="T38" fmla="*/ 2147483646 w 870"/>
                    <a:gd name="T39" fmla="*/ 2147483646 h 887"/>
                    <a:gd name="T40" fmla="*/ 2147483646 w 870"/>
                    <a:gd name="T41" fmla="*/ 2147483646 h 887"/>
                    <a:gd name="T42" fmla="*/ 2147483646 w 870"/>
                    <a:gd name="T43" fmla="*/ 2147483646 h 887"/>
                    <a:gd name="T44" fmla="*/ 2147483646 w 870"/>
                    <a:gd name="T45" fmla="*/ 2147483646 h 887"/>
                    <a:gd name="T46" fmla="*/ 2147483646 w 870"/>
                    <a:gd name="T47" fmla="*/ 2147483646 h 887"/>
                    <a:gd name="T48" fmla="*/ 2147483646 w 870"/>
                    <a:gd name="T49" fmla="*/ 2147483646 h 887"/>
                    <a:gd name="T50" fmla="*/ 2147483646 w 870"/>
                    <a:gd name="T51" fmla="*/ 2147483646 h 887"/>
                    <a:gd name="T52" fmla="*/ 2147483646 w 870"/>
                    <a:gd name="T53" fmla="*/ 2147483646 h 887"/>
                    <a:gd name="T54" fmla="*/ 2147483646 w 870"/>
                    <a:gd name="T55" fmla="*/ 2147483646 h 887"/>
                    <a:gd name="T56" fmla="*/ 2147483646 w 870"/>
                    <a:gd name="T57" fmla="*/ 2147483646 h 887"/>
                    <a:gd name="T58" fmla="*/ 2147483646 w 870"/>
                    <a:gd name="T59" fmla="*/ 2147483646 h 887"/>
                    <a:gd name="T60" fmla="*/ 2147483646 w 870"/>
                    <a:gd name="T61" fmla="*/ 2147483646 h 887"/>
                    <a:gd name="T62" fmla="*/ 2147483646 w 870"/>
                    <a:gd name="T63" fmla="*/ 2147483646 h 887"/>
                    <a:gd name="T64" fmla="*/ 2147483646 w 870"/>
                    <a:gd name="T65" fmla="*/ 2147483646 h 887"/>
                    <a:gd name="T66" fmla="*/ 2147483646 w 870"/>
                    <a:gd name="T67" fmla="*/ 2147483646 h 887"/>
                    <a:gd name="T68" fmla="*/ 2147483646 w 870"/>
                    <a:gd name="T69" fmla="*/ 2147483646 h 887"/>
                    <a:gd name="T70" fmla="*/ 2147483646 w 870"/>
                    <a:gd name="T71" fmla="*/ 2147483646 h 887"/>
                    <a:gd name="T72" fmla="*/ 2147483646 w 870"/>
                    <a:gd name="T73" fmla="*/ 2147483646 h 887"/>
                    <a:gd name="T74" fmla="*/ 2147483646 w 870"/>
                    <a:gd name="T75" fmla="*/ 2147483646 h 887"/>
                    <a:gd name="T76" fmla="*/ 2147483646 w 870"/>
                    <a:gd name="T77" fmla="*/ 0 h 887"/>
                    <a:gd name="T78" fmla="*/ 2147483646 w 870"/>
                    <a:gd name="T79" fmla="*/ 2147483646 h 887"/>
                    <a:gd name="T80" fmla="*/ 2147483646 w 870"/>
                    <a:gd name="T81" fmla="*/ 2147483646 h 887"/>
                    <a:gd name="T82" fmla="*/ 2147483646 w 870"/>
                    <a:gd name="T83" fmla="*/ 2147483646 h 887"/>
                    <a:gd name="T84" fmla="*/ 2147483646 w 870"/>
                    <a:gd name="T85" fmla="*/ 2147483646 h 887"/>
                    <a:gd name="T86" fmla="*/ 2147483646 w 870"/>
                    <a:gd name="T87" fmla="*/ 2147483646 h 887"/>
                    <a:gd name="T88" fmla="*/ 2147483646 w 870"/>
                    <a:gd name="T89" fmla="*/ 2147483646 h 887"/>
                    <a:gd name="T90" fmla="*/ 2147483646 w 870"/>
                    <a:gd name="T91" fmla="*/ 2147483646 h 887"/>
                    <a:gd name="T92" fmla="*/ 2147483646 w 870"/>
                    <a:gd name="T93" fmla="*/ 2147483646 h 887"/>
                    <a:gd name="T94" fmla="*/ 2147483646 w 870"/>
                    <a:gd name="T95" fmla="*/ 2147483646 h 887"/>
                    <a:gd name="T96" fmla="*/ 2147483646 w 870"/>
                    <a:gd name="T97" fmla="*/ 2147483646 h 887"/>
                    <a:gd name="T98" fmla="*/ 2147483646 w 870"/>
                    <a:gd name="T99" fmla="*/ 2147483646 h 88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70"/>
                    <a:gd name="T151" fmla="*/ 0 h 887"/>
                    <a:gd name="T152" fmla="*/ 870 w 870"/>
                    <a:gd name="T153" fmla="*/ 887 h 88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70" h="887">
                      <a:moveTo>
                        <a:pt x="767" y="692"/>
                      </a:moveTo>
                      <a:lnTo>
                        <a:pt x="683" y="662"/>
                      </a:lnTo>
                      <a:lnTo>
                        <a:pt x="670" y="686"/>
                      </a:lnTo>
                      <a:lnTo>
                        <a:pt x="651" y="687"/>
                      </a:lnTo>
                      <a:lnTo>
                        <a:pt x="648" y="651"/>
                      </a:lnTo>
                      <a:lnTo>
                        <a:pt x="629" y="639"/>
                      </a:lnTo>
                      <a:lnTo>
                        <a:pt x="612" y="646"/>
                      </a:lnTo>
                      <a:lnTo>
                        <a:pt x="610" y="629"/>
                      </a:lnTo>
                      <a:lnTo>
                        <a:pt x="583" y="632"/>
                      </a:lnTo>
                      <a:lnTo>
                        <a:pt x="574" y="603"/>
                      </a:lnTo>
                      <a:lnTo>
                        <a:pt x="563" y="616"/>
                      </a:lnTo>
                      <a:lnTo>
                        <a:pt x="546" y="607"/>
                      </a:lnTo>
                      <a:lnTo>
                        <a:pt x="550" y="585"/>
                      </a:lnTo>
                      <a:lnTo>
                        <a:pt x="537" y="571"/>
                      </a:lnTo>
                      <a:lnTo>
                        <a:pt x="526" y="583"/>
                      </a:lnTo>
                      <a:lnTo>
                        <a:pt x="508" y="592"/>
                      </a:lnTo>
                      <a:lnTo>
                        <a:pt x="501" y="578"/>
                      </a:lnTo>
                      <a:lnTo>
                        <a:pt x="486" y="586"/>
                      </a:lnTo>
                      <a:lnTo>
                        <a:pt x="489" y="622"/>
                      </a:lnTo>
                      <a:lnTo>
                        <a:pt x="470" y="630"/>
                      </a:lnTo>
                      <a:lnTo>
                        <a:pt x="443" y="625"/>
                      </a:lnTo>
                      <a:lnTo>
                        <a:pt x="463" y="657"/>
                      </a:lnTo>
                      <a:lnTo>
                        <a:pt x="496" y="687"/>
                      </a:lnTo>
                      <a:lnTo>
                        <a:pt x="484" y="697"/>
                      </a:lnTo>
                      <a:lnTo>
                        <a:pt x="441" y="688"/>
                      </a:lnTo>
                      <a:lnTo>
                        <a:pt x="433" y="709"/>
                      </a:lnTo>
                      <a:lnTo>
                        <a:pt x="448" y="732"/>
                      </a:lnTo>
                      <a:lnTo>
                        <a:pt x="481" y="756"/>
                      </a:lnTo>
                      <a:lnTo>
                        <a:pt x="477" y="779"/>
                      </a:lnTo>
                      <a:lnTo>
                        <a:pt x="500" y="817"/>
                      </a:lnTo>
                      <a:lnTo>
                        <a:pt x="489" y="835"/>
                      </a:lnTo>
                      <a:lnTo>
                        <a:pt x="434" y="801"/>
                      </a:lnTo>
                      <a:lnTo>
                        <a:pt x="384" y="755"/>
                      </a:lnTo>
                      <a:lnTo>
                        <a:pt x="291" y="787"/>
                      </a:lnTo>
                      <a:lnTo>
                        <a:pt x="305" y="852"/>
                      </a:lnTo>
                      <a:lnTo>
                        <a:pt x="285" y="873"/>
                      </a:lnTo>
                      <a:lnTo>
                        <a:pt x="235" y="887"/>
                      </a:lnTo>
                      <a:lnTo>
                        <a:pt x="147" y="875"/>
                      </a:lnTo>
                      <a:lnTo>
                        <a:pt x="78" y="839"/>
                      </a:lnTo>
                      <a:lnTo>
                        <a:pt x="84" y="819"/>
                      </a:lnTo>
                      <a:lnTo>
                        <a:pt x="130" y="810"/>
                      </a:lnTo>
                      <a:lnTo>
                        <a:pt x="152" y="779"/>
                      </a:lnTo>
                      <a:lnTo>
                        <a:pt x="116" y="742"/>
                      </a:lnTo>
                      <a:lnTo>
                        <a:pt x="101" y="747"/>
                      </a:lnTo>
                      <a:lnTo>
                        <a:pt x="56" y="700"/>
                      </a:lnTo>
                      <a:lnTo>
                        <a:pt x="30" y="731"/>
                      </a:lnTo>
                      <a:lnTo>
                        <a:pt x="21" y="695"/>
                      </a:lnTo>
                      <a:lnTo>
                        <a:pt x="16" y="674"/>
                      </a:lnTo>
                      <a:lnTo>
                        <a:pt x="0" y="669"/>
                      </a:lnTo>
                      <a:lnTo>
                        <a:pt x="17" y="654"/>
                      </a:lnTo>
                      <a:lnTo>
                        <a:pt x="32" y="649"/>
                      </a:lnTo>
                      <a:lnTo>
                        <a:pt x="27" y="623"/>
                      </a:lnTo>
                      <a:lnTo>
                        <a:pt x="54" y="583"/>
                      </a:lnTo>
                      <a:lnTo>
                        <a:pt x="101" y="562"/>
                      </a:lnTo>
                      <a:lnTo>
                        <a:pt x="96" y="557"/>
                      </a:lnTo>
                      <a:lnTo>
                        <a:pt x="112" y="521"/>
                      </a:lnTo>
                      <a:lnTo>
                        <a:pt x="148" y="482"/>
                      </a:lnTo>
                      <a:lnTo>
                        <a:pt x="144" y="467"/>
                      </a:lnTo>
                      <a:lnTo>
                        <a:pt x="227" y="407"/>
                      </a:lnTo>
                      <a:lnTo>
                        <a:pt x="273" y="402"/>
                      </a:lnTo>
                      <a:lnTo>
                        <a:pt x="295" y="387"/>
                      </a:lnTo>
                      <a:lnTo>
                        <a:pt x="304" y="413"/>
                      </a:lnTo>
                      <a:lnTo>
                        <a:pt x="329" y="438"/>
                      </a:lnTo>
                      <a:lnTo>
                        <a:pt x="355" y="409"/>
                      </a:lnTo>
                      <a:lnTo>
                        <a:pt x="341" y="382"/>
                      </a:lnTo>
                      <a:lnTo>
                        <a:pt x="459" y="303"/>
                      </a:lnTo>
                      <a:lnTo>
                        <a:pt x="434" y="298"/>
                      </a:lnTo>
                      <a:lnTo>
                        <a:pt x="425" y="277"/>
                      </a:lnTo>
                      <a:lnTo>
                        <a:pt x="389" y="292"/>
                      </a:lnTo>
                      <a:lnTo>
                        <a:pt x="357" y="296"/>
                      </a:lnTo>
                      <a:lnTo>
                        <a:pt x="347" y="306"/>
                      </a:lnTo>
                      <a:lnTo>
                        <a:pt x="276" y="289"/>
                      </a:lnTo>
                      <a:lnTo>
                        <a:pt x="265" y="299"/>
                      </a:lnTo>
                      <a:lnTo>
                        <a:pt x="245" y="289"/>
                      </a:lnTo>
                      <a:lnTo>
                        <a:pt x="251" y="264"/>
                      </a:lnTo>
                      <a:lnTo>
                        <a:pt x="216" y="252"/>
                      </a:lnTo>
                      <a:lnTo>
                        <a:pt x="170" y="261"/>
                      </a:lnTo>
                      <a:lnTo>
                        <a:pt x="171" y="220"/>
                      </a:lnTo>
                      <a:lnTo>
                        <a:pt x="181" y="200"/>
                      </a:lnTo>
                      <a:lnTo>
                        <a:pt x="163" y="103"/>
                      </a:lnTo>
                      <a:lnTo>
                        <a:pt x="189" y="88"/>
                      </a:lnTo>
                      <a:lnTo>
                        <a:pt x="206" y="42"/>
                      </a:lnTo>
                      <a:lnTo>
                        <a:pt x="246" y="33"/>
                      </a:lnTo>
                      <a:lnTo>
                        <a:pt x="301" y="95"/>
                      </a:lnTo>
                      <a:lnTo>
                        <a:pt x="296" y="116"/>
                      </a:lnTo>
                      <a:lnTo>
                        <a:pt x="271" y="111"/>
                      </a:lnTo>
                      <a:lnTo>
                        <a:pt x="246" y="146"/>
                      </a:lnTo>
                      <a:lnTo>
                        <a:pt x="249" y="171"/>
                      </a:lnTo>
                      <a:lnTo>
                        <a:pt x="264" y="167"/>
                      </a:lnTo>
                      <a:lnTo>
                        <a:pt x="258" y="146"/>
                      </a:lnTo>
                      <a:lnTo>
                        <a:pt x="265" y="129"/>
                      </a:lnTo>
                      <a:lnTo>
                        <a:pt x="299" y="145"/>
                      </a:lnTo>
                      <a:lnTo>
                        <a:pt x="288" y="166"/>
                      </a:lnTo>
                      <a:lnTo>
                        <a:pt x="302" y="187"/>
                      </a:lnTo>
                      <a:lnTo>
                        <a:pt x="287" y="201"/>
                      </a:lnTo>
                      <a:lnTo>
                        <a:pt x="302" y="223"/>
                      </a:lnTo>
                      <a:lnTo>
                        <a:pt x="338" y="213"/>
                      </a:lnTo>
                      <a:lnTo>
                        <a:pt x="345" y="187"/>
                      </a:lnTo>
                      <a:lnTo>
                        <a:pt x="324" y="172"/>
                      </a:lnTo>
                      <a:lnTo>
                        <a:pt x="324" y="157"/>
                      </a:lnTo>
                      <a:lnTo>
                        <a:pt x="339" y="162"/>
                      </a:lnTo>
                      <a:lnTo>
                        <a:pt x="350" y="141"/>
                      </a:lnTo>
                      <a:lnTo>
                        <a:pt x="385" y="153"/>
                      </a:lnTo>
                      <a:lnTo>
                        <a:pt x="388" y="177"/>
                      </a:lnTo>
                      <a:lnTo>
                        <a:pt x="470" y="172"/>
                      </a:lnTo>
                      <a:lnTo>
                        <a:pt x="468" y="162"/>
                      </a:lnTo>
                      <a:lnTo>
                        <a:pt x="473" y="157"/>
                      </a:lnTo>
                      <a:lnTo>
                        <a:pt x="514" y="178"/>
                      </a:lnTo>
                      <a:lnTo>
                        <a:pt x="529" y="153"/>
                      </a:lnTo>
                      <a:lnTo>
                        <a:pt x="509" y="136"/>
                      </a:lnTo>
                      <a:lnTo>
                        <a:pt x="535" y="107"/>
                      </a:lnTo>
                      <a:lnTo>
                        <a:pt x="526" y="92"/>
                      </a:lnTo>
                      <a:lnTo>
                        <a:pt x="541" y="86"/>
                      </a:lnTo>
                      <a:lnTo>
                        <a:pt x="546" y="66"/>
                      </a:lnTo>
                      <a:lnTo>
                        <a:pt x="572" y="51"/>
                      </a:lnTo>
                      <a:lnTo>
                        <a:pt x="558" y="15"/>
                      </a:lnTo>
                      <a:lnTo>
                        <a:pt x="598" y="0"/>
                      </a:lnTo>
                      <a:lnTo>
                        <a:pt x="634" y="42"/>
                      </a:lnTo>
                      <a:lnTo>
                        <a:pt x="623" y="52"/>
                      </a:lnTo>
                      <a:lnTo>
                        <a:pt x="668" y="93"/>
                      </a:lnTo>
                      <a:lnTo>
                        <a:pt x="735" y="130"/>
                      </a:lnTo>
                      <a:lnTo>
                        <a:pt x="769" y="167"/>
                      </a:lnTo>
                      <a:lnTo>
                        <a:pt x="791" y="131"/>
                      </a:lnTo>
                      <a:lnTo>
                        <a:pt x="841" y="178"/>
                      </a:lnTo>
                      <a:lnTo>
                        <a:pt x="861" y="234"/>
                      </a:lnTo>
                      <a:lnTo>
                        <a:pt x="865" y="270"/>
                      </a:lnTo>
                      <a:lnTo>
                        <a:pt x="850" y="285"/>
                      </a:lnTo>
                      <a:lnTo>
                        <a:pt x="870" y="301"/>
                      </a:lnTo>
                      <a:lnTo>
                        <a:pt x="850" y="306"/>
                      </a:lnTo>
                      <a:lnTo>
                        <a:pt x="865" y="331"/>
                      </a:lnTo>
                      <a:lnTo>
                        <a:pt x="853" y="362"/>
                      </a:lnTo>
                      <a:lnTo>
                        <a:pt x="833" y="377"/>
                      </a:lnTo>
                      <a:lnTo>
                        <a:pt x="843" y="387"/>
                      </a:lnTo>
                      <a:lnTo>
                        <a:pt x="838" y="398"/>
                      </a:lnTo>
                      <a:lnTo>
                        <a:pt x="797" y="393"/>
                      </a:lnTo>
                      <a:lnTo>
                        <a:pt x="751" y="402"/>
                      </a:lnTo>
                      <a:lnTo>
                        <a:pt x="755" y="447"/>
                      </a:lnTo>
                      <a:lnTo>
                        <a:pt x="740" y="453"/>
                      </a:lnTo>
                      <a:lnTo>
                        <a:pt x="699" y="437"/>
                      </a:lnTo>
                      <a:lnTo>
                        <a:pt x="694" y="473"/>
                      </a:lnTo>
                      <a:lnTo>
                        <a:pt x="698" y="488"/>
                      </a:lnTo>
                      <a:lnTo>
                        <a:pt x="677" y="498"/>
                      </a:lnTo>
                      <a:lnTo>
                        <a:pt x="683" y="519"/>
                      </a:lnTo>
                      <a:lnTo>
                        <a:pt x="734" y="534"/>
                      </a:lnTo>
                      <a:lnTo>
                        <a:pt x="759" y="571"/>
                      </a:lnTo>
                      <a:lnTo>
                        <a:pt x="800" y="576"/>
                      </a:lnTo>
                      <a:lnTo>
                        <a:pt x="799" y="623"/>
                      </a:lnTo>
                      <a:lnTo>
                        <a:pt x="778" y="632"/>
                      </a:lnTo>
                      <a:lnTo>
                        <a:pt x="773" y="627"/>
                      </a:lnTo>
                      <a:lnTo>
                        <a:pt x="748" y="658"/>
                      </a:lnTo>
                      <a:lnTo>
                        <a:pt x="763" y="668"/>
                      </a:lnTo>
                      <a:lnTo>
                        <a:pt x="767" y="6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5" name="Freeform 276"/>
                <p:cNvSpPr>
                  <a:spLocks/>
                </p:cNvSpPr>
                <p:nvPr/>
              </p:nvSpPr>
              <p:spPr bwMode="auto">
                <a:xfrm>
                  <a:off x="1911523" y="2977482"/>
                  <a:ext cx="571553" cy="604638"/>
                </a:xfrm>
                <a:custGeom>
                  <a:avLst/>
                  <a:gdLst>
                    <a:gd name="T0" fmla="*/ 2147483646 w 1077"/>
                    <a:gd name="T1" fmla="*/ 2147483646 h 1129"/>
                    <a:gd name="T2" fmla="*/ 2147483646 w 1077"/>
                    <a:gd name="T3" fmla="*/ 2147483646 h 1129"/>
                    <a:gd name="T4" fmla="*/ 2147483646 w 1077"/>
                    <a:gd name="T5" fmla="*/ 2147483646 h 1129"/>
                    <a:gd name="T6" fmla="*/ 2147483646 w 1077"/>
                    <a:gd name="T7" fmla="*/ 2147483646 h 1129"/>
                    <a:gd name="T8" fmla="*/ 2147483646 w 1077"/>
                    <a:gd name="T9" fmla="*/ 2147483646 h 1129"/>
                    <a:gd name="T10" fmla="*/ 2147483646 w 1077"/>
                    <a:gd name="T11" fmla="*/ 2147483646 h 1129"/>
                    <a:gd name="T12" fmla="*/ 2147483646 w 1077"/>
                    <a:gd name="T13" fmla="*/ 2147483646 h 1129"/>
                    <a:gd name="T14" fmla="*/ 2147483646 w 1077"/>
                    <a:gd name="T15" fmla="*/ 2147483646 h 1129"/>
                    <a:gd name="T16" fmla="*/ 2147483646 w 1077"/>
                    <a:gd name="T17" fmla="*/ 2147483646 h 1129"/>
                    <a:gd name="T18" fmla="*/ 2147483646 w 1077"/>
                    <a:gd name="T19" fmla="*/ 2147483646 h 1129"/>
                    <a:gd name="T20" fmla="*/ 2147483646 w 1077"/>
                    <a:gd name="T21" fmla="*/ 2147483646 h 1129"/>
                    <a:gd name="T22" fmla="*/ 2147483646 w 1077"/>
                    <a:gd name="T23" fmla="*/ 2147483646 h 1129"/>
                    <a:gd name="T24" fmla="*/ 2147483646 w 1077"/>
                    <a:gd name="T25" fmla="*/ 2147483646 h 1129"/>
                    <a:gd name="T26" fmla="*/ 2147483646 w 1077"/>
                    <a:gd name="T27" fmla="*/ 2147483646 h 1129"/>
                    <a:gd name="T28" fmla="*/ 2147483646 w 1077"/>
                    <a:gd name="T29" fmla="*/ 2147483646 h 1129"/>
                    <a:gd name="T30" fmla="*/ 2147483646 w 1077"/>
                    <a:gd name="T31" fmla="*/ 2147483646 h 1129"/>
                    <a:gd name="T32" fmla="*/ 2147483646 w 1077"/>
                    <a:gd name="T33" fmla="*/ 2147483646 h 1129"/>
                    <a:gd name="T34" fmla="*/ 2147483646 w 1077"/>
                    <a:gd name="T35" fmla="*/ 2147483646 h 1129"/>
                    <a:gd name="T36" fmla="*/ 2147483646 w 1077"/>
                    <a:gd name="T37" fmla="*/ 2147483646 h 1129"/>
                    <a:gd name="T38" fmla="*/ 2147483646 w 1077"/>
                    <a:gd name="T39" fmla="*/ 2147483646 h 1129"/>
                    <a:gd name="T40" fmla="*/ 2147483646 w 1077"/>
                    <a:gd name="T41" fmla="*/ 2147483646 h 1129"/>
                    <a:gd name="T42" fmla="*/ 2147483646 w 1077"/>
                    <a:gd name="T43" fmla="*/ 2147483646 h 1129"/>
                    <a:gd name="T44" fmla="*/ 2147483646 w 1077"/>
                    <a:gd name="T45" fmla="*/ 2147483646 h 1129"/>
                    <a:gd name="T46" fmla="*/ 2147483646 w 1077"/>
                    <a:gd name="T47" fmla="*/ 2147483646 h 1129"/>
                    <a:gd name="T48" fmla="*/ 2147483646 w 1077"/>
                    <a:gd name="T49" fmla="*/ 2147483646 h 1129"/>
                    <a:gd name="T50" fmla="*/ 2147483646 w 1077"/>
                    <a:gd name="T51" fmla="*/ 2147483646 h 1129"/>
                    <a:gd name="T52" fmla="*/ 2147483646 w 1077"/>
                    <a:gd name="T53" fmla="*/ 2147483646 h 1129"/>
                    <a:gd name="T54" fmla="*/ 2147483646 w 1077"/>
                    <a:gd name="T55" fmla="*/ 2147483646 h 1129"/>
                    <a:gd name="T56" fmla="*/ 2147483646 w 1077"/>
                    <a:gd name="T57" fmla="*/ 2147483646 h 1129"/>
                    <a:gd name="T58" fmla="*/ 2147483646 w 1077"/>
                    <a:gd name="T59" fmla="*/ 2147483646 h 1129"/>
                    <a:gd name="T60" fmla="*/ 2147483646 w 1077"/>
                    <a:gd name="T61" fmla="*/ 2147483646 h 1129"/>
                    <a:gd name="T62" fmla="*/ 2147483646 w 1077"/>
                    <a:gd name="T63" fmla="*/ 2147483646 h 1129"/>
                    <a:gd name="T64" fmla="*/ 2147483646 w 1077"/>
                    <a:gd name="T65" fmla="*/ 2147483646 h 1129"/>
                    <a:gd name="T66" fmla="*/ 2147483646 w 1077"/>
                    <a:gd name="T67" fmla="*/ 2147483646 h 1129"/>
                    <a:gd name="T68" fmla="*/ 2147483646 w 1077"/>
                    <a:gd name="T69" fmla="*/ 2147483646 h 1129"/>
                    <a:gd name="T70" fmla="*/ 2147483646 w 1077"/>
                    <a:gd name="T71" fmla="*/ 2147483646 h 1129"/>
                    <a:gd name="T72" fmla="*/ 2147483646 w 1077"/>
                    <a:gd name="T73" fmla="*/ 2147483646 h 1129"/>
                    <a:gd name="T74" fmla="*/ 2147483646 w 1077"/>
                    <a:gd name="T75" fmla="*/ 2147483646 h 1129"/>
                    <a:gd name="T76" fmla="*/ 2147483646 w 1077"/>
                    <a:gd name="T77" fmla="*/ 2147483646 h 1129"/>
                    <a:gd name="T78" fmla="*/ 2147483646 w 1077"/>
                    <a:gd name="T79" fmla="*/ 2147483646 h 1129"/>
                    <a:gd name="T80" fmla="*/ 2147483646 w 1077"/>
                    <a:gd name="T81" fmla="*/ 2147483646 h 1129"/>
                    <a:gd name="T82" fmla="*/ 0 w 1077"/>
                    <a:gd name="T83" fmla="*/ 2147483646 h 1129"/>
                    <a:gd name="T84" fmla="*/ 2147483646 w 1077"/>
                    <a:gd name="T85" fmla="*/ 2147483646 h 1129"/>
                    <a:gd name="T86" fmla="*/ 2147483646 w 1077"/>
                    <a:gd name="T87" fmla="*/ 2147483646 h 1129"/>
                    <a:gd name="T88" fmla="*/ 2147483646 w 1077"/>
                    <a:gd name="T89" fmla="*/ 2147483646 h 1129"/>
                    <a:gd name="T90" fmla="*/ 2147483646 w 1077"/>
                    <a:gd name="T91" fmla="*/ 2147483646 h 1129"/>
                    <a:gd name="T92" fmla="*/ 2147483646 w 1077"/>
                    <a:gd name="T93" fmla="*/ 2147483646 h 1129"/>
                    <a:gd name="T94" fmla="*/ 2147483646 w 1077"/>
                    <a:gd name="T95" fmla="*/ 2147483646 h 1129"/>
                    <a:gd name="T96" fmla="*/ 2147483646 w 1077"/>
                    <a:gd name="T97" fmla="*/ 2147483646 h 1129"/>
                    <a:gd name="T98" fmla="*/ 2147483646 w 1077"/>
                    <a:gd name="T99" fmla="*/ 2147483646 h 1129"/>
                    <a:gd name="T100" fmla="*/ 2147483646 w 1077"/>
                    <a:gd name="T101" fmla="*/ 2147483646 h 1129"/>
                    <a:gd name="T102" fmla="*/ 2147483646 w 1077"/>
                    <a:gd name="T103" fmla="*/ 2147483646 h 1129"/>
                    <a:gd name="T104" fmla="*/ 2147483646 w 1077"/>
                    <a:gd name="T105" fmla="*/ 2147483646 h 1129"/>
                    <a:gd name="T106" fmla="*/ 2147483646 w 1077"/>
                    <a:gd name="T107" fmla="*/ 2147483646 h 1129"/>
                    <a:gd name="T108" fmla="*/ 2147483646 w 1077"/>
                    <a:gd name="T109" fmla="*/ 2147483646 h 1129"/>
                    <a:gd name="T110" fmla="*/ 2147483646 w 1077"/>
                    <a:gd name="T111" fmla="*/ 2147483646 h 1129"/>
                    <a:gd name="T112" fmla="*/ 2147483646 w 1077"/>
                    <a:gd name="T113" fmla="*/ 2147483646 h 1129"/>
                    <a:gd name="T114" fmla="*/ 2147483646 w 1077"/>
                    <a:gd name="T115" fmla="*/ 2147483646 h 1129"/>
                    <a:gd name="T116" fmla="*/ 2147483646 w 1077"/>
                    <a:gd name="T117" fmla="*/ 2147483646 h 11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77"/>
                    <a:gd name="T178" fmla="*/ 0 h 1129"/>
                    <a:gd name="T179" fmla="*/ 1077 w 1077"/>
                    <a:gd name="T180" fmla="*/ 1129 h 11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77" h="1129">
                      <a:moveTo>
                        <a:pt x="678" y="20"/>
                      </a:moveTo>
                      <a:lnTo>
                        <a:pt x="724" y="0"/>
                      </a:lnTo>
                      <a:lnTo>
                        <a:pt x="769" y="53"/>
                      </a:lnTo>
                      <a:lnTo>
                        <a:pt x="757" y="99"/>
                      </a:lnTo>
                      <a:lnTo>
                        <a:pt x="778" y="119"/>
                      </a:lnTo>
                      <a:lnTo>
                        <a:pt x="757" y="150"/>
                      </a:lnTo>
                      <a:lnTo>
                        <a:pt x="746" y="184"/>
                      </a:lnTo>
                      <a:lnTo>
                        <a:pt x="720" y="194"/>
                      </a:lnTo>
                      <a:lnTo>
                        <a:pt x="731" y="225"/>
                      </a:lnTo>
                      <a:lnTo>
                        <a:pt x="709" y="240"/>
                      </a:lnTo>
                      <a:lnTo>
                        <a:pt x="683" y="234"/>
                      </a:lnTo>
                      <a:lnTo>
                        <a:pt x="643" y="264"/>
                      </a:lnTo>
                      <a:lnTo>
                        <a:pt x="648" y="280"/>
                      </a:lnTo>
                      <a:lnTo>
                        <a:pt x="611" y="304"/>
                      </a:lnTo>
                      <a:lnTo>
                        <a:pt x="640" y="372"/>
                      </a:lnTo>
                      <a:lnTo>
                        <a:pt x="609" y="391"/>
                      </a:lnTo>
                      <a:lnTo>
                        <a:pt x="620" y="396"/>
                      </a:lnTo>
                      <a:lnTo>
                        <a:pt x="634" y="443"/>
                      </a:lnTo>
                      <a:lnTo>
                        <a:pt x="618" y="477"/>
                      </a:lnTo>
                      <a:lnTo>
                        <a:pt x="632" y="499"/>
                      </a:lnTo>
                      <a:lnTo>
                        <a:pt x="659" y="489"/>
                      </a:lnTo>
                      <a:lnTo>
                        <a:pt x="685" y="433"/>
                      </a:lnTo>
                      <a:lnTo>
                        <a:pt x="717" y="424"/>
                      </a:lnTo>
                      <a:lnTo>
                        <a:pt x="725" y="444"/>
                      </a:lnTo>
                      <a:lnTo>
                        <a:pt x="752" y="419"/>
                      </a:lnTo>
                      <a:lnTo>
                        <a:pt x="761" y="440"/>
                      </a:lnTo>
                      <a:lnTo>
                        <a:pt x="771" y="435"/>
                      </a:lnTo>
                      <a:lnTo>
                        <a:pt x="802" y="445"/>
                      </a:lnTo>
                      <a:lnTo>
                        <a:pt x="822" y="461"/>
                      </a:lnTo>
                      <a:lnTo>
                        <a:pt x="873" y="452"/>
                      </a:lnTo>
                      <a:lnTo>
                        <a:pt x="889" y="472"/>
                      </a:lnTo>
                      <a:lnTo>
                        <a:pt x="877" y="508"/>
                      </a:lnTo>
                      <a:lnTo>
                        <a:pt x="898" y="514"/>
                      </a:lnTo>
                      <a:lnTo>
                        <a:pt x="944" y="499"/>
                      </a:lnTo>
                      <a:lnTo>
                        <a:pt x="960" y="484"/>
                      </a:lnTo>
                      <a:lnTo>
                        <a:pt x="989" y="485"/>
                      </a:lnTo>
                      <a:lnTo>
                        <a:pt x="982" y="516"/>
                      </a:lnTo>
                      <a:lnTo>
                        <a:pt x="982" y="531"/>
                      </a:lnTo>
                      <a:lnTo>
                        <a:pt x="1056" y="609"/>
                      </a:lnTo>
                      <a:lnTo>
                        <a:pt x="1077" y="600"/>
                      </a:lnTo>
                      <a:lnTo>
                        <a:pt x="1076" y="641"/>
                      </a:lnTo>
                      <a:lnTo>
                        <a:pt x="1033" y="693"/>
                      </a:lnTo>
                      <a:lnTo>
                        <a:pt x="1009" y="711"/>
                      </a:lnTo>
                      <a:lnTo>
                        <a:pt x="1004" y="685"/>
                      </a:lnTo>
                      <a:lnTo>
                        <a:pt x="963" y="720"/>
                      </a:lnTo>
                      <a:lnTo>
                        <a:pt x="916" y="734"/>
                      </a:lnTo>
                      <a:lnTo>
                        <a:pt x="910" y="744"/>
                      </a:lnTo>
                      <a:lnTo>
                        <a:pt x="910" y="790"/>
                      </a:lnTo>
                      <a:lnTo>
                        <a:pt x="930" y="800"/>
                      </a:lnTo>
                      <a:lnTo>
                        <a:pt x="935" y="810"/>
                      </a:lnTo>
                      <a:lnTo>
                        <a:pt x="945" y="806"/>
                      </a:lnTo>
                      <a:lnTo>
                        <a:pt x="950" y="822"/>
                      </a:lnTo>
                      <a:lnTo>
                        <a:pt x="935" y="841"/>
                      </a:lnTo>
                      <a:lnTo>
                        <a:pt x="924" y="836"/>
                      </a:lnTo>
                      <a:lnTo>
                        <a:pt x="908" y="861"/>
                      </a:lnTo>
                      <a:lnTo>
                        <a:pt x="898" y="897"/>
                      </a:lnTo>
                      <a:lnTo>
                        <a:pt x="882" y="887"/>
                      </a:lnTo>
                      <a:lnTo>
                        <a:pt x="862" y="885"/>
                      </a:lnTo>
                      <a:lnTo>
                        <a:pt x="845" y="931"/>
                      </a:lnTo>
                      <a:lnTo>
                        <a:pt x="831" y="916"/>
                      </a:lnTo>
                      <a:lnTo>
                        <a:pt x="791" y="905"/>
                      </a:lnTo>
                      <a:lnTo>
                        <a:pt x="785" y="884"/>
                      </a:lnTo>
                      <a:lnTo>
                        <a:pt x="801" y="869"/>
                      </a:lnTo>
                      <a:lnTo>
                        <a:pt x="792" y="854"/>
                      </a:lnTo>
                      <a:lnTo>
                        <a:pt x="745" y="864"/>
                      </a:lnTo>
                      <a:lnTo>
                        <a:pt x="715" y="806"/>
                      </a:lnTo>
                      <a:lnTo>
                        <a:pt x="666" y="780"/>
                      </a:lnTo>
                      <a:lnTo>
                        <a:pt x="608" y="814"/>
                      </a:lnTo>
                      <a:lnTo>
                        <a:pt x="618" y="824"/>
                      </a:lnTo>
                      <a:lnTo>
                        <a:pt x="607" y="865"/>
                      </a:lnTo>
                      <a:lnTo>
                        <a:pt x="586" y="880"/>
                      </a:lnTo>
                      <a:lnTo>
                        <a:pt x="586" y="906"/>
                      </a:lnTo>
                      <a:lnTo>
                        <a:pt x="571" y="901"/>
                      </a:lnTo>
                      <a:lnTo>
                        <a:pt x="549" y="920"/>
                      </a:lnTo>
                      <a:lnTo>
                        <a:pt x="546" y="910"/>
                      </a:lnTo>
                      <a:lnTo>
                        <a:pt x="529" y="930"/>
                      </a:lnTo>
                      <a:lnTo>
                        <a:pt x="504" y="920"/>
                      </a:lnTo>
                      <a:lnTo>
                        <a:pt x="504" y="930"/>
                      </a:lnTo>
                      <a:lnTo>
                        <a:pt x="469" y="894"/>
                      </a:lnTo>
                      <a:lnTo>
                        <a:pt x="439" y="926"/>
                      </a:lnTo>
                      <a:lnTo>
                        <a:pt x="416" y="999"/>
                      </a:lnTo>
                      <a:lnTo>
                        <a:pt x="400" y="1004"/>
                      </a:lnTo>
                      <a:lnTo>
                        <a:pt x="368" y="1040"/>
                      </a:lnTo>
                      <a:lnTo>
                        <a:pt x="353" y="1035"/>
                      </a:lnTo>
                      <a:lnTo>
                        <a:pt x="344" y="1018"/>
                      </a:lnTo>
                      <a:lnTo>
                        <a:pt x="322" y="1044"/>
                      </a:lnTo>
                      <a:lnTo>
                        <a:pt x="316" y="1110"/>
                      </a:lnTo>
                      <a:lnTo>
                        <a:pt x="296" y="1120"/>
                      </a:lnTo>
                      <a:lnTo>
                        <a:pt x="270" y="1129"/>
                      </a:lnTo>
                      <a:lnTo>
                        <a:pt x="250" y="1093"/>
                      </a:lnTo>
                      <a:lnTo>
                        <a:pt x="256" y="1073"/>
                      </a:lnTo>
                      <a:lnTo>
                        <a:pt x="251" y="1063"/>
                      </a:lnTo>
                      <a:lnTo>
                        <a:pt x="282" y="1047"/>
                      </a:lnTo>
                      <a:lnTo>
                        <a:pt x="278" y="1022"/>
                      </a:lnTo>
                      <a:lnTo>
                        <a:pt x="266" y="1042"/>
                      </a:lnTo>
                      <a:lnTo>
                        <a:pt x="252" y="1027"/>
                      </a:lnTo>
                      <a:lnTo>
                        <a:pt x="273" y="986"/>
                      </a:lnTo>
                      <a:lnTo>
                        <a:pt x="279" y="961"/>
                      </a:lnTo>
                      <a:lnTo>
                        <a:pt x="243" y="930"/>
                      </a:lnTo>
                      <a:lnTo>
                        <a:pt x="269" y="910"/>
                      </a:lnTo>
                      <a:lnTo>
                        <a:pt x="280" y="889"/>
                      </a:lnTo>
                      <a:lnTo>
                        <a:pt x="265" y="884"/>
                      </a:lnTo>
                      <a:lnTo>
                        <a:pt x="265" y="864"/>
                      </a:lnTo>
                      <a:lnTo>
                        <a:pt x="260" y="859"/>
                      </a:lnTo>
                      <a:lnTo>
                        <a:pt x="282" y="838"/>
                      </a:lnTo>
                      <a:lnTo>
                        <a:pt x="282" y="828"/>
                      </a:lnTo>
                      <a:lnTo>
                        <a:pt x="241" y="808"/>
                      </a:lnTo>
                      <a:lnTo>
                        <a:pt x="263" y="746"/>
                      </a:lnTo>
                      <a:lnTo>
                        <a:pt x="257" y="741"/>
                      </a:lnTo>
                      <a:lnTo>
                        <a:pt x="222" y="766"/>
                      </a:lnTo>
                      <a:lnTo>
                        <a:pt x="212" y="761"/>
                      </a:lnTo>
                      <a:lnTo>
                        <a:pt x="222" y="745"/>
                      </a:lnTo>
                      <a:lnTo>
                        <a:pt x="196" y="720"/>
                      </a:lnTo>
                      <a:lnTo>
                        <a:pt x="172" y="708"/>
                      </a:lnTo>
                      <a:lnTo>
                        <a:pt x="172" y="698"/>
                      </a:lnTo>
                      <a:lnTo>
                        <a:pt x="136" y="708"/>
                      </a:lnTo>
                      <a:lnTo>
                        <a:pt x="136" y="693"/>
                      </a:lnTo>
                      <a:lnTo>
                        <a:pt x="111" y="692"/>
                      </a:lnTo>
                      <a:lnTo>
                        <a:pt x="111" y="671"/>
                      </a:lnTo>
                      <a:lnTo>
                        <a:pt x="75" y="666"/>
                      </a:lnTo>
                      <a:lnTo>
                        <a:pt x="60" y="676"/>
                      </a:lnTo>
                      <a:lnTo>
                        <a:pt x="55" y="666"/>
                      </a:lnTo>
                      <a:lnTo>
                        <a:pt x="19" y="650"/>
                      </a:lnTo>
                      <a:lnTo>
                        <a:pt x="34" y="644"/>
                      </a:lnTo>
                      <a:lnTo>
                        <a:pt x="30" y="609"/>
                      </a:lnTo>
                      <a:lnTo>
                        <a:pt x="0" y="588"/>
                      </a:lnTo>
                      <a:lnTo>
                        <a:pt x="37" y="573"/>
                      </a:lnTo>
                      <a:lnTo>
                        <a:pt x="42" y="553"/>
                      </a:lnTo>
                      <a:lnTo>
                        <a:pt x="47" y="553"/>
                      </a:lnTo>
                      <a:lnTo>
                        <a:pt x="47" y="563"/>
                      </a:lnTo>
                      <a:lnTo>
                        <a:pt x="52" y="568"/>
                      </a:lnTo>
                      <a:lnTo>
                        <a:pt x="67" y="559"/>
                      </a:lnTo>
                      <a:lnTo>
                        <a:pt x="62" y="539"/>
                      </a:lnTo>
                      <a:lnTo>
                        <a:pt x="67" y="523"/>
                      </a:lnTo>
                      <a:lnTo>
                        <a:pt x="99" y="518"/>
                      </a:lnTo>
                      <a:lnTo>
                        <a:pt x="159" y="550"/>
                      </a:lnTo>
                      <a:lnTo>
                        <a:pt x="154" y="555"/>
                      </a:lnTo>
                      <a:lnTo>
                        <a:pt x="159" y="565"/>
                      </a:lnTo>
                      <a:lnTo>
                        <a:pt x="169" y="555"/>
                      </a:lnTo>
                      <a:lnTo>
                        <a:pt x="180" y="560"/>
                      </a:lnTo>
                      <a:lnTo>
                        <a:pt x="210" y="541"/>
                      </a:lnTo>
                      <a:lnTo>
                        <a:pt x="236" y="536"/>
                      </a:lnTo>
                      <a:lnTo>
                        <a:pt x="257" y="545"/>
                      </a:lnTo>
                      <a:lnTo>
                        <a:pt x="259" y="517"/>
                      </a:lnTo>
                      <a:lnTo>
                        <a:pt x="243" y="494"/>
                      </a:lnTo>
                      <a:lnTo>
                        <a:pt x="251" y="486"/>
                      </a:lnTo>
                      <a:lnTo>
                        <a:pt x="205" y="444"/>
                      </a:lnTo>
                      <a:lnTo>
                        <a:pt x="171" y="398"/>
                      </a:lnTo>
                      <a:lnTo>
                        <a:pt x="171" y="388"/>
                      </a:lnTo>
                      <a:lnTo>
                        <a:pt x="217" y="374"/>
                      </a:lnTo>
                      <a:lnTo>
                        <a:pt x="223" y="359"/>
                      </a:lnTo>
                      <a:lnTo>
                        <a:pt x="279" y="335"/>
                      </a:lnTo>
                      <a:lnTo>
                        <a:pt x="315" y="360"/>
                      </a:lnTo>
                      <a:lnTo>
                        <a:pt x="329" y="343"/>
                      </a:lnTo>
                      <a:lnTo>
                        <a:pt x="366" y="361"/>
                      </a:lnTo>
                      <a:lnTo>
                        <a:pt x="386" y="346"/>
                      </a:lnTo>
                      <a:lnTo>
                        <a:pt x="407" y="361"/>
                      </a:lnTo>
                      <a:lnTo>
                        <a:pt x="432" y="322"/>
                      </a:lnTo>
                      <a:lnTo>
                        <a:pt x="427" y="301"/>
                      </a:lnTo>
                      <a:lnTo>
                        <a:pt x="449" y="276"/>
                      </a:lnTo>
                      <a:lnTo>
                        <a:pt x="444" y="255"/>
                      </a:lnTo>
                      <a:lnTo>
                        <a:pt x="469" y="226"/>
                      </a:lnTo>
                      <a:lnTo>
                        <a:pt x="481" y="215"/>
                      </a:lnTo>
                      <a:lnTo>
                        <a:pt x="506" y="206"/>
                      </a:lnTo>
                      <a:lnTo>
                        <a:pt x="486" y="170"/>
                      </a:lnTo>
                      <a:lnTo>
                        <a:pt x="533" y="150"/>
                      </a:lnTo>
                      <a:lnTo>
                        <a:pt x="543" y="139"/>
                      </a:lnTo>
                      <a:lnTo>
                        <a:pt x="558" y="136"/>
                      </a:lnTo>
                      <a:lnTo>
                        <a:pt x="553" y="120"/>
                      </a:lnTo>
                      <a:lnTo>
                        <a:pt x="533" y="124"/>
                      </a:lnTo>
                      <a:lnTo>
                        <a:pt x="509" y="88"/>
                      </a:lnTo>
                      <a:lnTo>
                        <a:pt x="524" y="58"/>
                      </a:lnTo>
                      <a:lnTo>
                        <a:pt x="539" y="63"/>
                      </a:lnTo>
                      <a:lnTo>
                        <a:pt x="560" y="95"/>
                      </a:lnTo>
                      <a:lnTo>
                        <a:pt x="626" y="55"/>
                      </a:lnTo>
                      <a:lnTo>
                        <a:pt x="636" y="60"/>
                      </a:lnTo>
                      <a:lnTo>
                        <a:pt x="641" y="45"/>
                      </a:lnTo>
                      <a:lnTo>
                        <a:pt x="666" y="39"/>
                      </a:lnTo>
                      <a:lnTo>
                        <a:pt x="678" y="20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54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6" name="Freeform 277"/>
                <p:cNvSpPr>
                  <a:spLocks/>
                </p:cNvSpPr>
                <p:nvPr/>
              </p:nvSpPr>
              <p:spPr bwMode="auto">
                <a:xfrm>
                  <a:off x="2059174" y="3396444"/>
                  <a:ext cx="301654" cy="317395"/>
                </a:xfrm>
                <a:custGeom>
                  <a:avLst/>
                  <a:gdLst>
                    <a:gd name="T0" fmla="*/ 2147483646 w 566"/>
                    <a:gd name="T1" fmla="*/ 2147483646 h 595"/>
                    <a:gd name="T2" fmla="*/ 2147483646 w 566"/>
                    <a:gd name="T3" fmla="*/ 2147483646 h 595"/>
                    <a:gd name="T4" fmla="*/ 2147483646 w 566"/>
                    <a:gd name="T5" fmla="*/ 2147483646 h 595"/>
                    <a:gd name="T6" fmla="*/ 2147483646 w 566"/>
                    <a:gd name="T7" fmla="*/ 2147483646 h 595"/>
                    <a:gd name="T8" fmla="*/ 2147483646 w 566"/>
                    <a:gd name="T9" fmla="*/ 2147483646 h 595"/>
                    <a:gd name="T10" fmla="*/ 2147483646 w 566"/>
                    <a:gd name="T11" fmla="*/ 2147483646 h 595"/>
                    <a:gd name="T12" fmla="*/ 2147483646 w 566"/>
                    <a:gd name="T13" fmla="*/ 2147483646 h 595"/>
                    <a:gd name="T14" fmla="*/ 2147483646 w 566"/>
                    <a:gd name="T15" fmla="*/ 2147483646 h 595"/>
                    <a:gd name="T16" fmla="*/ 2147483646 w 566"/>
                    <a:gd name="T17" fmla="*/ 2147483646 h 595"/>
                    <a:gd name="T18" fmla="*/ 2147483646 w 566"/>
                    <a:gd name="T19" fmla="*/ 2147483646 h 595"/>
                    <a:gd name="T20" fmla="*/ 2147483646 w 566"/>
                    <a:gd name="T21" fmla="*/ 2147483646 h 595"/>
                    <a:gd name="T22" fmla="*/ 2147483646 w 566"/>
                    <a:gd name="T23" fmla="*/ 2147483646 h 595"/>
                    <a:gd name="T24" fmla="*/ 2147483646 w 566"/>
                    <a:gd name="T25" fmla="*/ 2147483646 h 595"/>
                    <a:gd name="T26" fmla="*/ 0 w 566"/>
                    <a:gd name="T27" fmla="*/ 2147483646 h 595"/>
                    <a:gd name="T28" fmla="*/ 2147483646 w 566"/>
                    <a:gd name="T29" fmla="*/ 2147483646 h 595"/>
                    <a:gd name="T30" fmla="*/ 2147483646 w 566"/>
                    <a:gd name="T31" fmla="*/ 2147483646 h 595"/>
                    <a:gd name="T32" fmla="*/ 2147483646 w 566"/>
                    <a:gd name="T33" fmla="*/ 2147483646 h 595"/>
                    <a:gd name="T34" fmla="*/ 2147483646 w 566"/>
                    <a:gd name="T35" fmla="*/ 2147483646 h 595"/>
                    <a:gd name="T36" fmla="*/ 2147483646 w 566"/>
                    <a:gd name="T37" fmla="*/ 2147483646 h 595"/>
                    <a:gd name="T38" fmla="*/ 2147483646 w 566"/>
                    <a:gd name="T39" fmla="*/ 2147483646 h 595"/>
                    <a:gd name="T40" fmla="*/ 2147483646 w 566"/>
                    <a:gd name="T41" fmla="*/ 2147483646 h 595"/>
                    <a:gd name="T42" fmla="*/ 2147483646 w 566"/>
                    <a:gd name="T43" fmla="*/ 2147483646 h 595"/>
                    <a:gd name="T44" fmla="*/ 2147483646 w 566"/>
                    <a:gd name="T45" fmla="*/ 2147483646 h 595"/>
                    <a:gd name="T46" fmla="*/ 2147483646 w 566"/>
                    <a:gd name="T47" fmla="*/ 2147483646 h 595"/>
                    <a:gd name="T48" fmla="*/ 2147483646 w 566"/>
                    <a:gd name="T49" fmla="*/ 2147483646 h 595"/>
                    <a:gd name="T50" fmla="*/ 2147483646 w 566"/>
                    <a:gd name="T51" fmla="*/ 0 h 595"/>
                    <a:gd name="T52" fmla="*/ 2147483646 w 566"/>
                    <a:gd name="T53" fmla="*/ 2147483646 h 595"/>
                    <a:gd name="T54" fmla="*/ 2147483646 w 566"/>
                    <a:gd name="T55" fmla="*/ 2147483646 h 595"/>
                    <a:gd name="T56" fmla="*/ 2147483646 w 566"/>
                    <a:gd name="T57" fmla="*/ 2147483646 h 595"/>
                    <a:gd name="T58" fmla="*/ 2147483646 w 566"/>
                    <a:gd name="T59" fmla="*/ 2147483646 h 595"/>
                    <a:gd name="T60" fmla="*/ 2147483646 w 566"/>
                    <a:gd name="T61" fmla="*/ 2147483646 h 595"/>
                    <a:gd name="T62" fmla="*/ 2147483646 w 566"/>
                    <a:gd name="T63" fmla="*/ 2147483646 h 595"/>
                    <a:gd name="T64" fmla="*/ 2147483646 w 566"/>
                    <a:gd name="T65" fmla="*/ 2147483646 h 595"/>
                    <a:gd name="T66" fmla="*/ 2147483646 w 566"/>
                    <a:gd name="T67" fmla="*/ 2147483646 h 595"/>
                    <a:gd name="T68" fmla="*/ 2147483646 w 566"/>
                    <a:gd name="T69" fmla="*/ 2147483646 h 595"/>
                    <a:gd name="T70" fmla="*/ 2147483646 w 566"/>
                    <a:gd name="T71" fmla="*/ 2147483646 h 595"/>
                    <a:gd name="T72" fmla="*/ 2147483646 w 566"/>
                    <a:gd name="T73" fmla="*/ 2147483646 h 595"/>
                    <a:gd name="T74" fmla="*/ 2147483646 w 566"/>
                    <a:gd name="T75" fmla="*/ 2147483646 h 595"/>
                    <a:gd name="T76" fmla="*/ 2147483646 w 566"/>
                    <a:gd name="T77" fmla="*/ 2147483646 h 595"/>
                    <a:gd name="T78" fmla="*/ 2147483646 w 566"/>
                    <a:gd name="T79" fmla="*/ 2147483646 h 595"/>
                    <a:gd name="T80" fmla="*/ 2147483646 w 566"/>
                    <a:gd name="T81" fmla="*/ 2147483646 h 595"/>
                    <a:gd name="T82" fmla="*/ 2147483646 w 566"/>
                    <a:gd name="T83" fmla="*/ 2147483646 h 595"/>
                    <a:gd name="T84" fmla="*/ 2147483646 w 566"/>
                    <a:gd name="T85" fmla="*/ 2147483646 h 59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66"/>
                    <a:gd name="T130" fmla="*/ 0 h 595"/>
                    <a:gd name="T131" fmla="*/ 566 w 566"/>
                    <a:gd name="T132" fmla="*/ 595 h 59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66" h="595">
                      <a:moveTo>
                        <a:pt x="193" y="531"/>
                      </a:moveTo>
                      <a:lnTo>
                        <a:pt x="198" y="542"/>
                      </a:lnTo>
                      <a:lnTo>
                        <a:pt x="223" y="516"/>
                      </a:lnTo>
                      <a:lnTo>
                        <a:pt x="225" y="501"/>
                      </a:lnTo>
                      <a:lnTo>
                        <a:pt x="204" y="486"/>
                      </a:lnTo>
                      <a:lnTo>
                        <a:pt x="199" y="496"/>
                      </a:lnTo>
                      <a:lnTo>
                        <a:pt x="179" y="501"/>
                      </a:lnTo>
                      <a:lnTo>
                        <a:pt x="179" y="465"/>
                      </a:lnTo>
                      <a:lnTo>
                        <a:pt x="189" y="450"/>
                      </a:lnTo>
                      <a:lnTo>
                        <a:pt x="231" y="424"/>
                      </a:lnTo>
                      <a:lnTo>
                        <a:pt x="221" y="404"/>
                      </a:lnTo>
                      <a:lnTo>
                        <a:pt x="190" y="399"/>
                      </a:lnTo>
                      <a:lnTo>
                        <a:pt x="190" y="419"/>
                      </a:lnTo>
                      <a:lnTo>
                        <a:pt x="139" y="423"/>
                      </a:lnTo>
                      <a:lnTo>
                        <a:pt x="153" y="459"/>
                      </a:lnTo>
                      <a:lnTo>
                        <a:pt x="148" y="474"/>
                      </a:lnTo>
                      <a:lnTo>
                        <a:pt x="128" y="454"/>
                      </a:lnTo>
                      <a:lnTo>
                        <a:pt x="129" y="492"/>
                      </a:lnTo>
                      <a:lnTo>
                        <a:pt x="101" y="484"/>
                      </a:lnTo>
                      <a:lnTo>
                        <a:pt x="105" y="460"/>
                      </a:lnTo>
                      <a:lnTo>
                        <a:pt x="75" y="443"/>
                      </a:lnTo>
                      <a:lnTo>
                        <a:pt x="87" y="433"/>
                      </a:lnTo>
                      <a:lnTo>
                        <a:pt x="72" y="428"/>
                      </a:lnTo>
                      <a:lnTo>
                        <a:pt x="50" y="452"/>
                      </a:lnTo>
                      <a:lnTo>
                        <a:pt x="35" y="447"/>
                      </a:lnTo>
                      <a:lnTo>
                        <a:pt x="41" y="427"/>
                      </a:lnTo>
                      <a:lnTo>
                        <a:pt x="26" y="432"/>
                      </a:lnTo>
                      <a:lnTo>
                        <a:pt x="0" y="406"/>
                      </a:lnTo>
                      <a:lnTo>
                        <a:pt x="12" y="368"/>
                      </a:lnTo>
                      <a:lnTo>
                        <a:pt x="26" y="358"/>
                      </a:lnTo>
                      <a:lnTo>
                        <a:pt x="17" y="340"/>
                      </a:lnTo>
                      <a:lnTo>
                        <a:pt x="37" y="330"/>
                      </a:lnTo>
                      <a:lnTo>
                        <a:pt x="43" y="264"/>
                      </a:lnTo>
                      <a:lnTo>
                        <a:pt x="65" y="238"/>
                      </a:lnTo>
                      <a:lnTo>
                        <a:pt x="74" y="255"/>
                      </a:lnTo>
                      <a:lnTo>
                        <a:pt x="89" y="260"/>
                      </a:lnTo>
                      <a:lnTo>
                        <a:pt x="121" y="224"/>
                      </a:lnTo>
                      <a:lnTo>
                        <a:pt x="137" y="219"/>
                      </a:lnTo>
                      <a:lnTo>
                        <a:pt x="160" y="146"/>
                      </a:lnTo>
                      <a:lnTo>
                        <a:pt x="190" y="114"/>
                      </a:lnTo>
                      <a:lnTo>
                        <a:pt x="225" y="150"/>
                      </a:lnTo>
                      <a:lnTo>
                        <a:pt x="225" y="140"/>
                      </a:lnTo>
                      <a:lnTo>
                        <a:pt x="250" y="150"/>
                      </a:lnTo>
                      <a:lnTo>
                        <a:pt x="267" y="130"/>
                      </a:lnTo>
                      <a:lnTo>
                        <a:pt x="270" y="140"/>
                      </a:lnTo>
                      <a:lnTo>
                        <a:pt x="292" y="121"/>
                      </a:lnTo>
                      <a:lnTo>
                        <a:pt x="307" y="126"/>
                      </a:lnTo>
                      <a:lnTo>
                        <a:pt x="307" y="100"/>
                      </a:lnTo>
                      <a:lnTo>
                        <a:pt x="328" y="85"/>
                      </a:lnTo>
                      <a:lnTo>
                        <a:pt x="339" y="44"/>
                      </a:lnTo>
                      <a:lnTo>
                        <a:pt x="329" y="34"/>
                      </a:lnTo>
                      <a:lnTo>
                        <a:pt x="387" y="0"/>
                      </a:lnTo>
                      <a:lnTo>
                        <a:pt x="436" y="26"/>
                      </a:lnTo>
                      <a:lnTo>
                        <a:pt x="466" y="84"/>
                      </a:lnTo>
                      <a:lnTo>
                        <a:pt x="513" y="74"/>
                      </a:lnTo>
                      <a:lnTo>
                        <a:pt x="522" y="89"/>
                      </a:lnTo>
                      <a:lnTo>
                        <a:pt x="506" y="104"/>
                      </a:lnTo>
                      <a:lnTo>
                        <a:pt x="512" y="125"/>
                      </a:lnTo>
                      <a:lnTo>
                        <a:pt x="552" y="136"/>
                      </a:lnTo>
                      <a:lnTo>
                        <a:pt x="566" y="151"/>
                      </a:lnTo>
                      <a:lnTo>
                        <a:pt x="551" y="187"/>
                      </a:lnTo>
                      <a:lnTo>
                        <a:pt x="536" y="187"/>
                      </a:lnTo>
                      <a:lnTo>
                        <a:pt x="529" y="248"/>
                      </a:lnTo>
                      <a:lnTo>
                        <a:pt x="487" y="293"/>
                      </a:lnTo>
                      <a:lnTo>
                        <a:pt x="467" y="303"/>
                      </a:lnTo>
                      <a:lnTo>
                        <a:pt x="472" y="318"/>
                      </a:lnTo>
                      <a:lnTo>
                        <a:pt x="452" y="322"/>
                      </a:lnTo>
                      <a:lnTo>
                        <a:pt x="455" y="338"/>
                      </a:lnTo>
                      <a:lnTo>
                        <a:pt x="440" y="343"/>
                      </a:lnTo>
                      <a:lnTo>
                        <a:pt x="450" y="363"/>
                      </a:lnTo>
                      <a:lnTo>
                        <a:pt x="425" y="368"/>
                      </a:lnTo>
                      <a:lnTo>
                        <a:pt x="439" y="443"/>
                      </a:lnTo>
                      <a:lnTo>
                        <a:pt x="380" y="468"/>
                      </a:lnTo>
                      <a:lnTo>
                        <a:pt x="348" y="446"/>
                      </a:lnTo>
                      <a:lnTo>
                        <a:pt x="329" y="452"/>
                      </a:lnTo>
                      <a:lnTo>
                        <a:pt x="324" y="483"/>
                      </a:lnTo>
                      <a:lnTo>
                        <a:pt x="339" y="478"/>
                      </a:lnTo>
                      <a:lnTo>
                        <a:pt x="334" y="551"/>
                      </a:lnTo>
                      <a:lnTo>
                        <a:pt x="319" y="551"/>
                      </a:lnTo>
                      <a:lnTo>
                        <a:pt x="314" y="570"/>
                      </a:lnTo>
                      <a:lnTo>
                        <a:pt x="270" y="581"/>
                      </a:lnTo>
                      <a:lnTo>
                        <a:pt x="223" y="570"/>
                      </a:lnTo>
                      <a:lnTo>
                        <a:pt x="194" y="580"/>
                      </a:lnTo>
                      <a:lnTo>
                        <a:pt x="194" y="595"/>
                      </a:lnTo>
                      <a:lnTo>
                        <a:pt x="142" y="531"/>
                      </a:lnTo>
                      <a:lnTo>
                        <a:pt x="193" y="53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7" name="Freeform 278"/>
                <p:cNvSpPr>
                  <a:spLocks/>
                </p:cNvSpPr>
                <p:nvPr/>
              </p:nvSpPr>
              <p:spPr bwMode="auto">
                <a:xfrm>
                  <a:off x="1713067" y="3340899"/>
                  <a:ext cx="192106" cy="184089"/>
                </a:xfrm>
                <a:custGeom>
                  <a:avLst/>
                  <a:gdLst>
                    <a:gd name="T0" fmla="*/ 2147483646 w 364"/>
                    <a:gd name="T1" fmla="*/ 2147483646 h 344"/>
                    <a:gd name="T2" fmla="*/ 2147483646 w 364"/>
                    <a:gd name="T3" fmla="*/ 2147483646 h 344"/>
                    <a:gd name="T4" fmla="*/ 2147483646 w 364"/>
                    <a:gd name="T5" fmla="*/ 2147483646 h 344"/>
                    <a:gd name="T6" fmla="*/ 2147483646 w 364"/>
                    <a:gd name="T7" fmla="*/ 2147483646 h 344"/>
                    <a:gd name="T8" fmla="*/ 2147483646 w 364"/>
                    <a:gd name="T9" fmla="*/ 2147483646 h 344"/>
                    <a:gd name="T10" fmla="*/ 2147483646 w 364"/>
                    <a:gd name="T11" fmla="*/ 2147483646 h 344"/>
                    <a:gd name="T12" fmla="*/ 2147483646 w 364"/>
                    <a:gd name="T13" fmla="*/ 0 h 344"/>
                    <a:gd name="T14" fmla="*/ 2147483646 w 364"/>
                    <a:gd name="T15" fmla="*/ 2147483646 h 344"/>
                    <a:gd name="T16" fmla="*/ 2147483646 w 364"/>
                    <a:gd name="T17" fmla="*/ 2147483646 h 344"/>
                    <a:gd name="T18" fmla="*/ 2147483646 w 364"/>
                    <a:gd name="T19" fmla="*/ 2147483646 h 344"/>
                    <a:gd name="T20" fmla="*/ 2147483646 w 364"/>
                    <a:gd name="T21" fmla="*/ 2147483646 h 344"/>
                    <a:gd name="T22" fmla="*/ 2147483646 w 364"/>
                    <a:gd name="T23" fmla="*/ 2147483646 h 344"/>
                    <a:gd name="T24" fmla="*/ 2147483646 w 364"/>
                    <a:gd name="T25" fmla="*/ 2147483646 h 344"/>
                    <a:gd name="T26" fmla="*/ 2147483646 w 364"/>
                    <a:gd name="T27" fmla="*/ 2147483646 h 344"/>
                    <a:gd name="T28" fmla="*/ 2147483646 w 364"/>
                    <a:gd name="T29" fmla="*/ 2147483646 h 344"/>
                    <a:gd name="T30" fmla="*/ 2147483646 w 364"/>
                    <a:gd name="T31" fmla="*/ 2147483646 h 344"/>
                    <a:gd name="T32" fmla="*/ 2147483646 w 364"/>
                    <a:gd name="T33" fmla="*/ 2147483646 h 344"/>
                    <a:gd name="T34" fmla="*/ 2147483646 w 364"/>
                    <a:gd name="T35" fmla="*/ 2147483646 h 344"/>
                    <a:gd name="T36" fmla="*/ 2147483646 w 364"/>
                    <a:gd name="T37" fmla="*/ 2147483646 h 344"/>
                    <a:gd name="T38" fmla="*/ 2147483646 w 364"/>
                    <a:gd name="T39" fmla="*/ 2147483646 h 344"/>
                    <a:gd name="T40" fmla="*/ 2147483646 w 364"/>
                    <a:gd name="T41" fmla="*/ 2147483646 h 344"/>
                    <a:gd name="T42" fmla="*/ 2147483646 w 364"/>
                    <a:gd name="T43" fmla="*/ 2147483646 h 344"/>
                    <a:gd name="T44" fmla="*/ 2147483646 w 364"/>
                    <a:gd name="T45" fmla="*/ 2147483646 h 344"/>
                    <a:gd name="T46" fmla="*/ 2147483646 w 364"/>
                    <a:gd name="T47" fmla="*/ 2147483646 h 344"/>
                    <a:gd name="T48" fmla="*/ 2147483646 w 364"/>
                    <a:gd name="T49" fmla="*/ 2147483646 h 344"/>
                    <a:gd name="T50" fmla="*/ 2147483646 w 364"/>
                    <a:gd name="T51" fmla="*/ 2147483646 h 344"/>
                    <a:gd name="T52" fmla="*/ 2147483646 w 364"/>
                    <a:gd name="T53" fmla="*/ 2147483646 h 344"/>
                    <a:gd name="T54" fmla="*/ 2147483646 w 364"/>
                    <a:gd name="T55" fmla="*/ 2147483646 h 344"/>
                    <a:gd name="T56" fmla="*/ 2147483646 w 364"/>
                    <a:gd name="T57" fmla="*/ 2147483646 h 344"/>
                    <a:gd name="T58" fmla="*/ 2147483646 w 364"/>
                    <a:gd name="T59" fmla="*/ 2147483646 h 344"/>
                    <a:gd name="T60" fmla="*/ 2147483646 w 364"/>
                    <a:gd name="T61" fmla="*/ 2147483646 h 344"/>
                    <a:gd name="T62" fmla="*/ 2147483646 w 364"/>
                    <a:gd name="T63" fmla="*/ 2147483646 h 344"/>
                    <a:gd name="T64" fmla="*/ 2147483646 w 364"/>
                    <a:gd name="T65" fmla="*/ 2147483646 h 344"/>
                    <a:gd name="T66" fmla="*/ 2147483646 w 364"/>
                    <a:gd name="T67" fmla="*/ 2147483646 h 344"/>
                    <a:gd name="T68" fmla="*/ 2147483646 w 364"/>
                    <a:gd name="T69" fmla="*/ 2147483646 h 344"/>
                    <a:gd name="T70" fmla="*/ 2147483646 w 364"/>
                    <a:gd name="T71" fmla="*/ 2147483646 h 344"/>
                    <a:gd name="T72" fmla="*/ 2147483646 w 364"/>
                    <a:gd name="T73" fmla="*/ 2147483646 h 344"/>
                    <a:gd name="T74" fmla="*/ 2147483646 w 364"/>
                    <a:gd name="T75" fmla="*/ 2147483646 h 344"/>
                    <a:gd name="T76" fmla="*/ 2147483646 w 364"/>
                    <a:gd name="T77" fmla="*/ 2147483646 h 344"/>
                    <a:gd name="T78" fmla="*/ 2147483646 w 364"/>
                    <a:gd name="T79" fmla="*/ 2147483646 h 344"/>
                    <a:gd name="T80" fmla="*/ 0 w 364"/>
                    <a:gd name="T81" fmla="*/ 2147483646 h 344"/>
                    <a:gd name="T82" fmla="*/ 0 w 364"/>
                    <a:gd name="T83" fmla="*/ 2147483646 h 344"/>
                    <a:gd name="T84" fmla="*/ 2147483646 w 364"/>
                    <a:gd name="T85" fmla="*/ 2147483646 h 344"/>
                    <a:gd name="T86" fmla="*/ 2147483646 w 364"/>
                    <a:gd name="T87" fmla="*/ 2147483646 h 344"/>
                    <a:gd name="T88" fmla="*/ 2147483646 w 364"/>
                    <a:gd name="T89" fmla="*/ 2147483646 h 344"/>
                    <a:gd name="T90" fmla="*/ 2147483646 w 364"/>
                    <a:gd name="T91" fmla="*/ 2147483646 h 344"/>
                    <a:gd name="T92" fmla="*/ 2147483646 w 364"/>
                    <a:gd name="T93" fmla="*/ 2147483646 h 344"/>
                    <a:gd name="T94" fmla="*/ 2147483646 w 364"/>
                    <a:gd name="T95" fmla="*/ 2147483646 h 3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64"/>
                    <a:gd name="T145" fmla="*/ 0 h 344"/>
                    <a:gd name="T146" fmla="*/ 364 w 364"/>
                    <a:gd name="T147" fmla="*/ 344 h 34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64" h="344">
                      <a:moveTo>
                        <a:pt x="63" y="114"/>
                      </a:moveTo>
                      <a:lnTo>
                        <a:pt x="121" y="123"/>
                      </a:lnTo>
                      <a:lnTo>
                        <a:pt x="113" y="75"/>
                      </a:lnTo>
                      <a:lnTo>
                        <a:pt x="125" y="47"/>
                      </a:lnTo>
                      <a:lnTo>
                        <a:pt x="160" y="42"/>
                      </a:lnTo>
                      <a:lnTo>
                        <a:pt x="160" y="15"/>
                      </a:lnTo>
                      <a:lnTo>
                        <a:pt x="196" y="0"/>
                      </a:lnTo>
                      <a:lnTo>
                        <a:pt x="252" y="40"/>
                      </a:lnTo>
                      <a:lnTo>
                        <a:pt x="257" y="56"/>
                      </a:lnTo>
                      <a:lnTo>
                        <a:pt x="348" y="66"/>
                      </a:lnTo>
                      <a:lnTo>
                        <a:pt x="361" y="95"/>
                      </a:lnTo>
                      <a:lnTo>
                        <a:pt x="340" y="127"/>
                      </a:lnTo>
                      <a:lnTo>
                        <a:pt x="358" y="151"/>
                      </a:lnTo>
                      <a:lnTo>
                        <a:pt x="350" y="187"/>
                      </a:lnTo>
                      <a:lnTo>
                        <a:pt x="364" y="237"/>
                      </a:lnTo>
                      <a:lnTo>
                        <a:pt x="339" y="246"/>
                      </a:lnTo>
                      <a:lnTo>
                        <a:pt x="329" y="236"/>
                      </a:lnTo>
                      <a:lnTo>
                        <a:pt x="303" y="241"/>
                      </a:lnTo>
                      <a:lnTo>
                        <a:pt x="293" y="230"/>
                      </a:lnTo>
                      <a:lnTo>
                        <a:pt x="278" y="234"/>
                      </a:lnTo>
                      <a:lnTo>
                        <a:pt x="273" y="260"/>
                      </a:lnTo>
                      <a:lnTo>
                        <a:pt x="211" y="253"/>
                      </a:lnTo>
                      <a:lnTo>
                        <a:pt x="201" y="243"/>
                      </a:lnTo>
                      <a:lnTo>
                        <a:pt x="190" y="269"/>
                      </a:lnTo>
                      <a:lnTo>
                        <a:pt x="205" y="279"/>
                      </a:lnTo>
                      <a:lnTo>
                        <a:pt x="215" y="269"/>
                      </a:lnTo>
                      <a:lnTo>
                        <a:pt x="220" y="280"/>
                      </a:lnTo>
                      <a:lnTo>
                        <a:pt x="199" y="335"/>
                      </a:lnTo>
                      <a:lnTo>
                        <a:pt x="193" y="315"/>
                      </a:lnTo>
                      <a:lnTo>
                        <a:pt x="183" y="315"/>
                      </a:lnTo>
                      <a:lnTo>
                        <a:pt x="173" y="335"/>
                      </a:lnTo>
                      <a:lnTo>
                        <a:pt x="163" y="340"/>
                      </a:lnTo>
                      <a:lnTo>
                        <a:pt x="153" y="325"/>
                      </a:lnTo>
                      <a:lnTo>
                        <a:pt x="132" y="344"/>
                      </a:lnTo>
                      <a:lnTo>
                        <a:pt x="127" y="318"/>
                      </a:lnTo>
                      <a:lnTo>
                        <a:pt x="112" y="318"/>
                      </a:lnTo>
                      <a:lnTo>
                        <a:pt x="103" y="298"/>
                      </a:lnTo>
                      <a:lnTo>
                        <a:pt x="68" y="313"/>
                      </a:lnTo>
                      <a:lnTo>
                        <a:pt x="19" y="287"/>
                      </a:lnTo>
                      <a:lnTo>
                        <a:pt x="3" y="261"/>
                      </a:lnTo>
                      <a:lnTo>
                        <a:pt x="0" y="236"/>
                      </a:lnTo>
                      <a:lnTo>
                        <a:pt x="0" y="215"/>
                      </a:lnTo>
                      <a:lnTo>
                        <a:pt x="10" y="210"/>
                      </a:lnTo>
                      <a:lnTo>
                        <a:pt x="26" y="154"/>
                      </a:lnTo>
                      <a:lnTo>
                        <a:pt x="11" y="169"/>
                      </a:lnTo>
                      <a:lnTo>
                        <a:pt x="1" y="169"/>
                      </a:lnTo>
                      <a:lnTo>
                        <a:pt x="1" y="149"/>
                      </a:lnTo>
                      <a:lnTo>
                        <a:pt x="63" y="11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8" name="Freeform 279"/>
                <p:cNvSpPr>
                  <a:spLocks/>
                </p:cNvSpPr>
                <p:nvPr/>
              </p:nvSpPr>
              <p:spPr bwMode="auto">
                <a:xfrm>
                  <a:off x="1533662" y="3109200"/>
                  <a:ext cx="515985" cy="311047"/>
                </a:xfrm>
                <a:custGeom>
                  <a:avLst/>
                  <a:gdLst>
                    <a:gd name="T0" fmla="*/ 2147483646 w 973"/>
                    <a:gd name="T1" fmla="*/ 2147483646 h 579"/>
                    <a:gd name="T2" fmla="*/ 2147483646 w 973"/>
                    <a:gd name="T3" fmla="*/ 2147483646 h 579"/>
                    <a:gd name="T4" fmla="*/ 2147483646 w 973"/>
                    <a:gd name="T5" fmla="*/ 2147483646 h 579"/>
                    <a:gd name="T6" fmla="*/ 2147483646 w 973"/>
                    <a:gd name="T7" fmla="*/ 2147483646 h 579"/>
                    <a:gd name="T8" fmla="*/ 2147483646 w 973"/>
                    <a:gd name="T9" fmla="*/ 2147483646 h 579"/>
                    <a:gd name="T10" fmla="*/ 2147483646 w 973"/>
                    <a:gd name="T11" fmla="*/ 2147483646 h 579"/>
                    <a:gd name="T12" fmla="*/ 2147483646 w 973"/>
                    <a:gd name="T13" fmla="*/ 2147483646 h 579"/>
                    <a:gd name="T14" fmla="*/ 2147483646 w 973"/>
                    <a:gd name="T15" fmla="*/ 2147483646 h 579"/>
                    <a:gd name="T16" fmla="*/ 2147483646 w 973"/>
                    <a:gd name="T17" fmla="*/ 2147483646 h 579"/>
                    <a:gd name="T18" fmla="*/ 2147483646 w 973"/>
                    <a:gd name="T19" fmla="*/ 2147483646 h 579"/>
                    <a:gd name="T20" fmla="*/ 2147483646 w 973"/>
                    <a:gd name="T21" fmla="*/ 2147483646 h 579"/>
                    <a:gd name="T22" fmla="*/ 2147483646 w 973"/>
                    <a:gd name="T23" fmla="*/ 2147483646 h 579"/>
                    <a:gd name="T24" fmla="*/ 0 w 973"/>
                    <a:gd name="T25" fmla="*/ 2147483646 h 579"/>
                    <a:gd name="T26" fmla="*/ 2147483646 w 973"/>
                    <a:gd name="T27" fmla="*/ 2147483646 h 579"/>
                    <a:gd name="T28" fmla="*/ 2147483646 w 973"/>
                    <a:gd name="T29" fmla="*/ 2147483646 h 579"/>
                    <a:gd name="T30" fmla="*/ 2147483646 w 973"/>
                    <a:gd name="T31" fmla="*/ 2147483646 h 579"/>
                    <a:gd name="T32" fmla="*/ 2147483646 w 973"/>
                    <a:gd name="T33" fmla="*/ 2147483646 h 579"/>
                    <a:gd name="T34" fmla="*/ 2147483646 w 973"/>
                    <a:gd name="T35" fmla="*/ 2147483646 h 579"/>
                    <a:gd name="T36" fmla="*/ 2147483646 w 973"/>
                    <a:gd name="T37" fmla="*/ 2147483646 h 579"/>
                    <a:gd name="T38" fmla="*/ 2147483646 w 973"/>
                    <a:gd name="T39" fmla="*/ 2147483646 h 579"/>
                    <a:gd name="T40" fmla="*/ 2147483646 w 973"/>
                    <a:gd name="T41" fmla="*/ 2147483646 h 579"/>
                    <a:gd name="T42" fmla="*/ 2147483646 w 973"/>
                    <a:gd name="T43" fmla="*/ 2147483646 h 579"/>
                    <a:gd name="T44" fmla="*/ 2147483646 w 973"/>
                    <a:gd name="T45" fmla="*/ 2147483646 h 579"/>
                    <a:gd name="T46" fmla="*/ 2147483646 w 973"/>
                    <a:gd name="T47" fmla="*/ 2147483646 h 579"/>
                    <a:gd name="T48" fmla="*/ 2147483646 w 973"/>
                    <a:gd name="T49" fmla="*/ 2147483646 h 579"/>
                    <a:gd name="T50" fmla="*/ 2147483646 w 973"/>
                    <a:gd name="T51" fmla="*/ 2147483646 h 579"/>
                    <a:gd name="T52" fmla="*/ 2147483646 w 973"/>
                    <a:gd name="T53" fmla="*/ 2147483646 h 579"/>
                    <a:gd name="T54" fmla="*/ 2147483646 w 973"/>
                    <a:gd name="T55" fmla="*/ 2147483646 h 579"/>
                    <a:gd name="T56" fmla="*/ 2147483646 w 973"/>
                    <a:gd name="T57" fmla="*/ 2147483646 h 579"/>
                    <a:gd name="T58" fmla="*/ 2147483646 w 973"/>
                    <a:gd name="T59" fmla="*/ 2147483646 h 579"/>
                    <a:gd name="T60" fmla="*/ 2147483646 w 973"/>
                    <a:gd name="T61" fmla="*/ 2147483646 h 579"/>
                    <a:gd name="T62" fmla="*/ 2147483646 w 973"/>
                    <a:gd name="T63" fmla="*/ 2147483646 h 579"/>
                    <a:gd name="T64" fmla="*/ 2147483646 w 973"/>
                    <a:gd name="T65" fmla="*/ 2147483646 h 579"/>
                    <a:gd name="T66" fmla="*/ 2147483646 w 973"/>
                    <a:gd name="T67" fmla="*/ 2147483646 h 579"/>
                    <a:gd name="T68" fmla="*/ 2147483646 w 973"/>
                    <a:gd name="T69" fmla="*/ 2147483646 h 579"/>
                    <a:gd name="T70" fmla="*/ 2147483646 w 973"/>
                    <a:gd name="T71" fmla="*/ 2147483646 h 579"/>
                    <a:gd name="T72" fmla="*/ 2147483646 w 973"/>
                    <a:gd name="T73" fmla="*/ 2147483646 h 579"/>
                    <a:gd name="T74" fmla="*/ 2147483646 w 973"/>
                    <a:gd name="T75" fmla="*/ 2147483646 h 579"/>
                    <a:gd name="T76" fmla="*/ 2147483646 w 973"/>
                    <a:gd name="T77" fmla="*/ 2147483646 h 579"/>
                    <a:gd name="T78" fmla="*/ 2147483646 w 973"/>
                    <a:gd name="T79" fmla="*/ 2147483646 h 579"/>
                    <a:gd name="T80" fmla="*/ 2147483646 w 973"/>
                    <a:gd name="T81" fmla="*/ 2147483646 h 579"/>
                    <a:gd name="T82" fmla="*/ 2147483646 w 973"/>
                    <a:gd name="T83" fmla="*/ 2147483646 h 579"/>
                    <a:gd name="T84" fmla="*/ 2147483646 w 973"/>
                    <a:gd name="T85" fmla="*/ 2147483646 h 579"/>
                    <a:gd name="T86" fmla="*/ 2147483646 w 973"/>
                    <a:gd name="T87" fmla="*/ 2147483646 h 579"/>
                    <a:gd name="T88" fmla="*/ 2147483646 w 973"/>
                    <a:gd name="T89" fmla="*/ 2147483646 h 579"/>
                    <a:gd name="T90" fmla="*/ 2147483646 w 973"/>
                    <a:gd name="T91" fmla="*/ 2147483646 h 579"/>
                    <a:gd name="T92" fmla="*/ 2147483646 w 973"/>
                    <a:gd name="T93" fmla="*/ 2147483646 h 579"/>
                    <a:gd name="T94" fmla="*/ 2147483646 w 973"/>
                    <a:gd name="T95" fmla="*/ 2147483646 h 579"/>
                    <a:gd name="T96" fmla="*/ 2147483646 w 973"/>
                    <a:gd name="T97" fmla="*/ 2147483646 h 579"/>
                    <a:gd name="T98" fmla="*/ 2147483646 w 973"/>
                    <a:gd name="T99" fmla="*/ 2147483646 h 579"/>
                    <a:gd name="T100" fmla="*/ 2147483646 w 973"/>
                    <a:gd name="T101" fmla="*/ 2147483646 h 579"/>
                    <a:gd name="T102" fmla="*/ 2147483646 w 973"/>
                    <a:gd name="T103" fmla="*/ 2147483646 h 579"/>
                    <a:gd name="T104" fmla="*/ 2147483646 w 973"/>
                    <a:gd name="T105" fmla="*/ 2147483646 h 579"/>
                    <a:gd name="T106" fmla="*/ 2147483646 w 973"/>
                    <a:gd name="T107" fmla="*/ 2147483646 h 579"/>
                    <a:gd name="T108" fmla="*/ 2147483646 w 973"/>
                    <a:gd name="T109" fmla="*/ 2147483646 h 579"/>
                    <a:gd name="T110" fmla="*/ 2147483646 w 973"/>
                    <a:gd name="T111" fmla="*/ 2147483646 h 579"/>
                    <a:gd name="T112" fmla="*/ 2147483646 w 973"/>
                    <a:gd name="T113" fmla="*/ 2147483646 h 579"/>
                    <a:gd name="T114" fmla="*/ 2147483646 w 973"/>
                    <a:gd name="T115" fmla="*/ 2147483646 h 579"/>
                    <a:gd name="T116" fmla="*/ 2147483646 w 973"/>
                    <a:gd name="T117" fmla="*/ 2147483646 h 579"/>
                    <a:gd name="T118" fmla="*/ 2147483646 w 973"/>
                    <a:gd name="T119" fmla="*/ 2147483646 h 5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3"/>
                    <a:gd name="T181" fmla="*/ 0 h 579"/>
                    <a:gd name="T182" fmla="*/ 973 w 973"/>
                    <a:gd name="T183" fmla="*/ 579 h 5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3" h="579">
                      <a:moveTo>
                        <a:pt x="553" y="10"/>
                      </a:moveTo>
                      <a:lnTo>
                        <a:pt x="552" y="20"/>
                      </a:lnTo>
                      <a:lnTo>
                        <a:pt x="501" y="14"/>
                      </a:lnTo>
                      <a:lnTo>
                        <a:pt x="491" y="55"/>
                      </a:lnTo>
                      <a:lnTo>
                        <a:pt x="450" y="64"/>
                      </a:lnTo>
                      <a:lnTo>
                        <a:pt x="419" y="38"/>
                      </a:lnTo>
                      <a:lnTo>
                        <a:pt x="389" y="27"/>
                      </a:lnTo>
                      <a:lnTo>
                        <a:pt x="389" y="16"/>
                      </a:lnTo>
                      <a:lnTo>
                        <a:pt x="358" y="32"/>
                      </a:lnTo>
                      <a:lnTo>
                        <a:pt x="363" y="47"/>
                      </a:lnTo>
                      <a:lnTo>
                        <a:pt x="322" y="61"/>
                      </a:lnTo>
                      <a:lnTo>
                        <a:pt x="302" y="46"/>
                      </a:lnTo>
                      <a:lnTo>
                        <a:pt x="292" y="56"/>
                      </a:lnTo>
                      <a:lnTo>
                        <a:pt x="292" y="122"/>
                      </a:lnTo>
                      <a:lnTo>
                        <a:pt x="255" y="106"/>
                      </a:lnTo>
                      <a:lnTo>
                        <a:pt x="216" y="120"/>
                      </a:lnTo>
                      <a:lnTo>
                        <a:pt x="156" y="113"/>
                      </a:lnTo>
                      <a:lnTo>
                        <a:pt x="116" y="130"/>
                      </a:lnTo>
                      <a:lnTo>
                        <a:pt x="99" y="149"/>
                      </a:lnTo>
                      <a:lnTo>
                        <a:pt x="86" y="140"/>
                      </a:lnTo>
                      <a:lnTo>
                        <a:pt x="37" y="148"/>
                      </a:lnTo>
                      <a:lnTo>
                        <a:pt x="11" y="167"/>
                      </a:lnTo>
                      <a:lnTo>
                        <a:pt x="6" y="178"/>
                      </a:lnTo>
                      <a:lnTo>
                        <a:pt x="16" y="178"/>
                      </a:lnTo>
                      <a:lnTo>
                        <a:pt x="16" y="183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35" y="229"/>
                      </a:lnTo>
                      <a:lnTo>
                        <a:pt x="35" y="250"/>
                      </a:lnTo>
                      <a:lnTo>
                        <a:pt x="14" y="260"/>
                      </a:lnTo>
                      <a:lnTo>
                        <a:pt x="19" y="265"/>
                      </a:lnTo>
                      <a:lnTo>
                        <a:pt x="19" y="291"/>
                      </a:lnTo>
                      <a:lnTo>
                        <a:pt x="39" y="297"/>
                      </a:lnTo>
                      <a:lnTo>
                        <a:pt x="43" y="328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4" y="334"/>
                      </a:lnTo>
                      <a:lnTo>
                        <a:pt x="109" y="359"/>
                      </a:lnTo>
                      <a:lnTo>
                        <a:pt x="99" y="370"/>
                      </a:lnTo>
                      <a:lnTo>
                        <a:pt x="118" y="405"/>
                      </a:lnTo>
                      <a:lnTo>
                        <a:pt x="112" y="431"/>
                      </a:lnTo>
                      <a:lnTo>
                        <a:pt x="127" y="431"/>
                      </a:lnTo>
                      <a:lnTo>
                        <a:pt x="127" y="441"/>
                      </a:lnTo>
                      <a:lnTo>
                        <a:pt x="112" y="456"/>
                      </a:lnTo>
                      <a:lnTo>
                        <a:pt x="111" y="482"/>
                      </a:lnTo>
                      <a:lnTo>
                        <a:pt x="146" y="519"/>
                      </a:lnTo>
                      <a:lnTo>
                        <a:pt x="126" y="518"/>
                      </a:lnTo>
                      <a:lnTo>
                        <a:pt x="131" y="528"/>
                      </a:lnTo>
                      <a:lnTo>
                        <a:pt x="151" y="534"/>
                      </a:lnTo>
                      <a:lnTo>
                        <a:pt x="155" y="560"/>
                      </a:lnTo>
                      <a:lnTo>
                        <a:pt x="176" y="575"/>
                      </a:lnTo>
                      <a:lnTo>
                        <a:pt x="181" y="560"/>
                      </a:lnTo>
                      <a:lnTo>
                        <a:pt x="207" y="535"/>
                      </a:lnTo>
                      <a:lnTo>
                        <a:pt x="228" y="525"/>
                      </a:lnTo>
                      <a:lnTo>
                        <a:pt x="223" y="541"/>
                      </a:lnTo>
                      <a:lnTo>
                        <a:pt x="248" y="525"/>
                      </a:lnTo>
                      <a:lnTo>
                        <a:pt x="253" y="535"/>
                      </a:lnTo>
                      <a:lnTo>
                        <a:pt x="330" y="516"/>
                      </a:lnTo>
                      <a:lnTo>
                        <a:pt x="345" y="538"/>
                      </a:lnTo>
                      <a:lnTo>
                        <a:pt x="325" y="547"/>
                      </a:lnTo>
                      <a:lnTo>
                        <a:pt x="313" y="557"/>
                      </a:lnTo>
                      <a:lnTo>
                        <a:pt x="339" y="579"/>
                      </a:lnTo>
                      <a:lnTo>
                        <a:pt x="401" y="544"/>
                      </a:lnTo>
                      <a:lnTo>
                        <a:pt x="459" y="553"/>
                      </a:lnTo>
                      <a:lnTo>
                        <a:pt x="451" y="505"/>
                      </a:lnTo>
                      <a:lnTo>
                        <a:pt x="463" y="477"/>
                      </a:lnTo>
                      <a:lnTo>
                        <a:pt x="498" y="472"/>
                      </a:lnTo>
                      <a:lnTo>
                        <a:pt x="498" y="445"/>
                      </a:lnTo>
                      <a:lnTo>
                        <a:pt x="534" y="430"/>
                      </a:lnTo>
                      <a:lnTo>
                        <a:pt x="529" y="379"/>
                      </a:lnTo>
                      <a:lnTo>
                        <a:pt x="571" y="357"/>
                      </a:lnTo>
                      <a:lnTo>
                        <a:pt x="556" y="342"/>
                      </a:lnTo>
                      <a:lnTo>
                        <a:pt x="562" y="321"/>
                      </a:lnTo>
                      <a:lnTo>
                        <a:pt x="552" y="316"/>
                      </a:lnTo>
                      <a:lnTo>
                        <a:pt x="562" y="301"/>
                      </a:lnTo>
                      <a:lnTo>
                        <a:pt x="598" y="317"/>
                      </a:lnTo>
                      <a:lnTo>
                        <a:pt x="649" y="292"/>
                      </a:lnTo>
                      <a:lnTo>
                        <a:pt x="674" y="319"/>
                      </a:lnTo>
                      <a:lnTo>
                        <a:pt x="695" y="314"/>
                      </a:lnTo>
                      <a:lnTo>
                        <a:pt x="714" y="340"/>
                      </a:lnTo>
                      <a:lnTo>
                        <a:pt x="751" y="325"/>
                      </a:lnTo>
                      <a:lnTo>
                        <a:pt x="756" y="305"/>
                      </a:lnTo>
                      <a:lnTo>
                        <a:pt x="761" y="305"/>
                      </a:lnTo>
                      <a:lnTo>
                        <a:pt x="761" y="315"/>
                      </a:lnTo>
                      <a:lnTo>
                        <a:pt x="766" y="320"/>
                      </a:lnTo>
                      <a:lnTo>
                        <a:pt x="781" y="311"/>
                      </a:lnTo>
                      <a:lnTo>
                        <a:pt x="776" y="291"/>
                      </a:lnTo>
                      <a:lnTo>
                        <a:pt x="781" y="275"/>
                      </a:lnTo>
                      <a:lnTo>
                        <a:pt x="813" y="270"/>
                      </a:lnTo>
                      <a:lnTo>
                        <a:pt x="873" y="302"/>
                      </a:lnTo>
                      <a:lnTo>
                        <a:pt x="868" y="307"/>
                      </a:lnTo>
                      <a:lnTo>
                        <a:pt x="873" y="317"/>
                      </a:lnTo>
                      <a:lnTo>
                        <a:pt x="883" y="307"/>
                      </a:lnTo>
                      <a:lnTo>
                        <a:pt x="894" y="312"/>
                      </a:lnTo>
                      <a:lnTo>
                        <a:pt x="924" y="293"/>
                      </a:lnTo>
                      <a:lnTo>
                        <a:pt x="950" y="288"/>
                      </a:lnTo>
                      <a:lnTo>
                        <a:pt x="971" y="297"/>
                      </a:lnTo>
                      <a:lnTo>
                        <a:pt x="973" y="269"/>
                      </a:lnTo>
                      <a:lnTo>
                        <a:pt x="957" y="246"/>
                      </a:lnTo>
                      <a:lnTo>
                        <a:pt x="965" y="238"/>
                      </a:lnTo>
                      <a:lnTo>
                        <a:pt x="919" y="196"/>
                      </a:lnTo>
                      <a:lnTo>
                        <a:pt x="885" y="150"/>
                      </a:lnTo>
                      <a:lnTo>
                        <a:pt x="885" y="140"/>
                      </a:lnTo>
                      <a:lnTo>
                        <a:pt x="867" y="134"/>
                      </a:lnTo>
                      <a:lnTo>
                        <a:pt x="826" y="102"/>
                      </a:lnTo>
                      <a:lnTo>
                        <a:pt x="795" y="102"/>
                      </a:lnTo>
                      <a:lnTo>
                        <a:pt x="785" y="87"/>
                      </a:lnTo>
                      <a:lnTo>
                        <a:pt x="797" y="71"/>
                      </a:lnTo>
                      <a:lnTo>
                        <a:pt x="781" y="60"/>
                      </a:lnTo>
                      <a:lnTo>
                        <a:pt x="787" y="41"/>
                      </a:lnTo>
                      <a:lnTo>
                        <a:pt x="757" y="14"/>
                      </a:lnTo>
                      <a:lnTo>
                        <a:pt x="737" y="19"/>
                      </a:lnTo>
                      <a:lnTo>
                        <a:pt x="725" y="44"/>
                      </a:lnTo>
                      <a:lnTo>
                        <a:pt x="684" y="58"/>
                      </a:lnTo>
                      <a:lnTo>
                        <a:pt x="674" y="43"/>
                      </a:lnTo>
                      <a:lnTo>
                        <a:pt x="654" y="47"/>
                      </a:lnTo>
                      <a:lnTo>
                        <a:pt x="598" y="37"/>
                      </a:lnTo>
                      <a:lnTo>
                        <a:pt x="567" y="20"/>
                      </a:lnTo>
                      <a:lnTo>
                        <a:pt x="568" y="0"/>
                      </a:lnTo>
                      <a:lnTo>
                        <a:pt x="553" y="10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54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19" name="Freeform 280"/>
                <p:cNvSpPr>
                  <a:spLocks/>
                </p:cNvSpPr>
                <p:nvPr/>
              </p:nvSpPr>
              <p:spPr bwMode="auto">
                <a:xfrm>
                  <a:off x="1814676" y="3266312"/>
                  <a:ext cx="246086" cy="223763"/>
                </a:xfrm>
                <a:custGeom>
                  <a:avLst/>
                  <a:gdLst>
                    <a:gd name="T0" fmla="*/ 2147483646 w 467"/>
                    <a:gd name="T1" fmla="*/ 2147483646 h 419"/>
                    <a:gd name="T2" fmla="*/ 2147483646 w 467"/>
                    <a:gd name="T3" fmla="*/ 2147483646 h 419"/>
                    <a:gd name="T4" fmla="*/ 2147483646 w 467"/>
                    <a:gd name="T5" fmla="*/ 2147483646 h 419"/>
                    <a:gd name="T6" fmla="*/ 2147483646 w 467"/>
                    <a:gd name="T7" fmla="*/ 0 h 419"/>
                    <a:gd name="T8" fmla="*/ 2147483646 w 467"/>
                    <a:gd name="T9" fmla="*/ 2147483646 h 419"/>
                    <a:gd name="T10" fmla="*/ 2147483646 w 467"/>
                    <a:gd name="T11" fmla="*/ 2147483646 h 419"/>
                    <a:gd name="T12" fmla="*/ 2147483646 w 467"/>
                    <a:gd name="T13" fmla="*/ 2147483646 h 419"/>
                    <a:gd name="T14" fmla="*/ 2147483646 w 467"/>
                    <a:gd name="T15" fmla="*/ 2147483646 h 419"/>
                    <a:gd name="T16" fmla="*/ 2147483646 w 467"/>
                    <a:gd name="T17" fmla="*/ 2147483646 h 419"/>
                    <a:gd name="T18" fmla="*/ 2147483646 w 467"/>
                    <a:gd name="T19" fmla="*/ 2147483646 h 419"/>
                    <a:gd name="T20" fmla="*/ 2147483646 w 467"/>
                    <a:gd name="T21" fmla="*/ 2147483646 h 419"/>
                    <a:gd name="T22" fmla="*/ 2147483646 w 467"/>
                    <a:gd name="T23" fmla="*/ 2147483646 h 419"/>
                    <a:gd name="T24" fmla="*/ 2147483646 w 467"/>
                    <a:gd name="T25" fmla="*/ 2147483646 h 419"/>
                    <a:gd name="T26" fmla="*/ 2147483646 w 467"/>
                    <a:gd name="T27" fmla="*/ 2147483646 h 419"/>
                    <a:gd name="T28" fmla="*/ 2147483646 w 467"/>
                    <a:gd name="T29" fmla="*/ 2147483646 h 419"/>
                    <a:gd name="T30" fmla="*/ 2147483646 w 467"/>
                    <a:gd name="T31" fmla="*/ 2147483646 h 419"/>
                    <a:gd name="T32" fmla="*/ 2147483646 w 467"/>
                    <a:gd name="T33" fmla="*/ 2147483646 h 419"/>
                    <a:gd name="T34" fmla="*/ 2147483646 w 467"/>
                    <a:gd name="T35" fmla="*/ 2147483646 h 419"/>
                    <a:gd name="T36" fmla="*/ 2147483646 w 467"/>
                    <a:gd name="T37" fmla="*/ 2147483646 h 419"/>
                    <a:gd name="T38" fmla="*/ 2147483646 w 467"/>
                    <a:gd name="T39" fmla="*/ 2147483646 h 419"/>
                    <a:gd name="T40" fmla="*/ 2147483646 w 467"/>
                    <a:gd name="T41" fmla="*/ 2147483646 h 419"/>
                    <a:gd name="T42" fmla="*/ 2147483646 w 467"/>
                    <a:gd name="T43" fmla="*/ 2147483646 h 419"/>
                    <a:gd name="T44" fmla="*/ 2147483646 w 467"/>
                    <a:gd name="T45" fmla="*/ 2147483646 h 419"/>
                    <a:gd name="T46" fmla="*/ 2147483646 w 467"/>
                    <a:gd name="T47" fmla="*/ 2147483646 h 419"/>
                    <a:gd name="T48" fmla="*/ 2147483646 w 467"/>
                    <a:gd name="T49" fmla="*/ 2147483646 h 419"/>
                    <a:gd name="T50" fmla="*/ 2147483646 w 467"/>
                    <a:gd name="T51" fmla="*/ 2147483646 h 419"/>
                    <a:gd name="T52" fmla="*/ 2147483646 w 467"/>
                    <a:gd name="T53" fmla="*/ 2147483646 h 419"/>
                    <a:gd name="T54" fmla="*/ 2147483646 w 467"/>
                    <a:gd name="T55" fmla="*/ 2147483646 h 419"/>
                    <a:gd name="T56" fmla="*/ 2147483646 w 467"/>
                    <a:gd name="T57" fmla="*/ 2147483646 h 419"/>
                    <a:gd name="T58" fmla="*/ 2147483646 w 467"/>
                    <a:gd name="T59" fmla="*/ 2147483646 h 419"/>
                    <a:gd name="T60" fmla="*/ 2147483646 w 467"/>
                    <a:gd name="T61" fmla="*/ 2147483646 h 419"/>
                    <a:gd name="T62" fmla="*/ 2147483646 w 467"/>
                    <a:gd name="T63" fmla="*/ 2147483646 h 419"/>
                    <a:gd name="T64" fmla="*/ 2147483646 w 467"/>
                    <a:gd name="T65" fmla="*/ 2147483646 h 419"/>
                    <a:gd name="T66" fmla="*/ 2147483646 w 467"/>
                    <a:gd name="T67" fmla="*/ 2147483646 h 4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7"/>
                    <a:gd name="T103" fmla="*/ 0 h 419"/>
                    <a:gd name="T104" fmla="*/ 467 w 467"/>
                    <a:gd name="T105" fmla="*/ 419 h 4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7" h="419">
                      <a:moveTo>
                        <a:pt x="0" y="87"/>
                      </a:moveTo>
                      <a:lnTo>
                        <a:pt x="42" y="65"/>
                      </a:lnTo>
                      <a:lnTo>
                        <a:pt x="27" y="50"/>
                      </a:lnTo>
                      <a:lnTo>
                        <a:pt x="33" y="29"/>
                      </a:lnTo>
                      <a:lnTo>
                        <a:pt x="23" y="24"/>
                      </a:lnTo>
                      <a:lnTo>
                        <a:pt x="33" y="9"/>
                      </a:lnTo>
                      <a:lnTo>
                        <a:pt x="69" y="25"/>
                      </a:lnTo>
                      <a:lnTo>
                        <a:pt x="120" y="0"/>
                      </a:lnTo>
                      <a:lnTo>
                        <a:pt x="145" y="27"/>
                      </a:lnTo>
                      <a:lnTo>
                        <a:pt x="166" y="22"/>
                      </a:lnTo>
                      <a:lnTo>
                        <a:pt x="185" y="48"/>
                      </a:lnTo>
                      <a:lnTo>
                        <a:pt x="215" y="69"/>
                      </a:lnTo>
                      <a:lnTo>
                        <a:pt x="219" y="104"/>
                      </a:lnTo>
                      <a:lnTo>
                        <a:pt x="204" y="110"/>
                      </a:lnTo>
                      <a:lnTo>
                        <a:pt x="240" y="126"/>
                      </a:lnTo>
                      <a:lnTo>
                        <a:pt x="245" y="136"/>
                      </a:lnTo>
                      <a:lnTo>
                        <a:pt x="260" y="126"/>
                      </a:lnTo>
                      <a:lnTo>
                        <a:pt x="296" y="131"/>
                      </a:lnTo>
                      <a:lnTo>
                        <a:pt x="296" y="152"/>
                      </a:lnTo>
                      <a:lnTo>
                        <a:pt x="321" y="153"/>
                      </a:lnTo>
                      <a:lnTo>
                        <a:pt x="321" y="168"/>
                      </a:lnTo>
                      <a:lnTo>
                        <a:pt x="357" y="158"/>
                      </a:lnTo>
                      <a:lnTo>
                        <a:pt x="357" y="168"/>
                      </a:lnTo>
                      <a:lnTo>
                        <a:pt x="381" y="180"/>
                      </a:lnTo>
                      <a:lnTo>
                        <a:pt x="407" y="205"/>
                      </a:lnTo>
                      <a:lnTo>
                        <a:pt x="397" y="221"/>
                      </a:lnTo>
                      <a:lnTo>
                        <a:pt x="407" y="226"/>
                      </a:lnTo>
                      <a:lnTo>
                        <a:pt x="442" y="201"/>
                      </a:lnTo>
                      <a:lnTo>
                        <a:pt x="448" y="206"/>
                      </a:lnTo>
                      <a:lnTo>
                        <a:pt x="426" y="268"/>
                      </a:lnTo>
                      <a:lnTo>
                        <a:pt x="467" y="288"/>
                      </a:lnTo>
                      <a:lnTo>
                        <a:pt x="467" y="298"/>
                      </a:lnTo>
                      <a:lnTo>
                        <a:pt x="445" y="319"/>
                      </a:lnTo>
                      <a:lnTo>
                        <a:pt x="450" y="324"/>
                      </a:lnTo>
                      <a:lnTo>
                        <a:pt x="450" y="344"/>
                      </a:lnTo>
                      <a:lnTo>
                        <a:pt x="465" y="349"/>
                      </a:lnTo>
                      <a:lnTo>
                        <a:pt x="454" y="370"/>
                      </a:lnTo>
                      <a:lnTo>
                        <a:pt x="428" y="390"/>
                      </a:lnTo>
                      <a:lnTo>
                        <a:pt x="418" y="395"/>
                      </a:lnTo>
                      <a:lnTo>
                        <a:pt x="428" y="416"/>
                      </a:lnTo>
                      <a:lnTo>
                        <a:pt x="388" y="419"/>
                      </a:lnTo>
                      <a:lnTo>
                        <a:pt x="398" y="404"/>
                      </a:lnTo>
                      <a:lnTo>
                        <a:pt x="377" y="404"/>
                      </a:lnTo>
                      <a:lnTo>
                        <a:pt x="372" y="394"/>
                      </a:lnTo>
                      <a:lnTo>
                        <a:pt x="388" y="394"/>
                      </a:lnTo>
                      <a:lnTo>
                        <a:pt x="362" y="379"/>
                      </a:lnTo>
                      <a:lnTo>
                        <a:pt x="347" y="377"/>
                      </a:lnTo>
                      <a:lnTo>
                        <a:pt x="352" y="367"/>
                      </a:lnTo>
                      <a:lnTo>
                        <a:pt x="342" y="357"/>
                      </a:lnTo>
                      <a:lnTo>
                        <a:pt x="316" y="377"/>
                      </a:lnTo>
                      <a:lnTo>
                        <a:pt x="302" y="342"/>
                      </a:lnTo>
                      <a:lnTo>
                        <a:pt x="287" y="351"/>
                      </a:lnTo>
                      <a:lnTo>
                        <a:pt x="261" y="340"/>
                      </a:lnTo>
                      <a:lnTo>
                        <a:pt x="250" y="366"/>
                      </a:lnTo>
                      <a:lnTo>
                        <a:pt x="235" y="371"/>
                      </a:lnTo>
                      <a:lnTo>
                        <a:pt x="224" y="386"/>
                      </a:lnTo>
                      <a:lnTo>
                        <a:pt x="224" y="371"/>
                      </a:lnTo>
                      <a:lnTo>
                        <a:pt x="214" y="370"/>
                      </a:lnTo>
                      <a:lnTo>
                        <a:pt x="194" y="385"/>
                      </a:lnTo>
                      <a:lnTo>
                        <a:pt x="173" y="375"/>
                      </a:lnTo>
                      <a:lnTo>
                        <a:pt x="159" y="325"/>
                      </a:lnTo>
                      <a:lnTo>
                        <a:pt x="167" y="289"/>
                      </a:lnTo>
                      <a:lnTo>
                        <a:pt x="149" y="265"/>
                      </a:lnTo>
                      <a:lnTo>
                        <a:pt x="170" y="233"/>
                      </a:lnTo>
                      <a:lnTo>
                        <a:pt x="157" y="204"/>
                      </a:lnTo>
                      <a:lnTo>
                        <a:pt x="66" y="194"/>
                      </a:lnTo>
                      <a:lnTo>
                        <a:pt x="61" y="178"/>
                      </a:lnTo>
                      <a:lnTo>
                        <a:pt x="5" y="138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0" name="Freeform 281"/>
                <p:cNvSpPr>
                  <a:spLocks/>
                </p:cNvSpPr>
                <p:nvPr/>
              </p:nvSpPr>
              <p:spPr bwMode="auto">
                <a:xfrm>
                  <a:off x="1736881" y="3448814"/>
                  <a:ext cx="452479" cy="418962"/>
                </a:xfrm>
                <a:custGeom>
                  <a:avLst/>
                  <a:gdLst>
                    <a:gd name="T0" fmla="*/ 2147483646 w 853"/>
                    <a:gd name="T1" fmla="*/ 2147483646 h 781"/>
                    <a:gd name="T2" fmla="*/ 2147483646 w 853"/>
                    <a:gd name="T3" fmla="*/ 2147483646 h 781"/>
                    <a:gd name="T4" fmla="*/ 2147483646 w 853"/>
                    <a:gd name="T5" fmla="*/ 2147483646 h 781"/>
                    <a:gd name="T6" fmla="*/ 2147483646 w 853"/>
                    <a:gd name="T7" fmla="*/ 2147483646 h 781"/>
                    <a:gd name="T8" fmla="*/ 2147483646 w 853"/>
                    <a:gd name="T9" fmla="*/ 2147483646 h 781"/>
                    <a:gd name="T10" fmla="*/ 2147483646 w 853"/>
                    <a:gd name="T11" fmla="*/ 2147483646 h 781"/>
                    <a:gd name="T12" fmla="*/ 2147483646 w 853"/>
                    <a:gd name="T13" fmla="*/ 2147483646 h 781"/>
                    <a:gd name="T14" fmla="*/ 2147483646 w 853"/>
                    <a:gd name="T15" fmla="*/ 2147483646 h 781"/>
                    <a:gd name="T16" fmla="*/ 2147483646 w 853"/>
                    <a:gd name="T17" fmla="*/ 2147483646 h 781"/>
                    <a:gd name="T18" fmla="*/ 2147483646 w 853"/>
                    <a:gd name="T19" fmla="*/ 2147483646 h 781"/>
                    <a:gd name="T20" fmla="*/ 2147483646 w 853"/>
                    <a:gd name="T21" fmla="*/ 2147483646 h 781"/>
                    <a:gd name="T22" fmla="*/ 2147483646 w 853"/>
                    <a:gd name="T23" fmla="*/ 2147483646 h 781"/>
                    <a:gd name="T24" fmla="*/ 2147483646 w 853"/>
                    <a:gd name="T25" fmla="*/ 2147483646 h 781"/>
                    <a:gd name="T26" fmla="*/ 2147483646 w 853"/>
                    <a:gd name="T27" fmla="*/ 2147483646 h 781"/>
                    <a:gd name="T28" fmla="*/ 2147483646 w 853"/>
                    <a:gd name="T29" fmla="*/ 2147483646 h 781"/>
                    <a:gd name="T30" fmla="*/ 2147483646 w 853"/>
                    <a:gd name="T31" fmla="*/ 0 h 781"/>
                    <a:gd name="T32" fmla="*/ 2147483646 w 853"/>
                    <a:gd name="T33" fmla="*/ 2147483646 h 781"/>
                    <a:gd name="T34" fmla="*/ 2147483646 w 853"/>
                    <a:gd name="T35" fmla="*/ 2147483646 h 781"/>
                    <a:gd name="T36" fmla="*/ 2147483646 w 853"/>
                    <a:gd name="T37" fmla="*/ 2147483646 h 781"/>
                    <a:gd name="T38" fmla="*/ 2147483646 w 853"/>
                    <a:gd name="T39" fmla="*/ 2147483646 h 781"/>
                    <a:gd name="T40" fmla="*/ 2147483646 w 853"/>
                    <a:gd name="T41" fmla="*/ 2147483646 h 781"/>
                    <a:gd name="T42" fmla="*/ 2147483646 w 853"/>
                    <a:gd name="T43" fmla="*/ 2147483646 h 781"/>
                    <a:gd name="T44" fmla="*/ 2147483646 w 853"/>
                    <a:gd name="T45" fmla="*/ 2147483646 h 781"/>
                    <a:gd name="T46" fmla="*/ 2147483646 w 853"/>
                    <a:gd name="T47" fmla="*/ 2147483646 h 781"/>
                    <a:gd name="T48" fmla="*/ 2147483646 w 853"/>
                    <a:gd name="T49" fmla="*/ 2147483646 h 781"/>
                    <a:gd name="T50" fmla="*/ 2147483646 w 853"/>
                    <a:gd name="T51" fmla="*/ 2147483646 h 781"/>
                    <a:gd name="T52" fmla="*/ 2147483646 w 853"/>
                    <a:gd name="T53" fmla="*/ 2147483646 h 781"/>
                    <a:gd name="T54" fmla="*/ 2147483646 w 853"/>
                    <a:gd name="T55" fmla="*/ 2147483646 h 781"/>
                    <a:gd name="T56" fmla="*/ 2147483646 w 853"/>
                    <a:gd name="T57" fmla="*/ 2147483646 h 781"/>
                    <a:gd name="T58" fmla="*/ 2147483646 w 853"/>
                    <a:gd name="T59" fmla="*/ 2147483646 h 781"/>
                    <a:gd name="T60" fmla="*/ 2147483646 w 853"/>
                    <a:gd name="T61" fmla="*/ 2147483646 h 781"/>
                    <a:gd name="T62" fmla="*/ 2147483646 w 853"/>
                    <a:gd name="T63" fmla="*/ 2147483646 h 781"/>
                    <a:gd name="T64" fmla="*/ 2147483646 w 853"/>
                    <a:gd name="T65" fmla="*/ 2147483646 h 781"/>
                    <a:gd name="T66" fmla="*/ 2147483646 w 853"/>
                    <a:gd name="T67" fmla="*/ 2147483646 h 781"/>
                    <a:gd name="T68" fmla="*/ 2147483646 w 853"/>
                    <a:gd name="T69" fmla="*/ 2147483646 h 781"/>
                    <a:gd name="T70" fmla="*/ 2147483646 w 853"/>
                    <a:gd name="T71" fmla="*/ 2147483646 h 781"/>
                    <a:gd name="T72" fmla="*/ 2147483646 w 853"/>
                    <a:gd name="T73" fmla="*/ 2147483646 h 781"/>
                    <a:gd name="T74" fmla="*/ 2147483646 w 853"/>
                    <a:gd name="T75" fmla="*/ 2147483646 h 781"/>
                    <a:gd name="T76" fmla="*/ 2147483646 w 853"/>
                    <a:gd name="T77" fmla="*/ 2147483646 h 781"/>
                    <a:gd name="T78" fmla="*/ 2147483646 w 853"/>
                    <a:gd name="T79" fmla="*/ 2147483646 h 781"/>
                    <a:gd name="T80" fmla="*/ 2147483646 w 853"/>
                    <a:gd name="T81" fmla="*/ 2147483646 h 781"/>
                    <a:gd name="T82" fmla="*/ 2147483646 w 853"/>
                    <a:gd name="T83" fmla="*/ 2147483646 h 781"/>
                    <a:gd name="T84" fmla="*/ 2147483646 w 853"/>
                    <a:gd name="T85" fmla="*/ 2147483646 h 781"/>
                    <a:gd name="T86" fmla="*/ 2147483646 w 853"/>
                    <a:gd name="T87" fmla="*/ 2147483646 h 781"/>
                    <a:gd name="T88" fmla="*/ 2147483646 w 853"/>
                    <a:gd name="T89" fmla="*/ 2147483646 h 781"/>
                    <a:gd name="T90" fmla="*/ 2147483646 w 853"/>
                    <a:gd name="T91" fmla="*/ 2147483646 h 781"/>
                    <a:gd name="T92" fmla="*/ 2147483646 w 853"/>
                    <a:gd name="T93" fmla="*/ 2147483646 h 7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53"/>
                    <a:gd name="T142" fmla="*/ 0 h 781"/>
                    <a:gd name="T143" fmla="*/ 853 w 853"/>
                    <a:gd name="T144" fmla="*/ 781 h 7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53" h="781">
                      <a:moveTo>
                        <a:pt x="229" y="387"/>
                      </a:moveTo>
                      <a:lnTo>
                        <a:pt x="223" y="356"/>
                      </a:lnTo>
                      <a:lnTo>
                        <a:pt x="204" y="335"/>
                      </a:lnTo>
                      <a:lnTo>
                        <a:pt x="235" y="321"/>
                      </a:lnTo>
                      <a:lnTo>
                        <a:pt x="225" y="269"/>
                      </a:lnTo>
                      <a:lnTo>
                        <a:pt x="147" y="244"/>
                      </a:lnTo>
                      <a:lnTo>
                        <a:pt x="118" y="210"/>
                      </a:lnTo>
                      <a:lnTo>
                        <a:pt x="107" y="215"/>
                      </a:lnTo>
                      <a:lnTo>
                        <a:pt x="118" y="194"/>
                      </a:lnTo>
                      <a:lnTo>
                        <a:pt x="97" y="189"/>
                      </a:lnTo>
                      <a:lnTo>
                        <a:pt x="97" y="174"/>
                      </a:lnTo>
                      <a:lnTo>
                        <a:pt x="56" y="178"/>
                      </a:lnTo>
                      <a:lnTo>
                        <a:pt x="68" y="157"/>
                      </a:lnTo>
                      <a:lnTo>
                        <a:pt x="21" y="166"/>
                      </a:lnTo>
                      <a:lnTo>
                        <a:pt x="17" y="151"/>
                      </a:lnTo>
                      <a:lnTo>
                        <a:pt x="0" y="156"/>
                      </a:lnTo>
                      <a:lnTo>
                        <a:pt x="1" y="146"/>
                      </a:lnTo>
                      <a:lnTo>
                        <a:pt x="24" y="111"/>
                      </a:lnTo>
                      <a:lnTo>
                        <a:pt x="59" y="96"/>
                      </a:lnTo>
                      <a:lnTo>
                        <a:pt x="68" y="116"/>
                      </a:lnTo>
                      <a:lnTo>
                        <a:pt x="83" y="116"/>
                      </a:lnTo>
                      <a:lnTo>
                        <a:pt x="88" y="142"/>
                      </a:lnTo>
                      <a:lnTo>
                        <a:pt x="109" y="123"/>
                      </a:lnTo>
                      <a:lnTo>
                        <a:pt x="119" y="138"/>
                      </a:lnTo>
                      <a:lnTo>
                        <a:pt x="129" y="133"/>
                      </a:lnTo>
                      <a:lnTo>
                        <a:pt x="139" y="113"/>
                      </a:lnTo>
                      <a:lnTo>
                        <a:pt x="149" y="113"/>
                      </a:lnTo>
                      <a:lnTo>
                        <a:pt x="155" y="133"/>
                      </a:lnTo>
                      <a:lnTo>
                        <a:pt x="176" y="78"/>
                      </a:lnTo>
                      <a:lnTo>
                        <a:pt x="171" y="67"/>
                      </a:lnTo>
                      <a:lnTo>
                        <a:pt x="161" y="77"/>
                      </a:lnTo>
                      <a:lnTo>
                        <a:pt x="146" y="67"/>
                      </a:lnTo>
                      <a:lnTo>
                        <a:pt x="157" y="41"/>
                      </a:lnTo>
                      <a:lnTo>
                        <a:pt x="167" y="51"/>
                      </a:lnTo>
                      <a:lnTo>
                        <a:pt x="229" y="58"/>
                      </a:lnTo>
                      <a:lnTo>
                        <a:pt x="234" y="32"/>
                      </a:lnTo>
                      <a:lnTo>
                        <a:pt x="249" y="28"/>
                      </a:lnTo>
                      <a:lnTo>
                        <a:pt x="259" y="39"/>
                      </a:lnTo>
                      <a:lnTo>
                        <a:pt x="285" y="34"/>
                      </a:lnTo>
                      <a:lnTo>
                        <a:pt x="295" y="44"/>
                      </a:lnTo>
                      <a:lnTo>
                        <a:pt x="320" y="35"/>
                      </a:lnTo>
                      <a:lnTo>
                        <a:pt x="341" y="45"/>
                      </a:lnTo>
                      <a:lnTo>
                        <a:pt x="361" y="30"/>
                      </a:lnTo>
                      <a:lnTo>
                        <a:pt x="371" y="31"/>
                      </a:lnTo>
                      <a:lnTo>
                        <a:pt x="371" y="46"/>
                      </a:lnTo>
                      <a:lnTo>
                        <a:pt x="382" y="31"/>
                      </a:lnTo>
                      <a:lnTo>
                        <a:pt x="397" y="26"/>
                      </a:lnTo>
                      <a:lnTo>
                        <a:pt x="408" y="0"/>
                      </a:lnTo>
                      <a:lnTo>
                        <a:pt x="434" y="11"/>
                      </a:lnTo>
                      <a:lnTo>
                        <a:pt x="449" y="2"/>
                      </a:lnTo>
                      <a:lnTo>
                        <a:pt x="463" y="37"/>
                      </a:lnTo>
                      <a:lnTo>
                        <a:pt x="489" y="17"/>
                      </a:lnTo>
                      <a:lnTo>
                        <a:pt x="499" y="27"/>
                      </a:lnTo>
                      <a:lnTo>
                        <a:pt x="494" y="37"/>
                      </a:lnTo>
                      <a:lnTo>
                        <a:pt x="509" y="39"/>
                      </a:lnTo>
                      <a:lnTo>
                        <a:pt x="535" y="54"/>
                      </a:lnTo>
                      <a:lnTo>
                        <a:pt x="519" y="54"/>
                      </a:lnTo>
                      <a:lnTo>
                        <a:pt x="524" y="64"/>
                      </a:lnTo>
                      <a:lnTo>
                        <a:pt x="545" y="64"/>
                      </a:lnTo>
                      <a:lnTo>
                        <a:pt x="535" y="79"/>
                      </a:lnTo>
                      <a:lnTo>
                        <a:pt x="575" y="76"/>
                      </a:lnTo>
                      <a:lnTo>
                        <a:pt x="565" y="55"/>
                      </a:lnTo>
                      <a:lnTo>
                        <a:pt x="575" y="50"/>
                      </a:lnTo>
                      <a:lnTo>
                        <a:pt x="611" y="81"/>
                      </a:lnTo>
                      <a:lnTo>
                        <a:pt x="605" y="106"/>
                      </a:lnTo>
                      <a:lnTo>
                        <a:pt x="584" y="147"/>
                      </a:lnTo>
                      <a:lnTo>
                        <a:pt x="598" y="162"/>
                      </a:lnTo>
                      <a:lnTo>
                        <a:pt x="610" y="142"/>
                      </a:lnTo>
                      <a:lnTo>
                        <a:pt x="614" y="167"/>
                      </a:lnTo>
                      <a:lnTo>
                        <a:pt x="583" y="183"/>
                      </a:lnTo>
                      <a:lnTo>
                        <a:pt x="588" y="193"/>
                      </a:lnTo>
                      <a:lnTo>
                        <a:pt x="582" y="213"/>
                      </a:lnTo>
                      <a:lnTo>
                        <a:pt x="602" y="249"/>
                      </a:lnTo>
                      <a:lnTo>
                        <a:pt x="628" y="240"/>
                      </a:lnTo>
                      <a:lnTo>
                        <a:pt x="637" y="258"/>
                      </a:lnTo>
                      <a:lnTo>
                        <a:pt x="623" y="268"/>
                      </a:lnTo>
                      <a:lnTo>
                        <a:pt x="611" y="306"/>
                      </a:lnTo>
                      <a:lnTo>
                        <a:pt x="637" y="332"/>
                      </a:lnTo>
                      <a:lnTo>
                        <a:pt x="652" y="327"/>
                      </a:lnTo>
                      <a:lnTo>
                        <a:pt x="646" y="347"/>
                      </a:lnTo>
                      <a:lnTo>
                        <a:pt x="661" y="352"/>
                      </a:lnTo>
                      <a:lnTo>
                        <a:pt x="683" y="328"/>
                      </a:lnTo>
                      <a:lnTo>
                        <a:pt x="698" y="333"/>
                      </a:lnTo>
                      <a:lnTo>
                        <a:pt x="686" y="343"/>
                      </a:lnTo>
                      <a:lnTo>
                        <a:pt x="716" y="360"/>
                      </a:lnTo>
                      <a:lnTo>
                        <a:pt x="712" y="384"/>
                      </a:lnTo>
                      <a:lnTo>
                        <a:pt x="740" y="392"/>
                      </a:lnTo>
                      <a:lnTo>
                        <a:pt x="739" y="354"/>
                      </a:lnTo>
                      <a:lnTo>
                        <a:pt x="759" y="374"/>
                      </a:lnTo>
                      <a:lnTo>
                        <a:pt x="764" y="359"/>
                      </a:lnTo>
                      <a:lnTo>
                        <a:pt x="750" y="323"/>
                      </a:lnTo>
                      <a:lnTo>
                        <a:pt x="801" y="319"/>
                      </a:lnTo>
                      <a:lnTo>
                        <a:pt x="801" y="299"/>
                      </a:lnTo>
                      <a:lnTo>
                        <a:pt x="832" y="304"/>
                      </a:lnTo>
                      <a:lnTo>
                        <a:pt x="842" y="324"/>
                      </a:lnTo>
                      <a:lnTo>
                        <a:pt x="800" y="350"/>
                      </a:lnTo>
                      <a:lnTo>
                        <a:pt x="790" y="365"/>
                      </a:lnTo>
                      <a:lnTo>
                        <a:pt x="790" y="401"/>
                      </a:lnTo>
                      <a:lnTo>
                        <a:pt x="810" y="396"/>
                      </a:lnTo>
                      <a:lnTo>
                        <a:pt x="815" y="386"/>
                      </a:lnTo>
                      <a:lnTo>
                        <a:pt x="836" y="401"/>
                      </a:lnTo>
                      <a:lnTo>
                        <a:pt x="834" y="416"/>
                      </a:lnTo>
                      <a:lnTo>
                        <a:pt x="809" y="442"/>
                      </a:lnTo>
                      <a:lnTo>
                        <a:pt x="804" y="431"/>
                      </a:lnTo>
                      <a:lnTo>
                        <a:pt x="753" y="431"/>
                      </a:lnTo>
                      <a:lnTo>
                        <a:pt x="805" y="495"/>
                      </a:lnTo>
                      <a:lnTo>
                        <a:pt x="853" y="553"/>
                      </a:lnTo>
                      <a:lnTo>
                        <a:pt x="816" y="567"/>
                      </a:lnTo>
                      <a:lnTo>
                        <a:pt x="796" y="568"/>
                      </a:lnTo>
                      <a:lnTo>
                        <a:pt x="776" y="590"/>
                      </a:lnTo>
                      <a:lnTo>
                        <a:pt x="760" y="588"/>
                      </a:lnTo>
                      <a:lnTo>
                        <a:pt x="755" y="583"/>
                      </a:lnTo>
                      <a:lnTo>
                        <a:pt x="704" y="593"/>
                      </a:lnTo>
                      <a:lnTo>
                        <a:pt x="699" y="583"/>
                      </a:lnTo>
                      <a:lnTo>
                        <a:pt x="667" y="570"/>
                      </a:lnTo>
                      <a:lnTo>
                        <a:pt x="661" y="620"/>
                      </a:lnTo>
                      <a:lnTo>
                        <a:pt x="653" y="661"/>
                      </a:lnTo>
                      <a:lnTo>
                        <a:pt x="626" y="689"/>
                      </a:lnTo>
                      <a:lnTo>
                        <a:pt x="600" y="694"/>
                      </a:lnTo>
                      <a:lnTo>
                        <a:pt x="569" y="711"/>
                      </a:lnTo>
                      <a:lnTo>
                        <a:pt x="536" y="759"/>
                      </a:lnTo>
                      <a:lnTo>
                        <a:pt x="480" y="781"/>
                      </a:lnTo>
                      <a:lnTo>
                        <a:pt x="481" y="745"/>
                      </a:lnTo>
                      <a:lnTo>
                        <a:pt x="454" y="744"/>
                      </a:lnTo>
                      <a:lnTo>
                        <a:pt x="471" y="708"/>
                      </a:lnTo>
                      <a:lnTo>
                        <a:pt x="495" y="708"/>
                      </a:lnTo>
                      <a:lnTo>
                        <a:pt x="498" y="679"/>
                      </a:lnTo>
                      <a:lnTo>
                        <a:pt x="486" y="684"/>
                      </a:lnTo>
                      <a:lnTo>
                        <a:pt x="461" y="615"/>
                      </a:lnTo>
                      <a:lnTo>
                        <a:pt x="448" y="606"/>
                      </a:lnTo>
                      <a:lnTo>
                        <a:pt x="415" y="604"/>
                      </a:lnTo>
                      <a:lnTo>
                        <a:pt x="419" y="559"/>
                      </a:lnTo>
                      <a:lnTo>
                        <a:pt x="394" y="513"/>
                      </a:lnTo>
                      <a:lnTo>
                        <a:pt x="388" y="518"/>
                      </a:lnTo>
                      <a:lnTo>
                        <a:pt x="384" y="512"/>
                      </a:lnTo>
                      <a:lnTo>
                        <a:pt x="389" y="498"/>
                      </a:lnTo>
                      <a:lnTo>
                        <a:pt x="318" y="502"/>
                      </a:lnTo>
                      <a:lnTo>
                        <a:pt x="305" y="475"/>
                      </a:lnTo>
                      <a:lnTo>
                        <a:pt x="262" y="475"/>
                      </a:lnTo>
                      <a:lnTo>
                        <a:pt x="253" y="407"/>
                      </a:lnTo>
                      <a:lnTo>
                        <a:pt x="229" y="38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1" name="Freeform 282"/>
                <p:cNvSpPr>
                  <a:spLocks/>
                </p:cNvSpPr>
                <p:nvPr/>
              </p:nvSpPr>
              <p:spPr bwMode="auto">
                <a:xfrm>
                  <a:off x="1544776" y="3466271"/>
                  <a:ext cx="325468" cy="272960"/>
                </a:xfrm>
                <a:custGeom>
                  <a:avLst/>
                  <a:gdLst>
                    <a:gd name="T0" fmla="*/ 2147483646 w 615"/>
                    <a:gd name="T1" fmla="*/ 2147483646 h 505"/>
                    <a:gd name="T2" fmla="*/ 2147483646 w 615"/>
                    <a:gd name="T3" fmla="*/ 2147483646 h 505"/>
                    <a:gd name="T4" fmla="*/ 2147483646 w 615"/>
                    <a:gd name="T5" fmla="*/ 2147483646 h 505"/>
                    <a:gd name="T6" fmla="*/ 2147483646 w 615"/>
                    <a:gd name="T7" fmla="*/ 0 h 505"/>
                    <a:gd name="T8" fmla="*/ 2147483646 w 615"/>
                    <a:gd name="T9" fmla="*/ 2147483646 h 505"/>
                    <a:gd name="T10" fmla="*/ 2147483646 w 615"/>
                    <a:gd name="T11" fmla="*/ 2147483646 h 505"/>
                    <a:gd name="T12" fmla="*/ 2147483646 w 615"/>
                    <a:gd name="T13" fmla="*/ 2147483646 h 505"/>
                    <a:gd name="T14" fmla="*/ 2147483646 w 615"/>
                    <a:gd name="T15" fmla="*/ 2147483646 h 505"/>
                    <a:gd name="T16" fmla="*/ 2147483646 w 615"/>
                    <a:gd name="T17" fmla="*/ 2147483646 h 505"/>
                    <a:gd name="T18" fmla="*/ 2147483646 w 615"/>
                    <a:gd name="T19" fmla="*/ 2147483646 h 505"/>
                    <a:gd name="T20" fmla="*/ 2147483646 w 615"/>
                    <a:gd name="T21" fmla="*/ 2147483646 h 505"/>
                    <a:gd name="T22" fmla="*/ 2147483646 w 615"/>
                    <a:gd name="T23" fmla="*/ 2147483646 h 505"/>
                    <a:gd name="T24" fmla="*/ 2147483646 w 615"/>
                    <a:gd name="T25" fmla="*/ 2147483646 h 505"/>
                    <a:gd name="T26" fmla="*/ 2147483646 w 615"/>
                    <a:gd name="T27" fmla="*/ 2147483646 h 505"/>
                    <a:gd name="T28" fmla="*/ 2147483646 w 615"/>
                    <a:gd name="T29" fmla="*/ 2147483646 h 505"/>
                    <a:gd name="T30" fmla="*/ 2147483646 w 615"/>
                    <a:gd name="T31" fmla="*/ 2147483646 h 505"/>
                    <a:gd name="T32" fmla="*/ 2147483646 w 615"/>
                    <a:gd name="T33" fmla="*/ 2147483646 h 505"/>
                    <a:gd name="T34" fmla="*/ 2147483646 w 615"/>
                    <a:gd name="T35" fmla="*/ 2147483646 h 505"/>
                    <a:gd name="T36" fmla="*/ 2147483646 w 615"/>
                    <a:gd name="T37" fmla="*/ 2147483646 h 505"/>
                    <a:gd name="T38" fmla="*/ 2147483646 w 615"/>
                    <a:gd name="T39" fmla="*/ 2147483646 h 505"/>
                    <a:gd name="T40" fmla="*/ 2147483646 w 615"/>
                    <a:gd name="T41" fmla="*/ 2147483646 h 505"/>
                    <a:gd name="T42" fmla="*/ 2147483646 w 615"/>
                    <a:gd name="T43" fmla="*/ 2147483646 h 505"/>
                    <a:gd name="T44" fmla="*/ 2147483646 w 615"/>
                    <a:gd name="T45" fmla="*/ 2147483646 h 505"/>
                    <a:gd name="T46" fmla="*/ 2147483646 w 615"/>
                    <a:gd name="T47" fmla="*/ 2147483646 h 505"/>
                    <a:gd name="T48" fmla="*/ 2147483646 w 615"/>
                    <a:gd name="T49" fmla="*/ 2147483646 h 505"/>
                    <a:gd name="T50" fmla="*/ 2147483646 w 615"/>
                    <a:gd name="T51" fmla="*/ 2147483646 h 505"/>
                    <a:gd name="T52" fmla="*/ 2147483646 w 615"/>
                    <a:gd name="T53" fmla="*/ 2147483646 h 505"/>
                    <a:gd name="T54" fmla="*/ 2147483646 w 615"/>
                    <a:gd name="T55" fmla="*/ 2147483646 h 505"/>
                    <a:gd name="T56" fmla="*/ 2147483646 w 615"/>
                    <a:gd name="T57" fmla="*/ 2147483646 h 505"/>
                    <a:gd name="T58" fmla="*/ 2147483646 w 615"/>
                    <a:gd name="T59" fmla="*/ 2147483646 h 505"/>
                    <a:gd name="T60" fmla="*/ 2147483646 w 615"/>
                    <a:gd name="T61" fmla="*/ 2147483646 h 505"/>
                    <a:gd name="T62" fmla="*/ 2147483646 w 615"/>
                    <a:gd name="T63" fmla="*/ 2147483646 h 505"/>
                    <a:gd name="T64" fmla="*/ 2147483646 w 615"/>
                    <a:gd name="T65" fmla="*/ 2147483646 h 505"/>
                    <a:gd name="T66" fmla="*/ 2147483646 w 615"/>
                    <a:gd name="T67" fmla="*/ 2147483646 h 505"/>
                    <a:gd name="T68" fmla="*/ 2147483646 w 615"/>
                    <a:gd name="T69" fmla="*/ 2147483646 h 505"/>
                    <a:gd name="T70" fmla="*/ 2147483646 w 615"/>
                    <a:gd name="T71" fmla="*/ 2147483646 h 505"/>
                    <a:gd name="T72" fmla="*/ 0 w 615"/>
                    <a:gd name="T73" fmla="*/ 2147483646 h 505"/>
                    <a:gd name="T74" fmla="*/ 2147483646 w 615"/>
                    <a:gd name="T75" fmla="*/ 2147483646 h 505"/>
                    <a:gd name="T76" fmla="*/ 2147483646 w 615"/>
                    <a:gd name="T77" fmla="*/ 2147483646 h 505"/>
                    <a:gd name="T78" fmla="*/ 2147483646 w 615"/>
                    <a:gd name="T79" fmla="*/ 2147483646 h 505"/>
                    <a:gd name="T80" fmla="*/ 2147483646 w 615"/>
                    <a:gd name="T81" fmla="*/ 2147483646 h 505"/>
                    <a:gd name="T82" fmla="*/ 2147483646 w 615"/>
                    <a:gd name="T83" fmla="*/ 2147483646 h 505"/>
                    <a:gd name="T84" fmla="*/ 2147483646 w 615"/>
                    <a:gd name="T85" fmla="*/ 2147483646 h 505"/>
                    <a:gd name="T86" fmla="*/ 2147483646 w 615"/>
                    <a:gd name="T87" fmla="*/ 2147483646 h 505"/>
                    <a:gd name="T88" fmla="*/ 2147483646 w 615"/>
                    <a:gd name="T89" fmla="*/ 2147483646 h 50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15"/>
                    <a:gd name="T136" fmla="*/ 0 h 505"/>
                    <a:gd name="T137" fmla="*/ 615 w 615"/>
                    <a:gd name="T138" fmla="*/ 505 h 50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15" h="505">
                      <a:moveTo>
                        <a:pt x="140" y="57"/>
                      </a:moveTo>
                      <a:lnTo>
                        <a:pt x="213" y="53"/>
                      </a:lnTo>
                      <a:lnTo>
                        <a:pt x="249" y="81"/>
                      </a:lnTo>
                      <a:lnTo>
                        <a:pt x="269" y="70"/>
                      </a:lnTo>
                      <a:lnTo>
                        <a:pt x="265" y="49"/>
                      </a:lnTo>
                      <a:lnTo>
                        <a:pt x="291" y="40"/>
                      </a:lnTo>
                      <a:lnTo>
                        <a:pt x="275" y="29"/>
                      </a:lnTo>
                      <a:lnTo>
                        <a:pt x="318" y="0"/>
                      </a:lnTo>
                      <a:lnTo>
                        <a:pt x="321" y="25"/>
                      </a:lnTo>
                      <a:lnTo>
                        <a:pt x="337" y="51"/>
                      </a:lnTo>
                      <a:lnTo>
                        <a:pt x="386" y="77"/>
                      </a:lnTo>
                      <a:lnTo>
                        <a:pt x="363" y="112"/>
                      </a:lnTo>
                      <a:lnTo>
                        <a:pt x="362" y="122"/>
                      </a:lnTo>
                      <a:lnTo>
                        <a:pt x="379" y="117"/>
                      </a:lnTo>
                      <a:lnTo>
                        <a:pt x="383" y="132"/>
                      </a:lnTo>
                      <a:lnTo>
                        <a:pt x="430" y="123"/>
                      </a:lnTo>
                      <a:lnTo>
                        <a:pt x="418" y="144"/>
                      </a:lnTo>
                      <a:lnTo>
                        <a:pt x="459" y="140"/>
                      </a:lnTo>
                      <a:lnTo>
                        <a:pt x="459" y="155"/>
                      </a:lnTo>
                      <a:lnTo>
                        <a:pt x="480" y="160"/>
                      </a:lnTo>
                      <a:lnTo>
                        <a:pt x="469" y="181"/>
                      </a:lnTo>
                      <a:lnTo>
                        <a:pt x="480" y="176"/>
                      </a:lnTo>
                      <a:lnTo>
                        <a:pt x="509" y="210"/>
                      </a:lnTo>
                      <a:lnTo>
                        <a:pt x="587" y="235"/>
                      </a:lnTo>
                      <a:lnTo>
                        <a:pt x="597" y="287"/>
                      </a:lnTo>
                      <a:lnTo>
                        <a:pt x="566" y="301"/>
                      </a:lnTo>
                      <a:lnTo>
                        <a:pt x="585" y="322"/>
                      </a:lnTo>
                      <a:lnTo>
                        <a:pt x="591" y="353"/>
                      </a:lnTo>
                      <a:lnTo>
                        <a:pt x="615" y="373"/>
                      </a:lnTo>
                      <a:lnTo>
                        <a:pt x="599" y="410"/>
                      </a:lnTo>
                      <a:lnTo>
                        <a:pt x="573" y="429"/>
                      </a:lnTo>
                      <a:lnTo>
                        <a:pt x="546" y="459"/>
                      </a:lnTo>
                      <a:lnTo>
                        <a:pt x="506" y="443"/>
                      </a:lnTo>
                      <a:lnTo>
                        <a:pt x="501" y="454"/>
                      </a:lnTo>
                      <a:lnTo>
                        <a:pt x="490" y="454"/>
                      </a:lnTo>
                      <a:lnTo>
                        <a:pt x="505" y="469"/>
                      </a:lnTo>
                      <a:lnTo>
                        <a:pt x="500" y="474"/>
                      </a:lnTo>
                      <a:lnTo>
                        <a:pt x="485" y="474"/>
                      </a:lnTo>
                      <a:lnTo>
                        <a:pt x="474" y="463"/>
                      </a:lnTo>
                      <a:lnTo>
                        <a:pt x="481" y="442"/>
                      </a:lnTo>
                      <a:lnTo>
                        <a:pt x="466" y="442"/>
                      </a:lnTo>
                      <a:lnTo>
                        <a:pt x="450" y="432"/>
                      </a:lnTo>
                      <a:lnTo>
                        <a:pt x="455" y="427"/>
                      </a:lnTo>
                      <a:lnTo>
                        <a:pt x="439" y="404"/>
                      </a:lnTo>
                      <a:lnTo>
                        <a:pt x="380" y="396"/>
                      </a:lnTo>
                      <a:lnTo>
                        <a:pt x="344" y="353"/>
                      </a:lnTo>
                      <a:lnTo>
                        <a:pt x="334" y="353"/>
                      </a:lnTo>
                      <a:lnTo>
                        <a:pt x="339" y="373"/>
                      </a:lnTo>
                      <a:lnTo>
                        <a:pt x="329" y="368"/>
                      </a:lnTo>
                      <a:lnTo>
                        <a:pt x="319" y="353"/>
                      </a:lnTo>
                      <a:lnTo>
                        <a:pt x="309" y="363"/>
                      </a:lnTo>
                      <a:lnTo>
                        <a:pt x="309" y="358"/>
                      </a:lnTo>
                      <a:lnTo>
                        <a:pt x="298" y="352"/>
                      </a:lnTo>
                      <a:lnTo>
                        <a:pt x="292" y="377"/>
                      </a:lnTo>
                      <a:lnTo>
                        <a:pt x="277" y="382"/>
                      </a:lnTo>
                      <a:lnTo>
                        <a:pt x="261" y="367"/>
                      </a:lnTo>
                      <a:lnTo>
                        <a:pt x="253" y="346"/>
                      </a:lnTo>
                      <a:lnTo>
                        <a:pt x="242" y="346"/>
                      </a:lnTo>
                      <a:lnTo>
                        <a:pt x="210" y="381"/>
                      </a:lnTo>
                      <a:lnTo>
                        <a:pt x="189" y="432"/>
                      </a:lnTo>
                      <a:lnTo>
                        <a:pt x="204" y="437"/>
                      </a:lnTo>
                      <a:lnTo>
                        <a:pt x="198" y="463"/>
                      </a:lnTo>
                      <a:lnTo>
                        <a:pt x="214" y="492"/>
                      </a:lnTo>
                      <a:lnTo>
                        <a:pt x="170" y="505"/>
                      </a:lnTo>
                      <a:lnTo>
                        <a:pt x="167" y="478"/>
                      </a:lnTo>
                      <a:lnTo>
                        <a:pt x="147" y="463"/>
                      </a:lnTo>
                      <a:lnTo>
                        <a:pt x="111" y="466"/>
                      </a:lnTo>
                      <a:lnTo>
                        <a:pt x="117" y="441"/>
                      </a:lnTo>
                      <a:lnTo>
                        <a:pt x="101" y="446"/>
                      </a:lnTo>
                      <a:lnTo>
                        <a:pt x="91" y="456"/>
                      </a:lnTo>
                      <a:lnTo>
                        <a:pt x="66" y="434"/>
                      </a:lnTo>
                      <a:lnTo>
                        <a:pt x="26" y="414"/>
                      </a:lnTo>
                      <a:lnTo>
                        <a:pt x="20" y="399"/>
                      </a:lnTo>
                      <a:lnTo>
                        <a:pt x="0" y="397"/>
                      </a:lnTo>
                      <a:lnTo>
                        <a:pt x="10" y="387"/>
                      </a:lnTo>
                      <a:lnTo>
                        <a:pt x="1" y="357"/>
                      </a:lnTo>
                      <a:lnTo>
                        <a:pt x="42" y="348"/>
                      </a:lnTo>
                      <a:lnTo>
                        <a:pt x="42" y="332"/>
                      </a:lnTo>
                      <a:lnTo>
                        <a:pt x="94" y="292"/>
                      </a:lnTo>
                      <a:lnTo>
                        <a:pt x="96" y="276"/>
                      </a:lnTo>
                      <a:lnTo>
                        <a:pt x="116" y="257"/>
                      </a:lnTo>
                      <a:lnTo>
                        <a:pt x="122" y="227"/>
                      </a:lnTo>
                      <a:lnTo>
                        <a:pt x="117" y="205"/>
                      </a:lnTo>
                      <a:lnTo>
                        <a:pt x="107" y="195"/>
                      </a:lnTo>
                      <a:lnTo>
                        <a:pt x="129" y="169"/>
                      </a:lnTo>
                      <a:lnTo>
                        <a:pt x="129" y="159"/>
                      </a:lnTo>
                      <a:lnTo>
                        <a:pt x="139" y="145"/>
                      </a:lnTo>
                      <a:lnTo>
                        <a:pt x="135" y="108"/>
                      </a:lnTo>
                      <a:lnTo>
                        <a:pt x="145" y="104"/>
                      </a:lnTo>
                      <a:lnTo>
                        <a:pt x="152" y="72"/>
                      </a:lnTo>
                      <a:lnTo>
                        <a:pt x="140" y="5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2" name="Freeform 283"/>
                <p:cNvSpPr>
                  <a:spLocks/>
                </p:cNvSpPr>
                <p:nvPr/>
              </p:nvSpPr>
              <p:spPr bwMode="auto">
                <a:xfrm>
                  <a:off x="1544776" y="2726740"/>
                  <a:ext cx="274663" cy="231699"/>
                </a:xfrm>
                <a:custGeom>
                  <a:avLst/>
                  <a:gdLst>
                    <a:gd name="T0" fmla="*/ 2147483646 w 521"/>
                    <a:gd name="T1" fmla="*/ 2147483646 h 429"/>
                    <a:gd name="T2" fmla="*/ 2147483646 w 521"/>
                    <a:gd name="T3" fmla="*/ 2147483646 h 429"/>
                    <a:gd name="T4" fmla="*/ 2147483646 w 521"/>
                    <a:gd name="T5" fmla="*/ 2147483646 h 429"/>
                    <a:gd name="T6" fmla="*/ 2147483646 w 521"/>
                    <a:gd name="T7" fmla="*/ 2147483646 h 429"/>
                    <a:gd name="T8" fmla="*/ 2147483646 w 521"/>
                    <a:gd name="T9" fmla="*/ 2147483646 h 429"/>
                    <a:gd name="T10" fmla="*/ 2147483646 w 521"/>
                    <a:gd name="T11" fmla="*/ 2147483646 h 429"/>
                    <a:gd name="T12" fmla="*/ 2147483646 w 521"/>
                    <a:gd name="T13" fmla="*/ 2147483646 h 429"/>
                    <a:gd name="T14" fmla="*/ 2147483646 w 521"/>
                    <a:gd name="T15" fmla="*/ 2147483646 h 429"/>
                    <a:gd name="T16" fmla="*/ 2147483646 w 521"/>
                    <a:gd name="T17" fmla="*/ 2147483646 h 429"/>
                    <a:gd name="T18" fmla="*/ 2147483646 w 521"/>
                    <a:gd name="T19" fmla="*/ 2147483646 h 429"/>
                    <a:gd name="T20" fmla="*/ 2147483646 w 521"/>
                    <a:gd name="T21" fmla="*/ 2147483646 h 429"/>
                    <a:gd name="T22" fmla="*/ 2147483646 w 521"/>
                    <a:gd name="T23" fmla="*/ 2147483646 h 429"/>
                    <a:gd name="T24" fmla="*/ 2147483646 w 521"/>
                    <a:gd name="T25" fmla="*/ 2147483646 h 429"/>
                    <a:gd name="T26" fmla="*/ 2147483646 w 521"/>
                    <a:gd name="T27" fmla="*/ 2147483646 h 429"/>
                    <a:gd name="T28" fmla="*/ 2147483646 w 521"/>
                    <a:gd name="T29" fmla="*/ 2147483646 h 429"/>
                    <a:gd name="T30" fmla="*/ 2147483646 w 521"/>
                    <a:gd name="T31" fmla="*/ 2147483646 h 429"/>
                    <a:gd name="T32" fmla="*/ 2147483646 w 521"/>
                    <a:gd name="T33" fmla="*/ 2147483646 h 429"/>
                    <a:gd name="T34" fmla="*/ 2147483646 w 521"/>
                    <a:gd name="T35" fmla="*/ 2147483646 h 429"/>
                    <a:gd name="T36" fmla="*/ 2147483646 w 521"/>
                    <a:gd name="T37" fmla="*/ 2147483646 h 429"/>
                    <a:gd name="T38" fmla="*/ 2147483646 w 521"/>
                    <a:gd name="T39" fmla="*/ 2147483646 h 429"/>
                    <a:gd name="T40" fmla="*/ 2147483646 w 521"/>
                    <a:gd name="T41" fmla="*/ 2147483646 h 429"/>
                    <a:gd name="T42" fmla="*/ 2147483646 w 521"/>
                    <a:gd name="T43" fmla="*/ 2147483646 h 429"/>
                    <a:gd name="T44" fmla="*/ 2147483646 w 521"/>
                    <a:gd name="T45" fmla="*/ 2147483646 h 429"/>
                    <a:gd name="T46" fmla="*/ 2147483646 w 521"/>
                    <a:gd name="T47" fmla="*/ 2147483646 h 429"/>
                    <a:gd name="T48" fmla="*/ 2147483646 w 521"/>
                    <a:gd name="T49" fmla="*/ 2147483646 h 429"/>
                    <a:gd name="T50" fmla="*/ 2147483646 w 521"/>
                    <a:gd name="T51" fmla="*/ 2147483646 h 429"/>
                    <a:gd name="T52" fmla="*/ 2147483646 w 521"/>
                    <a:gd name="T53" fmla="*/ 2147483646 h 429"/>
                    <a:gd name="T54" fmla="*/ 2147483646 w 521"/>
                    <a:gd name="T55" fmla="*/ 2147483646 h 429"/>
                    <a:gd name="T56" fmla="*/ 2147483646 w 521"/>
                    <a:gd name="T57" fmla="*/ 2147483646 h 429"/>
                    <a:gd name="T58" fmla="*/ 2147483646 w 521"/>
                    <a:gd name="T59" fmla="*/ 2147483646 h 429"/>
                    <a:gd name="T60" fmla="*/ 2147483646 w 521"/>
                    <a:gd name="T61" fmla="*/ 2147483646 h 429"/>
                    <a:gd name="T62" fmla="*/ 2147483646 w 521"/>
                    <a:gd name="T63" fmla="*/ 2147483646 h 429"/>
                    <a:gd name="T64" fmla="*/ 2147483646 w 521"/>
                    <a:gd name="T65" fmla="*/ 2147483646 h 429"/>
                    <a:gd name="T66" fmla="*/ 2147483646 w 521"/>
                    <a:gd name="T67" fmla="*/ 2147483646 h 429"/>
                    <a:gd name="T68" fmla="*/ 2147483646 w 521"/>
                    <a:gd name="T69" fmla="*/ 2147483646 h 429"/>
                    <a:gd name="T70" fmla="*/ 2147483646 w 521"/>
                    <a:gd name="T71" fmla="*/ 2147483646 h 429"/>
                    <a:gd name="T72" fmla="*/ 2147483646 w 521"/>
                    <a:gd name="T73" fmla="*/ 2147483646 h 429"/>
                    <a:gd name="T74" fmla="*/ 0 w 521"/>
                    <a:gd name="T75" fmla="*/ 2147483646 h 429"/>
                    <a:gd name="T76" fmla="*/ 2147483646 w 521"/>
                    <a:gd name="T77" fmla="*/ 2147483646 h 429"/>
                    <a:gd name="T78" fmla="*/ 2147483646 w 521"/>
                    <a:gd name="T79" fmla="*/ 2147483646 h 429"/>
                    <a:gd name="T80" fmla="*/ 2147483646 w 521"/>
                    <a:gd name="T81" fmla="*/ 2147483646 h 429"/>
                    <a:gd name="T82" fmla="*/ 2147483646 w 521"/>
                    <a:gd name="T83" fmla="*/ 2147483646 h 429"/>
                    <a:gd name="T84" fmla="*/ 2147483646 w 521"/>
                    <a:gd name="T85" fmla="*/ 2147483646 h 429"/>
                    <a:gd name="T86" fmla="*/ 2147483646 w 521"/>
                    <a:gd name="T87" fmla="*/ 2147483646 h 429"/>
                    <a:gd name="T88" fmla="*/ 2147483646 w 521"/>
                    <a:gd name="T89" fmla="*/ 2147483646 h 429"/>
                    <a:gd name="T90" fmla="*/ 2147483646 w 521"/>
                    <a:gd name="T91" fmla="*/ 2147483646 h 429"/>
                    <a:gd name="T92" fmla="*/ 2147483646 w 521"/>
                    <a:gd name="T93" fmla="*/ 2147483646 h 429"/>
                    <a:gd name="T94" fmla="*/ 2147483646 w 521"/>
                    <a:gd name="T95" fmla="*/ 2147483646 h 429"/>
                    <a:gd name="T96" fmla="*/ 2147483646 w 521"/>
                    <a:gd name="T97" fmla="*/ 2147483646 h 429"/>
                    <a:gd name="T98" fmla="*/ 2147483646 w 521"/>
                    <a:gd name="T99" fmla="*/ 2147483646 h 429"/>
                    <a:gd name="T100" fmla="*/ 2147483646 w 521"/>
                    <a:gd name="T101" fmla="*/ 2147483646 h 429"/>
                    <a:gd name="T102" fmla="*/ 2147483646 w 521"/>
                    <a:gd name="T103" fmla="*/ 2147483646 h 429"/>
                    <a:gd name="T104" fmla="*/ 2147483646 w 521"/>
                    <a:gd name="T105" fmla="*/ 2147483646 h 429"/>
                    <a:gd name="T106" fmla="*/ 2147483646 w 521"/>
                    <a:gd name="T107" fmla="*/ 2147483646 h 429"/>
                    <a:gd name="T108" fmla="*/ 2147483646 w 521"/>
                    <a:gd name="T109" fmla="*/ 2147483646 h 429"/>
                    <a:gd name="T110" fmla="*/ 2147483646 w 521"/>
                    <a:gd name="T111" fmla="*/ 2147483646 h 429"/>
                    <a:gd name="T112" fmla="*/ 2147483646 w 521"/>
                    <a:gd name="T113" fmla="*/ 2147483646 h 429"/>
                    <a:gd name="T114" fmla="*/ 2147483646 w 521"/>
                    <a:gd name="T115" fmla="*/ 2147483646 h 429"/>
                    <a:gd name="T116" fmla="*/ 2147483646 w 521"/>
                    <a:gd name="T117" fmla="*/ 2147483646 h 429"/>
                    <a:gd name="T118" fmla="*/ 2147483646 w 521"/>
                    <a:gd name="T119" fmla="*/ 2147483646 h 429"/>
                    <a:gd name="T120" fmla="*/ 2147483646 w 521"/>
                    <a:gd name="T121" fmla="*/ 0 h 429"/>
                    <a:gd name="T122" fmla="*/ 2147483646 w 521"/>
                    <a:gd name="T123" fmla="*/ 2147483646 h 429"/>
                    <a:gd name="T124" fmla="*/ 2147483646 w 521"/>
                    <a:gd name="T125" fmla="*/ 2147483646 h 4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1"/>
                    <a:gd name="T190" fmla="*/ 0 h 429"/>
                    <a:gd name="T191" fmla="*/ 521 w 521"/>
                    <a:gd name="T192" fmla="*/ 429 h 4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1" h="429">
                      <a:moveTo>
                        <a:pt x="391" y="55"/>
                      </a:moveTo>
                      <a:lnTo>
                        <a:pt x="404" y="69"/>
                      </a:lnTo>
                      <a:lnTo>
                        <a:pt x="414" y="91"/>
                      </a:lnTo>
                      <a:lnTo>
                        <a:pt x="455" y="71"/>
                      </a:lnTo>
                      <a:lnTo>
                        <a:pt x="470" y="91"/>
                      </a:lnTo>
                      <a:lnTo>
                        <a:pt x="479" y="113"/>
                      </a:lnTo>
                      <a:lnTo>
                        <a:pt x="479" y="128"/>
                      </a:lnTo>
                      <a:lnTo>
                        <a:pt x="495" y="138"/>
                      </a:lnTo>
                      <a:lnTo>
                        <a:pt x="483" y="215"/>
                      </a:lnTo>
                      <a:lnTo>
                        <a:pt x="492" y="226"/>
                      </a:lnTo>
                      <a:lnTo>
                        <a:pt x="483" y="250"/>
                      </a:lnTo>
                      <a:lnTo>
                        <a:pt x="492" y="266"/>
                      </a:lnTo>
                      <a:lnTo>
                        <a:pt x="518" y="286"/>
                      </a:lnTo>
                      <a:lnTo>
                        <a:pt x="521" y="307"/>
                      </a:lnTo>
                      <a:lnTo>
                        <a:pt x="521" y="337"/>
                      </a:lnTo>
                      <a:lnTo>
                        <a:pt x="486" y="337"/>
                      </a:lnTo>
                      <a:lnTo>
                        <a:pt x="486" y="346"/>
                      </a:lnTo>
                      <a:lnTo>
                        <a:pt x="359" y="384"/>
                      </a:lnTo>
                      <a:lnTo>
                        <a:pt x="336" y="405"/>
                      </a:lnTo>
                      <a:lnTo>
                        <a:pt x="311" y="395"/>
                      </a:lnTo>
                      <a:lnTo>
                        <a:pt x="285" y="400"/>
                      </a:lnTo>
                      <a:lnTo>
                        <a:pt x="264" y="429"/>
                      </a:lnTo>
                      <a:lnTo>
                        <a:pt x="259" y="419"/>
                      </a:lnTo>
                      <a:lnTo>
                        <a:pt x="245" y="409"/>
                      </a:lnTo>
                      <a:lnTo>
                        <a:pt x="243" y="419"/>
                      </a:lnTo>
                      <a:lnTo>
                        <a:pt x="228" y="429"/>
                      </a:lnTo>
                      <a:lnTo>
                        <a:pt x="224" y="409"/>
                      </a:lnTo>
                      <a:lnTo>
                        <a:pt x="199" y="392"/>
                      </a:lnTo>
                      <a:lnTo>
                        <a:pt x="178" y="397"/>
                      </a:lnTo>
                      <a:lnTo>
                        <a:pt x="158" y="377"/>
                      </a:lnTo>
                      <a:lnTo>
                        <a:pt x="148" y="386"/>
                      </a:lnTo>
                      <a:lnTo>
                        <a:pt x="115" y="397"/>
                      </a:lnTo>
                      <a:lnTo>
                        <a:pt x="102" y="396"/>
                      </a:lnTo>
                      <a:lnTo>
                        <a:pt x="49" y="425"/>
                      </a:lnTo>
                      <a:lnTo>
                        <a:pt x="39" y="400"/>
                      </a:lnTo>
                      <a:lnTo>
                        <a:pt x="25" y="388"/>
                      </a:lnTo>
                      <a:lnTo>
                        <a:pt x="20" y="363"/>
                      </a:lnTo>
                      <a:lnTo>
                        <a:pt x="0" y="347"/>
                      </a:lnTo>
                      <a:lnTo>
                        <a:pt x="1" y="317"/>
                      </a:lnTo>
                      <a:lnTo>
                        <a:pt x="11" y="296"/>
                      </a:lnTo>
                      <a:lnTo>
                        <a:pt x="21" y="286"/>
                      </a:lnTo>
                      <a:lnTo>
                        <a:pt x="18" y="266"/>
                      </a:lnTo>
                      <a:lnTo>
                        <a:pt x="48" y="252"/>
                      </a:lnTo>
                      <a:lnTo>
                        <a:pt x="53" y="252"/>
                      </a:lnTo>
                      <a:lnTo>
                        <a:pt x="69" y="252"/>
                      </a:lnTo>
                      <a:lnTo>
                        <a:pt x="74" y="231"/>
                      </a:lnTo>
                      <a:lnTo>
                        <a:pt x="115" y="233"/>
                      </a:lnTo>
                      <a:lnTo>
                        <a:pt x="121" y="207"/>
                      </a:lnTo>
                      <a:lnTo>
                        <a:pt x="100" y="185"/>
                      </a:lnTo>
                      <a:lnTo>
                        <a:pt x="107" y="155"/>
                      </a:lnTo>
                      <a:lnTo>
                        <a:pt x="132" y="136"/>
                      </a:lnTo>
                      <a:lnTo>
                        <a:pt x="144" y="90"/>
                      </a:lnTo>
                      <a:lnTo>
                        <a:pt x="139" y="59"/>
                      </a:lnTo>
                      <a:lnTo>
                        <a:pt x="149" y="54"/>
                      </a:lnTo>
                      <a:lnTo>
                        <a:pt x="164" y="69"/>
                      </a:lnTo>
                      <a:lnTo>
                        <a:pt x="169" y="44"/>
                      </a:lnTo>
                      <a:lnTo>
                        <a:pt x="190" y="65"/>
                      </a:lnTo>
                      <a:lnTo>
                        <a:pt x="210" y="60"/>
                      </a:lnTo>
                      <a:lnTo>
                        <a:pt x="217" y="30"/>
                      </a:lnTo>
                      <a:lnTo>
                        <a:pt x="211" y="14"/>
                      </a:lnTo>
                      <a:lnTo>
                        <a:pt x="237" y="0"/>
                      </a:lnTo>
                      <a:lnTo>
                        <a:pt x="288" y="9"/>
                      </a:lnTo>
                      <a:lnTo>
                        <a:pt x="391" y="55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62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3" name="Freeform 284"/>
                <p:cNvSpPr>
                  <a:spLocks/>
                </p:cNvSpPr>
                <p:nvPr/>
              </p:nvSpPr>
              <p:spPr bwMode="auto">
                <a:xfrm>
                  <a:off x="1200257" y="2477583"/>
                  <a:ext cx="498522" cy="409440"/>
                </a:xfrm>
                <a:custGeom>
                  <a:avLst/>
                  <a:gdLst>
                    <a:gd name="T0" fmla="*/ 2147483646 w 940"/>
                    <a:gd name="T1" fmla="*/ 2147483646 h 762"/>
                    <a:gd name="T2" fmla="*/ 2147483646 w 940"/>
                    <a:gd name="T3" fmla="*/ 2147483646 h 762"/>
                    <a:gd name="T4" fmla="*/ 2147483646 w 940"/>
                    <a:gd name="T5" fmla="*/ 2147483646 h 762"/>
                    <a:gd name="T6" fmla="*/ 2147483646 w 940"/>
                    <a:gd name="T7" fmla="*/ 2147483646 h 762"/>
                    <a:gd name="T8" fmla="*/ 2147483646 w 940"/>
                    <a:gd name="T9" fmla="*/ 2147483646 h 762"/>
                    <a:gd name="T10" fmla="*/ 2147483646 w 940"/>
                    <a:gd name="T11" fmla="*/ 2147483646 h 762"/>
                    <a:gd name="T12" fmla="*/ 2147483646 w 940"/>
                    <a:gd name="T13" fmla="*/ 2147483646 h 762"/>
                    <a:gd name="T14" fmla="*/ 2147483646 w 940"/>
                    <a:gd name="T15" fmla="*/ 2147483646 h 762"/>
                    <a:gd name="T16" fmla="*/ 2147483646 w 940"/>
                    <a:gd name="T17" fmla="*/ 2147483646 h 762"/>
                    <a:gd name="T18" fmla="*/ 2147483646 w 940"/>
                    <a:gd name="T19" fmla="*/ 2147483646 h 762"/>
                    <a:gd name="T20" fmla="*/ 2147483646 w 940"/>
                    <a:gd name="T21" fmla="*/ 2147483646 h 762"/>
                    <a:gd name="T22" fmla="*/ 2147483646 w 940"/>
                    <a:gd name="T23" fmla="*/ 2147483646 h 762"/>
                    <a:gd name="T24" fmla="*/ 2147483646 w 940"/>
                    <a:gd name="T25" fmla="*/ 2147483646 h 762"/>
                    <a:gd name="T26" fmla="*/ 2147483646 w 940"/>
                    <a:gd name="T27" fmla="*/ 2147483646 h 762"/>
                    <a:gd name="T28" fmla="*/ 2147483646 w 940"/>
                    <a:gd name="T29" fmla="*/ 2147483646 h 762"/>
                    <a:gd name="T30" fmla="*/ 2147483646 w 940"/>
                    <a:gd name="T31" fmla="*/ 2147483646 h 762"/>
                    <a:gd name="T32" fmla="*/ 2147483646 w 940"/>
                    <a:gd name="T33" fmla="*/ 2147483646 h 762"/>
                    <a:gd name="T34" fmla="*/ 2147483646 w 940"/>
                    <a:gd name="T35" fmla="*/ 2147483646 h 762"/>
                    <a:gd name="T36" fmla="*/ 2147483646 w 940"/>
                    <a:gd name="T37" fmla="*/ 2147483646 h 762"/>
                    <a:gd name="T38" fmla="*/ 2147483646 w 940"/>
                    <a:gd name="T39" fmla="*/ 2147483646 h 762"/>
                    <a:gd name="T40" fmla="*/ 2147483646 w 940"/>
                    <a:gd name="T41" fmla="*/ 2147483646 h 762"/>
                    <a:gd name="T42" fmla="*/ 2147483646 w 940"/>
                    <a:gd name="T43" fmla="*/ 2147483646 h 762"/>
                    <a:gd name="T44" fmla="*/ 2147483646 w 940"/>
                    <a:gd name="T45" fmla="*/ 2147483646 h 762"/>
                    <a:gd name="T46" fmla="*/ 2147483646 w 940"/>
                    <a:gd name="T47" fmla="*/ 2147483646 h 762"/>
                    <a:gd name="T48" fmla="*/ 2147483646 w 940"/>
                    <a:gd name="T49" fmla="*/ 2147483646 h 762"/>
                    <a:gd name="T50" fmla="*/ 2147483646 w 940"/>
                    <a:gd name="T51" fmla="*/ 2147483646 h 762"/>
                    <a:gd name="T52" fmla="*/ 2147483646 w 940"/>
                    <a:gd name="T53" fmla="*/ 2147483646 h 762"/>
                    <a:gd name="T54" fmla="*/ 2147483646 w 940"/>
                    <a:gd name="T55" fmla="*/ 2147483646 h 762"/>
                    <a:gd name="T56" fmla="*/ 2147483646 w 940"/>
                    <a:gd name="T57" fmla="*/ 2147483646 h 762"/>
                    <a:gd name="T58" fmla="*/ 2147483646 w 940"/>
                    <a:gd name="T59" fmla="*/ 2147483646 h 762"/>
                    <a:gd name="T60" fmla="*/ 2147483646 w 940"/>
                    <a:gd name="T61" fmla="*/ 2147483646 h 762"/>
                    <a:gd name="T62" fmla="*/ 2147483646 w 940"/>
                    <a:gd name="T63" fmla="*/ 2147483646 h 762"/>
                    <a:gd name="T64" fmla="*/ 2147483646 w 940"/>
                    <a:gd name="T65" fmla="*/ 2147483646 h 762"/>
                    <a:gd name="T66" fmla="*/ 2147483646 w 940"/>
                    <a:gd name="T67" fmla="*/ 2147483646 h 762"/>
                    <a:gd name="T68" fmla="*/ 2147483646 w 940"/>
                    <a:gd name="T69" fmla="*/ 2147483646 h 762"/>
                    <a:gd name="T70" fmla="*/ 2147483646 w 940"/>
                    <a:gd name="T71" fmla="*/ 2147483646 h 762"/>
                    <a:gd name="T72" fmla="*/ 2147483646 w 940"/>
                    <a:gd name="T73" fmla="*/ 2147483646 h 762"/>
                    <a:gd name="T74" fmla="*/ 2147483646 w 940"/>
                    <a:gd name="T75" fmla="*/ 2147483646 h 762"/>
                    <a:gd name="T76" fmla="*/ 2147483646 w 940"/>
                    <a:gd name="T77" fmla="*/ 2147483646 h 762"/>
                    <a:gd name="T78" fmla="*/ 2147483646 w 940"/>
                    <a:gd name="T79" fmla="*/ 2147483646 h 762"/>
                    <a:gd name="T80" fmla="*/ 2147483646 w 940"/>
                    <a:gd name="T81" fmla="*/ 2147483646 h 762"/>
                    <a:gd name="T82" fmla="*/ 2147483646 w 940"/>
                    <a:gd name="T83" fmla="*/ 2147483646 h 762"/>
                    <a:gd name="T84" fmla="*/ 2147483646 w 940"/>
                    <a:gd name="T85" fmla="*/ 2147483646 h 762"/>
                    <a:gd name="T86" fmla="*/ 2147483646 w 940"/>
                    <a:gd name="T87" fmla="*/ 2147483646 h 762"/>
                    <a:gd name="T88" fmla="*/ 2147483646 w 940"/>
                    <a:gd name="T89" fmla="*/ 2147483646 h 762"/>
                    <a:gd name="T90" fmla="*/ 2147483646 w 940"/>
                    <a:gd name="T91" fmla="*/ 2147483646 h 762"/>
                    <a:gd name="T92" fmla="*/ 2147483646 w 940"/>
                    <a:gd name="T93" fmla="*/ 2147483646 h 762"/>
                    <a:gd name="T94" fmla="*/ 2147483646 w 940"/>
                    <a:gd name="T95" fmla="*/ 2147483646 h 762"/>
                    <a:gd name="T96" fmla="*/ 2147483646 w 940"/>
                    <a:gd name="T97" fmla="*/ 2147483646 h 762"/>
                    <a:gd name="T98" fmla="*/ 2147483646 w 940"/>
                    <a:gd name="T99" fmla="*/ 2147483646 h 762"/>
                    <a:gd name="T100" fmla="*/ 2147483646 w 940"/>
                    <a:gd name="T101" fmla="*/ 2147483646 h 762"/>
                    <a:gd name="T102" fmla="*/ 2147483646 w 940"/>
                    <a:gd name="T103" fmla="*/ 2147483646 h 762"/>
                    <a:gd name="T104" fmla="*/ 2147483646 w 940"/>
                    <a:gd name="T105" fmla="*/ 2147483646 h 76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40"/>
                    <a:gd name="T160" fmla="*/ 0 h 762"/>
                    <a:gd name="T161" fmla="*/ 940 w 940"/>
                    <a:gd name="T162" fmla="*/ 762 h 76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40" h="762">
                      <a:moveTo>
                        <a:pt x="213" y="10"/>
                      </a:moveTo>
                      <a:lnTo>
                        <a:pt x="202" y="20"/>
                      </a:lnTo>
                      <a:lnTo>
                        <a:pt x="217" y="46"/>
                      </a:lnTo>
                      <a:lnTo>
                        <a:pt x="309" y="83"/>
                      </a:lnTo>
                      <a:lnTo>
                        <a:pt x="323" y="103"/>
                      </a:lnTo>
                      <a:lnTo>
                        <a:pt x="369" y="109"/>
                      </a:lnTo>
                      <a:lnTo>
                        <a:pt x="374" y="125"/>
                      </a:lnTo>
                      <a:lnTo>
                        <a:pt x="415" y="125"/>
                      </a:lnTo>
                      <a:lnTo>
                        <a:pt x="422" y="154"/>
                      </a:lnTo>
                      <a:lnTo>
                        <a:pt x="441" y="155"/>
                      </a:lnTo>
                      <a:lnTo>
                        <a:pt x="429" y="176"/>
                      </a:lnTo>
                      <a:lnTo>
                        <a:pt x="439" y="182"/>
                      </a:lnTo>
                      <a:lnTo>
                        <a:pt x="445" y="167"/>
                      </a:lnTo>
                      <a:lnTo>
                        <a:pt x="506" y="154"/>
                      </a:lnTo>
                      <a:lnTo>
                        <a:pt x="500" y="171"/>
                      </a:lnTo>
                      <a:lnTo>
                        <a:pt x="552" y="158"/>
                      </a:lnTo>
                      <a:lnTo>
                        <a:pt x="574" y="132"/>
                      </a:lnTo>
                      <a:lnTo>
                        <a:pt x="634" y="159"/>
                      </a:lnTo>
                      <a:lnTo>
                        <a:pt x="643" y="225"/>
                      </a:lnTo>
                      <a:lnTo>
                        <a:pt x="653" y="246"/>
                      </a:lnTo>
                      <a:lnTo>
                        <a:pt x="694" y="237"/>
                      </a:lnTo>
                      <a:lnTo>
                        <a:pt x="709" y="267"/>
                      </a:lnTo>
                      <a:lnTo>
                        <a:pt x="730" y="273"/>
                      </a:lnTo>
                      <a:lnTo>
                        <a:pt x="755" y="264"/>
                      </a:lnTo>
                      <a:lnTo>
                        <a:pt x="800" y="320"/>
                      </a:lnTo>
                      <a:lnTo>
                        <a:pt x="848" y="345"/>
                      </a:lnTo>
                      <a:lnTo>
                        <a:pt x="879" y="367"/>
                      </a:lnTo>
                      <a:lnTo>
                        <a:pt x="920" y="357"/>
                      </a:lnTo>
                      <a:lnTo>
                        <a:pt x="930" y="372"/>
                      </a:lnTo>
                      <a:lnTo>
                        <a:pt x="940" y="357"/>
                      </a:lnTo>
                      <a:lnTo>
                        <a:pt x="935" y="475"/>
                      </a:lnTo>
                      <a:lnTo>
                        <a:pt x="884" y="466"/>
                      </a:lnTo>
                      <a:lnTo>
                        <a:pt x="858" y="480"/>
                      </a:lnTo>
                      <a:lnTo>
                        <a:pt x="864" y="496"/>
                      </a:lnTo>
                      <a:lnTo>
                        <a:pt x="857" y="526"/>
                      </a:lnTo>
                      <a:lnTo>
                        <a:pt x="837" y="531"/>
                      </a:lnTo>
                      <a:lnTo>
                        <a:pt x="816" y="510"/>
                      </a:lnTo>
                      <a:lnTo>
                        <a:pt x="811" y="535"/>
                      </a:lnTo>
                      <a:lnTo>
                        <a:pt x="796" y="520"/>
                      </a:lnTo>
                      <a:lnTo>
                        <a:pt x="786" y="525"/>
                      </a:lnTo>
                      <a:lnTo>
                        <a:pt x="791" y="556"/>
                      </a:lnTo>
                      <a:lnTo>
                        <a:pt x="779" y="602"/>
                      </a:lnTo>
                      <a:lnTo>
                        <a:pt x="754" y="621"/>
                      </a:lnTo>
                      <a:lnTo>
                        <a:pt x="747" y="651"/>
                      </a:lnTo>
                      <a:lnTo>
                        <a:pt x="768" y="673"/>
                      </a:lnTo>
                      <a:lnTo>
                        <a:pt x="762" y="699"/>
                      </a:lnTo>
                      <a:lnTo>
                        <a:pt x="721" y="697"/>
                      </a:lnTo>
                      <a:lnTo>
                        <a:pt x="716" y="718"/>
                      </a:lnTo>
                      <a:lnTo>
                        <a:pt x="700" y="718"/>
                      </a:lnTo>
                      <a:lnTo>
                        <a:pt x="695" y="718"/>
                      </a:lnTo>
                      <a:lnTo>
                        <a:pt x="665" y="732"/>
                      </a:lnTo>
                      <a:lnTo>
                        <a:pt x="668" y="752"/>
                      </a:lnTo>
                      <a:lnTo>
                        <a:pt x="658" y="762"/>
                      </a:lnTo>
                      <a:lnTo>
                        <a:pt x="644" y="737"/>
                      </a:lnTo>
                      <a:lnTo>
                        <a:pt x="659" y="686"/>
                      </a:lnTo>
                      <a:lnTo>
                        <a:pt x="651" y="676"/>
                      </a:lnTo>
                      <a:lnTo>
                        <a:pt x="605" y="674"/>
                      </a:lnTo>
                      <a:lnTo>
                        <a:pt x="594" y="658"/>
                      </a:lnTo>
                      <a:lnTo>
                        <a:pt x="570" y="649"/>
                      </a:lnTo>
                      <a:lnTo>
                        <a:pt x="533" y="673"/>
                      </a:lnTo>
                      <a:lnTo>
                        <a:pt x="523" y="663"/>
                      </a:lnTo>
                      <a:lnTo>
                        <a:pt x="523" y="642"/>
                      </a:lnTo>
                      <a:lnTo>
                        <a:pt x="467" y="621"/>
                      </a:lnTo>
                      <a:lnTo>
                        <a:pt x="463" y="605"/>
                      </a:lnTo>
                      <a:lnTo>
                        <a:pt x="422" y="594"/>
                      </a:lnTo>
                      <a:lnTo>
                        <a:pt x="422" y="563"/>
                      </a:lnTo>
                      <a:lnTo>
                        <a:pt x="407" y="553"/>
                      </a:lnTo>
                      <a:lnTo>
                        <a:pt x="398" y="523"/>
                      </a:lnTo>
                      <a:lnTo>
                        <a:pt x="378" y="542"/>
                      </a:lnTo>
                      <a:lnTo>
                        <a:pt x="347" y="537"/>
                      </a:lnTo>
                      <a:lnTo>
                        <a:pt x="320" y="551"/>
                      </a:lnTo>
                      <a:lnTo>
                        <a:pt x="285" y="545"/>
                      </a:lnTo>
                      <a:lnTo>
                        <a:pt x="267" y="552"/>
                      </a:lnTo>
                      <a:lnTo>
                        <a:pt x="253" y="510"/>
                      </a:lnTo>
                      <a:lnTo>
                        <a:pt x="232" y="500"/>
                      </a:lnTo>
                      <a:lnTo>
                        <a:pt x="248" y="469"/>
                      </a:lnTo>
                      <a:lnTo>
                        <a:pt x="223" y="433"/>
                      </a:lnTo>
                      <a:lnTo>
                        <a:pt x="213" y="408"/>
                      </a:lnTo>
                      <a:lnTo>
                        <a:pt x="177" y="428"/>
                      </a:lnTo>
                      <a:lnTo>
                        <a:pt x="172" y="403"/>
                      </a:lnTo>
                      <a:lnTo>
                        <a:pt x="157" y="417"/>
                      </a:lnTo>
                      <a:lnTo>
                        <a:pt x="121" y="396"/>
                      </a:lnTo>
                      <a:lnTo>
                        <a:pt x="87" y="381"/>
                      </a:lnTo>
                      <a:lnTo>
                        <a:pt x="77" y="355"/>
                      </a:lnTo>
                      <a:lnTo>
                        <a:pt x="66" y="354"/>
                      </a:lnTo>
                      <a:lnTo>
                        <a:pt x="42" y="313"/>
                      </a:lnTo>
                      <a:lnTo>
                        <a:pt x="58" y="308"/>
                      </a:lnTo>
                      <a:lnTo>
                        <a:pt x="37" y="288"/>
                      </a:lnTo>
                      <a:lnTo>
                        <a:pt x="28" y="262"/>
                      </a:lnTo>
                      <a:lnTo>
                        <a:pt x="33" y="247"/>
                      </a:lnTo>
                      <a:lnTo>
                        <a:pt x="18" y="227"/>
                      </a:lnTo>
                      <a:lnTo>
                        <a:pt x="8" y="232"/>
                      </a:lnTo>
                      <a:lnTo>
                        <a:pt x="0" y="191"/>
                      </a:lnTo>
                      <a:lnTo>
                        <a:pt x="19" y="186"/>
                      </a:lnTo>
                      <a:lnTo>
                        <a:pt x="44" y="156"/>
                      </a:lnTo>
                      <a:lnTo>
                        <a:pt x="82" y="141"/>
                      </a:lnTo>
                      <a:lnTo>
                        <a:pt x="77" y="131"/>
                      </a:lnTo>
                      <a:lnTo>
                        <a:pt x="107" y="121"/>
                      </a:lnTo>
                      <a:lnTo>
                        <a:pt x="109" y="60"/>
                      </a:lnTo>
                      <a:lnTo>
                        <a:pt x="151" y="39"/>
                      </a:lnTo>
                      <a:lnTo>
                        <a:pt x="140" y="24"/>
                      </a:lnTo>
                      <a:lnTo>
                        <a:pt x="146" y="3"/>
                      </a:lnTo>
                      <a:lnTo>
                        <a:pt x="162" y="0"/>
                      </a:lnTo>
                      <a:lnTo>
                        <a:pt x="161" y="15"/>
                      </a:lnTo>
                      <a:lnTo>
                        <a:pt x="198" y="0"/>
                      </a:lnTo>
                      <a:lnTo>
                        <a:pt x="213" y="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4" name="Freeform 285"/>
                <p:cNvSpPr>
                  <a:spLocks/>
                </p:cNvSpPr>
                <p:nvPr/>
              </p:nvSpPr>
              <p:spPr bwMode="auto">
                <a:xfrm>
                  <a:off x="1489208" y="2898133"/>
                  <a:ext cx="200044" cy="301525"/>
                </a:xfrm>
                <a:custGeom>
                  <a:avLst/>
                  <a:gdLst>
                    <a:gd name="T0" fmla="*/ 2147483646 w 377"/>
                    <a:gd name="T1" fmla="*/ 2147483646 h 561"/>
                    <a:gd name="T2" fmla="*/ 2147483646 w 377"/>
                    <a:gd name="T3" fmla="*/ 2147483646 h 561"/>
                    <a:gd name="T4" fmla="*/ 2147483646 w 377"/>
                    <a:gd name="T5" fmla="*/ 2147483646 h 561"/>
                    <a:gd name="T6" fmla="*/ 2147483646 w 377"/>
                    <a:gd name="T7" fmla="*/ 2147483646 h 561"/>
                    <a:gd name="T8" fmla="*/ 2147483646 w 377"/>
                    <a:gd name="T9" fmla="*/ 2147483646 h 561"/>
                    <a:gd name="T10" fmla="*/ 2147483646 w 377"/>
                    <a:gd name="T11" fmla="*/ 2147483646 h 561"/>
                    <a:gd name="T12" fmla="*/ 2147483646 w 377"/>
                    <a:gd name="T13" fmla="*/ 2147483646 h 561"/>
                    <a:gd name="T14" fmla="*/ 2147483646 w 377"/>
                    <a:gd name="T15" fmla="*/ 2147483646 h 561"/>
                    <a:gd name="T16" fmla="*/ 2147483646 w 377"/>
                    <a:gd name="T17" fmla="*/ 2147483646 h 561"/>
                    <a:gd name="T18" fmla="*/ 2147483646 w 377"/>
                    <a:gd name="T19" fmla="*/ 2147483646 h 561"/>
                    <a:gd name="T20" fmla="*/ 2147483646 w 377"/>
                    <a:gd name="T21" fmla="*/ 2147483646 h 561"/>
                    <a:gd name="T22" fmla="*/ 2147483646 w 377"/>
                    <a:gd name="T23" fmla="*/ 2147483646 h 561"/>
                    <a:gd name="T24" fmla="*/ 2147483646 w 377"/>
                    <a:gd name="T25" fmla="*/ 2147483646 h 561"/>
                    <a:gd name="T26" fmla="*/ 2147483646 w 377"/>
                    <a:gd name="T27" fmla="*/ 2147483646 h 561"/>
                    <a:gd name="T28" fmla="*/ 2147483646 w 377"/>
                    <a:gd name="T29" fmla="*/ 2147483646 h 561"/>
                    <a:gd name="T30" fmla="*/ 2147483646 w 377"/>
                    <a:gd name="T31" fmla="*/ 2147483646 h 561"/>
                    <a:gd name="T32" fmla="*/ 2147483646 w 377"/>
                    <a:gd name="T33" fmla="*/ 2147483646 h 561"/>
                    <a:gd name="T34" fmla="*/ 2147483646 w 377"/>
                    <a:gd name="T35" fmla="*/ 2147483646 h 561"/>
                    <a:gd name="T36" fmla="*/ 2147483646 w 377"/>
                    <a:gd name="T37" fmla="*/ 2147483646 h 561"/>
                    <a:gd name="T38" fmla="*/ 2147483646 w 377"/>
                    <a:gd name="T39" fmla="*/ 2147483646 h 561"/>
                    <a:gd name="T40" fmla="*/ 2147483646 w 377"/>
                    <a:gd name="T41" fmla="*/ 2147483646 h 561"/>
                    <a:gd name="T42" fmla="*/ 2147483646 w 377"/>
                    <a:gd name="T43" fmla="*/ 2147483646 h 561"/>
                    <a:gd name="T44" fmla="*/ 2147483646 w 377"/>
                    <a:gd name="T45" fmla="*/ 2147483646 h 561"/>
                    <a:gd name="T46" fmla="*/ 2147483646 w 377"/>
                    <a:gd name="T47" fmla="*/ 2147483646 h 561"/>
                    <a:gd name="T48" fmla="*/ 2147483646 w 377"/>
                    <a:gd name="T49" fmla="*/ 2147483646 h 561"/>
                    <a:gd name="T50" fmla="*/ 2147483646 w 377"/>
                    <a:gd name="T51" fmla="*/ 2147483646 h 561"/>
                    <a:gd name="T52" fmla="*/ 2147483646 w 377"/>
                    <a:gd name="T53" fmla="*/ 2147483646 h 561"/>
                    <a:gd name="T54" fmla="*/ 2147483646 w 377"/>
                    <a:gd name="T55" fmla="*/ 2147483646 h 561"/>
                    <a:gd name="T56" fmla="*/ 2147483646 w 377"/>
                    <a:gd name="T57" fmla="*/ 2147483646 h 561"/>
                    <a:gd name="T58" fmla="*/ 2147483646 w 377"/>
                    <a:gd name="T59" fmla="*/ 2147483646 h 561"/>
                    <a:gd name="T60" fmla="*/ 2147483646 w 377"/>
                    <a:gd name="T61" fmla="*/ 2147483646 h 561"/>
                    <a:gd name="T62" fmla="*/ 2147483646 w 377"/>
                    <a:gd name="T63" fmla="*/ 2147483646 h 561"/>
                    <a:gd name="T64" fmla="*/ 2147483646 w 377"/>
                    <a:gd name="T65" fmla="*/ 2147483646 h 561"/>
                    <a:gd name="T66" fmla="*/ 2147483646 w 377"/>
                    <a:gd name="T67" fmla="*/ 2147483646 h 561"/>
                    <a:gd name="T68" fmla="*/ 2147483646 w 377"/>
                    <a:gd name="T69" fmla="*/ 2147483646 h 561"/>
                    <a:gd name="T70" fmla="*/ 2147483646 w 377"/>
                    <a:gd name="T71" fmla="*/ 2147483646 h 561"/>
                    <a:gd name="T72" fmla="*/ 2147483646 w 377"/>
                    <a:gd name="T73" fmla="*/ 2147483646 h 561"/>
                    <a:gd name="T74" fmla="*/ 2147483646 w 377"/>
                    <a:gd name="T75" fmla="*/ 2147483646 h 561"/>
                    <a:gd name="T76" fmla="*/ 2147483646 w 377"/>
                    <a:gd name="T77" fmla="*/ 2147483646 h 561"/>
                    <a:gd name="T78" fmla="*/ 2147483646 w 377"/>
                    <a:gd name="T79" fmla="*/ 2147483646 h 561"/>
                    <a:gd name="T80" fmla="*/ 2147483646 w 377"/>
                    <a:gd name="T81" fmla="*/ 2147483646 h 561"/>
                    <a:gd name="T82" fmla="*/ 2147483646 w 377"/>
                    <a:gd name="T83" fmla="*/ 2147483646 h 561"/>
                    <a:gd name="T84" fmla="*/ 2147483646 w 377"/>
                    <a:gd name="T85" fmla="*/ 2147483646 h 561"/>
                    <a:gd name="T86" fmla="*/ 2147483646 w 377"/>
                    <a:gd name="T87" fmla="*/ 2147483646 h 561"/>
                    <a:gd name="T88" fmla="*/ 2147483646 w 377"/>
                    <a:gd name="T89" fmla="*/ 2147483646 h 561"/>
                    <a:gd name="T90" fmla="*/ 2147483646 w 377"/>
                    <a:gd name="T91" fmla="*/ 2147483646 h 561"/>
                    <a:gd name="T92" fmla="*/ 2147483646 w 377"/>
                    <a:gd name="T93" fmla="*/ 2147483646 h 561"/>
                    <a:gd name="T94" fmla="*/ 2147483646 w 377"/>
                    <a:gd name="T95" fmla="*/ 2147483646 h 561"/>
                    <a:gd name="T96" fmla="*/ 2147483646 w 377"/>
                    <a:gd name="T97" fmla="*/ 2147483646 h 561"/>
                    <a:gd name="T98" fmla="*/ 2147483646 w 377"/>
                    <a:gd name="T99" fmla="*/ 2147483646 h 561"/>
                    <a:gd name="T100" fmla="*/ 0 w 377"/>
                    <a:gd name="T101" fmla="*/ 2147483646 h 561"/>
                    <a:gd name="T102" fmla="*/ 2147483646 w 377"/>
                    <a:gd name="T103" fmla="*/ 2147483646 h 561"/>
                    <a:gd name="T104" fmla="*/ 2147483646 w 377"/>
                    <a:gd name="T105" fmla="*/ 2147483646 h 561"/>
                    <a:gd name="T106" fmla="*/ 2147483646 w 377"/>
                    <a:gd name="T107" fmla="*/ 2147483646 h 561"/>
                    <a:gd name="T108" fmla="*/ 2147483646 w 377"/>
                    <a:gd name="T109" fmla="*/ 2147483646 h 561"/>
                    <a:gd name="T110" fmla="*/ 2147483646 w 377"/>
                    <a:gd name="T111" fmla="*/ 0 h 561"/>
                    <a:gd name="T112" fmla="*/ 2147483646 w 377"/>
                    <a:gd name="T113" fmla="*/ 2147483646 h 5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77"/>
                    <a:gd name="T172" fmla="*/ 0 h 561"/>
                    <a:gd name="T173" fmla="*/ 377 w 377"/>
                    <a:gd name="T174" fmla="*/ 561 h 5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77" h="561">
                      <a:moveTo>
                        <a:pt x="104" y="30"/>
                      </a:moveTo>
                      <a:lnTo>
                        <a:pt x="124" y="46"/>
                      </a:lnTo>
                      <a:lnTo>
                        <a:pt x="129" y="71"/>
                      </a:lnTo>
                      <a:lnTo>
                        <a:pt x="143" y="83"/>
                      </a:lnTo>
                      <a:lnTo>
                        <a:pt x="153" y="108"/>
                      </a:lnTo>
                      <a:lnTo>
                        <a:pt x="206" y="79"/>
                      </a:lnTo>
                      <a:lnTo>
                        <a:pt x="219" y="80"/>
                      </a:lnTo>
                      <a:lnTo>
                        <a:pt x="220" y="98"/>
                      </a:lnTo>
                      <a:lnTo>
                        <a:pt x="249" y="108"/>
                      </a:lnTo>
                      <a:lnTo>
                        <a:pt x="252" y="130"/>
                      </a:lnTo>
                      <a:lnTo>
                        <a:pt x="220" y="140"/>
                      </a:lnTo>
                      <a:lnTo>
                        <a:pt x="203" y="155"/>
                      </a:lnTo>
                      <a:lnTo>
                        <a:pt x="193" y="200"/>
                      </a:lnTo>
                      <a:lnTo>
                        <a:pt x="263" y="233"/>
                      </a:lnTo>
                      <a:lnTo>
                        <a:pt x="273" y="254"/>
                      </a:lnTo>
                      <a:lnTo>
                        <a:pt x="263" y="259"/>
                      </a:lnTo>
                      <a:lnTo>
                        <a:pt x="277" y="299"/>
                      </a:lnTo>
                      <a:lnTo>
                        <a:pt x="277" y="325"/>
                      </a:lnTo>
                      <a:lnTo>
                        <a:pt x="327" y="334"/>
                      </a:lnTo>
                      <a:lnTo>
                        <a:pt x="350" y="366"/>
                      </a:lnTo>
                      <a:lnTo>
                        <a:pt x="331" y="395"/>
                      </a:lnTo>
                      <a:lnTo>
                        <a:pt x="346" y="398"/>
                      </a:lnTo>
                      <a:lnTo>
                        <a:pt x="366" y="413"/>
                      </a:lnTo>
                      <a:lnTo>
                        <a:pt x="377" y="450"/>
                      </a:lnTo>
                      <a:lnTo>
                        <a:pt x="377" y="516"/>
                      </a:lnTo>
                      <a:lnTo>
                        <a:pt x="340" y="500"/>
                      </a:lnTo>
                      <a:lnTo>
                        <a:pt x="301" y="514"/>
                      </a:lnTo>
                      <a:lnTo>
                        <a:pt x="241" y="507"/>
                      </a:lnTo>
                      <a:lnTo>
                        <a:pt x="201" y="524"/>
                      </a:lnTo>
                      <a:lnTo>
                        <a:pt x="184" y="543"/>
                      </a:lnTo>
                      <a:lnTo>
                        <a:pt x="171" y="534"/>
                      </a:lnTo>
                      <a:lnTo>
                        <a:pt x="122" y="542"/>
                      </a:lnTo>
                      <a:lnTo>
                        <a:pt x="96" y="561"/>
                      </a:lnTo>
                      <a:lnTo>
                        <a:pt x="62" y="510"/>
                      </a:lnTo>
                      <a:lnTo>
                        <a:pt x="62" y="484"/>
                      </a:lnTo>
                      <a:lnTo>
                        <a:pt x="36" y="474"/>
                      </a:lnTo>
                      <a:lnTo>
                        <a:pt x="43" y="444"/>
                      </a:lnTo>
                      <a:lnTo>
                        <a:pt x="27" y="444"/>
                      </a:lnTo>
                      <a:lnTo>
                        <a:pt x="12" y="427"/>
                      </a:lnTo>
                      <a:lnTo>
                        <a:pt x="13" y="396"/>
                      </a:lnTo>
                      <a:lnTo>
                        <a:pt x="23" y="393"/>
                      </a:lnTo>
                      <a:lnTo>
                        <a:pt x="3" y="376"/>
                      </a:lnTo>
                      <a:lnTo>
                        <a:pt x="4" y="345"/>
                      </a:lnTo>
                      <a:lnTo>
                        <a:pt x="20" y="345"/>
                      </a:lnTo>
                      <a:lnTo>
                        <a:pt x="20" y="325"/>
                      </a:lnTo>
                      <a:lnTo>
                        <a:pt x="30" y="316"/>
                      </a:lnTo>
                      <a:lnTo>
                        <a:pt x="40" y="321"/>
                      </a:lnTo>
                      <a:lnTo>
                        <a:pt x="62" y="260"/>
                      </a:lnTo>
                      <a:lnTo>
                        <a:pt x="27" y="233"/>
                      </a:lnTo>
                      <a:lnTo>
                        <a:pt x="17" y="238"/>
                      </a:lnTo>
                      <a:lnTo>
                        <a:pt x="0" y="130"/>
                      </a:lnTo>
                      <a:lnTo>
                        <a:pt x="12" y="69"/>
                      </a:lnTo>
                      <a:lnTo>
                        <a:pt x="32" y="60"/>
                      </a:lnTo>
                      <a:lnTo>
                        <a:pt x="68" y="24"/>
                      </a:lnTo>
                      <a:lnTo>
                        <a:pt x="63" y="19"/>
                      </a:lnTo>
                      <a:lnTo>
                        <a:pt x="105" y="0"/>
                      </a:lnTo>
                      <a:lnTo>
                        <a:pt x="104" y="3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5" name="Freeform 286"/>
                <p:cNvSpPr>
                  <a:spLocks/>
                </p:cNvSpPr>
                <p:nvPr/>
              </p:nvSpPr>
              <p:spPr bwMode="auto">
                <a:xfrm>
                  <a:off x="1590818" y="2929872"/>
                  <a:ext cx="255611" cy="214241"/>
                </a:xfrm>
                <a:custGeom>
                  <a:avLst/>
                  <a:gdLst>
                    <a:gd name="T0" fmla="*/ 2147483646 w 481"/>
                    <a:gd name="T1" fmla="*/ 2147483646 h 398"/>
                    <a:gd name="T2" fmla="*/ 2147483646 w 481"/>
                    <a:gd name="T3" fmla="*/ 2147483646 h 398"/>
                    <a:gd name="T4" fmla="*/ 2147483646 w 481"/>
                    <a:gd name="T5" fmla="*/ 2147483646 h 398"/>
                    <a:gd name="T6" fmla="*/ 2147483646 w 481"/>
                    <a:gd name="T7" fmla="*/ 2147483646 h 398"/>
                    <a:gd name="T8" fmla="*/ 2147483646 w 481"/>
                    <a:gd name="T9" fmla="*/ 2147483646 h 398"/>
                    <a:gd name="T10" fmla="*/ 2147483646 w 481"/>
                    <a:gd name="T11" fmla="*/ 2147483646 h 398"/>
                    <a:gd name="T12" fmla="*/ 2147483646 w 481"/>
                    <a:gd name="T13" fmla="*/ 2147483646 h 398"/>
                    <a:gd name="T14" fmla="*/ 2147483646 w 481"/>
                    <a:gd name="T15" fmla="*/ 2147483646 h 398"/>
                    <a:gd name="T16" fmla="*/ 2147483646 w 481"/>
                    <a:gd name="T17" fmla="*/ 2147483646 h 398"/>
                    <a:gd name="T18" fmla="*/ 2147483646 w 481"/>
                    <a:gd name="T19" fmla="*/ 2147483646 h 398"/>
                    <a:gd name="T20" fmla="*/ 2147483646 w 481"/>
                    <a:gd name="T21" fmla="*/ 2147483646 h 398"/>
                    <a:gd name="T22" fmla="*/ 2147483646 w 481"/>
                    <a:gd name="T23" fmla="*/ 2147483646 h 398"/>
                    <a:gd name="T24" fmla="*/ 2147483646 w 481"/>
                    <a:gd name="T25" fmla="*/ 2147483646 h 398"/>
                    <a:gd name="T26" fmla="*/ 2147483646 w 481"/>
                    <a:gd name="T27" fmla="*/ 2147483646 h 398"/>
                    <a:gd name="T28" fmla="*/ 2147483646 w 481"/>
                    <a:gd name="T29" fmla="*/ 2147483646 h 398"/>
                    <a:gd name="T30" fmla="*/ 2147483646 w 481"/>
                    <a:gd name="T31" fmla="*/ 2147483646 h 398"/>
                    <a:gd name="T32" fmla="*/ 2147483646 w 481"/>
                    <a:gd name="T33" fmla="*/ 2147483646 h 398"/>
                    <a:gd name="T34" fmla="*/ 2147483646 w 481"/>
                    <a:gd name="T35" fmla="*/ 2147483646 h 398"/>
                    <a:gd name="T36" fmla="*/ 2147483646 w 481"/>
                    <a:gd name="T37" fmla="*/ 2147483646 h 398"/>
                    <a:gd name="T38" fmla="*/ 2147483646 w 481"/>
                    <a:gd name="T39" fmla="*/ 2147483646 h 398"/>
                    <a:gd name="T40" fmla="*/ 2147483646 w 481"/>
                    <a:gd name="T41" fmla="*/ 2147483646 h 398"/>
                    <a:gd name="T42" fmla="*/ 2147483646 w 481"/>
                    <a:gd name="T43" fmla="*/ 2147483646 h 398"/>
                    <a:gd name="T44" fmla="*/ 2147483646 w 481"/>
                    <a:gd name="T45" fmla="*/ 2147483646 h 398"/>
                    <a:gd name="T46" fmla="*/ 2147483646 w 481"/>
                    <a:gd name="T47" fmla="*/ 2147483646 h 398"/>
                    <a:gd name="T48" fmla="*/ 2147483646 w 481"/>
                    <a:gd name="T49" fmla="*/ 2147483646 h 398"/>
                    <a:gd name="T50" fmla="*/ 2147483646 w 481"/>
                    <a:gd name="T51" fmla="*/ 2147483646 h 398"/>
                    <a:gd name="T52" fmla="*/ 2147483646 w 481"/>
                    <a:gd name="T53" fmla="*/ 2147483646 h 398"/>
                    <a:gd name="T54" fmla="*/ 2147483646 w 481"/>
                    <a:gd name="T55" fmla="*/ 2147483646 h 398"/>
                    <a:gd name="T56" fmla="*/ 2147483646 w 481"/>
                    <a:gd name="T57" fmla="*/ 2147483646 h 398"/>
                    <a:gd name="T58" fmla="*/ 2147483646 w 481"/>
                    <a:gd name="T59" fmla="*/ 2147483646 h 398"/>
                    <a:gd name="T60" fmla="*/ 2147483646 w 481"/>
                    <a:gd name="T61" fmla="*/ 2147483646 h 398"/>
                    <a:gd name="T62" fmla="*/ 2147483646 w 481"/>
                    <a:gd name="T63" fmla="*/ 2147483646 h 398"/>
                    <a:gd name="T64" fmla="*/ 2147483646 w 481"/>
                    <a:gd name="T65" fmla="*/ 2147483646 h 398"/>
                    <a:gd name="T66" fmla="*/ 2147483646 w 481"/>
                    <a:gd name="T67" fmla="*/ 2147483646 h 398"/>
                    <a:gd name="T68" fmla="*/ 2147483646 w 481"/>
                    <a:gd name="T69" fmla="*/ 2147483646 h 398"/>
                    <a:gd name="T70" fmla="*/ 2147483646 w 481"/>
                    <a:gd name="T71" fmla="*/ 2147483646 h 398"/>
                    <a:gd name="T72" fmla="*/ 2147483646 w 481"/>
                    <a:gd name="T73" fmla="*/ 2147483646 h 398"/>
                    <a:gd name="T74" fmla="*/ 0 w 481"/>
                    <a:gd name="T75" fmla="*/ 2147483646 h 398"/>
                    <a:gd name="T76" fmla="*/ 2147483646 w 481"/>
                    <a:gd name="T77" fmla="*/ 2147483646 h 398"/>
                    <a:gd name="T78" fmla="*/ 2147483646 w 481"/>
                    <a:gd name="T79" fmla="*/ 2147483646 h 398"/>
                    <a:gd name="T80" fmla="*/ 2147483646 w 481"/>
                    <a:gd name="T81" fmla="*/ 2147483646 h 398"/>
                    <a:gd name="T82" fmla="*/ 2147483646 w 481"/>
                    <a:gd name="T83" fmla="*/ 2147483646 h 398"/>
                    <a:gd name="T84" fmla="*/ 2147483646 w 481"/>
                    <a:gd name="T85" fmla="*/ 2147483646 h 398"/>
                    <a:gd name="T86" fmla="*/ 2147483646 w 481"/>
                    <a:gd name="T87" fmla="*/ 2147483646 h 398"/>
                    <a:gd name="T88" fmla="*/ 2147483646 w 481"/>
                    <a:gd name="T89" fmla="*/ 2147483646 h 398"/>
                    <a:gd name="T90" fmla="*/ 2147483646 w 481"/>
                    <a:gd name="T91" fmla="*/ 0 h 398"/>
                    <a:gd name="T92" fmla="*/ 2147483646 w 481"/>
                    <a:gd name="T93" fmla="*/ 2147483646 h 398"/>
                    <a:gd name="T94" fmla="*/ 2147483646 w 481"/>
                    <a:gd name="T95" fmla="*/ 2147483646 h 398"/>
                    <a:gd name="T96" fmla="*/ 2147483646 w 481"/>
                    <a:gd name="T97" fmla="*/ 2147483646 h 398"/>
                    <a:gd name="T98" fmla="*/ 2147483646 w 481"/>
                    <a:gd name="T99" fmla="*/ 2147483646 h 398"/>
                    <a:gd name="T100" fmla="*/ 2147483646 w 481"/>
                    <a:gd name="T101" fmla="*/ 2147483646 h 398"/>
                    <a:gd name="T102" fmla="*/ 2147483646 w 481"/>
                    <a:gd name="T103" fmla="*/ 2147483646 h 398"/>
                    <a:gd name="T104" fmla="*/ 2147483646 w 481"/>
                    <a:gd name="T105" fmla="*/ 2147483646 h 398"/>
                    <a:gd name="T106" fmla="*/ 2147483646 w 481"/>
                    <a:gd name="T107" fmla="*/ 2147483646 h 398"/>
                    <a:gd name="T108" fmla="*/ 2147483646 w 481"/>
                    <a:gd name="T109" fmla="*/ 2147483646 h 39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1"/>
                    <a:gd name="T166" fmla="*/ 0 h 398"/>
                    <a:gd name="T167" fmla="*/ 481 w 481"/>
                    <a:gd name="T168" fmla="*/ 398 h 39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1" h="398">
                      <a:moveTo>
                        <a:pt x="224" y="109"/>
                      </a:moveTo>
                      <a:lnTo>
                        <a:pt x="311" y="131"/>
                      </a:lnTo>
                      <a:lnTo>
                        <a:pt x="347" y="112"/>
                      </a:lnTo>
                      <a:lnTo>
                        <a:pt x="347" y="153"/>
                      </a:lnTo>
                      <a:lnTo>
                        <a:pt x="366" y="188"/>
                      </a:lnTo>
                      <a:lnTo>
                        <a:pt x="386" y="195"/>
                      </a:lnTo>
                      <a:lnTo>
                        <a:pt x="402" y="215"/>
                      </a:lnTo>
                      <a:lnTo>
                        <a:pt x="417" y="210"/>
                      </a:lnTo>
                      <a:lnTo>
                        <a:pt x="422" y="220"/>
                      </a:lnTo>
                      <a:lnTo>
                        <a:pt x="400" y="241"/>
                      </a:lnTo>
                      <a:lnTo>
                        <a:pt x="395" y="260"/>
                      </a:lnTo>
                      <a:lnTo>
                        <a:pt x="481" y="288"/>
                      </a:lnTo>
                      <a:lnTo>
                        <a:pt x="450" y="303"/>
                      </a:lnTo>
                      <a:lnTo>
                        <a:pt x="460" y="334"/>
                      </a:lnTo>
                      <a:lnTo>
                        <a:pt x="445" y="344"/>
                      </a:lnTo>
                      <a:lnTo>
                        <a:pt x="444" y="354"/>
                      </a:lnTo>
                      <a:lnTo>
                        <a:pt x="393" y="348"/>
                      </a:lnTo>
                      <a:lnTo>
                        <a:pt x="383" y="389"/>
                      </a:lnTo>
                      <a:lnTo>
                        <a:pt x="342" y="398"/>
                      </a:lnTo>
                      <a:lnTo>
                        <a:pt x="311" y="372"/>
                      </a:lnTo>
                      <a:lnTo>
                        <a:pt x="281" y="361"/>
                      </a:lnTo>
                      <a:lnTo>
                        <a:pt x="281" y="350"/>
                      </a:lnTo>
                      <a:lnTo>
                        <a:pt x="250" y="366"/>
                      </a:lnTo>
                      <a:lnTo>
                        <a:pt x="255" y="381"/>
                      </a:lnTo>
                      <a:lnTo>
                        <a:pt x="214" y="395"/>
                      </a:lnTo>
                      <a:lnTo>
                        <a:pt x="194" y="380"/>
                      </a:lnTo>
                      <a:lnTo>
                        <a:pt x="184" y="390"/>
                      </a:lnTo>
                      <a:lnTo>
                        <a:pt x="173" y="353"/>
                      </a:lnTo>
                      <a:lnTo>
                        <a:pt x="153" y="338"/>
                      </a:lnTo>
                      <a:lnTo>
                        <a:pt x="138" y="335"/>
                      </a:lnTo>
                      <a:lnTo>
                        <a:pt x="157" y="306"/>
                      </a:lnTo>
                      <a:lnTo>
                        <a:pt x="134" y="274"/>
                      </a:lnTo>
                      <a:lnTo>
                        <a:pt x="84" y="265"/>
                      </a:lnTo>
                      <a:lnTo>
                        <a:pt x="84" y="239"/>
                      </a:lnTo>
                      <a:lnTo>
                        <a:pt x="70" y="199"/>
                      </a:lnTo>
                      <a:lnTo>
                        <a:pt x="80" y="194"/>
                      </a:lnTo>
                      <a:lnTo>
                        <a:pt x="70" y="173"/>
                      </a:lnTo>
                      <a:lnTo>
                        <a:pt x="0" y="140"/>
                      </a:lnTo>
                      <a:lnTo>
                        <a:pt x="10" y="95"/>
                      </a:lnTo>
                      <a:lnTo>
                        <a:pt x="27" y="80"/>
                      </a:lnTo>
                      <a:lnTo>
                        <a:pt x="59" y="70"/>
                      </a:lnTo>
                      <a:lnTo>
                        <a:pt x="56" y="48"/>
                      </a:lnTo>
                      <a:lnTo>
                        <a:pt x="27" y="38"/>
                      </a:lnTo>
                      <a:lnTo>
                        <a:pt x="26" y="20"/>
                      </a:lnTo>
                      <a:lnTo>
                        <a:pt x="59" y="9"/>
                      </a:lnTo>
                      <a:lnTo>
                        <a:pt x="69" y="0"/>
                      </a:lnTo>
                      <a:lnTo>
                        <a:pt x="89" y="20"/>
                      </a:lnTo>
                      <a:lnTo>
                        <a:pt x="110" y="15"/>
                      </a:lnTo>
                      <a:lnTo>
                        <a:pt x="135" y="32"/>
                      </a:lnTo>
                      <a:lnTo>
                        <a:pt x="139" y="52"/>
                      </a:lnTo>
                      <a:lnTo>
                        <a:pt x="154" y="42"/>
                      </a:lnTo>
                      <a:lnTo>
                        <a:pt x="156" y="32"/>
                      </a:lnTo>
                      <a:lnTo>
                        <a:pt x="170" y="42"/>
                      </a:lnTo>
                      <a:lnTo>
                        <a:pt x="175" y="52"/>
                      </a:lnTo>
                      <a:lnTo>
                        <a:pt x="224" y="10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6" name="Freeform 287"/>
                <p:cNvSpPr>
                  <a:spLocks/>
                </p:cNvSpPr>
                <p:nvPr/>
              </p:nvSpPr>
              <p:spPr bwMode="auto">
                <a:xfrm>
                  <a:off x="1289165" y="2758478"/>
                  <a:ext cx="261961" cy="341200"/>
                </a:xfrm>
                <a:custGeom>
                  <a:avLst/>
                  <a:gdLst>
                    <a:gd name="T0" fmla="*/ 2147483646 w 494"/>
                    <a:gd name="T1" fmla="*/ 2147483646 h 636"/>
                    <a:gd name="T2" fmla="*/ 0 w 494"/>
                    <a:gd name="T3" fmla="*/ 2147483646 h 636"/>
                    <a:gd name="T4" fmla="*/ 2147483646 w 494"/>
                    <a:gd name="T5" fmla="*/ 2147483646 h 636"/>
                    <a:gd name="T6" fmla="*/ 2147483646 w 494"/>
                    <a:gd name="T7" fmla="*/ 2147483646 h 636"/>
                    <a:gd name="T8" fmla="*/ 2147483646 w 494"/>
                    <a:gd name="T9" fmla="*/ 2147483646 h 636"/>
                    <a:gd name="T10" fmla="*/ 2147483646 w 494"/>
                    <a:gd name="T11" fmla="*/ 2147483646 h 636"/>
                    <a:gd name="T12" fmla="*/ 2147483646 w 494"/>
                    <a:gd name="T13" fmla="*/ 2147483646 h 636"/>
                    <a:gd name="T14" fmla="*/ 2147483646 w 494"/>
                    <a:gd name="T15" fmla="*/ 2147483646 h 636"/>
                    <a:gd name="T16" fmla="*/ 2147483646 w 494"/>
                    <a:gd name="T17" fmla="*/ 2147483646 h 636"/>
                    <a:gd name="T18" fmla="*/ 2147483646 w 494"/>
                    <a:gd name="T19" fmla="*/ 2147483646 h 636"/>
                    <a:gd name="T20" fmla="*/ 2147483646 w 494"/>
                    <a:gd name="T21" fmla="*/ 2147483646 h 636"/>
                    <a:gd name="T22" fmla="*/ 2147483646 w 494"/>
                    <a:gd name="T23" fmla="*/ 2147483646 h 636"/>
                    <a:gd name="T24" fmla="*/ 2147483646 w 494"/>
                    <a:gd name="T25" fmla="*/ 2147483646 h 636"/>
                    <a:gd name="T26" fmla="*/ 2147483646 w 494"/>
                    <a:gd name="T27" fmla="*/ 2147483646 h 636"/>
                    <a:gd name="T28" fmla="*/ 2147483646 w 494"/>
                    <a:gd name="T29" fmla="*/ 2147483646 h 636"/>
                    <a:gd name="T30" fmla="*/ 2147483646 w 494"/>
                    <a:gd name="T31" fmla="*/ 2147483646 h 636"/>
                    <a:gd name="T32" fmla="*/ 2147483646 w 494"/>
                    <a:gd name="T33" fmla="*/ 2147483646 h 636"/>
                    <a:gd name="T34" fmla="*/ 2147483646 w 494"/>
                    <a:gd name="T35" fmla="*/ 2147483646 h 636"/>
                    <a:gd name="T36" fmla="*/ 2147483646 w 494"/>
                    <a:gd name="T37" fmla="*/ 2147483646 h 636"/>
                    <a:gd name="T38" fmla="*/ 2147483646 w 494"/>
                    <a:gd name="T39" fmla="*/ 2147483646 h 636"/>
                    <a:gd name="T40" fmla="*/ 2147483646 w 494"/>
                    <a:gd name="T41" fmla="*/ 2147483646 h 636"/>
                    <a:gd name="T42" fmla="*/ 2147483646 w 494"/>
                    <a:gd name="T43" fmla="*/ 2147483646 h 636"/>
                    <a:gd name="T44" fmla="*/ 2147483646 w 494"/>
                    <a:gd name="T45" fmla="*/ 2147483646 h 636"/>
                    <a:gd name="T46" fmla="*/ 2147483646 w 494"/>
                    <a:gd name="T47" fmla="*/ 2147483646 h 636"/>
                    <a:gd name="T48" fmla="*/ 2147483646 w 494"/>
                    <a:gd name="T49" fmla="*/ 2147483646 h 636"/>
                    <a:gd name="T50" fmla="*/ 2147483646 w 494"/>
                    <a:gd name="T51" fmla="*/ 2147483646 h 636"/>
                    <a:gd name="T52" fmla="*/ 2147483646 w 494"/>
                    <a:gd name="T53" fmla="*/ 2147483646 h 636"/>
                    <a:gd name="T54" fmla="*/ 2147483646 w 494"/>
                    <a:gd name="T55" fmla="*/ 2147483646 h 636"/>
                    <a:gd name="T56" fmla="*/ 2147483646 w 494"/>
                    <a:gd name="T57" fmla="*/ 2147483646 h 636"/>
                    <a:gd name="T58" fmla="*/ 2147483646 w 494"/>
                    <a:gd name="T59" fmla="*/ 2147483646 h 636"/>
                    <a:gd name="T60" fmla="*/ 2147483646 w 494"/>
                    <a:gd name="T61" fmla="*/ 2147483646 h 636"/>
                    <a:gd name="T62" fmla="*/ 2147483646 w 494"/>
                    <a:gd name="T63" fmla="*/ 2147483646 h 636"/>
                    <a:gd name="T64" fmla="*/ 2147483646 w 494"/>
                    <a:gd name="T65" fmla="*/ 2147483646 h 636"/>
                    <a:gd name="T66" fmla="*/ 2147483646 w 494"/>
                    <a:gd name="T67" fmla="*/ 2147483646 h 636"/>
                    <a:gd name="T68" fmla="*/ 2147483646 w 494"/>
                    <a:gd name="T69" fmla="*/ 2147483646 h 636"/>
                    <a:gd name="T70" fmla="*/ 2147483646 w 494"/>
                    <a:gd name="T71" fmla="*/ 2147483646 h 636"/>
                    <a:gd name="T72" fmla="*/ 2147483646 w 494"/>
                    <a:gd name="T73" fmla="*/ 2147483646 h 636"/>
                    <a:gd name="T74" fmla="*/ 2147483646 w 494"/>
                    <a:gd name="T75" fmla="*/ 2147483646 h 636"/>
                    <a:gd name="T76" fmla="*/ 2147483646 w 494"/>
                    <a:gd name="T77" fmla="*/ 2147483646 h 636"/>
                    <a:gd name="T78" fmla="*/ 2147483646 w 494"/>
                    <a:gd name="T79" fmla="*/ 2147483646 h 6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4"/>
                    <a:gd name="T121" fmla="*/ 0 h 636"/>
                    <a:gd name="T122" fmla="*/ 494 w 494"/>
                    <a:gd name="T123" fmla="*/ 636 h 6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4" h="636">
                      <a:moveTo>
                        <a:pt x="99" y="67"/>
                      </a:moveTo>
                      <a:lnTo>
                        <a:pt x="67" y="93"/>
                      </a:lnTo>
                      <a:lnTo>
                        <a:pt x="42" y="98"/>
                      </a:lnTo>
                      <a:lnTo>
                        <a:pt x="0" y="127"/>
                      </a:lnTo>
                      <a:lnTo>
                        <a:pt x="0" y="142"/>
                      </a:lnTo>
                      <a:lnTo>
                        <a:pt x="15" y="158"/>
                      </a:lnTo>
                      <a:lnTo>
                        <a:pt x="25" y="153"/>
                      </a:lnTo>
                      <a:lnTo>
                        <a:pt x="40" y="174"/>
                      </a:lnTo>
                      <a:lnTo>
                        <a:pt x="55" y="230"/>
                      </a:lnTo>
                      <a:lnTo>
                        <a:pt x="90" y="235"/>
                      </a:lnTo>
                      <a:lnTo>
                        <a:pt x="90" y="246"/>
                      </a:lnTo>
                      <a:lnTo>
                        <a:pt x="104" y="252"/>
                      </a:lnTo>
                      <a:lnTo>
                        <a:pt x="94" y="262"/>
                      </a:lnTo>
                      <a:lnTo>
                        <a:pt x="109" y="272"/>
                      </a:lnTo>
                      <a:lnTo>
                        <a:pt x="99" y="283"/>
                      </a:lnTo>
                      <a:lnTo>
                        <a:pt x="99" y="293"/>
                      </a:lnTo>
                      <a:lnTo>
                        <a:pt x="113" y="308"/>
                      </a:lnTo>
                      <a:lnTo>
                        <a:pt x="98" y="308"/>
                      </a:lnTo>
                      <a:lnTo>
                        <a:pt x="98" y="339"/>
                      </a:lnTo>
                      <a:lnTo>
                        <a:pt x="66" y="373"/>
                      </a:lnTo>
                      <a:lnTo>
                        <a:pt x="65" y="395"/>
                      </a:lnTo>
                      <a:lnTo>
                        <a:pt x="75" y="451"/>
                      </a:lnTo>
                      <a:lnTo>
                        <a:pt x="90" y="446"/>
                      </a:lnTo>
                      <a:lnTo>
                        <a:pt x="109" y="429"/>
                      </a:lnTo>
                      <a:lnTo>
                        <a:pt x="120" y="456"/>
                      </a:lnTo>
                      <a:lnTo>
                        <a:pt x="98" y="478"/>
                      </a:lnTo>
                      <a:lnTo>
                        <a:pt x="103" y="524"/>
                      </a:lnTo>
                      <a:lnTo>
                        <a:pt x="117" y="534"/>
                      </a:lnTo>
                      <a:lnTo>
                        <a:pt x="117" y="554"/>
                      </a:lnTo>
                      <a:lnTo>
                        <a:pt x="91" y="549"/>
                      </a:lnTo>
                      <a:lnTo>
                        <a:pt x="60" y="589"/>
                      </a:lnTo>
                      <a:lnTo>
                        <a:pt x="70" y="609"/>
                      </a:lnTo>
                      <a:lnTo>
                        <a:pt x="111" y="626"/>
                      </a:lnTo>
                      <a:lnTo>
                        <a:pt x="121" y="621"/>
                      </a:lnTo>
                      <a:lnTo>
                        <a:pt x="116" y="600"/>
                      </a:lnTo>
                      <a:lnTo>
                        <a:pt x="149" y="591"/>
                      </a:lnTo>
                      <a:lnTo>
                        <a:pt x="151" y="602"/>
                      </a:lnTo>
                      <a:lnTo>
                        <a:pt x="208" y="618"/>
                      </a:lnTo>
                      <a:lnTo>
                        <a:pt x="285" y="604"/>
                      </a:lnTo>
                      <a:lnTo>
                        <a:pt x="284" y="624"/>
                      </a:lnTo>
                      <a:lnTo>
                        <a:pt x="310" y="619"/>
                      </a:lnTo>
                      <a:lnTo>
                        <a:pt x="306" y="604"/>
                      </a:lnTo>
                      <a:lnTo>
                        <a:pt x="321" y="599"/>
                      </a:lnTo>
                      <a:lnTo>
                        <a:pt x="366" y="636"/>
                      </a:lnTo>
                      <a:lnTo>
                        <a:pt x="381" y="636"/>
                      </a:lnTo>
                      <a:lnTo>
                        <a:pt x="382" y="605"/>
                      </a:lnTo>
                      <a:lnTo>
                        <a:pt x="398" y="605"/>
                      </a:lnTo>
                      <a:lnTo>
                        <a:pt x="398" y="585"/>
                      </a:lnTo>
                      <a:lnTo>
                        <a:pt x="408" y="576"/>
                      </a:lnTo>
                      <a:lnTo>
                        <a:pt x="418" y="581"/>
                      </a:lnTo>
                      <a:lnTo>
                        <a:pt x="440" y="520"/>
                      </a:lnTo>
                      <a:lnTo>
                        <a:pt x="405" y="493"/>
                      </a:lnTo>
                      <a:lnTo>
                        <a:pt x="395" y="498"/>
                      </a:lnTo>
                      <a:lnTo>
                        <a:pt x="378" y="390"/>
                      </a:lnTo>
                      <a:lnTo>
                        <a:pt x="390" y="329"/>
                      </a:lnTo>
                      <a:lnTo>
                        <a:pt x="410" y="320"/>
                      </a:lnTo>
                      <a:lnTo>
                        <a:pt x="446" y="284"/>
                      </a:lnTo>
                      <a:lnTo>
                        <a:pt x="441" y="279"/>
                      </a:lnTo>
                      <a:lnTo>
                        <a:pt x="483" y="260"/>
                      </a:lnTo>
                      <a:lnTo>
                        <a:pt x="493" y="239"/>
                      </a:lnTo>
                      <a:lnTo>
                        <a:pt x="479" y="214"/>
                      </a:lnTo>
                      <a:lnTo>
                        <a:pt x="494" y="163"/>
                      </a:lnTo>
                      <a:lnTo>
                        <a:pt x="486" y="153"/>
                      </a:lnTo>
                      <a:lnTo>
                        <a:pt x="440" y="151"/>
                      </a:lnTo>
                      <a:lnTo>
                        <a:pt x="429" y="135"/>
                      </a:lnTo>
                      <a:lnTo>
                        <a:pt x="405" y="126"/>
                      </a:lnTo>
                      <a:lnTo>
                        <a:pt x="368" y="150"/>
                      </a:lnTo>
                      <a:lnTo>
                        <a:pt x="358" y="140"/>
                      </a:lnTo>
                      <a:lnTo>
                        <a:pt x="358" y="119"/>
                      </a:lnTo>
                      <a:lnTo>
                        <a:pt x="302" y="98"/>
                      </a:lnTo>
                      <a:lnTo>
                        <a:pt x="298" y="82"/>
                      </a:lnTo>
                      <a:lnTo>
                        <a:pt x="257" y="71"/>
                      </a:lnTo>
                      <a:lnTo>
                        <a:pt x="257" y="40"/>
                      </a:lnTo>
                      <a:lnTo>
                        <a:pt x="242" y="30"/>
                      </a:lnTo>
                      <a:lnTo>
                        <a:pt x="233" y="0"/>
                      </a:lnTo>
                      <a:lnTo>
                        <a:pt x="213" y="19"/>
                      </a:lnTo>
                      <a:lnTo>
                        <a:pt x="182" y="14"/>
                      </a:lnTo>
                      <a:lnTo>
                        <a:pt x="155" y="28"/>
                      </a:lnTo>
                      <a:lnTo>
                        <a:pt x="120" y="22"/>
                      </a:lnTo>
                      <a:lnTo>
                        <a:pt x="99" y="67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62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7" name="Freeform 288"/>
                <p:cNvSpPr>
                  <a:spLocks/>
                </p:cNvSpPr>
                <p:nvPr/>
              </p:nvSpPr>
              <p:spPr bwMode="auto">
                <a:xfrm>
                  <a:off x="1444754" y="3248854"/>
                  <a:ext cx="282602" cy="261852"/>
                </a:xfrm>
                <a:custGeom>
                  <a:avLst/>
                  <a:gdLst>
                    <a:gd name="T0" fmla="*/ 2147483646 w 533"/>
                    <a:gd name="T1" fmla="*/ 2147483646 h 487"/>
                    <a:gd name="T2" fmla="*/ 2147483646 w 533"/>
                    <a:gd name="T3" fmla="*/ 2147483646 h 487"/>
                    <a:gd name="T4" fmla="*/ 2147483646 w 533"/>
                    <a:gd name="T5" fmla="*/ 2147483646 h 487"/>
                    <a:gd name="T6" fmla="*/ 2147483646 w 533"/>
                    <a:gd name="T7" fmla="*/ 2147483646 h 487"/>
                    <a:gd name="T8" fmla="*/ 2147483646 w 533"/>
                    <a:gd name="T9" fmla="*/ 2147483646 h 487"/>
                    <a:gd name="T10" fmla="*/ 2147483646 w 533"/>
                    <a:gd name="T11" fmla="*/ 2147483646 h 487"/>
                    <a:gd name="T12" fmla="*/ 2147483646 w 533"/>
                    <a:gd name="T13" fmla="*/ 2147483646 h 487"/>
                    <a:gd name="T14" fmla="*/ 2147483646 w 533"/>
                    <a:gd name="T15" fmla="*/ 2147483646 h 487"/>
                    <a:gd name="T16" fmla="*/ 2147483646 w 533"/>
                    <a:gd name="T17" fmla="*/ 2147483646 h 487"/>
                    <a:gd name="T18" fmla="*/ 2147483646 w 533"/>
                    <a:gd name="T19" fmla="*/ 2147483646 h 487"/>
                    <a:gd name="T20" fmla="*/ 2147483646 w 533"/>
                    <a:gd name="T21" fmla="*/ 2147483646 h 487"/>
                    <a:gd name="T22" fmla="*/ 2147483646 w 533"/>
                    <a:gd name="T23" fmla="*/ 2147483646 h 487"/>
                    <a:gd name="T24" fmla="*/ 2147483646 w 533"/>
                    <a:gd name="T25" fmla="*/ 2147483646 h 487"/>
                    <a:gd name="T26" fmla="*/ 2147483646 w 533"/>
                    <a:gd name="T27" fmla="*/ 2147483646 h 487"/>
                    <a:gd name="T28" fmla="*/ 2147483646 w 533"/>
                    <a:gd name="T29" fmla="*/ 2147483646 h 487"/>
                    <a:gd name="T30" fmla="*/ 2147483646 w 533"/>
                    <a:gd name="T31" fmla="*/ 2147483646 h 487"/>
                    <a:gd name="T32" fmla="*/ 2147483646 w 533"/>
                    <a:gd name="T33" fmla="*/ 2147483646 h 487"/>
                    <a:gd name="T34" fmla="*/ 2147483646 w 533"/>
                    <a:gd name="T35" fmla="*/ 2147483646 h 487"/>
                    <a:gd name="T36" fmla="*/ 2147483646 w 533"/>
                    <a:gd name="T37" fmla="*/ 2147483646 h 487"/>
                    <a:gd name="T38" fmla="*/ 2147483646 w 533"/>
                    <a:gd name="T39" fmla="*/ 2147483646 h 487"/>
                    <a:gd name="T40" fmla="*/ 2147483646 w 533"/>
                    <a:gd name="T41" fmla="*/ 2147483646 h 487"/>
                    <a:gd name="T42" fmla="*/ 2147483646 w 533"/>
                    <a:gd name="T43" fmla="*/ 2147483646 h 487"/>
                    <a:gd name="T44" fmla="*/ 2147483646 w 533"/>
                    <a:gd name="T45" fmla="*/ 2147483646 h 487"/>
                    <a:gd name="T46" fmla="*/ 2147483646 w 533"/>
                    <a:gd name="T47" fmla="*/ 2147483646 h 487"/>
                    <a:gd name="T48" fmla="*/ 2147483646 w 533"/>
                    <a:gd name="T49" fmla="*/ 2147483646 h 487"/>
                    <a:gd name="T50" fmla="*/ 2147483646 w 533"/>
                    <a:gd name="T51" fmla="*/ 2147483646 h 487"/>
                    <a:gd name="T52" fmla="*/ 2147483646 w 533"/>
                    <a:gd name="T53" fmla="*/ 2147483646 h 487"/>
                    <a:gd name="T54" fmla="*/ 2147483646 w 533"/>
                    <a:gd name="T55" fmla="*/ 2147483646 h 487"/>
                    <a:gd name="T56" fmla="*/ 2147483646 w 533"/>
                    <a:gd name="T57" fmla="*/ 2147483646 h 487"/>
                    <a:gd name="T58" fmla="*/ 2147483646 w 533"/>
                    <a:gd name="T59" fmla="*/ 2147483646 h 487"/>
                    <a:gd name="T60" fmla="*/ 2147483646 w 533"/>
                    <a:gd name="T61" fmla="*/ 2147483646 h 487"/>
                    <a:gd name="T62" fmla="*/ 2147483646 w 533"/>
                    <a:gd name="T63" fmla="*/ 2147483646 h 487"/>
                    <a:gd name="T64" fmla="*/ 2147483646 w 533"/>
                    <a:gd name="T65" fmla="*/ 2147483646 h 487"/>
                    <a:gd name="T66" fmla="*/ 2147483646 w 533"/>
                    <a:gd name="T67" fmla="*/ 2147483646 h 487"/>
                    <a:gd name="T68" fmla="*/ 2147483646 w 533"/>
                    <a:gd name="T69" fmla="*/ 2147483646 h 487"/>
                    <a:gd name="T70" fmla="*/ 2147483646 w 533"/>
                    <a:gd name="T71" fmla="*/ 2147483646 h 487"/>
                    <a:gd name="T72" fmla="*/ 2147483646 w 533"/>
                    <a:gd name="T73" fmla="*/ 2147483646 h 487"/>
                    <a:gd name="T74" fmla="*/ 2147483646 w 533"/>
                    <a:gd name="T75" fmla="*/ 2147483646 h 487"/>
                    <a:gd name="T76" fmla="*/ 0 w 533"/>
                    <a:gd name="T77" fmla="*/ 2147483646 h 4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3"/>
                    <a:gd name="T118" fmla="*/ 0 h 487"/>
                    <a:gd name="T119" fmla="*/ 533 w 533"/>
                    <a:gd name="T120" fmla="*/ 487 h 4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3" h="487">
                      <a:moveTo>
                        <a:pt x="19" y="181"/>
                      </a:moveTo>
                      <a:lnTo>
                        <a:pt x="9" y="196"/>
                      </a:lnTo>
                      <a:lnTo>
                        <a:pt x="30" y="196"/>
                      </a:lnTo>
                      <a:lnTo>
                        <a:pt x="60" y="218"/>
                      </a:lnTo>
                      <a:lnTo>
                        <a:pt x="96" y="198"/>
                      </a:lnTo>
                      <a:lnTo>
                        <a:pt x="101" y="208"/>
                      </a:lnTo>
                      <a:lnTo>
                        <a:pt x="116" y="219"/>
                      </a:lnTo>
                      <a:lnTo>
                        <a:pt x="135" y="270"/>
                      </a:lnTo>
                      <a:lnTo>
                        <a:pt x="120" y="296"/>
                      </a:lnTo>
                      <a:lnTo>
                        <a:pt x="153" y="394"/>
                      </a:lnTo>
                      <a:lnTo>
                        <a:pt x="164" y="399"/>
                      </a:lnTo>
                      <a:lnTo>
                        <a:pt x="179" y="389"/>
                      </a:lnTo>
                      <a:lnTo>
                        <a:pt x="180" y="363"/>
                      </a:lnTo>
                      <a:lnTo>
                        <a:pt x="216" y="363"/>
                      </a:lnTo>
                      <a:lnTo>
                        <a:pt x="245" y="380"/>
                      </a:lnTo>
                      <a:lnTo>
                        <a:pt x="269" y="431"/>
                      </a:lnTo>
                      <a:lnTo>
                        <a:pt x="295" y="458"/>
                      </a:lnTo>
                      <a:lnTo>
                        <a:pt x="329" y="463"/>
                      </a:lnTo>
                      <a:lnTo>
                        <a:pt x="402" y="459"/>
                      </a:lnTo>
                      <a:lnTo>
                        <a:pt x="438" y="487"/>
                      </a:lnTo>
                      <a:lnTo>
                        <a:pt x="458" y="476"/>
                      </a:lnTo>
                      <a:lnTo>
                        <a:pt x="454" y="455"/>
                      </a:lnTo>
                      <a:lnTo>
                        <a:pt x="480" y="446"/>
                      </a:lnTo>
                      <a:lnTo>
                        <a:pt x="464" y="435"/>
                      </a:lnTo>
                      <a:lnTo>
                        <a:pt x="507" y="406"/>
                      </a:lnTo>
                      <a:lnTo>
                        <a:pt x="507" y="385"/>
                      </a:lnTo>
                      <a:lnTo>
                        <a:pt x="517" y="380"/>
                      </a:lnTo>
                      <a:lnTo>
                        <a:pt x="533" y="324"/>
                      </a:lnTo>
                      <a:lnTo>
                        <a:pt x="518" y="339"/>
                      </a:lnTo>
                      <a:lnTo>
                        <a:pt x="508" y="339"/>
                      </a:lnTo>
                      <a:lnTo>
                        <a:pt x="508" y="319"/>
                      </a:lnTo>
                      <a:lnTo>
                        <a:pt x="482" y="297"/>
                      </a:lnTo>
                      <a:lnTo>
                        <a:pt x="494" y="287"/>
                      </a:lnTo>
                      <a:lnTo>
                        <a:pt x="514" y="278"/>
                      </a:lnTo>
                      <a:lnTo>
                        <a:pt x="499" y="256"/>
                      </a:lnTo>
                      <a:lnTo>
                        <a:pt x="422" y="275"/>
                      </a:lnTo>
                      <a:lnTo>
                        <a:pt x="417" y="265"/>
                      </a:lnTo>
                      <a:lnTo>
                        <a:pt x="392" y="281"/>
                      </a:lnTo>
                      <a:lnTo>
                        <a:pt x="397" y="265"/>
                      </a:lnTo>
                      <a:lnTo>
                        <a:pt x="376" y="275"/>
                      </a:lnTo>
                      <a:lnTo>
                        <a:pt x="350" y="300"/>
                      </a:lnTo>
                      <a:lnTo>
                        <a:pt x="345" y="315"/>
                      </a:lnTo>
                      <a:lnTo>
                        <a:pt x="324" y="300"/>
                      </a:lnTo>
                      <a:lnTo>
                        <a:pt x="320" y="274"/>
                      </a:lnTo>
                      <a:lnTo>
                        <a:pt x="300" y="268"/>
                      </a:lnTo>
                      <a:lnTo>
                        <a:pt x="295" y="258"/>
                      </a:lnTo>
                      <a:lnTo>
                        <a:pt x="315" y="259"/>
                      </a:lnTo>
                      <a:lnTo>
                        <a:pt x="280" y="222"/>
                      </a:lnTo>
                      <a:lnTo>
                        <a:pt x="281" y="196"/>
                      </a:lnTo>
                      <a:lnTo>
                        <a:pt x="296" y="181"/>
                      </a:lnTo>
                      <a:lnTo>
                        <a:pt x="296" y="171"/>
                      </a:lnTo>
                      <a:lnTo>
                        <a:pt x="281" y="171"/>
                      </a:lnTo>
                      <a:lnTo>
                        <a:pt x="287" y="145"/>
                      </a:lnTo>
                      <a:lnTo>
                        <a:pt x="268" y="110"/>
                      </a:lnTo>
                      <a:lnTo>
                        <a:pt x="278" y="99"/>
                      </a:lnTo>
                      <a:lnTo>
                        <a:pt x="273" y="74"/>
                      </a:lnTo>
                      <a:lnTo>
                        <a:pt x="258" y="73"/>
                      </a:lnTo>
                      <a:lnTo>
                        <a:pt x="243" y="62"/>
                      </a:lnTo>
                      <a:lnTo>
                        <a:pt x="212" y="68"/>
                      </a:lnTo>
                      <a:lnTo>
                        <a:pt x="208" y="37"/>
                      </a:lnTo>
                      <a:lnTo>
                        <a:pt x="188" y="31"/>
                      </a:lnTo>
                      <a:lnTo>
                        <a:pt x="188" y="5"/>
                      </a:lnTo>
                      <a:lnTo>
                        <a:pt x="183" y="0"/>
                      </a:lnTo>
                      <a:lnTo>
                        <a:pt x="178" y="10"/>
                      </a:lnTo>
                      <a:lnTo>
                        <a:pt x="162" y="0"/>
                      </a:lnTo>
                      <a:lnTo>
                        <a:pt x="152" y="25"/>
                      </a:lnTo>
                      <a:lnTo>
                        <a:pt x="165" y="37"/>
                      </a:lnTo>
                      <a:lnTo>
                        <a:pt x="130" y="65"/>
                      </a:lnTo>
                      <a:lnTo>
                        <a:pt x="110" y="65"/>
                      </a:lnTo>
                      <a:lnTo>
                        <a:pt x="105" y="85"/>
                      </a:lnTo>
                      <a:lnTo>
                        <a:pt x="69" y="70"/>
                      </a:lnTo>
                      <a:lnTo>
                        <a:pt x="78" y="121"/>
                      </a:lnTo>
                      <a:lnTo>
                        <a:pt x="63" y="131"/>
                      </a:lnTo>
                      <a:lnTo>
                        <a:pt x="58" y="110"/>
                      </a:lnTo>
                      <a:lnTo>
                        <a:pt x="42" y="110"/>
                      </a:lnTo>
                      <a:lnTo>
                        <a:pt x="32" y="89"/>
                      </a:lnTo>
                      <a:lnTo>
                        <a:pt x="26" y="130"/>
                      </a:lnTo>
                      <a:lnTo>
                        <a:pt x="0" y="130"/>
                      </a:lnTo>
                      <a:lnTo>
                        <a:pt x="19" y="18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8" name="Freeform 289"/>
                <p:cNvSpPr>
                  <a:spLocks/>
                </p:cNvSpPr>
                <p:nvPr/>
              </p:nvSpPr>
              <p:spPr bwMode="auto">
                <a:xfrm>
                  <a:off x="924005" y="3229811"/>
                  <a:ext cx="322292" cy="331678"/>
                </a:xfrm>
                <a:custGeom>
                  <a:avLst/>
                  <a:gdLst>
                    <a:gd name="T0" fmla="*/ 2147483646 w 608"/>
                    <a:gd name="T1" fmla="*/ 2147483646 h 618"/>
                    <a:gd name="T2" fmla="*/ 2147483646 w 608"/>
                    <a:gd name="T3" fmla="*/ 2147483646 h 618"/>
                    <a:gd name="T4" fmla="*/ 2147483646 w 608"/>
                    <a:gd name="T5" fmla="*/ 2147483646 h 618"/>
                    <a:gd name="T6" fmla="*/ 2147483646 w 608"/>
                    <a:gd name="T7" fmla="*/ 2147483646 h 618"/>
                    <a:gd name="T8" fmla="*/ 2147483646 w 608"/>
                    <a:gd name="T9" fmla="*/ 2147483646 h 618"/>
                    <a:gd name="T10" fmla="*/ 2147483646 w 608"/>
                    <a:gd name="T11" fmla="*/ 2147483646 h 618"/>
                    <a:gd name="T12" fmla="*/ 2147483646 w 608"/>
                    <a:gd name="T13" fmla="*/ 2147483646 h 618"/>
                    <a:gd name="T14" fmla="*/ 2147483646 w 608"/>
                    <a:gd name="T15" fmla="*/ 2147483646 h 618"/>
                    <a:gd name="T16" fmla="*/ 2147483646 w 608"/>
                    <a:gd name="T17" fmla="*/ 2147483646 h 618"/>
                    <a:gd name="T18" fmla="*/ 2147483646 w 608"/>
                    <a:gd name="T19" fmla="*/ 2147483646 h 618"/>
                    <a:gd name="T20" fmla="*/ 2147483646 w 608"/>
                    <a:gd name="T21" fmla="*/ 2147483646 h 618"/>
                    <a:gd name="T22" fmla="*/ 2147483646 w 608"/>
                    <a:gd name="T23" fmla="*/ 2147483646 h 618"/>
                    <a:gd name="T24" fmla="*/ 2147483646 w 608"/>
                    <a:gd name="T25" fmla="*/ 2147483646 h 618"/>
                    <a:gd name="T26" fmla="*/ 2147483646 w 608"/>
                    <a:gd name="T27" fmla="*/ 2147483646 h 618"/>
                    <a:gd name="T28" fmla="*/ 2147483646 w 608"/>
                    <a:gd name="T29" fmla="*/ 2147483646 h 618"/>
                    <a:gd name="T30" fmla="*/ 2147483646 w 608"/>
                    <a:gd name="T31" fmla="*/ 2147483646 h 618"/>
                    <a:gd name="T32" fmla="*/ 2147483646 w 608"/>
                    <a:gd name="T33" fmla="*/ 2147483646 h 618"/>
                    <a:gd name="T34" fmla="*/ 2147483646 w 608"/>
                    <a:gd name="T35" fmla="*/ 2147483646 h 618"/>
                    <a:gd name="T36" fmla="*/ 2147483646 w 608"/>
                    <a:gd name="T37" fmla="*/ 2147483646 h 618"/>
                    <a:gd name="T38" fmla="*/ 2147483646 w 608"/>
                    <a:gd name="T39" fmla="*/ 2147483646 h 618"/>
                    <a:gd name="T40" fmla="*/ 2147483646 w 608"/>
                    <a:gd name="T41" fmla="*/ 2147483646 h 618"/>
                    <a:gd name="T42" fmla="*/ 2147483646 w 608"/>
                    <a:gd name="T43" fmla="*/ 2147483646 h 618"/>
                    <a:gd name="T44" fmla="*/ 2147483646 w 608"/>
                    <a:gd name="T45" fmla="*/ 2147483646 h 618"/>
                    <a:gd name="T46" fmla="*/ 2147483646 w 608"/>
                    <a:gd name="T47" fmla="*/ 2147483646 h 618"/>
                    <a:gd name="T48" fmla="*/ 2147483646 w 608"/>
                    <a:gd name="T49" fmla="*/ 2147483646 h 618"/>
                    <a:gd name="T50" fmla="*/ 2147483646 w 608"/>
                    <a:gd name="T51" fmla="*/ 2147483646 h 618"/>
                    <a:gd name="T52" fmla="*/ 2147483646 w 608"/>
                    <a:gd name="T53" fmla="*/ 2147483646 h 618"/>
                    <a:gd name="T54" fmla="*/ 2147483646 w 608"/>
                    <a:gd name="T55" fmla="*/ 2147483646 h 618"/>
                    <a:gd name="T56" fmla="*/ 2147483646 w 608"/>
                    <a:gd name="T57" fmla="*/ 2147483646 h 618"/>
                    <a:gd name="T58" fmla="*/ 2147483646 w 608"/>
                    <a:gd name="T59" fmla="*/ 2147483646 h 618"/>
                    <a:gd name="T60" fmla="*/ 2147483646 w 608"/>
                    <a:gd name="T61" fmla="*/ 2147483646 h 618"/>
                    <a:gd name="T62" fmla="*/ 2147483646 w 608"/>
                    <a:gd name="T63" fmla="*/ 2147483646 h 618"/>
                    <a:gd name="T64" fmla="*/ 2147483646 w 608"/>
                    <a:gd name="T65" fmla="*/ 2147483646 h 618"/>
                    <a:gd name="T66" fmla="*/ 2147483646 w 608"/>
                    <a:gd name="T67" fmla="*/ 2147483646 h 618"/>
                    <a:gd name="T68" fmla="*/ 2147483646 w 608"/>
                    <a:gd name="T69" fmla="*/ 2147483646 h 618"/>
                    <a:gd name="T70" fmla="*/ 2147483646 w 608"/>
                    <a:gd name="T71" fmla="*/ 2147483646 h 618"/>
                    <a:gd name="T72" fmla="*/ 2147483646 w 608"/>
                    <a:gd name="T73" fmla="*/ 2147483646 h 618"/>
                    <a:gd name="T74" fmla="*/ 2147483646 w 608"/>
                    <a:gd name="T75" fmla="*/ 2147483646 h 618"/>
                    <a:gd name="T76" fmla="*/ 2147483646 w 608"/>
                    <a:gd name="T77" fmla="*/ 2147483646 h 618"/>
                    <a:gd name="T78" fmla="*/ 2147483646 w 608"/>
                    <a:gd name="T79" fmla="*/ 2147483646 h 618"/>
                    <a:gd name="T80" fmla="*/ 2147483646 w 608"/>
                    <a:gd name="T81" fmla="*/ 2147483646 h 618"/>
                    <a:gd name="T82" fmla="*/ 2147483646 w 608"/>
                    <a:gd name="T83" fmla="*/ 2147483646 h 618"/>
                    <a:gd name="T84" fmla="*/ 0 w 608"/>
                    <a:gd name="T85" fmla="*/ 2147483646 h 61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08"/>
                    <a:gd name="T130" fmla="*/ 0 h 618"/>
                    <a:gd name="T131" fmla="*/ 608 w 608"/>
                    <a:gd name="T132" fmla="*/ 618 h 61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08" h="618">
                      <a:moveTo>
                        <a:pt x="0" y="388"/>
                      </a:moveTo>
                      <a:lnTo>
                        <a:pt x="1" y="388"/>
                      </a:lnTo>
                      <a:lnTo>
                        <a:pt x="30" y="380"/>
                      </a:lnTo>
                      <a:lnTo>
                        <a:pt x="42" y="355"/>
                      </a:lnTo>
                      <a:lnTo>
                        <a:pt x="62" y="340"/>
                      </a:lnTo>
                      <a:lnTo>
                        <a:pt x="90" y="299"/>
                      </a:lnTo>
                      <a:lnTo>
                        <a:pt x="131" y="274"/>
                      </a:lnTo>
                      <a:lnTo>
                        <a:pt x="126" y="268"/>
                      </a:lnTo>
                      <a:lnTo>
                        <a:pt x="117" y="227"/>
                      </a:lnTo>
                      <a:lnTo>
                        <a:pt x="154" y="202"/>
                      </a:lnTo>
                      <a:lnTo>
                        <a:pt x="164" y="223"/>
                      </a:lnTo>
                      <a:lnTo>
                        <a:pt x="174" y="203"/>
                      </a:lnTo>
                      <a:lnTo>
                        <a:pt x="184" y="198"/>
                      </a:lnTo>
                      <a:lnTo>
                        <a:pt x="191" y="167"/>
                      </a:lnTo>
                      <a:lnTo>
                        <a:pt x="160" y="166"/>
                      </a:lnTo>
                      <a:lnTo>
                        <a:pt x="155" y="130"/>
                      </a:lnTo>
                      <a:lnTo>
                        <a:pt x="167" y="120"/>
                      </a:lnTo>
                      <a:lnTo>
                        <a:pt x="182" y="137"/>
                      </a:lnTo>
                      <a:lnTo>
                        <a:pt x="182" y="90"/>
                      </a:lnTo>
                      <a:lnTo>
                        <a:pt x="193" y="91"/>
                      </a:lnTo>
                      <a:lnTo>
                        <a:pt x="235" y="30"/>
                      </a:lnTo>
                      <a:lnTo>
                        <a:pt x="256" y="35"/>
                      </a:lnTo>
                      <a:lnTo>
                        <a:pt x="270" y="65"/>
                      </a:lnTo>
                      <a:lnTo>
                        <a:pt x="286" y="67"/>
                      </a:lnTo>
                      <a:lnTo>
                        <a:pt x="281" y="46"/>
                      </a:lnTo>
                      <a:lnTo>
                        <a:pt x="297" y="41"/>
                      </a:lnTo>
                      <a:lnTo>
                        <a:pt x="298" y="0"/>
                      </a:lnTo>
                      <a:lnTo>
                        <a:pt x="349" y="16"/>
                      </a:lnTo>
                      <a:lnTo>
                        <a:pt x="354" y="31"/>
                      </a:lnTo>
                      <a:lnTo>
                        <a:pt x="364" y="27"/>
                      </a:lnTo>
                      <a:lnTo>
                        <a:pt x="368" y="42"/>
                      </a:lnTo>
                      <a:lnTo>
                        <a:pt x="383" y="47"/>
                      </a:lnTo>
                      <a:lnTo>
                        <a:pt x="373" y="73"/>
                      </a:lnTo>
                      <a:lnTo>
                        <a:pt x="389" y="88"/>
                      </a:lnTo>
                      <a:lnTo>
                        <a:pt x="409" y="88"/>
                      </a:lnTo>
                      <a:lnTo>
                        <a:pt x="431" y="109"/>
                      </a:lnTo>
                      <a:lnTo>
                        <a:pt x="405" y="129"/>
                      </a:lnTo>
                      <a:lnTo>
                        <a:pt x="427" y="186"/>
                      </a:lnTo>
                      <a:lnTo>
                        <a:pt x="462" y="197"/>
                      </a:lnTo>
                      <a:lnTo>
                        <a:pt x="461" y="213"/>
                      </a:lnTo>
                      <a:lnTo>
                        <a:pt x="492" y="254"/>
                      </a:lnTo>
                      <a:lnTo>
                        <a:pt x="511" y="295"/>
                      </a:lnTo>
                      <a:lnTo>
                        <a:pt x="501" y="315"/>
                      </a:lnTo>
                      <a:lnTo>
                        <a:pt x="484" y="320"/>
                      </a:lnTo>
                      <a:lnTo>
                        <a:pt x="484" y="331"/>
                      </a:lnTo>
                      <a:lnTo>
                        <a:pt x="510" y="347"/>
                      </a:lnTo>
                      <a:lnTo>
                        <a:pt x="540" y="378"/>
                      </a:lnTo>
                      <a:lnTo>
                        <a:pt x="544" y="403"/>
                      </a:lnTo>
                      <a:lnTo>
                        <a:pt x="573" y="476"/>
                      </a:lnTo>
                      <a:lnTo>
                        <a:pt x="589" y="461"/>
                      </a:lnTo>
                      <a:lnTo>
                        <a:pt x="594" y="466"/>
                      </a:lnTo>
                      <a:lnTo>
                        <a:pt x="608" y="503"/>
                      </a:lnTo>
                      <a:lnTo>
                        <a:pt x="598" y="517"/>
                      </a:lnTo>
                      <a:lnTo>
                        <a:pt x="591" y="584"/>
                      </a:lnTo>
                      <a:lnTo>
                        <a:pt x="570" y="609"/>
                      </a:lnTo>
                      <a:lnTo>
                        <a:pt x="529" y="588"/>
                      </a:lnTo>
                      <a:lnTo>
                        <a:pt x="520" y="568"/>
                      </a:lnTo>
                      <a:lnTo>
                        <a:pt x="503" y="567"/>
                      </a:lnTo>
                      <a:lnTo>
                        <a:pt x="485" y="510"/>
                      </a:lnTo>
                      <a:lnTo>
                        <a:pt x="413" y="509"/>
                      </a:lnTo>
                      <a:lnTo>
                        <a:pt x="397" y="494"/>
                      </a:lnTo>
                      <a:lnTo>
                        <a:pt x="372" y="503"/>
                      </a:lnTo>
                      <a:lnTo>
                        <a:pt x="346" y="487"/>
                      </a:lnTo>
                      <a:lnTo>
                        <a:pt x="340" y="554"/>
                      </a:lnTo>
                      <a:lnTo>
                        <a:pt x="313" y="559"/>
                      </a:lnTo>
                      <a:lnTo>
                        <a:pt x="303" y="574"/>
                      </a:lnTo>
                      <a:lnTo>
                        <a:pt x="278" y="589"/>
                      </a:lnTo>
                      <a:lnTo>
                        <a:pt x="262" y="589"/>
                      </a:lnTo>
                      <a:lnTo>
                        <a:pt x="246" y="588"/>
                      </a:lnTo>
                      <a:lnTo>
                        <a:pt x="225" y="609"/>
                      </a:lnTo>
                      <a:lnTo>
                        <a:pt x="190" y="598"/>
                      </a:lnTo>
                      <a:lnTo>
                        <a:pt x="142" y="607"/>
                      </a:lnTo>
                      <a:lnTo>
                        <a:pt x="132" y="618"/>
                      </a:lnTo>
                      <a:lnTo>
                        <a:pt x="112" y="597"/>
                      </a:lnTo>
                      <a:lnTo>
                        <a:pt x="91" y="597"/>
                      </a:lnTo>
                      <a:lnTo>
                        <a:pt x="91" y="587"/>
                      </a:lnTo>
                      <a:lnTo>
                        <a:pt x="30" y="553"/>
                      </a:lnTo>
                      <a:lnTo>
                        <a:pt x="51" y="537"/>
                      </a:lnTo>
                      <a:lnTo>
                        <a:pt x="31" y="517"/>
                      </a:lnTo>
                      <a:lnTo>
                        <a:pt x="20" y="471"/>
                      </a:lnTo>
                      <a:lnTo>
                        <a:pt x="28" y="458"/>
                      </a:lnTo>
                      <a:lnTo>
                        <a:pt x="25" y="436"/>
                      </a:lnTo>
                      <a:lnTo>
                        <a:pt x="14" y="430"/>
                      </a:lnTo>
                      <a:lnTo>
                        <a:pt x="7" y="416"/>
                      </a:lnTo>
                      <a:lnTo>
                        <a:pt x="16" y="39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29" name="Freeform 290"/>
                <p:cNvSpPr>
                  <a:spLocks/>
                </p:cNvSpPr>
                <p:nvPr/>
              </p:nvSpPr>
              <p:spPr bwMode="auto">
                <a:xfrm>
                  <a:off x="1063719" y="3123483"/>
                  <a:ext cx="242909" cy="242807"/>
                </a:xfrm>
                <a:custGeom>
                  <a:avLst/>
                  <a:gdLst>
                    <a:gd name="T0" fmla="*/ 0 w 456"/>
                    <a:gd name="T1" fmla="*/ 2147483646 h 451"/>
                    <a:gd name="T2" fmla="*/ 2147483646 w 456"/>
                    <a:gd name="T3" fmla="*/ 2147483646 h 451"/>
                    <a:gd name="T4" fmla="*/ 2147483646 w 456"/>
                    <a:gd name="T5" fmla="*/ 2147483646 h 451"/>
                    <a:gd name="T6" fmla="*/ 2147483646 w 456"/>
                    <a:gd name="T7" fmla="*/ 2147483646 h 451"/>
                    <a:gd name="T8" fmla="*/ 2147483646 w 456"/>
                    <a:gd name="T9" fmla="*/ 2147483646 h 451"/>
                    <a:gd name="T10" fmla="*/ 2147483646 w 456"/>
                    <a:gd name="T11" fmla="*/ 2147483646 h 451"/>
                    <a:gd name="T12" fmla="*/ 2147483646 w 456"/>
                    <a:gd name="T13" fmla="*/ 2147483646 h 451"/>
                    <a:gd name="T14" fmla="*/ 2147483646 w 456"/>
                    <a:gd name="T15" fmla="*/ 2147483646 h 451"/>
                    <a:gd name="T16" fmla="*/ 2147483646 w 456"/>
                    <a:gd name="T17" fmla="*/ 2147483646 h 451"/>
                    <a:gd name="T18" fmla="*/ 2147483646 w 456"/>
                    <a:gd name="T19" fmla="*/ 2147483646 h 451"/>
                    <a:gd name="T20" fmla="*/ 2147483646 w 456"/>
                    <a:gd name="T21" fmla="*/ 2147483646 h 451"/>
                    <a:gd name="T22" fmla="*/ 2147483646 w 456"/>
                    <a:gd name="T23" fmla="*/ 2147483646 h 451"/>
                    <a:gd name="T24" fmla="*/ 2147483646 w 456"/>
                    <a:gd name="T25" fmla="*/ 2147483646 h 451"/>
                    <a:gd name="T26" fmla="*/ 2147483646 w 456"/>
                    <a:gd name="T27" fmla="*/ 2147483646 h 451"/>
                    <a:gd name="T28" fmla="*/ 2147483646 w 456"/>
                    <a:gd name="T29" fmla="*/ 2147483646 h 451"/>
                    <a:gd name="T30" fmla="*/ 2147483646 w 456"/>
                    <a:gd name="T31" fmla="*/ 2147483646 h 451"/>
                    <a:gd name="T32" fmla="*/ 2147483646 w 456"/>
                    <a:gd name="T33" fmla="*/ 2147483646 h 451"/>
                    <a:gd name="T34" fmla="*/ 2147483646 w 456"/>
                    <a:gd name="T35" fmla="*/ 2147483646 h 451"/>
                    <a:gd name="T36" fmla="*/ 2147483646 w 456"/>
                    <a:gd name="T37" fmla="*/ 2147483646 h 451"/>
                    <a:gd name="T38" fmla="*/ 2147483646 w 456"/>
                    <a:gd name="T39" fmla="*/ 2147483646 h 451"/>
                    <a:gd name="T40" fmla="*/ 2147483646 w 456"/>
                    <a:gd name="T41" fmla="*/ 2147483646 h 451"/>
                    <a:gd name="T42" fmla="*/ 2147483646 w 456"/>
                    <a:gd name="T43" fmla="*/ 2147483646 h 451"/>
                    <a:gd name="T44" fmla="*/ 2147483646 w 456"/>
                    <a:gd name="T45" fmla="*/ 2147483646 h 451"/>
                    <a:gd name="T46" fmla="*/ 2147483646 w 456"/>
                    <a:gd name="T47" fmla="*/ 2147483646 h 451"/>
                    <a:gd name="T48" fmla="*/ 2147483646 w 456"/>
                    <a:gd name="T49" fmla="*/ 2147483646 h 451"/>
                    <a:gd name="T50" fmla="*/ 2147483646 w 456"/>
                    <a:gd name="T51" fmla="*/ 2147483646 h 451"/>
                    <a:gd name="T52" fmla="*/ 2147483646 w 456"/>
                    <a:gd name="T53" fmla="*/ 2147483646 h 451"/>
                    <a:gd name="T54" fmla="*/ 2147483646 w 456"/>
                    <a:gd name="T55" fmla="*/ 2147483646 h 451"/>
                    <a:gd name="T56" fmla="*/ 2147483646 w 456"/>
                    <a:gd name="T57" fmla="*/ 2147483646 h 451"/>
                    <a:gd name="T58" fmla="*/ 2147483646 w 456"/>
                    <a:gd name="T59" fmla="*/ 2147483646 h 451"/>
                    <a:gd name="T60" fmla="*/ 2147483646 w 456"/>
                    <a:gd name="T61" fmla="*/ 2147483646 h 451"/>
                    <a:gd name="T62" fmla="*/ 2147483646 w 456"/>
                    <a:gd name="T63" fmla="*/ 2147483646 h 451"/>
                    <a:gd name="T64" fmla="*/ 2147483646 w 456"/>
                    <a:gd name="T65" fmla="*/ 2147483646 h 451"/>
                    <a:gd name="T66" fmla="*/ 2147483646 w 456"/>
                    <a:gd name="T67" fmla="*/ 2147483646 h 451"/>
                    <a:gd name="T68" fmla="*/ 2147483646 w 456"/>
                    <a:gd name="T69" fmla="*/ 2147483646 h 451"/>
                    <a:gd name="T70" fmla="*/ 2147483646 w 456"/>
                    <a:gd name="T71" fmla="*/ 2147483646 h 451"/>
                    <a:gd name="T72" fmla="*/ 2147483646 w 456"/>
                    <a:gd name="T73" fmla="*/ 2147483646 h 451"/>
                    <a:gd name="T74" fmla="*/ 2147483646 w 456"/>
                    <a:gd name="T75" fmla="*/ 2147483646 h 451"/>
                    <a:gd name="T76" fmla="*/ 2147483646 w 456"/>
                    <a:gd name="T77" fmla="*/ 2147483646 h 451"/>
                    <a:gd name="T78" fmla="*/ 2147483646 w 456"/>
                    <a:gd name="T79" fmla="*/ 2147483646 h 451"/>
                    <a:gd name="T80" fmla="*/ 2147483646 w 456"/>
                    <a:gd name="T81" fmla="*/ 2147483646 h 451"/>
                    <a:gd name="T82" fmla="*/ 2147483646 w 456"/>
                    <a:gd name="T83" fmla="*/ 2147483646 h 451"/>
                    <a:gd name="T84" fmla="*/ 2147483646 w 456"/>
                    <a:gd name="T85" fmla="*/ 2147483646 h 451"/>
                    <a:gd name="T86" fmla="*/ 2147483646 w 456"/>
                    <a:gd name="T87" fmla="*/ 2147483646 h 451"/>
                    <a:gd name="T88" fmla="*/ 2147483646 w 456"/>
                    <a:gd name="T89" fmla="*/ 2147483646 h 451"/>
                    <a:gd name="T90" fmla="*/ 2147483646 w 456"/>
                    <a:gd name="T91" fmla="*/ 2147483646 h 451"/>
                    <a:gd name="T92" fmla="*/ 2147483646 w 456"/>
                    <a:gd name="T93" fmla="*/ 0 h 451"/>
                    <a:gd name="T94" fmla="*/ 2147483646 w 456"/>
                    <a:gd name="T95" fmla="*/ 2147483646 h 451"/>
                    <a:gd name="T96" fmla="*/ 2147483646 w 456"/>
                    <a:gd name="T97" fmla="*/ 2147483646 h 451"/>
                    <a:gd name="T98" fmla="*/ 2147483646 w 456"/>
                    <a:gd name="T99" fmla="*/ 2147483646 h 451"/>
                    <a:gd name="T100" fmla="*/ 2147483646 w 456"/>
                    <a:gd name="T101" fmla="*/ 2147483646 h 451"/>
                    <a:gd name="T102" fmla="*/ 2147483646 w 456"/>
                    <a:gd name="T103" fmla="*/ 2147483646 h 451"/>
                    <a:gd name="T104" fmla="*/ 2147483646 w 456"/>
                    <a:gd name="T105" fmla="*/ 2147483646 h 451"/>
                    <a:gd name="T106" fmla="*/ 2147483646 w 456"/>
                    <a:gd name="T107" fmla="*/ 2147483646 h 451"/>
                    <a:gd name="T108" fmla="*/ 2147483646 w 456"/>
                    <a:gd name="T109" fmla="*/ 2147483646 h 451"/>
                    <a:gd name="T110" fmla="*/ 2147483646 w 456"/>
                    <a:gd name="T111" fmla="*/ 2147483646 h 451"/>
                    <a:gd name="T112" fmla="*/ 2147483646 w 456"/>
                    <a:gd name="T113" fmla="*/ 2147483646 h 451"/>
                    <a:gd name="T114" fmla="*/ 0 w 456"/>
                    <a:gd name="T115" fmla="*/ 2147483646 h 4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56"/>
                    <a:gd name="T175" fmla="*/ 0 h 451"/>
                    <a:gd name="T176" fmla="*/ 456 w 456"/>
                    <a:gd name="T177" fmla="*/ 451 h 4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56" h="451">
                      <a:moveTo>
                        <a:pt x="0" y="155"/>
                      </a:moveTo>
                      <a:lnTo>
                        <a:pt x="8" y="160"/>
                      </a:lnTo>
                      <a:lnTo>
                        <a:pt x="3" y="176"/>
                      </a:lnTo>
                      <a:lnTo>
                        <a:pt x="34" y="197"/>
                      </a:lnTo>
                      <a:lnTo>
                        <a:pt x="85" y="213"/>
                      </a:lnTo>
                      <a:lnTo>
                        <a:pt x="90" y="228"/>
                      </a:lnTo>
                      <a:lnTo>
                        <a:pt x="100" y="224"/>
                      </a:lnTo>
                      <a:lnTo>
                        <a:pt x="104" y="239"/>
                      </a:lnTo>
                      <a:lnTo>
                        <a:pt x="119" y="244"/>
                      </a:lnTo>
                      <a:lnTo>
                        <a:pt x="109" y="270"/>
                      </a:lnTo>
                      <a:lnTo>
                        <a:pt x="125" y="285"/>
                      </a:lnTo>
                      <a:lnTo>
                        <a:pt x="145" y="285"/>
                      </a:lnTo>
                      <a:lnTo>
                        <a:pt x="167" y="306"/>
                      </a:lnTo>
                      <a:lnTo>
                        <a:pt x="141" y="326"/>
                      </a:lnTo>
                      <a:lnTo>
                        <a:pt x="163" y="383"/>
                      </a:lnTo>
                      <a:lnTo>
                        <a:pt x="198" y="394"/>
                      </a:lnTo>
                      <a:lnTo>
                        <a:pt x="197" y="410"/>
                      </a:lnTo>
                      <a:lnTo>
                        <a:pt x="228" y="451"/>
                      </a:lnTo>
                      <a:lnTo>
                        <a:pt x="269" y="451"/>
                      </a:lnTo>
                      <a:lnTo>
                        <a:pt x="284" y="437"/>
                      </a:lnTo>
                      <a:lnTo>
                        <a:pt x="295" y="406"/>
                      </a:lnTo>
                      <a:lnTo>
                        <a:pt x="285" y="401"/>
                      </a:lnTo>
                      <a:lnTo>
                        <a:pt x="295" y="386"/>
                      </a:lnTo>
                      <a:lnTo>
                        <a:pt x="293" y="308"/>
                      </a:lnTo>
                      <a:lnTo>
                        <a:pt x="320" y="269"/>
                      </a:lnTo>
                      <a:lnTo>
                        <a:pt x="350" y="279"/>
                      </a:lnTo>
                      <a:lnTo>
                        <a:pt x="371" y="258"/>
                      </a:lnTo>
                      <a:lnTo>
                        <a:pt x="403" y="239"/>
                      </a:lnTo>
                      <a:lnTo>
                        <a:pt x="438" y="214"/>
                      </a:lnTo>
                      <a:lnTo>
                        <a:pt x="456" y="137"/>
                      </a:lnTo>
                      <a:lnTo>
                        <a:pt x="446" y="127"/>
                      </a:lnTo>
                      <a:lnTo>
                        <a:pt x="415" y="132"/>
                      </a:lnTo>
                      <a:lnTo>
                        <a:pt x="390" y="116"/>
                      </a:lnTo>
                      <a:lnTo>
                        <a:pt x="385" y="90"/>
                      </a:lnTo>
                      <a:lnTo>
                        <a:pt x="401" y="60"/>
                      </a:lnTo>
                      <a:lnTo>
                        <a:pt x="386" y="49"/>
                      </a:lnTo>
                      <a:lnTo>
                        <a:pt x="355" y="29"/>
                      </a:lnTo>
                      <a:lnTo>
                        <a:pt x="340" y="53"/>
                      </a:lnTo>
                      <a:lnTo>
                        <a:pt x="309" y="48"/>
                      </a:lnTo>
                      <a:lnTo>
                        <a:pt x="294" y="58"/>
                      </a:lnTo>
                      <a:lnTo>
                        <a:pt x="283" y="89"/>
                      </a:lnTo>
                      <a:lnTo>
                        <a:pt x="252" y="88"/>
                      </a:lnTo>
                      <a:lnTo>
                        <a:pt x="262" y="67"/>
                      </a:lnTo>
                      <a:lnTo>
                        <a:pt x="227" y="67"/>
                      </a:lnTo>
                      <a:lnTo>
                        <a:pt x="233" y="52"/>
                      </a:lnTo>
                      <a:lnTo>
                        <a:pt x="223" y="26"/>
                      </a:lnTo>
                      <a:lnTo>
                        <a:pt x="198" y="0"/>
                      </a:lnTo>
                      <a:lnTo>
                        <a:pt x="172" y="20"/>
                      </a:lnTo>
                      <a:lnTo>
                        <a:pt x="161" y="40"/>
                      </a:lnTo>
                      <a:lnTo>
                        <a:pt x="109" y="49"/>
                      </a:lnTo>
                      <a:lnTo>
                        <a:pt x="119" y="70"/>
                      </a:lnTo>
                      <a:lnTo>
                        <a:pt x="93" y="100"/>
                      </a:lnTo>
                      <a:lnTo>
                        <a:pt x="110" y="122"/>
                      </a:lnTo>
                      <a:lnTo>
                        <a:pt x="82" y="142"/>
                      </a:lnTo>
                      <a:lnTo>
                        <a:pt x="67" y="121"/>
                      </a:lnTo>
                      <a:lnTo>
                        <a:pt x="25" y="114"/>
                      </a:lnTo>
                      <a:lnTo>
                        <a:pt x="10" y="130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54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0" name="Freeform 291"/>
                <p:cNvSpPr>
                  <a:spLocks/>
                </p:cNvSpPr>
                <p:nvPr/>
              </p:nvSpPr>
              <p:spPr bwMode="auto">
                <a:xfrm>
                  <a:off x="1346320" y="3315507"/>
                  <a:ext cx="279426" cy="342787"/>
                </a:xfrm>
                <a:custGeom>
                  <a:avLst/>
                  <a:gdLst>
                    <a:gd name="T0" fmla="*/ 2147483646 w 528"/>
                    <a:gd name="T1" fmla="*/ 2147483646 h 639"/>
                    <a:gd name="T2" fmla="*/ 2147483646 w 528"/>
                    <a:gd name="T3" fmla="*/ 2147483646 h 639"/>
                    <a:gd name="T4" fmla="*/ 2147483646 w 528"/>
                    <a:gd name="T5" fmla="*/ 2147483646 h 639"/>
                    <a:gd name="T6" fmla="*/ 2147483646 w 528"/>
                    <a:gd name="T7" fmla="*/ 2147483646 h 639"/>
                    <a:gd name="T8" fmla="*/ 2147483646 w 528"/>
                    <a:gd name="T9" fmla="*/ 2147483646 h 639"/>
                    <a:gd name="T10" fmla="*/ 2147483646 w 528"/>
                    <a:gd name="T11" fmla="*/ 2147483646 h 639"/>
                    <a:gd name="T12" fmla="*/ 2147483646 w 528"/>
                    <a:gd name="T13" fmla="*/ 2147483646 h 639"/>
                    <a:gd name="T14" fmla="*/ 2147483646 w 528"/>
                    <a:gd name="T15" fmla="*/ 2147483646 h 639"/>
                    <a:gd name="T16" fmla="*/ 2147483646 w 528"/>
                    <a:gd name="T17" fmla="*/ 2147483646 h 639"/>
                    <a:gd name="T18" fmla="*/ 2147483646 w 528"/>
                    <a:gd name="T19" fmla="*/ 2147483646 h 639"/>
                    <a:gd name="T20" fmla="*/ 2147483646 w 528"/>
                    <a:gd name="T21" fmla="*/ 2147483646 h 639"/>
                    <a:gd name="T22" fmla="*/ 2147483646 w 528"/>
                    <a:gd name="T23" fmla="*/ 2147483646 h 639"/>
                    <a:gd name="T24" fmla="*/ 2147483646 w 528"/>
                    <a:gd name="T25" fmla="*/ 2147483646 h 639"/>
                    <a:gd name="T26" fmla="*/ 2147483646 w 528"/>
                    <a:gd name="T27" fmla="*/ 2147483646 h 639"/>
                    <a:gd name="T28" fmla="*/ 2147483646 w 528"/>
                    <a:gd name="T29" fmla="*/ 2147483646 h 639"/>
                    <a:gd name="T30" fmla="*/ 2147483646 w 528"/>
                    <a:gd name="T31" fmla="*/ 2147483646 h 639"/>
                    <a:gd name="T32" fmla="*/ 2147483646 w 528"/>
                    <a:gd name="T33" fmla="*/ 2147483646 h 639"/>
                    <a:gd name="T34" fmla="*/ 2147483646 w 528"/>
                    <a:gd name="T35" fmla="*/ 2147483646 h 639"/>
                    <a:gd name="T36" fmla="*/ 2147483646 w 528"/>
                    <a:gd name="T37" fmla="*/ 2147483646 h 639"/>
                    <a:gd name="T38" fmla="*/ 2147483646 w 528"/>
                    <a:gd name="T39" fmla="*/ 2147483646 h 639"/>
                    <a:gd name="T40" fmla="*/ 2147483646 w 528"/>
                    <a:gd name="T41" fmla="*/ 2147483646 h 639"/>
                    <a:gd name="T42" fmla="*/ 2147483646 w 528"/>
                    <a:gd name="T43" fmla="*/ 2147483646 h 639"/>
                    <a:gd name="T44" fmla="*/ 2147483646 w 528"/>
                    <a:gd name="T45" fmla="*/ 2147483646 h 639"/>
                    <a:gd name="T46" fmla="*/ 2147483646 w 528"/>
                    <a:gd name="T47" fmla="*/ 2147483646 h 639"/>
                    <a:gd name="T48" fmla="*/ 2147483646 w 528"/>
                    <a:gd name="T49" fmla="*/ 2147483646 h 639"/>
                    <a:gd name="T50" fmla="*/ 2147483646 w 528"/>
                    <a:gd name="T51" fmla="*/ 2147483646 h 639"/>
                    <a:gd name="T52" fmla="*/ 2147483646 w 528"/>
                    <a:gd name="T53" fmla="*/ 2147483646 h 639"/>
                    <a:gd name="T54" fmla="*/ 2147483646 w 528"/>
                    <a:gd name="T55" fmla="*/ 2147483646 h 639"/>
                    <a:gd name="T56" fmla="*/ 2147483646 w 528"/>
                    <a:gd name="T57" fmla="*/ 2147483646 h 639"/>
                    <a:gd name="T58" fmla="*/ 2147483646 w 528"/>
                    <a:gd name="T59" fmla="*/ 2147483646 h 639"/>
                    <a:gd name="T60" fmla="*/ 2147483646 w 528"/>
                    <a:gd name="T61" fmla="*/ 2147483646 h 639"/>
                    <a:gd name="T62" fmla="*/ 2147483646 w 528"/>
                    <a:gd name="T63" fmla="*/ 2147483646 h 639"/>
                    <a:gd name="T64" fmla="*/ 2147483646 w 528"/>
                    <a:gd name="T65" fmla="*/ 2147483646 h 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8"/>
                    <a:gd name="T100" fmla="*/ 0 h 639"/>
                    <a:gd name="T101" fmla="*/ 528 w 528"/>
                    <a:gd name="T102" fmla="*/ 639 h 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8" h="639">
                      <a:moveTo>
                        <a:pt x="187" y="6"/>
                      </a:moveTo>
                      <a:lnTo>
                        <a:pt x="206" y="57"/>
                      </a:lnTo>
                      <a:lnTo>
                        <a:pt x="196" y="72"/>
                      </a:lnTo>
                      <a:lnTo>
                        <a:pt x="217" y="72"/>
                      </a:lnTo>
                      <a:lnTo>
                        <a:pt x="247" y="94"/>
                      </a:lnTo>
                      <a:lnTo>
                        <a:pt x="283" y="74"/>
                      </a:lnTo>
                      <a:lnTo>
                        <a:pt x="288" y="84"/>
                      </a:lnTo>
                      <a:lnTo>
                        <a:pt x="303" y="95"/>
                      </a:lnTo>
                      <a:lnTo>
                        <a:pt x="322" y="146"/>
                      </a:lnTo>
                      <a:lnTo>
                        <a:pt x="307" y="172"/>
                      </a:lnTo>
                      <a:lnTo>
                        <a:pt x="340" y="270"/>
                      </a:lnTo>
                      <a:lnTo>
                        <a:pt x="351" y="275"/>
                      </a:lnTo>
                      <a:lnTo>
                        <a:pt x="366" y="265"/>
                      </a:lnTo>
                      <a:lnTo>
                        <a:pt x="367" y="239"/>
                      </a:lnTo>
                      <a:lnTo>
                        <a:pt x="403" y="239"/>
                      </a:lnTo>
                      <a:lnTo>
                        <a:pt x="432" y="256"/>
                      </a:lnTo>
                      <a:lnTo>
                        <a:pt x="456" y="307"/>
                      </a:lnTo>
                      <a:lnTo>
                        <a:pt x="482" y="334"/>
                      </a:lnTo>
                      <a:lnTo>
                        <a:pt x="516" y="339"/>
                      </a:lnTo>
                      <a:lnTo>
                        <a:pt x="528" y="354"/>
                      </a:lnTo>
                      <a:lnTo>
                        <a:pt x="521" y="386"/>
                      </a:lnTo>
                      <a:lnTo>
                        <a:pt x="511" y="390"/>
                      </a:lnTo>
                      <a:lnTo>
                        <a:pt x="515" y="427"/>
                      </a:lnTo>
                      <a:lnTo>
                        <a:pt x="505" y="441"/>
                      </a:lnTo>
                      <a:lnTo>
                        <a:pt x="505" y="451"/>
                      </a:lnTo>
                      <a:lnTo>
                        <a:pt x="483" y="477"/>
                      </a:lnTo>
                      <a:lnTo>
                        <a:pt x="493" y="487"/>
                      </a:lnTo>
                      <a:lnTo>
                        <a:pt x="498" y="509"/>
                      </a:lnTo>
                      <a:lnTo>
                        <a:pt x="492" y="539"/>
                      </a:lnTo>
                      <a:lnTo>
                        <a:pt x="472" y="558"/>
                      </a:lnTo>
                      <a:lnTo>
                        <a:pt x="470" y="574"/>
                      </a:lnTo>
                      <a:lnTo>
                        <a:pt x="418" y="614"/>
                      </a:lnTo>
                      <a:lnTo>
                        <a:pt x="418" y="630"/>
                      </a:lnTo>
                      <a:lnTo>
                        <a:pt x="377" y="639"/>
                      </a:lnTo>
                      <a:lnTo>
                        <a:pt x="362" y="618"/>
                      </a:lnTo>
                      <a:lnTo>
                        <a:pt x="373" y="598"/>
                      </a:lnTo>
                      <a:lnTo>
                        <a:pt x="271" y="575"/>
                      </a:lnTo>
                      <a:lnTo>
                        <a:pt x="260" y="590"/>
                      </a:lnTo>
                      <a:lnTo>
                        <a:pt x="236" y="560"/>
                      </a:lnTo>
                      <a:lnTo>
                        <a:pt x="246" y="544"/>
                      </a:lnTo>
                      <a:lnTo>
                        <a:pt x="185" y="523"/>
                      </a:lnTo>
                      <a:lnTo>
                        <a:pt x="186" y="507"/>
                      </a:lnTo>
                      <a:lnTo>
                        <a:pt x="171" y="502"/>
                      </a:lnTo>
                      <a:lnTo>
                        <a:pt x="159" y="517"/>
                      </a:lnTo>
                      <a:lnTo>
                        <a:pt x="150" y="492"/>
                      </a:lnTo>
                      <a:lnTo>
                        <a:pt x="160" y="472"/>
                      </a:lnTo>
                      <a:lnTo>
                        <a:pt x="141" y="424"/>
                      </a:lnTo>
                      <a:lnTo>
                        <a:pt x="131" y="440"/>
                      </a:lnTo>
                      <a:lnTo>
                        <a:pt x="95" y="440"/>
                      </a:lnTo>
                      <a:lnTo>
                        <a:pt x="66" y="382"/>
                      </a:lnTo>
                      <a:lnTo>
                        <a:pt x="66" y="357"/>
                      </a:lnTo>
                      <a:lnTo>
                        <a:pt x="57" y="349"/>
                      </a:lnTo>
                      <a:lnTo>
                        <a:pt x="21" y="345"/>
                      </a:lnTo>
                      <a:lnTo>
                        <a:pt x="16" y="299"/>
                      </a:lnTo>
                      <a:lnTo>
                        <a:pt x="0" y="287"/>
                      </a:lnTo>
                      <a:lnTo>
                        <a:pt x="23" y="279"/>
                      </a:lnTo>
                      <a:lnTo>
                        <a:pt x="58" y="285"/>
                      </a:lnTo>
                      <a:lnTo>
                        <a:pt x="71" y="172"/>
                      </a:lnTo>
                      <a:lnTo>
                        <a:pt x="92" y="135"/>
                      </a:lnTo>
                      <a:lnTo>
                        <a:pt x="113" y="118"/>
                      </a:lnTo>
                      <a:lnTo>
                        <a:pt x="112" y="62"/>
                      </a:lnTo>
                      <a:lnTo>
                        <a:pt x="102" y="29"/>
                      </a:lnTo>
                      <a:lnTo>
                        <a:pt x="111" y="20"/>
                      </a:lnTo>
                      <a:lnTo>
                        <a:pt x="131" y="15"/>
                      </a:lnTo>
                      <a:lnTo>
                        <a:pt x="136" y="0"/>
                      </a:lnTo>
                      <a:lnTo>
                        <a:pt x="172" y="5"/>
                      </a:lnTo>
                      <a:lnTo>
                        <a:pt x="187" y="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1" name="Freeform 292"/>
                <p:cNvSpPr>
                  <a:spLocks/>
                </p:cNvSpPr>
                <p:nvPr/>
              </p:nvSpPr>
              <p:spPr bwMode="auto">
                <a:xfrm>
                  <a:off x="1270113" y="3075875"/>
                  <a:ext cx="282602" cy="244394"/>
                </a:xfrm>
                <a:custGeom>
                  <a:avLst/>
                  <a:gdLst>
                    <a:gd name="T0" fmla="*/ 2147483646 w 535"/>
                    <a:gd name="T1" fmla="*/ 2147483646 h 454"/>
                    <a:gd name="T2" fmla="*/ 2147483646 w 535"/>
                    <a:gd name="T3" fmla="*/ 0 h 454"/>
                    <a:gd name="T4" fmla="*/ 2147483646 w 535"/>
                    <a:gd name="T5" fmla="*/ 2147483646 h 454"/>
                    <a:gd name="T6" fmla="*/ 2147483646 w 535"/>
                    <a:gd name="T7" fmla="*/ 2147483646 h 454"/>
                    <a:gd name="T8" fmla="*/ 2147483646 w 535"/>
                    <a:gd name="T9" fmla="*/ 2147483646 h 454"/>
                    <a:gd name="T10" fmla="*/ 2147483646 w 535"/>
                    <a:gd name="T11" fmla="*/ 2147483646 h 454"/>
                    <a:gd name="T12" fmla="*/ 2147483646 w 535"/>
                    <a:gd name="T13" fmla="*/ 2147483646 h 454"/>
                    <a:gd name="T14" fmla="*/ 2147483646 w 535"/>
                    <a:gd name="T15" fmla="*/ 2147483646 h 454"/>
                    <a:gd name="T16" fmla="*/ 2147483646 w 535"/>
                    <a:gd name="T17" fmla="*/ 2147483646 h 454"/>
                    <a:gd name="T18" fmla="*/ 2147483646 w 535"/>
                    <a:gd name="T19" fmla="*/ 2147483646 h 454"/>
                    <a:gd name="T20" fmla="*/ 2147483646 w 535"/>
                    <a:gd name="T21" fmla="*/ 2147483646 h 454"/>
                    <a:gd name="T22" fmla="*/ 2147483646 w 535"/>
                    <a:gd name="T23" fmla="*/ 2147483646 h 454"/>
                    <a:gd name="T24" fmla="*/ 2147483646 w 535"/>
                    <a:gd name="T25" fmla="*/ 2147483646 h 454"/>
                    <a:gd name="T26" fmla="*/ 2147483646 w 535"/>
                    <a:gd name="T27" fmla="*/ 2147483646 h 454"/>
                    <a:gd name="T28" fmla="*/ 2147483646 w 535"/>
                    <a:gd name="T29" fmla="*/ 2147483646 h 454"/>
                    <a:gd name="T30" fmla="*/ 2147483646 w 535"/>
                    <a:gd name="T31" fmla="*/ 2147483646 h 454"/>
                    <a:gd name="T32" fmla="*/ 2147483646 w 535"/>
                    <a:gd name="T33" fmla="*/ 2147483646 h 454"/>
                    <a:gd name="T34" fmla="*/ 2147483646 w 535"/>
                    <a:gd name="T35" fmla="*/ 2147483646 h 454"/>
                    <a:gd name="T36" fmla="*/ 2147483646 w 535"/>
                    <a:gd name="T37" fmla="*/ 2147483646 h 454"/>
                    <a:gd name="T38" fmla="*/ 2147483646 w 535"/>
                    <a:gd name="T39" fmla="*/ 2147483646 h 454"/>
                    <a:gd name="T40" fmla="*/ 2147483646 w 535"/>
                    <a:gd name="T41" fmla="*/ 2147483646 h 454"/>
                    <a:gd name="T42" fmla="*/ 2147483646 w 535"/>
                    <a:gd name="T43" fmla="*/ 2147483646 h 454"/>
                    <a:gd name="T44" fmla="*/ 2147483646 w 535"/>
                    <a:gd name="T45" fmla="*/ 2147483646 h 454"/>
                    <a:gd name="T46" fmla="*/ 2147483646 w 535"/>
                    <a:gd name="T47" fmla="*/ 2147483646 h 454"/>
                    <a:gd name="T48" fmla="*/ 2147483646 w 535"/>
                    <a:gd name="T49" fmla="*/ 2147483646 h 454"/>
                    <a:gd name="T50" fmla="*/ 2147483646 w 535"/>
                    <a:gd name="T51" fmla="*/ 2147483646 h 454"/>
                    <a:gd name="T52" fmla="*/ 2147483646 w 535"/>
                    <a:gd name="T53" fmla="*/ 2147483646 h 454"/>
                    <a:gd name="T54" fmla="*/ 2147483646 w 535"/>
                    <a:gd name="T55" fmla="*/ 2147483646 h 454"/>
                    <a:gd name="T56" fmla="*/ 2147483646 w 535"/>
                    <a:gd name="T57" fmla="*/ 2147483646 h 454"/>
                    <a:gd name="T58" fmla="*/ 2147483646 w 535"/>
                    <a:gd name="T59" fmla="*/ 2147483646 h 454"/>
                    <a:gd name="T60" fmla="*/ 2147483646 w 535"/>
                    <a:gd name="T61" fmla="*/ 2147483646 h 454"/>
                    <a:gd name="T62" fmla="*/ 2147483646 w 535"/>
                    <a:gd name="T63" fmla="*/ 2147483646 h 454"/>
                    <a:gd name="T64" fmla="*/ 2147483646 w 535"/>
                    <a:gd name="T65" fmla="*/ 2147483646 h 454"/>
                    <a:gd name="T66" fmla="*/ 2147483646 w 535"/>
                    <a:gd name="T67" fmla="*/ 2147483646 h 454"/>
                    <a:gd name="T68" fmla="*/ 2147483646 w 535"/>
                    <a:gd name="T69" fmla="*/ 2147483646 h 4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5"/>
                    <a:gd name="T106" fmla="*/ 0 h 454"/>
                    <a:gd name="T107" fmla="*/ 535 w 535"/>
                    <a:gd name="T108" fmla="*/ 454 h 4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5" h="454">
                      <a:moveTo>
                        <a:pt x="148" y="35"/>
                      </a:moveTo>
                      <a:lnTo>
                        <a:pt x="158" y="30"/>
                      </a:lnTo>
                      <a:lnTo>
                        <a:pt x="153" y="9"/>
                      </a:lnTo>
                      <a:lnTo>
                        <a:pt x="186" y="0"/>
                      </a:lnTo>
                      <a:lnTo>
                        <a:pt x="188" y="11"/>
                      </a:lnTo>
                      <a:lnTo>
                        <a:pt x="245" y="27"/>
                      </a:lnTo>
                      <a:lnTo>
                        <a:pt x="322" y="13"/>
                      </a:lnTo>
                      <a:lnTo>
                        <a:pt x="321" y="33"/>
                      </a:lnTo>
                      <a:lnTo>
                        <a:pt x="347" y="28"/>
                      </a:lnTo>
                      <a:lnTo>
                        <a:pt x="343" y="13"/>
                      </a:lnTo>
                      <a:lnTo>
                        <a:pt x="358" y="8"/>
                      </a:lnTo>
                      <a:lnTo>
                        <a:pt x="403" y="45"/>
                      </a:lnTo>
                      <a:lnTo>
                        <a:pt x="418" y="45"/>
                      </a:lnTo>
                      <a:lnTo>
                        <a:pt x="438" y="62"/>
                      </a:lnTo>
                      <a:lnTo>
                        <a:pt x="428" y="65"/>
                      </a:lnTo>
                      <a:lnTo>
                        <a:pt x="427" y="96"/>
                      </a:lnTo>
                      <a:lnTo>
                        <a:pt x="442" y="113"/>
                      </a:lnTo>
                      <a:lnTo>
                        <a:pt x="458" y="113"/>
                      </a:lnTo>
                      <a:lnTo>
                        <a:pt x="451" y="143"/>
                      </a:lnTo>
                      <a:lnTo>
                        <a:pt x="477" y="153"/>
                      </a:lnTo>
                      <a:lnTo>
                        <a:pt x="477" y="179"/>
                      </a:lnTo>
                      <a:lnTo>
                        <a:pt x="511" y="230"/>
                      </a:lnTo>
                      <a:lnTo>
                        <a:pt x="506" y="241"/>
                      </a:lnTo>
                      <a:lnTo>
                        <a:pt x="516" y="241"/>
                      </a:lnTo>
                      <a:lnTo>
                        <a:pt x="516" y="246"/>
                      </a:lnTo>
                      <a:lnTo>
                        <a:pt x="500" y="262"/>
                      </a:lnTo>
                      <a:lnTo>
                        <a:pt x="510" y="282"/>
                      </a:lnTo>
                      <a:lnTo>
                        <a:pt x="535" y="292"/>
                      </a:lnTo>
                      <a:lnTo>
                        <a:pt x="535" y="313"/>
                      </a:lnTo>
                      <a:lnTo>
                        <a:pt x="514" y="323"/>
                      </a:lnTo>
                      <a:lnTo>
                        <a:pt x="509" y="333"/>
                      </a:lnTo>
                      <a:lnTo>
                        <a:pt x="493" y="323"/>
                      </a:lnTo>
                      <a:lnTo>
                        <a:pt x="483" y="348"/>
                      </a:lnTo>
                      <a:lnTo>
                        <a:pt x="496" y="360"/>
                      </a:lnTo>
                      <a:lnTo>
                        <a:pt x="461" y="388"/>
                      </a:lnTo>
                      <a:lnTo>
                        <a:pt x="441" y="388"/>
                      </a:lnTo>
                      <a:lnTo>
                        <a:pt x="436" y="408"/>
                      </a:lnTo>
                      <a:lnTo>
                        <a:pt x="400" y="393"/>
                      </a:lnTo>
                      <a:lnTo>
                        <a:pt x="409" y="444"/>
                      </a:lnTo>
                      <a:lnTo>
                        <a:pt x="394" y="454"/>
                      </a:lnTo>
                      <a:lnTo>
                        <a:pt x="389" y="433"/>
                      </a:lnTo>
                      <a:lnTo>
                        <a:pt x="373" y="433"/>
                      </a:lnTo>
                      <a:lnTo>
                        <a:pt x="363" y="412"/>
                      </a:lnTo>
                      <a:lnTo>
                        <a:pt x="357" y="453"/>
                      </a:lnTo>
                      <a:lnTo>
                        <a:pt x="331" y="453"/>
                      </a:lnTo>
                      <a:lnTo>
                        <a:pt x="316" y="452"/>
                      </a:lnTo>
                      <a:lnTo>
                        <a:pt x="261" y="401"/>
                      </a:lnTo>
                      <a:lnTo>
                        <a:pt x="261" y="389"/>
                      </a:lnTo>
                      <a:lnTo>
                        <a:pt x="242" y="374"/>
                      </a:lnTo>
                      <a:lnTo>
                        <a:pt x="232" y="374"/>
                      </a:lnTo>
                      <a:lnTo>
                        <a:pt x="169" y="403"/>
                      </a:lnTo>
                      <a:lnTo>
                        <a:pt x="154" y="398"/>
                      </a:lnTo>
                      <a:lnTo>
                        <a:pt x="135" y="352"/>
                      </a:lnTo>
                      <a:lnTo>
                        <a:pt x="145" y="332"/>
                      </a:lnTo>
                      <a:lnTo>
                        <a:pt x="120" y="331"/>
                      </a:lnTo>
                      <a:lnTo>
                        <a:pt x="109" y="315"/>
                      </a:lnTo>
                      <a:lnTo>
                        <a:pt x="84" y="326"/>
                      </a:lnTo>
                      <a:lnTo>
                        <a:pt x="53" y="304"/>
                      </a:lnTo>
                      <a:lnTo>
                        <a:pt x="71" y="227"/>
                      </a:lnTo>
                      <a:lnTo>
                        <a:pt x="61" y="217"/>
                      </a:lnTo>
                      <a:lnTo>
                        <a:pt x="30" y="222"/>
                      </a:lnTo>
                      <a:lnTo>
                        <a:pt x="5" y="206"/>
                      </a:lnTo>
                      <a:lnTo>
                        <a:pt x="0" y="180"/>
                      </a:lnTo>
                      <a:lnTo>
                        <a:pt x="16" y="150"/>
                      </a:lnTo>
                      <a:lnTo>
                        <a:pt x="1" y="139"/>
                      </a:lnTo>
                      <a:lnTo>
                        <a:pt x="23" y="124"/>
                      </a:lnTo>
                      <a:lnTo>
                        <a:pt x="23" y="104"/>
                      </a:lnTo>
                      <a:lnTo>
                        <a:pt x="93" y="72"/>
                      </a:lnTo>
                      <a:lnTo>
                        <a:pt x="107" y="18"/>
                      </a:lnTo>
                      <a:lnTo>
                        <a:pt x="148" y="35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2" name="Freeform 293"/>
                <p:cNvSpPr>
                  <a:spLocks/>
                </p:cNvSpPr>
                <p:nvPr/>
              </p:nvSpPr>
              <p:spPr bwMode="auto">
                <a:xfrm>
                  <a:off x="1181205" y="3239333"/>
                  <a:ext cx="255611" cy="261852"/>
                </a:xfrm>
                <a:custGeom>
                  <a:avLst/>
                  <a:gdLst>
                    <a:gd name="T0" fmla="*/ 2147483646 w 481"/>
                    <a:gd name="T1" fmla="*/ 2147483646 h 486"/>
                    <a:gd name="T2" fmla="*/ 2147483646 w 481"/>
                    <a:gd name="T3" fmla="*/ 2147483646 h 486"/>
                    <a:gd name="T4" fmla="*/ 2147483646 w 481"/>
                    <a:gd name="T5" fmla="*/ 2147483646 h 486"/>
                    <a:gd name="T6" fmla="*/ 0 w 481"/>
                    <a:gd name="T7" fmla="*/ 2147483646 h 486"/>
                    <a:gd name="T8" fmla="*/ 0 w 481"/>
                    <a:gd name="T9" fmla="*/ 2147483646 h 486"/>
                    <a:gd name="T10" fmla="*/ 2147483646 w 481"/>
                    <a:gd name="T11" fmla="*/ 2147483646 h 486"/>
                    <a:gd name="T12" fmla="*/ 2147483646 w 481"/>
                    <a:gd name="T13" fmla="*/ 2147483646 h 486"/>
                    <a:gd name="T14" fmla="*/ 2147483646 w 481"/>
                    <a:gd name="T15" fmla="*/ 2147483646 h 486"/>
                    <a:gd name="T16" fmla="*/ 2147483646 w 481"/>
                    <a:gd name="T17" fmla="*/ 2147483646 h 486"/>
                    <a:gd name="T18" fmla="*/ 2147483646 w 481"/>
                    <a:gd name="T19" fmla="*/ 2147483646 h 486"/>
                    <a:gd name="T20" fmla="*/ 2147483646 w 481"/>
                    <a:gd name="T21" fmla="*/ 2147483646 h 486"/>
                    <a:gd name="T22" fmla="*/ 2147483646 w 481"/>
                    <a:gd name="T23" fmla="*/ 2147483646 h 486"/>
                    <a:gd name="T24" fmla="*/ 2147483646 w 481"/>
                    <a:gd name="T25" fmla="*/ 2147483646 h 486"/>
                    <a:gd name="T26" fmla="*/ 2147483646 w 481"/>
                    <a:gd name="T27" fmla="*/ 2147483646 h 486"/>
                    <a:gd name="T28" fmla="*/ 2147483646 w 481"/>
                    <a:gd name="T29" fmla="*/ 2147483646 h 486"/>
                    <a:gd name="T30" fmla="*/ 2147483646 w 481"/>
                    <a:gd name="T31" fmla="*/ 2147483646 h 486"/>
                    <a:gd name="T32" fmla="*/ 2147483646 w 481"/>
                    <a:gd name="T33" fmla="*/ 2147483646 h 486"/>
                    <a:gd name="T34" fmla="*/ 2147483646 w 481"/>
                    <a:gd name="T35" fmla="*/ 2147483646 h 486"/>
                    <a:gd name="T36" fmla="*/ 2147483646 w 481"/>
                    <a:gd name="T37" fmla="*/ 2147483646 h 486"/>
                    <a:gd name="T38" fmla="*/ 2147483646 w 481"/>
                    <a:gd name="T39" fmla="*/ 2147483646 h 486"/>
                    <a:gd name="T40" fmla="*/ 2147483646 w 481"/>
                    <a:gd name="T41" fmla="*/ 2147483646 h 486"/>
                    <a:gd name="T42" fmla="*/ 2147483646 w 481"/>
                    <a:gd name="T43" fmla="*/ 2147483646 h 486"/>
                    <a:gd name="T44" fmla="*/ 2147483646 w 481"/>
                    <a:gd name="T45" fmla="*/ 2147483646 h 486"/>
                    <a:gd name="T46" fmla="*/ 2147483646 w 481"/>
                    <a:gd name="T47" fmla="*/ 2147483646 h 486"/>
                    <a:gd name="T48" fmla="*/ 2147483646 w 481"/>
                    <a:gd name="T49" fmla="*/ 2147483646 h 486"/>
                    <a:gd name="T50" fmla="*/ 2147483646 w 481"/>
                    <a:gd name="T51" fmla="*/ 2147483646 h 486"/>
                    <a:gd name="T52" fmla="*/ 2147483646 w 481"/>
                    <a:gd name="T53" fmla="*/ 2147483646 h 486"/>
                    <a:gd name="T54" fmla="*/ 2147483646 w 481"/>
                    <a:gd name="T55" fmla="*/ 2147483646 h 486"/>
                    <a:gd name="T56" fmla="*/ 2147483646 w 481"/>
                    <a:gd name="T57" fmla="*/ 2147483646 h 486"/>
                    <a:gd name="T58" fmla="*/ 2147483646 w 481"/>
                    <a:gd name="T59" fmla="*/ 2147483646 h 486"/>
                    <a:gd name="T60" fmla="*/ 2147483646 w 481"/>
                    <a:gd name="T61" fmla="*/ 2147483646 h 486"/>
                    <a:gd name="T62" fmla="*/ 2147483646 w 481"/>
                    <a:gd name="T63" fmla="*/ 2147483646 h 486"/>
                    <a:gd name="T64" fmla="*/ 2147483646 w 481"/>
                    <a:gd name="T65" fmla="*/ 2147483646 h 486"/>
                    <a:gd name="T66" fmla="*/ 2147483646 w 481"/>
                    <a:gd name="T67" fmla="*/ 2147483646 h 486"/>
                    <a:gd name="T68" fmla="*/ 2147483646 w 481"/>
                    <a:gd name="T69" fmla="*/ 2147483646 h 486"/>
                    <a:gd name="T70" fmla="*/ 2147483646 w 481"/>
                    <a:gd name="T71" fmla="*/ 2147483646 h 486"/>
                    <a:gd name="T72" fmla="*/ 2147483646 w 481"/>
                    <a:gd name="T73" fmla="*/ 2147483646 h 486"/>
                    <a:gd name="T74" fmla="*/ 2147483646 w 481"/>
                    <a:gd name="T75" fmla="*/ 2147483646 h 486"/>
                    <a:gd name="T76" fmla="*/ 2147483646 w 481"/>
                    <a:gd name="T77" fmla="*/ 0 h 486"/>
                    <a:gd name="T78" fmla="*/ 2147483646 w 481"/>
                    <a:gd name="T79" fmla="*/ 2147483646 h 486"/>
                    <a:gd name="T80" fmla="*/ 2147483646 w 481"/>
                    <a:gd name="T81" fmla="*/ 2147483646 h 486"/>
                    <a:gd name="T82" fmla="*/ 2147483646 w 481"/>
                    <a:gd name="T83" fmla="*/ 2147483646 h 486"/>
                    <a:gd name="T84" fmla="*/ 2147483646 w 481"/>
                    <a:gd name="T85" fmla="*/ 2147483646 h 486"/>
                    <a:gd name="T86" fmla="*/ 2147483646 w 481"/>
                    <a:gd name="T87" fmla="*/ 2147483646 h 486"/>
                    <a:gd name="T88" fmla="*/ 2147483646 w 481"/>
                    <a:gd name="T89" fmla="*/ 2147483646 h 486"/>
                    <a:gd name="T90" fmla="*/ 2147483646 w 481"/>
                    <a:gd name="T91" fmla="*/ 2147483646 h 486"/>
                    <a:gd name="T92" fmla="*/ 2147483646 w 481"/>
                    <a:gd name="T93" fmla="*/ 2147483646 h 486"/>
                    <a:gd name="T94" fmla="*/ 2147483646 w 481"/>
                    <a:gd name="T95" fmla="*/ 2147483646 h 486"/>
                    <a:gd name="T96" fmla="*/ 2147483646 w 481"/>
                    <a:gd name="T97" fmla="*/ 2147483646 h 486"/>
                    <a:gd name="T98" fmla="*/ 2147483646 w 481"/>
                    <a:gd name="T99" fmla="*/ 2147483646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81"/>
                    <a:gd name="T151" fmla="*/ 0 h 486"/>
                    <a:gd name="T152" fmla="*/ 481 w 481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81" h="486">
                      <a:moveTo>
                        <a:pt x="8" y="237"/>
                      </a:moveTo>
                      <a:lnTo>
                        <a:pt x="27" y="278"/>
                      </a:lnTo>
                      <a:lnTo>
                        <a:pt x="17" y="298"/>
                      </a:lnTo>
                      <a:lnTo>
                        <a:pt x="0" y="303"/>
                      </a:lnTo>
                      <a:lnTo>
                        <a:pt x="0" y="314"/>
                      </a:lnTo>
                      <a:lnTo>
                        <a:pt x="26" y="330"/>
                      </a:lnTo>
                      <a:lnTo>
                        <a:pt x="56" y="361"/>
                      </a:lnTo>
                      <a:lnTo>
                        <a:pt x="60" y="386"/>
                      </a:lnTo>
                      <a:lnTo>
                        <a:pt x="89" y="459"/>
                      </a:lnTo>
                      <a:lnTo>
                        <a:pt x="105" y="444"/>
                      </a:lnTo>
                      <a:lnTo>
                        <a:pt x="110" y="449"/>
                      </a:lnTo>
                      <a:lnTo>
                        <a:pt x="124" y="486"/>
                      </a:lnTo>
                      <a:lnTo>
                        <a:pt x="222" y="456"/>
                      </a:lnTo>
                      <a:lnTo>
                        <a:pt x="244" y="436"/>
                      </a:lnTo>
                      <a:lnTo>
                        <a:pt x="274" y="441"/>
                      </a:lnTo>
                      <a:lnTo>
                        <a:pt x="309" y="430"/>
                      </a:lnTo>
                      <a:lnTo>
                        <a:pt x="332" y="422"/>
                      </a:lnTo>
                      <a:lnTo>
                        <a:pt x="367" y="428"/>
                      </a:lnTo>
                      <a:lnTo>
                        <a:pt x="380" y="315"/>
                      </a:lnTo>
                      <a:lnTo>
                        <a:pt x="401" y="278"/>
                      </a:lnTo>
                      <a:lnTo>
                        <a:pt x="422" y="261"/>
                      </a:lnTo>
                      <a:lnTo>
                        <a:pt x="421" y="205"/>
                      </a:lnTo>
                      <a:lnTo>
                        <a:pt x="411" y="172"/>
                      </a:lnTo>
                      <a:lnTo>
                        <a:pt x="420" y="163"/>
                      </a:lnTo>
                      <a:lnTo>
                        <a:pt x="440" y="158"/>
                      </a:lnTo>
                      <a:lnTo>
                        <a:pt x="445" y="143"/>
                      </a:lnTo>
                      <a:lnTo>
                        <a:pt x="481" y="148"/>
                      </a:lnTo>
                      <a:lnTo>
                        <a:pt x="426" y="97"/>
                      </a:lnTo>
                      <a:lnTo>
                        <a:pt x="426" y="85"/>
                      </a:lnTo>
                      <a:lnTo>
                        <a:pt x="407" y="70"/>
                      </a:lnTo>
                      <a:lnTo>
                        <a:pt x="397" y="70"/>
                      </a:lnTo>
                      <a:lnTo>
                        <a:pt x="334" y="99"/>
                      </a:lnTo>
                      <a:lnTo>
                        <a:pt x="319" y="94"/>
                      </a:lnTo>
                      <a:lnTo>
                        <a:pt x="300" y="48"/>
                      </a:lnTo>
                      <a:lnTo>
                        <a:pt x="310" y="28"/>
                      </a:lnTo>
                      <a:lnTo>
                        <a:pt x="285" y="27"/>
                      </a:lnTo>
                      <a:lnTo>
                        <a:pt x="274" y="11"/>
                      </a:lnTo>
                      <a:lnTo>
                        <a:pt x="249" y="22"/>
                      </a:lnTo>
                      <a:lnTo>
                        <a:pt x="218" y="0"/>
                      </a:lnTo>
                      <a:lnTo>
                        <a:pt x="183" y="25"/>
                      </a:lnTo>
                      <a:lnTo>
                        <a:pt x="151" y="44"/>
                      </a:lnTo>
                      <a:lnTo>
                        <a:pt x="130" y="65"/>
                      </a:lnTo>
                      <a:lnTo>
                        <a:pt x="100" y="55"/>
                      </a:lnTo>
                      <a:lnTo>
                        <a:pt x="73" y="94"/>
                      </a:lnTo>
                      <a:lnTo>
                        <a:pt x="75" y="172"/>
                      </a:lnTo>
                      <a:lnTo>
                        <a:pt x="65" y="187"/>
                      </a:lnTo>
                      <a:lnTo>
                        <a:pt x="75" y="192"/>
                      </a:lnTo>
                      <a:lnTo>
                        <a:pt x="64" y="223"/>
                      </a:lnTo>
                      <a:lnTo>
                        <a:pt x="49" y="237"/>
                      </a:lnTo>
                      <a:lnTo>
                        <a:pt x="8" y="237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3" name="Freeform 294"/>
                <p:cNvSpPr>
                  <a:spLocks/>
                </p:cNvSpPr>
                <p:nvPr/>
              </p:nvSpPr>
              <p:spPr bwMode="auto">
                <a:xfrm>
                  <a:off x="1422527" y="2093535"/>
                  <a:ext cx="473120" cy="469745"/>
                </a:xfrm>
                <a:custGeom>
                  <a:avLst/>
                  <a:gdLst>
                    <a:gd name="T0" fmla="*/ 2147483646 w 895"/>
                    <a:gd name="T1" fmla="*/ 2147483646 h 874"/>
                    <a:gd name="T2" fmla="*/ 2147483646 w 895"/>
                    <a:gd name="T3" fmla="*/ 2147483646 h 874"/>
                    <a:gd name="T4" fmla="*/ 2147483646 w 895"/>
                    <a:gd name="T5" fmla="*/ 2147483646 h 874"/>
                    <a:gd name="T6" fmla="*/ 2147483646 w 895"/>
                    <a:gd name="T7" fmla="*/ 2147483646 h 874"/>
                    <a:gd name="T8" fmla="*/ 2147483646 w 895"/>
                    <a:gd name="T9" fmla="*/ 2147483646 h 874"/>
                    <a:gd name="T10" fmla="*/ 2147483646 w 895"/>
                    <a:gd name="T11" fmla="*/ 2147483646 h 874"/>
                    <a:gd name="T12" fmla="*/ 2147483646 w 895"/>
                    <a:gd name="T13" fmla="*/ 2147483646 h 874"/>
                    <a:gd name="T14" fmla="*/ 2147483646 w 895"/>
                    <a:gd name="T15" fmla="*/ 2147483646 h 874"/>
                    <a:gd name="T16" fmla="*/ 2147483646 w 895"/>
                    <a:gd name="T17" fmla="*/ 2147483646 h 874"/>
                    <a:gd name="T18" fmla="*/ 2147483646 w 895"/>
                    <a:gd name="T19" fmla="*/ 2147483646 h 874"/>
                    <a:gd name="T20" fmla="*/ 2147483646 w 895"/>
                    <a:gd name="T21" fmla="*/ 2147483646 h 874"/>
                    <a:gd name="T22" fmla="*/ 2147483646 w 895"/>
                    <a:gd name="T23" fmla="*/ 2147483646 h 874"/>
                    <a:gd name="T24" fmla="*/ 2147483646 w 895"/>
                    <a:gd name="T25" fmla="*/ 2147483646 h 874"/>
                    <a:gd name="T26" fmla="*/ 2147483646 w 895"/>
                    <a:gd name="T27" fmla="*/ 2147483646 h 874"/>
                    <a:gd name="T28" fmla="*/ 2147483646 w 895"/>
                    <a:gd name="T29" fmla="*/ 2147483646 h 874"/>
                    <a:gd name="T30" fmla="*/ 2147483646 w 895"/>
                    <a:gd name="T31" fmla="*/ 2147483646 h 874"/>
                    <a:gd name="T32" fmla="*/ 2147483646 w 895"/>
                    <a:gd name="T33" fmla="*/ 2147483646 h 874"/>
                    <a:gd name="T34" fmla="*/ 2147483646 w 895"/>
                    <a:gd name="T35" fmla="*/ 2147483646 h 874"/>
                    <a:gd name="T36" fmla="*/ 2147483646 w 895"/>
                    <a:gd name="T37" fmla="*/ 2147483646 h 874"/>
                    <a:gd name="T38" fmla="*/ 2147483646 w 895"/>
                    <a:gd name="T39" fmla="*/ 2147483646 h 874"/>
                    <a:gd name="T40" fmla="*/ 2147483646 w 895"/>
                    <a:gd name="T41" fmla="*/ 2147483646 h 874"/>
                    <a:gd name="T42" fmla="*/ 2147483646 w 895"/>
                    <a:gd name="T43" fmla="*/ 2147483646 h 874"/>
                    <a:gd name="T44" fmla="*/ 2147483646 w 895"/>
                    <a:gd name="T45" fmla="*/ 2147483646 h 874"/>
                    <a:gd name="T46" fmla="*/ 2147483646 w 895"/>
                    <a:gd name="T47" fmla="*/ 2147483646 h 874"/>
                    <a:gd name="T48" fmla="*/ 2147483646 w 895"/>
                    <a:gd name="T49" fmla="*/ 2147483646 h 874"/>
                    <a:gd name="T50" fmla="*/ 2147483646 w 895"/>
                    <a:gd name="T51" fmla="*/ 2147483646 h 874"/>
                    <a:gd name="T52" fmla="*/ 2147483646 w 895"/>
                    <a:gd name="T53" fmla="*/ 2147483646 h 874"/>
                    <a:gd name="T54" fmla="*/ 2147483646 w 895"/>
                    <a:gd name="T55" fmla="*/ 2147483646 h 874"/>
                    <a:gd name="T56" fmla="*/ 2147483646 w 895"/>
                    <a:gd name="T57" fmla="*/ 2147483646 h 874"/>
                    <a:gd name="T58" fmla="*/ 2147483646 w 895"/>
                    <a:gd name="T59" fmla="*/ 2147483646 h 874"/>
                    <a:gd name="T60" fmla="*/ 2147483646 w 895"/>
                    <a:gd name="T61" fmla="*/ 2147483646 h 874"/>
                    <a:gd name="T62" fmla="*/ 2147483646 w 895"/>
                    <a:gd name="T63" fmla="*/ 2147483646 h 874"/>
                    <a:gd name="T64" fmla="*/ 2147483646 w 895"/>
                    <a:gd name="T65" fmla="*/ 2147483646 h 874"/>
                    <a:gd name="T66" fmla="*/ 2147483646 w 895"/>
                    <a:gd name="T67" fmla="*/ 2147483646 h 874"/>
                    <a:gd name="T68" fmla="*/ 2147483646 w 895"/>
                    <a:gd name="T69" fmla="*/ 2147483646 h 874"/>
                    <a:gd name="T70" fmla="*/ 2147483646 w 895"/>
                    <a:gd name="T71" fmla="*/ 2147483646 h 874"/>
                    <a:gd name="T72" fmla="*/ 2147483646 w 895"/>
                    <a:gd name="T73" fmla="*/ 2147483646 h 874"/>
                    <a:gd name="T74" fmla="*/ 2147483646 w 895"/>
                    <a:gd name="T75" fmla="*/ 2147483646 h 874"/>
                    <a:gd name="T76" fmla="*/ 2147483646 w 895"/>
                    <a:gd name="T77" fmla="*/ 2147483646 h 874"/>
                    <a:gd name="T78" fmla="*/ 2147483646 w 895"/>
                    <a:gd name="T79" fmla="*/ 2147483646 h 874"/>
                    <a:gd name="T80" fmla="*/ 2147483646 w 895"/>
                    <a:gd name="T81" fmla="*/ 2147483646 h 874"/>
                    <a:gd name="T82" fmla="*/ 2147483646 w 895"/>
                    <a:gd name="T83" fmla="*/ 2147483646 h 874"/>
                    <a:gd name="T84" fmla="*/ 2147483646 w 895"/>
                    <a:gd name="T85" fmla="*/ 2147483646 h 874"/>
                    <a:gd name="T86" fmla="*/ 2147483646 w 895"/>
                    <a:gd name="T87" fmla="*/ 2147483646 h 874"/>
                    <a:gd name="T88" fmla="*/ 2147483646 w 895"/>
                    <a:gd name="T89" fmla="*/ 2147483646 h 874"/>
                    <a:gd name="T90" fmla="*/ 2147483646 w 895"/>
                    <a:gd name="T91" fmla="*/ 2147483646 h 874"/>
                    <a:gd name="T92" fmla="*/ 2147483646 w 895"/>
                    <a:gd name="T93" fmla="*/ 2147483646 h 874"/>
                    <a:gd name="T94" fmla="*/ 2147483646 w 895"/>
                    <a:gd name="T95" fmla="*/ 2147483646 h 874"/>
                    <a:gd name="T96" fmla="*/ 2147483646 w 895"/>
                    <a:gd name="T97" fmla="*/ 2147483646 h 874"/>
                    <a:gd name="T98" fmla="*/ 2147483646 w 895"/>
                    <a:gd name="T99" fmla="*/ 2147483646 h 874"/>
                    <a:gd name="T100" fmla="*/ 2147483646 w 895"/>
                    <a:gd name="T101" fmla="*/ 2147483646 h 874"/>
                    <a:gd name="T102" fmla="*/ 2147483646 w 895"/>
                    <a:gd name="T103" fmla="*/ 2147483646 h 874"/>
                    <a:gd name="T104" fmla="*/ 2147483646 w 895"/>
                    <a:gd name="T105" fmla="*/ 2147483646 h 874"/>
                    <a:gd name="T106" fmla="*/ 2147483646 w 895"/>
                    <a:gd name="T107" fmla="*/ 2147483646 h 874"/>
                    <a:gd name="T108" fmla="*/ 2147483646 w 895"/>
                    <a:gd name="T109" fmla="*/ 2147483646 h 874"/>
                    <a:gd name="T110" fmla="*/ 2147483646 w 895"/>
                    <a:gd name="T111" fmla="*/ 2147483646 h 874"/>
                    <a:gd name="T112" fmla="*/ 2147483646 w 895"/>
                    <a:gd name="T113" fmla="*/ 2147483646 h 874"/>
                    <a:gd name="T114" fmla="*/ 2147483646 w 895"/>
                    <a:gd name="T115" fmla="*/ 2147483646 h 87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5"/>
                    <a:gd name="T175" fmla="*/ 0 h 874"/>
                    <a:gd name="T176" fmla="*/ 895 w 895"/>
                    <a:gd name="T177" fmla="*/ 874 h 87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5" h="874">
                      <a:moveTo>
                        <a:pt x="560" y="56"/>
                      </a:moveTo>
                      <a:lnTo>
                        <a:pt x="556" y="80"/>
                      </a:lnTo>
                      <a:lnTo>
                        <a:pt x="546" y="91"/>
                      </a:lnTo>
                      <a:lnTo>
                        <a:pt x="566" y="129"/>
                      </a:lnTo>
                      <a:lnTo>
                        <a:pt x="639" y="467"/>
                      </a:lnTo>
                      <a:lnTo>
                        <a:pt x="735" y="477"/>
                      </a:lnTo>
                      <a:lnTo>
                        <a:pt x="745" y="513"/>
                      </a:lnTo>
                      <a:lnTo>
                        <a:pt x="781" y="503"/>
                      </a:lnTo>
                      <a:lnTo>
                        <a:pt x="770" y="482"/>
                      </a:lnTo>
                      <a:lnTo>
                        <a:pt x="750" y="482"/>
                      </a:lnTo>
                      <a:lnTo>
                        <a:pt x="782" y="452"/>
                      </a:lnTo>
                      <a:lnTo>
                        <a:pt x="797" y="468"/>
                      </a:lnTo>
                      <a:lnTo>
                        <a:pt x="832" y="519"/>
                      </a:lnTo>
                      <a:lnTo>
                        <a:pt x="815" y="540"/>
                      </a:lnTo>
                      <a:lnTo>
                        <a:pt x="876" y="551"/>
                      </a:lnTo>
                      <a:lnTo>
                        <a:pt x="871" y="577"/>
                      </a:lnTo>
                      <a:lnTo>
                        <a:pt x="895" y="612"/>
                      </a:lnTo>
                      <a:lnTo>
                        <a:pt x="875" y="638"/>
                      </a:lnTo>
                      <a:lnTo>
                        <a:pt x="892" y="653"/>
                      </a:lnTo>
                      <a:lnTo>
                        <a:pt x="875" y="674"/>
                      </a:lnTo>
                      <a:lnTo>
                        <a:pt x="848" y="671"/>
                      </a:lnTo>
                      <a:lnTo>
                        <a:pt x="834" y="688"/>
                      </a:lnTo>
                      <a:lnTo>
                        <a:pt x="783" y="668"/>
                      </a:lnTo>
                      <a:lnTo>
                        <a:pt x="736" y="725"/>
                      </a:lnTo>
                      <a:lnTo>
                        <a:pt x="675" y="739"/>
                      </a:lnTo>
                      <a:lnTo>
                        <a:pt x="658" y="764"/>
                      </a:lnTo>
                      <a:lnTo>
                        <a:pt x="643" y="754"/>
                      </a:lnTo>
                      <a:lnTo>
                        <a:pt x="647" y="788"/>
                      </a:lnTo>
                      <a:lnTo>
                        <a:pt x="657" y="805"/>
                      </a:lnTo>
                      <a:lnTo>
                        <a:pt x="652" y="815"/>
                      </a:lnTo>
                      <a:lnTo>
                        <a:pt x="631" y="810"/>
                      </a:lnTo>
                      <a:lnTo>
                        <a:pt x="611" y="824"/>
                      </a:lnTo>
                      <a:lnTo>
                        <a:pt x="626" y="844"/>
                      </a:lnTo>
                      <a:lnTo>
                        <a:pt x="605" y="860"/>
                      </a:lnTo>
                      <a:lnTo>
                        <a:pt x="606" y="850"/>
                      </a:lnTo>
                      <a:lnTo>
                        <a:pt x="574" y="860"/>
                      </a:lnTo>
                      <a:lnTo>
                        <a:pt x="554" y="844"/>
                      </a:lnTo>
                      <a:lnTo>
                        <a:pt x="528" y="874"/>
                      </a:lnTo>
                      <a:lnTo>
                        <a:pt x="477" y="843"/>
                      </a:lnTo>
                      <a:lnTo>
                        <a:pt x="436" y="862"/>
                      </a:lnTo>
                      <a:lnTo>
                        <a:pt x="424" y="848"/>
                      </a:lnTo>
                      <a:lnTo>
                        <a:pt x="429" y="833"/>
                      </a:lnTo>
                      <a:lnTo>
                        <a:pt x="410" y="776"/>
                      </a:lnTo>
                      <a:lnTo>
                        <a:pt x="394" y="770"/>
                      </a:lnTo>
                      <a:lnTo>
                        <a:pt x="399" y="750"/>
                      </a:lnTo>
                      <a:lnTo>
                        <a:pt x="384" y="745"/>
                      </a:lnTo>
                      <a:lnTo>
                        <a:pt x="416" y="704"/>
                      </a:lnTo>
                      <a:lnTo>
                        <a:pt x="407" y="674"/>
                      </a:lnTo>
                      <a:lnTo>
                        <a:pt x="375" y="674"/>
                      </a:lnTo>
                      <a:lnTo>
                        <a:pt x="387" y="658"/>
                      </a:lnTo>
                      <a:lnTo>
                        <a:pt x="382" y="633"/>
                      </a:lnTo>
                      <a:lnTo>
                        <a:pt x="361" y="626"/>
                      </a:lnTo>
                      <a:lnTo>
                        <a:pt x="295" y="637"/>
                      </a:lnTo>
                      <a:lnTo>
                        <a:pt x="300" y="621"/>
                      </a:lnTo>
                      <a:lnTo>
                        <a:pt x="290" y="621"/>
                      </a:lnTo>
                      <a:lnTo>
                        <a:pt x="295" y="591"/>
                      </a:lnTo>
                      <a:lnTo>
                        <a:pt x="316" y="575"/>
                      </a:lnTo>
                      <a:lnTo>
                        <a:pt x="316" y="540"/>
                      </a:lnTo>
                      <a:lnTo>
                        <a:pt x="297" y="503"/>
                      </a:lnTo>
                      <a:lnTo>
                        <a:pt x="240" y="518"/>
                      </a:lnTo>
                      <a:lnTo>
                        <a:pt x="209" y="517"/>
                      </a:lnTo>
                      <a:lnTo>
                        <a:pt x="194" y="506"/>
                      </a:lnTo>
                      <a:lnTo>
                        <a:pt x="195" y="476"/>
                      </a:lnTo>
                      <a:lnTo>
                        <a:pt x="123" y="485"/>
                      </a:lnTo>
                      <a:lnTo>
                        <a:pt x="88" y="449"/>
                      </a:lnTo>
                      <a:lnTo>
                        <a:pt x="88" y="434"/>
                      </a:lnTo>
                      <a:lnTo>
                        <a:pt x="68" y="434"/>
                      </a:lnTo>
                      <a:lnTo>
                        <a:pt x="22" y="458"/>
                      </a:lnTo>
                      <a:lnTo>
                        <a:pt x="17" y="438"/>
                      </a:lnTo>
                      <a:lnTo>
                        <a:pt x="1" y="427"/>
                      </a:lnTo>
                      <a:lnTo>
                        <a:pt x="3" y="346"/>
                      </a:lnTo>
                      <a:lnTo>
                        <a:pt x="23" y="351"/>
                      </a:lnTo>
                      <a:lnTo>
                        <a:pt x="35" y="305"/>
                      </a:lnTo>
                      <a:lnTo>
                        <a:pt x="15" y="244"/>
                      </a:lnTo>
                      <a:lnTo>
                        <a:pt x="0" y="228"/>
                      </a:lnTo>
                      <a:lnTo>
                        <a:pt x="5" y="208"/>
                      </a:lnTo>
                      <a:lnTo>
                        <a:pt x="31" y="198"/>
                      </a:lnTo>
                      <a:lnTo>
                        <a:pt x="23" y="154"/>
                      </a:lnTo>
                      <a:lnTo>
                        <a:pt x="88" y="144"/>
                      </a:lnTo>
                      <a:lnTo>
                        <a:pt x="93" y="156"/>
                      </a:lnTo>
                      <a:lnTo>
                        <a:pt x="124" y="163"/>
                      </a:lnTo>
                      <a:lnTo>
                        <a:pt x="135" y="152"/>
                      </a:lnTo>
                      <a:lnTo>
                        <a:pt x="144" y="132"/>
                      </a:lnTo>
                      <a:lnTo>
                        <a:pt x="181" y="110"/>
                      </a:lnTo>
                      <a:lnTo>
                        <a:pt x="204" y="111"/>
                      </a:lnTo>
                      <a:lnTo>
                        <a:pt x="193" y="130"/>
                      </a:lnTo>
                      <a:lnTo>
                        <a:pt x="193" y="148"/>
                      </a:lnTo>
                      <a:lnTo>
                        <a:pt x="216" y="140"/>
                      </a:lnTo>
                      <a:lnTo>
                        <a:pt x="241" y="147"/>
                      </a:lnTo>
                      <a:lnTo>
                        <a:pt x="236" y="171"/>
                      </a:lnTo>
                      <a:lnTo>
                        <a:pt x="258" y="193"/>
                      </a:lnTo>
                      <a:lnTo>
                        <a:pt x="271" y="184"/>
                      </a:lnTo>
                      <a:lnTo>
                        <a:pt x="295" y="193"/>
                      </a:lnTo>
                      <a:lnTo>
                        <a:pt x="309" y="211"/>
                      </a:lnTo>
                      <a:lnTo>
                        <a:pt x="323" y="249"/>
                      </a:lnTo>
                      <a:lnTo>
                        <a:pt x="327" y="291"/>
                      </a:lnTo>
                      <a:lnTo>
                        <a:pt x="341" y="304"/>
                      </a:lnTo>
                      <a:lnTo>
                        <a:pt x="351" y="296"/>
                      </a:lnTo>
                      <a:lnTo>
                        <a:pt x="350" y="269"/>
                      </a:lnTo>
                      <a:lnTo>
                        <a:pt x="366" y="244"/>
                      </a:lnTo>
                      <a:lnTo>
                        <a:pt x="365" y="220"/>
                      </a:lnTo>
                      <a:lnTo>
                        <a:pt x="341" y="194"/>
                      </a:lnTo>
                      <a:lnTo>
                        <a:pt x="330" y="156"/>
                      </a:lnTo>
                      <a:lnTo>
                        <a:pt x="350" y="120"/>
                      </a:lnTo>
                      <a:lnTo>
                        <a:pt x="345" y="92"/>
                      </a:lnTo>
                      <a:lnTo>
                        <a:pt x="365" y="68"/>
                      </a:lnTo>
                      <a:lnTo>
                        <a:pt x="374" y="69"/>
                      </a:lnTo>
                      <a:lnTo>
                        <a:pt x="362" y="91"/>
                      </a:lnTo>
                      <a:lnTo>
                        <a:pt x="373" y="92"/>
                      </a:lnTo>
                      <a:lnTo>
                        <a:pt x="392" y="69"/>
                      </a:lnTo>
                      <a:lnTo>
                        <a:pt x="416" y="74"/>
                      </a:lnTo>
                      <a:lnTo>
                        <a:pt x="421" y="69"/>
                      </a:lnTo>
                      <a:lnTo>
                        <a:pt x="397" y="50"/>
                      </a:lnTo>
                      <a:lnTo>
                        <a:pt x="357" y="47"/>
                      </a:lnTo>
                      <a:lnTo>
                        <a:pt x="334" y="0"/>
                      </a:lnTo>
                      <a:lnTo>
                        <a:pt x="404" y="10"/>
                      </a:lnTo>
                      <a:lnTo>
                        <a:pt x="560" y="5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4" name="Freeform 295"/>
                <p:cNvSpPr>
                  <a:spLocks/>
                </p:cNvSpPr>
                <p:nvPr/>
              </p:nvSpPr>
              <p:spPr bwMode="auto">
                <a:xfrm>
                  <a:off x="1541303" y="2120320"/>
                  <a:ext cx="7952" cy="11275"/>
                </a:xfrm>
                <a:custGeom>
                  <a:avLst/>
                  <a:gdLst>
                    <a:gd name="T0" fmla="*/ 0 w 14"/>
                    <a:gd name="T1" fmla="*/ 2147483646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0 h 21"/>
                    <a:gd name="T8" fmla="*/ 2147483646 w 14"/>
                    <a:gd name="T9" fmla="*/ 2147483646 h 21"/>
                    <a:gd name="T10" fmla="*/ 0 w 14"/>
                    <a:gd name="T11" fmla="*/ 2147483646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17"/>
                      </a:moveTo>
                      <a:lnTo>
                        <a:pt x="13" y="21"/>
                      </a:lnTo>
                      <a:lnTo>
                        <a:pt x="14" y="6"/>
                      </a:lnTo>
                      <a:lnTo>
                        <a:pt x="9" y="0"/>
                      </a:lnTo>
                      <a:lnTo>
                        <a:pt x="1" y="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5" name="Freeform 296"/>
                <p:cNvSpPr>
                  <a:spLocks/>
                </p:cNvSpPr>
                <p:nvPr/>
              </p:nvSpPr>
              <p:spPr bwMode="auto">
                <a:xfrm>
                  <a:off x="1601739" y="2215348"/>
                  <a:ext cx="7952" cy="11274"/>
                </a:xfrm>
                <a:custGeom>
                  <a:avLst/>
                  <a:gdLst>
                    <a:gd name="T0" fmla="*/ 0 w 14"/>
                    <a:gd name="T1" fmla="*/ 0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2147483646 h 21"/>
                    <a:gd name="T8" fmla="*/ 2147483646 w 14"/>
                    <a:gd name="T9" fmla="*/ 2147483646 h 21"/>
                    <a:gd name="T10" fmla="*/ 0 w 14"/>
                    <a:gd name="T11" fmla="*/ 0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0"/>
                      </a:moveTo>
                      <a:lnTo>
                        <a:pt x="11" y="6"/>
                      </a:lnTo>
                      <a:lnTo>
                        <a:pt x="14" y="16"/>
                      </a:lnTo>
                      <a:lnTo>
                        <a:pt x="7" y="21"/>
                      </a:lnTo>
                      <a:lnTo>
                        <a:pt x="2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6" name="Freeform 297"/>
                <p:cNvSpPr>
                  <a:spLocks/>
                </p:cNvSpPr>
                <p:nvPr/>
              </p:nvSpPr>
              <p:spPr bwMode="auto">
                <a:xfrm>
                  <a:off x="1595377" y="2138038"/>
                  <a:ext cx="3181" cy="4831"/>
                </a:xfrm>
                <a:custGeom>
                  <a:avLst/>
                  <a:gdLst>
                    <a:gd name="T0" fmla="*/ 2147483646 w 7"/>
                    <a:gd name="T1" fmla="*/ 2147483646 h 10"/>
                    <a:gd name="T2" fmla="*/ 0 w 7"/>
                    <a:gd name="T3" fmla="*/ 2147483646 h 10"/>
                    <a:gd name="T4" fmla="*/ 2147483646 w 7"/>
                    <a:gd name="T5" fmla="*/ 2147483646 h 10"/>
                    <a:gd name="T6" fmla="*/ 2147483646 w 7"/>
                    <a:gd name="T7" fmla="*/ 0 h 10"/>
                    <a:gd name="T8" fmla="*/ 2147483646 w 7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0"/>
                    <a:gd name="T17" fmla="*/ 7 w 7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0">
                      <a:moveTo>
                        <a:pt x="5" y="1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7" name="Freeform 298"/>
                <p:cNvSpPr>
                  <a:spLocks/>
                </p:cNvSpPr>
                <p:nvPr/>
              </p:nvSpPr>
              <p:spPr bwMode="auto">
                <a:xfrm>
                  <a:off x="1596967" y="2144480"/>
                  <a:ext cx="1591" cy="8053"/>
                </a:xfrm>
                <a:custGeom>
                  <a:avLst/>
                  <a:gdLst>
                    <a:gd name="T0" fmla="*/ 2147483646 w 4"/>
                    <a:gd name="T1" fmla="*/ 0 h 15"/>
                    <a:gd name="T2" fmla="*/ 2147483646 w 4"/>
                    <a:gd name="T3" fmla="*/ 2147483646 h 15"/>
                    <a:gd name="T4" fmla="*/ 0 w 4"/>
                    <a:gd name="T5" fmla="*/ 2147483646 h 15"/>
                    <a:gd name="T6" fmla="*/ 2147483646 w 4"/>
                    <a:gd name="T7" fmla="*/ 2147483646 h 15"/>
                    <a:gd name="T8" fmla="*/ 2147483646 w 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5"/>
                    <a:gd name="T17" fmla="*/ 4 w 4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5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0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8" name="Freeform 299"/>
                <p:cNvSpPr>
                  <a:spLocks/>
                </p:cNvSpPr>
                <p:nvPr/>
              </p:nvSpPr>
              <p:spPr bwMode="auto">
                <a:xfrm>
                  <a:off x="1298690" y="2326821"/>
                  <a:ext cx="369921" cy="336439"/>
                </a:xfrm>
                <a:custGeom>
                  <a:avLst/>
                  <a:gdLst>
                    <a:gd name="T0" fmla="*/ 2147483646 w 698"/>
                    <a:gd name="T1" fmla="*/ 0 h 627"/>
                    <a:gd name="T2" fmla="*/ 2147483646 w 698"/>
                    <a:gd name="T3" fmla="*/ 2147483646 h 627"/>
                    <a:gd name="T4" fmla="*/ 2147483646 w 698"/>
                    <a:gd name="T5" fmla="*/ 2147483646 h 627"/>
                    <a:gd name="T6" fmla="*/ 2147483646 w 698"/>
                    <a:gd name="T7" fmla="*/ 2147483646 h 627"/>
                    <a:gd name="T8" fmla="*/ 2147483646 w 698"/>
                    <a:gd name="T9" fmla="*/ 2147483646 h 627"/>
                    <a:gd name="T10" fmla="*/ 2147483646 w 698"/>
                    <a:gd name="T11" fmla="*/ 2147483646 h 627"/>
                    <a:gd name="T12" fmla="*/ 2147483646 w 698"/>
                    <a:gd name="T13" fmla="*/ 2147483646 h 627"/>
                    <a:gd name="T14" fmla="*/ 2147483646 w 698"/>
                    <a:gd name="T15" fmla="*/ 2147483646 h 627"/>
                    <a:gd name="T16" fmla="*/ 2147483646 w 698"/>
                    <a:gd name="T17" fmla="*/ 2147483646 h 627"/>
                    <a:gd name="T18" fmla="*/ 2147483646 w 698"/>
                    <a:gd name="T19" fmla="*/ 2147483646 h 627"/>
                    <a:gd name="T20" fmla="*/ 2147483646 w 698"/>
                    <a:gd name="T21" fmla="*/ 2147483646 h 627"/>
                    <a:gd name="T22" fmla="*/ 2147483646 w 698"/>
                    <a:gd name="T23" fmla="*/ 2147483646 h 627"/>
                    <a:gd name="T24" fmla="*/ 2147483646 w 698"/>
                    <a:gd name="T25" fmla="*/ 2147483646 h 627"/>
                    <a:gd name="T26" fmla="*/ 2147483646 w 698"/>
                    <a:gd name="T27" fmla="*/ 2147483646 h 627"/>
                    <a:gd name="T28" fmla="*/ 2147483646 w 698"/>
                    <a:gd name="T29" fmla="*/ 2147483646 h 627"/>
                    <a:gd name="T30" fmla="*/ 2147483646 w 698"/>
                    <a:gd name="T31" fmla="*/ 2147483646 h 627"/>
                    <a:gd name="T32" fmla="*/ 2147483646 w 698"/>
                    <a:gd name="T33" fmla="*/ 2147483646 h 627"/>
                    <a:gd name="T34" fmla="*/ 2147483646 w 698"/>
                    <a:gd name="T35" fmla="*/ 2147483646 h 627"/>
                    <a:gd name="T36" fmla="*/ 2147483646 w 698"/>
                    <a:gd name="T37" fmla="*/ 2147483646 h 627"/>
                    <a:gd name="T38" fmla="*/ 2147483646 w 698"/>
                    <a:gd name="T39" fmla="*/ 2147483646 h 627"/>
                    <a:gd name="T40" fmla="*/ 2147483646 w 698"/>
                    <a:gd name="T41" fmla="*/ 2147483646 h 627"/>
                    <a:gd name="T42" fmla="*/ 2147483646 w 698"/>
                    <a:gd name="T43" fmla="*/ 2147483646 h 627"/>
                    <a:gd name="T44" fmla="*/ 2147483646 w 698"/>
                    <a:gd name="T45" fmla="*/ 2147483646 h 627"/>
                    <a:gd name="T46" fmla="*/ 2147483646 w 698"/>
                    <a:gd name="T47" fmla="*/ 2147483646 h 627"/>
                    <a:gd name="T48" fmla="*/ 2147483646 w 698"/>
                    <a:gd name="T49" fmla="*/ 2147483646 h 627"/>
                    <a:gd name="T50" fmla="*/ 2147483646 w 698"/>
                    <a:gd name="T51" fmla="*/ 2147483646 h 627"/>
                    <a:gd name="T52" fmla="*/ 2147483646 w 698"/>
                    <a:gd name="T53" fmla="*/ 2147483646 h 627"/>
                    <a:gd name="T54" fmla="*/ 2147483646 w 698"/>
                    <a:gd name="T55" fmla="*/ 2147483646 h 627"/>
                    <a:gd name="T56" fmla="*/ 2147483646 w 698"/>
                    <a:gd name="T57" fmla="*/ 2147483646 h 627"/>
                    <a:gd name="T58" fmla="*/ 2147483646 w 698"/>
                    <a:gd name="T59" fmla="*/ 2147483646 h 627"/>
                    <a:gd name="T60" fmla="*/ 2147483646 w 698"/>
                    <a:gd name="T61" fmla="*/ 2147483646 h 627"/>
                    <a:gd name="T62" fmla="*/ 2147483646 w 698"/>
                    <a:gd name="T63" fmla="*/ 2147483646 h 627"/>
                    <a:gd name="T64" fmla="*/ 2147483646 w 698"/>
                    <a:gd name="T65" fmla="*/ 2147483646 h 627"/>
                    <a:gd name="T66" fmla="*/ 2147483646 w 698"/>
                    <a:gd name="T67" fmla="*/ 2147483646 h 627"/>
                    <a:gd name="T68" fmla="*/ 2147483646 w 698"/>
                    <a:gd name="T69" fmla="*/ 2147483646 h 627"/>
                    <a:gd name="T70" fmla="*/ 2147483646 w 698"/>
                    <a:gd name="T71" fmla="*/ 2147483646 h 627"/>
                    <a:gd name="T72" fmla="*/ 2147483646 w 698"/>
                    <a:gd name="T73" fmla="*/ 2147483646 h 627"/>
                    <a:gd name="T74" fmla="*/ 2147483646 w 698"/>
                    <a:gd name="T75" fmla="*/ 2147483646 h 627"/>
                    <a:gd name="T76" fmla="*/ 2147483646 w 698"/>
                    <a:gd name="T77" fmla="*/ 2147483646 h 627"/>
                    <a:gd name="T78" fmla="*/ 2147483646 w 698"/>
                    <a:gd name="T79" fmla="*/ 2147483646 h 627"/>
                    <a:gd name="T80" fmla="*/ 2147483646 w 698"/>
                    <a:gd name="T81" fmla="*/ 2147483646 h 627"/>
                    <a:gd name="T82" fmla="*/ 2147483646 w 698"/>
                    <a:gd name="T83" fmla="*/ 2147483646 h 6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8"/>
                    <a:gd name="T127" fmla="*/ 0 h 627"/>
                    <a:gd name="T128" fmla="*/ 698 w 698"/>
                    <a:gd name="T129" fmla="*/ 627 h 6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8" h="627">
                      <a:moveTo>
                        <a:pt x="256" y="24"/>
                      </a:moveTo>
                      <a:lnTo>
                        <a:pt x="302" y="0"/>
                      </a:lnTo>
                      <a:lnTo>
                        <a:pt x="322" y="0"/>
                      </a:lnTo>
                      <a:lnTo>
                        <a:pt x="322" y="15"/>
                      </a:lnTo>
                      <a:lnTo>
                        <a:pt x="357" y="51"/>
                      </a:lnTo>
                      <a:lnTo>
                        <a:pt x="429" y="42"/>
                      </a:lnTo>
                      <a:lnTo>
                        <a:pt x="428" y="72"/>
                      </a:lnTo>
                      <a:lnTo>
                        <a:pt x="443" y="83"/>
                      </a:lnTo>
                      <a:lnTo>
                        <a:pt x="474" y="84"/>
                      </a:lnTo>
                      <a:lnTo>
                        <a:pt x="531" y="69"/>
                      </a:lnTo>
                      <a:lnTo>
                        <a:pt x="550" y="106"/>
                      </a:lnTo>
                      <a:lnTo>
                        <a:pt x="550" y="141"/>
                      </a:lnTo>
                      <a:lnTo>
                        <a:pt x="529" y="157"/>
                      </a:lnTo>
                      <a:lnTo>
                        <a:pt x="524" y="187"/>
                      </a:lnTo>
                      <a:lnTo>
                        <a:pt x="534" y="187"/>
                      </a:lnTo>
                      <a:lnTo>
                        <a:pt x="529" y="203"/>
                      </a:lnTo>
                      <a:lnTo>
                        <a:pt x="595" y="192"/>
                      </a:lnTo>
                      <a:lnTo>
                        <a:pt x="616" y="199"/>
                      </a:lnTo>
                      <a:lnTo>
                        <a:pt x="621" y="224"/>
                      </a:lnTo>
                      <a:lnTo>
                        <a:pt x="609" y="240"/>
                      </a:lnTo>
                      <a:lnTo>
                        <a:pt x="641" y="240"/>
                      </a:lnTo>
                      <a:lnTo>
                        <a:pt x="650" y="270"/>
                      </a:lnTo>
                      <a:lnTo>
                        <a:pt x="618" y="311"/>
                      </a:lnTo>
                      <a:lnTo>
                        <a:pt x="633" y="316"/>
                      </a:lnTo>
                      <a:lnTo>
                        <a:pt x="628" y="336"/>
                      </a:lnTo>
                      <a:lnTo>
                        <a:pt x="644" y="342"/>
                      </a:lnTo>
                      <a:lnTo>
                        <a:pt x="663" y="399"/>
                      </a:lnTo>
                      <a:lnTo>
                        <a:pt x="658" y="414"/>
                      </a:lnTo>
                      <a:lnTo>
                        <a:pt x="670" y="428"/>
                      </a:lnTo>
                      <a:lnTo>
                        <a:pt x="669" y="464"/>
                      </a:lnTo>
                      <a:lnTo>
                        <a:pt x="649" y="490"/>
                      </a:lnTo>
                      <a:lnTo>
                        <a:pt x="659" y="500"/>
                      </a:lnTo>
                      <a:lnTo>
                        <a:pt x="683" y="510"/>
                      </a:lnTo>
                      <a:lnTo>
                        <a:pt x="698" y="542"/>
                      </a:lnTo>
                      <a:lnTo>
                        <a:pt x="692" y="578"/>
                      </a:lnTo>
                      <a:lnTo>
                        <a:pt x="697" y="588"/>
                      </a:lnTo>
                      <a:lnTo>
                        <a:pt x="682" y="617"/>
                      </a:lnTo>
                      <a:lnTo>
                        <a:pt x="665" y="627"/>
                      </a:lnTo>
                      <a:lnTo>
                        <a:pt x="617" y="602"/>
                      </a:lnTo>
                      <a:lnTo>
                        <a:pt x="572" y="546"/>
                      </a:lnTo>
                      <a:lnTo>
                        <a:pt x="547" y="555"/>
                      </a:lnTo>
                      <a:lnTo>
                        <a:pt x="526" y="549"/>
                      </a:lnTo>
                      <a:lnTo>
                        <a:pt x="511" y="519"/>
                      </a:lnTo>
                      <a:lnTo>
                        <a:pt x="470" y="528"/>
                      </a:lnTo>
                      <a:lnTo>
                        <a:pt x="460" y="507"/>
                      </a:lnTo>
                      <a:lnTo>
                        <a:pt x="451" y="441"/>
                      </a:lnTo>
                      <a:lnTo>
                        <a:pt x="391" y="414"/>
                      </a:lnTo>
                      <a:lnTo>
                        <a:pt x="369" y="440"/>
                      </a:lnTo>
                      <a:lnTo>
                        <a:pt x="317" y="453"/>
                      </a:lnTo>
                      <a:lnTo>
                        <a:pt x="323" y="436"/>
                      </a:lnTo>
                      <a:lnTo>
                        <a:pt x="262" y="449"/>
                      </a:lnTo>
                      <a:lnTo>
                        <a:pt x="256" y="464"/>
                      </a:lnTo>
                      <a:lnTo>
                        <a:pt x="246" y="458"/>
                      </a:lnTo>
                      <a:lnTo>
                        <a:pt x="258" y="437"/>
                      </a:lnTo>
                      <a:lnTo>
                        <a:pt x="239" y="436"/>
                      </a:lnTo>
                      <a:lnTo>
                        <a:pt x="232" y="407"/>
                      </a:lnTo>
                      <a:lnTo>
                        <a:pt x="191" y="407"/>
                      </a:lnTo>
                      <a:lnTo>
                        <a:pt x="186" y="391"/>
                      </a:lnTo>
                      <a:lnTo>
                        <a:pt x="140" y="385"/>
                      </a:lnTo>
                      <a:lnTo>
                        <a:pt x="126" y="365"/>
                      </a:lnTo>
                      <a:lnTo>
                        <a:pt x="34" y="328"/>
                      </a:lnTo>
                      <a:lnTo>
                        <a:pt x="19" y="302"/>
                      </a:lnTo>
                      <a:lnTo>
                        <a:pt x="30" y="292"/>
                      </a:lnTo>
                      <a:lnTo>
                        <a:pt x="15" y="282"/>
                      </a:lnTo>
                      <a:lnTo>
                        <a:pt x="0" y="256"/>
                      </a:lnTo>
                      <a:lnTo>
                        <a:pt x="42" y="220"/>
                      </a:lnTo>
                      <a:lnTo>
                        <a:pt x="62" y="220"/>
                      </a:lnTo>
                      <a:lnTo>
                        <a:pt x="57" y="190"/>
                      </a:lnTo>
                      <a:lnTo>
                        <a:pt x="72" y="185"/>
                      </a:lnTo>
                      <a:lnTo>
                        <a:pt x="73" y="169"/>
                      </a:lnTo>
                      <a:lnTo>
                        <a:pt x="130" y="176"/>
                      </a:lnTo>
                      <a:lnTo>
                        <a:pt x="119" y="150"/>
                      </a:lnTo>
                      <a:lnTo>
                        <a:pt x="167" y="125"/>
                      </a:lnTo>
                      <a:lnTo>
                        <a:pt x="167" y="104"/>
                      </a:lnTo>
                      <a:lnTo>
                        <a:pt x="156" y="94"/>
                      </a:lnTo>
                      <a:lnTo>
                        <a:pt x="161" y="74"/>
                      </a:lnTo>
                      <a:lnTo>
                        <a:pt x="142" y="58"/>
                      </a:lnTo>
                      <a:lnTo>
                        <a:pt x="158" y="58"/>
                      </a:lnTo>
                      <a:lnTo>
                        <a:pt x="168" y="53"/>
                      </a:lnTo>
                      <a:lnTo>
                        <a:pt x="168" y="33"/>
                      </a:lnTo>
                      <a:lnTo>
                        <a:pt x="163" y="18"/>
                      </a:lnTo>
                      <a:lnTo>
                        <a:pt x="195" y="4"/>
                      </a:lnTo>
                      <a:lnTo>
                        <a:pt x="209" y="19"/>
                      </a:lnTo>
                      <a:lnTo>
                        <a:pt x="251" y="4"/>
                      </a:lnTo>
                      <a:lnTo>
                        <a:pt x="256" y="24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39" name="Freeform 300"/>
                <p:cNvSpPr>
                  <a:spLocks/>
                </p:cNvSpPr>
                <p:nvPr/>
              </p:nvSpPr>
              <p:spPr bwMode="auto">
                <a:xfrm>
                  <a:off x="1138338" y="2169709"/>
                  <a:ext cx="303242" cy="411028"/>
                </a:xfrm>
                <a:custGeom>
                  <a:avLst/>
                  <a:gdLst>
                    <a:gd name="T0" fmla="*/ 2147483646 w 569"/>
                    <a:gd name="T1" fmla="*/ 2147483646 h 765"/>
                    <a:gd name="T2" fmla="*/ 2147483646 w 569"/>
                    <a:gd name="T3" fmla="*/ 2147483646 h 765"/>
                    <a:gd name="T4" fmla="*/ 2147483646 w 569"/>
                    <a:gd name="T5" fmla="*/ 2147483646 h 765"/>
                    <a:gd name="T6" fmla="*/ 2147483646 w 569"/>
                    <a:gd name="T7" fmla="*/ 2147483646 h 765"/>
                    <a:gd name="T8" fmla="*/ 2147483646 w 569"/>
                    <a:gd name="T9" fmla="*/ 2147483646 h 765"/>
                    <a:gd name="T10" fmla="*/ 2147483646 w 569"/>
                    <a:gd name="T11" fmla="*/ 2147483646 h 765"/>
                    <a:gd name="T12" fmla="*/ 2147483646 w 569"/>
                    <a:gd name="T13" fmla="*/ 2147483646 h 765"/>
                    <a:gd name="T14" fmla="*/ 2147483646 w 569"/>
                    <a:gd name="T15" fmla="*/ 2147483646 h 765"/>
                    <a:gd name="T16" fmla="*/ 2147483646 w 569"/>
                    <a:gd name="T17" fmla="*/ 2147483646 h 765"/>
                    <a:gd name="T18" fmla="*/ 2147483646 w 569"/>
                    <a:gd name="T19" fmla="*/ 2147483646 h 765"/>
                    <a:gd name="T20" fmla="*/ 2147483646 w 569"/>
                    <a:gd name="T21" fmla="*/ 2147483646 h 765"/>
                    <a:gd name="T22" fmla="*/ 2147483646 w 569"/>
                    <a:gd name="T23" fmla="*/ 2147483646 h 765"/>
                    <a:gd name="T24" fmla="*/ 2147483646 w 569"/>
                    <a:gd name="T25" fmla="*/ 2147483646 h 765"/>
                    <a:gd name="T26" fmla="*/ 2147483646 w 569"/>
                    <a:gd name="T27" fmla="*/ 2147483646 h 765"/>
                    <a:gd name="T28" fmla="*/ 2147483646 w 569"/>
                    <a:gd name="T29" fmla="*/ 2147483646 h 765"/>
                    <a:gd name="T30" fmla="*/ 2147483646 w 569"/>
                    <a:gd name="T31" fmla="*/ 2147483646 h 765"/>
                    <a:gd name="T32" fmla="*/ 2147483646 w 569"/>
                    <a:gd name="T33" fmla="*/ 2147483646 h 765"/>
                    <a:gd name="T34" fmla="*/ 2147483646 w 569"/>
                    <a:gd name="T35" fmla="*/ 2147483646 h 765"/>
                    <a:gd name="T36" fmla="*/ 2147483646 w 569"/>
                    <a:gd name="T37" fmla="*/ 2147483646 h 765"/>
                    <a:gd name="T38" fmla="*/ 2147483646 w 569"/>
                    <a:gd name="T39" fmla="*/ 2147483646 h 765"/>
                    <a:gd name="T40" fmla="*/ 2147483646 w 569"/>
                    <a:gd name="T41" fmla="*/ 2147483646 h 765"/>
                    <a:gd name="T42" fmla="*/ 2147483646 w 569"/>
                    <a:gd name="T43" fmla="*/ 2147483646 h 765"/>
                    <a:gd name="T44" fmla="*/ 2147483646 w 569"/>
                    <a:gd name="T45" fmla="*/ 2147483646 h 765"/>
                    <a:gd name="T46" fmla="*/ 2147483646 w 569"/>
                    <a:gd name="T47" fmla="*/ 2147483646 h 765"/>
                    <a:gd name="T48" fmla="*/ 2147483646 w 569"/>
                    <a:gd name="T49" fmla="*/ 2147483646 h 765"/>
                    <a:gd name="T50" fmla="*/ 2147483646 w 569"/>
                    <a:gd name="T51" fmla="*/ 2147483646 h 765"/>
                    <a:gd name="T52" fmla="*/ 2147483646 w 569"/>
                    <a:gd name="T53" fmla="*/ 2147483646 h 765"/>
                    <a:gd name="T54" fmla="*/ 2147483646 w 569"/>
                    <a:gd name="T55" fmla="*/ 2147483646 h 765"/>
                    <a:gd name="T56" fmla="*/ 2147483646 w 569"/>
                    <a:gd name="T57" fmla="*/ 2147483646 h 765"/>
                    <a:gd name="T58" fmla="*/ 2147483646 w 569"/>
                    <a:gd name="T59" fmla="*/ 2147483646 h 765"/>
                    <a:gd name="T60" fmla="*/ 2147483646 w 569"/>
                    <a:gd name="T61" fmla="*/ 2147483646 h 765"/>
                    <a:gd name="T62" fmla="*/ 2147483646 w 569"/>
                    <a:gd name="T63" fmla="*/ 2147483646 h 765"/>
                    <a:gd name="T64" fmla="*/ 2147483646 w 569"/>
                    <a:gd name="T65" fmla="*/ 2147483646 h 765"/>
                    <a:gd name="T66" fmla="*/ 2147483646 w 569"/>
                    <a:gd name="T67" fmla="*/ 2147483646 h 765"/>
                    <a:gd name="T68" fmla="*/ 2147483646 w 569"/>
                    <a:gd name="T69" fmla="*/ 2147483646 h 765"/>
                    <a:gd name="T70" fmla="*/ 2147483646 w 569"/>
                    <a:gd name="T71" fmla="*/ 2147483646 h 765"/>
                    <a:gd name="T72" fmla="*/ 2147483646 w 569"/>
                    <a:gd name="T73" fmla="*/ 2147483646 h 765"/>
                    <a:gd name="T74" fmla="*/ 2147483646 w 569"/>
                    <a:gd name="T75" fmla="*/ 2147483646 h 7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9"/>
                    <a:gd name="T115" fmla="*/ 0 h 765"/>
                    <a:gd name="T116" fmla="*/ 569 w 569"/>
                    <a:gd name="T117" fmla="*/ 765 h 7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9" h="765">
                      <a:moveTo>
                        <a:pt x="87" y="642"/>
                      </a:moveTo>
                      <a:lnTo>
                        <a:pt x="85" y="603"/>
                      </a:lnTo>
                      <a:lnTo>
                        <a:pt x="38" y="569"/>
                      </a:lnTo>
                      <a:lnTo>
                        <a:pt x="34" y="553"/>
                      </a:lnTo>
                      <a:lnTo>
                        <a:pt x="0" y="540"/>
                      </a:lnTo>
                      <a:lnTo>
                        <a:pt x="4" y="521"/>
                      </a:lnTo>
                      <a:lnTo>
                        <a:pt x="27" y="509"/>
                      </a:lnTo>
                      <a:lnTo>
                        <a:pt x="46" y="489"/>
                      </a:lnTo>
                      <a:lnTo>
                        <a:pt x="30" y="450"/>
                      </a:lnTo>
                      <a:lnTo>
                        <a:pt x="14" y="440"/>
                      </a:lnTo>
                      <a:lnTo>
                        <a:pt x="30" y="394"/>
                      </a:lnTo>
                      <a:lnTo>
                        <a:pt x="18" y="378"/>
                      </a:lnTo>
                      <a:lnTo>
                        <a:pt x="13" y="343"/>
                      </a:lnTo>
                      <a:lnTo>
                        <a:pt x="53" y="326"/>
                      </a:lnTo>
                      <a:lnTo>
                        <a:pt x="107" y="289"/>
                      </a:lnTo>
                      <a:lnTo>
                        <a:pt x="138" y="245"/>
                      </a:lnTo>
                      <a:lnTo>
                        <a:pt x="124" y="228"/>
                      </a:lnTo>
                      <a:lnTo>
                        <a:pt x="139" y="214"/>
                      </a:lnTo>
                      <a:lnTo>
                        <a:pt x="187" y="205"/>
                      </a:lnTo>
                      <a:lnTo>
                        <a:pt x="214" y="206"/>
                      </a:lnTo>
                      <a:lnTo>
                        <a:pt x="234" y="183"/>
                      </a:lnTo>
                      <a:lnTo>
                        <a:pt x="254" y="139"/>
                      </a:lnTo>
                      <a:lnTo>
                        <a:pt x="252" y="114"/>
                      </a:lnTo>
                      <a:lnTo>
                        <a:pt x="274" y="114"/>
                      </a:lnTo>
                      <a:lnTo>
                        <a:pt x="300" y="106"/>
                      </a:lnTo>
                      <a:lnTo>
                        <a:pt x="334" y="127"/>
                      </a:lnTo>
                      <a:lnTo>
                        <a:pt x="357" y="113"/>
                      </a:lnTo>
                      <a:lnTo>
                        <a:pt x="391" y="70"/>
                      </a:lnTo>
                      <a:lnTo>
                        <a:pt x="433" y="56"/>
                      </a:lnTo>
                      <a:lnTo>
                        <a:pt x="493" y="6"/>
                      </a:lnTo>
                      <a:lnTo>
                        <a:pt x="523" y="0"/>
                      </a:lnTo>
                      <a:lnTo>
                        <a:pt x="557" y="12"/>
                      </a:lnTo>
                      <a:lnTo>
                        <a:pt x="565" y="56"/>
                      </a:lnTo>
                      <a:lnTo>
                        <a:pt x="539" y="66"/>
                      </a:lnTo>
                      <a:lnTo>
                        <a:pt x="534" y="86"/>
                      </a:lnTo>
                      <a:lnTo>
                        <a:pt x="549" y="102"/>
                      </a:lnTo>
                      <a:lnTo>
                        <a:pt x="569" y="163"/>
                      </a:lnTo>
                      <a:lnTo>
                        <a:pt x="557" y="209"/>
                      </a:lnTo>
                      <a:lnTo>
                        <a:pt x="537" y="204"/>
                      </a:lnTo>
                      <a:lnTo>
                        <a:pt x="535" y="285"/>
                      </a:lnTo>
                      <a:lnTo>
                        <a:pt x="551" y="296"/>
                      </a:lnTo>
                      <a:lnTo>
                        <a:pt x="509" y="311"/>
                      </a:lnTo>
                      <a:lnTo>
                        <a:pt x="495" y="296"/>
                      </a:lnTo>
                      <a:lnTo>
                        <a:pt x="463" y="310"/>
                      </a:lnTo>
                      <a:lnTo>
                        <a:pt x="468" y="325"/>
                      </a:lnTo>
                      <a:lnTo>
                        <a:pt x="468" y="345"/>
                      </a:lnTo>
                      <a:lnTo>
                        <a:pt x="458" y="350"/>
                      </a:lnTo>
                      <a:lnTo>
                        <a:pt x="442" y="350"/>
                      </a:lnTo>
                      <a:lnTo>
                        <a:pt x="461" y="366"/>
                      </a:lnTo>
                      <a:lnTo>
                        <a:pt x="456" y="386"/>
                      </a:lnTo>
                      <a:lnTo>
                        <a:pt x="467" y="396"/>
                      </a:lnTo>
                      <a:lnTo>
                        <a:pt x="467" y="417"/>
                      </a:lnTo>
                      <a:lnTo>
                        <a:pt x="419" y="442"/>
                      </a:lnTo>
                      <a:lnTo>
                        <a:pt x="430" y="468"/>
                      </a:lnTo>
                      <a:lnTo>
                        <a:pt x="373" y="461"/>
                      </a:lnTo>
                      <a:lnTo>
                        <a:pt x="372" y="477"/>
                      </a:lnTo>
                      <a:lnTo>
                        <a:pt x="357" y="482"/>
                      </a:lnTo>
                      <a:lnTo>
                        <a:pt x="362" y="512"/>
                      </a:lnTo>
                      <a:lnTo>
                        <a:pt x="342" y="512"/>
                      </a:lnTo>
                      <a:lnTo>
                        <a:pt x="300" y="548"/>
                      </a:lnTo>
                      <a:lnTo>
                        <a:pt x="315" y="574"/>
                      </a:lnTo>
                      <a:lnTo>
                        <a:pt x="278" y="589"/>
                      </a:lnTo>
                      <a:lnTo>
                        <a:pt x="279" y="574"/>
                      </a:lnTo>
                      <a:lnTo>
                        <a:pt x="263" y="577"/>
                      </a:lnTo>
                      <a:lnTo>
                        <a:pt x="257" y="598"/>
                      </a:lnTo>
                      <a:lnTo>
                        <a:pt x="268" y="613"/>
                      </a:lnTo>
                      <a:lnTo>
                        <a:pt x="226" y="634"/>
                      </a:lnTo>
                      <a:lnTo>
                        <a:pt x="224" y="695"/>
                      </a:lnTo>
                      <a:lnTo>
                        <a:pt x="194" y="705"/>
                      </a:lnTo>
                      <a:lnTo>
                        <a:pt x="199" y="715"/>
                      </a:lnTo>
                      <a:lnTo>
                        <a:pt x="161" y="730"/>
                      </a:lnTo>
                      <a:lnTo>
                        <a:pt x="136" y="760"/>
                      </a:lnTo>
                      <a:lnTo>
                        <a:pt x="117" y="765"/>
                      </a:lnTo>
                      <a:lnTo>
                        <a:pt x="85" y="719"/>
                      </a:lnTo>
                      <a:lnTo>
                        <a:pt x="75" y="724"/>
                      </a:lnTo>
                      <a:lnTo>
                        <a:pt x="56" y="719"/>
                      </a:lnTo>
                      <a:lnTo>
                        <a:pt x="87" y="64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0" name="Freeform 301"/>
                <p:cNvSpPr>
                  <a:spLocks/>
                </p:cNvSpPr>
                <p:nvPr/>
              </p:nvSpPr>
              <p:spPr bwMode="auto">
                <a:xfrm>
                  <a:off x="725549" y="1904685"/>
                  <a:ext cx="141301" cy="220589"/>
                </a:xfrm>
                <a:custGeom>
                  <a:avLst/>
                  <a:gdLst>
                    <a:gd name="T0" fmla="*/ 2147483646 w 269"/>
                    <a:gd name="T1" fmla="*/ 2147483646 h 410"/>
                    <a:gd name="T2" fmla="*/ 2147483646 w 269"/>
                    <a:gd name="T3" fmla="*/ 2147483646 h 410"/>
                    <a:gd name="T4" fmla="*/ 2147483646 w 269"/>
                    <a:gd name="T5" fmla="*/ 2147483646 h 410"/>
                    <a:gd name="T6" fmla="*/ 2147483646 w 269"/>
                    <a:gd name="T7" fmla="*/ 2147483646 h 410"/>
                    <a:gd name="T8" fmla="*/ 2147483646 w 269"/>
                    <a:gd name="T9" fmla="*/ 2147483646 h 410"/>
                    <a:gd name="T10" fmla="*/ 2147483646 w 269"/>
                    <a:gd name="T11" fmla="*/ 2147483646 h 410"/>
                    <a:gd name="T12" fmla="*/ 2147483646 w 269"/>
                    <a:gd name="T13" fmla="*/ 2147483646 h 410"/>
                    <a:gd name="T14" fmla="*/ 2147483646 w 269"/>
                    <a:gd name="T15" fmla="*/ 2147483646 h 410"/>
                    <a:gd name="T16" fmla="*/ 2147483646 w 269"/>
                    <a:gd name="T17" fmla="*/ 2147483646 h 410"/>
                    <a:gd name="T18" fmla="*/ 2147483646 w 269"/>
                    <a:gd name="T19" fmla="*/ 2147483646 h 410"/>
                    <a:gd name="T20" fmla="*/ 2147483646 w 269"/>
                    <a:gd name="T21" fmla="*/ 2147483646 h 410"/>
                    <a:gd name="T22" fmla="*/ 2147483646 w 269"/>
                    <a:gd name="T23" fmla="*/ 2147483646 h 410"/>
                    <a:gd name="T24" fmla="*/ 2147483646 w 269"/>
                    <a:gd name="T25" fmla="*/ 2147483646 h 410"/>
                    <a:gd name="T26" fmla="*/ 2147483646 w 269"/>
                    <a:gd name="T27" fmla="*/ 2147483646 h 410"/>
                    <a:gd name="T28" fmla="*/ 2147483646 w 269"/>
                    <a:gd name="T29" fmla="*/ 2147483646 h 410"/>
                    <a:gd name="T30" fmla="*/ 2147483646 w 269"/>
                    <a:gd name="T31" fmla="*/ 2147483646 h 410"/>
                    <a:gd name="T32" fmla="*/ 2147483646 w 269"/>
                    <a:gd name="T33" fmla="*/ 2147483646 h 410"/>
                    <a:gd name="T34" fmla="*/ 2147483646 w 269"/>
                    <a:gd name="T35" fmla="*/ 2147483646 h 410"/>
                    <a:gd name="T36" fmla="*/ 2147483646 w 269"/>
                    <a:gd name="T37" fmla="*/ 2147483646 h 410"/>
                    <a:gd name="T38" fmla="*/ 2147483646 w 269"/>
                    <a:gd name="T39" fmla="*/ 2147483646 h 410"/>
                    <a:gd name="T40" fmla="*/ 2147483646 w 269"/>
                    <a:gd name="T41" fmla="*/ 2147483646 h 410"/>
                    <a:gd name="T42" fmla="*/ 2147483646 w 269"/>
                    <a:gd name="T43" fmla="*/ 2147483646 h 410"/>
                    <a:gd name="T44" fmla="*/ 2147483646 w 269"/>
                    <a:gd name="T45" fmla="*/ 2147483646 h 410"/>
                    <a:gd name="T46" fmla="*/ 2147483646 w 269"/>
                    <a:gd name="T47" fmla="*/ 2147483646 h 410"/>
                    <a:gd name="T48" fmla="*/ 2147483646 w 269"/>
                    <a:gd name="T49" fmla="*/ 0 h 410"/>
                    <a:gd name="T50" fmla="*/ 2147483646 w 269"/>
                    <a:gd name="T51" fmla="*/ 2147483646 h 410"/>
                    <a:gd name="T52" fmla="*/ 2147483646 w 269"/>
                    <a:gd name="T53" fmla="*/ 2147483646 h 410"/>
                    <a:gd name="T54" fmla="*/ 2147483646 w 269"/>
                    <a:gd name="T55" fmla="*/ 2147483646 h 410"/>
                    <a:gd name="T56" fmla="*/ 2147483646 w 269"/>
                    <a:gd name="T57" fmla="*/ 2147483646 h 410"/>
                    <a:gd name="T58" fmla="*/ 2147483646 w 269"/>
                    <a:gd name="T59" fmla="*/ 2147483646 h 410"/>
                    <a:gd name="T60" fmla="*/ 2147483646 w 269"/>
                    <a:gd name="T61" fmla="*/ 2147483646 h 410"/>
                    <a:gd name="T62" fmla="*/ 2147483646 w 269"/>
                    <a:gd name="T63" fmla="*/ 2147483646 h 410"/>
                    <a:gd name="T64" fmla="*/ 2147483646 w 269"/>
                    <a:gd name="T65" fmla="*/ 2147483646 h 410"/>
                    <a:gd name="T66" fmla="*/ 2147483646 w 269"/>
                    <a:gd name="T67" fmla="*/ 2147483646 h 410"/>
                    <a:gd name="T68" fmla="*/ 2147483646 w 269"/>
                    <a:gd name="T69" fmla="*/ 2147483646 h 410"/>
                    <a:gd name="T70" fmla="*/ 2147483646 w 269"/>
                    <a:gd name="T71" fmla="*/ 2147483646 h 410"/>
                    <a:gd name="T72" fmla="*/ 0 w 269"/>
                    <a:gd name="T73" fmla="*/ 2147483646 h 410"/>
                    <a:gd name="T74" fmla="*/ 2147483646 w 269"/>
                    <a:gd name="T75" fmla="*/ 2147483646 h 410"/>
                    <a:gd name="T76" fmla="*/ 2147483646 w 269"/>
                    <a:gd name="T77" fmla="*/ 2147483646 h 410"/>
                    <a:gd name="T78" fmla="*/ 2147483646 w 269"/>
                    <a:gd name="T79" fmla="*/ 2147483646 h 410"/>
                    <a:gd name="T80" fmla="*/ 2147483646 w 269"/>
                    <a:gd name="T81" fmla="*/ 2147483646 h 410"/>
                    <a:gd name="T82" fmla="*/ 2147483646 w 269"/>
                    <a:gd name="T83" fmla="*/ 2147483646 h 4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9"/>
                    <a:gd name="T127" fmla="*/ 0 h 410"/>
                    <a:gd name="T128" fmla="*/ 269 w 269"/>
                    <a:gd name="T129" fmla="*/ 410 h 4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9" h="410">
                      <a:moveTo>
                        <a:pt x="133" y="410"/>
                      </a:moveTo>
                      <a:lnTo>
                        <a:pt x="144" y="391"/>
                      </a:lnTo>
                      <a:lnTo>
                        <a:pt x="157" y="365"/>
                      </a:lnTo>
                      <a:lnTo>
                        <a:pt x="244" y="338"/>
                      </a:lnTo>
                      <a:lnTo>
                        <a:pt x="269" y="324"/>
                      </a:lnTo>
                      <a:lnTo>
                        <a:pt x="264" y="299"/>
                      </a:lnTo>
                      <a:lnTo>
                        <a:pt x="241" y="250"/>
                      </a:lnTo>
                      <a:lnTo>
                        <a:pt x="252" y="193"/>
                      </a:lnTo>
                      <a:lnTo>
                        <a:pt x="252" y="145"/>
                      </a:lnTo>
                      <a:lnTo>
                        <a:pt x="234" y="125"/>
                      </a:lnTo>
                      <a:lnTo>
                        <a:pt x="193" y="150"/>
                      </a:lnTo>
                      <a:lnTo>
                        <a:pt x="180" y="147"/>
                      </a:lnTo>
                      <a:lnTo>
                        <a:pt x="161" y="128"/>
                      </a:lnTo>
                      <a:lnTo>
                        <a:pt x="158" y="92"/>
                      </a:lnTo>
                      <a:lnTo>
                        <a:pt x="151" y="79"/>
                      </a:lnTo>
                      <a:lnTo>
                        <a:pt x="151" y="72"/>
                      </a:lnTo>
                      <a:lnTo>
                        <a:pt x="235" y="95"/>
                      </a:lnTo>
                      <a:lnTo>
                        <a:pt x="232" y="83"/>
                      </a:lnTo>
                      <a:lnTo>
                        <a:pt x="193" y="74"/>
                      </a:lnTo>
                      <a:lnTo>
                        <a:pt x="164" y="64"/>
                      </a:lnTo>
                      <a:lnTo>
                        <a:pt x="144" y="45"/>
                      </a:lnTo>
                      <a:lnTo>
                        <a:pt x="144" y="27"/>
                      </a:lnTo>
                      <a:lnTo>
                        <a:pt x="132" y="16"/>
                      </a:lnTo>
                      <a:lnTo>
                        <a:pt x="128" y="4"/>
                      </a:lnTo>
                      <a:lnTo>
                        <a:pt x="109" y="0"/>
                      </a:lnTo>
                      <a:lnTo>
                        <a:pt x="84" y="11"/>
                      </a:lnTo>
                      <a:lnTo>
                        <a:pt x="59" y="9"/>
                      </a:lnTo>
                      <a:lnTo>
                        <a:pt x="59" y="16"/>
                      </a:lnTo>
                      <a:lnTo>
                        <a:pt x="74" y="32"/>
                      </a:lnTo>
                      <a:lnTo>
                        <a:pt x="74" y="45"/>
                      </a:lnTo>
                      <a:lnTo>
                        <a:pt x="83" y="62"/>
                      </a:lnTo>
                      <a:lnTo>
                        <a:pt x="79" y="68"/>
                      </a:lnTo>
                      <a:lnTo>
                        <a:pt x="44" y="41"/>
                      </a:lnTo>
                      <a:lnTo>
                        <a:pt x="46" y="37"/>
                      </a:lnTo>
                      <a:lnTo>
                        <a:pt x="41" y="34"/>
                      </a:lnTo>
                      <a:lnTo>
                        <a:pt x="26" y="32"/>
                      </a:lnTo>
                      <a:lnTo>
                        <a:pt x="0" y="12"/>
                      </a:lnTo>
                      <a:lnTo>
                        <a:pt x="30" y="151"/>
                      </a:lnTo>
                      <a:lnTo>
                        <a:pt x="44" y="179"/>
                      </a:lnTo>
                      <a:lnTo>
                        <a:pt x="76" y="280"/>
                      </a:lnTo>
                      <a:lnTo>
                        <a:pt x="113" y="354"/>
                      </a:lnTo>
                      <a:lnTo>
                        <a:pt x="133" y="41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1" name="Freeform 302"/>
                <p:cNvSpPr>
                  <a:spLocks/>
                </p:cNvSpPr>
                <p:nvPr/>
              </p:nvSpPr>
              <p:spPr bwMode="auto">
                <a:xfrm>
                  <a:off x="727017" y="1893222"/>
                  <a:ext cx="25446" cy="16106"/>
                </a:xfrm>
                <a:custGeom>
                  <a:avLst/>
                  <a:gdLst>
                    <a:gd name="T0" fmla="*/ 2147483646 w 48"/>
                    <a:gd name="T1" fmla="*/ 0 h 32"/>
                    <a:gd name="T2" fmla="*/ 0 w 48"/>
                    <a:gd name="T3" fmla="*/ 2147483646 h 32"/>
                    <a:gd name="T4" fmla="*/ 2147483646 w 48"/>
                    <a:gd name="T5" fmla="*/ 2147483646 h 32"/>
                    <a:gd name="T6" fmla="*/ 2147483646 w 48"/>
                    <a:gd name="T7" fmla="*/ 2147483646 h 32"/>
                    <a:gd name="T8" fmla="*/ 2147483646 w 48"/>
                    <a:gd name="T9" fmla="*/ 2147483646 h 32"/>
                    <a:gd name="T10" fmla="*/ 2147483646 w 4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32"/>
                    <a:gd name="T20" fmla="*/ 48 w 4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3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42" y="32"/>
                      </a:lnTo>
                      <a:lnTo>
                        <a:pt x="48" y="32"/>
                      </a:lnTo>
                      <a:lnTo>
                        <a:pt x="48" y="2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2" name="Freeform 303"/>
                <p:cNvSpPr>
                  <a:spLocks/>
                </p:cNvSpPr>
                <p:nvPr/>
              </p:nvSpPr>
              <p:spPr bwMode="auto">
                <a:xfrm>
                  <a:off x="885902" y="3490075"/>
                  <a:ext cx="506459" cy="498311"/>
                </a:xfrm>
                <a:custGeom>
                  <a:avLst/>
                  <a:gdLst>
                    <a:gd name="T0" fmla="*/ 2147483646 w 954"/>
                    <a:gd name="T1" fmla="*/ 2147483646 h 926"/>
                    <a:gd name="T2" fmla="*/ 2147483646 w 954"/>
                    <a:gd name="T3" fmla="*/ 2147483646 h 926"/>
                    <a:gd name="T4" fmla="*/ 2147483646 w 954"/>
                    <a:gd name="T5" fmla="*/ 2147483646 h 926"/>
                    <a:gd name="T6" fmla="*/ 2147483646 w 954"/>
                    <a:gd name="T7" fmla="*/ 2147483646 h 926"/>
                    <a:gd name="T8" fmla="*/ 2147483646 w 954"/>
                    <a:gd name="T9" fmla="*/ 2147483646 h 926"/>
                    <a:gd name="T10" fmla="*/ 2147483646 w 954"/>
                    <a:gd name="T11" fmla="*/ 2147483646 h 926"/>
                    <a:gd name="T12" fmla="*/ 2147483646 w 954"/>
                    <a:gd name="T13" fmla="*/ 2147483646 h 926"/>
                    <a:gd name="T14" fmla="*/ 2147483646 w 954"/>
                    <a:gd name="T15" fmla="*/ 2147483646 h 926"/>
                    <a:gd name="T16" fmla="*/ 2147483646 w 954"/>
                    <a:gd name="T17" fmla="*/ 2147483646 h 926"/>
                    <a:gd name="T18" fmla="*/ 2147483646 w 954"/>
                    <a:gd name="T19" fmla="*/ 2147483646 h 926"/>
                    <a:gd name="T20" fmla="*/ 2147483646 w 954"/>
                    <a:gd name="T21" fmla="*/ 2147483646 h 926"/>
                    <a:gd name="T22" fmla="*/ 2147483646 w 954"/>
                    <a:gd name="T23" fmla="*/ 2147483646 h 926"/>
                    <a:gd name="T24" fmla="*/ 2147483646 w 954"/>
                    <a:gd name="T25" fmla="*/ 2147483646 h 926"/>
                    <a:gd name="T26" fmla="*/ 2147483646 w 954"/>
                    <a:gd name="T27" fmla="*/ 2147483646 h 926"/>
                    <a:gd name="T28" fmla="*/ 2147483646 w 954"/>
                    <a:gd name="T29" fmla="*/ 2147483646 h 926"/>
                    <a:gd name="T30" fmla="*/ 2147483646 w 954"/>
                    <a:gd name="T31" fmla="*/ 2147483646 h 926"/>
                    <a:gd name="T32" fmla="*/ 2147483646 w 954"/>
                    <a:gd name="T33" fmla="*/ 2147483646 h 926"/>
                    <a:gd name="T34" fmla="*/ 2147483646 w 954"/>
                    <a:gd name="T35" fmla="*/ 2147483646 h 926"/>
                    <a:gd name="T36" fmla="*/ 2147483646 w 954"/>
                    <a:gd name="T37" fmla="*/ 2147483646 h 926"/>
                    <a:gd name="T38" fmla="*/ 2147483646 w 954"/>
                    <a:gd name="T39" fmla="*/ 2147483646 h 926"/>
                    <a:gd name="T40" fmla="*/ 2147483646 w 954"/>
                    <a:gd name="T41" fmla="*/ 2147483646 h 926"/>
                    <a:gd name="T42" fmla="*/ 2147483646 w 954"/>
                    <a:gd name="T43" fmla="*/ 2147483646 h 926"/>
                    <a:gd name="T44" fmla="*/ 2147483646 w 954"/>
                    <a:gd name="T45" fmla="*/ 2147483646 h 926"/>
                    <a:gd name="T46" fmla="*/ 2147483646 w 954"/>
                    <a:gd name="T47" fmla="*/ 2147483646 h 926"/>
                    <a:gd name="T48" fmla="*/ 2147483646 w 954"/>
                    <a:gd name="T49" fmla="*/ 2147483646 h 926"/>
                    <a:gd name="T50" fmla="*/ 2147483646 w 954"/>
                    <a:gd name="T51" fmla="*/ 2147483646 h 926"/>
                    <a:gd name="T52" fmla="*/ 2147483646 w 954"/>
                    <a:gd name="T53" fmla="*/ 2147483646 h 926"/>
                    <a:gd name="T54" fmla="*/ 0 w 954"/>
                    <a:gd name="T55" fmla="*/ 2147483646 h 926"/>
                    <a:gd name="T56" fmla="*/ 2147483646 w 954"/>
                    <a:gd name="T57" fmla="*/ 2147483646 h 926"/>
                    <a:gd name="T58" fmla="*/ 2147483646 w 954"/>
                    <a:gd name="T59" fmla="*/ 2147483646 h 926"/>
                    <a:gd name="T60" fmla="*/ 2147483646 w 954"/>
                    <a:gd name="T61" fmla="*/ 2147483646 h 926"/>
                    <a:gd name="T62" fmla="*/ 2147483646 w 954"/>
                    <a:gd name="T63" fmla="*/ 2147483646 h 926"/>
                    <a:gd name="T64" fmla="*/ 2147483646 w 954"/>
                    <a:gd name="T65" fmla="*/ 2147483646 h 926"/>
                    <a:gd name="T66" fmla="*/ 2147483646 w 954"/>
                    <a:gd name="T67" fmla="*/ 2147483646 h 926"/>
                    <a:gd name="T68" fmla="*/ 2147483646 w 954"/>
                    <a:gd name="T69" fmla="*/ 2147483646 h 926"/>
                    <a:gd name="T70" fmla="*/ 2147483646 w 954"/>
                    <a:gd name="T71" fmla="*/ 2147483646 h 926"/>
                    <a:gd name="T72" fmla="*/ 2147483646 w 954"/>
                    <a:gd name="T73" fmla="*/ 2147483646 h 926"/>
                    <a:gd name="T74" fmla="*/ 2147483646 w 954"/>
                    <a:gd name="T75" fmla="*/ 2147483646 h 926"/>
                    <a:gd name="T76" fmla="*/ 2147483646 w 954"/>
                    <a:gd name="T77" fmla="*/ 2147483646 h 926"/>
                    <a:gd name="T78" fmla="*/ 2147483646 w 954"/>
                    <a:gd name="T79" fmla="*/ 2147483646 h 926"/>
                    <a:gd name="T80" fmla="*/ 2147483646 w 954"/>
                    <a:gd name="T81" fmla="*/ 0 h 926"/>
                    <a:gd name="T82" fmla="*/ 2147483646 w 954"/>
                    <a:gd name="T83" fmla="*/ 2147483646 h 926"/>
                    <a:gd name="T84" fmla="*/ 2147483646 w 954"/>
                    <a:gd name="T85" fmla="*/ 2147483646 h 926"/>
                    <a:gd name="T86" fmla="*/ 2147483646 w 954"/>
                    <a:gd name="T87" fmla="*/ 2147483646 h 926"/>
                    <a:gd name="T88" fmla="*/ 2147483646 w 954"/>
                    <a:gd name="T89" fmla="*/ 2147483646 h 926"/>
                    <a:gd name="T90" fmla="*/ 2147483646 w 954"/>
                    <a:gd name="T91" fmla="*/ 2147483646 h 926"/>
                    <a:gd name="T92" fmla="*/ 2147483646 w 954"/>
                    <a:gd name="T93" fmla="*/ 2147483646 h 926"/>
                    <a:gd name="T94" fmla="*/ 2147483646 w 954"/>
                    <a:gd name="T95" fmla="*/ 2147483646 h 926"/>
                    <a:gd name="T96" fmla="*/ 2147483646 w 954"/>
                    <a:gd name="T97" fmla="*/ 2147483646 h 926"/>
                    <a:gd name="T98" fmla="*/ 2147483646 w 954"/>
                    <a:gd name="T99" fmla="*/ 2147483646 h 926"/>
                    <a:gd name="T100" fmla="*/ 2147483646 w 954"/>
                    <a:gd name="T101" fmla="*/ 2147483646 h 926"/>
                    <a:gd name="T102" fmla="*/ 2147483646 w 954"/>
                    <a:gd name="T103" fmla="*/ 2147483646 h 926"/>
                    <a:gd name="T104" fmla="*/ 2147483646 w 954"/>
                    <a:gd name="T105" fmla="*/ 2147483646 h 9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54"/>
                    <a:gd name="T160" fmla="*/ 0 h 926"/>
                    <a:gd name="T161" fmla="*/ 954 w 954"/>
                    <a:gd name="T162" fmla="*/ 926 h 9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54" h="926">
                      <a:moveTo>
                        <a:pt x="834" y="521"/>
                      </a:moveTo>
                      <a:lnTo>
                        <a:pt x="843" y="546"/>
                      </a:lnTo>
                      <a:lnTo>
                        <a:pt x="822" y="567"/>
                      </a:lnTo>
                      <a:lnTo>
                        <a:pt x="841" y="587"/>
                      </a:lnTo>
                      <a:lnTo>
                        <a:pt x="857" y="582"/>
                      </a:lnTo>
                      <a:lnTo>
                        <a:pt x="872" y="599"/>
                      </a:lnTo>
                      <a:lnTo>
                        <a:pt x="899" y="588"/>
                      </a:lnTo>
                      <a:lnTo>
                        <a:pt x="913" y="609"/>
                      </a:lnTo>
                      <a:lnTo>
                        <a:pt x="896" y="665"/>
                      </a:lnTo>
                      <a:lnTo>
                        <a:pt x="917" y="670"/>
                      </a:lnTo>
                      <a:lnTo>
                        <a:pt x="927" y="682"/>
                      </a:lnTo>
                      <a:lnTo>
                        <a:pt x="910" y="712"/>
                      </a:lnTo>
                      <a:lnTo>
                        <a:pt x="925" y="712"/>
                      </a:lnTo>
                      <a:lnTo>
                        <a:pt x="954" y="736"/>
                      </a:lnTo>
                      <a:lnTo>
                        <a:pt x="933" y="738"/>
                      </a:lnTo>
                      <a:lnTo>
                        <a:pt x="897" y="772"/>
                      </a:lnTo>
                      <a:lnTo>
                        <a:pt x="851" y="777"/>
                      </a:lnTo>
                      <a:lnTo>
                        <a:pt x="818" y="778"/>
                      </a:lnTo>
                      <a:lnTo>
                        <a:pt x="784" y="782"/>
                      </a:lnTo>
                      <a:lnTo>
                        <a:pt x="756" y="804"/>
                      </a:lnTo>
                      <a:lnTo>
                        <a:pt x="733" y="838"/>
                      </a:lnTo>
                      <a:lnTo>
                        <a:pt x="725" y="873"/>
                      </a:lnTo>
                      <a:lnTo>
                        <a:pt x="715" y="895"/>
                      </a:lnTo>
                      <a:lnTo>
                        <a:pt x="687" y="902"/>
                      </a:lnTo>
                      <a:lnTo>
                        <a:pt x="656" y="895"/>
                      </a:lnTo>
                      <a:lnTo>
                        <a:pt x="617" y="906"/>
                      </a:lnTo>
                      <a:lnTo>
                        <a:pt x="580" y="926"/>
                      </a:lnTo>
                      <a:lnTo>
                        <a:pt x="561" y="872"/>
                      </a:lnTo>
                      <a:lnTo>
                        <a:pt x="567" y="851"/>
                      </a:lnTo>
                      <a:lnTo>
                        <a:pt x="547" y="809"/>
                      </a:lnTo>
                      <a:lnTo>
                        <a:pt x="531" y="814"/>
                      </a:lnTo>
                      <a:lnTo>
                        <a:pt x="443" y="813"/>
                      </a:lnTo>
                      <a:lnTo>
                        <a:pt x="445" y="798"/>
                      </a:lnTo>
                      <a:lnTo>
                        <a:pt x="419" y="782"/>
                      </a:lnTo>
                      <a:lnTo>
                        <a:pt x="408" y="803"/>
                      </a:lnTo>
                      <a:lnTo>
                        <a:pt x="394" y="771"/>
                      </a:lnTo>
                      <a:lnTo>
                        <a:pt x="368" y="776"/>
                      </a:lnTo>
                      <a:lnTo>
                        <a:pt x="341" y="796"/>
                      </a:lnTo>
                      <a:lnTo>
                        <a:pt x="306" y="801"/>
                      </a:lnTo>
                      <a:lnTo>
                        <a:pt x="294" y="812"/>
                      </a:lnTo>
                      <a:lnTo>
                        <a:pt x="260" y="775"/>
                      </a:lnTo>
                      <a:lnTo>
                        <a:pt x="287" y="749"/>
                      </a:lnTo>
                      <a:lnTo>
                        <a:pt x="271" y="729"/>
                      </a:lnTo>
                      <a:lnTo>
                        <a:pt x="256" y="729"/>
                      </a:lnTo>
                      <a:lnTo>
                        <a:pt x="244" y="749"/>
                      </a:lnTo>
                      <a:lnTo>
                        <a:pt x="244" y="775"/>
                      </a:lnTo>
                      <a:lnTo>
                        <a:pt x="202" y="785"/>
                      </a:lnTo>
                      <a:lnTo>
                        <a:pt x="193" y="743"/>
                      </a:lnTo>
                      <a:lnTo>
                        <a:pt x="90" y="741"/>
                      </a:lnTo>
                      <a:lnTo>
                        <a:pt x="63" y="777"/>
                      </a:lnTo>
                      <a:lnTo>
                        <a:pt x="53" y="777"/>
                      </a:lnTo>
                      <a:lnTo>
                        <a:pt x="54" y="736"/>
                      </a:lnTo>
                      <a:lnTo>
                        <a:pt x="14" y="704"/>
                      </a:lnTo>
                      <a:lnTo>
                        <a:pt x="29" y="694"/>
                      </a:lnTo>
                      <a:lnTo>
                        <a:pt x="30" y="684"/>
                      </a:lnTo>
                      <a:lnTo>
                        <a:pt x="0" y="669"/>
                      </a:lnTo>
                      <a:lnTo>
                        <a:pt x="48" y="592"/>
                      </a:lnTo>
                      <a:lnTo>
                        <a:pt x="49" y="545"/>
                      </a:lnTo>
                      <a:lnTo>
                        <a:pt x="5" y="488"/>
                      </a:lnTo>
                      <a:lnTo>
                        <a:pt x="72" y="463"/>
                      </a:lnTo>
                      <a:lnTo>
                        <a:pt x="84" y="448"/>
                      </a:lnTo>
                      <a:lnTo>
                        <a:pt x="144" y="457"/>
                      </a:lnTo>
                      <a:lnTo>
                        <a:pt x="168" y="483"/>
                      </a:lnTo>
                      <a:lnTo>
                        <a:pt x="234" y="424"/>
                      </a:lnTo>
                      <a:lnTo>
                        <a:pt x="234" y="409"/>
                      </a:lnTo>
                      <a:lnTo>
                        <a:pt x="214" y="393"/>
                      </a:lnTo>
                      <a:lnTo>
                        <a:pt x="230" y="378"/>
                      </a:lnTo>
                      <a:lnTo>
                        <a:pt x="210" y="341"/>
                      </a:lnTo>
                      <a:lnTo>
                        <a:pt x="243" y="296"/>
                      </a:lnTo>
                      <a:lnTo>
                        <a:pt x="284" y="281"/>
                      </a:lnTo>
                      <a:lnTo>
                        <a:pt x="311" y="266"/>
                      </a:lnTo>
                      <a:lnTo>
                        <a:pt x="317" y="199"/>
                      </a:lnTo>
                      <a:lnTo>
                        <a:pt x="307" y="189"/>
                      </a:lnTo>
                      <a:lnTo>
                        <a:pt x="303" y="157"/>
                      </a:lnTo>
                      <a:lnTo>
                        <a:pt x="318" y="154"/>
                      </a:lnTo>
                      <a:lnTo>
                        <a:pt x="315" y="122"/>
                      </a:lnTo>
                      <a:lnTo>
                        <a:pt x="335" y="102"/>
                      </a:lnTo>
                      <a:lnTo>
                        <a:pt x="352" y="102"/>
                      </a:lnTo>
                      <a:lnTo>
                        <a:pt x="377" y="87"/>
                      </a:lnTo>
                      <a:lnTo>
                        <a:pt x="387" y="72"/>
                      </a:lnTo>
                      <a:lnTo>
                        <a:pt x="414" y="67"/>
                      </a:lnTo>
                      <a:lnTo>
                        <a:pt x="420" y="0"/>
                      </a:lnTo>
                      <a:lnTo>
                        <a:pt x="446" y="16"/>
                      </a:lnTo>
                      <a:lnTo>
                        <a:pt x="471" y="7"/>
                      </a:lnTo>
                      <a:lnTo>
                        <a:pt x="487" y="22"/>
                      </a:lnTo>
                      <a:lnTo>
                        <a:pt x="559" y="23"/>
                      </a:lnTo>
                      <a:lnTo>
                        <a:pt x="577" y="80"/>
                      </a:lnTo>
                      <a:lnTo>
                        <a:pt x="594" y="81"/>
                      </a:lnTo>
                      <a:lnTo>
                        <a:pt x="603" y="101"/>
                      </a:lnTo>
                      <a:lnTo>
                        <a:pt x="644" y="122"/>
                      </a:lnTo>
                      <a:lnTo>
                        <a:pt x="656" y="210"/>
                      </a:lnTo>
                      <a:lnTo>
                        <a:pt x="692" y="236"/>
                      </a:lnTo>
                      <a:lnTo>
                        <a:pt x="702" y="226"/>
                      </a:lnTo>
                      <a:lnTo>
                        <a:pt x="712" y="247"/>
                      </a:lnTo>
                      <a:lnTo>
                        <a:pt x="743" y="252"/>
                      </a:lnTo>
                      <a:lnTo>
                        <a:pt x="728" y="262"/>
                      </a:lnTo>
                      <a:lnTo>
                        <a:pt x="737" y="277"/>
                      </a:lnTo>
                      <a:lnTo>
                        <a:pt x="757" y="273"/>
                      </a:lnTo>
                      <a:lnTo>
                        <a:pt x="778" y="289"/>
                      </a:lnTo>
                      <a:lnTo>
                        <a:pt x="783" y="319"/>
                      </a:lnTo>
                      <a:lnTo>
                        <a:pt x="822" y="367"/>
                      </a:lnTo>
                      <a:lnTo>
                        <a:pt x="804" y="448"/>
                      </a:lnTo>
                      <a:lnTo>
                        <a:pt x="794" y="443"/>
                      </a:lnTo>
                      <a:lnTo>
                        <a:pt x="778" y="479"/>
                      </a:lnTo>
                      <a:lnTo>
                        <a:pt x="792" y="520"/>
                      </a:lnTo>
                      <a:lnTo>
                        <a:pt x="834" y="5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3" name="Freeform 304"/>
                <p:cNvSpPr>
                  <a:spLocks/>
                </p:cNvSpPr>
                <p:nvPr/>
              </p:nvSpPr>
              <p:spPr bwMode="auto">
                <a:xfrm>
                  <a:off x="1225659" y="3469445"/>
                  <a:ext cx="462005" cy="533224"/>
                </a:xfrm>
                <a:custGeom>
                  <a:avLst/>
                  <a:gdLst>
                    <a:gd name="T0" fmla="*/ 2147483646 w 869"/>
                    <a:gd name="T1" fmla="*/ 2147483646 h 993"/>
                    <a:gd name="T2" fmla="*/ 2147483646 w 869"/>
                    <a:gd name="T3" fmla="*/ 2147483646 h 993"/>
                    <a:gd name="T4" fmla="*/ 2147483646 w 869"/>
                    <a:gd name="T5" fmla="*/ 2147483646 h 993"/>
                    <a:gd name="T6" fmla="*/ 2147483646 w 869"/>
                    <a:gd name="T7" fmla="*/ 2147483646 h 993"/>
                    <a:gd name="T8" fmla="*/ 2147483646 w 869"/>
                    <a:gd name="T9" fmla="*/ 2147483646 h 993"/>
                    <a:gd name="T10" fmla="*/ 2147483646 w 869"/>
                    <a:gd name="T11" fmla="*/ 2147483646 h 993"/>
                    <a:gd name="T12" fmla="*/ 2147483646 w 869"/>
                    <a:gd name="T13" fmla="*/ 2147483646 h 993"/>
                    <a:gd name="T14" fmla="*/ 2147483646 w 869"/>
                    <a:gd name="T15" fmla="*/ 2147483646 h 993"/>
                    <a:gd name="T16" fmla="*/ 2147483646 w 869"/>
                    <a:gd name="T17" fmla="*/ 2147483646 h 993"/>
                    <a:gd name="T18" fmla="*/ 2147483646 w 869"/>
                    <a:gd name="T19" fmla="*/ 2147483646 h 993"/>
                    <a:gd name="T20" fmla="*/ 2147483646 w 869"/>
                    <a:gd name="T21" fmla="*/ 0 h 993"/>
                    <a:gd name="T22" fmla="*/ 2147483646 w 869"/>
                    <a:gd name="T23" fmla="*/ 2147483646 h 993"/>
                    <a:gd name="T24" fmla="*/ 2147483646 w 869"/>
                    <a:gd name="T25" fmla="*/ 2147483646 h 993"/>
                    <a:gd name="T26" fmla="*/ 2147483646 w 869"/>
                    <a:gd name="T27" fmla="*/ 2147483646 h 993"/>
                    <a:gd name="T28" fmla="*/ 2147483646 w 869"/>
                    <a:gd name="T29" fmla="*/ 2147483646 h 993"/>
                    <a:gd name="T30" fmla="*/ 2147483646 w 869"/>
                    <a:gd name="T31" fmla="*/ 2147483646 h 993"/>
                    <a:gd name="T32" fmla="*/ 2147483646 w 869"/>
                    <a:gd name="T33" fmla="*/ 2147483646 h 993"/>
                    <a:gd name="T34" fmla="*/ 2147483646 w 869"/>
                    <a:gd name="T35" fmla="*/ 2147483646 h 993"/>
                    <a:gd name="T36" fmla="*/ 2147483646 w 869"/>
                    <a:gd name="T37" fmla="*/ 2147483646 h 993"/>
                    <a:gd name="T38" fmla="*/ 2147483646 w 869"/>
                    <a:gd name="T39" fmla="*/ 2147483646 h 993"/>
                    <a:gd name="T40" fmla="*/ 2147483646 w 869"/>
                    <a:gd name="T41" fmla="*/ 2147483646 h 993"/>
                    <a:gd name="T42" fmla="*/ 2147483646 w 869"/>
                    <a:gd name="T43" fmla="*/ 2147483646 h 993"/>
                    <a:gd name="T44" fmla="*/ 2147483646 w 869"/>
                    <a:gd name="T45" fmla="*/ 2147483646 h 993"/>
                    <a:gd name="T46" fmla="*/ 2147483646 w 869"/>
                    <a:gd name="T47" fmla="*/ 2147483646 h 993"/>
                    <a:gd name="T48" fmla="*/ 2147483646 w 869"/>
                    <a:gd name="T49" fmla="*/ 2147483646 h 993"/>
                    <a:gd name="T50" fmla="*/ 2147483646 w 869"/>
                    <a:gd name="T51" fmla="*/ 2147483646 h 993"/>
                    <a:gd name="T52" fmla="*/ 2147483646 w 869"/>
                    <a:gd name="T53" fmla="*/ 2147483646 h 993"/>
                    <a:gd name="T54" fmla="*/ 2147483646 w 869"/>
                    <a:gd name="T55" fmla="*/ 2147483646 h 993"/>
                    <a:gd name="T56" fmla="*/ 2147483646 w 869"/>
                    <a:gd name="T57" fmla="*/ 2147483646 h 993"/>
                    <a:gd name="T58" fmla="*/ 2147483646 w 869"/>
                    <a:gd name="T59" fmla="*/ 2147483646 h 993"/>
                    <a:gd name="T60" fmla="*/ 2147483646 w 869"/>
                    <a:gd name="T61" fmla="*/ 2147483646 h 993"/>
                    <a:gd name="T62" fmla="*/ 2147483646 w 869"/>
                    <a:gd name="T63" fmla="*/ 2147483646 h 993"/>
                    <a:gd name="T64" fmla="*/ 2147483646 w 869"/>
                    <a:gd name="T65" fmla="*/ 2147483646 h 993"/>
                    <a:gd name="T66" fmla="*/ 2147483646 w 869"/>
                    <a:gd name="T67" fmla="*/ 2147483646 h 993"/>
                    <a:gd name="T68" fmla="*/ 2147483646 w 869"/>
                    <a:gd name="T69" fmla="*/ 2147483646 h 993"/>
                    <a:gd name="T70" fmla="*/ 2147483646 w 869"/>
                    <a:gd name="T71" fmla="*/ 2147483646 h 993"/>
                    <a:gd name="T72" fmla="*/ 2147483646 w 869"/>
                    <a:gd name="T73" fmla="*/ 2147483646 h 993"/>
                    <a:gd name="T74" fmla="*/ 2147483646 w 869"/>
                    <a:gd name="T75" fmla="*/ 2147483646 h 993"/>
                    <a:gd name="T76" fmla="*/ 2147483646 w 869"/>
                    <a:gd name="T77" fmla="*/ 2147483646 h 993"/>
                    <a:gd name="T78" fmla="*/ 2147483646 w 869"/>
                    <a:gd name="T79" fmla="*/ 2147483646 h 993"/>
                    <a:gd name="T80" fmla="*/ 2147483646 w 869"/>
                    <a:gd name="T81" fmla="*/ 2147483646 h 993"/>
                    <a:gd name="T82" fmla="*/ 2147483646 w 869"/>
                    <a:gd name="T83" fmla="*/ 2147483646 h 993"/>
                    <a:gd name="T84" fmla="*/ 2147483646 w 869"/>
                    <a:gd name="T85" fmla="*/ 2147483646 h 993"/>
                    <a:gd name="T86" fmla="*/ 2147483646 w 869"/>
                    <a:gd name="T87" fmla="*/ 2147483646 h 993"/>
                    <a:gd name="T88" fmla="*/ 2147483646 w 869"/>
                    <a:gd name="T89" fmla="*/ 2147483646 h 993"/>
                    <a:gd name="T90" fmla="*/ 2147483646 w 869"/>
                    <a:gd name="T91" fmla="*/ 2147483646 h 993"/>
                    <a:gd name="T92" fmla="*/ 2147483646 w 869"/>
                    <a:gd name="T93" fmla="*/ 2147483646 h 993"/>
                    <a:gd name="T94" fmla="*/ 2147483646 w 869"/>
                    <a:gd name="T95" fmla="*/ 2147483646 h 993"/>
                    <a:gd name="T96" fmla="*/ 2147483646 w 869"/>
                    <a:gd name="T97" fmla="*/ 2147483646 h 993"/>
                    <a:gd name="T98" fmla="*/ 2147483646 w 869"/>
                    <a:gd name="T99" fmla="*/ 2147483646 h 993"/>
                    <a:gd name="T100" fmla="*/ 2147483646 w 869"/>
                    <a:gd name="T101" fmla="*/ 2147483646 h 993"/>
                    <a:gd name="T102" fmla="*/ 2147483646 w 869"/>
                    <a:gd name="T103" fmla="*/ 2147483646 h 993"/>
                    <a:gd name="T104" fmla="*/ 2147483646 w 869"/>
                    <a:gd name="T105" fmla="*/ 2147483646 h 993"/>
                    <a:gd name="T106" fmla="*/ 2147483646 w 869"/>
                    <a:gd name="T107" fmla="*/ 2147483646 h 993"/>
                    <a:gd name="T108" fmla="*/ 2147483646 w 869"/>
                    <a:gd name="T109" fmla="*/ 2147483646 h 993"/>
                    <a:gd name="T110" fmla="*/ 2147483646 w 869"/>
                    <a:gd name="T111" fmla="*/ 2147483646 h 9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69"/>
                    <a:gd name="T169" fmla="*/ 0 h 993"/>
                    <a:gd name="T170" fmla="*/ 869 w 869"/>
                    <a:gd name="T171" fmla="*/ 993 h 9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69" h="993">
                      <a:moveTo>
                        <a:pt x="134" y="519"/>
                      </a:moveTo>
                      <a:lnTo>
                        <a:pt x="150" y="483"/>
                      </a:lnTo>
                      <a:lnTo>
                        <a:pt x="160" y="488"/>
                      </a:lnTo>
                      <a:lnTo>
                        <a:pt x="178" y="407"/>
                      </a:lnTo>
                      <a:lnTo>
                        <a:pt x="139" y="359"/>
                      </a:lnTo>
                      <a:lnTo>
                        <a:pt x="134" y="329"/>
                      </a:lnTo>
                      <a:lnTo>
                        <a:pt x="113" y="313"/>
                      </a:lnTo>
                      <a:lnTo>
                        <a:pt x="93" y="317"/>
                      </a:lnTo>
                      <a:lnTo>
                        <a:pt x="84" y="302"/>
                      </a:lnTo>
                      <a:lnTo>
                        <a:pt x="99" y="292"/>
                      </a:lnTo>
                      <a:lnTo>
                        <a:pt x="68" y="287"/>
                      </a:lnTo>
                      <a:lnTo>
                        <a:pt x="58" y="266"/>
                      </a:lnTo>
                      <a:lnTo>
                        <a:pt x="48" y="276"/>
                      </a:lnTo>
                      <a:lnTo>
                        <a:pt x="12" y="250"/>
                      </a:lnTo>
                      <a:lnTo>
                        <a:pt x="0" y="162"/>
                      </a:lnTo>
                      <a:lnTo>
                        <a:pt x="21" y="137"/>
                      </a:lnTo>
                      <a:lnTo>
                        <a:pt x="28" y="70"/>
                      </a:lnTo>
                      <a:lnTo>
                        <a:pt x="38" y="56"/>
                      </a:lnTo>
                      <a:lnTo>
                        <a:pt x="136" y="26"/>
                      </a:lnTo>
                      <a:lnTo>
                        <a:pt x="158" y="6"/>
                      </a:lnTo>
                      <a:lnTo>
                        <a:pt x="188" y="11"/>
                      </a:lnTo>
                      <a:lnTo>
                        <a:pt x="223" y="0"/>
                      </a:lnTo>
                      <a:lnTo>
                        <a:pt x="239" y="12"/>
                      </a:lnTo>
                      <a:lnTo>
                        <a:pt x="244" y="58"/>
                      </a:lnTo>
                      <a:lnTo>
                        <a:pt x="280" y="62"/>
                      </a:lnTo>
                      <a:lnTo>
                        <a:pt x="289" y="70"/>
                      </a:lnTo>
                      <a:lnTo>
                        <a:pt x="289" y="95"/>
                      </a:lnTo>
                      <a:lnTo>
                        <a:pt x="318" y="153"/>
                      </a:lnTo>
                      <a:lnTo>
                        <a:pt x="354" y="153"/>
                      </a:lnTo>
                      <a:lnTo>
                        <a:pt x="364" y="137"/>
                      </a:lnTo>
                      <a:lnTo>
                        <a:pt x="383" y="185"/>
                      </a:lnTo>
                      <a:lnTo>
                        <a:pt x="373" y="205"/>
                      </a:lnTo>
                      <a:lnTo>
                        <a:pt x="382" y="230"/>
                      </a:lnTo>
                      <a:lnTo>
                        <a:pt x="394" y="215"/>
                      </a:lnTo>
                      <a:lnTo>
                        <a:pt x="409" y="220"/>
                      </a:lnTo>
                      <a:lnTo>
                        <a:pt x="408" y="236"/>
                      </a:lnTo>
                      <a:lnTo>
                        <a:pt x="469" y="257"/>
                      </a:lnTo>
                      <a:lnTo>
                        <a:pt x="459" y="273"/>
                      </a:lnTo>
                      <a:lnTo>
                        <a:pt x="483" y="303"/>
                      </a:lnTo>
                      <a:lnTo>
                        <a:pt x="494" y="288"/>
                      </a:lnTo>
                      <a:lnTo>
                        <a:pt x="596" y="311"/>
                      </a:lnTo>
                      <a:lnTo>
                        <a:pt x="585" y="331"/>
                      </a:lnTo>
                      <a:lnTo>
                        <a:pt x="600" y="352"/>
                      </a:lnTo>
                      <a:lnTo>
                        <a:pt x="609" y="382"/>
                      </a:lnTo>
                      <a:lnTo>
                        <a:pt x="599" y="392"/>
                      </a:lnTo>
                      <a:lnTo>
                        <a:pt x="619" y="394"/>
                      </a:lnTo>
                      <a:lnTo>
                        <a:pt x="625" y="409"/>
                      </a:lnTo>
                      <a:lnTo>
                        <a:pt x="665" y="429"/>
                      </a:lnTo>
                      <a:lnTo>
                        <a:pt x="690" y="451"/>
                      </a:lnTo>
                      <a:lnTo>
                        <a:pt x="700" y="441"/>
                      </a:lnTo>
                      <a:lnTo>
                        <a:pt x="716" y="436"/>
                      </a:lnTo>
                      <a:lnTo>
                        <a:pt x="710" y="461"/>
                      </a:lnTo>
                      <a:lnTo>
                        <a:pt x="746" y="458"/>
                      </a:lnTo>
                      <a:lnTo>
                        <a:pt x="766" y="473"/>
                      </a:lnTo>
                      <a:lnTo>
                        <a:pt x="769" y="500"/>
                      </a:lnTo>
                      <a:lnTo>
                        <a:pt x="775" y="539"/>
                      </a:lnTo>
                      <a:lnTo>
                        <a:pt x="770" y="549"/>
                      </a:lnTo>
                      <a:lnTo>
                        <a:pt x="779" y="565"/>
                      </a:lnTo>
                      <a:lnTo>
                        <a:pt x="758" y="585"/>
                      </a:lnTo>
                      <a:lnTo>
                        <a:pt x="764" y="595"/>
                      </a:lnTo>
                      <a:lnTo>
                        <a:pt x="784" y="581"/>
                      </a:lnTo>
                      <a:lnTo>
                        <a:pt x="809" y="607"/>
                      </a:lnTo>
                      <a:lnTo>
                        <a:pt x="818" y="637"/>
                      </a:lnTo>
                      <a:lnTo>
                        <a:pt x="829" y="627"/>
                      </a:lnTo>
                      <a:lnTo>
                        <a:pt x="834" y="632"/>
                      </a:lnTo>
                      <a:lnTo>
                        <a:pt x="817" y="673"/>
                      </a:lnTo>
                      <a:lnTo>
                        <a:pt x="821" y="730"/>
                      </a:lnTo>
                      <a:lnTo>
                        <a:pt x="836" y="730"/>
                      </a:lnTo>
                      <a:lnTo>
                        <a:pt x="845" y="766"/>
                      </a:lnTo>
                      <a:lnTo>
                        <a:pt x="825" y="776"/>
                      </a:lnTo>
                      <a:lnTo>
                        <a:pt x="845" y="787"/>
                      </a:lnTo>
                      <a:lnTo>
                        <a:pt x="849" y="817"/>
                      </a:lnTo>
                      <a:lnTo>
                        <a:pt x="869" y="839"/>
                      </a:lnTo>
                      <a:lnTo>
                        <a:pt x="848" y="864"/>
                      </a:lnTo>
                      <a:lnTo>
                        <a:pt x="863" y="892"/>
                      </a:lnTo>
                      <a:lnTo>
                        <a:pt x="855" y="912"/>
                      </a:lnTo>
                      <a:lnTo>
                        <a:pt x="835" y="913"/>
                      </a:lnTo>
                      <a:lnTo>
                        <a:pt x="838" y="899"/>
                      </a:lnTo>
                      <a:lnTo>
                        <a:pt x="779" y="918"/>
                      </a:lnTo>
                      <a:lnTo>
                        <a:pt x="758" y="920"/>
                      </a:lnTo>
                      <a:lnTo>
                        <a:pt x="730" y="903"/>
                      </a:lnTo>
                      <a:lnTo>
                        <a:pt x="664" y="889"/>
                      </a:lnTo>
                      <a:lnTo>
                        <a:pt x="647" y="867"/>
                      </a:lnTo>
                      <a:lnTo>
                        <a:pt x="609" y="876"/>
                      </a:lnTo>
                      <a:lnTo>
                        <a:pt x="607" y="894"/>
                      </a:lnTo>
                      <a:lnTo>
                        <a:pt x="501" y="891"/>
                      </a:lnTo>
                      <a:lnTo>
                        <a:pt x="487" y="867"/>
                      </a:lnTo>
                      <a:lnTo>
                        <a:pt x="477" y="875"/>
                      </a:lnTo>
                      <a:lnTo>
                        <a:pt x="417" y="961"/>
                      </a:lnTo>
                      <a:lnTo>
                        <a:pt x="413" y="984"/>
                      </a:lnTo>
                      <a:lnTo>
                        <a:pt x="394" y="993"/>
                      </a:lnTo>
                      <a:lnTo>
                        <a:pt x="329" y="966"/>
                      </a:lnTo>
                      <a:lnTo>
                        <a:pt x="315" y="941"/>
                      </a:lnTo>
                      <a:lnTo>
                        <a:pt x="320" y="928"/>
                      </a:lnTo>
                      <a:lnTo>
                        <a:pt x="330" y="924"/>
                      </a:lnTo>
                      <a:lnTo>
                        <a:pt x="341" y="813"/>
                      </a:lnTo>
                      <a:lnTo>
                        <a:pt x="335" y="778"/>
                      </a:lnTo>
                      <a:lnTo>
                        <a:pt x="310" y="776"/>
                      </a:lnTo>
                      <a:lnTo>
                        <a:pt x="281" y="752"/>
                      </a:lnTo>
                      <a:lnTo>
                        <a:pt x="266" y="752"/>
                      </a:lnTo>
                      <a:lnTo>
                        <a:pt x="283" y="722"/>
                      </a:lnTo>
                      <a:lnTo>
                        <a:pt x="273" y="710"/>
                      </a:lnTo>
                      <a:lnTo>
                        <a:pt x="252" y="705"/>
                      </a:lnTo>
                      <a:lnTo>
                        <a:pt x="269" y="649"/>
                      </a:lnTo>
                      <a:lnTo>
                        <a:pt x="255" y="628"/>
                      </a:lnTo>
                      <a:lnTo>
                        <a:pt x="228" y="639"/>
                      </a:lnTo>
                      <a:lnTo>
                        <a:pt x="213" y="622"/>
                      </a:lnTo>
                      <a:lnTo>
                        <a:pt x="197" y="627"/>
                      </a:lnTo>
                      <a:lnTo>
                        <a:pt x="178" y="607"/>
                      </a:lnTo>
                      <a:lnTo>
                        <a:pt x="199" y="586"/>
                      </a:lnTo>
                      <a:lnTo>
                        <a:pt x="190" y="561"/>
                      </a:lnTo>
                      <a:lnTo>
                        <a:pt x="148" y="560"/>
                      </a:lnTo>
                      <a:lnTo>
                        <a:pt x="134" y="51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4" name="Freeform 305"/>
                <p:cNvSpPr>
                  <a:spLocks/>
                </p:cNvSpPr>
                <p:nvPr/>
              </p:nvSpPr>
              <p:spPr bwMode="auto">
                <a:xfrm>
                  <a:off x="1012914" y="2555346"/>
                  <a:ext cx="339757" cy="280894"/>
                </a:xfrm>
                <a:custGeom>
                  <a:avLst/>
                  <a:gdLst>
                    <a:gd name="T0" fmla="*/ 2147483646 w 638"/>
                    <a:gd name="T1" fmla="*/ 2147483646 h 524"/>
                    <a:gd name="T2" fmla="*/ 2147483646 w 638"/>
                    <a:gd name="T3" fmla="*/ 2147483646 h 524"/>
                    <a:gd name="T4" fmla="*/ 2147483646 w 638"/>
                    <a:gd name="T5" fmla="*/ 2147483646 h 524"/>
                    <a:gd name="T6" fmla="*/ 2147483646 w 638"/>
                    <a:gd name="T7" fmla="*/ 2147483646 h 524"/>
                    <a:gd name="T8" fmla="*/ 2147483646 w 638"/>
                    <a:gd name="T9" fmla="*/ 2147483646 h 524"/>
                    <a:gd name="T10" fmla="*/ 2147483646 w 638"/>
                    <a:gd name="T11" fmla="*/ 2147483646 h 524"/>
                    <a:gd name="T12" fmla="*/ 2147483646 w 638"/>
                    <a:gd name="T13" fmla="*/ 2147483646 h 524"/>
                    <a:gd name="T14" fmla="*/ 2147483646 w 638"/>
                    <a:gd name="T15" fmla="*/ 2147483646 h 524"/>
                    <a:gd name="T16" fmla="*/ 2147483646 w 638"/>
                    <a:gd name="T17" fmla="*/ 2147483646 h 524"/>
                    <a:gd name="T18" fmla="*/ 2147483646 w 638"/>
                    <a:gd name="T19" fmla="*/ 2147483646 h 524"/>
                    <a:gd name="T20" fmla="*/ 2147483646 w 638"/>
                    <a:gd name="T21" fmla="*/ 2147483646 h 524"/>
                    <a:gd name="T22" fmla="*/ 2147483646 w 638"/>
                    <a:gd name="T23" fmla="*/ 2147483646 h 524"/>
                    <a:gd name="T24" fmla="*/ 2147483646 w 638"/>
                    <a:gd name="T25" fmla="*/ 2147483646 h 524"/>
                    <a:gd name="T26" fmla="*/ 2147483646 w 638"/>
                    <a:gd name="T27" fmla="*/ 2147483646 h 524"/>
                    <a:gd name="T28" fmla="*/ 2147483646 w 638"/>
                    <a:gd name="T29" fmla="*/ 2147483646 h 524"/>
                    <a:gd name="T30" fmla="*/ 2147483646 w 638"/>
                    <a:gd name="T31" fmla="*/ 2147483646 h 524"/>
                    <a:gd name="T32" fmla="*/ 2147483646 w 638"/>
                    <a:gd name="T33" fmla="*/ 2147483646 h 524"/>
                    <a:gd name="T34" fmla="*/ 2147483646 w 638"/>
                    <a:gd name="T35" fmla="*/ 2147483646 h 524"/>
                    <a:gd name="T36" fmla="*/ 2147483646 w 638"/>
                    <a:gd name="T37" fmla="*/ 2147483646 h 524"/>
                    <a:gd name="T38" fmla="*/ 2147483646 w 638"/>
                    <a:gd name="T39" fmla="*/ 2147483646 h 524"/>
                    <a:gd name="T40" fmla="*/ 2147483646 w 638"/>
                    <a:gd name="T41" fmla="*/ 2147483646 h 524"/>
                    <a:gd name="T42" fmla="*/ 2147483646 w 638"/>
                    <a:gd name="T43" fmla="*/ 2147483646 h 524"/>
                    <a:gd name="T44" fmla="*/ 2147483646 w 638"/>
                    <a:gd name="T45" fmla="*/ 2147483646 h 524"/>
                    <a:gd name="T46" fmla="*/ 2147483646 w 638"/>
                    <a:gd name="T47" fmla="*/ 2147483646 h 524"/>
                    <a:gd name="T48" fmla="*/ 2147483646 w 638"/>
                    <a:gd name="T49" fmla="*/ 2147483646 h 524"/>
                    <a:gd name="T50" fmla="*/ 2147483646 w 638"/>
                    <a:gd name="T51" fmla="*/ 2147483646 h 524"/>
                    <a:gd name="T52" fmla="*/ 2147483646 w 638"/>
                    <a:gd name="T53" fmla="*/ 2147483646 h 524"/>
                    <a:gd name="T54" fmla="*/ 2147483646 w 638"/>
                    <a:gd name="T55" fmla="*/ 2147483646 h 524"/>
                    <a:gd name="T56" fmla="*/ 2147483646 w 638"/>
                    <a:gd name="T57" fmla="*/ 2147483646 h 524"/>
                    <a:gd name="T58" fmla="*/ 2147483646 w 638"/>
                    <a:gd name="T59" fmla="*/ 2147483646 h 524"/>
                    <a:gd name="T60" fmla="*/ 2147483646 w 638"/>
                    <a:gd name="T61" fmla="*/ 2147483646 h 524"/>
                    <a:gd name="T62" fmla="*/ 2147483646 w 638"/>
                    <a:gd name="T63" fmla="*/ 2147483646 h 524"/>
                    <a:gd name="T64" fmla="*/ 2147483646 w 638"/>
                    <a:gd name="T65" fmla="*/ 2147483646 h 524"/>
                    <a:gd name="T66" fmla="*/ 2147483646 w 638"/>
                    <a:gd name="T67" fmla="*/ 2147483646 h 524"/>
                    <a:gd name="T68" fmla="*/ 2147483646 w 638"/>
                    <a:gd name="T69" fmla="*/ 2147483646 h 524"/>
                    <a:gd name="T70" fmla="*/ 2147483646 w 638"/>
                    <a:gd name="T71" fmla="*/ 2147483646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8"/>
                    <a:gd name="T109" fmla="*/ 0 h 524"/>
                    <a:gd name="T110" fmla="*/ 638 w 638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8" h="524">
                      <a:moveTo>
                        <a:pt x="292" y="0"/>
                      </a:moveTo>
                      <a:lnTo>
                        <a:pt x="311" y="5"/>
                      </a:lnTo>
                      <a:lnTo>
                        <a:pt x="321" y="0"/>
                      </a:lnTo>
                      <a:lnTo>
                        <a:pt x="353" y="46"/>
                      </a:lnTo>
                      <a:lnTo>
                        <a:pt x="361" y="87"/>
                      </a:lnTo>
                      <a:lnTo>
                        <a:pt x="371" y="82"/>
                      </a:lnTo>
                      <a:lnTo>
                        <a:pt x="386" y="102"/>
                      </a:lnTo>
                      <a:lnTo>
                        <a:pt x="381" y="117"/>
                      </a:lnTo>
                      <a:lnTo>
                        <a:pt x="390" y="143"/>
                      </a:lnTo>
                      <a:lnTo>
                        <a:pt x="411" y="163"/>
                      </a:lnTo>
                      <a:lnTo>
                        <a:pt x="395" y="168"/>
                      </a:lnTo>
                      <a:lnTo>
                        <a:pt x="419" y="209"/>
                      </a:lnTo>
                      <a:lnTo>
                        <a:pt x="430" y="210"/>
                      </a:lnTo>
                      <a:lnTo>
                        <a:pt x="440" y="236"/>
                      </a:lnTo>
                      <a:lnTo>
                        <a:pt x="474" y="251"/>
                      </a:lnTo>
                      <a:lnTo>
                        <a:pt x="510" y="272"/>
                      </a:lnTo>
                      <a:lnTo>
                        <a:pt x="525" y="258"/>
                      </a:lnTo>
                      <a:lnTo>
                        <a:pt x="530" y="283"/>
                      </a:lnTo>
                      <a:lnTo>
                        <a:pt x="566" y="263"/>
                      </a:lnTo>
                      <a:lnTo>
                        <a:pt x="576" y="288"/>
                      </a:lnTo>
                      <a:lnTo>
                        <a:pt x="601" y="324"/>
                      </a:lnTo>
                      <a:lnTo>
                        <a:pt x="585" y="355"/>
                      </a:lnTo>
                      <a:lnTo>
                        <a:pt x="606" y="365"/>
                      </a:lnTo>
                      <a:lnTo>
                        <a:pt x="620" y="407"/>
                      </a:lnTo>
                      <a:lnTo>
                        <a:pt x="638" y="400"/>
                      </a:lnTo>
                      <a:lnTo>
                        <a:pt x="617" y="445"/>
                      </a:lnTo>
                      <a:lnTo>
                        <a:pt x="585" y="471"/>
                      </a:lnTo>
                      <a:lnTo>
                        <a:pt x="560" y="476"/>
                      </a:lnTo>
                      <a:lnTo>
                        <a:pt x="518" y="505"/>
                      </a:lnTo>
                      <a:lnTo>
                        <a:pt x="518" y="520"/>
                      </a:lnTo>
                      <a:lnTo>
                        <a:pt x="511" y="517"/>
                      </a:lnTo>
                      <a:lnTo>
                        <a:pt x="496" y="520"/>
                      </a:lnTo>
                      <a:lnTo>
                        <a:pt x="455" y="520"/>
                      </a:lnTo>
                      <a:lnTo>
                        <a:pt x="419" y="514"/>
                      </a:lnTo>
                      <a:lnTo>
                        <a:pt x="414" y="519"/>
                      </a:lnTo>
                      <a:lnTo>
                        <a:pt x="389" y="524"/>
                      </a:lnTo>
                      <a:lnTo>
                        <a:pt x="368" y="513"/>
                      </a:lnTo>
                      <a:lnTo>
                        <a:pt x="353" y="487"/>
                      </a:lnTo>
                      <a:lnTo>
                        <a:pt x="338" y="503"/>
                      </a:lnTo>
                      <a:lnTo>
                        <a:pt x="323" y="503"/>
                      </a:lnTo>
                      <a:lnTo>
                        <a:pt x="307" y="481"/>
                      </a:lnTo>
                      <a:lnTo>
                        <a:pt x="298" y="445"/>
                      </a:lnTo>
                      <a:lnTo>
                        <a:pt x="273" y="420"/>
                      </a:lnTo>
                      <a:lnTo>
                        <a:pt x="257" y="420"/>
                      </a:lnTo>
                      <a:lnTo>
                        <a:pt x="232" y="449"/>
                      </a:lnTo>
                      <a:lnTo>
                        <a:pt x="175" y="458"/>
                      </a:lnTo>
                      <a:lnTo>
                        <a:pt x="134" y="458"/>
                      </a:lnTo>
                      <a:lnTo>
                        <a:pt x="134" y="448"/>
                      </a:lnTo>
                      <a:lnTo>
                        <a:pt x="118" y="446"/>
                      </a:lnTo>
                      <a:lnTo>
                        <a:pt x="113" y="462"/>
                      </a:lnTo>
                      <a:lnTo>
                        <a:pt x="83" y="462"/>
                      </a:lnTo>
                      <a:lnTo>
                        <a:pt x="78" y="457"/>
                      </a:lnTo>
                      <a:lnTo>
                        <a:pt x="37" y="450"/>
                      </a:lnTo>
                      <a:lnTo>
                        <a:pt x="32" y="455"/>
                      </a:lnTo>
                      <a:lnTo>
                        <a:pt x="0" y="462"/>
                      </a:lnTo>
                      <a:lnTo>
                        <a:pt x="29" y="395"/>
                      </a:lnTo>
                      <a:lnTo>
                        <a:pt x="47" y="388"/>
                      </a:lnTo>
                      <a:lnTo>
                        <a:pt x="37" y="324"/>
                      </a:lnTo>
                      <a:lnTo>
                        <a:pt x="23" y="301"/>
                      </a:lnTo>
                      <a:lnTo>
                        <a:pt x="20" y="286"/>
                      </a:lnTo>
                      <a:lnTo>
                        <a:pt x="74" y="284"/>
                      </a:lnTo>
                      <a:lnTo>
                        <a:pt x="79" y="260"/>
                      </a:lnTo>
                      <a:lnTo>
                        <a:pt x="65" y="227"/>
                      </a:lnTo>
                      <a:lnTo>
                        <a:pt x="61" y="196"/>
                      </a:lnTo>
                      <a:lnTo>
                        <a:pt x="79" y="180"/>
                      </a:lnTo>
                      <a:lnTo>
                        <a:pt x="116" y="134"/>
                      </a:lnTo>
                      <a:lnTo>
                        <a:pt x="133" y="129"/>
                      </a:lnTo>
                      <a:lnTo>
                        <a:pt x="147" y="65"/>
                      </a:lnTo>
                      <a:lnTo>
                        <a:pt x="210" y="57"/>
                      </a:lnTo>
                      <a:lnTo>
                        <a:pt x="228" y="46"/>
                      </a:lnTo>
                      <a:lnTo>
                        <a:pt x="245" y="23"/>
                      </a:lnTo>
                      <a:lnTo>
                        <a:pt x="269" y="1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5" name="Freeform 306"/>
                <p:cNvSpPr>
                  <a:spLocks/>
                </p:cNvSpPr>
                <p:nvPr/>
              </p:nvSpPr>
              <p:spPr bwMode="auto">
                <a:xfrm>
                  <a:off x="849385" y="2729913"/>
                  <a:ext cx="261962" cy="279308"/>
                </a:xfrm>
                <a:custGeom>
                  <a:avLst/>
                  <a:gdLst>
                    <a:gd name="T0" fmla="*/ 2147483646 w 497"/>
                    <a:gd name="T1" fmla="*/ 2147483646 h 519"/>
                    <a:gd name="T2" fmla="*/ 2147483646 w 497"/>
                    <a:gd name="T3" fmla="*/ 2147483646 h 519"/>
                    <a:gd name="T4" fmla="*/ 2147483646 w 497"/>
                    <a:gd name="T5" fmla="*/ 2147483646 h 519"/>
                    <a:gd name="T6" fmla="*/ 2147483646 w 497"/>
                    <a:gd name="T7" fmla="*/ 2147483646 h 519"/>
                    <a:gd name="T8" fmla="*/ 2147483646 w 497"/>
                    <a:gd name="T9" fmla="*/ 2147483646 h 519"/>
                    <a:gd name="T10" fmla="*/ 0 w 497"/>
                    <a:gd name="T11" fmla="*/ 2147483646 h 519"/>
                    <a:gd name="T12" fmla="*/ 2147483646 w 497"/>
                    <a:gd name="T13" fmla="*/ 2147483646 h 519"/>
                    <a:gd name="T14" fmla="*/ 2147483646 w 497"/>
                    <a:gd name="T15" fmla="*/ 2147483646 h 519"/>
                    <a:gd name="T16" fmla="*/ 2147483646 w 497"/>
                    <a:gd name="T17" fmla="*/ 2147483646 h 519"/>
                    <a:gd name="T18" fmla="*/ 2147483646 w 497"/>
                    <a:gd name="T19" fmla="*/ 2147483646 h 519"/>
                    <a:gd name="T20" fmla="*/ 2147483646 w 497"/>
                    <a:gd name="T21" fmla="*/ 2147483646 h 519"/>
                    <a:gd name="T22" fmla="*/ 2147483646 w 497"/>
                    <a:gd name="T23" fmla="*/ 2147483646 h 519"/>
                    <a:gd name="T24" fmla="*/ 2147483646 w 497"/>
                    <a:gd name="T25" fmla="*/ 2147483646 h 519"/>
                    <a:gd name="T26" fmla="*/ 2147483646 w 497"/>
                    <a:gd name="T27" fmla="*/ 2147483646 h 519"/>
                    <a:gd name="T28" fmla="*/ 2147483646 w 497"/>
                    <a:gd name="T29" fmla="*/ 2147483646 h 519"/>
                    <a:gd name="T30" fmla="*/ 2147483646 w 497"/>
                    <a:gd name="T31" fmla="*/ 2147483646 h 519"/>
                    <a:gd name="T32" fmla="*/ 2147483646 w 497"/>
                    <a:gd name="T33" fmla="*/ 2147483646 h 519"/>
                    <a:gd name="T34" fmla="*/ 2147483646 w 497"/>
                    <a:gd name="T35" fmla="*/ 2147483646 h 519"/>
                    <a:gd name="T36" fmla="*/ 2147483646 w 497"/>
                    <a:gd name="T37" fmla="*/ 2147483646 h 519"/>
                    <a:gd name="T38" fmla="*/ 2147483646 w 497"/>
                    <a:gd name="T39" fmla="*/ 2147483646 h 519"/>
                    <a:gd name="T40" fmla="*/ 2147483646 w 497"/>
                    <a:gd name="T41" fmla="*/ 2147483646 h 519"/>
                    <a:gd name="T42" fmla="*/ 2147483646 w 497"/>
                    <a:gd name="T43" fmla="*/ 2147483646 h 519"/>
                    <a:gd name="T44" fmla="*/ 2147483646 w 497"/>
                    <a:gd name="T45" fmla="*/ 2147483646 h 519"/>
                    <a:gd name="T46" fmla="*/ 2147483646 w 497"/>
                    <a:gd name="T47" fmla="*/ 2147483646 h 519"/>
                    <a:gd name="T48" fmla="*/ 2147483646 w 497"/>
                    <a:gd name="T49" fmla="*/ 2147483646 h 519"/>
                    <a:gd name="T50" fmla="*/ 2147483646 w 497"/>
                    <a:gd name="T51" fmla="*/ 2147483646 h 519"/>
                    <a:gd name="T52" fmla="*/ 2147483646 w 497"/>
                    <a:gd name="T53" fmla="*/ 2147483646 h 519"/>
                    <a:gd name="T54" fmla="*/ 2147483646 w 497"/>
                    <a:gd name="T55" fmla="*/ 2147483646 h 519"/>
                    <a:gd name="T56" fmla="*/ 2147483646 w 497"/>
                    <a:gd name="T57" fmla="*/ 2147483646 h 519"/>
                    <a:gd name="T58" fmla="*/ 2147483646 w 497"/>
                    <a:gd name="T59" fmla="*/ 2147483646 h 519"/>
                    <a:gd name="T60" fmla="*/ 2147483646 w 497"/>
                    <a:gd name="T61" fmla="*/ 2147483646 h 519"/>
                    <a:gd name="T62" fmla="*/ 2147483646 w 497"/>
                    <a:gd name="T63" fmla="*/ 2147483646 h 519"/>
                    <a:gd name="T64" fmla="*/ 2147483646 w 497"/>
                    <a:gd name="T65" fmla="*/ 2147483646 h 5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97"/>
                    <a:gd name="T100" fmla="*/ 0 h 519"/>
                    <a:gd name="T101" fmla="*/ 497 w 497"/>
                    <a:gd name="T102" fmla="*/ 519 h 5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97" h="519">
                      <a:moveTo>
                        <a:pt x="292" y="118"/>
                      </a:moveTo>
                      <a:lnTo>
                        <a:pt x="270" y="112"/>
                      </a:lnTo>
                      <a:lnTo>
                        <a:pt x="257" y="120"/>
                      </a:lnTo>
                      <a:lnTo>
                        <a:pt x="205" y="84"/>
                      </a:lnTo>
                      <a:lnTo>
                        <a:pt x="192" y="63"/>
                      </a:lnTo>
                      <a:lnTo>
                        <a:pt x="205" y="19"/>
                      </a:lnTo>
                      <a:lnTo>
                        <a:pt x="180" y="0"/>
                      </a:lnTo>
                      <a:lnTo>
                        <a:pt x="137" y="4"/>
                      </a:lnTo>
                      <a:lnTo>
                        <a:pt x="116" y="55"/>
                      </a:lnTo>
                      <a:lnTo>
                        <a:pt x="79" y="70"/>
                      </a:lnTo>
                      <a:lnTo>
                        <a:pt x="51" y="106"/>
                      </a:lnTo>
                      <a:lnTo>
                        <a:pt x="0" y="158"/>
                      </a:lnTo>
                      <a:lnTo>
                        <a:pt x="11" y="203"/>
                      </a:lnTo>
                      <a:lnTo>
                        <a:pt x="29" y="217"/>
                      </a:lnTo>
                      <a:lnTo>
                        <a:pt x="77" y="212"/>
                      </a:lnTo>
                      <a:lnTo>
                        <a:pt x="102" y="264"/>
                      </a:lnTo>
                      <a:lnTo>
                        <a:pt x="106" y="287"/>
                      </a:lnTo>
                      <a:lnTo>
                        <a:pt x="130" y="286"/>
                      </a:lnTo>
                      <a:lnTo>
                        <a:pt x="150" y="292"/>
                      </a:lnTo>
                      <a:lnTo>
                        <a:pt x="157" y="329"/>
                      </a:lnTo>
                      <a:lnTo>
                        <a:pt x="183" y="369"/>
                      </a:lnTo>
                      <a:lnTo>
                        <a:pt x="190" y="396"/>
                      </a:lnTo>
                      <a:lnTo>
                        <a:pt x="160" y="436"/>
                      </a:lnTo>
                      <a:lnTo>
                        <a:pt x="122" y="509"/>
                      </a:lnTo>
                      <a:lnTo>
                        <a:pt x="143" y="514"/>
                      </a:lnTo>
                      <a:lnTo>
                        <a:pt x="143" y="504"/>
                      </a:lnTo>
                      <a:lnTo>
                        <a:pt x="139" y="494"/>
                      </a:lnTo>
                      <a:lnTo>
                        <a:pt x="159" y="489"/>
                      </a:lnTo>
                      <a:lnTo>
                        <a:pt x="185" y="499"/>
                      </a:lnTo>
                      <a:lnTo>
                        <a:pt x="177" y="514"/>
                      </a:lnTo>
                      <a:lnTo>
                        <a:pt x="222" y="519"/>
                      </a:lnTo>
                      <a:lnTo>
                        <a:pt x="257" y="498"/>
                      </a:lnTo>
                      <a:lnTo>
                        <a:pt x="268" y="487"/>
                      </a:lnTo>
                      <a:lnTo>
                        <a:pt x="273" y="487"/>
                      </a:lnTo>
                      <a:lnTo>
                        <a:pt x="319" y="479"/>
                      </a:lnTo>
                      <a:lnTo>
                        <a:pt x="340" y="458"/>
                      </a:lnTo>
                      <a:lnTo>
                        <a:pt x="335" y="443"/>
                      </a:lnTo>
                      <a:lnTo>
                        <a:pt x="340" y="433"/>
                      </a:lnTo>
                      <a:lnTo>
                        <a:pt x="371" y="427"/>
                      </a:lnTo>
                      <a:lnTo>
                        <a:pt x="381" y="448"/>
                      </a:lnTo>
                      <a:lnTo>
                        <a:pt x="401" y="444"/>
                      </a:lnTo>
                      <a:lnTo>
                        <a:pt x="401" y="454"/>
                      </a:lnTo>
                      <a:lnTo>
                        <a:pt x="417" y="454"/>
                      </a:lnTo>
                      <a:lnTo>
                        <a:pt x="408" y="429"/>
                      </a:lnTo>
                      <a:lnTo>
                        <a:pt x="433" y="424"/>
                      </a:lnTo>
                      <a:lnTo>
                        <a:pt x="444" y="413"/>
                      </a:lnTo>
                      <a:lnTo>
                        <a:pt x="450" y="378"/>
                      </a:lnTo>
                      <a:lnTo>
                        <a:pt x="435" y="342"/>
                      </a:lnTo>
                      <a:lnTo>
                        <a:pt x="436" y="306"/>
                      </a:lnTo>
                      <a:lnTo>
                        <a:pt x="463" y="295"/>
                      </a:lnTo>
                      <a:lnTo>
                        <a:pt x="497" y="272"/>
                      </a:lnTo>
                      <a:lnTo>
                        <a:pt x="488" y="241"/>
                      </a:lnTo>
                      <a:lnTo>
                        <a:pt x="495" y="231"/>
                      </a:lnTo>
                      <a:lnTo>
                        <a:pt x="474" y="220"/>
                      </a:lnTo>
                      <a:lnTo>
                        <a:pt x="464" y="189"/>
                      </a:lnTo>
                      <a:lnTo>
                        <a:pt x="474" y="184"/>
                      </a:lnTo>
                      <a:lnTo>
                        <a:pt x="486" y="133"/>
                      </a:lnTo>
                      <a:lnTo>
                        <a:pt x="445" y="133"/>
                      </a:lnTo>
                      <a:lnTo>
                        <a:pt x="445" y="123"/>
                      </a:lnTo>
                      <a:lnTo>
                        <a:pt x="429" y="121"/>
                      </a:lnTo>
                      <a:lnTo>
                        <a:pt x="424" y="137"/>
                      </a:lnTo>
                      <a:lnTo>
                        <a:pt x="394" y="137"/>
                      </a:lnTo>
                      <a:lnTo>
                        <a:pt x="389" y="132"/>
                      </a:lnTo>
                      <a:lnTo>
                        <a:pt x="348" y="125"/>
                      </a:lnTo>
                      <a:lnTo>
                        <a:pt x="343" y="130"/>
                      </a:lnTo>
                      <a:lnTo>
                        <a:pt x="311" y="137"/>
                      </a:lnTo>
                      <a:lnTo>
                        <a:pt x="292" y="118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6" name="Freeform 307"/>
                <p:cNvSpPr>
                  <a:spLocks/>
                </p:cNvSpPr>
                <p:nvPr/>
              </p:nvSpPr>
              <p:spPr bwMode="auto">
                <a:xfrm>
                  <a:off x="1079595" y="2780696"/>
                  <a:ext cx="269901" cy="211068"/>
                </a:xfrm>
                <a:custGeom>
                  <a:avLst/>
                  <a:gdLst>
                    <a:gd name="T0" fmla="*/ 2147483646 w 507"/>
                    <a:gd name="T1" fmla="*/ 2147483646 h 391"/>
                    <a:gd name="T2" fmla="*/ 2147483646 w 507"/>
                    <a:gd name="T3" fmla="*/ 0 h 391"/>
                    <a:gd name="T4" fmla="*/ 2147483646 w 507"/>
                    <a:gd name="T5" fmla="*/ 0 h 391"/>
                    <a:gd name="T6" fmla="*/ 2147483646 w 507"/>
                    <a:gd name="T7" fmla="*/ 2147483646 h 391"/>
                    <a:gd name="T8" fmla="*/ 2147483646 w 507"/>
                    <a:gd name="T9" fmla="*/ 2147483646 h 391"/>
                    <a:gd name="T10" fmla="*/ 2147483646 w 507"/>
                    <a:gd name="T11" fmla="*/ 2147483646 h 391"/>
                    <a:gd name="T12" fmla="*/ 2147483646 w 507"/>
                    <a:gd name="T13" fmla="*/ 2147483646 h 391"/>
                    <a:gd name="T14" fmla="*/ 2147483646 w 507"/>
                    <a:gd name="T15" fmla="*/ 2147483646 h 391"/>
                    <a:gd name="T16" fmla="*/ 2147483646 w 507"/>
                    <a:gd name="T17" fmla="*/ 2147483646 h 391"/>
                    <a:gd name="T18" fmla="*/ 2147483646 w 507"/>
                    <a:gd name="T19" fmla="*/ 2147483646 h 391"/>
                    <a:gd name="T20" fmla="*/ 2147483646 w 507"/>
                    <a:gd name="T21" fmla="*/ 2147483646 h 391"/>
                    <a:gd name="T22" fmla="*/ 2147483646 w 507"/>
                    <a:gd name="T23" fmla="*/ 2147483646 h 391"/>
                    <a:gd name="T24" fmla="*/ 2147483646 w 507"/>
                    <a:gd name="T25" fmla="*/ 2147483646 h 391"/>
                    <a:gd name="T26" fmla="*/ 2147483646 w 507"/>
                    <a:gd name="T27" fmla="*/ 2147483646 h 391"/>
                    <a:gd name="T28" fmla="*/ 2147483646 w 507"/>
                    <a:gd name="T29" fmla="*/ 2147483646 h 391"/>
                    <a:gd name="T30" fmla="*/ 2147483646 w 507"/>
                    <a:gd name="T31" fmla="*/ 2147483646 h 391"/>
                    <a:gd name="T32" fmla="*/ 2147483646 w 507"/>
                    <a:gd name="T33" fmla="*/ 2147483646 h 391"/>
                    <a:gd name="T34" fmla="*/ 2147483646 w 507"/>
                    <a:gd name="T35" fmla="*/ 2147483646 h 391"/>
                    <a:gd name="T36" fmla="*/ 2147483646 w 507"/>
                    <a:gd name="T37" fmla="*/ 2147483646 h 391"/>
                    <a:gd name="T38" fmla="*/ 2147483646 w 507"/>
                    <a:gd name="T39" fmla="*/ 2147483646 h 391"/>
                    <a:gd name="T40" fmla="*/ 2147483646 w 507"/>
                    <a:gd name="T41" fmla="*/ 2147483646 h 391"/>
                    <a:gd name="T42" fmla="*/ 2147483646 w 507"/>
                    <a:gd name="T43" fmla="*/ 2147483646 h 391"/>
                    <a:gd name="T44" fmla="*/ 2147483646 w 507"/>
                    <a:gd name="T45" fmla="*/ 2147483646 h 391"/>
                    <a:gd name="T46" fmla="*/ 2147483646 w 507"/>
                    <a:gd name="T47" fmla="*/ 2147483646 h 391"/>
                    <a:gd name="T48" fmla="*/ 2147483646 w 507"/>
                    <a:gd name="T49" fmla="*/ 2147483646 h 391"/>
                    <a:gd name="T50" fmla="*/ 2147483646 w 507"/>
                    <a:gd name="T51" fmla="*/ 2147483646 h 391"/>
                    <a:gd name="T52" fmla="*/ 2147483646 w 507"/>
                    <a:gd name="T53" fmla="*/ 2147483646 h 391"/>
                    <a:gd name="T54" fmla="*/ 2147483646 w 507"/>
                    <a:gd name="T55" fmla="*/ 2147483646 h 391"/>
                    <a:gd name="T56" fmla="*/ 2147483646 w 507"/>
                    <a:gd name="T57" fmla="*/ 2147483646 h 391"/>
                    <a:gd name="T58" fmla="*/ 2147483646 w 507"/>
                    <a:gd name="T59" fmla="*/ 2147483646 h 391"/>
                    <a:gd name="T60" fmla="*/ 2147483646 w 507"/>
                    <a:gd name="T61" fmla="*/ 2147483646 h 391"/>
                    <a:gd name="T62" fmla="*/ 2147483646 w 507"/>
                    <a:gd name="T63" fmla="*/ 2147483646 h 391"/>
                    <a:gd name="T64" fmla="*/ 2147483646 w 507"/>
                    <a:gd name="T65" fmla="*/ 2147483646 h 391"/>
                    <a:gd name="T66" fmla="*/ 2147483646 w 507"/>
                    <a:gd name="T67" fmla="*/ 2147483646 h 391"/>
                    <a:gd name="T68" fmla="*/ 2147483646 w 507"/>
                    <a:gd name="T69" fmla="*/ 2147483646 h 391"/>
                    <a:gd name="T70" fmla="*/ 2147483646 w 507"/>
                    <a:gd name="T71" fmla="*/ 2147483646 h 391"/>
                    <a:gd name="T72" fmla="*/ 2147483646 w 507"/>
                    <a:gd name="T73" fmla="*/ 2147483646 h 391"/>
                    <a:gd name="T74" fmla="*/ 2147483646 w 507"/>
                    <a:gd name="T75" fmla="*/ 2147483646 h 391"/>
                    <a:gd name="T76" fmla="*/ 2147483646 w 507"/>
                    <a:gd name="T77" fmla="*/ 2147483646 h 391"/>
                    <a:gd name="T78" fmla="*/ 2147483646 w 507"/>
                    <a:gd name="T79" fmla="*/ 2147483646 h 391"/>
                    <a:gd name="T80" fmla="*/ 2147483646 w 507"/>
                    <a:gd name="T81" fmla="*/ 2147483646 h 391"/>
                    <a:gd name="T82" fmla="*/ 2147483646 w 507"/>
                    <a:gd name="T83" fmla="*/ 2147483646 h 391"/>
                    <a:gd name="T84" fmla="*/ 2147483646 w 507"/>
                    <a:gd name="T85" fmla="*/ 2147483646 h 391"/>
                    <a:gd name="T86" fmla="*/ 2147483646 w 507"/>
                    <a:gd name="T87" fmla="*/ 2147483646 h 391"/>
                    <a:gd name="T88" fmla="*/ 2147483646 w 507"/>
                    <a:gd name="T89" fmla="*/ 2147483646 h 391"/>
                    <a:gd name="T90" fmla="*/ 2147483646 w 507"/>
                    <a:gd name="T91" fmla="*/ 2147483646 h 391"/>
                    <a:gd name="T92" fmla="*/ 2147483646 w 507"/>
                    <a:gd name="T93" fmla="*/ 2147483646 h 391"/>
                    <a:gd name="T94" fmla="*/ 2147483646 w 507"/>
                    <a:gd name="T95" fmla="*/ 2147483646 h 391"/>
                    <a:gd name="T96" fmla="*/ 2147483646 w 507"/>
                    <a:gd name="T97" fmla="*/ 2147483646 h 391"/>
                    <a:gd name="T98" fmla="*/ 2147483646 w 507"/>
                    <a:gd name="T99" fmla="*/ 2147483646 h 391"/>
                    <a:gd name="T100" fmla="*/ 2147483646 w 507"/>
                    <a:gd name="T101" fmla="*/ 2147483646 h 391"/>
                    <a:gd name="T102" fmla="*/ 2147483646 w 507"/>
                    <a:gd name="T103" fmla="*/ 2147483646 h 391"/>
                    <a:gd name="T104" fmla="*/ 0 w 507"/>
                    <a:gd name="T105" fmla="*/ 2147483646 h 391"/>
                    <a:gd name="T106" fmla="*/ 2147483646 w 507"/>
                    <a:gd name="T107" fmla="*/ 2147483646 h 391"/>
                    <a:gd name="T108" fmla="*/ 2147483646 w 507"/>
                    <a:gd name="T109" fmla="*/ 2147483646 h 391"/>
                    <a:gd name="T110" fmla="*/ 2147483646 w 507"/>
                    <a:gd name="T111" fmla="*/ 2147483646 h 391"/>
                    <a:gd name="T112" fmla="*/ 2147483646 w 507"/>
                    <a:gd name="T113" fmla="*/ 2147483646 h 391"/>
                    <a:gd name="T114" fmla="*/ 2147483646 w 507"/>
                    <a:gd name="T115" fmla="*/ 2147483646 h 391"/>
                    <a:gd name="T116" fmla="*/ 2147483646 w 507"/>
                    <a:gd name="T117" fmla="*/ 2147483646 h 391"/>
                    <a:gd name="T118" fmla="*/ 2147483646 w 507"/>
                    <a:gd name="T119" fmla="*/ 2147483646 h 391"/>
                    <a:gd name="T120" fmla="*/ 2147483646 w 507"/>
                    <a:gd name="T121" fmla="*/ 2147483646 h 391"/>
                    <a:gd name="T122" fmla="*/ 2147483646 w 507"/>
                    <a:gd name="T123" fmla="*/ 2147483646 h 391"/>
                    <a:gd name="T124" fmla="*/ 2147483646 w 507"/>
                    <a:gd name="T125" fmla="*/ 2147483646 h 39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7"/>
                    <a:gd name="T190" fmla="*/ 0 h 391"/>
                    <a:gd name="T191" fmla="*/ 507 w 507"/>
                    <a:gd name="T192" fmla="*/ 391 h 39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7" h="391">
                      <a:moveTo>
                        <a:pt x="108" y="29"/>
                      </a:moveTo>
                      <a:lnTo>
                        <a:pt x="133" y="0"/>
                      </a:lnTo>
                      <a:lnTo>
                        <a:pt x="149" y="0"/>
                      </a:lnTo>
                      <a:lnTo>
                        <a:pt x="174" y="25"/>
                      </a:lnTo>
                      <a:lnTo>
                        <a:pt x="183" y="61"/>
                      </a:lnTo>
                      <a:lnTo>
                        <a:pt x="199" y="83"/>
                      </a:lnTo>
                      <a:lnTo>
                        <a:pt x="214" y="83"/>
                      </a:lnTo>
                      <a:lnTo>
                        <a:pt x="229" y="67"/>
                      </a:lnTo>
                      <a:lnTo>
                        <a:pt x="244" y="93"/>
                      </a:lnTo>
                      <a:lnTo>
                        <a:pt x="265" y="104"/>
                      </a:lnTo>
                      <a:lnTo>
                        <a:pt x="290" y="99"/>
                      </a:lnTo>
                      <a:lnTo>
                        <a:pt x="295" y="94"/>
                      </a:lnTo>
                      <a:lnTo>
                        <a:pt x="331" y="100"/>
                      </a:lnTo>
                      <a:lnTo>
                        <a:pt x="372" y="100"/>
                      </a:lnTo>
                      <a:lnTo>
                        <a:pt x="387" y="97"/>
                      </a:lnTo>
                      <a:lnTo>
                        <a:pt x="394" y="100"/>
                      </a:lnTo>
                      <a:lnTo>
                        <a:pt x="409" y="116"/>
                      </a:lnTo>
                      <a:lnTo>
                        <a:pt x="419" y="111"/>
                      </a:lnTo>
                      <a:lnTo>
                        <a:pt x="434" y="132"/>
                      </a:lnTo>
                      <a:lnTo>
                        <a:pt x="449" y="188"/>
                      </a:lnTo>
                      <a:lnTo>
                        <a:pt x="484" y="193"/>
                      </a:lnTo>
                      <a:lnTo>
                        <a:pt x="484" y="204"/>
                      </a:lnTo>
                      <a:lnTo>
                        <a:pt x="498" y="210"/>
                      </a:lnTo>
                      <a:lnTo>
                        <a:pt x="488" y="220"/>
                      </a:lnTo>
                      <a:lnTo>
                        <a:pt x="503" y="230"/>
                      </a:lnTo>
                      <a:lnTo>
                        <a:pt x="493" y="241"/>
                      </a:lnTo>
                      <a:lnTo>
                        <a:pt x="493" y="251"/>
                      </a:lnTo>
                      <a:lnTo>
                        <a:pt x="507" y="266"/>
                      </a:lnTo>
                      <a:lnTo>
                        <a:pt x="492" y="266"/>
                      </a:lnTo>
                      <a:lnTo>
                        <a:pt x="492" y="297"/>
                      </a:lnTo>
                      <a:lnTo>
                        <a:pt x="460" y="331"/>
                      </a:lnTo>
                      <a:lnTo>
                        <a:pt x="459" y="353"/>
                      </a:lnTo>
                      <a:lnTo>
                        <a:pt x="406" y="372"/>
                      </a:lnTo>
                      <a:lnTo>
                        <a:pt x="392" y="347"/>
                      </a:lnTo>
                      <a:lnTo>
                        <a:pt x="362" y="345"/>
                      </a:lnTo>
                      <a:lnTo>
                        <a:pt x="361" y="372"/>
                      </a:lnTo>
                      <a:lnTo>
                        <a:pt x="335" y="391"/>
                      </a:lnTo>
                      <a:lnTo>
                        <a:pt x="320" y="376"/>
                      </a:lnTo>
                      <a:lnTo>
                        <a:pt x="315" y="350"/>
                      </a:lnTo>
                      <a:lnTo>
                        <a:pt x="239" y="303"/>
                      </a:lnTo>
                      <a:lnTo>
                        <a:pt x="228" y="339"/>
                      </a:lnTo>
                      <a:lnTo>
                        <a:pt x="182" y="327"/>
                      </a:lnTo>
                      <a:lnTo>
                        <a:pt x="172" y="332"/>
                      </a:lnTo>
                      <a:lnTo>
                        <a:pt x="162" y="363"/>
                      </a:lnTo>
                      <a:lnTo>
                        <a:pt x="139" y="359"/>
                      </a:lnTo>
                      <a:lnTo>
                        <a:pt x="105" y="352"/>
                      </a:lnTo>
                      <a:lnTo>
                        <a:pt x="105" y="341"/>
                      </a:lnTo>
                      <a:lnTo>
                        <a:pt x="60" y="340"/>
                      </a:lnTo>
                      <a:lnTo>
                        <a:pt x="65" y="330"/>
                      </a:lnTo>
                      <a:lnTo>
                        <a:pt x="19" y="329"/>
                      </a:lnTo>
                      <a:lnTo>
                        <a:pt x="9" y="318"/>
                      </a:lnTo>
                      <a:lnTo>
                        <a:pt x="15" y="283"/>
                      </a:lnTo>
                      <a:lnTo>
                        <a:pt x="0" y="247"/>
                      </a:lnTo>
                      <a:lnTo>
                        <a:pt x="1" y="211"/>
                      </a:lnTo>
                      <a:lnTo>
                        <a:pt x="28" y="200"/>
                      </a:lnTo>
                      <a:lnTo>
                        <a:pt x="62" y="177"/>
                      </a:lnTo>
                      <a:lnTo>
                        <a:pt x="53" y="146"/>
                      </a:lnTo>
                      <a:lnTo>
                        <a:pt x="60" y="136"/>
                      </a:lnTo>
                      <a:lnTo>
                        <a:pt x="39" y="125"/>
                      </a:lnTo>
                      <a:lnTo>
                        <a:pt x="29" y="94"/>
                      </a:lnTo>
                      <a:lnTo>
                        <a:pt x="39" y="89"/>
                      </a:lnTo>
                      <a:lnTo>
                        <a:pt x="51" y="38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7" name="Freeform 308"/>
                <p:cNvSpPr>
                  <a:spLocks/>
                </p:cNvSpPr>
                <p:nvPr/>
              </p:nvSpPr>
              <p:spPr bwMode="auto">
                <a:xfrm>
                  <a:off x="987511" y="2950502"/>
                  <a:ext cx="195280" cy="250742"/>
                </a:xfrm>
                <a:custGeom>
                  <a:avLst/>
                  <a:gdLst>
                    <a:gd name="T0" fmla="*/ 2147483646 w 371"/>
                    <a:gd name="T1" fmla="*/ 2147483646 h 463"/>
                    <a:gd name="T2" fmla="*/ 2147483646 w 371"/>
                    <a:gd name="T3" fmla="*/ 2147483646 h 463"/>
                    <a:gd name="T4" fmla="*/ 2147483646 w 371"/>
                    <a:gd name="T5" fmla="*/ 2147483646 h 463"/>
                    <a:gd name="T6" fmla="*/ 2147483646 w 371"/>
                    <a:gd name="T7" fmla="*/ 2147483646 h 463"/>
                    <a:gd name="T8" fmla="*/ 2147483646 w 371"/>
                    <a:gd name="T9" fmla="*/ 2147483646 h 463"/>
                    <a:gd name="T10" fmla="*/ 2147483646 w 371"/>
                    <a:gd name="T11" fmla="*/ 2147483646 h 463"/>
                    <a:gd name="T12" fmla="*/ 2147483646 w 371"/>
                    <a:gd name="T13" fmla="*/ 2147483646 h 463"/>
                    <a:gd name="T14" fmla="*/ 2147483646 w 371"/>
                    <a:gd name="T15" fmla="*/ 2147483646 h 463"/>
                    <a:gd name="T16" fmla="*/ 2147483646 w 371"/>
                    <a:gd name="T17" fmla="*/ 2147483646 h 463"/>
                    <a:gd name="T18" fmla="*/ 2147483646 w 371"/>
                    <a:gd name="T19" fmla="*/ 2147483646 h 463"/>
                    <a:gd name="T20" fmla="*/ 2147483646 w 371"/>
                    <a:gd name="T21" fmla="*/ 2147483646 h 463"/>
                    <a:gd name="T22" fmla="*/ 2147483646 w 371"/>
                    <a:gd name="T23" fmla="*/ 2147483646 h 463"/>
                    <a:gd name="T24" fmla="*/ 2147483646 w 371"/>
                    <a:gd name="T25" fmla="*/ 2147483646 h 463"/>
                    <a:gd name="T26" fmla="*/ 2147483646 w 371"/>
                    <a:gd name="T27" fmla="*/ 0 h 463"/>
                    <a:gd name="T28" fmla="*/ 2147483646 w 371"/>
                    <a:gd name="T29" fmla="*/ 2147483646 h 463"/>
                    <a:gd name="T30" fmla="*/ 2147483646 w 371"/>
                    <a:gd name="T31" fmla="*/ 2147483646 h 463"/>
                    <a:gd name="T32" fmla="*/ 2147483646 w 371"/>
                    <a:gd name="T33" fmla="*/ 2147483646 h 463"/>
                    <a:gd name="T34" fmla="*/ 2147483646 w 371"/>
                    <a:gd name="T35" fmla="*/ 2147483646 h 463"/>
                    <a:gd name="T36" fmla="*/ 2147483646 w 371"/>
                    <a:gd name="T37" fmla="*/ 2147483646 h 463"/>
                    <a:gd name="T38" fmla="*/ 2147483646 w 371"/>
                    <a:gd name="T39" fmla="*/ 2147483646 h 463"/>
                    <a:gd name="T40" fmla="*/ 2147483646 w 371"/>
                    <a:gd name="T41" fmla="*/ 2147483646 h 463"/>
                    <a:gd name="T42" fmla="*/ 2147483646 w 371"/>
                    <a:gd name="T43" fmla="*/ 2147483646 h 463"/>
                    <a:gd name="T44" fmla="*/ 2147483646 w 371"/>
                    <a:gd name="T45" fmla="*/ 2147483646 h 463"/>
                    <a:gd name="T46" fmla="*/ 2147483646 w 371"/>
                    <a:gd name="T47" fmla="*/ 2147483646 h 463"/>
                    <a:gd name="T48" fmla="*/ 2147483646 w 371"/>
                    <a:gd name="T49" fmla="*/ 2147483646 h 463"/>
                    <a:gd name="T50" fmla="*/ 2147483646 w 371"/>
                    <a:gd name="T51" fmla="*/ 2147483646 h 463"/>
                    <a:gd name="T52" fmla="*/ 2147483646 w 371"/>
                    <a:gd name="T53" fmla="*/ 2147483646 h 463"/>
                    <a:gd name="T54" fmla="*/ 2147483646 w 371"/>
                    <a:gd name="T55" fmla="*/ 2147483646 h 463"/>
                    <a:gd name="T56" fmla="*/ 2147483646 w 371"/>
                    <a:gd name="T57" fmla="*/ 2147483646 h 463"/>
                    <a:gd name="T58" fmla="*/ 2147483646 w 371"/>
                    <a:gd name="T59" fmla="*/ 2147483646 h 463"/>
                    <a:gd name="T60" fmla="*/ 2147483646 w 371"/>
                    <a:gd name="T61" fmla="*/ 2147483646 h 463"/>
                    <a:gd name="T62" fmla="*/ 2147483646 w 371"/>
                    <a:gd name="T63" fmla="*/ 2147483646 h 463"/>
                    <a:gd name="T64" fmla="*/ 2147483646 w 371"/>
                    <a:gd name="T65" fmla="*/ 2147483646 h 463"/>
                    <a:gd name="T66" fmla="*/ 2147483646 w 371"/>
                    <a:gd name="T67" fmla="*/ 2147483646 h 463"/>
                    <a:gd name="T68" fmla="*/ 2147483646 w 371"/>
                    <a:gd name="T69" fmla="*/ 2147483646 h 463"/>
                    <a:gd name="T70" fmla="*/ 2147483646 w 371"/>
                    <a:gd name="T71" fmla="*/ 2147483646 h 463"/>
                    <a:gd name="T72" fmla="*/ 2147483646 w 371"/>
                    <a:gd name="T73" fmla="*/ 2147483646 h 463"/>
                    <a:gd name="T74" fmla="*/ 2147483646 w 371"/>
                    <a:gd name="T75" fmla="*/ 2147483646 h 463"/>
                    <a:gd name="T76" fmla="*/ 2147483646 w 371"/>
                    <a:gd name="T77" fmla="*/ 2147483646 h 463"/>
                    <a:gd name="T78" fmla="*/ 2147483646 w 371"/>
                    <a:gd name="T79" fmla="*/ 2147483646 h 463"/>
                    <a:gd name="T80" fmla="*/ 2147483646 w 371"/>
                    <a:gd name="T81" fmla="*/ 2147483646 h 463"/>
                    <a:gd name="T82" fmla="*/ 2147483646 w 371"/>
                    <a:gd name="T83" fmla="*/ 2147483646 h 463"/>
                    <a:gd name="T84" fmla="*/ 2147483646 w 371"/>
                    <a:gd name="T85" fmla="*/ 2147483646 h 463"/>
                    <a:gd name="T86" fmla="*/ 2147483646 w 371"/>
                    <a:gd name="T87" fmla="*/ 2147483646 h 463"/>
                    <a:gd name="T88" fmla="*/ 2147483646 w 371"/>
                    <a:gd name="T89" fmla="*/ 2147483646 h 463"/>
                    <a:gd name="T90" fmla="*/ 2147483646 w 371"/>
                    <a:gd name="T91" fmla="*/ 2147483646 h 463"/>
                    <a:gd name="T92" fmla="*/ 2147483646 w 371"/>
                    <a:gd name="T93" fmla="*/ 2147483646 h 463"/>
                    <a:gd name="T94" fmla="*/ 2147483646 w 371"/>
                    <a:gd name="T95" fmla="*/ 2147483646 h 463"/>
                    <a:gd name="T96" fmla="*/ 2147483646 w 371"/>
                    <a:gd name="T97" fmla="*/ 2147483646 h 463"/>
                    <a:gd name="T98" fmla="*/ 2147483646 w 371"/>
                    <a:gd name="T99" fmla="*/ 2147483646 h 463"/>
                    <a:gd name="T100" fmla="*/ 2147483646 w 371"/>
                    <a:gd name="T101" fmla="*/ 2147483646 h 463"/>
                    <a:gd name="T102" fmla="*/ 2147483646 w 371"/>
                    <a:gd name="T103" fmla="*/ 2147483646 h 463"/>
                    <a:gd name="T104" fmla="*/ 0 w 371"/>
                    <a:gd name="T105" fmla="*/ 2147483646 h 463"/>
                    <a:gd name="T106" fmla="*/ 2147483646 w 371"/>
                    <a:gd name="T107" fmla="*/ 2147483646 h 463"/>
                    <a:gd name="T108" fmla="*/ 2147483646 w 371"/>
                    <a:gd name="T109" fmla="*/ 2147483646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71"/>
                    <a:gd name="T166" fmla="*/ 0 h 463"/>
                    <a:gd name="T167" fmla="*/ 371 w 371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71" h="463">
                      <a:moveTo>
                        <a:pt x="7" y="74"/>
                      </a:moveTo>
                      <a:lnTo>
                        <a:pt x="12" y="74"/>
                      </a:lnTo>
                      <a:lnTo>
                        <a:pt x="58" y="66"/>
                      </a:lnTo>
                      <a:lnTo>
                        <a:pt x="79" y="45"/>
                      </a:lnTo>
                      <a:lnTo>
                        <a:pt x="74" y="30"/>
                      </a:lnTo>
                      <a:lnTo>
                        <a:pt x="79" y="20"/>
                      </a:lnTo>
                      <a:lnTo>
                        <a:pt x="110" y="14"/>
                      </a:lnTo>
                      <a:lnTo>
                        <a:pt x="120" y="35"/>
                      </a:lnTo>
                      <a:lnTo>
                        <a:pt x="140" y="31"/>
                      </a:lnTo>
                      <a:lnTo>
                        <a:pt x="140" y="41"/>
                      </a:lnTo>
                      <a:lnTo>
                        <a:pt x="156" y="41"/>
                      </a:lnTo>
                      <a:lnTo>
                        <a:pt x="147" y="16"/>
                      </a:lnTo>
                      <a:lnTo>
                        <a:pt x="172" y="11"/>
                      </a:lnTo>
                      <a:lnTo>
                        <a:pt x="183" y="0"/>
                      </a:lnTo>
                      <a:lnTo>
                        <a:pt x="193" y="11"/>
                      </a:lnTo>
                      <a:lnTo>
                        <a:pt x="239" y="12"/>
                      </a:lnTo>
                      <a:lnTo>
                        <a:pt x="234" y="22"/>
                      </a:lnTo>
                      <a:lnTo>
                        <a:pt x="279" y="23"/>
                      </a:lnTo>
                      <a:lnTo>
                        <a:pt x="279" y="34"/>
                      </a:lnTo>
                      <a:lnTo>
                        <a:pt x="313" y="41"/>
                      </a:lnTo>
                      <a:lnTo>
                        <a:pt x="306" y="55"/>
                      </a:lnTo>
                      <a:lnTo>
                        <a:pt x="338" y="81"/>
                      </a:lnTo>
                      <a:lnTo>
                        <a:pt x="318" y="134"/>
                      </a:lnTo>
                      <a:lnTo>
                        <a:pt x="306" y="182"/>
                      </a:lnTo>
                      <a:lnTo>
                        <a:pt x="322" y="188"/>
                      </a:lnTo>
                      <a:lnTo>
                        <a:pt x="341" y="239"/>
                      </a:lnTo>
                      <a:lnTo>
                        <a:pt x="371" y="266"/>
                      </a:lnTo>
                      <a:lnTo>
                        <a:pt x="344" y="290"/>
                      </a:lnTo>
                      <a:lnTo>
                        <a:pt x="355" y="300"/>
                      </a:lnTo>
                      <a:lnTo>
                        <a:pt x="344" y="321"/>
                      </a:lnTo>
                      <a:lnTo>
                        <a:pt x="318" y="341"/>
                      </a:lnTo>
                      <a:lnTo>
                        <a:pt x="307" y="361"/>
                      </a:lnTo>
                      <a:lnTo>
                        <a:pt x="255" y="370"/>
                      </a:lnTo>
                      <a:lnTo>
                        <a:pt x="265" y="391"/>
                      </a:lnTo>
                      <a:lnTo>
                        <a:pt x="239" y="421"/>
                      </a:lnTo>
                      <a:lnTo>
                        <a:pt x="256" y="443"/>
                      </a:lnTo>
                      <a:lnTo>
                        <a:pt x="228" y="463"/>
                      </a:lnTo>
                      <a:lnTo>
                        <a:pt x="213" y="442"/>
                      </a:lnTo>
                      <a:lnTo>
                        <a:pt x="171" y="435"/>
                      </a:lnTo>
                      <a:lnTo>
                        <a:pt x="156" y="451"/>
                      </a:lnTo>
                      <a:lnTo>
                        <a:pt x="135" y="446"/>
                      </a:lnTo>
                      <a:lnTo>
                        <a:pt x="142" y="425"/>
                      </a:lnTo>
                      <a:lnTo>
                        <a:pt x="110" y="419"/>
                      </a:lnTo>
                      <a:lnTo>
                        <a:pt x="116" y="378"/>
                      </a:lnTo>
                      <a:lnTo>
                        <a:pt x="112" y="352"/>
                      </a:lnTo>
                      <a:lnTo>
                        <a:pt x="102" y="337"/>
                      </a:lnTo>
                      <a:lnTo>
                        <a:pt x="98" y="266"/>
                      </a:lnTo>
                      <a:lnTo>
                        <a:pt x="105" y="245"/>
                      </a:lnTo>
                      <a:lnTo>
                        <a:pt x="91" y="221"/>
                      </a:lnTo>
                      <a:lnTo>
                        <a:pt x="35" y="178"/>
                      </a:lnTo>
                      <a:lnTo>
                        <a:pt x="45" y="173"/>
                      </a:lnTo>
                      <a:lnTo>
                        <a:pt x="46" y="137"/>
                      </a:lnTo>
                      <a:lnTo>
                        <a:pt x="0" y="100"/>
                      </a:lnTo>
                      <a:lnTo>
                        <a:pt x="17" y="80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8" name="Freeform 309"/>
                <p:cNvSpPr>
                  <a:spLocks/>
                </p:cNvSpPr>
                <p:nvPr/>
              </p:nvSpPr>
              <p:spPr bwMode="auto">
                <a:xfrm>
                  <a:off x="1149452" y="2942569"/>
                  <a:ext cx="203219" cy="228524"/>
                </a:xfrm>
                <a:custGeom>
                  <a:avLst/>
                  <a:gdLst>
                    <a:gd name="T0" fmla="*/ 2147483646 w 382"/>
                    <a:gd name="T1" fmla="*/ 2147483646 h 425"/>
                    <a:gd name="T2" fmla="*/ 2147483646 w 382"/>
                    <a:gd name="T3" fmla="*/ 2147483646 h 425"/>
                    <a:gd name="T4" fmla="*/ 2147483646 w 382"/>
                    <a:gd name="T5" fmla="*/ 2147483646 h 425"/>
                    <a:gd name="T6" fmla="*/ 2147483646 w 382"/>
                    <a:gd name="T7" fmla="*/ 2147483646 h 425"/>
                    <a:gd name="T8" fmla="*/ 2147483646 w 382"/>
                    <a:gd name="T9" fmla="*/ 0 h 425"/>
                    <a:gd name="T10" fmla="*/ 2147483646 w 382"/>
                    <a:gd name="T11" fmla="*/ 2147483646 h 425"/>
                    <a:gd name="T12" fmla="*/ 2147483646 w 382"/>
                    <a:gd name="T13" fmla="*/ 2147483646 h 425"/>
                    <a:gd name="T14" fmla="*/ 2147483646 w 382"/>
                    <a:gd name="T15" fmla="*/ 2147483646 h 425"/>
                    <a:gd name="T16" fmla="*/ 2147483646 w 382"/>
                    <a:gd name="T17" fmla="*/ 2147483646 h 425"/>
                    <a:gd name="T18" fmla="*/ 2147483646 w 382"/>
                    <a:gd name="T19" fmla="*/ 2147483646 h 425"/>
                    <a:gd name="T20" fmla="*/ 2147483646 w 382"/>
                    <a:gd name="T21" fmla="*/ 2147483646 h 425"/>
                    <a:gd name="T22" fmla="*/ 2147483646 w 382"/>
                    <a:gd name="T23" fmla="*/ 2147483646 h 425"/>
                    <a:gd name="T24" fmla="*/ 2147483646 w 382"/>
                    <a:gd name="T25" fmla="*/ 2147483646 h 425"/>
                    <a:gd name="T26" fmla="*/ 2147483646 w 382"/>
                    <a:gd name="T27" fmla="*/ 2147483646 h 425"/>
                    <a:gd name="T28" fmla="*/ 2147483646 w 382"/>
                    <a:gd name="T29" fmla="*/ 2147483646 h 425"/>
                    <a:gd name="T30" fmla="*/ 2147483646 w 382"/>
                    <a:gd name="T31" fmla="*/ 2147483646 h 425"/>
                    <a:gd name="T32" fmla="*/ 2147483646 w 382"/>
                    <a:gd name="T33" fmla="*/ 2147483646 h 425"/>
                    <a:gd name="T34" fmla="*/ 2147483646 w 382"/>
                    <a:gd name="T35" fmla="*/ 2147483646 h 425"/>
                    <a:gd name="T36" fmla="*/ 2147483646 w 382"/>
                    <a:gd name="T37" fmla="*/ 2147483646 h 425"/>
                    <a:gd name="T38" fmla="*/ 2147483646 w 382"/>
                    <a:gd name="T39" fmla="*/ 2147483646 h 425"/>
                    <a:gd name="T40" fmla="*/ 2147483646 w 382"/>
                    <a:gd name="T41" fmla="*/ 2147483646 h 425"/>
                    <a:gd name="T42" fmla="*/ 2147483646 w 382"/>
                    <a:gd name="T43" fmla="*/ 2147483646 h 425"/>
                    <a:gd name="T44" fmla="*/ 2147483646 w 382"/>
                    <a:gd name="T45" fmla="*/ 2147483646 h 425"/>
                    <a:gd name="T46" fmla="*/ 2147483646 w 382"/>
                    <a:gd name="T47" fmla="*/ 2147483646 h 425"/>
                    <a:gd name="T48" fmla="*/ 2147483646 w 382"/>
                    <a:gd name="T49" fmla="*/ 2147483646 h 425"/>
                    <a:gd name="T50" fmla="*/ 2147483646 w 382"/>
                    <a:gd name="T51" fmla="*/ 2147483646 h 425"/>
                    <a:gd name="T52" fmla="*/ 2147483646 w 382"/>
                    <a:gd name="T53" fmla="*/ 2147483646 h 425"/>
                    <a:gd name="T54" fmla="*/ 2147483646 w 382"/>
                    <a:gd name="T55" fmla="*/ 2147483646 h 425"/>
                    <a:gd name="T56" fmla="*/ 2147483646 w 382"/>
                    <a:gd name="T57" fmla="*/ 2147483646 h 425"/>
                    <a:gd name="T58" fmla="*/ 2147483646 w 382"/>
                    <a:gd name="T59" fmla="*/ 2147483646 h 425"/>
                    <a:gd name="T60" fmla="*/ 2147483646 w 382"/>
                    <a:gd name="T61" fmla="*/ 2147483646 h 425"/>
                    <a:gd name="T62" fmla="*/ 2147483646 w 382"/>
                    <a:gd name="T63" fmla="*/ 2147483646 h 425"/>
                    <a:gd name="T64" fmla="*/ 2147483646 w 382"/>
                    <a:gd name="T65" fmla="*/ 2147483646 h 425"/>
                    <a:gd name="T66" fmla="*/ 2147483646 w 382"/>
                    <a:gd name="T67" fmla="*/ 2147483646 h 425"/>
                    <a:gd name="T68" fmla="*/ 2147483646 w 382"/>
                    <a:gd name="T69" fmla="*/ 2147483646 h 425"/>
                    <a:gd name="T70" fmla="*/ 2147483646 w 382"/>
                    <a:gd name="T71" fmla="*/ 2147483646 h 425"/>
                    <a:gd name="T72" fmla="*/ 2147483646 w 382"/>
                    <a:gd name="T73" fmla="*/ 2147483646 h 425"/>
                    <a:gd name="T74" fmla="*/ 2147483646 w 382"/>
                    <a:gd name="T75" fmla="*/ 2147483646 h 425"/>
                    <a:gd name="T76" fmla="*/ 2147483646 w 382"/>
                    <a:gd name="T77" fmla="*/ 2147483646 h 425"/>
                    <a:gd name="T78" fmla="*/ 2147483646 w 382"/>
                    <a:gd name="T79" fmla="*/ 2147483646 h 425"/>
                    <a:gd name="T80" fmla="*/ 2147483646 w 382"/>
                    <a:gd name="T81" fmla="*/ 2147483646 h 425"/>
                    <a:gd name="T82" fmla="*/ 2147483646 w 382"/>
                    <a:gd name="T83" fmla="*/ 2147483646 h 425"/>
                    <a:gd name="T84" fmla="*/ 2147483646 w 382"/>
                    <a:gd name="T85" fmla="*/ 2147483646 h 425"/>
                    <a:gd name="T86" fmla="*/ 2147483646 w 382"/>
                    <a:gd name="T87" fmla="*/ 2147483646 h 425"/>
                    <a:gd name="T88" fmla="*/ 0 w 382"/>
                    <a:gd name="T89" fmla="*/ 2147483646 h 425"/>
                    <a:gd name="T90" fmla="*/ 2147483646 w 382"/>
                    <a:gd name="T91" fmla="*/ 2147483646 h 425"/>
                    <a:gd name="T92" fmla="*/ 2147483646 w 382"/>
                    <a:gd name="T93" fmla="*/ 2147483646 h 425"/>
                    <a:gd name="T94" fmla="*/ 0 w 382"/>
                    <a:gd name="T95" fmla="*/ 2147483646 h 425"/>
                    <a:gd name="T96" fmla="*/ 2147483646 w 382"/>
                    <a:gd name="T97" fmla="*/ 2147483646 h 425"/>
                    <a:gd name="T98" fmla="*/ 2147483646 w 382"/>
                    <a:gd name="T99" fmla="*/ 2147483646 h 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82"/>
                    <a:gd name="T151" fmla="*/ 0 h 425"/>
                    <a:gd name="T152" fmla="*/ 382 w 382"/>
                    <a:gd name="T153" fmla="*/ 425 h 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82" h="425">
                      <a:moveTo>
                        <a:pt x="30" y="60"/>
                      </a:moveTo>
                      <a:lnTo>
                        <a:pt x="40" y="29"/>
                      </a:lnTo>
                      <a:lnTo>
                        <a:pt x="50" y="24"/>
                      </a:lnTo>
                      <a:lnTo>
                        <a:pt x="96" y="36"/>
                      </a:lnTo>
                      <a:lnTo>
                        <a:pt x="107" y="0"/>
                      </a:lnTo>
                      <a:lnTo>
                        <a:pt x="183" y="47"/>
                      </a:lnTo>
                      <a:lnTo>
                        <a:pt x="188" y="73"/>
                      </a:lnTo>
                      <a:lnTo>
                        <a:pt x="203" y="88"/>
                      </a:lnTo>
                      <a:lnTo>
                        <a:pt x="229" y="69"/>
                      </a:lnTo>
                      <a:lnTo>
                        <a:pt x="230" y="42"/>
                      </a:lnTo>
                      <a:lnTo>
                        <a:pt x="260" y="44"/>
                      </a:lnTo>
                      <a:lnTo>
                        <a:pt x="274" y="69"/>
                      </a:lnTo>
                      <a:lnTo>
                        <a:pt x="327" y="50"/>
                      </a:lnTo>
                      <a:lnTo>
                        <a:pt x="337" y="106"/>
                      </a:lnTo>
                      <a:lnTo>
                        <a:pt x="352" y="101"/>
                      </a:lnTo>
                      <a:lnTo>
                        <a:pt x="371" y="84"/>
                      </a:lnTo>
                      <a:lnTo>
                        <a:pt x="382" y="111"/>
                      </a:lnTo>
                      <a:lnTo>
                        <a:pt x="360" y="133"/>
                      </a:lnTo>
                      <a:lnTo>
                        <a:pt x="365" y="179"/>
                      </a:lnTo>
                      <a:lnTo>
                        <a:pt x="379" y="189"/>
                      </a:lnTo>
                      <a:lnTo>
                        <a:pt x="379" y="209"/>
                      </a:lnTo>
                      <a:lnTo>
                        <a:pt x="353" y="204"/>
                      </a:lnTo>
                      <a:lnTo>
                        <a:pt x="322" y="244"/>
                      </a:lnTo>
                      <a:lnTo>
                        <a:pt x="332" y="264"/>
                      </a:lnTo>
                      <a:lnTo>
                        <a:pt x="318" y="318"/>
                      </a:lnTo>
                      <a:lnTo>
                        <a:pt x="248" y="350"/>
                      </a:lnTo>
                      <a:lnTo>
                        <a:pt x="248" y="370"/>
                      </a:lnTo>
                      <a:lnTo>
                        <a:pt x="226" y="385"/>
                      </a:lnTo>
                      <a:lnTo>
                        <a:pt x="195" y="365"/>
                      </a:lnTo>
                      <a:lnTo>
                        <a:pt x="180" y="389"/>
                      </a:lnTo>
                      <a:lnTo>
                        <a:pt x="149" y="384"/>
                      </a:lnTo>
                      <a:lnTo>
                        <a:pt x="134" y="394"/>
                      </a:lnTo>
                      <a:lnTo>
                        <a:pt x="123" y="425"/>
                      </a:lnTo>
                      <a:lnTo>
                        <a:pt x="92" y="424"/>
                      </a:lnTo>
                      <a:lnTo>
                        <a:pt x="102" y="403"/>
                      </a:lnTo>
                      <a:lnTo>
                        <a:pt x="67" y="403"/>
                      </a:lnTo>
                      <a:lnTo>
                        <a:pt x="73" y="388"/>
                      </a:lnTo>
                      <a:lnTo>
                        <a:pt x="63" y="362"/>
                      </a:lnTo>
                      <a:lnTo>
                        <a:pt x="38" y="336"/>
                      </a:lnTo>
                      <a:lnTo>
                        <a:pt x="49" y="315"/>
                      </a:lnTo>
                      <a:lnTo>
                        <a:pt x="38" y="305"/>
                      </a:lnTo>
                      <a:lnTo>
                        <a:pt x="65" y="281"/>
                      </a:lnTo>
                      <a:lnTo>
                        <a:pt x="35" y="254"/>
                      </a:lnTo>
                      <a:lnTo>
                        <a:pt x="16" y="203"/>
                      </a:lnTo>
                      <a:lnTo>
                        <a:pt x="0" y="197"/>
                      </a:lnTo>
                      <a:lnTo>
                        <a:pt x="12" y="149"/>
                      </a:lnTo>
                      <a:lnTo>
                        <a:pt x="32" y="96"/>
                      </a:lnTo>
                      <a:lnTo>
                        <a:pt x="0" y="70"/>
                      </a:lnTo>
                      <a:lnTo>
                        <a:pt x="7" y="56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49" name="Freeform 310"/>
                <p:cNvSpPr>
                  <a:spLocks/>
                </p:cNvSpPr>
                <p:nvPr/>
              </p:nvSpPr>
              <p:spPr bwMode="auto">
                <a:xfrm>
                  <a:off x="677919" y="3866189"/>
                  <a:ext cx="420727" cy="482441"/>
                </a:xfrm>
                <a:custGeom>
                  <a:avLst/>
                  <a:gdLst>
                    <a:gd name="T0" fmla="*/ 2147483646 w 796"/>
                    <a:gd name="T1" fmla="*/ 2147483646 h 899"/>
                    <a:gd name="T2" fmla="*/ 2147483646 w 796"/>
                    <a:gd name="T3" fmla="*/ 2147483646 h 899"/>
                    <a:gd name="T4" fmla="*/ 2147483646 w 796"/>
                    <a:gd name="T5" fmla="*/ 2147483646 h 899"/>
                    <a:gd name="T6" fmla="*/ 2147483646 w 796"/>
                    <a:gd name="T7" fmla="*/ 2147483646 h 899"/>
                    <a:gd name="T8" fmla="*/ 2147483646 w 796"/>
                    <a:gd name="T9" fmla="*/ 2147483646 h 899"/>
                    <a:gd name="T10" fmla="*/ 2147483646 w 796"/>
                    <a:gd name="T11" fmla="*/ 2147483646 h 899"/>
                    <a:gd name="T12" fmla="*/ 2147483646 w 796"/>
                    <a:gd name="T13" fmla="*/ 2147483646 h 899"/>
                    <a:gd name="T14" fmla="*/ 2147483646 w 796"/>
                    <a:gd name="T15" fmla="*/ 2147483646 h 899"/>
                    <a:gd name="T16" fmla="*/ 2147483646 w 796"/>
                    <a:gd name="T17" fmla="*/ 2147483646 h 899"/>
                    <a:gd name="T18" fmla="*/ 2147483646 w 796"/>
                    <a:gd name="T19" fmla="*/ 2147483646 h 899"/>
                    <a:gd name="T20" fmla="*/ 2147483646 w 796"/>
                    <a:gd name="T21" fmla="*/ 2147483646 h 899"/>
                    <a:gd name="T22" fmla="*/ 2147483646 w 796"/>
                    <a:gd name="T23" fmla="*/ 0 h 899"/>
                    <a:gd name="T24" fmla="*/ 2147483646 w 796"/>
                    <a:gd name="T25" fmla="*/ 2147483646 h 899"/>
                    <a:gd name="T26" fmla="*/ 2147483646 w 796"/>
                    <a:gd name="T27" fmla="*/ 2147483646 h 899"/>
                    <a:gd name="T28" fmla="*/ 2147483646 w 796"/>
                    <a:gd name="T29" fmla="*/ 2147483646 h 899"/>
                    <a:gd name="T30" fmla="*/ 2147483646 w 796"/>
                    <a:gd name="T31" fmla="*/ 2147483646 h 899"/>
                    <a:gd name="T32" fmla="*/ 2147483646 w 796"/>
                    <a:gd name="T33" fmla="*/ 2147483646 h 899"/>
                    <a:gd name="T34" fmla="*/ 2147483646 w 796"/>
                    <a:gd name="T35" fmla="*/ 2147483646 h 899"/>
                    <a:gd name="T36" fmla="*/ 2147483646 w 796"/>
                    <a:gd name="T37" fmla="*/ 2147483646 h 899"/>
                    <a:gd name="T38" fmla="*/ 2147483646 w 796"/>
                    <a:gd name="T39" fmla="*/ 2147483646 h 899"/>
                    <a:gd name="T40" fmla="*/ 2147483646 w 796"/>
                    <a:gd name="T41" fmla="*/ 2147483646 h 899"/>
                    <a:gd name="T42" fmla="*/ 2147483646 w 796"/>
                    <a:gd name="T43" fmla="*/ 2147483646 h 899"/>
                    <a:gd name="T44" fmla="*/ 2147483646 w 796"/>
                    <a:gd name="T45" fmla="*/ 2147483646 h 899"/>
                    <a:gd name="T46" fmla="*/ 2147483646 w 796"/>
                    <a:gd name="T47" fmla="*/ 2147483646 h 899"/>
                    <a:gd name="T48" fmla="*/ 2147483646 w 796"/>
                    <a:gd name="T49" fmla="*/ 2147483646 h 899"/>
                    <a:gd name="T50" fmla="*/ 2147483646 w 796"/>
                    <a:gd name="T51" fmla="*/ 2147483646 h 899"/>
                    <a:gd name="T52" fmla="*/ 2147483646 w 796"/>
                    <a:gd name="T53" fmla="*/ 2147483646 h 899"/>
                    <a:gd name="T54" fmla="*/ 2147483646 w 796"/>
                    <a:gd name="T55" fmla="*/ 2147483646 h 899"/>
                    <a:gd name="T56" fmla="*/ 2147483646 w 796"/>
                    <a:gd name="T57" fmla="*/ 2147483646 h 899"/>
                    <a:gd name="T58" fmla="*/ 2147483646 w 796"/>
                    <a:gd name="T59" fmla="*/ 2147483646 h 899"/>
                    <a:gd name="T60" fmla="*/ 2147483646 w 796"/>
                    <a:gd name="T61" fmla="*/ 2147483646 h 899"/>
                    <a:gd name="T62" fmla="*/ 2147483646 w 796"/>
                    <a:gd name="T63" fmla="*/ 2147483646 h 899"/>
                    <a:gd name="T64" fmla="*/ 2147483646 w 796"/>
                    <a:gd name="T65" fmla="*/ 2147483646 h 899"/>
                    <a:gd name="T66" fmla="*/ 2147483646 w 796"/>
                    <a:gd name="T67" fmla="*/ 2147483646 h 899"/>
                    <a:gd name="T68" fmla="*/ 2147483646 w 796"/>
                    <a:gd name="T69" fmla="*/ 2147483646 h 899"/>
                    <a:gd name="T70" fmla="*/ 2147483646 w 796"/>
                    <a:gd name="T71" fmla="*/ 2147483646 h 899"/>
                    <a:gd name="T72" fmla="*/ 2147483646 w 796"/>
                    <a:gd name="T73" fmla="*/ 2147483646 h 899"/>
                    <a:gd name="T74" fmla="*/ 2147483646 w 796"/>
                    <a:gd name="T75" fmla="*/ 2147483646 h 899"/>
                    <a:gd name="T76" fmla="*/ 2147483646 w 796"/>
                    <a:gd name="T77" fmla="*/ 2147483646 h 899"/>
                    <a:gd name="T78" fmla="*/ 2147483646 w 796"/>
                    <a:gd name="T79" fmla="*/ 2147483646 h 899"/>
                    <a:gd name="T80" fmla="*/ 2147483646 w 796"/>
                    <a:gd name="T81" fmla="*/ 2147483646 h 899"/>
                    <a:gd name="T82" fmla="*/ 2147483646 w 796"/>
                    <a:gd name="T83" fmla="*/ 2147483646 h 899"/>
                    <a:gd name="T84" fmla="*/ 2147483646 w 796"/>
                    <a:gd name="T85" fmla="*/ 2147483646 h 899"/>
                    <a:gd name="T86" fmla="*/ 2147483646 w 796"/>
                    <a:gd name="T87" fmla="*/ 2147483646 h 899"/>
                    <a:gd name="T88" fmla="*/ 2147483646 w 796"/>
                    <a:gd name="T89" fmla="*/ 2147483646 h 899"/>
                    <a:gd name="T90" fmla="*/ 2147483646 w 796"/>
                    <a:gd name="T91" fmla="*/ 2147483646 h 899"/>
                    <a:gd name="T92" fmla="*/ 2147483646 w 796"/>
                    <a:gd name="T93" fmla="*/ 2147483646 h 899"/>
                    <a:gd name="T94" fmla="*/ 2147483646 w 796"/>
                    <a:gd name="T95" fmla="*/ 2147483646 h 899"/>
                    <a:gd name="T96" fmla="*/ 2147483646 w 796"/>
                    <a:gd name="T97" fmla="*/ 2147483646 h 899"/>
                    <a:gd name="T98" fmla="*/ 2147483646 w 796"/>
                    <a:gd name="T99" fmla="*/ 2147483646 h 899"/>
                    <a:gd name="T100" fmla="*/ 2147483646 w 796"/>
                    <a:gd name="T101" fmla="*/ 2147483646 h 899"/>
                    <a:gd name="T102" fmla="*/ 2147483646 w 796"/>
                    <a:gd name="T103" fmla="*/ 2147483646 h 899"/>
                    <a:gd name="T104" fmla="*/ 2147483646 w 796"/>
                    <a:gd name="T105" fmla="*/ 2147483646 h 899"/>
                    <a:gd name="T106" fmla="*/ 2147483646 w 796"/>
                    <a:gd name="T107" fmla="*/ 2147483646 h 899"/>
                    <a:gd name="T108" fmla="*/ 2147483646 w 796"/>
                    <a:gd name="T109" fmla="*/ 2147483646 h 899"/>
                    <a:gd name="T110" fmla="*/ 2147483646 w 796"/>
                    <a:gd name="T111" fmla="*/ 2147483646 h 899"/>
                    <a:gd name="T112" fmla="*/ 2147483646 w 796"/>
                    <a:gd name="T113" fmla="*/ 2147483646 h 899"/>
                    <a:gd name="T114" fmla="*/ 2147483646 w 796"/>
                    <a:gd name="T115" fmla="*/ 2147483646 h 899"/>
                    <a:gd name="T116" fmla="*/ 2147483646 w 796"/>
                    <a:gd name="T117" fmla="*/ 2147483646 h 89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96"/>
                    <a:gd name="T178" fmla="*/ 0 h 899"/>
                    <a:gd name="T179" fmla="*/ 796 w 796"/>
                    <a:gd name="T180" fmla="*/ 899 h 89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96" h="899">
                      <a:moveTo>
                        <a:pt x="256" y="620"/>
                      </a:moveTo>
                      <a:lnTo>
                        <a:pt x="222" y="537"/>
                      </a:lnTo>
                      <a:lnTo>
                        <a:pt x="239" y="499"/>
                      </a:lnTo>
                      <a:lnTo>
                        <a:pt x="210" y="446"/>
                      </a:lnTo>
                      <a:lnTo>
                        <a:pt x="222" y="378"/>
                      </a:lnTo>
                      <a:lnTo>
                        <a:pt x="236" y="350"/>
                      </a:lnTo>
                      <a:lnTo>
                        <a:pt x="202" y="281"/>
                      </a:lnTo>
                      <a:lnTo>
                        <a:pt x="196" y="228"/>
                      </a:lnTo>
                      <a:lnTo>
                        <a:pt x="185" y="189"/>
                      </a:lnTo>
                      <a:lnTo>
                        <a:pt x="190" y="166"/>
                      </a:lnTo>
                      <a:lnTo>
                        <a:pt x="106" y="163"/>
                      </a:lnTo>
                      <a:lnTo>
                        <a:pt x="70" y="148"/>
                      </a:lnTo>
                      <a:lnTo>
                        <a:pt x="60" y="131"/>
                      </a:lnTo>
                      <a:lnTo>
                        <a:pt x="82" y="106"/>
                      </a:lnTo>
                      <a:lnTo>
                        <a:pt x="61" y="91"/>
                      </a:lnTo>
                      <a:lnTo>
                        <a:pt x="34" y="116"/>
                      </a:lnTo>
                      <a:lnTo>
                        <a:pt x="0" y="49"/>
                      </a:lnTo>
                      <a:lnTo>
                        <a:pt x="11" y="28"/>
                      </a:lnTo>
                      <a:lnTo>
                        <a:pt x="37" y="28"/>
                      </a:lnTo>
                      <a:lnTo>
                        <a:pt x="57" y="60"/>
                      </a:lnTo>
                      <a:lnTo>
                        <a:pt x="79" y="35"/>
                      </a:lnTo>
                      <a:lnTo>
                        <a:pt x="103" y="65"/>
                      </a:lnTo>
                      <a:lnTo>
                        <a:pt x="120" y="24"/>
                      </a:lnTo>
                      <a:lnTo>
                        <a:pt x="144" y="0"/>
                      </a:lnTo>
                      <a:lnTo>
                        <a:pt x="157" y="32"/>
                      </a:lnTo>
                      <a:lnTo>
                        <a:pt x="175" y="50"/>
                      </a:lnTo>
                      <a:lnTo>
                        <a:pt x="198" y="135"/>
                      </a:lnTo>
                      <a:lnTo>
                        <a:pt x="205" y="137"/>
                      </a:lnTo>
                      <a:lnTo>
                        <a:pt x="227" y="253"/>
                      </a:lnTo>
                      <a:lnTo>
                        <a:pt x="242" y="258"/>
                      </a:lnTo>
                      <a:lnTo>
                        <a:pt x="279" y="237"/>
                      </a:lnTo>
                      <a:lnTo>
                        <a:pt x="284" y="248"/>
                      </a:lnTo>
                      <a:lnTo>
                        <a:pt x="278" y="268"/>
                      </a:lnTo>
                      <a:lnTo>
                        <a:pt x="293" y="274"/>
                      </a:lnTo>
                      <a:lnTo>
                        <a:pt x="321" y="217"/>
                      </a:lnTo>
                      <a:lnTo>
                        <a:pt x="342" y="223"/>
                      </a:lnTo>
                      <a:lnTo>
                        <a:pt x="347" y="212"/>
                      </a:lnTo>
                      <a:lnTo>
                        <a:pt x="394" y="223"/>
                      </a:lnTo>
                      <a:lnTo>
                        <a:pt x="398" y="228"/>
                      </a:lnTo>
                      <a:lnTo>
                        <a:pt x="420" y="223"/>
                      </a:lnTo>
                      <a:lnTo>
                        <a:pt x="420" y="208"/>
                      </a:lnTo>
                      <a:lnTo>
                        <a:pt x="457" y="188"/>
                      </a:lnTo>
                      <a:lnTo>
                        <a:pt x="520" y="137"/>
                      </a:lnTo>
                      <a:lnTo>
                        <a:pt x="515" y="131"/>
                      </a:lnTo>
                      <a:lnTo>
                        <a:pt x="527" y="116"/>
                      </a:lnTo>
                      <a:lnTo>
                        <a:pt x="511" y="106"/>
                      </a:lnTo>
                      <a:lnTo>
                        <a:pt x="495" y="126"/>
                      </a:lnTo>
                      <a:lnTo>
                        <a:pt x="474" y="116"/>
                      </a:lnTo>
                      <a:lnTo>
                        <a:pt x="443" y="131"/>
                      </a:lnTo>
                      <a:lnTo>
                        <a:pt x="434" y="110"/>
                      </a:lnTo>
                      <a:lnTo>
                        <a:pt x="445" y="79"/>
                      </a:lnTo>
                      <a:lnTo>
                        <a:pt x="455" y="79"/>
                      </a:lnTo>
                      <a:lnTo>
                        <a:pt x="482" y="43"/>
                      </a:lnTo>
                      <a:lnTo>
                        <a:pt x="585" y="45"/>
                      </a:lnTo>
                      <a:lnTo>
                        <a:pt x="594" y="87"/>
                      </a:lnTo>
                      <a:lnTo>
                        <a:pt x="636" y="77"/>
                      </a:lnTo>
                      <a:lnTo>
                        <a:pt x="636" y="51"/>
                      </a:lnTo>
                      <a:lnTo>
                        <a:pt x="648" y="31"/>
                      </a:lnTo>
                      <a:lnTo>
                        <a:pt x="663" y="31"/>
                      </a:lnTo>
                      <a:lnTo>
                        <a:pt x="679" y="51"/>
                      </a:lnTo>
                      <a:lnTo>
                        <a:pt x="652" y="77"/>
                      </a:lnTo>
                      <a:lnTo>
                        <a:pt x="686" y="114"/>
                      </a:lnTo>
                      <a:lnTo>
                        <a:pt x="698" y="103"/>
                      </a:lnTo>
                      <a:lnTo>
                        <a:pt x="733" y="98"/>
                      </a:lnTo>
                      <a:lnTo>
                        <a:pt x="737" y="139"/>
                      </a:lnTo>
                      <a:lnTo>
                        <a:pt x="727" y="149"/>
                      </a:lnTo>
                      <a:lnTo>
                        <a:pt x="760" y="222"/>
                      </a:lnTo>
                      <a:lnTo>
                        <a:pt x="730" y="242"/>
                      </a:lnTo>
                      <a:lnTo>
                        <a:pt x="718" y="273"/>
                      </a:lnTo>
                      <a:lnTo>
                        <a:pt x="714" y="361"/>
                      </a:lnTo>
                      <a:lnTo>
                        <a:pt x="724" y="376"/>
                      </a:lnTo>
                      <a:lnTo>
                        <a:pt x="796" y="393"/>
                      </a:lnTo>
                      <a:lnTo>
                        <a:pt x="796" y="408"/>
                      </a:lnTo>
                      <a:lnTo>
                        <a:pt x="735" y="403"/>
                      </a:lnTo>
                      <a:lnTo>
                        <a:pt x="700" y="505"/>
                      </a:lnTo>
                      <a:lnTo>
                        <a:pt x="710" y="520"/>
                      </a:lnTo>
                      <a:lnTo>
                        <a:pt x="699" y="537"/>
                      </a:lnTo>
                      <a:lnTo>
                        <a:pt x="714" y="552"/>
                      </a:lnTo>
                      <a:lnTo>
                        <a:pt x="708" y="588"/>
                      </a:lnTo>
                      <a:lnTo>
                        <a:pt x="693" y="583"/>
                      </a:lnTo>
                      <a:lnTo>
                        <a:pt x="681" y="593"/>
                      </a:lnTo>
                      <a:lnTo>
                        <a:pt x="666" y="583"/>
                      </a:lnTo>
                      <a:lnTo>
                        <a:pt x="630" y="593"/>
                      </a:lnTo>
                      <a:lnTo>
                        <a:pt x="625" y="603"/>
                      </a:lnTo>
                      <a:lnTo>
                        <a:pt x="605" y="582"/>
                      </a:lnTo>
                      <a:lnTo>
                        <a:pt x="564" y="571"/>
                      </a:lnTo>
                      <a:lnTo>
                        <a:pt x="562" y="587"/>
                      </a:lnTo>
                      <a:lnTo>
                        <a:pt x="583" y="617"/>
                      </a:lnTo>
                      <a:lnTo>
                        <a:pt x="571" y="622"/>
                      </a:lnTo>
                      <a:lnTo>
                        <a:pt x="571" y="654"/>
                      </a:lnTo>
                      <a:lnTo>
                        <a:pt x="591" y="670"/>
                      </a:lnTo>
                      <a:lnTo>
                        <a:pt x="560" y="680"/>
                      </a:lnTo>
                      <a:lnTo>
                        <a:pt x="554" y="705"/>
                      </a:lnTo>
                      <a:lnTo>
                        <a:pt x="496" y="721"/>
                      </a:lnTo>
                      <a:lnTo>
                        <a:pt x="485" y="746"/>
                      </a:lnTo>
                      <a:lnTo>
                        <a:pt x="536" y="768"/>
                      </a:lnTo>
                      <a:lnTo>
                        <a:pt x="556" y="798"/>
                      </a:lnTo>
                      <a:lnTo>
                        <a:pt x="529" y="804"/>
                      </a:lnTo>
                      <a:lnTo>
                        <a:pt x="524" y="819"/>
                      </a:lnTo>
                      <a:lnTo>
                        <a:pt x="533" y="853"/>
                      </a:lnTo>
                      <a:lnTo>
                        <a:pt x="497" y="879"/>
                      </a:lnTo>
                      <a:lnTo>
                        <a:pt x="506" y="862"/>
                      </a:lnTo>
                      <a:lnTo>
                        <a:pt x="491" y="875"/>
                      </a:lnTo>
                      <a:lnTo>
                        <a:pt x="495" y="855"/>
                      </a:lnTo>
                      <a:lnTo>
                        <a:pt x="477" y="875"/>
                      </a:lnTo>
                      <a:lnTo>
                        <a:pt x="443" y="893"/>
                      </a:lnTo>
                      <a:lnTo>
                        <a:pt x="437" y="890"/>
                      </a:lnTo>
                      <a:lnTo>
                        <a:pt x="425" y="899"/>
                      </a:lnTo>
                      <a:lnTo>
                        <a:pt x="388" y="898"/>
                      </a:lnTo>
                      <a:lnTo>
                        <a:pt x="392" y="884"/>
                      </a:lnTo>
                      <a:lnTo>
                        <a:pt x="381" y="883"/>
                      </a:lnTo>
                      <a:lnTo>
                        <a:pt x="380" y="865"/>
                      </a:lnTo>
                      <a:lnTo>
                        <a:pt x="361" y="864"/>
                      </a:lnTo>
                      <a:lnTo>
                        <a:pt x="351" y="847"/>
                      </a:lnTo>
                      <a:lnTo>
                        <a:pt x="346" y="795"/>
                      </a:lnTo>
                      <a:lnTo>
                        <a:pt x="290" y="712"/>
                      </a:lnTo>
                      <a:lnTo>
                        <a:pt x="269" y="707"/>
                      </a:lnTo>
                      <a:lnTo>
                        <a:pt x="249" y="677"/>
                      </a:lnTo>
                      <a:lnTo>
                        <a:pt x="256" y="620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1080000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0" name="Freeform 311"/>
                <p:cNvSpPr>
                  <a:spLocks/>
                </p:cNvSpPr>
                <p:nvPr/>
              </p:nvSpPr>
              <p:spPr bwMode="auto">
                <a:xfrm>
                  <a:off x="935119" y="3904276"/>
                  <a:ext cx="265138" cy="442767"/>
                </a:xfrm>
                <a:custGeom>
                  <a:avLst/>
                  <a:gdLst>
                    <a:gd name="T0" fmla="*/ 2147483646 w 503"/>
                    <a:gd name="T1" fmla="*/ 2147483646 h 824"/>
                    <a:gd name="T2" fmla="*/ 2147483646 w 503"/>
                    <a:gd name="T3" fmla="*/ 2147483646 h 824"/>
                    <a:gd name="T4" fmla="*/ 2147483646 w 503"/>
                    <a:gd name="T5" fmla="*/ 2147483646 h 824"/>
                    <a:gd name="T6" fmla="*/ 2147483646 w 503"/>
                    <a:gd name="T7" fmla="*/ 2147483646 h 824"/>
                    <a:gd name="T8" fmla="*/ 2147483646 w 503"/>
                    <a:gd name="T9" fmla="*/ 2147483646 h 824"/>
                    <a:gd name="T10" fmla="*/ 2147483646 w 503"/>
                    <a:gd name="T11" fmla="*/ 2147483646 h 824"/>
                    <a:gd name="T12" fmla="*/ 2147483646 w 503"/>
                    <a:gd name="T13" fmla="*/ 2147483646 h 824"/>
                    <a:gd name="T14" fmla="*/ 2147483646 w 503"/>
                    <a:gd name="T15" fmla="*/ 2147483646 h 824"/>
                    <a:gd name="T16" fmla="*/ 2147483646 w 503"/>
                    <a:gd name="T17" fmla="*/ 2147483646 h 824"/>
                    <a:gd name="T18" fmla="*/ 2147483646 w 503"/>
                    <a:gd name="T19" fmla="*/ 2147483646 h 824"/>
                    <a:gd name="T20" fmla="*/ 2147483646 w 503"/>
                    <a:gd name="T21" fmla="*/ 2147483646 h 824"/>
                    <a:gd name="T22" fmla="*/ 2147483646 w 503"/>
                    <a:gd name="T23" fmla="*/ 2147483646 h 824"/>
                    <a:gd name="T24" fmla="*/ 2147483646 w 503"/>
                    <a:gd name="T25" fmla="*/ 2147483646 h 824"/>
                    <a:gd name="T26" fmla="*/ 2147483646 w 503"/>
                    <a:gd name="T27" fmla="*/ 2147483646 h 824"/>
                    <a:gd name="T28" fmla="*/ 2147483646 w 503"/>
                    <a:gd name="T29" fmla="*/ 2147483646 h 824"/>
                    <a:gd name="T30" fmla="*/ 0 w 503"/>
                    <a:gd name="T31" fmla="*/ 2147483646 h 824"/>
                    <a:gd name="T32" fmla="*/ 2147483646 w 503"/>
                    <a:gd name="T33" fmla="*/ 2147483646 h 824"/>
                    <a:gd name="T34" fmla="*/ 2147483646 w 503"/>
                    <a:gd name="T35" fmla="*/ 2147483646 h 824"/>
                    <a:gd name="T36" fmla="*/ 2147483646 w 503"/>
                    <a:gd name="T37" fmla="*/ 2147483646 h 824"/>
                    <a:gd name="T38" fmla="*/ 2147483646 w 503"/>
                    <a:gd name="T39" fmla="*/ 2147483646 h 824"/>
                    <a:gd name="T40" fmla="*/ 2147483646 w 503"/>
                    <a:gd name="T41" fmla="*/ 2147483646 h 824"/>
                    <a:gd name="T42" fmla="*/ 2147483646 w 503"/>
                    <a:gd name="T43" fmla="*/ 2147483646 h 824"/>
                    <a:gd name="T44" fmla="*/ 2147483646 w 503"/>
                    <a:gd name="T45" fmla="*/ 2147483646 h 824"/>
                    <a:gd name="T46" fmla="*/ 2147483646 w 503"/>
                    <a:gd name="T47" fmla="*/ 2147483646 h 824"/>
                    <a:gd name="T48" fmla="*/ 2147483646 w 503"/>
                    <a:gd name="T49" fmla="*/ 2147483646 h 824"/>
                    <a:gd name="T50" fmla="*/ 2147483646 w 503"/>
                    <a:gd name="T51" fmla="*/ 2147483646 h 824"/>
                    <a:gd name="T52" fmla="*/ 2147483646 w 503"/>
                    <a:gd name="T53" fmla="*/ 2147483646 h 824"/>
                    <a:gd name="T54" fmla="*/ 2147483646 w 503"/>
                    <a:gd name="T55" fmla="*/ 2147483646 h 824"/>
                    <a:gd name="T56" fmla="*/ 2147483646 w 503"/>
                    <a:gd name="T57" fmla="*/ 2147483646 h 824"/>
                    <a:gd name="T58" fmla="*/ 2147483646 w 503"/>
                    <a:gd name="T59" fmla="*/ 2147483646 h 824"/>
                    <a:gd name="T60" fmla="*/ 2147483646 w 503"/>
                    <a:gd name="T61" fmla="*/ 2147483646 h 824"/>
                    <a:gd name="T62" fmla="*/ 2147483646 w 503"/>
                    <a:gd name="T63" fmla="*/ 2147483646 h 824"/>
                    <a:gd name="T64" fmla="*/ 2147483646 w 503"/>
                    <a:gd name="T65" fmla="*/ 2147483646 h 824"/>
                    <a:gd name="T66" fmla="*/ 2147483646 w 503"/>
                    <a:gd name="T67" fmla="*/ 2147483646 h 824"/>
                    <a:gd name="T68" fmla="*/ 2147483646 w 503"/>
                    <a:gd name="T69" fmla="*/ 2147483646 h 824"/>
                    <a:gd name="T70" fmla="*/ 2147483646 w 503"/>
                    <a:gd name="T71" fmla="*/ 2147483646 h 824"/>
                    <a:gd name="T72" fmla="*/ 2147483646 w 503"/>
                    <a:gd name="T73" fmla="*/ 2147483646 h 824"/>
                    <a:gd name="T74" fmla="*/ 2147483646 w 503"/>
                    <a:gd name="T75" fmla="*/ 2147483646 h 824"/>
                    <a:gd name="T76" fmla="*/ 2147483646 w 503"/>
                    <a:gd name="T77" fmla="*/ 2147483646 h 824"/>
                    <a:gd name="T78" fmla="*/ 2147483646 w 503"/>
                    <a:gd name="T79" fmla="*/ 2147483646 h 824"/>
                    <a:gd name="T80" fmla="*/ 2147483646 w 503"/>
                    <a:gd name="T81" fmla="*/ 2147483646 h 824"/>
                    <a:gd name="T82" fmla="*/ 2147483646 w 503"/>
                    <a:gd name="T83" fmla="*/ 2147483646 h 824"/>
                    <a:gd name="T84" fmla="*/ 2147483646 w 503"/>
                    <a:gd name="T85" fmla="*/ 2147483646 h 824"/>
                    <a:gd name="T86" fmla="*/ 2147483646 w 503"/>
                    <a:gd name="T87" fmla="*/ 2147483646 h 824"/>
                    <a:gd name="T88" fmla="*/ 2147483646 w 503"/>
                    <a:gd name="T89" fmla="*/ 2147483646 h 824"/>
                    <a:gd name="T90" fmla="*/ 2147483646 w 503"/>
                    <a:gd name="T91" fmla="*/ 2147483646 h 82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3"/>
                    <a:gd name="T139" fmla="*/ 0 h 824"/>
                    <a:gd name="T140" fmla="*/ 503 w 503"/>
                    <a:gd name="T141" fmla="*/ 824 h 82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3" h="824">
                      <a:moveTo>
                        <a:pt x="248" y="25"/>
                      </a:moveTo>
                      <a:lnTo>
                        <a:pt x="252" y="66"/>
                      </a:lnTo>
                      <a:lnTo>
                        <a:pt x="242" y="76"/>
                      </a:lnTo>
                      <a:lnTo>
                        <a:pt x="275" y="149"/>
                      </a:lnTo>
                      <a:lnTo>
                        <a:pt x="245" y="169"/>
                      </a:lnTo>
                      <a:lnTo>
                        <a:pt x="233" y="200"/>
                      </a:lnTo>
                      <a:lnTo>
                        <a:pt x="229" y="288"/>
                      </a:lnTo>
                      <a:lnTo>
                        <a:pt x="239" y="303"/>
                      </a:lnTo>
                      <a:lnTo>
                        <a:pt x="311" y="320"/>
                      </a:lnTo>
                      <a:lnTo>
                        <a:pt x="311" y="335"/>
                      </a:lnTo>
                      <a:lnTo>
                        <a:pt x="250" y="330"/>
                      </a:lnTo>
                      <a:lnTo>
                        <a:pt x="215" y="432"/>
                      </a:lnTo>
                      <a:lnTo>
                        <a:pt x="225" y="447"/>
                      </a:lnTo>
                      <a:lnTo>
                        <a:pt x="214" y="464"/>
                      </a:lnTo>
                      <a:lnTo>
                        <a:pt x="229" y="479"/>
                      </a:lnTo>
                      <a:lnTo>
                        <a:pt x="223" y="515"/>
                      </a:lnTo>
                      <a:lnTo>
                        <a:pt x="208" y="510"/>
                      </a:lnTo>
                      <a:lnTo>
                        <a:pt x="196" y="520"/>
                      </a:lnTo>
                      <a:lnTo>
                        <a:pt x="181" y="510"/>
                      </a:lnTo>
                      <a:lnTo>
                        <a:pt x="145" y="520"/>
                      </a:lnTo>
                      <a:lnTo>
                        <a:pt x="140" y="530"/>
                      </a:lnTo>
                      <a:lnTo>
                        <a:pt x="120" y="509"/>
                      </a:lnTo>
                      <a:lnTo>
                        <a:pt x="79" y="498"/>
                      </a:lnTo>
                      <a:lnTo>
                        <a:pt x="77" y="514"/>
                      </a:lnTo>
                      <a:lnTo>
                        <a:pt x="98" y="544"/>
                      </a:lnTo>
                      <a:lnTo>
                        <a:pt x="86" y="549"/>
                      </a:lnTo>
                      <a:lnTo>
                        <a:pt x="86" y="581"/>
                      </a:lnTo>
                      <a:lnTo>
                        <a:pt x="106" y="597"/>
                      </a:lnTo>
                      <a:lnTo>
                        <a:pt x="75" y="607"/>
                      </a:lnTo>
                      <a:lnTo>
                        <a:pt x="69" y="632"/>
                      </a:lnTo>
                      <a:lnTo>
                        <a:pt x="11" y="648"/>
                      </a:lnTo>
                      <a:lnTo>
                        <a:pt x="0" y="673"/>
                      </a:lnTo>
                      <a:lnTo>
                        <a:pt x="51" y="695"/>
                      </a:lnTo>
                      <a:lnTo>
                        <a:pt x="71" y="725"/>
                      </a:lnTo>
                      <a:lnTo>
                        <a:pt x="44" y="731"/>
                      </a:lnTo>
                      <a:lnTo>
                        <a:pt x="39" y="746"/>
                      </a:lnTo>
                      <a:lnTo>
                        <a:pt x="48" y="780"/>
                      </a:lnTo>
                      <a:lnTo>
                        <a:pt x="62" y="759"/>
                      </a:lnTo>
                      <a:lnTo>
                        <a:pt x="70" y="761"/>
                      </a:lnTo>
                      <a:lnTo>
                        <a:pt x="69" y="770"/>
                      </a:lnTo>
                      <a:lnTo>
                        <a:pt x="76" y="762"/>
                      </a:lnTo>
                      <a:lnTo>
                        <a:pt x="74" y="775"/>
                      </a:lnTo>
                      <a:lnTo>
                        <a:pt x="84" y="762"/>
                      </a:lnTo>
                      <a:lnTo>
                        <a:pt x="93" y="743"/>
                      </a:lnTo>
                      <a:lnTo>
                        <a:pt x="98" y="757"/>
                      </a:lnTo>
                      <a:lnTo>
                        <a:pt x="107" y="743"/>
                      </a:lnTo>
                      <a:lnTo>
                        <a:pt x="108" y="719"/>
                      </a:lnTo>
                      <a:lnTo>
                        <a:pt x="127" y="717"/>
                      </a:lnTo>
                      <a:lnTo>
                        <a:pt x="126" y="764"/>
                      </a:lnTo>
                      <a:lnTo>
                        <a:pt x="160" y="769"/>
                      </a:lnTo>
                      <a:lnTo>
                        <a:pt x="165" y="779"/>
                      </a:lnTo>
                      <a:lnTo>
                        <a:pt x="182" y="787"/>
                      </a:lnTo>
                      <a:lnTo>
                        <a:pt x="196" y="797"/>
                      </a:lnTo>
                      <a:lnTo>
                        <a:pt x="210" y="789"/>
                      </a:lnTo>
                      <a:lnTo>
                        <a:pt x="271" y="797"/>
                      </a:lnTo>
                      <a:lnTo>
                        <a:pt x="267" y="824"/>
                      </a:lnTo>
                      <a:lnTo>
                        <a:pt x="285" y="813"/>
                      </a:lnTo>
                      <a:lnTo>
                        <a:pt x="279" y="808"/>
                      </a:lnTo>
                      <a:lnTo>
                        <a:pt x="310" y="777"/>
                      </a:lnTo>
                      <a:lnTo>
                        <a:pt x="301" y="815"/>
                      </a:lnTo>
                      <a:lnTo>
                        <a:pt x="311" y="803"/>
                      </a:lnTo>
                      <a:lnTo>
                        <a:pt x="313" y="812"/>
                      </a:lnTo>
                      <a:lnTo>
                        <a:pt x="347" y="811"/>
                      </a:lnTo>
                      <a:lnTo>
                        <a:pt x="384" y="794"/>
                      </a:lnTo>
                      <a:lnTo>
                        <a:pt x="390" y="783"/>
                      </a:lnTo>
                      <a:lnTo>
                        <a:pt x="378" y="715"/>
                      </a:lnTo>
                      <a:lnTo>
                        <a:pt x="370" y="708"/>
                      </a:lnTo>
                      <a:lnTo>
                        <a:pt x="372" y="694"/>
                      </a:lnTo>
                      <a:lnTo>
                        <a:pt x="380" y="694"/>
                      </a:lnTo>
                      <a:lnTo>
                        <a:pt x="384" y="668"/>
                      </a:lnTo>
                      <a:lnTo>
                        <a:pt x="406" y="672"/>
                      </a:lnTo>
                      <a:lnTo>
                        <a:pt x="417" y="704"/>
                      </a:lnTo>
                      <a:lnTo>
                        <a:pt x="440" y="715"/>
                      </a:lnTo>
                      <a:lnTo>
                        <a:pt x="480" y="620"/>
                      </a:lnTo>
                      <a:lnTo>
                        <a:pt x="502" y="516"/>
                      </a:lnTo>
                      <a:lnTo>
                        <a:pt x="503" y="468"/>
                      </a:lnTo>
                      <a:lnTo>
                        <a:pt x="445" y="367"/>
                      </a:lnTo>
                      <a:lnTo>
                        <a:pt x="418" y="379"/>
                      </a:lnTo>
                      <a:lnTo>
                        <a:pt x="423" y="334"/>
                      </a:lnTo>
                      <a:lnTo>
                        <a:pt x="484" y="275"/>
                      </a:lnTo>
                      <a:lnTo>
                        <a:pt x="456" y="173"/>
                      </a:lnTo>
                      <a:lnTo>
                        <a:pt x="487" y="155"/>
                      </a:lnTo>
                      <a:lnTo>
                        <a:pt x="468" y="101"/>
                      </a:lnTo>
                      <a:lnTo>
                        <a:pt x="474" y="80"/>
                      </a:lnTo>
                      <a:lnTo>
                        <a:pt x="454" y="38"/>
                      </a:lnTo>
                      <a:lnTo>
                        <a:pt x="438" y="43"/>
                      </a:lnTo>
                      <a:lnTo>
                        <a:pt x="350" y="42"/>
                      </a:lnTo>
                      <a:lnTo>
                        <a:pt x="352" y="27"/>
                      </a:lnTo>
                      <a:lnTo>
                        <a:pt x="326" y="11"/>
                      </a:lnTo>
                      <a:lnTo>
                        <a:pt x="315" y="32"/>
                      </a:lnTo>
                      <a:lnTo>
                        <a:pt x="301" y="0"/>
                      </a:lnTo>
                      <a:lnTo>
                        <a:pt x="275" y="5"/>
                      </a:lnTo>
                      <a:lnTo>
                        <a:pt x="248" y="25"/>
                      </a:lnTo>
                      <a:close/>
                    </a:path>
                  </a:pathLst>
                </a:custGeom>
                <a:gradFill flip="none" rotWithShape="1">
                  <a:gsLst>
                    <a:gs pos="23000">
                      <a:srgbClr val="FF5050"/>
                    </a:gs>
                    <a:gs pos="61000">
                      <a:srgbClr val="99FF99"/>
                    </a:gs>
                    <a:gs pos="45000">
                      <a:srgbClr val="FFFF99"/>
                    </a:gs>
                  </a:gsLst>
                  <a:lin ang="0" scaled="1"/>
                  <a:tileRect/>
                </a:gra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1" name="Freeform 316"/>
                <p:cNvSpPr>
                  <a:spLocks/>
                </p:cNvSpPr>
                <p:nvPr/>
              </p:nvSpPr>
              <p:spPr bwMode="auto">
                <a:xfrm>
                  <a:off x="461999" y="4131214"/>
                  <a:ext cx="176230" cy="150764"/>
                </a:xfrm>
                <a:custGeom>
                  <a:avLst/>
                  <a:gdLst>
                    <a:gd name="T0" fmla="*/ 2147483646 w 335"/>
                    <a:gd name="T1" fmla="*/ 2147483646 h 277"/>
                    <a:gd name="T2" fmla="*/ 2147483646 w 335"/>
                    <a:gd name="T3" fmla="*/ 2147483646 h 277"/>
                    <a:gd name="T4" fmla="*/ 2147483646 w 335"/>
                    <a:gd name="T5" fmla="*/ 2147483646 h 277"/>
                    <a:gd name="T6" fmla="*/ 2147483646 w 335"/>
                    <a:gd name="T7" fmla="*/ 2147483646 h 277"/>
                    <a:gd name="T8" fmla="*/ 0 w 335"/>
                    <a:gd name="T9" fmla="*/ 2147483646 h 277"/>
                    <a:gd name="T10" fmla="*/ 2147483646 w 335"/>
                    <a:gd name="T11" fmla="*/ 2147483646 h 277"/>
                    <a:gd name="T12" fmla="*/ 2147483646 w 335"/>
                    <a:gd name="T13" fmla="*/ 0 h 277"/>
                    <a:gd name="T14" fmla="*/ 2147483646 w 335"/>
                    <a:gd name="T15" fmla="*/ 2147483646 h 277"/>
                    <a:gd name="T16" fmla="*/ 2147483646 w 335"/>
                    <a:gd name="T17" fmla="*/ 2147483646 h 277"/>
                    <a:gd name="T18" fmla="*/ 2147483646 w 335"/>
                    <a:gd name="T19" fmla="*/ 2147483646 h 277"/>
                    <a:gd name="T20" fmla="*/ 2147483646 w 335"/>
                    <a:gd name="T21" fmla="*/ 2147483646 h 277"/>
                    <a:gd name="T22" fmla="*/ 2147483646 w 335"/>
                    <a:gd name="T23" fmla="*/ 2147483646 h 277"/>
                    <a:gd name="T24" fmla="*/ 2147483646 w 335"/>
                    <a:gd name="T25" fmla="*/ 2147483646 h 277"/>
                    <a:gd name="T26" fmla="*/ 2147483646 w 335"/>
                    <a:gd name="T27" fmla="*/ 2147483646 h 277"/>
                    <a:gd name="T28" fmla="*/ 2147483646 w 335"/>
                    <a:gd name="T29" fmla="*/ 2147483646 h 277"/>
                    <a:gd name="T30" fmla="*/ 2147483646 w 335"/>
                    <a:gd name="T31" fmla="*/ 2147483646 h 277"/>
                    <a:gd name="T32" fmla="*/ 2147483646 w 335"/>
                    <a:gd name="T33" fmla="*/ 2147483646 h 277"/>
                    <a:gd name="T34" fmla="*/ 2147483646 w 335"/>
                    <a:gd name="T35" fmla="*/ 2147483646 h 277"/>
                    <a:gd name="T36" fmla="*/ 2147483646 w 335"/>
                    <a:gd name="T37" fmla="*/ 2147483646 h 277"/>
                    <a:gd name="T38" fmla="*/ 2147483646 w 335"/>
                    <a:gd name="T39" fmla="*/ 2147483646 h 277"/>
                    <a:gd name="T40" fmla="*/ 2147483646 w 335"/>
                    <a:gd name="T41" fmla="*/ 2147483646 h 277"/>
                    <a:gd name="T42" fmla="*/ 2147483646 w 335"/>
                    <a:gd name="T43" fmla="*/ 2147483646 h 277"/>
                    <a:gd name="T44" fmla="*/ 2147483646 w 335"/>
                    <a:gd name="T45" fmla="*/ 2147483646 h 277"/>
                    <a:gd name="T46" fmla="*/ 2147483646 w 335"/>
                    <a:gd name="T47" fmla="*/ 2147483646 h 277"/>
                    <a:gd name="T48" fmla="*/ 2147483646 w 335"/>
                    <a:gd name="T49" fmla="*/ 2147483646 h 277"/>
                    <a:gd name="T50" fmla="*/ 2147483646 w 335"/>
                    <a:gd name="T51" fmla="*/ 2147483646 h 277"/>
                    <a:gd name="T52" fmla="*/ 2147483646 w 335"/>
                    <a:gd name="T53" fmla="*/ 2147483646 h 277"/>
                    <a:gd name="T54" fmla="*/ 2147483646 w 335"/>
                    <a:gd name="T55" fmla="*/ 2147483646 h 277"/>
                    <a:gd name="T56" fmla="*/ 2147483646 w 335"/>
                    <a:gd name="T57" fmla="*/ 2147483646 h 277"/>
                    <a:gd name="T58" fmla="*/ 2147483646 w 335"/>
                    <a:gd name="T59" fmla="*/ 2147483646 h 277"/>
                    <a:gd name="T60" fmla="*/ 2147483646 w 335"/>
                    <a:gd name="T61" fmla="*/ 2147483646 h 277"/>
                    <a:gd name="T62" fmla="*/ 2147483646 w 335"/>
                    <a:gd name="T63" fmla="*/ 2147483646 h 277"/>
                    <a:gd name="T64" fmla="*/ 2147483646 w 335"/>
                    <a:gd name="T65" fmla="*/ 2147483646 h 2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277"/>
                    <a:gd name="T101" fmla="*/ 335 w 335"/>
                    <a:gd name="T102" fmla="*/ 277 h 2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277">
                      <a:moveTo>
                        <a:pt x="49" y="216"/>
                      </a:moveTo>
                      <a:lnTo>
                        <a:pt x="40" y="178"/>
                      </a:lnTo>
                      <a:lnTo>
                        <a:pt x="38" y="118"/>
                      </a:lnTo>
                      <a:lnTo>
                        <a:pt x="15" y="65"/>
                      </a:lnTo>
                      <a:lnTo>
                        <a:pt x="0" y="42"/>
                      </a:lnTo>
                      <a:lnTo>
                        <a:pt x="17" y="21"/>
                      </a:lnTo>
                      <a:lnTo>
                        <a:pt x="61" y="0"/>
                      </a:lnTo>
                      <a:lnTo>
                        <a:pt x="97" y="12"/>
                      </a:lnTo>
                      <a:lnTo>
                        <a:pt x="118" y="1"/>
                      </a:lnTo>
                      <a:lnTo>
                        <a:pt x="149" y="17"/>
                      </a:lnTo>
                      <a:lnTo>
                        <a:pt x="215" y="44"/>
                      </a:lnTo>
                      <a:lnTo>
                        <a:pt x="204" y="74"/>
                      </a:lnTo>
                      <a:lnTo>
                        <a:pt x="237" y="89"/>
                      </a:lnTo>
                      <a:lnTo>
                        <a:pt x="253" y="124"/>
                      </a:lnTo>
                      <a:lnTo>
                        <a:pt x="275" y="126"/>
                      </a:lnTo>
                      <a:lnTo>
                        <a:pt x="299" y="147"/>
                      </a:lnTo>
                      <a:lnTo>
                        <a:pt x="304" y="169"/>
                      </a:lnTo>
                      <a:lnTo>
                        <a:pt x="335" y="189"/>
                      </a:lnTo>
                      <a:lnTo>
                        <a:pt x="298" y="199"/>
                      </a:lnTo>
                      <a:lnTo>
                        <a:pt x="281" y="209"/>
                      </a:lnTo>
                      <a:lnTo>
                        <a:pt x="287" y="225"/>
                      </a:lnTo>
                      <a:lnTo>
                        <a:pt x="243" y="277"/>
                      </a:lnTo>
                      <a:lnTo>
                        <a:pt x="224" y="271"/>
                      </a:lnTo>
                      <a:lnTo>
                        <a:pt x="230" y="253"/>
                      </a:lnTo>
                      <a:lnTo>
                        <a:pt x="225" y="235"/>
                      </a:lnTo>
                      <a:lnTo>
                        <a:pt x="181" y="257"/>
                      </a:lnTo>
                      <a:lnTo>
                        <a:pt x="155" y="250"/>
                      </a:lnTo>
                      <a:lnTo>
                        <a:pt x="156" y="220"/>
                      </a:lnTo>
                      <a:lnTo>
                        <a:pt x="120" y="225"/>
                      </a:lnTo>
                      <a:lnTo>
                        <a:pt x="114" y="235"/>
                      </a:lnTo>
                      <a:lnTo>
                        <a:pt x="62" y="240"/>
                      </a:lnTo>
                      <a:lnTo>
                        <a:pt x="60" y="225"/>
                      </a:lnTo>
                      <a:lnTo>
                        <a:pt x="49" y="21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2" name="Freeform 317"/>
                <p:cNvSpPr>
                  <a:spLocks/>
                </p:cNvSpPr>
                <p:nvPr/>
              </p:nvSpPr>
              <p:spPr bwMode="auto">
                <a:xfrm>
                  <a:off x="396906" y="3985211"/>
                  <a:ext cx="177817" cy="169807"/>
                </a:xfrm>
                <a:custGeom>
                  <a:avLst/>
                  <a:gdLst>
                    <a:gd name="T0" fmla="*/ 2147483646 w 337"/>
                    <a:gd name="T1" fmla="*/ 2147483646 h 317"/>
                    <a:gd name="T2" fmla="*/ 2147483646 w 337"/>
                    <a:gd name="T3" fmla="*/ 2147483646 h 317"/>
                    <a:gd name="T4" fmla="*/ 2147483646 w 337"/>
                    <a:gd name="T5" fmla="*/ 2147483646 h 317"/>
                    <a:gd name="T6" fmla="*/ 2147483646 w 337"/>
                    <a:gd name="T7" fmla="*/ 2147483646 h 317"/>
                    <a:gd name="T8" fmla="*/ 2147483646 w 337"/>
                    <a:gd name="T9" fmla="*/ 2147483646 h 317"/>
                    <a:gd name="T10" fmla="*/ 2147483646 w 337"/>
                    <a:gd name="T11" fmla="*/ 2147483646 h 317"/>
                    <a:gd name="T12" fmla="*/ 2147483646 w 337"/>
                    <a:gd name="T13" fmla="*/ 2147483646 h 317"/>
                    <a:gd name="T14" fmla="*/ 2147483646 w 337"/>
                    <a:gd name="T15" fmla="*/ 2147483646 h 317"/>
                    <a:gd name="T16" fmla="*/ 2147483646 w 337"/>
                    <a:gd name="T17" fmla="*/ 2147483646 h 317"/>
                    <a:gd name="T18" fmla="*/ 2147483646 w 337"/>
                    <a:gd name="T19" fmla="*/ 2147483646 h 317"/>
                    <a:gd name="T20" fmla="*/ 2147483646 w 337"/>
                    <a:gd name="T21" fmla="*/ 2147483646 h 317"/>
                    <a:gd name="T22" fmla="*/ 2147483646 w 337"/>
                    <a:gd name="T23" fmla="*/ 2147483646 h 317"/>
                    <a:gd name="T24" fmla="*/ 2147483646 w 337"/>
                    <a:gd name="T25" fmla="*/ 2147483646 h 317"/>
                    <a:gd name="T26" fmla="*/ 2147483646 w 337"/>
                    <a:gd name="T27" fmla="*/ 2147483646 h 317"/>
                    <a:gd name="T28" fmla="*/ 2147483646 w 337"/>
                    <a:gd name="T29" fmla="*/ 2147483646 h 317"/>
                    <a:gd name="T30" fmla="*/ 2147483646 w 337"/>
                    <a:gd name="T31" fmla="*/ 2147483646 h 317"/>
                    <a:gd name="T32" fmla="*/ 2147483646 w 337"/>
                    <a:gd name="T33" fmla="*/ 2147483646 h 317"/>
                    <a:gd name="T34" fmla="*/ 2147483646 w 337"/>
                    <a:gd name="T35" fmla="*/ 2147483646 h 317"/>
                    <a:gd name="T36" fmla="*/ 2147483646 w 337"/>
                    <a:gd name="T37" fmla="*/ 2147483646 h 317"/>
                    <a:gd name="T38" fmla="*/ 2147483646 w 337"/>
                    <a:gd name="T39" fmla="*/ 2147483646 h 317"/>
                    <a:gd name="T40" fmla="*/ 2147483646 w 337"/>
                    <a:gd name="T41" fmla="*/ 2147483646 h 317"/>
                    <a:gd name="T42" fmla="*/ 2147483646 w 337"/>
                    <a:gd name="T43" fmla="*/ 2147483646 h 317"/>
                    <a:gd name="T44" fmla="*/ 2147483646 w 337"/>
                    <a:gd name="T45" fmla="*/ 2147483646 h 317"/>
                    <a:gd name="T46" fmla="*/ 2147483646 w 337"/>
                    <a:gd name="T47" fmla="*/ 2147483646 h 317"/>
                    <a:gd name="T48" fmla="*/ 2147483646 w 337"/>
                    <a:gd name="T49" fmla="*/ 2147483646 h 317"/>
                    <a:gd name="T50" fmla="*/ 2147483646 w 337"/>
                    <a:gd name="T51" fmla="*/ 2147483646 h 317"/>
                    <a:gd name="T52" fmla="*/ 2147483646 w 337"/>
                    <a:gd name="T53" fmla="*/ 2147483646 h 317"/>
                    <a:gd name="T54" fmla="*/ 2147483646 w 337"/>
                    <a:gd name="T55" fmla="*/ 2147483646 h 317"/>
                    <a:gd name="T56" fmla="*/ 2147483646 w 337"/>
                    <a:gd name="T57" fmla="*/ 2147483646 h 317"/>
                    <a:gd name="T58" fmla="*/ 2147483646 w 337"/>
                    <a:gd name="T59" fmla="*/ 2147483646 h 317"/>
                    <a:gd name="T60" fmla="*/ 2147483646 w 337"/>
                    <a:gd name="T61" fmla="*/ 0 h 317"/>
                    <a:gd name="T62" fmla="*/ 2147483646 w 337"/>
                    <a:gd name="T63" fmla="*/ 2147483646 h 317"/>
                    <a:gd name="T64" fmla="*/ 2147483646 w 337"/>
                    <a:gd name="T65" fmla="*/ 2147483646 h 317"/>
                    <a:gd name="T66" fmla="*/ 2147483646 w 337"/>
                    <a:gd name="T67" fmla="*/ 2147483646 h 317"/>
                    <a:gd name="T68" fmla="*/ 2147483646 w 337"/>
                    <a:gd name="T69" fmla="*/ 2147483646 h 317"/>
                    <a:gd name="T70" fmla="*/ 0 w 337"/>
                    <a:gd name="T71" fmla="*/ 2147483646 h 317"/>
                    <a:gd name="T72" fmla="*/ 2147483646 w 337"/>
                    <a:gd name="T73" fmla="*/ 2147483646 h 317"/>
                    <a:gd name="T74" fmla="*/ 2147483646 w 337"/>
                    <a:gd name="T75" fmla="*/ 2147483646 h 317"/>
                    <a:gd name="T76" fmla="*/ 2147483646 w 337"/>
                    <a:gd name="T77" fmla="*/ 2147483646 h 317"/>
                    <a:gd name="T78" fmla="*/ 2147483646 w 337"/>
                    <a:gd name="T79" fmla="*/ 2147483646 h 317"/>
                    <a:gd name="T80" fmla="*/ 2147483646 w 337"/>
                    <a:gd name="T81" fmla="*/ 2147483646 h 317"/>
                    <a:gd name="T82" fmla="*/ 2147483646 w 337"/>
                    <a:gd name="T83" fmla="*/ 2147483646 h 317"/>
                    <a:gd name="T84" fmla="*/ 2147483646 w 337"/>
                    <a:gd name="T85" fmla="*/ 2147483646 h 3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37"/>
                    <a:gd name="T130" fmla="*/ 0 h 317"/>
                    <a:gd name="T131" fmla="*/ 337 w 337"/>
                    <a:gd name="T132" fmla="*/ 317 h 3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37" h="317">
                      <a:moveTo>
                        <a:pt x="139" y="296"/>
                      </a:moveTo>
                      <a:lnTo>
                        <a:pt x="183" y="275"/>
                      </a:lnTo>
                      <a:lnTo>
                        <a:pt x="219" y="287"/>
                      </a:lnTo>
                      <a:lnTo>
                        <a:pt x="240" y="276"/>
                      </a:lnTo>
                      <a:lnTo>
                        <a:pt x="240" y="260"/>
                      </a:lnTo>
                      <a:lnTo>
                        <a:pt x="256" y="266"/>
                      </a:lnTo>
                      <a:lnTo>
                        <a:pt x="272" y="256"/>
                      </a:lnTo>
                      <a:lnTo>
                        <a:pt x="267" y="245"/>
                      </a:lnTo>
                      <a:lnTo>
                        <a:pt x="272" y="229"/>
                      </a:lnTo>
                      <a:lnTo>
                        <a:pt x="247" y="224"/>
                      </a:lnTo>
                      <a:lnTo>
                        <a:pt x="248" y="199"/>
                      </a:lnTo>
                      <a:lnTo>
                        <a:pt x="238" y="182"/>
                      </a:lnTo>
                      <a:lnTo>
                        <a:pt x="264" y="177"/>
                      </a:lnTo>
                      <a:lnTo>
                        <a:pt x="290" y="178"/>
                      </a:lnTo>
                      <a:lnTo>
                        <a:pt x="321" y="199"/>
                      </a:lnTo>
                      <a:lnTo>
                        <a:pt x="337" y="178"/>
                      </a:lnTo>
                      <a:lnTo>
                        <a:pt x="322" y="168"/>
                      </a:lnTo>
                      <a:lnTo>
                        <a:pt x="307" y="162"/>
                      </a:lnTo>
                      <a:lnTo>
                        <a:pt x="296" y="136"/>
                      </a:lnTo>
                      <a:lnTo>
                        <a:pt x="287" y="121"/>
                      </a:lnTo>
                      <a:lnTo>
                        <a:pt x="287" y="106"/>
                      </a:lnTo>
                      <a:lnTo>
                        <a:pt x="294" y="79"/>
                      </a:lnTo>
                      <a:lnTo>
                        <a:pt x="273" y="64"/>
                      </a:lnTo>
                      <a:lnTo>
                        <a:pt x="226" y="69"/>
                      </a:lnTo>
                      <a:lnTo>
                        <a:pt x="206" y="79"/>
                      </a:lnTo>
                      <a:lnTo>
                        <a:pt x="174" y="74"/>
                      </a:lnTo>
                      <a:lnTo>
                        <a:pt x="164" y="84"/>
                      </a:lnTo>
                      <a:lnTo>
                        <a:pt x="133" y="67"/>
                      </a:lnTo>
                      <a:lnTo>
                        <a:pt x="133" y="47"/>
                      </a:lnTo>
                      <a:lnTo>
                        <a:pt x="119" y="6"/>
                      </a:lnTo>
                      <a:lnTo>
                        <a:pt x="109" y="0"/>
                      </a:lnTo>
                      <a:lnTo>
                        <a:pt x="87" y="27"/>
                      </a:lnTo>
                      <a:lnTo>
                        <a:pt x="77" y="15"/>
                      </a:lnTo>
                      <a:lnTo>
                        <a:pt x="60" y="32"/>
                      </a:lnTo>
                      <a:lnTo>
                        <a:pt x="25" y="30"/>
                      </a:lnTo>
                      <a:lnTo>
                        <a:pt x="0" y="60"/>
                      </a:lnTo>
                      <a:lnTo>
                        <a:pt x="12" y="93"/>
                      </a:lnTo>
                      <a:lnTo>
                        <a:pt x="7" y="120"/>
                      </a:lnTo>
                      <a:lnTo>
                        <a:pt x="44" y="187"/>
                      </a:lnTo>
                      <a:lnTo>
                        <a:pt x="51" y="227"/>
                      </a:lnTo>
                      <a:lnTo>
                        <a:pt x="90" y="283"/>
                      </a:lnTo>
                      <a:lnTo>
                        <a:pt x="122" y="317"/>
                      </a:lnTo>
                      <a:lnTo>
                        <a:pt x="139" y="29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3" name="Freeform 318"/>
                <p:cNvSpPr>
                  <a:spLocks/>
                </p:cNvSpPr>
                <p:nvPr/>
              </p:nvSpPr>
              <p:spPr bwMode="auto">
                <a:xfrm>
                  <a:off x="522330" y="3858254"/>
                  <a:ext cx="290540" cy="452289"/>
                </a:xfrm>
                <a:custGeom>
                  <a:avLst/>
                  <a:gdLst>
                    <a:gd name="T0" fmla="*/ 2147483646 w 549"/>
                    <a:gd name="T1" fmla="*/ 2147483646 h 841"/>
                    <a:gd name="T2" fmla="*/ 2147483646 w 549"/>
                    <a:gd name="T3" fmla="*/ 2147483646 h 841"/>
                    <a:gd name="T4" fmla="*/ 2147483646 w 549"/>
                    <a:gd name="T5" fmla="*/ 2147483646 h 841"/>
                    <a:gd name="T6" fmla="*/ 2147483646 w 549"/>
                    <a:gd name="T7" fmla="*/ 2147483646 h 841"/>
                    <a:gd name="T8" fmla="*/ 2147483646 w 549"/>
                    <a:gd name="T9" fmla="*/ 2147483646 h 841"/>
                    <a:gd name="T10" fmla="*/ 2147483646 w 549"/>
                    <a:gd name="T11" fmla="*/ 2147483646 h 841"/>
                    <a:gd name="T12" fmla="*/ 2147483646 w 549"/>
                    <a:gd name="T13" fmla="*/ 2147483646 h 841"/>
                    <a:gd name="T14" fmla="*/ 2147483646 w 549"/>
                    <a:gd name="T15" fmla="*/ 2147483646 h 841"/>
                    <a:gd name="T16" fmla="*/ 2147483646 w 549"/>
                    <a:gd name="T17" fmla="*/ 0 h 841"/>
                    <a:gd name="T18" fmla="*/ 2147483646 w 549"/>
                    <a:gd name="T19" fmla="*/ 2147483646 h 841"/>
                    <a:gd name="T20" fmla="*/ 2147483646 w 549"/>
                    <a:gd name="T21" fmla="*/ 2147483646 h 841"/>
                    <a:gd name="T22" fmla="*/ 2147483646 w 549"/>
                    <a:gd name="T23" fmla="*/ 2147483646 h 841"/>
                    <a:gd name="T24" fmla="*/ 2147483646 w 549"/>
                    <a:gd name="T25" fmla="*/ 2147483646 h 841"/>
                    <a:gd name="T26" fmla="*/ 2147483646 w 549"/>
                    <a:gd name="T27" fmla="*/ 2147483646 h 841"/>
                    <a:gd name="T28" fmla="*/ 2147483646 w 549"/>
                    <a:gd name="T29" fmla="*/ 2147483646 h 841"/>
                    <a:gd name="T30" fmla="*/ 2147483646 w 549"/>
                    <a:gd name="T31" fmla="*/ 2147483646 h 841"/>
                    <a:gd name="T32" fmla="*/ 2147483646 w 549"/>
                    <a:gd name="T33" fmla="*/ 2147483646 h 841"/>
                    <a:gd name="T34" fmla="*/ 2147483646 w 549"/>
                    <a:gd name="T35" fmla="*/ 2147483646 h 841"/>
                    <a:gd name="T36" fmla="*/ 2147483646 w 549"/>
                    <a:gd name="T37" fmla="*/ 2147483646 h 841"/>
                    <a:gd name="T38" fmla="*/ 2147483646 w 549"/>
                    <a:gd name="T39" fmla="*/ 2147483646 h 841"/>
                    <a:gd name="T40" fmla="*/ 2147483646 w 549"/>
                    <a:gd name="T41" fmla="*/ 2147483646 h 841"/>
                    <a:gd name="T42" fmla="*/ 2147483646 w 549"/>
                    <a:gd name="T43" fmla="*/ 2147483646 h 841"/>
                    <a:gd name="T44" fmla="*/ 2147483646 w 549"/>
                    <a:gd name="T45" fmla="*/ 2147483646 h 841"/>
                    <a:gd name="T46" fmla="*/ 2147483646 w 549"/>
                    <a:gd name="T47" fmla="*/ 2147483646 h 841"/>
                    <a:gd name="T48" fmla="*/ 2147483646 w 549"/>
                    <a:gd name="T49" fmla="*/ 2147483646 h 841"/>
                    <a:gd name="T50" fmla="*/ 2147483646 w 549"/>
                    <a:gd name="T51" fmla="*/ 2147483646 h 841"/>
                    <a:gd name="T52" fmla="*/ 2147483646 w 549"/>
                    <a:gd name="T53" fmla="*/ 2147483646 h 841"/>
                    <a:gd name="T54" fmla="*/ 2147483646 w 549"/>
                    <a:gd name="T55" fmla="*/ 2147483646 h 841"/>
                    <a:gd name="T56" fmla="*/ 2147483646 w 549"/>
                    <a:gd name="T57" fmla="*/ 2147483646 h 841"/>
                    <a:gd name="T58" fmla="*/ 2147483646 w 549"/>
                    <a:gd name="T59" fmla="*/ 2147483646 h 841"/>
                    <a:gd name="T60" fmla="*/ 2147483646 w 549"/>
                    <a:gd name="T61" fmla="*/ 2147483646 h 841"/>
                    <a:gd name="T62" fmla="*/ 2147483646 w 549"/>
                    <a:gd name="T63" fmla="*/ 2147483646 h 841"/>
                    <a:gd name="T64" fmla="*/ 2147483646 w 549"/>
                    <a:gd name="T65" fmla="*/ 2147483646 h 841"/>
                    <a:gd name="T66" fmla="*/ 2147483646 w 549"/>
                    <a:gd name="T67" fmla="*/ 2147483646 h 841"/>
                    <a:gd name="T68" fmla="*/ 2147483646 w 549"/>
                    <a:gd name="T69" fmla="*/ 2147483646 h 841"/>
                    <a:gd name="T70" fmla="*/ 2147483646 w 549"/>
                    <a:gd name="T71" fmla="*/ 2147483646 h 841"/>
                    <a:gd name="T72" fmla="*/ 2147483646 w 549"/>
                    <a:gd name="T73" fmla="*/ 2147483646 h 841"/>
                    <a:gd name="T74" fmla="*/ 2147483646 w 549"/>
                    <a:gd name="T75" fmla="*/ 2147483646 h 841"/>
                    <a:gd name="T76" fmla="*/ 2147483646 w 549"/>
                    <a:gd name="T77" fmla="*/ 2147483646 h 841"/>
                    <a:gd name="T78" fmla="*/ 2147483646 w 549"/>
                    <a:gd name="T79" fmla="*/ 2147483646 h 841"/>
                    <a:gd name="T80" fmla="*/ 2147483646 w 549"/>
                    <a:gd name="T81" fmla="*/ 2147483646 h 841"/>
                    <a:gd name="T82" fmla="*/ 2147483646 w 549"/>
                    <a:gd name="T83" fmla="*/ 2147483646 h 841"/>
                    <a:gd name="T84" fmla="*/ 2147483646 w 549"/>
                    <a:gd name="T85" fmla="*/ 2147483646 h 841"/>
                    <a:gd name="T86" fmla="*/ 2147483646 w 549"/>
                    <a:gd name="T87" fmla="*/ 2147483646 h 841"/>
                    <a:gd name="T88" fmla="*/ 2147483646 w 549"/>
                    <a:gd name="T89" fmla="*/ 2147483646 h 841"/>
                    <a:gd name="T90" fmla="*/ 2147483646 w 549"/>
                    <a:gd name="T91" fmla="*/ 2147483646 h 841"/>
                    <a:gd name="T92" fmla="*/ 2147483646 w 549"/>
                    <a:gd name="T93" fmla="*/ 2147483646 h 841"/>
                    <a:gd name="T94" fmla="*/ 2147483646 w 549"/>
                    <a:gd name="T95" fmla="*/ 2147483646 h 841"/>
                    <a:gd name="T96" fmla="*/ 2147483646 w 549"/>
                    <a:gd name="T97" fmla="*/ 2147483646 h 8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9"/>
                    <a:gd name="T148" fmla="*/ 0 h 841"/>
                    <a:gd name="T149" fmla="*/ 549 w 549"/>
                    <a:gd name="T150" fmla="*/ 841 h 8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9" h="841">
                      <a:moveTo>
                        <a:pt x="35" y="299"/>
                      </a:moveTo>
                      <a:lnTo>
                        <a:pt x="21" y="263"/>
                      </a:lnTo>
                      <a:lnTo>
                        <a:pt x="33" y="216"/>
                      </a:lnTo>
                      <a:lnTo>
                        <a:pt x="43" y="226"/>
                      </a:lnTo>
                      <a:lnTo>
                        <a:pt x="102" y="205"/>
                      </a:lnTo>
                      <a:lnTo>
                        <a:pt x="92" y="195"/>
                      </a:lnTo>
                      <a:lnTo>
                        <a:pt x="93" y="154"/>
                      </a:lnTo>
                      <a:lnTo>
                        <a:pt x="120" y="129"/>
                      </a:lnTo>
                      <a:lnTo>
                        <a:pt x="99" y="107"/>
                      </a:lnTo>
                      <a:lnTo>
                        <a:pt x="126" y="77"/>
                      </a:lnTo>
                      <a:lnTo>
                        <a:pt x="139" y="31"/>
                      </a:lnTo>
                      <a:lnTo>
                        <a:pt x="134" y="15"/>
                      </a:lnTo>
                      <a:lnTo>
                        <a:pt x="155" y="0"/>
                      </a:lnTo>
                      <a:lnTo>
                        <a:pt x="186" y="26"/>
                      </a:lnTo>
                      <a:lnTo>
                        <a:pt x="196" y="36"/>
                      </a:lnTo>
                      <a:lnTo>
                        <a:pt x="216" y="36"/>
                      </a:lnTo>
                      <a:lnTo>
                        <a:pt x="223" y="5"/>
                      </a:lnTo>
                      <a:lnTo>
                        <a:pt x="233" y="0"/>
                      </a:lnTo>
                      <a:lnTo>
                        <a:pt x="252" y="32"/>
                      </a:lnTo>
                      <a:lnTo>
                        <a:pt x="264" y="27"/>
                      </a:lnTo>
                      <a:lnTo>
                        <a:pt x="278" y="52"/>
                      </a:lnTo>
                      <a:lnTo>
                        <a:pt x="293" y="63"/>
                      </a:lnTo>
                      <a:lnTo>
                        <a:pt x="327" y="130"/>
                      </a:lnTo>
                      <a:lnTo>
                        <a:pt x="354" y="105"/>
                      </a:lnTo>
                      <a:lnTo>
                        <a:pt x="375" y="120"/>
                      </a:lnTo>
                      <a:lnTo>
                        <a:pt x="353" y="145"/>
                      </a:lnTo>
                      <a:lnTo>
                        <a:pt x="363" y="162"/>
                      </a:lnTo>
                      <a:lnTo>
                        <a:pt x="399" y="177"/>
                      </a:lnTo>
                      <a:lnTo>
                        <a:pt x="483" y="180"/>
                      </a:lnTo>
                      <a:lnTo>
                        <a:pt x="478" y="203"/>
                      </a:lnTo>
                      <a:lnTo>
                        <a:pt x="489" y="242"/>
                      </a:lnTo>
                      <a:lnTo>
                        <a:pt x="495" y="295"/>
                      </a:lnTo>
                      <a:lnTo>
                        <a:pt x="529" y="364"/>
                      </a:lnTo>
                      <a:lnTo>
                        <a:pt x="515" y="392"/>
                      </a:lnTo>
                      <a:lnTo>
                        <a:pt x="503" y="460"/>
                      </a:lnTo>
                      <a:lnTo>
                        <a:pt x="532" y="513"/>
                      </a:lnTo>
                      <a:lnTo>
                        <a:pt x="515" y="551"/>
                      </a:lnTo>
                      <a:lnTo>
                        <a:pt x="549" y="634"/>
                      </a:lnTo>
                      <a:lnTo>
                        <a:pt x="542" y="691"/>
                      </a:lnTo>
                      <a:lnTo>
                        <a:pt x="510" y="702"/>
                      </a:lnTo>
                      <a:lnTo>
                        <a:pt x="498" y="727"/>
                      </a:lnTo>
                      <a:lnTo>
                        <a:pt x="463" y="727"/>
                      </a:lnTo>
                      <a:lnTo>
                        <a:pt x="447" y="727"/>
                      </a:lnTo>
                      <a:lnTo>
                        <a:pt x="432" y="705"/>
                      </a:lnTo>
                      <a:lnTo>
                        <a:pt x="400" y="726"/>
                      </a:lnTo>
                      <a:lnTo>
                        <a:pt x="400" y="737"/>
                      </a:lnTo>
                      <a:lnTo>
                        <a:pt x="415" y="742"/>
                      </a:lnTo>
                      <a:lnTo>
                        <a:pt x="414" y="753"/>
                      </a:lnTo>
                      <a:lnTo>
                        <a:pt x="392" y="773"/>
                      </a:lnTo>
                      <a:lnTo>
                        <a:pt x="373" y="753"/>
                      </a:lnTo>
                      <a:lnTo>
                        <a:pt x="348" y="741"/>
                      </a:lnTo>
                      <a:lnTo>
                        <a:pt x="336" y="758"/>
                      </a:lnTo>
                      <a:lnTo>
                        <a:pt x="362" y="783"/>
                      </a:lnTo>
                      <a:lnTo>
                        <a:pt x="381" y="804"/>
                      </a:lnTo>
                      <a:lnTo>
                        <a:pt x="366" y="825"/>
                      </a:lnTo>
                      <a:lnTo>
                        <a:pt x="350" y="825"/>
                      </a:lnTo>
                      <a:lnTo>
                        <a:pt x="334" y="825"/>
                      </a:lnTo>
                      <a:lnTo>
                        <a:pt x="317" y="841"/>
                      </a:lnTo>
                      <a:lnTo>
                        <a:pt x="288" y="819"/>
                      </a:lnTo>
                      <a:lnTo>
                        <a:pt x="298" y="798"/>
                      </a:lnTo>
                      <a:lnTo>
                        <a:pt x="289" y="783"/>
                      </a:lnTo>
                      <a:lnTo>
                        <a:pt x="273" y="788"/>
                      </a:lnTo>
                      <a:lnTo>
                        <a:pt x="278" y="798"/>
                      </a:lnTo>
                      <a:lnTo>
                        <a:pt x="261" y="814"/>
                      </a:lnTo>
                      <a:lnTo>
                        <a:pt x="231" y="819"/>
                      </a:lnTo>
                      <a:lnTo>
                        <a:pt x="205" y="804"/>
                      </a:lnTo>
                      <a:lnTo>
                        <a:pt x="225" y="787"/>
                      </a:lnTo>
                      <a:lnTo>
                        <a:pt x="232" y="767"/>
                      </a:lnTo>
                      <a:lnTo>
                        <a:pt x="182" y="709"/>
                      </a:lnTo>
                      <a:lnTo>
                        <a:pt x="219" y="699"/>
                      </a:lnTo>
                      <a:lnTo>
                        <a:pt x="188" y="679"/>
                      </a:lnTo>
                      <a:lnTo>
                        <a:pt x="183" y="657"/>
                      </a:lnTo>
                      <a:lnTo>
                        <a:pt x="159" y="636"/>
                      </a:lnTo>
                      <a:lnTo>
                        <a:pt x="137" y="634"/>
                      </a:lnTo>
                      <a:lnTo>
                        <a:pt x="121" y="599"/>
                      </a:lnTo>
                      <a:lnTo>
                        <a:pt x="88" y="584"/>
                      </a:lnTo>
                      <a:lnTo>
                        <a:pt x="99" y="554"/>
                      </a:lnTo>
                      <a:lnTo>
                        <a:pt x="33" y="527"/>
                      </a:lnTo>
                      <a:lnTo>
                        <a:pt x="2" y="511"/>
                      </a:lnTo>
                      <a:lnTo>
                        <a:pt x="2" y="495"/>
                      </a:lnTo>
                      <a:lnTo>
                        <a:pt x="18" y="501"/>
                      </a:lnTo>
                      <a:lnTo>
                        <a:pt x="34" y="491"/>
                      </a:lnTo>
                      <a:lnTo>
                        <a:pt x="29" y="480"/>
                      </a:lnTo>
                      <a:lnTo>
                        <a:pt x="34" y="464"/>
                      </a:lnTo>
                      <a:lnTo>
                        <a:pt x="9" y="459"/>
                      </a:lnTo>
                      <a:lnTo>
                        <a:pt x="10" y="434"/>
                      </a:lnTo>
                      <a:lnTo>
                        <a:pt x="0" y="417"/>
                      </a:lnTo>
                      <a:lnTo>
                        <a:pt x="26" y="412"/>
                      </a:lnTo>
                      <a:lnTo>
                        <a:pt x="52" y="413"/>
                      </a:lnTo>
                      <a:lnTo>
                        <a:pt x="83" y="434"/>
                      </a:lnTo>
                      <a:lnTo>
                        <a:pt x="99" y="413"/>
                      </a:lnTo>
                      <a:lnTo>
                        <a:pt x="84" y="403"/>
                      </a:lnTo>
                      <a:lnTo>
                        <a:pt x="69" y="397"/>
                      </a:lnTo>
                      <a:lnTo>
                        <a:pt x="58" y="371"/>
                      </a:lnTo>
                      <a:lnTo>
                        <a:pt x="49" y="356"/>
                      </a:lnTo>
                      <a:lnTo>
                        <a:pt x="49" y="341"/>
                      </a:lnTo>
                      <a:lnTo>
                        <a:pt x="56" y="314"/>
                      </a:lnTo>
                      <a:lnTo>
                        <a:pt x="35" y="29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4" name="Freeform 319"/>
                <p:cNvSpPr>
                  <a:spLocks/>
                </p:cNvSpPr>
                <p:nvPr/>
              </p:nvSpPr>
              <p:spPr bwMode="auto">
                <a:xfrm>
                  <a:off x="825572" y="3125070"/>
                  <a:ext cx="200044" cy="312635"/>
                </a:xfrm>
                <a:custGeom>
                  <a:avLst/>
                  <a:gdLst>
                    <a:gd name="T0" fmla="*/ 2147483646 w 379"/>
                    <a:gd name="T1" fmla="*/ 2147483646 h 584"/>
                    <a:gd name="T2" fmla="*/ 2147483646 w 379"/>
                    <a:gd name="T3" fmla="*/ 2147483646 h 584"/>
                    <a:gd name="T4" fmla="*/ 2147483646 w 379"/>
                    <a:gd name="T5" fmla="*/ 2147483646 h 584"/>
                    <a:gd name="T6" fmla="*/ 0 w 379"/>
                    <a:gd name="T7" fmla="*/ 2147483646 h 584"/>
                    <a:gd name="T8" fmla="*/ 2147483646 w 379"/>
                    <a:gd name="T9" fmla="*/ 2147483646 h 584"/>
                    <a:gd name="T10" fmla="*/ 2147483646 w 379"/>
                    <a:gd name="T11" fmla="*/ 2147483646 h 584"/>
                    <a:gd name="T12" fmla="*/ 2147483646 w 379"/>
                    <a:gd name="T13" fmla="*/ 2147483646 h 584"/>
                    <a:gd name="T14" fmla="*/ 2147483646 w 379"/>
                    <a:gd name="T15" fmla="*/ 2147483646 h 584"/>
                    <a:gd name="T16" fmla="*/ 2147483646 w 379"/>
                    <a:gd name="T17" fmla="*/ 2147483646 h 584"/>
                    <a:gd name="T18" fmla="*/ 2147483646 w 379"/>
                    <a:gd name="T19" fmla="*/ 2147483646 h 584"/>
                    <a:gd name="T20" fmla="*/ 2147483646 w 379"/>
                    <a:gd name="T21" fmla="*/ 2147483646 h 584"/>
                    <a:gd name="T22" fmla="*/ 2147483646 w 379"/>
                    <a:gd name="T23" fmla="*/ 2147483646 h 584"/>
                    <a:gd name="T24" fmla="*/ 2147483646 w 379"/>
                    <a:gd name="T25" fmla="*/ 2147483646 h 584"/>
                    <a:gd name="T26" fmla="*/ 2147483646 w 379"/>
                    <a:gd name="T27" fmla="*/ 2147483646 h 584"/>
                    <a:gd name="T28" fmla="*/ 2147483646 w 379"/>
                    <a:gd name="T29" fmla="*/ 2147483646 h 584"/>
                    <a:gd name="T30" fmla="*/ 2147483646 w 379"/>
                    <a:gd name="T31" fmla="*/ 2147483646 h 584"/>
                    <a:gd name="T32" fmla="*/ 2147483646 w 379"/>
                    <a:gd name="T33" fmla="*/ 2147483646 h 584"/>
                    <a:gd name="T34" fmla="*/ 2147483646 w 379"/>
                    <a:gd name="T35" fmla="*/ 2147483646 h 584"/>
                    <a:gd name="T36" fmla="*/ 2147483646 w 379"/>
                    <a:gd name="T37" fmla="*/ 2147483646 h 584"/>
                    <a:gd name="T38" fmla="*/ 2147483646 w 379"/>
                    <a:gd name="T39" fmla="*/ 2147483646 h 584"/>
                    <a:gd name="T40" fmla="*/ 2147483646 w 379"/>
                    <a:gd name="T41" fmla="*/ 2147483646 h 584"/>
                    <a:gd name="T42" fmla="*/ 2147483646 w 379"/>
                    <a:gd name="T43" fmla="*/ 2147483646 h 584"/>
                    <a:gd name="T44" fmla="*/ 2147483646 w 379"/>
                    <a:gd name="T45" fmla="*/ 2147483646 h 584"/>
                    <a:gd name="T46" fmla="*/ 2147483646 w 379"/>
                    <a:gd name="T47" fmla="*/ 2147483646 h 584"/>
                    <a:gd name="T48" fmla="*/ 2147483646 w 379"/>
                    <a:gd name="T49" fmla="*/ 2147483646 h 584"/>
                    <a:gd name="T50" fmla="*/ 2147483646 w 379"/>
                    <a:gd name="T51" fmla="*/ 2147483646 h 584"/>
                    <a:gd name="T52" fmla="*/ 2147483646 w 379"/>
                    <a:gd name="T53" fmla="*/ 2147483646 h 584"/>
                    <a:gd name="T54" fmla="*/ 2147483646 w 379"/>
                    <a:gd name="T55" fmla="*/ 2147483646 h 584"/>
                    <a:gd name="T56" fmla="*/ 2147483646 w 379"/>
                    <a:gd name="T57" fmla="*/ 2147483646 h 584"/>
                    <a:gd name="T58" fmla="*/ 2147483646 w 379"/>
                    <a:gd name="T59" fmla="*/ 2147483646 h 584"/>
                    <a:gd name="T60" fmla="*/ 2147483646 w 379"/>
                    <a:gd name="T61" fmla="*/ 2147483646 h 584"/>
                    <a:gd name="T62" fmla="*/ 2147483646 w 379"/>
                    <a:gd name="T63" fmla="*/ 0 h 5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9"/>
                    <a:gd name="T97" fmla="*/ 0 h 584"/>
                    <a:gd name="T98" fmla="*/ 379 w 379"/>
                    <a:gd name="T99" fmla="*/ 584 h 5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9" h="584">
                      <a:moveTo>
                        <a:pt x="79" y="0"/>
                      </a:moveTo>
                      <a:lnTo>
                        <a:pt x="64" y="15"/>
                      </a:lnTo>
                      <a:lnTo>
                        <a:pt x="49" y="46"/>
                      </a:lnTo>
                      <a:lnTo>
                        <a:pt x="36" y="51"/>
                      </a:lnTo>
                      <a:lnTo>
                        <a:pt x="22" y="51"/>
                      </a:lnTo>
                      <a:lnTo>
                        <a:pt x="9" y="64"/>
                      </a:lnTo>
                      <a:lnTo>
                        <a:pt x="10" y="80"/>
                      </a:lnTo>
                      <a:lnTo>
                        <a:pt x="0" y="104"/>
                      </a:lnTo>
                      <a:lnTo>
                        <a:pt x="6" y="120"/>
                      </a:lnTo>
                      <a:lnTo>
                        <a:pt x="32" y="127"/>
                      </a:lnTo>
                      <a:lnTo>
                        <a:pt x="52" y="161"/>
                      </a:lnTo>
                      <a:lnTo>
                        <a:pt x="47" y="186"/>
                      </a:lnTo>
                      <a:lnTo>
                        <a:pt x="57" y="240"/>
                      </a:lnTo>
                      <a:lnTo>
                        <a:pt x="66" y="249"/>
                      </a:lnTo>
                      <a:lnTo>
                        <a:pt x="101" y="268"/>
                      </a:lnTo>
                      <a:lnTo>
                        <a:pt x="121" y="289"/>
                      </a:lnTo>
                      <a:lnTo>
                        <a:pt x="147" y="302"/>
                      </a:lnTo>
                      <a:lnTo>
                        <a:pt x="159" y="315"/>
                      </a:lnTo>
                      <a:lnTo>
                        <a:pt x="149" y="324"/>
                      </a:lnTo>
                      <a:lnTo>
                        <a:pt x="152" y="348"/>
                      </a:lnTo>
                      <a:lnTo>
                        <a:pt x="142" y="365"/>
                      </a:lnTo>
                      <a:lnTo>
                        <a:pt x="129" y="375"/>
                      </a:lnTo>
                      <a:lnTo>
                        <a:pt x="124" y="395"/>
                      </a:lnTo>
                      <a:lnTo>
                        <a:pt x="133" y="407"/>
                      </a:lnTo>
                      <a:lnTo>
                        <a:pt x="125" y="421"/>
                      </a:lnTo>
                      <a:lnTo>
                        <a:pt x="120" y="440"/>
                      </a:lnTo>
                      <a:lnTo>
                        <a:pt x="143" y="449"/>
                      </a:lnTo>
                      <a:lnTo>
                        <a:pt x="148" y="444"/>
                      </a:lnTo>
                      <a:lnTo>
                        <a:pt x="162" y="449"/>
                      </a:lnTo>
                      <a:lnTo>
                        <a:pt x="168" y="501"/>
                      </a:lnTo>
                      <a:lnTo>
                        <a:pt x="180" y="515"/>
                      </a:lnTo>
                      <a:lnTo>
                        <a:pt x="181" y="548"/>
                      </a:lnTo>
                      <a:lnTo>
                        <a:pt x="189" y="584"/>
                      </a:lnTo>
                      <a:lnTo>
                        <a:pt x="218" y="576"/>
                      </a:lnTo>
                      <a:lnTo>
                        <a:pt x="230" y="551"/>
                      </a:lnTo>
                      <a:lnTo>
                        <a:pt x="250" y="536"/>
                      </a:lnTo>
                      <a:lnTo>
                        <a:pt x="278" y="495"/>
                      </a:lnTo>
                      <a:lnTo>
                        <a:pt x="319" y="470"/>
                      </a:lnTo>
                      <a:lnTo>
                        <a:pt x="314" y="464"/>
                      </a:lnTo>
                      <a:lnTo>
                        <a:pt x="305" y="423"/>
                      </a:lnTo>
                      <a:lnTo>
                        <a:pt x="342" y="398"/>
                      </a:lnTo>
                      <a:lnTo>
                        <a:pt x="352" y="419"/>
                      </a:lnTo>
                      <a:lnTo>
                        <a:pt x="362" y="399"/>
                      </a:lnTo>
                      <a:lnTo>
                        <a:pt x="372" y="394"/>
                      </a:lnTo>
                      <a:lnTo>
                        <a:pt x="379" y="363"/>
                      </a:lnTo>
                      <a:lnTo>
                        <a:pt x="348" y="362"/>
                      </a:lnTo>
                      <a:lnTo>
                        <a:pt x="343" y="326"/>
                      </a:lnTo>
                      <a:lnTo>
                        <a:pt x="355" y="316"/>
                      </a:lnTo>
                      <a:lnTo>
                        <a:pt x="370" y="333"/>
                      </a:lnTo>
                      <a:lnTo>
                        <a:pt x="370" y="286"/>
                      </a:lnTo>
                      <a:lnTo>
                        <a:pt x="366" y="235"/>
                      </a:lnTo>
                      <a:lnTo>
                        <a:pt x="347" y="224"/>
                      </a:lnTo>
                      <a:lnTo>
                        <a:pt x="327" y="198"/>
                      </a:lnTo>
                      <a:lnTo>
                        <a:pt x="321" y="177"/>
                      </a:lnTo>
                      <a:lnTo>
                        <a:pt x="301" y="167"/>
                      </a:lnTo>
                      <a:lnTo>
                        <a:pt x="292" y="152"/>
                      </a:lnTo>
                      <a:lnTo>
                        <a:pt x="241" y="140"/>
                      </a:lnTo>
                      <a:lnTo>
                        <a:pt x="180" y="103"/>
                      </a:lnTo>
                      <a:lnTo>
                        <a:pt x="161" y="47"/>
                      </a:lnTo>
                      <a:lnTo>
                        <a:pt x="151" y="42"/>
                      </a:lnTo>
                      <a:lnTo>
                        <a:pt x="120" y="56"/>
                      </a:lnTo>
                      <a:lnTo>
                        <a:pt x="115" y="46"/>
                      </a:lnTo>
                      <a:lnTo>
                        <a:pt x="89" y="2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5" name="Freeform 320"/>
                <p:cNvSpPr>
                  <a:spLocks/>
                </p:cNvSpPr>
                <p:nvPr/>
              </p:nvSpPr>
              <p:spPr bwMode="auto">
                <a:xfrm>
                  <a:off x="344514" y="3574186"/>
                  <a:ext cx="323880" cy="455462"/>
                </a:xfrm>
                <a:custGeom>
                  <a:avLst/>
                  <a:gdLst>
                    <a:gd name="T0" fmla="*/ 2147483646 w 613"/>
                    <a:gd name="T1" fmla="*/ 2147483646 h 849"/>
                    <a:gd name="T2" fmla="*/ 2147483646 w 613"/>
                    <a:gd name="T3" fmla="*/ 2147483646 h 849"/>
                    <a:gd name="T4" fmla="*/ 2147483646 w 613"/>
                    <a:gd name="T5" fmla="*/ 2147483646 h 849"/>
                    <a:gd name="T6" fmla="*/ 2147483646 w 613"/>
                    <a:gd name="T7" fmla="*/ 2147483646 h 849"/>
                    <a:gd name="T8" fmla="*/ 2147483646 w 613"/>
                    <a:gd name="T9" fmla="*/ 2147483646 h 849"/>
                    <a:gd name="T10" fmla="*/ 2147483646 w 613"/>
                    <a:gd name="T11" fmla="*/ 2147483646 h 849"/>
                    <a:gd name="T12" fmla="*/ 2147483646 w 613"/>
                    <a:gd name="T13" fmla="*/ 2147483646 h 849"/>
                    <a:gd name="T14" fmla="*/ 2147483646 w 613"/>
                    <a:gd name="T15" fmla="*/ 2147483646 h 849"/>
                    <a:gd name="T16" fmla="*/ 2147483646 w 613"/>
                    <a:gd name="T17" fmla="*/ 2147483646 h 849"/>
                    <a:gd name="T18" fmla="*/ 2147483646 w 613"/>
                    <a:gd name="T19" fmla="*/ 2147483646 h 849"/>
                    <a:gd name="T20" fmla="*/ 2147483646 w 613"/>
                    <a:gd name="T21" fmla="*/ 2147483646 h 849"/>
                    <a:gd name="T22" fmla="*/ 2147483646 w 613"/>
                    <a:gd name="T23" fmla="*/ 2147483646 h 849"/>
                    <a:gd name="T24" fmla="*/ 2147483646 w 613"/>
                    <a:gd name="T25" fmla="*/ 2147483646 h 849"/>
                    <a:gd name="T26" fmla="*/ 2147483646 w 613"/>
                    <a:gd name="T27" fmla="*/ 2147483646 h 849"/>
                    <a:gd name="T28" fmla="*/ 2147483646 w 613"/>
                    <a:gd name="T29" fmla="*/ 2147483646 h 849"/>
                    <a:gd name="T30" fmla="*/ 2147483646 w 613"/>
                    <a:gd name="T31" fmla="*/ 2147483646 h 849"/>
                    <a:gd name="T32" fmla="*/ 2147483646 w 613"/>
                    <a:gd name="T33" fmla="*/ 2147483646 h 849"/>
                    <a:gd name="T34" fmla="*/ 2147483646 w 613"/>
                    <a:gd name="T35" fmla="*/ 2147483646 h 849"/>
                    <a:gd name="T36" fmla="*/ 2147483646 w 613"/>
                    <a:gd name="T37" fmla="*/ 2147483646 h 849"/>
                    <a:gd name="T38" fmla="*/ 2147483646 w 613"/>
                    <a:gd name="T39" fmla="*/ 2147483646 h 849"/>
                    <a:gd name="T40" fmla="*/ 2147483646 w 613"/>
                    <a:gd name="T41" fmla="*/ 2147483646 h 849"/>
                    <a:gd name="T42" fmla="*/ 2147483646 w 613"/>
                    <a:gd name="T43" fmla="*/ 2147483646 h 849"/>
                    <a:gd name="T44" fmla="*/ 2147483646 w 613"/>
                    <a:gd name="T45" fmla="*/ 2147483646 h 849"/>
                    <a:gd name="T46" fmla="*/ 2147483646 w 613"/>
                    <a:gd name="T47" fmla="*/ 2147483646 h 849"/>
                    <a:gd name="T48" fmla="*/ 2147483646 w 613"/>
                    <a:gd name="T49" fmla="*/ 2147483646 h 849"/>
                    <a:gd name="T50" fmla="*/ 2147483646 w 613"/>
                    <a:gd name="T51" fmla="*/ 2147483646 h 849"/>
                    <a:gd name="T52" fmla="*/ 2147483646 w 613"/>
                    <a:gd name="T53" fmla="*/ 2147483646 h 849"/>
                    <a:gd name="T54" fmla="*/ 2147483646 w 613"/>
                    <a:gd name="T55" fmla="*/ 2147483646 h 849"/>
                    <a:gd name="T56" fmla="*/ 2147483646 w 613"/>
                    <a:gd name="T57" fmla="*/ 0 h 849"/>
                    <a:gd name="T58" fmla="*/ 2147483646 w 613"/>
                    <a:gd name="T59" fmla="*/ 2147483646 h 849"/>
                    <a:gd name="T60" fmla="*/ 2147483646 w 613"/>
                    <a:gd name="T61" fmla="*/ 2147483646 h 849"/>
                    <a:gd name="T62" fmla="*/ 2147483646 w 613"/>
                    <a:gd name="T63" fmla="*/ 2147483646 h 849"/>
                    <a:gd name="T64" fmla="*/ 2147483646 w 613"/>
                    <a:gd name="T65" fmla="*/ 2147483646 h 849"/>
                    <a:gd name="T66" fmla="*/ 2147483646 w 613"/>
                    <a:gd name="T67" fmla="*/ 2147483646 h 849"/>
                    <a:gd name="T68" fmla="*/ 2147483646 w 613"/>
                    <a:gd name="T69" fmla="*/ 2147483646 h 849"/>
                    <a:gd name="T70" fmla="*/ 2147483646 w 613"/>
                    <a:gd name="T71" fmla="*/ 2147483646 h 849"/>
                    <a:gd name="T72" fmla="*/ 2147483646 w 613"/>
                    <a:gd name="T73" fmla="*/ 2147483646 h 849"/>
                    <a:gd name="T74" fmla="*/ 2147483646 w 613"/>
                    <a:gd name="T75" fmla="*/ 2147483646 h 849"/>
                    <a:gd name="T76" fmla="*/ 2147483646 w 613"/>
                    <a:gd name="T77" fmla="*/ 2147483646 h 849"/>
                    <a:gd name="T78" fmla="*/ 2147483646 w 613"/>
                    <a:gd name="T79" fmla="*/ 2147483646 h 849"/>
                    <a:gd name="T80" fmla="*/ 2147483646 w 613"/>
                    <a:gd name="T81" fmla="*/ 2147483646 h 849"/>
                    <a:gd name="T82" fmla="*/ 2147483646 w 613"/>
                    <a:gd name="T83" fmla="*/ 2147483646 h 849"/>
                    <a:gd name="T84" fmla="*/ 2147483646 w 613"/>
                    <a:gd name="T85" fmla="*/ 2147483646 h 849"/>
                    <a:gd name="T86" fmla="*/ 2147483646 w 613"/>
                    <a:gd name="T87" fmla="*/ 2147483646 h 849"/>
                    <a:gd name="T88" fmla="*/ 2147483646 w 613"/>
                    <a:gd name="T89" fmla="*/ 2147483646 h 849"/>
                    <a:gd name="T90" fmla="*/ 2147483646 w 613"/>
                    <a:gd name="T91" fmla="*/ 2147483646 h 849"/>
                    <a:gd name="T92" fmla="*/ 2147483646 w 613"/>
                    <a:gd name="T93" fmla="*/ 2147483646 h 849"/>
                    <a:gd name="T94" fmla="*/ 2147483646 w 613"/>
                    <a:gd name="T95" fmla="*/ 2147483646 h 849"/>
                    <a:gd name="T96" fmla="*/ 2147483646 w 613"/>
                    <a:gd name="T97" fmla="*/ 2147483646 h 849"/>
                    <a:gd name="T98" fmla="*/ 2147483646 w 613"/>
                    <a:gd name="T99" fmla="*/ 2147483646 h 849"/>
                    <a:gd name="T100" fmla="*/ 2147483646 w 613"/>
                    <a:gd name="T101" fmla="*/ 2147483646 h 849"/>
                    <a:gd name="T102" fmla="*/ 2147483646 w 613"/>
                    <a:gd name="T103" fmla="*/ 2147483646 h 849"/>
                    <a:gd name="T104" fmla="*/ 2147483646 w 613"/>
                    <a:gd name="T105" fmla="*/ 2147483646 h 849"/>
                    <a:gd name="T106" fmla="*/ 2147483646 w 613"/>
                    <a:gd name="T107" fmla="*/ 2147483646 h 849"/>
                    <a:gd name="T108" fmla="*/ 2147483646 w 613"/>
                    <a:gd name="T109" fmla="*/ 2147483646 h 849"/>
                    <a:gd name="T110" fmla="*/ 2147483646 w 613"/>
                    <a:gd name="T111" fmla="*/ 2147483646 h 849"/>
                    <a:gd name="T112" fmla="*/ 2147483646 w 613"/>
                    <a:gd name="T113" fmla="*/ 2147483646 h 849"/>
                    <a:gd name="T114" fmla="*/ 2147483646 w 613"/>
                    <a:gd name="T115" fmla="*/ 2147483646 h 849"/>
                    <a:gd name="T116" fmla="*/ 2147483646 w 613"/>
                    <a:gd name="T117" fmla="*/ 2147483646 h 849"/>
                    <a:gd name="T118" fmla="*/ 2147483646 w 613"/>
                    <a:gd name="T119" fmla="*/ 2147483646 h 849"/>
                    <a:gd name="T120" fmla="*/ 2147483646 w 613"/>
                    <a:gd name="T121" fmla="*/ 2147483646 h 849"/>
                    <a:gd name="T122" fmla="*/ 2147483646 w 613"/>
                    <a:gd name="T123" fmla="*/ 2147483646 h 849"/>
                    <a:gd name="T124" fmla="*/ 2147483646 w 613"/>
                    <a:gd name="T125" fmla="*/ 2147483646 h 84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13"/>
                    <a:gd name="T190" fmla="*/ 0 h 849"/>
                    <a:gd name="T191" fmla="*/ 613 w 613"/>
                    <a:gd name="T192" fmla="*/ 849 h 84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13" h="849">
                      <a:moveTo>
                        <a:pt x="8" y="682"/>
                      </a:moveTo>
                      <a:lnTo>
                        <a:pt x="18" y="608"/>
                      </a:lnTo>
                      <a:lnTo>
                        <a:pt x="28" y="536"/>
                      </a:lnTo>
                      <a:lnTo>
                        <a:pt x="34" y="508"/>
                      </a:lnTo>
                      <a:lnTo>
                        <a:pt x="47" y="477"/>
                      </a:lnTo>
                      <a:lnTo>
                        <a:pt x="42" y="446"/>
                      </a:lnTo>
                      <a:lnTo>
                        <a:pt x="22" y="387"/>
                      </a:lnTo>
                      <a:lnTo>
                        <a:pt x="19" y="371"/>
                      </a:lnTo>
                      <a:lnTo>
                        <a:pt x="31" y="321"/>
                      </a:lnTo>
                      <a:lnTo>
                        <a:pt x="24" y="309"/>
                      </a:lnTo>
                      <a:lnTo>
                        <a:pt x="23" y="295"/>
                      </a:lnTo>
                      <a:lnTo>
                        <a:pt x="13" y="289"/>
                      </a:lnTo>
                      <a:lnTo>
                        <a:pt x="6" y="256"/>
                      </a:lnTo>
                      <a:lnTo>
                        <a:pt x="24" y="196"/>
                      </a:lnTo>
                      <a:lnTo>
                        <a:pt x="27" y="141"/>
                      </a:lnTo>
                      <a:lnTo>
                        <a:pt x="9" y="82"/>
                      </a:lnTo>
                      <a:lnTo>
                        <a:pt x="17" y="56"/>
                      </a:lnTo>
                      <a:lnTo>
                        <a:pt x="28" y="68"/>
                      </a:lnTo>
                      <a:lnTo>
                        <a:pt x="54" y="95"/>
                      </a:lnTo>
                      <a:lnTo>
                        <a:pt x="65" y="95"/>
                      </a:lnTo>
                      <a:lnTo>
                        <a:pt x="57" y="66"/>
                      </a:lnTo>
                      <a:lnTo>
                        <a:pt x="66" y="65"/>
                      </a:lnTo>
                      <a:lnTo>
                        <a:pt x="60" y="47"/>
                      </a:lnTo>
                      <a:lnTo>
                        <a:pt x="71" y="51"/>
                      </a:lnTo>
                      <a:lnTo>
                        <a:pt x="88" y="89"/>
                      </a:lnTo>
                      <a:lnTo>
                        <a:pt x="96" y="116"/>
                      </a:lnTo>
                      <a:lnTo>
                        <a:pt x="91" y="114"/>
                      </a:lnTo>
                      <a:lnTo>
                        <a:pt x="77" y="117"/>
                      </a:lnTo>
                      <a:lnTo>
                        <a:pt x="62" y="116"/>
                      </a:lnTo>
                      <a:lnTo>
                        <a:pt x="75" y="130"/>
                      </a:lnTo>
                      <a:lnTo>
                        <a:pt x="83" y="151"/>
                      </a:lnTo>
                      <a:lnTo>
                        <a:pt x="87" y="144"/>
                      </a:lnTo>
                      <a:lnTo>
                        <a:pt x="92" y="145"/>
                      </a:lnTo>
                      <a:lnTo>
                        <a:pt x="91" y="117"/>
                      </a:lnTo>
                      <a:lnTo>
                        <a:pt x="97" y="117"/>
                      </a:lnTo>
                      <a:lnTo>
                        <a:pt x="126" y="155"/>
                      </a:lnTo>
                      <a:lnTo>
                        <a:pt x="166" y="149"/>
                      </a:lnTo>
                      <a:lnTo>
                        <a:pt x="193" y="130"/>
                      </a:lnTo>
                      <a:lnTo>
                        <a:pt x="204" y="132"/>
                      </a:lnTo>
                      <a:lnTo>
                        <a:pt x="231" y="147"/>
                      </a:lnTo>
                      <a:lnTo>
                        <a:pt x="269" y="128"/>
                      </a:lnTo>
                      <a:lnTo>
                        <a:pt x="314" y="122"/>
                      </a:lnTo>
                      <a:lnTo>
                        <a:pt x="318" y="144"/>
                      </a:lnTo>
                      <a:lnTo>
                        <a:pt x="310" y="141"/>
                      </a:lnTo>
                      <a:lnTo>
                        <a:pt x="296" y="154"/>
                      </a:lnTo>
                      <a:lnTo>
                        <a:pt x="305" y="160"/>
                      </a:lnTo>
                      <a:lnTo>
                        <a:pt x="361" y="135"/>
                      </a:lnTo>
                      <a:lnTo>
                        <a:pt x="347" y="154"/>
                      </a:lnTo>
                      <a:lnTo>
                        <a:pt x="348" y="197"/>
                      </a:lnTo>
                      <a:lnTo>
                        <a:pt x="357" y="196"/>
                      </a:lnTo>
                      <a:lnTo>
                        <a:pt x="365" y="146"/>
                      </a:lnTo>
                      <a:lnTo>
                        <a:pt x="376" y="95"/>
                      </a:lnTo>
                      <a:lnTo>
                        <a:pt x="371" y="79"/>
                      </a:lnTo>
                      <a:lnTo>
                        <a:pt x="361" y="85"/>
                      </a:lnTo>
                      <a:lnTo>
                        <a:pt x="360" y="75"/>
                      </a:lnTo>
                      <a:lnTo>
                        <a:pt x="370" y="49"/>
                      </a:lnTo>
                      <a:lnTo>
                        <a:pt x="392" y="28"/>
                      </a:lnTo>
                      <a:lnTo>
                        <a:pt x="398" y="0"/>
                      </a:lnTo>
                      <a:lnTo>
                        <a:pt x="407" y="42"/>
                      </a:lnTo>
                      <a:lnTo>
                        <a:pt x="435" y="67"/>
                      </a:lnTo>
                      <a:lnTo>
                        <a:pt x="454" y="72"/>
                      </a:lnTo>
                      <a:lnTo>
                        <a:pt x="449" y="85"/>
                      </a:lnTo>
                      <a:lnTo>
                        <a:pt x="454" y="108"/>
                      </a:lnTo>
                      <a:lnTo>
                        <a:pt x="469" y="118"/>
                      </a:lnTo>
                      <a:lnTo>
                        <a:pt x="477" y="105"/>
                      </a:lnTo>
                      <a:lnTo>
                        <a:pt x="465" y="93"/>
                      </a:lnTo>
                      <a:lnTo>
                        <a:pt x="467" y="84"/>
                      </a:lnTo>
                      <a:lnTo>
                        <a:pt x="488" y="73"/>
                      </a:lnTo>
                      <a:lnTo>
                        <a:pt x="506" y="94"/>
                      </a:lnTo>
                      <a:lnTo>
                        <a:pt x="491" y="107"/>
                      </a:lnTo>
                      <a:lnTo>
                        <a:pt x="500" y="122"/>
                      </a:lnTo>
                      <a:lnTo>
                        <a:pt x="515" y="132"/>
                      </a:lnTo>
                      <a:lnTo>
                        <a:pt x="490" y="147"/>
                      </a:lnTo>
                      <a:lnTo>
                        <a:pt x="500" y="174"/>
                      </a:lnTo>
                      <a:lnTo>
                        <a:pt x="524" y="195"/>
                      </a:lnTo>
                      <a:lnTo>
                        <a:pt x="539" y="184"/>
                      </a:lnTo>
                      <a:lnTo>
                        <a:pt x="565" y="205"/>
                      </a:lnTo>
                      <a:lnTo>
                        <a:pt x="585" y="237"/>
                      </a:lnTo>
                      <a:lnTo>
                        <a:pt x="610" y="278"/>
                      </a:lnTo>
                      <a:lnTo>
                        <a:pt x="593" y="298"/>
                      </a:lnTo>
                      <a:lnTo>
                        <a:pt x="566" y="318"/>
                      </a:lnTo>
                      <a:lnTo>
                        <a:pt x="576" y="329"/>
                      </a:lnTo>
                      <a:lnTo>
                        <a:pt x="560" y="364"/>
                      </a:lnTo>
                      <a:lnTo>
                        <a:pt x="545" y="369"/>
                      </a:lnTo>
                      <a:lnTo>
                        <a:pt x="559" y="401"/>
                      </a:lnTo>
                      <a:lnTo>
                        <a:pt x="569" y="401"/>
                      </a:lnTo>
                      <a:lnTo>
                        <a:pt x="589" y="422"/>
                      </a:lnTo>
                      <a:lnTo>
                        <a:pt x="578" y="437"/>
                      </a:lnTo>
                      <a:lnTo>
                        <a:pt x="608" y="454"/>
                      </a:lnTo>
                      <a:lnTo>
                        <a:pt x="613" y="459"/>
                      </a:lnTo>
                      <a:lnTo>
                        <a:pt x="592" y="489"/>
                      </a:lnTo>
                      <a:lnTo>
                        <a:pt x="570" y="530"/>
                      </a:lnTo>
                      <a:lnTo>
                        <a:pt x="560" y="535"/>
                      </a:lnTo>
                      <a:lnTo>
                        <a:pt x="553" y="566"/>
                      </a:lnTo>
                      <a:lnTo>
                        <a:pt x="533" y="566"/>
                      </a:lnTo>
                      <a:lnTo>
                        <a:pt x="523" y="556"/>
                      </a:lnTo>
                      <a:lnTo>
                        <a:pt x="492" y="530"/>
                      </a:lnTo>
                      <a:lnTo>
                        <a:pt x="471" y="545"/>
                      </a:lnTo>
                      <a:lnTo>
                        <a:pt x="476" y="561"/>
                      </a:lnTo>
                      <a:lnTo>
                        <a:pt x="463" y="607"/>
                      </a:lnTo>
                      <a:lnTo>
                        <a:pt x="436" y="637"/>
                      </a:lnTo>
                      <a:lnTo>
                        <a:pt x="457" y="659"/>
                      </a:lnTo>
                      <a:lnTo>
                        <a:pt x="430" y="684"/>
                      </a:lnTo>
                      <a:lnTo>
                        <a:pt x="429" y="725"/>
                      </a:lnTo>
                      <a:lnTo>
                        <a:pt x="439" y="735"/>
                      </a:lnTo>
                      <a:lnTo>
                        <a:pt x="380" y="756"/>
                      </a:lnTo>
                      <a:lnTo>
                        <a:pt x="370" y="746"/>
                      </a:lnTo>
                      <a:lnTo>
                        <a:pt x="358" y="793"/>
                      </a:lnTo>
                      <a:lnTo>
                        <a:pt x="372" y="829"/>
                      </a:lnTo>
                      <a:lnTo>
                        <a:pt x="325" y="834"/>
                      </a:lnTo>
                      <a:lnTo>
                        <a:pt x="305" y="844"/>
                      </a:lnTo>
                      <a:lnTo>
                        <a:pt x="273" y="839"/>
                      </a:lnTo>
                      <a:lnTo>
                        <a:pt x="263" y="849"/>
                      </a:lnTo>
                      <a:lnTo>
                        <a:pt x="232" y="832"/>
                      </a:lnTo>
                      <a:lnTo>
                        <a:pt x="232" y="812"/>
                      </a:lnTo>
                      <a:lnTo>
                        <a:pt x="218" y="771"/>
                      </a:lnTo>
                      <a:lnTo>
                        <a:pt x="208" y="765"/>
                      </a:lnTo>
                      <a:lnTo>
                        <a:pt x="186" y="792"/>
                      </a:lnTo>
                      <a:lnTo>
                        <a:pt x="176" y="780"/>
                      </a:lnTo>
                      <a:lnTo>
                        <a:pt x="159" y="797"/>
                      </a:lnTo>
                      <a:lnTo>
                        <a:pt x="124" y="795"/>
                      </a:lnTo>
                      <a:lnTo>
                        <a:pt x="99" y="825"/>
                      </a:lnTo>
                      <a:lnTo>
                        <a:pt x="74" y="770"/>
                      </a:lnTo>
                      <a:lnTo>
                        <a:pt x="43" y="743"/>
                      </a:lnTo>
                      <a:lnTo>
                        <a:pt x="0" y="734"/>
                      </a:lnTo>
                      <a:lnTo>
                        <a:pt x="8" y="68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6" name="Freeform 321"/>
                <p:cNvSpPr>
                  <a:spLocks/>
                </p:cNvSpPr>
                <p:nvPr/>
              </p:nvSpPr>
              <p:spPr bwMode="auto">
                <a:xfrm>
                  <a:off x="854149" y="2991764"/>
                  <a:ext cx="228621" cy="285656"/>
                </a:xfrm>
                <a:custGeom>
                  <a:avLst/>
                  <a:gdLst>
                    <a:gd name="T0" fmla="*/ 2147483646 w 430"/>
                    <a:gd name="T1" fmla="*/ 2147483646 h 535"/>
                    <a:gd name="T2" fmla="*/ 2147483646 w 430"/>
                    <a:gd name="T3" fmla="*/ 2147483646 h 535"/>
                    <a:gd name="T4" fmla="*/ 2147483646 w 430"/>
                    <a:gd name="T5" fmla="*/ 2147483646 h 535"/>
                    <a:gd name="T6" fmla="*/ 2147483646 w 430"/>
                    <a:gd name="T7" fmla="*/ 2147483646 h 535"/>
                    <a:gd name="T8" fmla="*/ 2147483646 w 430"/>
                    <a:gd name="T9" fmla="*/ 0 h 535"/>
                    <a:gd name="T10" fmla="*/ 2147483646 w 430"/>
                    <a:gd name="T11" fmla="*/ 2147483646 h 535"/>
                    <a:gd name="T12" fmla="*/ 2147483646 w 430"/>
                    <a:gd name="T13" fmla="*/ 2147483646 h 535"/>
                    <a:gd name="T14" fmla="*/ 2147483646 w 430"/>
                    <a:gd name="T15" fmla="*/ 2147483646 h 535"/>
                    <a:gd name="T16" fmla="*/ 2147483646 w 430"/>
                    <a:gd name="T17" fmla="*/ 2147483646 h 535"/>
                    <a:gd name="T18" fmla="*/ 2147483646 w 430"/>
                    <a:gd name="T19" fmla="*/ 2147483646 h 535"/>
                    <a:gd name="T20" fmla="*/ 2147483646 w 430"/>
                    <a:gd name="T21" fmla="*/ 2147483646 h 535"/>
                    <a:gd name="T22" fmla="*/ 2147483646 w 430"/>
                    <a:gd name="T23" fmla="*/ 2147483646 h 535"/>
                    <a:gd name="T24" fmla="*/ 2147483646 w 430"/>
                    <a:gd name="T25" fmla="*/ 2147483646 h 535"/>
                    <a:gd name="T26" fmla="*/ 2147483646 w 430"/>
                    <a:gd name="T27" fmla="*/ 2147483646 h 535"/>
                    <a:gd name="T28" fmla="*/ 2147483646 w 430"/>
                    <a:gd name="T29" fmla="*/ 2147483646 h 535"/>
                    <a:gd name="T30" fmla="*/ 2147483646 w 430"/>
                    <a:gd name="T31" fmla="*/ 2147483646 h 535"/>
                    <a:gd name="T32" fmla="*/ 2147483646 w 430"/>
                    <a:gd name="T33" fmla="*/ 2147483646 h 535"/>
                    <a:gd name="T34" fmla="*/ 2147483646 w 430"/>
                    <a:gd name="T35" fmla="*/ 2147483646 h 535"/>
                    <a:gd name="T36" fmla="*/ 2147483646 w 430"/>
                    <a:gd name="T37" fmla="*/ 2147483646 h 535"/>
                    <a:gd name="T38" fmla="*/ 2147483646 w 430"/>
                    <a:gd name="T39" fmla="*/ 2147483646 h 535"/>
                    <a:gd name="T40" fmla="*/ 2147483646 w 430"/>
                    <a:gd name="T41" fmla="*/ 2147483646 h 535"/>
                    <a:gd name="T42" fmla="*/ 2147483646 w 430"/>
                    <a:gd name="T43" fmla="*/ 2147483646 h 535"/>
                    <a:gd name="T44" fmla="*/ 2147483646 w 430"/>
                    <a:gd name="T45" fmla="*/ 2147483646 h 535"/>
                    <a:gd name="T46" fmla="*/ 2147483646 w 430"/>
                    <a:gd name="T47" fmla="*/ 2147483646 h 535"/>
                    <a:gd name="T48" fmla="*/ 2147483646 w 430"/>
                    <a:gd name="T49" fmla="*/ 2147483646 h 535"/>
                    <a:gd name="T50" fmla="*/ 2147483646 w 430"/>
                    <a:gd name="T51" fmla="*/ 2147483646 h 535"/>
                    <a:gd name="T52" fmla="*/ 2147483646 w 430"/>
                    <a:gd name="T53" fmla="*/ 2147483646 h 535"/>
                    <a:gd name="T54" fmla="*/ 2147483646 w 430"/>
                    <a:gd name="T55" fmla="*/ 2147483646 h 535"/>
                    <a:gd name="T56" fmla="*/ 0 w 430"/>
                    <a:gd name="T57" fmla="*/ 2147483646 h 535"/>
                    <a:gd name="T58" fmla="*/ 2147483646 w 430"/>
                    <a:gd name="T59" fmla="*/ 2147483646 h 535"/>
                    <a:gd name="T60" fmla="*/ 2147483646 w 430"/>
                    <a:gd name="T61" fmla="*/ 2147483646 h 535"/>
                    <a:gd name="T62" fmla="*/ 2147483646 w 430"/>
                    <a:gd name="T63" fmla="*/ 2147483646 h 5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0"/>
                    <a:gd name="T97" fmla="*/ 0 h 535"/>
                    <a:gd name="T98" fmla="*/ 430 w 430"/>
                    <a:gd name="T99" fmla="*/ 535 h 5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0" h="535">
                      <a:moveTo>
                        <a:pt x="111" y="22"/>
                      </a:moveTo>
                      <a:lnTo>
                        <a:pt x="132" y="27"/>
                      </a:lnTo>
                      <a:lnTo>
                        <a:pt x="132" y="17"/>
                      </a:lnTo>
                      <a:lnTo>
                        <a:pt x="128" y="7"/>
                      </a:lnTo>
                      <a:lnTo>
                        <a:pt x="148" y="2"/>
                      </a:lnTo>
                      <a:lnTo>
                        <a:pt x="174" y="12"/>
                      </a:lnTo>
                      <a:lnTo>
                        <a:pt x="166" y="27"/>
                      </a:lnTo>
                      <a:lnTo>
                        <a:pt x="211" y="32"/>
                      </a:lnTo>
                      <a:lnTo>
                        <a:pt x="246" y="11"/>
                      </a:lnTo>
                      <a:lnTo>
                        <a:pt x="257" y="0"/>
                      </a:lnTo>
                      <a:lnTo>
                        <a:pt x="267" y="6"/>
                      </a:lnTo>
                      <a:lnTo>
                        <a:pt x="250" y="26"/>
                      </a:lnTo>
                      <a:lnTo>
                        <a:pt x="296" y="63"/>
                      </a:lnTo>
                      <a:lnTo>
                        <a:pt x="295" y="99"/>
                      </a:lnTo>
                      <a:lnTo>
                        <a:pt x="285" y="104"/>
                      </a:lnTo>
                      <a:lnTo>
                        <a:pt x="341" y="147"/>
                      </a:lnTo>
                      <a:lnTo>
                        <a:pt x="355" y="171"/>
                      </a:lnTo>
                      <a:lnTo>
                        <a:pt x="348" y="192"/>
                      </a:lnTo>
                      <a:lnTo>
                        <a:pt x="352" y="263"/>
                      </a:lnTo>
                      <a:lnTo>
                        <a:pt x="362" y="278"/>
                      </a:lnTo>
                      <a:lnTo>
                        <a:pt x="366" y="304"/>
                      </a:lnTo>
                      <a:lnTo>
                        <a:pt x="360" y="345"/>
                      </a:lnTo>
                      <a:lnTo>
                        <a:pt x="392" y="351"/>
                      </a:lnTo>
                      <a:lnTo>
                        <a:pt x="385" y="372"/>
                      </a:lnTo>
                      <a:lnTo>
                        <a:pt x="406" y="377"/>
                      </a:lnTo>
                      <a:lnTo>
                        <a:pt x="396" y="402"/>
                      </a:lnTo>
                      <a:lnTo>
                        <a:pt x="404" y="407"/>
                      </a:lnTo>
                      <a:lnTo>
                        <a:pt x="399" y="423"/>
                      </a:lnTo>
                      <a:lnTo>
                        <a:pt x="430" y="444"/>
                      </a:lnTo>
                      <a:lnTo>
                        <a:pt x="429" y="485"/>
                      </a:lnTo>
                      <a:lnTo>
                        <a:pt x="413" y="490"/>
                      </a:lnTo>
                      <a:lnTo>
                        <a:pt x="418" y="511"/>
                      </a:lnTo>
                      <a:lnTo>
                        <a:pt x="402" y="509"/>
                      </a:lnTo>
                      <a:lnTo>
                        <a:pt x="388" y="479"/>
                      </a:lnTo>
                      <a:lnTo>
                        <a:pt x="367" y="474"/>
                      </a:lnTo>
                      <a:lnTo>
                        <a:pt x="325" y="535"/>
                      </a:lnTo>
                      <a:lnTo>
                        <a:pt x="314" y="534"/>
                      </a:lnTo>
                      <a:lnTo>
                        <a:pt x="310" y="483"/>
                      </a:lnTo>
                      <a:lnTo>
                        <a:pt x="291" y="472"/>
                      </a:lnTo>
                      <a:lnTo>
                        <a:pt x="271" y="446"/>
                      </a:lnTo>
                      <a:lnTo>
                        <a:pt x="265" y="425"/>
                      </a:lnTo>
                      <a:lnTo>
                        <a:pt x="245" y="415"/>
                      </a:lnTo>
                      <a:lnTo>
                        <a:pt x="236" y="400"/>
                      </a:lnTo>
                      <a:lnTo>
                        <a:pt x="185" y="388"/>
                      </a:lnTo>
                      <a:lnTo>
                        <a:pt x="124" y="351"/>
                      </a:lnTo>
                      <a:lnTo>
                        <a:pt x="105" y="295"/>
                      </a:lnTo>
                      <a:lnTo>
                        <a:pt x="95" y="290"/>
                      </a:lnTo>
                      <a:lnTo>
                        <a:pt x="64" y="304"/>
                      </a:lnTo>
                      <a:lnTo>
                        <a:pt x="59" y="294"/>
                      </a:lnTo>
                      <a:lnTo>
                        <a:pt x="33" y="268"/>
                      </a:lnTo>
                      <a:lnTo>
                        <a:pt x="23" y="248"/>
                      </a:lnTo>
                      <a:lnTo>
                        <a:pt x="51" y="241"/>
                      </a:lnTo>
                      <a:lnTo>
                        <a:pt x="51" y="204"/>
                      </a:lnTo>
                      <a:lnTo>
                        <a:pt x="60" y="190"/>
                      </a:lnTo>
                      <a:lnTo>
                        <a:pt x="52" y="169"/>
                      </a:lnTo>
                      <a:lnTo>
                        <a:pt x="18" y="150"/>
                      </a:lnTo>
                      <a:lnTo>
                        <a:pt x="18" y="106"/>
                      </a:lnTo>
                      <a:lnTo>
                        <a:pt x="0" y="80"/>
                      </a:lnTo>
                      <a:lnTo>
                        <a:pt x="14" y="60"/>
                      </a:lnTo>
                      <a:lnTo>
                        <a:pt x="29" y="53"/>
                      </a:lnTo>
                      <a:lnTo>
                        <a:pt x="55" y="45"/>
                      </a:lnTo>
                      <a:lnTo>
                        <a:pt x="83" y="18"/>
                      </a:lnTo>
                      <a:lnTo>
                        <a:pt x="98" y="17"/>
                      </a:lnTo>
                      <a:lnTo>
                        <a:pt x="111" y="22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7" name="Freeform 322"/>
                <p:cNvSpPr>
                  <a:spLocks/>
                </p:cNvSpPr>
                <p:nvPr/>
              </p:nvSpPr>
              <p:spPr bwMode="auto">
                <a:xfrm>
                  <a:off x="398493" y="3766209"/>
                  <a:ext cx="131776" cy="207894"/>
                </a:xfrm>
                <a:custGeom>
                  <a:avLst/>
                  <a:gdLst>
                    <a:gd name="T0" fmla="*/ 2147483646 w 249"/>
                    <a:gd name="T1" fmla="*/ 2147483646 h 386"/>
                    <a:gd name="T2" fmla="*/ 2147483646 w 249"/>
                    <a:gd name="T3" fmla="*/ 2147483646 h 386"/>
                    <a:gd name="T4" fmla="*/ 2147483646 w 249"/>
                    <a:gd name="T5" fmla="*/ 2147483646 h 386"/>
                    <a:gd name="T6" fmla="*/ 2147483646 w 249"/>
                    <a:gd name="T7" fmla="*/ 2147483646 h 386"/>
                    <a:gd name="T8" fmla="*/ 2147483646 w 249"/>
                    <a:gd name="T9" fmla="*/ 2147483646 h 386"/>
                    <a:gd name="T10" fmla="*/ 2147483646 w 249"/>
                    <a:gd name="T11" fmla="*/ 2147483646 h 386"/>
                    <a:gd name="T12" fmla="*/ 2147483646 w 249"/>
                    <a:gd name="T13" fmla="*/ 0 h 386"/>
                    <a:gd name="T14" fmla="*/ 2147483646 w 249"/>
                    <a:gd name="T15" fmla="*/ 2147483646 h 386"/>
                    <a:gd name="T16" fmla="*/ 2147483646 w 249"/>
                    <a:gd name="T17" fmla="*/ 2147483646 h 386"/>
                    <a:gd name="T18" fmla="*/ 2147483646 w 249"/>
                    <a:gd name="T19" fmla="*/ 2147483646 h 386"/>
                    <a:gd name="T20" fmla="*/ 2147483646 w 249"/>
                    <a:gd name="T21" fmla="*/ 2147483646 h 386"/>
                    <a:gd name="T22" fmla="*/ 2147483646 w 249"/>
                    <a:gd name="T23" fmla="*/ 2147483646 h 386"/>
                    <a:gd name="T24" fmla="*/ 2147483646 w 249"/>
                    <a:gd name="T25" fmla="*/ 2147483646 h 386"/>
                    <a:gd name="T26" fmla="*/ 2147483646 w 249"/>
                    <a:gd name="T27" fmla="*/ 2147483646 h 386"/>
                    <a:gd name="T28" fmla="*/ 2147483646 w 249"/>
                    <a:gd name="T29" fmla="*/ 2147483646 h 386"/>
                    <a:gd name="T30" fmla="*/ 2147483646 w 249"/>
                    <a:gd name="T31" fmla="*/ 2147483646 h 386"/>
                    <a:gd name="T32" fmla="*/ 2147483646 w 249"/>
                    <a:gd name="T33" fmla="*/ 2147483646 h 386"/>
                    <a:gd name="T34" fmla="*/ 2147483646 w 249"/>
                    <a:gd name="T35" fmla="*/ 2147483646 h 386"/>
                    <a:gd name="T36" fmla="*/ 2147483646 w 249"/>
                    <a:gd name="T37" fmla="*/ 2147483646 h 386"/>
                    <a:gd name="T38" fmla="*/ 2147483646 w 249"/>
                    <a:gd name="T39" fmla="*/ 2147483646 h 386"/>
                    <a:gd name="T40" fmla="*/ 2147483646 w 249"/>
                    <a:gd name="T41" fmla="*/ 2147483646 h 386"/>
                    <a:gd name="T42" fmla="*/ 2147483646 w 249"/>
                    <a:gd name="T43" fmla="*/ 2147483646 h 386"/>
                    <a:gd name="T44" fmla="*/ 2147483646 w 249"/>
                    <a:gd name="T45" fmla="*/ 2147483646 h 386"/>
                    <a:gd name="T46" fmla="*/ 2147483646 w 249"/>
                    <a:gd name="T47" fmla="*/ 2147483646 h 386"/>
                    <a:gd name="T48" fmla="*/ 2147483646 w 249"/>
                    <a:gd name="T49" fmla="*/ 2147483646 h 386"/>
                    <a:gd name="T50" fmla="*/ 2147483646 w 249"/>
                    <a:gd name="T51" fmla="*/ 2147483646 h 386"/>
                    <a:gd name="T52" fmla="*/ 2147483646 w 249"/>
                    <a:gd name="T53" fmla="*/ 2147483646 h 386"/>
                    <a:gd name="T54" fmla="*/ 2147483646 w 249"/>
                    <a:gd name="T55" fmla="*/ 2147483646 h 386"/>
                    <a:gd name="T56" fmla="*/ 2147483646 w 249"/>
                    <a:gd name="T57" fmla="*/ 2147483646 h 386"/>
                    <a:gd name="T58" fmla="*/ 2147483646 w 249"/>
                    <a:gd name="T59" fmla="*/ 2147483646 h 386"/>
                    <a:gd name="T60" fmla="*/ 2147483646 w 249"/>
                    <a:gd name="T61" fmla="*/ 2147483646 h 386"/>
                    <a:gd name="T62" fmla="*/ 2147483646 w 249"/>
                    <a:gd name="T63" fmla="*/ 2147483646 h 386"/>
                    <a:gd name="T64" fmla="*/ 2147483646 w 249"/>
                    <a:gd name="T65" fmla="*/ 2147483646 h 386"/>
                    <a:gd name="T66" fmla="*/ 2147483646 w 249"/>
                    <a:gd name="T67" fmla="*/ 2147483646 h 386"/>
                    <a:gd name="T68" fmla="*/ 2147483646 w 249"/>
                    <a:gd name="T69" fmla="*/ 2147483646 h 386"/>
                    <a:gd name="T70" fmla="*/ 0 w 249"/>
                    <a:gd name="T71" fmla="*/ 2147483646 h 386"/>
                    <a:gd name="T72" fmla="*/ 2147483646 w 249"/>
                    <a:gd name="T73" fmla="*/ 2147483646 h 386"/>
                    <a:gd name="T74" fmla="*/ 2147483646 w 249"/>
                    <a:gd name="T75" fmla="*/ 2147483646 h 386"/>
                    <a:gd name="T76" fmla="*/ 2147483646 w 249"/>
                    <a:gd name="T77" fmla="*/ 2147483646 h 386"/>
                    <a:gd name="T78" fmla="*/ 2147483646 w 249"/>
                    <a:gd name="T79" fmla="*/ 2147483646 h 386"/>
                    <a:gd name="T80" fmla="*/ 2147483646 w 249"/>
                    <a:gd name="T81" fmla="*/ 2147483646 h 386"/>
                    <a:gd name="T82" fmla="*/ 2147483646 w 249"/>
                    <a:gd name="T83" fmla="*/ 2147483646 h 386"/>
                    <a:gd name="T84" fmla="*/ 2147483646 w 249"/>
                    <a:gd name="T85" fmla="*/ 2147483646 h 386"/>
                    <a:gd name="T86" fmla="*/ 2147483646 w 249"/>
                    <a:gd name="T87" fmla="*/ 2147483646 h 386"/>
                    <a:gd name="T88" fmla="*/ 2147483646 w 249"/>
                    <a:gd name="T89" fmla="*/ 2147483646 h 386"/>
                    <a:gd name="T90" fmla="*/ 2147483646 w 249"/>
                    <a:gd name="T91" fmla="*/ 2147483646 h 386"/>
                    <a:gd name="T92" fmla="*/ 2147483646 w 249"/>
                    <a:gd name="T93" fmla="*/ 2147483646 h 386"/>
                    <a:gd name="T94" fmla="*/ 2147483646 w 249"/>
                    <a:gd name="T95" fmla="*/ 2147483646 h 386"/>
                    <a:gd name="T96" fmla="*/ 2147483646 w 249"/>
                    <a:gd name="T97" fmla="*/ 2147483646 h 386"/>
                    <a:gd name="T98" fmla="*/ 2147483646 w 249"/>
                    <a:gd name="T99" fmla="*/ 2147483646 h 386"/>
                    <a:gd name="T100" fmla="*/ 2147483646 w 249"/>
                    <a:gd name="T101" fmla="*/ 2147483646 h 38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386"/>
                    <a:gd name="T155" fmla="*/ 249 w 249"/>
                    <a:gd name="T156" fmla="*/ 386 h 38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386">
                      <a:moveTo>
                        <a:pt x="149" y="104"/>
                      </a:moveTo>
                      <a:lnTo>
                        <a:pt x="133" y="139"/>
                      </a:lnTo>
                      <a:lnTo>
                        <a:pt x="106" y="134"/>
                      </a:lnTo>
                      <a:lnTo>
                        <a:pt x="87" y="98"/>
                      </a:lnTo>
                      <a:lnTo>
                        <a:pt x="71" y="82"/>
                      </a:lnTo>
                      <a:lnTo>
                        <a:pt x="64" y="10"/>
                      </a:lnTo>
                      <a:lnTo>
                        <a:pt x="79" y="0"/>
                      </a:lnTo>
                      <a:lnTo>
                        <a:pt x="82" y="11"/>
                      </a:lnTo>
                      <a:lnTo>
                        <a:pt x="105" y="24"/>
                      </a:lnTo>
                      <a:lnTo>
                        <a:pt x="105" y="59"/>
                      </a:lnTo>
                      <a:lnTo>
                        <a:pt x="124" y="80"/>
                      </a:lnTo>
                      <a:lnTo>
                        <a:pt x="196" y="93"/>
                      </a:lnTo>
                      <a:lnTo>
                        <a:pt x="212" y="103"/>
                      </a:lnTo>
                      <a:lnTo>
                        <a:pt x="205" y="125"/>
                      </a:lnTo>
                      <a:lnTo>
                        <a:pt x="249" y="187"/>
                      </a:lnTo>
                      <a:lnTo>
                        <a:pt x="246" y="187"/>
                      </a:lnTo>
                      <a:lnTo>
                        <a:pt x="239" y="258"/>
                      </a:lnTo>
                      <a:lnTo>
                        <a:pt x="222" y="295"/>
                      </a:lnTo>
                      <a:lnTo>
                        <a:pt x="173" y="352"/>
                      </a:lnTo>
                      <a:lnTo>
                        <a:pt x="168" y="337"/>
                      </a:lnTo>
                      <a:lnTo>
                        <a:pt x="190" y="326"/>
                      </a:lnTo>
                      <a:lnTo>
                        <a:pt x="200" y="310"/>
                      </a:lnTo>
                      <a:lnTo>
                        <a:pt x="202" y="284"/>
                      </a:lnTo>
                      <a:lnTo>
                        <a:pt x="175" y="295"/>
                      </a:lnTo>
                      <a:lnTo>
                        <a:pt x="159" y="295"/>
                      </a:lnTo>
                      <a:lnTo>
                        <a:pt x="138" y="330"/>
                      </a:lnTo>
                      <a:lnTo>
                        <a:pt x="93" y="339"/>
                      </a:lnTo>
                      <a:lnTo>
                        <a:pt x="61" y="371"/>
                      </a:lnTo>
                      <a:lnTo>
                        <a:pt x="45" y="370"/>
                      </a:lnTo>
                      <a:lnTo>
                        <a:pt x="29" y="386"/>
                      </a:lnTo>
                      <a:lnTo>
                        <a:pt x="14" y="365"/>
                      </a:lnTo>
                      <a:lnTo>
                        <a:pt x="22" y="330"/>
                      </a:lnTo>
                      <a:lnTo>
                        <a:pt x="14" y="315"/>
                      </a:lnTo>
                      <a:lnTo>
                        <a:pt x="15" y="289"/>
                      </a:lnTo>
                      <a:lnTo>
                        <a:pt x="1" y="292"/>
                      </a:lnTo>
                      <a:lnTo>
                        <a:pt x="0" y="277"/>
                      </a:lnTo>
                      <a:lnTo>
                        <a:pt x="34" y="261"/>
                      </a:lnTo>
                      <a:lnTo>
                        <a:pt x="33" y="287"/>
                      </a:lnTo>
                      <a:lnTo>
                        <a:pt x="70" y="292"/>
                      </a:lnTo>
                      <a:lnTo>
                        <a:pt x="85" y="282"/>
                      </a:lnTo>
                      <a:lnTo>
                        <a:pt x="83" y="236"/>
                      </a:lnTo>
                      <a:lnTo>
                        <a:pt x="125" y="205"/>
                      </a:lnTo>
                      <a:lnTo>
                        <a:pt x="130" y="210"/>
                      </a:lnTo>
                      <a:lnTo>
                        <a:pt x="147" y="195"/>
                      </a:lnTo>
                      <a:lnTo>
                        <a:pt x="194" y="190"/>
                      </a:lnTo>
                      <a:lnTo>
                        <a:pt x="205" y="148"/>
                      </a:lnTo>
                      <a:lnTo>
                        <a:pt x="180" y="143"/>
                      </a:lnTo>
                      <a:lnTo>
                        <a:pt x="175" y="133"/>
                      </a:lnTo>
                      <a:lnTo>
                        <a:pt x="165" y="133"/>
                      </a:lnTo>
                      <a:lnTo>
                        <a:pt x="167" y="98"/>
                      </a:lnTo>
                      <a:lnTo>
                        <a:pt x="149" y="104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8" name="Freeform 323"/>
                <p:cNvSpPr>
                  <a:spLocks/>
                </p:cNvSpPr>
                <p:nvPr/>
              </p:nvSpPr>
              <p:spPr bwMode="auto">
                <a:xfrm>
                  <a:off x="603300" y="3526576"/>
                  <a:ext cx="458830" cy="485615"/>
                </a:xfrm>
                <a:custGeom>
                  <a:avLst/>
                  <a:gdLst>
                    <a:gd name="T0" fmla="*/ 2147483646 w 867"/>
                    <a:gd name="T1" fmla="*/ 2147483646 h 906"/>
                    <a:gd name="T2" fmla="*/ 2147483646 w 867"/>
                    <a:gd name="T3" fmla="*/ 2147483646 h 906"/>
                    <a:gd name="T4" fmla="*/ 2147483646 w 867"/>
                    <a:gd name="T5" fmla="*/ 2147483646 h 906"/>
                    <a:gd name="T6" fmla="*/ 2147483646 w 867"/>
                    <a:gd name="T7" fmla="*/ 2147483646 h 906"/>
                    <a:gd name="T8" fmla="*/ 2147483646 w 867"/>
                    <a:gd name="T9" fmla="*/ 2147483646 h 906"/>
                    <a:gd name="T10" fmla="*/ 2147483646 w 867"/>
                    <a:gd name="T11" fmla="*/ 2147483646 h 906"/>
                    <a:gd name="T12" fmla="*/ 2147483646 w 867"/>
                    <a:gd name="T13" fmla="*/ 2147483646 h 906"/>
                    <a:gd name="T14" fmla="*/ 2147483646 w 867"/>
                    <a:gd name="T15" fmla="*/ 2147483646 h 906"/>
                    <a:gd name="T16" fmla="*/ 2147483646 w 867"/>
                    <a:gd name="T17" fmla="*/ 2147483646 h 906"/>
                    <a:gd name="T18" fmla="*/ 2147483646 w 867"/>
                    <a:gd name="T19" fmla="*/ 2147483646 h 906"/>
                    <a:gd name="T20" fmla="*/ 2147483646 w 867"/>
                    <a:gd name="T21" fmla="*/ 2147483646 h 906"/>
                    <a:gd name="T22" fmla="*/ 2147483646 w 867"/>
                    <a:gd name="T23" fmla="*/ 2147483646 h 906"/>
                    <a:gd name="T24" fmla="*/ 2147483646 w 867"/>
                    <a:gd name="T25" fmla="*/ 2147483646 h 906"/>
                    <a:gd name="T26" fmla="*/ 2147483646 w 867"/>
                    <a:gd name="T27" fmla="*/ 2147483646 h 906"/>
                    <a:gd name="T28" fmla="*/ 2147483646 w 867"/>
                    <a:gd name="T29" fmla="*/ 2147483646 h 906"/>
                    <a:gd name="T30" fmla="*/ 2147483646 w 867"/>
                    <a:gd name="T31" fmla="*/ 2147483646 h 906"/>
                    <a:gd name="T32" fmla="*/ 2147483646 w 867"/>
                    <a:gd name="T33" fmla="*/ 2147483646 h 906"/>
                    <a:gd name="T34" fmla="*/ 2147483646 w 867"/>
                    <a:gd name="T35" fmla="*/ 2147483646 h 906"/>
                    <a:gd name="T36" fmla="*/ 2147483646 w 867"/>
                    <a:gd name="T37" fmla="*/ 2147483646 h 906"/>
                    <a:gd name="T38" fmla="*/ 2147483646 w 867"/>
                    <a:gd name="T39" fmla="*/ 2147483646 h 906"/>
                    <a:gd name="T40" fmla="*/ 2147483646 w 867"/>
                    <a:gd name="T41" fmla="*/ 2147483646 h 906"/>
                    <a:gd name="T42" fmla="*/ 2147483646 w 867"/>
                    <a:gd name="T43" fmla="*/ 2147483646 h 906"/>
                    <a:gd name="T44" fmla="*/ 2147483646 w 867"/>
                    <a:gd name="T45" fmla="*/ 2147483646 h 906"/>
                    <a:gd name="T46" fmla="*/ 2147483646 w 867"/>
                    <a:gd name="T47" fmla="*/ 2147483646 h 906"/>
                    <a:gd name="T48" fmla="*/ 2147483646 w 867"/>
                    <a:gd name="T49" fmla="*/ 2147483646 h 906"/>
                    <a:gd name="T50" fmla="*/ 2147483646 w 867"/>
                    <a:gd name="T51" fmla="*/ 2147483646 h 906"/>
                    <a:gd name="T52" fmla="*/ 2147483646 w 867"/>
                    <a:gd name="T53" fmla="*/ 2147483646 h 906"/>
                    <a:gd name="T54" fmla="*/ 2147483646 w 867"/>
                    <a:gd name="T55" fmla="*/ 2147483646 h 906"/>
                    <a:gd name="T56" fmla="*/ 2147483646 w 867"/>
                    <a:gd name="T57" fmla="*/ 2147483646 h 906"/>
                    <a:gd name="T58" fmla="*/ 2147483646 w 867"/>
                    <a:gd name="T59" fmla="*/ 2147483646 h 906"/>
                    <a:gd name="T60" fmla="*/ 2147483646 w 867"/>
                    <a:gd name="T61" fmla="*/ 2147483646 h 906"/>
                    <a:gd name="T62" fmla="*/ 2147483646 w 867"/>
                    <a:gd name="T63" fmla="*/ 2147483646 h 906"/>
                    <a:gd name="T64" fmla="*/ 2147483646 w 867"/>
                    <a:gd name="T65" fmla="*/ 2147483646 h 906"/>
                    <a:gd name="T66" fmla="*/ 2147483646 w 867"/>
                    <a:gd name="T67" fmla="*/ 2147483646 h 906"/>
                    <a:gd name="T68" fmla="*/ 2147483646 w 867"/>
                    <a:gd name="T69" fmla="*/ 2147483646 h 906"/>
                    <a:gd name="T70" fmla="*/ 2147483646 w 867"/>
                    <a:gd name="T71" fmla="*/ 2147483646 h 906"/>
                    <a:gd name="T72" fmla="*/ 2147483646 w 867"/>
                    <a:gd name="T73" fmla="*/ 2147483646 h 906"/>
                    <a:gd name="T74" fmla="*/ 2147483646 w 867"/>
                    <a:gd name="T75" fmla="*/ 2147483646 h 906"/>
                    <a:gd name="T76" fmla="*/ 2147483646 w 867"/>
                    <a:gd name="T77" fmla="*/ 2147483646 h 906"/>
                    <a:gd name="T78" fmla="*/ 2147483646 w 867"/>
                    <a:gd name="T79" fmla="*/ 2147483646 h 906"/>
                    <a:gd name="T80" fmla="*/ 2147483646 w 867"/>
                    <a:gd name="T81" fmla="*/ 2147483646 h 906"/>
                    <a:gd name="T82" fmla="*/ 2147483646 w 867"/>
                    <a:gd name="T83" fmla="*/ 2147483646 h 906"/>
                    <a:gd name="T84" fmla="*/ 2147483646 w 867"/>
                    <a:gd name="T85" fmla="*/ 2147483646 h 906"/>
                    <a:gd name="T86" fmla="*/ 2147483646 w 867"/>
                    <a:gd name="T87" fmla="*/ 2147483646 h 9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67"/>
                    <a:gd name="T133" fmla="*/ 0 h 906"/>
                    <a:gd name="T134" fmla="*/ 867 w 867"/>
                    <a:gd name="T135" fmla="*/ 906 h 9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67" h="906">
                      <a:moveTo>
                        <a:pt x="61" y="99"/>
                      </a:moveTo>
                      <a:lnTo>
                        <a:pt x="74" y="81"/>
                      </a:lnTo>
                      <a:lnTo>
                        <a:pt x="78" y="68"/>
                      </a:lnTo>
                      <a:lnTo>
                        <a:pt x="134" y="61"/>
                      </a:lnTo>
                      <a:lnTo>
                        <a:pt x="194" y="98"/>
                      </a:lnTo>
                      <a:lnTo>
                        <a:pt x="232" y="95"/>
                      </a:lnTo>
                      <a:lnTo>
                        <a:pt x="298" y="183"/>
                      </a:lnTo>
                      <a:lnTo>
                        <a:pt x="367" y="165"/>
                      </a:lnTo>
                      <a:lnTo>
                        <a:pt x="410" y="165"/>
                      </a:lnTo>
                      <a:lnTo>
                        <a:pt x="405" y="137"/>
                      </a:lnTo>
                      <a:lnTo>
                        <a:pt x="436" y="118"/>
                      </a:lnTo>
                      <a:lnTo>
                        <a:pt x="447" y="70"/>
                      </a:lnTo>
                      <a:lnTo>
                        <a:pt x="468" y="61"/>
                      </a:lnTo>
                      <a:lnTo>
                        <a:pt x="497" y="89"/>
                      </a:lnTo>
                      <a:lnTo>
                        <a:pt x="512" y="90"/>
                      </a:lnTo>
                      <a:lnTo>
                        <a:pt x="507" y="52"/>
                      </a:lnTo>
                      <a:lnTo>
                        <a:pt x="518" y="12"/>
                      </a:lnTo>
                      <a:lnTo>
                        <a:pt x="549" y="34"/>
                      </a:lnTo>
                      <a:lnTo>
                        <a:pt x="603" y="31"/>
                      </a:lnTo>
                      <a:lnTo>
                        <a:pt x="636" y="0"/>
                      </a:lnTo>
                      <a:lnTo>
                        <a:pt x="697" y="34"/>
                      </a:lnTo>
                      <a:lnTo>
                        <a:pt x="697" y="44"/>
                      </a:lnTo>
                      <a:lnTo>
                        <a:pt x="718" y="44"/>
                      </a:lnTo>
                      <a:lnTo>
                        <a:pt x="738" y="65"/>
                      </a:lnTo>
                      <a:lnTo>
                        <a:pt x="748" y="54"/>
                      </a:lnTo>
                      <a:lnTo>
                        <a:pt x="796" y="45"/>
                      </a:lnTo>
                      <a:lnTo>
                        <a:pt x="831" y="56"/>
                      </a:lnTo>
                      <a:lnTo>
                        <a:pt x="852" y="35"/>
                      </a:lnTo>
                      <a:lnTo>
                        <a:pt x="867" y="36"/>
                      </a:lnTo>
                      <a:lnTo>
                        <a:pt x="847" y="56"/>
                      </a:lnTo>
                      <a:lnTo>
                        <a:pt x="850" y="88"/>
                      </a:lnTo>
                      <a:lnTo>
                        <a:pt x="835" y="91"/>
                      </a:lnTo>
                      <a:lnTo>
                        <a:pt x="839" y="123"/>
                      </a:lnTo>
                      <a:lnTo>
                        <a:pt x="849" y="133"/>
                      </a:lnTo>
                      <a:lnTo>
                        <a:pt x="843" y="200"/>
                      </a:lnTo>
                      <a:lnTo>
                        <a:pt x="816" y="215"/>
                      </a:lnTo>
                      <a:lnTo>
                        <a:pt x="775" y="230"/>
                      </a:lnTo>
                      <a:lnTo>
                        <a:pt x="742" y="275"/>
                      </a:lnTo>
                      <a:lnTo>
                        <a:pt x="762" y="312"/>
                      </a:lnTo>
                      <a:lnTo>
                        <a:pt x="746" y="327"/>
                      </a:lnTo>
                      <a:lnTo>
                        <a:pt x="766" y="343"/>
                      </a:lnTo>
                      <a:lnTo>
                        <a:pt x="766" y="358"/>
                      </a:lnTo>
                      <a:lnTo>
                        <a:pt x="700" y="417"/>
                      </a:lnTo>
                      <a:lnTo>
                        <a:pt x="676" y="391"/>
                      </a:lnTo>
                      <a:lnTo>
                        <a:pt x="616" y="382"/>
                      </a:lnTo>
                      <a:lnTo>
                        <a:pt x="604" y="397"/>
                      </a:lnTo>
                      <a:lnTo>
                        <a:pt x="537" y="422"/>
                      </a:lnTo>
                      <a:lnTo>
                        <a:pt x="581" y="479"/>
                      </a:lnTo>
                      <a:lnTo>
                        <a:pt x="580" y="526"/>
                      </a:lnTo>
                      <a:lnTo>
                        <a:pt x="532" y="603"/>
                      </a:lnTo>
                      <a:lnTo>
                        <a:pt x="562" y="618"/>
                      </a:lnTo>
                      <a:lnTo>
                        <a:pt x="561" y="628"/>
                      </a:lnTo>
                      <a:lnTo>
                        <a:pt x="546" y="638"/>
                      </a:lnTo>
                      <a:lnTo>
                        <a:pt x="586" y="670"/>
                      </a:lnTo>
                      <a:lnTo>
                        <a:pt x="585" y="711"/>
                      </a:lnTo>
                      <a:lnTo>
                        <a:pt x="574" y="742"/>
                      </a:lnTo>
                      <a:lnTo>
                        <a:pt x="583" y="763"/>
                      </a:lnTo>
                      <a:lnTo>
                        <a:pt x="614" y="748"/>
                      </a:lnTo>
                      <a:lnTo>
                        <a:pt x="635" y="758"/>
                      </a:lnTo>
                      <a:lnTo>
                        <a:pt x="651" y="738"/>
                      </a:lnTo>
                      <a:lnTo>
                        <a:pt x="667" y="748"/>
                      </a:lnTo>
                      <a:lnTo>
                        <a:pt x="655" y="763"/>
                      </a:lnTo>
                      <a:lnTo>
                        <a:pt x="660" y="769"/>
                      </a:lnTo>
                      <a:lnTo>
                        <a:pt x="597" y="820"/>
                      </a:lnTo>
                      <a:lnTo>
                        <a:pt x="560" y="840"/>
                      </a:lnTo>
                      <a:lnTo>
                        <a:pt x="560" y="855"/>
                      </a:lnTo>
                      <a:lnTo>
                        <a:pt x="538" y="860"/>
                      </a:lnTo>
                      <a:lnTo>
                        <a:pt x="534" y="855"/>
                      </a:lnTo>
                      <a:lnTo>
                        <a:pt x="487" y="844"/>
                      </a:lnTo>
                      <a:lnTo>
                        <a:pt x="482" y="855"/>
                      </a:lnTo>
                      <a:lnTo>
                        <a:pt x="461" y="849"/>
                      </a:lnTo>
                      <a:lnTo>
                        <a:pt x="433" y="906"/>
                      </a:lnTo>
                      <a:lnTo>
                        <a:pt x="418" y="900"/>
                      </a:lnTo>
                      <a:lnTo>
                        <a:pt x="424" y="880"/>
                      </a:lnTo>
                      <a:lnTo>
                        <a:pt x="419" y="869"/>
                      </a:lnTo>
                      <a:lnTo>
                        <a:pt x="382" y="890"/>
                      </a:lnTo>
                      <a:lnTo>
                        <a:pt x="367" y="885"/>
                      </a:lnTo>
                      <a:lnTo>
                        <a:pt x="345" y="769"/>
                      </a:lnTo>
                      <a:lnTo>
                        <a:pt x="338" y="767"/>
                      </a:lnTo>
                      <a:lnTo>
                        <a:pt x="315" y="682"/>
                      </a:lnTo>
                      <a:lnTo>
                        <a:pt x="297" y="664"/>
                      </a:lnTo>
                      <a:lnTo>
                        <a:pt x="284" y="632"/>
                      </a:lnTo>
                      <a:lnTo>
                        <a:pt x="260" y="656"/>
                      </a:lnTo>
                      <a:lnTo>
                        <a:pt x="243" y="697"/>
                      </a:lnTo>
                      <a:lnTo>
                        <a:pt x="219" y="667"/>
                      </a:lnTo>
                      <a:lnTo>
                        <a:pt x="197" y="692"/>
                      </a:lnTo>
                      <a:lnTo>
                        <a:pt x="177" y="660"/>
                      </a:lnTo>
                      <a:lnTo>
                        <a:pt x="151" y="660"/>
                      </a:lnTo>
                      <a:lnTo>
                        <a:pt x="140" y="681"/>
                      </a:lnTo>
                      <a:lnTo>
                        <a:pt x="125" y="670"/>
                      </a:lnTo>
                      <a:lnTo>
                        <a:pt x="111" y="645"/>
                      </a:lnTo>
                      <a:lnTo>
                        <a:pt x="99" y="650"/>
                      </a:lnTo>
                      <a:lnTo>
                        <a:pt x="80" y="618"/>
                      </a:lnTo>
                      <a:lnTo>
                        <a:pt x="102" y="577"/>
                      </a:lnTo>
                      <a:lnTo>
                        <a:pt x="123" y="547"/>
                      </a:lnTo>
                      <a:lnTo>
                        <a:pt x="118" y="542"/>
                      </a:lnTo>
                      <a:lnTo>
                        <a:pt x="88" y="525"/>
                      </a:lnTo>
                      <a:lnTo>
                        <a:pt x="99" y="510"/>
                      </a:lnTo>
                      <a:lnTo>
                        <a:pt x="79" y="489"/>
                      </a:lnTo>
                      <a:lnTo>
                        <a:pt x="69" y="489"/>
                      </a:lnTo>
                      <a:lnTo>
                        <a:pt x="55" y="457"/>
                      </a:lnTo>
                      <a:lnTo>
                        <a:pt x="70" y="452"/>
                      </a:lnTo>
                      <a:lnTo>
                        <a:pt x="86" y="417"/>
                      </a:lnTo>
                      <a:lnTo>
                        <a:pt x="76" y="406"/>
                      </a:lnTo>
                      <a:lnTo>
                        <a:pt x="103" y="386"/>
                      </a:lnTo>
                      <a:lnTo>
                        <a:pt x="120" y="366"/>
                      </a:lnTo>
                      <a:lnTo>
                        <a:pt x="95" y="325"/>
                      </a:lnTo>
                      <a:lnTo>
                        <a:pt x="75" y="293"/>
                      </a:lnTo>
                      <a:lnTo>
                        <a:pt x="49" y="272"/>
                      </a:lnTo>
                      <a:lnTo>
                        <a:pt x="34" y="283"/>
                      </a:lnTo>
                      <a:lnTo>
                        <a:pt x="10" y="262"/>
                      </a:lnTo>
                      <a:lnTo>
                        <a:pt x="0" y="235"/>
                      </a:lnTo>
                      <a:lnTo>
                        <a:pt x="25" y="220"/>
                      </a:lnTo>
                      <a:lnTo>
                        <a:pt x="10" y="210"/>
                      </a:lnTo>
                      <a:lnTo>
                        <a:pt x="1" y="195"/>
                      </a:lnTo>
                      <a:lnTo>
                        <a:pt x="16" y="182"/>
                      </a:lnTo>
                      <a:lnTo>
                        <a:pt x="43" y="200"/>
                      </a:lnTo>
                      <a:lnTo>
                        <a:pt x="58" y="198"/>
                      </a:lnTo>
                      <a:lnTo>
                        <a:pt x="90" y="218"/>
                      </a:lnTo>
                      <a:lnTo>
                        <a:pt x="102" y="221"/>
                      </a:lnTo>
                      <a:lnTo>
                        <a:pt x="116" y="244"/>
                      </a:lnTo>
                      <a:lnTo>
                        <a:pt x="126" y="238"/>
                      </a:lnTo>
                      <a:lnTo>
                        <a:pt x="136" y="219"/>
                      </a:lnTo>
                      <a:lnTo>
                        <a:pt x="151" y="198"/>
                      </a:lnTo>
                      <a:lnTo>
                        <a:pt x="122" y="179"/>
                      </a:lnTo>
                      <a:lnTo>
                        <a:pt x="115" y="195"/>
                      </a:lnTo>
                      <a:lnTo>
                        <a:pt x="80" y="154"/>
                      </a:lnTo>
                      <a:lnTo>
                        <a:pt x="66" y="135"/>
                      </a:lnTo>
                      <a:lnTo>
                        <a:pt x="111" y="150"/>
                      </a:lnTo>
                      <a:lnTo>
                        <a:pt x="106" y="139"/>
                      </a:lnTo>
                      <a:lnTo>
                        <a:pt x="57" y="119"/>
                      </a:lnTo>
                      <a:lnTo>
                        <a:pt x="28" y="105"/>
                      </a:lnTo>
                      <a:lnTo>
                        <a:pt x="61" y="99"/>
                      </a:lnTo>
                      <a:close/>
                    </a:path>
                  </a:pathLst>
                </a:custGeom>
                <a:solidFill>
                  <a:srgbClr val="FF505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59" name="Freeform 324"/>
                <p:cNvSpPr>
                  <a:spLocks/>
                </p:cNvSpPr>
                <p:nvPr/>
              </p:nvSpPr>
              <p:spPr bwMode="auto">
                <a:xfrm>
                  <a:off x="557258" y="4229607"/>
                  <a:ext cx="322293" cy="479268"/>
                </a:xfrm>
                <a:custGeom>
                  <a:avLst/>
                  <a:gdLst>
                    <a:gd name="T0" fmla="*/ 2147483646 w 608"/>
                    <a:gd name="T1" fmla="*/ 2147483646 h 892"/>
                    <a:gd name="T2" fmla="*/ 2147483646 w 608"/>
                    <a:gd name="T3" fmla="*/ 2147483646 h 892"/>
                    <a:gd name="T4" fmla="*/ 2147483646 w 608"/>
                    <a:gd name="T5" fmla="*/ 2147483646 h 892"/>
                    <a:gd name="T6" fmla="*/ 2147483646 w 608"/>
                    <a:gd name="T7" fmla="*/ 2147483646 h 892"/>
                    <a:gd name="T8" fmla="*/ 0 w 608"/>
                    <a:gd name="T9" fmla="*/ 2147483646 h 892"/>
                    <a:gd name="T10" fmla="*/ 2147483646 w 608"/>
                    <a:gd name="T11" fmla="*/ 2147483646 h 892"/>
                    <a:gd name="T12" fmla="*/ 2147483646 w 608"/>
                    <a:gd name="T13" fmla="*/ 2147483646 h 892"/>
                    <a:gd name="T14" fmla="*/ 2147483646 w 608"/>
                    <a:gd name="T15" fmla="*/ 2147483646 h 892"/>
                    <a:gd name="T16" fmla="*/ 2147483646 w 608"/>
                    <a:gd name="T17" fmla="*/ 2147483646 h 892"/>
                    <a:gd name="T18" fmla="*/ 2147483646 w 608"/>
                    <a:gd name="T19" fmla="*/ 2147483646 h 892"/>
                    <a:gd name="T20" fmla="*/ 2147483646 w 608"/>
                    <a:gd name="T21" fmla="*/ 2147483646 h 892"/>
                    <a:gd name="T22" fmla="*/ 2147483646 w 608"/>
                    <a:gd name="T23" fmla="*/ 2147483646 h 892"/>
                    <a:gd name="T24" fmla="*/ 2147483646 w 608"/>
                    <a:gd name="T25" fmla="*/ 2147483646 h 892"/>
                    <a:gd name="T26" fmla="*/ 2147483646 w 608"/>
                    <a:gd name="T27" fmla="*/ 2147483646 h 892"/>
                    <a:gd name="T28" fmla="*/ 2147483646 w 608"/>
                    <a:gd name="T29" fmla="*/ 2147483646 h 892"/>
                    <a:gd name="T30" fmla="*/ 2147483646 w 608"/>
                    <a:gd name="T31" fmla="*/ 2147483646 h 892"/>
                    <a:gd name="T32" fmla="*/ 2147483646 w 608"/>
                    <a:gd name="T33" fmla="*/ 2147483646 h 892"/>
                    <a:gd name="T34" fmla="*/ 2147483646 w 608"/>
                    <a:gd name="T35" fmla="*/ 2147483646 h 892"/>
                    <a:gd name="T36" fmla="*/ 2147483646 w 608"/>
                    <a:gd name="T37" fmla="*/ 2147483646 h 892"/>
                    <a:gd name="T38" fmla="*/ 2147483646 w 608"/>
                    <a:gd name="T39" fmla="*/ 2147483646 h 892"/>
                    <a:gd name="T40" fmla="*/ 2147483646 w 608"/>
                    <a:gd name="T41" fmla="*/ 2147483646 h 892"/>
                    <a:gd name="T42" fmla="*/ 2147483646 w 608"/>
                    <a:gd name="T43" fmla="*/ 2147483646 h 892"/>
                    <a:gd name="T44" fmla="*/ 2147483646 w 608"/>
                    <a:gd name="T45" fmla="*/ 2147483646 h 892"/>
                    <a:gd name="T46" fmla="*/ 2147483646 w 608"/>
                    <a:gd name="T47" fmla="*/ 2147483646 h 892"/>
                    <a:gd name="T48" fmla="*/ 2147483646 w 608"/>
                    <a:gd name="T49" fmla="*/ 2147483646 h 892"/>
                    <a:gd name="T50" fmla="*/ 2147483646 w 608"/>
                    <a:gd name="T51" fmla="*/ 2147483646 h 892"/>
                    <a:gd name="T52" fmla="*/ 2147483646 w 608"/>
                    <a:gd name="T53" fmla="*/ 2147483646 h 892"/>
                    <a:gd name="T54" fmla="*/ 2147483646 w 608"/>
                    <a:gd name="T55" fmla="*/ 2147483646 h 892"/>
                    <a:gd name="T56" fmla="*/ 2147483646 w 608"/>
                    <a:gd name="T57" fmla="*/ 2147483646 h 892"/>
                    <a:gd name="T58" fmla="*/ 2147483646 w 608"/>
                    <a:gd name="T59" fmla="*/ 2147483646 h 892"/>
                    <a:gd name="T60" fmla="*/ 2147483646 w 608"/>
                    <a:gd name="T61" fmla="*/ 2147483646 h 892"/>
                    <a:gd name="T62" fmla="*/ 2147483646 w 608"/>
                    <a:gd name="T63" fmla="*/ 2147483646 h 892"/>
                    <a:gd name="T64" fmla="*/ 2147483646 w 608"/>
                    <a:gd name="T65" fmla="*/ 2147483646 h 892"/>
                    <a:gd name="T66" fmla="*/ 2147483646 w 608"/>
                    <a:gd name="T67" fmla="*/ 2147483646 h 892"/>
                    <a:gd name="T68" fmla="*/ 2147483646 w 608"/>
                    <a:gd name="T69" fmla="*/ 2147483646 h 892"/>
                    <a:gd name="T70" fmla="*/ 2147483646 w 608"/>
                    <a:gd name="T71" fmla="*/ 2147483646 h 892"/>
                    <a:gd name="T72" fmla="*/ 2147483646 w 608"/>
                    <a:gd name="T73" fmla="*/ 2147483646 h 892"/>
                    <a:gd name="T74" fmla="*/ 2147483646 w 608"/>
                    <a:gd name="T75" fmla="*/ 2147483646 h 892"/>
                    <a:gd name="T76" fmla="*/ 2147483646 w 608"/>
                    <a:gd name="T77" fmla="*/ 2147483646 h 892"/>
                    <a:gd name="T78" fmla="*/ 2147483646 w 608"/>
                    <a:gd name="T79" fmla="*/ 2147483646 h 892"/>
                    <a:gd name="T80" fmla="*/ 2147483646 w 608"/>
                    <a:gd name="T81" fmla="*/ 2147483646 h 892"/>
                    <a:gd name="T82" fmla="*/ 2147483646 w 608"/>
                    <a:gd name="T83" fmla="*/ 2147483646 h 8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08"/>
                    <a:gd name="T127" fmla="*/ 0 h 892"/>
                    <a:gd name="T128" fmla="*/ 608 w 608"/>
                    <a:gd name="T129" fmla="*/ 892 h 8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08" h="892">
                      <a:moveTo>
                        <a:pt x="251" y="892"/>
                      </a:moveTo>
                      <a:lnTo>
                        <a:pt x="205" y="885"/>
                      </a:lnTo>
                      <a:lnTo>
                        <a:pt x="191" y="877"/>
                      </a:lnTo>
                      <a:lnTo>
                        <a:pt x="163" y="888"/>
                      </a:lnTo>
                      <a:lnTo>
                        <a:pt x="93" y="891"/>
                      </a:lnTo>
                      <a:lnTo>
                        <a:pt x="65" y="855"/>
                      </a:lnTo>
                      <a:lnTo>
                        <a:pt x="45" y="818"/>
                      </a:lnTo>
                      <a:lnTo>
                        <a:pt x="73" y="655"/>
                      </a:lnTo>
                      <a:lnTo>
                        <a:pt x="55" y="637"/>
                      </a:lnTo>
                      <a:lnTo>
                        <a:pt x="0" y="457"/>
                      </a:lnTo>
                      <a:lnTo>
                        <a:pt x="14" y="440"/>
                      </a:lnTo>
                      <a:lnTo>
                        <a:pt x="32" y="448"/>
                      </a:lnTo>
                      <a:lnTo>
                        <a:pt x="61" y="428"/>
                      </a:lnTo>
                      <a:lnTo>
                        <a:pt x="117" y="408"/>
                      </a:lnTo>
                      <a:lnTo>
                        <a:pt x="126" y="419"/>
                      </a:lnTo>
                      <a:lnTo>
                        <a:pt x="143" y="403"/>
                      </a:lnTo>
                      <a:lnTo>
                        <a:pt x="185" y="414"/>
                      </a:lnTo>
                      <a:lnTo>
                        <a:pt x="184" y="425"/>
                      </a:lnTo>
                      <a:lnTo>
                        <a:pt x="199" y="430"/>
                      </a:lnTo>
                      <a:lnTo>
                        <a:pt x="221" y="408"/>
                      </a:lnTo>
                      <a:lnTo>
                        <a:pt x="217" y="398"/>
                      </a:lnTo>
                      <a:lnTo>
                        <a:pt x="244" y="378"/>
                      </a:lnTo>
                      <a:lnTo>
                        <a:pt x="270" y="347"/>
                      </a:lnTo>
                      <a:lnTo>
                        <a:pt x="282" y="326"/>
                      </a:lnTo>
                      <a:lnTo>
                        <a:pt x="288" y="333"/>
                      </a:lnTo>
                      <a:lnTo>
                        <a:pt x="390" y="317"/>
                      </a:lnTo>
                      <a:lnTo>
                        <a:pt x="399" y="297"/>
                      </a:lnTo>
                      <a:lnTo>
                        <a:pt x="361" y="280"/>
                      </a:lnTo>
                      <a:lnTo>
                        <a:pt x="378" y="254"/>
                      </a:lnTo>
                      <a:lnTo>
                        <a:pt x="357" y="243"/>
                      </a:lnTo>
                      <a:lnTo>
                        <a:pt x="316" y="243"/>
                      </a:lnTo>
                      <a:lnTo>
                        <a:pt x="328" y="212"/>
                      </a:lnTo>
                      <a:lnTo>
                        <a:pt x="297" y="180"/>
                      </a:lnTo>
                      <a:lnTo>
                        <a:pt x="284" y="134"/>
                      </a:lnTo>
                      <a:lnTo>
                        <a:pt x="300" y="134"/>
                      </a:lnTo>
                      <a:lnTo>
                        <a:pt x="315" y="113"/>
                      </a:lnTo>
                      <a:lnTo>
                        <a:pt x="296" y="92"/>
                      </a:lnTo>
                      <a:lnTo>
                        <a:pt x="270" y="67"/>
                      </a:lnTo>
                      <a:lnTo>
                        <a:pt x="282" y="50"/>
                      </a:lnTo>
                      <a:lnTo>
                        <a:pt x="307" y="62"/>
                      </a:lnTo>
                      <a:lnTo>
                        <a:pt x="326" y="82"/>
                      </a:lnTo>
                      <a:lnTo>
                        <a:pt x="348" y="62"/>
                      </a:lnTo>
                      <a:lnTo>
                        <a:pt x="349" y="51"/>
                      </a:lnTo>
                      <a:lnTo>
                        <a:pt x="334" y="46"/>
                      </a:lnTo>
                      <a:lnTo>
                        <a:pt x="334" y="35"/>
                      </a:lnTo>
                      <a:lnTo>
                        <a:pt x="366" y="14"/>
                      </a:lnTo>
                      <a:lnTo>
                        <a:pt x="381" y="36"/>
                      </a:lnTo>
                      <a:lnTo>
                        <a:pt x="397" y="36"/>
                      </a:lnTo>
                      <a:lnTo>
                        <a:pt x="432" y="36"/>
                      </a:lnTo>
                      <a:lnTo>
                        <a:pt x="444" y="11"/>
                      </a:lnTo>
                      <a:lnTo>
                        <a:pt x="476" y="0"/>
                      </a:lnTo>
                      <a:lnTo>
                        <a:pt x="496" y="30"/>
                      </a:lnTo>
                      <a:lnTo>
                        <a:pt x="517" y="35"/>
                      </a:lnTo>
                      <a:lnTo>
                        <a:pt x="573" y="118"/>
                      </a:lnTo>
                      <a:lnTo>
                        <a:pt x="578" y="170"/>
                      </a:lnTo>
                      <a:lnTo>
                        <a:pt x="588" y="187"/>
                      </a:lnTo>
                      <a:lnTo>
                        <a:pt x="607" y="188"/>
                      </a:lnTo>
                      <a:lnTo>
                        <a:pt x="608" y="206"/>
                      </a:lnTo>
                      <a:lnTo>
                        <a:pt x="592" y="203"/>
                      </a:lnTo>
                      <a:lnTo>
                        <a:pt x="597" y="216"/>
                      </a:lnTo>
                      <a:lnTo>
                        <a:pt x="565" y="217"/>
                      </a:lnTo>
                      <a:lnTo>
                        <a:pt x="570" y="207"/>
                      </a:lnTo>
                      <a:lnTo>
                        <a:pt x="552" y="213"/>
                      </a:lnTo>
                      <a:lnTo>
                        <a:pt x="539" y="232"/>
                      </a:lnTo>
                      <a:lnTo>
                        <a:pt x="532" y="222"/>
                      </a:lnTo>
                      <a:lnTo>
                        <a:pt x="539" y="282"/>
                      </a:lnTo>
                      <a:lnTo>
                        <a:pt x="529" y="301"/>
                      </a:lnTo>
                      <a:lnTo>
                        <a:pt x="528" y="326"/>
                      </a:lnTo>
                      <a:lnTo>
                        <a:pt x="502" y="402"/>
                      </a:lnTo>
                      <a:lnTo>
                        <a:pt x="441" y="459"/>
                      </a:lnTo>
                      <a:lnTo>
                        <a:pt x="529" y="415"/>
                      </a:lnTo>
                      <a:lnTo>
                        <a:pt x="532" y="425"/>
                      </a:lnTo>
                      <a:lnTo>
                        <a:pt x="463" y="465"/>
                      </a:lnTo>
                      <a:lnTo>
                        <a:pt x="416" y="495"/>
                      </a:lnTo>
                      <a:lnTo>
                        <a:pt x="427" y="503"/>
                      </a:lnTo>
                      <a:lnTo>
                        <a:pt x="365" y="546"/>
                      </a:lnTo>
                      <a:lnTo>
                        <a:pt x="355" y="598"/>
                      </a:lnTo>
                      <a:lnTo>
                        <a:pt x="334" y="633"/>
                      </a:lnTo>
                      <a:lnTo>
                        <a:pt x="339" y="661"/>
                      </a:lnTo>
                      <a:lnTo>
                        <a:pt x="323" y="707"/>
                      </a:lnTo>
                      <a:lnTo>
                        <a:pt x="316" y="762"/>
                      </a:lnTo>
                      <a:lnTo>
                        <a:pt x="293" y="842"/>
                      </a:lnTo>
                      <a:lnTo>
                        <a:pt x="306" y="883"/>
                      </a:lnTo>
                      <a:lnTo>
                        <a:pt x="251" y="89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60" name="Freeform 327"/>
                <p:cNvSpPr>
                  <a:spLocks/>
                </p:cNvSpPr>
                <p:nvPr/>
              </p:nvSpPr>
              <p:spPr bwMode="auto">
                <a:xfrm>
                  <a:off x="485815" y="4239128"/>
                  <a:ext cx="160352" cy="125372"/>
                </a:xfrm>
                <a:custGeom>
                  <a:avLst/>
                  <a:gdLst>
                    <a:gd name="T0" fmla="*/ 2147483646 w 301"/>
                    <a:gd name="T1" fmla="*/ 2147483646 h 234"/>
                    <a:gd name="T2" fmla="*/ 2147483646 w 301"/>
                    <a:gd name="T3" fmla="*/ 2147483646 h 234"/>
                    <a:gd name="T4" fmla="*/ 2147483646 w 301"/>
                    <a:gd name="T5" fmla="*/ 2147483646 h 234"/>
                    <a:gd name="T6" fmla="*/ 2147483646 w 301"/>
                    <a:gd name="T7" fmla="*/ 2147483646 h 234"/>
                    <a:gd name="T8" fmla="*/ 2147483646 w 301"/>
                    <a:gd name="T9" fmla="*/ 2147483646 h 234"/>
                    <a:gd name="T10" fmla="*/ 2147483646 w 301"/>
                    <a:gd name="T11" fmla="*/ 2147483646 h 234"/>
                    <a:gd name="T12" fmla="*/ 2147483646 w 301"/>
                    <a:gd name="T13" fmla="*/ 2147483646 h 234"/>
                    <a:gd name="T14" fmla="*/ 2147483646 w 301"/>
                    <a:gd name="T15" fmla="*/ 2147483646 h 234"/>
                    <a:gd name="T16" fmla="*/ 2147483646 w 301"/>
                    <a:gd name="T17" fmla="*/ 2147483646 h 234"/>
                    <a:gd name="T18" fmla="*/ 2147483646 w 301"/>
                    <a:gd name="T19" fmla="*/ 2147483646 h 234"/>
                    <a:gd name="T20" fmla="*/ 2147483646 w 301"/>
                    <a:gd name="T21" fmla="*/ 2147483646 h 234"/>
                    <a:gd name="T22" fmla="*/ 2147483646 w 301"/>
                    <a:gd name="T23" fmla="*/ 2147483646 h 234"/>
                    <a:gd name="T24" fmla="*/ 2147483646 w 301"/>
                    <a:gd name="T25" fmla="*/ 2147483646 h 234"/>
                    <a:gd name="T26" fmla="*/ 2147483646 w 301"/>
                    <a:gd name="T27" fmla="*/ 0 h 234"/>
                    <a:gd name="T28" fmla="*/ 2147483646 w 301"/>
                    <a:gd name="T29" fmla="*/ 2147483646 h 234"/>
                    <a:gd name="T30" fmla="*/ 2147483646 w 301"/>
                    <a:gd name="T31" fmla="*/ 2147483646 h 234"/>
                    <a:gd name="T32" fmla="*/ 2147483646 w 301"/>
                    <a:gd name="T33" fmla="*/ 2147483646 h 234"/>
                    <a:gd name="T34" fmla="*/ 2147483646 w 301"/>
                    <a:gd name="T35" fmla="*/ 2147483646 h 234"/>
                    <a:gd name="T36" fmla="*/ 2147483646 w 301"/>
                    <a:gd name="T37" fmla="*/ 2147483646 h 234"/>
                    <a:gd name="T38" fmla="*/ 2147483646 w 301"/>
                    <a:gd name="T39" fmla="*/ 2147483646 h 234"/>
                    <a:gd name="T40" fmla="*/ 2147483646 w 301"/>
                    <a:gd name="T41" fmla="*/ 2147483646 h 234"/>
                    <a:gd name="T42" fmla="*/ 2147483646 w 301"/>
                    <a:gd name="T43" fmla="*/ 2147483646 h 234"/>
                    <a:gd name="T44" fmla="*/ 2147483646 w 301"/>
                    <a:gd name="T45" fmla="*/ 2147483646 h 234"/>
                    <a:gd name="T46" fmla="*/ 2147483646 w 301"/>
                    <a:gd name="T47" fmla="*/ 2147483646 h 234"/>
                    <a:gd name="T48" fmla="*/ 2147483646 w 301"/>
                    <a:gd name="T49" fmla="*/ 2147483646 h 234"/>
                    <a:gd name="T50" fmla="*/ 2147483646 w 301"/>
                    <a:gd name="T51" fmla="*/ 2147483646 h 234"/>
                    <a:gd name="T52" fmla="*/ 2147483646 w 301"/>
                    <a:gd name="T53" fmla="*/ 2147483646 h 234"/>
                    <a:gd name="T54" fmla="*/ 2147483646 w 301"/>
                    <a:gd name="T55" fmla="*/ 2147483646 h 234"/>
                    <a:gd name="T56" fmla="*/ 2147483646 w 301"/>
                    <a:gd name="T57" fmla="*/ 2147483646 h 234"/>
                    <a:gd name="T58" fmla="*/ 2147483646 w 301"/>
                    <a:gd name="T59" fmla="*/ 2147483646 h 234"/>
                    <a:gd name="T60" fmla="*/ 2147483646 w 301"/>
                    <a:gd name="T61" fmla="*/ 2147483646 h 234"/>
                    <a:gd name="T62" fmla="*/ 2147483646 w 301"/>
                    <a:gd name="T63" fmla="*/ 2147483646 h 234"/>
                    <a:gd name="T64" fmla="*/ 2147483646 w 301"/>
                    <a:gd name="T65" fmla="*/ 2147483646 h 234"/>
                    <a:gd name="T66" fmla="*/ 0 w 301"/>
                    <a:gd name="T67" fmla="*/ 2147483646 h 234"/>
                    <a:gd name="T68" fmla="*/ 2147483646 w 301"/>
                    <a:gd name="T69" fmla="*/ 2147483646 h 234"/>
                    <a:gd name="T70" fmla="*/ 2147483646 w 301"/>
                    <a:gd name="T71" fmla="*/ 2147483646 h 234"/>
                    <a:gd name="T72" fmla="*/ 2147483646 w 301"/>
                    <a:gd name="T73" fmla="*/ 2147483646 h 234"/>
                    <a:gd name="T74" fmla="*/ 2147483646 w 301"/>
                    <a:gd name="T75" fmla="*/ 2147483646 h 234"/>
                    <a:gd name="T76" fmla="*/ 2147483646 w 301"/>
                    <a:gd name="T77" fmla="*/ 2147483646 h 23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1"/>
                    <a:gd name="T118" fmla="*/ 0 h 234"/>
                    <a:gd name="T119" fmla="*/ 301 w 301"/>
                    <a:gd name="T120" fmla="*/ 234 h 23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1" h="234">
                      <a:moveTo>
                        <a:pt x="13" y="26"/>
                      </a:moveTo>
                      <a:lnTo>
                        <a:pt x="15" y="41"/>
                      </a:lnTo>
                      <a:lnTo>
                        <a:pt x="67" y="36"/>
                      </a:lnTo>
                      <a:lnTo>
                        <a:pt x="73" y="26"/>
                      </a:lnTo>
                      <a:lnTo>
                        <a:pt x="109" y="21"/>
                      </a:lnTo>
                      <a:lnTo>
                        <a:pt x="108" y="51"/>
                      </a:lnTo>
                      <a:lnTo>
                        <a:pt x="134" y="58"/>
                      </a:lnTo>
                      <a:lnTo>
                        <a:pt x="178" y="36"/>
                      </a:lnTo>
                      <a:lnTo>
                        <a:pt x="183" y="54"/>
                      </a:lnTo>
                      <a:lnTo>
                        <a:pt x="177" y="72"/>
                      </a:lnTo>
                      <a:lnTo>
                        <a:pt x="196" y="78"/>
                      </a:lnTo>
                      <a:lnTo>
                        <a:pt x="240" y="26"/>
                      </a:lnTo>
                      <a:lnTo>
                        <a:pt x="234" y="10"/>
                      </a:lnTo>
                      <a:lnTo>
                        <a:pt x="251" y="0"/>
                      </a:lnTo>
                      <a:lnTo>
                        <a:pt x="301" y="58"/>
                      </a:lnTo>
                      <a:lnTo>
                        <a:pt x="294" y="78"/>
                      </a:lnTo>
                      <a:lnTo>
                        <a:pt x="274" y="95"/>
                      </a:lnTo>
                      <a:lnTo>
                        <a:pt x="247" y="93"/>
                      </a:lnTo>
                      <a:lnTo>
                        <a:pt x="237" y="83"/>
                      </a:lnTo>
                      <a:lnTo>
                        <a:pt x="243" y="78"/>
                      </a:lnTo>
                      <a:lnTo>
                        <a:pt x="228" y="63"/>
                      </a:lnTo>
                      <a:lnTo>
                        <a:pt x="201" y="88"/>
                      </a:lnTo>
                      <a:lnTo>
                        <a:pt x="212" y="93"/>
                      </a:lnTo>
                      <a:lnTo>
                        <a:pt x="210" y="105"/>
                      </a:lnTo>
                      <a:lnTo>
                        <a:pt x="183" y="120"/>
                      </a:lnTo>
                      <a:lnTo>
                        <a:pt x="189" y="135"/>
                      </a:lnTo>
                      <a:lnTo>
                        <a:pt x="199" y="130"/>
                      </a:lnTo>
                      <a:lnTo>
                        <a:pt x="191" y="198"/>
                      </a:lnTo>
                      <a:lnTo>
                        <a:pt x="143" y="234"/>
                      </a:lnTo>
                      <a:lnTo>
                        <a:pt x="124" y="203"/>
                      </a:lnTo>
                      <a:lnTo>
                        <a:pt x="113" y="203"/>
                      </a:lnTo>
                      <a:lnTo>
                        <a:pt x="69" y="175"/>
                      </a:lnTo>
                      <a:lnTo>
                        <a:pt x="21" y="166"/>
                      </a:lnTo>
                      <a:lnTo>
                        <a:pt x="0" y="142"/>
                      </a:lnTo>
                      <a:lnTo>
                        <a:pt x="5" y="114"/>
                      </a:lnTo>
                      <a:lnTo>
                        <a:pt x="19" y="106"/>
                      </a:lnTo>
                      <a:lnTo>
                        <a:pt x="16" y="63"/>
                      </a:lnTo>
                      <a:lnTo>
                        <a:pt x="2" y="17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61" name="Freeform 328"/>
                <p:cNvSpPr>
                  <a:spLocks/>
                </p:cNvSpPr>
                <p:nvPr/>
              </p:nvSpPr>
              <p:spPr bwMode="auto">
                <a:xfrm>
                  <a:off x="546100" y="4273550"/>
                  <a:ext cx="222250" cy="185738"/>
                </a:xfrm>
                <a:custGeom>
                  <a:avLst/>
                  <a:gdLst>
                    <a:gd name="T0" fmla="*/ 2147483646 w 421"/>
                    <a:gd name="T1" fmla="*/ 2147483646 h 349"/>
                    <a:gd name="T2" fmla="*/ 2147483646 w 421"/>
                    <a:gd name="T3" fmla="*/ 2147483646 h 349"/>
                    <a:gd name="T4" fmla="*/ 2147483646 w 421"/>
                    <a:gd name="T5" fmla="*/ 2147483646 h 349"/>
                    <a:gd name="T6" fmla="*/ 2147483646 w 421"/>
                    <a:gd name="T7" fmla="*/ 2147483646 h 349"/>
                    <a:gd name="T8" fmla="*/ 2147483646 w 421"/>
                    <a:gd name="T9" fmla="*/ 2147483646 h 349"/>
                    <a:gd name="T10" fmla="*/ 0 w 421"/>
                    <a:gd name="T11" fmla="*/ 2147483646 h 349"/>
                    <a:gd name="T12" fmla="*/ 2147483646 w 421"/>
                    <a:gd name="T13" fmla="*/ 2147483646 h 349"/>
                    <a:gd name="T14" fmla="*/ 2147483646 w 421"/>
                    <a:gd name="T15" fmla="*/ 2147483646 h 349"/>
                    <a:gd name="T16" fmla="*/ 2147483646 w 421"/>
                    <a:gd name="T17" fmla="*/ 2147483646 h 349"/>
                    <a:gd name="T18" fmla="*/ 2147483646 w 421"/>
                    <a:gd name="T19" fmla="*/ 2147483646 h 349"/>
                    <a:gd name="T20" fmla="*/ 2147483646 w 421"/>
                    <a:gd name="T21" fmla="*/ 2147483646 h 349"/>
                    <a:gd name="T22" fmla="*/ 2147483646 w 421"/>
                    <a:gd name="T23" fmla="*/ 2147483646 h 349"/>
                    <a:gd name="T24" fmla="*/ 2147483646 w 421"/>
                    <a:gd name="T25" fmla="*/ 2147483646 h 349"/>
                    <a:gd name="T26" fmla="*/ 2147483646 w 421"/>
                    <a:gd name="T27" fmla="*/ 2147483646 h 349"/>
                    <a:gd name="T28" fmla="*/ 2147483646 w 421"/>
                    <a:gd name="T29" fmla="*/ 2147483646 h 349"/>
                    <a:gd name="T30" fmla="*/ 2147483646 w 421"/>
                    <a:gd name="T31" fmla="*/ 0 h 349"/>
                    <a:gd name="T32" fmla="*/ 2147483646 w 421"/>
                    <a:gd name="T33" fmla="*/ 2147483646 h 349"/>
                    <a:gd name="T34" fmla="*/ 2147483646 w 421"/>
                    <a:gd name="T35" fmla="*/ 2147483646 h 349"/>
                    <a:gd name="T36" fmla="*/ 2147483646 w 421"/>
                    <a:gd name="T37" fmla="*/ 2147483646 h 349"/>
                    <a:gd name="T38" fmla="*/ 2147483646 w 421"/>
                    <a:gd name="T39" fmla="*/ 2147483646 h 349"/>
                    <a:gd name="T40" fmla="*/ 2147483646 w 421"/>
                    <a:gd name="T41" fmla="*/ 2147483646 h 349"/>
                    <a:gd name="T42" fmla="*/ 2147483646 w 421"/>
                    <a:gd name="T43" fmla="*/ 2147483646 h 349"/>
                    <a:gd name="T44" fmla="*/ 2147483646 w 421"/>
                    <a:gd name="T45" fmla="*/ 2147483646 h 349"/>
                    <a:gd name="T46" fmla="*/ 2147483646 w 421"/>
                    <a:gd name="T47" fmla="*/ 2147483646 h 349"/>
                    <a:gd name="T48" fmla="*/ 2147483646 w 421"/>
                    <a:gd name="T49" fmla="*/ 2147483646 h 349"/>
                    <a:gd name="T50" fmla="*/ 2147483646 w 421"/>
                    <a:gd name="T51" fmla="*/ 2147483646 h 349"/>
                    <a:gd name="T52" fmla="*/ 2147483646 w 421"/>
                    <a:gd name="T53" fmla="*/ 2147483646 h 349"/>
                    <a:gd name="T54" fmla="*/ 2147483646 w 421"/>
                    <a:gd name="T55" fmla="*/ 2147483646 h 349"/>
                    <a:gd name="T56" fmla="*/ 2147483646 w 421"/>
                    <a:gd name="T57" fmla="*/ 2147483646 h 349"/>
                    <a:gd name="T58" fmla="*/ 2147483646 w 421"/>
                    <a:gd name="T59" fmla="*/ 2147483646 h 349"/>
                    <a:gd name="T60" fmla="*/ 2147483646 w 421"/>
                    <a:gd name="T61" fmla="*/ 2147483646 h 349"/>
                    <a:gd name="T62" fmla="*/ 2147483646 w 421"/>
                    <a:gd name="T63" fmla="*/ 2147483646 h 349"/>
                    <a:gd name="T64" fmla="*/ 2147483646 w 421"/>
                    <a:gd name="T65" fmla="*/ 2147483646 h 349"/>
                    <a:gd name="T66" fmla="*/ 2147483646 w 421"/>
                    <a:gd name="T67" fmla="*/ 2147483646 h 349"/>
                    <a:gd name="T68" fmla="*/ 2147483646 w 421"/>
                    <a:gd name="T69" fmla="*/ 2147483646 h 349"/>
                    <a:gd name="T70" fmla="*/ 2147483646 w 421"/>
                    <a:gd name="T71" fmla="*/ 2147483646 h 349"/>
                    <a:gd name="T72" fmla="*/ 2147483646 w 421"/>
                    <a:gd name="T73" fmla="*/ 2147483646 h 349"/>
                    <a:gd name="T74" fmla="*/ 2147483646 w 421"/>
                    <a:gd name="T75" fmla="*/ 2147483646 h 349"/>
                    <a:gd name="T76" fmla="*/ 2147483646 w 421"/>
                    <a:gd name="T77" fmla="*/ 2147483646 h 349"/>
                    <a:gd name="T78" fmla="*/ 2147483646 w 421"/>
                    <a:gd name="T79" fmla="*/ 2147483646 h 349"/>
                    <a:gd name="T80" fmla="*/ 2147483646 w 421"/>
                    <a:gd name="T81" fmla="*/ 2147483646 h 349"/>
                    <a:gd name="T82" fmla="*/ 2147483646 w 421"/>
                    <a:gd name="T83" fmla="*/ 2147483646 h 349"/>
                    <a:gd name="T84" fmla="*/ 2147483646 w 421"/>
                    <a:gd name="T85" fmla="*/ 2147483646 h 349"/>
                    <a:gd name="T86" fmla="*/ 2147483646 w 421"/>
                    <a:gd name="T87" fmla="*/ 2147483646 h 349"/>
                    <a:gd name="T88" fmla="*/ 2147483646 w 421"/>
                    <a:gd name="T89" fmla="*/ 2147483646 h 349"/>
                    <a:gd name="T90" fmla="*/ 2147483646 w 421"/>
                    <a:gd name="T91" fmla="*/ 2147483646 h 349"/>
                    <a:gd name="T92" fmla="*/ 2147483646 w 421"/>
                    <a:gd name="T93" fmla="*/ 2147483646 h 349"/>
                    <a:gd name="T94" fmla="*/ 2147483646 w 421"/>
                    <a:gd name="T95" fmla="*/ 2147483646 h 349"/>
                    <a:gd name="T96" fmla="*/ 2147483646 w 421"/>
                    <a:gd name="T97" fmla="*/ 2147483646 h 349"/>
                    <a:gd name="T98" fmla="*/ 2147483646 w 421"/>
                    <a:gd name="T99" fmla="*/ 2147483646 h 349"/>
                    <a:gd name="T100" fmla="*/ 2147483646 w 421"/>
                    <a:gd name="T101" fmla="*/ 2147483646 h 349"/>
                    <a:gd name="T102" fmla="*/ 2147483646 w 421"/>
                    <a:gd name="T103" fmla="*/ 2147483646 h 34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21"/>
                    <a:gd name="T157" fmla="*/ 0 h 349"/>
                    <a:gd name="T158" fmla="*/ 421 w 421"/>
                    <a:gd name="T159" fmla="*/ 349 h 34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21" h="349">
                      <a:moveTo>
                        <a:pt x="86" y="303"/>
                      </a:moveTo>
                      <a:lnTo>
                        <a:pt x="62" y="261"/>
                      </a:lnTo>
                      <a:lnTo>
                        <a:pt x="63" y="222"/>
                      </a:lnTo>
                      <a:lnTo>
                        <a:pt x="48" y="196"/>
                      </a:lnTo>
                      <a:lnTo>
                        <a:pt x="4" y="176"/>
                      </a:lnTo>
                      <a:lnTo>
                        <a:pt x="0" y="140"/>
                      </a:lnTo>
                      <a:lnTo>
                        <a:pt x="11" y="140"/>
                      </a:lnTo>
                      <a:lnTo>
                        <a:pt x="30" y="171"/>
                      </a:lnTo>
                      <a:lnTo>
                        <a:pt x="78" y="135"/>
                      </a:lnTo>
                      <a:lnTo>
                        <a:pt x="86" y="67"/>
                      </a:lnTo>
                      <a:lnTo>
                        <a:pt x="76" y="72"/>
                      </a:lnTo>
                      <a:lnTo>
                        <a:pt x="70" y="57"/>
                      </a:lnTo>
                      <a:lnTo>
                        <a:pt x="97" y="42"/>
                      </a:lnTo>
                      <a:lnTo>
                        <a:pt x="99" y="30"/>
                      </a:lnTo>
                      <a:lnTo>
                        <a:pt x="88" y="25"/>
                      </a:lnTo>
                      <a:lnTo>
                        <a:pt x="115" y="0"/>
                      </a:lnTo>
                      <a:lnTo>
                        <a:pt x="130" y="15"/>
                      </a:lnTo>
                      <a:lnTo>
                        <a:pt x="124" y="20"/>
                      </a:lnTo>
                      <a:lnTo>
                        <a:pt x="134" y="30"/>
                      </a:lnTo>
                      <a:lnTo>
                        <a:pt x="161" y="32"/>
                      </a:lnTo>
                      <a:lnTo>
                        <a:pt x="187" y="47"/>
                      </a:lnTo>
                      <a:lnTo>
                        <a:pt x="217" y="42"/>
                      </a:lnTo>
                      <a:lnTo>
                        <a:pt x="234" y="26"/>
                      </a:lnTo>
                      <a:lnTo>
                        <a:pt x="229" y="16"/>
                      </a:lnTo>
                      <a:lnTo>
                        <a:pt x="245" y="11"/>
                      </a:lnTo>
                      <a:lnTo>
                        <a:pt x="254" y="26"/>
                      </a:lnTo>
                      <a:lnTo>
                        <a:pt x="244" y="47"/>
                      </a:lnTo>
                      <a:lnTo>
                        <a:pt x="273" y="69"/>
                      </a:lnTo>
                      <a:lnTo>
                        <a:pt x="290" y="53"/>
                      </a:lnTo>
                      <a:lnTo>
                        <a:pt x="306" y="53"/>
                      </a:lnTo>
                      <a:lnTo>
                        <a:pt x="319" y="99"/>
                      </a:lnTo>
                      <a:lnTo>
                        <a:pt x="350" y="131"/>
                      </a:lnTo>
                      <a:lnTo>
                        <a:pt x="338" y="162"/>
                      </a:lnTo>
                      <a:lnTo>
                        <a:pt x="379" y="162"/>
                      </a:lnTo>
                      <a:lnTo>
                        <a:pt x="400" y="173"/>
                      </a:lnTo>
                      <a:lnTo>
                        <a:pt x="383" y="199"/>
                      </a:lnTo>
                      <a:lnTo>
                        <a:pt x="421" y="216"/>
                      </a:lnTo>
                      <a:lnTo>
                        <a:pt x="412" y="236"/>
                      </a:lnTo>
                      <a:lnTo>
                        <a:pt x="310" y="252"/>
                      </a:lnTo>
                      <a:lnTo>
                        <a:pt x="304" y="245"/>
                      </a:lnTo>
                      <a:lnTo>
                        <a:pt x="292" y="266"/>
                      </a:lnTo>
                      <a:lnTo>
                        <a:pt x="266" y="297"/>
                      </a:lnTo>
                      <a:lnTo>
                        <a:pt x="239" y="317"/>
                      </a:lnTo>
                      <a:lnTo>
                        <a:pt x="243" y="327"/>
                      </a:lnTo>
                      <a:lnTo>
                        <a:pt x="221" y="349"/>
                      </a:lnTo>
                      <a:lnTo>
                        <a:pt x="206" y="344"/>
                      </a:lnTo>
                      <a:lnTo>
                        <a:pt x="207" y="333"/>
                      </a:lnTo>
                      <a:lnTo>
                        <a:pt x="165" y="322"/>
                      </a:lnTo>
                      <a:lnTo>
                        <a:pt x="148" y="338"/>
                      </a:lnTo>
                      <a:lnTo>
                        <a:pt x="139" y="327"/>
                      </a:lnTo>
                      <a:lnTo>
                        <a:pt x="83" y="347"/>
                      </a:lnTo>
                      <a:lnTo>
                        <a:pt x="86" y="30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162" name="Rectangle 330"/>
                <p:cNvSpPr>
                  <a:spLocks noChangeArrowheads="1"/>
                </p:cNvSpPr>
                <p:nvPr/>
              </p:nvSpPr>
              <p:spPr bwMode="auto">
                <a:xfrm>
                  <a:off x="8356180" y="4776242"/>
                  <a:ext cx="23929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Южно</a:t>
                  </a: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–</a:t>
                  </a:r>
                </a:p>
              </p:txBody>
            </p:sp>
            <p:sp>
              <p:nvSpPr>
                <p:cNvPr id="163" name="Rectangle 339"/>
                <p:cNvSpPr>
                  <a:spLocks noChangeArrowheads="1"/>
                </p:cNvSpPr>
                <p:nvPr/>
              </p:nvSpPr>
              <p:spPr bwMode="auto">
                <a:xfrm>
                  <a:off x="8257575" y="4864827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Сахалинск</a:t>
                  </a:r>
                </a:p>
              </p:txBody>
            </p:sp>
            <p:sp>
              <p:nvSpPr>
                <p:cNvPr id="164" name="Rectangle 347"/>
                <p:cNvSpPr>
                  <a:spLocks noChangeArrowheads="1"/>
                </p:cNvSpPr>
                <p:nvPr/>
              </p:nvSpPr>
              <p:spPr bwMode="auto">
                <a:xfrm>
                  <a:off x="8192368" y="3360502"/>
                  <a:ext cx="50735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Петропавловск–</a:t>
                  </a:r>
                </a:p>
              </p:txBody>
            </p:sp>
            <p:sp>
              <p:nvSpPr>
                <p:cNvPr id="16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686621" y="3036767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Магадан</a:t>
                  </a:r>
                </a:p>
              </p:txBody>
            </p:sp>
            <p:sp>
              <p:nvSpPr>
                <p:cNvPr id="166" name="Rectangle 366"/>
                <p:cNvSpPr>
                  <a:spLocks noChangeArrowheads="1"/>
                </p:cNvSpPr>
                <p:nvPr/>
              </p:nvSpPr>
              <p:spPr bwMode="auto">
                <a:xfrm>
                  <a:off x="8485002" y="3463583"/>
                  <a:ext cx="3739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Камчатский</a:t>
                  </a:r>
                </a:p>
              </p:txBody>
            </p:sp>
            <p:sp>
              <p:nvSpPr>
                <p:cNvPr id="167" name="Rectangle 375"/>
                <p:cNvSpPr>
                  <a:spLocks noChangeArrowheads="1"/>
                </p:cNvSpPr>
                <p:nvPr/>
              </p:nvSpPr>
              <p:spPr bwMode="auto">
                <a:xfrm>
                  <a:off x="7797951" y="5467202"/>
                  <a:ext cx="40012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Владивосток</a:t>
                  </a:r>
                </a:p>
              </p:txBody>
            </p:sp>
            <p:sp>
              <p:nvSpPr>
                <p:cNvPr id="168" name="Rectangle 383"/>
                <p:cNvSpPr>
                  <a:spLocks noChangeArrowheads="1"/>
                </p:cNvSpPr>
                <p:nvPr/>
              </p:nvSpPr>
              <p:spPr bwMode="auto">
                <a:xfrm>
                  <a:off x="7797951" y="1659680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Анадырь</a:t>
                  </a:r>
                </a:p>
              </p:txBody>
            </p:sp>
            <p:sp>
              <p:nvSpPr>
                <p:cNvPr id="169" name="Rectangle 392"/>
                <p:cNvSpPr>
                  <a:spLocks noChangeArrowheads="1"/>
                </p:cNvSpPr>
                <p:nvPr/>
              </p:nvSpPr>
              <p:spPr bwMode="auto">
                <a:xfrm>
                  <a:off x="6687847" y="4893819"/>
                  <a:ext cx="44066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Благовещенск</a:t>
                  </a:r>
                </a:p>
              </p:txBody>
            </p:sp>
            <p:sp>
              <p:nvSpPr>
                <p:cNvPr id="170" name="Rectangle 401"/>
                <p:cNvSpPr>
                  <a:spLocks noChangeArrowheads="1"/>
                </p:cNvSpPr>
                <p:nvPr/>
              </p:nvSpPr>
              <p:spPr bwMode="auto">
                <a:xfrm>
                  <a:off x="7479868" y="4787517"/>
                  <a:ext cx="32951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Хабаровск</a:t>
                  </a:r>
                </a:p>
              </p:txBody>
            </p:sp>
            <p:sp>
              <p:nvSpPr>
                <p:cNvPr id="171" name="Rectangle 411"/>
                <p:cNvSpPr>
                  <a:spLocks noChangeArrowheads="1"/>
                </p:cNvSpPr>
                <p:nvPr/>
              </p:nvSpPr>
              <p:spPr bwMode="auto">
                <a:xfrm>
                  <a:off x="6678304" y="35698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Якутск</a:t>
                  </a:r>
                </a:p>
              </p:txBody>
            </p:sp>
            <p:sp>
              <p:nvSpPr>
                <p:cNvPr id="172" name="Rectangle 420"/>
                <p:cNvSpPr>
                  <a:spLocks noChangeArrowheads="1"/>
                </p:cNvSpPr>
                <p:nvPr/>
              </p:nvSpPr>
              <p:spPr bwMode="auto">
                <a:xfrm>
                  <a:off x="6096218" y="5048440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Чита</a:t>
                  </a:r>
                </a:p>
              </p:txBody>
            </p:sp>
            <p:sp>
              <p:nvSpPr>
                <p:cNvPr id="173" name="Rectangle 429"/>
                <p:cNvSpPr>
                  <a:spLocks noChangeArrowheads="1"/>
                </p:cNvSpPr>
                <p:nvPr/>
              </p:nvSpPr>
              <p:spPr bwMode="auto">
                <a:xfrm>
                  <a:off x="5601603" y="5108034"/>
                  <a:ext cx="31774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Улан–Удэ</a:t>
                  </a:r>
                </a:p>
              </p:txBody>
            </p:sp>
            <p:sp>
              <p:nvSpPr>
                <p:cNvPr id="174" name="Rectangle 438"/>
                <p:cNvSpPr>
                  <a:spLocks noChangeArrowheads="1"/>
                </p:cNvSpPr>
                <p:nvPr/>
              </p:nvSpPr>
              <p:spPr bwMode="auto">
                <a:xfrm>
                  <a:off x="5186507" y="5066157"/>
                  <a:ext cx="26021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Иркутск</a:t>
                  </a:r>
                </a:p>
              </p:txBody>
            </p:sp>
            <p:sp>
              <p:nvSpPr>
                <p:cNvPr id="175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78778" y="3014218"/>
                  <a:ext cx="26936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Дудинка</a:t>
                  </a:r>
                </a:p>
              </p:txBody>
            </p:sp>
            <p:sp>
              <p:nvSpPr>
                <p:cNvPr id="176" name="Rectangle 456"/>
                <p:cNvSpPr>
                  <a:spLocks noChangeArrowheads="1"/>
                </p:cNvSpPr>
                <p:nvPr/>
              </p:nvSpPr>
              <p:spPr bwMode="auto">
                <a:xfrm>
                  <a:off x="4936812" y="3883957"/>
                  <a:ext cx="15037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Тура</a:t>
                  </a:r>
                </a:p>
              </p:txBody>
            </p:sp>
            <p:sp>
              <p:nvSpPr>
                <p:cNvPr id="177" name="Rectangle 465"/>
                <p:cNvSpPr>
                  <a:spLocks noChangeArrowheads="1"/>
                </p:cNvSpPr>
                <p:nvPr/>
              </p:nvSpPr>
              <p:spPr bwMode="auto">
                <a:xfrm>
                  <a:off x="4384944" y="4644173"/>
                  <a:ext cx="36482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Красноярск</a:t>
                  </a:r>
                </a:p>
              </p:txBody>
            </p:sp>
            <p:sp>
              <p:nvSpPr>
                <p:cNvPr id="178" name="Rectangle 474"/>
                <p:cNvSpPr>
                  <a:spLocks noChangeArrowheads="1"/>
                </p:cNvSpPr>
                <p:nvPr/>
              </p:nvSpPr>
              <p:spPr bwMode="auto">
                <a:xfrm>
                  <a:off x="4618734" y="5280369"/>
                  <a:ext cx="2131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Кызыл</a:t>
                  </a:r>
                </a:p>
              </p:txBody>
            </p:sp>
            <p:sp>
              <p:nvSpPr>
                <p:cNvPr id="179" name="Rectangle 483"/>
                <p:cNvSpPr>
                  <a:spLocks noChangeArrowheads="1"/>
                </p:cNvSpPr>
                <p:nvPr/>
              </p:nvSpPr>
              <p:spPr bwMode="auto">
                <a:xfrm>
                  <a:off x="3936451" y="4412241"/>
                  <a:ext cx="1948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Томск</a:t>
                  </a:r>
                </a:p>
              </p:txBody>
            </p:sp>
            <p:sp>
              <p:nvSpPr>
                <p:cNvPr id="180" name="Rectangle 492"/>
                <p:cNvSpPr>
                  <a:spLocks noChangeArrowheads="1"/>
                </p:cNvSpPr>
                <p:nvPr/>
              </p:nvSpPr>
              <p:spPr bwMode="auto">
                <a:xfrm>
                  <a:off x="4028692" y="4755304"/>
                  <a:ext cx="30336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Кемерово</a:t>
                  </a:r>
                </a:p>
              </p:txBody>
            </p:sp>
            <p:sp>
              <p:nvSpPr>
                <p:cNvPr id="181" name="Rectangle 501"/>
                <p:cNvSpPr>
                  <a:spLocks noChangeArrowheads="1"/>
                </p:cNvSpPr>
                <p:nvPr/>
              </p:nvSpPr>
              <p:spPr bwMode="auto">
                <a:xfrm>
                  <a:off x="3039463" y="3602096"/>
                  <a:ext cx="5583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Ханты–</a:t>
                  </a:r>
                  <a:r>
                    <a:rPr lang="ru-RU" sz="700" dirty="0" err="1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Мансийск</a:t>
                  </a:r>
                  <a:endParaRPr lang="ru-RU" sz="7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Arial" charset="0"/>
                  </a:endParaRPr>
                </a:p>
              </p:txBody>
            </p:sp>
            <p:sp>
              <p:nvSpPr>
                <p:cNvPr id="182" name="Rectangle 517"/>
                <p:cNvSpPr>
                  <a:spLocks noChangeArrowheads="1"/>
                </p:cNvSpPr>
                <p:nvPr/>
              </p:nvSpPr>
              <p:spPr bwMode="auto">
                <a:xfrm>
                  <a:off x="3146021" y="4402463"/>
                  <a:ext cx="16606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Омск</a:t>
                  </a:r>
                </a:p>
              </p:txBody>
            </p:sp>
            <p:sp>
              <p:nvSpPr>
                <p:cNvPr id="183" name="Rectangle 527"/>
                <p:cNvSpPr>
                  <a:spLocks noChangeArrowheads="1"/>
                </p:cNvSpPr>
                <p:nvPr/>
              </p:nvSpPr>
              <p:spPr bwMode="auto">
                <a:xfrm>
                  <a:off x="3359134" y="4891286"/>
                  <a:ext cx="25629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Барнаул</a:t>
                  </a:r>
                </a:p>
              </p:txBody>
            </p:sp>
            <p:sp>
              <p:nvSpPr>
                <p:cNvPr id="184" name="Rectangle 531"/>
                <p:cNvSpPr>
                  <a:spLocks noChangeArrowheads="1"/>
                </p:cNvSpPr>
                <p:nvPr/>
              </p:nvSpPr>
              <p:spPr bwMode="auto">
                <a:xfrm>
                  <a:off x="3132866" y="4620933"/>
                  <a:ext cx="41189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Новосибирск</a:t>
                  </a:r>
                </a:p>
              </p:txBody>
            </p:sp>
            <p:sp>
              <p:nvSpPr>
                <p:cNvPr id="185" name="Rectangle 537"/>
                <p:cNvSpPr>
                  <a:spLocks noChangeArrowheads="1"/>
                </p:cNvSpPr>
                <p:nvPr/>
              </p:nvSpPr>
              <p:spPr bwMode="auto">
                <a:xfrm>
                  <a:off x="2451014" y="3007777"/>
                  <a:ext cx="35305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Сыктывкар</a:t>
                  </a:r>
                </a:p>
              </p:txBody>
            </p:sp>
            <p:sp>
              <p:nvSpPr>
                <p:cNvPr id="186" name="Rectangle 546"/>
                <p:cNvSpPr>
                  <a:spLocks noChangeArrowheads="1"/>
                </p:cNvSpPr>
                <p:nvPr/>
              </p:nvSpPr>
              <p:spPr bwMode="auto">
                <a:xfrm>
                  <a:off x="3357543" y="3052873"/>
                  <a:ext cx="29290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Салехард</a:t>
                  </a:r>
                </a:p>
              </p:txBody>
            </p:sp>
            <p:sp>
              <p:nvSpPr>
                <p:cNvPr id="187" name="Rectangle 555"/>
                <p:cNvSpPr>
                  <a:spLocks noChangeArrowheads="1"/>
                </p:cNvSpPr>
                <p:nvPr/>
              </p:nvSpPr>
              <p:spPr bwMode="auto">
                <a:xfrm>
                  <a:off x="2917001" y="4003145"/>
                  <a:ext cx="25106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Тюмень</a:t>
                  </a:r>
                </a:p>
              </p:txBody>
            </p:sp>
            <p:sp>
              <p:nvSpPr>
                <p:cNvPr id="188" name="Rectangle 564"/>
                <p:cNvSpPr>
                  <a:spLocks noChangeArrowheads="1"/>
                </p:cNvSpPr>
                <p:nvPr/>
              </p:nvSpPr>
              <p:spPr bwMode="auto">
                <a:xfrm>
                  <a:off x="2473280" y="3769603"/>
                  <a:ext cx="4315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Екатеринбург</a:t>
                  </a:r>
                </a:p>
              </p:txBody>
            </p:sp>
            <p:sp>
              <p:nvSpPr>
                <p:cNvPr id="189" name="Rectangle 581"/>
                <p:cNvSpPr>
                  <a:spLocks noChangeArrowheads="1"/>
                </p:cNvSpPr>
                <p:nvPr/>
              </p:nvSpPr>
              <p:spPr bwMode="auto">
                <a:xfrm>
                  <a:off x="2368312" y="4146488"/>
                  <a:ext cx="33344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Челябинск</a:t>
                  </a:r>
                </a:p>
              </p:txBody>
            </p:sp>
            <p:sp>
              <p:nvSpPr>
                <p:cNvPr id="190" name="Rectangle 582"/>
                <p:cNvSpPr>
                  <a:spLocks noChangeArrowheads="1"/>
                </p:cNvSpPr>
                <p:nvPr/>
              </p:nvSpPr>
              <p:spPr bwMode="auto">
                <a:xfrm>
                  <a:off x="2384218" y="3555389"/>
                  <a:ext cx="20137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Пермь</a:t>
                  </a:r>
                </a:p>
              </p:txBody>
            </p:sp>
            <p:sp>
              <p:nvSpPr>
                <p:cNvPr id="191" name="Rectangle 591"/>
                <p:cNvSpPr>
                  <a:spLocks noChangeArrowheads="1"/>
                </p:cNvSpPr>
                <p:nvPr/>
              </p:nvSpPr>
              <p:spPr bwMode="auto">
                <a:xfrm>
                  <a:off x="2447832" y="1817522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Мурманск</a:t>
                  </a:r>
                </a:p>
              </p:txBody>
            </p:sp>
            <p:sp>
              <p:nvSpPr>
                <p:cNvPr id="192" name="Rectangle 600"/>
                <p:cNvSpPr>
                  <a:spLocks noChangeArrowheads="1"/>
                </p:cNvSpPr>
                <p:nvPr/>
              </p:nvSpPr>
              <p:spPr bwMode="auto">
                <a:xfrm>
                  <a:off x="2311057" y="2381242"/>
                  <a:ext cx="3988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Архангельск</a:t>
                  </a:r>
                </a:p>
              </p:txBody>
            </p:sp>
            <p:sp>
              <p:nvSpPr>
                <p:cNvPr id="193" name="Rectangle 615"/>
                <p:cNvSpPr>
                  <a:spLocks noChangeArrowheads="1"/>
                </p:cNvSpPr>
                <p:nvPr/>
              </p:nvSpPr>
              <p:spPr bwMode="auto">
                <a:xfrm>
                  <a:off x="1894835" y="2208331"/>
                  <a:ext cx="42628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Петрозаводск</a:t>
                  </a:r>
                </a:p>
              </p:txBody>
            </p:sp>
            <p:sp>
              <p:nvSpPr>
                <p:cNvPr id="194" name="Rectangle 619"/>
                <p:cNvSpPr>
                  <a:spLocks noChangeArrowheads="1"/>
                </p:cNvSpPr>
                <p:nvPr/>
              </p:nvSpPr>
              <p:spPr bwMode="auto">
                <a:xfrm>
                  <a:off x="1868925" y="2706588"/>
                  <a:ext cx="25759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Вологда</a:t>
                  </a:r>
                </a:p>
              </p:txBody>
            </p:sp>
            <p:sp>
              <p:nvSpPr>
                <p:cNvPr id="195" name="Rectangle 628"/>
                <p:cNvSpPr>
                  <a:spLocks noChangeArrowheads="1"/>
                </p:cNvSpPr>
                <p:nvPr/>
              </p:nvSpPr>
              <p:spPr bwMode="auto">
                <a:xfrm>
                  <a:off x="1655813" y="2816112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Ярославль</a:t>
                  </a:r>
                </a:p>
              </p:txBody>
            </p:sp>
            <p:sp>
              <p:nvSpPr>
                <p:cNvPr id="196" name="Rectangle 637"/>
                <p:cNvSpPr>
                  <a:spLocks noChangeArrowheads="1"/>
                </p:cNvSpPr>
                <p:nvPr/>
              </p:nvSpPr>
              <p:spPr bwMode="auto">
                <a:xfrm>
                  <a:off x="1789404" y="2915969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Кострома</a:t>
                  </a:r>
                </a:p>
              </p:txBody>
            </p:sp>
            <p:sp>
              <p:nvSpPr>
                <p:cNvPr id="197" name="Rectangle 646"/>
                <p:cNvSpPr>
                  <a:spLocks noChangeArrowheads="1"/>
                </p:cNvSpPr>
                <p:nvPr/>
              </p:nvSpPr>
              <p:spPr bwMode="auto">
                <a:xfrm>
                  <a:off x="1722608" y="3777656"/>
                  <a:ext cx="22883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Самара</a:t>
                  </a:r>
                </a:p>
              </p:txBody>
            </p:sp>
            <p:sp>
              <p:nvSpPr>
                <p:cNvPr id="198" name="Rectangle 655"/>
                <p:cNvSpPr>
                  <a:spLocks noChangeArrowheads="1"/>
                </p:cNvSpPr>
                <p:nvPr/>
              </p:nvSpPr>
              <p:spPr bwMode="auto">
                <a:xfrm>
                  <a:off x="2072499" y="3951603"/>
                  <a:ext cx="1320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Уфа</a:t>
                  </a:r>
                </a:p>
              </p:txBody>
            </p:sp>
            <p:sp>
              <p:nvSpPr>
                <p:cNvPr id="199" name="Rectangle 664"/>
                <p:cNvSpPr>
                  <a:spLocks noChangeArrowheads="1"/>
                </p:cNvSpPr>
                <p:nvPr/>
              </p:nvSpPr>
              <p:spPr bwMode="auto">
                <a:xfrm>
                  <a:off x="1891193" y="3463583"/>
                  <a:ext cx="21575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Казань</a:t>
                  </a:r>
                </a:p>
              </p:txBody>
            </p:sp>
            <p:sp>
              <p:nvSpPr>
                <p:cNvPr id="200" name="Rectangle 673"/>
                <p:cNvSpPr>
                  <a:spLocks noChangeArrowheads="1"/>
                </p:cNvSpPr>
                <p:nvPr/>
              </p:nvSpPr>
              <p:spPr bwMode="auto">
                <a:xfrm>
                  <a:off x="1628775" y="3234873"/>
                  <a:ext cx="37005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Н.Новгород</a:t>
                  </a:r>
                </a:p>
              </p:txBody>
            </p:sp>
            <p:sp>
              <p:nvSpPr>
                <p:cNvPr id="201" name="Rectangle 682"/>
                <p:cNvSpPr>
                  <a:spLocks noChangeArrowheads="1"/>
                </p:cNvSpPr>
                <p:nvPr/>
              </p:nvSpPr>
              <p:spPr bwMode="auto">
                <a:xfrm>
                  <a:off x="1636726" y="3556998"/>
                  <a:ext cx="33474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Ульяновск</a:t>
                  </a:r>
                </a:p>
              </p:txBody>
            </p:sp>
            <p:sp>
              <p:nvSpPr>
                <p:cNvPr id="202" name="Rectangle 691"/>
                <p:cNvSpPr>
                  <a:spLocks noChangeArrowheads="1"/>
                </p:cNvSpPr>
                <p:nvPr/>
              </p:nvSpPr>
              <p:spPr bwMode="auto">
                <a:xfrm>
                  <a:off x="1552436" y="3015829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Владимир</a:t>
                  </a:r>
                </a:p>
              </p:txBody>
            </p:sp>
            <p:sp>
              <p:nvSpPr>
                <p:cNvPr id="203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82045" y="4085513"/>
                  <a:ext cx="30075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Оренбург</a:t>
                  </a:r>
                </a:p>
              </p:txBody>
            </p:sp>
            <p:sp>
              <p:nvSpPr>
                <p:cNvPr id="204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01348" y="2392515"/>
                  <a:ext cx="29944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Новгород</a:t>
                  </a:r>
                </a:p>
              </p:txBody>
            </p:sp>
            <p:sp>
              <p:nvSpPr>
                <p:cNvPr id="205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80672" y="3674575"/>
                  <a:ext cx="25236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Саратов</a:t>
                  </a:r>
                </a:p>
              </p:txBody>
            </p:sp>
            <p:sp>
              <p:nvSpPr>
                <p:cNvPr id="206" name="Rectangle 727"/>
                <p:cNvSpPr>
                  <a:spLocks noChangeArrowheads="1"/>
                </p:cNvSpPr>
                <p:nvPr/>
              </p:nvSpPr>
              <p:spPr bwMode="auto">
                <a:xfrm>
                  <a:off x="1339321" y="3125350"/>
                  <a:ext cx="20921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Рязань</a:t>
                  </a:r>
                </a:p>
              </p:txBody>
            </p:sp>
            <p:sp>
              <p:nvSpPr>
                <p:cNvPr id="207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33157" y="3450697"/>
                  <a:ext cx="18568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Пенза</a:t>
                  </a:r>
                </a:p>
              </p:txBody>
            </p:sp>
            <p:sp>
              <p:nvSpPr>
                <p:cNvPr id="208" name="Rectangle 746"/>
                <p:cNvSpPr>
                  <a:spLocks noChangeArrowheads="1"/>
                </p:cNvSpPr>
                <p:nvPr/>
              </p:nvSpPr>
              <p:spPr bwMode="auto">
                <a:xfrm>
                  <a:off x="1345683" y="1960869"/>
                  <a:ext cx="223602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Санкт–</a:t>
                  </a:r>
                </a:p>
              </p:txBody>
            </p:sp>
            <p:sp>
              <p:nvSpPr>
                <p:cNvPr id="209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82065" y="2055895"/>
                  <a:ext cx="325595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Петербург</a:t>
                  </a:r>
                </a:p>
              </p:txBody>
            </p:sp>
            <p:sp>
              <p:nvSpPr>
                <p:cNvPr id="210" name="Rectangle 763"/>
                <p:cNvSpPr>
                  <a:spLocks noChangeArrowheads="1"/>
                </p:cNvSpPr>
                <p:nvPr/>
              </p:nvSpPr>
              <p:spPr bwMode="auto">
                <a:xfrm>
                  <a:off x="1356818" y="2613173"/>
                  <a:ext cx="18175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Тверь</a:t>
                  </a:r>
                </a:p>
              </p:txBody>
            </p:sp>
            <p:sp>
              <p:nvSpPr>
                <p:cNvPr id="211" name="Freeform 772"/>
                <p:cNvSpPr>
                  <a:spLocks/>
                </p:cNvSpPr>
                <p:nvPr/>
              </p:nvSpPr>
              <p:spPr bwMode="auto">
                <a:xfrm>
                  <a:off x="1406119" y="2893421"/>
                  <a:ext cx="39761" cy="38655"/>
                </a:xfrm>
                <a:custGeom>
                  <a:avLst/>
                  <a:gdLst>
                    <a:gd name="T0" fmla="*/ 2147483646 w 74"/>
                    <a:gd name="T1" fmla="*/ 2147483646 h 73"/>
                    <a:gd name="T2" fmla="*/ 2147483646 w 74"/>
                    <a:gd name="T3" fmla="*/ 2147483646 h 73"/>
                    <a:gd name="T4" fmla="*/ 2147483646 w 74"/>
                    <a:gd name="T5" fmla="*/ 2147483646 h 73"/>
                    <a:gd name="T6" fmla="*/ 2147483646 w 74"/>
                    <a:gd name="T7" fmla="*/ 2147483646 h 73"/>
                    <a:gd name="T8" fmla="*/ 2147483646 w 74"/>
                    <a:gd name="T9" fmla="*/ 2147483646 h 73"/>
                    <a:gd name="T10" fmla="*/ 2147483646 w 74"/>
                    <a:gd name="T11" fmla="*/ 2147483646 h 73"/>
                    <a:gd name="T12" fmla="*/ 2147483646 w 74"/>
                    <a:gd name="T13" fmla="*/ 2147483646 h 73"/>
                    <a:gd name="T14" fmla="*/ 2147483646 w 74"/>
                    <a:gd name="T15" fmla="*/ 0 h 73"/>
                    <a:gd name="T16" fmla="*/ 2147483646 w 74"/>
                    <a:gd name="T17" fmla="*/ 0 h 73"/>
                    <a:gd name="T18" fmla="*/ 2147483646 w 74"/>
                    <a:gd name="T19" fmla="*/ 2147483646 h 73"/>
                    <a:gd name="T20" fmla="*/ 2147483646 w 74"/>
                    <a:gd name="T21" fmla="*/ 2147483646 h 73"/>
                    <a:gd name="T22" fmla="*/ 2147483646 w 74"/>
                    <a:gd name="T23" fmla="*/ 2147483646 h 73"/>
                    <a:gd name="T24" fmla="*/ 2147483646 w 74"/>
                    <a:gd name="T25" fmla="*/ 2147483646 h 73"/>
                    <a:gd name="T26" fmla="*/ 2147483646 w 74"/>
                    <a:gd name="T27" fmla="*/ 2147483646 h 73"/>
                    <a:gd name="T28" fmla="*/ 2147483646 w 74"/>
                    <a:gd name="T29" fmla="*/ 2147483646 h 73"/>
                    <a:gd name="T30" fmla="*/ 0 w 74"/>
                    <a:gd name="T31" fmla="*/ 2147483646 h 73"/>
                    <a:gd name="T32" fmla="*/ 0 w 74"/>
                    <a:gd name="T33" fmla="*/ 2147483646 h 73"/>
                    <a:gd name="T34" fmla="*/ 2147483646 w 74"/>
                    <a:gd name="T35" fmla="*/ 2147483646 h 73"/>
                    <a:gd name="T36" fmla="*/ 2147483646 w 74"/>
                    <a:gd name="T37" fmla="*/ 2147483646 h 73"/>
                    <a:gd name="T38" fmla="*/ 2147483646 w 74"/>
                    <a:gd name="T39" fmla="*/ 2147483646 h 73"/>
                    <a:gd name="T40" fmla="*/ 2147483646 w 74"/>
                    <a:gd name="T41" fmla="*/ 2147483646 h 73"/>
                    <a:gd name="T42" fmla="*/ 2147483646 w 74"/>
                    <a:gd name="T43" fmla="*/ 2147483646 h 73"/>
                    <a:gd name="T44" fmla="*/ 2147483646 w 74"/>
                    <a:gd name="T45" fmla="*/ 2147483646 h 73"/>
                    <a:gd name="T46" fmla="*/ 2147483646 w 74"/>
                    <a:gd name="T47" fmla="*/ 2147483646 h 73"/>
                    <a:gd name="T48" fmla="*/ 2147483646 w 74"/>
                    <a:gd name="T49" fmla="*/ 2147483646 h 73"/>
                    <a:gd name="T50" fmla="*/ 2147483646 w 74"/>
                    <a:gd name="T51" fmla="*/ 2147483646 h 73"/>
                    <a:gd name="T52" fmla="*/ 2147483646 w 74"/>
                    <a:gd name="T53" fmla="*/ 2147483646 h 73"/>
                    <a:gd name="T54" fmla="*/ 2147483646 w 74"/>
                    <a:gd name="T55" fmla="*/ 2147483646 h 73"/>
                    <a:gd name="T56" fmla="*/ 2147483646 w 74"/>
                    <a:gd name="T57" fmla="*/ 2147483646 h 73"/>
                    <a:gd name="T58" fmla="*/ 2147483646 w 74"/>
                    <a:gd name="T59" fmla="*/ 2147483646 h 73"/>
                    <a:gd name="T60" fmla="*/ 2147483646 w 74"/>
                    <a:gd name="T61" fmla="*/ 2147483646 h 73"/>
                    <a:gd name="T62" fmla="*/ 2147483646 w 74"/>
                    <a:gd name="T63" fmla="*/ 2147483646 h 73"/>
                    <a:gd name="T64" fmla="*/ 2147483646 w 74"/>
                    <a:gd name="T65" fmla="*/ 2147483646 h 7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3"/>
                    <a:gd name="T101" fmla="*/ 74 w 74"/>
                    <a:gd name="T102" fmla="*/ 73 h 7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3">
                      <a:moveTo>
                        <a:pt x="74" y="34"/>
                      </a:moveTo>
                      <a:lnTo>
                        <a:pt x="72" y="26"/>
                      </a:lnTo>
                      <a:lnTo>
                        <a:pt x="70" y="21"/>
                      </a:lnTo>
                      <a:lnTo>
                        <a:pt x="66" y="15"/>
                      </a:lnTo>
                      <a:lnTo>
                        <a:pt x="58" y="7"/>
                      </a:lnTo>
                      <a:lnTo>
                        <a:pt x="52" y="3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1" y="3"/>
                      </a:lnTo>
                      <a:lnTo>
                        <a:pt x="15" y="7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7"/>
                      </a:lnTo>
                      <a:lnTo>
                        <a:pt x="3" y="52"/>
                      </a:lnTo>
                      <a:lnTo>
                        <a:pt x="7" y="58"/>
                      </a:lnTo>
                      <a:lnTo>
                        <a:pt x="15" y="66"/>
                      </a:lnTo>
                      <a:lnTo>
                        <a:pt x="21" y="70"/>
                      </a:lnTo>
                      <a:lnTo>
                        <a:pt x="26" y="72"/>
                      </a:lnTo>
                      <a:lnTo>
                        <a:pt x="34" y="73"/>
                      </a:lnTo>
                      <a:lnTo>
                        <a:pt x="39" y="73"/>
                      </a:lnTo>
                      <a:lnTo>
                        <a:pt x="47" y="72"/>
                      </a:lnTo>
                      <a:lnTo>
                        <a:pt x="52" y="70"/>
                      </a:lnTo>
                      <a:lnTo>
                        <a:pt x="58" y="66"/>
                      </a:lnTo>
                      <a:lnTo>
                        <a:pt x="66" y="58"/>
                      </a:lnTo>
                      <a:lnTo>
                        <a:pt x="70" y="52"/>
                      </a:lnTo>
                      <a:lnTo>
                        <a:pt x="72" y="47"/>
                      </a:lnTo>
                      <a:lnTo>
                        <a:pt x="74" y="39"/>
                      </a:lnTo>
                      <a:lnTo>
                        <a:pt x="74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12" name="Freeform 773"/>
                <p:cNvSpPr>
                  <a:spLocks/>
                </p:cNvSpPr>
                <p:nvPr/>
              </p:nvSpPr>
              <p:spPr bwMode="auto">
                <a:xfrm>
                  <a:off x="1415661" y="2903085"/>
                  <a:ext cx="19085" cy="19328"/>
                </a:xfrm>
                <a:custGeom>
                  <a:avLst/>
                  <a:gdLst>
                    <a:gd name="T0" fmla="*/ 0 w 35"/>
                    <a:gd name="T1" fmla="*/ 2147483646 h 35"/>
                    <a:gd name="T2" fmla="*/ 2147483646 w 35"/>
                    <a:gd name="T3" fmla="*/ 0 h 35"/>
                    <a:gd name="T4" fmla="*/ 2147483646 w 35"/>
                    <a:gd name="T5" fmla="*/ 2147483646 h 35"/>
                    <a:gd name="T6" fmla="*/ 2147483646 w 35"/>
                    <a:gd name="T7" fmla="*/ 2147483646 h 35"/>
                    <a:gd name="T8" fmla="*/ 0 w 35"/>
                    <a:gd name="T9" fmla="*/ 2147483646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"/>
                    <a:gd name="T16" fmla="*/ 0 h 35"/>
                    <a:gd name="T17" fmla="*/ 35 w 35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" h="35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35" y="17"/>
                      </a:lnTo>
                      <a:lnTo>
                        <a:pt x="18" y="3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ru-RU" sz="70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213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47079" y="2782287"/>
                  <a:ext cx="31513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МОСКВА</a:t>
                  </a:r>
                </a:p>
              </p:txBody>
            </p:sp>
            <p:sp>
              <p:nvSpPr>
                <p:cNvPr id="214" name="Rectangle 783"/>
                <p:cNvSpPr>
                  <a:spLocks noChangeArrowheads="1"/>
                </p:cNvSpPr>
                <p:nvPr/>
              </p:nvSpPr>
              <p:spPr bwMode="auto">
                <a:xfrm>
                  <a:off x="1231173" y="3294469"/>
                  <a:ext cx="23014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Тамбов</a:t>
                  </a:r>
                </a:p>
              </p:txBody>
            </p:sp>
            <p:sp>
              <p:nvSpPr>
                <p:cNvPr id="215" name="Rectangle 800"/>
                <p:cNvSpPr>
                  <a:spLocks noChangeArrowheads="1"/>
                </p:cNvSpPr>
                <p:nvPr/>
              </p:nvSpPr>
              <p:spPr bwMode="auto">
                <a:xfrm>
                  <a:off x="1030276" y="4228857"/>
                  <a:ext cx="32821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Астрахань</a:t>
                  </a:r>
                </a:p>
              </p:txBody>
            </p:sp>
            <p:sp>
              <p:nvSpPr>
                <p:cNvPr id="216" name="Rectangle 801"/>
                <p:cNvSpPr>
                  <a:spLocks noChangeArrowheads="1"/>
                </p:cNvSpPr>
                <p:nvPr/>
              </p:nvSpPr>
              <p:spPr bwMode="auto">
                <a:xfrm>
                  <a:off x="1056228" y="3801815"/>
                  <a:ext cx="324287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Волгоград</a:t>
                  </a:r>
                </a:p>
              </p:txBody>
            </p:sp>
            <p:sp>
              <p:nvSpPr>
                <p:cNvPr id="217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9411" y="2986836"/>
                  <a:ext cx="15822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Орел</a:t>
                  </a:r>
                </a:p>
              </p:txBody>
            </p:sp>
            <p:sp>
              <p:nvSpPr>
                <p:cNvPr id="218" name="Rectangle 821"/>
                <p:cNvSpPr>
                  <a:spLocks noChangeArrowheads="1"/>
                </p:cNvSpPr>
                <p:nvPr/>
              </p:nvSpPr>
              <p:spPr bwMode="auto">
                <a:xfrm>
                  <a:off x="712165" y="1814871"/>
                  <a:ext cx="410589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Калининград</a:t>
                  </a:r>
                </a:p>
              </p:txBody>
            </p:sp>
            <p:sp>
              <p:nvSpPr>
                <p:cNvPr id="219" name="Rectangle 836"/>
                <p:cNvSpPr>
                  <a:spLocks noChangeArrowheads="1"/>
                </p:cNvSpPr>
                <p:nvPr/>
              </p:nvSpPr>
              <p:spPr bwMode="auto">
                <a:xfrm>
                  <a:off x="792661" y="2586828"/>
                  <a:ext cx="30728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Смоленск</a:t>
                  </a:r>
                </a:p>
              </p:txBody>
            </p:sp>
            <p:sp>
              <p:nvSpPr>
                <p:cNvPr id="220" name="Rectangle 845"/>
                <p:cNvSpPr>
                  <a:spLocks noChangeArrowheads="1"/>
                </p:cNvSpPr>
                <p:nvPr/>
              </p:nvSpPr>
              <p:spPr bwMode="auto">
                <a:xfrm>
                  <a:off x="978124" y="2297489"/>
                  <a:ext cx="19091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Псков</a:t>
                  </a:r>
                </a:p>
              </p:txBody>
            </p:sp>
            <p:sp>
              <p:nvSpPr>
                <p:cNvPr id="221" name="Rectangle 846"/>
                <p:cNvSpPr>
                  <a:spLocks noChangeArrowheads="1"/>
                </p:cNvSpPr>
                <p:nvPr/>
              </p:nvSpPr>
              <p:spPr bwMode="auto">
                <a:xfrm>
                  <a:off x="722244" y="3341175"/>
                  <a:ext cx="290290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Воронеж</a:t>
                  </a:r>
                </a:p>
              </p:txBody>
            </p:sp>
            <p:sp>
              <p:nvSpPr>
                <p:cNvPr id="222" name="Rectangle 863"/>
                <p:cNvSpPr>
                  <a:spLocks noChangeArrowheads="1"/>
                </p:cNvSpPr>
                <p:nvPr/>
              </p:nvSpPr>
              <p:spPr bwMode="auto">
                <a:xfrm>
                  <a:off x="651620" y="4523490"/>
                  <a:ext cx="3412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Махачкала</a:t>
                  </a:r>
                </a:p>
              </p:txBody>
            </p:sp>
            <p:sp>
              <p:nvSpPr>
                <p:cNvPr id="223" name="Rectangle 864"/>
                <p:cNvSpPr>
                  <a:spLocks noChangeArrowheads="1"/>
                </p:cNvSpPr>
                <p:nvPr/>
              </p:nvSpPr>
              <p:spPr bwMode="auto">
                <a:xfrm>
                  <a:off x="595013" y="3987037"/>
                  <a:ext cx="366131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Ставрополь</a:t>
                  </a:r>
                </a:p>
              </p:txBody>
            </p:sp>
            <p:sp>
              <p:nvSpPr>
                <p:cNvPr id="224" name="Rectangle 873"/>
                <p:cNvSpPr>
                  <a:spLocks noChangeArrowheads="1"/>
                </p:cNvSpPr>
                <p:nvPr/>
              </p:nvSpPr>
              <p:spPr bwMode="auto">
                <a:xfrm>
                  <a:off x="830393" y="4093338"/>
                  <a:ext cx="22098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Элиста</a:t>
                  </a:r>
                </a:p>
              </p:txBody>
            </p:sp>
            <p:sp>
              <p:nvSpPr>
                <p:cNvPr id="238" name="Rectangle 890"/>
                <p:cNvSpPr>
                  <a:spLocks noChangeArrowheads="1"/>
                </p:cNvSpPr>
                <p:nvPr/>
              </p:nvSpPr>
              <p:spPr bwMode="auto">
                <a:xfrm>
                  <a:off x="651278" y="3595422"/>
                  <a:ext cx="28113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на–Дону</a:t>
                  </a:r>
                </a:p>
              </p:txBody>
            </p:sp>
            <p:sp>
              <p:nvSpPr>
                <p:cNvPr id="239" name="Rectangle 898"/>
                <p:cNvSpPr>
                  <a:spLocks noChangeArrowheads="1"/>
                </p:cNvSpPr>
                <p:nvPr/>
              </p:nvSpPr>
              <p:spPr bwMode="auto">
                <a:xfrm>
                  <a:off x="655250" y="3500627"/>
                  <a:ext cx="248446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Ростов–</a:t>
                  </a:r>
                </a:p>
              </p:txBody>
            </p:sp>
            <p:sp>
              <p:nvSpPr>
                <p:cNvPr id="240" name="Rectangle 908"/>
                <p:cNvSpPr>
                  <a:spLocks noChangeArrowheads="1"/>
                </p:cNvSpPr>
                <p:nvPr/>
              </p:nvSpPr>
              <p:spPr bwMode="auto">
                <a:xfrm>
                  <a:off x="572748" y="3194724"/>
                  <a:ext cx="28767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Белгород</a:t>
                  </a:r>
                </a:p>
              </p:txBody>
            </p:sp>
            <p:sp>
              <p:nvSpPr>
                <p:cNvPr id="241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978" y="2770782"/>
                  <a:ext cx="219678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Брянск</a:t>
                  </a:r>
                </a:p>
              </p:txBody>
            </p:sp>
            <p:sp>
              <p:nvSpPr>
                <p:cNvPr id="242" name="Rectangle 926"/>
                <p:cNvSpPr>
                  <a:spLocks noChangeArrowheads="1"/>
                </p:cNvSpPr>
                <p:nvPr/>
              </p:nvSpPr>
              <p:spPr bwMode="auto">
                <a:xfrm>
                  <a:off x="723411" y="3017440"/>
                  <a:ext cx="189604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Курск</a:t>
                  </a:r>
                </a:p>
              </p:txBody>
            </p:sp>
            <p:sp>
              <p:nvSpPr>
                <p:cNvPr id="243" name="Rectangle 935"/>
                <p:cNvSpPr>
                  <a:spLocks noChangeArrowheads="1"/>
                </p:cNvSpPr>
                <p:nvPr/>
              </p:nvSpPr>
              <p:spPr bwMode="auto">
                <a:xfrm>
                  <a:off x="174431" y="3687460"/>
                  <a:ext cx="33213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Краснодар</a:t>
                  </a:r>
                </a:p>
              </p:txBody>
            </p:sp>
            <p:sp>
              <p:nvSpPr>
                <p:cNvPr id="244" name="Rectangle 944"/>
                <p:cNvSpPr>
                  <a:spLocks noChangeArrowheads="1"/>
                </p:cNvSpPr>
                <p:nvPr/>
              </p:nvSpPr>
              <p:spPr bwMode="auto">
                <a:xfrm>
                  <a:off x="279948" y="4357596"/>
                  <a:ext cx="2719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Грозный</a:t>
                  </a:r>
                </a:p>
              </p:txBody>
            </p:sp>
            <p:sp>
              <p:nvSpPr>
                <p:cNvPr id="245" name="Rectangle 953"/>
                <p:cNvSpPr>
                  <a:spLocks noChangeArrowheads="1"/>
                </p:cNvSpPr>
                <p:nvPr/>
              </p:nvSpPr>
              <p:spPr bwMode="auto">
                <a:xfrm>
                  <a:off x="44414" y="4233311"/>
                  <a:ext cx="39228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Владикавказ</a:t>
                  </a:r>
                </a:p>
              </p:txBody>
            </p:sp>
            <p:sp>
              <p:nvSpPr>
                <p:cNvPr id="246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049" y="4141771"/>
                  <a:ext cx="266753" cy="92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70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Arial" charset="0"/>
                    </a:rPr>
                    <a:t>Нальчик</a:t>
                  </a:r>
                </a:p>
              </p:txBody>
            </p:sp>
            <p:sp>
              <p:nvSpPr>
                <p:cNvPr id="247" name="Полилиния 246"/>
                <p:cNvSpPr/>
                <p:nvPr/>
              </p:nvSpPr>
              <p:spPr bwMode="auto">
                <a:xfrm>
                  <a:off x="546898" y="4272512"/>
                  <a:ext cx="85451" cy="114067"/>
                </a:xfrm>
                <a:custGeom>
                  <a:avLst/>
                  <a:gdLst>
                    <a:gd name="connsiteX0" fmla="*/ 654844 w 671513"/>
                    <a:gd name="connsiteY0" fmla="*/ 119063 h 809763"/>
                    <a:gd name="connsiteX1" fmla="*/ 659606 w 671513"/>
                    <a:gd name="connsiteY1" fmla="*/ 145256 h 809763"/>
                    <a:gd name="connsiteX2" fmla="*/ 664369 w 671513"/>
                    <a:gd name="connsiteY2" fmla="*/ 152400 h 809763"/>
                    <a:gd name="connsiteX3" fmla="*/ 671513 w 671513"/>
                    <a:gd name="connsiteY3" fmla="*/ 192881 h 809763"/>
                    <a:gd name="connsiteX4" fmla="*/ 664369 w 671513"/>
                    <a:gd name="connsiteY4" fmla="*/ 221456 h 809763"/>
                    <a:gd name="connsiteX5" fmla="*/ 652463 w 671513"/>
                    <a:gd name="connsiteY5" fmla="*/ 242888 h 809763"/>
                    <a:gd name="connsiteX6" fmla="*/ 650081 w 671513"/>
                    <a:gd name="connsiteY6" fmla="*/ 266700 h 809763"/>
                    <a:gd name="connsiteX7" fmla="*/ 647700 w 671513"/>
                    <a:gd name="connsiteY7" fmla="*/ 276225 h 809763"/>
                    <a:gd name="connsiteX8" fmla="*/ 645319 w 671513"/>
                    <a:gd name="connsiteY8" fmla="*/ 288131 h 809763"/>
                    <a:gd name="connsiteX9" fmla="*/ 642938 w 671513"/>
                    <a:gd name="connsiteY9" fmla="*/ 295275 h 809763"/>
                    <a:gd name="connsiteX10" fmla="*/ 638175 w 671513"/>
                    <a:gd name="connsiteY10" fmla="*/ 314325 h 809763"/>
                    <a:gd name="connsiteX11" fmla="*/ 635794 w 671513"/>
                    <a:gd name="connsiteY11" fmla="*/ 338138 h 809763"/>
                    <a:gd name="connsiteX12" fmla="*/ 640556 w 671513"/>
                    <a:gd name="connsiteY12" fmla="*/ 361950 h 809763"/>
                    <a:gd name="connsiteX13" fmla="*/ 640556 w 671513"/>
                    <a:gd name="connsiteY13" fmla="*/ 431006 h 809763"/>
                    <a:gd name="connsiteX14" fmla="*/ 638175 w 671513"/>
                    <a:gd name="connsiteY14" fmla="*/ 440531 h 809763"/>
                    <a:gd name="connsiteX15" fmla="*/ 631031 w 671513"/>
                    <a:gd name="connsiteY15" fmla="*/ 450056 h 809763"/>
                    <a:gd name="connsiteX16" fmla="*/ 619125 w 671513"/>
                    <a:gd name="connsiteY16" fmla="*/ 464344 h 809763"/>
                    <a:gd name="connsiteX17" fmla="*/ 616744 w 671513"/>
                    <a:gd name="connsiteY17" fmla="*/ 471488 h 809763"/>
                    <a:gd name="connsiteX18" fmla="*/ 607219 w 671513"/>
                    <a:gd name="connsiteY18" fmla="*/ 485775 h 809763"/>
                    <a:gd name="connsiteX19" fmla="*/ 600075 w 671513"/>
                    <a:gd name="connsiteY19" fmla="*/ 507206 h 809763"/>
                    <a:gd name="connsiteX20" fmla="*/ 597694 w 671513"/>
                    <a:gd name="connsiteY20" fmla="*/ 514350 h 809763"/>
                    <a:gd name="connsiteX21" fmla="*/ 585788 w 671513"/>
                    <a:gd name="connsiteY21" fmla="*/ 531019 h 809763"/>
                    <a:gd name="connsiteX22" fmla="*/ 578644 w 671513"/>
                    <a:gd name="connsiteY22" fmla="*/ 554831 h 809763"/>
                    <a:gd name="connsiteX23" fmla="*/ 561975 w 671513"/>
                    <a:gd name="connsiteY23" fmla="*/ 576263 h 809763"/>
                    <a:gd name="connsiteX24" fmla="*/ 554831 w 671513"/>
                    <a:gd name="connsiteY24" fmla="*/ 581025 h 809763"/>
                    <a:gd name="connsiteX25" fmla="*/ 542925 w 671513"/>
                    <a:gd name="connsiteY25" fmla="*/ 592931 h 809763"/>
                    <a:gd name="connsiteX26" fmla="*/ 535781 w 671513"/>
                    <a:gd name="connsiteY26" fmla="*/ 600075 h 809763"/>
                    <a:gd name="connsiteX27" fmla="*/ 521494 w 671513"/>
                    <a:gd name="connsiteY27" fmla="*/ 607219 h 809763"/>
                    <a:gd name="connsiteX28" fmla="*/ 511969 w 671513"/>
                    <a:gd name="connsiteY28" fmla="*/ 614363 h 809763"/>
                    <a:gd name="connsiteX29" fmla="*/ 507206 w 671513"/>
                    <a:gd name="connsiteY29" fmla="*/ 621506 h 809763"/>
                    <a:gd name="connsiteX30" fmla="*/ 492919 w 671513"/>
                    <a:gd name="connsiteY30" fmla="*/ 631031 h 809763"/>
                    <a:gd name="connsiteX31" fmla="*/ 485775 w 671513"/>
                    <a:gd name="connsiteY31" fmla="*/ 638175 h 809763"/>
                    <a:gd name="connsiteX32" fmla="*/ 478631 w 671513"/>
                    <a:gd name="connsiteY32" fmla="*/ 642938 h 809763"/>
                    <a:gd name="connsiteX33" fmla="*/ 476250 w 671513"/>
                    <a:gd name="connsiteY33" fmla="*/ 650081 h 809763"/>
                    <a:gd name="connsiteX34" fmla="*/ 466725 w 671513"/>
                    <a:gd name="connsiteY34" fmla="*/ 657225 h 809763"/>
                    <a:gd name="connsiteX35" fmla="*/ 459581 w 671513"/>
                    <a:gd name="connsiteY35" fmla="*/ 664369 h 809763"/>
                    <a:gd name="connsiteX36" fmla="*/ 442913 w 671513"/>
                    <a:gd name="connsiteY36" fmla="*/ 676275 h 809763"/>
                    <a:gd name="connsiteX37" fmla="*/ 431006 w 671513"/>
                    <a:gd name="connsiteY37" fmla="*/ 685800 h 809763"/>
                    <a:gd name="connsiteX38" fmla="*/ 419100 w 671513"/>
                    <a:gd name="connsiteY38" fmla="*/ 695325 h 809763"/>
                    <a:gd name="connsiteX39" fmla="*/ 404813 w 671513"/>
                    <a:gd name="connsiteY39" fmla="*/ 707231 h 809763"/>
                    <a:gd name="connsiteX40" fmla="*/ 397669 w 671513"/>
                    <a:gd name="connsiteY40" fmla="*/ 709613 h 809763"/>
                    <a:gd name="connsiteX41" fmla="*/ 388144 w 671513"/>
                    <a:gd name="connsiteY41" fmla="*/ 714375 h 809763"/>
                    <a:gd name="connsiteX42" fmla="*/ 373856 w 671513"/>
                    <a:gd name="connsiteY42" fmla="*/ 723900 h 809763"/>
                    <a:gd name="connsiteX43" fmla="*/ 366713 w 671513"/>
                    <a:gd name="connsiteY43" fmla="*/ 728663 h 809763"/>
                    <a:gd name="connsiteX44" fmla="*/ 359569 w 671513"/>
                    <a:gd name="connsiteY44" fmla="*/ 735806 h 809763"/>
                    <a:gd name="connsiteX45" fmla="*/ 352425 w 671513"/>
                    <a:gd name="connsiteY45" fmla="*/ 738188 h 809763"/>
                    <a:gd name="connsiteX46" fmla="*/ 345281 w 671513"/>
                    <a:gd name="connsiteY46" fmla="*/ 742950 h 809763"/>
                    <a:gd name="connsiteX47" fmla="*/ 333375 w 671513"/>
                    <a:gd name="connsiteY47" fmla="*/ 752475 h 809763"/>
                    <a:gd name="connsiteX48" fmla="*/ 328613 w 671513"/>
                    <a:gd name="connsiteY48" fmla="*/ 759619 h 809763"/>
                    <a:gd name="connsiteX49" fmla="*/ 314325 w 671513"/>
                    <a:gd name="connsiteY49" fmla="*/ 769144 h 809763"/>
                    <a:gd name="connsiteX50" fmla="*/ 307181 w 671513"/>
                    <a:gd name="connsiteY50" fmla="*/ 773906 h 809763"/>
                    <a:gd name="connsiteX51" fmla="*/ 292894 w 671513"/>
                    <a:gd name="connsiteY51" fmla="*/ 783431 h 809763"/>
                    <a:gd name="connsiteX52" fmla="*/ 288131 w 671513"/>
                    <a:gd name="connsiteY52" fmla="*/ 790575 h 809763"/>
                    <a:gd name="connsiteX53" fmla="*/ 273844 w 671513"/>
                    <a:gd name="connsiteY53" fmla="*/ 792956 h 809763"/>
                    <a:gd name="connsiteX54" fmla="*/ 266700 w 671513"/>
                    <a:gd name="connsiteY54" fmla="*/ 797719 h 809763"/>
                    <a:gd name="connsiteX55" fmla="*/ 252413 w 671513"/>
                    <a:gd name="connsiteY55" fmla="*/ 802481 h 809763"/>
                    <a:gd name="connsiteX56" fmla="*/ 238125 w 671513"/>
                    <a:gd name="connsiteY56" fmla="*/ 809625 h 809763"/>
                    <a:gd name="connsiteX57" fmla="*/ 230981 w 671513"/>
                    <a:gd name="connsiteY57" fmla="*/ 795338 h 809763"/>
                    <a:gd name="connsiteX58" fmla="*/ 223838 w 671513"/>
                    <a:gd name="connsiteY58" fmla="*/ 790575 h 809763"/>
                    <a:gd name="connsiteX59" fmla="*/ 211931 w 671513"/>
                    <a:gd name="connsiteY59" fmla="*/ 778669 h 809763"/>
                    <a:gd name="connsiteX60" fmla="*/ 200025 w 671513"/>
                    <a:gd name="connsiteY60" fmla="*/ 766763 h 809763"/>
                    <a:gd name="connsiteX61" fmla="*/ 192881 w 671513"/>
                    <a:gd name="connsiteY61" fmla="*/ 752475 h 809763"/>
                    <a:gd name="connsiteX62" fmla="*/ 185738 w 671513"/>
                    <a:gd name="connsiteY62" fmla="*/ 750094 h 809763"/>
                    <a:gd name="connsiteX63" fmla="*/ 166688 w 671513"/>
                    <a:gd name="connsiteY63" fmla="*/ 745331 h 809763"/>
                    <a:gd name="connsiteX64" fmla="*/ 159544 w 671513"/>
                    <a:gd name="connsiteY64" fmla="*/ 742950 h 809763"/>
                    <a:gd name="connsiteX65" fmla="*/ 147638 w 671513"/>
                    <a:gd name="connsiteY65" fmla="*/ 740569 h 809763"/>
                    <a:gd name="connsiteX66" fmla="*/ 138113 w 671513"/>
                    <a:gd name="connsiteY66" fmla="*/ 738188 h 809763"/>
                    <a:gd name="connsiteX67" fmla="*/ 126206 w 671513"/>
                    <a:gd name="connsiteY67" fmla="*/ 735806 h 809763"/>
                    <a:gd name="connsiteX68" fmla="*/ 111919 w 671513"/>
                    <a:gd name="connsiteY68" fmla="*/ 728663 h 809763"/>
                    <a:gd name="connsiteX69" fmla="*/ 90488 w 671513"/>
                    <a:gd name="connsiteY69" fmla="*/ 723900 h 809763"/>
                    <a:gd name="connsiteX70" fmla="*/ 83344 w 671513"/>
                    <a:gd name="connsiteY70" fmla="*/ 719138 h 809763"/>
                    <a:gd name="connsiteX71" fmla="*/ 80963 w 671513"/>
                    <a:gd name="connsiteY71" fmla="*/ 711994 h 809763"/>
                    <a:gd name="connsiteX72" fmla="*/ 52388 w 671513"/>
                    <a:gd name="connsiteY72" fmla="*/ 697706 h 809763"/>
                    <a:gd name="connsiteX73" fmla="*/ 38100 w 671513"/>
                    <a:gd name="connsiteY73" fmla="*/ 695325 h 809763"/>
                    <a:gd name="connsiteX74" fmla="*/ 23813 w 671513"/>
                    <a:gd name="connsiteY74" fmla="*/ 685800 h 809763"/>
                    <a:gd name="connsiteX75" fmla="*/ 19050 w 671513"/>
                    <a:gd name="connsiteY75" fmla="*/ 671513 h 809763"/>
                    <a:gd name="connsiteX76" fmla="*/ 16669 w 671513"/>
                    <a:gd name="connsiteY76" fmla="*/ 661988 h 809763"/>
                    <a:gd name="connsiteX77" fmla="*/ 11906 w 671513"/>
                    <a:gd name="connsiteY77" fmla="*/ 638175 h 809763"/>
                    <a:gd name="connsiteX78" fmla="*/ 7144 w 671513"/>
                    <a:gd name="connsiteY78" fmla="*/ 573881 h 809763"/>
                    <a:gd name="connsiteX79" fmla="*/ 2381 w 671513"/>
                    <a:gd name="connsiteY79" fmla="*/ 559594 h 809763"/>
                    <a:gd name="connsiteX80" fmla="*/ 0 w 671513"/>
                    <a:gd name="connsiteY80" fmla="*/ 552450 h 809763"/>
                    <a:gd name="connsiteX81" fmla="*/ 2381 w 671513"/>
                    <a:gd name="connsiteY81" fmla="*/ 542925 h 809763"/>
                    <a:gd name="connsiteX82" fmla="*/ 19050 w 671513"/>
                    <a:gd name="connsiteY82" fmla="*/ 545306 h 809763"/>
                    <a:gd name="connsiteX83" fmla="*/ 40481 w 671513"/>
                    <a:gd name="connsiteY83" fmla="*/ 542925 h 809763"/>
                    <a:gd name="connsiteX84" fmla="*/ 47625 w 671513"/>
                    <a:gd name="connsiteY84" fmla="*/ 540544 h 809763"/>
                    <a:gd name="connsiteX85" fmla="*/ 57150 w 671513"/>
                    <a:gd name="connsiteY85" fmla="*/ 554831 h 809763"/>
                    <a:gd name="connsiteX86" fmla="*/ 64294 w 671513"/>
                    <a:gd name="connsiteY86" fmla="*/ 559594 h 809763"/>
                    <a:gd name="connsiteX87" fmla="*/ 73819 w 671513"/>
                    <a:gd name="connsiteY87" fmla="*/ 571500 h 809763"/>
                    <a:gd name="connsiteX88" fmla="*/ 83344 w 671513"/>
                    <a:gd name="connsiteY88" fmla="*/ 583406 h 809763"/>
                    <a:gd name="connsiteX89" fmla="*/ 88106 w 671513"/>
                    <a:gd name="connsiteY89" fmla="*/ 590550 h 809763"/>
                    <a:gd name="connsiteX90" fmla="*/ 95250 w 671513"/>
                    <a:gd name="connsiteY90" fmla="*/ 595313 h 809763"/>
                    <a:gd name="connsiteX91" fmla="*/ 102394 w 671513"/>
                    <a:gd name="connsiteY91" fmla="*/ 616744 h 809763"/>
                    <a:gd name="connsiteX92" fmla="*/ 107156 w 671513"/>
                    <a:gd name="connsiteY92" fmla="*/ 635794 h 809763"/>
                    <a:gd name="connsiteX93" fmla="*/ 114300 w 671513"/>
                    <a:gd name="connsiteY93" fmla="*/ 640556 h 809763"/>
                    <a:gd name="connsiteX94" fmla="*/ 126206 w 671513"/>
                    <a:gd name="connsiteY94" fmla="*/ 652463 h 809763"/>
                    <a:gd name="connsiteX95" fmla="*/ 154781 w 671513"/>
                    <a:gd name="connsiteY95" fmla="*/ 638175 h 809763"/>
                    <a:gd name="connsiteX96" fmla="*/ 161925 w 671513"/>
                    <a:gd name="connsiteY96" fmla="*/ 635794 h 809763"/>
                    <a:gd name="connsiteX97" fmla="*/ 183356 w 671513"/>
                    <a:gd name="connsiteY97" fmla="*/ 621506 h 809763"/>
                    <a:gd name="connsiteX98" fmla="*/ 190500 w 671513"/>
                    <a:gd name="connsiteY98" fmla="*/ 616744 h 809763"/>
                    <a:gd name="connsiteX99" fmla="*/ 207169 w 671513"/>
                    <a:gd name="connsiteY99" fmla="*/ 600075 h 809763"/>
                    <a:gd name="connsiteX100" fmla="*/ 211931 w 671513"/>
                    <a:gd name="connsiteY100" fmla="*/ 592931 h 809763"/>
                    <a:gd name="connsiteX101" fmla="*/ 226219 w 671513"/>
                    <a:gd name="connsiteY101" fmla="*/ 588169 h 809763"/>
                    <a:gd name="connsiteX102" fmla="*/ 240506 w 671513"/>
                    <a:gd name="connsiteY102" fmla="*/ 583406 h 809763"/>
                    <a:gd name="connsiteX103" fmla="*/ 247650 w 671513"/>
                    <a:gd name="connsiteY103" fmla="*/ 578644 h 809763"/>
                    <a:gd name="connsiteX104" fmla="*/ 259556 w 671513"/>
                    <a:gd name="connsiteY104" fmla="*/ 569119 h 809763"/>
                    <a:gd name="connsiteX105" fmla="*/ 266700 w 671513"/>
                    <a:gd name="connsiteY105" fmla="*/ 564356 h 809763"/>
                    <a:gd name="connsiteX106" fmla="*/ 280988 w 671513"/>
                    <a:gd name="connsiteY106" fmla="*/ 559594 h 809763"/>
                    <a:gd name="connsiteX107" fmla="*/ 292894 w 671513"/>
                    <a:gd name="connsiteY107" fmla="*/ 550069 h 809763"/>
                    <a:gd name="connsiteX108" fmla="*/ 307181 w 671513"/>
                    <a:gd name="connsiteY108" fmla="*/ 540544 h 809763"/>
                    <a:gd name="connsiteX109" fmla="*/ 311944 w 671513"/>
                    <a:gd name="connsiteY109" fmla="*/ 533400 h 809763"/>
                    <a:gd name="connsiteX110" fmla="*/ 316706 w 671513"/>
                    <a:gd name="connsiteY110" fmla="*/ 514350 h 809763"/>
                    <a:gd name="connsiteX111" fmla="*/ 321469 w 671513"/>
                    <a:gd name="connsiteY111" fmla="*/ 469106 h 809763"/>
                    <a:gd name="connsiteX112" fmla="*/ 326231 w 671513"/>
                    <a:gd name="connsiteY112" fmla="*/ 454819 h 809763"/>
                    <a:gd name="connsiteX113" fmla="*/ 328613 w 671513"/>
                    <a:gd name="connsiteY113" fmla="*/ 447675 h 809763"/>
                    <a:gd name="connsiteX114" fmla="*/ 330994 w 671513"/>
                    <a:gd name="connsiteY114" fmla="*/ 423863 h 809763"/>
                    <a:gd name="connsiteX115" fmla="*/ 333375 w 671513"/>
                    <a:gd name="connsiteY115" fmla="*/ 416719 h 809763"/>
                    <a:gd name="connsiteX116" fmla="*/ 342900 w 671513"/>
                    <a:gd name="connsiteY116" fmla="*/ 383381 h 809763"/>
                    <a:gd name="connsiteX117" fmla="*/ 345281 w 671513"/>
                    <a:gd name="connsiteY117" fmla="*/ 347663 h 809763"/>
                    <a:gd name="connsiteX118" fmla="*/ 347663 w 671513"/>
                    <a:gd name="connsiteY118" fmla="*/ 340519 h 809763"/>
                    <a:gd name="connsiteX119" fmla="*/ 350044 w 671513"/>
                    <a:gd name="connsiteY119" fmla="*/ 323850 h 809763"/>
                    <a:gd name="connsiteX120" fmla="*/ 352425 w 671513"/>
                    <a:gd name="connsiteY120" fmla="*/ 280988 h 809763"/>
                    <a:gd name="connsiteX121" fmla="*/ 354806 w 671513"/>
                    <a:gd name="connsiteY121" fmla="*/ 261938 h 809763"/>
                    <a:gd name="connsiteX122" fmla="*/ 347663 w 671513"/>
                    <a:gd name="connsiteY122" fmla="*/ 257175 h 809763"/>
                    <a:gd name="connsiteX123" fmla="*/ 340519 w 671513"/>
                    <a:gd name="connsiteY123" fmla="*/ 259556 h 809763"/>
                    <a:gd name="connsiteX124" fmla="*/ 333375 w 671513"/>
                    <a:gd name="connsiteY124" fmla="*/ 264319 h 809763"/>
                    <a:gd name="connsiteX125" fmla="*/ 319088 w 671513"/>
                    <a:gd name="connsiteY125" fmla="*/ 269081 h 809763"/>
                    <a:gd name="connsiteX126" fmla="*/ 311944 w 671513"/>
                    <a:gd name="connsiteY126" fmla="*/ 271463 h 809763"/>
                    <a:gd name="connsiteX127" fmla="*/ 314325 w 671513"/>
                    <a:gd name="connsiteY127" fmla="*/ 264319 h 809763"/>
                    <a:gd name="connsiteX128" fmla="*/ 309563 w 671513"/>
                    <a:gd name="connsiteY128" fmla="*/ 250031 h 809763"/>
                    <a:gd name="connsiteX129" fmla="*/ 297656 w 671513"/>
                    <a:gd name="connsiteY129" fmla="*/ 228600 h 809763"/>
                    <a:gd name="connsiteX130" fmla="*/ 290513 w 671513"/>
                    <a:gd name="connsiteY130" fmla="*/ 223838 h 809763"/>
                    <a:gd name="connsiteX131" fmla="*/ 292894 w 671513"/>
                    <a:gd name="connsiteY131" fmla="*/ 216694 h 809763"/>
                    <a:gd name="connsiteX132" fmla="*/ 300038 w 671513"/>
                    <a:gd name="connsiteY132" fmla="*/ 214313 h 809763"/>
                    <a:gd name="connsiteX133" fmla="*/ 307181 w 671513"/>
                    <a:gd name="connsiteY133" fmla="*/ 209550 h 809763"/>
                    <a:gd name="connsiteX134" fmla="*/ 314325 w 671513"/>
                    <a:gd name="connsiteY134" fmla="*/ 202406 h 809763"/>
                    <a:gd name="connsiteX135" fmla="*/ 321469 w 671513"/>
                    <a:gd name="connsiteY135" fmla="*/ 200025 h 809763"/>
                    <a:gd name="connsiteX136" fmla="*/ 335756 w 671513"/>
                    <a:gd name="connsiteY136" fmla="*/ 192881 h 809763"/>
                    <a:gd name="connsiteX137" fmla="*/ 350044 w 671513"/>
                    <a:gd name="connsiteY137" fmla="*/ 190500 h 809763"/>
                    <a:gd name="connsiteX138" fmla="*/ 364331 w 671513"/>
                    <a:gd name="connsiteY138" fmla="*/ 185738 h 809763"/>
                    <a:gd name="connsiteX139" fmla="*/ 371475 w 671513"/>
                    <a:gd name="connsiteY139" fmla="*/ 180975 h 809763"/>
                    <a:gd name="connsiteX140" fmla="*/ 376238 w 671513"/>
                    <a:gd name="connsiteY140" fmla="*/ 173831 h 809763"/>
                    <a:gd name="connsiteX141" fmla="*/ 383381 w 671513"/>
                    <a:gd name="connsiteY141" fmla="*/ 171450 h 809763"/>
                    <a:gd name="connsiteX142" fmla="*/ 390525 w 671513"/>
                    <a:gd name="connsiteY142" fmla="*/ 166688 h 809763"/>
                    <a:gd name="connsiteX143" fmla="*/ 392906 w 671513"/>
                    <a:gd name="connsiteY143" fmla="*/ 159544 h 809763"/>
                    <a:gd name="connsiteX144" fmla="*/ 397669 w 671513"/>
                    <a:gd name="connsiteY144" fmla="*/ 152400 h 809763"/>
                    <a:gd name="connsiteX145" fmla="*/ 407194 w 671513"/>
                    <a:gd name="connsiteY145" fmla="*/ 130969 h 809763"/>
                    <a:gd name="connsiteX146" fmla="*/ 409575 w 671513"/>
                    <a:gd name="connsiteY146" fmla="*/ 111919 h 809763"/>
                    <a:gd name="connsiteX147" fmla="*/ 395288 w 671513"/>
                    <a:gd name="connsiteY147" fmla="*/ 107156 h 809763"/>
                    <a:gd name="connsiteX148" fmla="*/ 381000 w 671513"/>
                    <a:gd name="connsiteY148" fmla="*/ 102394 h 809763"/>
                    <a:gd name="connsiteX149" fmla="*/ 371475 w 671513"/>
                    <a:gd name="connsiteY149" fmla="*/ 100013 h 809763"/>
                    <a:gd name="connsiteX150" fmla="*/ 369094 w 671513"/>
                    <a:gd name="connsiteY150" fmla="*/ 92869 h 809763"/>
                    <a:gd name="connsiteX151" fmla="*/ 359569 w 671513"/>
                    <a:gd name="connsiteY151" fmla="*/ 83344 h 809763"/>
                    <a:gd name="connsiteX152" fmla="*/ 373856 w 671513"/>
                    <a:gd name="connsiteY152" fmla="*/ 78581 h 809763"/>
                    <a:gd name="connsiteX153" fmla="*/ 390525 w 671513"/>
                    <a:gd name="connsiteY153" fmla="*/ 71438 h 809763"/>
                    <a:gd name="connsiteX154" fmla="*/ 407194 w 671513"/>
                    <a:gd name="connsiteY154" fmla="*/ 54769 h 809763"/>
                    <a:gd name="connsiteX155" fmla="*/ 416719 w 671513"/>
                    <a:gd name="connsiteY155" fmla="*/ 40481 h 809763"/>
                    <a:gd name="connsiteX156" fmla="*/ 421481 w 671513"/>
                    <a:gd name="connsiteY156" fmla="*/ 33338 h 809763"/>
                    <a:gd name="connsiteX157" fmla="*/ 428625 w 671513"/>
                    <a:gd name="connsiteY157" fmla="*/ 30956 h 809763"/>
                    <a:gd name="connsiteX158" fmla="*/ 433388 w 671513"/>
                    <a:gd name="connsiteY158" fmla="*/ 23813 h 809763"/>
                    <a:gd name="connsiteX159" fmla="*/ 447675 w 671513"/>
                    <a:gd name="connsiteY159" fmla="*/ 14288 h 809763"/>
                    <a:gd name="connsiteX160" fmla="*/ 464344 w 671513"/>
                    <a:gd name="connsiteY160" fmla="*/ 7144 h 809763"/>
                    <a:gd name="connsiteX161" fmla="*/ 473869 w 671513"/>
                    <a:gd name="connsiteY161" fmla="*/ 0 h 809763"/>
                    <a:gd name="connsiteX162" fmla="*/ 492919 w 671513"/>
                    <a:gd name="connsiteY162" fmla="*/ 11906 h 809763"/>
                    <a:gd name="connsiteX163" fmla="*/ 507206 w 671513"/>
                    <a:gd name="connsiteY163" fmla="*/ 21431 h 809763"/>
                    <a:gd name="connsiteX164" fmla="*/ 519113 w 671513"/>
                    <a:gd name="connsiteY164" fmla="*/ 33338 h 809763"/>
                    <a:gd name="connsiteX165" fmla="*/ 531019 w 671513"/>
                    <a:gd name="connsiteY165" fmla="*/ 45244 h 809763"/>
                    <a:gd name="connsiteX166" fmla="*/ 523875 w 671513"/>
                    <a:gd name="connsiteY166" fmla="*/ 61913 h 809763"/>
                    <a:gd name="connsiteX167" fmla="*/ 516731 w 671513"/>
                    <a:gd name="connsiteY167" fmla="*/ 64294 h 809763"/>
                    <a:gd name="connsiteX168" fmla="*/ 514350 w 671513"/>
                    <a:gd name="connsiteY168" fmla="*/ 71438 h 809763"/>
                    <a:gd name="connsiteX169" fmla="*/ 521494 w 671513"/>
                    <a:gd name="connsiteY169" fmla="*/ 85725 h 809763"/>
                    <a:gd name="connsiteX170" fmla="*/ 528638 w 671513"/>
                    <a:gd name="connsiteY170" fmla="*/ 90488 h 809763"/>
                    <a:gd name="connsiteX171" fmla="*/ 535781 w 671513"/>
                    <a:gd name="connsiteY171" fmla="*/ 97631 h 809763"/>
                    <a:gd name="connsiteX172" fmla="*/ 540544 w 671513"/>
                    <a:gd name="connsiteY172" fmla="*/ 104775 h 809763"/>
                    <a:gd name="connsiteX173" fmla="*/ 547688 w 671513"/>
                    <a:gd name="connsiteY173" fmla="*/ 107156 h 809763"/>
                    <a:gd name="connsiteX174" fmla="*/ 554831 w 671513"/>
                    <a:gd name="connsiteY174" fmla="*/ 111919 h 809763"/>
                    <a:gd name="connsiteX175" fmla="*/ 569119 w 671513"/>
                    <a:gd name="connsiteY175" fmla="*/ 109538 h 809763"/>
                    <a:gd name="connsiteX176" fmla="*/ 592931 w 671513"/>
                    <a:gd name="connsiteY176" fmla="*/ 107156 h 809763"/>
                    <a:gd name="connsiteX177" fmla="*/ 611981 w 671513"/>
                    <a:gd name="connsiteY177" fmla="*/ 109538 h 809763"/>
                    <a:gd name="connsiteX178" fmla="*/ 628650 w 671513"/>
                    <a:gd name="connsiteY178" fmla="*/ 114300 h 809763"/>
                    <a:gd name="connsiteX179" fmla="*/ 635794 w 671513"/>
                    <a:gd name="connsiteY179" fmla="*/ 119063 h 809763"/>
                    <a:gd name="connsiteX180" fmla="*/ 654844 w 671513"/>
                    <a:gd name="connsiteY180" fmla="*/ 119063 h 809763"/>
                    <a:gd name="connsiteX0" fmla="*/ 655988 w 672657"/>
                    <a:gd name="connsiteY0" fmla="*/ 119063 h 809763"/>
                    <a:gd name="connsiteX1" fmla="*/ 660750 w 672657"/>
                    <a:gd name="connsiteY1" fmla="*/ 145256 h 809763"/>
                    <a:gd name="connsiteX2" fmla="*/ 665513 w 672657"/>
                    <a:gd name="connsiteY2" fmla="*/ 152400 h 809763"/>
                    <a:gd name="connsiteX3" fmla="*/ 672657 w 672657"/>
                    <a:gd name="connsiteY3" fmla="*/ 192881 h 809763"/>
                    <a:gd name="connsiteX4" fmla="*/ 665513 w 672657"/>
                    <a:gd name="connsiteY4" fmla="*/ 221456 h 809763"/>
                    <a:gd name="connsiteX5" fmla="*/ 653607 w 672657"/>
                    <a:gd name="connsiteY5" fmla="*/ 242888 h 809763"/>
                    <a:gd name="connsiteX6" fmla="*/ 651225 w 672657"/>
                    <a:gd name="connsiteY6" fmla="*/ 266700 h 809763"/>
                    <a:gd name="connsiteX7" fmla="*/ 648844 w 672657"/>
                    <a:gd name="connsiteY7" fmla="*/ 276225 h 809763"/>
                    <a:gd name="connsiteX8" fmla="*/ 646463 w 672657"/>
                    <a:gd name="connsiteY8" fmla="*/ 288131 h 809763"/>
                    <a:gd name="connsiteX9" fmla="*/ 644082 w 672657"/>
                    <a:gd name="connsiteY9" fmla="*/ 295275 h 809763"/>
                    <a:gd name="connsiteX10" fmla="*/ 639319 w 672657"/>
                    <a:gd name="connsiteY10" fmla="*/ 314325 h 809763"/>
                    <a:gd name="connsiteX11" fmla="*/ 636938 w 672657"/>
                    <a:gd name="connsiteY11" fmla="*/ 338138 h 809763"/>
                    <a:gd name="connsiteX12" fmla="*/ 641700 w 672657"/>
                    <a:gd name="connsiteY12" fmla="*/ 361950 h 809763"/>
                    <a:gd name="connsiteX13" fmla="*/ 641700 w 672657"/>
                    <a:gd name="connsiteY13" fmla="*/ 431006 h 809763"/>
                    <a:gd name="connsiteX14" fmla="*/ 639319 w 672657"/>
                    <a:gd name="connsiteY14" fmla="*/ 440531 h 809763"/>
                    <a:gd name="connsiteX15" fmla="*/ 632175 w 672657"/>
                    <a:gd name="connsiteY15" fmla="*/ 450056 h 809763"/>
                    <a:gd name="connsiteX16" fmla="*/ 620269 w 672657"/>
                    <a:gd name="connsiteY16" fmla="*/ 464344 h 809763"/>
                    <a:gd name="connsiteX17" fmla="*/ 617888 w 672657"/>
                    <a:gd name="connsiteY17" fmla="*/ 471488 h 809763"/>
                    <a:gd name="connsiteX18" fmla="*/ 608363 w 672657"/>
                    <a:gd name="connsiteY18" fmla="*/ 485775 h 809763"/>
                    <a:gd name="connsiteX19" fmla="*/ 601219 w 672657"/>
                    <a:gd name="connsiteY19" fmla="*/ 507206 h 809763"/>
                    <a:gd name="connsiteX20" fmla="*/ 598838 w 672657"/>
                    <a:gd name="connsiteY20" fmla="*/ 514350 h 809763"/>
                    <a:gd name="connsiteX21" fmla="*/ 586932 w 672657"/>
                    <a:gd name="connsiteY21" fmla="*/ 531019 h 809763"/>
                    <a:gd name="connsiteX22" fmla="*/ 579788 w 672657"/>
                    <a:gd name="connsiteY22" fmla="*/ 554831 h 809763"/>
                    <a:gd name="connsiteX23" fmla="*/ 563119 w 672657"/>
                    <a:gd name="connsiteY23" fmla="*/ 576263 h 809763"/>
                    <a:gd name="connsiteX24" fmla="*/ 555975 w 672657"/>
                    <a:gd name="connsiteY24" fmla="*/ 581025 h 809763"/>
                    <a:gd name="connsiteX25" fmla="*/ 544069 w 672657"/>
                    <a:gd name="connsiteY25" fmla="*/ 592931 h 809763"/>
                    <a:gd name="connsiteX26" fmla="*/ 536925 w 672657"/>
                    <a:gd name="connsiteY26" fmla="*/ 600075 h 809763"/>
                    <a:gd name="connsiteX27" fmla="*/ 522638 w 672657"/>
                    <a:gd name="connsiteY27" fmla="*/ 607219 h 809763"/>
                    <a:gd name="connsiteX28" fmla="*/ 513113 w 672657"/>
                    <a:gd name="connsiteY28" fmla="*/ 614363 h 809763"/>
                    <a:gd name="connsiteX29" fmla="*/ 508350 w 672657"/>
                    <a:gd name="connsiteY29" fmla="*/ 621506 h 809763"/>
                    <a:gd name="connsiteX30" fmla="*/ 494063 w 672657"/>
                    <a:gd name="connsiteY30" fmla="*/ 631031 h 809763"/>
                    <a:gd name="connsiteX31" fmla="*/ 486919 w 672657"/>
                    <a:gd name="connsiteY31" fmla="*/ 638175 h 809763"/>
                    <a:gd name="connsiteX32" fmla="*/ 479775 w 672657"/>
                    <a:gd name="connsiteY32" fmla="*/ 642938 h 809763"/>
                    <a:gd name="connsiteX33" fmla="*/ 477394 w 672657"/>
                    <a:gd name="connsiteY33" fmla="*/ 650081 h 809763"/>
                    <a:gd name="connsiteX34" fmla="*/ 467869 w 672657"/>
                    <a:gd name="connsiteY34" fmla="*/ 657225 h 809763"/>
                    <a:gd name="connsiteX35" fmla="*/ 460725 w 672657"/>
                    <a:gd name="connsiteY35" fmla="*/ 664369 h 809763"/>
                    <a:gd name="connsiteX36" fmla="*/ 444057 w 672657"/>
                    <a:gd name="connsiteY36" fmla="*/ 676275 h 809763"/>
                    <a:gd name="connsiteX37" fmla="*/ 432150 w 672657"/>
                    <a:gd name="connsiteY37" fmla="*/ 685800 h 809763"/>
                    <a:gd name="connsiteX38" fmla="*/ 420244 w 672657"/>
                    <a:gd name="connsiteY38" fmla="*/ 695325 h 809763"/>
                    <a:gd name="connsiteX39" fmla="*/ 405957 w 672657"/>
                    <a:gd name="connsiteY39" fmla="*/ 707231 h 809763"/>
                    <a:gd name="connsiteX40" fmla="*/ 398813 w 672657"/>
                    <a:gd name="connsiteY40" fmla="*/ 709613 h 809763"/>
                    <a:gd name="connsiteX41" fmla="*/ 389288 w 672657"/>
                    <a:gd name="connsiteY41" fmla="*/ 714375 h 809763"/>
                    <a:gd name="connsiteX42" fmla="*/ 375000 w 672657"/>
                    <a:gd name="connsiteY42" fmla="*/ 723900 h 809763"/>
                    <a:gd name="connsiteX43" fmla="*/ 367857 w 672657"/>
                    <a:gd name="connsiteY43" fmla="*/ 728663 h 809763"/>
                    <a:gd name="connsiteX44" fmla="*/ 360713 w 672657"/>
                    <a:gd name="connsiteY44" fmla="*/ 735806 h 809763"/>
                    <a:gd name="connsiteX45" fmla="*/ 353569 w 672657"/>
                    <a:gd name="connsiteY45" fmla="*/ 738188 h 809763"/>
                    <a:gd name="connsiteX46" fmla="*/ 346425 w 672657"/>
                    <a:gd name="connsiteY46" fmla="*/ 742950 h 809763"/>
                    <a:gd name="connsiteX47" fmla="*/ 334519 w 672657"/>
                    <a:gd name="connsiteY47" fmla="*/ 752475 h 809763"/>
                    <a:gd name="connsiteX48" fmla="*/ 329757 w 672657"/>
                    <a:gd name="connsiteY48" fmla="*/ 759619 h 809763"/>
                    <a:gd name="connsiteX49" fmla="*/ 315469 w 672657"/>
                    <a:gd name="connsiteY49" fmla="*/ 769144 h 809763"/>
                    <a:gd name="connsiteX50" fmla="*/ 308325 w 672657"/>
                    <a:gd name="connsiteY50" fmla="*/ 773906 h 809763"/>
                    <a:gd name="connsiteX51" fmla="*/ 294038 w 672657"/>
                    <a:gd name="connsiteY51" fmla="*/ 783431 h 809763"/>
                    <a:gd name="connsiteX52" fmla="*/ 289275 w 672657"/>
                    <a:gd name="connsiteY52" fmla="*/ 790575 h 809763"/>
                    <a:gd name="connsiteX53" fmla="*/ 274988 w 672657"/>
                    <a:gd name="connsiteY53" fmla="*/ 792956 h 809763"/>
                    <a:gd name="connsiteX54" fmla="*/ 267844 w 672657"/>
                    <a:gd name="connsiteY54" fmla="*/ 797719 h 809763"/>
                    <a:gd name="connsiteX55" fmla="*/ 253557 w 672657"/>
                    <a:gd name="connsiteY55" fmla="*/ 802481 h 809763"/>
                    <a:gd name="connsiteX56" fmla="*/ 239269 w 672657"/>
                    <a:gd name="connsiteY56" fmla="*/ 809625 h 809763"/>
                    <a:gd name="connsiteX57" fmla="*/ 232125 w 672657"/>
                    <a:gd name="connsiteY57" fmla="*/ 795338 h 809763"/>
                    <a:gd name="connsiteX58" fmla="*/ 224982 w 672657"/>
                    <a:gd name="connsiteY58" fmla="*/ 790575 h 809763"/>
                    <a:gd name="connsiteX59" fmla="*/ 213075 w 672657"/>
                    <a:gd name="connsiteY59" fmla="*/ 778669 h 809763"/>
                    <a:gd name="connsiteX60" fmla="*/ 201169 w 672657"/>
                    <a:gd name="connsiteY60" fmla="*/ 766763 h 809763"/>
                    <a:gd name="connsiteX61" fmla="*/ 194025 w 672657"/>
                    <a:gd name="connsiteY61" fmla="*/ 752475 h 809763"/>
                    <a:gd name="connsiteX62" fmla="*/ 186882 w 672657"/>
                    <a:gd name="connsiteY62" fmla="*/ 750094 h 809763"/>
                    <a:gd name="connsiteX63" fmla="*/ 167832 w 672657"/>
                    <a:gd name="connsiteY63" fmla="*/ 745331 h 809763"/>
                    <a:gd name="connsiteX64" fmla="*/ 160688 w 672657"/>
                    <a:gd name="connsiteY64" fmla="*/ 742950 h 809763"/>
                    <a:gd name="connsiteX65" fmla="*/ 148782 w 672657"/>
                    <a:gd name="connsiteY65" fmla="*/ 740569 h 809763"/>
                    <a:gd name="connsiteX66" fmla="*/ 139257 w 672657"/>
                    <a:gd name="connsiteY66" fmla="*/ 738188 h 809763"/>
                    <a:gd name="connsiteX67" fmla="*/ 127350 w 672657"/>
                    <a:gd name="connsiteY67" fmla="*/ 735806 h 809763"/>
                    <a:gd name="connsiteX68" fmla="*/ 113063 w 672657"/>
                    <a:gd name="connsiteY68" fmla="*/ 728663 h 809763"/>
                    <a:gd name="connsiteX69" fmla="*/ 91632 w 672657"/>
                    <a:gd name="connsiteY69" fmla="*/ 723900 h 809763"/>
                    <a:gd name="connsiteX70" fmla="*/ 84488 w 672657"/>
                    <a:gd name="connsiteY70" fmla="*/ 719138 h 809763"/>
                    <a:gd name="connsiteX71" fmla="*/ 82107 w 672657"/>
                    <a:gd name="connsiteY71" fmla="*/ 711994 h 809763"/>
                    <a:gd name="connsiteX72" fmla="*/ 53532 w 672657"/>
                    <a:gd name="connsiteY72" fmla="*/ 697706 h 809763"/>
                    <a:gd name="connsiteX73" fmla="*/ 39244 w 672657"/>
                    <a:gd name="connsiteY73" fmla="*/ 695325 h 809763"/>
                    <a:gd name="connsiteX74" fmla="*/ 24957 w 672657"/>
                    <a:gd name="connsiteY74" fmla="*/ 685800 h 809763"/>
                    <a:gd name="connsiteX75" fmla="*/ 20194 w 672657"/>
                    <a:gd name="connsiteY75" fmla="*/ 671513 h 809763"/>
                    <a:gd name="connsiteX76" fmla="*/ 17813 w 672657"/>
                    <a:gd name="connsiteY76" fmla="*/ 661988 h 809763"/>
                    <a:gd name="connsiteX77" fmla="*/ 13050 w 672657"/>
                    <a:gd name="connsiteY77" fmla="*/ 638175 h 809763"/>
                    <a:gd name="connsiteX78" fmla="*/ 8288 w 672657"/>
                    <a:gd name="connsiteY78" fmla="*/ 573881 h 809763"/>
                    <a:gd name="connsiteX79" fmla="*/ 3525 w 672657"/>
                    <a:gd name="connsiteY79" fmla="*/ 559594 h 809763"/>
                    <a:gd name="connsiteX80" fmla="*/ 1144 w 672657"/>
                    <a:gd name="connsiteY80" fmla="*/ 552450 h 809763"/>
                    <a:gd name="connsiteX81" fmla="*/ 3525 w 672657"/>
                    <a:gd name="connsiteY81" fmla="*/ 542925 h 809763"/>
                    <a:gd name="connsiteX82" fmla="*/ 41625 w 672657"/>
                    <a:gd name="connsiteY82" fmla="*/ 542925 h 809763"/>
                    <a:gd name="connsiteX83" fmla="*/ 48769 w 672657"/>
                    <a:gd name="connsiteY83" fmla="*/ 540544 h 809763"/>
                    <a:gd name="connsiteX84" fmla="*/ 58294 w 672657"/>
                    <a:gd name="connsiteY84" fmla="*/ 554831 h 809763"/>
                    <a:gd name="connsiteX85" fmla="*/ 65438 w 672657"/>
                    <a:gd name="connsiteY85" fmla="*/ 559594 h 809763"/>
                    <a:gd name="connsiteX86" fmla="*/ 74963 w 672657"/>
                    <a:gd name="connsiteY86" fmla="*/ 571500 h 809763"/>
                    <a:gd name="connsiteX87" fmla="*/ 84488 w 672657"/>
                    <a:gd name="connsiteY87" fmla="*/ 583406 h 809763"/>
                    <a:gd name="connsiteX88" fmla="*/ 89250 w 672657"/>
                    <a:gd name="connsiteY88" fmla="*/ 590550 h 809763"/>
                    <a:gd name="connsiteX89" fmla="*/ 96394 w 672657"/>
                    <a:gd name="connsiteY89" fmla="*/ 595313 h 809763"/>
                    <a:gd name="connsiteX90" fmla="*/ 103538 w 672657"/>
                    <a:gd name="connsiteY90" fmla="*/ 616744 h 809763"/>
                    <a:gd name="connsiteX91" fmla="*/ 108300 w 672657"/>
                    <a:gd name="connsiteY91" fmla="*/ 635794 h 809763"/>
                    <a:gd name="connsiteX92" fmla="*/ 115444 w 672657"/>
                    <a:gd name="connsiteY92" fmla="*/ 640556 h 809763"/>
                    <a:gd name="connsiteX93" fmla="*/ 127350 w 672657"/>
                    <a:gd name="connsiteY93" fmla="*/ 652463 h 809763"/>
                    <a:gd name="connsiteX94" fmla="*/ 155925 w 672657"/>
                    <a:gd name="connsiteY94" fmla="*/ 638175 h 809763"/>
                    <a:gd name="connsiteX95" fmla="*/ 163069 w 672657"/>
                    <a:gd name="connsiteY95" fmla="*/ 635794 h 809763"/>
                    <a:gd name="connsiteX96" fmla="*/ 184500 w 672657"/>
                    <a:gd name="connsiteY96" fmla="*/ 621506 h 809763"/>
                    <a:gd name="connsiteX97" fmla="*/ 191644 w 672657"/>
                    <a:gd name="connsiteY97" fmla="*/ 616744 h 809763"/>
                    <a:gd name="connsiteX98" fmla="*/ 208313 w 672657"/>
                    <a:gd name="connsiteY98" fmla="*/ 600075 h 809763"/>
                    <a:gd name="connsiteX99" fmla="*/ 213075 w 672657"/>
                    <a:gd name="connsiteY99" fmla="*/ 592931 h 809763"/>
                    <a:gd name="connsiteX100" fmla="*/ 227363 w 672657"/>
                    <a:gd name="connsiteY100" fmla="*/ 588169 h 809763"/>
                    <a:gd name="connsiteX101" fmla="*/ 241650 w 672657"/>
                    <a:gd name="connsiteY101" fmla="*/ 583406 h 809763"/>
                    <a:gd name="connsiteX102" fmla="*/ 248794 w 672657"/>
                    <a:gd name="connsiteY102" fmla="*/ 578644 h 809763"/>
                    <a:gd name="connsiteX103" fmla="*/ 260700 w 672657"/>
                    <a:gd name="connsiteY103" fmla="*/ 569119 h 809763"/>
                    <a:gd name="connsiteX104" fmla="*/ 267844 w 672657"/>
                    <a:gd name="connsiteY104" fmla="*/ 564356 h 809763"/>
                    <a:gd name="connsiteX105" fmla="*/ 282132 w 672657"/>
                    <a:gd name="connsiteY105" fmla="*/ 559594 h 809763"/>
                    <a:gd name="connsiteX106" fmla="*/ 294038 w 672657"/>
                    <a:gd name="connsiteY106" fmla="*/ 550069 h 809763"/>
                    <a:gd name="connsiteX107" fmla="*/ 308325 w 672657"/>
                    <a:gd name="connsiteY107" fmla="*/ 540544 h 809763"/>
                    <a:gd name="connsiteX108" fmla="*/ 313088 w 672657"/>
                    <a:gd name="connsiteY108" fmla="*/ 533400 h 809763"/>
                    <a:gd name="connsiteX109" fmla="*/ 317850 w 672657"/>
                    <a:gd name="connsiteY109" fmla="*/ 514350 h 809763"/>
                    <a:gd name="connsiteX110" fmla="*/ 322613 w 672657"/>
                    <a:gd name="connsiteY110" fmla="*/ 469106 h 809763"/>
                    <a:gd name="connsiteX111" fmla="*/ 327375 w 672657"/>
                    <a:gd name="connsiteY111" fmla="*/ 454819 h 809763"/>
                    <a:gd name="connsiteX112" fmla="*/ 329757 w 672657"/>
                    <a:gd name="connsiteY112" fmla="*/ 447675 h 809763"/>
                    <a:gd name="connsiteX113" fmla="*/ 332138 w 672657"/>
                    <a:gd name="connsiteY113" fmla="*/ 423863 h 809763"/>
                    <a:gd name="connsiteX114" fmla="*/ 334519 w 672657"/>
                    <a:gd name="connsiteY114" fmla="*/ 416719 h 809763"/>
                    <a:gd name="connsiteX115" fmla="*/ 344044 w 672657"/>
                    <a:gd name="connsiteY115" fmla="*/ 383381 h 809763"/>
                    <a:gd name="connsiteX116" fmla="*/ 346425 w 672657"/>
                    <a:gd name="connsiteY116" fmla="*/ 347663 h 809763"/>
                    <a:gd name="connsiteX117" fmla="*/ 348807 w 672657"/>
                    <a:gd name="connsiteY117" fmla="*/ 340519 h 809763"/>
                    <a:gd name="connsiteX118" fmla="*/ 351188 w 672657"/>
                    <a:gd name="connsiteY118" fmla="*/ 323850 h 809763"/>
                    <a:gd name="connsiteX119" fmla="*/ 353569 w 672657"/>
                    <a:gd name="connsiteY119" fmla="*/ 280988 h 809763"/>
                    <a:gd name="connsiteX120" fmla="*/ 355950 w 672657"/>
                    <a:gd name="connsiteY120" fmla="*/ 261938 h 809763"/>
                    <a:gd name="connsiteX121" fmla="*/ 348807 w 672657"/>
                    <a:gd name="connsiteY121" fmla="*/ 257175 h 809763"/>
                    <a:gd name="connsiteX122" fmla="*/ 341663 w 672657"/>
                    <a:gd name="connsiteY122" fmla="*/ 259556 h 809763"/>
                    <a:gd name="connsiteX123" fmla="*/ 334519 w 672657"/>
                    <a:gd name="connsiteY123" fmla="*/ 264319 h 809763"/>
                    <a:gd name="connsiteX124" fmla="*/ 320232 w 672657"/>
                    <a:gd name="connsiteY124" fmla="*/ 269081 h 809763"/>
                    <a:gd name="connsiteX125" fmla="*/ 313088 w 672657"/>
                    <a:gd name="connsiteY125" fmla="*/ 271463 h 809763"/>
                    <a:gd name="connsiteX126" fmla="*/ 315469 w 672657"/>
                    <a:gd name="connsiteY126" fmla="*/ 264319 h 809763"/>
                    <a:gd name="connsiteX127" fmla="*/ 310707 w 672657"/>
                    <a:gd name="connsiteY127" fmla="*/ 250031 h 809763"/>
                    <a:gd name="connsiteX128" fmla="*/ 298800 w 672657"/>
                    <a:gd name="connsiteY128" fmla="*/ 228600 h 809763"/>
                    <a:gd name="connsiteX129" fmla="*/ 291657 w 672657"/>
                    <a:gd name="connsiteY129" fmla="*/ 223838 h 809763"/>
                    <a:gd name="connsiteX130" fmla="*/ 294038 w 672657"/>
                    <a:gd name="connsiteY130" fmla="*/ 216694 h 809763"/>
                    <a:gd name="connsiteX131" fmla="*/ 301182 w 672657"/>
                    <a:gd name="connsiteY131" fmla="*/ 214313 h 809763"/>
                    <a:gd name="connsiteX132" fmla="*/ 308325 w 672657"/>
                    <a:gd name="connsiteY132" fmla="*/ 209550 h 809763"/>
                    <a:gd name="connsiteX133" fmla="*/ 315469 w 672657"/>
                    <a:gd name="connsiteY133" fmla="*/ 202406 h 809763"/>
                    <a:gd name="connsiteX134" fmla="*/ 322613 w 672657"/>
                    <a:gd name="connsiteY134" fmla="*/ 200025 h 809763"/>
                    <a:gd name="connsiteX135" fmla="*/ 336900 w 672657"/>
                    <a:gd name="connsiteY135" fmla="*/ 192881 h 809763"/>
                    <a:gd name="connsiteX136" fmla="*/ 351188 w 672657"/>
                    <a:gd name="connsiteY136" fmla="*/ 190500 h 809763"/>
                    <a:gd name="connsiteX137" fmla="*/ 365475 w 672657"/>
                    <a:gd name="connsiteY137" fmla="*/ 185738 h 809763"/>
                    <a:gd name="connsiteX138" fmla="*/ 372619 w 672657"/>
                    <a:gd name="connsiteY138" fmla="*/ 180975 h 809763"/>
                    <a:gd name="connsiteX139" fmla="*/ 377382 w 672657"/>
                    <a:gd name="connsiteY139" fmla="*/ 173831 h 809763"/>
                    <a:gd name="connsiteX140" fmla="*/ 384525 w 672657"/>
                    <a:gd name="connsiteY140" fmla="*/ 171450 h 809763"/>
                    <a:gd name="connsiteX141" fmla="*/ 391669 w 672657"/>
                    <a:gd name="connsiteY141" fmla="*/ 166688 h 809763"/>
                    <a:gd name="connsiteX142" fmla="*/ 394050 w 672657"/>
                    <a:gd name="connsiteY142" fmla="*/ 159544 h 809763"/>
                    <a:gd name="connsiteX143" fmla="*/ 398813 w 672657"/>
                    <a:gd name="connsiteY143" fmla="*/ 152400 h 809763"/>
                    <a:gd name="connsiteX144" fmla="*/ 408338 w 672657"/>
                    <a:gd name="connsiteY144" fmla="*/ 130969 h 809763"/>
                    <a:gd name="connsiteX145" fmla="*/ 410719 w 672657"/>
                    <a:gd name="connsiteY145" fmla="*/ 111919 h 809763"/>
                    <a:gd name="connsiteX146" fmla="*/ 396432 w 672657"/>
                    <a:gd name="connsiteY146" fmla="*/ 107156 h 809763"/>
                    <a:gd name="connsiteX147" fmla="*/ 382144 w 672657"/>
                    <a:gd name="connsiteY147" fmla="*/ 102394 h 809763"/>
                    <a:gd name="connsiteX148" fmla="*/ 372619 w 672657"/>
                    <a:gd name="connsiteY148" fmla="*/ 100013 h 809763"/>
                    <a:gd name="connsiteX149" fmla="*/ 370238 w 672657"/>
                    <a:gd name="connsiteY149" fmla="*/ 92869 h 809763"/>
                    <a:gd name="connsiteX150" fmla="*/ 360713 w 672657"/>
                    <a:gd name="connsiteY150" fmla="*/ 83344 h 809763"/>
                    <a:gd name="connsiteX151" fmla="*/ 375000 w 672657"/>
                    <a:gd name="connsiteY151" fmla="*/ 78581 h 809763"/>
                    <a:gd name="connsiteX152" fmla="*/ 391669 w 672657"/>
                    <a:gd name="connsiteY152" fmla="*/ 71438 h 809763"/>
                    <a:gd name="connsiteX153" fmla="*/ 408338 w 672657"/>
                    <a:gd name="connsiteY153" fmla="*/ 54769 h 809763"/>
                    <a:gd name="connsiteX154" fmla="*/ 417863 w 672657"/>
                    <a:gd name="connsiteY154" fmla="*/ 40481 h 809763"/>
                    <a:gd name="connsiteX155" fmla="*/ 422625 w 672657"/>
                    <a:gd name="connsiteY155" fmla="*/ 33338 h 809763"/>
                    <a:gd name="connsiteX156" fmla="*/ 429769 w 672657"/>
                    <a:gd name="connsiteY156" fmla="*/ 30956 h 809763"/>
                    <a:gd name="connsiteX157" fmla="*/ 434532 w 672657"/>
                    <a:gd name="connsiteY157" fmla="*/ 23813 h 809763"/>
                    <a:gd name="connsiteX158" fmla="*/ 448819 w 672657"/>
                    <a:gd name="connsiteY158" fmla="*/ 14288 h 809763"/>
                    <a:gd name="connsiteX159" fmla="*/ 465488 w 672657"/>
                    <a:gd name="connsiteY159" fmla="*/ 7144 h 809763"/>
                    <a:gd name="connsiteX160" fmla="*/ 475013 w 672657"/>
                    <a:gd name="connsiteY160" fmla="*/ 0 h 809763"/>
                    <a:gd name="connsiteX161" fmla="*/ 494063 w 672657"/>
                    <a:gd name="connsiteY161" fmla="*/ 11906 h 809763"/>
                    <a:gd name="connsiteX162" fmla="*/ 508350 w 672657"/>
                    <a:gd name="connsiteY162" fmla="*/ 21431 h 809763"/>
                    <a:gd name="connsiteX163" fmla="*/ 520257 w 672657"/>
                    <a:gd name="connsiteY163" fmla="*/ 33338 h 809763"/>
                    <a:gd name="connsiteX164" fmla="*/ 532163 w 672657"/>
                    <a:gd name="connsiteY164" fmla="*/ 45244 h 809763"/>
                    <a:gd name="connsiteX165" fmla="*/ 525019 w 672657"/>
                    <a:gd name="connsiteY165" fmla="*/ 61913 h 809763"/>
                    <a:gd name="connsiteX166" fmla="*/ 517875 w 672657"/>
                    <a:gd name="connsiteY166" fmla="*/ 64294 h 809763"/>
                    <a:gd name="connsiteX167" fmla="*/ 515494 w 672657"/>
                    <a:gd name="connsiteY167" fmla="*/ 71438 h 809763"/>
                    <a:gd name="connsiteX168" fmla="*/ 522638 w 672657"/>
                    <a:gd name="connsiteY168" fmla="*/ 85725 h 809763"/>
                    <a:gd name="connsiteX169" fmla="*/ 529782 w 672657"/>
                    <a:gd name="connsiteY169" fmla="*/ 90488 h 809763"/>
                    <a:gd name="connsiteX170" fmla="*/ 536925 w 672657"/>
                    <a:gd name="connsiteY170" fmla="*/ 97631 h 809763"/>
                    <a:gd name="connsiteX171" fmla="*/ 541688 w 672657"/>
                    <a:gd name="connsiteY171" fmla="*/ 104775 h 809763"/>
                    <a:gd name="connsiteX172" fmla="*/ 548832 w 672657"/>
                    <a:gd name="connsiteY172" fmla="*/ 107156 h 809763"/>
                    <a:gd name="connsiteX173" fmla="*/ 555975 w 672657"/>
                    <a:gd name="connsiteY173" fmla="*/ 111919 h 809763"/>
                    <a:gd name="connsiteX174" fmla="*/ 570263 w 672657"/>
                    <a:gd name="connsiteY174" fmla="*/ 109538 h 809763"/>
                    <a:gd name="connsiteX175" fmla="*/ 594075 w 672657"/>
                    <a:gd name="connsiteY175" fmla="*/ 107156 h 809763"/>
                    <a:gd name="connsiteX176" fmla="*/ 613125 w 672657"/>
                    <a:gd name="connsiteY176" fmla="*/ 109538 h 809763"/>
                    <a:gd name="connsiteX177" fmla="*/ 629794 w 672657"/>
                    <a:gd name="connsiteY177" fmla="*/ 114300 h 809763"/>
                    <a:gd name="connsiteX178" fmla="*/ 636938 w 672657"/>
                    <a:gd name="connsiteY178" fmla="*/ 119063 h 809763"/>
                    <a:gd name="connsiteX179" fmla="*/ 655988 w 672657"/>
                    <a:gd name="connsiteY179" fmla="*/ 119063 h 809763"/>
                    <a:gd name="connsiteX0" fmla="*/ 656501 w 673170"/>
                    <a:gd name="connsiteY0" fmla="*/ 119063 h 809763"/>
                    <a:gd name="connsiteX1" fmla="*/ 661263 w 673170"/>
                    <a:gd name="connsiteY1" fmla="*/ 145256 h 809763"/>
                    <a:gd name="connsiteX2" fmla="*/ 666026 w 673170"/>
                    <a:gd name="connsiteY2" fmla="*/ 152400 h 809763"/>
                    <a:gd name="connsiteX3" fmla="*/ 673170 w 673170"/>
                    <a:gd name="connsiteY3" fmla="*/ 192881 h 809763"/>
                    <a:gd name="connsiteX4" fmla="*/ 666026 w 673170"/>
                    <a:gd name="connsiteY4" fmla="*/ 221456 h 809763"/>
                    <a:gd name="connsiteX5" fmla="*/ 654120 w 673170"/>
                    <a:gd name="connsiteY5" fmla="*/ 242888 h 809763"/>
                    <a:gd name="connsiteX6" fmla="*/ 651738 w 673170"/>
                    <a:gd name="connsiteY6" fmla="*/ 266700 h 809763"/>
                    <a:gd name="connsiteX7" fmla="*/ 649357 w 673170"/>
                    <a:gd name="connsiteY7" fmla="*/ 276225 h 809763"/>
                    <a:gd name="connsiteX8" fmla="*/ 646976 w 673170"/>
                    <a:gd name="connsiteY8" fmla="*/ 288131 h 809763"/>
                    <a:gd name="connsiteX9" fmla="*/ 644595 w 673170"/>
                    <a:gd name="connsiteY9" fmla="*/ 295275 h 809763"/>
                    <a:gd name="connsiteX10" fmla="*/ 639832 w 673170"/>
                    <a:gd name="connsiteY10" fmla="*/ 314325 h 809763"/>
                    <a:gd name="connsiteX11" fmla="*/ 637451 w 673170"/>
                    <a:gd name="connsiteY11" fmla="*/ 338138 h 809763"/>
                    <a:gd name="connsiteX12" fmla="*/ 642213 w 673170"/>
                    <a:gd name="connsiteY12" fmla="*/ 361950 h 809763"/>
                    <a:gd name="connsiteX13" fmla="*/ 642213 w 673170"/>
                    <a:gd name="connsiteY13" fmla="*/ 431006 h 809763"/>
                    <a:gd name="connsiteX14" fmla="*/ 639832 w 673170"/>
                    <a:gd name="connsiteY14" fmla="*/ 440531 h 809763"/>
                    <a:gd name="connsiteX15" fmla="*/ 632688 w 673170"/>
                    <a:gd name="connsiteY15" fmla="*/ 450056 h 809763"/>
                    <a:gd name="connsiteX16" fmla="*/ 620782 w 673170"/>
                    <a:gd name="connsiteY16" fmla="*/ 464344 h 809763"/>
                    <a:gd name="connsiteX17" fmla="*/ 618401 w 673170"/>
                    <a:gd name="connsiteY17" fmla="*/ 471488 h 809763"/>
                    <a:gd name="connsiteX18" fmla="*/ 608876 w 673170"/>
                    <a:gd name="connsiteY18" fmla="*/ 485775 h 809763"/>
                    <a:gd name="connsiteX19" fmla="*/ 601732 w 673170"/>
                    <a:gd name="connsiteY19" fmla="*/ 507206 h 809763"/>
                    <a:gd name="connsiteX20" fmla="*/ 599351 w 673170"/>
                    <a:gd name="connsiteY20" fmla="*/ 514350 h 809763"/>
                    <a:gd name="connsiteX21" fmla="*/ 587445 w 673170"/>
                    <a:gd name="connsiteY21" fmla="*/ 531019 h 809763"/>
                    <a:gd name="connsiteX22" fmla="*/ 580301 w 673170"/>
                    <a:gd name="connsiteY22" fmla="*/ 554831 h 809763"/>
                    <a:gd name="connsiteX23" fmla="*/ 563632 w 673170"/>
                    <a:gd name="connsiteY23" fmla="*/ 576263 h 809763"/>
                    <a:gd name="connsiteX24" fmla="*/ 556488 w 673170"/>
                    <a:gd name="connsiteY24" fmla="*/ 581025 h 809763"/>
                    <a:gd name="connsiteX25" fmla="*/ 544582 w 673170"/>
                    <a:gd name="connsiteY25" fmla="*/ 592931 h 809763"/>
                    <a:gd name="connsiteX26" fmla="*/ 537438 w 673170"/>
                    <a:gd name="connsiteY26" fmla="*/ 600075 h 809763"/>
                    <a:gd name="connsiteX27" fmla="*/ 523151 w 673170"/>
                    <a:gd name="connsiteY27" fmla="*/ 607219 h 809763"/>
                    <a:gd name="connsiteX28" fmla="*/ 513626 w 673170"/>
                    <a:gd name="connsiteY28" fmla="*/ 614363 h 809763"/>
                    <a:gd name="connsiteX29" fmla="*/ 508863 w 673170"/>
                    <a:gd name="connsiteY29" fmla="*/ 621506 h 809763"/>
                    <a:gd name="connsiteX30" fmla="*/ 494576 w 673170"/>
                    <a:gd name="connsiteY30" fmla="*/ 631031 h 809763"/>
                    <a:gd name="connsiteX31" fmla="*/ 487432 w 673170"/>
                    <a:gd name="connsiteY31" fmla="*/ 638175 h 809763"/>
                    <a:gd name="connsiteX32" fmla="*/ 480288 w 673170"/>
                    <a:gd name="connsiteY32" fmla="*/ 642938 h 809763"/>
                    <a:gd name="connsiteX33" fmla="*/ 477907 w 673170"/>
                    <a:gd name="connsiteY33" fmla="*/ 650081 h 809763"/>
                    <a:gd name="connsiteX34" fmla="*/ 468382 w 673170"/>
                    <a:gd name="connsiteY34" fmla="*/ 657225 h 809763"/>
                    <a:gd name="connsiteX35" fmla="*/ 461238 w 673170"/>
                    <a:gd name="connsiteY35" fmla="*/ 664369 h 809763"/>
                    <a:gd name="connsiteX36" fmla="*/ 444570 w 673170"/>
                    <a:gd name="connsiteY36" fmla="*/ 676275 h 809763"/>
                    <a:gd name="connsiteX37" fmla="*/ 432663 w 673170"/>
                    <a:gd name="connsiteY37" fmla="*/ 685800 h 809763"/>
                    <a:gd name="connsiteX38" fmla="*/ 420757 w 673170"/>
                    <a:gd name="connsiteY38" fmla="*/ 695325 h 809763"/>
                    <a:gd name="connsiteX39" fmla="*/ 406470 w 673170"/>
                    <a:gd name="connsiteY39" fmla="*/ 707231 h 809763"/>
                    <a:gd name="connsiteX40" fmla="*/ 399326 w 673170"/>
                    <a:gd name="connsiteY40" fmla="*/ 709613 h 809763"/>
                    <a:gd name="connsiteX41" fmla="*/ 389801 w 673170"/>
                    <a:gd name="connsiteY41" fmla="*/ 714375 h 809763"/>
                    <a:gd name="connsiteX42" fmla="*/ 375513 w 673170"/>
                    <a:gd name="connsiteY42" fmla="*/ 723900 h 809763"/>
                    <a:gd name="connsiteX43" fmla="*/ 368370 w 673170"/>
                    <a:gd name="connsiteY43" fmla="*/ 728663 h 809763"/>
                    <a:gd name="connsiteX44" fmla="*/ 361226 w 673170"/>
                    <a:gd name="connsiteY44" fmla="*/ 735806 h 809763"/>
                    <a:gd name="connsiteX45" fmla="*/ 354082 w 673170"/>
                    <a:gd name="connsiteY45" fmla="*/ 738188 h 809763"/>
                    <a:gd name="connsiteX46" fmla="*/ 346938 w 673170"/>
                    <a:gd name="connsiteY46" fmla="*/ 742950 h 809763"/>
                    <a:gd name="connsiteX47" fmla="*/ 335032 w 673170"/>
                    <a:gd name="connsiteY47" fmla="*/ 752475 h 809763"/>
                    <a:gd name="connsiteX48" fmla="*/ 330270 w 673170"/>
                    <a:gd name="connsiteY48" fmla="*/ 759619 h 809763"/>
                    <a:gd name="connsiteX49" fmla="*/ 315982 w 673170"/>
                    <a:gd name="connsiteY49" fmla="*/ 769144 h 809763"/>
                    <a:gd name="connsiteX50" fmla="*/ 308838 w 673170"/>
                    <a:gd name="connsiteY50" fmla="*/ 773906 h 809763"/>
                    <a:gd name="connsiteX51" fmla="*/ 294551 w 673170"/>
                    <a:gd name="connsiteY51" fmla="*/ 783431 h 809763"/>
                    <a:gd name="connsiteX52" fmla="*/ 289788 w 673170"/>
                    <a:gd name="connsiteY52" fmla="*/ 790575 h 809763"/>
                    <a:gd name="connsiteX53" fmla="*/ 275501 w 673170"/>
                    <a:gd name="connsiteY53" fmla="*/ 792956 h 809763"/>
                    <a:gd name="connsiteX54" fmla="*/ 268357 w 673170"/>
                    <a:gd name="connsiteY54" fmla="*/ 797719 h 809763"/>
                    <a:gd name="connsiteX55" fmla="*/ 254070 w 673170"/>
                    <a:gd name="connsiteY55" fmla="*/ 802481 h 809763"/>
                    <a:gd name="connsiteX56" fmla="*/ 239782 w 673170"/>
                    <a:gd name="connsiteY56" fmla="*/ 809625 h 809763"/>
                    <a:gd name="connsiteX57" fmla="*/ 232638 w 673170"/>
                    <a:gd name="connsiteY57" fmla="*/ 795338 h 809763"/>
                    <a:gd name="connsiteX58" fmla="*/ 225495 w 673170"/>
                    <a:gd name="connsiteY58" fmla="*/ 790575 h 809763"/>
                    <a:gd name="connsiteX59" fmla="*/ 213588 w 673170"/>
                    <a:gd name="connsiteY59" fmla="*/ 778669 h 809763"/>
                    <a:gd name="connsiteX60" fmla="*/ 201682 w 673170"/>
                    <a:gd name="connsiteY60" fmla="*/ 766763 h 809763"/>
                    <a:gd name="connsiteX61" fmla="*/ 194538 w 673170"/>
                    <a:gd name="connsiteY61" fmla="*/ 752475 h 809763"/>
                    <a:gd name="connsiteX62" fmla="*/ 187395 w 673170"/>
                    <a:gd name="connsiteY62" fmla="*/ 750094 h 809763"/>
                    <a:gd name="connsiteX63" fmla="*/ 168345 w 673170"/>
                    <a:gd name="connsiteY63" fmla="*/ 745331 h 809763"/>
                    <a:gd name="connsiteX64" fmla="*/ 161201 w 673170"/>
                    <a:gd name="connsiteY64" fmla="*/ 742950 h 809763"/>
                    <a:gd name="connsiteX65" fmla="*/ 149295 w 673170"/>
                    <a:gd name="connsiteY65" fmla="*/ 740569 h 809763"/>
                    <a:gd name="connsiteX66" fmla="*/ 139770 w 673170"/>
                    <a:gd name="connsiteY66" fmla="*/ 738188 h 809763"/>
                    <a:gd name="connsiteX67" fmla="*/ 127863 w 673170"/>
                    <a:gd name="connsiteY67" fmla="*/ 735806 h 809763"/>
                    <a:gd name="connsiteX68" fmla="*/ 113576 w 673170"/>
                    <a:gd name="connsiteY68" fmla="*/ 728663 h 809763"/>
                    <a:gd name="connsiteX69" fmla="*/ 92145 w 673170"/>
                    <a:gd name="connsiteY69" fmla="*/ 723900 h 809763"/>
                    <a:gd name="connsiteX70" fmla="*/ 85001 w 673170"/>
                    <a:gd name="connsiteY70" fmla="*/ 719138 h 809763"/>
                    <a:gd name="connsiteX71" fmla="*/ 82620 w 673170"/>
                    <a:gd name="connsiteY71" fmla="*/ 711994 h 809763"/>
                    <a:gd name="connsiteX72" fmla="*/ 54045 w 673170"/>
                    <a:gd name="connsiteY72" fmla="*/ 697706 h 809763"/>
                    <a:gd name="connsiteX73" fmla="*/ 39757 w 673170"/>
                    <a:gd name="connsiteY73" fmla="*/ 695325 h 809763"/>
                    <a:gd name="connsiteX74" fmla="*/ 25470 w 673170"/>
                    <a:gd name="connsiteY74" fmla="*/ 685800 h 809763"/>
                    <a:gd name="connsiteX75" fmla="*/ 20707 w 673170"/>
                    <a:gd name="connsiteY75" fmla="*/ 671513 h 809763"/>
                    <a:gd name="connsiteX76" fmla="*/ 18326 w 673170"/>
                    <a:gd name="connsiteY76" fmla="*/ 661988 h 809763"/>
                    <a:gd name="connsiteX77" fmla="*/ 13563 w 673170"/>
                    <a:gd name="connsiteY77" fmla="*/ 638175 h 809763"/>
                    <a:gd name="connsiteX78" fmla="*/ 8801 w 673170"/>
                    <a:gd name="connsiteY78" fmla="*/ 573881 h 809763"/>
                    <a:gd name="connsiteX79" fmla="*/ 4038 w 673170"/>
                    <a:gd name="connsiteY79" fmla="*/ 559594 h 809763"/>
                    <a:gd name="connsiteX80" fmla="*/ 1657 w 673170"/>
                    <a:gd name="connsiteY80" fmla="*/ 552450 h 809763"/>
                    <a:gd name="connsiteX81" fmla="*/ 4038 w 673170"/>
                    <a:gd name="connsiteY81" fmla="*/ 542925 h 809763"/>
                    <a:gd name="connsiteX82" fmla="*/ 49282 w 673170"/>
                    <a:gd name="connsiteY82" fmla="*/ 540544 h 809763"/>
                    <a:gd name="connsiteX83" fmla="*/ 58807 w 673170"/>
                    <a:gd name="connsiteY83" fmla="*/ 554831 h 809763"/>
                    <a:gd name="connsiteX84" fmla="*/ 65951 w 673170"/>
                    <a:gd name="connsiteY84" fmla="*/ 559594 h 809763"/>
                    <a:gd name="connsiteX85" fmla="*/ 75476 w 673170"/>
                    <a:gd name="connsiteY85" fmla="*/ 571500 h 809763"/>
                    <a:gd name="connsiteX86" fmla="*/ 85001 w 673170"/>
                    <a:gd name="connsiteY86" fmla="*/ 583406 h 809763"/>
                    <a:gd name="connsiteX87" fmla="*/ 89763 w 673170"/>
                    <a:gd name="connsiteY87" fmla="*/ 590550 h 809763"/>
                    <a:gd name="connsiteX88" fmla="*/ 96907 w 673170"/>
                    <a:gd name="connsiteY88" fmla="*/ 595313 h 809763"/>
                    <a:gd name="connsiteX89" fmla="*/ 104051 w 673170"/>
                    <a:gd name="connsiteY89" fmla="*/ 616744 h 809763"/>
                    <a:gd name="connsiteX90" fmla="*/ 108813 w 673170"/>
                    <a:gd name="connsiteY90" fmla="*/ 635794 h 809763"/>
                    <a:gd name="connsiteX91" fmla="*/ 115957 w 673170"/>
                    <a:gd name="connsiteY91" fmla="*/ 640556 h 809763"/>
                    <a:gd name="connsiteX92" fmla="*/ 127863 w 673170"/>
                    <a:gd name="connsiteY92" fmla="*/ 652463 h 809763"/>
                    <a:gd name="connsiteX93" fmla="*/ 156438 w 673170"/>
                    <a:gd name="connsiteY93" fmla="*/ 638175 h 809763"/>
                    <a:gd name="connsiteX94" fmla="*/ 163582 w 673170"/>
                    <a:gd name="connsiteY94" fmla="*/ 635794 h 809763"/>
                    <a:gd name="connsiteX95" fmla="*/ 185013 w 673170"/>
                    <a:gd name="connsiteY95" fmla="*/ 621506 h 809763"/>
                    <a:gd name="connsiteX96" fmla="*/ 192157 w 673170"/>
                    <a:gd name="connsiteY96" fmla="*/ 616744 h 809763"/>
                    <a:gd name="connsiteX97" fmla="*/ 208826 w 673170"/>
                    <a:gd name="connsiteY97" fmla="*/ 600075 h 809763"/>
                    <a:gd name="connsiteX98" fmla="*/ 213588 w 673170"/>
                    <a:gd name="connsiteY98" fmla="*/ 592931 h 809763"/>
                    <a:gd name="connsiteX99" fmla="*/ 227876 w 673170"/>
                    <a:gd name="connsiteY99" fmla="*/ 588169 h 809763"/>
                    <a:gd name="connsiteX100" fmla="*/ 242163 w 673170"/>
                    <a:gd name="connsiteY100" fmla="*/ 583406 h 809763"/>
                    <a:gd name="connsiteX101" fmla="*/ 249307 w 673170"/>
                    <a:gd name="connsiteY101" fmla="*/ 578644 h 809763"/>
                    <a:gd name="connsiteX102" fmla="*/ 261213 w 673170"/>
                    <a:gd name="connsiteY102" fmla="*/ 569119 h 809763"/>
                    <a:gd name="connsiteX103" fmla="*/ 268357 w 673170"/>
                    <a:gd name="connsiteY103" fmla="*/ 564356 h 809763"/>
                    <a:gd name="connsiteX104" fmla="*/ 282645 w 673170"/>
                    <a:gd name="connsiteY104" fmla="*/ 559594 h 809763"/>
                    <a:gd name="connsiteX105" fmla="*/ 294551 w 673170"/>
                    <a:gd name="connsiteY105" fmla="*/ 550069 h 809763"/>
                    <a:gd name="connsiteX106" fmla="*/ 308838 w 673170"/>
                    <a:gd name="connsiteY106" fmla="*/ 540544 h 809763"/>
                    <a:gd name="connsiteX107" fmla="*/ 313601 w 673170"/>
                    <a:gd name="connsiteY107" fmla="*/ 533400 h 809763"/>
                    <a:gd name="connsiteX108" fmla="*/ 318363 w 673170"/>
                    <a:gd name="connsiteY108" fmla="*/ 514350 h 809763"/>
                    <a:gd name="connsiteX109" fmla="*/ 323126 w 673170"/>
                    <a:gd name="connsiteY109" fmla="*/ 469106 h 809763"/>
                    <a:gd name="connsiteX110" fmla="*/ 327888 w 673170"/>
                    <a:gd name="connsiteY110" fmla="*/ 454819 h 809763"/>
                    <a:gd name="connsiteX111" fmla="*/ 330270 w 673170"/>
                    <a:gd name="connsiteY111" fmla="*/ 447675 h 809763"/>
                    <a:gd name="connsiteX112" fmla="*/ 332651 w 673170"/>
                    <a:gd name="connsiteY112" fmla="*/ 423863 h 809763"/>
                    <a:gd name="connsiteX113" fmla="*/ 335032 w 673170"/>
                    <a:gd name="connsiteY113" fmla="*/ 416719 h 809763"/>
                    <a:gd name="connsiteX114" fmla="*/ 344557 w 673170"/>
                    <a:gd name="connsiteY114" fmla="*/ 383381 h 809763"/>
                    <a:gd name="connsiteX115" fmla="*/ 346938 w 673170"/>
                    <a:gd name="connsiteY115" fmla="*/ 347663 h 809763"/>
                    <a:gd name="connsiteX116" fmla="*/ 349320 w 673170"/>
                    <a:gd name="connsiteY116" fmla="*/ 340519 h 809763"/>
                    <a:gd name="connsiteX117" fmla="*/ 351701 w 673170"/>
                    <a:gd name="connsiteY117" fmla="*/ 323850 h 809763"/>
                    <a:gd name="connsiteX118" fmla="*/ 354082 w 673170"/>
                    <a:gd name="connsiteY118" fmla="*/ 280988 h 809763"/>
                    <a:gd name="connsiteX119" fmla="*/ 356463 w 673170"/>
                    <a:gd name="connsiteY119" fmla="*/ 261938 h 809763"/>
                    <a:gd name="connsiteX120" fmla="*/ 349320 w 673170"/>
                    <a:gd name="connsiteY120" fmla="*/ 257175 h 809763"/>
                    <a:gd name="connsiteX121" fmla="*/ 342176 w 673170"/>
                    <a:gd name="connsiteY121" fmla="*/ 259556 h 809763"/>
                    <a:gd name="connsiteX122" fmla="*/ 335032 w 673170"/>
                    <a:gd name="connsiteY122" fmla="*/ 264319 h 809763"/>
                    <a:gd name="connsiteX123" fmla="*/ 320745 w 673170"/>
                    <a:gd name="connsiteY123" fmla="*/ 269081 h 809763"/>
                    <a:gd name="connsiteX124" fmla="*/ 313601 w 673170"/>
                    <a:gd name="connsiteY124" fmla="*/ 271463 h 809763"/>
                    <a:gd name="connsiteX125" fmla="*/ 315982 w 673170"/>
                    <a:gd name="connsiteY125" fmla="*/ 264319 h 809763"/>
                    <a:gd name="connsiteX126" fmla="*/ 311220 w 673170"/>
                    <a:gd name="connsiteY126" fmla="*/ 250031 h 809763"/>
                    <a:gd name="connsiteX127" fmla="*/ 299313 w 673170"/>
                    <a:gd name="connsiteY127" fmla="*/ 228600 h 809763"/>
                    <a:gd name="connsiteX128" fmla="*/ 292170 w 673170"/>
                    <a:gd name="connsiteY128" fmla="*/ 223838 h 809763"/>
                    <a:gd name="connsiteX129" fmla="*/ 294551 w 673170"/>
                    <a:gd name="connsiteY129" fmla="*/ 216694 h 809763"/>
                    <a:gd name="connsiteX130" fmla="*/ 301695 w 673170"/>
                    <a:gd name="connsiteY130" fmla="*/ 214313 h 809763"/>
                    <a:gd name="connsiteX131" fmla="*/ 308838 w 673170"/>
                    <a:gd name="connsiteY131" fmla="*/ 209550 h 809763"/>
                    <a:gd name="connsiteX132" fmla="*/ 315982 w 673170"/>
                    <a:gd name="connsiteY132" fmla="*/ 202406 h 809763"/>
                    <a:gd name="connsiteX133" fmla="*/ 323126 w 673170"/>
                    <a:gd name="connsiteY133" fmla="*/ 200025 h 809763"/>
                    <a:gd name="connsiteX134" fmla="*/ 337413 w 673170"/>
                    <a:gd name="connsiteY134" fmla="*/ 192881 h 809763"/>
                    <a:gd name="connsiteX135" fmla="*/ 351701 w 673170"/>
                    <a:gd name="connsiteY135" fmla="*/ 190500 h 809763"/>
                    <a:gd name="connsiteX136" fmla="*/ 365988 w 673170"/>
                    <a:gd name="connsiteY136" fmla="*/ 185738 h 809763"/>
                    <a:gd name="connsiteX137" fmla="*/ 373132 w 673170"/>
                    <a:gd name="connsiteY137" fmla="*/ 180975 h 809763"/>
                    <a:gd name="connsiteX138" fmla="*/ 377895 w 673170"/>
                    <a:gd name="connsiteY138" fmla="*/ 173831 h 809763"/>
                    <a:gd name="connsiteX139" fmla="*/ 385038 w 673170"/>
                    <a:gd name="connsiteY139" fmla="*/ 171450 h 809763"/>
                    <a:gd name="connsiteX140" fmla="*/ 392182 w 673170"/>
                    <a:gd name="connsiteY140" fmla="*/ 166688 h 809763"/>
                    <a:gd name="connsiteX141" fmla="*/ 394563 w 673170"/>
                    <a:gd name="connsiteY141" fmla="*/ 159544 h 809763"/>
                    <a:gd name="connsiteX142" fmla="*/ 399326 w 673170"/>
                    <a:gd name="connsiteY142" fmla="*/ 152400 h 809763"/>
                    <a:gd name="connsiteX143" fmla="*/ 408851 w 673170"/>
                    <a:gd name="connsiteY143" fmla="*/ 130969 h 809763"/>
                    <a:gd name="connsiteX144" fmla="*/ 411232 w 673170"/>
                    <a:gd name="connsiteY144" fmla="*/ 111919 h 809763"/>
                    <a:gd name="connsiteX145" fmla="*/ 396945 w 673170"/>
                    <a:gd name="connsiteY145" fmla="*/ 107156 h 809763"/>
                    <a:gd name="connsiteX146" fmla="*/ 382657 w 673170"/>
                    <a:gd name="connsiteY146" fmla="*/ 102394 h 809763"/>
                    <a:gd name="connsiteX147" fmla="*/ 373132 w 673170"/>
                    <a:gd name="connsiteY147" fmla="*/ 100013 h 809763"/>
                    <a:gd name="connsiteX148" fmla="*/ 370751 w 673170"/>
                    <a:gd name="connsiteY148" fmla="*/ 92869 h 809763"/>
                    <a:gd name="connsiteX149" fmla="*/ 361226 w 673170"/>
                    <a:gd name="connsiteY149" fmla="*/ 83344 h 809763"/>
                    <a:gd name="connsiteX150" fmla="*/ 375513 w 673170"/>
                    <a:gd name="connsiteY150" fmla="*/ 78581 h 809763"/>
                    <a:gd name="connsiteX151" fmla="*/ 392182 w 673170"/>
                    <a:gd name="connsiteY151" fmla="*/ 71438 h 809763"/>
                    <a:gd name="connsiteX152" fmla="*/ 408851 w 673170"/>
                    <a:gd name="connsiteY152" fmla="*/ 54769 h 809763"/>
                    <a:gd name="connsiteX153" fmla="*/ 418376 w 673170"/>
                    <a:gd name="connsiteY153" fmla="*/ 40481 h 809763"/>
                    <a:gd name="connsiteX154" fmla="*/ 423138 w 673170"/>
                    <a:gd name="connsiteY154" fmla="*/ 33338 h 809763"/>
                    <a:gd name="connsiteX155" fmla="*/ 430282 w 673170"/>
                    <a:gd name="connsiteY155" fmla="*/ 30956 h 809763"/>
                    <a:gd name="connsiteX156" fmla="*/ 435045 w 673170"/>
                    <a:gd name="connsiteY156" fmla="*/ 23813 h 809763"/>
                    <a:gd name="connsiteX157" fmla="*/ 449332 w 673170"/>
                    <a:gd name="connsiteY157" fmla="*/ 14288 h 809763"/>
                    <a:gd name="connsiteX158" fmla="*/ 466001 w 673170"/>
                    <a:gd name="connsiteY158" fmla="*/ 7144 h 809763"/>
                    <a:gd name="connsiteX159" fmla="*/ 475526 w 673170"/>
                    <a:gd name="connsiteY159" fmla="*/ 0 h 809763"/>
                    <a:gd name="connsiteX160" fmla="*/ 494576 w 673170"/>
                    <a:gd name="connsiteY160" fmla="*/ 11906 h 809763"/>
                    <a:gd name="connsiteX161" fmla="*/ 508863 w 673170"/>
                    <a:gd name="connsiteY161" fmla="*/ 21431 h 809763"/>
                    <a:gd name="connsiteX162" fmla="*/ 520770 w 673170"/>
                    <a:gd name="connsiteY162" fmla="*/ 33338 h 809763"/>
                    <a:gd name="connsiteX163" fmla="*/ 532676 w 673170"/>
                    <a:gd name="connsiteY163" fmla="*/ 45244 h 809763"/>
                    <a:gd name="connsiteX164" fmla="*/ 525532 w 673170"/>
                    <a:gd name="connsiteY164" fmla="*/ 61913 h 809763"/>
                    <a:gd name="connsiteX165" fmla="*/ 518388 w 673170"/>
                    <a:gd name="connsiteY165" fmla="*/ 64294 h 809763"/>
                    <a:gd name="connsiteX166" fmla="*/ 516007 w 673170"/>
                    <a:gd name="connsiteY166" fmla="*/ 71438 h 809763"/>
                    <a:gd name="connsiteX167" fmla="*/ 523151 w 673170"/>
                    <a:gd name="connsiteY167" fmla="*/ 85725 h 809763"/>
                    <a:gd name="connsiteX168" fmla="*/ 530295 w 673170"/>
                    <a:gd name="connsiteY168" fmla="*/ 90488 h 809763"/>
                    <a:gd name="connsiteX169" fmla="*/ 537438 w 673170"/>
                    <a:gd name="connsiteY169" fmla="*/ 97631 h 809763"/>
                    <a:gd name="connsiteX170" fmla="*/ 542201 w 673170"/>
                    <a:gd name="connsiteY170" fmla="*/ 104775 h 809763"/>
                    <a:gd name="connsiteX171" fmla="*/ 549345 w 673170"/>
                    <a:gd name="connsiteY171" fmla="*/ 107156 h 809763"/>
                    <a:gd name="connsiteX172" fmla="*/ 556488 w 673170"/>
                    <a:gd name="connsiteY172" fmla="*/ 111919 h 809763"/>
                    <a:gd name="connsiteX173" fmla="*/ 570776 w 673170"/>
                    <a:gd name="connsiteY173" fmla="*/ 109538 h 809763"/>
                    <a:gd name="connsiteX174" fmla="*/ 594588 w 673170"/>
                    <a:gd name="connsiteY174" fmla="*/ 107156 h 809763"/>
                    <a:gd name="connsiteX175" fmla="*/ 613638 w 673170"/>
                    <a:gd name="connsiteY175" fmla="*/ 109538 h 809763"/>
                    <a:gd name="connsiteX176" fmla="*/ 630307 w 673170"/>
                    <a:gd name="connsiteY176" fmla="*/ 114300 h 809763"/>
                    <a:gd name="connsiteX177" fmla="*/ 637451 w 673170"/>
                    <a:gd name="connsiteY177" fmla="*/ 119063 h 809763"/>
                    <a:gd name="connsiteX178" fmla="*/ 656501 w 673170"/>
                    <a:gd name="connsiteY178" fmla="*/ 119063 h 809763"/>
                    <a:gd name="connsiteX0" fmla="*/ 656734 w 673403"/>
                    <a:gd name="connsiteY0" fmla="*/ 119063 h 809763"/>
                    <a:gd name="connsiteX1" fmla="*/ 661496 w 673403"/>
                    <a:gd name="connsiteY1" fmla="*/ 145256 h 809763"/>
                    <a:gd name="connsiteX2" fmla="*/ 666259 w 673403"/>
                    <a:gd name="connsiteY2" fmla="*/ 152400 h 809763"/>
                    <a:gd name="connsiteX3" fmla="*/ 673403 w 673403"/>
                    <a:gd name="connsiteY3" fmla="*/ 192881 h 809763"/>
                    <a:gd name="connsiteX4" fmla="*/ 666259 w 673403"/>
                    <a:gd name="connsiteY4" fmla="*/ 221456 h 809763"/>
                    <a:gd name="connsiteX5" fmla="*/ 654353 w 673403"/>
                    <a:gd name="connsiteY5" fmla="*/ 242888 h 809763"/>
                    <a:gd name="connsiteX6" fmla="*/ 651971 w 673403"/>
                    <a:gd name="connsiteY6" fmla="*/ 266700 h 809763"/>
                    <a:gd name="connsiteX7" fmla="*/ 649590 w 673403"/>
                    <a:gd name="connsiteY7" fmla="*/ 276225 h 809763"/>
                    <a:gd name="connsiteX8" fmla="*/ 647209 w 673403"/>
                    <a:gd name="connsiteY8" fmla="*/ 288131 h 809763"/>
                    <a:gd name="connsiteX9" fmla="*/ 644828 w 673403"/>
                    <a:gd name="connsiteY9" fmla="*/ 295275 h 809763"/>
                    <a:gd name="connsiteX10" fmla="*/ 640065 w 673403"/>
                    <a:gd name="connsiteY10" fmla="*/ 314325 h 809763"/>
                    <a:gd name="connsiteX11" fmla="*/ 637684 w 673403"/>
                    <a:gd name="connsiteY11" fmla="*/ 338138 h 809763"/>
                    <a:gd name="connsiteX12" fmla="*/ 642446 w 673403"/>
                    <a:gd name="connsiteY12" fmla="*/ 361950 h 809763"/>
                    <a:gd name="connsiteX13" fmla="*/ 642446 w 673403"/>
                    <a:gd name="connsiteY13" fmla="*/ 431006 h 809763"/>
                    <a:gd name="connsiteX14" fmla="*/ 640065 w 673403"/>
                    <a:gd name="connsiteY14" fmla="*/ 440531 h 809763"/>
                    <a:gd name="connsiteX15" fmla="*/ 632921 w 673403"/>
                    <a:gd name="connsiteY15" fmla="*/ 450056 h 809763"/>
                    <a:gd name="connsiteX16" fmla="*/ 621015 w 673403"/>
                    <a:gd name="connsiteY16" fmla="*/ 464344 h 809763"/>
                    <a:gd name="connsiteX17" fmla="*/ 618634 w 673403"/>
                    <a:gd name="connsiteY17" fmla="*/ 471488 h 809763"/>
                    <a:gd name="connsiteX18" fmla="*/ 609109 w 673403"/>
                    <a:gd name="connsiteY18" fmla="*/ 485775 h 809763"/>
                    <a:gd name="connsiteX19" fmla="*/ 601965 w 673403"/>
                    <a:gd name="connsiteY19" fmla="*/ 507206 h 809763"/>
                    <a:gd name="connsiteX20" fmla="*/ 599584 w 673403"/>
                    <a:gd name="connsiteY20" fmla="*/ 514350 h 809763"/>
                    <a:gd name="connsiteX21" fmla="*/ 587678 w 673403"/>
                    <a:gd name="connsiteY21" fmla="*/ 531019 h 809763"/>
                    <a:gd name="connsiteX22" fmla="*/ 580534 w 673403"/>
                    <a:gd name="connsiteY22" fmla="*/ 554831 h 809763"/>
                    <a:gd name="connsiteX23" fmla="*/ 563865 w 673403"/>
                    <a:gd name="connsiteY23" fmla="*/ 576263 h 809763"/>
                    <a:gd name="connsiteX24" fmla="*/ 556721 w 673403"/>
                    <a:gd name="connsiteY24" fmla="*/ 581025 h 809763"/>
                    <a:gd name="connsiteX25" fmla="*/ 544815 w 673403"/>
                    <a:gd name="connsiteY25" fmla="*/ 592931 h 809763"/>
                    <a:gd name="connsiteX26" fmla="*/ 537671 w 673403"/>
                    <a:gd name="connsiteY26" fmla="*/ 600075 h 809763"/>
                    <a:gd name="connsiteX27" fmla="*/ 523384 w 673403"/>
                    <a:gd name="connsiteY27" fmla="*/ 607219 h 809763"/>
                    <a:gd name="connsiteX28" fmla="*/ 513859 w 673403"/>
                    <a:gd name="connsiteY28" fmla="*/ 614363 h 809763"/>
                    <a:gd name="connsiteX29" fmla="*/ 509096 w 673403"/>
                    <a:gd name="connsiteY29" fmla="*/ 621506 h 809763"/>
                    <a:gd name="connsiteX30" fmla="*/ 494809 w 673403"/>
                    <a:gd name="connsiteY30" fmla="*/ 631031 h 809763"/>
                    <a:gd name="connsiteX31" fmla="*/ 487665 w 673403"/>
                    <a:gd name="connsiteY31" fmla="*/ 638175 h 809763"/>
                    <a:gd name="connsiteX32" fmla="*/ 480521 w 673403"/>
                    <a:gd name="connsiteY32" fmla="*/ 642938 h 809763"/>
                    <a:gd name="connsiteX33" fmla="*/ 478140 w 673403"/>
                    <a:gd name="connsiteY33" fmla="*/ 650081 h 809763"/>
                    <a:gd name="connsiteX34" fmla="*/ 468615 w 673403"/>
                    <a:gd name="connsiteY34" fmla="*/ 657225 h 809763"/>
                    <a:gd name="connsiteX35" fmla="*/ 461471 w 673403"/>
                    <a:gd name="connsiteY35" fmla="*/ 664369 h 809763"/>
                    <a:gd name="connsiteX36" fmla="*/ 444803 w 673403"/>
                    <a:gd name="connsiteY36" fmla="*/ 676275 h 809763"/>
                    <a:gd name="connsiteX37" fmla="*/ 432896 w 673403"/>
                    <a:gd name="connsiteY37" fmla="*/ 685800 h 809763"/>
                    <a:gd name="connsiteX38" fmla="*/ 420990 w 673403"/>
                    <a:gd name="connsiteY38" fmla="*/ 695325 h 809763"/>
                    <a:gd name="connsiteX39" fmla="*/ 406703 w 673403"/>
                    <a:gd name="connsiteY39" fmla="*/ 707231 h 809763"/>
                    <a:gd name="connsiteX40" fmla="*/ 399559 w 673403"/>
                    <a:gd name="connsiteY40" fmla="*/ 709613 h 809763"/>
                    <a:gd name="connsiteX41" fmla="*/ 390034 w 673403"/>
                    <a:gd name="connsiteY41" fmla="*/ 714375 h 809763"/>
                    <a:gd name="connsiteX42" fmla="*/ 375746 w 673403"/>
                    <a:gd name="connsiteY42" fmla="*/ 723900 h 809763"/>
                    <a:gd name="connsiteX43" fmla="*/ 368603 w 673403"/>
                    <a:gd name="connsiteY43" fmla="*/ 728663 h 809763"/>
                    <a:gd name="connsiteX44" fmla="*/ 361459 w 673403"/>
                    <a:gd name="connsiteY44" fmla="*/ 735806 h 809763"/>
                    <a:gd name="connsiteX45" fmla="*/ 354315 w 673403"/>
                    <a:gd name="connsiteY45" fmla="*/ 738188 h 809763"/>
                    <a:gd name="connsiteX46" fmla="*/ 347171 w 673403"/>
                    <a:gd name="connsiteY46" fmla="*/ 742950 h 809763"/>
                    <a:gd name="connsiteX47" fmla="*/ 335265 w 673403"/>
                    <a:gd name="connsiteY47" fmla="*/ 752475 h 809763"/>
                    <a:gd name="connsiteX48" fmla="*/ 330503 w 673403"/>
                    <a:gd name="connsiteY48" fmla="*/ 759619 h 809763"/>
                    <a:gd name="connsiteX49" fmla="*/ 316215 w 673403"/>
                    <a:gd name="connsiteY49" fmla="*/ 769144 h 809763"/>
                    <a:gd name="connsiteX50" fmla="*/ 309071 w 673403"/>
                    <a:gd name="connsiteY50" fmla="*/ 773906 h 809763"/>
                    <a:gd name="connsiteX51" fmla="*/ 294784 w 673403"/>
                    <a:gd name="connsiteY51" fmla="*/ 783431 h 809763"/>
                    <a:gd name="connsiteX52" fmla="*/ 290021 w 673403"/>
                    <a:gd name="connsiteY52" fmla="*/ 790575 h 809763"/>
                    <a:gd name="connsiteX53" fmla="*/ 275734 w 673403"/>
                    <a:gd name="connsiteY53" fmla="*/ 792956 h 809763"/>
                    <a:gd name="connsiteX54" fmla="*/ 268590 w 673403"/>
                    <a:gd name="connsiteY54" fmla="*/ 797719 h 809763"/>
                    <a:gd name="connsiteX55" fmla="*/ 254303 w 673403"/>
                    <a:gd name="connsiteY55" fmla="*/ 802481 h 809763"/>
                    <a:gd name="connsiteX56" fmla="*/ 240015 w 673403"/>
                    <a:gd name="connsiteY56" fmla="*/ 809625 h 809763"/>
                    <a:gd name="connsiteX57" fmla="*/ 232871 w 673403"/>
                    <a:gd name="connsiteY57" fmla="*/ 795338 h 809763"/>
                    <a:gd name="connsiteX58" fmla="*/ 225728 w 673403"/>
                    <a:gd name="connsiteY58" fmla="*/ 790575 h 809763"/>
                    <a:gd name="connsiteX59" fmla="*/ 213821 w 673403"/>
                    <a:gd name="connsiteY59" fmla="*/ 778669 h 809763"/>
                    <a:gd name="connsiteX60" fmla="*/ 201915 w 673403"/>
                    <a:gd name="connsiteY60" fmla="*/ 766763 h 809763"/>
                    <a:gd name="connsiteX61" fmla="*/ 194771 w 673403"/>
                    <a:gd name="connsiteY61" fmla="*/ 752475 h 809763"/>
                    <a:gd name="connsiteX62" fmla="*/ 187628 w 673403"/>
                    <a:gd name="connsiteY62" fmla="*/ 750094 h 809763"/>
                    <a:gd name="connsiteX63" fmla="*/ 168578 w 673403"/>
                    <a:gd name="connsiteY63" fmla="*/ 745331 h 809763"/>
                    <a:gd name="connsiteX64" fmla="*/ 161434 w 673403"/>
                    <a:gd name="connsiteY64" fmla="*/ 742950 h 809763"/>
                    <a:gd name="connsiteX65" fmla="*/ 149528 w 673403"/>
                    <a:gd name="connsiteY65" fmla="*/ 740569 h 809763"/>
                    <a:gd name="connsiteX66" fmla="*/ 140003 w 673403"/>
                    <a:gd name="connsiteY66" fmla="*/ 738188 h 809763"/>
                    <a:gd name="connsiteX67" fmla="*/ 128096 w 673403"/>
                    <a:gd name="connsiteY67" fmla="*/ 735806 h 809763"/>
                    <a:gd name="connsiteX68" fmla="*/ 113809 w 673403"/>
                    <a:gd name="connsiteY68" fmla="*/ 728663 h 809763"/>
                    <a:gd name="connsiteX69" fmla="*/ 92378 w 673403"/>
                    <a:gd name="connsiteY69" fmla="*/ 723900 h 809763"/>
                    <a:gd name="connsiteX70" fmla="*/ 85234 w 673403"/>
                    <a:gd name="connsiteY70" fmla="*/ 719138 h 809763"/>
                    <a:gd name="connsiteX71" fmla="*/ 82853 w 673403"/>
                    <a:gd name="connsiteY71" fmla="*/ 711994 h 809763"/>
                    <a:gd name="connsiteX72" fmla="*/ 54278 w 673403"/>
                    <a:gd name="connsiteY72" fmla="*/ 697706 h 809763"/>
                    <a:gd name="connsiteX73" fmla="*/ 39990 w 673403"/>
                    <a:gd name="connsiteY73" fmla="*/ 695325 h 809763"/>
                    <a:gd name="connsiteX74" fmla="*/ 25703 w 673403"/>
                    <a:gd name="connsiteY74" fmla="*/ 685800 h 809763"/>
                    <a:gd name="connsiteX75" fmla="*/ 20940 w 673403"/>
                    <a:gd name="connsiteY75" fmla="*/ 671513 h 809763"/>
                    <a:gd name="connsiteX76" fmla="*/ 18559 w 673403"/>
                    <a:gd name="connsiteY76" fmla="*/ 661988 h 809763"/>
                    <a:gd name="connsiteX77" fmla="*/ 13796 w 673403"/>
                    <a:gd name="connsiteY77" fmla="*/ 638175 h 809763"/>
                    <a:gd name="connsiteX78" fmla="*/ 9034 w 673403"/>
                    <a:gd name="connsiteY78" fmla="*/ 573881 h 809763"/>
                    <a:gd name="connsiteX79" fmla="*/ 4271 w 673403"/>
                    <a:gd name="connsiteY79" fmla="*/ 559594 h 809763"/>
                    <a:gd name="connsiteX80" fmla="*/ 1890 w 673403"/>
                    <a:gd name="connsiteY80" fmla="*/ 552450 h 809763"/>
                    <a:gd name="connsiteX81" fmla="*/ 4271 w 673403"/>
                    <a:gd name="connsiteY81" fmla="*/ 539343 h 809763"/>
                    <a:gd name="connsiteX82" fmla="*/ 49515 w 673403"/>
                    <a:gd name="connsiteY82" fmla="*/ 540544 h 809763"/>
                    <a:gd name="connsiteX83" fmla="*/ 59040 w 673403"/>
                    <a:gd name="connsiteY83" fmla="*/ 554831 h 809763"/>
                    <a:gd name="connsiteX84" fmla="*/ 66184 w 673403"/>
                    <a:gd name="connsiteY84" fmla="*/ 559594 h 809763"/>
                    <a:gd name="connsiteX85" fmla="*/ 75709 w 673403"/>
                    <a:gd name="connsiteY85" fmla="*/ 571500 h 809763"/>
                    <a:gd name="connsiteX86" fmla="*/ 85234 w 673403"/>
                    <a:gd name="connsiteY86" fmla="*/ 583406 h 809763"/>
                    <a:gd name="connsiteX87" fmla="*/ 89996 w 673403"/>
                    <a:gd name="connsiteY87" fmla="*/ 590550 h 809763"/>
                    <a:gd name="connsiteX88" fmla="*/ 97140 w 673403"/>
                    <a:gd name="connsiteY88" fmla="*/ 595313 h 809763"/>
                    <a:gd name="connsiteX89" fmla="*/ 104284 w 673403"/>
                    <a:gd name="connsiteY89" fmla="*/ 616744 h 809763"/>
                    <a:gd name="connsiteX90" fmla="*/ 109046 w 673403"/>
                    <a:gd name="connsiteY90" fmla="*/ 635794 h 809763"/>
                    <a:gd name="connsiteX91" fmla="*/ 116190 w 673403"/>
                    <a:gd name="connsiteY91" fmla="*/ 640556 h 809763"/>
                    <a:gd name="connsiteX92" fmla="*/ 128096 w 673403"/>
                    <a:gd name="connsiteY92" fmla="*/ 652463 h 809763"/>
                    <a:gd name="connsiteX93" fmla="*/ 156671 w 673403"/>
                    <a:gd name="connsiteY93" fmla="*/ 638175 h 809763"/>
                    <a:gd name="connsiteX94" fmla="*/ 163815 w 673403"/>
                    <a:gd name="connsiteY94" fmla="*/ 635794 h 809763"/>
                    <a:gd name="connsiteX95" fmla="*/ 185246 w 673403"/>
                    <a:gd name="connsiteY95" fmla="*/ 621506 h 809763"/>
                    <a:gd name="connsiteX96" fmla="*/ 192390 w 673403"/>
                    <a:gd name="connsiteY96" fmla="*/ 616744 h 809763"/>
                    <a:gd name="connsiteX97" fmla="*/ 209059 w 673403"/>
                    <a:gd name="connsiteY97" fmla="*/ 600075 h 809763"/>
                    <a:gd name="connsiteX98" fmla="*/ 213821 w 673403"/>
                    <a:gd name="connsiteY98" fmla="*/ 592931 h 809763"/>
                    <a:gd name="connsiteX99" fmla="*/ 228109 w 673403"/>
                    <a:gd name="connsiteY99" fmla="*/ 588169 h 809763"/>
                    <a:gd name="connsiteX100" fmla="*/ 242396 w 673403"/>
                    <a:gd name="connsiteY100" fmla="*/ 583406 h 809763"/>
                    <a:gd name="connsiteX101" fmla="*/ 249540 w 673403"/>
                    <a:gd name="connsiteY101" fmla="*/ 578644 h 809763"/>
                    <a:gd name="connsiteX102" fmla="*/ 261446 w 673403"/>
                    <a:gd name="connsiteY102" fmla="*/ 569119 h 809763"/>
                    <a:gd name="connsiteX103" fmla="*/ 268590 w 673403"/>
                    <a:gd name="connsiteY103" fmla="*/ 564356 h 809763"/>
                    <a:gd name="connsiteX104" fmla="*/ 282878 w 673403"/>
                    <a:gd name="connsiteY104" fmla="*/ 559594 h 809763"/>
                    <a:gd name="connsiteX105" fmla="*/ 294784 w 673403"/>
                    <a:gd name="connsiteY105" fmla="*/ 550069 h 809763"/>
                    <a:gd name="connsiteX106" fmla="*/ 309071 w 673403"/>
                    <a:gd name="connsiteY106" fmla="*/ 540544 h 809763"/>
                    <a:gd name="connsiteX107" fmla="*/ 313834 w 673403"/>
                    <a:gd name="connsiteY107" fmla="*/ 533400 h 809763"/>
                    <a:gd name="connsiteX108" fmla="*/ 318596 w 673403"/>
                    <a:gd name="connsiteY108" fmla="*/ 514350 h 809763"/>
                    <a:gd name="connsiteX109" fmla="*/ 323359 w 673403"/>
                    <a:gd name="connsiteY109" fmla="*/ 469106 h 809763"/>
                    <a:gd name="connsiteX110" fmla="*/ 328121 w 673403"/>
                    <a:gd name="connsiteY110" fmla="*/ 454819 h 809763"/>
                    <a:gd name="connsiteX111" fmla="*/ 330503 w 673403"/>
                    <a:gd name="connsiteY111" fmla="*/ 447675 h 809763"/>
                    <a:gd name="connsiteX112" fmla="*/ 332884 w 673403"/>
                    <a:gd name="connsiteY112" fmla="*/ 423863 h 809763"/>
                    <a:gd name="connsiteX113" fmla="*/ 335265 w 673403"/>
                    <a:gd name="connsiteY113" fmla="*/ 416719 h 809763"/>
                    <a:gd name="connsiteX114" fmla="*/ 344790 w 673403"/>
                    <a:gd name="connsiteY114" fmla="*/ 383381 h 809763"/>
                    <a:gd name="connsiteX115" fmla="*/ 347171 w 673403"/>
                    <a:gd name="connsiteY115" fmla="*/ 347663 h 809763"/>
                    <a:gd name="connsiteX116" fmla="*/ 349553 w 673403"/>
                    <a:gd name="connsiteY116" fmla="*/ 340519 h 809763"/>
                    <a:gd name="connsiteX117" fmla="*/ 351934 w 673403"/>
                    <a:gd name="connsiteY117" fmla="*/ 323850 h 809763"/>
                    <a:gd name="connsiteX118" fmla="*/ 354315 w 673403"/>
                    <a:gd name="connsiteY118" fmla="*/ 280988 h 809763"/>
                    <a:gd name="connsiteX119" fmla="*/ 356696 w 673403"/>
                    <a:gd name="connsiteY119" fmla="*/ 261938 h 809763"/>
                    <a:gd name="connsiteX120" fmla="*/ 349553 w 673403"/>
                    <a:gd name="connsiteY120" fmla="*/ 257175 h 809763"/>
                    <a:gd name="connsiteX121" fmla="*/ 342409 w 673403"/>
                    <a:gd name="connsiteY121" fmla="*/ 259556 h 809763"/>
                    <a:gd name="connsiteX122" fmla="*/ 335265 w 673403"/>
                    <a:gd name="connsiteY122" fmla="*/ 264319 h 809763"/>
                    <a:gd name="connsiteX123" fmla="*/ 320978 w 673403"/>
                    <a:gd name="connsiteY123" fmla="*/ 269081 h 809763"/>
                    <a:gd name="connsiteX124" fmla="*/ 313834 w 673403"/>
                    <a:gd name="connsiteY124" fmla="*/ 271463 h 809763"/>
                    <a:gd name="connsiteX125" fmla="*/ 316215 w 673403"/>
                    <a:gd name="connsiteY125" fmla="*/ 264319 h 809763"/>
                    <a:gd name="connsiteX126" fmla="*/ 311453 w 673403"/>
                    <a:gd name="connsiteY126" fmla="*/ 250031 h 809763"/>
                    <a:gd name="connsiteX127" fmla="*/ 299546 w 673403"/>
                    <a:gd name="connsiteY127" fmla="*/ 228600 h 809763"/>
                    <a:gd name="connsiteX128" fmla="*/ 292403 w 673403"/>
                    <a:gd name="connsiteY128" fmla="*/ 223838 h 809763"/>
                    <a:gd name="connsiteX129" fmla="*/ 294784 w 673403"/>
                    <a:gd name="connsiteY129" fmla="*/ 216694 h 809763"/>
                    <a:gd name="connsiteX130" fmla="*/ 301928 w 673403"/>
                    <a:gd name="connsiteY130" fmla="*/ 214313 h 809763"/>
                    <a:gd name="connsiteX131" fmla="*/ 309071 w 673403"/>
                    <a:gd name="connsiteY131" fmla="*/ 209550 h 809763"/>
                    <a:gd name="connsiteX132" fmla="*/ 316215 w 673403"/>
                    <a:gd name="connsiteY132" fmla="*/ 202406 h 809763"/>
                    <a:gd name="connsiteX133" fmla="*/ 323359 w 673403"/>
                    <a:gd name="connsiteY133" fmla="*/ 200025 h 809763"/>
                    <a:gd name="connsiteX134" fmla="*/ 337646 w 673403"/>
                    <a:gd name="connsiteY134" fmla="*/ 192881 h 809763"/>
                    <a:gd name="connsiteX135" fmla="*/ 351934 w 673403"/>
                    <a:gd name="connsiteY135" fmla="*/ 190500 h 809763"/>
                    <a:gd name="connsiteX136" fmla="*/ 366221 w 673403"/>
                    <a:gd name="connsiteY136" fmla="*/ 185738 h 809763"/>
                    <a:gd name="connsiteX137" fmla="*/ 373365 w 673403"/>
                    <a:gd name="connsiteY137" fmla="*/ 180975 h 809763"/>
                    <a:gd name="connsiteX138" fmla="*/ 378128 w 673403"/>
                    <a:gd name="connsiteY138" fmla="*/ 173831 h 809763"/>
                    <a:gd name="connsiteX139" fmla="*/ 385271 w 673403"/>
                    <a:gd name="connsiteY139" fmla="*/ 171450 h 809763"/>
                    <a:gd name="connsiteX140" fmla="*/ 392415 w 673403"/>
                    <a:gd name="connsiteY140" fmla="*/ 166688 h 809763"/>
                    <a:gd name="connsiteX141" fmla="*/ 394796 w 673403"/>
                    <a:gd name="connsiteY141" fmla="*/ 159544 h 809763"/>
                    <a:gd name="connsiteX142" fmla="*/ 399559 w 673403"/>
                    <a:gd name="connsiteY142" fmla="*/ 152400 h 809763"/>
                    <a:gd name="connsiteX143" fmla="*/ 409084 w 673403"/>
                    <a:gd name="connsiteY143" fmla="*/ 130969 h 809763"/>
                    <a:gd name="connsiteX144" fmla="*/ 411465 w 673403"/>
                    <a:gd name="connsiteY144" fmla="*/ 111919 h 809763"/>
                    <a:gd name="connsiteX145" fmla="*/ 397178 w 673403"/>
                    <a:gd name="connsiteY145" fmla="*/ 107156 h 809763"/>
                    <a:gd name="connsiteX146" fmla="*/ 382890 w 673403"/>
                    <a:gd name="connsiteY146" fmla="*/ 102394 h 809763"/>
                    <a:gd name="connsiteX147" fmla="*/ 373365 w 673403"/>
                    <a:gd name="connsiteY147" fmla="*/ 100013 h 809763"/>
                    <a:gd name="connsiteX148" fmla="*/ 370984 w 673403"/>
                    <a:gd name="connsiteY148" fmla="*/ 92869 h 809763"/>
                    <a:gd name="connsiteX149" fmla="*/ 361459 w 673403"/>
                    <a:gd name="connsiteY149" fmla="*/ 83344 h 809763"/>
                    <a:gd name="connsiteX150" fmla="*/ 375746 w 673403"/>
                    <a:gd name="connsiteY150" fmla="*/ 78581 h 809763"/>
                    <a:gd name="connsiteX151" fmla="*/ 392415 w 673403"/>
                    <a:gd name="connsiteY151" fmla="*/ 71438 h 809763"/>
                    <a:gd name="connsiteX152" fmla="*/ 409084 w 673403"/>
                    <a:gd name="connsiteY152" fmla="*/ 54769 h 809763"/>
                    <a:gd name="connsiteX153" fmla="*/ 418609 w 673403"/>
                    <a:gd name="connsiteY153" fmla="*/ 40481 h 809763"/>
                    <a:gd name="connsiteX154" fmla="*/ 423371 w 673403"/>
                    <a:gd name="connsiteY154" fmla="*/ 33338 h 809763"/>
                    <a:gd name="connsiteX155" fmla="*/ 430515 w 673403"/>
                    <a:gd name="connsiteY155" fmla="*/ 30956 h 809763"/>
                    <a:gd name="connsiteX156" fmla="*/ 435278 w 673403"/>
                    <a:gd name="connsiteY156" fmla="*/ 23813 h 809763"/>
                    <a:gd name="connsiteX157" fmla="*/ 449565 w 673403"/>
                    <a:gd name="connsiteY157" fmla="*/ 14288 h 809763"/>
                    <a:gd name="connsiteX158" fmla="*/ 466234 w 673403"/>
                    <a:gd name="connsiteY158" fmla="*/ 7144 h 809763"/>
                    <a:gd name="connsiteX159" fmla="*/ 475759 w 673403"/>
                    <a:gd name="connsiteY159" fmla="*/ 0 h 809763"/>
                    <a:gd name="connsiteX160" fmla="*/ 494809 w 673403"/>
                    <a:gd name="connsiteY160" fmla="*/ 11906 h 809763"/>
                    <a:gd name="connsiteX161" fmla="*/ 509096 w 673403"/>
                    <a:gd name="connsiteY161" fmla="*/ 21431 h 809763"/>
                    <a:gd name="connsiteX162" fmla="*/ 521003 w 673403"/>
                    <a:gd name="connsiteY162" fmla="*/ 33338 h 809763"/>
                    <a:gd name="connsiteX163" fmla="*/ 532909 w 673403"/>
                    <a:gd name="connsiteY163" fmla="*/ 45244 h 809763"/>
                    <a:gd name="connsiteX164" fmla="*/ 525765 w 673403"/>
                    <a:gd name="connsiteY164" fmla="*/ 61913 h 809763"/>
                    <a:gd name="connsiteX165" fmla="*/ 518621 w 673403"/>
                    <a:gd name="connsiteY165" fmla="*/ 64294 h 809763"/>
                    <a:gd name="connsiteX166" fmla="*/ 516240 w 673403"/>
                    <a:gd name="connsiteY166" fmla="*/ 71438 h 809763"/>
                    <a:gd name="connsiteX167" fmla="*/ 523384 w 673403"/>
                    <a:gd name="connsiteY167" fmla="*/ 85725 h 809763"/>
                    <a:gd name="connsiteX168" fmla="*/ 530528 w 673403"/>
                    <a:gd name="connsiteY168" fmla="*/ 90488 h 809763"/>
                    <a:gd name="connsiteX169" fmla="*/ 537671 w 673403"/>
                    <a:gd name="connsiteY169" fmla="*/ 97631 h 809763"/>
                    <a:gd name="connsiteX170" fmla="*/ 542434 w 673403"/>
                    <a:gd name="connsiteY170" fmla="*/ 104775 h 809763"/>
                    <a:gd name="connsiteX171" fmla="*/ 549578 w 673403"/>
                    <a:gd name="connsiteY171" fmla="*/ 107156 h 809763"/>
                    <a:gd name="connsiteX172" fmla="*/ 556721 w 673403"/>
                    <a:gd name="connsiteY172" fmla="*/ 111919 h 809763"/>
                    <a:gd name="connsiteX173" fmla="*/ 571009 w 673403"/>
                    <a:gd name="connsiteY173" fmla="*/ 109538 h 809763"/>
                    <a:gd name="connsiteX174" fmla="*/ 594821 w 673403"/>
                    <a:gd name="connsiteY174" fmla="*/ 107156 h 809763"/>
                    <a:gd name="connsiteX175" fmla="*/ 613871 w 673403"/>
                    <a:gd name="connsiteY175" fmla="*/ 109538 h 809763"/>
                    <a:gd name="connsiteX176" fmla="*/ 630540 w 673403"/>
                    <a:gd name="connsiteY176" fmla="*/ 114300 h 809763"/>
                    <a:gd name="connsiteX177" fmla="*/ 637684 w 673403"/>
                    <a:gd name="connsiteY177" fmla="*/ 119063 h 809763"/>
                    <a:gd name="connsiteX178" fmla="*/ 656734 w 673403"/>
                    <a:gd name="connsiteY178" fmla="*/ 119063 h 809763"/>
                    <a:gd name="connsiteX0" fmla="*/ 655999 w 672668"/>
                    <a:gd name="connsiteY0" fmla="*/ 119063 h 809763"/>
                    <a:gd name="connsiteX1" fmla="*/ 660761 w 672668"/>
                    <a:gd name="connsiteY1" fmla="*/ 145256 h 809763"/>
                    <a:gd name="connsiteX2" fmla="*/ 665524 w 672668"/>
                    <a:gd name="connsiteY2" fmla="*/ 152400 h 809763"/>
                    <a:gd name="connsiteX3" fmla="*/ 672668 w 672668"/>
                    <a:gd name="connsiteY3" fmla="*/ 192881 h 809763"/>
                    <a:gd name="connsiteX4" fmla="*/ 665524 w 672668"/>
                    <a:gd name="connsiteY4" fmla="*/ 221456 h 809763"/>
                    <a:gd name="connsiteX5" fmla="*/ 653618 w 672668"/>
                    <a:gd name="connsiteY5" fmla="*/ 242888 h 809763"/>
                    <a:gd name="connsiteX6" fmla="*/ 651236 w 672668"/>
                    <a:gd name="connsiteY6" fmla="*/ 266700 h 809763"/>
                    <a:gd name="connsiteX7" fmla="*/ 648855 w 672668"/>
                    <a:gd name="connsiteY7" fmla="*/ 276225 h 809763"/>
                    <a:gd name="connsiteX8" fmla="*/ 646474 w 672668"/>
                    <a:gd name="connsiteY8" fmla="*/ 288131 h 809763"/>
                    <a:gd name="connsiteX9" fmla="*/ 644093 w 672668"/>
                    <a:gd name="connsiteY9" fmla="*/ 295275 h 809763"/>
                    <a:gd name="connsiteX10" fmla="*/ 639330 w 672668"/>
                    <a:gd name="connsiteY10" fmla="*/ 314325 h 809763"/>
                    <a:gd name="connsiteX11" fmla="*/ 636949 w 672668"/>
                    <a:gd name="connsiteY11" fmla="*/ 338138 h 809763"/>
                    <a:gd name="connsiteX12" fmla="*/ 641711 w 672668"/>
                    <a:gd name="connsiteY12" fmla="*/ 361950 h 809763"/>
                    <a:gd name="connsiteX13" fmla="*/ 641711 w 672668"/>
                    <a:gd name="connsiteY13" fmla="*/ 431006 h 809763"/>
                    <a:gd name="connsiteX14" fmla="*/ 639330 w 672668"/>
                    <a:gd name="connsiteY14" fmla="*/ 440531 h 809763"/>
                    <a:gd name="connsiteX15" fmla="*/ 632186 w 672668"/>
                    <a:gd name="connsiteY15" fmla="*/ 450056 h 809763"/>
                    <a:gd name="connsiteX16" fmla="*/ 620280 w 672668"/>
                    <a:gd name="connsiteY16" fmla="*/ 464344 h 809763"/>
                    <a:gd name="connsiteX17" fmla="*/ 617899 w 672668"/>
                    <a:gd name="connsiteY17" fmla="*/ 471488 h 809763"/>
                    <a:gd name="connsiteX18" fmla="*/ 608374 w 672668"/>
                    <a:gd name="connsiteY18" fmla="*/ 485775 h 809763"/>
                    <a:gd name="connsiteX19" fmla="*/ 601230 w 672668"/>
                    <a:gd name="connsiteY19" fmla="*/ 507206 h 809763"/>
                    <a:gd name="connsiteX20" fmla="*/ 598849 w 672668"/>
                    <a:gd name="connsiteY20" fmla="*/ 514350 h 809763"/>
                    <a:gd name="connsiteX21" fmla="*/ 586943 w 672668"/>
                    <a:gd name="connsiteY21" fmla="*/ 531019 h 809763"/>
                    <a:gd name="connsiteX22" fmla="*/ 579799 w 672668"/>
                    <a:gd name="connsiteY22" fmla="*/ 554831 h 809763"/>
                    <a:gd name="connsiteX23" fmla="*/ 563130 w 672668"/>
                    <a:gd name="connsiteY23" fmla="*/ 576263 h 809763"/>
                    <a:gd name="connsiteX24" fmla="*/ 555986 w 672668"/>
                    <a:gd name="connsiteY24" fmla="*/ 581025 h 809763"/>
                    <a:gd name="connsiteX25" fmla="*/ 544080 w 672668"/>
                    <a:gd name="connsiteY25" fmla="*/ 592931 h 809763"/>
                    <a:gd name="connsiteX26" fmla="*/ 536936 w 672668"/>
                    <a:gd name="connsiteY26" fmla="*/ 600075 h 809763"/>
                    <a:gd name="connsiteX27" fmla="*/ 522649 w 672668"/>
                    <a:gd name="connsiteY27" fmla="*/ 607219 h 809763"/>
                    <a:gd name="connsiteX28" fmla="*/ 513124 w 672668"/>
                    <a:gd name="connsiteY28" fmla="*/ 614363 h 809763"/>
                    <a:gd name="connsiteX29" fmla="*/ 508361 w 672668"/>
                    <a:gd name="connsiteY29" fmla="*/ 621506 h 809763"/>
                    <a:gd name="connsiteX30" fmla="*/ 494074 w 672668"/>
                    <a:gd name="connsiteY30" fmla="*/ 631031 h 809763"/>
                    <a:gd name="connsiteX31" fmla="*/ 486930 w 672668"/>
                    <a:gd name="connsiteY31" fmla="*/ 638175 h 809763"/>
                    <a:gd name="connsiteX32" fmla="*/ 479786 w 672668"/>
                    <a:gd name="connsiteY32" fmla="*/ 642938 h 809763"/>
                    <a:gd name="connsiteX33" fmla="*/ 477405 w 672668"/>
                    <a:gd name="connsiteY33" fmla="*/ 650081 h 809763"/>
                    <a:gd name="connsiteX34" fmla="*/ 467880 w 672668"/>
                    <a:gd name="connsiteY34" fmla="*/ 657225 h 809763"/>
                    <a:gd name="connsiteX35" fmla="*/ 460736 w 672668"/>
                    <a:gd name="connsiteY35" fmla="*/ 664369 h 809763"/>
                    <a:gd name="connsiteX36" fmla="*/ 444068 w 672668"/>
                    <a:gd name="connsiteY36" fmla="*/ 676275 h 809763"/>
                    <a:gd name="connsiteX37" fmla="*/ 432161 w 672668"/>
                    <a:gd name="connsiteY37" fmla="*/ 685800 h 809763"/>
                    <a:gd name="connsiteX38" fmla="*/ 420255 w 672668"/>
                    <a:gd name="connsiteY38" fmla="*/ 695325 h 809763"/>
                    <a:gd name="connsiteX39" fmla="*/ 405968 w 672668"/>
                    <a:gd name="connsiteY39" fmla="*/ 707231 h 809763"/>
                    <a:gd name="connsiteX40" fmla="*/ 398824 w 672668"/>
                    <a:gd name="connsiteY40" fmla="*/ 709613 h 809763"/>
                    <a:gd name="connsiteX41" fmla="*/ 389299 w 672668"/>
                    <a:gd name="connsiteY41" fmla="*/ 714375 h 809763"/>
                    <a:gd name="connsiteX42" fmla="*/ 375011 w 672668"/>
                    <a:gd name="connsiteY42" fmla="*/ 723900 h 809763"/>
                    <a:gd name="connsiteX43" fmla="*/ 367868 w 672668"/>
                    <a:gd name="connsiteY43" fmla="*/ 728663 h 809763"/>
                    <a:gd name="connsiteX44" fmla="*/ 360724 w 672668"/>
                    <a:gd name="connsiteY44" fmla="*/ 735806 h 809763"/>
                    <a:gd name="connsiteX45" fmla="*/ 353580 w 672668"/>
                    <a:gd name="connsiteY45" fmla="*/ 738188 h 809763"/>
                    <a:gd name="connsiteX46" fmla="*/ 346436 w 672668"/>
                    <a:gd name="connsiteY46" fmla="*/ 742950 h 809763"/>
                    <a:gd name="connsiteX47" fmla="*/ 334530 w 672668"/>
                    <a:gd name="connsiteY47" fmla="*/ 752475 h 809763"/>
                    <a:gd name="connsiteX48" fmla="*/ 329768 w 672668"/>
                    <a:gd name="connsiteY48" fmla="*/ 759619 h 809763"/>
                    <a:gd name="connsiteX49" fmla="*/ 315480 w 672668"/>
                    <a:gd name="connsiteY49" fmla="*/ 769144 h 809763"/>
                    <a:gd name="connsiteX50" fmla="*/ 308336 w 672668"/>
                    <a:gd name="connsiteY50" fmla="*/ 773906 h 809763"/>
                    <a:gd name="connsiteX51" fmla="*/ 294049 w 672668"/>
                    <a:gd name="connsiteY51" fmla="*/ 783431 h 809763"/>
                    <a:gd name="connsiteX52" fmla="*/ 289286 w 672668"/>
                    <a:gd name="connsiteY52" fmla="*/ 790575 h 809763"/>
                    <a:gd name="connsiteX53" fmla="*/ 274999 w 672668"/>
                    <a:gd name="connsiteY53" fmla="*/ 792956 h 809763"/>
                    <a:gd name="connsiteX54" fmla="*/ 267855 w 672668"/>
                    <a:gd name="connsiteY54" fmla="*/ 797719 h 809763"/>
                    <a:gd name="connsiteX55" fmla="*/ 253568 w 672668"/>
                    <a:gd name="connsiteY55" fmla="*/ 802481 h 809763"/>
                    <a:gd name="connsiteX56" fmla="*/ 239280 w 672668"/>
                    <a:gd name="connsiteY56" fmla="*/ 809625 h 809763"/>
                    <a:gd name="connsiteX57" fmla="*/ 232136 w 672668"/>
                    <a:gd name="connsiteY57" fmla="*/ 795338 h 809763"/>
                    <a:gd name="connsiteX58" fmla="*/ 224993 w 672668"/>
                    <a:gd name="connsiteY58" fmla="*/ 790575 h 809763"/>
                    <a:gd name="connsiteX59" fmla="*/ 213086 w 672668"/>
                    <a:gd name="connsiteY59" fmla="*/ 778669 h 809763"/>
                    <a:gd name="connsiteX60" fmla="*/ 201180 w 672668"/>
                    <a:gd name="connsiteY60" fmla="*/ 766763 h 809763"/>
                    <a:gd name="connsiteX61" fmla="*/ 194036 w 672668"/>
                    <a:gd name="connsiteY61" fmla="*/ 752475 h 809763"/>
                    <a:gd name="connsiteX62" fmla="*/ 186893 w 672668"/>
                    <a:gd name="connsiteY62" fmla="*/ 750094 h 809763"/>
                    <a:gd name="connsiteX63" fmla="*/ 167843 w 672668"/>
                    <a:gd name="connsiteY63" fmla="*/ 745331 h 809763"/>
                    <a:gd name="connsiteX64" fmla="*/ 160699 w 672668"/>
                    <a:gd name="connsiteY64" fmla="*/ 742950 h 809763"/>
                    <a:gd name="connsiteX65" fmla="*/ 148793 w 672668"/>
                    <a:gd name="connsiteY65" fmla="*/ 740569 h 809763"/>
                    <a:gd name="connsiteX66" fmla="*/ 139268 w 672668"/>
                    <a:gd name="connsiteY66" fmla="*/ 738188 h 809763"/>
                    <a:gd name="connsiteX67" fmla="*/ 127361 w 672668"/>
                    <a:gd name="connsiteY67" fmla="*/ 735806 h 809763"/>
                    <a:gd name="connsiteX68" fmla="*/ 113074 w 672668"/>
                    <a:gd name="connsiteY68" fmla="*/ 728663 h 809763"/>
                    <a:gd name="connsiteX69" fmla="*/ 91643 w 672668"/>
                    <a:gd name="connsiteY69" fmla="*/ 723900 h 809763"/>
                    <a:gd name="connsiteX70" fmla="*/ 84499 w 672668"/>
                    <a:gd name="connsiteY70" fmla="*/ 719138 h 809763"/>
                    <a:gd name="connsiteX71" fmla="*/ 82118 w 672668"/>
                    <a:gd name="connsiteY71" fmla="*/ 711994 h 809763"/>
                    <a:gd name="connsiteX72" fmla="*/ 53543 w 672668"/>
                    <a:gd name="connsiteY72" fmla="*/ 697706 h 809763"/>
                    <a:gd name="connsiteX73" fmla="*/ 39255 w 672668"/>
                    <a:gd name="connsiteY73" fmla="*/ 695325 h 809763"/>
                    <a:gd name="connsiteX74" fmla="*/ 24968 w 672668"/>
                    <a:gd name="connsiteY74" fmla="*/ 685800 h 809763"/>
                    <a:gd name="connsiteX75" fmla="*/ 20205 w 672668"/>
                    <a:gd name="connsiteY75" fmla="*/ 671513 h 809763"/>
                    <a:gd name="connsiteX76" fmla="*/ 17824 w 672668"/>
                    <a:gd name="connsiteY76" fmla="*/ 661988 h 809763"/>
                    <a:gd name="connsiteX77" fmla="*/ 13061 w 672668"/>
                    <a:gd name="connsiteY77" fmla="*/ 638175 h 809763"/>
                    <a:gd name="connsiteX78" fmla="*/ 8299 w 672668"/>
                    <a:gd name="connsiteY78" fmla="*/ 573881 h 809763"/>
                    <a:gd name="connsiteX79" fmla="*/ 3536 w 672668"/>
                    <a:gd name="connsiteY79" fmla="*/ 559594 h 809763"/>
                    <a:gd name="connsiteX80" fmla="*/ 3536 w 672668"/>
                    <a:gd name="connsiteY80" fmla="*/ 539343 h 809763"/>
                    <a:gd name="connsiteX81" fmla="*/ 48780 w 672668"/>
                    <a:gd name="connsiteY81" fmla="*/ 540544 h 809763"/>
                    <a:gd name="connsiteX82" fmla="*/ 58305 w 672668"/>
                    <a:gd name="connsiteY82" fmla="*/ 554831 h 809763"/>
                    <a:gd name="connsiteX83" fmla="*/ 65449 w 672668"/>
                    <a:gd name="connsiteY83" fmla="*/ 559594 h 809763"/>
                    <a:gd name="connsiteX84" fmla="*/ 74974 w 672668"/>
                    <a:gd name="connsiteY84" fmla="*/ 571500 h 809763"/>
                    <a:gd name="connsiteX85" fmla="*/ 84499 w 672668"/>
                    <a:gd name="connsiteY85" fmla="*/ 583406 h 809763"/>
                    <a:gd name="connsiteX86" fmla="*/ 89261 w 672668"/>
                    <a:gd name="connsiteY86" fmla="*/ 590550 h 809763"/>
                    <a:gd name="connsiteX87" fmla="*/ 96405 w 672668"/>
                    <a:gd name="connsiteY87" fmla="*/ 595313 h 809763"/>
                    <a:gd name="connsiteX88" fmla="*/ 103549 w 672668"/>
                    <a:gd name="connsiteY88" fmla="*/ 616744 h 809763"/>
                    <a:gd name="connsiteX89" fmla="*/ 108311 w 672668"/>
                    <a:gd name="connsiteY89" fmla="*/ 635794 h 809763"/>
                    <a:gd name="connsiteX90" fmla="*/ 115455 w 672668"/>
                    <a:gd name="connsiteY90" fmla="*/ 640556 h 809763"/>
                    <a:gd name="connsiteX91" fmla="*/ 127361 w 672668"/>
                    <a:gd name="connsiteY91" fmla="*/ 652463 h 809763"/>
                    <a:gd name="connsiteX92" fmla="*/ 155936 w 672668"/>
                    <a:gd name="connsiteY92" fmla="*/ 638175 h 809763"/>
                    <a:gd name="connsiteX93" fmla="*/ 163080 w 672668"/>
                    <a:gd name="connsiteY93" fmla="*/ 635794 h 809763"/>
                    <a:gd name="connsiteX94" fmla="*/ 184511 w 672668"/>
                    <a:gd name="connsiteY94" fmla="*/ 621506 h 809763"/>
                    <a:gd name="connsiteX95" fmla="*/ 191655 w 672668"/>
                    <a:gd name="connsiteY95" fmla="*/ 616744 h 809763"/>
                    <a:gd name="connsiteX96" fmla="*/ 208324 w 672668"/>
                    <a:gd name="connsiteY96" fmla="*/ 600075 h 809763"/>
                    <a:gd name="connsiteX97" fmla="*/ 213086 w 672668"/>
                    <a:gd name="connsiteY97" fmla="*/ 592931 h 809763"/>
                    <a:gd name="connsiteX98" fmla="*/ 227374 w 672668"/>
                    <a:gd name="connsiteY98" fmla="*/ 588169 h 809763"/>
                    <a:gd name="connsiteX99" fmla="*/ 241661 w 672668"/>
                    <a:gd name="connsiteY99" fmla="*/ 583406 h 809763"/>
                    <a:gd name="connsiteX100" fmla="*/ 248805 w 672668"/>
                    <a:gd name="connsiteY100" fmla="*/ 578644 h 809763"/>
                    <a:gd name="connsiteX101" fmla="*/ 260711 w 672668"/>
                    <a:gd name="connsiteY101" fmla="*/ 569119 h 809763"/>
                    <a:gd name="connsiteX102" fmla="*/ 267855 w 672668"/>
                    <a:gd name="connsiteY102" fmla="*/ 564356 h 809763"/>
                    <a:gd name="connsiteX103" fmla="*/ 282143 w 672668"/>
                    <a:gd name="connsiteY103" fmla="*/ 559594 h 809763"/>
                    <a:gd name="connsiteX104" fmla="*/ 294049 w 672668"/>
                    <a:gd name="connsiteY104" fmla="*/ 550069 h 809763"/>
                    <a:gd name="connsiteX105" fmla="*/ 308336 w 672668"/>
                    <a:gd name="connsiteY105" fmla="*/ 540544 h 809763"/>
                    <a:gd name="connsiteX106" fmla="*/ 313099 w 672668"/>
                    <a:gd name="connsiteY106" fmla="*/ 533400 h 809763"/>
                    <a:gd name="connsiteX107" fmla="*/ 317861 w 672668"/>
                    <a:gd name="connsiteY107" fmla="*/ 514350 h 809763"/>
                    <a:gd name="connsiteX108" fmla="*/ 322624 w 672668"/>
                    <a:gd name="connsiteY108" fmla="*/ 469106 h 809763"/>
                    <a:gd name="connsiteX109" fmla="*/ 327386 w 672668"/>
                    <a:gd name="connsiteY109" fmla="*/ 454819 h 809763"/>
                    <a:gd name="connsiteX110" fmla="*/ 329768 w 672668"/>
                    <a:gd name="connsiteY110" fmla="*/ 447675 h 809763"/>
                    <a:gd name="connsiteX111" fmla="*/ 332149 w 672668"/>
                    <a:gd name="connsiteY111" fmla="*/ 423863 h 809763"/>
                    <a:gd name="connsiteX112" fmla="*/ 334530 w 672668"/>
                    <a:gd name="connsiteY112" fmla="*/ 416719 h 809763"/>
                    <a:gd name="connsiteX113" fmla="*/ 344055 w 672668"/>
                    <a:gd name="connsiteY113" fmla="*/ 383381 h 809763"/>
                    <a:gd name="connsiteX114" fmla="*/ 346436 w 672668"/>
                    <a:gd name="connsiteY114" fmla="*/ 347663 h 809763"/>
                    <a:gd name="connsiteX115" fmla="*/ 348818 w 672668"/>
                    <a:gd name="connsiteY115" fmla="*/ 340519 h 809763"/>
                    <a:gd name="connsiteX116" fmla="*/ 351199 w 672668"/>
                    <a:gd name="connsiteY116" fmla="*/ 323850 h 809763"/>
                    <a:gd name="connsiteX117" fmla="*/ 353580 w 672668"/>
                    <a:gd name="connsiteY117" fmla="*/ 280988 h 809763"/>
                    <a:gd name="connsiteX118" fmla="*/ 355961 w 672668"/>
                    <a:gd name="connsiteY118" fmla="*/ 261938 h 809763"/>
                    <a:gd name="connsiteX119" fmla="*/ 348818 w 672668"/>
                    <a:gd name="connsiteY119" fmla="*/ 257175 h 809763"/>
                    <a:gd name="connsiteX120" fmla="*/ 341674 w 672668"/>
                    <a:gd name="connsiteY120" fmla="*/ 259556 h 809763"/>
                    <a:gd name="connsiteX121" fmla="*/ 334530 w 672668"/>
                    <a:gd name="connsiteY121" fmla="*/ 264319 h 809763"/>
                    <a:gd name="connsiteX122" fmla="*/ 320243 w 672668"/>
                    <a:gd name="connsiteY122" fmla="*/ 269081 h 809763"/>
                    <a:gd name="connsiteX123" fmla="*/ 313099 w 672668"/>
                    <a:gd name="connsiteY123" fmla="*/ 271463 h 809763"/>
                    <a:gd name="connsiteX124" fmla="*/ 315480 w 672668"/>
                    <a:gd name="connsiteY124" fmla="*/ 264319 h 809763"/>
                    <a:gd name="connsiteX125" fmla="*/ 310718 w 672668"/>
                    <a:gd name="connsiteY125" fmla="*/ 250031 h 809763"/>
                    <a:gd name="connsiteX126" fmla="*/ 298811 w 672668"/>
                    <a:gd name="connsiteY126" fmla="*/ 228600 h 809763"/>
                    <a:gd name="connsiteX127" fmla="*/ 291668 w 672668"/>
                    <a:gd name="connsiteY127" fmla="*/ 223838 h 809763"/>
                    <a:gd name="connsiteX128" fmla="*/ 294049 w 672668"/>
                    <a:gd name="connsiteY128" fmla="*/ 216694 h 809763"/>
                    <a:gd name="connsiteX129" fmla="*/ 301193 w 672668"/>
                    <a:gd name="connsiteY129" fmla="*/ 214313 h 809763"/>
                    <a:gd name="connsiteX130" fmla="*/ 308336 w 672668"/>
                    <a:gd name="connsiteY130" fmla="*/ 209550 h 809763"/>
                    <a:gd name="connsiteX131" fmla="*/ 315480 w 672668"/>
                    <a:gd name="connsiteY131" fmla="*/ 202406 h 809763"/>
                    <a:gd name="connsiteX132" fmla="*/ 322624 w 672668"/>
                    <a:gd name="connsiteY132" fmla="*/ 200025 h 809763"/>
                    <a:gd name="connsiteX133" fmla="*/ 336911 w 672668"/>
                    <a:gd name="connsiteY133" fmla="*/ 192881 h 809763"/>
                    <a:gd name="connsiteX134" fmla="*/ 351199 w 672668"/>
                    <a:gd name="connsiteY134" fmla="*/ 190500 h 809763"/>
                    <a:gd name="connsiteX135" fmla="*/ 365486 w 672668"/>
                    <a:gd name="connsiteY135" fmla="*/ 185738 h 809763"/>
                    <a:gd name="connsiteX136" fmla="*/ 372630 w 672668"/>
                    <a:gd name="connsiteY136" fmla="*/ 180975 h 809763"/>
                    <a:gd name="connsiteX137" fmla="*/ 377393 w 672668"/>
                    <a:gd name="connsiteY137" fmla="*/ 173831 h 809763"/>
                    <a:gd name="connsiteX138" fmla="*/ 384536 w 672668"/>
                    <a:gd name="connsiteY138" fmla="*/ 171450 h 809763"/>
                    <a:gd name="connsiteX139" fmla="*/ 391680 w 672668"/>
                    <a:gd name="connsiteY139" fmla="*/ 166688 h 809763"/>
                    <a:gd name="connsiteX140" fmla="*/ 394061 w 672668"/>
                    <a:gd name="connsiteY140" fmla="*/ 159544 h 809763"/>
                    <a:gd name="connsiteX141" fmla="*/ 398824 w 672668"/>
                    <a:gd name="connsiteY141" fmla="*/ 152400 h 809763"/>
                    <a:gd name="connsiteX142" fmla="*/ 408349 w 672668"/>
                    <a:gd name="connsiteY142" fmla="*/ 130969 h 809763"/>
                    <a:gd name="connsiteX143" fmla="*/ 410730 w 672668"/>
                    <a:gd name="connsiteY143" fmla="*/ 111919 h 809763"/>
                    <a:gd name="connsiteX144" fmla="*/ 396443 w 672668"/>
                    <a:gd name="connsiteY144" fmla="*/ 107156 h 809763"/>
                    <a:gd name="connsiteX145" fmla="*/ 382155 w 672668"/>
                    <a:gd name="connsiteY145" fmla="*/ 102394 h 809763"/>
                    <a:gd name="connsiteX146" fmla="*/ 372630 w 672668"/>
                    <a:gd name="connsiteY146" fmla="*/ 100013 h 809763"/>
                    <a:gd name="connsiteX147" fmla="*/ 370249 w 672668"/>
                    <a:gd name="connsiteY147" fmla="*/ 92869 h 809763"/>
                    <a:gd name="connsiteX148" fmla="*/ 360724 w 672668"/>
                    <a:gd name="connsiteY148" fmla="*/ 83344 h 809763"/>
                    <a:gd name="connsiteX149" fmla="*/ 375011 w 672668"/>
                    <a:gd name="connsiteY149" fmla="*/ 78581 h 809763"/>
                    <a:gd name="connsiteX150" fmla="*/ 391680 w 672668"/>
                    <a:gd name="connsiteY150" fmla="*/ 71438 h 809763"/>
                    <a:gd name="connsiteX151" fmla="*/ 408349 w 672668"/>
                    <a:gd name="connsiteY151" fmla="*/ 54769 h 809763"/>
                    <a:gd name="connsiteX152" fmla="*/ 417874 w 672668"/>
                    <a:gd name="connsiteY152" fmla="*/ 40481 h 809763"/>
                    <a:gd name="connsiteX153" fmla="*/ 422636 w 672668"/>
                    <a:gd name="connsiteY153" fmla="*/ 33338 h 809763"/>
                    <a:gd name="connsiteX154" fmla="*/ 429780 w 672668"/>
                    <a:gd name="connsiteY154" fmla="*/ 30956 h 809763"/>
                    <a:gd name="connsiteX155" fmla="*/ 434543 w 672668"/>
                    <a:gd name="connsiteY155" fmla="*/ 23813 h 809763"/>
                    <a:gd name="connsiteX156" fmla="*/ 448830 w 672668"/>
                    <a:gd name="connsiteY156" fmla="*/ 14288 h 809763"/>
                    <a:gd name="connsiteX157" fmla="*/ 465499 w 672668"/>
                    <a:gd name="connsiteY157" fmla="*/ 7144 h 809763"/>
                    <a:gd name="connsiteX158" fmla="*/ 475024 w 672668"/>
                    <a:gd name="connsiteY158" fmla="*/ 0 h 809763"/>
                    <a:gd name="connsiteX159" fmla="*/ 494074 w 672668"/>
                    <a:gd name="connsiteY159" fmla="*/ 11906 h 809763"/>
                    <a:gd name="connsiteX160" fmla="*/ 508361 w 672668"/>
                    <a:gd name="connsiteY160" fmla="*/ 21431 h 809763"/>
                    <a:gd name="connsiteX161" fmla="*/ 520268 w 672668"/>
                    <a:gd name="connsiteY161" fmla="*/ 33338 h 809763"/>
                    <a:gd name="connsiteX162" fmla="*/ 532174 w 672668"/>
                    <a:gd name="connsiteY162" fmla="*/ 45244 h 809763"/>
                    <a:gd name="connsiteX163" fmla="*/ 525030 w 672668"/>
                    <a:gd name="connsiteY163" fmla="*/ 61913 h 809763"/>
                    <a:gd name="connsiteX164" fmla="*/ 517886 w 672668"/>
                    <a:gd name="connsiteY164" fmla="*/ 64294 h 809763"/>
                    <a:gd name="connsiteX165" fmla="*/ 515505 w 672668"/>
                    <a:gd name="connsiteY165" fmla="*/ 71438 h 809763"/>
                    <a:gd name="connsiteX166" fmla="*/ 522649 w 672668"/>
                    <a:gd name="connsiteY166" fmla="*/ 85725 h 809763"/>
                    <a:gd name="connsiteX167" fmla="*/ 529793 w 672668"/>
                    <a:gd name="connsiteY167" fmla="*/ 90488 h 809763"/>
                    <a:gd name="connsiteX168" fmla="*/ 536936 w 672668"/>
                    <a:gd name="connsiteY168" fmla="*/ 97631 h 809763"/>
                    <a:gd name="connsiteX169" fmla="*/ 541699 w 672668"/>
                    <a:gd name="connsiteY169" fmla="*/ 104775 h 809763"/>
                    <a:gd name="connsiteX170" fmla="*/ 548843 w 672668"/>
                    <a:gd name="connsiteY170" fmla="*/ 107156 h 809763"/>
                    <a:gd name="connsiteX171" fmla="*/ 555986 w 672668"/>
                    <a:gd name="connsiteY171" fmla="*/ 111919 h 809763"/>
                    <a:gd name="connsiteX172" fmla="*/ 570274 w 672668"/>
                    <a:gd name="connsiteY172" fmla="*/ 109538 h 809763"/>
                    <a:gd name="connsiteX173" fmla="*/ 594086 w 672668"/>
                    <a:gd name="connsiteY173" fmla="*/ 107156 h 809763"/>
                    <a:gd name="connsiteX174" fmla="*/ 613136 w 672668"/>
                    <a:gd name="connsiteY174" fmla="*/ 109538 h 809763"/>
                    <a:gd name="connsiteX175" fmla="*/ 629805 w 672668"/>
                    <a:gd name="connsiteY175" fmla="*/ 114300 h 809763"/>
                    <a:gd name="connsiteX176" fmla="*/ 636949 w 672668"/>
                    <a:gd name="connsiteY176" fmla="*/ 119063 h 809763"/>
                    <a:gd name="connsiteX177" fmla="*/ 655999 w 672668"/>
                    <a:gd name="connsiteY177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54769 w 669132"/>
                    <a:gd name="connsiteY81" fmla="*/ 554831 h 809763"/>
                    <a:gd name="connsiteX82" fmla="*/ 61913 w 669132"/>
                    <a:gd name="connsiteY82" fmla="*/ 559594 h 809763"/>
                    <a:gd name="connsiteX83" fmla="*/ 71438 w 669132"/>
                    <a:gd name="connsiteY83" fmla="*/ 571500 h 809763"/>
                    <a:gd name="connsiteX84" fmla="*/ 80963 w 669132"/>
                    <a:gd name="connsiteY84" fmla="*/ 583406 h 809763"/>
                    <a:gd name="connsiteX85" fmla="*/ 85725 w 669132"/>
                    <a:gd name="connsiteY85" fmla="*/ 590550 h 809763"/>
                    <a:gd name="connsiteX86" fmla="*/ 92869 w 669132"/>
                    <a:gd name="connsiteY86" fmla="*/ 595313 h 809763"/>
                    <a:gd name="connsiteX87" fmla="*/ 100013 w 669132"/>
                    <a:gd name="connsiteY87" fmla="*/ 616744 h 809763"/>
                    <a:gd name="connsiteX88" fmla="*/ 104775 w 669132"/>
                    <a:gd name="connsiteY88" fmla="*/ 635794 h 809763"/>
                    <a:gd name="connsiteX89" fmla="*/ 111919 w 669132"/>
                    <a:gd name="connsiteY89" fmla="*/ 640556 h 809763"/>
                    <a:gd name="connsiteX90" fmla="*/ 123825 w 669132"/>
                    <a:gd name="connsiteY90" fmla="*/ 652463 h 809763"/>
                    <a:gd name="connsiteX91" fmla="*/ 152400 w 669132"/>
                    <a:gd name="connsiteY91" fmla="*/ 638175 h 809763"/>
                    <a:gd name="connsiteX92" fmla="*/ 159544 w 669132"/>
                    <a:gd name="connsiteY92" fmla="*/ 635794 h 809763"/>
                    <a:gd name="connsiteX93" fmla="*/ 180975 w 669132"/>
                    <a:gd name="connsiteY93" fmla="*/ 621506 h 809763"/>
                    <a:gd name="connsiteX94" fmla="*/ 188119 w 669132"/>
                    <a:gd name="connsiteY94" fmla="*/ 616744 h 809763"/>
                    <a:gd name="connsiteX95" fmla="*/ 204788 w 669132"/>
                    <a:gd name="connsiteY95" fmla="*/ 600075 h 809763"/>
                    <a:gd name="connsiteX96" fmla="*/ 209550 w 669132"/>
                    <a:gd name="connsiteY96" fmla="*/ 592931 h 809763"/>
                    <a:gd name="connsiteX97" fmla="*/ 223838 w 669132"/>
                    <a:gd name="connsiteY97" fmla="*/ 588169 h 809763"/>
                    <a:gd name="connsiteX98" fmla="*/ 238125 w 669132"/>
                    <a:gd name="connsiteY98" fmla="*/ 583406 h 809763"/>
                    <a:gd name="connsiteX99" fmla="*/ 245269 w 669132"/>
                    <a:gd name="connsiteY99" fmla="*/ 578644 h 809763"/>
                    <a:gd name="connsiteX100" fmla="*/ 257175 w 669132"/>
                    <a:gd name="connsiteY100" fmla="*/ 569119 h 809763"/>
                    <a:gd name="connsiteX101" fmla="*/ 264319 w 669132"/>
                    <a:gd name="connsiteY101" fmla="*/ 564356 h 809763"/>
                    <a:gd name="connsiteX102" fmla="*/ 278607 w 669132"/>
                    <a:gd name="connsiteY102" fmla="*/ 559594 h 809763"/>
                    <a:gd name="connsiteX103" fmla="*/ 290513 w 669132"/>
                    <a:gd name="connsiteY103" fmla="*/ 550069 h 809763"/>
                    <a:gd name="connsiteX104" fmla="*/ 304800 w 669132"/>
                    <a:gd name="connsiteY104" fmla="*/ 540544 h 809763"/>
                    <a:gd name="connsiteX105" fmla="*/ 309563 w 669132"/>
                    <a:gd name="connsiteY105" fmla="*/ 533400 h 809763"/>
                    <a:gd name="connsiteX106" fmla="*/ 314325 w 669132"/>
                    <a:gd name="connsiteY106" fmla="*/ 514350 h 809763"/>
                    <a:gd name="connsiteX107" fmla="*/ 319088 w 669132"/>
                    <a:gd name="connsiteY107" fmla="*/ 469106 h 809763"/>
                    <a:gd name="connsiteX108" fmla="*/ 323850 w 669132"/>
                    <a:gd name="connsiteY108" fmla="*/ 454819 h 809763"/>
                    <a:gd name="connsiteX109" fmla="*/ 326232 w 669132"/>
                    <a:gd name="connsiteY109" fmla="*/ 447675 h 809763"/>
                    <a:gd name="connsiteX110" fmla="*/ 328613 w 669132"/>
                    <a:gd name="connsiteY110" fmla="*/ 423863 h 809763"/>
                    <a:gd name="connsiteX111" fmla="*/ 330994 w 669132"/>
                    <a:gd name="connsiteY111" fmla="*/ 416719 h 809763"/>
                    <a:gd name="connsiteX112" fmla="*/ 340519 w 669132"/>
                    <a:gd name="connsiteY112" fmla="*/ 383381 h 809763"/>
                    <a:gd name="connsiteX113" fmla="*/ 342900 w 669132"/>
                    <a:gd name="connsiteY113" fmla="*/ 347663 h 809763"/>
                    <a:gd name="connsiteX114" fmla="*/ 345282 w 669132"/>
                    <a:gd name="connsiteY114" fmla="*/ 340519 h 809763"/>
                    <a:gd name="connsiteX115" fmla="*/ 347663 w 669132"/>
                    <a:gd name="connsiteY115" fmla="*/ 323850 h 809763"/>
                    <a:gd name="connsiteX116" fmla="*/ 350044 w 669132"/>
                    <a:gd name="connsiteY116" fmla="*/ 280988 h 809763"/>
                    <a:gd name="connsiteX117" fmla="*/ 352425 w 669132"/>
                    <a:gd name="connsiteY117" fmla="*/ 261938 h 809763"/>
                    <a:gd name="connsiteX118" fmla="*/ 345282 w 669132"/>
                    <a:gd name="connsiteY118" fmla="*/ 257175 h 809763"/>
                    <a:gd name="connsiteX119" fmla="*/ 338138 w 669132"/>
                    <a:gd name="connsiteY119" fmla="*/ 259556 h 809763"/>
                    <a:gd name="connsiteX120" fmla="*/ 330994 w 669132"/>
                    <a:gd name="connsiteY120" fmla="*/ 264319 h 809763"/>
                    <a:gd name="connsiteX121" fmla="*/ 316707 w 669132"/>
                    <a:gd name="connsiteY121" fmla="*/ 269081 h 809763"/>
                    <a:gd name="connsiteX122" fmla="*/ 309563 w 669132"/>
                    <a:gd name="connsiteY122" fmla="*/ 271463 h 809763"/>
                    <a:gd name="connsiteX123" fmla="*/ 311944 w 669132"/>
                    <a:gd name="connsiteY123" fmla="*/ 264319 h 809763"/>
                    <a:gd name="connsiteX124" fmla="*/ 307182 w 669132"/>
                    <a:gd name="connsiteY124" fmla="*/ 250031 h 809763"/>
                    <a:gd name="connsiteX125" fmla="*/ 295275 w 669132"/>
                    <a:gd name="connsiteY125" fmla="*/ 228600 h 809763"/>
                    <a:gd name="connsiteX126" fmla="*/ 288132 w 669132"/>
                    <a:gd name="connsiteY126" fmla="*/ 223838 h 809763"/>
                    <a:gd name="connsiteX127" fmla="*/ 290513 w 669132"/>
                    <a:gd name="connsiteY127" fmla="*/ 216694 h 809763"/>
                    <a:gd name="connsiteX128" fmla="*/ 297657 w 669132"/>
                    <a:gd name="connsiteY128" fmla="*/ 214313 h 809763"/>
                    <a:gd name="connsiteX129" fmla="*/ 304800 w 669132"/>
                    <a:gd name="connsiteY129" fmla="*/ 209550 h 809763"/>
                    <a:gd name="connsiteX130" fmla="*/ 311944 w 669132"/>
                    <a:gd name="connsiteY130" fmla="*/ 202406 h 809763"/>
                    <a:gd name="connsiteX131" fmla="*/ 319088 w 669132"/>
                    <a:gd name="connsiteY131" fmla="*/ 200025 h 809763"/>
                    <a:gd name="connsiteX132" fmla="*/ 333375 w 669132"/>
                    <a:gd name="connsiteY132" fmla="*/ 192881 h 809763"/>
                    <a:gd name="connsiteX133" fmla="*/ 347663 w 669132"/>
                    <a:gd name="connsiteY133" fmla="*/ 190500 h 809763"/>
                    <a:gd name="connsiteX134" fmla="*/ 361950 w 669132"/>
                    <a:gd name="connsiteY134" fmla="*/ 185738 h 809763"/>
                    <a:gd name="connsiteX135" fmla="*/ 369094 w 669132"/>
                    <a:gd name="connsiteY135" fmla="*/ 180975 h 809763"/>
                    <a:gd name="connsiteX136" fmla="*/ 373857 w 669132"/>
                    <a:gd name="connsiteY136" fmla="*/ 173831 h 809763"/>
                    <a:gd name="connsiteX137" fmla="*/ 381000 w 669132"/>
                    <a:gd name="connsiteY137" fmla="*/ 171450 h 809763"/>
                    <a:gd name="connsiteX138" fmla="*/ 388144 w 669132"/>
                    <a:gd name="connsiteY138" fmla="*/ 166688 h 809763"/>
                    <a:gd name="connsiteX139" fmla="*/ 390525 w 669132"/>
                    <a:gd name="connsiteY139" fmla="*/ 159544 h 809763"/>
                    <a:gd name="connsiteX140" fmla="*/ 395288 w 669132"/>
                    <a:gd name="connsiteY140" fmla="*/ 152400 h 809763"/>
                    <a:gd name="connsiteX141" fmla="*/ 404813 w 669132"/>
                    <a:gd name="connsiteY141" fmla="*/ 130969 h 809763"/>
                    <a:gd name="connsiteX142" fmla="*/ 407194 w 669132"/>
                    <a:gd name="connsiteY142" fmla="*/ 111919 h 809763"/>
                    <a:gd name="connsiteX143" fmla="*/ 392907 w 669132"/>
                    <a:gd name="connsiteY143" fmla="*/ 107156 h 809763"/>
                    <a:gd name="connsiteX144" fmla="*/ 378619 w 669132"/>
                    <a:gd name="connsiteY144" fmla="*/ 102394 h 809763"/>
                    <a:gd name="connsiteX145" fmla="*/ 369094 w 669132"/>
                    <a:gd name="connsiteY145" fmla="*/ 100013 h 809763"/>
                    <a:gd name="connsiteX146" fmla="*/ 366713 w 669132"/>
                    <a:gd name="connsiteY146" fmla="*/ 92869 h 809763"/>
                    <a:gd name="connsiteX147" fmla="*/ 357188 w 669132"/>
                    <a:gd name="connsiteY147" fmla="*/ 83344 h 809763"/>
                    <a:gd name="connsiteX148" fmla="*/ 371475 w 669132"/>
                    <a:gd name="connsiteY148" fmla="*/ 78581 h 809763"/>
                    <a:gd name="connsiteX149" fmla="*/ 388144 w 669132"/>
                    <a:gd name="connsiteY149" fmla="*/ 71438 h 809763"/>
                    <a:gd name="connsiteX150" fmla="*/ 404813 w 669132"/>
                    <a:gd name="connsiteY150" fmla="*/ 54769 h 809763"/>
                    <a:gd name="connsiteX151" fmla="*/ 414338 w 669132"/>
                    <a:gd name="connsiteY151" fmla="*/ 40481 h 809763"/>
                    <a:gd name="connsiteX152" fmla="*/ 419100 w 669132"/>
                    <a:gd name="connsiteY152" fmla="*/ 33338 h 809763"/>
                    <a:gd name="connsiteX153" fmla="*/ 426244 w 669132"/>
                    <a:gd name="connsiteY153" fmla="*/ 30956 h 809763"/>
                    <a:gd name="connsiteX154" fmla="*/ 431007 w 669132"/>
                    <a:gd name="connsiteY154" fmla="*/ 23813 h 809763"/>
                    <a:gd name="connsiteX155" fmla="*/ 445294 w 669132"/>
                    <a:gd name="connsiteY155" fmla="*/ 14288 h 809763"/>
                    <a:gd name="connsiteX156" fmla="*/ 461963 w 669132"/>
                    <a:gd name="connsiteY156" fmla="*/ 7144 h 809763"/>
                    <a:gd name="connsiteX157" fmla="*/ 471488 w 669132"/>
                    <a:gd name="connsiteY157" fmla="*/ 0 h 809763"/>
                    <a:gd name="connsiteX158" fmla="*/ 490538 w 669132"/>
                    <a:gd name="connsiteY158" fmla="*/ 11906 h 809763"/>
                    <a:gd name="connsiteX159" fmla="*/ 504825 w 669132"/>
                    <a:gd name="connsiteY159" fmla="*/ 21431 h 809763"/>
                    <a:gd name="connsiteX160" fmla="*/ 516732 w 669132"/>
                    <a:gd name="connsiteY160" fmla="*/ 33338 h 809763"/>
                    <a:gd name="connsiteX161" fmla="*/ 528638 w 669132"/>
                    <a:gd name="connsiteY161" fmla="*/ 45244 h 809763"/>
                    <a:gd name="connsiteX162" fmla="*/ 521494 w 669132"/>
                    <a:gd name="connsiteY162" fmla="*/ 61913 h 809763"/>
                    <a:gd name="connsiteX163" fmla="*/ 514350 w 669132"/>
                    <a:gd name="connsiteY163" fmla="*/ 64294 h 809763"/>
                    <a:gd name="connsiteX164" fmla="*/ 511969 w 669132"/>
                    <a:gd name="connsiteY164" fmla="*/ 71438 h 809763"/>
                    <a:gd name="connsiteX165" fmla="*/ 519113 w 669132"/>
                    <a:gd name="connsiteY165" fmla="*/ 85725 h 809763"/>
                    <a:gd name="connsiteX166" fmla="*/ 526257 w 669132"/>
                    <a:gd name="connsiteY166" fmla="*/ 90488 h 809763"/>
                    <a:gd name="connsiteX167" fmla="*/ 533400 w 669132"/>
                    <a:gd name="connsiteY167" fmla="*/ 97631 h 809763"/>
                    <a:gd name="connsiteX168" fmla="*/ 538163 w 669132"/>
                    <a:gd name="connsiteY168" fmla="*/ 104775 h 809763"/>
                    <a:gd name="connsiteX169" fmla="*/ 545307 w 669132"/>
                    <a:gd name="connsiteY169" fmla="*/ 107156 h 809763"/>
                    <a:gd name="connsiteX170" fmla="*/ 552450 w 669132"/>
                    <a:gd name="connsiteY170" fmla="*/ 111919 h 809763"/>
                    <a:gd name="connsiteX171" fmla="*/ 566738 w 669132"/>
                    <a:gd name="connsiteY171" fmla="*/ 109538 h 809763"/>
                    <a:gd name="connsiteX172" fmla="*/ 590550 w 669132"/>
                    <a:gd name="connsiteY172" fmla="*/ 107156 h 809763"/>
                    <a:gd name="connsiteX173" fmla="*/ 609600 w 669132"/>
                    <a:gd name="connsiteY173" fmla="*/ 109538 h 809763"/>
                    <a:gd name="connsiteX174" fmla="*/ 626269 w 669132"/>
                    <a:gd name="connsiteY174" fmla="*/ 114300 h 809763"/>
                    <a:gd name="connsiteX175" fmla="*/ 633413 w 669132"/>
                    <a:gd name="connsiteY175" fmla="*/ 119063 h 809763"/>
                    <a:gd name="connsiteX176" fmla="*/ 652463 w 669132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61913 w 669132"/>
                    <a:gd name="connsiteY81" fmla="*/ 559594 h 809763"/>
                    <a:gd name="connsiteX82" fmla="*/ 71438 w 669132"/>
                    <a:gd name="connsiteY82" fmla="*/ 571500 h 809763"/>
                    <a:gd name="connsiteX83" fmla="*/ 80963 w 669132"/>
                    <a:gd name="connsiteY83" fmla="*/ 583406 h 809763"/>
                    <a:gd name="connsiteX84" fmla="*/ 85725 w 669132"/>
                    <a:gd name="connsiteY84" fmla="*/ 590550 h 809763"/>
                    <a:gd name="connsiteX85" fmla="*/ 92869 w 669132"/>
                    <a:gd name="connsiteY85" fmla="*/ 595313 h 809763"/>
                    <a:gd name="connsiteX86" fmla="*/ 100013 w 669132"/>
                    <a:gd name="connsiteY86" fmla="*/ 616744 h 809763"/>
                    <a:gd name="connsiteX87" fmla="*/ 104775 w 669132"/>
                    <a:gd name="connsiteY87" fmla="*/ 635794 h 809763"/>
                    <a:gd name="connsiteX88" fmla="*/ 111919 w 669132"/>
                    <a:gd name="connsiteY88" fmla="*/ 640556 h 809763"/>
                    <a:gd name="connsiteX89" fmla="*/ 123825 w 669132"/>
                    <a:gd name="connsiteY89" fmla="*/ 652463 h 809763"/>
                    <a:gd name="connsiteX90" fmla="*/ 152400 w 669132"/>
                    <a:gd name="connsiteY90" fmla="*/ 638175 h 809763"/>
                    <a:gd name="connsiteX91" fmla="*/ 159544 w 669132"/>
                    <a:gd name="connsiteY91" fmla="*/ 635794 h 809763"/>
                    <a:gd name="connsiteX92" fmla="*/ 180975 w 669132"/>
                    <a:gd name="connsiteY92" fmla="*/ 621506 h 809763"/>
                    <a:gd name="connsiteX93" fmla="*/ 188119 w 669132"/>
                    <a:gd name="connsiteY93" fmla="*/ 616744 h 809763"/>
                    <a:gd name="connsiteX94" fmla="*/ 204788 w 669132"/>
                    <a:gd name="connsiteY94" fmla="*/ 600075 h 809763"/>
                    <a:gd name="connsiteX95" fmla="*/ 209550 w 669132"/>
                    <a:gd name="connsiteY95" fmla="*/ 592931 h 809763"/>
                    <a:gd name="connsiteX96" fmla="*/ 223838 w 669132"/>
                    <a:gd name="connsiteY96" fmla="*/ 588169 h 809763"/>
                    <a:gd name="connsiteX97" fmla="*/ 238125 w 669132"/>
                    <a:gd name="connsiteY97" fmla="*/ 583406 h 809763"/>
                    <a:gd name="connsiteX98" fmla="*/ 245269 w 669132"/>
                    <a:gd name="connsiteY98" fmla="*/ 578644 h 809763"/>
                    <a:gd name="connsiteX99" fmla="*/ 257175 w 669132"/>
                    <a:gd name="connsiteY99" fmla="*/ 569119 h 809763"/>
                    <a:gd name="connsiteX100" fmla="*/ 264319 w 669132"/>
                    <a:gd name="connsiteY100" fmla="*/ 564356 h 809763"/>
                    <a:gd name="connsiteX101" fmla="*/ 278607 w 669132"/>
                    <a:gd name="connsiteY101" fmla="*/ 559594 h 809763"/>
                    <a:gd name="connsiteX102" fmla="*/ 290513 w 669132"/>
                    <a:gd name="connsiteY102" fmla="*/ 550069 h 809763"/>
                    <a:gd name="connsiteX103" fmla="*/ 304800 w 669132"/>
                    <a:gd name="connsiteY103" fmla="*/ 540544 h 809763"/>
                    <a:gd name="connsiteX104" fmla="*/ 309563 w 669132"/>
                    <a:gd name="connsiteY104" fmla="*/ 533400 h 809763"/>
                    <a:gd name="connsiteX105" fmla="*/ 314325 w 669132"/>
                    <a:gd name="connsiteY105" fmla="*/ 514350 h 809763"/>
                    <a:gd name="connsiteX106" fmla="*/ 319088 w 669132"/>
                    <a:gd name="connsiteY106" fmla="*/ 469106 h 809763"/>
                    <a:gd name="connsiteX107" fmla="*/ 323850 w 669132"/>
                    <a:gd name="connsiteY107" fmla="*/ 454819 h 809763"/>
                    <a:gd name="connsiteX108" fmla="*/ 326232 w 669132"/>
                    <a:gd name="connsiteY108" fmla="*/ 447675 h 809763"/>
                    <a:gd name="connsiteX109" fmla="*/ 328613 w 669132"/>
                    <a:gd name="connsiteY109" fmla="*/ 423863 h 809763"/>
                    <a:gd name="connsiteX110" fmla="*/ 330994 w 669132"/>
                    <a:gd name="connsiteY110" fmla="*/ 416719 h 809763"/>
                    <a:gd name="connsiteX111" fmla="*/ 340519 w 669132"/>
                    <a:gd name="connsiteY111" fmla="*/ 383381 h 809763"/>
                    <a:gd name="connsiteX112" fmla="*/ 342900 w 669132"/>
                    <a:gd name="connsiteY112" fmla="*/ 347663 h 809763"/>
                    <a:gd name="connsiteX113" fmla="*/ 345282 w 669132"/>
                    <a:gd name="connsiteY113" fmla="*/ 340519 h 809763"/>
                    <a:gd name="connsiteX114" fmla="*/ 347663 w 669132"/>
                    <a:gd name="connsiteY114" fmla="*/ 323850 h 809763"/>
                    <a:gd name="connsiteX115" fmla="*/ 350044 w 669132"/>
                    <a:gd name="connsiteY115" fmla="*/ 280988 h 809763"/>
                    <a:gd name="connsiteX116" fmla="*/ 352425 w 669132"/>
                    <a:gd name="connsiteY116" fmla="*/ 261938 h 809763"/>
                    <a:gd name="connsiteX117" fmla="*/ 345282 w 669132"/>
                    <a:gd name="connsiteY117" fmla="*/ 257175 h 809763"/>
                    <a:gd name="connsiteX118" fmla="*/ 338138 w 669132"/>
                    <a:gd name="connsiteY118" fmla="*/ 259556 h 809763"/>
                    <a:gd name="connsiteX119" fmla="*/ 330994 w 669132"/>
                    <a:gd name="connsiteY119" fmla="*/ 264319 h 809763"/>
                    <a:gd name="connsiteX120" fmla="*/ 316707 w 669132"/>
                    <a:gd name="connsiteY120" fmla="*/ 269081 h 809763"/>
                    <a:gd name="connsiteX121" fmla="*/ 309563 w 669132"/>
                    <a:gd name="connsiteY121" fmla="*/ 271463 h 809763"/>
                    <a:gd name="connsiteX122" fmla="*/ 311944 w 669132"/>
                    <a:gd name="connsiteY122" fmla="*/ 264319 h 809763"/>
                    <a:gd name="connsiteX123" fmla="*/ 307182 w 669132"/>
                    <a:gd name="connsiteY123" fmla="*/ 250031 h 809763"/>
                    <a:gd name="connsiteX124" fmla="*/ 295275 w 669132"/>
                    <a:gd name="connsiteY124" fmla="*/ 228600 h 809763"/>
                    <a:gd name="connsiteX125" fmla="*/ 288132 w 669132"/>
                    <a:gd name="connsiteY125" fmla="*/ 223838 h 809763"/>
                    <a:gd name="connsiteX126" fmla="*/ 290513 w 669132"/>
                    <a:gd name="connsiteY126" fmla="*/ 216694 h 809763"/>
                    <a:gd name="connsiteX127" fmla="*/ 297657 w 669132"/>
                    <a:gd name="connsiteY127" fmla="*/ 214313 h 809763"/>
                    <a:gd name="connsiteX128" fmla="*/ 304800 w 669132"/>
                    <a:gd name="connsiteY128" fmla="*/ 209550 h 809763"/>
                    <a:gd name="connsiteX129" fmla="*/ 311944 w 669132"/>
                    <a:gd name="connsiteY129" fmla="*/ 202406 h 809763"/>
                    <a:gd name="connsiteX130" fmla="*/ 319088 w 669132"/>
                    <a:gd name="connsiteY130" fmla="*/ 200025 h 809763"/>
                    <a:gd name="connsiteX131" fmla="*/ 333375 w 669132"/>
                    <a:gd name="connsiteY131" fmla="*/ 192881 h 809763"/>
                    <a:gd name="connsiteX132" fmla="*/ 347663 w 669132"/>
                    <a:gd name="connsiteY132" fmla="*/ 190500 h 809763"/>
                    <a:gd name="connsiteX133" fmla="*/ 361950 w 669132"/>
                    <a:gd name="connsiteY133" fmla="*/ 185738 h 809763"/>
                    <a:gd name="connsiteX134" fmla="*/ 369094 w 669132"/>
                    <a:gd name="connsiteY134" fmla="*/ 180975 h 809763"/>
                    <a:gd name="connsiteX135" fmla="*/ 373857 w 669132"/>
                    <a:gd name="connsiteY135" fmla="*/ 173831 h 809763"/>
                    <a:gd name="connsiteX136" fmla="*/ 381000 w 669132"/>
                    <a:gd name="connsiteY136" fmla="*/ 171450 h 809763"/>
                    <a:gd name="connsiteX137" fmla="*/ 388144 w 669132"/>
                    <a:gd name="connsiteY137" fmla="*/ 166688 h 809763"/>
                    <a:gd name="connsiteX138" fmla="*/ 390525 w 669132"/>
                    <a:gd name="connsiteY138" fmla="*/ 159544 h 809763"/>
                    <a:gd name="connsiteX139" fmla="*/ 395288 w 669132"/>
                    <a:gd name="connsiteY139" fmla="*/ 152400 h 809763"/>
                    <a:gd name="connsiteX140" fmla="*/ 404813 w 669132"/>
                    <a:gd name="connsiteY140" fmla="*/ 130969 h 809763"/>
                    <a:gd name="connsiteX141" fmla="*/ 407194 w 669132"/>
                    <a:gd name="connsiteY141" fmla="*/ 111919 h 809763"/>
                    <a:gd name="connsiteX142" fmla="*/ 392907 w 669132"/>
                    <a:gd name="connsiteY142" fmla="*/ 107156 h 809763"/>
                    <a:gd name="connsiteX143" fmla="*/ 378619 w 669132"/>
                    <a:gd name="connsiteY143" fmla="*/ 102394 h 809763"/>
                    <a:gd name="connsiteX144" fmla="*/ 369094 w 669132"/>
                    <a:gd name="connsiteY144" fmla="*/ 100013 h 809763"/>
                    <a:gd name="connsiteX145" fmla="*/ 366713 w 669132"/>
                    <a:gd name="connsiteY145" fmla="*/ 92869 h 809763"/>
                    <a:gd name="connsiteX146" fmla="*/ 357188 w 669132"/>
                    <a:gd name="connsiteY146" fmla="*/ 83344 h 809763"/>
                    <a:gd name="connsiteX147" fmla="*/ 371475 w 669132"/>
                    <a:gd name="connsiteY147" fmla="*/ 78581 h 809763"/>
                    <a:gd name="connsiteX148" fmla="*/ 388144 w 669132"/>
                    <a:gd name="connsiteY148" fmla="*/ 71438 h 809763"/>
                    <a:gd name="connsiteX149" fmla="*/ 404813 w 669132"/>
                    <a:gd name="connsiteY149" fmla="*/ 54769 h 809763"/>
                    <a:gd name="connsiteX150" fmla="*/ 414338 w 669132"/>
                    <a:gd name="connsiteY150" fmla="*/ 40481 h 809763"/>
                    <a:gd name="connsiteX151" fmla="*/ 419100 w 669132"/>
                    <a:gd name="connsiteY151" fmla="*/ 33338 h 809763"/>
                    <a:gd name="connsiteX152" fmla="*/ 426244 w 669132"/>
                    <a:gd name="connsiteY152" fmla="*/ 30956 h 809763"/>
                    <a:gd name="connsiteX153" fmla="*/ 431007 w 669132"/>
                    <a:gd name="connsiteY153" fmla="*/ 23813 h 809763"/>
                    <a:gd name="connsiteX154" fmla="*/ 445294 w 669132"/>
                    <a:gd name="connsiteY154" fmla="*/ 14288 h 809763"/>
                    <a:gd name="connsiteX155" fmla="*/ 461963 w 669132"/>
                    <a:gd name="connsiteY155" fmla="*/ 7144 h 809763"/>
                    <a:gd name="connsiteX156" fmla="*/ 471488 w 669132"/>
                    <a:gd name="connsiteY156" fmla="*/ 0 h 809763"/>
                    <a:gd name="connsiteX157" fmla="*/ 490538 w 669132"/>
                    <a:gd name="connsiteY157" fmla="*/ 11906 h 809763"/>
                    <a:gd name="connsiteX158" fmla="*/ 504825 w 669132"/>
                    <a:gd name="connsiteY158" fmla="*/ 21431 h 809763"/>
                    <a:gd name="connsiteX159" fmla="*/ 516732 w 669132"/>
                    <a:gd name="connsiteY159" fmla="*/ 33338 h 809763"/>
                    <a:gd name="connsiteX160" fmla="*/ 528638 w 669132"/>
                    <a:gd name="connsiteY160" fmla="*/ 45244 h 809763"/>
                    <a:gd name="connsiteX161" fmla="*/ 521494 w 669132"/>
                    <a:gd name="connsiteY161" fmla="*/ 61913 h 809763"/>
                    <a:gd name="connsiteX162" fmla="*/ 514350 w 669132"/>
                    <a:gd name="connsiteY162" fmla="*/ 64294 h 809763"/>
                    <a:gd name="connsiteX163" fmla="*/ 511969 w 669132"/>
                    <a:gd name="connsiteY163" fmla="*/ 71438 h 809763"/>
                    <a:gd name="connsiteX164" fmla="*/ 519113 w 669132"/>
                    <a:gd name="connsiteY164" fmla="*/ 85725 h 809763"/>
                    <a:gd name="connsiteX165" fmla="*/ 526257 w 669132"/>
                    <a:gd name="connsiteY165" fmla="*/ 90488 h 809763"/>
                    <a:gd name="connsiteX166" fmla="*/ 533400 w 669132"/>
                    <a:gd name="connsiteY166" fmla="*/ 97631 h 809763"/>
                    <a:gd name="connsiteX167" fmla="*/ 538163 w 669132"/>
                    <a:gd name="connsiteY167" fmla="*/ 104775 h 809763"/>
                    <a:gd name="connsiteX168" fmla="*/ 545307 w 669132"/>
                    <a:gd name="connsiteY168" fmla="*/ 107156 h 809763"/>
                    <a:gd name="connsiteX169" fmla="*/ 552450 w 669132"/>
                    <a:gd name="connsiteY169" fmla="*/ 111919 h 809763"/>
                    <a:gd name="connsiteX170" fmla="*/ 566738 w 669132"/>
                    <a:gd name="connsiteY170" fmla="*/ 109538 h 809763"/>
                    <a:gd name="connsiteX171" fmla="*/ 590550 w 669132"/>
                    <a:gd name="connsiteY171" fmla="*/ 107156 h 809763"/>
                    <a:gd name="connsiteX172" fmla="*/ 609600 w 669132"/>
                    <a:gd name="connsiteY172" fmla="*/ 109538 h 809763"/>
                    <a:gd name="connsiteX173" fmla="*/ 626269 w 669132"/>
                    <a:gd name="connsiteY173" fmla="*/ 114300 h 809763"/>
                    <a:gd name="connsiteX174" fmla="*/ 633413 w 669132"/>
                    <a:gd name="connsiteY174" fmla="*/ 119063 h 809763"/>
                    <a:gd name="connsiteX175" fmla="*/ 652463 w 669132"/>
                    <a:gd name="connsiteY17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71438 w 669132"/>
                    <a:gd name="connsiteY81" fmla="*/ 571500 h 809763"/>
                    <a:gd name="connsiteX82" fmla="*/ 80963 w 669132"/>
                    <a:gd name="connsiteY82" fmla="*/ 583406 h 809763"/>
                    <a:gd name="connsiteX83" fmla="*/ 85725 w 669132"/>
                    <a:gd name="connsiteY83" fmla="*/ 590550 h 809763"/>
                    <a:gd name="connsiteX84" fmla="*/ 92869 w 669132"/>
                    <a:gd name="connsiteY84" fmla="*/ 595313 h 809763"/>
                    <a:gd name="connsiteX85" fmla="*/ 100013 w 669132"/>
                    <a:gd name="connsiteY85" fmla="*/ 616744 h 809763"/>
                    <a:gd name="connsiteX86" fmla="*/ 104775 w 669132"/>
                    <a:gd name="connsiteY86" fmla="*/ 635794 h 809763"/>
                    <a:gd name="connsiteX87" fmla="*/ 111919 w 669132"/>
                    <a:gd name="connsiteY87" fmla="*/ 640556 h 809763"/>
                    <a:gd name="connsiteX88" fmla="*/ 123825 w 669132"/>
                    <a:gd name="connsiteY88" fmla="*/ 652463 h 809763"/>
                    <a:gd name="connsiteX89" fmla="*/ 152400 w 669132"/>
                    <a:gd name="connsiteY89" fmla="*/ 638175 h 809763"/>
                    <a:gd name="connsiteX90" fmla="*/ 159544 w 669132"/>
                    <a:gd name="connsiteY90" fmla="*/ 635794 h 809763"/>
                    <a:gd name="connsiteX91" fmla="*/ 180975 w 669132"/>
                    <a:gd name="connsiteY91" fmla="*/ 621506 h 809763"/>
                    <a:gd name="connsiteX92" fmla="*/ 188119 w 669132"/>
                    <a:gd name="connsiteY92" fmla="*/ 616744 h 809763"/>
                    <a:gd name="connsiteX93" fmla="*/ 204788 w 669132"/>
                    <a:gd name="connsiteY93" fmla="*/ 600075 h 809763"/>
                    <a:gd name="connsiteX94" fmla="*/ 209550 w 669132"/>
                    <a:gd name="connsiteY94" fmla="*/ 592931 h 809763"/>
                    <a:gd name="connsiteX95" fmla="*/ 223838 w 669132"/>
                    <a:gd name="connsiteY95" fmla="*/ 588169 h 809763"/>
                    <a:gd name="connsiteX96" fmla="*/ 238125 w 669132"/>
                    <a:gd name="connsiteY96" fmla="*/ 583406 h 809763"/>
                    <a:gd name="connsiteX97" fmla="*/ 245269 w 669132"/>
                    <a:gd name="connsiteY97" fmla="*/ 578644 h 809763"/>
                    <a:gd name="connsiteX98" fmla="*/ 257175 w 669132"/>
                    <a:gd name="connsiteY98" fmla="*/ 569119 h 809763"/>
                    <a:gd name="connsiteX99" fmla="*/ 264319 w 669132"/>
                    <a:gd name="connsiteY99" fmla="*/ 564356 h 809763"/>
                    <a:gd name="connsiteX100" fmla="*/ 278607 w 669132"/>
                    <a:gd name="connsiteY100" fmla="*/ 559594 h 809763"/>
                    <a:gd name="connsiteX101" fmla="*/ 290513 w 669132"/>
                    <a:gd name="connsiteY101" fmla="*/ 550069 h 809763"/>
                    <a:gd name="connsiteX102" fmla="*/ 304800 w 669132"/>
                    <a:gd name="connsiteY102" fmla="*/ 540544 h 809763"/>
                    <a:gd name="connsiteX103" fmla="*/ 309563 w 669132"/>
                    <a:gd name="connsiteY103" fmla="*/ 533400 h 809763"/>
                    <a:gd name="connsiteX104" fmla="*/ 314325 w 669132"/>
                    <a:gd name="connsiteY104" fmla="*/ 514350 h 809763"/>
                    <a:gd name="connsiteX105" fmla="*/ 319088 w 669132"/>
                    <a:gd name="connsiteY105" fmla="*/ 469106 h 809763"/>
                    <a:gd name="connsiteX106" fmla="*/ 323850 w 669132"/>
                    <a:gd name="connsiteY106" fmla="*/ 454819 h 809763"/>
                    <a:gd name="connsiteX107" fmla="*/ 326232 w 669132"/>
                    <a:gd name="connsiteY107" fmla="*/ 447675 h 809763"/>
                    <a:gd name="connsiteX108" fmla="*/ 328613 w 669132"/>
                    <a:gd name="connsiteY108" fmla="*/ 423863 h 809763"/>
                    <a:gd name="connsiteX109" fmla="*/ 330994 w 669132"/>
                    <a:gd name="connsiteY109" fmla="*/ 416719 h 809763"/>
                    <a:gd name="connsiteX110" fmla="*/ 340519 w 669132"/>
                    <a:gd name="connsiteY110" fmla="*/ 383381 h 809763"/>
                    <a:gd name="connsiteX111" fmla="*/ 342900 w 669132"/>
                    <a:gd name="connsiteY111" fmla="*/ 347663 h 809763"/>
                    <a:gd name="connsiteX112" fmla="*/ 345282 w 669132"/>
                    <a:gd name="connsiteY112" fmla="*/ 340519 h 809763"/>
                    <a:gd name="connsiteX113" fmla="*/ 347663 w 669132"/>
                    <a:gd name="connsiteY113" fmla="*/ 323850 h 809763"/>
                    <a:gd name="connsiteX114" fmla="*/ 350044 w 669132"/>
                    <a:gd name="connsiteY114" fmla="*/ 280988 h 809763"/>
                    <a:gd name="connsiteX115" fmla="*/ 352425 w 669132"/>
                    <a:gd name="connsiteY115" fmla="*/ 261938 h 809763"/>
                    <a:gd name="connsiteX116" fmla="*/ 345282 w 669132"/>
                    <a:gd name="connsiteY116" fmla="*/ 257175 h 809763"/>
                    <a:gd name="connsiteX117" fmla="*/ 338138 w 669132"/>
                    <a:gd name="connsiteY117" fmla="*/ 259556 h 809763"/>
                    <a:gd name="connsiteX118" fmla="*/ 330994 w 669132"/>
                    <a:gd name="connsiteY118" fmla="*/ 264319 h 809763"/>
                    <a:gd name="connsiteX119" fmla="*/ 316707 w 669132"/>
                    <a:gd name="connsiteY119" fmla="*/ 269081 h 809763"/>
                    <a:gd name="connsiteX120" fmla="*/ 309563 w 669132"/>
                    <a:gd name="connsiteY120" fmla="*/ 271463 h 809763"/>
                    <a:gd name="connsiteX121" fmla="*/ 311944 w 669132"/>
                    <a:gd name="connsiteY121" fmla="*/ 264319 h 809763"/>
                    <a:gd name="connsiteX122" fmla="*/ 307182 w 669132"/>
                    <a:gd name="connsiteY122" fmla="*/ 250031 h 809763"/>
                    <a:gd name="connsiteX123" fmla="*/ 295275 w 669132"/>
                    <a:gd name="connsiteY123" fmla="*/ 228600 h 809763"/>
                    <a:gd name="connsiteX124" fmla="*/ 288132 w 669132"/>
                    <a:gd name="connsiteY124" fmla="*/ 223838 h 809763"/>
                    <a:gd name="connsiteX125" fmla="*/ 290513 w 669132"/>
                    <a:gd name="connsiteY125" fmla="*/ 216694 h 809763"/>
                    <a:gd name="connsiteX126" fmla="*/ 297657 w 669132"/>
                    <a:gd name="connsiteY126" fmla="*/ 214313 h 809763"/>
                    <a:gd name="connsiteX127" fmla="*/ 304800 w 669132"/>
                    <a:gd name="connsiteY127" fmla="*/ 209550 h 809763"/>
                    <a:gd name="connsiteX128" fmla="*/ 311944 w 669132"/>
                    <a:gd name="connsiteY128" fmla="*/ 202406 h 809763"/>
                    <a:gd name="connsiteX129" fmla="*/ 319088 w 669132"/>
                    <a:gd name="connsiteY129" fmla="*/ 200025 h 809763"/>
                    <a:gd name="connsiteX130" fmla="*/ 333375 w 669132"/>
                    <a:gd name="connsiteY130" fmla="*/ 192881 h 809763"/>
                    <a:gd name="connsiteX131" fmla="*/ 347663 w 669132"/>
                    <a:gd name="connsiteY131" fmla="*/ 190500 h 809763"/>
                    <a:gd name="connsiteX132" fmla="*/ 361950 w 669132"/>
                    <a:gd name="connsiteY132" fmla="*/ 185738 h 809763"/>
                    <a:gd name="connsiteX133" fmla="*/ 369094 w 669132"/>
                    <a:gd name="connsiteY133" fmla="*/ 180975 h 809763"/>
                    <a:gd name="connsiteX134" fmla="*/ 373857 w 669132"/>
                    <a:gd name="connsiteY134" fmla="*/ 173831 h 809763"/>
                    <a:gd name="connsiteX135" fmla="*/ 381000 w 669132"/>
                    <a:gd name="connsiteY135" fmla="*/ 171450 h 809763"/>
                    <a:gd name="connsiteX136" fmla="*/ 388144 w 669132"/>
                    <a:gd name="connsiteY136" fmla="*/ 166688 h 809763"/>
                    <a:gd name="connsiteX137" fmla="*/ 390525 w 669132"/>
                    <a:gd name="connsiteY137" fmla="*/ 159544 h 809763"/>
                    <a:gd name="connsiteX138" fmla="*/ 395288 w 669132"/>
                    <a:gd name="connsiteY138" fmla="*/ 152400 h 809763"/>
                    <a:gd name="connsiteX139" fmla="*/ 404813 w 669132"/>
                    <a:gd name="connsiteY139" fmla="*/ 130969 h 809763"/>
                    <a:gd name="connsiteX140" fmla="*/ 407194 w 669132"/>
                    <a:gd name="connsiteY140" fmla="*/ 111919 h 809763"/>
                    <a:gd name="connsiteX141" fmla="*/ 392907 w 669132"/>
                    <a:gd name="connsiteY141" fmla="*/ 107156 h 809763"/>
                    <a:gd name="connsiteX142" fmla="*/ 378619 w 669132"/>
                    <a:gd name="connsiteY142" fmla="*/ 102394 h 809763"/>
                    <a:gd name="connsiteX143" fmla="*/ 369094 w 669132"/>
                    <a:gd name="connsiteY143" fmla="*/ 100013 h 809763"/>
                    <a:gd name="connsiteX144" fmla="*/ 366713 w 669132"/>
                    <a:gd name="connsiteY144" fmla="*/ 92869 h 809763"/>
                    <a:gd name="connsiteX145" fmla="*/ 357188 w 669132"/>
                    <a:gd name="connsiteY145" fmla="*/ 83344 h 809763"/>
                    <a:gd name="connsiteX146" fmla="*/ 371475 w 669132"/>
                    <a:gd name="connsiteY146" fmla="*/ 78581 h 809763"/>
                    <a:gd name="connsiteX147" fmla="*/ 388144 w 669132"/>
                    <a:gd name="connsiteY147" fmla="*/ 71438 h 809763"/>
                    <a:gd name="connsiteX148" fmla="*/ 404813 w 669132"/>
                    <a:gd name="connsiteY148" fmla="*/ 54769 h 809763"/>
                    <a:gd name="connsiteX149" fmla="*/ 414338 w 669132"/>
                    <a:gd name="connsiteY149" fmla="*/ 40481 h 809763"/>
                    <a:gd name="connsiteX150" fmla="*/ 419100 w 669132"/>
                    <a:gd name="connsiteY150" fmla="*/ 33338 h 809763"/>
                    <a:gd name="connsiteX151" fmla="*/ 426244 w 669132"/>
                    <a:gd name="connsiteY151" fmla="*/ 30956 h 809763"/>
                    <a:gd name="connsiteX152" fmla="*/ 431007 w 669132"/>
                    <a:gd name="connsiteY152" fmla="*/ 23813 h 809763"/>
                    <a:gd name="connsiteX153" fmla="*/ 445294 w 669132"/>
                    <a:gd name="connsiteY153" fmla="*/ 14288 h 809763"/>
                    <a:gd name="connsiteX154" fmla="*/ 461963 w 669132"/>
                    <a:gd name="connsiteY154" fmla="*/ 7144 h 809763"/>
                    <a:gd name="connsiteX155" fmla="*/ 471488 w 669132"/>
                    <a:gd name="connsiteY155" fmla="*/ 0 h 809763"/>
                    <a:gd name="connsiteX156" fmla="*/ 490538 w 669132"/>
                    <a:gd name="connsiteY156" fmla="*/ 11906 h 809763"/>
                    <a:gd name="connsiteX157" fmla="*/ 504825 w 669132"/>
                    <a:gd name="connsiteY157" fmla="*/ 21431 h 809763"/>
                    <a:gd name="connsiteX158" fmla="*/ 516732 w 669132"/>
                    <a:gd name="connsiteY158" fmla="*/ 33338 h 809763"/>
                    <a:gd name="connsiteX159" fmla="*/ 528638 w 669132"/>
                    <a:gd name="connsiteY159" fmla="*/ 45244 h 809763"/>
                    <a:gd name="connsiteX160" fmla="*/ 521494 w 669132"/>
                    <a:gd name="connsiteY160" fmla="*/ 61913 h 809763"/>
                    <a:gd name="connsiteX161" fmla="*/ 514350 w 669132"/>
                    <a:gd name="connsiteY161" fmla="*/ 64294 h 809763"/>
                    <a:gd name="connsiteX162" fmla="*/ 511969 w 669132"/>
                    <a:gd name="connsiteY162" fmla="*/ 71438 h 809763"/>
                    <a:gd name="connsiteX163" fmla="*/ 519113 w 669132"/>
                    <a:gd name="connsiteY163" fmla="*/ 85725 h 809763"/>
                    <a:gd name="connsiteX164" fmla="*/ 526257 w 669132"/>
                    <a:gd name="connsiteY164" fmla="*/ 90488 h 809763"/>
                    <a:gd name="connsiteX165" fmla="*/ 533400 w 669132"/>
                    <a:gd name="connsiteY165" fmla="*/ 97631 h 809763"/>
                    <a:gd name="connsiteX166" fmla="*/ 538163 w 669132"/>
                    <a:gd name="connsiteY166" fmla="*/ 104775 h 809763"/>
                    <a:gd name="connsiteX167" fmla="*/ 545307 w 669132"/>
                    <a:gd name="connsiteY167" fmla="*/ 107156 h 809763"/>
                    <a:gd name="connsiteX168" fmla="*/ 552450 w 669132"/>
                    <a:gd name="connsiteY168" fmla="*/ 111919 h 809763"/>
                    <a:gd name="connsiteX169" fmla="*/ 566738 w 669132"/>
                    <a:gd name="connsiteY169" fmla="*/ 109538 h 809763"/>
                    <a:gd name="connsiteX170" fmla="*/ 590550 w 669132"/>
                    <a:gd name="connsiteY170" fmla="*/ 107156 h 809763"/>
                    <a:gd name="connsiteX171" fmla="*/ 609600 w 669132"/>
                    <a:gd name="connsiteY171" fmla="*/ 109538 h 809763"/>
                    <a:gd name="connsiteX172" fmla="*/ 626269 w 669132"/>
                    <a:gd name="connsiteY172" fmla="*/ 114300 h 809763"/>
                    <a:gd name="connsiteX173" fmla="*/ 633413 w 669132"/>
                    <a:gd name="connsiteY173" fmla="*/ 119063 h 809763"/>
                    <a:gd name="connsiteX174" fmla="*/ 652463 w 669132"/>
                    <a:gd name="connsiteY17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0963 w 669132"/>
                    <a:gd name="connsiteY81" fmla="*/ 583406 h 809763"/>
                    <a:gd name="connsiteX82" fmla="*/ 85725 w 669132"/>
                    <a:gd name="connsiteY82" fmla="*/ 590550 h 809763"/>
                    <a:gd name="connsiteX83" fmla="*/ 92869 w 669132"/>
                    <a:gd name="connsiteY83" fmla="*/ 595313 h 809763"/>
                    <a:gd name="connsiteX84" fmla="*/ 100013 w 669132"/>
                    <a:gd name="connsiteY84" fmla="*/ 616744 h 809763"/>
                    <a:gd name="connsiteX85" fmla="*/ 104775 w 669132"/>
                    <a:gd name="connsiteY85" fmla="*/ 635794 h 809763"/>
                    <a:gd name="connsiteX86" fmla="*/ 111919 w 669132"/>
                    <a:gd name="connsiteY86" fmla="*/ 640556 h 809763"/>
                    <a:gd name="connsiteX87" fmla="*/ 123825 w 669132"/>
                    <a:gd name="connsiteY87" fmla="*/ 652463 h 809763"/>
                    <a:gd name="connsiteX88" fmla="*/ 152400 w 669132"/>
                    <a:gd name="connsiteY88" fmla="*/ 638175 h 809763"/>
                    <a:gd name="connsiteX89" fmla="*/ 159544 w 669132"/>
                    <a:gd name="connsiteY89" fmla="*/ 635794 h 809763"/>
                    <a:gd name="connsiteX90" fmla="*/ 180975 w 669132"/>
                    <a:gd name="connsiteY90" fmla="*/ 621506 h 809763"/>
                    <a:gd name="connsiteX91" fmla="*/ 188119 w 669132"/>
                    <a:gd name="connsiteY91" fmla="*/ 616744 h 809763"/>
                    <a:gd name="connsiteX92" fmla="*/ 204788 w 669132"/>
                    <a:gd name="connsiteY92" fmla="*/ 600075 h 809763"/>
                    <a:gd name="connsiteX93" fmla="*/ 209550 w 669132"/>
                    <a:gd name="connsiteY93" fmla="*/ 592931 h 809763"/>
                    <a:gd name="connsiteX94" fmla="*/ 223838 w 669132"/>
                    <a:gd name="connsiteY94" fmla="*/ 588169 h 809763"/>
                    <a:gd name="connsiteX95" fmla="*/ 238125 w 669132"/>
                    <a:gd name="connsiteY95" fmla="*/ 583406 h 809763"/>
                    <a:gd name="connsiteX96" fmla="*/ 245269 w 669132"/>
                    <a:gd name="connsiteY96" fmla="*/ 578644 h 809763"/>
                    <a:gd name="connsiteX97" fmla="*/ 257175 w 669132"/>
                    <a:gd name="connsiteY97" fmla="*/ 569119 h 809763"/>
                    <a:gd name="connsiteX98" fmla="*/ 264319 w 669132"/>
                    <a:gd name="connsiteY98" fmla="*/ 564356 h 809763"/>
                    <a:gd name="connsiteX99" fmla="*/ 278607 w 669132"/>
                    <a:gd name="connsiteY99" fmla="*/ 559594 h 809763"/>
                    <a:gd name="connsiteX100" fmla="*/ 290513 w 669132"/>
                    <a:gd name="connsiteY100" fmla="*/ 550069 h 809763"/>
                    <a:gd name="connsiteX101" fmla="*/ 304800 w 669132"/>
                    <a:gd name="connsiteY101" fmla="*/ 540544 h 809763"/>
                    <a:gd name="connsiteX102" fmla="*/ 309563 w 669132"/>
                    <a:gd name="connsiteY102" fmla="*/ 533400 h 809763"/>
                    <a:gd name="connsiteX103" fmla="*/ 314325 w 669132"/>
                    <a:gd name="connsiteY103" fmla="*/ 514350 h 809763"/>
                    <a:gd name="connsiteX104" fmla="*/ 319088 w 669132"/>
                    <a:gd name="connsiteY104" fmla="*/ 469106 h 809763"/>
                    <a:gd name="connsiteX105" fmla="*/ 323850 w 669132"/>
                    <a:gd name="connsiteY105" fmla="*/ 454819 h 809763"/>
                    <a:gd name="connsiteX106" fmla="*/ 326232 w 669132"/>
                    <a:gd name="connsiteY106" fmla="*/ 447675 h 809763"/>
                    <a:gd name="connsiteX107" fmla="*/ 328613 w 669132"/>
                    <a:gd name="connsiteY107" fmla="*/ 423863 h 809763"/>
                    <a:gd name="connsiteX108" fmla="*/ 330994 w 669132"/>
                    <a:gd name="connsiteY108" fmla="*/ 416719 h 809763"/>
                    <a:gd name="connsiteX109" fmla="*/ 340519 w 669132"/>
                    <a:gd name="connsiteY109" fmla="*/ 383381 h 809763"/>
                    <a:gd name="connsiteX110" fmla="*/ 342900 w 669132"/>
                    <a:gd name="connsiteY110" fmla="*/ 347663 h 809763"/>
                    <a:gd name="connsiteX111" fmla="*/ 345282 w 669132"/>
                    <a:gd name="connsiteY111" fmla="*/ 340519 h 809763"/>
                    <a:gd name="connsiteX112" fmla="*/ 347663 w 669132"/>
                    <a:gd name="connsiteY112" fmla="*/ 323850 h 809763"/>
                    <a:gd name="connsiteX113" fmla="*/ 350044 w 669132"/>
                    <a:gd name="connsiteY113" fmla="*/ 280988 h 809763"/>
                    <a:gd name="connsiteX114" fmla="*/ 352425 w 669132"/>
                    <a:gd name="connsiteY114" fmla="*/ 261938 h 809763"/>
                    <a:gd name="connsiteX115" fmla="*/ 345282 w 669132"/>
                    <a:gd name="connsiteY115" fmla="*/ 257175 h 809763"/>
                    <a:gd name="connsiteX116" fmla="*/ 338138 w 669132"/>
                    <a:gd name="connsiteY116" fmla="*/ 259556 h 809763"/>
                    <a:gd name="connsiteX117" fmla="*/ 330994 w 669132"/>
                    <a:gd name="connsiteY117" fmla="*/ 264319 h 809763"/>
                    <a:gd name="connsiteX118" fmla="*/ 316707 w 669132"/>
                    <a:gd name="connsiteY118" fmla="*/ 269081 h 809763"/>
                    <a:gd name="connsiteX119" fmla="*/ 309563 w 669132"/>
                    <a:gd name="connsiteY119" fmla="*/ 271463 h 809763"/>
                    <a:gd name="connsiteX120" fmla="*/ 311944 w 669132"/>
                    <a:gd name="connsiteY120" fmla="*/ 264319 h 809763"/>
                    <a:gd name="connsiteX121" fmla="*/ 307182 w 669132"/>
                    <a:gd name="connsiteY121" fmla="*/ 250031 h 809763"/>
                    <a:gd name="connsiteX122" fmla="*/ 295275 w 669132"/>
                    <a:gd name="connsiteY122" fmla="*/ 228600 h 809763"/>
                    <a:gd name="connsiteX123" fmla="*/ 288132 w 669132"/>
                    <a:gd name="connsiteY123" fmla="*/ 223838 h 809763"/>
                    <a:gd name="connsiteX124" fmla="*/ 290513 w 669132"/>
                    <a:gd name="connsiteY124" fmla="*/ 216694 h 809763"/>
                    <a:gd name="connsiteX125" fmla="*/ 297657 w 669132"/>
                    <a:gd name="connsiteY125" fmla="*/ 214313 h 809763"/>
                    <a:gd name="connsiteX126" fmla="*/ 304800 w 669132"/>
                    <a:gd name="connsiteY126" fmla="*/ 209550 h 809763"/>
                    <a:gd name="connsiteX127" fmla="*/ 311944 w 669132"/>
                    <a:gd name="connsiteY127" fmla="*/ 202406 h 809763"/>
                    <a:gd name="connsiteX128" fmla="*/ 319088 w 669132"/>
                    <a:gd name="connsiteY128" fmla="*/ 200025 h 809763"/>
                    <a:gd name="connsiteX129" fmla="*/ 333375 w 669132"/>
                    <a:gd name="connsiteY129" fmla="*/ 192881 h 809763"/>
                    <a:gd name="connsiteX130" fmla="*/ 347663 w 669132"/>
                    <a:gd name="connsiteY130" fmla="*/ 190500 h 809763"/>
                    <a:gd name="connsiteX131" fmla="*/ 361950 w 669132"/>
                    <a:gd name="connsiteY131" fmla="*/ 185738 h 809763"/>
                    <a:gd name="connsiteX132" fmla="*/ 369094 w 669132"/>
                    <a:gd name="connsiteY132" fmla="*/ 180975 h 809763"/>
                    <a:gd name="connsiteX133" fmla="*/ 373857 w 669132"/>
                    <a:gd name="connsiteY133" fmla="*/ 173831 h 809763"/>
                    <a:gd name="connsiteX134" fmla="*/ 381000 w 669132"/>
                    <a:gd name="connsiteY134" fmla="*/ 171450 h 809763"/>
                    <a:gd name="connsiteX135" fmla="*/ 388144 w 669132"/>
                    <a:gd name="connsiteY135" fmla="*/ 166688 h 809763"/>
                    <a:gd name="connsiteX136" fmla="*/ 390525 w 669132"/>
                    <a:gd name="connsiteY136" fmla="*/ 159544 h 809763"/>
                    <a:gd name="connsiteX137" fmla="*/ 395288 w 669132"/>
                    <a:gd name="connsiteY137" fmla="*/ 152400 h 809763"/>
                    <a:gd name="connsiteX138" fmla="*/ 404813 w 669132"/>
                    <a:gd name="connsiteY138" fmla="*/ 130969 h 809763"/>
                    <a:gd name="connsiteX139" fmla="*/ 407194 w 669132"/>
                    <a:gd name="connsiteY139" fmla="*/ 111919 h 809763"/>
                    <a:gd name="connsiteX140" fmla="*/ 392907 w 669132"/>
                    <a:gd name="connsiteY140" fmla="*/ 107156 h 809763"/>
                    <a:gd name="connsiteX141" fmla="*/ 378619 w 669132"/>
                    <a:gd name="connsiteY141" fmla="*/ 102394 h 809763"/>
                    <a:gd name="connsiteX142" fmla="*/ 369094 w 669132"/>
                    <a:gd name="connsiteY142" fmla="*/ 100013 h 809763"/>
                    <a:gd name="connsiteX143" fmla="*/ 366713 w 669132"/>
                    <a:gd name="connsiteY143" fmla="*/ 92869 h 809763"/>
                    <a:gd name="connsiteX144" fmla="*/ 357188 w 669132"/>
                    <a:gd name="connsiteY144" fmla="*/ 83344 h 809763"/>
                    <a:gd name="connsiteX145" fmla="*/ 371475 w 669132"/>
                    <a:gd name="connsiteY145" fmla="*/ 78581 h 809763"/>
                    <a:gd name="connsiteX146" fmla="*/ 388144 w 669132"/>
                    <a:gd name="connsiteY146" fmla="*/ 71438 h 809763"/>
                    <a:gd name="connsiteX147" fmla="*/ 404813 w 669132"/>
                    <a:gd name="connsiteY147" fmla="*/ 54769 h 809763"/>
                    <a:gd name="connsiteX148" fmla="*/ 414338 w 669132"/>
                    <a:gd name="connsiteY148" fmla="*/ 40481 h 809763"/>
                    <a:gd name="connsiteX149" fmla="*/ 419100 w 669132"/>
                    <a:gd name="connsiteY149" fmla="*/ 33338 h 809763"/>
                    <a:gd name="connsiteX150" fmla="*/ 426244 w 669132"/>
                    <a:gd name="connsiteY150" fmla="*/ 30956 h 809763"/>
                    <a:gd name="connsiteX151" fmla="*/ 431007 w 669132"/>
                    <a:gd name="connsiteY151" fmla="*/ 23813 h 809763"/>
                    <a:gd name="connsiteX152" fmla="*/ 445294 w 669132"/>
                    <a:gd name="connsiteY152" fmla="*/ 14288 h 809763"/>
                    <a:gd name="connsiteX153" fmla="*/ 461963 w 669132"/>
                    <a:gd name="connsiteY153" fmla="*/ 7144 h 809763"/>
                    <a:gd name="connsiteX154" fmla="*/ 471488 w 669132"/>
                    <a:gd name="connsiteY154" fmla="*/ 0 h 809763"/>
                    <a:gd name="connsiteX155" fmla="*/ 490538 w 669132"/>
                    <a:gd name="connsiteY155" fmla="*/ 11906 h 809763"/>
                    <a:gd name="connsiteX156" fmla="*/ 504825 w 669132"/>
                    <a:gd name="connsiteY156" fmla="*/ 21431 h 809763"/>
                    <a:gd name="connsiteX157" fmla="*/ 516732 w 669132"/>
                    <a:gd name="connsiteY157" fmla="*/ 33338 h 809763"/>
                    <a:gd name="connsiteX158" fmla="*/ 528638 w 669132"/>
                    <a:gd name="connsiteY158" fmla="*/ 45244 h 809763"/>
                    <a:gd name="connsiteX159" fmla="*/ 521494 w 669132"/>
                    <a:gd name="connsiteY159" fmla="*/ 61913 h 809763"/>
                    <a:gd name="connsiteX160" fmla="*/ 514350 w 669132"/>
                    <a:gd name="connsiteY160" fmla="*/ 64294 h 809763"/>
                    <a:gd name="connsiteX161" fmla="*/ 511969 w 669132"/>
                    <a:gd name="connsiteY161" fmla="*/ 71438 h 809763"/>
                    <a:gd name="connsiteX162" fmla="*/ 519113 w 669132"/>
                    <a:gd name="connsiteY162" fmla="*/ 85725 h 809763"/>
                    <a:gd name="connsiteX163" fmla="*/ 526257 w 669132"/>
                    <a:gd name="connsiteY163" fmla="*/ 90488 h 809763"/>
                    <a:gd name="connsiteX164" fmla="*/ 533400 w 669132"/>
                    <a:gd name="connsiteY164" fmla="*/ 97631 h 809763"/>
                    <a:gd name="connsiteX165" fmla="*/ 538163 w 669132"/>
                    <a:gd name="connsiteY165" fmla="*/ 104775 h 809763"/>
                    <a:gd name="connsiteX166" fmla="*/ 545307 w 669132"/>
                    <a:gd name="connsiteY166" fmla="*/ 107156 h 809763"/>
                    <a:gd name="connsiteX167" fmla="*/ 552450 w 669132"/>
                    <a:gd name="connsiteY167" fmla="*/ 111919 h 809763"/>
                    <a:gd name="connsiteX168" fmla="*/ 566738 w 669132"/>
                    <a:gd name="connsiteY168" fmla="*/ 109538 h 809763"/>
                    <a:gd name="connsiteX169" fmla="*/ 590550 w 669132"/>
                    <a:gd name="connsiteY169" fmla="*/ 107156 h 809763"/>
                    <a:gd name="connsiteX170" fmla="*/ 609600 w 669132"/>
                    <a:gd name="connsiteY170" fmla="*/ 109538 h 809763"/>
                    <a:gd name="connsiteX171" fmla="*/ 626269 w 669132"/>
                    <a:gd name="connsiteY171" fmla="*/ 114300 h 809763"/>
                    <a:gd name="connsiteX172" fmla="*/ 633413 w 669132"/>
                    <a:gd name="connsiteY172" fmla="*/ 119063 h 809763"/>
                    <a:gd name="connsiteX173" fmla="*/ 652463 w 669132"/>
                    <a:gd name="connsiteY17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5725 w 669132"/>
                    <a:gd name="connsiteY81" fmla="*/ 590550 h 809763"/>
                    <a:gd name="connsiteX82" fmla="*/ 92869 w 669132"/>
                    <a:gd name="connsiteY82" fmla="*/ 595313 h 809763"/>
                    <a:gd name="connsiteX83" fmla="*/ 100013 w 669132"/>
                    <a:gd name="connsiteY83" fmla="*/ 616744 h 809763"/>
                    <a:gd name="connsiteX84" fmla="*/ 104775 w 669132"/>
                    <a:gd name="connsiteY84" fmla="*/ 635794 h 809763"/>
                    <a:gd name="connsiteX85" fmla="*/ 111919 w 669132"/>
                    <a:gd name="connsiteY85" fmla="*/ 640556 h 809763"/>
                    <a:gd name="connsiteX86" fmla="*/ 123825 w 669132"/>
                    <a:gd name="connsiteY86" fmla="*/ 652463 h 809763"/>
                    <a:gd name="connsiteX87" fmla="*/ 152400 w 669132"/>
                    <a:gd name="connsiteY87" fmla="*/ 638175 h 809763"/>
                    <a:gd name="connsiteX88" fmla="*/ 159544 w 669132"/>
                    <a:gd name="connsiteY88" fmla="*/ 635794 h 809763"/>
                    <a:gd name="connsiteX89" fmla="*/ 180975 w 669132"/>
                    <a:gd name="connsiteY89" fmla="*/ 621506 h 809763"/>
                    <a:gd name="connsiteX90" fmla="*/ 188119 w 669132"/>
                    <a:gd name="connsiteY90" fmla="*/ 616744 h 809763"/>
                    <a:gd name="connsiteX91" fmla="*/ 204788 w 669132"/>
                    <a:gd name="connsiteY91" fmla="*/ 600075 h 809763"/>
                    <a:gd name="connsiteX92" fmla="*/ 209550 w 669132"/>
                    <a:gd name="connsiteY92" fmla="*/ 592931 h 809763"/>
                    <a:gd name="connsiteX93" fmla="*/ 223838 w 669132"/>
                    <a:gd name="connsiteY93" fmla="*/ 588169 h 809763"/>
                    <a:gd name="connsiteX94" fmla="*/ 238125 w 669132"/>
                    <a:gd name="connsiteY94" fmla="*/ 583406 h 809763"/>
                    <a:gd name="connsiteX95" fmla="*/ 245269 w 669132"/>
                    <a:gd name="connsiteY95" fmla="*/ 578644 h 809763"/>
                    <a:gd name="connsiteX96" fmla="*/ 257175 w 669132"/>
                    <a:gd name="connsiteY96" fmla="*/ 569119 h 809763"/>
                    <a:gd name="connsiteX97" fmla="*/ 264319 w 669132"/>
                    <a:gd name="connsiteY97" fmla="*/ 564356 h 809763"/>
                    <a:gd name="connsiteX98" fmla="*/ 278607 w 669132"/>
                    <a:gd name="connsiteY98" fmla="*/ 559594 h 809763"/>
                    <a:gd name="connsiteX99" fmla="*/ 290513 w 669132"/>
                    <a:gd name="connsiteY99" fmla="*/ 550069 h 809763"/>
                    <a:gd name="connsiteX100" fmla="*/ 304800 w 669132"/>
                    <a:gd name="connsiteY100" fmla="*/ 540544 h 809763"/>
                    <a:gd name="connsiteX101" fmla="*/ 309563 w 669132"/>
                    <a:gd name="connsiteY101" fmla="*/ 533400 h 809763"/>
                    <a:gd name="connsiteX102" fmla="*/ 314325 w 669132"/>
                    <a:gd name="connsiteY102" fmla="*/ 514350 h 809763"/>
                    <a:gd name="connsiteX103" fmla="*/ 319088 w 669132"/>
                    <a:gd name="connsiteY103" fmla="*/ 469106 h 809763"/>
                    <a:gd name="connsiteX104" fmla="*/ 323850 w 669132"/>
                    <a:gd name="connsiteY104" fmla="*/ 454819 h 809763"/>
                    <a:gd name="connsiteX105" fmla="*/ 326232 w 669132"/>
                    <a:gd name="connsiteY105" fmla="*/ 447675 h 809763"/>
                    <a:gd name="connsiteX106" fmla="*/ 328613 w 669132"/>
                    <a:gd name="connsiteY106" fmla="*/ 423863 h 809763"/>
                    <a:gd name="connsiteX107" fmla="*/ 330994 w 669132"/>
                    <a:gd name="connsiteY107" fmla="*/ 416719 h 809763"/>
                    <a:gd name="connsiteX108" fmla="*/ 340519 w 669132"/>
                    <a:gd name="connsiteY108" fmla="*/ 383381 h 809763"/>
                    <a:gd name="connsiteX109" fmla="*/ 342900 w 669132"/>
                    <a:gd name="connsiteY109" fmla="*/ 347663 h 809763"/>
                    <a:gd name="connsiteX110" fmla="*/ 345282 w 669132"/>
                    <a:gd name="connsiteY110" fmla="*/ 340519 h 809763"/>
                    <a:gd name="connsiteX111" fmla="*/ 347663 w 669132"/>
                    <a:gd name="connsiteY111" fmla="*/ 323850 h 809763"/>
                    <a:gd name="connsiteX112" fmla="*/ 350044 w 669132"/>
                    <a:gd name="connsiteY112" fmla="*/ 280988 h 809763"/>
                    <a:gd name="connsiteX113" fmla="*/ 352425 w 669132"/>
                    <a:gd name="connsiteY113" fmla="*/ 261938 h 809763"/>
                    <a:gd name="connsiteX114" fmla="*/ 345282 w 669132"/>
                    <a:gd name="connsiteY114" fmla="*/ 257175 h 809763"/>
                    <a:gd name="connsiteX115" fmla="*/ 338138 w 669132"/>
                    <a:gd name="connsiteY115" fmla="*/ 259556 h 809763"/>
                    <a:gd name="connsiteX116" fmla="*/ 330994 w 669132"/>
                    <a:gd name="connsiteY116" fmla="*/ 264319 h 809763"/>
                    <a:gd name="connsiteX117" fmla="*/ 316707 w 669132"/>
                    <a:gd name="connsiteY117" fmla="*/ 269081 h 809763"/>
                    <a:gd name="connsiteX118" fmla="*/ 309563 w 669132"/>
                    <a:gd name="connsiteY118" fmla="*/ 271463 h 809763"/>
                    <a:gd name="connsiteX119" fmla="*/ 311944 w 669132"/>
                    <a:gd name="connsiteY119" fmla="*/ 264319 h 809763"/>
                    <a:gd name="connsiteX120" fmla="*/ 307182 w 669132"/>
                    <a:gd name="connsiteY120" fmla="*/ 250031 h 809763"/>
                    <a:gd name="connsiteX121" fmla="*/ 295275 w 669132"/>
                    <a:gd name="connsiteY121" fmla="*/ 228600 h 809763"/>
                    <a:gd name="connsiteX122" fmla="*/ 288132 w 669132"/>
                    <a:gd name="connsiteY122" fmla="*/ 223838 h 809763"/>
                    <a:gd name="connsiteX123" fmla="*/ 290513 w 669132"/>
                    <a:gd name="connsiteY123" fmla="*/ 216694 h 809763"/>
                    <a:gd name="connsiteX124" fmla="*/ 297657 w 669132"/>
                    <a:gd name="connsiteY124" fmla="*/ 214313 h 809763"/>
                    <a:gd name="connsiteX125" fmla="*/ 304800 w 669132"/>
                    <a:gd name="connsiteY125" fmla="*/ 209550 h 809763"/>
                    <a:gd name="connsiteX126" fmla="*/ 311944 w 669132"/>
                    <a:gd name="connsiteY126" fmla="*/ 202406 h 809763"/>
                    <a:gd name="connsiteX127" fmla="*/ 319088 w 669132"/>
                    <a:gd name="connsiteY127" fmla="*/ 200025 h 809763"/>
                    <a:gd name="connsiteX128" fmla="*/ 333375 w 669132"/>
                    <a:gd name="connsiteY128" fmla="*/ 192881 h 809763"/>
                    <a:gd name="connsiteX129" fmla="*/ 347663 w 669132"/>
                    <a:gd name="connsiteY129" fmla="*/ 190500 h 809763"/>
                    <a:gd name="connsiteX130" fmla="*/ 361950 w 669132"/>
                    <a:gd name="connsiteY130" fmla="*/ 185738 h 809763"/>
                    <a:gd name="connsiteX131" fmla="*/ 369094 w 669132"/>
                    <a:gd name="connsiteY131" fmla="*/ 180975 h 809763"/>
                    <a:gd name="connsiteX132" fmla="*/ 373857 w 669132"/>
                    <a:gd name="connsiteY132" fmla="*/ 173831 h 809763"/>
                    <a:gd name="connsiteX133" fmla="*/ 381000 w 669132"/>
                    <a:gd name="connsiteY133" fmla="*/ 171450 h 809763"/>
                    <a:gd name="connsiteX134" fmla="*/ 388144 w 669132"/>
                    <a:gd name="connsiteY134" fmla="*/ 166688 h 809763"/>
                    <a:gd name="connsiteX135" fmla="*/ 390525 w 669132"/>
                    <a:gd name="connsiteY135" fmla="*/ 159544 h 809763"/>
                    <a:gd name="connsiteX136" fmla="*/ 395288 w 669132"/>
                    <a:gd name="connsiteY136" fmla="*/ 152400 h 809763"/>
                    <a:gd name="connsiteX137" fmla="*/ 404813 w 669132"/>
                    <a:gd name="connsiteY137" fmla="*/ 130969 h 809763"/>
                    <a:gd name="connsiteX138" fmla="*/ 407194 w 669132"/>
                    <a:gd name="connsiteY138" fmla="*/ 111919 h 809763"/>
                    <a:gd name="connsiteX139" fmla="*/ 392907 w 669132"/>
                    <a:gd name="connsiteY139" fmla="*/ 107156 h 809763"/>
                    <a:gd name="connsiteX140" fmla="*/ 378619 w 669132"/>
                    <a:gd name="connsiteY140" fmla="*/ 102394 h 809763"/>
                    <a:gd name="connsiteX141" fmla="*/ 369094 w 669132"/>
                    <a:gd name="connsiteY141" fmla="*/ 100013 h 809763"/>
                    <a:gd name="connsiteX142" fmla="*/ 366713 w 669132"/>
                    <a:gd name="connsiteY142" fmla="*/ 92869 h 809763"/>
                    <a:gd name="connsiteX143" fmla="*/ 357188 w 669132"/>
                    <a:gd name="connsiteY143" fmla="*/ 83344 h 809763"/>
                    <a:gd name="connsiteX144" fmla="*/ 371475 w 669132"/>
                    <a:gd name="connsiteY144" fmla="*/ 78581 h 809763"/>
                    <a:gd name="connsiteX145" fmla="*/ 388144 w 669132"/>
                    <a:gd name="connsiteY145" fmla="*/ 71438 h 809763"/>
                    <a:gd name="connsiteX146" fmla="*/ 404813 w 669132"/>
                    <a:gd name="connsiteY146" fmla="*/ 54769 h 809763"/>
                    <a:gd name="connsiteX147" fmla="*/ 414338 w 669132"/>
                    <a:gd name="connsiteY147" fmla="*/ 40481 h 809763"/>
                    <a:gd name="connsiteX148" fmla="*/ 419100 w 669132"/>
                    <a:gd name="connsiteY148" fmla="*/ 33338 h 809763"/>
                    <a:gd name="connsiteX149" fmla="*/ 426244 w 669132"/>
                    <a:gd name="connsiteY149" fmla="*/ 30956 h 809763"/>
                    <a:gd name="connsiteX150" fmla="*/ 431007 w 669132"/>
                    <a:gd name="connsiteY150" fmla="*/ 23813 h 809763"/>
                    <a:gd name="connsiteX151" fmla="*/ 445294 w 669132"/>
                    <a:gd name="connsiteY151" fmla="*/ 14288 h 809763"/>
                    <a:gd name="connsiteX152" fmla="*/ 461963 w 669132"/>
                    <a:gd name="connsiteY152" fmla="*/ 7144 h 809763"/>
                    <a:gd name="connsiteX153" fmla="*/ 471488 w 669132"/>
                    <a:gd name="connsiteY153" fmla="*/ 0 h 809763"/>
                    <a:gd name="connsiteX154" fmla="*/ 490538 w 669132"/>
                    <a:gd name="connsiteY154" fmla="*/ 11906 h 809763"/>
                    <a:gd name="connsiteX155" fmla="*/ 504825 w 669132"/>
                    <a:gd name="connsiteY155" fmla="*/ 21431 h 809763"/>
                    <a:gd name="connsiteX156" fmla="*/ 516732 w 669132"/>
                    <a:gd name="connsiteY156" fmla="*/ 33338 h 809763"/>
                    <a:gd name="connsiteX157" fmla="*/ 528638 w 669132"/>
                    <a:gd name="connsiteY157" fmla="*/ 45244 h 809763"/>
                    <a:gd name="connsiteX158" fmla="*/ 521494 w 669132"/>
                    <a:gd name="connsiteY158" fmla="*/ 61913 h 809763"/>
                    <a:gd name="connsiteX159" fmla="*/ 514350 w 669132"/>
                    <a:gd name="connsiteY159" fmla="*/ 64294 h 809763"/>
                    <a:gd name="connsiteX160" fmla="*/ 511969 w 669132"/>
                    <a:gd name="connsiteY160" fmla="*/ 71438 h 809763"/>
                    <a:gd name="connsiteX161" fmla="*/ 519113 w 669132"/>
                    <a:gd name="connsiteY161" fmla="*/ 85725 h 809763"/>
                    <a:gd name="connsiteX162" fmla="*/ 526257 w 669132"/>
                    <a:gd name="connsiteY162" fmla="*/ 90488 h 809763"/>
                    <a:gd name="connsiteX163" fmla="*/ 533400 w 669132"/>
                    <a:gd name="connsiteY163" fmla="*/ 97631 h 809763"/>
                    <a:gd name="connsiteX164" fmla="*/ 538163 w 669132"/>
                    <a:gd name="connsiteY164" fmla="*/ 104775 h 809763"/>
                    <a:gd name="connsiteX165" fmla="*/ 545307 w 669132"/>
                    <a:gd name="connsiteY165" fmla="*/ 107156 h 809763"/>
                    <a:gd name="connsiteX166" fmla="*/ 552450 w 669132"/>
                    <a:gd name="connsiteY166" fmla="*/ 111919 h 809763"/>
                    <a:gd name="connsiteX167" fmla="*/ 566738 w 669132"/>
                    <a:gd name="connsiteY167" fmla="*/ 109538 h 809763"/>
                    <a:gd name="connsiteX168" fmla="*/ 590550 w 669132"/>
                    <a:gd name="connsiteY168" fmla="*/ 107156 h 809763"/>
                    <a:gd name="connsiteX169" fmla="*/ 609600 w 669132"/>
                    <a:gd name="connsiteY169" fmla="*/ 109538 h 809763"/>
                    <a:gd name="connsiteX170" fmla="*/ 626269 w 669132"/>
                    <a:gd name="connsiteY170" fmla="*/ 114300 h 809763"/>
                    <a:gd name="connsiteX171" fmla="*/ 633413 w 669132"/>
                    <a:gd name="connsiteY171" fmla="*/ 119063 h 809763"/>
                    <a:gd name="connsiteX172" fmla="*/ 652463 w 669132"/>
                    <a:gd name="connsiteY17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92869 w 669132"/>
                    <a:gd name="connsiteY81" fmla="*/ 595313 h 809763"/>
                    <a:gd name="connsiteX82" fmla="*/ 100013 w 669132"/>
                    <a:gd name="connsiteY82" fmla="*/ 616744 h 809763"/>
                    <a:gd name="connsiteX83" fmla="*/ 104775 w 669132"/>
                    <a:gd name="connsiteY83" fmla="*/ 635794 h 809763"/>
                    <a:gd name="connsiteX84" fmla="*/ 111919 w 669132"/>
                    <a:gd name="connsiteY84" fmla="*/ 640556 h 809763"/>
                    <a:gd name="connsiteX85" fmla="*/ 123825 w 669132"/>
                    <a:gd name="connsiteY85" fmla="*/ 652463 h 809763"/>
                    <a:gd name="connsiteX86" fmla="*/ 152400 w 669132"/>
                    <a:gd name="connsiteY86" fmla="*/ 638175 h 809763"/>
                    <a:gd name="connsiteX87" fmla="*/ 159544 w 669132"/>
                    <a:gd name="connsiteY87" fmla="*/ 635794 h 809763"/>
                    <a:gd name="connsiteX88" fmla="*/ 180975 w 669132"/>
                    <a:gd name="connsiteY88" fmla="*/ 621506 h 809763"/>
                    <a:gd name="connsiteX89" fmla="*/ 188119 w 669132"/>
                    <a:gd name="connsiteY89" fmla="*/ 616744 h 809763"/>
                    <a:gd name="connsiteX90" fmla="*/ 204788 w 669132"/>
                    <a:gd name="connsiteY90" fmla="*/ 600075 h 809763"/>
                    <a:gd name="connsiteX91" fmla="*/ 209550 w 669132"/>
                    <a:gd name="connsiteY91" fmla="*/ 592931 h 809763"/>
                    <a:gd name="connsiteX92" fmla="*/ 223838 w 669132"/>
                    <a:gd name="connsiteY92" fmla="*/ 588169 h 809763"/>
                    <a:gd name="connsiteX93" fmla="*/ 238125 w 669132"/>
                    <a:gd name="connsiteY93" fmla="*/ 583406 h 809763"/>
                    <a:gd name="connsiteX94" fmla="*/ 245269 w 669132"/>
                    <a:gd name="connsiteY94" fmla="*/ 578644 h 809763"/>
                    <a:gd name="connsiteX95" fmla="*/ 257175 w 669132"/>
                    <a:gd name="connsiteY95" fmla="*/ 569119 h 809763"/>
                    <a:gd name="connsiteX96" fmla="*/ 264319 w 669132"/>
                    <a:gd name="connsiteY96" fmla="*/ 564356 h 809763"/>
                    <a:gd name="connsiteX97" fmla="*/ 278607 w 669132"/>
                    <a:gd name="connsiteY97" fmla="*/ 559594 h 809763"/>
                    <a:gd name="connsiteX98" fmla="*/ 290513 w 669132"/>
                    <a:gd name="connsiteY98" fmla="*/ 550069 h 809763"/>
                    <a:gd name="connsiteX99" fmla="*/ 304800 w 669132"/>
                    <a:gd name="connsiteY99" fmla="*/ 540544 h 809763"/>
                    <a:gd name="connsiteX100" fmla="*/ 309563 w 669132"/>
                    <a:gd name="connsiteY100" fmla="*/ 533400 h 809763"/>
                    <a:gd name="connsiteX101" fmla="*/ 314325 w 669132"/>
                    <a:gd name="connsiteY101" fmla="*/ 514350 h 809763"/>
                    <a:gd name="connsiteX102" fmla="*/ 319088 w 669132"/>
                    <a:gd name="connsiteY102" fmla="*/ 469106 h 809763"/>
                    <a:gd name="connsiteX103" fmla="*/ 323850 w 669132"/>
                    <a:gd name="connsiteY103" fmla="*/ 454819 h 809763"/>
                    <a:gd name="connsiteX104" fmla="*/ 326232 w 669132"/>
                    <a:gd name="connsiteY104" fmla="*/ 447675 h 809763"/>
                    <a:gd name="connsiteX105" fmla="*/ 328613 w 669132"/>
                    <a:gd name="connsiteY105" fmla="*/ 423863 h 809763"/>
                    <a:gd name="connsiteX106" fmla="*/ 330994 w 669132"/>
                    <a:gd name="connsiteY106" fmla="*/ 416719 h 809763"/>
                    <a:gd name="connsiteX107" fmla="*/ 340519 w 669132"/>
                    <a:gd name="connsiteY107" fmla="*/ 383381 h 809763"/>
                    <a:gd name="connsiteX108" fmla="*/ 342900 w 669132"/>
                    <a:gd name="connsiteY108" fmla="*/ 347663 h 809763"/>
                    <a:gd name="connsiteX109" fmla="*/ 345282 w 669132"/>
                    <a:gd name="connsiteY109" fmla="*/ 340519 h 809763"/>
                    <a:gd name="connsiteX110" fmla="*/ 347663 w 669132"/>
                    <a:gd name="connsiteY110" fmla="*/ 323850 h 809763"/>
                    <a:gd name="connsiteX111" fmla="*/ 350044 w 669132"/>
                    <a:gd name="connsiteY111" fmla="*/ 280988 h 809763"/>
                    <a:gd name="connsiteX112" fmla="*/ 352425 w 669132"/>
                    <a:gd name="connsiteY112" fmla="*/ 261938 h 809763"/>
                    <a:gd name="connsiteX113" fmla="*/ 345282 w 669132"/>
                    <a:gd name="connsiteY113" fmla="*/ 257175 h 809763"/>
                    <a:gd name="connsiteX114" fmla="*/ 338138 w 669132"/>
                    <a:gd name="connsiteY114" fmla="*/ 259556 h 809763"/>
                    <a:gd name="connsiteX115" fmla="*/ 330994 w 669132"/>
                    <a:gd name="connsiteY115" fmla="*/ 264319 h 809763"/>
                    <a:gd name="connsiteX116" fmla="*/ 316707 w 669132"/>
                    <a:gd name="connsiteY116" fmla="*/ 269081 h 809763"/>
                    <a:gd name="connsiteX117" fmla="*/ 309563 w 669132"/>
                    <a:gd name="connsiteY117" fmla="*/ 271463 h 809763"/>
                    <a:gd name="connsiteX118" fmla="*/ 311944 w 669132"/>
                    <a:gd name="connsiteY118" fmla="*/ 264319 h 809763"/>
                    <a:gd name="connsiteX119" fmla="*/ 307182 w 669132"/>
                    <a:gd name="connsiteY119" fmla="*/ 250031 h 809763"/>
                    <a:gd name="connsiteX120" fmla="*/ 295275 w 669132"/>
                    <a:gd name="connsiteY120" fmla="*/ 228600 h 809763"/>
                    <a:gd name="connsiteX121" fmla="*/ 288132 w 669132"/>
                    <a:gd name="connsiteY121" fmla="*/ 223838 h 809763"/>
                    <a:gd name="connsiteX122" fmla="*/ 290513 w 669132"/>
                    <a:gd name="connsiteY122" fmla="*/ 216694 h 809763"/>
                    <a:gd name="connsiteX123" fmla="*/ 297657 w 669132"/>
                    <a:gd name="connsiteY123" fmla="*/ 214313 h 809763"/>
                    <a:gd name="connsiteX124" fmla="*/ 304800 w 669132"/>
                    <a:gd name="connsiteY124" fmla="*/ 209550 h 809763"/>
                    <a:gd name="connsiteX125" fmla="*/ 311944 w 669132"/>
                    <a:gd name="connsiteY125" fmla="*/ 202406 h 809763"/>
                    <a:gd name="connsiteX126" fmla="*/ 319088 w 669132"/>
                    <a:gd name="connsiteY126" fmla="*/ 200025 h 809763"/>
                    <a:gd name="connsiteX127" fmla="*/ 333375 w 669132"/>
                    <a:gd name="connsiteY127" fmla="*/ 192881 h 809763"/>
                    <a:gd name="connsiteX128" fmla="*/ 347663 w 669132"/>
                    <a:gd name="connsiteY128" fmla="*/ 190500 h 809763"/>
                    <a:gd name="connsiteX129" fmla="*/ 361950 w 669132"/>
                    <a:gd name="connsiteY129" fmla="*/ 185738 h 809763"/>
                    <a:gd name="connsiteX130" fmla="*/ 369094 w 669132"/>
                    <a:gd name="connsiteY130" fmla="*/ 180975 h 809763"/>
                    <a:gd name="connsiteX131" fmla="*/ 373857 w 669132"/>
                    <a:gd name="connsiteY131" fmla="*/ 173831 h 809763"/>
                    <a:gd name="connsiteX132" fmla="*/ 381000 w 669132"/>
                    <a:gd name="connsiteY132" fmla="*/ 171450 h 809763"/>
                    <a:gd name="connsiteX133" fmla="*/ 388144 w 669132"/>
                    <a:gd name="connsiteY133" fmla="*/ 166688 h 809763"/>
                    <a:gd name="connsiteX134" fmla="*/ 390525 w 669132"/>
                    <a:gd name="connsiteY134" fmla="*/ 159544 h 809763"/>
                    <a:gd name="connsiteX135" fmla="*/ 395288 w 669132"/>
                    <a:gd name="connsiteY135" fmla="*/ 152400 h 809763"/>
                    <a:gd name="connsiteX136" fmla="*/ 404813 w 669132"/>
                    <a:gd name="connsiteY136" fmla="*/ 130969 h 809763"/>
                    <a:gd name="connsiteX137" fmla="*/ 407194 w 669132"/>
                    <a:gd name="connsiteY137" fmla="*/ 111919 h 809763"/>
                    <a:gd name="connsiteX138" fmla="*/ 392907 w 669132"/>
                    <a:gd name="connsiteY138" fmla="*/ 107156 h 809763"/>
                    <a:gd name="connsiteX139" fmla="*/ 378619 w 669132"/>
                    <a:gd name="connsiteY139" fmla="*/ 102394 h 809763"/>
                    <a:gd name="connsiteX140" fmla="*/ 369094 w 669132"/>
                    <a:gd name="connsiteY140" fmla="*/ 100013 h 809763"/>
                    <a:gd name="connsiteX141" fmla="*/ 366713 w 669132"/>
                    <a:gd name="connsiteY141" fmla="*/ 92869 h 809763"/>
                    <a:gd name="connsiteX142" fmla="*/ 357188 w 669132"/>
                    <a:gd name="connsiteY142" fmla="*/ 83344 h 809763"/>
                    <a:gd name="connsiteX143" fmla="*/ 371475 w 669132"/>
                    <a:gd name="connsiteY143" fmla="*/ 78581 h 809763"/>
                    <a:gd name="connsiteX144" fmla="*/ 388144 w 669132"/>
                    <a:gd name="connsiteY144" fmla="*/ 71438 h 809763"/>
                    <a:gd name="connsiteX145" fmla="*/ 404813 w 669132"/>
                    <a:gd name="connsiteY145" fmla="*/ 54769 h 809763"/>
                    <a:gd name="connsiteX146" fmla="*/ 414338 w 669132"/>
                    <a:gd name="connsiteY146" fmla="*/ 40481 h 809763"/>
                    <a:gd name="connsiteX147" fmla="*/ 419100 w 669132"/>
                    <a:gd name="connsiteY147" fmla="*/ 33338 h 809763"/>
                    <a:gd name="connsiteX148" fmla="*/ 426244 w 669132"/>
                    <a:gd name="connsiteY148" fmla="*/ 30956 h 809763"/>
                    <a:gd name="connsiteX149" fmla="*/ 431007 w 669132"/>
                    <a:gd name="connsiteY149" fmla="*/ 23813 h 809763"/>
                    <a:gd name="connsiteX150" fmla="*/ 445294 w 669132"/>
                    <a:gd name="connsiteY150" fmla="*/ 14288 h 809763"/>
                    <a:gd name="connsiteX151" fmla="*/ 461963 w 669132"/>
                    <a:gd name="connsiteY151" fmla="*/ 7144 h 809763"/>
                    <a:gd name="connsiteX152" fmla="*/ 471488 w 669132"/>
                    <a:gd name="connsiteY152" fmla="*/ 0 h 809763"/>
                    <a:gd name="connsiteX153" fmla="*/ 490538 w 669132"/>
                    <a:gd name="connsiteY153" fmla="*/ 11906 h 809763"/>
                    <a:gd name="connsiteX154" fmla="*/ 504825 w 669132"/>
                    <a:gd name="connsiteY154" fmla="*/ 21431 h 809763"/>
                    <a:gd name="connsiteX155" fmla="*/ 516732 w 669132"/>
                    <a:gd name="connsiteY155" fmla="*/ 33338 h 809763"/>
                    <a:gd name="connsiteX156" fmla="*/ 528638 w 669132"/>
                    <a:gd name="connsiteY156" fmla="*/ 45244 h 809763"/>
                    <a:gd name="connsiteX157" fmla="*/ 521494 w 669132"/>
                    <a:gd name="connsiteY157" fmla="*/ 61913 h 809763"/>
                    <a:gd name="connsiteX158" fmla="*/ 514350 w 669132"/>
                    <a:gd name="connsiteY158" fmla="*/ 64294 h 809763"/>
                    <a:gd name="connsiteX159" fmla="*/ 511969 w 669132"/>
                    <a:gd name="connsiteY159" fmla="*/ 71438 h 809763"/>
                    <a:gd name="connsiteX160" fmla="*/ 519113 w 669132"/>
                    <a:gd name="connsiteY160" fmla="*/ 85725 h 809763"/>
                    <a:gd name="connsiteX161" fmla="*/ 526257 w 669132"/>
                    <a:gd name="connsiteY161" fmla="*/ 90488 h 809763"/>
                    <a:gd name="connsiteX162" fmla="*/ 533400 w 669132"/>
                    <a:gd name="connsiteY162" fmla="*/ 97631 h 809763"/>
                    <a:gd name="connsiteX163" fmla="*/ 538163 w 669132"/>
                    <a:gd name="connsiteY163" fmla="*/ 104775 h 809763"/>
                    <a:gd name="connsiteX164" fmla="*/ 545307 w 669132"/>
                    <a:gd name="connsiteY164" fmla="*/ 107156 h 809763"/>
                    <a:gd name="connsiteX165" fmla="*/ 552450 w 669132"/>
                    <a:gd name="connsiteY165" fmla="*/ 111919 h 809763"/>
                    <a:gd name="connsiteX166" fmla="*/ 566738 w 669132"/>
                    <a:gd name="connsiteY166" fmla="*/ 109538 h 809763"/>
                    <a:gd name="connsiteX167" fmla="*/ 590550 w 669132"/>
                    <a:gd name="connsiteY167" fmla="*/ 107156 h 809763"/>
                    <a:gd name="connsiteX168" fmla="*/ 609600 w 669132"/>
                    <a:gd name="connsiteY168" fmla="*/ 109538 h 809763"/>
                    <a:gd name="connsiteX169" fmla="*/ 626269 w 669132"/>
                    <a:gd name="connsiteY169" fmla="*/ 114300 h 809763"/>
                    <a:gd name="connsiteX170" fmla="*/ 633413 w 669132"/>
                    <a:gd name="connsiteY170" fmla="*/ 119063 h 809763"/>
                    <a:gd name="connsiteX171" fmla="*/ 652463 w 669132"/>
                    <a:gd name="connsiteY17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24980 w 669132"/>
                    <a:gd name="connsiteY83" fmla="*/ 659628 h 809763"/>
                    <a:gd name="connsiteX84" fmla="*/ 152400 w 669132"/>
                    <a:gd name="connsiteY84" fmla="*/ 638175 h 809763"/>
                    <a:gd name="connsiteX85" fmla="*/ 159544 w 669132"/>
                    <a:gd name="connsiteY85" fmla="*/ 635794 h 809763"/>
                    <a:gd name="connsiteX86" fmla="*/ 180975 w 669132"/>
                    <a:gd name="connsiteY86" fmla="*/ 621506 h 809763"/>
                    <a:gd name="connsiteX87" fmla="*/ 188119 w 669132"/>
                    <a:gd name="connsiteY87" fmla="*/ 616744 h 809763"/>
                    <a:gd name="connsiteX88" fmla="*/ 204788 w 669132"/>
                    <a:gd name="connsiteY88" fmla="*/ 600075 h 809763"/>
                    <a:gd name="connsiteX89" fmla="*/ 209550 w 669132"/>
                    <a:gd name="connsiteY89" fmla="*/ 592931 h 809763"/>
                    <a:gd name="connsiteX90" fmla="*/ 223838 w 669132"/>
                    <a:gd name="connsiteY90" fmla="*/ 588169 h 809763"/>
                    <a:gd name="connsiteX91" fmla="*/ 238125 w 669132"/>
                    <a:gd name="connsiteY91" fmla="*/ 583406 h 809763"/>
                    <a:gd name="connsiteX92" fmla="*/ 245269 w 669132"/>
                    <a:gd name="connsiteY92" fmla="*/ 578644 h 809763"/>
                    <a:gd name="connsiteX93" fmla="*/ 257175 w 669132"/>
                    <a:gd name="connsiteY93" fmla="*/ 569119 h 809763"/>
                    <a:gd name="connsiteX94" fmla="*/ 264319 w 669132"/>
                    <a:gd name="connsiteY94" fmla="*/ 564356 h 809763"/>
                    <a:gd name="connsiteX95" fmla="*/ 278607 w 669132"/>
                    <a:gd name="connsiteY95" fmla="*/ 559594 h 809763"/>
                    <a:gd name="connsiteX96" fmla="*/ 290513 w 669132"/>
                    <a:gd name="connsiteY96" fmla="*/ 550069 h 809763"/>
                    <a:gd name="connsiteX97" fmla="*/ 304800 w 669132"/>
                    <a:gd name="connsiteY97" fmla="*/ 540544 h 809763"/>
                    <a:gd name="connsiteX98" fmla="*/ 309563 w 669132"/>
                    <a:gd name="connsiteY98" fmla="*/ 533400 h 809763"/>
                    <a:gd name="connsiteX99" fmla="*/ 314325 w 669132"/>
                    <a:gd name="connsiteY99" fmla="*/ 514350 h 809763"/>
                    <a:gd name="connsiteX100" fmla="*/ 319088 w 669132"/>
                    <a:gd name="connsiteY100" fmla="*/ 469106 h 809763"/>
                    <a:gd name="connsiteX101" fmla="*/ 323850 w 669132"/>
                    <a:gd name="connsiteY101" fmla="*/ 454819 h 809763"/>
                    <a:gd name="connsiteX102" fmla="*/ 326232 w 669132"/>
                    <a:gd name="connsiteY102" fmla="*/ 447675 h 809763"/>
                    <a:gd name="connsiteX103" fmla="*/ 328613 w 669132"/>
                    <a:gd name="connsiteY103" fmla="*/ 423863 h 809763"/>
                    <a:gd name="connsiteX104" fmla="*/ 330994 w 669132"/>
                    <a:gd name="connsiteY104" fmla="*/ 416719 h 809763"/>
                    <a:gd name="connsiteX105" fmla="*/ 340519 w 669132"/>
                    <a:gd name="connsiteY105" fmla="*/ 383381 h 809763"/>
                    <a:gd name="connsiteX106" fmla="*/ 342900 w 669132"/>
                    <a:gd name="connsiteY106" fmla="*/ 347663 h 809763"/>
                    <a:gd name="connsiteX107" fmla="*/ 345282 w 669132"/>
                    <a:gd name="connsiteY107" fmla="*/ 340519 h 809763"/>
                    <a:gd name="connsiteX108" fmla="*/ 347663 w 669132"/>
                    <a:gd name="connsiteY108" fmla="*/ 323850 h 809763"/>
                    <a:gd name="connsiteX109" fmla="*/ 350044 w 669132"/>
                    <a:gd name="connsiteY109" fmla="*/ 280988 h 809763"/>
                    <a:gd name="connsiteX110" fmla="*/ 352425 w 669132"/>
                    <a:gd name="connsiteY110" fmla="*/ 261938 h 809763"/>
                    <a:gd name="connsiteX111" fmla="*/ 345282 w 669132"/>
                    <a:gd name="connsiteY111" fmla="*/ 257175 h 809763"/>
                    <a:gd name="connsiteX112" fmla="*/ 338138 w 669132"/>
                    <a:gd name="connsiteY112" fmla="*/ 259556 h 809763"/>
                    <a:gd name="connsiteX113" fmla="*/ 330994 w 669132"/>
                    <a:gd name="connsiteY113" fmla="*/ 264319 h 809763"/>
                    <a:gd name="connsiteX114" fmla="*/ 316707 w 669132"/>
                    <a:gd name="connsiteY114" fmla="*/ 269081 h 809763"/>
                    <a:gd name="connsiteX115" fmla="*/ 309563 w 669132"/>
                    <a:gd name="connsiteY115" fmla="*/ 271463 h 809763"/>
                    <a:gd name="connsiteX116" fmla="*/ 311944 w 669132"/>
                    <a:gd name="connsiteY116" fmla="*/ 264319 h 809763"/>
                    <a:gd name="connsiteX117" fmla="*/ 307182 w 669132"/>
                    <a:gd name="connsiteY117" fmla="*/ 250031 h 809763"/>
                    <a:gd name="connsiteX118" fmla="*/ 295275 w 669132"/>
                    <a:gd name="connsiteY118" fmla="*/ 228600 h 809763"/>
                    <a:gd name="connsiteX119" fmla="*/ 288132 w 669132"/>
                    <a:gd name="connsiteY119" fmla="*/ 223838 h 809763"/>
                    <a:gd name="connsiteX120" fmla="*/ 290513 w 669132"/>
                    <a:gd name="connsiteY120" fmla="*/ 216694 h 809763"/>
                    <a:gd name="connsiteX121" fmla="*/ 297657 w 669132"/>
                    <a:gd name="connsiteY121" fmla="*/ 214313 h 809763"/>
                    <a:gd name="connsiteX122" fmla="*/ 304800 w 669132"/>
                    <a:gd name="connsiteY122" fmla="*/ 209550 h 809763"/>
                    <a:gd name="connsiteX123" fmla="*/ 311944 w 669132"/>
                    <a:gd name="connsiteY123" fmla="*/ 202406 h 809763"/>
                    <a:gd name="connsiteX124" fmla="*/ 319088 w 669132"/>
                    <a:gd name="connsiteY124" fmla="*/ 200025 h 809763"/>
                    <a:gd name="connsiteX125" fmla="*/ 333375 w 669132"/>
                    <a:gd name="connsiteY125" fmla="*/ 192881 h 809763"/>
                    <a:gd name="connsiteX126" fmla="*/ 347663 w 669132"/>
                    <a:gd name="connsiteY126" fmla="*/ 190500 h 809763"/>
                    <a:gd name="connsiteX127" fmla="*/ 361950 w 669132"/>
                    <a:gd name="connsiteY127" fmla="*/ 185738 h 809763"/>
                    <a:gd name="connsiteX128" fmla="*/ 369094 w 669132"/>
                    <a:gd name="connsiteY128" fmla="*/ 180975 h 809763"/>
                    <a:gd name="connsiteX129" fmla="*/ 373857 w 669132"/>
                    <a:gd name="connsiteY129" fmla="*/ 173831 h 809763"/>
                    <a:gd name="connsiteX130" fmla="*/ 381000 w 669132"/>
                    <a:gd name="connsiteY130" fmla="*/ 171450 h 809763"/>
                    <a:gd name="connsiteX131" fmla="*/ 388144 w 669132"/>
                    <a:gd name="connsiteY131" fmla="*/ 166688 h 809763"/>
                    <a:gd name="connsiteX132" fmla="*/ 390525 w 669132"/>
                    <a:gd name="connsiteY132" fmla="*/ 159544 h 809763"/>
                    <a:gd name="connsiteX133" fmla="*/ 395288 w 669132"/>
                    <a:gd name="connsiteY133" fmla="*/ 152400 h 809763"/>
                    <a:gd name="connsiteX134" fmla="*/ 404813 w 669132"/>
                    <a:gd name="connsiteY134" fmla="*/ 130969 h 809763"/>
                    <a:gd name="connsiteX135" fmla="*/ 407194 w 669132"/>
                    <a:gd name="connsiteY135" fmla="*/ 111919 h 809763"/>
                    <a:gd name="connsiteX136" fmla="*/ 392907 w 669132"/>
                    <a:gd name="connsiteY136" fmla="*/ 107156 h 809763"/>
                    <a:gd name="connsiteX137" fmla="*/ 378619 w 669132"/>
                    <a:gd name="connsiteY137" fmla="*/ 102394 h 809763"/>
                    <a:gd name="connsiteX138" fmla="*/ 369094 w 669132"/>
                    <a:gd name="connsiteY138" fmla="*/ 100013 h 809763"/>
                    <a:gd name="connsiteX139" fmla="*/ 366713 w 669132"/>
                    <a:gd name="connsiteY139" fmla="*/ 92869 h 809763"/>
                    <a:gd name="connsiteX140" fmla="*/ 357188 w 669132"/>
                    <a:gd name="connsiteY140" fmla="*/ 83344 h 809763"/>
                    <a:gd name="connsiteX141" fmla="*/ 371475 w 669132"/>
                    <a:gd name="connsiteY141" fmla="*/ 78581 h 809763"/>
                    <a:gd name="connsiteX142" fmla="*/ 388144 w 669132"/>
                    <a:gd name="connsiteY142" fmla="*/ 71438 h 809763"/>
                    <a:gd name="connsiteX143" fmla="*/ 404813 w 669132"/>
                    <a:gd name="connsiteY143" fmla="*/ 54769 h 809763"/>
                    <a:gd name="connsiteX144" fmla="*/ 414338 w 669132"/>
                    <a:gd name="connsiteY144" fmla="*/ 40481 h 809763"/>
                    <a:gd name="connsiteX145" fmla="*/ 419100 w 669132"/>
                    <a:gd name="connsiteY145" fmla="*/ 33338 h 809763"/>
                    <a:gd name="connsiteX146" fmla="*/ 426244 w 669132"/>
                    <a:gd name="connsiteY146" fmla="*/ 30956 h 809763"/>
                    <a:gd name="connsiteX147" fmla="*/ 431007 w 669132"/>
                    <a:gd name="connsiteY147" fmla="*/ 23813 h 809763"/>
                    <a:gd name="connsiteX148" fmla="*/ 445294 w 669132"/>
                    <a:gd name="connsiteY148" fmla="*/ 14288 h 809763"/>
                    <a:gd name="connsiteX149" fmla="*/ 461963 w 669132"/>
                    <a:gd name="connsiteY149" fmla="*/ 7144 h 809763"/>
                    <a:gd name="connsiteX150" fmla="*/ 471488 w 669132"/>
                    <a:gd name="connsiteY150" fmla="*/ 0 h 809763"/>
                    <a:gd name="connsiteX151" fmla="*/ 490538 w 669132"/>
                    <a:gd name="connsiteY151" fmla="*/ 11906 h 809763"/>
                    <a:gd name="connsiteX152" fmla="*/ 504825 w 669132"/>
                    <a:gd name="connsiteY152" fmla="*/ 21431 h 809763"/>
                    <a:gd name="connsiteX153" fmla="*/ 516732 w 669132"/>
                    <a:gd name="connsiteY153" fmla="*/ 33338 h 809763"/>
                    <a:gd name="connsiteX154" fmla="*/ 528638 w 669132"/>
                    <a:gd name="connsiteY154" fmla="*/ 45244 h 809763"/>
                    <a:gd name="connsiteX155" fmla="*/ 521494 w 669132"/>
                    <a:gd name="connsiteY155" fmla="*/ 61913 h 809763"/>
                    <a:gd name="connsiteX156" fmla="*/ 514350 w 669132"/>
                    <a:gd name="connsiteY156" fmla="*/ 64294 h 809763"/>
                    <a:gd name="connsiteX157" fmla="*/ 511969 w 669132"/>
                    <a:gd name="connsiteY157" fmla="*/ 71438 h 809763"/>
                    <a:gd name="connsiteX158" fmla="*/ 519113 w 669132"/>
                    <a:gd name="connsiteY158" fmla="*/ 85725 h 809763"/>
                    <a:gd name="connsiteX159" fmla="*/ 526257 w 669132"/>
                    <a:gd name="connsiteY159" fmla="*/ 90488 h 809763"/>
                    <a:gd name="connsiteX160" fmla="*/ 533400 w 669132"/>
                    <a:gd name="connsiteY160" fmla="*/ 97631 h 809763"/>
                    <a:gd name="connsiteX161" fmla="*/ 538163 w 669132"/>
                    <a:gd name="connsiteY161" fmla="*/ 104775 h 809763"/>
                    <a:gd name="connsiteX162" fmla="*/ 545307 w 669132"/>
                    <a:gd name="connsiteY162" fmla="*/ 107156 h 809763"/>
                    <a:gd name="connsiteX163" fmla="*/ 552450 w 669132"/>
                    <a:gd name="connsiteY163" fmla="*/ 111919 h 809763"/>
                    <a:gd name="connsiteX164" fmla="*/ 566738 w 669132"/>
                    <a:gd name="connsiteY164" fmla="*/ 109538 h 809763"/>
                    <a:gd name="connsiteX165" fmla="*/ 590550 w 669132"/>
                    <a:gd name="connsiteY165" fmla="*/ 107156 h 809763"/>
                    <a:gd name="connsiteX166" fmla="*/ 609600 w 669132"/>
                    <a:gd name="connsiteY166" fmla="*/ 109538 h 809763"/>
                    <a:gd name="connsiteX167" fmla="*/ 626269 w 669132"/>
                    <a:gd name="connsiteY167" fmla="*/ 114300 h 809763"/>
                    <a:gd name="connsiteX168" fmla="*/ 633413 w 669132"/>
                    <a:gd name="connsiteY168" fmla="*/ 119063 h 809763"/>
                    <a:gd name="connsiteX169" fmla="*/ 652463 w 669132"/>
                    <a:gd name="connsiteY16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24980 w 669132"/>
                    <a:gd name="connsiteY82" fmla="*/ 659628 h 809763"/>
                    <a:gd name="connsiteX83" fmla="*/ 152400 w 669132"/>
                    <a:gd name="connsiteY83" fmla="*/ 638175 h 809763"/>
                    <a:gd name="connsiteX84" fmla="*/ 159544 w 669132"/>
                    <a:gd name="connsiteY84" fmla="*/ 635794 h 809763"/>
                    <a:gd name="connsiteX85" fmla="*/ 180975 w 669132"/>
                    <a:gd name="connsiteY85" fmla="*/ 621506 h 809763"/>
                    <a:gd name="connsiteX86" fmla="*/ 188119 w 669132"/>
                    <a:gd name="connsiteY86" fmla="*/ 616744 h 809763"/>
                    <a:gd name="connsiteX87" fmla="*/ 204788 w 669132"/>
                    <a:gd name="connsiteY87" fmla="*/ 600075 h 809763"/>
                    <a:gd name="connsiteX88" fmla="*/ 209550 w 669132"/>
                    <a:gd name="connsiteY88" fmla="*/ 592931 h 809763"/>
                    <a:gd name="connsiteX89" fmla="*/ 223838 w 669132"/>
                    <a:gd name="connsiteY89" fmla="*/ 588169 h 809763"/>
                    <a:gd name="connsiteX90" fmla="*/ 238125 w 669132"/>
                    <a:gd name="connsiteY90" fmla="*/ 583406 h 809763"/>
                    <a:gd name="connsiteX91" fmla="*/ 245269 w 669132"/>
                    <a:gd name="connsiteY91" fmla="*/ 578644 h 809763"/>
                    <a:gd name="connsiteX92" fmla="*/ 257175 w 669132"/>
                    <a:gd name="connsiteY92" fmla="*/ 569119 h 809763"/>
                    <a:gd name="connsiteX93" fmla="*/ 264319 w 669132"/>
                    <a:gd name="connsiteY93" fmla="*/ 564356 h 809763"/>
                    <a:gd name="connsiteX94" fmla="*/ 278607 w 669132"/>
                    <a:gd name="connsiteY94" fmla="*/ 559594 h 809763"/>
                    <a:gd name="connsiteX95" fmla="*/ 290513 w 669132"/>
                    <a:gd name="connsiteY95" fmla="*/ 550069 h 809763"/>
                    <a:gd name="connsiteX96" fmla="*/ 304800 w 669132"/>
                    <a:gd name="connsiteY96" fmla="*/ 540544 h 809763"/>
                    <a:gd name="connsiteX97" fmla="*/ 309563 w 669132"/>
                    <a:gd name="connsiteY97" fmla="*/ 533400 h 809763"/>
                    <a:gd name="connsiteX98" fmla="*/ 314325 w 669132"/>
                    <a:gd name="connsiteY98" fmla="*/ 514350 h 809763"/>
                    <a:gd name="connsiteX99" fmla="*/ 319088 w 669132"/>
                    <a:gd name="connsiteY99" fmla="*/ 469106 h 809763"/>
                    <a:gd name="connsiteX100" fmla="*/ 323850 w 669132"/>
                    <a:gd name="connsiteY100" fmla="*/ 454819 h 809763"/>
                    <a:gd name="connsiteX101" fmla="*/ 326232 w 669132"/>
                    <a:gd name="connsiteY101" fmla="*/ 447675 h 809763"/>
                    <a:gd name="connsiteX102" fmla="*/ 328613 w 669132"/>
                    <a:gd name="connsiteY102" fmla="*/ 423863 h 809763"/>
                    <a:gd name="connsiteX103" fmla="*/ 330994 w 669132"/>
                    <a:gd name="connsiteY103" fmla="*/ 416719 h 809763"/>
                    <a:gd name="connsiteX104" fmla="*/ 340519 w 669132"/>
                    <a:gd name="connsiteY104" fmla="*/ 383381 h 809763"/>
                    <a:gd name="connsiteX105" fmla="*/ 342900 w 669132"/>
                    <a:gd name="connsiteY105" fmla="*/ 347663 h 809763"/>
                    <a:gd name="connsiteX106" fmla="*/ 345282 w 669132"/>
                    <a:gd name="connsiteY106" fmla="*/ 340519 h 809763"/>
                    <a:gd name="connsiteX107" fmla="*/ 347663 w 669132"/>
                    <a:gd name="connsiteY107" fmla="*/ 323850 h 809763"/>
                    <a:gd name="connsiteX108" fmla="*/ 350044 w 669132"/>
                    <a:gd name="connsiteY108" fmla="*/ 280988 h 809763"/>
                    <a:gd name="connsiteX109" fmla="*/ 352425 w 669132"/>
                    <a:gd name="connsiteY109" fmla="*/ 261938 h 809763"/>
                    <a:gd name="connsiteX110" fmla="*/ 345282 w 669132"/>
                    <a:gd name="connsiteY110" fmla="*/ 257175 h 809763"/>
                    <a:gd name="connsiteX111" fmla="*/ 338138 w 669132"/>
                    <a:gd name="connsiteY111" fmla="*/ 259556 h 809763"/>
                    <a:gd name="connsiteX112" fmla="*/ 330994 w 669132"/>
                    <a:gd name="connsiteY112" fmla="*/ 264319 h 809763"/>
                    <a:gd name="connsiteX113" fmla="*/ 316707 w 669132"/>
                    <a:gd name="connsiteY113" fmla="*/ 269081 h 809763"/>
                    <a:gd name="connsiteX114" fmla="*/ 309563 w 669132"/>
                    <a:gd name="connsiteY114" fmla="*/ 271463 h 809763"/>
                    <a:gd name="connsiteX115" fmla="*/ 311944 w 669132"/>
                    <a:gd name="connsiteY115" fmla="*/ 264319 h 809763"/>
                    <a:gd name="connsiteX116" fmla="*/ 307182 w 669132"/>
                    <a:gd name="connsiteY116" fmla="*/ 250031 h 809763"/>
                    <a:gd name="connsiteX117" fmla="*/ 295275 w 669132"/>
                    <a:gd name="connsiteY117" fmla="*/ 228600 h 809763"/>
                    <a:gd name="connsiteX118" fmla="*/ 288132 w 669132"/>
                    <a:gd name="connsiteY118" fmla="*/ 223838 h 809763"/>
                    <a:gd name="connsiteX119" fmla="*/ 290513 w 669132"/>
                    <a:gd name="connsiteY119" fmla="*/ 216694 h 809763"/>
                    <a:gd name="connsiteX120" fmla="*/ 297657 w 669132"/>
                    <a:gd name="connsiteY120" fmla="*/ 214313 h 809763"/>
                    <a:gd name="connsiteX121" fmla="*/ 304800 w 669132"/>
                    <a:gd name="connsiteY121" fmla="*/ 209550 h 809763"/>
                    <a:gd name="connsiteX122" fmla="*/ 311944 w 669132"/>
                    <a:gd name="connsiteY122" fmla="*/ 202406 h 809763"/>
                    <a:gd name="connsiteX123" fmla="*/ 319088 w 669132"/>
                    <a:gd name="connsiteY123" fmla="*/ 200025 h 809763"/>
                    <a:gd name="connsiteX124" fmla="*/ 333375 w 669132"/>
                    <a:gd name="connsiteY124" fmla="*/ 192881 h 809763"/>
                    <a:gd name="connsiteX125" fmla="*/ 347663 w 669132"/>
                    <a:gd name="connsiteY125" fmla="*/ 190500 h 809763"/>
                    <a:gd name="connsiteX126" fmla="*/ 361950 w 669132"/>
                    <a:gd name="connsiteY126" fmla="*/ 185738 h 809763"/>
                    <a:gd name="connsiteX127" fmla="*/ 369094 w 669132"/>
                    <a:gd name="connsiteY127" fmla="*/ 180975 h 809763"/>
                    <a:gd name="connsiteX128" fmla="*/ 373857 w 669132"/>
                    <a:gd name="connsiteY128" fmla="*/ 173831 h 809763"/>
                    <a:gd name="connsiteX129" fmla="*/ 381000 w 669132"/>
                    <a:gd name="connsiteY129" fmla="*/ 171450 h 809763"/>
                    <a:gd name="connsiteX130" fmla="*/ 388144 w 669132"/>
                    <a:gd name="connsiteY130" fmla="*/ 166688 h 809763"/>
                    <a:gd name="connsiteX131" fmla="*/ 390525 w 669132"/>
                    <a:gd name="connsiteY131" fmla="*/ 159544 h 809763"/>
                    <a:gd name="connsiteX132" fmla="*/ 395288 w 669132"/>
                    <a:gd name="connsiteY132" fmla="*/ 152400 h 809763"/>
                    <a:gd name="connsiteX133" fmla="*/ 404813 w 669132"/>
                    <a:gd name="connsiteY133" fmla="*/ 130969 h 809763"/>
                    <a:gd name="connsiteX134" fmla="*/ 407194 w 669132"/>
                    <a:gd name="connsiteY134" fmla="*/ 111919 h 809763"/>
                    <a:gd name="connsiteX135" fmla="*/ 392907 w 669132"/>
                    <a:gd name="connsiteY135" fmla="*/ 107156 h 809763"/>
                    <a:gd name="connsiteX136" fmla="*/ 378619 w 669132"/>
                    <a:gd name="connsiteY136" fmla="*/ 102394 h 809763"/>
                    <a:gd name="connsiteX137" fmla="*/ 369094 w 669132"/>
                    <a:gd name="connsiteY137" fmla="*/ 100013 h 809763"/>
                    <a:gd name="connsiteX138" fmla="*/ 366713 w 669132"/>
                    <a:gd name="connsiteY138" fmla="*/ 92869 h 809763"/>
                    <a:gd name="connsiteX139" fmla="*/ 357188 w 669132"/>
                    <a:gd name="connsiteY139" fmla="*/ 83344 h 809763"/>
                    <a:gd name="connsiteX140" fmla="*/ 371475 w 669132"/>
                    <a:gd name="connsiteY140" fmla="*/ 78581 h 809763"/>
                    <a:gd name="connsiteX141" fmla="*/ 388144 w 669132"/>
                    <a:gd name="connsiteY141" fmla="*/ 71438 h 809763"/>
                    <a:gd name="connsiteX142" fmla="*/ 404813 w 669132"/>
                    <a:gd name="connsiteY142" fmla="*/ 54769 h 809763"/>
                    <a:gd name="connsiteX143" fmla="*/ 414338 w 669132"/>
                    <a:gd name="connsiteY143" fmla="*/ 40481 h 809763"/>
                    <a:gd name="connsiteX144" fmla="*/ 419100 w 669132"/>
                    <a:gd name="connsiteY144" fmla="*/ 33338 h 809763"/>
                    <a:gd name="connsiteX145" fmla="*/ 426244 w 669132"/>
                    <a:gd name="connsiteY145" fmla="*/ 30956 h 809763"/>
                    <a:gd name="connsiteX146" fmla="*/ 431007 w 669132"/>
                    <a:gd name="connsiteY146" fmla="*/ 23813 h 809763"/>
                    <a:gd name="connsiteX147" fmla="*/ 445294 w 669132"/>
                    <a:gd name="connsiteY147" fmla="*/ 14288 h 809763"/>
                    <a:gd name="connsiteX148" fmla="*/ 461963 w 669132"/>
                    <a:gd name="connsiteY148" fmla="*/ 7144 h 809763"/>
                    <a:gd name="connsiteX149" fmla="*/ 471488 w 669132"/>
                    <a:gd name="connsiteY149" fmla="*/ 0 h 809763"/>
                    <a:gd name="connsiteX150" fmla="*/ 490538 w 669132"/>
                    <a:gd name="connsiteY150" fmla="*/ 11906 h 809763"/>
                    <a:gd name="connsiteX151" fmla="*/ 504825 w 669132"/>
                    <a:gd name="connsiteY151" fmla="*/ 21431 h 809763"/>
                    <a:gd name="connsiteX152" fmla="*/ 516732 w 669132"/>
                    <a:gd name="connsiteY152" fmla="*/ 33338 h 809763"/>
                    <a:gd name="connsiteX153" fmla="*/ 528638 w 669132"/>
                    <a:gd name="connsiteY153" fmla="*/ 45244 h 809763"/>
                    <a:gd name="connsiteX154" fmla="*/ 521494 w 669132"/>
                    <a:gd name="connsiteY154" fmla="*/ 61913 h 809763"/>
                    <a:gd name="connsiteX155" fmla="*/ 514350 w 669132"/>
                    <a:gd name="connsiteY155" fmla="*/ 64294 h 809763"/>
                    <a:gd name="connsiteX156" fmla="*/ 511969 w 669132"/>
                    <a:gd name="connsiteY156" fmla="*/ 71438 h 809763"/>
                    <a:gd name="connsiteX157" fmla="*/ 519113 w 669132"/>
                    <a:gd name="connsiteY157" fmla="*/ 85725 h 809763"/>
                    <a:gd name="connsiteX158" fmla="*/ 526257 w 669132"/>
                    <a:gd name="connsiteY158" fmla="*/ 90488 h 809763"/>
                    <a:gd name="connsiteX159" fmla="*/ 533400 w 669132"/>
                    <a:gd name="connsiteY159" fmla="*/ 97631 h 809763"/>
                    <a:gd name="connsiteX160" fmla="*/ 538163 w 669132"/>
                    <a:gd name="connsiteY160" fmla="*/ 104775 h 809763"/>
                    <a:gd name="connsiteX161" fmla="*/ 545307 w 669132"/>
                    <a:gd name="connsiteY161" fmla="*/ 107156 h 809763"/>
                    <a:gd name="connsiteX162" fmla="*/ 552450 w 669132"/>
                    <a:gd name="connsiteY162" fmla="*/ 111919 h 809763"/>
                    <a:gd name="connsiteX163" fmla="*/ 566738 w 669132"/>
                    <a:gd name="connsiteY163" fmla="*/ 109538 h 809763"/>
                    <a:gd name="connsiteX164" fmla="*/ 590550 w 669132"/>
                    <a:gd name="connsiteY164" fmla="*/ 107156 h 809763"/>
                    <a:gd name="connsiteX165" fmla="*/ 609600 w 669132"/>
                    <a:gd name="connsiteY165" fmla="*/ 109538 h 809763"/>
                    <a:gd name="connsiteX166" fmla="*/ 626269 w 669132"/>
                    <a:gd name="connsiteY166" fmla="*/ 114300 h 809763"/>
                    <a:gd name="connsiteX167" fmla="*/ 633413 w 669132"/>
                    <a:gd name="connsiteY167" fmla="*/ 119063 h 809763"/>
                    <a:gd name="connsiteX168" fmla="*/ 652463 w 669132"/>
                    <a:gd name="connsiteY16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20675 w 669132"/>
                    <a:gd name="connsiteY96" fmla="*/ 520321 h 809763"/>
                    <a:gd name="connsiteX97" fmla="*/ 319088 w 669132"/>
                    <a:gd name="connsiteY97" fmla="*/ 469106 h 809763"/>
                    <a:gd name="connsiteX98" fmla="*/ 323850 w 669132"/>
                    <a:gd name="connsiteY98" fmla="*/ 454819 h 809763"/>
                    <a:gd name="connsiteX99" fmla="*/ 326232 w 669132"/>
                    <a:gd name="connsiteY99" fmla="*/ 447675 h 809763"/>
                    <a:gd name="connsiteX100" fmla="*/ 328613 w 669132"/>
                    <a:gd name="connsiteY100" fmla="*/ 423863 h 809763"/>
                    <a:gd name="connsiteX101" fmla="*/ 330994 w 669132"/>
                    <a:gd name="connsiteY101" fmla="*/ 416719 h 809763"/>
                    <a:gd name="connsiteX102" fmla="*/ 340519 w 669132"/>
                    <a:gd name="connsiteY102" fmla="*/ 383381 h 809763"/>
                    <a:gd name="connsiteX103" fmla="*/ 342900 w 669132"/>
                    <a:gd name="connsiteY103" fmla="*/ 347663 h 809763"/>
                    <a:gd name="connsiteX104" fmla="*/ 345282 w 669132"/>
                    <a:gd name="connsiteY104" fmla="*/ 340519 h 809763"/>
                    <a:gd name="connsiteX105" fmla="*/ 347663 w 669132"/>
                    <a:gd name="connsiteY105" fmla="*/ 323850 h 809763"/>
                    <a:gd name="connsiteX106" fmla="*/ 350044 w 669132"/>
                    <a:gd name="connsiteY106" fmla="*/ 280988 h 809763"/>
                    <a:gd name="connsiteX107" fmla="*/ 352425 w 669132"/>
                    <a:gd name="connsiteY107" fmla="*/ 261938 h 809763"/>
                    <a:gd name="connsiteX108" fmla="*/ 345282 w 669132"/>
                    <a:gd name="connsiteY108" fmla="*/ 257175 h 809763"/>
                    <a:gd name="connsiteX109" fmla="*/ 338138 w 669132"/>
                    <a:gd name="connsiteY109" fmla="*/ 259556 h 809763"/>
                    <a:gd name="connsiteX110" fmla="*/ 330994 w 669132"/>
                    <a:gd name="connsiteY110" fmla="*/ 264319 h 809763"/>
                    <a:gd name="connsiteX111" fmla="*/ 316707 w 669132"/>
                    <a:gd name="connsiteY111" fmla="*/ 269081 h 809763"/>
                    <a:gd name="connsiteX112" fmla="*/ 309563 w 669132"/>
                    <a:gd name="connsiteY112" fmla="*/ 271463 h 809763"/>
                    <a:gd name="connsiteX113" fmla="*/ 311944 w 669132"/>
                    <a:gd name="connsiteY113" fmla="*/ 264319 h 809763"/>
                    <a:gd name="connsiteX114" fmla="*/ 307182 w 669132"/>
                    <a:gd name="connsiteY114" fmla="*/ 250031 h 809763"/>
                    <a:gd name="connsiteX115" fmla="*/ 295275 w 669132"/>
                    <a:gd name="connsiteY115" fmla="*/ 228600 h 809763"/>
                    <a:gd name="connsiteX116" fmla="*/ 288132 w 669132"/>
                    <a:gd name="connsiteY116" fmla="*/ 223838 h 809763"/>
                    <a:gd name="connsiteX117" fmla="*/ 290513 w 669132"/>
                    <a:gd name="connsiteY117" fmla="*/ 216694 h 809763"/>
                    <a:gd name="connsiteX118" fmla="*/ 297657 w 669132"/>
                    <a:gd name="connsiteY118" fmla="*/ 214313 h 809763"/>
                    <a:gd name="connsiteX119" fmla="*/ 304800 w 669132"/>
                    <a:gd name="connsiteY119" fmla="*/ 209550 h 809763"/>
                    <a:gd name="connsiteX120" fmla="*/ 311944 w 669132"/>
                    <a:gd name="connsiteY120" fmla="*/ 202406 h 809763"/>
                    <a:gd name="connsiteX121" fmla="*/ 319088 w 669132"/>
                    <a:gd name="connsiteY121" fmla="*/ 200025 h 809763"/>
                    <a:gd name="connsiteX122" fmla="*/ 333375 w 669132"/>
                    <a:gd name="connsiteY122" fmla="*/ 192881 h 809763"/>
                    <a:gd name="connsiteX123" fmla="*/ 347663 w 669132"/>
                    <a:gd name="connsiteY123" fmla="*/ 190500 h 809763"/>
                    <a:gd name="connsiteX124" fmla="*/ 361950 w 669132"/>
                    <a:gd name="connsiteY124" fmla="*/ 185738 h 809763"/>
                    <a:gd name="connsiteX125" fmla="*/ 369094 w 669132"/>
                    <a:gd name="connsiteY125" fmla="*/ 180975 h 809763"/>
                    <a:gd name="connsiteX126" fmla="*/ 373857 w 669132"/>
                    <a:gd name="connsiteY126" fmla="*/ 173831 h 809763"/>
                    <a:gd name="connsiteX127" fmla="*/ 381000 w 669132"/>
                    <a:gd name="connsiteY127" fmla="*/ 171450 h 809763"/>
                    <a:gd name="connsiteX128" fmla="*/ 388144 w 669132"/>
                    <a:gd name="connsiteY128" fmla="*/ 166688 h 809763"/>
                    <a:gd name="connsiteX129" fmla="*/ 390525 w 669132"/>
                    <a:gd name="connsiteY129" fmla="*/ 159544 h 809763"/>
                    <a:gd name="connsiteX130" fmla="*/ 395288 w 669132"/>
                    <a:gd name="connsiteY130" fmla="*/ 152400 h 809763"/>
                    <a:gd name="connsiteX131" fmla="*/ 404813 w 669132"/>
                    <a:gd name="connsiteY131" fmla="*/ 130969 h 809763"/>
                    <a:gd name="connsiteX132" fmla="*/ 407194 w 669132"/>
                    <a:gd name="connsiteY132" fmla="*/ 111919 h 809763"/>
                    <a:gd name="connsiteX133" fmla="*/ 392907 w 669132"/>
                    <a:gd name="connsiteY133" fmla="*/ 107156 h 809763"/>
                    <a:gd name="connsiteX134" fmla="*/ 378619 w 669132"/>
                    <a:gd name="connsiteY134" fmla="*/ 102394 h 809763"/>
                    <a:gd name="connsiteX135" fmla="*/ 369094 w 669132"/>
                    <a:gd name="connsiteY135" fmla="*/ 100013 h 809763"/>
                    <a:gd name="connsiteX136" fmla="*/ 366713 w 669132"/>
                    <a:gd name="connsiteY136" fmla="*/ 92869 h 809763"/>
                    <a:gd name="connsiteX137" fmla="*/ 357188 w 669132"/>
                    <a:gd name="connsiteY137" fmla="*/ 83344 h 809763"/>
                    <a:gd name="connsiteX138" fmla="*/ 371475 w 669132"/>
                    <a:gd name="connsiteY138" fmla="*/ 78581 h 809763"/>
                    <a:gd name="connsiteX139" fmla="*/ 388144 w 669132"/>
                    <a:gd name="connsiteY139" fmla="*/ 71438 h 809763"/>
                    <a:gd name="connsiteX140" fmla="*/ 404813 w 669132"/>
                    <a:gd name="connsiteY140" fmla="*/ 54769 h 809763"/>
                    <a:gd name="connsiteX141" fmla="*/ 414338 w 669132"/>
                    <a:gd name="connsiteY141" fmla="*/ 40481 h 809763"/>
                    <a:gd name="connsiteX142" fmla="*/ 419100 w 669132"/>
                    <a:gd name="connsiteY142" fmla="*/ 33338 h 809763"/>
                    <a:gd name="connsiteX143" fmla="*/ 426244 w 669132"/>
                    <a:gd name="connsiteY143" fmla="*/ 30956 h 809763"/>
                    <a:gd name="connsiteX144" fmla="*/ 431007 w 669132"/>
                    <a:gd name="connsiteY144" fmla="*/ 23813 h 809763"/>
                    <a:gd name="connsiteX145" fmla="*/ 445294 w 669132"/>
                    <a:gd name="connsiteY145" fmla="*/ 14288 h 809763"/>
                    <a:gd name="connsiteX146" fmla="*/ 461963 w 669132"/>
                    <a:gd name="connsiteY146" fmla="*/ 7144 h 809763"/>
                    <a:gd name="connsiteX147" fmla="*/ 471488 w 669132"/>
                    <a:gd name="connsiteY147" fmla="*/ 0 h 809763"/>
                    <a:gd name="connsiteX148" fmla="*/ 490538 w 669132"/>
                    <a:gd name="connsiteY148" fmla="*/ 11906 h 809763"/>
                    <a:gd name="connsiteX149" fmla="*/ 504825 w 669132"/>
                    <a:gd name="connsiteY149" fmla="*/ 21431 h 809763"/>
                    <a:gd name="connsiteX150" fmla="*/ 516732 w 669132"/>
                    <a:gd name="connsiteY150" fmla="*/ 33338 h 809763"/>
                    <a:gd name="connsiteX151" fmla="*/ 528638 w 669132"/>
                    <a:gd name="connsiteY151" fmla="*/ 45244 h 809763"/>
                    <a:gd name="connsiteX152" fmla="*/ 521494 w 669132"/>
                    <a:gd name="connsiteY152" fmla="*/ 61913 h 809763"/>
                    <a:gd name="connsiteX153" fmla="*/ 514350 w 669132"/>
                    <a:gd name="connsiteY153" fmla="*/ 64294 h 809763"/>
                    <a:gd name="connsiteX154" fmla="*/ 511969 w 669132"/>
                    <a:gd name="connsiteY154" fmla="*/ 71438 h 809763"/>
                    <a:gd name="connsiteX155" fmla="*/ 519113 w 669132"/>
                    <a:gd name="connsiteY155" fmla="*/ 85725 h 809763"/>
                    <a:gd name="connsiteX156" fmla="*/ 526257 w 669132"/>
                    <a:gd name="connsiteY156" fmla="*/ 90488 h 809763"/>
                    <a:gd name="connsiteX157" fmla="*/ 533400 w 669132"/>
                    <a:gd name="connsiteY157" fmla="*/ 97631 h 809763"/>
                    <a:gd name="connsiteX158" fmla="*/ 538163 w 669132"/>
                    <a:gd name="connsiteY158" fmla="*/ 104775 h 809763"/>
                    <a:gd name="connsiteX159" fmla="*/ 545307 w 669132"/>
                    <a:gd name="connsiteY159" fmla="*/ 107156 h 809763"/>
                    <a:gd name="connsiteX160" fmla="*/ 552450 w 669132"/>
                    <a:gd name="connsiteY160" fmla="*/ 111919 h 809763"/>
                    <a:gd name="connsiteX161" fmla="*/ 566738 w 669132"/>
                    <a:gd name="connsiteY161" fmla="*/ 109538 h 809763"/>
                    <a:gd name="connsiteX162" fmla="*/ 590550 w 669132"/>
                    <a:gd name="connsiteY162" fmla="*/ 107156 h 809763"/>
                    <a:gd name="connsiteX163" fmla="*/ 609600 w 669132"/>
                    <a:gd name="connsiteY163" fmla="*/ 109538 h 809763"/>
                    <a:gd name="connsiteX164" fmla="*/ 626269 w 669132"/>
                    <a:gd name="connsiteY164" fmla="*/ 114300 h 809763"/>
                    <a:gd name="connsiteX165" fmla="*/ 633413 w 669132"/>
                    <a:gd name="connsiteY165" fmla="*/ 119063 h 809763"/>
                    <a:gd name="connsiteX166" fmla="*/ 652463 w 669132"/>
                    <a:gd name="connsiteY16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20675 w 669132"/>
                    <a:gd name="connsiteY95" fmla="*/ 520321 h 809763"/>
                    <a:gd name="connsiteX96" fmla="*/ 319088 w 669132"/>
                    <a:gd name="connsiteY96" fmla="*/ 469106 h 809763"/>
                    <a:gd name="connsiteX97" fmla="*/ 323850 w 669132"/>
                    <a:gd name="connsiteY97" fmla="*/ 454819 h 809763"/>
                    <a:gd name="connsiteX98" fmla="*/ 326232 w 669132"/>
                    <a:gd name="connsiteY98" fmla="*/ 447675 h 809763"/>
                    <a:gd name="connsiteX99" fmla="*/ 328613 w 669132"/>
                    <a:gd name="connsiteY99" fmla="*/ 423863 h 809763"/>
                    <a:gd name="connsiteX100" fmla="*/ 330994 w 669132"/>
                    <a:gd name="connsiteY100" fmla="*/ 416719 h 809763"/>
                    <a:gd name="connsiteX101" fmla="*/ 340519 w 669132"/>
                    <a:gd name="connsiteY101" fmla="*/ 383381 h 809763"/>
                    <a:gd name="connsiteX102" fmla="*/ 342900 w 669132"/>
                    <a:gd name="connsiteY102" fmla="*/ 347663 h 809763"/>
                    <a:gd name="connsiteX103" fmla="*/ 345282 w 669132"/>
                    <a:gd name="connsiteY103" fmla="*/ 340519 h 809763"/>
                    <a:gd name="connsiteX104" fmla="*/ 347663 w 669132"/>
                    <a:gd name="connsiteY104" fmla="*/ 323850 h 809763"/>
                    <a:gd name="connsiteX105" fmla="*/ 350044 w 669132"/>
                    <a:gd name="connsiteY105" fmla="*/ 280988 h 809763"/>
                    <a:gd name="connsiteX106" fmla="*/ 352425 w 669132"/>
                    <a:gd name="connsiteY106" fmla="*/ 261938 h 809763"/>
                    <a:gd name="connsiteX107" fmla="*/ 345282 w 669132"/>
                    <a:gd name="connsiteY107" fmla="*/ 257175 h 809763"/>
                    <a:gd name="connsiteX108" fmla="*/ 338138 w 669132"/>
                    <a:gd name="connsiteY108" fmla="*/ 259556 h 809763"/>
                    <a:gd name="connsiteX109" fmla="*/ 330994 w 669132"/>
                    <a:gd name="connsiteY109" fmla="*/ 264319 h 809763"/>
                    <a:gd name="connsiteX110" fmla="*/ 316707 w 669132"/>
                    <a:gd name="connsiteY110" fmla="*/ 269081 h 809763"/>
                    <a:gd name="connsiteX111" fmla="*/ 309563 w 669132"/>
                    <a:gd name="connsiteY111" fmla="*/ 271463 h 809763"/>
                    <a:gd name="connsiteX112" fmla="*/ 311944 w 669132"/>
                    <a:gd name="connsiteY112" fmla="*/ 264319 h 809763"/>
                    <a:gd name="connsiteX113" fmla="*/ 307182 w 669132"/>
                    <a:gd name="connsiteY113" fmla="*/ 250031 h 809763"/>
                    <a:gd name="connsiteX114" fmla="*/ 295275 w 669132"/>
                    <a:gd name="connsiteY114" fmla="*/ 228600 h 809763"/>
                    <a:gd name="connsiteX115" fmla="*/ 288132 w 669132"/>
                    <a:gd name="connsiteY115" fmla="*/ 223838 h 809763"/>
                    <a:gd name="connsiteX116" fmla="*/ 290513 w 669132"/>
                    <a:gd name="connsiteY116" fmla="*/ 216694 h 809763"/>
                    <a:gd name="connsiteX117" fmla="*/ 297657 w 669132"/>
                    <a:gd name="connsiteY117" fmla="*/ 214313 h 809763"/>
                    <a:gd name="connsiteX118" fmla="*/ 304800 w 669132"/>
                    <a:gd name="connsiteY118" fmla="*/ 209550 h 809763"/>
                    <a:gd name="connsiteX119" fmla="*/ 311944 w 669132"/>
                    <a:gd name="connsiteY119" fmla="*/ 202406 h 809763"/>
                    <a:gd name="connsiteX120" fmla="*/ 319088 w 669132"/>
                    <a:gd name="connsiteY120" fmla="*/ 200025 h 809763"/>
                    <a:gd name="connsiteX121" fmla="*/ 333375 w 669132"/>
                    <a:gd name="connsiteY121" fmla="*/ 192881 h 809763"/>
                    <a:gd name="connsiteX122" fmla="*/ 347663 w 669132"/>
                    <a:gd name="connsiteY122" fmla="*/ 190500 h 809763"/>
                    <a:gd name="connsiteX123" fmla="*/ 361950 w 669132"/>
                    <a:gd name="connsiteY123" fmla="*/ 185738 h 809763"/>
                    <a:gd name="connsiteX124" fmla="*/ 369094 w 669132"/>
                    <a:gd name="connsiteY124" fmla="*/ 180975 h 809763"/>
                    <a:gd name="connsiteX125" fmla="*/ 373857 w 669132"/>
                    <a:gd name="connsiteY125" fmla="*/ 173831 h 809763"/>
                    <a:gd name="connsiteX126" fmla="*/ 381000 w 669132"/>
                    <a:gd name="connsiteY126" fmla="*/ 171450 h 809763"/>
                    <a:gd name="connsiteX127" fmla="*/ 388144 w 669132"/>
                    <a:gd name="connsiteY127" fmla="*/ 166688 h 809763"/>
                    <a:gd name="connsiteX128" fmla="*/ 390525 w 669132"/>
                    <a:gd name="connsiteY128" fmla="*/ 159544 h 809763"/>
                    <a:gd name="connsiteX129" fmla="*/ 395288 w 669132"/>
                    <a:gd name="connsiteY129" fmla="*/ 152400 h 809763"/>
                    <a:gd name="connsiteX130" fmla="*/ 404813 w 669132"/>
                    <a:gd name="connsiteY130" fmla="*/ 130969 h 809763"/>
                    <a:gd name="connsiteX131" fmla="*/ 407194 w 669132"/>
                    <a:gd name="connsiteY131" fmla="*/ 111919 h 809763"/>
                    <a:gd name="connsiteX132" fmla="*/ 392907 w 669132"/>
                    <a:gd name="connsiteY132" fmla="*/ 107156 h 809763"/>
                    <a:gd name="connsiteX133" fmla="*/ 378619 w 669132"/>
                    <a:gd name="connsiteY133" fmla="*/ 102394 h 809763"/>
                    <a:gd name="connsiteX134" fmla="*/ 369094 w 669132"/>
                    <a:gd name="connsiteY134" fmla="*/ 100013 h 809763"/>
                    <a:gd name="connsiteX135" fmla="*/ 366713 w 669132"/>
                    <a:gd name="connsiteY135" fmla="*/ 92869 h 809763"/>
                    <a:gd name="connsiteX136" fmla="*/ 357188 w 669132"/>
                    <a:gd name="connsiteY136" fmla="*/ 83344 h 809763"/>
                    <a:gd name="connsiteX137" fmla="*/ 371475 w 669132"/>
                    <a:gd name="connsiteY137" fmla="*/ 78581 h 809763"/>
                    <a:gd name="connsiteX138" fmla="*/ 388144 w 669132"/>
                    <a:gd name="connsiteY138" fmla="*/ 71438 h 809763"/>
                    <a:gd name="connsiteX139" fmla="*/ 404813 w 669132"/>
                    <a:gd name="connsiteY139" fmla="*/ 54769 h 809763"/>
                    <a:gd name="connsiteX140" fmla="*/ 414338 w 669132"/>
                    <a:gd name="connsiteY140" fmla="*/ 40481 h 809763"/>
                    <a:gd name="connsiteX141" fmla="*/ 419100 w 669132"/>
                    <a:gd name="connsiteY141" fmla="*/ 33338 h 809763"/>
                    <a:gd name="connsiteX142" fmla="*/ 426244 w 669132"/>
                    <a:gd name="connsiteY142" fmla="*/ 30956 h 809763"/>
                    <a:gd name="connsiteX143" fmla="*/ 431007 w 669132"/>
                    <a:gd name="connsiteY143" fmla="*/ 23813 h 809763"/>
                    <a:gd name="connsiteX144" fmla="*/ 445294 w 669132"/>
                    <a:gd name="connsiteY144" fmla="*/ 14288 h 809763"/>
                    <a:gd name="connsiteX145" fmla="*/ 461963 w 669132"/>
                    <a:gd name="connsiteY145" fmla="*/ 7144 h 809763"/>
                    <a:gd name="connsiteX146" fmla="*/ 471488 w 669132"/>
                    <a:gd name="connsiteY146" fmla="*/ 0 h 809763"/>
                    <a:gd name="connsiteX147" fmla="*/ 490538 w 669132"/>
                    <a:gd name="connsiteY147" fmla="*/ 11906 h 809763"/>
                    <a:gd name="connsiteX148" fmla="*/ 504825 w 669132"/>
                    <a:gd name="connsiteY148" fmla="*/ 21431 h 809763"/>
                    <a:gd name="connsiteX149" fmla="*/ 516732 w 669132"/>
                    <a:gd name="connsiteY149" fmla="*/ 33338 h 809763"/>
                    <a:gd name="connsiteX150" fmla="*/ 528638 w 669132"/>
                    <a:gd name="connsiteY150" fmla="*/ 45244 h 809763"/>
                    <a:gd name="connsiteX151" fmla="*/ 521494 w 669132"/>
                    <a:gd name="connsiteY151" fmla="*/ 61913 h 809763"/>
                    <a:gd name="connsiteX152" fmla="*/ 514350 w 669132"/>
                    <a:gd name="connsiteY152" fmla="*/ 64294 h 809763"/>
                    <a:gd name="connsiteX153" fmla="*/ 511969 w 669132"/>
                    <a:gd name="connsiteY153" fmla="*/ 71438 h 809763"/>
                    <a:gd name="connsiteX154" fmla="*/ 519113 w 669132"/>
                    <a:gd name="connsiteY154" fmla="*/ 85725 h 809763"/>
                    <a:gd name="connsiteX155" fmla="*/ 526257 w 669132"/>
                    <a:gd name="connsiteY155" fmla="*/ 90488 h 809763"/>
                    <a:gd name="connsiteX156" fmla="*/ 533400 w 669132"/>
                    <a:gd name="connsiteY156" fmla="*/ 97631 h 809763"/>
                    <a:gd name="connsiteX157" fmla="*/ 538163 w 669132"/>
                    <a:gd name="connsiteY157" fmla="*/ 104775 h 809763"/>
                    <a:gd name="connsiteX158" fmla="*/ 545307 w 669132"/>
                    <a:gd name="connsiteY158" fmla="*/ 107156 h 809763"/>
                    <a:gd name="connsiteX159" fmla="*/ 552450 w 669132"/>
                    <a:gd name="connsiteY159" fmla="*/ 111919 h 809763"/>
                    <a:gd name="connsiteX160" fmla="*/ 566738 w 669132"/>
                    <a:gd name="connsiteY160" fmla="*/ 109538 h 809763"/>
                    <a:gd name="connsiteX161" fmla="*/ 590550 w 669132"/>
                    <a:gd name="connsiteY161" fmla="*/ 107156 h 809763"/>
                    <a:gd name="connsiteX162" fmla="*/ 609600 w 669132"/>
                    <a:gd name="connsiteY162" fmla="*/ 109538 h 809763"/>
                    <a:gd name="connsiteX163" fmla="*/ 626269 w 669132"/>
                    <a:gd name="connsiteY163" fmla="*/ 114300 h 809763"/>
                    <a:gd name="connsiteX164" fmla="*/ 633413 w 669132"/>
                    <a:gd name="connsiteY164" fmla="*/ 119063 h 809763"/>
                    <a:gd name="connsiteX165" fmla="*/ 652463 w 669132"/>
                    <a:gd name="connsiteY16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320675 w 669132"/>
                    <a:gd name="connsiteY94" fmla="*/ 520321 h 809763"/>
                    <a:gd name="connsiteX95" fmla="*/ 319088 w 669132"/>
                    <a:gd name="connsiteY95" fmla="*/ 469106 h 809763"/>
                    <a:gd name="connsiteX96" fmla="*/ 323850 w 669132"/>
                    <a:gd name="connsiteY96" fmla="*/ 454819 h 809763"/>
                    <a:gd name="connsiteX97" fmla="*/ 326232 w 669132"/>
                    <a:gd name="connsiteY97" fmla="*/ 447675 h 809763"/>
                    <a:gd name="connsiteX98" fmla="*/ 328613 w 669132"/>
                    <a:gd name="connsiteY98" fmla="*/ 423863 h 809763"/>
                    <a:gd name="connsiteX99" fmla="*/ 330994 w 669132"/>
                    <a:gd name="connsiteY99" fmla="*/ 416719 h 809763"/>
                    <a:gd name="connsiteX100" fmla="*/ 340519 w 669132"/>
                    <a:gd name="connsiteY100" fmla="*/ 383381 h 809763"/>
                    <a:gd name="connsiteX101" fmla="*/ 342900 w 669132"/>
                    <a:gd name="connsiteY101" fmla="*/ 347663 h 809763"/>
                    <a:gd name="connsiteX102" fmla="*/ 345282 w 669132"/>
                    <a:gd name="connsiteY102" fmla="*/ 340519 h 809763"/>
                    <a:gd name="connsiteX103" fmla="*/ 347663 w 669132"/>
                    <a:gd name="connsiteY103" fmla="*/ 323850 h 809763"/>
                    <a:gd name="connsiteX104" fmla="*/ 350044 w 669132"/>
                    <a:gd name="connsiteY104" fmla="*/ 280988 h 809763"/>
                    <a:gd name="connsiteX105" fmla="*/ 352425 w 669132"/>
                    <a:gd name="connsiteY105" fmla="*/ 261938 h 809763"/>
                    <a:gd name="connsiteX106" fmla="*/ 345282 w 669132"/>
                    <a:gd name="connsiteY106" fmla="*/ 257175 h 809763"/>
                    <a:gd name="connsiteX107" fmla="*/ 338138 w 669132"/>
                    <a:gd name="connsiteY107" fmla="*/ 259556 h 809763"/>
                    <a:gd name="connsiteX108" fmla="*/ 330994 w 669132"/>
                    <a:gd name="connsiteY108" fmla="*/ 264319 h 809763"/>
                    <a:gd name="connsiteX109" fmla="*/ 316707 w 669132"/>
                    <a:gd name="connsiteY109" fmla="*/ 269081 h 809763"/>
                    <a:gd name="connsiteX110" fmla="*/ 309563 w 669132"/>
                    <a:gd name="connsiteY110" fmla="*/ 271463 h 809763"/>
                    <a:gd name="connsiteX111" fmla="*/ 311944 w 669132"/>
                    <a:gd name="connsiteY111" fmla="*/ 264319 h 809763"/>
                    <a:gd name="connsiteX112" fmla="*/ 307182 w 669132"/>
                    <a:gd name="connsiteY112" fmla="*/ 250031 h 809763"/>
                    <a:gd name="connsiteX113" fmla="*/ 295275 w 669132"/>
                    <a:gd name="connsiteY113" fmla="*/ 228600 h 809763"/>
                    <a:gd name="connsiteX114" fmla="*/ 288132 w 669132"/>
                    <a:gd name="connsiteY114" fmla="*/ 223838 h 809763"/>
                    <a:gd name="connsiteX115" fmla="*/ 290513 w 669132"/>
                    <a:gd name="connsiteY115" fmla="*/ 216694 h 809763"/>
                    <a:gd name="connsiteX116" fmla="*/ 297657 w 669132"/>
                    <a:gd name="connsiteY116" fmla="*/ 214313 h 809763"/>
                    <a:gd name="connsiteX117" fmla="*/ 304800 w 669132"/>
                    <a:gd name="connsiteY117" fmla="*/ 209550 h 809763"/>
                    <a:gd name="connsiteX118" fmla="*/ 311944 w 669132"/>
                    <a:gd name="connsiteY118" fmla="*/ 202406 h 809763"/>
                    <a:gd name="connsiteX119" fmla="*/ 319088 w 669132"/>
                    <a:gd name="connsiteY119" fmla="*/ 200025 h 809763"/>
                    <a:gd name="connsiteX120" fmla="*/ 333375 w 669132"/>
                    <a:gd name="connsiteY120" fmla="*/ 192881 h 809763"/>
                    <a:gd name="connsiteX121" fmla="*/ 347663 w 669132"/>
                    <a:gd name="connsiteY121" fmla="*/ 190500 h 809763"/>
                    <a:gd name="connsiteX122" fmla="*/ 361950 w 669132"/>
                    <a:gd name="connsiteY122" fmla="*/ 185738 h 809763"/>
                    <a:gd name="connsiteX123" fmla="*/ 369094 w 669132"/>
                    <a:gd name="connsiteY123" fmla="*/ 180975 h 809763"/>
                    <a:gd name="connsiteX124" fmla="*/ 373857 w 669132"/>
                    <a:gd name="connsiteY124" fmla="*/ 173831 h 809763"/>
                    <a:gd name="connsiteX125" fmla="*/ 381000 w 669132"/>
                    <a:gd name="connsiteY125" fmla="*/ 171450 h 809763"/>
                    <a:gd name="connsiteX126" fmla="*/ 388144 w 669132"/>
                    <a:gd name="connsiteY126" fmla="*/ 166688 h 809763"/>
                    <a:gd name="connsiteX127" fmla="*/ 390525 w 669132"/>
                    <a:gd name="connsiteY127" fmla="*/ 159544 h 809763"/>
                    <a:gd name="connsiteX128" fmla="*/ 395288 w 669132"/>
                    <a:gd name="connsiteY128" fmla="*/ 152400 h 809763"/>
                    <a:gd name="connsiteX129" fmla="*/ 404813 w 669132"/>
                    <a:gd name="connsiteY129" fmla="*/ 130969 h 809763"/>
                    <a:gd name="connsiteX130" fmla="*/ 407194 w 669132"/>
                    <a:gd name="connsiteY130" fmla="*/ 111919 h 809763"/>
                    <a:gd name="connsiteX131" fmla="*/ 392907 w 669132"/>
                    <a:gd name="connsiteY131" fmla="*/ 107156 h 809763"/>
                    <a:gd name="connsiteX132" fmla="*/ 378619 w 669132"/>
                    <a:gd name="connsiteY132" fmla="*/ 102394 h 809763"/>
                    <a:gd name="connsiteX133" fmla="*/ 369094 w 669132"/>
                    <a:gd name="connsiteY133" fmla="*/ 100013 h 809763"/>
                    <a:gd name="connsiteX134" fmla="*/ 366713 w 669132"/>
                    <a:gd name="connsiteY134" fmla="*/ 92869 h 809763"/>
                    <a:gd name="connsiteX135" fmla="*/ 357188 w 669132"/>
                    <a:gd name="connsiteY135" fmla="*/ 83344 h 809763"/>
                    <a:gd name="connsiteX136" fmla="*/ 371475 w 669132"/>
                    <a:gd name="connsiteY136" fmla="*/ 78581 h 809763"/>
                    <a:gd name="connsiteX137" fmla="*/ 388144 w 669132"/>
                    <a:gd name="connsiteY137" fmla="*/ 71438 h 809763"/>
                    <a:gd name="connsiteX138" fmla="*/ 404813 w 669132"/>
                    <a:gd name="connsiteY138" fmla="*/ 54769 h 809763"/>
                    <a:gd name="connsiteX139" fmla="*/ 414338 w 669132"/>
                    <a:gd name="connsiteY139" fmla="*/ 40481 h 809763"/>
                    <a:gd name="connsiteX140" fmla="*/ 419100 w 669132"/>
                    <a:gd name="connsiteY140" fmla="*/ 33338 h 809763"/>
                    <a:gd name="connsiteX141" fmla="*/ 426244 w 669132"/>
                    <a:gd name="connsiteY141" fmla="*/ 30956 h 809763"/>
                    <a:gd name="connsiteX142" fmla="*/ 431007 w 669132"/>
                    <a:gd name="connsiteY142" fmla="*/ 23813 h 809763"/>
                    <a:gd name="connsiteX143" fmla="*/ 445294 w 669132"/>
                    <a:gd name="connsiteY143" fmla="*/ 14288 h 809763"/>
                    <a:gd name="connsiteX144" fmla="*/ 461963 w 669132"/>
                    <a:gd name="connsiteY144" fmla="*/ 7144 h 809763"/>
                    <a:gd name="connsiteX145" fmla="*/ 471488 w 669132"/>
                    <a:gd name="connsiteY145" fmla="*/ 0 h 809763"/>
                    <a:gd name="connsiteX146" fmla="*/ 490538 w 669132"/>
                    <a:gd name="connsiteY146" fmla="*/ 11906 h 809763"/>
                    <a:gd name="connsiteX147" fmla="*/ 504825 w 669132"/>
                    <a:gd name="connsiteY147" fmla="*/ 21431 h 809763"/>
                    <a:gd name="connsiteX148" fmla="*/ 516732 w 669132"/>
                    <a:gd name="connsiteY148" fmla="*/ 33338 h 809763"/>
                    <a:gd name="connsiteX149" fmla="*/ 528638 w 669132"/>
                    <a:gd name="connsiteY149" fmla="*/ 45244 h 809763"/>
                    <a:gd name="connsiteX150" fmla="*/ 521494 w 669132"/>
                    <a:gd name="connsiteY150" fmla="*/ 61913 h 809763"/>
                    <a:gd name="connsiteX151" fmla="*/ 514350 w 669132"/>
                    <a:gd name="connsiteY151" fmla="*/ 64294 h 809763"/>
                    <a:gd name="connsiteX152" fmla="*/ 511969 w 669132"/>
                    <a:gd name="connsiteY152" fmla="*/ 71438 h 809763"/>
                    <a:gd name="connsiteX153" fmla="*/ 519113 w 669132"/>
                    <a:gd name="connsiteY153" fmla="*/ 85725 h 809763"/>
                    <a:gd name="connsiteX154" fmla="*/ 526257 w 669132"/>
                    <a:gd name="connsiteY154" fmla="*/ 90488 h 809763"/>
                    <a:gd name="connsiteX155" fmla="*/ 533400 w 669132"/>
                    <a:gd name="connsiteY155" fmla="*/ 97631 h 809763"/>
                    <a:gd name="connsiteX156" fmla="*/ 538163 w 669132"/>
                    <a:gd name="connsiteY156" fmla="*/ 104775 h 809763"/>
                    <a:gd name="connsiteX157" fmla="*/ 545307 w 669132"/>
                    <a:gd name="connsiteY157" fmla="*/ 107156 h 809763"/>
                    <a:gd name="connsiteX158" fmla="*/ 552450 w 669132"/>
                    <a:gd name="connsiteY158" fmla="*/ 111919 h 809763"/>
                    <a:gd name="connsiteX159" fmla="*/ 566738 w 669132"/>
                    <a:gd name="connsiteY159" fmla="*/ 109538 h 809763"/>
                    <a:gd name="connsiteX160" fmla="*/ 590550 w 669132"/>
                    <a:gd name="connsiteY160" fmla="*/ 107156 h 809763"/>
                    <a:gd name="connsiteX161" fmla="*/ 609600 w 669132"/>
                    <a:gd name="connsiteY161" fmla="*/ 109538 h 809763"/>
                    <a:gd name="connsiteX162" fmla="*/ 626269 w 669132"/>
                    <a:gd name="connsiteY162" fmla="*/ 114300 h 809763"/>
                    <a:gd name="connsiteX163" fmla="*/ 633413 w 669132"/>
                    <a:gd name="connsiteY163" fmla="*/ 119063 h 809763"/>
                    <a:gd name="connsiteX164" fmla="*/ 652463 w 669132"/>
                    <a:gd name="connsiteY16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320675 w 669132"/>
                    <a:gd name="connsiteY93" fmla="*/ 520321 h 809763"/>
                    <a:gd name="connsiteX94" fmla="*/ 319088 w 669132"/>
                    <a:gd name="connsiteY94" fmla="*/ 469106 h 809763"/>
                    <a:gd name="connsiteX95" fmla="*/ 323850 w 669132"/>
                    <a:gd name="connsiteY95" fmla="*/ 454819 h 809763"/>
                    <a:gd name="connsiteX96" fmla="*/ 326232 w 669132"/>
                    <a:gd name="connsiteY96" fmla="*/ 447675 h 809763"/>
                    <a:gd name="connsiteX97" fmla="*/ 328613 w 669132"/>
                    <a:gd name="connsiteY97" fmla="*/ 423863 h 809763"/>
                    <a:gd name="connsiteX98" fmla="*/ 330994 w 669132"/>
                    <a:gd name="connsiteY98" fmla="*/ 416719 h 809763"/>
                    <a:gd name="connsiteX99" fmla="*/ 340519 w 669132"/>
                    <a:gd name="connsiteY99" fmla="*/ 383381 h 809763"/>
                    <a:gd name="connsiteX100" fmla="*/ 342900 w 669132"/>
                    <a:gd name="connsiteY100" fmla="*/ 347663 h 809763"/>
                    <a:gd name="connsiteX101" fmla="*/ 345282 w 669132"/>
                    <a:gd name="connsiteY101" fmla="*/ 340519 h 809763"/>
                    <a:gd name="connsiteX102" fmla="*/ 347663 w 669132"/>
                    <a:gd name="connsiteY102" fmla="*/ 323850 h 809763"/>
                    <a:gd name="connsiteX103" fmla="*/ 350044 w 669132"/>
                    <a:gd name="connsiteY103" fmla="*/ 280988 h 809763"/>
                    <a:gd name="connsiteX104" fmla="*/ 352425 w 669132"/>
                    <a:gd name="connsiteY104" fmla="*/ 261938 h 809763"/>
                    <a:gd name="connsiteX105" fmla="*/ 345282 w 669132"/>
                    <a:gd name="connsiteY105" fmla="*/ 257175 h 809763"/>
                    <a:gd name="connsiteX106" fmla="*/ 338138 w 669132"/>
                    <a:gd name="connsiteY106" fmla="*/ 259556 h 809763"/>
                    <a:gd name="connsiteX107" fmla="*/ 330994 w 669132"/>
                    <a:gd name="connsiteY107" fmla="*/ 264319 h 809763"/>
                    <a:gd name="connsiteX108" fmla="*/ 316707 w 669132"/>
                    <a:gd name="connsiteY108" fmla="*/ 269081 h 809763"/>
                    <a:gd name="connsiteX109" fmla="*/ 309563 w 669132"/>
                    <a:gd name="connsiteY109" fmla="*/ 271463 h 809763"/>
                    <a:gd name="connsiteX110" fmla="*/ 311944 w 669132"/>
                    <a:gd name="connsiteY110" fmla="*/ 264319 h 809763"/>
                    <a:gd name="connsiteX111" fmla="*/ 307182 w 669132"/>
                    <a:gd name="connsiteY111" fmla="*/ 250031 h 809763"/>
                    <a:gd name="connsiteX112" fmla="*/ 295275 w 669132"/>
                    <a:gd name="connsiteY112" fmla="*/ 228600 h 809763"/>
                    <a:gd name="connsiteX113" fmla="*/ 288132 w 669132"/>
                    <a:gd name="connsiteY113" fmla="*/ 223838 h 809763"/>
                    <a:gd name="connsiteX114" fmla="*/ 290513 w 669132"/>
                    <a:gd name="connsiteY114" fmla="*/ 216694 h 809763"/>
                    <a:gd name="connsiteX115" fmla="*/ 297657 w 669132"/>
                    <a:gd name="connsiteY115" fmla="*/ 214313 h 809763"/>
                    <a:gd name="connsiteX116" fmla="*/ 304800 w 669132"/>
                    <a:gd name="connsiteY116" fmla="*/ 209550 h 809763"/>
                    <a:gd name="connsiteX117" fmla="*/ 311944 w 669132"/>
                    <a:gd name="connsiteY117" fmla="*/ 202406 h 809763"/>
                    <a:gd name="connsiteX118" fmla="*/ 319088 w 669132"/>
                    <a:gd name="connsiteY118" fmla="*/ 200025 h 809763"/>
                    <a:gd name="connsiteX119" fmla="*/ 333375 w 669132"/>
                    <a:gd name="connsiteY119" fmla="*/ 192881 h 809763"/>
                    <a:gd name="connsiteX120" fmla="*/ 347663 w 669132"/>
                    <a:gd name="connsiteY120" fmla="*/ 190500 h 809763"/>
                    <a:gd name="connsiteX121" fmla="*/ 361950 w 669132"/>
                    <a:gd name="connsiteY121" fmla="*/ 185738 h 809763"/>
                    <a:gd name="connsiteX122" fmla="*/ 369094 w 669132"/>
                    <a:gd name="connsiteY122" fmla="*/ 180975 h 809763"/>
                    <a:gd name="connsiteX123" fmla="*/ 373857 w 669132"/>
                    <a:gd name="connsiteY123" fmla="*/ 173831 h 809763"/>
                    <a:gd name="connsiteX124" fmla="*/ 381000 w 669132"/>
                    <a:gd name="connsiteY124" fmla="*/ 171450 h 809763"/>
                    <a:gd name="connsiteX125" fmla="*/ 388144 w 669132"/>
                    <a:gd name="connsiteY125" fmla="*/ 166688 h 809763"/>
                    <a:gd name="connsiteX126" fmla="*/ 390525 w 669132"/>
                    <a:gd name="connsiteY126" fmla="*/ 159544 h 809763"/>
                    <a:gd name="connsiteX127" fmla="*/ 395288 w 669132"/>
                    <a:gd name="connsiteY127" fmla="*/ 152400 h 809763"/>
                    <a:gd name="connsiteX128" fmla="*/ 404813 w 669132"/>
                    <a:gd name="connsiteY128" fmla="*/ 130969 h 809763"/>
                    <a:gd name="connsiteX129" fmla="*/ 407194 w 669132"/>
                    <a:gd name="connsiteY129" fmla="*/ 111919 h 809763"/>
                    <a:gd name="connsiteX130" fmla="*/ 392907 w 669132"/>
                    <a:gd name="connsiteY130" fmla="*/ 107156 h 809763"/>
                    <a:gd name="connsiteX131" fmla="*/ 378619 w 669132"/>
                    <a:gd name="connsiteY131" fmla="*/ 102394 h 809763"/>
                    <a:gd name="connsiteX132" fmla="*/ 369094 w 669132"/>
                    <a:gd name="connsiteY132" fmla="*/ 100013 h 809763"/>
                    <a:gd name="connsiteX133" fmla="*/ 366713 w 669132"/>
                    <a:gd name="connsiteY133" fmla="*/ 92869 h 809763"/>
                    <a:gd name="connsiteX134" fmla="*/ 357188 w 669132"/>
                    <a:gd name="connsiteY134" fmla="*/ 83344 h 809763"/>
                    <a:gd name="connsiteX135" fmla="*/ 371475 w 669132"/>
                    <a:gd name="connsiteY135" fmla="*/ 78581 h 809763"/>
                    <a:gd name="connsiteX136" fmla="*/ 388144 w 669132"/>
                    <a:gd name="connsiteY136" fmla="*/ 71438 h 809763"/>
                    <a:gd name="connsiteX137" fmla="*/ 404813 w 669132"/>
                    <a:gd name="connsiteY137" fmla="*/ 54769 h 809763"/>
                    <a:gd name="connsiteX138" fmla="*/ 414338 w 669132"/>
                    <a:gd name="connsiteY138" fmla="*/ 40481 h 809763"/>
                    <a:gd name="connsiteX139" fmla="*/ 419100 w 669132"/>
                    <a:gd name="connsiteY139" fmla="*/ 33338 h 809763"/>
                    <a:gd name="connsiteX140" fmla="*/ 426244 w 669132"/>
                    <a:gd name="connsiteY140" fmla="*/ 30956 h 809763"/>
                    <a:gd name="connsiteX141" fmla="*/ 431007 w 669132"/>
                    <a:gd name="connsiteY141" fmla="*/ 23813 h 809763"/>
                    <a:gd name="connsiteX142" fmla="*/ 445294 w 669132"/>
                    <a:gd name="connsiteY142" fmla="*/ 14288 h 809763"/>
                    <a:gd name="connsiteX143" fmla="*/ 461963 w 669132"/>
                    <a:gd name="connsiteY143" fmla="*/ 7144 h 809763"/>
                    <a:gd name="connsiteX144" fmla="*/ 471488 w 669132"/>
                    <a:gd name="connsiteY144" fmla="*/ 0 h 809763"/>
                    <a:gd name="connsiteX145" fmla="*/ 490538 w 669132"/>
                    <a:gd name="connsiteY145" fmla="*/ 11906 h 809763"/>
                    <a:gd name="connsiteX146" fmla="*/ 504825 w 669132"/>
                    <a:gd name="connsiteY146" fmla="*/ 21431 h 809763"/>
                    <a:gd name="connsiteX147" fmla="*/ 516732 w 669132"/>
                    <a:gd name="connsiteY147" fmla="*/ 33338 h 809763"/>
                    <a:gd name="connsiteX148" fmla="*/ 528638 w 669132"/>
                    <a:gd name="connsiteY148" fmla="*/ 45244 h 809763"/>
                    <a:gd name="connsiteX149" fmla="*/ 521494 w 669132"/>
                    <a:gd name="connsiteY149" fmla="*/ 61913 h 809763"/>
                    <a:gd name="connsiteX150" fmla="*/ 514350 w 669132"/>
                    <a:gd name="connsiteY150" fmla="*/ 64294 h 809763"/>
                    <a:gd name="connsiteX151" fmla="*/ 511969 w 669132"/>
                    <a:gd name="connsiteY151" fmla="*/ 71438 h 809763"/>
                    <a:gd name="connsiteX152" fmla="*/ 519113 w 669132"/>
                    <a:gd name="connsiteY152" fmla="*/ 85725 h 809763"/>
                    <a:gd name="connsiteX153" fmla="*/ 526257 w 669132"/>
                    <a:gd name="connsiteY153" fmla="*/ 90488 h 809763"/>
                    <a:gd name="connsiteX154" fmla="*/ 533400 w 669132"/>
                    <a:gd name="connsiteY154" fmla="*/ 97631 h 809763"/>
                    <a:gd name="connsiteX155" fmla="*/ 538163 w 669132"/>
                    <a:gd name="connsiteY155" fmla="*/ 104775 h 809763"/>
                    <a:gd name="connsiteX156" fmla="*/ 545307 w 669132"/>
                    <a:gd name="connsiteY156" fmla="*/ 107156 h 809763"/>
                    <a:gd name="connsiteX157" fmla="*/ 552450 w 669132"/>
                    <a:gd name="connsiteY157" fmla="*/ 111919 h 809763"/>
                    <a:gd name="connsiteX158" fmla="*/ 566738 w 669132"/>
                    <a:gd name="connsiteY158" fmla="*/ 109538 h 809763"/>
                    <a:gd name="connsiteX159" fmla="*/ 590550 w 669132"/>
                    <a:gd name="connsiteY159" fmla="*/ 107156 h 809763"/>
                    <a:gd name="connsiteX160" fmla="*/ 609600 w 669132"/>
                    <a:gd name="connsiteY160" fmla="*/ 109538 h 809763"/>
                    <a:gd name="connsiteX161" fmla="*/ 626269 w 669132"/>
                    <a:gd name="connsiteY161" fmla="*/ 114300 h 809763"/>
                    <a:gd name="connsiteX162" fmla="*/ 633413 w 669132"/>
                    <a:gd name="connsiteY162" fmla="*/ 119063 h 809763"/>
                    <a:gd name="connsiteX163" fmla="*/ 652463 w 669132"/>
                    <a:gd name="connsiteY16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320675 w 669132"/>
                    <a:gd name="connsiteY92" fmla="*/ 520321 h 809763"/>
                    <a:gd name="connsiteX93" fmla="*/ 319088 w 669132"/>
                    <a:gd name="connsiteY93" fmla="*/ 469106 h 809763"/>
                    <a:gd name="connsiteX94" fmla="*/ 323850 w 669132"/>
                    <a:gd name="connsiteY94" fmla="*/ 454819 h 809763"/>
                    <a:gd name="connsiteX95" fmla="*/ 326232 w 669132"/>
                    <a:gd name="connsiteY95" fmla="*/ 447675 h 809763"/>
                    <a:gd name="connsiteX96" fmla="*/ 328613 w 669132"/>
                    <a:gd name="connsiteY96" fmla="*/ 423863 h 809763"/>
                    <a:gd name="connsiteX97" fmla="*/ 330994 w 669132"/>
                    <a:gd name="connsiteY97" fmla="*/ 416719 h 809763"/>
                    <a:gd name="connsiteX98" fmla="*/ 340519 w 669132"/>
                    <a:gd name="connsiteY98" fmla="*/ 383381 h 809763"/>
                    <a:gd name="connsiteX99" fmla="*/ 342900 w 669132"/>
                    <a:gd name="connsiteY99" fmla="*/ 347663 h 809763"/>
                    <a:gd name="connsiteX100" fmla="*/ 345282 w 669132"/>
                    <a:gd name="connsiteY100" fmla="*/ 340519 h 809763"/>
                    <a:gd name="connsiteX101" fmla="*/ 347663 w 669132"/>
                    <a:gd name="connsiteY101" fmla="*/ 323850 h 809763"/>
                    <a:gd name="connsiteX102" fmla="*/ 350044 w 669132"/>
                    <a:gd name="connsiteY102" fmla="*/ 280988 h 809763"/>
                    <a:gd name="connsiteX103" fmla="*/ 352425 w 669132"/>
                    <a:gd name="connsiteY103" fmla="*/ 261938 h 809763"/>
                    <a:gd name="connsiteX104" fmla="*/ 345282 w 669132"/>
                    <a:gd name="connsiteY104" fmla="*/ 257175 h 809763"/>
                    <a:gd name="connsiteX105" fmla="*/ 338138 w 669132"/>
                    <a:gd name="connsiteY105" fmla="*/ 259556 h 809763"/>
                    <a:gd name="connsiteX106" fmla="*/ 330994 w 669132"/>
                    <a:gd name="connsiteY106" fmla="*/ 264319 h 809763"/>
                    <a:gd name="connsiteX107" fmla="*/ 316707 w 669132"/>
                    <a:gd name="connsiteY107" fmla="*/ 269081 h 809763"/>
                    <a:gd name="connsiteX108" fmla="*/ 309563 w 669132"/>
                    <a:gd name="connsiteY108" fmla="*/ 271463 h 809763"/>
                    <a:gd name="connsiteX109" fmla="*/ 311944 w 669132"/>
                    <a:gd name="connsiteY109" fmla="*/ 264319 h 809763"/>
                    <a:gd name="connsiteX110" fmla="*/ 307182 w 669132"/>
                    <a:gd name="connsiteY110" fmla="*/ 250031 h 809763"/>
                    <a:gd name="connsiteX111" fmla="*/ 295275 w 669132"/>
                    <a:gd name="connsiteY111" fmla="*/ 228600 h 809763"/>
                    <a:gd name="connsiteX112" fmla="*/ 288132 w 669132"/>
                    <a:gd name="connsiteY112" fmla="*/ 223838 h 809763"/>
                    <a:gd name="connsiteX113" fmla="*/ 290513 w 669132"/>
                    <a:gd name="connsiteY113" fmla="*/ 216694 h 809763"/>
                    <a:gd name="connsiteX114" fmla="*/ 297657 w 669132"/>
                    <a:gd name="connsiteY114" fmla="*/ 214313 h 809763"/>
                    <a:gd name="connsiteX115" fmla="*/ 304800 w 669132"/>
                    <a:gd name="connsiteY115" fmla="*/ 209550 h 809763"/>
                    <a:gd name="connsiteX116" fmla="*/ 311944 w 669132"/>
                    <a:gd name="connsiteY116" fmla="*/ 202406 h 809763"/>
                    <a:gd name="connsiteX117" fmla="*/ 319088 w 669132"/>
                    <a:gd name="connsiteY117" fmla="*/ 200025 h 809763"/>
                    <a:gd name="connsiteX118" fmla="*/ 333375 w 669132"/>
                    <a:gd name="connsiteY118" fmla="*/ 192881 h 809763"/>
                    <a:gd name="connsiteX119" fmla="*/ 347663 w 669132"/>
                    <a:gd name="connsiteY119" fmla="*/ 190500 h 809763"/>
                    <a:gd name="connsiteX120" fmla="*/ 361950 w 669132"/>
                    <a:gd name="connsiteY120" fmla="*/ 185738 h 809763"/>
                    <a:gd name="connsiteX121" fmla="*/ 369094 w 669132"/>
                    <a:gd name="connsiteY121" fmla="*/ 180975 h 809763"/>
                    <a:gd name="connsiteX122" fmla="*/ 373857 w 669132"/>
                    <a:gd name="connsiteY122" fmla="*/ 173831 h 809763"/>
                    <a:gd name="connsiteX123" fmla="*/ 381000 w 669132"/>
                    <a:gd name="connsiteY123" fmla="*/ 171450 h 809763"/>
                    <a:gd name="connsiteX124" fmla="*/ 388144 w 669132"/>
                    <a:gd name="connsiteY124" fmla="*/ 166688 h 809763"/>
                    <a:gd name="connsiteX125" fmla="*/ 390525 w 669132"/>
                    <a:gd name="connsiteY125" fmla="*/ 159544 h 809763"/>
                    <a:gd name="connsiteX126" fmla="*/ 395288 w 669132"/>
                    <a:gd name="connsiteY126" fmla="*/ 152400 h 809763"/>
                    <a:gd name="connsiteX127" fmla="*/ 404813 w 669132"/>
                    <a:gd name="connsiteY127" fmla="*/ 130969 h 809763"/>
                    <a:gd name="connsiteX128" fmla="*/ 407194 w 669132"/>
                    <a:gd name="connsiteY128" fmla="*/ 111919 h 809763"/>
                    <a:gd name="connsiteX129" fmla="*/ 392907 w 669132"/>
                    <a:gd name="connsiteY129" fmla="*/ 107156 h 809763"/>
                    <a:gd name="connsiteX130" fmla="*/ 378619 w 669132"/>
                    <a:gd name="connsiteY130" fmla="*/ 102394 h 809763"/>
                    <a:gd name="connsiteX131" fmla="*/ 369094 w 669132"/>
                    <a:gd name="connsiteY131" fmla="*/ 100013 h 809763"/>
                    <a:gd name="connsiteX132" fmla="*/ 366713 w 669132"/>
                    <a:gd name="connsiteY132" fmla="*/ 92869 h 809763"/>
                    <a:gd name="connsiteX133" fmla="*/ 357188 w 669132"/>
                    <a:gd name="connsiteY133" fmla="*/ 83344 h 809763"/>
                    <a:gd name="connsiteX134" fmla="*/ 371475 w 669132"/>
                    <a:gd name="connsiteY134" fmla="*/ 78581 h 809763"/>
                    <a:gd name="connsiteX135" fmla="*/ 388144 w 669132"/>
                    <a:gd name="connsiteY135" fmla="*/ 71438 h 809763"/>
                    <a:gd name="connsiteX136" fmla="*/ 404813 w 669132"/>
                    <a:gd name="connsiteY136" fmla="*/ 54769 h 809763"/>
                    <a:gd name="connsiteX137" fmla="*/ 414338 w 669132"/>
                    <a:gd name="connsiteY137" fmla="*/ 40481 h 809763"/>
                    <a:gd name="connsiteX138" fmla="*/ 419100 w 669132"/>
                    <a:gd name="connsiteY138" fmla="*/ 33338 h 809763"/>
                    <a:gd name="connsiteX139" fmla="*/ 426244 w 669132"/>
                    <a:gd name="connsiteY139" fmla="*/ 30956 h 809763"/>
                    <a:gd name="connsiteX140" fmla="*/ 431007 w 669132"/>
                    <a:gd name="connsiteY140" fmla="*/ 23813 h 809763"/>
                    <a:gd name="connsiteX141" fmla="*/ 445294 w 669132"/>
                    <a:gd name="connsiteY141" fmla="*/ 14288 h 809763"/>
                    <a:gd name="connsiteX142" fmla="*/ 461963 w 669132"/>
                    <a:gd name="connsiteY142" fmla="*/ 7144 h 809763"/>
                    <a:gd name="connsiteX143" fmla="*/ 471488 w 669132"/>
                    <a:gd name="connsiteY143" fmla="*/ 0 h 809763"/>
                    <a:gd name="connsiteX144" fmla="*/ 490538 w 669132"/>
                    <a:gd name="connsiteY144" fmla="*/ 11906 h 809763"/>
                    <a:gd name="connsiteX145" fmla="*/ 504825 w 669132"/>
                    <a:gd name="connsiteY145" fmla="*/ 21431 h 809763"/>
                    <a:gd name="connsiteX146" fmla="*/ 516732 w 669132"/>
                    <a:gd name="connsiteY146" fmla="*/ 33338 h 809763"/>
                    <a:gd name="connsiteX147" fmla="*/ 528638 w 669132"/>
                    <a:gd name="connsiteY147" fmla="*/ 45244 h 809763"/>
                    <a:gd name="connsiteX148" fmla="*/ 521494 w 669132"/>
                    <a:gd name="connsiteY148" fmla="*/ 61913 h 809763"/>
                    <a:gd name="connsiteX149" fmla="*/ 514350 w 669132"/>
                    <a:gd name="connsiteY149" fmla="*/ 64294 h 809763"/>
                    <a:gd name="connsiteX150" fmla="*/ 511969 w 669132"/>
                    <a:gd name="connsiteY150" fmla="*/ 71438 h 809763"/>
                    <a:gd name="connsiteX151" fmla="*/ 519113 w 669132"/>
                    <a:gd name="connsiteY151" fmla="*/ 85725 h 809763"/>
                    <a:gd name="connsiteX152" fmla="*/ 526257 w 669132"/>
                    <a:gd name="connsiteY152" fmla="*/ 90488 h 809763"/>
                    <a:gd name="connsiteX153" fmla="*/ 533400 w 669132"/>
                    <a:gd name="connsiteY153" fmla="*/ 97631 h 809763"/>
                    <a:gd name="connsiteX154" fmla="*/ 538163 w 669132"/>
                    <a:gd name="connsiteY154" fmla="*/ 104775 h 809763"/>
                    <a:gd name="connsiteX155" fmla="*/ 545307 w 669132"/>
                    <a:gd name="connsiteY155" fmla="*/ 107156 h 809763"/>
                    <a:gd name="connsiteX156" fmla="*/ 552450 w 669132"/>
                    <a:gd name="connsiteY156" fmla="*/ 111919 h 809763"/>
                    <a:gd name="connsiteX157" fmla="*/ 566738 w 669132"/>
                    <a:gd name="connsiteY157" fmla="*/ 109538 h 809763"/>
                    <a:gd name="connsiteX158" fmla="*/ 590550 w 669132"/>
                    <a:gd name="connsiteY158" fmla="*/ 107156 h 809763"/>
                    <a:gd name="connsiteX159" fmla="*/ 609600 w 669132"/>
                    <a:gd name="connsiteY159" fmla="*/ 109538 h 809763"/>
                    <a:gd name="connsiteX160" fmla="*/ 626269 w 669132"/>
                    <a:gd name="connsiteY160" fmla="*/ 114300 h 809763"/>
                    <a:gd name="connsiteX161" fmla="*/ 633413 w 669132"/>
                    <a:gd name="connsiteY161" fmla="*/ 119063 h 809763"/>
                    <a:gd name="connsiteX162" fmla="*/ 652463 w 669132"/>
                    <a:gd name="connsiteY16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320675 w 669132"/>
                    <a:gd name="connsiteY91" fmla="*/ 520321 h 809763"/>
                    <a:gd name="connsiteX92" fmla="*/ 319088 w 669132"/>
                    <a:gd name="connsiteY92" fmla="*/ 469106 h 809763"/>
                    <a:gd name="connsiteX93" fmla="*/ 323850 w 669132"/>
                    <a:gd name="connsiteY93" fmla="*/ 454819 h 809763"/>
                    <a:gd name="connsiteX94" fmla="*/ 326232 w 669132"/>
                    <a:gd name="connsiteY94" fmla="*/ 447675 h 809763"/>
                    <a:gd name="connsiteX95" fmla="*/ 328613 w 669132"/>
                    <a:gd name="connsiteY95" fmla="*/ 423863 h 809763"/>
                    <a:gd name="connsiteX96" fmla="*/ 330994 w 669132"/>
                    <a:gd name="connsiteY96" fmla="*/ 416719 h 809763"/>
                    <a:gd name="connsiteX97" fmla="*/ 340519 w 669132"/>
                    <a:gd name="connsiteY97" fmla="*/ 383381 h 809763"/>
                    <a:gd name="connsiteX98" fmla="*/ 342900 w 669132"/>
                    <a:gd name="connsiteY98" fmla="*/ 347663 h 809763"/>
                    <a:gd name="connsiteX99" fmla="*/ 345282 w 669132"/>
                    <a:gd name="connsiteY99" fmla="*/ 340519 h 809763"/>
                    <a:gd name="connsiteX100" fmla="*/ 347663 w 669132"/>
                    <a:gd name="connsiteY100" fmla="*/ 323850 h 809763"/>
                    <a:gd name="connsiteX101" fmla="*/ 350044 w 669132"/>
                    <a:gd name="connsiteY101" fmla="*/ 280988 h 809763"/>
                    <a:gd name="connsiteX102" fmla="*/ 352425 w 669132"/>
                    <a:gd name="connsiteY102" fmla="*/ 261938 h 809763"/>
                    <a:gd name="connsiteX103" fmla="*/ 345282 w 669132"/>
                    <a:gd name="connsiteY103" fmla="*/ 257175 h 809763"/>
                    <a:gd name="connsiteX104" fmla="*/ 338138 w 669132"/>
                    <a:gd name="connsiteY104" fmla="*/ 259556 h 809763"/>
                    <a:gd name="connsiteX105" fmla="*/ 330994 w 669132"/>
                    <a:gd name="connsiteY105" fmla="*/ 264319 h 809763"/>
                    <a:gd name="connsiteX106" fmla="*/ 316707 w 669132"/>
                    <a:gd name="connsiteY106" fmla="*/ 269081 h 809763"/>
                    <a:gd name="connsiteX107" fmla="*/ 309563 w 669132"/>
                    <a:gd name="connsiteY107" fmla="*/ 271463 h 809763"/>
                    <a:gd name="connsiteX108" fmla="*/ 311944 w 669132"/>
                    <a:gd name="connsiteY108" fmla="*/ 264319 h 809763"/>
                    <a:gd name="connsiteX109" fmla="*/ 307182 w 669132"/>
                    <a:gd name="connsiteY109" fmla="*/ 250031 h 809763"/>
                    <a:gd name="connsiteX110" fmla="*/ 295275 w 669132"/>
                    <a:gd name="connsiteY110" fmla="*/ 228600 h 809763"/>
                    <a:gd name="connsiteX111" fmla="*/ 288132 w 669132"/>
                    <a:gd name="connsiteY111" fmla="*/ 223838 h 809763"/>
                    <a:gd name="connsiteX112" fmla="*/ 290513 w 669132"/>
                    <a:gd name="connsiteY112" fmla="*/ 216694 h 809763"/>
                    <a:gd name="connsiteX113" fmla="*/ 297657 w 669132"/>
                    <a:gd name="connsiteY113" fmla="*/ 214313 h 809763"/>
                    <a:gd name="connsiteX114" fmla="*/ 304800 w 669132"/>
                    <a:gd name="connsiteY114" fmla="*/ 209550 h 809763"/>
                    <a:gd name="connsiteX115" fmla="*/ 311944 w 669132"/>
                    <a:gd name="connsiteY115" fmla="*/ 202406 h 809763"/>
                    <a:gd name="connsiteX116" fmla="*/ 319088 w 669132"/>
                    <a:gd name="connsiteY116" fmla="*/ 200025 h 809763"/>
                    <a:gd name="connsiteX117" fmla="*/ 333375 w 669132"/>
                    <a:gd name="connsiteY117" fmla="*/ 192881 h 809763"/>
                    <a:gd name="connsiteX118" fmla="*/ 347663 w 669132"/>
                    <a:gd name="connsiteY118" fmla="*/ 190500 h 809763"/>
                    <a:gd name="connsiteX119" fmla="*/ 361950 w 669132"/>
                    <a:gd name="connsiteY119" fmla="*/ 185738 h 809763"/>
                    <a:gd name="connsiteX120" fmla="*/ 369094 w 669132"/>
                    <a:gd name="connsiteY120" fmla="*/ 180975 h 809763"/>
                    <a:gd name="connsiteX121" fmla="*/ 373857 w 669132"/>
                    <a:gd name="connsiteY121" fmla="*/ 173831 h 809763"/>
                    <a:gd name="connsiteX122" fmla="*/ 381000 w 669132"/>
                    <a:gd name="connsiteY122" fmla="*/ 171450 h 809763"/>
                    <a:gd name="connsiteX123" fmla="*/ 388144 w 669132"/>
                    <a:gd name="connsiteY123" fmla="*/ 166688 h 809763"/>
                    <a:gd name="connsiteX124" fmla="*/ 390525 w 669132"/>
                    <a:gd name="connsiteY124" fmla="*/ 159544 h 809763"/>
                    <a:gd name="connsiteX125" fmla="*/ 395288 w 669132"/>
                    <a:gd name="connsiteY125" fmla="*/ 152400 h 809763"/>
                    <a:gd name="connsiteX126" fmla="*/ 404813 w 669132"/>
                    <a:gd name="connsiteY126" fmla="*/ 130969 h 809763"/>
                    <a:gd name="connsiteX127" fmla="*/ 407194 w 669132"/>
                    <a:gd name="connsiteY127" fmla="*/ 111919 h 809763"/>
                    <a:gd name="connsiteX128" fmla="*/ 392907 w 669132"/>
                    <a:gd name="connsiteY128" fmla="*/ 107156 h 809763"/>
                    <a:gd name="connsiteX129" fmla="*/ 378619 w 669132"/>
                    <a:gd name="connsiteY129" fmla="*/ 102394 h 809763"/>
                    <a:gd name="connsiteX130" fmla="*/ 369094 w 669132"/>
                    <a:gd name="connsiteY130" fmla="*/ 100013 h 809763"/>
                    <a:gd name="connsiteX131" fmla="*/ 366713 w 669132"/>
                    <a:gd name="connsiteY131" fmla="*/ 92869 h 809763"/>
                    <a:gd name="connsiteX132" fmla="*/ 357188 w 669132"/>
                    <a:gd name="connsiteY132" fmla="*/ 83344 h 809763"/>
                    <a:gd name="connsiteX133" fmla="*/ 371475 w 669132"/>
                    <a:gd name="connsiteY133" fmla="*/ 78581 h 809763"/>
                    <a:gd name="connsiteX134" fmla="*/ 388144 w 669132"/>
                    <a:gd name="connsiteY134" fmla="*/ 71438 h 809763"/>
                    <a:gd name="connsiteX135" fmla="*/ 404813 w 669132"/>
                    <a:gd name="connsiteY135" fmla="*/ 54769 h 809763"/>
                    <a:gd name="connsiteX136" fmla="*/ 414338 w 669132"/>
                    <a:gd name="connsiteY136" fmla="*/ 40481 h 809763"/>
                    <a:gd name="connsiteX137" fmla="*/ 419100 w 669132"/>
                    <a:gd name="connsiteY137" fmla="*/ 33338 h 809763"/>
                    <a:gd name="connsiteX138" fmla="*/ 426244 w 669132"/>
                    <a:gd name="connsiteY138" fmla="*/ 30956 h 809763"/>
                    <a:gd name="connsiteX139" fmla="*/ 431007 w 669132"/>
                    <a:gd name="connsiteY139" fmla="*/ 23813 h 809763"/>
                    <a:gd name="connsiteX140" fmla="*/ 445294 w 669132"/>
                    <a:gd name="connsiteY140" fmla="*/ 14288 h 809763"/>
                    <a:gd name="connsiteX141" fmla="*/ 461963 w 669132"/>
                    <a:gd name="connsiteY141" fmla="*/ 7144 h 809763"/>
                    <a:gd name="connsiteX142" fmla="*/ 471488 w 669132"/>
                    <a:gd name="connsiteY142" fmla="*/ 0 h 809763"/>
                    <a:gd name="connsiteX143" fmla="*/ 490538 w 669132"/>
                    <a:gd name="connsiteY143" fmla="*/ 11906 h 809763"/>
                    <a:gd name="connsiteX144" fmla="*/ 504825 w 669132"/>
                    <a:gd name="connsiteY144" fmla="*/ 21431 h 809763"/>
                    <a:gd name="connsiteX145" fmla="*/ 516732 w 669132"/>
                    <a:gd name="connsiteY145" fmla="*/ 33338 h 809763"/>
                    <a:gd name="connsiteX146" fmla="*/ 528638 w 669132"/>
                    <a:gd name="connsiteY146" fmla="*/ 45244 h 809763"/>
                    <a:gd name="connsiteX147" fmla="*/ 521494 w 669132"/>
                    <a:gd name="connsiteY147" fmla="*/ 61913 h 809763"/>
                    <a:gd name="connsiteX148" fmla="*/ 514350 w 669132"/>
                    <a:gd name="connsiteY148" fmla="*/ 64294 h 809763"/>
                    <a:gd name="connsiteX149" fmla="*/ 511969 w 669132"/>
                    <a:gd name="connsiteY149" fmla="*/ 71438 h 809763"/>
                    <a:gd name="connsiteX150" fmla="*/ 519113 w 669132"/>
                    <a:gd name="connsiteY150" fmla="*/ 85725 h 809763"/>
                    <a:gd name="connsiteX151" fmla="*/ 526257 w 669132"/>
                    <a:gd name="connsiteY151" fmla="*/ 90488 h 809763"/>
                    <a:gd name="connsiteX152" fmla="*/ 533400 w 669132"/>
                    <a:gd name="connsiteY152" fmla="*/ 97631 h 809763"/>
                    <a:gd name="connsiteX153" fmla="*/ 538163 w 669132"/>
                    <a:gd name="connsiteY153" fmla="*/ 104775 h 809763"/>
                    <a:gd name="connsiteX154" fmla="*/ 545307 w 669132"/>
                    <a:gd name="connsiteY154" fmla="*/ 107156 h 809763"/>
                    <a:gd name="connsiteX155" fmla="*/ 552450 w 669132"/>
                    <a:gd name="connsiteY155" fmla="*/ 111919 h 809763"/>
                    <a:gd name="connsiteX156" fmla="*/ 566738 w 669132"/>
                    <a:gd name="connsiteY156" fmla="*/ 109538 h 809763"/>
                    <a:gd name="connsiteX157" fmla="*/ 590550 w 669132"/>
                    <a:gd name="connsiteY157" fmla="*/ 107156 h 809763"/>
                    <a:gd name="connsiteX158" fmla="*/ 609600 w 669132"/>
                    <a:gd name="connsiteY158" fmla="*/ 109538 h 809763"/>
                    <a:gd name="connsiteX159" fmla="*/ 626269 w 669132"/>
                    <a:gd name="connsiteY159" fmla="*/ 114300 h 809763"/>
                    <a:gd name="connsiteX160" fmla="*/ 633413 w 669132"/>
                    <a:gd name="connsiteY160" fmla="*/ 119063 h 809763"/>
                    <a:gd name="connsiteX161" fmla="*/ 652463 w 669132"/>
                    <a:gd name="connsiteY16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320675 w 669132"/>
                    <a:gd name="connsiteY90" fmla="*/ 520321 h 809763"/>
                    <a:gd name="connsiteX91" fmla="*/ 319088 w 669132"/>
                    <a:gd name="connsiteY91" fmla="*/ 469106 h 809763"/>
                    <a:gd name="connsiteX92" fmla="*/ 323850 w 669132"/>
                    <a:gd name="connsiteY92" fmla="*/ 454819 h 809763"/>
                    <a:gd name="connsiteX93" fmla="*/ 326232 w 669132"/>
                    <a:gd name="connsiteY93" fmla="*/ 447675 h 809763"/>
                    <a:gd name="connsiteX94" fmla="*/ 328613 w 669132"/>
                    <a:gd name="connsiteY94" fmla="*/ 423863 h 809763"/>
                    <a:gd name="connsiteX95" fmla="*/ 330994 w 669132"/>
                    <a:gd name="connsiteY95" fmla="*/ 416719 h 809763"/>
                    <a:gd name="connsiteX96" fmla="*/ 340519 w 669132"/>
                    <a:gd name="connsiteY96" fmla="*/ 383381 h 809763"/>
                    <a:gd name="connsiteX97" fmla="*/ 342900 w 669132"/>
                    <a:gd name="connsiteY97" fmla="*/ 347663 h 809763"/>
                    <a:gd name="connsiteX98" fmla="*/ 345282 w 669132"/>
                    <a:gd name="connsiteY98" fmla="*/ 340519 h 809763"/>
                    <a:gd name="connsiteX99" fmla="*/ 347663 w 669132"/>
                    <a:gd name="connsiteY99" fmla="*/ 323850 h 809763"/>
                    <a:gd name="connsiteX100" fmla="*/ 350044 w 669132"/>
                    <a:gd name="connsiteY100" fmla="*/ 280988 h 809763"/>
                    <a:gd name="connsiteX101" fmla="*/ 352425 w 669132"/>
                    <a:gd name="connsiteY101" fmla="*/ 261938 h 809763"/>
                    <a:gd name="connsiteX102" fmla="*/ 345282 w 669132"/>
                    <a:gd name="connsiteY102" fmla="*/ 257175 h 809763"/>
                    <a:gd name="connsiteX103" fmla="*/ 338138 w 669132"/>
                    <a:gd name="connsiteY103" fmla="*/ 259556 h 809763"/>
                    <a:gd name="connsiteX104" fmla="*/ 330994 w 669132"/>
                    <a:gd name="connsiteY104" fmla="*/ 264319 h 809763"/>
                    <a:gd name="connsiteX105" fmla="*/ 316707 w 669132"/>
                    <a:gd name="connsiteY105" fmla="*/ 269081 h 809763"/>
                    <a:gd name="connsiteX106" fmla="*/ 309563 w 669132"/>
                    <a:gd name="connsiteY106" fmla="*/ 271463 h 809763"/>
                    <a:gd name="connsiteX107" fmla="*/ 311944 w 669132"/>
                    <a:gd name="connsiteY107" fmla="*/ 264319 h 809763"/>
                    <a:gd name="connsiteX108" fmla="*/ 307182 w 669132"/>
                    <a:gd name="connsiteY108" fmla="*/ 250031 h 809763"/>
                    <a:gd name="connsiteX109" fmla="*/ 295275 w 669132"/>
                    <a:gd name="connsiteY109" fmla="*/ 228600 h 809763"/>
                    <a:gd name="connsiteX110" fmla="*/ 288132 w 669132"/>
                    <a:gd name="connsiteY110" fmla="*/ 223838 h 809763"/>
                    <a:gd name="connsiteX111" fmla="*/ 290513 w 669132"/>
                    <a:gd name="connsiteY111" fmla="*/ 216694 h 809763"/>
                    <a:gd name="connsiteX112" fmla="*/ 297657 w 669132"/>
                    <a:gd name="connsiteY112" fmla="*/ 214313 h 809763"/>
                    <a:gd name="connsiteX113" fmla="*/ 304800 w 669132"/>
                    <a:gd name="connsiteY113" fmla="*/ 209550 h 809763"/>
                    <a:gd name="connsiteX114" fmla="*/ 311944 w 669132"/>
                    <a:gd name="connsiteY114" fmla="*/ 202406 h 809763"/>
                    <a:gd name="connsiteX115" fmla="*/ 319088 w 669132"/>
                    <a:gd name="connsiteY115" fmla="*/ 200025 h 809763"/>
                    <a:gd name="connsiteX116" fmla="*/ 333375 w 669132"/>
                    <a:gd name="connsiteY116" fmla="*/ 192881 h 809763"/>
                    <a:gd name="connsiteX117" fmla="*/ 347663 w 669132"/>
                    <a:gd name="connsiteY117" fmla="*/ 190500 h 809763"/>
                    <a:gd name="connsiteX118" fmla="*/ 361950 w 669132"/>
                    <a:gd name="connsiteY118" fmla="*/ 185738 h 809763"/>
                    <a:gd name="connsiteX119" fmla="*/ 369094 w 669132"/>
                    <a:gd name="connsiteY119" fmla="*/ 180975 h 809763"/>
                    <a:gd name="connsiteX120" fmla="*/ 373857 w 669132"/>
                    <a:gd name="connsiteY120" fmla="*/ 173831 h 809763"/>
                    <a:gd name="connsiteX121" fmla="*/ 381000 w 669132"/>
                    <a:gd name="connsiteY121" fmla="*/ 171450 h 809763"/>
                    <a:gd name="connsiteX122" fmla="*/ 388144 w 669132"/>
                    <a:gd name="connsiteY122" fmla="*/ 166688 h 809763"/>
                    <a:gd name="connsiteX123" fmla="*/ 390525 w 669132"/>
                    <a:gd name="connsiteY123" fmla="*/ 159544 h 809763"/>
                    <a:gd name="connsiteX124" fmla="*/ 395288 w 669132"/>
                    <a:gd name="connsiteY124" fmla="*/ 152400 h 809763"/>
                    <a:gd name="connsiteX125" fmla="*/ 404813 w 669132"/>
                    <a:gd name="connsiteY125" fmla="*/ 130969 h 809763"/>
                    <a:gd name="connsiteX126" fmla="*/ 407194 w 669132"/>
                    <a:gd name="connsiteY126" fmla="*/ 111919 h 809763"/>
                    <a:gd name="connsiteX127" fmla="*/ 392907 w 669132"/>
                    <a:gd name="connsiteY127" fmla="*/ 107156 h 809763"/>
                    <a:gd name="connsiteX128" fmla="*/ 378619 w 669132"/>
                    <a:gd name="connsiteY128" fmla="*/ 102394 h 809763"/>
                    <a:gd name="connsiteX129" fmla="*/ 369094 w 669132"/>
                    <a:gd name="connsiteY129" fmla="*/ 100013 h 809763"/>
                    <a:gd name="connsiteX130" fmla="*/ 366713 w 669132"/>
                    <a:gd name="connsiteY130" fmla="*/ 92869 h 809763"/>
                    <a:gd name="connsiteX131" fmla="*/ 357188 w 669132"/>
                    <a:gd name="connsiteY131" fmla="*/ 83344 h 809763"/>
                    <a:gd name="connsiteX132" fmla="*/ 371475 w 669132"/>
                    <a:gd name="connsiteY132" fmla="*/ 78581 h 809763"/>
                    <a:gd name="connsiteX133" fmla="*/ 388144 w 669132"/>
                    <a:gd name="connsiteY133" fmla="*/ 71438 h 809763"/>
                    <a:gd name="connsiteX134" fmla="*/ 404813 w 669132"/>
                    <a:gd name="connsiteY134" fmla="*/ 54769 h 809763"/>
                    <a:gd name="connsiteX135" fmla="*/ 414338 w 669132"/>
                    <a:gd name="connsiteY135" fmla="*/ 40481 h 809763"/>
                    <a:gd name="connsiteX136" fmla="*/ 419100 w 669132"/>
                    <a:gd name="connsiteY136" fmla="*/ 33338 h 809763"/>
                    <a:gd name="connsiteX137" fmla="*/ 426244 w 669132"/>
                    <a:gd name="connsiteY137" fmla="*/ 30956 h 809763"/>
                    <a:gd name="connsiteX138" fmla="*/ 431007 w 669132"/>
                    <a:gd name="connsiteY138" fmla="*/ 23813 h 809763"/>
                    <a:gd name="connsiteX139" fmla="*/ 445294 w 669132"/>
                    <a:gd name="connsiteY139" fmla="*/ 14288 h 809763"/>
                    <a:gd name="connsiteX140" fmla="*/ 461963 w 669132"/>
                    <a:gd name="connsiteY140" fmla="*/ 7144 h 809763"/>
                    <a:gd name="connsiteX141" fmla="*/ 471488 w 669132"/>
                    <a:gd name="connsiteY141" fmla="*/ 0 h 809763"/>
                    <a:gd name="connsiteX142" fmla="*/ 490538 w 669132"/>
                    <a:gd name="connsiteY142" fmla="*/ 11906 h 809763"/>
                    <a:gd name="connsiteX143" fmla="*/ 504825 w 669132"/>
                    <a:gd name="connsiteY143" fmla="*/ 21431 h 809763"/>
                    <a:gd name="connsiteX144" fmla="*/ 516732 w 669132"/>
                    <a:gd name="connsiteY144" fmla="*/ 33338 h 809763"/>
                    <a:gd name="connsiteX145" fmla="*/ 528638 w 669132"/>
                    <a:gd name="connsiteY145" fmla="*/ 45244 h 809763"/>
                    <a:gd name="connsiteX146" fmla="*/ 521494 w 669132"/>
                    <a:gd name="connsiteY146" fmla="*/ 61913 h 809763"/>
                    <a:gd name="connsiteX147" fmla="*/ 514350 w 669132"/>
                    <a:gd name="connsiteY147" fmla="*/ 64294 h 809763"/>
                    <a:gd name="connsiteX148" fmla="*/ 511969 w 669132"/>
                    <a:gd name="connsiteY148" fmla="*/ 71438 h 809763"/>
                    <a:gd name="connsiteX149" fmla="*/ 519113 w 669132"/>
                    <a:gd name="connsiteY149" fmla="*/ 85725 h 809763"/>
                    <a:gd name="connsiteX150" fmla="*/ 526257 w 669132"/>
                    <a:gd name="connsiteY150" fmla="*/ 90488 h 809763"/>
                    <a:gd name="connsiteX151" fmla="*/ 533400 w 669132"/>
                    <a:gd name="connsiteY151" fmla="*/ 97631 h 809763"/>
                    <a:gd name="connsiteX152" fmla="*/ 538163 w 669132"/>
                    <a:gd name="connsiteY152" fmla="*/ 104775 h 809763"/>
                    <a:gd name="connsiteX153" fmla="*/ 545307 w 669132"/>
                    <a:gd name="connsiteY153" fmla="*/ 107156 h 809763"/>
                    <a:gd name="connsiteX154" fmla="*/ 552450 w 669132"/>
                    <a:gd name="connsiteY154" fmla="*/ 111919 h 809763"/>
                    <a:gd name="connsiteX155" fmla="*/ 566738 w 669132"/>
                    <a:gd name="connsiteY155" fmla="*/ 109538 h 809763"/>
                    <a:gd name="connsiteX156" fmla="*/ 590550 w 669132"/>
                    <a:gd name="connsiteY156" fmla="*/ 107156 h 809763"/>
                    <a:gd name="connsiteX157" fmla="*/ 609600 w 669132"/>
                    <a:gd name="connsiteY157" fmla="*/ 109538 h 809763"/>
                    <a:gd name="connsiteX158" fmla="*/ 626269 w 669132"/>
                    <a:gd name="connsiteY158" fmla="*/ 114300 h 809763"/>
                    <a:gd name="connsiteX159" fmla="*/ 633413 w 669132"/>
                    <a:gd name="connsiteY159" fmla="*/ 119063 h 809763"/>
                    <a:gd name="connsiteX160" fmla="*/ 652463 w 669132"/>
                    <a:gd name="connsiteY16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320675 w 669132"/>
                    <a:gd name="connsiteY89" fmla="*/ 520321 h 809763"/>
                    <a:gd name="connsiteX90" fmla="*/ 319088 w 669132"/>
                    <a:gd name="connsiteY90" fmla="*/ 469106 h 809763"/>
                    <a:gd name="connsiteX91" fmla="*/ 323850 w 669132"/>
                    <a:gd name="connsiteY91" fmla="*/ 454819 h 809763"/>
                    <a:gd name="connsiteX92" fmla="*/ 326232 w 669132"/>
                    <a:gd name="connsiteY92" fmla="*/ 447675 h 809763"/>
                    <a:gd name="connsiteX93" fmla="*/ 328613 w 669132"/>
                    <a:gd name="connsiteY93" fmla="*/ 423863 h 809763"/>
                    <a:gd name="connsiteX94" fmla="*/ 330994 w 669132"/>
                    <a:gd name="connsiteY94" fmla="*/ 416719 h 809763"/>
                    <a:gd name="connsiteX95" fmla="*/ 340519 w 669132"/>
                    <a:gd name="connsiteY95" fmla="*/ 383381 h 809763"/>
                    <a:gd name="connsiteX96" fmla="*/ 342900 w 669132"/>
                    <a:gd name="connsiteY96" fmla="*/ 347663 h 809763"/>
                    <a:gd name="connsiteX97" fmla="*/ 345282 w 669132"/>
                    <a:gd name="connsiteY97" fmla="*/ 340519 h 809763"/>
                    <a:gd name="connsiteX98" fmla="*/ 347663 w 669132"/>
                    <a:gd name="connsiteY98" fmla="*/ 323850 h 809763"/>
                    <a:gd name="connsiteX99" fmla="*/ 350044 w 669132"/>
                    <a:gd name="connsiteY99" fmla="*/ 280988 h 809763"/>
                    <a:gd name="connsiteX100" fmla="*/ 352425 w 669132"/>
                    <a:gd name="connsiteY100" fmla="*/ 261938 h 809763"/>
                    <a:gd name="connsiteX101" fmla="*/ 345282 w 669132"/>
                    <a:gd name="connsiteY101" fmla="*/ 257175 h 809763"/>
                    <a:gd name="connsiteX102" fmla="*/ 338138 w 669132"/>
                    <a:gd name="connsiteY102" fmla="*/ 259556 h 809763"/>
                    <a:gd name="connsiteX103" fmla="*/ 330994 w 669132"/>
                    <a:gd name="connsiteY103" fmla="*/ 264319 h 809763"/>
                    <a:gd name="connsiteX104" fmla="*/ 316707 w 669132"/>
                    <a:gd name="connsiteY104" fmla="*/ 269081 h 809763"/>
                    <a:gd name="connsiteX105" fmla="*/ 309563 w 669132"/>
                    <a:gd name="connsiteY105" fmla="*/ 271463 h 809763"/>
                    <a:gd name="connsiteX106" fmla="*/ 311944 w 669132"/>
                    <a:gd name="connsiteY106" fmla="*/ 264319 h 809763"/>
                    <a:gd name="connsiteX107" fmla="*/ 307182 w 669132"/>
                    <a:gd name="connsiteY107" fmla="*/ 250031 h 809763"/>
                    <a:gd name="connsiteX108" fmla="*/ 295275 w 669132"/>
                    <a:gd name="connsiteY108" fmla="*/ 228600 h 809763"/>
                    <a:gd name="connsiteX109" fmla="*/ 288132 w 669132"/>
                    <a:gd name="connsiteY109" fmla="*/ 223838 h 809763"/>
                    <a:gd name="connsiteX110" fmla="*/ 290513 w 669132"/>
                    <a:gd name="connsiteY110" fmla="*/ 216694 h 809763"/>
                    <a:gd name="connsiteX111" fmla="*/ 297657 w 669132"/>
                    <a:gd name="connsiteY111" fmla="*/ 214313 h 809763"/>
                    <a:gd name="connsiteX112" fmla="*/ 304800 w 669132"/>
                    <a:gd name="connsiteY112" fmla="*/ 209550 h 809763"/>
                    <a:gd name="connsiteX113" fmla="*/ 311944 w 669132"/>
                    <a:gd name="connsiteY113" fmla="*/ 202406 h 809763"/>
                    <a:gd name="connsiteX114" fmla="*/ 319088 w 669132"/>
                    <a:gd name="connsiteY114" fmla="*/ 200025 h 809763"/>
                    <a:gd name="connsiteX115" fmla="*/ 333375 w 669132"/>
                    <a:gd name="connsiteY115" fmla="*/ 192881 h 809763"/>
                    <a:gd name="connsiteX116" fmla="*/ 347663 w 669132"/>
                    <a:gd name="connsiteY116" fmla="*/ 190500 h 809763"/>
                    <a:gd name="connsiteX117" fmla="*/ 361950 w 669132"/>
                    <a:gd name="connsiteY117" fmla="*/ 185738 h 809763"/>
                    <a:gd name="connsiteX118" fmla="*/ 369094 w 669132"/>
                    <a:gd name="connsiteY118" fmla="*/ 180975 h 809763"/>
                    <a:gd name="connsiteX119" fmla="*/ 373857 w 669132"/>
                    <a:gd name="connsiteY119" fmla="*/ 173831 h 809763"/>
                    <a:gd name="connsiteX120" fmla="*/ 381000 w 669132"/>
                    <a:gd name="connsiteY120" fmla="*/ 171450 h 809763"/>
                    <a:gd name="connsiteX121" fmla="*/ 388144 w 669132"/>
                    <a:gd name="connsiteY121" fmla="*/ 166688 h 809763"/>
                    <a:gd name="connsiteX122" fmla="*/ 390525 w 669132"/>
                    <a:gd name="connsiteY122" fmla="*/ 159544 h 809763"/>
                    <a:gd name="connsiteX123" fmla="*/ 395288 w 669132"/>
                    <a:gd name="connsiteY123" fmla="*/ 152400 h 809763"/>
                    <a:gd name="connsiteX124" fmla="*/ 404813 w 669132"/>
                    <a:gd name="connsiteY124" fmla="*/ 130969 h 809763"/>
                    <a:gd name="connsiteX125" fmla="*/ 407194 w 669132"/>
                    <a:gd name="connsiteY125" fmla="*/ 111919 h 809763"/>
                    <a:gd name="connsiteX126" fmla="*/ 392907 w 669132"/>
                    <a:gd name="connsiteY126" fmla="*/ 107156 h 809763"/>
                    <a:gd name="connsiteX127" fmla="*/ 378619 w 669132"/>
                    <a:gd name="connsiteY127" fmla="*/ 102394 h 809763"/>
                    <a:gd name="connsiteX128" fmla="*/ 369094 w 669132"/>
                    <a:gd name="connsiteY128" fmla="*/ 100013 h 809763"/>
                    <a:gd name="connsiteX129" fmla="*/ 366713 w 669132"/>
                    <a:gd name="connsiteY129" fmla="*/ 92869 h 809763"/>
                    <a:gd name="connsiteX130" fmla="*/ 357188 w 669132"/>
                    <a:gd name="connsiteY130" fmla="*/ 83344 h 809763"/>
                    <a:gd name="connsiteX131" fmla="*/ 371475 w 669132"/>
                    <a:gd name="connsiteY131" fmla="*/ 78581 h 809763"/>
                    <a:gd name="connsiteX132" fmla="*/ 388144 w 669132"/>
                    <a:gd name="connsiteY132" fmla="*/ 71438 h 809763"/>
                    <a:gd name="connsiteX133" fmla="*/ 404813 w 669132"/>
                    <a:gd name="connsiteY133" fmla="*/ 54769 h 809763"/>
                    <a:gd name="connsiteX134" fmla="*/ 414338 w 669132"/>
                    <a:gd name="connsiteY134" fmla="*/ 40481 h 809763"/>
                    <a:gd name="connsiteX135" fmla="*/ 419100 w 669132"/>
                    <a:gd name="connsiteY135" fmla="*/ 33338 h 809763"/>
                    <a:gd name="connsiteX136" fmla="*/ 426244 w 669132"/>
                    <a:gd name="connsiteY136" fmla="*/ 30956 h 809763"/>
                    <a:gd name="connsiteX137" fmla="*/ 431007 w 669132"/>
                    <a:gd name="connsiteY137" fmla="*/ 23813 h 809763"/>
                    <a:gd name="connsiteX138" fmla="*/ 445294 w 669132"/>
                    <a:gd name="connsiteY138" fmla="*/ 14288 h 809763"/>
                    <a:gd name="connsiteX139" fmla="*/ 461963 w 669132"/>
                    <a:gd name="connsiteY139" fmla="*/ 7144 h 809763"/>
                    <a:gd name="connsiteX140" fmla="*/ 471488 w 669132"/>
                    <a:gd name="connsiteY140" fmla="*/ 0 h 809763"/>
                    <a:gd name="connsiteX141" fmla="*/ 490538 w 669132"/>
                    <a:gd name="connsiteY141" fmla="*/ 11906 h 809763"/>
                    <a:gd name="connsiteX142" fmla="*/ 504825 w 669132"/>
                    <a:gd name="connsiteY142" fmla="*/ 21431 h 809763"/>
                    <a:gd name="connsiteX143" fmla="*/ 516732 w 669132"/>
                    <a:gd name="connsiteY143" fmla="*/ 33338 h 809763"/>
                    <a:gd name="connsiteX144" fmla="*/ 528638 w 669132"/>
                    <a:gd name="connsiteY144" fmla="*/ 45244 h 809763"/>
                    <a:gd name="connsiteX145" fmla="*/ 521494 w 669132"/>
                    <a:gd name="connsiteY145" fmla="*/ 61913 h 809763"/>
                    <a:gd name="connsiteX146" fmla="*/ 514350 w 669132"/>
                    <a:gd name="connsiteY146" fmla="*/ 64294 h 809763"/>
                    <a:gd name="connsiteX147" fmla="*/ 511969 w 669132"/>
                    <a:gd name="connsiteY147" fmla="*/ 71438 h 809763"/>
                    <a:gd name="connsiteX148" fmla="*/ 519113 w 669132"/>
                    <a:gd name="connsiteY148" fmla="*/ 85725 h 809763"/>
                    <a:gd name="connsiteX149" fmla="*/ 526257 w 669132"/>
                    <a:gd name="connsiteY149" fmla="*/ 90488 h 809763"/>
                    <a:gd name="connsiteX150" fmla="*/ 533400 w 669132"/>
                    <a:gd name="connsiteY150" fmla="*/ 97631 h 809763"/>
                    <a:gd name="connsiteX151" fmla="*/ 538163 w 669132"/>
                    <a:gd name="connsiteY151" fmla="*/ 104775 h 809763"/>
                    <a:gd name="connsiteX152" fmla="*/ 545307 w 669132"/>
                    <a:gd name="connsiteY152" fmla="*/ 107156 h 809763"/>
                    <a:gd name="connsiteX153" fmla="*/ 552450 w 669132"/>
                    <a:gd name="connsiteY153" fmla="*/ 111919 h 809763"/>
                    <a:gd name="connsiteX154" fmla="*/ 566738 w 669132"/>
                    <a:gd name="connsiteY154" fmla="*/ 109538 h 809763"/>
                    <a:gd name="connsiteX155" fmla="*/ 590550 w 669132"/>
                    <a:gd name="connsiteY155" fmla="*/ 107156 h 809763"/>
                    <a:gd name="connsiteX156" fmla="*/ 609600 w 669132"/>
                    <a:gd name="connsiteY156" fmla="*/ 109538 h 809763"/>
                    <a:gd name="connsiteX157" fmla="*/ 626269 w 669132"/>
                    <a:gd name="connsiteY157" fmla="*/ 114300 h 809763"/>
                    <a:gd name="connsiteX158" fmla="*/ 633413 w 669132"/>
                    <a:gd name="connsiteY158" fmla="*/ 119063 h 809763"/>
                    <a:gd name="connsiteX159" fmla="*/ 652463 w 669132"/>
                    <a:gd name="connsiteY15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320675 w 669132"/>
                    <a:gd name="connsiteY88" fmla="*/ 520321 h 809763"/>
                    <a:gd name="connsiteX89" fmla="*/ 319088 w 669132"/>
                    <a:gd name="connsiteY89" fmla="*/ 469106 h 809763"/>
                    <a:gd name="connsiteX90" fmla="*/ 323850 w 669132"/>
                    <a:gd name="connsiteY90" fmla="*/ 454819 h 809763"/>
                    <a:gd name="connsiteX91" fmla="*/ 326232 w 669132"/>
                    <a:gd name="connsiteY91" fmla="*/ 447675 h 809763"/>
                    <a:gd name="connsiteX92" fmla="*/ 328613 w 669132"/>
                    <a:gd name="connsiteY92" fmla="*/ 423863 h 809763"/>
                    <a:gd name="connsiteX93" fmla="*/ 330994 w 669132"/>
                    <a:gd name="connsiteY93" fmla="*/ 416719 h 809763"/>
                    <a:gd name="connsiteX94" fmla="*/ 340519 w 669132"/>
                    <a:gd name="connsiteY94" fmla="*/ 383381 h 809763"/>
                    <a:gd name="connsiteX95" fmla="*/ 342900 w 669132"/>
                    <a:gd name="connsiteY95" fmla="*/ 347663 h 809763"/>
                    <a:gd name="connsiteX96" fmla="*/ 345282 w 669132"/>
                    <a:gd name="connsiteY96" fmla="*/ 340519 h 809763"/>
                    <a:gd name="connsiteX97" fmla="*/ 347663 w 669132"/>
                    <a:gd name="connsiteY97" fmla="*/ 323850 h 809763"/>
                    <a:gd name="connsiteX98" fmla="*/ 350044 w 669132"/>
                    <a:gd name="connsiteY98" fmla="*/ 280988 h 809763"/>
                    <a:gd name="connsiteX99" fmla="*/ 352425 w 669132"/>
                    <a:gd name="connsiteY99" fmla="*/ 261938 h 809763"/>
                    <a:gd name="connsiteX100" fmla="*/ 345282 w 669132"/>
                    <a:gd name="connsiteY100" fmla="*/ 257175 h 809763"/>
                    <a:gd name="connsiteX101" fmla="*/ 338138 w 669132"/>
                    <a:gd name="connsiteY101" fmla="*/ 259556 h 809763"/>
                    <a:gd name="connsiteX102" fmla="*/ 330994 w 669132"/>
                    <a:gd name="connsiteY102" fmla="*/ 264319 h 809763"/>
                    <a:gd name="connsiteX103" fmla="*/ 316707 w 669132"/>
                    <a:gd name="connsiteY103" fmla="*/ 269081 h 809763"/>
                    <a:gd name="connsiteX104" fmla="*/ 309563 w 669132"/>
                    <a:gd name="connsiteY104" fmla="*/ 271463 h 809763"/>
                    <a:gd name="connsiteX105" fmla="*/ 311944 w 669132"/>
                    <a:gd name="connsiteY105" fmla="*/ 264319 h 809763"/>
                    <a:gd name="connsiteX106" fmla="*/ 307182 w 669132"/>
                    <a:gd name="connsiteY106" fmla="*/ 250031 h 809763"/>
                    <a:gd name="connsiteX107" fmla="*/ 295275 w 669132"/>
                    <a:gd name="connsiteY107" fmla="*/ 228600 h 809763"/>
                    <a:gd name="connsiteX108" fmla="*/ 288132 w 669132"/>
                    <a:gd name="connsiteY108" fmla="*/ 223838 h 809763"/>
                    <a:gd name="connsiteX109" fmla="*/ 290513 w 669132"/>
                    <a:gd name="connsiteY109" fmla="*/ 216694 h 809763"/>
                    <a:gd name="connsiteX110" fmla="*/ 297657 w 669132"/>
                    <a:gd name="connsiteY110" fmla="*/ 214313 h 809763"/>
                    <a:gd name="connsiteX111" fmla="*/ 304800 w 669132"/>
                    <a:gd name="connsiteY111" fmla="*/ 209550 h 809763"/>
                    <a:gd name="connsiteX112" fmla="*/ 311944 w 669132"/>
                    <a:gd name="connsiteY112" fmla="*/ 202406 h 809763"/>
                    <a:gd name="connsiteX113" fmla="*/ 319088 w 669132"/>
                    <a:gd name="connsiteY113" fmla="*/ 200025 h 809763"/>
                    <a:gd name="connsiteX114" fmla="*/ 333375 w 669132"/>
                    <a:gd name="connsiteY114" fmla="*/ 192881 h 809763"/>
                    <a:gd name="connsiteX115" fmla="*/ 347663 w 669132"/>
                    <a:gd name="connsiteY115" fmla="*/ 190500 h 809763"/>
                    <a:gd name="connsiteX116" fmla="*/ 361950 w 669132"/>
                    <a:gd name="connsiteY116" fmla="*/ 185738 h 809763"/>
                    <a:gd name="connsiteX117" fmla="*/ 369094 w 669132"/>
                    <a:gd name="connsiteY117" fmla="*/ 180975 h 809763"/>
                    <a:gd name="connsiteX118" fmla="*/ 373857 w 669132"/>
                    <a:gd name="connsiteY118" fmla="*/ 173831 h 809763"/>
                    <a:gd name="connsiteX119" fmla="*/ 381000 w 669132"/>
                    <a:gd name="connsiteY119" fmla="*/ 171450 h 809763"/>
                    <a:gd name="connsiteX120" fmla="*/ 388144 w 669132"/>
                    <a:gd name="connsiteY120" fmla="*/ 166688 h 809763"/>
                    <a:gd name="connsiteX121" fmla="*/ 390525 w 669132"/>
                    <a:gd name="connsiteY121" fmla="*/ 159544 h 809763"/>
                    <a:gd name="connsiteX122" fmla="*/ 395288 w 669132"/>
                    <a:gd name="connsiteY122" fmla="*/ 152400 h 809763"/>
                    <a:gd name="connsiteX123" fmla="*/ 404813 w 669132"/>
                    <a:gd name="connsiteY123" fmla="*/ 130969 h 809763"/>
                    <a:gd name="connsiteX124" fmla="*/ 407194 w 669132"/>
                    <a:gd name="connsiteY124" fmla="*/ 111919 h 809763"/>
                    <a:gd name="connsiteX125" fmla="*/ 392907 w 669132"/>
                    <a:gd name="connsiteY125" fmla="*/ 107156 h 809763"/>
                    <a:gd name="connsiteX126" fmla="*/ 378619 w 669132"/>
                    <a:gd name="connsiteY126" fmla="*/ 102394 h 809763"/>
                    <a:gd name="connsiteX127" fmla="*/ 369094 w 669132"/>
                    <a:gd name="connsiteY127" fmla="*/ 100013 h 809763"/>
                    <a:gd name="connsiteX128" fmla="*/ 366713 w 669132"/>
                    <a:gd name="connsiteY128" fmla="*/ 92869 h 809763"/>
                    <a:gd name="connsiteX129" fmla="*/ 357188 w 669132"/>
                    <a:gd name="connsiteY129" fmla="*/ 83344 h 809763"/>
                    <a:gd name="connsiteX130" fmla="*/ 371475 w 669132"/>
                    <a:gd name="connsiteY130" fmla="*/ 78581 h 809763"/>
                    <a:gd name="connsiteX131" fmla="*/ 388144 w 669132"/>
                    <a:gd name="connsiteY131" fmla="*/ 71438 h 809763"/>
                    <a:gd name="connsiteX132" fmla="*/ 404813 w 669132"/>
                    <a:gd name="connsiteY132" fmla="*/ 54769 h 809763"/>
                    <a:gd name="connsiteX133" fmla="*/ 414338 w 669132"/>
                    <a:gd name="connsiteY133" fmla="*/ 40481 h 809763"/>
                    <a:gd name="connsiteX134" fmla="*/ 419100 w 669132"/>
                    <a:gd name="connsiteY134" fmla="*/ 33338 h 809763"/>
                    <a:gd name="connsiteX135" fmla="*/ 426244 w 669132"/>
                    <a:gd name="connsiteY135" fmla="*/ 30956 h 809763"/>
                    <a:gd name="connsiteX136" fmla="*/ 431007 w 669132"/>
                    <a:gd name="connsiteY136" fmla="*/ 23813 h 809763"/>
                    <a:gd name="connsiteX137" fmla="*/ 445294 w 669132"/>
                    <a:gd name="connsiteY137" fmla="*/ 14288 h 809763"/>
                    <a:gd name="connsiteX138" fmla="*/ 461963 w 669132"/>
                    <a:gd name="connsiteY138" fmla="*/ 7144 h 809763"/>
                    <a:gd name="connsiteX139" fmla="*/ 471488 w 669132"/>
                    <a:gd name="connsiteY139" fmla="*/ 0 h 809763"/>
                    <a:gd name="connsiteX140" fmla="*/ 490538 w 669132"/>
                    <a:gd name="connsiteY140" fmla="*/ 11906 h 809763"/>
                    <a:gd name="connsiteX141" fmla="*/ 504825 w 669132"/>
                    <a:gd name="connsiteY141" fmla="*/ 21431 h 809763"/>
                    <a:gd name="connsiteX142" fmla="*/ 516732 w 669132"/>
                    <a:gd name="connsiteY142" fmla="*/ 33338 h 809763"/>
                    <a:gd name="connsiteX143" fmla="*/ 528638 w 669132"/>
                    <a:gd name="connsiteY143" fmla="*/ 45244 h 809763"/>
                    <a:gd name="connsiteX144" fmla="*/ 521494 w 669132"/>
                    <a:gd name="connsiteY144" fmla="*/ 61913 h 809763"/>
                    <a:gd name="connsiteX145" fmla="*/ 514350 w 669132"/>
                    <a:gd name="connsiteY145" fmla="*/ 64294 h 809763"/>
                    <a:gd name="connsiteX146" fmla="*/ 511969 w 669132"/>
                    <a:gd name="connsiteY146" fmla="*/ 71438 h 809763"/>
                    <a:gd name="connsiteX147" fmla="*/ 519113 w 669132"/>
                    <a:gd name="connsiteY147" fmla="*/ 85725 h 809763"/>
                    <a:gd name="connsiteX148" fmla="*/ 526257 w 669132"/>
                    <a:gd name="connsiteY148" fmla="*/ 90488 h 809763"/>
                    <a:gd name="connsiteX149" fmla="*/ 533400 w 669132"/>
                    <a:gd name="connsiteY149" fmla="*/ 97631 h 809763"/>
                    <a:gd name="connsiteX150" fmla="*/ 538163 w 669132"/>
                    <a:gd name="connsiteY150" fmla="*/ 104775 h 809763"/>
                    <a:gd name="connsiteX151" fmla="*/ 545307 w 669132"/>
                    <a:gd name="connsiteY151" fmla="*/ 107156 h 809763"/>
                    <a:gd name="connsiteX152" fmla="*/ 552450 w 669132"/>
                    <a:gd name="connsiteY152" fmla="*/ 111919 h 809763"/>
                    <a:gd name="connsiteX153" fmla="*/ 566738 w 669132"/>
                    <a:gd name="connsiteY153" fmla="*/ 109538 h 809763"/>
                    <a:gd name="connsiteX154" fmla="*/ 590550 w 669132"/>
                    <a:gd name="connsiteY154" fmla="*/ 107156 h 809763"/>
                    <a:gd name="connsiteX155" fmla="*/ 609600 w 669132"/>
                    <a:gd name="connsiteY155" fmla="*/ 109538 h 809763"/>
                    <a:gd name="connsiteX156" fmla="*/ 626269 w 669132"/>
                    <a:gd name="connsiteY156" fmla="*/ 114300 h 809763"/>
                    <a:gd name="connsiteX157" fmla="*/ 633413 w 669132"/>
                    <a:gd name="connsiteY157" fmla="*/ 119063 h 809763"/>
                    <a:gd name="connsiteX158" fmla="*/ 652463 w 669132"/>
                    <a:gd name="connsiteY15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320675 w 669132"/>
                    <a:gd name="connsiteY87" fmla="*/ 520321 h 809763"/>
                    <a:gd name="connsiteX88" fmla="*/ 319088 w 669132"/>
                    <a:gd name="connsiteY88" fmla="*/ 469106 h 809763"/>
                    <a:gd name="connsiteX89" fmla="*/ 323850 w 669132"/>
                    <a:gd name="connsiteY89" fmla="*/ 454819 h 809763"/>
                    <a:gd name="connsiteX90" fmla="*/ 326232 w 669132"/>
                    <a:gd name="connsiteY90" fmla="*/ 447675 h 809763"/>
                    <a:gd name="connsiteX91" fmla="*/ 328613 w 669132"/>
                    <a:gd name="connsiteY91" fmla="*/ 423863 h 809763"/>
                    <a:gd name="connsiteX92" fmla="*/ 330994 w 669132"/>
                    <a:gd name="connsiteY92" fmla="*/ 416719 h 809763"/>
                    <a:gd name="connsiteX93" fmla="*/ 340519 w 669132"/>
                    <a:gd name="connsiteY93" fmla="*/ 383381 h 809763"/>
                    <a:gd name="connsiteX94" fmla="*/ 342900 w 669132"/>
                    <a:gd name="connsiteY94" fmla="*/ 347663 h 809763"/>
                    <a:gd name="connsiteX95" fmla="*/ 345282 w 669132"/>
                    <a:gd name="connsiteY95" fmla="*/ 340519 h 809763"/>
                    <a:gd name="connsiteX96" fmla="*/ 347663 w 669132"/>
                    <a:gd name="connsiteY96" fmla="*/ 323850 h 809763"/>
                    <a:gd name="connsiteX97" fmla="*/ 350044 w 669132"/>
                    <a:gd name="connsiteY97" fmla="*/ 280988 h 809763"/>
                    <a:gd name="connsiteX98" fmla="*/ 352425 w 669132"/>
                    <a:gd name="connsiteY98" fmla="*/ 261938 h 809763"/>
                    <a:gd name="connsiteX99" fmla="*/ 345282 w 669132"/>
                    <a:gd name="connsiteY99" fmla="*/ 257175 h 809763"/>
                    <a:gd name="connsiteX100" fmla="*/ 338138 w 669132"/>
                    <a:gd name="connsiteY100" fmla="*/ 259556 h 809763"/>
                    <a:gd name="connsiteX101" fmla="*/ 330994 w 669132"/>
                    <a:gd name="connsiteY101" fmla="*/ 264319 h 809763"/>
                    <a:gd name="connsiteX102" fmla="*/ 316707 w 669132"/>
                    <a:gd name="connsiteY102" fmla="*/ 269081 h 809763"/>
                    <a:gd name="connsiteX103" fmla="*/ 309563 w 669132"/>
                    <a:gd name="connsiteY103" fmla="*/ 271463 h 809763"/>
                    <a:gd name="connsiteX104" fmla="*/ 311944 w 669132"/>
                    <a:gd name="connsiteY104" fmla="*/ 264319 h 809763"/>
                    <a:gd name="connsiteX105" fmla="*/ 307182 w 669132"/>
                    <a:gd name="connsiteY105" fmla="*/ 250031 h 809763"/>
                    <a:gd name="connsiteX106" fmla="*/ 295275 w 669132"/>
                    <a:gd name="connsiteY106" fmla="*/ 228600 h 809763"/>
                    <a:gd name="connsiteX107" fmla="*/ 288132 w 669132"/>
                    <a:gd name="connsiteY107" fmla="*/ 223838 h 809763"/>
                    <a:gd name="connsiteX108" fmla="*/ 290513 w 669132"/>
                    <a:gd name="connsiteY108" fmla="*/ 216694 h 809763"/>
                    <a:gd name="connsiteX109" fmla="*/ 297657 w 669132"/>
                    <a:gd name="connsiteY109" fmla="*/ 214313 h 809763"/>
                    <a:gd name="connsiteX110" fmla="*/ 304800 w 669132"/>
                    <a:gd name="connsiteY110" fmla="*/ 209550 h 809763"/>
                    <a:gd name="connsiteX111" fmla="*/ 311944 w 669132"/>
                    <a:gd name="connsiteY111" fmla="*/ 202406 h 809763"/>
                    <a:gd name="connsiteX112" fmla="*/ 319088 w 669132"/>
                    <a:gd name="connsiteY112" fmla="*/ 200025 h 809763"/>
                    <a:gd name="connsiteX113" fmla="*/ 333375 w 669132"/>
                    <a:gd name="connsiteY113" fmla="*/ 192881 h 809763"/>
                    <a:gd name="connsiteX114" fmla="*/ 347663 w 669132"/>
                    <a:gd name="connsiteY114" fmla="*/ 190500 h 809763"/>
                    <a:gd name="connsiteX115" fmla="*/ 361950 w 669132"/>
                    <a:gd name="connsiteY115" fmla="*/ 185738 h 809763"/>
                    <a:gd name="connsiteX116" fmla="*/ 369094 w 669132"/>
                    <a:gd name="connsiteY116" fmla="*/ 180975 h 809763"/>
                    <a:gd name="connsiteX117" fmla="*/ 373857 w 669132"/>
                    <a:gd name="connsiteY117" fmla="*/ 173831 h 809763"/>
                    <a:gd name="connsiteX118" fmla="*/ 381000 w 669132"/>
                    <a:gd name="connsiteY118" fmla="*/ 171450 h 809763"/>
                    <a:gd name="connsiteX119" fmla="*/ 388144 w 669132"/>
                    <a:gd name="connsiteY119" fmla="*/ 166688 h 809763"/>
                    <a:gd name="connsiteX120" fmla="*/ 390525 w 669132"/>
                    <a:gd name="connsiteY120" fmla="*/ 159544 h 809763"/>
                    <a:gd name="connsiteX121" fmla="*/ 395288 w 669132"/>
                    <a:gd name="connsiteY121" fmla="*/ 152400 h 809763"/>
                    <a:gd name="connsiteX122" fmla="*/ 404813 w 669132"/>
                    <a:gd name="connsiteY122" fmla="*/ 130969 h 809763"/>
                    <a:gd name="connsiteX123" fmla="*/ 407194 w 669132"/>
                    <a:gd name="connsiteY123" fmla="*/ 111919 h 809763"/>
                    <a:gd name="connsiteX124" fmla="*/ 392907 w 669132"/>
                    <a:gd name="connsiteY124" fmla="*/ 107156 h 809763"/>
                    <a:gd name="connsiteX125" fmla="*/ 378619 w 669132"/>
                    <a:gd name="connsiteY125" fmla="*/ 102394 h 809763"/>
                    <a:gd name="connsiteX126" fmla="*/ 369094 w 669132"/>
                    <a:gd name="connsiteY126" fmla="*/ 100013 h 809763"/>
                    <a:gd name="connsiteX127" fmla="*/ 366713 w 669132"/>
                    <a:gd name="connsiteY127" fmla="*/ 92869 h 809763"/>
                    <a:gd name="connsiteX128" fmla="*/ 357188 w 669132"/>
                    <a:gd name="connsiteY128" fmla="*/ 83344 h 809763"/>
                    <a:gd name="connsiteX129" fmla="*/ 371475 w 669132"/>
                    <a:gd name="connsiteY129" fmla="*/ 78581 h 809763"/>
                    <a:gd name="connsiteX130" fmla="*/ 388144 w 669132"/>
                    <a:gd name="connsiteY130" fmla="*/ 71438 h 809763"/>
                    <a:gd name="connsiteX131" fmla="*/ 404813 w 669132"/>
                    <a:gd name="connsiteY131" fmla="*/ 54769 h 809763"/>
                    <a:gd name="connsiteX132" fmla="*/ 414338 w 669132"/>
                    <a:gd name="connsiteY132" fmla="*/ 40481 h 809763"/>
                    <a:gd name="connsiteX133" fmla="*/ 419100 w 669132"/>
                    <a:gd name="connsiteY133" fmla="*/ 33338 h 809763"/>
                    <a:gd name="connsiteX134" fmla="*/ 426244 w 669132"/>
                    <a:gd name="connsiteY134" fmla="*/ 30956 h 809763"/>
                    <a:gd name="connsiteX135" fmla="*/ 431007 w 669132"/>
                    <a:gd name="connsiteY135" fmla="*/ 23813 h 809763"/>
                    <a:gd name="connsiteX136" fmla="*/ 445294 w 669132"/>
                    <a:gd name="connsiteY136" fmla="*/ 14288 h 809763"/>
                    <a:gd name="connsiteX137" fmla="*/ 461963 w 669132"/>
                    <a:gd name="connsiteY137" fmla="*/ 7144 h 809763"/>
                    <a:gd name="connsiteX138" fmla="*/ 471488 w 669132"/>
                    <a:gd name="connsiteY138" fmla="*/ 0 h 809763"/>
                    <a:gd name="connsiteX139" fmla="*/ 490538 w 669132"/>
                    <a:gd name="connsiteY139" fmla="*/ 11906 h 809763"/>
                    <a:gd name="connsiteX140" fmla="*/ 504825 w 669132"/>
                    <a:gd name="connsiteY140" fmla="*/ 21431 h 809763"/>
                    <a:gd name="connsiteX141" fmla="*/ 516732 w 669132"/>
                    <a:gd name="connsiteY141" fmla="*/ 33338 h 809763"/>
                    <a:gd name="connsiteX142" fmla="*/ 528638 w 669132"/>
                    <a:gd name="connsiteY142" fmla="*/ 45244 h 809763"/>
                    <a:gd name="connsiteX143" fmla="*/ 521494 w 669132"/>
                    <a:gd name="connsiteY143" fmla="*/ 61913 h 809763"/>
                    <a:gd name="connsiteX144" fmla="*/ 514350 w 669132"/>
                    <a:gd name="connsiteY144" fmla="*/ 64294 h 809763"/>
                    <a:gd name="connsiteX145" fmla="*/ 511969 w 669132"/>
                    <a:gd name="connsiteY145" fmla="*/ 71438 h 809763"/>
                    <a:gd name="connsiteX146" fmla="*/ 519113 w 669132"/>
                    <a:gd name="connsiteY146" fmla="*/ 85725 h 809763"/>
                    <a:gd name="connsiteX147" fmla="*/ 526257 w 669132"/>
                    <a:gd name="connsiteY147" fmla="*/ 90488 h 809763"/>
                    <a:gd name="connsiteX148" fmla="*/ 533400 w 669132"/>
                    <a:gd name="connsiteY148" fmla="*/ 97631 h 809763"/>
                    <a:gd name="connsiteX149" fmla="*/ 538163 w 669132"/>
                    <a:gd name="connsiteY149" fmla="*/ 104775 h 809763"/>
                    <a:gd name="connsiteX150" fmla="*/ 545307 w 669132"/>
                    <a:gd name="connsiteY150" fmla="*/ 107156 h 809763"/>
                    <a:gd name="connsiteX151" fmla="*/ 552450 w 669132"/>
                    <a:gd name="connsiteY151" fmla="*/ 111919 h 809763"/>
                    <a:gd name="connsiteX152" fmla="*/ 566738 w 669132"/>
                    <a:gd name="connsiteY152" fmla="*/ 109538 h 809763"/>
                    <a:gd name="connsiteX153" fmla="*/ 590550 w 669132"/>
                    <a:gd name="connsiteY153" fmla="*/ 107156 h 809763"/>
                    <a:gd name="connsiteX154" fmla="*/ 609600 w 669132"/>
                    <a:gd name="connsiteY154" fmla="*/ 109538 h 809763"/>
                    <a:gd name="connsiteX155" fmla="*/ 626269 w 669132"/>
                    <a:gd name="connsiteY155" fmla="*/ 114300 h 809763"/>
                    <a:gd name="connsiteX156" fmla="*/ 633413 w 669132"/>
                    <a:gd name="connsiteY156" fmla="*/ 119063 h 809763"/>
                    <a:gd name="connsiteX157" fmla="*/ 652463 w 669132"/>
                    <a:gd name="connsiteY15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320675 w 669132"/>
                    <a:gd name="connsiteY86" fmla="*/ 520321 h 809763"/>
                    <a:gd name="connsiteX87" fmla="*/ 319088 w 669132"/>
                    <a:gd name="connsiteY87" fmla="*/ 469106 h 809763"/>
                    <a:gd name="connsiteX88" fmla="*/ 323850 w 669132"/>
                    <a:gd name="connsiteY88" fmla="*/ 454819 h 809763"/>
                    <a:gd name="connsiteX89" fmla="*/ 326232 w 669132"/>
                    <a:gd name="connsiteY89" fmla="*/ 447675 h 809763"/>
                    <a:gd name="connsiteX90" fmla="*/ 328613 w 669132"/>
                    <a:gd name="connsiteY90" fmla="*/ 423863 h 809763"/>
                    <a:gd name="connsiteX91" fmla="*/ 330994 w 669132"/>
                    <a:gd name="connsiteY91" fmla="*/ 416719 h 809763"/>
                    <a:gd name="connsiteX92" fmla="*/ 340519 w 669132"/>
                    <a:gd name="connsiteY92" fmla="*/ 383381 h 809763"/>
                    <a:gd name="connsiteX93" fmla="*/ 342900 w 669132"/>
                    <a:gd name="connsiteY93" fmla="*/ 347663 h 809763"/>
                    <a:gd name="connsiteX94" fmla="*/ 345282 w 669132"/>
                    <a:gd name="connsiteY94" fmla="*/ 340519 h 809763"/>
                    <a:gd name="connsiteX95" fmla="*/ 347663 w 669132"/>
                    <a:gd name="connsiteY95" fmla="*/ 323850 h 809763"/>
                    <a:gd name="connsiteX96" fmla="*/ 350044 w 669132"/>
                    <a:gd name="connsiteY96" fmla="*/ 280988 h 809763"/>
                    <a:gd name="connsiteX97" fmla="*/ 352425 w 669132"/>
                    <a:gd name="connsiteY97" fmla="*/ 261938 h 809763"/>
                    <a:gd name="connsiteX98" fmla="*/ 345282 w 669132"/>
                    <a:gd name="connsiteY98" fmla="*/ 257175 h 809763"/>
                    <a:gd name="connsiteX99" fmla="*/ 338138 w 669132"/>
                    <a:gd name="connsiteY99" fmla="*/ 259556 h 809763"/>
                    <a:gd name="connsiteX100" fmla="*/ 330994 w 669132"/>
                    <a:gd name="connsiteY100" fmla="*/ 264319 h 809763"/>
                    <a:gd name="connsiteX101" fmla="*/ 316707 w 669132"/>
                    <a:gd name="connsiteY101" fmla="*/ 269081 h 809763"/>
                    <a:gd name="connsiteX102" fmla="*/ 309563 w 669132"/>
                    <a:gd name="connsiteY102" fmla="*/ 271463 h 809763"/>
                    <a:gd name="connsiteX103" fmla="*/ 311944 w 669132"/>
                    <a:gd name="connsiteY103" fmla="*/ 264319 h 809763"/>
                    <a:gd name="connsiteX104" fmla="*/ 307182 w 669132"/>
                    <a:gd name="connsiteY104" fmla="*/ 250031 h 809763"/>
                    <a:gd name="connsiteX105" fmla="*/ 295275 w 669132"/>
                    <a:gd name="connsiteY105" fmla="*/ 228600 h 809763"/>
                    <a:gd name="connsiteX106" fmla="*/ 288132 w 669132"/>
                    <a:gd name="connsiteY106" fmla="*/ 223838 h 809763"/>
                    <a:gd name="connsiteX107" fmla="*/ 290513 w 669132"/>
                    <a:gd name="connsiteY107" fmla="*/ 216694 h 809763"/>
                    <a:gd name="connsiteX108" fmla="*/ 297657 w 669132"/>
                    <a:gd name="connsiteY108" fmla="*/ 214313 h 809763"/>
                    <a:gd name="connsiteX109" fmla="*/ 304800 w 669132"/>
                    <a:gd name="connsiteY109" fmla="*/ 209550 h 809763"/>
                    <a:gd name="connsiteX110" fmla="*/ 311944 w 669132"/>
                    <a:gd name="connsiteY110" fmla="*/ 202406 h 809763"/>
                    <a:gd name="connsiteX111" fmla="*/ 319088 w 669132"/>
                    <a:gd name="connsiteY111" fmla="*/ 200025 h 809763"/>
                    <a:gd name="connsiteX112" fmla="*/ 333375 w 669132"/>
                    <a:gd name="connsiteY112" fmla="*/ 192881 h 809763"/>
                    <a:gd name="connsiteX113" fmla="*/ 347663 w 669132"/>
                    <a:gd name="connsiteY113" fmla="*/ 190500 h 809763"/>
                    <a:gd name="connsiteX114" fmla="*/ 361950 w 669132"/>
                    <a:gd name="connsiteY114" fmla="*/ 185738 h 809763"/>
                    <a:gd name="connsiteX115" fmla="*/ 369094 w 669132"/>
                    <a:gd name="connsiteY115" fmla="*/ 180975 h 809763"/>
                    <a:gd name="connsiteX116" fmla="*/ 373857 w 669132"/>
                    <a:gd name="connsiteY116" fmla="*/ 173831 h 809763"/>
                    <a:gd name="connsiteX117" fmla="*/ 381000 w 669132"/>
                    <a:gd name="connsiteY117" fmla="*/ 171450 h 809763"/>
                    <a:gd name="connsiteX118" fmla="*/ 388144 w 669132"/>
                    <a:gd name="connsiteY118" fmla="*/ 166688 h 809763"/>
                    <a:gd name="connsiteX119" fmla="*/ 390525 w 669132"/>
                    <a:gd name="connsiteY119" fmla="*/ 159544 h 809763"/>
                    <a:gd name="connsiteX120" fmla="*/ 395288 w 669132"/>
                    <a:gd name="connsiteY120" fmla="*/ 152400 h 809763"/>
                    <a:gd name="connsiteX121" fmla="*/ 404813 w 669132"/>
                    <a:gd name="connsiteY121" fmla="*/ 130969 h 809763"/>
                    <a:gd name="connsiteX122" fmla="*/ 407194 w 669132"/>
                    <a:gd name="connsiteY122" fmla="*/ 111919 h 809763"/>
                    <a:gd name="connsiteX123" fmla="*/ 392907 w 669132"/>
                    <a:gd name="connsiteY123" fmla="*/ 107156 h 809763"/>
                    <a:gd name="connsiteX124" fmla="*/ 378619 w 669132"/>
                    <a:gd name="connsiteY124" fmla="*/ 102394 h 809763"/>
                    <a:gd name="connsiteX125" fmla="*/ 369094 w 669132"/>
                    <a:gd name="connsiteY125" fmla="*/ 100013 h 809763"/>
                    <a:gd name="connsiteX126" fmla="*/ 366713 w 669132"/>
                    <a:gd name="connsiteY126" fmla="*/ 92869 h 809763"/>
                    <a:gd name="connsiteX127" fmla="*/ 357188 w 669132"/>
                    <a:gd name="connsiteY127" fmla="*/ 83344 h 809763"/>
                    <a:gd name="connsiteX128" fmla="*/ 371475 w 669132"/>
                    <a:gd name="connsiteY128" fmla="*/ 78581 h 809763"/>
                    <a:gd name="connsiteX129" fmla="*/ 388144 w 669132"/>
                    <a:gd name="connsiteY129" fmla="*/ 71438 h 809763"/>
                    <a:gd name="connsiteX130" fmla="*/ 404813 w 669132"/>
                    <a:gd name="connsiteY130" fmla="*/ 54769 h 809763"/>
                    <a:gd name="connsiteX131" fmla="*/ 414338 w 669132"/>
                    <a:gd name="connsiteY131" fmla="*/ 40481 h 809763"/>
                    <a:gd name="connsiteX132" fmla="*/ 419100 w 669132"/>
                    <a:gd name="connsiteY132" fmla="*/ 33338 h 809763"/>
                    <a:gd name="connsiteX133" fmla="*/ 426244 w 669132"/>
                    <a:gd name="connsiteY133" fmla="*/ 30956 h 809763"/>
                    <a:gd name="connsiteX134" fmla="*/ 431007 w 669132"/>
                    <a:gd name="connsiteY134" fmla="*/ 23813 h 809763"/>
                    <a:gd name="connsiteX135" fmla="*/ 445294 w 669132"/>
                    <a:gd name="connsiteY135" fmla="*/ 14288 h 809763"/>
                    <a:gd name="connsiteX136" fmla="*/ 461963 w 669132"/>
                    <a:gd name="connsiteY136" fmla="*/ 7144 h 809763"/>
                    <a:gd name="connsiteX137" fmla="*/ 471488 w 669132"/>
                    <a:gd name="connsiteY137" fmla="*/ 0 h 809763"/>
                    <a:gd name="connsiteX138" fmla="*/ 490538 w 669132"/>
                    <a:gd name="connsiteY138" fmla="*/ 11906 h 809763"/>
                    <a:gd name="connsiteX139" fmla="*/ 504825 w 669132"/>
                    <a:gd name="connsiteY139" fmla="*/ 21431 h 809763"/>
                    <a:gd name="connsiteX140" fmla="*/ 516732 w 669132"/>
                    <a:gd name="connsiteY140" fmla="*/ 33338 h 809763"/>
                    <a:gd name="connsiteX141" fmla="*/ 528638 w 669132"/>
                    <a:gd name="connsiteY141" fmla="*/ 45244 h 809763"/>
                    <a:gd name="connsiteX142" fmla="*/ 521494 w 669132"/>
                    <a:gd name="connsiteY142" fmla="*/ 61913 h 809763"/>
                    <a:gd name="connsiteX143" fmla="*/ 514350 w 669132"/>
                    <a:gd name="connsiteY143" fmla="*/ 64294 h 809763"/>
                    <a:gd name="connsiteX144" fmla="*/ 511969 w 669132"/>
                    <a:gd name="connsiteY144" fmla="*/ 71438 h 809763"/>
                    <a:gd name="connsiteX145" fmla="*/ 519113 w 669132"/>
                    <a:gd name="connsiteY145" fmla="*/ 85725 h 809763"/>
                    <a:gd name="connsiteX146" fmla="*/ 526257 w 669132"/>
                    <a:gd name="connsiteY146" fmla="*/ 90488 h 809763"/>
                    <a:gd name="connsiteX147" fmla="*/ 533400 w 669132"/>
                    <a:gd name="connsiteY147" fmla="*/ 97631 h 809763"/>
                    <a:gd name="connsiteX148" fmla="*/ 538163 w 669132"/>
                    <a:gd name="connsiteY148" fmla="*/ 104775 h 809763"/>
                    <a:gd name="connsiteX149" fmla="*/ 545307 w 669132"/>
                    <a:gd name="connsiteY149" fmla="*/ 107156 h 809763"/>
                    <a:gd name="connsiteX150" fmla="*/ 552450 w 669132"/>
                    <a:gd name="connsiteY150" fmla="*/ 111919 h 809763"/>
                    <a:gd name="connsiteX151" fmla="*/ 566738 w 669132"/>
                    <a:gd name="connsiteY151" fmla="*/ 109538 h 809763"/>
                    <a:gd name="connsiteX152" fmla="*/ 590550 w 669132"/>
                    <a:gd name="connsiteY152" fmla="*/ 107156 h 809763"/>
                    <a:gd name="connsiteX153" fmla="*/ 609600 w 669132"/>
                    <a:gd name="connsiteY153" fmla="*/ 109538 h 809763"/>
                    <a:gd name="connsiteX154" fmla="*/ 626269 w 669132"/>
                    <a:gd name="connsiteY154" fmla="*/ 114300 h 809763"/>
                    <a:gd name="connsiteX155" fmla="*/ 633413 w 669132"/>
                    <a:gd name="connsiteY155" fmla="*/ 119063 h 809763"/>
                    <a:gd name="connsiteX156" fmla="*/ 652463 w 669132"/>
                    <a:gd name="connsiteY15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320675 w 669132"/>
                    <a:gd name="connsiteY85" fmla="*/ 520321 h 809763"/>
                    <a:gd name="connsiteX86" fmla="*/ 319088 w 669132"/>
                    <a:gd name="connsiteY86" fmla="*/ 469106 h 809763"/>
                    <a:gd name="connsiteX87" fmla="*/ 323850 w 669132"/>
                    <a:gd name="connsiteY87" fmla="*/ 454819 h 809763"/>
                    <a:gd name="connsiteX88" fmla="*/ 326232 w 669132"/>
                    <a:gd name="connsiteY88" fmla="*/ 447675 h 809763"/>
                    <a:gd name="connsiteX89" fmla="*/ 328613 w 669132"/>
                    <a:gd name="connsiteY89" fmla="*/ 423863 h 809763"/>
                    <a:gd name="connsiteX90" fmla="*/ 330994 w 669132"/>
                    <a:gd name="connsiteY90" fmla="*/ 416719 h 809763"/>
                    <a:gd name="connsiteX91" fmla="*/ 340519 w 669132"/>
                    <a:gd name="connsiteY91" fmla="*/ 383381 h 809763"/>
                    <a:gd name="connsiteX92" fmla="*/ 342900 w 669132"/>
                    <a:gd name="connsiteY92" fmla="*/ 347663 h 809763"/>
                    <a:gd name="connsiteX93" fmla="*/ 345282 w 669132"/>
                    <a:gd name="connsiteY93" fmla="*/ 340519 h 809763"/>
                    <a:gd name="connsiteX94" fmla="*/ 347663 w 669132"/>
                    <a:gd name="connsiteY94" fmla="*/ 323850 h 809763"/>
                    <a:gd name="connsiteX95" fmla="*/ 350044 w 669132"/>
                    <a:gd name="connsiteY95" fmla="*/ 280988 h 809763"/>
                    <a:gd name="connsiteX96" fmla="*/ 352425 w 669132"/>
                    <a:gd name="connsiteY96" fmla="*/ 261938 h 809763"/>
                    <a:gd name="connsiteX97" fmla="*/ 345282 w 669132"/>
                    <a:gd name="connsiteY97" fmla="*/ 257175 h 809763"/>
                    <a:gd name="connsiteX98" fmla="*/ 338138 w 669132"/>
                    <a:gd name="connsiteY98" fmla="*/ 259556 h 809763"/>
                    <a:gd name="connsiteX99" fmla="*/ 330994 w 669132"/>
                    <a:gd name="connsiteY99" fmla="*/ 264319 h 809763"/>
                    <a:gd name="connsiteX100" fmla="*/ 316707 w 669132"/>
                    <a:gd name="connsiteY100" fmla="*/ 269081 h 809763"/>
                    <a:gd name="connsiteX101" fmla="*/ 309563 w 669132"/>
                    <a:gd name="connsiteY101" fmla="*/ 271463 h 809763"/>
                    <a:gd name="connsiteX102" fmla="*/ 311944 w 669132"/>
                    <a:gd name="connsiteY102" fmla="*/ 264319 h 809763"/>
                    <a:gd name="connsiteX103" fmla="*/ 307182 w 669132"/>
                    <a:gd name="connsiteY103" fmla="*/ 250031 h 809763"/>
                    <a:gd name="connsiteX104" fmla="*/ 295275 w 669132"/>
                    <a:gd name="connsiteY104" fmla="*/ 228600 h 809763"/>
                    <a:gd name="connsiteX105" fmla="*/ 288132 w 669132"/>
                    <a:gd name="connsiteY105" fmla="*/ 223838 h 809763"/>
                    <a:gd name="connsiteX106" fmla="*/ 290513 w 669132"/>
                    <a:gd name="connsiteY106" fmla="*/ 216694 h 809763"/>
                    <a:gd name="connsiteX107" fmla="*/ 297657 w 669132"/>
                    <a:gd name="connsiteY107" fmla="*/ 214313 h 809763"/>
                    <a:gd name="connsiteX108" fmla="*/ 304800 w 669132"/>
                    <a:gd name="connsiteY108" fmla="*/ 209550 h 809763"/>
                    <a:gd name="connsiteX109" fmla="*/ 311944 w 669132"/>
                    <a:gd name="connsiteY109" fmla="*/ 202406 h 809763"/>
                    <a:gd name="connsiteX110" fmla="*/ 319088 w 669132"/>
                    <a:gd name="connsiteY110" fmla="*/ 200025 h 809763"/>
                    <a:gd name="connsiteX111" fmla="*/ 333375 w 669132"/>
                    <a:gd name="connsiteY111" fmla="*/ 192881 h 809763"/>
                    <a:gd name="connsiteX112" fmla="*/ 347663 w 669132"/>
                    <a:gd name="connsiteY112" fmla="*/ 190500 h 809763"/>
                    <a:gd name="connsiteX113" fmla="*/ 361950 w 669132"/>
                    <a:gd name="connsiteY113" fmla="*/ 185738 h 809763"/>
                    <a:gd name="connsiteX114" fmla="*/ 369094 w 669132"/>
                    <a:gd name="connsiteY114" fmla="*/ 180975 h 809763"/>
                    <a:gd name="connsiteX115" fmla="*/ 373857 w 669132"/>
                    <a:gd name="connsiteY115" fmla="*/ 173831 h 809763"/>
                    <a:gd name="connsiteX116" fmla="*/ 381000 w 669132"/>
                    <a:gd name="connsiteY116" fmla="*/ 171450 h 809763"/>
                    <a:gd name="connsiteX117" fmla="*/ 388144 w 669132"/>
                    <a:gd name="connsiteY117" fmla="*/ 166688 h 809763"/>
                    <a:gd name="connsiteX118" fmla="*/ 390525 w 669132"/>
                    <a:gd name="connsiteY118" fmla="*/ 159544 h 809763"/>
                    <a:gd name="connsiteX119" fmla="*/ 395288 w 669132"/>
                    <a:gd name="connsiteY119" fmla="*/ 152400 h 809763"/>
                    <a:gd name="connsiteX120" fmla="*/ 404813 w 669132"/>
                    <a:gd name="connsiteY120" fmla="*/ 130969 h 809763"/>
                    <a:gd name="connsiteX121" fmla="*/ 407194 w 669132"/>
                    <a:gd name="connsiteY121" fmla="*/ 111919 h 809763"/>
                    <a:gd name="connsiteX122" fmla="*/ 392907 w 669132"/>
                    <a:gd name="connsiteY122" fmla="*/ 107156 h 809763"/>
                    <a:gd name="connsiteX123" fmla="*/ 378619 w 669132"/>
                    <a:gd name="connsiteY123" fmla="*/ 102394 h 809763"/>
                    <a:gd name="connsiteX124" fmla="*/ 369094 w 669132"/>
                    <a:gd name="connsiteY124" fmla="*/ 100013 h 809763"/>
                    <a:gd name="connsiteX125" fmla="*/ 366713 w 669132"/>
                    <a:gd name="connsiteY125" fmla="*/ 92869 h 809763"/>
                    <a:gd name="connsiteX126" fmla="*/ 357188 w 669132"/>
                    <a:gd name="connsiteY126" fmla="*/ 83344 h 809763"/>
                    <a:gd name="connsiteX127" fmla="*/ 371475 w 669132"/>
                    <a:gd name="connsiteY127" fmla="*/ 78581 h 809763"/>
                    <a:gd name="connsiteX128" fmla="*/ 388144 w 669132"/>
                    <a:gd name="connsiteY128" fmla="*/ 71438 h 809763"/>
                    <a:gd name="connsiteX129" fmla="*/ 404813 w 669132"/>
                    <a:gd name="connsiteY129" fmla="*/ 54769 h 809763"/>
                    <a:gd name="connsiteX130" fmla="*/ 414338 w 669132"/>
                    <a:gd name="connsiteY130" fmla="*/ 40481 h 809763"/>
                    <a:gd name="connsiteX131" fmla="*/ 419100 w 669132"/>
                    <a:gd name="connsiteY131" fmla="*/ 33338 h 809763"/>
                    <a:gd name="connsiteX132" fmla="*/ 426244 w 669132"/>
                    <a:gd name="connsiteY132" fmla="*/ 30956 h 809763"/>
                    <a:gd name="connsiteX133" fmla="*/ 431007 w 669132"/>
                    <a:gd name="connsiteY133" fmla="*/ 23813 h 809763"/>
                    <a:gd name="connsiteX134" fmla="*/ 445294 w 669132"/>
                    <a:gd name="connsiteY134" fmla="*/ 14288 h 809763"/>
                    <a:gd name="connsiteX135" fmla="*/ 461963 w 669132"/>
                    <a:gd name="connsiteY135" fmla="*/ 7144 h 809763"/>
                    <a:gd name="connsiteX136" fmla="*/ 471488 w 669132"/>
                    <a:gd name="connsiteY136" fmla="*/ 0 h 809763"/>
                    <a:gd name="connsiteX137" fmla="*/ 490538 w 669132"/>
                    <a:gd name="connsiteY137" fmla="*/ 11906 h 809763"/>
                    <a:gd name="connsiteX138" fmla="*/ 504825 w 669132"/>
                    <a:gd name="connsiteY138" fmla="*/ 21431 h 809763"/>
                    <a:gd name="connsiteX139" fmla="*/ 516732 w 669132"/>
                    <a:gd name="connsiteY139" fmla="*/ 33338 h 809763"/>
                    <a:gd name="connsiteX140" fmla="*/ 528638 w 669132"/>
                    <a:gd name="connsiteY140" fmla="*/ 45244 h 809763"/>
                    <a:gd name="connsiteX141" fmla="*/ 521494 w 669132"/>
                    <a:gd name="connsiteY141" fmla="*/ 61913 h 809763"/>
                    <a:gd name="connsiteX142" fmla="*/ 514350 w 669132"/>
                    <a:gd name="connsiteY142" fmla="*/ 64294 h 809763"/>
                    <a:gd name="connsiteX143" fmla="*/ 511969 w 669132"/>
                    <a:gd name="connsiteY143" fmla="*/ 71438 h 809763"/>
                    <a:gd name="connsiteX144" fmla="*/ 519113 w 669132"/>
                    <a:gd name="connsiteY144" fmla="*/ 85725 h 809763"/>
                    <a:gd name="connsiteX145" fmla="*/ 526257 w 669132"/>
                    <a:gd name="connsiteY145" fmla="*/ 90488 h 809763"/>
                    <a:gd name="connsiteX146" fmla="*/ 533400 w 669132"/>
                    <a:gd name="connsiteY146" fmla="*/ 97631 h 809763"/>
                    <a:gd name="connsiteX147" fmla="*/ 538163 w 669132"/>
                    <a:gd name="connsiteY147" fmla="*/ 104775 h 809763"/>
                    <a:gd name="connsiteX148" fmla="*/ 545307 w 669132"/>
                    <a:gd name="connsiteY148" fmla="*/ 107156 h 809763"/>
                    <a:gd name="connsiteX149" fmla="*/ 552450 w 669132"/>
                    <a:gd name="connsiteY149" fmla="*/ 111919 h 809763"/>
                    <a:gd name="connsiteX150" fmla="*/ 566738 w 669132"/>
                    <a:gd name="connsiteY150" fmla="*/ 109538 h 809763"/>
                    <a:gd name="connsiteX151" fmla="*/ 590550 w 669132"/>
                    <a:gd name="connsiteY151" fmla="*/ 107156 h 809763"/>
                    <a:gd name="connsiteX152" fmla="*/ 609600 w 669132"/>
                    <a:gd name="connsiteY152" fmla="*/ 109538 h 809763"/>
                    <a:gd name="connsiteX153" fmla="*/ 626269 w 669132"/>
                    <a:gd name="connsiteY153" fmla="*/ 114300 h 809763"/>
                    <a:gd name="connsiteX154" fmla="*/ 633413 w 669132"/>
                    <a:gd name="connsiteY154" fmla="*/ 119063 h 809763"/>
                    <a:gd name="connsiteX155" fmla="*/ 652463 w 669132"/>
                    <a:gd name="connsiteY15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320675 w 669132"/>
                    <a:gd name="connsiteY84" fmla="*/ 520321 h 809763"/>
                    <a:gd name="connsiteX85" fmla="*/ 319088 w 669132"/>
                    <a:gd name="connsiteY85" fmla="*/ 469106 h 809763"/>
                    <a:gd name="connsiteX86" fmla="*/ 323850 w 669132"/>
                    <a:gd name="connsiteY86" fmla="*/ 454819 h 809763"/>
                    <a:gd name="connsiteX87" fmla="*/ 326232 w 669132"/>
                    <a:gd name="connsiteY87" fmla="*/ 447675 h 809763"/>
                    <a:gd name="connsiteX88" fmla="*/ 328613 w 669132"/>
                    <a:gd name="connsiteY88" fmla="*/ 423863 h 809763"/>
                    <a:gd name="connsiteX89" fmla="*/ 330994 w 669132"/>
                    <a:gd name="connsiteY89" fmla="*/ 416719 h 809763"/>
                    <a:gd name="connsiteX90" fmla="*/ 340519 w 669132"/>
                    <a:gd name="connsiteY90" fmla="*/ 383381 h 809763"/>
                    <a:gd name="connsiteX91" fmla="*/ 342900 w 669132"/>
                    <a:gd name="connsiteY91" fmla="*/ 347663 h 809763"/>
                    <a:gd name="connsiteX92" fmla="*/ 345282 w 669132"/>
                    <a:gd name="connsiteY92" fmla="*/ 340519 h 809763"/>
                    <a:gd name="connsiteX93" fmla="*/ 347663 w 669132"/>
                    <a:gd name="connsiteY93" fmla="*/ 323850 h 809763"/>
                    <a:gd name="connsiteX94" fmla="*/ 350044 w 669132"/>
                    <a:gd name="connsiteY94" fmla="*/ 280988 h 809763"/>
                    <a:gd name="connsiteX95" fmla="*/ 352425 w 669132"/>
                    <a:gd name="connsiteY95" fmla="*/ 261938 h 809763"/>
                    <a:gd name="connsiteX96" fmla="*/ 345282 w 669132"/>
                    <a:gd name="connsiteY96" fmla="*/ 257175 h 809763"/>
                    <a:gd name="connsiteX97" fmla="*/ 338138 w 669132"/>
                    <a:gd name="connsiteY97" fmla="*/ 259556 h 809763"/>
                    <a:gd name="connsiteX98" fmla="*/ 330994 w 669132"/>
                    <a:gd name="connsiteY98" fmla="*/ 264319 h 809763"/>
                    <a:gd name="connsiteX99" fmla="*/ 316707 w 669132"/>
                    <a:gd name="connsiteY99" fmla="*/ 269081 h 809763"/>
                    <a:gd name="connsiteX100" fmla="*/ 309563 w 669132"/>
                    <a:gd name="connsiteY100" fmla="*/ 271463 h 809763"/>
                    <a:gd name="connsiteX101" fmla="*/ 311944 w 669132"/>
                    <a:gd name="connsiteY101" fmla="*/ 264319 h 809763"/>
                    <a:gd name="connsiteX102" fmla="*/ 307182 w 669132"/>
                    <a:gd name="connsiteY102" fmla="*/ 250031 h 809763"/>
                    <a:gd name="connsiteX103" fmla="*/ 295275 w 669132"/>
                    <a:gd name="connsiteY103" fmla="*/ 228600 h 809763"/>
                    <a:gd name="connsiteX104" fmla="*/ 288132 w 669132"/>
                    <a:gd name="connsiteY104" fmla="*/ 223838 h 809763"/>
                    <a:gd name="connsiteX105" fmla="*/ 290513 w 669132"/>
                    <a:gd name="connsiteY105" fmla="*/ 216694 h 809763"/>
                    <a:gd name="connsiteX106" fmla="*/ 297657 w 669132"/>
                    <a:gd name="connsiteY106" fmla="*/ 214313 h 809763"/>
                    <a:gd name="connsiteX107" fmla="*/ 304800 w 669132"/>
                    <a:gd name="connsiteY107" fmla="*/ 209550 h 809763"/>
                    <a:gd name="connsiteX108" fmla="*/ 311944 w 669132"/>
                    <a:gd name="connsiteY108" fmla="*/ 202406 h 809763"/>
                    <a:gd name="connsiteX109" fmla="*/ 319088 w 669132"/>
                    <a:gd name="connsiteY109" fmla="*/ 200025 h 809763"/>
                    <a:gd name="connsiteX110" fmla="*/ 333375 w 669132"/>
                    <a:gd name="connsiteY110" fmla="*/ 192881 h 809763"/>
                    <a:gd name="connsiteX111" fmla="*/ 347663 w 669132"/>
                    <a:gd name="connsiteY111" fmla="*/ 190500 h 809763"/>
                    <a:gd name="connsiteX112" fmla="*/ 361950 w 669132"/>
                    <a:gd name="connsiteY112" fmla="*/ 185738 h 809763"/>
                    <a:gd name="connsiteX113" fmla="*/ 369094 w 669132"/>
                    <a:gd name="connsiteY113" fmla="*/ 180975 h 809763"/>
                    <a:gd name="connsiteX114" fmla="*/ 373857 w 669132"/>
                    <a:gd name="connsiteY114" fmla="*/ 173831 h 809763"/>
                    <a:gd name="connsiteX115" fmla="*/ 381000 w 669132"/>
                    <a:gd name="connsiteY115" fmla="*/ 171450 h 809763"/>
                    <a:gd name="connsiteX116" fmla="*/ 388144 w 669132"/>
                    <a:gd name="connsiteY116" fmla="*/ 166688 h 809763"/>
                    <a:gd name="connsiteX117" fmla="*/ 390525 w 669132"/>
                    <a:gd name="connsiteY117" fmla="*/ 159544 h 809763"/>
                    <a:gd name="connsiteX118" fmla="*/ 395288 w 669132"/>
                    <a:gd name="connsiteY118" fmla="*/ 152400 h 809763"/>
                    <a:gd name="connsiteX119" fmla="*/ 404813 w 669132"/>
                    <a:gd name="connsiteY119" fmla="*/ 130969 h 809763"/>
                    <a:gd name="connsiteX120" fmla="*/ 407194 w 669132"/>
                    <a:gd name="connsiteY120" fmla="*/ 111919 h 809763"/>
                    <a:gd name="connsiteX121" fmla="*/ 392907 w 669132"/>
                    <a:gd name="connsiteY121" fmla="*/ 107156 h 809763"/>
                    <a:gd name="connsiteX122" fmla="*/ 378619 w 669132"/>
                    <a:gd name="connsiteY122" fmla="*/ 102394 h 809763"/>
                    <a:gd name="connsiteX123" fmla="*/ 369094 w 669132"/>
                    <a:gd name="connsiteY123" fmla="*/ 100013 h 809763"/>
                    <a:gd name="connsiteX124" fmla="*/ 366713 w 669132"/>
                    <a:gd name="connsiteY124" fmla="*/ 92869 h 809763"/>
                    <a:gd name="connsiteX125" fmla="*/ 357188 w 669132"/>
                    <a:gd name="connsiteY125" fmla="*/ 83344 h 809763"/>
                    <a:gd name="connsiteX126" fmla="*/ 371475 w 669132"/>
                    <a:gd name="connsiteY126" fmla="*/ 78581 h 809763"/>
                    <a:gd name="connsiteX127" fmla="*/ 388144 w 669132"/>
                    <a:gd name="connsiteY127" fmla="*/ 71438 h 809763"/>
                    <a:gd name="connsiteX128" fmla="*/ 404813 w 669132"/>
                    <a:gd name="connsiteY128" fmla="*/ 54769 h 809763"/>
                    <a:gd name="connsiteX129" fmla="*/ 414338 w 669132"/>
                    <a:gd name="connsiteY129" fmla="*/ 40481 h 809763"/>
                    <a:gd name="connsiteX130" fmla="*/ 419100 w 669132"/>
                    <a:gd name="connsiteY130" fmla="*/ 33338 h 809763"/>
                    <a:gd name="connsiteX131" fmla="*/ 426244 w 669132"/>
                    <a:gd name="connsiteY131" fmla="*/ 30956 h 809763"/>
                    <a:gd name="connsiteX132" fmla="*/ 431007 w 669132"/>
                    <a:gd name="connsiteY132" fmla="*/ 23813 h 809763"/>
                    <a:gd name="connsiteX133" fmla="*/ 445294 w 669132"/>
                    <a:gd name="connsiteY133" fmla="*/ 14288 h 809763"/>
                    <a:gd name="connsiteX134" fmla="*/ 461963 w 669132"/>
                    <a:gd name="connsiteY134" fmla="*/ 7144 h 809763"/>
                    <a:gd name="connsiteX135" fmla="*/ 471488 w 669132"/>
                    <a:gd name="connsiteY135" fmla="*/ 0 h 809763"/>
                    <a:gd name="connsiteX136" fmla="*/ 490538 w 669132"/>
                    <a:gd name="connsiteY136" fmla="*/ 11906 h 809763"/>
                    <a:gd name="connsiteX137" fmla="*/ 504825 w 669132"/>
                    <a:gd name="connsiteY137" fmla="*/ 21431 h 809763"/>
                    <a:gd name="connsiteX138" fmla="*/ 516732 w 669132"/>
                    <a:gd name="connsiteY138" fmla="*/ 33338 h 809763"/>
                    <a:gd name="connsiteX139" fmla="*/ 528638 w 669132"/>
                    <a:gd name="connsiteY139" fmla="*/ 45244 h 809763"/>
                    <a:gd name="connsiteX140" fmla="*/ 521494 w 669132"/>
                    <a:gd name="connsiteY140" fmla="*/ 61913 h 809763"/>
                    <a:gd name="connsiteX141" fmla="*/ 514350 w 669132"/>
                    <a:gd name="connsiteY141" fmla="*/ 64294 h 809763"/>
                    <a:gd name="connsiteX142" fmla="*/ 511969 w 669132"/>
                    <a:gd name="connsiteY142" fmla="*/ 71438 h 809763"/>
                    <a:gd name="connsiteX143" fmla="*/ 519113 w 669132"/>
                    <a:gd name="connsiteY143" fmla="*/ 85725 h 809763"/>
                    <a:gd name="connsiteX144" fmla="*/ 526257 w 669132"/>
                    <a:gd name="connsiteY144" fmla="*/ 90488 h 809763"/>
                    <a:gd name="connsiteX145" fmla="*/ 533400 w 669132"/>
                    <a:gd name="connsiteY145" fmla="*/ 97631 h 809763"/>
                    <a:gd name="connsiteX146" fmla="*/ 538163 w 669132"/>
                    <a:gd name="connsiteY146" fmla="*/ 104775 h 809763"/>
                    <a:gd name="connsiteX147" fmla="*/ 545307 w 669132"/>
                    <a:gd name="connsiteY147" fmla="*/ 107156 h 809763"/>
                    <a:gd name="connsiteX148" fmla="*/ 552450 w 669132"/>
                    <a:gd name="connsiteY148" fmla="*/ 111919 h 809763"/>
                    <a:gd name="connsiteX149" fmla="*/ 566738 w 669132"/>
                    <a:gd name="connsiteY149" fmla="*/ 109538 h 809763"/>
                    <a:gd name="connsiteX150" fmla="*/ 590550 w 669132"/>
                    <a:gd name="connsiteY150" fmla="*/ 107156 h 809763"/>
                    <a:gd name="connsiteX151" fmla="*/ 609600 w 669132"/>
                    <a:gd name="connsiteY151" fmla="*/ 109538 h 809763"/>
                    <a:gd name="connsiteX152" fmla="*/ 626269 w 669132"/>
                    <a:gd name="connsiteY152" fmla="*/ 114300 h 809763"/>
                    <a:gd name="connsiteX153" fmla="*/ 633413 w 669132"/>
                    <a:gd name="connsiteY153" fmla="*/ 119063 h 809763"/>
                    <a:gd name="connsiteX154" fmla="*/ 652463 w 669132"/>
                    <a:gd name="connsiteY15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320675 w 669132"/>
                    <a:gd name="connsiteY83" fmla="*/ 520321 h 809763"/>
                    <a:gd name="connsiteX84" fmla="*/ 319088 w 669132"/>
                    <a:gd name="connsiteY84" fmla="*/ 469106 h 809763"/>
                    <a:gd name="connsiteX85" fmla="*/ 323850 w 669132"/>
                    <a:gd name="connsiteY85" fmla="*/ 454819 h 809763"/>
                    <a:gd name="connsiteX86" fmla="*/ 326232 w 669132"/>
                    <a:gd name="connsiteY86" fmla="*/ 447675 h 809763"/>
                    <a:gd name="connsiteX87" fmla="*/ 328613 w 669132"/>
                    <a:gd name="connsiteY87" fmla="*/ 423863 h 809763"/>
                    <a:gd name="connsiteX88" fmla="*/ 330994 w 669132"/>
                    <a:gd name="connsiteY88" fmla="*/ 416719 h 809763"/>
                    <a:gd name="connsiteX89" fmla="*/ 340519 w 669132"/>
                    <a:gd name="connsiteY89" fmla="*/ 383381 h 809763"/>
                    <a:gd name="connsiteX90" fmla="*/ 342900 w 669132"/>
                    <a:gd name="connsiteY90" fmla="*/ 347663 h 809763"/>
                    <a:gd name="connsiteX91" fmla="*/ 345282 w 669132"/>
                    <a:gd name="connsiteY91" fmla="*/ 340519 h 809763"/>
                    <a:gd name="connsiteX92" fmla="*/ 347663 w 669132"/>
                    <a:gd name="connsiteY92" fmla="*/ 323850 h 809763"/>
                    <a:gd name="connsiteX93" fmla="*/ 350044 w 669132"/>
                    <a:gd name="connsiteY93" fmla="*/ 280988 h 809763"/>
                    <a:gd name="connsiteX94" fmla="*/ 352425 w 669132"/>
                    <a:gd name="connsiteY94" fmla="*/ 261938 h 809763"/>
                    <a:gd name="connsiteX95" fmla="*/ 345282 w 669132"/>
                    <a:gd name="connsiteY95" fmla="*/ 257175 h 809763"/>
                    <a:gd name="connsiteX96" fmla="*/ 338138 w 669132"/>
                    <a:gd name="connsiteY96" fmla="*/ 259556 h 809763"/>
                    <a:gd name="connsiteX97" fmla="*/ 330994 w 669132"/>
                    <a:gd name="connsiteY97" fmla="*/ 264319 h 809763"/>
                    <a:gd name="connsiteX98" fmla="*/ 316707 w 669132"/>
                    <a:gd name="connsiteY98" fmla="*/ 269081 h 809763"/>
                    <a:gd name="connsiteX99" fmla="*/ 309563 w 669132"/>
                    <a:gd name="connsiteY99" fmla="*/ 271463 h 809763"/>
                    <a:gd name="connsiteX100" fmla="*/ 311944 w 669132"/>
                    <a:gd name="connsiteY100" fmla="*/ 264319 h 809763"/>
                    <a:gd name="connsiteX101" fmla="*/ 307182 w 669132"/>
                    <a:gd name="connsiteY101" fmla="*/ 250031 h 809763"/>
                    <a:gd name="connsiteX102" fmla="*/ 295275 w 669132"/>
                    <a:gd name="connsiteY102" fmla="*/ 228600 h 809763"/>
                    <a:gd name="connsiteX103" fmla="*/ 288132 w 669132"/>
                    <a:gd name="connsiteY103" fmla="*/ 223838 h 809763"/>
                    <a:gd name="connsiteX104" fmla="*/ 290513 w 669132"/>
                    <a:gd name="connsiteY104" fmla="*/ 216694 h 809763"/>
                    <a:gd name="connsiteX105" fmla="*/ 297657 w 669132"/>
                    <a:gd name="connsiteY105" fmla="*/ 214313 h 809763"/>
                    <a:gd name="connsiteX106" fmla="*/ 304800 w 669132"/>
                    <a:gd name="connsiteY106" fmla="*/ 209550 h 809763"/>
                    <a:gd name="connsiteX107" fmla="*/ 311944 w 669132"/>
                    <a:gd name="connsiteY107" fmla="*/ 202406 h 809763"/>
                    <a:gd name="connsiteX108" fmla="*/ 319088 w 669132"/>
                    <a:gd name="connsiteY108" fmla="*/ 200025 h 809763"/>
                    <a:gd name="connsiteX109" fmla="*/ 333375 w 669132"/>
                    <a:gd name="connsiteY109" fmla="*/ 192881 h 809763"/>
                    <a:gd name="connsiteX110" fmla="*/ 347663 w 669132"/>
                    <a:gd name="connsiteY110" fmla="*/ 190500 h 809763"/>
                    <a:gd name="connsiteX111" fmla="*/ 361950 w 669132"/>
                    <a:gd name="connsiteY111" fmla="*/ 185738 h 809763"/>
                    <a:gd name="connsiteX112" fmla="*/ 369094 w 669132"/>
                    <a:gd name="connsiteY112" fmla="*/ 180975 h 809763"/>
                    <a:gd name="connsiteX113" fmla="*/ 373857 w 669132"/>
                    <a:gd name="connsiteY113" fmla="*/ 173831 h 809763"/>
                    <a:gd name="connsiteX114" fmla="*/ 381000 w 669132"/>
                    <a:gd name="connsiteY114" fmla="*/ 171450 h 809763"/>
                    <a:gd name="connsiteX115" fmla="*/ 388144 w 669132"/>
                    <a:gd name="connsiteY115" fmla="*/ 166688 h 809763"/>
                    <a:gd name="connsiteX116" fmla="*/ 390525 w 669132"/>
                    <a:gd name="connsiteY116" fmla="*/ 159544 h 809763"/>
                    <a:gd name="connsiteX117" fmla="*/ 395288 w 669132"/>
                    <a:gd name="connsiteY117" fmla="*/ 152400 h 809763"/>
                    <a:gd name="connsiteX118" fmla="*/ 404813 w 669132"/>
                    <a:gd name="connsiteY118" fmla="*/ 130969 h 809763"/>
                    <a:gd name="connsiteX119" fmla="*/ 407194 w 669132"/>
                    <a:gd name="connsiteY119" fmla="*/ 111919 h 809763"/>
                    <a:gd name="connsiteX120" fmla="*/ 392907 w 669132"/>
                    <a:gd name="connsiteY120" fmla="*/ 107156 h 809763"/>
                    <a:gd name="connsiteX121" fmla="*/ 378619 w 669132"/>
                    <a:gd name="connsiteY121" fmla="*/ 102394 h 809763"/>
                    <a:gd name="connsiteX122" fmla="*/ 369094 w 669132"/>
                    <a:gd name="connsiteY122" fmla="*/ 100013 h 809763"/>
                    <a:gd name="connsiteX123" fmla="*/ 366713 w 669132"/>
                    <a:gd name="connsiteY123" fmla="*/ 92869 h 809763"/>
                    <a:gd name="connsiteX124" fmla="*/ 357188 w 669132"/>
                    <a:gd name="connsiteY124" fmla="*/ 83344 h 809763"/>
                    <a:gd name="connsiteX125" fmla="*/ 371475 w 669132"/>
                    <a:gd name="connsiteY125" fmla="*/ 78581 h 809763"/>
                    <a:gd name="connsiteX126" fmla="*/ 388144 w 669132"/>
                    <a:gd name="connsiteY126" fmla="*/ 71438 h 809763"/>
                    <a:gd name="connsiteX127" fmla="*/ 404813 w 669132"/>
                    <a:gd name="connsiteY127" fmla="*/ 54769 h 809763"/>
                    <a:gd name="connsiteX128" fmla="*/ 414338 w 669132"/>
                    <a:gd name="connsiteY128" fmla="*/ 40481 h 809763"/>
                    <a:gd name="connsiteX129" fmla="*/ 419100 w 669132"/>
                    <a:gd name="connsiteY129" fmla="*/ 33338 h 809763"/>
                    <a:gd name="connsiteX130" fmla="*/ 426244 w 669132"/>
                    <a:gd name="connsiteY130" fmla="*/ 30956 h 809763"/>
                    <a:gd name="connsiteX131" fmla="*/ 431007 w 669132"/>
                    <a:gd name="connsiteY131" fmla="*/ 23813 h 809763"/>
                    <a:gd name="connsiteX132" fmla="*/ 445294 w 669132"/>
                    <a:gd name="connsiteY132" fmla="*/ 14288 h 809763"/>
                    <a:gd name="connsiteX133" fmla="*/ 461963 w 669132"/>
                    <a:gd name="connsiteY133" fmla="*/ 7144 h 809763"/>
                    <a:gd name="connsiteX134" fmla="*/ 471488 w 669132"/>
                    <a:gd name="connsiteY134" fmla="*/ 0 h 809763"/>
                    <a:gd name="connsiteX135" fmla="*/ 490538 w 669132"/>
                    <a:gd name="connsiteY135" fmla="*/ 11906 h 809763"/>
                    <a:gd name="connsiteX136" fmla="*/ 504825 w 669132"/>
                    <a:gd name="connsiteY136" fmla="*/ 21431 h 809763"/>
                    <a:gd name="connsiteX137" fmla="*/ 516732 w 669132"/>
                    <a:gd name="connsiteY137" fmla="*/ 33338 h 809763"/>
                    <a:gd name="connsiteX138" fmla="*/ 528638 w 669132"/>
                    <a:gd name="connsiteY138" fmla="*/ 45244 h 809763"/>
                    <a:gd name="connsiteX139" fmla="*/ 521494 w 669132"/>
                    <a:gd name="connsiteY139" fmla="*/ 61913 h 809763"/>
                    <a:gd name="connsiteX140" fmla="*/ 514350 w 669132"/>
                    <a:gd name="connsiteY140" fmla="*/ 64294 h 809763"/>
                    <a:gd name="connsiteX141" fmla="*/ 511969 w 669132"/>
                    <a:gd name="connsiteY141" fmla="*/ 71438 h 809763"/>
                    <a:gd name="connsiteX142" fmla="*/ 519113 w 669132"/>
                    <a:gd name="connsiteY142" fmla="*/ 85725 h 809763"/>
                    <a:gd name="connsiteX143" fmla="*/ 526257 w 669132"/>
                    <a:gd name="connsiteY143" fmla="*/ 90488 h 809763"/>
                    <a:gd name="connsiteX144" fmla="*/ 533400 w 669132"/>
                    <a:gd name="connsiteY144" fmla="*/ 97631 h 809763"/>
                    <a:gd name="connsiteX145" fmla="*/ 538163 w 669132"/>
                    <a:gd name="connsiteY145" fmla="*/ 104775 h 809763"/>
                    <a:gd name="connsiteX146" fmla="*/ 545307 w 669132"/>
                    <a:gd name="connsiteY146" fmla="*/ 107156 h 809763"/>
                    <a:gd name="connsiteX147" fmla="*/ 552450 w 669132"/>
                    <a:gd name="connsiteY147" fmla="*/ 111919 h 809763"/>
                    <a:gd name="connsiteX148" fmla="*/ 566738 w 669132"/>
                    <a:gd name="connsiteY148" fmla="*/ 109538 h 809763"/>
                    <a:gd name="connsiteX149" fmla="*/ 590550 w 669132"/>
                    <a:gd name="connsiteY149" fmla="*/ 107156 h 809763"/>
                    <a:gd name="connsiteX150" fmla="*/ 609600 w 669132"/>
                    <a:gd name="connsiteY150" fmla="*/ 109538 h 809763"/>
                    <a:gd name="connsiteX151" fmla="*/ 626269 w 669132"/>
                    <a:gd name="connsiteY151" fmla="*/ 114300 h 809763"/>
                    <a:gd name="connsiteX152" fmla="*/ 633413 w 669132"/>
                    <a:gd name="connsiteY152" fmla="*/ 119063 h 809763"/>
                    <a:gd name="connsiteX153" fmla="*/ 652463 w 669132"/>
                    <a:gd name="connsiteY15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9525 w 669132"/>
                    <a:gd name="connsiteY75" fmla="*/ 638175 h 809763"/>
                    <a:gd name="connsiteX76" fmla="*/ 4763 w 669132"/>
                    <a:gd name="connsiteY76" fmla="*/ 573881 h 809763"/>
                    <a:gd name="connsiteX77" fmla="*/ 0 w 669132"/>
                    <a:gd name="connsiteY77" fmla="*/ 539343 h 809763"/>
                    <a:gd name="connsiteX78" fmla="*/ 45244 w 669132"/>
                    <a:gd name="connsiteY78" fmla="*/ 540544 h 809763"/>
                    <a:gd name="connsiteX79" fmla="*/ 124980 w 669132"/>
                    <a:gd name="connsiteY79" fmla="*/ 659628 h 809763"/>
                    <a:gd name="connsiteX80" fmla="*/ 320675 w 669132"/>
                    <a:gd name="connsiteY80" fmla="*/ 520321 h 809763"/>
                    <a:gd name="connsiteX81" fmla="*/ 319088 w 669132"/>
                    <a:gd name="connsiteY81" fmla="*/ 469106 h 809763"/>
                    <a:gd name="connsiteX82" fmla="*/ 323850 w 669132"/>
                    <a:gd name="connsiteY82" fmla="*/ 454819 h 809763"/>
                    <a:gd name="connsiteX83" fmla="*/ 326232 w 669132"/>
                    <a:gd name="connsiteY83" fmla="*/ 447675 h 809763"/>
                    <a:gd name="connsiteX84" fmla="*/ 328613 w 669132"/>
                    <a:gd name="connsiteY84" fmla="*/ 423863 h 809763"/>
                    <a:gd name="connsiteX85" fmla="*/ 330994 w 669132"/>
                    <a:gd name="connsiteY85" fmla="*/ 416719 h 809763"/>
                    <a:gd name="connsiteX86" fmla="*/ 340519 w 669132"/>
                    <a:gd name="connsiteY86" fmla="*/ 383381 h 809763"/>
                    <a:gd name="connsiteX87" fmla="*/ 342900 w 669132"/>
                    <a:gd name="connsiteY87" fmla="*/ 347663 h 809763"/>
                    <a:gd name="connsiteX88" fmla="*/ 345282 w 669132"/>
                    <a:gd name="connsiteY88" fmla="*/ 340519 h 809763"/>
                    <a:gd name="connsiteX89" fmla="*/ 347663 w 669132"/>
                    <a:gd name="connsiteY89" fmla="*/ 323850 h 809763"/>
                    <a:gd name="connsiteX90" fmla="*/ 350044 w 669132"/>
                    <a:gd name="connsiteY90" fmla="*/ 280988 h 809763"/>
                    <a:gd name="connsiteX91" fmla="*/ 352425 w 669132"/>
                    <a:gd name="connsiteY91" fmla="*/ 261938 h 809763"/>
                    <a:gd name="connsiteX92" fmla="*/ 345282 w 669132"/>
                    <a:gd name="connsiteY92" fmla="*/ 257175 h 809763"/>
                    <a:gd name="connsiteX93" fmla="*/ 338138 w 669132"/>
                    <a:gd name="connsiteY93" fmla="*/ 259556 h 809763"/>
                    <a:gd name="connsiteX94" fmla="*/ 330994 w 669132"/>
                    <a:gd name="connsiteY94" fmla="*/ 264319 h 809763"/>
                    <a:gd name="connsiteX95" fmla="*/ 316707 w 669132"/>
                    <a:gd name="connsiteY95" fmla="*/ 269081 h 809763"/>
                    <a:gd name="connsiteX96" fmla="*/ 309563 w 669132"/>
                    <a:gd name="connsiteY96" fmla="*/ 271463 h 809763"/>
                    <a:gd name="connsiteX97" fmla="*/ 311944 w 669132"/>
                    <a:gd name="connsiteY97" fmla="*/ 264319 h 809763"/>
                    <a:gd name="connsiteX98" fmla="*/ 307182 w 669132"/>
                    <a:gd name="connsiteY98" fmla="*/ 250031 h 809763"/>
                    <a:gd name="connsiteX99" fmla="*/ 295275 w 669132"/>
                    <a:gd name="connsiteY99" fmla="*/ 228600 h 809763"/>
                    <a:gd name="connsiteX100" fmla="*/ 288132 w 669132"/>
                    <a:gd name="connsiteY100" fmla="*/ 223838 h 809763"/>
                    <a:gd name="connsiteX101" fmla="*/ 290513 w 669132"/>
                    <a:gd name="connsiteY101" fmla="*/ 216694 h 809763"/>
                    <a:gd name="connsiteX102" fmla="*/ 297657 w 669132"/>
                    <a:gd name="connsiteY102" fmla="*/ 214313 h 809763"/>
                    <a:gd name="connsiteX103" fmla="*/ 304800 w 669132"/>
                    <a:gd name="connsiteY103" fmla="*/ 209550 h 809763"/>
                    <a:gd name="connsiteX104" fmla="*/ 311944 w 669132"/>
                    <a:gd name="connsiteY104" fmla="*/ 202406 h 809763"/>
                    <a:gd name="connsiteX105" fmla="*/ 319088 w 669132"/>
                    <a:gd name="connsiteY105" fmla="*/ 200025 h 809763"/>
                    <a:gd name="connsiteX106" fmla="*/ 333375 w 669132"/>
                    <a:gd name="connsiteY106" fmla="*/ 192881 h 809763"/>
                    <a:gd name="connsiteX107" fmla="*/ 347663 w 669132"/>
                    <a:gd name="connsiteY107" fmla="*/ 190500 h 809763"/>
                    <a:gd name="connsiteX108" fmla="*/ 361950 w 669132"/>
                    <a:gd name="connsiteY108" fmla="*/ 185738 h 809763"/>
                    <a:gd name="connsiteX109" fmla="*/ 369094 w 669132"/>
                    <a:gd name="connsiteY109" fmla="*/ 180975 h 809763"/>
                    <a:gd name="connsiteX110" fmla="*/ 373857 w 669132"/>
                    <a:gd name="connsiteY110" fmla="*/ 173831 h 809763"/>
                    <a:gd name="connsiteX111" fmla="*/ 381000 w 669132"/>
                    <a:gd name="connsiteY111" fmla="*/ 171450 h 809763"/>
                    <a:gd name="connsiteX112" fmla="*/ 388144 w 669132"/>
                    <a:gd name="connsiteY112" fmla="*/ 166688 h 809763"/>
                    <a:gd name="connsiteX113" fmla="*/ 390525 w 669132"/>
                    <a:gd name="connsiteY113" fmla="*/ 159544 h 809763"/>
                    <a:gd name="connsiteX114" fmla="*/ 395288 w 669132"/>
                    <a:gd name="connsiteY114" fmla="*/ 152400 h 809763"/>
                    <a:gd name="connsiteX115" fmla="*/ 404813 w 669132"/>
                    <a:gd name="connsiteY115" fmla="*/ 130969 h 809763"/>
                    <a:gd name="connsiteX116" fmla="*/ 407194 w 669132"/>
                    <a:gd name="connsiteY116" fmla="*/ 111919 h 809763"/>
                    <a:gd name="connsiteX117" fmla="*/ 392907 w 669132"/>
                    <a:gd name="connsiteY117" fmla="*/ 107156 h 809763"/>
                    <a:gd name="connsiteX118" fmla="*/ 378619 w 669132"/>
                    <a:gd name="connsiteY118" fmla="*/ 102394 h 809763"/>
                    <a:gd name="connsiteX119" fmla="*/ 369094 w 669132"/>
                    <a:gd name="connsiteY119" fmla="*/ 100013 h 809763"/>
                    <a:gd name="connsiteX120" fmla="*/ 366713 w 669132"/>
                    <a:gd name="connsiteY120" fmla="*/ 92869 h 809763"/>
                    <a:gd name="connsiteX121" fmla="*/ 357188 w 669132"/>
                    <a:gd name="connsiteY121" fmla="*/ 83344 h 809763"/>
                    <a:gd name="connsiteX122" fmla="*/ 371475 w 669132"/>
                    <a:gd name="connsiteY122" fmla="*/ 78581 h 809763"/>
                    <a:gd name="connsiteX123" fmla="*/ 388144 w 669132"/>
                    <a:gd name="connsiteY123" fmla="*/ 71438 h 809763"/>
                    <a:gd name="connsiteX124" fmla="*/ 404813 w 669132"/>
                    <a:gd name="connsiteY124" fmla="*/ 54769 h 809763"/>
                    <a:gd name="connsiteX125" fmla="*/ 414338 w 669132"/>
                    <a:gd name="connsiteY125" fmla="*/ 40481 h 809763"/>
                    <a:gd name="connsiteX126" fmla="*/ 419100 w 669132"/>
                    <a:gd name="connsiteY126" fmla="*/ 33338 h 809763"/>
                    <a:gd name="connsiteX127" fmla="*/ 426244 w 669132"/>
                    <a:gd name="connsiteY127" fmla="*/ 30956 h 809763"/>
                    <a:gd name="connsiteX128" fmla="*/ 431007 w 669132"/>
                    <a:gd name="connsiteY128" fmla="*/ 23813 h 809763"/>
                    <a:gd name="connsiteX129" fmla="*/ 445294 w 669132"/>
                    <a:gd name="connsiteY129" fmla="*/ 14288 h 809763"/>
                    <a:gd name="connsiteX130" fmla="*/ 461963 w 669132"/>
                    <a:gd name="connsiteY130" fmla="*/ 7144 h 809763"/>
                    <a:gd name="connsiteX131" fmla="*/ 471488 w 669132"/>
                    <a:gd name="connsiteY131" fmla="*/ 0 h 809763"/>
                    <a:gd name="connsiteX132" fmla="*/ 490538 w 669132"/>
                    <a:gd name="connsiteY132" fmla="*/ 11906 h 809763"/>
                    <a:gd name="connsiteX133" fmla="*/ 504825 w 669132"/>
                    <a:gd name="connsiteY133" fmla="*/ 21431 h 809763"/>
                    <a:gd name="connsiteX134" fmla="*/ 516732 w 669132"/>
                    <a:gd name="connsiteY134" fmla="*/ 33338 h 809763"/>
                    <a:gd name="connsiteX135" fmla="*/ 528638 w 669132"/>
                    <a:gd name="connsiteY135" fmla="*/ 45244 h 809763"/>
                    <a:gd name="connsiteX136" fmla="*/ 521494 w 669132"/>
                    <a:gd name="connsiteY136" fmla="*/ 61913 h 809763"/>
                    <a:gd name="connsiteX137" fmla="*/ 514350 w 669132"/>
                    <a:gd name="connsiteY137" fmla="*/ 64294 h 809763"/>
                    <a:gd name="connsiteX138" fmla="*/ 511969 w 669132"/>
                    <a:gd name="connsiteY138" fmla="*/ 71438 h 809763"/>
                    <a:gd name="connsiteX139" fmla="*/ 519113 w 669132"/>
                    <a:gd name="connsiteY139" fmla="*/ 85725 h 809763"/>
                    <a:gd name="connsiteX140" fmla="*/ 526257 w 669132"/>
                    <a:gd name="connsiteY140" fmla="*/ 90488 h 809763"/>
                    <a:gd name="connsiteX141" fmla="*/ 533400 w 669132"/>
                    <a:gd name="connsiteY141" fmla="*/ 97631 h 809763"/>
                    <a:gd name="connsiteX142" fmla="*/ 538163 w 669132"/>
                    <a:gd name="connsiteY142" fmla="*/ 104775 h 809763"/>
                    <a:gd name="connsiteX143" fmla="*/ 545307 w 669132"/>
                    <a:gd name="connsiteY143" fmla="*/ 107156 h 809763"/>
                    <a:gd name="connsiteX144" fmla="*/ 552450 w 669132"/>
                    <a:gd name="connsiteY144" fmla="*/ 111919 h 809763"/>
                    <a:gd name="connsiteX145" fmla="*/ 566738 w 669132"/>
                    <a:gd name="connsiteY145" fmla="*/ 109538 h 809763"/>
                    <a:gd name="connsiteX146" fmla="*/ 590550 w 669132"/>
                    <a:gd name="connsiteY146" fmla="*/ 107156 h 809763"/>
                    <a:gd name="connsiteX147" fmla="*/ 609600 w 669132"/>
                    <a:gd name="connsiteY147" fmla="*/ 109538 h 809763"/>
                    <a:gd name="connsiteX148" fmla="*/ 626269 w 669132"/>
                    <a:gd name="connsiteY148" fmla="*/ 114300 h 809763"/>
                    <a:gd name="connsiteX149" fmla="*/ 633413 w 669132"/>
                    <a:gd name="connsiteY149" fmla="*/ 119063 h 809763"/>
                    <a:gd name="connsiteX150" fmla="*/ 652463 w 669132"/>
                    <a:gd name="connsiteY15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4763 w 669132"/>
                    <a:gd name="connsiteY75" fmla="*/ 573881 h 809763"/>
                    <a:gd name="connsiteX76" fmla="*/ 0 w 669132"/>
                    <a:gd name="connsiteY76" fmla="*/ 539343 h 809763"/>
                    <a:gd name="connsiteX77" fmla="*/ 45244 w 669132"/>
                    <a:gd name="connsiteY77" fmla="*/ 540544 h 809763"/>
                    <a:gd name="connsiteX78" fmla="*/ 124980 w 669132"/>
                    <a:gd name="connsiteY78" fmla="*/ 659628 h 809763"/>
                    <a:gd name="connsiteX79" fmla="*/ 320675 w 669132"/>
                    <a:gd name="connsiteY79" fmla="*/ 520321 h 809763"/>
                    <a:gd name="connsiteX80" fmla="*/ 319088 w 669132"/>
                    <a:gd name="connsiteY80" fmla="*/ 469106 h 809763"/>
                    <a:gd name="connsiteX81" fmla="*/ 323850 w 669132"/>
                    <a:gd name="connsiteY81" fmla="*/ 454819 h 809763"/>
                    <a:gd name="connsiteX82" fmla="*/ 326232 w 669132"/>
                    <a:gd name="connsiteY82" fmla="*/ 447675 h 809763"/>
                    <a:gd name="connsiteX83" fmla="*/ 328613 w 669132"/>
                    <a:gd name="connsiteY83" fmla="*/ 423863 h 809763"/>
                    <a:gd name="connsiteX84" fmla="*/ 330994 w 669132"/>
                    <a:gd name="connsiteY84" fmla="*/ 416719 h 809763"/>
                    <a:gd name="connsiteX85" fmla="*/ 340519 w 669132"/>
                    <a:gd name="connsiteY85" fmla="*/ 383381 h 809763"/>
                    <a:gd name="connsiteX86" fmla="*/ 342900 w 669132"/>
                    <a:gd name="connsiteY86" fmla="*/ 347663 h 809763"/>
                    <a:gd name="connsiteX87" fmla="*/ 345282 w 669132"/>
                    <a:gd name="connsiteY87" fmla="*/ 340519 h 809763"/>
                    <a:gd name="connsiteX88" fmla="*/ 347663 w 669132"/>
                    <a:gd name="connsiteY88" fmla="*/ 323850 h 809763"/>
                    <a:gd name="connsiteX89" fmla="*/ 350044 w 669132"/>
                    <a:gd name="connsiteY89" fmla="*/ 280988 h 809763"/>
                    <a:gd name="connsiteX90" fmla="*/ 352425 w 669132"/>
                    <a:gd name="connsiteY90" fmla="*/ 261938 h 809763"/>
                    <a:gd name="connsiteX91" fmla="*/ 345282 w 669132"/>
                    <a:gd name="connsiteY91" fmla="*/ 257175 h 809763"/>
                    <a:gd name="connsiteX92" fmla="*/ 338138 w 669132"/>
                    <a:gd name="connsiteY92" fmla="*/ 259556 h 809763"/>
                    <a:gd name="connsiteX93" fmla="*/ 330994 w 669132"/>
                    <a:gd name="connsiteY93" fmla="*/ 264319 h 809763"/>
                    <a:gd name="connsiteX94" fmla="*/ 316707 w 669132"/>
                    <a:gd name="connsiteY94" fmla="*/ 269081 h 809763"/>
                    <a:gd name="connsiteX95" fmla="*/ 309563 w 669132"/>
                    <a:gd name="connsiteY95" fmla="*/ 271463 h 809763"/>
                    <a:gd name="connsiteX96" fmla="*/ 311944 w 669132"/>
                    <a:gd name="connsiteY96" fmla="*/ 264319 h 809763"/>
                    <a:gd name="connsiteX97" fmla="*/ 307182 w 669132"/>
                    <a:gd name="connsiteY97" fmla="*/ 250031 h 809763"/>
                    <a:gd name="connsiteX98" fmla="*/ 295275 w 669132"/>
                    <a:gd name="connsiteY98" fmla="*/ 228600 h 809763"/>
                    <a:gd name="connsiteX99" fmla="*/ 288132 w 669132"/>
                    <a:gd name="connsiteY99" fmla="*/ 223838 h 809763"/>
                    <a:gd name="connsiteX100" fmla="*/ 290513 w 669132"/>
                    <a:gd name="connsiteY100" fmla="*/ 216694 h 809763"/>
                    <a:gd name="connsiteX101" fmla="*/ 297657 w 669132"/>
                    <a:gd name="connsiteY101" fmla="*/ 214313 h 809763"/>
                    <a:gd name="connsiteX102" fmla="*/ 304800 w 669132"/>
                    <a:gd name="connsiteY102" fmla="*/ 209550 h 809763"/>
                    <a:gd name="connsiteX103" fmla="*/ 311944 w 669132"/>
                    <a:gd name="connsiteY103" fmla="*/ 202406 h 809763"/>
                    <a:gd name="connsiteX104" fmla="*/ 319088 w 669132"/>
                    <a:gd name="connsiteY104" fmla="*/ 200025 h 809763"/>
                    <a:gd name="connsiteX105" fmla="*/ 333375 w 669132"/>
                    <a:gd name="connsiteY105" fmla="*/ 192881 h 809763"/>
                    <a:gd name="connsiteX106" fmla="*/ 347663 w 669132"/>
                    <a:gd name="connsiteY106" fmla="*/ 190500 h 809763"/>
                    <a:gd name="connsiteX107" fmla="*/ 361950 w 669132"/>
                    <a:gd name="connsiteY107" fmla="*/ 185738 h 809763"/>
                    <a:gd name="connsiteX108" fmla="*/ 369094 w 669132"/>
                    <a:gd name="connsiteY108" fmla="*/ 180975 h 809763"/>
                    <a:gd name="connsiteX109" fmla="*/ 373857 w 669132"/>
                    <a:gd name="connsiteY109" fmla="*/ 173831 h 809763"/>
                    <a:gd name="connsiteX110" fmla="*/ 381000 w 669132"/>
                    <a:gd name="connsiteY110" fmla="*/ 171450 h 809763"/>
                    <a:gd name="connsiteX111" fmla="*/ 388144 w 669132"/>
                    <a:gd name="connsiteY111" fmla="*/ 166688 h 809763"/>
                    <a:gd name="connsiteX112" fmla="*/ 390525 w 669132"/>
                    <a:gd name="connsiteY112" fmla="*/ 159544 h 809763"/>
                    <a:gd name="connsiteX113" fmla="*/ 395288 w 669132"/>
                    <a:gd name="connsiteY113" fmla="*/ 152400 h 809763"/>
                    <a:gd name="connsiteX114" fmla="*/ 404813 w 669132"/>
                    <a:gd name="connsiteY114" fmla="*/ 130969 h 809763"/>
                    <a:gd name="connsiteX115" fmla="*/ 407194 w 669132"/>
                    <a:gd name="connsiteY115" fmla="*/ 111919 h 809763"/>
                    <a:gd name="connsiteX116" fmla="*/ 392907 w 669132"/>
                    <a:gd name="connsiteY116" fmla="*/ 107156 h 809763"/>
                    <a:gd name="connsiteX117" fmla="*/ 378619 w 669132"/>
                    <a:gd name="connsiteY117" fmla="*/ 102394 h 809763"/>
                    <a:gd name="connsiteX118" fmla="*/ 369094 w 669132"/>
                    <a:gd name="connsiteY118" fmla="*/ 100013 h 809763"/>
                    <a:gd name="connsiteX119" fmla="*/ 366713 w 669132"/>
                    <a:gd name="connsiteY119" fmla="*/ 92869 h 809763"/>
                    <a:gd name="connsiteX120" fmla="*/ 357188 w 669132"/>
                    <a:gd name="connsiteY120" fmla="*/ 83344 h 809763"/>
                    <a:gd name="connsiteX121" fmla="*/ 371475 w 669132"/>
                    <a:gd name="connsiteY121" fmla="*/ 78581 h 809763"/>
                    <a:gd name="connsiteX122" fmla="*/ 388144 w 669132"/>
                    <a:gd name="connsiteY122" fmla="*/ 71438 h 809763"/>
                    <a:gd name="connsiteX123" fmla="*/ 404813 w 669132"/>
                    <a:gd name="connsiteY123" fmla="*/ 54769 h 809763"/>
                    <a:gd name="connsiteX124" fmla="*/ 414338 w 669132"/>
                    <a:gd name="connsiteY124" fmla="*/ 40481 h 809763"/>
                    <a:gd name="connsiteX125" fmla="*/ 419100 w 669132"/>
                    <a:gd name="connsiteY125" fmla="*/ 33338 h 809763"/>
                    <a:gd name="connsiteX126" fmla="*/ 426244 w 669132"/>
                    <a:gd name="connsiteY126" fmla="*/ 30956 h 809763"/>
                    <a:gd name="connsiteX127" fmla="*/ 431007 w 669132"/>
                    <a:gd name="connsiteY127" fmla="*/ 23813 h 809763"/>
                    <a:gd name="connsiteX128" fmla="*/ 445294 w 669132"/>
                    <a:gd name="connsiteY128" fmla="*/ 14288 h 809763"/>
                    <a:gd name="connsiteX129" fmla="*/ 461963 w 669132"/>
                    <a:gd name="connsiteY129" fmla="*/ 7144 h 809763"/>
                    <a:gd name="connsiteX130" fmla="*/ 471488 w 669132"/>
                    <a:gd name="connsiteY130" fmla="*/ 0 h 809763"/>
                    <a:gd name="connsiteX131" fmla="*/ 490538 w 669132"/>
                    <a:gd name="connsiteY131" fmla="*/ 11906 h 809763"/>
                    <a:gd name="connsiteX132" fmla="*/ 504825 w 669132"/>
                    <a:gd name="connsiteY132" fmla="*/ 21431 h 809763"/>
                    <a:gd name="connsiteX133" fmla="*/ 516732 w 669132"/>
                    <a:gd name="connsiteY133" fmla="*/ 33338 h 809763"/>
                    <a:gd name="connsiteX134" fmla="*/ 528638 w 669132"/>
                    <a:gd name="connsiteY134" fmla="*/ 45244 h 809763"/>
                    <a:gd name="connsiteX135" fmla="*/ 521494 w 669132"/>
                    <a:gd name="connsiteY135" fmla="*/ 61913 h 809763"/>
                    <a:gd name="connsiteX136" fmla="*/ 514350 w 669132"/>
                    <a:gd name="connsiteY136" fmla="*/ 64294 h 809763"/>
                    <a:gd name="connsiteX137" fmla="*/ 511969 w 669132"/>
                    <a:gd name="connsiteY137" fmla="*/ 71438 h 809763"/>
                    <a:gd name="connsiteX138" fmla="*/ 519113 w 669132"/>
                    <a:gd name="connsiteY138" fmla="*/ 85725 h 809763"/>
                    <a:gd name="connsiteX139" fmla="*/ 526257 w 669132"/>
                    <a:gd name="connsiteY139" fmla="*/ 90488 h 809763"/>
                    <a:gd name="connsiteX140" fmla="*/ 533400 w 669132"/>
                    <a:gd name="connsiteY140" fmla="*/ 97631 h 809763"/>
                    <a:gd name="connsiteX141" fmla="*/ 538163 w 669132"/>
                    <a:gd name="connsiteY141" fmla="*/ 104775 h 809763"/>
                    <a:gd name="connsiteX142" fmla="*/ 545307 w 669132"/>
                    <a:gd name="connsiteY142" fmla="*/ 107156 h 809763"/>
                    <a:gd name="connsiteX143" fmla="*/ 552450 w 669132"/>
                    <a:gd name="connsiteY143" fmla="*/ 111919 h 809763"/>
                    <a:gd name="connsiteX144" fmla="*/ 566738 w 669132"/>
                    <a:gd name="connsiteY144" fmla="*/ 109538 h 809763"/>
                    <a:gd name="connsiteX145" fmla="*/ 590550 w 669132"/>
                    <a:gd name="connsiteY145" fmla="*/ 107156 h 809763"/>
                    <a:gd name="connsiteX146" fmla="*/ 609600 w 669132"/>
                    <a:gd name="connsiteY146" fmla="*/ 109538 h 809763"/>
                    <a:gd name="connsiteX147" fmla="*/ 626269 w 669132"/>
                    <a:gd name="connsiteY147" fmla="*/ 114300 h 809763"/>
                    <a:gd name="connsiteX148" fmla="*/ 633413 w 669132"/>
                    <a:gd name="connsiteY148" fmla="*/ 119063 h 809763"/>
                    <a:gd name="connsiteX149" fmla="*/ 652463 w 669132"/>
                    <a:gd name="connsiteY149" fmla="*/ 119063 h 809763"/>
                    <a:gd name="connsiteX0" fmla="*/ 653359 w 670028"/>
                    <a:gd name="connsiteY0" fmla="*/ 119063 h 809763"/>
                    <a:gd name="connsiteX1" fmla="*/ 658121 w 670028"/>
                    <a:gd name="connsiteY1" fmla="*/ 145256 h 809763"/>
                    <a:gd name="connsiteX2" fmla="*/ 662884 w 670028"/>
                    <a:gd name="connsiteY2" fmla="*/ 152400 h 809763"/>
                    <a:gd name="connsiteX3" fmla="*/ 670028 w 670028"/>
                    <a:gd name="connsiteY3" fmla="*/ 192881 h 809763"/>
                    <a:gd name="connsiteX4" fmla="*/ 662884 w 670028"/>
                    <a:gd name="connsiteY4" fmla="*/ 221456 h 809763"/>
                    <a:gd name="connsiteX5" fmla="*/ 650978 w 670028"/>
                    <a:gd name="connsiteY5" fmla="*/ 242888 h 809763"/>
                    <a:gd name="connsiteX6" fmla="*/ 648596 w 670028"/>
                    <a:gd name="connsiteY6" fmla="*/ 266700 h 809763"/>
                    <a:gd name="connsiteX7" fmla="*/ 646215 w 670028"/>
                    <a:gd name="connsiteY7" fmla="*/ 276225 h 809763"/>
                    <a:gd name="connsiteX8" fmla="*/ 643834 w 670028"/>
                    <a:gd name="connsiteY8" fmla="*/ 288131 h 809763"/>
                    <a:gd name="connsiteX9" fmla="*/ 641453 w 670028"/>
                    <a:gd name="connsiteY9" fmla="*/ 295275 h 809763"/>
                    <a:gd name="connsiteX10" fmla="*/ 636690 w 670028"/>
                    <a:gd name="connsiteY10" fmla="*/ 314325 h 809763"/>
                    <a:gd name="connsiteX11" fmla="*/ 634309 w 670028"/>
                    <a:gd name="connsiteY11" fmla="*/ 338138 h 809763"/>
                    <a:gd name="connsiteX12" fmla="*/ 639071 w 670028"/>
                    <a:gd name="connsiteY12" fmla="*/ 361950 h 809763"/>
                    <a:gd name="connsiteX13" fmla="*/ 639071 w 670028"/>
                    <a:gd name="connsiteY13" fmla="*/ 431006 h 809763"/>
                    <a:gd name="connsiteX14" fmla="*/ 636690 w 670028"/>
                    <a:gd name="connsiteY14" fmla="*/ 440531 h 809763"/>
                    <a:gd name="connsiteX15" fmla="*/ 629546 w 670028"/>
                    <a:gd name="connsiteY15" fmla="*/ 450056 h 809763"/>
                    <a:gd name="connsiteX16" fmla="*/ 617640 w 670028"/>
                    <a:gd name="connsiteY16" fmla="*/ 464344 h 809763"/>
                    <a:gd name="connsiteX17" fmla="*/ 615259 w 670028"/>
                    <a:gd name="connsiteY17" fmla="*/ 471488 h 809763"/>
                    <a:gd name="connsiteX18" fmla="*/ 605734 w 670028"/>
                    <a:gd name="connsiteY18" fmla="*/ 485775 h 809763"/>
                    <a:gd name="connsiteX19" fmla="*/ 598590 w 670028"/>
                    <a:gd name="connsiteY19" fmla="*/ 507206 h 809763"/>
                    <a:gd name="connsiteX20" fmla="*/ 596209 w 670028"/>
                    <a:gd name="connsiteY20" fmla="*/ 514350 h 809763"/>
                    <a:gd name="connsiteX21" fmla="*/ 584303 w 670028"/>
                    <a:gd name="connsiteY21" fmla="*/ 531019 h 809763"/>
                    <a:gd name="connsiteX22" fmla="*/ 577159 w 670028"/>
                    <a:gd name="connsiteY22" fmla="*/ 554831 h 809763"/>
                    <a:gd name="connsiteX23" fmla="*/ 560490 w 670028"/>
                    <a:gd name="connsiteY23" fmla="*/ 576263 h 809763"/>
                    <a:gd name="connsiteX24" fmla="*/ 553346 w 670028"/>
                    <a:gd name="connsiteY24" fmla="*/ 581025 h 809763"/>
                    <a:gd name="connsiteX25" fmla="*/ 541440 w 670028"/>
                    <a:gd name="connsiteY25" fmla="*/ 592931 h 809763"/>
                    <a:gd name="connsiteX26" fmla="*/ 534296 w 670028"/>
                    <a:gd name="connsiteY26" fmla="*/ 600075 h 809763"/>
                    <a:gd name="connsiteX27" fmla="*/ 520009 w 670028"/>
                    <a:gd name="connsiteY27" fmla="*/ 607219 h 809763"/>
                    <a:gd name="connsiteX28" fmla="*/ 510484 w 670028"/>
                    <a:gd name="connsiteY28" fmla="*/ 614363 h 809763"/>
                    <a:gd name="connsiteX29" fmla="*/ 505721 w 670028"/>
                    <a:gd name="connsiteY29" fmla="*/ 621506 h 809763"/>
                    <a:gd name="connsiteX30" fmla="*/ 491434 w 670028"/>
                    <a:gd name="connsiteY30" fmla="*/ 631031 h 809763"/>
                    <a:gd name="connsiteX31" fmla="*/ 484290 w 670028"/>
                    <a:gd name="connsiteY31" fmla="*/ 638175 h 809763"/>
                    <a:gd name="connsiteX32" fmla="*/ 477146 w 670028"/>
                    <a:gd name="connsiteY32" fmla="*/ 642938 h 809763"/>
                    <a:gd name="connsiteX33" fmla="*/ 474765 w 670028"/>
                    <a:gd name="connsiteY33" fmla="*/ 650081 h 809763"/>
                    <a:gd name="connsiteX34" fmla="*/ 465240 w 670028"/>
                    <a:gd name="connsiteY34" fmla="*/ 657225 h 809763"/>
                    <a:gd name="connsiteX35" fmla="*/ 458096 w 670028"/>
                    <a:gd name="connsiteY35" fmla="*/ 664369 h 809763"/>
                    <a:gd name="connsiteX36" fmla="*/ 441428 w 670028"/>
                    <a:gd name="connsiteY36" fmla="*/ 676275 h 809763"/>
                    <a:gd name="connsiteX37" fmla="*/ 429521 w 670028"/>
                    <a:gd name="connsiteY37" fmla="*/ 685800 h 809763"/>
                    <a:gd name="connsiteX38" fmla="*/ 417615 w 670028"/>
                    <a:gd name="connsiteY38" fmla="*/ 695325 h 809763"/>
                    <a:gd name="connsiteX39" fmla="*/ 403328 w 670028"/>
                    <a:gd name="connsiteY39" fmla="*/ 707231 h 809763"/>
                    <a:gd name="connsiteX40" fmla="*/ 396184 w 670028"/>
                    <a:gd name="connsiteY40" fmla="*/ 709613 h 809763"/>
                    <a:gd name="connsiteX41" fmla="*/ 386659 w 670028"/>
                    <a:gd name="connsiteY41" fmla="*/ 714375 h 809763"/>
                    <a:gd name="connsiteX42" fmla="*/ 372371 w 670028"/>
                    <a:gd name="connsiteY42" fmla="*/ 723900 h 809763"/>
                    <a:gd name="connsiteX43" fmla="*/ 365228 w 670028"/>
                    <a:gd name="connsiteY43" fmla="*/ 728663 h 809763"/>
                    <a:gd name="connsiteX44" fmla="*/ 358084 w 670028"/>
                    <a:gd name="connsiteY44" fmla="*/ 735806 h 809763"/>
                    <a:gd name="connsiteX45" fmla="*/ 350940 w 670028"/>
                    <a:gd name="connsiteY45" fmla="*/ 738188 h 809763"/>
                    <a:gd name="connsiteX46" fmla="*/ 343796 w 670028"/>
                    <a:gd name="connsiteY46" fmla="*/ 742950 h 809763"/>
                    <a:gd name="connsiteX47" fmla="*/ 331890 w 670028"/>
                    <a:gd name="connsiteY47" fmla="*/ 752475 h 809763"/>
                    <a:gd name="connsiteX48" fmla="*/ 327128 w 670028"/>
                    <a:gd name="connsiteY48" fmla="*/ 759619 h 809763"/>
                    <a:gd name="connsiteX49" fmla="*/ 312840 w 670028"/>
                    <a:gd name="connsiteY49" fmla="*/ 769144 h 809763"/>
                    <a:gd name="connsiteX50" fmla="*/ 305696 w 670028"/>
                    <a:gd name="connsiteY50" fmla="*/ 773906 h 809763"/>
                    <a:gd name="connsiteX51" fmla="*/ 291409 w 670028"/>
                    <a:gd name="connsiteY51" fmla="*/ 783431 h 809763"/>
                    <a:gd name="connsiteX52" fmla="*/ 286646 w 670028"/>
                    <a:gd name="connsiteY52" fmla="*/ 790575 h 809763"/>
                    <a:gd name="connsiteX53" fmla="*/ 272359 w 670028"/>
                    <a:gd name="connsiteY53" fmla="*/ 792956 h 809763"/>
                    <a:gd name="connsiteX54" fmla="*/ 265215 w 670028"/>
                    <a:gd name="connsiteY54" fmla="*/ 797719 h 809763"/>
                    <a:gd name="connsiteX55" fmla="*/ 250928 w 670028"/>
                    <a:gd name="connsiteY55" fmla="*/ 802481 h 809763"/>
                    <a:gd name="connsiteX56" fmla="*/ 236640 w 670028"/>
                    <a:gd name="connsiteY56" fmla="*/ 809625 h 809763"/>
                    <a:gd name="connsiteX57" fmla="*/ 229496 w 670028"/>
                    <a:gd name="connsiteY57" fmla="*/ 795338 h 809763"/>
                    <a:gd name="connsiteX58" fmla="*/ 222353 w 670028"/>
                    <a:gd name="connsiteY58" fmla="*/ 790575 h 809763"/>
                    <a:gd name="connsiteX59" fmla="*/ 210446 w 670028"/>
                    <a:gd name="connsiteY59" fmla="*/ 778669 h 809763"/>
                    <a:gd name="connsiteX60" fmla="*/ 198540 w 670028"/>
                    <a:gd name="connsiteY60" fmla="*/ 766763 h 809763"/>
                    <a:gd name="connsiteX61" fmla="*/ 191396 w 670028"/>
                    <a:gd name="connsiteY61" fmla="*/ 752475 h 809763"/>
                    <a:gd name="connsiteX62" fmla="*/ 184253 w 670028"/>
                    <a:gd name="connsiteY62" fmla="*/ 750094 h 809763"/>
                    <a:gd name="connsiteX63" fmla="*/ 165203 w 670028"/>
                    <a:gd name="connsiteY63" fmla="*/ 745331 h 809763"/>
                    <a:gd name="connsiteX64" fmla="*/ 158059 w 670028"/>
                    <a:gd name="connsiteY64" fmla="*/ 742950 h 809763"/>
                    <a:gd name="connsiteX65" fmla="*/ 146153 w 670028"/>
                    <a:gd name="connsiteY65" fmla="*/ 740569 h 809763"/>
                    <a:gd name="connsiteX66" fmla="*/ 136628 w 670028"/>
                    <a:gd name="connsiteY66" fmla="*/ 738188 h 809763"/>
                    <a:gd name="connsiteX67" fmla="*/ 124721 w 670028"/>
                    <a:gd name="connsiteY67" fmla="*/ 735806 h 809763"/>
                    <a:gd name="connsiteX68" fmla="*/ 110434 w 670028"/>
                    <a:gd name="connsiteY68" fmla="*/ 728663 h 809763"/>
                    <a:gd name="connsiteX69" fmla="*/ 89003 w 670028"/>
                    <a:gd name="connsiteY69" fmla="*/ 723900 h 809763"/>
                    <a:gd name="connsiteX70" fmla="*/ 81859 w 670028"/>
                    <a:gd name="connsiteY70" fmla="*/ 719138 h 809763"/>
                    <a:gd name="connsiteX71" fmla="*/ 79478 w 670028"/>
                    <a:gd name="connsiteY71" fmla="*/ 711994 h 809763"/>
                    <a:gd name="connsiteX72" fmla="*/ 50903 w 670028"/>
                    <a:gd name="connsiteY72" fmla="*/ 697706 h 809763"/>
                    <a:gd name="connsiteX73" fmla="*/ 36615 w 670028"/>
                    <a:gd name="connsiteY73" fmla="*/ 695325 h 809763"/>
                    <a:gd name="connsiteX74" fmla="*/ 17565 w 670028"/>
                    <a:gd name="connsiteY74" fmla="*/ 679872 h 809763"/>
                    <a:gd name="connsiteX75" fmla="*/ 896 w 670028"/>
                    <a:gd name="connsiteY75" fmla="*/ 539343 h 809763"/>
                    <a:gd name="connsiteX76" fmla="*/ 46140 w 670028"/>
                    <a:gd name="connsiteY76" fmla="*/ 540544 h 809763"/>
                    <a:gd name="connsiteX77" fmla="*/ 125876 w 670028"/>
                    <a:gd name="connsiteY77" fmla="*/ 659628 h 809763"/>
                    <a:gd name="connsiteX78" fmla="*/ 321571 w 670028"/>
                    <a:gd name="connsiteY78" fmla="*/ 520321 h 809763"/>
                    <a:gd name="connsiteX79" fmla="*/ 319984 w 670028"/>
                    <a:gd name="connsiteY79" fmla="*/ 469106 h 809763"/>
                    <a:gd name="connsiteX80" fmla="*/ 324746 w 670028"/>
                    <a:gd name="connsiteY80" fmla="*/ 454819 h 809763"/>
                    <a:gd name="connsiteX81" fmla="*/ 327128 w 670028"/>
                    <a:gd name="connsiteY81" fmla="*/ 447675 h 809763"/>
                    <a:gd name="connsiteX82" fmla="*/ 329509 w 670028"/>
                    <a:gd name="connsiteY82" fmla="*/ 423863 h 809763"/>
                    <a:gd name="connsiteX83" fmla="*/ 331890 w 670028"/>
                    <a:gd name="connsiteY83" fmla="*/ 416719 h 809763"/>
                    <a:gd name="connsiteX84" fmla="*/ 341415 w 670028"/>
                    <a:gd name="connsiteY84" fmla="*/ 383381 h 809763"/>
                    <a:gd name="connsiteX85" fmla="*/ 343796 w 670028"/>
                    <a:gd name="connsiteY85" fmla="*/ 347663 h 809763"/>
                    <a:gd name="connsiteX86" fmla="*/ 346178 w 670028"/>
                    <a:gd name="connsiteY86" fmla="*/ 340519 h 809763"/>
                    <a:gd name="connsiteX87" fmla="*/ 348559 w 670028"/>
                    <a:gd name="connsiteY87" fmla="*/ 323850 h 809763"/>
                    <a:gd name="connsiteX88" fmla="*/ 350940 w 670028"/>
                    <a:gd name="connsiteY88" fmla="*/ 280988 h 809763"/>
                    <a:gd name="connsiteX89" fmla="*/ 353321 w 670028"/>
                    <a:gd name="connsiteY89" fmla="*/ 261938 h 809763"/>
                    <a:gd name="connsiteX90" fmla="*/ 346178 w 670028"/>
                    <a:gd name="connsiteY90" fmla="*/ 257175 h 809763"/>
                    <a:gd name="connsiteX91" fmla="*/ 339034 w 670028"/>
                    <a:gd name="connsiteY91" fmla="*/ 259556 h 809763"/>
                    <a:gd name="connsiteX92" fmla="*/ 331890 w 670028"/>
                    <a:gd name="connsiteY92" fmla="*/ 264319 h 809763"/>
                    <a:gd name="connsiteX93" fmla="*/ 317603 w 670028"/>
                    <a:gd name="connsiteY93" fmla="*/ 269081 h 809763"/>
                    <a:gd name="connsiteX94" fmla="*/ 310459 w 670028"/>
                    <a:gd name="connsiteY94" fmla="*/ 271463 h 809763"/>
                    <a:gd name="connsiteX95" fmla="*/ 312840 w 670028"/>
                    <a:gd name="connsiteY95" fmla="*/ 264319 h 809763"/>
                    <a:gd name="connsiteX96" fmla="*/ 308078 w 670028"/>
                    <a:gd name="connsiteY96" fmla="*/ 250031 h 809763"/>
                    <a:gd name="connsiteX97" fmla="*/ 296171 w 670028"/>
                    <a:gd name="connsiteY97" fmla="*/ 228600 h 809763"/>
                    <a:gd name="connsiteX98" fmla="*/ 289028 w 670028"/>
                    <a:gd name="connsiteY98" fmla="*/ 223838 h 809763"/>
                    <a:gd name="connsiteX99" fmla="*/ 291409 w 670028"/>
                    <a:gd name="connsiteY99" fmla="*/ 216694 h 809763"/>
                    <a:gd name="connsiteX100" fmla="*/ 298553 w 670028"/>
                    <a:gd name="connsiteY100" fmla="*/ 214313 h 809763"/>
                    <a:gd name="connsiteX101" fmla="*/ 305696 w 670028"/>
                    <a:gd name="connsiteY101" fmla="*/ 209550 h 809763"/>
                    <a:gd name="connsiteX102" fmla="*/ 312840 w 670028"/>
                    <a:gd name="connsiteY102" fmla="*/ 202406 h 809763"/>
                    <a:gd name="connsiteX103" fmla="*/ 319984 w 670028"/>
                    <a:gd name="connsiteY103" fmla="*/ 200025 h 809763"/>
                    <a:gd name="connsiteX104" fmla="*/ 334271 w 670028"/>
                    <a:gd name="connsiteY104" fmla="*/ 192881 h 809763"/>
                    <a:gd name="connsiteX105" fmla="*/ 348559 w 670028"/>
                    <a:gd name="connsiteY105" fmla="*/ 190500 h 809763"/>
                    <a:gd name="connsiteX106" fmla="*/ 362846 w 670028"/>
                    <a:gd name="connsiteY106" fmla="*/ 185738 h 809763"/>
                    <a:gd name="connsiteX107" fmla="*/ 369990 w 670028"/>
                    <a:gd name="connsiteY107" fmla="*/ 180975 h 809763"/>
                    <a:gd name="connsiteX108" fmla="*/ 374753 w 670028"/>
                    <a:gd name="connsiteY108" fmla="*/ 173831 h 809763"/>
                    <a:gd name="connsiteX109" fmla="*/ 381896 w 670028"/>
                    <a:gd name="connsiteY109" fmla="*/ 171450 h 809763"/>
                    <a:gd name="connsiteX110" fmla="*/ 389040 w 670028"/>
                    <a:gd name="connsiteY110" fmla="*/ 166688 h 809763"/>
                    <a:gd name="connsiteX111" fmla="*/ 391421 w 670028"/>
                    <a:gd name="connsiteY111" fmla="*/ 159544 h 809763"/>
                    <a:gd name="connsiteX112" fmla="*/ 396184 w 670028"/>
                    <a:gd name="connsiteY112" fmla="*/ 152400 h 809763"/>
                    <a:gd name="connsiteX113" fmla="*/ 405709 w 670028"/>
                    <a:gd name="connsiteY113" fmla="*/ 130969 h 809763"/>
                    <a:gd name="connsiteX114" fmla="*/ 408090 w 670028"/>
                    <a:gd name="connsiteY114" fmla="*/ 111919 h 809763"/>
                    <a:gd name="connsiteX115" fmla="*/ 393803 w 670028"/>
                    <a:gd name="connsiteY115" fmla="*/ 107156 h 809763"/>
                    <a:gd name="connsiteX116" fmla="*/ 379515 w 670028"/>
                    <a:gd name="connsiteY116" fmla="*/ 102394 h 809763"/>
                    <a:gd name="connsiteX117" fmla="*/ 369990 w 670028"/>
                    <a:gd name="connsiteY117" fmla="*/ 100013 h 809763"/>
                    <a:gd name="connsiteX118" fmla="*/ 367609 w 670028"/>
                    <a:gd name="connsiteY118" fmla="*/ 92869 h 809763"/>
                    <a:gd name="connsiteX119" fmla="*/ 358084 w 670028"/>
                    <a:gd name="connsiteY119" fmla="*/ 83344 h 809763"/>
                    <a:gd name="connsiteX120" fmla="*/ 372371 w 670028"/>
                    <a:gd name="connsiteY120" fmla="*/ 78581 h 809763"/>
                    <a:gd name="connsiteX121" fmla="*/ 389040 w 670028"/>
                    <a:gd name="connsiteY121" fmla="*/ 71438 h 809763"/>
                    <a:gd name="connsiteX122" fmla="*/ 405709 w 670028"/>
                    <a:gd name="connsiteY122" fmla="*/ 54769 h 809763"/>
                    <a:gd name="connsiteX123" fmla="*/ 415234 w 670028"/>
                    <a:gd name="connsiteY123" fmla="*/ 40481 h 809763"/>
                    <a:gd name="connsiteX124" fmla="*/ 419996 w 670028"/>
                    <a:gd name="connsiteY124" fmla="*/ 33338 h 809763"/>
                    <a:gd name="connsiteX125" fmla="*/ 427140 w 670028"/>
                    <a:gd name="connsiteY125" fmla="*/ 30956 h 809763"/>
                    <a:gd name="connsiteX126" fmla="*/ 431903 w 670028"/>
                    <a:gd name="connsiteY126" fmla="*/ 23813 h 809763"/>
                    <a:gd name="connsiteX127" fmla="*/ 446190 w 670028"/>
                    <a:gd name="connsiteY127" fmla="*/ 14288 h 809763"/>
                    <a:gd name="connsiteX128" fmla="*/ 462859 w 670028"/>
                    <a:gd name="connsiteY128" fmla="*/ 7144 h 809763"/>
                    <a:gd name="connsiteX129" fmla="*/ 472384 w 670028"/>
                    <a:gd name="connsiteY129" fmla="*/ 0 h 809763"/>
                    <a:gd name="connsiteX130" fmla="*/ 491434 w 670028"/>
                    <a:gd name="connsiteY130" fmla="*/ 11906 h 809763"/>
                    <a:gd name="connsiteX131" fmla="*/ 505721 w 670028"/>
                    <a:gd name="connsiteY131" fmla="*/ 21431 h 809763"/>
                    <a:gd name="connsiteX132" fmla="*/ 517628 w 670028"/>
                    <a:gd name="connsiteY132" fmla="*/ 33338 h 809763"/>
                    <a:gd name="connsiteX133" fmla="*/ 529534 w 670028"/>
                    <a:gd name="connsiteY133" fmla="*/ 45244 h 809763"/>
                    <a:gd name="connsiteX134" fmla="*/ 522390 w 670028"/>
                    <a:gd name="connsiteY134" fmla="*/ 61913 h 809763"/>
                    <a:gd name="connsiteX135" fmla="*/ 515246 w 670028"/>
                    <a:gd name="connsiteY135" fmla="*/ 64294 h 809763"/>
                    <a:gd name="connsiteX136" fmla="*/ 512865 w 670028"/>
                    <a:gd name="connsiteY136" fmla="*/ 71438 h 809763"/>
                    <a:gd name="connsiteX137" fmla="*/ 520009 w 670028"/>
                    <a:gd name="connsiteY137" fmla="*/ 85725 h 809763"/>
                    <a:gd name="connsiteX138" fmla="*/ 527153 w 670028"/>
                    <a:gd name="connsiteY138" fmla="*/ 90488 h 809763"/>
                    <a:gd name="connsiteX139" fmla="*/ 534296 w 670028"/>
                    <a:gd name="connsiteY139" fmla="*/ 97631 h 809763"/>
                    <a:gd name="connsiteX140" fmla="*/ 539059 w 670028"/>
                    <a:gd name="connsiteY140" fmla="*/ 104775 h 809763"/>
                    <a:gd name="connsiteX141" fmla="*/ 546203 w 670028"/>
                    <a:gd name="connsiteY141" fmla="*/ 107156 h 809763"/>
                    <a:gd name="connsiteX142" fmla="*/ 553346 w 670028"/>
                    <a:gd name="connsiteY142" fmla="*/ 111919 h 809763"/>
                    <a:gd name="connsiteX143" fmla="*/ 567634 w 670028"/>
                    <a:gd name="connsiteY143" fmla="*/ 109538 h 809763"/>
                    <a:gd name="connsiteX144" fmla="*/ 591446 w 670028"/>
                    <a:gd name="connsiteY144" fmla="*/ 107156 h 809763"/>
                    <a:gd name="connsiteX145" fmla="*/ 610496 w 670028"/>
                    <a:gd name="connsiteY145" fmla="*/ 109538 h 809763"/>
                    <a:gd name="connsiteX146" fmla="*/ 627165 w 670028"/>
                    <a:gd name="connsiteY146" fmla="*/ 114300 h 809763"/>
                    <a:gd name="connsiteX147" fmla="*/ 634309 w 670028"/>
                    <a:gd name="connsiteY147" fmla="*/ 119063 h 809763"/>
                    <a:gd name="connsiteX148" fmla="*/ 653359 w 670028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16669 w 669132"/>
                    <a:gd name="connsiteY73" fmla="*/ 679872 h 809763"/>
                    <a:gd name="connsiteX74" fmla="*/ 0 w 669132"/>
                    <a:gd name="connsiteY74" fmla="*/ 539343 h 809763"/>
                    <a:gd name="connsiteX75" fmla="*/ 45244 w 669132"/>
                    <a:gd name="connsiteY75" fmla="*/ 540544 h 809763"/>
                    <a:gd name="connsiteX76" fmla="*/ 124980 w 669132"/>
                    <a:gd name="connsiteY76" fmla="*/ 659628 h 809763"/>
                    <a:gd name="connsiteX77" fmla="*/ 320675 w 669132"/>
                    <a:gd name="connsiteY77" fmla="*/ 520321 h 809763"/>
                    <a:gd name="connsiteX78" fmla="*/ 319088 w 669132"/>
                    <a:gd name="connsiteY78" fmla="*/ 469106 h 809763"/>
                    <a:gd name="connsiteX79" fmla="*/ 323850 w 669132"/>
                    <a:gd name="connsiteY79" fmla="*/ 454819 h 809763"/>
                    <a:gd name="connsiteX80" fmla="*/ 326232 w 669132"/>
                    <a:gd name="connsiteY80" fmla="*/ 447675 h 809763"/>
                    <a:gd name="connsiteX81" fmla="*/ 328613 w 669132"/>
                    <a:gd name="connsiteY81" fmla="*/ 423863 h 809763"/>
                    <a:gd name="connsiteX82" fmla="*/ 330994 w 669132"/>
                    <a:gd name="connsiteY82" fmla="*/ 416719 h 809763"/>
                    <a:gd name="connsiteX83" fmla="*/ 340519 w 669132"/>
                    <a:gd name="connsiteY83" fmla="*/ 383381 h 809763"/>
                    <a:gd name="connsiteX84" fmla="*/ 342900 w 669132"/>
                    <a:gd name="connsiteY84" fmla="*/ 347663 h 809763"/>
                    <a:gd name="connsiteX85" fmla="*/ 345282 w 669132"/>
                    <a:gd name="connsiteY85" fmla="*/ 340519 h 809763"/>
                    <a:gd name="connsiteX86" fmla="*/ 347663 w 669132"/>
                    <a:gd name="connsiteY86" fmla="*/ 323850 h 809763"/>
                    <a:gd name="connsiteX87" fmla="*/ 350044 w 669132"/>
                    <a:gd name="connsiteY87" fmla="*/ 280988 h 809763"/>
                    <a:gd name="connsiteX88" fmla="*/ 352425 w 669132"/>
                    <a:gd name="connsiteY88" fmla="*/ 261938 h 809763"/>
                    <a:gd name="connsiteX89" fmla="*/ 345282 w 669132"/>
                    <a:gd name="connsiteY89" fmla="*/ 257175 h 809763"/>
                    <a:gd name="connsiteX90" fmla="*/ 338138 w 669132"/>
                    <a:gd name="connsiteY90" fmla="*/ 259556 h 809763"/>
                    <a:gd name="connsiteX91" fmla="*/ 330994 w 669132"/>
                    <a:gd name="connsiteY91" fmla="*/ 264319 h 809763"/>
                    <a:gd name="connsiteX92" fmla="*/ 316707 w 669132"/>
                    <a:gd name="connsiteY92" fmla="*/ 269081 h 809763"/>
                    <a:gd name="connsiteX93" fmla="*/ 309563 w 669132"/>
                    <a:gd name="connsiteY93" fmla="*/ 271463 h 809763"/>
                    <a:gd name="connsiteX94" fmla="*/ 311944 w 669132"/>
                    <a:gd name="connsiteY94" fmla="*/ 264319 h 809763"/>
                    <a:gd name="connsiteX95" fmla="*/ 307182 w 669132"/>
                    <a:gd name="connsiteY95" fmla="*/ 250031 h 809763"/>
                    <a:gd name="connsiteX96" fmla="*/ 295275 w 669132"/>
                    <a:gd name="connsiteY96" fmla="*/ 228600 h 809763"/>
                    <a:gd name="connsiteX97" fmla="*/ 288132 w 669132"/>
                    <a:gd name="connsiteY97" fmla="*/ 223838 h 809763"/>
                    <a:gd name="connsiteX98" fmla="*/ 290513 w 669132"/>
                    <a:gd name="connsiteY98" fmla="*/ 216694 h 809763"/>
                    <a:gd name="connsiteX99" fmla="*/ 297657 w 669132"/>
                    <a:gd name="connsiteY99" fmla="*/ 214313 h 809763"/>
                    <a:gd name="connsiteX100" fmla="*/ 304800 w 669132"/>
                    <a:gd name="connsiteY100" fmla="*/ 209550 h 809763"/>
                    <a:gd name="connsiteX101" fmla="*/ 311944 w 669132"/>
                    <a:gd name="connsiteY101" fmla="*/ 202406 h 809763"/>
                    <a:gd name="connsiteX102" fmla="*/ 319088 w 669132"/>
                    <a:gd name="connsiteY102" fmla="*/ 200025 h 809763"/>
                    <a:gd name="connsiteX103" fmla="*/ 333375 w 669132"/>
                    <a:gd name="connsiteY103" fmla="*/ 192881 h 809763"/>
                    <a:gd name="connsiteX104" fmla="*/ 347663 w 669132"/>
                    <a:gd name="connsiteY104" fmla="*/ 190500 h 809763"/>
                    <a:gd name="connsiteX105" fmla="*/ 361950 w 669132"/>
                    <a:gd name="connsiteY105" fmla="*/ 185738 h 809763"/>
                    <a:gd name="connsiteX106" fmla="*/ 369094 w 669132"/>
                    <a:gd name="connsiteY106" fmla="*/ 180975 h 809763"/>
                    <a:gd name="connsiteX107" fmla="*/ 373857 w 669132"/>
                    <a:gd name="connsiteY107" fmla="*/ 173831 h 809763"/>
                    <a:gd name="connsiteX108" fmla="*/ 381000 w 669132"/>
                    <a:gd name="connsiteY108" fmla="*/ 171450 h 809763"/>
                    <a:gd name="connsiteX109" fmla="*/ 388144 w 669132"/>
                    <a:gd name="connsiteY109" fmla="*/ 166688 h 809763"/>
                    <a:gd name="connsiteX110" fmla="*/ 390525 w 669132"/>
                    <a:gd name="connsiteY110" fmla="*/ 159544 h 809763"/>
                    <a:gd name="connsiteX111" fmla="*/ 395288 w 669132"/>
                    <a:gd name="connsiteY111" fmla="*/ 152400 h 809763"/>
                    <a:gd name="connsiteX112" fmla="*/ 404813 w 669132"/>
                    <a:gd name="connsiteY112" fmla="*/ 130969 h 809763"/>
                    <a:gd name="connsiteX113" fmla="*/ 407194 w 669132"/>
                    <a:gd name="connsiteY113" fmla="*/ 111919 h 809763"/>
                    <a:gd name="connsiteX114" fmla="*/ 392907 w 669132"/>
                    <a:gd name="connsiteY114" fmla="*/ 107156 h 809763"/>
                    <a:gd name="connsiteX115" fmla="*/ 378619 w 669132"/>
                    <a:gd name="connsiteY115" fmla="*/ 102394 h 809763"/>
                    <a:gd name="connsiteX116" fmla="*/ 369094 w 669132"/>
                    <a:gd name="connsiteY116" fmla="*/ 100013 h 809763"/>
                    <a:gd name="connsiteX117" fmla="*/ 366713 w 669132"/>
                    <a:gd name="connsiteY117" fmla="*/ 92869 h 809763"/>
                    <a:gd name="connsiteX118" fmla="*/ 357188 w 669132"/>
                    <a:gd name="connsiteY118" fmla="*/ 83344 h 809763"/>
                    <a:gd name="connsiteX119" fmla="*/ 371475 w 669132"/>
                    <a:gd name="connsiteY119" fmla="*/ 78581 h 809763"/>
                    <a:gd name="connsiteX120" fmla="*/ 388144 w 669132"/>
                    <a:gd name="connsiteY120" fmla="*/ 71438 h 809763"/>
                    <a:gd name="connsiteX121" fmla="*/ 404813 w 669132"/>
                    <a:gd name="connsiteY121" fmla="*/ 54769 h 809763"/>
                    <a:gd name="connsiteX122" fmla="*/ 414338 w 669132"/>
                    <a:gd name="connsiteY122" fmla="*/ 40481 h 809763"/>
                    <a:gd name="connsiteX123" fmla="*/ 419100 w 669132"/>
                    <a:gd name="connsiteY123" fmla="*/ 33338 h 809763"/>
                    <a:gd name="connsiteX124" fmla="*/ 426244 w 669132"/>
                    <a:gd name="connsiteY124" fmla="*/ 30956 h 809763"/>
                    <a:gd name="connsiteX125" fmla="*/ 431007 w 669132"/>
                    <a:gd name="connsiteY125" fmla="*/ 23813 h 809763"/>
                    <a:gd name="connsiteX126" fmla="*/ 445294 w 669132"/>
                    <a:gd name="connsiteY126" fmla="*/ 14288 h 809763"/>
                    <a:gd name="connsiteX127" fmla="*/ 461963 w 669132"/>
                    <a:gd name="connsiteY127" fmla="*/ 7144 h 809763"/>
                    <a:gd name="connsiteX128" fmla="*/ 471488 w 669132"/>
                    <a:gd name="connsiteY128" fmla="*/ 0 h 809763"/>
                    <a:gd name="connsiteX129" fmla="*/ 490538 w 669132"/>
                    <a:gd name="connsiteY129" fmla="*/ 11906 h 809763"/>
                    <a:gd name="connsiteX130" fmla="*/ 504825 w 669132"/>
                    <a:gd name="connsiteY130" fmla="*/ 21431 h 809763"/>
                    <a:gd name="connsiteX131" fmla="*/ 516732 w 669132"/>
                    <a:gd name="connsiteY131" fmla="*/ 33338 h 809763"/>
                    <a:gd name="connsiteX132" fmla="*/ 528638 w 669132"/>
                    <a:gd name="connsiteY132" fmla="*/ 45244 h 809763"/>
                    <a:gd name="connsiteX133" fmla="*/ 521494 w 669132"/>
                    <a:gd name="connsiteY133" fmla="*/ 61913 h 809763"/>
                    <a:gd name="connsiteX134" fmla="*/ 514350 w 669132"/>
                    <a:gd name="connsiteY134" fmla="*/ 64294 h 809763"/>
                    <a:gd name="connsiteX135" fmla="*/ 511969 w 669132"/>
                    <a:gd name="connsiteY135" fmla="*/ 71438 h 809763"/>
                    <a:gd name="connsiteX136" fmla="*/ 519113 w 669132"/>
                    <a:gd name="connsiteY136" fmla="*/ 85725 h 809763"/>
                    <a:gd name="connsiteX137" fmla="*/ 526257 w 669132"/>
                    <a:gd name="connsiteY137" fmla="*/ 90488 h 809763"/>
                    <a:gd name="connsiteX138" fmla="*/ 533400 w 669132"/>
                    <a:gd name="connsiteY138" fmla="*/ 97631 h 809763"/>
                    <a:gd name="connsiteX139" fmla="*/ 538163 w 669132"/>
                    <a:gd name="connsiteY139" fmla="*/ 104775 h 809763"/>
                    <a:gd name="connsiteX140" fmla="*/ 545307 w 669132"/>
                    <a:gd name="connsiteY140" fmla="*/ 107156 h 809763"/>
                    <a:gd name="connsiteX141" fmla="*/ 552450 w 669132"/>
                    <a:gd name="connsiteY141" fmla="*/ 111919 h 809763"/>
                    <a:gd name="connsiteX142" fmla="*/ 566738 w 669132"/>
                    <a:gd name="connsiteY142" fmla="*/ 109538 h 809763"/>
                    <a:gd name="connsiteX143" fmla="*/ 590550 w 669132"/>
                    <a:gd name="connsiteY143" fmla="*/ 107156 h 809763"/>
                    <a:gd name="connsiteX144" fmla="*/ 609600 w 669132"/>
                    <a:gd name="connsiteY144" fmla="*/ 109538 h 809763"/>
                    <a:gd name="connsiteX145" fmla="*/ 626269 w 669132"/>
                    <a:gd name="connsiteY145" fmla="*/ 114300 h 809763"/>
                    <a:gd name="connsiteX146" fmla="*/ 633413 w 669132"/>
                    <a:gd name="connsiteY146" fmla="*/ 119063 h 809763"/>
                    <a:gd name="connsiteX147" fmla="*/ 652463 w 669132"/>
                    <a:gd name="connsiteY14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16669 w 669132"/>
                    <a:gd name="connsiteY72" fmla="*/ 679872 h 809763"/>
                    <a:gd name="connsiteX73" fmla="*/ 0 w 669132"/>
                    <a:gd name="connsiteY73" fmla="*/ 539343 h 809763"/>
                    <a:gd name="connsiteX74" fmla="*/ 45244 w 669132"/>
                    <a:gd name="connsiteY74" fmla="*/ 540544 h 809763"/>
                    <a:gd name="connsiteX75" fmla="*/ 124980 w 669132"/>
                    <a:gd name="connsiteY75" fmla="*/ 659628 h 809763"/>
                    <a:gd name="connsiteX76" fmla="*/ 320675 w 669132"/>
                    <a:gd name="connsiteY76" fmla="*/ 520321 h 809763"/>
                    <a:gd name="connsiteX77" fmla="*/ 319088 w 669132"/>
                    <a:gd name="connsiteY77" fmla="*/ 469106 h 809763"/>
                    <a:gd name="connsiteX78" fmla="*/ 323850 w 669132"/>
                    <a:gd name="connsiteY78" fmla="*/ 454819 h 809763"/>
                    <a:gd name="connsiteX79" fmla="*/ 326232 w 669132"/>
                    <a:gd name="connsiteY79" fmla="*/ 447675 h 809763"/>
                    <a:gd name="connsiteX80" fmla="*/ 328613 w 669132"/>
                    <a:gd name="connsiteY80" fmla="*/ 423863 h 809763"/>
                    <a:gd name="connsiteX81" fmla="*/ 330994 w 669132"/>
                    <a:gd name="connsiteY81" fmla="*/ 416719 h 809763"/>
                    <a:gd name="connsiteX82" fmla="*/ 340519 w 669132"/>
                    <a:gd name="connsiteY82" fmla="*/ 383381 h 809763"/>
                    <a:gd name="connsiteX83" fmla="*/ 342900 w 669132"/>
                    <a:gd name="connsiteY83" fmla="*/ 347663 h 809763"/>
                    <a:gd name="connsiteX84" fmla="*/ 345282 w 669132"/>
                    <a:gd name="connsiteY84" fmla="*/ 340519 h 809763"/>
                    <a:gd name="connsiteX85" fmla="*/ 347663 w 669132"/>
                    <a:gd name="connsiteY85" fmla="*/ 323850 h 809763"/>
                    <a:gd name="connsiteX86" fmla="*/ 350044 w 669132"/>
                    <a:gd name="connsiteY86" fmla="*/ 280988 h 809763"/>
                    <a:gd name="connsiteX87" fmla="*/ 352425 w 669132"/>
                    <a:gd name="connsiteY87" fmla="*/ 261938 h 809763"/>
                    <a:gd name="connsiteX88" fmla="*/ 345282 w 669132"/>
                    <a:gd name="connsiteY88" fmla="*/ 257175 h 809763"/>
                    <a:gd name="connsiteX89" fmla="*/ 338138 w 669132"/>
                    <a:gd name="connsiteY89" fmla="*/ 259556 h 809763"/>
                    <a:gd name="connsiteX90" fmla="*/ 330994 w 669132"/>
                    <a:gd name="connsiteY90" fmla="*/ 264319 h 809763"/>
                    <a:gd name="connsiteX91" fmla="*/ 316707 w 669132"/>
                    <a:gd name="connsiteY91" fmla="*/ 269081 h 809763"/>
                    <a:gd name="connsiteX92" fmla="*/ 309563 w 669132"/>
                    <a:gd name="connsiteY92" fmla="*/ 271463 h 809763"/>
                    <a:gd name="connsiteX93" fmla="*/ 311944 w 669132"/>
                    <a:gd name="connsiteY93" fmla="*/ 264319 h 809763"/>
                    <a:gd name="connsiteX94" fmla="*/ 307182 w 669132"/>
                    <a:gd name="connsiteY94" fmla="*/ 250031 h 809763"/>
                    <a:gd name="connsiteX95" fmla="*/ 295275 w 669132"/>
                    <a:gd name="connsiteY95" fmla="*/ 228600 h 809763"/>
                    <a:gd name="connsiteX96" fmla="*/ 288132 w 669132"/>
                    <a:gd name="connsiteY96" fmla="*/ 223838 h 809763"/>
                    <a:gd name="connsiteX97" fmla="*/ 290513 w 669132"/>
                    <a:gd name="connsiteY97" fmla="*/ 216694 h 809763"/>
                    <a:gd name="connsiteX98" fmla="*/ 297657 w 669132"/>
                    <a:gd name="connsiteY98" fmla="*/ 214313 h 809763"/>
                    <a:gd name="connsiteX99" fmla="*/ 304800 w 669132"/>
                    <a:gd name="connsiteY99" fmla="*/ 209550 h 809763"/>
                    <a:gd name="connsiteX100" fmla="*/ 311944 w 669132"/>
                    <a:gd name="connsiteY100" fmla="*/ 202406 h 809763"/>
                    <a:gd name="connsiteX101" fmla="*/ 319088 w 669132"/>
                    <a:gd name="connsiteY101" fmla="*/ 200025 h 809763"/>
                    <a:gd name="connsiteX102" fmla="*/ 333375 w 669132"/>
                    <a:gd name="connsiteY102" fmla="*/ 192881 h 809763"/>
                    <a:gd name="connsiteX103" fmla="*/ 347663 w 669132"/>
                    <a:gd name="connsiteY103" fmla="*/ 190500 h 809763"/>
                    <a:gd name="connsiteX104" fmla="*/ 361950 w 669132"/>
                    <a:gd name="connsiteY104" fmla="*/ 185738 h 809763"/>
                    <a:gd name="connsiteX105" fmla="*/ 369094 w 669132"/>
                    <a:gd name="connsiteY105" fmla="*/ 180975 h 809763"/>
                    <a:gd name="connsiteX106" fmla="*/ 373857 w 669132"/>
                    <a:gd name="connsiteY106" fmla="*/ 173831 h 809763"/>
                    <a:gd name="connsiteX107" fmla="*/ 381000 w 669132"/>
                    <a:gd name="connsiteY107" fmla="*/ 171450 h 809763"/>
                    <a:gd name="connsiteX108" fmla="*/ 388144 w 669132"/>
                    <a:gd name="connsiteY108" fmla="*/ 166688 h 809763"/>
                    <a:gd name="connsiteX109" fmla="*/ 390525 w 669132"/>
                    <a:gd name="connsiteY109" fmla="*/ 159544 h 809763"/>
                    <a:gd name="connsiteX110" fmla="*/ 395288 w 669132"/>
                    <a:gd name="connsiteY110" fmla="*/ 152400 h 809763"/>
                    <a:gd name="connsiteX111" fmla="*/ 404813 w 669132"/>
                    <a:gd name="connsiteY111" fmla="*/ 130969 h 809763"/>
                    <a:gd name="connsiteX112" fmla="*/ 407194 w 669132"/>
                    <a:gd name="connsiteY112" fmla="*/ 111919 h 809763"/>
                    <a:gd name="connsiteX113" fmla="*/ 392907 w 669132"/>
                    <a:gd name="connsiteY113" fmla="*/ 107156 h 809763"/>
                    <a:gd name="connsiteX114" fmla="*/ 378619 w 669132"/>
                    <a:gd name="connsiteY114" fmla="*/ 102394 h 809763"/>
                    <a:gd name="connsiteX115" fmla="*/ 369094 w 669132"/>
                    <a:gd name="connsiteY115" fmla="*/ 100013 h 809763"/>
                    <a:gd name="connsiteX116" fmla="*/ 366713 w 669132"/>
                    <a:gd name="connsiteY116" fmla="*/ 92869 h 809763"/>
                    <a:gd name="connsiteX117" fmla="*/ 357188 w 669132"/>
                    <a:gd name="connsiteY117" fmla="*/ 83344 h 809763"/>
                    <a:gd name="connsiteX118" fmla="*/ 371475 w 669132"/>
                    <a:gd name="connsiteY118" fmla="*/ 78581 h 809763"/>
                    <a:gd name="connsiteX119" fmla="*/ 388144 w 669132"/>
                    <a:gd name="connsiteY119" fmla="*/ 71438 h 809763"/>
                    <a:gd name="connsiteX120" fmla="*/ 404813 w 669132"/>
                    <a:gd name="connsiteY120" fmla="*/ 54769 h 809763"/>
                    <a:gd name="connsiteX121" fmla="*/ 414338 w 669132"/>
                    <a:gd name="connsiteY121" fmla="*/ 40481 h 809763"/>
                    <a:gd name="connsiteX122" fmla="*/ 419100 w 669132"/>
                    <a:gd name="connsiteY122" fmla="*/ 33338 h 809763"/>
                    <a:gd name="connsiteX123" fmla="*/ 426244 w 669132"/>
                    <a:gd name="connsiteY123" fmla="*/ 30956 h 809763"/>
                    <a:gd name="connsiteX124" fmla="*/ 431007 w 669132"/>
                    <a:gd name="connsiteY124" fmla="*/ 23813 h 809763"/>
                    <a:gd name="connsiteX125" fmla="*/ 445294 w 669132"/>
                    <a:gd name="connsiteY125" fmla="*/ 14288 h 809763"/>
                    <a:gd name="connsiteX126" fmla="*/ 461963 w 669132"/>
                    <a:gd name="connsiteY126" fmla="*/ 7144 h 809763"/>
                    <a:gd name="connsiteX127" fmla="*/ 471488 w 669132"/>
                    <a:gd name="connsiteY127" fmla="*/ 0 h 809763"/>
                    <a:gd name="connsiteX128" fmla="*/ 490538 w 669132"/>
                    <a:gd name="connsiteY128" fmla="*/ 11906 h 809763"/>
                    <a:gd name="connsiteX129" fmla="*/ 504825 w 669132"/>
                    <a:gd name="connsiteY129" fmla="*/ 21431 h 809763"/>
                    <a:gd name="connsiteX130" fmla="*/ 516732 w 669132"/>
                    <a:gd name="connsiteY130" fmla="*/ 33338 h 809763"/>
                    <a:gd name="connsiteX131" fmla="*/ 528638 w 669132"/>
                    <a:gd name="connsiteY131" fmla="*/ 45244 h 809763"/>
                    <a:gd name="connsiteX132" fmla="*/ 521494 w 669132"/>
                    <a:gd name="connsiteY132" fmla="*/ 61913 h 809763"/>
                    <a:gd name="connsiteX133" fmla="*/ 514350 w 669132"/>
                    <a:gd name="connsiteY133" fmla="*/ 64294 h 809763"/>
                    <a:gd name="connsiteX134" fmla="*/ 511969 w 669132"/>
                    <a:gd name="connsiteY134" fmla="*/ 71438 h 809763"/>
                    <a:gd name="connsiteX135" fmla="*/ 519113 w 669132"/>
                    <a:gd name="connsiteY135" fmla="*/ 85725 h 809763"/>
                    <a:gd name="connsiteX136" fmla="*/ 526257 w 669132"/>
                    <a:gd name="connsiteY136" fmla="*/ 90488 h 809763"/>
                    <a:gd name="connsiteX137" fmla="*/ 533400 w 669132"/>
                    <a:gd name="connsiteY137" fmla="*/ 97631 h 809763"/>
                    <a:gd name="connsiteX138" fmla="*/ 538163 w 669132"/>
                    <a:gd name="connsiteY138" fmla="*/ 104775 h 809763"/>
                    <a:gd name="connsiteX139" fmla="*/ 545307 w 669132"/>
                    <a:gd name="connsiteY139" fmla="*/ 107156 h 809763"/>
                    <a:gd name="connsiteX140" fmla="*/ 552450 w 669132"/>
                    <a:gd name="connsiteY140" fmla="*/ 111919 h 809763"/>
                    <a:gd name="connsiteX141" fmla="*/ 566738 w 669132"/>
                    <a:gd name="connsiteY141" fmla="*/ 109538 h 809763"/>
                    <a:gd name="connsiteX142" fmla="*/ 590550 w 669132"/>
                    <a:gd name="connsiteY142" fmla="*/ 107156 h 809763"/>
                    <a:gd name="connsiteX143" fmla="*/ 609600 w 669132"/>
                    <a:gd name="connsiteY143" fmla="*/ 109538 h 809763"/>
                    <a:gd name="connsiteX144" fmla="*/ 626269 w 669132"/>
                    <a:gd name="connsiteY144" fmla="*/ 114300 h 809763"/>
                    <a:gd name="connsiteX145" fmla="*/ 633413 w 669132"/>
                    <a:gd name="connsiteY145" fmla="*/ 119063 h 809763"/>
                    <a:gd name="connsiteX146" fmla="*/ 652463 w 669132"/>
                    <a:gd name="connsiteY14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16669 w 669132"/>
                    <a:gd name="connsiteY71" fmla="*/ 679872 h 809763"/>
                    <a:gd name="connsiteX72" fmla="*/ 0 w 669132"/>
                    <a:gd name="connsiteY72" fmla="*/ 539343 h 809763"/>
                    <a:gd name="connsiteX73" fmla="*/ 45244 w 669132"/>
                    <a:gd name="connsiteY73" fmla="*/ 540544 h 809763"/>
                    <a:gd name="connsiteX74" fmla="*/ 124980 w 669132"/>
                    <a:gd name="connsiteY74" fmla="*/ 659628 h 809763"/>
                    <a:gd name="connsiteX75" fmla="*/ 320675 w 669132"/>
                    <a:gd name="connsiteY75" fmla="*/ 520321 h 809763"/>
                    <a:gd name="connsiteX76" fmla="*/ 319088 w 669132"/>
                    <a:gd name="connsiteY76" fmla="*/ 469106 h 809763"/>
                    <a:gd name="connsiteX77" fmla="*/ 323850 w 669132"/>
                    <a:gd name="connsiteY77" fmla="*/ 454819 h 809763"/>
                    <a:gd name="connsiteX78" fmla="*/ 326232 w 669132"/>
                    <a:gd name="connsiteY78" fmla="*/ 447675 h 809763"/>
                    <a:gd name="connsiteX79" fmla="*/ 328613 w 669132"/>
                    <a:gd name="connsiteY79" fmla="*/ 423863 h 809763"/>
                    <a:gd name="connsiteX80" fmla="*/ 330994 w 669132"/>
                    <a:gd name="connsiteY80" fmla="*/ 416719 h 809763"/>
                    <a:gd name="connsiteX81" fmla="*/ 340519 w 669132"/>
                    <a:gd name="connsiteY81" fmla="*/ 383381 h 809763"/>
                    <a:gd name="connsiteX82" fmla="*/ 342900 w 669132"/>
                    <a:gd name="connsiteY82" fmla="*/ 347663 h 809763"/>
                    <a:gd name="connsiteX83" fmla="*/ 345282 w 669132"/>
                    <a:gd name="connsiteY83" fmla="*/ 340519 h 809763"/>
                    <a:gd name="connsiteX84" fmla="*/ 347663 w 669132"/>
                    <a:gd name="connsiteY84" fmla="*/ 323850 h 809763"/>
                    <a:gd name="connsiteX85" fmla="*/ 350044 w 669132"/>
                    <a:gd name="connsiteY85" fmla="*/ 280988 h 809763"/>
                    <a:gd name="connsiteX86" fmla="*/ 352425 w 669132"/>
                    <a:gd name="connsiteY86" fmla="*/ 261938 h 809763"/>
                    <a:gd name="connsiteX87" fmla="*/ 345282 w 669132"/>
                    <a:gd name="connsiteY87" fmla="*/ 257175 h 809763"/>
                    <a:gd name="connsiteX88" fmla="*/ 338138 w 669132"/>
                    <a:gd name="connsiteY88" fmla="*/ 259556 h 809763"/>
                    <a:gd name="connsiteX89" fmla="*/ 330994 w 669132"/>
                    <a:gd name="connsiteY89" fmla="*/ 264319 h 809763"/>
                    <a:gd name="connsiteX90" fmla="*/ 316707 w 669132"/>
                    <a:gd name="connsiteY90" fmla="*/ 269081 h 809763"/>
                    <a:gd name="connsiteX91" fmla="*/ 309563 w 669132"/>
                    <a:gd name="connsiteY91" fmla="*/ 271463 h 809763"/>
                    <a:gd name="connsiteX92" fmla="*/ 311944 w 669132"/>
                    <a:gd name="connsiteY92" fmla="*/ 264319 h 809763"/>
                    <a:gd name="connsiteX93" fmla="*/ 307182 w 669132"/>
                    <a:gd name="connsiteY93" fmla="*/ 250031 h 809763"/>
                    <a:gd name="connsiteX94" fmla="*/ 295275 w 669132"/>
                    <a:gd name="connsiteY94" fmla="*/ 228600 h 809763"/>
                    <a:gd name="connsiteX95" fmla="*/ 288132 w 669132"/>
                    <a:gd name="connsiteY95" fmla="*/ 223838 h 809763"/>
                    <a:gd name="connsiteX96" fmla="*/ 290513 w 669132"/>
                    <a:gd name="connsiteY96" fmla="*/ 216694 h 809763"/>
                    <a:gd name="connsiteX97" fmla="*/ 297657 w 669132"/>
                    <a:gd name="connsiteY97" fmla="*/ 214313 h 809763"/>
                    <a:gd name="connsiteX98" fmla="*/ 304800 w 669132"/>
                    <a:gd name="connsiteY98" fmla="*/ 209550 h 809763"/>
                    <a:gd name="connsiteX99" fmla="*/ 311944 w 669132"/>
                    <a:gd name="connsiteY99" fmla="*/ 202406 h 809763"/>
                    <a:gd name="connsiteX100" fmla="*/ 319088 w 669132"/>
                    <a:gd name="connsiteY100" fmla="*/ 200025 h 809763"/>
                    <a:gd name="connsiteX101" fmla="*/ 333375 w 669132"/>
                    <a:gd name="connsiteY101" fmla="*/ 192881 h 809763"/>
                    <a:gd name="connsiteX102" fmla="*/ 347663 w 669132"/>
                    <a:gd name="connsiteY102" fmla="*/ 190500 h 809763"/>
                    <a:gd name="connsiteX103" fmla="*/ 361950 w 669132"/>
                    <a:gd name="connsiteY103" fmla="*/ 185738 h 809763"/>
                    <a:gd name="connsiteX104" fmla="*/ 369094 w 669132"/>
                    <a:gd name="connsiteY104" fmla="*/ 180975 h 809763"/>
                    <a:gd name="connsiteX105" fmla="*/ 373857 w 669132"/>
                    <a:gd name="connsiteY105" fmla="*/ 173831 h 809763"/>
                    <a:gd name="connsiteX106" fmla="*/ 381000 w 669132"/>
                    <a:gd name="connsiteY106" fmla="*/ 171450 h 809763"/>
                    <a:gd name="connsiteX107" fmla="*/ 388144 w 669132"/>
                    <a:gd name="connsiteY107" fmla="*/ 166688 h 809763"/>
                    <a:gd name="connsiteX108" fmla="*/ 390525 w 669132"/>
                    <a:gd name="connsiteY108" fmla="*/ 159544 h 809763"/>
                    <a:gd name="connsiteX109" fmla="*/ 395288 w 669132"/>
                    <a:gd name="connsiteY109" fmla="*/ 152400 h 809763"/>
                    <a:gd name="connsiteX110" fmla="*/ 404813 w 669132"/>
                    <a:gd name="connsiteY110" fmla="*/ 130969 h 809763"/>
                    <a:gd name="connsiteX111" fmla="*/ 407194 w 669132"/>
                    <a:gd name="connsiteY111" fmla="*/ 111919 h 809763"/>
                    <a:gd name="connsiteX112" fmla="*/ 392907 w 669132"/>
                    <a:gd name="connsiteY112" fmla="*/ 107156 h 809763"/>
                    <a:gd name="connsiteX113" fmla="*/ 378619 w 669132"/>
                    <a:gd name="connsiteY113" fmla="*/ 102394 h 809763"/>
                    <a:gd name="connsiteX114" fmla="*/ 369094 w 669132"/>
                    <a:gd name="connsiteY114" fmla="*/ 100013 h 809763"/>
                    <a:gd name="connsiteX115" fmla="*/ 366713 w 669132"/>
                    <a:gd name="connsiteY115" fmla="*/ 92869 h 809763"/>
                    <a:gd name="connsiteX116" fmla="*/ 357188 w 669132"/>
                    <a:gd name="connsiteY116" fmla="*/ 83344 h 809763"/>
                    <a:gd name="connsiteX117" fmla="*/ 371475 w 669132"/>
                    <a:gd name="connsiteY117" fmla="*/ 78581 h 809763"/>
                    <a:gd name="connsiteX118" fmla="*/ 388144 w 669132"/>
                    <a:gd name="connsiteY118" fmla="*/ 71438 h 809763"/>
                    <a:gd name="connsiteX119" fmla="*/ 404813 w 669132"/>
                    <a:gd name="connsiteY119" fmla="*/ 54769 h 809763"/>
                    <a:gd name="connsiteX120" fmla="*/ 414338 w 669132"/>
                    <a:gd name="connsiteY120" fmla="*/ 40481 h 809763"/>
                    <a:gd name="connsiteX121" fmla="*/ 419100 w 669132"/>
                    <a:gd name="connsiteY121" fmla="*/ 33338 h 809763"/>
                    <a:gd name="connsiteX122" fmla="*/ 426244 w 669132"/>
                    <a:gd name="connsiteY122" fmla="*/ 30956 h 809763"/>
                    <a:gd name="connsiteX123" fmla="*/ 431007 w 669132"/>
                    <a:gd name="connsiteY123" fmla="*/ 23813 h 809763"/>
                    <a:gd name="connsiteX124" fmla="*/ 445294 w 669132"/>
                    <a:gd name="connsiteY124" fmla="*/ 14288 h 809763"/>
                    <a:gd name="connsiteX125" fmla="*/ 461963 w 669132"/>
                    <a:gd name="connsiteY125" fmla="*/ 7144 h 809763"/>
                    <a:gd name="connsiteX126" fmla="*/ 471488 w 669132"/>
                    <a:gd name="connsiteY126" fmla="*/ 0 h 809763"/>
                    <a:gd name="connsiteX127" fmla="*/ 490538 w 669132"/>
                    <a:gd name="connsiteY127" fmla="*/ 11906 h 809763"/>
                    <a:gd name="connsiteX128" fmla="*/ 504825 w 669132"/>
                    <a:gd name="connsiteY128" fmla="*/ 21431 h 809763"/>
                    <a:gd name="connsiteX129" fmla="*/ 516732 w 669132"/>
                    <a:gd name="connsiteY129" fmla="*/ 33338 h 809763"/>
                    <a:gd name="connsiteX130" fmla="*/ 528638 w 669132"/>
                    <a:gd name="connsiteY130" fmla="*/ 45244 h 809763"/>
                    <a:gd name="connsiteX131" fmla="*/ 521494 w 669132"/>
                    <a:gd name="connsiteY131" fmla="*/ 61913 h 809763"/>
                    <a:gd name="connsiteX132" fmla="*/ 514350 w 669132"/>
                    <a:gd name="connsiteY132" fmla="*/ 64294 h 809763"/>
                    <a:gd name="connsiteX133" fmla="*/ 511969 w 669132"/>
                    <a:gd name="connsiteY133" fmla="*/ 71438 h 809763"/>
                    <a:gd name="connsiteX134" fmla="*/ 519113 w 669132"/>
                    <a:gd name="connsiteY134" fmla="*/ 85725 h 809763"/>
                    <a:gd name="connsiteX135" fmla="*/ 526257 w 669132"/>
                    <a:gd name="connsiteY135" fmla="*/ 90488 h 809763"/>
                    <a:gd name="connsiteX136" fmla="*/ 533400 w 669132"/>
                    <a:gd name="connsiteY136" fmla="*/ 97631 h 809763"/>
                    <a:gd name="connsiteX137" fmla="*/ 538163 w 669132"/>
                    <a:gd name="connsiteY137" fmla="*/ 104775 h 809763"/>
                    <a:gd name="connsiteX138" fmla="*/ 545307 w 669132"/>
                    <a:gd name="connsiteY138" fmla="*/ 107156 h 809763"/>
                    <a:gd name="connsiteX139" fmla="*/ 552450 w 669132"/>
                    <a:gd name="connsiteY139" fmla="*/ 111919 h 809763"/>
                    <a:gd name="connsiteX140" fmla="*/ 566738 w 669132"/>
                    <a:gd name="connsiteY140" fmla="*/ 109538 h 809763"/>
                    <a:gd name="connsiteX141" fmla="*/ 590550 w 669132"/>
                    <a:gd name="connsiteY141" fmla="*/ 107156 h 809763"/>
                    <a:gd name="connsiteX142" fmla="*/ 609600 w 669132"/>
                    <a:gd name="connsiteY142" fmla="*/ 109538 h 809763"/>
                    <a:gd name="connsiteX143" fmla="*/ 626269 w 669132"/>
                    <a:gd name="connsiteY143" fmla="*/ 114300 h 809763"/>
                    <a:gd name="connsiteX144" fmla="*/ 633413 w 669132"/>
                    <a:gd name="connsiteY144" fmla="*/ 119063 h 809763"/>
                    <a:gd name="connsiteX145" fmla="*/ 652463 w 669132"/>
                    <a:gd name="connsiteY14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0963 w 669132"/>
                    <a:gd name="connsiteY69" fmla="*/ 719138 h 809763"/>
                    <a:gd name="connsiteX70" fmla="*/ 16669 w 669132"/>
                    <a:gd name="connsiteY70" fmla="*/ 679872 h 809763"/>
                    <a:gd name="connsiteX71" fmla="*/ 0 w 669132"/>
                    <a:gd name="connsiteY71" fmla="*/ 539343 h 809763"/>
                    <a:gd name="connsiteX72" fmla="*/ 45244 w 669132"/>
                    <a:gd name="connsiteY72" fmla="*/ 540544 h 809763"/>
                    <a:gd name="connsiteX73" fmla="*/ 124980 w 669132"/>
                    <a:gd name="connsiteY73" fmla="*/ 659628 h 809763"/>
                    <a:gd name="connsiteX74" fmla="*/ 320675 w 669132"/>
                    <a:gd name="connsiteY74" fmla="*/ 520321 h 809763"/>
                    <a:gd name="connsiteX75" fmla="*/ 319088 w 669132"/>
                    <a:gd name="connsiteY75" fmla="*/ 469106 h 809763"/>
                    <a:gd name="connsiteX76" fmla="*/ 323850 w 669132"/>
                    <a:gd name="connsiteY76" fmla="*/ 454819 h 809763"/>
                    <a:gd name="connsiteX77" fmla="*/ 326232 w 669132"/>
                    <a:gd name="connsiteY77" fmla="*/ 447675 h 809763"/>
                    <a:gd name="connsiteX78" fmla="*/ 328613 w 669132"/>
                    <a:gd name="connsiteY78" fmla="*/ 423863 h 809763"/>
                    <a:gd name="connsiteX79" fmla="*/ 330994 w 669132"/>
                    <a:gd name="connsiteY79" fmla="*/ 416719 h 809763"/>
                    <a:gd name="connsiteX80" fmla="*/ 340519 w 669132"/>
                    <a:gd name="connsiteY80" fmla="*/ 383381 h 809763"/>
                    <a:gd name="connsiteX81" fmla="*/ 342900 w 669132"/>
                    <a:gd name="connsiteY81" fmla="*/ 347663 h 809763"/>
                    <a:gd name="connsiteX82" fmla="*/ 345282 w 669132"/>
                    <a:gd name="connsiteY82" fmla="*/ 340519 h 809763"/>
                    <a:gd name="connsiteX83" fmla="*/ 347663 w 669132"/>
                    <a:gd name="connsiteY83" fmla="*/ 323850 h 809763"/>
                    <a:gd name="connsiteX84" fmla="*/ 350044 w 669132"/>
                    <a:gd name="connsiteY84" fmla="*/ 280988 h 809763"/>
                    <a:gd name="connsiteX85" fmla="*/ 352425 w 669132"/>
                    <a:gd name="connsiteY85" fmla="*/ 261938 h 809763"/>
                    <a:gd name="connsiteX86" fmla="*/ 345282 w 669132"/>
                    <a:gd name="connsiteY86" fmla="*/ 257175 h 809763"/>
                    <a:gd name="connsiteX87" fmla="*/ 338138 w 669132"/>
                    <a:gd name="connsiteY87" fmla="*/ 259556 h 809763"/>
                    <a:gd name="connsiteX88" fmla="*/ 330994 w 669132"/>
                    <a:gd name="connsiteY88" fmla="*/ 264319 h 809763"/>
                    <a:gd name="connsiteX89" fmla="*/ 316707 w 669132"/>
                    <a:gd name="connsiteY89" fmla="*/ 269081 h 809763"/>
                    <a:gd name="connsiteX90" fmla="*/ 309563 w 669132"/>
                    <a:gd name="connsiteY90" fmla="*/ 271463 h 809763"/>
                    <a:gd name="connsiteX91" fmla="*/ 311944 w 669132"/>
                    <a:gd name="connsiteY91" fmla="*/ 264319 h 809763"/>
                    <a:gd name="connsiteX92" fmla="*/ 307182 w 669132"/>
                    <a:gd name="connsiteY92" fmla="*/ 250031 h 809763"/>
                    <a:gd name="connsiteX93" fmla="*/ 295275 w 669132"/>
                    <a:gd name="connsiteY93" fmla="*/ 228600 h 809763"/>
                    <a:gd name="connsiteX94" fmla="*/ 288132 w 669132"/>
                    <a:gd name="connsiteY94" fmla="*/ 223838 h 809763"/>
                    <a:gd name="connsiteX95" fmla="*/ 290513 w 669132"/>
                    <a:gd name="connsiteY95" fmla="*/ 216694 h 809763"/>
                    <a:gd name="connsiteX96" fmla="*/ 297657 w 669132"/>
                    <a:gd name="connsiteY96" fmla="*/ 214313 h 809763"/>
                    <a:gd name="connsiteX97" fmla="*/ 304800 w 669132"/>
                    <a:gd name="connsiteY97" fmla="*/ 209550 h 809763"/>
                    <a:gd name="connsiteX98" fmla="*/ 311944 w 669132"/>
                    <a:gd name="connsiteY98" fmla="*/ 202406 h 809763"/>
                    <a:gd name="connsiteX99" fmla="*/ 319088 w 669132"/>
                    <a:gd name="connsiteY99" fmla="*/ 200025 h 809763"/>
                    <a:gd name="connsiteX100" fmla="*/ 333375 w 669132"/>
                    <a:gd name="connsiteY100" fmla="*/ 192881 h 809763"/>
                    <a:gd name="connsiteX101" fmla="*/ 347663 w 669132"/>
                    <a:gd name="connsiteY101" fmla="*/ 190500 h 809763"/>
                    <a:gd name="connsiteX102" fmla="*/ 361950 w 669132"/>
                    <a:gd name="connsiteY102" fmla="*/ 185738 h 809763"/>
                    <a:gd name="connsiteX103" fmla="*/ 369094 w 669132"/>
                    <a:gd name="connsiteY103" fmla="*/ 180975 h 809763"/>
                    <a:gd name="connsiteX104" fmla="*/ 373857 w 669132"/>
                    <a:gd name="connsiteY104" fmla="*/ 173831 h 809763"/>
                    <a:gd name="connsiteX105" fmla="*/ 381000 w 669132"/>
                    <a:gd name="connsiteY105" fmla="*/ 171450 h 809763"/>
                    <a:gd name="connsiteX106" fmla="*/ 388144 w 669132"/>
                    <a:gd name="connsiteY106" fmla="*/ 166688 h 809763"/>
                    <a:gd name="connsiteX107" fmla="*/ 390525 w 669132"/>
                    <a:gd name="connsiteY107" fmla="*/ 159544 h 809763"/>
                    <a:gd name="connsiteX108" fmla="*/ 395288 w 669132"/>
                    <a:gd name="connsiteY108" fmla="*/ 152400 h 809763"/>
                    <a:gd name="connsiteX109" fmla="*/ 404813 w 669132"/>
                    <a:gd name="connsiteY109" fmla="*/ 130969 h 809763"/>
                    <a:gd name="connsiteX110" fmla="*/ 407194 w 669132"/>
                    <a:gd name="connsiteY110" fmla="*/ 111919 h 809763"/>
                    <a:gd name="connsiteX111" fmla="*/ 392907 w 669132"/>
                    <a:gd name="connsiteY111" fmla="*/ 107156 h 809763"/>
                    <a:gd name="connsiteX112" fmla="*/ 378619 w 669132"/>
                    <a:gd name="connsiteY112" fmla="*/ 102394 h 809763"/>
                    <a:gd name="connsiteX113" fmla="*/ 369094 w 669132"/>
                    <a:gd name="connsiteY113" fmla="*/ 100013 h 809763"/>
                    <a:gd name="connsiteX114" fmla="*/ 366713 w 669132"/>
                    <a:gd name="connsiteY114" fmla="*/ 92869 h 809763"/>
                    <a:gd name="connsiteX115" fmla="*/ 357188 w 669132"/>
                    <a:gd name="connsiteY115" fmla="*/ 83344 h 809763"/>
                    <a:gd name="connsiteX116" fmla="*/ 371475 w 669132"/>
                    <a:gd name="connsiteY116" fmla="*/ 78581 h 809763"/>
                    <a:gd name="connsiteX117" fmla="*/ 388144 w 669132"/>
                    <a:gd name="connsiteY117" fmla="*/ 71438 h 809763"/>
                    <a:gd name="connsiteX118" fmla="*/ 404813 w 669132"/>
                    <a:gd name="connsiteY118" fmla="*/ 54769 h 809763"/>
                    <a:gd name="connsiteX119" fmla="*/ 414338 w 669132"/>
                    <a:gd name="connsiteY119" fmla="*/ 40481 h 809763"/>
                    <a:gd name="connsiteX120" fmla="*/ 419100 w 669132"/>
                    <a:gd name="connsiteY120" fmla="*/ 33338 h 809763"/>
                    <a:gd name="connsiteX121" fmla="*/ 426244 w 669132"/>
                    <a:gd name="connsiteY121" fmla="*/ 30956 h 809763"/>
                    <a:gd name="connsiteX122" fmla="*/ 431007 w 669132"/>
                    <a:gd name="connsiteY122" fmla="*/ 23813 h 809763"/>
                    <a:gd name="connsiteX123" fmla="*/ 445294 w 669132"/>
                    <a:gd name="connsiteY123" fmla="*/ 14288 h 809763"/>
                    <a:gd name="connsiteX124" fmla="*/ 461963 w 669132"/>
                    <a:gd name="connsiteY124" fmla="*/ 7144 h 809763"/>
                    <a:gd name="connsiteX125" fmla="*/ 471488 w 669132"/>
                    <a:gd name="connsiteY125" fmla="*/ 0 h 809763"/>
                    <a:gd name="connsiteX126" fmla="*/ 490538 w 669132"/>
                    <a:gd name="connsiteY126" fmla="*/ 11906 h 809763"/>
                    <a:gd name="connsiteX127" fmla="*/ 504825 w 669132"/>
                    <a:gd name="connsiteY127" fmla="*/ 21431 h 809763"/>
                    <a:gd name="connsiteX128" fmla="*/ 516732 w 669132"/>
                    <a:gd name="connsiteY128" fmla="*/ 33338 h 809763"/>
                    <a:gd name="connsiteX129" fmla="*/ 528638 w 669132"/>
                    <a:gd name="connsiteY129" fmla="*/ 45244 h 809763"/>
                    <a:gd name="connsiteX130" fmla="*/ 521494 w 669132"/>
                    <a:gd name="connsiteY130" fmla="*/ 61913 h 809763"/>
                    <a:gd name="connsiteX131" fmla="*/ 514350 w 669132"/>
                    <a:gd name="connsiteY131" fmla="*/ 64294 h 809763"/>
                    <a:gd name="connsiteX132" fmla="*/ 511969 w 669132"/>
                    <a:gd name="connsiteY132" fmla="*/ 71438 h 809763"/>
                    <a:gd name="connsiteX133" fmla="*/ 519113 w 669132"/>
                    <a:gd name="connsiteY133" fmla="*/ 85725 h 809763"/>
                    <a:gd name="connsiteX134" fmla="*/ 526257 w 669132"/>
                    <a:gd name="connsiteY134" fmla="*/ 90488 h 809763"/>
                    <a:gd name="connsiteX135" fmla="*/ 533400 w 669132"/>
                    <a:gd name="connsiteY135" fmla="*/ 97631 h 809763"/>
                    <a:gd name="connsiteX136" fmla="*/ 538163 w 669132"/>
                    <a:gd name="connsiteY136" fmla="*/ 104775 h 809763"/>
                    <a:gd name="connsiteX137" fmla="*/ 545307 w 669132"/>
                    <a:gd name="connsiteY137" fmla="*/ 107156 h 809763"/>
                    <a:gd name="connsiteX138" fmla="*/ 552450 w 669132"/>
                    <a:gd name="connsiteY138" fmla="*/ 111919 h 809763"/>
                    <a:gd name="connsiteX139" fmla="*/ 566738 w 669132"/>
                    <a:gd name="connsiteY139" fmla="*/ 109538 h 809763"/>
                    <a:gd name="connsiteX140" fmla="*/ 590550 w 669132"/>
                    <a:gd name="connsiteY140" fmla="*/ 107156 h 809763"/>
                    <a:gd name="connsiteX141" fmla="*/ 609600 w 669132"/>
                    <a:gd name="connsiteY141" fmla="*/ 109538 h 809763"/>
                    <a:gd name="connsiteX142" fmla="*/ 626269 w 669132"/>
                    <a:gd name="connsiteY142" fmla="*/ 114300 h 809763"/>
                    <a:gd name="connsiteX143" fmla="*/ 633413 w 669132"/>
                    <a:gd name="connsiteY143" fmla="*/ 119063 h 809763"/>
                    <a:gd name="connsiteX144" fmla="*/ 652463 w 669132"/>
                    <a:gd name="connsiteY14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16669 w 669132"/>
                    <a:gd name="connsiteY69" fmla="*/ 679872 h 809763"/>
                    <a:gd name="connsiteX70" fmla="*/ 0 w 669132"/>
                    <a:gd name="connsiteY70" fmla="*/ 539343 h 809763"/>
                    <a:gd name="connsiteX71" fmla="*/ 45244 w 669132"/>
                    <a:gd name="connsiteY71" fmla="*/ 540544 h 809763"/>
                    <a:gd name="connsiteX72" fmla="*/ 124980 w 669132"/>
                    <a:gd name="connsiteY72" fmla="*/ 659628 h 809763"/>
                    <a:gd name="connsiteX73" fmla="*/ 320675 w 669132"/>
                    <a:gd name="connsiteY73" fmla="*/ 520321 h 809763"/>
                    <a:gd name="connsiteX74" fmla="*/ 319088 w 669132"/>
                    <a:gd name="connsiteY74" fmla="*/ 469106 h 809763"/>
                    <a:gd name="connsiteX75" fmla="*/ 323850 w 669132"/>
                    <a:gd name="connsiteY75" fmla="*/ 454819 h 809763"/>
                    <a:gd name="connsiteX76" fmla="*/ 326232 w 669132"/>
                    <a:gd name="connsiteY76" fmla="*/ 447675 h 809763"/>
                    <a:gd name="connsiteX77" fmla="*/ 328613 w 669132"/>
                    <a:gd name="connsiteY77" fmla="*/ 423863 h 809763"/>
                    <a:gd name="connsiteX78" fmla="*/ 330994 w 669132"/>
                    <a:gd name="connsiteY78" fmla="*/ 416719 h 809763"/>
                    <a:gd name="connsiteX79" fmla="*/ 340519 w 669132"/>
                    <a:gd name="connsiteY79" fmla="*/ 383381 h 809763"/>
                    <a:gd name="connsiteX80" fmla="*/ 342900 w 669132"/>
                    <a:gd name="connsiteY80" fmla="*/ 347663 h 809763"/>
                    <a:gd name="connsiteX81" fmla="*/ 345282 w 669132"/>
                    <a:gd name="connsiteY81" fmla="*/ 340519 h 809763"/>
                    <a:gd name="connsiteX82" fmla="*/ 347663 w 669132"/>
                    <a:gd name="connsiteY82" fmla="*/ 323850 h 809763"/>
                    <a:gd name="connsiteX83" fmla="*/ 350044 w 669132"/>
                    <a:gd name="connsiteY83" fmla="*/ 280988 h 809763"/>
                    <a:gd name="connsiteX84" fmla="*/ 352425 w 669132"/>
                    <a:gd name="connsiteY84" fmla="*/ 261938 h 809763"/>
                    <a:gd name="connsiteX85" fmla="*/ 345282 w 669132"/>
                    <a:gd name="connsiteY85" fmla="*/ 257175 h 809763"/>
                    <a:gd name="connsiteX86" fmla="*/ 338138 w 669132"/>
                    <a:gd name="connsiteY86" fmla="*/ 259556 h 809763"/>
                    <a:gd name="connsiteX87" fmla="*/ 330994 w 669132"/>
                    <a:gd name="connsiteY87" fmla="*/ 264319 h 809763"/>
                    <a:gd name="connsiteX88" fmla="*/ 316707 w 669132"/>
                    <a:gd name="connsiteY88" fmla="*/ 269081 h 809763"/>
                    <a:gd name="connsiteX89" fmla="*/ 309563 w 669132"/>
                    <a:gd name="connsiteY89" fmla="*/ 271463 h 809763"/>
                    <a:gd name="connsiteX90" fmla="*/ 311944 w 669132"/>
                    <a:gd name="connsiteY90" fmla="*/ 264319 h 809763"/>
                    <a:gd name="connsiteX91" fmla="*/ 307182 w 669132"/>
                    <a:gd name="connsiteY91" fmla="*/ 250031 h 809763"/>
                    <a:gd name="connsiteX92" fmla="*/ 295275 w 669132"/>
                    <a:gd name="connsiteY92" fmla="*/ 228600 h 809763"/>
                    <a:gd name="connsiteX93" fmla="*/ 288132 w 669132"/>
                    <a:gd name="connsiteY93" fmla="*/ 223838 h 809763"/>
                    <a:gd name="connsiteX94" fmla="*/ 290513 w 669132"/>
                    <a:gd name="connsiteY94" fmla="*/ 216694 h 809763"/>
                    <a:gd name="connsiteX95" fmla="*/ 297657 w 669132"/>
                    <a:gd name="connsiteY95" fmla="*/ 214313 h 809763"/>
                    <a:gd name="connsiteX96" fmla="*/ 304800 w 669132"/>
                    <a:gd name="connsiteY96" fmla="*/ 209550 h 809763"/>
                    <a:gd name="connsiteX97" fmla="*/ 311944 w 669132"/>
                    <a:gd name="connsiteY97" fmla="*/ 202406 h 809763"/>
                    <a:gd name="connsiteX98" fmla="*/ 319088 w 669132"/>
                    <a:gd name="connsiteY98" fmla="*/ 200025 h 809763"/>
                    <a:gd name="connsiteX99" fmla="*/ 333375 w 669132"/>
                    <a:gd name="connsiteY99" fmla="*/ 192881 h 809763"/>
                    <a:gd name="connsiteX100" fmla="*/ 347663 w 669132"/>
                    <a:gd name="connsiteY100" fmla="*/ 190500 h 809763"/>
                    <a:gd name="connsiteX101" fmla="*/ 361950 w 669132"/>
                    <a:gd name="connsiteY101" fmla="*/ 185738 h 809763"/>
                    <a:gd name="connsiteX102" fmla="*/ 369094 w 669132"/>
                    <a:gd name="connsiteY102" fmla="*/ 180975 h 809763"/>
                    <a:gd name="connsiteX103" fmla="*/ 373857 w 669132"/>
                    <a:gd name="connsiteY103" fmla="*/ 173831 h 809763"/>
                    <a:gd name="connsiteX104" fmla="*/ 381000 w 669132"/>
                    <a:gd name="connsiteY104" fmla="*/ 171450 h 809763"/>
                    <a:gd name="connsiteX105" fmla="*/ 388144 w 669132"/>
                    <a:gd name="connsiteY105" fmla="*/ 166688 h 809763"/>
                    <a:gd name="connsiteX106" fmla="*/ 390525 w 669132"/>
                    <a:gd name="connsiteY106" fmla="*/ 159544 h 809763"/>
                    <a:gd name="connsiteX107" fmla="*/ 395288 w 669132"/>
                    <a:gd name="connsiteY107" fmla="*/ 152400 h 809763"/>
                    <a:gd name="connsiteX108" fmla="*/ 404813 w 669132"/>
                    <a:gd name="connsiteY108" fmla="*/ 130969 h 809763"/>
                    <a:gd name="connsiteX109" fmla="*/ 407194 w 669132"/>
                    <a:gd name="connsiteY109" fmla="*/ 111919 h 809763"/>
                    <a:gd name="connsiteX110" fmla="*/ 392907 w 669132"/>
                    <a:gd name="connsiteY110" fmla="*/ 107156 h 809763"/>
                    <a:gd name="connsiteX111" fmla="*/ 378619 w 669132"/>
                    <a:gd name="connsiteY111" fmla="*/ 102394 h 809763"/>
                    <a:gd name="connsiteX112" fmla="*/ 369094 w 669132"/>
                    <a:gd name="connsiteY112" fmla="*/ 100013 h 809763"/>
                    <a:gd name="connsiteX113" fmla="*/ 366713 w 669132"/>
                    <a:gd name="connsiteY113" fmla="*/ 92869 h 809763"/>
                    <a:gd name="connsiteX114" fmla="*/ 357188 w 669132"/>
                    <a:gd name="connsiteY114" fmla="*/ 83344 h 809763"/>
                    <a:gd name="connsiteX115" fmla="*/ 371475 w 669132"/>
                    <a:gd name="connsiteY115" fmla="*/ 78581 h 809763"/>
                    <a:gd name="connsiteX116" fmla="*/ 388144 w 669132"/>
                    <a:gd name="connsiteY116" fmla="*/ 71438 h 809763"/>
                    <a:gd name="connsiteX117" fmla="*/ 404813 w 669132"/>
                    <a:gd name="connsiteY117" fmla="*/ 54769 h 809763"/>
                    <a:gd name="connsiteX118" fmla="*/ 414338 w 669132"/>
                    <a:gd name="connsiteY118" fmla="*/ 40481 h 809763"/>
                    <a:gd name="connsiteX119" fmla="*/ 419100 w 669132"/>
                    <a:gd name="connsiteY119" fmla="*/ 33338 h 809763"/>
                    <a:gd name="connsiteX120" fmla="*/ 426244 w 669132"/>
                    <a:gd name="connsiteY120" fmla="*/ 30956 h 809763"/>
                    <a:gd name="connsiteX121" fmla="*/ 431007 w 669132"/>
                    <a:gd name="connsiteY121" fmla="*/ 23813 h 809763"/>
                    <a:gd name="connsiteX122" fmla="*/ 445294 w 669132"/>
                    <a:gd name="connsiteY122" fmla="*/ 14288 h 809763"/>
                    <a:gd name="connsiteX123" fmla="*/ 461963 w 669132"/>
                    <a:gd name="connsiteY123" fmla="*/ 7144 h 809763"/>
                    <a:gd name="connsiteX124" fmla="*/ 471488 w 669132"/>
                    <a:gd name="connsiteY124" fmla="*/ 0 h 809763"/>
                    <a:gd name="connsiteX125" fmla="*/ 490538 w 669132"/>
                    <a:gd name="connsiteY125" fmla="*/ 11906 h 809763"/>
                    <a:gd name="connsiteX126" fmla="*/ 504825 w 669132"/>
                    <a:gd name="connsiteY126" fmla="*/ 21431 h 809763"/>
                    <a:gd name="connsiteX127" fmla="*/ 516732 w 669132"/>
                    <a:gd name="connsiteY127" fmla="*/ 33338 h 809763"/>
                    <a:gd name="connsiteX128" fmla="*/ 528638 w 669132"/>
                    <a:gd name="connsiteY128" fmla="*/ 45244 h 809763"/>
                    <a:gd name="connsiteX129" fmla="*/ 521494 w 669132"/>
                    <a:gd name="connsiteY129" fmla="*/ 61913 h 809763"/>
                    <a:gd name="connsiteX130" fmla="*/ 514350 w 669132"/>
                    <a:gd name="connsiteY130" fmla="*/ 64294 h 809763"/>
                    <a:gd name="connsiteX131" fmla="*/ 511969 w 669132"/>
                    <a:gd name="connsiteY131" fmla="*/ 71438 h 809763"/>
                    <a:gd name="connsiteX132" fmla="*/ 519113 w 669132"/>
                    <a:gd name="connsiteY132" fmla="*/ 85725 h 809763"/>
                    <a:gd name="connsiteX133" fmla="*/ 526257 w 669132"/>
                    <a:gd name="connsiteY133" fmla="*/ 90488 h 809763"/>
                    <a:gd name="connsiteX134" fmla="*/ 533400 w 669132"/>
                    <a:gd name="connsiteY134" fmla="*/ 97631 h 809763"/>
                    <a:gd name="connsiteX135" fmla="*/ 538163 w 669132"/>
                    <a:gd name="connsiteY135" fmla="*/ 104775 h 809763"/>
                    <a:gd name="connsiteX136" fmla="*/ 545307 w 669132"/>
                    <a:gd name="connsiteY136" fmla="*/ 107156 h 809763"/>
                    <a:gd name="connsiteX137" fmla="*/ 552450 w 669132"/>
                    <a:gd name="connsiteY137" fmla="*/ 111919 h 809763"/>
                    <a:gd name="connsiteX138" fmla="*/ 566738 w 669132"/>
                    <a:gd name="connsiteY138" fmla="*/ 109538 h 809763"/>
                    <a:gd name="connsiteX139" fmla="*/ 590550 w 669132"/>
                    <a:gd name="connsiteY139" fmla="*/ 107156 h 809763"/>
                    <a:gd name="connsiteX140" fmla="*/ 609600 w 669132"/>
                    <a:gd name="connsiteY140" fmla="*/ 109538 h 809763"/>
                    <a:gd name="connsiteX141" fmla="*/ 626269 w 669132"/>
                    <a:gd name="connsiteY141" fmla="*/ 114300 h 809763"/>
                    <a:gd name="connsiteX142" fmla="*/ 633413 w 669132"/>
                    <a:gd name="connsiteY142" fmla="*/ 119063 h 809763"/>
                    <a:gd name="connsiteX143" fmla="*/ 652463 w 669132"/>
                    <a:gd name="connsiteY14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4307 w 669132"/>
                    <a:gd name="connsiteY61" fmla="*/ 745331 h 809763"/>
                    <a:gd name="connsiteX62" fmla="*/ 157163 w 669132"/>
                    <a:gd name="connsiteY62" fmla="*/ 742950 h 809763"/>
                    <a:gd name="connsiteX63" fmla="*/ 145257 w 669132"/>
                    <a:gd name="connsiteY63" fmla="*/ 740569 h 809763"/>
                    <a:gd name="connsiteX64" fmla="*/ 135732 w 669132"/>
                    <a:gd name="connsiteY64" fmla="*/ 738188 h 809763"/>
                    <a:gd name="connsiteX65" fmla="*/ 123825 w 669132"/>
                    <a:gd name="connsiteY65" fmla="*/ 735806 h 809763"/>
                    <a:gd name="connsiteX66" fmla="*/ 109538 w 669132"/>
                    <a:gd name="connsiteY66" fmla="*/ 728663 h 809763"/>
                    <a:gd name="connsiteX67" fmla="*/ 16669 w 669132"/>
                    <a:gd name="connsiteY67" fmla="*/ 679872 h 809763"/>
                    <a:gd name="connsiteX68" fmla="*/ 0 w 669132"/>
                    <a:gd name="connsiteY68" fmla="*/ 539343 h 809763"/>
                    <a:gd name="connsiteX69" fmla="*/ 45244 w 669132"/>
                    <a:gd name="connsiteY69" fmla="*/ 540544 h 809763"/>
                    <a:gd name="connsiteX70" fmla="*/ 124980 w 669132"/>
                    <a:gd name="connsiteY70" fmla="*/ 659628 h 809763"/>
                    <a:gd name="connsiteX71" fmla="*/ 320675 w 669132"/>
                    <a:gd name="connsiteY71" fmla="*/ 520321 h 809763"/>
                    <a:gd name="connsiteX72" fmla="*/ 319088 w 669132"/>
                    <a:gd name="connsiteY72" fmla="*/ 469106 h 809763"/>
                    <a:gd name="connsiteX73" fmla="*/ 323850 w 669132"/>
                    <a:gd name="connsiteY73" fmla="*/ 454819 h 809763"/>
                    <a:gd name="connsiteX74" fmla="*/ 326232 w 669132"/>
                    <a:gd name="connsiteY74" fmla="*/ 447675 h 809763"/>
                    <a:gd name="connsiteX75" fmla="*/ 328613 w 669132"/>
                    <a:gd name="connsiteY75" fmla="*/ 423863 h 809763"/>
                    <a:gd name="connsiteX76" fmla="*/ 330994 w 669132"/>
                    <a:gd name="connsiteY76" fmla="*/ 416719 h 809763"/>
                    <a:gd name="connsiteX77" fmla="*/ 340519 w 669132"/>
                    <a:gd name="connsiteY77" fmla="*/ 383381 h 809763"/>
                    <a:gd name="connsiteX78" fmla="*/ 342900 w 669132"/>
                    <a:gd name="connsiteY78" fmla="*/ 347663 h 809763"/>
                    <a:gd name="connsiteX79" fmla="*/ 345282 w 669132"/>
                    <a:gd name="connsiteY79" fmla="*/ 340519 h 809763"/>
                    <a:gd name="connsiteX80" fmla="*/ 347663 w 669132"/>
                    <a:gd name="connsiteY80" fmla="*/ 323850 h 809763"/>
                    <a:gd name="connsiteX81" fmla="*/ 350044 w 669132"/>
                    <a:gd name="connsiteY81" fmla="*/ 280988 h 809763"/>
                    <a:gd name="connsiteX82" fmla="*/ 352425 w 669132"/>
                    <a:gd name="connsiteY82" fmla="*/ 261938 h 809763"/>
                    <a:gd name="connsiteX83" fmla="*/ 345282 w 669132"/>
                    <a:gd name="connsiteY83" fmla="*/ 257175 h 809763"/>
                    <a:gd name="connsiteX84" fmla="*/ 338138 w 669132"/>
                    <a:gd name="connsiteY84" fmla="*/ 259556 h 809763"/>
                    <a:gd name="connsiteX85" fmla="*/ 330994 w 669132"/>
                    <a:gd name="connsiteY85" fmla="*/ 264319 h 809763"/>
                    <a:gd name="connsiteX86" fmla="*/ 316707 w 669132"/>
                    <a:gd name="connsiteY86" fmla="*/ 269081 h 809763"/>
                    <a:gd name="connsiteX87" fmla="*/ 309563 w 669132"/>
                    <a:gd name="connsiteY87" fmla="*/ 271463 h 809763"/>
                    <a:gd name="connsiteX88" fmla="*/ 311944 w 669132"/>
                    <a:gd name="connsiteY88" fmla="*/ 264319 h 809763"/>
                    <a:gd name="connsiteX89" fmla="*/ 307182 w 669132"/>
                    <a:gd name="connsiteY89" fmla="*/ 250031 h 809763"/>
                    <a:gd name="connsiteX90" fmla="*/ 295275 w 669132"/>
                    <a:gd name="connsiteY90" fmla="*/ 228600 h 809763"/>
                    <a:gd name="connsiteX91" fmla="*/ 288132 w 669132"/>
                    <a:gd name="connsiteY91" fmla="*/ 223838 h 809763"/>
                    <a:gd name="connsiteX92" fmla="*/ 290513 w 669132"/>
                    <a:gd name="connsiteY92" fmla="*/ 216694 h 809763"/>
                    <a:gd name="connsiteX93" fmla="*/ 297657 w 669132"/>
                    <a:gd name="connsiteY93" fmla="*/ 214313 h 809763"/>
                    <a:gd name="connsiteX94" fmla="*/ 304800 w 669132"/>
                    <a:gd name="connsiteY94" fmla="*/ 209550 h 809763"/>
                    <a:gd name="connsiteX95" fmla="*/ 311944 w 669132"/>
                    <a:gd name="connsiteY95" fmla="*/ 202406 h 809763"/>
                    <a:gd name="connsiteX96" fmla="*/ 319088 w 669132"/>
                    <a:gd name="connsiteY96" fmla="*/ 200025 h 809763"/>
                    <a:gd name="connsiteX97" fmla="*/ 333375 w 669132"/>
                    <a:gd name="connsiteY97" fmla="*/ 192881 h 809763"/>
                    <a:gd name="connsiteX98" fmla="*/ 347663 w 669132"/>
                    <a:gd name="connsiteY98" fmla="*/ 190500 h 809763"/>
                    <a:gd name="connsiteX99" fmla="*/ 361950 w 669132"/>
                    <a:gd name="connsiteY99" fmla="*/ 185738 h 809763"/>
                    <a:gd name="connsiteX100" fmla="*/ 369094 w 669132"/>
                    <a:gd name="connsiteY100" fmla="*/ 180975 h 809763"/>
                    <a:gd name="connsiteX101" fmla="*/ 373857 w 669132"/>
                    <a:gd name="connsiteY101" fmla="*/ 173831 h 809763"/>
                    <a:gd name="connsiteX102" fmla="*/ 381000 w 669132"/>
                    <a:gd name="connsiteY102" fmla="*/ 171450 h 809763"/>
                    <a:gd name="connsiteX103" fmla="*/ 388144 w 669132"/>
                    <a:gd name="connsiteY103" fmla="*/ 166688 h 809763"/>
                    <a:gd name="connsiteX104" fmla="*/ 390525 w 669132"/>
                    <a:gd name="connsiteY104" fmla="*/ 159544 h 809763"/>
                    <a:gd name="connsiteX105" fmla="*/ 395288 w 669132"/>
                    <a:gd name="connsiteY105" fmla="*/ 152400 h 809763"/>
                    <a:gd name="connsiteX106" fmla="*/ 404813 w 669132"/>
                    <a:gd name="connsiteY106" fmla="*/ 130969 h 809763"/>
                    <a:gd name="connsiteX107" fmla="*/ 407194 w 669132"/>
                    <a:gd name="connsiteY107" fmla="*/ 111919 h 809763"/>
                    <a:gd name="connsiteX108" fmla="*/ 392907 w 669132"/>
                    <a:gd name="connsiteY108" fmla="*/ 107156 h 809763"/>
                    <a:gd name="connsiteX109" fmla="*/ 378619 w 669132"/>
                    <a:gd name="connsiteY109" fmla="*/ 102394 h 809763"/>
                    <a:gd name="connsiteX110" fmla="*/ 369094 w 669132"/>
                    <a:gd name="connsiteY110" fmla="*/ 100013 h 809763"/>
                    <a:gd name="connsiteX111" fmla="*/ 366713 w 669132"/>
                    <a:gd name="connsiteY111" fmla="*/ 92869 h 809763"/>
                    <a:gd name="connsiteX112" fmla="*/ 357188 w 669132"/>
                    <a:gd name="connsiteY112" fmla="*/ 83344 h 809763"/>
                    <a:gd name="connsiteX113" fmla="*/ 371475 w 669132"/>
                    <a:gd name="connsiteY113" fmla="*/ 78581 h 809763"/>
                    <a:gd name="connsiteX114" fmla="*/ 388144 w 669132"/>
                    <a:gd name="connsiteY114" fmla="*/ 71438 h 809763"/>
                    <a:gd name="connsiteX115" fmla="*/ 404813 w 669132"/>
                    <a:gd name="connsiteY115" fmla="*/ 54769 h 809763"/>
                    <a:gd name="connsiteX116" fmla="*/ 414338 w 669132"/>
                    <a:gd name="connsiteY116" fmla="*/ 40481 h 809763"/>
                    <a:gd name="connsiteX117" fmla="*/ 419100 w 669132"/>
                    <a:gd name="connsiteY117" fmla="*/ 33338 h 809763"/>
                    <a:gd name="connsiteX118" fmla="*/ 426244 w 669132"/>
                    <a:gd name="connsiteY118" fmla="*/ 30956 h 809763"/>
                    <a:gd name="connsiteX119" fmla="*/ 431007 w 669132"/>
                    <a:gd name="connsiteY119" fmla="*/ 23813 h 809763"/>
                    <a:gd name="connsiteX120" fmla="*/ 445294 w 669132"/>
                    <a:gd name="connsiteY120" fmla="*/ 14288 h 809763"/>
                    <a:gd name="connsiteX121" fmla="*/ 461963 w 669132"/>
                    <a:gd name="connsiteY121" fmla="*/ 7144 h 809763"/>
                    <a:gd name="connsiteX122" fmla="*/ 471488 w 669132"/>
                    <a:gd name="connsiteY122" fmla="*/ 0 h 809763"/>
                    <a:gd name="connsiteX123" fmla="*/ 490538 w 669132"/>
                    <a:gd name="connsiteY123" fmla="*/ 11906 h 809763"/>
                    <a:gd name="connsiteX124" fmla="*/ 504825 w 669132"/>
                    <a:gd name="connsiteY124" fmla="*/ 21431 h 809763"/>
                    <a:gd name="connsiteX125" fmla="*/ 516732 w 669132"/>
                    <a:gd name="connsiteY125" fmla="*/ 33338 h 809763"/>
                    <a:gd name="connsiteX126" fmla="*/ 528638 w 669132"/>
                    <a:gd name="connsiteY126" fmla="*/ 45244 h 809763"/>
                    <a:gd name="connsiteX127" fmla="*/ 521494 w 669132"/>
                    <a:gd name="connsiteY127" fmla="*/ 61913 h 809763"/>
                    <a:gd name="connsiteX128" fmla="*/ 514350 w 669132"/>
                    <a:gd name="connsiteY128" fmla="*/ 64294 h 809763"/>
                    <a:gd name="connsiteX129" fmla="*/ 511969 w 669132"/>
                    <a:gd name="connsiteY129" fmla="*/ 71438 h 809763"/>
                    <a:gd name="connsiteX130" fmla="*/ 519113 w 669132"/>
                    <a:gd name="connsiteY130" fmla="*/ 85725 h 809763"/>
                    <a:gd name="connsiteX131" fmla="*/ 526257 w 669132"/>
                    <a:gd name="connsiteY131" fmla="*/ 90488 h 809763"/>
                    <a:gd name="connsiteX132" fmla="*/ 533400 w 669132"/>
                    <a:gd name="connsiteY132" fmla="*/ 97631 h 809763"/>
                    <a:gd name="connsiteX133" fmla="*/ 538163 w 669132"/>
                    <a:gd name="connsiteY133" fmla="*/ 104775 h 809763"/>
                    <a:gd name="connsiteX134" fmla="*/ 545307 w 669132"/>
                    <a:gd name="connsiteY134" fmla="*/ 107156 h 809763"/>
                    <a:gd name="connsiteX135" fmla="*/ 552450 w 669132"/>
                    <a:gd name="connsiteY135" fmla="*/ 111919 h 809763"/>
                    <a:gd name="connsiteX136" fmla="*/ 566738 w 669132"/>
                    <a:gd name="connsiteY136" fmla="*/ 109538 h 809763"/>
                    <a:gd name="connsiteX137" fmla="*/ 590550 w 669132"/>
                    <a:gd name="connsiteY137" fmla="*/ 107156 h 809763"/>
                    <a:gd name="connsiteX138" fmla="*/ 609600 w 669132"/>
                    <a:gd name="connsiteY138" fmla="*/ 109538 h 809763"/>
                    <a:gd name="connsiteX139" fmla="*/ 626269 w 669132"/>
                    <a:gd name="connsiteY139" fmla="*/ 114300 h 809763"/>
                    <a:gd name="connsiteX140" fmla="*/ 633413 w 669132"/>
                    <a:gd name="connsiteY140" fmla="*/ 119063 h 809763"/>
                    <a:gd name="connsiteX141" fmla="*/ 652463 w 669132"/>
                    <a:gd name="connsiteY14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57163 w 669132"/>
                    <a:gd name="connsiteY61" fmla="*/ 742950 h 809763"/>
                    <a:gd name="connsiteX62" fmla="*/ 145257 w 669132"/>
                    <a:gd name="connsiteY62" fmla="*/ 740569 h 809763"/>
                    <a:gd name="connsiteX63" fmla="*/ 135732 w 669132"/>
                    <a:gd name="connsiteY63" fmla="*/ 738188 h 809763"/>
                    <a:gd name="connsiteX64" fmla="*/ 123825 w 669132"/>
                    <a:gd name="connsiteY64" fmla="*/ 735806 h 809763"/>
                    <a:gd name="connsiteX65" fmla="*/ 109538 w 669132"/>
                    <a:gd name="connsiteY65" fmla="*/ 728663 h 809763"/>
                    <a:gd name="connsiteX66" fmla="*/ 16669 w 669132"/>
                    <a:gd name="connsiteY66" fmla="*/ 679872 h 809763"/>
                    <a:gd name="connsiteX67" fmla="*/ 0 w 669132"/>
                    <a:gd name="connsiteY67" fmla="*/ 539343 h 809763"/>
                    <a:gd name="connsiteX68" fmla="*/ 45244 w 669132"/>
                    <a:gd name="connsiteY68" fmla="*/ 540544 h 809763"/>
                    <a:gd name="connsiteX69" fmla="*/ 124980 w 669132"/>
                    <a:gd name="connsiteY69" fmla="*/ 659628 h 809763"/>
                    <a:gd name="connsiteX70" fmla="*/ 320675 w 669132"/>
                    <a:gd name="connsiteY70" fmla="*/ 520321 h 809763"/>
                    <a:gd name="connsiteX71" fmla="*/ 319088 w 669132"/>
                    <a:gd name="connsiteY71" fmla="*/ 469106 h 809763"/>
                    <a:gd name="connsiteX72" fmla="*/ 323850 w 669132"/>
                    <a:gd name="connsiteY72" fmla="*/ 454819 h 809763"/>
                    <a:gd name="connsiteX73" fmla="*/ 326232 w 669132"/>
                    <a:gd name="connsiteY73" fmla="*/ 447675 h 809763"/>
                    <a:gd name="connsiteX74" fmla="*/ 328613 w 669132"/>
                    <a:gd name="connsiteY74" fmla="*/ 423863 h 809763"/>
                    <a:gd name="connsiteX75" fmla="*/ 330994 w 669132"/>
                    <a:gd name="connsiteY75" fmla="*/ 416719 h 809763"/>
                    <a:gd name="connsiteX76" fmla="*/ 340519 w 669132"/>
                    <a:gd name="connsiteY76" fmla="*/ 383381 h 809763"/>
                    <a:gd name="connsiteX77" fmla="*/ 342900 w 669132"/>
                    <a:gd name="connsiteY77" fmla="*/ 347663 h 809763"/>
                    <a:gd name="connsiteX78" fmla="*/ 345282 w 669132"/>
                    <a:gd name="connsiteY78" fmla="*/ 340519 h 809763"/>
                    <a:gd name="connsiteX79" fmla="*/ 347663 w 669132"/>
                    <a:gd name="connsiteY79" fmla="*/ 323850 h 809763"/>
                    <a:gd name="connsiteX80" fmla="*/ 350044 w 669132"/>
                    <a:gd name="connsiteY80" fmla="*/ 280988 h 809763"/>
                    <a:gd name="connsiteX81" fmla="*/ 352425 w 669132"/>
                    <a:gd name="connsiteY81" fmla="*/ 261938 h 809763"/>
                    <a:gd name="connsiteX82" fmla="*/ 345282 w 669132"/>
                    <a:gd name="connsiteY82" fmla="*/ 257175 h 809763"/>
                    <a:gd name="connsiteX83" fmla="*/ 338138 w 669132"/>
                    <a:gd name="connsiteY83" fmla="*/ 259556 h 809763"/>
                    <a:gd name="connsiteX84" fmla="*/ 330994 w 669132"/>
                    <a:gd name="connsiteY84" fmla="*/ 264319 h 809763"/>
                    <a:gd name="connsiteX85" fmla="*/ 316707 w 669132"/>
                    <a:gd name="connsiteY85" fmla="*/ 269081 h 809763"/>
                    <a:gd name="connsiteX86" fmla="*/ 309563 w 669132"/>
                    <a:gd name="connsiteY86" fmla="*/ 271463 h 809763"/>
                    <a:gd name="connsiteX87" fmla="*/ 311944 w 669132"/>
                    <a:gd name="connsiteY87" fmla="*/ 264319 h 809763"/>
                    <a:gd name="connsiteX88" fmla="*/ 307182 w 669132"/>
                    <a:gd name="connsiteY88" fmla="*/ 250031 h 809763"/>
                    <a:gd name="connsiteX89" fmla="*/ 295275 w 669132"/>
                    <a:gd name="connsiteY89" fmla="*/ 228600 h 809763"/>
                    <a:gd name="connsiteX90" fmla="*/ 288132 w 669132"/>
                    <a:gd name="connsiteY90" fmla="*/ 223838 h 809763"/>
                    <a:gd name="connsiteX91" fmla="*/ 290513 w 669132"/>
                    <a:gd name="connsiteY91" fmla="*/ 216694 h 809763"/>
                    <a:gd name="connsiteX92" fmla="*/ 297657 w 669132"/>
                    <a:gd name="connsiteY92" fmla="*/ 214313 h 809763"/>
                    <a:gd name="connsiteX93" fmla="*/ 304800 w 669132"/>
                    <a:gd name="connsiteY93" fmla="*/ 209550 h 809763"/>
                    <a:gd name="connsiteX94" fmla="*/ 311944 w 669132"/>
                    <a:gd name="connsiteY94" fmla="*/ 202406 h 809763"/>
                    <a:gd name="connsiteX95" fmla="*/ 319088 w 669132"/>
                    <a:gd name="connsiteY95" fmla="*/ 200025 h 809763"/>
                    <a:gd name="connsiteX96" fmla="*/ 333375 w 669132"/>
                    <a:gd name="connsiteY96" fmla="*/ 192881 h 809763"/>
                    <a:gd name="connsiteX97" fmla="*/ 347663 w 669132"/>
                    <a:gd name="connsiteY97" fmla="*/ 190500 h 809763"/>
                    <a:gd name="connsiteX98" fmla="*/ 361950 w 669132"/>
                    <a:gd name="connsiteY98" fmla="*/ 185738 h 809763"/>
                    <a:gd name="connsiteX99" fmla="*/ 369094 w 669132"/>
                    <a:gd name="connsiteY99" fmla="*/ 180975 h 809763"/>
                    <a:gd name="connsiteX100" fmla="*/ 373857 w 669132"/>
                    <a:gd name="connsiteY100" fmla="*/ 173831 h 809763"/>
                    <a:gd name="connsiteX101" fmla="*/ 381000 w 669132"/>
                    <a:gd name="connsiteY101" fmla="*/ 171450 h 809763"/>
                    <a:gd name="connsiteX102" fmla="*/ 388144 w 669132"/>
                    <a:gd name="connsiteY102" fmla="*/ 166688 h 809763"/>
                    <a:gd name="connsiteX103" fmla="*/ 390525 w 669132"/>
                    <a:gd name="connsiteY103" fmla="*/ 159544 h 809763"/>
                    <a:gd name="connsiteX104" fmla="*/ 395288 w 669132"/>
                    <a:gd name="connsiteY104" fmla="*/ 152400 h 809763"/>
                    <a:gd name="connsiteX105" fmla="*/ 404813 w 669132"/>
                    <a:gd name="connsiteY105" fmla="*/ 130969 h 809763"/>
                    <a:gd name="connsiteX106" fmla="*/ 407194 w 669132"/>
                    <a:gd name="connsiteY106" fmla="*/ 111919 h 809763"/>
                    <a:gd name="connsiteX107" fmla="*/ 392907 w 669132"/>
                    <a:gd name="connsiteY107" fmla="*/ 107156 h 809763"/>
                    <a:gd name="connsiteX108" fmla="*/ 378619 w 669132"/>
                    <a:gd name="connsiteY108" fmla="*/ 102394 h 809763"/>
                    <a:gd name="connsiteX109" fmla="*/ 369094 w 669132"/>
                    <a:gd name="connsiteY109" fmla="*/ 100013 h 809763"/>
                    <a:gd name="connsiteX110" fmla="*/ 366713 w 669132"/>
                    <a:gd name="connsiteY110" fmla="*/ 92869 h 809763"/>
                    <a:gd name="connsiteX111" fmla="*/ 357188 w 669132"/>
                    <a:gd name="connsiteY111" fmla="*/ 83344 h 809763"/>
                    <a:gd name="connsiteX112" fmla="*/ 371475 w 669132"/>
                    <a:gd name="connsiteY112" fmla="*/ 78581 h 809763"/>
                    <a:gd name="connsiteX113" fmla="*/ 388144 w 669132"/>
                    <a:gd name="connsiteY113" fmla="*/ 71438 h 809763"/>
                    <a:gd name="connsiteX114" fmla="*/ 404813 w 669132"/>
                    <a:gd name="connsiteY114" fmla="*/ 54769 h 809763"/>
                    <a:gd name="connsiteX115" fmla="*/ 414338 w 669132"/>
                    <a:gd name="connsiteY115" fmla="*/ 40481 h 809763"/>
                    <a:gd name="connsiteX116" fmla="*/ 419100 w 669132"/>
                    <a:gd name="connsiteY116" fmla="*/ 33338 h 809763"/>
                    <a:gd name="connsiteX117" fmla="*/ 426244 w 669132"/>
                    <a:gd name="connsiteY117" fmla="*/ 30956 h 809763"/>
                    <a:gd name="connsiteX118" fmla="*/ 431007 w 669132"/>
                    <a:gd name="connsiteY118" fmla="*/ 23813 h 809763"/>
                    <a:gd name="connsiteX119" fmla="*/ 445294 w 669132"/>
                    <a:gd name="connsiteY119" fmla="*/ 14288 h 809763"/>
                    <a:gd name="connsiteX120" fmla="*/ 461963 w 669132"/>
                    <a:gd name="connsiteY120" fmla="*/ 7144 h 809763"/>
                    <a:gd name="connsiteX121" fmla="*/ 471488 w 669132"/>
                    <a:gd name="connsiteY121" fmla="*/ 0 h 809763"/>
                    <a:gd name="connsiteX122" fmla="*/ 490538 w 669132"/>
                    <a:gd name="connsiteY122" fmla="*/ 11906 h 809763"/>
                    <a:gd name="connsiteX123" fmla="*/ 504825 w 669132"/>
                    <a:gd name="connsiteY123" fmla="*/ 21431 h 809763"/>
                    <a:gd name="connsiteX124" fmla="*/ 516732 w 669132"/>
                    <a:gd name="connsiteY124" fmla="*/ 33338 h 809763"/>
                    <a:gd name="connsiteX125" fmla="*/ 528638 w 669132"/>
                    <a:gd name="connsiteY125" fmla="*/ 45244 h 809763"/>
                    <a:gd name="connsiteX126" fmla="*/ 521494 w 669132"/>
                    <a:gd name="connsiteY126" fmla="*/ 61913 h 809763"/>
                    <a:gd name="connsiteX127" fmla="*/ 514350 w 669132"/>
                    <a:gd name="connsiteY127" fmla="*/ 64294 h 809763"/>
                    <a:gd name="connsiteX128" fmla="*/ 511969 w 669132"/>
                    <a:gd name="connsiteY128" fmla="*/ 71438 h 809763"/>
                    <a:gd name="connsiteX129" fmla="*/ 519113 w 669132"/>
                    <a:gd name="connsiteY129" fmla="*/ 85725 h 809763"/>
                    <a:gd name="connsiteX130" fmla="*/ 526257 w 669132"/>
                    <a:gd name="connsiteY130" fmla="*/ 90488 h 809763"/>
                    <a:gd name="connsiteX131" fmla="*/ 533400 w 669132"/>
                    <a:gd name="connsiteY131" fmla="*/ 97631 h 809763"/>
                    <a:gd name="connsiteX132" fmla="*/ 538163 w 669132"/>
                    <a:gd name="connsiteY132" fmla="*/ 104775 h 809763"/>
                    <a:gd name="connsiteX133" fmla="*/ 545307 w 669132"/>
                    <a:gd name="connsiteY133" fmla="*/ 107156 h 809763"/>
                    <a:gd name="connsiteX134" fmla="*/ 552450 w 669132"/>
                    <a:gd name="connsiteY134" fmla="*/ 111919 h 809763"/>
                    <a:gd name="connsiteX135" fmla="*/ 566738 w 669132"/>
                    <a:gd name="connsiteY135" fmla="*/ 109538 h 809763"/>
                    <a:gd name="connsiteX136" fmla="*/ 590550 w 669132"/>
                    <a:gd name="connsiteY136" fmla="*/ 107156 h 809763"/>
                    <a:gd name="connsiteX137" fmla="*/ 609600 w 669132"/>
                    <a:gd name="connsiteY137" fmla="*/ 109538 h 809763"/>
                    <a:gd name="connsiteX138" fmla="*/ 626269 w 669132"/>
                    <a:gd name="connsiteY138" fmla="*/ 114300 h 809763"/>
                    <a:gd name="connsiteX139" fmla="*/ 633413 w 669132"/>
                    <a:gd name="connsiteY139" fmla="*/ 119063 h 809763"/>
                    <a:gd name="connsiteX140" fmla="*/ 652463 w 669132"/>
                    <a:gd name="connsiteY14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35732 w 669132"/>
                    <a:gd name="connsiteY62" fmla="*/ 738188 h 809763"/>
                    <a:gd name="connsiteX63" fmla="*/ 123825 w 669132"/>
                    <a:gd name="connsiteY63" fmla="*/ 735806 h 809763"/>
                    <a:gd name="connsiteX64" fmla="*/ 109538 w 669132"/>
                    <a:gd name="connsiteY64" fmla="*/ 728663 h 809763"/>
                    <a:gd name="connsiteX65" fmla="*/ 16669 w 669132"/>
                    <a:gd name="connsiteY65" fmla="*/ 679872 h 809763"/>
                    <a:gd name="connsiteX66" fmla="*/ 0 w 669132"/>
                    <a:gd name="connsiteY66" fmla="*/ 539343 h 809763"/>
                    <a:gd name="connsiteX67" fmla="*/ 45244 w 669132"/>
                    <a:gd name="connsiteY67" fmla="*/ 540544 h 809763"/>
                    <a:gd name="connsiteX68" fmla="*/ 124980 w 669132"/>
                    <a:gd name="connsiteY68" fmla="*/ 659628 h 809763"/>
                    <a:gd name="connsiteX69" fmla="*/ 320675 w 669132"/>
                    <a:gd name="connsiteY69" fmla="*/ 520321 h 809763"/>
                    <a:gd name="connsiteX70" fmla="*/ 319088 w 669132"/>
                    <a:gd name="connsiteY70" fmla="*/ 469106 h 809763"/>
                    <a:gd name="connsiteX71" fmla="*/ 323850 w 669132"/>
                    <a:gd name="connsiteY71" fmla="*/ 454819 h 809763"/>
                    <a:gd name="connsiteX72" fmla="*/ 326232 w 669132"/>
                    <a:gd name="connsiteY72" fmla="*/ 447675 h 809763"/>
                    <a:gd name="connsiteX73" fmla="*/ 328613 w 669132"/>
                    <a:gd name="connsiteY73" fmla="*/ 423863 h 809763"/>
                    <a:gd name="connsiteX74" fmla="*/ 330994 w 669132"/>
                    <a:gd name="connsiteY74" fmla="*/ 416719 h 809763"/>
                    <a:gd name="connsiteX75" fmla="*/ 340519 w 669132"/>
                    <a:gd name="connsiteY75" fmla="*/ 383381 h 809763"/>
                    <a:gd name="connsiteX76" fmla="*/ 342900 w 669132"/>
                    <a:gd name="connsiteY76" fmla="*/ 347663 h 809763"/>
                    <a:gd name="connsiteX77" fmla="*/ 345282 w 669132"/>
                    <a:gd name="connsiteY77" fmla="*/ 340519 h 809763"/>
                    <a:gd name="connsiteX78" fmla="*/ 347663 w 669132"/>
                    <a:gd name="connsiteY78" fmla="*/ 323850 h 809763"/>
                    <a:gd name="connsiteX79" fmla="*/ 350044 w 669132"/>
                    <a:gd name="connsiteY79" fmla="*/ 280988 h 809763"/>
                    <a:gd name="connsiteX80" fmla="*/ 352425 w 669132"/>
                    <a:gd name="connsiteY80" fmla="*/ 261938 h 809763"/>
                    <a:gd name="connsiteX81" fmla="*/ 345282 w 669132"/>
                    <a:gd name="connsiteY81" fmla="*/ 257175 h 809763"/>
                    <a:gd name="connsiteX82" fmla="*/ 338138 w 669132"/>
                    <a:gd name="connsiteY82" fmla="*/ 259556 h 809763"/>
                    <a:gd name="connsiteX83" fmla="*/ 330994 w 669132"/>
                    <a:gd name="connsiteY83" fmla="*/ 264319 h 809763"/>
                    <a:gd name="connsiteX84" fmla="*/ 316707 w 669132"/>
                    <a:gd name="connsiteY84" fmla="*/ 269081 h 809763"/>
                    <a:gd name="connsiteX85" fmla="*/ 309563 w 669132"/>
                    <a:gd name="connsiteY85" fmla="*/ 271463 h 809763"/>
                    <a:gd name="connsiteX86" fmla="*/ 311944 w 669132"/>
                    <a:gd name="connsiteY86" fmla="*/ 264319 h 809763"/>
                    <a:gd name="connsiteX87" fmla="*/ 307182 w 669132"/>
                    <a:gd name="connsiteY87" fmla="*/ 250031 h 809763"/>
                    <a:gd name="connsiteX88" fmla="*/ 295275 w 669132"/>
                    <a:gd name="connsiteY88" fmla="*/ 228600 h 809763"/>
                    <a:gd name="connsiteX89" fmla="*/ 288132 w 669132"/>
                    <a:gd name="connsiteY89" fmla="*/ 223838 h 809763"/>
                    <a:gd name="connsiteX90" fmla="*/ 290513 w 669132"/>
                    <a:gd name="connsiteY90" fmla="*/ 216694 h 809763"/>
                    <a:gd name="connsiteX91" fmla="*/ 297657 w 669132"/>
                    <a:gd name="connsiteY91" fmla="*/ 214313 h 809763"/>
                    <a:gd name="connsiteX92" fmla="*/ 304800 w 669132"/>
                    <a:gd name="connsiteY92" fmla="*/ 209550 h 809763"/>
                    <a:gd name="connsiteX93" fmla="*/ 311944 w 669132"/>
                    <a:gd name="connsiteY93" fmla="*/ 202406 h 809763"/>
                    <a:gd name="connsiteX94" fmla="*/ 319088 w 669132"/>
                    <a:gd name="connsiteY94" fmla="*/ 200025 h 809763"/>
                    <a:gd name="connsiteX95" fmla="*/ 333375 w 669132"/>
                    <a:gd name="connsiteY95" fmla="*/ 192881 h 809763"/>
                    <a:gd name="connsiteX96" fmla="*/ 347663 w 669132"/>
                    <a:gd name="connsiteY96" fmla="*/ 190500 h 809763"/>
                    <a:gd name="connsiteX97" fmla="*/ 361950 w 669132"/>
                    <a:gd name="connsiteY97" fmla="*/ 185738 h 809763"/>
                    <a:gd name="connsiteX98" fmla="*/ 369094 w 669132"/>
                    <a:gd name="connsiteY98" fmla="*/ 180975 h 809763"/>
                    <a:gd name="connsiteX99" fmla="*/ 373857 w 669132"/>
                    <a:gd name="connsiteY99" fmla="*/ 173831 h 809763"/>
                    <a:gd name="connsiteX100" fmla="*/ 381000 w 669132"/>
                    <a:gd name="connsiteY100" fmla="*/ 171450 h 809763"/>
                    <a:gd name="connsiteX101" fmla="*/ 388144 w 669132"/>
                    <a:gd name="connsiteY101" fmla="*/ 166688 h 809763"/>
                    <a:gd name="connsiteX102" fmla="*/ 390525 w 669132"/>
                    <a:gd name="connsiteY102" fmla="*/ 159544 h 809763"/>
                    <a:gd name="connsiteX103" fmla="*/ 395288 w 669132"/>
                    <a:gd name="connsiteY103" fmla="*/ 152400 h 809763"/>
                    <a:gd name="connsiteX104" fmla="*/ 404813 w 669132"/>
                    <a:gd name="connsiteY104" fmla="*/ 130969 h 809763"/>
                    <a:gd name="connsiteX105" fmla="*/ 407194 w 669132"/>
                    <a:gd name="connsiteY105" fmla="*/ 111919 h 809763"/>
                    <a:gd name="connsiteX106" fmla="*/ 392907 w 669132"/>
                    <a:gd name="connsiteY106" fmla="*/ 107156 h 809763"/>
                    <a:gd name="connsiteX107" fmla="*/ 378619 w 669132"/>
                    <a:gd name="connsiteY107" fmla="*/ 102394 h 809763"/>
                    <a:gd name="connsiteX108" fmla="*/ 369094 w 669132"/>
                    <a:gd name="connsiteY108" fmla="*/ 100013 h 809763"/>
                    <a:gd name="connsiteX109" fmla="*/ 366713 w 669132"/>
                    <a:gd name="connsiteY109" fmla="*/ 92869 h 809763"/>
                    <a:gd name="connsiteX110" fmla="*/ 357188 w 669132"/>
                    <a:gd name="connsiteY110" fmla="*/ 83344 h 809763"/>
                    <a:gd name="connsiteX111" fmla="*/ 371475 w 669132"/>
                    <a:gd name="connsiteY111" fmla="*/ 78581 h 809763"/>
                    <a:gd name="connsiteX112" fmla="*/ 388144 w 669132"/>
                    <a:gd name="connsiteY112" fmla="*/ 71438 h 809763"/>
                    <a:gd name="connsiteX113" fmla="*/ 404813 w 669132"/>
                    <a:gd name="connsiteY113" fmla="*/ 54769 h 809763"/>
                    <a:gd name="connsiteX114" fmla="*/ 414338 w 669132"/>
                    <a:gd name="connsiteY114" fmla="*/ 40481 h 809763"/>
                    <a:gd name="connsiteX115" fmla="*/ 419100 w 669132"/>
                    <a:gd name="connsiteY115" fmla="*/ 33338 h 809763"/>
                    <a:gd name="connsiteX116" fmla="*/ 426244 w 669132"/>
                    <a:gd name="connsiteY116" fmla="*/ 30956 h 809763"/>
                    <a:gd name="connsiteX117" fmla="*/ 431007 w 669132"/>
                    <a:gd name="connsiteY117" fmla="*/ 23813 h 809763"/>
                    <a:gd name="connsiteX118" fmla="*/ 445294 w 669132"/>
                    <a:gd name="connsiteY118" fmla="*/ 14288 h 809763"/>
                    <a:gd name="connsiteX119" fmla="*/ 461963 w 669132"/>
                    <a:gd name="connsiteY119" fmla="*/ 7144 h 809763"/>
                    <a:gd name="connsiteX120" fmla="*/ 471488 w 669132"/>
                    <a:gd name="connsiteY120" fmla="*/ 0 h 809763"/>
                    <a:gd name="connsiteX121" fmla="*/ 490538 w 669132"/>
                    <a:gd name="connsiteY121" fmla="*/ 11906 h 809763"/>
                    <a:gd name="connsiteX122" fmla="*/ 504825 w 669132"/>
                    <a:gd name="connsiteY122" fmla="*/ 21431 h 809763"/>
                    <a:gd name="connsiteX123" fmla="*/ 516732 w 669132"/>
                    <a:gd name="connsiteY123" fmla="*/ 33338 h 809763"/>
                    <a:gd name="connsiteX124" fmla="*/ 528638 w 669132"/>
                    <a:gd name="connsiteY124" fmla="*/ 45244 h 809763"/>
                    <a:gd name="connsiteX125" fmla="*/ 521494 w 669132"/>
                    <a:gd name="connsiteY125" fmla="*/ 61913 h 809763"/>
                    <a:gd name="connsiteX126" fmla="*/ 514350 w 669132"/>
                    <a:gd name="connsiteY126" fmla="*/ 64294 h 809763"/>
                    <a:gd name="connsiteX127" fmla="*/ 511969 w 669132"/>
                    <a:gd name="connsiteY127" fmla="*/ 71438 h 809763"/>
                    <a:gd name="connsiteX128" fmla="*/ 519113 w 669132"/>
                    <a:gd name="connsiteY128" fmla="*/ 85725 h 809763"/>
                    <a:gd name="connsiteX129" fmla="*/ 526257 w 669132"/>
                    <a:gd name="connsiteY129" fmla="*/ 90488 h 809763"/>
                    <a:gd name="connsiteX130" fmla="*/ 533400 w 669132"/>
                    <a:gd name="connsiteY130" fmla="*/ 97631 h 809763"/>
                    <a:gd name="connsiteX131" fmla="*/ 538163 w 669132"/>
                    <a:gd name="connsiteY131" fmla="*/ 104775 h 809763"/>
                    <a:gd name="connsiteX132" fmla="*/ 545307 w 669132"/>
                    <a:gd name="connsiteY132" fmla="*/ 107156 h 809763"/>
                    <a:gd name="connsiteX133" fmla="*/ 552450 w 669132"/>
                    <a:gd name="connsiteY133" fmla="*/ 111919 h 809763"/>
                    <a:gd name="connsiteX134" fmla="*/ 566738 w 669132"/>
                    <a:gd name="connsiteY134" fmla="*/ 109538 h 809763"/>
                    <a:gd name="connsiteX135" fmla="*/ 590550 w 669132"/>
                    <a:gd name="connsiteY135" fmla="*/ 107156 h 809763"/>
                    <a:gd name="connsiteX136" fmla="*/ 609600 w 669132"/>
                    <a:gd name="connsiteY136" fmla="*/ 109538 h 809763"/>
                    <a:gd name="connsiteX137" fmla="*/ 626269 w 669132"/>
                    <a:gd name="connsiteY137" fmla="*/ 114300 h 809763"/>
                    <a:gd name="connsiteX138" fmla="*/ 633413 w 669132"/>
                    <a:gd name="connsiteY138" fmla="*/ 119063 h 809763"/>
                    <a:gd name="connsiteX139" fmla="*/ 652463 w 669132"/>
                    <a:gd name="connsiteY13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09538 w 669132"/>
                    <a:gd name="connsiteY63" fmla="*/ 728663 h 809763"/>
                    <a:gd name="connsiteX64" fmla="*/ 16669 w 669132"/>
                    <a:gd name="connsiteY64" fmla="*/ 679872 h 809763"/>
                    <a:gd name="connsiteX65" fmla="*/ 0 w 669132"/>
                    <a:gd name="connsiteY65" fmla="*/ 539343 h 809763"/>
                    <a:gd name="connsiteX66" fmla="*/ 45244 w 669132"/>
                    <a:gd name="connsiteY66" fmla="*/ 540544 h 809763"/>
                    <a:gd name="connsiteX67" fmla="*/ 124980 w 669132"/>
                    <a:gd name="connsiteY67" fmla="*/ 659628 h 809763"/>
                    <a:gd name="connsiteX68" fmla="*/ 320675 w 669132"/>
                    <a:gd name="connsiteY68" fmla="*/ 520321 h 809763"/>
                    <a:gd name="connsiteX69" fmla="*/ 319088 w 669132"/>
                    <a:gd name="connsiteY69" fmla="*/ 469106 h 809763"/>
                    <a:gd name="connsiteX70" fmla="*/ 323850 w 669132"/>
                    <a:gd name="connsiteY70" fmla="*/ 454819 h 809763"/>
                    <a:gd name="connsiteX71" fmla="*/ 326232 w 669132"/>
                    <a:gd name="connsiteY71" fmla="*/ 447675 h 809763"/>
                    <a:gd name="connsiteX72" fmla="*/ 328613 w 669132"/>
                    <a:gd name="connsiteY72" fmla="*/ 423863 h 809763"/>
                    <a:gd name="connsiteX73" fmla="*/ 330994 w 669132"/>
                    <a:gd name="connsiteY73" fmla="*/ 416719 h 809763"/>
                    <a:gd name="connsiteX74" fmla="*/ 340519 w 669132"/>
                    <a:gd name="connsiteY74" fmla="*/ 383381 h 809763"/>
                    <a:gd name="connsiteX75" fmla="*/ 342900 w 669132"/>
                    <a:gd name="connsiteY75" fmla="*/ 347663 h 809763"/>
                    <a:gd name="connsiteX76" fmla="*/ 345282 w 669132"/>
                    <a:gd name="connsiteY76" fmla="*/ 340519 h 809763"/>
                    <a:gd name="connsiteX77" fmla="*/ 347663 w 669132"/>
                    <a:gd name="connsiteY77" fmla="*/ 323850 h 809763"/>
                    <a:gd name="connsiteX78" fmla="*/ 350044 w 669132"/>
                    <a:gd name="connsiteY78" fmla="*/ 280988 h 809763"/>
                    <a:gd name="connsiteX79" fmla="*/ 352425 w 669132"/>
                    <a:gd name="connsiteY79" fmla="*/ 261938 h 809763"/>
                    <a:gd name="connsiteX80" fmla="*/ 345282 w 669132"/>
                    <a:gd name="connsiteY80" fmla="*/ 257175 h 809763"/>
                    <a:gd name="connsiteX81" fmla="*/ 338138 w 669132"/>
                    <a:gd name="connsiteY81" fmla="*/ 259556 h 809763"/>
                    <a:gd name="connsiteX82" fmla="*/ 330994 w 669132"/>
                    <a:gd name="connsiteY82" fmla="*/ 264319 h 809763"/>
                    <a:gd name="connsiteX83" fmla="*/ 316707 w 669132"/>
                    <a:gd name="connsiteY83" fmla="*/ 269081 h 809763"/>
                    <a:gd name="connsiteX84" fmla="*/ 309563 w 669132"/>
                    <a:gd name="connsiteY84" fmla="*/ 271463 h 809763"/>
                    <a:gd name="connsiteX85" fmla="*/ 311944 w 669132"/>
                    <a:gd name="connsiteY85" fmla="*/ 264319 h 809763"/>
                    <a:gd name="connsiteX86" fmla="*/ 307182 w 669132"/>
                    <a:gd name="connsiteY86" fmla="*/ 250031 h 809763"/>
                    <a:gd name="connsiteX87" fmla="*/ 295275 w 669132"/>
                    <a:gd name="connsiteY87" fmla="*/ 228600 h 809763"/>
                    <a:gd name="connsiteX88" fmla="*/ 288132 w 669132"/>
                    <a:gd name="connsiteY88" fmla="*/ 223838 h 809763"/>
                    <a:gd name="connsiteX89" fmla="*/ 290513 w 669132"/>
                    <a:gd name="connsiteY89" fmla="*/ 216694 h 809763"/>
                    <a:gd name="connsiteX90" fmla="*/ 297657 w 669132"/>
                    <a:gd name="connsiteY90" fmla="*/ 214313 h 809763"/>
                    <a:gd name="connsiteX91" fmla="*/ 304800 w 669132"/>
                    <a:gd name="connsiteY91" fmla="*/ 209550 h 809763"/>
                    <a:gd name="connsiteX92" fmla="*/ 311944 w 669132"/>
                    <a:gd name="connsiteY92" fmla="*/ 202406 h 809763"/>
                    <a:gd name="connsiteX93" fmla="*/ 319088 w 669132"/>
                    <a:gd name="connsiteY93" fmla="*/ 200025 h 809763"/>
                    <a:gd name="connsiteX94" fmla="*/ 333375 w 669132"/>
                    <a:gd name="connsiteY94" fmla="*/ 192881 h 809763"/>
                    <a:gd name="connsiteX95" fmla="*/ 347663 w 669132"/>
                    <a:gd name="connsiteY95" fmla="*/ 190500 h 809763"/>
                    <a:gd name="connsiteX96" fmla="*/ 361950 w 669132"/>
                    <a:gd name="connsiteY96" fmla="*/ 185738 h 809763"/>
                    <a:gd name="connsiteX97" fmla="*/ 369094 w 669132"/>
                    <a:gd name="connsiteY97" fmla="*/ 180975 h 809763"/>
                    <a:gd name="connsiteX98" fmla="*/ 373857 w 669132"/>
                    <a:gd name="connsiteY98" fmla="*/ 173831 h 809763"/>
                    <a:gd name="connsiteX99" fmla="*/ 381000 w 669132"/>
                    <a:gd name="connsiteY99" fmla="*/ 171450 h 809763"/>
                    <a:gd name="connsiteX100" fmla="*/ 388144 w 669132"/>
                    <a:gd name="connsiteY100" fmla="*/ 166688 h 809763"/>
                    <a:gd name="connsiteX101" fmla="*/ 390525 w 669132"/>
                    <a:gd name="connsiteY101" fmla="*/ 159544 h 809763"/>
                    <a:gd name="connsiteX102" fmla="*/ 395288 w 669132"/>
                    <a:gd name="connsiteY102" fmla="*/ 152400 h 809763"/>
                    <a:gd name="connsiteX103" fmla="*/ 404813 w 669132"/>
                    <a:gd name="connsiteY103" fmla="*/ 130969 h 809763"/>
                    <a:gd name="connsiteX104" fmla="*/ 407194 w 669132"/>
                    <a:gd name="connsiteY104" fmla="*/ 111919 h 809763"/>
                    <a:gd name="connsiteX105" fmla="*/ 392907 w 669132"/>
                    <a:gd name="connsiteY105" fmla="*/ 107156 h 809763"/>
                    <a:gd name="connsiteX106" fmla="*/ 378619 w 669132"/>
                    <a:gd name="connsiteY106" fmla="*/ 102394 h 809763"/>
                    <a:gd name="connsiteX107" fmla="*/ 369094 w 669132"/>
                    <a:gd name="connsiteY107" fmla="*/ 100013 h 809763"/>
                    <a:gd name="connsiteX108" fmla="*/ 366713 w 669132"/>
                    <a:gd name="connsiteY108" fmla="*/ 92869 h 809763"/>
                    <a:gd name="connsiteX109" fmla="*/ 357188 w 669132"/>
                    <a:gd name="connsiteY109" fmla="*/ 83344 h 809763"/>
                    <a:gd name="connsiteX110" fmla="*/ 371475 w 669132"/>
                    <a:gd name="connsiteY110" fmla="*/ 78581 h 809763"/>
                    <a:gd name="connsiteX111" fmla="*/ 388144 w 669132"/>
                    <a:gd name="connsiteY111" fmla="*/ 71438 h 809763"/>
                    <a:gd name="connsiteX112" fmla="*/ 404813 w 669132"/>
                    <a:gd name="connsiteY112" fmla="*/ 54769 h 809763"/>
                    <a:gd name="connsiteX113" fmla="*/ 414338 w 669132"/>
                    <a:gd name="connsiteY113" fmla="*/ 40481 h 809763"/>
                    <a:gd name="connsiteX114" fmla="*/ 419100 w 669132"/>
                    <a:gd name="connsiteY114" fmla="*/ 33338 h 809763"/>
                    <a:gd name="connsiteX115" fmla="*/ 426244 w 669132"/>
                    <a:gd name="connsiteY115" fmla="*/ 30956 h 809763"/>
                    <a:gd name="connsiteX116" fmla="*/ 431007 w 669132"/>
                    <a:gd name="connsiteY116" fmla="*/ 23813 h 809763"/>
                    <a:gd name="connsiteX117" fmla="*/ 445294 w 669132"/>
                    <a:gd name="connsiteY117" fmla="*/ 14288 h 809763"/>
                    <a:gd name="connsiteX118" fmla="*/ 461963 w 669132"/>
                    <a:gd name="connsiteY118" fmla="*/ 7144 h 809763"/>
                    <a:gd name="connsiteX119" fmla="*/ 471488 w 669132"/>
                    <a:gd name="connsiteY119" fmla="*/ 0 h 809763"/>
                    <a:gd name="connsiteX120" fmla="*/ 490538 w 669132"/>
                    <a:gd name="connsiteY120" fmla="*/ 11906 h 809763"/>
                    <a:gd name="connsiteX121" fmla="*/ 504825 w 669132"/>
                    <a:gd name="connsiteY121" fmla="*/ 21431 h 809763"/>
                    <a:gd name="connsiteX122" fmla="*/ 516732 w 669132"/>
                    <a:gd name="connsiteY122" fmla="*/ 33338 h 809763"/>
                    <a:gd name="connsiteX123" fmla="*/ 528638 w 669132"/>
                    <a:gd name="connsiteY123" fmla="*/ 45244 h 809763"/>
                    <a:gd name="connsiteX124" fmla="*/ 521494 w 669132"/>
                    <a:gd name="connsiteY124" fmla="*/ 61913 h 809763"/>
                    <a:gd name="connsiteX125" fmla="*/ 514350 w 669132"/>
                    <a:gd name="connsiteY125" fmla="*/ 64294 h 809763"/>
                    <a:gd name="connsiteX126" fmla="*/ 511969 w 669132"/>
                    <a:gd name="connsiteY126" fmla="*/ 71438 h 809763"/>
                    <a:gd name="connsiteX127" fmla="*/ 519113 w 669132"/>
                    <a:gd name="connsiteY127" fmla="*/ 85725 h 809763"/>
                    <a:gd name="connsiteX128" fmla="*/ 526257 w 669132"/>
                    <a:gd name="connsiteY128" fmla="*/ 90488 h 809763"/>
                    <a:gd name="connsiteX129" fmla="*/ 533400 w 669132"/>
                    <a:gd name="connsiteY129" fmla="*/ 97631 h 809763"/>
                    <a:gd name="connsiteX130" fmla="*/ 538163 w 669132"/>
                    <a:gd name="connsiteY130" fmla="*/ 104775 h 809763"/>
                    <a:gd name="connsiteX131" fmla="*/ 545307 w 669132"/>
                    <a:gd name="connsiteY131" fmla="*/ 107156 h 809763"/>
                    <a:gd name="connsiteX132" fmla="*/ 552450 w 669132"/>
                    <a:gd name="connsiteY132" fmla="*/ 111919 h 809763"/>
                    <a:gd name="connsiteX133" fmla="*/ 566738 w 669132"/>
                    <a:gd name="connsiteY133" fmla="*/ 109538 h 809763"/>
                    <a:gd name="connsiteX134" fmla="*/ 590550 w 669132"/>
                    <a:gd name="connsiteY134" fmla="*/ 107156 h 809763"/>
                    <a:gd name="connsiteX135" fmla="*/ 609600 w 669132"/>
                    <a:gd name="connsiteY135" fmla="*/ 109538 h 809763"/>
                    <a:gd name="connsiteX136" fmla="*/ 626269 w 669132"/>
                    <a:gd name="connsiteY136" fmla="*/ 114300 h 809763"/>
                    <a:gd name="connsiteX137" fmla="*/ 633413 w 669132"/>
                    <a:gd name="connsiteY137" fmla="*/ 119063 h 809763"/>
                    <a:gd name="connsiteX138" fmla="*/ 652463 w 669132"/>
                    <a:gd name="connsiteY13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6669 w 669132"/>
                    <a:gd name="connsiteY63" fmla="*/ 679872 h 809763"/>
                    <a:gd name="connsiteX64" fmla="*/ 0 w 669132"/>
                    <a:gd name="connsiteY64" fmla="*/ 539343 h 809763"/>
                    <a:gd name="connsiteX65" fmla="*/ 45244 w 669132"/>
                    <a:gd name="connsiteY65" fmla="*/ 540544 h 809763"/>
                    <a:gd name="connsiteX66" fmla="*/ 124980 w 669132"/>
                    <a:gd name="connsiteY66" fmla="*/ 659628 h 809763"/>
                    <a:gd name="connsiteX67" fmla="*/ 320675 w 669132"/>
                    <a:gd name="connsiteY67" fmla="*/ 520321 h 809763"/>
                    <a:gd name="connsiteX68" fmla="*/ 319088 w 669132"/>
                    <a:gd name="connsiteY68" fmla="*/ 469106 h 809763"/>
                    <a:gd name="connsiteX69" fmla="*/ 323850 w 669132"/>
                    <a:gd name="connsiteY69" fmla="*/ 454819 h 809763"/>
                    <a:gd name="connsiteX70" fmla="*/ 326232 w 669132"/>
                    <a:gd name="connsiteY70" fmla="*/ 447675 h 809763"/>
                    <a:gd name="connsiteX71" fmla="*/ 328613 w 669132"/>
                    <a:gd name="connsiteY71" fmla="*/ 423863 h 809763"/>
                    <a:gd name="connsiteX72" fmla="*/ 330994 w 669132"/>
                    <a:gd name="connsiteY72" fmla="*/ 416719 h 809763"/>
                    <a:gd name="connsiteX73" fmla="*/ 340519 w 669132"/>
                    <a:gd name="connsiteY73" fmla="*/ 383381 h 809763"/>
                    <a:gd name="connsiteX74" fmla="*/ 342900 w 669132"/>
                    <a:gd name="connsiteY74" fmla="*/ 347663 h 809763"/>
                    <a:gd name="connsiteX75" fmla="*/ 345282 w 669132"/>
                    <a:gd name="connsiteY75" fmla="*/ 340519 h 809763"/>
                    <a:gd name="connsiteX76" fmla="*/ 347663 w 669132"/>
                    <a:gd name="connsiteY76" fmla="*/ 323850 h 809763"/>
                    <a:gd name="connsiteX77" fmla="*/ 350044 w 669132"/>
                    <a:gd name="connsiteY77" fmla="*/ 280988 h 809763"/>
                    <a:gd name="connsiteX78" fmla="*/ 352425 w 669132"/>
                    <a:gd name="connsiteY78" fmla="*/ 261938 h 809763"/>
                    <a:gd name="connsiteX79" fmla="*/ 345282 w 669132"/>
                    <a:gd name="connsiteY79" fmla="*/ 257175 h 809763"/>
                    <a:gd name="connsiteX80" fmla="*/ 338138 w 669132"/>
                    <a:gd name="connsiteY80" fmla="*/ 259556 h 809763"/>
                    <a:gd name="connsiteX81" fmla="*/ 330994 w 669132"/>
                    <a:gd name="connsiteY81" fmla="*/ 264319 h 809763"/>
                    <a:gd name="connsiteX82" fmla="*/ 316707 w 669132"/>
                    <a:gd name="connsiteY82" fmla="*/ 269081 h 809763"/>
                    <a:gd name="connsiteX83" fmla="*/ 309563 w 669132"/>
                    <a:gd name="connsiteY83" fmla="*/ 271463 h 809763"/>
                    <a:gd name="connsiteX84" fmla="*/ 311944 w 669132"/>
                    <a:gd name="connsiteY84" fmla="*/ 264319 h 809763"/>
                    <a:gd name="connsiteX85" fmla="*/ 307182 w 669132"/>
                    <a:gd name="connsiteY85" fmla="*/ 250031 h 809763"/>
                    <a:gd name="connsiteX86" fmla="*/ 295275 w 669132"/>
                    <a:gd name="connsiteY86" fmla="*/ 228600 h 809763"/>
                    <a:gd name="connsiteX87" fmla="*/ 288132 w 669132"/>
                    <a:gd name="connsiteY87" fmla="*/ 223838 h 809763"/>
                    <a:gd name="connsiteX88" fmla="*/ 290513 w 669132"/>
                    <a:gd name="connsiteY88" fmla="*/ 216694 h 809763"/>
                    <a:gd name="connsiteX89" fmla="*/ 297657 w 669132"/>
                    <a:gd name="connsiteY89" fmla="*/ 214313 h 809763"/>
                    <a:gd name="connsiteX90" fmla="*/ 304800 w 669132"/>
                    <a:gd name="connsiteY90" fmla="*/ 209550 h 809763"/>
                    <a:gd name="connsiteX91" fmla="*/ 311944 w 669132"/>
                    <a:gd name="connsiteY91" fmla="*/ 202406 h 809763"/>
                    <a:gd name="connsiteX92" fmla="*/ 319088 w 669132"/>
                    <a:gd name="connsiteY92" fmla="*/ 200025 h 809763"/>
                    <a:gd name="connsiteX93" fmla="*/ 333375 w 669132"/>
                    <a:gd name="connsiteY93" fmla="*/ 192881 h 809763"/>
                    <a:gd name="connsiteX94" fmla="*/ 347663 w 669132"/>
                    <a:gd name="connsiteY94" fmla="*/ 190500 h 809763"/>
                    <a:gd name="connsiteX95" fmla="*/ 361950 w 669132"/>
                    <a:gd name="connsiteY95" fmla="*/ 185738 h 809763"/>
                    <a:gd name="connsiteX96" fmla="*/ 369094 w 669132"/>
                    <a:gd name="connsiteY96" fmla="*/ 180975 h 809763"/>
                    <a:gd name="connsiteX97" fmla="*/ 373857 w 669132"/>
                    <a:gd name="connsiteY97" fmla="*/ 173831 h 809763"/>
                    <a:gd name="connsiteX98" fmla="*/ 381000 w 669132"/>
                    <a:gd name="connsiteY98" fmla="*/ 171450 h 809763"/>
                    <a:gd name="connsiteX99" fmla="*/ 388144 w 669132"/>
                    <a:gd name="connsiteY99" fmla="*/ 166688 h 809763"/>
                    <a:gd name="connsiteX100" fmla="*/ 390525 w 669132"/>
                    <a:gd name="connsiteY100" fmla="*/ 159544 h 809763"/>
                    <a:gd name="connsiteX101" fmla="*/ 395288 w 669132"/>
                    <a:gd name="connsiteY101" fmla="*/ 152400 h 809763"/>
                    <a:gd name="connsiteX102" fmla="*/ 404813 w 669132"/>
                    <a:gd name="connsiteY102" fmla="*/ 130969 h 809763"/>
                    <a:gd name="connsiteX103" fmla="*/ 407194 w 669132"/>
                    <a:gd name="connsiteY103" fmla="*/ 111919 h 809763"/>
                    <a:gd name="connsiteX104" fmla="*/ 392907 w 669132"/>
                    <a:gd name="connsiteY104" fmla="*/ 107156 h 809763"/>
                    <a:gd name="connsiteX105" fmla="*/ 378619 w 669132"/>
                    <a:gd name="connsiteY105" fmla="*/ 102394 h 809763"/>
                    <a:gd name="connsiteX106" fmla="*/ 369094 w 669132"/>
                    <a:gd name="connsiteY106" fmla="*/ 100013 h 809763"/>
                    <a:gd name="connsiteX107" fmla="*/ 366713 w 669132"/>
                    <a:gd name="connsiteY107" fmla="*/ 92869 h 809763"/>
                    <a:gd name="connsiteX108" fmla="*/ 357188 w 669132"/>
                    <a:gd name="connsiteY108" fmla="*/ 83344 h 809763"/>
                    <a:gd name="connsiteX109" fmla="*/ 371475 w 669132"/>
                    <a:gd name="connsiteY109" fmla="*/ 78581 h 809763"/>
                    <a:gd name="connsiteX110" fmla="*/ 388144 w 669132"/>
                    <a:gd name="connsiteY110" fmla="*/ 71438 h 809763"/>
                    <a:gd name="connsiteX111" fmla="*/ 404813 w 669132"/>
                    <a:gd name="connsiteY111" fmla="*/ 54769 h 809763"/>
                    <a:gd name="connsiteX112" fmla="*/ 414338 w 669132"/>
                    <a:gd name="connsiteY112" fmla="*/ 40481 h 809763"/>
                    <a:gd name="connsiteX113" fmla="*/ 419100 w 669132"/>
                    <a:gd name="connsiteY113" fmla="*/ 33338 h 809763"/>
                    <a:gd name="connsiteX114" fmla="*/ 426244 w 669132"/>
                    <a:gd name="connsiteY114" fmla="*/ 30956 h 809763"/>
                    <a:gd name="connsiteX115" fmla="*/ 431007 w 669132"/>
                    <a:gd name="connsiteY115" fmla="*/ 23813 h 809763"/>
                    <a:gd name="connsiteX116" fmla="*/ 445294 w 669132"/>
                    <a:gd name="connsiteY116" fmla="*/ 14288 h 809763"/>
                    <a:gd name="connsiteX117" fmla="*/ 461963 w 669132"/>
                    <a:gd name="connsiteY117" fmla="*/ 7144 h 809763"/>
                    <a:gd name="connsiteX118" fmla="*/ 471488 w 669132"/>
                    <a:gd name="connsiteY118" fmla="*/ 0 h 809763"/>
                    <a:gd name="connsiteX119" fmla="*/ 490538 w 669132"/>
                    <a:gd name="connsiteY119" fmla="*/ 11906 h 809763"/>
                    <a:gd name="connsiteX120" fmla="*/ 504825 w 669132"/>
                    <a:gd name="connsiteY120" fmla="*/ 21431 h 809763"/>
                    <a:gd name="connsiteX121" fmla="*/ 516732 w 669132"/>
                    <a:gd name="connsiteY121" fmla="*/ 33338 h 809763"/>
                    <a:gd name="connsiteX122" fmla="*/ 528638 w 669132"/>
                    <a:gd name="connsiteY122" fmla="*/ 45244 h 809763"/>
                    <a:gd name="connsiteX123" fmla="*/ 521494 w 669132"/>
                    <a:gd name="connsiteY123" fmla="*/ 61913 h 809763"/>
                    <a:gd name="connsiteX124" fmla="*/ 514350 w 669132"/>
                    <a:gd name="connsiteY124" fmla="*/ 64294 h 809763"/>
                    <a:gd name="connsiteX125" fmla="*/ 511969 w 669132"/>
                    <a:gd name="connsiteY125" fmla="*/ 71438 h 809763"/>
                    <a:gd name="connsiteX126" fmla="*/ 519113 w 669132"/>
                    <a:gd name="connsiteY126" fmla="*/ 85725 h 809763"/>
                    <a:gd name="connsiteX127" fmla="*/ 526257 w 669132"/>
                    <a:gd name="connsiteY127" fmla="*/ 90488 h 809763"/>
                    <a:gd name="connsiteX128" fmla="*/ 533400 w 669132"/>
                    <a:gd name="connsiteY128" fmla="*/ 97631 h 809763"/>
                    <a:gd name="connsiteX129" fmla="*/ 538163 w 669132"/>
                    <a:gd name="connsiteY129" fmla="*/ 104775 h 809763"/>
                    <a:gd name="connsiteX130" fmla="*/ 545307 w 669132"/>
                    <a:gd name="connsiteY130" fmla="*/ 107156 h 809763"/>
                    <a:gd name="connsiteX131" fmla="*/ 552450 w 669132"/>
                    <a:gd name="connsiteY131" fmla="*/ 111919 h 809763"/>
                    <a:gd name="connsiteX132" fmla="*/ 566738 w 669132"/>
                    <a:gd name="connsiteY132" fmla="*/ 109538 h 809763"/>
                    <a:gd name="connsiteX133" fmla="*/ 590550 w 669132"/>
                    <a:gd name="connsiteY133" fmla="*/ 107156 h 809763"/>
                    <a:gd name="connsiteX134" fmla="*/ 609600 w 669132"/>
                    <a:gd name="connsiteY134" fmla="*/ 109538 h 809763"/>
                    <a:gd name="connsiteX135" fmla="*/ 626269 w 669132"/>
                    <a:gd name="connsiteY135" fmla="*/ 114300 h 809763"/>
                    <a:gd name="connsiteX136" fmla="*/ 633413 w 669132"/>
                    <a:gd name="connsiteY136" fmla="*/ 119063 h 809763"/>
                    <a:gd name="connsiteX137" fmla="*/ 652463 w 669132"/>
                    <a:gd name="connsiteY13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6669 w 669132"/>
                    <a:gd name="connsiteY62" fmla="*/ 679872 h 809763"/>
                    <a:gd name="connsiteX63" fmla="*/ 0 w 669132"/>
                    <a:gd name="connsiteY63" fmla="*/ 539343 h 809763"/>
                    <a:gd name="connsiteX64" fmla="*/ 45244 w 669132"/>
                    <a:gd name="connsiteY64" fmla="*/ 540544 h 809763"/>
                    <a:gd name="connsiteX65" fmla="*/ 124980 w 669132"/>
                    <a:gd name="connsiteY65" fmla="*/ 659628 h 809763"/>
                    <a:gd name="connsiteX66" fmla="*/ 320675 w 669132"/>
                    <a:gd name="connsiteY66" fmla="*/ 520321 h 809763"/>
                    <a:gd name="connsiteX67" fmla="*/ 319088 w 669132"/>
                    <a:gd name="connsiteY67" fmla="*/ 469106 h 809763"/>
                    <a:gd name="connsiteX68" fmla="*/ 323850 w 669132"/>
                    <a:gd name="connsiteY68" fmla="*/ 454819 h 809763"/>
                    <a:gd name="connsiteX69" fmla="*/ 326232 w 669132"/>
                    <a:gd name="connsiteY69" fmla="*/ 447675 h 809763"/>
                    <a:gd name="connsiteX70" fmla="*/ 328613 w 669132"/>
                    <a:gd name="connsiteY70" fmla="*/ 423863 h 809763"/>
                    <a:gd name="connsiteX71" fmla="*/ 330994 w 669132"/>
                    <a:gd name="connsiteY71" fmla="*/ 416719 h 809763"/>
                    <a:gd name="connsiteX72" fmla="*/ 340519 w 669132"/>
                    <a:gd name="connsiteY72" fmla="*/ 383381 h 809763"/>
                    <a:gd name="connsiteX73" fmla="*/ 342900 w 669132"/>
                    <a:gd name="connsiteY73" fmla="*/ 347663 h 809763"/>
                    <a:gd name="connsiteX74" fmla="*/ 345282 w 669132"/>
                    <a:gd name="connsiteY74" fmla="*/ 340519 h 809763"/>
                    <a:gd name="connsiteX75" fmla="*/ 347663 w 669132"/>
                    <a:gd name="connsiteY75" fmla="*/ 323850 h 809763"/>
                    <a:gd name="connsiteX76" fmla="*/ 350044 w 669132"/>
                    <a:gd name="connsiteY76" fmla="*/ 280988 h 809763"/>
                    <a:gd name="connsiteX77" fmla="*/ 352425 w 669132"/>
                    <a:gd name="connsiteY77" fmla="*/ 261938 h 809763"/>
                    <a:gd name="connsiteX78" fmla="*/ 345282 w 669132"/>
                    <a:gd name="connsiteY78" fmla="*/ 257175 h 809763"/>
                    <a:gd name="connsiteX79" fmla="*/ 338138 w 669132"/>
                    <a:gd name="connsiteY79" fmla="*/ 259556 h 809763"/>
                    <a:gd name="connsiteX80" fmla="*/ 330994 w 669132"/>
                    <a:gd name="connsiteY80" fmla="*/ 264319 h 809763"/>
                    <a:gd name="connsiteX81" fmla="*/ 316707 w 669132"/>
                    <a:gd name="connsiteY81" fmla="*/ 269081 h 809763"/>
                    <a:gd name="connsiteX82" fmla="*/ 309563 w 669132"/>
                    <a:gd name="connsiteY82" fmla="*/ 271463 h 809763"/>
                    <a:gd name="connsiteX83" fmla="*/ 311944 w 669132"/>
                    <a:gd name="connsiteY83" fmla="*/ 264319 h 809763"/>
                    <a:gd name="connsiteX84" fmla="*/ 307182 w 669132"/>
                    <a:gd name="connsiteY84" fmla="*/ 250031 h 809763"/>
                    <a:gd name="connsiteX85" fmla="*/ 295275 w 669132"/>
                    <a:gd name="connsiteY85" fmla="*/ 228600 h 809763"/>
                    <a:gd name="connsiteX86" fmla="*/ 288132 w 669132"/>
                    <a:gd name="connsiteY86" fmla="*/ 223838 h 809763"/>
                    <a:gd name="connsiteX87" fmla="*/ 290513 w 669132"/>
                    <a:gd name="connsiteY87" fmla="*/ 216694 h 809763"/>
                    <a:gd name="connsiteX88" fmla="*/ 297657 w 669132"/>
                    <a:gd name="connsiteY88" fmla="*/ 214313 h 809763"/>
                    <a:gd name="connsiteX89" fmla="*/ 304800 w 669132"/>
                    <a:gd name="connsiteY89" fmla="*/ 209550 h 809763"/>
                    <a:gd name="connsiteX90" fmla="*/ 311944 w 669132"/>
                    <a:gd name="connsiteY90" fmla="*/ 202406 h 809763"/>
                    <a:gd name="connsiteX91" fmla="*/ 319088 w 669132"/>
                    <a:gd name="connsiteY91" fmla="*/ 200025 h 809763"/>
                    <a:gd name="connsiteX92" fmla="*/ 333375 w 669132"/>
                    <a:gd name="connsiteY92" fmla="*/ 192881 h 809763"/>
                    <a:gd name="connsiteX93" fmla="*/ 347663 w 669132"/>
                    <a:gd name="connsiteY93" fmla="*/ 190500 h 809763"/>
                    <a:gd name="connsiteX94" fmla="*/ 361950 w 669132"/>
                    <a:gd name="connsiteY94" fmla="*/ 185738 h 809763"/>
                    <a:gd name="connsiteX95" fmla="*/ 369094 w 669132"/>
                    <a:gd name="connsiteY95" fmla="*/ 180975 h 809763"/>
                    <a:gd name="connsiteX96" fmla="*/ 373857 w 669132"/>
                    <a:gd name="connsiteY96" fmla="*/ 173831 h 809763"/>
                    <a:gd name="connsiteX97" fmla="*/ 381000 w 669132"/>
                    <a:gd name="connsiteY97" fmla="*/ 171450 h 809763"/>
                    <a:gd name="connsiteX98" fmla="*/ 388144 w 669132"/>
                    <a:gd name="connsiteY98" fmla="*/ 166688 h 809763"/>
                    <a:gd name="connsiteX99" fmla="*/ 390525 w 669132"/>
                    <a:gd name="connsiteY99" fmla="*/ 159544 h 809763"/>
                    <a:gd name="connsiteX100" fmla="*/ 395288 w 669132"/>
                    <a:gd name="connsiteY100" fmla="*/ 152400 h 809763"/>
                    <a:gd name="connsiteX101" fmla="*/ 404813 w 669132"/>
                    <a:gd name="connsiteY101" fmla="*/ 130969 h 809763"/>
                    <a:gd name="connsiteX102" fmla="*/ 407194 w 669132"/>
                    <a:gd name="connsiteY102" fmla="*/ 111919 h 809763"/>
                    <a:gd name="connsiteX103" fmla="*/ 392907 w 669132"/>
                    <a:gd name="connsiteY103" fmla="*/ 107156 h 809763"/>
                    <a:gd name="connsiteX104" fmla="*/ 378619 w 669132"/>
                    <a:gd name="connsiteY104" fmla="*/ 102394 h 809763"/>
                    <a:gd name="connsiteX105" fmla="*/ 369094 w 669132"/>
                    <a:gd name="connsiteY105" fmla="*/ 100013 h 809763"/>
                    <a:gd name="connsiteX106" fmla="*/ 366713 w 669132"/>
                    <a:gd name="connsiteY106" fmla="*/ 92869 h 809763"/>
                    <a:gd name="connsiteX107" fmla="*/ 357188 w 669132"/>
                    <a:gd name="connsiteY107" fmla="*/ 83344 h 809763"/>
                    <a:gd name="connsiteX108" fmla="*/ 371475 w 669132"/>
                    <a:gd name="connsiteY108" fmla="*/ 78581 h 809763"/>
                    <a:gd name="connsiteX109" fmla="*/ 388144 w 669132"/>
                    <a:gd name="connsiteY109" fmla="*/ 71438 h 809763"/>
                    <a:gd name="connsiteX110" fmla="*/ 404813 w 669132"/>
                    <a:gd name="connsiteY110" fmla="*/ 54769 h 809763"/>
                    <a:gd name="connsiteX111" fmla="*/ 414338 w 669132"/>
                    <a:gd name="connsiteY111" fmla="*/ 40481 h 809763"/>
                    <a:gd name="connsiteX112" fmla="*/ 419100 w 669132"/>
                    <a:gd name="connsiteY112" fmla="*/ 33338 h 809763"/>
                    <a:gd name="connsiteX113" fmla="*/ 426244 w 669132"/>
                    <a:gd name="connsiteY113" fmla="*/ 30956 h 809763"/>
                    <a:gd name="connsiteX114" fmla="*/ 431007 w 669132"/>
                    <a:gd name="connsiteY114" fmla="*/ 23813 h 809763"/>
                    <a:gd name="connsiteX115" fmla="*/ 445294 w 669132"/>
                    <a:gd name="connsiteY115" fmla="*/ 14288 h 809763"/>
                    <a:gd name="connsiteX116" fmla="*/ 461963 w 669132"/>
                    <a:gd name="connsiteY116" fmla="*/ 7144 h 809763"/>
                    <a:gd name="connsiteX117" fmla="*/ 471488 w 669132"/>
                    <a:gd name="connsiteY117" fmla="*/ 0 h 809763"/>
                    <a:gd name="connsiteX118" fmla="*/ 490538 w 669132"/>
                    <a:gd name="connsiteY118" fmla="*/ 11906 h 809763"/>
                    <a:gd name="connsiteX119" fmla="*/ 504825 w 669132"/>
                    <a:gd name="connsiteY119" fmla="*/ 21431 h 809763"/>
                    <a:gd name="connsiteX120" fmla="*/ 516732 w 669132"/>
                    <a:gd name="connsiteY120" fmla="*/ 33338 h 809763"/>
                    <a:gd name="connsiteX121" fmla="*/ 528638 w 669132"/>
                    <a:gd name="connsiteY121" fmla="*/ 45244 h 809763"/>
                    <a:gd name="connsiteX122" fmla="*/ 521494 w 669132"/>
                    <a:gd name="connsiteY122" fmla="*/ 61913 h 809763"/>
                    <a:gd name="connsiteX123" fmla="*/ 514350 w 669132"/>
                    <a:gd name="connsiteY123" fmla="*/ 64294 h 809763"/>
                    <a:gd name="connsiteX124" fmla="*/ 511969 w 669132"/>
                    <a:gd name="connsiteY124" fmla="*/ 71438 h 809763"/>
                    <a:gd name="connsiteX125" fmla="*/ 519113 w 669132"/>
                    <a:gd name="connsiteY125" fmla="*/ 85725 h 809763"/>
                    <a:gd name="connsiteX126" fmla="*/ 526257 w 669132"/>
                    <a:gd name="connsiteY126" fmla="*/ 90488 h 809763"/>
                    <a:gd name="connsiteX127" fmla="*/ 533400 w 669132"/>
                    <a:gd name="connsiteY127" fmla="*/ 97631 h 809763"/>
                    <a:gd name="connsiteX128" fmla="*/ 538163 w 669132"/>
                    <a:gd name="connsiteY128" fmla="*/ 104775 h 809763"/>
                    <a:gd name="connsiteX129" fmla="*/ 545307 w 669132"/>
                    <a:gd name="connsiteY129" fmla="*/ 107156 h 809763"/>
                    <a:gd name="connsiteX130" fmla="*/ 552450 w 669132"/>
                    <a:gd name="connsiteY130" fmla="*/ 111919 h 809763"/>
                    <a:gd name="connsiteX131" fmla="*/ 566738 w 669132"/>
                    <a:gd name="connsiteY131" fmla="*/ 109538 h 809763"/>
                    <a:gd name="connsiteX132" fmla="*/ 590550 w 669132"/>
                    <a:gd name="connsiteY132" fmla="*/ 107156 h 809763"/>
                    <a:gd name="connsiteX133" fmla="*/ 609600 w 669132"/>
                    <a:gd name="connsiteY133" fmla="*/ 109538 h 809763"/>
                    <a:gd name="connsiteX134" fmla="*/ 626269 w 669132"/>
                    <a:gd name="connsiteY134" fmla="*/ 114300 h 809763"/>
                    <a:gd name="connsiteX135" fmla="*/ 633413 w 669132"/>
                    <a:gd name="connsiteY135" fmla="*/ 119063 h 809763"/>
                    <a:gd name="connsiteX136" fmla="*/ 652463 w 669132"/>
                    <a:gd name="connsiteY13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290513 w 669132"/>
                    <a:gd name="connsiteY50" fmla="*/ 783431 h 809763"/>
                    <a:gd name="connsiteX51" fmla="*/ 285750 w 669132"/>
                    <a:gd name="connsiteY51" fmla="*/ 790575 h 809763"/>
                    <a:gd name="connsiteX52" fmla="*/ 271463 w 669132"/>
                    <a:gd name="connsiteY52" fmla="*/ 792956 h 809763"/>
                    <a:gd name="connsiteX53" fmla="*/ 264319 w 669132"/>
                    <a:gd name="connsiteY53" fmla="*/ 797719 h 809763"/>
                    <a:gd name="connsiteX54" fmla="*/ 250032 w 669132"/>
                    <a:gd name="connsiteY54" fmla="*/ 802481 h 809763"/>
                    <a:gd name="connsiteX55" fmla="*/ 235744 w 669132"/>
                    <a:gd name="connsiteY55" fmla="*/ 809625 h 809763"/>
                    <a:gd name="connsiteX56" fmla="*/ 228600 w 669132"/>
                    <a:gd name="connsiteY56" fmla="*/ 795338 h 809763"/>
                    <a:gd name="connsiteX57" fmla="*/ 221457 w 669132"/>
                    <a:gd name="connsiteY57" fmla="*/ 790575 h 809763"/>
                    <a:gd name="connsiteX58" fmla="*/ 209550 w 669132"/>
                    <a:gd name="connsiteY58" fmla="*/ 778669 h 809763"/>
                    <a:gd name="connsiteX59" fmla="*/ 198582 w 669132"/>
                    <a:gd name="connsiteY59" fmla="*/ 759042 h 809763"/>
                    <a:gd name="connsiteX60" fmla="*/ 16669 w 669132"/>
                    <a:gd name="connsiteY60" fmla="*/ 679872 h 809763"/>
                    <a:gd name="connsiteX61" fmla="*/ 0 w 669132"/>
                    <a:gd name="connsiteY61" fmla="*/ 539343 h 809763"/>
                    <a:gd name="connsiteX62" fmla="*/ 45244 w 669132"/>
                    <a:gd name="connsiteY62" fmla="*/ 540544 h 809763"/>
                    <a:gd name="connsiteX63" fmla="*/ 124980 w 669132"/>
                    <a:gd name="connsiteY63" fmla="*/ 659628 h 809763"/>
                    <a:gd name="connsiteX64" fmla="*/ 320675 w 669132"/>
                    <a:gd name="connsiteY64" fmla="*/ 520321 h 809763"/>
                    <a:gd name="connsiteX65" fmla="*/ 319088 w 669132"/>
                    <a:gd name="connsiteY65" fmla="*/ 469106 h 809763"/>
                    <a:gd name="connsiteX66" fmla="*/ 323850 w 669132"/>
                    <a:gd name="connsiteY66" fmla="*/ 454819 h 809763"/>
                    <a:gd name="connsiteX67" fmla="*/ 326232 w 669132"/>
                    <a:gd name="connsiteY67" fmla="*/ 447675 h 809763"/>
                    <a:gd name="connsiteX68" fmla="*/ 328613 w 669132"/>
                    <a:gd name="connsiteY68" fmla="*/ 423863 h 809763"/>
                    <a:gd name="connsiteX69" fmla="*/ 330994 w 669132"/>
                    <a:gd name="connsiteY69" fmla="*/ 416719 h 809763"/>
                    <a:gd name="connsiteX70" fmla="*/ 340519 w 669132"/>
                    <a:gd name="connsiteY70" fmla="*/ 383381 h 809763"/>
                    <a:gd name="connsiteX71" fmla="*/ 342900 w 669132"/>
                    <a:gd name="connsiteY71" fmla="*/ 347663 h 809763"/>
                    <a:gd name="connsiteX72" fmla="*/ 345282 w 669132"/>
                    <a:gd name="connsiteY72" fmla="*/ 340519 h 809763"/>
                    <a:gd name="connsiteX73" fmla="*/ 347663 w 669132"/>
                    <a:gd name="connsiteY73" fmla="*/ 323850 h 809763"/>
                    <a:gd name="connsiteX74" fmla="*/ 350044 w 669132"/>
                    <a:gd name="connsiteY74" fmla="*/ 280988 h 809763"/>
                    <a:gd name="connsiteX75" fmla="*/ 352425 w 669132"/>
                    <a:gd name="connsiteY75" fmla="*/ 261938 h 809763"/>
                    <a:gd name="connsiteX76" fmla="*/ 345282 w 669132"/>
                    <a:gd name="connsiteY76" fmla="*/ 257175 h 809763"/>
                    <a:gd name="connsiteX77" fmla="*/ 338138 w 669132"/>
                    <a:gd name="connsiteY77" fmla="*/ 259556 h 809763"/>
                    <a:gd name="connsiteX78" fmla="*/ 330994 w 669132"/>
                    <a:gd name="connsiteY78" fmla="*/ 264319 h 809763"/>
                    <a:gd name="connsiteX79" fmla="*/ 316707 w 669132"/>
                    <a:gd name="connsiteY79" fmla="*/ 269081 h 809763"/>
                    <a:gd name="connsiteX80" fmla="*/ 309563 w 669132"/>
                    <a:gd name="connsiteY80" fmla="*/ 271463 h 809763"/>
                    <a:gd name="connsiteX81" fmla="*/ 311944 w 669132"/>
                    <a:gd name="connsiteY81" fmla="*/ 264319 h 809763"/>
                    <a:gd name="connsiteX82" fmla="*/ 307182 w 669132"/>
                    <a:gd name="connsiteY82" fmla="*/ 250031 h 809763"/>
                    <a:gd name="connsiteX83" fmla="*/ 295275 w 669132"/>
                    <a:gd name="connsiteY83" fmla="*/ 228600 h 809763"/>
                    <a:gd name="connsiteX84" fmla="*/ 288132 w 669132"/>
                    <a:gd name="connsiteY84" fmla="*/ 223838 h 809763"/>
                    <a:gd name="connsiteX85" fmla="*/ 290513 w 669132"/>
                    <a:gd name="connsiteY85" fmla="*/ 216694 h 809763"/>
                    <a:gd name="connsiteX86" fmla="*/ 297657 w 669132"/>
                    <a:gd name="connsiteY86" fmla="*/ 214313 h 809763"/>
                    <a:gd name="connsiteX87" fmla="*/ 304800 w 669132"/>
                    <a:gd name="connsiteY87" fmla="*/ 209550 h 809763"/>
                    <a:gd name="connsiteX88" fmla="*/ 311944 w 669132"/>
                    <a:gd name="connsiteY88" fmla="*/ 202406 h 809763"/>
                    <a:gd name="connsiteX89" fmla="*/ 319088 w 669132"/>
                    <a:gd name="connsiteY89" fmla="*/ 200025 h 809763"/>
                    <a:gd name="connsiteX90" fmla="*/ 333375 w 669132"/>
                    <a:gd name="connsiteY90" fmla="*/ 192881 h 809763"/>
                    <a:gd name="connsiteX91" fmla="*/ 347663 w 669132"/>
                    <a:gd name="connsiteY91" fmla="*/ 190500 h 809763"/>
                    <a:gd name="connsiteX92" fmla="*/ 361950 w 669132"/>
                    <a:gd name="connsiteY92" fmla="*/ 185738 h 809763"/>
                    <a:gd name="connsiteX93" fmla="*/ 369094 w 669132"/>
                    <a:gd name="connsiteY93" fmla="*/ 180975 h 809763"/>
                    <a:gd name="connsiteX94" fmla="*/ 373857 w 669132"/>
                    <a:gd name="connsiteY94" fmla="*/ 173831 h 809763"/>
                    <a:gd name="connsiteX95" fmla="*/ 381000 w 669132"/>
                    <a:gd name="connsiteY95" fmla="*/ 171450 h 809763"/>
                    <a:gd name="connsiteX96" fmla="*/ 388144 w 669132"/>
                    <a:gd name="connsiteY96" fmla="*/ 166688 h 809763"/>
                    <a:gd name="connsiteX97" fmla="*/ 390525 w 669132"/>
                    <a:gd name="connsiteY97" fmla="*/ 159544 h 809763"/>
                    <a:gd name="connsiteX98" fmla="*/ 395288 w 669132"/>
                    <a:gd name="connsiteY98" fmla="*/ 152400 h 809763"/>
                    <a:gd name="connsiteX99" fmla="*/ 404813 w 669132"/>
                    <a:gd name="connsiteY99" fmla="*/ 130969 h 809763"/>
                    <a:gd name="connsiteX100" fmla="*/ 407194 w 669132"/>
                    <a:gd name="connsiteY100" fmla="*/ 111919 h 809763"/>
                    <a:gd name="connsiteX101" fmla="*/ 392907 w 669132"/>
                    <a:gd name="connsiteY101" fmla="*/ 107156 h 809763"/>
                    <a:gd name="connsiteX102" fmla="*/ 378619 w 669132"/>
                    <a:gd name="connsiteY102" fmla="*/ 102394 h 809763"/>
                    <a:gd name="connsiteX103" fmla="*/ 369094 w 669132"/>
                    <a:gd name="connsiteY103" fmla="*/ 100013 h 809763"/>
                    <a:gd name="connsiteX104" fmla="*/ 366713 w 669132"/>
                    <a:gd name="connsiteY104" fmla="*/ 92869 h 809763"/>
                    <a:gd name="connsiteX105" fmla="*/ 357188 w 669132"/>
                    <a:gd name="connsiteY105" fmla="*/ 83344 h 809763"/>
                    <a:gd name="connsiteX106" fmla="*/ 371475 w 669132"/>
                    <a:gd name="connsiteY106" fmla="*/ 78581 h 809763"/>
                    <a:gd name="connsiteX107" fmla="*/ 388144 w 669132"/>
                    <a:gd name="connsiteY107" fmla="*/ 71438 h 809763"/>
                    <a:gd name="connsiteX108" fmla="*/ 404813 w 669132"/>
                    <a:gd name="connsiteY108" fmla="*/ 54769 h 809763"/>
                    <a:gd name="connsiteX109" fmla="*/ 414338 w 669132"/>
                    <a:gd name="connsiteY109" fmla="*/ 40481 h 809763"/>
                    <a:gd name="connsiteX110" fmla="*/ 419100 w 669132"/>
                    <a:gd name="connsiteY110" fmla="*/ 33338 h 809763"/>
                    <a:gd name="connsiteX111" fmla="*/ 426244 w 669132"/>
                    <a:gd name="connsiteY111" fmla="*/ 30956 h 809763"/>
                    <a:gd name="connsiteX112" fmla="*/ 431007 w 669132"/>
                    <a:gd name="connsiteY112" fmla="*/ 23813 h 809763"/>
                    <a:gd name="connsiteX113" fmla="*/ 445294 w 669132"/>
                    <a:gd name="connsiteY113" fmla="*/ 14288 h 809763"/>
                    <a:gd name="connsiteX114" fmla="*/ 461963 w 669132"/>
                    <a:gd name="connsiteY114" fmla="*/ 7144 h 809763"/>
                    <a:gd name="connsiteX115" fmla="*/ 471488 w 669132"/>
                    <a:gd name="connsiteY115" fmla="*/ 0 h 809763"/>
                    <a:gd name="connsiteX116" fmla="*/ 490538 w 669132"/>
                    <a:gd name="connsiteY116" fmla="*/ 11906 h 809763"/>
                    <a:gd name="connsiteX117" fmla="*/ 504825 w 669132"/>
                    <a:gd name="connsiteY117" fmla="*/ 21431 h 809763"/>
                    <a:gd name="connsiteX118" fmla="*/ 516732 w 669132"/>
                    <a:gd name="connsiteY118" fmla="*/ 33338 h 809763"/>
                    <a:gd name="connsiteX119" fmla="*/ 528638 w 669132"/>
                    <a:gd name="connsiteY119" fmla="*/ 45244 h 809763"/>
                    <a:gd name="connsiteX120" fmla="*/ 521494 w 669132"/>
                    <a:gd name="connsiteY120" fmla="*/ 61913 h 809763"/>
                    <a:gd name="connsiteX121" fmla="*/ 514350 w 669132"/>
                    <a:gd name="connsiteY121" fmla="*/ 64294 h 809763"/>
                    <a:gd name="connsiteX122" fmla="*/ 511969 w 669132"/>
                    <a:gd name="connsiteY122" fmla="*/ 71438 h 809763"/>
                    <a:gd name="connsiteX123" fmla="*/ 519113 w 669132"/>
                    <a:gd name="connsiteY123" fmla="*/ 85725 h 809763"/>
                    <a:gd name="connsiteX124" fmla="*/ 526257 w 669132"/>
                    <a:gd name="connsiteY124" fmla="*/ 90488 h 809763"/>
                    <a:gd name="connsiteX125" fmla="*/ 533400 w 669132"/>
                    <a:gd name="connsiteY125" fmla="*/ 97631 h 809763"/>
                    <a:gd name="connsiteX126" fmla="*/ 538163 w 669132"/>
                    <a:gd name="connsiteY126" fmla="*/ 104775 h 809763"/>
                    <a:gd name="connsiteX127" fmla="*/ 545307 w 669132"/>
                    <a:gd name="connsiteY127" fmla="*/ 107156 h 809763"/>
                    <a:gd name="connsiteX128" fmla="*/ 552450 w 669132"/>
                    <a:gd name="connsiteY128" fmla="*/ 111919 h 809763"/>
                    <a:gd name="connsiteX129" fmla="*/ 566738 w 669132"/>
                    <a:gd name="connsiteY129" fmla="*/ 109538 h 809763"/>
                    <a:gd name="connsiteX130" fmla="*/ 590550 w 669132"/>
                    <a:gd name="connsiteY130" fmla="*/ 107156 h 809763"/>
                    <a:gd name="connsiteX131" fmla="*/ 609600 w 669132"/>
                    <a:gd name="connsiteY131" fmla="*/ 109538 h 809763"/>
                    <a:gd name="connsiteX132" fmla="*/ 626269 w 669132"/>
                    <a:gd name="connsiteY132" fmla="*/ 114300 h 809763"/>
                    <a:gd name="connsiteX133" fmla="*/ 633413 w 669132"/>
                    <a:gd name="connsiteY133" fmla="*/ 119063 h 809763"/>
                    <a:gd name="connsiteX134" fmla="*/ 652463 w 669132"/>
                    <a:gd name="connsiteY13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8600 w 669132"/>
                    <a:gd name="connsiteY55" fmla="*/ 795338 h 812136"/>
                    <a:gd name="connsiteX56" fmla="*/ 221457 w 669132"/>
                    <a:gd name="connsiteY56" fmla="*/ 790575 h 812136"/>
                    <a:gd name="connsiteX57" fmla="*/ 209550 w 669132"/>
                    <a:gd name="connsiteY57" fmla="*/ 778669 h 812136"/>
                    <a:gd name="connsiteX58" fmla="*/ 198582 w 669132"/>
                    <a:gd name="connsiteY58" fmla="*/ 759042 h 812136"/>
                    <a:gd name="connsiteX59" fmla="*/ 16669 w 669132"/>
                    <a:gd name="connsiteY59" fmla="*/ 679872 h 812136"/>
                    <a:gd name="connsiteX60" fmla="*/ 0 w 669132"/>
                    <a:gd name="connsiteY60" fmla="*/ 539343 h 812136"/>
                    <a:gd name="connsiteX61" fmla="*/ 45244 w 669132"/>
                    <a:gd name="connsiteY61" fmla="*/ 540544 h 812136"/>
                    <a:gd name="connsiteX62" fmla="*/ 124980 w 669132"/>
                    <a:gd name="connsiteY62" fmla="*/ 659628 h 812136"/>
                    <a:gd name="connsiteX63" fmla="*/ 320675 w 669132"/>
                    <a:gd name="connsiteY63" fmla="*/ 520321 h 812136"/>
                    <a:gd name="connsiteX64" fmla="*/ 319088 w 669132"/>
                    <a:gd name="connsiteY64" fmla="*/ 469106 h 812136"/>
                    <a:gd name="connsiteX65" fmla="*/ 323850 w 669132"/>
                    <a:gd name="connsiteY65" fmla="*/ 454819 h 812136"/>
                    <a:gd name="connsiteX66" fmla="*/ 326232 w 669132"/>
                    <a:gd name="connsiteY66" fmla="*/ 447675 h 812136"/>
                    <a:gd name="connsiteX67" fmla="*/ 328613 w 669132"/>
                    <a:gd name="connsiteY67" fmla="*/ 423863 h 812136"/>
                    <a:gd name="connsiteX68" fmla="*/ 330994 w 669132"/>
                    <a:gd name="connsiteY68" fmla="*/ 416719 h 812136"/>
                    <a:gd name="connsiteX69" fmla="*/ 340519 w 669132"/>
                    <a:gd name="connsiteY69" fmla="*/ 383381 h 812136"/>
                    <a:gd name="connsiteX70" fmla="*/ 342900 w 669132"/>
                    <a:gd name="connsiteY70" fmla="*/ 347663 h 812136"/>
                    <a:gd name="connsiteX71" fmla="*/ 345282 w 669132"/>
                    <a:gd name="connsiteY71" fmla="*/ 340519 h 812136"/>
                    <a:gd name="connsiteX72" fmla="*/ 347663 w 669132"/>
                    <a:gd name="connsiteY72" fmla="*/ 323850 h 812136"/>
                    <a:gd name="connsiteX73" fmla="*/ 350044 w 669132"/>
                    <a:gd name="connsiteY73" fmla="*/ 280988 h 812136"/>
                    <a:gd name="connsiteX74" fmla="*/ 352425 w 669132"/>
                    <a:gd name="connsiteY74" fmla="*/ 261938 h 812136"/>
                    <a:gd name="connsiteX75" fmla="*/ 345282 w 669132"/>
                    <a:gd name="connsiteY75" fmla="*/ 257175 h 812136"/>
                    <a:gd name="connsiteX76" fmla="*/ 338138 w 669132"/>
                    <a:gd name="connsiteY76" fmla="*/ 259556 h 812136"/>
                    <a:gd name="connsiteX77" fmla="*/ 330994 w 669132"/>
                    <a:gd name="connsiteY77" fmla="*/ 264319 h 812136"/>
                    <a:gd name="connsiteX78" fmla="*/ 316707 w 669132"/>
                    <a:gd name="connsiteY78" fmla="*/ 269081 h 812136"/>
                    <a:gd name="connsiteX79" fmla="*/ 309563 w 669132"/>
                    <a:gd name="connsiteY79" fmla="*/ 271463 h 812136"/>
                    <a:gd name="connsiteX80" fmla="*/ 311944 w 669132"/>
                    <a:gd name="connsiteY80" fmla="*/ 264319 h 812136"/>
                    <a:gd name="connsiteX81" fmla="*/ 307182 w 669132"/>
                    <a:gd name="connsiteY81" fmla="*/ 250031 h 812136"/>
                    <a:gd name="connsiteX82" fmla="*/ 295275 w 669132"/>
                    <a:gd name="connsiteY82" fmla="*/ 228600 h 812136"/>
                    <a:gd name="connsiteX83" fmla="*/ 288132 w 669132"/>
                    <a:gd name="connsiteY83" fmla="*/ 223838 h 812136"/>
                    <a:gd name="connsiteX84" fmla="*/ 290513 w 669132"/>
                    <a:gd name="connsiteY84" fmla="*/ 216694 h 812136"/>
                    <a:gd name="connsiteX85" fmla="*/ 297657 w 669132"/>
                    <a:gd name="connsiteY85" fmla="*/ 214313 h 812136"/>
                    <a:gd name="connsiteX86" fmla="*/ 304800 w 669132"/>
                    <a:gd name="connsiteY86" fmla="*/ 209550 h 812136"/>
                    <a:gd name="connsiteX87" fmla="*/ 311944 w 669132"/>
                    <a:gd name="connsiteY87" fmla="*/ 202406 h 812136"/>
                    <a:gd name="connsiteX88" fmla="*/ 319088 w 669132"/>
                    <a:gd name="connsiteY88" fmla="*/ 200025 h 812136"/>
                    <a:gd name="connsiteX89" fmla="*/ 333375 w 669132"/>
                    <a:gd name="connsiteY89" fmla="*/ 192881 h 812136"/>
                    <a:gd name="connsiteX90" fmla="*/ 347663 w 669132"/>
                    <a:gd name="connsiteY90" fmla="*/ 190500 h 812136"/>
                    <a:gd name="connsiteX91" fmla="*/ 361950 w 669132"/>
                    <a:gd name="connsiteY91" fmla="*/ 185738 h 812136"/>
                    <a:gd name="connsiteX92" fmla="*/ 369094 w 669132"/>
                    <a:gd name="connsiteY92" fmla="*/ 180975 h 812136"/>
                    <a:gd name="connsiteX93" fmla="*/ 373857 w 669132"/>
                    <a:gd name="connsiteY93" fmla="*/ 173831 h 812136"/>
                    <a:gd name="connsiteX94" fmla="*/ 381000 w 669132"/>
                    <a:gd name="connsiteY94" fmla="*/ 171450 h 812136"/>
                    <a:gd name="connsiteX95" fmla="*/ 388144 w 669132"/>
                    <a:gd name="connsiteY95" fmla="*/ 166688 h 812136"/>
                    <a:gd name="connsiteX96" fmla="*/ 390525 w 669132"/>
                    <a:gd name="connsiteY96" fmla="*/ 159544 h 812136"/>
                    <a:gd name="connsiteX97" fmla="*/ 395288 w 669132"/>
                    <a:gd name="connsiteY97" fmla="*/ 152400 h 812136"/>
                    <a:gd name="connsiteX98" fmla="*/ 404813 w 669132"/>
                    <a:gd name="connsiteY98" fmla="*/ 130969 h 812136"/>
                    <a:gd name="connsiteX99" fmla="*/ 407194 w 669132"/>
                    <a:gd name="connsiteY99" fmla="*/ 111919 h 812136"/>
                    <a:gd name="connsiteX100" fmla="*/ 392907 w 669132"/>
                    <a:gd name="connsiteY100" fmla="*/ 107156 h 812136"/>
                    <a:gd name="connsiteX101" fmla="*/ 378619 w 669132"/>
                    <a:gd name="connsiteY101" fmla="*/ 102394 h 812136"/>
                    <a:gd name="connsiteX102" fmla="*/ 369094 w 669132"/>
                    <a:gd name="connsiteY102" fmla="*/ 100013 h 812136"/>
                    <a:gd name="connsiteX103" fmla="*/ 366713 w 669132"/>
                    <a:gd name="connsiteY103" fmla="*/ 92869 h 812136"/>
                    <a:gd name="connsiteX104" fmla="*/ 357188 w 669132"/>
                    <a:gd name="connsiteY104" fmla="*/ 83344 h 812136"/>
                    <a:gd name="connsiteX105" fmla="*/ 371475 w 669132"/>
                    <a:gd name="connsiteY105" fmla="*/ 78581 h 812136"/>
                    <a:gd name="connsiteX106" fmla="*/ 388144 w 669132"/>
                    <a:gd name="connsiteY106" fmla="*/ 71438 h 812136"/>
                    <a:gd name="connsiteX107" fmla="*/ 404813 w 669132"/>
                    <a:gd name="connsiteY107" fmla="*/ 54769 h 812136"/>
                    <a:gd name="connsiteX108" fmla="*/ 414338 w 669132"/>
                    <a:gd name="connsiteY108" fmla="*/ 40481 h 812136"/>
                    <a:gd name="connsiteX109" fmla="*/ 419100 w 669132"/>
                    <a:gd name="connsiteY109" fmla="*/ 33338 h 812136"/>
                    <a:gd name="connsiteX110" fmla="*/ 426244 w 669132"/>
                    <a:gd name="connsiteY110" fmla="*/ 30956 h 812136"/>
                    <a:gd name="connsiteX111" fmla="*/ 431007 w 669132"/>
                    <a:gd name="connsiteY111" fmla="*/ 23813 h 812136"/>
                    <a:gd name="connsiteX112" fmla="*/ 445294 w 669132"/>
                    <a:gd name="connsiteY112" fmla="*/ 14288 h 812136"/>
                    <a:gd name="connsiteX113" fmla="*/ 461963 w 669132"/>
                    <a:gd name="connsiteY113" fmla="*/ 7144 h 812136"/>
                    <a:gd name="connsiteX114" fmla="*/ 471488 w 669132"/>
                    <a:gd name="connsiteY114" fmla="*/ 0 h 812136"/>
                    <a:gd name="connsiteX115" fmla="*/ 490538 w 669132"/>
                    <a:gd name="connsiteY115" fmla="*/ 11906 h 812136"/>
                    <a:gd name="connsiteX116" fmla="*/ 504825 w 669132"/>
                    <a:gd name="connsiteY116" fmla="*/ 21431 h 812136"/>
                    <a:gd name="connsiteX117" fmla="*/ 516732 w 669132"/>
                    <a:gd name="connsiteY117" fmla="*/ 33338 h 812136"/>
                    <a:gd name="connsiteX118" fmla="*/ 528638 w 669132"/>
                    <a:gd name="connsiteY118" fmla="*/ 45244 h 812136"/>
                    <a:gd name="connsiteX119" fmla="*/ 521494 w 669132"/>
                    <a:gd name="connsiteY119" fmla="*/ 61913 h 812136"/>
                    <a:gd name="connsiteX120" fmla="*/ 514350 w 669132"/>
                    <a:gd name="connsiteY120" fmla="*/ 64294 h 812136"/>
                    <a:gd name="connsiteX121" fmla="*/ 511969 w 669132"/>
                    <a:gd name="connsiteY121" fmla="*/ 71438 h 812136"/>
                    <a:gd name="connsiteX122" fmla="*/ 519113 w 669132"/>
                    <a:gd name="connsiteY122" fmla="*/ 85725 h 812136"/>
                    <a:gd name="connsiteX123" fmla="*/ 526257 w 669132"/>
                    <a:gd name="connsiteY123" fmla="*/ 90488 h 812136"/>
                    <a:gd name="connsiteX124" fmla="*/ 533400 w 669132"/>
                    <a:gd name="connsiteY124" fmla="*/ 97631 h 812136"/>
                    <a:gd name="connsiteX125" fmla="*/ 538163 w 669132"/>
                    <a:gd name="connsiteY125" fmla="*/ 104775 h 812136"/>
                    <a:gd name="connsiteX126" fmla="*/ 545307 w 669132"/>
                    <a:gd name="connsiteY126" fmla="*/ 107156 h 812136"/>
                    <a:gd name="connsiteX127" fmla="*/ 552450 w 669132"/>
                    <a:gd name="connsiteY127" fmla="*/ 111919 h 812136"/>
                    <a:gd name="connsiteX128" fmla="*/ 566738 w 669132"/>
                    <a:gd name="connsiteY128" fmla="*/ 109538 h 812136"/>
                    <a:gd name="connsiteX129" fmla="*/ 590550 w 669132"/>
                    <a:gd name="connsiteY129" fmla="*/ 107156 h 812136"/>
                    <a:gd name="connsiteX130" fmla="*/ 609600 w 669132"/>
                    <a:gd name="connsiteY130" fmla="*/ 109538 h 812136"/>
                    <a:gd name="connsiteX131" fmla="*/ 626269 w 669132"/>
                    <a:gd name="connsiteY131" fmla="*/ 114300 h 812136"/>
                    <a:gd name="connsiteX132" fmla="*/ 633413 w 669132"/>
                    <a:gd name="connsiteY132" fmla="*/ 119063 h 812136"/>
                    <a:gd name="connsiteX133" fmla="*/ 652463 w 669132"/>
                    <a:gd name="connsiteY13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1457 w 669132"/>
                    <a:gd name="connsiteY55" fmla="*/ 790575 h 812136"/>
                    <a:gd name="connsiteX56" fmla="*/ 209550 w 669132"/>
                    <a:gd name="connsiteY56" fmla="*/ 778669 h 812136"/>
                    <a:gd name="connsiteX57" fmla="*/ 198582 w 669132"/>
                    <a:gd name="connsiteY57" fmla="*/ 759042 h 812136"/>
                    <a:gd name="connsiteX58" fmla="*/ 16669 w 669132"/>
                    <a:gd name="connsiteY58" fmla="*/ 679872 h 812136"/>
                    <a:gd name="connsiteX59" fmla="*/ 0 w 669132"/>
                    <a:gd name="connsiteY59" fmla="*/ 539343 h 812136"/>
                    <a:gd name="connsiteX60" fmla="*/ 45244 w 669132"/>
                    <a:gd name="connsiteY60" fmla="*/ 540544 h 812136"/>
                    <a:gd name="connsiteX61" fmla="*/ 124980 w 669132"/>
                    <a:gd name="connsiteY61" fmla="*/ 659628 h 812136"/>
                    <a:gd name="connsiteX62" fmla="*/ 320675 w 669132"/>
                    <a:gd name="connsiteY62" fmla="*/ 520321 h 812136"/>
                    <a:gd name="connsiteX63" fmla="*/ 319088 w 669132"/>
                    <a:gd name="connsiteY63" fmla="*/ 469106 h 812136"/>
                    <a:gd name="connsiteX64" fmla="*/ 323850 w 669132"/>
                    <a:gd name="connsiteY64" fmla="*/ 454819 h 812136"/>
                    <a:gd name="connsiteX65" fmla="*/ 326232 w 669132"/>
                    <a:gd name="connsiteY65" fmla="*/ 447675 h 812136"/>
                    <a:gd name="connsiteX66" fmla="*/ 328613 w 669132"/>
                    <a:gd name="connsiteY66" fmla="*/ 423863 h 812136"/>
                    <a:gd name="connsiteX67" fmla="*/ 330994 w 669132"/>
                    <a:gd name="connsiteY67" fmla="*/ 416719 h 812136"/>
                    <a:gd name="connsiteX68" fmla="*/ 340519 w 669132"/>
                    <a:gd name="connsiteY68" fmla="*/ 383381 h 812136"/>
                    <a:gd name="connsiteX69" fmla="*/ 342900 w 669132"/>
                    <a:gd name="connsiteY69" fmla="*/ 347663 h 812136"/>
                    <a:gd name="connsiteX70" fmla="*/ 345282 w 669132"/>
                    <a:gd name="connsiteY70" fmla="*/ 340519 h 812136"/>
                    <a:gd name="connsiteX71" fmla="*/ 347663 w 669132"/>
                    <a:gd name="connsiteY71" fmla="*/ 323850 h 812136"/>
                    <a:gd name="connsiteX72" fmla="*/ 350044 w 669132"/>
                    <a:gd name="connsiteY72" fmla="*/ 280988 h 812136"/>
                    <a:gd name="connsiteX73" fmla="*/ 352425 w 669132"/>
                    <a:gd name="connsiteY73" fmla="*/ 261938 h 812136"/>
                    <a:gd name="connsiteX74" fmla="*/ 345282 w 669132"/>
                    <a:gd name="connsiteY74" fmla="*/ 257175 h 812136"/>
                    <a:gd name="connsiteX75" fmla="*/ 338138 w 669132"/>
                    <a:gd name="connsiteY75" fmla="*/ 259556 h 812136"/>
                    <a:gd name="connsiteX76" fmla="*/ 330994 w 669132"/>
                    <a:gd name="connsiteY76" fmla="*/ 264319 h 812136"/>
                    <a:gd name="connsiteX77" fmla="*/ 316707 w 669132"/>
                    <a:gd name="connsiteY77" fmla="*/ 269081 h 812136"/>
                    <a:gd name="connsiteX78" fmla="*/ 309563 w 669132"/>
                    <a:gd name="connsiteY78" fmla="*/ 271463 h 812136"/>
                    <a:gd name="connsiteX79" fmla="*/ 311944 w 669132"/>
                    <a:gd name="connsiteY79" fmla="*/ 264319 h 812136"/>
                    <a:gd name="connsiteX80" fmla="*/ 307182 w 669132"/>
                    <a:gd name="connsiteY80" fmla="*/ 250031 h 812136"/>
                    <a:gd name="connsiteX81" fmla="*/ 295275 w 669132"/>
                    <a:gd name="connsiteY81" fmla="*/ 228600 h 812136"/>
                    <a:gd name="connsiteX82" fmla="*/ 288132 w 669132"/>
                    <a:gd name="connsiteY82" fmla="*/ 223838 h 812136"/>
                    <a:gd name="connsiteX83" fmla="*/ 290513 w 669132"/>
                    <a:gd name="connsiteY83" fmla="*/ 216694 h 812136"/>
                    <a:gd name="connsiteX84" fmla="*/ 297657 w 669132"/>
                    <a:gd name="connsiteY84" fmla="*/ 214313 h 812136"/>
                    <a:gd name="connsiteX85" fmla="*/ 304800 w 669132"/>
                    <a:gd name="connsiteY85" fmla="*/ 209550 h 812136"/>
                    <a:gd name="connsiteX86" fmla="*/ 311944 w 669132"/>
                    <a:gd name="connsiteY86" fmla="*/ 202406 h 812136"/>
                    <a:gd name="connsiteX87" fmla="*/ 319088 w 669132"/>
                    <a:gd name="connsiteY87" fmla="*/ 200025 h 812136"/>
                    <a:gd name="connsiteX88" fmla="*/ 333375 w 669132"/>
                    <a:gd name="connsiteY88" fmla="*/ 192881 h 812136"/>
                    <a:gd name="connsiteX89" fmla="*/ 347663 w 669132"/>
                    <a:gd name="connsiteY89" fmla="*/ 190500 h 812136"/>
                    <a:gd name="connsiteX90" fmla="*/ 361950 w 669132"/>
                    <a:gd name="connsiteY90" fmla="*/ 185738 h 812136"/>
                    <a:gd name="connsiteX91" fmla="*/ 369094 w 669132"/>
                    <a:gd name="connsiteY91" fmla="*/ 180975 h 812136"/>
                    <a:gd name="connsiteX92" fmla="*/ 373857 w 669132"/>
                    <a:gd name="connsiteY92" fmla="*/ 173831 h 812136"/>
                    <a:gd name="connsiteX93" fmla="*/ 381000 w 669132"/>
                    <a:gd name="connsiteY93" fmla="*/ 171450 h 812136"/>
                    <a:gd name="connsiteX94" fmla="*/ 388144 w 669132"/>
                    <a:gd name="connsiteY94" fmla="*/ 166688 h 812136"/>
                    <a:gd name="connsiteX95" fmla="*/ 390525 w 669132"/>
                    <a:gd name="connsiteY95" fmla="*/ 159544 h 812136"/>
                    <a:gd name="connsiteX96" fmla="*/ 395288 w 669132"/>
                    <a:gd name="connsiteY96" fmla="*/ 152400 h 812136"/>
                    <a:gd name="connsiteX97" fmla="*/ 404813 w 669132"/>
                    <a:gd name="connsiteY97" fmla="*/ 130969 h 812136"/>
                    <a:gd name="connsiteX98" fmla="*/ 407194 w 669132"/>
                    <a:gd name="connsiteY98" fmla="*/ 111919 h 812136"/>
                    <a:gd name="connsiteX99" fmla="*/ 392907 w 669132"/>
                    <a:gd name="connsiteY99" fmla="*/ 107156 h 812136"/>
                    <a:gd name="connsiteX100" fmla="*/ 378619 w 669132"/>
                    <a:gd name="connsiteY100" fmla="*/ 102394 h 812136"/>
                    <a:gd name="connsiteX101" fmla="*/ 369094 w 669132"/>
                    <a:gd name="connsiteY101" fmla="*/ 100013 h 812136"/>
                    <a:gd name="connsiteX102" fmla="*/ 366713 w 669132"/>
                    <a:gd name="connsiteY102" fmla="*/ 92869 h 812136"/>
                    <a:gd name="connsiteX103" fmla="*/ 357188 w 669132"/>
                    <a:gd name="connsiteY103" fmla="*/ 83344 h 812136"/>
                    <a:gd name="connsiteX104" fmla="*/ 371475 w 669132"/>
                    <a:gd name="connsiteY104" fmla="*/ 78581 h 812136"/>
                    <a:gd name="connsiteX105" fmla="*/ 388144 w 669132"/>
                    <a:gd name="connsiteY105" fmla="*/ 71438 h 812136"/>
                    <a:gd name="connsiteX106" fmla="*/ 404813 w 669132"/>
                    <a:gd name="connsiteY106" fmla="*/ 54769 h 812136"/>
                    <a:gd name="connsiteX107" fmla="*/ 414338 w 669132"/>
                    <a:gd name="connsiteY107" fmla="*/ 40481 h 812136"/>
                    <a:gd name="connsiteX108" fmla="*/ 419100 w 669132"/>
                    <a:gd name="connsiteY108" fmla="*/ 33338 h 812136"/>
                    <a:gd name="connsiteX109" fmla="*/ 426244 w 669132"/>
                    <a:gd name="connsiteY109" fmla="*/ 30956 h 812136"/>
                    <a:gd name="connsiteX110" fmla="*/ 431007 w 669132"/>
                    <a:gd name="connsiteY110" fmla="*/ 23813 h 812136"/>
                    <a:gd name="connsiteX111" fmla="*/ 445294 w 669132"/>
                    <a:gd name="connsiteY111" fmla="*/ 14288 h 812136"/>
                    <a:gd name="connsiteX112" fmla="*/ 461963 w 669132"/>
                    <a:gd name="connsiteY112" fmla="*/ 7144 h 812136"/>
                    <a:gd name="connsiteX113" fmla="*/ 471488 w 669132"/>
                    <a:gd name="connsiteY113" fmla="*/ 0 h 812136"/>
                    <a:gd name="connsiteX114" fmla="*/ 490538 w 669132"/>
                    <a:gd name="connsiteY114" fmla="*/ 11906 h 812136"/>
                    <a:gd name="connsiteX115" fmla="*/ 504825 w 669132"/>
                    <a:gd name="connsiteY115" fmla="*/ 21431 h 812136"/>
                    <a:gd name="connsiteX116" fmla="*/ 516732 w 669132"/>
                    <a:gd name="connsiteY116" fmla="*/ 33338 h 812136"/>
                    <a:gd name="connsiteX117" fmla="*/ 528638 w 669132"/>
                    <a:gd name="connsiteY117" fmla="*/ 45244 h 812136"/>
                    <a:gd name="connsiteX118" fmla="*/ 521494 w 669132"/>
                    <a:gd name="connsiteY118" fmla="*/ 61913 h 812136"/>
                    <a:gd name="connsiteX119" fmla="*/ 514350 w 669132"/>
                    <a:gd name="connsiteY119" fmla="*/ 64294 h 812136"/>
                    <a:gd name="connsiteX120" fmla="*/ 511969 w 669132"/>
                    <a:gd name="connsiteY120" fmla="*/ 71438 h 812136"/>
                    <a:gd name="connsiteX121" fmla="*/ 519113 w 669132"/>
                    <a:gd name="connsiteY121" fmla="*/ 85725 h 812136"/>
                    <a:gd name="connsiteX122" fmla="*/ 526257 w 669132"/>
                    <a:gd name="connsiteY122" fmla="*/ 90488 h 812136"/>
                    <a:gd name="connsiteX123" fmla="*/ 533400 w 669132"/>
                    <a:gd name="connsiteY123" fmla="*/ 97631 h 812136"/>
                    <a:gd name="connsiteX124" fmla="*/ 538163 w 669132"/>
                    <a:gd name="connsiteY124" fmla="*/ 104775 h 812136"/>
                    <a:gd name="connsiteX125" fmla="*/ 545307 w 669132"/>
                    <a:gd name="connsiteY125" fmla="*/ 107156 h 812136"/>
                    <a:gd name="connsiteX126" fmla="*/ 552450 w 669132"/>
                    <a:gd name="connsiteY126" fmla="*/ 111919 h 812136"/>
                    <a:gd name="connsiteX127" fmla="*/ 566738 w 669132"/>
                    <a:gd name="connsiteY127" fmla="*/ 109538 h 812136"/>
                    <a:gd name="connsiteX128" fmla="*/ 590550 w 669132"/>
                    <a:gd name="connsiteY128" fmla="*/ 107156 h 812136"/>
                    <a:gd name="connsiteX129" fmla="*/ 609600 w 669132"/>
                    <a:gd name="connsiteY129" fmla="*/ 109538 h 812136"/>
                    <a:gd name="connsiteX130" fmla="*/ 626269 w 669132"/>
                    <a:gd name="connsiteY130" fmla="*/ 114300 h 812136"/>
                    <a:gd name="connsiteX131" fmla="*/ 633413 w 669132"/>
                    <a:gd name="connsiteY131" fmla="*/ 119063 h 812136"/>
                    <a:gd name="connsiteX132" fmla="*/ 652463 w 669132"/>
                    <a:gd name="connsiteY13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3850 w 669132"/>
                    <a:gd name="connsiteY61" fmla="*/ 454819 h 812136"/>
                    <a:gd name="connsiteX62" fmla="*/ 326232 w 669132"/>
                    <a:gd name="connsiteY62" fmla="*/ 447675 h 812136"/>
                    <a:gd name="connsiteX63" fmla="*/ 328613 w 669132"/>
                    <a:gd name="connsiteY63" fmla="*/ 423863 h 812136"/>
                    <a:gd name="connsiteX64" fmla="*/ 330994 w 669132"/>
                    <a:gd name="connsiteY64" fmla="*/ 416719 h 812136"/>
                    <a:gd name="connsiteX65" fmla="*/ 340519 w 669132"/>
                    <a:gd name="connsiteY65" fmla="*/ 383381 h 812136"/>
                    <a:gd name="connsiteX66" fmla="*/ 342900 w 669132"/>
                    <a:gd name="connsiteY66" fmla="*/ 347663 h 812136"/>
                    <a:gd name="connsiteX67" fmla="*/ 345282 w 669132"/>
                    <a:gd name="connsiteY67" fmla="*/ 340519 h 812136"/>
                    <a:gd name="connsiteX68" fmla="*/ 347663 w 669132"/>
                    <a:gd name="connsiteY68" fmla="*/ 323850 h 812136"/>
                    <a:gd name="connsiteX69" fmla="*/ 350044 w 669132"/>
                    <a:gd name="connsiteY69" fmla="*/ 280988 h 812136"/>
                    <a:gd name="connsiteX70" fmla="*/ 352425 w 669132"/>
                    <a:gd name="connsiteY70" fmla="*/ 261938 h 812136"/>
                    <a:gd name="connsiteX71" fmla="*/ 345282 w 669132"/>
                    <a:gd name="connsiteY71" fmla="*/ 257175 h 812136"/>
                    <a:gd name="connsiteX72" fmla="*/ 338138 w 669132"/>
                    <a:gd name="connsiteY72" fmla="*/ 259556 h 812136"/>
                    <a:gd name="connsiteX73" fmla="*/ 330994 w 669132"/>
                    <a:gd name="connsiteY73" fmla="*/ 264319 h 812136"/>
                    <a:gd name="connsiteX74" fmla="*/ 316707 w 669132"/>
                    <a:gd name="connsiteY74" fmla="*/ 269081 h 812136"/>
                    <a:gd name="connsiteX75" fmla="*/ 309563 w 669132"/>
                    <a:gd name="connsiteY75" fmla="*/ 271463 h 812136"/>
                    <a:gd name="connsiteX76" fmla="*/ 311944 w 669132"/>
                    <a:gd name="connsiteY76" fmla="*/ 264319 h 812136"/>
                    <a:gd name="connsiteX77" fmla="*/ 307182 w 669132"/>
                    <a:gd name="connsiteY77" fmla="*/ 250031 h 812136"/>
                    <a:gd name="connsiteX78" fmla="*/ 295275 w 669132"/>
                    <a:gd name="connsiteY78" fmla="*/ 228600 h 812136"/>
                    <a:gd name="connsiteX79" fmla="*/ 288132 w 669132"/>
                    <a:gd name="connsiteY79" fmla="*/ 223838 h 812136"/>
                    <a:gd name="connsiteX80" fmla="*/ 290513 w 669132"/>
                    <a:gd name="connsiteY80" fmla="*/ 216694 h 812136"/>
                    <a:gd name="connsiteX81" fmla="*/ 297657 w 669132"/>
                    <a:gd name="connsiteY81" fmla="*/ 214313 h 812136"/>
                    <a:gd name="connsiteX82" fmla="*/ 304800 w 669132"/>
                    <a:gd name="connsiteY82" fmla="*/ 209550 h 812136"/>
                    <a:gd name="connsiteX83" fmla="*/ 311944 w 669132"/>
                    <a:gd name="connsiteY83" fmla="*/ 202406 h 812136"/>
                    <a:gd name="connsiteX84" fmla="*/ 319088 w 669132"/>
                    <a:gd name="connsiteY84" fmla="*/ 200025 h 812136"/>
                    <a:gd name="connsiteX85" fmla="*/ 333375 w 669132"/>
                    <a:gd name="connsiteY85" fmla="*/ 192881 h 812136"/>
                    <a:gd name="connsiteX86" fmla="*/ 347663 w 669132"/>
                    <a:gd name="connsiteY86" fmla="*/ 190500 h 812136"/>
                    <a:gd name="connsiteX87" fmla="*/ 361950 w 669132"/>
                    <a:gd name="connsiteY87" fmla="*/ 185738 h 812136"/>
                    <a:gd name="connsiteX88" fmla="*/ 369094 w 669132"/>
                    <a:gd name="connsiteY88" fmla="*/ 180975 h 812136"/>
                    <a:gd name="connsiteX89" fmla="*/ 373857 w 669132"/>
                    <a:gd name="connsiteY89" fmla="*/ 173831 h 812136"/>
                    <a:gd name="connsiteX90" fmla="*/ 381000 w 669132"/>
                    <a:gd name="connsiteY90" fmla="*/ 171450 h 812136"/>
                    <a:gd name="connsiteX91" fmla="*/ 388144 w 669132"/>
                    <a:gd name="connsiteY91" fmla="*/ 166688 h 812136"/>
                    <a:gd name="connsiteX92" fmla="*/ 390525 w 669132"/>
                    <a:gd name="connsiteY92" fmla="*/ 159544 h 812136"/>
                    <a:gd name="connsiteX93" fmla="*/ 395288 w 669132"/>
                    <a:gd name="connsiteY93" fmla="*/ 152400 h 812136"/>
                    <a:gd name="connsiteX94" fmla="*/ 404813 w 669132"/>
                    <a:gd name="connsiteY94" fmla="*/ 130969 h 812136"/>
                    <a:gd name="connsiteX95" fmla="*/ 407194 w 669132"/>
                    <a:gd name="connsiteY95" fmla="*/ 111919 h 812136"/>
                    <a:gd name="connsiteX96" fmla="*/ 392907 w 669132"/>
                    <a:gd name="connsiteY96" fmla="*/ 107156 h 812136"/>
                    <a:gd name="connsiteX97" fmla="*/ 378619 w 669132"/>
                    <a:gd name="connsiteY97" fmla="*/ 102394 h 812136"/>
                    <a:gd name="connsiteX98" fmla="*/ 369094 w 669132"/>
                    <a:gd name="connsiteY98" fmla="*/ 100013 h 812136"/>
                    <a:gd name="connsiteX99" fmla="*/ 366713 w 669132"/>
                    <a:gd name="connsiteY99" fmla="*/ 92869 h 812136"/>
                    <a:gd name="connsiteX100" fmla="*/ 357188 w 669132"/>
                    <a:gd name="connsiteY100" fmla="*/ 83344 h 812136"/>
                    <a:gd name="connsiteX101" fmla="*/ 371475 w 669132"/>
                    <a:gd name="connsiteY101" fmla="*/ 78581 h 812136"/>
                    <a:gd name="connsiteX102" fmla="*/ 388144 w 669132"/>
                    <a:gd name="connsiteY102" fmla="*/ 71438 h 812136"/>
                    <a:gd name="connsiteX103" fmla="*/ 404813 w 669132"/>
                    <a:gd name="connsiteY103" fmla="*/ 54769 h 812136"/>
                    <a:gd name="connsiteX104" fmla="*/ 414338 w 669132"/>
                    <a:gd name="connsiteY104" fmla="*/ 40481 h 812136"/>
                    <a:gd name="connsiteX105" fmla="*/ 419100 w 669132"/>
                    <a:gd name="connsiteY105" fmla="*/ 33338 h 812136"/>
                    <a:gd name="connsiteX106" fmla="*/ 426244 w 669132"/>
                    <a:gd name="connsiteY106" fmla="*/ 30956 h 812136"/>
                    <a:gd name="connsiteX107" fmla="*/ 431007 w 669132"/>
                    <a:gd name="connsiteY107" fmla="*/ 23813 h 812136"/>
                    <a:gd name="connsiteX108" fmla="*/ 445294 w 669132"/>
                    <a:gd name="connsiteY108" fmla="*/ 14288 h 812136"/>
                    <a:gd name="connsiteX109" fmla="*/ 461963 w 669132"/>
                    <a:gd name="connsiteY109" fmla="*/ 7144 h 812136"/>
                    <a:gd name="connsiteX110" fmla="*/ 471488 w 669132"/>
                    <a:gd name="connsiteY110" fmla="*/ 0 h 812136"/>
                    <a:gd name="connsiteX111" fmla="*/ 490538 w 669132"/>
                    <a:gd name="connsiteY111" fmla="*/ 11906 h 812136"/>
                    <a:gd name="connsiteX112" fmla="*/ 504825 w 669132"/>
                    <a:gd name="connsiteY112" fmla="*/ 21431 h 812136"/>
                    <a:gd name="connsiteX113" fmla="*/ 516732 w 669132"/>
                    <a:gd name="connsiteY113" fmla="*/ 33338 h 812136"/>
                    <a:gd name="connsiteX114" fmla="*/ 528638 w 669132"/>
                    <a:gd name="connsiteY114" fmla="*/ 45244 h 812136"/>
                    <a:gd name="connsiteX115" fmla="*/ 521494 w 669132"/>
                    <a:gd name="connsiteY115" fmla="*/ 61913 h 812136"/>
                    <a:gd name="connsiteX116" fmla="*/ 514350 w 669132"/>
                    <a:gd name="connsiteY116" fmla="*/ 64294 h 812136"/>
                    <a:gd name="connsiteX117" fmla="*/ 511969 w 669132"/>
                    <a:gd name="connsiteY117" fmla="*/ 71438 h 812136"/>
                    <a:gd name="connsiteX118" fmla="*/ 519113 w 669132"/>
                    <a:gd name="connsiteY118" fmla="*/ 85725 h 812136"/>
                    <a:gd name="connsiteX119" fmla="*/ 526257 w 669132"/>
                    <a:gd name="connsiteY119" fmla="*/ 90488 h 812136"/>
                    <a:gd name="connsiteX120" fmla="*/ 533400 w 669132"/>
                    <a:gd name="connsiteY120" fmla="*/ 97631 h 812136"/>
                    <a:gd name="connsiteX121" fmla="*/ 538163 w 669132"/>
                    <a:gd name="connsiteY121" fmla="*/ 104775 h 812136"/>
                    <a:gd name="connsiteX122" fmla="*/ 545307 w 669132"/>
                    <a:gd name="connsiteY122" fmla="*/ 107156 h 812136"/>
                    <a:gd name="connsiteX123" fmla="*/ 552450 w 669132"/>
                    <a:gd name="connsiteY123" fmla="*/ 111919 h 812136"/>
                    <a:gd name="connsiteX124" fmla="*/ 566738 w 669132"/>
                    <a:gd name="connsiteY124" fmla="*/ 109538 h 812136"/>
                    <a:gd name="connsiteX125" fmla="*/ 590550 w 669132"/>
                    <a:gd name="connsiteY125" fmla="*/ 107156 h 812136"/>
                    <a:gd name="connsiteX126" fmla="*/ 609600 w 669132"/>
                    <a:gd name="connsiteY126" fmla="*/ 109538 h 812136"/>
                    <a:gd name="connsiteX127" fmla="*/ 626269 w 669132"/>
                    <a:gd name="connsiteY127" fmla="*/ 114300 h 812136"/>
                    <a:gd name="connsiteX128" fmla="*/ 633413 w 669132"/>
                    <a:gd name="connsiteY128" fmla="*/ 119063 h 812136"/>
                    <a:gd name="connsiteX129" fmla="*/ 652463 w 669132"/>
                    <a:gd name="connsiteY12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6232 w 669132"/>
                    <a:gd name="connsiteY61" fmla="*/ 447675 h 812136"/>
                    <a:gd name="connsiteX62" fmla="*/ 328613 w 669132"/>
                    <a:gd name="connsiteY62" fmla="*/ 423863 h 812136"/>
                    <a:gd name="connsiteX63" fmla="*/ 330994 w 669132"/>
                    <a:gd name="connsiteY63" fmla="*/ 416719 h 812136"/>
                    <a:gd name="connsiteX64" fmla="*/ 340519 w 669132"/>
                    <a:gd name="connsiteY64" fmla="*/ 383381 h 812136"/>
                    <a:gd name="connsiteX65" fmla="*/ 342900 w 669132"/>
                    <a:gd name="connsiteY65" fmla="*/ 347663 h 812136"/>
                    <a:gd name="connsiteX66" fmla="*/ 345282 w 669132"/>
                    <a:gd name="connsiteY66" fmla="*/ 340519 h 812136"/>
                    <a:gd name="connsiteX67" fmla="*/ 347663 w 669132"/>
                    <a:gd name="connsiteY67" fmla="*/ 323850 h 812136"/>
                    <a:gd name="connsiteX68" fmla="*/ 350044 w 669132"/>
                    <a:gd name="connsiteY68" fmla="*/ 280988 h 812136"/>
                    <a:gd name="connsiteX69" fmla="*/ 352425 w 669132"/>
                    <a:gd name="connsiteY69" fmla="*/ 261938 h 812136"/>
                    <a:gd name="connsiteX70" fmla="*/ 345282 w 669132"/>
                    <a:gd name="connsiteY70" fmla="*/ 257175 h 812136"/>
                    <a:gd name="connsiteX71" fmla="*/ 338138 w 669132"/>
                    <a:gd name="connsiteY71" fmla="*/ 259556 h 812136"/>
                    <a:gd name="connsiteX72" fmla="*/ 330994 w 669132"/>
                    <a:gd name="connsiteY72" fmla="*/ 264319 h 812136"/>
                    <a:gd name="connsiteX73" fmla="*/ 316707 w 669132"/>
                    <a:gd name="connsiteY73" fmla="*/ 269081 h 812136"/>
                    <a:gd name="connsiteX74" fmla="*/ 309563 w 669132"/>
                    <a:gd name="connsiteY74" fmla="*/ 271463 h 812136"/>
                    <a:gd name="connsiteX75" fmla="*/ 311944 w 669132"/>
                    <a:gd name="connsiteY75" fmla="*/ 264319 h 812136"/>
                    <a:gd name="connsiteX76" fmla="*/ 307182 w 669132"/>
                    <a:gd name="connsiteY76" fmla="*/ 250031 h 812136"/>
                    <a:gd name="connsiteX77" fmla="*/ 295275 w 669132"/>
                    <a:gd name="connsiteY77" fmla="*/ 228600 h 812136"/>
                    <a:gd name="connsiteX78" fmla="*/ 288132 w 669132"/>
                    <a:gd name="connsiteY78" fmla="*/ 223838 h 812136"/>
                    <a:gd name="connsiteX79" fmla="*/ 290513 w 669132"/>
                    <a:gd name="connsiteY79" fmla="*/ 216694 h 812136"/>
                    <a:gd name="connsiteX80" fmla="*/ 297657 w 669132"/>
                    <a:gd name="connsiteY80" fmla="*/ 214313 h 812136"/>
                    <a:gd name="connsiteX81" fmla="*/ 304800 w 669132"/>
                    <a:gd name="connsiteY81" fmla="*/ 209550 h 812136"/>
                    <a:gd name="connsiteX82" fmla="*/ 311944 w 669132"/>
                    <a:gd name="connsiteY82" fmla="*/ 202406 h 812136"/>
                    <a:gd name="connsiteX83" fmla="*/ 319088 w 669132"/>
                    <a:gd name="connsiteY83" fmla="*/ 200025 h 812136"/>
                    <a:gd name="connsiteX84" fmla="*/ 333375 w 669132"/>
                    <a:gd name="connsiteY84" fmla="*/ 192881 h 812136"/>
                    <a:gd name="connsiteX85" fmla="*/ 347663 w 669132"/>
                    <a:gd name="connsiteY85" fmla="*/ 190500 h 812136"/>
                    <a:gd name="connsiteX86" fmla="*/ 361950 w 669132"/>
                    <a:gd name="connsiteY86" fmla="*/ 185738 h 812136"/>
                    <a:gd name="connsiteX87" fmla="*/ 369094 w 669132"/>
                    <a:gd name="connsiteY87" fmla="*/ 180975 h 812136"/>
                    <a:gd name="connsiteX88" fmla="*/ 373857 w 669132"/>
                    <a:gd name="connsiteY88" fmla="*/ 173831 h 812136"/>
                    <a:gd name="connsiteX89" fmla="*/ 381000 w 669132"/>
                    <a:gd name="connsiteY89" fmla="*/ 171450 h 812136"/>
                    <a:gd name="connsiteX90" fmla="*/ 388144 w 669132"/>
                    <a:gd name="connsiteY90" fmla="*/ 166688 h 812136"/>
                    <a:gd name="connsiteX91" fmla="*/ 390525 w 669132"/>
                    <a:gd name="connsiteY91" fmla="*/ 159544 h 812136"/>
                    <a:gd name="connsiteX92" fmla="*/ 395288 w 669132"/>
                    <a:gd name="connsiteY92" fmla="*/ 152400 h 812136"/>
                    <a:gd name="connsiteX93" fmla="*/ 404813 w 669132"/>
                    <a:gd name="connsiteY93" fmla="*/ 130969 h 812136"/>
                    <a:gd name="connsiteX94" fmla="*/ 407194 w 669132"/>
                    <a:gd name="connsiteY94" fmla="*/ 111919 h 812136"/>
                    <a:gd name="connsiteX95" fmla="*/ 392907 w 669132"/>
                    <a:gd name="connsiteY95" fmla="*/ 107156 h 812136"/>
                    <a:gd name="connsiteX96" fmla="*/ 378619 w 669132"/>
                    <a:gd name="connsiteY96" fmla="*/ 102394 h 812136"/>
                    <a:gd name="connsiteX97" fmla="*/ 369094 w 669132"/>
                    <a:gd name="connsiteY97" fmla="*/ 100013 h 812136"/>
                    <a:gd name="connsiteX98" fmla="*/ 366713 w 669132"/>
                    <a:gd name="connsiteY98" fmla="*/ 92869 h 812136"/>
                    <a:gd name="connsiteX99" fmla="*/ 357188 w 669132"/>
                    <a:gd name="connsiteY99" fmla="*/ 83344 h 812136"/>
                    <a:gd name="connsiteX100" fmla="*/ 371475 w 669132"/>
                    <a:gd name="connsiteY100" fmla="*/ 78581 h 812136"/>
                    <a:gd name="connsiteX101" fmla="*/ 388144 w 669132"/>
                    <a:gd name="connsiteY101" fmla="*/ 71438 h 812136"/>
                    <a:gd name="connsiteX102" fmla="*/ 404813 w 669132"/>
                    <a:gd name="connsiteY102" fmla="*/ 54769 h 812136"/>
                    <a:gd name="connsiteX103" fmla="*/ 414338 w 669132"/>
                    <a:gd name="connsiteY103" fmla="*/ 40481 h 812136"/>
                    <a:gd name="connsiteX104" fmla="*/ 419100 w 669132"/>
                    <a:gd name="connsiteY104" fmla="*/ 33338 h 812136"/>
                    <a:gd name="connsiteX105" fmla="*/ 426244 w 669132"/>
                    <a:gd name="connsiteY105" fmla="*/ 30956 h 812136"/>
                    <a:gd name="connsiteX106" fmla="*/ 431007 w 669132"/>
                    <a:gd name="connsiteY106" fmla="*/ 23813 h 812136"/>
                    <a:gd name="connsiteX107" fmla="*/ 445294 w 669132"/>
                    <a:gd name="connsiteY107" fmla="*/ 14288 h 812136"/>
                    <a:gd name="connsiteX108" fmla="*/ 461963 w 669132"/>
                    <a:gd name="connsiteY108" fmla="*/ 7144 h 812136"/>
                    <a:gd name="connsiteX109" fmla="*/ 471488 w 669132"/>
                    <a:gd name="connsiteY109" fmla="*/ 0 h 812136"/>
                    <a:gd name="connsiteX110" fmla="*/ 490538 w 669132"/>
                    <a:gd name="connsiteY110" fmla="*/ 11906 h 812136"/>
                    <a:gd name="connsiteX111" fmla="*/ 504825 w 669132"/>
                    <a:gd name="connsiteY111" fmla="*/ 21431 h 812136"/>
                    <a:gd name="connsiteX112" fmla="*/ 516732 w 669132"/>
                    <a:gd name="connsiteY112" fmla="*/ 33338 h 812136"/>
                    <a:gd name="connsiteX113" fmla="*/ 528638 w 669132"/>
                    <a:gd name="connsiteY113" fmla="*/ 45244 h 812136"/>
                    <a:gd name="connsiteX114" fmla="*/ 521494 w 669132"/>
                    <a:gd name="connsiteY114" fmla="*/ 61913 h 812136"/>
                    <a:gd name="connsiteX115" fmla="*/ 514350 w 669132"/>
                    <a:gd name="connsiteY115" fmla="*/ 64294 h 812136"/>
                    <a:gd name="connsiteX116" fmla="*/ 511969 w 669132"/>
                    <a:gd name="connsiteY116" fmla="*/ 71438 h 812136"/>
                    <a:gd name="connsiteX117" fmla="*/ 519113 w 669132"/>
                    <a:gd name="connsiteY117" fmla="*/ 85725 h 812136"/>
                    <a:gd name="connsiteX118" fmla="*/ 526257 w 669132"/>
                    <a:gd name="connsiteY118" fmla="*/ 90488 h 812136"/>
                    <a:gd name="connsiteX119" fmla="*/ 533400 w 669132"/>
                    <a:gd name="connsiteY119" fmla="*/ 97631 h 812136"/>
                    <a:gd name="connsiteX120" fmla="*/ 538163 w 669132"/>
                    <a:gd name="connsiteY120" fmla="*/ 104775 h 812136"/>
                    <a:gd name="connsiteX121" fmla="*/ 545307 w 669132"/>
                    <a:gd name="connsiteY121" fmla="*/ 107156 h 812136"/>
                    <a:gd name="connsiteX122" fmla="*/ 552450 w 669132"/>
                    <a:gd name="connsiteY122" fmla="*/ 111919 h 812136"/>
                    <a:gd name="connsiteX123" fmla="*/ 566738 w 669132"/>
                    <a:gd name="connsiteY123" fmla="*/ 109538 h 812136"/>
                    <a:gd name="connsiteX124" fmla="*/ 590550 w 669132"/>
                    <a:gd name="connsiteY124" fmla="*/ 107156 h 812136"/>
                    <a:gd name="connsiteX125" fmla="*/ 609600 w 669132"/>
                    <a:gd name="connsiteY125" fmla="*/ 109538 h 812136"/>
                    <a:gd name="connsiteX126" fmla="*/ 626269 w 669132"/>
                    <a:gd name="connsiteY126" fmla="*/ 114300 h 812136"/>
                    <a:gd name="connsiteX127" fmla="*/ 633413 w 669132"/>
                    <a:gd name="connsiteY127" fmla="*/ 119063 h 812136"/>
                    <a:gd name="connsiteX128" fmla="*/ 652463 w 669132"/>
                    <a:gd name="connsiteY12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2900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7663 w 669132"/>
                    <a:gd name="connsiteY63" fmla="*/ 323850 h 812136"/>
                    <a:gd name="connsiteX64" fmla="*/ 350044 w 669132"/>
                    <a:gd name="connsiteY64" fmla="*/ 280988 h 812136"/>
                    <a:gd name="connsiteX65" fmla="*/ 352425 w 669132"/>
                    <a:gd name="connsiteY65" fmla="*/ 261938 h 812136"/>
                    <a:gd name="connsiteX66" fmla="*/ 345282 w 669132"/>
                    <a:gd name="connsiteY66" fmla="*/ 257175 h 812136"/>
                    <a:gd name="connsiteX67" fmla="*/ 338138 w 669132"/>
                    <a:gd name="connsiteY67" fmla="*/ 259556 h 812136"/>
                    <a:gd name="connsiteX68" fmla="*/ 330994 w 669132"/>
                    <a:gd name="connsiteY68" fmla="*/ 264319 h 812136"/>
                    <a:gd name="connsiteX69" fmla="*/ 316707 w 669132"/>
                    <a:gd name="connsiteY69" fmla="*/ 269081 h 812136"/>
                    <a:gd name="connsiteX70" fmla="*/ 309563 w 669132"/>
                    <a:gd name="connsiteY70" fmla="*/ 271463 h 812136"/>
                    <a:gd name="connsiteX71" fmla="*/ 311944 w 669132"/>
                    <a:gd name="connsiteY71" fmla="*/ 264319 h 812136"/>
                    <a:gd name="connsiteX72" fmla="*/ 307182 w 669132"/>
                    <a:gd name="connsiteY72" fmla="*/ 250031 h 812136"/>
                    <a:gd name="connsiteX73" fmla="*/ 295275 w 669132"/>
                    <a:gd name="connsiteY73" fmla="*/ 228600 h 812136"/>
                    <a:gd name="connsiteX74" fmla="*/ 288132 w 669132"/>
                    <a:gd name="connsiteY74" fmla="*/ 223838 h 812136"/>
                    <a:gd name="connsiteX75" fmla="*/ 290513 w 669132"/>
                    <a:gd name="connsiteY75" fmla="*/ 216694 h 812136"/>
                    <a:gd name="connsiteX76" fmla="*/ 297657 w 669132"/>
                    <a:gd name="connsiteY76" fmla="*/ 214313 h 812136"/>
                    <a:gd name="connsiteX77" fmla="*/ 304800 w 669132"/>
                    <a:gd name="connsiteY77" fmla="*/ 209550 h 812136"/>
                    <a:gd name="connsiteX78" fmla="*/ 311944 w 669132"/>
                    <a:gd name="connsiteY78" fmla="*/ 202406 h 812136"/>
                    <a:gd name="connsiteX79" fmla="*/ 319088 w 669132"/>
                    <a:gd name="connsiteY79" fmla="*/ 200025 h 812136"/>
                    <a:gd name="connsiteX80" fmla="*/ 333375 w 669132"/>
                    <a:gd name="connsiteY80" fmla="*/ 192881 h 812136"/>
                    <a:gd name="connsiteX81" fmla="*/ 347663 w 669132"/>
                    <a:gd name="connsiteY81" fmla="*/ 190500 h 812136"/>
                    <a:gd name="connsiteX82" fmla="*/ 361950 w 669132"/>
                    <a:gd name="connsiteY82" fmla="*/ 185738 h 812136"/>
                    <a:gd name="connsiteX83" fmla="*/ 369094 w 669132"/>
                    <a:gd name="connsiteY83" fmla="*/ 180975 h 812136"/>
                    <a:gd name="connsiteX84" fmla="*/ 373857 w 669132"/>
                    <a:gd name="connsiteY84" fmla="*/ 173831 h 812136"/>
                    <a:gd name="connsiteX85" fmla="*/ 381000 w 669132"/>
                    <a:gd name="connsiteY85" fmla="*/ 171450 h 812136"/>
                    <a:gd name="connsiteX86" fmla="*/ 388144 w 669132"/>
                    <a:gd name="connsiteY86" fmla="*/ 166688 h 812136"/>
                    <a:gd name="connsiteX87" fmla="*/ 390525 w 669132"/>
                    <a:gd name="connsiteY87" fmla="*/ 159544 h 812136"/>
                    <a:gd name="connsiteX88" fmla="*/ 395288 w 669132"/>
                    <a:gd name="connsiteY88" fmla="*/ 152400 h 812136"/>
                    <a:gd name="connsiteX89" fmla="*/ 404813 w 669132"/>
                    <a:gd name="connsiteY89" fmla="*/ 130969 h 812136"/>
                    <a:gd name="connsiteX90" fmla="*/ 407194 w 669132"/>
                    <a:gd name="connsiteY90" fmla="*/ 111919 h 812136"/>
                    <a:gd name="connsiteX91" fmla="*/ 392907 w 669132"/>
                    <a:gd name="connsiteY91" fmla="*/ 107156 h 812136"/>
                    <a:gd name="connsiteX92" fmla="*/ 378619 w 669132"/>
                    <a:gd name="connsiteY92" fmla="*/ 102394 h 812136"/>
                    <a:gd name="connsiteX93" fmla="*/ 369094 w 669132"/>
                    <a:gd name="connsiteY93" fmla="*/ 100013 h 812136"/>
                    <a:gd name="connsiteX94" fmla="*/ 366713 w 669132"/>
                    <a:gd name="connsiteY94" fmla="*/ 92869 h 812136"/>
                    <a:gd name="connsiteX95" fmla="*/ 357188 w 669132"/>
                    <a:gd name="connsiteY95" fmla="*/ 83344 h 812136"/>
                    <a:gd name="connsiteX96" fmla="*/ 371475 w 669132"/>
                    <a:gd name="connsiteY96" fmla="*/ 78581 h 812136"/>
                    <a:gd name="connsiteX97" fmla="*/ 388144 w 669132"/>
                    <a:gd name="connsiteY97" fmla="*/ 71438 h 812136"/>
                    <a:gd name="connsiteX98" fmla="*/ 404813 w 669132"/>
                    <a:gd name="connsiteY98" fmla="*/ 54769 h 812136"/>
                    <a:gd name="connsiteX99" fmla="*/ 414338 w 669132"/>
                    <a:gd name="connsiteY99" fmla="*/ 40481 h 812136"/>
                    <a:gd name="connsiteX100" fmla="*/ 419100 w 669132"/>
                    <a:gd name="connsiteY100" fmla="*/ 33338 h 812136"/>
                    <a:gd name="connsiteX101" fmla="*/ 426244 w 669132"/>
                    <a:gd name="connsiteY101" fmla="*/ 30956 h 812136"/>
                    <a:gd name="connsiteX102" fmla="*/ 431007 w 669132"/>
                    <a:gd name="connsiteY102" fmla="*/ 23813 h 812136"/>
                    <a:gd name="connsiteX103" fmla="*/ 445294 w 669132"/>
                    <a:gd name="connsiteY103" fmla="*/ 14288 h 812136"/>
                    <a:gd name="connsiteX104" fmla="*/ 461963 w 669132"/>
                    <a:gd name="connsiteY104" fmla="*/ 7144 h 812136"/>
                    <a:gd name="connsiteX105" fmla="*/ 471488 w 669132"/>
                    <a:gd name="connsiteY105" fmla="*/ 0 h 812136"/>
                    <a:gd name="connsiteX106" fmla="*/ 490538 w 669132"/>
                    <a:gd name="connsiteY106" fmla="*/ 11906 h 812136"/>
                    <a:gd name="connsiteX107" fmla="*/ 504825 w 669132"/>
                    <a:gd name="connsiteY107" fmla="*/ 21431 h 812136"/>
                    <a:gd name="connsiteX108" fmla="*/ 516732 w 669132"/>
                    <a:gd name="connsiteY108" fmla="*/ 33338 h 812136"/>
                    <a:gd name="connsiteX109" fmla="*/ 528638 w 669132"/>
                    <a:gd name="connsiteY109" fmla="*/ 45244 h 812136"/>
                    <a:gd name="connsiteX110" fmla="*/ 521494 w 669132"/>
                    <a:gd name="connsiteY110" fmla="*/ 61913 h 812136"/>
                    <a:gd name="connsiteX111" fmla="*/ 514350 w 669132"/>
                    <a:gd name="connsiteY111" fmla="*/ 64294 h 812136"/>
                    <a:gd name="connsiteX112" fmla="*/ 511969 w 669132"/>
                    <a:gd name="connsiteY112" fmla="*/ 71438 h 812136"/>
                    <a:gd name="connsiteX113" fmla="*/ 519113 w 669132"/>
                    <a:gd name="connsiteY113" fmla="*/ 85725 h 812136"/>
                    <a:gd name="connsiteX114" fmla="*/ 526257 w 669132"/>
                    <a:gd name="connsiteY114" fmla="*/ 90488 h 812136"/>
                    <a:gd name="connsiteX115" fmla="*/ 533400 w 669132"/>
                    <a:gd name="connsiteY115" fmla="*/ 97631 h 812136"/>
                    <a:gd name="connsiteX116" fmla="*/ 538163 w 669132"/>
                    <a:gd name="connsiteY116" fmla="*/ 104775 h 812136"/>
                    <a:gd name="connsiteX117" fmla="*/ 545307 w 669132"/>
                    <a:gd name="connsiteY117" fmla="*/ 107156 h 812136"/>
                    <a:gd name="connsiteX118" fmla="*/ 552450 w 669132"/>
                    <a:gd name="connsiteY118" fmla="*/ 111919 h 812136"/>
                    <a:gd name="connsiteX119" fmla="*/ 566738 w 669132"/>
                    <a:gd name="connsiteY119" fmla="*/ 109538 h 812136"/>
                    <a:gd name="connsiteX120" fmla="*/ 590550 w 669132"/>
                    <a:gd name="connsiteY120" fmla="*/ 107156 h 812136"/>
                    <a:gd name="connsiteX121" fmla="*/ 609600 w 669132"/>
                    <a:gd name="connsiteY121" fmla="*/ 109538 h 812136"/>
                    <a:gd name="connsiteX122" fmla="*/ 626269 w 669132"/>
                    <a:gd name="connsiteY122" fmla="*/ 114300 h 812136"/>
                    <a:gd name="connsiteX123" fmla="*/ 633413 w 669132"/>
                    <a:gd name="connsiteY123" fmla="*/ 119063 h 812136"/>
                    <a:gd name="connsiteX124" fmla="*/ 652463 w 669132"/>
                    <a:gd name="connsiteY12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2425 w 669132"/>
                    <a:gd name="connsiteY64" fmla="*/ 261938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1848 w 669132"/>
                    <a:gd name="connsiteY64" fmla="*/ 255370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45282 w 669132"/>
                    <a:gd name="connsiteY64" fmla="*/ 257175 h 812136"/>
                    <a:gd name="connsiteX65" fmla="*/ 338138 w 669132"/>
                    <a:gd name="connsiteY65" fmla="*/ 259556 h 812136"/>
                    <a:gd name="connsiteX66" fmla="*/ 330994 w 669132"/>
                    <a:gd name="connsiteY66" fmla="*/ 264319 h 812136"/>
                    <a:gd name="connsiteX67" fmla="*/ 316707 w 669132"/>
                    <a:gd name="connsiteY67" fmla="*/ 269081 h 812136"/>
                    <a:gd name="connsiteX68" fmla="*/ 309563 w 669132"/>
                    <a:gd name="connsiteY68" fmla="*/ 271463 h 812136"/>
                    <a:gd name="connsiteX69" fmla="*/ 311944 w 669132"/>
                    <a:gd name="connsiteY69" fmla="*/ 264319 h 812136"/>
                    <a:gd name="connsiteX70" fmla="*/ 307182 w 669132"/>
                    <a:gd name="connsiteY70" fmla="*/ 250031 h 812136"/>
                    <a:gd name="connsiteX71" fmla="*/ 295275 w 669132"/>
                    <a:gd name="connsiteY71" fmla="*/ 228600 h 812136"/>
                    <a:gd name="connsiteX72" fmla="*/ 288132 w 669132"/>
                    <a:gd name="connsiteY72" fmla="*/ 223838 h 812136"/>
                    <a:gd name="connsiteX73" fmla="*/ 290513 w 669132"/>
                    <a:gd name="connsiteY73" fmla="*/ 216694 h 812136"/>
                    <a:gd name="connsiteX74" fmla="*/ 297657 w 669132"/>
                    <a:gd name="connsiteY74" fmla="*/ 214313 h 812136"/>
                    <a:gd name="connsiteX75" fmla="*/ 304800 w 669132"/>
                    <a:gd name="connsiteY75" fmla="*/ 209550 h 812136"/>
                    <a:gd name="connsiteX76" fmla="*/ 311944 w 669132"/>
                    <a:gd name="connsiteY76" fmla="*/ 202406 h 812136"/>
                    <a:gd name="connsiteX77" fmla="*/ 319088 w 669132"/>
                    <a:gd name="connsiteY77" fmla="*/ 200025 h 812136"/>
                    <a:gd name="connsiteX78" fmla="*/ 333375 w 669132"/>
                    <a:gd name="connsiteY78" fmla="*/ 192881 h 812136"/>
                    <a:gd name="connsiteX79" fmla="*/ 347663 w 669132"/>
                    <a:gd name="connsiteY79" fmla="*/ 190500 h 812136"/>
                    <a:gd name="connsiteX80" fmla="*/ 361950 w 669132"/>
                    <a:gd name="connsiteY80" fmla="*/ 185738 h 812136"/>
                    <a:gd name="connsiteX81" fmla="*/ 369094 w 669132"/>
                    <a:gd name="connsiteY81" fmla="*/ 180975 h 812136"/>
                    <a:gd name="connsiteX82" fmla="*/ 373857 w 669132"/>
                    <a:gd name="connsiteY82" fmla="*/ 173831 h 812136"/>
                    <a:gd name="connsiteX83" fmla="*/ 381000 w 669132"/>
                    <a:gd name="connsiteY83" fmla="*/ 171450 h 812136"/>
                    <a:gd name="connsiteX84" fmla="*/ 388144 w 669132"/>
                    <a:gd name="connsiteY84" fmla="*/ 166688 h 812136"/>
                    <a:gd name="connsiteX85" fmla="*/ 390525 w 669132"/>
                    <a:gd name="connsiteY85" fmla="*/ 159544 h 812136"/>
                    <a:gd name="connsiteX86" fmla="*/ 395288 w 669132"/>
                    <a:gd name="connsiteY86" fmla="*/ 152400 h 812136"/>
                    <a:gd name="connsiteX87" fmla="*/ 404813 w 669132"/>
                    <a:gd name="connsiteY87" fmla="*/ 130969 h 812136"/>
                    <a:gd name="connsiteX88" fmla="*/ 407194 w 669132"/>
                    <a:gd name="connsiteY88" fmla="*/ 111919 h 812136"/>
                    <a:gd name="connsiteX89" fmla="*/ 392907 w 669132"/>
                    <a:gd name="connsiteY89" fmla="*/ 107156 h 812136"/>
                    <a:gd name="connsiteX90" fmla="*/ 378619 w 669132"/>
                    <a:gd name="connsiteY90" fmla="*/ 102394 h 812136"/>
                    <a:gd name="connsiteX91" fmla="*/ 369094 w 669132"/>
                    <a:gd name="connsiteY91" fmla="*/ 100013 h 812136"/>
                    <a:gd name="connsiteX92" fmla="*/ 366713 w 669132"/>
                    <a:gd name="connsiteY92" fmla="*/ 92869 h 812136"/>
                    <a:gd name="connsiteX93" fmla="*/ 357188 w 669132"/>
                    <a:gd name="connsiteY93" fmla="*/ 83344 h 812136"/>
                    <a:gd name="connsiteX94" fmla="*/ 371475 w 669132"/>
                    <a:gd name="connsiteY94" fmla="*/ 78581 h 812136"/>
                    <a:gd name="connsiteX95" fmla="*/ 388144 w 669132"/>
                    <a:gd name="connsiteY95" fmla="*/ 71438 h 812136"/>
                    <a:gd name="connsiteX96" fmla="*/ 404813 w 669132"/>
                    <a:gd name="connsiteY96" fmla="*/ 54769 h 812136"/>
                    <a:gd name="connsiteX97" fmla="*/ 414338 w 669132"/>
                    <a:gd name="connsiteY97" fmla="*/ 40481 h 812136"/>
                    <a:gd name="connsiteX98" fmla="*/ 419100 w 669132"/>
                    <a:gd name="connsiteY98" fmla="*/ 33338 h 812136"/>
                    <a:gd name="connsiteX99" fmla="*/ 426244 w 669132"/>
                    <a:gd name="connsiteY99" fmla="*/ 30956 h 812136"/>
                    <a:gd name="connsiteX100" fmla="*/ 431007 w 669132"/>
                    <a:gd name="connsiteY100" fmla="*/ 23813 h 812136"/>
                    <a:gd name="connsiteX101" fmla="*/ 445294 w 669132"/>
                    <a:gd name="connsiteY101" fmla="*/ 14288 h 812136"/>
                    <a:gd name="connsiteX102" fmla="*/ 461963 w 669132"/>
                    <a:gd name="connsiteY102" fmla="*/ 7144 h 812136"/>
                    <a:gd name="connsiteX103" fmla="*/ 471488 w 669132"/>
                    <a:gd name="connsiteY103" fmla="*/ 0 h 812136"/>
                    <a:gd name="connsiteX104" fmla="*/ 490538 w 669132"/>
                    <a:gd name="connsiteY104" fmla="*/ 11906 h 812136"/>
                    <a:gd name="connsiteX105" fmla="*/ 504825 w 669132"/>
                    <a:gd name="connsiteY105" fmla="*/ 21431 h 812136"/>
                    <a:gd name="connsiteX106" fmla="*/ 516732 w 669132"/>
                    <a:gd name="connsiteY106" fmla="*/ 33338 h 812136"/>
                    <a:gd name="connsiteX107" fmla="*/ 528638 w 669132"/>
                    <a:gd name="connsiteY107" fmla="*/ 45244 h 812136"/>
                    <a:gd name="connsiteX108" fmla="*/ 521494 w 669132"/>
                    <a:gd name="connsiteY108" fmla="*/ 61913 h 812136"/>
                    <a:gd name="connsiteX109" fmla="*/ 514350 w 669132"/>
                    <a:gd name="connsiteY109" fmla="*/ 64294 h 812136"/>
                    <a:gd name="connsiteX110" fmla="*/ 511969 w 669132"/>
                    <a:gd name="connsiteY110" fmla="*/ 71438 h 812136"/>
                    <a:gd name="connsiteX111" fmla="*/ 519113 w 669132"/>
                    <a:gd name="connsiteY111" fmla="*/ 85725 h 812136"/>
                    <a:gd name="connsiteX112" fmla="*/ 526257 w 669132"/>
                    <a:gd name="connsiteY112" fmla="*/ 90488 h 812136"/>
                    <a:gd name="connsiteX113" fmla="*/ 533400 w 669132"/>
                    <a:gd name="connsiteY113" fmla="*/ 97631 h 812136"/>
                    <a:gd name="connsiteX114" fmla="*/ 538163 w 669132"/>
                    <a:gd name="connsiteY114" fmla="*/ 104775 h 812136"/>
                    <a:gd name="connsiteX115" fmla="*/ 545307 w 669132"/>
                    <a:gd name="connsiteY115" fmla="*/ 107156 h 812136"/>
                    <a:gd name="connsiteX116" fmla="*/ 552450 w 669132"/>
                    <a:gd name="connsiteY116" fmla="*/ 111919 h 812136"/>
                    <a:gd name="connsiteX117" fmla="*/ 566738 w 669132"/>
                    <a:gd name="connsiteY117" fmla="*/ 109538 h 812136"/>
                    <a:gd name="connsiteX118" fmla="*/ 590550 w 669132"/>
                    <a:gd name="connsiteY118" fmla="*/ 107156 h 812136"/>
                    <a:gd name="connsiteX119" fmla="*/ 609600 w 669132"/>
                    <a:gd name="connsiteY119" fmla="*/ 109538 h 812136"/>
                    <a:gd name="connsiteX120" fmla="*/ 626269 w 669132"/>
                    <a:gd name="connsiteY120" fmla="*/ 114300 h 812136"/>
                    <a:gd name="connsiteX121" fmla="*/ 633413 w 669132"/>
                    <a:gd name="connsiteY121" fmla="*/ 119063 h 812136"/>
                    <a:gd name="connsiteX122" fmla="*/ 652463 w 669132"/>
                    <a:gd name="connsiteY12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8138 w 669132"/>
                    <a:gd name="connsiteY64" fmla="*/ 259556 h 812136"/>
                    <a:gd name="connsiteX65" fmla="*/ 330994 w 669132"/>
                    <a:gd name="connsiteY65" fmla="*/ 264319 h 812136"/>
                    <a:gd name="connsiteX66" fmla="*/ 316707 w 669132"/>
                    <a:gd name="connsiteY66" fmla="*/ 269081 h 812136"/>
                    <a:gd name="connsiteX67" fmla="*/ 309563 w 669132"/>
                    <a:gd name="connsiteY67" fmla="*/ 271463 h 812136"/>
                    <a:gd name="connsiteX68" fmla="*/ 311944 w 669132"/>
                    <a:gd name="connsiteY68" fmla="*/ 264319 h 812136"/>
                    <a:gd name="connsiteX69" fmla="*/ 307182 w 669132"/>
                    <a:gd name="connsiteY69" fmla="*/ 250031 h 812136"/>
                    <a:gd name="connsiteX70" fmla="*/ 295275 w 669132"/>
                    <a:gd name="connsiteY70" fmla="*/ 228600 h 812136"/>
                    <a:gd name="connsiteX71" fmla="*/ 288132 w 669132"/>
                    <a:gd name="connsiteY71" fmla="*/ 223838 h 812136"/>
                    <a:gd name="connsiteX72" fmla="*/ 290513 w 669132"/>
                    <a:gd name="connsiteY72" fmla="*/ 216694 h 812136"/>
                    <a:gd name="connsiteX73" fmla="*/ 297657 w 669132"/>
                    <a:gd name="connsiteY73" fmla="*/ 214313 h 812136"/>
                    <a:gd name="connsiteX74" fmla="*/ 304800 w 669132"/>
                    <a:gd name="connsiteY74" fmla="*/ 209550 h 812136"/>
                    <a:gd name="connsiteX75" fmla="*/ 311944 w 669132"/>
                    <a:gd name="connsiteY75" fmla="*/ 202406 h 812136"/>
                    <a:gd name="connsiteX76" fmla="*/ 319088 w 669132"/>
                    <a:gd name="connsiteY76" fmla="*/ 200025 h 812136"/>
                    <a:gd name="connsiteX77" fmla="*/ 333375 w 669132"/>
                    <a:gd name="connsiteY77" fmla="*/ 192881 h 812136"/>
                    <a:gd name="connsiteX78" fmla="*/ 347663 w 669132"/>
                    <a:gd name="connsiteY78" fmla="*/ 190500 h 812136"/>
                    <a:gd name="connsiteX79" fmla="*/ 361950 w 669132"/>
                    <a:gd name="connsiteY79" fmla="*/ 185738 h 812136"/>
                    <a:gd name="connsiteX80" fmla="*/ 369094 w 669132"/>
                    <a:gd name="connsiteY80" fmla="*/ 180975 h 812136"/>
                    <a:gd name="connsiteX81" fmla="*/ 373857 w 669132"/>
                    <a:gd name="connsiteY81" fmla="*/ 173831 h 812136"/>
                    <a:gd name="connsiteX82" fmla="*/ 381000 w 669132"/>
                    <a:gd name="connsiteY82" fmla="*/ 171450 h 812136"/>
                    <a:gd name="connsiteX83" fmla="*/ 388144 w 669132"/>
                    <a:gd name="connsiteY83" fmla="*/ 166688 h 812136"/>
                    <a:gd name="connsiteX84" fmla="*/ 390525 w 669132"/>
                    <a:gd name="connsiteY84" fmla="*/ 159544 h 812136"/>
                    <a:gd name="connsiteX85" fmla="*/ 395288 w 669132"/>
                    <a:gd name="connsiteY85" fmla="*/ 152400 h 812136"/>
                    <a:gd name="connsiteX86" fmla="*/ 404813 w 669132"/>
                    <a:gd name="connsiteY86" fmla="*/ 130969 h 812136"/>
                    <a:gd name="connsiteX87" fmla="*/ 407194 w 669132"/>
                    <a:gd name="connsiteY87" fmla="*/ 111919 h 812136"/>
                    <a:gd name="connsiteX88" fmla="*/ 392907 w 669132"/>
                    <a:gd name="connsiteY88" fmla="*/ 107156 h 812136"/>
                    <a:gd name="connsiteX89" fmla="*/ 378619 w 669132"/>
                    <a:gd name="connsiteY89" fmla="*/ 102394 h 812136"/>
                    <a:gd name="connsiteX90" fmla="*/ 369094 w 669132"/>
                    <a:gd name="connsiteY90" fmla="*/ 100013 h 812136"/>
                    <a:gd name="connsiteX91" fmla="*/ 366713 w 669132"/>
                    <a:gd name="connsiteY91" fmla="*/ 92869 h 812136"/>
                    <a:gd name="connsiteX92" fmla="*/ 357188 w 669132"/>
                    <a:gd name="connsiteY92" fmla="*/ 83344 h 812136"/>
                    <a:gd name="connsiteX93" fmla="*/ 371475 w 669132"/>
                    <a:gd name="connsiteY93" fmla="*/ 78581 h 812136"/>
                    <a:gd name="connsiteX94" fmla="*/ 388144 w 669132"/>
                    <a:gd name="connsiteY94" fmla="*/ 71438 h 812136"/>
                    <a:gd name="connsiteX95" fmla="*/ 404813 w 669132"/>
                    <a:gd name="connsiteY95" fmla="*/ 54769 h 812136"/>
                    <a:gd name="connsiteX96" fmla="*/ 414338 w 669132"/>
                    <a:gd name="connsiteY96" fmla="*/ 40481 h 812136"/>
                    <a:gd name="connsiteX97" fmla="*/ 419100 w 669132"/>
                    <a:gd name="connsiteY97" fmla="*/ 33338 h 812136"/>
                    <a:gd name="connsiteX98" fmla="*/ 426244 w 669132"/>
                    <a:gd name="connsiteY98" fmla="*/ 30956 h 812136"/>
                    <a:gd name="connsiteX99" fmla="*/ 431007 w 669132"/>
                    <a:gd name="connsiteY99" fmla="*/ 23813 h 812136"/>
                    <a:gd name="connsiteX100" fmla="*/ 445294 w 669132"/>
                    <a:gd name="connsiteY100" fmla="*/ 14288 h 812136"/>
                    <a:gd name="connsiteX101" fmla="*/ 461963 w 669132"/>
                    <a:gd name="connsiteY101" fmla="*/ 7144 h 812136"/>
                    <a:gd name="connsiteX102" fmla="*/ 471488 w 669132"/>
                    <a:gd name="connsiteY102" fmla="*/ 0 h 812136"/>
                    <a:gd name="connsiteX103" fmla="*/ 490538 w 669132"/>
                    <a:gd name="connsiteY103" fmla="*/ 11906 h 812136"/>
                    <a:gd name="connsiteX104" fmla="*/ 504825 w 669132"/>
                    <a:gd name="connsiteY104" fmla="*/ 21431 h 812136"/>
                    <a:gd name="connsiteX105" fmla="*/ 516732 w 669132"/>
                    <a:gd name="connsiteY105" fmla="*/ 33338 h 812136"/>
                    <a:gd name="connsiteX106" fmla="*/ 528638 w 669132"/>
                    <a:gd name="connsiteY106" fmla="*/ 45244 h 812136"/>
                    <a:gd name="connsiteX107" fmla="*/ 521494 w 669132"/>
                    <a:gd name="connsiteY107" fmla="*/ 61913 h 812136"/>
                    <a:gd name="connsiteX108" fmla="*/ 514350 w 669132"/>
                    <a:gd name="connsiteY108" fmla="*/ 64294 h 812136"/>
                    <a:gd name="connsiteX109" fmla="*/ 511969 w 669132"/>
                    <a:gd name="connsiteY109" fmla="*/ 71438 h 812136"/>
                    <a:gd name="connsiteX110" fmla="*/ 519113 w 669132"/>
                    <a:gd name="connsiteY110" fmla="*/ 85725 h 812136"/>
                    <a:gd name="connsiteX111" fmla="*/ 526257 w 669132"/>
                    <a:gd name="connsiteY111" fmla="*/ 90488 h 812136"/>
                    <a:gd name="connsiteX112" fmla="*/ 533400 w 669132"/>
                    <a:gd name="connsiteY112" fmla="*/ 97631 h 812136"/>
                    <a:gd name="connsiteX113" fmla="*/ 538163 w 669132"/>
                    <a:gd name="connsiteY113" fmla="*/ 104775 h 812136"/>
                    <a:gd name="connsiteX114" fmla="*/ 545307 w 669132"/>
                    <a:gd name="connsiteY114" fmla="*/ 107156 h 812136"/>
                    <a:gd name="connsiteX115" fmla="*/ 552450 w 669132"/>
                    <a:gd name="connsiteY115" fmla="*/ 111919 h 812136"/>
                    <a:gd name="connsiteX116" fmla="*/ 566738 w 669132"/>
                    <a:gd name="connsiteY116" fmla="*/ 109538 h 812136"/>
                    <a:gd name="connsiteX117" fmla="*/ 590550 w 669132"/>
                    <a:gd name="connsiteY117" fmla="*/ 107156 h 812136"/>
                    <a:gd name="connsiteX118" fmla="*/ 609600 w 669132"/>
                    <a:gd name="connsiteY118" fmla="*/ 109538 h 812136"/>
                    <a:gd name="connsiteX119" fmla="*/ 626269 w 669132"/>
                    <a:gd name="connsiteY119" fmla="*/ 114300 h 812136"/>
                    <a:gd name="connsiteX120" fmla="*/ 633413 w 669132"/>
                    <a:gd name="connsiteY120" fmla="*/ 119063 h 812136"/>
                    <a:gd name="connsiteX121" fmla="*/ 652463 w 669132"/>
                    <a:gd name="connsiteY12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0994 w 669132"/>
                    <a:gd name="connsiteY64" fmla="*/ 264319 h 812136"/>
                    <a:gd name="connsiteX65" fmla="*/ 316707 w 669132"/>
                    <a:gd name="connsiteY65" fmla="*/ 269081 h 812136"/>
                    <a:gd name="connsiteX66" fmla="*/ 309563 w 669132"/>
                    <a:gd name="connsiteY66" fmla="*/ 271463 h 812136"/>
                    <a:gd name="connsiteX67" fmla="*/ 311944 w 669132"/>
                    <a:gd name="connsiteY67" fmla="*/ 264319 h 812136"/>
                    <a:gd name="connsiteX68" fmla="*/ 307182 w 669132"/>
                    <a:gd name="connsiteY68" fmla="*/ 250031 h 812136"/>
                    <a:gd name="connsiteX69" fmla="*/ 295275 w 669132"/>
                    <a:gd name="connsiteY69" fmla="*/ 228600 h 812136"/>
                    <a:gd name="connsiteX70" fmla="*/ 288132 w 669132"/>
                    <a:gd name="connsiteY70" fmla="*/ 223838 h 812136"/>
                    <a:gd name="connsiteX71" fmla="*/ 290513 w 669132"/>
                    <a:gd name="connsiteY71" fmla="*/ 216694 h 812136"/>
                    <a:gd name="connsiteX72" fmla="*/ 297657 w 669132"/>
                    <a:gd name="connsiteY72" fmla="*/ 214313 h 812136"/>
                    <a:gd name="connsiteX73" fmla="*/ 304800 w 669132"/>
                    <a:gd name="connsiteY73" fmla="*/ 209550 h 812136"/>
                    <a:gd name="connsiteX74" fmla="*/ 311944 w 669132"/>
                    <a:gd name="connsiteY74" fmla="*/ 202406 h 812136"/>
                    <a:gd name="connsiteX75" fmla="*/ 319088 w 669132"/>
                    <a:gd name="connsiteY75" fmla="*/ 200025 h 812136"/>
                    <a:gd name="connsiteX76" fmla="*/ 333375 w 669132"/>
                    <a:gd name="connsiteY76" fmla="*/ 192881 h 812136"/>
                    <a:gd name="connsiteX77" fmla="*/ 347663 w 669132"/>
                    <a:gd name="connsiteY77" fmla="*/ 190500 h 812136"/>
                    <a:gd name="connsiteX78" fmla="*/ 361950 w 669132"/>
                    <a:gd name="connsiteY78" fmla="*/ 185738 h 812136"/>
                    <a:gd name="connsiteX79" fmla="*/ 369094 w 669132"/>
                    <a:gd name="connsiteY79" fmla="*/ 180975 h 812136"/>
                    <a:gd name="connsiteX80" fmla="*/ 373857 w 669132"/>
                    <a:gd name="connsiteY80" fmla="*/ 173831 h 812136"/>
                    <a:gd name="connsiteX81" fmla="*/ 381000 w 669132"/>
                    <a:gd name="connsiteY81" fmla="*/ 171450 h 812136"/>
                    <a:gd name="connsiteX82" fmla="*/ 388144 w 669132"/>
                    <a:gd name="connsiteY82" fmla="*/ 166688 h 812136"/>
                    <a:gd name="connsiteX83" fmla="*/ 390525 w 669132"/>
                    <a:gd name="connsiteY83" fmla="*/ 159544 h 812136"/>
                    <a:gd name="connsiteX84" fmla="*/ 395288 w 669132"/>
                    <a:gd name="connsiteY84" fmla="*/ 152400 h 812136"/>
                    <a:gd name="connsiteX85" fmla="*/ 404813 w 669132"/>
                    <a:gd name="connsiteY85" fmla="*/ 130969 h 812136"/>
                    <a:gd name="connsiteX86" fmla="*/ 407194 w 669132"/>
                    <a:gd name="connsiteY86" fmla="*/ 111919 h 812136"/>
                    <a:gd name="connsiteX87" fmla="*/ 392907 w 669132"/>
                    <a:gd name="connsiteY87" fmla="*/ 107156 h 812136"/>
                    <a:gd name="connsiteX88" fmla="*/ 378619 w 669132"/>
                    <a:gd name="connsiteY88" fmla="*/ 102394 h 812136"/>
                    <a:gd name="connsiteX89" fmla="*/ 369094 w 669132"/>
                    <a:gd name="connsiteY89" fmla="*/ 100013 h 812136"/>
                    <a:gd name="connsiteX90" fmla="*/ 366713 w 669132"/>
                    <a:gd name="connsiteY90" fmla="*/ 92869 h 812136"/>
                    <a:gd name="connsiteX91" fmla="*/ 357188 w 669132"/>
                    <a:gd name="connsiteY91" fmla="*/ 83344 h 812136"/>
                    <a:gd name="connsiteX92" fmla="*/ 371475 w 669132"/>
                    <a:gd name="connsiteY92" fmla="*/ 78581 h 812136"/>
                    <a:gd name="connsiteX93" fmla="*/ 388144 w 669132"/>
                    <a:gd name="connsiteY93" fmla="*/ 71438 h 812136"/>
                    <a:gd name="connsiteX94" fmla="*/ 404813 w 669132"/>
                    <a:gd name="connsiteY94" fmla="*/ 54769 h 812136"/>
                    <a:gd name="connsiteX95" fmla="*/ 414338 w 669132"/>
                    <a:gd name="connsiteY95" fmla="*/ 40481 h 812136"/>
                    <a:gd name="connsiteX96" fmla="*/ 419100 w 669132"/>
                    <a:gd name="connsiteY96" fmla="*/ 33338 h 812136"/>
                    <a:gd name="connsiteX97" fmla="*/ 426244 w 669132"/>
                    <a:gd name="connsiteY97" fmla="*/ 30956 h 812136"/>
                    <a:gd name="connsiteX98" fmla="*/ 431007 w 669132"/>
                    <a:gd name="connsiteY98" fmla="*/ 23813 h 812136"/>
                    <a:gd name="connsiteX99" fmla="*/ 445294 w 669132"/>
                    <a:gd name="connsiteY99" fmla="*/ 14288 h 812136"/>
                    <a:gd name="connsiteX100" fmla="*/ 461963 w 669132"/>
                    <a:gd name="connsiteY100" fmla="*/ 7144 h 812136"/>
                    <a:gd name="connsiteX101" fmla="*/ 471488 w 669132"/>
                    <a:gd name="connsiteY101" fmla="*/ 0 h 812136"/>
                    <a:gd name="connsiteX102" fmla="*/ 490538 w 669132"/>
                    <a:gd name="connsiteY102" fmla="*/ 11906 h 812136"/>
                    <a:gd name="connsiteX103" fmla="*/ 504825 w 669132"/>
                    <a:gd name="connsiteY103" fmla="*/ 21431 h 812136"/>
                    <a:gd name="connsiteX104" fmla="*/ 516732 w 669132"/>
                    <a:gd name="connsiteY104" fmla="*/ 33338 h 812136"/>
                    <a:gd name="connsiteX105" fmla="*/ 528638 w 669132"/>
                    <a:gd name="connsiteY105" fmla="*/ 45244 h 812136"/>
                    <a:gd name="connsiteX106" fmla="*/ 521494 w 669132"/>
                    <a:gd name="connsiteY106" fmla="*/ 61913 h 812136"/>
                    <a:gd name="connsiteX107" fmla="*/ 514350 w 669132"/>
                    <a:gd name="connsiteY107" fmla="*/ 64294 h 812136"/>
                    <a:gd name="connsiteX108" fmla="*/ 511969 w 669132"/>
                    <a:gd name="connsiteY108" fmla="*/ 71438 h 812136"/>
                    <a:gd name="connsiteX109" fmla="*/ 519113 w 669132"/>
                    <a:gd name="connsiteY109" fmla="*/ 85725 h 812136"/>
                    <a:gd name="connsiteX110" fmla="*/ 526257 w 669132"/>
                    <a:gd name="connsiteY110" fmla="*/ 90488 h 812136"/>
                    <a:gd name="connsiteX111" fmla="*/ 533400 w 669132"/>
                    <a:gd name="connsiteY111" fmla="*/ 97631 h 812136"/>
                    <a:gd name="connsiteX112" fmla="*/ 538163 w 669132"/>
                    <a:gd name="connsiteY112" fmla="*/ 104775 h 812136"/>
                    <a:gd name="connsiteX113" fmla="*/ 545307 w 669132"/>
                    <a:gd name="connsiteY113" fmla="*/ 107156 h 812136"/>
                    <a:gd name="connsiteX114" fmla="*/ 552450 w 669132"/>
                    <a:gd name="connsiteY114" fmla="*/ 111919 h 812136"/>
                    <a:gd name="connsiteX115" fmla="*/ 566738 w 669132"/>
                    <a:gd name="connsiteY115" fmla="*/ 109538 h 812136"/>
                    <a:gd name="connsiteX116" fmla="*/ 590550 w 669132"/>
                    <a:gd name="connsiteY116" fmla="*/ 107156 h 812136"/>
                    <a:gd name="connsiteX117" fmla="*/ 609600 w 669132"/>
                    <a:gd name="connsiteY117" fmla="*/ 109538 h 812136"/>
                    <a:gd name="connsiteX118" fmla="*/ 626269 w 669132"/>
                    <a:gd name="connsiteY118" fmla="*/ 114300 h 812136"/>
                    <a:gd name="connsiteX119" fmla="*/ 633413 w 669132"/>
                    <a:gd name="connsiteY119" fmla="*/ 119063 h 812136"/>
                    <a:gd name="connsiteX120" fmla="*/ 652463 w 669132"/>
                    <a:gd name="connsiteY12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6707 w 669132"/>
                    <a:gd name="connsiteY64" fmla="*/ 269081 h 812136"/>
                    <a:gd name="connsiteX65" fmla="*/ 309563 w 669132"/>
                    <a:gd name="connsiteY65" fmla="*/ 271463 h 812136"/>
                    <a:gd name="connsiteX66" fmla="*/ 311944 w 669132"/>
                    <a:gd name="connsiteY66" fmla="*/ 264319 h 812136"/>
                    <a:gd name="connsiteX67" fmla="*/ 307182 w 669132"/>
                    <a:gd name="connsiteY67" fmla="*/ 250031 h 812136"/>
                    <a:gd name="connsiteX68" fmla="*/ 295275 w 669132"/>
                    <a:gd name="connsiteY68" fmla="*/ 228600 h 812136"/>
                    <a:gd name="connsiteX69" fmla="*/ 288132 w 669132"/>
                    <a:gd name="connsiteY69" fmla="*/ 223838 h 812136"/>
                    <a:gd name="connsiteX70" fmla="*/ 290513 w 669132"/>
                    <a:gd name="connsiteY70" fmla="*/ 216694 h 812136"/>
                    <a:gd name="connsiteX71" fmla="*/ 297657 w 669132"/>
                    <a:gd name="connsiteY71" fmla="*/ 214313 h 812136"/>
                    <a:gd name="connsiteX72" fmla="*/ 304800 w 669132"/>
                    <a:gd name="connsiteY72" fmla="*/ 209550 h 812136"/>
                    <a:gd name="connsiteX73" fmla="*/ 311944 w 669132"/>
                    <a:gd name="connsiteY73" fmla="*/ 202406 h 812136"/>
                    <a:gd name="connsiteX74" fmla="*/ 319088 w 669132"/>
                    <a:gd name="connsiteY74" fmla="*/ 200025 h 812136"/>
                    <a:gd name="connsiteX75" fmla="*/ 333375 w 669132"/>
                    <a:gd name="connsiteY75" fmla="*/ 192881 h 812136"/>
                    <a:gd name="connsiteX76" fmla="*/ 347663 w 669132"/>
                    <a:gd name="connsiteY76" fmla="*/ 190500 h 812136"/>
                    <a:gd name="connsiteX77" fmla="*/ 361950 w 669132"/>
                    <a:gd name="connsiteY77" fmla="*/ 185738 h 812136"/>
                    <a:gd name="connsiteX78" fmla="*/ 369094 w 669132"/>
                    <a:gd name="connsiteY78" fmla="*/ 180975 h 812136"/>
                    <a:gd name="connsiteX79" fmla="*/ 373857 w 669132"/>
                    <a:gd name="connsiteY79" fmla="*/ 173831 h 812136"/>
                    <a:gd name="connsiteX80" fmla="*/ 381000 w 669132"/>
                    <a:gd name="connsiteY80" fmla="*/ 171450 h 812136"/>
                    <a:gd name="connsiteX81" fmla="*/ 388144 w 669132"/>
                    <a:gd name="connsiteY81" fmla="*/ 166688 h 812136"/>
                    <a:gd name="connsiteX82" fmla="*/ 390525 w 669132"/>
                    <a:gd name="connsiteY82" fmla="*/ 159544 h 812136"/>
                    <a:gd name="connsiteX83" fmla="*/ 395288 w 669132"/>
                    <a:gd name="connsiteY83" fmla="*/ 152400 h 812136"/>
                    <a:gd name="connsiteX84" fmla="*/ 404813 w 669132"/>
                    <a:gd name="connsiteY84" fmla="*/ 130969 h 812136"/>
                    <a:gd name="connsiteX85" fmla="*/ 407194 w 669132"/>
                    <a:gd name="connsiteY85" fmla="*/ 111919 h 812136"/>
                    <a:gd name="connsiteX86" fmla="*/ 392907 w 669132"/>
                    <a:gd name="connsiteY86" fmla="*/ 107156 h 812136"/>
                    <a:gd name="connsiteX87" fmla="*/ 378619 w 669132"/>
                    <a:gd name="connsiteY87" fmla="*/ 102394 h 812136"/>
                    <a:gd name="connsiteX88" fmla="*/ 369094 w 669132"/>
                    <a:gd name="connsiteY88" fmla="*/ 100013 h 812136"/>
                    <a:gd name="connsiteX89" fmla="*/ 366713 w 669132"/>
                    <a:gd name="connsiteY89" fmla="*/ 92869 h 812136"/>
                    <a:gd name="connsiteX90" fmla="*/ 357188 w 669132"/>
                    <a:gd name="connsiteY90" fmla="*/ 83344 h 812136"/>
                    <a:gd name="connsiteX91" fmla="*/ 371475 w 669132"/>
                    <a:gd name="connsiteY91" fmla="*/ 78581 h 812136"/>
                    <a:gd name="connsiteX92" fmla="*/ 388144 w 669132"/>
                    <a:gd name="connsiteY92" fmla="*/ 71438 h 812136"/>
                    <a:gd name="connsiteX93" fmla="*/ 404813 w 669132"/>
                    <a:gd name="connsiteY93" fmla="*/ 54769 h 812136"/>
                    <a:gd name="connsiteX94" fmla="*/ 414338 w 669132"/>
                    <a:gd name="connsiteY94" fmla="*/ 40481 h 812136"/>
                    <a:gd name="connsiteX95" fmla="*/ 419100 w 669132"/>
                    <a:gd name="connsiteY95" fmla="*/ 33338 h 812136"/>
                    <a:gd name="connsiteX96" fmla="*/ 426244 w 669132"/>
                    <a:gd name="connsiteY96" fmla="*/ 30956 h 812136"/>
                    <a:gd name="connsiteX97" fmla="*/ 431007 w 669132"/>
                    <a:gd name="connsiteY97" fmla="*/ 23813 h 812136"/>
                    <a:gd name="connsiteX98" fmla="*/ 445294 w 669132"/>
                    <a:gd name="connsiteY98" fmla="*/ 14288 h 812136"/>
                    <a:gd name="connsiteX99" fmla="*/ 461963 w 669132"/>
                    <a:gd name="connsiteY99" fmla="*/ 7144 h 812136"/>
                    <a:gd name="connsiteX100" fmla="*/ 471488 w 669132"/>
                    <a:gd name="connsiteY100" fmla="*/ 0 h 812136"/>
                    <a:gd name="connsiteX101" fmla="*/ 490538 w 669132"/>
                    <a:gd name="connsiteY101" fmla="*/ 11906 h 812136"/>
                    <a:gd name="connsiteX102" fmla="*/ 504825 w 669132"/>
                    <a:gd name="connsiteY102" fmla="*/ 21431 h 812136"/>
                    <a:gd name="connsiteX103" fmla="*/ 516732 w 669132"/>
                    <a:gd name="connsiteY103" fmla="*/ 33338 h 812136"/>
                    <a:gd name="connsiteX104" fmla="*/ 528638 w 669132"/>
                    <a:gd name="connsiteY104" fmla="*/ 45244 h 812136"/>
                    <a:gd name="connsiteX105" fmla="*/ 521494 w 669132"/>
                    <a:gd name="connsiteY105" fmla="*/ 61913 h 812136"/>
                    <a:gd name="connsiteX106" fmla="*/ 514350 w 669132"/>
                    <a:gd name="connsiteY106" fmla="*/ 64294 h 812136"/>
                    <a:gd name="connsiteX107" fmla="*/ 511969 w 669132"/>
                    <a:gd name="connsiteY107" fmla="*/ 71438 h 812136"/>
                    <a:gd name="connsiteX108" fmla="*/ 519113 w 669132"/>
                    <a:gd name="connsiteY108" fmla="*/ 85725 h 812136"/>
                    <a:gd name="connsiteX109" fmla="*/ 526257 w 669132"/>
                    <a:gd name="connsiteY109" fmla="*/ 90488 h 812136"/>
                    <a:gd name="connsiteX110" fmla="*/ 533400 w 669132"/>
                    <a:gd name="connsiteY110" fmla="*/ 97631 h 812136"/>
                    <a:gd name="connsiteX111" fmla="*/ 538163 w 669132"/>
                    <a:gd name="connsiteY111" fmla="*/ 104775 h 812136"/>
                    <a:gd name="connsiteX112" fmla="*/ 545307 w 669132"/>
                    <a:gd name="connsiteY112" fmla="*/ 107156 h 812136"/>
                    <a:gd name="connsiteX113" fmla="*/ 552450 w 669132"/>
                    <a:gd name="connsiteY113" fmla="*/ 111919 h 812136"/>
                    <a:gd name="connsiteX114" fmla="*/ 566738 w 669132"/>
                    <a:gd name="connsiteY114" fmla="*/ 109538 h 812136"/>
                    <a:gd name="connsiteX115" fmla="*/ 590550 w 669132"/>
                    <a:gd name="connsiteY115" fmla="*/ 107156 h 812136"/>
                    <a:gd name="connsiteX116" fmla="*/ 609600 w 669132"/>
                    <a:gd name="connsiteY116" fmla="*/ 109538 h 812136"/>
                    <a:gd name="connsiteX117" fmla="*/ 626269 w 669132"/>
                    <a:gd name="connsiteY117" fmla="*/ 114300 h 812136"/>
                    <a:gd name="connsiteX118" fmla="*/ 633413 w 669132"/>
                    <a:gd name="connsiteY118" fmla="*/ 119063 h 812136"/>
                    <a:gd name="connsiteX119" fmla="*/ 652463 w 669132"/>
                    <a:gd name="connsiteY11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07182 w 669132"/>
                    <a:gd name="connsiteY65" fmla="*/ 250031 h 812136"/>
                    <a:gd name="connsiteX66" fmla="*/ 295275 w 669132"/>
                    <a:gd name="connsiteY66" fmla="*/ 228600 h 812136"/>
                    <a:gd name="connsiteX67" fmla="*/ 288132 w 669132"/>
                    <a:gd name="connsiteY67" fmla="*/ 223838 h 812136"/>
                    <a:gd name="connsiteX68" fmla="*/ 290513 w 669132"/>
                    <a:gd name="connsiteY68" fmla="*/ 216694 h 812136"/>
                    <a:gd name="connsiteX69" fmla="*/ 297657 w 669132"/>
                    <a:gd name="connsiteY69" fmla="*/ 214313 h 812136"/>
                    <a:gd name="connsiteX70" fmla="*/ 304800 w 669132"/>
                    <a:gd name="connsiteY70" fmla="*/ 209550 h 812136"/>
                    <a:gd name="connsiteX71" fmla="*/ 311944 w 669132"/>
                    <a:gd name="connsiteY71" fmla="*/ 202406 h 812136"/>
                    <a:gd name="connsiteX72" fmla="*/ 319088 w 669132"/>
                    <a:gd name="connsiteY72" fmla="*/ 200025 h 812136"/>
                    <a:gd name="connsiteX73" fmla="*/ 333375 w 669132"/>
                    <a:gd name="connsiteY73" fmla="*/ 192881 h 812136"/>
                    <a:gd name="connsiteX74" fmla="*/ 347663 w 669132"/>
                    <a:gd name="connsiteY74" fmla="*/ 190500 h 812136"/>
                    <a:gd name="connsiteX75" fmla="*/ 361950 w 669132"/>
                    <a:gd name="connsiteY75" fmla="*/ 185738 h 812136"/>
                    <a:gd name="connsiteX76" fmla="*/ 369094 w 669132"/>
                    <a:gd name="connsiteY76" fmla="*/ 180975 h 812136"/>
                    <a:gd name="connsiteX77" fmla="*/ 373857 w 669132"/>
                    <a:gd name="connsiteY77" fmla="*/ 173831 h 812136"/>
                    <a:gd name="connsiteX78" fmla="*/ 381000 w 669132"/>
                    <a:gd name="connsiteY78" fmla="*/ 171450 h 812136"/>
                    <a:gd name="connsiteX79" fmla="*/ 388144 w 669132"/>
                    <a:gd name="connsiteY79" fmla="*/ 166688 h 812136"/>
                    <a:gd name="connsiteX80" fmla="*/ 390525 w 669132"/>
                    <a:gd name="connsiteY80" fmla="*/ 159544 h 812136"/>
                    <a:gd name="connsiteX81" fmla="*/ 395288 w 669132"/>
                    <a:gd name="connsiteY81" fmla="*/ 152400 h 812136"/>
                    <a:gd name="connsiteX82" fmla="*/ 404813 w 669132"/>
                    <a:gd name="connsiteY82" fmla="*/ 130969 h 812136"/>
                    <a:gd name="connsiteX83" fmla="*/ 407194 w 669132"/>
                    <a:gd name="connsiteY83" fmla="*/ 111919 h 812136"/>
                    <a:gd name="connsiteX84" fmla="*/ 392907 w 669132"/>
                    <a:gd name="connsiteY84" fmla="*/ 107156 h 812136"/>
                    <a:gd name="connsiteX85" fmla="*/ 378619 w 669132"/>
                    <a:gd name="connsiteY85" fmla="*/ 102394 h 812136"/>
                    <a:gd name="connsiteX86" fmla="*/ 369094 w 669132"/>
                    <a:gd name="connsiteY86" fmla="*/ 100013 h 812136"/>
                    <a:gd name="connsiteX87" fmla="*/ 366713 w 669132"/>
                    <a:gd name="connsiteY87" fmla="*/ 92869 h 812136"/>
                    <a:gd name="connsiteX88" fmla="*/ 357188 w 669132"/>
                    <a:gd name="connsiteY88" fmla="*/ 83344 h 812136"/>
                    <a:gd name="connsiteX89" fmla="*/ 371475 w 669132"/>
                    <a:gd name="connsiteY89" fmla="*/ 78581 h 812136"/>
                    <a:gd name="connsiteX90" fmla="*/ 388144 w 669132"/>
                    <a:gd name="connsiteY90" fmla="*/ 71438 h 812136"/>
                    <a:gd name="connsiteX91" fmla="*/ 404813 w 669132"/>
                    <a:gd name="connsiteY91" fmla="*/ 54769 h 812136"/>
                    <a:gd name="connsiteX92" fmla="*/ 414338 w 669132"/>
                    <a:gd name="connsiteY92" fmla="*/ 40481 h 812136"/>
                    <a:gd name="connsiteX93" fmla="*/ 419100 w 669132"/>
                    <a:gd name="connsiteY93" fmla="*/ 33338 h 812136"/>
                    <a:gd name="connsiteX94" fmla="*/ 426244 w 669132"/>
                    <a:gd name="connsiteY94" fmla="*/ 30956 h 812136"/>
                    <a:gd name="connsiteX95" fmla="*/ 431007 w 669132"/>
                    <a:gd name="connsiteY95" fmla="*/ 23813 h 812136"/>
                    <a:gd name="connsiteX96" fmla="*/ 445294 w 669132"/>
                    <a:gd name="connsiteY96" fmla="*/ 14288 h 812136"/>
                    <a:gd name="connsiteX97" fmla="*/ 461963 w 669132"/>
                    <a:gd name="connsiteY97" fmla="*/ 7144 h 812136"/>
                    <a:gd name="connsiteX98" fmla="*/ 471488 w 669132"/>
                    <a:gd name="connsiteY98" fmla="*/ 0 h 812136"/>
                    <a:gd name="connsiteX99" fmla="*/ 490538 w 669132"/>
                    <a:gd name="connsiteY99" fmla="*/ 11906 h 812136"/>
                    <a:gd name="connsiteX100" fmla="*/ 504825 w 669132"/>
                    <a:gd name="connsiteY100" fmla="*/ 21431 h 812136"/>
                    <a:gd name="connsiteX101" fmla="*/ 516732 w 669132"/>
                    <a:gd name="connsiteY101" fmla="*/ 33338 h 812136"/>
                    <a:gd name="connsiteX102" fmla="*/ 528638 w 669132"/>
                    <a:gd name="connsiteY102" fmla="*/ 45244 h 812136"/>
                    <a:gd name="connsiteX103" fmla="*/ 521494 w 669132"/>
                    <a:gd name="connsiteY103" fmla="*/ 61913 h 812136"/>
                    <a:gd name="connsiteX104" fmla="*/ 514350 w 669132"/>
                    <a:gd name="connsiteY104" fmla="*/ 64294 h 812136"/>
                    <a:gd name="connsiteX105" fmla="*/ 511969 w 669132"/>
                    <a:gd name="connsiteY105" fmla="*/ 71438 h 812136"/>
                    <a:gd name="connsiteX106" fmla="*/ 519113 w 669132"/>
                    <a:gd name="connsiteY106" fmla="*/ 85725 h 812136"/>
                    <a:gd name="connsiteX107" fmla="*/ 526257 w 669132"/>
                    <a:gd name="connsiteY107" fmla="*/ 90488 h 812136"/>
                    <a:gd name="connsiteX108" fmla="*/ 533400 w 669132"/>
                    <a:gd name="connsiteY108" fmla="*/ 97631 h 812136"/>
                    <a:gd name="connsiteX109" fmla="*/ 538163 w 669132"/>
                    <a:gd name="connsiteY109" fmla="*/ 104775 h 812136"/>
                    <a:gd name="connsiteX110" fmla="*/ 545307 w 669132"/>
                    <a:gd name="connsiteY110" fmla="*/ 107156 h 812136"/>
                    <a:gd name="connsiteX111" fmla="*/ 552450 w 669132"/>
                    <a:gd name="connsiteY111" fmla="*/ 111919 h 812136"/>
                    <a:gd name="connsiteX112" fmla="*/ 566738 w 669132"/>
                    <a:gd name="connsiteY112" fmla="*/ 109538 h 812136"/>
                    <a:gd name="connsiteX113" fmla="*/ 590550 w 669132"/>
                    <a:gd name="connsiteY113" fmla="*/ 107156 h 812136"/>
                    <a:gd name="connsiteX114" fmla="*/ 609600 w 669132"/>
                    <a:gd name="connsiteY114" fmla="*/ 109538 h 812136"/>
                    <a:gd name="connsiteX115" fmla="*/ 626269 w 669132"/>
                    <a:gd name="connsiteY115" fmla="*/ 114300 h 812136"/>
                    <a:gd name="connsiteX116" fmla="*/ 633413 w 669132"/>
                    <a:gd name="connsiteY116" fmla="*/ 119063 h 812136"/>
                    <a:gd name="connsiteX117" fmla="*/ 652463 w 669132"/>
                    <a:gd name="connsiteY11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95275 w 669132"/>
                    <a:gd name="connsiteY65" fmla="*/ 228600 h 812136"/>
                    <a:gd name="connsiteX66" fmla="*/ 288132 w 669132"/>
                    <a:gd name="connsiteY66" fmla="*/ 223838 h 812136"/>
                    <a:gd name="connsiteX67" fmla="*/ 290513 w 669132"/>
                    <a:gd name="connsiteY67" fmla="*/ 216694 h 812136"/>
                    <a:gd name="connsiteX68" fmla="*/ 297657 w 669132"/>
                    <a:gd name="connsiteY68" fmla="*/ 214313 h 812136"/>
                    <a:gd name="connsiteX69" fmla="*/ 304800 w 669132"/>
                    <a:gd name="connsiteY69" fmla="*/ 209550 h 812136"/>
                    <a:gd name="connsiteX70" fmla="*/ 311944 w 669132"/>
                    <a:gd name="connsiteY70" fmla="*/ 202406 h 812136"/>
                    <a:gd name="connsiteX71" fmla="*/ 319088 w 669132"/>
                    <a:gd name="connsiteY71" fmla="*/ 200025 h 812136"/>
                    <a:gd name="connsiteX72" fmla="*/ 333375 w 669132"/>
                    <a:gd name="connsiteY72" fmla="*/ 192881 h 812136"/>
                    <a:gd name="connsiteX73" fmla="*/ 347663 w 669132"/>
                    <a:gd name="connsiteY73" fmla="*/ 190500 h 812136"/>
                    <a:gd name="connsiteX74" fmla="*/ 361950 w 669132"/>
                    <a:gd name="connsiteY74" fmla="*/ 185738 h 812136"/>
                    <a:gd name="connsiteX75" fmla="*/ 369094 w 669132"/>
                    <a:gd name="connsiteY75" fmla="*/ 180975 h 812136"/>
                    <a:gd name="connsiteX76" fmla="*/ 373857 w 669132"/>
                    <a:gd name="connsiteY76" fmla="*/ 173831 h 812136"/>
                    <a:gd name="connsiteX77" fmla="*/ 381000 w 669132"/>
                    <a:gd name="connsiteY77" fmla="*/ 171450 h 812136"/>
                    <a:gd name="connsiteX78" fmla="*/ 388144 w 669132"/>
                    <a:gd name="connsiteY78" fmla="*/ 166688 h 812136"/>
                    <a:gd name="connsiteX79" fmla="*/ 390525 w 669132"/>
                    <a:gd name="connsiteY79" fmla="*/ 159544 h 812136"/>
                    <a:gd name="connsiteX80" fmla="*/ 395288 w 669132"/>
                    <a:gd name="connsiteY80" fmla="*/ 152400 h 812136"/>
                    <a:gd name="connsiteX81" fmla="*/ 404813 w 669132"/>
                    <a:gd name="connsiteY81" fmla="*/ 130969 h 812136"/>
                    <a:gd name="connsiteX82" fmla="*/ 407194 w 669132"/>
                    <a:gd name="connsiteY82" fmla="*/ 111919 h 812136"/>
                    <a:gd name="connsiteX83" fmla="*/ 392907 w 669132"/>
                    <a:gd name="connsiteY83" fmla="*/ 107156 h 812136"/>
                    <a:gd name="connsiteX84" fmla="*/ 378619 w 669132"/>
                    <a:gd name="connsiteY84" fmla="*/ 102394 h 812136"/>
                    <a:gd name="connsiteX85" fmla="*/ 369094 w 669132"/>
                    <a:gd name="connsiteY85" fmla="*/ 100013 h 812136"/>
                    <a:gd name="connsiteX86" fmla="*/ 366713 w 669132"/>
                    <a:gd name="connsiteY86" fmla="*/ 92869 h 812136"/>
                    <a:gd name="connsiteX87" fmla="*/ 357188 w 669132"/>
                    <a:gd name="connsiteY87" fmla="*/ 83344 h 812136"/>
                    <a:gd name="connsiteX88" fmla="*/ 371475 w 669132"/>
                    <a:gd name="connsiteY88" fmla="*/ 78581 h 812136"/>
                    <a:gd name="connsiteX89" fmla="*/ 388144 w 669132"/>
                    <a:gd name="connsiteY89" fmla="*/ 71438 h 812136"/>
                    <a:gd name="connsiteX90" fmla="*/ 404813 w 669132"/>
                    <a:gd name="connsiteY90" fmla="*/ 54769 h 812136"/>
                    <a:gd name="connsiteX91" fmla="*/ 414338 w 669132"/>
                    <a:gd name="connsiteY91" fmla="*/ 40481 h 812136"/>
                    <a:gd name="connsiteX92" fmla="*/ 419100 w 669132"/>
                    <a:gd name="connsiteY92" fmla="*/ 33338 h 812136"/>
                    <a:gd name="connsiteX93" fmla="*/ 426244 w 669132"/>
                    <a:gd name="connsiteY93" fmla="*/ 30956 h 812136"/>
                    <a:gd name="connsiteX94" fmla="*/ 431007 w 669132"/>
                    <a:gd name="connsiteY94" fmla="*/ 23813 h 812136"/>
                    <a:gd name="connsiteX95" fmla="*/ 445294 w 669132"/>
                    <a:gd name="connsiteY95" fmla="*/ 14288 h 812136"/>
                    <a:gd name="connsiteX96" fmla="*/ 461963 w 669132"/>
                    <a:gd name="connsiteY96" fmla="*/ 7144 h 812136"/>
                    <a:gd name="connsiteX97" fmla="*/ 471488 w 669132"/>
                    <a:gd name="connsiteY97" fmla="*/ 0 h 812136"/>
                    <a:gd name="connsiteX98" fmla="*/ 490538 w 669132"/>
                    <a:gd name="connsiteY98" fmla="*/ 11906 h 812136"/>
                    <a:gd name="connsiteX99" fmla="*/ 504825 w 669132"/>
                    <a:gd name="connsiteY99" fmla="*/ 21431 h 812136"/>
                    <a:gd name="connsiteX100" fmla="*/ 516732 w 669132"/>
                    <a:gd name="connsiteY100" fmla="*/ 33338 h 812136"/>
                    <a:gd name="connsiteX101" fmla="*/ 528638 w 669132"/>
                    <a:gd name="connsiteY101" fmla="*/ 45244 h 812136"/>
                    <a:gd name="connsiteX102" fmla="*/ 521494 w 669132"/>
                    <a:gd name="connsiteY102" fmla="*/ 61913 h 812136"/>
                    <a:gd name="connsiteX103" fmla="*/ 514350 w 669132"/>
                    <a:gd name="connsiteY103" fmla="*/ 64294 h 812136"/>
                    <a:gd name="connsiteX104" fmla="*/ 511969 w 669132"/>
                    <a:gd name="connsiteY104" fmla="*/ 71438 h 812136"/>
                    <a:gd name="connsiteX105" fmla="*/ 519113 w 669132"/>
                    <a:gd name="connsiteY105" fmla="*/ 85725 h 812136"/>
                    <a:gd name="connsiteX106" fmla="*/ 526257 w 669132"/>
                    <a:gd name="connsiteY106" fmla="*/ 90488 h 812136"/>
                    <a:gd name="connsiteX107" fmla="*/ 533400 w 669132"/>
                    <a:gd name="connsiteY107" fmla="*/ 97631 h 812136"/>
                    <a:gd name="connsiteX108" fmla="*/ 538163 w 669132"/>
                    <a:gd name="connsiteY108" fmla="*/ 104775 h 812136"/>
                    <a:gd name="connsiteX109" fmla="*/ 545307 w 669132"/>
                    <a:gd name="connsiteY109" fmla="*/ 107156 h 812136"/>
                    <a:gd name="connsiteX110" fmla="*/ 552450 w 669132"/>
                    <a:gd name="connsiteY110" fmla="*/ 111919 h 812136"/>
                    <a:gd name="connsiteX111" fmla="*/ 566738 w 669132"/>
                    <a:gd name="connsiteY111" fmla="*/ 109538 h 812136"/>
                    <a:gd name="connsiteX112" fmla="*/ 590550 w 669132"/>
                    <a:gd name="connsiteY112" fmla="*/ 107156 h 812136"/>
                    <a:gd name="connsiteX113" fmla="*/ 609600 w 669132"/>
                    <a:gd name="connsiteY113" fmla="*/ 109538 h 812136"/>
                    <a:gd name="connsiteX114" fmla="*/ 626269 w 669132"/>
                    <a:gd name="connsiteY114" fmla="*/ 114300 h 812136"/>
                    <a:gd name="connsiteX115" fmla="*/ 633413 w 669132"/>
                    <a:gd name="connsiteY115" fmla="*/ 119063 h 812136"/>
                    <a:gd name="connsiteX116" fmla="*/ 652463 w 669132"/>
                    <a:gd name="connsiteY11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87049 w 669132"/>
                    <a:gd name="connsiteY66" fmla="*/ 213709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04800 w 669132"/>
                    <a:gd name="connsiteY66" fmla="*/ 209550 h 812136"/>
                    <a:gd name="connsiteX67" fmla="*/ 311944 w 669132"/>
                    <a:gd name="connsiteY67" fmla="*/ 202406 h 812136"/>
                    <a:gd name="connsiteX68" fmla="*/ 319088 w 669132"/>
                    <a:gd name="connsiteY68" fmla="*/ 200025 h 812136"/>
                    <a:gd name="connsiteX69" fmla="*/ 333375 w 669132"/>
                    <a:gd name="connsiteY69" fmla="*/ 192881 h 812136"/>
                    <a:gd name="connsiteX70" fmla="*/ 347663 w 669132"/>
                    <a:gd name="connsiteY70" fmla="*/ 190500 h 812136"/>
                    <a:gd name="connsiteX71" fmla="*/ 361950 w 669132"/>
                    <a:gd name="connsiteY71" fmla="*/ 185738 h 812136"/>
                    <a:gd name="connsiteX72" fmla="*/ 369094 w 669132"/>
                    <a:gd name="connsiteY72" fmla="*/ 180975 h 812136"/>
                    <a:gd name="connsiteX73" fmla="*/ 373857 w 669132"/>
                    <a:gd name="connsiteY73" fmla="*/ 173831 h 812136"/>
                    <a:gd name="connsiteX74" fmla="*/ 381000 w 669132"/>
                    <a:gd name="connsiteY74" fmla="*/ 171450 h 812136"/>
                    <a:gd name="connsiteX75" fmla="*/ 388144 w 669132"/>
                    <a:gd name="connsiteY75" fmla="*/ 166688 h 812136"/>
                    <a:gd name="connsiteX76" fmla="*/ 390525 w 669132"/>
                    <a:gd name="connsiteY76" fmla="*/ 159544 h 812136"/>
                    <a:gd name="connsiteX77" fmla="*/ 395288 w 669132"/>
                    <a:gd name="connsiteY77" fmla="*/ 152400 h 812136"/>
                    <a:gd name="connsiteX78" fmla="*/ 404813 w 669132"/>
                    <a:gd name="connsiteY78" fmla="*/ 130969 h 812136"/>
                    <a:gd name="connsiteX79" fmla="*/ 407194 w 669132"/>
                    <a:gd name="connsiteY79" fmla="*/ 111919 h 812136"/>
                    <a:gd name="connsiteX80" fmla="*/ 392907 w 669132"/>
                    <a:gd name="connsiteY80" fmla="*/ 107156 h 812136"/>
                    <a:gd name="connsiteX81" fmla="*/ 378619 w 669132"/>
                    <a:gd name="connsiteY81" fmla="*/ 102394 h 812136"/>
                    <a:gd name="connsiteX82" fmla="*/ 369094 w 669132"/>
                    <a:gd name="connsiteY82" fmla="*/ 100013 h 812136"/>
                    <a:gd name="connsiteX83" fmla="*/ 366713 w 669132"/>
                    <a:gd name="connsiteY83" fmla="*/ 92869 h 812136"/>
                    <a:gd name="connsiteX84" fmla="*/ 357188 w 669132"/>
                    <a:gd name="connsiteY84" fmla="*/ 83344 h 812136"/>
                    <a:gd name="connsiteX85" fmla="*/ 371475 w 669132"/>
                    <a:gd name="connsiteY85" fmla="*/ 78581 h 812136"/>
                    <a:gd name="connsiteX86" fmla="*/ 388144 w 669132"/>
                    <a:gd name="connsiteY86" fmla="*/ 71438 h 812136"/>
                    <a:gd name="connsiteX87" fmla="*/ 404813 w 669132"/>
                    <a:gd name="connsiteY87" fmla="*/ 54769 h 812136"/>
                    <a:gd name="connsiteX88" fmla="*/ 414338 w 669132"/>
                    <a:gd name="connsiteY88" fmla="*/ 40481 h 812136"/>
                    <a:gd name="connsiteX89" fmla="*/ 419100 w 669132"/>
                    <a:gd name="connsiteY89" fmla="*/ 33338 h 812136"/>
                    <a:gd name="connsiteX90" fmla="*/ 426244 w 669132"/>
                    <a:gd name="connsiteY90" fmla="*/ 30956 h 812136"/>
                    <a:gd name="connsiteX91" fmla="*/ 431007 w 669132"/>
                    <a:gd name="connsiteY91" fmla="*/ 23813 h 812136"/>
                    <a:gd name="connsiteX92" fmla="*/ 445294 w 669132"/>
                    <a:gd name="connsiteY92" fmla="*/ 14288 h 812136"/>
                    <a:gd name="connsiteX93" fmla="*/ 461963 w 669132"/>
                    <a:gd name="connsiteY93" fmla="*/ 7144 h 812136"/>
                    <a:gd name="connsiteX94" fmla="*/ 471488 w 669132"/>
                    <a:gd name="connsiteY94" fmla="*/ 0 h 812136"/>
                    <a:gd name="connsiteX95" fmla="*/ 490538 w 669132"/>
                    <a:gd name="connsiteY95" fmla="*/ 11906 h 812136"/>
                    <a:gd name="connsiteX96" fmla="*/ 504825 w 669132"/>
                    <a:gd name="connsiteY96" fmla="*/ 21431 h 812136"/>
                    <a:gd name="connsiteX97" fmla="*/ 516732 w 669132"/>
                    <a:gd name="connsiteY97" fmla="*/ 33338 h 812136"/>
                    <a:gd name="connsiteX98" fmla="*/ 528638 w 669132"/>
                    <a:gd name="connsiteY98" fmla="*/ 45244 h 812136"/>
                    <a:gd name="connsiteX99" fmla="*/ 521494 w 669132"/>
                    <a:gd name="connsiteY99" fmla="*/ 61913 h 812136"/>
                    <a:gd name="connsiteX100" fmla="*/ 514350 w 669132"/>
                    <a:gd name="connsiteY100" fmla="*/ 64294 h 812136"/>
                    <a:gd name="connsiteX101" fmla="*/ 511969 w 669132"/>
                    <a:gd name="connsiteY101" fmla="*/ 71438 h 812136"/>
                    <a:gd name="connsiteX102" fmla="*/ 519113 w 669132"/>
                    <a:gd name="connsiteY102" fmla="*/ 85725 h 812136"/>
                    <a:gd name="connsiteX103" fmla="*/ 526257 w 669132"/>
                    <a:gd name="connsiteY103" fmla="*/ 90488 h 812136"/>
                    <a:gd name="connsiteX104" fmla="*/ 533400 w 669132"/>
                    <a:gd name="connsiteY104" fmla="*/ 97631 h 812136"/>
                    <a:gd name="connsiteX105" fmla="*/ 538163 w 669132"/>
                    <a:gd name="connsiteY105" fmla="*/ 104775 h 812136"/>
                    <a:gd name="connsiteX106" fmla="*/ 545307 w 669132"/>
                    <a:gd name="connsiteY106" fmla="*/ 107156 h 812136"/>
                    <a:gd name="connsiteX107" fmla="*/ 552450 w 669132"/>
                    <a:gd name="connsiteY107" fmla="*/ 111919 h 812136"/>
                    <a:gd name="connsiteX108" fmla="*/ 566738 w 669132"/>
                    <a:gd name="connsiteY108" fmla="*/ 109538 h 812136"/>
                    <a:gd name="connsiteX109" fmla="*/ 590550 w 669132"/>
                    <a:gd name="connsiteY109" fmla="*/ 107156 h 812136"/>
                    <a:gd name="connsiteX110" fmla="*/ 609600 w 669132"/>
                    <a:gd name="connsiteY110" fmla="*/ 109538 h 812136"/>
                    <a:gd name="connsiteX111" fmla="*/ 626269 w 669132"/>
                    <a:gd name="connsiteY111" fmla="*/ 114300 h 812136"/>
                    <a:gd name="connsiteX112" fmla="*/ 633413 w 669132"/>
                    <a:gd name="connsiteY112" fmla="*/ 119063 h 812136"/>
                    <a:gd name="connsiteX113" fmla="*/ 652463 w 669132"/>
                    <a:gd name="connsiteY11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1944 w 669132"/>
                    <a:gd name="connsiteY66" fmla="*/ 202406 h 812136"/>
                    <a:gd name="connsiteX67" fmla="*/ 319088 w 669132"/>
                    <a:gd name="connsiteY67" fmla="*/ 200025 h 812136"/>
                    <a:gd name="connsiteX68" fmla="*/ 333375 w 669132"/>
                    <a:gd name="connsiteY68" fmla="*/ 192881 h 812136"/>
                    <a:gd name="connsiteX69" fmla="*/ 347663 w 669132"/>
                    <a:gd name="connsiteY69" fmla="*/ 190500 h 812136"/>
                    <a:gd name="connsiteX70" fmla="*/ 361950 w 669132"/>
                    <a:gd name="connsiteY70" fmla="*/ 185738 h 812136"/>
                    <a:gd name="connsiteX71" fmla="*/ 369094 w 669132"/>
                    <a:gd name="connsiteY71" fmla="*/ 180975 h 812136"/>
                    <a:gd name="connsiteX72" fmla="*/ 373857 w 669132"/>
                    <a:gd name="connsiteY72" fmla="*/ 173831 h 812136"/>
                    <a:gd name="connsiteX73" fmla="*/ 381000 w 669132"/>
                    <a:gd name="connsiteY73" fmla="*/ 171450 h 812136"/>
                    <a:gd name="connsiteX74" fmla="*/ 388144 w 669132"/>
                    <a:gd name="connsiteY74" fmla="*/ 166688 h 812136"/>
                    <a:gd name="connsiteX75" fmla="*/ 390525 w 669132"/>
                    <a:gd name="connsiteY75" fmla="*/ 159544 h 812136"/>
                    <a:gd name="connsiteX76" fmla="*/ 395288 w 669132"/>
                    <a:gd name="connsiteY76" fmla="*/ 152400 h 812136"/>
                    <a:gd name="connsiteX77" fmla="*/ 404813 w 669132"/>
                    <a:gd name="connsiteY77" fmla="*/ 130969 h 812136"/>
                    <a:gd name="connsiteX78" fmla="*/ 407194 w 669132"/>
                    <a:gd name="connsiteY78" fmla="*/ 111919 h 812136"/>
                    <a:gd name="connsiteX79" fmla="*/ 392907 w 669132"/>
                    <a:gd name="connsiteY79" fmla="*/ 107156 h 812136"/>
                    <a:gd name="connsiteX80" fmla="*/ 378619 w 669132"/>
                    <a:gd name="connsiteY80" fmla="*/ 102394 h 812136"/>
                    <a:gd name="connsiteX81" fmla="*/ 369094 w 669132"/>
                    <a:gd name="connsiteY81" fmla="*/ 100013 h 812136"/>
                    <a:gd name="connsiteX82" fmla="*/ 366713 w 669132"/>
                    <a:gd name="connsiteY82" fmla="*/ 92869 h 812136"/>
                    <a:gd name="connsiteX83" fmla="*/ 357188 w 669132"/>
                    <a:gd name="connsiteY83" fmla="*/ 83344 h 812136"/>
                    <a:gd name="connsiteX84" fmla="*/ 371475 w 669132"/>
                    <a:gd name="connsiteY84" fmla="*/ 78581 h 812136"/>
                    <a:gd name="connsiteX85" fmla="*/ 388144 w 669132"/>
                    <a:gd name="connsiteY85" fmla="*/ 71438 h 812136"/>
                    <a:gd name="connsiteX86" fmla="*/ 404813 w 669132"/>
                    <a:gd name="connsiteY86" fmla="*/ 54769 h 812136"/>
                    <a:gd name="connsiteX87" fmla="*/ 414338 w 669132"/>
                    <a:gd name="connsiteY87" fmla="*/ 40481 h 812136"/>
                    <a:gd name="connsiteX88" fmla="*/ 419100 w 669132"/>
                    <a:gd name="connsiteY88" fmla="*/ 33338 h 812136"/>
                    <a:gd name="connsiteX89" fmla="*/ 426244 w 669132"/>
                    <a:gd name="connsiteY89" fmla="*/ 30956 h 812136"/>
                    <a:gd name="connsiteX90" fmla="*/ 431007 w 669132"/>
                    <a:gd name="connsiteY90" fmla="*/ 23813 h 812136"/>
                    <a:gd name="connsiteX91" fmla="*/ 445294 w 669132"/>
                    <a:gd name="connsiteY91" fmla="*/ 14288 h 812136"/>
                    <a:gd name="connsiteX92" fmla="*/ 461963 w 669132"/>
                    <a:gd name="connsiteY92" fmla="*/ 7144 h 812136"/>
                    <a:gd name="connsiteX93" fmla="*/ 471488 w 669132"/>
                    <a:gd name="connsiteY93" fmla="*/ 0 h 812136"/>
                    <a:gd name="connsiteX94" fmla="*/ 490538 w 669132"/>
                    <a:gd name="connsiteY94" fmla="*/ 11906 h 812136"/>
                    <a:gd name="connsiteX95" fmla="*/ 504825 w 669132"/>
                    <a:gd name="connsiteY95" fmla="*/ 21431 h 812136"/>
                    <a:gd name="connsiteX96" fmla="*/ 516732 w 669132"/>
                    <a:gd name="connsiteY96" fmla="*/ 33338 h 812136"/>
                    <a:gd name="connsiteX97" fmla="*/ 528638 w 669132"/>
                    <a:gd name="connsiteY97" fmla="*/ 45244 h 812136"/>
                    <a:gd name="connsiteX98" fmla="*/ 521494 w 669132"/>
                    <a:gd name="connsiteY98" fmla="*/ 61913 h 812136"/>
                    <a:gd name="connsiteX99" fmla="*/ 514350 w 669132"/>
                    <a:gd name="connsiteY99" fmla="*/ 64294 h 812136"/>
                    <a:gd name="connsiteX100" fmla="*/ 511969 w 669132"/>
                    <a:gd name="connsiteY100" fmla="*/ 71438 h 812136"/>
                    <a:gd name="connsiteX101" fmla="*/ 519113 w 669132"/>
                    <a:gd name="connsiteY101" fmla="*/ 85725 h 812136"/>
                    <a:gd name="connsiteX102" fmla="*/ 526257 w 669132"/>
                    <a:gd name="connsiteY102" fmla="*/ 90488 h 812136"/>
                    <a:gd name="connsiteX103" fmla="*/ 533400 w 669132"/>
                    <a:gd name="connsiteY103" fmla="*/ 97631 h 812136"/>
                    <a:gd name="connsiteX104" fmla="*/ 538163 w 669132"/>
                    <a:gd name="connsiteY104" fmla="*/ 104775 h 812136"/>
                    <a:gd name="connsiteX105" fmla="*/ 545307 w 669132"/>
                    <a:gd name="connsiteY105" fmla="*/ 107156 h 812136"/>
                    <a:gd name="connsiteX106" fmla="*/ 552450 w 669132"/>
                    <a:gd name="connsiteY106" fmla="*/ 111919 h 812136"/>
                    <a:gd name="connsiteX107" fmla="*/ 566738 w 669132"/>
                    <a:gd name="connsiteY107" fmla="*/ 109538 h 812136"/>
                    <a:gd name="connsiteX108" fmla="*/ 590550 w 669132"/>
                    <a:gd name="connsiteY108" fmla="*/ 107156 h 812136"/>
                    <a:gd name="connsiteX109" fmla="*/ 609600 w 669132"/>
                    <a:gd name="connsiteY109" fmla="*/ 109538 h 812136"/>
                    <a:gd name="connsiteX110" fmla="*/ 626269 w 669132"/>
                    <a:gd name="connsiteY110" fmla="*/ 114300 h 812136"/>
                    <a:gd name="connsiteX111" fmla="*/ 633413 w 669132"/>
                    <a:gd name="connsiteY111" fmla="*/ 119063 h 812136"/>
                    <a:gd name="connsiteX112" fmla="*/ 652463 w 669132"/>
                    <a:gd name="connsiteY11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9088 w 669132"/>
                    <a:gd name="connsiteY66" fmla="*/ 200025 h 812136"/>
                    <a:gd name="connsiteX67" fmla="*/ 333375 w 669132"/>
                    <a:gd name="connsiteY67" fmla="*/ 192881 h 812136"/>
                    <a:gd name="connsiteX68" fmla="*/ 347663 w 669132"/>
                    <a:gd name="connsiteY68" fmla="*/ 190500 h 812136"/>
                    <a:gd name="connsiteX69" fmla="*/ 361950 w 669132"/>
                    <a:gd name="connsiteY69" fmla="*/ 185738 h 812136"/>
                    <a:gd name="connsiteX70" fmla="*/ 369094 w 669132"/>
                    <a:gd name="connsiteY70" fmla="*/ 180975 h 812136"/>
                    <a:gd name="connsiteX71" fmla="*/ 373857 w 669132"/>
                    <a:gd name="connsiteY71" fmla="*/ 173831 h 812136"/>
                    <a:gd name="connsiteX72" fmla="*/ 381000 w 669132"/>
                    <a:gd name="connsiteY72" fmla="*/ 171450 h 812136"/>
                    <a:gd name="connsiteX73" fmla="*/ 388144 w 669132"/>
                    <a:gd name="connsiteY73" fmla="*/ 166688 h 812136"/>
                    <a:gd name="connsiteX74" fmla="*/ 390525 w 669132"/>
                    <a:gd name="connsiteY74" fmla="*/ 159544 h 812136"/>
                    <a:gd name="connsiteX75" fmla="*/ 395288 w 669132"/>
                    <a:gd name="connsiteY75" fmla="*/ 152400 h 812136"/>
                    <a:gd name="connsiteX76" fmla="*/ 404813 w 669132"/>
                    <a:gd name="connsiteY76" fmla="*/ 130969 h 812136"/>
                    <a:gd name="connsiteX77" fmla="*/ 407194 w 669132"/>
                    <a:gd name="connsiteY77" fmla="*/ 111919 h 812136"/>
                    <a:gd name="connsiteX78" fmla="*/ 392907 w 669132"/>
                    <a:gd name="connsiteY78" fmla="*/ 107156 h 812136"/>
                    <a:gd name="connsiteX79" fmla="*/ 378619 w 669132"/>
                    <a:gd name="connsiteY79" fmla="*/ 102394 h 812136"/>
                    <a:gd name="connsiteX80" fmla="*/ 369094 w 669132"/>
                    <a:gd name="connsiteY80" fmla="*/ 100013 h 812136"/>
                    <a:gd name="connsiteX81" fmla="*/ 366713 w 669132"/>
                    <a:gd name="connsiteY81" fmla="*/ 92869 h 812136"/>
                    <a:gd name="connsiteX82" fmla="*/ 357188 w 669132"/>
                    <a:gd name="connsiteY82" fmla="*/ 83344 h 812136"/>
                    <a:gd name="connsiteX83" fmla="*/ 371475 w 669132"/>
                    <a:gd name="connsiteY83" fmla="*/ 78581 h 812136"/>
                    <a:gd name="connsiteX84" fmla="*/ 388144 w 669132"/>
                    <a:gd name="connsiteY84" fmla="*/ 71438 h 812136"/>
                    <a:gd name="connsiteX85" fmla="*/ 404813 w 669132"/>
                    <a:gd name="connsiteY85" fmla="*/ 54769 h 812136"/>
                    <a:gd name="connsiteX86" fmla="*/ 414338 w 669132"/>
                    <a:gd name="connsiteY86" fmla="*/ 40481 h 812136"/>
                    <a:gd name="connsiteX87" fmla="*/ 419100 w 669132"/>
                    <a:gd name="connsiteY87" fmla="*/ 33338 h 812136"/>
                    <a:gd name="connsiteX88" fmla="*/ 426244 w 669132"/>
                    <a:gd name="connsiteY88" fmla="*/ 30956 h 812136"/>
                    <a:gd name="connsiteX89" fmla="*/ 431007 w 669132"/>
                    <a:gd name="connsiteY89" fmla="*/ 23813 h 812136"/>
                    <a:gd name="connsiteX90" fmla="*/ 445294 w 669132"/>
                    <a:gd name="connsiteY90" fmla="*/ 14288 h 812136"/>
                    <a:gd name="connsiteX91" fmla="*/ 461963 w 669132"/>
                    <a:gd name="connsiteY91" fmla="*/ 7144 h 812136"/>
                    <a:gd name="connsiteX92" fmla="*/ 471488 w 669132"/>
                    <a:gd name="connsiteY92" fmla="*/ 0 h 812136"/>
                    <a:gd name="connsiteX93" fmla="*/ 490538 w 669132"/>
                    <a:gd name="connsiteY93" fmla="*/ 11906 h 812136"/>
                    <a:gd name="connsiteX94" fmla="*/ 504825 w 669132"/>
                    <a:gd name="connsiteY94" fmla="*/ 21431 h 812136"/>
                    <a:gd name="connsiteX95" fmla="*/ 516732 w 669132"/>
                    <a:gd name="connsiteY95" fmla="*/ 33338 h 812136"/>
                    <a:gd name="connsiteX96" fmla="*/ 528638 w 669132"/>
                    <a:gd name="connsiteY96" fmla="*/ 45244 h 812136"/>
                    <a:gd name="connsiteX97" fmla="*/ 521494 w 669132"/>
                    <a:gd name="connsiteY97" fmla="*/ 61913 h 812136"/>
                    <a:gd name="connsiteX98" fmla="*/ 514350 w 669132"/>
                    <a:gd name="connsiteY98" fmla="*/ 64294 h 812136"/>
                    <a:gd name="connsiteX99" fmla="*/ 511969 w 669132"/>
                    <a:gd name="connsiteY99" fmla="*/ 71438 h 812136"/>
                    <a:gd name="connsiteX100" fmla="*/ 519113 w 669132"/>
                    <a:gd name="connsiteY100" fmla="*/ 85725 h 812136"/>
                    <a:gd name="connsiteX101" fmla="*/ 526257 w 669132"/>
                    <a:gd name="connsiteY101" fmla="*/ 90488 h 812136"/>
                    <a:gd name="connsiteX102" fmla="*/ 533400 w 669132"/>
                    <a:gd name="connsiteY102" fmla="*/ 97631 h 812136"/>
                    <a:gd name="connsiteX103" fmla="*/ 538163 w 669132"/>
                    <a:gd name="connsiteY103" fmla="*/ 104775 h 812136"/>
                    <a:gd name="connsiteX104" fmla="*/ 545307 w 669132"/>
                    <a:gd name="connsiteY104" fmla="*/ 107156 h 812136"/>
                    <a:gd name="connsiteX105" fmla="*/ 552450 w 669132"/>
                    <a:gd name="connsiteY105" fmla="*/ 111919 h 812136"/>
                    <a:gd name="connsiteX106" fmla="*/ 566738 w 669132"/>
                    <a:gd name="connsiteY106" fmla="*/ 109538 h 812136"/>
                    <a:gd name="connsiteX107" fmla="*/ 590550 w 669132"/>
                    <a:gd name="connsiteY107" fmla="*/ 107156 h 812136"/>
                    <a:gd name="connsiteX108" fmla="*/ 609600 w 669132"/>
                    <a:gd name="connsiteY108" fmla="*/ 109538 h 812136"/>
                    <a:gd name="connsiteX109" fmla="*/ 626269 w 669132"/>
                    <a:gd name="connsiteY109" fmla="*/ 114300 h 812136"/>
                    <a:gd name="connsiteX110" fmla="*/ 633413 w 669132"/>
                    <a:gd name="connsiteY110" fmla="*/ 119063 h 812136"/>
                    <a:gd name="connsiteX111" fmla="*/ 652463 w 669132"/>
                    <a:gd name="connsiteY11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33375 w 669132"/>
                    <a:gd name="connsiteY66" fmla="*/ 192881 h 812136"/>
                    <a:gd name="connsiteX67" fmla="*/ 347663 w 669132"/>
                    <a:gd name="connsiteY67" fmla="*/ 190500 h 812136"/>
                    <a:gd name="connsiteX68" fmla="*/ 361950 w 669132"/>
                    <a:gd name="connsiteY68" fmla="*/ 185738 h 812136"/>
                    <a:gd name="connsiteX69" fmla="*/ 369094 w 669132"/>
                    <a:gd name="connsiteY69" fmla="*/ 180975 h 812136"/>
                    <a:gd name="connsiteX70" fmla="*/ 373857 w 669132"/>
                    <a:gd name="connsiteY70" fmla="*/ 173831 h 812136"/>
                    <a:gd name="connsiteX71" fmla="*/ 381000 w 669132"/>
                    <a:gd name="connsiteY71" fmla="*/ 171450 h 812136"/>
                    <a:gd name="connsiteX72" fmla="*/ 388144 w 669132"/>
                    <a:gd name="connsiteY72" fmla="*/ 166688 h 812136"/>
                    <a:gd name="connsiteX73" fmla="*/ 390525 w 669132"/>
                    <a:gd name="connsiteY73" fmla="*/ 159544 h 812136"/>
                    <a:gd name="connsiteX74" fmla="*/ 395288 w 669132"/>
                    <a:gd name="connsiteY74" fmla="*/ 152400 h 812136"/>
                    <a:gd name="connsiteX75" fmla="*/ 404813 w 669132"/>
                    <a:gd name="connsiteY75" fmla="*/ 130969 h 812136"/>
                    <a:gd name="connsiteX76" fmla="*/ 407194 w 669132"/>
                    <a:gd name="connsiteY76" fmla="*/ 111919 h 812136"/>
                    <a:gd name="connsiteX77" fmla="*/ 392907 w 669132"/>
                    <a:gd name="connsiteY77" fmla="*/ 107156 h 812136"/>
                    <a:gd name="connsiteX78" fmla="*/ 378619 w 669132"/>
                    <a:gd name="connsiteY78" fmla="*/ 102394 h 812136"/>
                    <a:gd name="connsiteX79" fmla="*/ 369094 w 669132"/>
                    <a:gd name="connsiteY79" fmla="*/ 100013 h 812136"/>
                    <a:gd name="connsiteX80" fmla="*/ 366713 w 669132"/>
                    <a:gd name="connsiteY80" fmla="*/ 92869 h 812136"/>
                    <a:gd name="connsiteX81" fmla="*/ 357188 w 669132"/>
                    <a:gd name="connsiteY81" fmla="*/ 83344 h 812136"/>
                    <a:gd name="connsiteX82" fmla="*/ 371475 w 669132"/>
                    <a:gd name="connsiteY82" fmla="*/ 78581 h 812136"/>
                    <a:gd name="connsiteX83" fmla="*/ 388144 w 669132"/>
                    <a:gd name="connsiteY83" fmla="*/ 71438 h 812136"/>
                    <a:gd name="connsiteX84" fmla="*/ 404813 w 669132"/>
                    <a:gd name="connsiteY84" fmla="*/ 54769 h 812136"/>
                    <a:gd name="connsiteX85" fmla="*/ 414338 w 669132"/>
                    <a:gd name="connsiteY85" fmla="*/ 40481 h 812136"/>
                    <a:gd name="connsiteX86" fmla="*/ 419100 w 669132"/>
                    <a:gd name="connsiteY86" fmla="*/ 33338 h 812136"/>
                    <a:gd name="connsiteX87" fmla="*/ 426244 w 669132"/>
                    <a:gd name="connsiteY87" fmla="*/ 30956 h 812136"/>
                    <a:gd name="connsiteX88" fmla="*/ 431007 w 669132"/>
                    <a:gd name="connsiteY88" fmla="*/ 23813 h 812136"/>
                    <a:gd name="connsiteX89" fmla="*/ 445294 w 669132"/>
                    <a:gd name="connsiteY89" fmla="*/ 14288 h 812136"/>
                    <a:gd name="connsiteX90" fmla="*/ 461963 w 669132"/>
                    <a:gd name="connsiteY90" fmla="*/ 7144 h 812136"/>
                    <a:gd name="connsiteX91" fmla="*/ 471488 w 669132"/>
                    <a:gd name="connsiteY91" fmla="*/ 0 h 812136"/>
                    <a:gd name="connsiteX92" fmla="*/ 490538 w 669132"/>
                    <a:gd name="connsiteY92" fmla="*/ 11906 h 812136"/>
                    <a:gd name="connsiteX93" fmla="*/ 504825 w 669132"/>
                    <a:gd name="connsiteY93" fmla="*/ 21431 h 812136"/>
                    <a:gd name="connsiteX94" fmla="*/ 516732 w 669132"/>
                    <a:gd name="connsiteY94" fmla="*/ 33338 h 812136"/>
                    <a:gd name="connsiteX95" fmla="*/ 528638 w 669132"/>
                    <a:gd name="connsiteY95" fmla="*/ 45244 h 812136"/>
                    <a:gd name="connsiteX96" fmla="*/ 521494 w 669132"/>
                    <a:gd name="connsiteY96" fmla="*/ 61913 h 812136"/>
                    <a:gd name="connsiteX97" fmla="*/ 514350 w 669132"/>
                    <a:gd name="connsiteY97" fmla="*/ 64294 h 812136"/>
                    <a:gd name="connsiteX98" fmla="*/ 511969 w 669132"/>
                    <a:gd name="connsiteY98" fmla="*/ 71438 h 812136"/>
                    <a:gd name="connsiteX99" fmla="*/ 519113 w 669132"/>
                    <a:gd name="connsiteY99" fmla="*/ 85725 h 812136"/>
                    <a:gd name="connsiteX100" fmla="*/ 526257 w 669132"/>
                    <a:gd name="connsiteY100" fmla="*/ 90488 h 812136"/>
                    <a:gd name="connsiteX101" fmla="*/ 533400 w 669132"/>
                    <a:gd name="connsiteY101" fmla="*/ 97631 h 812136"/>
                    <a:gd name="connsiteX102" fmla="*/ 538163 w 669132"/>
                    <a:gd name="connsiteY102" fmla="*/ 104775 h 812136"/>
                    <a:gd name="connsiteX103" fmla="*/ 545307 w 669132"/>
                    <a:gd name="connsiteY103" fmla="*/ 107156 h 812136"/>
                    <a:gd name="connsiteX104" fmla="*/ 552450 w 669132"/>
                    <a:gd name="connsiteY104" fmla="*/ 111919 h 812136"/>
                    <a:gd name="connsiteX105" fmla="*/ 566738 w 669132"/>
                    <a:gd name="connsiteY105" fmla="*/ 109538 h 812136"/>
                    <a:gd name="connsiteX106" fmla="*/ 590550 w 669132"/>
                    <a:gd name="connsiteY106" fmla="*/ 107156 h 812136"/>
                    <a:gd name="connsiteX107" fmla="*/ 609600 w 669132"/>
                    <a:gd name="connsiteY107" fmla="*/ 109538 h 812136"/>
                    <a:gd name="connsiteX108" fmla="*/ 626269 w 669132"/>
                    <a:gd name="connsiteY108" fmla="*/ 114300 h 812136"/>
                    <a:gd name="connsiteX109" fmla="*/ 633413 w 669132"/>
                    <a:gd name="connsiteY109" fmla="*/ 119063 h 812136"/>
                    <a:gd name="connsiteX110" fmla="*/ 652463 w 669132"/>
                    <a:gd name="connsiteY11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69094 w 669132"/>
                    <a:gd name="connsiteY68" fmla="*/ 180975 h 812136"/>
                    <a:gd name="connsiteX69" fmla="*/ 373857 w 669132"/>
                    <a:gd name="connsiteY69" fmla="*/ 173831 h 812136"/>
                    <a:gd name="connsiteX70" fmla="*/ 381000 w 669132"/>
                    <a:gd name="connsiteY70" fmla="*/ 171450 h 812136"/>
                    <a:gd name="connsiteX71" fmla="*/ 388144 w 669132"/>
                    <a:gd name="connsiteY71" fmla="*/ 166688 h 812136"/>
                    <a:gd name="connsiteX72" fmla="*/ 390525 w 669132"/>
                    <a:gd name="connsiteY72" fmla="*/ 159544 h 812136"/>
                    <a:gd name="connsiteX73" fmla="*/ 395288 w 669132"/>
                    <a:gd name="connsiteY73" fmla="*/ 152400 h 812136"/>
                    <a:gd name="connsiteX74" fmla="*/ 404813 w 669132"/>
                    <a:gd name="connsiteY74" fmla="*/ 130969 h 812136"/>
                    <a:gd name="connsiteX75" fmla="*/ 407194 w 669132"/>
                    <a:gd name="connsiteY75" fmla="*/ 111919 h 812136"/>
                    <a:gd name="connsiteX76" fmla="*/ 392907 w 669132"/>
                    <a:gd name="connsiteY76" fmla="*/ 107156 h 812136"/>
                    <a:gd name="connsiteX77" fmla="*/ 378619 w 669132"/>
                    <a:gd name="connsiteY77" fmla="*/ 102394 h 812136"/>
                    <a:gd name="connsiteX78" fmla="*/ 369094 w 669132"/>
                    <a:gd name="connsiteY78" fmla="*/ 100013 h 812136"/>
                    <a:gd name="connsiteX79" fmla="*/ 366713 w 669132"/>
                    <a:gd name="connsiteY79" fmla="*/ 92869 h 812136"/>
                    <a:gd name="connsiteX80" fmla="*/ 357188 w 669132"/>
                    <a:gd name="connsiteY80" fmla="*/ 83344 h 812136"/>
                    <a:gd name="connsiteX81" fmla="*/ 371475 w 669132"/>
                    <a:gd name="connsiteY81" fmla="*/ 78581 h 812136"/>
                    <a:gd name="connsiteX82" fmla="*/ 388144 w 669132"/>
                    <a:gd name="connsiteY82" fmla="*/ 71438 h 812136"/>
                    <a:gd name="connsiteX83" fmla="*/ 404813 w 669132"/>
                    <a:gd name="connsiteY83" fmla="*/ 54769 h 812136"/>
                    <a:gd name="connsiteX84" fmla="*/ 414338 w 669132"/>
                    <a:gd name="connsiteY84" fmla="*/ 40481 h 812136"/>
                    <a:gd name="connsiteX85" fmla="*/ 419100 w 669132"/>
                    <a:gd name="connsiteY85" fmla="*/ 33338 h 812136"/>
                    <a:gd name="connsiteX86" fmla="*/ 426244 w 669132"/>
                    <a:gd name="connsiteY86" fmla="*/ 30956 h 812136"/>
                    <a:gd name="connsiteX87" fmla="*/ 431007 w 669132"/>
                    <a:gd name="connsiteY87" fmla="*/ 23813 h 812136"/>
                    <a:gd name="connsiteX88" fmla="*/ 445294 w 669132"/>
                    <a:gd name="connsiteY88" fmla="*/ 14288 h 812136"/>
                    <a:gd name="connsiteX89" fmla="*/ 461963 w 669132"/>
                    <a:gd name="connsiteY89" fmla="*/ 7144 h 812136"/>
                    <a:gd name="connsiteX90" fmla="*/ 471488 w 669132"/>
                    <a:gd name="connsiteY90" fmla="*/ 0 h 812136"/>
                    <a:gd name="connsiteX91" fmla="*/ 490538 w 669132"/>
                    <a:gd name="connsiteY91" fmla="*/ 11906 h 812136"/>
                    <a:gd name="connsiteX92" fmla="*/ 504825 w 669132"/>
                    <a:gd name="connsiteY92" fmla="*/ 21431 h 812136"/>
                    <a:gd name="connsiteX93" fmla="*/ 516732 w 669132"/>
                    <a:gd name="connsiteY93" fmla="*/ 33338 h 812136"/>
                    <a:gd name="connsiteX94" fmla="*/ 528638 w 669132"/>
                    <a:gd name="connsiteY94" fmla="*/ 45244 h 812136"/>
                    <a:gd name="connsiteX95" fmla="*/ 521494 w 669132"/>
                    <a:gd name="connsiteY95" fmla="*/ 61913 h 812136"/>
                    <a:gd name="connsiteX96" fmla="*/ 514350 w 669132"/>
                    <a:gd name="connsiteY96" fmla="*/ 64294 h 812136"/>
                    <a:gd name="connsiteX97" fmla="*/ 511969 w 669132"/>
                    <a:gd name="connsiteY97" fmla="*/ 71438 h 812136"/>
                    <a:gd name="connsiteX98" fmla="*/ 519113 w 669132"/>
                    <a:gd name="connsiteY98" fmla="*/ 85725 h 812136"/>
                    <a:gd name="connsiteX99" fmla="*/ 526257 w 669132"/>
                    <a:gd name="connsiteY99" fmla="*/ 90488 h 812136"/>
                    <a:gd name="connsiteX100" fmla="*/ 533400 w 669132"/>
                    <a:gd name="connsiteY100" fmla="*/ 97631 h 812136"/>
                    <a:gd name="connsiteX101" fmla="*/ 538163 w 669132"/>
                    <a:gd name="connsiteY101" fmla="*/ 104775 h 812136"/>
                    <a:gd name="connsiteX102" fmla="*/ 545307 w 669132"/>
                    <a:gd name="connsiteY102" fmla="*/ 107156 h 812136"/>
                    <a:gd name="connsiteX103" fmla="*/ 552450 w 669132"/>
                    <a:gd name="connsiteY103" fmla="*/ 111919 h 812136"/>
                    <a:gd name="connsiteX104" fmla="*/ 566738 w 669132"/>
                    <a:gd name="connsiteY104" fmla="*/ 109538 h 812136"/>
                    <a:gd name="connsiteX105" fmla="*/ 590550 w 669132"/>
                    <a:gd name="connsiteY105" fmla="*/ 107156 h 812136"/>
                    <a:gd name="connsiteX106" fmla="*/ 609600 w 669132"/>
                    <a:gd name="connsiteY106" fmla="*/ 109538 h 812136"/>
                    <a:gd name="connsiteX107" fmla="*/ 626269 w 669132"/>
                    <a:gd name="connsiteY107" fmla="*/ 114300 h 812136"/>
                    <a:gd name="connsiteX108" fmla="*/ 633413 w 669132"/>
                    <a:gd name="connsiteY108" fmla="*/ 119063 h 812136"/>
                    <a:gd name="connsiteX109" fmla="*/ 652463 w 669132"/>
                    <a:gd name="connsiteY10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73857 w 669132"/>
                    <a:gd name="connsiteY68" fmla="*/ 173831 h 812136"/>
                    <a:gd name="connsiteX69" fmla="*/ 381000 w 669132"/>
                    <a:gd name="connsiteY69" fmla="*/ 171450 h 812136"/>
                    <a:gd name="connsiteX70" fmla="*/ 388144 w 669132"/>
                    <a:gd name="connsiteY70" fmla="*/ 166688 h 812136"/>
                    <a:gd name="connsiteX71" fmla="*/ 390525 w 669132"/>
                    <a:gd name="connsiteY71" fmla="*/ 159544 h 812136"/>
                    <a:gd name="connsiteX72" fmla="*/ 395288 w 669132"/>
                    <a:gd name="connsiteY72" fmla="*/ 152400 h 812136"/>
                    <a:gd name="connsiteX73" fmla="*/ 404813 w 669132"/>
                    <a:gd name="connsiteY73" fmla="*/ 130969 h 812136"/>
                    <a:gd name="connsiteX74" fmla="*/ 407194 w 669132"/>
                    <a:gd name="connsiteY74" fmla="*/ 111919 h 812136"/>
                    <a:gd name="connsiteX75" fmla="*/ 392907 w 669132"/>
                    <a:gd name="connsiteY75" fmla="*/ 107156 h 812136"/>
                    <a:gd name="connsiteX76" fmla="*/ 378619 w 669132"/>
                    <a:gd name="connsiteY76" fmla="*/ 102394 h 812136"/>
                    <a:gd name="connsiteX77" fmla="*/ 369094 w 669132"/>
                    <a:gd name="connsiteY77" fmla="*/ 100013 h 812136"/>
                    <a:gd name="connsiteX78" fmla="*/ 366713 w 669132"/>
                    <a:gd name="connsiteY78" fmla="*/ 92869 h 812136"/>
                    <a:gd name="connsiteX79" fmla="*/ 357188 w 669132"/>
                    <a:gd name="connsiteY79" fmla="*/ 83344 h 812136"/>
                    <a:gd name="connsiteX80" fmla="*/ 371475 w 669132"/>
                    <a:gd name="connsiteY80" fmla="*/ 78581 h 812136"/>
                    <a:gd name="connsiteX81" fmla="*/ 388144 w 669132"/>
                    <a:gd name="connsiteY81" fmla="*/ 71438 h 812136"/>
                    <a:gd name="connsiteX82" fmla="*/ 404813 w 669132"/>
                    <a:gd name="connsiteY82" fmla="*/ 54769 h 812136"/>
                    <a:gd name="connsiteX83" fmla="*/ 414338 w 669132"/>
                    <a:gd name="connsiteY83" fmla="*/ 40481 h 812136"/>
                    <a:gd name="connsiteX84" fmla="*/ 419100 w 669132"/>
                    <a:gd name="connsiteY84" fmla="*/ 33338 h 812136"/>
                    <a:gd name="connsiteX85" fmla="*/ 426244 w 669132"/>
                    <a:gd name="connsiteY85" fmla="*/ 30956 h 812136"/>
                    <a:gd name="connsiteX86" fmla="*/ 431007 w 669132"/>
                    <a:gd name="connsiteY86" fmla="*/ 23813 h 812136"/>
                    <a:gd name="connsiteX87" fmla="*/ 445294 w 669132"/>
                    <a:gd name="connsiteY87" fmla="*/ 14288 h 812136"/>
                    <a:gd name="connsiteX88" fmla="*/ 461963 w 669132"/>
                    <a:gd name="connsiteY88" fmla="*/ 7144 h 812136"/>
                    <a:gd name="connsiteX89" fmla="*/ 471488 w 669132"/>
                    <a:gd name="connsiteY89" fmla="*/ 0 h 812136"/>
                    <a:gd name="connsiteX90" fmla="*/ 490538 w 669132"/>
                    <a:gd name="connsiteY90" fmla="*/ 11906 h 812136"/>
                    <a:gd name="connsiteX91" fmla="*/ 504825 w 669132"/>
                    <a:gd name="connsiteY91" fmla="*/ 21431 h 812136"/>
                    <a:gd name="connsiteX92" fmla="*/ 516732 w 669132"/>
                    <a:gd name="connsiteY92" fmla="*/ 33338 h 812136"/>
                    <a:gd name="connsiteX93" fmla="*/ 528638 w 669132"/>
                    <a:gd name="connsiteY93" fmla="*/ 45244 h 812136"/>
                    <a:gd name="connsiteX94" fmla="*/ 521494 w 669132"/>
                    <a:gd name="connsiteY94" fmla="*/ 61913 h 812136"/>
                    <a:gd name="connsiteX95" fmla="*/ 514350 w 669132"/>
                    <a:gd name="connsiteY95" fmla="*/ 64294 h 812136"/>
                    <a:gd name="connsiteX96" fmla="*/ 511969 w 669132"/>
                    <a:gd name="connsiteY96" fmla="*/ 71438 h 812136"/>
                    <a:gd name="connsiteX97" fmla="*/ 519113 w 669132"/>
                    <a:gd name="connsiteY97" fmla="*/ 85725 h 812136"/>
                    <a:gd name="connsiteX98" fmla="*/ 526257 w 669132"/>
                    <a:gd name="connsiteY98" fmla="*/ 90488 h 812136"/>
                    <a:gd name="connsiteX99" fmla="*/ 533400 w 669132"/>
                    <a:gd name="connsiteY99" fmla="*/ 97631 h 812136"/>
                    <a:gd name="connsiteX100" fmla="*/ 538163 w 669132"/>
                    <a:gd name="connsiteY100" fmla="*/ 104775 h 812136"/>
                    <a:gd name="connsiteX101" fmla="*/ 545307 w 669132"/>
                    <a:gd name="connsiteY101" fmla="*/ 107156 h 812136"/>
                    <a:gd name="connsiteX102" fmla="*/ 552450 w 669132"/>
                    <a:gd name="connsiteY102" fmla="*/ 111919 h 812136"/>
                    <a:gd name="connsiteX103" fmla="*/ 566738 w 669132"/>
                    <a:gd name="connsiteY103" fmla="*/ 109538 h 812136"/>
                    <a:gd name="connsiteX104" fmla="*/ 590550 w 669132"/>
                    <a:gd name="connsiteY104" fmla="*/ 107156 h 812136"/>
                    <a:gd name="connsiteX105" fmla="*/ 609600 w 669132"/>
                    <a:gd name="connsiteY105" fmla="*/ 109538 h 812136"/>
                    <a:gd name="connsiteX106" fmla="*/ 626269 w 669132"/>
                    <a:gd name="connsiteY106" fmla="*/ 114300 h 812136"/>
                    <a:gd name="connsiteX107" fmla="*/ 633413 w 669132"/>
                    <a:gd name="connsiteY107" fmla="*/ 119063 h 812136"/>
                    <a:gd name="connsiteX108" fmla="*/ 652463 w 669132"/>
                    <a:gd name="connsiteY10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73857 w 669132"/>
                    <a:gd name="connsiteY67" fmla="*/ 173831 h 812136"/>
                    <a:gd name="connsiteX68" fmla="*/ 381000 w 669132"/>
                    <a:gd name="connsiteY68" fmla="*/ 171450 h 812136"/>
                    <a:gd name="connsiteX69" fmla="*/ 388144 w 669132"/>
                    <a:gd name="connsiteY69" fmla="*/ 166688 h 812136"/>
                    <a:gd name="connsiteX70" fmla="*/ 390525 w 669132"/>
                    <a:gd name="connsiteY70" fmla="*/ 159544 h 812136"/>
                    <a:gd name="connsiteX71" fmla="*/ 395288 w 669132"/>
                    <a:gd name="connsiteY71" fmla="*/ 152400 h 812136"/>
                    <a:gd name="connsiteX72" fmla="*/ 404813 w 669132"/>
                    <a:gd name="connsiteY72" fmla="*/ 130969 h 812136"/>
                    <a:gd name="connsiteX73" fmla="*/ 407194 w 669132"/>
                    <a:gd name="connsiteY73" fmla="*/ 111919 h 812136"/>
                    <a:gd name="connsiteX74" fmla="*/ 392907 w 669132"/>
                    <a:gd name="connsiteY74" fmla="*/ 107156 h 812136"/>
                    <a:gd name="connsiteX75" fmla="*/ 378619 w 669132"/>
                    <a:gd name="connsiteY75" fmla="*/ 102394 h 812136"/>
                    <a:gd name="connsiteX76" fmla="*/ 369094 w 669132"/>
                    <a:gd name="connsiteY76" fmla="*/ 100013 h 812136"/>
                    <a:gd name="connsiteX77" fmla="*/ 366713 w 669132"/>
                    <a:gd name="connsiteY77" fmla="*/ 92869 h 812136"/>
                    <a:gd name="connsiteX78" fmla="*/ 357188 w 669132"/>
                    <a:gd name="connsiteY78" fmla="*/ 83344 h 812136"/>
                    <a:gd name="connsiteX79" fmla="*/ 371475 w 669132"/>
                    <a:gd name="connsiteY79" fmla="*/ 78581 h 812136"/>
                    <a:gd name="connsiteX80" fmla="*/ 388144 w 669132"/>
                    <a:gd name="connsiteY80" fmla="*/ 71438 h 812136"/>
                    <a:gd name="connsiteX81" fmla="*/ 404813 w 669132"/>
                    <a:gd name="connsiteY81" fmla="*/ 54769 h 812136"/>
                    <a:gd name="connsiteX82" fmla="*/ 414338 w 669132"/>
                    <a:gd name="connsiteY82" fmla="*/ 40481 h 812136"/>
                    <a:gd name="connsiteX83" fmla="*/ 419100 w 669132"/>
                    <a:gd name="connsiteY83" fmla="*/ 33338 h 812136"/>
                    <a:gd name="connsiteX84" fmla="*/ 426244 w 669132"/>
                    <a:gd name="connsiteY84" fmla="*/ 30956 h 812136"/>
                    <a:gd name="connsiteX85" fmla="*/ 431007 w 669132"/>
                    <a:gd name="connsiteY85" fmla="*/ 23813 h 812136"/>
                    <a:gd name="connsiteX86" fmla="*/ 445294 w 669132"/>
                    <a:gd name="connsiteY86" fmla="*/ 14288 h 812136"/>
                    <a:gd name="connsiteX87" fmla="*/ 461963 w 669132"/>
                    <a:gd name="connsiteY87" fmla="*/ 7144 h 812136"/>
                    <a:gd name="connsiteX88" fmla="*/ 471488 w 669132"/>
                    <a:gd name="connsiteY88" fmla="*/ 0 h 812136"/>
                    <a:gd name="connsiteX89" fmla="*/ 490538 w 669132"/>
                    <a:gd name="connsiteY89" fmla="*/ 11906 h 812136"/>
                    <a:gd name="connsiteX90" fmla="*/ 504825 w 669132"/>
                    <a:gd name="connsiteY90" fmla="*/ 21431 h 812136"/>
                    <a:gd name="connsiteX91" fmla="*/ 516732 w 669132"/>
                    <a:gd name="connsiteY91" fmla="*/ 33338 h 812136"/>
                    <a:gd name="connsiteX92" fmla="*/ 528638 w 669132"/>
                    <a:gd name="connsiteY92" fmla="*/ 45244 h 812136"/>
                    <a:gd name="connsiteX93" fmla="*/ 521494 w 669132"/>
                    <a:gd name="connsiteY93" fmla="*/ 61913 h 812136"/>
                    <a:gd name="connsiteX94" fmla="*/ 514350 w 669132"/>
                    <a:gd name="connsiteY94" fmla="*/ 64294 h 812136"/>
                    <a:gd name="connsiteX95" fmla="*/ 511969 w 669132"/>
                    <a:gd name="connsiteY95" fmla="*/ 71438 h 812136"/>
                    <a:gd name="connsiteX96" fmla="*/ 519113 w 669132"/>
                    <a:gd name="connsiteY96" fmla="*/ 85725 h 812136"/>
                    <a:gd name="connsiteX97" fmla="*/ 526257 w 669132"/>
                    <a:gd name="connsiteY97" fmla="*/ 90488 h 812136"/>
                    <a:gd name="connsiteX98" fmla="*/ 533400 w 669132"/>
                    <a:gd name="connsiteY98" fmla="*/ 97631 h 812136"/>
                    <a:gd name="connsiteX99" fmla="*/ 538163 w 669132"/>
                    <a:gd name="connsiteY99" fmla="*/ 104775 h 812136"/>
                    <a:gd name="connsiteX100" fmla="*/ 545307 w 669132"/>
                    <a:gd name="connsiteY100" fmla="*/ 107156 h 812136"/>
                    <a:gd name="connsiteX101" fmla="*/ 552450 w 669132"/>
                    <a:gd name="connsiteY101" fmla="*/ 111919 h 812136"/>
                    <a:gd name="connsiteX102" fmla="*/ 566738 w 669132"/>
                    <a:gd name="connsiteY102" fmla="*/ 109538 h 812136"/>
                    <a:gd name="connsiteX103" fmla="*/ 590550 w 669132"/>
                    <a:gd name="connsiteY103" fmla="*/ 107156 h 812136"/>
                    <a:gd name="connsiteX104" fmla="*/ 609600 w 669132"/>
                    <a:gd name="connsiteY104" fmla="*/ 109538 h 812136"/>
                    <a:gd name="connsiteX105" fmla="*/ 626269 w 669132"/>
                    <a:gd name="connsiteY105" fmla="*/ 114300 h 812136"/>
                    <a:gd name="connsiteX106" fmla="*/ 633413 w 669132"/>
                    <a:gd name="connsiteY106" fmla="*/ 119063 h 812136"/>
                    <a:gd name="connsiteX107" fmla="*/ 652463 w 669132"/>
                    <a:gd name="connsiteY10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1000 w 669132"/>
                    <a:gd name="connsiteY67" fmla="*/ 171450 h 812136"/>
                    <a:gd name="connsiteX68" fmla="*/ 388144 w 669132"/>
                    <a:gd name="connsiteY68" fmla="*/ 166688 h 812136"/>
                    <a:gd name="connsiteX69" fmla="*/ 390525 w 669132"/>
                    <a:gd name="connsiteY69" fmla="*/ 159544 h 812136"/>
                    <a:gd name="connsiteX70" fmla="*/ 395288 w 669132"/>
                    <a:gd name="connsiteY70" fmla="*/ 152400 h 812136"/>
                    <a:gd name="connsiteX71" fmla="*/ 404813 w 669132"/>
                    <a:gd name="connsiteY71" fmla="*/ 130969 h 812136"/>
                    <a:gd name="connsiteX72" fmla="*/ 407194 w 669132"/>
                    <a:gd name="connsiteY72" fmla="*/ 111919 h 812136"/>
                    <a:gd name="connsiteX73" fmla="*/ 392907 w 669132"/>
                    <a:gd name="connsiteY73" fmla="*/ 107156 h 812136"/>
                    <a:gd name="connsiteX74" fmla="*/ 378619 w 669132"/>
                    <a:gd name="connsiteY74" fmla="*/ 102394 h 812136"/>
                    <a:gd name="connsiteX75" fmla="*/ 369094 w 669132"/>
                    <a:gd name="connsiteY75" fmla="*/ 100013 h 812136"/>
                    <a:gd name="connsiteX76" fmla="*/ 366713 w 669132"/>
                    <a:gd name="connsiteY76" fmla="*/ 92869 h 812136"/>
                    <a:gd name="connsiteX77" fmla="*/ 357188 w 669132"/>
                    <a:gd name="connsiteY77" fmla="*/ 83344 h 812136"/>
                    <a:gd name="connsiteX78" fmla="*/ 371475 w 669132"/>
                    <a:gd name="connsiteY78" fmla="*/ 78581 h 812136"/>
                    <a:gd name="connsiteX79" fmla="*/ 388144 w 669132"/>
                    <a:gd name="connsiteY79" fmla="*/ 71438 h 812136"/>
                    <a:gd name="connsiteX80" fmla="*/ 404813 w 669132"/>
                    <a:gd name="connsiteY80" fmla="*/ 54769 h 812136"/>
                    <a:gd name="connsiteX81" fmla="*/ 414338 w 669132"/>
                    <a:gd name="connsiteY81" fmla="*/ 40481 h 812136"/>
                    <a:gd name="connsiteX82" fmla="*/ 419100 w 669132"/>
                    <a:gd name="connsiteY82" fmla="*/ 33338 h 812136"/>
                    <a:gd name="connsiteX83" fmla="*/ 426244 w 669132"/>
                    <a:gd name="connsiteY83" fmla="*/ 30956 h 812136"/>
                    <a:gd name="connsiteX84" fmla="*/ 431007 w 669132"/>
                    <a:gd name="connsiteY84" fmla="*/ 23813 h 812136"/>
                    <a:gd name="connsiteX85" fmla="*/ 445294 w 669132"/>
                    <a:gd name="connsiteY85" fmla="*/ 14288 h 812136"/>
                    <a:gd name="connsiteX86" fmla="*/ 461963 w 669132"/>
                    <a:gd name="connsiteY86" fmla="*/ 7144 h 812136"/>
                    <a:gd name="connsiteX87" fmla="*/ 471488 w 669132"/>
                    <a:gd name="connsiteY87" fmla="*/ 0 h 812136"/>
                    <a:gd name="connsiteX88" fmla="*/ 490538 w 669132"/>
                    <a:gd name="connsiteY88" fmla="*/ 11906 h 812136"/>
                    <a:gd name="connsiteX89" fmla="*/ 504825 w 669132"/>
                    <a:gd name="connsiteY89" fmla="*/ 21431 h 812136"/>
                    <a:gd name="connsiteX90" fmla="*/ 516732 w 669132"/>
                    <a:gd name="connsiteY90" fmla="*/ 33338 h 812136"/>
                    <a:gd name="connsiteX91" fmla="*/ 528638 w 669132"/>
                    <a:gd name="connsiteY91" fmla="*/ 45244 h 812136"/>
                    <a:gd name="connsiteX92" fmla="*/ 521494 w 669132"/>
                    <a:gd name="connsiteY92" fmla="*/ 61913 h 812136"/>
                    <a:gd name="connsiteX93" fmla="*/ 514350 w 669132"/>
                    <a:gd name="connsiteY93" fmla="*/ 64294 h 812136"/>
                    <a:gd name="connsiteX94" fmla="*/ 511969 w 669132"/>
                    <a:gd name="connsiteY94" fmla="*/ 71438 h 812136"/>
                    <a:gd name="connsiteX95" fmla="*/ 519113 w 669132"/>
                    <a:gd name="connsiteY95" fmla="*/ 85725 h 812136"/>
                    <a:gd name="connsiteX96" fmla="*/ 526257 w 669132"/>
                    <a:gd name="connsiteY96" fmla="*/ 90488 h 812136"/>
                    <a:gd name="connsiteX97" fmla="*/ 533400 w 669132"/>
                    <a:gd name="connsiteY97" fmla="*/ 97631 h 812136"/>
                    <a:gd name="connsiteX98" fmla="*/ 538163 w 669132"/>
                    <a:gd name="connsiteY98" fmla="*/ 104775 h 812136"/>
                    <a:gd name="connsiteX99" fmla="*/ 545307 w 669132"/>
                    <a:gd name="connsiteY99" fmla="*/ 107156 h 812136"/>
                    <a:gd name="connsiteX100" fmla="*/ 552450 w 669132"/>
                    <a:gd name="connsiteY100" fmla="*/ 111919 h 812136"/>
                    <a:gd name="connsiteX101" fmla="*/ 566738 w 669132"/>
                    <a:gd name="connsiteY101" fmla="*/ 109538 h 812136"/>
                    <a:gd name="connsiteX102" fmla="*/ 590550 w 669132"/>
                    <a:gd name="connsiteY102" fmla="*/ 107156 h 812136"/>
                    <a:gd name="connsiteX103" fmla="*/ 609600 w 669132"/>
                    <a:gd name="connsiteY103" fmla="*/ 109538 h 812136"/>
                    <a:gd name="connsiteX104" fmla="*/ 626269 w 669132"/>
                    <a:gd name="connsiteY104" fmla="*/ 114300 h 812136"/>
                    <a:gd name="connsiteX105" fmla="*/ 633413 w 669132"/>
                    <a:gd name="connsiteY105" fmla="*/ 119063 h 812136"/>
                    <a:gd name="connsiteX106" fmla="*/ 652463 w 669132"/>
                    <a:gd name="connsiteY10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8144 w 669132"/>
                    <a:gd name="connsiteY67" fmla="*/ 166688 h 812136"/>
                    <a:gd name="connsiteX68" fmla="*/ 390525 w 669132"/>
                    <a:gd name="connsiteY68" fmla="*/ 159544 h 812136"/>
                    <a:gd name="connsiteX69" fmla="*/ 395288 w 669132"/>
                    <a:gd name="connsiteY69" fmla="*/ 152400 h 812136"/>
                    <a:gd name="connsiteX70" fmla="*/ 404813 w 669132"/>
                    <a:gd name="connsiteY70" fmla="*/ 130969 h 812136"/>
                    <a:gd name="connsiteX71" fmla="*/ 407194 w 669132"/>
                    <a:gd name="connsiteY71" fmla="*/ 111919 h 812136"/>
                    <a:gd name="connsiteX72" fmla="*/ 392907 w 669132"/>
                    <a:gd name="connsiteY72" fmla="*/ 107156 h 812136"/>
                    <a:gd name="connsiteX73" fmla="*/ 378619 w 669132"/>
                    <a:gd name="connsiteY73" fmla="*/ 102394 h 812136"/>
                    <a:gd name="connsiteX74" fmla="*/ 369094 w 669132"/>
                    <a:gd name="connsiteY74" fmla="*/ 100013 h 812136"/>
                    <a:gd name="connsiteX75" fmla="*/ 366713 w 669132"/>
                    <a:gd name="connsiteY75" fmla="*/ 92869 h 812136"/>
                    <a:gd name="connsiteX76" fmla="*/ 357188 w 669132"/>
                    <a:gd name="connsiteY76" fmla="*/ 83344 h 812136"/>
                    <a:gd name="connsiteX77" fmla="*/ 371475 w 669132"/>
                    <a:gd name="connsiteY77" fmla="*/ 78581 h 812136"/>
                    <a:gd name="connsiteX78" fmla="*/ 388144 w 669132"/>
                    <a:gd name="connsiteY78" fmla="*/ 71438 h 812136"/>
                    <a:gd name="connsiteX79" fmla="*/ 404813 w 669132"/>
                    <a:gd name="connsiteY79" fmla="*/ 54769 h 812136"/>
                    <a:gd name="connsiteX80" fmla="*/ 414338 w 669132"/>
                    <a:gd name="connsiteY80" fmla="*/ 40481 h 812136"/>
                    <a:gd name="connsiteX81" fmla="*/ 419100 w 669132"/>
                    <a:gd name="connsiteY81" fmla="*/ 33338 h 812136"/>
                    <a:gd name="connsiteX82" fmla="*/ 426244 w 669132"/>
                    <a:gd name="connsiteY82" fmla="*/ 30956 h 812136"/>
                    <a:gd name="connsiteX83" fmla="*/ 431007 w 669132"/>
                    <a:gd name="connsiteY83" fmla="*/ 23813 h 812136"/>
                    <a:gd name="connsiteX84" fmla="*/ 445294 w 669132"/>
                    <a:gd name="connsiteY84" fmla="*/ 14288 h 812136"/>
                    <a:gd name="connsiteX85" fmla="*/ 461963 w 669132"/>
                    <a:gd name="connsiteY85" fmla="*/ 7144 h 812136"/>
                    <a:gd name="connsiteX86" fmla="*/ 471488 w 669132"/>
                    <a:gd name="connsiteY86" fmla="*/ 0 h 812136"/>
                    <a:gd name="connsiteX87" fmla="*/ 490538 w 669132"/>
                    <a:gd name="connsiteY87" fmla="*/ 11906 h 812136"/>
                    <a:gd name="connsiteX88" fmla="*/ 504825 w 669132"/>
                    <a:gd name="connsiteY88" fmla="*/ 21431 h 812136"/>
                    <a:gd name="connsiteX89" fmla="*/ 516732 w 669132"/>
                    <a:gd name="connsiteY89" fmla="*/ 33338 h 812136"/>
                    <a:gd name="connsiteX90" fmla="*/ 528638 w 669132"/>
                    <a:gd name="connsiteY90" fmla="*/ 45244 h 812136"/>
                    <a:gd name="connsiteX91" fmla="*/ 521494 w 669132"/>
                    <a:gd name="connsiteY91" fmla="*/ 61913 h 812136"/>
                    <a:gd name="connsiteX92" fmla="*/ 514350 w 669132"/>
                    <a:gd name="connsiteY92" fmla="*/ 64294 h 812136"/>
                    <a:gd name="connsiteX93" fmla="*/ 511969 w 669132"/>
                    <a:gd name="connsiteY93" fmla="*/ 71438 h 812136"/>
                    <a:gd name="connsiteX94" fmla="*/ 519113 w 669132"/>
                    <a:gd name="connsiteY94" fmla="*/ 85725 h 812136"/>
                    <a:gd name="connsiteX95" fmla="*/ 526257 w 669132"/>
                    <a:gd name="connsiteY95" fmla="*/ 90488 h 812136"/>
                    <a:gd name="connsiteX96" fmla="*/ 533400 w 669132"/>
                    <a:gd name="connsiteY96" fmla="*/ 97631 h 812136"/>
                    <a:gd name="connsiteX97" fmla="*/ 538163 w 669132"/>
                    <a:gd name="connsiteY97" fmla="*/ 104775 h 812136"/>
                    <a:gd name="connsiteX98" fmla="*/ 545307 w 669132"/>
                    <a:gd name="connsiteY98" fmla="*/ 107156 h 812136"/>
                    <a:gd name="connsiteX99" fmla="*/ 552450 w 669132"/>
                    <a:gd name="connsiteY99" fmla="*/ 111919 h 812136"/>
                    <a:gd name="connsiteX100" fmla="*/ 566738 w 669132"/>
                    <a:gd name="connsiteY100" fmla="*/ 109538 h 812136"/>
                    <a:gd name="connsiteX101" fmla="*/ 590550 w 669132"/>
                    <a:gd name="connsiteY101" fmla="*/ 107156 h 812136"/>
                    <a:gd name="connsiteX102" fmla="*/ 609600 w 669132"/>
                    <a:gd name="connsiteY102" fmla="*/ 109538 h 812136"/>
                    <a:gd name="connsiteX103" fmla="*/ 626269 w 669132"/>
                    <a:gd name="connsiteY103" fmla="*/ 114300 h 812136"/>
                    <a:gd name="connsiteX104" fmla="*/ 633413 w 669132"/>
                    <a:gd name="connsiteY104" fmla="*/ 119063 h 812136"/>
                    <a:gd name="connsiteX105" fmla="*/ 652463 w 669132"/>
                    <a:gd name="connsiteY10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0525 w 669132"/>
                    <a:gd name="connsiteY67" fmla="*/ 159544 h 812136"/>
                    <a:gd name="connsiteX68" fmla="*/ 395288 w 669132"/>
                    <a:gd name="connsiteY68" fmla="*/ 152400 h 812136"/>
                    <a:gd name="connsiteX69" fmla="*/ 404813 w 669132"/>
                    <a:gd name="connsiteY69" fmla="*/ 130969 h 812136"/>
                    <a:gd name="connsiteX70" fmla="*/ 407194 w 669132"/>
                    <a:gd name="connsiteY70" fmla="*/ 111919 h 812136"/>
                    <a:gd name="connsiteX71" fmla="*/ 392907 w 669132"/>
                    <a:gd name="connsiteY71" fmla="*/ 107156 h 812136"/>
                    <a:gd name="connsiteX72" fmla="*/ 378619 w 669132"/>
                    <a:gd name="connsiteY72" fmla="*/ 102394 h 812136"/>
                    <a:gd name="connsiteX73" fmla="*/ 369094 w 669132"/>
                    <a:gd name="connsiteY73" fmla="*/ 100013 h 812136"/>
                    <a:gd name="connsiteX74" fmla="*/ 366713 w 669132"/>
                    <a:gd name="connsiteY74" fmla="*/ 92869 h 812136"/>
                    <a:gd name="connsiteX75" fmla="*/ 357188 w 669132"/>
                    <a:gd name="connsiteY75" fmla="*/ 83344 h 812136"/>
                    <a:gd name="connsiteX76" fmla="*/ 371475 w 669132"/>
                    <a:gd name="connsiteY76" fmla="*/ 78581 h 812136"/>
                    <a:gd name="connsiteX77" fmla="*/ 388144 w 669132"/>
                    <a:gd name="connsiteY77" fmla="*/ 71438 h 812136"/>
                    <a:gd name="connsiteX78" fmla="*/ 404813 w 669132"/>
                    <a:gd name="connsiteY78" fmla="*/ 54769 h 812136"/>
                    <a:gd name="connsiteX79" fmla="*/ 414338 w 669132"/>
                    <a:gd name="connsiteY79" fmla="*/ 40481 h 812136"/>
                    <a:gd name="connsiteX80" fmla="*/ 419100 w 669132"/>
                    <a:gd name="connsiteY80" fmla="*/ 33338 h 812136"/>
                    <a:gd name="connsiteX81" fmla="*/ 426244 w 669132"/>
                    <a:gd name="connsiteY81" fmla="*/ 30956 h 812136"/>
                    <a:gd name="connsiteX82" fmla="*/ 431007 w 669132"/>
                    <a:gd name="connsiteY82" fmla="*/ 23813 h 812136"/>
                    <a:gd name="connsiteX83" fmla="*/ 445294 w 669132"/>
                    <a:gd name="connsiteY83" fmla="*/ 14288 h 812136"/>
                    <a:gd name="connsiteX84" fmla="*/ 461963 w 669132"/>
                    <a:gd name="connsiteY84" fmla="*/ 7144 h 812136"/>
                    <a:gd name="connsiteX85" fmla="*/ 471488 w 669132"/>
                    <a:gd name="connsiteY85" fmla="*/ 0 h 812136"/>
                    <a:gd name="connsiteX86" fmla="*/ 490538 w 669132"/>
                    <a:gd name="connsiteY86" fmla="*/ 11906 h 812136"/>
                    <a:gd name="connsiteX87" fmla="*/ 504825 w 669132"/>
                    <a:gd name="connsiteY87" fmla="*/ 21431 h 812136"/>
                    <a:gd name="connsiteX88" fmla="*/ 516732 w 669132"/>
                    <a:gd name="connsiteY88" fmla="*/ 33338 h 812136"/>
                    <a:gd name="connsiteX89" fmla="*/ 528638 w 669132"/>
                    <a:gd name="connsiteY89" fmla="*/ 45244 h 812136"/>
                    <a:gd name="connsiteX90" fmla="*/ 521494 w 669132"/>
                    <a:gd name="connsiteY90" fmla="*/ 61913 h 812136"/>
                    <a:gd name="connsiteX91" fmla="*/ 514350 w 669132"/>
                    <a:gd name="connsiteY91" fmla="*/ 64294 h 812136"/>
                    <a:gd name="connsiteX92" fmla="*/ 511969 w 669132"/>
                    <a:gd name="connsiteY92" fmla="*/ 71438 h 812136"/>
                    <a:gd name="connsiteX93" fmla="*/ 519113 w 669132"/>
                    <a:gd name="connsiteY93" fmla="*/ 85725 h 812136"/>
                    <a:gd name="connsiteX94" fmla="*/ 526257 w 669132"/>
                    <a:gd name="connsiteY94" fmla="*/ 90488 h 812136"/>
                    <a:gd name="connsiteX95" fmla="*/ 533400 w 669132"/>
                    <a:gd name="connsiteY95" fmla="*/ 97631 h 812136"/>
                    <a:gd name="connsiteX96" fmla="*/ 538163 w 669132"/>
                    <a:gd name="connsiteY96" fmla="*/ 104775 h 812136"/>
                    <a:gd name="connsiteX97" fmla="*/ 545307 w 669132"/>
                    <a:gd name="connsiteY97" fmla="*/ 107156 h 812136"/>
                    <a:gd name="connsiteX98" fmla="*/ 552450 w 669132"/>
                    <a:gd name="connsiteY98" fmla="*/ 111919 h 812136"/>
                    <a:gd name="connsiteX99" fmla="*/ 566738 w 669132"/>
                    <a:gd name="connsiteY99" fmla="*/ 109538 h 812136"/>
                    <a:gd name="connsiteX100" fmla="*/ 590550 w 669132"/>
                    <a:gd name="connsiteY100" fmla="*/ 107156 h 812136"/>
                    <a:gd name="connsiteX101" fmla="*/ 609600 w 669132"/>
                    <a:gd name="connsiteY101" fmla="*/ 109538 h 812136"/>
                    <a:gd name="connsiteX102" fmla="*/ 626269 w 669132"/>
                    <a:gd name="connsiteY102" fmla="*/ 114300 h 812136"/>
                    <a:gd name="connsiteX103" fmla="*/ 633413 w 669132"/>
                    <a:gd name="connsiteY103" fmla="*/ 119063 h 812136"/>
                    <a:gd name="connsiteX104" fmla="*/ 652463 w 669132"/>
                    <a:gd name="connsiteY10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2400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92907 w 669132"/>
                    <a:gd name="connsiteY68" fmla="*/ 107156 h 812136"/>
                    <a:gd name="connsiteX69" fmla="*/ 378619 w 669132"/>
                    <a:gd name="connsiteY69" fmla="*/ 102394 h 812136"/>
                    <a:gd name="connsiteX70" fmla="*/ 369094 w 669132"/>
                    <a:gd name="connsiteY70" fmla="*/ 100013 h 812136"/>
                    <a:gd name="connsiteX71" fmla="*/ 366713 w 669132"/>
                    <a:gd name="connsiteY71" fmla="*/ 92869 h 812136"/>
                    <a:gd name="connsiteX72" fmla="*/ 357188 w 669132"/>
                    <a:gd name="connsiteY72" fmla="*/ 83344 h 812136"/>
                    <a:gd name="connsiteX73" fmla="*/ 371475 w 669132"/>
                    <a:gd name="connsiteY73" fmla="*/ 78581 h 812136"/>
                    <a:gd name="connsiteX74" fmla="*/ 388144 w 669132"/>
                    <a:gd name="connsiteY74" fmla="*/ 71438 h 812136"/>
                    <a:gd name="connsiteX75" fmla="*/ 404813 w 669132"/>
                    <a:gd name="connsiteY75" fmla="*/ 54769 h 812136"/>
                    <a:gd name="connsiteX76" fmla="*/ 414338 w 669132"/>
                    <a:gd name="connsiteY76" fmla="*/ 40481 h 812136"/>
                    <a:gd name="connsiteX77" fmla="*/ 419100 w 669132"/>
                    <a:gd name="connsiteY77" fmla="*/ 33338 h 812136"/>
                    <a:gd name="connsiteX78" fmla="*/ 426244 w 669132"/>
                    <a:gd name="connsiteY78" fmla="*/ 30956 h 812136"/>
                    <a:gd name="connsiteX79" fmla="*/ 431007 w 669132"/>
                    <a:gd name="connsiteY79" fmla="*/ 23813 h 812136"/>
                    <a:gd name="connsiteX80" fmla="*/ 445294 w 669132"/>
                    <a:gd name="connsiteY80" fmla="*/ 14288 h 812136"/>
                    <a:gd name="connsiteX81" fmla="*/ 461963 w 669132"/>
                    <a:gd name="connsiteY81" fmla="*/ 7144 h 812136"/>
                    <a:gd name="connsiteX82" fmla="*/ 471488 w 669132"/>
                    <a:gd name="connsiteY82" fmla="*/ 0 h 812136"/>
                    <a:gd name="connsiteX83" fmla="*/ 490538 w 669132"/>
                    <a:gd name="connsiteY83" fmla="*/ 11906 h 812136"/>
                    <a:gd name="connsiteX84" fmla="*/ 504825 w 669132"/>
                    <a:gd name="connsiteY84" fmla="*/ 21431 h 812136"/>
                    <a:gd name="connsiteX85" fmla="*/ 516732 w 669132"/>
                    <a:gd name="connsiteY85" fmla="*/ 33338 h 812136"/>
                    <a:gd name="connsiteX86" fmla="*/ 528638 w 669132"/>
                    <a:gd name="connsiteY86" fmla="*/ 45244 h 812136"/>
                    <a:gd name="connsiteX87" fmla="*/ 521494 w 669132"/>
                    <a:gd name="connsiteY87" fmla="*/ 61913 h 812136"/>
                    <a:gd name="connsiteX88" fmla="*/ 514350 w 669132"/>
                    <a:gd name="connsiteY88" fmla="*/ 64294 h 812136"/>
                    <a:gd name="connsiteX89" fmla="*/ 511969 w 669132"/>
                    <a:gd name="connsiteY89" fmla="*/ 71438 h 812136"/>
                    <a:gd name="connsiteX90" fmla="*/ 519113 w 669132"/>
                    <a:gd name="connsiteY90" fmla="*/ 85725 h 812136"/>
                    <a:gd name="connsiteX91" fmla="*/ 526257 w 669132"/>
                    <a:gd name="connsiteY91" fmla="*/ 90488 h 812136"/>
                    <a:gd name="connsiteX92" fmla="*/ 533400 w 669132"/>
                    <a:gd name="connsiteY92" fmla="*/ 97631 h 812136"/>
                    <a:gd name="connsiteX93" fmla="*/ 538163 w 669132"/>
                    <a:gd name="connsiteY93" fmla="*/ 104775 h 812136"/>
                    <a:gd name="connsiteX94" fmla="*/ 545307 w 669132"/>
                    <a:gd name="connsiteY94" fmla="*/ 107156 h 812136"/>
                    <a:gd name="connsiteX95" fmla="*/ 552450 w 669132"/>
                    <a:gd name="connsiteY95" fmla="*/ 111919 h 812136"/>
                    <a:gd name="connsiteX96" fmla="*/ 566738 w 669132"/>
                    <a:gd name="connsiteY96" fmla="*/ 109538 h 812136"/>
                    <a:gd name="connsiteX97" fmla="*/ 590550 w 669132"/>
                    <a:gd name="connsiteY97" fmla="*/ 107156 h 812136"/>
                    <a:gd name="connsiteX98" fmla="*/ 609600 w 669132"/>
                    <a:gd name="connsiteY98" fmla="*/ 109538 h 812136"/>
                    <a:gd name="connsiteX99" fmla="*/ 626269 w 669132"/>
                    <a:gd name="connsiteY99" fmla="*/ 114300 h 812136"/>
                    <a:gd name="connsiteX100" fmla="*/ 633413 w 669132"/>
                    <a:gd name="connsiteY100" fmla="*/ 119063 h 812136"/>
                    <a:gd name="connsiteX101" fmla="*/ 652463 w 669132"/>
                    <a:gd name="connsiteY10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78619 w 669132"/>
                    <a:gd name="connsiteY68" fmla="*/ 102394 h 812136"/>
                    <a:gd name="connsiteX69" fmla="*/ 369094 w 669132"/>
                    <a:gd name="connsiteY69" fmla="*/ 100013 h 812136"/>
                    <a:gd name="connsiteX70" fmla="*/ 366713 w 669132"/>
                    <a:gd name="connsiteY70" fmla="*/ 92869 h 812136"/>
                    <a:gd name="connsiteX71" fmla="*/ 357188 w 669132"/>
                    <a:gd name="connsiteY71" fmla="*/ 83344 h 812136"/>
                    <a:gd name="connsiteX72" fmla="*/ 371475 w 669132"/>
                    <a:gd name="connsiteY72" fmla="*/ 78581 h 812136"/>
                    <a:gd name="connsiteX73" fmla="*/ 388144 w 669132"/>
                    <a:gd name="connsiteY73" fmla="*/ 71438 h 812136"/>
                    <a:gd name="connsiteX74" fmla="*/ 404813 w 669132"/>
                    <a:gd name="connsiteY74" fmla="*/ 54769 h 812136"/>
                    <a:gd name="connsiteX75" fmla="*/ 414338 w 669132"/>
                    <a:gd name="connsiteY75" fmla="*/ 40481 h 812136"/>
                    <a:gd name="connsiteX76" fmla="*/ 419100 w 669132"/>
                    <a:gd name="connsiteY76" fmla="*/ 33338 h 812136"/>
                    <a:gd name="connsiteX77" fmla="*/ 426244 w 669132"/>
                    <a:gd name="connsiteY77" fmla="*/ 30956 h 812136"/>
                    <a:gd name="connsiteX78" fmla="*/ 431007 w 669132"/>
                    <a:gd name="connsiteY78" fmla="*/ 23813 h 812136"/>
                    <a:gd name="connsiteX79" fmla="*/ 445294 w 669132"/>
                    <a:gd name="connsiteY79" fmla="*/ 14288 h 812136"/>
                    <a:gd name="connsiteX80" fmla="*/ 461963 w 669132"/>
                    <a:gd name="connsiteY80" fmla="*/ 7144 h 812136"/>
                    <a:gd name="connsiteX81" fmla="*/ 471488 w 669132"/>
                    <a:gd name="connsiteY81" fmla="*/ 0 h 812136"/>
                    <a:gd name="connsiteX82" fmla="*/ 490538 w 669132"/>
                    <a:gd name="connsiteY82" fmla="*/ 11906 h 812136"/>
                    <a:gd name="connsiteX83" fmla="*/ 504825 w 669132"/>
                    <a:gd name="connsiteY83" fmla="*/ 21431 h 812136"/>
                    <a:gd name="connsiteX84" fmla="*/ 516732 w 669132"/>
                    <a:gd name="connsiteY84" fmla="*/ 33338 h 812136"/>
                    <a:gd name="connsiteX85" fmla="*/ 528638 w 669132"/>
                    <a:gd name="connsiteY85" fmla="*/ 45244 h 812136"/>
                    <a:gd name="connsiteX86" fmla="*/ 521494 w 669132"/>
                    <a:gd name="connsiteY86" fmla="*/ 61913 h 812136"/>
                    <a:gd name="connsiteX87" fmla="*/ 514350 w 669132"/>
                    <a:gd name="connsiteY87" fmla="*/ 64294 h 812136"/>
                    <a:gd name="connsiteX88" fmla="*/ 511969 w 669132"/>
                    <a:gd name="connsiteY88" fmla="*/ 71438 h 812136"/>
                    <a:gd name="connsiteX89" fmla="*/ 519113 w 669132"/>
                    <a:gd name="connsiteY89" fmla="*/ 85725 h 812136"/>
                    <a:gd name="connsiteX90" fmla="*/ 526257 w 669132"/>
                    <a:gd name="connsiteY90" fmla="*/ 90488 h 812136"/>
                    <a:gd name="connsiteX91" fmla="*/ 533400 w 669132"/>
                    <a:gd name="connsiteY91" fmla="*/ 97631 h 812136"/>
                    <a:gd name="connsiteX92" fmla="*/ 538163 w 669132"/>
                    <a:gd name="connsiteY92" fmla="*/ 104775 h 812136"/>
                    <a:gd name="connsiteX93" fmla="*/ 545307 w 669132"/>
                    <a:gd name="connsiteY93" fmla="*/ 107156 h 812136"/>
                    <a:gd name="connsiteX94" fmla="*/ 552450 w 669132"/>
                    <a:gd name="connsiteY94" fmla="*/ 111919 h 812136"/>
                    <a:gd name="connsiteX95" fmla="*/ 566738 w 669132"/>
                    <a:gd name="connsiteY95" fmla="*/ 109538 h 812136"/>
                    <a:gd name="connsiteX96" fmla="*/ 590550 w 669132"/>
                    <a:gd name="connsiteY96" fmla="*/ 107156 h 812136"/>
                    <a:gd name="connsiteX97" fmla="*/ 609600 w 669132"/>
                    <a:gd name="connsiteY97" fmla="*/ 109538 h 812136"/>
                    <a:gd name="connsiteX98" fmla="*/ 626269 w 669132"/>
                    <a:gd name="connsiteY98" fmla="*/ 114300 h 812136"/>
                    <a:gd name="connsiteX99" fmla="*/ 633413 w 669132"/>
                    <a:gd name="connsiteY99" fmla="*/ 119063 h 812136"/>
                    <a:gd name="connsiteX100" fmla="*/ 652463 w 669132"/>
                    <a:gd name="connsiteY10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9094 w 669132"/>
                    <a:gd name="connsiteY68" fmla="*/ 100013 h 812136"/>
                    <a:gd name="connsiteX69" fmla="*/ 366713 w 669132"/>
                    <a:gd name="connsiteY69" fmla="*/ 92869 h 812136"/>
                    <a:gd name="connsiteX70" fmla="*/ 357188 w 669132"/>
                    <a:gd name="connsiteY70" fmla="*/ 83344 h 812136"/>
                    <a:gd name="connsiteX71" fmla="*/ 371475 w 669132"/>
                    <a:gd name="connsiteY71" fmla="*/ 78581 h 812136"/>
                    <a:gd name="connsiteX72" fmla="*/ 388144 w 669132"/>
                    <a:gd name="connsiteY72" fmla="*/ 71438 h 812136"/>
                    <a:gd name="connsiteX73" fmla="*/ 404813 w 669132"/>
                    <a:gd name="connsiteY73" fmla="*/ 54769 h 812136"/>
                    <a:gd name="connsiteX74" fmla="*/ 414338 w 669132"/>
                    <a:gd name="connsiteY74" fmla="*/ 40481 h 812136"/>
                    <a:gd name="connsiteX75" fmla="*/ 419100 w 669132"/>
                    <a:gd name="connsiteY75" fmla="*/ 33338 h 812136"/>
                    <a:gd name="connsiteX76" fmla="*/ 426244 w 669132"/>
                    <a:gd name="connsiteY76" fmla="*/ 30956 h 812136"/>
                    <a:gd name="connsiteX77" fmla="*/ 431007 w 669132"/>
                    <a:gd name="connsiteY77" fmla="*/ 23813 h 812136"/>
                    <a:gd name="connsiteX78" fmla="*/ 445294 w 669132"/>
                    <a:gd name="connsiteY78" fmla="*/ 14288 h 812136"/>
                    <a:gd name="connsiteX79" fmla="*/ 461963 w 669132"/>
                    <a:gd name="connsiteY79" fmla="*/ 7144 h 812136"/>
                    <a:gd name="connsiteX80" fmla="*/ 471488 w 669132"/>
                    <a:gd name="connsiteY80" fmla="*/ 0 h 812136"/>
                    <a:gd name="connsiteX81" fmla="*/ 490538 w 669132"/>
                    <a:gd name="connsiteY81" fmla="*/ 11906 h 812136"/>
                    <a:gd name="connsiteX82" fmla="*/ 504825 w 669132"/>
                    <a:gd name="connsiteY82" fmla="*/ 21431 h 812136"/>
                    <a:gd name="connsiteX83" fmla="*/ 516732 w 669132"/>
                    <a:gd name="connsiteY83" fmla="*/ 33338 h 812136"/>
                    <a:gd name="connsiteX84" fmla="*/ 528638 w 669132"/>
                    <a:gd name="connsiteY84" fmla="*/ 45244 h 812136"/>
                    <a:gd name="connsiteX85" fmla="*/ 521494 w 669132"/>
                    <a:gd name="connsiteY85" fmla="*/ 61913 h 812136"/>
                    <a:gd name="connsiteX86" fmla="*/ 514350 w 669132"/>
                    <a:gd name="connsiteY86" fmla="*/ 64294 h 812136"/>
                    <a:gd name="connsiteX87" fmla="*/ 511969 w 669132"/>
                    <a:gd name="connsiteY87" fmla="*/ 71438 h 812136"/>
                    <a:gd name="connsiteX88" fmla="*/ 519113 w 669132"/>
                    <a:gd name="connsiteY88" fmla="*/ 85725 h 812136"/>
                    <a:gd name="connsiteX89" fmla="*/ 526257 w 669132"/>
                    <a:gd name="connsiteY89" fmla="*/ 90488 h 812136"/>
                    <a:gd name="connsiteX90" fmla="*/ 533400 w 669132"/>
                    <a:gd name="connsiteY90" fmla="*/ 97631 h 812136"/>
                    <a:gd name="connsiteX91" fmla="*/ 538163 w 669132"/>
                    <a:gd name="connsiteY91" fmla="*/ 104775 h 812136"/>
                    <a:gd name="connsiteX92" fmla="*/ 545307 w 669132"/>
                    <a:gd name="connsiteY92" fmla="*/ 107156 h 812136"/>
                    <a:gd name="connsiteX93" fmla="*/ 552450 w 669132"/>
                    <a:gd name="connsiteY93" fmla="*/ 111919 h 812136"/>
                    <a:gd name="connsiteX94" fmla="*/ 566738 w 669132"/>
                    <a:gd name="connsiteY94" fmla="*/ 109538 h 812136"/>
                    <a:gd name="connsiteX95" fmla="*/ 590550 w 669132"/>
                    <a:gd name="connsiteY95" fmla="*/ 107156 h 812136"/>
                    <a:gd name="connsiteX96" fmla="*/ 609600 w 669132"/>
                    <a:gd name="connsiteY96" fmla="*/ 109538 h 812136"/>
                    <a:gd name="connsiteX97" fmla="*/ 626269 w 669132"/>
                    <a:gd name="connsiteY97" fmla="*/ 114300 h 812136"/>
                    <a:gd name="connsiteX98" fmla="*/ 633413 w 669132"/>
                    <a:gd name="connsiteY98" fmla="*/ 119063 h 812136"/>
                    <a:gd name="connsiteX99" fmla="*/ 652463 w 669132"/>
                    <a:gd name="connsiteY9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6713 w 669132"/>
                    <a:gd name="connsiteY68" fmla="*/ 92869 h 812136"/>
                    <a:gd name="connsiteX69" fmla="*/ 357188 w 669132"/>
                    <a:gd name="connsiteY69" fmla="*/ 83344 h 812136"/>
                    <a:gd name="connsiteX70" fmla="*/ 371475 w 669132"/>
                    <a:gd name="connsiteY70" fmla="*/ 78581 h 812136"/>
                    <a:gd name="connsiteX71" fmla="*/ 388144 w 669132"/>
                    <a:gd name="connsiteY71" fmla="*/ 71438 h 812136"/>
                    <a:gd name="connsiteX72" fmla="*/ 404813 w 669132"/>
                    <a:gd name="connsiteY72" fmla="*/ 54769 h 812136"/>
                    <a:gd name="connsiteX73" fmla="*/ 414338 w 669132"/>
                    <a:gd name="connsiteY73" fmla="*/ 40481 h 812136"/>
                    <a:gd name="connsiteX74" fmla="*/ 419100 w 669132"/>
                    <a:gd name="connsiteY74" fmla="*/ 33338 h 812136"/>
                    <a:gd name="connsiteX75" fmla="*/ 426244 w 669132"/>
                    <a:gd name="connsiteY75" fmla="*/ 30956 h 812136"/>
                    <a:gd name="connsiteX76" fmla="*/ 431007 w 669132"/>
                    <a:gd name="connsiteY76" fmla="*/ 23813 h 812136"/>
                    <a:gd name="connsiteX77" fmla="*/ 445294 w 669132"/>
                    <a:gd name="connsiteY77" fmla="*/ 14288 h 812136"/>
                    <a:gd name="connsiteX78" fmla="*/ 461963 w 669132"/>
                    <a:gd name="connsiteY78" fmla="*/ 7144 h 812136"/>
                    <a:gd name="connsiteX79" fmla="*/ 471488 w 669132"/>
                    <a:gd name="connsiteY79" fmla="*/ 0 h 812136"/>
                    <a:gd name="connsiteX80" fmla="*/ 490538 w 669132"/>
                    <a:gd name="connsiteY80" fmla="*/ 11906 h 812136"/>
                    <a:gd name="connsiteX81" fmla="*/ 504825 w 669132"/>
                    <a:gd name="connsiteY81" fmla="*/ 21431 h 812136"/>
                    <a:gd name="connsiteX82" fmla="*/ 516732 w 669132"/>
                    <a:gd name="connsiteY82" fmla="*/ 33338 h 812136"/>
                    <a:gd name="connsiteX83" fmla="*/ 528638 w 669132"/>
                    <a:gd name="connsiteY83" fmla="*/ 45244 h 812136"/>
                    <a:gd name="connsiteX84" fmla="*/ 521494 w 669132"/>
                    <a:gd name="connsiteY84" fmla="*/ 61913 h 812136"/>
                    <a:gd name="connsiteX85" fmla="*/ 514350 w 669132"/>
                    <a:gd name="connsiteY85" fmla="*/ 64294 h 812136"/>
                    <a:gd name="connsiteX86" fmla="*/ 511969 w 669132"/>
                    <a:gd name="connsiteY86" fmla="*/ 71438 h 812136"/>
                    <a:gd name="connsiteX87" fmla="*/ 519113 w 669132"/>
                    <a:gd name="connsiteY87" fmla="*/ 85725 h 812136"/>
                    <a:gd name="connsiteX88" fmla="*/ 526257 w 669132"/>
                    <a:gd name="connsiteY88" fmla="*/ 90488 h 812136"/>
                    <a:gd name="connsiteX89" fmla="*/ 533400 w 669132"/>
                    <a:gd name="connsiteY89" fmla="*/ 97631 h 812136"/>
                    <a:gd name="connsiteX90" fmla="*/ 538163 w 669132"/>
                    <a:gd name="connsiteY90" fmla="*/ 104775 h 812136"/>
                    <a:gd name="connsiteX91" fmla="*/ 545307 w 669132"/>
                    <a:gd name="connsiteY91" fmla="*/ 107156 h 812136"/>
                    <a:gd name="connsiteX92" fmla="*/ 552450 w 669132"/>
                    <a:gd name="connsiteY92" fmla="*/ 111919 h 812136"/>
                    <a:gd name="connsiteX93" fmla="*/ 566738 w 669132"/>
                    <a:gd name="connsiteY93" fmla="*/ 109538 h 812136"/>
                    <a:gd name="connsiteX94" fmla="*/ 590550 w 669132"/>
                    <a:gd name="connsiteY94" fmla="*/ 107156 h 812136"/>
                    <a:gd name="connsiteX95" fmla="*/ 609600 w 669132"/>
                    <a:gd name="connsiteY95" fmla="*/ 109538 h 812136"/>
                    <a:gd name="connsiteX96" fmla="*/ 626269 w 669132"/>
                    <a:gd name="connsiteY96" fmla="*/ 114300 h 812136"/>
                    <a:gd name="connsiteX97" fmla="*/ 633413 w 669132"/>
                    <a:gd name="connsiteY97" fmla="*/ 119063 h 812136"/>
                    <a:gd name="connsiteX98" fmla="*/ 652463 w 669132"/>
                    <a:gd name="connsiteY9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71475 w 669132"/>
                    <a:gd name="connsiteY69" fmla="*/ 78581 h 812136"/>
                    <a:gd name="connsiteX70" fmla="*/ 388144 w 669132"/>
                    <a:gd name="connsiteY70" fmla="*/ 71438 h 812136"/>
                    <a:gd name="connsiteX71" fmla="*/ 404813 w 669132"/>
                    <a:gd name="connsiteY71" fmla="*/ 54769 h 812136"/>
                    <a:gd name="connsiteX72" fmla="*/ 414338 w 669132"/>
                    <a:gd name="connsiteY72" fmla="*/ 40481 h 812136"/>
                    <a:gd name="connsiteX73" fmla="*/ 419100 w 669132"/>
                    <a:gd name="connsiteY73" fmla="*/ 33338 h 812136"/>
                    <a:gd name="connsiteX74" fmla="*/ 426244 w 669132"/>
                    <a:gd name="connsiteY74" fmla="*/ 30956 h 812136"/>
                    <a:gd name="connsiteX75" fmla="*/ 431007 w 669132"/>
                    <a:gd name="connsiteY75" fmla="*/ 23813 h 812136"/>
                    <a:gd name="connsiteX76" fmla="*/ 445294 w 669132"/>
                    <a:gd name="connsiteY76" fmla="*/ 14288 h 812136"/>
                    <a:gd name="connsiteX77" fmla="*/ 461963 w 669132"/>
                    <a:gd name="connsiteY77" fmla="*/ 7144 h 812136"/>
                    <a:gd name="connsiteX78" fmla="*/ 471488 w 669132"/>
                    <a:gd name="connsiteY78" fmla="*/ 0 h 812136"/>
                    <a:gd name="connsiteX79" fmla="*/ 490538 w 669132"/>
                    <a:gd name="connsiteY79" fmla="*/ 11906 h 812136"/>
                    <a:gd name="connsiteX80" fmla="*/ 504825 w 669132"/>
                    <a:gd name="connsiteY80" fmla="*/ 21431 h 812136"/>
                    <a:gd name="connsiteX81" fmla="*/ 516732 w 669132"/>
                    <a:gd name="connsiteY81" fmla="*/ 33338 h 812136"/>
                    <a:gd name="connsiteX82" fmla="*/ 528638 w 669132"/>
                    <a:gd name="connsiteY82" fmla="*/ 45244 h 812136"/>
                    <a:gd name="connsiteX83" fmla="*/ 521494 w 669132"/>
                    <a:gd name="connsiteY83" fmla="*/ 61913 h 812136"/>
                    <a:gd name="connsiteX84" fmla="*/ 514350 w 669132"/>
                    <a:gd name="connsiteY84" fmla="*/ 64294 h 812136"/>
                    <a:gd name="connsiteX85" fmla="*/ 511969 w 669132"/>
                    <a:gd name="connsiteY85" fmla="*/ 71438 h 812136"/>
                    <a:gd name="connsiteX86" fmla="*/ 519113 w 669132"/>
                    <a:gd name="connsiteY86" fmla="*/ 85725 h 812136"/>
                    <a:gd name="connsiteX87" fmla="*/ 526257 w 669132"/>
                    <a:gd name="connsiteY87" fmla="*/ 90488 h 812136"/>
                    <a:gd name="connsiteX88" fmla="*/ 533400 w 669132"/>
                    <a:gd name="connsiteY88" fmla="*/ 97631 h 812136"/>
                    <a:gd name="connsiteX89" fmla="*/ 538163 w 669132"/>
                    <a:gd name="connsiteY89" fmla="*/ 104775 h 812136"/>
                    <a:gd name="connsiteX90" fmla="*/ 545307 w 669132"/>
                    <a:gd name="connsiteY90" fmla="*/ 107156 h 812136"/>
                    <a:gd name="connsiteX91" fmla="*/ 552450 w 669132"/>
                    <a:gd name="connsiteY91" fmla="*/ 111919 h 812136"/>
                    <a:gd name="connsiteX92" fmla="*/ 566738 w 669132"/>
                    <a:gd name="connsiteY92" fmla="*/ 109538 h 812136"/>
                    <a:gd name="connsiteX93" fmla="*/ 590550 w 669132"/>
                    <a:gd name="connsiteY93" fmla="*/ 107156 h 812136"/>
                    <a:gd name="connsiteX94" fmla="*/ 609600 w 669132"/>
                    <a:gd name="connsiteY94" fmla="*/ 109538 h 812136"/>
                    <a:gd name="connsiteX95" fmla="*/ 626269 w 669132"/>
                    <a:gd name="connsiteY95" fmla="*/ 114300 h 812136"/>
                    <a:gd name="connsiteX96" fmla="*/ 633413 w 669132"/>
                    <a:gd name="connsiteY96" fmla="*/ 119063 h 812136"/>
                    <a:gd name="connsiteX97" fmla="*/ 652463 w 669132"/>
                    <a:gd name="connsiteY9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88144 w 669132"/>
                    <a:gd name="connsiteY69" fmla="*/ 71438 h 812136"/>
                    <a:gd name="connsiteX70" fmla="*/ 404813 w 669132"/>
                    <a:gd name="connsiteY70" fmla="*/ 54769 h 812136"/>
                    <a:gd name="connsiteX71" fmla="*/ 414338 w 669132"/>
                    <a:gd name="connsiteY71" fmla="*/ 40481 h 812136"/>
                    <a:gd name="connsiteX72" fmla="*/ 419100 w 669132"/>
                    <a:gd name="connsiteY72" fmla="*/ 33338 h 812136"/>
                    <a:gd name="connsiteX73" fmla="*/ 426244 w 669132"/>
                    <a:gd name="connsiteY73" fmla="*/ 30956 h 812136"/>
                    <a:gd name="connsiteX74" fmla="*/ 431007 w 669132"/>
                    <a:gd name="connsiteY74" fmla="*/ 23813 h 812136"/>
                    <a:gd name="connsiteX75" fmla="*/ 445294 w 669132"/>
                    <a:gd name="connsiteY75" fmla="*/ 14288 h 812136"/>
                    <a:gd name="connsiteX76" fmla="*/ 461963 w 669132"/>
                    <a:gd name="connsiteY76" fmla="*/ 7144 h 812136"/>
                    <a:gd name="connsiteX77" fmla="*/ 471488 w 669132"/>
                    <a:gd name="connsiteY77" fmla="*/ 0 h 812136"/>
                    <a:gd name="connsiteX78" fmla="*/ 490538 w 669132"/>
                    <a:gd name="connsiteY78" fmla="*/ 11906 h 812136"/>
                    <a:gd name="connsiteX79" fmla="*/ 504825 w 669132"/>
                    <a:gd name="connsiteY79" fmla="*/ 21431 h 812136"/>
                    <a:gd name="connsiteX80" fmla="*/ 516732 w 669132"/>
                    <a:gd name="connsiteY80" fmla="*/ 33338 h 812136"/>
                    <a:gd name="connsiteX81" fmla="*/ 528638 w 669132"/>
                    <a:gd name="connsiteY81" fmla="*/ 45244 h 812136"/>
                    <a:gd name="connsiteX82" fmla="*/ 521494 w 669132"/>
                    <a:gd name="connsiteY82" fmla="*/ 61913 h 812136"/>
                    <a:gd name="connsiteX83" fmla="*/ 514350 w 669132"/>
                    <a:gd name="connsiteY83" fmla="*/ 64294 h 812136"/>
                    <a:gd name="connsiteX84" fmla="*/ 511969 w 669132"/>
                    <a:gd name="connsiteY84" fmla="*/ 71438 h 812136"/>
                    <a:gd name="connsiteX85" fmla="*/ 519113 w 669132"/>
                    <a:gd name="connsiteY85" fmla="*/ 85725 h 812136"/>
                    <a:gd name="connsiteX86" fmla="*/ 526257 w 669132"/>
                    <a:gd name="connsiteY86" fmla="*/ 90488 h 812136"/>
                    <a:gd name="connsiteX87" fmla="*/ 533400 w 669132"/>
                    <a:gd name="connsiteY87" fmla="*/ 97631 h 812136"/>
                    <a:gd name="connsiteX88" fmla="*/ 538163 w 669132"/>
                    <a:gd name="connsiteY88" fmla="*/ 104775 h 812136"/>
                    <a:gd name="connsiteX89" fmla="*/ 545307 w 669132"/>
                    <a:gd name="connsiteY89" fmla="*/ 107156 h 812136"/>
                    <a:gd name="connsiteX90" fmla="*/ 552450 w 669132"/>
                    <a:gd name="connsiteY90" fmla="*/ 111919 h 812136"/>
                    <a:gd name="connsiteX91" fmla="*/ 566738 w 669132"/>
                    <a:gd name="connsiteY91" fmla="*/ 109538 h 812136"/>
                    <a:gd name="connsiteX92" fmla="*/ 590550 w 669132"/>
                    <a:gd name="connsiteY92" fmla="*/ 107156 h 812136"/>
                    <a:gd name="connsiteX93" fmla="*/ 609600 w 669132"/>
                    <a:gd name="connsiteY93" fmla="*/ 109538 h 812136"/>
                    <a:gd name="connsiteX94" fmla="*/ 626269 w 669132"/>
                    <a:gd name="connsiteY94" fmla="*/ 114300 h 812136"/>
                    <a:gd name="connsiteX95" fmla="*/ 633413 w 669132"/>
                    <a:gd name="connsiteY95" fmla="*/ 119063 h 812136"/>
                    <a:gd name="connsiteX96" fmla="*/ 652463 w 669132"/>
                    <a:gd name="connsiteY9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04813 w 669132"/>
                    <a:gd name="connsiteY69" fmla="*/ 54769 h 812136"/>
                    <a:gd name="connsiteX70" fmla="*/ 414338 w 669132"/>
                    <a:gd name="connsiteY70" fmla="*/ 40481 h 812136"/>
                    <a:gd name="connsiteX71" fmla="*/ 419100 w 669132"/>
                    <a:gd name="connsiteY71" fmla="*/ 33338 h 812136"/>
                    <a:gd name="connsiteX72" fmla="*/ 426244 w 669132"/>
                    <a:gd name="connsiteY72" fmla="*/ 30956 h 812136"/>
                    <a:gd name="connsiteX73" fmla="*/ 431007 w 669132"/>
                    <a:gd name="connsiteY73" fmla="*/ 23813 h 812136"/>
                    <a:gd name="connsiteX74" fmla="*/ 445294 w 669132"/>
                    <a:gd name="connsiteY74" fmla="*/ 14288 h 812136"/>
                    <a:gd name="connsiteX75" fmla="*/ 461963 w 669132"/>
                    <a:gd name="connsiteY75" fmla="*/ 7144 h 812136"/>
                    <a:gd name="connsiteX76" fmla="*/ 471488 w 669132"/>
                    <a:gd name="connsiteY76" fmla="*/ 0 h 812136"/>
                    <a:gd name="connsiteX77" fmla="*/ 490538 w 669132"/>
                    <a:gd name="connsiteY77" fmla="*/ 11906 h 812136"/>
                    <a:gd name="connsiteX78" fmla="*/ 504825 w 669132"/>
                    <a:gd name="connsiteY78" fmla="*/ 21431 h 812136"/>
                    <a:gd name="connsiteX79" fmla="*/ 516732 w 669132"/>
                    <a:gd name="connsiteY79" fmla="*/ 33338 h 812136"/>
                    <a:gd name="connsiteX80" fmla="*/ 528638 w 669132"/>
                    <a:gd name="connsiteY80" fmla="*/ 45244 h 812136"/>
                    <a:gd name="connsiteX81" fmla="*/ 521494 w 669132"/>
                    <a:gd name="connsiteY81" fmla="*/ 61913 h 812136"/>
                    <a:gd name="connsiteX82" fmla="*/ 514350 w 669132"/>
                    <a:gd name="connsiteY82" fmla="*/ 64294 h 812136"/>
                    <a:gd name="connsiteX83" fmla="*/ 511969 w 669132"/>
                    <a:gd name="connsiteY83" fmla="*/ 71438 h 812136"/>
                    <a:gd name="connsiteX84" fmla="*/ 519113 w 669132"/>
                    <a:gd name="connsiteY84" fmla="*/ 85725 h 812136"/>
                    <a:gd name="connsiteX85" fmla="*/ 526257 w 669132"/>
                    <a:gd name="connsiteY85" fmla="*/ 90488 h 812136"/>
                    <a:gd name="connsiteX86" fmla="*/ 533400 w 669132"/>
                    <a:gd name="connsiteY86" fmla="*/ 97631 h 812136"/>
                    <a:gd name="connsiteX87" fmla="*/ 538163 w 669132"/>
                    <a:gd name="connsiteY87" fmla="*/ 104775 h 812136"/>
                    <a:gd name="connsiteX88" fmla="*/ 545307 w 669132"/>
                    <a:gd name="connsiteY88" fmla="*/ 107156 h 812136"/>
                    <a:gd name="connsiteX89" fmla="*/ 552450 w 669132"/>
                    <a:gd name="connsiteY89" fmla="*/ 111919 h 812136"/>
                    <a:gd name="connsiteX90" fmla="*/ 566738 w 669132"/>
                    <a:gd name="connsiteY90" fmla="*/ 109538 h 812136"/>
                    <a:gd name="connsiteX91" fmla="*/ 590550 w 669132"/>
                    <a:gd name="connsiteY91" fmla="*/ 107156 h 812136"/>
                    <a:gd name="connsiteX92" fmla="*/ 609600 w 669132"/>
                    <a:gd name="connsiteY92" fmla="*/ 109538 h 812136"/>
                    <a:gd name="connsiteX93" fmla="*/ 626269 w 669132"/>
                    <a:gd name="connsiteY93" fmla="*/ 114300 h 812136"/>
                    <a:gd name="connsiteX94" fmla="*/ 633413 w 669132"/>
                    <a:gd name="connsiteY94" fmla="*/ 119063 h 812136"/>
                    <a:gd name="connsiteX95" fmla="*/ 652463 w 669132"/>
                    <a:gd name="connsiteY9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4338 w 669132"/>
                    <a:gd name="connsiteY69" fmla="*/ 40481 h 812136"/>
                    <a:gd name="connsiteX70" fmla="*/ 419100 w 669132"/>
                    <a:gd name="connsiteY70" fmla="*/ 33338 h 812136"/>
                    <a:gd name="connsiteX71" fmla="*/ 426244 w 669132"/>
                    <a:gd name="connsiteY71" fmla="*/ 30956 h 812136"/>
                    <a:gd name="connsiteX72" fmla="*/ 431007 w 669132"/>
                    <a:gd name="connsiteY72" fmla="*/ 23813 h 812136"/>
                    <a:gd name="connsiteX73" fmla="*/ 445294 w 669132"/>
                    <a:gd name="connsiteY73" fmla="*/ 14288 h 812136"/>
                    <a:gd name="connsiteX74" fmla="*/ 461963 w 669132"/>
                    <a:gd name="connsiteY74" fmla="*/ 7144 h 812136"/>
                    <a:gd name="connsiteX75" fmla="*/ 471488 w 669132"/>
                    <a:gd name="connsiteY75" fmla="*/ 0 h 812136"/>
                    <a:gd name="connsiteX76" fmla="*/ 490538 w 669132"/>
                    <a:gd name="connsiteY76" fmla="*/ 11906 h 812136"/>
                    <a:gd name="connsiteX77" fmla="*/ 504825 w 669132"/>
                    <a:gd name="connsiteY77" fmla="*/ 21431 h 812136"/>
                    <a:gd name="connsiteX78" fmla="*/ 516732 w 669132"/>
                    <a:gd name="connsiteY78" fmla="*/ 33338 h 812136"/>
                    <a:gd name="connsiteX79" fmla="*/ 528638 w 669132"/>
                    <a:gd name="connsiteY79" fmla="*/ 45244 h 812136"/>
                    <a:gd name="connsiteX80" fmla="*/ 521494 w 669132"/>
                    <a:gd name="connsiteY80" fmla="*/ 61913 h 812136"/>
                    <a:gd name="connsiteX81" fmla="*/ 514350 w 669132"/>
                    <a:gd name="connsiteY81" fmla="*/ 64294 h 812136"/>
                    <a:gd name="connsiteX82" fmla="*/ 511969 w 669132"/>
                    <a:gd name="connsiteY82" fmla="*/ 71438 h 812136"/>
                    <a:gd name="connsiteX83" fmla="*/ 519113 w 669132"/>
                    <a:gd name="connsiteY83" fmla="*/ 85725 h 812136"/>
                    <a:gd name="connsiteX84" fmla="*/ 526257 w 669132"/>
                    <a:gd name="connsiteY84" fmla="*/ 90488 h 812136"/>
                    <a:gd name="connsiteX85" fmla="*/ 533400 w 669132"/>
                    <a:gd name="connsiteY85" fmla="*/ 97631 h 812136"/>
                    <a:gd name="connsiteX86" fmla="*/ 538163 w 669132"/>
                    <a:gd name="connsiteY86" fmla="*/ 104775 h 812136"/>
                    <a:gd name="connsiteX87" fmla="*/ 545307 w 669132"/>
                    <a:gd name="connsiteY87" fmla="*/ 107156 h 812136"/>
                    <a:gd name="connsiteX88" fmla="*/ 552450 w 669132"/>
                    <a:gd name="connsiteY88" fmla="*/ 111919 h 812136"/>
                    <a:gd name="connsiteX89" fmla="*/ 566738 w 669132"/>
                    <a:gd name="connsiteY89" fmla="*/ 109538 h 812136"/>
                    <a:gd name="connsiteX90" fmla="*/ 590550 w 669132"/>
                    <a:gd name="connsiteY90" fmla="*/ 107156 h 812136"/>
                    <a:gd name="connsiteX91" fmla="*/ 609600 w 669132"/>
                    <a:gd name="connsiteY91" fmla="*/ 109538 h 812136"/>
                    <a:gd name="connsiteX92" fmla="*/ 626269 w 669132"/>
                    <a:gd name="connsiteY92" fmla="*/ 114300 h 812136"/>
                    <a:gd name="connsiteX93" fmla="*/ 633413 w 669132"/>
                    <a:gd name="connsiteY93" fmla="*/ 119063 h 812136"/>
                    <a:gd name="connsiteX94" fmla="*/ 652463 w 669132"/>
                    <a:gd name="connsiteY9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9100 w 669132"/>
                    <a:gd name="connsiteY69" fmla="*/ 33338 h 812136"/>
                    <a:gd name="connsiteX70" fmla="*/ 426244 w 669132"/>
                    <a:gd name="connsiteY70" fmla="*/ 30956 h 812136"/>
                    <a:gd name="connsiteX71" fmla="*/ 431007 w 669132"/>
                    <a:gd name="connsiteY71" fmla="*/ 23813 h 812136"/>
                    <a:gd name="connsiteX72" fmla="*/ 445294 w 669132"/>
                    <a:gd name="connsiteY72" fmla="*/ 14288 h 812136"/>
                    <a:gd name="connsiteX73" fmla="*/ 461963 w 669132"/>
                    <a:gd name="connsiteY73" fmla="*/ 7144 h 812136"/>
                    <a:gd name="connsiteX74" fmla="*/ 471488 w 669132"/>
                    <a:gd name="connsiteY74" fmla="*/ 0 h 812136"/>
                    <a:gd name="connsiteX75" fmla="*/ 490538 w 669132"/>
                    <a:gd name="connsiteY75" fmla="*/ 11906 h 812136"/>
                    <a:gd name="connsiteX76" fmla="*/ 504825 w 669132"/>
                    <a:gd name="connsiteY76" fmla="*/ 21431 h 812136"/>
                    <a:gd name="connsiteX77" fmla="*/ 516732 w 669132"/>
                    <a:gd name="connsiteY77" fmla="*/ 33338 h 812136"/>
                    <a:gd name="connsiteX78" fmla="*/ 528638 w 669132"/>
                    <a:gd name="connsiteY78" fmla="*/ 45244 h 812136"/>
                    <a:gd name="connsiteX79" fmla="*/ 521494 w 669132"/>
                    <a:gd name="connsiteY79" fmla="*/ 61913 h 812136"/>
                    <a:gd name="connsiteX80" fmla="*/ 514350 w 669132"/>
                    <a:gd name="connsiteY80" fmla="*/ 64294 h 812136"/>
                    <a:gd name="connsiteX81" fmla="*/ 511969 w 669132"/>
                    <a:gd name="connsiteY81" fmla="*/ 71438 h 812136"/>
                    <a:gd name="connsiteX82" fmla="*/ 519113 w 669132"/>
                    <a:gd name="connsiteY82" fmla="*/ 85725 h 812136"/>
                    <a:gd name="connsiteX83" fmla="*/ 526257 w 669132"/>
                    <a:gd name="connsiteY83" fmla="*/ 90488 h 812136"/>
                    <a:gd name="connsiteX84" fmla="*/ 533400 w 669132"/>
                    <a:gd name="connsiteY84" fmla="*/ 97631 h 812136"/>
                    <a:gd name="connsiteX85" fmla="*/ 538163 w 669132"/>
                    <a:gd name="connsiteY85" fmla="*/ 104775 h 812136"/>
                    <a:gd name="connsiteX86" fmla="*/ 545307 w 669132"/>
                    <a:gd name="connsiteY86" fmla="*/ 107156 h 812136"/>
                    <a:gd name="connsiteX87" fmla="*/ 552450 w 669132"/>
                    <a:gd name="connsiteY87" fmla="*/ 111919 h 812136"/>
                    <a:gd name="connsiteX88" fmla="*/ 566738 w 669132"/>
                    <a:gd name="connsiteY88" fmla="*/ 109538 h 812136"/>
                    <a:gd name="connsiteX89" fmla="*/ 590550 w 669132"/>
                    <a:gd name="connsiteY89" fmla="*/ 107156 h 812136"/>
                    <a:gd name="connsiteX90" fmla="*/ 609600 w 669132"/>
                    <a:gd name="connsiteY90" fmla="*/ 109538 h 812136"/>
                    <a:gd name="connsiteX91" fmla="*/ 626269 w 669132"/>
                    <a:gd name="connsiteY91" fmla="*/ 114300 h 812136"/>
                    <a:gd name="connsiteX92" fmla="*/ 633413 w 669132"/>
                    <a:gd name="connsiteY92" fmla="*/ 119063 h 812136"/>
                    <a:gd name="connsiteX93" fmla="*/ 652463 w 669132"/>
                    <a:gd name="connsiteY9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26244 w 669132"/>
                    <a:gd name="connsiteY69" fmla="*/ 30956 h 812136"/>
                    <a:gd name="connsiteX70" fmla="*/ 431007 w 669132"/>
                    <a:gd name="connsiteY70" fmla="*/ 23813 h 812136"/>
                    <a:gd name="connsiteX71" fmla="*/ 445294 w 669132"/>
                    <a:gd name="connsiteY71" fmla="*/ 14288 h 812136"/>
                    <a:gd name="connsiteX72" fmla="*/ 461963 w 669132"/>
                    <a:gd name="connsiteY72" fmla="*/ 7144 h 812136"/>
                    <a:gd name="connsiteX73" fmla="*/ 471488 w 669132"/>
                    <a:gd name="connsiteY73" fmla="*/ 0 h 812136"/>
                    <a:gd name="connsiteX74" fmla="*/ 490538 w 669132"/>
                    <a:gd name="connsiteY74" fmla="*/ 11906 h 812136"/>
                    <a:gd name="connsiteX75" fmla="*/ 504825 w 669132"/>
                    <a:gd name="connsiteY75" fmla="*/ 21431 h 812136"/>
                    <a:gd name="connsiteX76" fmla="*/ 516732 w 669132"/>
                    <a:gd name="connsiteY76" fmla="*/ 33338 h 812136"/>
                    <a:gd name="connsiteX77" fmla="*/ 528638 w 669132"/>
                    <a:gd name="connsiteY77" fmla="*/ 45244 h 812136"/>
                    <a:gd name="connsiteX78" fmla="*/ 521494 w 669132"/>
                    <a:gd name="connsiteY78" fmla="*/ 61913 h 812136"/>
                    <a:gd name="connsiteX79" fmla="*/ 514350 w 669132"/>
                    <a:gd name="connsiteY79" fmla="*/ 64294 h 812136"/>
                    <a:gd name="connsiteX80" fmla="*/ 511969 w 669132"/>
                    <a:gd name="connsiteY80" fmla="*/ 71438 h 812136"/>
                    <a:gd name="connsiteX81" fmla="*/ 519113 w 669132"/>
                    <a:gd name="connsiteY81" fmla="*/ 85725 h 812136"/>
                    <a:gd name="connsiteX82" fmla="*/ 526257 w 669132"/>
                    <a:gd name="connsiteY82" fmla="*/ 90488 h 812136"/>
                    <a:gd name="connsiteX83" fmla="*/ 533400 w 669132"/>
                    <a:gd name="connsiteY83" fmla="*/ 97631 h 812136"/>
                    <a:gd name="connsiteX84" fmla="*/ 538163 w 669132"/>
                    <a:gd name="connsiteY84" fmla="*/ 104775 h 812136"/>
                    <a:gd name="connsiteX85" fmla="*/ 545307 w 669132"/>
                    <a:gd name="connsiteY85" fmla="*/ 107156 h 812136"/>
                    <a:gd name="connsiteX86" fmla="*/ 552450 w 669132"/>
                    <a:gd name="connsiteY86" fmla="*/ 111919 h 812136"/>
                    <a:gd name="connsiteX87" fmla="*/ 566738 w 669132"/>
                    <a:gd name="connsiteY87" fmla="*/ 109538 h 812136"/>
                    <a:gd name="connsiteX88" fmla="*/ 590550 w 669132"/>
                    <a:gd name="connsiteY88" fmla="*/ 107156 h 812136"/>
                    <a:gd name="connsiteX89" fmla="*/ 609600 w 669132"/>
                    <a:gd name="connsiteY89" fmla="*/ 109538 h 812136"/>
                    <a:gd name="connsiteX90" fmla="*/ 626269 w 669132"/>
                    <a:gd name="connsiteY90" fmla="*/ 114300 h 812136"/>
                    <a:gd name="connsiteX91" fmla="*/ 633413 w 669132"/>
                    <a:gd name="connsiteY91" fmla="*/ 119063 h 812136"/>
                    <a:gd name="connsiteX92" fmla="*/ 652463 w 669132"/>
                    <a:gd name="connsiteY9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31007 w 669132"/>
                    <a:gd name="connsiteY69" fmla="*/ 23813 h 812136"/>
                    <a:gd name="connsiteX70" fmla="*/ 445294 w 669132"/>
                    <a:gd name="connsiteY70" fmla="*/ 14288 h 812136"/>
                    <a:gd name="connsiteX71" fmla="*/ 461963 w 669132"/>
                    <a:gd name="connsiteY71" fmla="*/ 7144 h 812136"/>
                    <a:gd name="connsiteX72" fmla="*/ 471488 w 669132"/>
                    <a:gd name="connsiteY72" fmla="*/ 0 h 812136"/>
                    <a:gd name="connsiteX73" fmla="*/ 490538 w 669132"/>
                    <a:gd name="connsiteY73" fmla="*/ 11906 h 812136"/>
                    <a:gd name="connsiteX74" fmla="*/ 504825 w 669132"/>
                    <a:gd name="connsiteY74" fmla="*/ 21431 h 812136"/>
                    <a:gd name="connsiteX75" fmla="*/ 516732 w 669132"/>
                    <a:gd name="connsiteY75" fmla="*/ 33338 h 812136"/>
                    <a:gd name="connsiteX76" fmla="*/ 528638 w 669132"/>
                    <a:gd name="connsiteY76" fmla="*/ 45244 h 812136"/>
                    <a:gd name="connsiteX77" fmla="*/ 521494 w 669132"/>
                    <a:gd name="connsiteY77" fmla="*/ 61913 h 812136"/>
                    <a:gd name="connsiteX78" fmla="*/ 514350 w 669132"/>
                    <a:gd name="connsiteY78" fmla="*/ 64294 h 812136"/>
                    <a:gd name="connsiteX79" fmla="*/ 511969 w 669132"/>
                    <a:gd name="connsiteY79" fmla="*/ 71438 h 812136"/>
                    <a:gd name="connsiteX80" fmla="*/ 519113 w 669132"/>
                    <a:gd name="connsiteY80" fmla="*/ 85725 h 812136"/>
                    <a:gd name="connsiteX81" fmla="*/ 526257 w 669132"/>
                    <a:gd name="connsiteY81" fmla="*/ 90488 h 812136"/>
                    <a:gd name="connsiteX82" fmla="*/ 533400 w 669132"/>
                    <a:gd name="connsiteY82" fmla="*/ 97631 h 812136"/>
                    <a:gd name="connsiteX83" fmla="*/ 538163 w 669132"/>
                    <a:gd name="connsiteY83" fmla="*/ 104775 h 812136"/>
                    <a:gd name="connsiteX84" fmla="*/ 545307 w 669132"/>
                    <a:gd name="connsiteY84" fmla="*/ 107156 h 812136"/>
                    <a:gd name="connsiteX85" fmla="*/ 552450 w 669132"/>
                    <a:gd name="connsiteY85" fmla="*/ 111919 h 812136"/>
                    <a:gd name="connsiteX86" fmla="*/ 566738 w 669132"/>
                    <a:gd name="connsiteY86" fmla="*/ 109538 h 812136"/>
                    <a:gd name="connsiteX87" fmla="*/ 590550 w 669132"/>
                    <a:gd name="connsiteY87" fmla="*/ 107156 h 812136"/>
                    <a:gd name="connsiteX88" fmla="*/ 609600 w 669132"/>
                    <a:gd name="connsiteY88" fmla="*/ 109538 h 812136"/>
                    <a:gd name="connsiteX89" fmla="*/ 626269 w 669132"/>
                    <a:gd name="connsiteY89" fmla="*/ 114300 h 812136"/>
                    <a:gd name="connsiteX90" fmla="*/ 633413 w 669132"/>
                    <a:gd name="connsiteY90" fmla="*/ 119063 h 812136"/>
                    <a:gd name="connsiteX91" fmla="*/ 652463 w 669132"/>
                    <a:gd name="connsiteY9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45294 w 669132"/>
                    <a:gd name="connsiteY69" fmla="*/ 14288 h 812136"/>
                    <a:gd name="connsiteX70" fmla="*/ 461963 w 669132"/>
                    <a:gd name="connsiteY70" fmla="*/ 7144 h 812136"/>
                    <a:gd name="connsiteX71" fmla="*/ 471488 w 669132"/>
                    <a:gd name="connsiteY71" fmla="*/ 0 h 812136"/>
                    <a:gd name="connsiteX72" fmla="*/ 490538 w 669132"/>
                    <a:gd name="connsiteY72" fmla="*/ 11906 h 812136"/>
                    <a:gd name="connsiteX73" fmla="*/ 504825 w 669132"/>
                    <a:gd name="connsiteY73" fmla="*/ 21431 h 812136"/>
                    <a:gd name="connsiteX74" fmla="*/ 516732 w 669132"/>
                    <a:gd name="connsiteY74" fmla="*/ 33338 h 812136"/>
                    <a:gd name="connsiteX75" fmla="*/ 528638 w 669132"/>
                    <a:gd name="connsiteY75" fmla="*/ 45244 h 812136"/>
                    <a:gd name="connsiteX76" fmla="*/ 521494 w 669132"/>
                    <a:gd name="connsiteY76" fmla="*/ 61913 h 812136"/>
                    <a:gd name="connsiteX77" fmla="*/ 514350 w 669132"/>
                    <a:gd name="connsiteY77" fmla="*/ 64294 h 812136"/>
                    <a:gd name="connsiteX78" fmla="*/ 511969 w 669132"/>
                    <a:gd name="connsiteY78" fmla="*/ 71438 h 812136"/>
                    <a:gd name="connsiteX79" fmla="*/ 519113 w 669132"/>
                    <a:gd name="connsiteY79" fmla="*/ 85725 h 812136"/>
                    <a:gd name="connsiteX80" fmla="*/ 526257 w 669132"/>
                    <a:gd name="connsiteY80" fmla="*/ 90488 h 812136"/>
                    <a:gd name="connsiteX81" fmla="*/ 533400 w 669132"/>
                    <a:gd name="connsiteY81" fmla="*/ 97631 h 812136"/>
                    <a:gd name="connsiteX82" fmla="*/ 538163 w 669132"/>
                    <a:gd name="connsiteY82" fmla="*/ 104775 h 812136"/>
                    <a:gd name="connsiteX83" fmla="*/ 545307 w 669132"/>
                    <a:gd name="connsiteY83" fmla="*/ 107156 h 812136"/>
                    <a:gd name="connsiteX84" fmla="*/ 552450 w 669132"/>
                    <a:gd name="connsiteY84" fmla="*/ 111919 h 812136"/>
                    <a:gd name="connsiteX85" fmla="*/ 566738 w 669132"/>
                    <a:gd name="connsiteY85" fmla="*/ 109538 h 812136"/>
                    <a:gd name="connsiteX86" fmla="*/ 590550 w 669132"/>
                    <a:gd name="connsiteY86" fmla="*/ 107156 h 812136"/>
                    <a:gd name="connsiteX87" fmla="*/ 609600 w 669132"/>
                    <a:gd name="connsiteY87" fmla="*/ 109538 h 812136"/>
                    <a:gd name="connsiteX88" fmla="*/ 626269 w 669132"/>
                    <a:gd name="connsiteY88" fmla="*/ 114300 h 812136"/>
                    <a:gd name="connsiteX89" fmla="*/ 633413 w 669132"/>
                    <a:gd name="connsiteY89" fmla="*/ 119063 h 812136"/>
                    <a:gd name="connsiteX90" fmla="*/ 652463 w 669132"/>
                    <a:gd name="connsiteY90" fmla="*/ 119063 h 812136"/>
                    <a:gd name="connsiteX0" fmla="*/ 652463 w 669132"/>
                    <a:gd name="connsiteY0" fmla="*/ 119836 h 812909"/>
                    <a:gd name="connsiteX1" fmla="*/ 657225 w 669132"/>
                    <a:gd name="connsiteY1" fmla="*/ 146029 h 812909"/>
                    <a:gd name="connsiteX2" fmla="*/ 661988 w 669132"/>
                    <a:gd name="connsiteY2" fmla="*/ 153173 h 812909"/>
                    <a:gd name="connsiteX3" fmla="*/ 669132 w 669132"/>
                    <a:gd name="connsiteY3" fmla="*/ 193654 h 812909"/>
                    <a:gd name="connsiteX4" fmla="*/ 661988 w 669132"/>
                    <a:gd name="connsiteY4" fmla="*/ 222229 h 812909"/>
                    <a:gd name="connsiteX5" fmla="*/ 650082 w 669132"/>
                    <a:gd name="connsiteY5" fmla="*/ 243661 h 812909"/>
                    <a:gd name="connsiteX6" fmla="*/ 647700 w 669132"/>
                    <a:gd name="connsiteY6" fmla="*/ 267473 h 812909"/>
                    <a:gd name="connsiteX7" fmla="*/ 645319 w 669132"/>
                    <a:gd name="connsiteY7" fmla="*/ 276998 h 812909"/>
                    <a:gd name="connsiteX8" fmla="*/ 642938 w 669132"/>
                    <a:gd name="connsiteY8" fmla="*/ 288904 h 812909"/>
                    <a:gd name="connsiteX9" fmla="*/ 640557 w 669132"/>
                    <a:gd name="connsiteY9" fmla="*/ 296048 h 812909"/>
                    <a:gd name="connsiteX10" fmla="*/ 635794 w 669132"/>
                    <a:gd name="connsiteY10" fmla="*/ 315098 h 812909"/>
                    <a:gd name="connsiteX11" fmla="*/ 633413 w 669132"/>
                    <a:gd name="connsiteY11" fmla="*/ 338911 h 812909"/>
                    <a:gd name="connsiteX12" fmla="*/ 638175 w 669132"/>
                    <a:gd name="connsiteY12" fmla="*/ 362723 h 812909"/>
                    <a:gd name="connsiteX13" fmla="*/ 638175 w 669132"/>
                    <a:gd name="connsiteY13" fmla="*/ 431779 h 812909"/>
                    <a:gd name="connsiteX14" fmla="*/ 635794 w 669132"/>
                    <a:gd name="connsiteY14" fmla="*/ 441304 h 812909"/>
                    <a:gd name="connsiteX15" fmla="*/ 628650 w 669132"/>
                    <a:gd name="connsiteY15" fmla="*/ 450829 h 812909"/>
                    <a:gd name="connsiteX16" fmla="*/ 616744 w 669132"/>
                    <a:gd name="connsiteY16" fmla="*/ 465117 h 812909"/>
                    <a:gd name="connsiteX17" fmla="*/ 614363 w 669132"/>
                    <a:gd name="connsiteY17" fmla="*/ 472261 h 812909"/>
                    <a:gd name="connsiteX18" fmla="*/ 604838 w 669132"/>
                    <a:gd name="connsiteY18" fmla="*/ 486548 h 812909"/>
                    <a:gd name="connsiteX19" fmla="*/ 597694 w 669132"/>
                    <a:gd name="connsiteY19" fmla="*/ 507979 h 812909"/>
                    <a:gd name="connsiteX20" fmla="*/ 595313 w 669132"/>
                    <a:gd name="connsiteY20" fmla="*/ 515123 h 812909"/>
                    <a:gd name="connsiteX21" fmla="*/ 583407 w 669132"/>
                    <a:gd name="connsiteY21" fmla="*/ 531792 h 812909"/>
                    <a:gd name="connsiteX22" fmla="*/ 576263 w 669132"/>
                    <a:gd name="connsiteY22" fmla="*/ 555604 h 812909"/>
                    <a:gd name="connsiteX23" fmla="*/ 559594 w 669132"/>
                    <a:gd name="connsiteY23" fmla="*/ 577036 h 812909"/>
                    <a:gd name="connsiteX24" fmla="*/ 552450 w 669132"/>
                    <a:gd name="connsiteY24" fmla="*/ 581798 h 812909"/>
                    <a:gd name="connsiteX25" fmla="*/ 540544 w 669132"/>
                    <a:gd name="connsiteY25" fmla="*/ 593704 h 812909"/>
                    <a:gd name="connsiteX26" fmla="*/ 533400 w 669132"/>
                    <a:gd name="connsiteY26" fmla="*/ 600848 h 812909"/>
                    <a:gd name="connsiteX27" fmla="*/ 519113 w 669132"/>
                    <a:gd name="connsiteY27" fmla="*/ 607992 h 812909"/>
                    <a:gd name="connsiteX28" fmla="*/ 509588 w 669132"/>
                    <a:gd name="connsiteY28" fmla="*/ 615136 h 812909"/>
                    <a:gd name="connsiteX29" fmla="*/ 504825 w 669132"/>
                    <a:gd name="connsiteY29" fmla="*/ 622279 h 812909"/>
                    <a:gd name="connsiteX30" fmla="*/ 490538 w 669132"/>
                    <a:gd name="connsiteY30" fmla="*/ 631804 h 812909"/>
                    <a:gd name="connsiteX31" fmla="*/ 483394 w 669132"/>
                    <a:gd name="connsiteY31" fmla="*/ 638948 h 812909"/>
                    <a:gd name="connsiteX32" fmla="*/ 476250 w 669132"/>
                    <a:gd name="connsiteY32" fmla="*/ 643711 h 812909"/>
                    <a:gd name="connsiteX33" fmla="*/ 473869 w 669132"/>
                    <a:gd name="connsiteY33" fmla="*/ 650854 h 812909"/>
                    <a:gd name="connsiteX34" fmla="*/ 464344 w 669132"/>
                    <a:gd name="connsiteY34" fmla="*/ 657998 h 812909"/>
                    <a:gd name="connsiteX35" fmla="*/ 457200 w 669132"/>
                    <a:gd name="connsiteY35" fmla="*/ 665142 h 812909"/>
                    <a:gd name="connsiteX36" fmla="*/ 440532 w 669132"/>
                    <a:gd name="connsiteY36" fmla="*/ 677048 h 812909"/>
                    <a:gd name="connsiteX37" fmla="*/ 428625 w 669132"/>
                    <a:gd name="connsiteY37" fmla="*/ 686573 h 812909"/>
                    <a:gd name="connsiteX38" fmla="*/ 416719 w 669132"/>
                    <a:gd name="connsiteY38" fmla="*/ 696098 h 812909"/>
                    <a:gd name="connsiteX39" fmla="*/ 402432 w 669132"/>
                    <a:gd name="connsiteY39" fmla="*/ 708004 h 812909"/>
                    <a:gd name="connsiteX40" fmla="*/ 395288 w 669132"/>
                    <a:gd name="connsiteY40" fmla="*/ 710386 h 812909"/>
                    <a:gd name="connsiteX41" fmla="*/ 385763 w 669132"/>
                    <a:gd name="connsiteY41" fmla="*/ 715148 h 812909"/>
                    <a:gd name="connsiteX42" fmla="*/ 371475 w 669132"/>
                    <a:gd name="connsiteY42" fmla="*/ 724673 h 812909"/>
                    <a:gd name="connsiteX43" fmla="*/ 364332 w 669132"/>
                    <a:gd name="connsiteY43" fmla="*/ 729436 h 812909"/>
                    <a:gd name="connsiteX44" fmla="*/ 357188 w 669132"/>
                    <a:gd name="connsiteY44" fmla="*/ 736579 h 812909"/>
                    <a:gd name="connsiteX45" fmla="*/ 350044 w 669132"/>
                    <a:gd name="connsiteY45" fmla="*/ 738961 h 812909"/>
                    <a:gd name="connsiteX46" fmla="*/ 342900 w 669132"/>
                    <a:gd name="connsiteY46" fmla="*/ 743723 h 812909"/>
                    <a:gd name="connsiteX47" fmla="*/ 326232 w 669132"/>
                    <a:gd name="connsiteY47" fmla="*/ 760392 h 812909"/>
                    <a:gd name="connsiteX48" fmla="*/ 311944 w 669132"/>
                    <a:gd name="connsiteY48" fmla="*/ 769917 h 812909"/>
                    <a:gd name="connsiteX49" fmla="*/ 290513 w 669132"/>
                    <a:gd name="connsiteY49" fmla="*/ 784204 h 812909"/>
                    <a:gd name="connsiteX50" fmla="*/ 285750 w 669132"/>
                    <a:gd name="connsiteY50" fmla="*/ 791348 h 812909"/>
                    <a:gd name="connsiteX51" fmla="*/ 271463 w 669132"/>
                    <a:gd name="connsiteY51" fmla="*/ 793729 h 812909"/>
                    <a:gd name="connsiteX52" fmla="*/ 264319 w 669132"/>
                    <a:gd name="connsiteY52" fmla="*/ 798492 h 812909"/>
                    <a:gd name="connsiteX53" fmla="*/ 250032 w 669132"/>
                    <a:gd name="connsiteY53" fmla="*/ 803254 h 812909"/>
                    <a:gd name="connsiteX54" fmla="*/ 229394 w 669132"/>
                    <a:gd name="connsiteY54" fmla="*/ 812786 h 812909"/>
                    <a:gd name="connsiteX55" fmla="*/ 198582 w 669132"/>
                    <a:gd name="connsiteY55" fmla="*/ 759815 h 812909"/>
                    <a:gd name="connsiteX56" fmla="*/ 16669 w 669132"/>
                    <a:gd name="connsiteY56" fmla="*/ 680645 h 812909"/>
                    <a:gd name="connsiteX57" fmla="*/ 0 w 669132"/>
                    <a:gd name="connsiteY57" fmla="*/ 540116 h 812909"/>
                    <a:gd name="connsiteX58" fmla="*/ 45244 w 669132"/>
                    <a:gd name="connsiteY58" fmla="*/ 541317 h 812909"/>
                    <a:gd name="connsiteX59" fmla="*/ 124980 w 669132"/>
                    <a:gd name="connsiteY59" fmla="*/ 660401 h 812909"/>
                    <a:gd name="connsiteX60" fmla="*/ 320675 w 669132"/>
                    <a:gd name="connsiteY60" fmla="*/ 521094 h 812909"/>
                    <a:gd name="connsiteX61" fmla="*/ 332726 w 669132"/>
                    <a:gd name="connsiteY61" fmla="*/ 417492 h 812909"/>
                    <a:gd name="connsiteX62" fmla="*/ 340591 w 669132"/>
                    <a:gd name="connsiteY62" fmla="*/ 348436 h 812909"/>
                    <a:gd name="connsiteX63" fmla="*/ 351848 w 669132"/>
                    <a:gd name="connsiteY63" fmla="*/ 256143 h 812909"/>
                    <a:gd name="connsiteX64" fmla="*/ 311295 w 669132"/>
                    <a:gd name="connsiteY64" fmla="*/ 274027 h 812909"/>
                    <a:gd name="connsiteX65" fmla="*/ 287049 w 669132"/>
                    <a:gd name="connsiteY65" fmla="*/ 214482 h 812909"/>
                    <a:gd name="connsiteX66" fmla="*/ 395288 w 669132"/>
                    <a:gd name="connsiteY66" fmla="*/ 157950 h 812909"/>
                    <a:gd name="connsiteX67" fmla="*/ 407194 w 669132"/>
                    <a:gd name="connsiteY67" fmla="*/ 112692 h 812909"/>
                    <a:gd name="connsiteX68" fmla="*/ 357188 w 669132"/>
                    <a:gd name="connsiteY68" fmla="*/ 84117 h 812909"/>
                    <a:gd name="connsiteX69" fmla="*/ 461963 w 669132"/>
                    <a:gd name="connsiteY69" fmla="*/ 7917 h 812909"/>
                    <a:gd name="connsiteX70" fmla="*/ 471488 w 669132"/>
                    <a:gd name="connsiteY70" fmla="*/ 773 h 812909"/>
                    <a:gd name="connsiteX71" fmla="*/ 490538 w 669132"/>
                    <a:gd name="connsiteY71" fmla="*/ 12679 h 812909"/>
                    <a:gd name="connsiteX72" fmla="*/ 504825 w 669132"/>
                    <a:gd name="connsiteY72" fmla="*/ 22204 h 812909"/>
                    <a:gd name="connsiteX73" fmla="*/ 516732 w 669132"/>
                    <a:gd name="connsiteY73" fmla="*/ 34111 h 812909"/>
                    <a:gd name="connsiteX74" fmla="*/ 528638 w 669132"/>
                    <a:gd name="connsiteY74" fmla="*/ 46017 h 812909"/>
                    <a:gd name="connsiteX75" fmla="*/ 521494 w 669132"/>
                    <a:gd name="connsiteY75" fmla="*/ 62686 h 812909"/>
                    <a:gd name="connsiteX76" fmla="*/ 514350 w 669132"/>
                    <a:gd name="connsiteY76" fmla="*/ 65067 h 812909"/>
                    <a:gd name="connsiteX77" fmla="*/ 511969 w 669132"/>
                    <a:gd name="connsiteY77" fmla="*/ 72211 h 812909"/>
                    <a:gd name="connsiteX78" fmla="*/ 519113 w 669132"/>
                    <a:gd name="connsiteY78" fmla="*/ 86498 h 812909"/>
                    <a:gd name="connsiteX79" fmla="*/ 526257 w 669132"/>
                    <a:gd name="connsiteY79" fmla="*/ 91261 h 812909"/>
                    <a:gd name="connsiteX80" fmla="*/ 533400 w 669132"/>
                    <a:gd name="connsiteY80" fmla="*/ 98404 h 812909"/>
                    <a:gd name="connsiteX81" fmla="*/ 538163 w 669132"/>
                    <a:gd name="connsiteY81" fmla="*/ 105548 h 812909"/>
                    <a:gd name="connsiteX82" fmla="*/ 545307 w 669132"/>
                    <a:gd name="connsiteY82" fmla="*/ 107929 h 812909"/>
                    <a:gd name="connsiteX83" fmla="*/ 552450 w 669132"/>
                    <a:gd name="connsiteY83" fmla="*/ 112692 h 812909"/>
                    <a:gd name="connsiteX84" fmla="*/ 566738 w 669132"/>
                    <a:gd name="connsiteY84" fmla="*/ 110311 h 812909"/>
                    <a:gd name="connsiteX85" fmla="*/ 590550 w 669132"/>
                    <a:gd name="connsiteY85" fmla="*/ 107929 h 812909"/>
                    <a:gd name="connsiteX86" fmla="*/ 609600 w 669132"/>
                    <a:gd name="connsiteY86" fmla="*/ 110311 h 812909"/>
                    <a:gd name="connsiteX87" fmla="*/ 626269 w 669132"/>
                    <a:gd name="connsiteY87" fmla="*/ 115073 h 812909"/>
                    <a:gd name="connsiteX88" fmla="*/ 633413 w 669132"/>
                    <a:gd name="connsiteY88" fmla="*/ 119836 h 812909"/>
                    <a:gd name="connsiteX89" fmla="*/ 652463 w 669132"/>
                    <a:gd name="connsiteY89" fmla="*/ 119836 h 812909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28638 w 669132"/>
                    <a:gd name="connsiteY72" fmla="*/ 53006 h 819898"/>
                    <a:gd name="connsiteX73" fmla="*/ 521494 w 669132"/>
                    <a:gd name="connsiteY73" fmla="*/ 69675 h 819898"/>
                    <a:gd name="connsiteX74" fmla="*/ 514350 w 669132"/>
                    <a:gd name="connsiteY74" fmla="*/ 72056 h 819898"/>
                    <a:gd name="connsiteX75" fmla="*/ 511969 w 669132"/>
                    <a:gd name="connsiteY75" fmla="*/ 79200 h 819898"/>
                    <a:gd name="connsiteX76" fmla="*/ 519113 w 669132"/>
                    <a:gd name="connsiteY76" fmla="*/ 93487 h 819898"/>
                    <a:gd name="connsiteX77" fmla="*/ 526257 w 669132"/>
                    <a:gd name="connsiteY77" fmla="*/ 98250 h 819898"/>
                    <a:gd name="connsiteX78" fmla="*/ 533400 w 669132"/>
                    <a:gd name="connsiteY78" fmla="*/ 105393 h 819898"/>
                    <a:gd name="connsiteX79" fmla="*/ 538163 w 669132"/>
                    <a:gd name="connsiteY79" fmla="*/ 112537 h 819898"/>
                    <a:gd name="connsiteX80" fmla="*/ 545307 w 669132"/>
                    <a:gd name="connsiteY80" fmla="*/ 114918 h 819898"/>
                    <a:gd name="connsiteX81" fmla="*/ 552450 w 669132"/>
                    <a:gd name="connsiteY81" fmla="*/ 119681 h 819898"/>
                    <a:gd name="connsiteX82" fmla="*/ 566738 w 669132"/>
                    <a:gd name="connsiteY82" fmla="*/ 117300 h 819898"/>
                    <a:gd name="connsiteX83" fmla="*/ 590550 w 669132"/>
                    <a:gd name="connsiteY83" fmla="*/ 114918 h 819898"/>
                    <a:gd name="connsiteX84" fmla="*/ 609600 w 669132"/>
                    <a:gd name="connsiteY84" fmla="*/ 117300 h 819898"/>
                    <a:gd name="connsiteX85" fmla="*/ 626269 w 669132"/>
                    <a:gd name="connsiteY85" fmla="*/ 122062 h 819898"/>
                    <a:gd name="connsiteX86" fmla="*/ 633413 w 669132"/>
                    <a:gd name="connsiteY86" fmla="*/ 126825 h 819898"/>
                    <a:gd name="connsiteX87" fmla="*/ 652463 w 669132"/>
                    <a:gd name="connsiteY87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21494 w 669132"/>
                    <a:gd name="connsiteY71" fmla="*/ 70443 h 820666"/>
                    <a:gd name="connsiteX72" fmla="*/ 514350 w 669132"/>
                    <a:gd name="connsiteY72" fmla="*/ 72824 h 820666"/>
                    <a:gd name="connsiteX73" fmla="*/ 511969 w 669132"/>
                    <a:gd name="connsiteY73" fmla="*/ 79968 h 820666"/>
                    <a:gd name="connsiteX74" fmla="*/ 519113 w 669132"/>
                    <a:gd name="connsiteY74" fmla="*/ 94255 h 820666"/>
                    <a:gd name="connsiteX75" fmla="*/ 526257 w 669132"/>
                    <a:gd name="connsiteY75" fmla="*/ 99018 h 820666"/>
                    <a:gd name="connsiteX76" fmla="*/ 533400 w 669132"/>
                    <a:gd name="connsiteY76" fmla="*/ 106161 h 820666"/>
                    <a:gd name="connsiteX77" fmla="*/ 538163 w 669132"/>
                    <a:gd name="connsiteY77" fmla="*/ 113305 h 820666"/>
                    <a:gd name="connsiteX78" fmla="*/ 545307 w 669132"/>
                    <a:gd name="connsiteY78" fmla="*/ 115686 h 820666"/>
                    <a:gd name="connsiteX79" fmla="*/ 552450 w 669132"/>
                    <a:gd name="connsiteY79" fmla="*/ 120449 h 820666"/>
                    <a:gd name="connsiteX80" fmla="*/ 566738 w 669132"/>
                    <a:gd name="connsiteY80" fmla="*/ 118068 h 820666"/>
                    <a:gd name="connsiteX81" fmla="*/ 590550 w 669132"/>
                    <a:gd name="connsiteY81" fmla="*/ 115686 h 820666"/>
                    <a:gd name="connsiteX82" fmla="*/ 609600 w 669132"/>
                    <a:gd name="connsiteY82" fmla="*/ 118068 h 820666"/>
                    <a:gd name="connsiteX83" fmla="*/ 626269 w 669132"/>
                    <a:gd name="connsiteY83" fmla="*/ 122830 h 820666"/>
                    <a:gd name="connsiteX84" fmla="*/ 633413 w 669132"/>
                    <a:gd name="connsiteY84" fmla="*/ 127593 h 820666"/>
                    <a:gd name="connsiteX85" fmla="*/ 652463 w 669132"/>
                    <a:gd name="connsiteY85" fmla="*/ 127593 h 820666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14350 w 669132"/>
                    <a:gd name="connsiteY71" fmla="*/ 72824 h 820666"/>
                    <a:gd name="connsiteX72" fmla="*/ 511969 w 669132"/>
                    <a:gd name="connsiteY72" fmla="*/ 79968 h 820666"/>
                    <a:gd name="connsiteX73" fmla="*/ 519113 w 669132"/>
                    <a:gd name="connsiteY73" fmla="*/ 94255 h 820666"/>
                    <a:gd name="connsiteX74" fmla="*/ 526257 w 669132"/>
                    <a:gd name="connsiteY74" fmla="*/ 99018 h 820666"/>
                    <a:gd name="connsiteX75" fmla="*/ 533400 w 669132"/>
                    <a:gd name="connsiteY75" fmla="*/ 106161 h 820666"/>
                    <a:gd name="connsiteX76" fmla="*/ 538163 w 669132"/>
                    <a:gd name="connsiteY76" fmla="*/ 113305 h 820666"/>
                    <a:gd name="connsiteX77" fmla="*/ 545307 w 669132"/>
                    <a:gd name="connsiteY77" fmla="*/ 115686 h 820666"/>
                    <a:gd name="connsiteX78" fmla="*/ 552450 w 669132"/>
                    <a:gd name="connsiteY78" fmla="*/ 120449 h 820666"/>
                    <a:gd name="connsiteX79" fmla="*/ 566738 w 669132"/>
                    <a:gd name="connsiteY79" fmla="*/ 118068 h 820666"/>
                    <a:gd name="connsiteX80" fmla="*/ 590550 w 669132"/>
                    <a:gd name="connsiteY80" fmla="*/ 115686 h 820666"/>
                    <a:gd name="connsiteX81" fmla="*/ 609600 w 669132"/>
                    <a:gd name="connsiteY81" fmla="*/ 118068 h 820666"/>
                    <a:gd name="connsiteX82" fmla="*/ 626269 w 669132"/>
                    <a:gd name="connsiteY82" fmla="*/ 122830 h 820666"/>
                    <a:gd name="connsiteX83" fmla="*/ 633413 w 669132"/>
                    <a:gd name="connsiteY83" fmla="*/ 127593 h 820666"/>
                    <a:gd name="connsiteX84" fmla="*/ 652463 w 669132"/>
                    <a:gd name="connsiteY84" fmla="*/ 127593 h 82066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8638 w 669132"/>
                    <a:gd name="connsiteY70" fmla="*/ 53006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9154 w 669132"/>
                    <a:gd name="connsiteY71" fmla="*/ 77429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26257 w 669132"/>
                    <a:gd name="connsiteY72" fmla="*/ 98250 h 819898"/>
                    <a:gd name="connsiteX73" fmla="*/ 533400 w 669132"/>
                    <a:gd name="connsiteY73" fmla="*/ 105393 h 819898"/>
                    <a:gd name="connsiteX74" fmla="*/ 538163 w 669132"/>
                    <a:gd name="connsiteY74" fmla="*/ 112537 h 819898"/>
                    <a:gd name="connsiteX75" fmla="*/ 545307 w 669132"/>
                    <a:gd name="connsiteY75" fmla="*/ 114918 h 819898"/>
                    <a:gd name="connsiteX76" fmla="*/ 552450 w 669132"/>
                    <a:gd name="connsiteY76" fmla="*/ 119681 h 819898"/>
                    <a:gd name="connsiteX77" fmla="*/ 566738 w 669132"/>
                    <a:gd name="connsiteY77" fmla="*/ 117300 h 819898"/>
                    <a:gd name="connsiteX78" fmla="*/ 590550 w 669132"/>
                    <a:gd name="connsiteY78" fmla="*/ 114918 h 819898"/>
                    <a:gd name="connsiteX79" fmla="*/ 609600 w 669132"/>
                    <a:gd name="connsiteY79" fmla="*/ 117300 h 819898"/>
                    <a:gd name="connsiteX80" fmla="*/ 626269 w 669132"/>
                    <a:gd name="connsiteY80" fmla="*/ 122062 h 819898"/>
                    <a:gd name="connsiteX81" fmla="*/ 633413 w 669132"/>
                    <a:gd name="connsiteY81" fmla="*/ 126825 h 819898"/>
                    <a:gd name="connsiteX82" fmla="*/ 652463 w 669132"/>
                    <a:gd name="connsiteY82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3400 w 669132"/>
                    <a:gd name="connsiteY72" fmla="*/ 105393 h 819898"/>
                    <a:gd name="connsiteX73" fmla="*/ 538163 w 669132"/>
                    <a:gd name="connsiteY73" fmla="*/ 112537 h 819898"/>
                    <a:gd name="connsiteX74" fmla="*/ 545307 w 669132"/>
                    <a:gd name="connsiteY74" fmla="*/ 114918 h 819898"/>
                    <a:gd name="connsiteX75" fmla="*/ 552450 w 669132"/>
                    <a:gd name="connsiteY75" fmla="*/ 119681 h 819898"/>
                    <a:gd name="connsiteX76" fmla="*/ 566738 w 669132"/>
                    <a:gd name="connsiteY76" fmla="*/ 117300 h 819898"/>
                    <a:gd name="connsiteX77" fmla="*/ 590550 w 669132"/>
                    <a:gd name="connsiteY77" fmla="*/ 114918 h 819898"/>
                    <a:gd name="connsiteX78" fmla="*/ 609600 w 669132"/>
                    <a:gd name="connsiteY78" fmla="*/ 117300 h 819898"/>
                    <a:gd name="connsiteX79" fmla="*/ 626269 w 669132"/>
                    <a:gd name="connsiteY79" fmla="*/ 122062 h 819898"/>
                    <a:gd name="connsiteX80" fmla="*/ 633413 w 669132"/>
                    <a:gd name="connsiteY80" fmla="*/ 126825 h 819898"/>
                    <a:gd name="connsiteX81" fmla="*/ 652463 w 669132"/>
                    <a:gd name="connsiteY81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8163 w 669132"/>
                    <a:gd name="connsiteY72" fmla="*/ 112537 h 819898"/>
                    <a:gd name="connsiteX73" fmla="*/ 545307 w 669132"/>
                    <a:gd name="connsiteY73" fmla="*/ 114918 h 819898"/>
                    <a:gd name="connsiteX74" fmla="*/ 552450 w 669132"/>
                    <a:gd name="connsiteY74" fmla="*/ 119681 h 819898"/>
                    <a:gd name="connsiteX75" fmla="*/ 566738 w 669132"/>
                    <a:gd name="connsiteY75" fmla="*/ 117300 h 819898"/>
                    <a:gd name="connsiteX76" fmla="*/ 590550 w 669132"/>
                    <a:gd name="connsiteY76" fmla="*/ 114918 h 819898"/>
                    <a:gd name="connsiteX77" fmla="*/ 609600 w 669132"/>
                    <a:gd name="connsiteY77" fmla="*/ 117300 h 819898"/>
                    <a:gd name="connsiteX78" fmla="*/ 626269 w 669132"/>
                    <a:gd name="connsiteY78" fmla="*/ 122062 h 819898"/>
                    <a:gd name="connsiteX79" fmla="*/ 633413 w 669132"/>
                    <a:gd name="connsiteY79" fmla="*/ 126825 h 819898"/>
                    <a:gd name="connsiteX80" fmla="*/ 652463 w 669132"/>
                    <a:gd name="connsiteY80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5350 w 669132"/>
                    <a:gd name="connsiteY79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55350 w 669132"/>
                    <a:gd name="connsiteY78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55350 w 669132"/>
                    <a:gd name="connsiteY77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655350 w 669132"/>
                    <a:gd name="connsiteY75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66738 w 669132"/>
                    <a:gd name="connsiteY73" fmla="*/ 117300 h 819898"/>
                    <a:gd name="connsiteX74" fmla="*/ 655350 w 669132"/>
                    <a:gd name="connsiteY74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669132" h="819898">
                      <a:moveTo>
                        <a:pt x="655350" y="125034"/>
                      </a:moveTo>
                      <a:cubicBezTo>
                        <a:pt x="657260" y="140937"/>
                        <a:pt x="656119" y="147163"/>
                        <a:pt x="657225" y="153018"/>
                      </a:cubicBezTo>
                      <a:cubicBezTo>
                        <a:pt x="658331" y="158873"/>
                        <a:pt x="660400" y="157781"/>
                        <a:pt x="661988" y="160162"/>
                      </a:cubicBezTo>
                      <a:cubicBezTo>
                        <a:pt x="669522" y="182767"/>
                        <a:pt x="666295" y="169450"/>
                        <a:pt x="669132" y="200643"/>
                      </a:cubicBezTo>
                      <a:cubicBezTo>
                        <a:pt x="667942" y="207782"/>
                        <a:pt x="666179" y="222931"/>
                        <a:pt x="661988" y="229218"/>
                      </a:cubicBezTo>
                      <a:cubicBezTo>
                        <a:pt x="651071" y="245595"/>
                        <a:pt x="654273" y="238076"/>
                        <a:pt x="650082" y="250650"/>
                      </a:cubicBezTo>
                      <a:cubicBezTo>
                        <a:pt x="649288" y="258587"/>
                        <a:pt x="648828" y="266565"/>
                        <a:pt x="647700" y="274462"/>
                      </a:cubicBezTo>
                      <a:cubicBezTo>
                        <a:pt x="647237" y="277702"/>
                        <a:pt x="646029" y="280792"/>
                        <a:pt x="645319" y="283987"/>
                      </a:cubicBezTo>
                      <a:cubicBezTo>
                        <a:pt x="644441" y="287938"/>
                        <a:pt x="643920" y="291967"/>
                        <a:pt x="642938" y="295893"/>
                      </a:cubicBezTo>
                      <a:cubicBezTo>
                        <a:pt x="642329" y="298328"/>
                        <a:pt x="641166" y="300602"/>
                        <a:pt x="640557" y="303037"/>
                      </a:cubicBezTo>
                      <a:lnTo>
                        <a:pt x="635794" y="322087"/>
                      </a:lnTo>
                      <a:cubicBezTo>
                        <a:pt x="635000" y="330025"/>
                        <a:pt x="633413" y="337923"/>
                        <a:pt x="633413" y="345900"/>
                      </a:cubicBezTo>
                      <a:cubicBezTo>
                        <a:pt x="633413" y="351738"/>
                        <a:pt x="636602" y="363419"/>
                        <a:pt x="638175" y="369712"/>
                      </a:cubicBezTo>
                      <a:cubicBezTo>
                        <a:pt x="640891" y="405011"/>
                        <a:pt x="641992" y="400599"/>
                        <a:pt x="638175" y="438768"/>
                      </a:cubicBezTo>
                      <a:cubicBezTo>
                        <a:pt x="637849" y="442024"/>
                        <a:pt x="637258" y="445366"/>
                        <a:pt x="635794" y="448293"/>
                      </a:cubicBezTo>
                      <a:cubicBezTo>
                        <a:pt x="634019" y="451843"/>
                        <a:pt x="630957" y="454588"/>
                        <a:pt x="628650" y="457818"/>
                      </a:cubicBezTo>
                      <a:cubicBezTo>
                        <a:pt x="620360" y="469424"/>
                        <a:pt x="627865" y="460985"/>
                        <a:pt x="616744" y="472106"/>
                      </a:cubicBezTo>
                      <a:cubicBezTo>
                        <a:pt x="615950" y="474487"/>
                        <a:pt x="615582" y="477056"/>
                        <a:pt x="614363" y="479250"/>
                      </a:cubicBezTo>
                      <a:cubicBezTo>
                        <a:pt x="611583" y="484253"/>
                        <a:pt x="606648" y="488107"/>
                        <a:pt x="604838" y="493537"/>
                      </a:cubicBezTo>
                      <a:lnTo>
                        <a:pt x="597694" y="514968"/>
                      </a:lnTo>
                      <a:cubicBezTo>
                        <a:pt x="596900" y="517349"/>
                        <a:pt x="596705" y="520024"/>
                        <a:pt x="595313" y="522112"/>
                      </a:cubicBezTo>
                      <a:cubicBezTo>
                        <a:pt x="588349" y="532558"/>
                        <a:pt x="592267" y="526966"/>
                        <a:pt x="583407" y="538781"/>
                      </a:cubicBezTo>
                      <a:cubicBezTo>
                        <a:pt x="582076" y="544103"/>
                        <a:pt x="578580" y="559118"/>
                        <a:pt x="576263" y="562593"/>
                      </a:cubicBezTo>
                      <a:cubicBezTo>
                        <a:pt x="569626" y="572549"/>
                        <a:pt x="567987" y="577031"/>
                        <a:pt x="559594" y="584025"/>
                      </a:cubicBezTo>
                      <a:cubicBezTo>
                        <a:pt x="557395" y="585857"/>
                        <a:pt x="554831" y="587200"/>
                        <a:pt x="552450" y="588787"/>
                      </a:cubicBezTo>
                      <a:cubicBezTo>
                        <a:pt x="543720" y="601884"/>
                        <a:pt x="552450" y="590772"/>
                        <a:pt x="540544" y="600693"/>
                      </a:cubicBezTo>
                      <a:cubicBezTo>
                        <a:pt x="537957" y="602849"/>
                        <a:pt x="535987" y="605681"/>
                        <a:pt x="533400" y="607837"/>
                      </a:cubicBezTo>
                      <a:cubicBezTo>
                        <a:pt x="527244" y="612968"/>
                        <a:pt x="526275" y="612594"/>
                        <a:pt x="519113" y="614981"/>
                      </a:cubicBezTo>
                      <a:cubicBezTo>
                        <a:pt x="515938" y="617362"/>
                        <a:pt x="512394" y="619319"/>
                        <a:pt x="509588" y="622125"/>
                      </a:cubicBezTo>
                      <a:cubicBezTo>
                        <a:pt x="507564" y="624149"/>
                        <a:pt x="506979" y="627384"/>
                        <a:pt x="504825" y="629268"/>
                      </a:cubicBezTo>
                      <a:cubicBezTo>
                        <a:pt x="500517" y="633037"/>
                        <a:pt x="495300" y="635618"/>
                        <a:pt x="490538" y="638793"/>
                      </a:cubicBezTo>
                      <a:cubicBezTo>
                        <a:pt x="487736" y="640661"/>
                        <a:pt x="485981" y="643781"/>
                        <a:pt x="483394" y="645937"/>
                      </a:cubicBezTo>
                      <a:cubicBezTo>
                        <a:pt x="481195" y="647769"/>
                        <a:pt x="478631" y="649112"/>
                        <a:pt x="476250" y="650700"/>
                      </a:cubicBezTo>
                      <a:cubicBezTo>
                        <a:pt x="475456" y="653081"/>
                        <a:pt x="475476" y="655915"/>
                        <a:pt x="473869" y="657843"/>
                      </a:cubicBezTo>
                      <a:cubicBezTo>
                        <a:pt x="471328" y="660892"/>
                        <a:pt x="467357" y="662404"/>
                        <a:pt x="464344" y="664987"/>
                      </a:cubicBezTo>
                      <a:cubicBezTo>
                        <a:pt x="461787" y="667179"/>
                        <a:pt x="459787" y="669975"/>
                        <a:pt x="457200" y="672131"/>
                      </a:cubicBezTo>
                      <a:cubicBezTo>
                        <a:pt x="449085" y="678893"/>
                        <a:pt x="449114" y="675455"/>
                        <a:pt x="440532" y="684037"/>
                      </a:cubicBezTo>
                      <a:cubicBezTo>
                        <a:pt x="429761" y="694808"/>
                        <a:pt x="442532" y="688927"/>
                        <a:pt x="428625" y="693562"/>
                      </a:cubicBezTo>
                      <a:cubicBezTo>
                        <a:pt x="420597" y="705605"/>
                        <a:pt x="428221" y="697336"/>
                        <a:pt x="416719" y="703087"/>
                      </a:cubicBezTo>
                      <a:cubicBezTo>
                        <a:pt x="401141" y="710876"/>
                        <a:pt x="418226" y="704463"/>
                        <a:pt x="402432" y="714993"/>
                      </a:cubicBezTo>
                      <a:cubicBezTo>
                        <a:pt x="400343" y="716385"/>
                        <a:pt x="397595" y="716386"/>
                        <a:pt x="395288" y="717375"/>
                      </a:cubicBezTo>
                      <a:cubicBezTo>
                        <a:pt x="392025" y="718773"/>
                        <a:pt x="388807" y="720311"/>
                        <a:pt x="385763" y="722137"/>
                      </a:cubicBezTo>
                      <a:cubicBezTo>
                        <a:pt x="380855" y="725082"/>
                        <a:pt x="376238" y="728487"/>
                        <a:pt x="371475" y="731662"/>
                      </a:cubicBezTo>
                      <a:cubicBezTo>
                        <a:pt x="369094" y="733249"/>
                        <a:pt x="366356" y="734402"/>
                        <a:pt x="364332" y="736425"/>
                      </a:cubicBezTo>
                      <a:cubicBezTo>
                        <a:pt x="361951" y="738806"/>
                        <a:pt x="359990" y="741700"/>
                        <a:pt x="357188" y="743568"/>
                      </a:cubicBezTo>
                      <a:cubicBezTo>
                        <a:pt x="355099" y="744960"/>
                        <a:pt x="352289" y="744827"/>
                        <a:pt x="350044" y="745950"/>
                      </a:cubicBezTo>
                      <a:cubicBezTo>
                        <a:pt x="347484" y="747230"/>
                        <a:pt x="345281" y="749125"/>
                        <a:pt x="342900" y="750712"/>
                      </a:cubicBezTo>
                      <a:cubicBezTo>
                        <a:pt x="338931" y="754284"/>
                        <a:pt x="331391" y="763015"/>
                        <a:pt x="326232" y="767381"/>
                      </a:cubicBezTo>
                      <a:cubicBezTo>
                        <a:pt x="321073" y="771747"/>
                        <a:pt x="316707" y="773731"/>
                        <a:pt x="311944" y="776906"/>
                      </a:cubicBezTo>
                      <a:lnTo>
                        <a:pt x="290513" y="791193"/>
                      </a:lnTo>
                      <a:cubicBezTo>
                        <a:pt x="288132" y="792781"/>
                        <a:pt x="288310" y="797057"/>
                        <a:pt x="285750" y="798337"/>
                      </a:cubicBezTo>
                      <a:cubicBezTo>
                        <a:pt x="281432" y="800496"/>
                        <a:pt x="276225" y="799924"/>
                        <a:pt x="271463" y="800718"/>
                      </a:cubicBezTo>
                      <a:cubicBezTo>
                        <a:pt x="269082" y="802306"/>
                        <a:pt x="266934" y="804319"/>
                        <a:pt x="264319" y="805481"/>
                      </a:cubicBezTo>
                      <a:cubicBezTo>
                        <a:pt x="259732" y="807520"/>
                        <a:pt x="255853" y="807861"/>
                        <a:pt x="250032" y="810243"/>
                      </a:cubicBezTo>
                      <a:cubicBezTo>
                        <a:pt x="244211" y="812625"/>
                        <a:pt x="232476" y="821008"/>
                        <a:pt x="229394" y="819775"/>
                      </a:cubicBezTo>
                      <a:cubicBezTo>
                        <a:pt x="217932" y="801788"/>
                        <a:pt x="214407" y="797783"/>
                        <a:pt x="198582" y="766804"/>
                      </a:cubicBezTo>
                      <a:cubicBezTo>
                        <a:pt x="120249" y="733620"/>
                        <a:pt x="81518" y="715891"/>
                        <a:pt x="16669" y="687634"/>
                      </a:cubicBezTo>
                      <a:cubicBezTo>
                        <a:pt x="10139" y="631187"/>
                        <a:pt x="7938" y="607941"/>
                        <a:pt x="0" y="547105"/>
                      </a:cubicBezTo>
                      <a:lnTo>
                        <a:pt x="45244" y="548306"/>
                      </a:lnTo>
                      <a:cubicBezTo>
                        <a:pt x="66074" y="568353"/>
                        <a:pt x="72988" y="591727"/>
                        <a:pt x="124980" y="667390"/>
                      </a:cubicBezTo>
                      <a:cubicBezTo>
                        <a:pt x="210720" y="603119"/>
                        <a:pt x="245025" y="580734"/>
                        <a:pt x="320675" y="528083"/>
                      </a:cubicBezTo>
                      <a:cubicBezTo>
                        <a:pt x="326722" y="465507"/>
                        <a:pt x="329450" y="454206"/>
                        <a:pt x="332726" y="424481"/>
                      </a:cubicBezTo>
                      <a:cubicBezTo>
                        <a:pt x="335927" y="395441"/>
                        <a:pt x="337404" y="382316"/>
                        <a:pt x="340591" y="355425"/>
                      </a:cubicBezTo>
                      <a:cubicBezTo>
                        <a:pt x="343778" y="328534"/>
                        <a:pt x="351246" y="280012"/>
                        <a:pt x="351848" y="263132"/>
                      </a:cubicBezTo>
                      <a:cubicBezTo>
                        <a:pt x="339749" y="267747"/>
                        <a:pt x="324297" y="274747"/>
                        <a:pt x="311295" y="281016"/>
                      </a:cubicBezTo>
                      <a:cubicBezTo>
                        <a:pt x="302227" y="259146"/>
                        <a:pt x="292786" y="233682"/>
                        <a:pt x="287049" y="221471"/>
                      </a:cubicBezTo>
                      <a:cubicBezTo>
                        <a:pt x="332223" y="198543"/>
                        <a:pt x="374507" y="177535"/>
                        <a:pt x="397020" y="164939"/>
                      </a:cubicBezTo>
                      <a:cubicBezTo>
                        <a:pt x="403188" y="133644"/>
                        <a:pt x="400555" y="133777"/>
                        <a:pt x="406040" y="117293"/>
                      </a:cubicBezTo>
                      <a:cubicBezTo>
                        <a:pt x="384474" y="107011"/>
                        <a:pt x="371801" y="100842"/>
                        <a:pt x="361229" y="97674"/>
                      </a:cubicBezTo>
                      <a:cubicBezTo>
                        <a:pt x="380605" y="79618"/>
                        <a:pt x="433098" y="33997"/>
                        <a:pt x="470911" y="0"/>
                      </a:cubicBezTo>
                      <a:cubicBezTo>
                        <a:pt x="495348" y="25394"/>
                        <a:pt x="519631" y="47961"/>
                        <a:pt x="530948" y="58976"/>
                      </a:cubicBezTo>
                      <a:cubicBezTo>
                        <a:pt x="519137" y="69194"/>
                        <a:pt x="518283" y="68286"/>
                        <a:pt x="507422" y="78026"/>
                      </a:cubicBezTo>
                      <a:cubicBezTo>
                        <a:pt x="523094" y="92127"/>
                        <a:pt x="540111" y="110962"/>
                        <a:pt x="547616" y="117904"/>
                      </a:cubicBezTo>
                      <a:cubicBezTo>
                        <a:pt x="574003" y="117977"/>
                        <a:pt x="612450" y="122266"/>
                        <a:pt x="655350" y="125034"/>
                      </a:cubicBezTo>
                      <a:close/>
                    </a:path>
                  </a:pathLst>
                </a:custGeom>
                <a:solidFill>
                  <a:srgbClr val="99FF9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7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2" name="Freeform 189"/>
              <p:cNvSpPr>
                <a:spLocks/>
              </p:cNvSpPr>
              <p:nvPr/>
            </p:nvSpPr>
            <p:spPr bwMode="auto">
              <a:xfrm>
                <a:off x="3805238" y="5065713"/>
                <a:ext cx="412750" cy="425450"/>
              </a:xfrm>
              <a:custGeom>
                <a:avLst/>
                <a:gdLst>
                  <a:gd name="T0" fmla="*/ 2147483646 w 778"/>
                  <a:gd name="T1" fmla="*/ 2147483646 h 792"/>
                  <a:gd name="T2" fmla="*/ 2147483646 w 778"/>
                  <a:gd name="T3" fmla="*/ 2147483646 h 792"/>
                  <a:gd name="T4" fmla="*/ 2147483646 w 778"/>
                  <a:gd name="T5" fmla="*/ 2147483646 h 792"/>
                  <a:gd name="T6" fmla="*/ 2147483646 w 778"/>
                  <a:gd name="T7" fmla="*/ 2147483646 h 792"/>
                  <a:gd name="T8" fmla="*/ 2147483646 w 778"/>
                  <a:gd name="T9" fmla="*/ 2147483646 h 792"/>
                  <a:gd name="T10" fmla="*/ 2147483646 w 778"/>
                  <a:gd name="T11" fmla="*/ 2147483646 h 792"/>
                  <a:gd name="T12" fmla="*/ 2147483646 w 778"/>
                  <a:gd name="T13" fmla="*/ 2147483646 h 792"/>
                  <a:gd name="T14" fmla="*/ 2147483646 w 778"/>
                  <a:gd name="T15" fmla="*/ 2147483646 h 792"/>
                  <a:gd name="T16" fmla="*/ 2147483646 w 778"/>
                  <a:gd name="T17" fmla="*/ 2147483646 h 792"/>
                  <a:gd name="T18" fmla="*/ 2147483646 w 778"/>
                  <a:gd name="T19" fmla="*/ 2147483646 h 792"/>
                  <a:gd name="T20" fmla="*/ 2147483646 w 778"/>
                  <a:gd name="T21" fmla="*/ 2147483646 h 792"/>
                  <a:gd name="T22" fmla="*/ 2147483646 w 778"/>
                  <a:gd name="T23" fmla="*/ 2147483646 h 792"/>
                  <a:gd name="T24" fmla="*/ 2147483646 w 778"/>
                  <a:gd name="T25" fmla="*/ 2147483646 h 792"/>
                  <a:gd name="T26" fmla="*/ 2147483646 w 778"/>
                  <a:gd name="T27" fmla="*/ 2147483646 h 792"/>
                  <a:gd name="T28" fmla="*/ 2147483646 w 778"/>
                  <a:gd name="T29" fmla="*/ 2147483646 h 792"/>
                  <a:gd name="T30" fmla="*/ 2147483646 w 778"/>
                  <a:gd name="T31" fmla="*/ 2147483646 h 792"/>
                  <a:gd name="T32" fmla="*/ 2147483646 w 778"/>
                  <a:gd name="T33" fmla="*/ 2147483646 h 792"/>
                  <a:gd name="T34" fmla="*/ 2147483646 w 778"/>
                  <a:gd name="T35" fmla="*/ 2147483646 h 792"/>
                  <a:gd name="T36" fmla="*/ 2147483646 w 778"/>
                  <a:gd name="T37" fmla="*/ 2147483646 h 792"/>
                  <a:gd name="T38" fmla="*/ 2147483646 w 778"/>
                  <a:gd name="T39" fmla="*/ 2147483646 h 792"/>
                  <a:gd name="T40" fmla="*/ 2147483646 w 778"/>
                  <a:gd name="T41" fmla="*/ 2147483646 h 792"/>
                  <a:gd name="T42" fmla="*/ 2147483646 w 778"/>
                  <a:gd name="T43" fmla="*/ 2147483646 h 792"/>
                  <a:gd name="T44" fmla="*/ 2147483646 w 778"/>
                  <a:gd name="T45" fmla="*/ 2147483646 h 792"/>
                  <a:gd name="T46" fmla="*/ 2147483646 w 778"/>
                  <a:gd name="T47" fmla="*/ 2147483646 h 792"/>
                  <a:gd name="T48" fmla="*/ 2147483646 w 778"/>
                  <a:gd name="T49" fmla="*/ 2147483646 h 792"/>
                  <a:gd name="T50" fmla="*/ 2147483646 w 778"/>
                  <a:gd name="T51" fmla="*/ 2147483646 h 792"/>
                  <a:gd name="T52" fmla="*/ 2147483646 w 778"/>
                  <a:gd name="T53" fmla="*/ 2147483646 h 792"/>
                  <a:gd name="T54" fmla="*/ 2147483646 w 778"/>
                  <a:gd name="T55" fmla="*/ 2147483646 h 792"/>
                  <a:gd name="T56" fmla="*/ 2147483646 w 778"/>
                  <a:gd name="T57" fmla="*/ 2147483646 h 792"/>
                  <a:gd name="T58" fmla="*/ 2147483646 w 778"/>
                  <a:gd name="T59" fmla="*/ 2147483646 h 792"/>
                  <a:gd name="T60" fmla="*/ 2147483646 w 778"/>
                  <a:gd name="T61" fmla="*/ 2147483646 h 792"/>
                  <a:gd name="T62" fmla="*/ 2147483646 w 778"/>
                  <a:gd name="T63" fmla="*/ 2147483646 h 792"/>
                  <a:gd name="T64" fmla="*/ 2147483646 w 778"/>
                  <a:gd name="T65" fmla="*/ 2147483646 h 792"/>
                  <a:gd name="T66" fmla="*/ 2147483646 w 778"/>
                  <a:gd name="T67" fmla="*/ 2147483646 h 792"/>
                  <a:gd name="T68" fmla="*/ 2147483646 w 778"/>
                  <a:gd name="T69" fmla="*/ 2147483646 h 792"/>
                  <a:gd name="T70" fmla="*/ 2147483646 w 778"/>
                  <a:gd name="T71" fmla="*/ 2147483646 h 792"/>
                  <a:gd name="T72" fmla="*/ 2147483646 w 778"/>
                  <a:gd name="T73" fmla="*/ 2147483646 h 792"/>
                  <a:gd name="T74" fmla="*/ 2147483646 w 778"/>
                  <a:gd name="T75" fmla="*/ 2147483646 h 792"/>
                  <a:gd name="T76" fmla="*/ 2147483646 w 778"/>
                  <a:gd name="T77" fmla="*/ 2147483646 h 792"/>
                  <a:gd name="T78" fmla="*/ 2147483646 w 778"/>
                  <a:gd name="T79" fmla="*/ 2147483646 h 7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8"/>
                  <a:gd name="T121" fmla="*/ 0 h 792"/>
                  <a:gd name="T122" fmla="*/ 778 w 778"/>
                  <a:gd name="T123" fmla="*/ 792 h 79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8" h="792">
                    <a:moveTo>
                      <a:pt x="716" y="687"/>
                    </a:moveTo>
                    <a:lnTo>
                      <a:pt x="716" y="731"/>
                    </a:lnTo>
                    <a:lnTo>
                      <a:pt x="671" y="743"/>
                    </a:lnTo>
                    <a:lnTo>
                      <a:pt x="656" y="737"/>
                    </a:lnTo>
                    <a:lnTo>
                      <a:pt x="644" y="750"/>
                    </a:lnTo>
                    <a:lnTo>
                      <a:pt x="612" y="763"/>
                    </a:lnTo>
                    <a:lnTo>
                      <a:pt x="597" y="751"/>
                    </a:lnTo>
                    <a:lnTo>
                      <a:pt x="589" y="768"/>
                    </a:lnTo>
                    <a:lnTo>
                      <a:pt x="571" y="765"/>
                    </a:lnTo>
                    <a:lnTo>
                      <a:pt x="563" y="748"/>
                    </a:lnTo>
                    <a:lnTo>
                      <a:pt x="509" y="742"/>
                    </a:lnTo>
                    <a:lnTo>
                      <a:pt x="459" y="792"/>
                    </a:lnTo>
                    <a:lnTo>
                      <a:pt x="422" y="780"/>
                    </a:lnTo>
                    <a:lnTo>
                      <a:pt x="404" y="777"/>
                    </a:lnTo>
                    <a:lnTo>
                      <a:pt x="370" y="756"/>
                    </a:lnTo>
                    <a:lnTo>
                      <a:pt x="352" y="695"/>
                    </a:lnTo>
                    <a:lnTo>
                      <a:pt x="343" y="677"/>
                    </a:lnTo>
                    <a:lnTo>
                      <a:pt x="360" y="658"/>
                    </a:lnTo>
                    <a:lnTo>
                      <a:pt x="352" y="638"/>
                    </a:lnTo>
                    <a:lnTo>
                      <a:pt x="270" y="686"/>
                    </a:lnTo>
                    <a:lnTo>
                      <a:pt x="142" y="638"/>
                    </a:lnTo>
                    <a:lnTo>
                      <a:pt x="126" y="570"/>
                    </a:lnTo>
                    <a:lnTo>
                      <a:pt x="116" y="516"/>
                    </a:lnTo>
                    <a:lnTo>
                      <a:pt x="73" y="474"/>
                    </a:lnTo>
                    <a:lnTo>
                      <a:pt x="31" y="453"/>
                    </a:lnTo>
                    <a:lnTo>
                      <a:pt x="36" y="402"/>
                    </a:lnTo>
                    <a:lnTo>
                      <a:pt x="28" y="375"/>
                    </a:lnTo>
                    <a:lnTo>
                      <a:pt x="56" y="379"/>
                    </a:lnTo>
                    <a:lnTo>
                      <a:pt x="71" y="348"/>
                    </a:lnTo>
                    <a:lnTo>
                      <a:pt x="22" y="286"/>
                    </a:lnTo>
                    <a:lnTo>
                      <a:pt x="0" y="280"/>
                    </a:lnTo>
                    <a:lnTo>
                      <a:pt x="6" y="261"/>
                    </a:lnTo>
                    <a:lnTo>
                      <a:pt x="37" y="240"/>
                    </a:lnTo>
                    <a:lnTo>
                      <a:pt x="186" y="219"/>
                    </a:lnTo>
                    <a:lnTo>
                      <a:pt x="232" y="224"/>
                    </a:lnTo>
                    <a:lnTo>
                      <a:pt x="237" y="199"/>
                    </a:lnTo>
                    <a:lnTo>
                      <a:pt x="263" y="183"/>
                    </a:lnTo>
                    <a:lnTo>
                      <a:pt x="268" y="143"/>
                    </a:lnTo>
                    <a:lnTo>
                      <a:pt x="333" y="99"/>
                    </a:lnTo>
                    <a:lnTo>
                      <a:pt x="358" y="136"/>
                    </a:lnTo>
                    <a:lnTo>
                      <a:pt x="374" y="116"/>
                    </a:lnTo>
                    <a:lnTo>
                      <a:pt x="415" y="116"/>
                    </a:lnTo>
                    <a:lnTo>
                      <a:pt x="420" y="90"/>
                    </a:lnTo>
                    <a:lnTo>
                      <a:pt x="404" y="70"/>
                    </a:lnTo>
                    <a:lnTo>
                      <a:pt x="416" y="28"/>
                    </a:lnTo>
                    <a:lnTo>
                      <a:pt x="457" y="9"/>
                    </a:lnTo>
                    <a:lnTo>
                      <a:pt x="491" y="0"/>
                    </a:lnTo>
                    <a:lnTo>
                      <a:pt x="492" y="34"/>
                    </a:lnTo>
                    <a:lnTo>
                      <a:pt x="508" y="29"/>
                    </a:lnTo>
                    <a:lnTo>
                      <a:pt x="513" y="55"/>
                    </a:lnTo>
                    <a:lnTo>
                      <a:pt x="559" y="71"/>
                    </a:lnTo>
                    <a:lnTo>
                      <a:pt x="584" y="56"/>
                    </a:lnTo>
                    <a:lnTo>
                      <a:pt x="615" y="102"/>
                    </a:lnTo>
                    <a:lnTo>
                      <a:pt x="645" y="81"/>
                    </a:lnTo>
                    <a:lnTo>
                      <a:pt x="656" y="107"/>
                    </a:lnTo>
                    <a:lnTo>
                      <a:pt x="635" y="132"/>
                    </a:lnTo>
                    <a:lnTo>
                      <a:pt x="629" y="163"/>
                    </a:lnTo>
                    <a:lnTo>
                      <a:pt x="608" y="171"/>
                    </a:lnTo>
                    <a:lnTo>
                      <a:pt x="593" y="163"/>
                    </a:lnTo>
                    <a:lnTo>
                      <a:pt x="571" y="199"/>
                    </a:lnTo>
                    <a:lnTo>
                      <a:pt x="546" y="219"/>
                    </a:lnTo>
                    <a:lnTo>
                      <a:pt x="582" y="241"/>
                    </a:lnTo>
                    <a:lnTo>
                      <a:pt x="546" y="282"/>
                    </a:lnTo>
                    <a:lnTo>
                      <a:pt x="577" y="302"/>
                    </a:lnTo>
                    <a:lnTo>
                      <a:pt x="577" y="317"/>
                    </a:lnTo>
                    <a:lnTo>
                      <a:pt x="592" y="323"/>
                    </a:lnTo>
                    <a:lnTo>
                      <a:pt x="617" y="349"/>
                    </a:lnTo>
                    <a:lnTo>
                      <a:pt x="653" y="319"/>
                    </a:lnTo>
                    <a:lnTo>
                      <a:pt x="648" y="308"/>
                    </a:lnTo>
                    <a:lnTo>
                      <a:pt x="658" y="298"/>
                    </a:lnTo>
                    <a:lnTo>
                      <a:pt x="679" y="337"/>
                    </a:lnTo>
                    <a:lnTo>
                      <a:pt x="672" y="362"/>
                    </a:lnTo>
                    <a:lnTo>
                      <a:pt x="778" y="564"/>
                    </a:lnTo>
                    <a:lnTo>
                      <a:pt x="747" y="574"/>
                    </a:lnTo>
                    <a:lnTo>
                      <a:pt x="732" y="548"/>
                    </a:lnTo>
                    <a:lnTo>
                      <a:pt x="722" y="584"/>
                    </a:lnTo>
                    <a:lnTo>
                      <a:pt x="696" y="604"/>
                    </a:lnTo>
                    <a:lnTo>
                      <a:pt x="702" y="615"/>
                    </a:lnTo>
                    <a:lnTo>
                      <a:pt x="717" y="609"/>
                    </a:lnTo>
                    <a:lnTo>
                      <a:pt x="727" y="677"/>
                    </a:lnTo>
                    <a:lnTo>
                      <a:pt x="716" y="687"/>
                    </a:lnTo>
                    <a:close/>
                  </a:path>
                </a:pathLst>
              </a:custGeom>
              <a:solidFill>
                <a:srgbClr val="99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ru-RU" sz="7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</p:grpSp>
        <p:sp>
          <p:nvSpPr>
            <p:cNvPr id="18" name="Freeform 1325"/>
            <p:cNvSpPr>
              <a:spLocks noChangeAspect="1"/>
            </p:cNvSpPr>
            <p:nvPr/>
          </p:nvSpPr>
          <p:spPr bwMode="auto">
            <a:xfrm>
              <a:off x="120080" y="3308071"/>
              <a:ext cx="247650" cy="280987"/>
            </a:xfrm>
            <a:custGeom>
              <a:avLst/>
              <a:gdLst>
                <a:gd name="T0" fmla="*/ 2147483646 w 202"/>
                <a:gd name="T1" fmla="*/ 2147483646 h 230"/>
                <a:gd name="T2" fmla="*/ 2147483646 w 202"/>
                <a:gd name="T3" fmla="*/ 2147483646 h 230"/>
                <a:gd name="T4" fmla="*/ 2147483646 w 202"/>
                <a:gd name="T5" fmla="*/ 2147483646 h 230"/>
                <a:gd name="T6" fmla="*/ 2147483646 w 202"/>
                <a:gd name="T7" fmla="*/ 2147483646 h 230"/>
                <a:gd name="T8" fmla="*/ 2147483646 w 202"/>
                <a:gd name="T9" fmla="*/ 2147483646 h 230"/>
                <a:gd name="T10" fmla="*/ 2147483646 w 202"/>
                <a:gd name="T11" fmla="*/ 2147483646 h 230"/>
                <a:gd name="T12" fmla="*/ 2147483646 w 202"/>
                <a:gd name="T13" fmla="*/ 2147483646 h 230"/>
                <a:gd name="T14" fmla="*/ 2147483646 w 202"/>
                <a:gd name="T15" fmla="*/ 2147483646 h 230"/>
                <a:gd name="T16" fmla="*/ 2147483646 w 202"/>
                <a:gd name="T17" fmla="*/ 2147483646 h 230"/>
                <a:gd name="T18" fmla="*/ 2147483646 w 202"/>
                <a:gd name="T19" fmla="*/ 2147483646 h 230"/>
                <a:gd name="T20" fmla="*/ 2147483646 w 202"/>
                <a:gd name="T21" fmla="*/ 2147483646 h 230"/>
                <a:gd name="T22" fmla="*/ 2147483646 w 202"/>
                <a:gd name="T23" fmla="*/ 2147483646 h 230"/>
                <a:gd name="T24" fmla="*/ 2147483646 w 202"/>
                <a:gd name="T25" fmla="*/ 2147483646 h 230"/>
                <a:gd name="T26" fmla="*/ 2147483646 w 202"/>
                <a:gd name="T27" fmla="*/ 2147483646 h 230"/>
                <a:gd name="T28" fmla="*/ 2147483646 w 202"/>
                <a:gd name="T29" fmla="*/ 2147483646 h 230"/>
                <a:gd name="T30" fmla="*/ 2147483646 w 202"/>
                <a:gd name="T31" fmla="*/ 2147483646 h 230"/>
                <a:gd name="T32" fmla="*/ 2147483646 w 202"/>
                <a:gd name="T33" fmla="*/ 2147483646 h 230"/>
                <a:gd name="T34" fmla="*/ 2147483646 w 202"/>
                <a:gd name="T35" fmla="*/ 2147483646 h 230"/>
                <a:gd name="T36" fmla="*/ 2147483646 w 202"/>
                <a:gd name="T37" fmla="*/ 2147483646 h 230"/>
                <a:gd name="T38" fmla="*/ 2147483646 w 202"/>
                <a:gd name="T39" fmla="*/ 2147483646 h 230"/>
                <a:gd name="T40" fmla="*/ 2147483646 w 202"/>
                <a:gd name="T41" fmla="*/ 2147483646 h 230"/>
                <a:gd name="T42" fmla="*/ 2147483646 w 202"/>
                <a:gd name="T43" fmla="*/ 2147483646 h 230"/>
                <a:gd name="T44" fmla="*/ 2147483646 w 202"/>
                <a:gd name="T45" fmla="*/ 2147483646 h 230"/>
                <a:gd name="T46" fmla="*/ 2147483646 w 202"/>
                <a:gd name="T47" fmla="*/ 2147483646 h 230"/>
                <a:gd name="T48" fmla="*/ 2147483646 w 202"/>
                <a:gd name="T49" fmla="*/ 2147483646 h 230"/>
                <a:gd name="T50" fmla="*/ 2147483646 w 202"/>
                <a:gd name="T51" fmla="*/ 2147483646 h 230"/>
                <a:gd name="T52" fmla="*/ 2147483646 w 202"/>
                <a:gd name="T53" fmla="*/ 2147483646 h 230"/>
                <a:gd name="T54" fmla="*/ 2147483646 w 202"/>
                <a:gd name="T55" fmla="*/ 2147483646 h 230"/>
                <a:gd name="T56" fmla="*/ 2147483646 w 202"/>
                <a:gd name="T57" fmla="*/ 2147483646 h 230"/>
                <a:gd name="T58" fmla="*/ 2147483646 w 202"/>
                <a:gd name="T59" fmla="*/ 2147483646 h 230"/>
                <a:gd name="T60" fmla="*/ 2147483646 w 202"/>
                <a:gd name="T61" fmla="*/ 2147483646 h 230"/>
                <a:gd name="T62" fmla="*/ 2147483646 w 202"/>
                <a:gd name="T63" fmla="*/ 2147483646 h 230"/>
                <a:gd name="T64" fmla="*/ 2147483646 w 202"/>
                <a:gd name="T65" fmla="*/ 2147483646 h 230"/>
                <a:gd name="T66" fmla="*/ 2147483646 w 202"/>
                <a:gd name="T67" fmla="*/ 2147483646 h 230"/>
                <a:gd name="T68" fmla="*/ 2147483646 w 202"/>
                <a:gd name="T69" fmla="*/ 2147483646 h 230"/>
                <a:gd name="T70" fmla="*/ 2147483646 w 202"/>
                <a:gd name="T71" fmla="*/ 2147483646 h 230"/>
                <a:gd name="T72" fmla="*/ 2147483646 w 202"/>
                <a:gd name="T73" fmla="*/ 2147483646 h 230"/>
                <a:gd name="T74" fmla="*/ 2147483646 w 202"/>
                <a:gd name="T75" fmla="*/ 2147483646 h 230"/>
                <a:gd name="T76" fmla="*/ 2147483646 w 202"/>
                <a:gd name="T77" fmla="*/ 2147483646 h 230"/>
                <a:gd name="T78" fmla="*/ 2147483646 w 202"/>
                <a:gd name="T79" fmla="*/ 2147483646 h 230"/>
                <a:gd name="T80" fmla="*/ 2147483646 w 202"/>
                <a:gd name="T81" fmla="*/ 2147483646 h 230"/>
                <a:gd name="T82" fmla="*/ 2147483646 w 202"/>
                <a:gd name="T83" fmla="*/ 2147483646 h 230"/>
                <a:gd name="T84" fmla="*/ 2147483646 w 202"/>
                <a:gd name="T85" fmla="*/ 2147483646 h 230"/>
                <a:gd name="T86" fmla="*/ 2147483646 w 202"/>
                <a:gd name="T87" fmla="*/ 2147483646 h 230"/>
                <a:gd name="T88" fmla="*/ 2147483646 w 202"/>
                <a:gd name="T89" fmla="*/ 2147483646 h 230"/>
                <a:gd name="T90" fmla="*/ 2147483646 w 202"/>
                <a:gd name="T91" fmla="*/ 2147483646 h 230"/>
                <a:gd name="T92" fmla="*/ 2147483646 w 202"/>
                <a:gd name="T93" fmla="*/ 0 h 230"/>
                <a:gd name="T94" fmla="*/ 2147483646 w 202"/>
                <a:gd name="T95" fmla="*/ 2147483646 h 230"/>
                <a:gd name="T96" fmla="*/ 2147483646 w 202"/>
                <a:gd name="T97" fmla="*/ 2147483646 h 230"/>
                <a:gd name="T98" fmla="*/ 2147483646 w 202"/>
                <a:gd name="T99" fmla="*/ 2147483646 h 230"/>
                <a:gd name="T100" fmla="*/ 2147483646 w 202"/>
                <a:gd name="T101" fmla="*/ 2147483646 h 230"/>
                <a:gd name="T102" fmla="*/ 2147483646 w 202"/>
                <a:gd name="T103" fmla="*/ 2147483646 h 230"/>
                <a:gd name="T104" fmla="*/ 2147483646 w 202"/>
                <a:gd name="T105" fmla="*/ 2147483646 h 2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30">
                  <a:moveTo>
                    <a:pt x="128" y="17"/>
                  </a:moveTo>
                  <a:lnTo>
                    <a:pt x="131" y="20"/>
                  </a:lnTo>
                  <a:lnTo>
                    <a:pt x="134" y="17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37" y="34"/>
                  </a:lnTo>
                  <a:lnTo>
                    <a:pt x="134" y="37"/>
                  </a:lnTo>
                  <a:lnTo>
                    <a:pt x="137" y="42"/>
                  </a:lnTo>
                  <a:lnTo>
                    <a:pt x="140" y="39"/>
                  </a:lnTo>
                  <a:lnTo>
                    <a:pt x="140" y="37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5" y="54"/>
                  </a:lnTo>
                  <a:lnTo>
                    <a:pt x="151" y="62"/>
                  </a:lnTo>
                  <a:lnTo>
                    <a:pt x="151" y="65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8" y="79"/>
                  </a:lnTo>
                  <a:lnTo>
                    <a:pt x="154" y="79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82"/>
                  </a:lnTo>
                  <a:lnTo>
                    <a:pt x="151" y="85"/>
                  </a:lnTo>
                  <a:lnTo>
                    <a:pt x="145" y="82"/>
                  </a:lnTo>
                  <a:lnTo>
                    <a:pt x="137" y="82"/>
                  </a:lnTo>
                  <a:lnTo>
                    <a:pt x="145" y="91"/>
                  </a:lnTo>
                  <a:lnTo>
                    <a:pt x="148" y="102"/>
                  </a:lnTo>
                  <a:lnTo>
                    <a:pt x="148" y="113"/>
                  </a:lnTo>
                  <a:lnTo>
                    <a:pt x="148" y="119"/>
                  </a:lnTo>
                  <a:lnTo>
                    <a:pt x="148" y="128"/>
                  </a:lnTo>
                  <a:lnTo>
                    <a:pt x="145" y="131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37" y="133"/>
                  </a:lnTo>
                  <a:lnTo>
                    <a:pt x="134" y="133"/>
                  </a:lnTo>
                  <a:lnTo>
                    <a:pt x="134" y="139"/>
                  </a:lnTo>
                  <a:lnTo>
                    <a:pt x="131" y="145"/>
                  </a:lnTo>
                  <a:lnTo>
                    <a:pt x="134" y="145"/>
                  </a:lnTo>
                  <a:lnTo>
                    <a:pt x="140" y="159"/>
                  </a:lnTo>
                  <a:lnTo>
                    <a:pt x="142" y="156"/>
                  </a:lnTo>
                  <a:lnTo>
                    <a:pt x="145" y="142"/>
                  </a:lnTo>
                  <a:lnTo>
                    <a:pt x="148" y="133"/>
                  </a:lnTo>
                  <a:lnTo>
                    <a:pt x="151" y="128"/>
                  </a:lnTo>
                  <a:lnTo>
                    <a:pt x="151" y="122"/>
                  </a:lnTo>
                  <a:lnTo>
                    <a:pt x="154" y="116"/>
                  </a:lnTo>
                  <a:lnTo>
                    <a:pt x="154" y="113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4" y="122"/>
                  </a:lnTo>
                  <a:lnTo>
                    <a:pt x="145" y="145"/>
                  </a:lnTo>
                  <a:lnTo>
                    <a:pt x="145" y="150"/>
                  </a:lnTo>
                  <a:lnTo>
                    <a:pt x="145" y="156"/>
                  </a:lnTo>
                  <a:lnTo>
                    <a:pt x="145" y="165"/>
                  </a:lnTo>
                  <a:lnTo>
                    <a:pt x="148" y="167"/>
                  </a:lnTo>
                  <a:lnTo>
                    <a:pt x="157" y="173"/>
                  </a:lnTo>
                  <a:lnTo>
                    <a:pt x="171" y="179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85" y="190"/>
                  </a:lnTo>
                  <a:lnTo>
                    <a:pt x="194" y="196"/>
                  </a:lnTo>
                  <a:lnTo>
                    <a:pt x="199" y="207"/>
                  </a:lnTo>
                  <a:lnTo>
                    <a:pt x="202" y="216"/>
                  </a:lnTo>
                  <a:lnTo>
                    <a:pt x="202" y="219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19"/>
                  </a:lnTo>
                  <a:lnTo>
                    <a:pt x="194" y="216"/>
                  </a:lnTo>
                  <a:lnTo>
                    <a:pt x="191" y="216"/>
                  </a:lnTo>
                  <a:lnTo>
                    <a:pt x="185" y="216"/>
                  </a:lnTo>
                  <a:lnTo>
                    <a:pt x="179" y="219"/>
                  </a:lnTo>
                  <a:lnTo>
                    <a:pt x="174" y="222"/>
                  </a:lnTo>
                  <a:lnTo>
                    <a:pt x="174" y="224"/>
                  </a:lnTo>
                  <a:lnTo>
                    <a:pt x="171" y="227"/>
                  </a:lnTo>
                  <a:lnTo>
                    <a:pt x="171" y="230"/>
                  </a:lnTo>
                  <a:lnTo>
                    <a:pt x="157" y="222"/>
                  </a:lnTo>
                  <a:lnTo>
                    <a:pt x="154" y="216"/>
                  </a:lnTo>
                  <a:lnTo>
                    <a:pt x="148" y="210"/>
                  </a:lnTo>
                  <a:lnTo>
                    <a:pt x="145" y="210"/>
                  </a:lnTo>
                  <a:lnTo>
                    <a:pt x="140" y="204"/>
                  </a:lnTo>
                  <a:lnTo>
                    <a:pt x="140" y="202"/>
                  </a:lnTo>
                  <a:lnTo>
                    <a:pt x="140" y="199"/>
                  </a:lnTo>
                  <a:lnTo>
                    <a:pt x="140" y="196"/>
                  </a:lnTo>
                  <a:lnTo>
                    <a:pt x="140" y="190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7" y="182"/>
                  </a:lnTo>
                  <a:lnTo>
                    <a:pt x="137" y="179"/>
                  </a:lnTo>
                  <a:lnTo>
                    <a:pt x="134" y="179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11" y="173"/>
                  </a:lnTo>
                  <a:lnTo>
                    <a:pt x="100" y="170"/>
                  </a:lnTo>
                  <a:lnTo>
                    <a:pt x="100" y="173"/>
                  </a:lnTo>
                  <a:lnTo>
                    <a:pt x="97" y="173"/>
                  </a:lnTo>
                  <a:lnTo>
                    <a:pt x="94" y="173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88" y="165"/>
                  </a:lnTo>
                  <a:lnTo>
                    <a:pt x="77" y="153"/>
                  </a:lnTo>
                  <a:lnTo>
                    <a:pt x="63" y="148"/>
                  </a:lnTo>
                  <a:lnTo>
                    <a:pt x="60" y="145"/>
                  </a:lnTo>
                  <a:lnTo>
                    <a:pt x="57" y="145"/>
                  </a:lnTo>
                  <a:lnTo>
                    <a:pt x="51" y="148"/>
                  </a:lnTo>
                  <a:lnTo>
                    <a:pt x="49" y="148"/>
                  </a:lnTo>
                  <a:lnTo>
                    <a:pt x="46" y="148"/>
                  </a:lnTo>
                  <a:lnTo>
                    <a:pt x="40" y="148"/>
                  </a:lnTo>
                  <a:lnTo>
                    <a:pt x="23" y="145"/>
                  </a:lnTo>
                  <a:lnTo>
                    <a:pt x="14" y="142"/>
                  </a:lnTo>
                  <a:lnTo>
                    <a:pt x="12" y="139"/>
                  </a:lnTo>
                  <a:lnTo>
                    <a:pt x="12" y="136"/>
                  </a:lnTo>
                  <a:lnTo>
                    <a:pt x="9" y="131"/>
                  </a:lnTo>
                  <a:lnTo>
                    <a:pt x="6" y="131"/>
                  </a:lnTo>
                  <a:lnTo>
                    <a:pt x="3" y="125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3" y="94"/>
                  </a:lnTo>
                  <a:lnTo>
                    <a:pt x="9" y="99"/>
                  </a:lnTo>
                  <a:lnTo>
                    <a:pt x="14" y="102"/>
                  </a:lnTo>
                  <a:lnTo>
                    <a:pt x="17" y="9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5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9" y="62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3" y="57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3" y="39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0" y="2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7" y="5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1" y="11"/>
                  </a:lnTo>
                  <a:lnTo>
                    <a:pt x="83" y="17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94" y="22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3" y="25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20" y="37"/>
                  </a:lnTo>
                  <a:lnTo>
                    <a:pt x="120" y="34"/>
                  </a:lnTo>
                  <a:lnTo>
                    <a:pt x="120" y="31"/>
                  </a:lnTo>
                  <a:lnTo>
                    <a:pt x="120" y="28"/>
                  </a:lnTo>
                  <a:lnTo>
                    <a:pt x="120" y="25"/>
                  </a:lnTo>
                  <a:lnTo>
                    <a:pt x="125" y="22"/>
                  </a:lnTo>
                  <a:lnTo>
                    <a:pt x="128" y="17"/>
                  </a:lnTo>
                  <a:close/>
                </a:path>
              </a:pathLst>
            </a:custGeom>
            <a:solidFill>
              <a:srgbClr val="FF5050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/>
              <a:endParaRPr lang="ru-RU" sz="70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9" name="Rectangle 935"/>
            <p:cNvSpPr>
              <a:spLocks noChangeArrowheads="1"/>
            </p:cNvSpPr>
            <p:nvPr/>
          </p:nvSpPr>
          <p:spPr bwMode="auto">
            <a:xfrm>
              <a:off x="78805" y="3295372"/>
              <a:ext cx="432819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>
                  <a:solidFill>
                    <a:srgbClr val="000000"/>
                  </a:solidFill>
                  <a:latin typeface="Times New Roman" panose="02020603050405020304" pitchFamily="18" charset="0"/>
                </a:rPr>
                <a:t>Симферополь</a:t>
              </a:r>
            </a:p>
          </p:txBody>
        </p:sp>
        <p:sp>
          <p:nvSpPr>
            <p:cNvPr id="20" name="Rectangle 935"/>
            <p:cNvSpPr>
              <a:spLocks noChangeArrowheads="1"/>
            </p:cNvSpPr>
            <p:nvPr/>
          </p:nvSpPr>
          <p:spPr bwMode="auto">
            <a:xfrm>
              <a:off x="3807" y="3409671"/>
              <a:ext cx="394898" cy="92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7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Севастополь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65669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398916" y="610881"/>
            <a:ext cx="1465980" cy="3041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400" b="1" dirty="0" smtClean="0">
                <a:latin typeface="Times New Roman" panose="02020603050405020304" pitchFamily="18" charset="0"/>
              </a:rPr>
              <a:t>АПРЕЛЬ 2021 г.</a:t>
            </a:r>
            <a:endParaRPr lang="ru-RU" sz="1400" b="1" dirty="0">
              <a:latin typeface="Times New Roman" panose="02020603050405020304" pitchFamily="18" charset="0"/>
            </a:endParaRPr>
          </a:p>
        </p:txBody>
      </p:sp>
      <p:sp>
        <p:nvSpPr>
          <p:cNvPr id="348" name="TextBox 347"/>
          <p:cNvSpPr txBox="1"/>
          <p:nvPr/>
        </p:nvSpPr>
        <p:spPr>
          <a:xfrm>
            <a:off x="5584392" y="3724643"/>
            <a:ext cx="13701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 smtClean="0">
                <a:latin typeface="Times New Roman" panose="02020603050405020304" pitchFamily="18" charset="0"/>
              </a:rPr>
              <a:t>ИЮНЬ 2021 г.</a:t>
            </a:r>
            <a:endParaRPr lang="ru-RU" sz="1400" b="1" dirty="0">
              <a:latin typeface="Times New Roman" panose="02020603050405020304" pitchFamily="18" charset="0"/>
            </a:endParaRPr>
          </a:p>
        </p:txBody>
      </p:sp>
      <p:sp>
        <p:nvSpPr>
          <p:cNvPr id="796" name="TextBox 795"/>
          <p:cNvSpPr txBox="1"/>
          <p:nvPr/>
        </p:nvSpPr>
        <p:spPr>
          <a:xfrm>
            <a:off x="8480153" y="610881"/>
            <a:ext cx="13701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 smtClean="0">
                <a:latin typeface="Times New Roman" panose="02020603050405020304" pitchFamily="18" charset="0"/>
              </a:rPr>
              <a:t>МАЙ 2021 г.</a:t>
            </a:r>
            <a:endParaRPr lang="ru-RU" sz="1400" b="1" dirty="0">
              <a:latin typeface="Times New Roman" panose="02020603050405020304" pitchFamily="18" charset="0"/>
            </a:endParaRPr>
          </a:p>
        </p:txBody>
      </p:sp>
      <p:sp>
        <p:nvSpPr>
          <p:cNvPr id="797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1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410" name="Text Box 1184"/>
          <p:cNvSpPr txBox="1">
            <a:spLocks noChangeArrowheads="1"/>
          </p:cNvSpPr>
          <p:nvPr/>
        </p:nvSpPr>
        <p:spPr bwMode="auto">
          <a:xfrm>
            <a:off x="0" y="1"/>
            <a:ext cx="12192000" cy="549274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srgbClr val="000000"/>
                </a:solidFill>
              </a:rPr>
              <a:t>ПРОГНОЗ ТЕМПЕРАТУРЫ </a:t>
            </a:r>
            <a:r>
              <a:rPr lang="ru-RU" altLang="ru-RU" sz="1800" dirty="0" smtClean="0">
                <a:solidFill>
                  <a:srgbClr val="000000"/>
                </a:solidFill>
              </a:rPr>
              <a:t>ВОЗДУХА И КОЛИЧЕСТВА ОСАДКОВ </a:t>
            </a:r>
            <a:r>
              <a:rPr lang="ru-RU" altLang="ru-RU" sz="1800" dirty="0">
                <a:solidFill>
                  <a:srgbClr val="000000"/>
                </a:solidFill>
              </a:rPr>
              <a:t>В АПРЕЛЕ-ИЮНЕ </a:t>
            </a:r>
            <a:r>
              <a:rPr lang="ru-RU" altLang="ru-RU" sz="1800" dirty="0" smtClean="0">
                <a:solidFill>
                  <a:srgbClr val="000000"/>
                </a:solidFill>
              </a:rPr>
              <a:t>2022 г</a:t>
            </a:r>
            <a:r>
              <a:rPr lang="ru-RU" altLang="ru-RU" sz="1800" dirty="0">
                <a:solidFill>
                  <a:srgbClr val="000000"/>
                </a:solidFill>
              </a:rPr>
              <a:t>.</a:t>
            </a:r>
            <a:br>
              <a:rPr lang="ru-RU" altLang="ru-RU" sz="1800" dirty="0">
                <a:solidFill>
                  <a:srgbClr val="000000"/>
                </a:solidFill>
              </a:rPr>
            </a:br>
            <a:r>
              <a:rPr lang="ru-RU" altLang="ru-RU" sz="1600" dirty="0" smtClean="0">
                <a:solidFill>
                  <a:srgbClr val="000000"/>
                </a:solidFill>
              </a:rPr>
              <a:t>(по данным Росгидромета)</a:t>
            </a:r>
            <a:endParaRPr lang="ru-RU" altLang="ru-RU" sz="1600" dirty="0">
              <a:solidFill>
                <a:srgbClr val="000000"/>
              </a:solidFill>
            </a:endParaRPr>
          </a:p>
        </p:txBody>
      </p:sp>
      <p:pic>
        <p:nvPicPr>
          <p:cNvPr id="1026" name="Picture 2" descr="https://meteoinfo.ru/images/media/0.5year-forc2/heating_period-2022/t2022_04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336" y="589053"/>
            <a:ext cx="5547328" cy="3099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s://meteoinfo.ru/images/media/0.5year-forc2/heating_period-2022/t2022_05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679" y="617149"/>
            <a:ext cx="5571670" cy="31135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ttps://meteoinfo.ru/images/media/0.5year-forc2/heating_period-2022/t2022_06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9046" y="3758741"/>
            <a:ext cx="5436036" cy="30377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Группа 246"/>
          <p:cNvGrpSpPr>
            <a:grpSpLocks/>
          </p:cNvGrpSpPr>
          <p:nvPr/>
        </p:nvGrpSpPr>
        <p:grpSpPr bwMode="auto">
          <a:xfrm>
            <a:off x="525051" y="332656"/>
            <a:ext cx="11141899" cy="5696550"/>
            <a:chOff x="3807" y="944563"/>
            <a:chExt cx="8950974" cy="4822825"/>
          </a:xfrm>
        </p:grpSpPr>
        <p:grpSp>
          <p:nvGrpSpPr>
            <p:cNvPr id="32" name="Группа 4"/>
            <p:cNvGrpSpPr>
              <a:grpSpLocks/>
            </p:cNvGrpSpPr>
            <p:nvPr/>
          </p:nvGrpSpPr>
          <p:grpSpPr bwMode="auto">
            <a:xfrm>
              <a:off x="44414" y="944563"/>
              <a:ext cx="8910367" cy="4822825"/>
              <a:chOff x="44414" y="944563"/>
              <a:chExt cx="8910367" cy="4822825"/>
            </a:xfrm>
          </p:grpSpPr>
          <p:grpSp>
            <p:nvGrpSpPr>
              <p:cNvPr id="36" name="Группа 1"/>
              <p:cNvGrpSpPr>
                <a:grpSpLocks noChangeAspect="1"/>
              </p:cNvGrpSpPr>
              <p:nvPr/>
            </p:nvGrpSpPr>
            <p:grpSpPr bwMode="auto">
              <a:xfrm>
                <a:off x="44414" y="944563"/>
                <a:ext cx="8910367" cy="4822825"/>
                <a:chOff x="44414" y="944563"/>
                <a:chExt cx="8910367" cy="4822825"/>
              </a:xfrm>
            </p:grpSpPr>
            <p:sp>
              <p:nvSpPr>
                <p:cNvPr id="38" name="Freeform 251"/>
                <p:cNvSpPr>
                  <a:spLocks/>
                </p:cNvSpPr>
                <p:nvPr/>
              </p:nvSpPr>
              <p:spPr bwMode="auto">
                <a:xfrm>
                  <a:off x="2232228" y="3180999"/>
                  <a:ext cx="622358" cy="650277"/>
                </a:xfrm>
                <a:custGeom>
                  <a:avLst/>
                  <a:gdLst>
                    <a:gd name="T0" fmla="*/ 2147483646 w 10000"/>
                    <a:gd name="T1" fmla="*/ 2147483646 h 11896"/>
                    <a:gd name="T2" fmla="*/ 2147483646 w 10000"/>
                    <a:gd name="T3" fmla="*/ 2147483646 h 11896"/>
                    <a:gd name="T4" fmla="*/ 2147483646 w 10000"/>
                    <a:gd name="T5" fmla="*/ 2147483646 h 11896"/>
                    <a:gd name="T6" fmla="*/ 2147483646 w 10000"/>
                    <a:gd name="T7" fmla="*/ 2147483646 h 11896"/>
                    <a:gd name="T8" fmla="*/ 2147483646 w 10000"/>
                    <a:gd name="T9" fmla="*/ 2147483646 h 11896"/>
                    <a:gd name="T10" fmla="*/ 2147483646 w 10000"/>
                    <a:gd name="T11" fmla="*/ 2147483646 h 11896"/>
                    <a:gd name="T12" fmla="*/ 2147483646 w 10000"/>
                    <a:gd name="T13" fmla="*/ 2147483646 h 11896"/>
                    <a:gd name="T14" fmla="*/ 2147483646 w 10000"/>
                    <a:gd name="T15" fmla="*/ 2147483646 h 11896"/>
                    <a:gd name="T16" fmla="*/ 2147483646 w 10000"/>
                    <a:gd name="T17" fmla="*/ 2147483646 h 11896"/>
                    <a:gd name="T18" fmla="*/ 2147483646 w 10000"/>
                    <a:gd name="T19" fmla="*/ 2147483646 h 11896"/>
                    <a:gd name="T20" fmla="*/ 2147483646 w 10000"/>
                    <a:gd name="T21" fmla="*/ 2147483646 h 11896"/>
                    <a:gd name="T22" fmla="*/ 2147483646 w 10000"/>
                    <a:gd name="T23" fmla="*/ 2147483646 h 11896"/>
                    <a:gd name="T24" fmla="*/ 2147483646 w 10000"/>
                    <a:gd name="T25" fmla="*/ 2147483646 h 11896"/>
                    <a:gd name="T26" fmla="*/ 2147483646 w 10000"/>
                    <a:gd name="T27" fmla="*/ 2147483646 h 11896"/>
                    <a:gd name="T28" fmla="*/ 2147483646 w 10000"/>
                    <a:gd name="T29" fmla="*/ 2147483646 h 11896"/>
                    <a:gd name="T30" fmla="*/ 2147483646 w 10000"/>
                    <a:gd name="T31" fmla="*/ 2147483646 h 11896"/>
                    <a:gd name="T32" fmla="*/ 2147483646 w 10000"/>
                    <a:gd name="T33" fmla="*/ 2147483646 h 11896"/>
                    <a:gd name="T34" fmla="*/ 2147483646 w 10000"/>
                    <a:gd name="T35" fmla="*/ 2147483646 h 11896"/>
                    <a:gd name="T36" fmla="*/ 2147483646 w 10000"/>
                    <a:gd name="T37" fmla="*/ 2147483646 h 11896"/>
                    <a:gd name="T38" fmla="*/ 2147483646 w 10000"/>
                    <a:gd name="T39" fmla="*/ 2147483646 h 11896"/>
                    <a:gd name="T40" fmla="*/ 2147483646 w 10000"/>
                    <a:gd name="T41" fmla="*/ 2147483646 h 11896"/>
                    <a:gd name="T42" fmla="*/ 2147483646 w 10000"/>
                    <a:gd name="T43" fmla="*/ 2147483646 h 11896"/>
                    <a:gd name="T44" fmla="*/ 2147483646 w 10000"/>
                    <a:gd name="T45" fmla="*/ 2147483646 h 11896"/>
                    <a:gd name="T46" fmla="*/ 2147483646 w 10000"/>
                    <a:gd name="T47" fmla="*/ 2147483646 h 11896"/>
                    <a:gd name="T48" fmla="*/ 2147483646 w 10000"/>
                    <a:gd name="T49" fmla="*/ 2147483646 h 11896"/>
                    <a:gd name="T50" fmla="*/ 2147483646 w 10000"/>
                    <a:gd name="T51" fmla="*/ 2147483646 h 11896"/>
                    <a:gd name="T52" fmla="*/ 2147483646 w 10000"/>
                    <a:gd name="T53" fmla="*/ 2147483646 h 11896"/>
                    <a:gd name="T54" fmla="*/ 2147483646 w 10000"/>
                    <a:gd name="T55" fmla="*/ 2147483646 h 11896"/>
                    <a:gd name="T56" fmla="*/ 2147483646 w 10000"/>
                    <a:gd name="T57" fmla="*/ 2147483646 h 11896"/>
                    <a:gd name="T58" fmla="*/ 2147483646 w 10000"/>
                    <a:gd name="T59" fmla="*/ 2147483646 h 11896"/>
                    <a:gd name="T60" fmla="*/ 2147483646 w 10000"/>
                    <a:gd name="T61" fmla="*/ 2147483646 h 11896"/>
                    <a:gd name="T62" fmla="*/ 2147483646 w 10000"/>
                    <a:gd name="T63" fmla="*/ 2147483646 h 11896"/>
                    <a:gd name="T64" fmla="*/ 2147483646 w 10000"/>
                    <a:gd name="T65" fmla="*/ 2147483646 h 11896"/>
                    <a:gd name="T66" fmla="*/ 2147483646 w 10000"/>
                    <a:gd name="T67" fmla="*/ 2147483646 h 11896"/>
                    <a:gd name="T68" fmla="*/ 2147483646 w 10000"/>
                    <a:gd name="T69" fmla="*/ 2147483646 h 11896"/>
                    <a:gd name="T70" fmla="*/ 2147483646 w 10000"/>
                    <a:gd name="T71" fmla="*/ 2147483646 h 11896"/>
                    <a:gd name="T72" fmla="*/ 2147483646 w 10000"/>
                    <a:gd name="T73" fmla="*/ 2147483646 h 11896"/>
                    <a:gd name="T74" fmla="*/ 2147483646 w 10000"/>
                    <a:gd name="T75" fmla="*/ 2147483646 h 11896"/>
                    <a:gd name="T76" fmla="*/ 2147483646 w 10000"/>
                    <a:gd name="T77" fmla="*/ 2147483646 h 11896"/>
                    <a:gd name="T78" fmla="*/ 2147483646 w 10000"/>
                    <a:gd name="T79" fmla="*/ 2147483646 h 11896"/>
                    <a:gd name="T80" fmla="*/ 2147483646 w 10000"/>
                    <a:gd name="T81" fmla="*/ 2147483646 h 11896"/>
                    <a:gd name="T82" fmla="*/ 2147483646 w 10000"/>
                    <a:gd name="T83" fmla="*/ 2147483646 h 11896"/>
                    <a:gd name="T84" fmla="*/ 2147483646 w 10000"/>
                    <a:gd name="T85" fmla="*/ 2147483646 h 11896"/>
                    <a:gd name="T86" fmla="*/ 2147483646 w 10000"/>
                    <a:gd name="T87" fmla="*/ 2147483646 h 11896"/>
                    <a:gd name="T88" fmla="*/ 2147483646 w 10000"/>
                    <a:gd name="T89" fmla="*/ 2147483646 h 11896"/>
                    <a:gd name="T90" fmla="*/ 2147483646 w 10000"/>
                    <a:gd name="T91" fmla="*/ 2147483646 h 11896"/>
                    <a:gd name="T92" fmla="*/ 2147483646 w 10000"/>
                    <a:gd name="T93" fmla="*/ 2147483646 h 11896"/>
                    <a:gd name="T94" fmla="*/ 2147483646 w 10000"/>
                    <a:gd name="T95" fmla="*/ 2147483646 h 11896"/>
                    <a:gd name="T96" fmla="*/ 2147483646 w 10000"/>
                    <a:gd name="T97" fmla="*/ 2147483646 h 11896"/>
                    <a:gd name="T98" fmla="*/ 2147483646 w 10000"/>
                    <a:gd name="T99" fmla="*/ 2147483646 h 11896"/>
                    <a:gd name="T100" fmla="*/ 2147483646 w 10000"/>
                    <a:gd name="T101" fmla="*/ 2147483646 h 11896"/>
                    <a:gd name="T102" fmla="*/ 2147483646 w 10000"/>
                    <a:gd name="T103" fmla="*/ 2147483646 h 11896"/>
                    <a:gd name="T104" fmla="*/ 2147483646 w 10000"/>
                    <a:gd name="T105" fmla="*/ 2147483646 h 11896"/>
                    <a:gd name="T106" fmla="*/ 2147483646 w 10000"/>
                    <a:gd name="T107" fmla="*/ 2147483646 h 11896"/>
                    <a:gd name="T108" fmla="*/ 2147483646 w 10000"/>
                    <a:gd name="T109" fmla="*/ 2147483646 h 11896"/>
                    <a:gd name="T110" fmla="*/ 2147483646 w 10000"/>
                    <a:gd name="T111" fmla="*/ 2147483646 h 11896"/>
                    <a:gd name="T112" fmla="*/ 2147483646 w 10000"/>
                    <a:gd name="T113" fmla="*/ 2147483646 h 11896"/>
                    <a:gd name="T114" fmla="*/ 2147483646 w 10000"/>
                    <a:gd name="T115" fmla="*/ 2147483646 h 11896"/>
                    <a:gd name="T116" fmla="*/ 2147483646 w 10000"/>
                    <a:gd name="T117" fmla="*/ 2147483646 h 11896"/>
                    <a:gd name="T118" fmla="*/ 2147483646 w 10000"/>
                    <a:gd name="T119" fmla="*/ 2147483646 h 11896"/>
                    <a:gd name="T120" fmla="*/ 2147483646 w 10000"/>
                    <a:gd name="T121" fmla="*/ 2147483646 h 11896"/>
                    <a:gd name="T122" fmla="*/ 2147483646 w 10000"/>
                    <a:gd name="T123" fmla="*/ 2147483646 h 11896"/>
                    <a:gd name="T124" fmla="*/ 2147483646 w 10000"/>
                    <a:gd name="T125" fmla="*/ 2147483646 h 1189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1896">
                      <a:moveTo>
                        <a:pt x="2882" y="4337"/>
                      </a:moveTo>
                      <a:cubicBezTo>
                        <a:pt x="3041" y="4189"/>
                        <a:pt x="2775" y="4159"/>
                        <a:pt x="2854" y="4167"/>
                      </a:cubicBezTo>
                      <a:cubicBezTo>
                        <a:pt x="2908" y="4108"/>
                        <a:pt x="2890" y="4246"/>
                        <a:pt x="2630" y="4050"/>
                      </a:cubicBezTo>
                      <a:cubicBezTo>
                        <a:pt x="2771" y="3885"/>
                        <a:pt x="2432" y="4204"/>
                        <a:pt x="2573" y="3505"/>
                      </a:cubicBezTo>
                      <a:cubicBezTo>
                        <a:pt x="2835" y="3302"/>
                        <a:pt x="2486" y="3519"/>
                        <a:pt x="3070" y="3245"/>
                      </a:cubicBezTo>
                      <a:lnTo>
                        <a:pt x="3415" y="3048"/>
                      </a:lnTo>
                      <a:cubicBezTo>
                        <a:pt x="3440" y="3034"/>
                        <a:pt x="3390" y="3302"/>
                        <a:pt x="3415" y="3288"/>
                      </a:cubicBezTo>
                      <a:lnTo>
                        <a:pt x="3855" y="2874"/>
                      </a:lnTo>
                      <a:lnTo>
                        <a:pt x="4046" y="2613"/>
                      </a:lnTo>
                      <a:cubicBezTo>
                        <a:pt x="4040" y="2453"/>
                        <a:pt x="4033" y="2293"/>
                        <a:pt x="4027" y="2133"/>
                      </a:cubicBezTo>
                      <a:lnTo>
                        <a:pt x="3759" y="2352"/>
                      </a:lnTo>
                      <a:lnTo>
                        <a:pt x="3090" y="1392"/>
                      </a:lnTo>
                      <a:lnTo>
                        <a:pt x="3319" y="1263"/>
                      </a:lnTo>
                      <a:cubicBezTo>
                        <a:pt x="3325" y="1212"/>
                        <a:pt x="3332" y="1052"/>
                        <a:pt x="3338" y="1001"/>
                      </a:cubicBezTo>
                      <a:cubicBezTo>
                        <a:pt x="3364" y="921"/>
                        <a:pt x="3485" y="950"/>
                        <a:pt x="3511" y="870"/>
                      </a:cubicBezTo>
                      <a:cubicBezTo>
                        <a:pt x="3453" y="681"/>
                        <a:pt x="3281" y="493"/>
                        <a:pt x="3223" y="304"/>
                      </a:cubicBezTo>
                      <a:lnTo>
                        <a:pt x="3817" y="0"/>
                      </a:lnTo>
                      <a:lnTo>
                        <a:pt x="4142" y="391"/>
                      </a:lnTo>
                      <a:cubicBezTo>
                        <a:pt x="4174" y="340"/>
                        <a:pt x="4244" y="246"/>
                        <a:pt x="4276" y="195"/>
                      </a:cubicBezTo>
                      <a:lnTo>
                        <a:pt x="4486" y="500"/>
                      </a:lnTo>
                      <a:lnTo>
                        <a:pt x="4696" y="348"/>
                      </a:lnTo>
                      <a:cubicBezTo>
                        <a:pt x="4779" y="479"/>
                        <a:pt x="4863" y="609"/>
                        <a:pt x="4946" y="740"/>
                      </a:cubicBezTo>
                      <a:lnTo>
                        <a:pt x="4754" y="979"/>
                      </a:lnTo>
                      <a:lnTo>
                        <a:pt x="5060" y="1437"/>
                      </a:lnTo>
                      <a:lnTo>
                        <a:pt x="5252" y="1263"/>
                      </a:lnTo>
                      <a:lnTo>
                        <a:pt x="5960" y="2155"/>
                      </a:lnTo>
                      <a:lnTo>
                        <a:pt x="6114" y="1945"/>
                      </a:lnTo>
                      <a:cubicBezTo>
                        <a:pt x="6145" y="1965"/>
                        <a:pt x="6176" y="1984"/>
                        <a:pt x="6207" y="2004"/>
                      </a:cubicBezTo>
                      <a:lnTo>
                        <a:pt x="6463" y="1896"/>
                      </a:lnTo>
                      <a:lnTo>
                        <a:pt x="6760" y="2260"/>
                      </a:lnTo>
                      <a:lnTo>
                        <a:pt x="6939" y="2063"/>
                      </a:lnTo>
                      <a:lnTo>
                        <a:pt x="7236" y="2477"/>
                      </a:lnTo>
                      <a:lnTo>
                        <a:pt x="7364" y="2427"/>
                      </a:lnTo>
                      <a:lnTo>
                        <a:pt x="7457" y="2172"/>
                      </a:lnTo>
                      <a:lnTo>
                        <a:pt x="7679" y="2073"/>
                      </a:lnTo>
                      <a:cubicBezTo>
                        <a:pt x="7704" y="2129"/>
                        <a:pt x="7730" y="2184"/>
                        <a:pt x="7755" y="2240"/>
                      </a:cubicBezTo>
                      <a:lnTo>
                        <a:pt x="7900" y="2191"/>
                      </a:lnTo>
                      <a:lnTo>
                        <a:pt x="8189" y="2536"/>
                      </a:lnTo>
                      <a:cubicBezTo>
                        <a:pt x="8203" y="2520"/>
                        <a:pt x="8217" y="2503"/>
                        <a:pt x="8231" y="2487"/>
                      </a:cubicBezTo>
                      <a:lnTo>
                        <a:pt x="9345" y="3422"/>
                      </a:lnTo>
                      <a:lnTo>
                        <a:pt x="9813" y="3530"/>
                      </a:lnTo>
                      <a:lnTo>
                        <a:pt x="10000" y="3441"/>
                      </a:lnTo>
                      <a:cubicBezTo>
                        <a:pt x="9997" y="3526"/>
                        <a:pt x="9994" y="3612"/>
                        <a:pt x="9991" y="3697"/>
                      </a:cubicBezTo>
                      <a:lnTo>
                        <a:pt x="9770" y="4032"/>
                      </a:lnTo>
                      <a:lnTo>
                        <a:pt x="9600" y="4130"/>
                      </a:lnTo>
                      <a:lnTo>
                        <a:pt x="9056" y="5075"/>
                      </a:lnTo>
                      <a:lnTo>
                        <a:pt x="8750" y="5262"/>
                      </a:lnTo>
                      <a:lnTo>
                        <a:pt x="8622" y="5262"/>
                      </a:lnTo>
                      <a:lnTo>
                        <a:pt x="8520" y="5469"/>
                      </a:lnTo>
                      <a:lnTo>
                        <a:pt x="8393" y="5518"/>
                      </a:lnTo>
                      <a:lnTo>
                        <a:pt x="7823" y="6305"/>
                      </a:lnTo>
                      <a:lnTo>
                        <a:pt x="7474" y="6542"/>
                      </a:lnTo>
                      <a:lnTo>
                        <a:pt x="7126" y="6630"/>
                      </a:lnTo>
                      <a:lnTo>
                        <a:pt x="6811" y="6935"/>
                      </a:lnTo>
                      <a:cubicBezTo>
                        <a:pt x="6839" y="6968"/>
                        <a:pt x="6868" y="7001"/>
                        <a:pt x="6896" y="7034"/>
                      </a:cubicBezTo>
                      <a:lnTo>
                        <a:pt x="6803" y="7388"/>
                      </a:lnTo>
                      <a:lnTo>
                        <a:pt x="6973" y="7487"/>
                      </a:lnTo>
                      <a:lnTo>
                        <a:pt x="7151" y="7782"/>
                      </a:lnTo>
                      <a:cubicBezTo>
                        <a:pt x="7143" y="7867"/>
                        <a:pt x="7134" y="7953"/>
                        <a:pt x="7126" y="8038"/>
                      </a:cubicBezTo>
                      <a:cubicBezTo>
                        <a:pt x="7049" y="8159"/>
                        <a:pt x="6973" y="8281"/>
                        <a:pt x="6896" y="8402"/>
                      </a:cubicBezTo>
                      <a:lnTo>
                        <a:pt x="6701" y="8392"/>
                      </a:lnTo>
                      <a:lnTo>
                        <a:pt x="6573" y="8530"/>
                      </a:lnTo>
                      <a:cubicBezTo>
                        <a:pt x="6570" y="8596"/>
                        <a:pt x="6568" y="8661"/>
                        <a:pt x="6565" y="8727"/>
                      </a:cubicBezTo>
                      <a:cubicBezTo>
                        <a:pt x="6607" y="8799"/>
                        <a:pt x="6650" y="8871"/>
                        <a:pt x="6692" y="8943"/>
                      </a:cubicBezTo>
                      <a:lnTo>
                        <a:pt x="6471" y="9278"/>
                      </a:lnTo>
                      <a:lnTo>
                        <a:pt x="6301" y="9278"/>
                      </a:lnTo>
                      <a:lnTo>
                        <a:pt x="6071" y="9485"/>
                      </a:lnTo>
                      <a:lnTo>
                        <a:pt x="5901" y="9416"/>
                      </a:lnTo>
                      <a:lnTo>
                        <a:pt x="5901" y="9317"/>
                      </a:lnTo>
                      <a:lnTo>
                        <a:pt x="5247" y="9553"/>
                      </a:lnTo>
                      <a:cubicBezTo>
                        <a:pt x="5244" y="9688"/>
                        <a:pt x="5241" y="9822"/>
                        <a:pt x="5238" y="9957"/>
                      </a:cubicBezTo>
                      <a:cubicBezTo>
                        <a:pt x="5266" y="9990"/>
                        <a:pt x="5295" y="10022"/>
                        <a:pt x="5323" y="10055"/>
                      </a:cubicBezTo>
                      <a:lnTo>
                        <a:pt x="5196" y="10311"/>
                      </a:lnTo>
                      <a:lnTo>
                        <a:pt x="4906" y="10282"/>
                      </a:lnTo>
                      <a:lnTo>
                        <a:pt x="4804" y="9996"/>
                      </a:lnTo>
                      <a:lnTo>
                        <a:pt x="4515" y="9800"/>
                      </a:lnTo>
                      <a:lnTo>
                        <a:pt x="4328" y="9937"/>
                      </a:lnTo>
                      <a:cubicBezTo>
                        <a:pt x="4317" y="9917"/>
                        <a:pt x="4305" y="9898"/>
                        <a:pt x="4294" y="9878"/>
                      </a:cubicBezTo>
                      <a:lnTo>
                        <a:pt x="4022" y="10331"/>
                      </a:lnTo>
                      <a:cubicBezTo>
                        <a:pt x="4036" y="10367"/>
                        <a:pt x="4051" y="10403"/>
                        <a:pt x="4065" y="10439"/>
                      </a:cubicBezTo>
                      <a:lnTo>
                        <a:pt x="3844" y="10735"/>
                      </a:lnTo>
                      <a:lnTo>
                        <a:pt x="3316" y="10872"/>
                      </a:lnTo>
                      <a:lnTo>
                        <a:pt x="3146" y="10764"/>
                      </a:lnTo>
                      <a:lnTo>
                        <a:pt x="3104" y="10557"/>
                      </a:lnTo>
                      <a:lnTo>
                        <a:pt x="2840" y="10666"/>
                      </a:lnTo>
                      <a:lnTo>
                        <a:pt x="2840" y="11010"/>
                      </a:lnTo>
                      <a:lnTo>
                        <a:pt x="2440" y="11502"/>
                      </a:lnTo>
                      <a:lnTo>
                        <a:pt x="2347" y="11748"/>
                      </a:lnTo>
                      <a:lnTo>
                        <a:pt x="2245" y="11729"/>
                      </a:lnTo>
                      <a:lnTo>
                        <a:pt x="1998" y="11896"/>
                      </a:lnTo>
                      <a:lnTo>
                        <a:pt x="1650" y="11689"/>
                      </a:lnTo>
                      <a:cubicBezTo>
                        <a:pt x="1653" y="11505"/>
                        <a:pt x="1655" y="11322"/>
                        <a:pt x="1658" y="11138"/>
                      </a:cubicBezTo>
                      <a:cubicBezTo>
                        <a:pt x="1701" y="11122"/>
                        <a:pt x="1743" y="11105"/>
                        <a:pt x="1786" y="11089"/>
                      </a:cubicBezTo>
                      <a:cubicBezTo>
                        <a:pt x="1792" y="11056"/>
                        <a:pt x="1797" y="11023"/>
                        <a:pt x="1803" y="10990"/>
                      </a:cubicBezTo>
                      <a:lnTo>
                        <a:pt x="1539" y="10882"/>
                      </a:lnTo>
                      <a:lnTo>
                        <a:pt x="1539" y="10990"/>
                      </a:lnTo>
                      <a:lnTo>
                        <a:pt x="1233" y="10823"/>
                      </a:lnTo>
                      <a:lnTo>
                        <a:pt x="1233" y="10469"/>
                      </a:lnTo>
                      <a:lnTo>
                        <a:pt x="1335" y="10321"/>
                      </a:lnTo>
                      <a:lnTo>
                        <a:pt x="731" y="10105"/>
                      </a:lnTo>
                      <a:cubicBezTo>
                        <a:pt x="700" y="10056"/>
                        <a:pt x="669" y="10006"/>
                        <a:pt x="638" y="9957"/>
                      </a:cubicBezTo>
                      <a:lnTo>
                        <a:pt x="468" y="9908"/>
                      </a:lnTo>
                      <a:cubicBezTo>
                        <a:pt x="425" y="9836"/>
                        <a:pt x="383" y="9763"/>
                        <a:pt x="340" y="9691"/>
                      </a:cubicBezTo>
                      <a:cubicBezTo>
                        <a:pt x="329" y="9540"/>
                        <a:pt x="317" y="9390"/>
                        <a:pt x="306" y="9239"/>
                      </a:cubicBezTo>
                      <a:lnTo>
                        <a:pt x="85" y="9347"/>
                      </a:lnTo>
                      <a:cubicBezTo>
                        <a:pt x="99" y="9107"/>
                        <a:pt x="114" y="8868"/>
                        <a:pt x="128" y="8628"/>
                      </a:cubicBezTo>
                      <a:cubicBezTo>
                        <a:pt x="85" y="8644"/>
                        <a:pt x="43" y="8661"/>
                        <a:pt x="0" y="8677"/>
                      </a:cubicBezTo>
                      <a:cubicBezTo>
                        <a:pt x="14" y="8575"/>
                        <a:pt x="29" y="8474"/>
                        <a:pt x="43" y="8372"/>
                      </a:cubicBezTo>
                      <a:lnTo>
                        <a:pt x="204" y="8313"/>
                      </a:lnTo>
                      <a:lnTo>
                        <a:pt x="476" y="8530"/>
                      </a:lnTo>
                      <a:lnTo>
                        <a:pt x="978" y="8284"/>
                      </a:lnTo>
                      <a:cubicBezTo>
                        <a:pt x="938" y="8038"/>
                        <a:pt x="899" y="7792"/>
                        <a:pt x="859" y="7546"/>
                      </a:cubicBezTo>
                      <a:lnTo>
                        <a:pt x="1071" y="7496"/>
                      </a:lnTo>
                      <a:cubicBezTo>
                        <a:pt x="1043" y="7431"/>
                        <a:pt x="1014" y="7365"/>
                        <a:pt x="986" y="7300"/>
                      </a:cubicBezTo>
                      <a:lnTo>
                        <a:pt x="1114" y="7250"/>
                      </a:lnTo>
                      <a:cubicBezTo>
                        <a:pt x="1105" y="7198"/>
                        <a:pt x="1097" y="7145"/>
                        <a:pt x="1088" y="7093"/>
                      </a:cubicBezTo>
                      <a:lnTo>
                        <a:pt x="1259" y="7053"/>
                      </a:lnTo>
                      <a:cubicBezTo>
                        <a:pt x="1245" y="7004"/>
                        <a:pt x="1230" y="6955"/>
                        <a:pt x="1216" y="6906"/>
                      </a:cubicBezTo>
                      <a:lnTo>
                        <a:pt x="1386" y="6807"/>
                      </a:lnTo>
                      <a:lnTo>
                        <a:pt x="1743" y="6365"/>
                      </a:lnTo>
                      <a:cubicBezTo>
                        <a:pt x="1763" y="6165"/>
                        <a:pt x="1783" y="5964"/>
                        <a:pt x="1803" y="5764"/>
                      </a:cubicBezTo>
                      <a:lnTo>
                        <a:pt x="1930" y="5764"/>
                      </a:lnTo>
                      <a:cubicBezTo>
                        <a:pt x="1973" y="5646"/>
                        <a:pt x="2015" y="5528"/>
                        <a:pt x="2058" y="5410"/>
                      </a:cubicBezTo>
                      <a:lnTo>
                        <a:pt x="2259" y="4805"/>
                      </a:lnTo>
                      <a:lnTo>
                        <a:pt x="2487" y="5064"/>
                      </a:lnTo>
                      <a:cubicBezTo>
                        <a:pt x="2526" y="4908"/>
                        <a:pt x="2566" y="4751"/>
                        <a:pt x="2605" y="4595"/>
                      </a:cubicBezTo>
                      <a:cubicBezTo>
                        <a:pt x="2627" y="4567"/>
                        <a:pt x="2860" y="4365"/>
                        <a:pt x="2882" y="4337"/>
                      </a:cubicBez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9" name="Freeform 27"/>
                <p:cNvSpPr>
                  <a:spLocks/>
                </p:cNvSpPr>
                <p:nvPr/>
              </p:nvSpPr>
              <p:spPr bwMode="auto">
                <a:xfrm>
                  <a:off x="7634996" y="4800919"/>
                  <a:ext cx="442955" cy="966469"/>
                </a:xfrm>
                <a:custGeom>
                  <a:avLst/>
                  <a:gdLst>
                    <a:gd name="T0" fmla="*/ 2147483646 w 855"/>
                    <a:gd name="T1" fmla="*/ 2147483646 h 1864"/>
                    <a:gd name="T2" fmla="*/ 2147483646 w 855"/>
                    <a:gd name="T3" fmla="*/ 2147483646 h 1864"/>
                    <a:gd name="T4" fmla="*/ 2147483646 w 855"/>
                    <a:gd name="T5" fmla="*/ 2147483646 h 1864"/>
                    <a:gd name="T6" fmla="*/ 2147483646 w 855"/>
                    <a:gd name="T7" fmla="*/ 2147483646 h 1864"/>
                    <a:gd name="T8" fmla="*/ 2147483646 w 855"/>
                    <a:gd name="T9" fmla="*/ 2147483646 h 1864"/>
                    <a:gd name="T10" fmla="*/ 2147483646 w 855"/>
                    <a:gd name="T11" fmla="*/ 2147483646 h 1864"/>
                    <a:gd name="T12" fmla="*/ 2147483646 w 855"/>
                    <a:gd name="T13" fmla="*/ 2147483646 h 1864"/>
                    <a:gd name="T14" fmla="*/ 2147483646 w 855"/>
                    <a:gd name="T15" fmla="*/ 2147483646 h 1864"/>
                    <a:gd name="T16" fmla="*/ 2147483646 w 855"/>
                    <a:gd name="T17" fmla="*/ 2147483646 h 1864"/>
                    <a:gd name="T18" fmla="*/ 2147483646 w 855"/>
                    <a:gd name="T19" fmla="*/ 2147483646 h 1864"/>
                    <a:gd name="T20" fmla="*/ 2147483646 w 855"/>
                    <a:gd name="T21" fmla="*/ 2147483646 h 1864"/>
                    <a:gd name="T22" fmla="*/ 2147483646 w 855"/>
                    <a:gd name="T23" fmla="*/ 2147483646 h 1864"/>
                    <a:gd name="T24" fmla="*/ 2147483646 w 855"/>
                    <a:gd name="T25" fmla="*/ 2147483646 h 1864"/>
                    <a:gd name="T26" fmla="*/ 2147483646 w 855"/>
                    <a:gd name="T27" fmla="*/ 2147483646 h 1864"/>
                    <a:gd name="T28" fmla="*/ 2147483646 w 855"/>
                    <a:gd name="T29" fmla="*/ 2147483646 h 1864"/>
                    <a:gd name="T30" fmla="*/ 2147483646 w 855"/>
                    <a:gd name="T31" fmla="*/ 2147483646 h 1864"/>
                    <a:gd name="T32" fmla="*/ 2147483646 w 855"/>
                    <a:gd name="T33" fmla="*/ 2147483646 h 1864"/>
                    <a:gd name="T34" fmla="*/ 2147483646 w 855"/>
                    <a:gd name="T35" fmla="*/ 2147483646 h 1864"/>
                    <a:gd name="T36" fmla="*/ 2147483646 w 855"/>
                    <a:gd name="T37" fmla="*/ 2147483646 h 1864"/>
                    <a:gd name="T38" fmla="*/ 2147483646 w 855"/>
                    <a:gd name="T39" fmla="*/ 2147483646 h 1864"/>
                    <a:gd name="T40" fmla="*/ 2147483646 w 855"/>
                    <a:gd name="T41" fmla="*/ 2147483646 h 1864"/>
                    <a:gd name="T42" fmla="*/ 2147483646 w 855"/>
                    <a:gd name="T43" fmla="*/ 2147483646 h 1864"/>
                    <a:gd name="T44" fmla="*/ 2147483646 w 855"/>
                    <a:gd name="T45" fmla="*/ 0 h 1864"/>
                    <a:gd name="T46" fmla="*/ 2147483646 w 855"/>
                    <a:gd name="T47" fmla="*/ 2147483646 h 1864"/>
                    <a:gd name="T48" fmla="*/ 2147483646 w 855"/>
                    <a:gd name="T49" fmla="*/ 2147483646 h 1864"/>
                    <a:gd name="T50" fmla="*/ 2147483646 w 855"/>
                    <a:gd name="T51" fmla="*/ 2147483646 h 1864"/>
                    <a:gd name="T52" fmla="*/ 2147483646 w 855"/>
                    <a:gd name="T53" fmla="*/ 2147483646 h 1864"/>
                    <a:gd name="T54" fmla="*/ 2147483646 w 855"/>
                    <a:gd name="T55" fmla="*/ 2147483646 h 1864"/>
                    <a:gd name="T56" fmla="*/ 2147483646 w 855"/>
                    <a:gd name="T57" fmla="*/ 2147483646 h 1864"/>
                    <a:gd name="T58" fmla="*/ 2147483646 w 855"/>
                    <a:gd name="T59" fmla="*/ 2147483646 h 1864"/>
                    <a:gd name="T60" fmla="*/ 2147483646 w 855"/>
                    <a:gd name="T61" fmla="*/ 2147483646 h 1864"/>
                    <a:gd name="T62" fmla="*/ 2147483646 w 855"/>
                    <a:gd name="T63" fmla="*/ 2147483646 h 1864"/>
                    <a:gd name="T64" fmla="*/ 2147483646 w 855"/>
                    <a:gd name="T65" fmla="*/ 2147483646 h 1864"/>
                    <a:gd name="T66" fmla="*/ 2147483646 w 855"/>
                    <a:gd name="T67" fmla="*/ 2147483646 h 1864"/>
                    <a:gd name="T68" fmla="*/ 2147483646 w 855"/>
                    <a:gd name="T69" fmla="*/ 2147483646 h 1864"/>
                    <a:gd name="T70" fmla="*/ 2147483646 w 855"/>
                    <a:gd name="T71" fmla="*/ 2147483646 h 1864"/>
                    <a:gd name="T72" fmla="*/ 2147483646 w 855"/>
                    <a:gd name="T73" fmla="*/ 2147483646 h 1864"/>
                    <a:gd name="T74" fmla="*/ 2147483646 w 855"/>
                    <a:gd name="T75" fmla="*/ 2147483646 h 1864"/>
                    <a:gd name="T76" fmla="*/ 2147483646 w 855"/>
                    <a:gd name="T77" fmla="*/ 2147483646 h 1864"/>
                    <a:gd name="T78" fmla="*/ 2147483646 w 855"/>
                    <a:gd name="T79" fmla="*/ 2147483646 h 1864"/>
                    <a:gd name="T80" fmla="*/ 2147483646 w 855"/>
                    <a:gd name="T81" fmla="*/ 2147483646 h 1864"/>
                    <a:gd name="T82" fmla="*/ 2147483646 w 855"/>
                    <a:gd name="T83" fmla="*/ 2147483646 h 1864"/>
                    <a:gd name="T84" fmla="*/ 2147483646 w 855"/>
                    <a:gd name="T85" fmla="*/ 2147483646 h 1864"/>
                    <a:gd name="T86" fmla="*/ 2147483646 w 855"/>
                    <a:gd name="T87" fmla="*/ 2147483646 h 1864"/>
                    <a:gd name="T88" fmla="*/ 2147483646 w 855"/>
                    <a:gd name="T89" fmla="*/ 2147483646 h 1864"/>
                    <a:gd name="T90" fmla="*/ 2147483646 w 855"/>
                    <a:gd name="T91" fmla="*/ 2147483646 h 1864"/>
                    <a:gd name="T92" fmla="*/ 2147483646 w 855"/>
                    <a:gd name="T93" fmla="*/ 2147483646 h 1864"/>
                    <a:gd name="T94" fmla="*/ 2147483646 w 855"/>
                    <a:gd name="T95" fmla="*/ 2147483646 h 1864"/>
                    <a:gd name="T96" fmla="*/ 2147483646 w 855"/>
                    <a:gd name="T97" fmla="*/ 2147483646 h 1864"/>
                    <a:gd name="T98" fmla="*/ 2147483646 w 855"/>
                    <a:gd name="T99" fmla="*/ 2147483646 h 1864"/>
                    <a:gd name="T100" fmla="*/ 2147483646 w 855"/>
                    <a:gd name="T101" fmla="*/ 2147483646 h 1864"/>
                    <a:gd name="T102" fmla="*/ 2147483646 w 855"/>
                    <a:gd name="T103" fmla="*/ 2147483646 h 1864"/>
                    <a:gd name="T104" fmla="*/ 2147483646 w 855"/>
                    <a:gd name="T105" fmla="*/ 2147483646 h 1864"/>
                    <a:gd name="T106" fmla="*/ 2147483646 w 855"/>
                    <a:gd name="T107" fmla="*/ 2147483646 h 18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55"/>
                    <a:gd name="T163" fmla="*/ 0 h 1864"/>
                    <a:gd name="T164" fmla="*/ 855 w 855"/>
                    <a:gd name="T165" fmla="*/ 1864 h 18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55" h="1864">
                      <a:moveTo>
                        <a:pt x="232" y="1864"/>
                      </a:moveTo>
                      <a:lnTo>
                        <a:pt x="195" y="1796"/>
                      </a:lnTo>
                      <a:lnTo>
                        <a:pt x="152" y="1769"/>
                      </a:lnTo>
                      <a:lnTo>
                        <a:pt x="236" y="1681"/>
                      </a:lnTo>
                      <a:lnTo>
                        <a:pt x="216" y="1645"/>
                      </a:lnTo>
                      <a:lnTo>
                        <a:pt x="226" y="1630"/>
                      </a:lnTo>
                      <a:lnTo>
                        <a:pt x="212" y="1575"/>
                      </a:lnTo>
                      <a:lnTo>
                        <a:pt x="179" y="1538"/>
                      </a:lnTo>
                      <a:lnTo>
                        <a:pt x="129" y="1418"/>
                      </a:lnTo>
                      <a:lnTo>
                        <a:pt x="50" y="1321"/>
                      </a:lnTo>
                      <a:lnTo>
                        <a:pt x="0" y="1294"/>
                      </a:lnTo>
                      <a:lnTo>
                        <a:pt x="72" y="1214"/>
                      </a:lnTo>
                      <a:lnTo>
                        <a:pt x="77" y="1146"/>
                      </a:lnTo>
                      <a:lnTo>
                        <a:pt x="96" y="1121"/>
                      </a:lnTo>
                      <a:lnTo>
                        <a:pt x="263" y="1122"/>
                      </a:lnTo>
                      <a:lnTo>
                        <a:pt x="291" y="1092"/>
                      </a:lnTo>
                      <a:lnTo>
                        <a:pt x="278" y="936"/>
                      </a:lnTo>
                      <a:lnTo>
                        <a:pt x="264" y="918"/>
                      </a:lnTo>
                      <a:lnTo>
                        <a:pt x="254" y="824"/>
                      </a:lnTo>
                      <a:lnTo>
                        <a:pt x="275" y="788"/>
                      </a:lnTo>
                      <a:lnTo>
                        <a:pt x="238" y="746"/>
                      </a:lnTo>
                      <a:lnTo>
                        <a:pt x="238" y="706"/>
                      </a:lnTo>
                      <a:lnTo>
                        <a:pt x="298" y="652"/>
                      </a:lnTo>
                      <a:lnTo>
                        <a:pt x="267" y="602"/>
                      </a:lnTo>
                      <a:lnTo>
                        <a:pt x="282" y="602"/>
                      </a:lnTo>
                      <a:lnTo>
                        <a:pt x="271" y="551"/>
                      </a:lnTo>
                      <a:lnTo>
                        <a:pt x="322" y="519"/>
                      </a:lnTo>
                      <a:lnTo>
                        <a:pt x="363" y="504"/>
                      </a:lnTo>
                      <a:lnTo>
                        <a:pt x="394" y="544"/>
                      </a:lnTo>
                      <a:lnTo>
                        <a:pt x="434" y="504"/>
                      </a:lnTo>
                      <a:lnTo>
                        <a:pt x="486" y="518"/>
                      </a:lnTo>
                      <a:lnTo>
                        <a:pt x="537" y="497"/>
                      </a:lnTo>
                      <a:lnTo>
                        <a:pt x="597" y="404"/>
                      </a:lnTo>
                      <a:lnTo>
                        <a:pt x="582" y="393"/>
                      </a:lnTo>
                      <a:lnTo>
                        <a:pt x="576" y="331"/>
                      </a:lnTo>
                      <a:lnTo>
                        <a:pt x="621" y="325"/>
                      </a:lnTo>
                      <a:lnTo>
                        <a:pt x="681" y="207"/>
                      </a:lnTo>
                      <a:lnTo>
                        <a:pt x="629" y="181"/>
                      </a:lnTo>
                      <a:lnTo>
                        <a:pt x="609" y="196"/>
                      </a:lnTo>
                      <a:lnTo>
                        <a:pt x="558" y="207"/>
                      </a:lnTo>
                      <a:lnTo>
                        <a:pt x="567" y="166"/>
                      </a:lnTo>
                      <a:lnTo>
                        <a:pt x="511" y="166"/>
                      </a:lnTo>
                      <a:lnTo>
                        <a:pt x="514" y="113"/>
                      </a:lnTo>
                      <a:lnTo>
                        <a:pt x="562" y="92"/>
                      </a:lnTo>
                      <a:lnTo>
                        <a:pt x="584" y="5"/>
                      </a:lnTo>
                      <a:lnTo>
                        <a:pt x="610" y="0"/>
                      </a:lnTo>
                      <a:lnTo>
                        <a:pt x="678" y="36"/>
                      </a:lnTo>
                      <a:lnTo>
                        <a:pt x="672" y="61"/>
                      </a:lnTo>
                      <a:lnTo>
                        <a:pt x="715" y="61"/>
                      </a:lnTo>
                      <a:lnTo>
                        <a:pt x="731" y="102"/>
                      </a:lnTo>
                      <a:lnTo>
                        <a:pt x="721" y="139"/>
                      </a:lnTo>
                      <a:lnTo>
                        <a:pt x="732" y="175"/>
                      </a:lnTo>
                      <a:lnTo>
                        <a:pt x="789" y="149"/>
                      </a:lnTo>
                      <a:lnTo>
                        <a:pt x="828" y="145"/>
                      </a:lnTo>
                      <a:lnTo>
                        <a:pt x="828" y="155"/>
                      </a:lnTo>
                      <a:lnTo>
                        <a:pt x="818" y="159"/>
                      </a:lnTo>
                      <a:lnTo>
                        <a:pt x="813" y="249"/>
                      </a:lnTo>
                      <a:lnTo>
                        <a:pt x="838" y="422"/>
                      </a:lnTo>
                      <a:lnTo>
                        <a:pt x="855" y="445"/>
                      </a:lnTo>
                      <a:lnTo>
                        <a:pt x="838" y="597"/>
                      </a:lnTo>
                      <a:lnTo>
                        <a:pt x="796" y="794"/>
                      </a:lnTo>
                      <a:lnTo>
                        <a:pt x="796" y="868"/>
                      </a:lnTo>
                      <a:lnTo>
                        <a:pt x="778" y="886"/>
                      </a:lnTo>
                      <a:lnTo>
                        <a:pt x="794" y="885"/>
                      </a:lnTo>
                      <a:lnTo>
                        <a:pt x="795" y="937"/>
                      </a:lnTo>
                      <a:lnTo>
                        <a:pt x="766" y="1001"/>
                      </a:lnTo>
                      <a:lnTo>
                        <a:pt x="772" y="1074"/>
                      </a:lnTo>
                      <a:lnTo>
                        <a:pt x="771" y="1173"/>
                      </a:lnTo>
                      <a:lnTo>
                        <a:pt x="759" y="1169"/>
                      </a:lnTo>
                      <a:lnTo>
                        <a:pt x="769" y="1220"/>
                      </a:lnTo>
                      <a:lnTo>
                        <a:pt x="736" y="1291"/>
                      </a:lnTo>
                      <a:lnTo>
                        <a:pt x="736" y="1308"/>
                      </a:lnTo>
                      <a:lnTo>
                        <a:pt x="685" y="1396"/>
                      </a:lnTo>
                      <a:lnTo>
                        <a:pt x="661" y="1473"/>
                      </a:lnTo>
                      <a:lnTo>
                        <a:pt x="648" y="1464"/>
                      </a:lnTo>
                      <a:lnTo>
                        <a:pt x="567" y="1569"/>
                      </a:lnTo>
                      <a:lnTo>
                        <a:pt x="547" y="1580"/>
                      </a:lnTo>
                      <a:lnTo>
                        <a:pt x="546" y="1557"/>
                      </a:lnTo>
                      <a:lnTo>
                        <a:pt x="525" y="1546"/>
                      </a:lnTo>
                      <a:lnTo>
                        <a:pt x="523" y="1579"/>
                      </a:lnTo>
                      <a:lnTo>
                        <a:pt x="479" y="1553"/>
                      </a:lnTo>
                      <a:lnTo>
                        <a:pt x="457" y="1580"/>
                      </a:lnTo>
                      <a:lnTo>
                        <a:pt x="426" y="1562"/>
                      </a:lnTo>
                      <a:lnTo>
                        <a:pt x="423" y="1603"/>
                      </a:lnTo>
                      <a:lnTo>
                        <a:pt x="416" y="1600"/>
                      </a:lnTo>
                      <a:lnTo>
                        <a:pt x="384" y="1506"/>
                      </a:lnTo>
                      <a:lnTo>
                        <a:pt x="371" y="1500"/>
                      </a:lnTo>
                      <a:lnTo>
                        <a:pt x="356" y="1584"/>
                      </a:lnTo>
                      <a:lnTo>
                        <a:pt x="323" y="1593"/>
                      </a:lnTo>
                      <a:lnTo>
                        <a:pt x="319" y="1570"/>
                      </a:lnTo>
                      <a:lnTo>
                        <a:pt x="341" y="1521"/>
                      </a:lnTo>
                      <a:lnTo>
                        <a:pt x="315" y="1529"/>
                      </a:lnTo>
                      <a:lnTo>
                        <a:pt x="294" y="1551"/>
                      </a:lnTo>
                      <a:lnTo>
                        <a:pt x="312" y="1583"/>
                      </a:lnTo>
                      <a:lnTo>
                        <a:pt x="291" y="1593"/>
                      </a:lnTo>
                      <a:lnTo>
                        <a:pt x="285" y="1740"/>
                      </a:lnTo>
                      <a:lnTo>
                        <a:pt x="275" y="1751"/>
                      </a:lnTo>
                      <a:lnTo>
                        <a:pt x="266" y="1727"/>
                      </a:lnTo>
                      <a:lnTo>
                        <a:pt x="238" y="1762"/>
                      </a:lnTo>
                      <a:lnTo>
                        <a:pt x="212" y="1764"/>
                      </a:lnTo>
                      <a:lnTo>
                        <a:pt x="232" y="1756"/>
                      </a:lnTo>
                      <a:lnTo>
                        <a:pt x="211" y="1750"/>
                      </a:lnTo>
                      <a:lnTo>
                        <a:pt x="190" y="1764"/>
                      </a:lnTo>
                      <a:lnTo>
                        <a:pt x="203" y="1785"/>
                      </a:lnTo>
                      <a:lnTo>
                        <a:pt x="211" y="1774"/>
                      </a:lnTo>
                      <a:lnTo>
                        <a:pt x="236" y="1792"/>
                      </a:lnTo>
                      <a:lnTo>
                        <a:pt x="241" y="1854"/>
                      </a:lnTo>
                      <a:lnTo>
                        <a:pt x="232" y="1864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0" name="Freeform 7"/>
                <p:cNvSpPr>
                  <a:spLocks/>
                </p:cNvSpPr>
                <p:nvPr/>
              </p:nvSpPr>
              <p:spPr bwMode="auto">
                <a:xfrm>
                  <a:off x="7760421" y="1888815"/>
                  <a:ext cx="724582" cy="1405653"/>
                </a:xfrm>
                <a:custGeom>
                  <a:avLst/>
                  <a:gdLst>
                    <a:gd name="T0" fmla="*/ 2147483646 w 10233"/>
                    <a:gd name="T1" fmla="*/ 2147483646 h 10000"/>
                    <a:gd name="T2" fmla="*/ 2147483646 w 10233"/>
                    <a:gd name="T3" fmla="*/ 2147483646 h 10000"/>
                    <a:gd name="T4" fmla="*/ 2147483646 w 10233"/>
                    <a:gd name="T5" fmla="*/ 2147483646 h 10000"/>
                    <a:gd name="T6" fmla="*/ 2147483646 w 10233"/>
                    <a:gd name="T7" fmla="*/ 2147483646 h 10000"/>
                    <a:gd name="T8" fmla="*/ 2147483646 w 10233"/>
                    <a:gd name="T9" fmla="*/ 2147483646 h 10000"/>
                    <a:gd name="T10" fmla="*/ 2147483646 w 10233"/>
                    <a:gd name="T11" fmla="*/ 2147483646 h 10000"/>
                    <a:gd name="T12" fmla="*/ 2147483646 w 10233"/>
                    <a:gd name="T13" fmla="*/ 2147483646 h 10000"/>
                    <a:gd name="T14" fmla="*/ 2147483646 w 10233"/>
                    <a:gd name="T15" fmla="*/ 2147483646 h 10000"/>
                    <a:gd name="T16" fmla="*/ 2147483646 w 10233"/>
                    <a:gd name="T17" fmla="*/ 2147483646 h 10000"/>
                    <a:gd name="T18" fmla="*/ 2147483646 w 10233"/>
                    <a:gd name="T19" fmla="*/ 2147483646 h 10000"/>
                    <a:gd name="T20" fmla="*/ 2147483646 w 10233"/>
                    <a:gd name="T21" fmla="*/ 2147483646 h 10000"/>
                    <a:gd name="T22" fmla="*/ 2147483646 w 10233"/>
                    <a:gd name="T23" fmla="*/ 2147483646 h 10000"/>
                    <a:gd name="T24" fmla="*/ 2147483646 w 10233"/>
                    <a:gd name="T25" fmla="*/ 2147483646 h 10000"/>
                    <a:gd name="T26" fmla="*/ 2147483646 w 10233"/>
                    <a:gd name="T27" fmla="*/ 2147483646 h 10000"/>
                    <a:gd name="T28" fmla="*/ 2147483646 w 10233"/>
                    <a:gd name="T29" fmla="*/ 2147483646 h 10000"/>
                    <a:gd name="T30" fmla="*/ 2147483646 w 10233"/>
                    <a:gd name="T31" fmla="*/ 2147483646 h 10000"/>
                    <a:gd name="T32" fmla="*/ 2147483646 w 10233"/>
                    <a:gd name="T33" fmla="*/ 2147483646 h 10000"/>
                    <a:gd name="T34" fmla="*/ 2147483646 w 10233"/>
                    <a:gd name="T35" fmla="*/ 2147483646 h 10000"/>
                    <a:gd name="T36" fmla="*/ 2147483646 w 10233"/>
                    <a:gd name="T37" fmla="*/ 2147483646 h 10000"/>
                    <a:gd name="T38" fmla="*/ 2147483646 w 10233"/>
                    <a:gd name="T39" fmla="*/ 2147483646 h 10000"/>
                    <a:gd name="T40" fmla="*/ 2147483646 w 10233"/>
                    <a:gd name="T41" fmla="*/ 2147483646 h 10000"/>
                    <a:gd name="T42" fmla="*/ 2147483646 w 10233"/>
                    <a:gd name="T43" fmla="*/ 2147483646 h 10000"/>
                    <a:gd name="T44" fmla="*/ 2147483646 w 10233"/>
                    <a:gd name="T45" fmla="*/ 2147483646 h 10000"/>
                    <a:gd name="T46" fmla="*/ 2147483646 w 10233"/>
                    <a:gd name="T47" fmla="*/ 2147483646 h 10000"/>
                    <a:gd name="T48" fmla="*/ 2147483646 w 10233"/>
                    <a:gd name="T49" fmla="*/ 2147483646 h 10000"/>
                    <a:gd name="T50" fmla="*/ 2147483646 w 10233"/>
                    <a:gd name="T51" fmla="*/ 2147483646 h 10000"/>
                    <a:gd name="T52" fmla="*/ 2147483646 w 10233"/>
                    <a:gd name="T53" fmla="*/ 2147483646 h 10000"/>
                    <a:gd name="T54" fmla="*/ 2147483646 w 10233"/>
                    <a:gd name="T55" fmla="*/ 2147483646 h 10000"/>
                    <a:gd name="T56" fmla="*/ 2147483646 w 10233"/>
                    <a:gd name="T57" fmla="*/ 2147483646 h 10000"/>
                    <a:gd name="T58" fmla="*/ 2147483646 w 10233"/>
                    <a:gd name="T59" fmla="*/ 2147483646 h 10000"/>
                    <a:gd name="T60" fmla="*/ 2147483646 w 10233"/>
                    <a:gd name="T61" fmla="*/ 2147483646 h 10000"/>
                    <a:gd name="T62" fmla="*/ 2147483646 w 10233"/>
                    <a:gd name="T63" fmla="*/ 2147483646 h 10000"/>
                    <a:gd name="T64" fmla="*/ 2147483646 w 10233"/>
                    <a:gd name="T65" fmla="*/ 2147483646 h 10000"/>
                    <a:gd name="T66" fmla="*/ 2147483646 w 10233"/>
                    <a:gd name="T67" fmla="*/ 2147483646 h 10000"/>
                    <a:gd name="T68" fmla="*/ 2147483646 w 10233"/>
                    <a:gd name="T69" fmla="*/ 2147483646 h 10000"/>
                    <a:gd name="T70" fmla="*/ 2147483646 w 10233"/>
                    <a:gd name="T71" fmla="*/ 2147483646 h 10000"/>
                    <a:gd name="T72" fmla="*/ 2147483646 w 10233"/>
                    <a:gd name="T73" fmla="*/ 2147483646 h 10000"/>
                    <a:gd name="T74" fmla="*/ 2147483646 w 10233"/>
                    <a:gd name="T75" fmla="*/ 2147483646 h 10000"/>
                    <a:gd name="T76" fmla="*/ 2147483646 w 10233"/>
                    <a:gd name="T77" fmla="*/ 2147483646 h 10000"/>
                    <a:gd name="T78" fmla="*/ 2147483646 w 10233"/>
                    <a:gd name="T79" fmla="*/ 2147483646 h 10000"/>
                    <a:gd name="T80" fmla="*/ 2147483646 w 10233"/>
                    <a:gd name="T81" fmla="*/ 2147483646 h 10000"/>
                    <a:gd name="T82" fmla="*/ 2147483646 w 10233"/>
                    <a:gd name="T83" fmla="*/ 2147483646 h 10000"/>
                    <a:gd name="T84" fmla="*/ 2147483646 w 10233"/>
                    <a:gd name="T85" fmla="*/ 2147483646 h 10000"/>
                    <a:gd name="T86" fmla="*/ 2147483646 w 10233"/>
                    <a:gd name="T87" fmla="*/ 2147483646 h 10000"/>
                    <a:gd name="T88" fmla="*/ 2147483646 w 10233"/>
                    <a:gd name="T89" fmla="*/ 2147483646 h 10000"/>
                    <a:gd name="T90" fmla="*/ 2147483646 w 10233"/>
                    <a:gd name="T91" fmla="*/ 2147483646 h 10000"/>
                    <a:gd name="T92" fmla="*/ 2147483646 w 10233"/>
                    <a:gd name="T93" fmla="*/ 2147483646 h 10000"/>
                    <a:gd name="T94" fmla="*/ 2147483646 w 10233"/>
                    <a:gd name="T95" fmla="*/ 2147483646 h 10000"/>
                    <a:gd name="T96" fmla="*/ 2147483646 w 10233"/>
                    <a:gd name="T97" fmla="*/ 2147483646 h 10000"/>
                    <a:gd name="T98" fmla="*/ 2147483646 w 10233"/>
                    <a:gd name="T99" fmla="*/ 2147483646 h 10000"/>
                    <a:gd name="T100" fmla="*/ 2147483646 w 10233"/>
                    <a:gd name="T101" fmla="*/ 2147483646 h 10000"/>
                    <a:gd name="T102" fmla="*/ 2147483646 w 10233"/>
                    <a:gd name="T103" fmla="*/ 2147483646 h 10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233" h="10000">
                      <a:moveTo>
                        <a:pt x="10233" y="6594"/>
                      </a:moveTo>
                      <a:lnTo>
                        <a:pt x="9904" y="6199"/>
                      </a:lnTo>
                      <a:lnTo>
                        <a:pt x="9704" y="6102"/>
                      </a:lnTo>
                      <a:lnTo>
                        <a:pt x="9186" y="6234"/>
                      </a:lnTo>
                      <a:cubicBezTo>
                        <a:pt x="9174" y="6270"/>
                        <a:pt x="9161" y="6306"/>
                        <a:pt x="9149" y="6342"/>
                      </a:cubicBezTo>
                      <a:lnTo>
                        <a:pt x="9393" y="6442"/>
                      </a:lnTo>
                      <a:cubicBezTo>
                        <a:pt x="9381" y="6458"/>
                        <a:pt x="9368" y="6473"/>
                        <a:pt x="9356" y="6489"/>
                      </a:cubicBezTo>
                      <a:lnTo>
                        <a:pt x="9215" y="6454"/>
                      </a:lnTo>
                      <a:lnTo>
                        <a:pt x="8823" y="6512"/>
                      </a:lnTo>
                      <a:lnTo>
                        <a:pt x="8275" y="6203"/>
                      </a:lnTo>
                      <a:lnTo>
                        <a:pt x="7987" y="5742"/>
                      </a:lnTo>
                      <a:cubicBezTo>
                        <a:pt x="7982" y="5758"/>
                        <a:pt x="7977" y="5773"/>
                        <a:pt x="7972" y="5789"/>
                      </a:cubicBezTo>
                      <a:cubicBezTo>
                        <a:pt x="7952" y="5753"/>
                        <a:pt x="7933" y="5717"/>
                        <a:pt x="7913" y="5681"/>
                      </a:cubicBezTo>
                      <a:cubicBezTo>
                        <a:pt x="7935" y="5692"/>
                        <a:pt x="7957" y="5704"/>
                        <a:pt x="7979" y="5715"/>
                      </a:cubicBezTo>
                      <a:cubicBezTo>
                        <a:pt x="7964" y="5664"/>
                        <a:pt x="7950" y="5612"/>
                        <a:pt x="7935" y="5561"/>
                      </a:cubicBezTo>
                      <a:lnTo>
                        <a:pt x="7868" y="5561"/>
                      </a:lnTo>
                      <a:lnTo>
                        <a:pt x="7883" y="5588"/>
                      </a:lnTo>
                      <a:lnTo>
                        <a:pt x="7683" y="5572"/>
                      </a:lnTo>
                      <a:cubicBezTo>
                        <a:pt x="7688" y="5557"/>
                        <a:pt x="7693" y="5541"/>
                        <a:pt x="7698" y="5526"/>
                      </a:cubicBezTo>
                      <a:lnTo>
                        <a:pt x="7905" y="5491"/>
                      </a:lnTo>
                      <a:lnTo>
                        <a:pt x="7979" y="5518"/>
                      </a:lnTo>
                      <a:cubicBezTo>
                        <a:pt x="7952" y="5497"/>
                        <a:pt x="7925" y="5477"/>
                        <a:pt x="7898" y="5456"/>
                      </a:cubicBezTo>
                      <a:lnTo>
                        <a:pt x="7631" y="5452"/>
                      </a:lnTo>
                      <a:cubicBezTo>
                        <a:pt x="7634" y="5424"/>
                        <a:pt x="7636" y="5395"/>
                        <a:pt x="7639" y="5367"/>
                      </a:cubicBezTo>
                      <a:lnTo>
                        <a:pt x="7765" y="5383"/>
                      </a:lnTo>
                      <a:cubicBezTo>
                        <a:pt x="7760" y="5375"/>
                        <a:pt x="7755" y="5368"/>
                        <a:pt x="7750" y="5360"/>
                      </a:cubicBezTo>
                      <a:lnTo>
                        <a:pt x="7476" y="5267"/>
                      </a:lnTo>
                      <a:lnTo>
                        <a:pt x="7306" y="5275"/>
                      </a:lnTo>
                      <a:cubicBezTo>
                        <a:pt x="7279" y="5254"/>
                        <a:pt x="7251" y="5234"/>
                        <a:pt x="7224" y="5213"/>
                      </a:cubicBezTo>
                      <a:cubicBezTo>
                        <a:pt x="7236" y="5192"/>
                        <a:pt x="7249" y="5172"/>
                        <a:pt x="7261" y="5151"/>
                      </a:cubicBezTo>
                      <a:lnTo>
                        <a:pt x="7054" y="5093"/>
                      </a:lnTo>
                      <a:lnTo>
                        <a:pt x="6958" y="4985"/>
                      </a:lnTo>
                      <a:cubicBezTo>
                        <a:pt x="6978" y="4951"/>
                        <a:pt x="6997" y="4918"/>
                        <a:pt x="7017" y="4884"/>
                      </a:cubicBezTo>
                      <a:lnTo>
                        <a:pt x="6943" y="4822"/>
                      </a:lnTo>
                      <a:cubicBezTo>
                        <a:pt x="6945" y="4789"/>
                        <a:pt x="6948" y="4755"/>
                        <a:pt x="6950" y="4722"/>
                      </a:cubicBezTo>
                      <a:lnTo>
                        <a:pt x="7187" y="4679"/>
                      </a:lnTo>
                      <a:cubicBezTo>
                        <a:pt x="7199" y="4662"/>
                        <a:pt x="7212" y="4646"/>
                        <a:pt x="7224" y="4629"/>
                      </a:cubicBezTo>
                      <a:lnTo>
                        <a:pt x="7076" y="4590"/>
                      </a:lnTo>
                      <a:cubicBezTo>
                        <a:pt x="7081" y="4567"/>
                        <a:pt x="7086" y="4543"/>
                        <a:pt x="7091" y="4520"/>
                      </a:cubicBezTo>
                      <a:lnTo>
                        <a:pt x="7387" y="4505"/>
                      </a:lnTo>
                      <a:lnTo>
                        <a:pt x="7698" y="4536"/>
                      </a:lnTo>
                      <a:cubicBezTo>
                        <a:pt x="7710" y="4508"/>
                        <a:pt x="7723" y="4479"/>
                        <a:pt x="7735" y="4451"/>
                      </a:cubicBezTo>
                      <a:lnTo>
                        <a:pt x="7609" y="4312"/>
                      </a:lnTo>
                      <a:lnTo>
                        <a:pt x="7432" y="4292"/>
                      </a:lnTo>
                      <a:cubicBezTo>
                        <a:pt x="7412" y="4313"/>
                        <a:pt x="7392" y="4333"/>
                        <a:pt x="7372" y="4354"/>
                      </a:cubicBezTo>
                      <a:cubicBezTo>
                        <a:pt x="7367" y="4312"/>
                        <a:pt x="7363" y="4269"/>
                        <a:pt x="7358" y="4227"/>
                      </a:cubicBezTo>
                      <a:cubicBezTo>
                        <a:pt x="7383" y="4237"/>
                        <a:pt x="7407" y="4248"/>
                        <a:pt x="7432" y="4258"/>
                      </a:cubicBezTo>
                      <a:cubicBezTo>
                        <a:pt x="7447" y="4244"/>
                        <a:pt x="7461" y="4229"/>
                        <a:pt x="7476" y="4215"/>
                      </a:cubicBezTo>
                      <a:cubicBezTo>
                        <a:pt x="7446" y="4166"/>
                        <a:pt x="7417" y="4117"/>
                        <a:pt x="7387" y="4068"/>
                      </a:cubicBezTo>
                      <a:lnTo>
                        <a:pt x="7469" y="4068"/>
                      </a:lnTo>
                      <a:cubicBezTo>
                        <a:pt x="7437" y="3944"/>
                        <a:pt x="7404" y="3821"/>
                        <a:pt x="7372" y="3697"/>
                      </a:cubicBezTo>
                      <a:lnTo>
                        <a:pt x="7779" y="3801"/>
                      </a:lnTo>
                      <a:lnTo>
                        <a:pt x="7987" y="3952"/>
                      </a:lnTo>
                      <a:lnTo>
                        <a:pt x="8283" y="4037"/>
                      </a:lnTo>
                      <a:lnTo>
                        <a:pt x="8335" y="3979"/>
                      </a:lnTo>
                      <a:lnTo>
                        <a:pt x="8142" y="3681"/>
                      </a:lnTo>
                      <a:lnTo>
                        <a:pt x="7950" y="3457"/>
                      </a:lnTo>
                      <a:lnTo>
                        <a:pt x="7816" y="3430"/>
                      </a:lnTo>
                      <a:lnTo>
                        <a:pt x="7987" y="3357"/>
                      </a:lnTo>
                      <a:cubicBezTo>
                        <a:pt x="8049" y="3174"/>
                        <a:pt x="8110" y="2990"/>
                        <a:pt x="8172" y="2807"/>
                      </a:cubicBezTo>
                      <a:lnTo>
                        <a:pt x="8335" y="2749"/>
                      </a:lnTo>
                      <a:lnTo>
                        <a:pt x="8549" y="2556"/>
                      </a:lnTo>
                      <a:lnTo>
                        <a:pt x="9104" y="2475"/>
                      </a:lnTo>
                      <a:lnTo>
                        <a:pt x="9548" y="2498"/>
                      </a:lnTo>
                      <a:lnTo>
                        <a:pt x="9904" y="2425"/>
                      </a:lnTo>
                      <a:cubicBezTo>
                        <a:pt x="9887" y="2399"/>
                        <a:pt x="9869" y="2373"/>
                        <a:pt x="9852" y="2347"/>
                      </a:cubicBezTo>
                      <a:lnTo>
                        <a:pt x="9563" y="2266"/>
                      </a:lnTo>
                      <a:cubicBezTo>
                        <a:pt x="9514" y="2218"/>
                        <a:pt x="9464" y="2171"/>
                        <a:pt x="9415" y="2123"/>
                      </a:cubicBezTo>
                      <a:lnTo>
                        <a:pt x="9208" y="2115"/>
                      </a:lnTo>
                      <a:lnTo>
                        <a:pt x="9319" y="2065"/>
                      </a:lnTo>
                      <a:cubicBezTo>
                        <a:pt x="9304" y="1981"/>
                        <a:pt x="9290" y="1898"/>
                        <a:pt x="9275" y="1814"/>
                      </a:cubicBezTo>
                      <a:cubicBezTo>
                        <a:pt x="9211" y="1718"/>
                        <a:pt x="9146" y="1623"/>
                        <a:pt x="9082" y="1527"/>
                      </a:cubicBezTo>
                      <a:cubicBezTo>
                        <a:pt x="9104" y="1504"/>
                        <a:pt x="9127" y="1481"/>
                        <a:pt x="9149" y="1458"/>
                      </a:cubicBezTo>
                      <a:lnTo>
                        <a:pt x="9016" y="1361"/>
                      </a:lnTo>
                      <a:lnTo>
                        <a:pt x="9178" y="1384"/>
                      </a:lnTo>
                      <a:lnTo>
                        <a:pt x="9067" y="1299"/>
                      </a:lnTo>
                      <a:lnTo>
                        <a:pt x="8942" y="1295"/>
                      </a:lnTo>
                      <a:cubicBezTo>
                        <a:pt x="8974" y="1264"/>
                        <a:pt x="9006" y="1234"/>
                        <a:pt x="9038" y="1203"/>
                      </a:cubicBezTo>
                      <a:lnTo>
                        <a:pt x="8949" y="1137"/>
                      </a:lnTo>
                      <a:lnTo>
                        <a:pt x="8801" y="1156"/>
                      </a:lnTo>
                      <a:lnTo>
                        <a:pt x="8875" y="1079"/>
                      </a:lnTo>
                      <a:cubicBezTo>
                        <a:pt x="8865" y="1040"/>
                        <a:pt x="8855" y="1002"/>
                        <a:pt x="8845" y="963"/>
                      </a:cubicBezTo>
                      <a:lnTo>
                        <a:pt x="8742" y="951"/>
                      </a:lnTo>
                      <a:lnTo>
                        <a:pt x="8845" y="878"/>
                      </a:lnTo>
                      <a:lnTo>
                        <a:pt x="8594" y="905"/>
                      </a:lnTo>
                      <a:lnTo>
                        <a:pt x="8594" y="828"/>
                      </a:lnTo>
                      <a:lnTo>
                        <a:pt x="8742" y="781"/>
                      </a:lnTo>
                      <a:lnTo>
                        <a:pt x="8742" y="669"/>
                      </a:lnTo>
                      <a:cubicBezTo>
                        <a:pt x="8702" y="659"/>
                        <a:pt x="8663" y="648"/>
                        <a:pt x="8623" y="638"/>
                      </a:cubicBezTo>
                      <a:cubicBezTo>
                        <a:pt x="8645" y="617"/>
                        <a:pt x="8668" y="597"/>
                        <a:pt x="8690" y="576"/>
                      </a:cubicBezTo>
                      <a:lnTo>
                        <a:pt x="8453" y="495"/>
                      </a:lnTo>
                      <a:cubicBezTo>
                        <a:pt x="8458" y="472"/>
                        <a:pt x="8463" y="448"/>
                        <a:pt x="8468" y="425"/>
                      </a:cubicBezTo>
                      <a:lnTo>
                        <a:pt x="8623" y="398"/>
                      </a:lnTo>
                      <a:cubicBezTo>
                        <a:pt x="8598" y="357"/>
                        <a:pt x="8574" y="316"/>
                        <a:pt x="8549" y="275"/>
                      </a:cubicBezTo>
                      <a:lnTo>
                        <a:pt x="8468" y="305"/>
                      </a:lnTo>
                      <a:lnTo>
                        <a:pt x="8468" y="209"/>
                      </a:lnTo>
                      <a:cubicBezTo>
                        <a:pt x="8495" y="213"/>
                        <a:pt x="8522" y="216"/>
                        <a:pt x="8549" y="220"/>
                      </a:cubicBezTo>
                      <a:cubicBezTo>
                        <a:pt x="8556" y="192"/>
                        <a:pt x="8564" y="163"/>
                        <a:pt x="8571" y="135"/>
                      </a:cubicBezTo>
                      <a:lnTo>
                        <a:pt x="8187" y="85"/>
                      </a:lnTo>
                      <a:lnTo>
                        <a:pt x="8038" y="128"/>
                      </a:lnTo>
                      <a:lnTo>
                        <a:pt x="7809" y="73"/>
                      </a:lnTo>
                      <a:lnTo>
                        <a:pt x="7698" y="112"/>
                      </a:lnTo>
                      <a:cubicBezTo>
                        <a:pt x="7681" y="79"/>
                        <a:pt x="7663" y="45"/>
                        <a:pt x="7646" y="12"/>
                      </a:cubicBezTo>
                      <a:lnTo>
                        <a:pt x="7498" y="0"/>
                      </a:lnTo>
                      <a:lnTo>
                        <a:pt x="7321" y="39"/>
                      </a:lnTo>
                      <a:lnTo>
                        <a:pt x="7165" y="143"/>
                      </a:lnTo>
                      <a:cubicBezTo>
                        <a:pt x="7185" y="260"/>
                        <a:pt x="7204" y="378"/>
                        <a:pt x="7224" y="495"/>
                      </a:cubicBezTo>
                      <a:lnTo>
                        <a:pt x="6995" y="557"/>
                      </a:lnTo>
                      <a:cubicBezTo>
                        <a:pt x="7000" y="609"/>
                        <a:pt x="7005" y="660"/>
                        <a:pt x="7010" y="712"/>
                      </a:cubicBezTo>
                      <a:lnTo>
                        <a:pt x="6854" y="719"/>
                      </a:lnTo>
                      <a:cubicBezTo>
                        <a:pt x="6844" y="791"/>
                        <a:pt x="6835" y="864"/>
                        <a:pt x="6825" y="936"/>
                      </a:cubicBezTo>
                      <a:lnTo>
                        <a:pt x="6751" y="1052"/>
                      </a:lnTo>
                      <a:lnTo>
                        <a:pt x="6677" y="1013"/>
                      </a:lnTo>
                      <a:lnTo>
                        <a:pt x="6647" y="1133"/>
                      </a:lnTo>
                      <a:lnTo>
                        <a:pt x="6721" y="1210"/>
                      </a:lnTo>
                      <a:lnTo>
                        <a:pt x="6506" y="1315"/>
                      </a:lnTo>
                      <a:lnTo>
                        <a:pt x="6358" y="1493"/>
                      </a:lnTo>
                      <a:lnTo>
                        <a:pt x="5899" y="1381"/>
                      </a:lnTo>
                      <a:lnTo>
                        <a:pt x="5714" y="1384"/>
                      </a:lnTo>
                      <a:cubicBezTo>
                        <a:pt x="5702" y="1397"/>
                        <a:pt x="5689" y="1410"/>
                        <a:pt x="5677" y="1423"/>
                      </a:cubicBezTo>
                      <a:lnTo>
                        <a:pt x="5300" y="1446"/>
                      </a:lnTo>
                      <a:lnTo>
                        <a:pt x="5070" y="1512"/>
                      </a:lnTo>
                      <a:lnTo>
                        <a:pt x="4782" y="1690"/>
                      </a:lnTo>
                      <a:lnTo>
                        <a:pt x="4552" y="1756"/>
                      </a:lnTo>
                      <a:lnTo>
                        <a:pt x="4441" y="1616"/>
                      </a:lnTo>
                      <a:cubicBezTo>
                        <a:pt x="4466" y="1610"/>
                        <a:pt x="4490" y="1603"/>
                        <a:pt x="4515" y="1597"/>
                      </a:cubicBezTo>
                      <a:cubicBezTo>
                        <a:pt x="4513" y="1576"/>
                        <a:pt x="4510" y="1556"/>
                        <a:pt x="4508" y="1535"/>
                      </a:cubicBezTo>
                      <a:lnTo>
                        <a:pt x="4389" y="1516"/>
                      </a:lnTo>
                      <a:cubicBezTo>
                        <a:pt x="4332" y="1413"/>
                        <a:pt x="4276" y="1309"/>
                        <a:pt x="4219" y="1206"/>
                      </a:cubicBezTo>
                      <a:lnTo>
                        <a:pt x="4071" y="1067"/>
                      </a:lnTo>
                      <a:lnTo>
                        <a:pt x="3694" y="1052"/>
                      </a:lnTo>
                      <a:lnTo>
                        <a:pt x="3501" y="1191"/>
                      </a:lnTo>
                      <a:lnTo>
                        <a:pt x="3168" y="1176"/>
                      </a:lnTo>
                      <a:lnTo>
                        <a:pt x="2746" y="1203"/>
                      </a:lnTo>
                      <a:lnTo>
                        <a:pt x="2605" y="1381"/>
                      </a:lnTo>
                      <a:lnTo>
                        <a:pt x="1932" y="1427"/>
                      </a:lnTo>
                      <a:cubicBezTo>
                        <a:pt x="1922" y="1486"/>
                        <a:pt x="1912" y="1546"/>
                        <a:pt x="1902" y="1605"/>
                      </a:cubicBezTo>
                      <a:lnTo>
                        <a:pt x="1525" y="1787"/>
                      </a:lnTo>
                      <a:cubicBezTo>
                        <a:pt x="1515" y="1820"/>
                        <a:pt x="1505" y="1854"/>
                        <a:pt x="1495" y="1887"/>
                      </a:cubicBezTo>
                      <a:lnTo>
                        <a:pt x="1155" y="1872"/>
                      </a:lnTo>
                      <a:lnTo>
                        <a:pt x="814" y="2015"/>
                      </a:lnTo>
                      <a:lnTo>
                        <a:pt x="977" y="2088"/>
                      </a:lnTo>
                      <a:lnTo>
                        <a:pt x="896" y="2127"/>
                      </a:lnTo>
                      <a:lnTo>
                        <a:pt x="296" y="2239"/>
                      </a:lnTo>
                      <a:cubicBezTo>
                        <a:pt x="298" y="2258"/>
                        <a:pt x="301" y="2278"/>
                        <a:pt x="303" y="2297"/>
                      </a:cubicBezTo>
                      <a:lnTo>
                        <a:pt x="155" y="2394"/>
                      </a:lnTo>
                      <a:lnTo>
                        <a:pt x="0" y="2421"/>
                      </a:lnTo>
                      <a:cubicBezTo>
                        <a:pt x="30" y="2484"/>
                        <a:pt x="59" y="2547"/>
                        <a:pt x="89" y="2610"/>
                      </a:cubicBezTo>
                      <a:lnTo>
                        <a:pt x="274" y="2610"/>
                      </a:lnTo>
                      <a:lnTo>
                        <a:pt x="400" y="2691"/>
                      </a:lnTo>
                      <a:lnTo>
                        <a:pt x="703" y="2726"/>
                      </a:lnTo>
                      <a:lnTo>
                        <a:pt x="1014" y="2885"/>
                      </a:lnTo>
                      <a:lnTo>
                        <a:pt x="836" y="2931"/>
                      </a:lnTo>
                      <a:cubicBezTo>
                        <a:pt x="848" y="2975"/>
                        <a:pt x="861" y="3019"/>
                        <a:pt x="873" y="3063"/>
                      </a:cubicBezTo>
                      <a:lnTo>
                        <a:pt x="1170" y="3055"/>
                      </a:lnTo>
                      <a:lnTo>
                        <a:pt x="1362" y="3136"/>
                      </a:lnTo>
                      <a:lnTo>
                        <a:pt x="1295" y="3233"/>
                      </a:lnTo>
                      <a:lnTo>
                        <a:pt x="1525" y="3252"/>
                      </a:lnTo>
                      <a:lnTo>
                        <a:pt x="1628" y="3210"/>
                      </a:lnTo>
                      <a:lnTo>
                        <a:pt x="1865" y="3268"/>
                      </a:lnTo>
                      <a:cubicBezTo>
                        <a:pt x="1868" y="3321"/>
                        <a:pt x="1870" y="3373"/>
                        <a:pt x="1873" y="3426"/>
                      </a:cubicBezTo>
                      <a:lnTo>
                        <a:pt x="2139" y="3461"/>
                      </a:lnTo>
                      <a:cubicBezTo>
                        <a:pt x="2151" y="3487"/>
                        <a:pt x="2164" y="3512"/>
                        <a:pt x="2176" y="3538"/>
                      </a:cubicBezTo>
                      <a:cubicBezTo>
                        <a:pt x="2149" y="3559"/>
                        <a:pt x="2122" y="3579"/>
                        <a:pt x="2095" y="3600"/>
                      </a:cubicBezTo>
                      <a:cubicBezTo>
                        <a:pt x="2125" y="3619"/>
                        <a:pt x="2154" y="3639"/>
                        <a:pt x="2184" y="3658"/>
                      </a:cubicBezTo>
                      <a:lnTo>
                        <a:pt x="2073" y="3735"/>
                      </a:lnTo>
                      <a:lnTo>
                        <a:pt x="2309" y="3836"/>
                      </a:lnTo>
                      <a:lnTo>
                        <a:pt x="2672" y="3770"/>
                      </a:lnTo>
                      <a:lnTo>
                        <a:pt x="2798" y="3809"/>
                      </a:lnTo>
                      <a:lnTo>
                        <a:pt x="2865" y="3770"/>
                      </a:lnTo>
                      <a:lnTo>
                        <a:pt x="3064" y="3886"/>
                      </a:lnTo>
                      <a:lnTo>
                        <a:pt x="3412" y="4002"/>
                      </a:lnTo>
                      <a:lnTo>
                        <a:pt x="3235" y="4238"/>
                      </a:lnTo>
                      <a:lnTo>
                        <a:pt x="3523" y="4157"/>
                      </a:lnTo>
                      <a:lnTo>
                        <a:pt x="3723" y="4234"/>
                      </a:lnTo>
                      <a:cubicBezTo>
                        <a:pt x="3698" y="4253"/>
                        <a:pt x="3674" y="4273"/>
                        <a:pt x="3649" y="4292"/>
                      </a:cubicBezTo>
                      <a:lnTo>
                        <a:pt x="4049" y="4408"/>
                      </a:lnTo>
                      <a:lnTo>
                        <a:pt x="4234" y="4381"/>
                      </a:lnTo>
                      <a:cubicBezTo>
                        <a:pt x="4246" y="4368"/>
                        <a:pt x="4259" y="4356"/>
                        <a:pt x="4271" y="4343"/>
                      </a:cubicBezTo>
                      <a:lnTo>
                        <a:pt x="4078" y="4343"/>
                      </a:lnTo>
                      <a:cubicBezTo>
                        <a:pt x="4108" y="4311"/>
                        <a:pt x="4137" y="4278"/>
                        <a:pt x="4167" y="4246"/>
                      </a:cubicBezTo>
                      <a:lnTo>
                        <a:pt x="4508" y="4308"/>
                      </a:lnTo>
                      <a:cubicBezTo>
                        <a:pt x="4481" y="4247"/>
                        <a:pt x="4453" y="4187"/>
                        <a:pt x="4426" y="4126"/>
                      </a:cubicBezTo>
                      <a:lnTo>
                        <a:pt x="4249" y="4095"/>
                      </a:lnTo>
                      <a:lnTo>
                        <a:pt x="4078" y="4184"/>
                      </a:lnTo>
                      <a:lnTo>
                        <a:pt x="3856" y="3968"/>
                      </a:lnTo>
                      <a:lnTo>
                        <a:pt x="3612" y="3925"/>
                      </a:lnTo>
                      <a:lnTo>
                        <a:pt x="3501" y="3766"/>
                      </a:lnTo>
                      <a:lnTo>
                        <a:pt x="3346" y="3786"/>
                      </a:lnTo>
                      <a:cubicBezTo>
                        <a:pt x="3351" y="3697"/>
                        <a:pt x="3355" y="3608"/>
                        <a:pt x="3360" y="3519"/>
                      </a:cubicBezTo>
                      <a:cubicBezTo>
                        <a:pt x="3400" y="3491"/>
                        <a:pt x="3439" y="3462"/>
                        <a:pt x="3479" y="3434"/>
                      </a:cubicBezTo>
                      <a:cubicBezTo>
                        <a:pt x="3472" y="3391"/>
                        <a:pt x="3464" y="3349"/>
                        <a:pt x="3457" y="3306"/>
                      </a:cubicBezTo>
                      <a:lnTo>
                        <a:pt x="3612" y="3198"/>
                      </a:lnTo>
                      <a:lnTo>
                        <a:pt x="3834" y="3194"/>
                      </a:lnTo>
                      <a:lnTo>
                        <a:pt x="4027" y="3136"/>
                      </a:lnTo>
                      <a:lnTo>
                        <a:pt x="4152" y="3016"/>
                      </a:lnTo>
                      <a:lnTo>
                        <a:pt x="4352" y="2939"/>
                      </a:lnTo>
                      <a:cubicBezTo>
                        <a:pt x="4364" y="2945"/>
                        <a:pt x="4377" y="2952"/>
                        <a:pt x="4389" y="2958"/>
                      </a:cubicBezTo>
                      <a:cubicBezTo>
                        <a:pt x="4350" y="2979"/>
                        <a:pt x="4310" y="2999"/>
                        <a:pt x="4271" y="3020"/>
                      </a:cubicBezTo>
                      <a:lnTo>
                        <a:pt x="4167" y="3125"/>
                      </a:lnTo>
                      <a:lnTo>
                        <a:pt x="4486" y="3140"/>
                      </a:lnTo>
                      <a:lnTo>
                        <a:pt x="4138" y="3198"/>
                      </a:lnTo>
                      <a:lnTo>
                        <a:pt x="3908" y="3291"/>
                      </a:lnTo>
                      <a:cubicBezTo>
                        <a:pt x="3928" y="3379"/>
                        <a:pt x="3947" y="3466"/>
                        <a:pt x="3967" y="3554"/>
                      </a:cubicBezTo>
                      <a:lnTo>
                        <a:pt x="4167" y="3662"/>
                      </a:lnTo>
                      <a:lnTo>
                        <a:pt x="4685" y="3859"/>
                      </a:lnTo>
                      <a:lnTo>
                        <a:pt x="4685" y="3944"/>
                      </a:lnTo>
                      <a:lnTo>
                        <a:pt x="4930" y="4091"/>
                      </a:lnTo>
                      <a:lnTo>
                        <a:pt x="4989" y="4029"/>
                      </a:lnTo>
                      <a:lnTo>
                        <a:pt x="5189" y="4053"/>
                      </a:lnTo>
                      <a:lnTo>
                        <a:pt x="5352" y="4381"/>
                      </a:lnTo>
                      <a:lnTo>
                        <a:pt x="5603" y="4335"/>
                      </a:lnTo>
                      <a:lnTo>
                        <a:pt x="5707" y="4374"/>
                      </a:lnTo>
                      <a:cubicBezTo>
                        <a:pt x="5685" y="4397"/>
                        <a:pt x="5662" y="4420"/>
                        <a:pt x="5640" y="4443"/>
                      </a:cubicBezTo>
                      <a:cubicBezTo>
                        <a:pt x="5643" y="4462"/>
                        <a:pt x="5645" y="4482"/>
                        <a:pt x="5648" y="4501"/>
                      </a:cubicBezTo>
                      <a:lnTo>
                        <a:pt x="5729" y="4609"/>
                      </a:lnTo>
                      <a:lnTo>
                        <a:pt x="5574" y="4571"/>
                      </a:lnTo>
                      <a:lnTo>
                        <a:pt x="5514" y="4625"/>
                      </a:lnTo>
                      <a:lnTo>
                        <a:pt x="5603" y="4648"/>
                      </a:lnTo>
                      <a:lnTo>
                        <a:pt x="5551" y="4679"/>
                      </a:lnTo>
                      <a:cubicBezTo>
                        <a:pt x="5526" y="4678"/>
                        <a:pt x="5502" y="4676"/>
                        <a:pt x="5477" y="4675"/>
                      </a:cubicBezTo>
                      <a:cubicBezTo>
                        <a:pt x="5457" y="4697"/>
                        <a:pt x="5438" y="4719"/>
                        <a:pt x="5418" y="4741"/>
                      </a:cubicBezTo>
                      <a:lnTo>
                        <a:pt x="5566" y="4849"/>
                      </a:lnTo>
                      <a:lnTo>
                        <a:pt x="5448" y="4930"/>
                      </a:lnTo>
                      <a:lnTo>
                        <a:pt x="5522" y="4992"/>
                      </a:lnTo>
                      <a:cubicBezTo>
                        <a:pt x="5505" y="5031"/>
                        <a:pt x="5487" y="5069"/>
                        <a:pt x="5470" y="5108"/>
                      </a:cubicBezTo>
                      <a:lnTo>
                        <a:pt x="5485" y="5267"/>
                      </a:lnTo>
                      <a:lnTo>
                        <a:pt x="5648" y="5309"/>
                      </a:lnTo>
                      <a:lnTo>
                        <a:pt x="5759" y="5437"/>
                      </a:lnTo>
                      <a:cubicBezTo>
                        <a:pt x="5754" y="5485"/>
                        <a:pt x="5749" y="5532"/>
                        <a:pt x="5744" y="5580"/>
                      </a:cubicBezTo>
                      <a:cubicBezTo>
                        <a:pt x="5801" y="5700"/>
                        <a:pt x="5857" y="5820"/>
                        <a:pt x="5914" y="5940"/>
                      </a:cubicBezTo>
                      <a:lnTo>
                        <a:pt x="6025" y="6048"/>
                      </a:lnTo>
                      <a:cubicBezTo>
                        <a:pt x="5998" y="6089"/>
                        <a:pt x="5971" y="6131"/>
                        <a:pt x="5944" y="6172"/>
                      </a:cubicBezTo>
                      <a:lnTo>
                        <a:pt x="6232" y="6775"/>
                      </a:lnTo>
                      <a:lnTo>
                        <a:pt x="6380" y="6794"/>
                      </a:lnTo>
                      <a:lnTo>
                        <a:pt x="6543" y="7173"/>
                      </a:lnTo>
                      <a:lnTo>
                        <a:pt x="6677" y="7204"/>
                      </a:lnTo>
                      <a:lnTo>
                        <a:pt x="6595" y="7235"/>
                      </a:lnTo>
                      <a:cubicBezTo>
                        <a:pt x="6622" y="7423"/>
                        <a:pt x="6650" y="7612"/>
                        <a:pt x="6677" y="7800"/>
                      </a:cubicBezTo>
                      <a:lnTo>
                        <a:pt x="6802" y="7765"/>
                      </a:lnTo>
                      <a:lnTo>
                        <a:pt x="6891" y="7827"/>
                      </a:lnTo>
                      <a:lnTo>
                        <a:pt x="6736" y="7831"/>
                      </a:lnTo>
                      <a:lnTo>
                        <a:pt x="6603" y="7958"/>
                      </a:lnTo>
                      <a:lnTo>
                        <a:pt x="6425" y="8001"/>
                      </a:lnTo>
                      <a:cubicBezTo>
                        <a:pt x="6442" y="8045"/>
                        <a:pt x="6460" y="8088"/>
                        <a:pt x="6477" y="8132"/>
                      </a:cubicBezTo>
                      <a:lnTo>
                        <a:pt x="6580" y="8190"/>
                      </a:lnTo>
                      <a:cubicBezTo>
                        <a:pt x="6546" y="8234"/>
                        <a:pt x="6511" y="8278"/>
                        <a:pt x="6477" y="8322"/>
                      </a:cubicBezTo>
                      <a:lnTo>
                        <a:pt x="6129" y="8349"/>
                      </a:lnTo>
                      <a:lnTo>
                        <a:pt x="6195" y="8457"/>
                      </a:lnTo>
                      <a:lnTo>
                        <a:pt x="6277" y="8500"/>
                      </a:lnTo>
                      <a:lnTo>
                        <a:pt x="6536" y="8500"/>
                      </a:lnTo>
                      <a:lnTo>
                        <a:pt x="6839" y="8627"/>
                      </a:lnTo>
                      <a:lnTo>
                        <a:pt x="7047" y="8913"/>
                      </a:lnTo>
                      <a:lnTo>
                        <a:pt x="6913" y="8910"/>
                      </a:lnTo>
                      <a:lnTo>
                        <a:pt x="7054" y="9033"/>
                      </a:lnTo>
                      <a:cubicBezTo>
                        <a:pt x="7034" y="9076"/>
                        <a:pt x="7015" y="9118"/>
                        <a:pt x="6995" y="9161"/>
                      </a:cubicBezTo>
                      <a:lnTo>
                        <a:pt x="7113" y="9246"/>
                      </a:lnTo>
                      <a:cubicBezTo>
                        <a:pt x="7108" y="9265"/>
                        <a:pt x="7103" y="9285"/>
                        <a:pt x="7098" y="9304"/>
                      </a:cubicBezTo>
                      <a:lnTo>
                        <a:pt x="6980" y="9207"/>
                      </a:lnTo>
                      <a:lnTo>
                        <a:pt x="7128" y="9408"/>
                      </a:lnTo>
                      <a:lnTo>
                        <a:pt x="7957" y="10000"/>
                      </a:lnTo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1" name="Freeform 9"/>
                <p:cNvSpPr>
                  <a:spLocks/>
                </p:cNvSpPr>
                <p:nvPr/>
              </p:nvSpPr>
              <p:spPr bwMode="auto">
                <a:xfrm>
                  <a:off x="8322182" y="2791805"/>
                  <a:ext cx="505139" cy="822055"/>
                </a:xfrm>
                <a:custGeom>
                  <a:avLst/>
                  <a:gdLst>
                    <a:gd name="T0" fmla="*/ 2147483646 w 10000"/>
                    <a:gd name="T1" fmla="*/ 2147483646 h 10000"/>
                    <a:gd name="T2" fmla="*/ 2147483646 w 10000"/>
                    <a:gd name="T3" fmla="*/ 2147483646 h 10000"/>
                    <a:gd name="T4" fmla="*/ 2147483646 w 10000"/>
                    <a:gd name="T5" fmla="*/ 2147483646 h 10000"/>
                    <a:gd name="T6" fmla="*/ 2147483646 w 10000"/>
                    <a:gd name="T7" fmla="*/ 2147483646 h 10000"/>
                    <a:gd name="T8" fmla="*/ 2147483646 w 10000"/>
                    <a:gd name="T9" fmla="*/ 2147483646 h 10000"/>
                    <a:gd name="T10" fmla="*/ 2147483646 w 10000"/>
                    <a:gd name="T11" fmla="*/ 2147483646 h 10000"/>
                    <a:gd name="T12" fmla="*/ 2147483646 w 10000"/>
                    <a:gd name="T13" fmla="*/ 2147483646 h 10000"/>
                    <a:gd name="T14" fmla="*/ 2147483646 w 10000"/>
                    <a:gd name="T15" fmla="*/ 2147483646 h 10000"/>
                    <a:gd name="T16" fmla="*/ 2147483646 w 10000"/>
                    <a:gd name="T17" fmla="*/ 2147483646 h 10000"/>
                    <a:gd name="T18" fmla="*/ 2147483646 w 10000"/>
                    <a:gd name="T19" fmla="*/ 2147483646 h 10000"/>
                    <a:gd name="T20" fmla="*/ 2147483646 w 10000"/>
                    <a:gd name="T21" fmla="*/ 2147483646 h 10000"/>
                    <a:gd name="T22" fmla="*/ 2147483646 w 10000"/>
                    <a:gd name="T23" fmla="*/ 2147483646 h 10000"/>
                    <a:gd name="T24" fmla="*/ 2147483646 w 10000"/>
                    <a:gd name="T25" fmla="*/ 2147483646 h 10000"/>
                    <a:gd name="T26" fmla="*/ 2147483646 w 10000"/>
                    <a:gd name="T27" fmla="*/ 2147483646 h 10000"/>
                    <a:gd name="T28" fmla="*/ 2147483646 w 10000"/>
                    <a:gd name="T29" fmla="*/ 2147483646 h 10000"/>
                    <a:gd name="T30" fmla="*/ 2147483646 w 10000"/>
                    <a:gd name="T31" fmla="*/ 2147483646 h 10000"/>
                    <a:gd name="T32" fmla="*/ 2147483646 w 10000"/>
                    <a:gd name="T33" fmla="*/ 2147483646 h 10000"/>
                    <a:gd name="T34" fmla="*/ 2147483646 w 10000"/>
                    <a:gd name="T35" fmla="*/ 2147483646 h 10000"/>
                    <a:gd name="T36" fmla="*/ 2147483646 w 10000"/>
                    <a:gd name="T37" fmla="*/ 2147483646 h 10000"/>
                    <a:gd name="T38" fmla="*/ 2147483646 w 10000"/>
                    <a:gd name="T39" fmla="*/ 2147483646 h 10000"/>
                    <a:gd name="T40" fmla="*/ 2147483646 w 10000"/>
                    <a:gd name="T41" fmla="*/ 2147483646 h 10000"/>
                    <a:gd name="T42" fmla="*/ 2147483646 w 10000"/>
                    <a:gd name="T43" fmla="*/ 2147483646 h 10000"/>
                    <a:gd name="T44" fmla="*/ 2147483646 w 10000"/>
                    <a:gd name="T45" fmla="*/ 2147483646 h 10000"/>
                    <a:gd name="T46" fmla="*/ 2147483646 w 10000"/>
                    <a:gd name="T47" fmla="*/ 2147483646 h 10000"/>
                    <a:gd name="T48" fmla="*/ 2147483646 w 10000"/>
                    <a:gd name="T49" fmla="*/ 2147483646 h 10000"/>
                    <a:gd name="T50" fmla="*/ 2147483646 w 10000"/>
                    <a:gd name="T51" fmla="*/ 2147483646 h 10000"/>
                    <a:gd name="T52" fmla="*/ 2147483646 w 10000"/>
                    <a:gd name="T53" fmla="*/ 2147483646 h 10000"/>
                    <a:gd name="T54" fmla="*/ 2147483646 w 10000"/>
                    <a:gd name="T55" fmla="*/ 2147483646 h 10000"/>
                    <a:gd name="T56" fmla="*/ 2147483646 w 10000"/>
                    <a:gd name="T57" fmla="*/ 2147483646 h 10000"/>
                    <a:gd name="T58" fmla="*/ 2147483646 w 10000"/>
                    <a:gd name="T59" fmla="*/ 2147483646 h 10000"/>
                    <a:gd name="T60" fmla="*/ 2147483646 w 10000"/>
                    <a:gd name="T61" fmla="*/ 2147483646 h 10000"/>
                    <a:gd name="T62" fmla="*/ 2147483646 w 10000"/>
                    <a:gd name="T63" fmla="*/ 2147483646 h 10000"/>
                    <a:gd name="T64" fmla="*/ 2147483646 w 10000"/>
                    <a:gd name="T65" fmla="*/ 2147483646 h 10000"/>
                    <a:gd name="T66" fmla="*/ 0 w 10000"/>
                    <a:gd name="T67" fmla="*/ 2147483646 h 100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10000">
                      <a:moveTo>
                        <a:pt x="2943" y="0"/>
                      </a:moveTo>
                      <a:lnTo>
                        <a:pt x="3540" y="170"/>
                      </a:lnTo>
                      <a:lnTo>
                        <a:pt x="4265" y="484"/>
                      </a:lnTo>
                      <a:lnTo>
                        <a:pt x="4532" y="157"/>
                      </a:lnTo>
                      <a:lnTo>
                        <a:pt x="5032" y="444"/>
                      </a:lnTo>
                      <a:lnTo>
                        <a:pt x="5480" y="523"/>
                      </a:lnTo>
                      <a:lnTo>
                        <a:pt x="5714" y="706"/>
                      </a:lnTo>
                      <a:cubicBezTo>
                        <a:pt x="5725" y="793"/>
                        <a:pt x="5735" y="880"/>
                        <a:pt x="5746" y="967"/>
                      </a:cubicBezTo>
                      <a:lnTo>
                        <a:pt x="5011" y="1052"/>
                      </a:lnTo>
                      <a:cubicBezTo>
                        <a:pt x="4975" y="863"/>
                        <a:pt x="4940" y="673"/>
                        <a:pt x="4904" y="484"/>
                      </a:cubicBezTo>
                      <a:cubicBezTo>
                        <a:pt x="4879" y="482"/>
                        <a:pt x="4855" y="479"/>
                        <a:pt x="4830" y="477"/>
                      </a:cubicBezTo>
                      <a:cubicBezTo>
                        <a:pt x="4823" y="540"/>
                        <a:pt x="4816" y="604"/>
                        <a:pt x="4808" y="667"/>
                      </a:cubicBezTo>
                      <a:lnTo>
                        <a:pt x="4605" y="706"/>
                      </a:lnTo>
                      <a:cubicBezTo>
                        <a:pt x="4609" y="830"/>
                        <a:pt x="4612" y="954"/>
                        <a:pt x="4616" y="1078"/>
                      </a:cubicBezTo>
                      <a:lnTo>
                        <a:pt x="4968" y="1065"/>
                      </a:lnTo>
                      <a:cubicBezTo>
                        <a:pt x="4950" y="1222"/>
                        <a:pt x="4933" y="1379"/>
                        <a:pt x="4915" y="1536"/>
                      </a:cubicBezTo>
                      <a:lnTo>
                        <a:pt x="5725" y="2229"/>
                      </a:lnTo>
                      <a:lnTo>
                        <a:pt x="6503" y="2516"/>
                      </a:lnTo>
                      <a:lnTo>
                        <a:pt x="7281" y="2523"/>
                      </a:lnTo>
                      <a:lnTo>
                        <a:pt x="7772" y="3085"/>
                      </a:lnTo>
                      <a:lnTo>
                        <a:pt x="7389" y="3431"/>
                      </a:lnTo>
                      <a:lnTo>
                        <a:pt x="6962" y="3458"/>
                      </a:lnTo>
                      <a:lnTo>
                        <a:pt x="6834" y="3608"/>
                      </a:lnTo>
                      <a:cubicBezTo>
                        <a:pt x="6852" y="3917"/>
                        <a:pt x="6869" y="4227"/>
                        <a:pt x="6887" y="4536"/>
                      </a:cubicBezTo>
                      <a:lnTo>
                        <a:pt x="7591" y="5150"/>
                      </a:lnTo>
                      <a:lnTo>
                        <a:pt x="7879" y="5216"/>
                      </a:lnTo>
                      <a:cubicBezTo>
                        <a:pt x="7886" y="5212"/>
                        <a:pt x="7893" y="5207"/>
                        <a:pt x="7900" y="5203"/>
                      </a:cubicBezTo>
                      <a:lnTo>
                        <a:pt x="7750" y="5124"/>
                      </a:lnTo>
                      <a:lnTo>
                        <a:pt x="7975" y="5170"/>
                      </a:lnTo>
                      <a:lnTo>
                        <a:pt x="8167" y="5268"/>
                      </a:lnTo>
                      <a:lnTo>
                        <a:pt x="7964" y="5346"/>
                      </a:lnTo>
                      <a:lnTo>
                        <a:pt x="8123" y="5333"/>
                      </a:lnTo>
                      <a:lnTo>
                        <a:pt x="8486" y="5418"/>
                      </a:lnTo>
                      <a:cubicBezTo>
                        <a:pt x="8529" y="5459"/>
                        <a:pt x="8571" y="5501"/>
                        <a:pt x="8614" y="5542"/>
                      </a:cubicBezTo>
                      <a:cubicBezTo>
                        <a:pt x="8650" y="5538"/>
                        <a:pt x="8685" y="5533"/>
                        <a:pt x="8721" y="5529"/>
                      </a:cubicBezTo>
                      <a:cubicBezTo>
                        <a:pt x="8692" y="5512"/>
                        <a:pt x="8664" y="5494"/>
                        <a:pt x="8636" y="5477"/>
                      </a:cubicBezTo>
                      <a:lnTo>
                        <a:pt x="8636" y="5418"/>
                      </a:lnTo>
                      <a:lnTo>
                        <a:pt x="8966" y="5529"/>
                      </a:lnTo>
                      <a:lnTo>
                        <a:pt x="8582" y="5627"/>
                      </a:lnTo>
                      <a:lnTo>
                        <a:pt x="8390" y="5621"/>
                      </a:lnTo>
                      <a:lnTo>
                        <a:pt x="8241" y="5804"/>
                      </a:lnTo>
                      <a:cubicBezTo>
                        <a:pt x="8252" y="5839"/>
                        <a:pt x="8262" y="5873"/>
                        <a:pt x="8273" y="5908"/>
                      </a:cubicBezTo>
                      <a:lnTo>
                        <a:pt x="8123" y="6268"/>
                      </a:lnTo>
                      <a:cubicBezTo>
                        <a:pt x="8145" y="6390"/>
                        <a:pt x="8167" y="6512"/>
                        <a:pt x="8188" y="6634"/>
                      </a:cubicBezTo>
                      <a:lnTo>
                        <a:pt x="7996" y="6608"/>
                      </a:lnTo>
                      <a:lnTo>
                        <a:pt x="7772" y="6608"/>
                      </a:lnTo>
                      <a:cubicBezTo>
                        <a:pt x="7747" y="6654"/>
                        <a:pt x="7722" y="6699"/>
                        <a:pt x="7698" y="6745"/>
                      </a:cubicBezTo>
                      <a:lnTo>
                        <a:pt x="7942" y="6837"/>
                      </a:lnTo>
                      <a:cubicBezTo>
                        <a:pt x="7954" y="6819"/>
                        <a:pt x="7964" y="6802"/>
                        <a:pt x="7975" y="6784"/>
                      </a:cubicBezTo>
                      <a:cubicBezTo>
                        <a:pt x="7949" y="6780"/>
                        <a:pt x="7925" y="6775"/>
                        <a:pt x="7900" y="6771"/>
                      </a:cubicBezTo>
                      <a:lnTo>
                        <a:pt x="8134" y="6725"/>
                      </a:lnTo>
                      <a:lnTo>
                        <a:pt x="8263" y="6954"/>
                      </a:lnTo>
                      <a:lnTo>
                        <a:pt x="8444" y="6967"/>
                      </a:lnTo>
                      <a:cubicBezTo>
                        <a:pt x="8455" y="7032"/>
                        <a:pt x="8465" y="7098"/>
                        <a:pt x="8476" y="7163"/>
                      </a:cubicBezTo>
                      <a:lnTo>
                        <a:pt x="9168" y="7314"/>
                      </a:lnTo>
                      <a:lnTo>
                        <a:pt x="9531" y="7850"/>
                      </a:lnTo>
                      <a:cubicBezTo>
                        <a:pt x="9687" y="8567"/>
                        <a:pt x="9844" y="9283"/>
                        <a:pt x="10000" y="10000"/>
                      </a:cubicBezTo>
                      <a:lnTo>
                        <a:pt x="8955" y="9706"/>
                      </a:lnTo>
                      <a:lnTo>
                        <a:pt x="7836" y="9118"/>
                      </a:lnTo>
                      <a:lnTo>
                        <a:pt x="6599" y="8739"/>
                      </a:lnTo>
                      <a:lnTo>
                        <a:pt x="6599" y="8686"/>
                      </a:lnTo>
                      <a:lnTo>
                        <a:pt x="6780" y="8712"/>
                      </a:lnTo>
                      <a:lnTo>
                        <a:pt x="6780" y="8595"/>
                      </a:lnTo>
                      <a:lnTo>
                        <a:pt x="6482" y="8608"/>
                      </a:lnTo>
                      <a:cubicBezTo>
                        <a:pt x="6486" y="8636"/>
                        <a:pt x="6489" y="8665"/>
                        <a:pt x="6493" y="8693"/>
                      </a:cubicBezTo>
                      <a:lnTo>
                        <a:pt x="6067" y="8575"/>
                      </a:lnTo>
                      <a:lnTo>
                        <a:pt x="757" y="6458"/>
                      </a:lnTo>
                      <a:lnTo>
                        <a:pt x="0" y="5902"/>
                      </a:lnTo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42" name="Freeform 12"/>
                <p:cNvSpPr>
                  <a:spLocks/>
                </p:cNvSpPr>
                <p:nvPr/>
              </p:nvSpPr>
              <p:spPr bwMode="auto">
                <a:xfrm>
                  <a:off x="7231734" y="2160188"/>
                  <a:ext cx="850979" cy="1210864"/>
                </a:xfrm>
                <a:custGeom>
                  <a:avLst/>
                  <a:gdLst>
                    <a:gd name="T0" fmla="*/ 2147483646 w 1606"/>
                    <a:gd name="T1" fmla="*/ 2147483646 h 2254"/>
                    <a:gd name="T2" fmla="*/ 2147483646 w 1606"/>
                    <a:gd name="T3" fmla="*/ 2147483646 h 2254"/>
                    <a:gd name="T4" fmla="*/ 2147483646 w 1606"/>
                    <a:gd name="T5" fmla="*/ 2147483646 h 2254"/>
                    <a:gd name="T6" fmla="*/ 2147483646 w 1606"/>
                    <a:gd name="T7" fmla="*/ 2147483646 h 2254"/>
                    <a:gd name="T8" fmla="*/ 2147483646 w 1606"/>
                    <a:gd name="T9" fmla="*/ 2147483646 h 2254"/>
                    <a:gd name="T10" fmla="*/ 2147483646 w 1606"/>
                    <a:gd name="T11" fmla="*/ 2147483646 h 2254"/>
                    <a:gd name="T12" fmla="*/ 2147483646 w 1606"/>
                    <a:gd name="T13" fmla="*/ 2147483646 h 2254"/>
                    <a:gd name="T14" fmla="*/ 2147483646 w 1606"/>
                    <a:gd name="T15" fmla="*/ 2147483646 h 2254"/>
                    <a:gd name="T16" fmla="*/ 2147483646 w 1606"/>
                    <a:gd name="T17" fmla="*/ 2147483646 h 2254"/>
                    <a:gd name="T18" fmla="*/ 2147483646 w 1606"/>
                    <a:gd name="T19" fmla="*/ 2147483646 h 2254"/>
                    <a:gd name="T20" fmla="*/ 2147483646 w 1606"/>
                    <a:gd name="T21" fmla="*/ 2147483646 h 2254"/>
                    <a:gd name="T22" fmla="*/ 2147483646 w 1606"/>
                    <a:gd name="T23" fmla="*/ 2147483646 h 2254"/>
                    <a:gd name="T24" fmla="*/ 2147483646 w 1606"/>
                    <a:gd name="T25" fmla="*/ 2147483646 h 2254"/>
                    <a:gd name="T26" fmla="*/ 2147483646 w 1606"/>
                    <a:gd name="T27" fmla="*/ 2147483646 h 2254"/>
                    <a:gd name="T28" fmla="*/ 2147483646 w 1606"/>
                    <a:gd name="T29" fmla="*/ 2147483646 h 2254"/>
                    <a:gd name="T30" fmla="*/ 2147483646 w 1606"/>
                    <a:gd name="T31" fmla="*/ 2147483646 h 2254"/>
                    <a:gd name="T32" fmla="*/ 2147483646 w 1606"/>
                    <a:gd name="T33" fmla="*/ 2147483646 h 2254"/>
                    <a:gd name="T34" fmla="*/ 2147483646 w 1606"/>
                    <a:gd name="T35" fmla="*/ 2147483646 h 2254"/>
                    <a:gd name="T36" fmla="*/ 2147483646 w 1606"/>
                    <a:gd name="T37" fmla="*/ 2147483646 h 2254"/>
                    <a:gd name="T38" fmla="*/ 2147483646 w 1606"/>
                    <a:gd name="T39" fmla="*/ 2147483646 h 2254"/>
                    <a:gd name="T40" fmla="*/ 2147483646 w 1606"/>
                    <a:gd name="T41" fmla="*/ 2147483646 h 2254"/>
                    <a:gd name="T42" fmla="*/ 2147483646 w 1606"/>
                    <a:gd name="T43" fmla="*/ 2147483646 h 2254"/>
                    <a:gd name="T44" fmla="*/ 2147483646 w 1606"/>
                    <a:gd name="T45" fmla="*/ 2147483646 h 2254"/>
                    <a:gd name="T46" fmla="*/ 2147483646 w 1606"/>
                    <a:gd name="T47" fmla="*/ 2147483646 h 2254"/>
                    <a:gd name="T48" fmla="*/ 2147483646 w 1606"/>
                    <a:gd name="T49" fmla="*/ 2147483646 h 2254"/>
                    <a:gd name="T50" fmla="*/ 2147483646 w 1606"/>
                    <a:gd name="T51" fmla="*/ 2147483646 h 2254"/>
                    <a:gd name="T52" fmla="*/ 2147483646 w 1606"/>
                    <a:gd name="T53" fmla="*/ 2147483646 h 2254"/>
                    <a:gd name="T54" fmla="*/ 2147483646 w 1606"/>
                    <a:gd name="T55" fmla="*/ 2147483646 h 2254"/>
                    <a:gd name="T56" fmla="*/ 2147483646 w 1606"/>
                    <a:gd name="T57" fmla="*/ 2147483646 h 2254"/>
                    <a:gd name="T58" fmla="*/ 2147483646 w 1606"/>
                    <a:gd name="T59" fmla="*/ 2147483646 h 2254"/>
                    <a:gd name="T60" fmla="*/ 2147483646 w 1606"/>
                    <a:gd name="T61" fmla="*/ 2147483646 h 2254"/>
                    <a:gd name="T62" fmla="*/ 2147483646 w 1606"/>
                    <a:gd name="T63" fmla="*/ 2147483646 h 2254"/>
                    <a:gd name="T64" fmla="*/ 2147483646 w 1606"/>
                    <a:gd name="T65" fmla="*/ 2147483646 h 2254"/>
                    <a:gd name="T66" fmla="*/ 2147483646 w 1606"/>
                    <a:gd name="T67" fmla="*/ 2147483646 h 2254"/>
                    <a:gd name="T68" fmla="*/ 2147483646 w 1606"/>
                    <a:gd name="T69" fmla="*/ 2147483646 h 2254"/>
                    <a:gd name="T70" fmla="*/ 2147483646 w 1606"/>
                    <a:gd name="T71" fmla="*/ 2147483646 h 2254"/>
                    <a:gd name="T72" fmla="*/ 2147483646 w 1606"/>
                    <a:gd name="T73" fmla="*/ 2147483646 h 2254"/>
                    <a:gd name="T74" fmla="*/ 2147483646 w 1606"/>
                    <a:gd name="T75" fmla="*/ 2147483646 h 2254"/>
                    <a:gd name="T76" fmla="*/ 2147483646 w 1606"/>
                    <a:gd name="T77" fmla="*/ 2147483646 h 2254"/>
                    <a:gd name="T78" fmla="*/ 2147483646 w 1606"/>
                    <a:gd name="T79" fmla="*/ 2147483646 h 2254"/>
                    <a:gd name="T80" fmla="*/ 2147483646 w 1606"/>
                    <a:gd name="T81" fmla="*/ 2147483646 h 2254"/>
                    <a:gd name="T82" fmla="*/ 2147483646 w 1606"/>
                    <a:gd name="T83" fmla="*/ 2147483646 h 2254"/>
                    <a:gd name="T84" fmla="*/ 0 w 1606"/>
                    <a:gd name="T85" fmla="*/ 2147483646 h 2254"/>
                    <a:gd name="T86" fmla="*/ 2147483646 w 1606"/>
                    <a:gd name="T87" fmla="*/ 2147483646 h 2254"/>
                    <a:gd name="T88" fmla="*/ 2147483646 w 1606"/>
                    <a:gd name="T89" fmla="*/ 2147483646 h 2254"/>
                    <a:gd name="T90" fmla="*/ 2147483646 w 1606"/>
                    <a:gd name="T91" fmla="*/ 2147483646 h 2254"/>
                    <a:gd name="T92" fmla="*/ 2147483646 w 1606"/>
                    <a:gd name="T93" fmla="*/ 2147483646 h 2254"/>
                    <a:gd name="T94" fmla="*/ 2147483646 w 1606"/>
                    <a:gd name="T95" fmla="*/ 2147483646 h 2254"/>
                    <a:gd name="T96" fmla="*/ 2147483646 w 1606"/>
                    <a:gd name="T97" fmla="*/ 2147483646 h 2254"/>
                    <a:gd name="T98" fmla="*/ 2147483646 w 1606"/>
                    <a:gd name="T99" fmla="*/ 2147483646 h 2254"/>
                    <a:gd name="T100" fmla="*/ 2147483646 w 1606"/>
                    <a:gd name="T101" fmla="*/ 2147483646 h 2254"/>
                    <a:gd name="T102" fmla="*/ 2147483646 w 1606"/>
                    <a:gd name="T103" fmla="*/ 2147483646 h 2254"/>
                    <a:gd name="T104" fmla="*/ 2147483646 w 1606"/>
                    <a:gd name="T105" fmla="*/ 2147483646 h 2254"/>
                    <a:gd name="T106" fmla="*/ 2147483646 w 1606"/>
                    <a:gd name="T107" fmla="*/ 2147483646 h 2254"/>
                    <a:gd name="T108" fmla="*/ 2147483646 w 1606"/>
                    <a:gd name="T109" fmla="*/ 2147483646 h 2254"/>
                    <a:gd name="T110" fmla="*/ 2147483646 w 1606"/>
                    <a:gd name="T111" fmla="*/ 2147483646 h 225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606"/>
                    <a:gd name="T169" fmla="*/ 0 h 2254"/>
                    <a:gd name="T170" fmla="*/ 1606 w 1606"/>
                    <a:gd name="T171" fmla="*/ 2254 h 225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606" h="2254">
                      <a:moveTo>
                        <a:pt x="467" y="315"/>
                      </a:moveTo>
                      <a:lnTo>
                        <a:pt x="503" y="305"/>
                      </a:lnTo>
                      <a:lnTo>
                        <a:pt x="523" y="280"/>
                      </a:lnTo>
                      <a:lnTo>
                        <a:pt x="503" y="239"/>
                      </a:lnTo>
                      <a:lnTo>
                        <a:pt x="491" y="230"/>
                      </a:lnTo>
                      <a:lnTo>
                        <a:pt x="602" y="202"/>
                      </a:lnTo>
                      <a:lnTo>
                        <a:pt x="656" y="201"/>
                      </a:lnTo>
                      <a:lnTo>
                        <a:pt x="773" y="160"/>
                      </a:lnTo>
                      <a:lnTo>
                        <a:pt x="814" y="115"/>
                      </a:lnTo>
                      <a:lnTo>
                        <a:pt x="823" y="88"/>
                      </a:lnTo>
                      <a:lnTo>
                        <a:pt x="847" y="82"/>
                      </a:lnTo>
                      <a:lnTo>
                        <a:pt x="886" y="37"/>
                      </a:lnTo>
                      <a:lnTo>
                        <a:pt x="909" y="44"/>
                      </a:lnTo>
                      <a:lnTo>
                        <a:pt x="1020" y="0"/>
                      </a:lnTo>
                      <a:lnTo>
                        <a:pt x="1118" y="42"/>
                      </a:lnTo>
                      <a:lnTo>
                        <a:pt x="1037" y="71"/>
                      </a:lnTo>
                      <a:lnTo>
                        <a:pt x="1038" y="86"/>
                      </a:lnTo>
                      <a:lnTo>
                        <a:pt x="1018" y="111"/>
                      </a:lnTo>
                      <a:lnTo>
                        <a:pt x="997" y="118"/>
                      </a:lnTo>
                      <a:lnTo>
                        <a:pt x="1009" y="167"/>
                      </a:lnTo>
                      <a:lnTo>
                        <a:pt x="1034" y="167"/>
                      </a:lnTo>
                      <a:lnTo>
                        <a:pt x="1051" y="188"/>
                      </a:lnTo>
                      <a:lnTo>
                        <a:pt x="1092" y="197"/>
                      </a:lnTo>
                      <a:lnTo>
                        <a:pt x="1134" y="238"/>
                      </a:lnTo>
                      <a:lnTo>
                        <a:pt x="1110" y="250"/>
                      </a:lnTo>
                      <a:lnTo>
                        <a:pt x="1115" y="284"/>
                      </a:lnTo>
                      <a:lnTo>
                        <a:pt x="1155" y="282"/>
                      </a:lnTo>
                      <a:lnTo>
                        <a:pt x="1181" y="303"/>
                      </a:lnTo>
                      <a:lnTo>
                        <a:pt x="1172" y="328"/>
                      </a:lnTo>
                      <a:lnTo>
                        <a:pt x="1203" y="333"/>
                      </a:lnTo>
                      <a:lnTo>
                        <a:pt x="1217" y="322"/>
                      </a:lnTo>
                      <a:lnTo>
                        <a:pt x="1249" y="337"/>
                      </a:lnTo>
                      <a:lnTo>
                        <a:pt x="1250" y="378"/>
                      </a:lnTo>
                      <a:lnTo>
                        <a:pt x="1286" y="387"/>
                      </a:lnTo>
                      <a:lnTo>
                        <a:pt x="1291" y="407"/>
                      </a:lnTo>
                      <a:lnTo>
                        <a:pt x="1280" y="423"/>
                      </a:lnTo>
                      <a:lnTo>
                        <a:pt x="1292" y="438"/>
                      </a:lnTo>
                      <a:lnTo>
                        <a:pt x="1277" y="458"/>
                      </a:lnTo>
                      <a:lnTo>
                        <a:pt x="1309" y="484"/>
                      </a:lnTo>
                      <a:lnTo>
                        <a:pt x="1358" y="467"/>
                      </a:lnTo>
                      <a:lnTo>
                        <a:pt x="1375" y="477"/>
                      </a:lnTo>
                      <a:lnTo>
                        <a:pt x="1384" y="467"/>
                      </a:lnTo>
                      <a:lnTo>
                        <a:pt x="1411" y="497"/>
                      </a:lnTo>
                      <a:lnTo>
                        <a:pt x="1458" y="527"/>
                      </a:lnTo>
                      <a:lnTo>
                        <a:pt x="1434" y="588"/>
                      </a:lnTo>
                      <a:lnTo>
                        <a:pt x="1473" y="567"/>
                      </a:lnTo>
                      <a:lnTo>
                        <a:pt x="1500" y="587"/>
                      </a:lnTo>
                      <a:lnTo>
                        <a:pt x="1490" y="602"/>
                      </a:lnTo>
                      <a:lnTo>
                        <a:pt x="1544" y="632"/>
                      </a:lnTo>
                      <a:lnTo>
                        <a:pt x="1547" y="671"/>
                      </a:lnTo>
                      <a:lnTo>
                        <a:pt x="1556" y="675"/>
                      </a:lnTo>
                      <a:lnTo>
                        <a:pt x="1562" y="710"/>
                      </a:lnTo>
                      <a:lnTo>
                        <a:pt x="1550" y="713"/>
                      </a:lnTo>
                      <a:lnTo>
                        <a:pt x="1569" y="724"/>
                      </a:lnTo>
                      <a:lnTo>
                        <a:pt x="1560" y="732"/>
                      </a:lnTo>
                      <a:lnTo>
                        <a:pt x="1564" y="755"/>
                      </a:lnTo>
                      <a:lnTo>
                        <a:pt x="1574" y="761"/>
                      </a:lnTo>
                      <a:lnTo>
                        <a:pt x="1573" y="790"/>
                      </a:lnTo>
                      <a:lnTo>
                        <a:pt x="1581" y="791"/>
                      </a:lnTo>
                      <a:lnTo>
                        <a:pt x="1588" y="878"/>
                      </a:lnTo>
                      <a:lnTo>
                        <a:pt x="1606" y="900"/>
                      </a:lnTo>
                      <a:lnTo>
                        <a:pt x="1593" y="935"/>
                      </a:lnTo>
                      <a:lnTo>
                        <a:pt x="1578" y="935"/>
                      </a:lnTo>
                      <a:lnTo>
                        <a:pt x="1595" y="972"/>
                      </a:lnTo>
                      <a:lnTo>
                        <a:pt x="1574" y="968"/>
                      </a:lnTo>
                      <a:lnTo>
                        <a:pt x="1562" y="945"/>
                      </a:lnTo>
                      <a:lnTo>
                        <a:pt x="1552" y="945"/>
                      </a:lnTo>
                      <a:lnTo>
                        <a:pt x="1543" y="920"/>
                      </a:lnTo>
                      <a:lnTo>
                        <a:pt x="1550" y="916"/>
                      </a:lnTo>
                      <a:lnTo>
                        <a:pt x="1537" y="897"/>
                      </a:lnTo>
                      <a:lnTo>
                        <a:pt x="1528" y="896"/>
                      </a:lnTo>
                      <a:lnTo>
                        <a:pt x="1516" y="916"/>
                      </a:lnTo>
                      <a:lnTo>
                        <a:pt x="1515" y="959"/>
                      </a:lnTo>
                      <a:lnTo>
                        <a:pt x="1506" y="965"/>
                      </a:lnTo>
                      <a:lnTo>
                        <a:pt x="1493" y="935"/>
                      </a:lnTo>
                      <a:lnTo>
                        <a:pt x="1462" y="901"/>
                      </a:lnTo>
                      <a:lnTo>
                        <a:pt x="1455" y="903"/>
                      </a:lnTo>
                      <a:lnTo>
                        <a:pt x="1453" y="920"/>
                      </a:lnTo>
                      <a:lnTo>
                        <a:pt x="1442" y="907"/>
                      </a:lnTo>
                      <a:lnTo>
                        <a:pt x="1441" y="879"/>
                      </a:lnTo>
                      <a:lnTo>
                        <a:pt x="1451" y="874"/>
                      </a:lnTo>
                      <a:lnTo>
                        <a:pt x="1442" y="861"/>
                      </a:lnTo>
                      <a:lnTo>
                        <a:pt x="1423" y="865"/>
                      </a:lnTo>
                      <a:lnTo>
                        <a:pt x="1407" y="814"/>
                      </a:lnTo>
                      <a:lnTo>
                        <a:pt x="1397" y="814"/>
                      </a:lnTo>
                      <a:lnTo>
                        <a:pt x="1393" y="798"/>
                      </a:lnTo>
                      <a:lnTo>
                        <a:pt x="1363" y="780"/>
                      </a:lnTo>
                      <a:lnTo>
                        <a:pt x="1358" y="814"/>
                      </a:lnTo>
                      <a:lnTo>
                        <a:pt x="1371" y="841"/>
                      </a:lnTo>
                      <a:lnTo>
                        <a:pt x="1370" y="855"/>
                      </a:lnTo>
                      <a:lnTo>
                        <a:pt x="1358" y="859"/>
                      </a:lnTo>
                      <a:lnTo>
                        <a:pt x="1362" y="882"/>
                      </a:lnTo>
                      <a:lnTo>
                        <a:pt x="1356" y="883"/>
                      </a:lnTo>
                      <a:lnTo>
                        <a:pt x="1334" y="860"/>
                      </a:lnTo>
                      <a:lnTo>
                        <a:pt x="1333" y="869"/>
                      </a:lnTo>
                      <a:lnTo>
                        <a:pt x="1324" y="874"/>
                      </a:lnTo>
                      <a:lnTo>
                        <a:pt x="1303" y="863"/>
                      </a:lnTo>
                      <a:lnTo>
                        <a:pt x="1278" y="891"/>
                      </a:lnTo>
                      <a:lnTo>
                        <a:pt x="1280" y="924"/>
                      </a:lnTo>
                      <a:lnTo>
                        <a:pt x="1261" y="939"/>
                      </a:lnTo>
                      <a:lnTo>
                        <a:pt x="1266" y="947"/>
                      </a:lnTo>
                      <a:lnTo>
                        <a:pt x="1247" y="961"/>
                      </a:lnTo>
                      <a:lnTo>
                        <a:pt x="1247" y="998"/>
                      </a:lnTo>
                      <a:lnTo>
                        <a:pt x="1219" y="1012"/>
                      </a:lnTo>
                      <a:lnTo>
                        <a:pt x="1200" y="1032"/>
                      </a:lnTo>
                      <a:lnTo>
                        <a:pt x="1201" y="1050"/>
                      </a:lnTo>
                      <a:lnTo>
                        <a:pt x="1210" y="1053"/>
                      </a:lnTo>
                      <a:lnTo>
                        <a:pt x="1192" y="1090"/>
                      </a:lnTo>
                      <a:lnTo>
                        <a:pt x="1200" y="1116"/>
                      </a:lnTo>
                      <a:lnTo>
                        <a:pt x="1196" y="1141"/>
                      </a:lnTo>
                      <a:lnTo>
                        <a:pt x="1217" y="1170"/>
                      </a:lnTo>
                      <a:lnTo>
                        <a:pt x="1240" y="1187"/>
                      </a:lnTo>
                      <a:lnTo>
                        <a:pt x="1235" y="1204"/>
                      </a:lnTo>
                      <a:lnTo>
                        <a:pt x="1242" y="1294"/>
                      </a:lnTo>
                      <a:lnTo>
                        <a:pt x="1273" y="1323"/>
                      </a:lnTo>
                      <a:lnTo>
                        <a:pt x="1264" y="1326"/>
                      </a:lnTo>
                      <a:lnTo>
                        <a:pt x="1273" y="1383"/>
                      </a:lnTo>
                      <a:lnTo>
                        <a:pt x="1264" y="1402"/>
                      </a:lnTo>
                      <a:lnTo>
                        <a:pt x="1260" y="1449"/>
                      </a:lnTo>
                      <a:lnTo>
                        <a:pt x="1275" y="1527"/>
                      </a:lnTo>
                      <a:lnTo>
                        <a:pt x="1288" y="1550"/>
                      </a:lnTo>
                      <a:lnTo>
                        <a:pt x="1273" y="1535"/>
                      </a:lnTo>
                      <a:lnTo>
                        <a:pt x="1270" y="1536"/>
                      </a:lnTo>
                      <a:lnTo>
                        <a:pt x="1275" y="1546"/>
                      </a:lnTo>
                      <a:lnTo>
                        <a:pt x="1302" y="1565"/>
                      </a:lnTo>
                      <a:lnTo>
                        <a:pt x="1307" y="1583"/>
                      </a:lnTo>
                      <a:lnTo>
                        <a:pt x="1294" y="1573"/>
                      </a:lnTo>
                      <a:lnTo>
                        <a:pt x="1293" y="1596"/>
                      </a:lnTo>
                      <a:lnTo>
                        <a:pt x="1344" y="1624"/>
                      </a:lnTo>
                      <a:lnTo>
                        <a:pt x="1328" y="1623"/>
                      </a:lnTo>
                      <a:lnTo>
                        <a:pt x="1347" y="1667"/>
                      </a:lnTo>
                      <a:lnTo>
                        <a:pt x="1362" y="1647"/>
                      </a:lnTo>
                      <a:lnTo>
                        <a:pt x="1358" y="1638"/>
                      </a:lnTo>
                      <a:lnTo>
                        <a:pt x="1377" y="1644"/>
                      </a:lnTo>
                      <a:lnTo>
                        <a:pt x="1375" y="1634"/>
                      </a:lnTo>
                      <a:lnTo>
                        <a:pt x="1360" y="1624"/>
                      </a:lnTo>
                      <a:lnTo>
                        <a:pt x="1377" y="1610"/>
                      </a:lnTo>
                      <a:lnTo>
                        <a:pt x="1402" y="1604"/>
                      </a:lnTo>
                      <a:lnTo>
                        <a:pt x="1408" y="1593"/>
                      </a:lnTo>
                      <a:lnTo>
                        <a:pt x="1446" y="1587"/>
                      </a:lnTo>
                      <a:lnTo>
                        <a:pt x="1451" y="1601"/>
                      </a:lnTo>
                      <a:lnTo>
                        <a:pt x="1474" y="1615"/>
                      </a:lnTo>
                      <a:lnTo>
                        <a:pt x="1454" y="1638"/>
                      </a:lnTo>
                      <a:lnTo>
                        <a:pt x="1453" y="1656"/>
                      </a:lnTo>
                      <a:lnTo>
                        <a:pt x="1407" y="1680"/>
                      </a:lnTo>
                      <a:lnTo>
                        <a:pt x="1419" y="1697"/>
                      </a:lnTo>
                      <a:lnTo>
                        <a:pt x="1411" y="1739"/>
                      </a:lnTo>
                      <a:lnTo>
                        <a:pt x="1380" y="1734"/>
                      </a:lnTo>
                      <a:lnTo>
                        <a:pt x="1357" y="1741"/>
                      </a:lnTo>
                      <a:lnTo>
                        <a:pt x="1358" y="1731"/>
                      </a:lnTo>
                      <a:lnTo>
                        <a:pt x="1348" y="1748"/>
                      </a:lnTo>
                      <a:lnTo>
                        <a:pt x="1325" y="1759"/>
                      </a:lnTo>
                      <a:lnTo>
                        <a:pt x="1330" y="1781"/>
                      </a:lnTo>
                      <a:lnTo>
                        <a:pt x="1340" y="1780"/>
                      </a:lnTo>
                      <a:lnTo>
                        <a:pt x="1347" y="1788"/>
                      </a:lnTo>
                      <a:lnTo>
                        <a:pt x="1325" y="1822"/>
                      </a:lnTo>
                      <a:lnTo>
                        <a:pt x="1329" y="1869"/>
                      </a:lnTo>
                      <a:lnTo>
                        <a:pt x="1274" y="1873"/>
                      </a:lnTo>
                      <a:lnTo>
                        <a:pt x="1270" y="1942"/>
                      </a:lnTo>
                      <a:lnTo>
                        <a:pt x="1228" y="1977"/>
                      </a:lnTo>
                      <a:lnTo>
                        <a:pt x="1227" y="1986"/>
                      </a:lnTo>
                      <a:lnTo>
                        <a:pt x="1200" y="1986"/>
                      </a:lnTo>
                      <a:lnTo>
                        <a:pt x="1157" y="1967"/>
                      </a:lnTo>
                      <a:lnTo>
                        <a:pt x="1177" y="1947"/>
                      </a:lnTo>
                      <a:lnTo>
                        <a:pt x="1175" y="1935"/>
                      </a:lnTo>
                      <a:lnTo>
                        <a:pt x="1235" y="1875"/>
                      </a:lnTo>
                      <a:lnTo>
                        <a:pt x="1236" y="1851"/>
                      </a:lnTo>
                      <a:lnTo>
                        <a:pt x="1218" y="1852"/>
                      </a:lnTo>
                      <a:lnTo>
                        <a:pt x="1204" y="1875"/>
                      </a:lnTo>
                      <a:lnTo>
                        <a:pt x="1180" y="1879"/>
                      </a:lnTo>
                      <a:lnTo>
                        <a:pt x="1173" y="1870"/>
                      </a:lnTo>
                      <a:lnTo>
                        <a:pt x="1110" y="1869"/>
                      </a:lnTo>
                      <a:lnTo>
                        <a:pt x="1092" y="1887"/>
                      </a:lnTo>
                      <a:lnTo>
                        <a:pt x="1079" y="1912"/>
                      </a:lnTo>
                      <a:lnTo>
                        <a:pt x="1088" y="1910"/>
                      </a:lnTo>
                      <a:lnTo>
                        <a:pt x="1082" y="1945"/>
                      </a:lnTo>
                      <a:lnTo>
                        <a:pt x="1065" y="1940"/>
                      </a:lnTo>
                      <a:lnTo>
                        <a:pt x="1050" y="1950"/>
                      </a:lnTo>
                      <a:lnTo>
                        <a:pt x="1059" y="1931"/>
                      </a:lnTo>
                      <a:lnTo>
                        <a:pt x="1014" y="1942"/>
                      </a:lnTo>
                      <a:lnTo>
                        <a:pt x="979" y="1954"/>
                      </a:lnTo>
                      <a:lnTo>
                        <a:pt x="987" y="1959"/>
                      </a:lnTo>
                      <a:lnTo>
                        <a:pt x="942" y="1973"/>
                      </a:lnTo>
                      <a:lnTo>
                        <a:pt x="916" y="2000"/>
                      </a:lnTo>
                      <a:lnTo>
                        <a:pt x="925" y="2010"/>
                      </a:lnTo>
                      <a:lnTo>
                        <a:pt x="909" y="2038"/>
                      </a:lnTo>
                      <a:lnTo>
                        <a:pt x="927" y="2052"/>
                      </a:lnTo>
                      <a:lnTo>
                        <a:pt x="948" y="2052"/>
                      </a:lnTo>
                      <a:lnTo>
                        <a:pt x="923" y="2079"/>
                      </a:lnTo>
                      <a:lnTo>
                        <a:pt x="904" y="2075"/>
                      </a:lnTo>
                      <a:lnTo>
                        <a:pt x="916" y="2110"/>
                      </a:lnTo>
                      <a:lnTo>
                        <a:pt x="934" y="2095"/>
                      </a:lnTo>
                      <a:lnTo>
                        <a:pt x="962" y="2118"/>
                      </a:lnTo>
                      <a:lnTo>
                        <a:pt x="941" y="2120"/>
                      </a:lnTo>
                      <a:lnTo>
                        <a:pt x="944" y="2135"/>
                      </a:lnTo>
                      <a:lnTo>
                        <a:pt x="907" y="2151"/>
                      </a:lnTo>
                      <a:lnTo>
                        <a:pt x="879" y="2135"/>
                      </a:lnTo>
                      <a:lnTo>
                        <a:pt x="847" y="2169"/>
                      </a:lnTo>
                      <a:lnTo>
                        <a:pt x="857" y="2204"/>
                      </a:lnTo>
                      <a:lnTo>
                        <a:pt x="839" y="2228"/>
                      </a:lnTo>
                      <a:lnTo>
                        <a:pt x="805" y="2228"/>
                      </a:lnTo>
                      <a:lnTo>
                        <a:pt x="797" y="2243"/>
                      </a:lnTo>
                      <a:lnTo>
                        <a:pt x="787" y="2235"/>
                      </a:lnTo>
                      <a:lnTo>
                        <a:pt x="758" y="2254"/>
                      </a:lnTo>
                      <a:lnTo>
                        <a:pt x="765" y="2228"/>
                      </a:lnTo>
                      <a:lnTo>
                        <a:pt x="730" y="2177"/>
                      </a:lnTo>
                      <a:lnTo>
                        <a:pt x="719" y="2172"/>
                      </a:lnTo>
                      <a:lnTo>
                        <a:pt x="708" y="2147"/>
                      </a:lnTo>
                      <a:lnTo>
                        <a:pt x="677" y="2152"/>
                      </a:lnTo>
                      <a:lnTo>
                        <a:pt x="672" y="2163"/>
                      </a:lnTo>
                      <a:lnTo>
                        <a:pt x="642" y="2163"/>
                      </a:lnTo>
                      <a:lnTo>
                        <a:pt x="631" y="2143"/>
                      </a:lnTo>
                      <a:lnTo>
                        <a:pt x="611" y="2153"/>
                      </a:lnTo>
                      <a:lnTo>
                        <a:pt x="585" y="2144"/>
                      </a:lnTo>
                      <a:lnTo>
                        <a:pt x="570" y="2155"/>
                      </a:lnTo>
                      <a:lnTo>
                        <a:pt x="536" y="2195"/>
                      </a:lnTo>
                      <a:lnTo>
                        <a:pt x="525" y="2185"/>
                      </a:lnTo>
                      <a:lnTo>
                        <a:pt x="505" y="2186"/>
                      </a:lnTo>
                      <a:lnTo>
                        <a:pt x="474" y="2166"/>
                      </a:lnTo>
                      <a:lnTo>
                        <a:pt x="463" y="2130"/>
                      </a:lnTo>
                      <a:lnTo>
                        <a:pt x="488" y="2095"/>
                      </a:lnTo>
                      <a:lnTo>
                        <a:pt x="487" y="2069"/>
                      </a:lnTo>
                      <a:lnTo>
                        <a:pt x="518" y="2068"/>
                      </a:lnTo>
                      <a:lnTo>
                        <a:pt x="513" y="2032"/>
                      </a:lnTo>
                      <a:lnTo>
                        <a:pt x="482" y="2013"/>
                      </a:lnTo>
                      <a:lnTo>
                        <a:pt x="503" y="1991"/>
                      </a:lnTo>
                      <a:lnTo>
                        <a:pt x="481" y="1977"/>
                      </a:lnTo>
                      <a:lnTo>
                        <a:pt x="486" y="1962"/>
                      </a:lnTo>
                      <a:lnTo>
                        <a:pt x="450" y="1931"/>
                      </a:lnTo>
                      <a:lnTo>
                        <a:pt x="445" y="1916"/>
                      </a:lnTo>
                      <a:lnTo>
                        <a:pt x="425" y="1911"/>
                      </a:lnTo>
                      <a:lnTo>
                        <a:pt x="408" y="1896"/>
                      </a:lnTo>
                      <a:lnTo>
                        <a:pt x="398" y="1896"/>
                      </a:lnTo>
                      <a:lnTo>
                        <a:pt x="378" y="1871"/>
                      </a:lnTo>
                      <a:lnTo>
                        <a:pt x="342" y="1861"/>
                      </a:lnTo>
                      <a:lnTo>
                        <a:pt x="316" y="1866"/>
                      </a:lnTo>
                      <a:lnTo>
                        <a:pt x="296" y="1862"/>
                      </a:lnTo>
                      <a:lnTo>
                        <a:pt x="265" y="1873"/>
                      </a:lnTo>
                      <a:lnTo>
                        <a:pt x="270" y="1893"/>
                      </a:lnTo>
                      <a:lnTo>
                        <a:pt x="265" y="1908"/>
                      </a:lnTo>
                      <a:lnTo>
                        <a:pt x="245" y="1908"/>
                      </a:lnTo>
                      <a:lnTo>
                        <a:pt x="235" y="1929"/>
                      </a:lnTo>
                      <a:lnTo>
                        <a:pt x="209" y="1925"/>
                      </a:lnTo>
                      <a:lnTo>
                        <a:pt x="189" y="1935"/>
                      </a:lnTo>
                      <a:lnTo>
                        <a:pt x="184" y="1920"/>
                      </a:lnTo>
                      <a:lnTo>
                        <a:pt x="199" y="1905"/>
                      </a:lnTo>
                      <a:lnTo>
                        <a:pt x="189" y="1864"/>
                      </a:lnTo>
                      <a:lnTo>
                        <a:pt x="157" y="1838"/>
                      </a:lnTo>
                      <a:lnTo>
                        <a:pt x="177" y="1813"/>
                      </a:lnTo>
                      <a:lnTo>
                        <a:pt x="177" y="1797"/>
                      </a:lnTo>
                      <a:lnTo>
                        <a:pt x="131" y="1767"/>
                      </a:lnTo>
                      <a:lnTo>
                        <a:pt x="105" y="1737"/>
                      </a:lnTo>
                      <a:lnTo>
                        <a:pt x="94" y="1737"/>
                      </a:lnTo>
                      <a:lnTo>
                        <a:pt x="71" y="1715"/>
                      </a:lnTo>
                      <a:lnTo>
                        <a:pt x="57" y="1663"/>
                      </a:lnTo>
                      <a:lnTo>
                        <a:pt x="31" y="1607"/>
                      </a:lnTo>
                      <a:lnTo>
                        <a:pt x="23" y="1607"/>
                      </a:lnTo>
                      <a:lnTo>
                        <a:pt x="0" y="1579"/>
                      </a:lnTo>
                      <a:lnTo>
                        <a:pt x="10" y="1545"/>
                      </a:lnTo>
                      <a:lnTo>
                        <a:pt x="27" y="1539"/>
                      </a:lnTo>
                      <a:lnTo>
                        <a:pt x="29" y="1512"/>
                      </a:lnTo>
                      <a:lnTo>
                        <a:pt x="17" y="1465"/>
                      </a:lnTo>
                      <a:lnTo>
                        <a:pt x="74" y="1425"/>
                      </a:lnTo>
                      <a:lnTo>
                        <a:pt x="99" y="1425"/>
                      </a:lnTo>
                      <a:lnTo>
                        <a:pt x="89" y="1405"/>
                      </a:lnTo>
                      <a:lnTo>
                        <a:pt x="99" y="1384"/>
                      </a:lnTo>
                      <a:lnTo>
                        <a:pt x="135" y="1415"/>
                      </a:lnTo>
                      <a:lnTo>
                        <a:pt x="151" y="1410"/>
                      </a:lnTo>
                      <a:lnTo>
                        <a:pt x="161" y="1393"/>
                      </a:lnTo>
                      <a:lnTo>
                        <a:pt x="139" y="1333"/>
                      </a:lnTo>
                      <a:lnTo>
                        <a:pt x="124" y="1328"/>
                      </a:lnTo>
                      <a:lnTo>
                        <a:pt x="108" y="1338"/>
                      </a:lnTo>
                      <a:lnTo>
                        <a:pt x="93" y="1318"/>
                      </a:lnTo>
                      <a:lnTo>
                        <a:pt x="102" y="1297"/>
                      </a:lnTo>
                      <a:lnTo>
                        <a:pt x="97" y="1272"/>
                      </a:lnTo>
                      <a:lnTo>
                        <a:pt x="112" y="1267"/>
                      </a:lnTo>
                      <a:lnTo>
                        <a:pt x="117" y="1277"/>
                      </a:lnTo>
                      <a:lnTo>
                        <a:pt x="153" y="1266"/>
                      </a:lnTo>
                      <a:lnTo>
                        <a:pt x="158" y="1245"/>
                      </a:lnTo>
                      <a:lnTo>
                        <a:pt x="189" y="1245"/>
                      </a:lnTo>
                      <a:lnTo>
                        <a:pt x="194" y="1235"/>
                      </a:lnTo>
                      <a:lnTo>
                        <a:pt x="182" y="1220"/>
                      </a:lnTo>
                      <a:lnTo>
                        <a:pt x="193" y="1215"/>
                      </a:lnTo>
                      <a:lnTo>
                        <a:pt x="198" y="1179"/>
                      </a:lnTo>
                      <a:lnTo>
                        <a:pt x="213" y="1169"/>
                      </a:lnTo>
                      <a:lnTo>
                        <a:pt x="239" y="1167"/>
                      </a:lnTo>
                      <a:lnTo>
                        <a:pt x="244" y="1178"/>
                      </a:lnTo>
                      <a:lnTo>
                        <a:pt x="239" y="1188"/>
                      </a:lnTo>
                      <a:lnTo>
                        <a:pt x="259" y="1208"/>
                      </a:lnTo>
                      <a:lnTo>
                        <a:pt x="286" y="1213"/>
                      </a:lnTo>
                      <a:lnTo>
                        <a:pt x="315" y="1192"/>
                      </a:lnTo>
                      <a:lnTo>
                        <a:pt x="295" y="1157"/>
                      </a:lnTo>
                      <a:lnTo>
                        <a:pt x="320" y="1135"/>
                      </a:lnTo>
                      <a:lnTo>
                        <a:pt x="349" y="1100"/>
                      </a:lnTo>
                      <a:lnTo>
                        <a:pt x="339" y="1084"/>
                      </a:lnTo>
                      <a:lnTo>
                        <a:pt x="348" y="1059"/>
                      </a:lnTo>
                      <a:lnTo>
                        <a:pt x="369" y="1039"/>
                      </a:lnTo>
                      <a:lnTo>
                        <a:pt x="394" y="1053"/>
                      </a:lnTo>
                      <a:lnTo>
                        <a:pt x="404" y="1032"/>
                      </a:lnTo>
                      <a:lnTo>
                        <a:pt x="394" y="1017"/>
                      </a:lnTo>
                      <a:lnTo>
                        <a:pt x="374" y="1013"/>
                      </a:lnTo>
                      <a:lnTo>
                        <a:pt x="389" y="996"/>
                      </a:lnTo>
                      <a:lnTo>
                        <a:pt x="383" y="961"/>
                      </a:lnTo>
                      <a:lnTo>
                        <a:pt x="367" y="945"/>
                      </a:lnTo>
                      <a:lnTo>
                        <a:pt x="321" y="926"/>
                      </a:lnTo>
                      <a:lnTo>
                        <a:pt x="284" y="880"/>
                      </a:lnTo>
                      <a:lnTo>
                        <a:pt x="314" y="835"/>
                      </a:lnTo>
                      <a:lnTo>
                        <a:pt x="319" y="799"/>
                      </a:lnTo>
                      <a:lnTo>
                        <a:pt x="297" y="789"/>
                      </a:lnTo>
                      <a:lnTo>
                        <a:pt x="272" y="743"/>
                      </a:lnTo>
                      <a:lnTo>
                        <a:pt x="245" y="732"/>
                      </a:lnTo>
                      <a:lnTo>
                        <a:pt x="270" y="687"/>
                      </a:lnTo>
                      <a:lnTo>
                        <a:pt x="291" y="697"/>
                      </a:lnTo>
                      <a:lnTo>
                        <a:pt x="295" y="660"/>
                      </a:lnTo>
                      <a:lnTo>
                        <a:pt x="274" y="636"/>
                      </a:lnTo>
                      <a:lnTo>
                        <a:pt x="259" y="646"/>
                      </a:lnTo>
                      <a:lnTo>
                        <a:pt x="249" y="625"/>
                      </a:lnTo>
                      <a:lnTo>
                        <a:pt x="247" y="590"/>
                      </a:lnTo>
                      <a:lnTo>
                        <a:pt x="278" y="595"/>
                      </a:lnTo>
                      <a:lnTo>
                        <a:pt x="293" y="579"/>
                      </a:lnTo>
                      <a:lnTo>
                        <a:pt x="288" y="564"/>
                      </a:lnTo>
                      <a:lnTo>
                        <a:pt x="314" y="553"/>
                      </a:lnTo>
                      <a:lnTo>
                        <a:pt x="328" y="522"/>
                      </a:lnTo>
                      <a:lnTo>
                        <a:pt x="363" y="522"/>
                      </a:lnTo>
                      <a:lnTo>
                        <a:pt x="374" y="507"/>
                      </a:lnTo>
                      <a:lnTo>
                        <a:pt x="389" y="505"/>
                      </a:lnTo>
                      <a:lnTo>
                        <a:pt x="372" y="466"/>
                      </a:lnTo>
                      <a:lnTo>
                        <a:pt x="430" y="470"/>
                      </a:lnTo>
                      <a:lnTo>
                        <a:pt x="445" y="485"/>
                      </a:lnTo>
                      <a:lnTo>
                        <a:pt x="466" y="470"/>
                      </a:lnTo>
                      <a:lnTo>
                        <a:pt x="469" y="454"/>
                      </a:lnTo>
                      <a:lnTo>
                        <a:pt x="459" y="444"/>
                      </a:lnTo>
                      <a:lnTo>
                        <a:pt x="458" y="393"/>
                      </a:lnTo>
                      <a:lnTo>
                        <a:pt x="499" y="346"/>
                      </a:lnTo>
                      <a:lnTo>
                        <a:pt x="483" y="346"/>
                      </a:lnTo>
                      <a:lnTo>
                        <a:pt x="467" y="31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dirty="0"/>
                </a:p>
              </p:txBody>
            </p:sp>
            <p:sp>
              <p:nvSpPr>
                <p:cNvPr id="43" name="Freeform 14"/>
                <p:cNvSpPr>
                  <a:spLocks/>
                </p:cNvSpPr>
                <p:nvPr/>
              </p:nvSpPr>
              <p:spPr bwMode="auto">
                <a:xfrm>
                  <a:off x="7268250" y="944563"/>
                  <a:ext cx="1158984" cy="1385432"/>
                </a:xfrm>
                <a:custGeom>
                  <a:avLst/>
                  <a:gdLst>
                    <a:gd name="T0" fmla="*/ 2147483646 w 2187"/>
                    <a:gd name="T1" fmla="*/ 2147483646 h 2581"/>
                    <a:gd name="T2" fmla="*/ 2147483646 w 2187"/>
                    <a:gd name="T3" fmla="*/ 2147483646 h 2581"/>
                    <a:gd name="T4" fmla="*/ 2147483646 w 2187"/>
                    <a:gd name="T5" fmla="*/ 2147483646 h 2581"/>
                    <a:gd name="T6" fmla="*/ 2147483646 w 2187"/>
                    <a:gd name="T7" fmla="*/ 2147483646 h 2581"/>
                    <a:gd name="T8" fmla="*/ 2147483646 w 2187"/>
                    <a:gd name="T9" fmla="*/ 2147483646 h 2581"/>
                    <a:gd name="T10" fmla="*/ 2147483646 w 2187"/>
                    <a:gd name="T11" fmla="*/ 2147483646 h 2581"/>
                    <a:gd name="T12" fmla="*/ 2147483646 w 2187"/>
                    <a:gd name="T13" fmla="*/ 2147483646 h 2581"/>
                    <a:gd name="T14" fmla="*/ 2147483646 w 2187"/>
                    <a:gd name="T15" fmla="*/ 2147483646 h 2581"/>
                    <a:gd name="T16" fmla="*/ 2147483646 w 2187"/>
                    <a:gd name="T17" fmla="*/ 2147483646 h 2581"/>
                    <a:gd name="T18" fmla="*/ 2147483646 w 2187"/>
                    <a:gd name="T19" fmla="*/ 2147483646 h 2581"/>
                    <a:gd name="T20" fmla="*/ 2147483646 w 2187"/>
                    <a:gd name="T21" fmla="*/ 2147483646 h 2581"/>
                    <a:gd name="T22" fmla="*/ 2147483646 w 2187"/>
                    <a:gd name="T23" fmla="*/ 2147483646 h 2581"/>
                    <a:gd name="T24" fmla="*/ 2147483646 w 2187"/>
                    <a:gd name="T25" fmla="*/ 2147483646 h 2581"/>
                    <a:gd name="T26" fmla="*/ 2147483646 w 2187"/>
                    <a:gd name="T27" fmla="*/ 2147483646 h 2581"/>
                    <a:gd name="T28" fmla="*/ 2147483646 w 2187"/>
                    <a:gd name="T29" fmla="*/ 2147483646 h 2581"/>
                    <a:gd name="T30" fmla="*/ 2147483646 w 2187"/>
                    <a:gd name="T31" fmla="*/ 2147483646 h 2581"/>
                    <a:gd name="T32" fmla="*/ 2147483646 w 2187"/>
                    <a:gd name="T33" fmla="*/ 2147483646 h 2581"/>
                    <a:gd name="T34" fmla="*/ 2147483646 w 2187"/>
                    <a:gd name="T35" fmla="*/ 2147483646 h 2581"/>
                    <a:gd name="T36" fmla="*/ 2147483646 w 2187"/>
                    <a:gd name="T37" fmla="*/ 2147483646 h 2581"/>
                    <a:gd name="T38" fmla="*/ 2147483646 w 2187"/>
                    <a:gd name="T39" fmla="*/ 2147483646 h 2581"/>
                    <a:gd name="T40" fmla="*/ 2147483646 w 2187"/>
                    <a:gd name="T41" fmla="*/ 2147483646 h 2581"/>
                    <a:gd name="T42" fmla="*/ 2147483646 w 2187"/>
                    <a:gd name="T43" fmla="*/ 2147483646 h 2581"/>
                    <a:gd name="T44" fmla="*/ 2147483646 w 2187"/>
                    <a:gd name="T45" fmla="*/ 2147483646 h 2581"/>
                    <a:gd name="T46" fmla="*/ 2147483646 w 2187"/>
                    <a:gd name="T47" fmla="*/ 2147483646 h 2581"/>
                    <a:gd name="T48" fmla="*/ 2147483646 w 2187"/>
                    <a:gd name="T49" fmla="*/ 2147483646 h 2581"/>
                    <a:gd name="T50" fmla="*/ 2147483646 w 2187"/>
                    <a:gd name="T51" fmla="*/ 2147483646 h 2581"/>
                    <a:gd name="T52" fmla="*/ 2147483646 w 2187"/>
                    <a:gd name="T53" fmla="*/ 2147483646 h 2581"/>
                    <a:gd name="T54" fmla="*/ 2147483646 w 2187"/>
                    <a:gd name="T55" fmla="*/ 2147483646 h 2581"/>
                    <a:gd name="T56" fmla="*/ 2147483646 w 2187"/>
                    <a:gd name="T57" fmla="*/ 2147483646 h 2581"/>
                    <a:gd name="T58" fmla="*/ 2147483646 w 2187"/>
                    <a:gd name="T59" fmla="*/ 2147483646 h 2581"/>
                    <a:gd name="T60" fmla="*/ 2147483646 w 2187"/>
                    <a:gd name="T61" fmla="*/ 2147483646 h 2581"/>
                    <a:gd name="T62" fmla="*/ 2147483646 w 2187"/>
                    <a:gd name="T63" fmla="*/ 2147483646 h 2581"/>
                    <a:gd name="T64" fmla="*/ 2147483646 w 2187"/>
                    <a:gd name="T65" fmla="*/ 2147483646 h 2581"/>
                    <a:gd name="T66" fmla="*/ 2147483646 w 2187"/>
                    <a:gd name="T67" fmla="*/ 2147483646 h 2581"/>
                    <a:gd name="T68" fmla="*/ 2147483646 w 2187"/>
                    <a:gd name="T69" fmla="*/ 2147483646 h 2581"/>
                    <a:gd name="T70" fmla="*/ 2147483646 w 2187"/>
                    <a:gd name="T71" fmla="*/ 2147483646 h 2581"/>
                    <a:gd name="T72" fmla="*/ 2147483646 w 2187"/>
                    <a:gd name="T73" fmla="*/ 2147483646 h 2581"/>
                    <a:gd name="T74" fmla="*/ 2147483646 w 2187"/>
                    <a:gd name="T75" fmla="*/ 2147483646 h 2581"/>
                    <a:gd name="T76" fmla="*/ 2147483646 w 2187"/>
                    <a:gd name="T77" fmla="*/ 2147483646 h 2581"/>
                    <a:gd name="T78" fmla="*/ 2147483646 w 2187"/>
                    <a:gd name="T79" fmla="*/ 2147483646 h 2581"/>
                    <a:gd name="T80" fmla="*/ 2147483646 w 2187"/>
                    <a:gd name="T81" fmla="*/ 2147483646 h 2581"/>
                    <a:gd name="T82" fmla="*/ 2147483646 w 2187"/>
                    <a:gd name="T83" fmla="*/ 2147483646 h 2581"/>
                    <a:gd name="T84" fmla="*/ 2147483646 w 2187"/>
                    <a:gd name="T85" fmla="*/ 2147483646 h 2581"/>
                    <a:gd name="T86" fmla="*/ 2147483646 w 2187"/>
                    <a:gd name="T87" fmla="*/ 2147483646 h 2581"/>
                    <a:gd name="T88" fmla="*/ 2147483646 w 2187"/>
                    <a:gd name="T89" fmla="*/ 2147483646 h 2581"/>
                    <a:gd name="T90" fmla="*/ 2147483646 w 2187"/>
                    <a:gd name="T91" fmla="*/ 2147483646 h 2581"/>
                    <a:gd name="T92" fmla="*/ 2147483646 w 2187"/>
                    <a:gd name="T93" fmla="*/ 2147483646 h 2581"/>
                    <a:gd name="T94" fmla="*/ 2147483646 w 2187"/>
                    <a:gd name="T95" fmla="*/ 2147483646 h 2581"/>
                    <a:gd name="T96" fmla="*/ 2147483646 w 2187"/>
                    <a:gd name="T97" fmla="*/ 2147483646 h 2581"/>
                    <a:gd name="T98" fmla="*/ 2147483646 w 2187"/>
                    <a:gd name="T99" fmla="*/ 2147483646 h 2581"/>
                    <a:gd name="T100" fmla="*/ 2147483646 w 2187"/>
                    <a:gd name="T101" fmla="*/ 2147483646 h 2581"/>
                    <a:gd name="T102" fmla="*/ 2147483646 w 2187"/>
                    <a:gd name="T103" fmla="*/ 2147483646 h 2581"/>
                    <a:gd name="T104" fmla="*/ 2147483646 w 2187"/>
                    <a:gd name="T105" fmla="*/ 2147483646 h 2581"/>
                    <a:gd name="T106" fmla="*/ 2147483646 w 2187"/>
                    <a:gd name="T107" fmla="*/ 2147483646 h 2581"/>
                    <a:gd name="T108" fmla="*/ 2147483646 w 2187"/>
                    <a:gd name="T109" fmla="*/ 2147483646 h 2581"/>
                    <a:gd name="T110" fmla="*/ 2147483646 w 2187"/>
                    <a:gd name="T111" fmla="*/ 2147483646 h 25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187"/>
                    <a:gd name="T169" fmla="*/ 0 h 2581"/>
                    <a:gd name="T170" fmla="*/ 2187 w 2187"/>
                    <a:gd name="T171" fmla="*/ 2581 h 25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187" h="2581">
                      <a:moveTo>
                        <a:pt x="2086" y="1793"/>
                      </a:moveTo>
                      <a:lnTo>
                        <a:pt x="2034" y="1780"/>
                      </a:lnTo>
                      <a:lnTo>
                        <a:pt x="2014" y="1791"/>
                      </a:lnTo>
                      <a:lnTo>
                        <a:pt x="1983" y="1777"/>
                      </a:lnTo>
                      <a:lnTo>
                        <a:pt x="1968" y="1787"/>
                      </a:lnTo>
                      <a:lnTo>
                        <a:pt x="1961" y="1761"/>
                      </a:lnTo>
                      <a:lnTo>
                        <a:pt x="1941" y="1758"/>
                      </a:lnTo>
                      <a:lnTo>
                        <a:pt x="1917" y="1768"/>
                      </a:lnTo>
                      <a:lnTo>
                        <a:pt x="1896" y="1795"/>
                      </a:lnTo>
                      <a:lnTo>
                        <a:pt x="1904" y="1886"/>
                      </a:lnTo>
                      <a:lnTo>
                        <a:pt x="1873" y="1902"/>
                      </a:lnTo>
                      <a:lnTo>
                        <a:pt x="1875" y="1942"/>
                      </a:lnTo>
                      <a:lnTo>
                        <a:pt x="1854" y="1944"/>
                      </a:lnTo>
                      <a:lnTo>
                        <a:pt x="1850" y="2000"/>
                      </a:lnTo>
                      <a:lnTo>
                        <a:pt x="1840" y="2030"/>
                      </a:lnTo>
                      <a:lnTo>
                        <a:pt x="1830" y="2020"/>
                      </a:lnTo>
                      <a:lnTo>
                        <a:pt x="1826" y="2051"/>
                      </a:lnTo>
                      <a:lnTo>
                        <a:pt x="1836" y="2071"/>
                      </a:lnTo>
                      <a:lnTo>
                        <a:pt x="1807" y="2098"/>
                      </a:lnTo>
                      <a:lnTo>
                        <a:pt x="1787" y="2144"/>
                      </a:lnTo>
                      <a:lnTo>
                        <a:pt x="1725" y="2115"/>
                      </a:lnTo>
                      <a:lnTo>
                        <a:pt x="1700" y="2116"/>
                      </a:lnTo>
                      <a:lnTo>
                        <a:pt x="1695" y="2126"/>
                      </a:lnTo>
                      <a:lnTo>
                        <a:pt x="1644" y="2132"/>
                      </a:lnTo>
                      <a:lnTo>
                        <a:pt x="1613" y="2149"/>
                      </a:lnTo>
                      <a:lnTo>
                        <a:pt x="1574" y="2195"/>
                      </a:lnTo>
                      <a:lnTo>
                        <a:pt x="1543" y="2212"/>
                      </a:lnTo>
                      <a:lnTo>
                        <a:pt x="1528" y="2176"/>
                      </a:lnTo>
                      <a:lnTo>
                        <a:pt x="1538" y="2171"/>
                      </a:lnTo>
                      <a:lnTo>
                        <a:pt x="1537" y="2155"/>
                      </a:lnTo>
                      <a:lnTo>
                        <a:pt x="1521" y="2150"/>
                      </a:lnTo>
                      <a:lnTo>
                        <a:pt x="1498" y="2070"/>
                      </a:lnTo>
                      <a:lnTo>
                        <a:pt x="1478" y="2034"/>
                      </a:lnTo>
                      <a:lnTo>
                        <a:pt x="1427" y="2030"/>
                      </a:lnTo>
                      <a:lnTo>
                        <a:pt x="1401" y="2066"/>
                      </a:lnTo>
                      <a:lnTo>
                        <a:pt x="1356" y="2062"/>
                      </a:lnTo>
                      <a:lnTo>
                        <a:pt x="1299" y="2069"/>
                      </a:lnTo>
                      <a:lnTo>
                        <a:pt x="1280" y="2115"/>
                      </a:lnTo>
                      <a:lnTo>
                        <a:pt x="1189" y="2127"/>
                      </a:lnTo>
                      <a:lnTo>
                        <a:pt x="1185" y="2173"/>
                      </a:lnTo>
                      <a:lnTo>
                        <a:pt x="1134" y="2220"/>
                      </a:lnTo>
                      <a:lnTo>
                        <a:pt x="1130" y="2246"/>
                      </a:lnTo>
                      <a:lnTo>
                        <a:pt x="1084" y="2242"/>
                      </a:lnTo>
                      <a:lnTo>
                        <a:pt x="1038" y="2279"/>
                      </a:lnTo>
                      <a:lnTo>
                        <a:pt x="1060" y="2298"/>
                      </a:lnTo>
                      <a:lnTo>
                        <a:pt x="1049" y="2308"/>
                      </a:lnTo>
                      <a:lnTo>
                        <a:pt x="951" y="2266"/>
                      </a:lnTo>
                      <a:lnTo>
                        <a:pt x="840" y="2310"/>
                      </a:lnTo>
                      <a:lnTo>
                        <a:pt x="817" y="2303"/>
                      </a:lnTo>
                      <a:lnTo>
                        <a:pt x="778" y="2348"/>
                      </a:lnTo>
                      <a:lnTo>
                        <a:pt x="754" y="2354"/>
                      </a:lnTo>
                      <a:lnTo>
                        <a:pt x="745" y="2381"/>
                      </a:lnTo>
                      <a:lnTo>
                        <a:pt x="704" y="2426"/>
                      </a:lnTo>
                      <a:lnTo>
                        <a:pt x="587" y="2467"/>
                      </a:lnTo>
                      <a:lnTo>
                        <a:pt x="533" y="2468"/>
                      </a:lnTo>
                      <a:lnTo>
                        <a:pt x="422" y="2496"/>
                      </a:lnTo>
                      <a:lnTo>
                        <a:pt x="434" y="2505"/>
                      </a:lnTo>
                      <a:lnTo>
                        <a:pt x="454" y="2546"/>
                      </a:lnTo>
                      <a:lnTo>
                        <a:pt x="434" y="2571"/>
                      </a:lnTo>
                      <a:lnTo>
                        <a:pt x="398" y="2581"/>
                      </a:lnTo>
                      <a:lnTo>
                        <a:pt x="357" y="2578"/>
                      </a:lnTo>
                      <a:lnTo>
                        <a:pt x="334" y="2486"/>
                      </a:lnTo>
                      <a:lnTo>
                        <a:pt x="288" y="2465"/>
                      </a:lnTo>
                      <a:lnTo>
                        <a:pt x="201" y="2482"/>
                      </a:lnTo>
                      <a:lnTo>
                        <a:pt x="201" y="2492"/>
                      </a:lnTo>
                      <a:lnTo>
                        <a:pt x="159" y="2467"/>
                      </a:lnTo>
                      <a:lnTo>
                        <a:pt x="134" y="2468"/>
                      </a:lnTo>
                      <a:lnTo>
                        <a:pt x="112" y="2427"/>
                      </a:lnTo>
                      <a:lnTo>
                        <a:pt x="127" y="2412"/>
                      </a:lnTo>
                      <a:lnTo>
                        <a:pt x="138" y="2390"/>
                      </a:lnTo>
                      <a:lnTo>
                        <a:pt x="102" y="2396"/>
                      </a:lnTo>
                      <a:lnTo>
                        <a:pt x="79" y="2320"/>
                      </a:lnTo>
                      <a:lnTo>
                        <a:pt x="99" y="2294"/>
                      </a:lnTo>
                      <a:lnTo>
                        <a:pt x="108" y="2247"/>
                      </a:lnTo>
                      <a:lnTo>
                        <a:pt x="129" y="2237"/>
                      </a:lnTo>
                      <a:lnTo>
                        <a:pt x="117" y="2217"/>
                      </a:lnTo>
                      <a:lnTo>
                        <a:pt x="148" y="2181"/>
                      </a:lnTo>
                      <a:lnTo>
                        <a:pt x="173" y="2166"/>
                      </a:lnTo>
                      <a:lnTo>
                        <a:pt x="177" y="2140"/>
                      </a:lnTo>
                      <a:lnTo>
                        <a:pt x="166" y="2104"/>
                      </a:lnTo>
                      <a:lnTo>
                        <a:pt x="176" y="2079"/>
                      </a:lnTo>
                      <a:lnTo>
                        <a:pt x="217" y="2067"/>
                      </a:lnTo>
                      <a:lnTo>
                        <a:pt x="232" y="2052"/>
                      </a:lnTo>
                      <a:lnTo>
                        <a:pt x="252" y="2047"/>
                      </a:lnTo>
                      <a:lnTo>
                        <a:pt x="226" y="2011"/>
                      </a:lnTo>
                      <a:lnTo>
                        <a:pt x="214" y="2006"/>
                      </a:lnTo>
                      <a:lnTo>
                        <a:pt x="204" y="1981"/>
                      </a:lnTo>
                      <a:lnTo>
                        <a:pt x="168" y="1976"/>
                      </a:lnTo>
                      <a:lnTo>
                        <a:pt x="162" y="1965"/>
                      </a:lnTo>
                      <a:lnTo>
                        <a:pt x="167" y="1955"/>
                      </a:lnTo>
                      <a:lnTo>
                        <a:pt x="147" y="1941"/>
                      </a:lnTo>
                      <a:lnTo>
                        <a:pt x="131" y="1951"/>
                      </a:lnTo>
                      <a:lnTo>
                        <a:pt x="99" y="1926"/>
                      </a:lnTo>
                      <a:lnTo>
                        <a:pt x="103" y="1890"/>
                      </a:lnTo>
                      <a:lnTo>
                        <a:pt x="52" y="1890"/>
                      </a:lnTo>
                      <a:lnTo>
                        <a:pt x="32" y="1905"/>
                      </a:lnTo>
                      <a:lnTo>
                        <a:pt x="27" y="1890"/>
                      </a:lnTo>
                      <a:lnTo>
                        <a:pt x="0" y="1872"/>
                      </a:lnTo>
                      <a:lnTo>
                        <a:pt x="2" y="1854"/>
                      </a:lnTo>
                      <a:lnTo>
                        <a:pt x="14" y="1837"/>
                      </a:lnTo>
                      <a:lnTo>
                        <a:pt x="28" y="1829"/>
                      </a:lnTo>
                      <a:lnTo>
                        <a:pt x="41" y="1788"/>
                      </a:lnTo>
                      <a:lnTo>
                        <a:pt x="67" y="1760"/>
                      </a:lnTo>
                      <a:lnTo>
                        <a:pt x="61" y="1728"/>
                      </a:lnTo>
                      <a:lnTo>
                        <a:pt x="124" y="1724"/>
                      </a:lnTo>
                      <a:lnTo>
                        <a:pt x="139" y="1691"/>
                      </a:lnTo>
                      <a:lnTo>
                        <a:pt x="159" y="1666"/>
                      </a:lnTo>
                      <a:lnTo>
                        <a:pt x="164" y="1650"/>
                      </a:lnTo>
                      <a:lnTo>
                        <a:pt x="203" y="1622"/>
                      </a:lnTo>
                      <a:lnTo>
                        <a:pt x="212" y="1606"/>
                      </a:lnTo>
                      <a:lnTo>
                        <a:pt x="228" y="1588"/>
                      </a:lnTo>
                      <a:lnTo>
                        <a:pt x="237" y="1547"/>
                      </a:lnTo>
                      <a:lnTo>
                        <a:pt x="217" y="1510"/>
                      </a:lnTo>
                      <a:lnTo>
                        <a:pt x="214" y="1485"/>
                      </a:lnTo>
                      <a:lnTo>
                        <a:pt x="241" y="1479"/>
                      </a:lnTo>
                      <a:lnTo>
                        <a:pt x="249" y="1490"/>
                      </a:lnTo>
                      <a:lnTo>
                        <a:pt x="277" y="1481"/>
                      </a:lnTo>
                      <a:lnTo>
                        <a:pt x="338" y="1519"/>
                      </a:lnTo>
                      <a:lnTo>
                        <a:pt x="366" y="1496"/>
                      </a:lnTo>
                      <a:lnTo>
                        <a:pt x="402" y="1479"/>
                      </a:lnTo>
                      <a:lnTo>
                        <a:pt x="417" y="1463"/>
                      </a:lnTo>
                      <a:lnTo>
                        <a:pt x="445" y="1465"/>
                      </a:lnTo>
                      <a:lnTo>
                        <a:pt x="458" y="1479"/>
                      </a:lnTo>
                      <a:lnTo>
                        <a:pt x="490" y="1477"/>
                      </a:lnTo>
                      <a:lnTo>
                        <a:pt x="513" y="1425"/>
                      </a:lnTo>
                      <a:lnTo>
                        <a:pt x="523" y="1417"/>
                      </a:lnTo>
                      <a:lnTo>
                        <a:pt x="541" y="1413"/>
                      </a:lnTo>
                      <a:lnTo>
                        <a:pt x="501" y="1407"/>
                      </a:lnTo>
                      <a:lnTo>
                        <a:pt x="501" y="1391"/>
                      </a:lnTo>
                      <a:lnTo>
                        <a:pt x="516" y="1398"/>
                      </a:lnTo>
                      <a:lnTo>
                        <a:pt x="523" y="1393"/>
                      </a:lnTo>
                      <a:lnTo>
                        <a:pt x="497" y="1380"/>
                      </a:lnTo>
                      <a:lnTo>
                        <a:pt x="478" y="1338"/>
                      </a:lnTo>
                      <a:lnTo>
                        <a:pt x="423" y="1329"/>
                      </a:lnTo>
                      <a:lnTo>
                        <a:pt x="421" y="1333"/>
                      </a:lnTo>
                      <a:lnTo>
                        <a:pt x="408" y="1325"/>
                      </a:lnTo>
                      <a:lnTo>
                        <a:pt x="363" y="1323"/>
                      </a:lnTo>
                      <a:lnTo>
                        <a:pt x="357" y="1352"/>
                      </a:lnTo>
                      <a:lnTo>
                        <a:pt x="342" y="1352"/>
                      </a:lnTo>
                      <a:lnTo>
                        <a:pt x="324" y="1329"/>
                      </a:lnTo>
                      <a:lnTo>
                        <a:pt x="333" y="1307"/>
                      </a:lnTo>
                      <a:lnTo>
                        <a:pt x="270" y="1272"/>
                      </a:lnTo>
                      <a:lnTo>
                        <a:pt x="265" y="1274"/>
                      </a:lnTo>
                      <a:lnTo>
                        <a:pt x="247" y="1269"/>
                      </a:lnTo>
                      <a:lnTo>
                        <a:pt x="297" y="1213"/>
                      </a:lnTo>
                      <a:lnTo>
                        <a:pt x="360" y="1149"/>
                      </a:lnTo>
                      <a:lnTo>
                        <a:pt x="366" y="1134"/>
                      </a:lnTo>
                      <a:lnTo>
                        <a:pt x="389" y="1126"/>
                      </a:lnTo>
                      <a:lnTo>
                        <a:pt x="414" y="1107"/>
                      </a:lnTo>
                      <a:lnTo>
                        <a:pt x="423" y="1116"/>
                      </a:lnTo>
                      <a:lnTo>
                        <a:pt x="422" y="1096"/>
                      </a:lnTo>
                      <a:lnTo>
                        <a:pt x="407" y="1093"/>
                      </a:lnTo>
                      <a:lnTo>
                        <a:pt x="407" y="1097"/>
                      </a:lnTo>
                      <a:lnTo>
                        <a:pt x="397" y="1105"/>
                      </a:lnTo>
                      <a:lnTo>
                        <a:pt x="395" y="1091"/>
                      </a:lnTo>
                      <a:lnTo>
                        <a:pt x="408" y="1076"/>
                      </a:lnTo>
                      <a:lnTo>
                        <a:pt x="426" y="1075"/>
                      </a:lnTo>
                      <a:lnTo>
                        <a:pt x="430" y="1038"/>
                      </a:lnTo>
                      <a:lnTo>
                        <a:pt x="474" y="963"/>
                      </a:lnTo>
                      <a:lnTo>
                        <a:pt x="486" y="903"/>
                      </a:lnTo>
                      <a:lnTo>
                        <a:pt x="532" y="888"/>
                      </a:lnTo>
                      <a:lnTo>
                        <a:pt x="611" y="814"/>
                      </a:lnTo>
                      <a:lnTo>
                        <a:pt x="650" y="786"/>
                      </a:lnTo>
                      <a:lnTo>
                        <a:pt x="652" y="774"/>
                      </a:lnTo>
                      <a:lnTo>
                        <a:pt x="672" y="745"/>
                      </a:lnTo>
                      <a:lnTo>
                        <a:pt x="701" y="727"/>
                      </a:lnTo>
                      <a:lnTo>
                        <a:pt x="701" y="741"/>
                      </a:lnTo>
                      <a:lnTo>
                        <a:pt x="714" y="732"/>
                      </a:lnTo>
                      <a:lnTo>
                        <a:pt x="714" y="727"/>
                      </a:lnTo>
                      <a:lnTo>
                        <a:pt x="715" y="726"/>
                      </a:lnTo>
                      <a:lnTo>
                        <a:pt x="783" y="694"/>
                      </a:lnTo>
                      <a:lnTo>
                        <a:pt x="793" y="696"/>
                      </a:lnTo>
                      <a:lnTo>
                        <a:pt x="769" y="710"/>
                      </a:lnTo>
                      <a:lnTo>
                        <a:pt x="797" y="707"/>
                      </a:lnTo>
                      <a:lnTo>
                        <a:pt x="807" y="686"/>
                      </a:lnTo>
                      <a:lnTo>
                        <a:pt x="829" y="668"/>
                      </a:lnTo>
                      <a:lnTo>
                        <a:pt x="826" y="649"/>
                      </a:lnTo>
                      <a:lnTo>
                        <a:pt x="851" y="644"/>
                      </a:lnTo>
                      <a:lnTo>
                        <a:pt x="885" y="620"/>
                      </a:lnTo>
                      <a:lnTo>
                        <a:pt x="907" y="616"/>
                      </a:lnTo>
                      <a:lnTo>
                        <a:pt x="926" y="621"/>
                      </a:lnTo>
                      <a:lnTo>
                        <a:pt x="968" y="579"/>
                      </a:lnTo>
                      <a:lnTo>
                        <a:pt x="995" y="574"/>
                      </a:lnTo>
                      <a:lnTo>
                        <a:pt x="1005" y="585"/>
                      </a:lnTo>
                      <a:lnTo>
                        <a:pt x="1013" y="580"/>
                      </a:lnTo>
                      <a:lnTo>
                        <a:pt x="1005" y="569"/>
                      </a:lnTo>
                      <a:lnTo>
                        <a:pt x="1009" y="554"/>
                      </a:lnTo>
                      <a:lnTo>
                        <a:pt x="1016" y="552"/>
                      </a:lnTo>
                      <a:lnTo>
                        <a:pt x="1020" y="561"/>
                      </a:lnTo>
                      <a:lnTo>
                        <a:pt x="1038" y="559"/>
                      </a:lnTo>
                      <a:lnTo>
                        <a:pt x="1032" y="551"/>
                      </a:lnTo>
                      <a:lnTo>
                        <a:pt x="1032" y="531"/>
                      </a:lnTo>
                      <a:lnTo>
                        <a:pt x="1048" y="522"/>
                      </a:lnTo>
                      <a:lnTo>
                        <a:pt x="1046" y="528"/>
                      </a:lnTo>
                      <a:lnTo>
                        <a:pt x="1065" y="526"/>
                      </a:lnTo>
                      <a:lnTo>
                        <a:pt x="1058" y="518"/>
                      </a:lnTo>
                      <a:lnTo>
                        <a:pt x="1075" y="505"/>
                      </a:lnTo>
                      <a:lnTo>
                        <a:pt x="1093" y="504"/>
                      </a:lnTo>
                      <a:lnTo>
                        <a:pt x="1095" y="513"/>
                      </a:lnTo>
                      <a:lnTo>
                        <a:pt x="1131" y="481"/>
                      </a:lnTo>
                      <a:lnTo>
                        <a:pt x="1131" y="471"/>
                      </a:lnTo>
                      <a:lnTo>
                        <a:pt x="1122" y="471"/>
                      </a:lnTo>
                      <a:lnTo>
                        <a:pt x="1135" y="457"/>
                      </a:lnTo>
                      <a:lnTo>
                        <a:pt x="1148" y="452"/>
                      </a:lnTo>
                      <a:lnTo>
                        <a:pt x="1173" y="463"/>
                      </a:lnTo>
                      <a:lnTo>
                        <a:pt x="1168" y="476"/>
                      </a:lnTo>
                      <a:lnTo>
                        <a:pt x="1176" y="495"/>
                      </a:lnTo>
                      <a:lnTo>
                        <a:pt x="1196" y="462"/>
                      </a:lnTo>
                      <a:lnTo>
                        <a:pt x="1210" y="458"/>
                      </a:lnTo>
                      <a:lnTo>
                        <a:pt x="1237" y="432"/>
                      </a:lnTo>
                      <a:lnTo>
                        <a:pt x="1201" y="440"/>
                      </a:lnTo>
                      <a:lnTo>
                        <a:pt x="1178" y="458"/>
                      </a:lnTo>
                      <a:lnTo>
                        <a:pt x="1167" y="438"/>
                      </a:lnTo>
                      <a:lnTo>
                        <a:pt x="1200" y="407"/>
                      </a:lnTo>
                      <a:lnTo>
                        <a:pt x="1232" y="401"/>
                      </a:lnTo>
                      <a:lnTo>
                        <a:pt x="1257" y="409"/>
                      </a:lnTo>
                      <a:lnTo>
                        <a:pt x="1275" y="431"/>
                      </a:lnTo>
                      <a:lnTo>
                        <a:pt x="1279" y="417"/>
                      </a:lnTo>
                      <a:lnTo>
                        <a:pt x="1265" y="389"/>
                      </a:lnTo>
                      <a:lnTo>
                        <a:pt x="1299" y="383"/>
                      </a:lnTo>
                      <a:lnTo>
                        <a:pt x="1311" y="386"/>
                      </a:lnTo>
                      <a:lnTo>
                        <a:pt x="1301" y="389"/>
                      </a:lnTo>
                      <a:lnTo>
                        <a:pt x="1312" y="399"/>
                      </a:lnTo>
                      <a:lnTo>
                        <a:pt x="1348" y="412"/>
                      </a:lnTo>
                      <a:lnTo>
                        <a:pt x="1381" y="404"/>
                      </a:lnTo>
                      <a:lnTo>
                        <a:pt x="1424" y="415"/>
                      </a:lnTo>
                      <a:lnTo>
                        <a:pt x="1423" y="430"/>
                      </a:lnTo>
                      <a:lnTo>
                        <a:pt x="1442" y="435"/>
                      </a:lnTo>
                      <a:lnTo>
                        <a:pt x="1482" y="403"/>
                      </a:lnTo>
                      <a:lnTo>
                        <a:pt x="1493" y="415"/>
                      </a:lnTo>
                      <a:lnTo>
                        <a:pt x="1526" y="412"/>
                      </a:lnTo>
                      <a:lnTo>
                        <a:pt x="1493" y="381"/>
                      </a:lnTo>
                      <a:lnTo>
                        <a:pt x="1497" y="367"/>
                      </a:lnTo>
                      <a:lnTo>
                        <a:pt x="1532" y="375"/>
                      </a:lnTo>
                      <a:lnTo>
                        <a:pt x="1535" y="383"/>
                      </a:lnTo>
                      <a:lnTo>
                        <a:pt x="1549" y="379"/>
                      </a:lnTo>
                      <a:lnTo>
                        <a:pt x="1520" y="347"/>
                      </a:lnTo>
                      <a:lnTo>
                        <a:pt x="1493" y="353"/>
                      </a:lnTo>
                      <a:lnTo>
                        <a:pt x="1478" y="374"/>
                      </a:lnTo>
                      <a:lnTo>
                        <a:pt x="1479" y="388"/>
                      </a:lnTo>
                      <a:lnTo>
                        <a:pt x="1467" y="383"/>
                      </a:lnTo>
                      <a:lnTo>
                        <a:pt x="1449" y="351"/>
                      </a:lnTo>
                      <a:lnTo>
                        <a:pt x="1394" y="342"/>
                      </a:lnTo>
                      <a:lnTo>
                        <a:pt x="1376" y="365"/>
                      </a:lnTo>
                      <a:lnTo>
                        <a:pt x="1370" y="357"/>
                      </a:lnTo>
                      <a:lnTo>
                        <a:pt x="1370" y="371"/>
                      </a:lnTo>
                      <a:lnTo>
                        <a:pt x="1366" y="376"/>
                      </a:lnTo>
                      <a:lnTo>
                        <a:pt x="1359" y="360"/>
                      </a:lnTo>
                      <a:lnTo>
                        <a:pt x="1358" y="381"/>
                      </a:lnTo>
                      <a:lnTo>
                        <a:pt x="1353" y="383"/>
                      </a:lnTo>
                      <a:lnTo>
                        <a:pt x="1356" y="342"/>
                      </a:lnTo>
                      <a:lnTo>
                        <a:pt x="1370" y="301"/>
                      </a:lnTo>
                      <a:lnTo>
                        <a:pt x="1361" y="301"/>
                      </a:lnTo>
                      <a:lnTo>
                        <a:pt x="1381" y="277"/>
                      </a:lnTo>
                      <a:lnTo>
                        <a:pt x="1385" y="259"/>
                      </a:lnTo>
                      <a:lnTo>
                        <a:pt x="1408" y="282"/>
                      </a:lnTo>
                      <a:lnTo>
                        <a:pt x="1433" y="286"/>
                      </a:lnTo>
                      <a:lnTo>
                        <a:pt x="1433" y="272"/>
                      </a:lnTo>
                      <a:lnTo>
                        <a:pt x="1419" y="276"/>
                      </a:lnTo>
                      <a:lnTo>
                        <a:pt x="1407" y="260"/>
                      </a:lnTo>
                      <a:lnTo>
                        <a:pt x="1431" y="230"/>
                      </a:lnTo>
                      <a:lnTo>
                        <a:pt x="1428" y="207"/>
                      </a:lnTo>
                      <a:lnTo>
                        <a:pt x="1403" y="239"/>
                      </a:lnTo>
                      <a:lnTo>
                        <a:pt x="1442" y="140"/>
                      </a:lnTo>
                      <a:lnTo>
                        <a:pt x="1496" y="124"/>
                      </a:lnTo>
                      <a:lnTo>
                        <a:pt x="1510" y="128"/>
                      </a:lnTo>
                      <a:lnTo>
                        <a:pt x="1608" y="64"/>
                      </a:lnTo>
                      <a:lnTo>
                        <a:pt x="1623" y="82"/>
                      </a:lnTo>
                      <a:lnTo>
                        <a:pt x="1617" y="49"/>
                      </a:lnTo>
                      <a:lnTo>
                        <a:pt x="1645" y="37"/>
                      </a:lnTo>
                      <a:lnTo>
                        <a:pt x="1650" y="51"/>
                      </a:lnTo>
                      <a:lnTo>
                        <a:pt x="1655" y="18"/>
                      </a:lnTo>
                      <a:lnTo>
                        <a:pt x="1671" y="0"/>
                      </a:lnTo>
                      <a:lnTo>
                        <a:pt x="1694" y="6"/>
                      </a:lnTo>
                      <a:lnTo>
                        <a:pt x="1680" y="26"/>
                      </a:lnTo>
                      <a:lnTo>
                        <a:pt x="1691" y="70"/>
                      </a:lnTo>
                      <a:lnTo>
                        <a:pt x="1755" y="98"/>
                      </a:lnTo>
                      <a:lnTo>
                        <a:pt x="1759" y="122"/>
                      </a:lnTo>
                      <a:lnTo>
                        <a:pt x="1728" y="159"/>
                      </a:lnTo>
                      <a:lnTo>
                        <a:pt x="1694" y="175"/>
                      </a:lnTo>
                      <a:lnTo>
                        <a:pt x="1722" y="176"/>
                      </a:lnTo>
                      <a:lnTo>
                        <a:pt x="1747" y="153"/>
                      </a:lnTo>
                      <a:lnTo>
                        <a:pt x="1769" y="151"/>
                      </a:lnTo>
                      <a:lnTo>
                        <a:pt x="1780" y="163"/>
                      </a:lnTo>
                      <a:lnTo>
                        <a:pt x="1762" y="188"/>
                      </a:lnTo>
                      <a:lnTo>
                        <a:pt x="1745" y="256"/>
                      </a:lnTo>
                      <a:lnTo>
                        <a:pt x="1714" y="265"/>
                      </a:lnTo>
                      <a:lnTo>
                        <a:pt x="1696" y="309"/>
                      </a:lnTo>
                      <a:lnTo>
                        <a:pt x="1724" y="278"/>
                      </a:lnTo>
                      <a:lnTo>
                        <a:pt x="1761" y="281"/>
                      </a:lnTo>
                      <a:lnTo>
                        <a:pt x="1765" y="255"/>
                      </a:lnTo>
                      <a:lnTo>
                        <a:pt x="1805" y="279"/>
                      </a:lnTo>
                      <a:lnTo>
                        <a:pt x="1796" y="315"/>
                      </a:lnTo>
                      <a:lnTo>
                        <a:pt x="1807" y="307"/>
                      </a:lnTo>
                      <a:lnTo>
                        <a:pt x="1819" y="281"/>
                      </a:lnTo>
                      <a:lnTo>
                        <a:pt x="1849" y="277"/>
                      </a:lnTo>
                      <a:lnTo>
                        <a:pt x="1876" y="328"/>
                      </a:lnTo>
                      <a:lnTo>
                        <a:pt x="1885" y="388"/>
                      </a:lnTo>
                      <a:lnTo>
                        <a:pt x="1887" y="365"/>
                      </a:lnTo>
                      <a:lnTo>
                        <a:pt x="1905" y="358"/>
                      </a:lnTo>
                      <a:lnTo>
                        <a:pt x="1921" y="386"/>
                      </a:lnTo>
                      <a:lnTo>
                        <a:pt x="1938" y="378"/>
                      </a:lnTo>
                      <a:lnTo>
                        <a:pt x="1935" y="362"/>
                      </a:lnTo>
                      <a:lnTo>
                        <a:pt x="1951" y="339"/>
                      </a:lnTo>
                      <a:lnTo>
                        <a:pt x="1989" y="325"/>
                      </a:lnTo>
                      <a:lnTo>
                        <a:pt x="1984" y="362"/>
                      </a:lnTo>
                      <a:lnTo>
                        <a:pt x="1958" y="372"/>
                      </a:lnTo>
                      <a:lnTo>
                        <a:pt x="1959" y="388"/>
                      </a:lnTo>
                      <a:lnTo>
                        <a:pt x="1987" y="384"/>
                      </a:lnTo>
                      <a:lnTo>
                        <a:pt x="2006" y="409"/>
                      </a:lnTo>
                      <a:lnTo>
                        <a:pt x="1984" y="435"/>
                      </a:lnTo>
                      <a:lnTo>
                        <a:pt x="1964" y="415"/>
                      </a:lnTo>
                      <a:lnTo>
                        <a:pt x="1922" y="417"/>
                      </a:lnTo>
                      <a:lnTo>
                        <a:pt x="1966" y="438"/>
                      </a:lnTo>
                      <a:lnTo>
                        <a:pt x="1969" y="459"/>
                      </a:lnTo>
                      <a:lnTo>
                        <a:pt x="1935" y="491"/>
                      </a:lnTo>
                      <a:lnTo>
                        <a:pt x="1886" y="505"/>
                      </a:lnTo>
                      <a:lnTo>
                        <a:pt x="1885" y="515"/>
                      </a:lnTo>
                      <a:lnTo>
                        <a:pt x="1827" y="556"/>
                      </a:lnTo>
                      <a:lnTo>
                        <a:pt x="1844" y="566"/>
                      </a:lnTo>
                      <a:lnTo>
                        <a:pt x="1830" y="603"/>
                      </a:lnTo>
                      <a:lnTo>
                        <a:pt x="1802" y="607"/>
                      </a:lnTo>
                      <a:lnTo>
                        <a:pt x="1788" y="622"/>
                      </a:lnTo>
                      <a:lnTo>
                        <a:pt x="1756" y="621"/>
                      </a:lnTo>
                      <a:lnTo>
                        <a:pt x="1687" y="605"/>
                      </a:lnTo>
                      <a:lnTo>
                        <a:pt x="1645" y="643"/>
                      </a:lnTo>
                      <a:lnTo>
                        <a:pt x="1632" y="642"/>
                      </a:lnTo>
                      <a:lnTo>
                        <a:pt x="1609" y="689"/>
                      </a:lnTo>
                      <a:lnTo>
                        <a:pt x="1620" y="753"/>
                      </a:lnTo>
                      <a:lnTo>
                        <a:pt x="1593" y="826"/>
                      </a:lnTo>
                      <a:lnTo>
                        <a:pt x="1542" y="810"/>
                      </a:lnTo>
                      <a:lnTo>
                        <a:pt x="1488" y="828"/>
                      </a:lnTo>
                      <a:lnTo>
                        <a:pt x="1459" y="825"/>
                      </a:lnTo>
                      <a:lnTo>
                        <a:pt x="1472" y="807"/>
                      </a:lnTo>
                      <a:lnTo>
                        <a:pt x="1430" y="770"/>
                      </a:lnTo>
                      <a:lnTo>
                        <a:pt x="1400" y="763"/>
                      </a:lnTo>
                      <a:lnTo>
                        <a:pt x="1430" y="798"/>
                      </a:lnTo>
                      <a:lnTo>
                        <a:pt x="1424" y="821"/>
                      </a:lnTo>
                      <a:lnTo>
                        <a:pt x="1393" y="811"/>
                      </a:lnTo>
                      <a:lnTo>
                        <a:pt x="1380" y="816"/>
                      </a:lnTo>
                      <a:lnTo>
                        <a:pt x="1401" y="824"/>
                      </a:lnTo>
                      <a:lnTo>
                        <a:pt x="1389" y="834"/>
                      </a:lnTo>
                      <a:lnTo>
                        <a:pt x="1423" y="843"/>
                      </a:lnTo>
                      <a:lnTo>
                        <a:pt x="1427" y="862"/>
                      </a:lnTo>
                      <a:lnTo>
                        <a:pt x="1413" y="876"/>
                      </a:lnTo>
                      <a:lnTo>
                        <a:pt x="1472" y="908"/>
                      </a:lnTo>
                      <a:lnTo>
                        <a:pt x="1530" y="892"/>
                      </a:lnTo>
                      <a:lnTo>
                        <a:pt x="1561" y="899"/>
                      </a:lnTo>
                      <a:lnTo>
                        <a:pt x="1570" y="917"/>
                      </a:lnTo>
                      <a:lnTo>
                        <a:pt x="1558" y="960"/>
                      </a:lnTo>
                      <a:lnTo>
                        <a:pt x="1571" y="981"/>
                      </a:lnTo>
                      <a:lnTo>
                        <a:pt x="1583" y="964"/>
                      </a:lnTo>
                      <a:lnTo>
                        <a:pt x="1569" y="954"/>
                      </a:lnTo>
                      <a:lnTo>
                        <a:pt x="1575" y="925"/>
                      </a:lnTo>
                      <a:lnTo>
                        <a:pt x="1612" y="946"/>
                      </a:lnTo>
                      <a:lnTo>
                        <a:pt x="1641" y="1023"/>
                      </a:lnTo>
                      <a:lnTo>
                        <a:pt x="1665" y="1060"/>
                      </a:lnTo>
                      <a:lnTo>
                        <a:pt x="1668" y="1098"/>
                      </a:lnTo>
                      <a:lnTo>
                        <a:pt x="1686" y="1144"/>
                      </a:lnTo>
                      <a:lnTo>
                        <a:pt x="1687" y="1159"/>
                      </a:lnTo>
                      <a:lnTo>
                        <a:pt x="1680" y="1166"/>
                      </a:lnTo>
                      <a:lnTo>
                        <a:pt x="1674" y="1162"/>
                      </a:lnTo>
                      <a:lnTo>
                        <a:pt x="1677" y="1144"/>
                      </a:lnTo>
                      <a:lnTo>
                        <a:pt x="1671" y="1135"/>
                      </a:lnTo>
                      <a:lnTo>
                        <a:pt x="1649" y="1195"/>
                      </a:lnTo>
                      <a:lnTo>
                        <a:pt x="1620" y="1236"/>
                      </a:lnTo>
                      <a:lnTo>
                        <a:pt x="1590" y="1241"/>
                      </a:lnTo>
                      <a:lnTo>
                        <a:pt x="1577" y="1232"/>
                      </a:lnTo>
                      <a:lnTo>
                        <a:pt x="1557" y="1246"/>
                      </a:lnTo>
                      <a:lnTo>
                        <a:pt x="1520" y="1260"/>
                      </a:lnTo>
                      <a:lnTo>
                        <a:pt x="1514" y="1295"/>
                      </a:lnTo>
                      <a:lnTo>
                        <a:pt x="1497" y="1310"/>
                      </a:lnTo>
                      <a:lnTo>
                        <a:pt x="1507" y="1319"/>
                      </a:lnTo>
                      <a:lnTo>
                        <a:pt x="1528" y="1300"/>
                      </a:lnTo>
                      <a:lnTo>
                        <a:pt x="1529" y="1264"/>
                      </a:lnTo>
                      <a:lnTo>
                        <a:pt x="1589" y="1252"/>
                      </a:lnTo>
                      <a:lnTo>
                        <a:pt x="1588" y="1278"/>
                      </a:lnTo>
                      <a:lnTo>
                        <a:pt x="1562" y="1298"/>
                      </a:lnTo>
                      <a:lnTo>
                        <a:pt x="1565" y="1326"/>
                      </a:lnTo>
                      <a:lnTo>
                        <a:pt x="1544" y="1328"/>
                      </a:lnTo>
                      <a:lnTo>
                        <a:pt x="1521" y="1357"/>
                      </a:lnTo>
                      <a:lnTo>
                        <a:pt x="1580" y="1344"/>
                      </a:lnTo>
                      <a:lnTo>
                        <a:pt x="1599" y="1385"/>
                      </a:lnTo>
                      <a:lnTo>
                        <a:pt x="1590" y="1334"/>
                      </a:lnTo>
                      <a:lnTo>
                        <a:pt x="1623" y="1316"/>
                      </a:lnTo>
                      <a:lnTo>
                        <a:pt x="1603" y="1279"/>
                      </a:lnTo>
                      <a:lnTo>
                        <a:pt x="1603" y="1259"/>
                      </a:lnTo>
                      <a:lnTo>
                        <a:pt x="1614" y="1244"/>
                      </a:lnTo>
                      <a:lnTo>
                        <a:pt x="1655" y="1272"/>
                      </a:lnTo>
                      <a:lnTo>
                        <a:pt x="1752" y="1249"/>
                      </a:lnTo>
                      <a:lnTo>
                        <a:pt x="1729" y="1205"/>
                      </a:lnTo>
                      <a:lnTo>
                        <a:pt x="1706" y="1210"/>
                      </a:lnTo>
                      <a:lnTo>
                        <a:pt x="1700" y="1205"/>
                      </a:lnTo>
                      <a:lnTo>
                        <a:pt x="1725" y="1200"/>
                      </a:lnTo>
                      <a:lnTo>
                        <a:pt x="1798" y="1200"/>
                      </a:lnTo>
                      <a:lnTo>
                        <a:pt x="1793" y="1214"/>
                      </a:lnTo>
                      <a:lnTo>
                        <a:pt x="1805" y="1223"/>
                      </a:lnTo>
                      <a:lnTo>
                        <a:pt x="1816" y="1204"/>
                      </a:lnTo>
                      <a:lnTo>
                        <a:pt x="1806" y="1200"/>
                      </a:lnTo>
                      <a:lnTo>
                        <a:pt x="1817" y="1195"/>
                      </a:lnTo>
                      <a:lnTo>
                        <a:pt x="1891" y="1213"/>
                      </a:lnTo>
                      <a:lnTo>
                        <a:pt x="1881" y="1227"/>
                      </a:lnTo>
                      <a:lnTo>
                        <a:pt x="1891" y="1228"/>
                      </a:lnTo>
                      <a:lnTo>
                        <a:pt x="1882" y="1240"/>
                      </a:lnTo>
                      <a:lnTo>
                        <a:pt x="1878" y="1258"/>
                      </a:lnTo>
                      <a:lnTo>
                        <a:pt x="1887" y="1272"/>
                      </a:lnTo>
                      <a:lnTo>
                        <a:pt x="1898" y="1258"/>
                      </a:lnTo>
                      <a:lnTo>
                        <a:pt x="1893" y="1250"/>
                      </a:lnTo>
                      <a:lnTo>
                        <a:pt x="1903" y="1233"/>
                      </a:lnTo>
                      <a:lnTo>
                        <a:pt x="1918" y="1235"/>
                      </a:lnTo>
                      <a:lnTo>
                        <a:pt x="1929" y="1250"/>
                      </a:lnTo>
                      <a:lnTo>
                        <a:pt x="1940" y="1237"/>
                      </a:lnTo>
                      <a:lnTo>
                        <a:pt x="1924" y="1227"/>
                      </a:lnTo>
                      <a:lnTo>
                        <a:pt x="1907" y="1222"/>
                      </a:lnTo>
                      <a:lnTo>
                        <a:pt x="1955" y="1222"/>
                      </a:lnTo>
                      <a:lnTo>
                        <a:pt x="1947" y="1227"/>
                      </a:lnTo>
                      <a:lnTo>
                        <a:pt x="1949" y="1233"/>
                      </a:lnTo>
                      <a:lnTo>
                        <a:pt x="2020" y="1195"/>
                      </a:lnTo>
                      <a:lnTo>
                        <a:pt x="2035" y="1198"/>
                      </a:lnTo>
                      <a:lnTo>
                        <a:pt x="2042" y="1221"/>
                      </a:lnTo>
                      <a:lnTo>
                        <a:pt x="2029" y="1228"/>
                      </a:lnTo>
                      <a:lnTo>
                        <a:pt x="2030" y="1241"/>
                      </a:lnTo>
                      <a:lnTo>
                        <a:pt x="2042" y="1251"/>
                      </a:lnTo>
                      <a:lnTo>
                        <a:pt x="2046" y="1244"/>
                      </a:lnTo>
                      <a:lnTo>
                        <a:pt x="2037" y="1231"/>
                      </a:lnTo>
                      <a:lnTo>
                        <a:pt x="2063" y="1228"/>
                      </a:lnTo>
                      <a:lnTo>
                        <a:pt x="2072" y="1212"/>
                      </a:lnTo>
                      <a:lnTo>
                        <a:pt x="2128" y="1214"/>
                      </a:lnTo>
                      <a:lnTo>
                        <a:pt x="2135" y="1235"/>
                      </a:lnTo>
                      <a:lnTo>
                        <a:pt x="2153" y="1256"/>
                      </a:lnTo>
                      <a:lnTo>
                        <a:pt x="2144" y="1278"/>
                      </a:lnTo>
                      <a:lnTo>
                        <a:pt x="2187" y="1296"/>
                      </a:lnTo>
                      <a:lnTo>
                        <a:pt x="2160" y="1315"/>
                      </a:lnTo>
                      <a:lnTo>
                        <a:pt x="2091" y="1380"/>
                      </a:lnTo>
                      <a:lnTo>
                        <a:pt x="2071" y="1411"/>
                      </a:lnTo>
                      <a:lnTo>
                        <a:pt x="2053" y="1406"/>
                      </a:lnTo>
                      <a:lnTo>
                        <a:pt x="2051" y="1413"/>
                      </a:lnTo>
                      <a:lnTo>
                        <a:pt x="2063" y="1421"/>
                      </a:lnTo>
                      <a:lnTo>
                        <a:pt x="2056" y="1440"/>
                      </a:lnTo>
                      <a:lnTo>
                        <a:pt x="2051" y="1504"/>
                      </a:lnTo>
                      <a:lnTo>
                        <a:pt x="2038" y="1508"/>
                      </a:lnTo>
                      <a:lnTo>
                        <a:pt x="2052" y="1524"/>
                      </a:lnTo>
                      <a:lnTo>
                        <a:pt x="2057" y="1497"/>
                      </a:lnTo>
                      <a:lnTo>
                        <a:pt x="2070" y="1560"/>
                      </a:lnTo>
                      <a:lnTo>
                        <a:pt x="2077" y="1682"/>
                      </a:lnTo>
                      <a:lnTo>
                        <a:pt x="2076" y="1682"/>
                      </a:lnTo>
                      <a:lnTo>
                        <a:pt x="2070" y="1684"/>
                      </a:lnTo>
                      <a:lnTo>
                        <a:pt x="2061" y="1681"/>
                      </a:lnTo>
                      <a:lnTo>
                        <a:pt x="2072" y="1689"/>
                      </a:lnTo>
                      <a:lnTo>
                        <a:pt x="2081" y="1710"/>
                      </a:lnTo>
                      <a:lnTo>
                        <a:pt x="2086" y="1749"/>
                      </a:lnTo>
                      <a:lnTo>
                        <a:pt x="2079" y="1743"/>
                      </a:lnTo>
                      <a:lnTo>
                        <a:pt x="2070" y="1755"/>
                      </a:lnTo>
                      <a:lnTo>
                        <a:pt x="2086" y="1759"/>
                      </a:lnTo>
                      <a:lnTo>
                        <a:pt x="2086" y="179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4" name="Freeform 15"/>
                <p:cNvSpPr>
                  <a:spLocks/>
                </p:cNvSpPr>
                <p:nvPr/>
              </p:nvSpPr>
              <p:spPr bwMode="auto">
                <a:xfrm>
                  <a:off x="7403529" y="1118511"/>
                  <a:ext cx="82701" cy="164284"/>
                </a:xfrm>
                <a:custGeom>
                  <a:avLst/>
                  <a:gdLst>
                    <a:gd name="T0" fmla="*/ 2147483646 w 156"/>
                    <a:gd name="T1" fmla="*/ 2147483646 h 307"/>
                    <a:gd name="T2" fmla="*/ 2147483646 w 156"/>
                    <a:gd name="T3" fmla="*/ 2147483646 h 307"/>
                    <a:gd name="T4" fmla="*/ 2147483646 w 156"/>
                    <a:gd name="T5" fmla="*/ 2147483646 h 307"/>
                    <a:gd name="T6" fmla="*/ 2147483646 w 156"/>
                    <a:gd name="T7" fmla="*/ 2147483646 h 307"/>
                    <a:gd name="T8" fmla="*/ 2147483646 w 156"/>
                    <a:gd name="T9" fmla="*/ 2147483646 h 307"/>
                    <a:gd name="T10" fmla="*/ 2147483646 w 156"/>
                    <a:gd name="T11" fmla="*/ 2147483646 h 307"/>
                    <a:gd name="T12" fmla="*/ 2147483646 w 156"/>
                    <a:gd name="T13" fmla="*/ 2147483646 h 307"/>
                    <a:gd name="T14" fmla="*/ 2147483646 w 156"/>
                    <a:gd name="T15" fmla="*/ 2147483646 h 307"/>
                    <a:gd name="T16" fmla="*/ 2147483646 w 156"/>
                    <a:gd name="T17" fmla="*/ 2147483646 h 307"/>
                    <a:gd name="T18" fmla="*/ 2147483646 w 156"/>
                    <a:gd name="T19" fmla="*/ 2147483646 h 307"/>
                    <a:gd name="T20" fmla="*/ 2147483646 w 156"/>
                    <a:gd name="T21" fmla="*/ 2147483646 h 307"/>
                    <a:gd name="T22" fmla="*/ 2147483646 w 156"/>
                    <a:gd name="T23" fmla="*/ 2147483646 h 307"/>
                    <a:gd name="T24" fmla="*/ 0 w 156"/>
                    <a:gd name="T25" fmla="*/ 2147483646 h 307"/>
                    <a:gd name="T26" fmla="*/ 2147483646 w 156"/>
                    <a:gd name="T27" fmla="*/ 2147483646 h 307"/>
                    <a:gd name="T28" fmla="*/ 2147483646 w 156"/>
                    <a:gd name="T29" fmla="*/ 2147483646 h 307"/>
                    <a:gd name="T30" fmla="*/ 2147483646 w 156"/>
                    <a:gd name="T31" fmla="*/ 2147483646 h 307"/>
                    <a:gd name="T32" fmla="*/ 2147483646 w 156"/>
                    <a:gd name="T33" fmla="*/ 2147483646 h 307"/>
                    <a:gd name="T34" fmla="*/ 2147483646 w 156"/>
                    <a:gd name="T35" fmla="*/ 2147483646 h 307"/>
                    <a:gd name="T36" fmla="*/ 2147483646 w 156"/>
                    <a:gd name="T37" fmla="*/ 2147483646 h 307"/>
                    <a:gd name="T38" fmla="*/ 2147483646 w 156"/>
                    <a:gd name="T39" fmla="*/ 2147483646 h 307"/>
                    <a:gd name="T40" fmla="*/ 2147483646 w 156"/>
                    <a:gd name="T41" fmla="*/ 2147483646 h 307"/>
                    <a:gd name="T42" fmla="*/ 2147483646 w 156"/>
                    <a:gd name="T43" fmla="*/ 0 h 307"/>
                    <a:gd name="T44" fmla="*/ 2147483646 w 156"/>
                    <a:gd name="T45" fmla="*/ 2147483646 h 30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6"/>
                    <a:gd name="T70" fmla="*/ 0 h 307"/>
                    <a:gd name="T71" fmla="*/ 156 w 156"/>
                    <a:gd name="T72" fmla="*/ 307 h 30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6" h="307">
                      <a:moveTo>
                        <a:pt x="124" y="1"/>
                      </a:moveTo>
                      <a:lnTo>
                        <a:pt x="141" y="20"/>
                      </a:lnTo>
                      <a:lnTo>
                        <a:pt x="155" y="54"/>
                      </a:lnTo>
                      <a:lnTo>
                        <a:pt x="156" y="92"/>
                      </a:lnTo>
                      <a:lnTo>
                        <a:pt x="151" y="105"/>
                      </a:lnTo>
                      <a:lnTo>
                        <a:pt x="149" y="165"/>
                      </a:lnTo>
                      <a:lnTo>
                        <a:pt x="118" y="199"/>
                      </a:lnTo>
                      <a:lnTo>
                        <a:pt x="128" y="237"/>
                      </a:lnTo>
                      <a:lnTo>
                        <a:pt x="119" y="261"/>
                      </a:lnTo>
                      <a:lnTo>
                        <a:pt x="123" y="307"/>
                      </a:lnTo>
                      <a:lnTo>
                        <a:pt x="59" y="293"/>
                      </a:lnTo>
                      <a:lnTo>
                        <a:pt x="24" y="226"/>
                      </a:lnTo>
                      <a:lnTo>
                        <a:pt x="0" y="134"/>
                      </a:lnTo>
                      <a:lnTo>
                        <a:pt x="13" y="93"/>
                      </a:lnTo>
                      <a:lnTo>
                        <a:pt x="33" y="51"/>
                      </a:lnTo>
                      <a:lnTo>
                        <a:pt x="59" y="34"/>
                      </a:lnTo>
                      <a:lnTo>
                        <a:pt x="86" y="26"/>
                      </a:lnTo>
                      <a:lnTo>
                        <a:pt x="81" y="23"/>
                      </a:lnTo>
                      <a:lnTo>
                        <a:pt x="83" y="18"/>
                      </a:lnTo>
                      <a:lnTo>
                        <a:pt x="100" y="19"/>
                      </a:lnTo>
                      <a:lnTo>
                        <a:pt x="111" y="14"/>
                      </a:lnTo>
                      <a:lnTo>
                        <a:pt x="115" y="0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" name="Freeform 25"/>
                <p:cNvSpPr>
                  <a:spLocks/>
                </p:cNvSpPr>
                <p:nvPr/>
              </p:nvSpPr>
              <p:spPr bwMode="auto">
                <a:xfrm>
                  <a:off x="6282320" y="4269281"/>
                  <a:ext cx="1162158" cy="812533"/>
                </a:xfrm>
                <a:custGeom>
                  <a:avLst/>
                  <a:gdLst>
                    <a:gd name="T0" fmla="*/ 2147483646 w 2192"/>
                    <a:gd name="T1" fmla="*/ 2147483646 h 1516"/>
                    <a:gd name="T2" fmla="*/ 2147483646 w 2192"/>
                    <a:gd name="T3" fmla="*/ 2147483646 h 1516"/>
                    <a:gd name="T4" fmla="*/ 2147483646 w 2192"/>
                    <a:gd name="T5" fmla="*/ 2147483646 h 1516"/>
                    <a:gd name="T6" fmla="*/ 2147483646 w 2192"/>
                    <a:gd name="T7" fmla="*/ 2147483646 h 1516"/>
                    <a:gd name="T8" fmla="*/ 2147483646 w 2192"/>
                    <a:gd name="T9" fmla="*/ 2147483646 h 1516"/>
                    <a:gd name="T10" fmla="*/ 2147483646 w 2192"/>
                    <a:gd name="T11" fmla="*/ 2147483646 h 1516"/>
                    <a:gd name="T12" fmla="*/ 2147483646 w 2192"/>
                    <a:gd name="T13" fmla="*/ 2147483646 h 1516"/>
                    <a:gd name="T14" fmla="*/ 2147483646 w 2192"/>
                    <a:gd name="T15" fmla="*/ 2147483646 h 1516"/>
                    <a:gd name="T16" fmla="*/ 2147483646 w 2192"/>
                    <a:gd name="T17" fmla="*/ 2147483646 h 1516"/>
                    <a:gd name="T18" fmla="*/ 2147483646 w 2192"/>
                    <a:gd name="T19" fmla="*/ 2147483646 h 1516"/>
                    <a:gd name="T20" fmla="*/ 2147483646 w 2192"/>
                    <a:gd name="T21" fmla="*/ 2147483646 h 1516"/>
                    <a:gd name="T22" fmla="*/ 2147483646 w 2192"/>
                    <a:gd name="T23" fmla="*/ 2147483646 h 1516"/>
                    <a:gd name="T24" fmla="*/ 2147483646 w 2192"/>
                    <a:gd name="T25" fmla="*/ 2147483646 h 1516"/>
                    <a:gd name="T26" fmla="*/ 2147483646 w 2192"/>
                    <a:gd name="T27" fmla="*/ 2147483646 h 1516"/>
                    <a:gd name="T28" fmla="*/ 2147483646 w 2192"/>
                    <a:gd name="T29" fmla="*/ 2147483646 h 1516"/>
                    <a:gd name="T30" fmla="*/ 2147483646 w 2192"/>
                    <a:gd name="T31" fmla="*/ 2147483646 h 1516"/>
                    <a:gd name="T32" fmla="*/ 2147483646 w 2192"/>
                    <a:gd name="T33" fmla="*/ 2147483646 h 1516"/>
                    <a:gd name="T34" fmla="*/ 2147483646 w 2192"/>
                    <a:gd name="T35" fmla="*/ 2147483646 h 1516"/>
                    <a:gd name="T36" fmla="*/ 2147483646 w 2192"/>
                    <a:gd name="T37" fmla="*/ 2147483646 h 1516"/>
                    <a:gd name="T38" fmla="*/ 2147483646 w 2192"/>
                    <a:gd name="T39" fmla="*/ 2147483646 h 1516"/>
                    <a:gd name="T40" fmla="*/ 2147483646 w 2192"/>
                    <a:gd name="T41" fmla="*/ 2147483646 h 1516"/>
                    <a:gd name="T42" fmla="*/ 2147483646 w 2192"/>
                    <a:gd name="T43" fmla="*/ 2147483646 h 1516"/>
                    <a:gd name="T44" fmla="*/ 2147483646 w 2192"/>
                    <a:gd name="T45" fmla="*/ 2147483646 h 1516"/>
                    <a:gd name="T46" fmla="*/ 2147483646 w 2192"/>
                    <a:gd name="T47" fmla="*/ 2147483646 h 1516"/>
                    <a:gd name="T48" fmla="*/ 2147483646 w 2192"/>
                    <a:gd name="T49" fmla="*/ 2147483646 h 1516"/>
                    <a:gd name="T50" fmla="*/ 2147483646 w 2192"/>
                    <a:gd name="T51" fmla="*/ 2147483646 h 1516"/>
                    <a:gd name="T52" fmla="*/ 2147483646 w 2192"/>
                    <a:gd name="T53" fmla="*/ 2147483646 h 1516"/>
                    <a:gd name="T54" fmla="*/ 2147483646 w 2192"/>
                    <a:gd name="T55" fmla="*/ 2147483646 h 1516"/>
                    <a:gd name="T56" fmla="*/ 2147483646 w 2192"/>
                    <a:gd name="T57" fmla="*/ 2147483646 h 1516"/>
                    <a:gd name="T58" fmla="*/ 2147483646 w 2192"/>
                    <a:gd name="T59" fmla="*/ 2147483646 h 1516"/>
                    <a:gd name="T60" fmla="*/ 2147483646 w 2192"/>
                    <a:gd name="T61" fmla="*/ 2147483646 h 1516"/>
                    <a:gd name="T62" fmla="*/ 2147483646 w 2192"/>
                    <a:gd name="T63" fmla="*/ 2147483646 h 1516"/>
                    <a:gd name="T64" fmla="*/ 2147483646 w 2192"/>
                    <a:gd name="T65" fmla="*/ 2147483646 h 1516"/>
                    <a:gd name="T66" fmla="*/ 2147483646 w 2192"/>
                    <a:gd name="T67" fmla="*/ 2147483646 h 1516"/>
                    <a:gd name="T68" fmla="*/ 2147483646 w 2192"/>
                    <a:gd name="T69" fmla="*/ 2147483646 h 1516"/>
                    <a:gd name="T70" fmla="*/ 2147483646 w 2192"/>
                    <a:gd name="T71" fmla="*/ 2147483646 h 1516"/>
                    <a:gd name="T72" fmla="*/ 2147483646 w 2192"/>
                    <a:gd name="T73" fmla="*/ 2147483646 h 1516"/>
                    <a:gd name="T74" fmla="*/ 2147483646 w 2192"/>
                    <a:gd name="T75" fmla="*/ 2147483646 h 1516"/>
                    <a:gd name="T76" fmla="*/ 2147483646 w 2192"/>
                    <a:gd name="T77" fmla="*/ 2147483646 h 1516"/>
                    <a:gd name="T78" fmla="*/ 2147483646 w 2192"/>
                    <a:gd name="T79" fmla="*/ 2147483646 h 1516"/>
                    <a:gd name="T80" fmla="*/ 2147483646 w 2192"/>
                    <a:gd name="T81" fmla="*/ 2147483646 h 1516"/>
                    <a:gd name="T82" fmla="*/ 2147483646 w 2192"/>
                    <a:gd name="T83" fmla="*/ 2147483646 h 1516"/>
                    <a:gd name="T84" fmla="*/ 2147483646 w 2192"/>
                    <a:gd name="T85" fmla="*/ 2147483646 h 1516"/>
                    <a:gd name="T86" fmla="*/ 2147483646 w 2192"/>
                    <a:gd name="T87" fmla="*/ 2147483646 h 1516"/>
                    <a:gd name="T88" fmla="*/ 2147483646 w 2192"/>
                    <a:gd name="T89" fmla="*/ 2147483646 h 1516"/>
                    <a:gd name="T90" fmla="*/ 2147483646 w 2192"/>
                    <a:gd name="T91" fmla="*/ 2147483646 h 1516"/>
                    <a:gd name="T92" fmla="*/ 2147483646 w 2192"/>
                    <a:gd name="T93" fmla="*/ 2147483646 h 1516"/>
                    <a:gd name="T94" fmla="*/ 2147483646 w 2192"/>
                    <a:gd name="T95" fmla="*/ 2147483646 h 1516"/>
                    <a:gd name="T96" fmla="*/ 2147483646 w 2192"/>
                    <a:gd name="T97" fmla="*/ 2147483646 h 1516"/>
                    <a:gd name="T98" fmla="*/ 2147483646 w 2192"/>
                    <a:gd name="T99" fmla="*/ 2147483646 h 1516"/>
                    <a:gd name="T100" fmla="*/ 2147483646 w 2192"/>
                    <a:gd name="T101" fmla="*/ 2147483646 h 1516"/>
                    <a:gd name="T102" fmla="*/ 2147483646 w 2192"/>
                    <a:gd name="T103" fmla="*/ 2147483646 h 1516"/>
                    <a:gd name="T104" fmla="*/ 2147483646 w 2192"/>
                    <a:gd name="T105" fmla="*/ 2147483646 h 1516"/>
                    <a:gd name="T106" fmla="*/ 2147483646 w 2192"/>
                    <a:gd name="T107" fmla="*/ 2147483646 h 1516"/>
                    <a:gd name="T108" fmla="*/ 2147483646 w 2192"/>
                    <a:gd name="T109" fmla="*/ 2147483646 h 1516"/>
                    <a:gd name="T110" fmla="*/ 2147483646 w 2192"/>
                    <a:gd name="T111" fmla="*/ 2147483646 h 1516"/>
                    <a:gd name="T112" fmla="*/ 2147483646 w 2192"/>
                    <a:gd name="T113" fmla="*/ 2147483646 h 1516"/>
                    <a:gd name="T114" fmla="*/ 2147483646 w 2192"/>
                    <a:gd name="T115" fmla="*/ 2147483646 h 1516"/>
                    <a:gd name="T116" fmla="*/ 2147483646 w 2192"/>
                    <a:gd name="T117" fmla="*/ 2147483646 h 1516"/>
                    <a:gd name="T118" fmla="*/ 2147483646 w 2192"/>
                    <a:gd name="T119" fmla="*/ 2147483646 h 151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92"/>
                    <a:gd name="T181" fmla="*/ 0 h 1516"/>
                    <a:gd name="T182" fmla="*/ 2192 w 2192"/>
                    <a:gd name="T183" fmla="*/ 1516 h 151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92" h="1516">
                      <a:moveTo>
                        <a:pt x="583" y="983"/>
                      </a:moveTo>
                      <a:lnTo>
                        <a:pt x="609" y="987"/>
                      </a:lnTo>
                      <a:lnTo>
                        <a:pt x="715" y="922"/>
                      </a:lnTo>
                      <a:lnTo>
                        <a:pt x="746" y="912"/>
                      </a:lnTo>
                      <a:lnTo>
                        <a:pt x="820" y="929"/>
                      </a:lnTo>
                      <a:lnTo>
                        <a:pt x="841" y="918"/>
                      </a:lnTo>
                      <a:lnTo>
                        <a:pt x="862" y="936"/>
                      </a:lnTo>
                      <a:lnTo>
                        <a:pt x="928" y="946"/>
                      </a:lnTo>
                      <a:lnTo>
                        <a:pt x="942" y="940"/>
                      </a:lnTo>
                      <a:lnTo>
                        <a:pt x="956" y="914"/>
                      </a:lnTo>
                      <a:lnTo>
                        <a:pt x="1016" y="911"/>
                      </a:lnTo>
                      <a:lnTo>
                        <a:pt x="1051" y="926"/>
                      </a:lnTo>
                      <a:lnTo>
                        <a:pt x="1049" y="949"/>
                      </a:lnTo>
                      <a:lnTo>
                        <a:pt x="1104" y="946"/>
                      </a:lnTo>
                      <a:lnTo>
                        <a:pt x="1123" y="962"/>
                      </a:lnTo>
                      <a:lnTo>
                        <a:pt x="1117" y="983"/>
                      </a:lnTo>
                      <a:lnTo>
                        <a:pt x="1204" y="1022"/>
                      </a:lnTo>
                      <a:lnTo>
                        <a:pt x="1195" y="1055"/>
                      </a:lnTo>
                      <a:lnTo>
                        <a:pt x="1233" y="1065"/>
                      </a:lnTo>
                      <a:lnTo>
                        <a:pt x="1238" y="1107"/>
                      </a:lnTo>
                      <a:lnTo>
                        <a:pt x="1289" y="1140"/>
                      </a:lnTo>
                      <a:lnTo>
                        <a:pt x="1298" y="1163"/>
                      </a:lnTo>
                      <a:lnTo>
                        <a:pt x="1325" y="1191"/>
                      </a:lnTo>
                      <a:lnTo>
                        <a:pt x="1343" y="1194"/>
                      </a:lnTo>
                      <a:lnTo>
                        <a:pt x="1344" y="1227"/>
                      </a:lnTo>
                      <a:lnTo>
                        <a:pt x="1385" y="1265"/>
                      </a:lnTo>
                      <a:lnTo>
                        <a:pt x="1440" y="1291"/>
                      </a:lnTo>
                      <a:lnTo>
                        <a:pt x="1474" y="1326"/>
                      </a:lnTo>
                      <a:lnTo>
                        <a:pt x="1505" y="1389"/>
                      </a:lnTo>
                      <a:lnTo>
                        <a:pt x="1531" y="1397"/>
                      </a:lnTo>
                      <a:lnTo>
                        <a:pt x="1575" y="1483"/>
                      </a:lnTo>
                      <a:lnTo>
                        <a:pt x="1649" y="1516"/>
                      </a:lnTo>
                      <a:lnTo>
                        <a:pt x="1755" y="1455"/>
                      </a:lnTo>
                      <a:lnTo>
                        <a:pt x="1771" y="1478"/>
                      </a:lnTo>
                      <a:lnTo>
                        <a:pt x="1822" y="1485"/>
                      </a:lnTo>
                      <a:lnTo>
                        <a:pt x="1855" y="1464"/>
                      </a:lnTo>
                      <a:lnTo>
                        <a:pt x="1855" y="1445"/>
                      </a:lnTo>
                      <a:lnTo>
                        <a:pt x="1924" y="1463"/>
                      </a:lnTo>
                      <a:lnTo>
                        <a:pt x="1982" y="1501"/>
                      </a:lnTo>
                      <a:lnTo>
                        <a:pt x="2031" y="1499"/>
                      </a:lnTo>
                      <a:lnTo>
                        <a:pt x="2040" y="1459"/>
                      </a:lnTo>
                      <a:lnTo>
                        <a:pt x="2066" y="1449"/>
                      </a:lnTo>
                      <a:lnTo>
                        <a:pt x="2061" y="1423"/>
                      </a:lnTo>
                      <a:lnTo>
                        <a:pt x="2133" y="1357"/>
                      </a:lnTo>
                      <a:lnTo>
                        <a:pt x="2149" y="1362"/>
                      </a:lnTo>
                      <a:lnTo>
                        <a:pt x="2159" y="1347"/>
                      </a:lnTo>
                      <a:lnTo>
                        <a:pt x="2133" y="1302"/>
                      </a:lnTo>
                      <a:lnTo>
                        <a:pt x="2128" y="1287"/>
                      </a:lnTo>
                      <a:lnTo>
                        <a:pt x="2098" y="1272"/>
                      </a:lnTo>
                      <a:lnTo>
                        <a:pt x="2118" y="1260"/>
                      </a:lnTo>
                      <a:lnTo>
                        <a:pt x="2101" y="1224"/>
                      </a:lnTo>
                      <a:lnTo>
                        <a:pt x="2081" y="1209"/>
                      </a:lnTo>
                      <a:lnTo>
                        <a:pt x="2071" y="1194"/>
                      </a:lnTo>
                      <a:lnTo>
                        <a:pt x="2066" y="1199"/>
                      </a:lnTo>
                      <a:lnTo>
                        <a:pt x="2064" y="1163"/>
                      </a:lnTo>
                      <a:lnTo>
                        <a:pt x="2029" y="1153"/>
                      </a:lnTo>
                      <a:lnTo>
                        <a:pt x="2019" y="1138"/>
                      </a:lnTo>
                      <a:lnTo>
                        <a:pt x="1998" y="1153"/>
                      </a:lnTo>
                      <a:lnTo>
                        <a:pt x="1952" y="1149"/>
                      </a:lnTo>
                      <a:lnTo>
                        <a:pt x="1961" y="1117"/>
                      </a:lnTo>
                      <a:lnTo>
                        <a:pt x="1951" y="1102"/>
                      </a:lnTo>
                      <a:lnTo>
                        <a:pt x="1920" y="1129"/>
                      </a:lnTo>
                      <a:lnTo>
                        <a:pt x="1905" y="1129"/>
                      </a:lnTo>
                      <a:lnTo>
                        <a:pt x="1905" y="1071"/>
                      </a:lnTo>
                      <a:lnTo>
                        <a:pt x="1883" y="1061"/>
                      </a:lnTo>
                      <a:lnTo>
                        <a:pt x="1878" y="1046"/>
                      </a:lnTo>
                      <a:lnTo>
                        <a:pt x="1894" y="1031"/>
                      </a:lnTo>
                      <a:lnTo>
                        <a:pt x="1894" y="1005"/>
                      </a:lnTo>
                      <a:lnTo>
                        <a:pt x="1913" y="969"/>
                      </a:lnTo>
                      <a:lnTo>
                        <a:pt x="1913" y="943"/>
                      </a:lnTo>
                      <a:lnTo>
                        <a:pt x="1938" y="927"/>
                      </a:lnTo>
                      <a:lnTo>
                        <a:pt x="1896" y="866"/>
                      </a:lnTo>
                      <a:lnTo>
                        <a:pt x="1906" y="856"/>
                      </a:lnTo>
                      <a:lnTo>
                        <a:pt x="1932" y="851"/>
                      </a:lnTo>
                      <a:lnTo>
                        <a:pt x="1976" y="788"/>
                      </a:lnTo>
                      <a:lnTo>
                        <a:pt x="1998" y="783"/>
                      </a:lnTo>
                      <a:lnTo>
                        <a:pt x="1983" y="735"/>
                      </a:lnTo>
                      <a:lnTo>
                        <a:pt x="2001" y="730"/>
                      </a:lnTo>
                      <a:lnTo>
                        <a:pt x="1992" y="699"/>
                      </a:lnTo>
                      <a:lnTo>
                        <a:pt x="1996" y="676"/>
                      </a:lnTo>
                      <a:lnTo>
                        <a:pt x="2045" y="640"/>
                      </a:lnTo>
                      <a:lnTo>
                        <a:pt x="2056" y="639"/>
                      </a:lnTo>
                      <a:lnTo>
                        <a:pt x="2066" y="608"/>
                      </a:lnTo>
                      <a:lnTo>
                        <a:pt x="2020" y="583"/>
                      </a:lnTo>
                      <a:lnTo>
                        <a:pt x="2020" y="568"/>
                      </a:lnTo>
                      <a:lnTo>
                        <a:pt x="2003" y="562"/>
                      </a:lnTo>
                      <a:lnTo>
                        <a:pt x="2008" y="537"/>
                      </a:lnTo>
                      <a:lnTo>
                        <a:pt x="2024" y="532"/>
                      </a:lnTo>
                      <a:lnTo>
                        <a:pt x="2105" y="532"/>
                      </a:lnTo>
                      <a:lnTo>
                        <a:pt x="2136" y="510"/>
                      </a:lnTo>
                      <a:lnTo>
                        <a:pt x="2187" y="500"/>
                      </a:lnTo>
                      <a:lnTo>
                        <a:pt x="2192" y="485"/>
                      </a:lnTo>
                      <a:lnTo>
                        <a:pt x="2177" y="480"/>
                      </a:lnTo>
                      <a:lnTo>
                        <a:pt x="2177" y="449"/>
                      </a:lnTo>
                      <a:lnTo>
                        <a:pt x="2186" y="439"/>
                      </a:lnTo>
                      <a:lnTo>
                        <a:pt x="2155" y="439"/>
                      </a:lnTo>
                      <a:lnTo>
                        <a:pt x="2140" y="423"/>
                      </a:lnTo>
                      <a:lnTo>
                        <a:pt x="2135" y="362"/>
                      </a:lnTo>
                      <a:lnTo>
                        <a:pt x="2138" y="347"/>
                      </a:lnTo>
                      <a:lnTo>
                        <a:pt x="2128" y="337"/>
                      </a:lnTo>
                      <a:lnTo>
                        <a:pt x="2123" y="311"/>
                      </a:lnTo>
                      <a:lnTo>
                        <a:pt x="2103" y="306"/>
                      </a:lnTo>
                      <a:lnTo>
                        <a:pt x="2113" y="286"/>
                      </a:lnTo>
                      <a:lnTo>
                        <a:pt x="2036" y="270"/>
                      </a:lnTo>
                      <a:lnTo>
                        <a:pt x="2021" y="316"/>
                      </a:lnTo>
                      <a:lnTo>
                        <a:pt x="2006" y="338"/>
                      </a:lnTo>
                      <a:lnTo>
                        <a:pt x="1980" y="343"/>
                      </a:lnTo>
                      <a:lnTo>
                        <a:pt x="1965" y="358"/>
                      </a:lnTo>
                      <a:lnTo>
                        <a:pt x="1945" y="348"/>
                      </a:lnTo>
                      <a:lnTo>
                        <a:pt x="1914" y="384"/>
                      </a:lnTo>
                      <a:lnTo>
                        <a:pt x="1925" y="425"/>
                      </a:lnTo>
                      <a:lnTo>
                        <a:pt x="1895" y="441"/>
                      </a:lnTo>
                      <a:lnTo>
                        <a:pt x="1895" y="457"/>
                      </a:lnTo>
                      <a:lnTo>
                        <a:pt x="1874" y="462"/>
                      </a:lnTo>
                      <a:lnTo>
                        <a:pt x="1844" y="487"/>
                      </a:lnTo>
                      <a:lnTo>
                        <a:pt x="1803" y="499"/>
                      </a:lnTo>
                      <a:lnTo>
                        <a:pt x="1799" y="529"/>
                      </a:lnTo>
                      <a:lnTo>
                        <a:pt x="1779" y="534"/>
                      </a:lnTo>
                      <a:lnTo>
                        <a:pt x="1774" y="514"/>
                      </a:lnTo>
                      <a:lnTo>
                        <a:pt x="1733" y="545"/>
                      </a:lnTo>
                      <a:lnTo>
                        <a:pt x="1723" y="545"/>
                      </a:lnTo>
                      <a:lnTo>
                        <a:pt x="1716" y="519"/>
                      </a:lnTo>
                      <a:lnTo>
                        <a:pt x="1696" y="478"/>
                      </a:lnTo>
                      <a:lnTo>
                        <a:pt x="1660" y="439"/>
                      </a:lnTo>
                      <a:lnTo>
                        <a:pt x="1614" y="449"/>
                      </a:lnTo>
                      <a:lnTo>
                        <a:pt x="1594" y="469"/>
                      </a:lnTo>
                      <a:lnTo>
                        <a:pt x="1579" y="464"/>
                      </a:lnTo>
                      <a:lnTo>
                        <a:pt x="1548" y="464"/>
                      </a:lnTo>
                      <a:lnTo>
                        <a:pt x="1543" y="476"/>
                      </a:lnTo>
                      <a:lnTo>
                        <a:pt x="1528" y="471"/>
                      </a:lnTo>
                      <a:lnTo>
                        <a:pt x="1533" y="450"/>
                      </a:lnTo>
                      <a:lnTo>
                        <a:pt x="1521" y="420"/>
                      </a:lnTo>
                      <a:lnTo>
                        <a:pt x="1526" y="383"/>
                      </a:lnTo>
                      <a:lnTo>
                        <a:pt x="1547" y="352"/>
                      </a:lnTo>
                      <a:lnTo>
                        <a:pt x="1572" y="347"/>
                      </a:lnTo>
                      <a:lnTo>
                        <a:pt x="1566" y="286"/>
                      </a:lnTo>
                      <a:lnTo>
                        <a:pt x="1551" y="276"/>
                      </a:lnTo>
                      <a:lnTo>
                        <a:pt x="1561" y="245"/>
                      </a:lnTo>
                      <a:lnTo>
                        <a:pt x="1590" y="224"/>
                      </a:lnTo>
                      <a:lnTo>
                        <a:pt x="1600" y="188"/>
                      </a:lnTo>
                      <a:lnTo>
                        <a:pt x="1616" y="167"/>
                      </a:lnTo>
                      <a:lnTo>
                        <a:pt x="1610" y="162"/>
                      </a:lnTo>
                      <a:lnTo>
                        <a:pt x="1610" y="142"/>
                      </a:lnTo>
                      <a:lnTo>
                        <a:pt x="1626" y="126"/>
                      </a:lnTo>
                      <a:lnTo>
                        <a:pt x="1651" y="115"/>
                      </a:lnTo>
                      <a:lnTo>
                        <a:pt x="1627" y="97"/>
                      </a:lnTo>
                      <a:lnTo>
                        <a:pt x="1639" y="75"/>
                      </a:lnTo>
                      <a:lnTo>
                        <a:pt x="1639" y="60"/>
                      </a:lnTo>
                      <a:lnTo>
                        <a:pt x="1659" y="34"/>
                      </a:lnTo>
                      <a:lnTo>
                        <a:pt x="1628" y="41"/>
                      </a:lnTo>
                      <a:lnTo>
                        <a:pt x="1608" y="31"/>
                      </a:lnTo>
                      <a:lnTo>
                        <a:pt x="1603" y="10"/>
                      </a:lnTo>
                      <a:lnTo>
                        <a:pt x="1577" y="0"/>
                      </a:lnTo>
                      <a:lnTo>
                        <a:pt x="1562" y="5"/>
                      </a:lnTo>
                      <a:lnTo>
                        <a:pt x="1506" y="56"/>
                      </a:lnTo>
                      <a:lnTo>
                        <a:pt x="1491" y="51"/>
                      </a:lnTo>
                      <a:lnTo>
                        <a:pt x="1460" y="68"/>
                      </a:lnTo>
                      <a:lnTo>
                        <a:pt x="1429" y="93"/>
                      </a:lnTo>
                      <a:lnTo>
                        <a:pt x="1418" y="85"/>
                      </a:lnTo>
                      <a:lnTo>
                        <a:pt x="1382" y="85"/>
                      </a:lnTo>
                      <a:lnTo>
                        <a:pt x="1316" y="133"/>
                      </a:lnTo>
                      <a:lnTo>
                        <a:pt x="1301" y="128"/>
                      </a:lnTo>
                      <a:lnTo>
                        <a:pt x="1255" y="148"/>
                      </a:lnTo>
                      <a:lnTo>
                        <a:pt x="1205" y="195"/>
                      </a:lnTo>
                      <a:lnTo>
                        <a:pt x="1225" y="216"/>
                      </a:lnTo>
                      <a:lnTo>
                        <a:pt x="1184" y="246"/>
                      </a:lnTo>
                      <a:lnTo>
                        <a:pt x="1113" y="227"/>
                      </a:lnTo>
                      <a:lnTo>
                        <a:pt x="1072" y="263"/>
                      </a:lnTo>
                      <a:lnTo>
                        <a:pt x="1057" y="253"/>
                      </a:lnTo>
                      <a:lnTo>
                        <a:pt x="1037" y="268"/>
                      </a:lnTo>
                      <a:lnTo>
                        <a:pt x="1042" y="293"/>
                      </a:lnTo>
                      <a:lnTo>
                        <a:pt x="1016" y="300"/>
                      </a:lnTo>
                      <a:lnTo>
                        <a:pt x="1006" y="284"/>
                      </a:lnTo>
                      <a:lnTo>
                        <a:pt x="970" y="295"/>
                      </a:lnTo>
                      <a:lnTo>
                        <a:pt x="960" y="315"/>
                      </a:lnTo>
                      <a:lnTo>
                        <a:pt x="924" y="330"/>
                      </a:lnTo>
                      <a:lnTo>
                        <a:pt x="915" y="356"/>
                      </a:lnTo>
                      <a:lnTo>
                        <a:pt x="880" y="367"/>
                      </a:lnTo>
                      <a:lnTo>
                        <a:pt x="864" y="362"/>
                      </a:lnTo>
                      <a:lnTo>
                        <a:pt x="868" y="337"/>
                      </a:lnTo>
                      <a:lnTo>
                        <a:pt x="812" y="337"/>
                      </a:lnTo>
                      <a:lnTo>
                        <a:pt x="792" y="358"/>
                      </a:lnTo>
                      <a:lnTo>
                        <a:pt x="776" y="338"/>
                      </a:lnTo>
                      <a:lnTo>
                        <a:pt x="741" y="343"/>
                      </a:lnTo>
                      <a:lnTo>
                        <a:pt x="710" y="369"/>
                      </a:lnTo>
                      <a:lnTo>
                        <a:pt x="674" y="364"/>
                      </a:lnTo>
                      <a:lnTo>
                        <a:pt x="674" y="376"/>
                      </a:lnTo>
                      <a:lnTo>
                        <a:pt x="655" y="380"/>
                      </a:lnTo>
                      <a:lnTo>
                        <a:pt x="562" y="320"/>
                      </a:lnTo>
                      <a:lnTo>
                        <a:pt x="532" y="311"/>
                      </a:lnTo>
                      <a:lnTo>
                        <a:pt x="445" y="332"/>
                      </a:lnTo>
                      <a:lnTo>
                        <a:pt x="414" y="312"/>
                      </a:lnTo>
                      <a:lnTo>
                        <a:pt x="409" y="343"/>
                      </a:lnTo>
                      <a:lnTo>
                        <a:pt x="378" y="343"/>
                      </a:lnTo>
                      <a:lnTo>
                        <a:pt x="317" y="318"/>
                      </a:lnTo>
                      <a:lnTo>
                        <a:pt x="261" y="334"/>
                      </a:lnTo>
                      <a:lnTo>
                        <a:pt x="236" y="298"/>
                      </a:lnTo>
                      <a:lnTo>
                        <a:pt x="185" y="298"/>
                      </a:lnTo>
                      <a:lnTo>
                        <a:pt x="164" y="286"/>
                      </a:lnTo>
                      <a:lnTo>
                        <a:pt x="92" y="314"/>
                      </a:lnTo>
                      <a:lnTo>
                        <a:pt x="44" y="364"/>
                      </a:lnTo>
                      <a:lnTo>
                        <a:pt x="0" y="357"/>
                      </a:lnTo>
                      <a:lnTo>
                        <a:pt x="4" y="395"/>
                      </a:lnTo>
                      <a:lnTo>
                        <a:pt x="24" y="421"/>
                      </a:lnTo>
                      <a:lnTo>
                        <a:pt x="100" y="436"/>
                      </a:lnTo>
                      <a:lnTo>
                        <a:pt x="126" y="467"/>
                      </a:lnTo>
                      <a:lnTo>
                        <a:pt x="85" y="497"/>
                      </a:lnTo>
                      <a:lnTo>
                        <a:pt x="117" y="559"/>
                      </a:lnTo>
                      <a:lnTo>
                        <a:pt x="126" y="543"/>
                      </a:lnTo>
                      <a:lnTo>
                        <a:pt x="146" y="543"/>
                      </a:lnTo>
                      <a:lnTo>
                        <a:pt x="187" y="497"/>
                      </a:lnTo>
                      <a:lnTo>
                        <a:pt x="233" y="486"/>
                      </a:lnTo>
                      <a:lnTo>
                        <a:pt x="280" y="552"/>
                      </a:lnTo>
                      <a:lnTo>
                        <a:pt x="275" y="588"/>
                      </a:lnTo>
                      <a:lnTo>
                        <a:pt x="296" y="588"/>
                      </a:lnTo>
                      <a:lnTo>
                        <a:pt x="325" y="547"/>
                      </a:lnTo>
                      <a:lnTo>
                        <a:pt x="367" y="568"/>
                      </a:lnTo>
                      <a:lnTo>
                        <a:pt x="372" y="629"/>
                      </a:lnTo>
                      <a:lnTo>
                        <a:pt x="387" y="634"/>
                      </a:lnTo>
                      <a:lnTo>
                        <a:pt x="382" y="649"/>
                      </a:lnTo>
                      <a:lnTo>
                        <a:pt x="393" y="680"/>
                      </a:lnTo>
                      <a:lnTo>
                        <a:pt x="377" y="685"/>
                      </a:lnTo>
                      <a:lnTo>
                        <a:pt x="372" y="710"/>
                      </a:lnTo>
                      <a:lnTo>
                        <a:pt x="378" y="741"/>
                      </a:lnTo>
                      <a:lnTo>
                        <a:pt x="382" y="741"/>
                      </a:lnTo>
                      <a:lnTo>
                        <a:pt x="393" y="721"/>
                      </a:lnTo>
                      <a:lnTo>
                        <a:pt x="409" y="736"/>
                      </a:lnTo>
                      <a:lnTo>
                        <a:pt x="404" y="746"/>
                      </a:lnTo>
                      <a:lnTo>
                        <a:pt x="419" y="751"/>
                      </a:lnTo>
                      <a:lnTo>
                        <a:pt x="455" y="777"/>
                      </a:lnTo>
                      <a:lnTo>
                        <a:pt x="455" y="792"/>
                      </a:lnTo>
                      <a:lnTo>
                        <a:pt x="440" y="807"/>
                      </a:lnTo>
                      <a:lnTo>
                        <a:pt x="409" y="797"/>
                      </a:lnTo>
                      <a:lnTo>
                        <a:pt x="404" y="828"/>
                      </a:lnTo>
                      <a:lnTo>
                        <a:pt x="424" y="848"/>
                      </a:lnTo>
                      <a:lnTo>
                        <a:pt x="424" y="899"/>
                      </a:lnTo>
                      <a:lnTo>
                        <a:pt x="477" y="925"/>
                      </a:lnTo>
                      <a:lnTo>
                        <a:pt x="487" y="950"/>
                      </a:lnTo>
                      <a:lnTo>
                        <a:pt x="487" y="981"/>
                      </a:lnTo>
                      <a:lnTo>
                        <a:pt x="517" y="991"/>
                      </a:lnTo>
                      <a:lnTo>
                        <a:pt x="544" y="1014"/>
                      </a:lnTo>
                      <a:lnTo>
                        <a:pt x="583" y="98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6" name="Freeform 26"/>
                <p:cNvSpPr>
                  <a:spLocks/>
                </p:cNvSpPr>
                <p:nvPr/>
              </p:nvSpPr>
              <p:spPr bwMode="auto">
                <a:xfrm>
                  <a:off x="7358745" y="4921529"/>
                  <a:ext cx="357221" cy="257090"/>
                </a:xfrm>
                <a:custGeom>
                  <a:avLst/>
                  <a:gdLst>
                    <a:gd name="T0" fmla="*/ 2147483646 w 672"/>
                    <a:gd name="T1" fmla="*/ 2147483646 h 479"/>
                    <a:gd name="T2" fmla="*/ 2147483646 w 672"/>
                    <a:gd name="T3" fmla="*/ 2147483646 h 479"/>
                    <a:gd name="T4" fmla="*/ 2147483646 w 672"/>
                    <a:gd name="T5" fmla="*/ 2147483646 h 479"/>
                    <a:gd name="T6" fmla="*/ 2147483646 w 672"/>
                    <a:gd name="T7" fmla="*/ 2147483646 h 479"/>
                    <a:gd name="T8" fmla="*/ 2147483646 w 672"/>
                    <a:gd name="T9" fmla="*/ 2147483646 h 479"/>
                    <a:gd name="T10" fmla="*/ 2147483646 w 672"/>
                    <a:gd name="T11" fmla="*/ 2147483646 h 479"/>
                    <a:gd name="T12" fmla="*/ 2147483646 w 672"/>
                    <a:gd name="T13" fmla="*/ 2147483646 h 479"/>
                    <a:gd name="T14" fmla="*/ 2147483646 w 672"/>
                    <a:gd name="T15" fmla="*/ 2147483646 h 479"/>
                    <a:gd name="T16" fmla="*/ 2147483646 w 672"/>
                    <a:gd name="T17" fmla="*/ 2147483646 h 479"/>
                    <a:gd name="T18" fmla="*/ 2147483646 w 672"/>
                    <a:gd name="T19" fmla="*/ 2147483646 h 479"/>
                    <a:gd name="T20" fmla="*/ 2147483646 w 672"/>
                    <a:gd name="T21" fmla="*/ 2147483646 h 479"/>
                    <a:gd name="T22" fmla="*/ 2147483646 w 672"/>
                    <a:gd name="T23" fmla="*/ 2147483646 h 479"/>
                    <a:gd name="T24" fmla="*/ 2147483646 w 672"/>
                    <a:gd name="T25" fmla="*/ 2147483646 h 479"/>
                    <a:gd name="T26" fmla="*/ 2147483646 w 672"/>
                    <a:gd name="T27" fmla="*/ 2147483646 h 479"/>
                    <a:gd name="T28" fmla="*/ 2147483646 w 672"/>
                    <a:gd name="T29" fmla="*/ 2147483646 h 479"/>
                    <a:gd name="T30" fmla="*/ 2147483646 w 672"/>
                    <a:gd name="T31" fmla="*/ 2147483646 h 479"/>
                    <a:gd name="T32" fmla="*/ 2147483646 w 672"/>
                    <a:gd name="T33" fmla="*/ 2147483646 h 479"/>
                    <a:gd name="T34" fmla="*/ 2147483646 w 672"/>
                    <a:gd name="T35" fmla="*/ 2147483646 h 479"/>
                    <a:gd name="T36" fmla="*/ 0 w 672"/>
                    <a:gd name="T37" fmla="*/ 2147483646 h 479"/>
                    <a:gd name="T38" fmla="*/ 2147483646 w 672"/>
                    <a:gd name="T39" fmla="*/ 2147483646 h 479"/>
                    <a:gd name="T40" fmla="*/ 2147483646 w 672"/>
                    <a:gd name="T41" fmla="*/ 2147483646 h 479"/>
                    <a:gd name="T42" fmla="*/ 2147483646 w 672"/>
                    <a:gd name="T43" fmla="*/ 2147483646 h 479"/>
                    <a:gd name="T44" fmla="*/ 2147483646 w 672"/>
                    <a:gd name="T45" fmla="*/ 2147483646 h 479"/>
                    <a:gd name="T46" fmla="*/ 2147483646 w 672"/>
                    <a:gd name="T47" fmla="*/ 2147483646 h 479"/>
                    <a:gd name="T48" fmla="*/ 2147483646 w 672"/>
                    <a:gd name="T49" fmla="*/ 2147483646 h 479"/>
                    <a:gd name="T50" fmla="*/ 2147483646 w 672"/>
                    <a:gd name="T51" fmla="*/ 2147483646 h 479"/>
                    <a:gd name="T52" fmla="*/ 2147483646 w 672"/>
                    <a:gd name="T53" fmla="*/ 2147483646 h 479"/>
                    <a:gd name="T54" fmla="*/ 2147483646 w 672"/>
                    <a:gd name="T55" fmla="*/ 2147483646 h 479"/>
                    <a:gd name="T56" fmla="*/ 2147483646 w 672"/>
                    <a:gd name="T57" fmla="*/ 2147483646 h 479"/>
                    <a:gd name="T58" fmla="*/ 2147483646 w 672"/>
                    <a:gd name="T59" fmla="*/ 2147483646 h 479"/>
                    <a:gd name="T60" fmla="*/ 2147483646 w 672"/>
                    <a:gd name="T61" fmla="*/ 2147483646 h 479"/>
                    <a:gd name="T62" fmla="*/ 2147483646 w 672"/>
                    <a:gd name="T63" fmla="*/ 2147483646 h 479"/>
                    <a:gd name="T64" fmla="*/ 2147483646 w 672"/>
                    <a:gd name="T65" fmla="*/ 2147483646 h 479"/>
                    <a:gd name="T66" fmla="*/ 2147483646 w 672"/>
                    <a:gd name="T67" fmla="*/ 2147483646 h 479"/>
                    <a:gd name="T68" fmla="*/ 2147483646 w 672"/>
                    <a:gd name="T69" fmla="*/ 2147483646 h 479"/>
                    <a:gd name="T70" fmla="*/ 2147483646 w 672"/>
                    <a:gd name="T71" fmla="*/ 2147483646 h 479"/>
                    <a:gd name="T72" fmla="*/ 2147483646 w 672"/>
                    <a:gd name="T73" fmla="*/ 2147483646 h 479"/>
                    <a:gd name="T74" fmla="*/ 2147483646 w 672"/>
                    <a:gd name="T75" fmla="*/ 2147483646 h 479"/>
                    <a:gd name="T76" fmla="*/ 2147483646 w 672"/>
                    <a:gd name="T77" fmla="*/ 2147483646 h 479"/>
                    <a:gd name="T78" fmla="*/ 2147483646 w 672"/>
                    <a:gd name="T79" fmla="*/ 2147483646 h 479"/>
                    <a:gd name="T80" fmla="*/ 2147483646 w 672"/>
                    <a:gd name="T81" fmla="*/ 2147483646 h 479"/>
                    <a:gd name="T82" fmla="*/ 2147483646 w 672"/>
                    <a:gd name="T83" fmla="*/ 2147483646 h 479"/>
                    <a:gd name="T84" fmla="*/ 2147483646 w 672"/>
                    <a:gd name="T85" fmla="*/ 2147483646 h 479"/>
                    <a:gd name="T86" fmla="*/ 2147483646 w 672"/>
                    <a:gd name="T87" fmla="*/ 2147483646 h 479"/>
                    <a:gd name="T88" fmla="*/ 2147483646 w 672"/>
                    <a:gd name="T89" fmla="*/ 2147483646 h 479"/>
                    <a:gd name="T90" fmla="*/ 2147483646 w 672"/>
                    <a:gd name="T91" fmla="*/ 2147483646 h 479"/>
                    <a:gd name="T92" fmla="*/ 2147483646 w 672"/>
                    <a:gd name="T93" fmla="*/ 2147483646 h 479"/>
                    <a:gd name="T94" fmla="*/ 2147483646 w 672"/>
                    <a:gd name="T95" fmla="*/ 2147483646 h 479"/>
                    <a:gd name="T96" fmla="*/ 2147483646 w 672"/>
                    <a:gd name="T97" fmla="*/ 2147483646 h 479"/>
                    <a:gd name="T98" fmla="*/ 2147483646 w 672"/>
                    <a:gd name="T99" fmla="*/ 2147483646 h 479"/>
                    <a:gd name="T100" fmla="*/ 2147483646 w 672"/>
                    <a:gd name="T101" fmla="*/ 2147483646 h 479"/>
                    <a:gd name="T102" fmla="*/ 2147483646 w 672"/>
                    <a:gd name="T103" fmla="*/ 2147483646 h 479"/>
                    <a:gd name="T104" fmla="*/ 2147483646 w 672"/>
                    <a:gd name="T105" fmla="*/ 2147483646 h 479"/>
                    <a:gd name="T106" fmla="*/ 2147483646 w 672"/>
                    <a:gd name="T107" fmla="*/ 0 h 479"/>
                    <a:gd name="T108" fmla="*/ 2147483646 w 672"/>
                    <a:gd name="T109" fmla="*/ 2147483646 h 479"/>
                    <a:gd name="T110" fmla="*/ 2147483646 w 672"/>
                    <a:gd name="T111" fmla="*/ 2147483646 h 479"/>
                    <a:gd name="T112" fmla="*/ 2147483646 w 672"/>
                    <a:gd name="T113" fmla="*/ 2147483646 h 479"/>
                    <a:gd name="T114" fmla="*/ 2147483646 w 672"/>
                    <a:gd name="T115" fmla="*/ 2147483646 h 479"/>
                    <a:gd name="T116" fmla="*/ 2147483646 w 672"/>
                    <a:gd name="T117" fmla="*/ 2147483646 h 479"/>
                    <a:gd name="T118" fmla="*/ 2147483646 w 672"/>
                    <a:gd name="T119" fmla="*/ 2147483646 h 479"/>
                    <a:gd name="T120" fmla="*/ 2147483646 w 672"/>
                    <a:gd name="T121" fmla="*/ 2147483646 h 479"/>
                    <a:gd name="T122" fmla="*/ 2147483646 w 672"/>
                    <a:gd name="T123" fmla="*/ 2147483646 h 479"/>
                    <a:gd name="T124" fmla="*/ 2147483646 w 672"/>
                    <a:gd name="T125" fmla="*/ 2147483646 h 4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72"/>
                    <a:gd name="T190" fmla="*/ 0 h 479"/>
                    <a:gd name="T191" fmla="*/ 672 w 672"/>
                    <a:gd name="T192" fmla="*/ 479 h 4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72" h="479">
                      <a:moveTo>
                        <a:pt x="462" y="243"/>
                      </a:moveTo>
                      <a:lnTo>
                        <a:pt x="447" y="287"/>
                      </a:lnTo>
                      <a:lnTo>
                        <a:pt x="429" y="323"/>
                      </a:lnTo>
                      <a:lnTo>
                        <a:pt x="417" y="373"/>
                      </a:lnTo>
                      <a:lnTo>
                        <a:pt x="384" y="389"/>
                      </a:lnTo>
                      <a:lnTo>
                        <a:pt x="374" y="406"/>
                      </a:lnTo>
                      <a:lnTo>
                        <a:pt x="299" y="448"/>
                      </a:lnTo>
                      <a:lnTo>
                        <a:pt x="282" y="440"/>
                      </a:lnTo>
                      <a:lnTo>
                        <a:pt x="224" y="479"/>
                      </a:lnTo>
                      <a:lnTo>
                        <a:pt x="193" y="463"/>
                      </a:lnTo>
                      <a:lnTo>
                        <a:pt x="178" y="444"/>
                      </a:lnTo>
                      <a:lnTo>
                        <a:pt x="129" y="424"/>
                      </a:lnTo>
                      <a:lnTo>
                        <a:pt x="132" y="383"/>
                      </a:lnTo>
                      <a:lnTo>
                        <a:pt x="106" y="335"/>
                      </a:lnTo>
                      <a:lnTo>
                        <a:pt x="85" y="347"/>
                      </a:lnTo>
                      <a:lnTo>
                        <a:pt x="59" y="328"/>
                      </a:lnTo>
                      <a:lnTo>
                        <a:pt x="50" y="273"/>
                      </a:lnTo>
                      <a:lnTo>
                        <a:pt x="22" y="282"/>
                      </a:lnTo>
                      <a:lnTo>
                        <a:pt x="0" y="284"/>
                      </a:lnTo>
                      <a:lnTo>
                        <a:pt x="9" y="244"/>
                      </a:lnTo>
                      <a:lnTo>
                        <a:pt x="35" y="234"/>
                      </a:lnTo>
                      <a:lnTo>
                        <a:pt x="30" y="208"/>
                      </a:lnTo>
                      <a:lnTo>
                        <a:pt x="102" y="142"/>
                      </a:lnTo>
                      <a:lnTo>
                        <a:pt x="118" y="147"/>
                      </a:lnTo>
                      <a:lnTo>
                        <a:pt x="128" y="132"/>
                      </a:lnTo>
                      <a:lnTo>
                        <a:pt x="142" y="100"/>
                      </a:lnTo>
                      <a:lnTo>
                        <a:pt x="162" y="95"/>
                      </a:lnTo>
                      <a:lnTo>
                        <a:pt x="178" y="100"/>
                      </a:lnTo>
                      <a:lnTo>
                        <a:pt x="178" y="85"/>
                      </a:lnTo>
                      <a:lnTo>
                        <a:pt x="167" y="80"/>
                      </a:lnTo>
                      <a:lnTo>
                        <a:pt x="173" y="64"/>
                      </a:lnTo>
                      <a:lnTo>
                        <a:pt x="167" y="44"/>
                      </a:lnTo>
                      <a:lnTo>
                        <a:pt x="188" y="39"/>
                      </a:lnTo>
                      <a:lnTo>
                        <a:pt x="218" y="44"/>
                      </a:lnTo>
                      <a:lnTo>
                        <a:pt x="234" y="64"/>
                      </a:lnTo>
                      <a:lnTo>
                        <a:pt x="264" y="43"/>
                      </a:lnTo>
                      <a:lnTo>
                        <a:pt x="299" y="43"/>
                      </a:lnTo>
                      <a:lnTo>
                        <a:pt x="309" y="68"/>
                      </a:lnTo>
                      <a:lnTo>
                        <a:pt x="340" y="80"/>
                      </a:lnTo>
                      <a:lnTo>
                        <a:pt x="350" y="95"/>
                      </a:lnTo>
                      <a:lnTo>
                        <a:pt x="387" y="90"/>
                      </a:lnTo>
                      <a:lnTo>
                        <a:pt x="397" y="100"/>
                      </a:lnTo>
                      <a:lnTo>
                        <a:pt x="402" y="90"/>
                      </a:lnTo>
                      <a:lnTo>
                        <a:pt x="417" y="85"/>
                      </a:lnTo>
                      <a:lnTo>
                        <a:pt x="428" y="95"/>
                      </a:lnTo>
                      <a:lnTo>
                        <a:pt x="463" y="108"/>
                      </a:lnTo>
                      <a:lnTo>
                        <a:pt x="485" y="100"/>
                      </a:lnTo>
                      <a:lnTo>
                        <a:pt x="500" y="77"/>
                      </a:lnTo>
                      <a:lnTo>
                        <a:pt x="532" y="66"/>
                      </a:lnTo>
                      <a:lnTo>
                        <a:pt x="546" y="34"/>
                      </a:lnTo>
                      <a:lnTo>
                        <a:pt x="567" y="29"/>
                      </a:lnTo>
                      <a:lnTo>
                        <a:pt x="574" y="35"/>
                      </a:lnTo>
                      <a:lnTo>
                        <a:pt x="614" y="29"/>
                      </a:lnTo>
                      <a:lnTo>
                        <a:pt x="653" y="0"/>
                      </a:lnTo>
                      <a:lnTo>
                        <a:pt x="672" y="35"/>
                      </a:lnTo>
                      <a:lnTo>
                        <a:pt x="665" y="49"/>
                      </a:lnTo>
                      <a:lnTo>
                        <a:pt x="634" y="71"/>
                      </a:lnTo>
                      <a:lnTo>
                        <a:pt x="625" y="94"/>
                      </a:lnTo>
                      <a:lnTo>
                        <a:pt x="565" y="145"/>
                      </a:lnTo>
                      <a:lnTo>
                        <a:pt x="540" y="183"/>
                      </a:lnTo>
                      <a:lnTo>
                        <a:pt x="517" y="197"/>
                      </a:lnTo>
                      <a:lnTo>
                        <a:pt x="493" y="230"/>
                      </a:lnTo>
                      <a:lnTo>
                        <a:pt x="462" y="243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7" name="Freeform 28"/>
                <p:cNvSpPr>
                  <a:spLocks/>
                </p:cNvSpPr>
                <p:nvPr/>
              </p:nvSpPr>
              <p:spPr bwMode="auto">
                <a:xfrm>
                  <a:off x="7782648" y="4004256"/>
                  <a:ext cx="676339" cy="868077"/>
                </a:xfrm>
                <a:custGeom>
                  <a:avLst/>
                  <a:gdLst>
                    <a:gd name="T0" fmla="*/ 2147483646 w 1277"/>
                    <a:gd name="T1" fmla="*/ 2147483646 h 1615"/>
                    <a:gd name="T2" fmla="*/ 2147483646 w 1277"/>
                    <a:gd name="T3" fmla="*/ 2147483646 h 1615"/>
                    <a:gd name="T4" fmla="*/ 2147483646 w 1277"/>
                    <a:gd name="T5" fmla="*/ 2147483646 h 1615"/>
                    <a:gd name="T6" fmla="*/ 2147483646 w 1277"/>
                    <a:gd name="T7" fmla="*/ 2147483646 h 1615"/>
                    <a:gd name="T8" fmla="*/ 2147483646 w 1277"/>
                    <a:gd name="T9" fmla="*/ 2147483646 h 1615"/>
                    <a:gd name="T10" fmla="*/ 2147483646 w 1277"/>
                    <a:gd name="T11" fmla="*/ 2147483646 h 1615"/>
                    <a:gd name="T12" fmla="*/ 2147483646 w 1277"/>
                    <a:gd name="T13" fmla="*/ 2147483646 h 1615"/>
                    <a:gd name="T14" fmla="*/ 2147483646 w 1277"/>
                    <a:gd name="T15" fmla="*/ 2147483646 h 1615"/>
                    <a:gd name="T16" fmla="*/ 2147483646 w 1277"/>
                    <a:gd name="T17" fmla="*/ 2147483646 h 1615"/>
                    <a:gd name="T18" fmla="*/ 2147483646 w 1277"/>
                    <a:gd name="T19" fmla="*/ 2147483646 h 1615"/>
                    <a:gd name="T20" fmla="*/ 2147483646 w 1277"/>
                    <a:gd name="T21" fmla="*/ 2147483646 h 1615"/>
                    <a:gd name="T22" fmla="*/ 2147483646 w 1277"/>
                    <a:gd name="T23" fmla="*/ 2147483646 h 1615"/>
                    <a:gd name="T24" fmla="*/ 2147483646 w 1277"/>
                    <a:gd name="T25" fmla="*/ 2147483646 h 1615"/>
                    <a:gd name="T26" fmla="*/ 2147483646 w 1277"/>
                    <a:gd name="T27" fmla="*/ 2147483646 h 1615"/>
                    <a:gd name="T28" fmla="*/ 2147483646 w 1277"/>
                    <a:gd name="T29" fmla="*/ 2147483646 h 1615"/>
                    <a:gd name="T30" fmla="*/ 2147483646 w 1277"/>
                    <a:gd name="T31" fmla="*/ 2147483646 h 1615"/>
                    <a:gd name="T32" fmla="*/ 2147483646 w 1277"/>
                    <a:gd name="T33" fmla="*/ 2147483646 h 1615"/>
                    <a:gd name="T34" fmla="*/ 2147483646 w 1277"/>
                    <a:gd name="T35" fmla="*/ 2147483646 h 1615"/>
                    <a:gd name="T36" fmla="*/ 2147483646 w 1277"/>
                    <a:gd name="T37" fmla="*/ 2147483646 h 1615"/>
                    <a:gd name="T38" fmla="*/ 2147483646 w 1277"/>
                    <a:gd name="T39" fmla="*/ 2147483646 h 1615"/>
                    <a:gd name="T40" fmla="*/ 2147483646 w 1277"/>
                    <a:gd name="T41" fmla="*/ 2147483646 h 1615"/>
                    <a:gd name="T42" fmla="*/ 2147483646 w 1277"/>
                    <a:gd name="T43" fmla="*/ 2147483646 h 1615"/>
                    <a:gd name="T44" fmla="*/ 2147483646 w 1277"/>
                    <a:gd name="T45" fmla="*/ 2147483646 h 1615"/>
                    <a:gd name="T46" fmla="*/ 2147483646 w 1277"/>
                    <a:gd name="T47" fmla="*/ 2147483646 h 1615"/>
                    <a:gd name="T48" fmla="*/ 2147483646 w 1277"/>
                    <a:gd name="T49" fmla="*/ 2147483646 h 1615"/>
                    <a:gd name="T50" fmla="*/ 2147483646 w 1277"/>
                    <a:gd name="T51" fmla="*/ 2147483646 h 1615"/>
                    <a:gd name="T52" fmla="*/ 2147483646 w 1277"/>
                    <a:gd name="T53" fmla="*/ 2147483646 h 1615"/>
                    <a:gd name="T54" fmla="*/ 2147483646 w 1277"/>
                    <a:gd name="T55" fmla="*/ 2147483646 h 1615"/>
                    <a:gd name="T56" fmla="*/ 2147483646 w 1277"/>
                    <a:gd name="T57" fmla="*/ 2147483646 h 1615"/>
                    <a:gd name="T58" fmla="*/ 2147483646 w 1277"/>
                    <a:gd name="T59" fmla="*/ 2147483646 h 1615"/>
                    <a:gd name="T60" fmla="*/ 2147483646 w 1277"/>
                    <a:gd name="T61" fmla="*/ 2147483646 h 1615"/>
                    <a:gd name="T62" fmla="*/ 2147483646 w 1277"/>
                    <a:gd name="T63" fmla="*/ 2147483646 h 1615"/>
                    <a:gd name="T64" fmla="*/ 2147483646 w 1277"/>
                    <a:gd name="T65" fmla="*/ 2147483646 h 1615"/>
                    <a:gd name="T66" fmla="*/ 2147483646 w 1277"/>
                    <a:gd name="T67" fmla="*/ 2147483646 h 1615"/>
                    <a:gd name="T68" fmla="*/ 2147483646 w 1277"/>
                    <a:gd name="T69" fmla="*/ 2147483646 h 1615"/>
                    <a:gd name="T70" fmla="*/ 2147483646 w 1277"/>
                    <a:gd name="T71" fmla="*/ 2147483646 h 1615"/>
                    <a:gd name="T72" fmla="*/ 2147483646 w 1277"/>
                    <a:gd name="T73" fmla="*/ 2147483646 h 1615"/>
                    <a:gd name="T74" fmla="*/ 2147483646 w 1277"/>
                    <a:gd name="T75" fmla="*/ 2147483646 h 1615"/>
                    <a:gd name="T76" fmla="*/ 2147483646 w 1277"/>
                    <a:gd name="T77" fmla="*/ 2147483646 h 1615"/>
                    <a:gd name="T78" fmla="*/ 2147483646 w 1277"/>
                    <a:gd name="T79" fmla="*/ 2147483646 h 1615"/>
                    <a:gd name="T80" fmla="*/ 2147483646 w 1277"/>
                    <a:gd name="T81" fmla="*/ 2147483646 h 1615"/>
                    <a:gd name="T82" fmla="*/ 2147483646 w 1277"/>
                    <a:gd name="T83" fmla="*/ 2147483646 h 1615"/>
                    <a:gd name="T84" fmla="*/ 2147483646 w 1277"/>
                    <a:gd name="T85" fmla="*/ 2147483646 h 1615"/>
                    <a:gd name="T86" fmla="*/ 2147483646 w 1277"/>
                    <a:gd name="T87" fmla="*/ 2147483646 h 1615"/>
                    <a:gd name="T88" fmla="*/ 2147483646 w 1277"/>
                    <a:gd name="T89" fmla="*/ 2147483646 h 1615"/>
                    <a:gd name="T90" fmla="*/ 2147483646 w 1277"/>
                    <a:gd name="T91" fmla="*/ 2147483646 h 1615"/>
                    <a:gd name="T92" fmla="*/ 2147483646 w 1277"/>
                    <a:gd name="T93" fmla="*/ 2147483646 h 1615"/>
                    <a:gd name="T94" fmla="*/ 2147483646 w 1277"/>
                    <a:gd name="T95" fmla="*/ 2147483646 h 1615"/>
                    <a:gd name="T96" fmla="*/ 2147483646 w 1277"/>
                    <a:gd name="T97" fmla="*/ 2147483646 h 16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7"/>
                    <a:gd name="T148" fmla="*/ 0 h 1615"/>
                    <a:gd name="T149" fmla="*/ 1277 w 1277"/>
                    <a:gd name="T150" fmla="*/ 1615 h 16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7" h="1615">
                      <a:moveTo>
                        <a:pt x="39" y="0"/>
                      </a:moveTo>
                      <a:lnTo>
                        <a:pt x="31" y="8"/>
                      </a:lnTo>
                      <a:lnTo>
                        <a:pt x="35" y="24"/>
                      </a:lnTo>
                      <a:lnTo>
                        <a:pt x="44" y="29"/>
                      </a:lnTo>
                      <a:lnTo>
                        <a:pt x="40" y="50"/>
                      </a:lnTo>
                      <a:lnTo>
                        <a:pt x="28" y="42"/>
                      </a:lnTo>
                      <a:lnTo>
                        <a:pt x="0" y="55"/>
                      </a:lnTo>
                      <a:lnTo>
                        <a:pt x="35" y="71"/>
                      </a:lnTo>
                      <a:lnTo>
                        <a:pt x="102" y="94"/>
                      </a:lnTo>
                      <a:lnTo>
                        <a:pt x="110" y="130"/>
                      </a:lnTo>
                      <a:lnTo>
                        <a:pt x="118" y="135"/>
                      </a:lnTo>
                      <a:lnTo>
                        <a:pt x="122" y="121"/>
                      </a:lnTo>
                      <a:lnTo>
                        <a:pt x="118" y="107"/>
                      </a:lnTo>
                      <a:lnTo>
                        <a:pt x="129" y="110"/>
                      </a:lnTo>
                      <a:lnTo>
                        <a:pt x="141" y="129"/>
                      </a:lnTo>
                      <a:lnTo>
                        <a:pt x="134" y="144"/>
                      </a:lnTo>
                      <a:lnTo>
                        <a:pt x="125" y="143"/>
                      </a:lnTo>
                      <a:lnTo>
                        <a:pt x="113" y="153"/>
                      </a:lnTo>
                      <a:lnTo>
                        <a:pt x="125" y="172"/>
                      </a:lnTo>
                      <a:lnTo>
                        <a:pt x="125" y="162"/>
                      </a:lnTo>
                      <a:lnTo>
                        <a:pt x="151" y="166"/>
                      </a:lnTo>
                      <a:lnTo>
                        <a:pt x="142" y="173"/>
                      </a:lnTo>
                      <a:lnTo>
                        <a:pt x="147" y="205"/>
                      </a:lnTo>
                      <a:lnTo>
                        <a:pt x="134" y="219"/>
                      </a:lnTo>
                      <a:lnTo>
                        <a:pt x="95" y="204"/>
                      </a:lnTo>
                      <a:lnTo>
                        <a:pt x="69" y="258"/>
                      </a:lnTo>
                      <a:lnTo>
                        <a:pt x="69" y="268"/>
                      </a:lnTo>
                      <a:lnTo>
                        <a:pt x="131" y="311"/>
                      </a:lnTo>
                      <a:lnTo>
                        <a:pt x="171" y="388"/>
                      </a:lnTo>
                      <a:lnTo>
                        <a:pt x="179" y="389"/>
                      </a:lnTo>
                      <a:lnTo>
                        <a:pt x="178" y="403"/>
                      </a:lnTo>
                      <a:lnTo>
                        <a:pt x="192" y="418"/>
                      </a:lnTo>
                      <a:lnTo>
                        <a:pt x="193" y="451"/>
                      </a:lnTo>
                      <a:lnTo>
                        <a:pt x="198" y="468"/>
                      </a:lnTo>
                      <a:lnTo>
                        <a:pt x="213" y="477"/>
                      </a:lnTo>
                      <a:lnTo>
                        <a:pt x="258" y="548"/>
                      </a:lnTo>
                      <a:lnTo>
                        <a:pt x="295" y="556"/>
                      </a:lnTo>
                      <a:lnTo>
                        <a:pt x="299" y="568"/>
                      </a:lnTo>
                      <a:lnTo>
                        <a:pt x="285" y="574"/>
                      </a:lnTo>
                      <a:lnTo>
                        <a:pt x="314" y="580"/>
                      </a:lnTo>
                      <a:lnTo>
                        <a:pt x="327" y="576"/>
                      </a:lnTo>
                      <a:lnTo>
                        <a:pt x="335" y="592"/>
                      </a:lnTo>
                      <a:lnTo>
                        <a:pt x="368" y="589"/>
                      </a:lnTo>
                      <a:lnTo>
                        <a:pt x="372" y="599"/>
                      </a:lnTo>
                      <a:lnTo>
                        <a:pt x="402" y="613"/>
                      </a:lnTo>
                      <a:lnTo>
                        <a:pt x="414" y="630"/>
                      </a:lnTo>
                      <a:lnTo>
                        <a:pt x="439" y="647"/>
                      </a:lnTo>
                      <a:lnTo>
                        <a:pt x="452" y="703"/>
                      </a:lnTo>
                      <a:lnTo>
                        <a:pt x="493" y="775"/>
                      </a:lnTo>
                      <a:lnTo>
                        <a:pt x="530" y="793"/>
                      </a:lnTo>
                      <a:lnTo>
                        <a:pt x="528" y="800"/>
                      </a:lnTo>
                      <a:lnTo>
                        <a:pt x="550" y="810"/>
                      </a:lnTo>
                      <a:lnTo>
                        <a:pt x="574" y="861"/>
                      </a:lnTo>
                      <a:lnTo>
                        <a:pt x="639" y="946"/>
                      </a:lnTo>
                      <a:lnTo>
                        <a:pt x="704" y="1088"/>
                      </a:lnTo>
                      <a:lnTo>
                        <a:pt x="697" y="1107"/>
                      </a:lnTo>
                      <a:lnTo>
                        <a:pt x="736" y="1138"/>
                      </a:lnTo>
                      <a:lnTo>
                        <a:pt x="818" y="1180"/>
                      </a:lnTo>
                      <a:lnTo>
                        <a:pt x="860" y="1226"/>
                      </a:lnTo>
                      <a:lnTo>
                        <a:pt x="868" y="1293"/>
                      </a:lnTo>
                      <a:lnTo>
                        <a:pt x="920" y="1366"/>
                      </a:lnTo>
                      <a:lnTo>
                        <a:pt x="953" y="1381"/>
                      </a:lnTo>
                      <a:lnTo>
                        <a:pt x="996" y="1504"/>
                      </a:lnTo>
                      <a:lnTo>
                        <a:pt x="1018" y="1537"/>
                      </a:lnTo>
                      <a:lnTo>
                        <a:pt x="1077" y="1585"/>
                      </a:lnTo>
                      <a:lnTo>
                        <a:pt x="1078" y="1598"/>
                      </a:lnTo>
                      <a:lnTo>
                        <a:pt x="1115" y="1615"/>
                      </a:lnTo>
                      <a:lnTo>
                        <a:pt x="1125" y="1612"/>
                      </a:lnTo>
                      <a:lnTo>
                        <a:pt x="1121" y="1583"/>
                      </a:lnTo>
                      <a:lnTo>
                        <a:pt x="1072" y="1451"/>
                      </a:lnTo>
                      <a:lnTo>
                        <a:pt x="1083" y="1402"/>
                      </a:lnTo>
                      <a:lnTo>
                        <a:pt x="1104" y="1414"/>
                      </a:lnTo>
                      <a:lnTo>
                        <a:pt x="1124" y="1413"/>
                      </a:lnTo>
                      <a:lnTo>
                        <a:pt x="1129" y="1402"/>
                      </a:lnTo>
                      <a:lnTo>
                        <a:pt x="1194" y="1367"/>
                      </a:lnTo>
                      <a:lnTo>
                        <a:pt x="1198" y="1391"/>
                      </a:lnTo>
                      <a:lnTo>
                        <a:pt x="1248" y="1421"/>
                      </a:lnTo>
                      <a:lnTo>
                        <a:pt x="1277" y="1464"/>
                      </a:lnTo>
                      <a:lnTo>
                        <a:pt x="1272" y="1435"/>
                      </a:lnTo>
                      <a:lnTo>
                        <a:pt x="1257" y="1404"/>
                      </a:lnTo>
                      <a:lnTo>
                        <a:pt x="1253" y="1371"/>
                      </a:lnTo>
                      <a:lnTo>
                        <a:pt x="1238" y="1372"/>
                      </a:lnTo>
                      <a:lnTo>
                        <a:pt x="1170" y="1310"/>
                      </a:lnTo>
                      <a:lnTo>
                        <a:pt x="1160" y="1311"/>
                      </a:lnTo>
                      <a:lnTo>
                        <a:pt x="1165" y="1324"/>
                      </a:lnTo>
                      <a:lnTo>
                        <a:pt x="1111" y="1328"/>
                      </a:lnTo>
                      <a:lnTo>
                        <a:pt x="1063" y="1277"/>
                      </a:lnTo>
                      <a:lnTo>
                        <a:pt x="1032" y="1263"/>
                      </a:lnTo>
                      <a:lnTo>
                        <a:pt x="959" y="1258"/>
                      </a:lnTo>
                      <a:lnTo>
                        <a:pt x="879" y="1176"/>
                      </a:lnTo>
                      <a:lnTo>
                        <a:pt x="829" y="1028"/>
                      </a:lnTo>
                      <a:lnTo>
                        <a:pt x="824" y="983"/>
                      </a:lnTo>
                      <a:lnTo>
                        <a:pt x="798" y="951"/>
                      </a:lnTo>
                      <a:lnTo>
                        <a:pt x="791" y="893"/>
                      </a:lnTo>
                      <a:lnTo>
                        <a:pt x="799" y="894"/>
                      </a:lnTo>
                      <a:lnTo>
                        <a:pt x="813" y="861"/>
                      </a:lnTo>
                      <a:lnTo>
                        <a:pt x="789" y="874"/>
                      </a:lnTo>
                      <a:lnTo>
                        <a:pt x="791" y="855"/>
                      </a:lnTo>
                      <a:lnTo>
                        <a:pt x="824" y="847"/>
                      </a:lnTo>
                      <a:lnTo>
                        <a:pt x="857" y="834"/>
                      </a:lnTo>
                      <a:lnTo>
                        <a:pt x="892" y="816"/>
                      </a:lnTo>
                      <a:lnTo>
                        <a:pt x="947" y="830"/>
                      </a:lnTo>
                      <a:lnTo>
                        <a:pt x="1007" y="837"/>
                      </a:lnTo>
                      <a:lnTo>
                        <a:pt x="1068" y="862"/>
                      </a:lnTo>
                      <a:lnTo>
                        <a:pt x="1031" y="830"/>
                      </a:lnTo>
                      <a:lnTo>
                        <a:pt x="972" y="821"/>
                      </a:lnTo>
                      <a:lnTo>
                        <a:pt x="898" y="777"/>
                      </a:lnTo>
                      <a:lnTo>
                        <a:pt x="889" y="754"/>
                      </a:lnTo>
                      <a:lnTo>
                        <a:pt x="780" y="693"/>
                      </a:lnTo>
                      <a:lnTo>
                        <a:pt x="681" y="624"/>
                      </a:lnTo>
                      <a:lnTo>
                        <a:pt x="596" y="532"/>
                      </a:lnTo>
                      <a:lnTo>
                        <a:pt x="555" y="506"/>
                      </a:lnTo>
                      <a:lnTo>
                        <a:pt x="527" y="497"/>
                      </a:lnTo>
                      <a:lnTo>
                        <a:pt x="541" y="492"/>
                      </a:lnTo>
                      <a:lnTo>
                        <a:pt x="519" y="474"/>
                      </a:lnTo>
                      <a:lnTo>
                        <a:pt x="505" y="454"/>
                      </a:lnTo>
                      <a:lnTo>
                        <a:pt x="488" y="450"/>
                      </a:lnTo>
                      <a:lnTo>
                        <a:pt x="498" y="476"/>
                      </a:lnTo>
                      <a:lnTo>
                        <a:pt x="490" y="480"/>
                      </a:lnTo>
                      <a:lnTo>
                        <a:pt x="474" y="466"/>
                      </a:lnTo>
                      <a:lnTo>
                        <a:pt x="467" y="435"/>
                      </a:lnTo>
                      <a:lnTo>
                        <a:pt x="443" y="420"/>
                      </a:lnTo>
                      <a:lnTo>
                        <a:pt x="430" y="423"/>
                      </a:lnTo>
                      <a:lnTo>
                        <a:pt x="359" y="342"/>
                      </a:lnTo>
                      <a:lnTo>
                        <a:pt x="338" y="288"/>
                      </a:lnTo>
                      <a:lnTo>
                        <a:pt x="366" y="323"/>
                      </a:lnTo>
                      <a:lnTo>
                        <a:pt x="368" y="309"/>
                      </a:lnTo>
                      <a:lnTo>
                        <a:pt x="352" y="281"/>
                      </a:lnTo>
                      <a:lnTo>
                        <a:pt x="312" y="230"/>
                      </a:lnTo>
                      <a:lnTo>
                        <a:pt x="291" y="217"/>
                      </a:lnTo>
                      <a:lnTo>
                        <a:pt x="298" y="231"/>
                      </a:lnTo>
                      <a:lnTo>
                        <a:pt x="292" y="235"/>
                      </a:lnTo>
                      <a:lnTo>
                        <a:pt x="276" y="218"/>
                      </a:lnTo>
                      <a:lnTo>
                        <a:pt x="226" y="184"/>
                      </a:lnTo>
                      <a:lnTo>
                        <a:pt x="224" y="158"/>
                      </a:lnTo>
                      <a:lnTo>
                        <a:pt x="239" y="168"/>
                      </a:lnTo>
                      <a:lnTo>
                        <a:pt x="233" y="170"/>
                      </a:lnTo>
                      <a:lnTo>
                        <a:pt x="257" y="193"/>
                      </a:lnTo>
                      <a:lnTo>
                        <a:pt x="263" y="185"/>
                      </a:lnTo>
                      <a:lnTo>
                        <a:pt x="224" y="147"/>
                      </a:lnTo>
                      <a:lnTo>
                        <a:pt x="197" y="145"/>
                      </a:lnTo>
                      <a:lnTo>
                        <a:pt x="194" y="134"/>
                      </a:lnTo>
                      <a:lnTo>
                        <a:pt x="173" y="119"/>
                      </a:lnTo>
                      <a:lnTo>
                        <a:pt x="160" y="121"/>
                      </a:lnTo>
                      <a:lnTo>
                        <a:pt x="125" y="77"/>
                      </a:lnTo>
                      <a:lnTo>
                        <a:pt x="118" y="52"/>
                      </a:lnTo>
                      <a:lnTo>
                        <a:pt x="95" y="27"/>
                      </a:lnTo>
                      <a:lnTo>
                        <a:pt x="67" y="2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8" name="Freeform 29"/>
                <p:cNvSpPr>
                  <a:spLocks/>
                </p:cNvSpPr>
                <p:nvPr/>
              </p:nvSpPr>
              <p:spPr bwMode="auto">
                <a:xfrm>
                  <a:off x="8799903" y="4533038"/>
                  <a:ext cx="66797" cy="217435"/>
                </a:xfrm>
                <a:custGeom>
                  <a:avLst/>
                  <a:gdLst>
                    <a:gd name="T0" fmla="*/ 2147483646 w 125"/>
                    <a:gd name="T1" fmla="*/ 2147483646 h 406"/>
                    <a:gd name="T2" fmla="*/ 2147483646 w 125"/>
                    <a:gd name="T3" fmla="*/ 2147483646 h 406"/>
                    <a:gd name="T4" fmla="*/ 2147483646 w 125"/>
                    <a:gd name="T5" fmla="*/ 2147483646 h 406"/>
                    <a:gd name="T6" fmla="*/ 2147483646 w 125"/>
                    <a:gd name="T7" fmla="*/ 2147483646 h 406"/>
                    <a:gd name="T8" fmla="*/ 2147483646 w 125"/>
                    <a:gd name="T9" fmla="*/ 2147483646 h 406"/>
                    <a:gd name="T10" fmla="*/ 2147483646 w 125"/>
                    <a:gd name="T11" fmla="*/ 2147483646 h 406"/>
                    <a:gd name="T12" fmla="*/ 2147483646 w 125"/>
                    <a:gd name="T13" fmla="*/ 2147483646 h 406"/>
                    <a:gd name="T14" fmla="*/ 2147483646 w 125"/>
                    <a:gd name="T15" fmla="*/ 2147483646 h 406"/>
                    <a:gd name="T16" fmla="*/ 2147483646 w 125"/>
                    <a:gd name="T17" fmla="*/ 2147483646 h 406"/>
                    <a:gd name="T18" fmla="*/ 2147483646 w 125"/>
                    <a:gd name="T19" fmla="*/ 2147483646 h 406"/>
                    <a:gd name="T20" fmla="*/ 2147483646 w 125"/>
                    <a:gd name="T21" fmla="*/ 2147483646 h 406"/>
                    <a:gd name="T22" fmla="*/ 2147483646 w 125"/>
                    <a:gd name="T23" fmla="*/ 2147483646 h 406"/>
                    <a:gd name="T24" fmla="*/ 0 w 125"/>
                    <a:gd name="T25" fmla="*/ 2147483646 h 406"/>
                    <a:gd name="T26" fmla="*/ 2147483646 w 125"/>
                    <a:gd name="T27" fmla="*/ 2147483646 h 406"/>
                    <a:gd name="T28" fmla="*/ 2147483646 w 125"/>
                    <a:gd name="T29" fmla="*/ 2147483646 h 406"/>
                    <a:gd name="T30" fmla="*/ 2147483646 w 125"/>
                    <a:gd name="T31" fmla="*/ 2147483646 h 406"/>
                    <a:gd name="T32" fmla="*/ 2147483646 w 125"/>
                    <a:gd name="T33" fmla="*/ 2147483646 h 406"/>
                    <a:gd name="T34" fmla="*/ 2147483646 w 125"/>
                    <a:gd name="T35" fmla="*/ 2147483646 h 406"/>
                    <a:gd name="T36" fmla="*/ 2147483646 w 125"/>
                    <a:gd name="T37" fmla="*/ 2147483646 h 406"/>
                    <a:gd name="T38" fmla="*/ 2147483646 w 125"/>
                    <a:gd name="T39" fmla="*/ 2147483646 h 406"/>
                    <a:gd name="T40" fmla="*/ 2147483646 w 125"/>
                    <a:gd name="T41" fmla="*/ 2147483646 h 406"/>
                    <a:gd name="T42" fmla="*/ 2147483646 w 125"/>
                    <a:gd name="T43" fmla="*/ 2147483646 h 406"/>
                    <a:gd name="T44" fmla="*/ 2147483646 w 125"/>
                    <a:gd name="T45" fmla="*/ 2147483646 h 406"/>
                    <a:gd name="T46" fmla="*/ 2147483646 w 125"/>
                    <a:gd name="T47" fmla="*/ 2147483646 h 406"/>
                    <a:gd name="T48" fmla="*/ 2147483646 w 125"/>
                    <a:gd name="T49" fmla="*/ 2147483646 h 406"/>
                    <a:gd name="T50" fmla="*/ 2147483646 w 125"/>
                    <a:gd name="T51" fmla="*/ 2147483646 h 406"/>
                    <a:gd name="T52" fmla="*/ 2147483646 w 125"/>
                    <a:gd name="T53" fmla="*/ 2147483646 h 406"/>
                    <a:gd name="T54" fmla="*/ 2147483646 w 125"/>
                    <a:gd name="T55" fmla="*/ 0 h 406"/>
                    <a:gd name="T56" fmla="*/ 2147483646 w 125"/>
                    <a:gd name="T57" fmla="*/ 2147483646 h 40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5"/>
                    <a:gd name="T88" fmla="*/ 0 h 406"/>
                    <a:gd name="T89" fmla="*/ 125 w 125"/>
                    <a:gd name="T90" fmla="*/ 406 h 40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5" h="406">
                      <a:moveTo>
                        <a:pt x="83" y="14"/>
                      </a:moveTo>
                      <a:lnTo>
                        <a:pt x="78" y="96"/>
                      </a:lnTo>
                      <a:lnTo>
                        <a:pt x="52" y="130"/>
                      </a:lnTo>
                      <a:lnTo>
                        <a:pt x="28" y="130"/>
                      </a:lnTo>
                      <a:lnTo>
                        <a:pt x="11" y="117"/>
                      </a:lnTo>
                      <a:lnTo>
                        <a:pt x="2" y="124"/>
                      </a:lnTo>
                      <a:lnTo>
                        <a:pt x="5" y="138"/>
                      </a:lnTo>
                      <a:lnTo>
                        <a:pt x="24" y="154"/>
                      </a:lnTo>
                      <a:lnTo>
                        <a:pt x="19" y="207"/>
                      </a:lnTo>
                      <a:lnTo>
                        <a:pt x="10" y="209"/>
                      </a:lnTo>
                      <a:lnTo>
                        <a:pt x="18" y="232"/>
                      </a:lnTo>
                      <a:lnTo>
                        <a:pt x="18" y="297"/>
                      </a:lnTo>
                      <a:lnTo>
                        <a:pt x="0" y="315"/>
                      </a:lnTo>
                      <a:lnTo>
                        <a:pt x="18" y="320"/>
                      </a:lnTo>
                      <a:lnTo>
                        <a:pt x="23" y="346"/>
                      </a:lnTo>
                      <a:lnTo>
                        <a:pt x="13" y="352"/>
                      </a:lnTo>
                      <a:lnTo>
                        <a:pt x="22" y="357"/>
                      </a:lnTo>
                      <a:lnTo>
                        <a:pt x="15" y="371"/>
                      </a:lnTo>
                      <a:lnTo>
                        <a:pt x="23" y="406"/>
                      </a:lnTo>
                      <a:lnTo>
                        <a:pt x="34" y="403"/>
                      </a:lnTo>
                      <a:lnTo>
                        <a:pt x="47" y="338"/>
                      </a:lnTo>
                      <a:lnTo>
                        <a:pt x="52" y="244"/>
                      </a:lnTo>
                      <a:lnTo>
                        <a:pt x="39" y="232"/>
                      </a:lnTo>
                      <a:lnTo>
                        <a:pt x="41" y="214"/>
                      </a:lnTo>
                      <a:lnTo>
                        <a:pt x="65" y="210"/>
                      </a:lnTo>
                      <a:lnTo>
                        <a:pt x="85" y="115"/>
                      </a:lnTo>
                      <a:lnTo>
                        <a:pt x="125" y="24"/>
                      </a:lnTo>
                      <a:lnTo>
                        <a:pt x="98" y="0"/>
                      </a:lnTo>
                      <a:lnTo>
                        <a:pt x="83" y="14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9" name="Freeform 30"/>
                <p:cNvSpPr>
                  <a:spLocks/>
                </p:cNvSpPr>
                <p:nvPr/>
              </p:nvSpPr>
              <p:spPr bwMode="auto">
                <a:xfrm>
                  <a:off x="8804674" y="3658469"/>
                  <a:ext cx="39761" cy="103080"/>
                </a:xfrm>
                <a:custGeom>
                  <a:avLst/>
                  <a:gdLst>
                    <a:gd name="T0" fmla="*/ 2147483646 w 74"/>
                    <a:gd name="T1" fmla="*/ 2147483646 h 192"/>
                    <a:gd name="T2" fmla="*/ 2147483646 w 74"/>
                    <a:gd name="T3" fmla="*/ 0 h 192"/>
                    <a:gd name="T4" fmla="*/ 2147483646 w 74"/>
                    <a:gd name="T5" fmla="*/ 2147483646 h 192"/>
                    <a:gd name="T6" fmla="*/ 2147483646 w 74"/>
                    <a:gd name="T7" fmla="*/ 2147483646 h 192"/>
                    <a:gd name="T8" fmla="*/ 2147483646 w 74"/>
                    <a:gd name="T9" fmla="*/ 2147483646 h 192"/>
                    <a:gd name="T10" fmla="*/ 2147483646 w 74"/>
                    <a:gd name="T11" fmla="*/ 2147483646 h 192"/>
                    <a:gd name="T12" fmla="*/ 2147483646 w 74"/>
                    <a:gd name="T13" fmla="*/ 2147483646 h 192"/>
                    <a:gd name="T14" fmla="*/ 2147483646 w 74"/>
                    <a:gd name="T15" fmla="*/ 2147483646 h 192"/>
                    <a:gd name="T16" fmla="*/ 2147483646 w 74"/>
                    <a:gd name="T17" fmla="*/ 2147483646 h 192"/>
                    <a:gd name="T18" fmla="*/ 2147483646 w 74"/>
                    <a:gd name="T19" fmla="*/ 2147483646 h 192"/>
                    <a:gd name="T20" fmla="*/ 2147483646 w 74"/>
                    <a:gd name="T21" fmla="*/ 2147483646 h 192"/>
                    <a:gd name="T22" fmla="*/ 0 w 74"/>
                    <a:gd name="T23" fmla="*/ 2147483646 h 192"/>
                    <a:gd name="T24" fmla="*/ 2147483646 w 74"/>
                    <a:gd name="T25" fmla="*/ 2147483646 h 19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4"/>
                    <a:gd name="T40" fmla="*/ 0 h 192"/>
                    <a:gd name="T41" fmla="*/ 74 w 74"/>
                    <a:gd name="T42" fmla="*/ 192 h 19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4" h="192">
                      <a:moveTo>
                        <a:pt x="5" y="2"/>
                      </a:moveTo>
                      <a:lnTo>
                        <a:pt x="10" y="0"/>
                      </a:lnTo>
                      <a:lnTo>
                        <a:pt x="50" y="31"/>
                      </a:lnTo>
                      <a:lnTo>
                        <a:pt x="71" y="115"/>
                      </a:lnTo>
                      <a:lnTo>
                        <a:pt x="63" y="161"/>
                      </a:lnTo>
                      <a:lnTo>
                        <a:pt x="74" y="189"/>
                      </a:lnTo>
                      <a:lnTo>
                        <a:pt x="38" y="192"/>
                      </a:lnTo>
                      <a:lnTo>
                        <a:pt x="12" y="164"/>
                      </a:lnTo>
                      <a:lnTo>
                        <a:pt x="27" y="97"/>
                      </a:lnTo>
                      <a:lnTo>
                        <a:pt x="13" y="72"/>
                      </a:lnTo>
                      <a:lnTo>
                        <a:pt x="15" y="62"/>
                      </a:lnTo>
                      <a:lnTo>
                        <a:pt x="0" y="8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0" name="Freeform 31"/>
                <p:cNvSpPr>
                  <a:spLocks/>
                </p:cNvSpPr>
                <p:nvPr/>
              </p:nvSpPr>
              <p:spPr bwMode="auto">
                <a:xfrm>
                  <a:off x="8761733" y="4768190"/>
                  <a:ext cx="34989" cy="132071"/>
                </a:xfrm>
                <a:custGeom>
                  <a:avLst/>
                  <a:gdLst>
                    <a:gd name="T0" fmla="*/ 0 w 68"/>
                    <a:gd name="T1" fmla="*/ 2147483646 h 247"/>
                    <a:gd name="T2" fmla="*/ 2147483646 w 68"/>
                    <a:gd name="T3" fmla="*/ 2147483646 h 247"/>
                    <a:gd name="T4" fmla="*/ 2147483646 w 68"/>
                    <a:gd name="T5" fmla="*/ 2147483646 h 247"/>
                    <a:gd name="T6" fmla="*/ 2147483646 w 68"/>
                    <a:gd name="T7" fmla="*/ 2147483646 h 247"/>
                    <a:gd name="T8" fmla="*/ 2147483646 w 68"/>
                    <a:gd name="T9" fmla="*/ 2147483646 h 247"/>
                    <a:gd name="T10" fmla="*/ 2147483646 w 68"/>
                    <a:gd name="T11" fmla="*/ 2147483646 h 247"/>
                    <a:gd name="T12" fmla="*/ 2147483646 w 68"/>
                    <a:gd name="T13" fmla="*/ 2147483646 h 247"/>
                    <a:gd name="T14" fmla="*/ 2147483646 w 68"/>
                    <a:gd name="T15" fmla="*/ 0 h 247"/>
                    <a:gd name="T16" fmla="*/ 0 w 68"/>
                    <a:gd name="T17" fmla="*/ 2147483646 h 2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247"/>
                    <a:gd name="T29" fmla="*/ 68 w 68"/>
                    <a:gd name="T30" fmla="*/ 247 h 2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247">
                      <a:moveTo>
                        <a:pt x="0" y="32"/>
                      </a:moveTo>
                      <a:lnTo>
                        <a:pt x="3" y="144"/>
                      </a:lnTo>
                      <a:lnTo>
                        <a:pt x="19" y="247"/>
                      </a:lnTo>
                      <a:lnTo>
                        <a:pt x="51" y="242"/>
                      </a:lnTo>
                      <a:lnTo>
                        <a:pt x="28" y="211"/>
                      </a:lnTo>
                      <a:lnTo>
                        <a:pt x="32" y="74"/>
                      </a:lnTo>
                      <a:lnTo>
                        <a:pt x="68" y="19"/>
                      </a:lnTo>
                      <a:lnTo>
                        <a:pt x="58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1" name="Freeform 32"/>
                <p:cNvSpPr>
                  <a:spLocks/>
                </p:cNvSpPr>
                <p:nvPr/>
              </p:nvSpPr>
              <p:spPr bwMode="auto">
                <a:xfrm>
                  <a:off x="8876242" y="4375197"/>
                  <a:ext cx="23856" cy="117576"/>
                </a:xfrm>
                <a:custGeom>
                  <a:avLst/>
                  <a:gdLst>
                    <a:gd name="T0" fmla="*/ 2147483646 w 47"/>
                    <a:gd name="T1" fmla="*/ 0 h 220"/>
                    <a:gd name="T2" fmla="*/ 2147483646 w 47"/>
                    <a:gd name="T3" fmla="*/ 2147483646 h 220"/>
                    <a:gd name="T4" fmla="*/ 2147483646 w 47"/>
                    <a:gd name="T5" fmla="*/ 2147483646 h 220"/>
                    <a:gd name="T6" fmla="*/ 2147483646 w 47"/>
                    <a:gd name="T7" fmla="*/ 2147483646 h 220"/>
                    <a:gd name="T8" fmla="*/ 0 w 47"/>
                    <a:gd name="T9" fmla="*/ 2147483646 h 220"/>
                    <a:gd name="T10" fmla="*/ 2147483646 w 47"/>
                    <a:gd name="T11" fmla="*/ 2147483646 h 220"/>
                    <a:gd name="T12" fmla="*/ 2147483646 w 47"/>
                    <a:gd name="T13" fmla="*/ 2147483646 h 220"/>
                    <a:gd name="T14" fmla="*/ 2147483646 w 47"/>
                    <a:gd name="T15" fmla="*/ 2147483646 h 220"/>
                    <a:gd name="T16" fmla="*/ 2147483646 w 47"/>
                    <a:gd name="T17" fmla="*/ 2147483646 h 220"/>
                    <a:gd name="T18" fmla="*/ 2147483646 w 47"/>
                    <a:gd name="T19" fmla="*/ 0 h 2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220"/>
                    <a:gd name="T32" fmla="*/ 47 w 47"/>
                    <a:gd name="T33" fmla="*/ 220 h 2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220">
                      <a:moveTo>
                        <a:pt x="40" y="0"/>
                      </a:moveTo>
                      <a:lnTo>
                        <a:pt x="46" y="7"/>
                      </a:lnTo>
                      <a:lnTo>
                        <a:pt x="47" y="107"/>
                      </a:lnTo>
                      <a:lnTo>
                        <a:pt x="18" y="220"/>
                      </a:lnTo>
                      <a:lnTo>
                        <a:pt x="0" y="153"/>
                      </a:lnTo>
                      <a:lnTo>
                        <a:pt x="10" y="72"/>
                      </a:lnTo>
                      <a:lnTo>
                        <a:pt x="23" y="46"/>
                      </a:lnTo>
                      <a:lnTo>
                        <a:pt x="11" y="46"/>
                      </a:lnTo>
                      <a:lnTo>
                        <a:pt x="25" y="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2" name="Freeform 33"/>
                <p:cNvSpPr>
                  <a:spLocks/>
                </p:cNvSpPr>
                <p:nvPr/>
              </p:nvSpPr>
              <p:spPr bwMode="auto">
                <a:xfrm>
                  <a:off x="8844434" y="3821142"/>
                  <a:ext cx="27036" cy="43487"/>
                </a:xfrm>
                <a:custGeom>
                  <a:avLst/>
                  <a:gdLst>
                    <a:gd name="T0" fmla="*/ 2147483646 w 50"/>
                    <a:gd name="T1" fmla="*/ 2147483646 h 81"/>
                    <a:gd name="T2" fmla="*/ 2147483646 w 50"/>
                    <a:gd name="T3" fmla="*/ 2147483646 h 81"/>
                    <a:gd name="T4" fmla="*/ 0 w 50"/>
                    <a:gd name="T5" fmla="*/ 0 h 81"/>
                    <a:gd name="T6" fmla="*/ 2147483646 w 50"/>
                    <a:gd name="T7" fmla="*/ 2147483646 h 81"/>
                    <a:gd name="T8" fmla="*/ 2147483646 w 50"/>
                    <a:gd name="T9" fmla="*/ 2147483646 h 81"/>
                    <a:gd name="T10" fmla="*/ 2147483646 w 50"/>
                    <a:gd name="T11" fmla="*/ 2147483646 h 81"/>
                    <a:gd name="T12" fmla="*/ 2147483646 w 50"/>
                    <a:gd name="T13" fmla="*/ 2147483646 h 81"/>
                    <a:gd name="T14" fmla="*/ 2147483646 w 50"/>
                    <a:gd name="T15" fmla="*/ 2147483646 h 8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0"/>
                    <a:gd name="T25" fmla="*/ 0 h 81"/>
                    <a:gd name="T26" fmla="*/ 50 w 50"/>
                    <a:gd name="T27" fmla="*/ 81 h 8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0" h="81">
                      <a:moveTo>
                        <a:pt x="42" y="81"/>
                      </a:moveTo>
                      <a:lnTo>
                        <a:pt x="19" y="70"/>
                      </a:lnTo>
                      <a:lnTo>
                        <a:pt x="0" y="0"/>
                      </a:lnTo>
                      <a:lnTo>
                        <a:pt x="13" y="1"/>
                      </a:lnTo>
                      <a:lnTo>
                        <a:pt x="27" y="29"/>
                      </a:lnTo>
                      <a:lnTo>
                        <a:pt x="50" y="46"/>
                      </a:lnTo>
                      <a:lnTo>
                        <a:pt x="50" y="70"/>
                      </a:lnTo>
                      <a:lnTo>
                        <a:pt x="42" y="81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" name="Freeform 34"/>
                <p:cNvSpPr>
                  <a:spLocks/>
                </p:cNvSpPr>
                <p:nvPr/>
              </p:nvSpPr>
              <p:spPr bwMode="auto">
                <a:xfrm>
                  <a:off x="8812626" y="3629478"/>
                  <a:ext cx="19085" cy="30601"/>
                </a:xfrm>
                <a:custGeom>
                  <a:avLst/>
                  <a:gdLst>
                    <a:gd name="T0" fmla="*/ 0 w 37"/>
                    <a:gd name="T1" fmla="*/ 2147483646 h 58"/>
                    <a:gd name="T2" fmla="*/ 2147483646 w 37"/>
                    <a:gd name="T3" fmla="*/ 2147483646 h 58"/>
                    <a:gd name="T4" fmla="*/ 2147483646 w 37"/>
                    <a:gd name="T5" fmla="*/ 2147483646 h 58"/>
                    <a:gd name="T6" fmla="*/ 2147483646 w 37"/>
                    <a:gd name="T7" fmla="*/ 2147483646 h 58"/>
                    <a:gd name="T8" fmla="*/ 2147483646 w 37"/>
                    <a:gd name="T9" fmla="*/ 0 h 58"/>
                    <a:gd name="T10" fmla="*/ 0 w 37"/>
                    <a:gd name="T11" fmla="*/ 2147483646 h 5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58"/>
                    <a:gd name="T20" fmla="*/ 37 w 37"/>
                    <a:gd name="T21" fmla="*/ 58 h 5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58">
                      <a:moveTo>
                        <a:pt x="0" y="46"/>
                      </a:moveTo>
                      <a:lnTo>
                        <a:pt x="22" y="58"/>
                      </a:lnTo>
                      <a:lnTo>
                        <a:pt x="37" y="48"/>
                      </a:lnTo>
                      <a:lnTo>
                        <a:pt x="31" y="9"/>
                      </a:lnTo>
                      <a:lnTo>
                        <a:pt x="8" y="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" name="Freeform 35"/>
                <p:cNvSpPr>
                  <a:spLocks/>
                </p:cNvSpPr>
                <p:nvPr/>
              </p:nvSpPr>
              <p:spPr bwMode="auto">
                <a:xfrm>
                  <a:off x="8916002" y="4185143"/>
                  <a:ext cx="12723" cy="64425"/>
                </a:xfrm>
                <a:custGeom>
                  <a:avLst/>
                  <a:gdLst>
                    <a:gd name="T0" fmla="*/ 2147483646 w 22"/>
                    <a:gd name="T1" fmla="*/ 0 h 119"/>
                    <a:gd name="T2" fmla="*/ 2147483646 w 22"/>
                    <a:gd name="T3" fmla="*/ 2147483646 h 119"/>
                    <a:gd name="T4" fmla="*/ 2147483646 w 22"/>
                    <a:gd name="T5" fmla="*/ 2147483646 h 119"/>
                    <a:gd name="T6" fmla="*/ 2147483646 w 22"/>
                    <a:gd name="T7" fmla="*/ 2147483646 h 119"/>
                    <a:gd name="T8" fmla="*/ 0 w 22"/>
                    <a:gd name="T9" fmla="*/ 2147483646 h 119"/>
                    <a:gd name="T10" fmla="*/ 2147483646 w 22"/>
                    <a:gd name="T11" fmla="*/ 2147483646 h 119"/>
                    <a:gd name="T12" fmla="*/ 2147483646 w 22"/>
                    <a:gd name="T13" fmla="*/ 2147483646 h 119"/>
                    <a:gd name="T14" fmla="*/ 2147483646 w 22"/>
                    <a:gd name="T15" fmla="*/ 0 h 11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"/>
                    <a:gd name="T25" fmla="*/ 0 h 119"/>
                    <a:gd name="T26" fmla="*/ 22 w 22"/>
                    <a:gd name="T27" fmla="*/ 119 h 11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" h="119">
                      <a:moveTo>
                        <a:pt x="17" y="0"/>
                      </a:moveTo>
                      <a:lnTo>
                        <a:pt x="22" y="55"/>
                      </a:lnTo>
                      <a:lnTo>
                        <a:pt x="21" y="114"/>
                      </a:lnTo>
                      <a:lnTo>
                        <a:pt x="11" y="119"/>
                      </a:lnTo>
                      <a:lnTo>
                        <a:pt x="0" y="109"/>
                      </a:lnTo>
                      <a:lnTo>
                        <a:pt x="12" y="46"/>
                      </a:lnTo>
                      <a:lnTo>
                        <a:pt x="3" y="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" name="Freeform 36"/>
                <p:cNvSpPr>
                  <a:spLocks/>
                </p:cNvSpPr>
                <p:nvPr/>
              </p:nvSpPr>
              <p:spPr bwMode="auto">
                <a:xfrm>
                  <a:off x="8844434" y="4802014"/>
                  <a:ext cx="23856" cy="28991"/>
                </a:xfrm>
                <a:custGeom>
                  <a:avLst/>
                  <a:gdLst>
                    <a:gd name="T0" fmla="*/ 2147483646 w 44"/>
                    <a:gd name="T1" fmla="*/ 2147483646 h 54"/>
                    <a:gd name="T2" fmla="*/ 2147483646 w 44"/>
                    <a:gd name="T3" fmla="*/ 2147483646 h 54"/>
                    <a:gd name="T4" fmla="*/ 0 w 44"/>
                    <a:gd name="T5" fmla="*/ 2147483646 h 54"/>
                    <a:gd name="T6" fmla="*/ 2147483646 w 44"/>
                    <a:gd name="T7" fmla="*/ 0 h 54"/>
                    <a:gd name="T8" fmla="*/ 2147483646 w 44"/>
                    <a:gd name="T9" fmla="*/ 2147483646 h 54"/>
                    <a:gd name="T10" fmla="*/ 2147483646 w 44"/>
                    <a:gd name="T11" fmla="*/ 2147483646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54"/>
                    <a:gd name="T20" fmla="*/ 44 w 44"/>
                    <a:gd name="T21" fmla="*/ 54 h 5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54">
                      <a:moveTo>
                        <a:pt x="26" y="40"/>
                      </a:moveTo>
                      <a:lnTo>
                        <a:pt x="2" y="54"/>
                      </a:lnTo>
                      <a:lnTo>
                        <a:pt x="0" y="39"/>
                      </a:lnTo>
                      <a:lnTo>
                        <a:pt x="21" y="0"/>
                      </a:lnTo>
                      <a:lnTo>
                        <a:pt x="44" y="7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" name="Freeform 37"/>
                <p:cNvSpPr>
                  <a:spLocks/>
                </p:cNvSpPr>
                <p:nvPr/>
              </p:nvSpPr>
              <p:spPr bwMode="auto">
                <a:xfrm>
                  <a:off x="8871471" y="3922612"/>
                  <a:ext cx="14314" cy="25770"/>
                </a:xfrm>
                <a:custGeom>
                  <a:avLst/>
                  <a:gdLst>
                    <a:gd name="T0" fmla="*/ 2147483646 w 27"/>
                    <a:gd name="T1" fmla="*/ 2147483646 h 47"/>
                    <a:gd name="T2" fmla="*/ 2147483646 w 27"/>
                    <a:gd name="T3" fmla="*/ 2147483646 h 47"/>
                    <a:gd name="T4" fmla="*/ 0 w 27"/>
                    <a:gd name="T5" fmla="*/ 2147483646 h 47"/>
                    <a:gd name="T6" fmla="*/ 2147483646 w 27"/>
                    <a:gd name="T7" fmla="*/ 0 h 47"/>
                    <a:gd name="T8" fmla="*/ 2147483646 w 27"/>
                    <a:gd name="T9" fmla="*/ 2147483646 h 47"/>
                    <a:gd name="T10" fmla="*/ 2147483646 w 27"/>
                    <a:gd name="T11" fmla="*/ 2147483646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47"/>
                    <a:gd name="T20" fmla="*/ 27 w 27"/>
                    <a:gd name="T21" fmla="*/ 47 h 4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47">
                      <a:moveTo>
                        <a:pt x="27" y="40"/>
                      </a:moveTo>
                      <a:lnTo>
                        <a:pt x="9" y="4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22" y="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FFD0A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" name="Freeform 40"/>
                <p:cNvSpPr>
                  <a:spLocks/>
                </p:cNvSpPr>
                <p:nvPr/>
              </p:nvSpPr>
              <p:spPr bwMode="auto">
                <a:xfrm>
                  <a:off x="8908050" y="4085284"/>
                  <a:ext cx="9542" cy="11275"/>
                </a:xfrm>
                <a:custGeom>
                  <a:avLst/>
                  <a:gdLst>
                    <a:gd name="T0" fmla="*/ 2147483646 w 19"/>
                    <a:gd name="T1" fmla="*/ 2147483646 h 22"/>
                    <a:gd name="T2" fmla="*/ 2147483646 w 19"/>
                    <a:gd name="T3" fmla="*/ 2147483646 h 22"/>
                    <a:gd name="T4" fmla="*/ 0 w 19"/>
                    <a:gd name="T5" fmla="*/ 2147483646 h 22"/>
                    <a:gd name="T6" fmla="*/ 2147483646 w 19"/>
                    <a:gd name="T7" fmla="*/ 0 h 22"/>
                    <a:gd name="T8" fmla="*/ 2147483646 w 19"/>
                    <a:gd name="T9" fmla="*/ 2147483646 h 22"/>
                    <a:gd name="T10" fmla="*/ 2147483646 w 19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22"/>
                    <a:gd name="T20" fmla="*/ 19 w 19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22">
                      <a:moveTo>
                        <a:pt x="19" y="21"/>
                      </a:moveTo>
                      <a:lnTo>
                        <a:pt x="6" y="22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1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8" name="Freeform 41"/>
                <p:cNvSpPr>
                  <a:spLocks/>
                </p:cNvSpPr>
                <p:nvPr/>
              </p:nvSpPr>
              <p:spPr bwMode="auto">
                <a:xfrm>
                  <a:off x="8869881" y="4024081"/>
                  <a:ext cx="12723" cy="8054"/>
                </a:xfrm>
                <a:custGeom>
                  <a:avLst/>
                  <a:gdLst>
                    <a:gd name="T0" fmla="*/ 2147483646 w 24"/>
                    <a:gd name="T1" fmla="*/ 0 h 17"/>
                    <a:gd name="T2" fmla="*/ 2147483646 w 24"/>
                    <a:gd name="T3" fmla="*/ 2147483646 h 17"/>
                    <a:gd name="T4" fmla="*/ 2147483646 w 24"/>
                    <a:gd name="T5" fmla="*/ 2147483646 h 17"/>
                    <a:gd name="T6" fmla="*/ 0 w 24"/>
                    <a:gd name="T7" fmla="*/ 2147483646 h 17"/>
                    <a:gd name="T8" fmla="*/ 2147483646 w 24"/>
                    <a:gd name="T9" fmla="*/ 2147483646 h 17"/>
                    <a:gd name="T10" fmla="*/ 2147483646 w 24"/>
                    <a:gd name="T11" fmla="*/ 0 h 1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7"/>
                    <a:gd name="T20" fmla="*/ 24 w 24"/>
                    <a:gd name="T21" fmla="*/ 17 h 1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7">
                      <a:moveTo>
                        <a:pt x="24" y="0"/>
                      </a:moveTo>
                      <a:lnTo>
                        <a:pt x="19" y="13"/>
                      </a:lnTo>
                      <a:lnTo>
                        <a:pt x="4" y="17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9" name="Freeform 42"/>
                <p:cNvSpPr>
                  <a:spLocks/>
                </p:cNvSpPr>
                <p:nvPr/>
              </p:nvSpPr>
              <p:spPr bwMode="auto">
                <a:xfrm>
                  <a:off x="8887375" y="4043408"/>
                  <a:ext cx="12723" cy="8054"/>
                </a:xfrm>
                <a:custGeom>
                  <a:avLst/>
                  <a:gdLst>
                    <a:gd name="T0" fmla="*/ 2147483646 w 24"/>
                    <a:gd name="T1" fmla="*/ 2147483646 h 14"/>
                    <a:gd name="T2" fmla="*/ 2147483646 w 24"/>
                    <a:gd name="T3" fmla="*/ 0 h 14"/>
                    <a:gd name="T4" fmla="*/ 2147483646 w 24"/>
                    <a:gd name="T5" fmla="*/ 2147483646 h 14"/>
                    <a:gd name="T6" fmla="*/ 0 w 24"/>
                    <a:gd name="T7" fmla="*/ 2147483646 h 14"/>
                    <a:gd name="T8" fmla="*/ 2147483646 w 24"/>
                    <a:gd name="T9" fmla="*/ 2147483646 h 14"/>
                    <a:gd name="T10" fmla="*/ 2147483646 w 24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14"/>
                    <a:gd name="T20" fmla="*/ 24 w 24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14">
                      <a:moveTo>
                        <a:pt x="24" y="9"/>
                      </a:moveTo>
                      <a:lnTo>
                        <a:pt x="14" y="0"/>
                      </a:lnTo>
                      <a:lnTo>
                        <a:pt x="2" y="3"/>
                      </a:lnTo>
                      <a:lnTo>
                        <a:pt x="0" y="11"/>
                      </a:lnTo>
                      <a:lnTo>
                        <a:pt x="12" y="14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0" name="Freeform 44"/>
                <p:cNvSpPr>
                  <a:spLocks/>
                </p:cNvSpPr>
                <p:nvPr/>
              </p:nvSpPr>
              <p:spPr bwMode="auto">
                <a:xfrm>
                  <a:off x="8286202" y="4887376"/>
                  <a:ext cx="11133" cy="8054"/>
                </a:xfrm>
                <a:custGeom>
                  <a:avLst/>
                  <a:gdLst>
                    <a:gd name="T0" fmla="*/ 2147483646 w 19"/>
                    <a:gd name="T1" fmla="*/ 2147483646 h 15"/>
                    <a:gd name="T2" fmla="*/ 0 w 19"/>
                    <a:gd name="T3" fmla="*/ 2147483646 h 15"/>
                    <a:gd name="T4" fmla="*/ 2147483646 w 19"/>
                    <a:gd name="T5" fmla="*/ 0 h 15"/>
                    <a:gd name="T6" fmla="*/ 2147483646 w 19"/>
                    <a:gd name="T7" fmla="*/ 2147483646 h 15"/>
                    <a:gd name="T8" fmla="*/ 2147483646 w 19"/>
                    <a:gd name="T9" fmla="*/ 2147483646 h 15"/>
                    <a:gd name="T10" fmla="*/ 2147483646 w 19"/>
                    <a:gd name="T11" fmla="*/ 2147483646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5"/>
                    <a:gd name="T20" fmla="*/ 19 w 19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5">
                      <a:moveTo>
                        <a:pt x="6" y="12"/>
                      </a:moveTo>
                      <a:lnTo>
                        <a:pt x="0" y="1"/>
                      </a:lnTo>
                      <a:lnTo>
                        <a:pt x="13" y="0"/>
                      </a:lnTo>
                      <a:lnTo>
                        <a:pt x="19" y="4"/>
                      </a:lnTo>
                      <a:lnTo>
                        <a:pt x="19" y="15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1" name="Freeform 46"/>
                <p:cNvSpPr>
                  <a:spLocks/>
                </p:cNvSpPr>
                <p:nvPr/>
              </p:nvSpPr>
              <p:spPr bwMode="auto">
                <a:xfrm>
                  <a:off x="8912821" y="4151321"/>
                  <a:ext cx="6362" cy="11274"/>
                </a:xfrm>
                <a:custGeom>
                  <a:avLst/>
                  <a:gdLst>
                    <a:gd name="T0" fmla="*/ 2147483646 w 13"/>
                    <a:gd name="T1" fmla="*/ 2147483646 h 20"/>
                    <a:gd name="T2" fmla="*/ 2147483646 w 13"/>
                    <a:gd name="T3" fmla="*/ 0 h 20"/>
                    <a:gd name="T4" fmla="*/ 0 w 13"/>
                    <a:gd name="T5" fmla="*/ 2147483646 h 20"/>
                    <a:gd name="T6" fmla="*/ 2147483646 w 13"/>
                    <a:gd name="T7" fmla="*/ 2147483646 h 20"/>
                    <a:gd name="T8" fmla="*/ 2147483646 w 13"/>
                    <a:gd name="T9" fmla="*/ 2147483646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3"/>
                    <a:gd name="T16" fmla="*/ 0 h 20"/>
                    <a:gd name="T17" fmla="*/ 13 w 13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3" h="20">
                      <a:moveTo>
                        <a:pt x="13" y="2"/>
                      </a:move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1" y="2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2" name="Freeform 54"/>
                <p:cNvSpPr>
                  <a:spLocks/>
                </p:cNvSpPr>
                <p:nvPr/>
              </p:nvSpPr>
              <p:spPr bwMode="auto">
                <a:xfrm>
                  <a:off x="6936431" y="3159983"/>
                  <a:ext cx="1130405" cy="2017049"/>
                </a:xfrm>
                <a:custGeom>
                  <a:avLst/>
                  <a:gdLst>
                    <a:gd name="T0" fmla="*/ 2147483646 w 2132"/>
                    <a:gd name="T1" fmla="*/ 2147483646 h 3757"/>
                    <a:gd name="T2" fmla="*/ 2147483646 w 2132"/>
                    <a:gd name="T3" fmla="*/ 2147483646 h 3757"/>
                    <a:gd name="T4" fmla="*/ 2147483646 w 2132"/>
                    <a:gd name="T5" fmla="*/ 2147483646 h 3757"/>
                    <a:gd name="T6" fmla="*/ 2147483646 w 2132"/>
                    <a:gd name="T7" fmla="*/ 2147483646 h 3757"/>
                    <a:gd name="T8" fmla="*/ 2147483646 w 2132"/>
                    <a:gd name="T9" fmla="*/ 2147483646 h 3757"/>
                    <a:gd name="T10" fmla="*/ 2147483646 w 2132"/>
                    <a:gd name="T11" fmla="*/ 2147483646 h 3757"/>
                    <a:gd name="T12" fmla="*/ 2147483646 w 2132"/>
                    <a:gd name="T13" fmla="*/ 2147483646 h 3757"/>
                    <a:gd name="T14" fmla="*/ 2147483646 w 2132"/>
                    <a:gd name="T15" fmla="*/ 2147483646 h 3757"/>
                    <a:gd name="T16" fmla="*/ 2147483646 w 2132"/>
                    <a:gd name="T17" fmla="*/ 2147483646 h 3757"/>
                    <a:gd name="T18" fmla="*/ 2147483646 w 2132"/>
                    <a:gd name="T19" fmla="*/ 2147483646 h 3757"/>
                    <a:gd name="T20" fmla="*/ 2147483646 w 2132"/>
                    <a:gd name="T21" fmla="*/ 2147483646 h 3757"/>
                    <a:gd name="T22" fmla="*/ 2147483646 w 2132"/>
                    <a:gd name="T23" fmla="*/ 2147483646 h 3757"/>
                    <a:gd name="T24" fmla="*/ 2147483646 w 2132"/>
                    <a:gd name="T25" fmla="*/ 2147483646 h 3757"/>
                    <a:gd name="T26" fmla="*/ 2147483646 w 2132"/>
                    <a:gd name="T27" fmla="*/ 2147483646 h 3757"/>
                    <a:gd name="T28" fmla="*/ 2147483646 w 2132"/>
                    <a:gd name="T29" fmla="*/ 2147483646 h 3757"/>
                    <a:gd name="T30" fmla="*/ 2147483646 w 2132"/>
                    <a:gd name="T31" fmla="*/ 2147483646 h 3757"/>
                    <a:gd name="T32" fmla="*/ 2147483646 w 2132"/>
                    <a:gd name="T33" fmla="*/ 2147483646 h 3757"/>
                    <a:gd name="T34" fmla="*/ 2147483646 w 2132"/>
                    <a:gd name="T35" fmla="*/ 2147483646 h 3757"/>
                    <a:gd name="T36" fmla="*/ 2147483646 w 2132"/>
                    <a:gd name="T37" fmla="*/ 2147483646 h 3757"/>
                    <a:gd name="T38" fmla="*/ 2147483646 w 2132"/>
                    <a:gd name="T39" fmla="*/ 2147483646 h 3757"/>
                    <a:gd name="T40" fmla="*/ 2147483646 w 2132"/>
                    <a:gd name="T41" fmla="*/ 2147483646 h 3757"/>
                    <a:gd name="T42" fmla="*/ 2147483646 w 2132"/>
                    <a:gd name="T43" fmla="*/ 2147483646 h 3757"/>
                    <a:gd name="T44" fmla="*/ 2147483646 w 2132"/>
                    <a:gd name="T45" fmla="*/ 2147483646 h 3757"/>
                    <a:gd name="T46" fmla="*/ 2147483646 w 2132"/>
                    <a:gd name="T47" fmla="*/ 2147483646 h 3757"/>
                    <a:gd name="T48" fmla="*/ 2147483646 w 2132"/>
                    <a:gd name="T49" fmla="*/ 2147483646 h 3757"/>
                    <a:gd name="T50" fmla="*/ 2147483646 w 2132"/>
                    <a:gd name="T51" fmla="*/ 2147483646 h 3757"/>
                    <a:gd name="T52" fmla="*/ 2147483646 w 2132"/>
                    <a:gd name="T53" fmla="*/ 2147483646 h 3757"/>
                    <a:gd name="T54" fmla="*/ 2147483646 w 2132"/>
                    <a:gd name="T55" fmla="*/ 2147483646 h 3757"/>
                    <a:gd name="T56" fmla="*/ 2147483646 w 2132"/>
                    <a:gd name="T57" fmla="*/ 2147483646 h 3757"/>
                    <a:gd name="T58" fmla="*/ 2147483646 w 2132"/>
                    <a:gd name="T59" fmla="*/ 2147483646 h 3757"/>
                    <a:gd name="T60" fmla="*/ 2147483646 w 2132"/>
                    <a:gd name="T61" fmla="*/ 2147483646 h 3757"/>
                    <a:gd name="T62" fmla="*/ 2147483646 w 2132"/>
                    <a:gd name="T63" fmla="*/ 2147483646 h 3757"/>
                    <a:gd name="T64" fmla="*/ 2147483646 w 2132"/>
                    <a:gd name="T65" fmla="*/ 2147483646 h 3757"/>
                    <a:gd name="T66" fmla="*/ 2147483646 w 2132"/>
                    <a:gd name="T67" fmla="*/ 2147483646 h 3757"/>
                    <a:gd name="T68" fmla="*/ 2147483646 w 2132"/>
                    <a:gd name="T69" fmla="*/ 2147483646 h 3757"/>
                    <a:gd name="T70" fmla="*/ 2147483646 w 2132"/>
                    <a:gd name="T71" fmla="*/ 2147483646 h 3757"/>
                    <a:gd name="T72" fmla="*/ 2147483646 w 2132"/>
                    <a:gd name="T73" fmla="*/ 2147483646 h 3757"/>
                    <a:gd name="T74" fmla="*/ 2147483646 w 2132"/>
                    <a:gd name="T75" fmla="*/ 2147483646 h 3757"/>
                    <a:gd name="T76" fmla="*/ 2147483646 w 2132"/>
                    <a:gd name="T77" fmla="*/ 2147483646 h 3757"/>
                    <a:gd name="T78" fmla="*/ 2147483646 w 2132"/>
                    <a:gd name="T79" fmla="*/ 2147483646 h 3757"/>
                    <a:gd name="T80" fmla="*/ 2147483646 w 2132"/>
                    <a:gd name="T81" fmla="*/ 2147483646 h 3757"/>
                    <a:gd name="T82" fmla="*/ 2147483646 w 2132"/>
                    <a:gd name="T83" fmla="*/ 2147483646 h 3757"/>
                    <a:gd name="T84" fmla="*/ 2147483646 w 2132"/>
                    <a:gd name="T85" fmla="*/ 2147483646 h 3757"/>
                    <a:gd name="T86" fmla="*/ 2147483646 w 2132"/>
                    <a:gd name="T87" fmla="*/ 2147483646 h 3757"/>
                    <a:gd name="T88" fmla="*/ 2147483646 w 2132"/>
                    <a:gd name="T89" fmla="*/ 2147483646 h 3757"/>
                    <a:gd name="T90" fmla="*/ 2147483646 w 2132"/>
                    <a:gd name="T91" fmla="*/ 2147483646 h 3757"/>
                    <a:gd name="T92" fmla="*/ 2147483646 w 2132"/>
                    <a:gd name="T93" fmla="*/ 2147483646 h 3757"/>
                    <a:gd name="T94" fmla="*/ 2147483646 w 2132"/>
                    <a:gd name="T95" fmla="*/ 2147483646 h 3757"/>
                    <a:gd name="T96" fmla="*/ 2147483646 w 2132"/>
                    <a:gd name="T97" fmla="*/ 2147483646 h 3757"/>
                    <a:gd name="T98" fmla="*/ 2147483646 w 2132"/>
                    <a:gd name="T99" fmla="*/ 2147483646 h 3757"/>
                    <a:gd name="T100" fmla="*/ 2147483646 w 2132"/>
                    <a:gd name="T101" fmla="*/ 2147483646 h 3757"/>
                    <a:gd name="T102" fmla="*/ 2147483646 w 2132"/>
                    <a:gd name="T103" fmla="*/ 2147483646 h 3757"/>
                    <a:gd name="T104" fmla="*/ 2147483646 w 2132"/>
                    <a:gd name="T105" fmla="*/ 2147483646 h 3757"/>
                    <a:gd name="T106" fmla="*/ 2147483646 w 2132"/>
                    <a:gd name="T107" fmla="*/ 2147483646 h 3757"/>
                    <a:gd name="T108" fmla="*/ 2147483646 w 2132"/>
                    <a:gd name="T109" fmla="*/ 2147483646 h 3757"/>
                    <a:gd name="T110" fmla="*/ 2147483646 w 2132"/>
                    <a:gd name="T111" fmla="*/ 2147483646 h 3757"/>
                    <a:gd name="T112" fmla="*/ 2147483646 w 2132"/>
                    <a:gd name="T113" fmla="*/ 2147483646 h 375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32"/>
                    <a:gd name="T172" fmla="*/ 0 h 3757"/>
                    <a:gd name="T173" fmla="*/ 2132 w 2132"/>
                    <a:gd name="T174" fmla="*/ 3757 h 375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32" h="3757">
                      <a:moveTo>
                        <a:pt x="1424" y="3374"/>
                      </a:moveTo>
                      <a:lnTo>
                        <a:pt x="1433" y="3351"/>
                      </a:lnTo>
                      <a:lnTo>
                        <a:pt x="1464" y="3329"/>
                      </a:lnTo>
                      <a:lnTo>
                        <a:pt x="1471" y="3315"/>
                      </a:lnTo>
                      <a:lnTo>
                        <a:pt x="1452" y="3280"/>
                      </a:lnTo>
                      <a:lnTo>
                        <a:pt x="1413" y="3309"/>
                      </a:lnTo>
                      <a:lnTo>
                        <a:pt x="1373" y="3315"/>
                      </a:lnTo>
                      <a:lnTo>
                        <a:pt x="1366" y="3309"/>
                      </a:lnTo>
                      <a:lnTo>
                        <a:pt x="1345" y="3314"/>
                      </a:lnTo>
                      <a:lnTo>
                        <a:pt x="1331" y="3346"/>
                      </a:lnTo>
                      <a:lnTo>
                        <a:pt x="1299" y="3357"/>
                      </a:lnTo>
                      <a:lnTo>
                        <a:pt x="1284" y="3380"/>
                      </a:lnTo>
                      <a:lnTo>
                        <a:pt x="1262" y="3388"/>
                      </a:lnTo>
                      <a:lnTo>
                        <a:pt x="1227" y="3375"/>
                      </a:lnTo>
                      <a:lnTo>
                        <a:pt x="1216" y="3365"/>
                      </a:lnTo>
                      <a:lnTo>
                        <a:pt x="1201" y="3370"/>
                      </a:lnTo>
                      <a:lnTo>
                        <a:pt x="1196" y="3380"/>
                      </a:lnTo>
                      <a:lnTo>
                        <a:pt x="1186" y="3370"/>
                      </a:lnTo>
                      <a:lnTo>
                        <a:pt x="1149" y="3375"/>
                      </a:lnTo>
                      <a:lnTo>
                        <a:pt x="1139" y="3360"/>
                      </a:lnTo>
                      <a:lnTo>
                        <a:pt x="1108" y="3348"/>
                      </a:lnTo>
                      <a:lnTo>
                        <a:pt x="1098" y="3323"/>
                      </a:lnTo>
                      <a:lnTo>
                        <a:pt x="1063" y="3323"/>
                      </a:lnTo>
                      <a:lnTo>
                        <a:pt x="1033" y="3344"/>
                      </a:lnTo>
                      <a:lnTo>
                        <a:pt x="1017" y="3324"/>
                      </a:lnTo>
                      <a:lnTo>
                        <a:pt x="987" y="3319"/>
                      </a:lnTo>
                      <a:lnTo>
                        <a:pt x="966" y="3324"/>
                      </a:lnTo>
                      <a:lnTo>
                        <a:pt x="972" y="3344"/>
                      </a:lnTo>
                      <a:lnTo>
                        <a:pt x="966" y="3360"/>
                      </a:lnTo>
                      <a:lnTo>
                        <a:pt x="977" y="3365"/>
                      </a:lnTo>
                      <a:lnTo>
                        <a:pt x="977" y="3380"/>
                      </a:lnTo>
                      <a:lnTo>
                        <a:pt x="961" y="3375"/>
                      </a:lnTo>
                      <a:lnTo>
                        <a:pt x="941" y="3380"/>
                      </a:lnTo>
                      <a:lnTo>
                        <a:pt x="927" y="3412"/>
                      </a:lnTo>
                      <a:lnTo>
                        <a:pt x="901" y="3367"/>
                      </a:lnTo>
                      <a:lnTo>
                        <a:pt x="896" y="3352"/>
                      </a:lnTo>
                      <a:lnTo>
                        <a:pt x="866" y="3337"/>
                      </a:lnTo>
                      <a:lnTo>
                        <a:pt x="886" y="3325"/>
                      </a:lnTo>
                      <a:lnTo>
                        <a:pt x="869" y="3289"/>
                      </a:lnTo>
                      <a:lnTo>
                        <a:pt x="849" y="3274"/>
                      </a:lnTo>
                      <a:lnTo>
                        <a:pt x="839" y="3259"/>
                      </a:lnTo>
                      <a:lnTo>
                        <a:pt x="834" y="3264"/>
                      </a:lnTo>
                      <a:lnTo>
                        <a:pt x="832" y="3228"/>
                      </a:lnTo>
                      <a:lnTo>
                        <a:pt x="797" y="3218"/>
                      </a:lnTo>
                      <a:lnTo>
                        <a:pt x="787" y="3203"/>
                      </a:lnTo>
                      <a:lnTo>
                        <a:pt x="766" y="3218"/>
                      </a:lnTo>
                      <a:lnTo>
                        <a:pt x="720" y="3214"/>
                      </a:lnTo>
                      <a:lnTo>
                        <a:pt x="729" y="3182"/>
                      </a:lnTo>
                      <a:lnTo>
                        <a:pt x="719" y="3167"/>
                      </a:lnTo>
                      <a:lnTo>
                        <a:pt x="688" y="3194"/>
                      </a:lnTo>
                      <a:lnTo>
                        <a:pt x="673" y="3194"/>
                      </a:lnTo>
                      <a:lnTo>
                        <a:pt x="673" y="3136"/>
                      </a:lnTo>
                      <a:lnTo>
                        <a:pt x="651" y="3126"/>
                      </a:lnTo>
                      <a:lnTo>
                        <a:pt x="646" y="3111"/>
                      </a:lnTo>
                      <a:lnTo>
                        <a:pt x="662" y="3096"/>
                      </a:lnTo>
                      <a:lnTo>
                        <a:pt x="662" y="3070"/>
                      </a:lnTo>
                      <a:lnTo>
                        <a:pt x="681" y="3034"/>
                      </a:lnTo>
                      <a:lnTo>
                        <a:pt x="681" y="3008"/>
                      </a:lnTo>
                      <a:lnTo>
                        <a:pt x="706" y="2992"/>
                      </a:lnTo>
                      <a:lnTo>
                        <a:pt x="664" y="2931"/>
                      </a:lnTo>
                      <a:lnTo>
                        <a:pt x="674" y="2921"/>
                      </a:lnTo>
                      <a:lnTo>
                        <a:pt x="700" y="2916"/>
                      </a:lnTo>
                      <a:lnTo>
                        <a:pt x="744" y="2853"/>
                      </a:lnTo>
                      <a:lnTo>
                        <a:pt x="766" y="2848"/>
                      </a:lnTo>
                      <a:lnTo>
                        <a:pt x="751" y="2800"/>
                      </a:lnTo>
                      <a:lnTo>
                        <a:pt x="769" y="2795"/>
                      </a:lnTo>
                      <a:lnTo>
                        <a:pt x="760" y="2764"/>
                      </a:lnTo>
                      <a:lnTo>
                        <a:pt x="764" y="2741"/>
                      </a:lnTo>
                      <a:lnTo>
                        <a:pt x="813" y="2705"/>
                      </a:lnTo>
                      <a:lnTo>
                        <a:pt x="824" y="2704"/>
                      </a:lnTo>
                      <a:lnTo>
                        <a:pt x="834" y="2673"/>
                      </a:lnTo>
                      <a:lnTo>
                        <a:pt x="788" y="2648"/>
                      </a:lnTo>
                      <a:lnTo>
                        <a:pt x="788" y="2633"/>
                      </a:lnTo>
                      <a:lnTo>
                        <a:pt x="771" y="2627"/>
                      </a:lnTo>
                      <a:lnTo>
                        <a:pt x="776" y="2602"/>
                      </a:lnTo>
                      <a:lnTo>
                        <a:pt x="792" y="2597"/>
                      </a:lnTo>
                      <a:lnTo>
                        <a:pt x="873" y="2597"/>
                      </a:lnTo>
                      <a:lnTo>
                        <a:pt x="904" y="2575"/>
                      </a:lnTo>
                      <a:lnTo>
                        <a:pt x="955" y="2565"/>
                      </a:lnTo>
                      <a:lnTo>
                        <a:pt x="960" y="2550"/>
                      </a:lnTo>
                      <a:lnTo>
                        <a:pt x="945" y="2545"/>
                      </a:lnTo>
                      <a:lnTo>
                        <a:pt x="945" y="2514"/>
                      </a:lnTo>
                      <a:lnTo>
                        <a:pt x="954" y="2504"/>
                      </a:lnTo>
                      <a:lnTo>
                        <a:pt x="923" y="2504"/>
                      </a:lnTo>
                      <a:lnTo>
                        <a:pt x="908" y="2488"/>
                      </a:lnTo>
                      <a:lnTo>
                        <a:pt x="903" y="2427"/>
                      </a:lnTo>
                      <a:lnTo>
                        <a:pt x="906" y="2412"/>
                      </a:lnTo>
                      <a:lnTo>
                        <a:pt x="896" y="2402"/>
                      </a:lnTo>
                      <a:lnTo>
                        <a:pt x="891" y="2376"/>
                      </a:lnTo>
                      <a:lnTo>
                        <a:pt x="871" y="2371"/>
                      </a:lnTo>
                      <a:lnTo>
                        <a:pt x="881" y="2351"/>
                      </a:lnTo>
                      <a:lnTo>
                        <a:pt x="804" y="2335"/>
                      </a:lnTo>
                      <a:lnTo>
                        <a:pt x="789" y="2381"/>
                      </a:lnTo>
                      <a:lnTo>
                        <a:pt x="774" y="2403"/>
                      </a:lnTo>
                      <a:lnTo>
                        <a:pt x="748" y="2408"/>
                      </a:lnTo>
                      <a:lnTo>
                        <a:pt x="733" y="2423"/>
                      </a:lnTo>
                      <a:lnTo>
                        <a:pt x="713" y="2413"/>
                      </a:lnTo>
                      <a:lnTo>
                        <a:pt x="682" y="2449"/>
                      </a:lnTo>
                      <a:lnTo>
                        <a:pt x="693" y="2490"/>
                      </a:lnTo>
                      <a:lnTo>
                        <a:pt x="663" y="2506"/>
                      </a:lnTo>
                      <a:lnTo>
                        <a:pt x="663" y="2522"/>
                      </a:lnTo>
                      <a:lnTo>
                        <a:pt x="642" y="2527"/>
                      </a:lnTo>
                      <a:lnTo>
                        <a:pt x="612" y="2552"/>
                      </a:lnTo>
                      <a:lnTo>
                        <a:pt x="571" y="2564"/>
                      </a:lnTo>
                      <a:lnTo>
                        <a:pt x="567" y="2594"/>
                      </a:lnTo>
                      <a:lnTo>
                        <a:pt x="547" y="2599"/>
                      </a:lnTo>
                      <a:lnTo>
                        <a:pt x="542" y="2579"/>
                      </a:lnTo>
                      <a:lnTo>
                        <a:pt x="501" y="2610"/>
                      </a:lnTo>
                      <a:lnTo>
                        <a:pt x="491" y="2610"/>
                      </a:lnTo>
                      <a:lnTo>
                        <a:pt x="484" y="2584"/>
                      </a:lnTo>
                      <a:lnTo>
                        <a:pt x="464" y="2543"/>
                      </a:lnTo>
                      <a:lnTo>
                        <a:pt x="428" y="2504"/>
                      </a:lnTo>
                      <a:lnTo>
                        <a:pt x="382" y="2514"/>
                      </a:lnTo>
                      <a:lnTo>
                        <a:pt x="362" y="2534"/>
                      </a:lnTo>
                      <a:lnTo>
                        <a:pt x="347" y="2529"/>
                      </a:lnTo>
                      <a:lnTo>
                        <a:pt x="316" y="2529"/>
                      </a:lnTo>
                      <a:lnTo>
                        <a:pt x="311" y="2541"/>
                      </a:lnTo>
                      <a:lnTo>
                        <a:pt x="296" y="2536"/>
                      </a:lnTo>
                      <a:lnTo>
                        <a:pt x="301" y="2515"/>
                      </a:lnTo>
                      <a:lnTo>
                        <a:pt x="289" y="2485"/>
                      </a:lnTo>
                      <a:lnTo>
                        <a:pt x="294" y="2448"/>
                      </a:lnTo>
                      <a:lnTo>
                        <a:pt x="315" y="2417"/>
                      </a:lnTo>
                      <a:lnTo>
                        <a:pt x="340" y="2412"/>
                      </a:lnTo>
                      <a:lnTo>
                        <a:pt x="334" y="2351"/>
                      </a:lnTo>
                      <a:lnTo>
                        <a:pt x="319" y="2341"/>
                      </a:lnTo>
                      <a:lnTo>
                        <a:pt x="329" y="2310"/>
                      </a:lnTo>
                      <a:lnTo>
                        <a:pt x="358" y="2289"/>
                      </a:lnTo>
                      <a:lnTo>
                        <a:pt x="368" y="2253"/>
                      </a:lnTo>
                      <a:lnTo>
                        <a:pt x="384" y="2232"/>
                      </a:lnTo>
                      <a:lnTo>
                        <a:pt x="378" y="2227"/>
                      </a:lnTo>
                      <a:lnTo>
                        <a:pt x="378" y="2207"/>
                      </a:lnTo>
                      <a:lnTo>
                        <a:pt x="394" y="2191"/>
                      </a:lnTo>
                      <a:lnTo>
                        <a:pt x="419" y="2180"/>
                      </a:lnTo>
                      <a:lnTo>
                        <a:pt x="395" y="2162"/>
                      </a:lnTo>
                      <a:lnTo>
                        <a:pt x="407" y="2140"/>
                      </a:lnTo>
                      <a:lnTo>
                        <a:pt x="407" y="2125"/>
                      </a:lnTo>
                      <a:lnTo>
                        <a:pt x="427" y="2099"/>
                      </a:lnTo>
                      <a:lnTo>
                        <a:pt x="396" y="2106"/>
                      </a:lnTo>
                      <a:lnTo>
                        <a:pt x="376" y="2096"/>
                      </a:lnTo>
                      <a:lnTo>
                        <a:pt x="371" y="2075"/>
                      </a:lnTo>
                      <a:lnTo>
                        <a:pt x="345" y="2065"/>
                      </a:lnTo>
                      <a:lnTo>
                        <a:pt x="330" y="2070"/>
                      </a:lnTo>
                      <a:lnTo>
                        <a:pt x="274" y="2121"/>
                      </a:lnTo>
                      <a:lnTo>
                        <a:pt x="259" y="2116"/>
                      </a:lnTo>
                      <a:lnTo>
                        <a:pt x="228" y="2133"/>
                      </a:lnTo>
                      <a:lnTo>
                        <a:pt x="197" y="2158"/>
                      </a:lnTo>
                      <a:lnTo>
                        <a:pt x="186" y="2150"/>
                      </a:lnTo>
                      <a:lnTo>
                        <a:pt x="150" y="2060"/>
                      </a:lnTo>
                      <a:lnTo>
                        <a:pt x="139" y="1963"/>
                      </a:lnTo>
                      <a:lnTo>
                        <a:pt x="167" y="1959"/>
                      </a:lnTo>
                      <a:lnTo>
                        <a:pt x="154" y="1943"/>
                      </a:lnTo>
                      <a:lnTo>
                        <a:pt x="188" y="1939"/>
                      </a:lnTo>
                      <a:lnTo>
                        <a:pt x="176" y="1874"/>
                      </a:lnTo>
                      <a:lnTo>
                        <a:pt x="95" y="1828"/>
                      </a:lnTo>
                      <a:lnTo>
                        <a:pt x="69" y="1842"/>
                      </a:lnTo>
                      <a:lnTo>
                        <a:pt x="49" y="1832"/>
                      </a:lnTo>
                      <a:lnTo>
                        <a:pt x="52" y="1792"/>
                      </a:lnTo>
                      <a:lnTo>
                        <a:pt x="92" y="1793"/>
                      </a:lnTo>
                      <a:lnTo>
                        <a:pt x="93" y="1737"/>
                      </a:lnTo>
                      <a:lnTo>
                        <a:pt x="83" y="1712"/>
                      </a:lnTo>
                      <a:lnTo>
                        <a:pt x="98" y="1696"/>
                      </a:lnTo>
                      <a:lnTo>
                        <a:pt x="108" y="1702"/>
                      </a:lnTo>
                      <a:lnTo>
                        <a:pt x="107" y="1686"/>
                      </a:lnTo>
                      <a:lnTo>
                        <a:pt x="97" y="1676"/>
                      </a:lnTo>
                      <a:lnTo>
                        <a:pt x="61" y="1666"/>
                      </a:lnTo>
                      <a:lnTo>
                        <a:pt x="56" y="1645"/>
                      </a:lnTo>
                      <a:lnTo>
                        <a:pt x="10" y="1631"/>
                      </a:lnTo>
                      <a:lnTo>
                        <a:pt x="0" y="1616"/>
                      </a:lnTo>
                      <a:lnTo>
                        <a:pt x="15" y="1605"/>
                      </a:lnTo>
                      <a:lnTo>
                        <a:pt x="71" y="1610"/>
                      </a:lnTo>
                      <a:lnTo>
                        <a:pt x="49" y="1569"/>
                      </a:lnTo>
                      <a:lnTo>
                        <a:pt x="60" y="1564"/>
                      </a:lnTo>
                      <a:lnTo>
                        <a:pt x="60" y="1554"/>
                      </a:lnTo>
                      <a:lnTo>
                        <a:pt x="34" y="1528"/>
                      </a:lnTo>
                      <a:lnTo>
                        <a:pt x="29" y="1513"/>
                      </a:lnTo>
                      <a:lnTo>
                        <a:pt x="49" y="1508"/>
                      </a:lnTo>
                      <a:lnTo>
                        <a:pt x="55" y="1482"/>
                      </a:lnTo>
                      <a:lnTo>
                        <a:pt x="33" y="1431"/>
                      </a:lnTo>
                      <a:lnTo>
                        <a:pt x="33" y="1416"/>
                      </a:lnTo>
                      <a:lnTo>
                        <a:pt x="48" y="1411"/>
                      </a:lnTo>
                      <a:lnTo>
                        <a:pt x="58" y="1385"/>
                      </a:lnTo>
                      <a:lnTo>
                        <a:pt x="38" y="1380"/>
                      </a:lnTo>
                      <a:lnTo>
                        <a:pt x="52" y="1329"/>
                      </a:lnTo>
                      <a:lnTo>
                        <a:pt x="62" y="1324"/>
                      </a:lnTo>
                      <a:lnTo>
                        <a:pt x="72" y="1293"/>
                      </a:lnTo>
                      <a:lnTo>
                        <a:pt x="108" y="1293"/>
                      </a:lnTo>
                      <a:lnTo>
                        <a:pt x="123" y="1277"/>
                      </a:lnTo>
                      <a:lnTo>
                        <a:pt x="180" y="1267"/>
                      </a:lnTo>
                      <a:lnTo>
                        <a:pt x="210" y="1241"/>
                      </a:lnTo>
                      <a:lnTo>
                        <a:pt x="276" y="1240"/>
                      </a:lnTo>
                      <a:lnTo>
                        <a:pt x="278" y="1221"/>
                      </a:lnTo>
                      <a:lnTo>
                        <a:pt x="262" y="1195"/>
                      </a:lnTo>
                      <a:lnTo>
                        <a:pt x="260" y="1135"/>
                      </a:lnTo>
                      <a:lnTo>
                        <a:pt x="269" y="1111"/>
                      </a:lnTo>
                      <a:lnTo>
                        <a:pt x="394" y="1097"/>
                      </a:lnTo>
                      <a:lnTo>
                        <a:pt x="394" y="1070"/>
                      </a:lnTo>
                      <a:lnTo>
                        <a:pt x="432" y="1006"/>
                      </a:lnTo>
                      <a:lnTo>
                        <a:pt x="423" y="952"/>
                      </a:lnTo>
                      <a:lnTo>
                        <a:pt x="454" y="922"/>
                      </a:lnTo>
                      <a:lnTo>
                        <a:pt x="468" y="926"/>
                      </a:lnTo>
                      <a:lnTo>
                        <a:pt x="470" y="944"/>
                      </a:lnTo>
                      <a:lnTo>
                        <a:pt x="496" y="934"/>
                      </a:lnTo>
                      <a:lnTo>
                        <a:pt x="475" y="908"/>
                      </a:lnTo>
                      <a:lnTo>
                        <a:pt x="480" y="888"/>
                      </a:lnTo>
                      <a:lnTo>
                        <a:pt x="455" y="889"/>
                      </a:lnTo>
                      <a:lnTo>
                        <a:pt x="423" y="843"/>
                      </a:lnTo>
                      <a:lnTo>
                        <a:pt x="403" y="762"/>
                      </a:lnTo>
                      <a:lnTo>
                        <a:pt x="387" y="754"/>
                      </a:lnTo>
                      <a:lnTo>
                        <a:pt x="386" y="732"/>
                      </a:lnTo>
                      <a:lnTo>
                        <a:pt x="377" y="737"/>
                      </a:lnTo>
                      <a:lnTo>
                        <a:pt x="330" y="707"/>
                      </a:lnTo>
                      <a:lnTo>
                        <a:pt x="340" y="697"/>
                      </a:lnTo>
                      <a:lnTo>
                        <a:pt x="315" y="666"/>
                      </a:lnTo>
                      <a:lnTo>
                        <a:pt x="344" y="625"/>
                      </a:lnTo>
                      <a:lnTo>
                        <a:pt x="329" y="615"/>
                      </a:lnTo>
                      <a:lnTo>
                        <a:pt x="334" y="595"/>
                      </a:lnTo>
                      <a:lnTo>
                        <a:pt x="354" y="579"/>
                      </a:lnTo>
                      <a:lnTo>
                        <a:pt x="349" y="554"/>
                      </a:lnTo>
                      <a:lnTo>
                        <a:pt x="384" y="518"/>
                      </a:lnTo>
                      <a:lnTo>
                        <a:pt x="375" y="459"/>
                      </a:lnTo>
                      <a:lnTo>
                        <a:pt x="378" y="434"/>
                      </a:lnTo>
                      <a:lnTo>
                        <a:pt x="359" y="401"/>
                      </a:lnTo>
                      <a:lnTo>
                        <a:pt x="380" y="379"/>
                      </a:lnTo>
                      <a:lnTo>
                        <a:pt x="348" y="294"/>
                      </a:lnTo>
                      <a:lnTo>
                        <a:pt x="367" y="272"/>
                      </a:lnTo>
                      <a:lnTo>
                        <a:pt x="357" y="258"/>
                      </a:lnTo>
                      <a:lnTo>
                        <a:pt x="367" y="243"/>
                      </a:lnTo>
                      <a:lnTo>
                        <a:pt x="403" y="251"/>
                      </a:lnTo>
                      <a:lnTo>
                        <a:pt x="418" y="231"/>
                      </a:lnTo>
                      <a:lnTo>
                        <a:pt x="521" y="281"/>
                      </a:lnTo>
                      <a:lnTo>
                        <a:pt x="546" y="249"/>
                      </a:lnTo>
                      <a:lnTo>
                        <a:pt x="556" y="264"/>
                      </a:lnTo>
                      <a:lnTo>
                        <a:pt x="586" y="264"/>
                      </a:lnTo>
                      <a:lnTo>
                        <a:pt x="591" y="239"/>
                      </a:lnTo>
                      <a:lnTo>
                        <a:pt x="627" y="228"/>
                      </a:lnTo>
                      <a:lnTo>
                        <a:pt x="611" y="177"/>
                      </a:lnTo>
                      <a:lnTo>
                        <a:pt x="621" y="172"/>
                      </a:lnTo>
                      <a:lnTo>
                        <a:pt x="642" y="181"/>
                      </a:lnTo>
                      <a:lnTo>
                        <a:pt x="651" y="166"/>
                      </a:lnTo>
                      <a:lnTo>
                        <a:pt x="672" y="166"/>
                      </a:lnTo>
                      <a:lnTo>
                        <a:pt x="678" y="186"/>
                      </a:lnTo>
                      <a:lnTo>
                        <a:pt x="692" y="181"/>
                      </a:lnTo>
                      <a:lnTo>
                        <a:pt x="702" y="151"/>
                      </a:lnTo>
                      <a:lnTo>
                        <a:pt x="729" y="190"/>
                      </a:lnTo>
                      <a:lnTo>
                        <a:pt x="750" y="180"/>
                      </a:lnTo>
                      <a:lnTo>
                        <a:pt x="753" y="134"/>
                      </a:lnTo>
                      <a:lnTo>
                        <a:pt x="764" y="124"/>
                      </a:lnTo>
                      <a:lnTo>
                        <a:pt x="753" y="119"/>
                      </a:lnTo>
                      <a:lnTo>
                        <a:pt x="746" y="74"/>
                      </a:lnTo>
                      <a:lnTo>
                        <a:pt x="766" y="64"/>
                      </a:lnTo>
                      <a:lnTo>
                        <a:pt x="792" y="68"/>
                      </a:lnTo>
                      <a:lnTo>
                        <a:pt x="802" y="47"/>
                      </a:lnTo>
                      <a:lnTo>
                        <a:pt x="822" y="47"/>
                      </a:lnTo>
                      <a:lnTo>
                        <a:pt x="827" y="32"/>
                      </a:lnTo>
                      <a:lnTo>
                        <a:pt x="822" y="12"/>
                      </a:lnTo>
                      <a:lnTo>
                        <a:pt x="853" y="1"/>
                      </a:lnTo>
                      <a:lnTo>
                        <a:pt x="873" y="5"/>
                      </a:lnTo>
                      <a:lnTo>
                        <a:pt x="899" y="0"/>
                      </a:lnTo>
                      <a:lnTo>
                        <a:pt x="935" y="10"/>
                      </a:lnTo>
                      <a:lnTo>
                        <a:pt x="955" y="35"/>
                      </a:lnTo>
                      <a:lnTo>
                        <a:pt x="965" y="35"/>
                      </a:lnTo>
                      <a:lnTo>
                        <a:pt x="982" y="50"/>
                      </a:lnTo>
                      <a:lnTo>
                        <a:pt x="1002" y="55"/>
                      </a:lnTo>
                      <a:lnTo>
                        <a:pt x="1007" y="70"/>
                      </a:lnTo>
                      <a:lnTo>
                        <a:pt x="1043" y="101"/>
                      </a:lnTo>
                      <a:lnTo>
                        <a:pt x="1038" y="116"/>
                      </a:lnTo>
                      <a:lnTo>
                        <a:pt x="1060" y="130"/>
                      </a:lnTo>
                      <a:lnTo>
                        <a:pt x="1039" y="152"/>
                      </a:lnTo>
                      <a:lnTo>
                        <a:pt x="1070" y="171"/>
                      </a:lnTo>
                      <a:lnTo>
                        <a:pt x="1075" y="207"/>
                      </a:lnTo>
                      <a:lnTo>
                        <a:pt x="1044" y="208"/>
                      </a:lnTo>
                      <a:lnTo>
                        <a:pt x="1045" y="234"/>
                      </a:lnTo>
                      <a:lnTo>
                        <a:pt x="1020" y="269"/>
                      </a:lnTo>
                      <a:lnTo>
                        <a:pt x="1031" y="305"/>
                      </a:lnTo>
                      <a:lnTo>
                        <a:pt x="1062" y="325"/>
                      </a:lnTo>
                      <a:lnTo>
                        <a:pt x="1082" y="324"/>
                      </a:lnTo>
                      <a:lnTo>
                        <a:pt x="1093" y="334"/>
                      </a:lnTo>
                      <a:lnTo>
                        <a:pt x="1127" y="294"/>
                      </a:lnTo>
                      <a:lnTo>
                        <a:pt x="1142" y="283"/>
                      </a:lnTo>
                      <a:lnTo>
                        <a:pt x="1168" y="292"/>
                      </a:lnTo>
                      <a:lnTo>
                        <a:pt x="1188" y="282"/>
                      </a:lnTo>
                      <a:lnTo>
                        <a:pt x="1199" y="302"/>
                      </a:lnTo>
                      <a:lnTo>
                        <a:pt x="1229" y="302"/>
                      </a:lnTo>
                      <a:lnTo>
                        <a:pt x="1234" y="291"/>
                      </a:lnTo>
                      <a:lnTo>
                        <a:pt x="1265" y="286"/>
                      </a:lnTo>
                      <a:lnTo>
                        <a:pt x="1276" y="311"/>
                      </a:lnTo>
                      <a:lnTo>
                        <a:pt x="1287" y="316"/>
                      </a:lnTo>
                      <a:lnTo>
                        <a:pt x="1322" y="367"/>
                      </a:lnTo>
                      <a:lnTo>
                        <a:pt x="1315" y="393"/>
                      </a:lnTo>
                      <a:lnTo>
                        <a:pt x="1271" y="404"/>
                      </a:lnTo>
                      <a:lnTo>
                        <a:pt x="1276" y="444"/>
                      </a:lnTo>
                      <a:lnTo>
                        <a:pt x="1297" y="459"/>
                      </a:lnTo>
                      <a:lnTo>
                        <a:pt x="1275" y="500"/>
                      </a:lnTo>
                      <a:lnTo>
                        <a:pt x="1246" y="485"/>
                      </a:lnTo>
                      <a:lnTo>
                        <a:pt x="1248" y="459"/>
                      </a:lnTo>
                      <a:lnTo>
                        <a:pt x="1233" y="453"/>
                      </a:lnTo>
                      <a:lnTo>
                        <a:pt x="1219" y="473"/>
                      </a:lnTo>
                      <a:lnTo>
                        <a:pt x="1190" y="486"/>
                      </a:lnTo>
                      <a:lnTo>
                        <a:pt x="1179" y="509"/>
                      </a:lnTo>
                      <a:lnTo>
                        <a:pt x="1164" y="509"/>
                      </a:lnTo>
                      <a:lnTo>
                        <a:pt x="1142" y="527"/>
                      </a:lnTo>
                      <a:lnTo>
                        <a:pt x="1140" y="538"/>
                      </a:lnTo>
                      <a:lnTo>
                        <a:pt x="1102" y="568"/>
                      </a:lnTo>
                      <a:lnTo>
                        <a:pt x="1054" y="595"/>
                      </a:lnTo>
                      <a:lnTo>
                        <a:pt x="1029" y="643"/>
                      </a:lnTo>
                      <a:lnTo>
                        <a:pt x="992" y="665"/>
                      </a:lnTo>
                      <a:lnTo>
                        <a:pt x="964" y="707"/>
                      </a:lnTo>
                      <a:lnTo>
                        <a:pt x="940" y="795"/>
                      </a:lnTo>
                      <a:lnTo>
                        <a:pt x="951" y="862"/>
                      </a:lnTo>
                      <a:lnTo>
                        <a:pt x="943" y="941"/>
                      </a:lnTo>
                      <a:lnTo>
                        <a:pt x="919" y="980"/>
                      </a:lnTo>
                      <a:lnTo>
                        <a:pt x="909" y="1022"/>
                      </a:lnTo>
                      <a:lnTo>
                        <a:pt x="947" y="1148"/>
                      </a:lnTo>
                      <a:lnTo>
                        <a:pt x="928" y="1157"/>
                      </a:lnTo>
                      <a:lnTo>
                        <a:pt x="917" y="1196"/>
                      </a:lnTo>
                      <a:lnTo>
                        <a:pt x="926" y="1233"/>
                      </a:lnTo>
                      <a:lnTo>
                        <a:pt x="914" y="1239"/>
                      </a:lnTo>
                      <a:lnTo>
                        <a:pt x="913" y="1290"/>
                      </a:lnTo>
                      <a:lnTo>
                        <a:pt x="887" y="1323"/>
                      </a:lnTo>
                      <a:lnTo>
                        <a:pt x="899" y="1342"/>
                      </a:lnTo>
                      <a:lnTo>
                        <a:pt x="887" y="1360"/>
                      </a:lnTo>
                      <a:lnTo>
                        <a:pt x="899" y="1372"/>
                      </a:lnTo>
                      <a:lnTo>
                        <a:pt x="872" y="1409"/>
                      </a:lnTo>
                      <a:lnTo>
                        <a:pt x="880" y="1429"/>
                      </a:lnTo>
                      <a:lnTo>
                        <a:pt x="872" y="1430"/>
                      </a:lnTo>
                      <a:lnTo>
                        <a:pt x="877" y="1460"/>
                      </a:lnTo>
                      <a:lnTo>
                        <a:pt x="880" y="1490"/>
                      </a:lnTo>
                      <a:lnTo>
                        <a:pt x="869" y="1513"/>
                      </a:lnTo>
                      <a:lnTo>
                        <a:pt x="898" y="1523"/>
                      </a:lnTo>
                      <a:lnTo>
                        <a:pt x="900" y="1534"/>
                      </a:lnTo>
                      <a:lnTo>
                        <a:pt x="882" y="1542"/>
                      </a:lnTo>
                      <a:lnTo>
                        <a:pt x="877" y="1631"/>
                      </a:lnTo>
                      <a:lnTo>
                        <a:pt x="864" y="1656"/>
                      </a:lnTo>
                      <a:lnTo>
                        <a:pt x="867" y="1686"/>
                      </a:lnTo>
                      <a:lnTo>
                        <a:pt x="853" y="1689"/>
                      </a:lnTo>
                      <a:lnTo>
                        <a:pt x="841" y="1783"/>
                      </a:lnTo>
                      <a:lnTo>
                        <a:pt x="826" y="1790"/>
                      </a:lnTo>
                      <a:lnTo>
                        <a:pt x="813" y="1823"/>
                      </a:lnTo>
                      <a:lnTo>
                        <a:pt x="813" y="1886"/>
                      </a:lnTo>
                      <a:lnTo>
                        <a:pt x="801" y="1929"/>
                      </a:lnTo>
                      <a:lnTo>
                        <a:pt x="765" y="1971"/>
                      </a:lnTo>
                      <a:lnTo>
                        <a:pt x="755" y="2015"/>
                      </a:lnTo>
                      <a:lnTo>
                        <a:pt x="760" y="2052"/>
                      </a:lnTo>
                      <a:lnTo>
                        <a:pt x="783" y="2064"/>
                      </a:lnTo>
                      <a:lnTo>
                        <a:pt x="832" y="2048"/>
                      </a:lnTo>
                      <a:lnTo>
                        <a:pt x="862" y="2054"/>
                      </a:lnTo>
                      <a:lnTo>
                        <a:pt x="933" y="2005"/>
                      </a:lnTo>
                      <a:lnTo>
                        <a:pt x="945" y="1972"/>
                      </a:lnTo>
                      <a:lnTo>
                        <a:pt x="956" y="1990"/>
                      </a:lnTo>
                      <a:lnTo>
                        <a:pt x="960" y="1977"/>
                      </a:lnTo>
                      <a:lnTo>
                        <a:pt x="975" y="1982"/>
                      </a:lnTo>
                      <a:lnTo>
                        <a:pt x="989" y="2010"/>
                      </a:lnTo>
                      <a:lnTo>
                        <a:pt x="983" y="2020"/>
                      </a:lnTo>
                      <a:lnTo>
                        <a:pt x="1012" y="2056"/>
                      </a:lnTo>
                      <a:lnTo>
                        <a:pt x="1008" y="2061"/>
                      </a:lnTo>
                      <a:lnTo>
                        <a:pt x="1030" y="2092"/>
                      </a:lnTo>
                      <a:lnTo>
                        <a:pt x="1033" y="2122"/>
                      </a:lnTo>
                      <a:lnTo>
                        <a:pt x="1066" y="2142"/>
                      </a:lnTo>
                      <a:lnTo>
                        <a:pt x="1079" y="2113"/>
                      </a:lnTo>
                      <a:lnTo>
                        <a:pt x="1098" y="2103"/>
                      </a:lnTo>
                      <a:lnTo>
                        <a:pt x="1094" y="2065"/>
                      </a:lnTo>
                      <a:lnTo>
                        <a:pt x="1054" y="2051"/>
                      </a:lnTo>
                      <a:lnTo>
                        <a:pt x="1070" y="1994"/>
                      </a:lnTo>
                      <a:lnTo>
                        <a:pt x="1100" y="1972"/>
                      </a:lnTo>
                      <a:lnTo>
                        <a:pt x="1102" y="2020"/>
                      </a:lnTo>
                      <a:lnTo>
                        <a:pt x="1100" y="2037"/>
                      </a:lnTo>
                      <a:lnTo>
                        <a:pt x="1090" y="2027"/>
                      </a:lnTo>
                      <a:lnTo>
                        <a:pt x="1089" y="2051"/>
                      </a:lnTo>
                      <a:lnTo>
                        <a:pt x="1122" y="2054"/>
                      </a:lnTo>
                      <a:lnTo>
                        <a:pt x="1162" y="2031"/>
                      </a:lnTo>
                      <a:lnTo>
                        <a:pt x="1162" y="2050"/>
                      </a:lnTo>
                      <a:lnTo>
                        <a:pt x="1154" y="2060"/>
                      </a:lnTo>
                      <a:lnTo>
                        <a:pt x="1159" y="2106"/>
                      </a:lnTo>
                      <a:lnTo>
                        <a:pt x="1142" y="2119"/>
                      </a:lnTo>
                      <a:lnTo>
                        <a:pt x="1132" y="2145"/>
                      </a:lnTo>
                      <a:lnTo>
                        <a:pt x="1139" y="2154"/>
                      </a:lnTo>
                      <a:lnTo>
                        <a:pt x="1209" y="2110"/>
                      </a:lnTo>
                      <a:lnTo>
                        <a:pt x="1223" y="2074"/>
                      </a:lnTo>
                      <a:lnTo>
                        <a:pt x="1234" y="2047"/>
                      </a:lnTo>
                      <a:lnTo>
                        <a:pt x="1229" y="2010"/>
                      </a:lnTo>
                      <a:lnTo>
                        <a:pt x="1239" y="1967"/>
                      </a:lnTo>
                      <a:lnTo>
                        <a:pt x="1255" y="1991"/>
                      </a:lnTo>
                      <a:lnTo>
                        <a:pt x="1260" y="2028"/>
                      </a:lnTo>
                      <a:lnTo>
                        <a:pt x="1253" y="2073"/>
                      </a:lnTo>
                      <a:lnTo>
                        <a:pt x="1258" y="2084"/>
                      </a:lnTo>
                      <a:lnTo>
                        <a:pt x="1280" y="2068"/>
                      </a:lnTo>
                      <a:lnTo>
                        <a:pt x="1288" y="2028"/>
                      </a:lnTo>
                      <a:lnTo>
                        <a:pt x="1262" y="1972"/>
                      </a:lnTo>
                      <a:lnTo>
                        <a:pt x="1253" y="1939"/>
                      </a:lnTo>
                      <a:lnTo>
                        <a:pt x="1241" y="1945"/>
                      </a:lnTo>
                      <a:lnTo>
                        <a:pt x="1225" y="1920"/>
                      </a:lnTo>
                      <a:lnTo>
                        <a:pt x="1204" y="1907"/>
                      </a:lnTo>
                      <a:lnTo>
                        <a:pt x="1230" y="1893"/>
                      </a:lnTo>
                      <a:lnTo>
                        <a:pt x="1265" y="1888"/>
                      </a:lnTo>
                      <a:lnTo>
                        <a:pt x="1287" y="1880"/>
                      </a:lnTo>
                      <a:lnTo>
                        <a:pt x="1266" y="1900"/>
                      </a:lnTo>
                      <a:lnTo>
                        <a:pt x="1279" y="1900"/>
                      </a:lnTo>
                      <a:lnTo>
                        <a:pt x="1309" y="1870"/>
                      </a:lnTo>
                      <a:lnTo>
                        <a:pt x="1329" y="1825"/>
                      </a:lnTo>
                      <a:lnTo>
                        <a:pt x="1369" y="1838"/>
                      </a:lnTo>
                      <a:lnTo>
                        <a:pt x="1404" y="1835"/>
                      </a:lnTo>
                      <a:lnTo>
                        <a:pt x="1433" y="1846"/>
                      </a:lnTo>
                      <a:lnTo>
                        <a:pt x="1436" y="1869"/>
                      </a:lnTo>
                      <a:lnTo>
                        <a:pt x="1448" y="1879"/>
                      </a:lnTo>
                      <a:lnTo>
                        <a:pt x="1562" y="1883"/>
                      </a:lnTo>
                      <a:lnTo>
                        <a:pt x="1570" y="1894"/>
                      </a:lnTo>
                      <a:lnTo>
                        <a:pt x="1587" y="1884"/>
                      </a:lnTo>
                      <a:lnTo>
                        <a:pt x="1610" y="1894"/>
                      </a:lnTo>
                      <a:lnTo>
                        <a:pt x="1632" y="1883"/>
                      </a:lnTo>
                      <a:lnTo>
                        <a:pt x="1639" y="1885"/>
                      </a:lnTo>
                      <a:lnTo>
                        <a:pt x="1637" y="1895"/>
                      </a:lnTo>
                      <a:lnTo>
                        <a:pt x="1655" y="1898"/>
                      </a:lnTo>
                      <a:lnTo>
                        <a:pt x="1661" y="1922"/>
                      </a:lnTo>
                      <a:lnTo>
                        <a:pt x="1651" y="1929"/>
                      </a:lnTo>
                      <a:lnTo>
                        <a:pt x="1651" y="1953"/>
                      </a:lnTo>
                      <a:lnTo>
                        <a:pt x="1594" y="1958"/>
                      </a:lnTo>
                      <a:lnTo>
                        <a:pt x="1573" y="1974"/>
                      </a:lnTo>
                      <a:lnTo>
                        <a:pt x="1624" y="1967"/>
                      </a:lnTo>
                      <a:lnTo>
                        <a:pt x="1630" y="1978"/>
                      </a:lnTo>
                      <a:lnTo>
                        <a:pt x="1679" y="1974"/>
                      </a:lnTo>
                      <a:lnTo>
                        <a:pt x="1678" y="1987"/>
                      </a:lnTo>
                      <a:lnTo>
                        <a:pt x="1718" y="2023"/>
                      </a:lnTo>
                      <a:lnTo>
                        <a:pt x="1727" y="2066"/>
                      </a:lnTo>
                      <a:lnTo>
                        <a:pt x="1778" y="2078"/>
                      </a:lnTo>
                      <a:lnTo>
                        <a:pt x="1799" y="2074"/>
                      </a:lnTo>
                      <a:lnTo>
                        <a:pt x="1803" y="2079"/>
                      </a:lnTo>
                      <a:lnTo>
                        <a:pt x="1794" y="2093"/>
                      </a:lnTo>
                      <a:lnTo>
                        <a:pt x="1800" y="2121"/>
                      </a:lnTo>
                      <a:lnTo>
                        <a:pt x="1817" y="2129"/>
                      </a:lnTo>
                      <a:lnTo>
                        <a:pt x="1806" y="2172"/>
                      </a:lnTo>
                      <a:lnTo>
                        <a:pt x="1817" y="2189"/>
                      </a:lnTo>
                      <a:lnTo>
                        <a:pt x="1799" y="2235"/>
                      </a:lnTo>
                      <a:lnTo>
                        <a:pt x="1816" y="2251"/>
                      </a:lnTo>
                      <a:lnTo>
                        <a:pt x="1808" y="2273"/>
                      </a:lnTo>
                      <a:lnTo>
                        <a:pt x="1818" y="2278"/>
                      </a:lnTo>
                      <a:lnTo>
                        <a:pt x="1823" y="2270"/>
                      </a:lnTo>
                      <a:lnTo>
                        <a:pt x="1831" y="2279"/>
                      </a:lnTo>
                      <a:lnTo>
                        <a:pt x="1820" y="2311"/>
                      </a:lnTo>
                      <a:lnTo>
                        <a:pt x="1854" y="2347"/>
                      </a:lnTo>
                      <a:lnTo>
                        <a:pt x="1851" y="2367"/>
                      </a:lnTo>
                      <a:lnTo>
                        <a:pt x="1859" y="2375"/>
                      </a:lnTo>
                      <a:lnTo>
                        <a:pt x="1859" y="2402"/>
                      </a:lnTo>
                      <a:lnTo>
                        <a:pt x="1871" y="2432"/>
                      </a:lnTo>
                      <a:lnTo>
                        <a:pt x="1887" y="2450"/>
                      </a:lnTo>
                      <a:lnTo>
                        <a:pt x="1890" y="2467"/>
                      </a:lnTo>
                      <a:lnTo>
                        <a:pt x="1928" y="2496"/>
                      </a:lnTo>
                      <a:lnTo>
                        <a:pt x="1962" y="2546"/>
                      </a:lnTo>
                      <a:lnTo>
                        <a:pt x="1975" y="2538"/>
                      </a:lnTo>
                      <a:lnTo>
                        <a:pt x="1968" y="2536"/>
                      </a:lnTo>
                      <a:lnTo>
                        <a:pt x="1984" y="2533"/>
                      </a:lnTo>
                      <a:lnTo>
                        <a:pt x="1974" y="2569"/>
                      </a:lnTo>
                      <a:lnTo>
                        <a:pt x="1987" y="2612"/>
                      </a:lnTo>
                      <a:lnTo>
                        <a:pt x="2001" y="2606"/>
                      </a:lnTo>
                      <a:lnTo>
                        <a:pt x="2013" y="2630"/>
                      </a:lnTo>
                      <a:lnTo>
                        <a:pt x="2026" y="2639"/>
                      </a:lnTo>
                      <a:lnTo>
                        <a:pt x="2050" y="2693"/>
                      </a:lnTo>
                      <a:lnTo>
                        <a:pt x="2043" y="2713"/>
                      </a:lnTo>
                      <a:lnTo>
                        <a:pt x="2064" y="2714"/>
                      </a:lnTo>
                      <a:lnTo>
                        <a:pt x="2064" y="2738"/>
                      </a:lnTo>
                      <a:lnTo>
                        <a:pt x="2056" y="2751"/>
                      </a:lnTo>
                      <a:lnTo>
                        <a:pt x="2068" y="2751"/>
                      </a:lnTo>
                      <a:lnTo>
                        <a:pt x="2064" y="2774"/>
                      </a:lnTo>
                      <a:lnTo>
                        <a:pt x="2076" y="2768"/>
                      </a:lnTo>
                      <a:lnTo>
                        <a:pt x="2080" y="2783"/>
                      </a:lnTo>
                      <a:lnTo>
                        <a:pt x="2082" y="2761"/>
                      </a:lnTo>
                      <a:lnTo>
                        <a:pt x="2107" y="2773"/>
                      </a:lnTo>
                      <a:lnTo>
                        <a:pt x="2090" y="2809"/>
                      </a:lnTo>
                      <a:lnTo>
                        <a:pt x="2110" y="2857"/>
                      </a:lnTo>
                      <a:lnTo>
                        <a:pt x="2131" y="2883"/>
                      </a:lnTo>
                      <a:lnTo>
                        <a:pt x="2117" y="3015"/>
                      </a:lnTo>
                      <a:lnTo>
                        <a:pt x="2108" y="3029"/>
                      </a:lnTo>
                      <a:lnTo>
                        <a:pt x="2118" y="3028"/>
                      </a:lnTo>
                      <a:lnTo>
                        <a:pt x="2115" y="3042"/>
                      </a:lnTo>
                      <a:lnTo>
                        <a:pt x="2105" y="3064"/>
                      </a:lnTo>
                      <a:lnTo>
                        <a:pt x="2107" y="3090"/>
                      </a:lnTo>
                      <a:lnTo>
                        <a:pt x="2118" y="3111"/>
                      </a:lnTo>
                      <a:lnTo>
                        <a:pt x="2119" y="3161"/>
                      </a:lnTo>
                      <a:lnTo>
                        <a:pt x="2127" y="3170"/>
                      </a:lnTo>
                      <a:lnTo>
                        <a:pt x="2132" y="3196"/>
                      </a:lnTo>
                      <a:lnTo>
                        <a:pt x="2093" y="3200"/>
                      </a:lnTo>
                      <a:lnTo>
                        <a:pt x="2036" y="3226"/>
                      </a:lnTo>
                      <a:lnTo>
                        <a:pt x="2025" y="3190"/>
                      </a:lnTo>
                      <a:lnTo>
                        <a:pt x="2035" y="3153"/>
                      </a:lnTo>
                      <a:lnTo>
                        <a:pt x="2019" y="3112"/>
                      </a:lnTo>
                      <a:lnTo>
                        <a:pt x="1976" y="3112"/>
                      </a:lnTo>
                      <a:lnTo>
                        <a:pt x="1982" y="3087"/>
                      </a:lnTo>
                      <a:lnTo>
                        <a:pt x="1914" y="3051"/>
                      </a:lnTo>
                      <a:lnTo>
                        <a:pt x="1888" y="3056"/>
                      </a:lnTo>
                      <a:lnTo>
                        <a:pt x="1866" y="3143"/>
                      </a:lnTo>
                      <a:lnTo>
                        <a:pt x="1818" y="3164"/>
                      </a:lnTo>
                      <a:lnTo>
                        <a:pt x="1815" y="3217"/>
                      </a:lnTo>
                      <a:lnTo>
                        <a:pt x="1871" y="3217"/>
                      </a:lnTo>
                      <a:lnTo>
                        <a:pt x="1862" y="3258"/>
                      </a:lnTo>
                      <a:lnTo>
                        <a:pt x="1913" y="3247"/>
                      </a:lnTo>
                      <a:lnTo>
                        <a:pt x="1933" y="3232"/>
                      </a:lnTo>
                      <a:lnTo>
                        <a:pt x="1985" y="3258"/>
                      </a:lnTo>
                      <a:lnTo>
                        <a:pt x="1925" y="3376"/>
                      </a:lnTo>
                      <a:lnTo>
                        <a:pt x="1880" y="3382"/>
                      </a:lnTo>
                      <a:lnTo>
                        <a:pt x="1886" y="3444"/>
                      </a:lnTo>
                      <a:lnTo>
                        <a:pt x="1901" y="3455"/>
                      </a:lnTo>
                      <a:lnTo>
                        <a:pt x="1841" y="3548"/>
                      </a:lnTo>
                      <a:lnTo>
                        <a:pt x="1790" y="3569"/>
                      </a:lnTo>
                      <a:lnTo>
                        <a:pt x="1738" y="3555"/>
                      </a:lnTo>
                      <a:lnTo>
                        <a:pt x="1698" y="3595"/>
                      </a:lnTo>
                      <a:lnTo>
                        <a:pt x="1667" y="3555"/>
                      </a:lnTo>
                      <a:lnTo>
                        <a:pt x="1626" y="3570"/>
                      </a:lnTo>
                      <a:lnTo>
                        <a:pt x="1575" y="3602"/>
                      </a:lnTo>
                      <a:lnTo>
                        <a:pt x="1586" y="3653"/>
                      </a:lnTo>
                      <a:lnTo>
                        <a:pt x="1571" y="3653"/>
                      </a:lnTo>
                      <a:lnTo>
                        <a:pt x="1602" y="3703"/>
                      </a:lnTo>
                      <a:lnTo>
                        <a:pt x="1542" y="3757"/>
                      </a:lnTo>
                      <a:lnTo>
                        <a:pt x="1514" y="3659"/>
                      </a:lnTo>
                      <a:lnTo>
                        <a:pt x="1519" y="3635"/>
                      </a:lnTo>
                      <a:lnTo>
                        <a:pt x="1496" y="3617"/>
                      </a:lnTo>
                      <a:lnTo>
                        <a:pt x="1497" y="3573"/>
                      </a:lnTo>
                      <a:lnTo>
                        <a:pt x="1525" y="3520"/>
                      </a:lnTo>
                      <a:lnTo>
                        <a:pt x="1519" y="3473"/>
                      </a:lnTo>
                      <a:lnTo>
                        <a:pt x="1466" y="3441"/>
                      </a:lnTo>
                      <a:lnTo>
                        <a:pt x="1459" y="3375"/>
                      </a:lnTo>
                      <a:lnTo>
                        <a:pt x="1424" y="3374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63" name="Freeform 56"/>
                <p:cNvSpPr>
                  <a:spLocks/>
                </p:cNvSpPr>
                <p:nvPr/>
              </p:nvSpPr>
              <p:spPr bwMode="auto">
                <a:xfrm>
                  <a:off x="7452831" y="4131993"/>
                  <a:ext cx="54074" cy="62814"/>
                </a:xfrm>
                <a:custGeom>
                  <a:avLst/>
                  <a:gdLst>
                    <a:gd name="T0" fmla="*/ 2147483646 w 103"/>
                    <a:gd name="T1" fmla="*/ 2147483646 h 117"/>
                    <a:gd name="T2" fmla="*/ 2147483646 w 103"/>
                    <a:gd name="T3" fmla="*/ 0 h 117"/>
                    <a:gd name="T4" fmla="*/ 2147483646 w 103"/>
                    <a:gd name="T5" fmla="*/ 2147483646 h 117"/>
                    <a:gd name="T6" fmla="*/ 2147483646 w 103"/>
                    <a:gd name="T7" fmla="*/ 2147483646 h 117"/>
                    <a:gd name="T8" fmla="*/ 2147483646 w 103"/>
                    <a:gd name="T9" fmla="*/ 2147483646 h 117"/>
                    <a:gd name="T10" fmla="*/ 2147483646 w 103"/>
                    <a:gd name="T11" fmla="*/ 2147483646 h 117"/>
                    <a:gd name="T12" fmla="*/ 2147483646 w 103"/>
                    <a:gd name="T13" fmla="*/ 2147483646 h 117"/>
                    <a:gd name="T14" fmla="*/ 2147483646 w 103"/>
                    <a:gd name="T15" fmla="*/ 2147483646 h 117"/>
                    <a:gd name="T16" fmla="*/ 2147483646 w 103"/>
                    <a:gd name="T17" fmla="*/ 2147483646 h 117"/>
                    <a:gd name="T18" fmla="*/ 2147483646 w 103"/>
                    <a:gd name="T19" fmla="*/ 2147483646 h 117"/>
                    <a:gd name="T20" fmla="*/ 2147483646 w 103"/>
                    <a:gd name="T21" fmla="*/ 2147483646 h 117"/>
                    <a:gd name="T22" fmla="*/ 2147483646 w 103"/>
                    <a:gd name="T23" fmla="*/ 2147483646 h 117"/>
                    <a:gd name="T24" fmla="*/ 2147483646 w 103"/>
                    <a:gd name="T25" fmla="*/ 2147483646 h 117"/>
                    <a:gd name="T26" fmla="*/ 0 w 103"/>
                    <a:gd name="T27" fmla="*/ 2147483646 h 117"/>
                    <a:gd name="T28" fmla="*/ 2147483646 w 103"/>
                    <a:gd name="T29" fmla="*/ 2147483646 h 117"/>
                    <a:gd name="T30" fmla="*/ 2147483646 w 103"/>
                    <a:gd name="T31" fmla="*/ 0 h 117"/>
                    <a:gd name="T32" fmla="*/ 2147483646 w 103"/>
                    <a:gd name="T33" fmla="*/ 2147483646 h 117"/>
                    <a:gd name="T34" fmla="*/ 2147483646 w 103"/>
                    <a:gd name="T35" fmla="*/ 2147483646 h 117"/>
                    <a:gd name="T36" fmla="*/ 2147483646 w 103"/>
                    <a:gd name="T37" fmla="*/ 2147483646 h 117"/>
                    <a:gd name="T38" fmla="*/ 2147483646 w 103"/>
                    <a:gd name="T39" fmla="*/ 2147483646 h 1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03"/>
                    <a:gd name="T61" fmla="*/ 0 h 117"/>
                    <a:gd name="T62" fmla="*/ 103 w 103"/>
                    <a:gd name="T63" fmla="*/ 117 h 1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03" h="117">
                      <a:moveTo>
                        <a:pt x="74" y="2"/>
                      </a:moveTo>
                      <a:lnTo>
                        <a:pt x="88" y="0"/>
                      </a:lnTo>
                      <a:lnTo>
                        <a:pt x="89" y="9"/>
                      </a:lnTo>
                      <a:lnTo>
                        <a:pt x="84" y="18"/>
                      </a:lnTo>
                      <a:lnTo>
                        <a:pt x="103" y="59"/>
                      </a:lnTo>
                      <a:lnTo>
                        <a:pt x="91" y="69"/>
                      </a:lnTo>
                      <a:lnTo>
                        <a:pt x="93" y="90"/>
                      </a:lnTo>
                      <a:lnTo>
                        <a:pt x="87" y="112"/>
                      </a:lnTo>
                      <a:lnTo>
                        <a:pt x="26" y="88"/>
                      </a:lnTo>
                      <a:lnTo>
                        <a:pt x="28" y="103"/>
                      </a:lnTo>
                      <a:lnTo>
                        <a:pt x="22" y="117"/>
                      </a:lnTo>
                      <a:lnTo>
                        <a:pt x="13" y="97"/>
                      </a:lnTo>
                      <a:lnTo>
                        <a:pt x="10" y="45"/>
                      </a:lnTo>
                      <a:lnTo>
                        <a:pt x="0" y="25"/>
                      </a:lnTo>
                      <a:lnTo>
                        <a:pt x="6" y="14"/>
                      </a:lnTo>
                      <a:lnTo>
                        <a:pt x="47" y="0"/>
                      </a:lnTo>
                      <a:lnTo>
                        <a:pt x="63" y="4"/>
                      </a:lnTo>
                      <a:lnTo>
                        <a:pt x="63" y="25"/>
                      </a:lnTo>
                      <a:lnTo>
                        <a:pt x="66" y="25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4" name="Freeform 67"/>
                <p:cNvSpPr>
                  <a:spLocks/>
                </p:cNvSpPr>
                <p:nvPr/>
              </p:nvSpPr>
              <p:spPr bwMode="auto">
                <a:xfrm>
                  <a:off x="4259302" y="2556800"/>
                  <a:ext cx="33399" cy="48319"/>
                </a:xfrm>
                <a:custGeom>
                  <a:avLst/>
                  <a:gdLst>
                    <a:gd name="T0" fmla="*/ 0 w 62"/>
                    <a:gd name="T1" fmla="*/ 2147483646 h 90"/>
                    <a:gd name="T2" fmla="*/ 2147483646 w 62"/>
                    <a:gd name="T3" fmla="*/ 2147483646 h 90"/>
                    <a:gd name="T4" fmla="*/ 2147483646 w 62"/>
                    <a:gd name="T5" fmla="*/ 2147483646 h 90"/>
                    <a:gd name="T6" fmla="*/ 2147483646 w 62"/>
                    <a:gd name="T7" fmla="*/ 0 h 90"/>
                    <a:gd name="T8" fmla="*/ 2147483646 w 62"/>
                    <a:gd name="T9" fmla="*/ 2147483646 h 90"/>
                    <a:gd name="T10" fmla="*/ 0 w 62"/>
                    <a:gd name="T11" fmla="*/ 2147483646 h 9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"/>
                    <a:gd name="T19" fmla="*/ 0 h 90"/>
                    <a:gd name="T20" fmla="*/ 62 w 62"/>
                    <a:gd name="T21" fmla="*/ 90 h 9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2" h="90">
                      <a:moveTo>
                        <a:pt x="0" y="76"/>
                      </a:moveTo>
                      <a:lnTo>
                        <a:pt x="42" y="90"/>
                      </a:lnTo>
                      <a:lnTo>
                        <a:pt x="62" y="40"/>
                      </a:lnTo>
                      <a:lnTo>
                        <a:pt x="46" y="0"/>
                      </a:lnTo>
                      <a:lnTo>
                        <a:pt x="9" y="31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5" name="Freeform 118"/>
                <p:cNvSpPr>
                  <a:spLocks/>
                </p:cNvSpPr>
                <p:nvPr/>
              </p:nvSpPr>
              <p:spPr bwMode="auto">
                <a:xfrm>
                  <a:off x="5394850" y="2229843"/>
                  <a:ext cx="4772" cy="6443"/>
                </a:xfrm>
                <a:custGeom>
                  <a:avLst/>
                  <a:gdLst>
                    <a:gd name="T0" fmla="*/ 2147483646 w 9"/>
                    <a:gd name="T1" fmla="*/ 2147483646 h 12"/>
                    <a:gd name="T2" fmla="*/ 2147483646 w 9"/>
                    <a:gd name="T3" fmla="*/ 2147483646 h 12"/>
                    <a:gd name="T4" fmla="*/ 0 w 9"/>
                    <a:gd name="T5" fmla="*/ 2147483646 h 12"/>
                    <a:gd name="T6" fmla="*/ 2147483646 w 9"/>
                    <a:gd name="T7" fmla="*/ 0 h 12"/>
                    <a:gd name="T8" fmla="*/ 2147483646 w 9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2"/>
                    <a:gd name="T17" fmla="*/ 9 w 9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2">
                      <a:moveTo>
                        <a:pt x="9" y="7"/>
                      </a:moveTo>
                      <a:lnTo>
                        <a:pt x="6" y="12"/>
                      </a:lnTo>
                      <a:lnTo>
                        <a:pt x="0" y="7"/>
                      </a:lnTo>
                      <a:lnTo>
                        <a:pt x="8" y="0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6" name="Freeform 61"/>
                <p:cNvSpPr>
                  <a:spLocks/>
                </p:cNvSpPr>
                <p:nvPr/>
              </p:nvSpPr>
              <p:spPr bwMode="auto">
                <a:xfrm>
                  <a:off x="4151695" y="2095122"/>
                  <a:ext cx="1371729" cy="1314032"/>
                </a:xfrm>
                <a:custGeom>
                  <a:avLst/>
                  <a:gdLst>
                    <a:gd name="T0" fmla="*/ 2147483646 w 2589"/>
                    <a:gd name="T1" fmla="*/ 2147483646 h 2350"/>
                    <a:gd name="T2" fmla="*/ 2147483646 w 2589"/>
                    <a:gd name="T3" fmla="*/ 2147483646 h 2350"/>
                    <a:gd name="T4" fmla="*/ 2147483646 w 2589"/>
                    <a:gd name="T5" fmla="*/ 2147483646 h 2350"/>
                    <a:gd name="T6" fmla="*/ 2147483646 w 2589"/>
                    <a:gd name="T7" fmla="*/ 2147483646 h 2350"/>
                    <a:gd name="T8" fmla="*/ 2147483646 w 2589"/>
                    <a:gd name="T9" fmla="*/ 2147483646 h 2350"/>
                    <a:gd name="T10" fmla="*/ 2147483646 w 2589"/>
                    <a:gd name="T11" fmla="*/ 2147483646 h 2350"/>
                    <a:gd name="T12" fmla="*/ 2147483646 w 2589"/>
                    <a:gd name="T13" fmla="*/ 2147483646 h 2350"/>
                    <a:gd name="T14" fmla="*/ 2147483646 w 2589"/>
                    <a:gd name="T15" fmla="*/ 2147483646 h 2350"/>
                    <a:gd name="T16" fmla="*/ 2147483646 w 2589"/>
                    <a:gd name="T17" fmla="*/ 2147483646 h 2350"/>
                    <a:gd name="T18" fmla="*/ 2147483646 w 2589"/>
                    <a:gd name="T19" fmla="*/ 2147483646 h 2350"/>
                    <a:gd name="T20" fmla="*/ 2147483646 w 2589"/>
                    <a:gd name="T21" fmla="*/ 2147483646 h 2350"/>
                    <a:gd name="T22" fmla="*/ 2147483646 w 2589"/>
                    <a:gd name="T23" fmla="*/ 2147483646 h 2350"/>
                    <a:gd name="T24" fmla="*/ 2147483646 w 2589"/>
                    <a:gd name="T25" fmla="*/ 2147483646 h 2350"/>
                    <a:gd name="T26" fmla="*/ 2147483646 w 2589"/>
                    <a:gd name="T27" fmla="*/ 2147483646 h 2350"/>
                    <a:gd name="T28" fmla="*/ 2147483646 w 2589"/>
                    <a:gd name="T29" fmla="*/ 2147483646 h 2350"/>
                    <a:gd name="T30" fmla="*/ 2147483646 w 2589"/>
                    <a:gd name="T31" fmla="*/ 2147483646 h 2350"/>
                    <a:gd name="T32" fmla="*/ 2147483646 w 2589"/>
                    <a:gd name="T33" fmla="*/ 2147483646 h 2350"/>
                    <a:gd name="T34" fmla="*/ 2147483646 w 2589"/>
                    <a:gd name="T35" fmla="*/ 2147483646 h 2350"/>
                    <a:gd name="T36" fmla="*/ 2147483646 w 2589"/>
                    <a:gd name="T37" fmla="*/ 2147483646 h 2350"/>
                    <a:gd name="T38" fmla="*/ 2147483646 w 2589"/>
                    <a:gd name="T39" fmla="*/ 2147483646 h 2350"/>
                    <a:gd name="T40" fmla="*/ 2147483646 w 2589"/>
                    <a:gd name="T41" fmla="*/ 2147483646 h 2350"/>
                    <a:gd name="T42" fmla="*/ 2147483646 w 2589"/>
                    <a:gd name="T43" fmla="*/ 2147483646 h 2350"/>
                    <a:gd name="T44" fmla="*/ 2147483646 w 2589"/>
                    <a:gd name="T45" fmla="*/ 2147483646 h 2350"/>
                    <a:gd name="T46" fmla="*/ 2147483646 w 2589"/>
                    <a:gd name="T47" fmla="*/ 2147483646 h 2350"/>
                    <a:gd name="T48" fmla="*/ 2147483646 w 2589"/>
                    <a:gd name="T49" fmla="*/ 2147483646 h 2350"/>
                    <a:gd name="T50" fmla="*/ 2147483646 w 2589"/>
                    <a:gd name="T51" fmla="*/ 2147483646 h 2350"/>
                    <a:gd name="T52" fmla="*/ 2147483646 w 2589"/>
                    <a:gd name="T53" fmla="*/ 2147483646 h 2350"/>
                    <a:gd name="T54" fmla="*/ 2147483646 w 2589"/>
                    <a:gd name="T55" fmla="*/ 2147483646 h 2350"/>
                    <a:gd name="T56" fmla="*/ 2147483646 w 2589"/>
                    <a:gd name="T57" fmla="*/ 2147483646 h 2350"/>
                    <a:gd name="T58" fmla="*/ 2147483646 w 2589"/>
                    <a:gd name="T59" fmla="*/ 2147483646 h 2350"/>
                    <a:gd name="T60" fmla="*/ 2147483646 w 2589"/>
                    <a:gd name="T61" fmla="*/ 2147483646 h 2350"/>
                    <a:gd name="T62" fmla="*/ 2147483646 w 2589"/>
                    <a:gd name="T63" fmla="*/ 2147483646 h 2350"/>
                    <a:gd name="T64" fmla="*/ 2147483646 w 2589"/>
                    <a:gd name="T65" fmla="*/ 2147483646 h 2350"/>
                    <a:gd name="T66" fmla="*/ 2147483646 w 2589"/>
                    <a:gd name="T67" fmla="*/ 2147483646 h 2350"/>
                    <a:gd name="T68" fmla="*/ 2147483646 w 2589"/>
                    <a:gd name="T69" fmla="*/ 2147483646 h 2350"/>
                    <a:gd name="T70" fmla="*/ 2147483646 w 2589"/>
                    <a:gd name="T71" fmla="*/ 2147483646 h 2350"/>
                    <a:gd name="T72" fmla="*/ 2147483646 w 2589"/>
                    <a:gd name="T73" fmla="*/ 2147483646 h 2350"/>
                    <a:gd name="T74" fmla="*/ 2147483646 w 2589"/>
                    <a:gd name="T75" fmla="*/ 2147483646 h 2350"/>
                    <a:gd name="T76" fmla="*/ 2147483646 w 2589"/>
                    <a:gd name="T77" fmla="*/ 2147483646 h 2350"/>
                    <a:gd name="T78" fmla="*/ 2147483646 w 2589"/>
                    <a:gd name="T79" fmla="*/ 2147483646 h 2350"/>
                    <a:gd name="T80" fmla="*/ 2147483646 w 2589"/>
                    <a:gd name="T81" fmla="*/ 2147483646 h 2350"/>
                    <a:gd name="T82" fmla="*/ 2147483646 w 2589"/>
                    <a:gd name="T83" fmla="*/ 2147483646 h 2350"/>
                    <a:gd name="T84" fmla="*/ 2147483646 w 2589"/>
                    <a:gd name="T85" fmla="*/ 2147483646 h 2350"/>
                    <a:gd name="T86" fmla="*/ 2147483646 w 2589"/>
                    <a:gd name="T87" fmla="*/ 2147483646 h 2350"/>
                    <a:gd name="T88" fmla="*/ 2147483646 w 2589"/>
                    <a:gd name="T89" fmla="*/ 2147483646 h 2350"/>
                    <a:gd name="T90" fmla="*/ 2147483646 w 2589"/>
                    <a:gd name="T91" fmla="*/ 2147483646 h 2350"/>
                    <a:gd name="T92" fmla="*/ 2147483646 w 2589"/>
                    <a:gd name="T93" fmla="*/ 2147483646 h 2350"/>
                    <a:gd name="T94" fmla="*/ 2147483646 w 2589"/>
                    <a:gd name="T95" fmla="*/ 2147483646 h 2350"/>
                    <a:gd name="T96" fmla="*/ 2147483646 w 2589"/>
                    <a:gd name="T97" fmla="*/ 2147483646 h 2350"/>
                    <a:gd name="T98" fmla="*/ 2147483646 w 2589"/>
                    <a:gd name="T99" fmla="*/ 2147483646 h 2350"/>
                    <a:gd name="T100" fmla="*/ 2147483646 w 2589"/>
                    <a:gd name="T101" fmla="*/ 2147483646 h 2350"/>
                    <a:gd name="T102" fmla="*/ 2147483646 w 2589"/>
                    <a:gd name="T103" fmla="*/ 2147483646 h 2350"/>
                    <a:gd name="T104" fmla="*/ 2147483646 w 2589"/>
                    <a:gd name="T105" fmla="*/ 2147483646 h 2350"/>
                    <a:gd name="T106" fmla="*/ 2147483646 w 2589"/>
                    <a:gd name="T107" fmla="*/ 2147483646 h 2350"/>
                    <a:gd name="T108" fmla="*/ 2147483646 w 2589"/>
                    <a:gd name="T109" fmla="*/ 2147483646 h 2350"/>
                    <a:gd name="T110" fmla="*/ 2147483646 w 2589"/>
                    <a:gd name="T111" fmla="*/ 2147483646 h 2350"/>
                    <a:gd name="T112" fmla="*/ 2147483646 w 2589"/>
                    <a:gd name="T113" fmla="*/ 2147483646 h 23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9"/>
                    <a:gd name="T172" fmla="*/ 0 h 2350"/>
                    <a:gd name="T173" fmla="*/ 2589 w 2589"/>
                    <a:gd name="T174" fmla="*/ 2350 h 23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9" h="2350">
                      <a:moveTo>
                        <a:pt x="2133" y="1893"/>
                      </a:moveTo>
                      <a:lnTo>
                        <a:pt x="2093" y="1908"/>
                      </a:lnTo>
                      <a:lnTo>
                        <a:pt x="2103" y="1929"/>
                      </a:lnTo>
                      <a:lnTo>
                        <a:pt x="2053" y="1949"/>
                      </a:lnTo>
                      <a:lnTo>
                        <a:pt x="2057" y="1913"/>
                      </a:lnTo>
                      <a:lnTo>
                        <a:pt x="2002" y="1919"/>
                      </a:lnTo>
                      <a:lnTo>
                        <a:pt x="1992" y="1945"/>
                      </a:lnTo>
                      <a:lnTo>
                        <a:pt x="1956" y="1966"/>
                      </a:lnTo>
                      <a:lnTo>
                        <a:pt x="1918" y="1913"/>
                      </a:lnTo>
                      <a:lnTo>
                        <a:pt x="1910" y="1935"/>
                      </a:lnTo>
                      <a:lnTo>
                        <a:pt x="1854" y="1950"/>
                      </a:lnTo>
                      <a:lnTo>
                        <a:pt x="1815" y="1930"/>
                      </a:lnTo>
                      <a:lnTo>
                        <a:pt x="1820" y="1915"/>
                      </a:lnTo>
                      <a:lnTo>
                        <a:pt x="1764" y="1905"/>
                      </a:lnTo>
                      <a:lnTo>
                        <a:pt x="1692" y="1874"/>
                      </a:lnTo>
                      <a:lnTo>
                        <a:pt x="1677" y="1894"/>
                      </a:lnTo>
                      <a:lnTo>
                        <a:pt x="1672" y="1847"/>
                      </a:lnTo>
                      <a:lnTo>
                        <a:pt x="1602" y="1842"/>
                      </a:lnTo>
                      <a:lnTo>
                        <a:pt x="1591" y="1879"/>
                      </a:lnTo>
                      <a:lnTo>
                        <a:pt x="1491" y="1864"/>
                      </a:lnTo>
                      <a:lnTo>
                        <a:pt x="1455" y="1899"/>
                      </a:lnTo>
                      <a:lnTo>
                        <a:pt x="1408" y="1889"/>
                      </a:lnTo>
                      <a:lnTo>
                        <a:pt x="1408" y="1910"/>
                      </a:lnTo>
                      <a:lnTo>
                        <a:pt x="1368" y="1910"/>
                      </a:lnTo>
                      <a:lnTo>
                        <a:pt x="1357" y="1935"/>
                      </a:lnTo>
                      <a:lnTo>
                        <a:pt x="1267" y="1956"/>
                      </a:lnTo>
                      <a:lnTo>
                        <a:pt x="1190" y="2012"/>
                      </a:lnTo>
                      <a:lnTo>
                        <a:pt x="1213" y="2044"/>
                      </a:lnTo>
                      <a:lnTo>
                        <a:pt x="1128" y="2115"/>
                      </a:lnTo>
                      <a:lnTo>
                        <a:pt x="1114" y="2172"/>
                      </a:lnTo>
                      <a:lnTo>
                        <a:pt x="1085" y="2137"/>
                      </a:lnTo>
                      <a:lnTo>
                        <a:pt x="1048" y="2132"/>
                      </a:lnTo>
                      <a:lnTo>
                        <a:pt x="991" y="2203"/>
                      </a:lnTo>
                      <a:lnTo>
                        <a:pt x="917" y="2267"/>
                      </a:lnTo>
                      <a:lnTo>
                        <a:pt x="875" y="2334"/>
                      </a:lnTo>
                      <a:lnTo>
                        <a:pt x="834" y="2328"/>
                      </a:lnTo>
                      <a:lnTo>
                        <a:pt x="779" y="2350"/>
                      </a:lnTo>
                      <a:lnTo>
                        <a:pt x="750" y="2322"/>
                      </a:lnTo>
                      <a:lnTo>
                        <a:pt x="724" y="2342"/>
                      </a:lnTo>
                      <a:lnTo>
                        <a:pt x="683" y="2301"/>
                      </a:lnTo>
                      <a:lnTo>
                        <a:pt x="668" y="2342"/>
                      </a:lnTo>
                      <a:lnTo>
                        <a:pt x="648" y="2347"/>
                      </a:lnTo>
                      <a:lnTo>
                        <a:pt x="627" y="2317"/>
                      </a:lnTo>
                      <a:lnTo>
                        <a:pt x="612" y="2327"/>
                      </a:lnTo>
                      <a:lnTo>
                        <a:pt x="566" y="2301"/>
                      </a:lnTo>
                      <a:lnTo>
                        <a:pt x="532" y="2305"/>
                      </a:lnTo>
                      <a:lnTo>
                        <a:pt x="486" y="2218"/>
                      </a:lnTo>
                      <a:lnTo>
                        <a:pt x="477" y="2130"/>
                      </a:lnTo>
                      <a:lnTo>
                        <a:pt x="395" y="2125"/>
                      </a:lnTo>
                      <a:lnTo>
                        <a:pt x="390" y="2161"/>
                      </a:lnTo>
                      <a:lnTo>
                        <a:pt x="353" y="2216"/>
                      </a:lnTo>
                      <a:lnTo>
                        <a:pt x="310" y="2244"/>
                      </a:lnTo>
                      <a:lnTo>
                        <a:pt x="335" y="2254"/>
                      </a:lnTo>
                      <a:lnTo>
                        <a:pt x="293" y="2274"/>
                      </a:lnTo>
                      <a:lnTo>
                        <a:pt x="247" y="2171"/>
                      </a:lnTo>
                      <a:lnTo>
                        <a:pt x="229" y="2091"/>
                      </a:lnTo>
                      <a:lnTo>
                        <a:pt x="209" y="2068"/>
                      </a:lnTo>
                      <a:lnTo>
                        <a:pt x="232" y="2038"/>
                      </a:lnTo>
                      <a:lnTo>
                        <a:pt x="205" y="1976"/>
                      </a:lnTo>
                      <a:lnTo>
                        <a:pt x="195" y="1971"/>
                      </a:lnTo>
                      <a:lnTo>
                        <a:pt x="201" y="1930"/>
                      </a:lnTo>
                      <a:lnTo>
                        <a:pt x="222" y="1930"/>
                      </a:lnTo>
                      <a:lnTo>
                        <a:pt x="227" y="1899"/>
                      </a:lnTo>
                      <a:lnTo>
                        <a:pt x="203" y="1837"/>
                      </a:lnTo>
                      <a:lnTo>
                        <a:pt x="223" y="1801"/>
                      </a:lnTo>
                      <a:lnTo>
                        <a:pt x="182" y="1791"/>
                      </a:lnTo>
                      <a:lnTo>
                        <a:pt x="194" y="1739"/>
                      </a:lnTo>
                      <a:lnTo>
                        <a:pt x="173" y="1723"/>
                      </a:lnTo>
                      <a:lnTo>
                        <a:pt x="173" y="1744"/>
                      </a:lnTo>
                      <a:lnTo>
                        <a:pt x="158" y="1764"/>
                      </a:lnTo>
                      <a:lnTo>
                        <a:pt x="107" y="1760"/>
                      </a:lnTo>
                      <a:lnTo>
                        <a:pt x="97" y="1735"/>
                      </a:lnTo>
                      <a:lnTo>
                        <a:pt x="35" y="1709"/>
                      </a:lnTo>
                      <a:lnTo>
                        <a:pt x="23" y="1630"/>
                      </a:lnTo>
                      <a:lnTo>
                        <a:pt x="0" y="1605"/>
                      </a:lnTo>
                      <a:lnTo>
                        <a:pt x="5" y="1565"/>
                      </a:lnTo>
                      <a:lnTo>
                        <a:pt x="92" y="1499"/>
                      </a:lnTo>
                      <a:lnTo>
                        <a:pt x="153" y="1471"/>
                      </a:lnTo>
                      <a:lnTo>
                        <a:pt x="164" y="1482"/>
                      </a:lnTo>
                      <a:lnTo>
                        <a:pt x="189" y="1417"/>
                      </a:lnTo>
                      <a:lnTo>
                        <a:pt x="205" y="1350"/>
                      </a:lnTo>
                      <a:lnTo>
                        <a:pt x="169" y="1329"/>
                      </a:lnTo>
                      <a:lnTo>
                        <a:pt x="131" y="1241"/>
                      </a:lnTo>
                      <a:lnTo>
                        <a:pt x="157" y="1215"/>
                      </a:lnTo>
                      <a:lnTo>
                        <a:pt x="159" y="1198"/>
                      </a:lnTo>
                      <a:lnTo>
                        <a:pt x="190" y="1212"/>
                      </a:lnTo>
                      <a:lnTo>
                        <a:pt x="245" y="1162"/>
                      </a:lnTo>
                      <a:lnTo>
                        <a:pt x="215" y="1109"/>
                      </a:lnTo>
                      <a:lnTo>
                        <a:pt x="205" y="1113"/>
                      </a:lnTo>
                      <a:lnTo>
                        <a:pt x="141" y="1050"/>
                      </a:lnTo>
                      <a:lnTo>
                        <a:pt x="158" y="1016"/>
                      </a:lnTo>
                      <a:lnTo>
                        <a:pt x="167" y="1005"/>
                      </a:lnTo>
                      <a:lnTo>
                        <a:pt x="228" y="1036"/>
                      </a:lnTo>
                      <a:lnTo>
                        <a:pt x="271" y="1105"/>
                      </a:lnTo>
                      <a:lnTo>
                        <a:pt x="294" y="1124"/>
                      </a:lnTo>
                      <a:lnTo>
                        <a:pt x="279" y="1132"/>
                      </a:lnTo>
                      <a:lnTo>
                        <a:pt x="320" y="1230"/>
                      </a:lnTo>
                      <a:lnTo>
                        <a:pt x="409" y="1234"/>
                      </a:lnTo>
                      <a:lnTo>
                        <a:pt x="431" y="1259"/>
                      </a:lnTo>
                      <a:lnTo>
                        <a:pt x="386" y="1322"/>
                      </a:lnTo>
                      <a:lnTo>
                        <a:pt x="329" y="1345"/>
                      </a:lnTo>
                      <a:lnTo>
                        <a:pt x="308" y="1482"/>
                      </a:lnTo>
                      <a:lnTo>
                        <a:pt x="361" y="1419"/>
                      </a:lnTo>
                      <a:lnTo>
                        <a:pt x="371" y="1440"/>
                      </a:lnTo>
                      <a:lnTo>
                        <a:pt x="343" y="1522"/>
                      </a:lnTo>
                      <a:lnTo>
                        <a:pt x="299" y="1588"/>
                      </a:lnTo>
                      <a:lnTo>
                        <a:pt x="336" y="1630"/>
                      </a:lnTo>
                      <a:lnTo>
                        <a:pt x="338" y="1700"/>
                      </a:lnTo>
                      <a:lnTo>
                        <a:pt x="375" y="1717"/>
                      </a:lnTo>
                      <a:lnTo>
                        <a:pt x="380" y="1746"/>
                      </a:lnTo>
                      <a:lnTo>
                        <a:pt x="399" y="1752"/>
                      </a:lnTo>
                      <a:lnTo>
                        <a:pt x="400" y="1721"/>
                      </a:lnTo>
                      <a:lnTo>
                        <a:pt x="340" y="1607"/>
                      </a:lnTo>
                      <a:lnTo>
                        <a:pt x="336" y="1554"/>
                      </a:lnTo>
                      <a:lnTo>
                        <a:pt x="377" y="1565"/>
                      </a:lnTo>
                      <a:lnTo>
                        <a:pt x="403" y="1526"/>
                      </a:lnTo>
                      <a:lnTo>
                        <a:pt x="405" y="1430"/>
                      </a:lnTo>
                      <a:lnTo>
                        <a:pt x="387" y="1384"/>
                      </a:lnTo>
                      <a:lnTo>
                        <a:pt x="460" y="1268"/>
                      </a:lnTo>
                      <a:lnTo>
                        <a:pt x="449" y="1218"/>
                      </a:lnTo>
                      <a:lnTo>
                        <a:pt x="407" y="1206"/>
                      </a:lnTo>
                      <a:lnTo>
                        <a:pt x="389" y="1143"/>
                      </a:lnTo>
                      <a:lnTo>
                        <a:pt x="402" y="1109"/>
                      </a:lnTo>
                      <a:lnTo>
                        <a:pt x="363" y="1073"/>
                      </a:lnTo>
                      <a:lnTo>
                        <a:pt x="315" y="1048"/>
                      </a:lnTo>
                      <a:lnTo>
                        <a:pt x="324" y="971"/>
                      </a:lnTo>
                      <a:lnTo>
                        <a:pt x="348" y="935"/>
                      </a:lnTo>
                      <a:lnTo>
                        <a:pt x="349" y="901"/>
                      </a:lnTo>
                      <a:lnTo>
                        <a:pt x="334" y="889"/>
                      </a:lnTo>
                      <a:lnTo>
                        <a:pt x="356" y="886"/>
                      </a:lnTo>
                      <a:lnTo>
                        <a:pt x="335" y="869"/>
                      </a:lnTo>
                      <a:lnTo>
                        <a:pt x="353" y="868"/>
                      </a:lnTo>
                      <a:lnTo>
                        <a:pt x="349" y="832"/>
                      </a:lnTo>
                      <a:lnTo>
                        <a:pt x="372" y="808"/>
                      </a:lnTo>
                      <a:lnTo>
                        <a:pt x="376" y="778"/>
                      </a:lnTo>
                      <a:lnTo>
                        <a:pt x="523" y="810"/>
                      </a:lnTo>
                      <a:lnTo>
                        <a:pt x="660" y="822"/>
                      </a:lnTo>
                      <a:lnTo>
                        <a:pt x="685" y="841"/>
                      </a:lnTo>
                      <a:lnTo>
                        <a:pt x="704" y="819"/>
                      </a:lnTo>
                      <a:lnTo>
                        <a:pt x="790" y="822"/>
                      </a:lnTo>
                      <a:lnTo>
                        <a:pt x="794" y="842"/>
                      </a:lnTo>
                      <a:lnTo>
                        <a:pt x="715" y="888"/>
                      </a:lnTo>
                      <a:lnTo>
                        <a:pt x="789" y="889"/>
                      </a:lnTo>
                      <a:lnTo>
                        <a:pt x="816" y="854"/>
                      </a:lnTo>
                      <a:lnTo>
                        <a:pt x="806" y="823"/>
                      </a:lnTo>
                      <a:lnTo>
                        <a:pt x="807" y="785"/>
                      </a:lnTo>
                      <a:lnTo>
                        <a:pt x="831" y="801"/>
                      </a:lnTo>
                      <a:lnTo>
                        <a:pt x="829" y="786"/>
                      </a:lnTo>
                      <a:lnTo>
                        <a:pt x="794" y="771"/>
                      </a:lnTo>
                      <a:lnTo>
                        <a:pt x="792" y="735"/>
                      </a:lnTo>
                      <a:lnTo>
                        <a:pt x="766" y="720"/>
                      </a:lnTo>
                      <a:lnTo>
                        <a:pt x="755" y="704"/>
                      </a:lnTo>
                      <a:lnTo>
                        <a:pt x="759" y="694"/>
                      </a:lnTo>
                      <a:lnTo>
                        <a:pt x="774" y="703"/>
                      </a:lnTo>
                      <a:lnTo>
                        <a:pt x="773" y="687"/>
                      </a:lnTo>
                      <a:lnTo>
                        <a:pt x="788" y="685"/>
                      </a:lnTo>
                      <a:lnTo>
                        <a:pt x="816" y="703"/>
                      </a:lnTo>
                      <a:lnTo>
                        <a:pt x="811" y="715"/>
                      </a:lnTo>
                      <a:lnTo>
                        <a:pt x="820" y="730"/>
                      </a:lnTo>
                      <a:lnTo>
                        <a:pt x="838" y="715"/>
                      </a:lnTo>
                      <a:lnTo>
                        <a:pt x="835" y="689"/>
                      </a:lnTo>
                      <a:lnTo>
                        <a:pt x="819" y="690"/>
                      </a:lnTo>
                      <a:lnTo>
                        <a:pt x="810" y="678"/>
                      </a:lnTo>
                      <a:lnTo>
                        <a:pt x="816" y="666"/>
                      </a:lnTo>
                      <a:lnTo>
                        <a:pt x="788" y="642"/>
                      </a:lnTo>
                      <a:lnTo>
                        <a:pt x="765" y="634"/>
                      </a:lnTo>
                      <a:lnTo>
                        <a:pt x="761" y="620"/>
                      </a:lnTo>
                      <a:lnTo>
                        <a:pt x="779" y="614"/>
                      </a:lnTo>
                      <a:lnTo>
                        <a:pt x="787" y="591"/>
                      </a:lnTo>
                      <a:lnTo>
                        <a:pt x="806" y="610"/>
                      </a:lnTo>
                      <a:lnTo>
                        <a:pt x="822" y="653"/>
                      </a:lnTo>
                      <a:lnTo>
                        <a:pt x="842" y="625"/>
                      </a:lnTo>
                      <a:lnTo>
                        <a:pt x="847" y="602"/>
                      </a:lnTo>
                      <a:lnTo>
                        <a:pt x="875" y="565"/>
                      </a:lnTo>
                      <a:lnTo>
                        <a:pt x="885" y="582"/>
                      </a:lnTo>
                      <a:lnTo>
                        <a:pt x="900" y="568"/>
                      </a:lnTo>
                      <a:lnTo>
                        <a:pt x="871" y="551"/>
                      </a:lnTo>
                      <a:lnTo>
                        <a:pt x="858" y="551"/>
                      </a:lnTo>
                      <a:lnTo>
                        <a:pt x="852" y="539"/>
                      </a:lnTo>
                      <a:lnTo>
                        <a:pt x="864" y="531"/>
                      </a:lnTo>
                      <a:lnTo>
                        <a:pt x="890" y="536"/>
                      </a:lnTo>
                      <a:lnTo>
                        <a:pt x="919" y="553"/>
                      </a:lnTo>
                      <a:lnTo>
                        <a:pt x="1002" y="477"/>
                      </a:lnTo>
                      <a:lnTo>
                        <a:pt x="1016" y="479"/>
                      </a:lnTo>
                      <a:lnTo>
                        <a:pt x="1015" y="490"/>
                      </a:lnTo>
                      <a:lnTo>
                        <a:pt x="1034" y="493"/>
                      </a:lnTo>
                      <a:lnTo>
                        <a:pt x="1029" y="488"/>
                      </a:lnTo>
                      <a:lnTo>
                        <a:pt x="1039" y="476"/>
                      </a:lnTo>
                      <a:lnTo>
                        <a:pt x="1054" y="483"/>
                      </a:lnTo>
                      <a:lnTo>
                        <a:pt x="1049" y="468"/>
                      </a:lnTo>
                      <a:lnTo>
                        <a:pt x="1061" y="457"/>
                      </a:lnTo>
                      <a:lnTo>
                        <a:pt x="1076" y="465"/>
                      </a:lnTo>
                      <a:lnTo>
                        <a:pt x="1120" y="453"/>
                      </a:lnTo>
                      <a:lnTo>
                        <a:pt x="1118" y="462"/>
                      </a:lnTo>
                      <a:lnTo>
                        <a:pt x="1145" y="465"/>
                      </a:lnTo>
                      <a:lnTo>
                        <a:pt x="1155" y="439"/>
                      </a:lnTo>
                      <a:lnTo>
                        <a:pt x="1197" y="437"/>
                      </a:lnTo>
                      <a:lnTo>
                        <a:pt x="1289" y="421"/>
                      </a:lnTo>
                      <a:lnTo>
                        <a:pt x="1303" y="406"/>
                      </a:lnTo>
                      <a:lnTo>
                        <a:pt x="1280" y="415"/>
                      </a:lnTo>
                      <a:lnTo>
                        <a:pt x="1262" y="405"/>
                      </a:lnTo>
                      <a:lnTo>
                        <a:pt x="1256" y="420"/>
                      </a:lnTo>
                      <a:lnTo>
                        <a:pt x="1251" y="398"/>
                      </a:lnTo>
                      <a:lnTo>
                        <a:pt x="1238" y="393"/>
                      </a:lnTo>
                      <a:lnTo>
                        <a:pt x="1237" y="403"/>
                      </a:lnTo>
                      <a:lnTo>
                        <a:pt x="1225" y="415"/>
                      </a:lnTo>
                      <a:lnTo>
                        <a:pt x="1232" y="372"/>
                      </a:lnTo>
                      <a:lnTo>
                        <a:pt x="1239" y="368"/>
                      </a:lnTo>
                      <a:lnTo>
                        <a:pt x="1245" y="383"/>
                      </a:lnTo>
                      <a:lnTo>
                        <a:pt x="1250" y="366"/>
                      </a:lnTo>
                      <a:lnTo>
                        <a:pt x="1261" y="366"/>
                      </a:lnTo>
                      <a:lnTo>
                        <a:pt x="1260" y="382"/>
                      </a:lnTo>
                      <a:lnTo>
                        <a:pt x="1282" y="380"/>
                      </a:lnTo>
                      <a:lnTo>
                        <a:pt x="1280" y="363"/>
                      </a:lnTo>
                      <a:lnTo>
                        <a:pt x="1312" y="368"/>
                      </a:lnTo>
                      <a:lnTo>
                        <a:pt x="1321" y="380"/>
                      </a:lnTo>
                      <a:lnTo>
                        <a:pt x="1334" y="368"/>
                      </a:lnTo>
                      <a:lnTo>
                        <a:pt x="1331" y="363"/>
                      </a:lnTo>
                      <a:lnTo>
                        <a:pt x="1349" y="370"/>
                      </a:lnTo>
                      <a:lnTo>
                        <a:pt x="1368" y="364"/>
                      </a:lnTo>
                      <a:lnTo>
                        <a:pt x="1410" y="402"/>
                      </a:lnTo>
                      <a:lnTo>
                        <a:pt x="1423" y="401"/>
                      </a:lnTo>
                      <a:lnTo>
                        <a:pt x="1414" y="442"/>
                      </a:lnTo>
                      <a:lnTo>
                        <a:pt x="1431" y="439"/>
                      </a:lnTo>
                      <a:lnTo>
                        <a:pt x="1442" y="420"/>
                      </a:lnTo>
                      <a:lnTo>
                        <a:pt x="1452" y="431"/>
                      </a:lnTo>
                      <a:lnTo>
                        <a:pt x="1443" y="454"/>
                      </a:lnTo>
                      <a:lnTo>
                        <a:pt x="1465" y="452"/>
                      </a:lnTo>
                      <a:lnTo>
                        <a:pt x="1489" y="417"/>
                      </a:lnTo>
                      <a:lnTo>
                        <a:pt x="1487" y="440"/>
                      </a:lnTo>
                      <a:lnTo>
                        <a:pt x="1498" y="428"/>
                      </a:lnTo>
                      <a:lnTo>
                        <a:pt x="1517" y="428"/>
                      </a:lnTo>
                      <a:lnTo>
                        <a:pt x="1520" y="416"/>
                      </a:lnTo>
                      <a:lnTo>
                        <a:pt x="1509" y="412"/>
                      </a:lnTo>
                      <a:lnTo>
                        <a:pt x="1520" y="405"/>
                      </a:lnTo>
                      <a:lnTo>
                        <a:pt x="1538" y="407"/>
                      </a:lnTo>
                      <a:lnTo>
                        <a:pt x="1540" y="400"/>
                      </a:lnTo>
                      <a:lnTo>
                        <a:pt x="1530" y="397"/>
                      </a:lnTo>
                      <a:lnTo>
                        <a:pt x="1577" y="368"/>
                      </a:lnTo>
                      <a:lnTo>
                        <a:pt x="1607" y="380"/>
                      </a:lnTo>
                      <a:lnTo>
                        <a:pt x="1602" y="391"/>
                      </a:lnTo>
                      <a:lnTo>
                        <a:pt x="1621" y="402"/>
                      </a:lnTo>
                      <a:lnTo>
                        <a:pt x="1634" y="417"/>
                      </a:lnTo>
                      <a:lnTo>
                        <a:pt x="1641" y="401"/>
                      </a:lnTo>
                      <a:lnTo>
                        <a:pt x="1630" y="372"/>
                      </a:lnTo>
                      <a:lnTo>
                        <a:pt x="1594" y="342"/>
                      </a:lnTo>
                      <a:lnTo>
                        <a:pt x="1585" y="308"/>
                      </a:lnTo>
                      <a:lnTo>
                        <a:pt x="1673" y="315"/>
                      </a:lnTo>
                      <a:lnTo>
                        <a:pt x="1700" y="307"/>
                      </a:lnTo>
                      <a:lnTo>
                        <a:pt x="1714" y="322"/>
                      </a:lnTo>
                      <a:lnTo>
                        <a:pt x="1769" y="331"/>
                      </a:lnTo>
                      <a:lnTo>
                        <a:pt x="1707" y="294"/>
                      </a:lnTo>
                      <a:lnTo>
                        <a:pt x="1713" y="245"/>
                      </a:lnTo>
                      <a:lnTo>
                        <a:pt x="1695" y="215"/>
                      </a:lnTo>
                      <a:lnTo>
                        <a:pt x="1723" y="153"/>
                      </a:lnTo>
                      <a:lnTo>
                        <a:pt x="1761" y="94"/>
                      </a:lnTo>
                      <a:lnTo>
                        <a:pt x="1769" y="99"/>
                      </a:lnTo>
                      <a:lnTo>
                        <a:pt x="1784" y="54"/>
                      </a:lnTo>
                      <a:lnTo>
                        <a:pt x="1817" y="20"/>
                      </a:lnTo>
                      <a:lnTo>
                        <a:pt x="1829" y="28"/>
                      </a:lnTo>
                      <a:lnTo>
                        <a:pt x="1869" y="0"/>
                      </a:lnTo>
                      <a:lnTo>
                        <a:pt x="1875" y="17"/>
                      </a:lnTo>
                      <a:lnTo>
                        <a:pt x="1894" y="9"/>
                      </a:lnTo>
                      <a:lnTo>
                        <a:pt x="1900" y="34"/>
                      </a:lnTo>
                      <a:lnTo>
                        <a:pt x="1926" y="43"/>
                      </a:lnTo>
                      <a:lnTo>
                        <a:pt x="1947" y="36"/>
                      </a:lnTo>
                      <a:lnTo>
                        <a:pt x="1970" y="77"/>
                      </a:lnTo>
                      <a:lnTo>
                        <a:pt x="1945" y="95"/>
                      </a:lnTo>
                      <a:lnTo>
                        <a:pt x="1919" y="133"/>
                      </a:lnTo>
                      <a:lnTo>
                        <a:pt x="1896" y="136"/>
                      </a:lnTo>
                      <a:lnTo>
                        <a:pt x="1872" y="153"/>
                      </a:lnTo>
                      <a:lnTo>
                        <a:pt x="1931" y="156"/>
                      </a:lnTo>
                      <a:lnTo>
                        <a:pt x="1963" y="139"/>
                      </a:lnTo>
                      <a:lnTo>
                        <a:pt x="1952" y="179"/>
                      </a:lnTo>
                      <a:lnTo>
                        <a:pt x="1975" y="157"/>
                      </a:lnTo>
                      <a:lnTo>
                        <a:pt x="2001" y="169"/>
                      </a:lnTo>
                      <a:lnTo>
                        <a:pt x="2011" y="159"/>
                      </a:lnTo>
                      <a:lnTo>
                        <a:pt x="2044" y="174"/>
                      </a:lnTo>
                      <a:lnTo>
                        <a:pt x="2047" y="187"/>
                      </a:lnTo>
                      <a:lnTo>
                        <a:pt x="2030" y="230"/>
                      </a:lnTo>
                      <a:lnTo>
                        <a:pt x="2021" y="229"/>
                      </a:lnTo>
                      <a:lnTo>
                        <a:pt x="2021" y="252"/>
                      </a:lnTo>
                      <a:lnTo>
                        <a:pt x="2007" y="284"/>
                      </a:lnTo>
                      <a:lnTo>
                        <a:pt x="2072" y="275"/>
                      </a:lnTo>
                      <a:lnTo>
                        <a:pt x="2090" y="245"/>
                      </a:lnTo>
                      <a:lnTo>
                        <a:pt x="2079" y="224"/>
                      </a:lnTo>
                      <a:lnTo>
                        <a:pt x="2118" y="224"/>
                      </a:lnTo>
                      <a:lnTo>
                        <a:pt x="2160" y="207"/>
                      </a:lnTo>
                      <a:lnTo>
                        <a:pt x="2178" y="215"/>
                      </a:lnTo>
                      <a:lnTo>
                        <a:pt x="2183" y="230"/>
                      </a:lnTo>
                      <a:lnTo>
                        <a:pt x="2223" y="201"/>
                      </a:lnTo>
                      <a:lnTo>
                        <a:pt x="2255" y="198"/>
                      </a:lnTo>
                      <a:lnTo>
                        <a:pt x="2257" y="212"/>
                      </a:lnTo>
                      <a:lnTo>
                        <a:pt x="2278" y="206"/>
                      </a:lnTo>
                      <a:lnTo>
                        <a:pt x="2320" y="240"/>
                      </a:lnTo>
                      <a:lnTo>
                        <a:pt x="2313" y="263"/>
                      </a:lnTo>
                      <a:lnTo>
                        <a:pt x="2315" y="284"/>
                      </a:lnTo>
                      <a:lnTo>
                        <a:pt x="2327" y="250"/>
                      </a:lnTo>
                      <a:lnTo>
                        <a:pt x="2362" y="276"/>
                      </a:lnTo>
                      <a:lnTo>
                        <a:pt x="2366" y="296"/>
                      </a:lnTo>
                      <a:lnTo>
                        <a:pt x="2357" y="307"/>
                      </a:lnTo>
                      <a:lnTo>
                        <a:pt x="2369" y="312"/>
                      </a:lnTo>
                      <a:lnTo>
                        <a:pt x="2380" y="341"/>
                      </a:lnTo>
                      <a:lnTo>
                        <a:pt x="2383" y="322"/>
                      </a:lnTo>
                      <a:lnTo>
                        <a:pt x="2397" y="317"/>
                      </a:lnTo>
                      <a:lnTo>
                        <a:pt x="2376" y="299"/>
                      </a:lnTo>
                      <a:lnTo>
                        <a:pt x="2380" y="292"/>
                      </a:lnTo>
                      <a:lnTo>
                        <a:pt x="2404" y="303"/>
                      </a:lnTo>
                      <a:lnTo>
                        <a:pt x="2423" y="350"/>
                      </a:lnTo>
                      <a:lnTo>
                        <a:pt x="2418" y="355"/>
                      </a:lnTo>
                      <a:lnTo>
                        <a:pt x="2429" y="379"/>
                      </a:lnTo>
                      <a:lnTo>
                        <a:pt x="2431" y="361"/>
                      </a:lnTo>
                      <a:lnTo>
                        <a:pt x="2441" y="361"/>
                      </a:lnTo>
                      <a:lnTo>
                        <a:pt x="2450" y="377"/>
                      </a:lnTo>
                      <a:lnTo>
                        <a:pt x="2450" y="428"/>
                      </a:lnTo>
                      <a:lnTo>
                        <a:pt x="2442" y="448"/>
                      </a:lnTo>
                      <a:lnTo>
                        <a:pt x="2436" y="424"/>
                      </a:lnTo>
                      <a:lnTo>
                        <a:pt x="2367" y="395"/>
                      </a:lnTo>
                      <a:lnTo>
                        <a:pt x="2391" y="416"/>
                      </a:lnTo>
                      <a:lnTo>
                        <a:pt x="2405" y="460"/>
                      </a:lnTo>
                      <a:lnTo>
                        <a:pt x="2413" y="434"/>
                      </a:lnTo>
                      <a:lnTo>
                        <a:pt x="2436" y="463"/>
                      </a:lnTo>
                      <a:lnTo>
                        <a:pt x="2455" y="457"/>
                      </a:lnTo>
                      <a:lnTo>
                        <a:pt x="2462" y="474"/>
                      </a:lnTo>
                      <a:lnTo>
                        <a:pt x="2451" y="489"/>
                      </a:lnTo>
                      <a:lnTo>
                        <a:pt x="2468" y="493"/>
                      </a:lnTo>
                      <a:lnTo>
                        <a:pt x="2436" y="583"/>
                      </a:lnTo>
                      <a:lnTo>
                        <a:pt x="2385" y="648"/>
                      </a:lnTo>
                      <a:lnTo>
                        <a:pt x="2383" y="679"/>
                      </a:lnTo>
                      <a:lnTo>
                        <a:pt x="2355" y="675"/>
                      </a:lnTo>
                      <a:lnTo>
                        <a:pt x="2335" y="710"/>
                      </a:lnTo>
                      <a:lnTo>
                        <a:pt x="2256" y="783"/>
                      </a:lnTo>
                      <a:lnTo>
                        <a:pt x="2278" y="786"/>
                      </a:lnTo>
                      <a:lnTo>
                        <a:pt x="2248" y="845"/>
                      </a:lnTo>
                      <a:lnTo>
                        <a:pt x="2221" y="865"/>
                      </a:lnTo>
                      <a:lnTo>
                        <a:pt x="2173" y="953"/>
                      </a:lnTo>
                      <a:lnTo>
                        <a:pt x="2113" y="963"/>
                      </a:lnTo>
                      <a:lnTo>
                        <a:pt x="2121" y="971"/>
                      </a:lnTo>
                      <a:lnTo>
                        <a:pt x="2108" y="1022"/>
                      </a:lnTo>
                      <a:lnTo>
                        <a:pt x="2057" y="1056"/>
                      </a:lnTo>
                      <a:lnTo>
                        <a:pt x="2030" y="1144"/>
                      </a:lnTo>
                      <a:lnTo>
                        <a:pt x="2010" y="1162"/>
                      </a:lnTo>
                      <a:lnTo>
                        <a:pt x="2033" y="1165"/>
                      </a:lnTo>
                      <a:lnTo>
                        <a:pt x="2075" y="1110"/>
                      </a:lnTo>
                      <a:lnTo>
                        <a:pt x="2063" y="1087"/>
                      </a:lnTo>
                      <a:lnTo>
                        <a:pt x="2080" y="1065"/>
                      </a:lnTo>
                      <a:lnTo>
                        <a:pt x="2131" y="1069"/>
                      </a:lnTo>
                      <a:lnTo>
                        <a:pt x="2191" y="1042"/>
                      </a:lnTo>
                      <a:lnTo>
                        <a:pt x="2198" y="1018"/>
                      </a:lnTo>
                      <a:lnTo>
                        <a:pt x="2241" y="1014"/>
                      </a:lnTo>
                      <a:lnTo>
                        <a:pt x="2271" y="984"/>
                      </a:lnTo>
                      <a:lnTo>
                        <a:pt x="2255" y="966"/>
                      </a:lnTo>
                      <a:lnTo>
                        <a:pt x="2261" y="960"/>
                      </a:lnTo>
                      <a:lnTo>
                        <a:pt x="2285" y="976"/>
                      </a:lnTo>
                      <a:lnTo>
                        <a:pt x="2358" y="920"/>
                      </a:lnTo>
                      <a:lnTo>
                        <a:pt x="2357" y="896"/>
                      </a:lnTo>
                      <a:lnTo>
                        <a:pt x="2344" y="893"/>
                      </a:lnTo>
                      <a:lnTo>
                        <a:pt x="2304" y="921"/>
                      </a:lnTo>
                      <a:lnTo>
                        <a:pt x="2285" y="916"/>
                      </a:lnTo>
                      <a:lnTo>
                        <a:pt x="2286" y="931"/>
                      </a:lnTo>
                      <a:lnTo>
                        <a:pt x="2264" y="910"/>
                      </a:lnTo>
                      <a:lnTo>
                        <a:pt x="2289" y="846"/>
                      </a:lnTo>
                      <a:lnTo>
                        <a:pt x="2312" y="840"/>
                      </a:lnTo>
                      <a:lnTo>
                        <a:pt x="2349" y="855"/>
                      </a:lnTo>
                      <a:lnTo>
                        <a:pt x="2368" y="824"/>
                      </a:lnTo>
                      <a:lnTo>
                        <a:pt x="2385" y="818"/>
                      </a:lnTo>
                      <a:lnTo>
                        <a:pt x="2391" y="829"/>
                      </a:lnTo>
                      <a:lnTo>
                        <a:pt x="2377" y="836"/>
                      </a:lnTo>
                      <a:lnTo>
                        <a:pt x="2382" y="868"/>
                      </a:lnTo>
                      <a:lnTo>
                        <a:pt x="2362" y="883"/>
                      </a:lnTo>
                      <a:lnTo>
                        <a:pt x="2383" y="925"/>
                      </a:lnTo>
                      <a:lnTo>
                        <a:pt x="2358" y="956"/>
                      </a:lnTo>
                      <a:lnTo>
                        <a:pt x="2358" y="977"/>
                      </a:lnTo>
                      <a:lnTo>
                        <a:pt x="2318" y="988"/>
                      </a:lnTo>
                      <a:lnTo>
                        <a:pt x="2354" y="999"/>
                      </a:lnTo>
                      <a:lnTo>
                        <a:pt x="2349" y="1030"/>
                      </a:lnTo>
                      <a:lnTo>
                        <a:pt x="2374" y="1025"/>
                      </a:lnTo>
                      <a:lnTo>
                        <a:pt x="2380" y="1045"/>
                      </a:lnTo>
                      <a:lnTo>
                        <a:pt x="2382" y="1139"/>
                      </a:lnTo>
                      <a:lnTo>
                        <a:pt x="2427" y="1171"/>
                      </a:lnTo>
                      <a:lnTo>
                        <a:pt x="2426" y="1209"/>
                      </a:lnTo>
                      <a:lnTo>
                        <a:pt x="2494" y="1244"/>
                      </a:lnTo>
                      <a:lnTo>
                        <a:pt x="2516" y="1333"/>
                      </a:lnTo>
                      <a:lnTo>
                        <a:pt x="2528" y="1406"/>
                      </a:lnTo>
                      <a:lnTo>
                        <a:pt x="2563" y="1431"/>
                      </a:lnTo>
                      <a:lnTo>
                        <a:pt x="2584" y="1431"/>
                      </a:lnTo>
                      <a:lnTo>
                        <a:pt x="2589" y="1447"/>
                      </a:lnTo>
                      <a:lnTo>
                        <a:pt x="2584" y="1473"/>
                      </a:lnTo>
                      <a:lnTo>
                        <a:pt x="2424" y="1604"/>
                      </a:lnTo>
                      <a:lnTo>
                        <a:pt x="2424" y="1630"/>
                      </a:lnTo>
                      <a:lnTo>
                        <a:pt x="2445" y="1651"/>
                      </a:lnTo>
                      <a:lnTo>
                        <a:pt x="2440" y="1661"/>
                      </a:lnTo>
                      <a:lnTo>
                        <a:pt x="2395" y="1678"/>
                      </a:lnTo>
                      <a:lnTo>
                        <a:pt x="2395" y="1703"/>
                      </a:lnTo>
                      <a:lnTo>
                        <a:pt x="2380" y="1713"/>
                      </a:lnTo>
                      <a:lnTo>
                        <a:pt x="2400" y="1755"/>
                      </a:lnTo>
                      <a:lnTo>
                        <a:pt x="2396" y="1806"/>
                      </a:lnTo>
                      <a:lnTo>
                        <a:pt x="2381" y="1828"/>
                      </a:lnTo>
                      <a:lnTo>
                        <a:pt x="2360" y="1823"/>
                      </a:lnTo>
                      <a:lnTo>
                        <a:pt x="2355" y="1801"/>
                      </a:lnTo>
                      <a:lnTo>
                        <a:pt x="2316" y="1813"/>
                      </a:lnTo>
                      <a:lnTo>
                        <a:pt x="2295" y="1854"/>
                      </a:lnTo>
                      <a:lnTo>
                        <a:pt x="2160" y="1902"/>
                      </a:lnTo>
                      <a:lnTo>
                        <a:pt x="2133" y="189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7" name="Freeform 62"/>
                <p:cNvSpPr>
                  <a:spLocks/>
                </p:cNvSpPr>
                <p:nvPr/>
              </p:nvSpPr>
              <p:spPr bwMode="auto">
                <a:xfrm>
                  <a:off x="4855703" y="1780479"/>
                  <a:ext cx="170173" cy="185222"/>
                </a:xfrm>
                <a:custGeom>
                  <a:avLst/>
                  <a:gdLst>
                    <a:gd name="T0" fmla="*/ 2147483646 w 320"/>
                    <a:gd name="T1" fmla="*/ 2147483646 h 346"/>
                    <a:gd name="T2" fmla="*/ 2147483646 w 320"/>
                    <a:gd name="T3" fmla="*/ 2147483646 h 346"/>
                    <a:gd name="T4" fmla="*/ 2147483646 w 320"/>
                    <a:gd name="T5" fmla="*/ 2147483646 h 346"/>
                    <a:gd name="T6" fmla="*/ 2147483646 w 320"/>
                    <a:gd name="T7" fmla="*/ 2147483646 h 346"/>
                    <a:gd name="T8" fmla="*/ 2147483646 w 320"/>
                    <a:gd name="T9" fmla="*/ 2147483646 h 346"/>
                    <a:gd name="T10" fmla="*/ 2147483646 w 320"/>
                    <a:gd name="T11" fmla="*/ 2147483646 h 346"/>
                    <a:gd name="T12" fmla="*/ 2147483646 w 320"/>
                    <a:gd name="T13" fmla="*/ 2147483646 h 346"/>
                    <a:gd name="T14" fmla="*/ 2147483646 w 320"/>
                    <a:gd name="T15" fmla="*/ 0 h 346"/>
                    <a:gd name="T16" fmla="*/ 2147483646 w 320"/>
                    <a:gd name="T17" fmla="*/ 2147483646 h 346"/>
                    <a:gd name="T18" fmla="*/ 2147483646 w 320"/>
                    <a:gd name="T19" fmla="*/ 2147483646 h 346"/>
                    <a:gd name="T20" fmla="*/ 2147483646 w 320"/>
                    <a:gd name="T21" fmla="*/ 2147483646 h 346"/>
                    <a:gd name="T22" fmla="*/ 2147483646 w 320"/>
                    <a:gd name="T23" fmla="*/ 2147483646 h 346"/>
                    <a:gd name="T24" fmla="*/ 2147483646 w 320"/>
                    <a:gd name="T25" fmla="*/ 2147483646 h 346"/>
                    <a:gd name="T26" fmla="*/ 2147483646 w 320"/>
                    <a:gd name="T27" fmla="*/ 2147483646 h 346"/>
                    <a:gd name="T28" fmla="*/ 2147483646 w 320"/>
                    <a:gd name="T29" fmla="*/ 2147483646 h 346"/>
                    <a:gd name="T30" fmla="*/ 2147483646 w 320"/>
                    <a:gd name="T31" fmla="*/ 2147483646 h 346"/>
                    <a:gd name="T32" fmla="*/ 2147483646 w 320"/>
                    <a:gd name="T33" fmla="*/ 2147483646 h 346"/>
                    <a:gd name="T34" fmla="*/ 0 w 320"/>
                    <a:gd name="T35" fmla="*/ 2147483646 h 346"/>
                    <a:gd name="T36" fmla="*/ 2147483646 w 320"/>
                    <a:gd name="T37" fmla="*/ 2147483646 h 346"/>
                    <a:gd name="T38" fmla="*/ 2147483646 w 320"/>
                    <a:gd name="T39" fmla="*/ 2147483646 h 346"/>
                    <a:gd name="T40" fmla="*/ 2147483646 w 320"/>
                    <a:gd name="T41" fmla="*/ 2147483646 h 346"/>
                    <a:gd name="T42" fmla="*/ 2147483646 w 320"/>
                    <a:gd name="T43" fmla="*/ 2147483646 h 346"/>
                    <a:gd name="T44" fmla="*/ 2147483646 w 320"/>
                    <a:gd name="T45" fmla="*/ 2147483646 h 346"/>
                    <a:gd name="T46" fmla="*/ 2147483646 w 320"/>
                    <a:gd name="T47" fmla="*/ 2147483646 h 346"/>
                    <a:gd name="T48" fmla="*/ 2147483646 w 320"/>
                    <a:gd name="T49" fmla="*/ 2147483646 h 346"/>
                    <a:gd name="T50" fmla="*/ 2147483646 w 320"/>
                    <a:gd name="T51" fmla="*/ 2147483646 h 346"/>
                    <a:gd name="T52" fmla="*/ 2147483646 w 320"/>
                    <a:gd name="T53" fmla="*/ 2147483646 h 346"/>
                    <a:gd name="T54" fmla="*/ 2147483646 w 320"/>
                    <a:gd name="T55" fmla="*/ 2147483646 h 346"/>
                    <a:gd name="T56" fmla="*/ 2147483646 w 320"/>
                    <a:gd name="T57" fmla="*/ 2147483646 h 346"/>
                    <a:gd name="T58" fmla="*/ 2147483646 w 320"/>
                    <a:gd name="T59" fmla="*/ 2147483646 h 346"/>
                    <a:gd name="T60" fmla="*/ 2147483646 w 320"/>
                    <a:gd name="T61" fmla="*/ 2147483646 h 346"/>
                    <a:gd name="T62" fmla="*/ 2147483646 w 320"/>
                    <a:gd name="T63" fmla="*/ 2147483646 h 346"/>
                    <a:gd name="T64" fmla="*/ 2147483646 w 320"/>
                    <a:gd name="T65" fmla="*/ 2147483646 h 346"/>
                    <a:gd name="T66" fmla="*/ 2147483646 w 320"/>
                    <a:gd name="T67" fmla="*/ 2147483646 h 346"/>
                    <a:gd name="T68" fmla="*/ 2147483646 w 320"/>
                    <a:gd name="T69" fmla="*/ 2147483646 h 346"/>
                    <a:gd name="T70" fmla="*/ 2147483646 w 320"/>
                    <a:gd name="T71" fmla="*/ 2147483646 h 346"/>
                    <a:gd name="T72" fmla="*/ 2147483646 w 320"/>
                    <a:gd name="T73" fmla="*/ 2147483646 h 346"/>
                    <a:gd name="T74" fmla="*/ 2147483646 w 320"/>
                    <a:gd name="T75" fmla="*/ 2147483646 h 346"/>
                    <a:gd name="T76" fmla="*/ 2147483646 w 320"/>
                    <a:gd name="T77" fmla="*/ 2147483646 h 346"/>
                    <a:gd name="T78" fmla="*/ 2147483646 w 320"/>
                    <a:gd name="T79" fmla="*/ 2147483646 h 346"/>
                    <a:gd name="T80" fmla="*/ 2147483646 w 320"/>
                    <a:gd name="T81" fmla="*/ 2147483646 h 346"/>
                    <a:gd name="T82" fmla="*/ 2147483646 w 320"/>
                    <a:gd name="T83" fmla="*/ 2147483646 h 346"/>
                    <a:gd name="T84" fmla="*/ 2147483646 w 320"/>
                    <a:gd name="T85" fmla="*/ 2147483646 h 346"/>
                    <a:gd name="T86" fmla="*/ 2147483646 w 320"/>
                    <a:gd name="T87" fmla="*/ 2147483646 h 346"/>
                    <a:gd name="T88" fmla="*/ 2147483646 w 320"/>
                    <a:gd name="T89" fmla="*/ 2147483646 h 346"/>
                    <a:gd name="T90" fmla="*/ 2147483646 w 320"/>
                    <a:gd name="T91" fmla="*/ 2147483646 h 346"/>
                    <a:gd name="T92" fmla="*/ 2147483646 w 320"/>
                    <a:gd name="T93" fmla="*/ 2147483646 h 346"/>
                    <a:gd name="T94" fmla="*/ 2147483646 w 320"/>
                    <a:gd name="T95" fmla="*/ 2147483646 h 346"/>
                    <a:gd name="T96" fmla="*/ 2147483646 w 320"/>
                    <a:gd name="T97" fmla="*/ 2147483646 h 346"/>
                    <a:gd name="T98" fmla="*/ 2147483646 w 320"/>
                    <a:gd name="T99" fmla="*/ 2147483646 h 346"/>
                    <a:gd name="T100" fmla="*/ 2147483646 w 320"/>
                    <a:gd name="T101" fmla="*/ 2147483646 h 3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20"/>
                    <a:gd name="T154" fmla="*/ 0 h 346"/>
                    <a:gd name="T155" fmla="*/ 320 w 320"/>
                    <a:gd name="T156" fmla="*/ 346 h 3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20" h="346">
                      <a:moveTo>
                        <a:pt x="264" y="32"/>
                      </a:moveTo>
                      <a:lnTo>
                        <a:pt x="248" y="42"/>
                      </a:lnTo>
                      <a:lnTo>
                        <a:pt x="253" y="63"/>
                      </a:lnTo>
                      <a:lnTo>
                        <a:pt x="242" y="73"/>
                      </a:lnTo>
                      <a:lnTo>
                        <a:pt x="234" y="65"/>
                      </a:lnTo>
                      <a:lnTo>
                        <a:pt x="196" y="119"/>
                      </a:lnTo>
                      <a:lnTo>
                        <a:pt x="231" y="31"/>
                      </a:lnTo>
                      <a:lnTo>
                        <a:pt x="215" y="0"/>
                      </a:lnTo>
                      <a:lnTo>
                        <a:pt x="177" y="10"/>
                      </a:lnTo>
                      <a:lnTo>
                        <a:pt x="168" y="3"/>
                      </a:lnTo>
                      <a:lnTo>
                        <a:pt x="151" y="19"/>
                      </a:lnTo>
                      <a:lnTo>
                        <a:pt x="132" y="8"/>
                      </a:lnTo>
                      <a:lnTo>
                        <a:pt x="114" y="26"/>
                      </a:lnTo>
                      <a:lnTo>
                        <a:pt x="102" y="15"/>
                      </a:lnTo>
                      <a:lnTo>
                        <a:pt x="70" y="51"/>
                      </a:lnTo>
                      <a:lnTo>
                        <a:pt x="76" y="75"/>
                      </a:lnTo>
                      <a:lnTo>
                        <a:pt x="24" y="129"/>
                      </a:lnTo>
                      <a:lnTo>
                        <a:pt x="0" y="134"/>
                      </a:lnTo>
                      <a:lnTo>
                        <a:pt x="7" y="161"/>
                      </a:lnTo>
                      <a:lnTo>
                        <a:pt x="19" y="159"/>
                      </a:lnTo>
                      <a:lnTo>
                        <a:pt x="20" y="142"/>
                      </a:lnTo>
                      <a:lnTo>
                        <a:pt x="39" y="130"/>
                      </a:lnTo>
                      <a:lnTo>
                        <a:pt x="42" y="157"/>
                      </a:lnTo>
                      <a:lnTo>
                        <a:pt x="34" y="162"/>
                      </a:lnTo>
                      <a:lnTo>
                        <a:pt x="44" y="179"/>
                      </a:lnTo>
                      <a:lnTo>
                        <a:pt x="48" y="163"/>
                      </a:lnTo>
                      <a:lnTo>
                        <a:pt x="62" y="175"/>
                      </a:lnTo>
                      <a:lnTo>
                        <a:pt x="60" y="228"/>
                      </a:lnTo>
                      <a:lnTo>
                        <a:pt x="71" y="260"/>
                      </a:lnTo>
                      <a:lnTo>
                        <a:pt x="93" y="278"/>
                      </a:lnTo>
                      <a:lnTo>
                        <a:pt x="108" y="263"/>
                      </a:lnTo>
                      <a:lnTo>
                        <a:pt x="117" y="292"/>
                      </a:lnTo>
                      <a:lnTo>
                        <a:pt x="168" y="287"/>
                      </a:lnTo>
                      <a:lnTo>
                        <a:pt x="168" y="301"/>
                      </a:lnTo>
                      <a:lnTo>
                        <a:pt x="200" y="341"/>
                      </a:lnTo>
                      <a:lnTo>
                        <a:pt x="232" y="338"/>
                      </a:lnTo>
                      <a:lnTo>
                        <a:pt x="241" y="346"/>
                      </a:lnTo>
                      <a:lnTo>
                        <a:pt x="252" y="335"/>
                      </a:lnTo>
                      <a:lnTo>
                        <a:pt x="293" y="342"/>
                      </a:lnTo>
                      <a:lnTo>
                        <a:pt x="315" y="307"/>
                      </a:lnTo>
                      <a:lnTo>
                        <a:pt x="301" y="265"/>
                      </a:lnTo>
                      <a:lnTo>
                        <a:pt x="298" y="245"/>
                      </a:lnTo>
                      <a:lnTo>
                        <a:pt x="275" y="222"/>
                      </a:lnTo>
                      <a:lnTo>
                        <a:pt x="278" y="218"/>
                      </a:lnTo>
                      <a:lnTo>
                        <a:pt x="296" y="228"/>
                      </a:lnTo>
                      <a:lnTo>
                        <a:pt x="308" y="200"/>
                      </a:lnTo>
                      <a:lnTo>
                        <a:pt x="308" y="144"/>
                      </a:lnTo>
                      <a:lnTo>
                        <a:pt x="308" y="102"/>
                      </a:lnTo>
                      <a:lnTo>
                        <a:pt x="320" y="97"/>
                      </a:lnTo>
                      <a:lnTo>
                        <a:pt x="287" y="41"/>
                      </a:lnTo>
                      <a:lnTo>
                        <a:pt x="264" y="32"/>
                      </a:lnTo>
                      <a:close/>
                    </a:path>
                  </a:pathLst>
                </a:custGeom>
                <a:solidFill>
                  <a:srgbClr val="D6FCD4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8" name="Freeform 63"/>
                <p:cNvSpPr>
                  <a:spLocks/>
                </p:cNvSpPr>
                <p:nvPr/>
              </p:nvSpPr>
              <p:spPr bwMode="auto">
                <a:xfrm>
                  <a:off x="5008382" y="1877116"/>
                  <a:ext cx="155860" cy="201328"/>
                </a:xfrm>
                <a:custGeom>
                  <a:avLst/>
                  <a:gdLst>
                    <a:gd name="T0" fmla="*/ 2147483646 w 292"/>
                    <a:gd name="T1" fmla="*/ 0 h 373"/>
                    <a:gd name="T2" fmla="*/ 2147483646 w 292"/>
                    <a:gd name="T3" fmla="*/ 2147483646 h 373"/>
                    <a:gd name="T4" fmla="*/ 2147483646 w 292"/>
                    <a:gd name="T5" fmla="*/ 2147483646 h 373"/>
                    <a:gd name="T6" fmla="*/ 2147483646 w 292"/>
                    <a:gd name="T7" fmla="*/ 2147483646 h 373"/>
                    <a:gd name="T8" fmla="*/ 2147483646 w 292"/>
                    <a:gd name="T9" fmla="*/ 2147483646 h 373"/>
                    <a:gd name="T10" fmla="*/ 2147483646 w 292"/>
                    <a:gd name="T11" fmla="*/ 2147483646 h 373"/>
                    <a:gd name="T12" fmla="*/ 2147483646 w 292"/>
                    <a:gd name="T13" fmla="*/ 2147483646 h 373"/>
                    <a:gd name="T14" fmla="*/ 2147483646 w 292"/>
                    <a:gd name="T15" fmla="*/ 2147483646 h 373"/>
                    <a:gd name="T16" fmla="*/ 2147483646 w 292"/>
                    <a:gd name="T17" fmla="*/ 2147483646 h 373"/>
                    <a:gd name="T18" fmla="*/ 2147483646 w 292"/>
                    <a:gd name="T19" fmla="*/ 2147483646 h 373"/>
                    <a:gd name="T20" fmla="*/ 2147483646 w 292"/>
                    <a:gd name="T21" fmla="*/ 2147483646 h 373"/>
                    <a:gd name="T22" fmla="*/ 2147483646 w 292"/>
                    <a:gd name="T23" fmla="*/ 2147483646 h 373"/>
                    <a:gd name="T24" fmla="*/ 2147483646 w 292"/>
                    <a:gd name="T25" fmla="*/ 2147483646 h 373"/>
                    <a:gd name="T26" fmla="*/ 2147483646 w 292"/>
                    <a:gd name="T27" fmla="*/ 2147483646 h 373"/>
                    <a:gd name="T28" fmla="*/ 2147483646 w 292"/>
                    <a:gd name="T29" fmla="*/ 2147483646 h 373"/>
                    <a:gd name="T30" fmla="*/ 2147483646 w 292"/>
                    <a:gd name="T31" fmla="*/ 2147483646 h 373"/>
                    <a:gd name="T32" fmla="*/ 2147483646 w 292"/>
                    <a:gd name="T33" fmla="*/ 2147483646 h 373"/>
                    <a:gd name="T34" fmla="*/ 2147483646 w 292"/>
                    <a:gd name="T35" fmla="*/ 2147483646 h 373"/>
                    <a:gd name="T36" fmla="*/ 2147483646 w 292"/>
                    <a:gd name="T37" fmla="*/ 2147483646 h 373"/>
                    <a:gd name="T38" fmla="*/ 2147483646 w 292"/>
                    <a:gd name="T39" fmla="*/ 2147483646 h 373"/>
                    <a:gd name="T40" fmla="*/ 2147483646 w 292"/>
                    <a:gd name="T41" fmla="*/ 2147483646 h 373"/>
                    <a:gd name="T42" fmla="*/ 2147483646 w 292"/>
                    <a:gd name="T43" fmla="*/ 2147483646 h 373"/>
                    <a:gd name="T44" fmla="*/ 2147483646 w 292"/>
                    <a:gd name="T45" fmla="*/ 2147483646 h 373"/>
                    <a:gd name="T46" fmla="*/ 2147483646 w 292"/>
                    <a:gd name="T47" fmla="*/ 2147483646 h 373"/>
                    <a:gd name="T48" fmla="*/ 0 w 292"/>
                    <a:gd name="T49" fmla="*/ 2147483646 h 373"/>
                    <a:gd name="T50" fmla="*/ 2147483646 w 292"/>
                    <a:gd name="T51" fmla="*/ 2147483646 h 373"/>
                    <a:gd name="T52" fmla="*/ 2147483646 w 292"/>
                    <a:gd name="T53" fmla="*/ 2147483646 h 373"/>
                    <a:gd name="T54" fmla="*/ 2147483646 w 292"/>
                    <a:gd name="T55" fmla="*/ 2147483646 h 373"/>
                    <a:gd name="T56" fmla="*/ 2147483646 w 292"/>
                    <a:gd name="T57" fmla="*/ 2147483646 h 373"/>
                    <a:gd name="T58" fmla="*/ 2147483646 w 292"/>
                    <a:gd name="T59" fmla="*/ 2147483646 h 373"/>
                    <a:gd name="T60" fmla="*/ 2147483646 w 292"/>
                    <a:gd name="T61" fmla="*/ 2147483646 h 373"/>
                    <a:gd name="T62" fmla="*/ 2147483646 w 292"/>
                    <a:gd name="T63" fmla="*/ 2147483646 h 373"/>
                    <a:gd name="T64" fmla="*/ 2147483646 w 292"/>
                    <a:gd name="T65" fmla="*/ 2147483646 h 373"/>
                    <a:gd name="T66" fmla="*/ 2147483646 w 292"/>
                    <a:gd name="T67" fmla="*/ 2147483646 h 373"/>
                    <a:gd name="T68" fmla="*/ 2147483646 w 292"/>
                    <a:gd name="T69" fmla="*/ 2147483646 h 373"/>
                    <a:gd name="T70" fmla="*/ 2147483646 w 292"/>
                    <a:gd name="T71" fmla="*/ 2147483646 h 373"/>
                    <a:gd name="T72" fmla="*/ 2147483646 w 292"/>
                    <a:gd name="T73" fmla="*/ 2147483646 h 373"/>
                    <a:gd name="T74" fmla="*/ 2147483646 w 292"/>
                    <a:gd name="T75" fmla="*/ 2147483646 h 373"/>
                    <a:gd name="T76" fmla="*/ 2147483646 w 292"/>
                    <a:gd name="T77" fmla="*/ 2147483646 h 373"/>
                    <a:gd name="T78" fmla="*/ 2147483646 w 292"/>
                    <a:gd name="T79" fmla="*/ 2147483646 h 373"/>
                    <a:gd name="T80" fmla="*/ 2147483646 w 292"/>
                    <a:gd name="T81" fmla="*/ 0 h 37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2"/>
                    <a:gd name="T124" fmla="*/ 0 h 373"/>
                    <a:gd name="T125" fmla="*/ 292 w 292"/>
                    <a:gd name="T126" fmla="*/ 373 h 37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2" h="373">
                      <a:moveTo>
                        <a:pt x="134" y="0"/>
                      </a:moveTo>
                      <a:lnTo>
                        <a:pt x="175" y="32"/>
                      </a:lnTo>
                      <a:lnTo>
                        <a:pt x="158" y="48"/>
                      </a:lnTo>
                      <a:lnTo>
                        <a:pt x="152" y="118"/>
                      </a:lnTo>
                      <a:lnTo>
                        <a:pt x="139" y="146"/>
                      </a:lnTo>
                      <a:lnTo>
                        <a:pt x="148" y="152"/>
                      </a:lnTo>
                      <a:lnTo>
                        <a:pt x="156" y="124"/>
                      </a:lnTo>
                      <a:lnTo>
                        <a:pt x="190" y="68"/>
                      </a:lnTo>
                      <a:lnTo>
                        <a:pt x="196" y="79"/>
                      </a:lnTo>
                      <a:lnTo>
                        <a:pt x="215" y="81"/>
                      </a:lnTo>
                      <a:lnTo>
                        <a:pt x="217" y="101"/>
                      </a:lnTo>
                      <a:lnTo>
                        <a:pt x="241" y="133"/>
                      </a:lnTo>
                      <a:lnTo>
                        <a:pt x="233" y="141"/>
                      </a:lnTo>
                      <a:lnTo>
                        <a:pt x="255" y="164"/>
                      </a:lnTo>
                      <a:lnTo>
                        <a:pt x="255" y="141"/>
                      </a:lnTo>
                      <a:lnTo>
                        <a:pt x="268" y="141"/>
                      </a:lnTo>
                      <a:lnTo>
                        <a:pt x="281" y="161"/>
                      </a:lnTo>
                      <a:lnTo>
                        <a:pt x="292" y="220"/>
                      </a:lnTo>
                      <a:lnTo>
                        <a:pt x="269" y="267"/>
                      </a:lnTo>
                      <a:lnTo>
                        <a:pt x="173" y="299"/>
                      </a:lnTo>
                      <a:lnTo>
                        <a:pt x="168" y="315"/>
                      </a:lnTo>
                      <a:lnTo>
                        <a:pt x="162" y="304"/>
                      </a:lnTo>
                      <a:lnTo>
                        <a:pt x="116" y="309"/>
                      </a:lnTo>
                      <a:lnTo>
                        <a:pt x="18" y="373"/>
                      </a:lnTo>
                      <a:lnTo>
                        <a:pt x="0" y="356"/>
                      </a:lnTo>
                      <a:lnTo>
                        <a:pt x="4" y="326"/>
                      </a:lnTo>
                      <a:lnTo>
                        <a:pt x="53" y="170"/>
                      </a:lnTo>
                      <a:lnTo>
                        <a:pt x="73" y="174"/>
                      </a:lnTo>
                      <a:lnTo>
                        <a:pt x="82" y="167"/>
                      </a:lnTo>
                      <a:lnTo>
                        <a:pt x="66" y="134"/>
                      </a:lnTo>
                      <a:lnTo>
                        <a:pt x="76" y="115"/>
                      </a:lnTo>
                      <a:lnTo>
                        <a:pt x="96" y="118"/>
                      </a:lnTo>
                      <a:lnTo>
                        <a:pt x="76" y="90"/>
                      </a:lnTo>
                      <a:lnTo>
                        <a:pt x="80" y="60"/>
                      </a:lnTo>
                      <a:lnTo>
                        <a:pt x="99" y="55"/>
                      </a:lnTo>
                      <a:lnTo>
                        <a:pt x="97" y="31"/>
                      </a:lnTo>
                      <a:lnTo>
                        <a:pt x="105" y="28"/>
                      </a:lnTo>
                      <a:lnTo>
                        <a:pt x="117" y="49"/>
                      </a:lnTo>
                      <a:lnTo>
                        <a:pt x="133" y="46"/>
                      </a:lnTo>
                      <a:lnTo>
                        <a:pt x="127" y="2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D6FCD4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9" name="Freeform 64"/>
                <p:cNvSpPr>
                  <a:spLocks/>
                </p:cNvSpPr>
                <p:nvPr/>
              </p:nvSpPr>
              <p:spPr bwMode="auto">
                <a:xfrm>
                  <a:off x="4831847" y="1630690"/>
                  <a:ext cx="143136" cy="165895"/>
                </a:xfrm>
                <a:custGeom>
                  <a:avLst/>
                  <a:gdLst>
                    <a:gd name="T0" fmla="*/ 2147483646 w 271"/>
                    <a:gd name="T1" fmla="*/ 2147483646 h 310"/>
                    <a:gd name="T2" fmla="*/ 2147483646 w 271"/>
                    <a:gd name="T3" fmla="*/ 2147483646 h 310"/>
                    <a:gd name="T4" fmla="*/ 2147483646 w 271"/>
                    <a:gd name="T5" fmla="*/ 2147483646 h 310"/>
                    <a:gd name="T6" fmla="*/ 2147483646 w 271"/>
                    <a:gd name="T7" fmla="*/ 2147483646 h 310"/>
                    <a:gd name="T8" fmla="*/ 2147483646 w 271"/>
                    <a:gd name="T9" fmla="*/ 2147483646 h 310"/>
                    <a:gd name="T10" fmla="*/ 2147483646 w 271"/>
                    <a:gd name="T11" fmla="*/ 2147483646 h 310"/>
                    <a:gd name="T12" fmla="*/ 2147483646 w 271"/>
                    <a:gd name="T13" fmla="*/ 2147483646 h 310"/>
                    <a:gd name="T14" fmla="*/ 2147483646 w 271"/>
                    <a:gd name="T15" fmla="*/ 2147483646 h 310"/>
                    <a:gd name="T16" fmla="*/ 2147483646 w 271"/>
                    <a:gd name="T17" fmla="*/ 2147483646 h 310"/>
                    <a:gd name="T18" fmla="*/ 2147483646 w 271"/>
                    <a:gd name="T19" fmla="*/ 2147483646 h 310"/>
                    <a:gd name="T20" fmla="*/ 2147483646 w 271"/>
                    <a:gd name="T21" fmla="*/ 2147483646 h 310"/>
                    <a:gd name="T22" fmla="*/ 2147483646 w 271"/>
                    <a:gd name="T23" fmla="*/ 2147483646 h 310"/>
                    <a:gd name="T24" fmla="*/ 2147483646 w 271"/>
                    <a:gd name="T25" fmla="*/ 2147483646 h 310"/>
                    <a:gd name="T26" fmla="*/ 2147483646 w 271"/>
                    <a:gd name="T27" fmla="*/ 2147483646 h 310"/>
                    <a:gd name="T28" fmla="*/ 2147483646 w 271"/>
                    <a:gd name="T29" fmla="*/ 2147483646 h 310"/>
                    <a:gd name="T30" fmla="*/ 2147483646 w 271"/>
                    <a:gd name="T31" fmla="*/ 2147483646 h 310"/>
                    <a:gd name="T32" fmla="*/ 2147483646 w 271"/>
                    <a:gd name="T33" fmla="*/ 2147483646 h 310"/>
                    <a:gd name="T34" fmla="*/ 2147483646 w 271"/>
                    <a:gd name="T35" fmla="*/ 2147483646 h 310"/>
                    <a:gd name="T36" fmla="*/ 2147483646 w 271"/>
                    <a:gd name="T37" fmla="*/ 2147483646 h 310"/>
                    <a:gd name="T38" fmla="*/ 0 w 271"/>
                    <a:gd name="T39" fmla="*/ 2147483646 h 310"/>
                    <a:gd name="T40" fmla="*/ 2147483646 w 271"/>
                    <a:gd name="T41" fmla="*/ 2147483646 h 310"/>
                    <a:gd name="T42" fmla="*/ 2147483646 w 271"/>
                    <a:gd name="T43" fmla="*/ 2147483646 h 310"/>
                    <a:gd name="T44" fmla="*/ 2147483646 w 271"/>
                    <a:gd name="T45" fmla="*/ 2147483646 h 310"/>
                    <a:gd name="T46" fmla="*/ 2147483646 w 271"/>
                    <a:gd name="T47" fmla="*/ 2147483646 h 310"/>
                    <a:gd name="T48" fmla="*/ 2147483646 w 271"/>
                    <a:gd name="T49" fmla="*/ 2147483646 h 310"/>
                    <a:gd name="T50" fmla="*/ 2147483646 w 271"/>
                    <a:gd name="T51" fmla="*/ 2147483646 h 310"/>
                    <a:gd name="T52" fmla="*/ 2147483646 w 271"/>
                    <a:gd name="T53" fmla="*/ 2147483646 h 310"/>
                    <a:gd name="T54" fmla="*/ 2147483646 w 271"/>
                    <a:gd name="T55" fmla="*/ 2147483646 h 310"/>
                    <a:gd name="T56" fmla="*/ 2147483646 w 271"/>
                    <a:gd name="T57" fmla="*/ 2147483646 h 310"/>
                    <a:gd name="T58" fmla="*/ 2147483646 w 271"/>
                    <a:gd name="T59" fmla="*/ 2147483646 h 310"/>
                    <a:gd name="T60" fmla="*/ 2147483646 w 271"/>
                    <a:gd name="T61" fmla="*/ 2147483646 h 310"/>
                    <a:gd name="T62" fmla="*/ 2147483646 w 271"/>
                    <a:gd name="T63" fmla="*/ 2147483646 h 310"/>
                    <a:gd name="T64" fmla="*/ 2147483646 w 271"/>
                    <a:gd name="T65" fmla="*/ 2147483646 h 310"/>
                    <a:gd name="T66" fmla="*/ 2147483646 w 271"/>
                    <a:gd name="T67" fmla="*/ 0 h 310"/>
                    <a:gd name="T68" fmla="*/ 2147483646 w 271"/>
                    <a:gd name="T69" fmla="*/ 2147483646 h 310"/>
                    <a:gd name="T70" fmla="*/ 2147483646 w 271"/>
                    <a:gd name="T71" fmla="*/ 2147483646 h 310"/>
                    <a:gd name="T72" fmla="*/ 2147483646 w 271"/>
                    <a:gd name="T73" fmla="*/ 2147483646 h 310"/>
                    <a:gd name="T74" fmla="*/ 2147483646 w 271"/>
                    <a:gd name="T75" fmla="*/ 2147483646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1"/>
                    <a:gd name="T115" fmla="*/ 0 h 310"/>
                    <a:gd name="T116" fmla="*/ 271 w 271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1" h="310">
                      <a:moveTo>
                        <a:pt x="268" y="162"/>
                      </a:moveTo>
                      <a:lnTo>
                        <a:pt x="265" y="167"/>
                      </a:lnTo>
                      <a:lnTo>
                        <a:pt x="248" y="164"/>
                      </a:lnTo>
                      <a:lnTo>
                        <a:pt x="240" y="196"/>
                      </a:lnTo>
                      <a:lnTo>
                        <a:pt x="251" y="245"/>
                      </a:lnTo>
                      <a:lnTo>
                        <a:pt x="245" y="270"/>
                      </a:lnTo>
                      <a:lnTo>
                        <a:pt x="182" y="271"/>
                      </a:lnTo>
                      <a:lnTo>
                        <a:pt x="126" y="284"/>
                      </a:lnTo>
                      <a:lnTo>
                        <a:pt x="85" y="310"/>
                      </a:lnTo>
                      <a:lnTo>
                        <a:pt x="33" y="260"/>
                      </a:lnTo>
                      <a:lnTo>
                        <a:pt x="56" y="268"/>
                      </a:lnTo>
                      <a:lnTo>
                        <a:pt x="39" y="255"/>
                      </a:lnTo>
                      <a:lnTo>
                        <a:pt x="33" y="239"/>
                      </a:lnTo>
                      <a:lnTo>
                        <a:pt x="56" y="234"/>
                      </a:lnTo>
                      <a:lnTo>
                        <a:pt x="72" y="256"/>
                      </a:lnTo>
                      <a:lnTo>
                        <a:pt x="78" y="241"/>
                      </a:lnTo>
                      <a:lnTo>
                        <a:pt x="60" y="231"/>
                      </a:lnTo>
                      <a:lnTo>
                        <a:pt x="15" y="236"/>
                      </a:lnTo>
                      <a:lnTo>
                        <a:pt x="11" y="228"/>
                      </a:lnTo>
                      <a:lnTo>
                        <a:pt x="0" y="232"/>
                      </a:lnTo>
                      <a:lnTo>
                        <a:pt x="21" y="215"/>
                      </a:lnTo>
                      <a:lnTo>
                        <a:pt x="52" y="222"/>
                      </a:lnTo>
                      <a:lnTo>
                        <a:pt x="34" y="196"/>
                      </a:lnTo>
                      <a:lnTo>
                        <a:pt x="65" y="182"/>
                      </a:lnTo>
                      <a:lnTo>
                        <a:pt x="67" y="160"/>
                      </a:lnTo>
                      <a:lnTo>
                        <a:pt x="94" y="121"/>
                      </a:lnTo>
                      <a:lnTo>
                        <a:pt x="66" y="131"/>
                      </a:lnTo>
                      <a:lnTo>
                        <a:pt x="97" y="69"/>
                      </a:lnTo>
                      <a:lnTo>
                        <a:pt x="155" y="49"/>
                      </a:lnTo>
                      <a:lnTo>
                        <a:pt x="176" y="28"/>
                      </a:lnTo>
                      <a:lnTo>
                        <a:pt x="197" y="20"/>
                      </a:lnTo>
                      <a:lnTo>
                        <a:pt x="176" y="12"/>
                      </a:lnTo>
                      <a:lnTo>
                        <a:pt x="180" y="1"/>
                      </a:lnTo>
                      <a:lnTo>
                        <a:pt x="200" y="0"/>
                      </a:lnTo>
                      <a:lnTo>
                        <a:pt x="220" y="51"/>
                      </a:lnTo>
                      <a:lnTo>
                        <a:pt x="229" y="92"/>
                      </a:lnTo>
                      <a:lnTo>
                        <a:pt x="271" y="123"/>
                      </a:lnTo>
                      <a:lnTo>
                        <a:pt x="268" y="162"/>
                      </a:lnTo>
                      <a:close/>
                    </a:path>
                  </a:pathLst>
                </a:custGeom>
                <a:solidFill>
                  <a:srgbClr val="D6FCD4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0" name="Freeform 65"/>
                <p:cNvSpPr>
                  <a:spLocks/>
                </p:cNvSpPr>
                <p:nvPr/>
              </p:nvSpPr>
              <p:spPr bwMode="auto">
                <a:xfrm>
                  <a:off x="4817534" y="1780479"/>
                  <a:ext cx="63616" cy="59593"/>
                </a:xfrm>
                <a:custGeom>
                  <a:avLst/>
                  <a:gdLst>
                    <a:gd name="T0" fmla="*/ 2147483646 w 121"/>
                    <a:gd name="T1" fmla="*/ 2147483646 h 111"/>
                    <a:gd name="T2" fmla="*/ 2147483646 w 121"/>
                    <a:gd name="T3" fmla="*/ 2147483646 h 111"/>
                    <a:gd name="T4" fmla="*/ 2147483646 w 121"/>
                    <a:gd name="T5" fmla="*/ 2147483646 h 111"/>
                    <a:gd name="T6" fmla="*/ 2147483646 w 121"/>
                    <a:gd name="T7" fmla="*/ 2147483646 h 111"/>
                    <a:gd name="T8" fmla="*/ 2147483646 w 121"/>
                    <a:gd name="T9" fmla="*/ 2147483646 h 111"/>
                    <a:gd name="T10" fmla="*/ 2147483646 w 121"/>
                    <a:gd name="T11" fmla="*/ 2147483646 h 111"/>
                    <a:gd name="T12" fmla="*/ 2147483646 w 121"/>
                    <a:gd name="T13" fmla="*/ 2147483646 h 111"/>
                    <a:gd name="T14" fmla="*/ 2147483646 w 121"/>
                    <a:gd name="T15" fmla="*/ 2147483646 h 111"/>
                    <a:gd name="T16" fmla="*/ 2147483646 w 121"/>
                    <a:gd name="T17" fmla="*/ 2147483646 h 111"/>
                    <a:gd name="T18" fmla="*/ 2147483646 w 121"/>
                    <a:gd name="T19" fmla="*/ 2147483646 h 111"/>
                    <a:gd name="T20" fmla="*/ 0 w 121"/>
                    <a:gd name="T21" fmla="*/ 2147483646 h 111"/>
                    <a:gd name="T22" fmla="*/ 2147483646 w 121"/>
                    <a:gd name="T23" fmla="*/ 0 h 111"/>
                    <a:gd name="T24" fmla="*/ 2147483646 w 121"/>
                    <a:gd name="T25" fmla="*/ 2147483646 h 111"/>
                    <a:gd name="T26" fmla="*/ 2147483646 w 121"/>
                    <a:gd name="T27" fmla="*/ 2147483646 h 111"/>
                    <a:gd name="T28" fmla="*/ 2147483646 w 121"/>
                    <a:gd name="T29" fmla="*/ 2147483646 h 1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1"/>
                    <a:gd name="T46" fmla="*/ 0 h 111"/>
                    <a:gd name="T47" fmla="*/ 121 w 121"/>
                    <a:gd name="T48" fmla="*/ 111 h 1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1" h="111">
                      <a:moveTo>
                        <a:pt x="121" y="65"/>
                      </a:moveTo>
                      <a:lnTo>
                        <a:pt x="86" y="106"/>
                      </a:lnTo>
                      <a:lnTo>
                        <a:pt x="47" y="111"/>
                      </a:lnTo>
                      <a:lnTo>
                        <a:pt x="35" y="92"/>
                      </a:lnTo>
                      <a:lnTo>
                        <a:pt x="46" y="91"/>
                      </a:lnTo>
                      <a:lnTo>
                        <a:pt x="44" y="75"/>
                      </a:lnTo>
                      <a:lnTo>
                        <a:pt x="12" y="60"/>
                      </a:lnTo>
                      <a:lnTo>
                        <a:pt x="16" y="40"/>
                      </a:lnTo>
                      <a:lnTo>
                        <a:pt x="2" y="23"/>
                      </a:lnTo>
                      <a:lnTo>
                        <a:pt x="7" y="15"/>
                      </a:lnTo>
                      <a:lnTo>
                        <a:pt x="0" y="4"/>
                      </a:lnTo>
                      <a:lnTo>
                        <a:pt x="21" y="0"/>
                      </a:lnTo>
                      <a:lnTo>
                        <a:pt x="95" y="26"/>
                      </a:lnTo>
                      <a:lnTo>
                        <a:pt x="112" y="37"/>
                      </a:lnTo>
                      <a:lnTo>
                        <a:pt x="121" y="65"/>
                      </a:lnTo>
                      <a:close/>
                    </a:path>
                  </a:pathLst>
                </a:custGeom>
                <a:solidFill>
                  <a:srgbClr val="D6FCD4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1" name="Freeform 106"/>
                <p:cNvSpPr>
                  <a:spLocks/>
                </p:cNvSpPr>
                <p:nvPr/>
              </p:nvSpPr>
              <p:spPr bwMode="auto">
                <a:xfrm>
                  <a:off x="4885921" y="1791752"/>
                  <a:ext cx="7953" cy="12885"/>
                </a:xfrm>
                <a:custGeom>
                  <a:avLst/>
                  <a:gdLst>
                    <a:gd name="T0" fmla="*/ 0 w 15"/>
                    <a:gd name="T1" fmla="*/ 2147483646 h 24"/>
                    <a:gd name="T2" fmla="*/ 2147483646 w 15"/>
                    <a:gd name="T3" fmla="*/ 0 h 24"/>
                    <a:gd name="T4" fmla="*/ 2147483646 w 15"/>
                    <a:gd name="T5" fmla="*/ 2147483646 h 24"/>
                    <a:gd name="T6" fmla="*/ 2147483646 w 15"/>
                    <a:gd name="T7" fmla="*/ 2147483646 h 24"/>
                    <a:gd name="T8" fmla="*/ 0 w 15"/>
                    <a:gd name="T9" fmla="*/ 2147483646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4"/>
                    <a:gd name="T17" fmla="*/ 15 w 1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4">
                      <a:moveTo>
                        <a:pt x="0" y="18"/>
                      </a:moveTo>
                      <a:lnTo>
                        <a:pt x="15" y="0"/>
                      </a:lnTo>
                      <a:lnTo>
                        <a:pt x="15" y="10"/>
                      </a:lnTo>
                      <a:lnTo>
                        <a:pt x="1" y="24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2" name="Freeform 121"/>
                <p:cNvSpPr>
                  <a:spLocks/>
                </p:cNvSpPr>
                <p:nvPr/>
              </p:nvSpPr>
              <p:spPr bwMode="auto">
                <a:xfrm>
                  <a:off x="4838208" y="1735381"/>
                  <a:ext cx="1591" cy="8053"/>
                </a:xfrm>
                <a:custGeom>
                  <a:avLst/>
                  <a:gdLst>
                    <a:gd name="T0" fmla="*/ 0 w 5"/>
                    <a:gd name="T1" fmla="*/ 2147483646 h 13"/>
                    <a:gd name="T2" fmla="*/ 2147483646 w 5"/>
                    <a:gd name="T3" fmla="*/ 0 h 13"/>
                    <a:gd name="T4" fmla="*/ 2147483646 w 5"/>
                    <a:gd name="T5" fmla="*/ 2147483646 h 13"/>
                    <a:gd name="T6" fmla="*/ 2147483646 w 5"/>
                    <a:gd name="T7" fmla="*/ 2147483646 h 13"/>
                    <a:gd name="T8" fmla="*/ 0 w 5"/>
                    <a:gd name="T9" fmla="*/ 214748364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3"/>
                    <a:gd name="T17" fmla="*/ 5 w 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3">
                      <a:moveTo>
                        <a:pt x="0" y="8"/>
                      </a:moveTo>
                      <a:lnTo>
                        <a:pt x="2" y="0"/>
                      </a:lnTo>
                      <a:lnTo>
                        <a:pt x="5" y="5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" name="Freeform 122"/>
                <p:cNvSpPr>
                  <a:spLocks/>
                </p:cNvSpPr>
                <p:nvPr/>
              </p:nvSpPr>
              <p:spPr bwMode="auto">
                <a:xfrm>
                  <a:off x="4443823" y="3083809"/>
                  <a:ext cx="1020858" cy="1358452"/>
                </a:xfrm>
                <a:custGeom>
                  <a:avLst/>
                  <a:gdLst>
                    <a:gd name="T0" fmla="*/ 2147483646 w 1925"/>
                    <a:gd name="T1" fmla="*/ 2147483646 h 2532"/>
                    <a:gd name="T2" fmla="*/ 2147483646 w 1925"/>
                    <a:gd name="T3" fmla="*/ 2147483646 h 2532"/>
                    <a:gd name="T4" fmla="*/ 2147483646 w 1925"/>
                    <a:gd name="T5" fmla="*/ 2147483646 h 2532"/>
                    <a:gd name="T6" fmla="*/ 2147483646 w 1925"/>
                    <a:gd name="T7" fmla="*/ 2147483646 h 2532"/>
                    <a:gd name="T8" fmla="*/ 2147483646 w 1925"/>
                    <a:gd name="T9" fmla="*/ 2147483646 h 2532"/>
                    <a:gd name="T10" fmla="*/ 2147483646 w 1925"/>
                    <a:gd name="T11" fmla="*/ 2147483646 h 2532"/>
                    <a:gd name="T12" fmla="*/ 2147483646 w 1925"/>
                    <a:gd name="T13" fmla="*/ 2147483646 h 2532"/>
                    <a:gd name="T14" fmla="*/ 2147483646 w 1925"/>
                    <a:gd name="T15" fmla="*/ 2147483646 h 2532"/>
                    <a:gd name="T16" fmla="*/ 2147483646 w 1925"/>
                    <a:gd name="T17" fmla="*/ 2147483646 h 2532"/>
                    <a:gd name="T18" fmla="*/ 2147483646 w 1925"/>
                    <a:gd name="T19" fmla="*/ 2147483646 h 2532"/>
                    <a:gd name="T20" fmla="*/ 2147483646 w 1925"/>
                    <a:gd name="T21" fmla="*/ 2147483646 h 2532"/>
                    <a:gd name="T22" fmla="*/ 2147483646 w 1925"/>
                    <a:gd name="T23" fmla="*/ 2147483646 h 2532"/>
                    <a:gd name="T24" fmla="*/ 2147483646 w 1925"/>
                    <a:gd name="T25" fmla="*/ 2147483646 h 2532"/>
                    <a:gd name="T26" fmla="*/ 2147483646 w 1925"/>
                    <a:gd name="T27" fmla="*/ 2147483646 h 2532"/>
                    <a:gd name="T28" fmla="*/ 2147483646 w 1925"/>
                    <a:gd name="T29" fmla="*/ 2147483646 h 2532"/>
                    <a:gd name="T30" fmla="*/ 2147483646 w 1925"/>
                    <a:gd name="T31" fmla="*/ 2147483646 h 2532"/>
                    <a:gd name="T32" fmla="*/ 2147483646 w 1925"/>
                    <a:gd name="T33" fmla="*/ 2147483646 h 2532"/>
                    <a:gd name="T34" fmla="*/ 2147483646 w 1925"/>
                    <a:gd name="T35" fmla="*/ 2147483646 h 2532"/>
                    <a:gd name="T36" fmla="*/ 2147483646 w 1925"/>
                    <a:gd name="T37" fmla="*/ 2147483646 h 2532"/>
                    <a:gd name="T38" fmla="*/ 2147483646 w 1925"/>
                    <a:gd name="T39" fmla="*/ 2147483646 h 2532"/>
                    <a:gd name="T40" fmla="*/ 2147483646 w 1925"/>
                    <a:gd name="T41" fmla="*/ 2147483646 h 2532"/>
                    <a:gd name="T42" fmla="*/ 2147483646 w 1925"/>
                    <a:gd name="T43" fmla="*/ 2147483646 h 2532"/>
                    <a:gd name="T44" fmla="*/ 2147483646 w 1925"/>
                    <a:gd name="T45" fmla="*/ 2147483646 h 2532"/>
                    <a:gd name="T46" fmla="*/ 2147483646 w 1925"/>
                    <a:gd name="T47" fmla="*/ 2147483646 h 2532"/>
                    <a:gd name="T48" fmla="*/ 2147483646 w 1925"/>
                    <a:gd name="T49" fmla="*/ 2147483646 h 2532"/>
                    <a:gd name="T50" fmla="*/ 2147483646 w 1925"/>
                    <a:gd name="T51" fmla="*/ 2147483646 h 2532"/>
                    <a:gd name="T52" fmla="*/ 2147483646 w 1925"/>
                    <a:gd name="T53" fmla="*/ 2147483646 h 2532"/>
                    <a:gd name="T54" fmla="*/ 2147483646 w 1925"/>
                    <a:gd name="T55" fmla="*/ 2147483646 h 2532"/>
                    <a:gd name="T56" fmla="*/ 2147483646 w 1925"/>
                    <a:gd name="T57" fmla="*/ 2147483646 h 2532"/>
                    <a:gd name="T58" fmla="*/ 2147483646 w 1925"/>
                    <a:gd name="T59" fmla="*/ 2147483646 h 2532"/>
                    <a:gd name="T60" fmla="*/ 2147483646 w 1925"/>
                    <a:gd name="T61" fmla="*/ 2147483646 h 2532"/>
                    <a:gd name="T62" fmla="*/ 2147483646 w 1925"/>
                    <a:gd name="T63" fmla="*/ 2147483646 h 2532"/>
                    <a:gd name="T64" fmla="*/ 2147483646 w 1925"/>
                    <a:gd name="T65" fmla="*/ 2147483646 h 2532"/>
                    <a:gd name="T66" fmla="*/ 2147483646 w 1925"/>
                    <a:gd name="T67" fmla="*/ 2147483646 h 2532"/>
                    <a:gd name="T68" fmla="*/ 2147483646 w 1925"/>
                    <a:gd name="T69" fmla="*/ 2147483646 h 2532"/>
                    <a:gd name="T70" fmla="*/ 2147483646 w 1925"/>
                    <a:gd name="T71" fmla="*/ 2147483646 h 2532"/>
                    <a:gd name="T72" fmla="*/ 2147483646 w 1925"/>
                    <a:gd name="T73" fmla="*/ 2147483646 h 2532"/>
                    <a:gd name="T74" fmla="*/ 2147483646 w 1925"/>
                    <a:gd name="T75" fmla="*/ 2147483646 h 2532"/>
                    <a:gd name="T76" fmla="*/ 2147483646 w 1925"/>
                    <a:gd name="T77" fmla="*/ 2147483646 h 2532"/>
                    <a:gd name="T78" fmla="*/ 2147483646 w 1925"/>
                    <a:gd name="T79" fmla="*/ 2147483646 h 2532"/>
                    <a:gd name="T80" fmla="*/ 2147483646 w 1925"/>
                    <a:gd name="T81" fmla="*/ 2147483646 h 2532"/>
                    <a:gd name="T82" fmla="*/ 2147483646 w 1925"/>
                    <a:gd name="T83" fmla="*/ 2147483646 h 2532"/>
                    <a:gd name="T84" fmla="*/ 2147483646 w 1925"/>
                    <a:gd name="T85" fmla="*/ 2147483646 h 2532"/>
                    <a:gd name="T86" fmla="*/ 2147483646 w 1925"/>
                    <a:gd name="T87" fmla="*/ 2147483646 h 2532"/>
                    <a:gd name="T88" fmla="*/ 2147483646 w 1925"/>
                    <a:gd name="T89" fmla="*/ 2147483646 h 2532"/>
                    <a:gd name="T90" fmla="*/ 2147483646 w 1925"/>
                    <a:gd name="T91" fmla="*/ 2147483646 h 2532"/>
                    <a:gd name="T92" fmla="*/ 2147483646 w 1925"/>
                    <a:gd name="T93" fmla="*/ 2147483646 h 2532"/>
                    <a:gd name="T94" fmla="*/ 2147483646 w 1925"/>
                    <a:gd name="T95" fmla="*/ 2147483646 h 2532"/>
                    <a:gd name="T96" fmla="*/ 2147483646 w 1925"/>
                    <a:gd name="T97" fmla="*/ 2147483646 h 2532"/>
                    <a:gd name="T98" fmla="*/ 2147483646 w 1925"/>
                    <a:gd name="T99" fmla="*/ 2147483646 h 2532"/>
                    <a:gd name="T100" fmla="*/ 2147483646 w 1925"/>
                    <a:gd name="T101" fmla="*/ 2147483646 h 2532"/>
                    <a:gd name="T102" fmla="*/ 2147483646 w 1925"/>
                    <a:gd name="T103" fmla="*/ 2147483646 h 2532"/>
                    <a:gd name="T104" fmla="*/ 2147483646 w 1925"/>
                    <a:gd name="T105" fmla="*/ 2147483646 h 2532"/>
                    <a:gd name="T106" fmla="*/ 2147483646 w 1925"/>
                    <a:gd name="T107" fmla="*/ 2147483646 h 2532"/>
                    <a:gd name="T108" fmla="*/ 2147483646 w 1925"/>
                    <a:gd name="T109" fmla="*/ 2147483646 h 2532"/>
                    <a:gd name="T110" fmla="*/ 2147483646 w 1925"/>
                    <a:gd name="T111" fmla="*/ 2147483646 h 253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925"/>
                    <a:gd name="T169" fmla="*/ 0 h 2532"/>
                    <a:gd name="T170" fmla="*/ 1925 w 1925"/>
                    <a:gd name="T171" fmla="*/ 2532 h 253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925" h="2532">
                      <a:moveTo>
                        <a:pt x="1925" y="1279"/>
                      </a:moveTo>
                      <a:lnTo>
                        <a:pt x="1868" y="1289"/>
                      </a:lnTo>
                      <a:lnTo>
                        <a:pt x="1835" y="1324"/>
                      </a:lnTo>
                      <a:lnTo>
                        <a:pt x="1787" y="1301"/>
                      </a:lnTo>
                      <a:lnTo>
                        <a:pt x="1751" y="1307"/>
                      </a:lnTo>
                      <a:lnTo>
                        <a:pt x="1777" y="1335"/>
                      </a:lnTo>
                      <a:lnTo>
                        <a:pt x="1763" y="1417"/>
                      </a:lnTo>
                      <a:lnTo>
                        <a:pt x="1778" y="1463"/>
                      </a:lnTo>
                      <a:lnTo>
                        <a:pt x="1757" y="1463"/>
                      </a:lnTo>
                      <a:lnTo>
                        <a:pt x="1747" y="1478"/>
                      </a:lnTo>
                      <a:lnTo>
                        <a:pt x="1757" y="1504"/>
                      </a:lnTo>
                      <a:lnTo>
                        <a:pt x="1732" y="1524"/>
                      </a:lnTo>
                      <a:lnTo>
                        <a:pt x="1732" y="1545"/>
                      </a:lnTo>
                      <a:lnTo>
                        <a:pt x="1800" y="1621"/>
                      </a:lnTo>
                      <a:lnTo>
                        <a:pt x="1800" y="1662"/>
                      </a:lnTo>
                      <a:lnTo>
                        <a:pt x="1769" y="1692"/>
                      </a:lnTo>
                      <a:lnTo>
                        <a:pt x="1779" y="1759"/>
                      </a:lnTo>
                      <a:lnTo>
                        <a:pt x="1740" y="1789"/>
                      </a:lnTo>
                      <a:lnTo>
                        <a:pt x="1740" y="1825"/>
                      </a:lnTo>
                      <a:lnTo>
                        <a:pt x="1673" y="1883"/>
                      </a:lnTo>
                      <a:lnTo>
                        <a:pt x="1673" y="1903"/>
                      </a:lnTo>
                      <a:lnTo>
                        <a:pt x="1627" y="1918"/>
                      </a:lnTo>
                      <a:lnTo>
                        <a:pt x="1640" y="1954"/>
                      </a:lnTo>
                      <a:lnTo>
                        <a:pt x="1597" y="1991"/>
                      </a:lnTo>
                      <a:lnTo>
                        <a:pt x="1587" y="2047"/>
                      </a:lnTo>
                      <a:lnTo>
                        <a:pt x="1607" y="2052"/>
                      </a:lnTo>
                      <a:lnTo>
                        <a:pt x="1597" y="2073"/>
                      </a:lnTo>
                      <a:lnTo>
                        <a:pt x="1636" y="2147"/>
                      </a:lnTo>
                      <a:lnTo>
                        <a:pt x="1723" y="2168"/>
                      </a:lnTo>
                      <a:lnTo>
                        <a:pt x="1738" y="2252"/>
                      </a:lnTo>
                      <a:lnTo>
                        <a:pt x="1720" y="2259"/>
                      </a:lnTo>
                      <a:lnTo>
                        <a:pt x="1687" y="2245"/>
                      </a:lnTo>
                      <a:lnTo>
                        <a:pt x="1658" y="2287"/>
                      </a:lnTo>
                      <a:lnTo>
                        <a:pt x="1680" y="2343"/>
                      </a:lnTo>
                      <a:lnTo>
                        <a:pt x="1700" y="2333"/>
                      </a:lnTo>
                      <a:lnTo>
                        <a:pt x="1731" y="2408"/>
                      </a:lnTo>
                      <a:lnTo>
                        <a:pt x="1666" y="2481"/>
                      </a:lnTo>
                      <a:lnTo>
                        <a:pt x="1681" y="2511"/>
                      </a:lnTo>
                      <a:lnTo>
                        <a:pt x="1635" y="2532"/>
                      </a:lnTo>
                      <a:lnTo>
                        <a:pt x="1615" y="2514"/>
                      </a:lnTo>
                      <a:lnTo>
                        <a:pt x="1575" y="2518"/>
                      </a:lnTo>
                      <a:lnTo>
                        <a:pt x="1575" y="2502"/>
                      </a:lnTo>
                      <a:lnTo>
                        <a:pt x="1550" y="2472"/>
                      </a:lnTo>
                      <a:lnTo>
                        <a:pt x="1528" y="2481"/>
                      </a:lnTo>
                      <a:lnTo>
                        <a:pt x="1500" y="2460"/>
                      </a:lnTo>
                      <a:lnTo>
                        <a:pt x="1477" y="2413"/>
                      </a:lnTo>
                      <a:lnTo>
                        <a:pt x="1477" y="2418"/>
                      </a:lnTo>
                      <a:lnTo>
                        <a:pt x="1477" y="2413"/>
                      </a:lnTo>
                      <a:lnTo>
                        <a:pt x="1488" y="2403"/>
                      </a:lnTo>
                      <a:lnTo>
                        <a:pt x="1482" y="2393"/>
                      </a:lnTo>
                      <a:lnTo>
                        <a:pt x="1441" y="2393"/>
                      </a:lnTo>
                      <a:lnTo>
                        <a:pt x="1431" y="2413"/>
                      </a:lnTo>
                      <a:lnTo>
                        <a:pt x="1375" y="2445"/>
                      </a:lnTo>
                      <a:lnTo>
                        <a:pt x="1379" y="2376"/>
                      </a:lnTo>
                      <a:lnTo>
                        <a:pt x="1395" y="2360"/>
                      </a:lnTo>
                      <a:lnTo>
                        <a:pt x="1374" y="2317"/>
                      </a:lnTo>
                      <a:lnTo>
                        <a:pt x="1335" y="2334"/>
                      </a:lnTo>
                      <a:lnTo>
                        <a:pt x="1264" y="2297"/>
                      </a:lnTo>
                      <a:lnTo>
                        <a:pt x="1247" y="2319"/>
                      </a:lnTo>
                      <a:lnTo>
                        <a:pt x="1182" y="2292"/>
                      </a:lnTo>
                      <a:lnTo>
                        <a:pt x="1149" y="2292"/>
                      </a:lnTo>
                      <a:lnTo>
                        <a:pt x="1089" y="2272"/>
                      </a:lnTo>
                      <a:lnTo>
                        <a:pt x="1089" y="2240"/>
                      </a:lnTo>
                      <a:lnTo>
                        <a:pt x="1039" y="2213"/>
                      </a:lnTo>
                      <a:lnTo>
                        <a:pt x="1013" y="2223"/>
                      </a:lnTo>
                      <a:lnTo>
                        <a:pt x="987" y="2296"/>
                      </a:lnTo>
                      <a:lnTo>
                        <a:pt x="930" y="2287"/>
                      </a:lnTo>
                      <a:lnTo>
                        <a:pt x="815" y="2307"/>
                      </a:lnTo>
                      <a:lnTo>
                        <a:pt x="795" y="2296"/>
                      </a:lnTo>
                      <a:lnTo>
                        <a:pt x="772" y="2315"/>
                      </a:lnTo>
                      <a:lnTo>
                        <a:pt x="744" y="2317"/>
                      </a:lnTo>
                      <a:lnTo>
                        <a:pt x="744" y="2339"/>
                      </a:lnTo>
                      <a:lnTo>
                        <a:pt x="722" y="2349"/>
                      </a:lnTo>
                      <a:lnTo>
                        <a:pt x="712" y="2334"/>
                      </a:lnTo>
                      <a:lnTo>
                        <a:pt x="650" y="2333"/>
                      </a:lnTo>
                      <a:lnTo>
                        <a:pt x="645" y="2360"/>
                      </a:lnTo>
                      <a:lnTo>
                        <a:pt x="612" y="2312"/>
                      </a:lnTo>
                      <a:lnTo>
                        <a:pt x="596" y="2338"/>
                      </a:lnTo>
                      <a:lnTo>
                        <a:pt x="574" y="2317"/>
                      </a:lnTo>
                      <a:lnTo>
                        <a:pt x="531" y="2316"/>
                      </a:lnTo>
                      <a:lnTo>
                        <a:pt x="494" y="2293"/>
                      </a:lnTo>
                      <a:lnTo>
                        <a:pt x="494" y="2223"/>
                      </a:lnTo>
                      <a:lnTo>
                        <a:pt x="502" y="2208"/>
                      </a:lnTo>
                      <a:lnTo>
                        <a:pt x="487" y="2192"/>
                      </a:lnTo>
                      <a:lnTo>
                        <a:pt x="502" y="2182"/>
                      </a:lnTo>
                      <a:lnTo>
                        <a:pt x="483" y="2141"/>
                      </a:lnTo>
                      <a:lnTo>
                        <a:pt x="499" y="2096"/>
                      </a:lnTo>
                      <a:lnTo>
                        <a:pt x="524" y="2090"/>
                      </a:lnTo>
                      <a:lnTo>
                        <a:pt x="529" y="2050"/>
                      </a:lnTo>
                      <a:lnTo>
                        <a:pt x="555" y="2024"/>
                      </a:lnTo>
                      <a:lnTo>
                        <a:pt x="539" y="2019"/>
                      </a:lnTo>
                      <a:lnTo>
                        <a:pt x="539" y="1983"/>
                      </a:lnTo>
                      <a:lnTo>
                        <a:pt x="504" y="1937"/>
                      </a:lnTo>
                      <a:lnTo>
                        <a:pt x="469" y="1917"/>
                      </a:lnTo>
                      <a:lnTo>
                        <a:pt x="402" y="1958"/>
                      </a:lnTo>
                      <a:lnTo>
                        <a:pt x="393" y="1932"/>
                      </a:lnTo>
                      <a:lnTo>
                        <a:pt x="367" y="1948"/>
                      </a:lnTo>
                      <a:lnTo>
                        <a:pt x="321" y="1911"/>
                      </a:lnTo>
                      <a:lnTo>
                        <a:pt x="321" y="1870"/>
                      </a:lnTo>
                      <a:lnTo>
                        <a:pt x="260" y="1875"/>
                      </a:lnTo>
                      <a:lnTo>
                        <a:pt x="277" y="1917"/>
                      </a:lnTo>
                      <a:lnTo>
                        <a:pt x="269" y="1931"/>
                      </a:lnTo>
                      <a:lnTo>
                        <a:pt x="235" y="1905"/>
                      </a:lnTo>
                      <a:lnTo>
                        <a:pt x="226" y="1948"/>
                      </a:lnTo>
                      <a:lnTo>
                        <a:pt x="194" y="1956"/>
                      </a:lnTo>
                      <a:lnTo>
                        <a:pt x="165" y="1995"/>
                      </a:lnTo>
                      <a:lnTo>
                        <a:pt x="106" y="1990"/>
                      </a:lnTo>
                      <a:lnTo>
                        <a:pt x="82" y="1888"/>
                      </a:lnTo>
                      <a:lnTo>
                        <a:pt x="41" y="1832"/>
                      </a:lnTo>
                      <a:lnTo>
                        <a:pt x="61" y="1786"/>
                      </a:lnTo>
                      <a:lnTo>
                        <a:pt x="97" y="1760"/>
                      </a:lnTo>
                      <a:lnTo>
                        <a:pt x="98" y="1719"/>
                      </a:lnTo>
                      <a:lnTo>
                        <a:pt x="68" y="1719"/>
                      </a:lnTo>
                      <a:lnTo>
                        <a:pt x="32" y="1678"/>
                      </a:lnTo>
                      <a:lnTo>
                        <a:pt x="22" y="1621"/>
                      </a:lnTo>
                      <a:lnTo>
                        <a:pt x="52" y="1622"/>
                      </a:lnTo>
                      <a:lnTo>
                        <a:pt x="74" y="1587"/>
                      </a:lnTo>
                      <a:lnTo>
                        <a:pt x="105" y="1582"/>
                      </a:lnTo>
                      <a:lnTo>
                        <a:pt x="130" y="1546"/>
                      </a:lnTo>
                      <a:lnTo>
                        <a:pt x="222" y="1490"/>
                      </a:lnTo>
                      <a:lnTo>
                        <a:pt x="207" y="1454"/>
                      </a:lnTo>
                      <a:lnTo>
                        <a:pt x="256" y="1340"/>
                      </a:lnTo>
                      <a:lnTo>
                        <a:pt x="291" y="1330"/>
                      </a:lnTo>
                      <a:lnTo>
                        <a:pt x="291" y="1325"/>
                      </a:lnTo>
                      <a:lnTo>
                        <a:pt x="287" y="1284"/>
                      </a:lnTo>
                      <a:lnTo>
                        <a:pt x="261" y="1274"/>
                      </a:lnTo>
                      <a:lnTo>
                        <a:pt x="292" y="1233"/>
                      </a:lnTo>
                      <a:lnTo>
                        <a:pt x="251" y="1203"/>
                      </a:lnTo>
                      <a:lnTo>
                        <a:pt x="272" y="1177"/>
                      </a:lnTo>
                      <a:lnTo>
                        <a:pt x="200" y="1171"/>
                      </a:lnTo>
                      <a:lnTo>
                        <a:pt x="202" y="1150"/>
                      </a:lnTo>
                      <a:lnTo>
                        <a:pt x="161" y="1150"/>
                      </a:lnTo>
                      <a:lnTo>
                        <a:pt x="166" y="1115"/>
                      </a:lnTo>
                      <a:lnTo>
                        <a:pt x="151" y="1105"/>
                      </a:lnTo>
                      <a:lnTo>
                        <a:pt x="135" y="1130"/>
                      </a:lnTo>
                      <a:lnTo>
                        <a:pt x="120" y="1069"/>
                      </a:lnTo>
                      <a:lnTo>
                        <a:pt x="99" y="1089"/>
                      </a:lnTo>
                      <a:lnTo>
                        <a:pt x="79" y="1074"/>
                      </a:lnTo>
                      <a:lnTo>
                        <a:pt x="89" y="1048"/>
                      </a:lnTo>
                      <a:lnTo>
                        <a:pt x="24" y="1052"/>
                      </a:lnTo>
                      <a:lnTo>
                        <a:pt x="34" y="1017"/>
                      </a:lnTo>
                      <a:lnTo>
                        <a:pt x="70" y="986"/>
                      </a:lnTo>
                      <a:lnTo>
                        <a:pt x="60" y="960"/>
                      </a:lnTo>
                      <a:lnTo>
                        <a:pt x="80" y="940"/>
                      </a:lnTo>
                      <a:lnTo>
                        <a:pt x="50" y="894"/>
                      </a:lnTo>
                      <a:lnTo>
                        <a:pt x="0" y="874"/>
                      </a:lnTo>
                      <a:lnTo>
                        <a:pt x="51" y="787"/>
                      </a:lnTo>
                      <a:lnTo>
                        <a:pt x="47" y="760"/>
                      </a:lnTo>
                      <a:lnTo>
                        <a:pt x="79" y="694"/>
                      </a:lnTo>
                      <a:lnTo>
                        <a:pt x="140" y="703"/>
                      </a:lnTo>
                      <a:lnTo>
                        <a:pt x="151" y="647"/>
                      </a:lnTo>
                      <a:lnTo>
                        <a:pt x="171" y="647"/>
                      </a:lnTo>
                      <a:lnTo>
                        <a:pt x="242" y="575"/>
                      </a:lnTo>
                      <a:lnTo>
                        <a:pt x="247" y="555"/>
                      </a:lnTo>
                      <a:lnTo>
                        <a:pt x="278" y="509"/>
                      </a:lnTo>
                      <a:lnTo>
                        <a:pt x="310" y="515"/>
                      </a:lnTo>
                      <a:lnTo>
                        <a:pt x="323" y="492"/>
                      </a:lnTo>
                      <a:lnTo>
                        <a:pt x="365" y="425"/>
                      </a:lnTo>
                      <a:lnTo>
                        <a:pt x="439" y="361"/>
                      </a:lnTo>
                      <a:lnTo>
                        <a:pt x="496" y="290"/>
                      </a:lnTo>
                      <a:lnTo>
                        <a:pt x="533" y="295"/>
                      </a:lnTo>
                      <a:lnTo>
                        <a:pt x="562" y="330"/>
                      </a:lnTo>
                      <a:lnTo>
                        <a:pt x="576" y="273"/>
                      </a:lnTo>
                      <a:lnTo>
                        <a:pt x="661" y="202"/>
                      </a:lnTo>
                      <a:lnTo>
                        <a:pt x="638" y="170"/>
                      </a:lnTo>
                      <a:lnTo>
                        <a:pt x="715" y="114"/>
                      </a:lnTo>
                      <a:lnTo>
                        <a:pt x="805" y="93"/>
                      </a:lnTo>
                      <a:lnTo>
                        <a:pt x="816" y="68"/>
                      </a:lnTo>
                      <a:lnTo>
                        <a:pt x="856" y="68"/>
                      </a:lnTo>
                      <a:lnTo>
                        <a:pt x="856" y="47"/>
                      </a:lnTo>
                      <a:lnTo>
                        <a:pt x="903" y="57"/>
                      </a:lnTo>
                      <a:lnTo>
                        <a:pt x="939" y="22"/>
                      </a:lnTo>
                      <a:lnTo>
                        <a:pt x="1039" y="37"/>
                      </a:lnTo>
                      <a:lnTo>
                        <a:pt x="1050" y="0"/>
                      </a:lnTo>
                      <a:lnTo>
                        <a:pt x="1120" y="5"/>
                      </a:lnTo>
                      <a:lnTo>
                        <a:pt x="1125" y="52"/>
                      </a:lnTo>
                      <a:lnTo>
                        <a:pt x="1140" y="32"/>
                      </a:lnTo>
                      <a:lnTo>
                        <a:pt x="1212" y="63"/>
                      </a:lnTo>
                      <a:lnTo>
                        <a:pt x="1268" y="73"/>
                      </a:lnTo>
                      <a:lnTo>
                        <a:pt x="1263" y="88"/>
                      </a:lnTo>
                      <a:lnTo>
                        <a:pt x="1302" y="108"/>
                      </a:lnTo>
                      <a:lnTo>
                        <a:pt x="1358" y="93"/>
                      </a:lnTo>
                      <a:lnTo>
                        <a:pt x="1366" y="71"/>
                      </a:lnTo>
                      <a:lnTo>
                        <a:pt x="1404" y="124"/>
                      </a:lnTo>
                      <a:lnTo>
                        <a:pt x="1440" y="103"/>
                      </a:lnTo>
                      <a:lnTo>
                        <a:pt x="1450" y="77"/>
                      </a:lnTo>
                      <a:lnTo>
                        <a:pt x="1505" y="71"/>
                      </a:lnTo>
                      <a:lnTo>
                        <a:pt x="1501" y="107"/>
                      </a:lnTo>
                      <a:lnTo>
                        <a:pt x="1551" y="87"/>
                      </a:lnTo>
                      <a:lnTo>
                        <a:pt x="1541" y="66"/>
                      </a:lnTo>
                      <a:lnTo>
                        <a:pt x="1581" y="51"/>
                      </a:lnTo>
                      <a:lnTo>
                        <a:pt x="1608" y="60"/>
                      </a:lnTo>
                      <a:lnTo>
                        <a:pt x="1593" y="89"/>
                      </a:lnTo>
                      <a:lnTo>
                        <a:pt x="1664" y="174"/>
                      </a:lnTo>
                      <a:lnTo>
                        <a:pt x="1680" y="209"/>
                      </a:lnTo>
                      <a:lnTo>
                        <a:pt x="1691" y="307"/>
                      </a:lnTo>
                      <a:lnTo>
                        <a:pt x="1686" y="393"/>
                      </a:lnTo>
                      <a:lnTo>
                        <a:pt x="1704" y="564"/>
                      </a:lnTo>
                      <a:lnTo>
                        <a:pt x="1648" y="580"/>
                      </a:lnTo>
                      <a:lnTo>
                        <a:pt x="1639" y="611"/>
                      </a:lnTo>
                      <a:lnTo>
                        <a:pt x="1598" y="638"/>
                      </a:lnTo>
                      <a:lnTo>
                        <a:pt x="1649" y="647"/>
                      </a:lnTo>
                      <a:lnTo>
                        <a:pt x="1654" y="677"/>
                      </a:lnTo>
                      <a:lnTo>
                        <a:pt x="1669" y="672"/>
                      </a:lnTo>
                      <a:lnTo>
                        <a:pt x="1680" y="714"/>
                      </a:lnTo>
                      <a:lnTo>
                        <a:pt x="1659" y="728"/>
                      </a:lnTo>
                      <a:lnTo>
                        <a:pt x="1659" y="811"/>
                      </a:lnTo>
                      <a:lnTo>
                        <a:pt x="1700" y="860"/>
                      </a:lnTo>
                      <a:lnTo>
                        <a:pt x="1706" y="932"/>
                      </a:lnTo>
                      <a:lnTo>
                        <a:pt x="1755" y="977"/>
                      </a:lnTo>
                      <a:lnTo>
                        <a:pt x="1745" y="1008"/>
                      </a:lnTo>
                      <a:lnTo>
                        <a:pt x="1729" y="1003"/>
                      </a:lnTo>
                      <a:lnTo>
                        <a:pt x="1714" y="1023"/>
                      </a:lnTo>
                      <a:lnTo>
                        <a:pt x="1719" y="1038"/>
                      </a:lnTo>
                      <a:lnTo>
                        <a:pt x="1673" y="1084"/>
                      </a:lnTo>
                      <a:lnTo>
                        <a:pt x="1700" y="1115"/>
                      </a:lnTo>
                      <a:lnTo>
                        <a:pt x="1675" y="1166"/>
                      </a:lnTo>
                      <a:lnTo>
                        <a:pt x="1654" y="1172"/>
                      </a:lnTo>
                      <a:lnTo>
                        <a:pt x="1675" y="1212"/>
                      </a:lnTo>
                      <a:lnTo>
                        <a:pt x="1700" y="1201"/>
                      </a:lnTo>
                      <a:lnTo>
                        <a:pt x="1695" y="1222"/>
                      </a:lnTo>
                      <a:lnTo>
                        <a:pt x="1751" y="1196"/>
                      </a:lnTo>
                      <a:lnTo>
                        <a:pt x="1819" y="1242"/>
                      </a:lnTo>
                      <a:lnTo>
                        <a:pt x="1890" y="1251"/>
                      </a:lnTo>
                      <a:lnTo>
                        <a:pt x="1905" y="1231"/>
                      </a:lnTo>
                      <a:lnTo>
                        <a:pt x="1925" y="1279"/>
                      </a:lnTo>
                      <a:close/>
                    </a:path>
                  </a:pathLst>
                </a:custGeom>
                <a:gradFill>
                  <a:gsLst>
                    <a:gs pos="48000">
                      <a:srgbClr val="009900"/>
                    </a:gs>
                    <a:gs pos="100000">
                      <a:srgbClr val="FF0000"/>
                    </a:gs>
                  </a:gsLst>
                  <a:lin ang="5400000" scaled="1"/>
                </a:gra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74" name="Freeform 129"/>
                <p:cNvSpPr>
                  <a:spLocks/>
                </p:cNvSpPr>
                <p:nvPr/>
              </p:nvSpPr>
              <p:spPr bwMode="auto">
                <a:xfrm>
                  <a:off x="5410754" y="2471437"/>
                  <a:ext cx="58845" cy="51540"/>
                </a:xfrm>
                <a:custGeom>
                  <a:avLst/>
                  <a:gdLst>
                    <a:gd name="T0" fmla="*/ 2147483646 w 113"/>
                    <a:gd name="T1" fmla="*/ 2147483646 h 96"/>
                    <a:gd name="T2" fmla="*/ 2147483646 w 113"/>
                    <a:gd name="T3" fmla="*/ 2147483646 h 96"/>
                    <a:gd name="T4" fmla="*/ 2147483646 w 113"/>
                    <a:gd name="T5" fmla="*/ 2147483646 h 96"/>
                    <a:gd name="T6" fmla="*/ 0 w 113"/>
                    <a:gd name="T7" fmla="*/ 2147483646 h 96"/>
                    <a:gd name="T8" fmla="*/ 2147483646 w 113"/>
                    <a:gd name="T9" fmla="*/ 2147483646 h 96"/>
                    <a:gd name="T10" fmla="*/ 2147483646 w 113"/>
                    <a:gd name="T11" fmla="*/ 2147483646 h 96"/>
                    <a:gd name="T12" fmla="*/ 2147483646 w 113"/>
                    <a:gd name="T13" fmla="*/ 2147483646 h 96"/>
                    <a:gd name="T14" fmla="*/ 2147483646 w 113"/>
                    <a:gd name="T15" fmla="*/ 2147483646 h 96"/>
                    <a:gd name="T16" fmla="*/ 2147483646 w 113"/>
                    <a:gd name="T17" fmla="*/ 0 h 96"/>
                    <a:gd name="T18" fmla="*/ 2147483646 w 113"/>
                    <a:gd name="T19" fmla="*/ 0 h 96"/>
                    <a:gd name="T20" fmla="*/ 2147483646 w 113"/>
                    <a:gd name="T21" fmla="*/ 2147483646 h 96"/>
                    <a:gd name="T22" fmla="*/ 2147483646 w 113"/>
                    <a:gd name="T23" fmla="*/ 2147483646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3"/>
                    <a:gd name="T37" fmla="*/ 0 h 96"/>
                    <a:gd name="T38" fmla="*/ 113 w 113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3" h="96">
                      <a:moveTo>
                        <a:pt x="29" y="29"/>
                      </a:moveTo>
                      <a:lnTo>
                        <a:pt x="22" y="46"/>
                      </a:lnTo>
                      <a:lnTo>
                        <a:pt x="6" y="45"/>
                      </a:lnTo>
                      <a:lnTo>
                        <a:pt x="0" y="63"/>
                      </a:lnTo>
                      <a:lnTo>
                        <a:pt x="50" y="96"/>
                      </a:lnTo>
                      <a:lnTo>
                        <a:pt x="90" y="95"/>
                      </a:lnTo>
                      <a:lnTo>
                        <a:pt x="111" y="50"/>
                      </a:lnTo>
                      <a:lnTo>
                        <a:pt x="113" y="9"/>
                      </a:lnTo>
                      <a:lnTo>
                        <a:pt x="82" y="0"/>
                      </a:lnTo>
                      <a:lnTo>
                        <a:pt x="35" y="0"/>
                      </a:lnTo>
                      <a:lnTo>
                        <a:pt x="21" y="7"/>
                      </a:lnTo>
                      <a:lnTo>
                        <a:pt x="29" y="29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" name="Freeform 140"/>
                <p:cNvSpPr>
                  <a:spLocks/>
                </p:cNvSpPr>
                <p:nvPr/>
              </p:nvSpPr>
              <p:spPr bwMode="auto">
                <a:xfrm>
                  <a:off x="5899008" y="2442446"/>
                  <a:ext cx="9542" cy="16106"/>
                </a:xfrm>
                <a:custGeom>
                  <a:avLst/>
                  <a:gdLst>
                    <a:gd name="T0" fmla="*/ 0 w 16"/>
                    <a:gd name="T1" fmla="*/ 2147483646 h 30"/>
                    <a:gd name="T2" fmla="*/ 2147483646 w 16"/>
                    <a:gd name="T3" fmla="*/ 2147483646 h 30"/>
                    <a:gd name="T4" fmla="*/ 2147483646 w 16"/>
                    <a:gd name="T5" fmla="*/ 2147483646 h 30"/>
                    <a:gd name="T6" fmla="*/ 2147483646 w 16"/>
                    <a:gd name="T7" fmla="*/ 2147483646 h 30"/>
                    <a:gd name="T8" fmla="*/ 2147483646 w 16"/>
                    <a:gd name="T9" fmla="*/ 0 h 30"/>
                    <a:gd name="T10" fmla="*/ 0 w 16"/>
                    <a:gd name="T11" fmla="*/ 2147483646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0"/>
                    <a:gd name="T20" fmla="*/ 16 w 1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0">
                      <a:moveTo>
                        <a:pt x="0" y="13"/>
                      </a:moveTo>
                      <a:lnTo>
                        <a:pt x="2" y="25"/>
                      </a:lnTo>
                      <a:lnTo>
                        <a:pt x="16" y="30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6" name="Freeform 141"/>
                <p:cNvSpPr>
                  <a:spLocks/>
                </p:cNvSpPr>
                <p:nvPr/>
              </p:nvSpPr>
              <p:spPr bwMode="auto">
                <a:xfrm>
                  <a:off x="5961033" y="2429560"/>
                  <a:ext cx="19085" cy="6443"/>
                </a:xfrm>
                <a:custGeom>
                  <a:avLst/>
                  <a:gdLst>
                    <a:gd name="T0" fmla="*/ 0 w 35"/>
                    <a:gd name="T1" fmla="*/ 2147483646 h 13"/>
                    <a:gd name="T2" fmla="*/ 2147483646 w 35"/>
                    <a:gd name="T3" fmla="*/ 2147483646 h 13"/>
                    <a:gd name="T4" fmla="*/ 2147483646 w 35"/>
                    <a:gd name="T5" fmla="*/ 2147483646 h 13"/>
                    <a:gd name="T6" fmla="*/ 2147483646 w 35"/>
                    <a:gd name="T7" fmla="*/ 0 h 13"/>
                    <a:gd name="T8" fmla="*/ 2147483646 w 35"/>
                    <a:gd name="T9" fmla="*/ 0 h 13"/>
                    <a:gd name="T10" fmla="*/ 0 w 35"/>
                    <a:gd name="T11" fmla="*/ 2147483646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3"/>
                    <a:gd name="T20" fmla="*/ 35 w 35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3">
                      <a:moveTo>
                        <a:pt x="0" y="8"/>
                      </a:moveTo>
                      <a:lnTo>
                        <a:pt x="7" y="13"/>
                      </a:lnTo>
                      <a:lnTo>
                        <a:pt x="23" y="9"/>
                      </a:lnTo>
                      <a:lnTo>
                        <a:pt x="35" y="0"/>
                      </a:lnTo>
                      <a:lnTo>
                        <a:pt x="1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7" name="Freeform 149"/>
                <p:cNvSpPr>
                  <a:spLocks/>
                </p:cNvSpPr>
                <p:nvPr/>
              </p:nvSpPr>
              <p:spPr bwMode="auto">
                <a:xfrm>
                  <a:off x="6385671" y="2487543"/>
                  <a:ext cx="7952" cy="6443"/>
                </a:xfrm>
                <a:custGeom>
                  <a:avLst/>
                  <a:gdLst>
                    <a:gd name="T0" fmla="*/ 2147483646 w 14"/>
                    <a:gd name="T1" fmla="*/ 2147483646 h 10"/>
                    <a:gd name="T2" fmla="*/ 2147483646 w 14"/>
                    <a:gd name="T3" fmla="*/ 2147483646 h 10"/>
                    <a:gd name="T4" fmla="*/ 0 w 14"/>
                    <a:gd name="T5" fmla="*/ 2147483646 h 10"/>
                    <a:gd name="T6" fmla="*/ 2147483646 w 14"/>
                    <a:gd name="T7" fmla="*/ 0 h 10"/>
                    <a:gd name="T8" fmla="*/ 2147483646 w 14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10"/>
                    <a:gd name="T17" fmla="*/ 14 w 1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10">
                      <a:moveTo>
                        <a:pt x="13" y="1"/>
                      </a:moveTo>
                      <a:lnTo>
                        <a:pt x="14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78" name="Группа 982"/>
                <p:cNvGrpSpPr>
                  <a:grpSpLocks/>
                </p:cNvGrpSpPr>
                <p:nvPr/>
              </p:nvGrpSpPr>
              <p:grpSpPr bwMode="auto">
                <a:xfrm>
                  <a:off x="5288293" y="1817572"/>
                  <a:ext cx="2207480" cy="2654643"/>
                  <a:chOff x="5389563" y="1838325"/>
                  <a:chExt cx="2203450" cy="2616526"/>
                </a:xfrm>
                <a:solidFill>
                  <a:srgbClr val="33CCFF"/>
                </a:solidFill>
              </p:grpSpPr>
              <p:sp>
                <p:nvSpPr>
                  <p:cNvPr id="250" name="Freeform 123"/>
                  <p:cNvSpPr>
                    <a:spLocks/>
                  </p:cNvSpPr>
                  <p:nvPr/>
                </p:nvSpPr>
                <p:spPr bwMode="auto">
                  <a:xfrm>
                    <a:off x="5389563" y="1967238"/>
                    <a:ext cx="2203450" cy="2487613"/>
                  </a:xfrm>
                  <a:custGeom>
                    <a:avLst/>
                    <a:gdLst>
                      <a:gd name="T0" fmla="*/ 2147483647 w 4163"/>
                      <a:gd name="T1" fmla="*/ 2147483647 h 4700"/>
                      <a:gd name="T2" fmla="*/ 2147483647 w 4163"/>
                      <a:gd name="T3" fmla="*/ 2147483647 h 4700"/>
                      <a:gd name="T4" fmla="*/ 2147483647 w 4163"/>
                      <a:gd name="T5" fmla="*/ 2147483647 h 4700"/>
                      <a:gd name="T6" fmla="*/ 2147483647 w 4163"/>
                      <a:gd name="T7" fmla="*/ 2147483647 h 4700"/>
                      <a:gd name="T8" fmla="*/ 2147483647 w 4163"/>
                      <a:gd name="T9" fmla="*/ 2147483647 h 4700"/>
                      <a:gd name="T10" fmla="*/ 2147483647 w 4163"/>
                      <a:gd name="T11" fmla="*/ 2147483647 h 4700"/>
                      <a:gd name="T12" fmla="*/ 2147483647 w 4163"/>
                      <a:gd name="T13" fmla="*/ 2147483647 h 4700"/>
                      <a:gd name="T14" fmla="*/ 2147483647 w 4163"/>
                      <a:gd name="T15" fmla="*/ 2147483647 h 4700"/>
                      <a:gd name="T16" fmla="*/ 2147483647 w 4163"/>
                      <a:gd name="T17" fmla="*/ 2147483647 h 4700"/>
                      <a:gd name="T18" fmla="*/ 2147483647 w 4163"/>
                      <a:gd name="T19" fmla="*/ 2147483647 h 4700"/>
                      <a:gd name="T20" fmla="*/ 2147483647 w 4163"/>
                      <a:gd name="T21" fmla="*/ 2147483647 h 4700"/>
                      <a:gd name="T22" fmla="*/ 2147483647 w 4163"/>
                      <a:gd name="T23" fmla="*/ 2147483647 h 4700"/>
                      <a:gd name="T24" fmla="*/ 2147483647 w 4163"/>
                      <a:gd name="T25" fmla="*/ 2147483647 h 4700"/>
                      <a:gd name="T26" fmla="*/ 2147483647 w 4163"/>
                      <a:gd name="T27" fmla="*/ 2147483647 h 4700"/>
                      <a:gd name="T28" fmla="*/ 2147483647 w 4163"/>
                      <a:gd name="T29" fmla="*/ 2147483647 h 4700"/>
                      <a:gd name="T30" fmla="*/ 2147483647 w 4163"/>
                      <a:gd name="T31" fmla="*/ 2147483647 h 4700"/>
                      <a:gd name="T32" fmla="*/ 2147483647 w 4163"/>
                      <a:gd name="T33" fmla="*/ 2147483647 h 4700"/>
                      <a:gd name="T34" fmla="*/ 2147483647 w 4163"/>
                      <a:gd name="T35" fmla="*/ 2147483647 h 4700"/>
                      <a:gd name="T36" fmla="*/ 2147483647 w 4163"/>
                      <a:gd name="T37" fmla="*/ 2147483647 h 4700"/>
                      <a:gd name="T38" fmla="*/ 2147483647 w 4163"/>
                      <a:gd name="T39" fmla="*/ 2147483647 h 4700"/>
                      <a:gd name="T40" fmla="*/ 2147483647 w 4163"/>
                      <a:gd name="T41" fmla="*/ 2147483647 h 4700"/>
                      <a:gd name="T42" fmla="*/ 2147483647 w 4163"/>
                      <a:gd name="T43" fmla="*/ 2147483647 h 4700"/>
                      <a:gd name="T44" fmla="*/ 2147483647 w 4163"/>
                      <a:gd name="T45" fmla="*/ 2147483647 h 4700"/>
                      <a:gd name="T46" fmla="*/ 2147483647 w 4163"/>
                      <a:gd name="T47" fmla="*/ 2147483647 h 4700"/>
                      <a:gd name="T48" fmla="*/ 2147483647 w 4163"/>
                      <a:gd name="T49" fmla="*/ 2147483647 h 4700"/>
                      <a:gd name="T50" fmla="*/ 2147483647 w 4163"/>
                      <a:gd name="T51" fmla="*/ 2147483647 h 4700"/>
                      <a:gd name="T52" fmla="*/ 2147483647 w 4163"/>
                      <a:gd name="T53" fmla="*/ 2147483647 h 4700"/>
                      <a:gd name="T54" fmla="*/ 2147483647 w 4163"/>
                      <a:gd name="T55" fmla="*/ 2147483647 h 4700"/>
                      <a:gd name="T56" fmla="*/ 2147483647 w 4163"/>
                      <a:gd name="T57" fmla="*/ 2147483647 h 4700"/>
                      <a:gd name="T58" fmla="*/ 2147483647 w 4163"/>
                      <a:gd name="T59" fmla="*/ 2147483647 h 4700"/>
                      <a:gd name="T60" fmla="*/ 2147483647 w 4163"/>
                      <a:gd name="T61" fmla="*/ 2147483647 h 4700"/>
                      <a:gd name="T62" fmla="*/ 2147483647 w 4163"/>
                      <a:gd name="T63" fmla="*/ 2147483647 h 4700"/>
                      <a:gd name="T64" fmla="*/ 2147483647 w 4163"/>
                      <a:gd name="T65" fmla="*/ 2147483647 h 4700"/>
                      <a:gd name="T66" fmla="*/ 2147483647 w 4163"/>
                      <a:gd name="T67" fmla="*/ 2147483647 h 4700"/>
                      <a:gd name="T68" fmla="*/ 2147483647 w 4163"/>
                      <a:gd name="T69" fmla="*/ 2147483647 h 4700"/>
                      <a:gd name="T70" fmla="*/ 2147483647 w 4163"/>
                      <a:gd name="T71" fmla="*/ 2147483647 h 4700"/>
                      <a:gd name="T72" fmla="*/ 2147483647 w 4163"/>
                      <a:gd name="T73" fmla="*/ 2147483647 h 4700"/>
                      <a:gd name="T74" fmla="*/ 2147483647 w 4163"/>
                      <a:gd name="T75" fmla="*/ 2147483647 h 4700"/>
                      <a:gd name="T76" fmla="*/ 2147483647 w 4163"/>
                      <a:gd name="T77" fmla="*/ 2147483647 h 4700"/>
                      <a:gd name="T78" fmla="*/ 2147483647 w 4163"/>
                      <a:gd name="T79" fmla="*/ 2147483647 h 4700"/>
                      <a:gd name="T80" fmla="*/ 2147483647 w 4163"/>
                      <a:gd name="T81" fmla="*/ 2147483647 h 4700"/>
                      <a:gd name="T82" fmla="*/ 2147483647 w 4163"/>
                      <a:gd name="T83" fmla="*/ 2147483647 h 4700"/>
                      <a:gd name="T84" fmla="*/ 2147483647 w 4163"/>
                      <a:gd name="T85" fmla="*/ 2147483647 h 4700"/>
                      <a:gd name="T86" fmla="*/ 2147483647 w 4163"/>
                      <a:gd name="T87" fmla="*/ 2147483647 h 4700"/>
                      <a:gd name="T88" fmla="*/ 2147483647 w 4163"/>
                      <a:gd name="T89" fmla="*/ 2147483647 h 4700"/>
                      <a:gd name="T90" fmla="*/ 2147483647 w 4163"/>
                      <a:gd name="T91" fmla="*/ 2147483647 h 4700"/>
                      <a:gd name="T92" fmla="*/ 2147483647 w 4163"/>
                      <a:gd name="T93" fmla="*/ 2147483647 h 4700"/>
                      <a:gd name="T94" fmla="*/ 2147483647 w 4163"/>
                      <a:gd name="T95" fmla="*/ 2147483647 h 4700"/>
                      <a:gd name="T96" fmla="*/ 2147483647 w 4163"/>
                      <a:gd name="T97" fmla="*/ 2147483647 h 4700"/>
                      <a:gd name="T98" fmla="*/ 2147483647 w 4163"/>
                      <a:gd name="T99" fmla="*/ 2147483647 h 4700"/>
                      <a:gd name="T100" fmla="*/ 2147483647 w 4163"/>
                      <a:gd name="T101" fmla="*/ 2147483647 h 4700"/>
                      <a:gd name="T102" fmla="*/ 2147483647 w 4163"/>
                      <a:gd name="T103" fmla="*/ 2147483647 h 4700"/>
                      <a:gd name="T104" fmla="*/ 2147483647 w 4163"/>
                      <a:gd name="T105" fmla="*/ 2147483647 h 4700"/>
                      <a:gd name="T106" fmla="*/ 2147483647 w 4163"/>
                      <a:gd name="T107" fmla="*/ 2147483647 h 4700"/>
                      <a:gd name="T108" fmla="*/ 2147483647 w 4163"/>
                      <a:gd name="T109" fmla="*/ 2147483647 h 4700"/>
                      <a:gd name="T110" fmla="*/ 2147483647 w 4163"/>
                      <a:gd name="T111" fmla="*/ 2147483647 h 4700"/>
                      <a:gd name="T112" fmla="*/ 2147483647 w 4163"/>
                      <a:gd name="T113" fmla="*/ 2147483647 h 4700"/>
                      <a:gd name="T114" fmla="*/ 2147483647 w 4163"/>
                      <a:gd name="T115" fmla="*/ 2147483647 h 4700"/>
                      <a:gd name="T116" fmla="*/ 2147483647 w 4163"/>
                      <a:gd name="T117" fmla="*/ 2147483647 h 47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4163"/>
                      <a:gd name="T178" fmla="*/ 0 h 4700"/>
                      <a:gd name="T179" fmla="*/ 4163 w 4163"/>
                      <a:gd name="T180" fmla="*/ 4700 h 4700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4163" h="4700">
                        <a:moveTo>
                          <a:pt x="3760" y="18"/>
                        </a:moveTo>
                        <a:lnTo>
                          <a:pt x="3765" y="33"/>
                        </a:lnTo>
                        <a:lnTo>
                          <a:pt x="3785" y="18"/>
                        </a:lnTo>
                        <a:lnTo>
                          <a:pt x="3836" y="18"/>
                        </a:lnTo>
                        <a:lnTo>
                          <a:pt x="3832" y="54"/>
                        </a:lnTo>
                        <a:lnTo>
                          <a:pt x="3864" y="79"/>
                        </a:lnTo>
                        <a:lnTo>
                          <a:pt x="3880" y="69"/>
                        </a:lnTo>
                        <a:lnTo>
                          <a:pt x="3900" y="83"/>
                        </a:lnTo>
                        <a:lnTo>
                          <a:pt x="3895" y="93"/>
                        </a:lnTo>
                        <a:lnTo>
                          <a:pt x="3901" y="104"/>
                        </a:lnTo>
                        <a:lnTo>
                          <a:pt x="3937" y="109"/>
                        </a:lnTo>
                        <a:lnTo>
                          <a:pt x="3947" y="134"/>
                        </a:lnTo>
                        <a:lnTo>
                          <a:pt x="3959" y="139"/>
                        </a:lnTo>
                        <a:lnTo>
                          <a:pt x="3985" y="175"/>
                        </a:lnTo>
                        <a:lnTo>
                          <a:pt x="3965" y="180"/>
                        </a:lnTo>
                        <a:lnTo>
                          <a:pt x="3950" y="195"/>
                        </a:lnTo>
                        <a:lnTo>
                          <a:pt x="3909" y="207"/>
                        </a:lnTo>
                        <a:lnTo>
                          <a:pt x="3899" y="232"/>
                        </a:lnTo>
                        <a:lnTo>
                          <a:pt x="3910" y="268"/>
                        </a:lnTo>
                        <a:lnTo>
                          <a:pt x="3906" y="294"/>
                        </a:lnTo>
                        <a:lnTo>
                          <a:pt x="3881" y="309"/>
                        </a:lnTo>
                        <a:lnTo>
                          <a:pt x="3850" y="345"/>
                        </a:lnTo>
                        <a:lnTo>
                          <a:pt x="3862" y="365"/>
                        </a:lnTo>
                        <a:lnTo>
                          <a:pt x="3841" y="375"/>
                        </a:lnTo>
                        <a:lnTo>
                          <a:pt x="3832" y="422"/>
                        </a:lnTo>
                        <a:lnTo>
                          <a:pt x="3812" y="448"/>
                        </a:lnTo>
                        <a:lnTo>
                          <a:pt x="3835" y="524"/>
                        </a:lnTo>
                        <a:lnTo>
                          <a:pt x="3871" y="518"/>
                        </a:lnTo>
                        <a:lnTo>
                          <a:pt x="3860" y="540"/>
                        </a:lnTo>
                        <a:lnTo>
                          <a:pt x="3845" y="555"/>
                        </a:lnTo>
                        <a:lnTo>
                          <a:pt x="3867" y="596"/>
                        </a:lnTo>
                        <a:lnTo>
                          <a:pt x="3892" y="595"/>
                        </a:lnTo>
                        <a:lnTo>
                          <a:pt x="3934" y="620"/>
                        </a:lnTo>
                        <a:lnTo>
                          <a:pt x="3934" y="610"/>
                        </a:lnTo>
                        <a:lnTo>
                          <a:pt x="4021" y="593"/>
                        </a:lnTo>
                        <a:lnTo>
                          <a:pt x="4067" y="614"/>
                        </a:lnTo>
                        <a:lnTo>
                          <a:pt x="4090" y="706"/>
                        </a:lnTo>
                        <a:lnTo>
                          <a:pt x="4131" y="709"/>
                        </a:lnTo>
                        <a:lnTo>
                          <a:pt x="4147" y="740"/>
                        </a:lnTo>
                        <a:lnTo>
                          <a:pt x="4163" y="740"/>
                        </a:lnTo>
                        <a:lnTo>
                          <a:pt x="4122" y="787"/>
                        </a:lnTo>
                        <a:lnTo>
                          <a:pt x="4123" y="838"/>
                        </a:lnTo>
                        <a:lnTo>
                          <a:pt x="4133" y="848"/>
                        </a:lnTo>
                        <a:lnTo>
                          <a:pt x="4130" y="864"/>
                        </a:lnTo>
                        <a:lnTo>
                          <a:pt x="4109" y="879"/>
                        </a:lnTo>
                        <a:lnTo>
                          <a:pt x="4094" y="864"/>
                        </a:lnTo>
                        <a:lnTo>
                          <a:pt x="4036" y="860"/>
                        </a:lnTo>
                        <a:lnTo>
                          <a:pt x="4053" y="899"/>
                        </a:lnTo>
                        <a:lnTo>
                          <a:pt x="4038" y="901"/>
                        </a:lnTo>
                        <a:lnTo>
                          <a:pt x="4027" y="916"/>
                        </a:lnTo>
                        <a:lnTo>
                          <a:pt x="3992" y="916"/>
                        </a:lnTo>
                        <a:lnTo>
                          <a:pt x="3978" y="947"/>
                        </a:lnTo>
                        <a:lnTo>
                          <a:pt x="3952" y="958"/>
                        </a:lnTo>
                        <a:lnTo>
                          <a:pt x="3957" y="973"/>
                        </a:lnTo>
                        <a:lnTo>
                          <a:pt x="3942" y="989"/>
                        </a:lnTo>
                        <a:lnTo>
                          <a:pt x="3911" y="984"/>
                        </a:lnTo>
                        <a:lnTo>
                          <a:pt x="3913" y="1019"/>
                        </a:lnTo>
                        <a:lnTo>
                          <a:pt x="3923" y="1040"/>
                        </a:lnTo>
                        <a:lnTo>
                          <a:pt x="3938" y="1030"/>
                        </a:lnTo>
                        <a:lnTo>
                          <a:pt x="3959" y="1054"/>
                        </a:lnTo>
                        <a:lnTo>
                          <a:pt x="3955" y="1091"/>
                        </a:lnTo>
                        <a:lnTo>
                          <a:pt x="3934" y="1081"/>
                        </a:lnTo>
                        <a:lnTo>
                          <a:pt x="3909" y="1126"/>
                        </a:lnTo>
                        <a:lnTo>
                          <a:pt x="3936" y="1137"/>
                        </a:lnTo>
                        <a:lnTo>
                          <a:pt x="3961" y="1183"/>
                        </a:lnTo>
                        <a:lnTo>
                          <a:pt x="3983" y="1193"/>
                        </a:lnTo>
                        <a:lnTo>
                          <a:pt x="3978" y="1229"/>
                        </a:lnTo>
                        <a:lnTo>
                          <a:pt x="3948" y="1274"/>
                        </a:lnTo>
                        <a:lnTo>
                          <a:pt x="3985" y="1320"/>
                        </a:lnTo>
                        <a:lnTo>
                          <a:pt x="4031" y="1339"/>
                        </a:lnTo>
                        <a:lnTo>
                          <a:pt x="4047" y="1355"/>
                        </a:lnTo>
                        <a:lnTo>
                          <a:pt x="4053" y="1390"/>
                        </a:lnTo>
                        <a:lnTo>
                          <a:pt x="4038" y="1407"/>
                        </a:lnTo>
                        <a:lnTo>
                          <a:pt x="4058" y="1411"/>
                        </a:lnTo>
                        <a:lnTo>
                          <a:pt x="4068" y="1426"/>
                        </a:lnTo>
                        <a:lnTo>
                          <a:pt x="4058" y="1447"/>
                        </a:lnTo>
                        <a:lnTo>
                          <a:pt x="4033" y="1433"/>
                        </a:lnTo>
                        <a:lnTo>
                          <a:pt x="4012" y="1453"/>
                        </a:lnTo>
                        <a:lnTo>
                          <a:pt x="4003" y="1478"/>
                        </a:lnTo>
                        <a:lnTo>
                          <a:pt x="4013" y="1494"/>
                        </a:lnTo>
                        <a:lnTo>
                          <a:pt x="3984" y="1529"/>
                        </a:lnTo>
                        <a:lnTo>
                          <a:pt x="3959" y="1551"/>
                        </a:lnTo>
                        <a:lnTo>
                          <a:pt x="3979" y="1586"/>
                        </a:lnTo>
                        <a:lnTo>
                          <a:pt x="3950" y="1607"/>
                        </a:lnTo>
                        <a:lnTo>
                          <a:pt x="3923" y="1602"/>
                        </a:lnTo>
                        <a:lnTo>
                          <a:pt x="3903" y="1582"/>
                        </a:lnTo>
                        <a:lnTo>
                          <a:pt x="3908" y="1572"/>
                        </a:lnTo>
                        <a:lnTo>
                          <a:pt x="3903" y="1561"/>
                        </a:lnTo>
                        <a:lnTo>
                          <a:pt x="3877" y="1563"/>
                        </a:lnTo>
                        <a:lnTo>
                          <a:pt x="3862" y="1573"/>
                        </a:lnTo>
                        <a:lnTo>
                          <a:pt x="3857" y="1609"/>
                        </a:lnTo>
                        <a:lnTo>
                          <a:pt x="3846" y="1614"/>
                        </a:lnTo>
                        <a:lnTo>
                          <a:pt x="3858" y="1629"/>
                        </a:lnTo>
                        <a:lnTo>
                          <a:pt x="3853" y="1639"/>
                        </a:lnTo>
                        <a:lnTo>
                          <a:pt x="3822" y="1639"/>
                        </a:lnTo>
                        <a:lnTo>
                          <a:pt x="3817" y="1660"/>
                        </a:lnTo>
                        <a:lnTo>
                          <a:pt x="3781" y="1671"/>
                        </a:lnTo>
                        <a:lnTo>
                          <a:pt x="3776" y="1661"/>
                        </a:lnTo>
                        <a:lnTo>
                          <a:pt x="3761" y="1666"/>
                        </a:lnTo>
                        <a:lnTo>
                          <a:pt x="3766" y="1691"/>
                        </a:lnTo>
                        <a:lnTo>
                          <a:pt x="3757" y="1712"/>
                        </a:lnTo>
                        <a:lnTo>
                          <a:pt x="3772" y="1732"/>
                        </a:lnTo>
                        <a:lnTo>
                          <a:pt x="3788" y="1722"/>
                        </a:lnTo>
                        <a:lnTo>
                          <a:pt x="3803" y="1727"/>
                        </a:lnTo>
                        <a:lnTo>
                          <a:pt x="3825" y="1787"/>
                        </a:lnTo>
                        <a:lnTo>
                          <a:pt x="3815" y="1804"/>
                        </a:lnTo>
                        <a:lnTo>
                          <a:pt x="3799" y="1809"/>
                        </a:lnTo>
                        <a:lnTo>
                          <a:pt x="3763" y="1778"/>
                        </a:lnTo>
                        <a:lnTo>
                          <a:pt x="3753" y="1799"/>
                        </a:lnTo>
                        <a:lnTo>
                          <a:pt x="3763" y="1819"/>
                        </a:lnTo>
                        <a:lnTo>
                          <a:pt x="3738" y="1819"/>
                        </a:lnTo>
                        <a:lnTo>
                          <a:pt x="3681" y="1859"/>
                        </a:lnTo>
                        <a:lnTo>
                          <a:pt x="3693" y="1906"/>
                        </a:lnTo>
                        <a:lnTo>
                          <a:pt x="3691" y="1933"/>
                        </a:lnTo>
                        <a:lnTo>
                          <a:pt x="3674" y="1939"/>
                        </a:lnTo>
                        <a:lnTo>
                          <a:pt x="3664" y="1973"/>
                        </a:lnTo>
                        <a:lnTo>
                          <a:pt x="3687" y="2001"/>
                        </a:lnTo>
                        <a:lnTo>
                          <a:pt x="3695" y="2001"/>
                        </a:lnTo>
                        <a:lnTo>
                          <a:pt x="3721" y="2057"/>
                        </a:lnTo>
                        <a:lnTo>
                          <a:pt x="3735" y="2109"/>
                        </a:lnTo>
                        <a:lnTo>
                          <a:pt x="3758" y="2131"/>
                        </a:lnTo>
                        <a:lnTo>
                          <a:pt x="3769" y="2131"/>
                        </a:lnTo>
                        <a:lnTo>
                          <a:pt x="3795" y="2161"/>
                        </a:lnTo>
                        <a:lnTo>
                          <a:pt x="3841" y="2191"/>
                        </a:lnTo>
                        <a:lnTo>
                          <a:pt x="3841" y="2207"/>
                        </a:lnTo>
                        <a:lnTo>
                          <a:pt x="3821" y="2232"/>
                        </a:lnTo>
                        <a:lnTo>
                          <a:pt x="3853" y="2258"/>
                        </a:lnTo>
                        <a:lnTo>
                          <a:pt x="3863" y="2299"/>
                        </a:lnTo>
                        <a:lnTo>
                          <a:pt x="3848" y="2314"/>
                        </a:lnTo>
                        <a:lnTo>
                          <a:pt x="3853" y="2329"/>
                        </a:lnTo>
                        <a:lnTo>
                          <a:pt x="3860" y="2374"/>
                        </a:lnTo>
                        <a:lnTo>
                          <a:pt x="3871" y="2379"/>
                        </a:lnTo>
                        <a:lnTo>
                          <a:pt x="3860" y="2389"/>
                        </a:lnTo>
                        <a:lnTo>
                          <a:pt x="3857" y="2435"/>
                        </a:lnTo>
                        <a:lnTo>
                          <a:pt x="3836" y="2445"/>
                        </a:lnTo>
                        <a:lnTo>
                          <a:pt x="3809" y="2406"/>
                        </a:lnTo>
                        <a:lnTo>
                          <a:pt x="3799" y="2436"/>
                        </a:lnTo>
                        <a:lnTo>
                          <a:pt x="3785" y="2441"/>
                        </a:lnTo>
                        <a:lnTo>
                          <a:pt x="3779" y="2421"/>
                        </a:lnTo>
                        <a:lnTo>
                          <a:pt x="3758" y="2421"/>
                        </a:lnTo>
                        <a:lnTo>
                          <a:pt x="3749" y="2436"/>
                        </a:lnTo>
                        <a:lnTo>
                          <a:pt x="3728" y="2427"/>
                        </a:lnTo>
                        <a:lnTo>
                          <a:pt x="3718" y="2432"/>
                        </a:lnTo>
                        <a:lnTo>
                          <a:pt x="3734" y="2483"/>
                        </a:lnTo>
                        <a:lnTo>
                          <a:pt x="3698" y="2494"/>
                        </a:lnTo>
                        <a:lnTo>
                          <a:pt x="3693" y="2519"/>
                        </a:lnTo>
                        <a:lnTo>
                          <a:pt x="3663" y="2519"/>
                        </a:lnTo>
                        <a:lnTo>
                          <a:pt x="3653" y="2504"/>
                        </a:lnTo>
                        <a:lnTo>
                          <a:pt x="3628" y="2536"/>
                        </a:lnTo>
                        <a:lnTo>
                          <a:pt x="3525" y="2486"/>
                        </a:lnTo>
                        <a:lnTo>
                          <a:pt x="3510" y="2506"/>
                        </a:lnTo>
                        <a:lnTo>
                          <a:pt x="3474" y="2498"/>
                        </a:lnTo>
                        <a:lnTo>
                          <a:pt x="3464" y="2513"/>
                        </a:lnTo>
                        <a:lnTo>
                          <a:pt x="3474" y="2527"/>
                        </a:lnTo>
                        <a:lnTo>
                          <a:pt x="3455" y="2549"/>
                        </a:lnTo>
                        <a:lnTo>
                          <a:pt x="3487" y="2634"/>
                        </a:lnTo>
                        <a:lnTo>
                          <a:pt x="3466" y="2656"/>
                        </a:lnTo>
                        <a:lnTo>
                          <a:pt x="3485" y="2689"/>
                        </a:lnTo>
                        <a:lnTo>
                          <a:pt x="3482" y="2714"/>
                        </a:lnTo>
                        <a:lnTo>
                          <a:pt x="3491" y="2773"/>
                        </a:lnTo>
                        <a:lnTo>
                          <a:pt x="3456" y="2809"/>
                        </a:lnTo>
                        <a:lnTo>
                          <a:pt x="3461" y="2834"/>
                        </a:lnTo>
                        <a:lnTo>
                          <a:pt x="3441" y="2850"/>
                        </a:lnTo>
                        <a:lnTo>
                          <a:pt x="3436" y="2870"/>
                        </a:lnTo>
                        <a:lnTo>
                          <a:pt x="3451" y="2880"/>
                        </a:lnTo>
                        <a:lnTo>
                          <a:pt x="3422" y="2921"/>
                        </a:lnTo>
                        <a:lnTo>
                          <a:pt x="3447" y="2952"/>
                        </a:lnTo>
                        <a:lnTo>
                          <a:pt x="3437" y="2962"/>
                        </a:lnTo>
                        <a:lnTo>
                          <a:pt x="3484" y="2992"/>
                        </a:lnTo>
                        <a:lnTo>
                          <a:pt x="3493" y="2987"/>
                        </a:lnTo>
                        <a:lnTo>
                          <a:pt x="3494" y="3009"/>
                        </a:lnTo>
                        <a:lnTo>
                          <a:pt x="3510" y="3017"/>
                        </a:lnTo>
                        <a:lnTo>
                          <a:pt x="3530" y="3098"/>
                        </a:lnTo>
                        <a:lnTo>
                          <a:pt x="3562" y="3144"/>
                        </a:lnTo>
                        <a:lnTo>
                          <a:pt x="3587" y="3143"/>
                        </a:lnTo>
                        <a:lnTo>
                          <a:pt x="3582" y="3163"/>
                        </a:lnTo>
                        <a:lnTo>
                          <a:pt x="3603" y="3189"/>
                        </a:lnTo>
                        <a:lnTo>
                          <a:pt x="3577" y="3199"/>
                        </a:lnTo>
                        <a:lnTo>
                          <a:pt x="3575" y="3181"/>
                        </a:lnTo>
                        <a:lnTo>
                          <a:pt x="3561" y="3177"/>
                        </a:lnTo>
                        <a:lnTo>
                          <a:pt x="3530" y="3207"/>
                        </a:lnTo>
                        <a:lnTo>
                          <a:pt x="3539" y="3261"/>
                        </a:lnTo>
                        <a:lnTo>
                          <a:pt x="3501" y="3325"/>
                        </a:lnTo>
                        <a:lnTo>
                          <a:pt x="3501" y="3352"/>
                        </a:lnTo>
                        <a:lnTo>
                          <a:pt x="3376" y="3366"/>
                        </a:lnTo>
                        <a:lnTo>
                          <a:pt x="3367" y="3390"/>
                        </a:lnTo>
                        <a:lnTo>
                          <a:pt x="3369" y="3450"/>
                        </a:lnTo>
                        <a:lnTo>
                          <a:pt x="3385" y="3476"/>
                        </a:lnTo>
                        <a:lnTo>
                          <a:pt x="3383" y="3495"/>
                        </a:lnTo>
                        <a:lnTo>
                          <a:pt x="3317" y="3496"/>
                        </a:lnTo>
                        <a:lnTo>
                          <a:pt x="3287" y="3522"/>
                        </a:lnTo>
                        <a:lnTo>
                          <a:pt x="3230" y="3532"/>
                        </a:lnTo>
                        <a:lnTo>
                          <a:pt x="3215" y="3548"/>
                        </a:lnTo>
                        <a:lnTo>
                          <a:pt x="3179" y="3548"/>
                        </a:lnTo>
                        <a:lnTo>
                          <a:pt x="3169" y="3579"/>
                        </a:lnTo>
                        <a:lnTo>
                          <a:pt x="3159" y="3584"/>
                        </a:lnTo>
                        <a:lnTo>
                          <a:pt x="3145" y="3635"/>
                        </a:lnTo>
                        <a:lnTo>
                          <a:pt x="3165" y="3640"/>
                        </a:lnTo>
                        <a:lnTo>
                          <a:pt x="3155" y="3666"/>
                        </a:lnTo>
                        <a:lnTo>
                          <a:pt x="3140" y="3671"/>
                        </a:lnTo>
                        <a:lnTo>
                          <a:pt x="3140" y="3686"/>
                        </a:lnTo>
                        <a:lnTo>
                          <a:pt x="3162" y="3737"/>
                        </a:lnTo>
                        <a:lnTo>
                          <a:pt x="3156" y="3763"/>
                        </a:lnTo>
                        <a:lnTo>
                          <a:pt x="3136" y="3768"/>
                        </a:lnTo>
                        <a:lnTo>
                          <a:pt x="3141" y="3783"/>
                        </a:lnTo>
                        <a:lnTo>
                          <a:pt x="3167" y="3809"/>
                        </a:lnTo>
                        <a:lnTo>
                          <a:pt x="3167" y="3819"/>
                        </a:lnTo>
                        <a:lnTo>
                          <a:pt x="3156" y="3824"/>
                        </a:lnTo>
                        <a:lnTo>
                          <a:pt x="3178" y="3865"/>
                        </a:lnTo>
                        <a:lnTo>
                          <a:pt x="3122" y="3860"/>
                        </a:lnTo>
                        <a:lnTo>
                          <a:pt x="3107" y="3871"/>
                        </a:lnTo>
                        <a:lnTo>
                          <a:pt x="3117" y="3886"/>
                        </a:lnTo>
                        <a:lnTo>
                          <a:pt x="3163" y="3900"/>
                        </a:lnTo>
                        <a:lnTo>
                          <a:pt x="3168" y="3921"/>
                        </a:lnTo>
                        <a:lnTo>
                          <a:pt x="3204" y="3931"/>
                        </a:lnTo>
                        <a:lnTo>
                          <a:pt x="3214" y="3941"/>
                        </a:lnTo>
                        <a:lnTo>
                          <a:pt x="3215" y="3957"/>
                        </a:lnTo>
                        <a:lnTo>
                          <a:pt x="3205" y="3951"/>
                        </a:lnTo>
                        <a:lnTo>
                          <a:pt x="3190" y="3967"/>
                        </a:lnTo>
                        <a:lnTo>
                          <a:pt x="3200" y="3992"/>
                        </a:lnTo>
                        <a:lnTo>
                          <a:pt x="3199" y="4048"/>
                        </a:lnTo>
                        <a:lnTo>
                          <a:pt x="3159" y="4047"/>
                        </a:lnTo>
                        <a:lnTo>
                          <a:pt x="3156" y="4087"/>
                        </a:lnTo>
                        <a:lnTo>
                          <a:pt x="3176" y="4097"/>
                        </a:lnTo>
                        <a:lnTo>
                          <a:pt x="3202" y="4083"/>
                        </a:lnTo>
                        <a:lnTo>
                          <a:pt x="3283" y="4129"/>
                        </a:lnTo>
                        <a:lnTo>
                          <a:pt x="3295" y="4194"/>
                        </a:lnTo>
                        <a:lnTo>
                          <a:pt x="3261" y="4198"/>
                        </a:lnTo>
                        <a:lnTo>
                          <a:pt x="3274" y="4214"/>
                        </a:lnTo>
                        <a:lnTo>
                          <a:pt x="3246" y="4218"/>
                        </a:lnTo>
                        <a:lnTo>
                          <a:pt x="3257" y="4315"/>
                        </a:lnTo>
                        <a:lnTo>
                          <a:pt x="3293" y="4405"/>
                        </a:lnTo>
                        <a:lnTo>
                          <a:pt x="3257" y="4405"/>
                        </a:lnTo>
                        <a:lnTo>
                          <a:pt x="3191" y="4453"/>
                        </a:lnTo>
                        <a:lnTo>
                          <a:pt x="3176" y="4448"/>
                        </a:lnTo>
                        <a:lnTo>
                          <a:pt x="3130" y="4468"/>
                        </a:lnTo>
                        <a:lnTo>
                          <a:pt x="3080" y="4515"/>
                        </a:lnTo>
                        <a:lnTo>
                          <a:pt x="3100" y="4536"/>
                        </a:lnTo>
                        <a:lnTo>
                          <a:pt x="3059" y="4566"/>
                        </a:lnTo>
                        <a:lnTo>
                          <a:pt x="2988" y="4547"/>
                        </a:lnTo>
                        <a:lnTo>
                          <a:pt x="2947" y="4583"/>
                        </a:lnTo>
                        <a:lnTo>
                          <a:pt x="2932" y="4573"/>
                        </a:lnTo>
                        <a:lnTo>
                          <a:pt x="2912" y="4588"/>
                        </a:lnTo>
                        <a:lnTo>
                          <a:pt x="2917" y="4613"/>
                        </a:lnTo>
                        <a:lnTo>
                          <a:pt x="2891" y="4620"/>
                        </a:lnTo>
                        <a:lnTo>
                          <a:pt x="2881" y="4604"/>
                        </a:lnTo>
                        <a:lnTo>
                          <a:pt x="2845" y="4615"/>
                        </a:lnTo>
                        <a:lnTo>
                          <a:pt x="2835" y="4635"/>
                        </a:lnTo>
                        <a:lnTo>
                          <a:pt x="2799" y="4650"/>
                        </a:lnTo>
                        <a:lnTo>
                          <a:pt x="2790" y="4676"/>
                        </a:lnTo>
                        <a:lnTo>
                          <a:pt x="2755" y="4687"/>
                        </a:lnTo>
                        <a:lnTo>
                          <a:pt x="2739" y="4682"/>
                        </a:lnTo>
                        <a:lnTo>
                          <a:pt x="2743" y="4657"/>
                        </a:lnTo>
                        <a:lnTo>
                          <a:pt x="2687" y="4657"/>
                        </a:lnTo>
                        <a:lnTo>
                          <a:pt x="2667" y="4678"/>
                        </a:lnTo>
                        <a:lnTo>
                          <a:pt x="2651" y="4658"/>
                        </a:lnTo>
                        <a:lnTo>
                          <a:pt x="2616" y="4663"/>
                        </a:lnTo>
                        <a:lnTo>
                          <a:pt x="2585" y="4689"/>
                        </a:lnTo>
                        <a:lnTo>
                          <a:pt x="2549" y="4684"/>
                        </a:lnTo>
                        <a:lnTo>
                          <a:pt x="2549" y="4696"/>
                        </a:lnTo>
                        <a:lnTo>
                          <a:pt x="2530" y="4700"/>
                        </a:lnTo>
                        <a:lnTo>
                          <a:pt x="2437" y="4640"/>
                        </a:lnTo>
                        <a:lnTo>
                          <a:pt x="2407" y="4631"/>
                        </a:lnTo>
                        <a:lnTo>
                          <a:pt x="2320" y="4652"/>
                        </a:lnTo>
                        <a:lnTo>
                          <a:pt x="2289" y="4632"/>
                        </a:lnTo>
                        <a:lnTo>
                          <a:pt x="2284" y="4663"/>
                        </a:lnTo>
                        <a:lnTo>
                          <a:pt x="2253" y="4663"/>
                        </a:lnTo>
                        <a:lnTo>
                          <a:pt x="2192" y="4638"/>
                        </a:lnTo>
                        <a:lnTo>
                          <a:pt x="2136" y="4654"/>
                        </a:lnTo>
                        <a:lnTo>
                          <a:pt x="2111" y="4618"/>
                        </a:lnTo>
                        <a:lnTo>
                          <a:pt x="2060" y="4618"/>
                        </a:lnTo>
                        <a:lnTo>
                          <a:pt x="2039" y="4606"/>
                        </a:lnTo>
                        <a:lnTo>
                          <a:pt x="1967" y="4634"/>
                        </a:lnTo>
                        <a:lnTo>
                          <a:pt x="1919" y="4684"/>
                        </a:lnTo>
                        <a:lnTo>
                          <a:pt x="1875" y="4677"/>
                        </a:lnTo>
                        <a:lnTo>
                          <a:pt x="1847" y="4639"/>
                        </a:lnTo>
                        <a:lnTo>
                          <a:pt x="1836" y="4598"/>
                        </a:lnTo>
                        <a:lnTo>
                          <a:pt x="1801" y="4569"/>
                        </a:lnTo>
                        <a:lnTo>
                          <a:pt x="1801" y="4533"/>
                        </a:lnTo>
                        <a:lnTo>
                          <a:pt x="1780" y="4538"/>
                        </a:lnTo>
                        <a:lnTo>
                          <a:pt x="1775" y="4559"/>
                        </a:lnTo>
                        <a:lnTo>
                          <a:pt x="1734" y="4513"/>
                        </a:lnTo>
                        <a:lnTo>
                          <a:pt x="1734" y="4446"/>
                        </a:lnTo>
                        <a:lnTo>
                          <a:pt x="1703" y="4385"/>
                        </a:lnTo>
                        <a:lnTo>
                          <a:pt x="1697" y="4344"/>
                        </a:lnTo>
                        <a:lnTo>
                          <a:pt x="1648" y="4293"/>
                        </a:lnTo>
                        <a:lnTo>
                          <a:pt x="1612" y="4227"/>
                        </a:lnTo>
                        <a:lnTo>
                          <a:pt x="1626" y="4201"/>
                        </a:lnTo>
                        <a:lnTo>
                          <a:pt x="1616" y="4171"/>
                        </a:lnTo>
                        <a:lnTo>
                          <a:pt x="1565" y="4176"/>
                        </a:lnTo>
                        <a:lnTo>
                          <a:pt x="1549" y="4155"/>
                        </a:lnTo>
                        <a:lnTo>
                          <a:pt x="1524" y="4161"/>
                        </a:lnTo>
                        <a:lnTo>
                          <a:pt x="1515" y="4196"/>
                        </a:lnTo>
                        <a:lnTo>
                          <a:pt x="1484" y="4186"/>
                        </a:lnTo>
                        <a:lnTo>
                          <a:pt x="1484" y="4207"/>
                        </a:lnTo>
                        <a:lnTo>
                          <a:pt x="1433" y="4201"/>
                        </a:lnTo>
                        <a:lnTo>
                          <a:pt x="1423" y="4145"/>
                        </a:lnTo>
                        <a:lnTo>
                          <a:pt x="1407" y="4120"/>
                        </a:lnTo>
                        <a:lnTo>
                          <a:pt x="1422" y="4115"/>
                        </a:lnTo>
                        <a:lnTo>
                          <a:pt x="1435" y="4084"/>
                        </a:lnTo>
                        <a:lnTo>
                          <a:pt x="1395" y="4102"/>
                        </a:lnTo>
                        <a:lnTo>
                          <a:pt x="1366" y="4066"/>
                        </a:lnTo>
                        <a:lnTo>
                          <a:pt x="1326" y="4045"/>
                        </a:lnTo>
                        <a:lnTo>
                          <a:pt x="1214" y="4024"/>
                        </a:lnTo>
                        <a:lnTo>
                          <a:pt x="1175" y="4039"/>
                        </a:lnTo>
                        <a:lnTo>
                          <a:pt x="1164" y="4111"/>
                        </a:lnTo>
                        <a:lnTo>
                          <a:pt x="1130" y="4116"/>
                        </a:lnTo>
                        <a:lnTo>
                          <a:pt x="1130" y="4167"/>
                        </a:lnTo>
                        <a:lnTo>
                          <a:pt x="1099" y="4194"/>
                        </a:lnTo>
                        <a:lnTo>
                          <a:pt x="1095" y="4240"/>
                        </a:lnTo>
                        <a:lnTo>
                          <a:pt x="1044" y="4286"/>
                        </a:lnTo>
                        <a:lnTo>
                          <a:pt x="1051" y="4321"/>
                        </a:lnTo>
                        <a:lnTo>
                          <a:pt x="1015" y="4393"/>
                        </a:lnTo>
                        <a:lnTo>
                          <a:pt x="976" y="4408"/>
                        </a:lnTo>
                        <a:lnTo>
                          <a:pt x="970" y="4434"/>
                        </a:lnTo>
                        <a:lnTo>
                          <a:pt x="960" y="4404"/>
                        </a:lnTo>
                        <a:lnTo>
                          <a:pt x="950" y="4420"/>
                        </a:lnTo>
                        <a:lnTo>
                          <a:pt x="962" y="4473"/>
                        </a:lnTo>
                        <a:lnTo>
                          <a:pt x="936" y="4454"/>
                        </a:lnTo>
                        <a:lnTo>
                          <a:pt x="935" y="4413"/>
                        </a:lnTo>
                        <a:lnTo>
                          <a:pt x="950" y="4371"/>
                        </a:lnTo>
                        <a:lnTo>
                          <a:pt x="940" y="4357"/>
                        </a:lnTo>
                        <a:lnTo>
                          <a:pt x="919" y="4372"/>
                        </a:lnTo>
                        <a:lnTo>
                          <a:pt x="904" y="4342"/>
                        </a:lnTo>
                        <a:lnTo>
                          <a:pt x="838" y="4413"/>
                        </a:lnTo>
                        <a:lnTo>
                          <a:pt x="802" y="4408"/>
                        </a:lnTo>
                        <a:lnTo>
                          <a:pt x="731" y="4420"/>
                        </a:lnTo>
                        <a:lnTo>
                          <a:pt x="736" y="4460"/>
                        </a:lnTo>
                        <a:lnTo>
                          <a:pt x="649" y="4491"/>
                        </a:lnTo>
                        <a:lnTo>
                          <a:pt x="593" y="4431"/>
                        </a:lnTo>
                        <a:lnTo>
                          <a:pt x="573" y="4431"/>
                        </a:lnTo>
                        <a:lnTo>
                          <a:pt x="567" y="4390"/>
                        </a:lnTo>
                        <a:lnTo>
                          <a:pt x="597" y="4303"/>
                        </a:lnTo>
                        <a:lnTo>
                          <a:pt x="597" y="4207"/>
                        </a:lnTo>
                        <a:lnTo>
                          <a:pt x="611" y="4110"/>
                        </a:lnTo>
                        <a:lnTo>
                          <a:pt x="641" y="4099"/>
                        </a:lnTo>
                        <a:lnTo>
                          <a:pt x="631" y="4059"/>
                        </a:lnTo>
                        <a:lnTo>
                          <a:pt x="657" y="4002"/>
                        </a:lnTo>
                        <a:lnTo>
                          <a:pt x="621" y="4008"/>
                        </a:lnTo>
                        <a:lnTo>
                          <a:pt x="606" y="3977"/>
                        </a:lnTo>
                        <a:lnTo>
                          <a:pt x="570" y="3977"/>
                        </a:lnTo>
                        <a:lnTo>
                          <a:pt x="552" y="3902"/>
                        </a:lnTo>
                        <a:lnTo>
                          <a:pt x="523" y="3851"/>
                        </a:lnTo>
                        <a:lnTo>
                          <a:pt x="553" y="3791"/>
                        </a:lnTo>
                        <a:lnTo>
                          <a:pt x="532" y="3730"/>
                        </a:lnTo>
                        <a:lnTo>
                          <a:pt x="471" y="3735"/>
                        </a:lnTo>
                        <a:lnTo>
                          <a:pt x="460" y="3709"/>
                        </a:lnTo>
                        <a:lnTo>
                          <a:pt x="504" y="3635"/>
                        </a:lnTo>
                        <a:lnTo>
                          <a:pt x="478" y="3617"/>
                        </a:lnTo>
                        <a:lnTo>
                          <a:pt x="462" y="3529"/>
                        </a:lnTo>
                        <a:lnTo>
                          <a:pt x="441" y="3524"/>
                        </a:lnTo>
                        <a:lnTo>
                          <a:pt x="421" y="3485"/>
                        </a:lnTo>
                        <a:lnTo>
                          <a:pt x="353" y="3490"/>
                        </a:lnTo>
                        <a:lnTo>
                          <a:pt x="319" y="3500"/>
                        </a:lnTo>
                        <a:lnTo>
                          <a:pt x="343" y="3439"/>
                        </a:lnTo>
                        <a:lnTo>
                          <a:pt x="369" y="3449"/>
                        </a:lnTo>
                        <a:lnTo>
                          <a:pt x="384" y="3429"/>
                        </a:lnTo>
                        <a:lnTo>
                          <a:pt x="338" y="3332"/>
                        </a:lnTo>
                        <a:lnTo>
                          <a:pt x="312" y="3342"/>
                        </a:lnTo>
                        <a:lnTo>
                          <a:pt x="297" y="3362"/>
                        </a:lnTo>
                        <a:lnTo>
                          <a:pt x="226" y="3353"/>
                        </a:lnTo>
                        <a:lnTo>
                          <a:pt x="158" y="3307"/>
                        </a:lnTo>
                        <a:lnTo>
                          <a:pt x="102" y="3333"/>
                        </a:lnTo>
                        <a:lnTo>
                          <a:pt x="107" y="3312"/>
                        </a:lnTo>
                        <a:lnTo>
                          <a:pt x="82" y="3323"/>
                        </a:lnTo>
                        <a:lnTo>
                          <a:pt x="61" y="3283"/>
                        </a:lnTo>
                        <a:lnTo>
                          <a:pt x="82" y="3277"/>
                        </a:lnTo>
                        <a:lnTo>
                          <a:pt x="107" y="3226"/>
                        </a:lnTo>
                        <a:lnTo>
                          <a:pt x="80" y="3195"/>
                        </a:lnTo>
                        <a:lnTo>
                          <a:pt x="126" y="3149"/>
                        </a:lnTo>
                        <a:lnTo>
                          <a:pt x="121" y="3134"/>
                        </a:lnTo>
                        <a:lnTo>
                          <a:pt x="136" y="3114"/>
                        </a:lnTo>
                        <a:lnTo>
                          <a:pt x="152" y="3119"/>
                        </a:lnTo>
                        <a:lnTo>
                          <a:pt x="162" y="3088"/>
                        </a:lnTo>
                        <a:lnTo>
                          <a:pt x="113" y="3043"/>
                        </a:lnTo>
                        <a:lnTo>
                          <a:pt x="107" y="2971"/>
                        </a:lnTo>
                        <a:lnTo>
                          <a:pt x="66" y="2922"/>
                        </a:lnTo>
                        <a:lnTo>
                          <a:pt x="66" y="2839"/>
                        </a:lnTo>
                        <a:lnTo>
                          <a:pt x="87" y="2825"/>
                        </a:lnTo>
                        <a:lnTo>
                          <a:pt x="76" y="2783"/>
                        </a:lnTo>
                        <a:lnTo>
                          <a:pt x="61" y="2788"/>
                        </a:lnTo>
                        <a:lnTo>
                          <a:pt x="56" y="2758"/>
                        </a:lnTo>
                        <a:lnTo>
                          <a:pt x="5" y="2749"/>
                        </a:lnTo>
                        <a:lnTo>
                          <a:pt x="46" y="2722"/>
                        </a:lnTo>
                        <a:lnTo>
                          <a:pt x="55" y="2691"/>
                        </a:lnTo>
                        <a:lnTo>
                          <a:pt x="111" y="2675"/>
                        </a:lnTo>
                        <a:lnTo>
                          <a:pt x="93" y="2504"/>
                        </a:lnTo>
                        <a:lnTo>
                          <a:pt x="98" y="2418"/>
                        </a:lnTo>
                        <a:lnTo>
                          <a:pt x="87" y="2320"/>
                        </a:lnTo>
                        <a:lnTo>
                          <a:pt x="71" y="2285"/>
                        </a:lnTo>
                        <a:lnTo>
                          <a:pt x="0" y="2200"/>
                        </a:lnTo>
                        <a:lnTo>
                          <a:pt x="15" y="2171"/>
                        </a:lnTo>
                        <a:lnTo>
                          <a:pt x="150" y="2123"/>
                        </a:lnTo>
                        <a:lnTo>
                          <a:pt x="171" y="2082"/>
                        </a:lnTo>
                        <a:lnTo>
                          <a:pt x="210" y="2070"/>
                        </a:lnTo>
                        <a:lnTo>
                          <a:pt x="215" y="2092"/>
                        </a:lnTo>
                        <a:lnTo>
                          <a:pt x="236" y="2097"/>
                        </a:lnTo>
                        <a:lnTo>
                          <a:pt x="251" y="2075"/>
                        </a:lnTo>
                        <a:lnTo>
                          <a:pt x="255" y="2024"/>
                        </a:lnTo>
                        <a:lnTo>
                          <a:pt x="235" y="1982"/>
                        </a:lnTo>
                        <a:lnTo>
                          <a:pt x="250" y="1972"/>
                        </a:lnTo>
                        <a:lnTo>
                          <a:pt x="250" y="1947"/>
                        </a:lnTo>
                        <a:lnTo>
                          <a:pt x="295" y="1930"/>
                        </a:lnTo>
                        <a:lnTo>
                          <a:pt x="300" y="1920"/>
                        </a:lnTo>
                        <a:lnTo>
                          <a:pt x="279" y="1899"/>
                        </a:lnTo>
                        <a:lnTo>
                          <a:pt x="279" y="1873"/>
                        </a:lnTo>
                        <a:lnTo>
                          <a:pt x="439" y="1742"/>
                        </a:lnTo>
                        <a:lnTo>
                          <a:pt x="444" y="1716"/>
                        </a:lnTo>
                        <a:lnTo>
                          <a:pt x="439" y="1700"/>
                        </a:lnTo>
                        <a:lnTo>
                          <a:pt x="418" y="1700"/>
                        </a:lnTo>
                        <a:lnTo>
                          <a:pt x="383" y="1675"/>
                        </a:lnTo>
                        <a:lnTo>
                          <a:pt x="371" y="1602"/>
                        </a:lnTo>
                        <a:lnTo>
                          <a:pt x="349" y="1513"/>
                        </a:lnTo>
                        <a:lnTo>
                          <a:pt x="281" y="1478"/>
                        </a:lnTo>
                        <a:lnTo>
                          <a:pt x="282" y="1440"/>
                        </a:lnTo>
                        <a:lnTo>
                          <a:pt x="237" y="1408"/>
                        </a:lnTo>
                        <a:lnTo>
                          <a:pt x="235" y="1314"/>
                        </a:lnTo>
                        <a:lnTo>
                          <a:pt x="229" y="1294"/>
                        </a:lnTo>
                        <a:lnTo>
                          <a:pt x="204" y="1299"/>
                        </a:lnTo>
                        <a:lnTo>
                          <a:pt x="209" y="1268"/>
                        </a:lnTo>
                        <a:lnTo>
                          <a:pt x="173" y="1257"/>
                        </a:lnTo>
                        <a:lnTo>
                          <a:pt x="213" y="1246"/>
                        </a:lnTo>
                        <a:lnTo>
                          <a:pt x="213" y="1225"/>
                        </a:lnTo>
                        <a:lnTo>
                          <a:pt x="238" y="1194"/>
                        </a:lnTo>
                        <a:lnTo>
                          <a:pt x="217" y="1152"/>
                        </a:lnTo>
                        <a:lnTo>
                          <a:pt x="237" y="1137"/>
                        </a:lnTo>
                        <a:lnTo>
                          <a:pt x="249" y="1151"/>
                        </a:lnTo>
                        <a:lnTo>
                          <a:pt x="277" y="1161"/>
                        </a:lnTo>
                        <a:lnTo>
                          <a:pt x="330" y="1158"/>
                        </a:lnTo>
                        <a:lnTo>
                          <a:pt x="343" y="1142"/>
                        </a:lnTo>
                        <a:lnTo>
                          <a:pt x="329" y="1092"/>
                        </a:lnTo>
                        <a:lnTo>
                          <a:pt x="333" y="1088"/>
                        </a:lnTo>
                        <a:lnTo>
                          <a:pt x="361" y="1118"/>
                        </a:lnTo>
                        <a:lnTo>
                          <a:pt x="383" y="1171"/>
                        </a:lnTo>
                        <a:lnTo>
                          <a:pt x="372" y="1202"/>
                        </a:lnTo>
                        <a:lnTo>
                          <a:pt x="405" y="1235"/>
                        </a:lnTo>
                        <a:lnTo>
                          <a:pt x="407" y="1248"/>
                        </a:lnTo>
                        <a:lnTo>
                          <a:pt x="435" y="1223"/>
                        </a:lnTo>
                        <a:lnTo>
                          <a:pt x="431" y="1216"/>
                        </a:lnTo>
                        <a:lnTo>
                          <a:pt x="421" y="1222"/>
                        </a:lnTo>
                        <a:lnTo>
                          <a:pt x="398" y="1198"/>
                        </a:lnTo>
                        <a:lnTo>
                          <a:pt x="394" y="1179"/>
                        </a:lnTo>
                        <a:lnTo>
                          <a:pt x="428" y="1160"/>
                        </a:lnTo>
                        <a:lnTo>
                          <a:pt x="473" y="1148"/>
                        </a:lnTo>
                        <a:lnTo>
                          <a:pt x="487" y="1124"/>
                        </a:lnTo>
                        <a:lnTo>
                          <a:pt x="510" y="1109"/>
                        </a:lnTo>
                        <a:lnTo>
                          <a:pt x="552" y="1110"/>
                        </a:lnTo>
                        <a:lnTo>
                          <a:pt x="571" y="1102"/>
                        </a:lnTo>
                        <a:lnTo>
                          <a:pt x="632" y="1107"/>
                        </a:lnTo>
                        <a:lnTo>
                          <a:pt x="704" y="1093"/>
                        </a:lnTo>
                        <a:lnTo>
                          <a:pt x="750" y="1104"/>
                        </a:lnTo>
                        <a:lnTo>
                          <a:pt x="747" y="1114"/>
                        </a:lnTo>
                        <a:lnTo>
                          <a:pt x="714" y="1116"/>
                        </a:lnTo>
                        <a:lnTo>
                          <a:pt x="718" y="1160"/>
                        </a:lnTo>
                        <a:lnTo>
                          <a:pt x="743" y="1183"/>
                        </a:lnTo>
                        <a:lnTo>
                          <a:pt x="802" y="1188"/>
                        </a:lnTo>
                        <a:lnTo>
                          <a:pt x="833" y="1208"/>
                        </a:lnTo>
                        <a:lnTo>
                          <a:pt x="830" y="1195"/>
                        </a:lnTo>
                        <a:lnTo>
                          <a:pt x="903" y="1185"/>
                        </a:lnTo>
                        <a:lnTo>
                          <a:pt x="1000" y="1151"/>
                        </a:lnTo>
                        <a:lnTo>
                          <a:pt x="1009" y="1126"/>
                        </a:lnTo>
                        <a:lnTo>
                          <a:pt x="1042" y="1140"/>
                        </a:lnTo>
                        <a:lnTo>
                          <a:pt x="1064" y="1124"/>
                        </a:lnTo>
                        <a:lnTo>
                          <a:pt x="1051" y="1077"/>
                        </a:lnTo>
                        <a:lnTo>
                          <a:pt x="1025" y="1037"/>
                        </a:lnTo>
                        <a:lnTo>
                          <a:pt x="1011" y="999"/>
                        </a:lnTo>
                        <a:lnTo>
                          <a:pt x="1013" y="962"/>
                        </a:lnTo>
                        <a:lnTo>
                          <a:pt x="1033" y="975"/>
                        </a:lnTo>
                        <a:lnTo>
                          <a:pt x="1048" y="964"/>
                        </a:lnTo>
                        <a:lnTo>
                          <a:pt x="1053" y="926"/>
                        </a:lnTo>
                        <a:lnTo>
                          <a:pt x="1056" y="919"/>
                        </a:lnTo>
                        <a:lnTo>
                          <a:pt x="1081" y="924"/>
                        </a:lnTo>
                        <a:lnTo>
                          <a:pt x="1112" y="936"/>
                        </a:lnTo>
                        <a:lnTo>
                          <a:pt x="1109" y="922"/>
                        </a:lnTo>
                        <a:lnTo>
                          <a:pt x="1121" y="922"/>
                        </a:lnTo>
                        <a:lnTo>
                          <a:pt x="1134" y="954"/>
                        </a:lnTo>
                        <a:lnTo>
                          <a:pt x="1136" y="943"/>
                        </a:lnTo>
                        <a:lnTo>
                          <a:pt x="1148" y="949"/>
                        </a:lnTo>
                        <a:lnTo>
                          <a:pt x="1149" y="938"/>
                        </a:lnTo>
                        <a:lnTo>
                          <a:pt x="1158" y="950"/>
                        </a:lnTo>
                        <a:lnTo>
                          <a:pt x="1163" y="973"/>
                        </a:lnTo>
                        <a:lnTo>
                          <a:pt x="1191" y="925"/>
                        </a:lnTo>
                        <a:lnTo>
                          <a:pt x="1209" y="936"/>
                        </a:lnTo>
                        <a:lnTo>
                          <a:pt x="1200" y="956"/>
                        </a:lnTo>
                        <a:lnTo>
                          <a:pt x="1226" y="958"/>
                        </a:lnTo>
                        <a:lnTo>
                          <a:pt x="1246" y="928"/>
                        </a:lnTo>
                        <a:lnTo>
                          <a:pt x="1236" y="915"/>
                        </a:lnTo>
                        <a:lnTo>
                          <a:pt x="1255" y="903"/>
                        </a:lnTo>
                        <a:lnTo>
                          <a:pt x="1273" y="913"/>
                        </a:lnTo>
                        <a:lnTo>
                          <a:pt x="1300" y="903"/>
                        </a:lnTo>
                        <a:lnTo>
                          <a:pt x="1311" y="903"/>
                        </a:lnTo>
                        <a:lnTo>
                          <a:pt x="1320" y="924"/>
                        </a:lnTo>
                        <a:lnTo>
                          <a:pt x="1336" y="912"/>
                        </a:lnTo>
                        <a:lnTo>
                          <a:pt x="1345" y="933"/>
                        </a:lnTo>
                        <a:lnTo>
                          <a:pt x="1386" y="926"/>
                        </a:lnTo>
                        <a:lnTo>
                          <a:pt x="1393" y="963"/>
                        </a:lnTo>
                        <a:lnTo>
                          <a:pt x="1404" y="938"/>
                        </a:lnTo>
                        <a:lnTo>
                          <a:pt x="1453" y="989"/>
                        </a:lnTo>
                        <a:lnTo>
                          <a:pt x="1430" y="1016"/>
                        </a:lnTo>
                        <a:lnTo>
                          <a:pt x="1464" y="1026"/>
                        </a:lnTo>
                        <a:lnTo>
                          <a:pt x="1440" y="1042"/>
                        </a:lnTo>
                        <a:lnTo>
                          <a:pt x="1454" y="1087"/>
                        </a:lnTo>
                        <a:lnTo>
                          <a:pt x="1467" y="1072"/>
                        </a:lnTo>
                        <a:lnTo>
                          <a:pt x="1506" y="1086"/>
                        </a:lnTo>
                        <a:lnTo>
                          <a:pt x="1529" y="1128"/>
                        </a:lnTo>
                        <a:lnTo>
                          <a:pt x="1520" y="1144"/>
                        </a:lnTo>
                        <a:lnTo>
                          <a:pt x="1486" y="1165"/>
                        </a:lnTo>
                        <a:lnTo>
                          <a:pt x="1464" y="1161"/>
                        </a:lnTo>
                        <a:lnTo>
                          <a:pt x="1460" y="1144"/>
                        </a:lnTo>
                        <a:lnTo>
                          <a:pt x="1393" y="1135"/>
                        </a:lnTo>
                        <a:lnTo>
                          <a:pt x="1461" y="1177"/>
                        </a:lnTo>
                        <a:lnTo>
                          <a:pt x="1519" y="1229"/>
                        </a:lnTo>
                        <a:lnTo>
                          <a:pt x="1539" y="1221"/>
                        </a:lnTo>
                        <a:lnTo>
                          <a:pt x="1518" y="1176"/>
                        </a:lnTo>
                        <a:lnTo>
                          <a:pt x="1576" y="1217"/>
                        </a:lnTo>
                        <a:lnTo>
                          <a:pt x="1533" y="1244"/>
                        </a:lnTo>
                        <a:lnTo>
                          <a:pt x="1548" y="1269"/>
                        </a:lnTo>
                        <a:lnTo>
                          <a:pt x="1556" y="1251"/>
                        </a:lnTo>
                        <a:lnTo>
                          <a:pt x="1644" y="1320"/>
                        </a:lnTo>
                        <a:lnTo>
                          <a:pt x="1653" y="1342"/>
                        </a:lnTo>
                        <a:lnTo>
                          <a:pt x="1678" y="1334"/>
                        </a:lnTo>
                        <a:lnTo>
                          <a:pt x="1697" y="1352"/>
                        </a:lnTo>
                        <a:lnTo>
                          <a:pt x="1728" y="1361"/>
                        </a:lnTo>
                        <a:lnTo>
                          <a:pt x="1737" y="1323"/>
                        </a:lnTo>
                        <a:lnTo>
                          <a:pt x="1765" y="1370"/>
                        </a:lnTo>
                        <a:lnTo>
                          <a:pt x="1788" y="1376"/>
                        </a:lnTo>
                        <a:lnTo>
                          <a:pt x="1797" y="1348"/>
                        </a:lnTo>
                        <a:lnTo>
                          <a:pt x="1754" y="1121"/>
                        </a:lnTo>
                        <a:lnTo>
                          <a:pt x="1757" y="1070"/>
                        </a:lnTo>
                        <a:lnTo>
                          <a:pt x="1863" y="1135"/>
                        </a:lnTo>
                        <a:lnTo>
                          <a:pt x="1896" y="1129"/>
                        </a:lnTo>
                        <a:lnTo>
                          <a:pt x="1936" y="1105"/>
                        </a:lnTo>
                        <a:lnTo>
                          <a:pt x="1947" y="1124"/>
                        </a:lnTo>
                        <a:lnTo>
                          <a:pt x="1937" y="1086"/>
                        </a:lnTo>
                        <a:lnTo>
                          <a:pt x="1940" y="1064"/>
                        </a:lnTo>
                        <a:lnTo>
                          <a:pt x="1955" y="1052"/>
                        </a:lnTo>
                        <a:lnTo>
                          <a:pt x="1969" y="1050"/>
                        </a:lnTo>
                        <a:lnTo>
                          <a:pt x="1960" y="1040"/>
                        </a:lnTo>
                        <a:lnTo>
                          <a:pt x="1982" y="1008"/>
                        </a:lnTo>
                        <a:lnTo>
                          <a:pt x="2024" y="1009"/>
                        </a:lnTo>
                        <a:lnTo>
                          <a:pt x="2048" y="1024"/>
                        </a:lnTo>
                        <a:lnTo>
                          <a:pt x="2044" y="1003"/>
                        </a:lnTo>
                        <a:lnTo>
                          <a:pt x="2100" y="1016"/>
                        </a:lnTo>
                        <a:lnTo>
                          <a:pt x="2099" y="1010"/>
                        </a:lnTo>
                        <a:lnTo>
                          <a:pt x="2117" y="1012"/>
                        </a:lnTo>
                        <a:lnTo>
                          <a:pt x="2127" y="1030"/>
                        </a:lnTo>
                        <a:lnTo>
                          <a:pt x="2136" y="1019"/>
                        </a:lnTo>
                        <a:lnTo>
                          <a:pt x="2145" y="1032"/>
                        </a:lnTo>
                        <a:lnTo>
                          <a:pt x="2180" y="1036"/>
                        </a:lnTo>
                        <a:lnTo>
                          <a:pt x="2186" y="1028"/>
                        </a:lnTo>
                        <a:lnTo>
                          <a:pt x="2177" y="1023"/>
                        </a:lnTo>
                        <a:lnTo>
                          <a:pt x="2151" y="1026"/>
                        </a:lnTo>
                        <a:lnTo>
                          <a:pt x="2148" y="1016"/>
                        </a:lnTo>
                        <a:lnTo>
                          <a:pt x="2173" y="1004"/>
                        </a:lnTo>
                        <a:lnTo>
                          <a:pt x="2173" y="998"/>
                        </a:lnTo>
                        <a:lnTo>
                          <a:pt x="2157" y="1000"/>
                        </a:lnTo>
                        <a:lnTo>
                          <a:pt x="2151" y="993"/>
                        </a:lnTo>
                        <a:lnTo>
                          <a:pt x="2165" y="984"/>
                        </a:lnTo>
                        <a:lnTo>
                          <a:pt x="2148" y="987"/>
                        </a:lnTo>
                        <a:lnTo>
                          <a:pt x="2131" y="979"/>
                        </a:lnTo>
                        <a:lnTo>
                          <a:pt x="2127" y="939"/>
                        </a:lnTo>
                        <a:lnTo>
                          <a:pt x="2139" y="922"/>
                        </a:lnTo>
                        <a:lnTo>
                          <a:pt x="2141" y="929"/>
                        </a:lnTo>
                        <a:lnTo>
                          <a:pt x="2153" y="921"/>
                        </a:lnTo>
                        <a:lnTo>
                          <a:pt x="2154" y="906"/>
                        </a:lnTo>
                        <a:lnTo>
                          <a:pt x="2177" y="902"/>
                        </a:lnTo>
                        <a:lnTo>
                          <a:pt x="2202" y="915"/>
                        </a:lnTo>
                        <a:lnTo>
                          <a:pt x="2204" y="926"/>
                        </a:lnTo>
                        <a:lnTo>
                          <a:pt x="2216" y="929"/>
                        </a:lnTo>
                        <a:lnTo>
                          <a:pt x="2216" y="899"/>
                        </a:lnTo>
                        <a:lnTo>
                          <a:pt x="2245" y="891"/>
                        </a:lnTo>
                        <a:lnTo>
                          <a:pt x="2245" y="873"/>
                        </a:lnTo>
                        <a:lnTo>
                          <a:pt x="2224" y="870"/>
                        </a:lnTo>
                        <a:lnTo>
                          <a:pt x="2194" y="828"/>
                        </a:lnTo>
                        <a:lnTo>
                          <a:pt x="2149" y="810"/>
                        </a:lnTo>
                        <a:lnTo>
                          <a:pt x="2158" y="806"/>
                        </a:lnTo>
                        <a:lnTo>
                          <a:pt x="2160" y="755"/>
                        </a:lnTo>
                        <a:lnTo>
                          <a:pt x="2172" y="753"/>
                        </a:lnTo>
                        <a:lnTo>
                          <a:pt x="2168" y="737"/>
                        </a:lnTo>
                        <a:lnTo>
                          <a:pt x="2128" y="755"/>
                        </a:lnTo>
                        <a:lnTo>
                          <a:pt x="2135" y="780"/>
                        </a:lnTo>
                        <a:lnTo>
                          <a:pt x="2107" y="780"/>
                        </a:lnTo>
                        <a:lnTo>
                          <a:pt x="2090" y="759"/>
                        </a:lnTo>
                        <a:lnTo>
                          <a:pt x="2093" y="703"/>
                        </a:lnTo>
                        <a:lnTo>
                          <a:pt x="2163" y="656"/>
                        </a:lnTo>
                        <a:lnTo>
                          <a:pt x="2155" y="616"/>
                        </a:lnTo>
                        <a:lnTo>
                          <a:pt x="2118" y="600"/>
                        </a:lnTo>
                        <a:lnTo>
                          <a:pt x="2103" y="583"/>
                        </a:lnTo>
                        <a:lnTo>
                          <a:pt x="2132" y="570"/>
                        </a:lnTo>
                        <a:lnTo>
                          <a:pt x="2182" y="569"/>
                        </a:lnTo>
                        <a:lnTo>
                          <a:pt x="2259" y="521"/>
                        </a:lnTo>
                        <a:lnTo>
                          <a:pt x="2357" y="470"/>
                        </a:lnTo>
                        <a:lnTo>
                          <a:pt x="2454" y="434"/>
                        </a:lnTo>
                        <a:lnTo>
                          <a:pt x="2517" y="424"/>
                        </a:lnTo>
                        <a:lnTo>
                          <a:pt x="2435" y="490"/>
                        </a:lnTo>
                        <a:lnTo>
                          <a:pt x="2398" y="494"/>
                        </a:lnTo>
                        <a:lnTo>
                          <a:pt x="2392" y="503"/>
                        </a:lnTo>
                        <a:lnTo>
                          <a:pt x="2400" y="541"/>
                        </a:lnTo>
                        <a:lnTo>
                          <a:pt x="2398" y="551"/>
                        </a:lnTo>
                        <a:lnTo>
                          <a:pt x="2389" y="550"/>
                        </a:lnTo>
                        <a:lnTo>
                          <a:pt x="2385" y="559"/>
                        </a:lnTo>
                        <a:lnTo>
                          <a:pt x="2390" y="567"/>
                        </a:lnTo>
                        <a:lnTo>
                          <a:pt x="2421" y="563"/>
                        </a:lnTo>
                        <a:lnTo>
                          <a:pt x="2417" y="551"/>
                        </a:lnTo>
                        <a:lnTo>
                          <a:pt x="2427" y="519"/>
                        </a:lnTo>
                        <a:lnTo>
                          <a:pt x="2470" y="475"/>
                        </a:lnTo>
                        <a:lnTo>
                          <a:pt x="2521" y="434"/>
                        </a:lnTo>
                        <a:lnTo>
                          <a:pt x="2528" y="461"/>
                        </a:lnTo>
                        <a:lnTo>
                          <a:pt x="2538" y="522"/>
                        </a:lnTo>
                        <a:lnTo>
                          <a:pt x="2537" y="553"/>
                        </a:lnTo>
                        <a:lnTo>
                          <a:pt x="2511" y="521"/>
                        </a:lnTo>
                        <a:lnTo>
                          <a:pt x="2520" y="504"/>
                        </a:lnTo>
                        <a:lnTo>
                          <a:pt x="2516" y="490"/>
                        </a:lnTo>
                        <a:lnTo>
                          <a:pt x="2506" y="489"/>
                        </a:lnTo>
                        <a:lnTo>
                          <a:pt x="2507" y="517"/>
                        </a:lnTo>
                        <a:lnTo>
                          <a:pt x="2486" y="488"/>
                        </a:lnTo>
                        <a:lnTo>
                          <a:pt x="2487" y="504"/>
                        </a:lnTo>
                        <a:lnTo>
                          <a:pt x="2478" y="493"/>
                        </a:lnTo>
                        <a:lnTo>
                          <a:pt x="2469" y="493"/>
                        </a:lnTo>
                        <a:lnTo>
                          <a:pt x="2468" y="500"/>
                        </a:lnTo>
                        <a:lnTo>
                          <a:pt x="2477" y="505"/>
                        </a:lnTo>
                        <a:lnTo>
                          <a:pt x="2487" y="531"/>
                        </a:lnTo>
                        <a:lnTo>
                          <a:pt x="2497" y="528"/>
                        </a:lnTo>
                        <a:lnTo>
                          <a:pt x="2516" y="553"/>
                        </a:lnTo>
                        <a:lnTo>
                          <a:pt x="2501" y="581"/>
                        </a:lnTo>
                        <a:lnTo>
                          <a:pt x="2477" y="582"/>
                        </a:lnTo>
                        <a:lnTo>
                          <a:pt x="2488" y="591"/>
                        </a:lnTo>
                        <a:lnTo>
                          <a:pt x="2502" y="591"/>
                        </a:lnTo>
                        <a:lnTo>
                          <a:pt x="2496" y="616"/>
                        </a:lnTo>
                        <a:lnTo>
                          <a:pt x="2500" y="627"/>
                        </a:lnTo>
                        <a:lnTo>
                          <a:pt x="2538" y="618"/>
                        </a:lnTo>
                        <a:lnTo>
                          <a:pt x="2557" y="546"/>
                        </a:lnTo>
                        <a:lnTo>
                          <a:pt x="2534" y="416"/>
                        </a:lnTo>
                        <a:lnTo>
                          <a:pt x="2609" y="355"/>
                        </a:lnTo>
                        <a:lnTo>
                          <a:pt x="2705" y="328"/>
                        </a:lnTo>
                        <a:lnTo>
                          <a:pt x="2746" y="340"/>
                        </a:lnTo>
                        <a:lnTo>
                          <a:pt x="2759" y="378"/>
                        </a:lnTo>
                        <a:lnTo>
                          <a:pt x="2752" y="391"/>
                        </a:lnTo>
                        <a:lnTo>
                          <a:pt x="2730" y="392"/>
                        </a:lnTo>
                        <a:lnTo>
                          <a:pt x="2723" y="385"/>
                        </a:lnTo>
                        <a:lnTo>
                          <a:pt x="2724" y="407"/>
                        </a:lnTo>
                        <a:lnTo>
                          <a:pt x="2701" y="422"/>
                        </a:lnTo>
                        <a:lnTo>
                          <a:pt x="2722" y="430"/>
                        </a:lnTo>
                        <a:lnTo>
                          <a:pt x="2722" y="449"/>
                        </a:lnTo>
                        <a:lnTo>
                          <a:pt x="2737" y="428"/>
                        </a:lnTo>
                        <a:lnTo>
                          <a:pt x="2764" y="419"/>
                        </a:lnTo>
                        <a:lnTo>
                          <a:pt x="2775" y="410"/>
                        </a:lnTo>
                        <a:lnTo>
                          <a:pt x="2787" y="392"/>
                        </a:lnTo>
                        <a:lnTo>
                          <a:pt x="2799" y="400"/>
                        </a:lnTo>
                        <a:lnTo>
                          <a:pt x="2808" y="416"/>
                        </a:lnTo>
                        <a:lnTo>
                          <a:pt x="2815" y="406"/>
                        </a:lnTo>
                        <a:lnTo>
                          <a:pt x="2830" y="388"/>
                        </a:lnTo>
                        <a:lnTo>
                          <a:pt x="2838" y="385"/>
                        </a:lnTo>
                        <a:lnTo>
                          <a:pt x="2848" y="392"/>
                        </a:lnTo>
                        <a:lnTo>
                          <a:pt x="2849" y="415"/>
                        </a:lnTo>
                        <a:lnTo>
                          <a:pt x="2854" y="443"/>
                        </a:lnTo>
                        <a:lnTo>
                          <a:pt x="2858" y="445"/>
                        </a:lnTo>
                        <a:lnTo>
                          <a:pt x="2863" y="440"/>
                        </a:lnTo>
                        <a:lnTo>
                          <a:pt x="2854" y="398"/>
                        </a:lnTo>
                        <a:lnTo>
                          <a:pt x="2857" y="388"/>
                        </a:lnTo>
                        <a:lnTo>
                          <a:pt x="2864" y="394"/>
                        </a:lnTo>
                        <a:lnTo>
                          <a:pt x="2876" y="419"/>
                        </a:lnTo>
                        <a:lnTo>
                          <a:pt x="2877" y="389"/>
                        </a:lnTo>
                        <a:lnTo>
                          <a:pt x="2889" y="380"/>
                        </a:lnTo>
                        <a:lnTo>
                          <a:pt x="2915" y="371"/>
                        </a:lnTo>
                        <a:lnTo>
                          <a:pt x="2954" y="385"/>
                        </a:lnTo>
                        <a:lnTo>
                          <a:pt x="2996" y="392"/>
                        </a:lnTo>
                        <a:lnTo>
                          <a:pt x="3002" y="400"/>
                        </a:lnTo>
                        <a:lnTo>
                          <a:pt x="2991" y="421"/>
                        </a:lnTo>
                        <a:lnTo>
                          <a:pt x="3017" y="406"/>
                        </a:lnTo>
                        <a:lnTo>
                          <a:pt x="3038" y="402"/>
                        </a:lnTo>
                        <a:lnTo>
                          <a:pt x="3058" y="380"/>
                        </a:lnTo>
                        <a:lnTo>
                          <a:pt x="3086" y="356"/>
                        </a:lnTo>
                        <a:lnTo>
                          <a:pt x="3086" y="343"/>
                        </a:lnTo>
                        <a:lnTo>
                          <a:pt x="3112" y="309"/>
                        </a:lnTo>
                        <a:lnTo>
                          <a:pt x="3146" y="229"/>
                        </a:lnTo>
                        <a:lnTo>
                          <a:pt x="3168" y="192"/>
                        </a:lnTo>
                        <a:lnTo>
                          <a:pt x="3174" y="202"/>
                        </a:lnTo>
                        <a:lnTo>
                          <a:pt x="3170" y="176"/>
                        </a:lnTo>
                        <a:lnTo>
                          <a:pt x="3232" y="106"/>
                        </a:lnTo>
                        <a:lnTo>
                          <a:pt x="3301" y="50"/>
                        </a:lnTo>
                        <a:lnTo>
                          <a:pt x="3371" y="22"/>
                        </a:lnTo>
                        <a:lnTo>
                          <a:pt x="3429" y="11"/>
                        </a:lnTo>
                        <a:lnTo>
                          <a:pt x="3469" y="22"/>
                        </a:lnTo>
                        <a:lnTo>
                          <a:pt x="3515" y="45"/>
                        </a:lnTo>
                        <a:lnTo>
                          <a:pt x="3534" y="65"/>
                        </a:lnTo>
                        <a:lnTo>
                          <a:pt x="3529" y="91"/>
                        </a:lnTo>
                        <a:lnTo>
                          <a:pt x="3542" y="78"/>
                        </a:lnTo>
                        <a:lnTo>
                          <a:pt x="3551" y="87"/>
                        </a:lnTo>
                        <a:lnTo>
                          <a:pt x="3566" y="116"/>
                        </a:lnTo>
                        <a:lnTo>
                          <a:pt x="3585" y="129"/>
                        </a:lnTo>
                        <a:lnTo>
                          <a:pt x="3605" y="151"/>
                        </a:lnTo>
                        <a:lnTo>
                          <a:pt x="3605" y="135"/>
                        </a:lnTo>
                        <a:lnTo>
                          <a:pt x="3599" y="127"/>
                        </a:lnTo>
                        <a:lnTo>
                          <a:pt x="3633" y="115"/>
                        </a:lnTo>
                        <a:lnTo>
                          <a:pt x="3646" y="114"/>
                        </a:lnTo>
                        <a:lnTo>
                          <a:pt x="3646" y="97"/>
                        </a:lnTo>
                        <a:lnTo>
                          <a:pt x="3658" y="95"/>
                        </a:lnTo>
                        <a:lnTo>
                          <a:pt x="3684" y="74"/>
                        </a:lnTo>
                        <a:lnTo>
                          <a:pt x="3714" y="106"/>
                        </a:lnTo>
                        <a:lnTo>
                          <a:pt x="3755" y="127"/>
                        </a:lnTo>
                        <a:lnTo>
                          <a:pt x="3742" y="110"/>
                        </a:lnTo>
                        <a:lnTo>
                          <a:pt x="3716" y="96"/>
                        </a:lnTo>
                        <a:lnTo>
                          <a:pt x="3712" y="69"/>
                        </a:lnTo>
                        <a:lnTo>
                          <a:pt x="3719" y="69"/>
                        </a:lnTo>
                        <a:lnTo>
                          <a:pt x="3737" y="87"/>
                        </a:lnTo>
                        <a:lnTo>
                          <a:pt x="3771" y="104"/>
                        </a:lnTo>
                        <a:lnTo>
                          <a:pt x="3769" y="93"/>
                        </a:lnTo>
                        <a:lnTo>
                          <a:pt x="3749" y="70"/>
                        </a:lnTo>
                        <a:lnTo>
                          <a:pt x="3733" y="0"/>
                        </a:lnTo>
                        <a:lnTo>
                          <a:pt x="3760" y="18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 sz="600"/>
                  </a:p>
                </p:txBody>
              </p:sp>
              <p:sp>
                <p:nvSpPr>
                  <p:cNvPr id="251" name="Freeform 126"/>
                  <p:cNvSpPr>
                    <a:spLocks/>
                  </p:cNvSpPr>
                  <p:nvPr/>
                </p:nvSpPr>
                <p:spPr bwMode="auto">
                  <a:xfrm>
                    <a:off x="6203951" y="1914525"/>
                    <a:ext cx="238125" cy="214313"/>
                  </a:xfrm>
                  <a:custGeom>
                    <a:avLst/>
                    <a:gdLst>
                      <a:gd name="T0" fmla="*/ 2147483647 w 451"/>
                      <a:gd name="T1" fmla="*/ 2147483647 h 407"/>
                      <a:gd name="T2" fmla="*/ 2147483647 w 451"/>
                      <a:gd name="T3" fmla="*/ 2147483647 h 407"/>
                      <a:gd name="T4" fmla="*/ 2147483647 w 451"/>
                      <a:gd name="T5" fmla="*/ 2147483647 h 407"/>
                      <a:gd name="T6" fmla="*/ 2147483647 w 451"/>
                      <a:gd name="T7" fmla="*/ 2147483647 h 407"/>
                      <a:gd name="T8" fmla="*/ 2147483647 w 451"/>
                      <a:gd name="T9" fmla="*/ 2147483647 h 407"/>
                      <a:gd name="T10" fmla="*/ 2147483647 w 451"/>
                      <a:gd name="T11" fmla="*/ 2147483647 h 407"/>
                      <a:gd name="T12" fmla="*/ 2147483647 w 451"/>
                      <a:gd name="T13" fmla="*/ 2147483647 h 407"/>
                      <a:gd name="T14" fmla="*/ 2147483647 w 451"/>
                      <a:gd name="T15" fmla="*/ 2147483647 h 407"/>
                      <a:gd name="T16" fmla="*/ 2147483647 w 451"/>
                      <a:gd name="T17" fmla="*/ 2147483647 h 407"/>
                      <a:gd name="T18" fmla="*/ 2147483647 w 451"/>
                      <a:gd name="T19" fmla="*/ 2147483647 h 407"/>
                      <a:gd name="T20" fmla="*/ 2147483647 w 451"/>
                      <a:gd name="T21" fmla="*/ 0 h 407"/>
                      <a:gd name="T22" fmla="*/ 2147483647 w 451"/>
                      <a:gd name="T23" fmla="*/ 2147483647 h 407"/>
                      <a:gd name="T24" fmla="*/ 2147483647 w 451"/>
                      <a:gd name="T25" fmla="*/ 2147483647 h 407"/>
                      <a:gd name="T26" fmla="*/ 2147483647 w 451"/>
                      <a:gd name="T27" fmla="*/ 2147483647 h 407"/>
                      <a:gd name="T28" fmla="*/ 2147483647 w 451"/>
                      <a:gd name="T29" fmla="*/ 2147483647 h 407"/>
                      <a:gd name="T30" fmla="*/ 2147483647 w 451"/>
                      <a:gd name="T31" fmla="*/ 2147483647 h 407"/>
                      <a:gd name="T32" fmla="*/ 2147483647 w 451"/>
                      <a:gd name="T33" fmla="*/ 2147483647 h 407"/>
                      <a:gd name="T34" fmla="*/ 2147483647 w 451"/>
                      <a:gd name="T35" fmla="*/ 2147483647 h 407"/>
                      <a:gd name="T36" fmla="*/ 2147483647 w 451"/>
                      <a:gd name="T37" fmla="*/ 2147483647 h 407"/>
                      <a:gd name="T38" fmla="*/ 2147483647 w 451"/>
                      <a:gd name="T39" fmla="*/ 2147483647 h 407"/>
                      <a:gd name="T40" fmla="*/ 2147483647 w 451"/>
                      <a:gd name="T41" fmla="*/ 2147483647 h 407"/>
                      <a:gd name="T42" fmla="*/ 2147483647 w 451"/>
                      <a:gd name="T43" fmla="*/ 2147483647 h 407"/>
                      <a:gd name="T44" fmla="*/ 2147483647 w 451"/>
                      <a:gd name="T45" fmla="*/ 2147483647 h 407"/>
                      <a:gd name="T46" fmla="*/ 2147483647 w 451"/>
                      <a:gd name="T47" fmla="*/ 2147483647 h 407"/>
                      <a:gd name="T48" fmla="*/ 2147483647 w 451"/>
                      <a:gd name="T49" fmla="*/ 2147483647 h 407"/>
                      <a:gd name="T50" fmla="*/ 2147483647 w 451"/>
                      <a:gd name="T51" fmla="*/ 2147483647 h 407"/>
                      <a:gd name="T52" fmla="*/ 2147483647 w 451"/>
                      <a:gd name="T53" fmla="*/ 2147483647 h 407"/>
                      <a:gd name="T54" fmla="*/ 2147483647 w 451"/>
                      <a:gd name="T55" fmla="*/ 2147483647 h 407"/>
                      <a:gd name="T56" fmla="*/ 2147483647 w 451"/>
                      <a:gd name="T57" fmla="*/ 2147483647 h 407"/>
                      <a:gd name="T58" fmla="*/ 2147483647 w 451"/>
                      <a:gd name="T59" fmla="*/ 2147483647 h 407"/>
                      <a:gd name="T60" fmla="*/ 2147483647 w 451"/>
                      <a:gd name="T61" fmla="*/ 2147483647 h 407"/>
                      <a:gd name="T62" fmla="*/ 2147483647 w 451"/>
                      <a:gd name="T63" fmla="*/ 2147483647 h 407"/>
                      <a:gd name="T64" fmla="*/ 2147483647 w 451"/>
                      <a:gd name="T65" fmla="*/ 2147483647 h 407"/>
                      <a:gd name="T66" fmla="*/ 0 w 451"/>
                      <a:gd name="T67" fmla="*/ 2147483647 h 407"/>
                      <a:gd name="T68" fmla="*/ 2147483647 w 451"/>
                      <a:gd name="T69" fmla="*/ 2147483647 h 407"/>
                      <a:gd name="T70" fmla="*/ 2147483647 w 451"/>
                      <a:gd name="T71" fmla="*/ 2147483647 h 407"/>
                      <a:gd name="T72" fmla="*/ 2147483647 w 451"/>
                      <a:gd name="T73" fmla="*/ 2147483647 h 40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51"/>
                      <a:gd name="T112" fmla="*/ 0 h 407"/>
                      <a:gd name="T113" fmla="*/ 451 w 451"/>
                      <a:gd name="T114" fmla="*/ 407 h 40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51" h="407">
                        <a:moveTo>
                          <a:pt x="70" y="111"/>
                        </a:moveTo>
                        <a:lnTo>
                          <a:pt x="111" y="112"/>
                        </a:lnTo>
                        <a:lnTo>
                          <a:pt x="122" y="130"/>
                        </a:lnTo>
                        <a:lnTo>
                          <a:pt x="149" y="140"/>
                        </a:lnTo>
                        <a:lnTo>
                          <a:pt x="152" y="126"/>
                        </a:lnTo>
                        <a:lnTo>
                          <a:pt x="168" y="131"/>
                        </a:lnTo>
                        <a:lnTo>
                          <a:pt x="180" y="153"/>
                        </a:lnTo>
                        <a:lnTo>
                          <a:pt x="212" y="147"/>
                        </a:lnTo>
                        <a:lnTo>
                          <a:pt x="217" y="138"/>
                        </a:lnTo>
                        <a:lnTo>
                          <a:pt x="189" y="122"/>
                        </a:lnTo>
                        <a:lnTo>
                          <a:pt x="181" y="104"/>
                        </a:lnTo>
                        <a:lnTo>
                          <a:pt x="152" y="70"/>
                        </a:lnTo>
                        <a:lnTo>
                          <a:pt x="161" y="50"/>
                        </a:lnTo>
                        <a:lnTo>
                          <a:pt x="186" y="47"/>
                        </a:lnTo>
                        <a:lnTo>
                          <a:pt x="149" y="23"/>
                        </a:lnTo>
                        <a:lnTo>
                          <a:pt x="200" y="25"/>
                        </a:lnTo>
                        <a:lnTo>
                          <a:pt x="246" y="43"/>
                        </a:lnTo>
                        <a:lnTo>
                          <a:pt x="290" y="33"/>
                        </a:lnTo>
                        <a:lnTo>
                          <a:pt x="296" y="8"/>
                        </a:lnTo>
                        <a:lnTo>
                          <a:pt x="311" y="2"/>
                        </a:lnTo>
                        <a:lnTo>
                          <a:pt x="347" y="9"/>
                        </a:lnTo>
                        <a:lnTo>
                          <a:pt x="370" y="0"/>
                        </a:lnTo>
                        <a:lnTo>
                          <a:pt x="427" y="10"/>
                        </a:lnTo>
                        <a:lnTo>
                          <a:pt x="420" y="59"/>
                        </a:lnTo>
                        <a:lnTo>
                          <a:pt x="440" y="69"/>
                        </a:lnTo>
                        <a:lnTo>
                          <a:pt x="451" y="107"/>
                        </a:lnTo>
                        <a:lnTo>
                          <a:pt x="437" y="155"/>
                        </a:lnTo>
                        <a:lnTo>
                          <a:pt x="371" y="166"/>
                        </a:lnTo>
                        <a:lnTo>
                          <a:pt x="328" y="144"/>
                        </a:lnTo>
                        <a:lnTo>
                          <a:pt x="302" y="112"/>
                        </a:lnTo>
                        <a:lnTo>
                          <a:pt x="301" y="65"/>
                        </a:lnTo>
                        <a:lnTo>
                          <a:pt x="268" y="69"/>
                        </a:lnTo>
                        <a:lnTo>
                          <a:pt x="260" y="80"/>
                        </a:lnTo>
                        <a:lnTo>
                          <a:pt x="270" y="80"/>
                        </a:lnTo>
                        <a:lnTo>
                          <a:pt x="268" y="89"/>
                        </a:lnTo>
                        <a:lnTo>
                          <a:pt x="253" y="93"/>
                        </a:lnTo>
                        <a:lnTo>
                          <a:pt x="298" y="148"/>
                        </a:lnTo>
                        <a:lnTo>
                          <a:pt x="363" y="184"/>
                        </a:lnTo>
                        <a:lnTo>
                          <a:pt x="425" y="172"/>
                        </a:lnTo>
                        <a:lnTo>
                          <a:pt x="434" y="180"/>
                        </a:lnTo>
                        <a:lnTo>
                          <a:pt x="408" y="215"/>
                        </a:lnTo>
                        <a:lnTo>
                          <a:pt x="393" y="220"/>
                        </a:lnTo>
                        <a:lnTo>
                          <a:pt x="398" y="229"/>
                        </a:lnTo>
                        <a:lnTo>
                          <a:pt x="394" y="246"/>
                        </a:lnTo>
                        <a:lnTo>
                          <a:pt x="375" y="249"/>
                        </a:lnTo>
                        <a:lnTo>
                          <a:pt x="349" y="233"/>
                        </a:lnTo>
                        <a:lnTo>
                          <a:pt x="366" y="226"/>
                        </a:lnTo>
                        <a:lnTo>
                          <a:pt x="338" y="231"/>
                        </a:lnTo>
                        <a:lnTo>
                          <a:pt x="328" y="256"/>
                        </a:lnTo>
                        <a:lnTo>
                          <a:pt x="269" y="333"/>
                        </a:lnTo>
                        <a:lnTo>
                          <a:pt x="240" y="311"/>
                        </a:lnTo>
                        <a:lnTo>
                          <a:pt x="231" y="321"/>
                        </a:lnTo>
                        <a:lnTo>
                          <a:pt x="254" y="362"/>
                        </a:lnTo>
                        <a:lnTo>
                          <a:pt x="256" y="393"/>
                        </a:lnTo>
                        <a:lnTo>
                          <a:pt x="180" y="407"/>
                        </a:lnTo>
                        <a:lnTo>
                          <a:pt x="135" y="380"/>
                        </a:lnTo>
                        <a:lnTo>
                          <a:pt x="56" y="352"/>
                        </a:lnTo>
                        <a:lnTo>
                          <a:pt x="48" y="328"/>
                        </a:lnTo>
                        <a:lnTo>
                          <a:pt x="74" y="321"/>
                        </a:lnTo>
                        <a:lnTo>
                          <a:pt x="75" y="311"/>
                        </a:lnTo>
                        <a:lnTo>
                          <a:pt x="59" y="316"/>
                        </a:lnTo>
                        <a:lnTo>
                          <a:pt x="43" y="307"/>
                        </a:lnTo>
                        <a:lnTo>
                          <a:pt x="36" y="268"/>
                        </a:lnTo>
                        <a:lnTo>
                          <a:pt x="8" y="246"/>
                        </a:lnTo>
                        <a:lnTo>
                          <a:pt x="9" y="236"/>
                        </a:lnTo>
                        <a:lnTo>
                          <a:pt x="31" y="224"/>
                        </a:lnTo>
                        <a:lnTo>
                          <a:pt x="4" y="209"/>
                        </a:lnTo>
                        <a:lnTo>
                          <a:pt x="0" y="178"/>
                        </a:lnTo>
                        <a:lnTo>
                          <a:pt x="24" y="164"/>
                        </a:lnTo>
                        <a:lnTo>
                          <a:pt x="13" y="144"/>
                        </a:lnTo>
                        <a:lnTo>
                          <a:pt x="15" y="121"/>
                        </a:lnTo>
                        <a:lnTo>
                          <a:pt x="31" y="141"/>
                        </a:lnTo>
                        <a:lnTo>
                          <a:pt x="22" y="115"/>
                        </a:lnTo>
                        <a:lnTo>
                          <a:pt x="37" y="94"/>
                        </a:lnTo>
                        <a:lnTo>
                          <a:pt x="70" y="111"/>
                        </a:lnTo>
                        <a:close/>
                      </a:path>
                    </a:pathLst>
                  </a:custGeom>
                  <a:solidFill>
                    <a:srgbClr val="D6FCD4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600">
                      <a:latin typeface="+mn-lt"/>
                    </a:endParaRPr>
                  </a:p>
                </p:txBody>
              </p:sp>
              <p:sp>
                <p:nvSpPr>
                  <p:cNvPr id="252" name="Freeform 127"/>
                  <p:cNvSpPr>
                    <a:spLocks/>
                  </p:cNvSpPr>
                  <p:nvPr/>
                </p:nvSpPr>
                <p:spPr bwMode="auto">
                  <a:xfrm>
                    <a:off x="6450013" y="1838325"/>
                    <a:ext cx="155575" cy="93663"/>
                  </a:xfrm>
                  <a:custGeom>
                    <a:avLst/>
                    <a:gdLst>
                      <a:gd name="T0" fmla="*/ 0 w 293"/>
                      <a:gd name="T1" fmla="*/ 2147483647 h 178"/>
                      <a:gd name="T2" fmla="*/ 2147483647 w 293"/>
                      <a:gd name="T3" fmla="*/ 2147483647 h 178"/>
                      <a:gd name="T4" fmla="*/ 2147483647 w 293"/>
                      <a:gd name="T5" fmla="*/ 2147483647 h 178"/>
                      <a:gd name="T6" fmla="*/ 2147483647 w 293"/>
                      <a:gd name="T7" fmla="*/ 2147483647 h 178"/>
                      <a:gd name="T8" fmla="*/ 2147483647 w 293"/>
                      <a:gd name="T9" fmla="*/ 2147483647 h 178"/>
                      <a:gd name="T10" fmla="*/ 2147483647 w 293"/>
                      <a:gd name="T11" fmla="*/ 2147483647 h 178"/>
                      <a:gd name="T12" fmla="*/ 2147483647 w 293"/>
                      <a:gd name="T13" fmla="*/ 2147483647 h 178"/>
                      <a:gd name="T14" fmla="*/ 2147483647 w 293"/>
                      <a:gd name="T15" fmla="*/ 2147483647 h 178"/>
                      <a:gd name="T16" fmla="*/ 2147483647 w 293"/>
                      <a:gd name="T17" fmla="*/ 2147483647 h 178"/>
                      <a:gd name="T18" fmla="*/ 2147483647 w 293"/>
                      <a:gd name="T19" fmla="*/ 0 h 178"/>
                      <a:gd name="T20" fmla="*/ 2147483647 w 293"/>
                      <a:gd name="T21" fmla="*/ 2147483647 h 178"/>
                      <a:gd name="T22" fmla="*/ 2147483647 w 293"/>
                      <a:gd name="T23" fmla="*/ 2147483647 h 178"/>
                      <a:gd name="T24" fmla="*/ 2147483647 w 293"/>
                      <a:gd name="T25" fmla="*/ 2147483647 h 178"/>
                      <a:gd name="T26" fmla="*/ 2147483647 w 293"/>
                      <a:gd name="T27" fmla="*/ 2147483647 h 178"/>
                      <a:gd name="T28" fmla="*/ 2147483647 w 293"/>
                      <a:gd name="T29" fmla="*/ 2147483647 h 178"/>
                      <a:gd name="T30" fmla="*/ 2147483647 w 293"/>
                      <a:gd name="T31" fmla="*/ 2147483647 h 178"/>
                      <a:gd name="T32" fmla="*/ 2147483647 w 293"/>
                      <a:gd name="T33" fmla="*/ 2147483647 h 178"/>
                      <a:gd name="T34" fmla="*/ 2147483647 w 293"/>
                      <a:gd name="T35" fmla="*/ 2147483647 h 178"/>
                      <a:gd name="T36" fmla="*/ 2147483647 w 293"/>
                      <a:gd name="T37" fmla="*/ 2147483647 h 178"/>
                      <a:gd name="T38" fmla="*/ 2147483647 w 293"/>
                      <a:gd name="T39" fmla="*/ 2147483647 h 178"/>
                      <a:gd name="T40" fmla="*/ 2147483647 w 293"/>
                      <a:gd name="T41" fmla="*/ 2147483647 h 178"/>
                      <a:gd name="T42" fmla="*/ 2147483647 w 293"/>
                      <a:gd name="T43" fmla="*/ 2147483647 h 178"/>
                      <a:gd name="T44" fmla="*/ 0 w 293"/>
                      <a:gd name="T45" fmla="*/ 2147483647 h 178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93"/>
                      <a:gd name="T70" fmla="*/ 0 h 178"/>
                      <a:gd name="T71" fmla="*/ 293 w 293"/>
                      <a:gd name="T72" fmla="*/ 178 h 178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93" h="178">
                        <a:moveTo>
                          <a:pt x="0" y="94"/>
                        </a:moveTo>
                        <a:lnTo>
                          <a:pt x="8" y="123"/>
                        </a:lnTo>
                        <a:lnTo>
                          <a:pt x="35" y="162"/>
                        </a:lnTo>
                        <a:lnTo>
                          <a:pt x="31" y="178"/>
                        </a:lnTo>
                        <a:lnTo>
                          <a:pt x="201" y="168"/>
                        </a:lnTo>
                        <a:lnTo>
                          <a:pt x="270" y="123"/>
                        </a:lnTo>
                        <a:lnTo>
                          <a:pt x="293" y="41"/>
                        </a:lnTo>
                        <a:lnTo>
                          <a:pt x="272" y="21"/>
                        </a:lnTo>
                        <a:lnTo>
                          <a:pt x="274" y="4"/>
                        </a:lnTo>
                        <a:lnTo>
                          <a:pt x="260" y="0"/>
                        </a:lnTo>
                        <a:lnTo>
                          <a:pt x="264" y="23"/>
                        </a:lnTo>
                        <a:lnTo>
                          <a:pt x="224" y="19"/>
                        </a:lnTo>
                        <a:lnTo>
                          <a:pt x="176" y="42"/>
                        </a:lnTo>
                        <a:lnTo>
                          <a:pt x="167" y="70"/>
                        </a:lnTo>
                        <a:lnTo>
                          <a:pt x="153" y="79"/>
                        </a:lnTo>
                        <a:lnTo>
                          <a:pt x="116" y="53"/>
                        </a:lnTo>
                        <a:lnTo>
                          <a:pt x="68" y="85"/>
                        </a:lnTo>
                        <a:lnTo>
                          <a:pt x="67" y="108"/>
                        </a:lnTo>
                        <a:lnTo>
                          <a:pt x="79" y="112"/>
                        </a:lnTo>
                        <a:lnTo>
                          <a:pt x="57" y="129"/>
                        </a:lnTo>
                        <a:lnTo>
                          <a:pt x="33" y="121"/>
                        </a:lnTo>
                        <a:lnTo>
                          <a:pt x="22" y="104"/>
                        </a:lnTo>
                        <a:lnTo>
                          <a:pt x="0" y="94"/>
                        </a:lnTo>
                        <a:close/>
                      </a:path>
                    </a:pathLst>
                  </a:custGeom>
                  <a:solidFill>
                    <a:srgbClr val="D6FCD4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600">
                      <a:latin typeface="+mn-lt"/>
                    </a:endParaRPr>
                  </a:p>
                </p:txBody>
              </p:sp>
              <p:sp>
                <p:nvSpPr>
                  <p:cNvPr id="253" name="Freeform 128"/>
                  <p:cNvSpPr>
                    <a:spLocks/>
                  </p:cNvSpPr>
                  <p:nvPr/>
                </p:nvSpPr>
                <p:spPr bwMode="auto">
                  <a:xfrm>
                    <a:off x="6438901" y="2139950"/>
                    <a:ext cx="120650" cy="103188"/>
                  </a:xfrm>
                  <a:custGeom>
                    <a:avLst/>
                    <a:gdLst>
                      <a:gd name="T0" fmla="*/ 2147483647 w 229"/>
                      <a:gd name="T1" fmla="*/ 2147483647 h 193"/>
                      <a:gd name="T2" fmla="*/ 2147483647 w 229"/>
                      <a:gd name="T3" fmla="*/ 0 h 193"/>
                      <a:gd name="T4" fmla="*/ 2147483647 w 229"/>
                      <a:gd name="T5" fmla="*/ 2147483647 h 193"/>
                      <a:gd name="T6" fmla="*/ 2147483647 w 229"/>
                      <a:gd name="T7" fmla="*/ 2147483647 h 193"/>
                      <a:gd name="T8" fmla="*/ 2147483647 w 229"/>
                      <a:gd name="T9" fmla="*/ 2147483647 h 193"/>
                      <a:gd name="T10" fmla="*/ 2147483647 w 229"/>
                      <a:gd name="T11" fmla="*/ 2147483647 h 193"/>
                      <a:gd name="T12" fmla="*/ 2147483647 w 229"/>
                      <a:gd name="T13" fmla="*/ 2147483647 h 193"/>
                      <a:gd name="T14" fmla="*/ 2147483647 w 229"/>
                      <a:gd name="T15" fmla="*/ 2147483647 h 193"/>
                      <a:gd name="T16" fmla="*/ 0 w 229"/>
                      <a:gd name="T17" fmla="*/ 2147483647 h 193"/>
                      <a:gd name="T18" fmla="*/ 2147483647 w 229"/>
                      <a:gd name="T19" fmla="*/ 2147483647 h 193"/>
                      <a:gd name="T20" fmla="*/ 2147483647 w 229"/>
                      <a:gd name="T21" fmla="*/ 2147483647 h 193"/>
                      <a:gd name="T22" fmla="*/ 2147483647 w 229"/>
                      <a:gd name="T23" fmla="*/ 2147483647 h 193"/>
                      <a:gd name="T24" fmla="*/ 2147483647 w 229"/>
                      <a:gd name="T25" fmla="*/ 2147483647 h 193"/>
                      <a:gd name="T26" fmla="*/ 2147483647 w 229"/>
                      <a:gd name="T27" fmla="*/ 2147483647 h 19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29"/>
                      <a:gd name="T43" fmla="*/ 0 h 193"/>
                      <a:gd name="T44" fmla="*/ 229 w 229"/>
                      <a:gd name="T45" fmla="*/ 193 h 19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29" h="193">
                        <a:moveTo>
                          <a:pt x="23" y="39"/>
                        </a:moveTo>
                        <a:lnTo>
                          <a:pt x="58" y="0"/>
                        </a:lnTo>
                        <a:lnTo>
                          <a:pt x="100" y="2"/>
                        </a:lnTo>
                        <a:lnTo>
                          <a:pt x="177" y="17"/>
                        </a:lnTo>
                        <a:lnTo>
                          <a:pt x="229" y="71"/>
                        </a:lnTo>
                        <a:lnTo>
                          <a:pt x="173" y="113"/>
                        </a:lnTo>
                        <a:lnTo>
                          <a:pt x="57" y="142"/>
                        </a:lnTo>
                        <a:lnTo>
                          <a:pt x="8" y="193"/>
                        </a:lnTo>
                        <a:lnTo>
                          <a:pt x="0" y="175"/>
                        </a:lnTo>
                        <a:lnTo>
                          <a:pt x="21" y="159"/>
                        </a:lnTo>
                        <a:lnTo>
                          <a:pt x="30" y="122"/>
                        </a:lnTo>
                        <a:lnTo>
                          <a:pt x="14" y="79"/>
                        </a:lnTo>
                        <a:lnTo>
                          <a:pt x="11" y="39"/>
                        </a:lnTo>
                        <a:lnTo>
                          <a:pt x="23" y="39"/>
                        </a:lnTo>
                        <a:close/>
                      </a:path>
                    </a:pathLst>
                  </a:custGeom>
                  <a:solidFill>
                    <a:srgbClr val="D6FCD4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600">
                      <a:latin typeface="+mn-lt"/>
                    </a:endParaRPr>
                  </a:p>
                </p:txBody>
              </p:sp>
            </p:grpSp>
            <p:sp>
              <p:nvSpPr>
                <p:cNvPr id="79" name="Freeform 158"/>
                <p:cNvSpPr>
                  <a:spLocks/>
                </p:cNvSpPr>
                <p:nvPr/>
              </p:nvSpPr>
              <p:spPr bwMode="auto">
                <a:xfrm>
                  <a:off x="4926468" y="4488284"/>
                  <a:ext cx="1254242" cy="988686"/>
                </a:xfrm>
                <a:custGeom>
                  <a:avLst/>
                  <a:gdLst>
                    <a:gd name="T0" fmla="*/ 2147483646 w 2367"/>
                    <a:gd name="T1" fmla="*/ 2147483646 h 1841"/>
                    <a:gd name="T2" fmla="*/ 2147483646 w 2367"/>
                    <a:gd name="T3" fmla="*/ 2147483646 h 1841"/>
                    <a:gd name="T4" fmla="*/ 2147483646 w 2367"/>
                    <a:gd name="T5" fmla="*/ 2147483646 h 1841"/>
                    <a:gd name="T6" fmla="*/ 2147483646 w 2367"/>
                    <a:gd name="T7" fmla="*/ 2147483646 h 1841"/>
                    <a:gd name="T8" fmla="*/ 2147483646 w 2367"/>
                    <a:gd name="T9" fmla="*/ 2147483646 h 1841"/>
                    <a:gd name="T10" fmla="*/ 2147483646 w 2367"/>
                    <a:gd name="T11" fmla="*/ 2147483646 h 1841"/>
                    <a:gd name="T12" fmla="*/ 2147483646 w 2367"/>
                    <a:gd name="T13" fmla="*/ 2147483646 h 1841"/>
                    <a:gd name="T14" fmla="*/ 2147483646 w 2367"/>
                    <a:gd name="T15" fmla="*/ 2147483646 h 1841"/>
                    <a:gd name="T16" fmla="*/ 2147483646 w 2367"/>
                    <a:gd name="T17" fmla="*/ 2147483646 h 1841"/>
                    <a:gd name="T18" fmla="*/ 2147483646 w 2367"/>
                    <a:gd name="T19" fmla="*/ 2147483646 h 1841"/>
                    <a:gd name="T20" fmla="*/ 2147483646 w 2367"/>
                    <a:gd name="T21" fmla="*/ 2147483646 h 1841"/>
                    <a:gd name="T22" fmla="*/ 2147483646 w 2367"/>
                    <a:gd name="T23" fmla="*/ 2147483646 h 1841"/>
                    <a:gd name="T24" fmla="*/ 2147483646 w 2367"/>
                    <a:gd name="T25" fmla="*/ 2147483646 h 1841"/>
                    <a:gd name="T26" fmla="*/ 2147483646 w 2367"/>
                    <a:gd name="T27" fmla="*/ 2147483646 h 1841"/>
                    <a:gd name="T28" fmla="*/ 2147483646 w 2367"/>
                    <a:gd name="T29" fmla="*/ 2147483646 h 1841"/>
                    <a:gd name="T30" fmla="*/ 2147483646 w 2367"/>
                    <a:gd name="T31" fmla="*/ 2147483646 h 1841"/>
                    <a:gd name="T32" fmla="*/ 2147483646 w 2367"/>
                    <a:gd name="T33" fmla="*/ 0 h 1841"/>
                    <a:gd name="T34" fmla="*/ 2147483646 w 2367"/>
                    <a:gd name="T35" fmla="*/ 2147483646 h 1841"/>
                    <a:gd name="T36" fmla="*/ 2147483646 w 2367"/>
                    <a:gd name="T37" fmla="*/ 2147483646 h 1841"/>
                    <a:gd name="T38" fmla="*/ 2147483646 w 2367"/>
                    <a:gd name="T39" fmla="*/ 2147483646 h 1841"/>
                    <a:gd name="T40" fmla="*/ 2147483646 w 2367"/>
                    <a:gd name="T41" fmla="*/ 2147483646 h 1841"/>
                    <a:gd name="T42" fmla="*/ 2147483646 w 2367"/>
                    <a:gd name="T43" fmla="*/ 2147483646 h 1841"/>
                    <a:gd name="T44" fmla="*/ 2147483646 w 2367"/>
                    <a:gd name="T45" fmla="*/ 2147483646 h 1841"/>
                    <a:gd name="T46" fmla="*/ 2147483646 w 2367"/>
                    <a:gd name="T47" fmla="*/ 2147483646 h 1841"/>
                    <a:gd name="T48" fmla="*/ 2147483646 w 2367"/>
                    <a:gd name="T49" fmla="*/ 2147483646 h 1841"/>
                    <a:gd name="T50" fmla="*/ 2147483646 w 2367"/>
                    <a:gd name="T51" fmla="*/ 2147483646 h 1841"/>
                    <a:gd name="T52" fmla="*/ 2147483646 w 2367"/>
                    <a:gd name="T53" fmla="*/ 2147483646 h 1841"/>
                    <a:gd name="T54" fmla="*/ 2147483646 w 2367"/>
                    <a:gd name="T55" fmla="*/ 2147483646 h 1841"/>
                    <a:gd name="T56" fmla="*/ 2147483646 w 2367"/>
                    <a:gd name="T57" fmla="*/ 2147483646 h 1841"/>
                    <a:gd name="T58" fmla="*/ 2147483646 w 2367"/>
                    <a:gd name="T59" fmla="*/ 2147483646 h 1841"/>
                    <a:gd name="T60" fmla="*/ 2147483646 w 2367"/>
                    <a:gd name="T61" fmla="*/ 2147483646 h 1841"/>
                    <a:gd name="T62" fmla="*/ 2147483646 w 2367"/>
                    <a:gd name="T63" fmla="*/ 2147483646 h 1841"/>
                    <a:gd name="T64" fmla="*/ 2147483646 w 2367"/>
                    <a:gd name="T65" fmla="*/ 2147483646 h 1841"/>
                    <a:gd name="T66" fmla="*/ 2147483646 w 2367"/>
                    <a:gd name="T67" fmla="*/ 2147483646 h 1841"/>
                    <a:gd name="T68" fmla="*/ 2147483646 w 2367"/>
                    <a:gd name="T69" fmla="*/ 2147483646 h 1841"/>
                    <a:gd name="T70" fmla="*/ 2147483646 w 2367"/>
                    <a:gd name="T71" fmla="*/ 2147483646 h 1841"/>
                    <a:gd name="T72" fmla="*/ 2147483646 w 2367"/>
                    <a:gd name="T73" fmla="*/ 2147483646 h 1841"/>
                    <a:gd name="T74" fmla="*/ 2147483646 w 2367"/>
                    <a:gd name="T75" fmla="*/ 2147483646 h 1841"/>
                    <a:gd name="T76" fmla="*/ 2147483646 w 2367"/>
                    <a:gd name="T77" fmla="*/ 2147483646 h 1841"/>
                    <a:gd name="T78" fmla="*/ 2147483646 w 2367"/>
                    <a:gd name="T79" fmla="*/ 2147483646 h 1841"/>
                    <a:gd name="T80" fmla="*/ 2147483646 w 2367"/>
                    <a:gd name="T81" fmla="*/ 2147483646 h 1841"/>
                    <a:gd name="T82" fmla="*/ 2147483646 w 2367"/>
                    <a:gd name="T83" fmla="*/ 2147483646 h 1841"/>
                    <a:gd name="T84" fmla="*/ 2147483646 w 2367"/>
                    <a:gd name="T85" fmla="*/ 2147483646 h 1841"/>
                    <a:gd name="T86" fmla="*/ 2147483646 w 2367"/>
                    <a:gd name="T87" fmla="*/ 2147483646 h 1841"/>
                    <a:gd name="T88" fmla="*/ 0 w 2367"/>
                    <a:gd name="T89" fmla="*/ 2147483646 h 1841"/>
                    <a:gd name="T90" fmla="*/ 2147483646 w 2367"/>
                    <a:gd name="T91" fmla="*/ 2147483646 h 1841"/>
                    <a:gd name="T92" fmla="*/ 2147483646 w 2367"/>
                    <a:gd name="T93" fmla="*/ 2147483646 h 1841"/>
                    <a:gd name="T94" fmla="*/ 2147483646 w 2367"/>
                    <a:gd name="T95" fmla="*/ 2147483646 h 1841"/>
                    <a:gd name="T96" fmla="*/ 2147483646 w 2367"/>
                    <a:gd name="T97" fmla="*/ 2147483646 h 1841"/>
                    <a:gd name="T98" fmla="*/ 2147483646 w 2367"/>
                    <a:gd name="T99" fmla="*/ 2147483646 h 1841"/>
                    <a:gd name="T100" fmla="*/ 2147483646 w 2367"/>
                    <a:gd name="T101" fmla="*/ 2147483646 h 1841"/>
                    <a:gd name="T102" fmla="*/ 2147483646 w 2367"/>
                    <a:gd name="T103" fmla="*/ 2147483646 h 1841"/>
                    <a:gd name="T104" fmla="*/ 2147483646 w 2367"/>
                    <a:gd name="T105" fmla="*/ 2147483646 h 184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367"/>
                    <a:gd name="T160" fmla="*/ 0 h 1841"/>
                    <a:gd name="T161" fmla="*/ 2367 w 2367"/>
                    <a:gd name="T162" fmla="*/ 1841 h 184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367" h="1841">
                      <a:moveTo>
                        <a:pt x="1318" y="1767"/>
                      </a:moveTo>
                      <a:lnTo>
                        <a:pt x="1353" y="1715"/>
                      </a:lnTo>
                      <a:lnTo>
                        <a:pt x="1369" y="1715"/>
                      </a:lnTo>
                      <a:lnTo>
                        <a:pt x="1374" y="1699"/>
                      </a:lnTo>
                      <a:lnTo>
                        <a:pt x="1435" y="1684"/>
                      </a:lnTo>
                      <a:lnTo>
                        <a:pt x="1435" y="1669"/>
                      </a:lnTo>
                      <a:lnTo>
                        <a:pt x="1359" y="1638"/>
                      </a:lnTo>
                      <a:lnTo>
                        <a:pt x="1353" y="1611"/>
                      </a:lnTo>
                      <a:lnTo>
                        <a:pt x="1374" y="1581"/>
                      </a:lnTo>
                      <a:lnTo>
                        <a:pt x="1378" y="1550"/>
                      </a:lnTo>
                      <a:lnTo>
                        <a:pt x="1398" y="1545"/>
                      </a:lnTo>
                      <a:lnTo>
                        <a:pt x="1398" y="1530"/>
                      </a:lnTo>
                      <a:lnTo>
                        <a:pt x="1368" y="1504"/>
                      </a:lnTo>
                      <a:lnTo>
                        <a:pt x="1383" y="1467"/>
                      </a:lnTo>
                      <a:lnTo>
                        <a:pt x="1403" y="1472"/>
                      </a:lnTo>
                      <a:lnTo>
                        <a:pt x="1403" y="1442"/>
                      </a:lnTo>
                      <a:lnTo>
                        <a:pt x="1434" y="1452"/>
                      </a:lnTo>
                      <a:lnTo>
                        <a:pt x="1459" y="1447"/>
                      </a:lnTo>
                      <a:lnTo>
                        <a:pt x="1495" y="1467"/>
                      </a:lnTo>
                      <a:lnTo>
                        <a:pt x="1505" y="1452"/>
                      </a:lnTo>
                      <a:lnTo>
                        <a:pt x="1546" y="1435"/>
                      </a:lnTo>
                      <a:lnTo>
                        <a:pt x="1582" y="1394"/>
                      </a:lnTo>
                      <a:lnTo>
                        <a:pt x="1628" y="1389"/>
                      </a:lnTo>
                      <a:lnTo>
                        <a:pt x="1663" y="1410"/>
                      </a:lnTo>
                      <a:lnTo>
                        <a:pt x="1684" y="1400"/>
                      </a:lnTo>
                      <a:lnTo>
                        <a:pt x="1720" y="1327"/>
                      </a:lnTo>
                      <a:lnTo>
                        <a:pt x="1749" y="1322"/>
                      </a:lnTo>
                      <a:lnTo>
                        <a:pt x="1810" y="1254"/>
                      </a:lnTo>
                      <a:lnTo>
                        <a:pt x="1815" y="1239"/>
                      </a:lnTo>
                      <a:lnTo>
                        <a:pt x="1851" y="1188"/>
                      </a:lnTo>
                      <a:lnTo>
                        <a:pt x="1876" y="1203"/>
                      </a:lnTo>
                      <a:lnTo>
                        <a:pt x="1902" y="1172"/>
                      </a:lnTo>
                      <a:lnTo>
                        <a:pt x="1932" y="1167"/>
                      </a:lnTo>
                      <a:lnTo>
                        <a:pt x="1968" y="1151"/>
                      </a:lnTo>
                      <a:lnTo>
                        <a:pt x="1994" y="1120"/>
                      </a:lnTo>
                      <a:lnTo>
                        <a:pt x="2038" y="1110"/>
                      </a:lnTo>
                      <a:lnTo>
                        <a:pt x="2049" y="1079"/>
                      </a:lnTo>
                      <a:lnTo>
                        <a:pt x="2079" y="1069"/>
                      </a:lnTo>
                      <a:lnTo>
                        <a:pt x="2100" y="1042"/>
                      </a:lnTo>
                      <a:lnTo>
                        <a:pt x="2105" y="986"/>
                      </a:lnTo>
                      <a:lnTo>
                        <a:pt x="2084" y="961"/>
                      </a:lnTo>
                      <a:lnTo>
                        <a:pt x="2074" y="935"/>
                      </a:lnTo>
                      <a:lnTo>
                        <a:pt x="2054" y="940"/>
                      </a:lnTo>
                      <a:lnTo>
                        <a:pt x="2022" y="894"/>
                      </a:lnTo>
                      <a:lnTo>
                        <a:pt x="2057" y="841"/>
                      </a:lnTo>
                      <a:lnTo>
                        <a:pt x="2088" y="832"/>
                      </a:lnTo>
                      <a:lnTo>
                        <a:pt x="2115" y="789"/>
                      </a:lnTo>
                      <a:lnTo>
                        <a:pt x="2153" y="767"/>
                      </a:lnTo>
                      <a:lnTo>
                        <a:pt x="2214" y="648"/>
                      </a:lnTo>
                      <a:lnTo>
                        <a:pt x="2319" y="597"/>
                      </a:lnTo>
                      <a:lnTo>
                        <a:pt x="2358" y="583"/>
                      </a:lnTo>
                      <a:lnTo>
                        <a:pt x="2367" y="516"/>
                      </a:lnTo>
                      <a:lnTo>
                        <a:pt x="2330" y="444"/>
                      </a:lnTo>
                      <a:lnTo>
                        <a:pt x="2314" y="446"/>
                      </a:lnTo>
                      <a:lnTo>
                        <a:pt x="2270" y="409"/>
                      </a:lnTo>
                      <a:lnTo>
                        <a:pt x="2225" y="417"/>
                      </a:lnTo>
                      <a:lnTo>
                        <a:pt x="2185" y="355"/>
                      </a:lnTo>
                      <a:lnTo>
                        <a:pt x="2176" y="300"/>
                      </a:lnTo>
                      <a:lnTo>
                        <a:pt x="2156" y="277"/>
                      </a:lnTo>
                      <a:lnTo>
                        <a:pt x="2161" y="250"/>
                      </a:lnTo>
                      <a:lnTo>
                        <a:pt x="2112" y="166"/>
                      </a:lnTo>
                      <a:lnTo>
                        <a:pt x="2092" y="164"/>
                      </a:lnTo>
                      <a:lnTo>
                        <a:pt x="2103" y="131"/>
                      </a:lnTo>
                      <a:lnTo>
                        <a:pt x="2094" y="101"/>
                      </a:lnTo>
                      <a:lnTo>
                        <a:pt x="2115" y="71"/>
                      </a:lnTo>
                      <a:lnTo>
                        <a:pt x="2147" y="32"/>
                      </a:lnTo>
                      <a:lnTo>
                        <a:pt x="2163" y="23"/>
                      </a:lnTo>
                      <a:lnTo>
                        <a:pt x="2138" y="0"/>
                      </a:lnTo>
                      <a:lnTo>
                        <a:pt x="2107" y="16"/>
                      </a:lnTo>
                      <a:lnTo>
                        <a:pt x="2107" y="36"/>
                      </a:lnTo>
                      <a:lnTo>
                        <a:pt x="2031" y="62"/>
                      </a:lnTo>
                      <a:lnTo>
                        <a:pt x="2036" y="92"/>
                      </a:lnTo>
                      <a:lnTo>
                        <a:pt x="2027" y="148"/>
                      </a:lnTo>
                      <a:lnTo>
                        <a:pt x="1991" y="170"/>
                      </a:lnTo>
                      <a:lnTo>
                        <a:pt x="1986" y="185"/>
                      </a:lnTo>
                      <a:lnTo>
                        <a:pt x="1945" y="180"/>
                      </a:lnTo>
                      <a:lnTo>
                        <a:pt x="1920" y="206"/>
                      </a:lnTo>
                      <a:lnTo>
                        <a:pt x="1925" y="221"/>
                      </a:lnTo>
                      <a:lnTo>
                        <a:pt x="1910" y="231"/>
                      </a:lnTo>
                      <a:lnTo>
                        <a:pt x="1889" y="201"/>
                      </a:lnTo>
                      <a:lnTo>
                        <a:pt x="1869" y="202"/>
                      </a:lnTo>
                      <a:lnTo>
                        <a:pt x="1823" y="222"/>
                      </a:lnTo>
                      <a:lnTo>
                        <a:pt x="1808" y="212"/>
                      </a:lnTo>
                      <a:lnTo>
                        <a:pt x="1792" y="217"/>
                      </a:lnTo>
                      <a:lnTo>
                        <a:pt x="1755" y="197"/>
                      </a:lnTo>
                      <a:lnTo>
                        <a:pt x="1750" y="166"/>
                      </a:lnTo>
                      <a:lnTo>
                        <a:pt x="1740" y="161"/>
                      </a:lnTo>
                      <a:lnTo>
                        <a:pt x="1725" y="193"/>
                      </a:lnTo>
                      <a:lnTo>
                        <a:pt x="1694" y="198"/>
                      </a:lnTo>
                      <a:lnTo>
                        <a:pt x="1679" y="173"/>
                      </a:lnTo>
                      <a:lnTo>
                        <a:pt x="1663" y="173"/>
                      </a:lnTo>
                      <a:lnTo>
                        <a:pt x="1648" y="188"/>
                      </a:lnTo>
                      <a:lnTo>
                        <a:pt x="1623" y="167"/>
                      </a:lnTo>
                      <a:lnTo>
                        <a:pt x="1617" y="147"/>
                      </a:lnTo>
                      <a:lnTo>
                        <a:pt x="1597" y="157"/>
                      </a:lnTo>
                      <a:lnTo>
                        <a:pt x="1597" y="198"/>
                      </a:lnTo>
                      <a:lnTo>
                        <a:pt x="1572" y="225"/>
                      </a:lnTo>
                      <a:lnTo>
                        <a:pt x="1546" y="220"/>
                      </a:lnTo>
                      <a:lnTo>
                        <a:pt x="1515" y="220"/>
                      </a:lnTo>
                      <a:lnTo>
                        <a:pt x="1495" y="240"/>
                      </a:lnTo>
                      <a:lnTo>
                        <a:pt x="1470" y="210"/>
                      </a:lnTo>
                      <a:lnTo>
                        <a:pt x="1434" y="216"/>
                      </a:lnTo>
                      <a:lnTo>
                        <a:pt x="1419" y="241"/>
                      </a:lnTo>
                      <a:lnTo>
                        <a:pt x="1413" y="277"/>
                      </a:lnTo>
                      <a:lnTo>
                        <a:pt x="1373" y="277"/>
                      </a:lnTo>
                      <a:lnTo>
                        <a:pt x="1347" y="298"/>
                      </a:lnTo>
                      <a:lnTo>
                        <a:pt x="1332" y="298"/>
                      </a:lnTo>
                      <a:lnTo>
                        <a:pt x="1301" y="324"/>
                      </a:lnTo>
                      <a:lnTo>
                        <a:pt x="1276" y="329"/>
                      </a:lnTo>
                      <a:lnTo>
                        <a:pt x="1292" y="355"/>
                      </a:lnTo>
                      <a:lnTo>
                        <a:pt x="1277" y="370"/>
                      </a:lnTo>
                      <a:lnTo>
                        <a:pt x="1282" y="396"/>
                      </a:lnTo>
                      <a:lnTo>
                        <a:pt x="1308" y="401"/>
                      </a:lnTo>
                      <a:lnTo>
                        <a:pt x="1323" y="420"/>
                      </a:lnTo>
                      <a:lnTo>
                        <a:pt x="1333" y="440"/>
                      </a:lnTo>
                      <a:lnTo>
                        <a:pt x="1374" y="446"/>
                      </a:lnTo>
                      <a:lnTo>
                        <a:pt x="1369" y="461"/>
                      </a:lnTo>
                      <a:lnTo>
                        <a:pt x="1338" y="466"/>
                      </a:lnTo>
                      <a:lnTo>
                        <a:pt x="1324" y="486"/>
                      </a:lnTo>
                      <a:lnTo>
                        <a:pt x="1329" y="539"/>
                      </a:lnTo>
                      <a:lnTo>
                        <a:pt x="1314" y="544"/>
                      </a:lnTo>
                      <a:lnTo>
                        <a:pt x="1314" y="579"/>
                      </a:lnTo>
                      <a:lnTo>
                        <a:pt x="1341" y="630"/>
                      </a:lnTo>
                      <a:lnTo>
                        <a:pt x="1341" y="656"/>
                      </a:lnTo>
                      <a:lnTo>
                        <a:pt x="1331" y="671"/>
                      </a:lnTo>
                      <a:lnTo>
                        <a:pt x="1341" y="687"/>
                      </a:lnTo>
                      <a:lnTo>
                        <a:pt x="1331" y="699"/>
                      </a:lnTo>
                      <a:lnTo>
                        <a:pt x="1333" y="736"/>
                      </a:lnTo>
                      <a:lnTo>
                        <a:pt x="1316" y="789"/>
                      </a:lnTo>
                      <a:lnTo>
                        <a:pt x="1336" y="852"/>
                      </a:lnTo>
                      <a:lnTo>
                        <a:pt x="1320" y="935"/>
                      </a:lnTo>
                      <a:lnTo>
                        <a:pt x="1324" y="1068"/>
                      </a:lnTo>
                      <a:lnTo>
                        <a:pt x="1101" y="1276"/>
                      </a:lnTo>
                      <a:lnTo>
                        <a:pt x="879" y="1505"/>
                      </a:lnTo>
                      <a:lnTo>
                        <a:pt x="846" y="1550"/>
                      </a:lnTo>
                      <a:lnTo>
                        <a:pt x="785" y="1555"/>
                      </a:lnTo>
                      <a:lnTo>
                        <a:pt x="780" y="1570"/>
                      </a:lnTo>
                      <a:lnTo>
                        <a:pt x="759" y="1570"/>
                      </a:lnTo>
                      <a:lnTo>
                        <a:pt x="754" y="1591"/>
                      </a:lnTo>
                      <a:lnTo>
                        <a:pt x="739" y="1591"/>
                      </a:lnTo>
                      <a:lnTo>
                        <a:pt x="732" y="1530"/>
                      </a:lnTo>
                      <a:lnTo>
                        <a:pt x="686" y="1514"/>
                      </a:lnTo>
                      <a:lnTo>
                        <a:pt x="676" y="1530"/>
                      </a:lnTo>
                      <a:lnTo>
                        <a:pt x="641" y="1499"/>
                      </a:lnTo>
                      <a:lnTo>
                        <a:pt x="641" y="1448"/>
                      </a:lnTo>
                      <a:lnTo>
                        <a:pt x="625" y="1428"/>
                      </a:lnTo>
                      <a:lnTo>
                        <a:pt x="600" y="1422"/>
                      </a:lnTo>
                      <a:lnTo>
                        <a:pt x="547" y="1370"/>
                      </a:lnTo>
                      <a:lnTo>
                        <a:pt x="542" y="1345"/>
                      </a:lnTo>
                      <a:lnTo>
                        <a:pt x="527" y="1340"/>
                      </a:lnTo>
                      <a:lnTo>
                        <a:pt x="512" y="1355"/>
                      </a:lnTo>
                      <a:lnTo>
                        <a:pt x="481" y="1345"/>
                      </a:lnTo>
                      <a:lnTo>
                        <a:pt x="461" y="1356"/>
                      </a:lnTo>
                      <a:lnTo>
                        <a:pt x="440" y="1324"/>
                      </a:lnTo>
                      <a:lnTo>
                        <a:pt x="425" y="1326"/>
                      </a:lnTo>
                      <a:lnTo>
                        <a:pt x="373" y="1263"/>
                      </a:lnTo>
                      <a:lnTo>
                        <a:pt x="332" y="1238"/>
                      </a:lnTo>
                      <a:lnTo>
                        <a:pt x="306" y="1207"/>
                      </a:lnTo>
                      <a:lnTo>
                        <a:pt x="281" y="1192"/>
                      </a:lnTo>
                      <a:lnTo>
                        <a:pt x="276" y="1176"/>
                      </a:lnTo>
                      <a:lnTo>
                        <a:pt x="245" y="1151"/>
                      </a:lnTo>
                      <a:lnTo>
                        <a:pt x="250" y="1136"/>
                      </a:lnTo>
                      <a:lnTo>
                        <a:pt x="235" y="1100"/>
                      </a:lnTo>
                      <a:lnTo>
                        <a:pt x="220" y="1090"/>
                      </a:lnTo>
                      <a:lnTo>
                        <a:pt x="199" y="1115"/>
                      </a:lnTo>
                      <a:lnTo>
                        <a:pt x="173" y="1115"/>
                      </a:lnTo>
                      <a:lnTo>
                        <a:pt x="167" y="1136"/>
                      </a:lnTo>
                      <a:lnTo>
                        <a:pt x="153" y="1151"/>
                      </a:lnTo>
                      <a:lnTo>
                        <a:pt x="106" y="1167"/>
                      </a:lnTo>
                      <a:lnTo>
                        <a:pt x="106" y="1183"/>
                      </a:lnTo>
                      <a:lnTo>
                        <a:pt x="86" y="1198"/>
                      </a:lnTo>
                      <a:lnTo>
                        <a:pt x="90" y="1215"/>
                      </a:lnTo>
                      <a:lnTo>
                        <a:pt x="90" y="1239"/>
                      </a:lnTo>
                      <a:lnTo>
                        <a:pt x="67" y="1227"/>
                      </a:lnTo>
                      <a:lnTo>
                        <a:pt x="50" y="1203"/>
                      </a:lnTo>
                      <a:lnTo>
                        <a:pt x="40" y="1234"/>
                      </a:lnTo>
                      <a:lnTo>
                        <a:pt x="50" y="1239"/>
                      </a:lnTo>
                      <a:lnTo>
                        <a:pt x="25" y="1275"/>
                      </a:lnTo>
                      <a:lnTo>
                        <a:pt x="30" y="1313"/>
                      </a:lnTo>
                      <a:lnTo>
                        <a:pt x="0" y="1352"/>
                      </a:lnTo>
                      <a:lnTo>
                        <a:pt x="21" y="1357"/>
                      </a:lnTo>
                      <a:lnTo>
                        <a:pt x="39" y="1412"/>
                      </a:lnTo>
                      <a:lnTo>
                        <a:pt x="138" y="1453"/>
                      </a:lnTo>
                      <a:lnTo>
                        <a:pt x="180" y="1486"/>
                      </a:lnTo>
                      <a:lnTo>
                        <a:pt x="275" y="1491"/>
                      </a:lnTo>
                      <a:lnTo>
                        <a:pt x="355" y="1527"/>
                      </a:lnTo>
                      <a:lnTo>
                        <a:pt x="393" y="1554"/>
                      </a:lnTo>
                      <a:lnTo>
                        <a:pt x="440" y="1546"/>
                      </a:lnTo>
                      <a:lnTo>
                        <a:pt x="505" y="1587"/>
                      </a:lnTo>
                      <a:lnTo>
                        <a:pt x="495" y="1593"/>
                      </a:lnTo>
                      <a:lnTo>
                        <a:pt x="513" y="1688"/>
                      </a:lnTo>
                      <a:lnTo>
                        <a:pt x="539" y="1734"/>
                      </a:lnTo>
                      <a:lnTo>
                        <a:pt x="621" y="1804"/>
                      </a:lnTo>
                      <a:lnTo>
                        <a:pt x="661" y="1804"/>
                      </a:lnTo>
                      <a:lnTo>
                        <a:pt x="684" y="1824"/>
                      </a:lnTo>
                      <a:lnTo>
                        <a:pt x="736" y="1838"/>
                      </a:lnTo>
                      <a:lnTo>
                        <a:pt x="746" y="1831"/>
                      </a:lnTo>
                      <a:lnTo>
                        <a:pt x="782" y="1841"/>
                      </a:lnTo>
                      <a:lnTo>
                        <a:pt x="810" y="1836"/>
                      </a:lnTo>
                      <a:lnTo>
                        <a:pt x="834" y="1805"/>
                      </a:lnTo>
                      <a:lnTo>
                        <a:pt x="916" y="1764"/>
                      </a:lnTo>
                      <a:lnTo>
                        <a:pt x="940" y="1766"/>
                      </a:lnTo>
                      <a:lnTo>
                        <a:pt x="990" y="1749"/>
                      </a:lnTo>
                      <a:lnTo>
                        <a:pt x="1005" y="1757"/>
                      </a:lnTo>
                      <a:lnTo>
                        <a:pt x="1082" y="1757"/>
                      </a:lnTo>
                      <a:lnTo>
                        <a:pt x="1121" y="1772"/>
                      </a:lnTo>
                      <a:lnTo>
                        <a:pt x="1170" y="1767"/>
                      </a:lnTo>
                      <a:lnTo>
                        <a:pt x="1213" y="1787"/>
                      </a:lnTo>
                      <a:lnTo>
                        <a:pt x="1251" y="1825"/>
                      </a:lnTo>
                      <a:lnTo>
                        <a:pt x="1315" y="1836"/>
                      </a:lnTo>
                      <a:lnTo>
                        <a:pt x="1339" y="1832"/>
                      </a:lnTo>
                      <a:lnTo>
                        <a:pt x="1318" y="176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0" name="Freeform 160"/>
                <p:cNvSpPr>
                  <a:spLocks/>
                </p:cNvSpPr>
                <p:nvPr/>
              </p:nvSpPr>
              <p:spPr bwMode="auto">
                <a:xfrm>
                  <a:off x="5625033" y="4281978"/>
                  <a:ext cx="946238" cy="1260060"/>
                </a:xfrm>
                <a:custGeom>
                  <a:avLst/>
                  <a:gdLst>
                    <a:gd name="T0" fmla="*/ 2147483646 w 1785"/>
                    <a:gd name="T1" fmla="*/ 2147483646 h 2348"/>
                    <a:gd name="T2" fmla="*/ 2147483646 w 1785"/>
                    <a:gd name="T3" fmla="*/ 2147483646 h 2348"/>
                    <a:gd name="T4" fmla="*/ 2147483646 w 1785"/>
                    <a:gd name="T5" fmla="*/ 2147483646 h 2348"/>
                    <a:gd name="T6" fmla="*/ 2147483646 w 1785"/>
                    <a:gd name="T7" fmla="*/ 2147483646 h 2348"/>
                    <a:gd name="T8" fmla="*/ 2147483646 w 1785"/>
                    <a:gd name="T9" fmla="*/ 2147483646 h 2348"/>
                    <a:gd name="T10" fmla="*/ 2147483646 w 1785"/>
                    <a:gd name="T11" fmla="*/ 2147483646 h 2348"/>
                    <a:gd name="T12" fmla="*/ 2147483646 w 1785"/>
                    <a:gd name="T13" fmla="*/ 2147483646 h 2348"/>
                    <a:gd name="T14" fmla="*/ 2147483646 w 1785"/>
                    <a:gd name="T15" fmla="*/ 2147483646 h 2348"/>
                    <a:gd name="T16" fmla="*/ 2147483646 w 1785"/>
                    <a:gd name="T17" fmla="*/ 2147483646 h 2348"/>
                    <a:gd name="T18" fmla="*/ 2147483646 w 1785"/>
                    <a:gd name="T19" fmla="*/ 2147483646 h 2348"/>
                    <a:gd name="T20" fmla="*/ 2147483646 w 1785"/>
                    <a:gd name="T21" fmla="*/ 2147483646 h 2348"/>
                    <a:gd name="T22" fmla="*/ 2147483646 w 1785"/>
                    <a:gd name="T23" fmla="*/ 2147483646 h 2348"/>
                    <a:gd name="T24" fmla="*/ 2147483646 w 1785"/>
                    <a:gd name="T25" fmla="*/ 2147483646 h 2348"/>
                    <a:gd name="T26" fmla="*/ 2147483646 w 1785"/>
                    <a:gd name="T27" fmla="*/ 2147483646 h 2348"/>
                    <a:gd name="T28" fmla="*/ 2147483646 w 1785"/>
                    <a:gd name="T29" fmla="*/ 2147483646 h 2348"/>
                    <a:gd name="T30" fmla="*/ 2147483646 w 1785"/>
                    <a:gd name="T31" fmla="*/ 2147483646 h 2348"/>
                    <a:gd name="T32" fmla="*/ 2147483646 w 1785"/>
                    <a:gd name="T33" fmla="*/ 2147483646 h 2348"/>
                    <a:gd name="T34" fmla="*/ 2147483646 w 1785"/>
                    <a:gd name="T35" fmla="*/ 2147483646 h 2348"/>
                    <a:gd name="T36" fmla="*/ 2147483646 w 1785"/>
                    <a:gd name="T37" fmla="*/ 2147483646 h 2348"/>
                    <a:gd name="T38" fmla="*/ 2147483646 w 1785"/>
                    <a:gd name="T39" fmla="*/ 2147483646 h 2348"/>
                    <a:gd name="T40" fmla="*/ 2147483646 w 1785"/>
                    <a:gd name="T41" fmla="*/ 2147483646 h 2348"/>
                    <a:gd name="T42" fmla="*/ 2147483646 w 1785"/>
                    <a:gd name="T43" fmla="*/ 2147483646 h 2348"/>
                    <a:gd name="T44" fmla="*/ 2147483646 w 1785"/>
                    <a:gd name="T45" fmla="*/ 2147483646 h 2348"/>
                    <a:gd name="T46" fmla="*/ 2147483646 w 1785"/>
                    <a:gd name="T47" fmla="*/ 2147483646 h 2348"/>
                    <a:gd name="T48" fmla="*/ 2147483646 w 1785"/>
                    <a:gd name="T49" fmla="*/ 2147483646 h 2348"/>
                    <a:gd name="T50" fmla="*/ 2147483646 w 1785"/>
                    <a:gd name="T51" fmla="*/ 2147483646 h 2348"/>
                    <a:gd name="T52" fmla="*/ 2147483646 w 1785"/>
                    <a:gd name="T53" fmla="*/ 2147483646 h 2348"/>
                    <a:gd name="T54" fmla="*/ 2147483646 w 1785"/>
                    <a:gd name="T55" fmla="*/ 2147483646 h 2348"/>
                    <a:gd name="T56" fmla="*/ 2147483646 w 1785"/>
                    <a:gd name="T57" fmla="*/ 2147483646 h 2348"/>
                    <a:gd name="T58" fmla="*/ 2147483646 w 1785"/>
                    <a:gd name="T59" fmla="*/ 2147483646 h 2348"/>
                    <a:gd name="T60" fmla="*/ 2147483646 w 1785"/>
                    <a:gd name="T61" fmla="*/ 2147483646 h 2348"/>
                    <a:gd name="T62" fmla="*/ 2147483646 w 1785"/>
                    <a:gd name="T63" fmla="*/ 2147483646 h 2348"/>
                    <a:gd name="T64" fmla="*/ 2147483646 w 1785"/>
                    <a:gd name="T65" fmla="*/ 2147483646 h 2348"/>
                    <a:gd name="T66" fmla="*/ 2147483646 w 1785"/>
                    <a:gd name="T67" fmla="*/ 2147483646 h 2348"/>
                    <a:gd name="T68" fmla="*/ 2147483646 w 1785"/>
                    <a:gd name="T69" fmla="*/ 2147483646 h 2348"/>
                    <a:gd name="T70" fmla="*/ 2147483646 w 1785"/>
                    <a:gd name="T71" fmla="*/ 2147483646 h 2348"/>
                    <a:gd name="T72" fmla="*/ 2147483646 w 1785"/>
                    <a:gd name="T73" fmla="*/ 2147483646 h 2348"/>
                    <a:gd name="T74" fmla="*/ 2147483646 w 1785"/>
                    <a:gd name="T75" fmla="*/ 2147483646 h 2348"/>
                    <a:gd name="T76" fmla="*/ 2147483646 w 1785"/>
                    <a:gd name="T77" fmla="*/ 2147483646 h 2348"/>
                    <a:gd name="T78" fmla="*/ 2147483646 w 1785"/>
                    <a:gd name="T79" fmla="*/ 2147483646 h 2348"/>
                    <a:gd name="T80" fmla="*/ 2147483646 w 1785"/>
                    <a:gd name="T81" fmla="*/ 2147483646 h 2348"/>
                    <a:gd name="T82" fmla="*/ 2147483646 w 1785"/>
                    <a:gd name="T83" fmla="*/ 2147483646 h 2348"/>
                    <a:gd name="T84" fmla="*/ 2147483646 w 1785"/>
                    <a:gd name="T85" fmla="*/ 0 h 2348"/>
                    <a:gd name="T86" fmla="*/ 2147483646 w 1785"/>
                    <a:gd name="T87" fmla="*/ 2147483646 h 2348"/>
                    <a:gd name="T88" fmla="*/ 2147483646 w 1785"/>
                    <a:gd name="T89" fmla="*/ 2147483646 h 2348"/>
                    <a:gd name="T90" fmla="*/ 2147483646 w 1785"/>
                    <a:gd name="T91" fmla="*/ 2147483646 h 2348"/>
                    <a:gd name="T92" fmla="*/ 2147483646 w 1785"/>
                    <a:gd name="T93" fmla="*/ 2147483646 h 2348"/>
                    <a:gd name="T94" fmla="*/ 2147483646 w 1785"/>
                    <a:gd name="T95" fmla="*/ 2147483646 h 2348"/>
                    <a:gd name="T96" fmla="*/ 2147483646 w 1785"/>
                    <a:gd name="T97" fmla="*/ 2147483646 h 2348"/>
                    <a:gd name="T98" fmla="*/ 2147483646 w 1785"/>
                    <a:gd name="T99" fmla="*/ 2147483646 h 2348"/>
                    <a:gd name="T100" fmla="*/ 2147483646 w 1785"/>
                    <a:gd name="T101" fmla="*/ 2147483646 h 2348"/>
                    <a:gd name="T102" fmla="*/ 2147483646 w 1785"/>
                    <a:gd name="T103" fmla="*/ 2147483646 h 2348"/>
                    <a:gd name="T104" fmla="*/ 2147483646 w 1785"/>
                    <a:gd name="T105" fmla="*/ 2147483646 h 2348"/>
                    <a:gd name="T106" fmla="*/ 2147483646 w 1785"/>
                    <a:gd name="T107" fmla="*/ 2147483646 h 2348"/>
                    <a:gd name="T108" fmla="*/ 2147483646 w 1785"/>
                    <a:gd name="T109" fmla="*/ 2147483646 h 2348"/>
                    <a:gd name="T110" fmla="*/ 2147483646 w 1785"/>
                    <a:gd name="T111" fmla="*/ 2147483646 h 2348"/>
                    <a:gd name="T112" fmla="*/ 2147483646 w 1785"/>
                    <a:gd name="T113" fmla="*/ 2147483646 h 2348"/>
                    <a:gd name="T114" fmla="*/ 2147483646 w 1785"/>
                    <a:gd name="T115" fmla="*/ 2147483646 h 2348"/>
                    <a:gd name="T116" fmla="*/ 2147483646 w 1785"/>
                    <a:gd name="T117" fmla="*/ 2147483646 h 234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5"/>
                    <a:gd name="T178" fmla="*/ 0 h 2348"/>
                    <a:gd name="T179" fmla="*/ 1785 w 1785"/>
                    <a:gd name="T180" fmla="*/ 2348 h 234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5" h="2348">
                      <a:moveTo>
                        <a:pt x="1696" y="1047"/>
                      </a:moveTo>
                      <a:lnTo>
                        <a:pt x="1645" y="1061"/>
                      </a:lnTo>
                      <a:lnTo>
                        <a:pt x="1645" y="1087"/>
                      </a:lnTo>
                      <a:lnTo>
                        <a:pt x="1590" y="1213"/>
                      </a:lnTo>
                      <a:lnTo>
                        <a:pt x="1603" y="1237"/>
                      </a:lnTo>
                      <a:lnTo>
                        <a:pt x="1631" y="1225"/>
                      </a:lnTo>
                      <a:lnTo>
                        <a:pt x="1681" y="1235"/>
                      </a:lnTo>
                      <a:lnTo>
                        <a:pt x="1686" y="1277"/>
                      </a:lnTo>
                      <a:lnTo>
                        <a:pt x="1714" y="1304"/>
                      </a:lnTo>
                      <a:lnTo>
                        <a:pt x="1716" y="1366"/>
                      </a:lnTo>
                      <a:lnTo>
                        <a:pt x="1682" y="1416"/>
                      </a:lnTo>
                      <a:lnTo>
                        <a:pt x="1654" y="1498"/>
                      </a:lnTo>
                      <a:lnTo>
                        <a:pt x="1664" y="1513"/>
                      </a:lnTo>
                      <a:lnTo>
                        <a:pt x="1634" y="1647"/>
                      </a:lnTo>
                      <a:lnTo>
                        <a:pt x="1640" y="1672"/>
                      </a:lnTo>
                      <a:lnTo>
                        <a:pt x="1635" y="1748"/>
                      </a:lnTo>
                      <a:lnTo>
                        <a:pt x="1656" y="1807"/>
                      </a:lnTo>
                      <a:lnTo>
                        <a:pt x="1651" y="1855"/>
                      </a:lnTo>
                      <a:lnTo>
                        <a:pt x="1534" y="1940"/>
                      </a:lnTo>
                      <a:lnTo>
                        <a:pt x="1514" y="1968"/>
                      </a:lnTo>
                      <a:lnTo>
                        <a:pt x="1502" y="2010"/>
                      </a:lnTo>
                      <a:lnTo>
                        <a:pt x="1373" y="2004"/>
                      </a:lnTo>
                      <a:lnTo>
                        <a:pt x="1289" y="1964"/>
                      </a:lnTo>
                      <a:lnTo>
                        <a:pt x="1216" y="1962"/>
                      </a:lnTo>
                      <a:lnTo>
                        <a:pt x="1178" y="2018"/>
                      </a:lnTo>
                      <a:lnTo>
                        <a:pt x="1120" y="2027"/>
                      </a:lnTo>
                      <a:lnTo>
                        <a:pt x="1065" y="1990"/>
                      </a:lnTo>
                      <a:lnTo>
                        <a:pt x="1012" y="1980"/>
                      </a:lnTo>
                      <a:lnTo>
                        <a:pt x="935" y="1996"/>
                      </a:lnTo>
                      <a:lnTo>
                        <a:pt x="849" y="2086"/>
                      </a:lnTo>
                      <a:lnTo>
                        <a:pt x="817" y="2115"/>
                      </a:lnTo>
                      <a:lnTo>
                        <a:pt x="805" y="2167"/>
                      </a:lnTo>
                      <a:lnTo>
                        <a:pt x="757" y="2205"/>
                      </a:lnTo>
                      <a:lnTo>
                        <a:pt x="700" y="2214"/>
                      </a:lnTo>
                      <a:lnTo>
                        <a:pt x="539" y="2300"/>
                      </a:lnTo>
                      <a:lnTo>
                        <a:pt x="496" y="2337"/>
                      </a:lnTo>
                      <a:lnTo>
                        <a:pt x="458" y="2341"/>
                      </a:lnTo>
                      <a:lnTo>
                        <a:pt x="427" y="2329"/>
                      </a:lnTo>
                      <a:lnTo>
                        <a:pt x="408" y="2341"/>
                      </a:lnTo>
                      <a:lnTo>
                        <a:pt x="302" y="2348"/>
                      </a:lnTo>
                      <a:lnTo>
                        <a:pt x="261" y="2330"/>
                      </a:lnTo>
                      <a:lnTo>
                        <a:pt x="167" y="2347"/>
                      </a:lnTo>
                      <a:lnTo>
                        <a:pt x="62" y="2282"/>
                      </a:lnTo>
                      <a:lnTo>
                        <a:pt x="42" y="2218"/>
                      </a:lnTo>
                      <a:lnTo>
                        <a:pt x="21" y="2217"/>
                      </a:lnTo>
                      <a:lnTo>
                        <a:pt x="0" y="2152"/>
                      </a:lnTo>
                      <a:lnTo>
                        <a:pt x="35" y="2100"/>
                      </a:lnTo>
                      <a:lnTo>
                        <a:pt x="51" y="2100"/>
                      </a:lnTo>
                      <a:lnTo>
                        <a:pt x="56" y="2084"/>
                      </a:lnTo>
                      <a:lnTo>
                        <a:pt x="117" y="2069"/>
                      </a:lnTo>
                      <a:lnTo>
                        <a:pt x="117" y="2054"/>
                      </a:lnTo>
                      <a:lnTo>
                        <a:pt x="41" y="2023"/>
                      </a:lnTo>
                      <a:lnTo>
                        <a:pt x="35" y="1996"/>
                      </a:lnTo>
                      <a:lnTo>
                        <a:pt x="56" y="1966"/>
                      </a:lnTo>
                      <a:lnTo>
                        <a:pt x="60" y="1935"/>
                      </a:lnTo>
                      <a:lnTo>
                        <a:pt x="80" y="1930"/>
                      </a:lnTo>
                      <a:lnTo>
                        <a:pt x="80" y="1915"/>
                      </a:lnTo>
                      <a:lnTo>
                        <a:pt x="50" y="1889"/>
                      </a:lnTo>
                      <a:lnTo>
                        <a:pt x="65" y="1852"/>
                      </a:lnTo>
                      <a:lnTo>
                        <a:pt x="85" y="1857"/>
                      </a:lnTo>
                      <a:lnTo>
                        <a:pt x="85" y="1827"/>
                      </a:lnTo>
                      <a:lnTo>
                        <a:pt x="116" y="1837"/>
                      </a:lnTo>
                      <a:lnTo>
                        <a:pt x="141" y="1832"/>
                      </a:lnTo>
                      <a:lnTo>
                        <a:pt x="177" y="1852"/>
                      </a:lnTo>
                      <a:lnTo>
                        <a:pt x="187" y="1837"/>
                      </a:lnTo>
                      <a:lnTo>
                        <a:pt x="228" y="1820"/>
                      </a:lnTo>
                      <a:lnTo>
                        <a:pt x="264" y="1779"/>
                      </a:lnTo>
                      <a:lnTo>
                        <a:pt x="310" y="1774"/>
                      </a:lnTo>
                      <a:lnTo>
                        <a:pt x="345" y="1795"/>
                      </a:lnTo>
                      <a:lnTo>
                        <a:pt x="366" y="1785"/>
                      </a:lnTo>
                      <a:lnTo>
                        <a:pt x="402" y="1712"/>
                      </a:lnTo>
                      <a:lnTo>
                        <a:pt x="431" y="1707"/>
                      </a:lnTo>
                      <a:lnTo>
                        <a:pt x="492" y="1639"/>
                      </a:lnTo>
                      <a:lnTo>
                        <a:pt x="497" y="1624"/>
                      </a:lnTo>
                      <a:lnTo>
                        <a:pt x="533" y="1573"/>
                      </a:lnTo>
                      <a:lnTo>
                        <a:pt x="558" y="1588"/>
                      </a:lnTo>
                      <a:lnTo>
                        <a:pt x="584" y="1557"/>
                      </a:lnTo>
                      <a:lnTo>
                        <a:pt x="614" y="1552"/>
                      </a:lnTo>
                      <a:lnTo>
                        <a:pt x="650" y="1536"/>
                      </a:lnTo>
                      <a:lnTo>
                        <a:pt x="676" y="1505"/>
                      </a:lnTo>
                      <a:lnTo>
                        <a:pt x="720" y="1495"/>
                      </a:lnTo>
                      <a:lnTo>
                        <a:pt x="731" y="1464"/>
                      </a:lnTo>
                      <a:lnTo>
                        <a:pt x="761" y="1454"/>
                      </a:lnTo>
                      <a:lnTo>
                        <a:pt x="782" y="1427"/>
                      </a:lnTo>
                      <a:lnTo>
                        <a:pt x="787" y="1371"/>
                      </a:lnTo>
                      <a:lnTo>
                        <a:pt x="766" y="1346"/>
                      </a:lnTo>
                      <a:lnTo>
                        <a:pt x="756" y="1320"/>
                      </a:lnTo>
                      <a:lnTo>
                        <a:pt x="736" y="1325"/>
                      </a:lnTo>
                      <a:lnTo>
                        <a:pt x="704" y="1279"/>
                      </a:lnTo>
                      <a:lnTo>
                        <a:pt x="739" y="1226"/>
                      </a:lnTo>
                      <a:lnTo>
                        <a:pt x="770" y="1217"/>
                      </a:lnTo>
                      <a:lnTo>
                        <a:pt x="797" y="1174"/>
                      </a:lnTo>
                      <a:lnTo>
                        <a:pt x="835" y="1152"/>
                      </a:lnTo>
                      <a:lnTo>
                        <a:pt x="896" y="1033"/>
                      </a:lnTo>
                      <a:lnTo>
                        <a:pt x="1001" y="982"/>
                      </a:lnTo>
                      <a:lnTo>
                        <a:pt x="1040" y="968"/>
                      </a:lnTo>
                      <a:lnTo>
                        <a:pt x="1049" y="901"/>
                      </a:lnTo>
                      <a:lnTo>
                        <a:pt x="1012" y="829"/>
                      </a:lnTo>
                      <a:lnTo>
                        <a:pt x="996" y="831"/>
                      </a:lnTo>
                      <a:lnTo>
                        <a:pt x="952" y="794"/>
                      </a:lnTo>
                      <a:lnTo>
                        <a:pt x="907" y="802"/>
                      </a:lnTo>
                      <a:lnTo>
                        <a:pt x="867" y="740"/>
                      </a:lnTo>
                      <a:lnTo>
                        <a:pt x="858" y="685"/>
                      </a:lnTo>
                      <a:lnTo>
                        <a:pt x="838" y="662"/>
                      </a:lnTo>
                      <a:lnTo>
                        <a:pt x="843" y="635"/>
                      </a:lnTo>
                      <a:lnTo>
                        <a:pt x="794" y="551"/>
                      </a:lnTo>
                      <a:lnTo>
                        <a:pt x="774" y="549"/>
                      </a:lnTo>
                      <a:lnTo>
                        <a:pt x="785" y="516"/>
                      </a:lnTo>
                      <a:lnTo>
                        <a:pt x="776" y="486"/>
                      </a:lnTo>
                      <a:lnTo>
                        <a:pt x="797" y="456"/>
                      </a:lnTo>
                      <a:lnTo>
                        <a:pt x="816" y="466"/>
                      </a:lnTo>
                      <a:lnTo>
                        <a:pt x="836" y="445"/>
                      </a:lnTo>
                      <a:lnTo>
                        <a:pt x="908" y="461"/>
                      </a:lnTo>
                      <a:lnTo>
                        <a:pt x="949" y="405"/>
                      </a:lnTo>
                      <a:lnTo>
                        <a:pt x="974" y="425"/>
                      </a:lnTo>
                      <a:lnTo>
                        <a:pt x="989" y="311"/>
                      </a:lnTo>
                      <a:lnTo>
                        <a:pt x="949" y="328"/>
                      </a:lnTo>
                      <a:lnTo>
                        <a:pt x="917" y="282"/>
                      </a:lnTo>
                      <a:lnTo>
                        <a:pt x="917" y="262"/>
                      </a:lnTo>
                      <a:lnTo>
                        <a:pt x="891" y="252"/>
                      </a:lnTo>
                      <a:lnTo>
                        <a:pt x="881" y="226"/>
                      </a:lnTo>
                      <a:lnTo>
                        <a:pt x="901" y="206"/>
                      </a:lnTo>
                      <a:lnTo>
                        <a:pt x="901" y="134"/>
                      </a:lnTo>
                      <a:lnTo>
                        <a:pt x="917" y="124"/>
                      </a:lnTo>
                      <a:lnTo>
                        <a:pt x="891" y="104"/>
                      </a:lnTo>
                      <a:lnTo>
                        <a:pt x="917" y="73"/>
                      </a:lnTo>
                      <a:lnTo>
                        <a:pt x="952" y="73"/>
                      </a:lnTo>
                      <a:lnTo>
                        <a:pt x="995" y="37"/>
                      </a:lnTo>
                      <a:lnTo>
                        <a:pt x="1063" y="0"/>
                      </a:lnTo>
                      <a:lnTo>
                        <a:pt x="1069" y="41"/>
                      </a:lnTo>
                      <a:lnTo>
                        <a:pt x="1100" y="102"/>
                      </a:lnTo>
                      <a:lnTo>
                        <a:pt x="1100" y="169"/>
                      </a:lnTo>
                      <a:lnTo>
                        <a:pt x="1141" y="215"/>
                      </a:lnTo>
                      <a:lnTo>
                        <a:pt x="1146" y="194"/>
                      </a:lnTo>
                      <a:lnTo>
                        <a:pt x="1167" y="189"/>
                      </a:lnTo>
                      <a:lnTo>
                        <a:pt x="1167" y="225"/>
                      </a:lnTo>
                      <a:lnTo>
                        <a:pt x="1202" y="254"/>
                      </a:lnTo>
                      <a:lnTo>
                        <a:pt x="1213" y="295"/>
                      </a:lnTo>
                      <a:lnTo>
                        <a:pt x="1241" y="333"/>
                      </a:lnTo>
                      <a:lnTo>
                        <a:pt x="1245" y="371"/>
                      </a:lnTo>
                      <a:lnTo>
                        <a:pt x="1265" y="397"/>
                      </a:lnTo>
                      <a:lnTo>
                        <a:pt x="1341" y="412"/>
                      </a:lnTo>
                      <a:lnTo>
                        <a:pt x="1367" y="443"/>
                      </a:lnTo>
                      <a:lnTo>
                        <a:pt x="1326" y="473"/>
                      </a:lnTo>
                      <a:lnTo>
                        <a:pt x="1358" y="535"/>
                      </a:lnTo>
                      <a:lnTo>
                        <a:pt x="1367" y="519"/>
                      </a:lnTo>
                      <a:lnTo>
                        <a:pt x="1387" y="519"/>
                      </a:lnTo>
                      <a:lnTo>
                        <a:pt x="1428" y="473"/>
                      </a:lnTo>
                      <a:lnTo>
                        <a:pt x="1474" y="462"/>
                      </a:lnTo>
                      <a:lnTo>
                        <a:pt x="1521" y="528"/>
                      </a:lnTo>
                      <a:lnTo>
                        <a:pt x="1516" y="564"/>
                      </a:lnTo>
                      <a:lnTo>
                        <a:pt x="1537" y="564"/>
                      </a:lnTo>
                      <a:lnTo>
                        <a:pt x="1566" y="523"/>
                      </a:lnTo>
                      <a:lnTo>
                        <a:pt x="1608" y="544"/>
                      </a:lnTo>
                      <a:lnTo>
                        <a:pt x="1613" y="605"/>
                      </a:lnTo>
                      <a:lnTo>
                        <a:pt x="1628" y="610"/>
                      </a:lnTo>
                      <a:lnTo>
                        <a:pt x="1623" y="625"/>
                      </a:lnTo>
                      <a:lnTo>
                        <a:pt x="1634" y="656"/>
                      </a:lnTo>
                      <a:lnTo>
                        <a:pt x="1618" y="661"/>
                      </a:lnTo>
                      <a:lnTo>
                        <a:pt x="1613" y="686"/>
                      </a:lnTo>
                      <a:lnTo>
                        <a:pt x="1619" y="717"/>
                      </a:lnTo>
                      <a:lnTo>
                        <a:pt x="1623" y="717"/>
                      </a:lnTo>
                      <a:lnTo>
                        <a:pt x="1634" y="697"/>
                      </a:lnTo>
                      <a:lnTo>
                        <a:pt x="1650" y="712"/>
                      </a:lnTo>
                      <a:lnTo>
                        <a:pt x="1645" y="722"/>
                      </a:lnTo>
                      <a:lnTo>
                        <a:pt x="1660" y="727"/>
                      </a:lnTo>
                      <a:lnTo>
                        <a:pt x="1696" y="753"/>
                      </a:lnTo>
                      <a:lnTo>
                        <a:pt x="1696" y="768"/>
                      </a:lnTo>
                      <a:lnTo>
                        <a:pt x="1681" y="783"/>
                      </a:lnTo>
                      <a:lnTo>
                        <a:pt x="1650" y="773"/>
                      </a:lnTo>
                      <a:lnTo>
                        <a:pt x="1645" y="804"/>
                      </a:lnTo>
                      <a:lnTo>
                        <a:pt x="1665" y="824"/>
                      </a:lnTo>
                      <a:lnTo>
                        <a:pt x="1665" y="875"/>
                      </a:lnTo>
                      <a:lnTo>
                        <a:pt x="1718" y="901"/>
                      </a:lnTo>
                      <a:lnTo>
                        <a:pt x="1728" y="926"/>
                      </a:lnTo>
                      <a:lnTo>
                        <a:pt x="1728" y="957"/>
                      </a:lnTo>
                      <a:lnTo>
                        <a:pt x="1758" y="967"/>
                      </a:lnTo>
                      <a:lnTo>
                        <a:pt x="1785" y="990"/>
                      </a:lnTo>
                      <a:lnTo>
                        <a:pt x="1696" y="104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1" name="Freeform 157"/>
                <p:cNvSpPr>
                  <a:spLocks/>
                </p:cNvSpPr>
                <p:nvPr/>
              </p:nvSpPr>
              <p:spPr bwMode="auto">
                <a:xfrm>
                  <a:off x="4725988" y="3738563"/>
                  <a:ext cx="1462087" cy="1603375"/>
                </a:xfrm>
                <a:custGeom>
                  <a:avLst/>
                  <a:gdLst>
                    <a:gd name="T0" fmla="*/ 2147483646 w 2758"/>
                    <a:gd name="T1" fmla="*/ 2147483646 h 2988"/>
                    <a:gd name="T2" fmla="*/ 2147483646 w 2758"/>
                    <a:gd name="T3" fmla="*/ 2147483646 h 2988"/>
                    <a:gd name="T4" fmla="*/ 2147483646 w 2758"/>
                    <a:gd name="T5" fmla="*/ 2147483646 h 2988"/>
                    <a:gd name="T6" fmla="*/ 2147483646 w 2758"/>
                    <a:gd name="T7" fmla="*/ 2147483646 h 2988"/>
                    <a:gd name="T8" fmla="*/ 2147483646 w 2758"/>
                    <a:gd name="T9" fmla="*/ 2147483646 h 2988"/>
                    <a:gd name="T10" fmla="*/ 2147483646 w 2758"/>
                    <a:gd name="T11" fmla="*/ 2147483646 h 2988"/>
                    <a:gd name="T12" fmla="*/ 2147483646 w 2758"/>
                    <a:gd name="T13" fmla="*/ 2147483646 h 2988"/>
                    <a:gd name="T14" fmla="*/ 2147483646 w 2758"/>
                    <a:gd name="T15" fmla="*/ 2147483646 h 2988"/>
                    <a:gd name="T16" fmla="*/ 2147483646 w 2758"/>
                    <a:gd name="T17" fmla="*/ 2147483646 h 2988"/>
                    <a:gd name="T18" fmla="*/ 2147483646 w 2758"/>
                    <a:gd name="T19" fmla="*/ 2147483646 h 2988"/>
                    <a:gd name="T20" fmla="*/ 2147483646 w 2758"/>
                    <a:gd name="T21" fmla="*/ 2147483646 h 2988"/>
                    <a:gd name="T22" fmla="*/ 2147483646 w 2758"/>
                    <a:gd name="T23" fmla="*/ 2147483646 h 2988"/>
                    <a:gd name="T24" fmla="*/ 2147483646 w 2758"/>
                    <a:gd name="T25" fmla="*/ 2147483646 h 2988"/>
                    <a:gd name="T26" fmla="*/ 2147483646 w 2758"/>
                    <a:gd name="T27" fmla="*/ 2147483646 h 2988"/>
                    <a:gd name="T28" fmla="*/ 2147483646 w 2758"/>
                    <a:gd name="T29" fmla="*/ 2147483646 h 2988"/>
                    <a:gd name="T30" fmla="*/ 2147483646 w 2758"/>
                    <a:gd name="T31" fmla="*/ 2147483646 h 2988"/>
                    <a:gd name="T32" fmla="*/ 2147483646 w 2758"/>
                    <a:gd name="T33" fmla="*/ 2147483646 h 2988"/>
                    <a:gd name="T34" fmla="*/ 2147483646 w 2758"/>
                    <a:gd name="T35" fmla="*/ 2147483646 h 2988"/>
                    <a:gd name="T36" fmla="*/ 2147483646 w 2758"/>
                    <a:gd name="T37" fmla="*/ 2147483646 h 2988"/>
                    <a:gd name="T38" fmla="*/ 2147483646 w 2758"/>
                    <a:gd name="T39" fmla="*/ 2147483646 h 2988"/>
                    <a:gd name="T40" fmla="*/ 2147483646 w 2758"/>
                    <a:gd name="T41" fmla="*/ 2147483646 h 2988"/>
                    <a:gd name="T42" fmla="*/ 2147483646 w 2758"/>
                    <a:gd name="T43" fmla="*/ 2147483646 h 2988"/>
                    <a:gd name="T44" fmla="*/ 2147483646 w 2758"/>
                    <a:gd name="T45" fmla="*/ 2147483646 h 2988"/>
                    <a:gd name="T46" fmla="*/ 2147483646 w 2758"/>
                    <a:gd name="T47" fmla="*/ 2147483646 h 2988"/>
                    <a:gd name="T48" fmla="*/ 2147483646 w 2758"/>
                    <a:gd name="T49" fmla="*/ 2147483646 h 2988"/>
                    <a:gd name="T50" fmla="*/ 2147483646 w 2758"/>
                    <a:gd name="T51" fmla="*/ 2147483646 h 2988"/>
                    <a:gd name="T52" fmla="*/ 2147483646 w 2758"/>
                    <a:gd name="T53" fmla="*/ 2147483646 h 2988"/>
                    <a:gd name="T54" fmla="*/ 2147483646 w 2758"/>
                    <a:gd name="T55" fmla="*/ 2147483646 h 2988"/>
                    <a:gd name="T56" fmla="*/ 2147483646 w 2758"/>
                    <a:gd name="T57" fmla="*/ 2147483646 h 2988"/>
                    <a:gd name="T58" fmla="*/ 2147483646 w 2758"/>
                    <a:gd name="T59" fmla="*/ 2147483646 h 2988"/>
                    <a:gd name="T60" fmla="*/ 2147483646 w 2758"/>
                    <a:gd name="T61" fmla="*/ 2147483646 h 2988"/>
                    <a:gd name="T62" fmla="*/ 2147483646 w 2758"/>
                    <a:gd name="T63" fmla="*/ 2147483646 h 2988"/>
                    <a:gd name="T64" fmla="*/ 2147483646 w 2758"/>
                    <a:gd name="T65" fmla="*/ 2147483646 h 2988"/>
                    <a:gd name="T66" fmla="*/ 2147483646 w 2758"/>
                    <a:gd name="T67" fmla="*/ 2147483646 h 2988"/>
                    <a:gd name="T68" fmla="*/ 2147483646 w 2758"/>
                    <a:gd name="T69" fmla="*/ 2147483646 h 2988"/>
                    <a:gd name="T70" fmla="*/ 2147483646 w 2758"/>
                    <a:gd name="T71" fmla="*/ 2147483646 h 2988"/>
                    <a:gd name="T72" fmla="*/ 2147483646 w 2758"/>
                    <a:gd name="T73" fmla="*/ 2147483646 h 2988"/>
                    <a:gd name="T74" fmla="*/ 2147483646 w 2758"/>
                    <a:gd name="T75" fmla="*/ 2147483646 h 2988"/>
                    <a:gd name="T76" fmla="*/ 2147483646 w 2758"/>
                    <a:gd name="T77" fmla="*/ 2147483646 h 2988"/>
                    <a:gd name="T78" fmla="*/ 2147483646 w 2758"/>
                    <a:gd name="T79" fmla="*/ 2147483646 h 2988"/>
                    <a:gd name="T80" fmla="*/ 2147483646 w 2758"/>
                    <a:gd name="T81" fmla="*/ 2147483646 h 2988"/>
                    <a:gd name="T82" fmla="*/ 2147483646 w 2758"/>
                    <a:gd name="T83" fmla="*/ 2147483646 h 2988"/>
                    <a:gd name="T84" fmla="*/ 2147483646 w 2758"/>
                    <a:gd name="T85" fmla="*/ 2147483646 h 2988"/>
                    <a:gd name="T86" fmla="*/ 2147483646 w 2758"/>
                    <a:gd name="T87" fmla="*/ 2147483646 h 2988"/>
                    <a:gd name="T88" fmla="*/ 2147483646 w 2758"/>
                    <a:gd name="T89" fmla="*/ 2147483646 h 2988"/>
                    <a:gd name="T90" fmla="*/ 2147483646 w 2758"/>
                    <a:gd name="T91" fmla="*/ 2147483646 h 2988"/>
                    <a:gd name="T92" fmla="*/ 2147483646 w 2758"/>
                    <a:gd name="T93" fmla="*/ 2147483646 h 2988"/>
                    <a:gd name="T94" fmla="*/ 2147483646 w 2758"/>
                    <a:gd name="T95" fmla="*/ 2147483646 h 2988"/>
                    <a:gd name="T96" fmla="*/ 2147483646 w 2758"/>
                    <a:gd name="T97" fmla="*/ 2147483646 h 2988"/>
                    <a:gd name="T98" fmla="*/ 2147483646 w 2758"/>
                    <a:gd name="T99" fmla="*/ 2147483646 h 2988"/>
                    <a:gd name="T100" fmla="*/ 2147483646 w 2758"/>
                    <a:gd name="T101" fmla="*/ 2147483646 h 2988"/>
                    <a:gd name="T102" fmla="*/ 2147483646 w 2758"/>
                    <a:gd name="T103" fmla="*/ 2147483646 h 2988"/>
                    <a:gd name="T104" fmla="*/ 2147483646 w 2758"/>
                    <a:gd name="T105" fmla="*/ 2147483646 h 2988"/>
                    <a:gd name="T106" fmla="*/ 2147483646 w 2758"/>
                    <a:gd name="T107" fmla="*/ 2147483646 h 2988"/>
                    <a:gd name="T108" fmla="*/ 2147483646 w 2758"/>
                    <a:gd name="T109" fmla="*/ 2147483646 h 2988"/>
                    <a:gd name="T110" fmla="*/ 2147483646 w 2758"/>
                    <a:gd name="T111" fmla="*/ 2147483646 h 2988"/>
                    <a:gd name="T112" fmla="*/ 2147483646 w 2758"/>
                    <a:gd name="T113" fmla="*/ 2147483646 h 2988"/>
                    <a:gd name="T114" fmla="*/ 2147483646 w 2758"/>
                    <a:gd name="T115" fmla="*/ 2147483646 h 2988"/>
                    <a:gd name="T116" fmla="*/ 2147483646 w 2758"/>
                    <a:gd name="T117" fmla="*/ 2147483646 h 2988"/>
                    <a:gd name="T118" fmla="*/ 2147483646 w 2758"/>
                    <a:gd name="T119" fmla="*/ 2147483646 h 2988"/>
                    <a:gd name="T120" fmla="*/ 2147483646 w 2758"/>
                    <a:gd name="T121" fmla="*/ 2147483646 h 2988"/>
                    <a:gd name="T122" fmla="*/ 2147483646 w 2758"/>
                    <a:gd name="T123" fmla="*/ 2147483646 h 2988"/>
                    <a:gd name="T124" fmla="*/ 2147483646 w 2758"/>
                    <a:gd name="T125" fmla="*/ 2147483646 h 29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758"/>
                    <a:gd name="T190" fmla="*/ 0 h 2988"/>
                    <a:gd name="T191" fmla="*/ 2758 w 2758"/>
                    <a:gd name="T192" fmla="*/ 2988 h 29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758" h="2988">
                      <a:moveTo>
                        <a:pt x="2709" y="961"/>
                      </a:moveTo>
                      <a:lnTo>
                        <a:pt x="2673" y="895"/>
                      </a:lnTo>
                      <a:lnTo>
                        <a:pt x="2687" y="869"/>
                      </a:lnTo>
                      <a:lnTo>
                        <a:pt x="2677" y="839"/>
                      </a:lnTo>
                      <a:lnTo>
                        <a:pt x="2626" y="844"/>
                      </a:lnTo>
                      <a:lnTo>
                        <a:pt x="2610" y="823"/>
                      </a:lnTo>
                      <a:lnTo>
                        <a:pt x="2585" y="829"/>
                      </a:lnTo>
                      <a:lnTo>
                        <a:pt x="2576" y="864"/>
                      </a:lnTo>
                      <a:lnTo>
                        <a:pt x="2545" y="854"/>
                      </a:lnTo>
                      <a:lnTo>
                        <a:pt x="2545" y="875"/>
                      </a:lnTo>
                      <a:lnTo>
                        <a:pt x="2494" y="869"/>
                      </a:lnTo>
                      <a:lnTo>
                        <a:pt x="2484" y="813"/>
                      </a:lnTo>
                      <a:lnTo>
                        <a:pt x="2468" y="788"/>
                      </a:lnTo>
                      <a:lnTo>
                        <a:pt x="2483" y="783"/>
                      </a:lnTo>
                      <a:lnTo>
                        <a:pt x="2496" y="752"/>
                      </a:lnTo>
                      <a:lnTo>
                        <a:pt x="2456" y="770"/>
                      </a:lnTo>
                      <a:lnTo>
                        <a:pt x="2427" y="734"/>
                      </a:lnTo>
                      <a:lnTo>
                        <a:pt x="2387" y="713"/>
                      </a:lnTo>
                      <a:lnTo>
                        <a:pt x="2275" y="692"/>
                      </a:lnTo>
                      <a:lnTo>
                        <a:pt x="2236" y="707"/>
                      </a:lnTo>
                      <a:lnTo>
                        <a:pt x="2225" y="779"/>
                      </a:lnTo>
                      <a:lnTo>
                        <a:pt x="2191" y="784"/>
                      </a:lnTo>
                      <a:lnTo>
                        <a:pt x="2191" y="835"/>
                      </a:lnTo>
                      <a:lnTo>
                        <a:pt x="2160" y="862"/>
                      </a:lnTo>
                      <a:lnTo>
                        <a:pt x="2156" y="908"/>
                      </a:lnTo>
                      <a:lnTo>
                        <a:pt x="2105" y="954"/>
                      </a:lnTo>
                      <a:lnTo>
                        <a:pt x="2112" y="989"/>
                      </a:lnTo>
                      <a:lnTo>
                        <a:pt x="2076" y="1061"/>
                      </a:lnTo>
                      <a:lnTo>
                        <a:pt x="2037" y="1076"/>
                      </a:lnTo>
                      <a:lnTo>
                        <a:pt x="2031" y="1102"/>
                      </a:lnTo>
                      <a:lnTo>
                        <a:pt x="2021" y="1072"/>
                      </a:lnTo>
                      <a:lnTo>
                        <a:pt x="2011" y="1088"/>
                      </a:lnTo>
                      <a:lnTo>
                        <a:pt x="2023" y="1141"/>
                      </a:lnTo>
                      <a:lnTo>
                        <a:pt x="1997" y="1122"/>
                      </a:lnTo>
                      <a:lnTo>
                        <a:pt x="1996" y="1081"/>
                      </a:lnTo>
                      <a:lnTo>
                        <a:pt x="2011" y="1039"/>
                      </a:lnTo>
                      <a:lnTo>
                        <a:pt x="2001" y="1025"/>
                      </a:lnTo>
                      <a:lnTo>
                        <a:pt x="1980" y="1040"/>
                      </a:lnTo>
                      <a:lnTo>
                        <a:pt x="1965" y="1010"/>
                      </a:lnTo>
                      <a:lnTo>
                        <a:pt x="1899" y="1081"/>
                      </a:lnTo>
                      <a:lnTo>
                        <a:pt x="1863" y="1076"/>
                      </a:lnTo>
                      <a:lnTo>
                        <a:pt x="1792" y="1088"/>
                      </a:lnTo>
                      <a:lnTo>
                        <a:pt x="1797" y="1128"/>
                      </a:lnTo>
                      <a:lnTo>
                        <a:pt x="1710" y="1159"/>
                      </a:lnTo>
                      <a:lnTo>
                        <a:pt x="1654" y="1099"/>
                      </a:lnTo>
                      <a:lnTo>
                        <a:pt x="1634" y="1099"/>
                      </a:lnTo>
                      <a:lnTo>
                        <a:pt x="1628" y="1058"/>
                      </a:lnTo>
                      <a:lnTo>
                        <a:pt x="1658" y="971"/>
                      </a:lnTo>
                      <a:lnTo>
                        <a:pt x="1658" y="875"/>
                      </a:lnTo>
                      <a:lnTo>
                        <a:pt x="1672" y="778"/>
                      </a:lnTo>
                      <a:lnTo>
                        <a:pt x="1702" y="767"/>
                      </a:lnTo>
                      <a:lnTo>
                        <a:pt x="1692" y="727"/>
                      </a:lnTo>
                      <a:lnTo>
                        <a:pt x="1718" y="670"/>
                      </a:lnTo>
                      <a:lnTo>
                        <a:pt x="1682" y="676"/>
                      </a:lnTo>
                      <a:lnTo>
                        <a:pt x="1667" y="645"/>
                      </a:lnTo>
                      <a:lnTo>
                        <a:pt x="1631" y="645"/>
                      </a:lnTo>
                      <a:lnTo>
                        <a:pt x="1613" y="570"/>
                      </a:lnTo>
                      <a:lnTo>
                        <a:pt x="1584" y="519"/>
                      </a:lnTo>
                      <a:lnTo>
                        <a:pt x="1614" y="459"/>
                      </a:lnTo>
                      <a:lnTo>
                        <a:pt x="1593" y="398"/>
                      </a:lnTo>
                      <a:lnTo>
                        <a:pt x="1532" y="403"/>
                      </a:lnTo>
                      <a:lnTo>
                        <a:pt x="1521" y="377"/>
                      </a:lnTo>
                      <a:lnTo>
                        <a:pt x="1565" y="303"/>
                      </a:lnTo>
                      <a:lnTo>
                        <a:pt x="1539" y="285"/>
                      </a:lnTo>
                      <a:lnTo>
                        <a:pt x="1523" y="197"/>
                      </a:lnTo>
                      <a:lnTo>
                        <a:pt x="1502" y="192"/>
                      </a:lnTo>
                      <a:lnTo>
                        <a:pt x="1482" y="153"/>
                      </a:lnTo>
                      <a:lnTo>
                        <a:pt x="1414" y="158"/>
                      </a:lnTo>
                      <a:lnTo>
                        <a:pt x="1380" y="168"/>
                      </a:lnTo>
                      <a:lnTo>
                        <a:pt x="1404" y="107"/>
                      </a:lnTo>
                      <a:lnTo>
                        <a:pt x="1430" y="117"/>
                      </a:lnTo>
                      <a:lnTo>
                        <a:pt x="1445" y="97"/>
                      </a:lnTo>
                      <a:lnTo>
                        <a:pt x="1399" y="0"/>
                      </a:lnTo>
                      <a:lnTo>
                        <a:pt x="1373" y="10"/>
                      </a:lnTo>
                      <a:lnTo>
                        <a:pt x="1393" y="58"/>
                      </a:lnTo>
                      <a:lnTo>
                        <a:pt x="1336" y="68"/>
                      </a:lnTo>
                      <a:lnTo>
                        <a:pt x="1303" y="103"/>
                      </a:lnTo>
                      <a:lnTo>
                        <a:pt x="1255" y="80"/>
                      </a:lnTo>
                      <a:lnTo>
                        <a:pt x="1219" y="86"/>
                      </a:lnTo>
                      <a:lnTo>
                        <a:pt x="1245" y="114"/>
                      </a:lnTo>
                      <a:lnTo>
                        <a:pt x="1231" y="196"/>
                      </a:lnTo>
                      <a:lnTo>
                        <a:pt x="1246" y="242"/>
                      </a:lnTo>
                      <a:lnTo>
                        <a:pt x="1225" y="242"/>
                      </a:lnTo>
                      <a:lnTo>
                        <a:pt x="1215" y="257"/>
                      </a:lnTo>
                      <a:lnTo>
                        <a:pt x="1225" y="283"/>
                      </a:lnTo>
                      <a:lnTo>
                        <a:pt x="1200" y="303"/>
                      </a:lnTo>
                      <a:lnTo>
                        <a:pt x="1200" y="324"/>
                      </a:lnTo>
                      <a:lnTo>
                        <a:pt x="1268" y="400"/>
                      </a:lnTo>
                      <a:lnTo>
                        <a:pt x="1268" y="441"/>
                      </a:lnTo>
                      <a:lnTo>
                        <a:pt x="1237" y="471"/>
                      </a:lnTo>
                      <a:lnTo>
                        <a:pt x="1247" y="538"/>
                      </a:lnTo>
                      <a:lnTo>
                        <a:pt x="1208" y="568"/>
                      </a:lnTo>
                      <a:lnTo>
                        <a:pt x="1208" y="604"/>
                      </a:lnTo>
                      <a:lnTo>
                        <a:pt x="1141" y="662"/>
                      </a:lnTo>
                      <a:lnTo>
                        <a:pt x="1141" y="682"/>
                      </a:lnTo>
                      <a:lnTo>
                        <a:pt x="1095" y="697"/>
                      </a:lnTo>
                      <a:lnTo>
                        <a:pt x="1108" y="733"/>
                      </a:lnTo>
                      <a:lnTo>
                        <a:pt x="1065" y="770"/>
                      </a:lnTo>
                      <a:lnTo>
                        <a:pt x="1055" y="826"/>
                      </a:lnTo>
                      <a:lnTo>
                        <a:pt x="1075" y="831"/>
                      </a:lnTo>
                      <a:lnTo>
                        <a:pt x="1065" y="852"/>
                      </a:lnTo>
                      <a:lnTo>
                        <a:pt x="1104" y="926"/>
                      </a:lnTo>
                      <a:lnTo>
                        <a:pt x="1191" y="947"/>
                      </a:lnTo>
                      <a:lnTo>
                        <a:pt x="1206" y="1031"/>
                      </a:lnTo>
                      <a:lnTo>
                        <a:pt x="1188" y="1038"/>
                      </a:lnTo>
                      <a:lnTo>
                        <a:pt x="1155" y="1024"/>
                      </a:lnTo>
                      <a:lnTo>
                        <a:pt x="1126" y="1066"/>
                      </a:lnTo>
                      <a:lnTo>
                        <a:pt x="1148" y="1122"/>
                      </a:lnTo>
                      <a:lnTo>
                        <a:pt x="1168" y="1112"/>
                      </a:lnTo>
                      <a:lnTo>
                        <a:pt x="1199" y="1187"/>
                      </a:lnTo>
                      <a:lnTo>
                        <a:pt x="1134" y="1260"/>
                      </a:lnTo>
                      <a:lnTo>
                        <a:pt x="1149" y="1290"/>
                      </a:lnTo>
                      <a:lnTo>
                        <a:pt x="1103" y="1311"/>
                      </a:lnTo>
                      <a:lnTo>
                        <a:pt x="1083" y="1293"/>
                      </a:lnTo>
                      <a:lnTo>
                        <a:pt x="1043" y="1297"/>
                      </a:lnTo>
                      <a:lnTo>
                        <a:pt x="1043" y="1281"/>
                      </a:lnTo>
                      <a:lnTo>
                        <a:pt x="1018" y="1251"/>
                      </a:lnTo>
                      <a:lnTo>
                        <a:pt x="996" y="1260"/>
                      </a:lnTo>
                      <a:lnTo>
                        <a:pt x="968" y="1239"/>
                      </a:lnTo>
                      <a:lnTo>
                        <a:pt x="945" y="1192"/>
                      </a:lnTo>
                      <a:lnTo>
                        <a:pt x="945" y="1197"/>
                      </a:lnTo>
                      <a:lnTo>
                        <a:pt x="945" y="1192"/>
                      </a:lnTo>
                      <a:lnTo>
                        <a:pt x="956" y="1182"/>
                      </a:lnTo>
                      <a:lnTo>
                        <a:pt x="950" y="1172"/>
                      </a:lnTo>
                      <a:lnTo>
                        <a:pt x="909" y="1172"/>
                      </a:lnTo>
                      <a:lnTo>
                        <a:pt x="899" y="1192"/>
                      </a:lnTo>
                      <a:lnTo>
                        <a:pt x="843" y="1224"/>
                      </a:lnTo>
                      <a:lnTo>
                        <a:pt x="870" y="1294"/>
                      </a:lnTo>
                      <a:lnTo>
                        <a:pt x="834" y="1325"/>
                      </a:lnTo>
                      <a:lnTo>
                        <a:pt x="824" y="1355"/>
                      </a:lnTo>
                      <a:lnTo>
                        <a:pt x="788" y="1371"/>
                      </a:lnTo>
                      <a:lnTo>
                        <a:pt x="757" y="1422"/>
                      </a:lnTo>
                      <a:lnTo>
                        <a:pt x="722" y="1423"/>
                      </a:lnTo>
                      <a:lnTo>
                        <a:pt x="701" y="1454"/>
                      </a:lnTo>
                      <a:lnTo>
                        <a:pt x="711" y="1469"/>
                      </a:lnTo>
                      <a:lnTo>
                        <a:pt x="691" y="1494"/>
                      </a:lnTo>
                      <a:lnTo>
                        <a:pt x="664" y="1501"/>
                      </a:lnTo>
                      <a:lnTo>
                        <a:pt x="676" y="1521"/>
                      </a:lnTo>
                      <a:lnTo>
                        <a:pt x="687" y="1571"/>
                      </a:lnTo>
                      <a:lnTo>
                        <a:pt x="677" y="1594"/>
                      </a:lnTo>
                      <a:lnTo>
                        <a:pt x="644" y="1605"/>
                      </a:lnTo>
                      <a:lnTo>
                        <a:pt x="571" y="1493"/>
                      </a:lnTo>
                      <a:lnTo>
                        <a:pt x="566" y="1457"/>
                      </a:lnTo>
                      <a:lnTo>
                        <a:pt x="525" y="1457"/>
                      </a:lnTo>
                      <a:lnTo>
                        <a:pt x="500" y="1519"/>
                      </a:lnTo>
                      <a:lnTo>
                        <a:pt x="439" y="1544"/>
                      </a:lnTo>
                      <a:lnTo>
                        <a:pt x="418" y="1519"/>
                      </a:lnTo>
                      <a:lnTo>
                        <a:pt x="334" y="1520"/>
                      </a:lnTo>
                      <a:lnTo>
                        <a:pt x="252" y="1686"/>
                      </a:lnTo>
                      <a:lnTo>
                        <a:pt x="286" y="1701"/>
                      </a:lnTo>
                      <a:lnTo>
                        <a:pt x="270" y="1721"/>
                      </a:lnTo>
                      <a:lnTo>
                        <a:pt x="280" y="1732"/>
                      </a:lnTo>
                      <a:lnTo>
                        <a:pt x="297" y="1726"/>
                      </a:lnTo>
                      <a:lnTo>
                        <a:pt x="297" y="1795"/>
                      </a:lnTo>
                      <a:lnTo>
                        <a:pt x="306" y="1799"/>
                      </a:lnTo>
                      <a:lnTo>
                        <a:pt x="311" y="1830"/>
                      </a:lnTo>
                      <a:lnTo>
                        <a:pt x="264" y="1840"/>
                      </a:lnTo>
                      <a:lnTo>
                        <a:pt x="255" y="1891"/>
                      </a:lnTo>
                      <a:lnTo>
                        <a:pt x="187" y="1911"/>
                      </a:lnTo>
                      <a:lnTo>
                        <a:pt x="157" y="1952"/>
                      </a:lnTo>
                      <a:lnTo>
                        <a:pt x="163" y="2029"/>
                      </a:lnTo>
                      <a:lnTo>
                        <a:pt x="173" y="2059"/>
                      </a:lnTo>
                      <a:lnTo>
                        <a:pt x="132" y="2086"/>
                      </a:lnTo>
                      <a:lnTo>
                        <a:pt x="143" y="2163"/>
                      </a:lnTo>
                      <a:lnTo>
                        <a:pt x="112" y="2249"/>
                      </a:lnTo>
                      <a:lnTo>
                        <a:pt x="51" y="2239"/>
                      </a:lnTo>
                      <a:lnTo>
                        <a:pt x="30" y="2265"/>
                      </a:lnTo>
                      <a:lnTo>
                        <a:pt x="15" y="2260"/>
                      </a:lnTo>
                      <a:lnTo>
                        <a:pt x="0" y="2302"/>
                      </a:lnTo>
                      <a:lnTo>
                        <a:pt x="51" y="2348"/>
                      </a:lnTo>
                      <a:lnTo>
                        <a:pt x="83" y="2396"/>
                      </a:lnTo>
                      <a:lnTo>
                        <a:pt x="98" y="2427"/>
                      </a:lnTo>
                      <a:lnTo>
                        <a:pt x="130" y="2447"/>
                      </a:lnTo>
                      <a:lnTo>
                        <a:pt x="130" y="2427"/>
                      </a:lnTo>
                      <a:lnTo>
                        <a:pt x="155" y="2427"/>
                      </a:lnTo>
                      <a:lnTo>
                        <a:pt x="171" y="2447"/>
                      </a:lnTo>
                      <a:lnTo>
                        <a:pt x="222" y="2462"/>
                      </a:lnTo>
                      <a:lnTo>
                        <a:pt x="222" y="2483"/>
                      </a:lnTo>
                      <a:lnTo>
                        <a:pt x="252" y="2513"/>
                      </a:lnTo>
                      <a:lnTo>
                        <a:pt x="288" y="2508"/>
                      </a:lnTo>
                      <a:lnTo>
                        <a:pt x="303" y="2539"/>
                      </a:lnTo>
                      <a:lnTo>
                        <a:pt x="340" y="2544"/>
                      </a:lnTo>
                      <a:lnTo>
                        <a:pt x="335" y="2576"/>
                      </a:lnTo>
                      <a:lnTo>
                        <a:pt x="366" y="2575"/>
                      </a:lnTo>
                      <a:lnTo>
                        <a:pt x="417" y="2559"/>
                      </a:lnTo>
                      <a:lnTo>
                        <a:pt x="437" y="2569"/>
                      </a:lnTo>
                      <a:lnTo>
                        <a:pt x="427" y="2585"/>
                      </a:lnTo>
                      <a:lnTo>
                        <a:pt x="467" y="2612"/>
                      </a:lnTo>
                      <a:lnTo>
                        <a:pt x="463" y="2595"/>
                      </a:lnTo>
                      <a:lnTo>
                        <a:pt x="483" y="2580"/>
                      </a:lnTo>
                      <a:lnTo>
                        <a:pt x="483" y="2564"/>
                      </a:lnTo>
                      <a:lnTo>
                        <a:pt x="530" y="2548"/>
                      </a:lnTo>
                      <a:lnTo>
                        <a:pt x="544" y="2533"/>
                      </a:lnTo>
                      <a:lnTo>
                        <a:pt x="550" y="2512"/>
                      </a:lnTo>
                      <a:lnTo>
                        <a:pt x="576" y="2512"/>
                      </a:lnTo>
                      <a:lnTo>
                        <a:pt x="597" y="2487"/>
                      </a:lnTo>
                      <a:lnTo>
                        <a:pt x="612" y="2497"/>
                      </a:lnTo>
                      <a:lnTo>
                        <a:pt x="627" y="2533"/>
                      </a:lnTo>
                      <a:lnTo>
                        <a:pt x="622" y="2548"/>
                      </a:lnTo>
                      <a:lnTo>
                        <a:pt x="653" y="2573"/>
                      </a:lnTo>
                      <a:lnTo>
                        <a:pt x="658" y="2589"/>
                      </a:lnTo>
                      <a:lnTo>
                        <a:pt x="683" y="2604"/>
                      </a:lnTo>
                      <a:lnTo>
                        <a:pt x="709" y="2635"/>
                      </a:lnTo>
                      <a:lnTo>
                        <a:pt x="750" y="2660"/>
                      </a:lnTo>
                      <a:lnTo>
                        <a:pt x="802" y="2723"/>
                      </a:lnTo>
                      <a:lnTo>
                        <a:pt x="817" y="2721"/>
                      </a:lnTo>
                      <a:lnTo>
                        <a:pt x="838" y="2753"/>
                      </a:lnTo>
                      <a:lnTo>
                        <a:pt x="858" y="2742"/>
                      </a:lnTo>
                      <a:lnTo>
                        <a:pt x="889" y="2752"/>
                      </a:lnTo>
                      <a:lnTo>
                        <a:pt x="904" y="2737"/>
                      </a:lnTo>
                      <a:lnTo>
                        <a:pt x="919" y="2742"/>
                      </a:lnTo>
                      <a:lnTo>
                        <a:pt x="924" y="2767"/>
                      </a:lnTo>
                      <a:lnTo>
                        <a:pt x="977" y="2819"/>
                      </a:lnTo>
                      <a:lnTo>
                        <a:pt x="1002" y="2825"/>
                      </a:lnTo>
                      <a:lnTo>
                        <a:pt x="1018" y="2845"/>
                      </a:lnTo>
                      <a:lnTo>
                        <a:pt x="1018" y="2896"/>
                      </a:lnTo>
                      <a:lnTo>
                        <a:pt x="1053" y="2927"/>
                      </a:lnTo>
                      <a:lnTo>
                        <a:pt x="1063" y="2911"/>
                      </a:lnTo>
                      <a:lnTo>
                        <a:pt x="1109" y="2927"/>
                      </a:lnTo>
                      <a:lnTo>
                        <a:pt x="1116" y="2988"/>
                      </a:lnTo>
                      <a:lnTo>
                        <a:pt x="1131" y="2988"/>
                      </a:lnTo>
                      <a:lnTo>
                        <a:pt x="1136" y="2967"/>
                      </a:lnTo>
                      <a:lnTo>
                        <a:pt x="1157" y="2967"/>
                      </a:lnTo>
                      <a:lnTo>
                        <a:pt x="1162" y="2952"/>
                      </a:lnTo>
                      <a:lnTo>
                        <a:pt x="1223" y="2947"/>
                      </a:lnTo>
                      <a:lnTo>
                        <a:pt x="1256" y="2902"/>
                      </a:lnTo>
                      <a:lnTo>
                        <a:pt x="1478" y="2673"/>
                      </a:lnTo>
                      <a:lnTo>
                        <a:pt x="1701" y="2465"/>
                      </a:lnTo>
                      <a:lnTo>
                        <a:pt x="1697" y="2332"/>
                      </a:lnTo>
                      <a:lnTo>
                        <a:pt x="1713" y="2249"/>
                      </a:lnTo>
                      <a:lnTo>
                        <a:pt x="1693" y="2186"/>
                      </a:lnTo>
                      <a:lnTo>
                        <a:pt x="1710" y="2133"/>
                      </a:lnTo>
                      <a:lnTo>
                        <a:pt x="1708" y="2096"/>
                      </a:lnTo>
                      <a:lnTo>
                        <a:pt x="1718" y="2084"/>
                      </a:lnTo>
                      <a:lnTo>
                        <a:pt x="1708" y="2068"/>
                      </a:lnTo>
                      <a:lnTo>
                        <a:pt x="1718" y="2053"/>
                      </a:lnTo>
                      <a:lnTo>
                        <a:pt x="1718" y="2027"/>
                      </a:lnTo>
                      <a:lnTo>
                        <a:pt x="1691" y="1976"/>
                      </a:lnTo>
                      <a:lnTo>
                        <a:pt x="1691" y="1941"/>
                      </a:lnTo>
                      <a:lnTo>
                        <a:pt x="1706" y="1936"/>
                      </a:lnTo>
                      <a:lnTo>
                        <a:pt x="1701" y="1883"/>
                      </a:lnTo>
                      <a:lnTo>
                        <a:pt x="1715" y="1863"/>
                      </a:lnTo>
                      <a:lnTo>
                        <a:pt x="1746" y="1858"/>
                      </a:lnTo>
                      <a:lnTo>
                        <a:pt x="1751" y="1843"/>
                      </a:lnTo>
                      <a:lnTo>
                        <a:pt x="1710" y="1837"/>
                      </a:lnTo>
                      <a:lnTo>
                        <a:pt x="1700" y="1817"/>
                      </a:lnTo>
                      <a:lnTo>
                        <a:pt x="1685" y="1798"/>
                      </a:lnTo>
                      <a:lnTo>
                        <a:pt x="1659" y="1793"/>
                      </a:lnTo>
                      <a:lnTo>
                        <a:pt x="1654" y="1767"/>
                      </a:lnTo>
                      <a:lnTo>
                        <a:pt x="1669" y="1752"/>
                      </a:lnTo>
                      <a:lnTo>
                        <a:pt x="1653" y="1726"/>
                      </a:lnTo>
                      <a:lnTo>
                        <a:pt x="1678" y="1721"/>
                      </a:lnTo>
                      <a:lnTo>
                        <a:pt x="1709" y="1695"/>
                      </a:lnTo>
                      <a:lnTo>
                        <a:pt x="1724" y="1695"/>
                      </a:lnTo>
                      <a:lnTo>
                        <a:pt x="1750" y="1674"/>
                      </a:lnTo>
                      <a:lnTo>
                        <a:pt x="1790" y="1674"/>
                      </a:lnTo>
                      <a:lnTo>
                        <a:pt x="1796" y="1638"/>
                      </a:lnTo>
                      <a:lnTo>
                        <a:pt x="1811" y="1613"/>
                      </a:lnTo>
                      <a:lnTo>
                        <a:pt x="1847" y="1607"/>
                      </a:lnTo>
                      <a:lnTo>
                        <a:pt x="1872" y="1637"/>
                      </a:lnTo>
                      <a:lnTo>
                        <a:pt x="1892" y="1617"/>
                      </a:lnTo>
                      <a:lnTo>
                        <a:pt x="1923" y="1617"/>
                      </a:lnTo>
                      <a:lnTo>
                        <a:pt x="1949" y="1622"/>
                      </a:lnTo>
                      <a:lnTo>
                        <a:pt x="1974" y="1595"/>
                      </a:lnTo>
                      <a:lnTo>
                        <a:pt x="1974" y="1554"/>
                      </a:lnTo>
                      <a:lnTo>
                        <a:pt x="1994" y="1544"/>
                      </a:lnTo>
                      <a:lnTo>
                        <a:pt x="2000" y="1564"/>
                      </a:lnTo>
                      <a:lnTo>
                        <a:pt x="2025" y="1585"/>
                      </a:lnTo>
                      <a:lnTo>
                        <a:pt x="2040" y="1570"/>
                      </a:lnTo>
                      <a:lnTo>
                        <a:pt x="2056" y="1570"/>
                      </a:lnTo>
                      <a:lnTo>
                        <a:pt x="2071" y="1595"/>
                      </a:lnTo>
                      <a:lnTo>
                        <a:pt x="2102" y="1590"/>
                      </a:lnTo>
                      <a:lnTo>
                        <a:pt x="2117" y="1558"/>
                      </a:lnTo>
                      <a:lnTo>
                        <a:pt x="2127" y="1563"/>
                      </a:lnTo>
                      <a:lnTo>
                        <a:pt x="2132" y="1594"/>
                      </a:lnTo>
                      <a:lnTo>
                        <a:pt x="2169" y="1614"/>
                      </a:lnTo>
                      <a:lnTo>
                        <a:pt x="2185" y="1609"/>
                      </a:lnTo>
                      <a:lnTo>
                        <a:pt x="2200" y="1619"/>
                      </a:lnTo>
                      <a:lnTo>
                        <a:pt x="2246" y="1599"/>
                      </a:lnTo>
                      <a:lnTo>
                        <a:pt x="2266" y="1598"/>
                      </a:lnTo>
                      <a:lnTo>
                        <a:pt x="2287" y="1628"/>
                      </a:lnTo>
                      <a:lnTo>
                        <a:pt x="2302" y="1618"/>
                      </a:lnTo>
                      <a:lnTo>
                        <a:pt x="2297" y="1603"/>
                      </a:lnTo>
                      <a:lnTo>
                        <a:pt x="2322" y="1577"/>
                      </a:lnTo>
                      <a:lnTo>
                        <a:pt x="2363" y="1582"/>
                      </a:lnTo>
                      <a:lnTo>
                        <a:pt x="2368" y="1567"/>
                      </a:lnTo>
                      <a:lnTo>
                        <a:pt x="2404" y="1545"/>
                      </a:lnTo>
                      <a:lnTo>
                        <a:pt x="2413" y="1489"/>
                      </a:lnTo>
                      <a:lnTo>
                        <a:pt x="2408" y="1459"/>
                      </a:lnTo>
                      <a:lnTo>
                        <a:pt x="2484" y="1433"/>
                      </a:lnTo>
                      <a:lnTo>
                        <a:pt x="2484" y="1413"/>
                      </a:lnTo>
                      <a:lnTo>
                        <a:pt x="2515" y="1397"/>
                      </a:lnTo>
                      <a:lnTo>
                        <a:pt x="2540" y="1420"/>
                      </a:lnTo>
                      <a:lnTo>
                        <a:pt x="2524" y="1429"/>
                      </a:lnTo>
                      <a:lnTo>
                        <a:pt x="2492" y="1468"/>
                      </a:lnTo>
                      <a:lnTo>
                        <a:pt x="2511" y="1478"/>
                      </a:lnTo>
                      <a:lnTo>
                        <a:pt x="2531" y="1457"/>
                      </a:lnTo>
                      <a:lnTo>
                        <a:pt x="2603" y="1473"/>
                      </a:lnTo>
                      <a:lnTo>
                        <a:pt x="2644" y="1417"/>
                      </a:lnTo>
                      <a:lnTo>
                        <a:pt x="2669" y="1437"/>
                      </a:lnTo>
                      <a:lnTo>
                        <a:pt x="2684" y="1323"/>
                      </a:lnTo>
                      <a:lnTo>
                        <a:pt x="2644" y="1340"/>
                      </a:lnTo>
                      <a:lnTo>
                        <a:pt x="2612" y="1294"/>
                      </a:lnTo>
                      <a:lnTo>
                        <a:pt x="2612" y="1274"/>
                      </a:lnTo>
                      <a:lnTo>
                        <a:pt x="2586" y="1264"/>
                      </a:lnTo>
                      <a:lnTo>
                        <a:pt x="2576" y="1238"/>
                      </a:lnTo>
                      <a:lnTo>
                        <a:pt x="2596" y="1218"/>
                      </a:lnTo>
                      <a:lnTo>
                        <a:pt x="2596" y="1146"/>
                      </a:lnTo>
                      <a:lnTo>
                        <a:pt x="2612" y="1136"/>
                      </a:lnTo>
                      <a:lnTo>
                        <a:pt x="2586" y="1116"/>
                      </a:lnTo>
                      <a:lnTo>
                        <a:pt x="2612" y="1085"/>
                      </a:lnTo>
                      <a:lnTo>
                        <a:pt x="2647" y="1085"/>
                      </a:lnTo>
                      <a:lnTo>
                        <a:pt x="2690" y="1049"/>
                      </a:lnTo>
                      <a:lnTo>
                        <a:pt x="2758" y="1012"/>
                      </a:lnTo>
                      <a:lnTo>
                        <a:pt x="2709" y="96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2" name="Freeform 163"/>
                <p:cNvSpPr>
                  <a:spLocks/>
                </p:cNvSpPr>
                <p:nvPr/>
              </p:nvSpPr>
              <p:spPr bwMode="auto">
                <a:xfrm>
                  <a:off x="4154870" y="5024683"/>
                  <a:ext cx="819226" cy="499898"/>
                </a:xfrm>
                <a:custGeom>
                  <a:avLst/>
                  <a:gdLst>
                    <a:gd name="T0" fmla="*/ 2147483646 w 1545"/>
                    <a:gd name="T1" fmla="*/ 2147483646 h 932"/>
                    <a:gd name="T2" fmla="*/ 2147483646 w 1545"/>
                    <a:gd name="T3" fmla="*/ 2147483646 h 932"/>
                    <a:gd name="T4" fmla="*/ 2147483646 w 1545"/>
                    <a:gd name="T5" fmla="*/ 2147483646 h 932"/>
                    <a:gd name="T6" fmla="*/ 2147483646 w 1545"/>
                    <a:gd name="T7" fmla="*/ 2147483646 h 932"/>
                    <a:gd name="T8" fmla="*/ 2147483646 w 1545"/>
                    <a:gd name="T9" fmla="*/ 2147483646 h 932"/>
                    <a:gd name="T10" fmla="*/ 2147483646 w 1545"/>
                    <a:gd name="T11" fmla="*/ 2147483646 h 932"/>
                    <a:gd name="T12" fmla="*/ 2147483646 w 1545"/>
                    <a:gd name="T13" fmla="*/ 2147483646 h 932"/>
                    <a:gd name="T14" fmla="*/ 2147483646 w 1545"/>
                    <a:gd name="T15" fmla="*/ 2147483646 h 932"/>
                    <a:gd name="T16" fmla="*/ 2147483646 w 1545"/>
                    <a:gd name="T17" fmla="*/ 2147483646 h 932"/>
                    <a:gd name="T18" fmla="*/ 2147483646 w 1545"/>
                    <a:gd name="T19" fmla="*/ 2147483646 h 932"/>
                    <a:gd name="T20" fmla="*/ 2147483646 w 1545"/>
                    <a:gd name="T21" fmla="*/ 2147483646 h 932"/>
                    <a:gd name="T22" fmla="*/ 2147483646 w 1545"/>
                    <a:gd name="T23" fmla="*/ 2147483646 h 932"/>
                    <a:gd name="T24" fmla="*/ 2147483646 w 1545"/>
                    <a:gd name="T25" fmla="*/ 2147483646 h 932"/>
                    <a:gd name="T26" fmla="*/ 2147483646 w 1545"/>
                    <a:gd name="T27" fmla="*/ 2147483646 h 932"/>
                    <a:gd name="T28" fmla="*/ 2147483646 w 1545"/>
                    <a:gd name="T29" fmla="*/ 2147483646 h 932"/>
                    <a:gd name="T30" fmla="*/ 2147483646 w 1545"/>
                    <a:gd name="T31" fmla="*/ 2147483646 h 932"/>
                    <a:gd name="T32" fmla="*/ 2147483646 w 1545"/>
                    <a:gd name="T33" fmla="*/ 2147483646 h 932"/>
                    <a:gd name="T34" fmla="*/ 2147483646 w 1545"/>
                    <a:gd name="T35" fmla="*/ 2147483646 h 932"/>
                    <a:gd name="T36" fmla="*/ 2147483646 w 1545"/>
                    <a:gd name="T37" fmla="*/ 2147483646 h 932"/>
                    <a:gd name="T38" fmla="*/ 2147483646 w 1545"/>
                    <a:gd name="T39" fmla="*/ 2147483646 h 932"/>
                    <a:gd name="T40" fmla="*/ 2147483646 w 1545"/>
                    <a:gd name="T41" fmla="*/ 2147483646 h 932"/>
                    <a:gd name="T42" fmla="*/ 2147483646 w 1545"/>
                    <a:gd name="T43" fmla="*/ 2147483646 h 932"/>
                    <a:gd name="T44" fmla="*/ 2147483646 w 1545"/>
                    <a:gd name="T45" fmla="*/ 2147483646 h 932"/>
                    <a:gd name="T46" fmla="*/ 2147483646 w 1545"/>
                    <a:gd name="T47" fmla="*/ 2147483646 h 932"/>
                    <a:gd name="T48" fmla="*/ 2147483646 w 1545"/>
                    <a:gd name="T49" fmla="*/ 2147483646 h 932"/>
                    <a:gd name="T50" fmla="*/ 2147483646 w 1545"/>
                    <a:gd name="T51" fmla="*/ 2147483646 h 932"/>
                    <a:gd name="T52" fmla="*/ 2147483646 w 1545"/>
                    <a:gd name="T53" fmla="*/ 2147483646 h 932"/>
                    <a:gd name="T54" fmla="*/ 2147483646 w 1545"/>
                    <a:gd name="T55" fmla="*/ 2147483646 h 932"/>
                    <a:gd name="T56" fmla="*/ 2147483646 w 1545"/>
                    <a:gd name="T57" fmla="*/ 2147483646 h 932"/>
                    <a:gd name="T58" fmla="*/ 2147483646 w 1545"/>
                    <a:gd name="T59" fmla="*/ 2147483646 h 932"/>
                    <a:gd name="T60" fmla="*/ 2147483646 w 1545"/>
                    <a:gd name="T61" fmla="*/ 0 h 932"/>
                    <a:gd name="T62" fmla="*/ 2147483646 w 1545"/>
                    <a:gd name="T63" fmla="*/ 2147483646 h 932"/>
                    <a:gd name="T64" fmla="*/ 2147483646 w 1545"/>
                    <a:gd name="T65" fmla="*/ 2147483646 h 932"/>
                    <a:gd name="T66" fmla="*/ 2147483646 w 1545"/>
                    <a:gd name="T67" fmla="*/ 2147483646 h 932"/>
                    <a:gd name="T68" fmla="*/ 2147483646 w 1545"/>
                    <a:gd name="T69" fmla="*/ 2147483646 h 932"/>
                    <a:gd name="T70" fmla="*/ 2147483646 w 1545"/>
                    <a:gd name="T71" fmla="*/ 2147483646 h 932"/>
                    <a:gd name="T72" fmla="*/ 2147483646 w 1545"/>
                    <a:gd name="T73" fmla="*/ 2147483646 h 932"/>
                    <a:gd name="T74" fmla="*/ 2147483646 w 1545"/>
                    <a:gd name="T75" fmla="*/ 2147483646 h 932"/>
                    <a:gd name="T76" fmla="*/ 2147483646 w 1545"/>
                    <a:gd name="T77" fmla="*/ 2147483646 h 932"/>
                    <a:gd name="T78" fmla="*/ 2147483646 w 1545"/>
                    <a:gd name="T79" fmla="*/ 2147483646 h 932"/>
                    <a:gd name="T80" fmla="*/ 2147483646 w 1545"/>
                    <a:gd name="T81" fmla="*/ 2147483646 h 932"/>
                    <a:gd name="T82" fmla="*/ 2147483646 w 1545"/>
                    <a:gd name="T83" fmla="*/ 2147483646 h 932"/>
                    <a:gd name="T84" fmla="*/ 2147483646 w 1545"/>
                    <a:gd name="T85" fmla="*/ 2147483646 h 932"/>
                    <a:gd name="T86" fmla="*/ 2147483646 w 1545"/>
                    <a:gd name="T87" fmla="*/ 2147483646 h 932"/>
                    <a:gd name="T88" fmla="*/ 2147483646 w 1545"/>
                    <a:gd name="T89" fmla="*/ 2147483646 h 932"/>
                    <a:gd name="T90" fmla="*/ 2147483646 w 1545"/>
                    <a:gd name="T91" fmla="*/ 2147483646 h 932"/>
                    <a:gd name="T92" fmla="*/ 2147483646 w 1545"/>
                    <a:gd name="T93" fmla="*/ 2147483646 h 932"/>
                    <a:gd name="T94" fmla="*/ 2147483646 w 1545"/>
                    <a:gd name="T95" fmla="*/ 2147483646 h 932"/>
                    <a:gd name="T96" fmla="*/ 2147483646 w 1545"/>
                    <a:gd name="T97" fmla="*/ 2147483646 h 932"/>
                    <a:gd name="T98" fmla="*/ 2147483646 w 1545"/>
                    <a:gd name="T99" fmla="*/ 2147483646 h 932"/>
                    <a:gd name="T100" fmla="*/ 2147483646 w 1545"/>
                    <a:gd name="T101" fmla="*/ 2147483646 h 932"/>
                    <a:gd name="T102" fmla="*/ 2147483646 w 1545"/>
                    <a:gd name="T103" fmla="*/ 2147483646 h 932"/>
                    <a:gd name="T104" fmla="*/ 2147483646 w 1545"/>
                    <a:gd name="T105" fmla="*/ 2147483646 h 932"/>
                    <a:gd name="T106" fmla="*/ 2147483646 w 1545"/>
                    <a:gd name="T107" fmla="*/ 2147483646 h 932"/>
                    <a:gd name="T108" fmla="*/ 2147483646 w 1545"/>
                    <a:gd name="T109" fmla="*/ 2147483646 h 9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45"/>
                    <a:gd name="T166" fmla="*/ 0 h 932"/>
                    <a:gd name="T167" fmla="*/ 1545 w 1545"/>
                    <a:gd name="T168" fmla="*/ 932 h 9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45" h="932">
                      <a:moveTo>
                        <a:pt x="1040" y="846"/>
                      </a:moveTo>
                      <a:lnTo>
                        <a:pt x="941" y="848"/>
                      </a:lnTo>
                      <a:lnTo>
                        <a:pt x="838" y="835"/>
                      </a:lnTo>
                      <a:lnTo>
                        <a:pt x="827" y="818"/>
                      </a:lnTo>
                      <a:lnTo>
                        <a:pt x="778" y="810"/>
                      </a:lnTo>
                      <a:lnTo>
                        <a:pt x="756" y="768"/>
                      </a:lnTo>
                      <a:lnTo>
                        <a:pt x="751" y="708"/>
                      </a:lnTo>
                      <a:lnTo>
                        <a:pt x="689" y="681"/>
                      </a:lnTo>
                      <a:lnTo>
                        <a:pt x="568" y="659"/>
                      </a:lnTo>
                      <a:lnTo>
                        <a:pt x="569" y="626"/>
                      </a:lnTo>
                      <a:lnTo>
                        <a:pt x="540" y="619"/>
                      </a:lnTo>
                      <a:lnTo>
                        <a:pt x="526" y="638"/>
                      </a:lnTo>
                      <a:lnTo>
                        <a:pt x="481" y="597"/>
                      </a:lnTo>
                      <a:lnTo>
                        <a:pt x="453" y="626"/>
                      </a:lnTo>
                      <a:lnTo>
                        <a:pt x="398" y="620"/>
                      </a:lnTo>
                      <a:lnTo>
                        <a:pt x="376" y="647"/>
                      </a:lnTo>
                      <a:lnTo>
                        <a:pt x="306" y="681"/>
                      </a:lnTo>
                      <a:lnTo>
                        <a:pt x="248" y="685"/>
                      </a:lnTo>
                      <a:lnTo>
                        <a:pt x="221" y="714"/>
                      </a:lnTo>
                      <a:lnTo>
                        <a:pt x="204" y="705"/>
                      </a:lnTo>
                      <a:lnTo>
                        <a:pt x="123" y="732"/>
                      </a:lnTo>
                      <a:lnTo>
                        <a:pt x="107" y="754"/>
                      </a:lnTo>
                      <a:lnTo>
                        <a:pt x="69" y="755"/>
                      </a:lnTo>
                      <a:lnTo>
                        <a:pt x="59" y="687"/>
                      </a:lnTo>
                      <a:lnTo>
                        <a:pt x="44" y="693"/>
                      </a:lnTo>
                      <a:lnTo>
                        <a:pt x="38" y="682"/>
                      </a:lnTo>
                      <a:lnTo>
                        <a:pt x="64" y="662"/>
                      </a:lnTo>
                      <a:lnTo>
                        <a:pt x="74" y="626"/>
                      </a:lnTo>
                      <a:lnTo>
                        <a:pt x="89" y="652"/>
                      </a:lnTo>
                      <a:lnTo>
                        <a:pt x="120" y="642"/>
                      </a:lnTo>
                      <a:lnTo>
                        <a:pt x="14" y="440"/>
                      </a:lnTo>
                      <a:lnTo>
                        <a:pt x="21" y="415"/>
                      </a:lnTo>
                      <a:lnTo>
                        <a:pt x="0" y="376"/>
                      </a:lnTo>
                      <a:lnTo>
                        <a:pt x="72" y="361"/>
                      </a:lnTo>
                      <a:lnTo>
                        <a:pt x="82" y="381"/>
                      </a:lnTo>
                      <a:lnTo>
                        <a:pt x="103" y="376"/>
                      </a:lnTo>
                      <a:lnTo>
                        <a:pt x="133" y="402"/>
                      </a:lnTo>
                      <a:lnTo>
                        <a:pt x="195" y="356"/>
                      </a:lnTo>
                      <a:lnTo>
                        <a:pt x="195" y="310"/>
                      </a:lnTo>
                      <a:lnTo>
                        <a:pt x="232" y="274"/>
                      </a:lnTo>
                      <a:lnTo>
                        <a:pt x="286" y="272"/>
                      </a:lnTo>
                      <a:lnTo>
                        <a:pt x="316" y="304"/>
                      </a:lnTo>
                      <a:lnTo>
                        <a:pt x="327" y="339"/>
                      </a:lnTo>
                      <a:lnTo>
                        <a:pt x="362" y="334"/>
                      </a:lnTo>
                      <a:lnTo>
                        <a:pt x="454" y="361"/>
                      </a:lnTo>
                      <a:lnTo>
                        <a:pt x="485" y="386"/>
                      </a:lnTo>
                      <a:lnTo>
                        <a:pt x="569" y="390"/>
                      </a:lnTo>
                      <a:lnTo>
                        <a:pt x="711" y="302"/>
                      </a:lnTo>
                      <a:lnTo>
                        <a:pt x="721" y="261"/>
                      </a:lnTo>
                      <a:lnTo>
                        <a:pt x="788" y="168"/>
                      </a:lnTo>
                      <a:lnTo>
                        <a:pt x="814" y="158"/>
                      </a:lnTo>
                      <a:lnTo>
                        <a:pt x="824" y="170"/>
                      </a:lnTo>
                      <a:lnTo>
                        <a:pt x="860" y="97"/>
                      </a:lnTo>
                      <a:lnTo>
                        <a:pt x="850" y="77"/>
                      </a:lnTo>
                      <a:lnTo>
                        <a:pt x="943" y="56"/>
                      </a:lnTo>
                      <a:lnTo>
                        <a:pt x="958" y="73"/>
                      </a:lnTo>
                      <a:lnTo>
                        <a:pt x="1004" y="42"/>
                      </a:lnTo>
                      <a:lnTo>
                        <a:pt x="1050" y="63"/>
                      </a:lnTo>
                      <a:lnTo>
                        <a:pt x="1070" y="37"/>
                      </a:lnTo>
                      <a:lnTo>
                        <a:pt x="1085" y="47"/>
                      </a:lnTo>
                      <a:lnTo>
                        <a:pt x="1131" y="37"/>
                      </a:lnTo>
                      <a:lnTo>
                        <a:pt x="1161" y="0"/>
                      </a:lnTo>
                      <a:lnTo>
                        <a:pt x="1176" y="31"/>
                      </a:lnTo>
                      <a:lnTo>
                        <a:pt x="1208" y="51"/>
                      </a:lnTo>
                      <a:lnTo>
                        <a:pt x="1208" y="31"/>
                      </a:lnTo>
                      <a:lnTo>
                        <a:pt x="1233" y="31"/>
                      </a:lnTo>
                      <a:lnTo>
                        <a:pt x="1249" y="51"/>
                      </a:lnTo>
                      <a:lnTo>
                        <a:pt x="1300" y="66"/>
                      </a:lnTo>
                      <a:lnTo>
                        <a:pt x="1300" y="87"/>
                      </a:lnTo>
                      <a:lnTo>
                        <a:pt x="1330" y="117"/>
                      </a:lnTo>
                      <a:lnTo>
                        <a:pt x="1366" y="112"/>
                      </a:lnTo>
                      <a:lnTo>
                        <a:pt x="1381" y="143"/>
                      </a:lnTo>
                      <a:lnTo>
                        <a:pt x="1418" y="148"/>
                      </a:lnTo>
                      <a:lnTo>
                        <a:pt x="1413" y="180"/>
                      </a:lnTo>
                      <a:lnTo>
                        <a:pt x="1444" y="179"/>
                      </a:lnTo>
                      <a:lnTo>
                        <a:pt x="1495" y="163"/>
                      </a:lnTo>
                      <a:lnTo>
                        <a:pt x="1515" y="173"/>
                      </a:lnTo>
                      <a:lnTo>
                        <a:pt x="1505" y="189"/>
                      </a:lnTo>
                      <a:lnTo>
                        <a:pt x="1545" y="216"/>
                      </a:lnTo>
                      <a:lnTo>
                        <a:pt x="1545" y="240"/>
                      </a:lnTo>
                      <a:lnTo>
                        <a:pt x="1522" y="228"/>
                      </a:lnTo>
                      <a:lnTo>
                        <a:pt x="1505" y="204"/>
                      </a:lnTo>
                      <a:lnTo>
                        <a:pt x="1495" y="235"/>
                      </a:lnTo>
                      <a:lnTo>
                        <a:pt x="1505" y="240"/>
                      </a:lnTo>
                      <a:lnTo>
                        <a:pt x="1480" y="276"/>
                      </a:lnTo>
                      <a:lnTo>
                        <a:pt x="1485" y="314"/>
                      </a:lnTo>
                      <a:lnTo>
                        <a:pt x="1455" y="353"/>
                      </a:lnTo>
                      <a:lnTo>
                        <a:pt x="1476" y="358"/>
                      </a:lnTo>
                      <a:lnTo>
                        <a:pt x="1494" y="413"/>
                      </a:lnTo>
                      <a:lnTo>
                        <a:pt x="1487" y="454"/>
                      </a:lnTo>
                      <a:lnTo>
                        <a:pt x="1407" y="515"/>
                      </a:lnTo>
                      <a:lnTo>
                        <a:pt x="1393" y="557"/>
                      </a:lnTo>
                      <a:lnTo>
                        <a:pt x="1372" y="568"/>
                      </a:lnTo>
                      <a:lnTo>
                        <a:pt x="1358" y="619"/>
                      </a:lnTo>
                      <a:lnTo>
                        <a:pt x="1346" y="647"/>
                      </a:lnTo>
                      <a:lnTo>
                        <a:pt x="1369" y="681"/>
                      </a:lnTo>
                      <a:lnTo>
                        <a:pt x="1364" y="716"/>
                      </a:lnTo>
                      <a:lnTo>
                        <a:pt x="1409" y="791"/>
                      </a:lnTo>
                      <a:lnTo>
                        <a:pt x="1407" y="830"/>
                      </a:lnTo>
                      <a:lnTo>
                        <a:pt x="1342" y="900"/>
                      </a:lnTo>
                      <a:lnTo>
                        <a:pt x="1301" y="894"/>
                      </a:lnTo>
                      <a:lnTo>
                        <a:pt x="1287" y="922"/>
                      </a:lnTo>
                      <a:lnTo>
                        <a:pt x="1237" y="932"/>
                      </a:lnTo>
                      <a:lnTo>
                        <a:pt x="1209" y="898"/>
                      </a:lnTo>
                      <a:lnTo>
                        <a:pt x="1170" y="902"/>
                      </a:lnTo>
                      <a:lnTo>
                        <a:pt x="1153" y="893"/>
                      </a:lnTo>
                      <a:lnTo>
                        <a:pt x="1129" y="911"/>
                      </a:lnTo>
                      <a:lnTo>
                        <a:pt x="1105" y="884"/>
                      </a:lnTo>
                      <a:lnTo>
                        <a:pt x="1070" y="878"/>
                      </a:lnTo>
                      <a:lnTo>
                        <a:pt x="1040" y="84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" name="Freeform 164"/>
                <p:cNvSpPr>
                  <a:spLocks/>
                </p:cNvSpPr>
                <p:nvPr/>
              </p:nvSpPr>
              <p:spPr bwMode="auto">
                <a:xfrm>
                  <a:off x="4097715" y="3152049"/>
                  <a:ext cx="1090715" cy="2080527"/>
                </a:xfrm>
                <a:custGeom>
                  <a:avLst/>
                  <a:gdLst>
                    <a:gd name="T0" fmla="*/ 2147483646 w 2056"/>
                    <a:gd name="T1" fmla="*/ 2147483646 h 3878"/>
                    <a:gd name="T2" fmla="*/ 2147483646 w 2056"/>
                    <a:gd name="T3" fmla="*/ 2147483646 h 3878"/>
                    <a:gd name="T4" fmla="*/ 2147483646 w 2056"/>
                    <a:gd name="T5" fmla="*/ 2147483646 h 3878"/>
                    <a:gd name="T6" fmla="*/ 2147483646 w 2056"/>
                    <a:gd name="T7" fmla="*/ 2147483646 h 3878"/>
                    <a:gd name="T8" fmla="*/ 2147483646 w 2056"/>
                    <a:gd name="T9" fmla="*/ 2147483646 h 3878"/>
                    <a:gd name="T10" fmla="*/ 2147483646 w 2056"/>
                    <a:gd name="T11" fmla="*/ 2147483646 h 3878"/>
                    <a:gd name="T12" fmla="*/ 2147483646 w 2056"/>
                    <a:gd name="T13" fmla="*/ 2147483646 h 3878"/>
                    <a:gd name="T14" fmla="*/ 2147483646 w 2056"/>
                    <a:gd name="T15" fmla="*/ 2147483646 h 3878"/>
                    <a:gd name="T16" fmla="*/ 2147483646 w 2056"/>
                    <a:gd name="T17" fmla="*/ 2147483646 h 3878"/>
                    <a:gd name="T18" fmla="*/ 2147483646 w 2056"/>
                    <a:gd name="T19" fmla="*/ 2147483646 h 3878"/>
                    <a:gd name="T20" fmla="*/ 2147483646 w 2056"/>
                    <a:gd name="T21" fmla="*/ 2147483646 h 3878"/>
                    <a:gd name="T22" fmla="*/ 2147483646 w 2056"/>
                    <a:gd name="T23" fmla="*/ 2147483646 h 3878"/>
                    <a:gd name="T24" fmla="*/ 2147483646 w 2056"/>
                    <a:gd name="T25" fmla="*/ 2147483646 h 3878"/>
                    <a:gd name="T26" fmla="*/ 2147483646 w 2056"/>
                    <a:gd name="T27" fmla="*/ 2147483646 h 3878"/>
                    <a:gd name="T28" fmla="*/ 2147483646 w 2056"/>
                    <a:gd name="T29" fmla="*/ 2147483646 h 3878"/>
                    <a:gd name="T30" fmla="*/ 2147483646 w 2056"/>
                    <a:gd name="T31" fmla="*/ 2147483646 h 3878"/>
                    <a:gd name="T32" fmla="*/ 2147483646 w 2056"/>
                    <a:gd name="T33" fmla="*/ 2147483646 h 3878"/>
                    <a:gd name="T34" fmla="*/ 2147483646 w 2056"/>
                    <a:gd name="T35" fmla="*/ 2147483646 h 3878"/>
                    <a:gd name="T36" fmla="*/ 2147483646 w 2056"/>
                    <a:gd name="T37" fmla="*/ 2147483646 h 3878"/>
                    <a:gd name="T38" fmla="*/ 2147483646 w 2056"/>
                    <a:gd name="T39" fmla="*/ 2147483646 h 3878"/>
                    <a:gd name="T40" fmla="*/ 2147483646 w 2056"/>
                    <a:gd name="T41" fmla="*/ 2147483646 h 3878"/>
                    <a:gd name="T42" fmla="*/ 2147483646 w 2056"/>
                    <a:gd name="T43" fmla="*/ 2147483646 h 3878"/>
                    <a:gd name="T44" fmla="*/ 2147483646 w 2056"/>
                    <a:gd name="T45" fmla="*/ 2147483646 h 3878"/>
                    <a:gd name="T46" fmla="*/ 2147483646 w 2056"/>
                    <a:gd name="T47" fmla="*/ 2147483646 h 3878"/>
                    <a:gd name="T48" fmla="*/ 2147483646 w 2056"/>
                    <a:gd name="T49" fmla="*/ 2147483646 h 3878"/>
                    <a:gd name="T50" fmla="*/ 2147483646 w 2056"/>
                    <a:gd name="T51" fmla="*/ 2147483646 h 3878"/>
                    <a:gd name="T52" fmla="*/ 2147483646 w 2056"/>
                    <a:gd name="T53" fmla="*/ 2147483646 h 3878"/>
                    <a:gd name="T54" fmla="*/ 2147483646 w 2056"/>
                    <a:gd name="T55" fmla="*/ 2147483646 h 3878"/>
                    <a:gd name="T56" fmla="*/ 2147483646 w 2056"/>
                    <a:gd name="T57" fmla="*/ 2147483646 h 3878"/>
                    <a:gd name="T58" fmla="*/ 2147483646 w 2056"/>
                    <a:gd name="T59" fmla="*/ 2147483646 h 3878"/>
                    <a:gd name="T60" fmla="*/ 2147483646 w 2056"/>
                    <a:gd name="T61" fmla="*/ 2147483646 h 3878"/>
                    <a:gd name="T62" fmla="*/ 2147483646 w 2056"/>
                    <a:gd name="T63" fmla="*/ 2147483646 h 3878"/>
                    <a:gd name="T64" fmla="*/ 2147483646 w 2056"/>
                    <a:gd name="T65" fmla="*/ 2147483646 h 3878"/>
                    <a:gd name="T66" fmla="*/ 2147483646 w 2056"/>
                    <a:gd name="T67" fmla="*/ 2147483646 h 3878"/>
                    <a:gd name="T68" fmla="*/ 2147483646 w 2056"/>
                    <a:gd name="T69" fmla="*/ 2147483646 h 3878"/>
                    <a:gd name="T70" fmla="*/ 2147483646 w 2056"/>
                    <a:gd name="T71" fmla="*/ 2147483646 h 3878"/>
                    <a:gd name="T72" fmla="*/ 2147483646 w 2056"/>
                    <a:gd name="T73" fmla="*/ 2147483646 h 3878"/>
                    <a:gd name="T74" fmla="*/ 2147483646 w 2056"/>
                    <a:gd name="T75" fmla="*/ 2147483646 h 3878"/>
                    <a:gd name="T76" fmla="*/ 2147483646 w 2056"/>
                    <a:gd name="T77" fmla="*/ 2147483646 h 3878"/>
                    <a:gd name="T78" fmla="*/ 2147483646 w 2056"/>
                    <a:gd name="T79" fmla="*/ 2147483646 h 3878"/>
                    <a:gd name="T80" fmla="*/ 2147483646 w 2056"/>
                    <a:gd name="T81" fmla="*/ 2147483646 h 3878"/>
                    <a:gd name="T82" fmla="*/ 2147483646 w 2056"/>
                    <a:gd name="T83" fmla="*/ 2147483646 h 3878"/>
                    <a:gd name="T84" fmla="*/ 2147483646 w 2056"/>
                    <a:gd name="T85" fmla="*/ 2147483646 h 3878"/>
                    <a:gd name="T86" fmla="*/ 2147483646 w 2056"/>
                    <a:gd name="T87" fmla="*/ 2147483646 h 3878"/>
                    <a:gd name="T88" fmla="*/ 2147483646 w 2056"/>
                    <a:gd name="T89" fmla="*/ 2147483646 h 3878"/>
                    <a:gd name="T90" fmla="*/ 2147483646 w 2056"/>
                    <a:gd name="T91" fmla="*/ 2147483646 h 3878"/>
                    <a:gd name="T92" fmla="*/ 2147483646 w 2056"/>
                    <a:gd name="T93" fmla="*/ 2147483646 h 3878"/>
                    <a:gd name="T94" fmla="*/ 2147483646 w 2056"/>
                    <a:gd name="T95" fmla="*/ 2147483646 h 3878"/>
                    <a:gd name="T96" fmla="*/ 2147483646 w 2056"/>
                    <a:gd name="T97" fmla="*/ 2147483646 h 3878"/>
                    <a:gd name="T98" fmla="*/ 2147483646 w 2056"/>
                    <a:gd name="T99" fmla="*/ 2147483646 h 3878"/>
                    <a:gd name="T100" fmla="*/ 2147483646 w 2056"/>
                    <a:gd name="T101" fmla="*/ 2147483646 h 3878"/>
                    <a:gd name="T102" fmla="*/ 2147483646 w 2056"/>
                    <a:gd name="T103" fmla="*/ 2147483646 h 3878"/>
                    <a:gd name="T104" fmla="*/ 2147483646 w 2056"/>
                    <a:gd name="T105" fmla="*/ 2147483646 h 3878"/>
                    <a:gd name="T106" fmla="*/ 2147483646 w 2056"/>
                    <a:gd name="T107" fmla="*/ 2147483646 h 3878"/>
                    <a:gd name="T108" fmla="*/ 2147483646 w 2056"/>
                    <a:gd name="T109" fmla="*/ 2147483646 h 3878"/>
                    <a:gd name="T110" fmla="*/ 2147483646 w 2056"/>
                    <a:gd name="T111" fmla="*/ 2147483646 h 3878"/>
                    <a:gd name="T112" fmla="*/ 2147483646 w 2056"/>
                    <a:gd name="T113" fmla="*/ 2147483646 h 3878"/>
                    <a:gd name="T114" fmla="*/ 2147483646 w 2056"/>
                    <a:gd name="T115" fmla="*/ 2147483646 h 3878"/>
                    <a:gd name="T116" fmla="*/ 2147483646 w 2056"/>
                    <a:gd name="T117" fmla="*/ 2147483646 h 3878"/>
                    <a:gd name="T118" fmla="*/ 2147483646 w 2056"/>
                    <a:gd name="T119" fmla="*/ 2147483646 h 38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056"/>
                    <a:gd name="T181" fmla="*/ 0 h 3878"/>
                    <a:gd name="T182" fmla="*/ 2056 w 2056"/>
                    <a:gd name="T183" fmla="*/ 3878 h 38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056" h="3878">
                      <a:moveTo>
                        <a:pt x="297" y="0"/>
                      </a:moveTo>
                      <a:lnTo>
                        <a:pt x="307" y="5"/>
                      </a:lnTo>
                      <a:lnTo>
                        <a:pt x="334" y="67"/>
                      </a:lnTo>
                      <a:lnTo>
                        <a:pt x="311" y="97"/>
                      </a:lnTo>
                      <a:lnTo>
                        <a:pt x="331" y="120"/>
                      </a:lnTo>
                      <a:lnTo>
                        <a:pt x="349" y="200"/>
                      </a:lnTo>
                      <a:lnTo>
                        <a:pt x="395" y="303"/>
                      </a:lnTo>
                      <a:lnTo>
                        <a:pt x="437" y="283"/>
                      </a:lnTo>
                      <a:lnTo>
                        <a:pt x="412" y="273"/>
                      </a:lnTo>
                      <a:lnTo>
                        <a:pt x="455" y="245"/>
                      </a:lnTo>
                      <a:lnTo>
                        <a:pt x="492" y="190"/>
                      </a:lnTo>
                      <a:lnTo>
                        <a:pt x="497" y="154"/>
                      </a:lnTo>
                      <a:lnTo>
                        <a:pt x="579" y="159"/>
                      </a:lnTo>
                      <a:lnTo>
                        <a:pt x="588" y="247"/>
                      </a:lnTo>
                      <a:lnTo>
                        <a:pt x="634" y="334"/>
                      </a:lnTo>
                      <a:lnTo>
                        <a:pt x="668" y="330"/>
                      </a:lnTo>
                      <a:lnTo>
                        <a:pt x="714" y="356"/>
                      </a:lnTo>
                      <a:lnTo>
                        <a:pt x="729" y="346"/>
                      </a:lnTo>
                      <a:lnTo>
                        <a:pt x="750" y="376"/>
                      </a:lnTo>
                      <a:lnTo>
                        <a:pt x="770" y="371"/>
                      </a:lnTo>
                      <a:lnTo>
                        <a:pt x="785" y="330"/>
                      </a:lnTo>
                      <a:lnTo>
                        <a:pt x="826" y="371"/>
                      </a:lnTo>
                      <a:lnTo>
                        <a:pt x="852" y="351"/>
                      </a:lnTo>
                      <a:lnTo>
                        <a:pt x="881" y="379"/>
                      </a:lnTo>
                      <a:lnTo>
                        <a:pt x="936" y="357"/>
                      </a:lnTo>
                      <a:lnTo>
                        <a:pt x="977" y="363"/>
                      </a:lnTo>
                      <a:lnTo>
                        <a:pt x="964" y="386"/>
                      </a:lnTo>
                      <a:lnTo>
                        <a:pt x="932" y="380"/>
                      </a:lnTo>
                      <a:lnTo>
                        <a:pt x="901" y="426"/>
                      </a:lnTo>
                      <a:lnTo>
                        <a:pt x="896" y="446"/>
                      </a:lnTo>
                      <a:lnTo>
                        <a:pt x="825" y="518"/>
                      </a:lnTo>
                      <a:lnTo>
                        <a:pt x="805" y="518"/>
                      </a:lnTo>
                      <a:lnTo>
                        <a:pt x="794" y="574"/>
                      </a:lnTo>
                      <a:lnTo>
                        <a:pt x="733" y="565"/>
                      </a:lnTo>
                      <a:lnTo>
                        <a:pt x="701" y="631"/>
                      </a:lnTo>
                      <a:lnTo>
                        <a:pt x="705" y="658"/>
                      </a:lnTo>
                      <a:lnTo>
                        <a:pt x="654" y="745"/>
                      </a:lnTo>
                      <a:lnTo>
                        <a:pt x="704" y="765"/>
                      </a:lnTo>
                      <a:lnTo>
                        <a:pt x="734" y="811"/>
                      </a:lnTo>
                      <a:lnTo>
                        <a:pt x="714" y="831"/>
                      </a:lnTo>
                      <a:lnTo>
                        <a:pt x="724" y="857"/>
                      </a:lnTo>
                      <a:lnTo>
                        <a:pt x="688" y="888"/>
                      </a:lnTo>
                      <a:lnTo>
                        <a:pt x="678" y="923"/>
                      </a:lnTo>
                      <a:lnTo>
                        <a:pt x="743" y="919"/>
                      </a:lnTo>
                      <a:lnTo>
                        <a:pt x="733" y="945"/>
                      </a:lnTo>
                      <a:lnTo>
                        <a:pt x="753" y="960"/>
                      </a:lnTo>
                      <a:lnTo>
                        <a:pt x="774" y="940"/>
                      </a:lnTo>
                      <a:lnTo>
                        <a:pt x="789" y="1001"/>
                      </a:lnTo>
                      <a:lnTo>
                        <a:pt x="805" y="976"/>
                      </a:lnTo>
                      <a:lnTo>
                        <a:pt x="820" y="986"/>
                      </a:lnTo>
                      <a:lnTo>
                        <a:pt x="815" y="1021"/>
                      </a:lnTo>
                      <a:lnTo>
                        <a:pt x="856" y="1021"/>
                      </a:lnTo>
                      <a:lnTo>
                        <a:pt x="854" y="1042"/>
                      </a:lnTo>
                      <a:lnTo>
                        <a:pt x="926" y="1048"/>
                      </a:lnTo>
                      <a:lnTo>
                        <a:pt x="905" y="1074"/>
                      </a:lnTo>
                      <a:lnTo>
                        <a:pt x="946" y="1104"/>
                      </a:lnTo>
                      <a:lnTo>
                        <a:pt x="915" y="1145"/>
                      </a:lnTo>
                      <a:lnTo>
                        <a:pt x="941" y="1155"/>
                      </a:lnTo>
                      <a:lnTo>
                        <a:pt x="945" y="1196"/>
                      </a:lnTo>
                      <a:lnTo>
                        <a:pt x="945" y="1201"/>
                      </a:lnTo>
                      <a:lnTo>
                        <a:pt x="910" y="1211"/>
                      </a:lnTo>
                      <a:lnTo>
                        <a:pt x="861" y="1325"/>
                      </a:lnTo>
                      <a:lnTo>
                        <a:pt x="876" y="1361"/>
                      </a:lnTo>
                      <a:lnTo>
                        <a:pt x="784" y="1417"/>
                      </a:lnTo>
                      <a:lnTo>
                        <a:pt x="759" y="1453"/>
                      </a:lnTo>
                      <a:lnTo>
                        <a:pt x="728" y="1458"/>
                      </a:lnTo>
                      <a:lnTo>
                        <a:pt x="706" y="1493"/>
                      </a:lnTo>
                      <a:lnTo>
                        <a:pt x="676" y="1492"/>
                      </a:lnTo>
                      <a:lnTo>
                        <a:pt x="686" y="1549"/>
                      </a:lnTo>
                      <a:lnTo>
                        <a:pt x="722" y="1590"/>
                      </a:lnTo>
                      <a:lnTo>
                        <a:pt x="752" y="1590"/>
                      </a:lnTo>
                      <a:lnTo>
                        <a:pt x="751" y="1631"/>
                      </a:lnTo>
                      <a:lnTo>
                        <a:pt x="715" y="1657"/>
                      </a:lnTo>
                      <a:lnTo>
                        <a:pt x="695" y="1703"/>
                      </a:lnTo>
                      <a:lnTo>
                        <a:pt x="736" y="1759"/>
                      </a:lnTo>
                      <a:lnTo>
                        <a:pt x="760" y="1861"/>
                      </a:lnTo>
                      <a:lnTo>
                        <a:pt x="819" y="1866"/>
                      </a:lnTo>
                      <a:lnTo>
                        <a:pt x="848" y="1827"/>
                      </a:lnTo>
                      <a:lnTo>
                        <a:pt x="880" y="1819"/>
                      </a:lnTo>
                      <a:lnTo>
                        <a:pt x="889" y="1776"/>
                      </a:lnTo>
                      <a:lnTo>
                        <a:pt x="923" y="1802"/>
                      </a:lnTo>
                      <a:lnTo>
                        <a:pt x="931" y="1788"/>
                      </a:lnTo>
                      <a:lnTo>
                        <a:pt x="914" y="1746"/>
                      </a:lnTo>
                      <a:lnTo>
                        <a:pt x="975" y="1741"/>
                      </a:lnTo>
                      <a:lnTo>
                        <a:pt x="975" y="1782"/>
                      </a:lnTo>
                      <a:lnTo>
                        <a:pt x="1021" y="1819"/>
                      </a:lnTo>
                      <a:lnTo>
                        <a:pt x="1047" y="1803"/>
                      </a:lnTo>
                      <a:lnTo>
                        <a:pt x="1056" y="1829"/>
                      </a:lnTo>
                      <a:lnTo>
                        <a:pt x="1123" y="1788"/>
                      </a:lnTo>
                      <a:lnTo>
                        <a:pt x="1158" y="1808"/>
                      </a:lnTo>
                      <a:lnTo>
                        <a:pt x="1193" y="1854"/>
                      </a:lnTo>
                      <a:lnTo>
                        <a:pt x="1193" y="1890"/>
                      </a:lnTo>
                      <a:lnTo>
                        <a:pt x="1209" y="1895"/>
                      </a:lnTo>
                      <a:lnTo>
                        <a:pt x="1183" y="1921"/>
                      </a:lnTo>
                      <a:lnTo>
                        <a:pt x="1178" y="1961"/>
                      </a:lnTo>
                      <a:lnTo>
                        <a:pt x="1153" y="1967"/>
                      </a:lnTo>
                      <a:lnTo>
                        <a:pt x="1137" y="2012"/>
                      </a:lnTo>
                      <a:lnTo>
                        <a:pt x="1156" y="2053"/>
                      </a:lnTo>
                      <a:lnTo>
                        <a:pt x="1141" y="2063"/>
                      </a:lnTo>
                      <a:lnTo>
                        <a:pt x="1156" y="2079"/>
                      </a:lnTo>
                      <a:lnTo>
                        <a:pt x="1148" y="2094"/>
                      </a:lnTo>
                      <a:lnTo>
                        <a:pt x="1148" y="2164"/>
                      </a:lnTo>
                      <a:lnTo>
                        <a:pt x="1185" y="2187"/>
                      </a:lnTo>
                      <a:lnTo>
                        <a:pt x="1228" y="2188"/>
                      </a:lnTo>
                      <a:lnTo>
                        <a:pt x="1250" y="2209"/>
                      </a:lnTo>
                      <a:lnTo>
                        <a:pt x="1266" y="2183"/>
                      </a:lnTo>
                      <a:lnTo>
                        <a:pt x="1299" y="2231"/>
                      </a:lnTo>
                      <a:lnTo>
                        <a:pt x="1304" y="2204"/>
                      </a:lnTo>
                      <a:lnTo>
                        <a:pt x="1366" y="2205"/>
                      </a:lnTo>
                      <a:lnTo>
                        <a:pt x="1376" y="2220"/>
                      </a:lnTo>
                      <a:lnTo>
                        <a:pt x="1398" y="2210"/>
                      </a:lnTo>
                      <a:lnTo>
                        <a:pt x="1398" y="2188"/>
                      </a:lnTo>
                      <a:lnTo>
                        <a:pt x="1426" y="2186"/>
                      </a:lnTo>
                      <a:lnTo>
                        <a:pt x="1449" y="2167"/>
                      </a:lnTo>
                      <a:lnTo>
                        <a:pt x="1469" y="2178"/>
                      </a:lnTo>
                      <a:lnTo>
                        <a:pt x="1584" y="2158"/>
                      </a:lnTo>
                      <a:lnTo>
                        <a:pt x="1641" y="2167"/>
                      </a:lnTo>
                      <a:lnTo>
                        <a:pt x="1667" y="2094"/>
                      </a:lnTo>
                      <a:lnTo>
                        <a:pt x="1693" y="2084"/>
                      </a:lnTo>
                      <a:lnTo>
                        <a:pt x="1743" y="2111"/>
                      </a:lnTo>
                      <a:lnTo>
                        <a:pt x="1743" y="2143"/>
                      </a:lnTo>
                      <a:lnTo>
                        <a:pt x="1803" y="2163"/>
                      </a:lnTo>
                      <a:lnTo>
                        <a:pt x="1836" y="2163"/>
                      </a:lnTo>
                      <a:lnTo>
                        <a:pt x="1901" y="2190"/>
                      </a:lnTo>
                      <a:lnTo>
                        <a:pt x="1918" y="2168"/>
                      </a:lnTo>
                      <a:lnTo>
                        <a:pt x="1989" y="2205"/>
                      </a:lnTo>
                      <a:lnTo>
                        <a:pt x="2028" y="2188"/>
                      </a:lnTo>
                      <a:lnTo>
                        <a:pt x="2049" y="2231"/>
                      </a:lnTo>
                      <a:lnTo>
                        <a:pt x="2033" y="2247"/>
                      </a:lnTo>
                      <a:lnTo>
                        <a:pt x="2029" y="2316"/>
                      </a:lnTo>
                      <a:lnTo>
                        <a:pt x="2056" y="2386"/>
                      </a:lnTo>
                      <a:lnTo>
                        <a:pt x="2020" y="2417"/>
                      </a:lnTo>
                      <a:lnTo>
                        <a:pt x="2010" y="2447"/>
                      </a:lnTo>
                      <a:lnTo>
                        <a:pt x="1974" y="2463"/>
                      </a:lnTo>
                      <a:lnTo>
                        <a:pt x="1943" y="2514"/>
                      </a:lnTo>
                      <a:lnTo>
                        <a:pt x="1908" y="2515"/>
                      </a:lnTo>
                      <a:lnTo>
                        <a:pt x="1887" y="2546"/>
                      </a:lnTo>
                      <a:lnTo>
                        <a:pt x="1897" y="2561"/>
                      </a:lnTo>
                      <a:lnTo>
                        <a:pt x="1877" y="2586"/>
                      </a:lnTo>
                      <a:lnTo>
                        <a:pt x="1850" y="2593"/>
                      </a:lnTo>
                      <a:lnTo>
                        <a:pt x="1862" y="2613"/>
                      </a:lnTo>
                      <a:lnTo>
                        <a:pt x="1873" y="2663"/>
                      </a:lnTo>
                      <a:lnTo>
                        <a:pt x="1863" y="2686"/>
                      </a:lnTo>
                      <a:lnTo>
                        <a:pt x="1830" y="2697"/>
                      </a:lnTo>
                      <a:lnTo>
                        <a:pt x="1757" y="2585"/>
                      </a:lnTo>
                      <a:lnTo>
                        <a:pt x="1752" y="2549"/>
                      </a:lnTo>
                      <a:lnTo>
                        <a:pt x="1711" y="2549"/>
                      </a:lnTo>
                      <a:lnTo>
                        <a:pt x="1686" y="2611"/>
                      </a:lnTo>
                      <a:lnTo>
                        <a:pt x="1625" y="2636"/>
                      </a:lnTo>
                      <a:lnTo>
                        <a:pt x="1604" y="2611"/>
                      </a:lnTo>
                      <a:lnTo>
                        <a:pt x="1520" y="2612"/>
                      </a:lnTo>
                      <a:lnTo>
                        <a:pt x="1438" y="2778"/>
                      </a:lnTo>
                      <a:lnTo>
                        <a:pt x="1472" y="2793"/>
                      </a:lnTo>
                      <a:lnTo>
                        <a:pt x="1456" y="2813"/>
                      </a:lnTo>
                      <a:lnTo>
                        <a:pt x="1466" y="2824"/>
                      </a:lnTo>
                      <a:lnTo>
                        <a:pt x="1483" y="2818"/>
                      </a:lnTo>
                      <a:lnTo>
                        <a:pt x="1483" y="2887"/>
                      </a:lnTo>
                      <a:lnTo>
                        <a:pt x="1492" y="2891"/>
                      </a:lnTo>
                      <a:lnTo>
                        <a:pt x="1497" y="2922"/>
                      </a:lnTo>
                      <a:lnTo>
                        <a:pt x="1450" y="2932"/>
                      </a:lnTo>
                      <a:lnTo>
                        <a:pt x="1441" y="2983"/>
                      </a:lnTo>
                      <a:lnTo>
                        <a:pt x="1373" y="3003"/>
                      </a:lnTo>
                      <a:lnTo>
                        <a:pt x="1343" y="3044"/>
                      </a:lnTo>
                      <a:lnTo>
                        <a:pt x="1349" y="3121"/>
                      </a:lnTo>
                      <a:lnTo>
                        <a:pt x="1359" y="3151"/>
                      </a:lnTo>
                      <a:lnTo>
                        <a:pt x="1318" y="3178"/>
                      </a:lnTo>
                      <a:lnTo>
                        <a:pt x="1329" y="3255"/>
                      </a:lnTo>
                      <a:lnTo>
                        <a:pt x="1298" y="3341"/>
                      </a:lnTo>
                      <a:lnTo>
                        <a:pt x="1237" y="3331"/>
                      </a:lnTo>
                      <a:lnTo>
                        <a:pt x="1216" y="3357"/>
                      </a:lnTo>
                      <a:lnTo>
                        <a:pt x="1201" y="3352"/>
                      </a:lnTo>
                      <a:lnTo>
                        <a:pt x="1186" y="3394"/>
                      </a:lnTo>
                      <a:lnTo>
                        <a:pt x="1237" y="3440"/>
                      </a:lnTo>
                      <a:lnTo>
                        <a:pt x="1269" y="3488"/>
                      </a:lnTo>
                      <a:lnTo>
                        <a:pt x="1239" y="3525"/>
                      </a:lnTo>
                      <a:lnTo>
                        <a:pt x="1193" y="3535"/>
                      </a:lnTo>
                      <a:lnTo>
                        <a:pt x="1178" y="3525"/>
                      </a:lnTo>
                      <a:lnTo>
                        <a:pt x="1158" y="3551"/>
                      </a:lnTo>
                      <a:lnTo>
                        <a:pt x="1112" y="3530"/>
                      </a:lnTo>
                      <a:lnTo>
                        <a:pt x="1066" y="3561"/>
                      </a:lnTo>
                      <a:lnTo>
                        <a:pt x="1051" y="3544"/>
                      </a:lnTo>
                      <a:lnTo>
                        <a:pt x="958" y="3565"/>
                      </a:lnTo>
                      <a:lnTo>
                        <a:pt x="968" y="3585"/>
                      </a:lnTo>
                      <a:lnTo>
                        <a:pt x="932" y="3658"/>
                      </a:lnTo>
                      <a:lnTo>
                        <a:pt x="922" y="3646"/>
                      </a:lnTo>
                      <a:lnTo>
                        <a:pt x="896" y="3656"/>
                      </a:lnTo>
                      <a:lnTo>
                        <a:pt x="829" y="3749"/>
                      </a:lnTo>
                      <a:lnTo>
                        <a:pt x="819" y="3790"/>
                      </a:lnTo>
                      <a:lnTo>
                        <a:pt x="677" y="3878"/>
                      </a:lnTo>
                      <a:lnTo>
                        <a:pt x="593" y="3874"/>
                      </a:lnTo>
                      <a:lnTo>
                        <a:pt x="562" y="3849"/>
                      </a:lnTo>
                      <a:lnTo>
                        <a:pt x="470" y="3822"/>
                      </a:lnTo>
                      <a:lnTo>
                        <a:pt x="435" y="3827"/>
                      </a:lnTo>
                      <a:lnTo>
                        <a:pt x="424" y="3792"/>
                      </a:lnTo>
                      <a:lnTo>
                        <a:pt x="394" y="3760"/>
                      </a:lnTo>
                      <a:lnTo>
                        <a:pt x="419" y="3729"/>
                      </a:lnTo>
                      <a:lnTo>
                        <a:pt x="450" y="3678"/>
                      </a:lnTo>
                      <a:lnTo>
                        <a:pt x="492" y="3658"/>
                      </a:lnTo>
                      <a:lnTo>
                        <a:pt x="489" y="3633"/>
                      </a:lnTo>
                      <a:lnTo>
                        <a:pt x="519" y="3627"/>
                      </a:lnTo>
                      <a:lnTo>
                        <a:pt x="532" y="3595"/>
                      </a:lnTo>
                      <a:lnTo>
                        <a:pt x="534" y="3567"/>
                      </a:lnTo>
                      <a:lnTo>
                        <a:pt x="560" y="3565"/>
                      </a:lnTo>
                      <a:lnTo>
                        <a:pt x="580" y="3548"/>
                      </a:lnTo>
                      <a:lnTo>
                        <a:pt x="608" y="3503"/>
                      </a:lnTo>
                      <a:lnTo>
                        <a:pt x="575" y="3466"/>
                      </a:lnTo>
                      <a:lnTo>
                        <a:pt x="557" y="3403"/>
                      </a:lnTo>
                      <a:lnTo>
                        <a:pt x="579" y="3348"/>
                      </a:lnTo>
                      <a:lnTo>
                        <a:pt x="548" y="3248"/>
                      </a:lnTo>
                      <a:lnTo>
                        <a:pt x="516" y="3201"/>
                      </a:lnTo>
                      <a:lnTo>
                        <a:pt x="533" y="3160"/>
                      </a:lnTo>
                      <a:lnTo>
                        <a:pt x="525" y="3156"/>
                      </a:lnTo>
                      <a:lnTo>
                        <a:pt x="520" y="3141"/>
                      </a:lnTo>
                      <a:lnTo>
                        <a:pt x="479" y="3141"/>
                      </a:lnTo>
                      <a:lnTo>
                        <a:pt x="484" y="3105"/>
                      </a:lnTo>
                      <a:lnTo>
                        <a:pt x="435" y="3090"/>
                      </a:lnTo>
                      <a:lnTo>
                        <a:pt x="358" y="3081"/>
                      </a:lnTo>
                      <a:lnTo>
                        <a:pt x="328" y="3081"/>
                      </a:lnTo>
                      <a:lnTo>
                        <a:pt x="312" y="3056"/>
                      </a:lnTo>
                      <a:lnTo>
                        <a:pt x="317" y="3045"/>
                      </a:lnTo>
                      <a:lnTo>
                        <a:pt x="297" y="3030"/>
                      </a:lnTo>
                      <a:lnTo>
                        <a:pt x="288" y="2994"/>
                      </a:lnTo>
                      <a:lnTo>
                        <a:pt x="269" y="2972"/>
                      </a:lnTo>
                      <a:lnTo>
                        <a:pt x="368" y="2915"/>
                      </a:lnTo>
                      <a:lnTo>
                        <a:pt x="342" y="2815"/>
                      </a:lnTo>
                      <a:lnTo>
                        <a:pt x="301" y="2788"/>
                      </a:lnTo>
                      <a:lnTo>
                        <a:pt x="291" y="2727"/>
                      </a:lnTo>
                      <a:lnTo>
                        <a:pt x="311" y="2725"/>
                      </a:lnTo>
                      <a:lnTo>
                        <a:pt x="311" y="2686"/>
                      </a:lnTo>
                      <a:lnTo>
                        <a:pt x="333" y="2640"/>
                      </a:lnTo>
                      <a:lnTo>
                        <a:pt x="307" y="2620"/>
                      </a:lnTo>
                      <a:lnTo>
                        <a:pt x="393" y="2554"/>
                      </a:lnTo>
                      <a:lnTo>
                        <a:pt x="413" y="2511"/>
                      </a:lnTo>
                      <a:lnTo>
                        <a:pt x="423" y="2530"/>
                      </a:lnTo>
                      <a:lnTo>
                        <a:pt x="437" y="2495"/>
                      </a:lnTo>
                      <a:lnTo>
                        <a:pt x="436" y="2444"/>
                      </a:lnTo>
                      <a:lnTo>
                        <a:pt x="394" y="2440"/>
                      </a:lnTo>
                      <a:lnTo>
                        <a:pt x="297" y="2378"/>
                      </a:lnTo>
                      <a:lnTo>
                        <a:pt x="293" y="2292"/>
                      </a:lnTo>
                      <a:lnTo>
                        <a:pt x="416" y="2196"/>
                      </a:lnTo>
                      <a:lnTo>
                        <a:pt x="401" y="2128"/>
                      </a:lnTo>
                      <a:lnTo>
                        <a:pt x="325" y="2123"/>
                      </a:lnTo>
                      <a:lnTo>
                        <a:pt x="294" y="2026"/>
                      </a:lnTo>
                      <a:lnTo>
                        <a:pt x="264" y="2016"/>
                      </a:lnTo>
                      <a:lnTo>
                        <a:pt x="255" y="1965"/>
                      </a:lnTo>
                      <a:lnTo>
                        <a:pt x="153" y="1928"/>
                      </a:lnTo>
                      <a:lnTo>
                        <a:pt x="30" y="1917"/>
                      </a:lnTo>
                      <a:lnTo>
                        <a:pt x="0" y="1896"/>
                      </a:lnTo>
                      <a:lnTo>
                        <a:pt x="16" y="1830"/>
                      </a:lnTo>
                      <a:lnTo>
                        <a:pt x="37" y="1810"/>
                      </a:lnTo>
                      <a:lnTo>
                        <a:pt x="6" y="1692"/>
                      </a:lnTo>
                      <a:lnTo>
                        <a:pt x="181" y="1632"/>
                      </a:lnTo>
                      <a:lnTo>
                        <a:pt x="211" y="1600"/>
                      </a:lnTo>
                      <a:lnTo>
                        <a:pt x="176" y="1585"/>
                      </a:lnTo>
                      <a:lnTo>
                        <a:pt x="130" y="1528"/>
                      </a:lnTo>
                      <a:lnTo>
                        <a:pt x="94" y="1518"/>
                      </a:lnTo>
                      <a:lnTo>
                        <a:pt x="84" y="1482"/>
                      </a:lnTo>
                      <a:lnTo>
                        <a:pt x="90" y="1436"/>
                      </a:lnTo>
                      <a:lnTo>
                        <a:pt x="107" y="1395"/>
                      </a:lnTo>
                      <a:lnTo>
                        <a:pt x="127" y="1365"/>
                      </a:lnTo>
                      <a:lnTo>
                        <a:pt x="148" y="1354"/>
                      </a:lnTo>
                      <a:lnTo>
                        <a:pt x="265" y="1228"/>
                      </a:lnTo>
                      <a:lnTo>
                        <a:pt x="266" y="1194"/>
                      </a:lnTo>
                      <a:lnTo>
                        <a:pt x="288" y="1169"/>
                      </a:lnTo>
                      <a:lnTo>
                        <a:pt x="261" y="1162"/>
                      </a:lnTo>
                      <a:lnTo>
                        <a:pt x="264" y="1135"/>
                      </a:lnTo>
                      <a:lnTo>
                        <a:pt x="233" y="1102"/>
                      </a:lnTo>
                      <a:lnTo>
                        <a:pt x="248" y="1107"/>
                      </a:lnTo>
                      <a:lnTo>
                        <a:pt x="259" y="1051"/>
                      </a:lnTo>
                      <a:lnTo>
                        <a:pt x="342" y="1006"/>
                      </a:lnTo>
                      <a:lnTo>
                        <a:pt x="353" y="847"/>
                      </a:lnTo>
                      <a:lnTo>
                        <a:pt x="317" y="854"/>
                      </a:lnTo>
                      <a:lnTo>
                        <a:pt x="299" y="811"/>
                      </a:lnTo>
                      <a:lnTo>
                        <a:pt x="245" y="800"/>
                      </a:lnTo>
                      <a:lnTo>
                        <a:pt x="259" y="745"/>
                      </a:lnTo>
                      <a:lnTo>
                        <a:pt x="279" y="740"/>
                      </a:lnTo>
                      <a:lnTo>
                        <a:pt x="285" y="673"/>
                      </a:lnTo>
                      <a:lnTo>
                        <a:pt x="265" y="653"/>
                      </a:lnTo>
                      <a:lnTo>
                        <a:pt x="280" y="638"/>
                      </a:lnTo>
                      <a:lnTo>
                        <a:pt x="245" y="602"/>
                      </a:lnTo>
                      <a:lnTo>
                        <a:pt x="219" y="602"/>
                      </a:lnTo>
                      <a:lnTo>
                        <a:pt x="219" y="580"/>
                      </a:lnTo>
                      <a:lnTo>
                        <a:pt x="210" y="539"/>
                      </a:lnTo>
                      <a:lnTo>
                        <a:pt x="236" y="514"/>
                      </a:lnTo>
                      <a:lnTo>
                        <a:pt x="236" y="473"/>
                      </a:lnTo>
                      <a:lnTo>
                        <a:pt x="215" y="448"/>
                      </a:lnTo>
                      <a:lnTo>
                        <a:pt x="222" y="417"/>
                      </a:lnTo>
                      <a:lnTo>
                        <a:pt x="247" y="407"/>
                      </a:lnTo>
                      <a:lnTo>
                        <a:pt x="237" y="334"/>
                      </a:lnTo>
                      <a:lnTo>
                        <a:pt x="218" y="319"/>
                      </a:lnTo>
                      <a:lnTo>
                        <a:pt x="177" y="252"/>
                      </a:lnTo>
                      <a:lnTo>
                        <a:pt x="197" y="242"/>
                      </a:lnTo>
                      <a:lnTo>
                        <a:pt x="219" y="185"/>
                      </a:lnTo>
                      <a:lnTo>
                        <a:pt x="204" y="180"/>
                      </a:lnTo>
                      <a:lnTo>
                        <a:pt x="195" y="134"/>
                      </a:lnTo>
                      <a:lnTo>
                        <a:pt x="195" y="93"/>
                      </a:lnTo>
                      <a:lnTo>
                        <a:pt x="210" y="83"/>
                      </a:lnTo>
                      <a:lnTo>
                        <a:pt x="231" y="103"/>
                      </a:lnTo>
                      <a:lnTo>
                        <a:pt x="256" y="83"/>
                      </a:lnTo>
                      <a:lnTo>
                        <a:pt x="261" y="62"/>
                      </a:lnTo>
                      <a:lnTo>
                        <a:pt x="277" y="57"/>
                      </a:lnTo>
                      <a:lnTo>
                        <a:pt x="297" y="10"/>
                      </a:lnTo>
                      <a:lnTo>
                        <a:pt x="297" y="0"/>
                      </a:lnTo>
                      <a:close/>
                    </a:path>
                  </a:pathLst>
                </a:custGeom>
                <a:gradFill>
                  <a:gsLst>
                    <a:gs pos="23000">
                      <a:srgbClr val="009900"/>
                    </a:gs>
                    <a:gs pos="67000">
                      <a:srgbClr val="FF0000"/>
                    </a:gs>
                  </a:gsLst>
                  <a:lin ang="5400000" scaled="1"/>
                </a:gradFill>
                <a:ln w="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600"/>
                </a:p>
              </p:txBody>
            </p:sp>
            <p:sp>
              <p:nvSpPr>
                <p:cNvPr id="84" name="Freeform 165"/>
                <p:cNvSpPr>
                  <a:spLocks/>
                </p:cNvSpPr>
                <p:nvPr/>
              </p:nvSpPr>
              <p:spPr bwMode="auto">
                <a:xfrm>
                  <a:off x="4096128" y="4746961"/>
                  <a:ext cx="323880" cy="507833"/>
                </a:xfrm>
                <a:custGeom>
                  <a:avLst/>
                  <a:gdLst>
                    <a:gd name="T0" fmla="*/ 2147483646 w 612"/>
                    <a:gd name="T1" fmla="*/ 2147483646 h 943"/>
                    <a:gd name="T2" fmla="*/ 2147483646 w 612"/>
                    <a:gd name="T3" fmla="*/ 2147483646 h 943"/>
                    <a:gd name="T4" fmla="*/ 2147483646 w 612"/>
                    <a:gd name="T5" fmla="*/ 2147483646 h 943"/>
                    <a:gd name="T6" fmla="*/ 2147483646 w 612"/>
                    <a:gd name="T7" fmla="*/ 2147483646 h 943"/>
                    <a:gd name="T8" fmla="*/ 2147483646 w 612"/>
                    <a:gd name="T9" fmla="*/ 2147483646 h 943"/>
                    <a:gd name="T10" fmla="*/ 2147483646 w 612"/>
                    <a:gd name="T11" fmla="*/ 2147483646 h 943"/>
                    <a:gd name="T12" fmla="*/ 2147483646 w 612"/>
                    <a:gd name="T13" fmla="*/ 2147483646 h 943"/>
                    <a:gd name="T14" fmla="*/ 2147483646 w 612"/>
                    <a:gd name="T15" fmla="*/ 2147483646 h 943"/>
                    <a:gd name="T16" fmla="*/ 2147483646 w 612"/>
                    <a:gd name="T17" fmla="*/ 2147483646 h 943"/>
                    <a:gd name="T18" fmla="*/ 2147483646 w 612"/>
                    <a:gd name="T19" fmla="*/ 2147483646 h 943"/>
                    <a:gd name="T20" fmla="*/ 2147483646 w 612"/>
                    <a:gd name="T21" fmla="*/ 2147483646 h 943"/>
                    <a:gd name="T22" fmla="*/ 2147483646 w 612"/>
                    <a:gd name="T23" fmla="*/ 2147483646 h 943"/>
                    <a:gd name="T24" fmla="*/ 2147483646 w 612"/>
                    <a:gd name="T25" fmla="*/ 2147483646 h 943"/>
                    <a:gd name="T26" fmla="*/ 2147483646 w 612"/>
                    <a:gd name="T27" fmla="*/ 2147483646 h 943"/>
                    <a:gd name="T28" fmla="*/ 2147483646 w 612"/>
                    <a:gd name="T29" fmla="*/ 2147483646 h 943"/>
                    <a:gd name="T30" fmla="*/ 2147483646 w 612"/>
                    <a:gd name="T31" fmla="*/ 2147483646 h 943"/>
                    <a:gd name="T32" fmla="*/ 2147483646 w 612"/>
                    <a:gd name="T33" fmla="*/ 2147483646 h 943"/>
                    <a:gd name="T34" fmla="*/ 2147483646 w 612"/>
                    <a:gd name="T35" fmla="*/ 2147483646 h 943"/>
                    <a:gd name="T36" fmla="*/ 2147483646 w 612"/>
                    <a:gd name="T37" fmla="*/ 2147483646 h 943"/>
                    <a:gd name="T38" fmla="*/ 2147483646 w 612"/>
                    <a:gd name="T39" fmla="*/ 2147483646 h 943"/>
                    <a:gd name="T40" fmla="*/ 2147483646 w 612"/>
                    <a:gd name="T41" fmla="*/ 2147483646 h 943"/>
                    <a:gd name="T42" fmla="*/ 2147483646 w 612"/>
                    <a:gd name="T43" fmla="*/ 2147483646 h 943"/>
                    <a:gd name="T44" fmla="*/ 2147483646 w 612"/>
                    <a:gd name="T45" fmla="*/ 2147483646 h 943"/>
                    <a:gd name="T46" fmla="*/ 2147483646 w 612"/>
                    <a:gd name="T47" fmla="*/ 2147483646 h 943"/>
                    <a:gd name="T48" fmla="*/ 2147483646 w 612"/>
                    <a:gd name="T49" fmla="*/ 2147483646 h 943"/>
                    <a:gd name="T50" fmla="*/ 2147483646 w 612"/>
                    <a:gd name="T51" fmla="*/ 2147483646 h 943"/>
                    <a:gd name="T52" fmla="*/ 2147483646 w 612"/>
                    <a:gd name="T53" fmla="*/ 2147483646 h 943"/>
                    <a:gd name="T54" fmla="*/ 2147483646 w 612"/>
                    <a:gd name="T55" fmla="*/ 2147483646 h 943"/>
                    <a:gd name="T56" fmla="*/ 2147483646 w 612"/>
                    <a:gd name="T57" fmla="*/ 2147483646 h 943"/>
                    <a:gd name="T58" fmla="*/ 2147483646 w 612"/>
                    <a:gd name="T59" fmla="*/ 2147483646 h 943"/>
                    <a:gd name="T60" fmla="*/ 2147483646 w 612"/>
                    <a:gd name="T61" fmla="*/ 2147483646 h 943"/>
                    <a:gd name="T62" fmla="*/ 2147483646 w 612"/>
                    <a:gd name="T63" fmla="*/ 2147483646 h 943"/>
                    <a:gd name="T64" fmla="*/ 2147483646 w 612"/>
                    <a:gd name="T65" fmla="*/ 2147483646 h 943"/>
                    <a:gd name="T66" fmla="*/ 2147483646 w 612"/>
                    <a:gd name="T67" fmla="*/ 2147483646 h 943"/>
                    <a:gd name="T68" fmla="*/ 2147483646 w 612"/>
                    <a:gd name="T69" fmla="*/ 2147483646 h 943"/>
                    <a:gd name="T70" fmla="*/ 2147483646 w 612"/>
                    <a:gd name="T71" fmla="*/ 2147483646 h 943"/>
                    <a:gd name="T72" fmla="*/ 2147483646 w 612"/>
                    <a:gd name="T73" fmla="*/ 2147483646 h 943"/>
                    <a:gd name="T74" fmla="*/ 2147483646 w 612"/>
                    <a:gd name="T75" fmla="*/ 2147483646 h 943"/>
                    <a:gd name="T76" fmla="*/ 2147483646 w 612"/>
                    <a:gd name="T77" fmla="*/ 2147483646 h 943"/>
                    <a:gd name="T78" fmla="*/ 2147483646 w 612"/>
                    <a:gd name="T79" fmla="*/ 0 h 9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12"/>
                    <a:gd name="T121" fmla="*/ 0 h 943"/>
                    <a:gd name="T122" fmla="*/ 612 w 612"/>
                    <a:gd name="T123" fmla="*/ 943 h 9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12" h="943">
                      <a:moveTo>
                        <a:pt x="292" y="22"/>
                      </a:moveTo>
                      <a:lnTo>
                        <a:pt x="301" y="58"/>
                      </a:lnTo>
                      <a:lnTo>
                        <a:pt x="321" y="73"/>
                      </a:lnTo>
                      <a:lnTo>
                        <a:pt x="316" y="84"/>
                      </a:lnTo>
                      <a:lnTo>
                        <a:pt x="332" y="109"/>
                      </a:lnTo>
                      <a:lnTo>
                        <a:pt x="362" y="109"/>
                      </a:lnTo>
                      <a:lnTo>
                        <a:pt x="439" y="118"/>
                      </a:lnTo>
                      <a:lnTo>
                        <a:pt x="488" y="133"/>
                      </a:lnTo>
                      <a:lnTo>
                        <a:pt x="483" y="169"/>
                      </a:lnTo>
                      <a:lnTo>
                        <a:pt x="524" y="169"/>
                      </a:lnTo>
                      <a:lnTo>
                        <a:pt x="529" y="184"/>
                      </a:lnTo>
                      <a:lnTo>
                        <a:pt x="537" y="188"/>
                      </a:lnTo>
                      <a:lnTo>
                        <a:pt x="520" y="229"/>
                      </a:lnTo>
                      <a:lnTo>
                        <a:pt x="552" y="276"/>
                      </a:lnTo>
                      <a:lnTo>
                        <a:pt x="583" y="376"/>
                      </a:lnTo>
                      <a:lnTo>
                        <a:pt x="561" y="431"/>
                      </a:lnTo>
                      <a:lnTo>
                        <a:pt x="579" y="494"/>
                      </a:lnTo>
                      <a:lnTo>
                        <a:pt x="612" y="531"/>
                      </a:lnTo>
                      <a:lnTo>
                        <a:pt x="584" y="576"/>
                      </a:lnTo>
                      <a:lnTo>
                        <a:pt x="564" y="593"/>
                      </a:lnTo>
                      <a:lnTo>
                        <a:pt x="538" y="595"/>
                      </a:lnTo>
                      <a:lnTo>
                        <a:pt x="536" y="623"/>
                      </a:lnTo>
                      <a:lnTo>
                        <a:pt x="523" y="655"/>
                      </a:lnTo>
                      <a:lnTo>
                        <a:pt x="493" y="661"/>
                      </a:lnTo>
                      <a:lnTo>
                        <a:pt x="496" y="686"/>
                      </a:lnTo>
                      <a:lnTo>
                        <a:pt x="454" y="706"/>
                      </a:lnTo>
                      <a:lnTo>
                        <a:pt x="423" y="757"/>
                      </a:lnTo>
                      <a:lnTo>
                        <a:pt x="398" y="788"/>
                      </a:lnTo>
                      <a:lnTo>
                        <a:pt x="344" y="790"/>
                      </a:lnTo>
                      <a:lnTo>
                        <a:pt x="307" y="826"/>
                      </a:lnTo>
                      <a:lnTo>
                        <a:pt x="307" y="872"/>
                      </a:lnTo>
                      <a:lnTo>
                        <a:pt x="245" y="918"/>
                      </a:lnTo>
                      <a:lnTo>
                        <a:pt x="215" y="892"/>
                      </a:lnTo>
                      <a:lnTo>
                        <a:pt x="194" y="897"/>
                      </a:lnTo>
                      <a:lnTo>
                        <a:pt x="184" y="877"/>
                      </a:lnTo>
                      <a:lnTo>
                        <a:pt x="112" y="892"/>
                      </a:lnTo>
                      <a:lnTo>
                        <a:pt x="102" y="902"/>
                      </a:lnTo>
                      <a:lnTo>
                        <a:pt x="107" y="913"/>
                      </a:lnTo>
                      <a:lnTo>
                        <a:pt x="71" y="943"/>
                      </a:lnTo>
                      <a:lnTo>
                        <a:pt x="46" y="917"/>
                      </a:lnTo>
                      <a:lnTo>
                        <a:pt x="31" y="911"/>
                      </a:lnTo>
                      <a:lnTo>
                        <a:pt x="31" y="896"/>
                      </a:lnTo>
                      <a:lnTo>
                        <a:pt x="0" y="876"/>
                      </a:lnTo>
                      <a:lnTo>
                        <a:pt x="36" y="835"/>
                      </a:lnTo>
                      <a:lnTo>
                        <a:pt x="0" y="813"/>
                      </a:lnTo>
                      <a:lnTo>
                        <a:pt x="25" y="793"/>
                      </a:lnTo>
                      <a:lnTo>
                        <a:pt x="47" y="757"/>
                      </a:lnTo>
                      <a:lnTo>
                        <a:pt x="62" y="765"/>
                      </a:lnTo>
                      <a:lnTo>
                        <a:pt x="83" y="757"/>
                      </a:lnTo>
                      <a:lnTo>
                        <a:pt x="139" y="728"/>
                      </a:lnTo>
                      <a:lnTo>
                        <a:pt x="150" y="701"/>
                      </a:lnTo>
                      <a:lnTo>
                        <a:pt x="217" y="661"/>
                      </a:lnTo>
                      <a:lnTo>
                        <a:pt x="207" y="640"/>
                      </a:lnTo>
                      <a:lnTo>
                        <a:pt x="222" y="635"/>
                      </a:lnTo>
                      <a:lnTo>
                        <a:pt x="237" y="614"/>
                      </a:lnTo>
                      <a:lnTo>
                        <a:pt x="193" y="568"/>
                      </a:lnTo>
                      <a:lnTo>
                        <a:pt x="228" y="512"/>
                      </a:lnTo>
                      <a:lnTo>
                        <a:pt x="208" y="477"/>
                      </a:lnTo>
                      <a:lnTo>
                        <a:pt x="193" y="492"/>
                      </a:lnTo>
                      <a:lnTo>
                        <a:pt x="219" y="414"/>
                      </a:lnTo>
                      <a:lnTo>
                        <a:pt x="270" y="395"/>
                      </a:lnTo>
                      <a:lnTo>
                        <a:pt x="260" y="363"/>
                      </a:lnTo>
                      <a:lnTo>
                        <a:pt x="250" y="363"/>
                      </a:lnTo>
                      <a:lnTo>
                        <a:pt x="255" y="322"/>
                      </a:lnTo>
                      <a:lnTo>
                        <a:pt x="281" y="317"/>
                      </a:lnTo>
                      <a:lnTo>
                        <a:pt x="292" y="302"/>
                      </a:lnTo>
                      <a:lnTo>
                        <a:pt x="277" y="276"/>
                      </a:lnTo>
                      <a:lnTo>
                        <a:pt x="265" y="281"/>
                      </a:lnTo>
                      <a:lnTo>
                        <a:pt x="246" y="251"/>
                      </a:lnTo>
                      <a:lnTo>
                        <a:pt x="219" y="276"/>
                      </a:lnTo>
                      <a:lnTo>
                        <a:pt x="180" y="235"/>
                      </a:lnTo>
                      <a:lnTo>
                        <a:pt x="210" y="241"/>
                      </a:lnTo>
                      <a:lnTo>
                        <a:pt x="231" y="174"/>
                      </a:lnTo>
                      <a:lnTo>
                        <a:pt x="246" y="174"/>
                      </a:lnTo>
                      <a:lnTo>
                        <a:pt x="256" y="159"/>
                      </a:lnTo>
                      <a:lnTo>
                        <a:pt x="241" y="133"/>
                      </a:lnTo>
                      <a:lnTo>
                        <a:pt x="256" y="90"/>
                      </a:lnTo>
                      <a:lnTo>
                        <a:pt x="233" y="57"/>
                      </a:lnTo>
                      <a:lnTo>
                        <a:pt x="236" y="34"/>
                      </a:lnTo>
                      <a:lnTo>
                        <a:pt x="273" y="0"/>
                      </a:lnTo>
                      <a:lnTo>
                        <a:pt x="292" y="22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" name="Freeform 166"/>
                <p:cNvSpPr>
                  <a:spLocks/>
                </p:cNvSpPr>
                <p:nvPr/>
              </p:nvSpPr>
              <p:spPr bwMode="auto">
                <a:xfrm>
                  <a:off x="2879989" y="3058417"/>
                  <a:ext cx="1330450" cy="1087080"/>
                </a:xfrm>
                <a:custGeom>
                  <a:avLst/>
                  <a:gdLst>
                    <a:gd name="T0" fmla="*/ 2147483646 w 2506"/>
                    <a:gd name="T1" fmla="*/ 2147483646 h 2025"/>
                    <a:gd name="T2" fmla="*/ 2147483646 w 2506"/>
                    <a:gd name="T3" fmla="*/ 2147483646 h 2025"/>
                    <a:gd name="T4" fmla="*/ 2147483646 w 2506"/>
                    <a:gd name="T5" fmla="*/ 2147483646 h 2025"/>
                    <a:gd name="T6" fmla="*/ 2147483646 w 2506"/>
                    <a:gd name="T7" fmla="*/ 2147483646 h 2025"/>
                    <a:gd name="T8" fmla="*/ 2147483646 w 2506"/>
                    <a:gd name="T9" fmla="*/ 2147483646 h 2025"/>
                    <a:gd name="T10" fmla="*/ 2147483646 w 2506"/>
                    <a:gd name="T11" fmla="*/ 2147483646 h 2025"/>
                    <a:gd name="T12" fmla="*/ 2147483646 w 2506"/>
                    <a:gd name="T13" fmla="*/ 2147483646 h 2025"/>
                    <a:gd name="T14" fmla="*/ 2147483646 w 2506"/>
                    <a:gd name="T15" fmla="*/ 2147483646 h 2025"/>
                    <a:gd name="T16" fmla="*/ 2147483646 w 2506"/>
                    <a:gd name="T17" fmla="*/ 2147483646 h 2025"/>
                    <a:gd name="T18" fmla="*/ 2147483646 w 2506"/>
                    <a:gd name="T19" fmla="*/ 2147483646 h 2025"/>
                    <a:gd name="T20" fmla="*/ 2147483646 w 2506"/>
                    <a:gd name="T21" fmla="*/ 2147483646 h 2025"/>
                    <a:gd name="T22" fmla="*/ 2147483646 w 2506"/>
                    <a:gd name="T23" fmla="*/ 2147483646 h 2025"/>
                    <a:gd name="T24" fmla="*/ 2147483646 w 2506"/>
                    <a:gd name="T25" fmla="*/ 2147483646 h 2025"/>
                    <a:gd name="T26" fmla="*/ 2147483646 w 2506"/>
                    <a:gd name="T27" fmla="*/ 2147483646 h 2025"/>
                    <a:gd name="T28" fmla="*/ 2147483646 w 2506"/>
                    <a:gd name="T29" fmla="*/ 2147483646 h 2025"/>
                    <a:gd name="T30" fmla="*/ 2147483646 w 2506"/>
                    <a:gd name="T31" fmla="*/ 2147483646 h 2025"/>
                    <a:gd name="T32" fmla="*/ 2147483646 w 2506"/>
                    <a:gd name="T33" fmla="*/ 2147483646 h 2025"/>
                    <a:gd name="T34" fmla="*/ 2147483646 w 2506"/>
                    <a:gd name="T35" fmla="*/ 2147483646 h 2025"/>
                    <a:gd name="T36" fmla="*/ 2147483646 w 2506"/>
                    <a:gd name="T37" fmla="*/ 2147483646 h 2025"/>
                    <a:gd name="T38" fmla="*/ 2147483646 w 2506"/>
                    <a:gd name="T39" fmla="*/ 2147483646 h 2025"/>
                    <a:gd name="T40" fmla="*/ 2147483646 w 2506"/>
                    <a:gd name="T41" fmla="*/ 2147483646 h 2025"/>
                    <a:gd name="T42" fmla="*/ 2147483646 w 2506"/>
                    <a:gd name="T43" fmla="*/ 2147483646 h 2025"/>
                    <a:gd name="T44" fmla="*/ 2147483646 w 2506"/>
                    <a:gd name="T45" fmla="*/ 2147483646 h 2025"/>
                    <a:gd name="T46" fmla="*/ 2147483646 w 2506"/>
                    <a:gd name="T47" fmla="*/ 2147483646 h 2025"/>
                    <a:gd name="T48" fmla="*/ 2147483646 w 2506"/>
                    <a:gd name="T49" fmla="*/ 2147483646 h 2025"/>
                    <a:gd name="T50" fmla="*/ 2147483646 w 2506"/>
                    <a:gd name="T51" fmla="*/ 2147483646 h 2025"/>
                    <a:gd name="T52" fmla="*/ 2147483646 w 2506"/>
                    <a:gd name="T53" fmla="*/ 2147483646 h 2025"/>
                    <a:gd name="T54" fmla="*/ 2147483646 w 2506"/>
                    <a:gd name="T55" fmla="*/ 2147483646 h 2025"/>
                    <a:gd name="T56" fmla="*/ 2147483646 w 2506"/>
                    <a:gd name="T57" fmla="*/ 2147483646 h 2025"/>
                    <a:gd name="T58" fmla="*/ 2147483646 w 2506"/>
                    <a:gd name="T59" fmla="*/ 2147483646 h 2025"/>
                    <a:gd name="T60" fmla="*/ 2147483646 w 2506"/>
                    <a:gd name="T61" fmla="*/ 2147483646 h 2025"/>
                    <a:gd name="T62" fmla="*/ 2147483646 w 2506"/>
                    <a:gd name="T63" fmla="*/ 2147483646 h 2025"/>
                    <a:gd name="T64" fmla="*/ 2147483646 w 2506"/>
                    <a:gd name="T65" fmla="*/ 2147483646 h 2025"/>
                    <a:gd name="T66" fmla="*/ 2147483646 w 2506"/>
                    <a:gd name="T67" fmla="*/ 2147483646 h 2025"/>
                    <a:gd name="T68" fmla="*/ 2147483646 w 2506"/>
                    <a:gd name="T69" fmla="*/ 2147483646 h 2025"/>
                    <a:gd name="T70" fmla="*/ 2147483646 w 2506"/>
                    <a:gd name="T71" fmla="*/ 2147483646 h 2025"/>
                    <a:gd name="T72" fmla="*/ 2147483646 w 2506"/>
                    <a:gd name="T73" fmla="*/ 2147483646 h 2025"/>
                    <a:gd name="T74" fmla="*/ 2147483646 w 2506"/>
                    <a:gd name="T75" fmla="*/ 2147483646 h 2025"/>
                    <a:gd name="T76" fmla="*/ 2147483646 w 2506"/>
                    <a:gd name="T77" fmla="*/ 2147483646 h 2025"/>
                    <a:gd name="T78" fmla="*/ 2147483646 w 2506"/>
                    <a:gd name="T79" fmla="*/ 2147483646 h 2025"/>
                    <a:gd name="T80" fmla="*/ 2147483646 w 2506"/>
                    <a:gd name="T81" fmla="*/ 2147483646 h 2025"/>
                    <a:gd name="T82" fmla="*/ 2147483646 w 2506"/>
                    <a:gd name="T83" fmla="*/ 2147483646 h 2025"/>
                    <a:gd name="T84" fmla="*/ 2147483646 w 2506"/>
                    <a:gd name="T85" fmla="*/ 2147483646 h 2025"/>
                    <a:gd name="T86" fmla="*/ 2147483646 w 2506"/>
                    <a:gd name="T87" fmla="*/ 2147483646 h 2025"/>
                    <a:gd name="T88" fmla="*/ 2147483646 w 2506"/>
                    <a:gd name="T89" fmla="*/ 2147483646 h 2025"/>
                    <a:gd name="T90" fmla="*/ 2147483646 w 2506"/>
                    <a:gd name="T91" fmla="*/ 2147483646 h 2025"/>
                    <a:gd name="T92" fmla="*/ 2147483646 w 2506"/>
                    <a:gd name="T93" fmla="*/ 2147483646 h 2025"/>
                    <a:gd name="T94" fmla="*/ 0 w 2506"/>
                    <a:gd name="T95" fmla="*/ 2147483646 h 2025"/>
                    <a:gd name="T96" fmla="*/ 2147483646 w 2506"/>
                    <a:gd name="T97" fmla="*/ 2147483646 h 2025"/>
                    <a:gd name="T98" fmla="*/ 2147483646 w 2506"/>
                    <a:gd name="T99" fmla="*/ 2147483646 h 2025"/>
                    <a:gd name="T100" fmla="*/ 2147483646 w 2506"/>
                    <a:gd name="T101" fmla="*/ 2147483646 h 2025"/>
                    <a:gd name="T102" fmla="*/ 2147483646 w 2506"/>
                    <a:gd name="T103" fmla="*/ 2147483646 h 2025"/>
                    <a:gd name="T104" fmla="*/ 2147483646 w 2506"/>
                    <a:gd name="T105" fmla="*/ 2147483646 h 20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06"/>
                    <a:gd name="T160" fmla="*/ 0 h 2025"/>
                    <a:gd name="T161" fmla="*/ 2506 w 2506"/>
                    <a:gd name="T162" fmla="*/ 2025 h 20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06" h="2025">
                      <a:moveTo>
                        <a:pt x="241" y="1577"/>
                      </a:moveTo>
                      <a:lnTo>
                        <a:pt x="255" y="1599"/>
                      </a:lnTo>
                      <a:lnTo>
                        <a:pt x="271" y="1609"/>
                      </a:lnTo>
                      <a:lnTo>
                        <a:pt x="328" y="1584"/>
                      </a:lnTo>
                      <a:lnTo>
                        <a:pt x="338" y="1543"/>
                      </a:lnTo>
                      <a:lnTo>
                        <a:pt x="379" y="1549"/>
                      </a:lnTo>
                      <a:lnTo>
                        <a:pt x="379" y="1559"/>
                      </a:lnTo>
                      <a:lnTo>
                        <a:pt x="415" y="1565"/>
                      </a:lnTo>
                      <a:lnTo>
                        <a:pt x="466" y="1556"/>
                      </a:lnTo>
                      <a:lnTo>
                        <a:pt x="471" y="1545"/>
                      </a:lnTo>
                      <a:lnTo>
                        <a:pt x="486" y="1551"/>
                      </a:lnTo>
                      <a:lnTo>
                        <a:pt x="502" y="1566"/>
                      </a:lnTo>
                      <a:lnTo>
                        <a:pt x="522" y="1571"/>
                      </a:lnTo>
                      <a:lnTo>
                        <a:pt x="600" y="1521"/>
                      </a:lnTo>
                      <a:lnTo>
                        <a:pt x="620" y="1538"/>
                      </a:lnTo>
                      <a:lnTo>
                        <a:pt x="681" y="1528"/>
                      </a:lnTo>
                      <a:lnTo>
                        <a:pt x="687" y="1512"/>
                      </a:lnTo>
                      <a:lnTo>
                        <a:pt x="687" y="1492"/>
                      </a:lnTo>
                      <a:lnTo>
                        <a:pt x="676" y="1482"/>
                      </a:lnTo>
                      <a:lnTo>
                        <a:pt x="676" y="1471"/>
                      </a:lnTo>
                      <a:lnTo>
                        <a:pt x="707" y="1477"/>
                      </a:lnTo>
                      <a:lnTo>
                        <a:pt x="717" y="1478"/>
                      </a:lnTo>
                      <a:lnTo>
                        <a:pt x="732" y="1488"/>
                      </a:lnTo>
                      <a:lnTo>
                        <a:pt x="727" y="1514"/>
                      </a:lnTo>
                      <a:lnTo>
                        <a:pt x="794" y="1519"/>
                      </a:lnTo>
                      <a:lnTo>
                        <a:pt x="789" y="1539"/>
                      </a:lnTo>
                      <a:lnTo>
                        <a:pt x="818" y="1571"/>
                      </a:lnTo>
                      <a:lnTo>
                        <a:pt x="854" y="1566"/>
                      </a:lnTo>
                      <a:lnTo>
                        <a:pt x="854" y="1591"/>
                      </a:lnTo>
                      <a:lnTo>
                        <a:pt x="889" y="1581"/>
                      </a:lnTo>
                      <a:lnTo>
                        <a:pt x="884" y="1612"/>
                      </a:lnTo>
                      <a:lnTo>
                        <a:pt x="900" y="1627"/>
                      </a:lnTo>
                      <a:lnTo>
                        <a:pt x="915" y="1659"/>
                      </a:lnTo>
                      <a:lnTo>
                        <a:pt x="929" y="1684"/>
                      </a:lnTo>
                      <a:lnTo>
                        <a:pt x="944" y="1700"/>
                      </a:lnTo>
                      <a:lnTo>
                        <a:pt x="939" y="1710"/>
                      </a:lnTo>
                      <a:lnTo>
                        <a:pt x="959" y="1766"/>
                      </a:lnTo>
                      <a:lnTo>
                        <a:pt x="949" y="1781"/>
                      </a:lnTo>
                      <a:lnTo>
                        <a:pt x="963" y="1807"/>
                      </a:lnTo>
                      <a:lnTo>
                        <a:pt x="973" y="1812"/>
                      </a:lnTo>
                      <a:lnTo>
                        <a:pt x="989" y="1802"/>
                      </a:lnTo>
                      <a:lnTo>
                        <a:pt x="999" y="1817"/>
                      </a:lnTo>
                      <a:lnTo>
                        <a:pt x="984" y="1832"/>
                      </a:lnTo>
                      <a:lnTo>
                        <a:pt x="989" y="1843"/>
                      </a:lnTo>
                      <a:lnTo>
                        <a:pt x="994" y="1858"/>
                      </a:lnTo>
                      <a:lnTo>
                        <a:pt x="999" y="1869"/>
                      </a:lnTo>
                      <a:lnTo>
                        <a:pt x="968" y="1878"/>
                      </a:lnTo>
                      <a:lnTo>
                        <a:pt x="984" y="1883"/>
                      </a:lnTo>
                      <a:lnTo>
                        <a:pt x="994" y="1883"/>
                      </a:lnTo>
                      <a:lnTo>
                        <a:pt x="1004" y="1900"/>
                      </a:lnTo>
                      <a:lnTo>
                        <a:pt x="1013" y="1910"/>
                      </a:lnTo>
                      <a:lnTo>
                        <a:pt x="1050" y="1900"/>
                      </a:lnTo>
                      <a:lnTo>
                        <a:pt x="1059" y="1931"/>
                      </a:lnTo>
                      <a:lnTo>
                        <a:pt x="1069" y="1926"/>
                      </a:lnTo>
                      <a:lnTo>
                        <a:pt x="1079" y="1936"/>
                      </a:lnTo>
                      <a:lnTo>
                        <a:pt x="1084" y="1941"/>
                      </a:lnTo>
                      <a:lnTo>
                        <a:pt x="1084" y="1951"/>
                      </a:lnTo>
                      <a:lnTo>
                        <a:pt x="1084" y="1961"/>
                      </a:lnTo>
                      <a:lnTo>
                        <a:pt x="1105" y="1968"/>
                      </a:lnTo>
                      <a:lnTo>
                        <a:pt x="1115" y="1973"/>
                      </a:lnTo>
                      <a:lnTo>
                        <a:pt x="1130" y="1978"/>
                      </a:lnTo>
                      <a:lnTo>
                        <a:pt x="1151" y="1988"/>
                      </a:lnTo>
                      <a:lnTo>
                        <a:pt x="1166" y="1993"/>
                      </a:lnTo>
                      <a:lnTo>
                        <a:pt x="1176" y="2003"/>
                      </a:lnTo>
                      <a:lnTo>
                        <a:pt x="1186" y="2008"/>
                      </a:lnTo>
                      <a:lnTo>
                        <a:pt x="1192" y="2019"/>
                      </a:lnTo>
                      <a:lnTo>
                        <a:pt x="1194" y="2025"/>
                      </a:lnTo>
                      <a:lnTo>
                        <a:pt x="1273" y="1978"/>
                      </a:lnTo>
                      <a:lnTo>
                        <a:pt x="1278" y="1922"/>
                      </a:lnTo>
                      <a:lnTo>
                        <a:pt x="1314" y="1918"/>
                      </a:lnTo>
                      <a:lnTo>
                        <a:pt x="1325" y="1892"/>
                      </a:lnTo>
                      <a:lnTo>
                        <a:pt x="1445" y="1875"/>
                      </a:lnTo>
                      <a:lnTo>
                        <a:pt x="1476" y="1772"/>
                      </a:lnTo>
                      <a:lnTo>
                        <a:pt x="1491" y="1762"/>
                      </a:lnTo>
                      <a:lnTo>
                        <a:pt x="1505" y="1707"/>
                      </a:lnTo>
                      <a:lnTo>
                        <a:pt x="1545" y="1699"/>
                      </a:lnTo>
                      <a:lnTo>
                        <a:pt x="1547" y="1649"/>
                      </a:lnTo>
                      <a:lnTo>
                        <a:pt x="1583" y="1645"/>
                      </a:lnTo>
                      <a:lnTo>
                        <a:pt x="1675" y="1692"/>
                      </a:lnTo>
                      <a:lnTo>
                        <a:pt x="1699" y="1713"/>
                      </a:lnTo>
                      <a:lnTo>
                        <a:pt x="1730" y="1702"/>
                      </a:lnTo>
                      <a:lnTo>
                        <a:pt x="1791" y="1733"/>
                      </a:lnTo>
                      <a:lnTo>
                        <a:pt x="1786" y="1764"/>
                      </a:lnTo>
                      <a:lnTo>
                        <a:pt x="1842" y="1780"/>
                      </a:lnTo>
                      <a:lnTo>
                        <a:pt x="1908" y="1775"/>
                      </a:lnTo>
                      <a:lnTo>
                        <a:pt x="1970" y="1792"/>
                      </a:lnTo>
                      <a:lnTo>
                        <a:pt x="1970" y="1822"/>
                      </a:lnTo>
                      <a:lnTo>
                        <a:pt x="1995" y="1843"/>
                      </a:lnTo>
                      <a:lnTo>
                        <a:pt x="2041" y="1838"/>
                      </a:lnTo>
                      <a:lnTo>
                        <a:pt x="2070" y="1880"/>
                      </a:lnTo>
                      <a:lnTo>
                        <a:pt x="2102" y="1875"/>
                      </a:lnTo>
                      <a:lnTo>
                        <a:pt x="2107" y="1849"/>
                      </a:lnTo>
                      <a:lnTo>
                        <a:pt x="2199" y="1798"/>
                      </a:lnTo>
                      <a:lnTo>
                        <a:pt x="2245" y="1804"/>
                      </a:lnTo>
                      <a:lnTo>
                        <a:pt x="2276" y="1860"/>
                      </a:lnTo>
                      <a:lnTo>
                        <a:pt x="2301" y="1864"/>
                      </a:lnTo>
                      <a:lnTo>
                        <a:pt x="2476" y="1804"/>
                      </a:lnTo>
                      <a:lnTo>
                        <a:pt x="2506" y="1772"/>
                      </a:lnTo>
                      <a:lnTo>
                        <a:pt x="2471" y="1757"/>
                      </a:lnTo>
                      <a:lnTo>
                        <a:pt x="2425" y="1700"/>
                      </a:lnTo>
                      <a:lnTo>
                        <a:pt x="2389" y="1690"/>
                      </a:lnTo>
                      <a:lnTo>
                        <a:pt x="2379" y="1654"/>
                      </a:lnTo>
                      <a:lnTo>
                        <a:pt x="2385" y="1608"/>
                      </a:lnTo>
                      <a:lnTo>
                        <a:pt x="2402" y="1567"/>
                      </a:lnTo>
                      <a:lnTo>
                        <a:pt x="2396" y="1554"/>
                      </a:lnTo>
                      <a:lnTo>
                        <a:pt x="2401" y="1529"/>
                      </a:lnTo>
                      <a:lnTo>
                        <a:pt x="2375" y="1534"/>
                      </a:lnTo>
                      <a:lnTo>
                        <a:pt x="2355" y="1478"/>
                      </a:lnTo>
                      <a:lnTo>
                        <a:pt x="2314" y="1498"/>
                      </a:lnTo>
                      <a:lnTo>
                        <a:pt x="2288" y="1473"/>
                      </a:lnTo>
                      <a:lnTo>
                        <a:pt x="2293" y="1463"/>
                      </a:lnTo>
                      <a:lnTo>
                        <a:pt x="2269" y="1432"/>
                      </a:lnTo>
                      <a:lnTo>
                        <a:pt x="2279" y="1412"/>
                      </a:lnTo>
                      <a:lnTo>
                        <a:pt x="2218" y="1385"/>
                      </a:lnTo>
                      <a:lnTo>
                        <a:pt x="2188" y="1405"/>
                      </a:lnTo>
                      <a:lnTo>
                        <a:pt x="2132" y="1359"/>
                      </a:lnTo>
                      <a:lnTo>
                        <a:pt x="2137" y="1329"/>
                      </a:lnTo>
                      <a:lnTo>
                        <a:pt x="2112" y="1271"/>
                      </a:lnTo>
                      <a:lnTo>
                        <a:pt x="2082" y="1271"/>
                      </a:lnTo>
                      <a:lnTo>
                        <a:pt x="2082" y="1292"/>
                      </a:lnTo>
                      <a:lnTo>
                        <a:pt x="1989" y="1327"/>
                      </a:lnTo>
                      <a:lnTo>
                        <a:pt x="1978" y="1353"/>
                      </a:lnTo>
                      <a:lnTo>
                        <a:pt x="1922" y="1336"/>
                      </a:lnTo>
                      <a:lnTo>
                        <a:pt x="1851" y="1321"/>
                      </a:lnTo>
                      <a:lnTo>
                        <a:pt x="1790" y="1330"/>
                      </a:lnTo>
                      <a:lnTo>
                        <a:pt x="1750" y="1269"/>
                      </a:lnTo>
                      <a:lnTo>
                        <a:pt x="1725" y="1233"/>
                      </a:lnTo>
                      <a:lnTo>
                        <a:pt x="1726" y="1182"/>
                      </a:lnTo>
                      <a:lnTo>
                        <a:pt x="1695" y="1160"/>
                      </a:lnTo>
                      <a:lnTo>
                        <a:pt x="1660" y="1171"/>
                      </a:lnTo>
                      <a:lnTo>
                        <a:pt x="1660" y="1145"/>
                      </a:lnTo>
                      <a:lnTo>
                        <a:pt x="1634" y="1119"/>
                      </a:lnTo>
                      <a:lnTo>
                        <a:pt x="1573" y="1093"/>
                      </a:lnTo>
                      <a:lnTo>
                        <a:pt x="1547" y="1103"/>
                      </a:lnTo>
                      <a:lnTo>
                        <a:pt x="1487" y="1077"/>
                      </a:lnTo>
                      <a:lnTo>
                        <a:pt x="1487" y="1042"/>
                      </a:lnTo>
                      <a:lnTo>
                        <a:pt x="1411" y="1010"/>
                      </a:lnTo>
                      <a:lnTo>
                        <a:pt x="1392" y="938"/>
                      </a:lnTo>
                      <a:lnTo>
                        <a:pt x="1346" y="963"/>
                      </a:lnTo>
                      <a:lnTo>
                        <a:pt x="1295" y="927"/>
                      </a:lnTo>
                      <a:lnTo>
                        <a:pt x="1285" y="942"/>
                      </a:lnTo>
                      <a:lnTo>
                        <a:pt x="1239" y="936"/>
                      </a:lnTo>
                      <a:lnTo>
                        <a:pt x="1281" y="855"/>
                      </a:lnTo>
                      <a:lnTo>
                        <a:pt x="1266" y="818"/>
                      </a:lnTo>
                      <a:lnTo>
                        <a:pt x="1225" y="808"/>
                      </a:lnTo>
                      <a:lnTo>
                        <a:pt x="1216" y="762"/>
                      </a:lnTo>
                      <a:lnTo>
                        <a:pt x="1231" y="722"/>
                      </a:lnTo>
                      <a:lnTo>
                        <a:pt x="1262" y="716"/>
                      </a:lnTo>
                      <a:lnTo>
                        <a:pt x="1268" y="686"/>
                      </a:lnTo>
                      <a:lnTo>
                        <a:pt x="1232" y="681"/>
                      </a:lnTo>
                      <a:lnTo>
                        <a:pt x="1237" y="650"/>
                      </a:lnTo>
                      <a:lnTo>
                        <a:pt x="1232" y="635"/>
                      </a:lnTo>
                      <a:lnTo>
                        <a:pt x="1217" y="640"/>
                      </a:lnTo>
                      <a:lnTo>
                        <a:pt x="1192" y="625"/>
                      </a:lnTo>
                      <a:lnTo>
                        <a:pt x="1188" y="598"/>
                      </a:lnTo>
                      <a:lnTo>
                        <a:pt x="1152" y="593"/>
                      </a:lnTo>
                      <a:lnTo>
                        <a:pt x="1142" y="567"/>
                      </a:lnTo>
                      <a:lnTo>
                        <a:pt x="1111" y="557"/>
                      </a:lnTo>
                      <a:lnTo>
                        <a:pt x="1127" y="598"/>
                      </a:lnTo>
                      <a:lnTo>
                        <a:pt x="1106" y="598"/>
                      </a:lnTo>
                      <a:lnTo>
                        <a:pt x="1106" y="613"/>
                      </a:lnTo>
                      <a:lnTo>
                        <a:pt x="1095" y="618"/>
                      </a:lnTo>
                      <a:lnTo>
                        <a:pt x="1065" y="581"/>
                      </a:lnTo>
                      <a:lnTo>
                        <a:pt x="1009" y="581"/>
                      </a:lnTo>
                      <a:lnTo>
                        <a:pt x="984" y="597"/>
                      </a:lnTo>
                      <a:lnTo>
                        <a:pt x="973" y="580"/>
                      </a:lnTo>
                      <a:lnTo>
                        <a:pt x="958" y="580"/>
                      </a:lnTo>
                      <a:lnTo>
                        <a:pt x="938" y="544"/>
                      </a:lnTo>
                      <a:lnTo>
                        <a:pt x="929" y="503"/>
                      </a:lnTo>
                      <a:lnTo>
                        <a:pt x="959" y="483"/>
                      </a:lnTo>
                      <a:lnTo>
                        <a:pt x="951" y="447"/>
                      </a:lnTo>
                      <a:lnTo>
                        <a:pt x="910" y="437"/>
                      </a:lnTo>
                      <a:lnTo>
                        <a:pt x="905" y="412"/>
                      </a:lnTo>
                      <a:lnTo>
                        <a:pt x="894" y="400"/>
                      </a:lnTo>
                      <a:lnTo>
                        <a:pt x="884" y="410"/>
                      </a:lnTo>
                      <a:lnTo>
                        <a:pt x="840" y="375"/>
                      </a:lnTo>
                      <a:lnTo>
                        <a:pt x="813" y="390"/>
                      </a:lnTo>
                      <a:lnTo>
                        <a:pt x="794" y="368"/>
                      </a:lnTo>
                      <a:lnTo>
                        <a:pt x="767" y="378"/>
                      </a:lnTo>
                      <a:lnTo>
                        <a:pt x="753" y="358"/>
                      </a:lnTo>
                      <a:lnTo>
                        <a:pt x="727" y="368"/>
                      </a:lnTo>
                      <a:lnTo>
                        <a:pt x="697" y="343"/>
                      </a:lnTo>
                      <a:lnTo>
                        <a:pt x="687" y="357"/>
                      </a:lnTo>
                      <a:lnTo>
                        <a:pt x="656" y="352"/>
                      </a:lnTo>
                      <a:lnTo>
                        <a:pt x="651" y="316"/>
                      </a:lnTo>
                      <a:lnTo>
                        <a:pt x="662" y="290"/>
                      </a:lnTo>
                      <a:lnTo>
                        <a:pt x="652" y="285"/>
                      </a:lnTo>
                      <a:lnTo>
                        <a:pt x="657" y="275"/>
                      </a:lnTo>
                      <a:lnTo>
                        <a:pt x="637" y="275"/>
                      </a:lnTo>
                      <a:lnTo>
                        <a:pt x="611" y="265"/>
                      </a:lnTo>
                      <a:lnTo>
                        <a:pt x="597" y="228"/>
                      </a:lnTo>
                      <a:lnTo>
                        <a:pt x="643" y="219"/>
                      </a:lnTo>
                      <a:lnTo>
                        <a:pt x="658" y="194"/>
                      </a:lnTo>
                      <a:lnTo>
                        <a:pt x="648" y="183"/>
                      </a:lnTo>
                      <a:lnTo>
                        <a:pt x="653" y="173"/>
                      </a:lnTo>
                      <a:lnTo>
                        <a:pt x="669" y="173"/>
                      </a:lnTo>
                      <a:lnTo>
                        <a:pt x="675" y="143"/>
                      </a:lnTo>
                      <a:lnTo>
                        <a:pt x="721" y="112"/>
                      </a:lnTo>
                      <a:lnTo>
                        <a:pt x="701" y="97"/>
                      </a:lnTo>
                      <a:lnTo>
                        <a:pt x="692" y="76"/>
                      </a:lnTo>
                      <a:lnTo>
                        <a:pt x="712" y="61"/>
                      </a:lnTo>
                      <a:lnTo>
                        <a:pt x="708" y="0"/>
                      </a:lnTo>
                      <a:lnTo>
                        <a:pt x="681" y="15"/>
                      </a:lnTo>
                      <a:lnTo>
                        <a:pt x="642" y="14"/>
                      </a:lnTo>
                      <a:lnTo>
                        <a:pt x="585" y="34"/>
                      </a:lnTo>
                      <a:lnTo>
                        <a:pt x="585" y="55"/>
                      </a:lnTo>
                      <a:lnTo>
                        <a:pt x="539" y="75"/>
                      </a:lnTo>
                      <a:lnTo>
                        <a:pt x="528" y="63"/>
                      </a:lnTo>
                      <a:lnTo>
                        <a:pt x="482" y="79"/>
                      </a:lnTo>
                      <a:lnTo>
                        <a:pt x="477" y="69"/>
                      </a:lnTo>
                      <a:lnTo>
                        <a:pt x="488" y="63"/>
                      </a:lnTo>
                      <a:lnTo>
                        <a:pt x="482" y="58"/>
                      </a:lnTo>
                      <a:lnTo>
                        <a:pt x="482" y="28"/>
                      </a:lnTo>
                      <a:lnTo>
                        <a:pt x="474" y="18"/>
                      </a:lnTo>
                      <a:lnTo>
                        <a:pt x="411" y="42"/>
                      </a:lnTo>
                      <a:lnTo>
                        <a:pt x="401" y="37"/>
                      </a:lnTo>
                      <a:lnTo>
                        <a:pt x="391" y="42"/>
                      </a:lnTo>
                      <a:lnTo>
                        <a:pt x="386" y="72"/>
                      </a:lnTo>
                      <a:lnTo>
                        <a:pt x="354" y="88"/>
                      </a:lnTo>
                      <a:lnTo>
                        <a:pt x="333" y="137"/>
                      </a:lnTo>
                      <a:lnTo>
                        <a:pt x="332" y="173"/>
                      </a:lnTo>
                      <a:lnTo>
                        <a:pt x="301" y="183"/>
                      </a:lnTo>
                      <a:lnTo>
                        <a:pt x="261" y="214"/>
                      </a:lnTo>
                      <a:lnTo>
                        <a:pt x="213" y="279"/>
                      </a:lnTo>
                      <a:lnTo>
                        <a:pt x="193" y="289"/>
                      </a:lnTo>
                      <a:lnTo>
                        <a:pt x="176" y="330"/>
                      </a:lnTo>
                      <a:lnTo>
                        <a:pt x="151" y="330"/>
                      </a:lnTo>
                      <a:lnTo>
                        <a:pt x="141" y="339"/>
                      </a:lnTo>
                      <a:lnTo>
                        <a:pt x="136" y="359"/>
                      </a:lnTo>
                      <a:lnTo>
                        <a:pt x="139" y="381"/>
                      </a:lnTo>
                      <a:lnTo>
                        <a:pt x="129" y="395"/>
                      </a:lnTo>
                      <a:lnTo>
                        <a:pt x="114" y="400"/>
                      </a:lnTo>
                      <a:lnTo>
                        <a:pt x="109" y="421"/>
                      </a:lnTo>
                      <a:lnTo>
                        <a:pt x="99" y="436"/>
                      </a:lnTo>
                      <a:lnTo>
                        <a:pt x="102" y="451"/>
                      </a:lnTo>
                      <a:lnTo>
                        <a:pt x="92" y="477"/>
                      </a:lnTo>
                      <a:lnTo>
                        <a:pt x="67" y="497"/>
                      </a:lnTo>
                      <a:lnTo>
                        <a:pt x="36" y="516"/>
                      </a:lnTo>
                      <a:lnTo>
                        <a:pt x="25" y="537"/>
                      </a:lnTo>
                      <a:lnTo>
                        <a:pt x="0" y="552"/>
                      </a:lnTo>
                      <a:lnTo>
                        <a:pt x="25" y="567"/>
                      </a:lnTo>
                      <a:lnTo>
                        <a:pt x="40" y="588"/>
                      </a:lnTo>
                      <a:lnTo>
                        <a:pt x="39" y="639"/>
                      </a:lnTo>
                      <a:lnTo>
                        <a:pt x="110" y="681"/>
                      </a:lnTo>
                      <a:lnTo>
                        <a:pt x="134" y="713"/>
                      </a:lnTo>
                      <a:lnTo>
                        <a:pt x="164" y="789"/>
                      </a:lnTo>
                      <a:lnTo>
                        <a:pt x="164" y="804"/>
                      </a:lnTo>
                      <a:lnTo>
                        <a:pt x="184" y="835"/>
                      </a:lnTo>
                      <a:lnTo>
                        <a:pt x="198" y="871"/>
                      </a:lnTo>
                      <a:lnTo>
                        <a:pt x="203" y="938"/>
                      </a:lnTo>
                      <a:lnTo>
                        <a:pt x="171" y="958"/>
                      </a:lnTo>
                      <a:lnTo>
                        <a:pt x="150" y="1085"/>
                      </a:lnTo>
                      <a:lnTo>
                        <a:pt x="139" y="1090"/>
                      </a:lnTo>
                      <a:lnTo>
                        <a:pt x="164" y="1141"/>
                      </a:lnTo>
                      <a:lnTo>
                        <a:pt x="148" y="1202"/>
                      </a:lnTo>
                      <a:lnTo>
                        <a:pt x="132" y="1238"/>
                      </a:lnTo>
                      <a:lnTo>
                        <a:pt x="111" y="1269"/>
                      </a:lnTo>
                      <a:lnTo>
                        <a:pt x="116" y="1299"/>
                      </a:lnTo>
                      <a:lnTo>
                        <a:pt x="166" y="1345"/>
                      </a:lnTo>
                      <a:lnTo>
                        <a:pt x="207" y="1377"/>
                      </a:lnTo>
                      <a:lnTo>
                        <a:pt x="202" y="1403"/>
                      </a:lnTo>
                      <a:lnTo>
                        <a:pt x="216" y="1418"/>
                      </a:lnTo>
                      <a:lnTo>
                        <a:pt x="185" y="1479"/>
                      </a:lnTo>
                      <a:lnTo>
                        <a:pt x="194" y="1545"/>
                      </a:lnTo>
                      <a:lnTo>
                        <a:pt x="216" y="1557"/>
                      </a:lnTo>
                      <a:lnTo>
                        <a:pt x="241" y="157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6" name="Freeform 167"/>
                <p:cNvSpPr>
                  <a:spLocks/>
                </p:cNvSpPr>
                <p:nvPr/>
              </p:nvSpPr>
              <p:spPr bwMode="auto">
                <a:xfrm>
                  <a:off x="3197519" y="2437909"/>
                  <a:ext cx="1087539" cy="1463193"/>
                </a:xfrm>
                <a:custGeom>
                  <a:avLst/>
                  <a:gdLst>
                    <a:gd name="T0" fmla="*/ 2147483646 w 2051"/>
                    <a:gd name="T1" fmla="*/ 2147483646 h 2727"/>
                    <a:gd name="T2" fmla="*/ 2147483646 w 2051"/>
                    <a:gd name="T3" fmla="*/ 2147483646 h 2727"/>
                    <a:gd name="T4" fmla="*/ 2147483646 w 2051"/>
                    <a:gd name="T5" fmla="*/ 2147483646 h 2727"/>
                    <a:gd name="T6" fmla="*/ 2147483646 w 2051"/>
                    <a:gd name="T7" fmla="*/ 2147483646 h 2727"/>
                    <a:gd name="T8" fmla="*/ 2147483646 w 2051"/>
                    <a:gd name="T9" fmla="*/ 2147483646 h 2727"/>
                    <a:gd name="T10" fmla="*/ 2147483646 w 2051"/>
                    <a:gd name="T11" fmla="*/ 2147483646 h 2727"/>
                    <a:gd name="T12" fmla="*/ 2147483646 w 2051"/>
                    <a:gd name="T13" fmla="*/ 2147483646 h 2727"/>
                    <a:gd name="T14" fmla="*/ 2147483646 w 2051"/>
                    <a:gd name="T15" fmla="*/ 2147483646 h 2727"/>
                    <a:gd name="T16" fmla="*/ 2147483646 w 2051"/>
                    <a:gd name="T17" fmla="*/ 2147483646 h 2727"/>
                    <a:gd name="T18" fmla="*/ 2147483646 w 2051"/>
                    <a:gd name="T19" fmla="*/ 2147483646 h 2727"/>
                    <a:gd name="T20" fmla="*/ 2147483646 w 2051"/>
                    <a:gd name="T21" fmla="*/ 2147483646 h 2727"/>
                    <a:gd name="T22" fmla="*/ 2147483646 w 2051"/>
                    <a:gd name="T23" fmla="*/ 2147483646 h 2727"/>
                    <a:gd name="T24" fmla="*/ 2147483646 w 2051"/>
                    <a:gd name="T25" fmla="*/ 2147483646 h 2727"/>
                    <a:gd name="T26" fmla="*/ 2147483646 w 2051"/>
                    <a:gd name="T27" fmla="*/ 2147483646 h 2727"/>
                    <a:gd name="T28" fmla="*/ 2147483646 w 2051"/>
                    <a:gd name="T29" fmla="*/ 2147483646 h 2727"/>
                    <a:gd name="T30" fmla="*/ 2147483646 w 2051"/>
                    <a:gd name="T31" fmla="*/ 2147483646 h 2727"/>
                    <a:gd name="T32" fmla="*/ 2147483646 w 2051"/>
                    <a:gd name="T33" fmla="*/ 2147483646 h 2727"/>
                    <a:gd name="T34" fmla="*/ 2147483646 w 2051"/>
                    <a:gd name="T35" fmla="*/ 2147483646 h 2727"/>
                    <a:gd name="T36" fmla="*/ 2147483646 w 2051"/>
                    <a:gd name="T37" fmla="*/ 2147483646 h 2727"/>
                    <a:gd name="T38" fmla="*/ 2147483646 w 2051"/>
                    <a:gd name="T39" fmla="*/ 2147483646 h 2727"/>
                    <a:gd name="T40" fmla="*/ 2147483646 w 2051"/>
                    <a:gd name="T41" fmla="*/ 2147483646 h 2727"/>
                    <a:gd name="T42" fmla="*/ 2147483646 w 2051"/>
                    <a:gd name="T43" fmla="*/ 2147483646 h 2727"/>
                    <a:gd name="T44" fmla="*/ 2147483646 w 2051"/>
                    <a:gd name="T45" fmla="*/ 2147483646 h 2727"/>
                    <a:gd name="T46" fmla="*/ 2147483646 w 2051"/>
                    <a:gd name="T47" fmla="*/ 2147483646 h 2727"/>
                    <a:gd name="T48" fmla="*/ 2147483646 w 2051"/>
                    <a:gd name="T49" fmla="*/ 2147483646 h 2727"/>
                    <a:gd name="T50" fmla="*/ 2147483646 w 2051"/>
                    <a:gd name="T51" fmla="*/ 2147483646 h 2727"/>
                    <a:gd name="T52" fmla="*/ 2147483646 w 2051"/>
                    <a:gd name="T53" fmla="*/ 2147483646 h 2727"/>
                    <a:gd name="T54" fmla="*/ 2147483646 w 2051"/>
                    <a:gd name="T55" fmla="*/ 2147483646 h 2727"/>
                    <a:gd name="T56" fmla="*/ 2147483646 w 2051"/>
                    <a:gd name="T57" fmla="*/ 2147483646 h 2727"/>
                    <a:gd name="T58" fmla="*/ 2147483646 w 2051"/>
                    <a:gd name="T59" fmla="*/ 2147483646 h 2727"/>
                    <a:gd name="T60" fmla="*/ 2147483646 w 2051"/>
                    <a:gd name="T61" fmla="*/ 2147483646 h 2727"/>
                    <a:gd name="T62" fmla="*/ 2147483646 w 2051"/>
                    <a:gd name="T63" fmla="*/ 2147483646 h 2727"/>
                    <a:gd name="T64" fmla="*/ 2147483646 w 2051"/>
                    <a:gd name="T65" fmla="*/ 2147483646 h 2727"/>
                    <a:gd name="T66" fmla="*/ 2147483646 w 2051"/>
                    <a:gd name="T67" fmla="*/ 2147483646 h 2727"/>
                    <a:gd name="T68" fmla="*/ 2147483646 w 2051"/>
                    <a:gd name="T69" fmla="*/ 2147483646 h 2727"/>
                    <a:gd name="T70" fmla="*/ 2147483646 w 2051"/>
                    <a:gd name="T71" fmla="*/ 2147483646 h 2727"/>
                    <a:gd name="T72" fmla="*/ 2147483646 w 2051"/>
                    <a:gd name="T73" fmla="*/ 2147483646 h 2727"/>
                    <a:gd name="T74" fmla="*/ 2147483646 w 2051"/>
                    <a:gd name="T75" fmla="*/ 2147483646 h 2727"/>
                    <a:gd name="T76" fmla="*/ 2147483646 w 2051"/>
                    <a:gd name="T77" fmla="*/ 2147483646 h 2727"/>
                    <a:gd name="T78" fmla="*/ 2147483646 w 2051"/>
                    <a:gd name="T79" fmla="*/ 2147483646 h 2727"/>
                    <a:gd name="T80" fmla="*/ 2147483646 w 2051"/>
                    <a:gd name="T81" fmla="*/ 2147483646 h 2727"/>
                    <a:gd name="T82" fmla="*/ 2147483646 w 2051"/>
                    <a:gd name="T83" fmla="*/ 2147483646 h 2727"/>
                    <a:gd name="T84" fmla="*/ 2147483646 w 2051"/>
                    <a:gd name="T85" fmla="*/ 2147483646 h 2727"/>
                    <a:gd name="T86" fmla="*/ 2147483646 w 2051"/>
                    <a:gd name="T87" fmla="*/ 2147483646 h 2727"/>
                    <a:gd name="T88" fmla="*/ 2147483646 w 2051"/>
                    <a:gd name="T89" fmla="*/ 2147483646 h 2727"/>
                    <a:gd name="T90" fmla="*/ 2147483646 w 2051"/>
                    <a:gd name="T91" fmla="*/ 2147483646 h 2727"/>
                    <a:gd name="T92" fmla="*/ 2147483646 w 2051"/>
                    <a:gd name="T93" fmla="*/ 2147483646 h 2727"/>
                    <a:gd name="T94" fmla="*/ 2147483646 w 2051"/>
                    <a:gd name="T95" fmla="*/ 2147483646 h 2727"/>
                    <a:gd name="T96" fmla="*/ 2147483646 w 2051"/>
                    <a:gd name="T97" fmla="*/ 2147483646 h 2727"/>
                    <a:gd name="T98" fmla="*/ 2147483646 w 2051"/>
                    <a:gd name="T99" fmla="*/ 2147483646 h 2727"/>
                    <a:gd name="T100" fmla="*/ 2147483646 w 2051"/>
                    <a:gd name="T101" fmla="*/ 2147483646 h 2727"/>
                    <a:gd name="T102" fmla="*/ 2147483646 w 2051"/>
                    <a:gd name="T103" fmla="*/ 2147483646 h 2727"/>
                    <a:gd name="T104" fmla="*/ 2147483646 w 2051"/>
                    <a:gd name="T105" fmla="*/ 2147483646 h 2727"/>
                    <a:gd name="T106" fmla="*/ 2147483646 w 2051"/>
                    <a:gd name="T107" fmla="*/ 2147483646 h 2727"/>
                    <a:gd name="T108" fmla="*/ 2147483646 w 2051"/>
                    <a:gd name="T109" fmla="*/ 2147483646 h 2727"/>
                    <a:gd name="T110" fmla="*/ 2147483646 w 2051"/>
                    <a:gd name="T111" fmla="*/ 2147483646 h 2727"/>
                    <a:gd name="T112" fmla="*/ 2147483646 w 2051"/>
                    <a:gd name="T113" fmla="*/ 2147483646 h 2727"/>
                    <a:gd name="T114" fmla="*/ 2147483646 w 2051"/>
                    <a:gd name="T115" fmla="*/ 2147483646 h 2727"/>
                    <a:gd name="T116" fmla="*/ 2147483646 w 2051"/>
                    <a:gd name="T117" fmla="*/ 2147483646 h 2727"/>
                    <a:gd name="T118" fmla="*/ 2147483646 w 2051"/>
                    <a:gd name="T119" fmla="*/ 2147483646 h 2727"/>
                    <a:gd name="T120" fmla="*/ 2147483646 w 2051"/>
                    <a:gd name="T121" fmla="*/ 2147483646 h 2727"/>
                    <a:gd name="T122" fmla="*/ 2147483646 w 2051"/>
                    <a:gd name="T123" fmla="*/ 2147483646 h 2727"/>
                    <a:gd name="T124" fmla="*/ 2147483646 w 2051"/>
                    <a:gd name="T125" fmla="*/ 2147483646 h 272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51"/>
                    <a:gd name="T190" fmla="*/ 0 h 2727"/>
                    <a:gd name="T191" fmla="*/ 2051 w 2051"/>
                    <a:gd name="T192" fmla="*/ 2727 h 272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51" h="2727">
                      <a:moveTo>
                        <a:pt x="111" y="1160"/>
                      </a:moveTo>
                      <a:lnTo>
                        <a:pt x="115" y="1221"/>
                      </a:lnTo>
                      <a:lnTo>
                        <a:pt x="95" y="1236"/>
                      </a:lnTo>
                      <a:lnTo>
                        <a:pt x="104" y="1257"/>
                      </a:lnTo>
                      <a:lnTo>
                        <a:pt x="124" y="1272"/>
                      </a:lnTo>
                      <a:lnTo>
                        <a:pt x="78" y="1303"/>
                      </a:lnTo>
                      <a:lnTo>
                        <a:pt x="72" y="1333"/>
                      </a:lnTo>
                      <a:lnTo>
                        <a:pt x="56" y="1333"/>
                      </a:lnTo>
                      <a:lnTo>
                        <a:pt x="51" y="1343"/>
                      </a:lnTo>
                      <a:lnTo>
                        <a:pt x="61" y="1354"/>
                      </a:lnTo>
                      <a:lnTo>
                        <a:pt x="46" y="1379"/>
                      </a:lnTo>
                      <a:lnTo>
                        <a:pt x="0" y="1388"/>
                      </a:lnTo>
                      <a:lnTo>
                        <a:pt x="14" y="1425"/>
                      </a:lnTo>
                      <a:lnTo>
                        <a:pt x="40" y="1435"/>
                      </a:lnTo>
                      <a:lnTo>
                        <a:pt x="60" y="1435"/>
                      </a:lnTo>
                      <a:lnTo>
                        <a:pt x="55" y="1445"/>
                      </a:lnTo>
                      <a:lnTo>
                        <a:pt x="65" y="1450"/>
                      </a:lnTo>
                      <a:lnTo>
                        <a:pt x="54" y="1476"/>
                      </a:lnTo>
                      <a:lnTo>
                        <a:pt x="59" y="1512"/>
                      </a:lnTo>
                      <a:lnTo>
                        <a:pt x="90" y="1517"/>
                      </a:lnTo>
                      <a:lnTo>
                        <a:pt x="100" y="1503"/>
                      </a:lnTo>
                      <a:lnTo>
                        <a:pt x="130" y="1528"/>
                      </a:lnTo>
                      <a:lnTo>
                        <a:pt x="156" y="1518"/>
                      </a:lnTo>
                      <a:lnTo>
                        <a:pt x="170" y="1538"/>
                      </a:lnTo>
                      <a:lnTo>
                        <a:pt x="197" y="1528"/>
                      </a:lnTo>
                      <a:lnTo>
                        <a:pt x="216" y="1550"/>
                      </a:lnTo>
                      <a:lnTo>
                        <a:pt x="243" y="1535"/>
                      </a:lnTo>
                      <a:lnTo>
                        <a:pt x="287" y="1570"/>
                      </a:lnTo>
                      <a:lnTo>
                        <a:pt x="297" y="1560"/>
                      </a:lnTo>
                      <a:lnTo>
                        <a:pt x="308" y="1572"/>
                      </a:lnTo>
                      <a:lnTo>
                        <a:pt x="313" y="1597"/>
                      </a:lnTo>
                      <a:lnTo>
                        <a:pt x="354" y="1607"/>
                      </a:lnTo>
                      <a:lnTo>
                        <a:pt x="362" y="1643"/>
                      </a:lnTo>
                      <a:lnTo>
                        <a:pt x="332" y="1663"/>
                      </a:lnTo>
                      <a:lnTo>
                        <a:pt x="341" y="1704"/>
                      </a:lnTo>
                      <a:lnTo>
                        <a:pt x="361" y="1740"/>
                      </a:lnTo>
                      <a:lnTo>
                        <a:pt x="376" y="1740"/>
                      </a:lnTo>
                      <a:lnTo>
                        <a:pt x="387" y="1757"/>
                      </a:lnTo>
                      <a:lnTo>
                        <a:pt x="412" y="1741"/>
                      </a:lnTo>
                      <a:lnTo>
                        <a:pt x="468" y="1741"/>
                      </a:lnTo>
                      <a:lnTo>
                        <a:pt x="498" y="1778"/>
                      </a:lnTo>
                      <a:lnTo>
                        <a:pt x="509" y="1773"/>
                      </a:lnTo>
                      <a:lnTo>
                        <a:pt x="509" y="1758"/>
                      </a:lnTo>
                      <a:lnTo>
                        <a:pt x="530" y="1758"/>
                      </a:lnTo>
                      <a:lnTo>
                        <a:pt x="514" y="1717"/>
                      </a:lnTo>
                      <a:lnTo>
                        <a:pt x="545" y="1727"/>
                      </a:lnTo>
                      <a:lnTo>
                        <a:pt x="555" y="1753"/>
                      </a:lnTo>
                      <a:lnTo>
                        <a:pt x="591" y="1758"/>
                      </a:lnTo>
                      <a:lnTo>
                        <a:pt x="595" y="1785"/>
                      </a:lnTo>
                      <a:lnTo>
                        <a:pt x="620" y="1800"/>
                      </a:lnTo>
                      <a:lnTo>
                        <a:pt x="635" y="1795"/>
                      </a:lnTo>
                      <a:lnTo>
                        <a:pt x="640" y="1810"/>
                      </a:lnTo>
                      <a:lnTo>
                        <a:pt x="635" y="1841"/>
                      </a:lnTo>
                      <a:lnTo>
                        <a:pt x="671" y="1846"/>
                      </a:lnTo>
                      <a:lnTo>
                        <a:pt x="665" y="1876"/>
                      </a:lnTo>
                      <a:lnTo>
                        <a:pt x="634" y="1882"/>
                      </a:lnTo>
                      <a:lnTo>
                        <a:pt x="619" y="1922"/>
                      </a:lnTo>
                      <a:lnTo>
                        <a:pt x="628" y="1968"/>
                      </a:lnTo>
                      <a:lnTo>
                        <a:pt x="669" y="1978"/>
                      </a:lnTo>
                      <a:lnTo>
                        <a:pt x="684" y="2015"/>
                      </a:lnTo>
                      <a:lnTo>
                        <a:pt x="642" y="2096"/>
                      </a:lnTo>
                      <a:lnTo>
                        <a:pt x="688" y="2102"/>
                      </a:lnTo>
                      <a:lnTo>
                        <a:pt x="698" y="2087"/>
                      </a:lnTo>
                      <a:lnTo>
                        <a:pt x="749" y="2123"/>
                      </a:lnTo>
                      <a:lnTo>
                        <a:pt x="795" y="2098"/>
                      </a:lnTo>
                      <a:lnTo>
                        <a:pt x="814" y="2170"/>
                      </a:lnTo>
                      <a:lnTo>
                        <a:pt x="890" y="2202"/>
                      </a:lnTo>
                      <a:lnTo>
                        <a:pt x="890" y="2237"/>
                      </a:lnTo>
                      <a:lnTo>
                        <a:pt x="950" y="2263"/>
                      </a:lnTo>
                      <a:lnTo>
                        <a:pt x="976" y="2253"/>
                      </a:lnTo>
                      <a:lnTo>
                        <a:pt x="1037" y="2279"/>
                      </a:lnTo>
                      <a:lnTo>
                        <a:pt x="1063" y="2305"/>
                      </a:lnTo>
                      <a:lnTo>
                        <a:pt x="1063" y="2331"/>
                      </a:lnTo>
                      <a:lnTo>
                        <a:pt x="1098" y="2320"/>
                      </a:lnTo>
                      <a:lnTo>
                        <a:pt x="1129" y="2342"/>
                      </a:lnTo>
                      <a:lnTo>
                        <a:pt x="1128" y="2393"/>
                      </a:lnTo>
                      <a:lnTo>
                        <a:pt x="1153" y="2429"/>
                      </a:lnTo>
                      <a:lnTo>
                        <a:pt x="1193" y="2490"/>
                      </a:lnTo>
                      <a:lnTo>
                        <a:pt x="1254" y="2481"/>
                      </a:lnTo>
                      <a:lnTo>
                        <a:pt x="1325" y="2496"/>
                      </a:lnTo>
                      <a:lnTo>
                        <a:pt x="1381" y="2513"/>
                      </a:lnTo>
                      <a:lnTo>
                        <a:pt x="1392" y="2487"/>
                      </a:lnTo>
                      <a:lnTo>
                        <a:pt x="1485" y="2452"/>
                      </a:lnTo>
                      <a:lnTo>
                        <a:pt x="1485" y="2431"/>
                      </a:lnTo>
                      <a:lnTo>
                        <a:pt x="1515" y="2431"/>
                      </a:lnTo>
                      <a:lnTo>
                        <a:pt x="1540" y="2489"/>
                      </a:lnTo>
                      <a:lnTo>
                        <a:pt x="1535" y="2519"/>
                      </a:lnTo>
                      <a:lnTo>
                        <a:pt x="1591" y="2565"/>
                      </a:lnTo>
                      <a:lnTo>
                        <a:pt x="1621" y="2545"/>
                      </a:lnTo>
                      <a:lnTo>
                        <a:pt x="1682" y="2572"/>
                      </a:lnTo>
                      <a:lnTo>
                        <a:pt x="1672" y="2592"/>
                      </a:lnTo>
                      <a:lnTo>
                        <a:pt x="1696" y="2623"/>
                      </a:lnTo>
                      <a:lnTo>
                        <a:pt x="1691" y="2633"/>
                      </a:lnTo>
                      <a:lnTo>
                        <a:pt x="1717" y="2658"/>
                      </a:lnTo>
                      <a:lnTo>
                        <a:pt x="1758" y="2638"/>
                      </a:lnTo>
                      <a:lnTo>
                        <a:pt x="1778" y="2694"/>
                      </a:lnTo>
                      <a:lnTo>
                        <a:pt x="1804" y="2689"/>
                      </a:lnTo>
                      <a:lnTo>
                        <a:pt x="1799" y="2714"/>
                      </a:lnTo>
                      <a:lnTo>
                        <a:pt x="1805" y="2727"/>
                      </a:lnTo>
                      <a:lnTo>
                        <a:pt x="1825" y="2697"/>
                      </a:lnTo>
                      <a:lnTo>
                        <a:pt x="1846" y="2686"/>
                      </a:lnTo>
                      <a:lnTo>
                        <a:pt x="1963" y="2560"/>
                      </a:lnTo>
                      <a:lnTo>
                        <a:pt x="1964" y="2526"/>
                      </a:lnTo>
                      <a:lnTo>
                        <a:pt x="1986" y="2501"/>
                      </a:lnTo>
                      <a:lnTo>
                        <a:pt x="1959" y="2494"/>
                      </a:lnTo>
                      <a:lnTo>
                        <a:pt x="1962" y="2467"/>
                      </a:lnTo>
                      <a:lnTo>
                        <a:pt x="1931" y="2434"/>
                      </a:lnTo>
                      <a:lnTo>
                        <a:pt x="1946" y="2439"/>
                      </a:lnTo>
                      <a:lnTo>
                        <a:pt x="1957" y="2383"/>
                      </a:lnTo>
                      <a:lnTo>
                        <a:pt x="2040" y="2338"/>
                      </a:lnTo>
                      <a:lnTo>
                        <a:pt x="2051" y="2179"/>
                      </a:lnTo>
                      <a:lnTo>
                        <a:pt x="2015" y="2186"/>
                      </a:lnTo>
                      <a:lnTo>
                        <a:pt x="1997" y="2143"/>
                      </a:lnTo>
                      <a:lnTo>
                        <a:pt x="1943" y="2132"/>
                      </a:lnTo>
                      <a:lnTo>
                        <a:pt x="1957" y="2077"/>
                      </a:lnTo>
                      <a:lnTo>
                        <a:pt x="1977" y="2072"/>
                      </a:lnTo>
                      <a:lnTo>
                        <a:pt x="1983" y="2005"/>
                      </a:lnTo>
                      <a:lnTo>
                        <a:pt x="1963" y="1985"/>
                      </a:lnTo>
                      <a:lnTo>
                        <a:pt x="1978" y="1970"/>
                      </a:lnTo>
                      <a:lnTo>
                        <a:pt x="1943" y="1934"/>
                      </a:lnTo>
                      <a:lnTo>
                        <a:pt x="1917" y="1934"/>
                      </a:lnTo>
                      <a:lnTo>
                        <a:pt x="1917" y="1912"/>
                      </a:lnTo>
                      <a:lnTo>
                        <a:pt x="1908" y="1871"/>
                      </a:lnTo>
                      <a:lnTo>
                        <a:pt x="1934" y="1846"/>
                      </a:lnTo>
                      <a:lnTo>
                        <a:pt x="1934" y="1805"/>
                      </a:lnTo>
                      <a:lnTo>
                        <a:pt x="1913" y="1780"/>
                      </a:lnTo>
                      <a:lnTo>
                        <a:pt x="1920" y="1749"/>
                      </a:lnTo>
                      <a:lnTo>
                        <a:pt x="1945" y="1739"/>
                      </a:lnTo>
                      <a:lnTo>
                        <a:pt x="1935" y="1666"/>
                      </a:lnTo>
                      <a:lnTo>
                        <a:pt x="1916" y="1651"/>
                      </a:lnTo>
                      <a:lnTo>
                        <a:pt x="1875" y="1584"/>
                      </a:lnTo>
                      <a:lnTo>
                        <a:pt x="1895" y="1574"/>
                      </a:lnTo>
                      <a:lnTo>
                        <a:pt x="1917" y="1517"/>
                      </a:lnTo>
                      <a:lnTo>
                        <a:pt x="1902" y="1512"/>
                      </a:lnTo>
                      <a:lnTo>
                        <a:pt x="1893" y="1466"/>
                      </a:lnTo>
                      <a:lnTo>
                        <a:pt x="1893" y="1425"/>
                      </a:lnTo>
                      <a:lnTo>
                        <a:pt x="1908" y="1415"/>
                      </a:lnTo>
                      <a:lnTo>
                        <a:pt x="1929" y="1435"/>
                      </a:lnTo>
                      <a:lnTo>
                        <a:pt x="1954" y="1415"/>
                      </a:lnTo>
                      <a:lnTo>
                        <a:pt x="1959" y="1394"/>
                      </a:lnTo>
                      <a:lnTo>
                        <a:pt x="1975" y="1389"/>
                      </a:lnTo>
                      <a:lnTo>
                        <a:pt x="1995" y="1342"/>
                      </a:lnTo>
                      <a:lnTo>
                        <a:pt x="1995" y="1332"/>
                      </a:lnTo>
                      <a:lnTo>
                        <a:pt x="2001" y="1291"/>
                      </a:lnTo>
                      <a:lnTo>
                        <a:pt x="2022" y="1291"/>
                      </a:lnTo>
                      <a:lnTo>
                        <a:pt x="2027" y="1260"/>
                      </a:lnTo>
                      <a:lnTo>
                        <a:pt x="2003" y="1198"/>
                      </a:lnTo>
                      <a:lnTo>
                        <a:pt x="2023" y="1162"/>
                      </a:lnTo>
                      <a:lnTo>
                        <a:pt x="1982" y="1152"/>
                      </a:lnTo>
                      <a:lnTo>
                        <a:pt x="1994" y="1100"/>
                      </a:lnTo>
                      <a:lnTo>
                        <a:pt x="1973" y="1084"/>
                      </a:lnTo>
                      <a:lnTo>
                        <a:pt x="1973" y="1105"/>
                      </a:lnTo>
                      <a:lnTo>
                        <a:pt x="1958" y="1125"/>
                      </a:lnTo>
                      <a:lnTo>
                        <a:pt x="1907" y="1121"/>
                      </a:lnTo>
                      <a:lnTo>
                        <a:pt x="1897" y="1096"/>
                      </a:lnTo>
                      <a:lnTo>
                        <a:pt x="1835" y="1070"/>
                      </a:lnTo>
                      <a:lnTo>
                        <a:pt x="1823" y="991"/>
                      </a:lnTo>
                      <a:lnTo>
                        <a:pt x="1800" y="966"/>
                      </a:lnTo>
                      <a:lnTo>
                        <a:pt x="1805" y="926"/>
                      </a:lnTo>
                      <a:lnTo>
                        <a:pt x="1892" y="860"/>
                      </a:lnTo>
                      <a:lnTo>
                        <a:pt x="1953" y="832"/>
                      </a:lnTo>
                      <a:lnTo>
                        <a:pt x="1964" y="843"/>
                      </a:lnTo>
                      <a:lnTo>
                        <a:pt x="1989" y="778"/>
                      </a:lnTo>
                      <a:lnTo>
                        <a:pt x="2005" y="711"/>
                      </a:lnTo>
                      <a:lnTo>
                        <a:pt x="1969" y="690"/>
                      </a:lnTo>
                      <a:lnTo>
                        <a:pt x="1931" y="602"/>
                      </a:lnTo>
                      <a:lnTo>
                        <a:pt x="1957" y="576"/>
                      </a:lnTo>
                      <a:lnTo>
                        <a:pt x="1959" y="559"/>
                      </a:lnTo>
                      <a:lnTo>
                        <a:pt x="1990" y="573"/>
                      </a:lnTo>
                      <a:lnTo>
                        <a:pt x="2045" y="523"/>
                      </a:lnTo>
                      <a:lnTo>
                        <a:pt x="2015" y="470"/>
                      </a:lnTo>
                      <a:lnTo>
                        <a:pt x="2005" y="474"/>
                      </a:lnTo>
                      <a:lnTo>
                        <a:pt x="1941" y="411"/>
                      </a:lnTo>
                      <a:lnTo>
                        <a:pt x="1958" y="377"/>
                      </a:lnTo>
                      <a:lnTo>
                        <a:pt x="1955" y="365"/>
                      </a:lnTo>
                      <a:lnTo>
                        <a:pt x="1927" y="363"/>
                      </a:lnTo>
                      <a:lnTo>
                        <a:pt x="1894" y="386"/>
                      </a:lnTo>
                      <a:lnTo>
                        <a:pt x="1883" y="379"/>
                      </a:lnTo>
                      <a:lnTo>
                        <a:pt x="1878" y="396"/>
                      </a:lnTo>
                      <a:lnTo>
                        <a:pt x="1861" y="409"/>
                      </a:lnTo>
                      <a:lnTo>
                        <a:pt x="1890" y="415"/>
                      </a:lnTo>
                      <a:lnTo>
                        <a:pt x="1913" y="448"/>
                      </a:lnTo>
                      <a:lnTo>
                        <a:pt x="1887" y="474"/>
                      </a:lnTo>
                      <a:lnTo>
                        <a:pt x="1857" y="467"/>
                      </a:lnTo>
                      <a:lnTo>
                        <a:pt x="1852" y="447"/>
                      </a:lnTo>
                      <a:lnTo>
                        <a:pt x="1830" y="410"/>
                      </a:lnTo>
                      <a:lnTo>
                        <a:pt x="1835" y="401"/>
                      </a:lnTo>
                      <a:lnTo>
                        <a:pt x="1806" y="393"/>
                      </a:lnTo>
                      <a:lnTo>
                        <a:pt x="1762" y="403"/>
                      </a:lnTo>
                      <a:lnTo>
                        <a:pt x="1754" y="499"/>
                      </a:lnTo>
                      <a:lnTo>
                        <a:pt x="1809" y="578"/>
                      </a:lnTo>
                      <a:lnTo>
                        <a:pt x="1811" y="569"/>
                      </a:lnTo>
                      <a:lnTo>
                        <a:pt x="1821" y="593"/>
                      </a:lnTo>
                      <a:lnTo>
                        <a:pt x="1827" y="585"/>
                      </a:lnTo>
                      <a:lnTo>
                        <a:pt x="1842" y="586"/>
                      </a:lnTo>
                      <a:lnTo>
                        <a:pt x="1841" y="577"/>
                      </a:lnTo>
                      <a:lnTo>
                        <a:pt x="1844" y="583"/>
                      </a:lnTo>
                      <a:lnTo>
                        <a:pt x="1834" y="601"/>
                      </a:lnTo>
                      <a:lnTo>
                        <a:pt x="1857" y="602"/>
                      </a:lnTo>
                      <a:lnTo>
                        <a:pt x="1846" y="644"/>
                      </a:lnTo>
                      <a:lnTo>
                        <a:pt x="1861" y="661"/>
                      </a:lnTo>
                      <a:lnTo>
                        <a:pt x="1858" y="647"/>
                      </a:lnTo>
                      <a:lnTo>
                        <a:pt x="1865" y="652"/>
                      </a:lnTo>
                      <a:lnTo>
                        <a:pt x="1862" y="662"/>
                      </a:lnTo>
                      <a:lnTo>
                        <a:pt x="1846" y="679"/>
                      </a:lnTo>
                      <a:lnTo>
                        <a:pt x="1847" y="687"/>
                      </a:lnTo>
                      <a:lnTo>
                        <a:pt x="1871" y="689"/>
                      </a:lnTo>
                      <a:lnTo>
                        <a:pt x="1875" y="678"/>
                      </a:lnTo>
                      <a:lnTo>
                        <a:pt x="1895" y="683"/>
                      </a:lnTo>
                      <a:lnTo>
                        <a:pt x="1887" y="698"/>
                      </a:lnTo>
                      <a:lnTo>
                        <a:pt x="1841" y="695"/>
                      </a:lnTo>
                      <a:lnTo>
                        <a:pt x="1816" y="624"/>
                      </a:lnTo>
                      <a:lnTo>
                        <a:pt x="1772" y="600"/>
                      </a:lnTo>
                      <a:lnTo>
                        <a:pt x="1758" y="611"/>
                      </a:lnTo>
                      <a:lnTo>
                        <a:pt x="1749" y="578"/>
                      </a:lnTo>
                      <a:lnTo>
                        <a:pt x="1709" y="569"/>
                      </a:lnTo>
                      <a:lnTo>
                        <a:pt x="1704" y="574"/>
                      </a:lnTo>
                      <a:lnTo>
                        <a:pt x="1666" y="518"/>
                      </a:lnTo>
                      <a:lnTo>
                        <a:pt x="1671" y="493"/>
                      </a:lnTo>
                      <a:lnTo>
                        <a:pt x="1688" y="490"/>
                      </a:lnTo>
                      <a:lnTo>
                        <a:pt x="1700" y="451"/>
                      </a:lnTo>
                      <a:lnTo>
                        <a:pt x="1708" y="386"/>
                      </a:lnTo>
                      <a:lnTo>
                        <a:pt x="1726" y="379"/>
                      </a:lnTo>
                      <a:lnTo>
                        <a:pt x="1768" y="324"/>
                      </a:lnTo>
                      <a:lnTo>
                        <a:pt x="1767" y="295"/>
                      </a:lnTo>
                      <a:lnTo>
                        <a:pt x="1781" y="263"/>
                      </a:lnTo>
                      <a:lnTo>
                        <a:pt x="1791" y="264"/>
                      </a:lnTo>
                      <a:lnTo>
                        <a:pt x="1781" y="221"/>
                      </a:lnTo>
                      <a:lnTo>
                        <a:pt x="1796" y="203"/>
                      </a:lnTo>
                      <a:lnTo>
                        <a:pt x="1777" y="174"/>
                      </a:lnTo>
                      <a:lnTo>
                        <a:pt x="1755" y="183"/>
                      </a:lnTo>
                      <a:lnTo>
                        <a:pt x="1756" y="218"/>
                      </a:lnTo>
                      <a:lnTo>
                        <a:pt x="1731" y="299"/>
                      </a:lnTo>
                      <a:lnTo>
                        <a:pt x="1657" y="363"/>
                      </a:lnTo>
                      <a:lnTo>
                        <a:pt x="1647" y="352"/>
                      </a:lnTo>
                      <a:lnTo>
                        <a:pt x="1596" y="359"/>
                      </a:lnTo>
                      <a:lnTo>
                        <a:pt x="1574" y="394"/>
                      </a:lnTo>
                      <a:lnTo>
                        <a:pt x="1522" y="438"/>
                      </a:lnTo>
                      <a:lnTo>
                        <a:pt x="1537" y="516"/>
                      </a:lnTo>
                      <a:lnTo>
                        <a:pt x="1532" y="596"/>
                      </a:lnTo>
                      <a:lnTo>
                        <a:pt x="1540" y="638"/>
                      </a:lnTo>
                      <a:lnTo>
                        <a:pt x="1524" y="669"/>
                      </a:lnTo>
                      <a:lnTo>
                        <a:pt x="1472" y="711"/>
                      </a:lnTo>
                      <a:lnTo>
                        <a:pt x="1450" y="726"/>
                      </a:lnTo>
                      <a:lnTo>
                        <a:pt x="1453" y="739"/>
                      </a:lnTo>
                      <a:lnTo>
                        <a:pt x="1422" y="786"/>
                      </a:lnTo>
                      <a:lnTo>
                        <a:pt x="1393" y="818"/>
                      </a:lnTo>
                      <a:lnTo>
                        <a:pt x="1401" y="861"/>
                      </a:lnTo>
                      <a:lnTo>
                        <a:pt x="1369" y="934"/>
                      </a:lnTo>
                      <a:lnTo>
                        <a:pt x="1370" y="956"/>
                      </a:lnTo>
                      <a:lnTo>
                        <a:pt x="1412" y="957"/>
                      </a:lnTo>
                      <a:lnTo>
                        <a:pt x="1432" y="986"/>
                      </a:lnTo>
                      <a:lnTo>
                        <a:pt x="1462" y="989"/>
                      </a:lnTo>
                      <a:lnTo>
                        <a:pt x="1500" y="970"/>
                      </a:lnTo>
                      <a:lnTo>
                        <a:pt x="1545" y="994"/>
                      </a:lnTo>
                      <a:lnTo>
                        <a:pt x="1571" y="1030"/>
                      </a:lnTo>
                      <a:lnTo>
                        <a:pt x="1579" y="1030"/>
                      </a:lnTo>
                      <a:lnTo>
                        <a:pt x="1586" y="1054"/>
                      </a:lnTo>
                      <a:lnTo>
                        <a:pt x="1631" y="1102"/>
                      </a:lnTo>
                      <a:lnTo>
                        <a:pt x="1628" y="1144"/>
                      </a:lnTo>
                      <a:lnTo>
                        <a:pt x="1615" y="1169"/>
                      </a:lnTo>
                      <a:lnTo>
                        <a:pt x="1619" y="1193"/>
                      </a:lnTo>
                      <a:lnTo>
                        <a:pt x="1631" y="1190"/>
                      </a:lnTo>
                      <a:lnTo>
                        <a:pt x="1630" y="1201"/>
                      </a:lnTo>
                      <a:lnTo>
                        <a:pt x="1612" y="1211"/>
                      </a:lnTo>
                      <a:lnTo>
                        <a:pt x="1611" y="1222"/>
                      </a:lnTo>
                      <a:lnTo>
                        <a:pt x="1617" y="1229"/>
                      </a:lnTo>
                      <a:lnTo>
                        <a:pt x="1625" y="1227"/>
                      </a:lnTo>
                      <a:lnTo>
                        <a:pt x="1626" y="1254"/>
                      </a:lnTo>
                      <a:lnTo>
                        <a:pt x="1614" y="1260"/>
                      </a:lnTo>
                      <a:lnTo>
                        <a:pt x="1586" y="1250"/>
                      </a:lnTo>
                      <a:lnTo>
                        <a:pt x="1555" y="1273"/>
                      </a:lnTo>
                      <a:lnTo>
                        <a:pt x="1552" y="1313"/>
                      </a:lnTo>
                      <a:lnTo>
                        <a:pt x="1541" y="1323"/>
                      </a:lnTo>
                      <a:lnTo>
                        <a:pt x="1536" y="1347"/>
                      </a:lnTo>
                      <a:lnTo>
                        <a:pt x="1561" y="1355"/>
                      </a:lnTo>
                      <a:lnTo>
                        <a:pt x="1565" y="1373"/>
                      </a:lnTo>
                      <a:lnTo>
                        <a:pt x="1588" y="1384"/>
                      </a:lnTo>
                      <a:lnTo>
                        <a:pt x="1598" y="1394"/>
                      </a:lnTo>
                      <a:lnTo>
                        <a:pt x="1605" y="1380"/>
                      </a:lnTo>
                      <a:lnTo>
                        <a:pt x="1615" y="1399"/>
                      </a:lnTo>
                      <a:lnTo>
                        <a:pt x="1603" y="1402"/>
                      </a:lnTo>
                      <a:lnTo>
                        <a:pt x="1610" y="1407"/>
                      </a:lnTo>
                      <a:lnTo>
                        <a:pt x="1626" y="1405"/>
                      </a:lnTo>
                      <a:lnTo>
                        <a:pt x="1645" y="1421"/>
                      </a:lnTo>
                      <a:lnTo>
                        <a:pt x="1634" y="1430"/>
                      </a:lnTo>
                      <a:lnTo>
                        <a:pt x="1625" y="1419"/>
                      </a:lnTo>
                      <a:lnTo>
                        <a:pt x="1592" y="1417"/>
                      </a:lnTo>
                      <a:lnTo>
                        <a:pt x="1578" y="1407"/>
                      </a:lnTo>
                      <a:lnTo>
                        <a:pt x="1565" y="1408"/>
                      </a:lnTo>
                      <a:lnTo>
                        <a:pt x="1551" y="1396"/>
                      </a:lnTo>
                      <a:lnTo>
                        <a:pt x="1543" y="1396"/>
                      </a:lnTo>
                      <a:lnTo>
                        <a:pt x="1509" y="1323"/>
                      </a:lnTo>
                      <a:lnTo>
                        <a:pt x="1524" y="1322"/>
                      </a:lnTo>
                      <a:lnTo>
                        <a:pt x="1532" y="1305"/>
                      </a:lnTo>
                      <a:lnTo>
                        <a:pt x="1532" y="1269"/>
                      </a:lnTo>
                      <a:lnTo>
                        <a:pt x="1555" y="1230"/>
                      </a:lnTo>
                      <a:lnTo>
                        <a:pt x="1573" y="1184"/>
                      </a:lnTo>
                      <a:lnTo>
                        <a:pt x="1574" y="1161"/>
                      </a:lnTo>
                      <a:lnTo>
                        <a:pt x="1560" y="1160"/>
                      </a:lnTo>
                      <a:lnTo>
                        <a:pt x="1552" y="1100"/>
                      </a:lnTo>
                      <a:lnTo>
                        <a:pt x="1564" y="1076"/>
                      </a:lnTo>
                      <a:lnTo>
                        <a:pt x="1559" y="1050"/>
                      </a:lnTo>
                      <a:lnTo>
                        <a:pt x="1506" y="1044"/>
                      </a:lnTo>
                      <a:lnTo>
                        <a:pt x="1472" y="1049"/>
                      </a:lnTo>
                      <a:lnTo>
                        <a:pt x="1448" y="1044"/>
                      </a:lnTo>
                      <a:lnTo>
                        <a:pt x="1379" y="1051"/>
                      </a:lnTo>
                      <a:lnTo>
                        <a:pt x="1348" y="1102"/>
                      </a:lnTo>
                      <a:lnTo>
                        <a:pt x="1341" y="1109"/>
                      </a:lnTo>
                      <a:lnTo>
                        <a:pt x="1350" y="1171"/>
                      </a:lnTo>
                      <a:lnTo>
                        <a:pt x="1342" y="1220"/>
                      </a:lnTo>
                      <a:lnTo>
                        <a:pt x="1314" y="1271"/>
                      </a:lnTo>
                      <a:lnTo>
                        <a:pt x="1288" y="1291"/>
                      </a:lnTo>
                      <a:lnTo>
                        <a:pt x="1253" y="1297"/>
                      </a:lnTo>
                      <a:lnTo>
                        <a:pt x="1214" y="1324"/>
                      </a:lnTo>
                      <a:lnTo>
                        <a:pt x="1209" y="1345"/>
                      </a:lnTo>
                      <a:lnTo>
                        <a:pt x="1175" y="1393"/>
                      </a:lnTo>
                      <a:lnTo>
                        <a:pt x="1158" y="1393"/>
                      </a:lnTo>
                      <a:lnTo>
                        <a:pt x="1135" y="1414"/>
                      </a:lnTo>
                      <a:lnTo>
                        <a:pt x="1096" y="1415"/>
                      </a:lnTo>
                      <a:lnTo>
                        <a:pt x="1075" y="1428"/>
                      </a:lnTo>
                      <a:lnTo>
                        <a:pt x="1029" y="1424"/>
                      </a:lnTo>
                      <a:lnTo>
                        <a:pt x="1009" y="1431"/>
                      </a:lnTo>
                      <a:lnTo>
                        <a:pt x="1012" y="1439"/>
                      </a:lnTo>
                      <a:lnTo>
                        <a:pt x="1023" y="1438"/>
                      </a:lnTo>
                      <a:lnTo>
                        <a:pt x="999" y="1477"/>
                      </a:lnTo>
                      <a:lnTo>
                        <a:pt x="949" y="1480"/>
                      </a:lnTo>
                      <a:lnTo>
                        <a:pt x="915" y="1424"/>
                      </a:lnTo>
                      <a:lnTo>
                        <a:pt x="876" y="1407"/>
                      </a:lnTo>
                      <a:lnTo>
                        <a:pt x="838" y="1398"/>
                      </a:lnTo>
                      <a:lnTo>
                        <a:pt x="776" y="1322"/>
                      </a:lnTo>
                      <a:lnTo>
                        <a:pt x="769" y="1292"/>
                      </a:lnTo>
                      <a:lnTo>
                        <a:pt x="781" y="1268"/>
                      </a:lnTo>
                      <a:lnTo>
                        <a:pt x="777" y="1260"/>
                      </a:lnTo>
                      <a:lnTo>
                        <a:pt x="758" y="1250"/>
                      </a:lnTo>
                      <a:lnTo>
                        <a:pt x="740" y="1258"/>
                      </a:lnTo>
                      <a:lnTo>
                        <a:pt x="704" y="1255"/>
                      </a:lnTo>
                      <a:lnTo>
                        <a:pt x="718" y="1236"/>
                      </a:lnTo>
                      <a:lnTo>
                        <a:pt x="737" y="1246"/>
                      </a:lnTo>
                      <a:lnTo>
                        <a:pt x="779" y="1248"/>
                      </a:lnTo>
                      <a:lnTo>
                        <a:pt x="790" y="1257"/>
                      </a:lnTo>
                      <a:lnTo>
                        <a:pt x="819" y="1272"/>
                      </a:lnTo>
                      <a:lnTo>
                        <a:pt x="855" y="1273"/>
                      </a:lnTo>
                      <a:lnTo>
                        <a:pt x="851" y="1296"/>
                      </a:lnTo>
                      <a:lnTo>
                        <a:pt x="902" y="1318"/>
                      </a:lnTo>
                      <a:lnTo>
                        <a:pt x="899" y="1332"/>
                      </a:lnTo>
                      <a:lnTo>
                        <a:pt x="875" y="1346"/>
                      </a:lnTo>
                      <a:lnTo>
                        <a:pt x="866" y="1332"/>
                      </a:lnTo>
                      <a:lnTo>
                        <a:pt x="859" y="1329"/>
                      </a:lnTo>
                      <a:lnTo>
                        <a:pt x="853" y="1342"/>
                      </a:lnTo>
                      <a:lnTo>
                        <a:pt x="884" y="1374"/>
                      </a:lnTo>
                      <a:lnTo>
                        <a:pt x="913" y="1377"/>
                      </a:lnTo>
                      <a:lnTo>
                        <a:pt x="950" y="1364"/>
                      </a:lnTo>
                      <a:lnTo>
                        <a:pt x="947" y="1371"/>
                      </a:lnTo>
                      <a:lnTo>
                        <a:pt x="964" y="1374"/>
                      </a:lnTo>
                      <a:lnTo>
                        <a:pt x="977" y="1320"/>
                      </a:lnTo>
                      <a:lnTo>
                        <a:pt x="970" y="1310"/>
                      </a:lnTo>
                      <a:lnTo>
                        <a:pt x="976" y="1306"/>
                      </a:lnTo>
                      <a:lnTo>
                        <a:pt x="984" y="1320"/>
                      </a:lnTo>
                      <a:lnTo>
                        <a:pt x="1000" y="1318"/>
                      </a:lnTo>
                      <a:lnTo>
                        <a:pt x="1005" y="1327"/>
                      </a:lnTo>
                      <a:lnTo>
                        <a:pt x="1029" y="1314"/>
                      </a:lnTo>
                      <a:lnTo>
                        <a:pt x="1040" y="1304"/>
                      </a:lnTo>
                      <a:lnTo>
                        <a:pt x="1032" y="1294"/>
                      </a:lnTo>
                      <a:lnTo>
                        <a:pt x="1041" y="1292"/>
                      </a:lnTo>
                      <a:lnTo>
                        <a:pt x="1059" y="1281"/>
                      </a:lnTo>
                      <a:lnTo>
                        <a:pt x="1060" y="1300"/>
                      </a:lnTo>
                      <a:lnTo>
                        <a:pt x="1065" y="1292"/>
                      </a:lnTo>
                      <a:lnTo>
                        <a:pt x="1066" y="1277"/>
                      </a:lnTo>
                      <a:lnTo>
                        <a:pt x="1061" y="1267"/>
                      </a:lnTo>
                      <a:lnTo>
                        <a:pt x="1079" y="1258"/>
                      </a:lnTo>
                      <a:lnTo>
                        <a:pt x="1080" y="1264"/>
                      </a:lnTo>
                      <a:lnTo>
                        <a:pt x="1088" y="1267"/>
                      </a:lnTo>
                      <a:lnTo>
                        <a:pt x="1100" y="1257"/>
                      </a:lnTo>
                      <a:lnTo>
                        <a:pt x="1103" y="1245"/>
                      </a:lnTo>
                      <a:lnTo>
                        <a:pt x="1138" y="1225"/>
                      </a:lnTo>
                      <a:lnTo>
                        <a:pt x="1151" y="1225"/>
                      </a:lnTo>
                      <a:lnTo>
                        <a:pt x="1174" y="1207"/>
                      </a:lnTo>
                      <a:lnTo>
                        <a:pt x="1180" y="1213"/>
                      </a:lnTo>
                      <a:lnTo>
                        <a:pt x="1186" y="1193"/>
                      </a:lnTo>
                      <a:lnTo>
                        <a:pt x="1194" y="1189"/>
                      </a:lnTo>
                      <a:lnTo>
                        <a:pt x="1203" y="1176"/>
                      </a:lnTo>
                      <a:lnTo>
                        <a:pt x="1204" y="1158"/>
                      </a:lnTo>
                      <a:lnTo>
                        <a:pt x="1217" y="1123"/>
                      </a:lnTo>
                      <a:lnTo>
                        <a:pt x="1236" y="1100"/>
                      </a:lnTo>
                      <a:lnTo>
                        <a:pt x="1263" y="1092"/>
                      </a:lnTo>
                      <a:lnTo>
                        <a:pt x="1279" y="1073"/>
                      </a:lnTo>
                      <a:lnTo>
                        <a:pt x="1287" y="1081"/>
                      </a:lnTo>
                      <a:lnTo>
                        <a:pt x="1297" y="1045"/>
                      </a:lnTo>
                      <a:lnTo>
                        <a:pt x="1249" y="953"/>
                      </a:lnTo>
                      <a:lnTo>
                        <a:pt x="1256" y="910"/>
                      </a:lnTo>
                      <a:lnTo>
                        <a:pt x="1313" y="823"/>
                      </a:lnTo>
                      <a:lnTo>
                        <a:pt x="1338" y="769"/>
                      </a:lnTo>
                      <a:lnTo>
                        <a:pt x="1373" y="651"/>
                      </a:lnTo>
                      <a:lnTo>
                        <a:pt x="1413" y="619"/>
                      </a:lnTo>
                      <a:lnTo>
                        <a:pt x="1420" y="592"/>
                      </a:lnTo>
                      <a:lnTo>
                        <a:pt x="1450" y="544"/>
                      </a:lnTo>
                      <a:lnTo>
                        <a:pt x="1450" y="500"/>
                      </a:lnTo>
                      <a:lnTo>
                        <a:pt x="1462" y="494"/>
                      </a:lnTo>
                      <a:lnTo>
                        <a:pt x="1444" y="380"/>
                      </a:lnTo>
                      <a:lnTo>
                        <a:pt x="1491" y="355"/>
                      </a:lnTo>
                      <a:lnTo>
                        <a:pt x="1532" y="299"/>
                      </a:lnTo>
                      <a:lnTo>
                        <a:pt x="1560" y="278"/>
                      </a:lnTo>
                      <a:lnTo>
                        <a:pt x="1603" y="199"/>
                      </a:lnTo>
                      <a:lnTo>
                        <a:pt x="1610" y="159"/>
                      </a:lnTo>
                      <a:lnTo>
                        <a:pt x="1617" y="152"/>
                      </a:lnTo>
                      <a:lnTo>
                        <a:pt x="1616" y="141"/>
                      </a:lnTo>
                      <a:lnTo>
                        <a:pt x="1592" y="115"/>
                      </a:lnTo>
                      <a:lnTo>
                        <a:pt x="1574" y="118"/>
                      </a:lnTo>
                      <a:lnTo>
                        <a:pt x="1570" y="106"/>
                      </a:lnTo>
                      <a:lnTo>
                        <a:pt x="1587" y="105"/>
                      </a:lnTo>
                      <a:lnTo>
                        <a:pt x="1568" y="83"/>
                      </a:lnTo>
                      <a:lnTo>
                        <a:pt x="1535" y="68"/>
                      </a:lnTo>
                      <a:lnTo>
                        <a:pt x="1515" y="68"/>
                      </a:lnTo>
                      <a:lnTo>
                        <a:pt x="1441" y="22"/>
                      </a:lnTo>
                      <a:lnTo>
                        <a:pt x="1458" y="16"/>
                      </a:lnTo>
                      <a:lnTo>
                        <a:pt x="1436" y="0"/>
                      </a:lnTo>
                      <a:lnTo>
                        <a:pt x="1387" y="46"/>
                      </a:lnTo>
                      <a:lnTo>
                        <a:pt x="1342" y="109"/>
                      </a:lnTo>
                      <a:lnTo>
                        <a:pt x="1338" y="128"/>
                      </a:lnTo>
                      <a:lnTo>
                        <a:pt x="1327" y="128"/>
                      </a:lnTo>
                      <a:lnTo>
                        <a:pt x="1274" y="198"/>
                      </a:lnTo>
                      <a:lnTo>
                        <a:pt x="1208" y="243"/>
                      </a:lnTo>
                      <a:lnTo>
                        <a:pt x="1110" y="271"/>
                      </a:lnTo>
                      <a:lnTo>
                        <a:pt x="1083" y="296"/>
                      </a:lnTo>
                      <a:lnTo>
                        <a:pt x="1082" y="314"/>
                      </a:lnTo>
                      <a:lnTo>
                        <a:pt x="1041" y="337"/>
                      </a:lnTo>
                      <a:lnTo>
                        <a:pt x="1035" y="365"/>
                      </a:lnTo>
                      <a:lnTo>
                        <a:pt x="1083" y="379"/>
                      </a:lnTo>
                      <a:lnTo>
                        <a:pt x="1051" y="421"/>
                      </a:lnTo>
                      <a:lnTo>
                        <a:pt x="1038" y="456"/>
                      </a:lnTo>
                      <a:lnTo>
                        <a:pt x="1021" y="463"/>
                      </a:lnTo>
                      <a:lnTo>
                        <a:pt x="1004" y="495"/>
                      </a:lnTo>
                      <a:lnTo>
                        <a:pt x="999" y="528"/>
                      </a:lnTo>
                      <a:lnTo>
                        <a:pt x="972" y="536"/>
                      </a:lnTo>
                      <a:lnTo>
                        <a:pt x="976" y="514"/>
                      </a:lnTo>
                      <a:lnTo>
                        <a:pt x="927" y="568"/>
                      </a:lnTo>
                      <a:lnTo>
                        <a:pt x="908" y="605"/>
                      </a:lnTo>
                      <a:lnTo>
                        <a:pt x="911" y="618"/>
                      </a:lnTo>
                      <a:lnTo>
                        <a:pt x="919" y="604"/>
                      </a:lnTo>
                      <a:lnTo>
                        <a:pt x="945" y="596"/>
                      </a:lnTo>
                      <a:lnTo>
                        <a:pt x="977" y="662"/>
                      </a:lnTo>
                      <a:lnTo>
                        <a:pt x="995" y="655"/>
                      </a:lnTo>
                      <a:lnTo>
                        <a:pt x="955" y="738"/>
                      </a:lnTo>
                      <a:lnTo>
                        <a:pt x="959" y="791"/>
                      </a:lnTo>
                      <a:lnTo>
                        <a:pt x="981" y="812"/>
                      </a:lnTo>
                      <a:lnTo>
                        <a:pt x="1000" y="817"/>
                      </a:lnTo>
                      <a:lnTo>
                        <a:pt x="982" y="849"/>
                      </a:lnTo>
                      <a:lnTo>
                        <a:pt x="908" y="919"/>
                      </a:lnTo>
                      <a:lnTo>
                        <a:pt x="867" y="942"/>
                      </a:lnTo>
                      <a:lnTo>
                        <a:pt x="864" y="929"/>
                      </a:lnTo>
                      <a:lnTo>
                        <a:pt x="874" y="897"/>
                      </a:lnTo>
                      <a:lnTo>
                        <a:pt x="851" y="852"/>
                      </a:lnTo>
                      <a:lnTo>
                        <a:pt x="860" y="851"/>
                      </a:lnTo>
                      <a:lnTo>
                        <a:pt x="841" y="776"/>
                      </a:lnTo>
                      <a:lnTo>
                        <a:pt x="846" y="764"/>
                      </a:lnTo>
                      <a:lnTo>
                        <a:pt x="809" y="708"/>
                      </a:lnTo>
                      <a:lnTo>
                        <a:pt x="796" y="679"/>
                      </a:lnTo>
                      <a:lnTo>
                        <a:pt x="788" y="678"/>
                      </a:lnTo>
                      <a:lnTo>
                        <a:pt x="778" y="665"/>
                      </a:lnTo>
                      <a:lnTo>
                        <a:pt x="795" y="661"/>
                      </a:lnTo>
                      <a:lnTo>
                        <a:pt x="765" y="627"/>
                      </a:lnTo>
                      <a:lnTo>
                        <a:pt x="760" y="609"/>
                      </a:lnTo>
                      <a:lnTo>
                        <a:pt x="745" y="595"/>
                      </a:lnTo>
                      <a:lnTo>
                        <a:pt x="726" y="613"/>
                      </a:lnTo>
                      <a:lnTo>
                        <a:pt x="680" y="624"/>
                      </a:lnTo>
                      <a:lnTo>
                        <a:pt x="686" y="641"/>
                      </a:lnTo>
                      <a:lnTo>
                        <a:pt x="672" y="647"/>
                      </a:lnTo>
                      <a:lnTo>
                        <a:pt x="679" y="664"/>
                      </a:lnTo>
                      <a:lnTo>
                        <a:pt x="721" y="708"/>
                      </a:lnTo>
                      <a:lnTo>
                        <a:pt x="714" y="720"/>
                      </a:lnTo>
                      <a:lnTo>
                        <a:pt x="711" y="768"/>
                      </a:lnTo>
                      <a:lnTo>
                        <a:pt x="674" y="786"/>
                      </a:lnTo>
                      <a:lnTo>
                        <a:pt x="653" y="800"/>
                      </a:lnTo>
                      <a:lnTo>
                        <a:pt x="626" y="854"/>
                      </a:lnTo>
                      <a:lnTo>
                        <a:pt x="630" y="892"/>
                      </a:lnTo>
                      <a:lnTo>
                        <a:pt x="652" y="912"/>
                      </a:lnTo>
                      <a:lnTo>
                        <a:pt x="666" y="914"/>
                      </a:lnTo>
                      <a:lnTo>
                        <a:pt x="660" y="970"/>
                      </a:lnTo>
                      <a:lnTo>
                        <a:pt x="644" y="970"/>
                      </a:lnTo>
                      <a:lnTo>
                        <a:pt x="630" y="949"/>
                      </a:lnTo>
                      <a:lnTo>
                        <a:pt x="603" y="965"/>
                      </a:lnTo>
                      <a:lnTo>
                        <a:pt x="609" y="975"/>
                      </a:lnTo>
                      <a:lnTo>
                        <a:pt x="629" y="975"/>
                      </a:lnTo>
                      <a:lnTo>
                        <a:pt x="603" y="1005"/>
                      </a:lnTo>
                      <a:lnTo>
                        <a:pt x="583" y="990"/>
                      </a:lnTo>
                      <a:lnTo>
                        <a:pt x="578" y="1010"/>
                      </a:lnTo>
                      <a:lnTo>
                        <a:pt x="517" y="1016"/>
                      </a:lnTo>
                      <a:lnTo>
                        <a:pt x="505" y="1036"/>
                      </a:lnTo>
                      <a:lnTo>
                        <a:pt x="490" y="1031"/>
                      </a:lnTo>
                      <a:lnTo>
                        <a:pt x="470" y="1072"/>
                      </a:lnTo>
                      <a:lnTo>
                        <a:pt x="424" y="1060"/>
                      </a:lnTo>
                      <a:lnTo>
                        <a:pt x="419" y="1070"/>
                      </a:lnTo>
                      <a:lnTo>
                        <a:pt x="403" y="1065"/>
                      </a:lnTo>
                      <a:lnTo>
                        <a:pt x="393" y="1081"/>
                      </a:lnTo>
                      <a:lnTo>
                        <a:pt x="357" y="1055"/>
                      </a:lnTo>
                      <a:lnTo>
                        <a:pt x="332" y="1076"/>
                      </a:lnTo>
                      <a:lnTo>
                        <a:pt x="311" y="1074"/>
                      </a:lnTo>
                      <a:lnTo>
                        <a:pt x="271" y="1095"/>
                      </a:lnTo>
                      <a:lnTo>
                        <a:pt x="269" y="1110"/>
                      </a:lnTo>
                      <a:lnTo>
                        <a:pt x="254" y="1115"/>
                      </a:lnTo>
                      <a:lnTo>
                        <a:pt x="255" y="1100"/>
                      </a:lnTo>
                      <a:lnTo>
                        <a:pt x="198" y="1130"/>
                      </a:lnTo>
                      <a:lnTo>
                        <a:pt x="203" y="1151"/>
                      </a:lnTo>
                      <a:lnTo>
                        <a:pt x="157" y="1165"/>
                      </a:lnTo>
                      <a:lnTo>
                        <a:pt x="147" y="1155"/>
                      </a:lnTo>
                      <a:lnTo>
                        <a:pt x="111" y="116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7" name="Freeform 168"/>
                <p:cNvSpPr>
                  <a:spLocks/>
                </p:cNvSpPr>
                <p:nvPr/>
              </p:nvSpPr>
              <p:spPr bwMode="auto">
                <a:xfrm>
                  <a:off x="3977801" y="2398959"/>
                  <a:ext cx="68387" cy="53150"/>
                </a:xfrm>
                <a:custGeom>
                  <a:avLst/>
                  <a:gdLst>
                    <a:gd name="T0" fmla="*/ 0 w 128"/>
                    <a:gd name="T1" fmla="*/ 2147483646 h 98"/>
                    <a:gd name="T2" fmla="*/ 2147483646 w 128"/>
                    <a:gd name="T3" fmla="*/ 2147483646 h 98"/>
                    <a:gd name="T4" fmla="*/ 2147483646 w 128"/>
                    <a:gd name="T5" fmla="*/ 2147483646 h 98"/>
                    <a:gd name="T6" fmla="*/ 2147483646 w 128"/>
                    <a:gd name="T7" fmla="*/ 0 h 98"/>
                    <a:gd name="T8" fmla="*/ 2147483646 w 128"/>
                    <a:gd name="T9" fmla="*/ 2147483646 h 98"/>
                    <a:gd name="T10" fmla="*/ 2147483646 w 128"/>
                    <a:gd name="T11" fmla="*/ 2147483646 h 98"/>
                    <a:gd name="T12" fmla="*/ 2147483646 w 128"/>
                    <a:gd name="T13" fmla="*/ 2147483646 h 98"/>
                    <a:gd name="T14" fmla="*/ 2147483646 w 128"/>
                    <a:gd name="T15" fmla="*/ 2147483646 h 98"/>
                    <a:gd name="T16" fmla="*/ 2147483646 w 128"/>
                    <a:gd name="T17" fmla="*/ 2147483646 h 98"/>
                    <a:gd name="T18" fmla="*/ 2147483646 w 128"/>
                    <a:gd name="T19" fmla="*/ 2147483646 h 98"/>
                    <a:gd name="T20" fmla="*/ 2147483646 w 128"/>
                    <a:gd name="T21" fmla="*/ 2147483646 h 98"/>
                    <a:gd name="T22" fmla="*/ 2147483646 w 128"/>
                    <a:gd name="T23" fmla="*/ 2147483646 h 98"/>
                    <a:gd name="T24" fmla="*/ 2147483646 w 128"/>
                    <a:gd name="T25" fmla="*/ 2147483646 h 98"/>
                    <a:gd name="T26" fmla="*/ 2147483646 w 128"/>
                    <a:gd name="T27" fmla="*/ 2147483646 h 98"/>
                    <a:gd name="T28" fmla="*/ 2147483646 w 128"/>
                    <a:gd name="T29" fmla="*/ 2147483646 h 98"/>
                    <a:gd name="T30" fmla="*/ 0 w 128"/>
                    <a:gd name="T31" fmla="*/ 2147483646 h 9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8"/>
                    <a:gd name="T49" fmla="*/ 0 h 98"/>
                    <a:gd name="T50" fmla="*/ 128 w 128"/>
                    <a:gd name="T51" fmla="*/ 98 h 9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8" h="98">
                      <a:moveTo>
                        <a:pt x="0" y="74"/>
                      </a:moveTo>
                      <a:lnTo>
                        <a:pt x="20" y="55"/>
                      </a:lnTo>
                      <a:lnTo>
                        <a:pt x="42" y="8"/>
                      </a:lnTo>
                      <a:lnTo>
                        <a:pt x="69" y="0"/>
                      </a:lnTo>
                      <a:lnTo>
                        <a:pt x="121" y="11"/>
                      </a:lnTo>
                      <a:lnTo>
                        <a:pt x="125" y="20"/>
                      </a:lnTo>
                      <a:lnTo>
                        <a:pt x="91" y="52"/>
                      </a:lnTo>
                      <a:lnTo>
                        <a:pt x="103" y="70"/>
                      </a:lnTo>
                      <a:lnTo>
                        <a:pt x="117" y="62"/>
                      </a:lnTo>
                      <a:lnTo>
                        <a:pt x="124" y="60"/>
                      </a:lnTo>
                      <a:lnTo>
                        <a:pt x="128" y="71"/>
                      </a:lnTo>
                      <a:lnTo>
                        <a:pt x="121" y="88"/>
                      </a:lnTo>
                      <a:lnTo>
                        <a:pt x="87" y="98"/>
                      </a:lnTo>
                      <a:lnTo>
                        <a:pt x="69" y="85"/>
                      </a:lnTo>
                      <a:lnTo>
                        <a:pt x="28" y="91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8" name="Freeform 169"/>
                <p:cNvSpPr>
                  <a:spLocks/>
                </p:cNvSpPr>
                <p:nvPr/>
              </p:nvSpPr>
              <p:spPr bwMode="auto">
                <a:xfrm>
                  <a:off x="4176601" y="2595456"/>
                  <a:ext cx="58845" cy="37044"/>
                </a:xfrm>
                <a:custGeom>
                  <a:avLst/>
                  <a:gdLst>
                    <a:gd name="T0" fmla="*/ 0 w 110"/>
                    <a:gd name="T1" fmla="*/ 2147483646 h 70"/>
                    <a:gd name="T2" fmla="*/ 2147483646 w 110"/>
                    <a:gd name="T3" fmla="*/ 2147483646 h 70"/>
                    <a:gd name="T4" fmla="*/ 2147483646 w 110"/>
                    <a:gd name="T5" fmla="*/ 2147483646 h 70"/>
                    <a:gd name="T6" fmla="*/ 2147483646 w 110"/>
                    <a:gd name="T7" fmla="*/ 0 h 70"/>
                    <a:gd name="T8" fmla="*/ 2147483646 w 110"/>
                    <a:gd name="T9" fmla="*/ 2147483646 h 70"/>
                    <a:gd name="T10" fmla="*/ 2147483646 w 110"/>
                    <a:gd name="T11" fmla="*/ 2147483646 h 70"/>
                    <a:gd name="T12" fmla="*/ 2147483646 w 110"/>
                    <a:gd name="T13" fmla="*/ 2147483646 h 70"/>
                    <a:gd name="T14" fmla="*/ 2147483646 w 110"/>
                    <a:gd name="T15" fmla="*/ 2147483646 h 70"/>
                    <a:gd name="T16" fmla="*/ 2147483646 w 110"/>
                    <a:gd name="T17" fmla="*/ 2147483646 h 70"/>
                    <a:gd name="T18" fmla="*/ 0 w 110"/>
                    <a:gd name="T19" fmla="*/ 2147483646 h 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0"/>
                    <a:gd name="T31" fmla="*/ 0 h 70"/>
                    <a:gd name="T32" fmla="*/ 110 w 110"/>
                    <a:gd name="T33" fmla="*/ 70 h 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0" h="70">
                      <a:moveTo>
                        <a:pt x="0" y="45"/>
                      </a:moveTo>
                      <a:lnTo>
                        <a:pt x="36" y="19"/>
                      </a:lnTo>
                      <a:lnTo>
                        <a:pt x="43" y="9"/>
                      </a:lnTo>
                      <a:lnTo>
                        <a:pt x="78" y="0"/>
                      </a:lnTo>
                      <a:lnTo>
                        <a:pt x="110" y="36"/>
                      </a:lnTo>
                      <a:lnTo>
                        <a:pt x="106" y="46"/>
                      </a:lnTo>
                      <a:lnTo>
                        <a:pt x="73" y="57"/>
                      </a:lnTo>
                      <a:lnTo>
                        <a:pt x="56" y="70"/>
                      </a:lnTo>
                      <a:lnTo>
                        <a:pt x="8" y="64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9" name="Freeform 170"/>
                <p:cNvSpPr>
                  <a:spLocks/>
                </p:cNvSpPr>
                <p:nvPr/>
              </p:nvSpPr>
              <p:spPr bwMode="auto">
                <a:xfrm>
                  <a:off x="4114576" y="2492375"/>
                  <a:ext cx="25446" cy="37044"/>
                </a:xfrm>
                <a:custGeom>
                  <a:avLst/>
                  <a:gdLst>
                    <a:gd name="T0" fmla="*/ 0 w 49"/>
                    <a:gd name="T1" fmla="*/ 2147483646 h 71"/>
                    <a:gd name="T2" fmla="*/ 0 w 49"/>
                    <a:gd name="T3" fmla="*/ 2147483646 h 71"/>
                    <a:gd name="T4" fmla="*/ 2147483646 w 49"/>
                    <a:gd name="T5" fmla="*/ 0 h 71"/>
                    <a:gd name="T6" fmla="*/ 2147483646 w 49"/>
                    <a:gd name="T7" fmla="*/ 2147483646 h 71"/>
                    <a:gd name="T8" fmla="*/ 2147483646 w 49"/>
                    <a:gd name="T9" fmla="*/ 2147483646 h 71"/>
                    <a:gd name="T10" fmla="*/ 0 w 49"/>
                    <a:gd name="T11" fmla="*/ 2147483646 h 7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9"/>
                    <a:gd name="T19" fmla="*/ 0 h 71"/>
                    <a:gd name="T20" fmla="*/ 49 w 49"/>
                    <a:gd name="T21" fmla="*/ 71 h 7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9" h="71">
                      <a:moveTo>
                        <a:pt x="0" y="46"/>
                      </a:moveTo>
                      <a:lnTo>
                        <a:pt x="0" y="22"/>
                      </a:lnTo>
                      <a:lnTo>
                        <a:pt x="35" y="0"/>
                      </a:lnTo>
                      <a:lnTo>
                        <a:pt x="49" y="17"/>
                      </a:lnTo>
                      <a:lnTo>
                        <a:pt x="17" y="7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" name="Freeform 171"/>
                <p:cNvSpPr>
                  <a:spLocks/>
                </p:cNvSpPr>
                <p:nvPr/>
              </p:nvSpPr>
              <p:spPr bwMode="auto">
                <a:xfrm>
                  <a:off x="3613598" y="3112466"/>
                  <a:ext cx="30218" cy="46709"/>
                </a:xfrm>
                <a:custGeom>
                  <a:avLst/>
                  <a:gdLst>
                    <a:gd name="T0" fmla="*/ 0 w 57"/>
                    <a:gd name="T1" fmla="*/ 2147483646 h 87"/>
                    <a:gd name="T2" fmla="*/ 2147483646 w 57"/>
                    <a:gd name="T3" fmla="*/ 0 h 87"/>
                    <a:gd name="T4" fmla="*/ 2147483646 w 57"/>
                    <a:gd name="T5" fmla="*/ 2147483646 h 87"/>
                    <a:gd name="T6" fmla="*/ 2147483646 w 57"/>
                    <a:gd name="T7" fmla="*/ 2147483646 h 87"/>
                    <a:gd name="T8" fmla="*/ 2147483646 w 57"/>
                    <a:gd name="T9" fmla="*/ 2147483646 h 87"/>
                    <a:gd name="T10" fmla="*/ 2147483646 w 57"/>
                    <a:gd name="T11" fmla="*/ 2147483646 h 87"/>
                    <a:gd name="T12" fmla="*/ 2147483646 w 57"/>
                    <a:gd name="T13" fmla="*/ 2147483646 h 87"/>
                    <a:gd name="T14" fmla="*/ 2147483646 w 57"/>
                    <a:gd name="T15" fmla="*/ 2147483646 h 87"/>
                    <a:gd name="T16" fmla="*/ 2147483646 w 57"/>
                    <a:gd name="T17" fmla="*/ 2147483646 h 87"/>
                    <a:gd name="T18" fmla="*/ 2147483646 w 57"/>
                    <a:gd name="T19" fmla="*/ 2147483646 h 87"/>
                    <a:gd name="T20" fmla="*/ 2147483646 w 57"/>
                    <a:gd name="T21" fmla="*/ 2147483646 h 87"/>
                    <a:gd name="T22" fmla="*/ 2147483646 w 57"/>
                    <a:gd name="T23" fmla="*/ 2147483646 h 87"/>
                    <a:gd name="T24" fmla="*/ 2147483646 w 57"/>
                    <a:gd name="T25" fmla="*/ 2147483646 h 87"/>
                    <a:gd name="T26" fmla="*/ 2147483646 w 57"/>
                    <a:gd name="T27" fmla="*/ 2147483646 h 87"/>
                    <a:gd name="T28" fmla="*/ 2147483646 w 57"/>
                    <a:gd name="T29" fmla="*/ 2147483646 h 87"/>
                    <a:gd name="T30" fmla="*/ 2147483646 w 57"/>
                    <a:gd name="T31" fmla="*/ 2147483646 h 87"/>
                    <a:gd name="T32" fmla="*/ 0 w 57"/>
                    <a:gd name="T33" fmla="*/ 2147483646 h 8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7"/>
                    <a:gd name="T52" fmla="*/ 0 h 87"/>
                    <a:gd name="T53" fmla="*/ 57 w 57"/>
                    <a:gd name="T54" fmla="*/ 87 h 8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7" h="87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9" y="8"/>
                      </a:lnTo>
                      <a:lnTo>
                        <a:pt x="26" y="26"/>
                      </a:lnTo>
                      <a:lnTo>
                        <a:pt x="30" y="44"/>
                      </a:lnTo>
                      <a:lnTo>
                        <a:pt x="33" y="28"/>
                      </a:lnTo>
                      <a:lnTo>
                        <a:pt x="43" y="32"/>
                      </a:lnTo>
                      <a:lnTo>
                        <a:pt x="57" y="46"/>
                      </a:lnTo>
                      <a:lnTo>
                        <a:pt x="52" y="79"/>
                      </a:lnTo>
                      <a:lnTo>
                        <a:pt x="46" y="84"/>
                      </a:lnTo>
                      <a:lnTo>
                        <a:pt x="35" y="77"/>
                      </a:lnTo>
                      <a:lnTo>
                        <a:pt x="28" y="87"/>
                      </a:lnTo>
                      <a:lnTo>
                        <a:pt x="9" y="49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15" y="1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" name="Freeform 179"/>
                <p:cNvSpPr>
                  <a:spLocks/>
                </p:cNvSpPr>
                <p:nvPr/>
              </p:nvSpPr>
              <p:spPr bwMode="auto">
                <a:xfrm>
                  <a:off x="3653359" y="3139847"/>
                  <a:ext cx="12723" cy="11274"/>
                </a:xfrm>
                <a:custGeom>
                  <a:avLst/>
                  <a:gdLst>
                    <a:gd name="T0" fmla="*/ 2147483646 w 24"/>
                    <a:gd name="T1" fmla="*/ 2147483646 h 22"/>
                    <a:gd name="T2" fmla="*/ 0 w 24"/>
                    <a:gd name="T3" fmla="*/ 0 h 22"/>
                    <a:gd name="T4" fmla="*/ 2147483646 w 24"/>
                    <a:gd name="T5" fmla="*/ 2147483646 h 22"/>
                    <a:gd name="T6" fmla="*/ 2147483646 w 24"/>
                    <a:gd name="T7" fmla="*/ 2147483646 h 22"/>
                    <a:gd name="T8" fmla="*/ 2147483646 w 24"/>
                    <a:gd name="T9" fmla="*/ 2147483646 h 22"/>
                    <a:gd name="T10" fmla="*/ 2147483646 w 24"/>
                    <a:gd name="T11" fmla="*/ 2147483646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22"/>
                    <a:gd name="T20" fmla="*/ 24 w 24"/>
                    <a:gd name="T21" fmla="*/ 22 h 2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22">
                      <a:moveTo>
                        <a:pt x="10" y="1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5" y="22"/>
                      </a:lnTo>
                      <a:lnTo>
                        <a:pt x="24" y="18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2" name="Freeform 180"/>
                <p:cNvSpPr>
                  <a:spLocks/>
                </p:cNvSpPr>
                <p:nvPr/>
              </p:nvSpPr>
              <p:spPr bwMode="auto">
                <a:xfrm>
                  <a:off x="4033464" y="2421508"/>
                  <a:ext cx="7953" cy="9664"/>
                </a:xfrm>
                <a:custGeom>
                  <a:avLst/>
                  <a:gdLst>
                    <a:gd name="T0" fmla="*/ 0 w 16"/>
                    <a:gd name="T1" fmla="*/ 2147483646 h 19"/>
                    <a:gd name="T2" fmla="*/ 2147483646 w 16"/>
                    <a:gd name="T3" fmla="*/ 2147483646 h 19"/>
                    <a:gd name="T4" fmla="*/ 2147483646 w 16"/>
                    <a:gd name="T5" fmla="*/ 2147483646 h 19"/>
                    <a:gd name="T6" fmla="*/ 2147483646 w 16"/>
                    <a:gd name="T7" fmla="*/ 0 h 19"/>
                    <a:gd name="T8" fmla="*/ 0 w 16"/>
                    <a:gd name="T9" fmla="*/ 214748364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19"/>
                    <a:gd name="T17" fmla="*/ 16 w 16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19">
                      <a:moveTo>
                        <a:pt x="0" y="15"/>
                      </a:moveTo>
                      <a:lnTo>
                        <a:pt x="3" y="19"/>
                      </a:lnTo>
                      <a:lnTo>
                        <a:pt x="15" y="6"/>
                      </a:lnTo>
                      <a:lnTo>
                        <a:pt x="1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3" name="Freeform 181"/>
                <p:cNvSpPr>
                  <a:spLocks/>
                </p:cNvSpPr>
                <p:nvPr/>
              </p:nvSpPr>
              <p:spPr bwMode="auto">
                <a:xfrm>
                  <a:off x="3612008" y="3123741"/>
                  <a:ext cx="4771" cy="6443"/>
                </a:xfrm>
                <a:custGeom>
                  <a:avLst/>
                  <a:gdLst>
                    <a:gd name="T0" fmla="*/ 2147483646 w 10"/>
                    <a:gd name="T1" fmla="*/ 2147483646 h 14"/>
                    <a:gd name="T2" fmla="*/ 2147483646 w 10"/>
                    <a:gd name="T3" fmla="*/ 2147483646 h 14"/>
                    <a:gd name="T4" fmla="*/ 2147483646 w 10"/>
                    <a:gd name="T5" fmla="*/ 2147483646 h 14"/>
                    <a:gd name="T6" fmla="*/ 0 w 10"/>
                    <a:gd name="T7" fmla="*/ 2147483646 h 14"/>
                    <a:gd name="T8" fmla="*/ 2147483646 w 10"/>
                    <a:gd name="T9" fmla="*/ 0 h 14"/>
                    <a:gd name="T10" fmla="*/ 2147483646 w 10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10" y="7"/>
                      </a:moveTo>
                      <a:lnTo>
                        <a:pt x="5" y="14"/>
                      </a:lnTo>
                      <a:lnTo>
                        <a:pt x="3" y="14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" name="Freeform 184"/>
                <p:cNvSpPr>
                  <a:spLocks/>
                </p:cNvSpPr>
                <p:nvPr/>
              </p:nvSpPr>
              <p:spPr bwMode="auto">
                <a:xfrm>
                  <a:off x="3761506" y="2600287"/>
                  <a:ext cx="7952" cy="6443"/>
                </a:xfrm>
                <a:custGeom>
                  <a:avLst/>
                  <a:gdLst>
                    <a:gd name="T0" fmla="*/ 0 w 15"/>
                    <a:gd name="T1" fmla="*/ 2147483646 h 12"/>
                    <a:gd name="T2" fmla="*/ 2147483646 w 15"/>
                    <a:gd name="T3" fmla="*/ 2147483646 h 12"/>
                    <a:gd name="T4" fmla="*/ 2147483646 w 15"/>
                    <a:gd name="T5" fmla="*/ 0 h 12"/>
                    <a:gd name="T6" fmla="*/ 0 w 15"/>
                    <a:gd name="T7" fmla="*/ 2147483646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2"/>
                    <a:gd name="T14" fmla="*/ 15 w 1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2">
                      <a:moveTo>
                        <a:pt x="0" y="12"/>
                      </a:moveTo>
                      <a:lnTo>
                        <a:pt x="12" y="7"/>
                      </a:lnTo>
                      <a:lnTo>
                        <a:pt x="1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5" name="Freeform 185"/>
                <p:cNvSpPr>
                  <a:spLocks/>
                </p:cNvSpPr>
                <p:nvPr/>
              </p:nvSpPr>
              <p:spPr bwMode="auto">
                <a:xfrm>
                  <a:off x="3965940" y="4577155"/>
                  <a:ext cx="327056" cy="577659"/>
                </a:xfrm>
                <a:custGeom>
                  <a:avLst/>
                  <a:gdLst>
                    <a:gd name="T0" fmla="*/ 2147483646 w 616"/>
                    <a:gd name="T1" fmla="*/ 2147483646 h 1073"/>
                    <a:gd name="T2" fmla="*/ 2147483646 w 616"/>
                    <a:gd name="T3" fmla="*/ 2147483646 h 1073"/>
                    <a:gd name="T4" fmla="*/ 2147483646 w 616"/>
                    <a:gd name="T5" fmla="*/ 2147483646 h 1073"/>
                    <a:gd name="T6" fmla="*/ 2147483646 w 616"/>
                    <a:gd name="T7" fmla="*/ 2147483646 h 1073"/>
                    <a:gd name="T8" fmla="*/ 2147483646 w 616"/>
                    <a:gd name="T9" fmla="*/ 2147483646 h 1073"/>
                    <a:gd name="T10" fmla="*/ 2147483646 w 616"/>
                    <a:gd name="T11" fmla="*/ 2147483646 h 1073"/>
                    <a:gd name="T12" fmla="*/ 2147483646 w 616"/>
                    <a:gd name="T13" fmla="*/ 2147483646 h 1073"/>
                    <a:gd name="T14" fmla="*/ 2147483646 w 616"/>
                    <a:gd name="T15" fmla="*/ 2147483646 h 1073"/>
                    <a:gd name="T16" fmla="*/ 2147483646 w 616"/>
                    <a:gd name="T17" fmla="*/ 2147483646 h 1073"/>
                    <a:gd name="T18" fmla="*/ 2147483646 w 616"/>
                    <a:gd name="T19" fmla="*/ 2147483646 h 1073"/>
                    <a:gd name="T20" fmla="*/ 2147483646 w 616"/>
                    <a:gd name="T21" fmla="*/ 2147483646 h 1073"/>
                    <a:gd name="T22" fmla="*/ 2147483646 w 616"/>
                    <a:gd name="T23" fmla="*/ 2147483646 h 1073"/>
                    <a:gd name="T24" fmla="*/ 2147483646 w 616"/>
                    <a:gd name="T25" fmla="*/ 2147483646 h 1073"/>
                    <a:gd name="T26" fmla="*/ 2147483646 w 616"/>
                    <a:gd name="T27" fmla="*/ 2147483646 h 1073"/>
                    <a:gd name="T28" fmla="*/ 2147483646 w 616"/>
                    <a:gd name="T29" fmla="*/ 2147483646 h 1073"/>
                    <a:gd name="T30" fmla="*/ 2147483646 w 616"/>
                    <a:gd name="T31" fmla="*/ 2147483646 h 1073"/>
                    <a:gd name="T32" fmla="*/ 2147483646 w 616"/>
                    <a:gd name="T33" fmla="*/ 2147483646 h 1073"/>
                    <a:gd name="T34" fmla="*/ 2147483646 w 616"/>
                    <a:gd name="T35" fmla="*/ 2147483646 h 1073"/>
                    <a:gd name="T36" fmla="*/ 2147483646 w 616"/>
                    <a:gd name="T37" fmla="*/ 2147483646 h 1073"/>
                    <a:gd name="T38" fmla="*/ 2147483646 w 616"/>
                    <a:gd name="T39" fmla="*/ 2147483646 h 1073"/>
                    <a:gd name="T40" fmla="*/ 2147483646 w 616"/>
                    <a:gd name="T41" fmla="*/ 2147483646 h 1073"/>
                    <a:gd name="T42" fmla="*/ 2147483646 w 616"/>
                    <a:gd name="T43" fmla="*/ 2147483646 h 1073"/>
                    <a:gd name="T44" fmla="*/ 2147483646 w 616"/>
                    <a:gd name="T45" fmla="*/ 2147483646 h 1073"/>
                    <a:gd name="T46" fmla="*/ 2147483646 w 616"/>
                    <a:gd name="T47" fmla="*/ 2147483646 h 1073"/>
                    <a:gd name="T48" fmla="*/ 2147483646 w 616"/>
                    <a:gd name="T49" fmla="*/ 2147483646 h 1073"/>
                    <a:gd name="T50" fmla="*/ 2147483646 w 616"/>
                    <a:gd name="T51" fmla="*/ 2147483646 h 1073"/>
                    <a:gd name="T52" fmla="*/ 2147483646 w 616"/>
                    <a:gd name="T53" fmla="*/ 2147483646 h 1073"/>
                    <a:gd name="T54" fmla="*/ 0 w 616"/>
                    <a:gd name="T55" fmla="*/ 2147483646 h 1073"/>
                    <a:gd name="T56" fmla="*/ 0 w 616"/>
                    <a:gd name="T57" fmla="*/ 2147483646 h 1073"/>
                    <a:gd name="T58" fmla="*/ 2147483646 w 616"/>
                    <a:gd name="T59" fmla="*/ 2147483646 h 1073"/>
                    <a:gd name="T60" fmla="*/ 2147483646 w 616"/>
                    <a:gd name="T61" fmla="*/ 2147483646 h 1073"/>
                    <a:gd name="T62" fmla="*/ 2147483646 w 616"/>
                    <a:gd name="T63" fmla="*/ 2147483646 h 1073"/>
                    <a:gd name="T64" fmla="*/ 2147483646 w 616"/>
                    <a:gd name="T65" fmla="*/ 2147483646 h 1073"/>
                    <a:gd name="T66" fmla="*/ 2147483646 w 616"/>
                    <a:gd name="T67" fmla="*/ 2147483646 h 1073"/>
                    <a:gd name="T68" fmla="*/ 2147483646 w 616"/>
                    <a:gd name="T69" fmla="*/ 2147483646 h 1073"/>
                    <a:gd name="T70" fmla="*/ 2147483646 w 616"/>
                    <a:gd name="T71" fmla="*/ 2147483646 h 1073"/>
                    <a:gd name="T72" fmla="*/ 2147483646 w 616"/>
                    <a:gd name="T73" fmla="*/ 2147483646 h 1073"/>
                    <a:gd name="T74" fmla="*/ 2147483646 w 616"/>
                    <a:gd name="T75" fmla="*/ 2147483646 h 1073"/>
                    <a:gd name="T76" fmla="*/ 2147483646 w 616"/>
                    <a:gd name="T77" fmla="*/ 2147483646 h 1073"/>
                    <a:gd name="T78" fmla="*/ 2147483646 w 616"/>
                    <a:gd name="T79" fmla="*/ 2147483646 h 1073"/>
                    <a:gd name="T80" fmla="*/ 2147483646 w 616"/>
                    <a:gd name="T81" fmla="*/ 2147483646 h 1073"/>
                    <a:gd name="T82" fmla="*/ 2147483646 w 616"/>
                    <a:gd name="T83" fmla="*/ 2147483646 h 1073"/>
                    <a:gd name="T84" fmla="*/ 2147483646 w 616"/>
                    <a:gd name="T85" fmla="*/ 2147483646 h 1073"/>
                    <a:gd name="T86" fmla="*/ 2147483646 w 616"/>
                    <a:gd name="T87" fmla="*/ 2147483646 h 107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16"/>
                    <a:gd name="T133" fmla="*/ 0 h 1073"/>
                    <a:gd name="T134" fmla="*/ 616 w 616"/>
                    <a:gd name="T135" fmla="*/ 1073 h 107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16" h="1073">
                      <a:moveTo>
                        <a:pt x="383" y="1044"/>
                      </a:moveTo>
                      <a:lnTo>
                        <a:pt x="394" y="1017"/>
                      </a:lnTo>
                      <a:lnTo>
                        <a:pt x="461" y="977"/>
                      </a:lnTo>
                      <a:lnTo>
                        <a:pt x="451" y="956"/>
                      </a:lnTo>
                      <a:lnTo>
                        <a:pt x="466" y="951"/>
                      </a:lnTo>
                      <a:lnTo>
                        <a:pt x="481" y="930"/>
                      </a:lnTo>
                      <a:lnTo>
                        <a:pt x="437" y="884"/>
                      </a:lnTo>
                      <a:lnTo>
                        <a:pt x="472" y="828"/>
                      </a:lnTo>
                      <a:lnTo>
                        <a:pt x="452" y="793"/>
                      </a:lnTo>
                      <a:lnTo>
                        <a:pt x="437" y="808"/>
                      </a:lnTo>
                      <a:lnTo>
                        <a:pt x="463" y="730"/>
                      </a:lnTo>
                      <a:lnTo>
                        <a:pt x="514" y="711"/>
                      </a:lnTo>
                      <a:lnTo>
                        <a:pt x="504" y="679"/>
                      </a:lnTo>
                      <a:lnTo>
                        <a:pt x="494" y="679"/>
                      </a:lnTo>
                      <a:lnTo>
                        <a:pt x="499" y="638"/>
                      </a:lnTo>
                      <a:lnTo>
                        <a:pt x="525" y="633"/>
                      </a:lnTo>
                      <a:lnTo>
                        <a:pt x="536" y="618"/>
                      </a:lnTo>
                      <a:lnTo>
                        <a:pt x="521" y="592"/>
                      </a:lnTo>
                      <a:lnTo>
                        <a:pt x="509" y="597"/>
                      </a:lnTo>
                      <a:lnTo>
                        <a:pt x="490" y="567"/>
                      </a:lnTo>
                      <a:lnTo>
                        <a:pt x="463" y="592"/>
                      </a:lnTo>
                      <a:lnTo>
                        <a:pt x="424" y="551"/>
                      </a:lnTo>
                      <a:lnTo>
                        <a:pt x="454" y="557"/>
                      </a:lnTo>
                      <a:lnTo>
                        <a:pt x="475" y="490"/>
                      </a:lnTo>
                      <a:lnTo>
                        <a:pt x="490" y="490"/>
                      </a:lnTo>
                      <a:lnTo>
                        <a:pt x="500" y="475"/>
                      </a:lnTo>
                      <a:lnTo>
                        <a:pt x="485" y="449"/>
                      </a:lnTo>
                      <a:lnTo>
                        <a:pt x="500" y="406"/>
                      </a:lnTo>
                      <a:lnTo>
                        <a:pt x="477" y="373"/>
                      </a:lnTo>
                      <a:lnTo>
                        <a:pt x="480" y="350"/>
                      </a:lnTo>
                      <a:lnTo>
                        <a:pt x="517" y="316"/>
                      </a:lnTo>
                      <a:lnTo>
                        <a:pt x="616" y="259"/>
                      </a:lnTo>
                      <a:lnTo>
                        <a:pt x="590" y="159"/>
                      </a:lnTo>
                      <a:lnTo>
                        <a:pt x="549" y="132"/>
                      </a:lnTo>
                      <a:lnTo>
                        <a:pt x="539" y="71"/>
                      </a:lnTo>
                      <a:lnTo>
                        <a:pt x="559" y="69"/>
                      </a:lnTo>
                      <a:lnTo>
                        <a:pt x="559" y="30"/>
                      </a:lnTo>
                      <a:lnTo>
                        <a:pt x="530" y="13"/>
                      </a:lnTo>
                      <a:lnTo>
                        <a:pt x="438" y="58"/>
                      </a:lnTo>
                      <a:lnTo>
                        <a:pt x="417" y="53"/>
                      </a:lnTo>
                      <a:lnTo>
                        <a:pt x="417" y="32"/>
                      </a:lnTo>
                      <a:lnTo>
                        <a:pt x="392" y="37"/>
                      </a:lnTo>
                      <a:lnTo>
                        <a:pt x="392" y="27"/>
                      </a:lnTo>
                      <a:lnTo>
                        <a:pt x="326" y="37"/>
                      </a:lnTo>
                      <a:lnTo>
                        <a:pt x="326" y="21"/>
                      </a:lnTo>
                      <a:lnTo>
                        <a:pt x="281" y="29"/>
                      </a:lnTo>
                      <a:lnTo>
                        <a:pt x="264" y="0"/>
                      </a:lnTo>
                      <a:lnTo>
                        <a:pt x="156" y="60"/>
                      </a:lnTo>
                      <a:lnTo>
                        <a:pt x="176" y="81"/>
                      </a:lnTo>
                      <a:lnTo>
                        <a:pt x="136" y="81"/>
                      </a:lnTo>
                      <a:lnTo>
                        <a:pt x="95" y="55"/>
                      </a:lnTo>
                      <a:lnTo>
                        <a:pt x="18" y="85"/>
                      </a:lnTo>
                      <a:lnTo>
                        <a:pt x="32" y="234"/>
                      </a:lnTo>
                      <a:lnTo>
                        <a:pt x="16" y="331"/>
                      </a:lnTo>
                      <a:lnTo>
                        <a:pt x="26" y="377"/>
                      </a:lnTo>
                      <a:lnTo>
                        <a:pt x="0" y="377"/>
                      </a:lnTo>
                      <a:lnTo>
                        <a:pt x="16" y="407"/>
                      </a:lnTo>
                      <a:lnTo>
                        <a:pt x="0" y="412"/>
                      </a:lnTo>
                      <a:lnTo>
                        <a:pt x="23" y="461"/>
                      </a:lnTo>
                      <a:lnTo>
                        <a:pt x="45" y="516"/>
                      </a:lnTo>
                      <a:lnTo>
                        <a:pt x="70" y="521"/>
                      </a:lnTo>
                      <a:lnTo>
                        <a:pt x="86" y="551"/>
                      </a:lnTo>
                      <a:lnTo>
                        <a:pt x="101" y="557"/>
                      </a:lnTo>
                      <a:lnTo>
                        <a:pt x="101" y="577"/>
                      </a:lnTo>
                      <a:lnTo>
                        <a:pt x="130" y="619"/>
                      </a:lnTo>
                      <a:lnTo>
                        <a:pt x="151" y="706"/>
                      </a:lnTo>
                      <a:lnTo>
                        <a:pt x="187" y="716"/>
                      </a:lnTo>
                      <a:lnTo>
                        <a:pt x="197" y="706"/>
                      </a:lnTo>
                      <a:lnTo>
                        <a:pt x="207" y="716"/>
                      </a:lnTo>
                      <a:lnTo>
                        <a:pt x="201" y="743"/>
                      </a:lnTo>
                      <a:lnTo>
                        <a:pt x="176" y="759"/>
                      </a:lnTo>
                      <a:lnTo>
                        <a:pt x="134" y="748"/>
                      </a:lnTo>
                      <a:lnTo>
                        <a:pt x="148" y="793"/>
                      </a:lnTo>
                      <a:lnTo>
                        <a:pt x="179" y="818"/>
                      </a:lnTo>
                      <a:lnTo>
                        <a:pt x="174" y="854"/>
                      </a:lnTo>
                      <a:lnTo>
                        <a:pt x="152" y="869"/>
                      </a:lnTo>
                      <a:lnTo>
                        <a:pt x="152" y="884"/>
                      </a:lnTo>
                      <a:lnTo>
                        <a:pt x="189" y="910"/>
                      </a:lnTo>
                      <a:lnTo>
                        <a:pt x="190" y="944"/>
                      </a:lnTo>
                      <a:lnTo>
                        <a:pt x="206" y="939"/>
                      </a:lnTo>
                      <a:lnTo>
                        <a:pt x="211" y="965"/>
                      </a:lnTo>
                      <a:lnTo>
                        <a:pt x="257" y="981"/>
                      </a:lnTo>
                      <a:lnTo>
                        <a:pt x="282" y="966"/>
                      </a:lnTo>
                      <a:lnTo>
                        <a:pt x="313" y="1012"/>
                      </a:lnTo>
                      <a:lnTo>
                        <a:pt x="343" y="991"/>
                      </a:lnTo>
                      <a:lnTo>
                        <a:pt x="354" y="1017"/>
                      </a:lnTo>
                      <a:lnTo>
                        <a:pt x="333" y="1042"/>
                      </a:lnTo>
                      <a:lnTo>
                        <a:pt x="327" y="1073"/>
                      </a:lnTo>
                      <a:lnTo>
                        <a:pt x="383" y="104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6" name="Freeform 186"/>
                <p:cNvSpPr>
                  <a:spLocks/>
                </p:cNvSpPr>
                <p:nvPr/>
              </p:nvSpPr>
              <p:spPr bwMode="auto">
                <a:xfrm>
                  <a:off x="3467419" y="4756483"/>
                  <a:ext cx="609657" cy="514181"/>
                </a:xfrm>
                <a:custGeom>
                  <a:avLst/>
                  <a:gdLst>
                    <a:gd name="T0" fmla="*/ 2147483646 w 1148"/>
                    <a:gd name="T1" fmla="*/ 2147483646 h 956"/>
                    <a:gd name="T2" fmla="*/ 2147483646 w 1148"/>
                    <a:gd name="T3" fmla="*/ 2147483646 h 956"/>
                    <a:gd name="T4" fmla="*/ 2147483646 w 1148"/>
                    <a:gd name="T5" fmla="*/ 2147483646 h 956"/>
                    <a:gd name="T6" fmla="*/ 2147483646 w 1148"/>
                    <a:gd name="T7" fmla="*/ 2147483646 h 956"/>
                    <a:gd name="T8" fmla="*/ 2147483646 w 1148"/>
                    <a:gd name="T9" fmla="*/ 2147483646 h 956"/>
                    <a:gd name="T10" fmla="*/ 2147483646 w 1148"/>
                    <a:gd name="T11" fmla="*/ 2147483646 h 956"/>
                    <a:gd name="T12" fmla="*/ 2147483646 w 1148"/>
                    <a:gd name="T13" fmla="*/ 2147483646 h 956"/>
                    <a:gd name="T14" fmla="*/ 2147483646 w 1148"/>
                    <a:gd name="T15" fmla="*/ 2147483646 h 956"/>
                    <a:gd name="T16" fmla="*/ 2147483646 w 1148"/>
                    <a:gd name="T17" fmla="*/ 2147483646 h 956"/>
                    <a:gd name="T18" fmla="*/ 2147483646 w 1148"/>
                    <a:gd name="T19" fmla="*/ 2147483646 h 956"/>
                    <a:gd name="T20" fmla="*/ 2147483646 w 1148"/>
                    <a:gd name="T21" fmla="*/ 2147483646 h 956"/>
                    <a:gd name="T22" fmla="*/ 2147483646 w 1148"/>
                    <a:gd name="T23" fmla="*/ 2147483646 h 956"/>
                    <a:gd name="T24" fmla="*/ 2147483646 w 1148"/>
                    <a:gd name="T25" fmla="*/ 2147483646 h 956"/>
                    <a:gd name="T26" fmla="*/ 2147483646 w 1148"/>
                    <a:gd name="T27" fmla="*/ 2147483646 h 956"/>
                    <a:gd name="T28" fmla="*/ 2147483646 w 1148"/>
                    <a:gd name="T29" fmla="*/ 2147483646 h 956"/>
                    <a:gd name="T30" fmla="*/ 2147483646 w 1148"/>
                    <a:gd name="T31" fmla="*/ 2147483646 h 956"/>
                    <a:gd name="T32" fmla="*/ 2147483646 w 1148"/>
                    <a:gd name="T33" fmla="*/ 2147483646 h 956"/>
                    <a:gd name="T34" fmla="*/ 2147483646 w 1148"/>
                    <a:gd name="T35" fmla="*/ 2147483646 h 956"/>
                    <a:gd name="T36" fmla="*/ 2147483646 w 1148"/>
                    <a:gd name="T37" fmla="*/ 2147483646 h 956"/>
                    <a:gd name="T38" fmla="*/ 2147483646 w 1148"/>
                    <a:gd name="T39" fmla="*/ 2147483646 h 956"/>
                    <a:gd name="T40" fmla="*/ 2147483646 w 1148"/>
                    <a:gd name="T41" fmla="*/ 2147483646 h 956"/>
                    <a:gd name="T42" fmla="*/ 2147483646 w 1148"/>
                    <a:gd name="T43" fmla="*/ 2147483646 h 956"/>
                    <a:gd name="T44" fmla="*/ 2147483646 w 1148"/>
                    <a:gd name="T45" fmla="*/ 2147483646 h 956"/>
                    <a:gd name="T46" fmla="*/ 2147483646 w 1148"/>
                    <a:gd name="T47" fmla="*/ 2147483646 h 956"/>
                    <a:gd name="T48" fmla="*/ 2147483646 w 1148"/>
                    <a:gd name="T49" fmla="*/ 2147483646 h 956"/>
                    <a:gd name="T50" fmla="*/ 2147483646 w 1148"/>
                    <a:gd name="T51" fmla="*/ 2147483646 h 956"/>
                    <a:gd name="T52" fmla="*/ 2147483646 w 1148"/>
                    <a:gd name="T53" fmla="*/ 2147483646 h 956"/>
                    <a:gd name="T54" fmla="*/ 2147483646 w 1148"/>
                    <a:gd name="T55" fmla="*/ 2147483646 h 956"/>
                    <a:gd name="T56" fmla="*/ 2147483646 w 1148"/>
                    <a:gd name="T57" fmla="*/ 2147483646 h 956"/>
                    <a:gd name="T58" fmla="*/ 2147483646 w 1148"/>
                    <a:gd name="T59" fmla="*/ 2147483646 h 956"/>
                    <a:gd name="T60" fmla="*/ 2147483646 w 1148"/>
                    <a:gd name="T61" fmla="*/ 2147483646 h 956"/>
                    <a:gd name="T62" fmla="*/ 2147483646 w 1148"/>
                    <a:gd name="T63" fmla="*/ 2147483646 h 956"/>
                    <a:gd name="T64" fmla="*/ 2147483646 w 1148"/>
                    <a:gd name="T65" fmla="*/ 2147483646 h 956"/>
                    <a:gd name="T66" fmla="*/ 2147483646 w 1148"/>
                    <a:gd name="T67" fmla="*/ 2147483646 h 956"/>
                    <a:gd name="T68" fmla="*/ 2147483646 w 1148"/>
                    <a:gd name="T69" fmla="*/ 2147483646 h 956"/>
                    <a:gd name="T70" fmla="*/ 0 w 1148"/>
                    <a:gd name="T71" fmla="*/ 2147483646 h 956"/>
                    <a:gd name="T72" fmla="*/ 2147483646 w 1148"/>
                    <a:gd name="T73" fmla="*/ 2147483646 h 956"/>
                    <a:gd name="T74" fmla="*/ 2147483646 w 1148"/>
                    <a:gd name="T75" fmla="*/ 2147483646 h 956"/>
                    <a:gd name="T76" fmla="*/ 2147483646 w 1148"/>
                    <a:gd name="T77" fmla="*/ 2147483646 h 956"/>
                    <a:gd name="T78" fmla="*/ 2147483646 w 1148"/>
                    <a:gd name="T79" fmla="*/ 2147483646 h 956"/>
                    <a:gd name="T80" fmla="*/ 2147483646 w 1148"/>
                    <a:gd name="T81" fmla="*/ 2147483646 h 956"/>
                    <a:gd name="T82" fmla="*/ 2147483646 w 1148"/>
                    <a:gd name="T83" fmla="*/ 2147483646 h 956"/>
                    <a:gd name="T84" fmla="*/ 2147483646 w 1148"/>
                    <a:gd name="T85" fmla="*/ 0 h 956"/>
                    <a:gd name="T86" fmla="*/ 2147483646 w 1148"/>
                    <a:gd name="T87" fmla="*/ 2147483646 h 956"/>
                    <a:gd name="T88" fmla="*/ 2147483646 w 1148"/>
                    <a:gd name="T89" fmla="*/ 2147483646 h 956"/>
                    <a:gd name="T90" fmla="*/ 2147483646 w 1148"/>
                    <a:gd name="T91" fmla="*/ 2147483646 h 956"/>
                    <a:gd name="T92" fmla="*/ 2147483646 w 1148"/>
                    <a:gd name="T93" fmla="*/ 2147483646 h 956"/>
                    <a:gd name="T94" fmla="*/ 2147483646 w 1148"/>
                    <a:gd name="T95" fmla="*/ 2147483646 h 956"/>
                    <a:gd name="T96" fmla="*/ 2147483646 w 1148"/>
                    <a:gd name="T97" fmla="*/ 2147483646 h 956"/>
                    <a:gd name="T98" fmla="*/ 2147483646 w 1148"/>
                    <a:gd name="T99" fmla="*/ 2147483646 h 956"/>
                    <a:gd name="T100" fmla="*/ 2147483646 w 1148"/>
                    <a:gd name="T101" fmla="*/ 2147483646 h 956"/>
                    <a:gd name="T102" fmla="*/ 2147483646 w 1148"/>
                    <a:gd name="T103" fmla="*/ 2147483646 h 956"/>
                    <a:gd name="T104" fmla="*/ 2147483646 w 1148"/>
                    <a:gd name="T105" fmla="*/ 2147483646 h 956"/>
                    <a:gd name="T106" fmla="*/ 2147483646 w 1148"/>
                    <a:gd name="T107" fmla="*/ 2147483646 h 956"/>
                    <a:gd name="T108" fmla="*/ 2147483646 w 1148"/>
                    <a:gd name="T109" fmla="*/ 2147483646 h 956"/>
                    <a:gd name="T110" fmla="*/ 2147483646 w 1148"/>
                    <a:gd name="T111" fmla="*/ 2147483646 h 956"/>
                    <a:gd name="T112" fmla="*/ 2147483646 w 1148"/>
                    <a:gd name="T113" fmla="*/ 2147483646 h 956"/>
                    <a:gd name="T114" fmla="*/ 2147483646 w 1148"/>
                    <a:gd name="T115" fmla="*/ 2147483646 h 956"/>
                    <a:gd name="T116" fmla="*/ 2147483646 w 1148"/>
                    <a:gd name="T117" fmla="*/ 2147483646 h 956"/>
                    <a:gd name="T118" fmla="*/ 2147483646 w 1148"/>
                    <a:gd name="T119" fmla="*/ 2147483646 h 95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48"/>
                    <a:gd name="T181" fmla="*/ 0 h 956"/>
                    <a:gd name="T182" fmla="*/ 1148 w 1148"/>
                    <a:gd name="T183" fmla="*/ 956 h 95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48" h="956">
                      <a:moveTo>
                        <a:pt x="1130" y="577"/>
                      </a:moveTo>
                      <a:lnTo>
                        <a:pt x="1096" y="586"/>
                      </a:lnTo>
                      <a:lnTo>
                        <a:pt x="1055" y="605"/>
                      </a:lnTo>
                      <a:lnTo>
                        <a:pt x="1043" y="647"/>
                      </a:lnTo>
                      <a:lnTo>
                        <a:pt x="1059" y="667"/>
                      </a:lnTo>
                      <a:lnTo>
                        <a:pt x="1054" y="693"/>
                      </a:lnTo>
                      <a:lnTo>
                        <a:pt x="1013" y="693"/>
                      </a:lnTo>
                      <a:lnTo>
                        <a:pt x="997" y="713"/>
                      </a:lnTo>
                      <a:lnTo>
                        <a:pt x="972" y="676"/>
                      </a:lnTo>
                      <a:lnTo>
                        <a:pt x="907" y="720"/>
                      </a:lnTo>
                      <a:lnTo>
                        <a:pt x="902" y="760"/>
                      </a:lnTo>
                      <a:lnTo>
                        <a:pt x="876" y="776"/>
                      </a:lnTo>
                      <a:lnTo>
                        <a:pt x="871" y="801"/>
                      </a:lnTo>
                      <a:lnTo>
                        <a:pt x="825" y="796"/>
                      </a:lnTo>
                      <a:lnTo>
                        <a:pt x="676" y="817"/>
                      </a:lnTo>
                      <a:lnTo>
                        <a:pt x="645" y="838"/>
                      </a:lnTo>
                      <a:lnTo>
                        <a:pt x="639" y="857"/>
                      </a:lnTo>
                      <a:lnTo>
                        <a:pt x="661" y="863"/>
                      </a:lnTo>
                      <a:lnTo>
                        <a:pt x="710" y="925"/>
                      </a:lnTo>
                      <a:lnTo>
                        <a:pt x="695" y="956"/>
                      </a:lnTo>
                      <a:lnTo>
                        <a:pt x="667" y="952"/>
                      </a:lnTo>
                      <a:lnTo>
                        <a:pt x="662" y="930"/>
                      </a:lnTo>
                      <a:lnTo>
                        <a:pt x="657" y="908"/>
                      </a:lnTo>
                      <a:lnTo>
                        <a:pt x="644" y="888"/>
                      </a:lnTo>
                      <a:lnTo>
                        <a:pt x="626" y="866"/>
                      </a:lnTo>
                      <a:lnTo>
                        <a:pt x="600" y="840"/>
                      </a:lnTo>
                      <a:lnTo>
                        <a:pt x="563" y="826"/>
                      </a:lnTo>
                      <a:lnTo>
                        <a:pt x="545" y="823"/>
                      </a:lnTo>
                      <a:lnTo>
                        <a:pt x="532" y="842"/>
                      </a:lnTo>
                      <a:lnTo>
                        <a:pt x="514" y="840"/>
                      </a:lnTo>
                      <a:lnTo>
                        <a:pt x="489" y="838"/>
                      </a:lnTo>
                      <a:lnTo>
                        <a:pt x="477" y="852"/>
                      </a:lnTo>
                      <a:lnTo>
                        <a:pt x="458" y="863"/>
                      </a:lnTo>
                      <a:lnTo>
                        <a:pt x="430" y="850"/>
                      </a:lnTo>
                      <a:lnTo>
                        <a:pt x="410" y="847"/>
                      </a:lnTo>
                      <a:lnTo>
                        <a:pt x="383" y="840"/>
                      </a:lnTo>
                      <a:lnTo>
                        <a:pt x="370" y="829"/>
                      </a:lnTo>
                      <a:lnTo>
                        <a:pt x="353" y="827"/>
                      </a:lnTo>
                      <a:lnTo>
                        <a:pt x="330" y="827"/>
                      </a:lnTo>
                      <a:lnTo>
                        <a:pt x="309" y="813"/>
                      </a:lnTo>
                      <a:lnTo>
                        <a:pt x="314" y="789"/>
                      </a:lnTo>
                      <a:lnTo>
                        <a:pt x="295" y="771"/>
                      </a:lnTo>
                      <a:lnTo>
                        <a:pt x="277" y="763"/>
                      </a:lnTo>
                      <a:lnTo>
                        <a:pt x="281" y="735"/>
                      </a:lnTo>
                      <a:lnTo>
                        <a:pt x="283" y="715"/>
                      </a:lnTo>
                      <a:lnTo>
                        <a:pt x="269" y="698"/>
                      </a:lnTo>
                      <a:lnTo>
                        <a:pt x="254" y="676"/>
                      </a:lnTo>
                      <a:lnTo>
                        <a:pt x="234" y="678"/>
                      </a:lnTo>
                      <a:lnTo>
                        <a:pt x="204" y="681"/>
                      </a:lnTo>
                      <a:lnTo>
                        <a:pt x="197" y="680"/>
                      </a:lnTo>
                      <a:lnTo>
                        <a:pt x="194" y="701"/>
                      </a:lnTo>
                      <a:lnTo>
                        <a:pt x="186" y="720"/>
                      </a:lnTo>
                      <a:lnTo>
                        <a:pt x="163" y="735"/>
                      </a:lnTo>
                      <a:lnTo>
                        <a:pt x="146" y="736"/>
                      </a:lnTo>
                      <a:lnTo>
                        <a:pt x="134" y="743"/>
                      </a:lnTo>
                      <a:lnTo>
                        <a:pt x="120" y="750"/>
                      </a:lnTo>
                      <a:lnTo>
                        <a:pt x="114" y="753"/>
                      </a:lnTo>
                      <a:lnTo>
                        <a:pt x="94" y="648"/>
                      </a:lnTo>
                      <a:lnTo>
                        <a:pt x="89" y="605"/>
                      </a:lnTo>
                      <a:lnTo>
                        <a:pt x="83" y="563"/>
                      </a:lnTo>
                      <a:lnTo>
                        <a:pt x="82" y="518"/>
                      </a:lnTo>
                      <a:lnTo>
                        <a:pt x="79" y="498"/>
                      </a:lnTo>
                      <a:lnTo>
                        <a:pt x="70" y="474"/>
                      </a:lnTo>
                      <a:lnTo>
                        <a:pt x="70" y="447"/>
                      </a:lnTo>
                      <a:lnTo>
                        <a:pt x="69" y="396"/>
                      </a:lnTo>
                      <a:lnTo>
                        <a:pt x="47" y="329"/>
                      </a:lnTo>
                      <a:lnTo>
                        <a:pt x="46" y="313"/>
                      </a:lnTo>
                      <a:lnTo>
                        <a:pt x="40" y="244"/>
                      </a:lnTo>
                      <a:lnTo>
                        <a:pt x="38" y="215"/>
                      </a:lnTo>
                      <a:lnTo>
                        <a:pt x="24" y="151"/>
                      </a:lnTo>
                      <a:lnTo>
                        <a:pt x="9" y="105"/>
                      </a:lnTo>
                      <a:lnTo>
                        <a:pt x="0" y="79"/>
                      </a:lnTo>
                      <a:lnTo>
                        <a:pt x="5" y="85"/>
                      </a:lnTo>
                      <a:lnTo>
                        <a:pt x="7" y="53"/>
                      </a:lnTo>
                      <a:lnTo>
                        <a:pt x="42" y="54"/>
                      </a:lnTo>
                      <a:lnTo>
                        <a:pt x="42" y="79"/>
                      </a:lnTo>
                      <a:lnTo>
                        <a:pt x="83" y="95"/>
                      </a:lnTo>
                      <a:lnTo>
                        <a:pt x="98" y="69"/>
                      </a:lnTo>
                      <a:lnTo>
                        <a:pt x="195" y="81"/>
                      </a:lnTo>
                      <a:lnTo>
                        <a:pt x="216" y="96"/>
                      </a:lnTo>
                      <a:lnTo>
                        <a:pt x="273" y="77"/>
                      </a:lnTo>
                      <a:lnTo>
                        <a:pt x="324" y="31"/>
                      </a:lnTo>
                      <a:lnTo>
                        <a:pt x="329" y="41"/>
                      </a:lnTo>
                      <a:lnTo>
                        <a:pt x="360" y="41"/>
                      </a:lnTo>
                      <a:lnTo>
                        <a:pt x="422" y="21"/>
                      </a:lnTo>
                      <a:lnTo>
                        <a:pt x="438" y="0"/>
                      </a:lnTo>
                      <a:lnTo>
                        <a:pt x="446" y="63"/>
                      </a:lnTo>
                      <a:lnTo>
                        <a:pt x="528" y="141"/>
                      </a:lnTo>
                      <a:lnTo>
                        <a:pt x="503" y="144"/>
                      </a:lnTo>
                      <a:lnTo>
                        <a:pt x="503" y="176"/>
                      </a:lnTo>
                      <a:lnTo>
                        <a:pt x="554" y="207"/>
                      </a:lnTo>
                      <a:lnTo>
                        <a:pt x="569" y="253"/>
                      </a:lnTo>
                      <a:lnTo>
                        <a:pt x="615" y="229"/>
                      </a:lnTo>
                      <a:lnTo>
                        <a:pt x="698" y="152"/>
                      </a:lnTo>
                      <a:lnTo>
                        <a:pt x="718" y="152"/>
                      </a:lnTo>
                      <a:lnTo>
                        <a:pt x="718" y="188"/>
                      </a:lnTo>
                      <a:lnTo>
                        <a:pt x="790" y="152"/>
                      </a:lnTo>
                      <a:lnTo>
                        <a:pt x="800" y="174"/>
                      </a:lnTo>
                      <a:lnTo>
                        <a:pt x="856" y="153"/>
                      </a:lnTo>
                      <a:lnTo>
                        <a:pt x="861" y="179"/>
                      </a:lnTo>
                      <a:lnTo>
                        <a:pt x="964" y="128"/>
                      </a:lnTo>
                      <a:lnTo>
                        <a:pt x="986" y="183"/>
                      </a:lnTo>
                      <a:lnTo>
                        <a:pt x="1011" y="188"/>
                      </a:lnTo>
                      <a:lnTo>
                        <a:pt x="1027" y="218"/>
                      </a:lnTo>
                      <a:lnTo>
                        <a:pt x="1042" y="224"/>
                      </a:lnTo>
                      <a:lnTo>
                        <a:pt x="1042" y="244"/>
                      </a:lnTo>
                      <a:lnTo>
                        <a:pt x="1071" y="286"/>
                      </a:lnTo>
                      <a:lnTo>
                        <a:pt x="1092" y="373"/>
                      </a:lnTo>
                      <a:lnTo>
                        <a:pt x="1128" y="383"/>
                      </a:lnTo>
                      <a:lnTo>
                        <a:pt x="1138" y="373"/>
                      </a:lnTo>
                      <a:lnTo>
                        <a:pt x="1148" y="383"/>
                      </a:lnTo>
                      <a:lnTo>
                        <a:pt x="1142" y="410"/>
                      </a:lnTo>
                      <a:lnTo>
                        <a:pt x="1117" y="426"/>
                      </a:lnTo>
                      <a:lnTo>
                        <a:pt x="1075" y="415"/>
                      </a:lnTo>
                      <a:lnTo>
                        <a:pt x="1089" y="460"/>
                      </a:lnTo>
                      <a:lnTo>
                        <a:pt x="1120" y="485"/>
                      </a:lnTo>
                      <a:lnTo>
                        <a:pt x="1115" y="521"/>
                      </a:lnTo>
                      <a:lnTo>
                        <a:pt x="1093" y="536"/>
                      </a:lnTo>
                      <a:lnTo>
                        <a:pt x="1093" y="551"/>
                      </a:lnTo>
                      <a:lnTo>
                        <a:pt x="1130" y="57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" name="Freeform 187"/>
                <p:cNvSpPr>
                  <a:spLocks/>
                </p:cNvSpPr>
                <p:nvPr/>
              </p:nvSpPr>
              <p:spPr bwMode="auto">
                <a:xfrm>
                  <a:off x="3340407" y="4326413"/>
                  <a:ext cx="641410" cy="564964"/>
                </a:xfrm>
                <a:custGeom>
                  <a:avLst/>
                  <a:gdLst>
                    <a:gd name="T0" fmla="*/ 2147483646 w 1214"/>
                    <a:gd name="T1" fmla="*/ 2147483646 h 1054"/>
                    <a:gd name="T2" fmla="*/ 2147483646 w 1214"/>
                    <a:gd name="T3" fmla="*/ 2147483646 h 1054"/>
                    <a:gd name="T4" fmla="*/ 2147483646 w 1214"/>
                    <a:gd name="T5" fmla="*/ 2147483646 h 1054"/>
                    <a:gd name="T6" fmla="*/ 2147483646 w 1214"/>
                    <a:gd name="T7" fmla="*/ 2147483646 h 1054"/>
                    <a:gd name="T8" fmla="*/ 2147483646 w 1214"/>
                    <a:gd name="T9" fmla="*/ 2147483646 h 1054"/>
                    <a:gd name="T10" fmla="*/ 2147483646 w 1214"/>
                    <a:gd name="T11" fmla="*/ 2147483646 h 1054"/>
                    <a:gd name="T12" fmla="*/ 2147483646 w 1214"/>
                    <a:gd name="T13" fmla="*/ 2147483646 h 1054"/>
                    <a:gd name="T14" fmla="*/ 2147483646 w 1214"/>
                    <a:gd name="T15" fmla="*/ 2147483646 h 1054"/>
                    <a:gd name="T16" fmla="*/ 2147483646 w 1214"/>
                    <a:gd name="T17" fmla="*/ 2147483646 h 1054"/>
                    <a:gd name="T18" fmla="*/ 2147483646 w 1214"/>
                    <a:gd name="T19" fmla="*/ 2147483646 h 1054"/>
                    <a:gd name="T20" fmla="*/ 2147483646 w 1214"/>
                    <a:gd name="T21" fmla="*/ 2147483646 h 1054"/>
                    <a:gd name="T22" fmla="*/ 2147483646 w 1214"/>
                    <a:gd name="T23" fmla="*/ 2147483646 h 1054"/>
                    <a:gd name="T24" fmla="*/ 2147483646 w 1214"/>
                    <a:gd name="T25" fmla="*/ 2147483646 h 1054"/>
                    <a:gd name="T26" fmla="*/ 2147483646 w 1214"/>
                    <a:gd name="T27" fmla="*/ 2147483646 h 1054"/>
                    <a:gd name="T28" fmla="*/ 2147483646 w 1214"/>
                    <a:gd name="T29" fmla="*/ 2147483646 h 1054"/>
                    <a:gd name="T30" fmla="*/ 2147483646 w 1214"/>
                    <a:gd name="T31" fmla="*/ 2147483646 h 1054"/>
                    <a:gd name="T32" fmla="*/ 2147483646 w 1214"/>
                    <a:gd name="T33" fmla="*/ 2147483646 h 1054"/>
                    <a:gd name="T34" fmla="*/ 2147483646 w 1214"/>
                    <a:gd name="T35" fmla="*/ 2147483646 h 1054"/>
                    <a:gd name="T36" fmla="*/ 2147483646 w 1214"/>
                    <a:gd name="T37" fmla="*/ 2147483646 h 1054"/>
                    <a:gd name="T38" fmla="*/ 2147483646 w 1214"/>
                    <a:gd name="T39" fmla="*/ 2147483646 h 1054"/>
                    <a:gd name="T40" fmla="*/ 2147483646 w 1214"/>
                    <a:gd name="T41" fmla="*/ 2147483646 h 1054"/>
                    <a:gd name="T42" fmla="*/ 2147483646 w 1214"/>
                    <a:gd name="T43" fmla="*/ 2147483646 h 1054"/>
                    <a:gd name="T44" fmla="*/ 2147483646 w 1214"/>
                    <a:gd name="T45" fmla="*/ 2147483646 h 1054"/>
                    <a:gd name="T46" fmla="*/ 2147483646 w 1214"/>
                    <a:gd name="T47" fmla="*/ 2147483646 h 1054"/>
                    <a:gd name="T48" fmla="*/ 2147483646 w 1214"/>
                    <a:gd name="T49" fmla="*/ 2147483646 h 1054"/>
                    <a:gd name="T50" fmla="*/ 2147483646 w 1214"/>
                    <a:gd name="T51" fmla="*/ 2147483646 h 1054"/>
                    <a:gd name="T52" fmla="*/ 2147483646 w 1214"/>
                    <a:gd name="T53" fmla="*/ 2147483646 h 1054"/>
                    <a:gd name="T54" fmla="*/ 2147483646 w 1214"/>
                    <a:gd name="T55" fmla="*/ 2147483646 h 1054"/>
                    <a:gd name="T56" fmla="*/ 2147483646 w 1214"/>
                    <a:gd name="T57" fmla="*/ 2147483646 h 1054"/>
                    <a:gd name="T58" fmla="*/ 2147483646 w 1214"/>
                    <a:gd name="T59" fmla="*/ 2147483646 h 1054"/>
                    <a:gd name="T60" fmla="*/ 2147483646 w 1214"/>
                    <a:gd name="T61" fmla="*/ 2147483646 h 1054"/>
                    <a:gd name="T62" fmla="*/ 2147483646 w 1214"/>
                    <a:gd name="T63" fmla="*/ 2147483646 h 1054"/>
                    <a:gd name="T64" fmla="*/ 2147483646 w 1214"/>
                    <a:gd name="T65" fmla="*/ 2147483646 h 1054"/>
                    <a:gd name="T66" fmla="*/ 2147483646 w 1214"/>
                    <a:gd name="T67" fmla="*/ 2147483646 h 1054"/>
                    <a:gd name="T68" fmla="*/ 2147483646 w 1214"/>
                    <a:gd name="T69" fmla="*/ 2147483646 h 1054"/>
                    <a:gd name="T70" fmla="*/ 2147483646 w 1214"/>
                    <a:gd name="T71" fmla="*/ 2147483646 h 1054"/>
                    <a:gd name="T72" fmla="*/ 2147483646 w 1214"/>
                    <a:gd name="T73" fmla="*/ 2147483646 h 1054"/>
                    <a:gd name="T74" fmla="*/ 2147483646 w 1214"/>
                    <a:gd name="T75" fmla="*/ 2147483646 h 1054"/>
                    <a:gd name="T76" fmla="*/ 2147483646 w 1214"/>
                    <a:gd name="T77" fmla="*/ 2147483646 h 1054"/>
                    <a:gd name="T78" fmla="*/ 2147483646 w 1214"/>
                    <a:gd name="T79" fmla="*/ 2147483646 h 1054"/>
                    <a:gd name="T80" fmla="*/ 2147483646 w 1214"/>
                    <a:gd name="T81" fmla="*/ 2147483646 h 1054"/>
                    <a:gd name="T82" fmla="*/ 2147483646 w 1214"/>
                    <a:gd name="T83" fmla="*/ 2147483646 h 1054"/>
                    <a:gd name="T84" fmla="*/ 2147483646 w 1214"/>
                    <a:gd name="T85" fmla="*/ 2147483646 h 1054"/>
                    <a:gd name="T86" fmla="*/ 0 w 1214"/>
                    <a:gd name="T87" fmla="*/ 2147483646 h 10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4"/>
                    <a:gd name="T133" fmla="*/ 0 h 1054"/>
                    <a:gd name="T134" fmla="*/ 1214 w 1214"/>
                    <a:gd name="T135" fmla="*/ 1054 h 10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4" h="1054">
                      <a:moveTo>
                        <a:pt x="0" y="622"/>
                      </a:moveTo>
                      <a:lnTo>
                        <a:pt x="37" y="546"/>
                      </a:lnTo>
                      <a:lnTo>
                        <a:pt x="47" y="546"/>
                      </a:lnTo>
                      <a:lnTo>
                        <a:pt x="57" y="521"/>
                      </a:lnTo>
                      <a:lnTo>
                        <a:pt x="22" y="454"/>
                      </a:lnTo>
                      <a:lnTo>
                        <a:pt x="38" y="358"/>
                      </a:lnTo>
                      <a:lnTo>
                        <a:pt x="29" y="342"/>
                      </a:lnTo>
                      <a:lnTo>
                        <a:pt x="65" y="322"/>
                      </a:lnTo>
                      <a:lnTo>
                        <a:pt x="55" y="312"/>
                      </a:lnTo>
                      <a:lnTo>
                        <a:pt x="70" y="291"/>
                      </a:lnTo>
                      <a:lnTo>
                        <a:pt x="60" y="266"/>
                      </a:lnTo>
                      <a:lnTo>
                        <a:pt x="86" y="271"/>
                      </a:lnTo>
                      <a:lnTo>
                        <a:pt x="92" y="245"/>
                      </a:lnTo>
                      <a:lnTo>
                        <a:pt x="128" y="220"/>
                      </a:lnTo>
                      <a:lnTo>
                        <a:pt x="209" y="216"/>
                      </a:lnTo>
                      <a:lnTo>
                        <a:pt x="214" y="231"/>
                      </a:lnTo>
                      <a:lnTo>
                        <a:pt x="240" y="226"/>
                      </a:lnTo>
                      <a:lnTo>
                        <a:pt x="219" y="196"/>
                      </a:lnTo>
                      <a:lnTo>
                        <a:pt x="213" y="152"/>
                      </a:lnTo>
                      <a:lnTo>
                        <a:pt x="260" y="122"/>
                      </a:lnTo>
                      <a:lnTo>
                        <a:pt x="269" y="132"/>
                      </a:lnTo>
                      <a:lnTo>
                        <a:pt x="296" y="102"/>
                      </a:lnTo>
                      <a:lnTo>
                        <a:pt x="307" y="0"/>
                      </a:lnTo>
                      <a:lnTo>
                        <a:pt x="429" y="63"/>
                      </a:lnTo>
                      <a:lnTo>
                        <a:pt x="566" y="110"/>
                      </a:lnTo>
                      <a:lnTo>
                        <a:pt x="577" y="131"/>
                      </a:lnTo>
                      <a:lnTo>
                        <a:pt x="684" y="203"/>
                      </a:lnTo>
                      <a:lnTo>
                        <a:pt x="728" y="337"/>
                      </a:lnTo>
                      <a:lnTo>
                        <a:pt x="851" y="344"/>
                      </a:lnTo>
                      <a:lnTo>
                        <a:pt x="876" y="420"/>
                      </a:lnTo>
                      <a:lnTo>
                        <a:pt x="1037" y="423"/>
                      </a:lnTo>
                      <a:lnTo>
                        <a:pt x="1071" y="405"/>
                      </a:lnTo>
                      <a:lnTo>
                        <a:pt x="1087" y="416"/>
                      </a:lnTo>
                      <a:lnTo>
                        <a:pt x="1080" y="447"/>
                      </a:lnTo>
                      <a:lnTo>
                        <a:pt x="1055" y="472"/>
                      </a:lnTo>
                      <a:lnTo>
                        <a:pt x="1065" y="483"/>
                      </a:lnTo>
                      <a:lnTo>
                        <a:pt x="1070" y="569"/>
                      </a:lnTo>
                      <a:lnTo>
                        <a:pt x="1043" y="595"/>
                      </a:lnTo>
                      <a:lnTo>
                        <a:pt x="1087" y="611"/>
                      </a:lnTo>
                      <a:lnTo>
                        <a:pt x="1135" y="551"/>
                      </a:lnTo>
                      <a:lnTo>
                        <a:pt x="1168" y="549"/>
                      </a:lnTo>
                      <a:lnTo>
                        <a:pt x="1177" y="569"/>
                      </a:lnTo>
                      <a:lnTo>
                        <a:pt x="1200" y="553"/>
                      </a:lnTo>
                      <a:lnTo>
                        <a:pt x="1214" y="702"/>
                      </a:lnTo>
                      <a:lnTo>
                        <a:pt x="1198" y="799"/>
                      </a:lnTo>
                      <a:lnTo>
                        <a:pt x="1208" y="845"/>
                      </a:lnTo>
                      <a:lnTo>
                        <a:pt x="1182" y="845"/>
                      </a:lnTo>
                      <a:lnTo>
                        <a:pt x="1198" y="875"/>
                      </a:lnTo>
                      <a:lnTo>
                        <a:pt x="1182" y="880"/>
                      </a:lnTo>
                      <a:lnTo>
                        <a:pt x="1205" y="929"/>
                      </a:lnTo>
                      <a:lnTo>
                        <a:pt x="1102" y="980"/>
                      </a:lnTo>
                      <a:lnTo>
                        <a:pt x="1097" y="954"/>
                      </a:lnTo>
                      <a:lnTo>
                        <a:pt x="1041" y="975"/>
                      </a:lnTo>
                      <a:lnTo>
                        <a:pt x="1031" y="953"/>
                      </a:lnTo>
                      <a:lnTo>
                        <a:pt x="959" y="989"/>
                      </a:lnTo>
                      <a:lnTo>
                        <a:pt x="959" y="953"/>
                      </a:lnTo>
                      <a:lnTo>
                        <a:pt x="939" y="953"/>
                      </a:lnTo>
                      <a:lnTo>
                        <a:pt x="856" y="1030"/>
                      </a:lnTo>
                      <a:lnTo>
                        <a:pt x="810" y="1054"/>
                      </a:lnTo>
                      <a:lnTo>
                        <a:pt x="795" y="1008"/>
                      </a:lnTo>
                      <a:lnTo>
                        <a:pt x="744" y="977"/>
                      </a:lnTo>
                      <a:lnTo>
                        <a:pt x="744" y="945"/>
                      </a:lnTo>
                      <a:lnTo>
                        <a:pt x="769" y="942"/>
                      </a:lnTo>
                      <a:lnTo>
                        <a:pt x="687" y="864"/>
                      </a:lnTo>
                      <a:lnTo>
                        <a:pt x="679" y="801"/>
                      </a:lnTo>
                      <a:lnTo>
                        <a:pt x="663" y="822"/>
                      </a:lnTo>
                      <a:lnTo>
                        <a:pt x="601" y="842"/>
                      </a:lnTo>
                      <a:lnTo>
                        <a:pt x="570" y="842"/>
                      </a:lnTo>
                      <a:lnTo>
                        <a:pt x="565" y="832"/>
                      </a:lnTo>
                      <a:lnTo>
                        <a:pt x="514" y="878"/>
                      </a:lnTo>
                      <a:lnTo>
                        <a:pt x="457" y="897"/>
                      </a:lnTo>
                      <a:lnTo>
                        <a:pt x="436" y="882"/>
                      </a:lnTo>
                      <a:lnTo>
                        <a:pt x="339" y="870"/>
                      </a:lnTo>
                      <a:lnTo>
                        <a:pt x="324" y="896"/>
                      </a:lnTo>
                      <a:lnTo>
                        <a:pt x="283" y="880"/>
                      </a:lnTo>
                      <a:lnTo>
                        <a:pt x="283" y="855"/>
                      </a:lnTo>
                      <a:lnTo>
                        <a:pt x="248" y="854"/>
                      </a:lnTo>
                      <a:lnTo>
                        <a:pt x="246" y="886"/>
                      </a:lnTo>
                      <a:lnTo>
                        <a:pt x="241" y="880"/>
                      </a:lnTo>
                      <a:lnTo>
                        <a:pt x="144" y="720"/>
                      </a:lnTo>
                      <a:lnTo>
                        <a:pt x="135" y="684"/>
                      </a:lnTo>
                      <a:lnTo>
                        <a:pt x="198" y="662"/>
                      </a:lnTo>
                      <a:lnTo>
                        <a:pt x="213" y="632"/>
                      </a:lnTo>
                      <a:lnTo>
                        <a:pt x="170" y="637"/>
                      </a:lnTo>
                      <a:lnTo>
                        <a:pt x="123" y="618"/>
                      </a:lnTo>
                      <a:lnTo>
                        <a:pt x="45" y="648"/>
                      </a:lnTo>
                      <a:lnTo>
                        <a:pt x="8" y="642"/>
                      </a:lnTo>
                      <a:lnTo>
                        <a:pt x="0" y="62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" name="Freeform 188"/>
                <p:cNvSpPr>
                  <a:spLocks/>
                </p:cNvSpPr>
                <p:nvPr/>
              </p:nvSpPr>
              <p:spPr bwMode="auto">
                <a:xfrm>
                  <a:off x="3062568" y="4053452"/>
                  <a:ext cx="449305" cy="658596"/>
                </a:xfrm>
                <a:custGeom>
                  <a:avLst/>
                  <a:gdLst>
                    <a:gd name="T0" fmla="*/ 2147483646 w 847"/>
                    <a:gd name="T1" fmla="*/ 2147483646 h 1226"/>
                    <a:gd name="T2" fmla="*/ 2147483646 w 847"/>
                    <a:gd name="T3" fmla="*/ 2147483646 h 1226"/>
                    <a:gd name="T4" fmla="*/ 2147483646 w 847"/>
                    <a:gd name="T5" fmla="*/ 2147483646 h 1226"/>
                    <a:gd name="T6" fmla="*/ 2147483646 w 847"/>
                    <a:gd name="T7" fmla="*/ 2147483646 h 1226"/>
                    <a:gd name="T8" fmla="*/ 2147483646 w 847"/>
                    <a:gd name="T9" fmla="*/ 2147483646 h 1226"/>
                    <a:gd name="T10" fmla="*/ 2147483646 w 847"/>
                    <a:gd name="T11" fmla="*/ 2147483646 h 1226"/>
                    <a:gd name="T12" fmla="*/ 2147483646 w 847"/>
                    <a:gd name="T13" fmla="*/ 2147483646 h 1226"/>
                    <a:gd name="T14" fmla="*/ 2147483646 w 847"/>
                    <a:gd name="T15" fmla="*/ 2147483646 h 1226"/>
                    <a:gd name="T16" fmla="*/ 2147483646 w 847"/>
                    <a:gd name="T17" fmla="*/ 2147483646 h 1226"/>
                    <a:gd name="T18" fmla="*/ 2147483646 w 847"/>
                    <a:gd name="T19" fmla="*/ 2147483646 h 1226"/>
                    <a:gd name="T20" fmla="*/ 2147483646 w 847"/>
                    <a:gd name="T21" fmla="*/ 2147483646 h 1226"/>
                    <a:gd name="T22" fmla="*/ 2147483646 w 847"/>
                    <a:gd name="T23" fmla="*/ 2147483646 h 1226"/>
                    <a:gd name="T24" fmla="*/ 2147483646 w 847"/>
                    <a:gd name="T25" fmla="*/ 2147483646 h 1226"/>
                    <a:gd name="T26" fmla="*/ 2147483646 w 847"/>
                    <a:gd name="T27" fmla="*/ 2147483646 h 1226"/>
                    <a:gd name="T28" fmla="*/ 2147483646 w 847"/>
                    <a:gd name="T29" fmla="*/ 2147483646 h 1226"/>
                    <a:gd name="T30" fmla="*/ 2147483646 w 847"/>
                    <a:gd name="T31" fmla="*/ 2147483646 h 1226"/>
                    <a:gd name="T32" fmla="*/ 2147483646 w 847"/>
                    <a:gd name="T33" fmla="*/ 2147483646 h 1226"/>
                    <a:gd name="T34" fmla="*/ 2147483646 w 847"/>
                    <a:gd name="T35" fmla="*/ 2147483646 h 1226"/>
                    <a:gd name="T36" fmla="*/ 2147483646 w 847"/>
                    <a:gd name="T37" fmla="*/ 2147483646 h 1226"/>
                    <a:gd name="T38" fmla="*/ 2147483646 w 847"/>
                    <a:gd name="T39" fmla="*/ 2147483646 h 1226"/>
                    <a:gd name="T40" fmla="*/ 2147483646 w 847"/>
                    <a:gd name="T41" fmla="*/ 2147483646 h 1226"/>
                    <a:gd name="T42" fmla="*/ 2147483646 w 847"/>
                    <a:gd name="T43" fmla="*/ 2147483646 h 1226"/>
                    <a:gd name="T44" fmla="*/ 2147483646 w 847"/>
                    <a:gd name="T45" fmla="*/ 2147483646 h 1226"/>
                    <a:gd name="T46" fmla="*/ 2147483646 w 847"/>
                    <a:gd name="T47" fmla="*/ 2147483646 h 1226"/>
                    <a:gd name="T48" fmla="*/ 2147483646 w 847"/>
                    <a:gd name="T49" fmla="*/ 2147483646 h 1226"/>
                    <a:gd name="T50" fmla="*/ 2147483646 w 847"/>
                    <a:gd name="T51" fmla="*/ 2147483646 h 1226"/>
                    <a:gd name="T52" fmla="*/ 2147483646 w 847"/>
                    <a:gd name="T53" fmla="*/ 2147483646 h 1226"/>
                    <a:gd name="T54" fmla="*/ 2147483646 w 847"/>
                    <a:gd name="T55" fmla="*/ 2147483646 h 1226"/>
                    <a:gd name="T56" fmla="*/ 2147483646 w 847"/>
                    <a:gd name="T57" fmla="*/ 2147483646 h 1226"/>
                    <a:gd name="T58" fmla="*/ 2147483646 w 847"/>
                    <a:gd name="T59" fmla="*/ 2147483646 h 1226"/>
                    <a:gd name="T60" fmla="*/ 2147483646 w 847"/>
                    <a:gd name="T61" fmla="*/ 2147483646 h 1226"/>
                    <a:gd name="T62" fmla="*/ 2147483646 w 847"/>
                    <a:gd name="T63" fmla="*/ 2147483646 h 1226"/>
                    <a:gd name="T64" fmla="*/ 2147483646 w 847"/>
                    <a:gd name="T65" fmla="*/ 2147483646 h 1226"/>
                    <a:gd name="T66" fmla="*/ 2147483646 w 847"/>
                    <a:gd name="T67" fmla="*/ 2147483646 h 1226"/>
                    <a:gd name="T68" fmla="*/ 2147483646 w 847"/>
                    <a:gd name="T69" fmla="*/ 2147483646 h 1226"/>
                    <a:gd name="T70" fmla="*/ 2147483646 w 847"/>
                    <a:gd name="T71" fmla="*/ 2147483646 h 1226"/>
                    <a:gd name="T72" fmla="*/ 2147483646 w 847"/>
                    <a:gd name="T73" fmla="*/ 2147483646 h 1226"/>
                    <a:gd name="T74" fmla="*/ 2147483646 w 847"/>
                    <a:gd name="T75" fmla="*/ 2147483646 h 1226"/>
                    <a:gd name="T76" fmla="*/ 2147483646 w 847"/>
                    <a:gd name="T77" fmla="*/ 2147483646 h 1226"/>
                    <a:gd name="T78" fmla="*/ 2147483646 w 847"/>
                    <a:gd name="T79" fmla="*/ 2147483646 h 1226"/>
                    <a:gd name="T80" fmla="*/ 2147483646 w 847"/>
                    <a:gd name="T81" fmla="*/ 2147483646 h 1226"/>
                    <a:gd name="T82" fmla="*/ 2147483646 w 847"/>
                    <a:gd name="T83" fmla="*/ 2147483646 h 1226"/>
                    <a:gd name="T84" fmla="*/ 2147483646 w 847"/>
                    <a:gd name="T85" fmla="*/ 2147483646 h 1226"/>
                    <a:gd name="T86" fmla="*/ 2147483646 w 847"/>
                    <a:gd name="T87" fmla="*/ 2147483646 h 1226"/>
                    <a:gd name="T88" fmla="*/ 2147483646 w 847"/>
                    <a:gd name="T89" fmla="*/ 2147483646 h 1226"/>
                    <a:gd name="T90" fmla="*/ 2147483646 w 847"/>
                    <a:gd name="T91" fmla="*/ 2147483646 h 1226"/>
                    <a:gd name="T92" fmla="*/ 2147483646 w 847"/>
                    <a:gd name="T93" fmla="*/ 2147483646 h 1226"/>
                    <a:gd name="T94" fmla="*/ 2147483646 w 847"/>
                    <a:gd name="T95" fmla="*/ 2147483646 h 1226"/>
                    <a:gd name="T96" fmla="*/ 2147483646 w 847"/>
                    <a:gd name="T97" fmla="*/ 2147483646 h 1226"/>
                    <a:gd name="T98" fmla="*/ 2147483646 w 847"/>
                    <a:gd name="T99" fmla="*/ 2147483646 h 1226"/>
                    <a:gd name="T100" fmla="*/ 2147483646 w 847"/>
                    <a:gd name="T101" fmla="*/ 2147483646 h 1226"/>
                    <a:gd name="T102" fmla="*/ 2147483646 w 847"/>
                    <a:gd name="T103" fmla="*/ 2147483646 h 1226"/>
                    <a:gd name="T104" fmla="*/ 2147483646 w 847"/>
                    <a:gd name="T105" fmla="*/ 2147483646 h 1226"/>
                    <a:gd name="T106" fmla="*/ 2147483646 w 847"/>
                    <a:gd name="T107" fmla="*/ 2147483646 h 1226"/>
                    <a:gd name="T108" fmla="*/ 2147483646 w 847"/>
                    <a:gd name="T109" fmla="*/ 2147483646 h 1226"/>
                    <a:gd name="T110" fmla="*/ 2147483646 w 847"/>
                    <a:gd name="T111" fmla="*/ 2147483646 h 122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47"/>
                    <a:gd name="T169" fmla="*/ 0 h 1226"/>
                    <a:gd name="T170" fmla="*/ 847 w 847"/>
                    <a:gd name="T171" fmla="*/ 1226 h 122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47" h="1226">
                      <a:moveTo>
                        <a:pt x="400" y="76"/>
                      </a:moveTo>
                      <a:lnTo>
                        <a:pt x="381" y="97"/>
                      </a:lnTo>
                      <a:lnTo>
                        <a:pt x="379" y="114"/>
                      </a:lnTo>
                      <a:lnTo>
                        <a:pt x="437" y="130"/>
                      </a:lnTo>
                      <a:lnTo>
                        <a:pt x="451" y="151"/>
                      </a:lnTo>
                      <a:lnTo>
                        <a:pt x="540" y="206"/>
                      </a:lnTo>
                      <a:lnTo>
                        <a:pt x="572" y="190"/>
                      </a:lnTo>
                      <a:lnTo>
                        <a:pt x="602" y="190"/>
                      </a:lnTo>
                      <a:lnTo>
                        <a:pt x="693" y="243"/>
                      </a:lnTo>
                      <a:lnTo>
                        <a:pt x="781" y="213"/>
                      </a:lnTo>
                      <a:lnTo>
                        <a:pt x="837" y="188"/>
                      </a:lnTo>
                      <a:lnTo>
                        <a:pt x="847" y="225"/>
                      </a:lnTo>
                      <a:lnTo>
                        <a:pt x="812" y="234"/>
                      </a:lnTo>
                      <a:lnTo>
                        <a:pt x="815" y="264"/>
                      </a:lnTo>
                      <a:lnTo>
                        <a:pt x="790" y="280"/>
                      </a:lnTo>
                      <a:lnTo>
                        <a:pt x="826" y="341"/>
                      </a:lnTo>
                      <a:lnTo>
                        <a:pt x="809" y="397"/>
                      </a:lnTo>
                      <a:lnTo>
                        <a:pt x="829" y="510"/>
                      </a:lnTo>
                      <a:lnTo>
                        <a:pt x="818" y="612"/>
                      </a:lnTo>
                      <a:lnTo>
                        <a:pt x="791" y="642"/>
                      </a:lnTo>
                      <a:lnTo>
                        <a:pt x="782" y="632"/>
                      </a:lnTo>
                      <a:lnTo>
                        <a:pt x="735" y="662"/>
                      </a:lnTo>
                      <a:lnTo>
                        <a:pt x="741" y="706"/>
                      </a:lnTo>
                      <a:lnTo>
                        <a:pt x="762" y="736"/>
                      </a:lnTo>
                      <a:lnTo>
                        <a:pt x="736" y="741"/>
                      </a:lnTo>
                      <a:lnTo>
                        <a:pt x="731" y="726"/>
                      </a:lnTo>
                      <a:lnTo>
                        <a:pt x="650" y="730"/>
                      </a:lnTo>
                      <a:lnTo>
                        <a:pt x="614" y="755"/>
                      </a:lnTo>
                      <a:lnTo>
                        <a:pt x="608" y="781"/>
                      </a:lnTo>
                      <a:lnTo>
                        <a:pt x="582" y="776"/>
                      </a:lnTo>
                      <a:lnTo>
                        <a:pt x="592" y="801"/>
                      </a:lnTo>
                      <a:lnTo>
                        <a:pt x="577" y="822"/>
                      </a:lnTo>
                      <a:lnTo>
                        <a:pt x="587" y="832"/>
                      </a:lnTo>
                      <a:lnTo>
                        <a:pt x="551" y="852"/>
                      </a:lnTo>
                      <a:lnTo>
                        <a:pt x="560" y="868"/>
                      </a:lnTo>
                      <a:lnTo>
                        <a:pt x="544" y="964"/>
                      </a:lnTo>
                      <a:lnTo>
                        <a:pt x="579" y="1031"/>
                      </a:lnTo>
                      <a:lnTo>
                        <a:pt x="569" y="1056"/>
                      </a:lnTo>
                      <a:lnTo>
                        <a:pt x="559" y="1056"/>
                      </a:lnTo>
                      <a:lnTo>
                        <a:pt x="522" y="1132"/>
                      </a:lnTo>
                      <a:lnTo>
                        <a:pt x="530" y="1152"/>
                      </a:lnTo>
                      <a:lnTo>
                        <a:pt x="518" y="1166"/>
                      </a:lnTo>
                      <a:lnTo>
                        <a:pt x="502" y="1180"/>
                      </a:lnTo>
                      <a:lnTo>
                        <a:pt x="476" y="1179"/>
                      </a:lnTo>
                      <a:lnTo>
                        <a:pt x="458" y="1179"/>
                      </a:lnTo>
                      <a:lnTo>
                        <a:pt x="442" y="1177"/>
                      </a:lnTo>
                      <a:lnTo>
                        <a:pt x="412" y="1174"/>
                      </a:lnTo>
                      <a:lnTo>
                        <a:pt x="412" y="1185"/>
                      </a:lnTo>
                      <a:lnTo>
                        <a:pt x="378" y="1188"/>
                      </a:lnTo>
                      <a:lnTo>
                        <a:pt x="361" y="1197"/>
                      </a:lnTo>
                      <a:lnTo>
                        <a:pt x="359" y="1213"/>
                      </a:lnTo>
                      <a:lnTo>
                        <a:pt x="341" y="1226"/>
                      </a:lnTo>
                      <a:lnTo>
                        <a:pt x="332" y="1207"/>
                      </a:lnTo>
                      <a:lnTo>
                        <a:pt x="321" y="1189"/>
                      </a:lnTo>
                      <a:lnTo>
                        <a:pt x="304" y="1191"/>
                      </a:lnTo>
                      <a:lnTo>
                        <a:pt x="305" y="1174"/>
                      </a:lnTo>
                      <a:lnTo>
                        <a:pt x="286" y="1166"/>
                      </a:lnTo>
                      <a:lnTo>
                        <a:pt x="266" y="1176"/>
                      </a:lnTo>
                      <a:lnTo>
                        <a:pt x="257" y="1162"/>
                      </a:lnTo>
                      <a:lnTo>
                        <a:pt x="242" y="1175"/>
                      </a:lnTo>
                      <a:lnTo>
                        <a:pt x="234" y="1177"/>
                      </a:lnTo>
                      <a:lnTo>
                        <a:pt x="215" y="1183"/>
                      </a:lnTo>
                      <a:lnTo>
                        <a:pt x="220" y="1154"/>
                      </a:lnTo>
                      <a:lnTo>
                        <a:pt x="203" y="1149"/>
                      </a:lnTo>
                      <a:lnTo>
                        <a:pt x="213" y="1133"/>
                      </a:lnTo>
                      <a:lnTo>
                        <a:pt x="222" y="1121"/>
                      </a:lnTo>
                      <a:lnTo>
                        <a:pt x="236" y="1109"/>
                      </a:lnTo>
                      <a:lnTo>
                        <a:pt x="250" y="1100"/>
                      </a:lnTo>
                      <a:lnTo>
                        <a:pt x="270" y="1101"/>
                      </a:lnTo>
                      <a:lnTo>
                        <a:pt x="291" y="1097"/>
                      </a:lnTo>
                      <a:lnTo>
                        <a:pt x="312" y="1075"/>
                      </a:lnTo>
                      <a:lnTo>
                        <a:pt x="309" y="1065"/>
                      </a:lnTo>
                      <a:lnTo>
                        <a:pt x="295" y="1073"/>
                      </a:lnTo>
                      <a:lnTo>
                        <a:pt x="277" y="1075"/>
                      </a:lnTo>
                      <a:lnTo>
                        <a:pt x="250" y="1070"/>
                      </a:lnTo>
                      <a:lnTo>
                        <a:pt x="234" y="1059"/>
                      </a:lnTo>
                      <a:lnTo>
                        <a:pt x="224" y="1044"/>
                      </a:lnTo>
                      <a:lnTo>
                        <a:pt x="216" y="1023"/>
                      </a:lnTo>
                      <a:lnTo>
                        <a:pt x="203" y="1012"/>
                      </a:lnTo>
                      <a:lnTo>
                        <a:pt x="193" y="1007"/>
                      </a:lnTo>
                      <a:lnTo>
                        <a:pt x="182" y="1004"/>
                      </a:lnTo>
                      <a:lnTo>
                        <a:pt x="170" y="1013"/>
                      </a:lnTo>
                      <a:lnTo>
                        <a:pt x="183" y="1023"/>
                      </a:lnTo>
                      <a:lnTo>
                        <a:pt x="180" y="1038"/>
                      </a:lnTo>
                      <a:lnTo>
                        <a:pt x="162" y="1033"/>
                      </a:lnTo>
                      <a:lnTo>
                        <a:pt x="151" y="1040"/>
                      </a:lnTo>
                      <a:lnTo>
                        <a:pt x="139" y="1021"/>
                      </a:lnTo>
                      <a:lnTo>
                        <a:pt x="146" y="998"/>
                      </a:lnTo>
                      <a:lnTo>
                        <a:pt x="152" y="986"/>
                      </a:lnTo>
                      <a:lnTo>
                        <a:pt x="169" y="986"/>
                      </a:lnTo>
                      <a:lnTo>
                        <a:pt x="156" y="970"/>
                      </a:lnTo>
                      <a:lnTo>
                        <a:pt x="154" y="945"/>
                      </a:lnTo>
                      <a:lnTo>
                        <a:pt x="150" y="924"/>
                      </a:lnTo>
                      <a:lnTo>
                        <a:pt x="134" y="925"/>
                      </a:lnTo>
                      <a:lnTo>
                        <a:pt x="132" y="945"/>
                      </a:lnTo>
                      <a:lnTo>
                        <a:pt x="119" y="958"/>
                      </a:lnTo>
                      <a:lnTo>
                        <a:pt x="97" y="933"/>
                      </a:lnTo>
                      <a:lnTo>
                        <a:pt x="85" y="930"/>
                      </a:lnTo>
                      <a:lnTo>
                        <a:pt x="77" y="943"/>
                      </a:lnTo>
                      <a:lnTo>
                        <a:pt x="53" y="934"/>
                      </a:lnTo>
                      <a:lnTo>
                        <a:pt x="46" y="917"/>
                      </a:lnTo>
                      <a:lnTo>
                        <a:pt x="35" y="920"/>
                      </a:lnTo>
                      <a:lnTo>
                        <a:pt x="0" y="911"/>
                      </a:lnTo>
                      <a:lnTo>
                        <a:pt x="8" y="883"/>
                      </a:lnTo>
                      <a:lnTo>
                        <a:pt x="11" y="866"/>
                      </a:lnTo>
                      <a:lnTo>
                        <a:pt x="25" y="875"/>
                      </a:lnTo>
                      <a:lnTo>
                        <a:pt x="41" y="861"/>
                      </a:lnTo>
                      <a:lnTo>
                        <a:pt x="48" y="838"/>
                      </a:lnTo>
                      <a:lnTo>
                        <a:pt x="72" y="813"/>
                      </a:lnTo>
                      <a:lnTo>
                        <a:pt x="59" y="774"/>
                      </a:lnTo>
                      <a:lnTo>
                        <a:pt x="59" y="744"/>
                      </a:lnTo>
                      <a:lnTo>
                        <a:pt x="74" y="712"/>
                      </a:lnTo>
                      <a:lnTo>
                        <a:pt x="73" y="669"/>
                      </a:lnTo>
                      <a:lnTo>
                        <a:pt x="37" y="649"/>
                      </a:lnTo>
                      <a:lnTo>
                        <a:pt x="11" y="656"/>
                      </a:lnTo>
                      <a:lnTo>
                        <a:pt x="29" y="612"/>
                      </a:lnTo>
                      <a:lnTo>
                        <a:pt x="50" y="602"/>
                      </a:lnTo>
                      <a:lnTo>
                        <a:pt x="60" y="614"/>
                      </a:lnTo>
                      <a:lnTo>
                        <a:pt x="76" y="598"/>
                      </a:lnTo>
                      <a:lnTo>
                        <a:pt x="66" y="572"/>
                      </a:lnTo>
                      <a:lnTo>
                        <a:pt x="71" y="558"/>
                      </a:lnTo>
                      <a:lnTo>
                        <a:pt x="91" y="558"/>
                      </a:lnTo>
                      <a:lnTo>
                        <a:pt x="101" y="547"/>
                      </a:lnTo>
                      <a:lnTo>
                        <a:pt x="81" y="542"/>
                      </a:lnTo>
                      <a:lnTo>
                        <a:pt x="66" y="531"/>
                      </a:lnTo>
                      <a:lnTo>
                        <a:pt x="76" y="521"/>
                      </a:lnTo>
                      <a:lnTo>
                        <a:pt x="123" y="532"/>
                      </a:lnTo>
                      <a:lnTo>
                        <a:pt x="143" y="507"/>
                      </a:lnTo>
                      <a:lnTo>
                        <a:pt x="148" y="496"/>
                      </a:lnTo>
                      <a:lnTo>
                        <a:pt x="143" y="491"/>
                      </a:lnTo>
                      <a:lnTo>
                        <a:pt x="148" y="466"/>
                      </a:lnTo>
                      <a:lnTo>
                        <a:pt x="159" y="456"/>
                      </a:lnTo>
                      <a:lnTo>
                        <a:pt x="174" y="456"/>
                      </a:lnTo>
                      <a:lnTo>
                        <a:pt x="175" y="430"/>
                      </a:lnTo>
                      <a:lnTo>
                        <a:pt x="165" y="425"/>
                      </a:lnTo>
                      <a:lnTo>
                        <a:pt x="170" y="420"/>
                      </a:lnTo>
                      <a:lnTo>
                        <a:pt x="180" y="420"/>
                      </a:lnTo>
                      <a:lnTo>
                        <a:pt x="196" y="425"/>
                      </a:lnTo>
                      <a:lnTo>
                        <a:pt x="211" y="416"/>
                      </a:lnTo>
                      <a:lnTo>
                        <a:pt x="216" y="391"/>
                      </a:lnTo>
                      <a:lnTo>
                        <a:pt x="247" y="406"/>
                      </a:lnTo>
                      <a:lnTo>
                        <a:pt x="267" y="406"/>
                      </a:lnTo>
                      <a:lnTo>
                        <a:pt x="272" y="411"/>
                      </a:lnTo>
                      <a:lnTo>
                        <a:pt x="298" y="401"/>
                      </a:lnTo>
                      <a:lnTo>
                        <a:pt x="304" y="355"/>
                      </a:lnTo>
                      <a:lnTo>
                        <a:pt x="284" y="319"/>
                      </a:lnTo>
                      <a:lnTo>
                        <a:pt x="284" y="289"/>
                      </a:lnTo>
                      <a:lnTo>
                        <a:pt x="273" y="273"/>
                      </a:lnTo>
                      <a:lnTo>
                        <a:pt x="285" y="248"/>
                      </a:lnTo>
                      <a:lnTo>
                        <a:pt x="270" y="243"/>
                      </a:lnTo>
                      <a:lnTo>
                        <a:pt x="254" y="229"/>
                      </a:lnTo>
                      <a:lnTo>
                        <a:pt x="238" y="241"/>
                      </a:lnTo>
                      <a:lnTo>
                        <a:pt x="226" y="276"/>
                      </a:lnTo>
                      <a:lnTo>
                        <a:pt x="222" y="268"/>
                      </a:lnTo>
                      <a:lnTo>
                        <a:pt x="227" y="243"/>
                      </a:lnTo>
                      <a:lnTo>
                        <a:pt x="207" y="235"/>
                      </a:lnTo>
                      <a:lnTo>
                        <a:pt x="208" y="211"/>
                      </a:lnTo>
                      <a:lnTo>
                        <a:pt x="229" y="206"/>
                      </a:lnTo>
                      <a:lnTo>
                        <a:pt x="234" y="202"/>
                      </a:lnTo>
                      <a:lnTo>
                        <a:pt x="254" y="202"/>
                      </a:lnTo>
                      <a:lnTo>
                        <a:pt x="270" y="192"/>
                      </a:lnTo>
                      <a:lnTo>
                        <a:pt x="259" y="161"/>
                      </a:lnTo>
                      <a:lnTo>
                        <a:pt x="264" y="141"/>
                      </a:lnTo>
                      <a:lnTo>
                        <a:pt x="256" y="115"/>
                      </a:lnTo>
                      <a:lnTo>
                        <a:pt x="296" y="69"/>
                      </a:lnTo>
                      <a:lnTo>
                        <a:pt x="369" y="4"/>
                      </a:lnTo>
                      <a:lnTo>
                        <a:pt x="381" y="0"/>
                      </a:lnTo>
                      <a:lnTo>
                        <a:pt x="393" y="10"/>
                      </a:lnTo>
                      <a:lnTo>
                        <a:pt x="405" y="41"/>
                      </a:lnTo>
                      <a:lnTo>
                        <a:pt x="400" y="7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" name="Freeform 190"/>
                <p:cNvSpPr>
                  <a:spLocks/>
                </p:cNvSpPr>
                <p:nvPr/>
              </p:nvSpPr>
              <p:spPr bwMode="auto">
                <a:xfrm>
                  <a:off x="3481707" y="3943950"/>
                  <a:ext cx="847805" cy="710965"/>
                </a:xfrm>
                <a:custGeom>
                  <a:avLst/>
                  <a:gdLst>
                    <a:gd name="T0" fmla="*/ 2147483646 w 1599"/>
                    <a:gd name="T1" fmla="*/ 2147483646 h 1326"/>
                    <a:gd name="T2" fmla="*/ 2147483646 w 1599"/>
                    <a:gd name="T3" fmla="*/ 2147483646 h 1326"/>
                    <a:gd name="T4" fmla="*/ 2147483646 w 1599"/>
                    <a:gd name="T5" fmla="*/ 2147483646 h 1326"/>
                    <a:gd name="T6" fmla="*/ 2147483646 w 1599"/>
                    <a:gd name="T7" fmla="*/ 2147483646 h 1326"/>
                    <a:gd name="T8" fmla="*/ 2147483646 w 1599"/>
                    <a:gd name="T9" fmla="*/ 2147483646 h 1326"/>
                    <a:gd name="T10" fmla="*/ 2147483646 w 1599"/>
                    <a:gd name="T11" fmla="*/ 2147483646 h 1326"/>
                    <a:gd name="T12" fmla="*/ 2147483646 w 1599"/>
                    <a:gd name="T13" fmla="*/ 2147483646 h 1326"/>
                    <a:gd name="T14" fmla="*/ 2147483646 w 1599"/>
                    <a:gd name="T15" fmla="*/ 2147483646 h 1326"/>
                    <a:gd name="T16" fmla="*/ 2147483646 w 1599"/>
                    <a:gd name="T17" fmla="*/ 2147483646 h 1326"/>
                    <a:gd name="T18" fmla="*/ 2147483646 w 1599"/>
                    <a:gd name="T19" fmla="*/ 2147483646 h 1326"/>
                    <a:gd name="T20" fmla="*/ 2147483646 w 1599"/>
                    <a:gd name="T21" fmla="*/ 2147483646 h 1326"/>
                    <a:gd name="T22" fmla="*/ 2147483646 w 1599"/>
                    <a:gd name="T23" fmla="*/ 2147483646 h 1326"/>
                    <a:gd name="T24" fmla="*/ 2147483646 w 1599"/>
                    <a:gd name="T25" fmla="*/ 2147483646 h 1326"/>
                    <a:gd name="T26" fmla="*/ 2147483646 w 1599"/>
                    <a:gd name="T27" fmla="*/ 2147483646 h 1326"/>
                    <a:gd name="T28" fmla="*/ 2147483646 w 1599"/>
                    <a:gd name="T29" fmla="*/ 2147483646 h 1326"/>
                    <a:gd name="T30" fmla="*/ 2147483646 w 1599"/>
                    <a:gd name="T31" fmla="*/ 2147483646 h 1326"/>
                    <a:gd name="T32" fmla="*/ 2147483646 w 1599"/>
                    <a:gd name="T33" fmla="*/ 2147483646 h 1326"/>
                    <a:gd name="T34" fmla="*/ 2147483646 w 1599"/>
                    <a:gd name="T35" fmla="*/ 2147483646 h 1326"/>
                    <a:gd name="T36" fmla="*/ 0 w 1599"/>
                    <a:gd name="T37" fmla="*/ 2147483646 h 1326"/>
                    <a:gd name="T38" fmla="*/ 2147483646 w 1599"/>
                    <a:gd name="T39" fmla="*/ 2147483646 h 1326"/>
                    <a:gd name="T40" fmla="*/ 2147483646 w 1599"/>
                    <a:gd name="T41" fmla="*/ 2147483646 h 1326"/>
                    <a:gd name="T42" fmla="*/ 2147483646 w 1599"/>
                    <a:gd name="T43" fmla="*/ 2147483646 h 1326"/>
                    <a:gd name="T44" fmla="*/ 2147483646 w 1599"/>
                    <a:gd name="T45" fmla="*/ 2147483646 h 1326"/>
                    <a:gd name="T46" fmla="*/ 2147483646 w 1599"/>
                    <a:gd name="T47" fmla="*/ 2147483646 h 1326"/>
                    <a:gd name="T48" fmla="*/ 2147483646 w 1599"/>
                    <a:gd name="T49" fmla="*/ 2147483646 h 1326"/>
                    <a:gd name="T50" fmla="*/ 2147483646 w 1599"/>
                    <a:gd name="T51" fmla="*/ 2147483646 h 1326"/>
                    <a:gd name="T52" fmla="*/ 2147483646 w 1599"/>
                    <a:gd name="T53" fmla="*/ 0 h 1326"/>
                    <a:gd name="T54" fmla="*/ 2147483646 w 1599"/>
                    <a:gd name="T55" fmla="*/ 2147483646 h 1326"/>
                    <a:gd name="T56" fmla="*/ 2147483646 w 1599"/>
                    <a:gd name="T57" fmla="*/ 2147483646 h 1326"/>
                    <a:gd name="T58" fmla="*/ 2147483646 w 1599"/>
                    <a:gd name="T59" fmla="*/ 2147483646 h 1326"/>
                    <a:gd name="T60" fmla="*/ 2147483646 w 1599"/>
                    <a:gd name="T61" fmla="*/ 2147483646 h 1326"/>
                    <a:gd name="T62" fmla="*/ 2147483646 w 1599"/>
                    <a:gd name="T63" fmla="*/ 2147483646 h 1326"/>
                    <a:gd name="T64" fmla="*/ 2147483646 w 1599"/>
                    <a:gd name="T65" fmla="*/ 2147483646 h 1326"/>
                    <a:gd name="T66" fmla="*/ 2147483646 w 1599"/>
                    <a:gd name="T67" fmla="*/ 2147483646 h 1326"/>
                    <a:gd name="T68" fmla="*/ 2147483646 w 1599"/>
                    <a:gd name="T69" fmla="*/ 2147483646 h 1326"/>
                    <a:gd name="T70" fmla="*/ 2147483646 w 1599"/>
                    <a:gd name="T71" fmla="*/ 2147483646 h 1326"/>
                    <a:gd name="T72" fmla="*/ 2147483646 w 1599"/>
                    <a:gd name="T73" fmla="*/ 2147483646 h 1326"/>
                    <a:gd name="T74" fmla="*/ 2147483646 w 1599"/>
                    <a:gd name="T75" fmla="*/ 2147483646 h 1326"/>
                    <a:gd name="T76" fmla="*/ 2147483646 w 1599"/>
                    <a:gd name="T77" fmla="*/ 2147483646 h 1326"/>
                    <a:gd name="T78" fmla="*/ 2147483646 w 1599"/>
                    <a:gd name="T79" fmla="*/ 2147483646 h 1326"/>
                    <a:gd name="T80" fmla="*/ 2147483646 w 1599"/>
                    <a:gd name="T81" fmla="*/ 2147483646 h 1326"/>
                    <a:gd name="T82" fmla="*/ 2147483646 w 1599"/>
                    <a:gd name="T83" fmla="*/ 2147483646 h 1326"/>
                    <a:gd name="T84" fmla="*/ 2147483646 w 1599"/>
                    <a:gd name="T85" fmla="*/ 2147483646 h 1326"/>
                    <a:gd name="T86" fmla="*/ 2147483646 w 1599"/>
                    <a:gd name="T87" fmla="*/ 2147483646 h 1326"/>
                    <a:gd name="T88" fmla="*/ 2147483646 w 1599"/>
                    <a:gd name="T89" fmla="*/ 2147483646 h 1326"/>
                    <a:gd name="T90" fmla="*/ 2147483646 w 1599"/>
                    <a:gd name="T91" fmla="*/ 2147483646 h 1326"/>
                    <a:gd name="T92" fmla="*/ 2147483646 w 1599"/>
                    <a:gd name="T93" fmla="*/ 2147483646 h 13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99"/>
                    <a:gd name="T142" fmla="*/ 0 h 1326"/>
                    <a:gd name="T143" fmla="*/ 1599 w 1599"/>
                    <a:gd name="T144" fmla="*/ 1326 h 13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99" h="1326">
                      <a:moveTo>
                        <a:pt x="1444" y="1196"/>
                      </a:moveTo>
                      <a:lnTo>
                        <a:pt x="1352" y="1241"/>
                      </a:lnTo>
                      <a:lnTo>
                        <a:pt x="1331" y="1236"/>
                      </a:lnTo>
                      <a:lnTo>
                        <a:pt x="1331" y="1215"/>
                      </a:lnTo>
                      <a:lnTo>
                        <a:pt x="1306" y="1220"/>
                      </a:lnTo>
                      <a:lnTo>
                        <a:pt x="1306" y="1210"/>
                      </a:lnTo>
                      <a:lnTo>
                        <a:pt x="1240" y="1220"/>
                      </a:lnTo>
                      <a:lnTo>
                        <a:pt x="1240" y="1204"/>
                      </a:lnTo>
                      <a:lnTo>
                        <a:pt x="1195" y="1212"/>
                      </a:lnTo>
                      <a:lnTo>
                        <a:pt x="1178" y="1183"/>
                      </a:lnTo>
                      <a:lnTo>
                        <a:pt x="1070" y="1243"/>
                      </a:lnTo>
                      <a:lnTo>
                        <a:pt x="1090" y="1264"/>
                      </a:lnTo>
                      <a:lnTo>
                        <a:pt x="1050" y="1264"/>
                      </a:lnTo>
                      <a:lnTo>
                        <a:pt x="1009" y="1238"/>
                      </a:lnTo>
                      <a:lnTo>
                        <a:pt x="932" y="1268"/>
                      </a:lnTo>
                      <a:lnTo>
                        <a:pt x="909" y="1284"/>
                      </a:lnTo>
                      <a:lnTo>
                        <a:pt x="900" y="1264"/>
                      </a:lnTo>
                      <a:lnTo>
                        <a:pt x="867" y="1266"/>
                      </a:lnTo>
                      <a:lnTo>
                        <a:pt x="819" y="1326"/>
                      </a:lnTo>
                      <a:lnTo>
                        <a:pt x="775" y="1310"/>
                      </a:lnTo>
                      <a:lnTo>
                        <a:pt x="802" y="1284"/>
                      </a:lnTo>
                      <a:lnTo>
                        <a:pt x="797" y="1198"/>
                      </a:lnTo>
                      <a:lnTo>
                        <a:pt x="787" y="1187"/>
                      </a:lnTo>
                      <a:lnTo>
                        <a:pt x="812" y="1162"/>
                      </a:lnTo>
                      <a:lnTo>
                        <a:pt x="819" y="1131"/>
                      </a:lnTo>
                      <a:lnTo>
                        <a:pt x="803" y="1120"/>
                      </a:lnTo>
                      <a:lnTo>
                        <a:pt x="769" y="1138"/>
                      </a:lnTo>
                      <a:lnTo>
                        <a:pt x="608" y="1135"/>
                      </a:lnTo>
                      <a:lnTo>
                        <a:pt x="583" y="1059"/>
                      </a:lnTo>
                      <a:lnTo>
                        <a:pt x="460" y="1052"/>
                      </a:lnTo>
                      <a:lnTo>
                        <a:pt x="416" y="918"/>
                      </a:lnTo>
                      <a:lnTo>
                        <a:pt x="309" y="846"/>
                      </a:lnTo>
                      <a:lnTo>
                        <a:pt x="298" y="825"/>
                      </a:lnTo>
                      <a:lnTo>
                        <a:pt x="161" y="778"/>
                      </a:lnTo>
                      <a:lnTo>
                        <a:pt x="39" y="715"/>
                      </a:lnTo>
                      <a:lnTo>
                        <a:pt x="19" y="602"/>
                      </a:lnTo>
                      <a:lnTo>
                        <a:pt x="36" y="546"/>
                      </a:lnTo>
                      <a:lnTo>
                        <a:pt x="0" y="485"/>
                      </a:lnTo>
                      <a:lnTo>
                        <a:pt x="25" y="469"/>
                      </a:lnTo>
                      <a:lnTo>
                        <a:pt x="22" y="439"/>
                      </a:lnTo>
                      <a:lnTo>
                        <a:pt x="57" y="430"/>
                      </a:lnTo>
                      <a:lnTo>
                        <a:pt x="47" y="393"/>
                      </a:lnTo>
                      <a:lnTo>
                        <a:pt x="61" y="380"/>
                      </a:lnTo>
                      <a:lnTo>
                        <a:pt x="140" y="333"/>
                      </a:lnTo>
                      <a:lnTo>
                        <a:pt x="145" y="277"/>
                      </a:lnTo>
                      <a:lnTo>
                        <a:pt x="181" y="273"/>
                      </a:lnTo>
                      <a:lnTo>
                        <a:pt x="192" y="247"/>
                      </a:lnTo>
                      <a:lnTo>
                        <a:pt x="312" y="230"/>
                      </a:lnTo>
                      <a:lnTo>
                        <a:pt x="343" y="127"/>
                      </a:lnTo>
                      <a:lnTo>
                        <a:pt x="358" y="117"/>
                      </a:lnTo>
                      <a:lnTo>
                        <a:pt x="372" y="62"/>
                      </a:lnTo>
                      <a:lnTo>
                        <a:pt x="412" y="54"/>
                      </a:lnTo>
                      <a:lnTo>
                        <a:pt x="414" y="4"/>
                      </a:lnTo>
                      <a:lnTo>
                        <a:pt x="450" y="0"/>
                      </a:lnTo>
                      <a:lnTo>
                        <a:pt x="542" y="47"/>
                      </a:lnTo>
                      <a:lnTo>
                        <a:pt x="566" y="68"/>
                      </a:lnTo>
                      <a:lnTo>
                        <a:pt x="597" y="57"/>
                      </a:lnTo>
                      <a:lnTo>
                        <a:pt x="658" y="88"/>
                      </a:lnTo>
                      <a:lnTo>
                        <a:pt x="653" y="119"/>
                      </a:lnTo>
                      <a:lnTo>
                        <a:pt x="709" y="135"/>
                      </a:lnTo>
                      <a:lnTo>
                        <a:pt x="775" y="130"/>
                      </a:lnTo>
                      <a:lnTo>
                        <a:pt x="837" y="147"/>
                      </a:lnTo>
                      <a:lnTo>
                        <a:pt x="837" y="177"/>
                      </a:lnTo>
                      <a:lnTo>
                        <a:pt x="862" y="198"/>
                      </a:lnTo>
                      <a:lnTo>
                        <a:pt x="908" y="193"/>
                      </a:lnTo>
                      <a:lnTo>
                        <a:pt x="937" y="235"/>
                      </a:lnTo>
                      <a:lnTo>
                        <a:pt x="969" y="230"/>
                      </a:lnTo>
                      <a:lnTo>
                        <a:pt x="974" y="204"/>
                      </a:lnTo>
                      <a:lnTo>
                        <a:pt x="1066" y="153"/>
                      </a:lnTo>
                      <a:lnTo>
                        <a:pt x="1112" y="159"/>
                      </a:lnTo>
                      <a:lnTo>
                        <a:pt x="1143" y="215"/>
                      </a:lnTo>
                      <a:lnTo>
                        <a:pt x="1168" y="219"/>
                      </a:lnTo>
                      <a:lnTo>
                        <a:pt x="1199" y="337"/>
                      </a:lnTo>
                      <a:lnTo>
                        <a:pt x="1178" y="357"/>
                      </a:lnTo>
                      <a:lnTo>
                        <a:pt x="1162" y="423"/>
                      </a:lnTo>
                      <a:lnTo>
                        <a:pt x="1192" y="444"/>
                      </a:lnTo>
                      <a:lnTo>
                        <a:pt x="1315" y="455"/>
                      </a:lnTo>
                      <a:lnTo>
                        <a:pt x="1417" y="492"/>
                      </a:lnTo>
                      <a:lnTo>
                        <a:pt x="1426" y="543"/>
                      </a:lnTo>
                      <a:lnTo>
                        <a:pt x="1456" y="553"/>
                      </a:lnTo>
                      <a:lnTo>
                        <a:pt x="1487" y="650"/>
                      </a:lnTo>
                      <a:lnTo>
                        <a:pt x="1563" y="655"/>
                      </a:lnTo>
                      <a:lnTo>
                        <a:pt x="1578" y="723"/>
                      </a:lnTo>
                      <a:lnTo>
                        <a:pt x="1455" y="819"/>
                      </a:lnTo>
                      <a:lnTo>
                        <a:pt x="1459" y="905"/>
                      </a:lnTo>
                      <a:lnTo>
                        <a:pt x="1556" y="967"/>
                      </a:lnTo>
                      <a:lnTo>
                        <a:pt x="1598" y="971"/>
                      </a:lnTo>
                      <a:lnTo>
                        <a:pt x="1599" y="1022"/>
                      </a:lnTo>
                      <a:lnTo>
                        <a:pt x="1585" y="1057"/>
                      </a:lnTo>
                      <a:lnTo>
                        <a:pt x="1575" y="1038"/>
                      </a:lnTo>
                      <a:lnTo>
                        <a:pt x="1555" y="1081"/>
                      </a:lnTo>
                      <a:lnTo>
                        <a:pt x="1469" y="1147"/>
                      </a:lnTo>
                      <a:lnTo>
                        <a:pt x="1495" y="1167"/>
                      </a:lnTo>
                      <a:lnTo>
                        <a:pt x="1473" y="1213"/>
                      </a:lnTo>
                      <a:lnTo>
                        <a:pt x="1444" y="1196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0" name="Freeform 191"/>
                <p:cNvSpPr>
                  <a:spLocks/>
                </p:cNvSpPr>
                <p:nvPr/>
              </p:nvSpPr>
              <p:spPr bwMode="auto">
                <a:xfrm>
                  <a:off x="2810132" y="3850320"/>
                  <a:ext cx="703328" cy="555442"/>
                </a:xfrm>
                <a:custGeom>
                  <a:avLst/>
                  <a:gdLst>
                    <a:gd name="T0" fmla="*/ 2147483646 w 1328"/>
                    <a:gd name="T1" fmla="*/ 2147483646 h 1035"/>
                    <a:gd name="T2" fmla="*/ 2147483646 w 1328"/>
                    <a:gd name="T3" fmla="*/ 2147483646 h 1035"/>
                    <a:gd name="T4" fmla="*/ 2147483646 w 1328"/>
                    <a:gd name="T5" fmla="*/ 2147483646 h 1035"/>
                    <a:gd name="T6" fmla="*/ 2147483646 w 1328"/>
                    <a:gd name="T7" fmla="*/ 2147483646 h 1035"/>
                    <a:gd name="T8" fmla="*/ 2147483646 w 1328"/>
                    <a:gd name="T9" fmla="*/ 2147483646 h 1035"/>
                    <a:gd name="T10" fmla="*/ 2147483646 w 1328"/>
                    <a:gd name="T11" fmla="*/ 2147483646 h 1035"/>
                    <a:gd name="T12" fmla="*/ 2147483646 w 1328"/>
                    <a:gd name="T13" fmla="*/ 2147483646 h 1035"/>
                    <a:gd name="T14" fmla="*/ 2147483646 w 1328"/>
                    <a:gd name="T15" fmla="*/ 2147483646 h 1035"/>
                    <a:gd name="T16" fmla="*/ 2147483646 w 1328"/>
                    <a:gd name="T17" fmla="*/ 2147483646 h 1035"/>
                    <a:gd name="T18" fmla="*/ 2147483646 w 1328"/>
                    <a:gd name="T19" fmla="*/ 2147483646 h 1035"/>
                    <a:gd name="T20" fmla="*/ 2147483646 w 1328"/>
                    <a:gd name="T21" fmla="*/ 2147483646 h 1035"/>
                    <a:gd name="T22" fmla="*/ 2147483646 w 1328"/>
                    <a:gd name="T23" fmla="*/ 2147483646 h 1035"/>
                    <a:gd name="T24" fmla="*/ 2147483646 w 1328"/>
                    <a:gd name="T25" fmla="*/ 2147483646 h 1035"/>
                    <a:gd name="T26" fmla="*/ 2147483646 w 1328"/>
                    <a:gd name="T27" fmla="*/ 2147483646 h 1035"/>
                    <a:gd name="T28" fmla="*/ 2147483646 w 1328"/>
                    <a:gd name="T29" fmla="*/ 2147483646 h 1035"/>
                    <a:gd name="T30" fmla="*/ 2147483646 w 1328"/>
                    <a:gd name="T31" fmla="*/ 2147483646 h 1035"/>
                    <a:gd name="T32" fmla="*/ 2147483646 w 1328"/>
                    <a:gd name="T33" fmla="*/ 2147483646 h 1035"/>
                    <a:gd name="T34" fmla="*/ 2147483646 w 1328"/>
                    <a:gd name="T35" fmla="*/ 2147483646 h 1035"/>
                    <a:gd name="T36" fmla="*/ 2147483646 w 1328"/>
                    <a:gd name="T37" fmla="*/ 2147483646 h 1035"/>
                    <a:gd name="T38" fmla="*/ 2147483646 w 1328"/>
                    <a:gd name="T39" fmla="*/ 2147483646 h 1035"/>
                    <a:gd name="T40" fmla="*/ 2147483646 w 1328"/>
                    <a:gd name="T41" fmla="*/ 2147483646 h 1035"/>
                    <a:gd name="T42" fmla="*/ 2147483646 w 1328"/>
                    <a:gd name="T43" fmla="*/ 2147483646 h 1035"/>
                    <a:gd name="T44" fmla="*/ 2147483646 w 1328"/>
                    <a:gd name="T45" fmla="*/ 2147483646 h 1035"/>
                    <a:gd name="T46" fmla="*/ 2147483646 w 1328"/>
                    <a:gd name="T47" fmla="*/ 2147483646 h 1035"/>
                    <a:gd name="T48" fmla="*/ 2147483646 w 1328"/>
                    <a:gd name="T49" fmla="*/ 2147483646 h 1035"/>
                    <a:gd name="T50" fmla="*/ 2147483646 w 1328"/>
                    <a:gd name="T51" fmla="*/ 2147483646 h 1035"/>
                    <a:gd name="T52" fmla="*/ 2147483646 w 1328"/>
                    <a:gd name="T53" fmla="*/ 2147483646 h 1035"/>
                    <a:gd name="T54" fmla="*/ 2147483646 w 1328"/>
                    <a:gd name="T55" fmla="*/ 2147483646 h 1035"/>
                    <a:gd name="T56" fmla="*/ 2147483646 w 1328"/>
                    <a:gd name="T57" fmla="*/ 2147483646 h 1035"/>
                    <a:gd name="T58" fmla="*/ 2147483646 w 1328"/>
                    <a:gd name="T59" fmla="*/ 2147483646 h 1035"/>
                    <a:gd name="T60" fmla="*/ 2147483646 w 1328"/>
                    <a:gd name="T61" fmla="*/ 2147483646 h 1035"/>
                    <a:gd name="T62" fmla="*/ 2147483646 w 1328"/>
                    <a:gd name="T63" fmla="*/ 2147483646 h 1035"/>
                    <a:gd name="T64" fmla="*/ 2147483646 w 1328"/>
                    <a:gd name="T65" fmla="*/ 2147483646 h 1035"/>
                    <a:gd name="T66" fmla="*/ 2147483646 w 1328"/>
                    <a:gd name="T67" fmla="*/ 2147483646 h 1035"/>
                    <a:gd name="T68" fmla="*/ 2147483646 w 1328"/>
                    <a:gd name="T69" fmla="*/ 2147483646 h 1035"/>
                    <a:gd name="T70" fmla="*/ 2147483646 w 1328"/>
                    <a:gd name="T71" fmla="*/ 2147483646 h 1035"/>
                    <a:gd name="T72" fmla="*/ 2147483646 w 1328"/>
                    <a:gd name="T73" fmla="*/ 2147483646 h 1035"/>
                    <a:gd name="T74" fmla="*/ 2147483646 w 1328"/>
                    <a:gd name="T75" fmla="*/ 2147483646 h 1035"/>
                    <a:gd name="T76" fmla="*/ 2147483646 w 1328"/>
                    <a:gd name="T77" fmla="*/ 2147483646 h 1035"/>
                    <a:gd name="T78" fmla="*/ 2147483646 w 1328"/>
                    <a:gd name="T79" fmla="*/ 2147483646 h 1035"/>
                    <a:gd name="T80" fmla="*/ 2147483646 w 1328"/>
                    <a:gd name="T81" fmla="*/ 2147483646 h 1035"/>
                    <a:gd name="T82" fmla="*/ 2147483646 w 1328"/>
                    <a:gd name="T83" fmla="*/ 2147483646 h 1035"/>
                    <a:gd name="T84" fmla="*/ 2147483646 w 1328"/>
                    <a:gd name="T85" fmla="*/ 2147483646 h 1035"/>
                    <a:gd name="T86" fmla="*/ 2147483646 w 1328"/>
                    <a:gd name="T87" fmla="*/ 2147483646 h 1035"/>
                    <a:gd name="T88" fmla="*/ 2147483646 w 1328"/>
                    <a:gd name="T89" fmla="*/ 2147483646 h 1035"/>
                    <a:gd name="T90" fmla="*/ 2147483646 w 1328"/>
                    <a:gd name="T91" fmla="*/ 2147483646 h 1035"/>
                    <a:gd name="T92" fmla="*/ 2147483646 w 1328"/>
                    <a:gd name="T93" fmla="*/ 2147483646 h 1035"/>
                    <a:gd name="T94" fmla="*/ 2147483646 w 1328"/>
                    <a:gd name="T95" fmla="*/ 2147483646 h 10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28"/>
                    <a:gd name="T145" fmla="*/ 0 h 1035"/>
                    <a:gd name="T146" fmla="*/ 1328 w 1328"/>
                    <a:gd name="T147" fmla="*/ 1035 h 10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28" h="1035">
                      <a:moveTo>
                        <a:pt x="350" y="86"/>
                      </a:moveTo>
                      <a:lnTo>
                        <a:pt x="375" y="106"/>
                      </a:lnTo>
                      <a:lnTo>
                        <a:pt x="389" y="128"/>
                      </a:lnTo>
                      <a:lnTo>
                        <a:pt x="405" y="138"/>
                      </a:lnTo>
                      <a:lnTo>
                        <a:pt x="462" y="113"/>
                      </a:lnTo>
                      <a:lnTo>
                        <a:pt x="472" y="72"/>
                      </a:lnTo>
                      <a:lnTo>
                        <a:pt x="513" y="78"/>
                      </a:lnTo>
                      <a:lnTo>
                        <a:pt x="513" y="88"/>
                      </a:lnTo>
                      <a:lnTo>
                        <a:pt x="549" y="94"/>
                      </a:lnTo>
                      <a:lnTo>
                        <a:pt x="600" y="85"/>
                      </a:lnTo>
                      <a:lnTo>
                        <a:pt x="605" y="74"/>
                      </a:lnTo>
                      <a:lnTo>
                        <a:pt x="620" y="80"/>
                      </a:lnTo>
                      <a:lnTo>
                        <a:pt x="636" y="95"/>
                      </a:lnTo>
                      <a:lnTo>
                        <a:pt x="656" y="100"/>
                      </a:lnTo>
                      <a:lnTo>
                        <a:pt x="734" y="50"/>
                      </a:lnTo>
                      <a:lnTo>
                        <a:pt x="754" y="67"/>
                      </a:lnTo>
                      <a:lnTo>
                        <a:pt x="815" y="57"/>
                      </a:lnTo>
                      <a:lnTo>
                        <a:pt x="821" y="41"/>
                      </a:lnTo>
                      <a:lnTo>
                        <a:pt x="821" y="21"/>
                      </a:lnTo>
                      <a:lnTo>
                        <a:pt x="810" y="11"/>
                      </a:lnTo>
                      <a:lnTo>
                        <a:pt x="810" y="0"/>
                      </a:lnTo>
                      <a:lnTo>
                        <a:pt x="841" y="6"/>
                      </a:lnTo>
                      <a:lnTo>
                        <a:pt x="851" y="7"/>
                      </a:lnTo>
                      <a:lnTo>
                        <a:pt x="866" y="17"/>
                      </a:lnTo>
                      <a:lnTo>
                        <a:pt x="861" y="43"/>
                      </a:lnTo>
                      <a:lnTo>
                        <a:pt x="928" y="48"/>
                      </a:lnTo>
                      <a:lnTo>
                        <a:pt x="923" y="68"/>
                      </a:lnTo>
                      <a:lnTo>
                        <a:pt x="952" y="100"/>
                      </a:lnTo>
                      <a:lnTo>
                        <a:pt x="988" y="95"/>
                      </a:lnTo>
                      <a:lnTo>
                        <a:pt x="988" y="120"/>
                      </a:lnTo>
                      <a:lnTo>
                        <a:pt x="1023" y="110"/>
                      </a:lnTo>
                      <a:lnTo>
                        <a:pt x="1018" y="141"/>
                      </a:lnTo>
                      <a:lnTo>
                        <a:pt x="1034" y="156"/>
                      </a:lnTo>
                      <a:lnTo>
                        <a:pt x="1049" y="188"/>
                      </a:lnTo>
                      <a:lnTo>
                        <a:pt x="1063" y="213"/>
                      </a:lnTo>
                      <a:lnTo>
                        <a:pt x="1078" y="229"/>
                      </a:lnTo>
                      <a:lnTo>
                        <a:pt x="1073" y="239"/>
                      </a:lnTo>
                      <a:lnTo>
                        <a:pt x="1093" y="295"/>
                      </a:lnTo>
                      <a:lnTo>
                        <a:pt x="1083" y="310"/>
                      </a:lnTo>
                      <a:lnTo>
                        <a:pt x="1097" y="336"/>
                      </a:lnTo>
                      <a:lnTo>
                        <a:pt x="1107" y="341"/>
                      </a:lnTo>
                      <a:lnTo>
                        <a:pt x="1123" y="331"/>
                      </a:lnTo>
                      <a:lnTo>
                        <a:pt x="1133" y="346"/>
                      </a:lnTo>
                      <a:lnTo>
                        <a:pt x="1118" y="361"/>
                      </a:lnTo>
                      <a:lnTo>
                        <a:pt x="1123" y="372"/>
                      </a:lnTo>
                      <a:lnTo>
                        <a:pt x="1128" y="387"/>
                      </a:lnTo>
                      <a:lnTo>
                        <a:pt x="1133" y="398"/>
                      </a:lnTo>
                      <a:lnTo>
                        <a:pt x="1102" y="407"/>
                      </a:lnTo>
                      <a:lnTo>
                        <a:pt x="1118" y="412"/>
                      </a:lnTo>
                      <a:lnTo>
                        <a:pt x="1128" y="412"/>
                      </a:lnTo>
                      <a:lnTo>
                        <a:pt x="1138" y="429"/>
                      </a:lnTo>
                      <a:lnTo>
                        <a:pt x="1147" y="439"/>
                      </a:lnTo>
                      <a:lnTo>
                        <a:pt x="1184" y="429"/>
                      </a:lnTo>
                      <a:lnTo>
                        <a:pt x="1193" y="460"/>
                      </a:lnTo>
                      <a:lnTo>
                        <a:pt x="1203" y="455"/>
                      </a:lnTo>
                      <a:lnTo>
                        <a:pt x="1213" y="465"/>
                      </a:lnTo>
                      <a:lnTo>
                        <a:pt x="1218" y="470"/>
                      </a:lnTo>
                      <a:lnTo>
                        <a:pt x="1218" y="480"/>
                      </a:lnTo>
                      <a:lnTo>
                        <a:pt x="1218" y="490"/>
                      </a:lnTo>
                      <a:lnTo>
                        <a:pt x="1239" y="497"/>
                      </a:lnTo>
                      <a:lnTo>
                        <a:pt x="1249" y="502"/>
                      </a:lnTo>
                      <a:lnTo>
                        <a:pt x="1264" y="507"/>
                      </a:lnTo>
                      <a:lnTo>
                        <a:pt x="1285" y="517"/>
                      </a:lnTo>
                      <a:lnTo>
                        <a:pt x="1300" y="522"/>
                      </a:lnTo>
                      <a:lnTo>
                        <a:pt x="1310" y="532"/>
                      </a:lnTo>
                      <a:lnTo>
                        <a:pt x="1320" y="537"/>
                      </a:lnTo>
                      <a:lnTo>
                        <a:pt x="1326" y="548"/>
                      </a:lnTo>
                      <a:lnTo>
                        <a:pt x="1328" y="554"/>
                      </a:lnTo>
                      <a:lnTo>
                        <a:pt x="1314" y="567"/>
                      </a:lnTo>
                      <a:lnTo>
                        <a:pt x="1258" y="592"/>
                      </a:lnTo>
                      <a:lnTo>
                        <a:pt x="1170" y="622"/>
                      </a:lnTo>
                      <a:lnTo>
                        <a:pt x="1079" y="569"/>
                      </a:lnTo>
                      <a:lnTo>
                        <a:pt x="1049" y="569"/>
                      </a:lnTo>
                      <a:lnTo>
                        <a:pt x="1017" y="585"/>
                      </a:lnTo>
                      <a:lnTo>
                        <a:pt x="928" y="530"/>
                      </a:lnTo>
                      <a:lnTo>
                        <a:pt x="914" y="509"/>
                      </a:lnTo>
                      <a:lnTo>
                        <a:pt x="856" y="493"/>
                      </a:lnTo>
                      <a:lnTo>
                        <a:pt x="858" y="476"/>
                      </a:lnTo>
                      <a:lnTo>
                        <a:pt x="877" y="455"/>
                      </a:lnTo>
                      <a:lnTo>
                        <a:pt x="882" y="420"/>
                      </a:lnTo>
                      <a:lnTo>
                        <a:pt x="870" y="389"/>
                      </a:lnTo>
                      <a:lnTo>
                        <a:pt x="858" y="379"/>
                      </a:lnTo>
                      <a:lnTo>
                        <a:pt x="846" y="383"/>
                      </a:lnTo>
                      <a:lnTo>
                        <a:pt x="773" y="448"/>
                      </a:lnTo>
                      <a:lnTo>
                        <a:pt x="733" y="494"/>
                      </a:lnTo>
                      <a:lnTo>
                        <a:pt x="741" y="520"/>
                      </a:lnTo>
                      <a:lnTo>
                        <a:pt x="736" y="540"/>
                      </a:lnTo>
                      <a:lnTo>
                        <a:pt x="747" y="571"/>
                      </a:lnTo>
                      <a:lnTo>
                        <a:pt x="731" y="581"/>
                      </a:lnTo>
                      <a:lnTo>
                        <a:pt x="711" y="581"/>
                      </a:lnTo>
                      <a:lnTo>
                        <a:pt x="706" y="585"/>
                      </a:lnTo>
                      <a:lnTo>
                        <a:pt x="685" y="590"/>
                      </a:lnTo>
                      <a:lnTo>
                        <a:pt x="684" y="614"/>
                      </a:lnTo>
                      <a:lnTo>
                        <a:pt x="704" y="622"/>
                      </a:lnTo>
                      <a:lnTo>
                        <a:pt x="699" y="647"/>
                      </a:lnTo>
                      <a:lnTo>
                        <a:pt x="703" y="655"/>
                      </a:lnTo>
                      <a:lnTo>
                        <a:pt x="715" y="620"/>
                      </a:lnTo>
                      <a:lnTo>
                        <a:pt x="731" y="608"/>
                      </a:lnTo>
                      <a:lnTo>
                        <a:pt x="747" y="622"/>
                      </a:lnTo>
                      <a:lnTo>
                        <a:pt x="762" y="627"/>
                      </a:lnTo>
                      <a:lnTo>
                        <a:pt x="750" y="652"/>
                      </a:lnTo>
                      <a:lnTo>
                        <a:pt x="761" y="668"/>
                      </a:lnTo>
                      <a:lnTo>
                        <a:pt x="761" y="698"/>
                      </a:lnTo>
                      <a:lnTo>
                        <a:pt x="781" y="734"/>
                      </a:lnTo>
                      <a:lnTo>
                        <a:pt x="775" y="780"/>
                      </a:lnTo>
                      <a:lnTo>
                        <a:pt x="749" y="790"/>
                      </a:lnTo>
                      <a:lnTo>
                        <a:pt x="744" y="785"/>
                      </a:lnTo>
                      <a:lnTo>
                        <a:pt x="724" y="785"/>
                      </a:lnTo>
                      <a:lnTo>
                        <a:pt x="693" y="770"/>
                      </a:lnTo>
                      <a:lnTo>
                        <a:pt x="688" y="795"/>
                      </a:lnTo>
                      <a:lnTo>
                        <a:pt x="673" y="804"/>
                      </a:lnTo>
                      <a:lnTo>
                        <a:pt x="657" y="799"/>
                      </a:lnTo>
                      <a:lnTo>
                        <a:pt x="647" y="799"/>
                      </a:lnTo>
                      <a:lnTo>
                        <a:pt x="642" y="804"/>
                      </a:lnTo>
                      <a:lnTo>
                        <a:pt x="652" y="809"/>
                      </a:lnTo>
                      <a:lnTo>
                        <a:pt x="651" y="835"/>
                      </a:lnTo>
                      <a:lnTo>
                        <a:pt x="636" y="835"/>
                      </a:lnTo>
                      <a:lnTo>
                        <a:pt x="625" y="845"/>
                      </a:lnTo>
                      <a:lnTo>
                        <a:pt x="620" y="870"/>
                      </a:lnTo>
                      <a:lnTo>
                        <a:pt x="625" y="875"/>
                      </a:lnTo>
                      <a:lnTo>
                        <a:pt x="620" y="886"/>
                      </a:lnTo>
                      <a:lnTo>
                        <a:pt x="600" y="911"/>
                      </a:lnTo>
                      <a:lnTo>
                        <a:pt x="553" y="900"/>
                      </a:lnTo>
                      <a:lnTo>
                        <a:pt x="543" y="910"/>
                      </a:lnTo>
                      <a:lnTo>
                        <a:pt x="558" y="921"/>
                      </a:lnTo>
                      <a:lnTo>
                        <a:pt x="578" y="926"/>
                      </a:lnTo>
                      <a:lnTo>
                        <a:pt x="568" y="937"/>
                      </a:lnTo>
                      <a:lnTo>
                        <a:pt x="548" y="937"/>
                      </a:lnTo>
                      <a:lnTo>
                        <a:pt x="543" y="951"/>
                      </a:lnTo>
                      <a:lnTo>
                        <a:pt x="553" y="977"/>
                      </a:lnTo>
                      <a:lnTo>
                        <a:pt x="537" y="993"/>
                      </a:lnTo>
                      <a:lnTo>
                        <a:pt x="527" y="981"/>
                      </a:lnTo>
                      <a:lnTo>
                        <a:pt x="506" y="991"/>
                      </a:lnTo>
                      <a:lnTo>
                        <a:pt x="488" y="1035"/>
                      </a:lnTo>
                      <a:lnTo>
                        <a:pt x="466" y="1032"/>
                      </a:lnTo>
                      <a:lnTo>
                        <a:pt x="453" y="1007"/>
                      </a:lnTo>
                      <a:lnTo>
                        <a:pt x="430" y="976"/>
                      </a:lnTo>
                      <a:lnTo>
                        <a:pt x="403" y="951"/>
                      </a:lnTo>
                      <a:lnTo>
                        <a:pt x="387" y="943"/>
                      </a:lnTo>
                      <a:lnTo>
                        <a:pt x="359" y="910"/>
                      </a:lnTo>
                      <a:lnTo>
                        <a:pt x="346" y="917"/>
                      </a:lnTo>
                      <a:lnTo>
                        <a:pt x="346" y="932"/>
                      </a:lnTo>
                      <a:lnTo>
                        <a:pt x="327" y="915"/>
                      </a:lnTo>
                      <a:lnTo>
                        <a:pt x="293" y="924"/>
                      </a:lnTo>
                      <a:lnTo>
                        <a:pt x="282" y="872"/>
                      </a:lnTo>
                      <a:lnTo>
                        <a:pt x="272" y="865"/>
                      </a:lnTo>
                      <a:lnTo>
                        <a:pt x="267" y="835"/>
                      </a:lnTo>
                      <a:lnTo>
                        <a:pt x="262" y="829"/>
                      </a:lnTo>
                      <a:lnTo>
                        <a:pt x="268" y="809"/>
                      </a:lnTo>
                      <a:lnTo>
                        <a:pt x="279" y="799"/>
                      </a:lnTo>
                      <a:lnTo>
                        <a:pt x="268" y="794"/>
                      </a:lnTo>
                      <a:lnTo>
                        <a:pt x="258" y="799"/>
                      </a:lnTo>
                      <a:lnTo>
                        <a:pt x="247" y="804"/>
                      </a:lnTo>
                      <a:lnTo>
                        <a:pt x="238" y="784"/>
                      </a:lnTo>
                      <a:lnTo>
                        <a:pt x="222" y="773"/>
                      </a:lnTo>
                      <a:lnTo>
                        <a:pt x="207" y="773"/>
                      </a:lnTo>
                      <a:lnTo>
                        <a:pt x="202" y="762"/>
                      </a:lnTo>
                      <a:lnTo>
                        <a:pt x="192" y="757"/>
                      </a:lnTo>
                      <a:lnTo>
                        <a:pt x="192" y="731"/>
                      </a:lnTo>
                      <a:lnTo>
                        <a:pt x="207" y="701"/>
                      </a:lnTo>
                      <a:lnTo>
                        <a:pt x="152" y="665"/>
                      </a:lnTo>
                      <a:lnTo>
                        <a:pt x="152" y="650"/>
                      </a:lnTo>
                      <a:lnTo>
                        <a:pt x="106" y="653"/>
                      </a:lnTo>
                      <a:lnTo>
                        <a:pt x="111" y="623"/>
                      </a:lnTo>
                      <a:lnTo>
                        <a:pt x="96" y="608"/>
                      </a:lnTo>
                      <a:lnTo>
                        <a:pt x="66" y="618"/>
                      </a:lnTo>
                      <a:lnTo>
                        <a:pt x="55" y="576"/>
                      </a:lnTo>
                      <a:lnTo>
                        <a:pt x="62" y="540"/>
                      </a:lnTo>
                      <a:lnTo>
                        <a:pt x="0" y="489"/>
                      </a:lnTo>
                      <a:lnTo>
                        <a:pt x="21" y="484"/>
                      </a:lnTo>
                      <a:lnTo>
                        <a:pt x="11" y="469"/>
                      </a:lnTo>
                      <a:lnTo>
                        <a:pt x="17" y="440"/>
                      </a:lnTo>
                      <a:lnTo>
                        <a:pt x="48" y="397"/>
                      </a:lnTo>
                      <a:lnTo>
                        <a:pt x="63" y="407"/>
                      </a:lnTo>
                      <a:lnTo>
                        <a:pt x="94" y="382"/>
                      </a:lnTo>
                      <a:lnTo>
                        <a:pt x="68" y="377"/>
                      </a:lnTo>
                      <a:lnTo>
                        <a:pt x="74" y="361"/>
                      </a:lnTo>
                      <a:lnTo>
                        <a:pt x="69" y="346"/>
                      </a:lnTo>
                      <a:lnTo>
                        <a:pt x="90" y="331"/>
                      </a:lnTo>
                      <a:lnTo>
                        <a:pt x="100" y="300"/>
                      </a:lnTo>
                      <a:lnTo>
                        <a:pt x="85" y="290"/>
                      </a:lnTo>
                      <a:lnTo>
                        <a:pt x="91" y="264"/>
                      </a:lnTo>
                      <a:lnTo>
                        <a:pt x="142" y="240"/>
                      </a:lnTo>
                      <a:lnTo>
                        <a:pt x="122" y="230"/>
                      </a:lnTo>
                      <a:lnTo>
                        <a:pt x="127" y="220"/>
                      </a:lnTo>
                      <a:lnTo>
                        <a:pt x="183" y="220"/>
                      </a:lnTo>
                      <a:lnTo>
                        <a:pt x="213" y="211"/>
                      </a:lnTo>
                      <a:lnTo>
                        <a:pt x="208" y="231"/>
                      </a:lnTo>
                      <a:lnTo>
                        <a:pt x="239" y="242"/>
                      </a:lnTo>
                      <a:lnTo>
                        <a:pt x="249" y="221"/>
                      </a:lnTo>
                      <a:lnTo>
                        <a:pt x="270" y="226"/>
                      </a:lnTo>
                      <a:lnTo>
                        <a:pt x="285" y="216"/>
                      </a:lnTo>
                      <a:lnTo>
                        <a:pt x="308" y="224"/>
                      </a:lnTo>
                      <a:lnTo>
                        <a:pt x="318" y="162"/>
                      </a:lnTo>
                      <a:lnTo>
                        <a:pt x="350" y="86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1" name="Freeform 199"/>
                <p:cNvSpPr>
                  <a:spLocks/>
                </p:cNvSpPr>
                <p:nvPr/>
              </p:nvSpPr>
              <p:spPr bwMode="auto">
                <a:xfrm>
                  <a:off x="3146020" y="2579349"/>
                  <a:ext cx="9542" cy="8053"/>
                </a:xfrm>
                <a:custGeom>
                  <a:avLst/>
                  <a:gdLst>
                    <a:gd name="T0" fmla="*/ 2147483646 w 17"/>
                    <a:gd name="T1" fmla="*/ 0 h 15"/>
                    <a:gd name="T2" fmla="*/ 2147483646 w 17"/>
                    <a:gd name="T3" fmla="*/ 2147483646 h 15"/>
                    <a:gd name="T4" fmla="*/ 0 w 17"/>
                    <a:gd name="T5" fmla="*/ 2147483646 h 15"/>
                    <a:gd name="T6" fmla="*/ 2147483646 w 17"/>
                    <a:gd name="T7" fmla="*/ 2147483646 h 15"/>
                    <a:gd name="T8" fmla="*/ 2147483646 w 17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5"/>
                    <a:gd name="T17" fmla="*/ 17 w 17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5">
                      <a:moveTo>
                        <a:pt x="14" y="0"/>
                      </a:moveTo>
                      <a:lnTo>
                        <a:pt x="17" y="5"/>
                      </a:lnTo>
                      <a:lnTo>
                        <a:pt x="0" y="15"/>
                      </a:lnTo>
                      <a:lnTo>
                        <a:pt x="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2" name="Freeform 209"/>
                <p:cNvSpPr>
                  <a:spLocks/>
                </p:cNvSpPr>
                <p:nvPr/>
              </p:nvSpPr>
              <p:spPr bwMode="auto">
                <a:xfrm>
                  <a:off x="3317783" y="2245949"/>
                  <a:ext cx="30218" cy="54761"/>
                </a:xfrm>
                <a:custGeom>
                  <a:avLst/>
                  <a:gdLst>
                    <a:gd name="T0" fmla="*/ 2147483646 w 56"/>
                    <a:gd name="T1" fmla="*/ 0 h 102"/>
                    <a:gd name="T2" fmla="*/ 2147483646 w 56"/>
                    <a:gd name="T3" fmla="*/ 2147483646 h 102"/>
                    <a:gd name="T4" fmla="*/ 2147483646 w 56"/>
                    <a:gd name="T5" fmla="*/ 2147483646 h 102"/>
                    <a:gd name="T6" fmla="*/ 2147483646 w 56"/>
                    <a:gd name="T7" fmla="*/ 2147483646 h 102"/>
                    <a:gd name="T8" fmla="*/ 2147483646 w 56"/>
                    <a:gd name="T9" fmla="*/ 2147483646 h 102"/>
                    <a:gd name="T10" fmla="*/ 2147483646 w 56"/>
                    <a:gd name="T11" fmla="*/ 2147483646 h 102"/>
                    <a:gd name="T12" fmla="*/ 2147483646 w 56"/>
                    <a:gd name="T13" fmla="*/ 2147483646 h 102"/>
                    <a:gd name="T14" fmla="*/ 2147483646 w 56"/>
                    <a:gd name="T15" fmla="*/ 2147483646 h 102"/>
                    <a:gd name="T16" fmla="*/ 2147483646 w 56"/>
                    <a:gd name="T17" fmla="*/ 2147483646 h 102"/>
                    <a:gd name="T18" fmla="*/ 2147483646 w 56"/>
                    <a:gd name="T19" fmla="*/ 2147483646 h 102"/>
                    <a:gd name="T20" fmla="*/ 2147483646 w 56"/>
                    <a:gd name="T21" fmla="*/ 2147483646 h 102"/>
                    <a:gd name="T22" fmla="*/ 2147483646 w 56"/>
                    <a:gd name="T23" fmla="*/ 2147483646 h 102"/>
                    <a:gd name="T24" fmla="*/ 2147483646 w 56"/>
                    <a:gd name="T25" fmla="*/ 2147483646 h 102"/>
                    <a:gd name="T26" fmla="*/ 0 w 56"/>
                    <a:gd name="T27" fmla="*/ 2147483646 h 102"/>
                    <a:gd name="T28" fmla="*/ 2147483646 w 56"/>
                    <a:gd name="T29" fmla="*/ 0 h 10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6"/>
                    <a:gd name="T46" fmla="*/ 0 h 102"/>
                    <a:gd name="T47" fmla="*/ 56 w 56"/>
                    <a:gd name="T48" fmla="*/ 102 h 10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6" h="102">
                      <a:moveTo>
                        <a:pt x="5" y="0"/>
                      </a:moveTo>
                      <a:lnTo>
                        <a:pt x="47" y="3"/>
                      </a:lnTo>
                      <a:lnTo>
                        <a:pt x="56" y="20"/>
                      </a:lnTo>
                      <a:lnTo>
                        <a:pt x="53" y="33"/>
                      </a:lnTo>
                      <a:lnTo>
                        <a:pt x="44" y="25"/>
                      </a:lnTo>
                      <a:lnTo>
                        <a:pt x="41" y="34"/>
                      </a:lnTo>
                      <a:lnTo>
                        <a:pt x="47" y="53"/>
                      </a:lnTo>
                      <a:lnTo>
                        <a:pt x="56" y="45"/>
                      </a:lnTo>
                      <a:lnTo>
                        <a:pt x="53" y="59"/>
                      </a:lnTo>
                      <a:lnTo>
                        <a:pt x="33" y="80"/>
                      </a:lnTo>
                      <a:lnTo>
                        <a:pt x="21" y="77"/>
                      </a:lnTo>
                      <a:lnTo>
                        <a:pt x="4" y="102"/>
                      </a:lnTo>
                      <a:lnTo>
                        <a:pt x="16" y="25"/>
                      </a:lnTo>
                      <a:lnTo>
                        <a:pt x="0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3" name="Freeform 212"/>
                <p:cNvSpPr>
                  <a:spLocks/>
                </p:cNvSpPr>
                <p:nvPr/>
              </p:nvSpPr>
              <p:spPr bwMode="auto">
                <a:xfrm>
                  <a:off x="3400484" y="2434393"/>
                  <a:ext cx="12723" cy="16106"/>
                </a:xfrm>
                <a:custGeom>
                  <a:avLst/>
                  <a:gdLst>
                    <a:gd name="T0" fmla="*/ 0 w 23"/>
                    <a:gd name="T1" fmla="*/ 2147483646 h 30"/>
                    <a:gd name="T2" fmla="*/ 2147483646 w 23"/>
                    <a:gd name="T3" fmla="*/ 0 h 30"/>
                    <a:gd name="T4" fmla="*/ 2147483646 w 23"/>
                    <a:gd name="T5" fmla="*/ 2147483646 h 30"/>
                    <a:gd name="T6" fmla="*/ 2147483646 w 23"/>
                    <a:gd name="T7" fmla="*/ 2147483646 h 30"/>
                    <a:gd name="T8" fmla="*/ 2147483646 w 23"/>
                    <a:gd name="T9" fmla="*/ 2147483646 h 30"/>
                    <a:gd name="T10" fmla="*/ 2147483646 w 23"/>
                    <a:gd name="T11" fmla="*/ 2147483646 h 30"/>
                    <a:gd name="T12" fmla="*/ 0 w 23"/>
                    <a:gd name="T13" fmla="*/ 2147483646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30"/>
                    <a:gd name="T23" fmla="*/ 23 w 2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30">
                      <a:moveTo>
                        <a:pt x="0" y="8"/>
                      </a:moveTo>
                      <a:lnTo>
                        <a:pt x="8" y="0"/>
                      </a:lnTo>
                      <a:lnTo>
                        <a:pt x="18" y="12"/>
                      </a:lnTo>
                      <a:lnTo>
                        <a:pt x="23" y="30"/>
                      </a:lnTo>
                      <a:lnTo>
                        <a:pt x="17" y="22"/>
                      </a:lnTo>
                      <a:lnTo>
                        <a:pt x="8" y="2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4" name="Freeform 214"/>
                <p:cNvSpPr>
                  <a:spLocks/>
                </p:cNvSpPr>
                <p:nvPr/>
              </p:nvSpPr>
              <p:spPr bwMode="auto">
                <a:xfrm>
                  <a:off x="3856930" y="1938320"/>
                  <a:ext cx="11132" cy="6443"/>
                </a:xfrm>
                <a:custGeom>
                  <a:avLst/>
                  <a:gdLst>
                    <a:gd name="T0" fmla="*/ 2147483646 w 21"/>
                    <a:gd name="T1" fmla="*/ 2147483646 h 12"/>
                    <a:gd name="T2" fmla="*/ 2147483646 w 21"/>
                    <a:gd name="T3" fmla="*/ 2147483646 h 12"/>
                    <a:gd name="T4" fmla="*/ 2147483646 w 21"/>
                    <a:gd name="T5" fmla="*/ 2147483646 h 12"/>
                    <a:gd name="T6" fmla="*/ 0 w 21"/>
                    <a:gd name="T7" fmla="*/ 0 h 12"/>
                    <a:gd name="T8" fmla="*/ 2147483646 w 21"/>
                    <a:gd name="T9" fmla="*/ 2147483646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12"/>
                    <a:gd name="T17" fmla="*/ 21 w 21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12">
                      <a:moveTo>
                        <a:pt x="21" y="2"/>
                      </a:moveTo>
                      <a:lnTo>
                        <a:pt x="21" y="12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5" name="Freeform 215"/>
                <p:cNvSpPr>
                  <a:spLocks/>
                </p:cNvSpPr>
                <p:nvPr/>
              </p:nvSpPr>
              <p:spPr bwMode="auto">
                <a:xfrm>
                  <a:off x="3893509" y="1935099"/>
                  <a:ext cx="23857" cy="11274"/>
                </a:xfrm>
                <a:custGeom>
                  <a:avLst/>
                  <a:gdLst>
                    <a:gd name="T0" fmla="*/ 0 w 43"/>
                    <a:gd name="T1" fmla="*/ 0 h 22"/>
                    <a:gd name="T2" fmla="*/ 2147483646 w 43"/>
                    <a:gd name="T3" fmla="*/ 2147483646 h 22"/>
                    <a:gd name="T4" fmla="*/ 2147483646 w 43"/>
                    <a:gd name="T5" fmla="*/ 2147483646 h 22"/>
                    <a:gd name="T6" fmla="*/ 2147483646 w 43"/>
                    <a:gd name="T7" fmla="*/ 2147483646 h 22"/>
                    <a:gd name="T8" fmla="*/ 0 w 43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22"/>
                    <a:gd name="T17" fmla="*/ 43 w 43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22">
                      <a:moveTo>
                        <a:pt x="0" y="0"/>
                      </a:moveTo>
                      <a:lnTo>
                        <a:pt x="41" y="5"/>
                      </a:lnTo>
                      <a:lnTo>
                        <a:pt x="43" y="12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6" name="Freeform 192"/>
                <p:cNvSpPr>
                  <a:spLocks/>
                </p:cNvSpPr>
                <p:nvPr/>
              </p:nvSpPr>
              <p:spPr bwMode="auto">
                <a:xfrm>
                  <a:off x="2654542" y="2206210"/>
                  <a:ext cx="938300" cy="703031"/>
                </a:xfrm>
                <a:custGeom>
                  <a:avLst/>
                  <a:gdLst>
                    <a:gd name="T0" fmla="*/ 2147483646 w 1769"/>
                    <a:gd name="T1" fmla="*/ 2147483646 h 1311"/>
                    <a:gd name="T2" fmla="*/ 2147483646 w 1769"/>
                    <a:gd name="T3" fmla="*/ 2147483646 h 1311"/>
                    <a:gd name="T4" fmla="*/ 2147483646 w 1769"/>
                    <a:gd name="T5" fmla="*/ 2147483646 h 1311"/>
                    <a:gd name="T6" fmla="*/ 2147483646 w 1769"/>
                    <a:gd name="T7" fmla="*/ 2147483646 h 1311"/>
                    <a:gd name="T8" fmla="*/ 2147483646 w 1769"/>
                    <a:gd name="T9" fmla="*/ 2147483646 h 1311"/>
                    <a:gd name="T10" fmla="*/ 2147483646 w 1769"/>
                    <a:gd name="T11" fmla="*/ 2147483646 h 1311"/>
                    <a:gd name="T12" fmla="*/ 2147483646 w 1769"/>
                    <a:gd name="T13" fmla="*/ 2147483646 h 1311"/>
                    <a:gd name="T14" fmla="*/ 2147483646 w 1769"/>
                    <a:gd name="T15" fmla="*/ 2147483646 h 1311"/>
                    <a:gd name="T16" fmla="*/ 2147483646 w 1769"/>
                    <a:gd name="T17" fmla="*/ 2147483646 h 1311"/>
                    <a:gd name="T18" fmla="*/ 2147483646 w 1769"/>
                    <a:gd name="T19" fmla="*/ 2147483646 h 1311"/>
                    <a:gd name="T20" fmla="*/ 2147483646 w 1769"/>
                    <a:gd name="T21" fmla="*/ 2147483646 h 1311"/>
                    <a:gd name="T22" fmla="*/ 2147483646 w 1769"/>
                    <a:gd name="T23" fmla="*/ 2147483646 h 1311"/>
                    <a:gd name="T24" fmla="*/ 2147483646 w 1769"/>
                    <a:gd name="T25" fmla="*/ 2147483646 h 1311"/>
                    <a:gd name="T26" fmla="*/ 0 w 1769"/>
                    <a:gd name="T27" fmla="*/ 2147483646 h 1311"/>
                    <a:gd name="T28" fmla="*/ 2147483646 w 1769"/>
                    <a:gd name="T29" fmla="*/ 2147483646 h 1311"/>
                    <a:gd name="T30" fmla="*/ 2147483646 w 1769"/>
                    <a:gd name="T31" fmla="*/ 2147483646 h 1311"/>
                    <a:gd name="T32" fmla="*/ 2147483646 w 1769"/>
                    <a:gd name="T33" fmla="*/ 2147483646 h 1311"/>
                    <a:gd name="T34" fmla="*/ 2147483646 w 1769"/>
                    <a:gd name="T35" fmla="*/ 2147483646 h 1311"/>
                    <a:gd name="T36" fmla="*/ 2147483646 w 1769"/>
                    <a:gd name="T37" fmla="*/ 2147483646 h 1311"/>
                    <a:gd name="T38" fmla="*/ 2147483646 w 1769"/>
                    <a:gd name="T39" fmla="*/ 2147483646 h 1311"/>
                    <a:gd name="T40" fmla="*/ 2147483646 w 1769"/>
                    <a:gd name="T41" fmla="*/ 2147483646 h 1311"/>
                    <a:gd name="T42" fmla="*/ 2147483646 w 1769"/>
                    <a:gd name="T43" fmla="*/ 2147483646 h 1311"/>
                    <a:gd name="T44" fmla="*/ 2147483646 w 1769"/>
                    <a:gd name="T45" fmla="*/ 2147483646 h 1311"/>
                    <a:gd name="T46" fmla="*/ 2147483646 w 1769"/>
                    <a:gd name="T47" fmla="*/ 2147483646 h 1311"/>
                    <a:gd name="T48" fmla="*/ 2147483646 w 1769"/>
                    <a:gd name="T49" fmla="*/ 2147483646 h 1311"/>
                    <a:gd name="T50" fmla="*/ 2147483646 w 1769"/>
                    <a:gd name="T51" fmla="*/ 2147483646 h 1311"/>
                    <a:gd name="T52" fmla="*/ 2147483646 w 1769"/>
                    <a:gd name="T53" fmla="*/ 2147483646 h 1311"/>
                    <a:gd name="T54" fmla="*/ 2147483646 w 1769"/>
                    <a:gd name="T55" fmla="*/ 2147483646 h 1311"/>
                    <a:gd name="T56" fmla="*/ 2147483646 w 1769"/>
                    <a:gd name="T57" fmla="*/ 2147483646 h 1311"/>
                    <a:gd name="T58" fmla="*/ 2147483646 w 1769"/>
                    <a:gd name="T59" fmla="*/ 2147483646 h 1311"/>
                    <a:gd name="T60" fmla="*/ 2147483646 w 1769"/>
                    <a:gd name="T61" fmla="*/ 2147483646 h 1311"/>
                    <a:gd name="T62" fmla="*/ 2147483646 w 1769"/>
                    <a:gd name="T63" fmla="*/ 2147483646 h 1311"/>
                    <a:gd name="T64" fmla="*/ 2147483646 w 1769"/>
                    <a:gd name="T65" fmla="*/ 2147483646 h 1311"/>
                    <a:gd name="T66" fmla="*/ 2147483646 w 1769"/>
                    <a:gd name="T67" fmla="*/ 2147483646 h 1311"/>
                    <a:gd name="T68" fmla="*/ 2147483646 w 1769"/>
                    <a:gd name="T69" fmla="*/ 2147483646 h 1311"/>
                    <a:gd name="T70" fmla="*/ 2147483646 w 1769"/>
                    <a:gd name="T71" fmla="*/ 2147483646 h 1311"/>
                    <a:gd name="T72" fmla="*/ 2147483646 w 1769"/>
                    <a:gd name="T73" fmla="*/ 2147483646 h 1311"/>
                    <a:gd name="T74" fmla="*/ 2147483646 w 1769"/>
                    <a:gd name="T75" fmla="*/ 2147483646 h 1311"/>
                    <a:gd name="T76" fmla="*/ 2147483646 w 1769"/>
                    <a:gd name="T77" fmla="*/ 2147483646 h 1311"/>
                    <a:gd name="T78" fmla="*/ 2147483646 w 1769"/>
                    <a:gd name="T79" fmla="*/ 2147483646 h 1311"/>
                    <a:gd name="T80" fmla="*/ 2147483646 w 1769"/>
                    <a:gd name="T81" fmla="*/ 2147483646 h 1311"/>
                    <a:gd name="T82" fmla="*/ 2147483646 w 1769"/>
                    <a:gd name="T83" fmla="*/ 2147483646 h 1311"/>
                    <a:gd name="T84" fmla="*/ 2147483646 w 1769"/>
                    <a:gd name="T85" fmla="*/ 2147483646 h 1311"/>
                    <a:gd name="T86" fmla="*/ 2147483646 w 1769"/>
                    <a:gd name="T87" fmla="*/ 2147483646 h 1311"/>
                    <a:gd name="T88" fmla="*/ 2147483646 w 1769"/>
                    <a:gd name="T89" fmla="*/ 2147483646 h 1311"/>
                    <a:gd name="T90" fmla="*/ 2147483646 w 1769"/>
                    <a:gd name="T91" fmla="*/ 2147483646 h 1311"/>
                    <a:gd name="T92" fmla="*/ 2147483646 w 1769"/>
                    <a:gd name="T93" fmla="*/ 2147483646 h 1311"/>
                    <a:gd name="T94" fmla="*/ 2147483646 w 1769"/>
                    <a:gd name="T95" fmla="*/ 2147483646 h 1311"/>
                    <a:gd name="T96" fmla="*/ 2147483646 w 1769"/>
                    <a:gd name="T97" fmla="*/ 2147483646 h 1311"/>
                    <a:gd name="T98" fmla="*/ 2147483646 w 1769"/>
                    <a:gd name="T99" fmla="*/ 2147483646 h 1311"/>
                    <a:gd name="T100" fmla="*/ 2147483646 w 1769"/>
                    <a:gd name="T101" fmla="*/ 2147483646 h 1311"/>
                    <a:gd name="T102" fmla="*/ 2147483646 w 1769"/>
                    <a:gd name="T103" fmla="*/ 2147483646 h 1311"/>
                    <a:gd name="T104" fmla="*/ 2147483646 w 1769"/>
                    <a:gd name="T105" fmla="*/ 2147483646 h 1311"/>
                    <a:gd name="T106" fmla="*/ 2147483646 w 1769"/>
                    <a:gd name="T107" fmla="*/ 2147483646 h 1311"/>
                    <a:gd name="T108" fmla="*/ 2147483646 w 1769"/>
                    <a:gd name="T109" fmla="*/ 2147483646 h 1311"/>
                    <a:gd name="T110" fmla="*/ 2147483646 w 1769"/>
                    <a:gd name="T111" fmla="*/ 2147483646 h 1311"/>
                    <a:gd name="T112" fmla="*/ 2147483646 w 1769"/>
                    <a:gd name="T113" fmla="*/ 2147483646 h 1311"/>
                    <a:gd name="T114" fmla="*/ 2147483646 w 1769"/>
                    <a:gd name="T115" fmla="*/ 2147483646 h 1311"/>
                    <a:gd name="T116" fmla="*/ 2147483646 w 1769"/>
                    <a:gd name="T117" fmla="*/ 2147483646 h 1311"/>
                    <a:gd name="T118" fmla="*/ 2147483646 w 1769"/>
                    <a:gd name="T119" fmla="*/ 2147483646 h 1311"/>
                    <a:gd name="T120" fmla="*/ 2147483646 w 1769"/>
                    <a:gd name="T121" fmla="*/ 2147483646 h 1311"/>
                    <a:gd name="T122" fmla="*/ 2147483646 w 1769"/>
                    <a:gd name="T123" fmla="*/ 2147483646 h 131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769"/>
                    <a:gd name="T187" fmla="*/ 0 h 1311"/>
                    <a:gd name="T188" fmla="*/ 1769 w 1769"/>
                    <a:gd name="T189" fmla="*/ 1311 h 131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769" h="1311">
                      <a:moveTo>
                        <a:pt x="1703" y="1056"/>
                      </a:moveTo>
                      <a:lnTo>
                        <a:pt x="1709" y="1073"/>
                      </a:lnTo>
                      <a:lnTo>
                        <a:pt x="1695" y="1079"/>
                      </a:lnTo>
                      <a:lnTo>
                        <a:pt x="1702" y="1096"/>
                      </a:lnTo>
                      <a:lnTo>
                        <a:pt x="1744" y="1140"/>
                      </a:lnTo>
                      <a:lnTo>
                        <a:pt x="1737" y="1152"/>
                      </a:lnTo>
                      <a:lnTo>
                        <a:pt x="1734" y="1200"/>
                      </a:lnTo>
                      <a:lnTo>
                        <a:pt x="1697" y="1218"/>
                      </a:lnTo>
                      <a:lnTo>
                        <a:pt x="1686" y="1207"/>
                      </a:lnTo>
                      <a:lnTo>
                        <a:pt x="1666" y="1217"/>
                      </a:lnTo>
                      <a:lnTo>
                        <a:pt x="1634" y="1191"/>
                      </a:lnTo>
                      <a:lnTo>
                        <a:pt x="1609" y="1215"/>
                      </a:lnTo>
                      <a:lnTo>
                        <a:pt x="1577" y="1221"/>
                      </a:lnTo>
                      <a:lnTo>
                        <a:pt x="1544" y="1252"/>
                      </a:lnTo>
                      <a:lnTo>
                        <a:pt x="1527" y="1273"/>
                      </a:lnTo>
                      <a:lnTo>
                        <a:pt x="1513" y="1263"/>
                      </a:lnTo>
                      <a:lnTo>
                        <a:pt x="1496" y="1278"/>
                      </a:lnTo>
                      <a:lnTo>
                        <a:pt x="1477" y="1251"/>
                      </a:lnTo>
                      <a:lnTo>
                        <a:pt x="1415" y="1277"/>
                      </a:lnTo>
                      <a:lnTo>
                        <a:pt x="1405" y="1307"/>
                      </a:lnTo>
                      <a:lnTo>
                        <a:pt x="1263" y="1311"/>
                      </a:lnTo>
                      <a:lnTo>
                        <a:pt x="1058" y="1173"/>
                      </a:lnTo>
                      <a:lnTo>
                        <a:pt x="745" y="953"/>
                      </a:lnTo>
                      <a:lnTo>
                        <a:pt x="695" y="911"/>
                      </a:lnTo>
                      <a:lnTo>
                        <a:pt x="601" y="797"/>
                      </a:lnTo>
                      <a:lnTo>
                        <a:pt x="563" y="791"/>
                      </a:lnTo>
                      <a:lnTo>
                        <a:pt x="562" y="784"/>
                      </a:lnTo>
                      <a:lnTo>
                        <a:pt x="537" y="784"/>
                      </a:lnTo>
                      <a:lnTo>
                        <a:pt x="509" y="811"/>
                      </a:lnTo>
                      <a:lnTo>
                        <a:pt x="244" y="765"/>
                      </a:lnTo>
                      <a:lnTo>
                        <a:pt x="234" y="745"/>
                      </a:lnTo>
                      <a:lnTo>
                        <a:pt x="194" y="704"/>
                      </a:lnTo>
                      <a:lnTo>
                        <a:pt x="128" y="713"/>
                      </a:lnTo>
                      <a:lnTo>
                        <a:pt x="122" y="723"/>
                      </a:lnTo>
                      <a:lnTo>
                        <a:pt x="101" y="722"/>
                      </a:lnTo>
                      <a:lnTo>
                        <a:pt x="67" y="676"/>
                      </a:lnTo>
                      <a:lnTo>
                        <a:pt x="69" y="599"/>
                      </a:lnTo>
                      <a:lnTo>
                        <a:pt x="59" y="599"/>
                      </a:lnTo>
                      <a:lnTo>
                        <a:pt x="49" y="557"/>
                      </a:lnTo>
                      <a:lnTo>
                        <a:pt x="28" y="557"/>
                      </a:lnTo>
                      <a:lnTo>
                        <a:pt x="25" y="517"/>
                      </a:lnTo>
                      <a:lnTo>
                        <a:pt x="0" y="455"/>
                      </a:lnTo>
                      <a:lnTo>
                        <a:pt x="2" y="403"/>
                      </a:lnTo>
                      <a:lnTo>
                        <a:pt x="72" y="388"/>
                      </a:lnTo>
                      <a:lnTo>
                        <a:pt x="77" y="358"/>
                      </a:lnTo>
                      <a:lnTo>
                        <a:pt x="97" y="355"/>
                      </a:lnTo>
                      <a:lnTo>
                        <a:pt x="114" y="334"/>
                      </a:lnTo>
                      <a:lnTo>
                        <a:pt x="131" y="286"/>
                      </a:lnTo>
                      <a:lnTo>
                        <a:pt x="118" y="254"/>
                      </a:lnTo>
                      <a:lnTo>
                        <a:pt x="125" y="240"/>
                      </a:lnTo>
                      <a:lnTo>
                        <a:pt x="225" y="195"/>
                      </a:lnTo>
                      <a:lnTo>
                        <a:pt x="271" y="162"/>
                      </a:lnTo>
                      <a:lnTo>
                        <a:pt x="289" y="163"/>
                      </a:lnTo>
                      <a:lnTo>
                        <a:pt x="286" y="148"/>
                      </a:lnTo>
                      <a:lnTo>
                        <a:pt x="323" y="121"/>
                      </a:lnTo>
                      <a:lnTo>
                        <a:pt x="346" y="0"/>
                      </a:lnTo>
                      <a:lnTo>
                        <a:pt x="356" y="15"/>
                      </a:lnTo>
                      <a:lnTo>
                        <a:pt x="375" y="88"/>
                      </a:lnTo>
                      <a:lnTo>
                        <a:pt x="423" y="130"/>
                      </a:lnTo>
                      <a:lnTo>
                        <a:pt x="448" y="182"/>
                      </a:lnTo>
                      <a:lnTo>
                        <a:pt x="430" y="256"/>
                      </a:lnTo>
                      <a:lnTo>
                        <a:pt x="430" y="284"/>
                      </a:lnTo>
                      <a:lnTo>
                        <a:pt x="386" y="342"/>
                      </a:lnTo>
                      <a:lnTo>
                        <a:pt x="329" y="293"/>
                      </a:lnTo>
                      <a:lnTo>
                        <a:pt x="286" y="277"/>
                      </a:lnTo>
                      <a:lnTo>
                        <a:pt x="281" y="288"/>
                      </a:lnTo>
                      <a:lnTo>
                        <a:pt x="222" y="296"/>
                      </a:lnTo>
                      <a:lnTo>
                        <a:pt x="203" y="311"/>
                      </a:lnTo>
                      <a:lnTo>
                        <a:pt x="202" y="389"/>
                      </a:lnTo>
                      <a:lnTo>
                        <a:pt x="189" y="407"/>
                      </a:lnTo>
                      <a:lnTo>
                        <a:pt x="190" y="457"/>
                      </a:lnTo>
                      <a:lnTo>
                        <a:pt x="227" y="483"/>
                      </a:lnTo>
                      <a:lnTo>
                        <a:pt x="208" y="491"/>
                      </a:lnTo>
                      <a:lnTo>
                        <a:pt x="289" y="537"/>
                      </a:lnTo>
                      <a:lnTo>
                        <a:pt x="329" y="533"/>
                      </a:lnTo>
                      <a:lnTo>
                        <a:pt x="416" y="459"/>
                      </a:lnTo>
                      <a:lnTo>
                        <a:pt x="443" y="453"/>
                      </a:lnTo>
                      <a:lnTo>
                        <a:pt x="439" y="463"/>
                      </a:lnTo>
                      <a:lnTo>
                        <a:pt x="467" y="463"/>
                      </a:lnTo>
                      <a:lnTo>
                        <a:pt x="468" y="480"/>
                      </a:lnTo>
                      <a:lnTo>
                        <a:pt x="486" y="481"/>
                      </a:lnTo>
                      <a:lnTo>
                        <a:pt x="498" y="525"/>
                      </a:lnTo>
                      <a:lnTo>
                        <a:pt x="502" y="483"/>
                      </a:lnTo>
                      <a:lnTo>
                        <a:pt x="511" y="478"/>
                      </a:lnTo>
                      <a:lnTo>
                        <a:pt x="521" y="444"/>
                      </a:lnTo>
                      <a:lnTo>
                        <a:pt x="536" y="480"/>
                      </a:lnTo>
                      <a:lnTo>
                        <a:pt x="572" y="499"/>
                      </a:lnTo>
                      <a:lnTo>
                        <a:pt x="625" y="500"/>
                      </a:lnTo>
                      <a:lnTo>
                        <a:pt x="607" y="508"/>
                      </a:lnTo>
                      <a:lnTo>
                        <a:pt x="613" y="511"/>
                      </a:lnTo>
                      <a:lnTo>
                        <a:pt x="634" y="500"/>
                      </a:lnTo>
                      <a:lnTo>
                        <a:pt x="693" y="496"/>
                      </a:lnTo>
                      <a:lnTo>
                        <a:pt x="729" y="501"/>
                      </a:lnTo>
                      <a:lnTo>
                        <a:pt x="777" y="529"/>
                      </a:lnTo>
                      <a:lnTo>
                        <a:pt x="794" y="525"/>
                      </a:lnTo>
                      <a:lnTo>
                        <a:pt x="842" y="537"/>
                      </a:lnTo>
                      <a:lnTo>
                        <a:pt x="842" y="543"/>
                      </a:lnTo>
                      <a:lnTo>
                        <a:pt x="819" y="546"/>
                      </a:lnTo>
                      <a:lnTo>
                        <a:pt x="826" y="551"/>
                      </a:lnTo>
                      <a:lnTo>
                        <a:pt x="824" y="568"/>
                      </a:lnTo>
                      <a:lnTo>
                        <a:pt x="806" y="576"/>
                      </a:lnTo>
                      <a:lnTo>
                        <a:pt x="820" y="591"/>
                      </a:lnTo>
                      <a:lnTo>
                        <a:pt x="854" y="591"/>
                      </a:lnTo>
                      <a:lnTo>
                        <a:pt x="866" y="555"/>
                      </a:lnTo>
                      <a:lnTo>
                        <a:pt x="880" y="555"/>
                      </a:lnTo>
                      <a:lnTo>
                        <a:pt x="871" y="545"/>
                      </a:lnTo>
                      <a:lnTo>
                        <a:pt x="898" y="540"/>
                      </a:lnTo>
                      <a:lnTo>
                        <a:pt x="1008" y="561"/>
                      </a:lnTo>
                      <a:lnTo>
                        <a:pt x="1051" y="594"/>
                      </a:lnTo>
                      <a:lnTo>
                        <a:pt x="972" y="568"/>
                      </a:lnTo>
                      <a:lnTo>
                        <a:pt x="972" y="578"/>
                      </a:lnTo>
                      <a:lnTo>
                        <a:pt x="988" y="579"/>
                      </a:lnTo>
                      <a:lnTo>
                        <a:pt x="991" y="588"/>
                      </a:lnTo>
                      <a:lnTo>
                        <a:pt x="939" y="621"/>
                      </a:lnTo>
                      <a:lnTo>
                        <a:pt x="937" y="636"/>
                      </a:lnTo>
                      <a:lnTo>
                        <a:pt x="919" y="662"/>
                      </a:lnTo>
                      <a:lnTo>
                        <a:pt x="905" y="668"/>
                      </a:lnTo>
                      <a:lnTo>
                        <a:pt x="902" y="652"/>
                      </a:lnTo>
                      <a:lnTo>
                        <a:pt x="869" y="648"/>
                      </a:lnTo>
                      <a:lnTo>
                        <a:pt x="865" y="666"/>
                      </a:lnTo>
                      <a:lnTo>
                        <a:pt x="875" y="666"/>
                      </a:lnTo>
                      <a:lnTo>
                        <a:pt x="898" y="700"/>
                      </a:lnTo>
                      <a:lnTo>
                        <a:pt x="929" y="690"/>
                      </a:lnTo>
                      <a:lnTo>
                        <a:pt x="920" y="713"/>
                      </a:lnTo>
                      <a:lnTo>
                        <a:pt x="926" y="718"/>
                      </a:lnTo>
                      <a:lnTo>
                        <a:pt x="945" y="714"/>
                      </a:lnTo>
                      <a:lnTo>
                        <a:pt x="939" y="742"/>
                      </a:lnTo>
                      <a:lnTo>
                        <a:pt x="948" y="760"/>
                      </a:lnTo>
                      <a:lnTo>
                        <a:pt x="996" y="712"/>
                      </a:lnTo>
                      <a:lnTo>
                        <a:pt x="1000" y="721"/>
                      </a:lnTo>
                      <a:lnTo>
                        <a:pt x="1041" y="713"/>
                      </a:lnTo>
                      <a:lnTo>
                        <a:pt x="1069" y="732"/>
                      </a:lnTo>
                      <a:lnTo>
                        <a:pt x="1099" y="733"/>
                      </a:lnTo>
                      <a:lnTo>
                        <a:pt x="1110" y="760"/>
                      </a:lnTo>
                      <a:lnTo>
                        <a:pt x="1133" y="772"/>
                      </a:lnTo>
                      <a:lnTo>
                        <a:pt x="1162" y="819"/>
                      </a:lnTo>
                      <a:lnTo>
                        <a:pt x="1179" y="807"/>
                      </a:lnTo>
                      <a:lnTo>
                        <a:pt x="1215" y="800"/>
                      </a:lnTo>
                      <a:lnTo>
                        <a:pt x="1226" y="807"/>
                      </a:lnTo>
                      <a:lnTo>
                        <a:pt x="1252" y="798"/>
                      </a:lnTo>
                      <a:lnTo>
                        <a:pt x="1263" y="801"/>
                      </a:lnTo>
                      <a:lnTo>
                        <a:pt x="1258" y="830"/>
                      </a:lnTo>
                      <a:lnTo>
                        <a:pt x="1269" y="833"/>
                      </a:lnTo>
                      <a:lnTo>
                        <a:pt x="1266" y="814"/>
                      </a:lnTo>
                      <a:lnTo>
                        <a:pt x="1277" y="804"/>
                      </a:lnTo>
                      <a:lnTo>
                        <a:pt x="1306" y="804"/>
                      </a:lnTo>
                      <a:lnTo>
                        <a:pt x="1347" y="814"/>
                      </a:lnTo>
                      <a:lnTo>
                        <a:pt x="1348" y="833"/>
                      </a:lnTo>
                      <a:lnTo>
                        <a:pt x="1338" y="826"/>
                      </a:lnTo>
                      <a:lnTo>
                        <a:pt x="1323" y="828"/>
                      </a:lnTo>
                      <a:lnTo>
                        <a:pt x="1331" y="856"/>
                      </a:lnTo>
                      <a:lnTo>
                        <a:pt x="1326" y="894"/>
                      </a:lnTo>
                      <a:lnTo>
                        <a:pt x="1304" y="885"/>
                      </a:lnTo>
                      <a:lnTo>
                        <a:pt x="1299" y="893"/>
                      </a:lnTo>
                      <a:lnTo>
                        <a:pt x="1281" y="894"/>
                      </a:lnTo>
                      <a:lnTo>
                        <a:pt x="1280" y="907"/>
                      </a:lnTo>
                      <a:lnTo>
                        <a:pt x="1264" y="922"/>
                      </a:lnTo>
                      <a:lnTo>
                        <a:pt x="1296" y="969"/>
                      </a:lnTo>
                      <a:lnTo>
                        <a:pt x="1324" y="960"/>
                      </a:lnTo>
                      <a:lnTo>
                        <a:pt x="1341" y="918"/>
                      </a:lnTo>
                      <a:lnTo>
                        <a:pt x="1366" y="916"/>
                      </a:lnTo>
                      <a:lnTo>
                        <a:pt x="1374" y="930"/>
                      </a:lnTo>
                      <a:lnTo>
                        <a:pt x="1399" y="941"/>
                      </a:lnTo>
                      <a:lnTo>
                        <a:pt x="1452" y="922"/>
                      </a:lnTo>
                      <a:lnTo>
                        <a:pt x="1480" y="879"/>
                      </a:lnTo>
                      <a:lnTo>
                        <a:pt x="1476" y="866"/>
                      </a:lnTo>
                      <a:lnTo>
                        <a:pt x="1467" y="871"/>
                      </a:lnTo>
                      <a:lnTo>
                        <a:pt x="1458" y="867"/>
                      </a:lnTo>
                      <a:lnTo>
                        <a:pt x="1476" y="838"/>
                      </a:lnTo>
                      <a:lnTo>
                        <a:pt x="1490" y="760"/>
                      </a:lnTo>
                      <a:lnTo>
                        <a:pt x="1498" y="749"/>
                      </a:lnTo>
                      <a:lnTo>
                        <a:pt x="1523" y="758"/>
                      </a:lnTo>
                      <a:lnTo>
                        <a:pt x="1528" y="765"/>
                      </a:lnTo>
                      <a:lnTo>
                        <a:pt x="1541" y="755"/>
                      </a:lnTo>
                      <a:lnTo>
                        <a:pt x="1549" y="758"/>
                      </a:lnTo>
                      <a:lnTo>
                        <a:pt x="1551" y="742"/>
                      </a:lnTo>
                      <a:lnTo>
                        <a:pt x="1568" y="737"/>
                      </a:lnTo>
                      <a:lnTo>
                        <a:pt x="1584" y="747"/>
                      </a:lnTo>
                      <a:lnTo>
                        <a:pt x="1604" y="793"/>
                      </a:lnTo>
                      <a:lnTo>
                        <a:pt x="1681" y="848"/>
                      </a:lnTo>
                      <a:lnTo>
                        <a:pt x="1717" y="885"/>
                      </a:lnTo>
                      <a:lnTo>
                        <a:pt x="1766" y="981"/>
                      </a:lnTo>
                      <a:lnTo>
                        <a:pt x="1769" y="1015"/>
                      </a:lnTo>
                      <a:lnTo>
                        <a:pt x="1762" y="1011"/>
                      </a:lnTo>
                      <a:lnTo>
                        <a:pt x="1743" y="1038"/>
                      </a:lnTo>
                      <a:lnTo>
                        <a:pt x="1749" y="1045"/>
                      </a:lnTo>
                      <a:lnTo>
                        <a:pt x="1703" y="105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" name="Freeform 193"/>
                <p:cNvSpPr>
                  <a:spLocks/>
                </p:cNvSpPr>
                <p:nvPr/>
              </p:nvSpPr>
              <p:spPr bwMode="auto">
                <a:xfrm>
                  <a:off x="2996522" y="2310374"/>
                  <a:ext cx="98605" cy="83753"/>
                </a:xfrm>
                <a:custGeom>
                  <a:avLst/>
                  <a:gdLst>
                    <a:gd name="T0" fmla="*/ 2147483646 w 187"/>
                    <a:gd name="T1" fmla="*/ 2147483646 h 156"/>
                    <a:gd name="T2" fmla="*/ 2147483646 w 187"/>
                    <a:gd name="T3" fmla="*/ 2147483646 h 156"/>
                    <a:gd name="T4" fmla="*/ 2147483646 w 187"/>
                    <a:gd name="T5" fmla="*/ 2147483646 h 156"/>
                    <a:gd name="T6" fmla="*/ 2147483646 w 187"/>
                    <a:gd name="T7" fmla="*/ 0 h 156"/>
                    <a:gd name="T8" fmla="*/ 2147483646 w 187"/>
                    <a:gd name="T9" fmla="*/ 2147483646 h 156"/>
                    <a:gd name="T10" fmla="*/ 2147483646 w 187"/>
                    <a:gd name="T11" fmla="*/ 2147483646 h 156"/>
                    <a:gd name="T12" fmla="*/ 2147483646 w 187"/>
                    <a:gd name="T13" fmla="*/ 2147483646 h 156"/>
                    <a:gd name="T14" fmla="*/ 2147483646 w 187"/>
                    <a:gd name="T15" fmla="*/ 2147483646 h 156"/>
                    <a:gd name="T16" fmla="*/ 2147483646 w 187"/>
                    <a:gd name="T17" fmla="*/ 2147483646 h 156"/>
                    <a:gd name="T18" fmla="*/ 2147483646 w 187"/>
                    <a:gd name="T19" fmla="*/ 2147483646 h 156"/>
                    <a:gd name="T20" fmla="*/ 2147483646 w 187"/>
                    <a:gd name="T21" fmla="*/ 2147483646 h 156"/>
                    <a:gd name="T22" fmla="*/ 0 w 187"/>
                    <a:gd name="T23" fmla="*/ 2147483646 h 156"/>
                    <a:gd name="T24" fmla="*/ 2147483646 w 187"/>
                    <a:gd name="T25" fmla="*/ 2147483646 h 156"/>
                    <a:gd name="T26" fmla="*/ 2147483646 w 187"/>
                    <a:gd name="T27" fmla="*/ 2147483646 h 15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87"/>
                    <a:gd name="T43" fmla="*/ 0 h 156"/>
                    <a:gd name="T44" fmla="*/ 187 w 187"/>
                    <a:gd name="T45" fmla="*/ 156 h 15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87" h="156">
                      <a:moveTo>
                        <a:pt x="41" y="46"/>
                      </a:moveTo>
                      <a:lnTo>
                        <a:pt x="43" y="35"/>
                      </a:lnTo>
                      <a:lnTo>
                        <a:pt x="78" y="12"/>
                      </a:lnTo>
                      <a:lnTo>
                        <a:pt x="113" y="0"/>
                      </a:lnTo>
                      <a:lnTo>
                        <a:pt x="155" y="13"/>
                      </a:lnTo>
                      <a:lnTo>
                        <a:pt x="187" y="59"/>
                      </a:lnTo>
                      <a:lnTo>
                        <a:pt x="175" y="138"/>
                      </a:lnTo>
                      <a:lnTo>
                        <a:pt x="166" y="146"/>
                      </a:lnTo>
                      <a:lnTo>
                        <a:pt x="161" y="138"/>
                      </a:lnTo>
                      <a:lnTo>
                        <a:pt x="111" y="156"/>
                      </a:lnTo>
                      <a:lnTo>
                        <a:pt x="54" y="152"/>
                      </a:lnTo>
                      <a:lnTo>
                        <a:pt x="0" y="116"/>
                      </a:lnTo>
                      <a:lnTo>
                        <a:pt x="16" y="62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8" name="Freeform 194"/>
                <p:cNvSpPr>
                  <a:spLocks/>
                </p:cNvSpPr>
                <p:nvPr/>
              </p:nvSpPr>
              <p:spPr bwMode="auto">
                <a:xfrm>
                  <a:off x="3422750" y="2493986"/>
                  <a:ext cx="58845" cy="111134"/>
                </a:xfrm>
                <a:custGeom>
                  <a:avLst/>
                  <a:gdLst>
                    <a:gd name="T0" fmla="*/ 2147483646 w 112"/>
                    <a:gd name="T1" fmla="*/ 2147483646 h 209"/>
                    <a:gd name="T2" fmla="*/ 2147483646 w 112"/>
                    <a:gd name="T3" fmla="*/ 2147483646 h 209"/>
                    <a:gd name="T4" fmla="*/ 2147483646 w 112"/>
                    <a:gd name="T5" fmla="*/ 2147483646 h 209"/>
                    <a:gd name="T6" fmla="*/ 2147483646 w 112"/>
                    <a:gd name="T7" fmla="*/ 2147483646 h 209"/>
                    <a:gd name="T8" fmla="*/ 2147483646 w 112"/>
                    <a:gd name="T9" fmla="*/ 2147483646 h 209"/>
                    <a:gd name="T10" fmla="*/ 2147483646 w 112"/>
                    <a:gd name="T11" fmla="*/ 2147483646 h 209"/>
                    <a:gd name="T12" fmla="*/ 0 w 112"/>
                    <a:gd name="T13" fmla="*/ 2147483646 h 209"/>
                    <a:gd name="T14" fmla="*/ 2147483646 w 112"/>
                    <a:gd name="T15" fmla="*/ 2147483646 h 209"/>
                    <a:gd name="T16" fmla="*/ 2147483646 w 112"/>
                    <a:gd name="T17" fmla="*/ 2147483646 h 209"/>
                    <a:gd name="T18" fmla="*/ 2147483646 w 112"/>
                    <a:gd name="T19" fmla="*/ 2147483646 h 209"/>
                    <a:gd name="T20" fmla="*/ 2147483646 w 112"/>
                    <a:gd name="T21" fmla="*/ 2147483646 h 209"/>
                    <a:gd name="T22" fmla="*/ 2147483646 w 112"/>
                    <a:gd name="T23" fmla="*/ 2147483646 h 209"/>
                    <a:gd name="T24" fmla="*/ 2147483646 w 112"/>
                    <a:gd name="T25" fmla="*/ 2147483646 h 209"/>
                    <a:gd name="T26" fmla="*/ 2147483646 w 112"/>
                    <a:gd name="T27" fmla="*/ 2147483646 h 209"/>
                    <a:gd name="T28" fmla="*/ 2147483646 w 112"/>
                    <a:gd name="T29" fmla="*/ 2147483646 h 209"/>
                    <a:gd name="T30" fmla="*/ 2147483646 w 112"/>
                    <a:gd name="T31" fmla="*/ 2147483646 h 209"/>
                    <a:gd name="T32" fmla="*/ 2147483646 w 112"/>
                    <a:gd name="T33" fmla="*/ 2147483646 h 209"/>
                    <a:gd name="T34" fmla="*/ 2147483646 w 112"/>
                    <a:gd name="T35" fmla="*/ 0 h 209"/>
                    <a:gd name="T36" fmla="*/ 2147483646 w 112"/>
                    <a:gd name="T37" fmla="*/ 2147483646 h 209"/>
                    <a:gd name="T38" fmla="*/ 2147483646 w 112"/>
                    <a:gd name="T39" fmla="*/ 2147483646 h 209"/>
                    <a:gd name="T40" fmla="*/ 2147483646 w 112"/>
                    <a:gd name="T41" fmla="*/ 2147483646 h 209"/>
                    <a:gd name="T42" fmla="*/ 2147483646 w 112"/>
                    <a:gd name="T43" fmla="*/ 2147483646 h 209"/>
                    <a:gd name="T44" fmla="*/ 2147483646 w 112"/>
                    <a:gd name="T45" fmla="*/ 2147483646 h 209"/>
                    <a:gd name="T46" fmla="*/ 2147483646 w 112"/>
                    <a:gd name="T47" fmla="*/ 2147483646 h 2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09"/>
                    <a:gd name="T74" fmla="*/ 112 w 112"/>
                    <a:gd name="T75" fmla="*/ 209 h 2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09">
                      <a:moveTo>
                        <a:pt x="54" y="204"/>
                      </a:moveTo>
                      <a:lnTo>
                        <a:pt x="28" y="184"/>
                      </a:lnTo>
                      <a:lnTo>
                        <a:pt x="27" y="156"/>
                      </a:lnTo>
                      <a:lnTo>
                        <a:pt x="37" y="156"/>
                      </a:lnTo>
                      <a:lnTo>
                        <a:pt x="14" y="103"/>
                      </a:lnTo>
                      <a:lnTo>
                        <a:pt x="10" y="126"/>
                      </a:lnTo>
                      <a:lnTo>
                        <a:pt x="0" y="84"/>
                      </a:lnTo>
                      <a:lnTo>
                        <a:pt x="11" y="51"/>
                      </a:lnTo>
                      <a:lnTo>
                        <a:pt x="22" y="39"/>
                      </a:lnTo>
                      <a:lnTo>
                        <a:pt x="13" y="34"/>
                      </a:lnTo>
                      <a:lnTo>
                        <a:pt x="18" y="28"/>
                      </a:lnTo>
                      <a:lnTo>
                        <a:pt x="15" y="17"/>
                      </a:lnTo>
                      <a:lnTo>
                        <a:pt x="23" y="17"/>
                      </a:lnTo>
                      <a:lnTo>
                        <a:pt x="34" y="41"/>
                      </a:lnTo>
                      <a:lnTo>
                        <a:pt x="39" y="39"/>
                      </a:lnTo>
                      <a:lnTo>
                        <a:pt x="33" y="6"/>
                      </a:lnTo>
                      <a:lnTo>
                        <a:pt x="50" y="11"/>
                      </a:lnTo>
                      <a:lnTo>
                        <a:pt x="62" y="0"/>
                      </a:lnTo>
                      <a:lnTo>
                        <a:pt x="92" y="9"/>
                      </a:lnTo>
                      <a:lnTo>
                        <a:pt x="89" y="74"/>
                      </a:lnTo>
                      <a:lnTo>
                        <a:pt x="112" y="154"/>
                      </a:lnTo>
                      <a:lnTo>
                        <a:pt x="98" y="189"/>
                      </a:lnTo>
                      <a:lnTo>
                        <a:pt x="79" y="209"/>
                      </a:lnTo>
                      <a:lnTo>
                        <a:pt x="54" y="204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9" name="Freeform 200"/>
                <p:cNvSpPr>
                  <a:spLocks/>
                </p:cNvSpPr>
                <p:nvPr/>
              </p:nvSpPr>
              <p:spPr bwMode="auto">
                <a:xfrm>
                  <a:off x="3538850" y="1943151"/>
                  <a:ext cx="626619" cy="222266"/>
                </a:xfrm>
                <a:custGeom>
                  <a:avLst/>
                  <a:gdLst>
                    <a:gd name="T0" fmla="*/ 2147483646 w 1181"/>
                    <a:gd name="T1" fmla="*/ 2147483646 h 413"/>
                    <a:gd name="T2" fmla="*/ 2147483646 w 1181"/>
                    <a:gd name="T3" fmla="*/ 2147483646 h 413"/>
                    <a:gd name="T4" fmla="*/ 2147483646 w 1181"/>
                    <a:gd name="T5" fmla="*/ 2147483646 h 413"/>
                    <a:gd name="T6" fmla="*/ 2147483646 w 1181"/>
                    <a:gd name="T7" fmla="*/ 2147483646 h 413"/>
                    <a:gd name="T8" fmla="*/ 2147483646 w 1181"/>
                    <a:gd name="T9" fmla="*/ 2147483646 h 413"/>
                    <a:gd name="T10" fmla="*/ 2147483646 w 1181"/>
                    <a:gd name="T11" fmla="*/ 2147483646 h 413"/>
                    <a:gd name="T12" fmla="*/ 2147483646 w 1181"/>
                    <a:gd name="T13" fmla="*/ 2147483646 h 413"/>
                    <a:gd name="T14" fmla="*/ 2147483646 w 1181"/>
                    <a:gd name="T15" fmla="*/ 2147483646 h 413"/>
                    <a:gd name="T16" fmla="*/ 2147483646 w 1181"/>
                    <a:gd name="T17" fmla="*/ 2147483646 h 413"/>
                    <a:gd name="T18" fmla="*/ 2147483646 w 1181"/>
                    <a:gd name="T19" fmla="*/ 2147483646 h 413"/>
                    <a:gd name="T20" fmla="*/ 2147483646 w 1181"/>
                    <a:gd name="T21" fmla="*/ 2147483646 h 413"/>
                    <a:gd name="T22" fmla="*/ 2147483646 w 1181"/>
                    <a:gd name="T23" fmla="*/ 2147483646 h 413"/>
                    <a:gd name="T24" fmla="*/ 2147483646 w 1181"/>
                    <a:gd name="T25" fmla="*/ 2147483646 h 413"/>
                    <a:gd name="T26" fmla="*/ 2147483646 w 1181"/>
                    <a:gd name="T27" fmla="*/ 2147483646 h 413"/>
                    <a:gd name="T28" fmla="*/ 2147483646 w 1181"/>
                    <a:gd name="T29" fmla="*/ 2147483646 h 413"/>
                    <a:gd name="T30" fmla="*/ 2147483646 w 1181"/>
                    <a:gd name="T31" fmla="*/ 2147483646 h 413"/>
                    <a:gd name="T32" fmla="*/ 2147483646 w 1181"/>
                    <a:gd name="T33" fmla="*/ 2147483646 h 413"/>
                    <a:gd name="T34" fmla="*/ 2147483646 w 1181"/>
                    <a:gd name="T35" fmla="*/ 2147483646 h 413"/>
                    <a:gd name="T36" fmla="*/ 2147483646 w 1181"/>
                    <a:gd name="T37" fmla="*/ 2147483646 h 413"/>
                    <a:gd name="T38" fmla="*/ 2147483646 w 1181"/>
                    <a:gd name="T39" fmla="*/ 2147483646 h 413"/>
                    <a:gd name="T40" fmla="*/ 2147483646 w 1181"/>
                    <a:gd name="T41" fmla="*/ 2147483646 h 413"/>
                    <a:gd name="T42" fmla="*/ 2147483646 w 1181"/>
                    <a:gd name="T43" fmla="*/ 2147483646 h 413"/>
                    <a:gd name="T44" fmla="*/ 2147483646 w 1181"/>
                    <a:gd name="T45" fmla="*/ 2147483646 h 413"/>
                    <a:gd name="T46" fmla="*/ 2147483646 w 1181"/>
                    <a:gd name="T47" fmla="*/ 2147483646 h 413"/>
                    <a:gd name="T48" fmla="*/ 2147483646 w 1181"/>
                    <a:gd name="T49" fmla="*/ 2147483646 h 413"/>
                    <a:gd name="T50" fmla="*/ 2147483646 w 1181"/>
                    <a:gd name="T51" fmla="*/ 2147483646 h 413"/>
                    <a:gd name="T52" fmla="*/ 2147483646 w 1181"/>
                    <a:gd name="T53" fmla="*/ 2147483646 h 413"/>
                    <a:gd name="T54" fmla="*/ 2147483646 w 1181"/>
                    <a:gd name="T55" fmla="*/ 2147483646 h 413"/>
                    <a:gd name="T56" fmla="*/ 2147483646 w 1181"/>
                    <a:gd name="T57" fmla="*/ 2147483646 h 413"/>
                    <a:gd name="T58" fmla="*/ 2147483646 w 1181"/>
                    <a:gd name="T59" fmla="*/ 2147483646 h 413"/>
                    <a:gd name="T60" fmla="*/ 2147483646 w 1181"/>
                    <a:gd name="T61" fmla="*/ 2147483646 h 413"/>
                    <a:gd name="T62" fmla="*/ 2147483646 w 1181"/>
                    <a:gd name="T63" fmla="*/ 2147483646 h 413"/>
                    <a:gd name="T64" fmla="*/ 2147483646 w 1181"/>
                    <a:gd name="T65" fmla="*/ 2147483646 h 413"/>
                    <a:gd name="T66" fmla="*/ 2147483646 w 1181"/>
                    <a:gd name="T67" fmla="*/ 2147483646 h 413"/>
                    <a:gd name="T68" fmla="*/ 2147483646 w 1181"/>
                    <a:gd name="T69" fmla="*/ 2147483646 h 413"/>
                    <a:gd name="T70" fmla="*/ 2147483646 w 1181"/>
                    <a:gd name="T71" fmla="*/ 2147483646 h 413"/>
                    <a:gd name="T72" fmla="*/ 2147483646 w 1181"/>
                    <a:gd name="T73" fmla="*/ 2147483646 h 413"/>
                    <a:gd name="T74" fmla="*/ 2147483646 w 1181"/>
                    <a:gd name="T75" fmla="*/ 2147483646 h 413"/>
                    <a:gd name="T76" fmla="*/ 2147483646 w 1181"/>
                    <a:gd name="T77" fmla="*/ 2147483646 h 413"/>
                    <a:gd name="T78" fmla="*/ 2147483646 w 1181"/>
                    <a:gd name="T79" fmla="*/ 2147483646 h 413"/>
                    <a:gd name="T80" fmla="*/ 2147483646 w 1181"/>
                    <a:gd name="T81" fmla="*/ 2147483646 h 413"/>
                    <a:gd name="T82" fmla="*/ 2147483646 w 1181"/>
                    <a:gd name="T83" fmla="*/ 2147483646 h 413"/>
                    <a:gd name="T84" fmla="*/ 2147483646 w 1181"/>
                    <a:gd name="T85" fmla="*/ 2147483646 h 413"/>
                    <a:gd name="T86" fmla="*/ 2147483646 w 1181"/>
                    <a:gd name="T87" fmla="*/ 2147483646 h 413"/>
                    <a:gd name="T88" fmla="*/ 2147483646 w 1181"/>
                    <a:gd name="T89" fmla="*/ 2147483646 h 413"/>
                    <a:gd name="T90" fmla="*/ 2147483646 w 1181"/>
                    <a:gd name="T91" fmla="*/ 2147483646 h 413"/>
                    <a:gd name="T92" fmla="*/ 2147483646 w 1181"/>
                    <a:gd name="T93" fmla="*/ 2147483646 h 413"/>
                    <a:gd name="T94" fmla="*/ 2147483646 w 1181"/>
                    <a:gd name="T95" fmla="*/ 2147483646 h 413"/>
                    <a:gd name="T96" fmla="*/ 2147483646 w 1181"/>
                    <a:gd name="T97" fmla="*/ 2147483646 h 413"/>
                    <a:gd name="T98" fmla="*/ 2147483646 w 1181"/>
                    <a:gd name="T99" fmla="*/ 2147483646 h 413"/>
                    <a:gd name="T100" fmla="*/ 2147483646 w 1181"/>
                    <a:gd name="T101" fmla="*/ 2147483646 h 413"/>
                    <a:gd name="T102" fmla="*/ 2147483646 w 1181"/>
                    <a:gd name="T103" fmla="*/ 2147483646 h 413"/>
                    <a:gd name="T104" fmla="*/ 2147483646 w 1181"/>
                    <a:gd name="T105" fmla="*/ 2147483646 h 413"/>
                    <a:gd name="T106" fmla="*/ 2147483646 w 1181"/>
                    <a:gd name="T107" fmla="*/ 2147483646 h 41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1"/>
                    <a:gd name="T163" fmla="*/ 0 h 413"/>
                    <a:gd name="T164" fmla="*/ 1181 w 1181"/>
                    <a:gd name="T165" fmla="*/ 413 h 41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1" h="413">
                      <a:moveTo>
                        <a:pt x="124" y="410"/>
                      </a:moveTo>
                      <a:lnTo>
                        <a:pt x="106" y="408"/>
                      </a:lnTo>
                      <a:lnTo>
                        <a:pt x="102" y="392"/>
                      </a:lnTo>
                      <a:lnTo>
                        <a:pt x="116" y="359"/>
                      </a:lnTo>
                      <a:lnTo>
                        <a:pt x="96" y="387"/>
                      </a:lnTo>
                      <a:lnTo>
                        <a:pt x="84" y="360"/>
                      </a:lnTo>
                      <a:lnTo>
                        <a:pt x="72" y="349"/>
                      </a:lnTo>
                      <a:lnTo>
                        <a:pt x="59" y="306"/>
                      </a:lnTo>
                      <a:lnTo>
                        <a:pt x="9" y="298"/>
                      </a:lnTo>
                      <a:lnTo>
                        <a:pt x="0" y="290"/>
                      </a:lnTo>
                      <a:lnTo>
                        <a:pt x="7" y="280"/>
                      </a:lnTo>
                      <a:lnTo>
                        <a:pt x="21" y="283"/>
                      </a:lnTo>
                      <a:lnTo>
                        <a:pt x="42" y="264"/>
                      </a:lnTo>
                      <a:lnTo>
                        <a:pt x="109" y="274"/>
                      </a:lnTo>
                      <a:lnTo>
                        <a:pt x="64" y="246"/>
                      </a:lnTo>
                      <a:lnTo>
                        <a:pt x="44" y="251"/>
                      </a:lnTo>
                      <a:lnTo>
                        <a:pt x="36" y="204"/>
                      </a:lnTo>
                      <a:lnTo>
                        <a:pt x="47" y="197"/>
                      </a:lnTo>
                      <a:lnTo>
                        <a:pt x="47" y="207"/>
                      </a:lnTo>
                      <a:lnTo>
                        <a:pt x="87" y="201"/>
                      </a:lnTo>
                      <a:lnTo>
                        <a:pt x="128" y="205"/>
                      </a:lnTo>
                      <a:lnTo>
                        <a:pt x="129" y="190"/>
                      </a:lnTo>
                      <a:lnTo>
                        <a:pt x="165" y="188"/>
                      </a:lnTo>
                      <a:lnTo>
                        <a:pt x="176" y="206"/>
                      </a:lnTo>
                      <a:lnTo>
                        <a:pt x="184" y="206"/>
                      </a:lnTo>
                      <a:lnTo>
                        <a:pt x="202" y="224"/>
                      </a:lnTo>
                      <a:lnTo>
                        <a:pt x="185" y="169"/>
                      </a:lnTo>
                      <a:lnTo>
                        <a:pt x="201" y="163"/>
                      </a:lnTo>
                      <a:lnTo>
                        <a:pt x="197" y="177"/>
                      </a:lnTo>
                      <a:lnTo>
                        <a:pt x="223" y="182"/>
                      </a:lnTo>
                      <a:lnTo>
                        <a:pt x="211" y="156"/>
                      </a:lnTo>
                      <a:lnTo>
                        <a:pt x="238" y="147"/>
                      </a:lnTo>
                      <a:lnTo>
                        <a:pt x="263" y="167"/>
                      </a:lnTo>
                      <a:lnTo>
                        <a:pt x="248" y="142"/>
                      </a:lnTo>
                      <a:lnTo>
                        <a:pt x="249" y="126"/>
                      </a:lnTo>
                      <a:lnTo>
                        <a:pt x="285" y="111"/>
                      </a:lnTo>
                      <a:lnTo>
                        <a:pt x="283" y="123"/>
                      </a:lnTo>
                      <a:lnTo>
                        <a:pt x="323" y="162"/>
                      </a:lnTo>
                      <a:lnTo>
                        <a:pt x="314" y="142"/>
                      </a:lnTo>
                      <a:lnTo>
                        <a:pt x="322" y="128"/>
                      </a:lnTo>
                      <a:lnTo>
                        <a:pt x="300" y="98"/>
                      </a:lnTo>
                      <a:lnTo>
                        <a:pt x="324" y="94"/>
                      </a:lnTo>
                      <a:lnTo>
                        <a:pt x="364" y="105"/>
                      </a:lnTo>
                      <a:lnTo>
                        <a:pt x="352" y="85"/>
                      </a:lnTo>
                      <a:lnTo>
                        <a:pt x="359" y="76"/>
                      </a:lnTo>
                      <a:lnTo>
                        <a:pt x="332" y="61"/>
                      </a:lnTo>
                      <a:lnTo>
                        <a:pt x="346" y="43"/>
                      </a:lnTo>
                      <a:lnTo>
                        <a:pt x="336" y="43"/>
                      </a:lnTo>
                      <a:lnTo>
                        <a:pt x="365" y="29"/>
                      </a:lnTo>
                      <a:lnTo>
                        <a:pt x="371" y="35"/>
                      </a:lnTo>
                      <a:lnTo>
                        <a:pt x="369" y="47"/>
                      </a:lnTo>
                      <a:lnTo>
                        <a:pt x="377" y="49"/>
                      </a:lnTo>
                      <a:lnTo>
                        <a:pt x="368" y="72"/>
                      </a:lnTo>
                      <a:lnTo>
                        <a:pt x="417" y="57"/>
                      </a:lnTo>
                      <a:lnTo>
                        <a:pt x="416" y="45"/>
                      </a:lnTo>
                      <a:lnTo>
                        <a:pt x="443" y="38"/>
                      </a:lnTo>
                      <a:lnTo>
                        <a:pt x="467" y="72"/>
                      </a:lnTo>
                      <a:lnTo>
                        <a:pt x="465" y="62"/>
                      </a:lnTo>
                      <a:lnTo>
                        <a:pt x="475" y="49"/>
                      </a:lnTo>
                      <a:lnTo>
                        <a:pt x="472" y="38"/>
                      </a:lnTo>
                      <a:lnTo>
                        <a:pt x="502" y="35"/>
                      </a:lnTo>
                      <a:lnTo>
                        <a:pt x="523" y="42"/>
                      </a:lnTo>
                      <a:lnTo>
                        <a:pt x="518" y="20"/>
                      </a:lnTo>
                      <a:lnTo>
                        <a:pt x="559" y="21"/>
                      </a:lnTo>
                      <a:lnTo>
                        <a:pt x="563" y="11"/>
                      </a:lnTo>
                      <a:lnTo>
                        <a:pt x="598" y="6"/>
                      </a:lnTo>
                      <a:lnTo>
                        <a:pt x="602" y="15"/>
                      </a:lnTo>
                      <a:lnTo>
                        <a:pt x="621" y="14"/>
                      </a:lnTo>
                      <a:lnTo>
                        <a:pt x="625" y="20"/>
                      </a:lnTo>
                      <a:lnTo>
                        <a:pt x="679" y="24"/>
                      </a:lnTo>
                      <a:lnTo>
                        <a:pt x="674" y="15"/>
                      </a:lnTo>
                      <a:lnTo>
                        <a:pt x="688" y="10"/>
                      </a:lnTo>
                      <a:lnTo>
                        <a:pt x="713" y="17"/>
                      </a:lnTo>
                      <a:lnTo>
                        <a:pt x="694" y="37"/>
                      </a:lnTo>
                      <a:lnTo>
                        <a:pt x="723" y="37"/>
                      </a:lnTo>
                      <a:lnTo>
                        <a:pt x="729" y="19"/>
                      </a:lnTo>
                      <a:lnTo>
                        <a:pt x="744" y="0"/>
                      </a:lnTo>
                      <a:lnTo>
                        <a:pt x="781" y="7"/>
                      </a:lnTo>
                      <a:lnTo>
                        <a:pt x="795" y="17"/>
                      </a:lnTo>
                      <a:lnTo>
                        <a:pt x="810" y="39"/>
                      </a:lnTo>
                      <a:lnTo>
                        <a:pt x="800" y="59"/>
                      </a:lnTo>
                      <a:lnTo>
                        <a:pt x="818" y="58"/>
                      </a:lnTo>
                      <a:lnTo>
                        <a:pt x="831" y="51"/>
                      </a:lnTo>
                      <a:lnTo>
                        <a:pt x="829" y="68"/>
                      </a:lnTo>
                      <a:lnTo>
                        <a:pt x="869" y="71"/>
                      </a:lnTo>
                      <a:lnTo>
                        <a:pt x="874" y="61"/>
                      </a:lnTo>
                      <a:lnTo>
                        <a:pt x="897" y="67"/>
                      </a:lnTo>
                      <a:lnTo>
                        <a:pt x="892" y="74"/>
                      </a:lnTo>
                      <a:lnTo>
                        <a:pt x="930" y="70"/>
                      </a:lnTo>
                      <a:lnTo>
                        <a:pt x="936" y="85"/>
                      </a:lnTo>
                      <a:lnTo>
                        <a:pt x="936" y="74"/>
                      </a:lnTo>
                      <a:lnTo>
                        <a:pt x="966" y="67"/>
                      </a:lnTo>
                      <a:lnTo>
                        <a:pt x="967" y="80"/>
                      </a:lnTo>
                      <a:lnTo>
                        <a:pt x="999" y="67"/>
                      </a:lnTo>
                      <a:lnTo>
                        <a:pt x="1010" y="95"/>
                      </a:lnTo>
                      <a:lnTo>
                        <a:pt x="1017" y="52"/>
                      </a:lnTo>
                      <a:lnTo>
                        <a:pt x="1038" y="38"/>
                      </a:lnTo>
                      <a:lnTo>
                        <a:pt x="1046" y="44"/>
                      </a:lnTo>
                      <a:lnTo>
                        <a:pt x="1107" y="29"/>
                      </a:lnTo>
                      <a:lnTo>
                        <a:pt x="1155" y="38"/>
                      </a:lnTo>
                      <a:lnTo>
                        <a:pt x="1181" y="70"/>
                      </a:lnTo>
                      <a:lnTo>
                        <a:pt x="1177" y="131"/>
                      </a:lnTo>
                      <a:lnTo>
                        <a:pt x="1132" y="174"/>
                      </a:lnTo>
                      <a:lnTo>
                        <a:pt x="1101" y="192"/>
                      </a:lnTo>
                      <a:lnTo>
                        <a:pt x="1096" y="206"/>
                      </a:lnTo>
                      <a:lnTo>
                        <a:pt x="1089" y="200"/>
                      </a:lnTo>
                      <a:lnTo>
                        <a:pt x="1026" y="210"/>
                      </a:lnTo>
                      <a:lnTo>
                        <a:pt x="811" y="205"/>
                      </a:lnTo>
                      <a:lnTo>
                        <a:pt x="797" y="211"/>
                      </a:lnTo>
                      <a:lnTo>
                        <a:pt x="791" y="192"/>
                      </a:lnTo>
                      <a:lnTo>
                        <a:pt x="768" y="204"/>
                      </a:lnTo>
                      <a:lnTo>
                        <a:pt x="708" y="204"/>
                      </a:lnTo>
                      <a:lnTo>
                        <a:pt x="680" y="193"/>
                      </a:lnTo>
                      <a:lnTo>
                        <a:pt x="652" y="210"/>
                      </a:lnTo>
                      <a:lnTo>
                        <a:pt x="629" y="220"/>
                      </a:lnTo>
                      <a:lnTo>
                        <a:pt x="637" y="200"/>
                      </a:lnTo>
                      <a:lnTo>
                        <a:pt x="605" y="211"/>
                      </a:lnTo>
                      <a:lnTo>
                        <a:pt x="596" y="209"/>
                      </a:lnTo>
                      <a:lnTo>
                        <a:pt x="575" y="229"/>
                      </a:lnTo>
                      <a:lnTo>
                        <a:pt x="565" y="225"/>
                      </a:lnTo>
                      <a:lnTo>
                        <a:pt x="573" y="210"/>
                      </a:lnTo>
                      <a:lnTo>
                        <a:pt x="544" y="218"/>
                      </a:lnTo>
                      <a:lnTo>
                        <a:pt x="519" y="215"/>
                      </a:lnTo>
                      <a:lnTo>
                        <a:pt x="530" y="228"/>
                      </a:lnTo>
                      <a:lnTo>
                        <a:pt x="556" y="244"/>
                      </a:lnTo>
                      <a:lnTo>
                        <a:pt x="537" y="260"/>
                      </a:lnTo>
                      <a:lnTo>
                        <a:pt x="521" y="248"/>
                      </a:lnTo>
                      <a:lnTo>
                        <a:pt x="510" y="266"/>
                      </a:lnTo>
                      <a:lnTo>
                        <a:pt x="502" y="270"/>
                      </a:lnTo>
                      <a:lnTo>
                        <a:pt x="485" y="258"/>
                      </a:lnTo>
                      <a:lnTo>
                        <a:pt x="473" y="242"/>
                      </a:lnTo>
                      <a:lnTo>
                        <a:pt x="470" y="274"/>
                      </a:lnTo>
                      <a:lnTo>
                        <a:pt x="456" y="278"/>
                      </a:lnTo>
                      <a:lnTo>
                        <a:pt x="447" y="223"/>
                      </a:lnTo>
                      <a:lnTo>
                        <a:pt x="438" y="251"/>
                      </a:lnTo>
                      <a:lnTo>
                        <a:pt x="426" y="247"/>
                      </a:lnTo>
                      <a:lnTo>
                        <a:pt x="426" y="260"/>
                      </a:lnTo>
                      <a:lnTo>
                        <a:pt x="401" y="285"/>
                      </a:lnTo>
                      <a:lnTo>
                        <a:pt x="382" y="230"/>
                      </a:lnTo>
                      <a:lnTo>
                        <a:pt x="379" y="279"/>
                      </a:lnTo>
                      <a:lnTo>
                        <a:pt x="363" y="312"/>
                      </a:lnTo>
                      <a:lnTo>
                        <a:pt x="336" y="308"/>
                      </a:lnTo>
                      <a:lnTo>
                        <a:pt x="333" y="321"/>
                      </a:lnTo>
                      <a:lnTo>
                        <a:pt x="323" y="322"/>
                      </a:lnTo>
                      <a:lnTo>
                        <a:pt x="318" y="311"/>
                      </a:lnTo>
                      <a:lnTo>
                        <a:pt x="299" y="336"/>
                      </a:lnTo>
                      <a:lnTo>
                        <a:pt x="290" y="326"/>
                      </a:lnTo>
                      <a:lnTo>
                        <a:pt x="295" y="281"/>
                      </a:lnTo>
                      <a:lnTo>
                        <a:pt x="268" y="288"/>
                      </a:lnTo>
                      <a:lnTo>
                        <a:pt x="273" y="334"/>
                      </a:lnTo>
                      <a:lnTo>
                        <a:pt x="244" y="371"/>
                      </a:lnTo>
                      <a:lnTo>
                        <a:pt x="234" y="321"/>
                      </a:lnTo>
                      <a:lnTo>
                        <a:pt x="213" y="299"/>
                      </a:lnTo>
                      <a:lnTo>
                        <a:pt x="227" y="339"/>
                      </a:lnTo>
                      <a:lnTo>
                        <a:pt x="225" y="367"/>
                      </a:lnTo>
                      <a:lnTo>
                        <a:pt x="213" y="383"/>
                      </a:lnTo>
                      <a:lnTo>
                        <a:pt x="194" y="386"/>
                      </a:lnTo>
                      <a:lnTo>
                        <a:pt x="185" y="338"/>
                      </a:lnTo>
                      <a:lnTo>
                        <a:pt x="174" y="362"/>
                      </a:lnTo>
                      <a:lnTo>
                        <a:pt x="178" y="397"/>
                      </a:lnTo>
                      <a:lnTo>
                        <a:pt x="146" y="413"/>
                      </a:lnTo>
                      <a:lnTo>
                        <a:pt x="137" y="409"/>
                      </a:lnTo>
                      <a:lnTo>
                        <a:pt x="139" y="401"/>
                      </a:lnTo>
                      <a:lnTo>
                        <a:pt x="124" y="410"/>
                      </a:lnTo>
                      <a:close/>
                    </a:path>
                  </a:pathLst>
                </a:custGeom>
                <a:solidFill>
                  <a:srgbClr val="D6FCD4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0" name="Freeform 210"/>
                <p:cNvSpPr>
                  <a:spLocks/>
                </p:cNvSpPr>
                <p:nvPr/>
              </p:nvSpPr>
              <p:spPr bwMode="auto">
                <a:xfrm>
                  <a:off x="3317783" y="2094550"/>
                  <a:ext cx="271959" cy="347895"/>
                </a:xfrm>
                <a:custGeom>
                  <a:avLst/>
                  <a:gdLst>
                    <a:gd name="T0" fmla="*/ 2147483646 w 513"/>
                    <a:gd name="T1" fmla="*/ 2147483646 h 650"/>
                    <a:gd name="T2" fmla="*/ 2147483646 w 513"/>
                    <a:gd name="T3" fmla="*/ 2147483646 h 650"/>
                    <a:gd name="T4" fmla="*/ 2147483646 w 513"/>
                    <a:gd name="T5" fmla="*/ 2147483646 h 650"/>
                    <a:gd name="T6" fmla="*/ 2147483646 w 513"/>
                    <a:gd name="T7" fmla="*/ 2147483646 h 650"/>
                    <a:gd name="T8" fmla="*/ 2147483646 w 513"/>
                    <a:gd name="T9" fmla="*/ 2147483646 h 650"/>
                    <a:gd name="T10" fmla="*/ 2147483646 w 513"/>
                    <a:gd name="T11" fmla="*/ 2147483646 h 650"/>
                    <a:gd name="T12" fmla="*/ 2147483646 w 513"/>
                    <a:gd name="T13" fmla="*/ 2147483646 h 650"/>
                    <a:gd name="T14" fmla="*/ 2147483646 w 513"/>
                    <a:gd name="T15" fmla="*/ 2147483646 h 650"/>
                    <a:gd name="T16" fmla="*/ 2147483646 w 513"/>
                    <a:gd name="T17" fmla="*/ 2147483646 h 650"/>
                    <a:gd name="T18" fmla="*/ 2147483646 w 513"/>
                    <a:gd name="T19" fmla="*/ 2147483646 h 650"/>
                    <a:gd name="T20" fmla="*/ 2147483646 w 513"/>
                    <a:gd name="T21" fmla="*/ 2147483646 h 650"/>
                    <a:gd name="T22" fmla="*/ 2147483646 w 513"/>
                    <a:gd name="T23" fmla="*/ 2147483646 h 650"/>
                    <a:gd name="T24" fmla="*/ 2147483646 w 513"/>
                    <a:gd name="T25" fmla="*/ 2147483646 h 650"/>
                    <a:gd name="T26" fmla="*/ 2147483646 w 513"/>
                    <a:gd name="T27" fmla="*/ 2147483646 h 650"/>
                    <a:gd name="T28" fmla="*/ 2147483646 w 513"/>
                    <a:gd name="T29" fmla="*/ 2147483646 h 650"/>
                    <a:gd name="T30" fmla="*/ 2147483646 w 513"/>
                    <a:gd name="T31" fmla="*/ 2147483646 h 650"/>
                    <a:gd name="T32" fmla="*/ 2147483646 w 513"/>
                    <a:gd name="T33" fmla="*/ 2147483646 h 650"/>
                    <a:gd name="T34" fmla="*/ 2147483646 w 513"/>
                    <a:gd name="T35" fmla="*/ 2147483646 h 650"/>
                    <a:gd name="T36" fmla="*/ 2147483646 w 513"/>
                    <a:gd name="T37" fmla="*/ 2147483646 h 650"/>
                    <a:gd name="T38" fmla="*/ 2147483646 w 513"/>
                    <a:gd name="T39" fmla="*/ 2147483646 h 650"/>
                    <a:gd name="T40" fmla="*/ 2147483646 w 513"/>
                    <a:gd name="T41" fmla="*/ 2147483646 h 650"/>
                    <a:gd name="T42" fmla="*/ 2147483646 w 513"/>
                    <a:gd name="T43" fmla="*/ 2147483646 h 650"/>
                    <a:gd name="T44" fmla="*/ 2147483646 w 513"/>
                    <a:gd name="T45" fmla="*/ 2147483646 h 650"/>
                    <a:gd name="T46" fmla="*/ 2147483646 w 513"/>
                    <a:gd name="T47" fmla="*/ 2147483646 h 650"/>
                    <a:gd name="T48" fmla="*/ 2147483646 w 513"/>
                    <a:gd name="T49" fmla="*/ 2147483646 h 650"/>
                    <a:gd name="T50" fmla="*/ 2147483646 w 513"/>
                    <a:gd name="T51" fmla="*/ 2147483646 h 650"/>
                    <a:gd name="T52" fmla="*/ 2147483646 w 513"/>
                    <a:gd name="T53" fmla="*/ 2147483646 h 650"/>
                    <a:gd name="T54" fmla="*/ 2147483646 w 513"/>
                    <a:gd name="T55" fmla="*/ 2147483646 h 650"/>
                    <a:gd name="T56" fmla="*/ 2147483646 w 513"/>
                    <a:gd name="T57" fmla="*/ 2147483646 h 650"/>
                    <a:gd name="T58" fmla="*/ 2147483646 w 513"/>
                    <a:gd name="T59" fmla="*/ 2147483646 h 650"/>
                    <a:gd name="T60" fmla="*/ 2147483646 w 513"/>
                    <a:gd name="T61" fmla="*/ 2147483646 h 650"/>
                    <a:gd name="T62" fmla="*/ 2147483646 w 513"/>
                    <a:gd name="T63" fmla="*/ 2147483646 h 650"/>
                    <a:gd name="T64" fmla="*/ 2147483646 w 513"/>
                    <a:gd name="T65" fmla="*/ 2147483646 h 650"/>
                    <a:gd name="T66" fmla="*/ 2147483646 w 513"/>
                    <a:gd name="T67" fmla="*/ 2147483646 h 650"/>
                    <a:gd name="T68" fmla="*/ 2147483646 w 513"/>
                    <a:gd name="T69" fmla="*/ 2147483646 h 650"/>
                    <a:gd name="T70" fmla="*/ 2147483646 w 513"/>
                    <a:gd name="T71" fmla="*/ 2147483646 h 650"/>
                    <a:gd name="T72" fmla="*/ 2147483646 w 513"/>
                    <a:gd name="T73" fmla="*/ 2147483646 h 650"/>
                    <a:gd name="T74" fmla="*/ 2147483646 w 513"/>
                    <a:gd name="T75" fmla="*/ 2147483646 h 650"/>
                    <a:gd name="T76" fmla="*/ 2147483646 w 513"/>
                    <a:gd name="T77" fmla="*/ 0 h 650"/>
                    <a:gd name="T78" fmla="*/ 2147483646 w 513"/>
                    <a:gd name="T79" fmla="*/ 2147483646 h 650"/>
                    <a:gd name="T80" fmla="*/ 2147483646 w 513"/>
                    <a:gd name="T81" fmla="*/ 2147483646 h 650"/>
                    <a:gd name="T82" fmla="*/ 2147483646 w 513"/>
                    <a:gd name="T83" fmla="*/ 2147483646 h 650"/>
                    <a:gd name="T84" fmla="*/ 2147483646 w 513"/>
                    <a:gd name="T85" fmla="*/ 2147483646 h 650"/>
                    <a:gd name="T86" fmla="*/ 2147483646 w 513"/>
                    <a:gd name="T87" fmla="*/ 2147483646 h 650"/>
                    <a:gd name="T88" fmla="*/ 2147483646 w 513"/>
                    <a:gd name="T89" fmla="*/ 2147483646 h 650"/>
                    <a:gd name="T90" fmla="*/ 2147483646 w 513"/>
                    <a:gd name="T91" fmla="*/ 2147483646 h 650"/>
                    <a:gd name="T92" fmla="*/ 2147483646 w 513"/>
                    <a:gd name="T93" fmla="*/ 2147483646 h 650"/>
                    <a:gd name="T94" fmla="*/ 2147483646 w 513"/>
                    <a:gd name="T95" fmla="*/ 2147483646 h 650"/>
                    <a:gd name="T96" fmla="*/ 2147483646 w 513"/>
                    <a:gd name="T97" fmla="*/ 2147483646 h 650"/>
                    <a:gd name="T98" fmla="*/ 2147483646 w 513"/>
                    <a:gd name="T99" fmla="*/ 2147483646 h 650"/>
                    <a:gd name="T100" fmla="*/ 2147483646 w 513"/>
                    <a:gd name="T101" fmla="*/ 2147483646 h 65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13"/>
                    <a:gd name="T154" fmla="*/ 0 h 650"/>
                    <a:gd name="T155" fmla="*/ 513 w 513"/>
                    <a:gd name="T156" fmla="*/ 650 h 65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13" h="650">
                      <a:moveTo>
                        <a:pt x="235" y="634"/>
                      </a:moveTo>
                      <a:lnTo>
                        <a:pt x="220" y="644"/>
                      </a:lnTo>
                      <a:lnTo>
                        <a:pt x="197" y="644"/>
                      </a:lnTo>
                      <a:lnTo>
                        <a:pt x="176" y="600"/>
                      </a:lnTo>
                      <a:lnTo>
                        <a:pt x="176" y="623"/>
                      </a:lnTo>
                      <a:lnTo>
                        <a:pt x="189" y="641"/>
                      </a:lnTo>
                      <a:lnTo>
                        <a:pt x="189" y="650"/>
                      </a:lnTo>
                      <a:lnTo>
                        <a:pt x="172" y="628"/>
                      </a:lnTo>
                      <a:lnTo>
                        <a:pt x="162" y="591"/>
                      </a:lnTo>
                      <a:lnTo>
                        <a:pt x="171" y="587"/>
                      </a:lnTo>
                      <a:lnTo>
                        <a:pt x="148" y="579"/>
                      </a:lnTo>
                      <a:lnTo>
                        <a:pt x="137" y="593"/>
                      </a:lnTo>
                      <a:lnTo>
                        <a:pt x="144" y="604"/>
                      </a:lnTo>
                      <a:lnTo>
                        <a:pt x="152" y="596"/>
                      </a:lnTo>
                      <a:lnTo>
                        <a:pt x="148" y="616"/>
                      </a:lnTo>
                      <a:lnTo>
                        <a:pt x="123" y="586"/>
                      </a:lnTo>
                      <a:lnTo>
                        <a:pt x="119" y="568"/>
                      </a:lnTo>
                      <a:lnTo>
                        <a:pt x="113" y="581"/>
                      </a:lnTo>
                      <a:lnTo>
                        <a:pt x="109" y="582"/>
                      </a:lnTo>
                      <a:lnTo>
                        <a:pt x="100" y="567"/>
                      </a:lnTo>
                      <a:lnTo>
                        <a:pt x="114" y="573"/>
                      </a:lnTo>
                      <a:lnTo>
                        <a:pt x="118" y="565"/>
                      </a:lnTo>
                      <a:lnTo>
                        <a:pt x="111" y="549"/>
                      </a:lnTo>
                      <a:lnTo>
                        <a:pt x="111" y="565"/>
                      </a:lnTo>
                      <a:lnTo>
                        <a:pt x="104" y="548"/>
                      </a:lnTo>
                      <a:lnTo>
                        <a:pt x="105" y="540"/>
                      </a:lnTo>
                      <a:lnTo>
                        <a:pt x="83" y="511"/>
                      </a:lnTo>
                      <a:lnTo>
                        <a:pt x="92" y="536"/>
                      </a:lnTo>
                      <a:lnTo>
                        <a:pt x="76" y="555"/>
                      </a:lnTo>
                      <a:lnTo>
                        <a:pt x="61" y="554"/>
                      </a:lnTo>
                      <a:lnTo>
                        <a:pt x="64" y="499"/>
                      </a:lnTo>
                      <a:lnTo>
                        <a:pt x="56" y="485"/>
                      </a:lnTo>
                      <a:lnTo>
                        <a:pt x="56" y="513"/>
                      </a:lnTo>
                      <a:lnTo>
                        <a:pt x="46" y="509"/>
                      </a:lnTo>
                      <a:lnTo>
                        <a:pt x="41" y="479"/>
                      </a:lnTo>
                      <a:lnTo>
                        <a:pt x="33" y="480"/>
                      </a:lnTo>
                      <a:lnTo>
                        <a:pt x="25" y="460"/>
                      </a:lnTo>
                      <a:lnTo>
                        <a:pt x="26" y="446"/>
                      </a:lnTo>
                      <a:lnTo>
                        <a:pt x="19" y="452"/>
                      </a:lnTo>
                      <a:lnTo>
                        <a:pt x="9" y="431"/>
                      </a:lnTo>
                      <a:lnTo>
                        <a:pt x="0" y="431"/>
                      </a:lnTo>
                      <a:lnTo>
                        <a:pt x="2" y="419"/>
                      </a:lnTo>
                      <a:lnTo>
                        <a:pt x="14" y="415"/>
                      </a:lnTo>
                      <a:lnTo>
                        <a:pt x="25" y="429"/>
                      </a:lnTo>
                      <a:lnTo>
                        <a:pt x="36" y="417"/>
                      </a:lnTo>
                      <a:lnTo>
                        <a:pt x="40" y="391"/>
                      </a:lnTo>
                      <a:lnTo>
                        <a:pt x="49" y="379"/>
                      </a:lnTo>
                      <a:lnTo>
                        <a:pt x="50" y="386"/>
                      </a:lnTo>
                      <a:lnTo>
                        <a:pt x="55" y="392"/>
                      </a:lnTo>
                      <a:lnTo>
                        <a:pt x="64" y="391"/>
                      </a:lnTo>
                      <a:lnTo>
                        <a:pt x="63" y="401"/>
                      </a:lnTo>
                      <a:lnTo>
                        <a:pt x="67" y="403"/>
                      </a:lnTo>
                      <a:lnTo>
                        <a:pt x="70" y="397"/>
                      </a:lnTo>
                      <a:lnTo>
                        <a:pt x="79" y="402"/>
                      </a:lnTo>
                      <a:lnTo>
                        <a:pt x="76" y="406"/>
                      </a:lnTo>
                      <a:lnTo>
                        <a:pt x="78" y="411"/>
                      </a:lnTo>
                      <a:lnTo>
                        <a:pt x="91" y="416"/>
                      </a:lnTo>
                      <a:lnTo>
                        <a:pt x="95" y="406"/>
                      </a:lnTo>
                      <a:lnTo>
                        <a:pt x="88" y="400"/>
                      </a:lnTo>
                      <a:lnTo>
                        <a:pt x="88" y="389"/>
                      </a:lnTo>
                      <a:lnTo>
                        <a:pt x="96" y="388"/>
                      </a:lnTo>
                      <a:lnTo>
                        <a:pt x="95" y="386"/>
                      </a:lnTo>
                      <a:lnTo>
                        <a:pt x="87" y="386"/>
                      </a:lnTo>
                      <a:lnTo>
                        <a:pt x="84" y="379"/>
                      </a:lnTo>
                      <a:lnTo>
                        <a:pt x="82" y="378"/>
                      </a:lnTo>
                      <a:lnTo>
                        <a:pt x="73" y="384"/>
                      </a:lnTo>
                      <a:lnTo>
                        <a:pt x="68" y="351"/>
                      </a:lnTo>
                      <a:lnTo>
                        <a:pt x="96" y="347"/>
                      </a:lnTo>
                      <a:lnTo>
                        <a:pt x="123" y="336"/>
                      </a:lnTo>
                      <a:lnTo>
                        <a:pt x="81" y="342"/>
                      </a:lnTo>
                      <a:lnTo>
                        <a:pt x="67" y="335"/>
                      </a:lnTo>
                      <a:lnTo>
                        <a:pt x="67" y="319"/>
                      </a:lnTo>
                      <a:lnTo>
                        <a:pt x="84" y="319"/>
                      </a:lnTo>
                      <a:lnTo>
                        <a:pt x="110" y="290"/>
                      </a:lnTo>
                      <a:lnTo>
                        <a:pt x="83" y="303"/>
                      </a:lnTo>
                      <a:lnTo>
                        <a:pt x="84" y="289"/>
                      </a:lnTo>
                      <a:lnTo>
                        <a:pt x="60" y="300"/>
                      </a:lnTo>
                      <a:lnTo>
                        <a:pt x="73" y="282"/>
                      </a:lnTo>
                      <a:lnTo>
                        <a:pt x="58" y="286"/>
                      </a:lnTo>
                      <a:lnTo>
                        <a:pt x="58" y="270"/>
                      </a:lnTo>
                      <a:lnTo>
                        <a:pt x="70" y="258"/>
                      </a:lnTo>
                      <a:lnTo>
                        <a:pt x="72" y="247"/>
                      </a:lnTo>
                      <a:lnTo>
                        <a:pt x="60" y="253"/>
                      </a:lnTo>
                      <a:lnTo>
                        <a:pt x="44" y="252"/>
                      </a:lnTo>
                      <a:lnTo>
                        <a:pt x="47" y="236"/>
                      </a:lnTo>
                      <a:lnTo>
                        <a:pt x="40" y="245"/>
                      </a:lnTo>
                      <a:lnTo>
                        <a:pt x="28" y="253"/>
                      </a:lnTo>
                      <a:lnTo>
                        <a:pt x="13" y="225"/>
                      </a:lnTo>
                      <a:lnTo>
                        <a:pt x="14" y="190"/>
                      </a:lnTo>
                      <a:lnTo>
                        <a:pt x="44" y="147"/>
                      </a:lnTo>
                      <a:lnTo>
                        <a:pt x="124" y="113"/>
                      </a:lnTo>
                      <a:lnTo>
                        <a:pt x="124" y="142"/>
                      </a:lnTo>
                      <a:lnTo>
                        <a:pt x="134" y="138"/>
                      </a:lnTo>
                      <a:lnTo>
                        <a:pt x="125" y="157"/>
                      </a:lnTo>
                      <a:lnTo>
                        <a:pt x="142" y="164"/>
                      </a:lnTo>
                      <a:lnTo>
                        <a:pt x="144" y="146"/>
                      </a:lnTo>
                      <a:lnTo>
                        <a:pt x="171" y="124"/>
                      </a:lnTo>
                      <a:lnTo>
                        <a:pt x="174" y="133"/>
                      </a:lnTo>
                      <a:lnTo>
                        <a:pt x="189" y="116"/>
                      </a:lnTo>
                      <a:lnTo>
                        <a:pt x="198" y="131"/>
                      </a:lnTo>
                      <a:lnTo>
                        <a:pt x="202" y="110"/>
                      </a:lnTo>
                      <a:lnTo>
                        <a:pt x="215" y="100"/>
                      </a:lnTo>
                      <a:lnTo>
                        <a:pt x="250" y="104"/>
                      </a:lnTo>
                      <a:lnTo>
                        <a:pt x="231" y="91"/>
                      </a:lnTo>
                      <a:lnTo>
                        <a:pt x="237" y="83"/>
                      </a:lnTo>
                      <a:lnTo>
                        <a:pt x="262" y="88"/>
                      </a:lnTo>
                      <a:lnTo>
                        <a:pt x="253" y="73"/>
                      </a:lnTo>
                      <a:lnTo>
                        <a:pt x="232" y="58"/>
                      </a:lnTo>
                      <a:lnTo>
                        <a:pt x="236" y="43"/>
                      </a:lnTo>
                      <a:lnTo>
                        <a:pt x="267" y="32"/>
                      </a:lnTo>
                      <a:lnTo>
                        <a:pt x="294" y="40"/>
                      </a:lnTo>
                      <a:lnTo>
                        <a:pt x="304" y="59"/>
                      </a:lnTo>
                      <a:lnTo>
                        <a:pt x="314" y="62"/>
                      </a:lnTo>
                      <a:lnTo>
                        <a:pt x="309" y="34"/>
                      </a:lnTo>
                      <a:lnTo>
                        <a:pt x="325" y="35"/>
                      </a:lnTo>
                      <a:lnTo>
                        <a:pt x="333" y="12"/>
                      </a:lnTo>
                      <a:lnTo>
                        <a:pt x="369" y="0"/>
                      </a:lnTo>
                      <a:lnTo>
                        <a:pt x="387" y="6"/>
                      </a:lnTo>
                      <a:lnTo>
                        <a:pt x="401" y="26"/>
                      </a:lnTo>
                      <a:lnTo>
                        <a:pt x="471" y="28"/>
                      </a:lnTo>
                      <a:lnTo>
                        <a:pt x="475" y="64"/>
                      </a:lnTo>
                      <a:lnTo>
                        <a:pt x="495" y="87"/>
                      </a:lnTo>
                      <a:lnTo>
                        <a:pt x="498" y="111"/>
                      </a:lnTo>
                      <a:lnTo>
                        <a:pt x="513" y="123"/>
                      </a:lnTo>
                      <a:lnTo>
                        <a:pt x="503" y="147"/>
                      </a:lnTo>
                      <a:lnTo>
                        <a:pt x="466" y="139"/>
                      </a:lnTo>
                      <a:lnTo>
                        <a:pt x="480" y="151"/>
                      </a:lnTo>
                      <a:lnTo>
                        <a:pt x="486" y="164"/>
                      </a:lnTo>
                      <a:lnTo>
                        <a:pt x="473" y="166"/>
                      </a:lnTo>
                      <a:lnTo>
                        <a:pt x="445" y="148"/>
                      </a:lnTo>
                      <a:lnTo>
                        <a:pt x="445" y="156"/>
                      </a:lnTo>
                      <a:lnTo>
                        <a:pt x="467" y="174"/>
                      </a:lnTo>
                      <a:lnTo>
                        <a:pt x="443" y="193"/>
                      </a:lnTo>
                      <a:lnTo>
                        <a:pt x="406" y="173"/>
                      </a:lnTo>
                      <a:lnTo>
                        <a:pt x="410" y="203"/>
                      </a:lnTo>
                      <a:lnTo>
                        <a:pt x="402" y="211"/>
                      </a:lnTo>
                      <a:lnTo>
                        <a:pt x="394" y="199"/>
                      </a:lnTo>
                      <a:lnTo>
                        <a:pt x="373" y="217"/>
                      </a:lnTo>
                      <a:lnTo>
                        <a:pt x="366" y="207"/>
                      </a:lnTo>
                      <a:lnTo>
                        <a:pt x="360" y="225"/>
                      </a:lnTo>
                      <a:lnTo>
                        <a:pt x="345" y="221"/>
                      </a:lnTo>
                      <a:lnTo>
                        <a:pt x="347" y="235"/>
                      </a:lnTo>
                      <a:lnTo>
                        <a:pt x="323" y="257"/>
                      </a:lnTo>
                      <a:lnTo>
                        <a:pt x="322" y="275"/>
                      </a:lnTo>
                      <a:lnTo>
                        <a:pt x="294" y="304"/>
                      </a:lnTo>
                      <a:lnTo>
                        <a:pt x="272" y="312"/>
                      </a:lnTo>
                      <a:lnTo>
                        <a:pt x="281" y="335"/>
                      </a:lnTo>
                      <a:lnTo>
                        <a:pt x="248" y="380"/>
                      </a:lnTo>
                      <a:lnTo>
                        <a:pt x="221" y="453"/>
                      </a:lnTo>
                      <a:lnTo>
                        <a:pt x="218" y="555"/>
                      </a:lnTo>
                      <a:lnTo>
                        <a:pt x="216" y="591"/>
                      </a:lnTo>
                      <a:lnTo>
                        <a:pt x="231" y="614"/>
                      </a:lnTo>
                      <a:lnTo>
                        <a:pt x="235" y="634"/>
                      </a:lnTo>
                      <a:close/>
                    </a:path>
                  </a:pathLst>
                </a:custGeom>
                <a:solidFill>
                  <a:srgbClr val="D6FCD4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1" name="Freeform 252"/>
                <p:cNvSpPr>
                  <a:spLocks/>
                </p:cNvSpPr>
                <p:nvPr/>
              </p:nvSpPr>
              <p:spPr bwMode="auto">
                <a:xfrm>
                  <a:off x="2375116" y="3352009"/>
                  <a:ext cx="619183" cy="715727"/>
                </a:xfrm>
                <a:custGeom>
                  <a:avLst/>
                  <a:gdLst>
                    <a:gd name="T0" fmla="*/ 2147483646 w 1170"/>
                    <a:gd name="T1" fmla="*/ 2147483646 h 1332"/>
                    <a:gd name="T2" fmla="*/ 2147483646 w 1170"/>
                    <a:gd name="T3" fmla="*/ 2147483646 h 1332"/>
                    <a:gd name="T4" fmla="*/ 2147483646 w 1170"/>
                    <a:gd name="T5" fmla="*/ 2147483646 h 1332"/>
                    <a:gd name="T6" fmla="*/ 2147483646 w 1170"/>
                    <a:gd name="T7" fmla="*/ 2147483646 h 1332"/>
                    <a:gd name="T8" fmla="*/ 2147483646 w 1170"/>
                    <a:gd name="T9" fmla="*/ 2147483646 h 1332"/>
                    <a:gd name="T10" fmla="*/ 2147483646 w 1170"/>
                    <a:gd name="T11" fmla="*/ 2147483646 h 1332"/>
                    <a:gd name="T12" fmla="*/ 2147483646 w 1170"/>
                    <a:gd name="T13" fmla="*/ 2147483646 h 1332"/>
                    <a:gd name="T14" fmla="*/ 2147483646 w 1170"/>
                    <a:gd name="T15" fmla="*/ 2147483646 h 1332"/>
                    <a:gd name="T16" fmla="*/ 2147483646 w 1170"/>
                    <a:gd name="T17" fmla="*/ 2147483646 h 1332"/>
                    <a:gd name="T18" fmla="*/ 2147483646 w 1170"/>
                    <a:gd name="T19" fmla="*/ 2147483646 h 1332"/>
                    <a:gd name="T20" fmla="*/ 2147483646 w 1170"/>
                    <a:gd name="T21" fmla="*/ 2147483646 h 1332"/>
                    <a:gd name="T22" fmla="*/ 2147483646 w 1170"/>
                    <a:gd name="T23" fmla="*/ 2147483646 h 1332"/>
                    <a:gd name="T24" fmla="*/ 2147483646 w 1170"/>
                    <a:gd name="T25" fmla="*/ 2147483646 h 1332"/>
                    <a:gd name="T26" fmla="*/ 2147483646 w 1170"/>
                    <a:gd name="T27" fmla="*/ 2147483646 h 1332"/>
                    <a:gd name="T28" fmla="*/ 2147483646 w 1170"/>
                    <a:gd name="T29" fmla="*/ 2147483646 h 1332"/>
                    <a:gd name="T30" fmla="*/ 2147483646 w 1170"/>
                    <a:gd name="T31" fmla="*/ 2147483646 h 1332"/>
                    <a:gd name="T32" fmla="*/ 2147483646 w 1170"/>
                    <a:gd name="T33" fmla="*/ 2147483646 h 1332"/>
                    <a:gd name="T34" fmla="*/ 2147483646 w 1170"/>
                    <a:gd name="T35" fmla="*/ 2147483646 h 1332"/>
                    <a:gd name="T36" fmla="*/ 2147483646 w 1170"/>
                    <a:gd name="T37" fmla="*/ 2147483646 h 1332"/>
                    <a:gd name="T38" fmla="*/ 2147483646 w 1170"/>
                    <a:gd name="T39" fmla="*/ 2147483646 h 1332"/>
                    <a:gd name="T40" fmla="*/ 2147483646 w 1170"/>
                    <a:gd name="T41" fmla="*/ 2147483646 h 1332"/>
                    <a:gd name="T42" fmla="*/ 2147483646 w 1170"/>
                    <a:gd name="T43" fmla="*/ 2147483646 h 1332"/>
                    <a:gd name="T44" fmla="*/ 2147483646 w 1170"/>
                    <a:gd name="T45" fmla="*/ 2147483646 h 1332"/>
                    <a:gd name="T46" fmla="*/ 2147483646 w 1170"/>
                    <a:gd name="T47" fmla="*/ 2147483646 h 1332"/>
                    <a:gd name="T48" fmla="*/ 2147483646 w 1170"/>
                    <a:gd name="T49" fmla="*/ 2147483646 h 1332"/>
                    <a:gd name="T50" fmla="*/ 2147483646 w 1170"/>
                    <a:gd name="T51" fmla="*/ 2147483646 h 1332"/>
                    <a:gd name="T52" fmla="*/ 2147483646 w 1170"/>
                    <a:gd name="T53" fmla="*/ 2147483646 h 1332"/>
                    <a:gd name="T54" fmla="*/ 2147483646 w 1170"/>
                    <a:gd name="T55" fmla="*/ 2147483646 h 1332"/>
                    <a:gd name="T56" fmla="*/ 2147483646 w 1170"/>
                    <a:gd name="T57" fmla="*/ 2147483646 h 1332"/>
                    <a:gd name="T58" fmla="*/ 2147483646 w 1170"/>
                    <a:gd name="T59" fmla="*/ 2147483646 h 1332"/>
                    <a:gd name="T60" fmla="*/ 2147483646 w 1170"/>
                    <a:gd name="T61" fmla="*/ 2147483646 h 1332"/>
                    <a:gd name="T62" fmla="*/ 2147483646 w 1170"/>
                    <a:gd name="T63" fmla="*/ 2147483646 h 1332"/>
                    <a:gd name="T64" fmla="*/ 2147483646 w 1170"/>
                    <a:gd name="T65" fmla="*/ 2147483646 h 1332"/>
                    <a:gd name="T66" fmla="*/ 2147483646 w 1170"/>
                    <a:gd name="T67" fmla="*/ 2147483646 h 1332"/>
                    <a:gd name="T68" fmla="*/ 2147483646 w 1170"/>
                    <a:gd name="T69" fmla="*/ 2147483646 h 1332"/>
                    <a:gd name="T70" fmla="*/ 2147483646 w 1170"/>
                    <a:gd name="T71" fmla="*/ 2147483646 h 1332"/>
                    <a:gd name="T72" fmla="*/ 2147483646 w 1170"/>
                    <a:gd name="T73" fmla="*/ 2147483646 h 1332"/>
                    <a:gd name="T74" fmla="*/ 2147483646 w 1170"/>
                    <a:gd name="T75" fmla="*/ 2147483646 h 1332"/>
                    <a:gd name="T76" fmla="*/ 2147483646 w 1170"/>
                    <a:gd name="T77" fmla="*/ 2147483646 h 1332"/>
                    <a:gd name="T78" fmla="*/ 2147483646 w 1170"/>
                    <a:gd name="T79" fmla="*/ 2147483646 h 1332"/>
                    <a:gd name="T80" fmla="*/ 2147483646 w 1170"/>
                    <a:gd name="T81" fmla="*/ 2147483646 h 1332"/>
                    <a:gd name="T82" fmla="*/ 2147483646 w 1170"/>
                    <a:gd name="T83" fmla="*/ 2147483646 h 1332"/>
                    <a:gd name="T84" fmla="*/ 0 w 1170"/>
                    <a:gd name="T85" fmla="*/ 2147483646 h 1332"/>
                    <a:gd name="T86" fmla="*/ 2147483646 w 1170"/>
                    <a:gd name="T87" fmla="*/ 2147483646 h 1332"/>
                    <a:gd name="T88" fmla="*/ 2147483646 w 1170"/>
                    <a:gd name="T89" fmla="*/ 2147483646 h 13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170"/>
                    <a:gd name="T136" fmla="*/ 0 h 1332"/>
                    <a:gd name="T137" fmla="*/ 1170 w 1170"/>
                    <a:gd name="T138" fmla="*/ 1332 h 13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170" h="1332">
                      <a:moveTo>
                        <a:pt x="222" y="1015"/>
                      </a:moveTo>
                      <a:lnTo>
                        <a:pt x="258" y="1057"/>
                      </a:lnTo>
                      <a:lnTo>
                        <a:pt x="247" y="1067"/>
                      </a:lnTo>
                      <a:lnTo>
                        <a:pt x="292" y="1108"/>
                      </a:lnTo>
                      <a:lnTo>
                        <a:pt x="359" y="1145"/>
                      </a:lnTo>
                      <a:lnTo>
                        <a:pt x="393" y="1182"/>
                      </a:lnTo>
                      <a:lnTo>
                        <a:pt x="415" y="1146"/>
                      </a:lnTo>
                      <a:lnTo>
                        <a:pt x="465" y="1193"/>
                      </a:lnTo>
                      <a:lnTo>
                        <a:pt x="485" y="1249"/>
                      </a:lnTo>
                      <a:lnTo>
                        <a:pt x="495" y="1229"/>
                      </a:lnTo>
                      <a:lnTo>
                        <a:pt x="516" y="1219"/>
                      </a:lnTo>
                      <a:lnTo>
                        <a:pt x="526" y="1230"/>
                      </a:lnTo>
                      <a:lnTo>
                        <a:pt x="568" y="1200"/>
                      </a:lnTo>
                      <a:lnTo>
                        <a:pt x="599" y="1200"/>
                      </a:lnTo>
                      <a:lnTo>
                        <a:pt x="604" y="1206"/>
                      </a:lnTo>
                      <a:lnTo>
                        <a:pt x="583" y="1215"/>
                      </a:lnTo>
                      <a:lnTo>
                        <a:pt x="602" y="1226"/>
                      </a:lnTo>
                      <a:lnTo>
                        <a:pt x="629" y="1221"/>
                      </a:lnTo>
                      <a:lnTo>
                        <a:pt x="643" y="1242"/>
                      </a:lnTo>
                      <a:lnTo>
                        <a:pt x="664" y="1252"/>
                      </a:lnTo>
                      <a:lnTo>
                        <a:pt x="664" y="1272"/>
                      </a:lnTo>
                      <a:lnTo>
                        <a:pt x="699" y="1258"/>
                      </a:lnTo>
                      <a:lnTo>
                        <a:pt x="710" y="1279"/>
                      </a:lnTo>
                      <a:lnTo>
                        <a:pt x="699" y="1289"/>
                      </a:lnTo>
                      <a:lnTo>
                        <a:pt x="750" y="1331"/>
                      </a:lnTo>
                      <a:lnTo>
                        <a:pt x="771" y="1300"/>
                      </a:lnTo>
                      <a:lnTo>
                        <a:pt x="781" y="1306"/>
                      </a:lnTo>
                      <a:lnTo>
                        <a:pt x="806" y="1285"/>
                      </a:lnTo>
                      <a:lnTo>
                        <a:pt x="812" y="1295"/>
                      </a:lnTo>
                      <a:lnTo>
                        <a:pt x="822" y="1285"/>
                      </a:lnTo>
                      <a:lnTo>
                        <a:pt x="868" y="1322"/>
                      </a:lnTo>
                      <a:lnTo>
                        <a:pt x="883" y="1332"/>
                      </a:lnTo>
                      <a:lnTo>
                        <a:pt x="914" y="1307"/>
                      </a:lnTo>
                      <a:lnTo>
                        <a:pt x="888" y="1302"/>
                      </a:lnTo>
                      <a:lnTo>
                        <a:pt x="894" y="1286"/>
                      </a:lnTo>
                      <a:lnTo>
                        <a:pt x="889" y="1271"/>
                      </a:lnTo>
                      <a:lnTo>
                        <a:pt x="910" y="1256"/>
                      </a:lnTo>
                      <a:lnTo>
                        <a:pt x="920" y="1225"/>
                      </a:lnTo>
                      <a:lnTo>
                        <a:pt x="905" y="1215"/>
                      </a:lnTo>
                      <a:lnTo>
                        <a:pt x="911" y="1189"/>
                      </a:lnTo>
                      <a:lnTo>
                        <a:pt x="962" y="1165"/>
                      </a:lnTo>
                      <a:lnTo>
                        <a:pt x="942" y="1155"/>
                      </a:lnTo>
                      <a:lnTo>
                        <a:pt x="947" y="1145"/>
                      </a:lnTo>
                      <a:lnTo>
                        <a:pt x="1003" y="1145"/>
                      </a:lnTo>
                      <a:lnTo>
                        <a:pt x="1033" y="1136"/>
                      </a:lnTo>
                      <a:lnTo>
                        <a:pt x="1028" y="1156"/>
                      </a:lnTo>
                      <a:lnTo>
                        <a:pt x="1059" y="1167"/>
                      </a:lnTo>
                      <a:lnTo>
                        <a:pt x="1069" y="1146"/>
                      </a:lnTo>
                      <a:lnTo>
                        <a:pt x="1090" y="1151"/>
                      </a:lnTo>
                      <a:lnTo>
                        <a:pt x="1105" y="1141"/>
                      </a:lnTo>
                      <a:lnTo>
                        <a:pt x="1128" y="1149"/>
                      </a:lnTo>
                      <a:lnTo>
                        <a:pt x="1138" y="1087"/>
                      </a:lnTo>
                      <a:lnTo>
                        <a:pt x="1170" y="1011"/>
                      </a:lnTo>
                      <a:lnTo>
                        <a:pt x="1148" y="999"/>
                      </a:lnTo>
                      <a:lnTo>
                        <a:pt x="1139" y="933"/>
                      </a:lnTo>
                      <a:lnTo>
                        <a:pt x="1170" y="872"/>
                      </a:lnTo>
                      <a:lnTo>
                        <a:pt x="1156" y="857"/>
                      </a:lnTo>
                      <a:lnTo>
                        <a:pt x="1161" y="831"/>
                      </a:lnTo>
                      <a:lnTo>
                        <a:pt x="1120" y="799"/>
                      </a:lnTo>
                      <a:lnTo>
                        <a:pt x="1070" y="753"/>
                      </a:lnTo>
                      <a:lnTo>
                        <a:pt x="1065" y="723"/>
                      </a:lnTo>
                      <a:lnTo>
                        <a:pt x="1086" y="692"/>
                      </a:lnTo>
                      <a:lnTo>
                        <a:pt x="1102" y="656"/>
                      </a:lnTo>
                      <a:lnTo>
                        <a:pt x="1118" y="595"/>
                      </a:lnTo>
                      <a:lnTo>
                        <a:pt x="1093" y="544"/>
                      </a:lnTo>
                      <a:lnTo>
                        <a:pt x="1104" y="539"/>
                      </a:lnTo>
                      <a:lnTo>
                        <a:pt x="1125" y="412"/>
                      </a:lnTo>
                      <a:lnTo>
                        <a:pt x="1157" y="392"/>
                      </a:lnTo>
                      <a:lnTo>
                        <a:pt x="1152" y="325"/>
                      </a:lnTo>
                      <a:lnTo>
                        <a:pt x="1138" y="289"/>
                      </a:lnTo>
                      <a:lnTo>
                        <a:pt x="1118" y="258"/>
                      </a:lnTo>
                      <a:lnTo>
                        <a:pt x="1118" y="243"/>
                      </a:lnTo>
                      <a:lnTo>
                        <a:pt x="1088" y="167"/>
                      </a:lnTo>
                      <a:lnTo>
                        <a:pt x="1064" y="135"/>
                      </a:lnTo>
                      <a:lnTo>
                        <a:pt x="993" y="93"/>
                      </a:lnTo>
                      <a:lnTo>
                        <a:pt x="994" y="42"/>
                      </a:lnTo>
                      <a:lnTo>
                        <a:pt x="979" y="21"/>
                      </a:lnTo>
                      <a:lnTo>
                        <a:pt x="954" y="6"/>
                      </a:lnTo>
                      <a:lnTo>
                        <a:pt x="931" y="0"/>
                      </a:lnTo>
                      <a:lnTo>
                        <a:pt x="921" y="5"/>
                      </a:lnTo>
                      <a:lnTo>
                        <a:pt x="906" y="20"/>
                      </a:lnTo>
                      <a:lnTo>
                        <a:pt x="906" y="30"/>
                      </a:lnTo>
                      <a:lnTo>
                        <a:pt x="905" y="56"/>
                      </a:lnTo>
                      <a:lnTo>
                        <a:pt x="879" y="90"/>
                      </a:lnTo>
                      <a:lnTo>
                        <a:pt x="859" y="100"/>
                      </a:lnTo>
                      <a:lnTo>
                        <a:pt x="795" y="196"/>
                      </a:lnTo>
                      <a:lnTo>
                        <a:pt x="759" y="215"/>
                      </a:lnTo>
                      <a:lnTo>
                        <a:pt x="744" y="215"/>
                      </a:lnTo>
                      <a:lnTo>
                        <a:pt x="732" y="236"/>
                      </a:lnTo>
                      <a:lnTo>
                        <a:pt x="717" y="241"/>
                      </a:lnTo>
                      <a:lnTo>
                        <a:pt x="650" y="321"/>
                      </a:lnTo>
                      <a:lnTo>
                        <a:pt x="609" y="345"/>
                      </a:lnTo>
                      <a:lnTo>
                        <a:pt x="568" y="354"/>
                      </a:lnTo>
                      <a:lnTo>
                        <a:pt x="531" y="385"/>
                      </a:lnTo>
                      <a:lnTo>
                        <a:pt x="541" y="395"/>
                      </a:lnTo>
                      <a:lnTo>
                        <a:pt x="530" y="431"/>
                      </a:lnTo>
                      <a:lnTo>
                        <a:pt x="550" y="441"/>
                      </a:lnTo>
                      <a:lnTo>
                        <a:pt x="571" y="471"/>
                      </a:lnTo>
                      <a:lnTo>
                        <a:pt x="568" y="497"/>
                      </a:lnTo>
                      <a:lnTo>
                        <a:pt x="541" y="534"/>
                      </a:lnTo>
                      <a:lnTo>
                        <a:pt x="518" y="533"/>
                      </a:lnTo>
                      <a:lnTo>
                        <a:pt x="503" y="547"/>
                      </a:lnTo>
                      <a:lnTo>
                        <a:pt x="502" y="567"/>
                      </a:lnTo>
                      <a:lnTo>
                        <a:pt x="517" y="589"/>
                      </a:lnTo>
                      <a:lnTo>
                        <a:pt x="491" y="623"/>
                      </a:lnTo>
                      <a:lnTo>
                        <a:pt x="471" y="623"/>
                      </a:lnTo>
                      <a:lnTo>
                        <a:pt x="444" y="644"/>
                      </a:lnTo>
                      <a:lnTo>
                        <a:pt x="424" y="637"/>
                      </a:lnTo>
                      <a:lnTo>
                        <a:pt x="424" y="627"/>
                      </a:lnTo>
                      <a:lnTo>
                        <a:pt x="347" y="651"/>
                      </a:lnTo>
                      <a:lnTo>
                        <a:pt x="346" y="692"/>
                      </a:lnTo>
                      <a:lnTo>
                        <a:pt x="356" y="702"/>
                      </a:lnTo>
                      <a:lnTo>
                        <a:pt x="341" y="728"/>
                      </a:lnTo>
                      <a:lnTo>
                        <a:pt x="307" y="725"/>
                      </a:lnTo>
                      <a:lnTo>
                        <a:pt x="295" y="696"/>
                      </a:lnTo>
                      <a:lnTo>
                        <a:pt x="261" y="676"/>
                      </a:lnTo>
                      <a:lnTo>
                        <a:pt x="239" y="690"/>
                      </a:lnTo>
                      <a:lnTo>
                        <a:pt x="235" y="684"/>
                      </a:lnTo>
                      <a:lnTo>
                        <a:pt x="203" y="730"/>
                      </a:lnTo>
                      <a:lnTo>
                        <a:pt x="208" y="741"/>
                      </a:lnTo>
                      <a:lnTo>
                        <a:pt x="182" y="771"/>
                      </a:lnTo>
                      <a:lnTo>
                        <a:pt x="120" y="785"/>
                      </a:lnTo>
                      <a:lnTo>
                        <a:pt x="100" y="774"/>
                      </a:lnTo>
                      <a:lnTo>
                        <a:pt x="95" y="753"/>
                      </a:lnTo>
                      <a:lnTo>
                        <a:pt x="64" y="764"/>
                      </a:lnTo>
                      <a:lnTo>
                        <a:pt x="64" y="799"/>
                      </a:lnTo>
                      <a:lnTo>
                        <a:pt x="17" y="849"/>
                      </a:lnTo>
                      <a:lnTo>
                        <a:pt x="6" y="874"/>
                      </a:lnTo>
                      <a:lnTo>
                        <a:pt x="0" y="920"/>
                      </a:lnTo>
                      <a:lnTo>
                        <a:pt x="9" y="936"/>
                      </a:lnTo>
                      <a:lnTo>
                        <a:pt x="30" y="942"/>
                      </a:lnTo>
                      <a:lnTo>
                        <a:pt x="115" y="1005"/>
                      </a:lnTo>
                      <a:lnTo>
                        <a:pt x="120" y="1020"/>
                      </a:lnTo>
                      <a:lnTo>
                        <a:pt x="141" y="1030"/>
                      </a:lnTo>
                      <a:lnTo>
                        <a:pt x="146" y="1020"/>
                      </a:lnTo>
                      <a:lnTo>
                        <a:pt x="182" y="1030"/>
                      </a:lnTo>
                      <a:lnTo>
                        <a:pt x="222" y="101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2" name="Freeform 253"/>
                <p:cNvSpPr>
                  <a:spLocks/>
                </p:cNvSpPr>
                <p:nvPr/>
              </p:nvSpPr>
              <p:spPr bwMode="auto">
                <a:xfrm>
                  <a:off x="1946452" y="2228429"/>
                  <a:ext cx="838278" cy="831576"/>
                </a:xfrm>
                <a:custGeom>
                  <a:avLst/>
                  <a:gdLst>
                    <a:gd name="T0" fmla="*/ 2147483646 w 1580"/>
                    <a:gd name="T1" fmla="*/ 2147483646 h 1552"/>
                    <a:gd name="T2" fmla="*/ 2147483646 w 1580"/>
                    <a:gd name="T3" fmla="*/ 2147483646 h 1552"/>
                    <a:gd name="T4" fmla="*/ 2147483646 w 1580"/>
                    <a:gd name="T5" fmla="*/ 2147483646 h 1552"/>
                    <a:gd name="T6" fmla="*/ 2147483646 w 1580"/>
                    <a:gd name="T7" fmla="*/ 2147483646 h 1552"/>
                    <a:gd name="T8" fmla="*/ 2147483646 w 1580"/>
                    <a:gd name="T9" fmla="*/ 2147483646 h 1552"/>
                    <a:gd name="T10" fmla="*/ 2147483646 w 1580"/>
                    <a:gd name="T11" fmla="*/ 2147483646 h 1552"/>
                    <a:gd name="T12" fmla="*/ 2147483646 w 1580"/>
                    <a:gd name="T13" fmla="*/ 2147483646 h 1552"/>
                    <a:gd name="T14" fmla="*/ 2147483646 w 1580"/>
                    <a:gd name="T15" fmla="*/ 2147483646 h 1552"/>
                    <a:gd name="T16" fmla="*/ 2147483646 w 1580"/>
                    <a:gd name="T17" fmla="*/ 2147483646 h 1552"/>
                    <a:gd name="T18" fmla="*/ 2147483646 w 1580"/>
                    <a:gd name="T19" fmla="*/ 2147483646 h 1552"/>
                    <a:gd name="T20" fmla="*/ 2147483646 w 1580"/>
                    <a:gd name="T21" fmla="*/ 2147483646 h 1552"/>
                    <a:gd name="T22" fmla="*/ 2147483646 w 1580"/>
                    <a:gd name="T23" fmla="*/ 2147483646 h 1552"/>
                    <a:gd name="T24" fmla="*/ 2147483646 w 1580"/>
                    <a:gd name="T25" fmla="*/ 2147483646 h 1552"/>
                    <a:gd name="T26" fmla="*/ 2147483646 w 1580"/>
                    <a:gd name="T27" fmla="*/ 2147483646 h 1552"/>
                    <a:gd name="T28" fmla="*/ 2147483646 w 1580"/>
                    <a:gd name="T29" fmla="*/ 2147483646 h 1552"/>
                    <a:gd name="T30" fmla="*/ 2147483646 w 1580"/>
                    <a:gd name="T31" fmla="*/ 2147483646 h 1552"/>
                    <a:gd name="T32" fmla="*/ 2147483646 w 1580"/>
                    <a:gd name="T33" fmla="*/ 2147483646 h 1552"/>
                    <a:gd name="T34" fmla="*/ 2147483646 w 1580"/>
                    <a:gd name="T35" fmla="*/ 2147483646 h 1552"/>
                    <a:gd name="T36" fmla="*/ 2147483646 w 1580"/>
                    <a:gd name="T37" fmla="*/ 2147483646 h 1552"/>
                    <a:gd name="T38" fmla="*/ 2147483646 w 1580"/>
                    <a:gd name="T39" fmla="*/ 2147483646 h 1552"/>
                    <a:gd name="T40" fmla="*/ 2147483646 w 1580"/>
                    <a:gd name="T41" fmla="*/ 2147483646 h 1552"/>
                    <a:gd name="T42" fmla="*/ 2147483646 w 1580"/>
                    <a:gd name="T43" fmla="*/ 2147483646 h 1552"/>
                    <a:gd name="T44" fmla="*/ 2147483646 w 1580"/>
                    <a:gd name="T45" fmla="*/ 2147483646 h 1552"/>
                    <a:gd name="T46" fmla="*/ 2147483646 w 1580"/>
                    <a:gd name="T47" fmla="*/ 2147483646 h 1552"/>
                    <a:gd name="T48" fmla="*/ 2147483646 w 1580"/>
                    <a:gd name="T49" fmla="*/ 2147483646 h 1552"/>
                    <a:gd name="T50" fmla="*/ 2147483646 w 1580"/>
                    <a:gd name="T51" fmla="*/ 2147483646 h 1552"/>
                    <a:gd name="T52" fmla="*/ 0 w 1580"/>
                    <a:gd name="T53" fmla="*/ 2147483646 h 1552"/>
                    <a:gd name="T54" fmla="*/ 2147483646 w 1580"/>
                    <a:gd name="T55" fmla="*/ 2147483646 h 1552"/>
                    <a:gd name="T56" fmla="*/ 2147483646 w 1580"/>
                    <a:gd name="T57" fmla="*/ 2147483646 h 1552"/>
                    <a:gd name="T58" fmla="*/ 2147483646 w 1580"/>
                    <a:gd name="T59" fmla="*/ 2147483646 h 1552"/>
                    <a:gd name="T60" fmla="*/ 2147483646 w 1580"/>
                    <a:gd name="T61" fmla="*/ 2147483646 h 1552"/>
                    <a:gd name="T62" fmla="*/ 2147483646 w 1580"/>
                    <a:gd name="T63" fmla="*/ 2147483646 h 1552"/>
                    <a:gd name="T64" fmla="*/ 2147483646 w 1580"/>
                    <a:gd name="T65" fmla="*/ 2147483646 h 1552"/>
                    <a:gd name="T66" fmla="*/ 2147483646 w 1580"/>
                    <a:gd name="T67" fmla="*/ 2147483646 h 1552"/>
                    <a:gd name="T68" fmla="*/ 2147483646 w 1580"/>
                    <a:gd name="T69" fmla="*/ 2147483646 h 1552"/>
                    <a:gd name="T70" fmla="*/ 2147483646 w 1580"/>
                    <a:gd name="T71" fmla="*/ 2147483646 h 1552"/>
                    <a:gd name="T72" fmla="*/ 2147483646 w 1580"/>
                    <a:gd name="T73" fmla="*/ 2147483646 h 1552"/>
                    <a:gd name="T74" fmla="*/ 2147483646 w 1580"/>
                    <a:gd name="T75" fmla="*/ 2147483646 h 1552"/>
                    <a:gd name="T76" fmla="*/ 2147483646 w 1580"/>
                    <a:gd name="T77" fmla="*/ 2147483646 h 1552"/>
                    <a:gd name="T78" fmla="*/ 2147483646 w 1580"/>
                    <a:gd name="T79" fmla="*/ 2147483646 h 1552"/>
                    <a:gd name="T80" fmla="*/ 2147483646 w 1580"/>
                    <a:gd name="T81" fmla="*/ 2147483646 h 1552"/>
                    <a:gd name="T82" fmla="*/ 2147483646 w 1580"/>
                    <a:gd name="T83" fmla="*/ 2147483646 h 1552"/>
                    <a:gd name="T84" fmla="*/ 2147483646 w 1580"/>
                    <a:gd name="T85" fmla="*/ 2147483646 h 1552"/>
                    <a:gd name="T86" fmla="*/ 2147483646 w 1580"/>
                    <a:gd name="T87" fmla="*/ 2147483646 h 1552"/>
                    <a:gd name="T88" fmla="*/ 2147483646 w 1580"/>
                    <a:gd name="T89" fmla="*/ 2147483646 h 1552"/>
                    <a:gd name="T90" fmla="*/ 2147483646 w 1580"/>
                    <a:gd name="T91" fmla="*/ 2147483646 h 1552"/>
                    <a:gd name="T92" fmla="*/ 2147483646 w 1580"/>
                    <a:gd name="T93" fmla="*/ 2147483646 h 1552"/>
                    <a:gd name="T94" fmla="*/ 2147483646 w 1580"/>
                    <a:gd name="T95" fmla="*/ 2147483646 h 1552"/>
                    <a:gd name="T96" fmla="*/ 2147483646 w 1580"/>
                    <a:gd name="T97" fmla="*/ 2147483646 h 1552"/>
                    <a:gd name="T98" fmla="*/ 2147483646 w 1580"/>
                    <a:gd name="T99" fmla="*/ 2147483646 h 1552"/>
                    <a:gd name="T100" fmla="*/ 2147483646 w 1580"/>
                    <a:gd name="T101" fmla="*/ 2147483646 h 1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580"/>
                    <a:gd name="T154" fmla="*/ 0 h 1552"/>
                    <a:gd name="T155" fmla="*/ 1580 w 1580"/>
                    <a:gd name="T156" fmla="*/ 1552 h 1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580" h="1552">
                      <a:moveTo>
                        <a:pt x="1338" y="361"/>
                      </a:moveTo>
                      <a:lnTo>
                        <a:pt x="1336" y="413"/>
                      </a:lnTo>
                      <a:lnTo>
                        <a:pt x="1361" y="475"/>
                      </a:lnTo>
                      <a:lnTo>
                        <a:pt x="1364" y="515"/>
                      </a:lnTo>
                      <a:lnTo>
                        <a:pt x="1385" y="515"/>
                      </a:lnTo>
                      <a:lnTo>
                        <a:pt x="1395" y="557"/>
                      </a:lnTo>
                      <a:lnTo>
                        <a:pt x="1405" y="557"/>
                      </a:lnTo>
                      <a:lnTo>
                        <a:pt x="1403" y="634"/>
                      </a:lnTo>
                      <a:lnTo>
                        <a:pt x="1437" y="680"/>
                      </a:lnTo>
                      <a:lnTo>
                        <a:pt x="1458" y="681"/>
                      </a:lnTo>
                      <a:lnTo>
                        <a:pt x="1464" y="671"/>
                      </a:lnTo>
                      <a:lnTo>
                        <a:pt x="1530" y="662"/>
                      </a:lnTo>
                      <a:lnTo>
                        <a:pt x="1570" y="703"/>
                      </a:lnTo>
                      <a:lnTo>
                        <a:pt x="1580" y="723"/>
                      </a:lnTo>
                      <a:lnTo>
                        <a:pt x="1444" y="865"/>
                      </a:lnTo>
                      <a:lnTo>
                        <a:pt x="1484" y="895"/>
                      </a:lnTo>
                      <a:lnTo>
                        <a:pt x="1456" y="982"/>
                      </a:lnTo>
                      <a:lnTo>
                        <a:pt x="1475" y="1028"/>
                      </a:lnTo>
                      <a:lnTo>
                        <a:pt x="1419" y="1064"/>
                      </a:lnTo>
                      <a:lnTo>
                        <a:pt x="1380" y="1006"/>
                      </a:lnTo>
                      <a:lnTo>
                        <a:pt x="1348" y="1015"/>
                      </a:lnTo>
                      <a:lnTo>
                        <a:pt x="1319" y="980"/>
                      </a:lnTo>
                      <a:lnTo>
                        <a:pt x="1288" y="995"/>
                      </a:lnTo>
                      <a:lnTo>
                        <a:pt x="1268" y="968"/>
                      </a:lnTo>
                      <a:lnTo>
                        <a:pt x="1237" y="989"/>
                      </a:lnTo>
                      <a:lnTo>
                        <a:pt x="1227" y="963"/>
                      </a:lnTo>
                      <a:lnTo>
                        <a:pt x="1238" y="943"/>
                      </a:lnTo>
                      <a:lnTo>
                        <a:pt x="1127" y="828"/>
                      </a:lnTo>
                      <a:lnTo>
                        <a:pt x="1107" y="833"/>
                      </a:lnTo>
                      <a:lnTo>
                        <a:pt x="1078" y="791"/>
                      </a:lnTo>
                      <a:lnTo>
                        <a:pt x="1032" y="776"/>
                      </a:lnTo>
                      <a:lnTo>
                        <a:pt x="1025" y="832"/>
                      </a:lnTo>
                      <a:lnTo>
                        <a:pt x="1049" y="888"/>
                      </a:lnTo>
                      <a:lnTo>
                        <a:pt x="1053" y="944"/>
                      </a:lnTo>
                      <a:lnTo>
                        <a:pt x="1033" y="995"/>
                      </a:lnTo>
                      <a:lnTo>
                        <a:pt x="1006" y="1004"/>
                      </a:lnTo>
                      <a:lnTo>
                        <a:pt x="995" y="1070"/>
                      </a:lnTo>
                      <a:lnTo>
                        <a:pt x="1005" y="1101"/>
                      </a:lnTo>
                      <a:lnTo>
                        <a:pt x="923" y="1105"/>
                      </a:lnTo>
                      <a:lnTo>
                        <a:pt x="907" y="1151"/>
                      </a:lnTo>
                      <a:lnTo>
                        <a:pt x="854" y="1195"/>
                      </a:lnTo>
                      <a:lnTo>
                        <a:pt x="865" y="1216"/>
                      </a:lnTo>
                      <a:lnTo>
                        <a:pt x="839" y="1226"/>
                      </a:lnTo>
                      <a:lnTo>
                        <a:pt x="858" y="1251"/>
                      </a:lnTo>
                      <a:lnTo>
                        <a:pt x="884" y="1237"/>
                      </a:lnTo>
                      <a:lnTo>
                        <a:pt x="919" y="1283"/>
                      </a:lnTo>
                      <a:lnTo>
                        <a:pt x="945" y="1264"/>
                      </a:lnTo>
                      <a:lnTo>
                        <a:pt x="950" y="1249"/>
                      </a:lnTo>
                      <a:lnTo>
                        <a:pt x="997" y="1218"/>
                      </a:lnTo>
                      <a:lnTo>
                        <a:pt x="1018" y="1240"/>
                      </a:lnTo>
                      <a:lnTo>
                        <a:pt x="1048" y="1235"/>
                      </a:lnTo>
                      <a:lnTo>
                        <a:pt x="1092" y="1302"/>
                      </a:lnTo>
                      <a:lnTo>
                        <a:pt x="978" y="1392"/>
                      </a:lnTo>
                      <a:lnTo>
                        <a:pt x="963" y="1376"/>
                      </a:lnTo>
                      <a:lnTo>
                        <a:pt x="880" y="1441"/>
                      </a:lnTo>
                      <a:lnTo>
                        <a:pt x="899" y="1487"/>
                      </a:lnTo>
                      <a:lnTo>
                        <a:pt x="839" y="1548"/>
                      </a:lnTo>
                      <a:lnTo>
                        <a:pt x="825" y="1552"/>
                      </a:lnTo>
                      <a:lnTo>
                        <a:pt x="822" y="1529"/>
                      </a:lnTo>
                      <a:lnTo>
                        <a:pt x="726" y="1494"/>
                      </a:lnTo>
                      <a:lnTo>
                        <a:pt x="713" y="1514"/>
                      </a:lnTo>
                      <a:lnTo>
                        <a:pt x="692" y="1494"/>
                      </a:lnTo>
                      <a:lnTo>
                        <a:pt x="704" y="1448"/>
                      </a:lnTo>
                      <a:lnTo>
                        <a:pt x="659" y="1395"/>
                      </a:lnTo>
                      <a:lnTo>
                        <a:pt x="613" y="1415"/>
                      </a:lnTo>
                      <a:lnTo>
                        <a:pt x="601" y="1434"/>
                      </a:lnTo>
                      <a:lnTo>
                        <a:pt x="597" y="1398"/>
                      </a:lnTo>
                      <a:lnTo>
                        <a:pt x="612" y="1393"/>
                      </a:lnTo>
                      <a:lnTo>
                        <a:pt x="597" y="1357"/>
                      </a:lnTo>
                      <a:lnTo>
                        <a:pt x="581" y="1347"/>
                      </a:lnTo>
                      <a:lnTo>
                        <a:pt x="571" y="1352"/>
                      </a:lnTo>
                      <a:lnTo>
                        <a:pt x="547" y="1300"/>
                      </a:lnTo>
                      <a:lnTo>
                        <a:pt x="564" y="1274"/>
                      </a:lnTo>
                      <a:lnTo>
                        <a:pt x="548" y="1239"/>
                      </a:lnTo>
                      <a:lnTo>
                        <a:pt x="497" y="1264"/>
                      </a:lnTo>
                      <a:lnTo>
                        <a:pt x="491" y="1278"/>
                      </a:lnTo>
                      <a:lnTo>
                        <a:pt x="417" y="1185"/>
                      </a:lnTo>
                      <a:lnTo>
                        <a:pt x="432" y="1166"/>
                      </a:lnTo>
                      <a:lnTo>
                        <a:pt x="396" y="1144"/>
                      </a:lnTo>
                      <a:lnTo>
                        <a:pt x="345" y="1148"/>
                      </a:lnTo>
                      <a:lnTo>
                        <a:pt x="316" y="1117"/>
                      </a:lnTo>
                      <a:lnTo>
                        <a:pt x="301" y="1117"/>
                      </a:lnTo>
                      <a:lnTo>
                        <a:pt x="301" y="1071"/>
                      </a:lnTo>
                      <a:lnTo>
                        <a:pt x="280" y="1070"/>
                      </a:lnTo>
                      <a:lnTo>
                        <a:pt x="277" y="1060"/>
                      </a:lnTo>
                      <a:lnTo>
                        <a:pt x="266" y="1060"/>
                      </a:lnTo>
                      <a:lnTo>
                        <a:pt x="256" y="1040"/>
                      </a:lnTo>
                      <a:lnTo>
                        <a:pt x="272" y="1024"/>
                      </a:lnTo>
                      <a:lnTo>
                        <a:pt x="272" y="1014"/>
                      </a:lnTo>
                      <a:lnTo>
                        <a:pt x="256" y="1019"/>
                      </a:lnTo>
                      <a:lnTo>
                        <a:pt x="241" y="1014"/>
                      </a:lnTo>
                      <a:lnTo>
                        <a:pt x="251" y="1004"/>
                      </a:lnTo>
                      <a:lnTo>
                        <a:pt x="247" y="994"/>
                      </a:lnTo>
                      <a:lnTo>
                        <a:pt x="227" y="989"/>
                      </a:lnTo>
                      <a:lnTo>
                        <a:pt x="232" y="973"/>
                      </a:lnTo>
                      <a:lnTo>
                        <a:pt x="212" y="962"/>
                      </a:lnTo>
                      <a:lnTo>
                        <a:pt x="196" y="977"/>
                      </a:lnTo>
                      <a:lnTo>
                        <a:pt x="155" y="971"/>
                      </a:lnTo>
                      <a:lnTo>
                        <a:pt x="126" y="889"/>
                      </a:lnTo>
                      <a:lnTo>
                        <a:pt x="85" y="878"/>
                      </a:lnTo>
                      <a:lnTo>
                        <a:pt x="76" y="852"/>
                      </a:lnTo>
                      <a:lnTo>
                        <a:pt x="81" y="842"/>
                      </a:lnTo>
                      <a:lnTo>
                        <a:pt x="51" y="821"/>
                      </a:lnTo>
                      <a:lnTo>
                        <a:pt x="46" y="806"/>
                      </a:lnTo>
                      <a:lnTo>
                        <a:pt x="32" y="797"/>
                      </a:lnTo>
                      <a:lnTo>
                        <a:pt x="10" y="740"/>
                      </a:lnTo>
                      <a:lnTo>
                        <a:pt x="20" y="730"/>
                      </a:lnTo>
                      <a:lnTo>
                        <a:pt x="0" y="703"/>
                      </a:lnTo>
                      <a:lnTo>
                        <a:pt x="36" y="674"/>
                      </a:lnTo>
                      <a:lnTo>
                        <a:pt x="27" y="668"/>
                      </a:lnTo>
                      <a:lnTo>
                        <a:pt x="28" y="658"/>
                      </a:lnTo>
                      <a:lnTo>
                        <a:pt x="48" y="654"/>
                      </a:lnTo>
                      <a:lnTo>
                        <a:pt x="50" y="603"/>
                      </a:lnTo>
                      <a:lnTo>
                        <a:pt x="60" y="603"/>
                      </a:lnTo>
                      <a:lnTo>
                        <a:pt x="93" y="550"/>
                      </a:lnTo>
                      <a:lnTo>
                        <a:pt x="122" y="528"/>
                      </a:lnTo>
                      <a:lnTo>
                        <a:pt x="138" y="528"/>
                      </a:lnTo>
                      <a:lnTo>
                        <a:pt x="194" y="494"/>
                      </a:lnTo>
                      <a:lnTo>
                        <a:pt x="185" y="483"/>
                      </a:lnTo>
                      <a:lnTo>
                        <a:pt x="220" y="448"/>
                      </a:lnTo>
                      <a:lnTo>
                        <a:pt x="206" y="429"/>
                      </a:lnTo>
                      <a:lnTo>
                        <a:pt x="284" y="374"/>
                      </a:lnTo>
                      <a:lnTo>
                        <a:pt x="284" y="348"/>
                      </a:lnTo>
                      <a:lnTo>
                        <a:pt x="264" y="337"/>
                      </a:lnTo>
                      <a:lnTo>
                        <a:pt x="260" y="286"/>
                      </a:lnTo>
                      <a:lnTo>
                        <a:pt x="282" y="221"/>
                      </a:lnTo>
                      <a:lnTo>
                        <a:pt x="328" y="211"/>
                      </a:lnTo>
                      <a:lnTo>
                        <a:pt x="319" y="190"/>
                      </a:lnTo>
                      <a:lnTo>
                        <a:pt x="344" y="181"/>
                      </a:lnTo>
                      <a:lnTo>
                        <a:pt x="376" y="115"/>
                      </a:lnTo>
                      <a:lnTo>
                        <a:pt x="405" y="162"/>
                      </a:lnTo>
                      <a:lnTo>
                        <a:pt x="442" y="147"/>
                      </a:lnTo>
                      <a:lnTo>
                        <a:pt x="453" y="131"/>
                      </a:lnTo>
                      <a:lnTo>
                        <a:pt x="467" y="126"/>
                      </a:lnTo>
                      <a:lnTo>
                        <a:pt x="469" y="149"/>
                      </a:lnTo>
                      <a:lnTo>
                        <a:pt x="479" y="170"/>
                      </a:lnTo>
                      <a:lnTo>
                        <a:pt x="486" y="168"/>
                      </a:lnTo>
                      <a:lnTo>
                        <a:pt x="488" y="185"/>
                      </a:lnTo>
                      <a:lnTo>
                        <a:pt x="490" y="234"/>
                      </a:lnTo>
                      <a:lnTo>
                        <a:pt x="506" y="237"/>
                      </a:lnTo>
                      <a:lnTo>
                        <a:pt x="520" y="227"/>
                      </a:lnTo>
                      <a:lnTo>
                        <a:pt x="536" y="248"/>
                      </a:lnTo>
                      <a:lnTo>
                        <a:pt x="556" y="249"/>
                      </a:lnTo>
                      <a:lnTo>
                        <a:pt x="593" y="213"/>
                      </a:lnTo>
                      <a:lnTo>
                        <a:pt x="618" y="209"/>
                      </a:lnTo>
                      <a:lnTo>
                        <a:pt x="626" y="179"/>
                      </a:lnTo>
                      <a:lnTo>
                        <a:pt x="588" y="146"/>
                      </a:lnTo>
                      <a:lnTo>
                        <a:pt x="617" y="47"/>
                      </a:lnTo>
                      <a:lnTo>
                        <a:pt x="622" y="19"/>
                      </a:lnTo>
                      <a:lnTo>
                        <a:pt x="627" y="24"/>
                      </a:lnTo>
                      <a:lnTo>
                        <a:pt x="635" y="8"/>
                      </a:lnTo>
                      <a:lnTo>
                        <a:pt x="654" y="9"/>
                      </a:lnTo>
                      <a:lnTo>
                        <a:pt x="672" y="26"/>
                      </a:lnTo>
                      <a:lnTo>
                        <a:pt x="691" y="19"/>
                      </a:lnTo>
                      <a:lnTo>
                        <a:pt x="701" y="0"/>
                      </a:lnTo>
                      <a:lnTo>
                        <a:pt x="723" y="13"/>
                      </a:lnTo>
                      <a:lnTo>
                        <a:pt x="729" y="77"/>
                      </a:lnTo>
                      <a:lnTo>
                        <a:pt x="726" y="102"/>
                      </a:lnTo>
                      <a:lnTo>
                        <a:pt x="718" y="137"/>
                      </a:lnTo>
                      <a:lnTo>
                        <a:pt x="732" y="152"/>
                      </a:lnTo>
                      <a:lnTo>
                        <a:pt x="731" y="175"/>
                      </a:lnTo>
                      <a:lnTo>
                        <a:pt x="719" y="161"/>
                      </a:lnTo>
                      <a:lnTo>
                        <a:pt x="699" y="156"/>
                      </a:lnTo>
                      <a:lnTo>
                        <a:pt x="669" y="170"/>
                      </a:lnTo>
                      <a:lnTo>
                        <a:pt x="673" y="176"/>
                      </a:lnTo>
                      <a:lnTo>
                        <a:pt x="697" y="170"/>
                      </a:lnTo>
                      <a:lnTo>
                        <a:pt x="726" y="181"/>
                      </a:lnTo>
                      <a:lnTo>
                        <a:pt x="731" y="176"/>
                      </a:lnTo>
                      <a:lnTo>
                        <a:pt x="743" y="221"/>
                      </a:lnTo>
                      <a:lnTo>
                        <a:pt x="759" y="306"/>
                      </a:lnTo>
                      <a:lnTo>
                        <a:pt x="770" y="311"/>
                      </a:lnTo>
                      <a:lnTo>
                        <a:pt x="779" y="300"/>
                      </a:lnTo>
                      <a:lnTo>
                        <a:pt x="792" y="320"/>
                      </a:lnTo>
                      <a:lnTo>
                        <a:pt x="802" y="320"/>
                      </a:lnTo>
                      <a:lnTo>
                        <a:pt x="802" y="311"/>
                      </a:lnTo>
                      <a:lnTo>
                        <a:pt x="808" y="322"/>
                      </a:lnTo>
                      <a:lnTo>
                        <a:pt x="806" y="329"/>
                      </a:lnTo>
                      <a:lnTo>
                        <a:pt x="814" y="329"/>
                      </a:lnTo>
                      <a:lnTo>
                        <a:pt x="822" y="307"/>
                      </a:lnTo>
                      <a:lnTo>
                        <a:pt x="828" y="311"/>
                      </a:lnTo>
                      <a:lnTo>
                        <a:pt x="829" y="329"/>
                      </a:lnTo>
                      <a:lnTo>
                        <a:pt x="840" y="334"/>
                      </a:lnTo>
                      <a:lnTo>
                        <a:pt x="875" y="279"/>
                      </a:lnTo>
                      <a:lnTo>
                        <a:pt x="872" y="270"/>
                      </a:lnTo>
                      <a:lnTo>
                        <a:pt x="900" y="195"/>
                      </a:lnTo>
                      <a:lnTo>
                        <a:pt x="928" y="168"/>
                      </a:lnTo>
                      <a:lnTo>
                        <a:pt x="964" y="162"/>
                      </a:lnTo>
                      <a:lnTo>
                        <a:pt x="1034" y="188"/>
                      </a:lnTo>
                      <a:lnTo>
                        <a:pt x="1078" y="182"/>
                      </a:lnTo>
                      <a:lnTo>
                        <a:pt x="1108" y="209"/>
                      </a:lnTo>
                      <a:lnTo>
                        <a:pt x="1141" y="222"/>
                      </a:lnTo>
                      <a:lnTo>
                        <a:pt x="1254" y="203"/>
                      </a:lnTo>
                      <a:lnTo>
                        <a:pt x="1260" y="241"/>
                      </a:lnTo>
                      <a:lnTo>
                        <a:pt x="1248" y="250"/>
                      </a:lnTo>
                      <a:lnTo>
                        <a:pt x="1288" y="295"/>
                      </a:lnTo>
                      <a:lnTo>
                        <a:pt x="1287" y="338"/>
                      </a:lnTo>
                      <a:lnTo>
                        <a:pt x="1237" y="346"/>
                      </a:lnTo>
                      <a:lnTo>
                        <a:pt x="1227" y="375"/>
                      </a:lnTo>
                      <a:lnTo>
                        <a:pt x="1238" y="355"/>
                      </a:lnTo>
                      <a:lnTo>
                        <a:pt x="1264" y="348"/>
                      </a:lnTo>
                      <a:lnTo>
                        <a:pt x="1283" y="360"/>
                      </a:lnTo>
                      <a:lnTo>
                        <a:pt x="1248" y="438"/>
                      </a:lnTo>
                      <a:lnTo>
                        <a:pt x="1307" y="379"/>
                      </a:lnTo>
                      <a:lnTo>
                        <a:pt x="1338" y="361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" name="Freeform 255"/>
                <p:cNvSpPr>
                  <a:spLocks/>
                </p:cNvSpPr>
                <p:nvPr/>
              </p:nvSpPr>
              <p:spPr bwMode="auto">
                <a:xfrm>
                  <a:off x="2395349" y="2376410"/>
                  <a:ext cx="9542" cy="12885"/>
                </a:xfrm>
                <a:custGeom>
                  <a:avLst/>
                  <a:gdLst>
                    <a:gd name="T0" fmla="*/ 2147483646 w 20"/>
                    <a:gd name="T1" fmla="*/ 0 h 25"/>
                    <a:gd name="T2" fmla="*/ 2147483646 w 20"/>
                    <a:gd name="T3" fmla="*/ 2147483646 h 25"/>
                    <a:gd name="T4" fmla="*/ 2147483646 w 20"/>
                    <a:gd name="T5" fmla="*/ 2147483646 h 25"/>
                    <a:gd name="T6" fmla="*/ 0 w 20"/>
                    <a:gd name="T7" fmla="*/ 2147483646 h 25"/>
                    <a:gd name="T8" fmla="*/ 2147483646 w 20"/>
                    <a:gd name="T9" fmla="*/ 2147483646 h 25"/>
                    <a:gd name="T10" fmla="*/ 2147483646 w 20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25"/>
                    <a:gd name="T20" fmla="*/ 20 w 20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25">
                      <a:moveTo>
                        <a:pt x="20" y="0"/>
                      </a:moveTo>
                      <a:lnTo>
                        <a:pt x="18" y="13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13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258"/>
                <p:cNvSpPr>
                  <a:spLocks/>
                </p:cNvSpPr>
                <p:nvPr/>
              </p:nvSpPr>
              <p:spPr bwMode="auto">
                <a:xfrm>
                  <a:off x="1641622" y="2452191"/>
                  <a:ext cx="630297" cy="645900"/>
                </a:xfrm>
                <a:custGeom>
                  <a:avLst/>
                  <a:gdLst>
                    <a:gd name="T0" fmla="*/ 2147483646 w 1187"/>
                    <a:gd name="T1" fmla="*/ 2147483646 h 1203"/>
                    <a:gd name="T2" fmla="*/ 2147483646 w 1187"/>
                    <a:gd name="T3" fmla="*/ 2147483646 h 1203"/>
                    <a:gd name="T4" fmla="*/ 2147483646 w 1187"/>
                    <a:gd name="T5" fmla="*/ 2147483646 h 1203"/>
                    <a:gd name="T6" fmla="*/ 2147483646 w 1187"/>
                    <a:gd name="T7" fmla="*/ 2147483646 h 1203"/>
                    <a:gd name="T8" fmla="*/ 2147483646 w 1187"/>
                    <a:gd name="T9" fmla="*/ 2147483646 h 1203"/>
                    <a:gd name="T10" fmla="*/ 2147483646 w 1187"/>
                    <a:gd name="T11" fmla="*/ 0 h 1203"/>
                    <a:gd name="T12" fmla="*/ 2147483646 w 1187"/>
                    <a:gd name="T13" fmla="*/ 2147483646 h 1203"/>
                    <a:gd name="T14" fmla="*/ 2147483646 w 1187"/>
                    <a:gd name="T15" fmla="*/ 2147483646 h 1203"/>
                    <a:gd name="T16" fmla="*/ 2147483646 w 1187"/>
                    <a:gd name="T17" fmla="*/ 2147483646 h 1203"/>
                    <a:gd name="T18" fmla="*/ 2147483646 w 1187"/>
                    <a:gd name="T19" fmla="*/ 2147483646 h 1203"/>
                    <a:gd name="T20" fmla="*/ 2147483646 w 1187"/>
                    <a:gd name="T21" fmla="*/ 2147483646 h 1203"/>
                    <a:gd name="T22" fmla="*/ 2147483646 w 1187"/>
                    <a:gd name="T23" fmla="*/ 2147483646 h 1203"/>
                    <a:gd name="T24" fmla="*/ 2147483646 w 1187"/>
                    <a:gd name="T25" fmla="*/ 2147483646 h 1203"/>
                    <a:gd name="T26" fmla="*/ 2147483646 w 1187"/>
                    <a:gd name="T27" fmla="*/ 2147483646 h 1203"/>
                    <a:gd name="T28" fmla="*/ 2147483646 w 1187"/>
                    <a:gd name="T29" fmla="*/ 2147483646 h 1203"/>
                    <a:gd name="T30" fmla="*/ 2147483646 w 1187"/>
                    <a:gd name="T31" fmla="*/ 2147483646 h 1203"/>
                    <a:gd name="T32" fmla="*/ 2147483646 w 1187"/>
                    <a:gd name="T33" fmla="*/ 2147483646 h 1203"/>
                    <a:gd name="T34" fmla="*/ 2147483646 w 1187"/>
                    <a:gd name="T35" fmla="*/ 2147483646 h 1203"/>
                    <a:gd name="T36" fmla="*/ 2147483646 w 1187"/>
                    <a:gd name="T37" fmla="*/ 2147483646 h 1203"/>
                    <a:gd name="T38" fmla="*/ 2147483646 w 1187"/>
                    <a:gd name="T39" fmla="*/ 2147483646 h 1203"/>
                    <a:gd name="T40" fmla="*/ 2147483646 w 1187"/>
                    <a:gd name="T41" fmla="*/ 2147483646 h 1203"/>
                    <a:gd name="T42" fmla="*/ 2147483646 w 1187"/>
                    <a:gd name="T43" fmla="*/ 2147483646 h 1203"/>
                    <a:gd name="T44" fmla="*/ 2147483646 w 1187"/>
                    <a:gd name="T45" fmla="*/ 2147483646 h 1203"/>
                    <a:gd name="T46" fmla="*/ 2147483646 w 1187"/>
                    <a:gd name="T47" fmla="*/ 2147483646 h 1203"/>
                    <a:gd name="T48" fmla="*/ 2147483646 w 1187"/>
                    <a:gd name="T49" fmla="*/ 2147483646 h 1203"/>
                    <a:gd name="T50" fmla="*/ 2147483646 w 1187"/>
                    <a:gd name="T51" fmla="*/ 2147483646 h 1203"/>
                    <a:gd name="T52" fmla="*/ 2147483646 w 1187"/>
                    <a:gd name="T53" fmla="*/ 2147483646 h 1203"/>
                    <a:gd name="T54" fmla="*/ 2147483646 w 1187"/>
                    <a:gd name="T55" fmla="*/ 2147483646 h 1203"/>
                    <a:gd name="T56" fmla="*/ 2147483646 w 1187"/>
                    <a:gd name="T57" fmla="*/ 2147483646 h 1203"/>
                    <a:gd name="T58" fmla="*/ 2147483646 w 1187"/>
                    <a:gd name="T59" fmla="*/ 2147483646 h 1203"/>
                    <a:gd name="T60" fmla="*/ 2147483646 w 1187"/>
                    <a:gd name="T61" fmla="*/ 2147483646 h 1203"/>
                    <a:gd name="T62" fmla="*/ 2147483646 w 1187"/>
                    <a:gd name="T63" fmla="*/ 2147483646 h 1203"/>
                    <a:gd name="T64" fmla="*/ 2147483646 w 1187"/>
                    <a:gd name="T65" fmla="*/ 2147483646 h 1203"/>
                    <a:gd name="T66" fmla="*/ 2147483646 w 1187"/>
                    <a:gd name="T67" fmla="*/ 2147483646 h 1203"/>
                    <a:gd name="T68" fmla="*/ 2147483646 w 1187"/>
                    <a:gd name="T69" fmla="*/ 2147483646 h 1203"/>
                    <a:gd name="T70" fmla="*/ 2147483646 w 1187"/>
                    <a:gd name="T71" fmla="*/ 2147483646 h 1203"/>
                    <a:gd name="T72" fmla="*/ 2147483646 w 1187"/>
                    <a:gd name="T73" fmla="*/ 2147483646 h 1203"/>
                    <a:gd name="T74" fmla="*/ 2147483646 w 1187"/>
                    <a:gd name="T75" fmla="*/ 2147483646 h 1203"/>
                    <a:gd name="T76" fmla="*/ 2147483646 w 1187"/>
                    <a:gd name="T77" fmla="*/ 2147483646 h 1203"/>
                    <a:gd name="T78" fmla="*/ 2147483646 w 1187"/>
                    <a:gd name="T79" fmla="*/ 2147483646 h 1203"/>
                    <a:gd name="T80" fmla="*/ 2147483646 w 1187"/>
                    <a:gd name="T81" fmla="*/ 2147483646 h 1203"/>
                    <a:gd name="T82" fmla="*/ 2147483646 w 1187"/>
                    <a:gd name="T83" fmla="*/ 2147483646 h 1203"/>
                    <a:gd name="T84" fmla="*/ 2147483646 w 1187"/>
                    <a:gd name="T85" fmla="*/ 2147483646 h 1203"/>
                    <a:gd name="T86" fmla="*/ 2147483646 w 1187"/>
                    <a:gd name="T87" fmla="*/ 2147483646 h 1203"/>
                    <a:gd name="T88" fmla="*/ 2147483646 w 1187"/>
                    <a:gd name="T89" fmla="*/ 2147483646 h 1203"/>
                    <a:gd name="T90" fmla="*/ 2147483646 w 1187"/>
                    <a:gd name="T91" fmla="*/ 2147483646 h 1203"/>
                    <a:gd name="T92" fmla="*/ 2147483646 w 1187"/>
                    <a:gd name="T93" fmla="*/ 2147483646 h 1203"/>
                    <a:gd name="T94" fmla="*/ 2147483646 w 1187"/>
                    <a:gd name="T95" fmla="*/ 2147483646 h 1203"/>
                    <a:gd name="T96" fmla="*/ 2147483646 w 1187"/>
                    <a:gd name="T97" fmla="*/ 2147483646 h 1203"/>
                    <a:gd name="T98" fmla="*/ 2147483646 w 1187"/>
                    <a:gd name="T99" fmla="*/ 2147483646 h 1203"/>
                    <a:gd name="T100" fmla="*/ 2147483646 w 1187"/>
                    <a:gd name="T101" fmla="*/ 2147483646 h 1203"/>
                    <a:gd name="T102" fmla="*/ 2147483646 w 1187"/>
                    <a:gd name="T103" fmla="*/ 2147483646 h 1203"/>
                    <a:gd name="T104" fmla="*/ 2147483646 w 1187"/>
                    <a:gd name="T105" fmla="*/ 2147483646 h 1203"/>
                    <a:gd name="T106" fmla="*/ 2147483646 w 1187"/>
                    <a:gd name="T107" fmla="*/ 2147483646 h 120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187"/>
                    <a:gd name="T163" fmla="*/ 0 h 1203"/>
                    <a:gd name="T164" fmla="*/ 1187 w 1187"/>
                    <a:gd name="T165" fmla="*/ 1203 h 120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187" h="1203">
                      <a:moveTo>
                        <a:pt x="21" y="194"/>
                      </a:moveTo>
                      <a:lnTo>
                        <a:pt x="62" y="175"/>
                      </a:lnTo>
                      <a:lnTo>
                        <a:pt x="113" y="206"/>
                      </a:lnTo>
                      <a:lnTo>
                        <a:pt x="139" y="176"/>
                      </a:lnTo>
                      <a:lnTo>
                        <a:pt x="159" y="192"/>
                      </a:lnTo>
                      <a:lnTo>
                        <a:pt x="191" y="182"/>
                      </a:lnTo>
                      <a:lnTo>
                        <a:pt x="190" y="192"/>
                      </a:lnTo>
                      <a:lnTo>
                        <a:pt x="211" y="176"/>
                      </a:lnTo>
                      <a:lnTo>
                        <a:pt x="196" y="156"/>
                      </a:lnTo>
                      <a:lnTo>
                        <a:pt x="216" y="142"/>
                      </a:lnTo>
                      <a:lnTo>
                        <a:pt x="237" y="147"/>
                      </a:lnTo>
                      <a:lnTo>
                        <a:pt x="242" y="137"/>
                      </a:lnTo>
                      <a:lnTo>
                        <a:pt x="232" y="120"/>
                      </a:lnTo>
                      <a:lnTo>
                        <a:pt x="228" y="86"/>
                      </a:lnTo>
                      <a:lnTo>
                        <a:pt x="243" y="96"/>
                      </a:lnTo>
                      <a:lnTo>
                        <a:pt x="260" y="71"/>
                      </a:lnTo>
                      <a:lnTo>
                        <a:pt x="321" y="57"/>
                      </a:lnTo>
                      <a:lnTo>
                        <a:pt x="368" y="0"/>
                      </a:lnTo>
                      <a:lnTo>
                        <a:pt x="419" y="20"/>
                      </a:lnTo>
                      <a:lnTo>
                        <a:pt x="572" y="28"/>
                      </a:lnTo>
                      <a:lnTo>
                        <a:pt x="593" y="23"/>
                      </a:lnTo>
                      <a:lnTo>
                        <a:pt x="617" y="28"/>
                      </a:lnTo>
                      <a:lnTo>
                        <a:pt x="617" y="44"/>
                      </a:lnTo>
                      <a:lnTo>
                        <a:pt x="637" y="50"/>
                      </a:lnTo>
                      <a:lnTo>
                        <a:pt x="645" y="86"/>
                      </a:lnTo>
                      <a:lnTo>
                        <a:pt x="636" y="91"/>
                      </a:lnTo>
                      <a:lnTo>
                        <a:pt x="668" y="132"/>
                      </a:lnTo>
                      <a:lnTo>
                        <a:pt x="635" y="185"/>
                      </a:lnTo>
                      <a:lnTo>
                        <a:pt x="625" y="185"/>
                      </a:lnTo>
                      <a:lnTo>
                        <a:pt x="623" y="236"/>
                      </a:lnTo>
                      <a:lnTo>
                        <a:pt x="603" y="240"/>
                      </a:lnTo>
                      <a:lnTo>
                        <a:pt x="602" y="250"/>
                      </a:lnTo>
                      <a:lnTo>
                        <a:pt x="611" y="256"/>
                      </a:lnTo>
                      <a:lnTo>
                        <a:pt x="575" y="285"/>
                      </a:lnTo>
                      <a:lnTo>
                        <a:pt x="595" y="312"/>
                      </a:lnTo>
                      <a:lnTo>
                        <a:pt x="585" y="322"/>
                      </a:lnTo>
                      <a:lnTo>
                        <a:pt x="607" y="379"/>
                      </a:lnTo>
                      <a:lnTo>
                        <a:pt x="621" y="388"/>
                      </a:lnTo>
                      <a:lnTo>
                        <a:pt x="626" y="403"/>
                      </a:lnTo>
                      <a:lnTo>
                        <a:pt x="656" y="424"/>
                      </a:lnTo>
                      <a:lnTo>
                        <a:pt x="651" y="434"/>
                      </a:lnTo>
                      <a:lnTo>
                        <a:pt x="660" y="460"/>
                      </a:lnTo>
                      <a:lnTo>
                        <a:pt x="701" y="471"/>
                      </a:lnTo>
                      <a:lnTo>
                        <a:pt x="730" y="553"/>
                      </a:lnTo>
                      <a:lnTo>
                        <a:pt x="771" y="559"/>
                      </a:lnTo>
                      <a:lnTo>
                        <a:pt x="787" y="544"/>
                      </a:lnTo>
                      <a:lnTo>
                        <a:pt x="807" y="555"/>
                      </a:lnTo>
                      <a:lnTo>
                        <a:pt x="802" y="571"/>
                      </a:lnTo>
                      <a:lnTo>
                        <a:pt x="822" y="576"/>
                      </a:lnTo>
                      <a:lnTo>
                        <a:pt x="826" y="586"/>
                      </a:lnTo>
                      <a:lnTo>
                        <a:pt x="816" y="596"/>
                      </a:lnTo>
                      <a:lnTo>
                        <a:pt x="831" y="601"/>
                      </a:lnTo>
                      <a:lnTo>
                        <a:pt x="847" y="596"/>
                      </a:lnTo>
                      <a:lnTo>
                        <a:pt x="847" y="606"/>
                      </a:lnTo>
                      <a:lnTo>
                        <a:pt x="831" y="622"/>
                      </a:lnTo>
                      <a:lnTo>
                        <a:pt x="841" y="642"/>
                      </a:lnTo>
                      <a:lnTo>
                        <a:pt x="852" y="642"/>
                      </a:lnTo>
                      <a:lnTo>
                        <a:pt x="855" y="652"/>
                      </a:lnTo>
                      <a:lnTo>
                        <a:pt x="876" y="653"/>
                      </a:lnTo>
                      <a:lnTo>
                        <a:pt x="876" y="699"/>
                      </a:lnTo>
                      <a:lnTo>
                        <a:pt x="891" y="699"/>
                      </a:lnTo>
                      <a:lnTo>
                        <a:pt x="920" y="730"/>
                      </a:lnTo>
                      <a:lnTo>
                        <a:pt x="971" y="726"/>
                      </a:lnTo>
                      <a:lnTo>
                        <a:pt x="1007" y="748"/>
                      </a:lnTo>
                      <a:lnTo>
                        <a:pt x="992" y="767"/>
                      </a:lnTo>
                      <a:lnTo>
                        <a:pt x="1066" y="860"/>
                      </a:lnTo>
                      <a:lnTo>
                        <a:pt x="1072" y="846"/>
                      </a:lnTo>
                      <a:lnTo>
                        <a:pt x="1123" y="821"/>
                      </a:lnTo>
                      <a:lnTo>
                        <a:pt x="1139" y="856"/>
                      </a:lnTo>
                      <a:lnTo>
                        <a:pt x="1122" y="882"/>
                      </a:lnTo>
                      <a:lnTo>
                        <a:pt x="1146" y="934"/>
                      </a:lnTo>
                      <a:lnTo>
                        <a:pt x="1156" y="929"/>
                      </a:lnTo>
                      <a:lnTo>
                        <a:pt x="1172" y="939"/>
                      </a:lnTo>
                      <a:lnTo>
                        <a:pt x="1187" y="975"/>
                      </a:lnTo>
                      <a:lnTo>
                        <a:pt x="1172" y="980"/>
                      </a:lnTo>
                      <a:lnTo>
                        <a:pt x="1176" y="1016"/>
                      </a:lnTo>
                      <a:lnTo>
                        <a:pt x="1151" y="1022"/>
                      </a:lnTo>
                      <a:lnTo>
                        <a:pt x="1146" y="1037"/>
                      </a:lnTo>
                      <a:lnTo>
                        <a:pt x="1136" y="1032"/>
                      </a:lnTo>
                      <a:lnTo>
                        <a:pt x="1070" y="1072"/>
                      </a:lnTo>
                      <a:lnTo>
                        <a:pt x="1049" y="1040"/>
                      </a:lnTo>
                      <a:lnTo>
                        <a:pt x="1034" y="1035"/>
                      </a:lnTo>
                      <a:lnTo>
                        <a:pt x="1019" y="1065"/>
                      </a:lnTo>
                      <a:lnTo>
                        <a:pt x="1043" y="1101"/>
                      </a:lnTo>
                      <a:lnTo>
                        <a:pt x="1063" y="1097"/>
                      </a:lnTo>
                      <a:lnTo>
                        <a:pt x="1068" y="1113"/>
                      </a:lnTo>
                      <a:lnTo>
                        <a:pt x="1053" y="1116"/>
                      </a:lnTo>
                      <a:lnTo>
                        <a:pt x="1043" y="1127"/>
                      </a:lnTo>
                      <a:lnTo>
                        <a:pt x="996" y="1147"/>
                      </a:lnTo>
                      <a:lnTo>
                        <a:pt x="1016" y="1183"/>
                      </a:lnTo>
                      <a:lnTo>
                        <a:pt x="991" y="1192"/>
                      </a:lnTo>
                      <a:lnTo>
                        <a:pt x="979" y="1203"/>
                      </a:lnTo>
                      <a:lnTo>
                        <a:pt x="952" y="1166"/>
                      </a:lnTo>
                      <a:lnTo>
                        <a:pt x="937" y="1170"/>
                      </a:lnTo>
                      <a:lnTo>
                        <a:pt x="927" y="1139"/>
                      </a:lnTo>
                      <a:lnTo>
                        <a:pt x="901" y="1144"/>
                      </a:lnTo>
                      <a:lnTo>
                        <a:pt x="896" y="1160"/>
                      </a:lnTo>
                      <a:lnTo>
                        <a:pt x="876" y="1169"/>
                      </a:lnTo>
                      <a:lnTo>
                        <a:pt x="845" y="1148"/>
                      </a:lnTo>
                      <a:lnTo>
                        <a:pt x="820" y="1162"/>
                      </a:lnTo>
                      <a:lnTo>
                        <a:pt x="785" y="1106"/>
                      </a:lnTo>
                      <a:lnTo>
                        <a:pt x="775" y="1111"/>
                      </a:lnTo>
                      <a:lnTo>
                        <a:pt x="760" y="1085"/>
                      </a:lnTo>
                      <a:lnTo>
                        <a:pt x="744" y="1095"/>
                      </a:lnTo>
                      <a:lnTo>
                        <a:pt x="705" y="1037"/>
                      </a:lnTo>
                      <a:lnTo>
                        <a:pt x="690" y="1027"/>
                      </a:lnTo>
                      <a:lnTo>
                        <a:pt x="695" y="1002"/>
                      </a:lnTo>
                      <a:lnTo>
                        <a:pt x="671" y="986"/>
                      </a:lnTo>
                      <a:lnTo>
                        <a:pt x="665" y="966"/>
                      </a:lnTo>
                      <a:lnTo>
                        <a:pt x="645" y="954"/>
                      </a:lnTo>
                      <a:lnTo>
                        <a:pt x="651" y="935"/>
                      </a:lnTo>
                      <a:lnTo>
                        <a:pt x="641" y="924"/>
                      </a:lnTo>
                      <a:lnTo>
                        <a:pt x="631" y="934"/>
                      </a:lnTo>
                      <a:lnTo>
                        <a:pt x="621" y="909"/>
                      </a:lnTo>
                      <a:lnTo>
                        <a:pt x="580" y="897"/>
                      </a:lnTo>
                      <a:lnTo>
                        <a:pt x="576" y="872"/>
                      </a:lnTo>
                      <a:lnTo>
                        <a:pt x="591" y="863"/>
                      </a:lnTo>
                      <a:lnTo>
                        <a:pt x="576" y="836"/>
                      </a:lnTo>
                      <a:lnTo>
                        <a:pt x="566" y="836"/>
                      </a:lnTo>
                      <a:lnTo>
                        <a:pt x="561" y="821"/>
                      </a:lnTo>
                      <a:lnTo>
                        <a:pt x="577" y="805"/>
                      </a:lnTo>
                      <a:lnTo>
                        <a:pt x="567" y="790"/>
                      </a:lnTo>
                      <a:lnTo>
                        <a:pt x="531" y="805"/>
                      </a:lnTo>
                      <a:lnTo>
                        <a:pt x="535" y="826"/>
                      </a:lnTo>
                      <a:lnTo>
                        <a:pt x="505" y="835"/>
                      </a:lnTo>
                      <a:lnTo>
                        <a:pt x="489" y="814"/>
                      </a:lnTo>
                      <a:lnTo>
                        <a:pt x="465" y="803"/>
                      </a:lnTo>
                      <a:lnTo>
                        <a:pt x="445" y="803"/>
                      </a:lnTo>
                      <a:lnTo>
                        <a:pt x="440" y="787"/>
                      </a:lnTo>
                      <a:lnTo>
                        <a:pt x="424" y="782"/>
                      </a:lnTo>
                      <a:lnTo>
                        <a:pt x="409" y="808"/>
                      </a:lnTo>
                      <a:lnTo>
                        <a:pt x="382" y="812"/>
                      </a:lnTo>
                      <a:lnTo>
                        <a:pt x="382" y="822"/>
                      </a:lnTo>
                      <a:lnTo>
                        <a:pt x="362" y="817"/>
                      </a:lnTo>
                      <a:lnTo>
                        <a:pt x="336" y="821"/>
                      </a:lnTo>
                      <a:lnTo>
                        <a:pt x="333" y="800"/>
                      </a:lnTo>
                      <a:lnTo>
                        <a:pt x="307" y="780"/>
                      </a:lnTo>
                      <a:lnTo>
                        <a:pt x="298" y="764"/>
                      </a:lnTo>
                      <a:lnTo>
                        <a:pt x="307" y="740"/>
                      </a:lnTo>
                      <a:lnTo>
                        <a:pt x="298" y="729"/>
                      </a:lnTo>
                      <a:lnTo>
                        <a:pt x="310" y="652"/>
                      </a:lnTo>
                      <a:lnTo>
                        <a:pt x="294" y="642"/>
                      </a:lnTo>
                      <a:lnTo>
                        <a:pt x="294" y="627"/>
                      </a:lnTo>
                      <a:lnTo>
                        <a:pt x="285" y="605"/>
                      </a:lnTo>
                      <a:lnTo>
                        <a:pt x="270" y="585"/>
                      </a:lnTo>
                      <a:lnTo>
                        <a:pt x="229" y="605"/>
                      </a:lnTo>
                      <a:lnTo>
                        <a:pt x="219" y="583"/>
                      </a:lnTo>
                      <a:lnTo>
                        <a:pt x="206" y="569"/>
                      </a:lnTo>
                      <a:lnTo>
                        <a:pt x="103" y="523"/>
                      </a:lnTo>
                      <a:lnTo>
                        <a:pt x="108" y="405"/>
                      </a:lnTo>
                      <a:lnTo>
                        <a:pt x="98" y="420"/>
                      </a:lnTo>
                      <a:lnTo>
                        <a:pt x="88" y="405"/>
                      </a:lnTo>
                      <a:lnTo>
                        <a:pt x="47" y="415"/>
                      </a:lnTo>
                      <a:lnTo>
                        <a:pt x="16" y="393"/>
                      </a:lnTo>
                      <a:lnTo>
                        <a:pt x="33" y="383"/>
                      </a:lnTo>
                      <a:lnTo>
                        <a:pt x="48" y="354"/>
                      </a:lnTo>
                      <a:lnTo>
                        <a:pt x="43" y="344"/>
                      </a:lnTo>
                      <a:lnTo>
                        <a:pt x="49" y="308"/>
                      </a:lnTo>
                      <a:lnTo>
                        <a:pt x="34" y="276"/>
                      </a:lnTo>
                      <a:lnTo>
                        <a:pt x="10" y="266"/>
                      </a:lnTo>
                      <a:lnTo>
                        <a:pt x="0" y="256"/>
                      </a:lnTo>
                      <a:lnTo>
                        <a:pt x="20" y="230"/>
                      </a:lnTo>
                      <a:lnTo>
                        <a:pt x="21" y="194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Freeform 259"/>
                <p:cNvSpPr>
                  <a:spLocks/>
                </p:cNvSpPr>
                <p:nvPr/>
              </p:nvSpPr>
              <p:spPr bwMode="auto">
                <a:xfrm>
                  <a:off x="2281444" y="1652355"/>
                  <a:ext cx="417552" cy="631617"/>
                </a:xfrm>
                <a:custGeom>
                  <a:avLst/>
                  <a:gdLst>
                    <a:gd name="T0" fmla="*/ 2147483646 w 787"/>
                    <a:gd name="T1" fmla="*/ 2147483646 h 1181"/>
                    <a:gd name="T2" fmla="*/ 2147483646 w 787"/>
                    <a:gd name="T3" fmla="*/ 2147483646 h 1181"/>
                    <a:gd name="T4" fmla="*/ 2147483646 w 787"/>
                    <a:gd name="T5" fmla="*/ 2147483646 h 1181"/>
                    <a:gd name="T6" fmla="*/ 2147483646 w 787"/>
                    <a:gd name="T7" fmla="*/ 2147483646 h 1181"/>
                    <a:gd name="T8" fmla="*/ 2147483646 w 787"/>
                    <a:gd name="T9" fmla="*/ 2147483646 h 1181"/>
                    <a:gd name="T10" fmla="*/ 2147483646 w 787"/>
                    <a:gd name="T11" fmla="*/ 2147483646 h 1181"/>
                    <a:gd name="T12" fmla="*/ 2147483646 w 787"/>
                    <a:gd name="T13" fmla="*/ 2147483646 h 1181"/>
                    <a:gd name="T14" fmla="*/ 2147483646 w 787"/>
                    <a:gd name="T15" fmla="*/ 2147483646 h 1181"/>
                    <a:gd name="T16" fmla="*/ 2147483646 w 787"/>
                    <a:gd name="T17" fmla="*/ 2147483646 h 1181"/>
                    <a:gd name="T18" fmla="*/ 2147483646 w 787"/>
                    <a:gd name="T19" fmla="*/ 2147483646 h 1181"/>
                    <a:gd name="T20" fmla="*/ 2147483646 w 787"/>
                    <a:gd name="T21" fmla="*/ 2147483646 h 1181"/>
                    <a:gd name="T22" fmla="*/ 2147483646 w 787"/>
                    <a:gd name="T23" fmla="*/ 2147483646 h 1181"/>
                    <a:gd name="T24" fmla="*/ 2147483646 w 787"/>
                    <a:gd name="T25" fmla="*/ 2147483646 h 1181"/>
                    <a:gd name="T26" fmla="*/ 2147483646 w 787"/>
                    <a:gd name="T27" fmla="*/ 2147483646 h 1181"/>
                    <a:gd name="T28" fmla="*/ 2147483646 w 787"/>
                    <a:gd name="T29" fmla="*/ 2147483646 h 1181"/>
                    <a:gd name="T30" fmla="*/ 2147483646 w 787"/>
                    <a:gd name="T31" fmla="*/ 2147483646 h 1181"/>
                    <a:gd name="T32" fmla="*/ 2147483646 w 787"/>
                    <a:gd name="T33" fmla="*/ 2147483646 h 1181"/>
                    <a:gd name="T34" fmla="*/ 2147483646 w 787"/>
                    <a:gd name="T35" fmla="*/ 2147483646 h 1181"/>
                    <a:gd name="T36" fmla="*/ 2147483646 w 787"/>
                    <a:gd name="T37" fmla="*/ 2147483646 h 1181"/>
                    <a:gd name="T38" fmla="*/ 2147483646 w 787"/>
                    <a:gd name="T39" fmla="*/ 2147483646 h 1181"/>
                    <a:gd name="T40" fmla="*/ 2147483646 w 787"/>
                    <a:gd name="T41" fmla="*/ 2147483646 h 1181"/>
                    <a:gd name="T42" fmla="*/ 2147483646 w 787"/>
                    <a:gd name="T43" fmla="*/ 2147483646 h 1181"/>
                    <a:gd name="T44" fmla="*/ 2147483646 w 787"/>
                    <a:gd name="T45" fmla="*/ 2147483646 h 1181"/>
                    <a:gd name="T46" fmla="*/ 2147483646 w 787"/>
                    <a:gd name="T47" fmla="*/ 2147483646 h 1181"/>
                    <a:gd name="T48" fmla="*/ 2147483646 w 787"/>
                    <a:gd name="T49" fmla="*/ 2147483646 h 1181"/>
                    <a:gd name="T50" fmla="*/ 2147483646 w 787"/>
                    <a:gd name="T51" fmla="*/ 2147483646 h 1181"/>
                    <a:gd name="T52" fmla="*/ 2147483646 w 787"/>
                    <a:gd name="T53" fmla="*/ 2147483646 h 1181"/>
                    <a:gd name="T54" fmla="*/ 2147483646 w 787"/>
                    <a:gd name="T55" fmla="*/ 2147483646 h 1181"/>
                    <a:gd name="T56" fmla="*/ 2147483646 w 787"/>
                    <a:gd name="T57" fmla="*/ 2147483646 h 1181"/>
                    <a:gd name="T58" fmla="*/ 2147483646 w 787"/>
                    <a:gd name="T59" fmla="*/ 2147483646 h 1181"/>
                    <a:gd name="T60" fmla="*/ 2147483646 w 787"/>
                    <a:gd name="T61" fmla="*/ 2147483646 h 1181"/>
                    <a:gd name="T62" fmla="*/ 2147483646 w 787"/>
                    <a:gd name="T63" fmla="*/ 2147483646 h 1181"/>
                    <a:gd name="T64" fmla="*/ 2147483646 w 787"/>
                    <a:gd name="T65" fmla="*/ 2147483646 h 1181"/>
                    <a:gd name="T66" fmla="*/ 2147483646 w 787"/>
                    <a:gd name="T67" fmla="*/ 2147483646 h 1181"/>
                    <a:gd name="T68" fmla="*/ 2147483646 w 787"/>
                    <a:gd name="T69" fmla="*/ 2147483646 h 1181"/>
                    <a:gd name="T70" fmla="*/ 2147483646 w 787"/>
                    <a:gd name="T71" fmla="*/ 2147483646 h 1181"/>
                    <a:gd name="T72" fmla="*/ 2147483646 w 787"/>
                    <a:gd name="T73" fmla="*/ 2147483646 h 1181"/>
                    <a:gd name="T74" fmla="*/ 2147483646 w 787"/>
                    <a:gd name="T75" fmla="*/ 2147483646 h 1181"/>
                    <a:gd name="T76" fmla="*/ 2147483646 w 787"/>
                    <a:gd name="T77" fmla="*/ 2147483646 h 1181"/>
                    <a:gd name="T78" fmla="*/ 2147483646 w 787"/>
                    <a:gd name="T79" fmla="*/ 2147483646 h 1181"/>
                    <a:gd name="T80" fmla="*/ 2147483646 w 787"/>
                    <a:gd name="T81" fmla="*/ 2147483646 h 1181"/>
                    <a:gd name="T82" fmla="*/ 2147483646 w 787"/>
                    <a:gd name="T83" fmla="*/ 2147483646 h 1181"/>
                    <a:gd name="T84" fmla="*/ 2147483646 w 787"/>
                    <a:gd name="T85" fmla="*/ 2147483646 h 1181"/>
                    <a:gd name="T86" fmla="*/ 2147483646 w 787"/>
                    <a:gd name="T87" fmla="*/ 2147483646 h 1181"/>
                    <a:gd name="T88" fmla="*/ 2147483646 w 787"/>
                    <a:gd name="T89" fmla="*/ 2147483646 h 1181"/>
                    <a:gd name="T90" fmla="*/ 2147483646 w 787"/>
                    <a:gd name="T91" fmla="*/ 2147483646 h 1181"/>
                    <a:gd name="T92" fmla="*/ 2147483646 w 787"/>
                    <a:gd name="T93" fmla="*/ 2147483646 h 11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87"/>
                    <a:gd name="T142" fmla="*/ 0 h 1181"/>
                    <a:gd name="T143" fmla="*/ 787 w 787"/>
                    <a:gd name="T144" fmla="*/ 1181 h 11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87" h="1181">
                      <a:moveTo>
                        <a:pt x="93" y="476"/>
                      </a:moveTo>
                      <a:lnTo>
                        <a:pt x="58" y="498"/>
                      </a:lnTo>
                      <a:lnTo>
                        <a:pt x="63" y="508"/>
                      </a:lnTo>
                      <a:lnTo>
                        <a:pt x="47" y="528"/>
                      </a:lnTo>
                      <a:lnTo>
                        <a:pt x="54" y="536"/>
                      </a:lnTo>
                      <a:lnTo>
                        <a:pt x="77" y="581"/>
                      </a:lnTo>
                      <a:lnTo>
                        <a:pt x="102" y="565"/>
                      </a:lnTo>
                      <a:lnTo>
                        <a:pt x="111" y="578"/>
                      </a:lnTo>
                      <a:lnTo>
                        <a:pt x="130" y="565"/>
                      </a:lnTo>
                      <a:lnTo>
                        <a:pt x="148" y="595"/>
                      </a:lnTo>
                      <a:lnTo>
                        <a:pt x="176" y="616"/>
                      </a:lnTo>
                      <a:lnTo>
                        <a:pt x="175" y="561"/>
                      </a:lnTo>
                      <a:lnTo>
                        <a:pt x="185" y="581"/>
                      </a:lnTo>
                      <a:lnTo>
                        <a:pt x="184" y="555"/>
                      </a:lnTo>
                      <a:lnTo>
                        <a:pt x="191" y="549"/>
                      </a:lnTo>
                      <a:lnTo>
                        <a:pt x="195" y="521"/>
                      </a:lnTo>
                      <a:lnTo>
                        <a:pt x="207" y="523"/>
                      </a:lnTo>
                      <a:lnTo>
                        <a:pt x="217" y="510"/>
                      </a:lnTo>
                      <a:lnTo>
                        <a:pt x="213" y="448"/>
                      </a:lnTo>
                      <a:lnTo>
                        <a:pt x="227" y="487"/>
                      </a:lnTo>
                      <a:lnTo>
                        <a:pt x="234" y="489"/>
                      </a:lnTo>
                      <a:lnTo>
                        <a:pt x="244" y="538"/>
                      </a:lnTo>
                      <a:lnTo>
                        <a:pt x="221" y="537"/>
                      </a:lnTo>
                      <a:lnTo>
                        <a:pt x="204" y="615"/>
                      </a:lnTo>
                      <a:lnTo>
                        <a:pt x="216" y="632"/>
                      </a:lnTo>
                      <a:lnTo>
                        <a:pt x="216" y="620"/>
                      </a:lnTo>
                      <a:lnTo>
                        <a:pt x="230" y="609"/>
                      </a:lnTo>
                      <a:lnTo>
                        <a:pt x="232" y="625"/>
                      </a:lnTo>
                      <a:lnTo>
                        <a:pt x="220" y="653"/>
                      </a:lnTo>
                      <a:lnTo>
                        <a:pt x="226" y="662"/>
                      </a:lnTo>
                      <a:lnTo>
                        <a:pt x="237" y="657"/>
                      </a:lnTo>
                      <a:lnTo>
                        <a:pt x="234" y="672"/>
                      </a:lnTo>
                      <a:lnTo>
                        <a:pt x="254" y="666"/>
                      </a:lnTo>
                      <a:lnTo>
                        <a:pt x="239" y="679"/>
                      </a:lnTo>
                      <a:lnTo>
                        <a:pt x="237" y="697"/>
                      </a:lnTo>
                      <a:lnTo>
                        <a:pt x="248" y="709"/>
                      </a:lnTo>
                      <a:lnTo>
                        <a:pt x="232" y="716"/>
                      </a:lnTo>
                      <a:lnTo>
                        <a:pt x="220" y="704"/>
                      </a:lnTo>
                      <a:lnTo>
                        <a:pt x="217" y="716"/>
                      </a:lnTo>
                      <a:lnTo>
                        <a:pt x="223" y="726"/>
                      </a:lnTo>
                      <a:lnTo>
                        <a:pt x="242" y="735"/>
                      </a:lnTo>
                      <a:lnTo>
                        <a:pt x="241" y="806"/>
                      </a:lnTo>
                      <a:lnTo>
                        <a:pt x="282" y="924"/>
                      </a:lnTo>
                      <a:lnTo>
                        <a:pt x="311" y="1038"/>
                      </a:lnTo>
                      <a:lnTo>
                        <a:pt x="348" y="1100"/>
                      </a:lnTo>
                      <a:lnTo>
                        <a:pt x="443" y="1163"/>
                      </a:lnTo>
                      <a:lnTo>
                        <a:pt x="522" y="1181"/>
                      </a:lnTo>
                      <a:lnTo>
                        <a:pt x="620" y="1168"/>
                      </a:lnTo>
                      <a:lnTo>
                        <a:pt x="661" y="1149"/>
                      </a:lnTo>
                      <a:lnTo>
                        <a:pt x="689" y="1121"/>
                      </a:lnTo>
                      <a:lnTo>
                        <a:pt x="689" y="1103"/>
                      </a:lnTo>
                      <a:lnTo>
                        <a:pt x="718" y="1078"/>
                      </a:lnTo>
                      <a:lnTo>
                        <a:pt x="727" y="1059"/>
                      </a:lnTo>
                      <a:lnTo>
                        <a:pt x="758" y="1041"/>
                      </a:lnTo>
                      <a:lnTo>
                        <a:pt x="758" y="989"/>
                      </a:lnTo>
                      <a:lnTo>
                        <a:pt x="742" y="987"/>
                      </a:lnTo>
                      <a:lnTo>
                        <a:pt x="750" y="962"/>
                      </a:lnTo>
                      <a:lnTo>
                        <a:pt x="756" y="966"/>
                      </a:lnTo>
                      <a:lnTo>
                        <a:pt x="783" y="879"/>
                      </a:lnTo>
                      <a:lnTo>
                        <a:pt x="762" y="899"/>
                      </a:lnTo>
                      <a:lnTo>
                        <a:pt x="749" y="862"/>
                      </a:lnTo>
                      <a:lnTo>
                        <a:pt x="755" y="842"/>
                      </a:lnTo>
                      <a:lnTo>
                        <a:pt x="751" y="834"/>
                      </a:lnTo>
                      <a:lnTo>
                        <a:pt x="754" y="816"/>
                      </a:lnTo>
                      <a:lnTo>
                        <a:pt x="764" y="814"/>
                      </a:lnTo>
                      <a:lnTo>
                        <a:pt x="765" y="778"/>
                      </a:lnTo>
                      <a:lnTo>
                        <a:pt x="754" y="781"/>
                      </a:lnTo>
                      <a:lnTo>
                        <a:pt x="751" y="794"/>
                      </a:lnTo>
                      <a:lnTo>
                        <a:pt x="742" y="796"/>
                      </a:lnTo>
                      <a:lnTo>
                        <a:pt x="769" y="697"/>
                      </a:lnTo>
                      <a:lnTo>
                        <a:pt x="779" y="618"/>
                      </a:lnTo>
                      <a:lnTo>
                        <a:pt x="777" y="577"/>
                      </a:lnTo>
                      <a:lnTo>
                        <a:pt x="784" y="565"/>
                      </a:lnTo>
                      <a:lnTo>
                        <a:pt x="787" y="480"/>
                      </a:lnTo>
                      <a:lnTo>
                        <a:pt x="782" y="476"/>
                      </a:lnTo>
                      <a:lnTo>
                        <a:pt x="774" y="479"/>
                      </a:lnTo>
                      <a:lnTo>
                        <a:pt x="778" y="461"/>
                      </a:lnTo>
                      <a:lnTo>
                        <a:pt x="773" y="433"/>
                      </a:lnTo>
                      <a:lnTo>
                        <a:pt x="764" y="426"/>
                      </a:lnTo>
                      <a:lnTo>
                        <a:pt x="756" y="436"/>
                      </a:lnTo>
                      <a:lnTo>
                        <a:pt x="750" y="433"/>
                      </a:lnTo>
                      <a:lnTo>
                        <a:pt x="751" y="408"/>
                      </a:lnTo>
                      <a:lnTo>
                        <a:pt x="733" y="352"/>
                      </a:lnTo>
                      <a:lnTo>
                        <a:pt x="719" y="331"/>
                      </a:lnTo>
                      <a:lnTo>
                        <a:pt x="711" y="333"/>
                      </a:lnTo>
                      <a:lnTo>
                        <a:pt x="711" y="322"/>
                      </a:lnTo>
                      <a:lnTo>
                        <a:pt x="665" y="333"/>
                      </a:lnTo>
                      <a:lnTo>
                        <a:pt x="623" y="318"/>
                      </a:lnTo>
                      <a:lnTo>
                        <a:pt x="600" y="325"/>
                      </a:lnTo>
                      <a:lnTo>
                        <a:pt x="628" y="308"/>
                      </a:lnTo>
                      <a:lnTo>
                        <a:pt x="667" y="319"/>
                      </a:lnTo>
                      <a:lnTo>
                        <a:pt x="695" y="313"/>
                      </a:lnTo>
                      <a:lnTo>
                        <a:pt x="693" y="299"/>
                      </a:lnTo>
                      <a:lnTo>
                        <a:pt x="705" y="301"/>
                      </a:lnTo>
                      <a:lnTo>
                        <a:pt x="721" y="292"/>
                      </a:lnTo>
                      <a:lnTo>
                        <a:pt x="717" y="282"/>
                      </a:lnTo>
                      <a:lnTo>
                        <a:pt x="707" y="271"/>
                      </a:lnTo>
                      <a:lnTo>
                        <a:pt x="682" y="268"/>
                      </a:lnTo>
                      <a:lnTo>
                        <a:pt x="680" y="262"/>
                      </a:lnTo>
                      <a:lnTo>
                        <a:pt x="714" y="255"/>
                      </a:lnTo>
                      <a:lnTo>
                        <a:pt x="703" y="248"/>
                      </a:lnTo>
                      <a:lnTo>
                        <a:pt x="712" y="241"/>
                      </a:lnTo>
                      <a:lnTo>
                        <a:pt x="698" y="222"/>
                      </a:lnTo>
                      <a:lnTo>
                        <a:pt x="709" y="200"/>
                      </a:lnTo>
                      <a:lnTo>
                        <a:pt x="700" y="180"/>
                      </a:lnTo>
                      <a:lnTo>
                        <a:pt x="704" y="170"/>
                      </a:lnTo>
                      <a:lnTo>
                        <a:pt x="727" y="171"/>
                      </a:lnTo>
                      <a:lnTo>
                        <a:pt x="714" y="188"/>
                      </a:lnTo>
                      <a:lnTo>
                        <a:pt x="718" y="222"/>
                      </a:lnTo>
                      <a:lnTo>
                        <a:pt x="726" y="236"/>
                      </a:lnTo>
                      <a:lnTo>
                        <a:pt x="760" y="232"/>
                      </a:lnTo>
                      <a:lnTo>
                        <a:pt x="767" y="217"/>
                      </a:lnTo>
                      <a:lnTo>
                        <a:pt x="763" y="197"/>
                      </a:lnTo>
                      <a:lnTo>
                        <a:pt x="754" y="180"/>
                      </a:lnTo>
                      <a:lnTo>
                        <a:pt x="764" y="178"/>
                      </a:lnTo>
                      <a:lnTo>
                        <a:pt x="765" y="138"/>
                      </a:lnTo>
                      <a:lnTo>
                        <a:pt x="759" y="129"/>
                      </a:lnTo>
                      <a:lnTo>
                        <a:pt x="736" y="153"/>
                      </a:lnTo>
                      <a:lnTo>
                        <a:pt x="732" y="132"/>
                      </a:lnTo>
                      <a:lnTo>
                        <a:pt x="700" y="146"/>
                      </a:lnTo>
                      <a:lnTo>
                        <a:pt x="688" y="134"/>
                      </a:lnTo>
                      <a:lnTo>
                        <a:pt x="663" y="133"/>
                      </a:lnTo>
                      <a:lnTo>
                        <a:pt x="691" y="118"/>
                      </a:lnTo>
                      <a:lnTo>
                        <a:pt x="699" y="97"/>
                      </a:lnTo>
                      <a:lnTo>
                        <a:pt x="689" y="74"/>
                      </a:lnTo>
                      <a:lnTo>
                        <a:pt x="633" y="93"/>
                      </a:lnTo>
                      <a:lnTo>
                        <a:pt x="634" y="46"/>
                      </a:lnTo>
                      <a:lnTo>
                        <a:pt x="596" y="65"/>
                      </a:lnTo>
                      <a:lnTo>
                        <a:pt x="573" y="44"/>
                      </a:lnTo>
                      <a:lnTo>
                        <a:pt x="552" y="37"/>
                      </a:lnTo>
                      <a:lnTo>
                        <a:pt x="496" y="44"/>
                      </a:lnTo>
                      <a:lnTo>
                        <a:pt x="455" y="14"/>
                      </a:lnTo>
                      <a:lnTo>
                        <a:pt x="421" y="0"/>
                      </a:lnTo>
                      <a:lnTo>
                        <a:pt x="425" y="37"/>
                      </a:lnTo>
                      <a:lnTo>
                        <a:pt x="341" y="47"/>
                      </a:lnTo>
                      <a:lnTo>
                        <a:pt x="297" y="70"/>
                      </a:lnTo>
                      <a:lnTo>
                        <a:pt x="281" y="104"/>
                      </a:lnTo>
                      <a:lnTo>
                        <a:pt x="239" y="236"/>
                      </a:lnTo>
                      <a:lnTo>
                        <a:pt x="209" y="255"/>
                      </a:lnTo>
                      <a:lnTo>
                        <a:pt x="97" y="257"/>
                      </a:lnTo>
                      <a:lnTo>
                        <a:pt x="37" y="267"/>
                      </a:lnTo>
                      <a:lnTo>
                        <a:pt x="0" y="308"/>
                      </a:lnTo>
                      <a:lnTo>
                        <a:pt x="93" y="47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" name="Freeform 260"/>
                <p:cNvSpPr>
                  <a:spLocks/>
                </p:cNvSpPr>
                <p:nvPr/>
              </p:nvSpPr>
              <p:spPr bwMode="auto">
                <a:xfrm>
                  <a:off x="2673670" y="1836850"/>
                  <a:ext cx="7952" cy="22549"/>
                </a:xfrm>
                <a:custGeom>
                  <a:avLst/>
                  <a:gdLst>
                    <a:gd name="T0" fmla="*/ 2147483646 w 17"/>
                    <a:gd name="T1" fmla="*/ 0 h 40"/>
                    <a:gd name="T2" fmla="*/ 0 w 17"/>
                    <a:gd name="T3" fmla="*/ 2147483646 h 40"/>
                    <a:gd name="T4" fmla="*/ 2147483646 w 17"/>
                    <a:gd name="T5" fmla="*/ 2147483646 h 40"/>
                    <a:gd name="T6" fmla="*/ 2147483646 w 17"/>
                    <a:gd name="T7" fmla="*/ 2147483646 h 40"/>
                    <a:gd name="T8" fmla="*/ 2147483646 w 17"/>
                    <a:gd name="T9" fmla="*/ 2147483646 h 40"/>
                    <a:gd name="T10" fmla="*/ 2147483646 w 17"/>
                    <a:gd name="T11" fmla="*/ 2147483646 h 40"/>
                    <a:gd name="T12" fmla="*/ 2147483646 w 17"/>
                    <a:gd name="T13" fmla="*/ 0 h 40"/>
                    <a:gd name="T14" fmla="*/ 2147483646 w 17"/>
                    <a:gd name="T15" fmla="*/ 0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0"/>
                    <a:gd name="T26" fmla="*/ 17 w 17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0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0" y="37"/>
                      </a:lnTo>
                      <a:lnTo>
                        <a:pt x="14" y="40"/>
                      </a:lnTo>
                      <a:lnTo>
                        <a:pt x="16" y="36"/>
                      </a:lnTo>
                      <a:lnTo>
                        <a:pt x="17" y="8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Freeform 261"/>
                <p:cNvSpPr>
                  <a:spLocks/>
                </p:cNvSpPr>
                <p:nvPr/>
              </p:nvSpPr>
              <p:spPr bwMode="auto">
                <a:xfrm>
                  <a:off x="1711479" y="1815814"/>
                  <a:ext cx="654111" cy="707792"/>
                </a:xfrm>
                <a:custGeom>
                  <a:avLst/>
                  <a:gdLst>
                    <a:gd name="T0" fmla="*/ 0 w 1232"/>
                    <a:gd name="T1" fmla="*/ 2147483646 h 1316"/>
                    <a:gd name="T2" fmla="*/ 2147483646 w 1232"/>
                    <a:gd name="T3" fmla="*/ 2147483646 h 1316"/>
                    <a:gd name="T4" fmla="*/ 2147483646 w 1232"/>
                    <a:gd name="T5" fmla="*/ 2147483646 h 1316"/>
                    <a:gd name="T6" fmla="*/ 2147483646 w 1232"/>
                    <a:gd name="T7" fmla="*/ 2147483646 h 1316"/>
                    <a:gd name="T8" fmla="*/ 2147483646 w 1232"/>
                    <a:gd name="T9" fmla="*/ 2147483646 h 1316"/>
                    <a:gd name="T10" fmla="*/ 2147483646 w 1232"/>
                    <a:gd name="T11" fmla="*/ 2147483646 h 1316"/>
                    <a:gd name="T12" fmla="*/ 2147483646 w 1232"/>
                    <a:gd name="T13" fmla="*/ 2147483646 h 1316"/>
                    <a:gd name="T14" fmla="*/ 2147483646 w 1232"/>
                    <a:gd name="T15" fmla="*/ 2147483646 h 1316"/>
                    <a:gd name="T16" fmla="*/ 2147483646 w 1232"/>
                    <a:gd name="T17" fmla="*/ 2147483646 h 1316"/>
                    <a:gd name="T18" fmla="*/ 2147483646 w 1232"/>
                    <a:gd name="T19" fmla="*/ 2147483646 h 1316"/>
                    <a:gd name="T20" fmla="*/ 2147483646 w 1232"/>
                    <a:gd name="T21" fmla="*/ 2147483646 h 1316"/>
                    <a:gd name="T22" fmla="*/ 2147483646 w 1232"/>
                    <a:gd name="T23" fmla="*/ 2147483646 h 1316"/>
                    <a:gd name="T24" fmla="*/ 2147483646 w 1232"/>
                    <a:gd name="T25" fmla="*/ 2147483646 h 1316"/>
                    <a:gd name="T26" fmla="*/ 2147483646 w 1232"/>
                    <a:gd name="T27" fmla="*/ 2147483646 h 1316"/>
                    <a:gd name="T28" fmla="*/ 2147483646 w 1232"/>
                    <a:gd name="T29" fmla="*/ 2147483646 h 1316"/>
                    <a:gd name="T30" fmla="*/ 2147483646 w 1232"/>
                    <a:gd name="T31" fmla="*/ 2147483646 h 1316"/>
                    <a:gd name="T32" fmla="*/ 2147483646 w 1232"/>
                    <a:gd name="T33" fmla="*/ 2147483646 h 1316"/>
                    <a:gd name="T34" fmla="*/ 2147483646 w 1232"/>
                    <a:gd name="T35" fmla="*/ 2147483646 h 1316"/>
                    <a:gd name="T36" fmla="*/ 2147483646 w 1232"/>
                    <a:gd name="T37" fmla="*/ 2147483646 h 1316"/>
                    <a:gd name="T38" fmla="*/ 2147483646 w 1232"/>
                    <a:gd name="T39" fmla="*/ 2147483646 h 1316"/>
                    <a:gd name="T40" fmla="*/ 2147483646 w 1232"/>
                    <a:gd name="T41" fmla="*/ 2147483646 h 1316"/>
                    <a:gd name="T42" fmla="*/ 2147483646 w 1232"/>
                    <a:gd name="T43" fmla="*/ 2147483646 h 1316"/>
                    <a:gd name="T44" fmla="*/ 2147483646 w 1232"/>
                    <a:gd name="T45" fmla="*/ 2147483646 h 1316"/>
                    <a:gd name="T46" fmla="*/ 2147483646 w 1232"/>
                    <a:gd name="T47" fmla="*/ 2147483646 h 1316"/>
                    <a:gd name="T48" fmla="*/ 2147483646 w 1232"/>
                    <a:gd name="T49" fmla="*/ 2147483646 h 1316"/>
                    <a:gd name="T50" fmla="*/ 2147483646 w 1232"/>
                    <a:gd name="T51" fmla="*/ 2147483646 h 1316"/>
                    <a:gd name="T52" fmla="*/ 2147483646 w 1232"/>
                    <a:gd name="T53" fmla="*/ 2147483646 h 1316"/>
                    <a:gd name="T54" fmla="*/ 2147483646 w 1232"/>
                    <a:gd name="T55" fmla="*/ 2147483646 h 1316"/>
                    <a:gd name="T56" fmla="*/ 2147483646 w 1232"/>
                    <a:gd name="T57" fmla="*/ 2147483646 h 1316"/>
                    <a:gd name="T58" fmla="*/ 2147483646 w 1232"/>
                    <a:gd name="T59" fmla="*/ 2147483646 h 1316"/>
                    <a:gd name="T60" fmla="*/ 2147483646 w 1232"/>
                    <a:gd name="T61" fmla="*/ 2147483646 h 1316"/>
                    <a:gd name="T62" fmla="*/ 2147483646 w 1232"/>
                    <a:gd name="T63" fmla="*/ 2147483646 h 1316"/>
                    <a:gd name="T64" fmla="*/ 2147483646 w 1232"/>
                    <a:gd name="T65" fmla="*/ 2147483646 h 1316"/>
                    <a:gd name="T66" fmla="*/ 2147483646 w 1232"/>
                    <a:gd name="T67" fmla="*/ 2147483646 h 1316"/>
                    <a:gd name="T68" fmla="*/ 2147483646 w 1232"/>
                    <a:gd name="T69" fmla="*/ 2147483646 h 1316"/>
                    <a:gd name="T70" fmla="*/ 2147483646 w 1232"/>
                    <a:gd name="T71" fmla="*/ 2147483646 h 1316"/>
                    <a:gd name="T72" fmla="*/ 2147483646 w 1232"/>
                    <a:gd name="T73" fmla="*/ 2147483646 h 1316"/>
                    <a:gd name="T74" fmla="*/ 2147483646 w 1232"/>
                    <a:gd name="T75" fmla="*/ 2147483646 h 1316"/>
                    <a:gd name="T76" fmla="*/ 2147483646 w 1232"/>
                    <a:gd name="T77" fmla="*/ 2147483646 h 1316"/>
                    <a:gd name="T78" fmla="*/ 2147483646 w 1232"/>
                    <a:gd name="T79" fmla="*/ 2147483646 h 1316"/>
                    <a:gd name="T80" fmla="*/ 2147483646 w 1232"/>
                    <a:gd name="T81" fmla="*/ 2147483646 h 1316"/>
                    <a:gd name="T82" fmla="*/ 2147483646 w 1232"/>
                    <a:gd name="T83" fmla="*/ 2147483646 h 1316"/>
                    <a:gd name="T84" fmla="*/ 2147483646 w 1232"/>
                    <a:gd name="T85" fmla="*/ 2147483646 h 1316"/>
                    <a:gd name="T86" fmla="*/ 2147483646 w 1232"/>
                    <a:gd name="T87" fmla="*/ 2147483646 h 1316"/>
                    <a:gd name="T88" fmla="*/ 2147483646 w 1232"/>
                    <a:gd name="T89" fmla="*/ 2147483646 h 1316"/>
                    <a:gd name="T90" fmla="*/ 2147483646 w 1232"/>
                    <a:gd name="T91" fmla="*/ 2147483646 h 13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32"/>
                    <a:gd name="T139" fmla="*/ 0 h 1316"/>
                    <a:gd name="T140" fmla="*/ 1232 w 1232"/>
                    <a:gd name="T141" fmla="*/ 1316 h 13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32" h="1316">
                      <a:moveTo>
                        <a:pt x="14" y="572"/>
                      </a:moveTo>
                      <a:lnTo>
                        <a:pt x="10" y="596"/>
                      </a:lnTo>
                      <a:lnTo>
                        <a:pt x="0" y="607"/>
                      </a:lnTo>
                      <a:lnTo>
                        <a:pt x="20" y="645"/>
                      </a:lnTo>
                      <a:lnTo>
                        <a:pt x="93" y="983"/>
                      </a:lnTo>
                      <a:lnTo>
                        <a:pt x="189" y="993"/>
                      </a:lnTo>
                      <a:lnTo>
                        <a:pt x="199" y="1029"/>
                      </a:lnTo>
                      <a:lnTo>
                        <a:pt x="235" y="1019"/>
                      </a:lnTo>
                      <a:lnTo>
                        <a:pt x="224" y="998"/>
                      </a:lnTo>
                      <a:lnTo>
                        <a:pt x="204" y="998"/>
                      </a:lnTo>
                      <a:lnTo>
                        <a:pt x="236" y="968"/>
                      </a:lnTo>
                      <a:lnTo>
                        <a:pt x="251" y="984"/>
                      </a:lnTo>
                      <a:lnTo>
                        <a:pt x="286" y="1035"/>
                      </a:lnTo>
                      <a:lnTo>
                        <a:pt x="269" y="1056"/>
                      </a:lnTo>
                      <a:lnTo>
                        <a:pt x="330" y="1067"/>
                      </a:lnTo>
                      <a:lnTo>
                        <a:pt x="325" y="1093"/>
                      </a:lnTo>
                      <a:lnTo>
                        <a:pt x="349" y="1128"/>
                      </a:lnTo>
                      <a:lnTo>
                        <a:pt x="329" y="1154"/>
                      </a:lnTo>
                      <a:lnTo>
                        <a:pt x="346" y="1169"/>
                      </a:lnTo>
                      <a:lnTo>
                        <a:pt x="329" y="1190"/>
                      </a:lnTo>
                      <a:lnTo>
                        <a:pt x="302" y="1187"/>
                      </a:lnTo>
                      <a:lnTo>
                        <a:pt x="288" y="1204"/>
                      </a:lnTo>
                      <a:lnTo>
                        <a:pt x="441" y="1212"/>
                      </a:lnTo>
                      <a:lnTo>
                        <a:pt x="462" y="1207"/>
                      </a:lnTo>
                      <a:lnTo>
                        <a:pt x="486" y="1212"/>
                      </a:lnTo>
                      <a:lnTo>
                        <a:pt x="486" y="1228"/>
                      </a:lnTo>
                      <a:lnTo>
                        <a:pt x="506" y="1234"/>
                      </a:lnTo>
                      <a:lnTo>
                        <a:pt x="514" y="1270"/>
                      </a:lnTo>
                      <a:lnTo>
                        <a:pt x="505" y="1275"/>
                      </a:lnTo>
                      <a:lnTo>
                        <a:pt x="537" y="1316"/>
                      </a:lnTo>
                      <a:lnTo>
                        <a:pt x="566" y="1294"/>
                      </a:lnTo>
                      <a:lnTo>
                        <a:pt x="582" y="1294"/>
                      </a:lnTo>
                      <a:lnTo>
                        <a:pt x="638" y="1260"/>
                      </a:lnTo>
                      <a:lnTo>
                        <a:pt x="629" y="1249"/>
                      </a:lnTo>
                      <a:lnTo>
                        <a:pt x="664" y="1214"/>
                      </a:lnTo>
                      <a:lnTo>
                        <a:pt x="650" y="1195"/>
                      </a:lnTo>
                      <a:lnTo>
                        <a:pt x="728" y="1140"/>
                      </a:lnTo>
                      <a:lnTo>
                        <a:pt x="728" y="1114"/>
                      </a:lnTo>
                      <a:lnTo>
                        <a:pt x="708" y="1103"/>
                      </a:lnTo>
                      <a:lnTo>
                        <a:pt x="704" y="1052"/>
                      </a:lnTo>
                      <a:lnTo>
                        <a:pt x="726" y="987"/>
                      </a:lnTo>
                      <a:lnTo>
                        <a:pt x="772" y="977"/>
                      </a:lnTo>
                      <a:lnTo>
                        <a:pt x="763" y="956"/>
                      </a:lnTo>
                      <a:lnTo>
                        <a:pt x="788" y="947"/>
                      </a:lnTo>
                      <a:lnTo>
                        <a:pt x="820" y="881"/>
                      </a:lnTo>
                      <a:lnTo>
                        <a:pt x="849" y="928"/>
                      </a:lnTo>
                      <a:lnTo>
                        <a:pt x="886" y="913"/>
                      </a:lnTo>
                      <a:lnTo>
                        <a:pt x="897" y="897"/>
                      </a:lnTo>
                      <a:lnTo>
                        <a:pt x="911" y="892"/>
                      </a:lnTo>
                      <a:lnTo>
                        <a:pt x="908" y="873"/>
                      </a:lnTo>
                      <a:lnTo>
                        <a:pt x="925" y="857"/>
                      </a:lnTo>
                      <a:lnTo>
                        <a:pt x="941" y="824"/>
                      </a:lnTo>
                      <a:lnTo>
                        <a:pt x="935" y="815"/>
                      </a:lnTo>
                      <a:lnTo>
                        <a:pt x="944" y="776"/>
                      </a:lnTo>
                      <a:lnTo>
                        <a:pt x="941" y="769"/>
                      </a:lnTo>
                      <a:lnTo>
                        <a:pt x="930" y="778"/>
                      </a:lnTo>
                      <a:lnTo>
                        <a:pt x="913" y="758"/>
                      </a:lnTo>
                      <a:lnTo>
                        <a:pt x="917" y="751"/>
                      </a:lnTo>
                      <a:lnTo>
                        <a:pt x="909" y="736"/>
                      </a:lnTo>
                      <a:lnTo>
                        <a:pt x="921" y="729"/>
                      </a:lnTo>
                      <a:lnTo>
                        <a:pt x="918" y="709"/>
                      </a:lnTo>
                      <a:lnTo>
                        <a:pt x="927" y="709"/>
                      </a:lnTo>
                      <a:lnTo>
                        <a:pt x="931" y="700"/>
                      </a:lnTo>
                      <a:lnTo>
                        <a:pt x="923" y="692"/>
                      </a:lnTo>
                      <a:lnTo>
                        <a:pt x="948" y="687"/>
                      </a:lnTo>
                      <a:lnTo>
                        <a:pt x="959" y="674"/>
                      </a:lnTo>
                      <a:lnTo>
                        <a:pt x="978" y="673"/>
                      </a:lnTo>
                      <a:lnTo>
                        <a:pt x="969" y="665"/>
                      </a:lnTo>
                      <a:lnTo>
                        <a:pt x="990" y="658"/>
                      </a:lnTo>
                      <a:lnTo>
                        <a:pt x="999" y="642"/>
                      </a:lnTo>
                      <a:lnTo>
                        <a:pt x="1002" y="628"/>
                      </a:lnTo>
                      <a:lnTo>
                        <a:pt x="1018" y="626"/>
                      </a:lnTo>
                      <a:lnTo>
                        <a:pt x="1029" y="605"/>
                      </a:lnTo>
                      <a:lnTo>
                        <a:pt x="1042" y="600"/>
                      </a:lnTo>
                      <a:lnTo>
                        <a:pt x="1068" y="547"/>
                      </a:lnTo>
                      <a:lnTo>
                        <a:pt x="1070" y="553"/>
                      </a:lnTo>
                      <a:lnTo>
                        <a:pt x="1080" y="549"/>
                      </a:lnTo>
                      <a:lnTo>
                        <a:pt x="1089" y="562"/>
                      </a:lnTo>
                      <a:lnTo>
                        <a:pt x="1111" y="560"/>
                      </a:lnTo>
                      <a:lnTo>
                        <a:pt x="1157" y="524"/>
                      </a:lnTo>
                      <a:lnTo>
                        <a:pt x="1149" y="544"/>
                      </a:lnTo>
                      <a:lnTo>
                        <a:pt x="1156" y="551"/>
                      </a:lnTo>
                      <a:lnTo>
                        <a:pt x="1175" y="538"/>
                      </a:lnTo>
                      <a:lnTo>
                        <a:pt x="1175" y="525"/>
                      </a:lnTo>
                      <a:lnTo>
                        <a:pt x="1185" y="520"/>
                      </a:lnTo>
                      <a:lnTo>
                        <a:pt x="1185" y="514"/>
                      </a:lnTo>
                      <a:lnTo>
                        <a:pt x="1177" y="516"/>
                      </a:lnTo>
                      <a:lnTo>
                        <a:pt x="1199" y="494"/>
                      </a:lnTo>
                      <a:lnTo>
                        <a:pt x="1210" y="461"/>
                      </a:lnTo>
                      <a:lnTo>
                        <a:pt x="1209" y="445"/>
                      </a:lnTo>
                      <a:lnTo>
                        <a:pt x="1217" y="423"/>
                      </a:lnTo>
                      <a:lnTo>
                        <a:pt x="1207" y="415"/>
                      </a:lnTo>
                      <a:lnTo>
                        <a:pt x="1209" y="386"/>
                      </a:lnTo>
                      <a:lnTo>
                        <a:pt x="1199" y="371"/>
                      </a:lnTo>
                      <a:lnTo>
                        <a:pt x="1177" y="353"/>
                      </a:lnTo>
                      <a:lnTo>
                        <a:pt x="1177" y="344"/>
                      </a:lnTo>
                      <a:lnTo>
                        <a:pt x="1205" y="358"/>
                      </a:lnTo>
                      <a:lnTo>
                        <a:pt x="1213" y="369"/>
                      </a:lnTo>
                      <a:lnTo>
                        <a:pt x="1218" y="357"/>
                      </a:lnTo>
                      <a:lnTo>
                        <a:pt x="1232" y="368"/>
                      </a:lnTo>
                      <a:lnTo>
                        <a:pt x="1218" y="304"/>
                      </a:lnTo>
                      <a:lnTo>
                        <a:pt x="1231" y="310"/>
                      </a:lnTo>
                      <a:lnTo>
                        <a:pt x="1223" y="287"/>
                      </a:lnTo>
                      <a:lnTo>
                        <a:pt x="1205" y="257"/>
                      </a:lnTo>
                      <a:lnTo>
                        <a:pt x="1186" y="270"/>
                      </a:lnTo>
                      <a:lnTo>
                        <a:pt x="1177" y="257"/>
                      </a:lnTo>
                      <a:lnTo>
                        <a:pt x="1152" y="273"/>
                      </a:lnTo>
                      <a:lnTo>
                        <a:pt x="1129" y="228"/>
                      </a:lnTo>
                      <a:lnTo>
                        <a:pt x="1122" y="220"/>
                      </a:lnTo>
                      <a:lnTo>
                        <a:pt x="1138" y="200"/>
                      </a:lnTo>
                      <a:lnTo>
                        <a:pt x="1133" y="190"/>
                      </a:lnTo>
                      <a:lnTo>
                        <a:pt x="1168" y="168"/>
                      </a:lnTo>
                      <a:lnTo>
                        <a:pt x="1075" y="0"/>
                      </a:lnTo>
                      <a:lnTo>
                        <a:pt x="946" y="151"/>
                      </a:lnTo>
                      <a:lnTo>
                        <a:pt x="922" y="168"/>
                      </a:lnTo>
                      <a:lnTo>
                        <a:pt x="899" y="148"/>
                      </a:lnTo>
                      <a:lnTo>
                        <a:pt x="862" y="172"/>
                      </a:lnTo>
                      <a:lnTo>
                        <a:pt x="807" y="182"/>
                      </a:lnTo>
                      <a:lnTo>
                        <a:pt x="815" y="205"/>
                      </a:lnTo>
                      <a:lnTo>
                        <a:pt x="793" y="213"/>
                      </a:lnTo>
                      <a:lnTo>
                        <a:pt x="779" y="201"/>
                      </a:lnTo>
                      <a:lnTo>
                        <a:pt x="763" y="202"/>
                      </a:lnTo>
                      <a:lnTo>
                        <a:pt x="730" y="229"/>
                      </a:lnTo>
                      <a:lnTo>
                        <a:pt x="735" y="262"/>
                      </a:lnTo>
                      <a:lnTo>
                        <a:pt x="704" y="292"/>
                      </a:lnTo>
                      <a:lnTo>
                        <a:pt x="698" y="285"/>
                      </a:lnTo>
                      <a:lnTo>
                        <a:pt x="671" y="302"/>
                      </a:lnTo>
                      <a:lnTo>
                        <a:pt x="658" y="357"/>
                      </a:lnTo>
                      <a:lnTo>
                        <a:pt x="631" y="385"/>
                      </a:lnTo>
                      <a:lnTo>
                        <a:pt x="554" y="383"/>
                      </a:lnTo>
                      <a:lnTo>
                        <a:pt x="533" y="368"/>
                      </a:lnTo>
                      <a:lnTo>
                        <a:pt x="525" y="375"/>
                      </a:lnTo>
                      <a:lnTo>
                        <a:pt x="497" y="456"/>
                      </a:lnTo>
                      <a:lnTo>
                        <a:pt x="488" y="526"/>
                      </a:lnTo>
                      <a:lnTo>
                        <a:pt x="460" y="593"/>
                      </a:lnTo>
                      <a:lnTo>
                        <a:pt x="386" y="618"/>
                      </a:lnTo>
                      <a:lnTo>
                        <a:pt x="259" y="612"/>
                      </a:lnTo>
                      <a:lnTo>
                        <a:pt x="14" y="57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8" name="Freeform 262"/>
                <p:cNvSpPr>
                  <a:spLocks/>
                </p:cNvSpPr>
                <p:nvPr/>
              </p:nvSpPr>
              <p:spPr bwMode="auto">
                <a:xfrm>
                  <a:off x="2369903" y="1989860"/>
                  <a:ext cx="4772" cy="11274"/>
                </a:xfrm>
                <a:custGeom>
                  <a:avLst/>
                  <a:gdLst>
                    <a:gd name="T0" fmla="*/ 2147483646 w 9"/>
                    <a:gd name="T1" fmla="*/ 0 h 23"/>
                    <a:gd name="T2" fmla="*/ 2147483646 w 9"/>
                    <a:gd name="T3" fmla="*/ 2147483646 h 23"/>
                    <a:gd name="T4" fmla="*/ 2147483646 w 9"/>
                    <a:gd name="T5" fmla="*/ 2147483646 h 23"/>
                    <a:gd name="T6" fmla="*/ 2147483646 w 9"/>
                    <a:gd name="T7" fmla="*/ 2147483646 h 23"/>
                    <a:gd name="T8" fmla="*/ 2147483646 w 9"/>
                    <a:gd name="T9" fmla="*/ 2147483646 h 23"/>
                    <a:gd name="T10" fmla="*/ 0 w 9"/>
                    <a:gd name="T11" fmla="*/ 2147483646 h 23"/>
                    <a:gd name="T12" fmla="*/ 2147483646 w 9"/>
                    <a:gd name="T13" fmla="*/ 0 h 2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3"/>
                    <a:gd name="T23" fmla="*/ 9 w 9"/>
                    <a:gd name="T24" fmla="*/ 23 h 2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3">
                      <a:moveTo>
                        <a:pt x="1" y="0"/>
                      </a:moveTo>
                      <a:lnTo>
                        <a:pt x="9" y="2"/>
                      </a:lnTo>
                      <a:lnTo>
                        <a:pt x="8" y="13"/>
                      </a:lnTo>
                      <a:lnTo>
                        <a:pt x="5" y="21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" name="Freeform 264"/>
                <p:cNvSpPr>
                  <a:spLocks/>
                </p:cNvSpPr>
                <p:nvPr/>
              </p:nvSpPr>
              <p:spPr bwMode="auto">
                <a:xfrm>
                  <a:off x="2355590" y="2028515"/>
                  <a:ext cx="3181" cy="8053"/>
                </a:xfrm>
                <a:custGeom>
                  <a:avLst/>
                  <a:gdLst>
                    <a:gd name="T0" fmla="*/ 2147483646 w 7"/>
                    <a:gd name="T1" fmla="*/ 2147483646 h 14"/>
                    <a:gd name="T2" fmla="*/ 2147483646 w 7"/>
                    <a:gd name="T3" fmla="*/ 2147483646 h 14"/>
                    <a:gd name="T4" fmla="*/ 2147483646 w 7"/>
                    <a:gd name="T5" fmla="*/ 2147483646 h 14"/>
                    <a:gd name="T6" fmla="*/ 0 w 7"/>
                    <a:gd name="T7" fmla="*/ 2147483646 h 14"/>
                    <a:gd name="T8" fmla="*/ 0 w 7"/>
                    <a:gd name="T9" fmla="*/ 0 h 14"/>
                    <a:gd name="T10" fmla="*/ 2147483646 w 7"/>
                    <a:gd name="T11" fmla="*/ 2147483646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4"/>
                    <a:gd name="T20" fmla="*/ 7 w 7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4">
                      <a:moveTo>
                        <a:pt x="7" y="2"/>
                      </a:move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0" name="Freeform 266"/>
                <p:cNvSpPr>
                  <a:spLocks/>
                </p:cNvSpPr>
                <p:nvPr/>
              </p:nvSpPr>
              <p:spPr bwMode="auto">
                <a:xfrm>
                  <a:off x="2366722" y="2005966"/>
                  <a:ext cx="3181" cy="4831"/>
                </a:xfrm>
                <a:custGeom>
                  <a:avLst/>
                  <a:gdLst>
                    <a:gd name="T0" fmla="*/ 0 w 6"/>
                    <a:gd name="T1" fmla="*/ 0 h 8"/>
                    <a:gd name="T2" fmla="*/ 2147483646 w 6"/>
                    <a:gd name="T3" fmla="*/ 2147483646 h 8"/>
                    <a:gd name="T4" fmla="*/ 2147483646 w 6"/>
                    <a:gd name="T5" fmla="*/ 2147483646 h 8"/>
                    <a:gd name="T6" fmla="*/ 0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1" name="Freeform 267"/>
                <p:cNvSpPr>
                  <a:spLocks/>
                </p:cNvSpPr>
                <p:nvPr/>
              </p:nvSpPr>
              <p:spPr bwMode="auto">
                <a:xfrm>
                  <a:off x="2357180" y="2020461"/>
                  <a:ext cx="1591" cy="4832"/>
                </a:xfrm>
                <a:custGeom>
                  <a:avLst/>
                  <a:gdLst>
                    <a:gd name="T0" fmla="*/ 0 w 3"/>
                    <a:gd name="T1" fmla="*/ 2147483646 h 9"/>
                    <a:gd name="T2" fmla="*/ 2147483646 w 3"/>
                    <a:gd name="T3" fmla="*/ 2147483646 h 9"/>
                    <a:gd name="T4" fmla="*/ 2147483646 w 3"/>
                    <a:gd name="T5" fmla="*/ 2147483646 h 9"/>
                    <a:gd name="T6" fmla="*/ 0 w 3"/>
                    <a:gd name="T7" fmla="*/ 0 h 9"/>
                    <a:gd name="T8" fmla="*/ 0 w 3"/>
                    <a:gd name="T9" fmla="*/ 214748364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9"/>
                    <a:gd name="T17" fmla="*/ 3 w 3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9">
                      <a:moveTo>
                        <a:pt x="0" y="9"/>
                      </a:move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2" name="Freeform 268"/>
                <p:cNvSpPr>
                  <a:spLocks/>
                </p:cNvSpPr>
                <p:nvPr/>
              </p:nvSpPr>
              <p:spPr bwMode="auto">
                <a:xfrm>
                  <a:off x="2369903" y="2015630"/>
                  <a:ext cx="1591" cy="1610"/>
                </a:xfrm>
                <a:custGeom>
                  <a:avLst/>
                  <a:gdLst>
                    <a:gd name="T0" fmla="*/ 0 w 4"/>
                    <a:gd name="T1" fmla="*/ 0 h 3"/>
                    <a:gd name="T2" fmla="*/ 2147483646 w 4"/>
                    <a:gd name="T3" fmla="*/ 2147483646 h 3"/>
                    <a:gd name="T4" fmla="*/ 0 w 4"/>
                    <a:gd name="T5" fmla="*/ 2147483646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3" name="Freeform 269"/>
                <p:cNvSpPr>
                  <a:spLocks/>
                </p:cNvSpPr>
                <p:nvPr/>
              </p:nvSpPr>
              <p:spPr bwMode="auto">
                <a:xfrm>
                  <a:off x="2235403" y="2615650"/>
                  <a:ext cx="1319335" cy="756987"/>
                </a:xfrm>
                <a:custGeom>
                  <a:avLst/>
                  <a:gdLst>
                    <a:gd name="T0" fmla="*/ 2147483646 w 2489"/>
                    <a:gd name="T1" fmla="*/ 2147483646 h 1412"/>
                    <a:gd name="T2" fmla="*/ 2147483646 w 2489"/>
                    <a:gd name="T3" fmla="*/ 2147483646 h 1412"/>
                    <a:gd name="T4" fmla="*/ 2147483646 w 2489"/>
                    <a:gd name="T5" fmla="*/ 2147483646 h 1412"/>
                    <a:gd name="T6" fmla="*/ 2147483646 w 2489"/>
                    <a:gd name="T7" fmla="*/ 2147483646 h 1412"/>
                    <a:gd name="T8" fmla="*/ 2147483646 w 2489"/>
                    <a:gd name="T9" fmla="*/ 2147483646 h 1412"/>
                    <a:gd name="T10" fmla="*/ 2147483646 w 2489"/>
                    <a:gd name="T11" fmla="*/ 2147483646 h 1412"/>
                    <a:gd name="T12" fmla="*/ 2147483646 w 2489"/>
                    <a:gd name="T13" fmla="*/ 2147483646 h 1412"/>
                    <a:gd name="T14" fmla="*/ 2147483646 w 2489"/>
                    <a:gd name="T15" fmla="*/ 2147483646 h 1412"/>
                    <a:gd name="T16" fmla="*/ 2147483646 w 2489"/>
                    <a:gd name="T17" fmla="*/ 2147483646 h 1412"/>
                    <a:gd name="T18" fmla="*/ 2147483646 w 2489"/>
                    <a:gd name="T19" fmla="*/ 2147483646 h 1412"/>
                    <a:gd name="T20" fmla="*/ 2147483646 w 2489"/>
                    <a:gd name="T21" fmla="*/ 2147483646 h 1412"/>
                    <a:gd name="T22" fmla="*/ 2147483646 w 2489"/>
                    <a:gd name="T23" fmla="*/ 2147483646 h 1412"/>
                    <a:gd name="T24" fmla="*/ 2147483646 w 2489"/>
                    <a:gd name="T25" fmla="*/ 2147483646 h 1412"/>
                    <a:gd name="T26" fmla="*/ 2147483646 w 2489"/>
                    <a:gd name="T27" fmla="*/ 2147483646 h 1412"/>
                    <a:gd name="T28" fmla="*/ 2147483646 w 2489"/>
                    <a:gd name="T29" fmla="*/ 2147483646 h 1412"/>
                    <a:gd name="T30" fmla="*/ 2147483646 w 2489"/>
                    <a:gd name="T31" fmla="*/ 2147483646 h 1412"/>
                    <a:gd name="T32" fmla="*/ 2147483646 w 2489"/>
                    <a:gd name="T33" fmla="*/ 2147483646 h 1412"/>
                    <a:gd name="T34" fmla="*/ 2147483646 w 2489"/>
                    <a:gd name="T35" fmla="*/ 2147483646 h 1412"/>
                    <a:gd name="T36" fmla="*/ 2147483646 w 2489"/>
                    <a:gd name="T37" fmla="*/ 2147483646 h 1412"/>
                    <a:gd name="T38" fmla="*/ 2147483646 w 2489"/>
                    <a:gd name="T39" fmla="*/ 2147483646 h 1412"/>
                    <a:gd name="T40" fmla="*/ 2147483646 w 2489"/>
                    <a:gd name="T41" fmla="*/ 2147483646 h 1412"/>
                    <a:gd name="T42" fmla="*/ 2147483646 w 2489"/>
                    <a:gd name="T43" fmla="*/ 2147483646 h 1412"/>
                    <a:gd name="T44" fmla="*/ 2147483646 w 2489"/>
                    <a:gd name="T45" fmla="*/ 2147483646 h 1412"/>
                    <a:gd name="T46" fmla="*/ 2147483646 w 2489"/>
                    <a:gd name="T47" fmla="*/ 2147483646 h 1412"/>
                    <a:gd name="T48" fmla="*/ 2147483646 w 2489"/>
                    <a:gd name="T49" fmla="*/ 2147483646 h 1412"/>
                    <a:gd name="T50" fmla="*/ 2147483646 w 2489"/>
                    <a:gd name="T51" fmla="*/ 2147483646 h 1412"/>
                    <a:gd name="T52" fmla="*/ 2147483646 w 2489"/>
                    <a:gd name="T53" fmla="*/ 2147483646 h 1412"/>
                    <a:gd name="T54" fmla="*/ 2147483646 w 2489"/>
                    <a:gd name="T55" fmla="*/ 2147483646 h 1412"/>
                    <a:gd name="T56" fmla="*/ 2147483646 w 2489"/>
                    <a:gd name="T57" fmla="*/ 2147483646 h 1412"/>
                    <a:gd name="T58" fmla="*/ 2147483646 w 2489"/>
                    <a:gd name="T59" fmla="*/ 2147483646 h 1412"/>
                    <a:gd name="T60" fmla="*/ 2147483646 w 2489"/>
                    <a:gd name="T61" fmla="*/ 2147483646 h 1412"/>
                    <a:gd name="T62" fmla="*/ 2147483646 w 2489"/>
                    <a:gd name="T63" fmla="*/ 2147483646 h 1412"/>
                    <a:gd name="T64" fmla="*/ 2147483646 w 2489"/>
                    <a:gd name="T65" fmla="*/ 2147483646 h 1412"/>
                    <a:gd name="T66" fmla="*/ 2147483646 w 2489"/>
                    <a:gd name="T67" fmla="*/ 2147483646 h 1412"/>
                    <a:gd name="T68" fmla="*/ 2147483646 w 2489"/>
                    <a:gd name="T69" fmla="*/ 2147483646 h 1412"/>
                    <a:gd name="T70" fmla="*/ 2147483646 w 2489"/>
                    <a:gd name="T71" fmla="*/ 2147483646 h 1412"/>
                    <a:gd name="T72" fmla="*/ 2147483646 w 2489"/>
                    <a:gd name="T73" fmla="*/ 2147483646 h 1412"/>
                    <a:gd name="T74" fmla="*/ 2147483646 w 2489"/>
                    <a:gd name="T75" fmla="*/ 2147483646 h 1412"/>
                    <a:gd name="T76" fmla="*/ 2147483646 w 2489"/>
                    <a:gd name="T77" fmla="*/ 2147483646 h 1412"/>
                    <a:gd name="T78" fmla="*/ 2147483646 w 2489"/>
                    <a:gd name="T79" fmla="*/ 2147483646 h 1412"/>
                    <a:gd name="T80" fmla="*/ 2147483646 w 2489"/>
                    <a:gd name="T81" fmla="*/ 2147483646 h 1412"/>
                    <a:gd name="T82" fmla="*/ 2147483646 w 2489"/>
                    <a:gd name="T83" fmla="*/ 2147483646 h 1412"/>
                    <a:gd name="T84" fmla="*/ 2147483646 w 2489"/>
                    <a:gd name="T85" fmla="*/ 2147483646 h 1412"/>
                    <a:gd name="T86" fmla="*/ 2147483646 w 2489"/>
                    <a:gd name="T87" fmla="*/ 2147483646 h 1412"/>
                    <a:gd name="T88" fmla="*/ 2147483646 w 2489"/>
                    <a:gd name="T89" fmla="*/ 2147483646 h 1412"/>
                    <a:gd name="T90" fmla="*/ 2147483646 w 2489"/>
                    <a:gd name="T91" fmla="*/ 2147483646 h 1412"/>
                    <a:gd name="T92" fmla="*/ 2147483646 w 2489"/>
                    <a:gd name="T93" fmla="*/ 2147483646 h 1412"/>
                    <a:gd name="T94" fmla="*/ 2147483646 w 2489"/>
                    <a:gd name="T95" fmla="*/ 2147483646 h 1412"/>
                    <a:gd name="T96" fmla="*/ 2147483646 w 2489"/>
                    <a:gd name="T97" fmla="*/ 2147483646 h 1412"/>
                    <a:gd name="T98" fmla="*/ 2147483646 w 2489"/>
                    <a:gd name="T99" fmla="*/ 2147483646 h 1412"/>
                    <a:gd name="T100" fmla="*/ 2147483646 w 2489"/>
                    <a:gd name="T101" fmla="*/ 2147483646 h 1412"/>
                    <a:gd name="T102" fmla="*/ 2147483646 w 2489"/>
                    <a:gd name="T103" fmla="*/ 2147483646 h 141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489"/>
                    <a:gd name="T157" fmla="*/ 0 h 1412"/>
                    <a:gd name="T158" fmla="*/ 2489 w 2489"/>
                    <a:gd name="T159" fmla="*/ 1412 h 141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489" h="1412">
                      <a:moveTo>
                        <a:pt x="148" y="822"/>
                      </a:moveTo>
                      <a:lnTo>
                        <a:pt x="137" y="856"/>
                      </a:lnTo>
                      <a:lnTo>
                        <a:pt x="111" y="866"/>
                      </a:lnTo>
                      <a:lnTo>
                        <a:pt x="122" y="897"/>
                      </a:lnTo>
                      <a:lnTo>
                        <a:pt x="100" y="912"/>
                      </a:lnTo>
                      <a:lnTo>
                        <a:pt x="74" y="906"/>
                      </a:lnTo>
                      <a:lnTo>
                        <a:pt x="34" y="936"/>
                      </a:lnTo>
                      <a:lnTo>
                        <a:pt x="39" y="952"/>
                      </a:lnTo>
                      <a:lnTo>
                        <a:pt x="2" y="976"/>
                      </a:lnTo>
                      <a:lnTo>
                        <a:pt x="31" y="1044"/>
                      </a:lnTo>
                      <a:lnTo>
                        <a:pt x="0" y="1063"/>
                      </a:lnTo>
                      <a:lnTo>
                        <a:pt x="11" y="1068"/>
                      </a:lnTo>
                      <a:lnTo>
                        <a:pt x="25" y="1115"/>
                      </a:lnTo>
                      <a:lnTo>
                        <a:pt x="9" y="1149"/>
                      </a:lnTo>
                      <a:lnTo>
                        <a:pt x="23" y="1171"/>
                      </a:lnTo>
                      <a:lnTo>
                        <a:pt x="50" y="1161"/>
                      </a:lnTo>
                      <a:lnTo>
                        <a:pt x="76" y="1105"/>
                      </a:lnTo>
                      <a:lnTo>
                        <a:pt x="108" y="1096"/>
                      </a:lnTo>
                      <a:lnTo>
                        <a:pt x="116" y="1116"/>
                      </a:lnTo>
                      <a:lnTo>
                        <a:pt x="143" y="1091"/>
                      </a:lnTo>
                      <a:lnTo>
                        <a:pt x="152" y="1112"/>
                      </a:lnTo>
                      <a:lnTo>
                        <a:pt x="162" y="1107"/>
                      </a:lnTo>
                      <a:lnTo>
                        <a:pt x="193" y="1117"/>
                      </a:lnTo>
                      <a:lnTo>
                        <a:pt x="213" y="1133"/>
                      </a:lnTo>
                      <a:lnTo>
                        <a:pt x="264" y="1124"/>
                      </a:lnTo>
                      <a:lnTo>
                        <a:pt x="280" y="1144"/>
                      </a:lnTo>
                      <a:lnTo>
                        <a:pt x="268" y="1180"/>
                      </a:lnTo>
                      <a:lnTo>
                        <a:pt x="289" y="1186"/>
                      </a:lnTo>
                      <a:lnTo>
                        <a:pt x="335" y="1171"/>
                      </a:lnTo>
                      <a:lnTo>
                        <a:pt x="351" y="1156"/>
                      </a:lnTo>
                      <a:lnTo>
                        <a:pt x="380" y="1157"/>
                      </a:lnTo>
                      <a:lnTo>
                        <a:pt x="373" y="1188"/>
                      </a:lnTo>
                      <a:lnTo>
                        <a:pt x="398" y="1179"/>
                      </a:lnTo>
                      <a:lnTo>
                        <a:pt x="398" y="1163"/>
                      </a:lnTo>
                      <a:lnTo>
                        <a:pt x="403" y="1158"/>
                      </a:lnTo>
                      <a:lnTo>
                        <a:pt x="395" y="1138"/>
                      </a:lnTo>
                      <a:lnTo>
                        <a:pt x="400" y="1133"/>
                      </a:lnTo>
                      <a:lnTo>
                        <a:pt x="379" y="1086"/>
                      </a:lnTo>
                      <a:lnTo>
                        <a:pt x="442" y="1051"/>
                      </a:lnTo>
                      <a:lnTo>
                        <a:pt x="471" y="1088"/>
                      </a:lnTo>
                      <a:lnTo>
                        <a:pt x="498" y="1073"/>
                      </a:lnTo>
                      <a:lnTo>
                        <a:pt x="517" y="1103"/>
                      </a:lnTo>
                      <a:lnTo>
                        <a:pt x="548" y="1089"/>
                      </a:lnTo>
                      <a:lnTo>
                        <a:pt x="578" y="1130"/>
                      </a:lnTo>
                      <a:lnTo>
                        <a:pt x="556" y="1156"/>
                      </a:lnTo>
                      <a:lnTo>
                        <a:pt x="587" y="1198"/>
                      </a:lnTo>
                      <a:lnTo>
                        <a:pt x="613" y="1183"/>
                      </a:lnTo>
                      <a:lnTo>
                        <a:pt x="693" y="1271"/>
                      </a:lnTo>
                      <a:lnTo>
                        <a:pt x="713" y="1251"/>
                      </a:lnTo>
                      <a:lnTo>
                        <a:pt x="724" y="1257"/>
                      </a:lnTo>
                      <a:lnTo>
                        <a:pt x="754" y="1246"/>
                      </a:lnTo>
                      <a:lnTo>
                        <a:pt x="789" y="1283"/>
                      </a:lnTo>
                      <a:lnTo>
                        <a:pt x="810" y="1263"/>
                      </a:lnTo>
                      <a:lnTo>
                        <a:pt x="845" y="1305"/>
                      </a:lnTo>
                      <a:lnTo>
                        <a:pt x="860" y="1300"/>
                      </a:lnTo>
                      <a:lnTo>
                        <a:pt x="871" y="1274"/>
                      </a:lnTo>
                      <a:lnTo>
                        <a:pt x="897" y="1264"/>
                      </a:lnTo>
                      <a:lnTo>
                        <a:pt x="906" y="1281"/>
                      </a:lnTo>
                      <a:lnTo>
                        <a:pt x="923" y="1276"/>
                      </a:lnTo>
                      <a:lnTo>
                        <a:pt x="957" y="1311"/>
                      </a:lnTo>
                      <a:lnTo>
                        <a:pt x="962" y="1306"/>
                      </a:lnTo>
                      <a:lnTo>
                        <a:pt x="1093" y="1401"/>
                      </a:lnTo>
                      <a:lnTo>
                        <a:pt x="1148" y="1412"/>
                      </a:lnTo>
                      <a:lnTo>
                        <a:pt x="1170" y="1403"/>
                      </a:lnTo>
                      <a:lnTo>
                        <a:pt x="1170" y="1393"/>
                      </a:lnTo>
                      <a:lnTo>
                        <a:pt x="1185" y="1378"/>
                      </a:lnTo>
                      <a:lnTo>
                        <a:pt x="1195" y="1373"/>
                      </a:lnTo>
                      <a:lnTo>
                        <a:pt x="1218" y="1379"/>
                      </a:lnTo>
                      <a:lnTo>
                        <a:pt x="1243" y="1364"/>
                      </a:lnTo>
                      <a:lnTo>
                        <a:pt x="1254" y="1343"/>
                      </a:lnTo>
                      <a:lnTo>
                        <a:pt x="1285" y="1324"/>
                      </a:lnTo>
                      <a:lnTo>
                        <a:pt x="1310" y="1304"/>
                      </a:lnTo>
                      <a:lnTo>
                        <a:pt x="1320" y="1278"/>
                      </a:lnTo>
                      <a:lnTo>
                        <a:pt x="1317" y="1263"/>
                      </a:lnTo>
                      <a:lnTo>
                        <a:pt x="1327" y="1248"/>
                      </a:lnTo>
                      <a:lnTo>
                        <a:pt x="1332" y="1227"/>
                      </a:lnTo>
                      <a:lnTo>
                        <a:pt x="1347" y="1222"/>
                      </a:lnTo>
                      <a:lnTo>
                        <a:pt x="1357" y="1208"/>
                      </a:lnTo>
                      <a:lnTo>
                        <a:pt x="1354" y="1186"/>
                      </a:lnTo>
                      <a:lnTo>
                        <a:pt x="1359" y="1166"/>
                      </a:lnTo>
                      <a:lnTo>
                        <a:pt x="1369" y="1157"/>
                      </a:lnTo>
                      <a:lnTo>
                        <a:pt x="1394" y="1157"/>
                      </a:lnTo>
                      <a:lnTo>
                        <a:pt x="1411" y="1116"/>
                      </a:lnTo>
                      <a:lnTo>
                        <a:pt x="1431" y="1106"/>
                      </a:lnTo>
                      <a:lnTo>
                        <a:pt x="1479" y="1041"/>
                      </a:lnTo>
                      <a:lnTo>
                        <a:pt x="1519" y="1010"/>
                      </a:lnTo>
                      <a:lnTo>
                        <a:pt x="1550" y="1000"/>
                      </a:lnTo>
                      <a:lnTo>
                        <a:pt x="1551" y="964"/>
                      </a:lnTo>
                      <a:lnTo>
                        <a:pt x="1572" y="915"/>
                      </a:lnTo>
                      <a:lnTo>
                        <a:pt x="1604" y="899"/>
                      </a:lnTo>
                      <a:lnTo>
                        <a:pt x="1609" y="869"/>
                      </a:lnTo>
                      <a:lnTo>
                        <a:pt x="1619" y="864"/>
                      </a:lnTo>
                      <a:lnTo>
                        <a:pt x="1629" y="869"/>
                      </a:lnTo>
                      <a:lnTo>
                        <a:pt x="1692" y="845"/>
                      </a:lnTo>
                      <a:lnTo>
                        <a:pt x="1700" y="855"/>
                      </a:lnTo>
                      <a:lnTo>
                        <a:pt x="1700" y="885"/>
                      </a:lnTo>
                      <a:lnTo>
                        <a:pt x="1706" y="890"/>
                      </a:lnTo>
                      <a:lnTo>
                        <a:pt x="1695" y="896"/>
                      </a:lnTo>
                      <a:lnTo>
                        <a:pt x="1700" y="906"/>
                      </a:lnTo>
                      <a:lnTo>
                        <a:pt x="1746" y="890"/>
                      </a:lnTo>
                      <a:lnTo>
                        <a:pt x="1757" y="902"/>
                      </a:lnTo>
                      <a:lnTo>
                        <a:pt x="1803" y="882"/>
                      </a:lnTo>
                      <a:lnTo>
                        <a:pt x="1803" y="861"/>
                      </a:lnTo>
                      <a:lnTo>
                        <a:pt x="1860" y="841"/>
                      </a:lnTo>
                      <a:lnTo>
                        <a:pt x="1899" y="842"/>
                      </a:lnTo>
                      <a:lnTo>
                        <a:pt x="1926" y="827"/>
                      </a:lnTo>
                      <a:lnTo>
                        <a:pt x="1962" y="822"/>
                      </a:lnTo>
                      <a:lnTo>
                        <a:pt x="1972" y="832"/>
                      </a:lnTo>
                      <a:lnTo>
                        <a:pt x="2018" y="818"/>
                      </a:lnTo>
                      <a:lnTo>
                        <a:pt x="2013" y="797"/>
                      </a:lnTo>
                      <a:lnTo>
                        <a:pt x="2070" y="767"/>
                      </a:lnTo>
                      <a:lnTo>
                        <a:pt x="2069" y="782"/>
                      </a:lnTo>
                      <a:lnTo>
                        <a:pt x="2084" y="777"/>
                      </a:lnTo>
                      <a:lnTo>
                        <a:pt x="2086" y="762"/>
                      </a:lnTo>
                      <a:lnTo>
                        <a:pt x="2126" y="741"/>
                      </a:lnTo>
                      <a:lnTo>
                        <a:pt x="2147" y="743"/>
                      </a:lnTo>
                      <a:lnTo>
                        <a:pt x="2172" y="722"/>
                      </a:lnTo>
                      <a:lnTo>
                        <a:pt x="2208" y="748"/>
                      </a:lnTo>
                      <a:lnTo>
                        <a:pt x="2218" y="732"/>
                      </a:lnTo>
                      <a:lnTo>
                        <a:pt x="2234" y="737"/>
                      </a:lnTo>
                      <a:lnTo>
                        <a:pt x="2239" y="727"/>
                      </a:lnTo>
                      <a:lnTo>
                        <a:pt x="2285" y="739"/>
                      </a:lnTo>
                      <a:lnTo>
                        <a:pt x="2305" y="698"/>
                      </a:lnTo>
                      <a:lnTo>
                        <a:pt x="2320" y="703"/>
                      </a:lnTo>
                      <a:lnTo>
                        <a:pt x="2332" y="683"/>
                      </a:lnTo>
                      <a:lnTo>
                        <a:pt x="2393" y="677"/>
                      </a:lnTo>
                      <a:lnTo>
                        <a:pt x="2398" y="657"/>
                      </a:lnTo>
                      <a:lnTo>
                        <a:pt x="2418" y="672"/>
                      </a:lnTo>
                      <a:lnTo>
                        <a:pt x="2444" y="642"/>
                      </a:lnTo>
                      <a:lnTo>
                        <a:pt x="2424" y="642"/>
                      </a:lnTo>
                      <a:lnTo>
                        <a:pt x="2418" y="632"/>
                      </a:lnTo>
                      <a:lnTo>
                        <a:pt x="2445" y="616"/>
                      </a:lnTo>
                      <a:lnTo>
                        <a:pt x="2459" y="637"/>
                      </a:lnTo>
                      <a:lnTo>
                        <a:pt x="2475" y="637"/>
                      </a:lnTo>
                      <a:lnTo>
                        <a:pt x="2481" y="581"/>
                      </a:lnTo>
                      <a:lnTo>
                        <a:pt x="2467" y="579"/>
                      </a:lnTo>
                      <a:lnTo>
                        <a:pt x="2445" y="559"/>
                      </a:lnTo>
                      <a:lnTo>
                        <a:pt x="2441" y="521"/>
                      </a:lnTo>
                      <a:lnTo>
                        <a:pt x="2468" y="467"/>
                      </a:lnTo>
                      <a:lnTo>
                        <a:pt x="2489" y="453"/>
                      </a:lnTo>
                      <a:lnTo>
                        <a:pt x="2478" y="442"/>
                      </a:lnTo>
                      <a:lnTo>
                        <a:pt x="2458" y="452"/>
                      </a:lnTo>
                      <a:lnTo>
                        <a:pt x="2426" y="426"/>
                      </a:lnTo>
                      <a:lnTo>
                        <a:pt x="2401" y="450"/>
                      </a:lnTo>
                      <a:lnTo>
                        <a:pt x="2369" y="456"/>
                      </a:lnTo>
                      <a:lnTo>
                        <a:pt x="2336" y="487"/>
                      </a:lnTo>
                      <a:lnTo>
                        <a:pt x="2319" y="508"/>
                      </a:lnTo>
                      <a:lnTo>
                        <a:pt x="2305" y="498"/>
                      </a:lnTo>
                      <a:lnTo>
                        <a:pt x="2288" y="513"/>
                      </a:lnTo>
                      <a:lnTo>
                        <a:pt x="2269" y="486"/>
                      </a:lnTo>
                      <a:lnTo>
                        <a:pt x="2207" y="512"/>
                      </a:lnTo>
                      <a:lnTo>
                        <a:pt x="2197" y="542"/>
                      </a:lnTo>
                      <a:lnTo>
                        <a:pt x="2055" y="546"/>
                      </a:lnTo>
                      <a:lnTo>
                        <a:pt x="1850" y="408"/>
                      </a:lnTo>
                      <a:lnTo>
                        <a:pt x="1537" y="188"/>
                      </a:lnTo>
                      <a:lnTo>
                        <a:pt x="1487" y="146"/>
                      </a:lnTo>
                      <a:lnTo>
                        <a:pt x="1393" y="32"/>
                      </a:lnTo>
                      <a:lnTo>
                        <a:pt x="1355" y="26"/>
                      </a:lnTo>
                      <a:lnTo>
                        <a:pt x="1354" y="19"/>
                      </a:lnTo>
                      <a:lnTo>
                        <a:pt x="1329" y="19"/>
                      </a:lnTo>
                      <a:lnTo>
                        <a:pt x="1301" y="46"/>
                      </a:lnTo>
                      <a:lnTo>
                        <a:pt x="1036" y="0"/>
                      </a:lnTo>
                      <a:lnTo>
                        <a:pt x="900" y="142"/>
                      </a:lnTo>
                      <a:lnTo>
                        <a:pt x="940" y="172"/>
                      </a:lnTo>
                      <a:lnTo>
                        <a:pt x="912" y="259"/>
                      </a:lnTo>
                      <a:lnTo>
                        <a:pt x="931" y="305"/>
                      </a:lnTo>
                      <a:lnTo>
                        <a:pt x="875" y="341"/>
                      </a:lnTo>
                      <a:lnTo>
                        <a:pt x="836" y="283"/>
                      </a:lnTo>
                      <a:lnTo>
                        <a:pt x="804" y="292"/>
                      </a:lnTo>
                      <a:lnTo>
                        <a:pt x="775" y="257"/>
                      </a:lnTo>
                      <a:lnTo>
                        <a:pt x="744" y="272"/>
                      </a:lnTo>
                      <a:lnTo>
                        <a:pt x="724" y="245"/>
                      </a:lnTo>
                      <a:lnTo>
                        <a:pt x="693" y="266"/>
                      </a:lnTo>
                      <a:lnTo>
                        <a:pt x="683" y="240"/>
                      </a:lnTo>
                      <a:lnTo>
                        <a:pt x="694" y="220"/>
                      </a:lnTo>
                      <a:lnTo>
                        <a:pt x="583" y="105"/>
                      </a:lnTo>
                      <a:lnTo>
                        <a:pt x="563" y="110"/>
                      </a:lnTo>
                      <a:lnTo>
                        <a:pt x="534" y="68"/>
                      </a:lnTo>
                      <a:lnTo>
                        <a:pt x="488" y="53"/>
                      </a:lnTo>
                      <a:lnTo>
                        <a:pt x="481" y="109"/>
                      </a:lnTo>
                      <a:lnTo>
                        <a:pt x="505" y="165"/>
                      </a:lnTo>
                      <a:lnTo>
                        <a:pt x="509" y="221"/>
                      </a:lnTo>
                      <a:lnTo>
                        <a:pt x="489" y="272"/>
                      </a:lnTo>
                      <a:lnTo>
                        <a:pt x="462" y="281"/>
                      </a:lnTo>
                      <a:lnTo>
                        <a:pt x="451" y="347"/>
                      </a:lnTo>
                      <a:lnTo>
                        <a:pt x="461" y="378"/>
                      </a:lnTo>
                      <a:lnTo>
                        <a:pt x="379" y="382"/>
                      </a:lnTo>
                      <a:lnTo>
                        <a:pt x="363" y="428"/>
                      </a:lnTo>
                      <a:lnTo>
                        <a:pt x="310" y="472"/>
                      </a:lnTo>
                      <a:lnTo>
                        <a:pt x="321" y="493"/>
                      </a:lnTo>
                      <a:lnTo>
                        <a:pt x="295" y="503"/>
                      </a:lnTo>
                      <a:lnTo>
                        <a:pt x="314" y="528"/>
                      </a:lnTo>
                      <a:lnTo>
                        <a:pt x="340" y="514"/>
                      </a:lnTo>
                      <a:lnTo>
                        <a:pt x="375" y="560"/>
                      </a:lnTo>
                      <a:lnTo>
                        <a:pt x="401" y="541"/>
                      </a:lnTo>
                      <a:lnTo>
                        <a:pt x="406" y="526"/>
                      </a:lnTo>
                      <a:lnTo>
                        <a:pt x="453" y="495"/>
                      </a:lnTo>
                      <a:lnTo>
                        <a:pt x="474" y="517"/>
                      </a:lnTo>
                      <a:lnTo>
                        <a:pt x="504" y="512"/>
                      </a:lnTo>
                      <a:lnTo>
                        <a:pt x="548" y="579"/>
                      </a:lnTo>
                      <a:lnTo>
                        <a:pt x="434" y="669"/>
                      </a:lnTo>
                      <a:lnTo>
                        <a:pt x="419" y="653"/>
                      </a:lnTo>
                      <a:lnTo>
                        <a:pt x="336" y="718"/>
                      </a:lnTo>
                      <a:lnTo>
                        <a:pt x="355" y="764"/>
                      </a:lnTo>
                      <a:lnTo>
                        <a:pt x="295" y="825"/>
                      </a:lnTo>
                      <a:lnTo>
                        <a:pt x="281" y="829"/>
                      </a:lnTo>
                      <a:lnTo>
                        <a:pt x="278" y="806"/>
                      </a:lnTo>
                      <a:lnTo>
                        <a:pt x="182" y="771"/>
                      </a:lnTo>
                      <a:lnTo>
                        <a:pt x="169" y="791"/>
                      </a:lnTo>
                      <a:lnTo>
                        <a:pt x="148" y="82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4" name="Freeform 270"/>
                <p:cNvSpPr>
                  <a:spLocks/>
                </p:cNvSpPr>
                <p:nvPr/>
              </p:nvSpPr>
              <p:spPr bwMode="auto">
                <a:xfrm>
                  <a:off x="1684489" y="2872741"/>
                  <a:ext cx="476294" cy="312634"/>
                </a:xfrm>
                <a:custGeom>
                  <a:avLst/>
                  <a:gdLst>
                    <a:gd name="T0" fmla="*/ 2147483646 w 900"/>
                    <a:gd name="T1" fmla="*/ 2147483646 h 583"/>
                    <a:gd name="T2" fmla="*/ 2147483646 w 900"/>
                    <a:gd name="T3" fmla="*/ 2147483646 h 583"/>
                    <a:gd name="T4" fmla="*/ 2147483646 w 900"/>
                    <a:gd name="T5" fmla="*/ 2147483646 h 583"/>
                    <a:gd name="T6" fmla="*/ 2147483646 w 900"/>
                    <a:gd name="T7" fmla="*/ 2147483646 h 583"/>
                    <a:gd name="T8" fmla="*/ 2147483646 w 900"/>
                    <a:gd name="T9" fmla="*/ 2147483646 h 583"/>
                    <a:gd name="T10" fmla="*/ 2147483646 w 900"/>
                    <a:gd name="T11" fmla="*/ 2147483646 h 583"/>
                    <a:gd name="T12" fmla="*/ 2147483646 w 900"/>
                    <a:gd name="T13" fmla="*/ 2147483646 h 583"/>
                    <a:gd name="T14" fmla="*/ 2147483646 w 900"/>
                    <a:gd name="T15" fmla="*/ 2147483646 h 583"/>
                    <a:gd name="T16" fmla="*/ 2147483646 w 900"/>
                    <a:gd name="T17" fmla="*/ 2147483646 h 583"/>
                    <a:gd name="T18" fmla="*/ 2147483646 w 900"/>
                    <a:gd name="T19" fmla="*/ 2147483646 h 583"/>
                    <a:gd name="T20" fmla="*/ 2147483646 w 900"/>
                    <a:gd name="T21" fmla="*/ 2147483646 h 583"/>
                    <a:gd name="T22" fmla="*/ 2147483646 w 900"/>
                    <a:gd name="T23" fmla="*/ 2147483646 h 583"/>
                    <a:gd name="T24" fmla="*/ 2147483646 w 900"/>
                    <a:gd name="T25" fmla="*/ 2147483646 h 583"/>
                    <a:gd name="T26" fmla="*/ 2147483646 w 900"/>
                    <a:gd name="T27" fmla="*/ 2147483646 h 583"/>
                    <a:gd name="T28" fmla="*/ 2147483646 w 900"/>
                    <a:gd name="T29" fmla="*/ 2147483646 h 583"/>
                    <a:gd name="T30" fmla="*/ 2147483646 w 900"/>
                    <a:gd name="T31" fmla="*/ 2147483646 h 583"/>
                    <a:gd name="T32" fmla="*/ 2147483646 w 900"/>
                    <a:gd name="T33" fmla="*/ 2147483646 h 583"/>
                    <a:gd name="T34" fmla="*/ 2147483646 w 900"/>
                    <a:gd name="T35" fmla="*/ 2147483646 h 583"/>
                    <a:gd name="T36" fmla="*/ 2147483646 w 900"/>
                    <a:gd name="T37" fmla="*/ 2147483646 h 583"/>
                    <a:gd name="T38" fmla="*/ 2147483646 w 900"/>
                    <a:gd name="T39" fmla="*/ 2147483646 h 583"/>
                    <a:gd name="T40" fmla="*/ 2147483646 w 900"/>
                    <a:gd name="T41" fmla="*/ 2147483646 h 583"/>
                    <a:gd name="T42" fmla="*/ 2147483646 w 900"/>
                    <a:gd name="T43" fmla="*/ 2147483646 h 583"/>
                    <a:gd name="T44" fmla="*/ 2147483646 w 900"/>
                    <a:gd name="T45" fmla="*/ 2147483646 h 583"/>
                    <a:gd name="T46" fmla="*/ 2147483646 w 900"/>
                    <a:gd name="T47" fmla="*/ 2147483646 h 583"/>
                    <a:gd name="T48" fmla="*/ 2147483646 w 900"/>
                    <a:gd name="T49" fmla="*/ 2147483646 h 583"/>
                    <a:gd name="T50" fmla="*/ 2147483646 w 900"/>
                    <a:gd name="T51" fmla="*/ 2147483646 h 583"/>
                    <a:gd name="T52" fmla="*/ 2147483646 w 900"/>
                    <a:gd name="T53" fmla="*/ 2147483646 h 583"/>
                    <a:gd name="T54" fmla="*/ 2147483646 w 900"/>
                    <a:gd name="T55" fmla="*/ 2147483646 h 583"/>
                    <a:gd name="T56" fmla="*/ 2147483646 w 900"/>
                    <a:gd name="T57" fmla="*/ 2147483646 h 583"/>
                    <a:gd name="T58" fmla="*/ 2147483646 w 900"/>
                    <a:gd name="T59" fmla="*/ 2147483646 h 583"/>
                    <a:gd name="T60" fmla="*/ 2147483646 w 900"/>
                    <a:gd name="T61" fmla="*/ 2147483646 h 583"/>
                    <a:gd name="T62" fmla="*/ 2147483646 w 900"/>
                    <a:gd name="T63" fmla="*/ 2147483646 h 583"/>
                    <a:gd name="T64" fmla="*/ 2147483646 w 900"/>
                    <a:gd name="T65" fmla="*/ 2147483646 h 583"/>
                    <a:gd name="T66" fmla="*/ 2147483646 w 900"/>
                    <a:gd name="T67" fmla="*/ 2147483646 h 583"/>
                    <a:gd name="T68" fmla="*/ 2147483646 w 900"/>
                    <a:gd name="T69" fmla="*/ 2147483646 h 583"/>
                    <a:gd name="T70" fmla="*/ 2147483646 w 900"/>
                    <a:gd name="T71" fmla="*/ 2147483646 h 583"/>
                    <a:gd name="T72" fmla="*/ 2147483646 w 900"/>
                    <a:gd name="T73" fmla="*/ 2147483646 h 583"/>
                    <a:gd name="T74" fmla="*/ 2147483646 w 900"/>
                    <a:gd name="T75" fmla="*/ 2147483646 h 583"/>
                    <a:gd name="T76" fmla="*/ 2147483646 w 900"/>
                    <a:gd name="T77" fmla="*/ 2147483646 h 583"/>
                    <a:gd name="T78" fmla="*/ 2147483646 w 900"/>
                    <a:gd name="T79" fmla="*/ 2147483646 h 583"/>
                    <a:gd name="T80" fmla="*/ 2147483646 w 900"/>
                    <a:gd name="T81" fmla="*/ 2147483646 h 583"/>
                    <a:gd name="T82" fmla="*/ 2147483646 w 900"/>
                    <a:gd name="T83" fmla="*/ 2147483646 h 583"/>
                    <a:gd name="T84" fmla="*/ 0 w 900"/>
                    <a:gd name="T85" fmla="*/ 2147483646 h 583"/>
                    <a:gd name="T86" fmla="*/ 2147483646 w 900"/>
                    <a:gd name="T87" fmla="*/ 2147483646 h 583"/>
                    <a:gd name="T88" fmla="*/ 2147483646 w 900"/>
                    <a:gd name="T89" fmla="*/ 2147483646 h 583"/>
                    <a:gd name="T90" fmla="*/ 2147483646 w 900"/>
                    <a:gd name="T91" fmla="*/ 2147483646 h 583"/>
                    <a:gd name="T92" fmla="*/ 2147483646 w 900"/>
                    <a:gd name="T93" fmla="*/ 2147483646 h 58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0"/>
                    <a:gd name="T142" fmla="*/ 0 h 583"/>
                    <a:gd name="T143" fmla="*/ 900 w 900"/>
                    <a:gd name="T144" fmla="*/ 583 h 58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0" h="583">
                      <a:moveTo>
                        <a:pt x="283" y="35"/>
                      </a:moveTo>
                      <a:lnTo>
                        <a:pt x="303" y="40"/>
                      </a:lnTo>
                      <a:lnTo>
                        <a:pt x="303" y="30"/>
                      </a:lnTo>
                      <a:lnTo>
                        <a:pt x="330" y="26"/>
                      </a:lnTo>
                      <a:lnTo>
                        <a:pt x="345" y="0"/>
                      </a:lnTo>
                      <a:lnTo>
                        <a:pt x="361" y="5"/>
                      </a:lnTo>
                      <a:lnTo>
                        <a:pt x="366" y="21"/>
                      </a:lnTo>
                      <a:lnTo>
                        <a:pt x="386" y="21"/>
                      </a:lnTo>
                      <a:lnTo>
                        <a:pt x="410" y="32"/>
                      </a:lnTo>
                      <a:lnTo>
                        <a:pt x="426" y="53"/>
                      </a:lnTo>
                      <a:lnTo>
                        <a:pt x="456" y="44"/>
                      </a:lnTo>
                      <a:lnTo>
                        <a:pt x="452" y="23"/>
                      </a:lnTo>
                      <a:lnTo>
                        <a:pt x="488" y="8"/>
                      </a:lnTo>
                      <a:lnTo>
                        <a:pt x="498" y="23"/>
                      </a:lnTo>
                      <a:lnTo>
                        <a:pt x="482" y="39"/>
                      </a:lnTo>
                      <a:lnTo>
                        <a:pt x="487" y="54"/>
                      </a:lnTo>
                      <a:lnTo>
                        <a:pt x="497" y="54"/>
                      </a:lnTo>
                      <a:lnTo>
                        <a:pt x="512" y="81"/>
                      </a:lnTo>
                      <a:lnTo>
                        <a:pt x="497" y="90"/>
                      </a:lnTo>
                      <a:lnTo>
                        <a:pt x="501" y="115"/>
                      </a:lnTo>
                      <a:lnTo>
                        <a:pt x="542" y="127"/>
                      </a:lnTo>
                      <a:lnTo>
                        <a:pt x="552" y="152"/>
                      </a:lnTo>
                      <a:lnTo>
                        <a:pt x="562" y="142"/>
                      </a:lnTo>
                      <a:lnTo>
                        <a:pt x="572" y="153"/>
                      </a:lnTo>
                      <a:lnTo>
                        <a:pt x="566" y="172"/>
                      </a:lnTo>
                      <a:lnTo>
                        <a:pt x="586" y="184"/>
                      </a:lnTo>
                      <a:lnTo>
                        <a:pt x="592" y="204"/>
                      </a:lnTo>
                      <a:lnTo>
                        <a:pt x="616" y="220"/>
                      </a:lnTo>
                      <a:lnTo>
                        <a:pt x="611" y="245"/>
                      </a:lnTo>
                      <a:lnTo>
                        <a:pt x="626" y="255"/>
                      </a:lnTo>
                      <a:lnTo>
                        <a:pt x="665" y="313"/>
                      </a:lnTo>
                      <a:lnTo>
                        <a:pt x="681" y="303"/>
                      </a:lnTo>
                      <a:lnTo>
                        <a:pt x="696" y="329"/>
                      </a:lnTo>
                      <a:lnTo>
                        <a:pt x="706" y="324"/>
                      </a:lnTo>
                      <a:lnTo>
                        <a:pt x="741" y="380"/>
                      </a:lnTo>
                      <a:lnTo>
                        <a:pt x="766" y="366"/>
                      </a:lnTo>
                      <a:lnTo>
                        <a:pt x="797" y="387"/>
                      </a:lnTo>
                      <a:lnTo>
                        <a:pt x="817" y="378"/>
                      </a:lnTo>
                      <a:lnTo>
                        <a:pt x="822" y="362"/>
                      </a:lnTo>
                      <a:lnTo>
                        <a:pt x="848" y="357"/>
                      </a:lnTo>
                      <a:lnTo>
                        <a:pt x="858" y="388"/>
                      </a:lnTo>
                      <a:lnTo>
                        <a:pt x="873" y="384"/>
                      </a:lnTo>
                      <a:lnTo>
                        <a:pt x="900" y="421"/>
                      </a:lnTo>
                      <a:lnTo>
                        <a:pt x="875" y="450"/>
                      </a:lnTo>
                      <a:lnTo>
                        <a:pt x="880" y="471"/>
                      </a:lnTo>
                      <a:lnTo>
                        <a:pt x="858" y="496"/>
                      </a:lnTo>
                      <a:lnTo>
                        <a:pt x="863" y="517"/>
                      </a:lnTo>
                      <a:lnTo>
                        <a:pt x="838" y="556"/>
                      </a:lnTo>
                      <a:lnTo>
                        <a:pt x="817" y="541"/>
                      </a:lnTo>
                      <a:lnTo>
                        <a:pt x="797" y="556"/>
                      </a:lnTo>
                      <a:lnTo>
                        <a:pt x="760" y="538"/>
                      </a:lnTo>
                      <a:lnTo>
                        <a:pt x="746" y="555"/>
                      </a:lnTo>
                      <a:lnTo>
                        <a:pt x="710" y="530"/>
                      </a:lnTo>
                      <a:lnTo>
                        <a:pt x="654" y="554"/>
                      </a:lnTo>
                      <a:lnTo>
                        <a:pt x="648" y="569"/>
                      </a:lnTo>
                      <a:lnTo>
                        <a:pt x="602" y="583"/>
                      </a:lnTo>
                      <a:lnTo>
                        <a:pt x="584" y="577"/>
                      </a:lnTo>
                      <a:lnTo>
                        <a:pt x="543" y="545"/>
                      </a:lnTo>
                      <a:lnTo>
                        <a:pt x="512" y="545"/>
                      </a:lnTo>
                      <a:lnTo>
                        <a:pt x="502" y="530"/>
                      </a:lnTo>
                      <a:lnTo>
                        <a:pt x="514" y="514"/>
                      </a:lnTo>
                      <a:lnTo>
                        <a:pt x="498" y="503"/>
                      </a:lnTo>
                      <a:lnTo>
                        <a:pt x="504" y="484"/>
                      </a:lnTo>
                      <a:lnTo>
                        <a:pt x="474" y="457"/>
                      </a:lnTo>
                      <a:lnTo>
                        <a:pt x="454" y="462"/>
                      </a:lnTo>
                      <a:lnTo>
                        <a:pt x="442" y="487"/>
                      </a:lnTo>
                      <a:lnTo>
                        <a:pt x="401" y="501"/>
                      </a:lnTo>
                      <a:lnTo>
                        <a:pt x="391" y="486"/>
                      </a:lnTo>
                      <a:lnTo>
                        <a:pt x="371" y="490"/>
                      </a:lnTo>
                      <a:lnTo>
                        <a:pt x="315" y="480"/>
                      </a:lnTo>
                      <a:lnTo>
                        <a:pt x="284" y="463"/>
                      </a:lnTo>
                      <a:lnTo>
                        <a:pt x="285" y="443"/>
                      </a:lnTo>
                      <a:lnTo>
                        <a:pt x="275" y="412"/>
                      </a:lnTo>
                      <a:lnTo>
                        <a:pt x="306" y="397"/>
                      </a:lnTo>
                      <a:lnTo>
                        <a:pt x="220" y="369"/>
                      </a:lnTo>
                      <a:lnTo>
                        <a:pt x="225" y="350"/>
                      </a:lnTo>
                      <a:lnTo>
                        <a:pt x="247" y="329"/>
                      </a:lnTo>
                      <a:lnTo>
                        <a:pt x="242" y="319"/>
                      </a:lnTo>
                      <a:lnTo>
                        <a:pt x="227" y="324"/>
                      </a:lnTo>
                      <a:lnTo>
                        <a:pt x="211" y="304"/>
                      </a:lnTo>
                      <a:lnTo>
                        <a:pt x="191" y="297"/>
                      </a:lnTo>
                      <a:lnTo>
                        <a:pt x="172" y="262"/>
                      </a:lnTo>
                      <a:lnTo>
                        <a:pt x="172" y="221"/>
                      </a:lnTo>
                      <a:lnTo>
                        <a:pt x="136" y="240"/>
                      </a:lnTo>
                      <a:lnTo>
                        <a:pt x="49" y="218"/>
                      </a:lnTo>
                      <a:lnTo>
                        <a:pt x="0" y="161"/>
                      </a:lnTo>
                      <a:lnTo>
                        <a:pt x="21" y="132"/>
                      </a:lnTo>
                      <a:lnTo>
                        <a:pt x="47" y="127"/>
                      </a:lnTo>
                      <a:lnTo>
                        <a:pt x="72" y="137"/>
                      </a:lnTo>
                      <a:lnTo>
                        <a:pt x="95" y="116"/>
                      </a:lnTo>
                      <a:lnTo>
                        <a:pt x="222" y="78"/>
                      </a:lnTo>
                      <a:lnTo>
                        <a:pt x="222" y="69"/>
                      </a:lnTo>
                      <a:lnTo>
                        <a:pt x="257" y="69"/>
                      </a:lnTo>
                      <a:lnTo>
                        <a:pt x="257" y="39"/>
                      </a:lnTo>
                      <a:lnTo>
                        <a:pt x="283" y="3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5" name="Freeform 271"/>
                <p:cNvSpPr>
                  <a:spLocks/>
                </p:cNvSpPr>
                <p:nvPr/>
              </p:nvSpPr>
              <p:spPr bwMode="auto">
                <a:xfrm>
                  <a:off x="2535469" y="3996321"/>
                  <a:ext cx="428665" cy="361830"/>
                </a:xfrm>
                <a:custGeom>
                  <a:avLst/>
                  <a:gdLst>
                    <a:gd name="T0" fmla="*/ 2147483646 w 812"/>
                    <a:gd name="T1" fmla="*/ 2147483646 h 674"/>
                    <a:gd name="T2" fmla="*/ 2147483646 w 812"/>
                    <a:gd name="T3" fmla="*/ 2147483646 h 674"/>
                    <a:gd name="T4" fmla="*/ 2147483646 w 812"/>
                    <a:gd name="T5" fmla="*/ 2147483646 h 674"/>
                    <a:gd name="T6" fmla="*/ 2147483646 w 812"/>
                    <a:gd name="T7" fmla="*/ 2147483646 h 674"/>
                    <a:gd name="T8" fmla="*/ 0 w 812"/>
                    <a:gd name="T9" fmla="*/ 2147483646 h 674"/>
                    <a:gd name="T10" fmla="*/ 2147483646 w 812"/>
                    <a:gd name="T11" fmla="*/ 2147483646 h 674"/>
                    <a:gd name="T12" fmla="*/ 2147483646 w 812"/>
                    <a:gd name="T13" fmla="*/ 2147483646 h 674"/>
                    <a:gd name="T14" fmla="*/ 2147483646 w 812"/>
                    <a:gd name="T15" fmla="*/ 2147483646 h 674"/>
                    <a:gd name="T16" fmla="*/ 2147483646 w 812"/>
                    <a:gd name="T17" fmla="*/ 2147483646 h 674"/>
                    <a:gd name="T18" fmla="*/ 2147483646 w 812"/>
                    <a:gd name="T19" fmla="*/ 2147483646 h 674"/>
                    <a:gd name="T20" fmla="*/ 2147483646 w 812"/>
                    <a:gd name="T21" fmla="*/ 2147483646 h 674"/>
                    <a:gd name="T22" fmla="*/ 2147483646 w 812"/>
                    <a:gd name="T23" fmla="*/ 2147483646 h 674"/>
                    <a:gd name="T24" fmla="*/ 2147483646 w 812"/>
                    <a:gd name="T25" fmla="*/ 2147483646 h 674"/>
                    <a:gd name="T26" fmla="*/ 2147483646 w 812"/>
                    <a:gd name="T27" fmla="*/ 2147483646 h 674"/>
                    <a:gd name="T28" fmla="*/ 2147483646 w 812"/>
                    <a:gd name="T29" fmla="*/ 2147483646 h 674"/>
                    <a:gd name="T30" fmla="*/ 2147483646 w 812"/>
                    <a:gd name="T31" fmla="*/ 0 h 674"/>
                    <a:gd name="T32" fmla="*/ 2147483646 w 812"/>
                    <a:gd name="T33" fmla="*/ 2147483646 h 674"/>
                    <a:gd name="T34" fmla="*/ 2147483646 w 812"/>
                    <a:gd name="T35" fmla="*/ 2147483646 h 674"/>
                    <a:gd name="T36" fmla="*/ 2147483646 w 812"/>
                    <a:gd name="T37" fmla="*/ 2147483646 h 674"/>
                    <a:gd name="T38" fmla="*/ 2147483646 w 812"/>
                    <a:gd name="T39" fmla="*/ 2147483646 h 674"/>
                    <a:gd name="T40" fmla="*/ 2147483646 w 812"/>
                    <a:gd name="T41" fmla="*/ 2147483646 h 674"/>
                    <a:gd name="T42" fmla="*/ 2147483646 w 812"/>
                    <a:gd name="T43" fmla="*/ 2147483646 h 674"/>
                    <a:gd name="T44" fmla="*/ 2147483646 w 812"/>
                    <a:gd name="T45" fmla="*/ 2147483646 h 674"/>
                    <a:gd name="T46" fmla="*/ 2147483646 w 812"/>
                    <a:gd name="T47" fmla="*/ 2147483646 h 674"/>
                    <a:gd name="T48" fmla="*/ 2147483646 w 812"/>
                    <a:gd name="T49" fmla="*/ 2147483646 h 674"/>
                    <a:gd name="T50" fmla="*/ 2147483646 w 812"/>
                    <a:gd name="T51" fmla="*/ 2147483646 h 674"/>
                    <a:gd name="T52" fmla="*/ 2147483646 w 812"/>
                    <a:gd name="T53" fmla="*/ 2147483646 h 674"/>
                    <a:gd name="T54" fmla="*/ 2147483646 w 812"/>
                    <a:gd name="T55" fmla="*/ 2147483646 h 674"/>
                    <a:gd name="T56" fmla="*/ 2147483646 w 812"/>
                    <a:gd name="T57" fmla="*/ 2147483646 h 674"/>
                    <a:gd name="T58" fmla="*/ 2147483646 w 812"/>
                    <a:gd name="T59" fmla="*/ 2147483646 h 674"/>
                    <a:gd name="T60" fmla="*/ 2147483646 w 812"/>
                    <a:gd name="T61" fmla="*/ 2147483646 h 674"/>
                    <a:gd name="T62" fmla="*/ 2147483646 w 812"/>
                    <a:gd name="T63" fmla="*/ 2147483646 h 674"/>
                    <a:gd name="T64" fmla="*/ 2147483646 w 812"/>
                    <a:gd name="T65" fmla="*/ 2147483646 h 674"/>
                    <a:gd name="T66" fmla="*/ 2147483646 w 812"/>
                    <a:gd name="T67" fmla="*/ 2147483646 h 674"/>
                    <a:gd name="T68" fmla="*/ 2147483646 w 812"/>
                    <a:gd name="T69" fmla="*/ 2147483646 h 674"/>
                    <a:gd name="T70" fmla="*/ 2147483646 w 812"/>
                    <a:gd name="T71" fmla="*/ 2147483646 h 674"/>
                    <a:gd name="T72" fmla="*/ 2147483646 w 812"/>
                    <a:gd name="T73" fmla="*/ 2147483646 h 674"/>
                    <a:gd name="T74" fmla="*/ 2147483646 w 812"/>
                    <a:gd name="T75" fmla="*/ 2147483646 h 674"/>
                    <a:gd name="T76" fmla="*/ 2147483646 w 812"/>
                    <a:gd name="T77" fmla="*/ 2147483646 h 674"/>
                    <a:gd name="T78" fmla="*/ 2147483646 w 812"/>
                    <a:gd name="T79" fmla="*/ 2147483646 h 674"/>
                    <a:gd name="T80" fmla="*/ 2147483646 w 812"/>
                    <a:gd name="T81" fmla="*/ 2147483646 h 674"/>
                    <a:gd name="T82" fmla="*/ 2147483646 w 812"/>
                    <a:gd name="T83" fmla="*/ 2147483646 h 674"/>
                    <a:gd name="T84" fmla="*/ 2147483646 w 812"/>
                    <a:gd name="T85" fmla="*/ 2147483646 h 674"/>
                    <a:gd name="T86" fmla="*/ 2147483646 w 812"/>
                    <a:gd name="T87" fmla="*/ 2147483646 h 674"/>
                    <a:gd name="T88" fmla="*/ 2147483646 w 812"/>
                    <a:gd name="T89" fmla="*/ 2147483646 h 674"/>
                    <a:gd name="T90" fmla="*/ 2147483646 w 812"/>
                    <a:gd name="T91" fmla="*/ 2147483646 h 674"/>
                    <a:gd name="T92" fmla="*/ 2147483646 w 812"/>
                    <a:gd name="T93" fmla="*/ 2147483646 h 674"/>
                    <a:gd name="T94" fmla="*/ 2147483646 w 812"/>
                    <a:gd name="T95" fmla="*/ 2147483646 h 674"/>
                    <a:gd name="T96" fmla="*/ 2147483646 w 812"/>
                    <a:gd name="T97" fmla="*/ 2147483646 h 674"/>
                    <a:gd name="T98" fmla="*/ 2147483646 w 812"/>
                    <a:gd name="T99" fmla="*/ 2147483646 h 674"/>
                    <a:gd name="T100" fmla="*/ 2147483646 w 812"/>
                    <a:gd name="T101" fmla="*/ 2147483646 h 6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12"/>
                    <a:gd name="T154" fmla="*/ 0 h 674"/>
                    <a:gd name="T155" fmla="*/ 812 w 812"/>
                    <a:gd name="T156" fmla="*/ 674 h 6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12" h="674">
                      <a:moveTo>
                        <a:pt x="86" y="483"/>
                      </a:moveTo>
                      <a:lnTo>
                        <a:pt x="71" y="473"/>
                      </a:lnTo>
                      <a:lnTo>
                        <a:pt x="96" y="442"/>
                      </a:lnTo>
                      <a:lnTo>
                        <a:pt x="101" y="447"/>
                      </a:lnTo>
                      <a:lnTo>
                        <a:pt x="122" y="438"/>
                      </a:lnTo>
                      <a:lnTo>
                        <a:pt x="123" y="391"/>
                      </a:lnTo>
                      <a:lnTo>
                        <a:pt x="82" y="386"/>
                      </a:lnTo>
                      <a:lnTo>
                        <a:pt x="57" y="349"/>
                      </a:lnTo>
                      <a:lnTo>
                        <a:pt x="6" y="334"/>
                      </a:lnTo>
                      <a:lnTo>
                        <a:pt x="0" y="313"/>
                      </a:lnTo>
                      <a:lnTo>
                        <a:pt x="21" y="303"/>
                      </a:lnTo>
                      <a:lnTo>
                        <a:pt x="17" y="288"/>
                      </a:lnTo>
                      <a:lnTo>
                        <a:pt x="22" y="252"/>
                      </a:lnTo>
                      <a:lnTo>
                        <a:pt x="63" y="268"/>
                      </a:lnTo>
                      <a:lnTo>
                        <a:pt x="78" y="262"/>
                      </a:lnTo>
                      <a:lnTo>
                        <a:pt x="74" y="217"/>
                      </a:lnTo>
                      <a:lnTo>
                        <a:pt x="120" y="208"/>
                      </a:lnTo>
                      <a:lnTo>
                        <a:pt x="161" y="213"/>
                      </a:lnTo>
                      <a:lnTo>
                        <a:pt x="166" y="202"/>
                      </a:lnTo>
                      <a:lnTo>
                        <a:pt x="156" y="192"/>
                      </a:lnTo>
                      <a:lnTo>
                        <a:pt x="176" y="177"/>
                      </a:lnTo>
                      <a:lnTo>
                        <a:pt x="188" y="146"/>
                      </a:lnTo>
                      <a:lnTo>
                        <a:pt x="173" y="121"/>
                      </a:lnTo>
                      <a:lnTo>
                        <a:pt x="193" y="116"/>
                      </a:lnTo>
                      <a:lnTo>
                        <a:pt x="173" y="100"/>
                      </a:lnTo>
                      <a:lnTo>
                        <a:pt x="188" y="85"/>
                      </a:lnTo>
                      <a:lnTo>
                        <a:pt x="184" y="49"/>
                      </a:lnTo>
                      <a:lnTo>
                        <a:pt x="194" y="29"/>
                      </a:lnTo>
                      <a:lnTo>
                        <a:pt x="215" y="19"/>
                      </a:lnTo>
                      <a:lnTo>
                        <a:pt x="225" y="30"/>
                      </a:lnTo>
                      <a:lnTo>
                        <a:pt x="267" y="0"/>
                      </a:lnTo>
                      <a:lnTo>
                        <a:pt x="298" y="0"/>
                      </a:lnTo>
                      <a:lnTo>
                        <a:pt x="303" y="6"/>
                      </a:lnTo>
                      <a:lnTo>
                        <a:pt x="282" y="15"/>
                      </a:lnTo>
                      <a:lnTo>
                        <a:pt x="301" y="26"/>
                      </a:lnTo>
                      <a:lnTo>
                        <a:pt x="328" y="21"/>
                      </a:lnTo>
                      <a:lnTo>
                        <a:pt x="342" y="42"/>
                      </a:lnTo>
                      <a:lnTo>
                        <a:pt x="363" y="52"/>
                      </a:lnTo>
                      <a:lnTo>
                        <a:pt x="363" y="72"/>
                      </a:lnTo>
                      <a:lnTo>
                        <a:pt x="398" y="58"/>
                      </a:lnTo>
                      <a:lnTo>
                        <a:pt x="409" y="79"/>
                      </a:lnTo>
                      <a:lnTo>
                        <a:pt x="398" y="89"/>
                      </a:lnTo>
                      <a:lnTo>
                        <a:pt x="449" y="131"/>
                      </a:lnTo>
                      <a:lnTo>
                        <a:pt x="470" y="100"/>
                      </a:lnTo>
                      <a:lnTo>
                        <a:pt x="480" y="106"/>
                      </a:lnTo>
                      <a:lnTo>
                        <a:pt x="505" y="85"/>
                      </a:lnTo>
                      <a:lnTo>
                        <a:pt x="511" y="95"/>
                      </a:lnTo>
                      <a:lnTo>
                        <a:pt x="521" y="85"/>
                      </a:lnTo>
                      <a:lnTo>
                        <a:pt x="567" y="122"/>
                      </a:lnTo>
                      <a:lnTo>
                        <a:pt x="536" y="165"/>
                      </a:lnTo>
                      <a:lnTo>
                        <a:pt x="530" y="194"/>
                      </a:lnTo>
                      <a:lnTo>
                        <a:pt x="540" y="209"/>
                      </a:lnTo>
                      <a:lnTo>
                        <a:pt x="519" y="214"/>
                      </a:lnTo>
                      <a:lnTo>
                        <a:pt x="581" y="265"/>
                      </a:lnTo>
                      <a:lnTo>
                        <a:pt x="574" y="301"/>
                      </a:lnTo>
                      <a:lnTo>
                        <a:pt x="585" y="343"/>
                      </a:lnTo>
                      <a:lnTo>
                        <a:pt x="615" y="333"/>
                      </a:lnTo>
                      <a:lnTo>
                        <a:pt x="630" y="348"/>
                      </a:lnTo>
                      <a:lnTo>
                        <a:pt x="625" y="378"/>
                      </a:lnTo>
                      <a:lnTo>
                        <a:pt x="671" y="375"/>
                      </a:lnTo>
                      <a:lnTo>
                        <a:pt x="671" y="390"/>
                      </a:lnTo>
                      <a:lnTo>
                        <a:pt x="726" y="426"/>
                      </a:lnTo>
                      <a:lnTo>
                        <a:pt x="711" y="456"/>
                      </a:lnTo>
                      <a:lnTo>
                        <a:pt x="711" y="482"/>
                      </a:lnTo>
                      <a:lnTo>
                        <a:pt x="721" y="487"/>
                      </a:lnTo>
                      <a:lnTo>
                        <a:pt x="726" y="498"/>
                      </a:lnTo>
                      <a:lnTo>
                        <a:pt x="741" y="498"/>
                      </a:lnTo>
                      <a:lnTo>
                        <a:pt x="757" y="509"/>
                      </a:lnTo>
                      <a:lnTo>
                        <a:pt x="766" y="529"/>
                      </a:lnTo>
                      <a:lnTo>
                        <a:pt x="777" y="524"/>
                      </a:lnTo>
                      <a:lnTo>
                        <a:pt x="787" y="519"/>
                      </a:lnTo>
                      <a:lnTo>
                        <a:pt x="798" y="524"/>
                      </a:lnTo>
                      <a:lnTo>
                        <a:pt x="787" y="534"/>
                      </a:lnTo>
                      <a:lnTo>
                        <a:pt x="781" y="554"/>
                      </a:lnTo>
                      <a:lnTo>
                        <a:pt x="786" y="560"/>
                      </a:lnTo>
                      <a:lnTo>
                        <a:pt x="791" y="590"/>
                      </a:lnTo>
                      <a:lnTo>
                        <a:pt x="801" y="597"/>
                      </a:lnTo>
                      <a:lnTo>
                        <a:pt x="812" y="649"/>
                      </a:lnTo>
                      <a:lnTo>
                        <a:pt x="792" y="650"/>
                      </a:lnTo>
                      <a:lnTo>
                        <a:pt x="772" y="639"/>
                      </a:lnTo>
                      <a:lnTo>
                        <a:pt x="762" y="646"/>
                      </a:lnTo>
                      <a:lnTo>
                        <a:pt x="745" y="674"/>
                      </a:lnTo>
                      <a:lnTo>
                        <a:pt x="720" y="672"/>
                      </a:lnTo>
                      <a:lnTo>
                        <a:pt x="704" y="655"/>
                      </a:lnTo>
                      <a:lnTo>
                        <a:pt x="687" y="665"/>
                      </a:lnTo>
                      <a:lnTo>
                        <a:pt x="620" y="654"/>
                      </a:lnTo>
                      <a:lnTo>
                        <a:pt x="457" y="606"/>
                      </a:lnTo>
                      <a:lnTo>
                        <a:pt x="439" y="585"/>
                      </a:lnTo>
                      <a:lnTo>
                        <a:pt x="431" y="594"/>
                      </a:lnTo>
                      <a:lnTo>
                        <a:pt x="420" y="589"/>
                      </a:lnTo>
                      <a:lnTo>
                        <a:pt x="406" y="570"/>
                      </a:lnTo>
                      <a:lnTo>
                        <a:pt x="393" y="579"/>
                      </a:lnTo>
                      <a:lnTo>
                        <a:pt x="368" y="576"/>
                      </a:lnTo>
                      <a:lnTo>
                        <a:pt x="345" y="597"/>
                      </a:lnTo>
                      <a:lnTo>
                        <a:pt x="317" y="600"/>
                      </a:lnTo>
                      <a:lnTo>
                        <a:pt x="306" y="577"/>
                      </a:lnTo>
                      <a:lnTo>
                        <a:pt x="248" y="571"/>
                      </a:lnTo>
                      <a:lnTo>
                        <a:pt x="192" y="552"/>
                      </a:lnTo>
                      <a:lnTo>
                        <a:pt x="182" y="554"/>
                      </a:lnTo>
                      <a:lnTo>
                        <a:pt x="159" y="533"/>
                      </a:lnTo>
                      <a:lnTo>
                        <a:pt x="145" y="537"/>
                      </a:lnTo>
                      <a:lnTo>
                        <a:pt x="90" y="507"/>
                      </a:lnTo>
                      <a:lnTo>
                        <a:pt x="86" y="483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6" name="Freeform 272"/>
                <p:cNvSpPr>
                  <a:spLocks/>
                </p:cNvSpPr>
                <p:nvPr/>
              </p:nvSpPr>
              <p:spPr bwMode="auto">
                <a:xfrm>
                  <a:off x="1694015" y="3774145"/>
                  <a:ext cx="601719" cy="769684"/>
                </a:xfrm>
                <a:custGeom>
                  <a:avLst/>
                  <a:gdLst>
                    <a:gd name="T0" fmla="*/ 2147483646 w 1135"/>
                    <a:gd name="T1" fmla="*/ 2147483646 h 1435"/>
                    <a:gd name="T2" fmla="*/ 2147483646 w 1135"/>
                    <a:gd name="T3" fmla="*/ 2147483646 h 1435"/>
                    <a:gd name="T4" fmla="*/ 2147483646 w 1135"/>
                    <a:gd name="T5" fmla="*/ 2147483646 h 1435"/>
                    <a:gd name="T6" fmla="*/ 2147483646 w 1135"/>
                    <a:gd name="T7" fmla="*/ 2147483646 h 1435"/>
                    <a:gd name="T8" fmla="*/ 2147483646 w 1135"/>
                    <a:gd name="T9" fmla="*/ 2147483646 h 1435"/>
                    <a:gd name="T10" fmla="*/ 2147483646 w 1135"/>
                    <a:gd name="T11" fmla="*/ 2147483646 h 1435"/>
                    <a:gd name="T12" fmla="*/ 2147483646 w 1135"/>
                    <a:gd name="T13" fmla="*/ 2147483646 h 1435"/>
                    <a:gd name="T14" fmla="*/ 2147483646 w 1135"/>
                    <a:gd name="T15" fmla="*/ 2147483646 h 1435"/>
                    <a:gd name="T16" fmla="*/ 2147483646 w 1135"/>
                    <a:gd name="T17" fmla="*/ 2147483646 h 1435"/>
                    <a:gd name="T18" fmla="*/ 2147483646 w 1135"/>
                    <a:gd name="T19" fmla="*/ 2147483646 h 1435"/>
                    <a:gd name="T20" fmla="*/ 2147483646 w 1135"/>
                    <a:gd name="T21" fmla="*/ 2147483646 h 1435"/>
                    <a:gd name="T22" fmla="*/ 2147483646 w 1135"/>
                    <a:gd name="T23" fmla="*/ 2147483646 h 1435"/>
                    <a:gd name="T24" fmla="*/ 2147483646 w 1135"/>
                    <a:gd name="T25" fmla="*/ 2147483646 h 1435"/>
                    <a:gd name="T26" fmla="*/ 2147483646 w 1135"/>
                    <a:gd name="T27" fmla="*/ 2147483646 h 1435"/>
                    <a:gd name="T28" fmla="*/ 2147483646 w 1135"/>
                    <a:gd name="T29" fmla="*/ 2147483646 h 1435"/>
                    <a:gd name="T30" fmla="*/ 2147483646 w 1135"/>
                    <a:gd name="T31" fmla="*/ 2147483646 h 1435"/>
                    <a:gd name="T32" fmla="*/ 2147483646 w 1135"/>
                    <a:gd name="T33" fmla="*/ 2147483646 h 1435"/>
                    <a:gd name="T34" fmla="*/ 2147483646 w 1135"/>
                    <a:gd name="T35" fmla="*/ 2147483646 h 1435"/>
                    <a:gd name="T36" fmla="*/ 2147483646 w 1135"/>
                    <a:gd name="T37" fmla="*/ 2147483646 h 1435"/>
                    <a:gd name="T38" fmla="*/ 2147483646 w 1135"/>
                    <a:gd name="T39" fmla="*/ 2147483646 h 1435"/>
                    <a:gd name="T40" fmla="*/ 2147483646 w 1135"/>
                    <a:gd name="T41" fmla="*/ 2147483646 h 1435"/>
                    <a:gd name="T42" fmla="*/ 2147483646 w 1135"/>
                    <a:gd name="T43" fmla="*/ 2147483646 h 1435"/>
                    <a:gd name="T44" fmla="*/ 2147483646 w 1135"/>
                    <a:gd name="T45" fmla="*/ 2147483646 h 1435"/>
                    <a:gd name="T46" fmla="*/ 2147483646 w 1135"/>
                    <a:gd name="T47" fmla="*/ 2147483646 h 1435"/>
                    <a:gd name="T48" fmla="*/ 2147483646 w 1135"/>
                    <a:gd name="T49" fmla="*/ 2147483646 h 1435"/>
                    <a:gd name="T50" fmla="*/ 2147483646 w 1135"/>
                    <a:gd name="T51" fmla="*/ 2147483646 h 1435"/>
                    <a:gd name="T52" fmla="*/ 0 w 1135"/>
                    <a:gd name="T53" fmla="*/ 2147483646 h 1435"/>
                    <a:gd name="T54" fmla="*/ 2147483646 w 1135"/>
                    <a:gd name="T55" fmla="*/ 2147483646 h 1435"/>
                    <a:gd name="T56" fmla="*/ 2147483646 w 1135"/>
                    <a:gd name="T57" fmla="*/ 2147483646 h 1435"/>
                    <a:gd name="T58" fmla="*/ 2147483646 w 1135"/>
                    <a:gd name="T59" fmla="*/ 2147483646 h 1435"/>
                    <a:gd name="T60" fmla="*/ 2147483646 w 1135"/>
                    <a:gd name="T61" fmla="*/ 2147483646 h 1435"/>
                    <a:gd name="T62" fmla="*/ 2147483646 w 1135"/>
                    <a:gd name="T63" fmla="*/ 2147483646 h 1435"/>
                    <a:gd name="T64" fmla="*/ 2147483646 w 1135"/>
                    <a:gd name="T65" fmla="*/ 2147483646 h 1435"/>
                    <a:gd name="T66" fmla="*/ 2147483646 w 1135"/>
                    <a:gd name="T67" fmla="*/ 2147483646 h 1435"/>
                    <a:gd name="T68" fmla="*/ 2147483646 w 1135"/>
                    <a:gd name="T69" fmla="*/ 2147483646 h 1435"/>
                    <a:gd name="T70" fmla="*/ 2147483646 w 1135"/>
                    <a:gd name="T71" fmla="*/ 2147483646 h 1435"/>
                    <a:gd name="T72" fmla="*/ 2147483646 w 1135"/>
                    <a:gd name="T73" fmla="*/ 2147483646 h 1435"/>
                    <a:gd name="T74" fmla="*/ 2147483646 w 1135"/>
                    <a:gd name="T75" fmla="*/ 2147483646 h 1435"/>
                    <a:gd name="T76" fmla="*/ 2147483646 w 1135"/>
                    <a:gd name="T77" fmla="*/ 2147483646 h 1435"/>
                    <a:gd name="T78" fmla="*/ 2147483646 w 1135"/>
                    <a:gd name="T79" fmla="*/ 2147483646 h 1435"/>
                    <a:gd name="T80" fmla="*/ 2147483646 w 1135"/>
                    <a:gd name="T81" fmla="*/ 2147483646 h 1435"/>
                    <a:gd name="T82" fmla="*/ 2147483646 w 1135"/>
                    <a:gd name="T83" fmla="*/ 2147483646 h 1435"/>
                    <a:gd name="T84" fmla="*/ 2147483646 w 1135"/>
                    <a:gd name="T85" fmla="*/ 2147483646 h 1435"/>
                    <a:gd name="T86" fmla="*/ 2147483646 w 1135"/>
                    <a:gd name="T87" fmla="*/ 2147483646 h 1435"/>
                    <a:gd name="T88" fmla="*/ 2147483646 w 1135"/>
                    <a:gd name="T89" fmla="*/ 2147483646 h 1435"/>
                    <a:gd name="T90" fmla="*/ 2147483646 w 1135"/>
                    <a:gd name="T91" fmla="*/ 2147483646 h 1435"/>
                    <a:gd name="T92" fmla="*/ 2147483646 w 1135"/>
                    <a:gd name="T93" fmla="*/ 2147483646 h 1435"/>
                    <a:gd name="T94" fmla="*/ 2147483646 w 1135"/>
                    <a:gd name="T95" fmla="*/ 2147483646 h 1435"/>
                    <a:gd name="T96" fmla="*/ 2147483646 w 1135"/>
                    <a:gd name="T97" fmla="*/ 2147483646 h 1435"/>
                    <a:gd name="T98" fmla="*/ 2147483646 w 1135"/>
                    <a:gd name="T99" fmla="*/ 2147483646 h 1435"/>
                    <a:gd name="T100" fmla="*/ 2147483646 w 1135"/>
                    <a:gd name="T101" fmla="*/ 2147483646 h 1435"/>
                    <a:gd name="T102" fmla="*/ 2147483646 w 1135"/>
                    <a:gd name="T103" fmla="*/ 2147483646 h 1435"/>
                    <a:gd name="T104" fmla="*/ 2147483646 w 1135"/>
                    <a:gd name="T105" fmla="*/ 2147483646 h 1435"/>
                    <a:gd name="T106" fmla="*/ 2147483646 w 1135"/>
                    <a:gd name="T107" fmla="*/ 2147483646 h 1435"/>
                    <a:gd name="T108" fmla="*/ 2147483646 w 1135"/>
                    <a:gd name="T109" fmla="*/ 2147483646 h 1435"/>
                    <a:gd name="T110" fmla="*/ 2147483646 w 1135"/>
                    <a:gd name="T111" fmla="*/ 2147483646 h 1435"/>
                    <a:gd name="T112" fmla="*/ 2147483646 w 1135"/>
                    <a:gd name="T113" fmla="*/ 2147483646 h 1435"/>
                    <a:gd name="T114" fmla="*/ 2147483646 w 1135"/>
                    <a:gd name="T115" fmla="*/ 2147483646 h 1435"/>
                    <a:gd name="T116" fmla="*/ 2147483646 w 1135"/>
                    <a:gd name="T117" fmla="*/ 2147483646 h 1435"/>
                    <a:gd name="T118" fmla="*/ 2147483646 w 1135"/>
                    <a:gd name="T119" fmla="*/ 2147483646 h 1435"/>
                    <a:gd name="T120" fmla="*/ 2147483646 w 1135"/>
                    <a:gd name="T121" fmla="*/ 2147483646 h 143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35"/>
                    <a:gd name="T184" fmla="*/ 0 h 1435"/>
                    <a:gd name="T185" fmla="*/ 1135 w 1135"/>
                    <a:gd name="T186" fmla="*/ 1435 h 143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35" h="1435">
                      <a:moveTo>
                        <a:pt x="1036" y="1114"/>
                      </a:moveTo>
                      <a:lnTo>
                        <a:pt x="1036" y="1125"/>
                      </a:lnTo>
                      <a:lnTo>
                        <a:pt x="1047" y="1126"/>
                      </a:lnTo>
                      <a:lnTo>
                        <a:pt x="1050" y="1152"/>
                      </a:lnTo>
                      <a:lnTo>
                        <a:pt x="1059" y="1168"/>
                      </a:lnTo>
                      <a:lnTo>
                        <a:pt x="1047" y="1182"/>
                      </a:lnTo>
                      <a:lnTo>
                        <a:pt x="1114" y="1297"/>
                      </a:lnTo>
                      <a:lnTo>
                        <a:pt x="1135" y="1356"/>
                      </a:lnTo>
                      <a:lnTo>
                        <a:pt x="1123" y="1360"/>
                      </a:lnTo>
                      <a:lnTo>
                        <a:pt x="1098" y="1390"/>
                      </a:lnTo>
                      <a:lnTo>
                        <a:pt x="1081" y="1403"/>
                      </a:lnTo>
                      <a:lnTo>
                        <a:pt x="1085" y="1408"/>
                      </a:lnTo>
                      <a:lnTo>
                        <a:pt x="1045" y="1435"/>
                      </a:lnTo>
                      <a:lnTo>
                        <a:pt x="1021" y="1432"/>
                      </a:lnTo>
                      <a:lnTo>
                        <a:pt x="952" y="1402"/>
                      </a:lnTo>
                      <a:lnTo>
                        <a:pt x="911" y="1374"/>
                      </a:lnTo>
                      <a:lnTo>
                        <a:pt x="899" y="1336"/>
                      </a:lnTo>
                      <a:lnTo>
                        <a:pt x="895" y="1300"/>
                      </a:lnTo>
                      <a:lnTo>
                        <a:pt x="862" y="1324"/>
                      </a:lnTo>
                      <a:lnTo>
                        <a:pt x="823" y="1343"/>
                      </a:lnTo>
                      <a:lnTo>
                        <a:pt x="798" y="1337"/>
                      </a:lnTo>
                      <a:lnTo>
                        <a:pt x="784" y="1314"/>
                      </a:lnTo>
                      <a:lnTo>
                        <a:pt x="793" y="1305"/>
                      </a:lnTo>
                      <a:lnTo>
                        <a:pt x="767" y="1264"/>
                      </a:lnTo>
                      <a:lnTo>
                        <a:pt x="750" y="1251"/>
                      </a:lnTo>
                      <a:lnTo>
                        <a:pt x="730" y="1227"/>
                      </a:lnTo>
                      <a:lnTo>
                        <a:pt x="732" y="1158"/>
                      </a:lnTo>
                      <a:lnTo>
                        <a:pt x="743" y="1151"/>
                      </a:lnTo>
                      <a:lnTo>
                        <a:pt x="753" y="1152"/>
                      </a:lnTo>
                      <a:lnTo>
                        <a:pt x="753" y="1130"/>
                      </a:lnTo>
                      <a:lnTo>
                        <a:pt x="742" y="1112"/>
                      </a:lnTo>
                      <a:lnTo>
                        <a:pt x="682" y="1070"/>
                      </a:lnTo>
                      <a:lnTo>
                        <a:pt x="665" y="1050"/>
                      </a:lnTo>
                      <a:lnTo>
                        <a:pt x="641" y="1093"/>
                      </a:lnTo>
                      <a:lnTo>
                        <a:pt x="622" y="1092"/>
                      </a:lnTo>
                      <a:lnTo>
                        <a:pt x="605" y="1083"/>
                      </a:lnTo>
                      <a:lnTo>
                        <a:pt x="590" y="1064"/>
                      </a:lnTo>
                      <a:lnTo>
                        <a:pt x="593" y="1031"/>
                      </a:lnTo>
                      <a:lnTo>
                        <a:pt x="581" y="1010"/>
                      </a:lnTo>
                      <a:lnTo>
                        <a:pt x="559" y="996"/>
                      </a:lnTo>
                      <a:lnTo>
                        <a:pt x="521" y="987"/>
                      </a:lnTo>
                      <a:lnTo>
                        <a:pt x="514" y="969"/>
                      </a:lnTo>
                      <a:lnTo>
                        <a:pt x="502" y="966"/>
                      </a:lnTo>
                      <a:lnTo>
                        <a:pt x="483" y="976"/>
                      </a:lnTo>
                      <a:lnTo>
                        <a:pt x="459" y="962"/>
                      </a:lnTo>
                      <a:lnTo>
                        <a:pt x="442" y="980"/>
                      </a:lnTo>
                      <a:lnTo>
                        <a:pt x="423" y="992"/>
                      </a:lnTo>
                      <a:lnTo>
                        <a:pt x="367" y="992"/>
                      </a:lnTo>
                      <a:lnTo>
                        <a:pt x="338" y="982"/>
                      </a:lnTo>
                      <a:lnTo>
                        <a:pt x="340" y="954"/>
                      </a:lnTo>
                      <a:lnTo>
                        <a:pt x="321" y="927"/>
                      </a:lnTo>
                      <a:lnTo>
                        <a:pt x="317" y="897"/>
                      </a:lnTo>
                      <a:lnTo>
                        <a:pt x="324" y="862"/>
                      </a:lnTo>
                      <a:lnTo>
                        <a:pt x="318" y="852"/>
                      </a:lnTo>
                      <a:lnTo>
                        <a:pt x="315" y="820"/>
                      </a:lnTo>
                      <a:lnTo>
                        <a:pt x="303" y="799"/>
                      </a:lnTo>
                      <a:lnTo>
                        <a:pt x="280" y="820"/>
                      </a:lnTo>
                      <a:lnTo>
                        <a:pt x="269" y="848"/>
                      </a:lnTo>
                      <a:lnTo>
                        <a:pt x="256" y="865"/>
                      </a:lnTo>
                      <a:lnTo>
                        <a:pt x="230" y="885"/>
                      </a:lnTo>
                      <a:lnTo>
                        <a:pt x="211" y="871"/>
                      </a:lnTo>
                      <a:lnTo>
                        <a:pt x="225" y="845"/>
                      </a:lnTo>
                      <a:lnTo>
                        <a:pt x="248" y="819"/>
                      </a:lnTo>
                      <a:lnTo>
                        <a:pt x="251" y="774"/>
                      </a:lnTo>
                      <a:lnTo>
                        <a:pt x="242" y="717"/>
                      </a:lnTo>
                      <a:lnTo>
                        <a:pt x="220" y="679"/>
                      </a:lnTo>
                      <a:lnTo>
                        <a:pt x="228" y="640"/>
                      </a:lnTo>
                      <a:lnTo>
                        <a:pt x="215" y="609"/>
                      </a:lnTo>
                      <a:lnTo>
                        <a:pt x="183" y="589"/>
                      </a:lnTo>
                      <a:lnTo>
                        <a:pt x="145" y="547"/>
                      </a:lnTo>
                      <a:lnTo>
                        <a:pt x="154" y="489"/>
                      </a:lnTo>
                      <a:lnTo>
                        <a:pt x="150" y="470"/>
                      </a:lnTo>
                      <a:lnTo>
                        <a:pt x="80" y="452"/>
                      </a:lnTo>
                      <a:lnTo>
                        <a:pt x="39" y="463"/>
                      </a:lnTo>
                      <a:lnTo>
                        <a:pt x="35" y="431"/>
                      </a:lnTo>
                      <a:lnTo>
                        <a:pt x="11" y="425"/>
                      </a:lnTo>
                      <a:lnTo>
                        <a:pt x="10" y="404"/>
                      </a:lnTo>
                      <a:lnTo>
                        <a:pt x="29" y="399"/>
                      </a:lnTo>
                      <a:lnTo>
                        <a:pt x="26" y="374"/>
                      </a:lnTo>
                      <a:lnTo>
                        <a:pt x="3" y="356"/>
                      </a:lnTo>
                      <a:lnTo>
                        <a:pt x="0" y="318"/>
                      </a:lnTo>
                      <a:lnTo>
                        <a:pt x="40" y="309"/>
                      </a:lnTo>
                      <a:lnTo>
                        <a:pt x="81" y="314"/>
                      </a:lnTo>
                      <a:lnTo>
                        <a:pt x="112" y="305"/>
                      </a:lnTo>
                      <a:lnTo>
                        <a:pt x="107" y="295"/>
                      </a:lnTo>
                      <a:lnTo>
                        <a:pt x="139" y="269"/>
                      </a:lnTo>
                      <a:lnTo>
                        <a:pt x="159" y="274"/>
                      </a:lnTo>
                      <a:lnTo>
                        <a:pt x="176" y="223"/>
                      </a:lnTo>
                      <a:lnTo>
                        <a:pt x="186" y="223"/>
                      </a:lnTo>
                      <a:lnTo>
                        <a:pt x="191" y="234"/>
                      </a:lnTo>
                      <a:lnTo>
                        <a:pt x="179" y="239"/>
                      </a:lnTo>
                      <a:lnTo>
                        <a:pt x="185" y="249"/>
                      </a:lnTo>
                      <a:lnTo>
                        <a:pt x="216" y="240"/>
                      </a:lnTo>
                      <a:lnTo>
                        <a:pt x="222" y="225"/>
                      </a:lnTo>
                      <a:lnTo>
                        <a:pt x="267" y="209"/>
                      </a:lnTo>
                      <a:lnTo>
                        <a:pt x="288" y="221"/>
                      </a:lnTo>
                      <a:lnTo>
                        <a:pt x="320" y="195"/>
                      </a:lnTo>
                      <a:lnTo>
                        <a:pt x="330" y="195"/>
                      </a:lnTo>
                      <a:lnTo>
                        <a:pt x="335" y="180"/>
                      </a:lnTo>
                      <a:lnTo>
                        <a:pt x="362" y="156"/>
                      </a:lnTo>
                      <a:lnTo>
                        <a:pt x="346" y="144"/>
                      </a:lnTo>
                      <a:lnTo>
                        <a:pt x="367" y="135"/>
                      </a:lnTo>
                      <a:lnTo>
                        <a:pt x="377" y="140"/>
                      </a:lnTo>
                      <a:lnTo>
                        <a:pt x="413" y="120"/>
                      </a:lnTo>
                      <a:lnTo>
                        <a:pt x="419" y="105"/>
                      </a:lnTo>
                      <a:lnTo>
                        <a:pt x="450" y="101"/>
                      </a:lnTo>
                      <a:lnTo>
                        <a:pt x="486" y="81"/>
                      </a:lnTo>
                      <a:lnTo>
                        <a:pt x="492" y="45"/>
                      </a:lnTo>
                      <a:lnTo>
                        <a:pt x="529" y="0"/>
                      </a:lnTo>
                      <a:lnTo>
                        <a:pt x="542" y="9"/>
                      </a:lnTo>
                      <a:lnTo>
                        <a:pt x="567" y="78"/>
                      </a:lnTo>
                      <a:lnTo>
                        <a:pt x="579" y="73"/>
                      </a:lnTo>
                      <a:lnTo>
                        <a:pt x="576" y="102"/>
                      </a:lnTo>
                      <a:lnTo>
                        <a:pt x="552" y="102"/>
                      </a:lnTo>
                      <a:lnTo>
                        <a:pt x="535" y="138"/>
                      </a:lnTo>
                      <a:lnTo>
                        <a:pt x="562" y="139"/>
                      </a:lnTo>
                      <a:lnTo>
                        <a:pt x="561" y="175"/>
                      </a:lnTo>
                      <a:lnTo>
                        <a:pt x="617" y="153"/>
                      </a:lnTo>
                      <a:lnTo>
                        <a:pt x="595" y="264"/>
                      </a:lnTo>
                      <a:lnTo>
                        <a:pt x="603" y="277"/>
                      </a:lnTo>
                      <a:lnTo>
                        <a:pt x="600" y="305"/>
                      </a:lnTo>
                      <a:lnTo>
                        <a:pt x="590" y="310"/>
                      </a:lnTo>
                      <a:lnTo>
                        <a:pt x="589" y="341"/>
                      </a:lnTo>
                      <a:lnTo>
                        <a:pt x="599" y="341"/>
                      </a:lnTo>
                      <a:lnTo>
                        <a:pt x="619" y="373"/>
                      </a:lnTo>
                      <a:lnTo>
                        <a:pt x="613" y="408"/>
                      </a:lnTo>
                      <a:lnTo>
                        <a:pt x="633" y="413"/>
                      </a:lnTo>
                      <a:lnTo>
                        <a:pt x="627" y="459"/>
                      </a:lnTo>
                      <a:lnTo>
                        <a:pt x="610" y="515"/>
                      </a:lnTo>
                      <a:lnTo>
                        <a:pt x="651" y="526"/>
                      </a:lnTo>
                      <a:lnTo>
                        <a:pt x="635" y="541"/>
                      </a:lnTo>
                      <a:lnTo>
                        <a:pt x="625" y="541"/>
                      </a:lnTo>
                      <a:lnTo>
                        <a:pt x="625" y="556"/>
                      </a:lnTo>
                      <a:lnTo>
                        <a:pt x="604" y="546"/>
                      </a:lnTo>
                      <a:lnTo>
                        <a:pt x="599" y="577"/>
                      </a:lnTo>
                      <a:lnTo>
                        <a:pt x="619" y="587"/>
                      </a:lnTo>
                      <a:lnTo>
                        <a:pt x="582" y="628"/>
                      </a:lnTo>
                      <a:lnTo>
                        <a:pt x="591" y="643"/>
                      </a:lnTo>
                      <a:lnTo>
                        <a:pt x="603" y="638"/>
                      </a:lnTo>
                      <a:lnTo>
                        <a:pt x="612" y="660"/>
                      </a:lnTo>
                      <a:lnTo>
                        <a:pt x="654" y="639"/>
                      </a:lnTo>
                      <a:lnTo>
                        <a:pt x="674" y="634"/>
                      </a:lnTo>
                      <a:lnTo>
                        <a:pt x="679" y="624"/>
                      </a:lnTo>
                      <a:lnTo>
                        <a:pt x="688" y="649"/>
                      </a:lnTo>
                      <a:lnTo>
                        <a:pt x="709" y="661"/>
                      </a:lnTo>
                      <a:lnTo>
                        <a:pt x="688" y="675"/>
                      </a:lnTo>
                      <a:lnTo>
                        <a:pt x="688" y="690"/>
                      </a:lnTo>
                      <a:lnTo>
                        <a:pt x="704" y="686"/>
                      </a:lnTo>
                      <a:lnTo>
                        <a:pt x="682" y="721"/>
                      </a:lnTo>
                      <a:lnTo>
                        <a:pt x="656" y="721"/>
                      </a:lnTo>
                      <a:lnTo>
                        <a:pt x="626" y="731"/>
                      </a:lnTo>
                      <a:lnTo>
                        <a:pt x="636" y="746"/>
                      </a:lnTo>
                      <a:lnTo>
                        <a:pt x="651" y="741"/>
                      </a:lnTo>
                      <a:lnTo>
                        <a:pt x="655" y="756"/>
                      </a:lnTo>
                      <a:lnTo>
                        <a:pt x="676" y="778"/>
                      </a:lnTo>
                      <a:lnTo>
                        <a:pt x="644" y="808"/>
                      </a:lnTo>
                      <a:lnTo>
                        <a:pt x="628" y="833"/>
                      </a:lnTo>
                      <a:lnTo>
                        <a:pt x="617" y="874"/>
                      </a:lnTo>
                      <a:lnTo>
                        <a:pt x="637" y="865"/>
                      </a:lnTo>
                      <a:lnTo>
                        <a:pt x="644" y="838"/>
                      </a:lnTo>
                      <a:lnTo>
                        <a:pt x="664" y="845"/>
                      </a:lnTo>
                      <a:lnTo>
                        <a:pt x="658" y="880"/>
                      </a:lnTo>
                      <a:lnTo>
                        <a:pt x="668" y="890"/>
                      </a:lnTo>
                      <a:lnTo>
                        <a:pt x="658" y="901"/>
                      </a:lnTo>
                      <a:lnTo>
                        <a:pt x="692" y="916"/>
                      </a:lnTo>
                      <a:lnTo>
                        <a:pt x="709" y="901"/>
                      </a:lnTo>
                      <a:lnTo>
                        <a:pt x="718" y="917"/>
                      </a:lnTo>
                      <a:lnTo>
                        <a:pt x="750" y="907"/>
                      </a:lnTo>
                      <a:lnTo>
                        <a:pt x="760" y="912"/>
                      </a:lnTo>
                      <a:lnTo>
                        <a:pt x="779" y="963"/>
                      </a:lnTo>
                      <a:lnTo>
                        <a:pt x="834" y="995"/>
                      </a:lnTo>
                      <a:lnTo>
                        <a:pt x="859" y="985"/>
                      </a:lnTo>
                      <a:lnTo>
                        <a:pt x="876" y="949"/>
                      </a:lnTo>
                      <a:lnTo>
                        <a:pt x="886" y="955"/>
                      </a:lnTo>
                      <a:lnTo>
                        <a:pt x="886" y="924"/>
                      </a:lnTo>
                      <a:lnTo>
                        <a:pt x="931" y="925"/>
                      </a:lnTo>
                      <a:lnTo>
                        <a:pt x="940" y="961"/>
                      </a:lnTo>
                      <a:lnTo>
                        <a:pt x="966" y="930"/>
                      </a:lnTo>
                      <a:lnTo>
                        <a:pt x="1011" y="977"/>
                      </a:lnTo>
                      <a:lnTo>
                        <a:pt x="1026" y="972"/>
                      </a:lnTo>
                      <a:lnTo>
                        <a:pt x="1062" y="1009"/>
                      </a:lnTo>
                      <a:lnTo>
                        <a:pt x="1040" y="1040"/>
                      </a:lnTo>
                      <a:lnTo>
                        <a:pt x="994" y="1049"/>
                      </a:lnTo>
                      <a:lnTo>
                        <a:pt x="988" y="1069"/>
                      </a:lnTo>
                      <a:lnTo>
                        <a:pt x="1036" y="11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7" name="Freeform 273"/>
                <p:cNvSpPr>
                  <a:spLocks/>
                </p:cNvSpPr>
                <p:nvPr/>
              </p:nvSpPr>
              <p:spPr bwMode="auto">
                <a:xfrm>
                  <a:off x="2002018" y="3685274"/>
                  <a:ext cx="477882" cy="623681"/>
                </a:xfrm>
                <a:custGeom>
                  <a:avLst/>
                  <a:gdLst>
                    <a:gd name="T0" fmla="*/ 2147483646 w 900"/>
                    <a:gd name="T1" fmla="*/ 2147483646 h 1161"/>
                    <a:gd name="T2" fmla="*/ 2147483646 w 900"/>
                    <a:gd name="T3" fmla="*/ 2147483646 h 1161"/>
                    <a:gd name="T4" fmla="*/ 2147483646 w 900"/>
                    <a:gd name="T5" fmla="*/ 2147483646 h 1161"/>
                    <a:gd name="T6" fmla="*/ 2147483646 w 900"/>
                    <a:gd name="T7" fmla="*/ 2147483646 h 1161"/>
                    <a:gd name="T8" fmla="*/ 2147483646 w 900"/>
                    <a:gd name="T9" fmla="*/ 2147483646 h 1161"/>
                    <a:gd name="T10" fmla="*/ 2147483646 w 900"/>
                    <a:gd name="T11" fmla="*/ 2147483646 h 1161"/>
                    <a:gd name="T12" fmla="*/ 2147483646 w 900"/>
                    <a:gd name="T13" fmla="*/ 2147483646 h 1161"/>
                    <a:gd name="T14" fmla="*/ 2147483646 w 900"/>
                    <a:gd name="T15" fmla="*/ 2147483646 h 1161"/>
                    <a:gd name="T16" fmla="*/ 2147483646 w 900"/>
                    <a:gd name="T17" fmla="*/ 2147483646 h 1161"/>
                    <a:gd name="T18" fmla="*/ 2147483646 w 900"/>
                    <a:gd name="T19" fmla="*/ 2147483646 h 1161"/>
                    <a:gd name="T20" fmla="*/ 2147483646 w 900"/>
                    <a:gd name="T21" fmla="*/ 2147483646 h 1161"/>
                    <a:gd name="T22" fmla="*/ 2147483646 w 900"/>
                    <a:gd name="T23" fmla="*/ 2147483646 h 1161"/>
                    <a:gd name="T24" fmla="*/ 2147483646 w 900"/>
                    <a:gd name="T25" fmla="*/ 2147483646 h 1161"/>
                    <a:gd name="T26" fmla="*/ 2147483646 w 900"/>
                    <a:gd name="T27" fmla="*/ 2147483646 h 1161"/>
                    <a:gd name="T28" fmla="*/ 2147483646 w 900"/>
                    <a:gd name="T29" fmla="*/ 2147483646 h 1161"/>
                    <a:gd name="T30" fmla="*/ 2147483646 w 900"/>
                    <a:gd name="T31" fmla="*/ 2147483646 h 1161"/>
                    <a:gd name="T32" fmla="*/ 2147483646 w 900"/>
                    <a:gd name="T33" fmla="*/ 2147483646 h 1161"/>
                    <a:gd name="T34" fmla="*/ 2147483646 w 900"/>
                    <a:gd name="T35" fmla="*/ 2147483646 h 1161"/>
                    <a:gd name="T36" fmla="*/ 2147483646 w 900"/>
                    <a:gd name="T37" fmla="*/ 2147483646 h 1161"/>
                    <a:gd name="T38" fmla="*/ 2147483646 w 900"/>
                    <a:gd name="T39" fmla="*/ 2147483646 h 1161"/>
                    <a:gd name="T40" fmla="*/ 2147483646 w 900"/>
                    <a:gd name="T41" fmla="*/ 2147483646 h 1161"/>
                    <a:gd name="T42" fmla="*/ 2147483646 w 900"/>
                    <a:gd name="T43" fmla="*/ 2147483646 h 1161"/>
                    <a:gd name="T44" fmla="*/ 2147483646 w 900"/>
                    <a:gd name="T45" fmla="*/ 2147483646 h 1161"/>
                    <a:gd name="T46" fmla="*/ 2147483646 w 900"/>
                    <a:gd name="T47" fmla="*/ 2147483646 h 1161"/>
                    <a:gd name="T48" fmla="*/ 2147483646 w 900"/>
                    <a:gd name="T49" fmla="*/ 2147483646 h 1161"/>
                    <a:gd name="T50" fmla="*/ 2147483646 w 900"/>
                    <a:gd name="T51" fmla="*/ 2147483646 h 1161"/>
                    <a:gd name="T52" fmla="*/ 2147483646 w 900"/>
                    <a:gd name="T53" fmla="*/ 2147483646 h 1161"/>
                    <a:gd name="T54" fmla="*/ 2147483646 w 900"/>
                    <a:gd name="T55" fmla="*/ 2147483646 h 1161"/>
                    <a:gd name="T56" fmla="*/ 2147483646 w 900"/>
                    <a:gd name="T57" fmla="*/ 2147483646 h 1161"/>
                    <a:gd name="T58" fmla="*/ 2147483646 w 900"/>
                    <a:gd name="T59" fmla="*/ 2147483646 h 1161"/>
                    <a:gd name="T60" fmla="*/ 2147483646 w 900"/>
                    <a:gd name="T61" fmla="*/ 2147483646 h 1161"/>
                    <a:gd name="T62" fmla="*/ 2147483646 w 900"/>
                    <a:gd name="T63" fmla="*/ 2147483646 h 1161"/>
                    <a:gd name="T64" fmla="*/ 2147483646 w 900"/>
                    <a:gd name="T65" fmla="*/ 2147483646 h 1161"/>
                    <a:gd name="T66" fmla="*/ 2147483646 w 900"/>
                    <a:gd name="T67" fmla="*/ 2147483646 h 1161"/>
                    <a:gd name="T68" fmla="*/ 2147483646 w 900"/>
                    <a:gd name="T69" fmla="*/ 2147483646 h 1161"/>
                    <a:gd name="T70" fmla="*/ 2147483646 w 900"/>
                    <a:gd name="T71" fmla="*/ 2147483646 h 1161"/>
                    <a:gd name="T72" fmla="*/ 2147483646 w 900"/>
                    <a:gd name="T73" fmla="*/ 2147483646 h 1161"/>
                    <a:gd name="T74" fmla="*/ 2147483646 w 900"/>
                    <a:gd name="T75" fmla="*/ 2147483646 h 1161"/>
                    <a:gd name="T76" fmla="*/ 2147483646 w 900"/>
                    <a:gd name="T77" fmla="*/ 2147483646 h 1161"/>
                    <a:gd name="T78" fmla="*/ 2147483646 w 900"/>
                    <a:gd name="T79" fmla="*/ 2147483646 h 1161"/>
                    <a:gd name="T80" fmla="*/ 2147483646 w 900"/>
                    <a:gd name="T81" fmla="*/ 2147483646 h 1161"/>
                    <a:gd name="T82" fmla="*/ 2147483646 w 900"/>
                    <a:gd name="T83" fmla="*/ 2147483646 h 1161"/>
                    <a:gd name="T84" fmla="*/ 2147483646 w 900"/>
                    <a:gd name="T85" fmla="*/ 2147483646 h 1161"/>
                    <a:gd name="T86" fmla="*/ 2147483646 w 900"/>
                    <a:gd name="T87" fmla="*/ 2147483646 h 1161"/>
                    <a:gd name="T88" fmla="*/ 2147483646 w 900"/>
                    <a:gd name="T89" fmla="*/ 2147483646 h 1161"/>
                    <a:gd name="T90" fmla="*/ 2147483646 w 900"/>
                    <a:gd name="T91" fmla="*/ 2147483646 h 1161"/>
                    <a:gd name="T92" fmla="*/ 2147483646 w 900"/>
                    <a:gd name="T93" fmla="*/ 2147483646 h 1161"/>
                    <a:gd name="T94" fmla="*/ 2147483646 w 900"/>
                    <a:gd name="T95" fmla="*/ 2147483646 h 1161"/>
                    <a:gd name="T96" fmla="*/ 2147483646 w 900"/>
                    <a:gd name="T97" fmla="*/ 2147483646 h 1161"/>
                    <a:gd name="T98" fmla="*/ 2147483646 w 900"/>
                    <a:gd name="T99" fmla="*/ 2147483646 h 1161"/>
                    <a:gd name="T100" fmla="*/ 2147483646 w 900"/>
                    <a:gd name="T101" fmla="*/ 2147483646 h 1161"/>
                    <a:gd name="T102" fmla="*/ 2147483646 w 900"/>
                    <a:gd name="T103" fmla="*/ 2147483646 h 1161"/>
                    <a:gd name="T104" fmla="*/ 2147483646 w 900"/>
                    <a:gd name="T105" fmla="*/ 2147483646 h 1161"/>
                    <a:gd name="T106" fmla="*/ 2147483646 w 900"/>
                    <a:gd name="T107" fmla="*/ 2147483646 h 1161"/>
                    <a:gd name="T108" fmla="*/ 2147483646 w 900"/>
                    <a:gd name="T109" fmla="*/ 2147483646 h 1161"/>
                    <a:gd name="T110" fmla="*/ 2147483646 w 900"/>
                    <a:gd name="T111" fmla="*/ 2147483646 h 1161"/>
                    <a:gd name="T112" fmla="*/ 2147483646 w 900"/>
                    <a:gd name="T113" fmla="*/ 2147483646 h 1161"/>
                    <a:gd name="T114" fmla="*/ 2147483646 w 900"/>
                    <a:gd name="T115" fmla="*/ 2147483646 h 116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00"/>
                    <a:gd name="T175" fmla="*/ 0 h 1161"/>
                    <a:gd name="T176" fmla="*/ 900 w 900"/>
                    <a:gd name="T177" fmla="*/ 1161 h 116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00" h="1161">
                      <a:moveTo>
                        <a:pt x="304" y="55"/>
                      </a:moveTo>
                      <a:lnTo>
                        <a:pt x="352" y="113"/>
                      </a:lnTo>
                      <a:lnTo>
                        <a:pt x="315" y="127"/>
                      </a:lnTo>
                      <a:lnTo>
                        <a:pt x="295" y="128"/>
                      </a:lnTo>
                      <a:lnTo>
                        <a:pt x="275" y="150"/>
                      </a:lnTo>
                      <a:lnTo>
                        <a:pt x="259" y="148"/>
                      </a:lnTo>
                      <a:lnTo>
                        <a:pt x="254" y="143"/>
                      </a:lnTo>
                      <a:lnTo>
                        <a:pt x="203" y="153"/>
                      </a:lnTo>
                      <a:lnTo>
                        <a:pt x="198" y="143"/>
                      </a:lnTo>
                      <a:lnTo>
                        <a:pt x="166" y="130"/>
                      </a:lnTo>
                      <a:lnTo>
                        <a:pt x="160" y="180"/>
                      </a:lnTo>
                      <a:lnTo>
                        <a:pt x="152" y="221"/>
                      </a:lnTo>
                      <a:lnTo>
                        <a:pt x="125" y="249"/>
                      </a:lnTo>
                      <a:lnTo>
                        <a:pt x="99" y="254"/>
                      </a:lnTo>
                      <a:lnTo>
                        <a:pt x="68" y="271"/>
                      </a:lnTo>
                      <a:lnTo>
                        <a:pt x="35" y="319"/>
                      </a:lnTo>
                      <a:lnTo>
                        <a:pt x="13" y="430"/>
                      </a:lnTo>
                      <a:lnTo>
                        <a:pt x="21" y="443"/>
                      </a:lnTo>
                      <a:lnTo>
                        <a:pt x="18" y="471"/>
                      </a:lnTo>
                      <a:lnTo>
                        <a:pt x="8" y="476"/>
                      </a:lnTo>
                      <a:lnTo>
                        <a:pt x="7" y="507"/>
                      </a:lnTo>
                      <a:lnTo>
                        <a:pt x="17" y="507"/>
                      </a:lnTo>
                      <a:lnTo>
                        <a:pt x="37" y="539"/>
                      </a:lnTo>
                      <a:lnTo>
                        <a:pt x="31" y="574"/>
                      </a:lnTo>
                      <a:lnTo>
                        <a:pt x="51" y="579"/>
                      </a:lnTo>
                      <a:lnTo>
                        <a:pt x="45" y="625"/>
                      </a:lnTo>
                      <a:lnTo>
                        <a:pt x="28" y="681"/>
                      </a:lnTo>
                      <a:lnTo>
                        <a:pt x="69" y="692"/>
                      </a:lnTo>
                      <a:lnTo>
                        <a:pt x="53" y="707"/>
                      </a:lnTo>
                      <a:lnTo>
                        <a:pt x="43" y="707"/>
                      </a:lnTo>
                      <a:lnTo>
                        <a:pt x="43" y="722"/>
                      </a:lnTo>
                      <a:lnTo>
                        <a:pt x="22" y="712"/>
                      </a:lnTo>
                      <a:lnTo>
                        <a:pt x="17" y="743"/>
                      </a:lnTo>
                      <a:lnTo>
                        <a:pt x="37" y="753"/>
                      </a:lnTo>
                      <a:lnTo>
                        <a:pt x="0" y="794"/>
                      </a:lnTo>
                      <a:lnTo>
                        <a:pt x="9" y="809"/>
                      </a:lnTo>
                      <a:lnTo>
                        <a:pt x="21" y="804"/>
                      </a:lnTo>
                      <a:lnTo>
                        <a:pt x="30" y="826"/>
                      </a:lnTo>
                      <a:lnTo>
                        <a:pt x="72" y="805"/>
                      </a:lnTo>
                      <a:lnTo>
                        <a:pt x="92" y="800"/>
                      </a:lnTo>
                      <a:lnTo>
                        <a:pt x="97" y="790"/>
                      </a:lnTo>
                      <a:lnTo>
                        <a:pt x="106" y="815"/>
                      </a:lnTo>
                      <a:lnTo>
                        <a:pt x="127" y="827"/>
                      </a:lnTo>
                      <a:lnTo>
                        <a:pt x="106" y="841"/>
                      </a:lnTo>
                      <a:lnTo>
                        <a:pt x="106" y="856"/>
                      </a:lnTo>
                      <a:lnTo>
                        <a:pt x="122" y="852"/>
                      </a:lnTo>
                      <a:lnTo>
                        <a:pt x="100" y="887"/>
                      </a:lnTo>
                      <a:lnTo>
                        <a:pt x="74" y="887"/>
                      </a:lnTo>
                      <a:lnTo>
                        <a:pt x="44" y="897"/>
                      </a:lnTo>
                      <a:lnTo>
                        <a:pt x="54" y="912"/>
                      </a:lnTo>
                      <a:lnTo>
                        <a:pt x="69" y="907"/>
                      </a:lnTo>
                      <a:lnTo>
                        <a:pt x="73" y="922"/>
                      </a:lnTo>
                      <a:lnTo>
                        <a:pt x="94" y="944"/>
                      </a:lnTo>
                      <a:lnTo>
                        <a:pt x="62" y="974"/>
                      </a:lnTo>
                      <a:lnTo>
                        <a:pt x="46" y="999"/>
                      </a:lnTo>
                      <a:lnTo>
                        <a:pt x="35" y="1040"/>
                      </a:lnTo>
                      <a:lnTo>
                        <a:pt x="55" y="1031"/>
                      </a:lnTo>
                      <a:lnTo>
                        <a:pt x="62" y="1004"/>
                      </a:lnTo>
                      <a:lnTo>
                        <a:pt x="82" y="1011"/>
                      </a:lnTo>
                      <a:lnTo>
                        <a:pt x="76" y="1046"/>
                      </a:lnTo>
                      <a:lnTo>
                        <a:pt x="86" y="1056"/>
                      </a:lnTo>
                      <a:lnTo>
                        <a:pt x="76" y="1067"/>
                      </a:lnTo>
                      <a:lnTo>
                        <a:pt x="110" y="1082"/>
                      </a:lnTo>
                      <a:lnTo>
                        <a:pt x="127" y="1067"/>
                      </a:lnTo>
                      <a:lnTo>
                        <a:pt x="136" y="1083"/>
                      </a:lnTo>
                      <a:lnTo>
                        <a:pt x="168" y="1073"/>
                      </a:lnTo>
                      <a:lnTo>
                        <a:pt x="178" y="1078"/>
                      </a:lnTo>
                      <a:lnTo>
                        <a:pt x="197" y="1129"/>
                      </a:lnTo>
                      <a:lnTo>
                        <a:pt x="252" y="1161"/>
                      </a:lnTo>
                      <a:lnTo>
                        <a:pt x="277" y="1151"/>
                      </a:lnTo>
                      <a:lnTo>
                        <a:pt x="294" y="1115"/>
                      </a:lnTo>
                      <a:lnTo>
                        <a:pt x="304" y="1121"/>
                      </a:lnTo>
                      <a:lnTo>
                        <a:pt x="304" y="1090"/>
                      </a:lnTo>
                      <a:lnTo>
                        <a:pt x="349" y="1091"/>
                      </a:lnTo>
                      <a:lnTo>
                        <a:pt x="344" y="1070"/>
                      </a:lnTo>
                      <a:lnTo>
                        <a:pt x="328" y="1065"/>
                      </a:lnTo>
                      <a:lnTo>
                        <a:pt x="345" y="1050"/>
                      </a:lnTo>
                      <a:lnTo>
                        <a:pt x="360" y="1045"/>
                      </a:lnTo>
                      <a:lnTo>
                        <a:pt x="355" y="1019"/>
                      </a:lnTo>
                      <a:lnTo>
                        <a:pt x="382" y="979"/>
                      </a:lnTo>
                      <a:lnTo>
                        <a:pt x="429" y="958"/>
                      </a:lnTo>
                      <a:lnTo>
                        <a:pt x="424" y="953"/>
                      </a:lnTo>
                      <a:lnTo>
                        <a:pt x="440" y="917"/>
                      </a:lnTo>
                      <a:lnTo>
                        <a:pt x="476" y="878"/>
                      </a:lnTo>
                      <a:lnTo>
                        <a:pt x="472" y="863"/>
                      </a:lnTo>
                      <a:lnTo>
                        <a:pt x="555" y="803"/>
                      </a:lnTo>
                      <a:lnTo>
                        <a:pt x="601" y="798"/>
                      </a:lnTo>
                      <a:lnTo>
                        <a:pt x="623" y="783"/>
                      </a:lnTo>
                      <a:lnTo>
                        <a:pt x="632" y="809"/>
                      </a:lnTo>
                      <a:lnTo>
                        <a:pt x="657" y="834"/>
                      </a:lnTo>
                      <a:lnTo>
                        <a:pt x="683" y="805"/>
                      </a:lnTo>
                      <a:lnTo>
                        <a:pt x="669" y="778"/>
                      </a:lnTo>
                      <a:lnTo>
                        <a:pt x="787" y="699"/>
                      </a:lnTo>
                      <a:lnTo>
                        <a:pt x="762" y="694"/>
                      </a:lnTo>
                      <a:lnTo>
                        <a:pt x="753" y="673"/>
                      </a:lnTo>
                      <a:lnTo>
                        <a:pt x="717" y="688"/>
                      </a:lnTo>
                      <a:lnTo>
                        <a:pt x="685" y="692"/>
                      </a:lnTo>
                      <a:lnTo>
                        <a:pt x="675" y="702"/>
                      </a:lnTo>
                      <a:lnTo>
                        <a:pt x="604" y="685"/>
                      </a:lnTo>
                      <a:lnTo>
                        <a:pt x="593" y="695"/>
                      </a:lnTo>
                      <a:lnTo>
                        <a:pt x="573" y="685"/>
                      </a:lnTo>
                      <a:lnTo>
                        <a:pt x="579" y="660"/>
                      </a:lnTo>
                      <a:lnTo>
                        <a:pt x="544" y="648"/>
                      </a:lnTo>
                      <a:lnTo>
                        <a:pt x="498" y="657"/>
                      </a:lnTo>
                      <a:lnTo>
                        <a:pt x="499" y="616"/>
                      </a:lnTo>
                      <a:lnTo>
                        <a:pt x="509" y="596"/>
                      </a:lnTo>
                      <a:lnTo>
                        <a:pt x="491" y="499"/>
                      </a:lnTo>
                      <a:lnTo>
                        <a:pt x="517" y="484"/>
                      </a:lnTo>
                      <a:lnTo>
                        <a:pt x="534" y="438"/>
                      </a:lnTo>
                      <a:lnTo>
                        <a:pt x="574" y="429"/>
                      </a:lnTo>
                      <a:lnTo>
                        <a:pt x="629" y="491"/>
                      </a:lnTo>
                      <a:lnTo>
                        <a:pt x="624" y="512"/>
                      </a:lnTo>
                      <a:lnTo>
                        <a:pt x="599" y="507"/>
                      </a:lnTo>
                      <a:lnTo>
                        <a:pt x="574" y="542"/>
                      </a:lnTo>
                      <a:lnTo>
                        <a:pt x="577" y="567"/>
                      </a:lnTo>
                      <a:lnTo>
                        <a:pt x="592" y="563"/>
                      </a:lnTo>
                      <a:lnTo>
                        <a:pt x="586" y="542"/>
                      </a:lnTo>
                      <a:lnTo>
                        <a:pt x="593" y="525"/>
                      </a:lnTo>
                      <a:lnTo>
                        <a:pt x="627" y="541"/>
                      </a:lnTo>
                      <a:lnTo>
                        <a:pt x="616" y="562"/>
                      </a:lnTo>
                      <a:lnTo>
                        <a:pt x="630" y="583"/>
                      </a:lnTo>
                      <a:lnTo>
                        <a:pt x="615" y="597"/>
                      </a:lnTo>
                      <a:lnTo>
                        <a:pt x="630" y="619"/>
                      </a:lnTo>
                      <a:lnTo>
                        <a:pt x="666" y="609"/>
                      </a:lnTo>
                      <a:lnTo>
                        <a:pt x="673" y="583"/>
                      </a:lnTo>
                      <a:lnTo>
                        <a:pt x="652" y="568"/>
                      </a:lnTo>
                      <a:lnTo>
                        <a:pt x="652" y="553"/>
                      </a:lnTo>
                      <a:lnTo>
                        <a:pt x="667" y="558"/>
                      </a:lnTo>
                      <a:lnTo>
                        <a:pt x="678" y="537"/>
                      </a:lnTo>
                      <a:lnTo>
                        <a:pt x="713" y="549"/>
                      </a:lnTo>
                      <a:lnTo>
                        <a:pt x="716" y="573"/>
                      </a:lnTo>
                      <a:lnTo>
                        <a:pt x="798" y="568"/>
                      </a:lnTo>
                      <a:lnTo>
                        <a:pt x="796" y="558"/>
                      </a:lnTo>
                      <a:lnTo>
                        <a:pt x="801" y="553"/>
                      </a:lnTo>
                      <a:lnTo>
                        <a:pt x="842" y="574"/>
                      </a:lnTo>
                      <a:lnTo>
                        <a:pt x="857" y="549"/>
                      </a:lnTo>
                      <a:lnTo>
                        <a:pt x="837" y="532"/>
                      </a:lnTo>
                      <a:lnTo>
                        <a:pt x="863" y="503"/>
                      </a:lnTo>
                      <a:lnTo>
                        <a:pt x="854" y="488"/>
                      </a:lnTo>
                      <a:lnTo>
                        <a:pt x="869" y="482"/>
                      </a:lnTo>
                      <a:lnTo>
                        <a:pt x="874" y="462"/>
                      </a:lnTo>
                      <a:lnTo>
                        <a:pt x="900" y="447"/>
                      </a:lnTo>
                      <a:lnTo>
                        <a:pt x="886" y="411"/>
                      </a:lnTo>
                      <a:lnTo>
                        <a:pt x="850" y="401"/>
                      </a:lnTo>
                      <a:lnTo>
                        <a:pt x="845" y="411"/>
                      </a:lnTo>
                      <a:lnTo>
                        <a:pt x="824" y="401"/>
                      </a:lnTo>
                      <a:lnTo>
                        <a:pt x="819" y="386"/>
                      </a:lnTo>
                      <a:lnTo>
                        <a:pt x="734" y="323"/>
                      </a:lnTo>
                      <a:lnTo>
                        <a:pt x="713" y="317"/>
                      </a:lnTo>
                      <a:lnTo>
                        <a:pt x="704" y="301"/>
                      </a:lnTo>
                      <a:lnTo>
                        <a:pt x="710" y="255"/>
                      </a:lnTo>
                      <a:lnTo>
                        <a:pt x="698" y="253"/>
                      </a:lnTo>
                      <a:lnTo>
                        <a:pt x="669" y="270"/>
                      </a:lnTo>
                      <a:lnTo>
                        <a:pt x="628" y="249"/>
                      </a:lnTo>
                      <a:lnTo>
                        <a:pt x="629" y="193"/>
                      </a:lnTo>
                      <a:lnTo>
                        <a:pt x="644" y="188"/>
                      </a:lnTo>
                      <a:lnTo>
                        <a:pt x="646" y="178"/>
                      </a:lnTo>
                      <a:lnTo>
                        <a:pt x="615" y="167"/>
                      </a:lnTo>
                      <a:lnTo>
                        <a:pt x="615" y="178"/>
                      </a:lnTo>
                      <a:lnTo>
                        <a:pt x="579" y="161"/>
                      </a:lnTo>
                      <a:lnTo>
                        <a:pt x="579" y="125"/>
                      </a:lnTo>
                      <a:lnTo>
                        <a:pt x="591" y="110"/>
                      </a:lnTo>
                      <a:lnTo>
                        <a:pt x="520" y="88"/>
                      </a:lnTo>
                      <a:lnTo>
                        <a:pt x="509" y="73"/>
                      </a:lnTo>
                      <a:lnTo>
                        <a:pt x="489" y="68"/>
                      </a:lnTo>
                      <a:lnTo>
                        <a:pt x="474" y="46"/>
                      </a:lnTo>
                      <a:lnTo>
                        <a:pt x="470" y="0"/>
                      </a:lnTo>
                      <a:lnTo>
                        <a:pt x="444" y="11"/>
                      </a:lnTo>
                      <a:lnTo>
                        <a:pt x="429" y="11"/>
                      </a:lnTo>
                      <a:lnTo>
                        <a:pt x="424" y="30"/>
                      </a:lnTo>
                      <a:lnTo>
                        <a:pt x="380" y="41"/>
                      </a:lnTo>
                      <a:lnTo>
                        <a:pt x="333" y="30"/>
                      </a:lnTo>
                      <a:lnTo>
                        <a:pt x="304" y="40"/>
                      </a:lnTo>
                      <a:lnTo>
                        <a:pt x="304" y="55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8" name="Freeform 274"/>
                <p:cNvSpPr>
                  <a:spLocks/>
                </p:cNvSpPr>
                <p:nvPr/>
              </p:nvSpPr>
              <p:spPr bwMode="auto">
                <a:xfrm>
                  <a:off x="1628921" y="3653534"/>
                  <a:ext cx="344519" cy="295177"/>
                </a:xfrm>
                <a:custGeom>
                  <a:avLst/>
                  <a:gdLst>
                    <a:gd name="T0" fmla="*/ 2147483646 w 651"/>
                    <a:gd name="T1" fmla="*/ 2147483646 h 551"/>
                    <a:gd name="T2" fmla="*/ 2147483646 w 651"/>
                    <a:gd name="T3" fmla="*/ 2147483646 h 551"/>
                    <a:gd name="T4" fmla="*/ 2147483646 w 651"/>
                    <a:gd name="T5" fmla="*/ 2147483646 h 551"/>
                    <a:gd name="T6" fmla="*/ 2147483646 w 651"/>
                    <a:gd name="T7" fmla="*/ 2147483646 h 551"/>
                    <a:gd name="T8" fmla="*/ 2147483646 w 651"/>
                    <a:gd name="T9" fmla="*/ 2147483646 h 551"/>
                    <a:gd name="T10" fmla="*/ 2147483646 w 651"/>
                    <a:gd name="T11" fmla="*/ 2147483646 h 551"/>
                    <a:gd name="T12" fmla="*/ 2147483646 w 651"/>
                    <a:gd name="T13" fmla="*/ 2147483646 h 551"/>
                    <a:gd name="T14" fmla="*/ 2147483646 w 651"/>
                    <a:gd name="T15" fmla="*/ 2147483646 h 551"/>
                    <a:gd name="T16" fmla="*/ 2147483646 w 651"/>
                    <a:gd name="T17" fmla="*/ 2147483646 h 551"/>
                    <a:gd name="T18" fmla="*/ 2147483646 w 651"/>
                    <a:gd name="T19" fmla="*/ 2147483646 h 551"/>
                    <a:gd name="T20" fmla="*/ 2147483646 w 651"/>
                    <a:gd name="T21" fmla="*/ 2147483646 h 551"/>
                    <a:gd name="T22" fmla="*/ 2147483646 w 651"/>
                    <a:gd name="T23" fmla="*/ 2147483646 h 551"/>
                    <a:gd name="T24" fmla="*/ 2147483646 w 651"/>
                    <a:gd name="T25" fmla="*/ 2147483646 h 551"/>
                    <a:gd name="T26" fmla="*/ 2147483646 w 651"/>
                    <a:gd name="T27" fmla="*/ 0 h 551"/>
                    <a:gd name="T28" fmla="*/ 2147483646 w 651"/>
                    <a:gd name="T29" fmla="*/ 2147483646 h 551"/>
                    <a:gd name="T30" fmla="*/ 2147483646 w 651"/>
                    <a:gd name="T31" fmla="*/ 2147483646 h 551"/>
                    <a:gd name="T32" fmla="*/ 2147483646 w 651"/>
                    <a:gd name="T33" fmla="*/ 2147483646 h 551"/>
                    <a:gd name="T34" fmla="*/ 2147483646 w 651"/>
                    <a:gd name="T35" fmla="*/ 2147483646 h 551"/>
                    <a:gd name="T36" fmla="*/ 2147483646 w 651"/>
                    <a:gd name="T37" fmla="*/ 2147483646 h 551"/>
                    <a:gd name="T38" fmla="*/ 2147483646 w 651"/>
                    <a:gd name="T39" fmla="*/ 2147483646 h 551"/>
                    <a:gd name="T40" fmla="*/ 2147483646 w 651"/>
                    <a:gd name="T41" fmla="*/ 2147483646 h 551"/>
                    <a:gd name="T42" fmla="*/ 2147483646 w 651"/>
                    <a:gd name="T43" fmla="*/ 2147483646 h 551"/>
                    <a:gd name="T44" fmla="*/ 2147483646 w 651"/>
                    <a:gd name="T45" fmla="*/ 2147483646 h 551"/>
                    <a:gd name="T46" fmla="*/ 2147483646 w 651"/>
                    <a:gd name="T47" fmla="*/ 2147483646 h 551"/>
                    <a:gd name="T48" fmla="*/ 2147483646 w 651"/>
                    <a:gd name="T49" fmla="*/ 2147483646 h 551"/>
                    <a:gd name="T50" fmla="*/ 2147483646 w 651"/>
                    <a:gd name="T51" fmla="*/ 2147483646 h 551"/>
                    <a:gd name="T52" fmla="*/ 2147483646 w 651"/>
                    <a:gd name="T53" fmla="*/ 2147483646 h 551"/>
                    <a:gd name="T54" fmla="*/ 2147483646 w 651"/>
                    <a:gd name="T55" fmla="*/ 2147483646 h 551"/>
                    <a:gd name="T56" fmla="*/ 2147483646 w 651"/>
                    <a:gd name="T57" fmla="*/ 2147483646 h 551"/>
                    <a:gd name="T58" fmla="*/ 2147483646 w 651"/>
                    <a:gd name="T59" fmla="*/ 2147483646 h 551"/>
                    <a:gd name="T60" fmla="*/ 2147483646 w 651"/>
                    <a:gd name="T61" fmla="*/ 2147483646 h 551"/>
                    <a:gd name="T62" fmla="*/ 2147483646 w 651"/>
                    <a:gd name="T63" fmla="*/ 2147483646 h 551"/>
                    <a:gd name="T64" fmla="*/ 2147483646 w 651"/>
                    <a:gd name="T65" fmla="*/ 2147483646 h 551"/>
                    <a:gd name="T66" fmla="*/ 2147483646 w 651"/>
                    <a:gd name="T67" fmla="*/ 2147483646 h 551"/>
                    <a:gd name="T68" fmla="*/ 2147483646 w 651"/>
                    <a:gd name="T69" fmla="*/ 2147483646 h 551"/>
                    <a:gd name="T70" fmla="*/ 2147483646 w 651"/>
                    <a:gd name="T71" fmla="*/ 2147483646 h 551"/>
                    <a:gd name="T72" fmla="*/ 2147483646 w 651"/>
                    <a:gd name="T73" fmla="*/ 2147483646 h 551"/>
                    <a:gd name="T74" fmla="*/ 2147483646 w 651"/>
                    <a:gd name="T75" fmla="*/ 2147483646 h 551"/>
                    <a:gd name="T76" fmla="*/ 2147483646 w 651"/>
                    <a:gd name="T77" fmla="*/ 2147483646 h 551"/>
                    <a:gd name="T78" fmla="*/ 2147483646 w 651"/>
                    <a:gd name="T79" fmla="*/ 2147483646 h 551"/>
                    <a:gd name="T80" fmla="*/ 2147483646 w 651"/>
                    <a:gd name="T81" fmla="*/ 2147483646 h 551"/>
                    <a:gd name="T82" fmla="*/ 2147483646 w 651"/>
                    <a:gd name="T83" fmla="*/ 2147483646 h 551"/>
                    <a:gd name="T84" fmla="*/ 2147483646 w 651"/>
                    <a:gd name="T85" fmla="*/ 2147483646 h 551"/>
                    <a:gd name="T86" fmla="*/ 2147483646 w 651"/>
                    <a:gd name="T87" fmla="*/ 2147483646 h 551"/>
                    <a:gd name="T88" fmla="*/ 2147483646 w 651"/>
                    <a:gd name="T89" fmla="*/ 2147483646 h 551"/>
                    <a:gd name="T90" fmla="*/ 2147483646 w 651"/>
                    <a:gd name="T91" fmla="*/ 2147483646 h 551"/>
                    <a:gd name="T92" fmla="*/ 2147483646 w 651"/>
                    <a:gd name="T93" fmla="*/ 2147483646 h 55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51"/>
                    <a:gd name="T142" fmla="*/ 0 h 551"/>
                    <a:gd name="T143" fmla="*/ 651 w 651"/>
                    <a:gd name="T144" fmla="*/ 551 h 55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51" h="551">
                      <a:moveTo>
                        <a:pt x="105" y="551"/>
                      </a:moveTo>
                      <a:lnTo>
                        <a:pt x="90" y="523"/>
                      </a:lnTo>
                      <a:lnTo>
                        <a:pt x="111" y="498"/>
                      </a:lnTo>
                      <a:lnTo>
                        <a:pt x="91" y="476"/>
                      </a:lnTo>
                      <a:lnTo>
                        <a:pt x="87" y="446"/>
                      </a:lnTo>
                      <a:lnTo>
                        <a:pt x="67" y="435"/>
                      </a:lnTo>
                      <a:lnTo>
                        <a:pt x="87" y="425"/>
                      </a:lnTo>
                      <a:lnTo>
                        <a:pt x="78" y="389"/>
                      </a:lnTo>
                      <a:lnTo>
                        <a:pt x="63" y="389"/>
                      </a:lnTo>
                      <a:lnTo>
                        <a:pt x="59" y="332"/>
                      </a:lnTo>
                      <a:lnTo>
                        <a:pt x="76" y="291"/>
                      </a:lnTo>
                      <a:lnTo>
                        <a:pt x="71" y="286"/>
                      </a:lnTo>
                      <a:lnTo>
                        <a:pt x="60" y="296"/>
                      </a:lnTo>
                      <a:lnTo>
                        <a:pt x="51" y="266"/>
                      </a:lnTo>
                      <a:lnTo>
                        <a:pt x="26" y="240"/>
                      </a:lnTo>
                      <a:lnTo>
                        <a:pt x="6" y="254"/>
                      </a:lnTo>
                      <a:lnTo>
                        <a:pt x="0" y="244"/>
                      </a:lnTo>
                      <a:lnTo>
                        <a:pt x="21" y="224"/>
                      </a:lnTo>
                      <a:lnTo>
                        <a:pt x="12" y="208"/>
                      </a:lnTo>
                      <a:lnTo>
                        <a:pt x="17" y="198"/>
                      </a:lnTo>
                      <a:lnTo>
                        <a:pt x="11" y="159"/>
                      </a:lnTo>
                      <a:lnTo>
                        <a:pt x="55" y="146"/>
                      </a:lnTo>
                      <a:lnTo>
                        <a:pt x="39" y="117"/>
                      </a:lnTo>
                      <a:lnTo>
                        <a:pt x="45" y="91"/>
                      </a:lnTo>
                      <a:lnTo>
                        <a:pt x="30" y="86"/>
                      </a:lnTo>
                      <a:lnTo>
                        <a:pt x="51" y="35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102" y="21"/>
                      </a:lnTo>
                      <a:lnTo>
                        <a:pt x="118" y="36"/>
                      </a:lnTo>
                      <a:lnTo>
                        <a:pt x="133" y="31"/>
                      </a:lnTo>
                      <a:lnTo>
                        <a:pt x="139" y="6"/>
                      </a:lnTo>
                      <a:lnTo>
                        <a:pt x="150" y="12"/>
                      </a:lnTo>
                      <a:lnTo>
                        <a:pt x="150" y="17"/>
                      </a:lnTo>
                      <a:lnTo>
                        <a:pt x="160" y="7"/>
                      </a:lnTo>
                      <a:lnTo>
                        <a:pt x="170" y="22"/>
                      </a:lnTo>
                      <a:lnTo>
                        <a:pt x="180" y="27"/>
                      </a:lnTo>
                      <a:lnTo>
                        <a:pt x="175" y="7"/>
                      </a:lnTo>
                      <a:lnTo>
                        <a:pt x="185" y="7"/>
                      </a:lnTo>
                      <a:lnTo>
                        <a:pt x="221" y="50"/>
                      </a:lnTo>
                      <a:lnTo>
                        <a:pt x="280" y="58"/>
                      </a:lnTo>
                      <a:lnTo>
                        <a:pt x="296" y="81"/>
                      </a:lnTo>
                      <a:lnTo>
                        <a:pt x="291" y="86"/>
                      </a:lnTo>
                      <a:lnTo>
                        <a:pt x="307" y="96"/>
                      </a:lnTo>
                      <a:lnTo>
                        <a:pt x="322" y="96"/>
                      </a:lnTo>
                      <a:lnTo>
                        <a:pt x="315" y="117"/>
                      </a:lnTo>
                      <a:lnTo>
                        <a:pt x="326" y="128"/>
                      </a:lnTo>
                      <a:lnTo>
                        <a:pt x="341" y="128"/>
                      </a:lnTo>
                      <a:lnTo>
                        <a:pt x="346" y="123"/>
                      </a:lnTo>
                      <a:lnTo>
                        <a:pt x="331" y="108"/>
                      </a:lnTo>
                      <a:lnTo>
                        <a:pt x="342" y="108"/>
                      </a:lnTo>
                      <a:lnTo>
                        <a:pt x="347" y="97"/>
                      </a:lnTo>
                      <a:lnTo>
                        <a:pt x="387" y="113"/>
                      </a:lnTo>
                      <a:lnTo>
                        <a:pt x="414" y="83"/>
                      </a:lnTo>
                      <a:lnTo>
                        <a:pt x="440" y="64"/>
                      </a:lnTo>
                      <a:lnTo>
                        <a:pt x="456" y="27"/>
                      </a:lnTo>
                      <a:lnTo>
                        <a:pt x="465" y="95"/>
                      </a:lnTo>
                      <a:lnTo>
                        <a:pt x="508" y="95"/>
                      </a:lnTo>
                      <a:lnTo>
                        <a:pt x="521" y="122"/>
                      </a:lnTo>
                      <a:lnTo>
                        <a:pt x="592" y="118"/>
                      </a:lnTo>
                      <a:lnTo>
                        <a:pt x="587" y="132"/>
                      </a:lnTo>
                      <a:lnTo>
                        <a:pt x="591" y="138"/>
                      </a:lnTo>
                      <a:lnTo>
                        <a:pt x="597" y="133"/>
                      </a:lnTo>
                      <a:lnTo>
                        <a:pt x="622" y="179"/>
                      </a:lnTo>
                      <a:lnTo>
                        <a:pt x="618" y="224"/>
                      </a:lnTo>
                      <a:lnTo>
                        <a:pt x="651" y="226"/>
                      </a:lnTo>
                      <a:lnTo>
                        <a:pt x="614" y="271"/>
                      </a:lnTo>
                      <a:lnTo>
                        <a:pt x="608" y="307"/>
                      </a:lnTo>
                      <a:lnTo>
                        <a:pt x="572" y="327"/>
                      </a:lnTo>
                      <a:lnTo>
                        <a:pt x="541" y="331"/>
                      </a:lnTo>
                      <a:lnTo>
                        <a:pt x="535" y="346"/>
                      </a:lnTo>
                      <a:lnTo>
                        <a:pt x="499" y="366"/>
                      </a:lnTo>
                      <a:lnTo>
                        <a:pt x="489" y="361"/>
                      </a:lnTo>
                      <a:lnTo>
                        <a:pt x="468" y="370"/>
                      </a:lnTo>
                      <a:lnTo>
                        <a:pt x="484" y="382"/>
                      </a:lnTo>
                      <a:lnTo>
                        <a:pt x="457" y="406"/>
                      </a:lnTo>
                      <a:lnTo>
                        <a:pt x="452" y="421"/>
                      </a:lnTo>
                      <a:lnTo>
                        <a:pt x="442" y="421"/>
                      </a:lnTo>
                      <a:lnTo>
                        <a:pt x="410" y="447"/>
                      </a:lnTo>
                      <a:lnTo>
                        <a:pt x="389" y="435"/>
                      </a:lnTo>
                      <a:lnTo>
                        <a:pt x="344" y="451"/>
                      </a:lnTo>
                      <a:lnTo>
                        <a:pt x="338" y="466"/>
                      </a:lnTo>
                      <a:lnTo>
                        <a:pt x="307" y="475"/>
                      </a:lnTo>
                      <a:lnTo>
                        <a:pt x="301" y="465"/>
                      </a:lnTo>
                      <a:lnTo>
                        <a:pt x="313" y="460"/>
                      </a:lnTo>
                      <a:lnTo>
                        <a:pt x="308" y="449"/>
                      </a:lnTo>
                      <a:lnTo>
                        <a:pt x="298" y="449"/>
                      </a:lnTo>
                      <a:lnTo>
                        <a:pt x="281" y="500"/>
                      </a:lnTo>
                      <a:lnTo>
                        <a:pt x="261" y="495"/>
                      </a:lnTo>
                      <a:lnTo>
                        <a:pt x="229" y="521"/>
                      </a:lnTo>
                      <a:lnTo>
                        <a:pt x="234" y="531"/>
                      </a:lnTo>
                      <a:lnTo>
                        <a:pt x="203" y="540"/>
                      </a:lnTo>
                      <a:lnTo>
                        <a:pt x="162" y="535"/>
                      </a:lnTo>
                      <a:lnTo>
                        <a:pt x="122" y="544"/>
                      </a:lnTo>
                      <a:lnTo>
                        <a:pt x="105" y="551"/>
                      </a:lnTo>
                      <a:close/>
                    </a:path>
                  </a:pathLst>
                </a:custGeom>
                <a:solidFill>
                  <a:srgbClr val="D09A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9" name="Freeform 275"/>
                <p:cNvSpPr>
                  <a:spLocks/>
                </p:cNvSpPr>
                <p:nvPr/>
              </p:nvSpPr>
              <p:spPr bwMode="auto">
                <a:xfrm>
                  <a:off x="2176660" y="3897928"/>
                  <a:ext cx="460418" cy="476093"/>
                </a:xfrm>
                <a:custGeom>
                  <a:avLst/>
                  <a:gdLst>
                    <a:gd name="T0" fmla="*/ 2147483646 w 870"/>
                    <a:gd name="T1" fmla="*/ 2147483646 h 887"/>
                    <a:gd name="T2" fmla="*/ 2147483646 w 870"/>
                    <a:gd name="T3" fmla="*/ 2147483646 h 887"/>
                    <a:gd name="T4" fmla="*/ 2147483646 w 870"/>
                    <a:gd name="T5" fmla="*/ 2147483646 h 887"/>
                    <a:gd name="T6" fmla="*/ 2147483646 w 870"/>
                    <a:gd name="T7" fmla="*/ 2147483646 h 887"/>
                    <a:gd name="T8" fmla="*/ 2147483646 w 870"/>
                    <a:gd name="T9" fmla="*/ 2147483646 h 887"/>
                    <a:gd name="T10" fmla="*/ 2147483646 w 870"/>
                    <a:gd name="T11" fmla="*/ 2147483646 h 887"/>
                    <a:gd name="T12" fmla="*/ 2147483646 w 870"/>
                    <a:gd name="T13" fmla="*/ 2147483646 h 887"/>
                    <a:gd name="T14" fmla="*/ 2147483646 w 870"/>
                    <a:gd name="T15" fmla="*/ 2147483646 h 887"/>
                    <a:gd name="T16" fmla="*/ 2147483646 w 870"/>
                    <a:gd name="T17" fmla="*/ 2147483646 h 887"/>
                    <a:gd name="T18" fmla="*/ 2147483646 w 870"/>
                    <a:gd name="T19" fmla="*/ 2147483646 h 887"/>
                    <a:gd name="T20" fmla="*/ 2147483646 w 870"/>
                    <a:gd name="T21" fmla="*/ 2147483646 h 887"/>
                    <a:gd name="T22" fmla="*/ 2147483646 w 870"/>
                    <a:gd name="T23" fmla="*/ 2147483646 h 887"/>
                    <a:gd name="T24" fmla="*/ 2147483646 w 870"/>
                    <a:gd name="T25" fmla="*/ 2147483646 h 887"/>
                    <a:gd name="T26" fmla="*/ 2147483646 w 870"/>
                    <a:gd name="T27" fmla="*/ 2147483646 h 887"/>
                    <a:gd name="T28" fmla="*/ 2147483646 w 870"/>
                    <a:gd name="T29" fmla="*/ 2147483646 h 887"/>
                    <a:gd name="T30" fmla="*/ 2147483646 w 870"/>
                    <a:gd name="T31" fmla="*/ 2147483646 h 887"/>
                    <a:gd name="T32" fmla="*/ 2147483646 w 870"/>
                    <a:gd name="T33" fmla="*/ 2147483646 h 887"/>
                    <a:gd name="T34" fmla="*/ 2147483646 w 870"/>
                    <a:gd name="T35" fmla="*/ 2147483646 h 887"/>
                    <a:gd name="T36" fmla="*/ 2147483646 w 870"/>
                    <a:gd name="T37" fmla="*/ 2147483646 h 887"/>
                    <a:gd name="T38" fmla="*/ 2147483646 w 870"/>
                    <a:gd name="T39" fmla="*/ 2147483646 h 887"/>
                    <a:gd name="T40" fmla="*/ 2147483646 w 870"/>
                    <a:gd name="T41" fmla="*/ 2147483646 h 887"/>
                    <a:gd name="T42" fmla="*/ 2147483646 w 870"/>
                    <a:gd name="T43" fmla="*/ 2147483646 h 887"/>
                    <a:gd name="T44" fmla="*/ 2147483646 w 870"/>
                    <a:gd name="T45" fmla="*/ 2147483646 h 887"/>
                    <a:gd name="T46" fmla="*/ 2147483646 w 870"/>
                    <a:gd name="T47" fmla="*/ 2147483646 h 887"/>
                    <a:gd name="T48" fmla="*/ 2147483646 w 870"/>
                    <a:gd name="T49" fmla="*/ 2147483646 h 887"/>
                    <a:gd name="T50" fmla="*/ 2147483646 w 870"/>
                    <a:gd name="T51" fmla="*/ 2147483646 h 887"/>
                    <a:gd name="T52" fmla="*/ 2147483646 w 870"/>
                    <a:gd name="T53" fmla="*/ 2147483646 h 887"/>
                    <a:gd name="T54" fmla="*/ 2147483646 w 870"/>
                    <a:gd name="T55" fmla="*/ 2147483646 h 887"/>
                    <a:gd name="T56" fmla="*/ 2147483646 w 870"/>
                    <a:gd name="T57" fmla="*/ 2147483646 h 887"/>
                    <a:gd name="T58" fmla="*/ 2147483646 w 870"/>
                    <a:gd name="T59" fmla="*/ 2147483646 h 887"/>
                    <a:gd name="T60" fmla="*/ 2147483646 w 870"/>
                    <a:gd name="T61" fmla="*/ 2147483646 h 887"/>
                    <a:gd name="T62" fmla="*/ 2147483646 w 870"/>
                    <a:gd name="T63" fmla="*/ 2147483646 h 887"/>
                    <a:gd name="T64" fmla="*/ 2147483646 w 870"/>
                    <a:gd name="T65" fmla="*/ 2147483646 h 887"/>
                    <a:gd name="T66" fmla="*/ 2147483646 w 870"/>
                    <a:gd name="T67" fmla="*/ 2147483646 h 887"/>
                    <a:gd name="T68" fmla="*/ 2147483646 w 870"/>
                    <a:gd name="T69" fmla="*/ 2147483646 h 887"/>
                    <a:gd name="T70" fmla="*/ 2147483646 w 870"/>
                    <a:gd name="T71" fmla="*/ 2147483646 h 887"/>
                    <a:gd name="T72" fmla="*/ 2147483646 w 870"/>
                    <a:gd name="T73" fmla="*/ 2147483646 h 887"/>
                    <a:gd name="T74" fmla="*/ 2147483646 w 870"/>
                    <a:gd name="T75" fmla="*/ 2147483646 h 887"/>
                    <a:gd name="T76" fmla="*/ 2147483646 w 870"/>
                    <a:gd name="T77" fmla="*/ 0 h 887"/>
                    <a:gd name="T78" fmla="*/ 2147483646 w 870"/>
                    <a:gd name="T79" fmla="*/ 2147483646 h 887"/>
                    <a:gd name="T80" fmla="*/ 2147483646 w 870"/>
                    <a:gd name="T81" fmla="*/ 2147483646 h 887"/>
                    <a:gd name="T82" fmla="*/ 2147483646 w 870"/>
                    <a:gd name="T83" fmla="*/ 2147483646 h 887"/>
                    <a:gd name="T84" fmla="*/ 2147483646 w 870"/>
                    <a:gd name="T85" fmla="*/ 2147483646 h 887"/>
                    <a:gd name="T86" fmla="*/ 2147483646 w 870"/>
                    <a:gd name="T87" fmla="*/ 2147483646 h 887"/>
                    <a:gd name="T88" fmla="*/ 2147483646 w 870"/>
                    <a:gd name="T89" fmla="*/ 2147483646 h 887"/>
                    <a:gd name="T90" fmla="*/ 2147483646 w 870"/>
                    <a:gd name="T91" fmla="*/ 2147483646 h 887"/>
                    <a:gd name="T92" fmla="*/ 2147483646 w 870"/>
                    <a:gd name="T93" fmla="*/ 2147483646 h 887"/>
                    <a:gd name="T94" fmla="*/ 2147483646 w 870"/>
                    <a:gd name="T95" fmla="*/ 2147483646 h 887"/>
                    <a:gd name="T96" fmla="*/ 2147483646 w 870"/>
                    <a:gd name="T97" fmla="*/ 2147483646 h 887"/>
                    <a:gd name="T98" fmla="*/ 2147483646 w 870"/>
                    <a:gd name="T99" fmla="*/ 2147483646 h 88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70"/>
                    <a:gd name="T151" fmla="*/ 0 h 887"/>
                    <a:gd name="T152" fmla="*/ 870 w 870"/>
                    <a:gd name="T153" fmla="*/ 887 h 88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70" h="887">
                      <a:moveTo>
                        <a:pt x="767" y="692"/>
                      </a:moveTo>
                      <a:lnTo>
                        <a:pt x="683" y="662"/>
                      </a:lnTo>
                      <a:lnTo>
                        <a:pt x="670" y="686"/>
                      </a:lnTo>
                      <a:lnTo>
                        <a:pt x="651" y="687"/>
                      </a:lnTo>
                      <a:lnTo>
                        <a:pt x="648" y="651"/>
                      </a:lnTo>
                      <a:lnTo>
                        <a:pt x="629" y="639"/>
                      </a:lnTo>
                      <a:lnTo>
                        <a:pt x="612" y="646"/>
                      </a:lnTo>
                      <a:lnTo>
                        <a:pt x="610" y="629"/>
                      </a:lnTo>
                      <a:lnTo>
                        <a:pt x="583" y="632"/>
                      </a:lnTo>
                      <a:lnTo>
                        <a:pt x="574" y="603"/>
                      </a:lnTo>
                      <a:lnTo>
                        <a:pt x="563" y="616"/>
                      </a:lnTo>
                      <a:lnTo>
                        <a:pt x="546" y="607"/>
                      </a:lnTo>
                      <a:lnTo>
                        <a:pt x="550" y="585"/>
                      </a:lnTo>
                      <a:lnTo>
                        <a:pt x="537" y="571"/>
                      </a:lnTo>
                      <a:lnTo>
                        <a:pt x="526" y="583"/>
                      </a:lnTo>
                      <a:lnTo>
                        <a:pt x="508" y="592"/>
                      </a:lnTo>
                      <a:lnTo>
                        <a:pt x="501" y="578"/>
                      </a:lnTo>
                      <a:lnTo>
                        <a:pt x="486" y="586"/>
                      </a:lnTo>
                      <a:lnTo>
                        <a:pt x="489" y="622"/>
                      </a:lnTo>
                      <a:lnTo>
                        <a:pt x="470" y="630"/>
                      </a:lnTo>
                      <a:lnTo>
                        <a:pt x="443" y="625"/>
                      </a:lnTo>
                      <a:lnTo>
                        <a:pt x="463" y="657"/>
                      </a:lnTo>
                      <a:lnTo>
                        <a:pt x="496" y="687"/>
                      </a:lnTo>
                      <a:lnTo>
                        <a:pt x="484" y="697"/>
                      </a:lnTo>
                      <a:lnTo>
                        <a:pt x="441" y="688"/>
                      </a:lnTo>
                      <a:lnTo>
                        <a:pt x="433" y="709"/>
                      </a:lnTo>
                      <a:lnTo>
                        <a:pt x="448" y="732"/>
                      </a:lnTo>
                      <a:lnTo>
                        <a:pt x="481" y="756"/>
                      </a:lnTo>
                      <a:lnTo>
                        <a:pt x="477" y="779"/>
                      </a:lnTo>
                      <a:lnTo>
                        <a:pt x="500" y="817"/>
                      </a:lnTo>
                      <a:lnTo>
                        <a:pt x="489" y="835"/>
                      </a:lnTo>
                      <a:lnTo>
                        <a:pt x="434" y="801"/>
                      </a:lnTo>
                      <a:lnTo>
                        <a:pt x="384" y="755"/>
                      </a:lnTo>
                      <a:lnTo>
                        <a:pt x="291" y="787"/>
                      </a:lnTo>
                      <a:lnTo>
                        <a:pt x="305" y="852"/>
                      </a:lnTo>
                      <a:lnTo>
                        <a:pt x="285" y="873"/>
                      </a:lnTo>
                      <a:lnTo>
                        <a:pt x="235" y="887"/>
                      </a:lnTo>
                      <a:lnTo>
                        <a:pt x="147" y="875"/>
                      </a:lnTo>
                      <a:lnTo>
                        <a:pt x="78" y="839"/>
                      </a:lnTo>
                      <a:lnTo>
                        <a:pt x="84" y="819"/>
                      </a:lnTo>
                      <a:lnTo>
                        <a:pt x="130" y="810"/>
                      </a:lnTo>
                      <a:lnTo>
                        <a:pt x="152" y="779"/>
                      </a:lnTo>
                      <a:lnTo>
                        <a:pt x="116" y="742"/>
                      </a:lnTo>
                      <a:lnTo>
                        <a:pt x="101" y="747"/>
                      </a:lnTo>
                      <a:lnTo>
                        <a:pt x="56" y="700"/>
                      </a:lnTo>
                      <a:lnTo>
                        <a:pt x="30" y="731"/>
                      </a:lnTo>
                      <a:lnTo>
                        <a:pt x="21" y="695"/>
                      </a:lnTo>
                      <a:lnTo>
                        <a:pt x="16" y="674"/>
                      </a:lnTo>
                      <a:lnTo>
                        <a:pt x="0" y="669"/>
                      </a:lnTo>
                      <a:lnTo>
                        <a:pt x="17" y="654"/>
                      </a:lnTo>
                      <a:lnTo>
                        <a:pt x="32" y="649"/>
                      </a:lnTo>
                      <a:lnTo>
                        <a:pt x="27" y="623"/>
                      </a:lnTo>
                      <a:lnTo>
                        <a:pt x="54" y="583"/>
                      </a:lnTo>
                      <a:lnTo>
                        <a:pt x="101" y="562"/>
                      </a:lnTo>
                      <a:lnTo>
                        <a:pt x="96" y="557"/>
                      </a:lnTo>
                      <a:lnTo>
                        <a:pt x="112" y="521"/>
                      </a:lnTo>
                      <a:lnTo>
                        <a:pt x="148" y="482"/>
                      </a:lnTo>
                      <a:lnTo>
                        <a:pt x="144" y="467"/>
                      </a:lnTo>
                      <a:lnTo>
                        <a:pt x="227" y="407"/>
                      </a:lnTo>
                      <a:lnTo>
                        <a:pt x="273" y="402"/>
                      </a:lnTo>
                      <a:lnTo>
                        <a:pt x="295" y="387"/>
                      </a:lnTo>
                      <a:lnTo>
                        <a:pt x="304" y="413"/>
                      </a:lnTo>
                      <a:lnTo>
                        <a:pt x="329" y="438"/>
                      </a:lnTo>
                      <a:lnTo>
                        <a:pt x="355" y="409"/>
                      </a:lnTo>
                      <a:lnTo>
                        <a:pt x="341" y="382"/>
                      </a:lnTo>
                      <a:lnTo>
                        <a:pt x="459" y="303"/>
                      </a:lnTo>
                      <a:lnTo>
                        <a:pt x="434" y="298"/>
                      </a:lnTo>
                      <a:lnTo>
                        <a:pt x="425" y="277"/>
                      </a:lnTo>
                      <a:lnTo>
                        <a:pt x="389" y="292"/>
                      </a:lnTo>
                      <a:lnTo>
                        <a:pt x="357" y="296"/>
                      </a:lnTo>
                      <a:lnTo>
                        <a:pt x="347" y="306"/>
                      </a:lnTo>
                      <a:lnTo>
                        <a:pt x="276" y="289"/>
                      </a:lnTo>
                      <a:lnTo>
                        <a:pt x="265" y="299"/>
                      </a:lnTo>
                      <a:lnTo>
                        <a:pt x="245" y="289"/>
                      </a:lnTo>
                      <a:lnTo>
                        <a:pt x="251" y="264"/>
                      </a:lnTo>
                      <a:lnTo>
                        <a:pt x="216" y="252"/>
                      </a:lnTo>
                      <a:lnTo>
                        <a:pt x="170" y="261"/>
                      </a:lnTo>
                      <a:lnTo>
                        <a:pt x="171" y="220"/>
                      </a:lnTo>
                      <a:lnTo>
                        <a:pt x="181" y="200"/>
                      </a:lnTo>
                      <a:lnTo>
                        <a:pt x="163" y="103"/>
                      </a:lnTo>
                      <a:lnTo>
                        <a:pt x="189" y="88"/>
                      </a:lnTo>
                      <a:lnTo>
                        <a:pt x="206" y="42"/>
                      </a:lnTo>
                      <a:lnTo>
                        <a:pt x="246" y="33"/>
                      </a:lnTo>
                      <a:lnTo>
                        <a:pt x="301" y="95"/>
                      </a:lnTo>
                      <a:lnTo>
                        <a:pt x="296" y="116"/>
                      </a:lnTo>
                      <a:lnTo>
                        <a:pt x="271" y="111"/>
                      </a:lnTo>
                      <a:lnTo>
                        <a:pt x="246" y="146"/>
                      </a:lnTo>
                      <a:lnTo>
                        <a:pt x="249" y="171"/>
                      </a:lnTo>
                      <a:lnTo>
                        <a:pt x="264" y="167"/>
                      </a:lnTo>
                      <a:lnTo>
                        <a:pt x="258" y="146"/>
                      </a:lnTo>
                      <a:lnTo>
                        <a:pt x="265" y="129"/>
                      </a:lnTo>
                      <a:lnTo>
                        <a:pt x="299" y="145"/>
                      </a:lnTo>
                      <a:lnTo>
                        <a:pt x="288" y="166"/>
                      </a:lnTo>
                      <a:lnTo>
                        <a:pt x="302" y="187"/>
                      </a:lnTo>
                      <a:lnTo>
                        <a:pt x="287" y="201"/>
                      </a:lnTo>
                      <a:lnTo>
                        <a:pt x="302" y="223"/>
                      </a:lnTo>
                      <a:lnTo>
                        <a:pt x="338" y="213"/>
                      </a:lnTo>
                      <a:lnTo>
                        <a:pt x="345" y="187"/>
                      </a:lnTo>
                      <a:lnTo>
                        <a:pt x="324" y="172"/>
                      </a:lnTo>
                      <a:lnTo>
                        <a:pt x="324" y="157"/>
                      </a:lnTo>
                      <a:lnTo>
                        <a:pt x="339" y="162"/>
                      </a:lnTo>
                      <a:lnTo>
                        <a:pt x="350" y="141"/>
                      </a:lnTo>
                      <a:lnTo>
                        <a:pt x="385" y="153"/>
                      </a:lnTo>
                      <a:lnTo>
                        <a:pt x="388" y="177"/>
                      </a:lnTo>
                      <a:lnTo>
                        <a:pt x="470" y="172"/>
                      </a:lnTo>
                      <a:lnTo>
                        <a:pt x="468" y="162"/>
                      </a:lnTo>
                      <a:lnTo>
                        <a:pt x="473" y="157"/>
                      </a:lnTo>
                      <a:lnTo>
                        <a:pt x="514" y="178"/>
                      </a:lnTo>
                      <a:lnTo>
                        <a:pt x="529" y="153"/>
                      </a:lnTo>
                      <a:lnTo>
                        <a:pt x="509" y="136"/>
                      </a:lnTo>
                      <a:lnTo>
                        <a:pt x="535" y="107"/>
                      </a:lnTo>
                      <a:lnTo>
                        <a:pt x="526" y="92"/>
                      </a:lnTo>
                      <a:lnTo>
                        <a:pt x="541" y="86"/>
                      </a:lnTo>
                      <a:lnTo>
                        <a:pt x="546" y="66"/>
                      </a:lnTo>
                      <a:lnTo>
                        <a:pt x="572" y="51"/>
                      </a:lnTo>
                      <a:lnTo>
                        <a:pt x="558" y="15"/>
                      </a:lnTo>
                      <a:lnTo>
                        <a:pt x="598" y="0"/>
                      </a:lnTo>
                      <a:lnTo>
                        <a:pt x="634" y="42"/>
                      </a:lnTo>
                      <a:lnTo>
                        <a:pt x="623" y="52"/>
                      </a:lnTo>
                      <a:lnTo>
                        <a:pt x="668" y="93"/>
                      </a:lnTo>
                      <a:lnTo>
                        <a:pt x="735" y="130"/>
                      </a:lnTo>
                      <a:lnTo>
                        <a:pt x="769" y="167"/>
                      </a:lnTo>
                      <a:lnTo>
                        <a:pt x="791" y="131"/>
                      </a:lnTo>
                      <a:lnTo>
                        <a:pt x="841" y="178"/>
                      </a:lnTo>
                      <a:lnTo>
                        <a:pt x="861" y="234"/>
                      </a:lnTo>
                      <a:lnTo>
                        <a:pt x="865" y="270"/>
                      </a:lnTo>
                      <a:lnTo>
                        <a:pt x="850" y="285"/>
                      </a:lnTo>
                      <a:lnTo>
                        <a:pt x="870" y="301"/>
                      </a:lnTo>
                      <a:lnTo>
                        <a:pt x="850" y="306"/>
                      </a:lnTo>
                      <a:lnTo>
                        <a:pt x="865" y="331"/>
                      </a:lnTo>
                      <a:lnTo>
                        <a:pt x="853" y="362"/>
                      </a:lnTo>
                      <a:lnTo>
                        <a:pt x="833" y="377"/>
                      </a:lnTo>
                      <a:lnTo>
                        <a:pt x="843" y="387"/>
                      </a:lnTo>
                      <a:lnTo>
                        <a:pt x="838" y="398"/>
                      </a:lnTo>
                      <a:lnTo>
                        <a:pt x="797" y="393"/>
                      </a:lnTo>
                      <a:lnTo>
                        <a:pt x="751" y="402"/>
                      </a:lnTo>
                      <a:lnTo>
                        <a:pt x="755" y="447"/>
                      </a:lnTo>
                      <a:lnTo>
                        <a:pt x="740" y="453"/>
                      </a:lnTo>
                      <a:lnTo>
                        <a:pt x="699" y="437"/>
                      </a:lnTo>
                      <a:lnTo>
                        <a:pt x="694" y="473"/>
                      </a:lnTo>
                      <a:lnTo>
                        <a:pt x="698" y="488"/>
                      </a:lnTo>
                      <a:lnTo>
                        <a:pt x="677" y="498"/>
                      </a:lnTo>
                      <a:lnTo>
                        <a:pt x="683" y="519"/>
                      </a:lnTo>
                      <a:lnTo>
                        <a:pt x="734" y="534"/>
                      </a:lnTo>
                      <a:lnTo>
                        <a:pt x="759" y="571"/>
                      </a:lnTo>
                      <a:lnTo>
                        <a:pt x="800" y="576"/>
                      </a:lnTo>
                      <a:lnTo>
                        <a:pt x="799" y="623"/>
                      </a:lnTo>
                      <a:lnTo>
                        <a:pt x="778" y="632"/>
                      </a:lnTo>
                      <a:lnTo>
                        <a:pt x="773" y="627"/>
                      </a:lnTo>
                      <a:lnTo>
                        <a:pt x="748" y="658"/>
                      </a:lnTo>
                      <a:lnTo>
                        <a:pt x="763" y="668"/>
                      </a:lnTo>
                      <a:lnTo>
                        <a:pt x="767" y="6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0" name="Freeform 276"/>
                <p:cNvSpPr>
                  <a:spLocks/>
                </p:cNvSpPr>
                <p:nvPr/>
              </p:nvSpPr>
              <p:spPr bwMode="auto">
                <a:xfrm>
                  <a:off x="1911523" y="2977482"/>
                  <a:ext cx="571553" cy="604638"/>
                </a:xfrm>
                <a:custGeom>
                  <a:avLst/>
                  <a:gdLst>
                    <a:gd name="T0" fmla="*/ 2147483646 w 1077"/>
                    <a:gd name="T1" fmla="*/ 2147483646 h 1129"/>
                    <a:gd name="T2" fmla="*/ 2147483646 w 1077"/>
                    <a:gd name="T3" fmla="*/ 2147483646 h 1129"/>
                    <a:gd name="T4" fmla="*/ 2147483646 w 1077"/>
                    <a:gd name="T5" fmla="*/ 2147483646 h 1129"/>
                    <a:gd name="T6" fmla="*/ 2147483646 w 1077"/>
                    <a:gd name="T7" fmla="*/ 2147483646 h 1129"/>
                    <a:gd name="T8" fmla="*/ 2147483646 w 1077"/>
                    <a:gd name="T9" fmla="*/ 2147483646 h 1129"/>
                    <a:gd name="T10" fmla="*/ 2147483646 w 1077"/>
                    <a:gd name="T11" fmla="*/ 2147483646 h 1129"/>
                    <a:gd name="T12" fmla="*/ 2147483646 w 1077"/>
                    <a:gd name="T13" fmla="*/ 2147483646 h 1129"/>
                    <a:gd name="T14" fmla="*/ 2147483646 w 1077"/>
                    <a:gd name="T15" fmla="*/ 2147483646 h 1129"/>
                    <a:gd name="T16" fmla="*/ 2147483646 w 1077"/>
                    <a:gd name="T17" fmla="*/ 2147483646 h 1129"/>
                    <a:gd name="T18" fmla="*/ 2147483646 w 1077"/>
                    <a:gd name="T19" fmla="*/ 2147483646 h 1129"/>
                    <a:gd name="T20" fmla="*/ 2147483646 w 1077"/>
                    <a:gd name="T21" fmla="*/ 2147483646 h 1129"/>
                    <a:gd name="T22" fmla="*/ 2147483646 w 1077"/>
                    <a:gd name="T23" fmla="*/ 2147483646 h 1129"/>
                    <a:gd name="T24" fmla="*/ 2147483646 w 1077"/>
                    <a:gd name="T25" fmla="*/ 2147483646 h 1129"/>
                    <a:gd name="T26" fmla="*/ 2147483646 w 1077"/>
                    <a:gd name="T27" fmla="*/ 2147483646 h 1129"/>
                    <a:gd name="T28" fmla="*/ 2147483646 w 1077"/>
                    <a:gd name="T29" fmla="*/ 2147483646 h 1129"/>
                    <a:gd name="T30" fmla="*/ 2147483646 w 1077"/>
                    <a:gd name="T31" fmla="*/ 2147483646 h 1129"/>
                    <a:gd name="T32" fmla="*/ 2147483646 w 1077"/>
                    <a:gd name="T33" fmla="*/ 2147483646 h 1129"/>
                    <a:gd name="T34" fmla="*/ 2147483646 w 1077"/>
                    <a:gd name="T35" fmla="*/ 2147483646 h 1129"/>
                    <a:gd name="T36" fmla="*/ 2147483646 w 1077"/>
                    <a:gd name="T37" fmla="*/ 2147483646 h 1129"/>
                    <a:gd name="T38" fmla="*/ 2147483646 w 1077"/>
                    <a:gd name="T39" fmla="*/ 2147483646 h 1129"/>
                    <a:gd name="T40" fmla="*/ 2147483646 w 1077"/>
                    <a:gd name="T41" fmla="*/ 2147483646 h 1129"/>
                    <a:gd name="T42" fmla="*/ 2147483646 w 1077"/>
                    <a:gd name="T43" fmla="*/ 2147483646 h 1129"/>
                    <a:gd name="T44" fmla="*/ 2147483646 w 1077"/>
                    <a:gd name="T45" fmla="*/ 2147483646 h 1129"/>
                    <a:gd name="T46" fmla="*/ 2147483646 w 1077"/>
                    <a:gd name="T47" fmla="*/ 2147483646 h 1129"/>
                    <a:gd name="T48" fmla="*/ 2147483646 w 1077"/>
                    <a:gd name="T49" fmla="*/ 2147483646 h 1129"/>
                    <a:gd name="T50" fmla="*/ 2147483646 w 1077"/>
                    <a:gd name="T51" fmla="*/ 2147483646 h 1129"/>
                    <a:gd name="T52" fmla="*/ 2147483646 w 1077"/>
                    <a:gd name="T53" fmla="*/ 2147483646 h 1129"/>
                    <a:gd name="T54" fmla="*/ 2147483646 w 1077"/>
                    <a:gd name="T55" fmla="*/ 2147483646 h 1129"/>
                    <a:gd name="T56" fmla="*/ 2147483646 w 1077"/>
                    <a:gd name="T57" fmla="*/ 2147483646 h 1129"/>
                    <a:gd name="T58" fmla="*/ 2147483646 w 1077"/>
                    <a:gd name="T59" fmla="*/ 2147483646 h 1129"/>
                    <a:gd name="T60" fmla="*/ 2147483646 w 1077"/>
                    <a:gd name="T61" fmla="*/ 2147483646 h 1129"/>
                    <a:gd name="T62" fmla="*/ 2147483646 w 1077"/>
                    <a:gd name="T63" fmla="*/ 2147483646 h 1129"/>
                    <a:gd name="T64" fmla="*/ 2147483646 w 1077"/>
                    <a:gd name="T65" fmla="*/ 2147483646 h 1129"/>
                    <a:gd name="T66" fmla="*/ 2147483646 w 1077"/>
                    <a:gd name="T67" fmla="*/ 2147483646 h 1129"/>
                    <a:gd name="T68" fmla="*/ 2147483646 w 1077"/>
                    <a:gd name="T69" fmla="*/ 2147483646 h 1129"/>
                    <a:gd name="T70" fmla="*/ 2147483646 w 1077"/>
                    <a:gd name="T71" fmla="*/ 2147483646 h 1129"/>
                    <a:gd name="T72" fmla="*/ 2147483646 w 1077"/>
                    <a:gd name="T73" fmla="*/ 2147483646 h 1129"/>
                    <a:gd name="T74" fmla="*/ 2147483646 w 1077"/>
                    <a:gd name="T75" fmla="*/ 2147483646 h 1129"/>
                    <a:gd name="T76" fmla="*/ 2147483646 w 1077"/>
                    <a:gd name="T77" fmla="*/ 2147483646 h 1129"/>
                    <a:gd name="T78" fmla="*/ 2147483646 w 1077"/>
                    <a:gd name="T79" fmla="*/ 2147483646 h 1129"/>
                    <a:gd name="T80" fmla="*/ 2147483646 w 1077"/>
                    <a:gd name="T81" fmla="*/ 2147483646 h 1129"/>
                    <a:gd name="T82" fmla="*/ 0 w 1077"/>
                    <a:gd name="T83" fmla="*/ 2147483646 h 1129"/>
                    <a:gd name="T84" fmla="*/ 2147483646 w 1077"/>
                    <a:gd name="T85" fmla="*/ 2147483646 h 1129"/>
                    <a:gd name="T86" fmla="*/ 2147483646 w 1077"/>
                    <a:gd name="T87" fmla="*/ 2147483646 h 1129"/>
                    <a:gd name="T88" fmla="*/ 2147483646 w 1077"/>
                    <a:gd name="T89" fmla="*/ 2147483646 h 1129"/>
                    <a:gd name="T90" fmla="*/ 2147483646 w 1077"/>
                    <a:gd name="T91" fmla="*/ 2147483646 h 1129"/>
                    <a:gd name="T92" fmla="*/ 2147483646 w 1077"/>
                    <a:gd name="T93" fmla="*/ 2147483646 h 1129"/>
                    <a:gd name="T94" fmla="*/ 2147483646 w 1077"/>
                    <a:gd name="T95" fmla="*/ 2147483646 h 1129"/>
                    <a:gd name="T96" fmla="*/ 2147483646 w 1077"/>
                    <a:gd name="T97" fmla="*/ 2147483646 h 1129"/>
                    <a:gd name="T98" fmla="*/ 2147483646 w 1077"/>
                    <a:gd name="T99" fmla="*/ 2147483646 h 1129"/>
                    <a:gd name="T100" fmla="*/ 2147483646 w 1077"/>
                    <a:gd name="T101" fmla="*/ 2147483646 h 1129"/>
                    <a:gd name="T102" fmla="*/ 2147483646 w 1077"/>
                    <a:gd name="T103" fmla="*/ 2147483646 h 1129"/>
                    <a:gd name="T104" fmla="*/ 2147483646 w 1077"/>
                    <a:gd name="T105" fmla="*/ 2147483646 h 1129"/>
                    <a:gd name="T106" fmla="*/ 2147483646 w 1077"/>
                    <a:gd name="T107" fmla="*/ 2147483646 h 1129"/>
                    <a:gd name="T108" fmla="*/ 2147483646 w 1077"/>
                    <a:gd name="T109" fmla="*/ 2147483646 h 1129"/>
                    <a:gd name="T110" fmla="*/ 2147483646 w 1077"/>
                    <a:gd name="T111" fmla="*/ 2147483646 h 1129"/>
                    <a:gd name="T112" fmla="*/ 2147483646 w 1077"/>
                    <a:gd name="T113" fmla="*/ 2147483646 h 1129"/>
                    <a:gd name="T114" fmla="*/ 2147483646 w 1077"/>
                    <a:gd name="T115" fmla="*/ 2147483646 h 1129"/>
                    <a:gd name="T116" fmla="*/ 2147483646 w 1077"/>
                    <a:gd name="T117" fmla="*/ 2147483646 h 11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77"/>
                    <a:gd name="T178" fmla="*/ 0 h 1129"/>
                    <a:gd name="T179" fmla="*/ 1077 w 1077"/>
                    <a:gd name="T180" fmla="*/ 1129 h 11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77" h="1129">
                      <a:moveTo>
                        <a:pt x="678" y="20"/>
                      </a:moveTo>
                      <a:lnTo>
                        <a:pt x="724" y="0"/>
                      </a:lnTo>
                      <a:lnTo>
                        <a:pt x="769" y="53"/>
                      </a:lnTo>
                      <a:lnTo>
                        <a:pt x="757" y="99"/>
                      </a:lnTo>
                      <a:lnTo>
                        <a:pt x="778" y="119"/>
                      </a:lnTo>
                      <a:lnTo>
                        <a:pt x="757" y="150"/>
                      </a:lnTo>
                      <a:lnTo>
                        <a:pt x="746" y="184"/>
                      </a:lnTo>
                      <a:lnTo>
                        <a:pt x="720" y="194"/>
                      </a:lnTo>
                      <a:lnTo>
                        <a:pt x="731" y="225"/>
                      </a:lnTo>
                      <a:lnTo>
                        <a:pt x="709" y="240"/>
                      </a:lnTo>
                      <a:lnTo>
                        <a:pt x="683" y="234"/>
                      </a:lnTo>
                      <a:lnTo>
                        <a:pt x="643" y="264"/>
                      </a:lnTo>
                      <a:lnTo>
                        <a:pt x="648" y="280"/>
                      </a:lnTo>
                      <a:lnTo>
                        <a:pt x="611" y="304"/>
                      </a:lnTo>
                      <a:lnTo>
                        <a:pt x="640" y="372"/>
                      </a:lnTo>
                      <a:lnTo>
                        <a:pt x="609" y="391"/>
                      </a:lnTo>
                      <a:lnTo>
                        <a:pt x="620" y="396"/>
                      </a:lnTo>
                      <a:lnTo>
                        <a:pt x="634" y="443"/>
                      </a:lnTo>
                      <a:lnTo>
                        <a:pt x="618" y="477"/>
                      </a:lnTo>
                      <a:lnTo>
                        <a:pt x="632" y="499"/>
                      </a:lnTo>
                      <a:lnTo>
                        <a:pt x="659" y="489"/>
                      </a:lnTo>
                      <a:lnTo>
                        <a:pt x="685" y="433"/>
                      </a:lnTo>
                      <a:lnTo>
                        <a:pt x="717" y="424"/>
                      </a:lnTo>
                      <a:lnTo>
                        <a:pt x="725" y="444"/>
                      </a:lnTo>
                      <a:lnTo>
                        <a:pt x="752" y="419"/>
                      </a:lnTo>
                      <a:lnTo>
                        <a:pt x="761" y="440"/>
                      </a:lnTo>
                      <a:lnTo>
                        <a:pt x="771" y="435"/>
                      </a:lnTo>
                      <a:lnTo>
                        <a:pt x="802" y="445"/>
                      </a:lnTo>
                      <a:lnTo>
                        <a:pt x="822" y="461"/>
                      </a:lnTo>
                      <a:lnTo>
                        <a:pt x="873" y="452"/>
                      </a:lnTo>
                      <a:lnTo>
                        <a:pt x="889" y="472"/>
                      </a:lnTo>
                      <a:lnTo>
                        <a:pt x="877" y="508"/>
                      </a:lnTo>
                      <a:lnTo>
                        <a:pt x="898" y="514"/>
                      </a:lnTo>
                      <a:lnTo>
                        <a:pt x="944" y="499"/>
                      </a:lnTo>
                      <a:lnTo>
                        <a:pt x="960" y="484"/>
                      </a:lnTo>
                      <a:lnTo>
                        <a:pt x="989" y="485"/>
                      </a:lnTo>
                      <a:lnTo>
                        <a:pt x="982" y="516"/>
                      </a:lnTo>
                      <a:lnTo>
                        <a:pt x="982" y="531"/>
                      </a:lnTo>
                      <a:lnTo>
                        <a:pt x="1056" y="609"/>
                      </a:lnTo>
                      <a:lnTo>
                        <a:pt x="1077" y="600"/>
                      </a:lnTo>
                      <a:lnTo>
                        <a:pt x="1076" y="641"/>
                      </a:lnTo>
                      <a:lnTo>
                        <a:pt x="1033" y="693"/>
                      </a:lnTo>
                      <a:lnTo>
                        <a:pt x="1009" y="711"/>
                      </a:lnTo>
                      <a:lnTo>
                        <a:pt x="1004" y="685"/>
                      </a:lnTo>
                      <a:lnTo>
                        <a:pt x="963" y="720"/>
                      </a:lnTo>
                      <a:lnTo>
                        <a:pt x="916" y="734"/>
                      </a:lnTo>
                      <a:lnTo>
                        <a:pt x="910" y="744"/>
                      </a:lnTo>
                      <a:lnTo>
                        <a:pt x="910" y="790"/>
                      </a:lnTo>
                      <a:lnTo>
                        <a:pt x="930" y="800"/>
                      </a:lnTo>
                      <a:lnTo>
                        <a:pt x="935" y="810"/>
                      </a:lnTo>
                      <a:lnTo>
                        <a:pt x="945" y="806"/>
                      </a:lnTo>
                      <a:lnTo>
                        <a:pt x="950" y="822"/>
                      </a:lnTo>
                      <a:lnTo>
                        <a:pt x="935" y="841"/>
                      </a:lnTo>
                      <a:lnTo>
                        <a:pt x="924" y="836"/>
                      </a:lnTo>
                      <a:lnTo>
                        <a:pt x="908" y="861"/>
                      </a:lnTo>
                      <a:lnTo>
                        <a:pt x="898" y="897"/>
                      </a:lnTo>
                      <a:lnTo>
                        <a:pt x="882" y="887"/>
                      </a:lnTo>
                      <a:lnTo>
                        <a:pt x="862" y="885"/>
                      </a:lnTo>
                      <a:lnTo>
                        <a:pt x="845" y="931"/>
                      </a:lnTo>
                      <a:lnTo>
                        <a:pt x="831" y="916"/>
                      </a:lnTo>
                      <a:lnTo>
                        <a:pt x="791" y="905"/>
                      </a:lnTo>
                      <a:lnTo>
                        <a:pt x="785" y="884"/>
                      </a:lnTo>
                      <a:lnTo>
                        <a:pt x="801" y="869"/>
                      </a:lnTo>
                      <a:lnTo>
                        <a:pt x="792" y="854"/>
                      </a:lnTo>
                      <a:lnTo>
                        <a:pt x="745" y="864"/>
                      </a:lnTo>
                      <a:lnTo>
                        <a:pt x="715" y="806"/>
                      </a:lnTo>
                      <a:lnTo>
                        <a:pt x="666" y="780"/>
                      </a:lnTo>
                      <a:lnTo>
                        <a:pt x="608" y="814"/>
                      </a:lnTo>
                      <a:lnTo>
                        <a:pt x="618" y="824"/>
                      </a:lnTo>
                      <a:lnTo>
                        <a:pt x="607" y="865"/>
                      </a:lnTo>
                      <a:lnTo>
                        <a:pt x="586" y="880"/>
                      </a:lnTo>
                      <a:lnTo>
                        <a:pt x="586" y="906"/>
                      </a:lnTo>
                      <a:lnTo>
                        <a:pt x="571" y="901"/>
                      </a:lnTo>
                      <a:lnTo>
                        <a:pt x="549" y="920"/>
                      </a:lnTo>
                      <a:lnTo>
                        <a:pt x="546" y="910"/>
                      </a:lnTo>
                      <a:lnTo>
                        <a:pt x="529" y="930"/>
                      </a:lnTo>
                      <a:lnTo>
                        <a:pt x="504" y="920"/>
                      </a:lnTo>
                      <a:lnTo>
                        <a:pt x="504" y="930"/>
                      </a:lnTo>
                      <a:lnTo>
                        <a:pt x="469" y="894"/>
                      </a:lnTo>
                      <a:lnTo>
                        <a:pt x="439" y="926"/>
                      </a:lnTo>
                      <a:lnTo>
                        <a:pt x="416" y="999"/>
                      </a:lnTo>
                      <a:lnTo>
                        <a:pt x="400" y="1004"/>
                      </a:lnTo>
                      <a:lnTo>
                        <a:pt x="368" y="1040"/>
                      </a:lnTo>
                      <a:lnTo>
                        <a:pt x="353" y="1035"/>
                      </a:lnTo>
                      <a:lnTo>
                        <a:pt x="344" y="1018"/>
                      </a:lnTo>
                      <a:lnTo>
                        <a:pt x="322" y="1044"/>
                      </a:lnTo>
                      <a:lnTo>
                        <a:pt x="316" y="1110"/>
                      </a:lnTo>
                      <a:lnTo>
                        <a:pt x="296" y="1120"/>
                      </a:lnTo>
                      <a:lnTo>
                        <a:pt x="270" y="1129"/>
                      </a:lnTo>
                      <a:lnTo>
                        <a:pt x="250" y="1093"/>
                      </a:lnTo>
                      <a:lnTo>
                        <a:pt x="256" y="1073"/>
                      </a:lnTo>
                      <a:lnTo>
                        <a:pt x="251" y="1063"/>
                      </a:lnTo>
                      <a:lnTo>
                        <a:pt x="282" y="1047"/>
                      </a:lnTo>
                      <a:lnTo>
                        <a:pt x="278" y="1022"/>
                      </a:lnTo>
                      <a:lnTo>
                        <a:pt x="266" y="1042"/>
                      </a:lnTo>
                      <a:lnTo>
                        <a:pt x="252" y="1027"/>
                      </a:lnTo>
                      <a:lnTo>
                        <a:pt x="273" y="986"/>
                      </a:lnTo>
                      <a:lnTo>
                        <a:pt x="279" y="961"/>
                      </a:lnTo>
                      <a:lnTo>
                        <a:pt x="243" y="930"/>
                      </a:lnTo>
                      <a:lnTo>
                        <a:pt x="269" y="910"/>
                      </a:lnTo>
                      <a:lnTo>
                        <a:pt x="280" y="889"/>
                      </a:lnTo>
                      <a:lnTo>
                        <a:pt x="265" y="884"/>
                      </a:lnTo>
                      <a:lnTo>
                        <a:pt x="265" y="864"/>
                      </a:lnTo>
                      <a:lnTo>
                        <a:pt x="260" y="859"/>
                      </a:lnTo>
                      <a:lnTo>
                        <a:pt x="282" y="838"/>
                      </a:lnTo>
                      <a:lnTo>
                        <a:pt x="282" y="828"/>
                      </a:lnTo>
                      <a:lnTo>
                        <a:pt x="241" y="808"/>
                      </a:lnTo>
                      <a:lnTo>
                        <a:pt x="263" y="746"/>
                      </a:lnTo>
                      <a:lnTo>
                        <a:pt x="257" y="741"/>
                      </a:lnTo>
                      <a:lnTo>
                        <a:pt x="222" y="766"/>
                      </a:lnTo>
                      <a:lnTo>
                        <a:pt x="212" y="761"/>
                      </a:lnTo>
                      <a:lnTo>
                        <a:pt x="222" y="745"/>
                      </a:lnTo>
                      <a:lnTo>
                        <a:pt x="196" y="720"/>
                      </a:lnTo>
                      <a:lnTo>
                        <a:pt x="172" y="708"/>
                      </a:lnTo>
                      <a:lnTo>
                        <a:pt x="172" y="698"/>
                      </a:lnTo>
                      <a:lnTo>
                        <a:pt x="136" y="708"/>
                      </a:lnTo>
                      <a:lnTo>
                        <a:pt x="136" y="693"/>
                      </a:lnTo>
                      <a:lnTo>
                        <a:pt x="111" y="692"/>
                      </a:lnTo>
                      <a:lnTo>
                        <a:pt x="111" y="671"/>
                      </a:lnTo>
                      <a:lnTo>
                        <a:pt x="75" y="666"/>
                      </a:lnTo>
                      <a:lnTo>
                        <a:pt x="60" y="676"/>
                      </a:lnTo>
                      <a:lnTo>
                        <a:pt x="55" y="666"/>
                      </a:lnTo>
                      <a:lnTo>
                        <a:pt x="19" y="650"/>
                      </a:lnTo>
                      <a:lnTo>
                        <a:pt x="34" y="644"/>
                      </a:lnTo>
                      <a:lnTo>
                        <a:pt x="30" y="609"/>
                      </a:lnTo>
                      <a:lnTo>
                        <a:pt x="0" y="588"/>
                      </a:lnTo>
                      <a:lnTo>
                        <a:pt x="37" y="573"/>
                      </a:lnTo>
                      <a:lnTo>
                        <a:pt x="42" y="553"/>
                      </a:lnTo>
                      <a:lnTo>
                        <a:pt x="47" y="553"/>
                      </a:lnTo>
                      <a:lnTo>
                        <a:pt x="47" y="563"/>
                      </a:lnTo>
                      <a:lnTo>
                        <a:pt x="52" y="568"/>
                      </a:lnTo>
                      <a:lnTo>
                        <a:pt x="67" y="559"/>
                      </a:lnTo>
                      <a:lnTo>
                        <a:pt x="62" y="539"/>
                      </a:lnTo>
                      <a:lnTo>
                        <a:pt x="67" y="523"/>
                      </a:lnTo>
                      <a:lnTo>
                        <a:pt x="99" y="518"/>
                      </a:lnTo>
                      <a:lnTo>
                        <a:pt x="159" y="550"/>
                      </a:lnTo>
                      <a:lnTo>
                        <a:pt x="154" y="555"/>
                      </a:lnTo>
                      <a:lnTo>
                        <a:pt x="159" y="565"/>
                      </a:lnTo>
                      <a:lnTo>
                        <a:pt x="169" y="555"/>
                      </a:lnTo>
                      <a:lnTo>
                        <a:pt x="180" y="560"/>
                      </a:lnTo>
                      <a:lnTo>
                        <a:pt x="210" y="541"/>
                      </a:lnTo>
                      <a:lnTo>
                        <a:pt x="236" y="536"/>
                      </a:lnTo>
                      <a:lnTo>
                        <a:pt x="257" y="545"/>
                      </a:lnTo>
                      <a:lnTo>
                        <a:pt x="259" y="517"/>
                      </a:lnTo>
                      <a:lnTo>
                        <a:pt x="243" y="494"/>
                      </a:lnTo>
                      <a:lnTo>
                        <a:pt x="251" y="486"/>
                      </a:lnTo>
                      <a:lnTo>
                        <a:pt x="205" y="444"/>
                      </a:lnTo>
                      <a:lnTo>
                        <a:pt x="171" y="398"/>
                      </a:lnTo>
                      <a:lnTo>
                        <a:pt x="171" y="388"/>
                      </a:lnTo>
                      <a:lnTo>
                        <a:pt x="217" y="374"/>
                      </a:lnTo>
                      <a:lnTo>
                        <a:pt x="223" y="359"/>
                      </a:lnTo>
                      <a:lnTo>
                        <a:pt x="279" y="335"/>
                      </a:lnTo>
                      <a:lnTo>
                        <a:pt x="315" y="360"/>
                      </a:lnTo>
                      <a:lnTo>
                        <a:pt x="329" y="343"/>
                      </a:lnTo>
                      <a:lnTo>
                        <a:pt x="366" y="361"/>
                      </a:lnTo>
                      <a:lnTo>
                        <a:pt x="386" y="346"/>
                      </a:lnTo>
                      <a:lnTo>
                        <a:pt x="407" y="361"/>
                      </a:lnTo>
                      <a:lnTo>
                        <a:pt x="432" y="322"/>
                      </a:lnTo>
                      <a:lnTo>
                        <a:pt x="427" y="301"/>
                      </a:lnTo>
                      <a:lnTo>
                        <a:pt x="449" y="276"/>
                      </a:lnTo>
                      <a:lnTo>
                        <a:pt x="444" y="255"/>
                      </a:lnTo>
                      <a:lnTo>
                        <a:pt x="469" y="226"/>
                      </a:lnTo>
                      <a:lnTo>
                        <a:pt x="481" y="215"/>
                      </a:lnTo>
                      <a:lnTo>
                        <a:pt x="506" y="206"/>
                      </a:lnTo>
                      <a:lnTo>
                        <a:pt x="486" y="170"/>
                      </a:lnTo>
                      <a:lnTo>
                        <a:pt x="533" y="150"/>
                      </a:lnTo>
                      <a:lnTo>
                        <a:pt x="543" y="139"/>
                      </a:lnTo>
                      <a:lnTo>
                        <a:pt x="558" y="136"/>
                      </a:lnTo>
                      <a:lnTo>
                        <a:pt x="553" y="120"/>
                      </a:lnTo>
                      <a:lnTo>
                        <a:pt x="533" y="124"/>
                      </a:lnTo>
                      <a:lnTo>
                        <a:pt x="509" y="88"/>
                      </a:lnTo>
                      <a:lnTo>
                        <a:pt x="524" y="58"/>
                      </a:lnTo>
                      <a:lnTo>
                        <a:pt x="539" y="63"/>
                      </a:lnTo>
                      <a:lnTo>
                        <a:pt x="560" y="95"/>
                      </a:lnTo>
                      <a:lnTo>
                        <a:pt x="626" y="55"/>
                      </a:lnTo>
                      <a:lnTo>
                        <a:pt x="636" y="60"/>
                      </a:lnTo>
                      <a:lnTo>
                        <a:pt x="641" y="45"/>
                      </a:lnTo>
                      <a:lnTo>
                        <a:pt x="666" y="39"/>
                      </a:lnTo>
                      <a:lnTo>
                        <a:pt x="678" y="2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1" name="Freeform 277"/>
                <p:cNvSpPr>
                  <a:spLocks/>
                </p:cNvSpPr>
                <p:nvPr/>
              </p:nvSpPr>
              <p:spPr bwMode="auto">
                <a:xfrm>
                  <a:off x="2059174" y="3396444"/>
                  <a:ext cx="301654" cy="317395"/>
                </a:xfrm>
                <a:custGeom>
                  <a:avLst/>
                  <a:gdLst>
                    <a:gd name="T0" fmla="*/ 2147483646 w 566"/>
                    <a:gd name="T1" fmla="*/ 2147483646 h 595"/>
                    <a:gd name="T2" fmla="*/ 2147483646 w 566"/>
                    <a:gd name="T3" fmla="*/ 2147483646 h 595"/>
                    <a:gd name="T4" fmla="*/ 2147483646 w 566"/>
                    <a:gd name="T5" fmla="*/ 2147483646 h 595"/>
                    <a:gd name="T6" fmla="*/ 2147483646 w 566"/>
                    <a:gd name="T7" fmla="*/ 2147483646 h 595"/>
                    <a:gd name="T8" fmla="*/ 2147483646 w 566"/>
                    <a:gd name="T9" fmla="*/ 2147483646 h 595"/>
                    <a:gd name="T10" fmla="*/ 2147483646 w 566"/>
                    <a:gd name="T11" fmla="*/ 2147483646 h 595"/>
                    <a:gd name="T12" fmla="*/ 2147483646 w 566"/>
                    <a:gd name="T13" fmla="*/ 2147483646 h 595"/>
                    <a:gd name="T14" fmla="*/ 2147483646 w 566"/>
                    <a:gd name="T15" fmla="*/ 2147483646 h 595"/>
                    <a:gd name="T16" fmla="*/ 2147483646 w 566"/>
                    <a:gd name="T17" fmla="*/ 2147483646 h 595"/>
                    <a:gd name="T18" fmla="*/ 2147483646 w 566"/>
                    <a:gd name="T19" fmla="*/ 2147483646 h 595"/>
                    <a:gd name="T20" fmla="*/ 2147483646 w 566"/>
                    <a:gd name="T21" fmla="*/ 2147483646 h 595"/>
                    <a:gd name="T22" fmla="*/ 2147483646 w 566"/>
                    <a:gd name="T23" fmla="*/ 2147483646 h 595"/>
                    <a:gd name="T24" fmla="*/ 2147483646 w 566"/>
                    <a:gd name="T25" fmla="*/ 2147483646 h 595"/>
                    <a:gd name="T26" fmla="*/ 0 w 566"/>
                    <a:gd name="T27" fmla="*/ 2147483646 h 595"/>
                    <a:gd name="T28" fmla="*/ 2147483646 w 566"/>
                    <a:gd name="T29" fmla="*/ 2147483646 h 595"/>
                    <a:gd name="T30" fmla="*/ 2147483646 w 566"/>
                    <a:gd name="T31" fmla="*/ 2147483646 h 595"/>
                    <a:gd name="T32" fmla="*/ 2147483646 w 566"/>
                    <a:gd name="T33" fmla="*/ 2147483646 h 595"/>
                    <a:gd name="T34" fmla="*/ 2147483646 w 566"/>
                    <a:gd name="T35" fmla="*/ 2147483646 h 595"/>
                    <a:gd name="T36" fmla="*/ 2147483646 w 566"/>
                    <a:gd name="T37" fmla="*/ 2147483646 h 595"/>
                    <a:gd name="T38" fmla="*/ 2147483646 w 566"/>
                    <a:gd name="T39" fmla="*/ 2147483646 h 595"/>
                    <a:gd name="T40" fmla="*/ 2147483646 w 566"/>
                    <a:gd name="T41" fmla="*/ 2147483646 h 595"/>
                    <a:gd name="T42" fmla="*/ 2147483646 w 566"/>
                    <a:gd name="T43" fmla="*/ 2147483646 h 595"/>
                    <a:gd name="T44" fmla="*/ 2147483646 w 566"/>
                    <a:gd name="T45" fmla="*/ 2147483646 h 595"/>
                    <a:gd name="T46" fmla="*/ 2147483646 w 566"/>
                    <a:gd name="T47" fmla="*/ 2147483646 h 595"/>
                    <a:gd name="T48" fmla="*/ 2147483646 w 566"/>
                    <a:gd name="T49" fmla="*/ 2147483646 h 595"/>
                    <a:gd name="T50" fmla="*/ 2147483646 w 566"/>
                    <a:gd name="T51" fmla="*/ 0 h 595"/>
                    <a:gd name="T52" fmla="*/ 2147483646 w 566"/>
                    <a:gd name="T53" fmla="*/ 2147483646 h 595"/>
                    <a:gd name="T54" fmla="*/ 2147483646 w 566"/>
                    <a:gd name="T55" fmla="*/ 2147483646 h 595"/>
                    <a:gd name="T56" fmla="*/ 2147483646 w 566"/>
                    <a:gd name="T57" fmla="*/ 2147483646 h 595"/>
                    <a:gd name="T58" fmla="*/ 2147483646 w 566"/>
                    <a:gd name="T59" fmla="*/ 2147483646 h 595"/>
                    <a:gd name="T60" fmla="*/ 2147483646 w 566"/>
                    <a:gd name="T61" fmla="*/ 2147483646 h 595"/>
                    <a:gd name="T62" fmla="*/ 2147483646 w 566"/>
                    <a:gd name="T63" fmla="*/ 2147483646 h 595"/>
                    <a:gd name="T64" fmla="*/ 2147483646 w 566"/>
                    <a:gd name="T65" fmla="*/ 2147483646 h 595"/>
                    <a:gd name="T66" fmla="*/ 2147483646 w 566"/>
                    <a:gd name="T67" fmla="*/ 2147483646 h 595"/>
                    <a:gd name="T68" fmla="*/ 2147483646 w 566"/>
                    <a:gd name="T69" fmla="*/ 2147483646 h 595"/>
                    <a:gd name="T70" fmla="*/ 2147483646 w 566"/>
                    <a:gd name="T71" fmla="*/ 2147483646 h 595"/>
                    <a:gd name="T72" fmla="*/ 2147483646 w 566"/>
                    <a:gd name="T73" fmla="*/ 2147483646 h 595"/>
                    <a:gd name="T74" fmla="*/ 2147483646 w 566"/>
                    <a:gd name="T75" fmla="*/ 2147483646 h 595"/>
                    <a:gd name="T76" fmla="*/ 2147483646 w 566"/>
                    <a:gd name="T77" fmla="*/ 2147483646 h 595"/>
                    <a:gd name="T78" fmla="*/ 2147483646 w 566"/>
                    <a:gd name="T79" fmla="*/ 2147483646 h 595"/>
                    <a:gd name="T80" fmla="*/ 2147483646 w 566"/>
                    <a:gd name="T81" fmla="*/ 2147483646 h 595"/>
                    <a:gd name="T82" fmla="*/ 2147483646 w 566"/>
                    <a:gd name="T83" fmla="*/ 2147483646 h 595"/>
                    <a:gd name="T84" fmla="*/ 2147483646 w 566"/>
                    <a:gd name="T85" fmla="*/ 2147483646 h 59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66"/>
                    <a:gd name="T130" fmla="*/ 0 h 595"/>
                    <a:gd name="T131" fmla="*/ 566 w 566"/>
                    <a:gd name="T132" fmla="*/ 595 h 59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66" h="595">
                      <a:moveTo>
                        <a:pt x="193" y="531"/>
                      </a:moveTo>
                      <a:lnTo>
                        <a:pt x="198" y="542"/>
                      </a:lnTo>
                      <a:lnTo>
                        <a:pt x="223" y="516"/>
                      </a:lnTo>
                      <a:lnTo>
                        <a:pt x="225" y="501"/>
                      </a:lnTo>
                      <a:lnTo>
                        <a:pt x="204" y="486"/>
                      </a:lnTo>
                      <a:lnTo>
                        <a:pt x="199" y="496"/>
                      </a:lnTo>
                      <a:lnTo>
                        <a:pt x="179" y="501"/>
                      </a:lnTo>
                      <a:lnTo>
                        <a:pt x="179" y="465"/>
                      </a:lnTo>
                      <a:lnTo>
                        <a:pt x="189" y="450"/>
                      </a:lnTo>
                      <a:lnTo>
                        <a:pt x="231" y="424"/>
                      </a:lnTo>
                      <a:lnTo>
                        <a:pt x="221" y="404"/>
                      </a:lnTo>
                      <a:lnTo>
                        <a:pt x="190" y="399"/>
                      </a:lnTo>
                      <a:lnTo>
                        <a:pt x="190" y="419"/>
                      </a:lnTo>
                      <a:lnTo>
                        <a:pt x="139" y="423"/>
                      </a:lnTo>
                      <a:lnTo>
                        <a:pt x="153" y="459"/>
                      </a:lnTo>
                      <a:lnTo>
                        <a:pt x="148" y="474"/>
                      </a:lnTo>
                      <a:lnTo>
                        <a:pt x="128" y="454"/>
                      </a:lnTo>
                      <a:lnTo>
                        <a:pt x="129" y="492"/>
                      </a:lnTo>
                      <a:lnTo>
                        <a:pt x="101" y="484"/>
                      </a:lnTo>
                      <a:lnTo>
                        <a:pt x="105" y="460"/>
                      </a:lnTo>
                      <a:lnTo>
                        <a:pt x="75" y="443"/>
                      </a:lnTo>
                      <a:lnTo>
                        <a:pt x="87" y="433"/>
                      </a:lnTo>
                      <a:lnTo>
                        <a:pt x="72" y="428"/>
                      </a:lnTo>
                      <a:lnTo>
                        <a:pt x="50" y="452"/>
                      </a:lnTo>
                      <a:lnTo>
                        <a:pt x="35" y="447"/>
                      </a:lnTo>
                      <a:lnTo>
                        <a:pt x="41" y="427"/>
                      </a:lnTo>
                      <a:lnTo>
                        <a:pt x="26" y="432"/>
                      </a:lnTo>
                      <a:lnTo>
                        <a:pt x="0" y="406"/>
                      </a:lnTo>
                      <a:lnTo>
                        <a:pt x="12" y="368"/>
                      </a:lnTo>
                      <a:lnTo>
                        <a:pt x="26" y="358"/>
                      </a:lnTo>
                      <a:lnTo>
                        <a:pt x="17" y="340"/>
                      </a:lnTo>
                      <a:lnTo>
                        <a:pt x="37" y="330"/>
                      </a:lnTo>
                      <a:lnTo>
                        <a:pt x="43" y="264"/>
                      </a:lnTo>
                      <a:lnTo>
                        <a:pt x="65" y="238"/>
                      </a:lnTo>
                      <a:lnTo>
                        <a:pt x="74" y="255"/>
                      </a:lnTo>
                      <a:lnTo>
                        <a:pt x="89" y="260"/>
                      </a:lnTo>
                      <a:lnTo>
                        <a:pt x="121" y="224"/>
                      </a:lnTo>
                      <a:lnTo>
                        <a:pt x="137" y="219"/>
                      </a:lnTo>
                      <a:lnTo>
                        <a:pt x="160" y="146"/>
                      </a:lnTo>
                      <a:lnTo>
                        <a:pt x="190" y="114"/>
                      </a:lnTo>
                      <a:lnTo>
                        <a:pt x="225" y="150"/>
                      </a:lnTo>
                      <a:lnTo>
                        <a:pt x="225" y="140"/>
                      </a:lnTo>
                      <a:lnTo>
                        <a:pt x="250" y="150"/>
                      </a:lnTo>
                      <a:lnTo>
                        <a:pt x="267" y="130"/>
                      </a:lnTo>
                      <a:lnTo>
                        <a:pt x="270" y="140"/>
                      </a:lnTo>
                      <a:lnTo>
                        <a:pt x="292" y="121"/>
                      </a:lnTo>
                      <a:lnTo>
                        <a:pt x="307" y="126"/>
                      </a:lnTo>
                      <a:lnTo>
                        <a:pt x="307" y="100"/>
                      </a:lnTo>
                      <a:lnTo>
                        <a:pt x="328" y="85"/>
                      </a:lnTo>
                      <a:lnTo>
                        <a:pt x="339" y="44"/>
                      </a:lnTo>
                      <a:lnTo>
                        <a:pt x="329" y="34"/>
                      </a:lnTo>
                      <a:lnTo>
                        <a:pt x="387" y="0"/>
                      </a:lnTo>
                      <a:lnTo>
                        <a:pt x="436" y="26"/>
                      </a:lnTo>
                      <a:lnTo>
                        <a:pt x="466" y="84"/>
                      </a:lnTo>
                      <a:lnTo>
                        <a:pt x="513" y="74"/>
                      </a:lnTo>
                      <a:lnTo>
                        <a:pt x="522" y="89"/>
                      </a:lnTo>
                      <a:lnTo>
                        <a:pt x="506" y="104"/>
                      </a:lnTo>
                      <a:lnTo>
                        <a:pt x="512" y="125"/>
                      </a:lnTo>
                      <a:lnTo>
                        <a:pt x="552" y="136"/>
                      </a:lnTo>
                      <a:lnTo>
                        <a:pt x="566" y="151"/>
                      </a:lnTo>
                      <a:lnTo>
                        <a:pt x="551" y="187"/>
                      </a:lnTo>
                      <a:lnTo>
                        <a:pt x="536" y="187"/>
                      </a:lnTo>
                      <a:lnTo>
                        <a:pt x="529" y="248"/>
                      </a:lnTo>
                      <a:lnTo>
                        <a:pt x="487" y="293"/>
                      </a:lnTo>
                      <a:lnTo>
                        <a:pt x="467" y="303"/>
                      </a:lnTo>
                      <a:lnTo>
                        <a:pt x="472" y="318"/>
                      </a:lnTo>
                      <a:lnTo>
                        <a:pt x="452" y="322"/>
                      </a:lnTo>
                      <a:lnTo>
                        <a:pt x="455" y="338"/>
                      </a:lnTo>
                      <a:lnTo>
                        <a:pt x="440" y="343"/>
                      </a:lnTo>
                      <a:lnTo>
                        <a:pt x="450" y="363"/>
                      </a:lnTo>
                      <a:lnTo>
                        <a:pt x="425" y="368"/>
                      </a:lnTo>
                      <a:lnTo>
                        <a:pt x="439" y="443"/>
                      </a:lnTo>
                      <a:lnTo>
                        <a:pt x="380" y="468"/>
                      </a:lnTo>
                      <a:lnTo>
                        <a:pt x="348" y="446"/>
                      </a:lnTo>
                      <a:lnTo>
                        <a:pt x="329" y="452"/>
                      </a:lnTo>
                      <a:lnTo>
                        <a:pt x="324" y="483"/>
                      </a:lnTo>
                      <a:lnTo>
                        <a:pt x="339" y="478"/>
                      </a:lnTo>
                      <a:lnTo>
                        <a:pt x="334" y="551"/>
                      </a:lnTo>
                      <a:lnTo>
                        <a:pt x="319" y="551"/>
                      </a:lnTo>
                      <a:lnTo>
                        <a:pt x="314" y="570"/>
                      </a:lnTo>
                      <a:lnTo>
                        <a:pt x="270" y="581"/>
                      </a:lnTo>
                      <a:lnTo>
                        <a:pt x="223" y="570"/>
                      </a:lnTo>
                      <a:lnTo>
                        <a:pt x="194" y="580"/>
                      </a:lnTo>
                      <a:lnTo>
                        <a:pt x="194" y="595"/>
                      </a:lnTo>
                      <a:lnTo>
                        <a:pt x="142" y="531"/>
                      </a:lnTo>
                      <a:lnTo>
                        <a:pt x="193" y="531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2" name="Freeform 278"/>
                <p:cNvSpPr>
                  <a:spLocks/>
                </p:cNvSpPr>
                <p:nvPr/>
              </p:nvSpPr>
              <p:spPr bwMode="auto">
                <a:xfrm>
                  <a:off x="1713067" y="3340899"/>
                  <a:ext cx="192106" cy="184089"/>
                </a:xfrm>
                <a:custGeom>
                  <a:avLst/>
                  <a:gdLst>
                    <a:gd name="T0" fmla="*/ 2147483646 w 364"/>
                    <a:gd name="T1" fmla="*/ 2147483646 h 344"/>
                    <a:gd name="T2" fmla="*/ 2147483646 w 364"/>
                    <a:gd name="T3" fmla="*/ 2147483646 h 344"/>
                    <a:gd name="T4" fmla="*/ 2147483646 w 364"/>
                    <a:gd name="T5" fmla="*/ 2147483646 h 344"/>
                    <a:gd name="T6" fmla="*/ 2147483646 w 364"/>
                    <a:gd name="T7" fmla="*/ 2147483646 h 344"/>
                    <a:gd name="T8" fmla="*/ 2147483646 w 364"/>
                    <a:gd name="T9" fmla="*/ 2147483646 h 344"/>
                    <a:gd name="T10" fmla="*/ 2147483646 w 364"/>
                    <a:gd name="T11" fmla="*/ 2147483646 h 344"/>
                    <a:gd name="T12" fmla="*/ 2147483646 w 364"/>
                    <a:gd name="T13" fmla="*/ 0 h 344"/>
                    <a:gd name="T14" fmla="*/ 2147483646 w 364"/>
                    <a:gd name="T15" fmla="*/ 2147483646 h 344"/>
                    <a:gd name="T16" fmla="*/ 2147483646 w 364"/>
                    <a:gd name="T17" fmla="*/ 2147483646 h 344"/>
                    <a:gd name="T18" fmla="*/ 2147483646 w 364"/>
                    <a:gd name="T19" fmla="*/ 2147483646 h 344"/>
                    <a:gd name="T20" fmla="*/ 2147483646 w 364"/>
                    <a:gd name="T21" fmla="*/ 2147483646 h 344"/>
                    <a:gd name="T22" fmla="*/ 2147483646 w 364"/>
                    <a:gd name="T23" fmla="*/ 2147483646 h 344"/>
                    <a:gd name="T24" fmla="*/ 2147483646 w 364"/>
                    <a:gd name="T25" fmla="*/ 2147483646 h 344"/>
                    <a:gd name="T26" fmla="*/ 2147483646 w 364"/>
                    <a:gd name="T27" fmla="*/ 2147483646 h 344"/>
                    <a:gd name="T28" fmla="*/ 2147483646 w 364"/>
                    <a:gd name="T29" fmla="*/ 2147483646 h 344"/>
                    <a:gd name="T30" fmla="*/ 2147483646 w 364"/>
                    <a:gd name="T31" fmla="*/ 2147483646 h 344"/>
                    <a:gd name="T32" fmla="*/ 2147483646 w 364"/>
                    <a:gd name="T33" fmla="*/ 2147483646 h 344"/>
                    <a:gd name="T34" fmla="*/ 2147483646 w 364"/>
                    <a:gd name="T35" fmla="*/ 2147483646 h 344"/>
                    <a:gd name="T36" fmla="*/ 2147483646 w 364"/>
                    <a:gd name="T37" fmla="*/ 2147483646 h 344"/>
                    <a:gd name="T38" fmla="*/ 2147483646 w 364"/>
                    <a:gd name="T39" fmla="*/ 2147483646 h 344"/>
                    <a:gd name="T40" fmla="*/ 2147483646 w 364"/>
                    <a:gd name="T41" fmla="*/ 2147483646 h 344"/>
                    <a:gd name="T42" fmla="*/ 2147483646 w 364"/>
                    <a:gd name="T43" fmla="*/ 2147483646 h 344"/>
                    <a:gd name="T44" fmla="*/ 2147483646 w 364"/>
                    <a:gd name="T45" fmla="*/ 2147483646 h 344"/>
                    <a:gd name="T46" fmla="*/ 2147483646 w 364"/>
                    <a:gd name="T47" fmla="*/ 2147483646 h 344"/>
                    <a:gd name="T48" fmla="*/ 2147483646 w 364"/>
                    <a:gd name="T49" fmla="*/ 2147483646 h 344"/>
                    <a:gd name="T50" fmla="*/ 2147483646 w 364"/>
                    <a:gd name="T51" fmla="*/ 2147483646 h 344"/>
                    <a:gd name="T52" fmla="*/ 2147483646 w 364"/>
                    <a:gd name="T53" fmla="*/ 2147483646 h 344"/>
                    <a:gd name="T54" fmla="*/ 2147483646 w 364"/>
                    <a:gd name="T55" fmla="*/ 2147483646 h 344"/>
                    <a:gd name="T56" fmla="*/ 2147483646 w 364"/>
                    <a:gd name="T57" fmla="*/ 2147483646 h 344"/>
                    <a:gd name="T58" fmla="*/ 2147483646 w 364"/>
                    <a:gd name="T59" fmla="*/ 2147483646 h 344"/>
                    <a:gd name="T60" fmla="*/ 2147483646 w 364"/>
                    <a:gd name="T61" fmla="*/ 2147483646 h 344"/>
                    <a:gd name="T62" fmla="*/ 2147483646 w 364"/>
                    <a:gd name="T63" fmla="*/ 2147483646 h 344"/>
                    <a:gd name="T64" fmla="*/ 2147483646 w 364"/>
                    <a:gd name="T65" fmla="*/ 2147483646 h 344"/>
                    <a:gd name="T66" fmla="*/ 2147483646 w 364"/>
                    <a:gd name="T67" fmla="*/ 2147483646 h 344"/>
                    <a:gd name="T68" fmla="*/ 2147483646 w 364"/>
                    <a:gd name="T69" fmla="*/ 2147483646 h 344"/>
                    <a:gd name="T70" fmla="*/ 2147483646 w 364"/>
                    <a:gd name="T71" fmla="*/ 2147483646 h 344"/>
                    <a:gd name="T72" fmla="*/ 2147483646 w 364"/>
                    <a:gd name="T73" fmla="*/ 2147483646 h 344"/>
                    <a:gd name="T74" fmla="*/ 2147483646 w 364"/>
                    <a:gd name="T75" fmla="*/ 2147483646 h 344"/>
                    <a:gd name="T76" fmla="*/ 2147483646 w 364"/>
                    <a:gd name="T77" fmla="*/ 2147483646 h 344"/>
                    <a:gd name="T78" fmla="*/ 2147483646 w 364"/>
                    <a:gd name="T79" fmla="*/ 2147483646 h 344"/>
                    <a:gd name="T80" fmla="*/ 0 w 364"/>
                    <a:gd name="T81" fmla="*/ 2147483646 h 344"/>
                    <a:gd name="T82" fmla="*/ 0 w 364"/>
                    <a:gd name="T83" fmla="*/ 2147483646 h 344"/>
                    <a:gd name="T84" fmla="*/ 2147483646 w 364"/>
                    <a:gd name="T85" fmla="*/ 2147483646 h 344"/>
                    <a:gd name="T86" fmla="*/ 2147483646 w 364"/>
                    <a:gd name="T87" fmla="*/ 2147483646 h 344"/>
                    <a:gd name="T88" fmla="*/ 2147483646 w 364"/>
                    <a:gd name="T89" fmla="*/ 2147483646 h 344"/>
                    <a:gd name="T90" fmla="*/ 2147483646 w 364"/>
                    <a:gd name="T91" fmla="*/ 2147483646 h 344"/>
                    <a:gd name="T92" fmla="*/ 2147483646 w 364"/>
                    <a:gd name="T93" fmla="*/ 2147483646 h 344"/>
                    <a:gd name="T94" fmla="*/ 2147483646 w 364"/>
                    <a:gd name="T95" fmla="*/ 2147483646 h 3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64"/>
                    <a:gd name="T145" fmla="*/ 0 h 344"/>
                    <a:gd name="T146" fmla="*/ 364 w 364"/>
                    <a:gd name="T147" fmla="*/ 344 h 34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64" h="344">
                      <a:moveTo>
                        <a:pt x="63" y="114"/>
                      </a:moveTo>
                      <a:lnTo>
                        <a:pt x="121" y="123"/>
                      </a:lnTo>
                      <a:lnTo>
                        <a:pt x="113" y="75"/>
                      </a:lnTo>
                      <a:lnTo>
                        <a:pt x="125" y="47"/>
                      </a:lnTo>
                      <a:lnTo>
                        <a:pt x="160" y="42"/>
                      </a:lnTo>
                      <a:lnTo>
                        <a:pt x="160" y="15"/>
                      </a:lnTo>
                      <a:lnTo>
                        <a:pt x="196" y="0"/>
                      </a:lnTo>
                      <a:lnTo>
                        <a:pt x="252" y="40"/>
                      </a:lnTo>
                      <a:lnTo>
                        <a:pt x="257" y="56"/>
                      </a:lnTo>
                      <a:lnTo>
                        <a:pt x="348" y="66"/>
                      </a:lnTo>
                      <a:lnTo>
                        <a:pt x="361" y="95"/>
                      </a:lnTo>
                      <a:lnTo>
                        <a:pt x="340" y="127"/>
                      </a:lnTo>
                      <a:lnTo>
                        <a:pt x="358" y="151"/>
                      </a:lnTo>
                      <a:lnTo>
                        <a:pt x="350" y="187"/>
                      </a:lnTo>
                      <a:lnTo>
                        <a:pt x="364" y="237"/>
                      </a:lnTo>
                      <a:lnTo>
                        <a:pt x="339" y="246"/>
                      </a:lnTo>
                      <a:lnTo>
                        <a:pt x="329" y="236"/>
                      </a:lnTo>
                      <a:lnTo>
                        <a:pt x="303" y="241"/>
                      </a:lnTo>
                      <a:lnTo>
                        <a:pt x="293" y="230"/>
                      </a:lnTo>
                      <a:lnTo>
                        <a:pt x="278" y="234"/>
                      </a:lnTo>
                      <a:lnTo>
                        <a:pt x="273" y="260"/>
                      </a:lnTo>
                      <a:lnTo>
                        <a:pt x="211" y="253"/>
                      </a:lnTo>
                      <a:lnTo>
                        <a:pt x="201" y="243"/>
                      </a:lnTo>
                      <a:lnTo>
                        <a:pt x="190" y="269"/>
                      </a:lnTo>
                      <a:lnTo>
                        <a:pt x="205" y="279"/>
                      </a:lnTo>
                      <a:lnTo>
                        <a:pt x="215" y="269"/>
                      </a:lnTo>
                      <a:lnTo>
                        <a:pt x="220" y="280"/>
                      </a:lnTo>
                      <a:lnTo>
                        <a:pt x="199" y="335"/>
                      </a:lnTo>
                      <a:lnTo>
                        <a:pt x="193" y="315"/>
                      </a:lnTo>
                      <a:lnTo>
                        <a:pt x="183" y="315"/>
                      </a:lnTo>
                      <a:lnTo>
                        <a:pt x="173" y="335"/>
                      </a:lnTo>
                      <a:lnTo>
                        <a:pt x="163" y="340"/>
                      </a:lnTo>
                      <a:lnTo>
                        <a:pt x="153" y="325"/>
                      </a:lnTo>
                      <a:lnTo>
                        <a:pt x="132" y="344"/>
                      </a:lnTo>
                      <a:lnTo>
                        <a:pt x="127" y="318"/>
                      </a:lnTo>
                      <a:lnTo>
                        <a:pt x="112" y="318"/>
                      </a:lnTo>
                      <a:lnTo>
                        <a:pt x="103" y="298"/>
                      </a:lnTo>
                      <a:lnTo>
                        <a:pt x="68" y="313"/>
                      </a:lnTo>
                      <a:lnTo>
                        <a:pt x="19" y="287"/>
                      </a:lnTo>
                      <a:lnTo>
                        <a:pt x="3" y="261"/>
                      </a:lnTo>
                      <a:lnTo>
                        <a:pt x="0" y="236"/>
                      </a:lnTo>
                      <a:lnTo>
                        <a:pt x="0" y="215"/>
                      </a:lnTo>
                      <a:lnTo>
                        <a:pt x="10" y="210"/>
                      </a:lnTo>
                      <a:lnTo>
                        <a:pt x="26" y="154"/>
                      </a:lnTo>
                      <a:lnTo>
                        <a:pt x="11" y="169"/>
                      </a:lnTo>
                      <a:lnTo>
                        <a:pt x="1" y="169"/>
                      </a:lnTo>
                      <a:lnTo>
                        <a:pt x="1" y="149"/>
                      </a:lnTo>
                      <a:lnTo>
                        <a:pt x="63" y="11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3" name="Freeform 279"/>
                <p:cNvSpPr>
                  <a:spLocks/>
                </p:cNvSpPr>
                <p:nvPr/>
              </p:nvSpPr>
              <p:spPr bwMode="auto">
                <a:xfrm>
                  <a:off x="1533662" y="3109200"/>
                  <a:ext cx="515985" cy="311047"/>
                </a:xfrm>
                <a:custGeom>
                  <a:avLst/>
                  <a:gdLst>
                    <a:gd name="T0" fmla="*/ 2147483646 w 973"/>
                    <a:gd name="T1" fmla="*/ 2147483646 h 579"/>
                    <a:gd name="T2" fmla="*/ 2147483646 w 973"/>
                    <a:gd name="T3" fmla="*/ 2147483646 h 579"/>
                    <a:gd name="T4" fmla="*/ 2147483646 w 973"/>
                    <a:gd name="T5" fmla="*/ 2147483646 h 579"/>
                    <a:gd name="T6" fmla="*/ 2147483646 w 973"/>
                    <a:gd name="T7" fmla="*/ 2147483646 h 579"/>
                    <a:gd name="T8" fmla="*/ 2147483646 w 973"/>
                    <a:gd name="T9" fmla="*/ 2147483646 h 579"/>
                    <a:gd name="T10" fmla="*/ 2147483646 w 973"/>
                    <a:gd name="T11" fmla="*/ 2147483646 h 579"/>
                    <a:gd name="T12" fmla="*/ 2147483646 w 973"/>
                    <a:gd name="T13" fmla="*/ 2147483646 h 579"/>
                    <a:gd name="T14" fmla="*/ 2147483646 w 973"/>
                    <a:gd name="T15" fmla="*/ 2147483646 h 579"/>
                    <a:gd name="T16" fmla="*/ 2147483646 w 973"/>
                    <a:gd name="T17" fmla="*/ 2147483646 h 579"/>
                    <a:gd name="T18" fmla="*/ 2147483646 w 973"/>
                    <a:gd name="T19" fmla="*/ 2147483646 h 579"/>
                    <a:gd name="T20" fmla="*/ 2147483646 w 973"/>
                    <a:gd name="T21" fmla="*/ 2147483646 h 579"/>
                    <a:gd name="T22" fmla="*/ 2147483646 w 973"/>
                    <a:gd name="T23" fmla="*/ 2147483646 h 579"/>
                    <a:gd name="T24" fmla="*/ 0 w 973"/>
                    <a:gd name="T25" fmla="*/ 2147483646 h 579"/>
                    <a:gd name="T26" fmla="*/ 2147483646 w 973"/>
                    <a:gd name="T27" fmla="*/ 2147483646 h 579"/>
                    <a:gd name="T28" fmla="*/ 2147483646 w 973"/>
                    <a:gd name="T29" fmla="*/ 2147483646 h 579"/>
                    <a:gd name="T30" fmla="*/ 2147483646 w 973"/>
                    <a:gd name="T31" fmla="*/ 2147483646 h 579"/>
                    <a:gd name="T32" fmla="*/ 2147483646 w 973"/>
                    <a:gd name="T33" fmla="*/ 2147483646 h 579"/>
                    <a:gd name="T34" fmla="*/ 2147483646 w 973"/>
                    <a:gd name="T35" fmla="*/ 2147483646 h 579"/>
                    <a:gd name="T36" fmla="*/ 2147483646 w 973"/>
                    <a:gd name="T37" fmla="*/ 2147483646 h 579"/>
                    <a:gd name="T38" fmla="*/ 2147483646 w 973"/>
                    <a:gd name="T39" fmla="*/ 2147483646 h 579"/>
                    <a:gd name="T40" fmla="*/ 2147483646 w 973"/>
                    <a:gd name="T41" fmla="*/ 2147483646 h 579"/>
                    <a:gd name="T42" fmla="*/ 2147483646 w 973"/>
                    <a:gd name="T43" fmla="*/ 2147483646 h 579"/>
                    <a:gd name="T44" fmla="*/ 2147483646 w 973"/>
                    <a:gd name="T45" fmla="*/ 2147483646 h 579"/>
                    <a:gd name="T46" fmla="*/ 2147483646 w 973"/>
                    <a:gd name="T47" fmla="*/ 2147483646 h 579"/>
                    <a:gd name="T48" fmla="*/ 2147483646 w 973"/>
                    <a:gd name="T49" fmla="*/ 2147483646 h 579"/>
                    <a:gd name="T50" fmla="*/ 2147483646 w 973"/>
                    <a:gd name="T51" fmla="*/ 2147483646 h 579"/>
                    <a:gd name="T52" fmla="*/ 2147483646 w 973"/>
                    <a:gd name="T53" fmla="*/ 2147483646 h 579"/>
                    <a:gd name="T54" fmla="*/ 2147483646 w 973"/>
                    <a:gd name="T55" fmla="*/ 2147483646 h 579"/>
                    <a:gd name="T56" fmla="*/ 2147483646 w 973"/>
                    <a:gd name="T57" fmla="*/ 2147483646 h 579"/>
                    <a:gd name="T58" fmla="*/ 2147483646 w 973"/>
                    <a:gd name="T59" fmla="*/ 2147483646 h 579"/>
                    <a:gd name="T60" fmla="*/ 2147483646 w 973"/>
                    <a:gd name="T61" fmla="*/ 2147483646 h 579"/>
                    <a:gd name="T62" fmla="*/ 2147483646 w 973"/>
                    <a:gd name="T63" fmla="*/ 2147483646 h 579"/>
                    <a:gd name="T64" fmla="*/ 2147483646 w 973"/>
                    <a:gd name="T65" fmla="*/ 2147483646 h 579"/>
                    <a:gd name="T66" fmla="*/ 2147483646 w 973"/>
                    <a:gd name="T67" fmla="*/ 2147483646 h 579"/>
                    <a:gd name="T68" fmla="*/ 2147483646 w 973"/>
                    <a:gd name="T69" fmla="*/ 2147483646 h 579"/>
                    <a:gd name="T70" fmla="*/ 2147483646 w 973"/>
                    <a:gd name="T71" fmla="*/ 2147483646 h 579"/>
                    <a:gd name="T72" fmla="*/ 2147483646 w 973"/>
                    <a:gd name="T73" fmla="*/ 2147483646 h 579"/>
                    <a:gd name="T74" fmla="*/ 2147483646 w 973"/>
                    <a:gd name="T75" fmla="*/ 2147483646 h 579"/>
                    <a:gd name="T76" fmla="*/ 2147483646 w 973"/>
                    <a:gd name="T77" fmla="*/ 2147483646 h 579"/>
                    <a:gd name="T78" fmla="*/ 2147483646 w 973"/>
                    <a:gd name="T79" fmla="*/ 2147483646 h 579"/>
                    <a:gd name="T80" fmla="*/ 2147483646 w 973"/>
                    <a:gd name="T81" fmla="*/ 2147483646 h 579"/>
                    <a:gd name="T82" fmla="*/ 2147483646 w 973"/>
                    <a:gd name="T83" fmla="*/ 2147483646 h 579"/>
                    <a:gd name="T84" fmla="*/ 2147483646 w 973"/>
                    <a:gd name="T85" fmla="*/ 2147483646 h 579"/>
                    <a:gd name="T86" fmla="*/ 2147483646 w 973"/>
                    <a:gd name="T87" fmla="*/ 2147483646 h 579"/>
                    <a:gd name="T88" fmla="*/ 2147483646 w 973"/>
                    <a:gd name="T89" fmla="*/ 2147483646 h 579"/>
                    <a:gd name="T90" fmla="*/ 2147483646 w 973"/>
                    <a:gd name="T91" fmla="*/ 2147483646 h 579"/>
                    <a:gd name="T92" fmla="*/ 2147483646 w 973"/>
                    <a:gd name="T93" fmla="*/ 2147483646 h 579"/>
                    <a:gd name="T94" fmla="*/ 2147483646 w 973"/>
                    <a:gd name="T95" fmla="*/ 2147483646 h 579"/>
                    <a:gd name="T96" fmla="*/ 2147483646 w 973"/>
                    <a:gd name="T97" fmla="*/ 2147483646 h 579"/>
                    <a:gd name="T98" fmla="*/ 2147483646 w 973"/>
                    <a:gd name="T99" fmla="*/ 2147483646 h 579"/>
                    <a:gd name="T100" fmla="*/ 2147483646 w 973"/>
                    <a:gd name="T101" fmla="*/ 2147483646 h 579"/>
                    <a:gd name="T102" fmla="*/ 2147483646 w 973"/>
                    <a:gd name="T103" fmla="*/ 2147483646 h 579"/>
                    <a:gd name="T104" fmla="*/ 2147483646 w 973"/>
                    <a:gd name="T105" fmla="*/ 2147483646 h 579"/>
                    <a:gd name="T106" fmla="*/ 2147483646 w 973"/>
                    <a:gd name="T107" fmla="*/ 2147483646 h 579"/>
                    <a:gd name="T108" fmla="*/ 2147483646 w 973"/>
                    <a:gd name="T109" fmla="*/ 2147483646 h 579"/>
                    <a:gd name="T110" fmla="*/ 2147483646 w 973"/>
                    <a:gd name="T111" fmla="*/ 2147483646 h 579"/>
                    <a:gd name="T112" fmla="*/ 2147483646 w 973"/>
                    <a:gd name="T113" fmla="*/ 2147483646 h 579"/>
                    <a:gd name="T114" fmla="*/ 2147483646 w 973"/>
                    <a:gd name="T115" fmla="*/ 2147483646 h 579"/>
                    <a:gd name="T116" fmla="*/ 2147483646 w 973"/>
                    <a:gd name="T117" fmla="*/ 2147483646 h 579"/>
                    <a:gd name="T118" fmla="*/ 2147483646 w 973"/>
                    <a:gd name="T119" fmla="*/ 2147483646 h 5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73"/>
                    <a:gd name="T181" fmla="*/ 0 h 579"/>
                    <a:gd name="T182" fmla="*/ 973 w 973"/>
                    <a:gd name="T183" fmla="*/ 579 h 5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73" h="579">
                      <a:moveTo>
                        <a:pt x="553" y="10"/>
                      </a:moveTo>
                      <a:lnTo>
                        <a:pt x="552" y="20"/>
                      </a:lnTo>
                      <a:lnTo>
                        <a:pt x="501" y="14"/>
                      </a:lnTo>
                      <a:lnTo>
                        <a:pt x="491" y="55"/>
                      </a:lnTo>
                      <a:lnTo>
                        <a:pt x="450" y="64"/>
                      </a:lnTo>
                      <a:lnTo>
                        <a:pt x="419" y="38"/>
                      </a:lnTo>
                      <a:lnTo>
                        <a:pt x="389" y="27"/>
                      </a:lnTo>
                      <a:lnTo>
                        <a:pt x="389" y="16"/>
                      </a:lnTo>
                      <a:lnTo>
                        <a:pt x="358" y="32"/>
                      </a:lnTo>
                      <a:lnTo>
                        <a:pt x="363" y="47"/>
                      </a:lnTo>
                      <a:lnTo>
                        <a:pt x="322" y="61"/>
                      </a:lnTo>
                      <a:lnTo>
                        <a:pt x="302" y="46"/>
                      </a:lnTo>
                      <a:lnTo>
                        <a:pt x="292" y="56"/>
                      </a:lnTo>
                      <a:lnTo>
                        <a:pt x="292" y="122"/>
                      </a:lnTo>
                      <a:lnTo>
                        <a:pt x="255" y="106"/>
                      </a:lnTo>
                      <a:lnTo>
                        <a:pt x="216" y="120"/>
                      </a:lnTo>
                      <a:lnTo>
                        <a:pt x="156" y="113"/>
                      </a:lnTo>
                      <a:lnTo>
                        <a:pt x="116" y="130"/>
                      </a:lnTo>
                      <a:lnTo>
                        <a:pt x="99" y="149"/>
                      </a:lnTo>
                      <a:lnTo>
                        <a:pt x="86" y="140"/>
                      </a:lnTo>
                      <a:lnTo>
                        <a:pt x="37" y="148"/>
                      </a:lnTo>
                      <a:lnTo>
                        <a:pt x="11" y="167"/>
                      </a:lnTo>
                      <a:lnTo>
                        <a:pt x="6" y="178"/>
                      </a:lnTo>
                      <a:lnTo>
                        <a:pt x="16" y="178"/>
                      </a:lnTo>
                      <a:lnTo>
                        <a:pt x="16" y="183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35" y="229"/>
                      </a:lnTo>
                      <a:lnTo>
                        <a:pt x="35" y="250"/>
                      </a:lnTo>
                      <a:lnTo>
                        <a:pt x="14" y="260"/>
                      </a:lnTo>
                      <a:lnTo>
                        <a:pt x="19" y="265"/>
                      </a:lnTo>
                      <a:lnTo>
                        <a:pt x="19" y="291"/>
                      </a:lnTo>
                      <a:lnTo>
                        <a:pt x="39" y="297"/>
                      </a:lnTo>
                      <a:lnTo>
                        <a:pt x="43" y="328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4" y="334"/>
                      </a:lnTo>
                      <a:lnTo>
                        <a:pt x="109" y="359"/>
                      </a:lnTo>
                      <a:lnTo>
                        <a:pt x="99" y="370"/>
                      </a:lnTo>
                      <a:lnTo>
                        <a:pt x="118" y="405"/>
                      </a:lnTo>
                      <a:lnTo>
                        <a:pt x="112" y="431"/>
                      </a:lnTo>
                      <a:lnTo>
                        <a:pt x="127" y="431"/>
                      </a:lnTo>
                      <a:lnTo>
                        <a:pt x="127" y="441"/>
                      </a:lnTo>
                      <a:lnTo>
                        <a:pt x="112" y="456"/>
                      </a:lnTo>
                      <a:lnTo>
                        <a:pt x="111" y="482"/>
                      </a:lnTo>
                      <a:lnTo>
                        <a:pt x="146" y="519"/>
                      </a:lnTo>
                      <a:lnTo>
                        <a:pt x="126" y="518"/>
                      </a:lnTo>
                      <a:lnTo>
                        <a:pt x="131" y="528"/>
                      </a:lnTo>
                      <a:lnTo>
                        <a:pt x="151" y="534"/>
                      </a:lnTo>
                      <a:lnTo>
                        <a:pt x="155" y="560"/>
                      </a:lnTo>
                      <a:lnTo>
                        <a:pt x="176" y="575"/>
                      </a:lnTo>
                      <a:lnTo>
                        <a:pt x="181" y="560"/>
                      </a:lnTo>
                      <a:lnTo>
                        <a:pt x="207" y="535"/>
                      </a:lnTo>
                      <a:lnTo>
                        <a:pt x="228" y="525"/>
                      </a:lnTo>
                      <a:lnTo>
                        <a:pt x="223" y="541"/>
                      </a:lnTo>
                      <a:lnTo>
                        <a:pt x="248" y="525"/>
                      </a:lnTo>
                      <a:lnTo>
                        <a:pt x="253" y="535"/>
                      </a:lnTo>
                      <a:lnTo>
                        <a:pt x="330" y="516"/>
                      </a:lnTo>
                      <a:lnTo>
                        <a:pt x="345" y="538"/>
                      </a:lnTo>
                      <a:lnTo>
                        <a:pt x="325" y="547"/>
                      </a:lnTo>
                      <a:lnTo>
                        <a:pt x="313" y="557"/>
                      </a:lnTo>
                      <a:lnTo>
                        <a:pt x="339" y="579"/>
                      </a:lnTo>
                      <a:lnTo>
                        <a:pt x="401" y="544"/>
                      </a:lnTo>
                      <a:lnTo>
                        <a:pt x="459" y="553"/>
                      </a:lnTo>
                      <a:lnTo>
                        <a:pt x="451" y="505"/>
                      </a:lnTo>
                      <a:lnTo>
                        <a:pt x="463" y="477"/>
                      </a:lnTo>
                      <a:lnTo>
                        <a:pt x="498" y="472"/>
                      </a:lnTo>
                      <a:lnTo>
                        <a:pt x="498" y="445"/>
                      </a:lnTo>
                      <a:lnTo>
                        <a:pt x="534" y="430"/>
                      </a:lnTo>
                      <a:lnTo>
                        <a:pt x="529" y="379"/>
                      </a:lnTo>
                      <a:lnTo>
                        <a:pt x="571" y="357"/>
                      </a:lnTo>
                      <a:lnTo>
                        <a:pt x="556" y="342"/>
                      </a:lnTo>
                      <a:lnTo>
                        <a:pt x="562" y="321"/>
                      </a:lnTo>
                      <a:lnTo>
                        <a:pt x="552" y="316"/>
                      </a:lnTo>
                      <a:lnTo>
                        <a:pt x="562" y="301"/>
                      </a:lnTo>
                      <a:lnTo>
                        <a:pt x="598" y="317"/>
                      </a:lnTo>
                      <a:lnTo>
                        <a:pt x="649" y="292"/>
                      </a:lnTo>
                      <a:lnTo>
                        <a:pt x="674" y="319"/>
                      </a:lnTo>
                      <a:lnTo>
                        <a:pt x="695" y="314"/>
                      </a:lnTo>
                      <a:lnTo>
                        <a:pt x="714" y="340"/>
                      </a:lnTo>
                      <a:lnTo>
                        <a:pt x="751" y="325"/>
                      </a:lnTo>
                      <a:lnTo>
                        <a:pt x="756" y="305"/>
                      </a:lnTo>
                      <a:lnTo>
                        <a:pt x="761" y="305"/>
                      </a:lnTo>
                      <a:lnTo>
                        <a:pt x="761" y="315"/>
                      </a:lnTo>
                      <a:lnTo>
                        <a:pt x="766" y="320"/>
                      </a:lnTo>
                      <a:lnTo>
                        <a:pt x="781" y="311"/>
                      </a:lnTo>
                      <a:lnTo>
                        <a:pt x="776" y="291"/>
                      </a:lnTo>
                      <a:lnTo>
                        <a:pt x="781" y="275"/>
                      </a:lnTo>
                      <a:lnTo>
                        <a:pt x="813" y="270"/>
                      </a:lnTo>
                      <a:lnTo>
                        <a:pt x="873" y="302"/>
                      </a:lnTo>
                      <a:lnTo>
                        <a:pt x="868" y="307"/>
                      </a:lnTo>
                      <a:lnTo>
                        <a:pt x="873" y="317"/>
                      </a:lnTo>
                      <a:lnTo>
                        <a:pt x="883" y="307"/>
                      </a:lnTo>
                      <a:lnTo>
                        <a:pt x="894" y="312"/>
                      </a:lnTo>
                      <a:lnTo>
                        <a:pt x="924" y="293"/>
                      </a:lnTo>
                      <a:lnTo>
                        <a:pt x="950" y="288"/>
                      </a:lnTo>
                      <a:lnTo>
                        <a:pt x="971" y="297"/>
                      </a:lnTo>
                      <a:lnTo>
                        <a:pt x="973" y="269"/>
                      </a:lnTo>
                      <a:lnTo>
                        <a:pt x="957" y="246"/>
                      </a:lnTo>
                      <a:lnTo>
                        <a:pt x="965" y="238"/>
                      </a:lnTo>
                      <a:lnTo>
                        <a:pt x="919" y="196"/>
                      </a:lnTo>
                      <a:lnTo>
                        <a:pt x="885" y="150"/>
                      </a:lnTo>
                      <a:lnTo>
                        <a:pt x="885" y="140"/>
                      </a:lnTo>
                      <a:lnTo>
                        <a:pt x="867" y="134"/>
                      </a:lnTo>
                      <a:lnTo>
                        <a:pt x="826" y="102"/>
                      </a:lnTo>
                      <a:lnTo>
                        <a:pt x="795" y="102"/>
                      </a:lnTo>
                      <a:lnTo>
                        <a:pt x="785" y="87"/>
                      </a:lnTo>
                      <a:lnTo>
                        <a:pt x="797" y="71"/>
                      </a:lnTo>
                      <a:lnTo>
                        <a:pt x="781" y="60"/>
                      </a:lnTo>
                      <a:lnTo>
                        <a:pt x="787" y="41"/>
                      </a:lnTo>
                      <a:lnTo>
                        <a:pt x="757" y="14"/>
                      </a:lnTo>
                      <a:lnTo>
                        <a:pt x="737" y="19"/>
                      </a:lnTo>
                      <a:lnTo>
                        <a:pt x="725" y="44"/>
                      </a:lnTo>
                      <a:lnTo>
                        <a:pt x="684" y="58"/>
                      </a:lnTo>
                      <a:lnTo>
                        <a:pt x="674" y="43"/>
                      </a:lnTo>
                      <a:lnTo>
                        <a:pt x="654" y="47"/>
                      </a:lnTo>
                      <a:lnTo>
                        <a:pt x="598" y="37"/>
                      </a:lnTo>
                      <a:lnTo>
                        <a:pt x="567" y="20"/>
                      </a:lnTo>
                      <a:lnTo>
                        <a:pt x="568" y="0"/>
                      </a:lnTo>
                      <a:lnTo>
                        <a:pt x="553" y="1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" name="Freeform 280"/>
                <p:cNvSpPr>
                  <a:spLocks/>
                </p:cNvSpPr>
                <p:nvPr/>
              </p:nvSpPr>
              <p:spPr bwMode="auto">
                <a:xfrm>
                  <a:off x="1814676" y="3266312"/>
                  <a:ext cx="246086" cy="223763"/>
                </a:xfrm>
                <a:custGeom>
                  <a:avLst/>
                  <a:gdLst>
                    <a:gd name="T0" fmla="*/ 2147483646 w 467"/>
                    <a:gd name="T1" fmla="*/ 2147483646 h 419"/>
                    <a:gd name="T2" fmla="*/ 2147483646 w 467"/>
                    <a:gd name="T3" fmla="*/ 2147483646 h 419"/>
                    <a:gd name="T4" fmla="*/ 2147483646 w 467"/>
                    <a:gd name="T5" fmla="*/ 2147483646 h 419"/>
                    <a:gd name="T6" fmla="*/ 2147483646 w 467"/>
                    <a:gd name="T7" fmla="*/ 0 h 419"/>
                    <a:gd name="T8" fmla="*/ 2147483646 w 467"/>
                    <a:gd name="T9" fmla="*/ 2147483646 h 419"/>
                    <a:gd name="T10" fmla="*/ 2147483646 w 467"/>
                    <a:gd name="T11" fmla="*/ 2147483646 h 419"/>
                    <a:gd name="T12" fmla="*/ 2147483646 w 467"/>
                    <a:gd name="T13" fmla="*/ 2147483646 h 419"/>
                    <a:gd name="T14" fmla="*/ 2147483646 w 467"/>
                    <a:gd name="T15" fmla="*/ 2147483646 h 419"/>
                    <a:gd name="T16" fmla="*/ 2147483646 w 467"/>
                    <a:gd name="T17" fmla="*/ 2147483646 h 419"/>
                    <a:gd name="T18" fmla="*/ 2147483646 w 467"/>
                    <a:gd name="T19" fmla="*/ 2147483646 h 419"/>
                    <a:gd name="T20" fmla="*/ 2147483646 w 467"/>
                    <a:gd name="T21" fmla="*/ 2147483646 h 419"/>
                    <a:gd name="T22" fmla="*/ 2147483646 w 467"/>
                    <a:gd name="T23" fmla="*/ 2147483646 h 419"/>
                    <a:gd name="T24" fmla="*/ 2147483646 w 467"/>
                    <a:gd name="T25" fmla="*/ 2147483646 h 419"/>
                    <a:gd name="T26" fmla="*/ 2147483646 w 467"/>
                    <a:gd name="T27" fmla="*/ 2147483646 h 419"/>
                    <a:gd name="T28" fmla="*/ 2147483646 w 467"/>
                    <a:gd name="T29" fmla="*/ 2147483646 h 419"/>
                    <a:gd name="T30" fmla="*/ 2147483646 w 467"/>
                    <a:gd name="T31" fmla="*/ 2147483646 h 419"/>
                    <a:gd name="T32" fmla="*/ 2147483646 w 467"/>
                    <a:gd name="T33" fmla="*/ 2147483646 h 419"/>
                    <a:gd name="T34" fmla="*/ 2147483646 w 467"/>
                    <a:gd name="T35" fmla="*/ 2147483646 h 419"/>
                    <a:gd name="T36" fmla="*/ 2147483646 w 467"/>
                    <a:gd name="T37" fmla="*/ 2147483646 h 419"/>
                    <a:gd name="T38" fmla="*/ 2147483646 w 467"/>
                    <a:gd name="T39" fmla="*/ 2147483646 h 419"/>
                    <a:gd name="T40" fmla="*/ 2147483646 w 467"/>
                    <a:gd name="T41" fmla="*/ 2147483646 h 419"/>
                    <a:gd name="T42" fmla="*/ 2147483646 w 467"/>
                    <a:gd name="T43" fmla="*/ 2147483646 h 419"/>
                    <a:gd name="T44" fmla="*/ 2147483646 w 467"/>
                    <a:gd name="T45" fmla="*/ 2147483646 h 419"/>
                    <a:gd name="T46" fmla="*/ 2147483646 w 467"/>
                    <a:gd name="T47" fmla="*/ 2147483646 h 419"/>
                    <a:gd name="T48" fmla="*/ 2147483646 w 467"/>
                    <a:gd name="T49" fmla="*/ 2147483646 h 419"/>
                    <a:gd name="T50" fmla="*/ 2147483646 w 467"/>
                    <a:gd name="T51" fmla="*/ 2147483646 h 419"/>
                    <a:gd name="T52" fmla="*/ 2147483646 w 467"/>
                    <a:gd name="T53" fmla="*/ 2147483646 h 419"/>
                    <a:gd name="T54" fmla="*/ 2147483646 w 467"/>
                    <a:gd name="T55" fmla="*/ 2147483646 h 419"/>
                    <a:gd name="T56" fmla="*/ 2147483646 w 467"/>
                    <a:gd name="T57" fmla="*/ 2147483646 h 419"/>
                    <a:gd name="T58" fmla="*/ 2147483646 w 467"/>
                    <a:gd name="T59" fmla="*/ 2147483646 h 419"/>
                    <a:gd name="T60" fmla="*/ 2147483646 w 467"/>
                    <a:gd name="T61" fmla="*/ 2147483646 h 419"/>
                    <a:gd name="T62" fmla="*/ 2147483646 w 467"/>
                    <a:gd name="T63" fmla="*/ 2147483646 h 419"/>
                    <a:gd name="T64" fmla="*/ 2147483646 w 467"/>
                    <a:gd name="T65" fmla="*/ 2147483646 h 419"/>
                    <a:gd name="T66" fmla="*/ 2147483646 w 467"/>
                    <a:gd name="T67" fmla="*/ 2147483646 h 41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7"/>
                    <a:gd name="T103" fmla="*/ 0 h 419"/>
                    <a:gd name="T104" fmla="*/ 467 w 467"/>
                    <a:gd name="T105" fmla="*/ 419 h 41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7" h="419">
                      <a:moveTo>
                        <a:pt x="0" y="87"/>
                      </a:moveTo>
                      <a:lnTo>
                        <a:pt x="42" y="65"/>
                      </a:lnTo>
                      <a:lnTo>
                        <a:pt x="27" y="50"/>
                      </a:lnTo>
                      <a:lnTo>
                        <a:pt x="33" y="29"/>
                      </a:lnTo>
                      <a:lnTo>
                        <a:pt x="23" y="24"/>
                      </a:lnTo>
                      <a:lnTo>
                        <a:pt x="33" y="9"/>
                      </a:lnTo>
                      <a:lnTo>
                        <a:pt x="69" y="25"/>
                      </a:lnTo>
                      <a:lnTo>
                        <a:pt x="120" y="0"/>
                      </a:lnTo>
                      <a:lnTo>
                        <a:pt x="145" y="27"/>
                      </a:lnTo>
                      <a:lnTo>
                        <a:pt x="166" y="22"/>
                      </a:lnTo>
                      <a:lnTo>
                        <a:pt x="185" y="48"/>
                      </a:lnTo>
                      <a:lnTo>
                        <a:pt x="215" y="69"/>
                      </a:lnTo>
                      <a:lnTo>
                        <a:pt x="219" y="104"/>
                      </a:lnTo>
                      <a:lnTo>
                        <a:pt x="204" y="110"/>
                      </a:lnTo>
                      <a:lnTo>
                        <a:pt x="240" y="126"/>
                      </a:lnTo>
                      <a:lnTo>
                        <a:pt x="245" y="136"/>
                      </a:lnTo>
                      <a:lnTo>
                        <a:pt x="260" y="126"/>
                      </a:lnTo>
                      <a:lnTo>
                        <a:pt x="296" y="131"/>
                      </a:lnTo>
                      <a:lnTo>
                        <a:pt x="296" y="152"/>
                      </a:lnTo>
                      <a:lnTo>
                        <a:pt x="321" y="153"/>
                      </a:lnTo>
                      <a:lnTo>
                        <a:pt x="321" y="168"/>
                      </a:lnTo>
                      <a:lnTo>
                        <a:pt x="357" y="158"/>
                      </a:lnTo>
                      <a:lnTo>
                        <a:pt x="357" y="168"/>
                      </a:lnTo>
                      <a:lnTo>
                        <a:pt x="381" y="180"/>
                      </a:lnTo>
                      <a:lnTo>
                        <a:pt x="407" y="205"/>
                      </a:lnTo>
                      <a:lnTo>
                        <a:pt x="397" y="221"/>
                      </a:lnTo>
                      <a:lnTo>
                        <a:pt x="407" y="226"/>
                      </a:lnTo>
                      <a:lnTo>
                        <a:pt x="442" y="201"/>
                      </a:lnTo>
                      <a:lnTo>
                        <a:pt x="448" y="206"/>
                      </a:lnTo>
                      <a:lnTo>
                        <a:pt x="426" y="268"/>
                      </a:lnTo>
                      <a:lnTo>
                        <a:pt x="467" y="288"/>
                      </a:lnTo>
                      <a:lnTo>
                        <a:pt x="467" y="298"/>
                      </a:lnTo>
                      <a:lnTo>
                        <a:pt x="445" y="319"/>
                      </a:lnTo>
                      <a:lnTo>
                        <a:pt x="450" y="324"/>
                      </a:lnTo>
                      <a:lnTo>
                        <a:pt x="450" y="344"/>
                      </a:lnTo>
                      <a:lnTo>
                        <a:pt x="465" y="349"/>
                      </a:lnTo>
                      <a:lnTo>
                        <a:pt x="454" y="370"/>
                      </a:lnTo>
                      <a:lnTo>
                        <a:pt x="428" y="390"/>
                      </a:lnTo>
                      <a:lnTo>
                        <a:pt x="418" y="395"/>
                      </a:lnTo>
                      <a:lnTo>
                        <a:pt x="428" y="416"/>
                      </a:lnTo>
                      <a:lnTo>
                        <a:pt x="388" y="419"/>
                      </a:lnTo>
                      <a:lnTo>
                        <a:pt x="398" y="404"/>
                      </a:lnTo>
                      <a:lnTo>
                        <a:pt x="377" y="404"/>
                      </a:lnTo>
                      <a:lnTo>
                        <a:pt x="372" y="394"/>
                      </a:lnTo>
                      <a:lnTo>
                        <a:pt x="388" y="394"/>
                      </a:lnTo>
                      <a:lnTo>
                        <a:pt x="362" y="379"/>
                      </a:lnTo>
                      <a:lnTo>
                        <a:pt x="347" y="377"/>
                      </a:lnTo>
                      <a:lnTo>
                        <a:pt x="352" y="367"/>
                      </a:lnTo>
                      <a:lnTo>
                        <a:pt x="342" y="357"/>
                      </a:lnTo>
                      <a:lnTo>
                        <a:pt x="316" y="377"/>
                      </a:lnTo>
                      <a:lnTo>
                        <a:pt x="302" y="342"/>
                      </a:lnTo>
                      <a:lnTo>
                        <a:pt x="287" y="351"/>
                      </a:lnTo>
                      <a:lnTo>
                        <a:pt x="261" y="340"/>
                      </a:lnTo>
                      <a:lnTo>
                        <a:pt x="250" y="366"/>
                      </a:lnTo>
                      <a:lnTo>
                        <a:pt x="235" y="371"/>
                      </a:lnTo>
                      <a:lnTo>
                        <a:pt x="224" y="386"/>
                      </a:lnTo>
                      <a:lnTo>
                        <a:pt x="224" y="371"/>
                      </a:lnTo>
                      <a:lnTo>
                        <a:pt x="214" y="370"/>
                      </a:lnTo>
                      <a:lnTo>
                        <a:pt x="194" y="385"/>
                      </a:lnTo>
                      <a:lnTo>
                        <a:pt x="173" y="375"/>
                      </a:lnTo>
                      <a:lnTo>
                        <a:pt x="159" y="325"/>
                      </a:lnTo>
                      <a:lnTo>
                        <a:pt x="167" y="289"/>
                      </a:lnTo>
                      <a:lnTo>
                        <a:pt x="149" y="265"/>
                      </a:lnTo>
                      <a:lnTo>
                        <a:pt x="170" y="233"/>
                      </a:lnTo>
                      <a:lnTo>
                        <a:pt x="157" y="204"/>
                      </a:lnTo>
                      <a:lnTo>
                        <a:pt x="66" y="194"/>
                      </a:lnTo>
                      <a:lnTo>
                        <a:pt x="61" y="178"/>
                      </a:lnTo>
                      <a:lnTo>
                        <a:pt x="5" y="138"/>
                      </a:lnTo>
                      <a:lnTo>
                        <a:pt x="0" y="8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5" name="Freeform 281"/>
                <p:cNvSpPr>
                  <a:spLocks/>
                </p:cNvSpPr>
                <p:nvPr/>
              </p:nvSpPr>
              <p:spPr bwMode="auto">
                <a:xfrm>
                  <a:off x="1736881" y="3448814"/>
                  <a:ext cx="452479" cy="418962"/>
                </a:xfrm>
                <a:custGeom>
                  <a:avLst/>
                  <a:gdLst>
                    <a:gd name="T0" fmla="*/ 2147483646 w 853"/>
                    <a:gd name="T1" fmla="*/ 2147483646 h 781"/>
                    <a:gd name="T2" fmla="*/ 2147483646 w 853"/>
                    <a:gd name="T3" fmla="*/ 2147483646 h 781"/>
                    <a:gd name="T4" fmla="*/ 2147483646 w 853"/>
                    <a:gd name="T5" fmla="*/ 2147483646 h 781"/>
                    <a:gd name="T6" fmla="*/ 2147483646 w 853"/>
                    <a:gd name="T7" fmla="*/ 2147483646 h 781"/>
                    <a:gd name="T8" fmla="*/ 2147483646 w 853"/>
                    <a:gd name="T9" fmla="*/ 2147483646 h 781"/>
                    <a:gd name="T10" fmla="*/ 2147483646 w 853"/>
                    <a:gd name="T11" fmla="*/ 2147483646 h 781"/>
                    <a:gd name="T12" fmla="*/ 2147483646 w 853"/>
                    <a:gd name="T13" fmla="*/ 2147483646 h 781"/>
                    <a:gd name="T14" fmla="*/ 2147483646 w 853"/>
                    <a:gd name="T15" fmla="*/ 2147483646 h 781"/>
                    <a:gd name="T16" fmla="*/ 2147483646 w 853"/>
                    <a:gd name="T17" fmla="*/ 2147483646 h 781"/>
                    <a:gd name="T18" fmla="*/ 2147483646 w 853"/>
                    <a:gd name="T19" fmla="*/ 2147483646 h 781"/>
                    <a:gd name="T20" fmla="*/ 2147483646 w 853"/>
                    <a:gd name="T21" fmla="*/ 2147483646 h 781"/>
                    <a:gd name="T22" fmla="*/ 2147483646 w 853"/>
                    <a:gd name="T23" fmla="*/ 2147483646 h 781"/>
                    <a:gd name="T24" fmla="*/ 2147483646 w 853"/>
                    <a:gd name="T25" fmla="*/ 2147483646 h 781"/>
                    <a:gd name="T26" fmla="*/ 2147483646 w 853"/>
                    <a:gd name="T27" fmla="*/ 2147483646 h 781"/>
                    <a:gd name="T28" fmla="*/ 2147483646 w 853"/>
                    <a:gd name="T29" fmla="*/ 2147483646 h 781"/>
                    <a:gd name="T30" fmla="*/ 2147483646 w 853"/>
                    <a:gd name="T31" fmla="*/ 0 h 781"/>
                    <a:gd name="T32" fmla="*/ 2147483646 w 853"/>
                    <a:gd name="T33" fmla="*/ 2147483646 h 781"/>
                    <a:gd name="T34" fmla="*/ 2147483646 w 853"/>
                    <a:gd name="T35" fmla="*/ 2147483646 h 781"/>
                    <a:gd name="T36" fmla="*/ 2147483646 w 853"/>
                    <a:gd name="T37" fmla="*/ 2147483646 h 781"/>
                    <a:gd name="T38" fmla="*/ 2147483646 w 853"/>
                    <a:gd name="T39" fmla="*/ 2147483646 h 781"/>
                    <a:gd name="T40" fmla="*/ 2147483646 w 853"/>
                    <a:gd name="T41" fmla="*/ 2147483646 h 781"/>
                    <a:gd name="T42" fmla="*/ 2147483646 w 853"/>
                    <a:gd name="T43" fmla="*/ 2147483646 h 781"/>
                    <a:gd name="T44" fmla="*/ 2147483646 w 853"/>
                    <a:gd name="T45" fmla="*/ 2147483646 h 781"/>
                    <a:gd name="T46" fmla="*/ 2147483646 w 853"/>
                    <a:gd name="T47" fmla="*/ 2147483646 h 781"/>
                    <a:gd name="T48" fmla="*/ 2147483646 w 853"/>
                    <a:gd name="T49" fmla="*/ 2147483646 h 781"/>
                    <a:gd name="T50" fmla="*/ 2147483646 w 853"/>
                    <a:gd name="T51" fmla="*/ 2147483646 h 781"/>
                    <a:gd name="T52" fmla="*/ 2147483646 w 853"/>
                    <a:gd name="T53" fmla="*/ 2147483646 h 781"/>
                    <a:gd name="T54" fmla="*/ 2147483646 w 853"/>
                    <a:gd name="T55" fmla="*/ 2147483646 h 781"/>
                    <a:gd name="T56" fmla="*/ 2147483646 w 853"/>
                    <a:gd name="T57" fmla="*/ 2147483646 h 781"/>
                    <a:gd name="T58" fmla="*/ 2147483646 w 853"/>
                    <a:gd name="T59" fmla="*/ 2147483646 h 781"/>
                    <a:gd name="T60" fmla="*/ 2147483646 w 853"/>
                    <a:gd name="T61" fmla="*/ 2147483646 h 781"/>
                    <a:gd name="T62" fmla="*/ 2147483646 w 853"/>
                    <a:gd name="T63" fmla="*/ 2147483646 h 781"/>
                    <a:gd name="T64" fmla="*/ 2147483646 w 853"/>
                    <a:gd name="T65" fmla="*/ 2147483646 h 781"/>
                    <a:gd name="T66" fmla="*/ 2147483646 w 853"/>
                    <a:gd name="T67" fmla="*/ 2147483646 h 781"/>
                    <a:gd name="T68" fmla="*/ 2147483646 w 853"/>
                    <a:gd name="T69" fmla="*/ 2147483646 h 781"/>
                    <a:gd name="T70" fmla="*/ 2147483646 w 853"/>
                    <a:gd name="T71" fmla="*/ 2147483646 h 781"/>
                    <a:gd name="T72" fmla="*/ 2147483646 w 853"/>
                    <a:gd name="T73" fmla="*/ 2147483646 h 781"/>
                    <a:gd name="T74" fmla="*/ 2147483646 w 853"/>
                    <a:gd name="T75" fmla="*/ 2147483646 h 781"/>
                    <a:gd name="T76" fmla="*/ 2147483646 w 853"/>
                    <a:gd name="T77" fmla="*/ 2147483646 h 781"/>
                    <a:gd name="T78" fmla="*/ 2147483646 w 853"/>
                    <a:gd name="T79" fmla="*/ 2147483646 h 781"/>
                    <a:gd name="T80" fmla="*/ 2147483646 w 853"/>
                    <a:gd name="T81" fmla="*/ 2147483646 h 781"/>
                    <a:gd name="T82" fmla="*/ 2147483646 w 853"/>
                    <a:gd name="T83" fmla="*/ 2147483646 h 781"/>
                    <a:gd name="T84" fmla="*/ 2147483646 w 853"/>
                    <a:gd name="T85" fmla="*/ 2147483646 h 781"/>
                    <a:gd name="T86" fmla="*/ 2147483646 w 853"/>
                    <a:gd name="T87" fmla="*/ 2147483646 h 781"/>
                    <a:gd name="T88" fmla="*/ 2147483646 w 853"/>
                    <a:gd name="T89" fmla="*/ 2147483646 h 781"/>
                    <a:gd name="T90" fmla="*/ 2147483646 w 853"/>
                    <a:gd name="T91" fmla="*/ 2147483646 h 781"/>
                    <a:gd name="T92" fmla="*/ 2147483646 w 853"/>
                    <a:gd name="T93" fmla="*/ 2147483646 h 78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53"/>
                    <a:gd name="T142" fmla="*/ 0 h 781"/>
                    <a:gd name="T143" fmla="*/ 853 w 853"/>
                    <a:gd name="T144" fmla="*/ 781 h 78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53" h="781">
                      <a:moveTo>
                        <a:pt x="229" y="387"/>
                      </a:moveTo>
                      <a:lnTo>
                        <a:pt x="223" y="356"/>
                      </a:lnTo>
                      <a:lnTo>
                        <a:pt x="204" y="335"/>
                      </a:lnTo>
                      <a:lnTo>
                        <a:pt x="235" y="321"/>
                      </a:lnTo>
                      <a:lnTo>
                        <a:pt x="225" y="269"/>
                      </a:lnTo>
                      <a:lnTo>
                        <a:pt x="147" y="244"/>
                      </a:lnTo>
                      <a:lnTo>
                        <a:pt x="118" y="210"/>
                      </a:lnTo>
                      <a:lnTo>
                        <a:pt x="107" y="215"/>
                      </a:lnTo>
                      <a:lnTo>
                        <a:pt x="118" y="194"/>
                      </a:lnTo>
                      <a:lnTo>
                        <a:pt x="97" y="189"/>
                      </a:lnTo>
                      <a:lnTo>
                        <a:pt x="97" y="174"/>
                      </a:lnTo>
                      <a:lnTo>
                        <a:pt x="56" y="178"/>
                      </a:lnTo>
                      <a:lnTo>
                        <a:pt x="68" y="157"/>
                      </a:lnTo>
                      <a:lnTo>
                        <a:pt x="21" y="166"/>
                      </a:lnTo>
                      <a:lnTo>
                        <a:pt x="17" y="151"/>
                      </a:lnTo>
                      <a:lnTo>
                        <a:pt x="0" y="156"/>
                      </a:lnTo>
                      <a:lnTo>
                        <a:pt x="1" y="146"/>
                      </a:lnTo>
                      <a:lnTo>
                        <a:pt x="24" y="111"/>
                      </a:lnTo>
                      <a:lnTo>
                        <a:pt x="59" y="96"/>
                      </a:lnTo>
                      <a:lnTo>
                        <a:pt x="68" y="116"/>
                      </a:lnTo>
                      <a:lnTo>
                        <a:pt x="83" y="116"/>
                      </a:lnTo>
                      <a:lnTo>
                        <a:pt x="88" y="142"/>
                      </a:lnTo>
                      <a:lnTo>
                        <a:pt x="109" y="123"/>
                      </a:lnTo>
                      <a:lnTo>
                        <a:pt x="119" y="138"/>
                      </a:lnTo>
                      <a:lnTo>
                        <a:pt x="129" y="133"/>
                      </a:lnTo>
                      <a:lnTo>
                        <a:pt x="139" y="113"/>
                      </a:lnTo>
                      <a:lnTo>
                        <a:pt x="149" y="113"/>
                      </a:lnTo>
                      <a:lnTo>
                        <a:pt x="155" y="133"/>
                      </a:lnTo>
                      <a:lnTo>
                        <a:pt x="176" y="78"/>
                      </a:lnTo>
                      <a:lnTo>
                        <a:pt x="171" y="67"/>
                      </a:lnTo>
                      <a:lnTo>
                        <a:pt x="161" y="77"/>
                      </a:lnTo>
                      <a:lnTo>
                        <a:pt x="146" y="67"/>
                      </a:lnTo>
                      <a:lnTo>
                        <a:pt x="157" y="41"/>
                      </a:lnTo>
                      <a:lnTo>
                        <a:pt x="167" y="51"/>
                      </a:lnTo>
                      <a:lnTo>
                        <a:pt x="229" y="58"/>
                      </a:lnTo>
                      <a:lnTo>
                        <a:pt x="234" y="32"/>
                      </a:lnTo>
                      <a:lnTo>
                        <a:pt x="249" y="28"/>
                      </a:lnTo>
                      <a:lnTo>
                        <a:pt x="259" y="39"/>
                      </a:lnTo>
                      <a:lnTo>
                        <a:pt x="285" y="34"/>
                      </a:lnTo>
                      <a:lnTo>
                        <a:pt x="295" y="44"/>
                      </a:lnTo>
                      <a:lnTo>
                        <a:pt x="320" y="35"/>
                      </a:lnTo>
                      <a:lnTo>
                        <a:pt x="341" y="45"/>
                      </a:lnTo>
                      <a:lnTo>
                        <a:pt x="361" y="30"/>
                      </a:lnTo>
                      <a:lnTo>
                        <a:pt x="371" y="31"/>
                      </a:lnTo>
                      <a:lnTo>
                        <a:pt x="371" y="46"/>
                      </a:lnTo>
                      <a:lnTo>
                        <a:pt x="382" y="31"/>
                      </a:lnTo>
                      <a:lnTo>
                        <a:pt x="397" y="26"/>
                      </a:lnTo>
                      <a:lnTo>
                        <a:pt x="408" y="0"/>
                      </a:lnTo>
                      <a:lnTo>
                        <a:pt x="434" y="11"/>
                      </a:lnTo>
                      <a:lnTo>
                        <a:pt x="449" y="2"/>
                      </a:lnTo>
                      <a:lnTo>
                        <a:pt x="463" y="37"/>
                      </a:lnTo>
                      <a:lnTo>
                        <a:pt x="489" y="17"/>
                      </a:lnTo>
                      <a:lnTo>
                        <a:pt x="499" y="27"/>
                      </a:lnTo>
                      <a:lnTo>
                        <a:pt x="494" y="37"/>
                      </a:lnTo>
                      <a:lnTo>
                        <a:pt x="509" y="39"/>
                      </a:lnTo>
                      <a:lnTo>
                        <a:pt x="535" y="54"/>
                      </a:lnTo>
                      <a:lnTo>
                        <a:pt x="519" y="54"/>
                      </a:lnTo>
                      <a:lnTo>
                        <a:pt x="524" y="64"/>
                      </a:lnTo>
                      <a:lnTo>
                        <a:pt x="545" y="64"/>
                      </a:lnTo>
                      <a:lnTo>
                        <a:pt x="535" y="79"/>
                      </a:lnTo>
                      <a:lnTo>
                        <a:pt x="575" y="76"/>
                      </a:lnTo>
                      <a:lnTo>
                        <a:pt x="565" y="55"/>
                      </a:lnTo>
                      <a:lnTo>
                        <a:pt x="575" y="50"/>
                      </a:lnTo>
                      <a:lnTo>
                        <a:pt x="611" y="81"/>
                      </a:lnTo>
                      <a:lnTo>
                        <a:pt x="605" y="106"/>
                      </a:lnTo>
                      <a:lnTo>
                        <a:pt x="584" y="147"/>
                      </a:lnTo>
                      <a:lnTo>
                        <a:pt x="598" y="162"/>
                      </a:lnTo>
                      <a:lnTo>
                        <a:pt x="610" y="142"/>
                      </a:lnTo>
                      <a:lnTo>
                        <a:pt x="614" y="167"/>
                      </a:lnTo>
                      <a:lnTo>
                        <a:pt x="583" y="183"/>
                      </a:lnTo>
                      <a:lnTo>
                        <a:pt x="588" y="193"/>
                      </a:lnTo>
                      <a:lnTo>
                        <a:pt x="582" y="213"/>
                      </a:lnTo>
                      <a:lnTo>
                        <a:pt x="602" y="249"/>
                      </a:lnTo>
                      <a:lnTo>
                        <a:pt x="628" y="240"/>
                      </a:lnTo>
                      <a:lnTo>
                        <a:pt x="637" y="258"/>
                      </a:lnTo>
                      <a:lnTo>
                        <a:pt x="623" y="268"/>
                      </a:lnTo>
                      <a:lnTo>
                        <a:pt x="611" y="306"/>
                      </a:lnTo>
                      <a:lnTo>
                        <a:pt x="637" y="332"/>
                      </a:lnTo>
                      <a:lnTo>
                        <a:pt x="652" y="327"/>
                      </a:lnTo>
                      <a:lnTo>
                        <a:pt x="646" y="347"/>
                      </a:lnTo>
                      <a:lnTo>
                        <a:pt x="661" y="352"/>
                      </a:lnTo>
                      <a:lnTo>
                        <a:pt x="683" y="328"/>
                      </a:lnTo>
                      <a:lnTo>
                        <a:pt x="698" y="333"/>
                      </a:lnTo>
                      <a:lnTo>
                        <a:pt x="686" y="343"/>
                      </a:lnTo>
                      <a:lnTo>
                        <a:pt x="716" y="360"/>
                      </a:lnTo>
                      <a:lnTo>
                        <a:pt x="712" y="384"/>
                      </a:lnTo>
                      <a:lnTo>
                        <a:pt x="740" y="392"/>
                      </a:lnTo>
                      <a:lnTo>
                        <a:pt x="739" y="354"/>
                      </a:lnTo>
                      <a:lnTo>
                        <a:pt x="759" y="374"/>
                      </a:lnTo>
                      <a:lnTo>
                        <a:pt x="764" y="359"/>
                      </a:lnTo>
                      <a:lnTo>
                        <a:pt x="750" y="323"/>
                      </a:lnTo>
                      <a:lnTo>
                        <a:pt x="801" y="319"/>
                      </a:lnTo>
                      <a:lnTo>
                        <a:pt x="801" y="299"/>
                      </a:lnTo>
                      <a:lnTo>
                        <a:pt x="832" y="304"/>
                      </a:lnTo>
                      <a:lnTo>
                        <a:pt x="842" y="324"/>
                      </a:lnTo>
                      <a:lnTo>
                        <a:pt x="800" y="350"/>
                      </a:lnTo>
                      <a:lnTo>
                        <a:pt x="790" y="365"/>
                      </a:lnTo>
                      <a:lnTo>
                        <a:pt x="790" y="401"/>
                      </a:lnTo>
                      <a:lnTo>
                        <a:pt x="810" y="396"/>
                      </a:lnTo>
                      <a:lnTo>
                        <a:pt x="815" y="386"/>
                      </a:lnTo>
                      <a:lnTo>
                        <a:pt x="836" y="401"/>
                      </a:lnTo>
                      <a:lnTo>
                        <a:pt x="834" y="416"/>
                      </a:lnTo>
                      <a:lnTo>
                        <a:pt x="809" y="442"/>
                      </a:lnTo>
                      <a:lnTo>
                        <a:pt x="804" y="431"/>
                      </a:lnTo>
                      <a:lnTo>
                        <a:pt x="753" y="431"/>
                      </a:lnTo>
                      <a:lnTo>
                        <a:pt x="805" y="495"/>
                      </a:lnTo>
                      <a:lnTo>
                        <a:pt x="853" y="553"/>
                      </a:lnTo>
                      <a:lnTo>
                        <a:pt x="816" y="567"/>
                      </a:lnTo>
                      <a:lnTo>
                        <a:pt x="796" y="568"/>
                      </a:lnTo>
                      <a:lnTo>
                        <a:pt x="776" y="590"/>
                      </a:lnTo>
                      <a:lnTo>
                        <a:pt x="760" y="588"/>
                      </a:lnTo>
                      <a:lnTo>
                        <a:pt x="755" y="583"/>
                      </a:lnTo>
                      <a:lnTo>
                        <a:pt x="704" y="593"/>
                      </a:lnTo>
                      <a:lnTo>
                        <a:pt x="699" y="583"/>
                      </a:lnTo>
                      <a:lnTo>
                        <a:pt x="667" y="570"/>
                      </a:lnTo>
                      <a:lnTo>
                        <a:pt x="661" y="620"/>
                      </a:lnTo>
                      <a:lnTo>
                        <a:pt x="653" y="661"/>
                      </a:lnTo>
                      <a:lnTo>
                        <a:pt x="626" y="689"/>
                      </a:lnTo>
                      <a:lnTo>
                        <a:pt x="600" y="694"/>
                      </a:lnTo>
                      <a:lnTo>
                        <a:pt x="569" y="711"/>
                      </a:lnTo>
                      <a:lnTo>
                        <a:pt x="536" y="759"/>
                      </a:lnTo>
                      <a:lnTo>
                        <a:pt x="480" y="781"/>
                      </a:lnTo>
                      <a:lnTo>
                        <a:pt x="481" y="745"/>
                      </a:lnTo>
                      <a:lnTo>
                        <a:pt x="454" y="744"/>
                      </a:lnTo>
                      <a:lnTo>
                        <a:pt x="471" y="708"/>
                      </a:lnTo>
                      <a:lnTo>
                        <a:pt x="495" y="708"/>
                      </a:lnTo>
                      <a:lnTo>
                        <a:pt x="498" y="679"/>
                      </a:lnTo>
                      <a:lnTo>
                        <a:pt x="486" y="684"/>
                      </a:lnTo>
                      <a:lnTo>
                        <a:pt x="461" y="615"/>
                      </a:lnTo>
                      <a:lnTo>
                        <a:pt x="448" y="606"/>
                      </a:lnTo>
                      <a:lnTo>
                        <a:pt x="415" y="604"/>
                      </a:lnTo>
                      <a:lnTo>
                        <a:pt x="419" y="559"/>
                      </a:lnTo>
                      <a:lnTo>
                        <a:pt x="394" y="513"/>
                      </a:lnTo>
                      <a:lnTo>
                        <a:pt x="388" y="518"/>
                      </a:lnTo>
                      <a:lnTo>
                        <a:pt x="384" y="512"/>
                      </a:lnTo>
                      <a:lnTo>
                        <a:pt x="389" y="498"/>
                      </a:lnTo>
                      <a:lnTo>
                        <a:pt x="318" y="502"/>
                      </a:lnTo>
                      <a:lnTo>
                        <a:pt x="305" y="475"/>
                      </a:lnTo>
                      <a:lnTo>
                        <a:pt x="262" y="475"/>
                      </a:lnTo>
                      <a:lnTo>
                        <a:pt x="253" y="407"/>
                      </a:lnTo>
                      <a:lnTo>
                        <a:pt x="229" y="38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" name="Freeform 282"/>
                <p:cNvSpPr>
                  <a:spLocks/>
                </p:cNvSpPr>
                <p:nvPr/>
              </p:nvSpPr>
              <p:spPr bwMode="auto">
                <a:xfrm>
                  <a:off x="1544776" y="3466271"/>
                  <a:ext cx="325468" cy="272960"/>
                </a:xfrm>
                <a:custGeom>
                  <a:avLst/>
                  <a:gdLst>
                    <a:gd name="T0" fmla="*/ 2147483646 w 615"/>
                    <a:gd name="T1" fmla="*/ 2147483646 h 505"/>
                    <a:gd name="T2" fmla="*/ 2147483646 w 615"/>
                    <a:gd name="T3" fmla="*/ 2147483646 h 505"/>
                    <a:gd name="T4" fmla="*/ 2147483646 w 615"/>
                    <a:gd name="T5" fmla="*/ 2147483646 h 505"/>
                    <a:gd name="T6" fmla="*/ 2147483646 w 615"/>
                    <a:gd name="T7" fmla="*/ 0 h 505"/>
                    <a:gd name="T8" fmla="*/ 2147483646 w 615"/>
                    <a:gd name="T9" fmla="*/ 2147483646 h 505"/>
                    <a:gd name="T10" fmla="*/ 2147483646 w 615"/>
                    <a:gd name="T11" fmla="*/ 2147483646 h 505"/>
                    <a:gd name="T12" fmla="*/ 2147483646 w 615"/>
                    <a:gd name="T13" fmla="*/ 2147483646 h 505"/>
                    <a:gd name="T14" fmla="*/ 2147483646 w 615"/>
                    <a:gd name="T15" fmla="*/ 2147483646 h 505"/>
                    <a:gd name="T16" fmla="*/ 2147483646 w 615"/>
                    <a:gd name="T17" fmla="*/ 2147483646 h 505"/>
                    <a:gd name="T18" fmla="*/ 2147483646 w 615"/>
                    <a:gd name="T19" fmla="*/ 2147483646 h 505"/>
                    <a:gd name="T20" fmla="*/ 2147483646 w 615"/>
                    <a:gd name="T21" fmla="*/ 2147483646 h 505"/>
                    <a:gd name="T22" fmla="*/ 2147483646 w 615"/>
                    <a:gd name="T23" fmla="*/ 2147483646 h 505"/>
                    <a:gd name="T24" fmla="*/ 2147483646 w 615"/>
                    <a:gd name="T25" fmla="*/ 2147483646 h 505"/>
                    <a:gd name="T26" fmla="*/ 2147483646 w 615"/>
                    <a:gd name="T27" fmla="*/ 2147483646 h 505"/>
                    <a:gd name="T28" fmla="*/ 2147483646 w 615"/>
                    <a:gd name="T29" fmla="*/ 2147483646 h 505"/>
                    <a:gd name="T30" fmla="*/ 2147483646 w 615"/>
                    <a:gd name="T31" fmla="*/ 2147483646 h 505"/>
                    <a:gd name="T32" fmla="*/ 2147483646 w 615"/>
                    <a:gd name="T33" fmla="*/ 2147483646 h 505"/>
                    <a:gd name="T34" fmla="*/ 2147483646 w 615"/>
                    <a:gd name="T35" fmla="*/ 2147483646 h 505"/>
                    <a:gd name="T36" fmla="*/ 2147483646 w 615"/>
                    <a:gd name="T37" fmla="*/ 2147483646 h 505"/>
                    <a:gd name="T38" fmla="*/ 2147483646 w 615"/>
                    <a:gd name="T39" fmla="*/ 2147483646 h 505"/>
                    <a:gd name="T40" fmla="*/ 2147483646 w 615"/>
                    <a:gd name="T41" fmla="*/ 2147483646 h 505"/>
                    <a:gd name="T42" fmla="*/ 2147483646 w 615"/>
                    <a:gd name="T43" fmla="*/ 2147483646 h 505"/>
                    <a:gd name="T44" fmla="*/ 2147483646 w 615"/>
                    <a:gd name="T45" fmla="*/ 2147483646 h 505"/>
                    <a:gd name="T46" fmla="*/ 2147483646 w 615"/>
                    <a:gd name="T47" fmla="*/ 2147483646 h 505"/>
                    <a:gd name="T48" fmla="*/ 2147483646 w 615"/>
                    <a:gd name="T49" fmla="*/ 2147483646 h 505"/>
                    <a:gd name="T50" fmla="*/ 2147483646 w 615"/>
                    <a:gd name="T51" fmla="*/ 2147483646 h 505"/>
                    <a:gd name="T52" fmla="*/ 2147483646 w 615"/>
                    <a:gd name="T53" fmla="*/ 2147483646 h 505"/>
                    <a:gd name="T54" fmla="*/ 2147483646 w 615"/>
                    <a:gd name="T55" fmla="*/ 2147483646 h 505"/>
                    <a:gd name="T56" fmla="*/ 2147483646 w 615"/>
                    <a:gd name="T57" fmla="*/ 2147483646 h 505"/>
                    <a:gd name="T58" fmla="*/ 2147483646 w 615"/>
                    <a:gd name="T59" fmla="*/ 2147483646 h 505"/>
                    <a:gd name="T60" fmla="*/ 2147483646 w 615"/>
                    <a:gd name="T61" fmla="*/ 2147483646 h 505"/>
                    <a:gd name="T62" fmla="*/ 2147483646 w 615"/>
                    <a:gd name="T63" fmla="*/ 2147483646 h 505"/>
                    <a:gd name="T64" fmla="*/ 2147483646 w 615"/>
                    <a:gd name="T65" fmla="*/ 2147483646 h 505"/>
                    <a:gd name="T66" fmla="*/ 2147483646 w 615"/>
                    <a:gd name="T67" fmla="*/ 2147483646 h 505"/>
                    <a:gd name="T68" fmla="*/ 2147483646 w 615"/>
                    <a:gd name="T69" fmla="*/ 2147483646 h 505"/>
                    <a:gd name="T70" fmla="*/ 2147483646 w 615"/>
                    <a:gd name="T71" fmla="*/ 2147483646 h 505"/>
                    <a:gd name="T72" fmla="*/ 0 w 615"/>
                    <a:gd name="T73" fmla="*/ 2147483646 h 505"/>
                    <a:gd name="T74" fmla="*/ 2147483646 w 615"/>
                    <a:gd name="T75" fmla="*/ 2147483646 h 505"/>
                    <a:gd name="T76" fmla="*/ 2147483646 w 615"/>
                    <a:gd name="T77" fmla="*/ 2147483646 h 505"/>
                    <a:gd name="T78" fmla="*/ 2147483646 w 615"/>
                    <a:gd name="T79" fmla="*/ 2147483646 h 505"/>
                    <a:gd name="T80" fmla="*/ 2147483646 w 615"/>
                    <a:gd name="T81" fmla="*/ 2147483646 h 505"/>
                    <a:gd name="T82" fmla="*/ 2147483646 w 615"/>
                    <a:gd name="T83" fmla="*/ 2147483646 h 505"/>
                    <a:gd name="T84" fmla="*/ 2147483646 w 615"/>
                    <a:gd name="T85" fmla="*/ 2147483646 h 505"/>
                    <a:gd name="T86" fmla="*/ 2147483646 w 615"/>
                    <a:gd name="T87" fmla="*/ 2147483646 h 505"/>
                    <a:gd name="T88" fmla="*/ 2147483646 w 615"/>
                    <a:gd name="T89" fmla="*/ 2147483646 h 50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15"/>
                    <a:gd name="T136" fmla="*/ 0 h 505"/>
                    <a:gd name="T137" fmla="*/ 615 w 615"/>
                    <a:gd name="T138" fmla="*/ 505 h 50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15" h="505">
                      <a:moveTo>
                        <a:pt x="140" y="57"/>
                      </a:moveTo>
                      <a:lnTo>
                        <a:pt x="213" y="53"/>
                      </a:lnTo>
                      <a:lnTo>
                        <a:pt x="249" y="81"/>
                      </a:lnTo>
                      <a:lnTo>
                        <a:pt x="269" y="70"/>
                      </a:lnTo>
                      <a:lnTo>
                        <a:pt x="265" y="49"/>
                      </a:lnTo>
                      <a:lnTo>
                        <a:pt x="291" y="40"/>
                      </a:lnTo>
                      <a:lnTo>
                        <a:pt x="275" y="29"/>
                      </a:lnTo>
                      <a:lnTo>
                        <a:pt x="318" y="0"/>
                      </a:lnTo>
                      <a:lnTo>
                        <a:pt x="321" y="25"/>
                      </a:lnTo>
                      <a:lnTo>
                        <a:pt x="337" y="51"/>
                      </a:lnTo>
                      <a:lnTo>
                        <a:pt x="386" y="77"/>
                      </a:lnTo>
                      <a:lnTo>
                        <a:pt x="363" y="112"/>
                      </a:lnTo>
                      <a:lnTo>
                        <a:pt x="362" y="122"/>
                      </a:lnTo>
                      <a:lnTo>
                        <a:pt x="379" y="117"/>
                      </a:lnTo>
                      <a:lnTo>
                        <a:pt x="383" y="132"/>
                      </a:lnTo>
                      <a:lnTo>
                        <a:pt x="430" y="123"/>
                      </a:lnTo>
                      <a:lnTo>
                        <a:pt x="418" y="144"/>
                      </a:lnTo>
                      <a:lnTo>
                        <a:pt x="459" y="140"/>
                      </a:lnTo>
                      <a:lnTo>
                        <a:pt x="459" y="155"/>
                      </a:lnTo>
                      <a:lnTo>
                        <a:pt x="480" y="160"/>
                      </a:lnTo>
                      <a:lnTo>
                        <a:pt x="469" y="181"/>
                      </a:lnTo>
                      <a:lnTo>
                        <a:pt x="480" y="176"/>
                      </a:lnTo>
                      <a:lnTo>
                        <a:pt x="509" y="210"/>
                      </a:lnTo>
                      <a:lnTo>
                        <a:pt x="587" y="235"/>
                      </a:lnTo>
                      <a:lnTo>
                        <a:pt x="597" y="287"/>
                      </a:lnTo>
                      <a:lnTo>
                        <a:pt x="566" y="301"/>
                      </a:lnTo>
                      <a:lnTo>
                        <a:pt x="585" y="322"/>
                      </a:lnTo>
                      <a:lnTo>
                        <a:pt x="591" y="353"/>
                      </a:lnTo>
                      <a:lnTo>
                        <a:pt x="615" y="373"/>
                      </a:lnTo>
                      <a:lnTo>
                        <a:pt x="599" y="410"/>
                      </a:lnTo>
                      <a:lnTo>
                        <a:pt x="573" y="429"/>
                      </a:lnTo>
                      <a:lnTo>
                        <a:pt x="546" y="459"/>
                      </a:lnTo>
                      <a:lnTo>
                        <a:pt x="506" y="443"/>
                      </a:lnTo>
                      <a:lnTo>
                        <a:pt x="501" y="454"/>
                      </a:lnTo>
                      <a:lnTo>
                        <a:pt x="490" y="454"/>
                      </a:lnTo>
                      <a:lnTo>
                        <a:pt x="505" y="469"/>
                      </a:lnTo>
                      <a:lnTo>
                        <a:pt x="500" y="474"/>
                      </a:lnTo>
                      <a:lnTo>
                        <a:pt x="485" y="474"/>
                      </a:lnTo>
                      <a:lnTo>
                        <a:pt x="474" y="463"/>
                      </a:lnTo>
                      <a:lnTo>
                        <a:pt x="481" y="442"/>
                      </a:lnTo>
                      <a:lnTo>
                        <a:pt x="466" y="442"/>
                      </a:lnTo>
                      <a:lnTo>
                        <a:pt x="450" y="432"/>
                      </a:lnTo>
                      <a:lnTo>
                        <a:pt x="455" y="427"/>
                      </a:lnTo>
                      <a:lnTo>
                        <a:pt x="439" y="404"/>
                      </a:lnTo>
                      <a:lnTo>
                        <a:pt x="380" y="396"/>
                      </a:lnTo>
                      <a:lnTo>
                        <a:pt x="344" y="353"/>
                      </a:lnTo>
                      <a:lnTo>
                        <a:pt x="334" y="353"/>
                      </a:lnTo>
                      <a:lnTo>
                        <a:pt x="339" y="373"/>
                      </a:lnTo>
                      <a:lnTo>
                        <a:pt x="329" y="368"/>
                      </a:lnTo>
                      <a:lnTo>
                        <a:pt x="319" y="353"/>
                      </a:lnTo>
                      <a:lnTo>
                        <a:pt x="309" y="363"/>
                      </a:lnTo>
                      <a:lnTo>
                        <a:pt x="309" y="358"/>
                      </a:lnTo>
                      <a:lnTo>
                        <a:pt x="298" y="352"/>
                      </a:lnTo>
                      <a:lnTo>
                        <a:pt x="292" y="377"/>
                      </a:lnTo>
                      <a:lnTo>
                        <a:pt x="277" y="382"/>
                      </a:lnTo>
                      <a:lnTo>
                        <a:pt x="261" y="367"/>
                      </a:lnTo>
                      <a:lnTo>
                        <a:pt x="253" y="346"/>
                      </a:lnTo>
                      <a:lnTo>
                        <a:pt x="242" y="346"/>
                      </a:lnTo>
                      <a:lnTo>
                        <a:pt x="210" y="381"/>
                      </a:lnTo>
                      <a:lnTo>
                        <a:pt x="189" y="432"/>
                      </a:lnTo>
                      <a:lnTo>
                        <a:pt x="204" y="437"/>
                      </a:lnTo>
                      <a:lnTo>
                        <a:pt x="198" y="463"/>
                      </a:lnTo>
                      <a:lnTo>
                        <a:pt x="214" y="492"/>
                      </a:lnTo>
                      <a:lnTo>
                        <a:pt x="170" y="505"/>
                      </a:lnTo>
                      <a:lnTo>
                        <a:pt x="167" y="478"/>
                      </a:lnTo>
                      <a:lnTo>
                        <a:pt x="147" y="463"/>
                      </a:lnTo>
                      <a:lnTo>
                        <a:pt x="111" y="466"/>
                      </a:lnTo>
                      <a:lnTo>
                        <a:pt x="117" y="441"/>
                      </a:lnTo>
                      <a:lnTo>
                        <a:pt x="101" y="446"/>
                      </a:lnTo>
                      <a:lnTo>
                        <a:pt x="91" y="456"/>
                      </a:lnTo>
                      <a:lnTo>
                        <a:pt x="66" y="434"/>
                      </a:lnTo>
                      <a:lnTo>
                        <a:pt x="26" y="414"/>
                      </a:lnTo>
                      <a:lnTo>
                        <a:pt x="20" y="399"/>
                      </a:lnTo>
                      <a:lnTo>
                        <a:pt x="0" y="397"/>
                      </a:lnTo>
                      <a:lnTo>
                        <a:pt x="10" y="387"/>
                      </a:lnTo>
                      <a:lnTo>
                        <a:pt x="1" y="357"/>
                      </a:lnTo>
                      <a:lnTo>
                        <a:pt x="42" y="348"/>
                      </a:lnTo>
                      <a:lnTo>
                        <a:pt x="42" y="332"/>
                      </a:lnTo>
                      <a:lnTo>
                        <a:pt x="94" y="292"/>
                      </a:lnTo>
                      <a:lnTo>
                        <a:pt x="96" y="276"/>
                      </a:lnTo>
                      <a:lnTo>
                        <a:pt x="116" y="257"/>
                      </a:lnTo>
                      <a:lnTo>
                        <a:pt x="122" y="227"/>
                      </a:lnTo>
                      <a:lnTo>
                        <a:pt x="117" y="205"/>
                      </a:lnTo>
                      <a:lnTo>
                        <a:pt x="107" y="195"/>
                      </a:lnTo>
                      <a:lnTo>
                        <a:pt x="129" y="169"/>
                      </a:lnTo>
                      <a:lnTo>
                        <a:pt x="129" y="159"/>
                      </a:lnTo>
                      <a:lnTo>
                        <a:pt x="139" y="145"/>
                      </a:lnTo>
                      <a:lnTo>
                        <a:pt x="135" y="108"/>
                      </a:lnTo>
                      <a:lnTo>
                        <a:pt x="145" y="104"/>
                      </a:lnTo>
                      <a:lnTo>
                        <a:pt x="152" y="72"/>
                      </a:lnTo>
                      <a:lnTo>
                        <a:pt x="140" y="57"/>
                      </a:lnTo>
                      <a:close/>
                    </a:path>
                  </a:pathLst>
                </a:custGeom>
                <a:solidFill>
                  <a:srgbClr val="D09A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7" name="Freeform 283"/>
                <p:cNvSpPr>
                  <a:spLocks/>
                </p:cNvSpPr>
                <p:nvPr/>
              </p:nvSpPr>
              <p:spPr bwMode="auto">
                <a:xfrm>
                  <a:off x="1544776" y="2726740"/>
                  <a:ext cx="274663" cy="231699"/>
                </a:xfrm>
                <a:custGeom>
                  <a:avLst/>
                  <a:gdLst>
                    <a:gd name="T0" fmla="*/ 2147483646 w 521"/>
                    <a:gd name="T1" fmla="*/ 2147483646 h 429"/>
                    <a:gd name="T2" fmla="*/ 2147483646 w 521"/>
                    <a:gd name="T3" fmla="*/ 2147483646 h 429"/>
                    <a:gd name="T4" fmla="*/ 2147483646 w 521"/>
                    <a:gd name="T5" fmla="*/ 2147483646 h 429"/>
                    <a:gd name="T6" fmla="*/ 2147483646 w 521"/>
                    <a:gd name="T7" fmla="*/ 2147483646 h 429"/>
                    <a:gd name="T8" fmla="*/ 2147483646 w 521"/>
                    <a:gd name="T9" fmla="*/ 2147483646 h 429"/>
                    <a:gd name="T10" fmla="*/ 2147483646 w 521"/>
                    <a:gd name="T11" fmla="*/ 2147483646 h 429"/>
                    <a:gd name="T12" fmla="*/ 2147483646 w 521"/>
                    <a:gd name="T13" fmla="*/ 2147483646 h 429"/>
                    <a:gd name="T14" fmla="*/ 2147483646 w 521"/>
                    <a:gd name="T15" fmla="*/ 2147483646 h 429"/>
                    <a:gd name="T16" fmla="*/ 2147483646 w 521"/>
                    <a:gd name="T17" fmla="*/ 2147483646 h 429"/>
                    <a:gd name="T18" fmla="*/ 2147483646 w 521"/>
                    <a:gd name="T19" fmla="*/ 2147483646 h 429"/>
                    <a:gd name="T20" fmla="*/ 2147483646 w 521"/>
                    <a:gd name="T21" fmla="*/ 2147483646 h 429"/>
                    <a:gd name="T22" fmla="*/ 2147483646 w 521"/>
                    <a:gd name="T23" fmla="*/ 2147483646 h 429"/>
                    <a:gd name="T24" fmla="*/ 2147483646 w 521"/>
                    <a:gd name="T25" fmla="*/ 2147483646 h 429"/>
                    <a:gd name="T26" fmla="*/ 2147483646 w 521"/>
                    <a:gd name="T27" fmla="*/ 2147483646 h 429"/>
                    <a:gd name="T28" fmla="*/ 2147483646 w 521"/>
                    <a:gd name="T29" fmla="*/ 2147483646 h 429"/>
                    <a:gd name="T30" fmla="*/ 2147483646 w 521"/>
                    <a:gd name="T31" fmla="*/ 2147483646 h 429"/>
                    <a:gd name="T32" fmla="*/ 2147483646 w 521"/>
                    <a:gd name="T33" fmla="*/ 2147483646 h 429"/>
                    <a:gd name="T34" fmla="*/ 2147483646 w 521"/>
                    <a:gd name="T35" fmla="*/ 2147483646 h 429"/>
                    <a:gd name="T36" fmla="*/ 2147483646 w 521"/>
                    <a:gd name="T37" fmla="*/ 2147483646 h 429"/>
                    <a:gd name="T38" fmla="*/ 2147483646 w 521"/>
                    <a:gd name="T39" fmla="*/ 2147483646 h 429"/>
                    <a:gd name="T40" fmla="*/ 2147483646 w 521"/>
                    <a:gd name="T41" fmla="*/ 2147483646 h 429"/>
                    <a:gd name="T42" fmla="*/ 2147483646 w 521"/>
                    <a:gd name="T43" fmla="*/ 2147483646 h 429"/>
                    <a:gd name="T44" fmla="*/ 2147483646 w 521"/>
                    <a:gd name="T45" fmla="*/ 2147483646 h 429"/>
                    <a:gd name="T46" fmla="*/ 2147483646 w 521"/>
                    <a:gd name="T47" fmla="*/ 2147483646 h 429"/>
                    <a:gd name="T48" fmla="*/ 2147483646 w 521"/>
                    <a:gd name="T49" fmla="*/ 2147483646 h 429"/>
                    <a:gd name="T50" fmla="*/ 2147483646 w 521"/>
                    <a:gd name="T51" fmla="*/ 2147483646 h 429"/>
                    <a:gd name="T52" fmla="*/ 2147483646 w 521"/>
                    <a:gd name="T53" fmla="*/ 2147483646 h 429"/>
                    <a:gd name="T54" fmla="*/ 2147483646 w 521"/>
                    <a:gd name="T55" fmla="*/ 2147483646 h 429"/>
                    <a:gd name="T56" fmla="*/ 2147483646 w 521"/>
                    <a:gd name="T57" fmla="*/ 2147483646 h 429"/>
                    <a:gd name="T58" fmla="*/ 2147483646 w 521"/>
                    <a:gd name="T59" fmla="*/ 2147483646 h 429"/>
                    <a:gd name="T60" fmla="*/ 2147483646 w 521"/>
                    <a:gd name="T61" fmla="*/ 2147483646 h 429"/>
                    <a:gd name="T62" fmla="*/ 2147483646 w 521"/>
                    <a:gd name="T63" fmla="*/ 2147483646 h 429"/>
                    <a:gd name="T64" fmla="*/ 2147483646 w 521"/>
                    <a:gd name="T65" fmla="*/ 2147483646 h 429"/>
                    <a:gd name="T66" fmla="*/ 2147483646 w 521"/>
                    <a:gd name="T67" fmla="*/ 2147483646 h 429"/>
                    <a:gd name="T68" fmla="*/ 2147483646 w 521"/>
                    <a:gd name="T69" fmla="*/ 2147483646 h 429"/>
                    <a:gd name="T70" fmla="*/ 2147483646 w 521"/>
                    <a:gd name="T71" fmla="*/ 2147483646 h 429"/>
                    <a:gd name="T72" fmla="*/ 2147483646 w 521"/>
                    <a:gd name="T73" fmla="*/ 2147483646 h 429"/>
                    <a:gd name="T74" fmla="*/ 0 w 521"/>
                    <a:gd name="T75" fmla="*/ 2147483646 h 429"/>
                    <a:gd name="T76" fmla="*/ 2147483646 w 521"/>
                    <a:gd name="T77" fmla="*/ 2147483646 h 429"/>
                    <a:gd name="T78" fmla="*/ 2147483646 w 521"/>
                    <a:gd name="T79" fmla="*/ 2147483646 h 429"/>
                    <a:gd name="T80" fmla="*/ 2147483646 w 521"/>
                    <a:gd name="T81" fmla="*/ 2147483646 h 429"/>
                    <a:gd name="T82" fmla="*/ 2147483646 w 521"/>
                    <a:gd name="T83" fmla="*/ 2147483646 h 429"/>
                    <a:gd name="T84" fmla="*/ 2147483646 w 521"/>
                    <a:gd name="T85" fmla="*/ 2147483646 h 429"/>
                    <a:gd name="T86" fmla="*/ 2147483646 w 521"/>
                    <a:gd name="T87" fmla="*/ 2147483646 h 429"/>
                    <a:gd name="T88" fmla="*/ 2147483646 w 521"/>
                    <a:gd name="T89" fmla="*/ 2147483646 h 429"/>
                    <a:gd name="T90" fmla="*/ 2147483646 w 521"/>
                    <a:gd name="T91" fmla="*/ 2147483646 h 429"/>
                    <a:gd name="T92" fmla="*/ 2147483646 w 521"/>
                    <a:gd name="T93" fmla="*/ 2147483646 h 429"/>
                    <a:gd name="T94" fmla="*/ 2147483646 w 521"/>
                    <a:gd name="T95" fmla="*/ 2147483646 h 429"/>
                    <a:gd name="T96" fmla="*/ 2147483646 w 521"/>
                    <a:gd name="T97" fmla="*/ 2147483646 h 429"/>
                    <a:gd name="T98" fmla="*/ 2147483646 w 521"/>
                    <a:gd name="T99" fmla="*/ 2147483646 h 429"/>
                    <a:gd name="T100" fmla="*/ 2147483646 w 521"/>
                    <a:gd name="T101" fmla="*/ 2147483646 h 429"/>
                    <a:gd name="T102" fmla="*/ 2147483646 w 521"/>
                    <a:gd name="T103" fmla="*/ 2147483646 h 429"/>
                    <a:gd name="T104" fmla="*/ 2147483646 w 521"/>
                    <a:gd name="T105" fmla="*/ 2147483646 h 429"/>
                    <a:gd name="T106" fmla="*/ 2147483646 w 521"/>
                    <a:gd name="T107" fmla="*/ 2147483646 h 429"/>
                    <a:gd name="T108" fmla="*/ 2147483646 w 521"/>
                    <a:gd name="T109" fmla="*/ 2147483646 h 429"/>
                    <a:gd name="T110" fmla="*/ 2147483646 w 521"/>
                    <a:gd name="T111" fmla="*/ 2147483646 h 429"/>
                    <a:gd name="T112" fmla="*/ 2147483646 w 521"/>
                    <a:gd name="T113" fmla="*/ 2147483646 h 429"/>
                    <a:gd name="T114" fmla="*/ 2147483646 w 521"/>
                    <a:gd name="T115" fmla="*/ 2147483646 h 429"/>
                    <a:gd name="T116" fmla="*/ 2147483646 w 521"/>
                    <a:gd name="T117" fmla="*/ 2147483646 h 429"/>
                    <a:gd name="T118" fmla="*/ 2147483646 w 521"/>
                    <a:gd name="T119" fmla="*/ 2147483646 h 429"/>
                    <a:gd name="T120" fmla="*/ 2147483646 w 521"/>
                    <a:gd name="T121" fmla="*/ 0 h 429"/>
                    <a:gd name="T122" fmla="*/ 2147483646 w 521"/>
                    <a:gd name="T123" fmla="*/ 2147483646 h 429"/>
                    <a:gd name="T124" fmla="*/ 2147483646 w 521"/>
                    <a:gd name="T125" fmla="*/ 2147483646 h 42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1"/>
                    <a:gd name="T190" fmla="*/ 0 h 429"/>
                    <a:gd name="T191" fmla="*/ 521 w 521"/>
                    <a:gd name="T192" fmla="*/ 429 h 42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1" h="429">
                      <a:moveTo>
                        <a:pt x="391" y="55"/>
                      </a:moveTo>
                      <a:lnTo>
                        <a:pt x="404" y="69"/>
                      </a:lnTo>
                      <a:lnTo>
                        <a:pt x="414" y="91"/>
                      </a:lnTo>
                      <a:lnTo>
                        <a:pt x="455" y="71"/>
                      </a:lnTo>
                      <a:lnTo>
                        <a:pt x="470" y="91"/>
                      </a:lnTo>
                      <a:lnTo>
                        <a:pt x="479" y="113"/>
                      </a:lnTo>
                      <a:lnTo>
                        <a:pt x="479" y="128"/>
                      </a:lnTo>
                      <a:lnTo>
                        <a:pt x="495" y="138"/>
                      </a:lnTo>
                      <a:lnTo>
                        <a:pt x="483" y="215"/>
                      </a:lnTo>
                      <a:lnTo>
                        <a:pt x="492" y="226"/>
                      </a:lnTo>
                      <a:lnTo>
                        <a:pt x="483" y="250"/>
                      </a:lnTo>
                      <a:lnTo>
                        <a:pt x="492" y="266"/>
                      </a:lnTo>
                      <a:lnTo>
                        <a:pt x="518" y="286"/>
                      </a:lnTo>
                      <a:lnTo>
                        <a:pt x="521" y="307"/>
                      </a:lnTo>
                      <a:lnTo>
                        <a:pt x="521" y="337"/>
                      </a:lnTo>
                      <a:lnTo>
                        <a:pt x="486" y="337"/>
                      </a:lnTo>
                      <a:lnTo>
                        <a:pt x="486" y="346"/>
                      </a:lnTo>
                      <a:lnTo>
                        <a:pt x="359" y="384"/>
                      </a:lnTo>
                      <a:lnTo>
                        <a:pt x="336" y="405"/>
                      </a:lnTo>
                      <a:lnTo>
                        <a:pt x="311" y="395"/>
                      </a:lnTo>
                      <a:lnTo>
                        <a:pt x="285" y="400"/>
                      </a:lnTo>
                      <a:lnTo>
                        <a:pt x="264" y="429"/>
                      </a:lnTo>
                      <a:lnTo>
                        <a:pt x="259" y="419"/>
                      </a:lnTo>
                      <a:lnTo>
                        <a:pt x="245" y="409"/>
                      </a:lnTo>
                      <a:lnTo>
                        <a:pt x="243" y="419"/>
                      </a:lnTo>
                      <a:lnTo>
                        <a:pt x="228" y="429"/>
                      </a:lnTo>
                      <a:lnTo>
                        <a:pt x="224" y="409"/>
                      </a:lnTo>
                      <a:lnTo>
                        <a:pt x="199" y="392"/>
                      </a:lnTo>
                      <a:lnTo>
                        <a:pt x="178" y="397"/>
                      </a:lnTo>
                      <a:lnTo>
                        <a:pt x="158" y="377"/>
                      </a:lnTo>
                      <a:lnTo>
                        <a:pt x="148" y="386"/>
                      </a:lnTo>
                      <a:lnTo>
                        <a:pt x="115" y="397"/>
                      </a:lnTo>
                      <a:lnTo>
                        <a:pt x="102" y="396"/>
                      </a:lnTo>
                      <a:lnTo>
                        <a:pt x="49" y="425"/>
                      </a:lnTo>
                      <a:lnTo>
                        <a:pt x="39" y="400"/>
                      </a:lnTo>
                      <a:lnTo>
                        <a:pt x="25" y="388"/>
                      </a:lnTo>
                      <a:lnTo>
                        <a:pt x="20" y="363"/>
                      </a:lnTo>
                      <a:lnTo>
                        <a:pt x="0" y="347"/>
                      </a:lnTo>
                      <a:lnTo>
                        <a:pt x="1" y="317"/>
                      </a:lnTo>
                      <a:lnTo>
                        <a:pt x="11" y="296"/>
                      </a:lnTo>
                      <a:lnTo>
                        <a:pt x="21" y="286"/>
                      </a:lnTo>
                      <a:lnTo>
                        <a:pt x="18" y="266"/>
                      </a:lnTo>
                      <a:lnTo>
                        <a:pt x="48" y="252"/>
                      </a:lnTo>
                      <a:lnTo>
                        <a:pt x="53" y="252"/>
                      </a:lnTo>
                      <a:lnTo>
                        <a:pt x="69" y="252"/>
                      </a:lnTo>
                      <a:lnTo>
                        <a:pt x="74" y="231"/>
                      </a:lnTo>
                      <a:lnTo>
                        <a:pt x="115" y="233"/>
                      </a:lnTo>
                      <a:lnTo>
                        <a:pt x="121" y="207"/>
                      </a:lnTo>
                      <a:lnTo>
                        <a:pt x="100" y="185"/>
                      </a:lnTo>
                      <a:lnTo>
                        <a:pt x="107" y="155"/>
                      </a:lnTo>
                      <a:lnTo>
                        <a:pt x="132" y="136"/>
                      </a:lnTo>
                      <a:lnTo>
                        <a:pt x="144" y="90"/>
                      </a:lnTo>
                      <a:lnTo>
                        <a:pt x="139" y="59"/>
                      </a:lnTo>
                      <a:lnTo>
                        <a:pt x="149" y="54"/>
                      </a:lnTo>
                      <a:lnTo>
                        <a:pt x="164" y="69"/>
                      </a:lnTo>
                      <a:lnTo>
                        <a:pt x="169" y="44"/>
                      </a:lnTo>
                      <a:lnTo>
                        <a:pt x="190" y="65"/>
                      </a:lnTo>
                      <a:lnTo>
                        <a:pt x="210" y="60"/>
                      </a:lnTo>
                      <a:lnTo>
                        <a:pt x="217" y="30"/>
                      </a:lnTo>
                      <a:lnTo>
                        <a:pt x="211" y="14"/>
                      </a:lnTo>
                      <a:lnTo>
                        <a:pt x="237" y="0"/>
                      </a:lnTo>
                      <a:lnTo>
                        <a:pt x="288" y="9"/>
                      </a:lnTo>
                      <a:lnTo>
                        <a:pt x="391" y="55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8" name="Freeform 284"/>
                <p:cNvSpPr>
                  <a:spLocks/>
                </p:cNvSpPr>
                <p:nvPr/>
              </p:nvSpPr>
              <p:spPr bwMode="auto">
                <a:xfrm>
                  <a:off x="1200257" y="2477583"/>
                  <a:ext cx="498522" cy="409440"/>
                </a:xfrm>
                <a:custGeom>
                  <a:avLst/>
                  <a:gdLst>
                    <a:gd name="T0" fmla="*/ 2147483646 w 940"/>
                    <a:gd name="T1" fmla="*/ 2147483646 h 762"/>
                    <a:gd name="T2" fmla="*/ 2147483646 w 940"/>
                    <a:gd name="T3" fmla="*/ 2147483646 h 762"/>
                    <a:gd name="T4" fmla="*/ 2147483646 w 940"/>
                    <a:gd name="T5" fmla="*/ 2147483646 h 762"/>
                    <a:gd name="T6" fmla="*/ 2147483646 w 940"/>
                    <a:gd name="T7" fmla="*/ 2147483646 h 762"/>
                    <a:gd name="T8" fmla="*/ 2147483646 w 940"/>
                    <a:gd name="T9" fmla="*/ 2147483646 h 762"/>
                    <a:gd name="T10" fmla="*/ 2147483646 w 940"/>
                    <a:gd name="T11" fmla="*/ 2147483646 h 762"/>
                    <a:gd name="T12" fmla="*/ 2147483646 w 940"/>
                    <a:gd name="T13" fmla="*/ 2147483646 h 762"/>
                    <a:gd name="T14" fmla="*/ 2147483646 w 940"/>
                    <a:gd name="T15" fmla="*/ 2147483646 h 762"/>
                    <a:gd name="T16" fmla="*/ 2147483646 w 940"/>
                    <a:gd name="T17" fmla="*/ 2147483646 h 762"/>
                    <a:gd name="T18" fmla="*/ 2147483646 w 940"/>
                    <a:gd name="T19" fmla="*/ 2147483646 h 762"/>
                    <a:gd name="T20" fmla="*/ 2147483646 w 940"/>
                    <a:gd name="T21" fmla="*/ 2147483646 h 762"/>
                    <a:gd name="T22" fmla="*/ 2147483646 w 940"/>
                    <a:gd name="T23" fmla="*/ 2147483646 h 762"/>
                    <a:gd name="T24" fmla="*/ 2147483646 w 940"/>
                    <a:gd name="T25" fmla="*/ 2147483646 h 762"/>
                    <a:gd name="T26" fmla="*/ 2147483646 w 940"/>
                    <a:gd name="T27" fmla="*/ 2147483646 h 762"/>
                    <a:gd name="T28" fmla="*/ 2147483646 w 940"/>
                    <a:gd name="T29" fmla="*/ 2147483646 h 762"/>
                    <a:gd name="T30" fmla="*/ 2147483646 w 940"/>
                    <a:gd name="T31" fmla="*/ 2147483646 h 762"/>
                    <a:gd name="T32" fmla="*/ 2147483646 w 940"/>
                    <a:gd name="T33" fmla="*/ 2147483646 h 762"/>
                    <a:gd name="T34" fmla="*/ 2147483646 w 940"/>
                    <a:gd name="T35" fmla="*/ 2147483646 h 762"/>
                    <a:gd name="T36" fmla="*/ 2147483646 w 940"/>
                    <a:gd name="T37" fmla="*/ 2147483646 h 762"/>
                    <a:gd name="T38" fmla="*/ 2147483646 w 940"/>
                    <a:gd name="T39" fmla="*/ 2147483646 h 762"/>
                    <a:gd name="T40" fmla="*/ 2147483646 w 940"/>
                    <a:gd name="T41" fmla="*/ 2147483646 h 762"/>
                    <a:gd name="T42" fmla="*/ 2147483646 w 940"/>
                    <a:gd name="T43" fmla="*/ 2147483646 h 762"/>
                    <a:gd name="T44" fmla="*/ 2147483646 w 940"/>
                    <a:gd name="T45" fmla="*/ 2147483646 h 762"/>
                    <a:gd name="T46" fmla="*/ 2147483646 w 940"/>
                    <a:gd name="T47" fmla="*/ 2147483646 h 762"/>
                    <a:gd name="T48" fmla="*/ 2147483646 w 940"/>
                    <a:gd name="T49" fmla="*/ 2147483646 h 762"/>
                    <a:gd name="T50" fmla="*/ 2147483646 w 940"/>
                    <a:gd name="T51" fmla="*/ 2147483646 h 762"/>
                    <a:gd name="T52" fmla="*/ 2147483646 w 940"/>
                    <a:gd name="T53" fmla="*/ 2147483646 h 762"/>
                    <a:gd name="T54" fmla="*/ 2147483646 w 940"/>
                    <a:gd name="T55" fmla="*/ 2147483646 h 762"/>
                    <a:gd name="T56" fmla="*/ 2147483646 w 940"/>
                    <a:gd name="T57" fmla="*/ 2147483646 h 762"/>
                    <a:gd name="T58" fmla="*/ 2147483646 w 940"/>
                    <a:gd name="T59" fmla="*/ 2147483646 h 762"/>
                    <a:gd name="T60" fmla="*/ 2147483646 w 940"/>
                    <a:gd name="T61" fmla="*/ 2147483646 h 762"/>
                    <a:gd name="T62" fmla="*/ 2147483646 w 940"/>
                    <a:gd name="T63" fmla="*/ 2147483646 h 762"/>
                    <a:gd name="T64" fmla="*/ 2147483646 w 940"/>
                    <a:gd name="T65" fmla="*/ 2147483646 h 762"/>
                    <a:gd name="T66" fmla="*/ 2147483646 w 940"/>
                    <a:gd name="T67" fmla="*/ 2147483646 h 762"/>
                    <a:gd name="T68" fmla="*/ 2147483646 w 940"/>
                    <a:gd name="T69" fmla="*/ 2147483646 h 762"/>
                    <a:gd name="T70" fmla="*/ 2147483646 w 940"/>
                    <a:gd name="T71" fmla="*/ 2147483646 h 762"/>
                    <a:gd name="T72" fmla="*/ 2147483646 w 940"/>
                    <a:gd name="T73" fmla="*/ 2147483646 h 762"/>
                    <a:gd name="T74" fmla="*/ 2147483646 w 940"/>
                    <a:gd name="T75" fmla="*/ 2147483646 h 762"/>
                    <a:gd name="T76" fmla="*/ 2147483646 w 940"/>
                    <a:gd name="T77" fmla="*/ 2147483646 h 762"/>
                    <a:gd name="T78" fmla="*/ 2147483646 w 940"/>
                    <a:gd name="T79" fmla="*/ 2147483646 h 762"/>
                    <a:gd name="T80" fmla="*/ 2147483646 w 940"/>
                    <a:gd name="T81" fmla="*/ 2147483646 h 762"/>
                    <a:gd name="T82" fmla="*/ 2147483646 w 940"/>
                    <a:gd name="T83" fmla="*/ 2147483646 h 762"/>
                    <a:gd name="T84" fmla="*/ 2147483646 w 940"/>
                    <a:gd name="T85" fmla="*/ 2147483646 h 762"/>
                    <a:gd name="T86" fmla="*/ 2147483646 w 940"/>
                    <a:gd name="T87" fmla="*/ 2147483646 h 762"/>
                    <a:gd name="T88" fmla="*/ 2147483646 w 940"/>
                    <a:gd name="T89" fmla="*/ 2147483646 h 762"/>
                    <a:gd name="T90" fmla="*/ 2147483646 w 940"/>
                    <a:gd name="T91" fmla="*/ 2147483646 h 762"/>
                    <a:gd name="T92" fmla="*/ 2147483646 w 940"/>
                    <a:gd name="T93" fmla="*/ 2147483646 h 762"/>
                    <a:gd name="T94" fmla="*/ 2147483646 w 940"/>
                    <a:gd name="T95" fmla="*/ 2147483646 h 762"/>
                    <a:gd name="T96" fmla="*/ 2147483646 w 940"/>
                    <a:gd name="T97" fmla="*/ 2147483646 h 762"/>
                    <a:gd name="T98" fmla="*/ 2147483646 w 940"/>
                    <a:gd name="T99" fmla="*/ 2147483646 h 762"/>
                    <a:gd name="T100" fmla="*/ 2147483646 w 940"/>
                    <a:gd name="T101" fmla="*/ 2147483646 h 762"/>
                    <a:gd name="T102" fmla="*/ 2147483646 w 940"/>
                    <a:gd name="T103" fmla="*/ 2147483646 h 762"/>
                    <a:gd name="T104" fmla="*/ 2147483646 w 940"/>
                    <a:gd name="T105" fmla="*/ 2147483646 h 76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40"/>
                    <a:gd name="T160" fmla="*/ 0 h 762"/>
                    <a:gd name="T161" fmla="*/ 940 w 940"/>
                    <a:gd name="T162" fmla="*/ 762 h 76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40" h="762">
                      <a:moveTo>
                        <a:pt x="213" y="10"/>
                      </a:moveTo>
                      <a:lnTo>
                        <a:pt x="202" y="20"/>
                      </a:lnTo>
                      <a:lnTo>
                        <a:pt x="217" y="46"/>
                      </a:lnTo>
                      <a:lnTo>
                        <a:pt x="309" y="83"/>
                      </a:lnTo>
                      <a:lnTo>
                        <a:pt x="323" y="103"/>
                      </a:lnTo>
                      <a:lnTo>
                        <a:pt x="369" y="109"/>
                      </a:lnTo>
                      <a:lnTo>
                        <a:pt x="374" y="125"/>
                      </a:lnTo>
                      <a:lnTo>
                        <a:pt x="415" y="125"/>
                      </a:lnTo>
                      <a:lnTo>
                        <a:pt x="422" y="154"/>
                      </a:lnTo>
                      <a:lnTo>
                        <a:pt x="441" y="155"/>
                      </a:lnTo>
                      <a:lnTo>
                        <a:pt x="429" y="176"/>
                      </a:lnTo>
                      <a:lnTo>
                        <a:pt x="439" y="182"/>
                      </a:lnTo>
                      <a:lnTo>
                        <a:pt x="445" y="167"/>
                      </a:lnTo>
                      <a:lnTo>
                        <a:pt x="506" y="154"/>
                      </a:lnTo>
                      <a:lnTo>
                        <a:pt x="500" y="171"/>
                      </a:lnTo>
                      <a:lnTo>
                        <a:pt x="552" y="158"/>
                      </a:lnTo>
                      <a:lnTo>
                        <a:pt x="574" y="132"/>
                      </a:lnTo>
                      <a:lnTo>
                        <a:pt x="634" y="159"/>
                      </a:lnTo>
                      <a:lnTo>
                        <a:pt x="643" y="225"/>
                      </a:lnTo>
                      <a:lnTo>
                        <a:pt x="653" y="246"/>
                      </a:lnTo>
                      <a:lnTo>
                        <a:pt x="694" y="237"/>
                      </a:lnTo>
                      <a:lnTo>
                        <a:pt x="709" y="267"/>
                      </a:lnTo>
                      <a:lnTo>
                        <a:pt x="730" y="273"/>
                      </a:lnTo>
                      <a:lnTo>
                        <a:pt x="755" y="264"/>
                      </a:lnTo>
                      <a:lnTo>
                        <a:pt x="800" y="320"/>
                      </a:lnTo>
                      <a:lnTo>
                        <a:pt x="848" y="345"/>
                      </a:lnTo>
                      <a:lnTo>
                        <a:pt x="879" y="367"/>
                      </a:lnTo>
                      <a:lnTo>
                        <a:pt x="920" y="357"/>
                      </a:lnTo>
                      <a:lnTo>
                        <a:pt x="930" y="372"/>
                      </a:lnTo>
                      <a:lnTo>
                        <a:pt x="940" y="357"/>
                      </a:lnTo>
                      <a:lnTo>
                        <a:pt x="935" y="475"/>
                      </a:lnTo>
                      <a:lnTo>
                        <a:pt x="884" y="466"/>
                      </a:lnTo>
                      <a:lnTo>
                        <a:pt x="858" y="480"/>
                      </a:lnTo>
                      <a:lnTo>
                        <a:pt x="864" y="496"/>
                      </a:lnTo>
                      <a:lnTo>
                        <a:pt x="857" y="526"/>
                      </a:lnTo>
                      <a:lnTo>
                        <a:pt x="837" y="531"/>
                      </a:lnTo>
                      <a:lnTo>
                        <a:pt x="816" y="510"/>
                      </a:lnTo>
                      <a:lnTo>
                        <a:pt x="811" y="535"/>
                      </a:lnTo>
                      <a:lnTo>
                        <a:pt x="796" y="520"/>
                      </a:lnTo>
                      <a:lnTo>
                        <a:pt x="786" y="525"/>
                      </a:lnTo>
                      <a:lnTo>
                        <a:pt x="791" y="556"/>
                      </a:lnTo>
                      <a:lnTo>
                        <a:pt x="779" y="602"/>
                      </a:lnTo>
                      <a:lnTo>
                        <a:pt x="754" y="621"/>
                      </a:lnTo>
                      <a:lnTo>
                        <a:pt x="747" y="651"/>
                      </a:lnTo>
                      <a:lnTo>
                        <a:pt x="768" y="673"/>
                      </a:lnTo>
                      <a:lnTo>
                        <a:pt x="762" y="699"/>
                      </a:lnTo>
                      <a:lnTo>
                        <a:pt x="721" y="697"/>
                      </a:lnTo>
                      <a:lnTo>
                        <a:pt x="716" y="718"/>
                      </a:lnTo>
                      <a:lnTo>
                        <a:pt x="700" y="718"/>
                      </a:lnTo>
                      <a:lnTo>
                        <a:pt x="695" y="718"/>
                      </a:lnTo>
                      <a:lnTo>
                        <a:pt x="665" y="732"/>
                      </a:lnTo>
                      <a:lnTo>
                        <a:pt x="668" y="752"/>
                      </a:lnTo>
                      <a:lnTo>
                        <a:pt x="658" y="762"/>
                      </a:lnTo>
                      <a:lnTo>
                        <a:pt x="644" y="737"/>
                      </a:lnTo>
                      <a:lnTo>
                        <a:pt x="659" y="686"/>
                      </a:lnTo>
                      <a:lnTo>
                        <a:pt x="651" y="676"/>
                      </a:lnTo>
                      <a:lnTo>
                        <a:pt x="605" y="674"/>
                      </a:lnTo>
                      <a:lnTo>
                        <a:pt x="594" y="658"/>
                      </a:lnTo>
                      <a:lnTo>
                        <a:pt x="570" y="649"/>
                      </a:lnTo>
                      <a:lnTo>
                        <a:pt x="533" y="673"/>
                      </a:lnTo>
                      <a:lnTo>
                        <a:pt x="523" y="663"/>
                      </a:lnTo>
                      <a:lnTo>
                        <a:pt x="523" y="642"/>
                      </a:lnTo>
                      <a:lnTo>
                        <a:pt x="467" y="621"/>
                      </a:lnTo>
                      <a:lnTo>
                        <a:pt x="463" y="605"/>
                      </a:lnTo>
                      <a:lnTo>
                        <a:pt x="422" y="594"/>
                      </a:lnTo>
                      <a:lnTo>
                        <a:pt x="422" y="563"/>
                      </a:lnTo>
                      <a:lnTo>
                        <a:pt x="407" y="553"/>
                      </a:lnTo>
                      <a:lnTo>
                        <a:pt x="398" y="523"/>
                      </a:lnTo>
                      <a:lnTo>
                        <a:pt x="378" y="542"/>
                      </a:lnTo>
                      <a:lnTo>
                        <a:pt x="347" y="537"/>
                      </a:lnTo>
                      <a:lnTo>
                        <a:pt x="320" y="551"/>
                      </a:lnTo>
                      <a:lnTo>
                        <a:pt x="285" y="545"/>
                      </a:lnTo>
                      <a:lnTo>
                        <a:pt x="267" y="552"/>
                      </a:lnTo>
                      <a:lnTo>
                        <a:pt x="253" y="510"/>
                      </a:lnTo>
                      <a:lnTo>
                        <a:pt x="232" y="500"/>
                      </a:lnTo>
                      <a:lnTo>
                        <a:pt x="248" y="469"/>
                      </a:lnTo>
                      <a:lnTo>
                        <a:pt x="223" y="433"/>
                      </a:lnTo>
                      <a:lnTo>
                        <a:pt x="213" y="408"/>
                      </a:lnTo>
                      <a:lnTo>
                        <a:pt x="177" y="428"/>
                      </a:lnTo>
                      <a:lnTo>
                        <a:pt x="172" y="403"/>
                      </a:lnTo>
                      <a:lnTo>
                        <a:pt x="157" y="417"/>
                      </a:lnTo>
                      <a:lnTo>
                        <a:pt x="121" y="396"/>
                      </a:lnTo>
                      <a:lnTo>
                        <a:pt x="87" y="381"/>
                      </a:lnTo>
                      <a:lnTo>
                        <a:pt x="77" y="355"/>
                      </a:lnTo>
                      <a:lnTo>
                        <a:pt x="66" y="354"/>
                      </a:lnTo>
                      <a:lnTo>
                        <a:pt x="42" y="313"/>
                      </a:lnTo>
                      <a:lnTo>
                        <a:pt x="58" y="308"/>
                      </a:lnTo>
                      <a:lnTo>
                        <a:pt x="37" y="288"/>
                      </a:lnTo>
                      <a:lnTo>
                        <a:pt x="28" y="262"/>
                      </a:lnTo>
                      <a:lnTo>
                        <a:pt x="33" y="247"/>
                      </a:lnTo>
                      <a:lnTo>
                        <a:pt x="18" y="227"/>
                      </a:lnTo>
                      <a:lnTo>
                        <a:pt x="8" y="232"/>
                      </a:lnTo>
                      <a:lnTo>
                        <a:pt x="0" y="191"/>
                      </a:lnTo>
                      <a:lnTo>
                        <a:pt x="19" y="186"/>
                      </a:lnTo>
                      <a:lnTo>
                        <a:pt x="44" y="156"/>
                      </a:lnTo>
                      <a:lnTo>
                        <a:pt x="82" y="141"/>
                      </a:lnTo>
                      <a:lnTo>
                        <a:pt x="77" y="131"/>
                      </a:lnTo>
                      <a:lnTo>
                        <a:pt x="107" y="121"/>
                      </a:lnTo>
                      <a:lnTo>
                        <a:pt x="109" y="60"/>
                      </a:lnTo>
                      <a:lnTo>
                        <a:pt x="151" y="39"/>
                      </a:lnTo>
                      <a:lnTo>
                        <a:pt x="140" y="24"/>
                      </a:lnTo>
                      <a:lnTo>
                        <a:pt x="146" y="3"/>
                      </a:lnTo>
                      <a:lnTo>
                        <a:pt x="162" y="0"/>
                      </a:lnTo>
                      <a:lnTo>
                        <a:pt x="161" y="15"/>
                      </a:lnTo>
                      <a:lnTo>
                        <a:pt x="198" y="0"/>
                      </a:lnTo>
                      <a:lnTo>
                        <a:pt x="213" y="1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9" name="Freeform 285"/>
                <p:cNvSpPr>
                  <a:spLocks/>
                </p:cNvSpPr>
                <p:nvPr/>
              </p:nvSpPr>
              <p:spPr bwMode="auto">
                <a:xfrm>
                  <a:off x="1489208" y="2898133"/>
                  <a:ext cx="200044" cy="301525"/>
                </a:xfrm>
                <a:custGeom>
                  <a:avLst/>
                  <a:gdLst>
                    <a:gd name="T0" fmla="*/ 2147483646 w 377"/>
                    <a:gd name="T1" fmla="*/ 2147483646 h 561"/>
                    <a:gd name="T2" fmla="*/ 2147483646 w 377"/>
                    <a:gd name="T3" fmla="*/ 2147483646 h 561"/>
                    <a:gd name="T4" fmla="*/ 2147483646 w 377"/>
                    <a:gd name="T5" fmla="*/ 2147483646 h 561"/>
                    <a:gd name="T6" fmla="*/ 2147483646 w 377"/>
                    <a:gd name="T7" fmla="*/ 2147483646 h 561"/>
                    <a:gd name="T8" fmla="*/ 2147483646 w 377"/>
                    <a:gd name="T9" fmla="*/ 2147483646 h 561"/>
                    <a:gd name="T10" fmla="*/ 2147483646 w 377"/>
                    <a:gd name="T11" fmla="*/ 2147483646 h 561"/>
                    <a:gd name="T12" fmla="*/ 2147483646 w 377"/>
                    <a:gd name="T13" fmla="*/ 2147483646 h 561"/>
                    <a:gd name="T14" fmla="*/ 2147483646 w 377"/>
                    <a:gd name="T15" fmla="*/ 2147483646 h 561"/>
                    <a:gd name="T16" fmla="*/ 2147483646 w 377"/>
                    <a:gd name="T17" fmla="*/ 2147483646 h 561"/>
                    <a:gd name="T18" fmla="*/ 2147483646 w 377"/>
                    <a:gd name="T19" fmla="*/ 2147483646 h 561"/>
                    <a:gd name="T20" fmla="*/ 2147483646 w 377"/>
                    <a:gd name="T21" fmla="*/ 2147483646 h 561"/>
                    <a:gd name="T22" fmla="*/ 2147483646 w 377"/>
                    <a:gd name="T23" fmla="*/ 2147483646 h 561"/>
                    <a:gd name="T24" fmla="*/ 2147483646 w 377"/>
                    <a:gd name="T25" fmla="*/ 2147483646 h 561"/>
                    <a:gd name="T26" fmla="*/ 2147483646 w 377"/>
                    <a:gd name="T27" fmla="*/ 2147483646 h 561"/>
                    <a:gd name="T28" fmla="*/ 2147483646 w 377"/>
                    <a:gd name="T29" fmla="*/ 2147483646 h 561"/>
                    <a:gd name="T30" fmla="*/ 2147483646 w 377"/>
                    <a:gd name="T31" fmla="*/ 2147483646 h 561"/>
                    <a:gd name="T32" fmla="*/ 2147483646 w 377"/>
                    <a:gd name="T33" fmla="*/ 2147483646 h 561"/>
                    <a:gd name="T34" fmla="*/ 2147483646 w 377"/>
                    <a:gd name="T35" fmla="*/ 2147483646 h 561"/>
                    <a:gd name="T36" fmla="*/ 2147483646 w 377"/>
                    <a:gd name="T37" fmla="*/ 2147483646 h 561"/>
                    <a:gd name="T38" fmla="*/ 2147483646 w 377"/>
                    <a:gd name="T39" fmla="*/ 2147483646 h 561"/>
                    <a:gd name="T40" fmla="*/ 2147483646 w 377"/>
                    <a:gd name="T41" fmla="*/ 2147483646 h 561"/>
                    <a:gd name="T42" fmla="*/ 2147483646 w 377"/>
                    <a:gd name="T43" fmla="*/ 2147483646 h 561"/>
                    <a:gd name="T44" fmla="*/ 2147483646 w 377"/>
                    <a:gd name="T45" fmla="*/ 2147483646 h 561"/>
                    <a:gd name="T46" fmla="*/ 2147483646 w 377"/>
                    <a:gd name="T47" fmla="*/ 2147483646 h 561"/>
                    <a:gd name="T48" fmla="*/ 2147483646 w 377"/>
                    <a:gd name="T49" fmla="*/ 2147483646 h 561"/>
                    <a:gd name="T50" fmla="*/ 2147483646 w 377"/>
                    <a:gd name="T51" fmla="*/ 2147483646 h 561"/>
                    <a:gd name="T52" fmla="*/ 2147483646 w 377"/>
                    <a:gd name="T53" fmla="*/ 2147483646 h 561"/>
                    <a:gd name="T54" fmla="*/ 2147483646 w 377"/>
                    <a:gd name="T55" fmla="*/ 2147483646 h 561"/>
                    <a:gd name="T56" fmla="*/ 2147483646 w 377"/>
                    <a:gd name="T57" fmla="*/ 2147483646 h 561"/>
                    <a:gd name="T58" fmla="*/ 2147483646 w 377"/>
                    <a:gd name="T59" fmla="*/ 2147483646 h 561"/>
                    <a:gd name="T60" fmla="*/ 2147483646 w 377"/>
                    <a:gd name="T61" fmla="*/ 2147483646 h 561"/>
                    <a:gd name="T62" fmla="*/ 2147483646 w 377"/>
                    <a:gd name="T63" fmla="*/ 2147483646 h 561"/>
                    <a:gd name="T64" fmla="*/ 2147483646 w 377"/>
                    <a:gd name="T65" fmla="*/ 2147483646 h 561"/>
                    <a:gd name="T66" fmla="*/ 2147483646 w 377"/>
                    <a:gd name="T67" fmla="*/ 2147483646 h 561"/>
                    <a:gd name="T68" fmla="*/ 2147483646 w 377"/>
                    <a:gd name="T69" fmla="*/ 2147483646 h 561"/>
                    <a:gd name="T70" fmla="*/ 2147483646 w 377"/>
                    <a:gd name="T71" fmla="*/ 2147483646 h 561"/>
                    <a:gd name="T72" fmla="*/ 2147483646 w 377"/>
                    <a:gd name="T73" fmla="*/ 2147483646 h 561"/>
                    <a:gd name="T74" fmla="*/ 2147483646 w 377"/>
                    <a:gd name="T75" fmla="*/ 2147483646 h 561"/>
                    <a:gd name="T76" fmla="*/ 2147483646 w 377"/>
                    <a:gd name="T77" fmla="*/ 2147483646 h 561"/>
                    <a:gd name="T78" fmla="*/ 2147483646 w 377"/>
                    <a:gd name="T79" fmla="*/ 2147483646 h 561"/>
                    <a:gd name="T80" fmla="*/ 2147483646 w 377"/>
                    <a:gd name="T81" fmla="*/ 2147483646 h 561"/>
                    <a:gd name="T82" fmla="*/ 2147483646 w 377"/>
                    <a:gd name="T83" fmla="*/ 2147483646 h 561"/>
                    <a:gd name="T84" fmla="*/ 2147483646 w 377"/>
                    <a:gd name="T85" fmla="*/ 2147483646 h 561"/>
                    <a:gd name="T86" fmla="*/ 2147483646 w 377"/>
                    <a:gd name="T87" fmla="*/ 2147483646 h 561"/>
                    <a:gd name="T88" fmla="*/ 2147483646 w 377"/>
                    <a:gd name="T89" fmla="*/ 2147483646 h 561"/>
                    <a:gd name="T90" fmla="*/ 2147483646 w 377"/>
                    <a:gd name="T91" fmla="*/ 2147483646 h 561"/>
                    <a:gd name="T92" fmla="*/ 2147483646 w 377"/>
                    <a:gd name="T93" fmla="*/ 2147483646 h 561"/>
                    <a:gd name="T94" fmla="*/ 2147483646 w 377"/>
                    <a:gd name="T95" fmla="*/ 2147483646 h 561"/>
                    <a:gd name="T96" fmla="*/ 2147483646 w 377"/>
                    <a:gd name="T97" fmla="*/ 2147483646 h 561"/>
                    <a:gd name="T98" fmla="*/ 2147483646 w 377"/>
                    <a:gd name="T99" fmla="*/ 2147483646 h 561"/>
                    <a:gd name="T100" fmla="*/ 0 w 377"/>
                    <a:gd name="T101" fmla="*/ 2147483646 h 561"/>
                    <a:gd name="T102" fmla="*/ 2147483646 w 377"/>
                    <a:gd name="T103" fmla="*/ 2147483646 h 561"/>
                    <a:gd name="T104" fmla="*/ 2147483646 w 377"/>
                    <a:gd name="T105" fmla="*/ 2147483646 h 561"/>
                    <a:gd name="T106" fmla="*/ 2147483646 w 377"/>
                    <a:gd name="T107" fmla="*/ 2147483646 h 561"/>
                    <a:gd name="T108" fmla="*/ 2147483646 w 377"/>
                    <a:gd name="T109" fmla="*/ 2147483646 h 561"/>
                    <a:gd name="T110" fmla="*/ 2147483646 w 377"/>
                    <a:gd name="T111" fmla="*/ 0 h 561"/>
                    <a:gd name="T112" fmla="*/ 2147483646 w 377"/>
                    <a:gd name="T113" fmla="*/ 2147483646 h 5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77"/>
                    <a:gd name="T172" fmla="*/ 0 h 561"/>
                    <a:gd name="T173" fmla="*/ 377 w 377"/>
                    <a:gd name="T174" fmla="*/ 561 h 5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77" h="561">
                      <a:moveTo>
                        <a:pt x="104" y="30"/>
                      </a:moveTo>
                      <a:lnTo>
                        <a:pt x="124" y="46"/>
                      </a:lnTo>
                      <a:lnTo>
                        <a:pt x="129" y="71"/>
                      </a:lnTo>
                      <a:lnTo>
                        <a:pt x="143" y="83"/>
                      </a:lnTo>
                      <a:lnTo>
                        <a:pt x="153" y="108"/>
                      </a:lnTo>
                      <a:lnTo>
                        <a:pt x="206" y="79"/>
                      </a:lnTo>
                      <a:lnTo>
                        <a:pt x="219" y="80"/>
                      </a:lnTo>
                      <a:lnTo>
                        <a:pt x="220" y="98"/>
                      </a:lnTo>
                      <a:lnTo>
                        <a:pt x="249" y="108"/>
                      </a:lnTo>
                      <a:lnTo>
                        <a:pt x="252" y="130"/>
                      </a:lnTo>
                      <a:lnTo>
                        <a:pt x="220" y="140"/>
                      </a:lnTo>
                      <a:lnTo>
                        <a:pt x="203" y="155"/>
                      </a:lnTo>
                      <a:lnTo>
                        <a:pt x="193" y="200"/>
                      </a:lnTo>
                      <a:lnTo>
                        <a:pt x="263" y="233"/>
                      </a:lnTo>
                      <a:lnTo>
                        <a:pt x="273" y="254"/>
                      </a:lnTo>
                      <a:lnTo>
                        <a:pt x="263" y="259"/>
                      </a:lnTo>
                      <a:lnTo>
                        <a:pt x="277" y="299"/>
                      </a:lnTo>
                      <a:lnTo>
                        <a:pt x="277" y="325"/>
                      </a:lnTo>
                      <a:lnTo>
                        <a:pt x="327" y="334"/>
                      </a:lnTo>
                      <a:lnTo>
                        <a:pt x="350" y="366"/>
                      </a:lnTo>
                      <a:lnTo>
                        <a:pt x="331" y="395"/>
                      </a:lnTo>
                      <a:lnTo>
                        <a:pt x="346" y="398"/>
                      </a:lnTo>
                      <a:lnTo>
                        <a:pt x="366" y="413"/>
                      </a:lnTo>
                      <a:lnTo>
                        <a:pt x="377" y="450"/>
                      </a:lnTo>
                      <a:lnTo>
                        <a:pt x="377" y="516"/>
                      </a:lnTo>
                      <a:lnTo>
                        <a:pt x="340" y="500"/>
                      </a:lnTo>
                      <a:lnTo>
                        <a:pt x="301" y="514"/>
                      </a:lnTo>
                      <a:lnTo>
                        <a:pt x="241" y="507"/>
                      </a:lnTo>
                      <a:lnTo>
                        <a:pt x="201" y="524"/>
                      </a:lnTo>
                      <a:lnTo>
                        <a:pt x="184" y="543"/>
                      </a:lnTo>
                      <a:lnTo>
                        <a:pt x="171" y="534"/>
                      </a:lnTo>
                      <a:lnTo>
                        <a:pt x="122" y="542"/>
                      </a:lnTo>
                      <a:lnTo>
                        <a:pt x="96" y="561"/>
                      </a:lnTo>
                      <a:lnTo>
                        <a:pt x="62" y="510"/>
                      </a:lnTo>
                      <a:lnTo>
                        <a:pt x="62" y="484"/>
                      </a:lnTo>
                      <a:lnTo>
                        <a:pt x="36" y="474"/>
                      </a:lnTo>
                      <a:lnTo>
                        <a:pt x="43" y="444"/>
                      </a:lnTo>
                      <a:lnTo>
                        <a:pt x="27" y="444"/>
                      </a:lnTo>
                      <a:lnTo>
                        <a:pt x="12" y="427"/>
                      </a:lnTo>
                      <a:lnTo>
                        <a:pt x="13" y="396"/>
                      </a:lnTo>
                      <a:lnTo>
                        <a:pt x="23" y="393"/>
                      </a:lnTo>
                      <a:lnTo>
                        <a:pt x="3" y="376"/>
                      </a:lnTo>
                      <a:lnTo>
                        <a:pt x="4" y="345"/>
                      </a:lnTo>
                      <a:lnTo>
                        <a:pt x="20" y="345"/>
                      </a:lnTo>
                      <a:lnTo>
                        <a:pt x="20" y="325"/>
                      </a:lnTo>
                      <a:lnTo>
                        <a:pt x="30" y="316"/>
                      </a:lnTo>
                      <a:lnTo>
                        <a:pt x="40" y="321"/>
                      </a:lnTo>
                      <a:lnTo>
                        <a:pt x="62" y="260"/>
                      </a:lnTo>
                      <a:lnTo>
                        <a:pt x="27" y="233"/>
                      </a:lnTo>
                      <a:lnTo>
                        <a:pt x="17" y="238"/>
                      </a:lnTo>
                      <a:lnTo>
                        <a:pt x="0" y="130"/>
                      </a:lnTo>
                      <a:lnTo>
                        <a:pt x="12" y="69"/>
                      </a:lnTo>
                      <a:lnTo>
                        <a:pt x="32" y="60"/>
                      </a:lnTo>
                      <a:lnTo>
                        <a:pt x="68" y="24"/>
                      </a:lnTo>
                      <a:lnTo>
                        <a:pt x="63" y="19"/>
                      </a:lnTo>
                      <a:lnTo>
                        <a:pt x="105" y="0"/>
                      </a:lnTo>
                      <a:lnTo>
                        <a:pt x="104" y="3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0" name="Freeform 286"/>
                <p:cNvSpPr>
                  <a:spLocks/>
                </p:cNvSpPr>
                <p:nvPr/>
              </p:nvSpPr>
              <p:spPr bwMode="auto">
                <a:xfrm>
                  <a:off x="1590818" y="2929872"/>
                  <a:ext cx="255611" cy="214241"/>
                </a:xfrm>
                <a:custGeom>
                  <a:avLst/>
                  <a:gdLst>
                    <a:gd name="T0" fmla="*/ 2147483646 w 481"/>
                    <a:gd name="T1" fmla="*/ 2147483646 h 398"/>
                    <a:gd name="T2" fmla="*/ 2147483646 w 481"/>
                    <a:gd name="T3" fmla="*/ 2147483646 h 398"/>
                    <a:gd name="T4" fmla="*/ 2147483646 w 481"/>
                    <a:gd name="T5" fmla="*/ 2147483646 h 398"/>
                    <a:gd name="T6" fmla="*/ 2147483646 w 481"/>
                    <a:gd name="T7" fmla="*/ 2147483646 h 398"/>
                    <a:gd name="T8" fmla="*/ 2147483646 w 481"/>
                    <a:gd name="T9" fmla="*/ 2147483646 h 398"/>
                    <a:gd name="T10" fmla="*/ 2147483646 w 481"/>
                    <a:gd name="T11" fmla="*/ 2147483646 h 398"/>
                    <a:gd name="T12" fmla="*/ 2147483646 w 481"/>
                    <a:gd name="T13" fmla="*/ 2147483646 h 398"/>
                    <a:gd name="T14" fmla="*/ 2147483646 w 481"/>
                    <a:gd name="T15" fmla="*/ 2147483646 h 398"/>
                    <a:gd name="T16" fmla="*/ 2147483646 w 481"/>
                    <a:gd name="T17" fmla="*/ 2147483646 h 398"/>
                    <a:gd name="T18" fmla="*/ 2147483646 w 481"/>
                    <a:gd name="T19" fmla="*/ 2147483646 h 398"/>
                    <a:gd name="T20" fmla="*/ 2147483646 w 481"/>
                    <a:gd name="T21" fmla="*/ 2147483646 h 398"/>
                    <a:gd name="T22" fmla="*/ 2147483646 w 481"/>
                    <a:gd name="T23" fmla="*/ 2147483646 h 398"/>
                    <a:gd name="T24" fmla="*/ 2147483646 w 481"/>
                    <a:gd name="T25" fmla="*/ 2147483646 h 398"/>
                    <a:gd name="T26" fmla="*/ 2147483646 w 481"/>
                    <a:gd name="T27" fmla="*/ 2147483646 h 398"/>
                    <a:gd name="T28" fmla="*/ 2147483646 w 481"/>
                    <a:gd name="T29" fmla="*/ 2147483646 h 398"/>
                    <a:gd name="T30" fmla="*/ 2147483646 w 481"/>
                    <a:gd name="T31" fmla="*/ 2147483646 h 398"/>
                    <a:gd name="T32" fmla="*/ 2147483646 w 481"/>
                    <a:gd name="T33" fmla="*/ 2147483646 h 398"/>
                    <a:gd name="T34" fmla="*/ 2147483646 w 481"/>
                    <a:gd name="T35" fmla="*/ 2147483646 h 398"/>
                    <a:gd name="T36" fmla="*/ 2147483646 w 481"/>
                    <a:gd name="T37" fmla="*/ 2147483646 h 398"/>
                    <a:gd name="T38" fmla="*/ 2147483646 w 481"/>
                    <a:gd name="T39" fmla="*/ 2147483646 h 398"/>
                    <a:gd name="T40" fmla="*/ 2147483646 w 481"/>
                    <a:gd name="T41" fmla="*/ 2147483646 h 398"/>
                    <a:gd name="T42" fmla="*/ 2147483646 w 481"/>
                    <a:gd name="T43" fmla="*/ 2147483646 h 398"/>
                    <a:gd name="T44" fmla="*/ 2147483646 w 481"/>
                    <a:gd name="T45" fmla="*/ 2147483646 h 398"/>
                    <a:gd name="T46" fmla="*/ 2147483646 w 481"/>
                    <a:gd name="T47" fmla="*/ 2147483646 h 398"/>
                    <a:gd name="T48" fmla="*/ 2147483646 w 481"/>
                    <a:gd name="T49" fmla="*/ 2147483646 h 398"/>
                    <a:gd name="T50" fmla="*/ 2147483646 w 481"/>
                    <a:gd name="T51" fmla="*/ 2147483646 h 398"/>
                    <a:gd name="T52" fmla="*/ 2147483646 w 481"/>
                    <a:gd name="T53" fmla="*/ 2147483646 h 398"/>
                    <a:gd name="T54" fmla="*/ 2147483646 w 481"/>
                    <a:gd name="T55" fmla="*/ 2147483646 h 398"/>
                    <a:gd name="T56" fmla="*/ 2147483646 w 481"/>
                    <a:gd name="T57" fmla="*/ 2147483646 h 398"/>
                    <a:gd name="T58" fmla="*/ 2147483646 w 481"/>
                    <a:gd name="T59" fmla="*/ 2147483646 h 398"/>
                    <a:gd name="T60" fmla="*/ 2147483646 w 481"/>
                    <a:gd name="T61" fmla="*/ 2147483646 h 398"/>
                    <a:gd name="T62" fmla="*/ 2147483646 w 481"/>
                    <a:gd name="T63" fmla="*/ 2147483646 h 398"/>
                    <a:gd name="T64" fmla="*/ 2147483646 w 481"/>
                    <a:gd name="T65" fmla="*/ 2147483646 h 398"/>
                    <a:gd name="T66" fmla="*/ 2147483646 w 481"/>
                    <a:gd name="T67" fmla="*/ 2147483646 h 398"/>
                    <a:gd name="T68" fmla="*/ 2147483646 w 481"/>
                    <a:gd name="T69" fmla="*/ 2147483646 h 398"/>
                    <a:gd name="T70" fmla="*/ 2147483646 w 481"/>
                    <a:gd name="T71" fmla="*/ 2147483646 h 398"/>
                    <a:gd name="T72" fmla="*/ 2147483646 w 481"/>
                    <a:gd name="T73" fmla="*/ 2147483646 h 398"/>
                    <a:gd name="T74" fmla="*/ 0 w 481"/>
                    <a:gd name="T75" fmla="*/ 2147483646 h 398"/>
                    <a:gd name="T76" fmla="*/ 2147483646 w 481"/>
                    <a:gd name="T77" fmla="*/ 2147483646 h 398"/>
                    <a:gd name="T78" fmla="*/ 2147483646 w 481"/>
                    <a:gd name="T79" fmla="*/ 2147483646 h 398"/>
                    <a:gd name="T80" fmla="*/ 2147483646 w 481"/>
                    <a:gd name="T81" fmla="*/ 2147483646 h 398"/>
                    <a:gd name="T82" fmla="*/ 2147483646 w 481"/>
                    <a:gd name="T83" fmla="*/ 2147483646 h 398"/>
                    <a:gd name="T84" fmla="*/ 2147483646 w 481"/>
                    <a:gd name="T85" fmla="*/ 2147483646 h 398"/>
                    <a:gd name="T86" fmla="*/ 2147483646 w 481"/>
                    <a:gd name="T87" fmla="*/ 2147483646 h 398"/>
                    <a:gd name="T88" fmla="*/ 2147483646 w 481"/>
                    <a:gd name="T89" fmla="*/ 2147483646 h 398"/>
                    <a:gd name="T90" fmla="*/ 2147483646 w 481"/>
                    <a:gd name="T91" fmla="*/ 0 h 398"/>
                    <a:gd name="T92" fmla="*/ 2147483646 w 481"/>
                    <a:gd name="T93" fmla="*/ 2147483646 h 398"/>
                    <a:gd name="T94" fmla="*/ 2147483646 w 481"/>
                    <a:gd name="T95" fmla="*/ 2147483646 h 398"/>
                    <a:gd name="T96" fmla="*/ 2147483646 w 481"/>
                    <a:gd name="T97" fmla="*/ 2147483646 h 398"/>
                    <a:gd name="T98" fmla="*/ 2147483646 w 481"/>
                    <a:gd name="T99" fmla="*/ 2147483646 h 398"/>
                    <a:gd name="T100" fmla="*/ 2147483646 w 481"/>
                    <a:gd name="T101" fmla="*/ 2147483646 h 398"/>
                    <a:gd name="T102" fmla="*/ 2147483646 w 481"/>
                    <a:gd name="T103" fmla="*/ 2147483646 h 398"/>
                    <a:gd name="T104" fmla="*/ 2147483646 w 481"/>
                    <a:gd name="T105" fmla="*/ 2147483646 h 398"/>
                    <a:gd name="T106" fmla="*/ 2147483646 w 481"/>
                    <a:gd name="T107" fmla="*/ 2147483646 h 398"/>
                    <a:gd name="T108" fmla="*/ 2147483646 w 481"/>
                    <a:gd name="T109" fmla="*/ 2147483646 h 39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1"/>
                    <a:gd name="T166" fmla="*/ 0 h 398"/>
                    <a:gd name="T167" fmla="*/ 481 w 481"/>
                    <a:gd name="T168" fmla="*/ 398 h 39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1" h="398">
                      <a:moveTo>
                        <a:pt x="224" y="109"/>
                      </a:moveTo>
                      <a:lnTo>
                        <a:pt x="311" y="131"/>
                      </a:lnTo>
                      <a:lnTo>
                        <a:pt x="347" y="112"/>
                      </a:lnTo>
                      <a:lnTo>
                        <a:pt x="347" y="153"/>
                      </a:lnTo>
                      <a:lnTo>
                        <a:pt x="366" y="188"/>
                      </a:lnTo>
                      <a:lnTo>
                        <a:pt x="386" y="195"/>
                      </a:lnTo>
                      <a:lnTo>
                        <a:pt x="402" y="215"/>
                      </a:lnTo>
                      <a:lnTo>
                        <a:pt x="417" y="210"/>
                      </a:lnTo>
                      <a:lnTo>
                        <a:pt x="422" y="220"/>
                      </a:lnTo>
                      <a:lnTo>
                        <a:pt x="400" y="241"/>
                      </a:lnTo>
                      <a:lnTo>
                        <a:pt x="395" y="260"/>
                      </a:lnTo>
                      <a:lnTo>
                        <a:pt x="481" y="288"/>
                      </a:lnTo>
                      <a:lnTo>
                        <a:pt x="450" y="303"/>
                      </a:lnTo>
                      <a:lnTo>
                        <a:pt x="460" y="334"/>
                      </a:lnTo>
                      <a:lnTo>
                        <a:pt x="445" y="344"/>
                      </a:lnTo>
                      <a:lnTo>
                        <a:pt x="444" y="354"/>
                      </a:lnTo>
                      <a:lnTo>
                        <a:pt x="393" y="348"/>
                      </a:lnTo>
                      <a:lnTo>
                        <a:pt x="383" y="389"/>
                      </a:lnTo>
                      <a:lnTo>
                        <a:pt x="342" y="398"/>
                      </a:lnTo>
                      <a:lnTo>
                        <a:pt x="311" y="372"/>
                      </a:lnTo>
                      <a:lnTo>
                        <a:pt x="281" y="361"/>
                      </a:lnTo>
                      <a:lnTo>
                        <a:pt x="281" y="350"/>
                      </a:lnTo>
                      <a:lnTo>
                        <a:pt x="250" y="366"/>
                      </a:lnTo>
                      <a:lnTo>
                        <a:pt x="255" y="381"/>
                      </a:lnTo>
                      <a:lnTo>
                        <a:pt x="214" y="395"/>
                      </a:lnTo>
                      <a:lnTo>
                        <a:pt x="194" y="380"/>
                      </a:lnTo>
                      <a:lnTo>
                        <a:pt x="184" y="390"/>
                      </a:lnTo>
                      <a:lnTo>
                        <a:pt x="173" y="353"/>
                      </a:lnTo>
                      <a:lnTo>
                        <a:pt x="153" y="338"/>
                      </a:lnTo>
                      <a:lnTo>
                        <a:pt x="138" y="335"/>
                      </a:lnTo>
                      <a:lnTo>
                        <a:pt x="157" y="306"/>
                      </a:lnTo>
                      <a:lnTo>
                        <a:pt x="134" y="274"/>
                      </a:lnTo>
                      <a:lnTo>
                        <a:pt x="84" y="265"/>
                      </a:lnTo>
                      <a:lnTo>
                        <a:pt x="84" y="239"/>
                      </a:lnTo>
                      <a:lnTo>
                        <a:pt x="70" y="199"/>
                      </a:lnTo>
                      <a:lnTo>
                        <a:pt x="80" y="194"/>
                      </a:lnTo>
                      <a:lnTo>
                        <a:pt x="70" y="173"/>
                      </a:lnTo>
                      <a:lnTo>
                        <a:pt x="0" y="140"/>
                      </a:lnTo>
                      <a:lnTo>
                        <a:pt x="10" y="95"/>
                      </a:lnTo>
                      <a:lnTo>
                        <a:pt x="27" y="80"/>
                      </a:lnTo>
                      <a:lnTo>
                        <a:pt x="59" y="70"/>
                      </a:lnTo>
                      <a:lnTo>
                        <a:pt x="56" y="48"/>
                      </a:lnTo>
                      <a:lnTo>
                        <a:pt x="27" y="38"/>
                      </a:lnTo>
                      <a:lnTo>
                        <a:pt x="26" y="20"/>
                      </a:lnTo>
                      <a:lnTo>
                        <a:pt x="59" y="9"/>
                      </a:lnTo>
                      <a:lnTo>
                        <a:pt x="69" y="0"/>
                      </a:lnTo>
                      <a:lnTo>
                        <a:pt x="89" y="20"/>
                      </a:lnTo>
                      <a:lnTo>
                        <a:pt x="110" y="15"/>
                      </a:lnTo>
                      <a:lnTo>
                        <a:pt x="135" y="32"/>
                      </a:lnTo>
                      <a:lnTo>
                        <a:pt x="139" y="52"/>
                      </a:lnTo>
                      <a:lnTo>
                        <a:pt x="154" y="42"/>
                      </a:lnTo>
                      <a:lnTo>
                        <a:pt x="156" y="32"/>
                      </a:lnTo>
                      <a:lnTo>
                        <a:pt x="170" y="42"/>
                      </a:lnTo>
                      <a:lnTo>
                        <a:pt x="175" y="52"/>
                      </a:lnTo>
                      <a:lnTo>
                        <a:pt x="224" y="10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1" name="Freeform 287"/>
                <p:cNvSpPr>
                  <a:spLocks/>
                </p:cNvSpPr>
                <p:nvPr/>
              </p:nvSpPr>
              <p:spPr bwMode="auto">
                <a:xfrm>
                  <a:off x="1289165" y="2758478"/>
                  <a:ext cx="261961" cy="341200"/>
                </a:xfrm>
                <a:custGeom>
                  <a:avLst/>
                  <a:gdLst>
                    <a:gd name="T0" fmla="*/ 2147483646 w 494"/>
                    <a:gd name="T1" fmla="*/ 2147483646 h 636"/>
                    <a:gd name="T2" fmla="*/ 0 w 494"/>
                    <a:gd name="T3" fmla="*/ 2147483646 h 636"/>
                    <a:gd name="T4" fmla="*/ 2147483646 w 494"/>
                    <a:gd name="T5" fmla="*/ 2147483646 h 636"/>
                    <a:gd name="T6" fmla="*/ 2147483646 w 494"/>
                    <a:gd name="T7" fmla="*/ 2147483646 h 636"/>
                    <a:gd name="T8" fmla="*/ 2147483646 w 494"/>
                    <a:gd name="T9" fmla="*/ 2147483646 h 636"/>
                    <a:gd name="T10" fmla="*/ 2147483646 w 494"/>
                    <a:gd name="T11" fmla="*/ 2147483646 h 636"/>
                    <a:gd name="T12" fmla="*/ 2147483646 w 494"/>
                    <a:gd name="T13" fmla="*/ 2147483646 h 636"/>
                    <a:gd name="T14" fmla="*/ 2147483646 w 494"/>
                    <a:gd name="T15" fmla="*/ 2147483646 h 636"/>
                    <a:gd name="T16" fmla="*/ 2147483646 w 494"/>
                    <a:gd name="T17" fmla="*/ 2147483646 h 636"/>
                    <a:gd name="T18" fmla="*/ 2147483646 w 494"/>
                    <a:gd name="T19" fmla="*/ 2147483646 h 636"/>
                    <a:gd name="T20" fmla="*/ 2147483646 w 494"/>
                    <a:gd name="T21" fmla="*/ 2147483646 h 636"/>
                    <a:gd name="T22" fmla="*/ 2147483646 w 494"/>
                    <a:gd name="T23" fmla="*/ 2147483646 h 636"/>
                    <a:gd name="T24" fmla="*/ 2147483646 w 494"/>
                    <a:gd name="T25" fmla="*/ 2147483646 h 636"/>
                    <a:gd name="T26" fmla="*/ 2147483646 w 494"/>
                    <a:gd name="T27" fmla="*/ 2147483646 h 636"/>
                    <a:gd name="T28" fmla="*/ 2147483646 w 494"/>
                    <a:gd name="T29" fmla="*/ 2147483646 h 636"/>
                    <a:gd name="T30" fmla="*/ 2147483646 w 494"/>
                    <a:gd name="T31" fmla="*/ 2147483646 h 636"/>
                    <a:gd name="T32" fmla="*/ 2147483646 w 494"/>
                    <a:gd name="T33" fmla="*/ 2147483646 h 636"/>
                    <a:gd name="T34" fmla="*/ 2147483646 w 494"/>
                    <a:gd name="T35" fmla="*/ 2147483646 h 636"/>
                    <a:gd name="T36" fmla="*/ 2147483646 w 494"/>
                    <a:gd name="T37" fmla="*/ 2147483646 h 636"/>
                    <a:gd name="T38" fmla="*/ 2147483646 w 494"/>
                    <a:gd name="T39" fmla="*/ 2147483646 h 636"/>
                    <a:gd name="T40" fmla="*/ 2147483646 w 494"/>
                    <a:gd name="T41" fmla="*/ 2147483646 h 636"/>
                    <a:gd name="T42" fmla="*/ 2147483646 w 494"/>
                    <a:gd name="T43" fmla="*/ 2147483646 h 636"/>
                    <a:gd name="T44" fmla="*/ 2147483646 w 494"/>
                    <a:gd name="T45" fmla="*/ 2147483646 h 636"/>
                    <a:gd name="T46" fmla="*/ 2147483646 w 494"/>
                    <a:gd name="T47" fmla="*/ 2147483646 h 636"/>
                    <a:gd name="T48" fmla="*/ 2147483646 w 494"/>
                    <a:gd name="T49" fmla="*/ 2147483646 h 636"/>
                    <a:gd name="T50" fmla="*/ 2147483646 w 494"/>
                    <a:gd name="T51" fmla="*/ 2147483646 h 636"/>
                    <a:gd name="T52" fmla="*/ 2147483646 w 494"/>
                    <a:gd name="T53" fmla="*/ 2147483646 h 636"/>
                    <a:gd name="T54" fmla="*/ 2147483646 w 494"/>
                    <a:gd name="T55" fmla="*/ 2147483646 h 636"/>
                    <a:gd name="T56" fmla="*/ 2147483646 w 494"/>
                    <a:gd name="T57" fmla="*/ 2147483646 h 636"/>
                    <a:gd name="T58" fmla="*/ 2147483646 w 494"/>
                    <a:gd name="T59" fmla="*/ 2147483646 h 636"/>
                    <a:gd name="T60" fmla="*/ 2147483646 w 494"/>
                    <a:gd name="T61" fmla="*/ 2147483646 h 636"/>
                    <a:gd name="T62" fmla="*/ 2147483646 w 494"/>
                    <a:gd name="T63" fmla="*/ 2147483646 h 636"/>
                    <a:gd name="T64" fmla="*/ 2147483646 w 494"/>
                    <a:gd name="T65" fmla="*/ 2147483646 h 636"/>
                    <a:gd name="T66" fmla="*/ 2147483646 w 494"/>
                    <a:gd name="T67" fmla="*/ 2147483646 h 636"/>
                    <a:gd name="T68" fmla="*/ 2147483646 w 494"/>
                    <a:gd name="T69" fmla="*/ 2147483646 h 636"/>
                    <a:gd name="T70" fmla="*/ 2147483646 w 494"/>
                    <a:gd name="T71" fmla="*/ 2147483646 h 636"/>
                    <a:gd name="T72" fmla="*/ 2147483646 w 494"/>
                    <a:gd name="T73" fmla="*/ 2147483646 h 636"/>
                    <a:gd name="T74" fmla="*/ 2147483646 w 494"/>
                    <a:gd name="T75" fmla="*/ 2147483646 h 636"/>
                    <a:gd name="T76" fmla="*/ 2147483646 w 494"/>
                    <a:gd name="T77" fmla="*/ 2147483646 h 636"/>
                    <a:gd name="T78" fmla="*/ 2147483646 w 494"/>
                    <a:gd name="T79" fmla="*/ 2147483646 h 6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4"/>
                    <a:gd name="T121" fmla="*/ 0 h 636"/>
                    <a:gd name="T122" fmla="*/ 494 w 494"/>
                    <a:gd name="T123" fmla="*/ 636 h 6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4" h="636">
                      <a:moveTo>
                        <a:pt x="99" y="67"/>
                      </a:moveTo>
                      <a:lnTo>
                        <a:pt x="67" y="93"/>
                      </a:lnTo>
                      <a:lnTo>
                        <a:pt x="42" y="98"/>
                      </a:lnTo>
                      <a:lnTo>
                        <a:pt x="0" y="127"/>
                      </a:lnTo>
                      <a:lnTo>
                        <a:pt x="0" y="142"/>
                      </a:lnTo>
                      <a:lnTo>
                        <a:pt x="15" y="158"/>
                      </a:lnTo>
                      <a:lnTo>
                        <a:pt x="25" y="153"/>
                      </a:lnTo>
                      <a:lnTo>
                        <a:pt x="40" y="174"/>
                      </a:lnTo>
                      <a:lnTo>
                        <a:pt x="55" y="230"/>
                      </a:lnTo>
                      <a:lnTo>
                        <a:pt x="90" y="235"/>
                      </a:lnTo>
                      <a:lnTo>
                        <a:pt x="90" y="246"/>
                      </a:lnTo>
                      <a:lnTo>
                        <a:pt x="104" y="252"/>
                      </a:lnTo>
                      <a:lnTo>
                        <a:pt x="94" y="262"/>
                      </a:lnTo>
                      <a:lnTo>
                        <a:pt x="109" y="272"/>
                      </a:lnTo>
                      <a:lnTo>
                        <a:pt x="99" y="283"/>
                      </a:lnTo>
                      <a:lnTo>
                        <a:pt x="99" y="293"/>
                      </a:lnTo>
                      <a:lnTo>
                        <a:pt x="113" y="308"/>
                      </a:lnTo>
                      <a:lnTo>
                        <a:pt x="98" y="308"/>
                      </a:lnTo>
                      <a:lnTo>
                        <a:pt x="98" y="339"/>
                      </a:lnTo>
                      <a:lnTo>
                        <a:pt x="66" y="373"/>
                      </a:lnTo>
                      <a:lnTo>
                        <a:pt x="65" y="395"/>
                      </a:lnTo>
                      <a:lnTo>
                        <a:pt x="75" y="451"/>
                      </a:lnTo>
                      <a:lnTo>
                        <a:pt x="90" y="446"/>
                      </a:lnTo>
                      <a:lnTo>
                        <a:pt x="109" y="429"/>
                      </a:lnTo>
                      <a:lnTo>
                        <a:pt x="120" y="456"/>
                      </a:lnTo>
                      <a:lnTo>
                        <a:pt x="98" y="478"/>
                      </a:lnTo>
                      <a:lnTo>
                        <a:pt x="103" y="524"/>
                      </a:lnTo>
                      <a:lnTo>
                        <a:pt x="117" y="534"/>
                      </a:lnTo>
                      <a:lnTo>
                        <a:pt x="117" y="554"/>
                      </a:lnTo>
                      <a:lnTo>
                        <a:pt x="91" y="549"/>
                      </a:lnTo>
                      <a:lnTo>
                        <a:pt x="60" y="589"/>
                      </a:lnTo>
                      <a:lnTo>
                        <a:pt x="70" y="609"/>
                      </a:lnTo>
                      <a:lnTo>
                        <a:pt x="111" y="626"/>
                      </a:lnTo>
                      <a:lnTo>
                        <a:pt x="121" y="621"/>
                      </a:lnTo>
                      <a:lnTo>
                        <a:pt x="116" y="600"/>
                      </a:lnTo>
                      <a:lnTo>
                        <a:pt x="149" y="591"/>
                      </a:lnTo>
                      <a:lnTo>
                        <a:pt x="151" y="602"/>
                      </a:lnTo>
                      <a:lnTo>
                        <a:pt x="208" y="618"/>
                      </a:lnTo>
                      <a:lnTo>
                        <a:pt x="285" y="604"/>
                      </a:lnTo>
                      <a:lnTo>
                        <a:pt x="284" y="624"/>
                      </a:lnTo>
                      <a:lnTo>
                        <a:pt x="310" y="619"/>
                      </a:lnTo>
                      <a:lnTo>
                        <a:pt x="306" y="604"/>
                      </a:lnTo>
                      <a:lnTo>
                        <a:pt x="321" y="599"/>
                      </a:lnTo>
                      <a:lnTo>
                        <a:pt x="366" y="636"/>
                      </a:lnTo>
                      <a:lnTo>
                        <a:pt x="381" y="636"/>
                      </a:lnTo>
                      <a:lnTo>
                        <a:pt x="382" y="605"/>
                      </a:lnTo>
                      <a:lnTo>
                        <a:pt x="398" y="605"/>
                      </a:lnTo>
                      <a:lnTo>
                        <a:pt x="398" y="585"/>
                      </a:lnTo>
                      <a:lnTo>
                        <a:pt x="408" y="576"/>
                      </a:lnTo>
                      <a:lnTo>
                        <a:pt x="418" y="581"/>
                      </a:lnTo>
                      <a:lnTo>
                        <a:pt x="440" y="520"/>
                      </a:lnTo>
                      <a:lnTo>
                        <a:pt x="405" y="493"/>
                      </a:lnTo>
                      <a:lnTo>
                        <a:pt x="395" y="498"/>
                      </a:lnTo>
                      <a:lnTo>
                        <a:pt x="378" y="390"/>
                      </a:lnTo>
                      <a:lnTo>
                        <a:pt x="390" y="329"/>
                      </a:lnTo>
                      <a:lnTo>
                        <a:pt x="410" y="320"/>
                      </a:lnTo>
                      <a:lnTo>
                        <a:pt x="446" y="284"/>
                      </a:lnTo>
                      <a:lnTo>
                        <a:pt x="441" y="279"/>
                      </a:lnTo>
                      <a:lnTo>
                        <a:pt x="483" y="260"/>
                      </a:lnTo>
                      <a:lnTo>
                        <a:pt x="493" y="239"/>
                      </a:lnTo>
                      <a:lnTo>
                        <a:pt x="479" y="214"/>
                      </a:lnTo>
                      <a:lnTo>
                        <a:pt x="494" y="163"/>
                      </a:lnTo>
                      <a:lnTo>
                        <a:pt x="486" y="153"/>
                      </a:lnTo>
                      <a:lnTo>
                        <a:pt x="440" y="151"/>
                      </a:lnTo>
                      <a:lnTo>
                        <a:pt x="429" y="135"/>
                      </a:lnTo>
                      <a:lnTo>
                        <a:pt x="405" y="126"/>
                      </a:lnTo>
                      <a:lnTo>
                        <a:pt x="368" y="150"/>
                      </a:lnTo>
                      <a:lnTo>
                        <a:pt x="358" y="140"/>
                      </a:lnTo>
                      <a:lnTo>
                        <a:pt x="358" y="119"/>
                      </a:lnTo>
                      <a:lnTo>
                        <a:pt x="302" y="98"/>
                      </a:lnTo>
                      <a:lnTo>
                        <a:pt x="298" y="82"/>
                      </a:lnTo>
                      <a:lnTo>
                        <a:pt x="257" y="71"/>
                      </a:lnTo>
                      <a:lnTo>
                        <a:pt x="257" y="40"/>
                      </a:lnTo>
                      <a:lnTo>
                        <a:pt x="242" y="30"/>
                      </a:lnTo>
                      <a:lnTo>
                        <a:pt x="233" y="0"/>
                      </a:lnTo>
                      <a:lnTo>
                        <a:pt x="213" y="19"/>
                      </a:lnTo>
                      <a:lnTo>
                        <a:pt x="182" y="14"/>
                      </a:lnTo>
                      <a:lnTo>
                        <a:pt x="155" y="28"/>
                      </a:lnTo>
                      <a:lnTo>
                        <a:pt x="120" y="22"/>
                      </a:lnTo>
                      <a:lnTo>
                        <a:pt x="99" y="6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2" name="Freeform 288"/>
                <p:cNvSpPr>
                  <a:spLocks/>
                </p:cNvSpPr>
                <p:nvPr/>
              </p:nvSpPr>
              <p:spPr bwMode="auto">
                <a:xfrm>
                  <a:off x="1444754" y="3248854"/>
                  <a:ext cx="282602" cy="261852"/>
                </a:xfrm>
                <a:custGeom>
                  <a:avLst/>
                  <a:gdLst>
                    <a:gd name="T0" fmla="*/ 2147483646 w 533"/>
                    <a:gd name="T1" fmla="*/ 2147483646 h 487"/>
                    <a:gd name="T2" fmla="*/ 2147483646 w 533"/>
                    <a:gd name="T3" fmla="*/ 2147483646 h 487"/>
                    <a:gd name="T4" fmla="*/ 2147483646 w 533"/>
                    <a:gd name="T5" fmla="*/ 2147483646 h 487"/>
                    <a:gd name="T6" fmla="*/ 2147483646 w 533"/>
                    <a:gd name="T7" fmla="*/ 2147483646 h 487"/>
                    <a:gd name="T8" fmla="*/ 2147483646 w 533"/>
                    <a:gd name="T9" fmla="*/ 2147483646 h 487"/>
                    <a:gd name="T10" fmla="*/ 2147483646 w 533"/>
                    <a:gd name="T11" fmla="*/ 2147483646 h 487"/>
                    <a:gd name="T12" fmla="*/ 2147483646 w 533"/>
                    <a:gd name="T13" fmla="*/ 2147483646 h 487"/>
                    <a:gd name="T14" fmla="*/ 2147483646 w 533"/>
                    <a:gd name="T15" fmla="*/ 2147483646 h 487"/>
                    <a:gd name="T16" fmla="*/ 2147483646 w 533"/>
                    <a:gd name="T17" fmla="*/ 2147483646 h 487"/>
                    <a:gd name="T18" fmla="*/ 2147483646 w 533"/>
                    <a:gd name="T19" fmla="*/ 2147483646 h 487"/>
                    <a:gd name="T20" fmla="*/ 2147483646 w 533"/>
                    <a:gd name="T21" fmla="*/ 2147483646 h 487"/>
                    <a:gd name="T22" fmla="*/ 2147483646 w 533"/>
                    <a:gd name="T23" fmla="*/ 2147483646 h 487"/>
                    <a:gd name="T24" fmla="*/ 2147483646 w 533"/>
                    <a:gd name="T25" fmla="*/ 2147483646 h 487"/>
                    <a:gd name="T26" fmla="*/ 2147483646 w 533"/>
                    <a:gd name="T27" fmla="*/ 2147483646 h 487"/>
                    <a:gd name="T28" fmla="*/ 2147483646 w 533"/>
                    <a:gd name="T29" fmla="*/ 2147483646 h 487"/>
                    <a:gd name="T30" fmla="*/ 2147483646 w 533"/>
                    <a:gd name="T31" fmla="*/ 2147483646 h 487"/>
                    <a:gd name="T32" fmla="*/ 2147483646 w 533"/>
                    <a:gd name="T33" fmla="*/ 2147483646 h 487"/>
                    <a:gd name="T34" fmla="*/ 2147483646 w 533"/>
                    <a:gd name="T35" fmla="*/ 2147483646 h 487"/>
                    <a:gd name="T36" fmla="*/ 2147483646 w 533"/>
                    <a:gd name="T37" fmla="*/ 2147483646 h 487"/>
                    <a:gd name="T38" fmla="*/ 2147483646 w 533"/>
                    <a:gd name="T39" fmla="*/ 2147483646 h 487"/>
                    <a:gd name="T40" fmla="*/ 2147483646 w 533"/>
                    <a:gd name="T41" fmla="*/ 2147483646 h 487"/>
                    <a:gd name="T42" fmla="*/ 2147483646 w 533"/>
                    <a:gd name="T43" fmla="*/ 2147483646 h 487"/>
                    <a:gd name="T44" fmla="*/ 2147483646 w 533"/>
                    <a:gd name="T45" fmla="*/ 2147483646 h 487"/>
                    <a:gd name="T46" fmla="*/ 2147483646 w 533"/>
                    <a:gd name="T47" fmla="*/ 2147483646 h 487"/>
                    <a:gd name="T48" fmla="*/ 2147483646 w 533"/>
                    <a:gd name="T49" fmla="*/ 2147483646 h 487"/>
                    <a:gd name="T50" fmla="*/ 2147483646 w 533"/>
                    <a:gd name="T51" fmla="*/ 2147483646 h 487"/>
                    <a:gd name="T52" fmla="*/ 2147483646 w 533"/>
                    <a:gd name="T53" fmla="*/ 2147483646 h 487"/>
                    <a:gd name="T54" fmla="*/ 2147483646 w 533"/>
                    <a:gd name="T55" fmla="*/ 2147483646 h 487"/>
                    <a:gd name="T56" fmla="*/ 2147483646 w 533"/>
                    <a:gd name="T57" fmla="*/ 2147483646 h 487"/>
                    <a:gd name="T58" fmla="*/ 2147483646 w 533"/>
                    <a:gd name="T59" fmla="*/ 2147483646 h 487"/>
                    <a:gd name="T60" fmla="*/ 2147483646 w 533"/>
                    <a:gd name="T61" fmla="*/ 2147483646 h 487"/>
                    <a:gd name="T62" fmla="*/ 2147483646 w 533"/>
                    <a:gd name="T63" fmla="*/ 2147483646 h 487"/>
                    <a:gd name="T64" fmla="*/ 2147483646 w 533"/>
                    <a:gd name="T65" fmla="*/ 2147483646 h 487"/>
                    <a:gd name="T66" fmla="*/ 2147483646 w 533"/>
                    <a:gd name="T67" fmla="*/ 2147483646 h 487"/>
                    <a:gd name="T68" fmla="*/ 2147483646 w 533"/>
                    <a:gd name="T69" fmla="*/ 2147483646 h 487"/>
                    <a:gd name="T70" fmla="*/ 2147483646 w 533"/>
                    <a:gd name="T71" fmla="*/ 2147483646 h 487"/>
                    <a:gd name="T72" fmla="*/ 2147483646 w 533"/>
                    <a:gd name="T73" fmla="*/ 2147483646 h 487"/>
                    <a:gd name="T74" fmla="*/ 2147483646 w 533"/>
                    <a:gd name="T75" fmla="*/ 2147483646 h 487"/>
                    <a:gd name="T76" fmla="*/ 0 w 533"/>
                    <a:gd name="T77" fmla="*/ 2147483646 h 4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3"/>
                    <a:gd name="T118" fmla="*/ 0 h 487"/>
                    <a:gd name="T119" fmla="*/ 533 w 533"/>
                    <a:gd name="T120" fmla="*/ 487 h 4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3" h="487">
                      <a:moveTo>
                        <a:pt x="19" y="181"/>
                      </a:moveTo>
                      <a:lnTo>
                        <a:pt x="9" y="196"/>
                      </a:lnTo>
                      <a:lnTo>
                        <a:pt x="30" y="196"/>
                      </a:lnTo>
                      <a:lnTo>
                        <a:pt x="60" y="218"/>
                      </a:lnTo>
                      <a:lnTo>
                        <a:pt x="96" y="198"/>
                      </a:lnTo>
                      <a:lnTo>
                        <a:pt x="101" y="208"/>
                      </a:lnTo>
                      <a:lnTo>
                        <a:pt x="116" y="219"/>
                      </a:lnTo>
                      <a:lnTo>
                        <a:pt x="135" y="270"/>
                      </a:lnTo>
                      <a:lnTo>
                        <a:pt x="120" y="296"/>
                      </a:lnTo>
                      <a:lnTo>
                        <a:pt x="153" y="394"/>
                      </a:lnTo>
                      <a:lnTo>
                        <a:pt x="164" y="399"/>
                      </a:lnTo>
                      <a:lnTo>
                        <a:pt x="179" y="389"/>
                      </a:lnTo>
                      <a:lnTo>
                        <a:pt x="180" y="363"/>
                      </a:lnTo>
                      <a:lnTo>
                        <a:pt x="216" y="363"/>
                      </a:lnTo>
                      <a:lnTo>
                        <a:pt x="245" y="380"/>
                      </a:lnTo>
                      <a:lnTo>
                        <a:pt x="269" y="431"/>
                      </a:lnTo>
                      <a:lnTo>
                        <a:pt x="295" y="458"/>
                      </a:lnTo>
                      <a:lnTo>
                        <a:pt x="329" y="463"/>
                      </a:lnTo>
                      <a:lnTo>
                        <a:pt x="402" y="459"/>
                      </a:lnTo>
                      <a:lnTo>
                        <a:pt x="438" y="487"/>
                      </a:lnTo>
                      <a:lnTo>
                        <a:pt x="458" y="476"/>
                      </a:lnTo>
                      <a:lnTo>
                        <a:pt x="454" y="455"/>
                      </a:lnTo>
                      <a:lnTo>
                        <a:pt x="480" y="446"/>
                      </a:lnTo>
                      <a:lnTo>
                        <a:pt x="464" y="435"/>
                      </a:lnTo>
                      <a:lnTo>
                        <a:pt x="507" y="406"/>
                      </a:lnTo>
                      <a:lnTo>
                        <a:pt x="507" y="385"/>
                      </a:lnTo>
                      <a:lnTo>
                        <a:pt x="517" y="380"/>
                      </a:lnTo>
                      <a:lnTo>
                        <a:pt x="533" y="324"/>
                      </a:lnTo>
                      <a:lnTo>
                        <a:pt x="518" y="339"/>
                      </a:lnTo>
                      <a:lnTo>
                        <a:pt x="508" y="339"/>
                      </a:lnTo>
                      <a:lnTo>
                        <a:pt x="508" y="319"/>
                      </a:lnTo>
                      <a:lnTo>
                        <a:pt x="482" y="297"/>
                      </a:lnTo>
                      <a:lnTo>
                        <a:pt x="494" y="287"/>
                      </a:lnTo>
                      <a:lnTo>
                        <a:pt x="514" y="278"/>
                      </a:lnTo>
                      <a:lnTo>
                        <a:pt x="499" y="256"/>
                      </a:lnTo>
                      <a:lnTo>
                        <a:pt x="422" y="275"/>
                      </a:lnTo>
                      <a:lnTo>
                        <a:pt x="417" y="265"/>
                      </a:lnTo>
                      <a:lnTo>
                        <a:pt x="392" y="281"/>
                      </a:lnTo>
                      <a:lnTo>
                        <a:pt x="397" y="265"/>
                      </a:lnTo>
                      <a:lnTo>
                        <a:pt x="376" y="275"/>
                      </a:lnTo>
                      <a:lnTo>
                        <a:pt x="350" y="300"/>
                      </a:lnTo>
                      <a:lnTo>
                        <a:pt x="345" y="315"/>
                      </a:lnTo>
                      <a:lnTo>
                        <a:pt x="324" y="300"/>
                      </a:lnTo>
                      <a:lnTo>
                        <a:pt x="320" y="274"/>
                      </a:lnTo>
                      <a:lnTo>
                        <a:pt x="300" y="268"/>
                      </a:lnTo>
                      <a:lnTo>
                        <a:pt x="295" y="258"/>
                      </a:lnTo>
                      <a:lnTo>
                        <a:pt x="315" y="259"/>
                      </a:lnTo>
                      <a:lnTo>
                        <a:pt x="280" y="222"/>
                      </a:lnTo>
                      <a:lnTo>
                        <a:pt x="281" y="196"/>
                      </a:lnTo>
                      <a:lnTo>
                        <a:pt x="296" y="181"/>
                      </a:lnTo>
                      <a:lnTo>
                        <a:pt x="296" y="171"/>
                      </a:lnTo>
                      <a:lnTo>
                        <a:pt x="281" y="171"/>
                      </a:lnTo>
                      <a:lnTo>
                        <a:pt x="287" y="145"/>
                      </a:lnTo>
                      <a:lnTo>
                        <a:pt x="268" y="110"/>
                      </a:lnTo>
                      <a:lnTo>
                        <a:pt x="278" y="99"/>
                      </a:lnTo>
                      <a:lnTo>
                        <a:pt x="273" y="74"/>
                      </a:lnTo>
                      <a:lnTo>
                        <a:pt x="258" y="73"/>
                      </a:lnTo>
                      <a:lnTo>
                        <a:pt x="243" y="62"/>
                      </a:lnTo>
                      <a:lnTo>
                        <a:pt x="212" y="68"/>
                      </a:lnTo>
                      <a:lnTo>
                        <a:pt x="208" y="37"/>
                      </a:lnTo>
                      <a:lnTo>
                        <a:pt x="188" y="31"/>
                      </a:lnTo>
                      <a:lnTo>
                        <a:pt x="188" y="5"/>
                      </a:lnTo>
                      <a:lnTo>
                        <a:pt x="183" y="0"/>
                      </a:lnTo>
                      <a:lnTo>
                        <a:pt x="178" y="10"/>
                      </a:lnTo>
                      <a:lnTo>
                        <a:pt x="162" y="0"/>
                      </a:lnTo>
                      <a:lnTo>
                        <a:pt x="152" y="25"/>
                      </a:lnTo>
                      <a:lnTo>
                        <a:pt x="165" y="37"/>
                      </a:lnTo>
                      <a:lnTo>
                        <a:pt x="130" y="65"/>
                      </a:lnTo>
                      <a:lnTo>
                        <a:pt x="110" y="65"/>
                      </a:lnTo>
                      <a:lnTo>
                        <a:pt x="105" y="85"/>
                      </a:lnTo>
                      <a:lnTo>
                        <a:pt x="69" y="70"/>
                      </a:lnTo>
                      <a:lnTo>
                        <a:pt x="78" y="121"/>
                      </a:lnTo>
                      <a:lnTo>
                        <a:pt x="63" y="131"/>
                      </a:lnTo>
                      <a:lnTo>
                        <a:pt x="58" y="110"/>
                      </a:lnTo>
                      <a:lnTo>
                        <a:pt x="42" y="110"/>
                      </a:lnTo>
                      <a:lnTo>
                        <a:pt x="32" y="89"/>
                      </a:lnTo>
                      <a:lnTo>
                        <a:pt x="26" y="130"/>
                      </a:lnTo>
                      <a:lnTo>
                        <a:pt x="0" y="130"/>
                      </a:lnTo>
                      <a:lnTo>
                        <a:pt x="19" y="181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3" name="Freeform 289"/>
                <p:cNvSpPr>
                  <a:spLocks/>
                </p:cNvSpPr>
                <p:nvPr/>
              </p:nvSpPr>
              <p:spPr bwMode="auto">
                <a:xfrm>
                  <a:off x="924005" y="3229811"/>
                  <a:ext cx="322292" cy="331678"/>
                </a:xfrm>
                <a:custGeom>
                  <a:avLst/>
                  <a:gdLst>
                    <a:gd name="T0" fmla="*/ 2147483646 w 608"/>
                    <a:gd name="T1" fmla="*/ 2147483646 h 618"/>
                    <a:gd name="T2" fmla="*/ 2147483646 w 608"/>
                    <a:gd name="T3" fmla="*/ 2147483646 h 618"/>
                    <a:gd name="T4" fmla="*/ 2147483646 w 608"/>
                    <a:gd name="T5" fmla="*/ 2147483646 h 618"/>
                    <a:gd name="T6" fmla="*/ 2147483646 w 608"/>
                    <a:gd name="T7" fmla="*/ 2147483646 h 618"/>
                    <a:gd name="T8" fmla="*/ 2147483646 w 608"/>
                    <a:gd name="T9" fmla="*/ 2147483646 h 618"/>
                    <a:gd name="T10" fmla="*/ 2147483646 w 608"/>
                    <a:gd name="T11" fmla="*/ 2147483646 h 618"/>
                    <a:gd name="T12" fmla="*/ 2147483646 w 608"/>
                    <a:gd name="T13" fmla="*/ 2147483646 h 618"/>
                    <a:gd name="T14" fmla="*/ 2147483646 w 608"/>
                    <a:gd name="T15" fmla="*/ 2147483646 h 618"/>
                    <a:gd name="T16" fmla="*/ 2147483646 w 608"/>
                    <a:gd name="T17" fmla="*/ 2147483646 h 618"/>
                    <a:gd name="T18" fmla="*/ 2147483646 w 608"/>
                    <a:gd name="T19" fmla="*/ 2147483646 h 618"/>
                    <a:gd name="T20" fmla="*/ 2147483646 w 608"/>
                    <a:gd name="T21" fmla="*/ 2147483646 h 618"/>
                    <a:gd name="T22" fmla="*/ 2147483646 w 608"/>
                    <a:gd name="T23" fmla="*/ 2147483646 h 618"/>
                    <a:gd name="T24" fmla="*/ 2147483646 w 608"/>
                    <a:gd name="T25" fmla="*/ 2147483646 h 618"/>
                    <a:gd name="T26" fmla="*/ 2147483646 w 608"/>
                    <a:gd name="T27" fmla="*/ 2147483646 h 618"/>
                    <a:gd name="T28" fmla="*/ 2147483646 w 608"/>
                    <a:gd name="T29" fmla="*/ 2147483646 h 618"/>
                    <a:gd name="T30" fmla="*/ 2147483646 w 608"/>
                    <a:gd name="T31" fmla="*/ 2147483646 h 618"/>
                    <a:gd name="T32" fmla="*/ 2147483646 w 608"/>
                    <a:gd name="T33" fmla="*/ 2147483646 h 618"/>
                    <a:gd name="T34" fmla="*/ 2147483646 w 608"/>
                    <a:gd name="T35" fmla="*/ 2147483646 h 618"/>
                    <a:gd name="T36" fmla="*/ 2147483646 w 608"/>
                    <a:gd name="T37" fmla="*/ 2147483646 h 618"/>
                    <a:gd name="T38" fmla="*/ 2147483646 w 608"/>
                    <a:gd name="T39" fmla="*/ 2147483646 h 618"/>
                    <a:gd name="T40" fmla="*/ 2147483646 w 608"/>
                    <a:gd name="T41" fmla="*/ 2147483646 h 618"/>
                    <a:gd name="T42" fmla="*/ 2147483646 w 608"/>
                    <a:gd name="T43" fmla="*/ 2147483646 h 618"/>
                    <a:gd name="T44" fmla="*/ 2147483646 w 608"/>
                    <a:gd name="T45" fmla="*/ 2147483646 h 618"/>
                    <a:gd name="T46" fmla="*/ 2147483646 w 608"/>
                    <a:gd name="T47" fmla="*/ 2147483646 h 618"/>
                    <a:gd name="T48" fmla="*/ 2147483646 w 608"/>
                    <a:gd name="T49" fmla="*/ 2147483646 h 618"/>
                    <a:gd name="T50" fmla="*/ 2147483646 w 608"/>
                    <a:gd name="T51" fmla="*/ 2147483646 h 618"/>
                    <a:gd name="T52" fmla="*/ 2147483646 w 608"/>
                    <a:gd name="T53" fmla="*/ 2147483646 h 618"/>
                    <a:gd name="T54" fmla="*/ 2147483646 w 608"/>
                    <a:gd name="T55" fmla="*/ 2147483646 h 618"/>
                    <a:gd name="T56" fmla="*/ 2147483646 w 608"/>
                    <a:gd name="T57" fmla="*/ 2147483646 h 618"/>
                    <a:gd name="T58" fmla="*/ 2147483646 w 608"/>
                    <a:gd name="T59" fmla="*/ 2147483646 h 618"/>
                    <a:gd name="T60" fmla="*/ 2147483646 w 608"/>
                    <a:gd name="T61" fmla="*/ 2147483646 h 618"/>
                    <a:gd name="T62" fmla="*/ 2147483646 w 608"/>
                    <a:gd name="T63" fmla="*/ 2147483646 h 618"/>
                    <a:gd name="T64" fmla="*/ 2147483646 w 608"/>
                    <a:gd name="T65" fmla="*/ 2147483646 h 618"/>
                    <a:gd name="T66" fmla="*/ 2147483646 w 608"/>
                    <a:gd name="T67" fmla="*/ 2147483646 h 618"/>
                    <a:gd name="T68" fmla="*/ 2147483646 w 608"/>
                    <a:gd name="T69" fmla="*/ 2147483646 h 618"/>
                    <a:gd name="T70" fmla="*/ 2147483646 w 608"/>
                    <a:gd name="T71" fmla="*/ 2147483646 h 618"/>
                    <a:gd name="T72" fmla="*/ 2147483646 w 608"/>
                    <a:gd name="T73" fmla="*/ 2147483646 h 618"/>
                    <a:gd name="T74" fmla="*/ 2147483646 w 608"/>
                    <a:gd name="T75" fmla="*/ 2147483646 h 618"/>
                    <a:gd name="T76" fmla="*/ 2147483646 w 608"/>
                    <a:gd name="T77" fmla="*/ 2147483646 h 618"/>
                    <a:gd name="T78" fmla="*/ 2147483646 w 608"/>
                    <a:gd name="T79" fmla="*/ 2147483646 h 618"/>
                    <a:gd name="T80" fmla="*/ 2147483646 w 608"/>
                    <a:gd name="T81" fmla="*/ 2147483646 h 618"/>
                    <a:gd name="T82" fmla="*/ 2147483646 w 608"/>
                    <a:gd name="T83" fmla="*/ 2147483646 h 618"/>
                    <a:gd name="T84" fmla="*/ 0 w 608"/>
                    <a:gd name="T85" fmla="*/ 2147483646 h 61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08"/>
                    <a:gd name="T130" fmla="*/ 0 h 618"/>
                    <a:gd name="T131" fmla="*/ 608 w 608"/>
                    <a:gd name="T132" fmla="*/ 618 h 61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08" h="618">
                      <a:moveTo>
                        <a:pt x="0" y="388"/>
                      </a:moveTo>
                      <a:lnTo>
                        <a:pt x="1" y="388"/>
                      </a:lnTo>
                      <a:lnTo>
                        <a:pt x="30" y="380"/>
                      </a:lnTo>
                      <a:lnTo>
                        <a:pt x="42" y="355"/>
                      </a:lnTo>
                      <a:lnTo>
                        <a:pt x="62" y="340"/>
                      </a:lnTo>
                      <a:lnTo>
                        <a:pt x="90" y="299"/>
                      </a:lnTo>
                      <a:lnTo>
                        <a:pt x="131" y="274"/>
                      </a:lnTo>
                      <a:lnTo>
                        <a:pt x="126" y="268"/>
                      </a:lnTo>
                      <a:lnTo>
                        <a:pt x="117" y="227"/>
                      </a:lnTo>
                      <a:lnTo>
                        <a:pt x="154" y="202"/>
                      </a:lnTo>
                      <a:lnTo>
                        <a:pt x="164" y="223"/>
                      </a:lnTo>
                      <a:lnTo>
                        <a:pt x="174" y="203"/>
                      </a:lnTo>
                      <a:lnTo>
                        <a:pt x="184" y="198"/>
                      </a:lnTo>
                      <a:lnTo>
                        <a:pt x="191" y="167"/>
                      </a:lnTo>
                      <a:lnTo>
                        <a:pt x="160" y="166"/>
                      </a:lnTo>
                      <a:lnTo>
                        <a:pt x="155" y="130"/>
                      </a:lnTo>
                      <a:lnTo>
                        <a:pt x="167" y="120"/>
                      </a:lnTo>
                      <a:lnTo>
                        <a:pt x="182" y="137"/>
                      </a:lnTo>
                      <a:lnTo>
                        <a:pt x="182" y="90"/>
                      </a:lnTo>
                      <a:lnTo>
                        <a:pt x="193" y="91"/>
                      </a:lnTo>
                      <a:lnTo>
                        <a:pt x="235" y="30"/>
                      </a:lnTo>
                      <a:lnTo>
                        <a:pt x="256" y="35"/>
                      </a:lnTo>
                      <a:lnTo>
                        <a:pt x="270" y="65"/>
                      </a:lnTo>
                      <a:lnTo>
                        <a:pt x="286" y="67"/>
                      </a:lnTo>
                      <a:lnTo>
                        <a:pt x="281" y="46"/>
                      </a:lnTo>
                      <a:lnTo>
                        <a:pt x="297" y="41"/>
                      </a:lnTo>
                      <a:lnTo>
                        <a:pt x="298" y="0"/>
                      </a:lnTo>
                      <a:lnTo>
                        <a:pt x="349" y="16"/>
                      </a:lnTo>
                      <a:lnTo>
                        <a:pt x="354" y="31"/>
                      </a:lnTo>
                      <a:lnTo>
                        <a:pt x="364" y="27"/>
                      </a:lnTo>
                      <a:lnTo>
                        <a:pt x="368" y="42"/>
                      </a:lnTo>
                      <a:lnTo>
                        <a:pt x="383" y="47"/>
                      </a:lnTo>
                      <a:lnTo>
                        <a:pt x="373" y="73"/>
                      </a:lnTo>
                      <a:lnTo>
                        <a:pt x="389" y="88"/>
                      </a:lnTo>
                      <a:lnTo>
                        <a:pt x="409" y="88"/>
                      </a:lnTo>
                      <a:lnTo>
                        <a:pt x="431" y="109"/>
                      </a:lnTo>
                      <a:lnTo>
                        <a:pt x="405" y="129"/>
                      </a:lnTo>
                      <a:lnTo>
                        <a:pt x="427" y="186"/>
                      </a:lnTo>
                      <a:lnTo>
                        <a:pt x="462" y="197"/>
                      </a:lnTo>
                      <a:lnTo>
                        <a:pt x="461" y="213"/>
                      </a:lnTo>
                      <a:lnTo>
                        <a:pt x="492" y="254"/>
                      </a:lnTo>
                      <a:lnTo>
                        <a:pt x="511" y="295"/>
                      </a:lnTo>
                      <a:lnTo>
                        <a:pt x="501" y="315"/>
                      </a:lnTo>
                      <a:lnTo>
                        <a:pt x="484" y="320"/>
                      </a:lnTo>
                      <a:lnTo>
                        <a:pt x="484" y="331"/>
                      </a:lnTo>
                      <a:lnTo>
                        <a:pt x="510" y="347"/>
                      </a:lnTo>
                      <a:lnTo>
                        <a:pt x="540" y="378"/>
                      </a:lnTo>
                      <a:lnTo>
                        <a:pt x="544" y="403"/>
                      </a:lnTo>
                      <a:lnTo>
                        <a:pt x="573" y="476"/>
                      </a:lnTo>
                      <a:lnTo>
                        <a:pt x="589" y="461"/>
                      </a:lnTo>
                      <a:lnTo>
                        <a:pt x="594" y="466"/>
                      </a:lnTo>
                      <a:lnTo>
                        <a:pt x="608" y="503"/>
                      </a:lnTo>
                      <a:lnTo>
                        <a:pt x="598" y="517"/>
                      </a:lnTo>
                      <a:lnTo>
                        <a:pt x="591" y="584"/>
                      </a:lnTo>
                      <a:lnTo>
                        <a:pt x="570" y="609"/>
                      </a:lnTo>
                      <a:lnTo>
                        <a:pt x="529" y="588"/>
                      </a:lnTo>
                      <a:lnTo>
                        <a:pt x="520" y="568"/>
                      </a:lnTo>
                      <a:lnTo>
                        <a:pt x="503" y="567"/>
                      </a:lnTo>
                      <a:lnTo>
                        <a:pt x="485" y="510"/>
                      </a:lnTo>
                      <a:lnTo>
                        <a:pt x="413" y="509"/>
                      </a:lnTo>
                      <a:lnTo>
                        <a:pt x="397" y="494"/>
                      </a:lnTo>
                      <a:lnTo>
                        <a:pt x="372" y="503"/>
                      </a:lnTo>
                      <a:lnTo>
                        <a:pt x="346" y="487"/>
                      </a:lnTo>
                      <a:lnTo>
                        <a:pt x="340" y="554"/>
                      </a:lnTo>
                      <a:lnTo>
                        <a:pt x="313" y="559"/>
                      </a:lnTo>
                      <a:lnTo>
                        <a:pt x="303" y="574"/>
                      </a:lnTo>
                      <a:lnTo>
                        <a:pt x="278" y="589"/>
                      </a:lnTo>
                      <a:lnTo>
                        <a:pt x="262" y="589"/>
                      </a:lnTo>
                      <a:lnTo>
                        <a:pt x="246" y="588"/>
                      </a:lnTo>
                      <a:lnTo>
                        <a:pt x="225" y="609"/>
                      </a:lnTo>
                      <a:lnTo>
                        <a:pt x="190" y="598"/>
                      </a:lnTo>
                      <a:lnTo>
                        <a:pt x="142" y="607"/>
                      </a:lnTo>
                      <a:lnTo>
                        <a:pt x="132" y="618"/>
                      </a:lnTo>
                      <a:lnTo>
                        <a:pt x="112" y="597"/>
                      </a:lnTo>
                      <a:lnTo>
                        <a:pt x="91" y="597"/>
                      </a:lnTo>
                      <a:lnTo>
                        <a:pt x="91" y="587"/>
                      </a:lnTo>
                      <a:lnTo>
                        <a:pt x="30" y="553"/>
                      </a:lnTo>
                      <a:lnTo>
                        <a:pt x="51" y="537"/>
                      </a:lnTo>
                      <a:lnTo>
                        <a:pt x="31" y="517"/>
                      </a:lnTo>
                      <a:lnTo>
                        <a:pt x="20" y="471"/>
                      </a:lnTo>
                      <a:lnTo>
                        <a:pt x="28" y="458"/>
                      </a:lnTo>
                      <a:lnTo>
                        <a:pt x="25" y="436"/>
                      </a:lnTo>
                      <a:lnTo>
                        <a:pt x="14" y="430"/>
                      </a:lnTo>
                      <a:lnTo>
                        <a:pt x="7" y="416"/>
                      </a:lnTo>
                      <a:lnTo>
                        <a:pt x="16" y="39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solidFill>
                  <a:srgbClr val="E4BB1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" name="Freeform 290"/>
                <p:cNvSpPr>
                  <a:spLocks/>
                </p:cNvSpPr>
                <p:nvPr/>
              </p:nvSpPr>
              <p:spPr bwMode="auto">
                <a:xfrm>
                  <a:off x="1063719" y="3123483"/>
                  <a:ext cx="242909" cy="242807"/>
                </a:xfrm>
                <a:custGeom>
                  <a:avLst/>
                  <a:gdLst>
                    <a:gd name="T0" fmla="*/ 0 w 456"/>
                    <a:gd name="T1" fmla="*/ 2147483646 h 451"/>
                    <a:gd name="T2" fmla="*/ 2147483646 w 456"/>
                    <a:gd name="T3" fmla="*/ 2147483646 h 451"/>
                    <a:gd name="T4" fmla="*/ 2147483646 w 456"/>
                    <a:gd name="T5" fmla="*/ 2147483646 h 451"/>
                    <a:gd name="T6" fmla="*/ 2147483646 w 456"/>
                    <a:gd name="T7" fmla="*/ 2147483646 h 451"/>
                    <a:gd name="T8" fmla="*/ 2147483646 w 456"/>
                    <a:gd name="T9" fmla="*/ 2147483646 h 451"/>
                    <a:gd name="T10" fmla="*/ 2147483646 w 456"/>
                    <a:gd name="T11" fmla="*/ 2147483646 h 451"/>
                    <a:gd name="T12" fmla="*/ 2147483646 w 456"/>
                    <a:gd name="T13" fmla="*/ 2147483646 h 451"/>
                    <a:gd name="T14" fmla="*/ 2147483646 w 456"/>
                    <a:gd name="T15" fmla="*/ 2147483646 h 451"/>
                    <a:gd name="T16" fmla="*/ 2147483646 w 456"/>
                    <a:gd name="T17" fmla="*/ 2147483646 h 451"/>
                    <a:gd name="T18" fmla="*/ 2147483646 w 456"/>
                    <a:gd name="T19" fmla="*/ 2147483646 h 451"/>
                    <a:gd name="T20" fmla="*/ 2147483646 w 456"/>
                    <a:gd name="T21" fmla="*/ 2147483646 h 451"/>
                    <a:gd name="T22" fmla="*/ 2147483646 w 456"/>
                    <a:gd name="T23" fmla="*/ 2147483646 h 451"/>
                    <a:gd name="T24" fmla="*/ 2147483646 w 456"/>
                    <a:gd name="T25" fmla="*/ 2147483646 h 451"/>
                    <a:gd name="T26" fmla="*/ 2147483646 w 456"/>
                    <a:gd name="T27" fmla="*/ 2147483646 h 451"/>
                    <a:gd name="T28" fmla="*/ 2147483646 w 456"/>
                    <a:gd name="T29" fmla="*/ 2147483646 h 451"/>
                    <a:gd name="T30" fmla="*/ 2147483646 w 456"/>
                    <a:gd name="T31" fmla="*/ 2147483646 h 451"/>
                    <a:gd name="T32" fmla="*/ 2147483646 w 456"/>
                    <a:gd name="T33" fmla="*/ 2147483646 h 451"/>
                    <a:gd name="T34" fmla="*/ 2147483646 w 456"/>
                    <a:gd name="T35" fmla="*/ 2147483646 h 451"/>
                    <a:gd name="T36" fmla="*/ 2147483646 w 456"/>
                    <a:gd name="T37" fmla="*/ 2147483646 h 451"/>
                    <a:gd name="T38" fmla="*/ 2147483646 w 456"/>
                    <a:gd name="T39" fmla="*/ 2147483646 h 451"/>
                    <a:gd name="T40" fmla="*/ 2147483646 w 456"/>
                    <a:gd name="T41" fmla="*/ 2147483646 h 451"/>
                    <a:gd name="T42" fmla="*/ 2147483646 w 456"/>
                    <a:gd name="T43" fmla="*/ 2147483646 h 451"/>
                    <a:gd name="T44" fmla="*/ 2147483646 w 456"/>
                    <a:gd name="T45" fmla="*/ 2147483646 h 451"/>
                    <a:gd name="T46" fmla="*/ 2147483646 w 456"/>
                    <a:gd name="T47" fmla="*/ 2147483646 h 451"/>
                    <a:gd name="T48" fmla="*/ 2147483646 w 456"/>
                    <a:gd name="T49" fmla="*/ 2147483646 h 451"/>
                    <a:gd name="T50" fmla="*/ 2147483646 w 456"/>
                    <a:gd name="T51" fmla="*/ 2147483646 h 451"/>
                    <a:gd name="T52" fmla="*/ 2147483646 w 456"/>
                    <a:gd name="T53" fmla="*/ 2147483646 h 451"/>
                    <a:gd name="T54" fmla="*/ 2147483646 w 456"/>
                    <a:gd name="T55" fmla="*/ 2147483646 h 451"/>
                    <a:gd name="T56" fmla="*/ 2147483646 w 456"/>
                    <a:gd name="T57" fmla="*/ 2147483646 h 451"/>
                    <a:gd name="T58" fmla="*/ 2147483646 w 456"/>
                    <a:gd name="T59" fmla="*/ 2147483646 h 451"/>
                    <a:gd name="T60" fmla="*/ 2147483646 w 456"/>
                    <a:gd name="T61" fmla="*/ 2147483646 h 451"/>
                    <a:gd name="T62" fmla="*/ 2147483646 w 456"/>
                    <a:gd name="T63" fmla="*/ 2147483646 h 451"/>
                    <a:gd name="T64" fmla="*/ 2147483646 w 456"/>
                    <a:gd name="T65" fmla="*/ 2147483646 h 451"/>
                    <a:gd name="T66" fmla="*/ 2147483646 w 456"/>
                    <a:gd name="T67" fmla="*/ 2147483646 h 451"/>
                    <a:gd name="T68" fmla="*/ 2147483646 w 456"/>
                    <a:gd name="T69" fmla="*/ 2147483646 h 451"/>
                    <a:gd name="T70" fmla="*/ 2147483646 w 456"/>
                    <a:gd name="T71" fmla="*/ 2147483646 h 451"/>
                    <a:gd name="T72" fmla="*/ 2147483646 w 456"/>
                    <a:gd name="T73" fmla="*/ 2147483646 h 451"/>
                    <a:gd name="T74" fmla="*/ 2147483646 w 456"/>
                    <a:gd name="T75" fmla="*/ 2147483646 h 451"/>
                    <a:gd name="T76" fmla="*/ 2147483646 w 456"/>
                    <a:gd name="T77" fmla="*/ 2147483646 h 451"/>
                    <a:gd name="T78" fmla="*/ 2147483646 w 456"/>
                    <a:gd name="T79" fmla="*/ 2147483646 h 451"/>
                    <a:gd name="T80" fmla="*/ 2147483646 w 456"/>
                    <a:gd name="T81" fmla="*/ 2147483646 h 451"/>
                    <a:gd name="T82" fmla="*/ 2147483646 w 456"/>
                    <a:gd name="T83" fmla="*/ 2147483646 h 451"/>
                    <a:gd name="T84" fmla="*/ 2147483646 w 456"/>
                    <a:gd name="T85" fmla="*/ 2147483646 h 451"/>
                    <a:gd name="T86" fmla="*/ 2147483646 w 456"/>
                    <a:gd name="T87" fmla="*/ 2147483646 h 451"/>
                    <a:gd name="T88" fmla="*/ 2147483646 w 456"/>
                    <a:gd name="T89" fmla="*/ 2147483646 h 451"/>
                    <a:gd name="T90" fmla="*/ 2147483646 w 456"/>
                    <a:gd name="T91" fmla="*/ 2147483646 h 451"/>
                    <a:gd name="T92" fmla="*/ 2147483646 w 456"/>
                    <a:gd name="T93" fmla="*/ 0 h 451"/>
                    <a:gd name="T94" fmla="*/ 2147483646 w 456"/>
                    <a:gd name="T95" fmla="*/ 2147483646 h 451"/>
                    <a:gd name="T96" fmla="*/ 2147483646 w 456"/>
                    <a:gd name="T97" fmla="*/ 2147483646 h 451"/>
                    <a:gd name="T98" fmla="*/ 2147483646 w 456"/>
                    <a:gd name="T99" fmla="*/ 2147483646 h 451"/>
                    <a:gd name="T100" fmla="*/ 2147483646 w 456"/>
                    <a:gd name="T101" fmla="*/ 2147483646 h 451"/>
                    <a:gd name="T102" fmla="*/ 2147483646 w 456"/>
                    <a:gd name="T103" fmla="*/ 2147483646 h 451"/>
                    <a:gd name="T104" fmla="*/ 2147483646 w 456"/>
                    <a:gd name="T105" fmla="*/ 2147483646 h 451"/>
                    <a:gd name="T106" fmla="*/ 2147483646 w 456"/>
                    <a:gd name="T107" fmla="*/ 2147483646 h 451"/>
                    <a:gd name="T108" fmla="*/ 2147483646 w 456"/>
                    <a:gd name="T109" fmla="*/ 2147483646 h 451"/>
                    <a:gd name="T110" fmla="*/ 2147483646 w 456"/>
                    <a:gd name="T111" fmla="*/ 2147483646 h 451"/>
                    <a:gd name="T112" fmla="*/ 2147483646 w 456"/>
                    <a:gd name="T113" fmla="*/ 2147483646 h 451"/>
                    <a:gd name="T114" fmla="*/ 0 w 456"/>
                    <a:gd name="T115" fmla="*/ 2147483646 h 4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56"/>
                    <a:gd name="T175" fmla="*/ 0 h 451"/>
                    <a:gd name="T176" fmla="*/ 456 w 456"/>
                    <a:gd name="T177" fmla="*/ 451 h 4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56" h="451">
                      <a:moveTo>
                        <a:pt x="0" y="155"/>
                      </a:moveTo>
                      <a:lnTo>
                        <a:pt x="8" y="160"/>
                      </a:lnTo>
                      <a:lnTo>
                        <a:pt x="3" y="176"/>
                      </a:lnTo>
                      <a:lnTo>
                        <a:pt x="34" y="197"/>
                      </a:lnTo>
                      <a:lnTo>
                        <a:pt x="85" y="213"/>
                      </a:lnTo>
                      <a:lnTo>
                        <a:pt x="90" y="228"/>
                      </a:lnTo>
                      <a:lnTo>
                        <a:pt x="100" y="224"/>
                      </a:lnTo>
                      <a:lnTo>
                        <a:pt x="104" y="239"/>
                      </a:lnTo>
                      <a:lnTo>
                        <a:pt x="119" y="244"/>
                      </a:lnTo>
                      <a:lnTo>
                        <a:pt x="109" y="270"/>
                      </a:lnTo>
                      <a:lnTo>
                        <a:pt x="125" y="285"/>
                      </a:lnTo>
                      <a:lnTo>
                        <a:pt x="145" y="285"/>
                      </a:lnTo>
                      <a:lnTo>
                        <a:pt x="167" y="306"/>
                      </a:lnTo>
                      <a:lnTo>
                        <a:pt x="141" y="326"/>
                      </a:lnTo>
                      <a:lnTo>
                        <a:pt x="163" y="383"/>
                      </a:lnTo>
                      <a:lnTo>
                        <a:pt x="198" y="394"/>
                      </a:lnTo>
                      <a:lnTo>
                        <a:pt x="197" y="410"/>
                      </a:lnTo>
                      <a:lnTo>
                        <a:pt x="228" y="451"/>
                      </a:lnTo>
                      <a:lnTo>
                        <a:pt x="269" y="451"/>
                      </a:lnTo>
                      <a:lnTo>
                        <a:pt x="284" y="437"/>
                      </a:lnTo>
                      <a:lnTo>
                        <a:pt x="295" y="406"/>
                      </a:lnTo>
                      <a:lnTo>
                        <a:pt x="285" y="401"/>
                      </a:lnTo>
                      <a:lnTo>
                        <a:pt x="295" y="386"/>
                      </a:lnTo>
                      <a:lnTo>
                        <a:pt x="293" y="308"/>
                      </a:lnTo>
                      <a:lnTo>
                        <a:pt x="320" y="269"/>
                      </a:lnTo>
                      <a:lnTo>
                        <a:pt x="350" y="279"/>
                      </a:lnTo>
                      <a:lnTo>
                        <a:pt x="371" y="258"/>
                      </a:lnTo>
                      <a:lnTo>
                        <a:pt x="403" y="239"/>
                      </a:lnTo>
                      <a:lnTo>
                        <a:pt x="438" y="214"/>
                      </a:lnTo>
                      <a:lnTo>
                        <a:pt x="456" y="137"/>
                      </a:lnTo>
                      <a:lnTo>
                        <a:pt x="446" y="127"/>
                      </a:lnTo>
                      <a:lnTo>
                        <a:pt x="415" y="132"/>
                      </a:lnTo>
                      <a:lnTo>
                        <a:pt x="390" y="116"/>
                      </a:lnTo>
                      <a:lnTo>
                        <a:pt x="385" y="90"/>
                      </a:lnTo>
                      <a:lnTo>
                        <a:pt x="401" y="60"/>
                      </a:lnTo>
                      <a:lnTo>
                        <a:pt x="386" y="49"/>
                      </a:lnTo>
                      <a:lnTo>
                        <a:pt x="355" y="29"/>
                      </a:lnTo>
                      <a:lnTo>
                        <a:pt x="340" y="53"/>
                      </a:lnTo>
                      <a:lnTo>
                        <a:pt x="309" y="48"/>
                      </a:lnTo>
                      <a:lnTo>
                        <a:pt x="294" y="58"/>
                      </a:lnTo>
                      <a:lnTo>
                        <a:pt x="283" y="89"/>
                      </a:lnTo>
                      <a:lnTo>
                        <a:pt x="252" y="88"/>
                      </a:lnTo>
                      <a:lnTo>
                        <a:pt x="262" y="67"/>
                      </a:lnTo>
                      <a:lnTo>
                        <a:pt x="227" y="67"/>
                      </a:lnTo>
                      <a:lnTo>
                        <a:pt x="233" y="52"/>
                      </a:lnTo>
                      <a:lnTo>
                        <a:pt x="223" y="26"/>
                      </a:lnTo>
                      <a:lnTo>
                        <a:pt x="198" y="0"/>
                      </a:lnTo>
                      <a:lnTo>
                        <a:pt x="172" y="20"/>
                      </a:lnTo>
                      <a:lnTo>
                        <a:pt x="161" y="40"/>
                      </a:lnTo>
                      <a:lnTo>
                        <a:pt x="109" y="49"/>
                      </a:lnTo>
                      <a:lnTo>
                        <a:pt x="119" y="70"/>
                      </a:lnTo>
                      <a:lnTo>
                        <a:pt x="93" y="100"/>
                      </a:lnTo>
                      <a:lnTo>
                        <a:pt x="110" y="122"/>
                      </a:lnTo>
                      <a:lnTo>
                        <a:pt x="82" y="142"/>
                      </a:lnTo>
                      <a:lnTo>
                        <a:pt x="67" y="121"/>
                      </a:lnTo>
                      <a:lnTo>
                        <a:pt x="25" y="114"/>
                      </a:lnTo>
                      <a:lnTo>
                        <a:pt x="10" y="130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5" name="Freeform 291"/>
                <p:cNvSpPr>
                  <a:spLocks/>
                </p:cNvSpPr>
                <p:nvPr/>
              </p:nvSpPr>
              <p:spPr bwMode="auto">
                <a:xfrm>
                  <a:off x="1346320" y="3315507"/>
                  <a:ext cx="279426" cy="342787"/>
                </a:xfrm>
                <a:custGeom>
                  <a:avLst/>
                  <a:gdLst>
                    <a:gd name="T0" fmla="*/ 2147483646 w 528"/>
                    <a:gd name="T1" fmla="*/ 2147483646 h 639"/>
                    <a:gd name="T2" fmla="*/ 2147483646 w 528"/>
                    <a:gd name="T3" fmla="*/ 2147483646 h 639"/>
                    <a:gd name="T4" fmla="*/ 2147483646 w 528"/>
                    <a:gd name="T5" fmla="*/ 2147483646 h 639"/>
                    <a:gd name="T6" fmla="*/ 2147483646 w 528"/>
                    <a:gd name="T7" fmla="*/ 2147483646 h 639"/>
                    <a:gd name="T8" fmla="*/ 2147483646 w 528"/>
                    <a:gd name="T9" fmla="*/ 2147483646 h 639"/>
                    <a:gd name="T10" fmla="*/ 2147483646 w 528"/>
                    <a:gd name="T11" fmla="*/ 2147483646 h 639"/>
                    <a:gd name="T12" fmla="*/ 2147483646 w 528"/>
                    <a:gd name="T13" fmla="*/ 2147483646 h 639"/>
                    <a:gd name="T14" fmla="*/ 2147483646 w 528"/>
                    <a:gd name="T15" fmla="*/ 2147483646 h 639"/>
                    <a:gd name="T16" fmla="*/ 2147483646 w 528"/>
                    <a:gd name="T17" fmla="*/ 2147483646 h 639"/>
                    <a:gd name="T18" fmla="*/ 2147483646 w 528"/>
                    <a:gd name="T19" fmla="*/ 2147483646 h 639"/>
                    <a:gd name="T20" fmla="*/ 2147483646 w 528"/>
                    <a:gd name="T21" fmla="*/ 2147483646 h 639"/>
                    <a:gd name="T22" fmla="*/ 2147483646 w 528"/>
                    <a:gd name="T23" fmla="*/ 2147483646 h 639"/>
                    <a:gd name="T24" fmla="*/ 2147483646 w 528"/>
                    <a:gd name="T25" fmla="*/ 2147483646 h 639"/>
                    <a:gd name="T26" fmla="*/ 2147483646 w 528"/>
                    <a:gd name="T27" fmla="*/ 2147483646 h 639"/>
                    <a:gd name="T28" fmla="*/ 2147483646 w 528"/>
                    <a:gd name="T29" fmla="*/ 2147483646 h 639"/>
                    <a:gd name="T30" fmla="*/ 2147483646 w 528"/>
                    <a:gd name="T31" fmla="*/ 2147483646 h 639"/>
                    <a:gd name="T32" fmla="*/ 2147483646 w 528"/>
                    <a:gd name="T33" fmla="*/ 2147483646 h 639"/>
                    <a:gd name="T34" fmla="*/ 2147483646 w 528"/>
                    <a:gd name="T35" fmla="*/ 2147483646 h 639"/>
                    <a:gd name="T36" fmla="*/ 2147483646 w 528"/>
                    <a:gd name="T37" fmla="*/ 2147483646 h 639"/>
                    <a:gd name="T38" fmla="*/ 2147483646 w 528"/>
                    <a:gd name="T39" fmla="*/ 2147483646 h 639"/>
                    <a:gd name="T40" fmla="*/ 2147483646 w 528"/>
                    <a:gd name="T41" fmla="*/ 2147483646 h 639"/>
                    <a:gd name="T42" fmla="*/ 2147483646 w 528"/>
                    <a:gd name="T43" fmla="*/ 2147483646 h 639"/>
                    <a:gd name="T44" fmla="*/ 2147483646 w 528"/>
                    <a:gd name="T45" fmla="*/ 2147483646 h 639"/>
                    <a:gd name="T46" fmla="*/ 2147483646 w 528"/>
                    <a:gd name="T47" fmla="*/ 2147483646 h 639"/>
                    <a:gd name="T48" fmla="*/ 2147483646 w 528"/>
                    <a:gd name="T49" fmla="*/ 2147483646 h 639"/>
                    <a:gd name="T50" fmla="*/ 2147483646 w 528"/>
                    <a:gd name="T51" fmla="*/ 2147483646 h 639"/>
                    <a:gd name="T52" fmla="*/ 2147483646 w 528"/>
                    <a:gd name="T53" fmla="*/ 2147483646 h 639"/>
                    <a:gd name="T54" fmla="*/ 2147483646 w 528"/>
                    <a:gd name="T55" fmla="*/ 2147483646 h 639"/>
                    <a:gd name="T56" fmla="*/ 2147483646 w 528"/>
                    <a:gd name="T57" fmla="*/ 2147483646 h 639"/>
                    <a:gd name="T58" fmla="*/ 2147483646 w 528"/>
                    <a:gd name="T59" fmla="*/ 2147483646 h 639"/>
                    <a:gd name="T60" fmla="*/ 2147483646 w 528"/>
                    <a:gd name="T61" fmla="*/ 2147483646 h 639"/>
                    <a:gd name="T62" fmla="*/ 2147483646 w 528"/>
                    <a:gd name="T63" fmla="*/ 2147483646 h 639"/>
                    <a:gd name="T64" fmla="*/ 2147483646 w 528"/>
                    <a:gd name="T65" fmla="*/ 2147483646 h 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8"/>
                    <a:gd name="T100" fmla="*/ 0 h 639"/>
                    <a:gd name="T101" fmla="*/ 528 w 528"/>
                    <a:gd name="T102" fmla="*/ 639 h 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8" h="639">
                      <a:moveTo>
                        <a:pt x="187" y="6"/>
                      </a:moveTo>
                      <a:lnTo>
                        <a:pt x="206" y="57"/>
                      </a:lnTo>
                      <a:lnTo>
                        <a:pt x="196" y="72"/>
                      </a:lnTo>
                      <a:lnTo>
                        <a:pt x="217" y="72"/>
                      </a:lnTo>
                      <a:lnTo>
                        <a:pt x="247" y="94"/>
                      </a:lnTo>
                      <a:lnTo>
                        <a:pt x="283" y="74"/>
                      </a:lnTo>
                      <a:lnTo>
                        <a:pt x="288" y="84"/>
                      </a:lnTo>
                      <a:lnTo>
                        <a:pt x="303" y="95"/>
                      </a:lnTo>
                      <a:lnTo>
                        <a:pt x="322" y="146"/>
                      </a:lnTo>
                      <a:lnTo>
                        <a:pt x="307" y="172"/>
                      </a:lnTo>
                      <a:lnTo>
                        <a:pt x="340" y="270"/>
                      </a:lnTo>
                      <a:lnTo>
                        <a:pt x="351" y="275"/>
                      </a:lnTo>
                      <a:lnTo>
                        <a:pt x="366" y="265"/>
                      </a:lnTo>
                      <a:lnTo>
                        <a:pt x="367" y="239"/>
                      </a:lnTo>
                      <a:lnTo>
                        <a:pt x="403" y="239"/>
                      </a:lnTo>
                      <a:lnTo>
                        <a:pt x="432" y="256"/>
                      </a:lnTo>
                      <a:lnTo>
                        <a:pt x="456" y="307"/>
                      </a:lnTo>
                      <a:lnTo>
                        <a:pt x="482" y="334"/>
                      </a:lnTo>
                      <a:lnTo>
                        <a:pt x="516" y="339"/>
                      </a:lnTo>
                      <a:lnTo>
                        <a:pt x="528" y="354"/>
                      </a:lnTo>
                      <a:lnTo>
                        <a:pt x="521" y="386"/>
                      </a:lnTo>
                      <a:lnTo>
                        <a:pt x="511" y="390"/>
                      </a:lnTo>
                      <a:lnTo>
                        <a:pt x="515" y="427"/>
                      </a:lnTo>
                      <a:lnTo>
                        <a:pt x="505" y="441"/>
                      </a:lnTo>
                      <a:lnTo>
                        <a:pt x="505" y="451"/>
                      </a:lnTo>
                      <a:lnTo>
                        <a:pt x="483" y="477"/>
                      </a:lnTo>
                      <a:lnTo>
                        <a:pt x="493" y="487"/>
                      </a:lnTo>
                      <a:lnTo>
                        <a:pt x="498" y="509"/>
                      </a:lnTo>
                      <a:lnTo>
                        <a:pt x="492" y="539"/>
                      </a:lnTo>
                      <a:lnTo>
                        <a:pt x="472" y="558"/>
                      </a:lnTo>
                      <a:lnTo>
                        <a:pt x="470" y="574"/>
                      </a:lnTo>
                      <a:lnTo>
                        <a:pt x="418" y="614"/>
                      </a:lnTo>
                      <a:lnTo>
                        <a:pt x="418" y="630"/>
                      </a:lnTo>
                      <a:lnTo>
                        <a:pt x="377" y="639"/>
                      </a:lnTo>
                      <a:lnTo>
                        <a:pt x="362" y="618"/>
                      </a:lnTo>
                      <a:lnTo>
                        <a:pt x="373" y="598"/>
                      </a:lnTo>
                      <a:lnTo>
                        <a:pt x="271" y="575"/>
                      </a:lnTo>
                      <a:lnTo>
                        <a:pt x="260" y="590"/>
                      </a:lnTo>
                      <a:lnTo>
                        <a:pt x="236" y="560"/>
                      </a:lnTo>
                      <a:lnTo>
                        <a:pt x="246" y="544"/>
                      </a:lnTo>
                      <a:lnTo>
                        <a:pt x="185" y="523"/>
                      </a:lnTo>
                      <a:lnTo>
                        <a:pt x="186" y="507"/>
                      </a:lnTo>
                      <a:lnTo>
                        <a:pt x="171" y="502"/>
                      </a:lnTo>
                      <a:lnTo>
                        <a:pt x="159" y="517"/>
                      </a:lnTo>
                      <a:lnTo>
                        <a:pt x="150" y="492"/>
                      </a:lnTo>
                      <a:lnTo>
                        <a:pt x="160" y="472"/>
                      </a:lnTo>
                      <a:lnTo>
                        <a:pt x="141" y="424"/>
                      </a:lnTo>
                      <a:lnTo>
                        <a:pt x="131" y="440"/>
                      </a:lnTo>
                      <a:lnTo>
                        <a:pt x="95" y="440"/>
                      </a:lnTo>
                      <a:lnTo>
                        <a:pt x="66" y="382"/>
                      </a:lnTo>
                      <a:lnTo>
                        <a:pt x="66" y="357"/>
                      </a:lnTo>
                      <a:lnTo>
                        <a:pt x="57" y="349"/>
                      </a:lnTo>
                      <a:lnTo>
                        <a:pt x="21" y="345"/>
                      </a:lnTo>
                      <a:lnTo>
                        <a:pt x="16" y="299"/>
                      </a:lnTo>
                      <a:lnTo>
                        <a:pt x="0" y="287"/>
                      </a:lnTo>
                      <a:lnTo>
                        <a:pt x="23" y="279"/>
                      </a:lnTo>
                      <a:lnTo>
                        <a:pt x="58" y="285"/>
                      </a:lnTo>
                      <a:lnTo>
                        <a:pt x="71" y="172"/>
                      </a:lnTo>
                      <a:lnTo>
                        <a:pt x="92" y="135"/>
                      </a:lnTo>
                      <a:lnTo>
                        <a:pt x="113" y="118"/>
                      </a:lnTo>
                      <a:lnTo>
                        <a:pt x="112" y="62"/>
                      </a:lnTo>
                      <a:lnTo>
                        <a:pt x="102" y="29"/>
                      </a:lnTo>
                      <a:lnTo>
                        <a:pt x="111" y="20"/>
                      </a:lnTo>
                      <a:lnTo>
                        <a:pt x="131" y="15"/>
                      </a:lnTo>
                      <a:lnTo>
                        <a:pt x="136" y="0"/>
                      </a:lnTo>
                      <a:lnTo>
                        <a:pt x="172" y="5"/>
                      </a:lnTo>
                      <a:lnTo>
                        <a:pt x="187" y="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" name="Freeform 292"/>
                <p:cNvSpPr>
                  <a:spLocks/>
                </p:cNvSpPr>
                <p:nvPr/>
              </p:nvSpPr>
              <p:spPr bwMode="auto">
                <a:xfrm>
                  <a:off x="1270113" y="3075875"/>
                  <a:ext cx="282602" cy="244394"/>
                </a:xfrm>
                <a:custGeom>
                  <a:avLst/>
                  <a:gdLst>
                    <a:gd name="T0" fmla="*/ 2147483646 w 535"/>
                    <a:gd name="T1" fmla="*/ 2147483646 h 454"/>
                    <a:gd name="T2" fmla="*/ 2147483646 w 535"/>
                    <a:gd name="T3" fmla="*/ 0 h 454"/>
                    <a:gd name="T4" fmla="*/ 2147483646 w 535"/>
                    <a:gd name="T5" fmla="*/ 2147483646 h 454"/>
                    <a:gd name="T6" fmla="*/ 2147483646 w 535"/>
                    <a:gd name="T7" fmla="*/ 2147483646 h 454"/>
                    <a:gd name="T8" fmla="*/ 2147483646 w 535"/>
                    <a:gd name="T9" fmla="*/ 2147483646 h 454"/>
                    <a:gd name="T10" fmla="*/ 2147483646 w 535"/>
                    <a:gd name="T11" fmla="*/ 2147483646 h 454"/>
                    <a:gd name="T12" fmla="*/ 2147483646 w 535"/>
                    <a:gd name="T13" fmla="*/ 2147483646 h 454"/>
                    <a:gd name="T14" fmla="*/ 2147483646 w 535"/>
                    <a:gd name="T15" fmla="*/ 2147483646 h 454"/>
                    <a:gd name="T16" fmla="*/ 2147483646 w 535"/>
                    <a:gd name="T17" fmla="*/ 2147483646 h 454"/>
                    <a:gd name="T18" fmla="*/ 2147483646 w 535"/>
                    <a:gd name="T19" fmla="*/ 2147483646 h 454"/>
                    <a:gd name="T20" fmla="*/ 2147483646 w 535"/>
                    <a:gd name="T21" fmla="*/ 2147483646 h 454"/>
                    <a:gd name="T22" fmla="*/ 2147483646 w 535"/>
                    <a:gd name="T23" fmla="*/ 2147483646 h 454"/>
                    <a:gd name="T24" fmla="*/ 2147483646 w 535"/>
                    <a:gd name="T25" fmla="*/ 2147483646 h 454"/>
                    <a:gd name="T26" fmla="*/ 2147483646 w 535"/>
                    <a:gd name="T27" fmla="*/ 2147483646 h 454"/>
                    <a:gd name="T28" fmla="*/ 2147483646 w 535"/>
                    <a:gd name="T29" fmla="*/ 2147483646 h 454"/>
                    <a:gd name="T30" fmla="*/ 2147483646 w 535"/>
                    <a:gd name="T31" fmla="*/ 2147483646 h 454"/>
                    <a:gd name="T32" fmla="*/ 2147483646 w 535"/>
                    <a:gd name="T33" fmla="*/ 2147483646 h 454"/>
                    <a:gd name="T34" fmla="*/ 2147483646 w 535"/>
                    <a:gd name="T35" fmla="*/ 2147483646 h 454"/>
                    <a:gd name="T36" fmla="*/ 2147483646 w 535"/>
                    <a:gd name="T37" fmla="*/ 2147483646 h 454"/>
                    <a:gd name="T38" fmla="*/ 2147483646 w 535"/>
                    <a:gd name="T39" fmla="*/ 2147483646 h 454"/>
                    <a:gd name="T40" fmla="*/ 2147483646 w 535"/>
                    <a:gd name="T41" fmla="*/ 2147483646 h 454"/>
                    <a:gd name="T42" fmla="*/ 2147483646 w 535"/>
                    <a:gd name="T43" fmla="*/ 2147483646 h 454"/>
                    <a:gd name="T44" fmla="*/ 2147483646 w 535"/>
                    <a:gd name="T45" fmla="*/ 2147483646 h 454"/>
                    <a:gd name="T46" fmla="*/ 2147483646 w 535"/>
                    <a:gd name="T47" fmla="*/ 2147483646 h 454"/>
                    <a:gd name="T48" fmla="*/ 2147483646 w 535"/>
                    <a:gd name="T49" fmla="*/ 2147483646 h 454"/>
                    <a:gd name="T50" fmla="*/ 2147483646 w 535"/>
                    <a:gd name="T51" fmla="*/ 2147483646 h 454"/>
                    <a:gd name="T52" fmla="*/ 2147483646 w 535"/>
                    <a:gd name="T53" fmla="*/ 2147483646 h 454"/>
                    <a:gd name="T54" fmla="*/ 2147483646 w 535"/>
                    <a:gd name="T55" fmla="*/ 2147483646 h 454"/>
                    <a:gd name="T56" fmla="*/ 2147483646 w 535"/>
                    <a:gd name="T57" fmla="*/ 2147483646 h 454"/>
                    <a:gd name="T58" fmla="*/ 2147483646 w 535"/>
                    <a:gd name="T59" fmla="*/ 2147483646 h 454"/>
                    <a:gd name="T60" fmla="*/ 2147483646 w 535"/>
                    <a:gd name="T61" fmla="*/ 2147483646 h 454"/>
                    <a:gd name="T62" fmla="*/ 2147483646 w 535"/>
                    <a:gd name="T63" fmla="*/ 2147483646 h 454"/>
                    <a:gd name="T64" fmla="*/ 2147483646 w 535"/>
                    <a:gd name="T65" fmla="*/ 2147483646 h 454"/>
                    <a:gd name="T66" fmla="*/ 2147483646 w 535"/>
                    <a:gd name="T67" fmla="*/ 2147483646 h 454"/>
                    <a:gd name="T68" fmla="*/ 2147483646 w 535"/>
                    <a:gd name="T69" fmla="*/ 2147483646 h 4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5"/>
                    <a:gd name="T106" fmla="*/ 0 h 454"/>
                    <a:gd name="T107" fmla="*/ 535 w 535"/>
                    <a:gd name="T108" fmla="*/ 454 h 4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5" h="454">
                      <a:moveTo>
                        <a:pt x="148" y="35"/>
                      </a:moveTo>
                      <a:lnTo>
                        <a:pt x="158" y="30"/>
                      </a:lnTo>
                      <a:lnTo>
                        <a:pt x="153" y="9"/>
                      </a:lnTo>
                      <a:lnTo>
                        <a:pt x="186" y="0"/>
                      </a:lnTo>
                      <a:lnTo>
                        <a:pt x="188" y="11"/>
                      </a:lnTo>
                      <a:lnTo>
                        <a:pt x="245" y="27"/>
                      </a:lnTo>
                      <a:lnTo>
                        <a:pt x="322" y="13"/>
                      </a:lnTo>
                      <a:lnTo>
                        <a:pt x="321" y="33"/>
                      </a:lnTo>
                      <a:lnTo>
                        <a:pt x="347" y="28"/>
                      </a:lnTo>
                      <a:lnTo>
                        <a:pt x="343" y="13"/>
                      </a:lnTo>
                      <a:lnTo>
                        <a:pt x="358" y="8"/>
                      </a:lnTo>
                      <a:lnTo>
                        <a:pt x="403" y="45"/>
                      </a:lnTo>
                      <a:lnTo>
                        <a:pt x="418" y="45"/>
                      </a:lnTo>
                      <a:lnTo>
                        <a:pt x="438" y="62"/>
                      </a:lnTo>
                      <a:lnTo>
                        <a:pt x="428" y="65"/>
                      </a:lnTo>
                      <a:lnTo>
                        <a:pt x="427" y="96"/>
                      </a:lnTo>
                      <a:lnTo>
                        <a:pt x="442" y="113"/>
                      </a:lnTo>
                      <a:lnTo>
                        <a:pt x="458" y="113"/>
                      </a:lnTo>
                      <a:lnTo>
                        <a:pt x="451" y="143"/>
                      </a:lnTo>
                      <a:lnTo>
                        <a:pt x="477" y="153"/>
                      </a:lnTo>
                      <a:lnTo>
                        <a:pt x="477" y="179"/>
                      </a:lnTo>
                      <a:lnTo>
                        <a:pt x="511" y="230"/>
                      </a:lnTo>
                      <a:lnTo>
                        <a:pt x="506" y="241"/>
                      </a:lnTo>
                      <a:lnTo>
                        <a:pt x="516" y="241"/>
                      </a:lnTo>
                      <a:lnTo>
                        <a:pt x="516" y="246"/>
                      </a:lnTo>
                      <a:lnTo>
                        <a:pt x="500" y="262"/>
                      </a:lnTo>
                      <a:lnTo>
                        <a:pt x="510" y="282"/>
                      </a:lnTo>
                      <a:lnTo>
                        <a:pt x="535" y="292"/>
                      </a:lnTo>
                      <a:lnTo>
                        <a:pt x="535" y="313"/>
                      </a:lnTo>
                      <a:lnTo>
                        <a:pt x="514" y="323"/>
                      </a:lnTo>
                      <a:lnTo>
                        <a:pt x="509" y="333"/>
                      </a:lnTo>
                      <a:lnTo>
                        <a:pt x="493" y="323"/>
                      </a:lnTo>
                      <a:lnTo>
                        <a:pt x="483" y="348"/>
                      </a:lnTo>
                      <a:lnTo>
                        <a:pt x="496" y="360"/>
                      </a:lnTo>
                      <a:lnTo>
                        <a:pt x="461" y="388"/>
                      </a:lnTo>
                      <a:lnTo>
                        <a:pt x="441" y="388"/>
                      </a:lnTo>
                      <a:lnTo>
                        <a:pt x="436" y="408"/>
                      </a:lnTo>
                      <a:lnTo>
                        <a:pt x="400" y="393"/>
                      </a:lnTo>
                      <a:lnTo>
                        <a:pt x="409" y="444"/>
                      </a:lnTo>
                      <a:lnTo>
                        <a:pt x="394" y="454"/>
                      </a:lnTo>
                      <a:lnTo>
                        <a:pt x="389" y="433"/>
                      </a:lnTo>
                      <a:lnTo>
                        <a:pt x="373" y="433"/>
                      </a:lnTo>
                      <a:lnTo>
                        <a:pt x="363" y="412"/>
                      </a:lnTo>
                      <a:lnTo>
                        <a:pt x="357" y="453"/>
                      </a:lnTo>
                      <a:lnTo>
                        <a:pt x="331" y="453"/>
                      </a:lnTo>
                      <a:lnTo>
                        <a:pt x="316" y="452"/>
                      </a:lnTo>
                      <a:lnTo>
                        <a:pt x="261" y="401"/>
                      </a:lnTo>
                      <a:lnTo>
                        <a:pt x="261" y="389"/>
                      </a:lnTo>
                      <a:lnTo>
                        <a:pt x="242" y="374"/>
                      </a:lnTo>
                      <a:lnTo>
                        <a:pt x="232" y="374"/>
                      </a:lnTo>
                      <a:lnTo>
                        <a:pt x="169" y="403"/>
                      </a:lnTo>
                      <a:lnTo>
                        <a:pt x="154" y="398"/>
                      </a:lnTo>
                      <a:lnTo>
                        <a:pt x="135" y="352"/>
                      </a:lnTo>
                      <a:lnTo>
                        <a:pt x="145" y="332"/>
                      </a:lnTo>
                      <a:lnTo>
                        <a:pt x="120" y="331"/>
                      </a:lnTo>
                      <a:lnTo>
                        <a:pt x="109" y="315"/>
                      </a:lnTo>
                      <a:lnTo>
                        <a:pt x="84" y="326"/>
                      </a:lnTo>
                      <a:lnTo>
                        <a:pt x="53" y="304"/>
                      </a:lnTo>
                      <a:lnTo>
                        <a:pt x="71" y="227"/>
                      </a:lnTo>
                      <a:lnTo>
                        <a:pt x="61" y="217"/>
                      </a:lnTo>
                      <a:lnTo>
                        <a:pt x="30" y="222"/>
                      </a:lnTo>
                      <a:lnTo>
                        <a:pt x="5" y="206"/>
                      </a:lnTo>
                      <a:lnTo>
                        <a:pt x="0" y="180"/>
                      </a:lnTo>
                      <a:lnTo>
                        <a:pt x="16" y="150"/>
                      </a:lnTo>
                      <a:lnTo>
                        <a:pt x="1" y="139"/>
                      </a:lnTo>
                      <a:lnTo>
                        <a:pt x="23" y="124"/>
                      </a:lnTo>
                      <a:lnTo>
                        <a:pt x="23" y="104"/>
                      </a:lnTo>
                      <a:lnTo>
                        <a:pt x="93" y="72"/>
                      </a:lnTo>
                      <a:lnTo>
                        <a:pt x="107" y="18"/>
                      </a:lnTo>
                      <a:lnTo>
                        <a:pt x="148" y="35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7" name="Freeform 293"/>
                <p:cNvSpPr>
                  <a:spLocks/>
                </p:cNvSpPr>
                <p:nvPr/>
              </p:nvSpPr>
              <p:spPr bwMode="auto">
                <a:xfrm>
                  <a:off x="1181205" y="3239333"/>
                  <a:ext cx="255611" cy="261852"/>
                </a:xfrm>
                <a:custGeom>
                  <a:avLst/>
                  <a:gdLst>
                    <a:gd name="T0" fmla="*/ 2147483646 w 481"/>
                    <a:gd name="T1" fmla="*/ 2147483646 h 486"/>
                    <a:gd name="T2" fmla="*/ 2147483646 w 481"/>
                    <a:gd name="T3" fmla="*/ 2147483646 h 486"/>
                    <a:gd name="T4" fmla="*/ 2147483646 w 481"/>
                    <a:gd name="T5" fmla="*/ 2147483646 h 486"/>
                    <a:gd name="T6" fmla="*/ 0 w 481"/>
                    <a:gd name="T7" fmla="*/ 2147483646 h 486"/>
                    <a:gd name="T8" fmla="*/ 0 w 481"/>
                    <a:gd name="T9" fmla="*/ 2147483646 h 486"/>
                    <a:gd name="T10" fmla="*/ 2147483646 w 481"/>
                    <a:gd name="T11" fmla="*/ 2147483646 h 486"/>
                    <a:gd name="T12" fmla="*/ 2147483646 w 481"/>
                    <a:gd name="T13" fmla="*/ 2147483646 h 486"/>
                    <a:gd name="T14" fmla="*/ 2147483646 w 481"/>
                    <a:gd name="T15" fmla="*/ 2147483646 h 486"/>
                    <a:gd name="T16" fmla="*/ 2147483646 w 481"/>
                    <a:gd name="T17" fmla="*/ 2147483646 h 486"/>
                    <a:gd name="T18" fmla="*/ 2147483646 w 481"/>
                    <a:gd name="T19" fmla="*/ 2147483646 h 486"/>
                    <a:gd name="T20" fmla="*/ 2147483646 w 481"/>
                    <a:gd name="T21" fmla="*/ 2147483646 h 486"/>
                    <a:gd name="T22" fmla="*/ 2147483646 w 481"/>
                    <a:gd name="T23" fmla="*/ 2147483646 h 486"/>
                    <a:gd name="T24" fmla="*/ 2147483646 w 481"/>
                    <a:gd name="T25" fmla="*/ 2147483646 h 486"/>
                    <a:gd name="T26" fmla="*/ 2147483646 w 481"/>
                    <a:gd name="T27" fmla="*/ 2147483646 h 486"/>
                    <a:gd name="T28" fmla="*/ 2147483646 w 481"/>
                    <a:gd name="T29" fmla="*/ 2147483646 h 486"/>
                    <a:gd name="T30" fmla="*/ 2147483646 w 481"/>
                    <a:gd name="T31" fmla="*/ 2147483646 h 486"/>
                    <a:gd name="T32" fmla="*/ 2147483646 w 481"/>
                    <a:gd name="T33" fmla="*/ 2147483646 h 486"/>
                    <a:gd name="T34" fmla="*/ 2147483646 w 481"/>
                    <a:gd name="T35" fmla="*/ 2147483646 h 486"/>
                    <a:gd name="T36" fmla="*/ 2147483646 w 481"/>
                    <a:gd name="T37" fmla="*/ 2147483646 h 486"/>
                    <a:gd name="T38" fmla="*/ 2147483646 w 481"/>
                    <a:gd name="T39" fmla="*/ 2147483646 h 486"/>
                    <a:gd name="T40" fmla="*/ 2147483646 w 481"/>
                    <a:gd name="T41" fmla="*/ 2147483646 h 486"/>
                    <a:gd name="T42" fmla="*/ 2147483646 w 481"/>
                    <a:gd name="T43" fmla="*/ 2147483646 h 486"/>
                    <a:gd name="T44" fmla="*/ 2147483646 w 481"/>
                    <a:gd name="T45" fmla="*/ 2147483646 h 486"/>
                    <a:gd name="T46" fmla="*/ 2147483646 w 481"/>
                    <a:gd name="T47" fmla="*/ 2147483646 h 486"/>
                    <a:gd name="T48" fmla="*/ 2147483646 w 481"/>
                    <a:gd name="T49" fmla="*/ 2147483646 h 486"/>
                    <a:gd name="T50" fmla="*/ 2147483646 w 481"/>
                    <a:gd name="T51" fmla="*/ 2147483646 h 486"/>
                    <a:gd name="T52" fmla="*/ 2147483646 w 481"/>
                    <a:gd name="T53" fmla="*/ 2147483646 h 486"/>
                    <a:gd name="T54" fmla="*/ 2147483646 w 481"/>
                    <a:gd name="T55" fmla="*/ 2147483646 h 486"/>
                    <a:gd name="T56" fmla="*/ 2147483646 w 481"/>
                    <a:gd name="T57" fmla="*/ 2147483646 h 486"/>
                    <a:gd name="T58" fmla="*/ 2147483646 w 481"/>
                    <a:gd name="T59" fmla="*/ 2147483646 h 486"/>
                    <a:gd name="T60" fmla="*/ 2147483646 w 481"/>
                    <a:gd name="T61" fmla="*/ 2147483646 h 486"/>
                    <a:gd name="T62" fmla="*/ 2147483646 w 481"/>
                    <a:gd name="T63" fmla="*/ 2147483646 h 486"/>
                    <a:gd name="T64" fmla="*/ 2147483646 w 481"/>
                    <a:gd name="T65" fmla="*/ 2147483646 h 486"/>
                    <a:gd name="T66" fmla="*/ 2147483646 w 481"/>
                    <a:gd name="T67" fmla="*/ 2147483646 h 486"/>
                    <a:gd name="T68" fmla="*/ 2147483646 w 481"/>
                    <a:gd name="T69" fmla="*/ 2147483646 h 486"/>
                    <a:gd name="T70" fmla="*/ 2147483646 w 481"/>
                    <a:gd name="T71" fmla="*/ 2147483646 h 486"/>
                    <a:gd name="T72" fmla="*/ 2147483646 w 481"/>
                    <a:gd name="T73" fmla="*/ 2147483646 h 486"/>
                    <a:gd name="T74" fmla="*/ 2147483646 w 481"/>
                    <a:gd name="T75" fmla="*/ 2147483646 h 486"/>
                    <a:gd name="T76" fmla="*/ 2147483646 w 481"/>
                    <a:gd name="T77" fmla="*/ 0 h 486"/>
                    <a:gd name="T78" fmla="*/ 2147483646 w 481"/>
                    <a:gd name="T79" fmla="*/ 2147483646 h 486"/>
                    <a:gd name="T80" fmla="*/ 2147483646 w 481"/>
                    <a:gd name="T81" fmla="*/ 2147483646 h 486"/>
                    <a:gd name="T82" fmla="*/ 2147483646 w 481"/>
                    <a:gd name="T83" fmla="*/ 2147483646 h 486"/>
                    <a:gd name="T84" fmla="*/ 2147483646 w 481"/>
                    <a:gd name="T85" fmla="*/ 2147483646 h 486"/>
                    <a:gd name="T86" fmla="*/ 2147483646 w 481"/>
                    <a:gd name="T87" fmla="*/ 2147483646 h 486"/>
                    <a:gd name="T88" fmla="*/ 2147483646 w 481"/>
                    <a:gd name="T89" fmla="*/ 2147483646 h 486"/>
                    <a:gd name="T90" fmla="*/ 2147483646 w 481"/>
                    <a:gd name="T91" fmla="*/ 2147483646 h 486"/>
                    <a:gd name="T92" fmla="*/ 2147483646 w 481"/>
                    <a:gd name="T93" fmla="*/ 2147483646 h 486"/>
                    <a:gd name="T94" fmla="*/ 2147483646 w 481"/>
                    <a:gd name="T95" fmla="*/ 2147483646 h 486"/>
                    <a:gd name="T96" fmla="*/ 2147483646 w 481"/>
                    <a:gd name="T97" fmla="*/ 2147483646 h 486"/>
                    <a:gd name="T98" fmla="*/ 2147483646 w 481"/>
                    <a:gd name="T99" fmla="*/ 2147483646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81"/>
                    <a:gd name="T151" fmla="*/ 0 h 486"/>
                    <a:gd name="T152" fmla="*/ 481 w 481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81" h="486">
                      <a:moveTo>
                        <a:pt x="8" y="237"/>
                      </a:moveTo>
                      <a:lnTo>
                        <a:pt x="27" y="278"/>
                      </a:lnTo>
                      <a:lnTo>
                        <a:pt x="17" y="298"/>
                      </a:lnTo>
                      <a:lnTo>
                        <a:pt x="0" y="303"/>
                      </a:lnTo>
                      <a:lnTo>
                        <a:pt x="0" y="314"/>
                      </a:lnTo>
                      <a:lnTo>
                        <a:pt x="26" y="330"/>
                      </a:lnTo>
                      <a:lnTo>
                        <a:pt x="56" y="361"/>
                      </a:lnTo>
                      <a:lnTo>
                        <a:pt x="60" y="386"/>
                      </a:lnTo>
                      <a:lnTo>
                        <a:pt x="89" y="459"/>
                      </a:lnTo>
                      <a:lnTo>
                        <a:pt x="105" y="444"/>
                      </a:lnTo>
                      <a:lnTo>
                        <a:pt x="110" y="449"/>
                      </a:lnTo>
                      <a:lnTo>
                        <a:pt x="124" y="486"/>
                      </a:lnTo>
                      <a:lnTo>
                        <a:pt x="222" y="456"/>
                      </a:lnTo>
                      <a:lnTo>
                        <a:pt x="244" y="436"/>
                      </a:lnTo>
                      <a:lnTo>
                        <a:pt x="274" y="441"/>
                      </a:lnTo>
                      <a:lnTo>
                        <a:pt x="309" y="430"/>
                      </a:lnTo>
                      <a:lnTo>
                        <a:pt x="332" y="422"/>
                      </a:lnTo>
                      <a:lnTo>
                        <a:pt x="367" y="428"/>
                      </a:lnTo>
                      <a:lnTo>
                        <a:pt x="380" y="315"/>
                      </a:lnTo>
                      <a:lnTo>
                        <a:pt x="401" y="278"/>
                      </a:lnTo>
                      <a:lnTo>
                        <a:pt x="422" y="261"/>
                      </a:lnTo>
                      <a:lnTo>
                        <a:pt x="421" y="205"/>
                      </a:lnTo>
                      <a:lnTo>
                        <a:pt x="411" y="172"/>
                      </a:lnTo>
                      <a:lnTo>
                        <a:pt x="420" y="163"/>
                      </a:lnTo>
                      <a:lnTo>
                        <a:pt x="440" y="158"/>
                      </a:lnTo>
                      <a:lnTo>
                        <a:pt x="445" y="143"/>
                      </a:lnTo>
                      <a:lnTo>
                        <a:pt x="481" y="148"/>
                      </a:lnTo>
                      <a:lnTo>
                        <a:pt x="426" y="97"/>
                      </a:lnTo>
                      <a:lnTo>
                        <a:pt x="426" y="85"/>
                      </a:lnTo>
                      <a:lnTo>
                        <a:pt x="407" y="70"/>
                      </a:lnTo>
                      <a:lnTo>
                        <a:pt x="397" y="70"/>
                      </a:lnTo>
                      <a:lnTo>
                        <a:pt x="334" y="99"/>
                      </a:lnTo>
                      <a:lnTo>
                        <a:pt x="319" y="94"/>
                      </a:lnTo>
                      <a:lnTo>
                        <a:pt x="300" y="48"/>
                      </a:lnTo>
                      <a:lnTo>
                        <a:pt x="310" y="28"/>
                      </a:lnTo>
                      <a:lnTo>
                        <a:pt x="285" y="27"/>
                      </a:lnTo>
                      <a:lnTo>
                        <a:pt x="274" y="11"/>
                      </a:lnTo>
                      <a:lnTo>
                        <a:pt x="249" y="22"/>
                      </a:lnTo>
                      <a:lnTo>
                        <a:pt x="218" y="0"/>
                      </a:lnTo>
                      <a:lnTo>
                        <a:pt x="183" y="25"/>
                      </a:lnTo>
                      <a:lnTo>
                        <a:pt x="151" y="44"/>
                      </a:lnTo>
                      <a:lnTo>
                        <a:pt x="130" y="65"/>
                      </a:lnTo>
                      <a:lnTo>
                        <a:pt x="100" y="55"/>
                      </a:lnTo>
                      <a:lnTo>
                        <a:pt x="73" y="94"/>
                      </a:lnTo>
                      <a:lnTo>
                        <a:pt x="75" y="172"/>
                      </a:lnTo>
                      <a:lnTo>
                        <a:pt x="65" y="187"/>
                      </a:lnTo>
                      <a:lnTo>
                        <a:pt x="75" y="192"/>
                      </a:lnTo>
                      <a:lnTo>
                        <a:pt x="64" y="223"/>
                      </a:lnTo>
                      <a:lnTo>
                        <a:pt x="49" y="237"/>
                      </a:lnTo>
                      <a:lnTo>
                        <a:pt x="8" y="23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8" name="Freeform 294"/>
                <p:cNvSpPr>
                  <a:spLocks/>
                </p:cNvSpPr>
                <p:nvPr/>
              </p:nvSpPr>
              <p:spPr bwMode="auto">
                <a:xfrm>
                  <a:off x="1422527" y="2093535"/>
                  <a:ext cx="473120" cy="469745"/>
                </a:xfrm>
                <a:custGeom>
                  <a:avLst/>
                  <a:gdLst>
                    <a:gd name="T0" fmla="*/ 2147483646 w 895"/>
                    <a:gd name="T1" fmla="*/ 2147483646 h 874"/>
                    <a:gd name="T2" fmla="*/ 2147483646 w 895"/>
                    <a:gd name="T3" fmla="*/ 2147483646 h 874"/>
                    <a:gd name="T4" fmla="*/ 2147483646 w 895"/>
                    <a:gd name="T5" fmla="*/ 2147483646 h 874"/>
                    <a:gd name="T6" fmla="*/ 2147483646 w 895"/>
                    <a:gd name="T7" fmla="*/ 2147483646 h 874"/>
                    <a:gd name="T8" fmla="*/ 2147483646 w 895"/>
                    <a:gd name="T9" fmla="*/ 2147483646 h 874"/>
                    <a:gd name="T10" fmla="*/ 2147483646 w 895"/>
                    <a:gd name="T11" fmla="*/ 2147483646 h 874"/>
                    <a:gd name="T12" fmla="*/ 2147483646 w 895"/>
                    <a:gd name="T13" fmla="*/ 2147483646 h 874"/>
                    <a:gd name="T14" fmla="*/ 2147483646 w 895"/>
                    <a:gd name="T15" fmla="*/ 2147483646 h 874"/>
                    <a:gd name="T16" fmla="*/ 2147483646 w 895"/>
                    <a:gd name="T17" fmla="*/ 2147483646 h 874"/>
                    <a:gd name="T18" fmla="*/ 2147483646 w 895"/>
                    <a:gd name="T19" fmla="*/ 2147483646 h 874"/>
                    <a:gd name="T20" fmla="*/ 2147483646 w 895"/>
                    <a:gd name="T21" fmla="*/ 2147483646 h 874"/>
                    <a:gd name="T22" fmla="*/ 2147483646 w 895"/>
                    <a:gd name="T23" fmla="*/ 2147483646 h 874"/>
                    <a:gd name="T24" fmla="*/ 2147483646 w 895"/>
                    <a:gd name="T25" fmla="*/ 2147483646 h 874"/>
                    <a:gd name="T26" fmla="*/ 2147483646 w 895"/>
                    <a:gd name="T27" fmla="*/ 2147483646 h 874"/>
                    <a:gd name="T28" fmla="*/ 2147483646 w 895"/>
                    <a:gd name="T29" fmla="*/ 2147483646 h 874"/>
                    <a:gd name="T30" fmla="*/ 2147483646 w 895"/>
                    <a:gd name="T31" fmla="*/ 2147483646 h 874"/>
                    <a:gd name="T32" fmla="*/ 2147483646 w 895"/>
                    <a:gd name="T33" fmla="*/ 2147483646 h 874"/>
                    <a:gd name="T34" fmla="*/ 2147483646 w 895"/>
                    <a:gd name="T35" fmla="*/ 2147483646 h 874"/>
                    <a:gd name="T36" fmla="*/ 2147483646 w 895"/>
                    <a:gd name="T37" fmla="*/ 2147483646 h 874"/>
                    <a:gd name="T38" fmla="*/ 2147483646 w 895"/>
                    <a:gd name="T39" fmla="*/ 2147483646 h 874"/>
                    <a:gd name="T40" fmla="*/ 2147483646 w 895"/>
                    <a:gd name="T41" fmla="*/ 2147483646 h 874"/>
                    <a:gd name="T42" fmla="*/ 2147483646 w 895"/>
                    <a:gd name="T43" fmla="*/ 2147483646 h 874"/>
                    <a:gd name="T44" fmla="*/ 2147483646 w 895"/>
                    <a:gd name="T45" fmla="*/ 2147483646 h 874"/>
                    <a:gd name="T46" fmla="*/ 2147483646 w 895"/>
                    <a:gd name="T47" fmla="*/ 2147483646 h 874"/>
                    <a:gd name="T48" fmla="*/ 2147483646 w 895"/>
                    <a:gd name="T49" fmla="*/ 2147483646 h 874"/>
                    <a:gd name="T50" fmla="*/ 2147483646 w 895"/>
                    <a:gd name="T51" fmla="*/ 2147483646 h 874"/>
                    <a:gd name="T52" fmla="*/ 2147483646 w 895"/>
                    <a:gd name="T53" fmla="*/ 2147483646 h 874"/>
                    <a:gd name="T54" fmla="*/ 2147483646 w 895"/>
                    <a:gd name="T55" fmla="*/ 2147483646 h 874"/>
                    <a:gd name="T56" fmla="*/ 2147483646 w 895"/>
                    <a:gd name="T57" fmla="*/ 2147483646 h 874"/>
                    <a:gd name="T58" fmla="*/ 2147483646 w 895"/>
                    <a:gd name="T59" fmla="*/ 2147483646 h 874"/>
                    <a:gd name="T60" fmla="*/ 2147483646 w 895"/>
                    <a:gd name="T61" fmla="*/ 2147483646 h 874"/>
                    <a:gd name="T62" fmla="*/ 2147483646 w 895"/>
                    <a:gd name="T63" fmla="*/ 2147483646 h 874"/>
                    <a:gd name="T64" fmla="*/ 2147483646 w 895"/>
                    <a:gd name="T65" fmla="*/ 2147483646 h 874"/>
                    <a:gd name="T66" fmla="*/ 2147483646 w 895"/>
                    <a:gd name="T67" fmla="*/ 2147483646 h 874"/>
                    <a:gd name="T68" fmla="*/ 2147483646 w 895"/>
                    <a:gd name="T69" fmla="*/ 2147483646 h 874"/>
                    <a:gd name="T70" fmla="*/ 2147483646 w 895"/>
                    <a:gd name="T71" fmla="*/ 2147483646 h 874"/>
                    <a:gd name="T72" fmla="*/ 2147483646 w 895"/>
                    <a:gd name="T73" fmla="*/ 2147483646 h 874"/>
                    <a:gd name="T74" fmla="*/ 2147483646 w 895"/>
                    <a:gd name="T75" fmla="*/ 2147483646 h 874"/>
                    <a:gd name="T76" fmla="*/ 2147483646 w 895"/>
                    <a:gd name="T77" fmla="*/ 2147483646 h 874"/>
                    <a:gd name="T78" fmla="*/ 2147483646 w 895"/>
                    <a:gd name="T79" fmla="*/ 2147483646 h 874"/>
                    <a:gd name="T80" fmla="*/ 2147483646 w 895"/>
                    <a:gd name="T81" fmla="*/ 2147483646 h 874"/>
                    <a:gd name="T82" fmla="*/ 2147483646 w 895"/>
                    <a:gd name="T83" fmla="*/ 2147483646 h 874"/>
                    <a:gd name="T84" fmla="*/ 2147483646 w 895"/>
                    <a:gd name="T85" fmla="*/ 2147483646 h 874"/>
                    <a:gd name="T86" fmla="*/ 2147483646 w 895"/>
                    <a:gd name="T87" fmla="*/ 2147483646 h 874"/>
                    <a:gd name="T88" fmla="*/ 2147483646 w 895"/>
                    <a:gd name="T89" fmla="*/ 2147483646 h 874"/>
                    <a:gd name="T90" fmla="*/ 2147483646 w 895"/>
                    <a:gd name="T91" fmla="*/ 2147483646 h 874"/>
                    <a:gd name="T92" fmla="*/ 2147483646 w 895"/>
                    <a:gd name="T93" fmla="*/ 2147483646 h 874"/>
                    <a:gd name="T94" fmla="*/ 2147483646 w 895"/>
                    <a:gd name="T95" fmla="*/ 2147483646 h 874"/>
                    <a:gd name="T96" fmla="*/ 2147483646 w 895"/>
                    <a:gd name="T97" fmla="*/ 2147483646 h 874"/>
                    <a:gd name="T98" fmla="*/ 2147483646 w 895"/>
                    <a:gd name="T99" fmla="*/ 2147483646 h 874"/>
                    <a:gd name="T100" fmla="*/ 2147483646 w 895"/>
                    <a:gd name="T101" fmla="*/ 2147483646 h 874"/>
                    <a:gd name="T102" fmla="*/ 2147483646 w 895"/>
                    <a:gd name="T103" fmla="*/ 2147483646 h 874"/>
                    <a:gd name="T104" fmla="*/ 2147483646 w 895"/>
                    <a:gd name="T105" fmla="*/ 2147483646 h 874"/>
                    <a:gd name="T106" fmla="*/ 2147483646 w 895"/>
                    <a:gd name="T107" fmla="*/ 2147483646 h 874"/>
                    <a:gd name="T108" fmla="*/ 2147483646 w 895"/>
                    <a:gd name="T109" fmla="*/ 2147483646 h 874"/>
                    <a:gd name="T110" fmla="*/ 2147483646 w 895"/>
                    <a:gd name="T111" fmla="*/ 2147483646 h 874"/>
                    <a:gd name="T112" fmla="*/ 2147483646 w 895"/>
                    <a:gd name="T113" fmla="*/ 2147483646 h 874"/>
                    <a:gd name="T114" fmla="*/ 2147483646 w 895"/>
                    <a:gd name="T115" fmla="*/ 2147483646 h 87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95"/>
                    <a:gd name="T175" fmla="*/ 0 h 874"/>
                    <a:gd name="T176" fmla="*/ 895 w 895"/>
                    <a:gd name="T177" fmla="*/ 874 h 87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95" h="874">
                      <a:moveTo>
                        <a:pt x="560" y="56"/>
                      </a:moveTo>
                      <a:lnTo>
                        <a:pt x="556" y="80"/>
                      </a:lnTo>
                      <a:lnTo>
                        <a:pt x="546" y="91"/>
                      </a:lnTo>
                      <a:lnTo>
                        <a:pt x="566" y="129"/>
                      </a:lnTo>
                      <a:lnTo>
                        <a:pt x="639" y="467"/>
                      </a:lnTo>
                      <a:lnTo>
                        <a:pt x="735" y="477"/>
                      </a:lnTo>
                      <a:lnTo>
                        <a:pt x="745" y="513"/>
                      </a:lnTo>
                      <a:lnTo>
                        <a:pt x="781" y="503"/>
                      </a:lnTo>
                      <a:lnTo>
                        <a:pt x="770" y="482"/>
                      </a:lnTo>
                      <a:lnTo>
                        <a:pt x="750" y="482"/>
                      </a:lnTo>
                      <a:lnTo>
                        <a:pt x="782" y="452"/>
                      </a:lnTo>
                      <a:lnTo>
                        <a:pt x="797" y="468"/>
                      </a:lnTo>
                      <a:lnTo>
                        <a:pt x="832" y="519"/>
                      </a:lnTo>
                      <a:lnTo>
                        <a:pt x="815" y="540"/>
                      </a:lnTo>
                      <a:lnTo>
                        <a:pt x="876" y="551"/>
                      </a:lnTo>
                      <a:lnTo>
                        <a:pt x="871" y="577"/>
                      </a:lnTo>
                      <a:lnTo>
                        <a:pt x="895" y="612"/>
                      </a:lnTo>
                      <a:lnTo>
                        <a:pt x="875" y="638"/>
                      </a:lnTo>
                      <a:lnTo>
                        <a:pt x="892" y="653"/>
                      </a:lnTo>
                      <a:lnTo>
                        <a:pt x="875" y="674"/>
                      </a:lnTo>
                      <a:lnTo>
                        <a:pt x="848" y="671"/>
                      </a:lnTo>
                      <a:lnTo>
                        <a:pt x="834" y="688"/>
                      </a:lnTo>
                      <a:lnTo>
                        <a:pt x="783" y="668"/>
                      </a:lnTo>
                      <a:lnTo>
                        <a:pt x="736" y="725"/>
                      </a:lnTo>
                      <a:lnTo>
                        <a:pt x="675" y="739"/>
                      </a:lnTo>
                      <a:lnTo>
                        <a:pt x="658" y="764"/>
                      </a:lnTo>
                      <a:lnTo>
                        <a:pt x="643" y="754"/>
                      </a:lnTo>
                      <a:lnTo>
                        <a:pt x="647" y="788"/>
                      </a:lnTo>
                      <a:lnTo>
                        <a:pt x="657" y="805"/>
                      </a:lnTo>
                      <a:lnTo>
                        <a:pt x="652" y="815"/>
                      </a:lnTo>
                      <a:lnTo>
                        <a:pt x="631" y="810"/>
                      </a:lnTo>
                      <a:lnTo>
                        <a:pt x="611" y="824"/>
                      </a:lnTo>
                      <a:lnTo>
                        <a:pt x="626" y="844"/>
                      </a:lnTo>
                      <a:lnTo>
                        <a:pt x="605" y="860"/>
                      </a:lnTo>
                      <a:lnTo>
                        <a:pt x="606" y="850"/>
                      </a:lnTo>
                      <a:lnTo>
                        <a:pt x="574" y="860"/>
                      </a:lnTo>
                      <a:lnTo>
                        <a:pt x="554" y="844"/>
                      </a:lnTo>
                      <a:lnTo>
                        <a:pt x="528" y="874"/>
                      </a:lnTo>
                      <a:lnTo>
                        <a:pt x="477" y="843"/>
                      </a:lnTo>
                      <a:lnTo>
                        <a:pt x="436" y="862"/>
                      </a:lnTo>
                      <a:lnTo>
                        <a:pt x="424" y="848"/>
                      </a:lnTo>
                      <a:lnTo>
                        <a:pt x="429" y="833"/>
                      </a:lnTo>
                      <a:lnTo>
                        <a:pt x="410" y="776"/>
                      </a:lnTo>
                      <a:lnTo>
                        <a:pt x="394" y="770"/>
                      </a:lnTo>
                      <a:lnTo>
                        <a:pt x="399" y="750"/>
                      </a:lnTo>
                      <a:lnTo>
                        <a:pt x="384" y="745"/>
                      </a:lnTo>
                      <a:lnTo>
                        <a:pt x="416" y="704"/>
                      </a:lnTo>
                      <a:lnTo>
                        <a:pt x="407" y="674"/>
                      </a:lnTo>
                      <a:lnTo>
                        <a:pt x="375" y="674"/>
                      </a:lnTo>
                      <a:lnTo>
                        <a:pt x="387" y="658"/>
                      </a:lnTo>
                      <a:lnTo>
                        <a:pt x="382" y="633"/>
                      </a:lnTo>
                      <a:lnTo>
                        <a:pt x="361" y="626"/>
                      </a:lnTo>
                      <a:lnTo>
                        <a:pt x="295" y="637"/>
                      </a:lnTo>
                      <a:lnTo>
                        <a:pt x="300" y="621"/>
                      </a:lnTo>
                      <a:lnTo>
                        <a:pt x="290" y="621"/>
                      </a:lnTo>
                      <a:lnTo>
                        <a:pt x="295" y="591"/>
                      </a:lnTo>
                      <a:lnTo>
                        <a:pt x="316" y="575"/>
                      </a:lnTo>
                      <a:lnTo>
                        <a:pt x="316" y="540"/>
                      </a:lnTo>
                      <a:lnTo>
                        <a:pt x="297" y="503"/>
                      </a:lnTo>
                      <a:lnTo>
                        <a:pt x="240" y="518"/>
                      </a:lnTo>
                      <a:lnTo>
                        <a:pt x="209" y="517"/>
                      </a:lnTo>
                      <a:lnTo>
                        <a:pt x="194" y="506"/>
                      </a:lnTo>
                      <a:lnTo>
                        <a:pt x="195" y="476"/>
                      </a:lnTo>
                      <a:lnTo>
                        <a:pt x="123" y="485"/>
                      </a:lnTo>
                      <a:lnTo>
                        <a:pt x="88" y="449"/>
                      </a:lnTo>
                      <a:lnTo>
                        <a:pt x="88" y="434"/>
                      </a:lnTo>
                      <a:lnTo>
                        <a:pt x="68" y="434"/>
                      </a:lnTo>
                      <a:lnTo>
                        <a:pt x="22" y="458"/>
                      </a:lnTo>
                      <a:lnTo>
                        <a:pt x="17" y="438"/>
                      </a:lnTo>
                      <a:lnTo>
                        <a:pt x="1" y="427"/>
                      </a:lnTo>
                      <a:lnTo>
                        <a:pt x="3" y="346"/>
                      </a:lnTo>
                      <a:lnTo>
                        <a:pt x="23" y="351"/>
                      </a:lnTo>
                      <a:lnTo>
                        <a:pt x="35" y="305"/>
                      </a:lnTo>
                      <a:lnTo>
                        <a:pt x="15" y="244"/>
                      </a:lnTo>
                      <a:lnTo>
                        <a:pt x="0" y="228"/>
                      </a:lnTo>
                      <a:lnTo>
                        <a:pt x="5" y="208"/>
                      </a:lnTo>
                      <a:lnTo>
                        <a:pt x="31" y="198"/>
                      </a:lnTo>
                      <a:lnTo>
                        <a:pt x="23" y="154"/>
                      </a:lnTo>
                      <a:lnTo>
                        <a:pt x="88" y="144"/>
                      </a:lnTo>
                      <a:lnTo>
                        <a:pt x="93" y="156"/>
                      </a:lnTo>
                      <a:lnTo>
                        <a:pt x="124" y="163"/>
                      </a:lnTo>
                      <a:lnTo>
                        <a:pt x="135" y="152"/>
                      </a:lnTo>
                      <a:lnTo>
                        <a:pt x="144" y="132"/>
                      </a:lnTo>
                      <a:lnTo>
                        <a:pt x="181" y="110"/>
                      </a:lnTo>
                      <a:lnTo>
                        <a:pt x="204" y="111"/>
                      </a:lnTo>
                      <a:lnTo>
                        <a:pt x="193" y="130"/>
                      </a:lnTo>
                      <a:lnTo>
                        <a:pt x="193" y="148"/>
                      </a:lnTo>
                      <a:lnTo>
                        <a:pt x="216" y="140"/>
                      </a:lnTo>
                      <a:lnTo>
                        <a:pt x="241" y="147"/>
                      </a:lnTo>
                      <a:lnTo>
                        <a:pt x="236" y="171"/>
                      </a:lnTo>
                      <a:lnTo>
                        <a:pt x="258" y="193"/>
                      </a:lnTo>
                      <a:lnTo>
                        <a:pt x="271" y="184"/>
                      </a:lnTo>
                      <a:lnTo>
                        <a:pt x="295" y="193"/>
                      </a:lnTo>
                      <a:lnTo>
                        <a:pt x="309" y="211"/>
                      </a:lnTo>
                      <a:lnTo>
                        <a:pt x="323" y="249"/>
                      </a:lnTo>
                      <a:lnTo>
                        <a:pt x="327" y="291"/>
                      </a:lnTo>
                      <a:lnTo>
                        <a:pt x="341" y="304"/>
                      </a:lnTo>
                      <a:lnTo>
                        <a:pt x="351" y="296"/>
                      </a:lnTo>
                      <a:lnTo>
                        <a:pt x="350" y="269"/>
                      </a:lnTo>
                      <a:lnTo>
                        <a:pt x="366" y="244"/>
                      </a:lnTo>
                      <a:lnTo>
                        <a:pt x="365" y="220"/>
                      </a:lnTo>
                      <a:lnTo>
                        <a:pt x="341" y="194"/>
                      </a:lnTo>
                      <a:lnTo>
                        <a:pt x="330" y="156"/>
                      </a:lnTo>
                      <a:lnTo>
                        <a:pt x="350" y="120"/>
                      </a:lnTo>
                      <a:lnTo>
                        <a:pt x="345" y="92"/>
                      </a:lnTo>
                      <a:lnTo>
                        <a:pt x="365" y="68"/>
                      </a:lnTo>
                      <a:lnTo>
                        <a:pt x="374" y="69"/>
                      </a:lnTo>
                      <a:lnTo>
                        <a:pt x="362" y="91"/>
                      </a:lnTo>
                      <a:lnTo>
                        <a:pt x="373" y="92"/>
                      </a:lnTo>
                      <a:lnTo>
                        <a:pt x="392" y="69"/>
                      </a:lnTo>
                      <a:lnTo>
                        <a:pt x="416" y="74"/>
                      </a:lnTo>
                      <a:lnTo>
                        <a:pt x="421" y="69"/>
                      </a:lnTo>
                      <a:lnTo>
                        <a:pt x="397" y="50"/>
                      </a:lnTo>
                      <a:lnTo>
                        <a:pt x="357" y="47"/>
                      </a:lnTo>
                      <a:lnTo>
                        <a:pt x="334" y="0"/>
                      </a:lnTo>
                      <a:lnTo>
                        <a:pt x="404" y="10"/>
                      </a:lnTo>
                      <a:lnTo>
                        <a:pt x="560" y="56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9" name="Freeform 295"/>
                <p:cNvSpPr>
                  <a:spLocks/>
                </p:cNvSpPr>
                <p:nvPr/>
              </p:nvSpPr>
              <p:spPr bwMode="auto">
                <a:xfrm>
                  <a:off x="1541303" y="2120320"/>
                  <a:ext cx="7952" cy="11275"/>
                </a:xfrm>
                <a:custGeom>
                  <a:avLst/>
                  <a:gdLst>
                    <a:gd name="T0" fmla="*/ 0 w 14"/>
                    <a:gd name="T1" fmla="*/ 2147483646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0 h 21"/>
                    <a:gd name="T8" fmla="*/ 2147483646 w 14"/>
                    <a:gd name="T9" fmla="*/ 2147483646 h 21"/>
                    <a:gd name="T10" fmla="*/ 0 w 14"/>
                    <a:gd name="T11" fmla="*/ 2147483646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17"/>
                      </a:moveTo>
                      <a:lnTo>
                        <a:pt x="13" y="21"/>
                      </a:lnTo>
                      <a:lnTo>
                        <a:pt x="14" y="6"/>
                      </a:lnTo>
                      <a:lnTo>
                        <a:pt x="9" y="0"/>
                      </a:lnTo>
                      <a:lnTo>
                        <a:pt x="1" y="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0" name="Freeform 296"/>
                <p:cNvSpPr>
                  <a:spLocks/>
                </p:cNvSpPr>
                <p:nvPr/>
              </p:nvSpPr>
              <p:spPr bwMode="auto">
                <a:xfrm>
                  <a:off x="1601739" y="2215348"/>
                  <a:ext cx="7952" cy="11274"/>
                </a:xfrm>
                <a:custGeom>
                  <a:avLst/>
                  <a:gdLst>
                    <a:gd name="T0" fmla="*/ 0 w 14"/>
                    <a:gd name="T1" fmla="*/ 0 h 21"/>
                    <a:gd name="T2" fmla="*/ 2147483646 w 14"/>
                    <a:gd name="T3" fmla="*/ 2147483646 h 21"/>
                    <a:gd name="T4" fmla="*/ 2147483646 w 14"/>
                    <a:gd name="T5" fmla="*/ 2147483646 h 21"/>
                    <a:gd name="T6" fmla="*/ 2147483646 w 14"/>
                    <a:gd name="T7" fmla="*/ 2147483646 h 21"/>
                    <a:gd name="T8" fmla="*/ 2147483646 w 14"/>
                    <a:gd name="T9" fmla="*/ 2147483646 h 21"/>
                    <a:gd name="T10" fmla="*/ 0 w 14"/>
                    <a:gd name="T11" fmla="*/ 0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21"/>
                    <a:gd name="T20" fmla="*/ 14 w 14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21">
                      <a:moveTo>
                        <a:pt x="0" y="0"/>
                      </a:moveTo>
                      <a:lnTo>
                        <a:pt x="11" y="6"/>
                      </a:lnTo>
                      <a:lnTo>
                        <a:pt x="14" y="16"/>
                      </a:lnTo>
                      <a:lnTo>
                        <a:pt x="7" y="21"/>
                      </a:lnTo>
                      <a:lnTo>
                        <a:pt x="2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1" name="Freeform 297"/>
                <p:cNvSpPr>
                  <a:spLocks/>
                </p:cNvSpPr>
                <p:nvPr/>
              </p:nvSpPr>
              <p:spPr bwMode="auto">
                <a:xfrm>
                  <a:off x="1595377" y="2138038"/>
                  <a:ext cx="3181" cy="4831"/>
                </a:xfrm>
                <a:custGeom>
                  <a:avLst/>
                  <a:gdLst>
                    <a:gd name="T0" fmla="*/ 2147483646 w 7"/>
                    <a:gd name="T1" fmla="*/ 2147483646 h 10"/>
                    <a:gd name="T2" fmla="*/ 0 w 7"/>
                    <a:gd name="T3" fmla="*/ 2147483646 h 10"/>
                    <a:gd name="T4" fmla="*/ 2147483646 w 7"/>
                    <a:gd name="T5" fmla="*/ 2147483646 h 10"/>
                    <a:gd name="T6" fmla="*/ 2147483646 w 7"/>
                    <a:gd name="T7" fmla="*/ 0 h 10"/>
                    <a:gd name="T8" fmla="*/ 2147483646 w 7"/>
                    <a:gd name="T9" fmla="*/ 2147483646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0"/>
                    <a:gd name="T17" fmla="*/ 7 w 7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0">
                      <a:moveTo>
                        <a:pt x="5" y="1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2" name="Freeform 298"/>
                <p:cNvSpPr>
                  <a:spLocks/>
                </p:cNvSpPr>
                <p:nvPr/>
              </p:nvSpPr>
              <p:spPr bwMode="auto">
                <a:xfrm>
                  <a:off x="1596967" y="2144480"/>
                  <a:ext cx="1591" cy="8053"/>
                </a:xfrm>
                <a:custGeom>
                  <a:avLst/>
                  <a:gdLst>
                    <a:gd name="T0" fmla="*/ 2147483646 w 4"/>
                    <a:gd name="T1" fmla="*/ 0 h 15"/>
                    <a:gd name="T2" fmla="*/ 2147483646 w 4"/>
                    <a:gd name="T3" fmla="*/ 2147483646 h 15"/>
                    <a:gd name="T4" fmla="*/ 0 w 4"/>
                    <a:gd name="T5" fmla="*/ 2147483646 h 15"/>
                    <a:gd name="T6" fmla="*/ 2147483646 w 4"/>
                    <a:gd name="T7" fmla="*/ 2147483646 h 15"/>
                    <a:gd name="T8" fmla="*/ 2147483646 w 4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5"/>
                    <a:gd name="T17" fmla="*/ 4 w 4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5">
                      <a:moveTo>
                        <a:pt x="4" y="0"/>
                      </a:moveTo>
                      <a:lnTo>
                        <a:pt x="4" y="5"/>
                      </a:lnTo>
                      <a:lnTo>
                        <a:pt x="0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3" name="Freeform 299"/>
                <p:cNvSpPr>
                  <a:spLocks/>
                </p:cNvSpPr>
                <p:nvPr/>
              </p:nvSpPr>
              <p:spPr bwMode="auto">
                <a:xfrm>
                  <a:off x="1298690" y="2326821"/>
                  <a:ext cx="369921" cy="336439"/>
                </a:xfrm>
                <a:custGeom>
                  <a:avLst/>
                  <a:gdLst>
                    <a:gd name="T0" fmla="*/ 2147483646 w 698"/>
                    <a:gd name="T1" fmla="*/ 0 h 627"/>
                    <a:gd name="T2" fmla="*/ 2147483646 w 698"/>
                    <a:gd name="T3" fmla="*/ 2147483646 h 627"/>
                    <a:gd name="T4" fmla="*/ 2147483646 w 698"/>
                    <a:gd name="T5" fmla="*/ 2147483646 h 627"/>
                    <a:gd name="T6" fmla="*/ 2147483646 w 698"/>
                    <a:gd name="T7" fmla="*/ 2147483646 h 627"/>
                    <a:gd name="T8" fmla="*/ 2147483646 w 698"/>
                    <a:gd name="T9" fmla="*/ 2147483646 h 627"/>
                    <a:gd name="T10" fmla="*/ 2147483646 w 698"/>
                    <a:gd name="T11" fmla="*/ 2147483646 h 627"/>
                    <a:gd name="T12" fmla="*/ 2147483646 w 698"/>
                    <a:gd name="T13" fmla="*/ 2147483646 h 627"/>
                    <a:gd name="T14" fmla="*/ 2147483646 w 698"/>
                    <a:gd name="T15" fmla="*/ 2147483646 h 627"/>
                    <a:gd name="T16" fmla="*/ 2147483646 w 698"/>
                    <a:gd name="T17" fmla="*/ 2147483646 h 627"/>
                    <a:gd name="T18" fmla="*/ 2147483646 w 698"/>
                    <a:gd name="T19" fmla="*/ 2147483646 h 627"/>
                    <a:gd name="T20" fmla="*/ 2147483646 w 698"/>
                    <a:gd name="T21" fmla="*/ 2147483646 h 627"/>
                    <a:gd name="T22" fmla="*/ 2147483646 w 698"/>
                    <a:gd name="T23" fmla="*/ 2147483646 h 627"/>
                    <a:gd name="T24" fmla="*/ 2147483646 w 698"/>
                    <a:gd name="T25" fmla="*/ 2147483646 h 627"/>
                    <a:gd name="T26" fmla="*/ 2147483646 w 698"/>
                    <a:gd name="T27" fmla="*/ 2147483646 h 627"/>
                    <a:gd name="T28" fmla="*/ 2147483646 w 698"/>
                    <a:gd name="T29" fmla="*/ 2147483646 h 627"/>
                    <a:gd name="T30" fmla="*/ 2147483646 w 698"/>
                    <a:gd name="T31" fmla="*/ 2147483646 h 627"/>
                    <a:gd name="T32" fmla="*/ 2147483646 w 698"/>
                    <a:gd name="T33" fmla="*/ 2147483646 h 627"/>
                    <a:gd name="T34" fmla="*/ 2147483646 w 698"/>
                    <a:gd name="T35" fmla="*/ 2147483646 h 627"/>
                    <a:gd name="T36" fmla="*/ 2147483646 w 698"/>
                    <a:gd name="T37" fmla="*/ 2147483646 h 627"/>
                    <a:gd name="T38" fmla="*/ 2147483646 w 698"/>
                    <a:gd name="T39" fmla="*/ 2147483646 h 627"/>
                    <a:gd name="T40" fmla="*/ 2147483646 w 698"/>
                    <a:gd name="T41" fmla="*/ 2147483646 h 627"/>
                    <a:gd name="T42" fmla="*/ 2147483646 w 698"/>
                    <a:gd name="T43" fmla="*/ 2147483646 h 627"/>
                    <a:gd name="T44" fmla="*/ 2147483646 w 698"/>
                    <a:gd name="T45" fmla="*/ 2147483646 h 627"/>
                    <a:gd name="T46" fmla="*/ 2147483646 w 698"/>
                    <a:gd name="T47" fmla="*/ 2147483646 h 627"/>
                    <a:gd name="T48" fmla="*/ 2147483646 w 698"/>
                    <a:gd name="T49" fmla="*/ 2147483646 h 627"/>
                    <a:gd name="T50" fmla="*/ 2147483646 w 698"/>
                    <a:gd name="T51" fmla="*/ 2147483646 h 627"/>
                    <a:gd name="T52" fmla="*/ 2147483646 w 698"/>
                    <a:gd name="T53" fmla="*/ 2147483646 h 627"/>
                    <a:gd name="T54" fmla="*/ 2147483646 w 698"/>
                    <a:gd name="T55" fmla="*/ 2147483646 h 627"/>
                    <a:gd name="T56" fmla="*/ 2147483646 w 698"/>
                    <a:gd name="T57" fmla="*/ 2147483646 h 627"/>
                    <a:gd name="T58" fmla="*/ 2147483646 w 698"/>
                    <a:gd name="T59" fmla="*/ 2147483646 h 627"/>
                    <a:gd name="T60" fmla="*/ 2147483646 w 698"/>
                    <a:gd name="T61" fmla="*/ 2147483646 h 627"/>
                    <a:gd name="T62" fmla="*/ 2147483646 w 698"/>
                    <a:gd name="T63" fmla="*/ 2147483646 h 627"/>
                    <a:gd name="T64" fmla="*/ 2147483646 w 698"/>
                    <a:gd name="T65" fmla="*/ 2147483646 h 627"/>
                    <a:gd name="T66" fmla="*/ 2147483646 w 698"/>
                    <a:gd name="T67" fmla="*/ 2147483646 h 627"/>
                    <a:gd name="T68" fmla="*/ 2147483646 w 698"/>
                    <a:gd name="T69" fmla="*/ 2147483646 h 627"/>
                    <a:gd name="T70" fmla="*/ 2147483646 w 698"/>
                    <a:gd name="T71" fmla="*/ 2147483646 h 627"/>
                    <a:gd name="T72" fmla="*/ 2147483646 w 698"/>
                    <a:gd name="T73" fmla="*/ 2147483646 h 627"/>
                    <a:gd name="T74" fmla="*/ 2147483646 w 698"/>
                    <a:gd name="T75" fmla="*/ 2147483646 h 627"/>
                    <a:gd name="T76" fmla="*/ 2147483646 w 698"/>
                    <a:gd name="T77" fmla="*/ 2147483646 h 627"/>
                    <a:gd name="T78" fmla="*/ 2147483646 w 698"/>
                    <a:gd name="T79" fmla="*/ 2147483646 h 627"/>
                    <a:gd name="T80" fmla="*/ 2147483646 w 698"/>
                    <a:gd name="T81" fmla="*/ 2147483646 h 627"/>
                    <a:gd name="T82" fmla="*/ 2147483646 w 698"/>
                    <a:gd name="T83" fmla="*/ 2147483646 h 6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8"/>
                    <a:gd name="T127" fmla="*/ 0 h 627"/>
                    <a:gd name="T128" fmla="*/ 698 w 698"/>
                    <a:gd name="T129" fmla="*/ 627 h 6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8" h="627">
                      <a:moveTo>
                        <a:pt x="256" y="24"/>
                      </a:moveTo>
                      <a:lnTo>
                        <a:pt x="302" y="0"/>
                      </a:lnTo>
                      <a:lnTo>
                        <a:pt x="322" y="0"/>
                      </a:lnTo>
                      <a:lnTo>
                        <a:pt x="322" y="15"/>
                      </a:lnTo>
                      <a:lnTo>
                        <a:pt x="357" y="51"/>
                      </a:lnTo>
                      <a:lnTo>
                        <a:pt x="429" y="42"/>
                      </a:lnTo>
                      <a:lnTo>
                        <a:pt x="428" y="72"/>
                      </a:lnTo>
                      <a:lnTo>
                        <a:pt x="443" y="83"/>
                      </a:lnTo>
                      <a:lnTo>
                        <a:pt x="474" y="84"/>
                      </a:lnTo>
                      <a:lnTo>
                        <a:pt x="531" y="69"/>
                      </a:lnTo>
                      <a:lnTo>
                        <a:pt x="550" y="106"/>
                      </a:lnTo>
                      <a:lnTo>
                        <a:pt x="550" y="141"/>
                      </a:lnTo>
                      <a:lnTo>
                        <a:pt x="529" y="157"/>
                      </a:lnTo>
                      <a:lnTo>
                        <a:pt x="524" y="187"/>
                      </a:lnTo>
                      <a:lnTo>
                        <a:pt x="534" y="187"/>
                      </a:lnTo>
                      <a:lnTo>
                        <a:pt x="529" y="203"/>
                      </a:lnTo>
                      <a:lnTo>
                        <a:pt x="595" y="192"/>
                      </a:lnTo>
                      <a:lnTo>
                        <a:pt x="616" y="199"/>
                      </a:lnTo>
                      <a:lnTo>
                        <a:pt x="621" y="224"/>
                      </a:lnTo>
                      <a:lnTo>
                        <a:pt x="609" y="240"/>
                      </a:lnTo>
                      <a:lnTo>
                        <a:pt x="641" y="240"/>
                      </a:lnTo>
                      <a:lnTo>
                        <a:pt x="650" y="270"/>
                      </a:lnTo>
                      <a:lnTo>
                        <a:pt x="618" y="311"/>
                      </a:lnTo>
                      <a:lnTo>
                        <a:pt x="633" y="316"/>
                      </a:lnTo>
                      <a:lnTo>
                        <a:pt x="628" y="336"/>
                      </a:lnTo>
                      <a:lnTo>
                        <a:pt x="644" y="342"/>
                      </a:lnTo>
                      <a:lnTo>
                        <a:pt x="663" y="399"/>
                      </a:lnTo>
                      <a:lnTo>
                        <a:pt x="658" y="414"/>
                      </a:lnTo>
                      <a:lnTo>
                        <a:pt x="670" y="428"/>
                      </a:lnTo>
                      <a:lnTo>
                        <a:pt x="669" y="464"/>
                      </a:lnTo>
                      <a:lnTo>
                        <a:pt x="649" y="490"/>
                      </a:lnTo>
                      <a:lnTo>
                        <a:pt x="659" y="500"/>
                      </a:lnTo>
                      <a:lnTo>
                        <a:pt x="683" y="510"/>
                      </a:lnTo>
                      <a:lnTo>
                        <a:pt x="698" y="542"/>
                      </a:lnTo>
                      <a:lnTo>
                        <a:pt x="692" y="578"/>
                      </a:lnTo>
                      <a:lnTo>
                        <a:pt x="697" y="588"/>
                      </a:lnTo>
                      <a:lnTo>
                        <a:pt x="682" y="617"/>
                      </a:lnTo>
                      <a:lnTo>
                        <a:pt x="665" y="627"/>
                      </a:lnTo>
                      <a:lnTo>
                        <a:pt x="617" y="602"/>
                      </a:lnTo>
                      <a:lnTo>
                        <a:pt x="572" y="546"/>
                      </a:lnTo>
                      <a:lnTo>
                        <a:pt x="547" y="555"/>
                      </a:lnTo>
                      <a:lnTo>
                        <a:pt x="526" y="549"/>
                      </a:lnTo>
                      <a:lnTo>
                        <a:pt x="511" y="519"/>
                      </a:lnTo>
                      <a:lnTo>
                        <a:pt x="470" y="528"/>
                      </a:lnTo>
                      <a:lnTo>
                        <a:pt x="460" y="507"/>
                      </a:lnTo>
                      <a:lnTo>
                        <a:pt x="451" y="441"/>
                      </a:lnTo>
                      <a:lnTo>
                        <a:pt x="391" y="414"/>
                      </a:lnTo>
                      <a:lnTo>
                        <a:pt x="369" y="440"/>
                      </a:lnTo>
                      <a:lnTo>
                        <a:pt x="317" y="453"/>
                      </a:lnTo>
                      <a:lnTo>
                        <a:pt x="323" y="436"/>
                      </a:lnTo>
                      <a:lnTo>
                        <a:pt x="262" y="449"/>
                      </a:lnTo>
                      <a:lnTo>
                        <a:pt x="256" y="464"/>
                      </a:lnTo>
                      <a:lnTo>
                        <a:pt x="246" y="458"/>
                      </a:lnTo>
                      <a:lnTo>
                        <a:pt x="258" y="437"/>
                      </a:lnTo>
                      <a:lnTo>
                        <a:pt x="239" y="436"/>
                      </a:lnTo>
                      <a:lnTo>
                        <a:pt x="232" y="407"/>
                      </a:lnTo>
                      <a:lnTo>
                        <a:pt x="191" y="407"/>
                      </a:lnTo>
                      <a:lnTo>
                        <a:pt x="186" y="391"/>
                      </a:lnTo>
                      <a:lnTo>
                        <a:pt x="140" y="385"/>
                      </a:lnTo>
                      <a:lnTo>
                        <a:pt x="126" y="365"/>
                      </a:lnTo>
                      <a:lnTo>
                        <a:pt x="34" y="328"/>
                      </a:lnTo>
                      <a:lnTo>
                        <a:pt x="19" y="302"/>
                      </a:lnTo>
                      <a:lnTo>
                        <a:pt x="30" y="292"/>
                      </a:lnTo>
                      <a:lnTo>
                        <a:pt x="15" y="282"/>
                      </a:lnTo>
                      <a:lnTo>
                        <a:pt x="0" y="256"/>
                      </a:lnTo>
                      <a:lnTo>
                        <a:pt x="42" y="220"/>
                      </a:lnTo>
                      <a:lnTo>
                        <a:pt x="62" y="220"/>
                      </a:lnTo>
                      <a:lnTo>
                        <a:pt x="57" y="190"/>
                      </a:lnTo>
                      <a:lnTo>
                        <a:pt x="72" y="185"/>
                      </a:lnTo>
                      <a:lnTo>
                        <a:pt x="73" y="169"/>
                      </a:lnTo>
                      <a:lnTo>
                        <a:pt x="130" y="176"/>
                      </a:lnTo>
                      <a:lnTo>
                        <a:pt x="119" y="150"/>
                      </a:lnTo>
                      <a:lnTo>
                        <a:pt x="167" y="125"/>
                      </a:lnTo>
                      <a:lnTo>
                        <a:pt x="167" y="104"/>
                      </a:lnTo>
                      <a:lnTo>
                        <a:pt x="156" y="94"/>
                      </a:lnTo>
                      <a:lnTo>
                        <a:pt x="161" y="74"/>
                      </a:lnTo>
                      <a:lnTo>
                        <a:pt x="142" y="58"/>
                      </a:lnTo>
                      <a:lnTo>
                        <a:pt x="158" y="58"/>
                      </a:lnTo>
                      <a:lnTo>
                        <a:pt x="168" y="53"/>
                      </a:lnTo>
                      <a:lnTo>
                        <a:pt x="168" y="33"/>
                      </a:lnTo>
                      <a:lnTo>
                        <a:pt x="163" y="18"/>
                      </a:lnTo>
                      <a:lnTo>
                        <a:pt x="195" y="4"/>
                      </a:lnTo>
                      <a:lnTo>
                        <a:pt x="209" y="19"/>
                      </a:lnTo>
                      <a:lnTo>
                        <a:pt x="251" y="4"/>
                      </a:lnTo>
                      <a:lnTo>
                        <a:pt x="256" y="2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" name="Freeform 300"/>
                <p:cNvSpPr>
                  <a:spLocks/>
                </p:cNvSpPr>
                <p:nvPr/>
              </p:nvSpPr>
              <p:spPr bwMode="auto">
                <a:xfrm>
                  <a:off x="1138338" y="2169709"/>
                  <a:ext cx="303242" cy="411028"/>
                </a:xfrm>
                <a:custGeom>
                  <a:avLst/>
                  <a:gdLst>
                    <a:gd name="T0" fmla="*/ 2147483646 w 569"/>
                    <a:gd name="T1" fmla="*/ 2147483646 h 765"/>
                    <a:gd name="T2" fmla="*/ 2147483646 w 569"/>
                    <a:gd name="T3" fmla="*/ 2147483646 h 765"/>
                    <a:gd name="T4" fmla="*/ 2147483646 w 569"/>
                    <a:gd name="T5" fmla="*/ 2147483646 h 765"/>
                    <a:gd name="T6" fmla="*/ 2147483646 w 569"/>
                    <a:gd name="T7" fmla="*/ 2147483646 h 765"/>
                    <a:gd name="T8" fmla="*/ 2147483646 w 569"/>
                    <a:gd name="T9" fmla="*/ 2147483646 h 765"/>
                    <a:gd name="T10" fmla="*/ 2147483646 w 569"/>
                    <a:gd name="T11" fmla="*/ 2147483646 h 765"/>
                    <a:gd name="T12" fmla="*/ 2147483646 w 569"/>
                    <a:gd name="T13" fmla="*/ 2147483646 h 765"/>
                    <a:gd name="T14" fmla="*/ 2147483646 w 569"/>
                    <a:gd name="T15" fmla="*/ 2147483646 h 765"/>
                    <a:gd name="T16" fmla="*/ 2147483646 w 569"/>
                    <a:gd name="T17" fmla="*/ 2147483646 h 765"/>
                    <a:gd name="T18" fmla="*/ 2147483646 w 569"/>
                    <a:gd name="T19" fmla="*/ 2147483646 h 765"/>
                    <a:gd name="T20" fmla="*/ 2147483646 w 569"/>
                    <a:gd name="T21" fmla="*/ 2147483646 h 765"/>
                    <a:gd name="T22" fmla="*/ 2147483646 w 569"/>
                    <a:gd name="T23" fmla="*/ 2147483646 h 765"/>
                    <a:gd name="T24" fmla="*/ 2147483646 w 569"/>
                    <a:gd name="T25" fmla="*/ 2147483646 h 765"/>
                    <a:gd name="T26" fmla="*/ 2147483646 w 569"/>
                    <a:gd name="T27" fmla="*/ 2147483646 h 765"/>
                    <a:gd name="T28" fmla="*/ 2147483646 w 569"/>
                    <a:gd name="T29" fmla="*/ 2147483646 h 765"/>
                    <a:gd name="T30" fmla="*/ 2147483646 w 569"/>
                    <a:gd name="T31" fmla="*/ 2147483646 h 765"/>
                    <a:gd name="T32" fmla="*/ 2147483646 w 569"/>
                    <a:gd name="T33" fmla="*/ 2147483646 h 765"/>
                    <a:gd name="T34" fmla="*/ 2147483646 w 569"/>
                    <a:gd name="T35" fmla="*/ 2147483646 h 765"/>
                    <a:gd name="T36" fmla="*/ 2147483646 w 569"/>
                    <a:gd name="T37" fmla="*/ 2147483646 h 765"/>
                    <a:gd name="T38" fmla="*/ 2147483646 w 569"/>
                    <a:gd name="T39" fmla="*/ 2147483646 h 765"/>
                    <a:gd name="T40" fmla="*/ 2147483646 w 569"/>
                    <a:gd name="T41" fmla="*/ 2147483646 h 765"/>
                    <a:gd name="T42" fmla="*/ 2147483646 w 569"/>
                    <a:gd name="T43" fmla="*/ 2147483646 h 765"/>
                    <a:gd name="T44" fmla="*/ 2147483646 w 569"/>
                    <a:gd name="T45" fmla="*/ 2147483646 h 765"/>
                    <a:gd name="T46" fmla="*/ 2147483646 w 569"/>
                    <a:gd name="T47" fmla="*/ 2147483646 h 765"/>
                    <a:gd name="T48" fmla="*/ 2147483646 w 569"/>
                    <a:gd name="T49" fmla="*/ 2147483646 h 765"/>
                    <a:gd name="T50" fmla="*/ 2147483646 w 569"/>
                    <a:gd name="T51" fmla="*/ 2147483646 h 765"/>
                    <a:gd name="T52" fmla="*/ 2147483646 w 569"/>
                    <a:gd name="T53" fmla="*/ 2147483646 h 765"/>
                    <a:gd name="T54" fmla="*/ 2147483646 w 569"/>
                    <a:gd name="T55" fmla="*/ 2147483646 h 765"/>
                    <a:gd name="T56" fmla="*/ 2147483646 w 569"/>
                    <a:gd name="T57" fmla="*/ 2147483646 h 765"/>
                    <a:gd name="T58" fmla="*/ 2147483646 w 569"/>
                    <a:gd name="T59" fmla="*/ 2147483646 h 765"/>
                    <a:gd name="T60" fmla="*/ 2147483646 w 569"/>
                    <a:gd name="T61" fmla="*/ 2147483646 h 765"/>
                    <a:gd name="T62" fmla="*/ 2147483646 w 569"/>
                    <a:gd name="T63" fmla="*/ 2147483646 h 765"/>
                    <a:gd name="T64" fmla="*/ 2147483646 w 569"/>
                    <a:gd name="T65" fmla="*/ 2147483646 h 765"/>
                    <a:gd name="T66" fmla="*/ 2147483646 w 569"/>
                    <a:gd name="T67" fmla="*/ 2147483646 h 765"/>
                    <a:gd name="T68" fmla="*/ 2147483646 w 569"/>
                    <a:gd name="T69" fmla="*/ 2147483646 h 765"/>
                    <a:gd name="T70" fmla="*/ 2147483646 w 569"/>
                    <a:gd name="T71" fmla="*/ 2147483646 h 765"/>
                    <a:gd name="T72" fmla="*/ 2147483646 w 569"/>
                    <a:gd name="T73" fmla="*/ 2147483646 h 765"/>
                    <a:gd name="T74" fmla="*/ 2147483646 w 569"/>
                    <a:gd name="T75" fmla="*/ 2147483646 h 7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69"/>
                    <a:gd name="T115" fmla="*/ 0 h 765"/>
                    <a:gd name="T116" fmla="*/ 569 w 569"/>
                    <a:gd name="T117" fmla="*/ 765 h 7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69" h="765">
                      <a:moveTo>
                        <a:pt x="87" y="642"/>
                      </a:moveTo>
                      <a:lnTo>
                        <a:pt x="85" y="603"/>
                      </a:lnTo>
                      <a:lnTo>
                        <a:pt x="38" y="569"/>
                      </a:lnTo>
                      <a:lnTo>
                        <a:pt x="34" y="553"/>
                      </a:lnTo>
                      <a:lnTo>
                        <a:pt x="0" y="540"/>
                      </a:lnTo>
                      <a:lnTo>
                        <a:pt x="4" y="521"/>
                      </a:lnTo>
                      <a:lnTo>
                        <a:pt x="27" y="509"/>
                      </a:lnTo>
                      <a:lnTo>
                        <a:pt x="46" y="489"/>
                      </a:lnTo>
                      <a:lnTo>
                        <a:pt x="30" y="450"/>
                      </a:lnTo>
                      <a:lnTo>
                        <a:pt x="14" y="440"/>
                      </a:lnTo>
                      <a:lnTo>
                        <a:pt x="30" y="394"/>
                      </a:lnTo>
                      <a:lnTo>
                        <a:pt x="18" y="378"/>
                      </a:lnTo>
                      <a:lnTo>
                        <a:pt x="13" y="343"/>
                      </a:lnTo>
                      <a:lnTo>
                        <a:pt x="53" y="326"/>
                      </a:lnTo>
                      <a:lnTo>
                        <a:pt x="107" y="289"/>
                      </a:lnTo>
                      <a:lnTo>
                        <a:pt x="138" y="245"/>
                      </a:lnTo>
                      <a:lnTo>
                        <a:pt x="124" y="228"/>
                      </a:lnTo>
                      <a:lnTo>
                        <a:pt x="139" y="214"/>
                      </a:lnTo>
                      <a:lnTo>
                        <a:pt x="187" y="205"/>
                      </a:lnTo>
                      <a:lnTo>
                        <a:pt x="214" y="206"/>
                      </a:lnTo>
                      <a:lnTo>
                        <a:pt x="234" y="183"/>
                      </a:lnTo>
                      <a:lnTo>
                        <a:pt x="254" y="139"/>
                      </a:lnTo>
                      <a:lnTo>
                        <a:pt x="252" y="114"/>
                      </a:lnTo>
                      <a:lnTo>
                        <a:pt x="274" y="114"/>
                      </a:lnTo>
                      <a:lnTo>
                        <a:pt x="300" y="106"/>
                      </a:lnTo>
                      <a:lnTo>
                        <a:pt x="334" y="127"/>
                      </a:lnTo>
                      <a:lnTo>
                        <a:pt x="357" y="113"/>
                      </a:lnTo>
                      <a:lnTo>
                        <a:pt x="391" y="70"/>
                      </a:lnTo>
                      <a:lnTo>
                        <a:pt x="433" y="56"/>
                      </a:lnTo>
                      <a:lnTo>
                        <a:pt x="493" y="6"/>
                      </a:lnTo>
                      <a:lnTo>
                        <a:pt x="523" y="0"/>
                      </a:lnTo>
                      <a:lnTo>
                        <a:pt x="557" y="12"/>
                      </a:lnTo>
                      <a:lnTo>
                        <a:pt x="565" y="56"/>
                      </a:lnTo>
                      <a:lnTo>
                        <a:pt x="539" y="66"/>
                      </a:lnTo>
                      <a:lnTo>
                        <a:pt x="534" y="86"/>
                      </a:lnTo>
                      <a:lnTo>
                        <a:pt x="549" y="102"/>
                      </a:lnTo>
                      <a:lnTo>
                        <a:pt x="569" y="163"/>
                      </a:lnTo>
                      <a:lnTo>
                        <a:pt x="557" y="209"/>
                      </a:lnTo>
                      <a:lnTo>
                        <a:pt x="537" y="204"/>
                      </a:lnTo>
                      <a:lnTo>
                        <a:pt x="535" y="285"/>
                      </a:lnTo>
                      <a:lnTo>
                        <a:pt x="551" y="296"/>
                      </a:lnTo>
                      <a:lnTo>
                        <a:pt x="509" y="311"/>
                      </a:lnTo>
                      <a:lnTo>
                        <a:pt x="495" y="296"/>
                      </a:lnTo>
                      <a:lnTo>
                        <a:pt x="463" y="310"/>
                      </a:lnTo>
                      <a:lnTo>
                        <a:pt x="468" y="325"/>
                      </a:lnTo>
                      <a:lnTo>
                        <a:pt x="468" y="345"/>
                      </a:lnTo>
                      <a:lnTo>
                        <a:pt x="458" y="350"/>
                      </a:lnTo>
                      <a:lnTo>
                        <a:pt x="442" y="350"/>
                      </a:lnTo>
                      <a:lnTo>
                        <a:pt x="461" y="366"/>
                      </a:lnTo>
                      <a:lnTo>
                        <a:pt x="456" y="386"/>
                      </a:lnTo>
                      <a:lnTo>
                        <a:pt x="467" y="396"/>
                      </a:lnTo>
                      <a:lnTo>
                        <a:pt x="467" y="417"/>
                      </a:lnTo>
                      <a:lnTo>
                        <a:pt x="419" y="442"/>
                      </a:lnTo>
                      <a:lnTo>
                        <a:pt x="430" y="468"/>
                      </a:lnTo>
                      <a:lnTo>
                        <a:pt x="373" y="461"/>
                      </a:lnTo>
                      <a:lnTo>
                        <a:pt x="372" y="477"/>
                      </a:lnTo>
                      <a:lnTo>
                        <a:pt x="357" y="482"/>
                      </a:lnTo>
                      <a:lnTo>
                        <a:pt x="362" y="512"/>
                      </a:lnTo>
                      <a:lnTo>
                        <a:pt x="342" y="512"/>
                      </a:lnTo>
                      <a:lnTo>
                        <a:pt x="300" y="548"/>
                      </a:lnTo>
                      <a:lnTo>
                        <a:pt x="315" y="574"/>
                      </a:lnTo>
                      <a:lnTo>
                        <a:pt x="278" y="589"/>
                      </a:lnTo>
                      <a:lnTo>
                        <a:pt x="279" y="574"/>
                      </a:lnTo>
                      <a:lnTo>
                        <a:pt x="263" y="577"/>
                      </a:lnTo>
                      <a:lnTo>
                        <a:pt x="257" y="598"/>
                      </a:lnTo>
                      <a:lnTo>
                        <a:pt x="268" y="613"/>
                      </a:lnTo>
                      <a:lnTo>
                        <a:pt x="226" y="634"/>
                      </a:lnTo>
                      <a:lnTo>
                        <a:pt x="224" y="695"/>
                      </a:lnTo>
                      <a:lnTo>
                        <a:pt x="194" y="705"/>
                      </a:lnTo>
                      <a:lnTo>
                        <a:pt x="199" y="715"/>
                      </a:lnTo>
                      <a:lnTo>
                        <a:pt x="161" y="730"/>
                      </a:lnTo>
                      <a:lnTo>
                        <a:pt x="136" y="760"/>
                      </a:lnTo>
                      <a:lnTo>
                        <a:pt x="117" y="765"/>
                      </a:lnTo>
                      <a:lnTo>
                        <a:pt x="85" y="719"/>
                      </a:lnTo>
                      <a:lnTo>
                        <a:pt x="75" y="724"/>
                      </a:lnTo>
                      <a:lnTo>
                        <a:pt x="56" y="719"/>
                      </a:lnTo>
                      <a:lnTo>
                        <a:pt x="87" y="64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5" name="Freeform 301"/>
                <p:cNvSpPr>
                  <a:spLocks/>
                </p:cNvSpPr>
                <p:nvPr/>
              </p:nvSpPr>
              <p:spPr bwMode="auto">
                <a:xfrm>
                  <a:off x="725549" y="1904685"/>
                  <a:ext cx="141301" cy="220589"/>
                </a:xfrm>
                <a:custGeom>
                  <a:avLst/>
                  <a:gdLst>
                    <a:gd name="T0" fmla="*/ 2147483646 w 269"/>
                    <a:gd name="T1" fmla="*/ 2147483646 h 410"/>
                    <a:gd name="T2" fmla="*/ 2147483646 w 269"/>
                    <a:gd name="T3" fmla="*/ 2147483646 h 410"/>
                    <a:gd name="T4" fmla="*/ 2147483646 w 269"/>
                    <a:gd name="T5" fmla="*/ 2147483646 h 410"/>
                    <a:gd name="T6" fmla="*/ 2147483646 w 269"/>
                    <a:gd name="T7" fmla="*/ 2147483646 h 410"/>
                    <a:gd name="T8" fmla="*/ 2147483646 w 269"/>
                    <a:gd name="T9" fmla="*/ 2147483646 h 410"/>
                    <a:gd name="T10" fmla="*/ 2147483646 w 269"/>
                    <a:gd name="T11" fmla="*/ 2147483646 h 410"/>
                    <a:gd name="T12" fmla="*/ 2147483646 w 269"/>
                    <a:gd name="T13" fmla="*/ 2147483646 h 410"/>
                    <a:gd name="T14" fmla="*/ 2147483646 w 269"/>
                    <a:gd name="T15" fmla="*/ 2147483646 h 410"/>
                    <a:gd name="T16" fmla="*/ 2147483646 w 269"/>
                    <a:gd name="T17" fmla="*/ 2147483646 h 410"/>
                    <a:gd name="T18" fmla="*/ 2147483646 w 269"/>
                    <a:gd name="T19" fmla="*/ 2147483646 h 410"/>
                    <a:gd name="T20" fmla="*/ 2147483646 w 269"/>
                    <a:gd name="T21" fmla="*/ 2147483646 h 410"/>
                    <a:gd name="T22" fmla="*/ 2147483646 w 269"/>
                    <a:gd name="T23" fmla="*/ 2147483646 h 410"/>
                    <a:gd name="T24" fmla="*/ 2147483646 w 269"/>
                    <a:gd name="T25" fmla="*/ 2147483646 h 410"/>
                    <a:gd name="T26" fmla="*/ 2147483646 w 269"/>
                    <a:gd name="T27" fmla="*/ 2147483646 h 410"/>
                    <a:gd name="T28" fmla="*/ 2147483646 w 269"/>
                    <a:gd name="T29" fmla="*/ 2147483646 h 410"/>
                    <a:gd name="T30" fmla="*/ 2147483646 w 269"/>
                    <a:gd name="T31" fmla="*/ 2147483646 h 410"/>
                    <a:gd name="T32" fmla="*/ 2147483646 w 269"/>
                    <a:gd name="T33" fmla="*/ 2147483646 h 410"/>
                    <a:gd name="T34" fmla="*/ 2147483646 w 269"/>
                    <a:gd name="T35" fmla="*/ 2147483646 h 410"/>
                    <a:gd name="T36" fmla="*/ 2147483646 w 269"/>
                    <a:gd name="T37" fmla="*/ 2147483646 h 410"/>
                    <a:gd name="T38" fmla="*/ 2147483646 w 269"/>
                    <a:gd name="T39" fmla="*/ 2147483646 h 410"/>
                    <a:gd name="T40" fmla="*/ 2147483646 w 269"/>
                    <a:gd name="T41" fmla="*/ 2147483646 h 410"/>
                    <a:gd name="T42" fmla="*/ 2147483646 w 269"/>
                    <a:gd name="T43" fmla="*/ 2147483646 h 410"/>
                    <a:gd name="T44" fmla="*/ 2147483646 w 269"/>
                    <a:gd name="T45" fmla="*/ 2147483646 h 410"/>
                    <a:gd name="T46" fmla="*/ 2147483646 w 269"/>
                    <a:gd name="T47" fmla="*/ 2147483646 h 410"/>
                    <a:gd name="T48" fmla="*/ 2147483646 w 269"/>
                    <a:gd name="T49" fmla="*/ 0 h 410"/>
                    <a:gd name="T50" fmla="*/ 2147483646 w 269"/>
                    <a:gd name="T51" fmla="*/ 2147483646 h 410"/>
                    <a:gd name="T52" fmla="*/ 2147483646 w 269"/>
                    <a:gd name="T53" fmla="*/ 2147483646 h 410"/>
                    <a:gd name="T54" fmla="*/ 2147483646 w 269"/>
                    <a:gd name="T55" fmla="*/ 2147483646 h 410"/>
                    <a:gd name="T56" fmla="*/ 2147483646 w 269"/>
                    <a:gd name="T57" fmla="*/ 2147483646 h 410"/>
                    <a:gd name="T58" fmla="*/ 2147483646 w 269"/>
                    <a:gd name="T59" fmla="*/ 2147483646 h 410"/>
                    <a:gd name="T60" fmla="*/ 2147483646 w 269"/>
                    <a:gd name="T61" fmla="*/ 2147483646 h 410"/>
                    <a:gd name="T62" fmla="*/ 2147483646 w 269"/>
                    <a:gd name="T63" fmla="*/ 2147483646 h 410"/>
                    <a:gd name="T64" fmla="*/ 2147483646 w 269"/>
                    <a:gd name="T65" fmla="*/ 2147483646 h 410"/>
                    <a:gd name="T66" fmla="*/ 2147483646 w 269"/>
                    <a:gd name="T67" fmla="*/ 2147483646 h 410"/>
                    <a:gd name="T68" fmla="*/ 2147483646 w 269"/>
                    <a:gd name="T69" fmla="*/ 2147483646 h 410"/>
                    <a:gd name="T70" fmla="*/ 2147483646 w 269"/>
                    <a:gd name="T71" fmla="*/ 2147483646 h 410"/>
                    <a:gd name="T72" fmla="*/ 0 w 269"/>
                    <a:gd name="T73" fmla="*/ 2147483646 h 410"/>
                    <a:gd name="T74" fmla="*/ 2147483646 w 269"/>
                    <a:gd name="T75" fmla="*/ 2147483646 h 410"/>
                    <a:gd name="T76" fmla="*/ 2147483646 w 269"/>
                    <a:gd name="T77" fmla="*/ 2147483646 h 410"/>
                    <a:gd name="T78" fmla="*/ 2147483646 w 269"/>
                    <a:gd name="T79" fmla="*/ 2147483646 h 410"/>
                    <a:gd name="T80" fmla="*/ 2147483646 w 269"/>
                    <a:gd name="T81" fmla="*/ 2147483646 h 410"/>
                    <a:gd name="T82" fmla="*/ 2147483646 w 269"/>
                    <a:gd name="T83" fmla="*/ 2147483646 h 4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69"/>
                    <a:gd name="T127" fmla="*/ 0 h 410"/>
                    <a:gd name="T128" fmla="*/ 269 w 269"/>
                    <a:gd name="T129" fmla="*/ 410 h 4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69" h="410">
                      <a:moveTo>
                        <a:pt x="133" y="410"/>
                      </a:moveTo>
                      <a:lnTo>
                        <a:pt x="144" y="391"/>
                      </a:lnTo>
                      <a:lnTo>
                        <a:pt x="157" y="365"/>
                      </a:lnTo>
                      <a:lnTo>
                        <a:pt x="244" y="338"/>
                      </a:lnTo>
                      <a:lnTo>
                        <a:pt x="269" y="324"/>
                      </a:lnTo>
                      <a:lnTo>
                        <a:pt x="264" y="299"/>
                      </a:lnTo>
                      <a:lnTo>
                        <a:pt x="241" y="250"/>
                      </a:lnTo>
                      <a:lnTo>
                        <a:pt x="252" y="193"/>
                      </a:lnTo>
                      <a:lnTo>
                        <a:pt x="252" y="145"/>
                      </a:lnTo>
                      <a:lnTo>
                        <a:pt x="234" y="125"/>
                      </a:lnTo>
                      <a:lnTo>
                        <a:pt x="193" y="150"/>
                      </a:lnTo>
                      <a:lnTo>
                        <a:pt x="180" y="147"/>
                      </a:lnTo>
                      <a:lnTo>
                        <a:pt x="161" y="128"/>
                      </a:lnTo>
                      <a:lnTo>
                        <a:pt x="158" y="92"/>
                      </a:lnTo>
                      <a:lnTo>
                        <a:pt x="151" y="79"/>
                      </a:lnTo>
                      <a:lnTo>
                        <a:pt x="151" y="72"/>
                      </a:lnTo>
                      <a:lnTo>
                        <a:pt x="235" y="95"/>
                      </a:lnTo>
                      <a:lnTo>
                        <a:pt x="232" y="83"/>
                      </a:lnTo>
                      <a:lnTo>
                        <a:pt x="193" y="74"/>
                      </a:lnTo>
                      <a:lnTo>
                        <a:pt x="164" y="64"/>
                      </a:lnTo>
                      <a:lnTo>
                        <a:pt x="144" y="45"/>
                      </a:lnTo>
                      <a:lnTo>
                        <a:pt x="144" y="27"/>
                      </a:lnTo>
                      <a:lnTo>
                        <a:pt x="132" y="16"/>
                      </a:lnTo>
                      <a:lnTo>
                        <a:pt x="128" y="4"/>
                      </a:lnTo>
                      <a:lnTo>
                        <a:pt x="109" y="0"/>
                      </a:lnTo>
                      <a:lnTo>
                        <a:pt x="84" y="11"/>
                      </a:lnTo>
                      <a:lnTo>
                        <a:pt x="59" y="9"/>
                      </a:lnTo>
                      <a:lnTo>
                        <a:pt x="59" y="16"/>
                      </a:lnTo>
                      <a:lnTo>
                        <a:pt x="74" y="32"/>
                      </a:lnTo>
                      <a:lnTo>
                        <a:pt x="74" y="45"/>
                      </a:lnTo>
                      <a:lnTo>
                        <a:pt x="83" y="62"/>
                      </a:lnTo>
                      <a:lnTo>
                        <a:pt x="79" y="68"/>
                      </a:lnTo>
                      <a:lnTo>
                        <a:pt x="44" y="41"/>
                      </a:lnTo>
                      <a:lnTo>
                        <a:pt x="46" y="37"/>
                      </a:lnTo>
                      <a:lnTo>
                        <a:pt x="41" y="34"/>
                      </a:lnTo>
                      <a:lnTo>
                        <a:pt x="26" y="32"/>
                      </a:lnTo>
                      <a:lnTo>
                        <a:pt x="0" y="12"/>
                      </a:lnTo>
                      <a:lnTo>
                        <a:pt x="30" y="151"/>
                      </a:lnTo>
                      <a:lnTo>
                        <a:pt x="44" y="179"/>
                      </a:lnTo>
                      <a:lnTo>
                        <a:pt x="76" y="280"/>
                      </a:lnTo>
                      <a:lnTo>
                        <a:pt x="113" y="354"/>
                      </a:lnTo>
                      <a:lnTo>
                        <a:pt x="133" y="41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" name="Freeform 302"/>
                <p:cNvSpPr>
                  <a:spLocks/>
                </p:cNvSpPr>
                <p:nvPr/>
              </p:nvSpPr>
              <p:spPr bwMode="auto">
                <a:xfrm>
                  <a:off x="727017" y="1893222"/>
                  <a:ext cx="25446" cy="16106"/>
                </a:xfrm>
                <a:custGeom>
                  <a:avLst/>
                  <a:gdLst>
                    <a:gd name="T0" fmla="*/ 2147483646 w 48"/>
                    <a:gd name="T1" fmla="*/ 0 h 32"/>
                    <a:gd name="T2" fmla="*/ 0 w 48"/>
                    <a:gd name="T3" fmla="*/ 2147483646 h 32"/>
                    <a:gd name="T4" fmla="*/ 2147483646 w 48"/>
                    <a:gd name="T5" fmla="*/ 2147483646 h 32"/>
                    <a:gd name="T6" fmla="*/ 2147483646 w 48"/>
                    <a:gd name="T7" fmla="*/ 2147483646 h 32"/>
                    <a:gd name="T8" fmla="*/ 2147483646 w 48"/>
                    <a:gd name="T9" fmla="*/ 2147483646 h 32"/>
                    <a:gd name="T10" fmla="*/ 2147483646 w 4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8"/>
                    <a:gd name="T19" fmla="*/ 0 h 32"/>
                    <a:gd name="T20" fmla="*/ 48 w 4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8" h="3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42" y="32"/>
                      </a:lnTo>
                      <a:lnTo>
                        <a:pt x="48" y="32"/>
                      </a:lnTo>
                      <a:lnTo>
                        <a:pt x="48" y="2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7" name="Freeform 303"/>
                <p:cNvSpPr>
                  <a:spLocks/>
                </p:cNvSpPr>
                <p:nvPr/>
              </p:nvSpPr>
              <p:spPr bwMode="auto">
                <a:xfrm>
                  <a:off x="885902" y="3490075"/>
                  <a:ext cx="506459" cy="498311"/>
                </a:xfrm>
                <a:custGeom>
                  <a:avLst/>
                  <a:gdLst>
                    <a:gd name="T0" fmla="*/ 2147483646 w 954"/>
                    <a:gd name="T1" fmla="*/ 2147483646 h 926"/>
                    <a:gd name="T2" fmla="*/ 2147483646 w 954"/>
                    <a:gd name="T3" fmla="*/ 2147483646 h 926"/>
                    <a:gd name="T4" fmla="*/ 2147483646 w 954"/>
                    <a:gd name="T5" fmla="*/ 2147483646 h 926"/>
                    <a:gd name="T6" fmla="*/ 2147483646 w 954"/>
                    <a:gd name="T7" fmla="*/ 2147483646 h 926"/>
                    <a:gd name="T8" fmla="*/ 2147483646 w 954"/>
                    <a:gd name="T9" fmla="*/ 2147483646 h 926"/>
                    <a:gd name="T10" fmla="*/ 2147483646 w 954"/>
                    <a:gd name="T11" fmla="*/ 2147483646 h 926"/>
                    <a:gd name="T12" fmla="*/ 2147483646 w 954"/>
                    <a:gd name="T13" fmla="*/ 2147483646 h 926"/>
                    <a:gd name="T14" fmla="*/ 2147483646 w 954"/>
                    <a:gd name="T15" fmla="*/ 2147483646 h 926"/>
                    <a:gd name="T16" fmla="*/ 2147483646 w 954"/>
                    <a:gd name="T17" fmla="*/ 2147483646 h 926"/>
                    <a:gd name="T18" fmla="*/ 2147483646 w 954"/>
                    <a:gd name="T19" fmla="*/ 2147483646 h 926"/>
                    <a:gd name="T20" fmla="*/ 2147483646 w 954"/>
                    <a:gd name="T21" fmla="*/ 2147483646 h 926"/>
                    <a:gd name="T22" fmla="*/ 2147483646 w 954"/>
                    <a:gd name="T23" fmla="*/ 2147483646 h 926"/>
                    <a:gd name="T24" fmla="*/ 2147483646 w 954"/>
                    <a:gd name="T25" fmla="*/ 2147483646 h 926"/>
                    <a:gd name="T26" fmla="*/ 2147483646 w 954"/>
                    <a:gd name="T27" fmla="*/ 2147483646 h 926"/>
                    <a:gd name="T28" fmla="*/ 2147483646 w 954"/>
                    <a:gd name="T29" fmla="*/ 2147483646 h 926"/>
                    <a:gd name="T30" fmla="*/ 2147483646 w 954"/>
                    <a:gd name="T31" fmla="*/ 2147483646 h 926"/>
                    <a:gd name="T32" fmla="*/ 2147483646 w 954"/>
                    <a:gd name="T33" fmla="*/ 2147483646 h 926"/>
                    <a:gd name="T34" fmla="*/ 2147483646 w 954"/>
                    <a:gd name="T35" fmla="*/ 2147483646 h 926"/>
                    <a:gd name="T36" fmla="*/ 2147483646 w 954"/>
                    <a:gd name="T37" fmla="*/ 2147483646 h 926"/>
                    <a:gd name="T38" fmla="*/ 2147483646 w 954"/>
                    <a:gd name="T39" fmla="*/ 2147483646 h 926"/>
                    <a:gd name="T40" fmla="*/ 2147483646 w 954"/>
                    <a:gd name="T41" fmla="*/ 2147483646 h 926"/>
                    <a:gd name="T42" fmla="*/ 2147483646 w 954"/>
                    <a:gd name="T43" fmla="*/ 2147483646 h 926"/>
                    <a:gd name="T44" fmla="*/ 2147483646 w 954"/>
                    <a:gd name="T45" fmla="*/ 2147483646 h 926"/>
                    <a:gd name="T46" fmla="*/ 2147483646 w 954"/>
                    <a:gd name="T47" fmla="*/ 2147483646 h 926"/>
                    <a:gd name="T48" fmla="*/ 2147483646 w 954"/>
                    <a:gd name="T49" fmla="*/ 2147483646 h 926"/>
                    <a:gd name="T50" fmla="*/ 2147483646 w 954"/>
                    <a:gd name="T51" fmla="*/ 2147483646 h 926"/>
                    <a:gd name="T52" fmla="*/ 2147483646 w 954"/>
                    <a:gd name="T53" fmla="*/ 2147483646 h 926"/>
                    <a:gd name="T54" fmla="*/ 0 w 954"/>
                    <a:gd name="T55" fmla="*/ 2147483646 h 926"/>
                    <a:gd name="T56" fmla="*/ 2147483646 w 954"/>
                    <a:gd name="T57" fmla="*/ 2147483646 h 926"/>
                    <a:gd name="T58" fmla="*/ 2147483646 w 954"/>
                    <a:gd name="T59" fmla="*/ 2147483646 h 926"/>
                    <a:gd name="T60" fmla="*/ 2147483646 w 954"/>
                    <a:gd name="T61" fmla="*/ 2147483646 h 926"/>
                    <a:gd name="T62" fmla="*/ 2147483646 w 954"/>
                    <a:gd name="T63" fmla="*/ 2147483646 h 926"/>
                    <a:gd name="T64" fmla="*/ 2147483646 w 954"/>
                    <a:gd name="T65" fmla="*/ 2147483646 h 926"/>
                    <a:gd name="T66" fmla="*/ 2147483646 w 954"/>
                    <a:gd name="T67" fmla="*/ 2147483646 h 926"/>
                    <a:gd name="T68" fmla="*/ 2147483646 w 954"/>
                    <a:gd name="T69" fmla="*/ 2147483646 h 926"/>
                    <a:gd name="T70" fmla="*/ 2147483646 w 954"/>
                    <a:gd name="T71" fmla="*/ 2147483646 h 926"/>
                    <a:gd name="T72" fmla="*/ 2147483646 w 954"/>
                    <a:gd name="T73" fmla="*/ 2147483646 h 926"/>
                    <a:gd name="T74" fmla="*/ 2147483646 w 954"/>
                    <a:gd name="T75" fmla="*/ 2147483646 h 926"/>
                    <a:gd name="T76" fmla="*/ 2147483646 w 954"/>
                    <a:gd name="T77" fmla="*/ 2147483646 h 926"/>
                    <a:gd name="T78" fmla="*/ 2147483646 w 954"/>
                    <a:gd name="T79" fmla="*/ 2147483646 h 926"/>
                    <a:gd name="T80" fmla="*/ 2147483646 w 954"/>
                    <a:gd name="T81" fmla="*/ 0 h 926"/>
                    <a:gd name="T82" fmla="*/ 2147483646 w 954"/>
                    <a:gd name="T83" fmla="*/ 2147483646 h 926"/>
                    <a:gd name="T84" fmla="*/ 2147483646 w 954"/>
                    <a:gd name="T85" fmla="*/ 2147483646 h 926"/>
                    <a:gd name="T86" fmla="*/ 2147483646 w 954"/>
                    <a:gd name="T87" fmla="*/ 2147483646 h 926"/>
                    <a:gd name="T88" fmla="*/ 2147483646 w 954"/>
                    <a:gd name="T89" fmla="*/ 2147483646 h 926"/>
                    <a:gd name="T90" fmla="*/ 2147483646 w 954"/>
                    <a:gd name="T91" fmla="*/ 2147483646 h 926"/>
                    <a:gd name="T92" fmla="*/ 2147483646 w 954"/>
                    <a:gd name="T93" fmla="*/ 2147483646 h 926"/>
                    <a:gd name="T94" fmla="*/ 2147483646 w 954"/>
                    <a:gd name="T95" fmla="*/ 2147483646 h 926"/>
                    <a:gd name="T96" fmla="*/ 2147483646 w 954"/>
                    <a:gd name="T97" fmla="*/ 2147483646 h 926"/>
                    <a:gd name="T98" fmla="*/ 2147483646 w 954"/>
                    <a:gd name="T99" fmla="*/ 2147483646 h 926"/>
                    <a:gd name="T100" fmla="*/ 2147483646 w 954"/>
                    <a:gd name="T101" fmla="*/ 2147483646 h 926"/>
                    <a:gd name="T102" fmla="*/ 2147483646 w 954"/>
                    <a:gd name="T103" fmla="*/ 2147483646 h 926"/>
                    <a:gd name="T104" fmla="*/ 2147483646 w 954"/>
                    <a:gd name="T105" fmla="*/ 2147483646 h 9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954"/>
                    <a:gd name="T160" fmla="*/ 0 h 926"/>
                    <a:gd name="T161" fmla="*/ 954 w 954"/>
                    <a:gd name="T162" fmla="*/ 926 h 9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954" h="926">
                      <a:moveTo>
                        <a:pt x="834" y="521"/>
                      </a:moveTo>
                      <a:lnTo>
                        <a:pt x="843" y="546"/>
                      </a:lnTo>
                      <a:lnTo>
                        <a:pt x="822" y="567"/>
                      </a:lnTo>
                      <a:lnTo>
                        <a:pt x="841" y="587"/>
                      </a:lnTo>
                      <a:lnTo>
                        <a:pt x="857" y="582"/>
                      </a:lnTo>
                      <a:lnTo>
                        <a:pt x="872" y="599"/>
                      </a:lnTo>
                      <a:lnTo>
                        <a:pt x="899" y="588"/>
                      </a:lnTo>
                      <a:lnTo>
                        <a:pt x="913" y="609"/>
                      </a:lnTo>
                      <a:lnTo>
                        <a:pt x="896" y="665"/>
                      </a:lnTo>
                      <a:lnTo>
                        <a:pt x="917" y="670"/>
                      </a:lnTo>
                      <a:lnTo>
                        <a:pt x="927" y="682"/>
                      </a:lnTo>
                      <a:lnTo>
                        <a:pt x="910" y="712"/>
                      </a:lnTo>
                      <a:lnTo>
                        <a:pt x="925" y="712"/>
                      </a:lnTo>
                      <a:lnTo>
                        <a:pt x="954" y="736"/>
                      </a:lnTo>
                      <a:lnTo>
                        <a:pt x="933" y="738"/>
                      </a:lnTo>
                      <a:lnTo>
                        <a:pt x="897" y="772"/>
                      </a:lnTo>
                      <a:lnTo>
                        <a:pt x="851" y="777"/>
                      </a:lnTo>
                      <a:lnTo>
                        <a:pt x="818" y="778"/>
                      </a:lnTo>
                      <a:lnTo>
                        <a:pt x="784" y="782"/>
                      </a:lnTo>
                      <a:lnTo>
                        <a:pt x="756" y="804"/>
                      </a:lnTo>
                      <a:lnTo>
                        <a:pt x="733" y="838"/>
                      </a:lnTo>
                      <a:lnTo>
                        <a:pt x="725" y="873"/>
                      </a:lnTo>
                      <a:lnTo>
                        <a:pt x="715" y="895"/>
                      </a:lnTo>
                      <a:lnTo>
                        <a:pt x="687" y="902"/>
                      </a:lnTo>
                      <a:lnTo>
                        <a:pt x="656" y="895"/>
                      </a:lnTo>
                      <a:lnTo>
                        <a:pt x="617" y="906"/>
                      </a:lnTo>
                      <a:lnTo>
                        <a:pt x="580" y="926"/>
                      </a:lnTo>
                      <a:lnTo>
                        <a:pt x="561" y="872"/>
                      </a:lnTo>
                      <a:lnTo>
                        <a:pt x="567" y="851"/>
                      </a:lnTo>
                      <a:lnTo>
                        <a:pt x="547" y="809"/>
                      </a:lnTo>
                      <a:lnTo>
                        <a:pt x="531" y="814"/>
                      </a:lnTo>
                      <a:lnTo>
                        <a:pt x="443" y="813"/>
                      </a:lnTo>
                      <a:lnTo>
                        <a:pt x="445" y="798"/>
                      </a:lnTo>
                      <a:lnTo>
                        <a:pt x="419" y="782"/>
                      </a:lnTo>
                      <a:lnTo>
                        <a:pt x="408" y="803"/>
                      </a:lnTo>
                      <a:lnTo>
                        <a:pt x="394" y="771"/>
                      </a:lnTo>
                      <a:lnTo>
                        <a:pt x="368" y="776"/>
                      </a:lnTo>
                      <a:lnTo>
                        <a:pt x="341" y="796"/>
                      </a:lnTo>
                      <a:lnTo>
                        <a:pt x="306" y="801"/>
                      </a:lnTo>
                      <a:lnTo>
                        <a:pt x="294" y="812"/>
                      </a:lnTo>
                      <a:lnTo>
                        <a:pt x="260" y="775"/>
                      </a:lnTo>
                      <a:lnTo>
                        <a:pt x="287" y="749"/>
                      </a:lnTo>
                      <a:lnTo>
                        <a:pt x="271" y="729"/>
                      </a:lnTo>
                      <a:lnTo>
                        <a:pt x="256" y="729"/>
                      </a:lnTo>
                      <a:lnTo>
                        <a:pt x="244" y="749"/>
                      </a:lnTo>
                      <a:lnTo>
                        <a:pt x="244" y="775"/>
                      </a:lnTo>
                      <a:lnTo>
                        <a:pt x="202" y="785"/>
                      </a:lnTo>
                      <a:lnTo>
                        <a:pt x="193" y="743"/>
                      </a:lnTo>
                      <a:lnTo>
                        <a:pt x="90" y="741"/>
                      </a:lnTo>
                      <a:lnTo>
                        <a:pt x="63" y="777"/>
                      </a:lnTo>
                      <a:lnTo>
                        <a:pt x="53" y="777"/>
                      </a:lnTo>
                      <a:lnTo>
                        <a:pt x="54" y="736"/>
                      </a:lnTo>
                      <a:lnTo>
                        <a:pt x="14" y="704"/>
                      </a:lnTo>
                      <a:lnTo>
                        <a:pt x="29" y="694"/>
                      </a:lnTo>
                      <a:lnTo>
                        <a:pt x="30" y="684"/>
                      </a:lnTo>
                      <a:lnTo>
                        <a:pt x="0" y="669"/>
                      </a:lnTo>
                      <a:lnTo>
                        <a:pt x="48" y="592"/>
                      </a:lnTo>
                      <a:lnTo>
                        <a:pt x="49" y="545"/>
                      </a:lnTo>
                      <a:lnTo>
                        <a:pt x="5" y="488"/>
                      </a:lnTo>
                      <a:lnTo>
                        <a:pt x="72" y="463"/>
                      </a:lnTo>
                      <a:lnTo>
                        <a:pt x="84" y="448"/>
                      </a:lnTo>
                      <a:lnTo>
                        <a:pt x="144" y="457"/>
                      </a:lnTo>
                      <a:lnTo>
                        <a:pt x="168" y="483"/>
                      </a:lnTo>
                      <a:lnTo>
                        <a:pt x="234" y="424"/>
                      </a:lnTo>
                      <a:lnTo>
                        <a:pt x="234" y="409"/>
                      </a:lnTo>
                      <a:lnTo>
                        <a:pt x="214" y="393"/>
                      </a:lnTo>
                      <a:lnTo>
                        <a:pt x="230" y="378"/>
                      </a:lnTo>
                      <a:lnTo>
                        <a:pt x="210" y="341"/>
                      </a:lnTo>
                      <a:lnTo>
                        <a:pt x="243" y="296"/>
                      </a:lnTo>
                      <a:lnTo>
                        <a:pt x="284" y="281"/>
                      </a:lnTo>
                      <a:lnTo>
                        <a:pt x="311" y="266"/>
                      </a:lnTo>
                      <a:lnTo>
                        <a:pt x="317" y="199"/>
                      </a:lnTo>
                      <a:lnTo>
                        <a:pt x="307" y="189"/>
                      </a:lnTo>
                      <a:lnTo>
                        <a:pt x="303" y="157"/>
                      </a:lnTo>
                      <a:lnTo>
                        <a:pt x="318" y="154"/>
                      </a:lnTo>
                      <a:lnTo>
                        <a:pt x="315" y="122"/>
                      </a:lnTo>
                      <a:lnTo>
                        <a:pt x="335" y="102"/>
                      </a:lnTo>
                      <a:lnTo>
                        <a:pt x="352" y="102"/>
                      </a:lnTo>
                      <a:lnTo>
                        <a:pt x="377" y="87"/>
                      </a:lnTo>
                      <a:lnTo>
                        <a:pt x="387" y="72"/>
                      </a:lnTo>
                      <a:lnTo>
                        <a:pt x="414" y="67"/>
                      </a:lnTo>
                      <a:lnTo>
                        <a:pt x="420" y="0"/>
                      </a:lnTo>
                      <a:lnTo>
                        <a:pt x="446" y="16"/>
                      </a:lnTo>
                      <a:lnTo>
                        <a:pt x="471" y="7"/>
                      </a:lnTo>
                      <a:lnTo>
                        <a:pt x="487" y="22"/>
                      </a:lnTo>
                      <a:lnTo>
                        <a:pt x="559" y="23"/>
                      </a:lnTo>
                      <a:lnTo>
                        <a:pt x="577" y="80"/>
                      </a:lnTo>
                      <a:lnTo>
                        <a:pt x="594" y="81"/>
                      </a:lnTo>
                      <a:lnTo>
                        <a:pt x="603" y="101"/>
                      </a:lnTo>
                      <a:lnTo>
                        <a:pt x="644" y="122"/>
                      </a:lnTo>
                      <a:lnTo>
                        <a:pt x="656" y="210"/>
                      </a:lnTo>
                      <a:lnTo>
                        <a:pt x="692" y="236"/>
                      </a:lnTo>
                      <a:lnTo>
                        <a:pt x="702" y="226"/>
                      </a:lnTo>
                      <a:lnTo>
                        <a:pt x="712" y="247"/>
                      </a:lnTo>
                      <a:lnTo>
                        <a:pt x="743" y="252"/>
                      </a:lnTo>
                      <a:lnTo>
                        <a:pt x="728" y="262"/>
                      </a:lnTo>
                      <a:lnTo>
                        <a:pt x="737" y="277"/>
                      </a:lnTo>
                      <a:lnTo>
                        <a:pt x="757" y="273"/>
                      </a:lnTo>
                      <a:lnTo>
                        <a:pt x="778" y="289"/>
                      </a:lnTo>
                      <a:lnTo>
                        <a:pt x="783" y="319"/>
                      </a:lnTo>
                      <a:lnTo>
                        <a:pt x="822" y="367"/>
                      </a:lnTo>
                      <a:lnTo>
                        <a:pt x="804" y="448"/>
                      </a:lnTo>
                      <a:lnTo>
                        <a:pt x="794" y="443"/>
                      </a:lnTo>
                      <a:lnTo>
                        <a:pt x="778" y="479"/>
                      </a:lnTo>
                      <a:lnTo>
                        <a:pt x="792" y="520"/>
                      </a:lnTo>
                      <a:lnTo>
                        <a:pt x="834" y="521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dirty="0"/>
                </a:p>
              </p:txBody>
            </p:sp>
            <p:sp>
              <p:nvSpPr>
                <p:cNvPr id="158" name="Freeform 304"/>
                <p:cNvSpPr>
                  <a:spLocks/>
                </p:cNvSpPr>
                <p:nvPr/>
              </p:nvSpPr>
              <p:spPr bwMode="auto">
                <a:xfrm>
                  <a:off x="1225659" y="3469445"/>
                  <a:ext cx="462005" cy="533224"/>
                </a:xfrm>
                <a:custGeom>
                  <a:avLst/>
                  <a:gdLst>
                    <a:gd name="T0" fmla="*/ 2147483646 w 869"/>
                    <a:gd name="T1" fmla="*/ 2147483646 h 993"/>
                    <a:gd name="T2" fmla="*/ 2147483646 w 869"/>
                    <a:gd name="T3" fmla="*/ 2147483646 h 993"/>
                    <a:gd name="T4" fmla="*/ 2147483646 w 869"/>
                    <a:gd name="T5" fmla="*/ 2147483646 h 993"/>
                    <a:gd name="T6" fmla="*/ 2147483646 w 869"/>
                    <a:gd name="T7" fmla="*/ 2147483646 h 993"/>
                    <a:gd name="T8" fmla="*/ 2147483646 w 869"/>
                    <a:gd name="T9" fmla="*/ 2147483646 h 993"/>
                    <a:gd name="T10" fmla="*/ 2147483646 w 869"/>
                    <a:gd name="T11" fmla="*/ 2147483646 h 993"/>
                    <a:gd name="T12" fmla="*/ 2147483646 w 869"/>
                    <a:gd name="T13" fmla="*/ 2147483646 h 993"/>
                    <a:gd name="T14" fmla="*/ 2147483646 w 869"/>
                    <a:gd name="T15" fmla="*/ 2147483646 h 993"/>
                    <a:gd name="T16" fmla="*/ 2147483646 w 869"/>
                    <a:gd name="T17" fmla="*/ 2147483646 h 993"/>
                    <a:gd name="T18" fmla="*/ 2147483646 w 869"/>
                    <a:gd name="T19" fmla="*/ 2147483646 h 993"/>
                    <a:gd name="T20" fmla="*/ 2147483646 w 869"/>
                    <a:gd name="T21" fmla="*/ 0 h 993"/>
                    <a:gd name="T22" fmla="*/ 2147483646 w 869"/>
                    <a:gd name="T23" fmla="*/ 2147483646 h 993"/>
                    <a:gd name="T24" fmla="*/ 2147483646 w 869"/>
                    <a:gd name="T25" fmla="*/ 2147483646 h 993"/>
                    <a:gd name="T26" fmla="*/ 2147483646 w 869"/>
                    <a:gd name="T27" fmla="*/ 2147483646 h 993"/>
                    <a:gd name="T28" fmla="*/ 2147483646 w 869"/>
                    <a:gd name="T29" fmla="*/ 2147483646 h 993"/>
                    <a:gd name="T30" fmla="*/ 2147483646 w 869"/>
                    <a:gd name="T31" fmla="*/ 2147483646 h 993"/>
                    <a:gd name="T32" fmla="*/ 2147483646 w 869"/>
                    <a:gd name="T33" fmla="*/ 2147483646 h 993"/>
                    <a:gd name="T34" fmla="*/ 2147483646 w 869"/>
                    <a:gd name="T35" fmla="*/ 2147483646 h 993"/>
                    <a:gd name="T36" fmla="*/ 2147483646 w 869"/>
                    <a:gd name="T37" fmla="*/ 2147483646 h 993"/>
                    <a:gd name="T38" fmla="*/ 2147483646 w 869"/>
                    <a:gd name="T39" fmla="*/ 2147483646 h 993"/>
                    <a:gd name="T40" fmla="*/ 2147483646 w 869"/>
                    <a:gd name="T41" fmla="*/ 2147483646 h 993"/>
                    <a:gd name="T42" fmla="*/ 2147483646 w 869"/>
                    <a:gd name="T43" fmla="*/ 2147483646 h 993"/>
                    <a:gd name="T44" fmla="*/ 2147483646 w 869"/>
                    <a:gd name="T45" fmla="*/ 2147483646 h 993"/>
                    <a:gd name="T46" fmla="*/ 2147483646 w 869"/>
                    <a:gd name="T47" fmla="*/ 2147483646 h 993"/>
                    <a:gd name="T48" fmla="*/ 2147483646 w 869"/>
                    <a:gd name="T49" fmla="*/ 2147483646 h 993"/>
                    <a:gd name="T50" fmla="*/ 2147483646 w 869"/>
                    <a:gd name="T51" fmla="*/ 2147483646 h 993"/>
                    <a:gd name="T52" fmla="*/ 2147483646 w 869"/>
                    <a:gd name="T53" fmla="*/ 2147483646 h 993"/>
                    <a:gd name="T54" fmla="*/ 2147483646 w 869"/>
                    <a:gd name="T55" fmla="*/ 2147483646 h 993"/>
                    <a:gd name="T56" fmla="*/ 2147483646 w 869"/>
                    <a:gd name="T57" fmla="*/ 2147483646 h 993"/>
                    <a:gd name="T58" fmla="*/ 2147483646 w 869"/>
                    <a:gd name="T59" fmla="*/ 2147483646 h 993"/>
                    <a:gd name="T60" fmla="*/ 2147483646 w 869"/>
                    <a:gd name="T61" fmla="*/ 2147483646 h 993"/>
                    <a:gd name="T62" fmla="*/ 2147483646 w 869"/>
                    <a:gd name="T63" fmla="*/ 2147483646 h 993"/>
                    <a:gd name="T64" fmla="*/ 2147483646 w 869"/>
                    <a:gd name="T65" fmla="*/ 2147483646 h 993"/>
                    <a:gd name="T66" fmla="*/ 2147483646 w 869"/>
                    <a:gd name="T67" fmla="*/ 2147483646 h 993"/>
                    <a:gd name="T68" fmla="*/ 2147483646 w 869"/>
                    <a:gd name="T69" fmla="*/ 2147483646 h 993"/>
                    <a:gd name="T70" fmla="*/ 2147483646 w 869"/>
                    <a:gd name="T71" fmla="*/ 2147483646 h 993"/>
                    <a:gd name="T72" fmla="*/ 2147483646 w 869"/>
                    <a:gd name="T73" fmla="*/ 2147483646 h 993"/>
                    <a:gd name="T74" fmla="*/ 2147483646 w 869"/>
                    <a:gd name="T75" fmla="*/ 2147483646 h 993"/>
                    <a:gd name="T76" fmla="*/ 2147483646 w 869"/>
                    <a:gd name="T77" fmla="*/ 2147483646 h 993"/>
                    <a:gd name="T78" fmla="*/ 2147483646 w 869"/>
                    <a:gd name="T79" fmla="*/ 2147483646 h 993"/>
                    <a:gd name="T80" fmla="*/ 2147483646 w 869"/>
                    <a:gd name="T81" fmla="*/ 2147483646 h 993"/>
                    <a:gd name="T82" fmla="*/ 2147483646 w 869"/>
                    <a:gd name="T83" fmla="*/ 2147483646 h 993"/>
                    <a:gd name="T84" fmla="*/ 2147483646 w 869"/>
                    <a:gd name="T85" fmla="*/ 2147483646 h 993"/>
                    <a:gd name="T86" fmla="*/ 2147483646 w 869"/>
                    <a:gd name="T87" fmla="*/ 2147483646 h 993"/>
                    <a:gd name="T88" fmla="*/ 2147483646 w 869"/>
                    <a:gd name="T89" fmla="*/ 2147483646 h 993"/>
                    <a:gd name="T90" fmla="*/ 2147483646 w 869"/>
                    <a:gd name="T91" fmla="*/ 2147483646 h 993"/>
                    <a:gd name="T92" fmla="*/ 2147483646 w 869"/>
                    <a:gd name="T93" fmla="*/ 2147483646 h 993"/>
                    <a:gd name="T94" fmla="*/ 2147483646 w 869"/>
                    <a:gd name="T95" fmla="*/ 2147483646 h 993"/>
                    <a:gd name="T96" fmla="*/ 2147483646 w 869"/>
                    <a:gd name="T97" fmla="*/ 2147483646 h 993"/>
                    <a:gd name="T98" fmla="*/ 2147483646 w 869"/>
                    <a:gd name="T99" fmla="*/ 2147483646 h 993"/>
                    <a:gd name="T100" fmla="*/ 2147483646 w 869"/>
                    <a:gd name="T101" fmla="*/ 2147483646 h 993"/>
                    <a:gd name="T102" fmla="*/ 2147483646 w 869"/>
                    <a:gd name="T103" fmla="*/ 2147483646 h 993"/>
                    <a:gd name="T104" fmla="*/ 2147483646 w 869"/>
                    <a:gd name="T105" fmla="*/ 2147483646 h 993"/>
                    <a:gd name="T106" fmla="*/ 2147483646 w 869"/>
                    <a:gd name="T107" fmla="*/ 2147483646 h 993"/>
                    <a:gd name="T108" fmla="*/ 2147483646 w 869"/>
                    <a:gd name="T109" fmla="*/ 2147483646 h 993"/>
                    <a:gd name="T110" fmla="*/ 2147483646 w 869"/>
                    <a:gd name="T111" fmla="*/ 2147483646 h 99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69"/>
                    <a:gd name="T169" fmla="*/ 0 h 993"/>
                    <a:gd name="T170" fmla="*/ 869 w 869"/>
                    <a:gd name="T171" fmla="*/ 993 h 99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69" h="993">
                      <a:moveTo>
                        <a:pt x="134" y="519"/>
                      </a:moveTo>
                      <a:lnTo>
                        <a:pt x="150" y="483"/>
                      </a:lnTo>
                      <a:lnTo>
                        <a:pt x="160" y="488"/>
                      </a:lnTo>
                      <a:lnTo>
                        <a:pt x="178" y="407"/>
                      </a:lnTo>
                      <a:lnTo>
                        <a:pt x="139" y="359"/>
                      </a:lnTo>
                      <a:lnTo>
                        <a:pt x="134" y="329"/>
                      </a:lnTo>
                      <a:lnTo>
                        <a:pt x="113" y="313"/>
                      </a:lnTo>
                      <a:lnTo>
                        <a:pt x="93" y="317"/>
                      </a:lnTo>
                      <a:lnTo>
                        <a:pt x="84" y="302"/>
                      </a:lnTo>
                      <a:lnTo>
                        <a:pt x="99" y="292"/>
                      </a:lnTo>
                      <a:lnTo>
                        <a:pt x="68" y="287"/>
                      </a:lnTo>
                      <a:lnTo>
                        <a:pt x="58" y="266"/>
                      </a:lnTo>
                      <a:lnTo>
                        <a:pt x="48" y="276"/>
                      </a:lnTo>
                      <a:lnTo>
                        <a:pt x="12" y="250"/>
                      </a:lnTo>
                      <a:lnTo>
                        <a:pt x="0" y="162"/>
                      </a:lnTo>
                      <a:lnTo>
                        <a:pt x="21" y="137"/>
                      </a:lnTo>
                      <a:lnTo>
                        <a:pt x="28" y="70"/>
                      </a:lnTo>
                      <a:lnTo>
                        <a:pt x="38" y="56"/>
                      </a:lnTo>
                      <a:lnTo>
                        <a:pt x="136" y="26"/>
                      </a:lnTo>
                      <a:lnTo>
                        <a:pt x="158" y="6"/>
                      </a:lnTo>
                      <a:lnTo>
                        <a:pt x="188" y="11"/>
                      </a:lnTo>
                      <a:lnTo>
                        <a:pt x="223" y="0"/>
                      </a:lnTo>
                      <a:lnTo>
                        <a:pt x="239" y="12"/>
                      </a:lnTo>
                      <a:lnTo>
                        <a:pt x="244" y="58"/>
                      </a:lnTo>
                      <a:lnTo>
                        <a:pt x="280" y="62"/>
                      </a:lnTo>
                      <a:lnTo>
                        <a:pt x="289" y="70"/>
                      </a:lnTo>
                      <a:lnTo>
                        <a:pt x="289" y="95"/>
                      </a:lnTo>
                      <a:lnTo>
                        <a:pt x="318" y="153"/>
                      </a:lnTo>
                      <a:lnTo>
                        <a:pt x="354" y="153"/>
                      </a:lnTo>
                      <a:lnTo>
                        <a:pt x="364" y="137"/>
                      </a:lnTo>
                      <a:lnTo>
                        <a:pt x="383" y="185"/>
                      </a:lnTo>
                      <a:lnTo>
                        <a:pt x="373" y="205"/>
                      </a:lnTo>
                      <a:lnTo>
                        <a:pt x="382" y="230"/>
                      </a:lnTo>
                      <a:lnTo>
                        <a:pt x="394" y="215"/>
                      </a:lnTo>
                      <a:lnTo>
                        <a:pt x="409" y="220"/>
                      </a:lnTo>
                      <a:lnTo>
                        <a:pt x="408" y="236"/>
                      </a:lnTo>
                      <a:lnTo>
                        <a:pt x="469" y="257"/>
                      </a:lnTo>
                      <a:lnTo>
                        <a:pt x="459" y="273"/>
                      </a:lnTo>
                      <a:lnTo>
                        <a:pt x="483" y="303"/>
                      </a:lnTo>
                      <a:lnTo>
                        <a:pt x="494" y="288"/>
                      </a:lnTo>
                      <a:lnTo>
                        <a:pt x="596" y="311"/>
                      </a:lnTo>
                      <a:lnTo>
                        <a:pt x="585" y="331"/>
                      </a:lnTo>
                      <a:lnTo>
                        <a:pt x="600" y="352"/>
                      </a:lnTo>
                      <a:lnTo>
                        <a:pt x="609" y="382"/>
                      </a:lnTo>
                      <a:lnTo>
                        <a:pt x="599" y="392"/>
                      </a:lnTo>
                      <a:lnTo>
                        <a:pt x="619" y="394"/>
                      </a:lnTo>
                      <a:lnTo>
                        <a:pt x="625" y="409"/>
                      </a:lnTo>
                      <a:lnTo>
                        <a:pt x="665" y="429"/>
                      </a:lnTo>
                      <a:lnTo>
                        <a:pt x="690" y="451"/>
                      </a:lnTo>
                      <a:lnTo>
                        <a:pt x="700" y="441"/>
                      </a:lnTo>
                      <a:lnTo>
                        <a:pt x="716" y="436"/>
                      </a:lnTo>
                      <a:lnTo>
                        <a:pt x="710" y="461"/>
                      </a:lnTo>
                      <a:lnTo>
                        <a:pt x="746" y="458"/>
                      </a:lnTo>
                      <a:lnTo>
                        <a:pt x="766" y="473"/>
                      </a:lnTo>
                      <a:lnTo>
                        <a:pt x="769" y="500"/>
                      </a:lnTo>
                      <a:lnTo>
                        <a:pt x="775" y="539"/>
                      </a:lnTo>
                      <a:lnTo>
                        <a:pt x="770" y="549"/>
                      </a:lnTo>
                      <a:lnTo>
                        <a:pt x="779" y="565"/>
                      </a:lnTo>
                      <a:lnTo>
                        <a:pt x="758" y="585"/>
                      </a:lnTo>
                      <a:lnTo>
                        <a:pt x="764" y="595"/>
                      </a:lnTo>
                      <a:lnTo>
                        <a:pt x="784" y="581"/>
                      </a:lnTo>
                      <a:lnTo>
                        <a:pt x="809" y="607"/>
                      </a:lnTo>
                      <a:lnTo>
                        <a:pt x="818" y="637"/>
                      </a:lnTo>
                      <a:lnTo>
                        <a:pt x="829" y="627"/>
                      </a:lnTo>
                      <a:lnTo>
                        <a:pt x="834" y="632"/>
                      </a:lnTo>
                      <a:lnTo>
                        <a:pt x="817" y="673"/>
                      </a:lnTo>
                      <a:lnTo>
                        <a:pt x="821" y="730"/>
                      </a:lnTo>
                      <a:lnTo>
                        <a:pt x="836" y="730"/>
                      </a:lnTo>
                      <a:lnTo>
                        <a:pt x="845" y="766"/>
                      </a:lnTo>
                      <a:lnTo>
                        <a:pt x="825" y="776"/>
                      </a:lnTo>
                      <a:lnTo>
                        <a:pt x="845" y="787"/>
                      </a:lnTo>
                      <a:lnTo>
                        <a:pt x="849" y="817"/>
                      </a:lnTo>
                      <a:lnTo>
                        <a:pt x="869" y="839"/>
                      </a:lnTo>
                      <a:lnTo>
                        <a:pt x="848" y="864"/>
                      </a:lnTo>
                      <a:lnTo>
                        <a:pt x="863" y="892"/>
                      </a:lnTo>
                      <a:lnTo>
                        <a:pt x="855" y="912"/>
                      </a:lnTo>
                      <a:lnTo>
                        <a:pt x="835" y="913"/>
                      </a:lnTo>
                      <a:lnTo>
                        <a:pt x="838" y="899"/>
                      </a:lnTo>
                      <a:lnTo>
                        <a:pt x="779" y="918"/>
                      </a:lnTo>
                      <a:lnTo>
                        <a:pt x="758" y="920"/>
                      </a:lnTo>
                      <a:lnTo>
                        <a:pt x="730" y="903"/>
                      </a:lnTo>
                      <a:lnTo>
                        <a:pt x="664" y="889"/>
                      </a:lnTo>
                      <a:lnTo>
                        <a:pt x="647" y="867"/>
                      </a:lnTo>
                      <a:lnTo>
                        <a:pt x="609" y="876"/>
                      </a:lnTo>
                      <a:lnTo>
                        <a:pt x="607" y="894"/>
                      </a:lnTo>
                      <a:lnTo>
                        <a:pt x="501" y="891"/>
                      </a:lnTo>
                      <a:lnTo>
                        <a:pt x="487" y="867"/>
                      </a:lnTo>
                      <a:lnTo>
                        <a:pt x="477" y="875"/>
                      </a:lnTo>
                      <a:lnTo>
                        <a:pt x="417" y="961"/>
                      </a:lnTo>
                      <a:lnTo>
                        <a:pt x="413" y="984"/>
                      </a:lnTo>
                      <a:lnTo>
                        <a:pt x="394" y="993"/>
                      </a:lnTo>
                      <a:lnTo>
                        <a:pt x="329" y="966"/>
                      </a:lnTo>
                      <a:lnTo>
                        <a:pt x="315" y="941"/>
                      </a:lnTo>
                      <a:lnTo>
                        <a:pt x="320" y="928"/>
                      </a:lnTo>
                      <a:lnTo>
                        <a:pt x="330" y="924"/>
                      </a:lnTo>
                      <a:lnTo>
                        <a:pt x="341" y="813"/>
                      </a:lnTo>
                      <a:lnTo>
                        <a:pt x="335" y="778"/>
                      </a:lnTo>
                      <a:lnTo>
                        <a:pt x="310" y="776"/>
                      </a:lnTo>
                      <a:lnTo>
                        <a:pt x="281" y="752"/>
                      </a:lnTo>
                      <a:lnTo>
                        <a:pt x="266" y="752"/>
                      </a:lnTo>
                      <a:lnTo>
                        <a:pt x="283" y="722"/>
                      </a:lnTo>
                      <a:lnTo>
                        <a:pt x="273" y="710"/>
                      </a:lnTo>
                      <a:lnTo>
                        <a:pt x="252" y="705"/>
                      </a:lnTo>
                      <a:lnTo>
                        <a:pt x="269" y="649"/>
                      </a:lnTo>
                      <a:lnTo>
                        <a:pt x="255" y="628"/>
                      </a:lnTo>
                      <a:lnTo>
                        <a:pt x="228" y="639"/>
                      </a:lnTo>
                      <a:lnTo>
                        <a:pt x="213" y="622"/>
                      </a:lnTo>
                      <a:lnTo>
                        <a:pt x="197" y="627"/>
                      </a:lnTo>
                      <a:lnTo>
                        <a:pt x="178" y="607"/>
                      </a:lnTo>
                      <a:lnTo>
                        <a:pt x="199" y="586"/>
                      </a:lnTo>
                      <a:lnTo>
                        <a:pt x="190" y="561"/>
                      </a:lnTo>
                      <a:lnTo>
                        <a:pt x="148" y="560"/>
                      </a:lnTo>
                      <a:lnTo>
                        <a:pt x="134" y="519"/>
                      </a:lnTo>
                      <a:close/>
                    </a:path>
                  </a:pathLst>
                </a:custGeom>
                <a:solidFill>
                  <a:srgbClr val="FF781D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9" name="Freeform 305"/>
                <p:cNvSpPr>
                  <a:spLocks/>
                </p:cNvSpPr>
                <p:nvPr/>
              </p:nvSpPr>
              <p:spPr bwMode="auto">
                <a:xfrm>
                  <a:off x="1012914" y="2555346"/>
                  <a:ext cx="339757" cy="280894"/>
                </a:xfrm>
                <a:custGeom>
                  <a:avLst/>
                  <a:gdLst>
                    <a:gd name="T0" fmla="*/ 2147483646 w 638"/>
                    <a:gd name="T1" fmla="*/ 2147483646 h 524"/>
                    <a:gd name="T2" fmla="*/ 2147483646 w 638"/>
                    <a:gd name="T3" fmla="*/ 2147483646 h 524"/>
                    <a:gd name="T4" fmla="*/ 2147483646 w 638"/>
                    <a:gd name="T5" fmla="*/ 2147483646 h 524"/>
                    <a:gd name="T6" fmla="*/ 2147483646 w 638"/>
                    <a:gd name="T7" fmla="*/ 2147483646 h 524"/>
                    <a:gd name="T8" fmla="*/ 2147483646 w 638"/>
                    <a:gd name="T9" fmla="*/ 2147483646 h 524"/>
                    <a:gd name="T10" fmla="*/ 2147483646 w 638"/>
                    <a:gd name="T11" fmla="*/ 2147483646 h 524"/>
                    <a:gd name="T12" fmla="*/ 2147483646 w 638"/>
                    <a:gd name="T13" fmla="*/ 2147483646 h 524"/>
                    <a:gd name="T14" fmla="*/ 2147483646 w 638"/>
                    <a:gd name="T15" fmla="*/ 2147483646 h 524"/>
                    <a:gd name="T16" fmla="*/ 2147483646 w 638"/>
                    <a:gd name="T17" fmla="*/ 2147483646 h 524"/>
                    <a:gd name="T18" fmla="*/ 2147483646 w 638"/>
                    <a:gd name="T19" fmla="*/ 2147483646 h 524"/>
                    <a:gd name="T20" fmla="*/ 2147483646 w 638"/>
                    <a:gd name="T21" fmla="*/ 2147483646 h 524"/>
                    <a:gd name="T22" fmla="*/ 2147483646 w 638"/>
                    <a:gd name="T23" fmla="*/ 2147483646 h 524"/>
                    <a:gd name="T24" fmla="*/ 2147483646 w 638"/>
                    <a:gd name="T25" fmla="*/ 2147483646 h 524"/>
                    <a:gd name="T26" fmla="*/ 2147483646 w 638"/>
                    <a:gd name="T27" fmla="*/ 2147483646 h 524"/>
                    <a:gd name="T28" fmla="*/ 2147483646 w 638"/>
                    <a:gd name="T29" fmla="*/ 2147483646 h 524"/>
                    <a:gd name="T30" fmla="*/ 2147483646 w 638"/>
                    <a:gd name="T31" fmla="*/ 2147483646 h 524"/>
                    <a:gd name="T32" fmla="*/ 2147483646 w 638"/>
                    <a:gd name="T33" fmla="*/ 2147483646 h 524"/>
                    <a:gd name="T34" fmla="*/ 2147483646 w 638"/>
                    <a:gd name="T35" fmla="*/ 2147483646 h 524"/>
                    <a:gd name="T36" fmla="*/ 2147483646 w 638"/>
                    <a:gd name="T37" fmla="*/ 2147483646 h 524"/>
                    <a:gd name="T38" fmla="*/ 2147483646 w 638"/>
                    <a:gd name="T39" fmla="*/ 2147483646 h 524"/>
                    <a:gd name="T40" fmla="*/ 2147483646 w 638"/>
                    <a:gd name="T41" fmla="*/ 2147483646 h 524"/>
                    <a:gd name="T42" fmla="*/ 2147483646 w 638"/>
                    <a:gd name="T43" fmla="*/ 2147483646 h 524"/>
                    <a:gd name="T44" fmla="*/ 2147483646 w 638"/>
                    <a:gd name="T45" fmla="*/ 2147483646 h 524"/>
                    <a:gd name="T46" fmla="*/ 2147483646 w 638"/>
                    <a:gd name="T47" fmla="*/ 2147483646 h 524"/>
                    <a:gd name="T48" fmla="*/ 2147483646 w 638"/>
                    <a:gd name="T49" fmla="*/ 2147483646 h 524"/>
                    <a:gd name="T50" fmla="*/ 2147483646 w 638"/>
                    <a:gd name="T51" fmla="*/ 2147483646 h 524"/>
                    <a:gd name="T52" fmla="*/ 2147483646 w 638"/>
                    <a:gd name="T53" fmla="*/ 2147483646 h 524"/>
                    <a:gd name="T54" fmla="*/ 2147483646 w 638"/>
                    <a:gd name="T55" fmla="*/ 2147483646 h 524"/>
                    <a:gd name="T56" fmla="*/ 2147483646 w 638"/>
                    <a:gd name="T57" fmla="*/ 2147483646 h 524"/>
                    <a:gd name="T58" fmla="*/ 2147483646 w 638"/>
                    <a:gd name="T59" fmla="*/ 2147483646 h 524"/>
                    <a:gd name="T60" fmla="*/ 2147483646 w 638"/>
                    <a:gd name="T61" fmla="*/ 2147483646 h 524"/>
                    <a:gd name="T62" fmla="*/ 2147483646 w 638"/>
                    <a:gd name="T63" fmla="*/ 2147483646 h 524"/>
                    <a:gd name="T64" fmla="*/ 2147483646 w 638"/>
                    <a:gd name="T65" fmla="*/ 2147483646 h 524"/>
                    <a:gd name="T66" fmla="*/ 2147483646 w 638"/>
                    <a:gd name="T67" fmla="*/ 2147483646 h 524"/>
                    <a:gd name="T68" fmla="*/ 2147483646 w 638"/>
                    <a:gd name="T69" fmla="*/ 2147483646 h 524"/>
                    <a:gd name="T70" fmla="*/ 2147483646 w 638"/>
                    <a:gd name="T71" fmla="*/ 2147483646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8"/>
                    <a:gd name="T109" fmla="*/ 0 h 524"/>
                    <a:gd name="T110" fmla="*/ 638 w 638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8" h="524">
                      <a:moveTo>
                        <a:pt x="292" y="0"/>
                      </a:moveTo>
                      <a:lnTo>
                        <a:pt x="311" y="5"/>
                      </a:lnTo>
                      <a:lnTo>
                        <a:pt x="321" y="0"/>
                      </a:lnTo>
                      <a:lnTo>
                        <a:pt x="353" y="46"/>
                      </a:lnTo>
                      <a:lnTo>
                        <a:pt x="361" y="87"/>
                      </a:lnTo>
                      <a:lnTo>
                        <a:pt x="371" y="82"/>
                      </a:lnTo>
                      <a:lnTo>
                        <a:pt x="386" y="102"/>
                      </a:lnTo>
                      <a:lnTo>
                        <a:pt x="381" y="117"/>
                      </a:lnTo>
                      <a:lnTo>
                        <a:pt x="390" y="143"/>
                      </a:lnTo>
                      <a:lnTo>
                        <a:pt x="411" y="163"/>
                      </a:lnTo>
                      <a:lnTo>
                        <a:pt x="395" y="168"/>
                      </a:lnTo>
                      <a:lnTo>
                        <a:pt x="419" y="209"/>
                      </a:lnTo>
                      <a:lnTo>
                        <a:pt x="430" y="210"/>
                      </a:lnTo>
                      <a:lnTo>
                        <a:pt x="440" y="236"/>
                      </a:lnTo>
                      <a:lnTo>
                        <a:pt x="474" y="251"/>
                      </a:lnTo>
                      <a:lnTo>
                        <a:pt x="510" y="272"/>
                      </a:lnTo>
                      <a:lnTo>
                        <a:pt x="525" y="258"/>
                      </a:lnTo>
                      <a:lnTo>
                        <a:pt x="530" y="283"/>
                      </a:lnTo>
                      <a:lnTo>
                        <a:pt x="566" y="263"/>
                      </a:lnTo>
                      <a:lnTo>
                        <a:pt x="576" y="288"/>
                      </a:lnTo>
                      <a:lnTo>
                        <a:pt x="601" y="324"/>
                      </a:lnTo>
                      <a:lnTo>
                        <a:pt x="585" y="355"/>
                      </a:lnTo>
                      <a:lnTo>
                        <a:pt x="606" y="365"/>
                      </a:lnTo>
                      <a:lnTo>
                        <a:pt x="620" y="407"/>
                      </a:lnTo>
                      <a:lnTo>
                        <a:pt x="638" y="400"/>
                      </a:lnTo>
                      <a:lnTo>
                        <a:pt x="617" y="445"/>
                      </a:lnTo>
                      <a:lnTo>
                        <a:pt x="585" y="471"/>
                      </a:lnTo>
                      <a:lnTo>
                        <a:pt x="560" y="476"/>
                      </a:lnTo>
                      <a:lnTo>
                        <a:pt x="518" y="505"/>
                      </a:lnTo>
                      <a:lnTo>
                        <a:pt x="518" y="520"/>
                      </a:lnTo>
                      <a:lnTo>
                        <a:pt x="511" y="517"/>
                      </a:lnTo>
                      <a:lnTo>
                        <a:pt x="496" y="520"/>
                      </a:lnTo>
                      <a:lnTo>
                        <a:pt x="455" y="520"/>
                      </a:lnTo>
                      <a:lnTo>
                        <a:pt x="419" y="514"/>
                      </a:lnTo>
                      <a:lnTo>
                        <a:pt x="414" y="519"/>
                      </a:lnTo>
                      <a:lnTo>
                        <a:pt x="389" y="524"/>
                      </a:lnTo>
                      <a:lnTo>
                        <a:pt x="368" y="513"/>
                      </a:lnTo>
                      <a:lnTo>
                        <a:pt x="353" y="487"/>
                      </a:lnTo>
                      <a:lnTo>
                        <a:pt x="338" y="503"/>
                      </a:lnTo>
                      <a:lnTo>
                        <a:pt x="323" y="503"/>
                      </a:lnTo>
                      <a:lnTo>
                        <a:pt x="307" y="481"/>
                      </a:lnTo>
                      <a:lnTo>
                        <a:pt x="298" y="445"/>
                      </a:lnTo>
                      <a:lnTo>
                        <a:pt x="273" y="420"/>
                      </a:lnTo>
                      <a:lnTo>
                        <a:pt x="257" y="420"/>
                      </a:lnTo>
                      <a:lnTo>
                        <a:pt x="232" y="449"/>
                      </a:lnTo>
                      <a:lnTo>
                        <a:pt x="175" y="458"/>
                      </a:lnTo>
                      <a:lnTo>
                        <a:pt x="134" y="458"/>
                      </a:lnTo>
                      <a:lnTo>
                        <a:pt x="134" y="448"/>
                      </a:lnTo>
                      <a:lnTo>
                        <a:pt x="118" y="446"/>
                      </a:lnTo>
                      <a:lnTo>
                        <a:pt x="113" y="462"/>
                      </a:lnTo>
                      <a:lnTo>
                        <a:pt x="83" y="462"/>
                      </a:lnTo>
                      <a:lnTo>
                        <a:pt x="78" y="457"/>
                      </a:lnTo>
                      <a:lnTo>
                        <a:pt x="37" y="450"/>
                      </a:lnTo>
                      <a:lnTo>
                        <a:pt x="32" y="455"/>
                      </a:lnTo>
                      <a:lnTo>
                        <a:pt x="0" y="462"/>
                      </a:lnTo>
                      <a:lnTo>
                        <a:pt x="29" y="395"/>
                      </a:lnTo>
                      <a:lnTo>
                        <a:pt x="47" y="388"/>
                      </a:lnTo>
                      <a:lnTo>
                        <a:pt x="37" y="324"/>
                      </a:lnTo>
                      <a:lnTo>
                        <a:pt x="23" y="301"/>
                      </a:lnTo>
                      <a:lnTo>
                        <a:pt x="20" y="286"/>
                      </a:lnTo>
                      <a:lnTo>
                        <a:pt x="74" y="284"/>
                      </a:lnTo>
                      <a:lnTo>
                        <a:pt x="79" y="260"/>
                      </a:lnTo>
                      <a:lnTo>
                        <a:pt x="65" y="227"/>
                      </a:lnTo>
                      <a:lnTo>
                        <a:pt x="61" y="196"/>
                      </a:lnTo>
                      <a:lnTo>
                        <a:pt x="79" y="180"/>
                      </a:lnTo>
                      <a:lnTo>
                        <a:pt x="116" y="134"/>
                      </a:lnTo>
                      <a:lnTo>
                        <a:pt x="133" y="129"/>
                      </a:lnTo>
                      <a:lnTo>
                        <a:pt x="147" y="65"/>
                      </a:lnTo>
                      <a:lnTo>
                        <a:pt x="210" y="57"/>
                      </a:lnTo>
                      <a:lnTo>
                        <a:pt x="228" y="46"/>
                      </a:lnTo>
                      <a:lnTo>
                        <a:pt x="245" y="23"/>
                      </a:lnTo>
                      <a:lnTo>
                        <a:pt x="269" y="1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D09A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" name="Freeform 306"/>
                <p:cNvSpPr>
                  <a:spLocks/>
                </p:cNvSpPr>
                <p:nvPr/>
              </p:nvSpPr>
              <p:spPr bwMode="auto">
                <a:xfrm>
                  <a:off x="849385" y="2729913"/>
                  <a:ext cx="261962" cy="279308"/>
                </a:xfrm>
                <a:custGeom>
                  <a:avLst/>
                  <a:gdLst>
                    <a:gd name="T0" fmla="*/ 2147483646 w 497"/>
                    <a:gd name="T1" fmla="*/ 2147483646 h 519"/>
                    <a:gd name="T2" fmla="*/ 2147483646 w 497"/>
                    <a:gd name="T3" fmla="*/ 2147483646 h 519"/>
                    <a:gd name="T4" fmla="*/ 2147483646 w 497"/>
                    <a:gd name="T5" fmla="*/ 2147483646 h 519"/>
                    <a:gd name="T6" fmla="*/ 2147483646 w 497"/>
                    <a:gd name="T7" fmla="*/ 2147483646 h 519"/>
                    <a:gd name="T8" fmla="*/ 2147483646 w 497"/>
                    <a:gd name="T9" fmla="*/ 2147483646 h 519"/>
                    <a:gd name="T10" fmla="*/ 0 w 497"/>
                    <a:gd name="T11" fmla="*/ 2147483646 h 519"/>
                    <a:gd name="T12" fmla="*/ 2147483646 w 497"/>
                    <a:gd name="T13" fmla="*/ 2147483646 h 519"/>
                    <a:gd name="T14" fmla="*/ 2147483646 w 497"/>
                    <a:gd name="T15" fmla="*/ 2147483646 h 519"/>
                    <a:gd name="T16" fmla="*/ 2147483646 w 497"/>
                    <a:gd name="T17" fmla="*/ 2147483646 h 519"/>
                    <a:gd name="T18" fmla="*/ 2147483646 w 497"/>
                    <a:gd name="T19" fmla="*/ 2147483646 h 519"/>
                    <a:gd name="T20" fmla="*/ 2147483646 w 497"/>
                    <a:gd name="T21" fmla="*/ 2147483646 h 519"/>
                    <a:gd name="T22" fmla="*/ 2147483646 w 497"/>
                    <a:gd name="T23" fmla="*/ 2147483646 h 519"/>
                    <a:gd name="T24" fmla="*/ 2147483646 w 497"/>
                    <a:gd name="T25" fmla="*/ 2147483646 h 519"/>
                    <a:gd name="T26" fmla="*/ 2147483646 w 497"/>
                    <a:gd name="T27" fmla="*/ 2147483646 h 519"/>
                    <a:gd name="T28" fmla="*/ 2147483646 w 497"/>
                    <a:gd name="T29" fmla="*/ 2147483646 h 519"/>
                    <a:gd name="T30" fmla="*/ 2147483646 w 497"/>
                    <a:gd name="T31" fmla="*/ 2147483646 h 519"/>
                    <a:gd name="T32" fmla="*/ 2147483646 w 497"/>
                    <a:gd name="T33" fmla="*/ 2147483646 h 519"/>
                    <a:gd name="T34" fmla="*/ 2147483646 w 497"/>
                    <a:gd name="T35" fmla="*/ 2147483646 h 519"/>
                    <a:gd name="T36" fmla="*/ 2147483646 w 497"/>
                    <a:gd name="T37" fmla="*/ 2147483646 h 519"/>
                    <a:gd name="T38" fmla="*/ 2147483646 w 497"/>
                    <a:gd name="T39" fmla="*/ 2147483646 h 519"/>
                    <a:gd name="T40" fmla="*/ 2147483646 w 497"/>
                    <a:gd name="T41" fmla="*/ 2147483646 h 519"/>
                    <a:gd name="T42" fmla="*/ 2147483646 w 497"/>
                    <a:gd name="T43" fmla="*/ 2147483646 h 519"/>
                    <a:gd name="T44" fmla="*/ 2147483646 w 497"/>
                    <a:gd name="T45" fmla="*/ 2147483646 h 519"/>
                    <a:gd name="T46" fmla="*/ 2147483646 w 497"/>
                    <a:gd name="T47" fmla="*/ 2147483646 h 519"/>
                    <a:gd name="T48" fmla="*/ 2147483646 w 497"/>
                    <a:gd name="T49" fmla="*/ 2147483646 h 519"/>
                    <a:gd name="T50" fmla="*/ 2147483646 w 497"/>
                    <a:gd name="T51" fmla="*/ 2147483646 h 519"/>
                    <a:gd name="T52" fmla="*/ 2147483646 w 497"/>
                    <a:gd name="T53" fmla="*/ 2147483646 h 519"/>
                    <a:gd name="T54" fmla="*/ 2147483646 w 497"/>
                    <a:gd name="T55" fmla="*/ 2147483646 h 519"/>
                    <a:gd name="T56" fmla="*/ 2147483646 w 497"/>
                    <a:gd name="T57" fmla="*/ 2147483646 h 519"/>
                    <a:gd name="T58" fmla="*/ 2147483646 w 497"/>
                    <a:gd name="T59" fmla="*/ 2147483646 h 519"/>
                    <a:gd name="T60" fmla="*/ 2147483646 w 497"/>
                    <a:gd name="T61" fmla="*/ 2147483646 h 519"/>
                    <a:gd name="T62" fmla="*/ 2147483646 w 497"/>
                    <a:gd name="T63" fmla="*/ 2147483646 h 519"/>
                    <a:gd name="T64" fmla="*/ 2147483646 w 497"/>
                    <a:gd name="T65" fmla="*/ 2147483646 h 5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97"/>
                    <a:gd name="T100" fmla="*/ 0 h 519"/>
                    <a:gd name="T101" fmla="*/ 497 w 497"/>
                    <a:gd name="T102" fmla="*/ 519 h 5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97" h="519">
                      <a:moveTo>
                        <a:pt x="292" y="118"/>
                      </a:moveTo>
                      <a:lnTo>
                        <a:pt x="270" y="112"/>
                      </a:lnTo>
                      <a:lnTo>
                        <a:pt x="257" y="120"/>
                      </a:lnTo>
                      <a:lnTo>
                        <a:pt x="205" y="84"/>
                      </a:lnTo>
                      <a:lnTo>
                        <a:pt x="192" y="63"/>
                      </a:lnTo>
                      <a:lnTo>
                        <a:pt x="205" y="19"/>
                      </a:lnTo>
                      <a:lnTo>
                        <a:pt x="180" y="0"/>
                      </a:lnTo>
                      <a:lnTo>
                        <a:pt x="137" y="4"/>
                      </a:lnTo>
                      <a:lnTo>
                        <a:pt x="116" y="55"/>
                      </a:lnTo>
                      <a:lnTo>
                        <a:pt x="79" y="70"/>
                      </a:lnTo>
                      <a:lnTo>
                        <a:pt x="51" y="106"/>
                      </a:lnTo>
                      <a:lnTo>
                        <a:pt x="0" y="158"/>
                      </a:lnTo>
                      <a:lnTo>
                        <a:pt x="11" y="203"/>
                      </a:lnTo>
                      <a:lnTo>
                        <a:pt x="29" y="217"/>
                      </a:lnTo>
                      <a:lnTo>
                        <a:pt x="77" y="212"/>
                      </a:lnTo>
                      <a:lnTo>
                        <a:pt x="102" y="264"/>
                      </a:lnTo>
                      <a:lnTo>
                        <a:pt x="106" y="287"/>
                      </a:lnTo>
                      <a:lnTo>
                        <a:pt x="130" y="286"/>
                      </a:lnTo>
                      <a:lnTo>
                        <a:pt x="150" y="292"/>
                      </a:lnTo>
                      <a:lnTo>
                        <a:pt x="157" y="329"/>
                      </a:lnTo>
                      <a:lnTo>
                        <a:pt x="183" y="369"/>
                      </a:lnTo>
                      <a:lnTo>
                        <a:pt x="190" y="396"/>
                      </a:lnTo>
                      <a:lnTo>
                        <a:pt x="160" y="436"/>
                      </a:lnTo>
                      <a:lnTo>
                        <a:pt x="122" y="509"/>
                      </a:lnTo>
                      <a:lnTo>
                        <a:pt x="143" y="514"/>
                      </a:lnTo>
                      <a:lnTo>
                        <a:pt x="143" y="504"/>
                      </a:lnTo>
                      <a:lnTo>
                        <a:pt x="139" y="494"/>
                      </a:lnTo>
                      <a:lnTo>
                        <a:pt x="159" y="489"/>
                      </a:lnTo>
                      <a:lnTo>
                        <a:pt x="185" y="499"/>
                      </a:lnTo>
                      <a:lnTo>
                        <a:pt x="177" y="514"/>
                      </a:lnTo>
                      <a:lnTo>
                        <a:pt x="222" y="519"/>
                      </a:lnTo>
                      <a:lnTo>
                        <a:pt x="257" y="498"/>
                      </a:lnTo>
                      <a:lnTo>
                        <a:pt x="268" y="487"/>
                      </a:lnTo>
                      <a:lnTo>
                        <a:pt x="273" y="487"/>
                      </a:lnTo>
                      <a:lnTo>
                        <a:pt x="319" y="479"/>
                      </a:lnTo>
                      <a:lnTo>
                        <a:pt x="340" y="458"/>
                      </a:lnTo>
                      <a:lnTo>
                        <a:pt x="335" y="443"/>
                      </a:lnTo>
                      <a:lnTo>
                        <a:pt x="340" y="433"/>
                      </a:lnTo>
                      <a:lnTo>
                        <a:pt x="371" y="427"/>
                      </a:lnTo>
                      <a:lnTo>
                        <a:pt x="381" y="448"/>
                      </a:lnTo>
                      <a:lnTo>
                        <a:pt x="401" y="444"/>
                      </a:lnTo>
                      <a:lnTo>
                        <a:pt x="401" y="454"/>
                      </a:lnTo>
                      <a:lnTo>
                        <a:pt x="417" y="454"/>
                      </a:lnTo>
                      <a:lnTo>
                        <a:pt x="408" y="429"/>
                      </a:lnTo>
                      <a:lnTo>
                        <a:pt x="433" y="424"/>
                      </a:lnTo>
                      <a:lnTo>
                        <a:pt x="444" y="413"/>
                      </a:lnTo>
                      <a:lnTo>
                        <a:pt x="450" y="378"/>
                      </a:lnTo>
                      <a:lnTo>
                        <a:pt x="435" y="342"/>
                      </a:lnTo>
                      <a:lnTo>
                        <a:pt x="436" y="306"/>
                      </a:lnTo>
                      <a:lnTo>
                        <a:pt x="463" y="295"/>
                      </a:lnTo>
                      <a:lnTo>
                        <a:pt x="497" y="272"/>
                      </a:lnTo>
                      <a:lnTo>
                        <a:pt x="488" y="241"/>
                      </a:lnTo>
                      <a:lnTo>
                        <a:pt x="495" y="231"/>
                      </a:lnTo>
                      <a:lnTo>
                        <a:pt x="474" y="220"/>
                      </a:lnTo>
                      <a:lnTo>
                        <a:pt x="464" y="189"/>
                      </a:lnTo>
                      <a:lnTo>
                        <a:pt x="474" y="184"/>
                      </a:lnTo>
                      <a:lnTo>
                        <a:pt x="486" y="133"/>
                      </a:lnTo>
                      <a:lnTo>
                        <a:pt x="445" y="133"/>
                      </a:lnTo>
                      <a:lnTo>
                        <a:pt x="445" y="123"/>
                      </a:lnTo>
                      <a:lnTo>
                        <a:pt x="429" y="121"/>
                      </a:lnTo>
                      <a:lnTo>
                        <a:pt x="424" y="137"/>
                      </a:lnTo>
                      <a:lnTo>
                        <a:pt x="394" y="137"/>
                      </a:lnTo>
                      <a:lnTo>
                        <a:pt x="389" y="132"/>
                      </a:lnTo>
                      <a:lnTo>
                        <a:pt x="348" y="125"/>
                      </a:lnTo>
                      <a:lnTo>
                        <a:pt x="343" y="130"/>
                      </a:lnTo>
                      <a:lnTo>
                        <a:pt x="311" y="137"/>
                      </a:lnTo>
                      <a:lnTo>
                        <a:pt x="292" y="118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1" name="Freeform 307"/>
                <p:cNvSpPr>
                  <a:spLocks/>
                </p:cNvSpPr>
                <p:nvPr/>
              </p:nvSpPr>
              <p:spPr bwMode="auto">
                <a:xfrm>
                  <a:off x="1079595" y="2780696"/>
                  <a:ext cx="269901" cy="211068"/>
                </a:xfrm>
                <a:custGeom>
                  <a:avLst/>
                  <a:gdLst>
                    <a:gd name="T0" fmla="*/ 2147483646 w 507"/>
                    <a:gd name="T1" fmla="*/ 2147483646 h 391"/>
                    <a:gd name="T2" fmla="*/ 2147483646 w 507"/>
                    <a:gd name="T3" fmla="*/ 0 h 391"/>
                    <a:gd name="T4" fmla="*/ 2147483646 w 507"/>
                    <a:gd name="T5" fmla="*/ 0 h 391"/>
                    <a:gd name="T6" fmla="*/ 2147483646 w 507"/>
                    <a:gd name="T7" fmla="*/ 2147483646 h 391"/>
                    <a:gd name="T8" fmla="*/ 2147483646 w 507"/>
                    <a:gd name="T9" fmla="*/ 2147483646 h 391"/>
                    <a:gd name="T10" fmla="*/ 2147483646 w 507"/>
                    <a:gd name="T11" fmla="*/ 2147483646 h 391"/>
                    <a:gd name="T12" fmla="*/ 2147483646 w 507"/>
                    <a:gd name="T13" fmla="*/ 2147483646 h 391"/>
                    <a:gd name="T14" fmla="*/ 2147483646 w 507"/>
                    <a:gd name="T15" fmla="*/ 2147483646 h 391"/>
                    <a:gd name="T16" fmla="*/ 2147483646 w 507"/>
                    <a:gd name="T17" fmla="*/ 2147483646 h 391"/>
                    <a:gd name="T18" fmla="*/ 2147483646 w 507"/>
                    <a:gd name="T19" fmla="*/ 2147483646 h 391"/>
                    <a:gd name="T20" fmla="*/ 2147483646 w 507"/>
                    <a:gd name="T21" fmla="*/ 2147483646 h 391"/>
                    <a:gd name="T22" fmla="*/ 2147483646 w 507"/>
                    <a:gd name="T23" fmla="*/ 2147483646 h 391"/>
                    <a:gd name="T24" fmla="*/ 2147483646 w 507"/>
                    <a:gd name="T25" fmla="*/ 2147483646 h 391"/>
                    <a:gd name="T26" fmla="*/ 2147483646 w 507"/>
                    <a:gd name="T27" fmla="*/ 2147483646 h 391"/>
                    <a:gd name="T28" fmla="*/ 2147483646 w 507"/>
                    <a:gd name="T29" fmla="*/ 2147483646 h 391"/>
                    <a:gd name="T30" fmla="*/ 2147483646 w 507"/>
                    <a:gd name="T31" fmla="*/ 2147483646 h 391"/>
                    <a:gd name="T32" fmla="*/ 2147483646 w 507"/>
                    <a:gd name="T33" fmla="*/ 2147483646 h 391"/>
                    <a:gd name="T34" fmla="*/ 2147483646 w 507"/>
                    <a:gd name="T35" fmla="*/ 2147483646 h 391"/>
                    <a:gd name="T36" fmla="*/ 2147483646 w 507"/>
                    <a:gd name="T37" fmla="*/ 2147483646 h 391"/>
                    <a:gd name="T38" fmla="*/ 2147483646 w 507"/>
                    <a:gd name="T39" fmla="*/ 2147483646 h 391"/>
                    <a:gd name="T40" fmla="*/ 2147483646 w 507"/>
                    <a:gd name="T41" fmla="*/ 2147483646 h 391"/>
                    <a:gd name="T42" fmla="*/ 2147483646 w 507"/>
                    <a:gd name="T43" fmla="*/ 2147483646 h 391"/>
                    <a:gd name="T44" fmla="*/ 2147483646 w 507"/>
                    <a:gd name="T45" fmla="*/ 2147483646 h 391"/>
                    <a:gd name="T46" fmla="*/ 2147483646 w 507"/>
                    <a:gd name="T47" fmla="*/ 2147483646 h 391"/>
                    <a:gd name="T48" fmla="*/ 2147483646 w 507"/>
                    <a:gd name="T49" fmla="*/ 2147483646 h 391"/>
                    <a:gd name="T50" fmla="*/ 2147483646 w 507"/>
                    <a:gd name="T51" fmla="*/ 2147483646 h 391"/>
                    <a:gd name="T52" fmla="*/ 2147483646 w 507"/>
                    <a:gd name="T53" fmla="*/ 2147483646 h 391"/>
                    <a:gd name="T54" fmla="*/ 2147483646 w 507"/>
                    <a:gd name="T55" fmla="*/ 2147483646 h 391"/>
                    <a:gd name="T56" fmla="*/ 2147483646 w 507"/>
                    <a:gd name="T57" fmla="*/ 2147483646 h 391"/>
                    <a:gd name="T58" fmla="*/ 2147483646 w 507"/>
                    <a:gd name="T59" fmla="*/ 2147483646 h 391"/>
                    <a:gd name="T60" fmla="*/ 2147483646 w 507"/>
                    <a:gd name="T61" fmla="*/ 2147483646 h 391"/>
                    <a:gd name="T62" fmla="*/ 2147483646 w 507"/>
                    <a:gd name="T63" fmla="*/ 2147483646 h 391"/>
                    <a:gd name="T64" fmla="*/ 2147483646 w 507"/>
                    <a:gd name="T65" fmla="*/ 2147483646 h 391"/>
                    <a:gd name="T66" fmla="*/ 2147483646 w 507"/>
                    <a:gd name="T67" fmla="*/ 2147483646 h 391"/>
                    <a:gd name="T68" fmla="*/ 2147483646 w 507"/>
                    <a:gd name="T69" fmla="*/ 2147483646 h 391"/>
                    <a:gd name="T70" fmla="*/ 2147483646 w 507"/>
                    <a:gd name="T71" fmla="*/ 2147483646 h 391"/>
                    <a:gd name="T72" fmla="*/ 2147483646 w 507"/>
                    <a:gd name="T73" fmla="*/ 2147483646 h 391"/>
                    <a:gd name="T74" fmla="*/ 2147483646 w 507"/>
                    <a:gd name="T75" fmla="*/ 2147483646 h 391"/>
                    <a:gd name="T76" fmla="*/ 2147483646 w 507"/>
                    <a:gd name="T77" fmla="*/ 2147483646 h 391"/>
                    <a:gd name="T78" fmla="*/ 2147483646 w 507"/>
                    <a:gd name="T79" fmla="*/ 2147483646 h 391"/>
                    <a:gd name="T80" fmla="*/ 2147483646 w 507"/>
                    <a:gd name="T81" fmla="*/ 2147483646 h 391"/>
                    <a:gd name="T82" fmla="*/ 2147483646 w 507"/>
                    <a:gd name="T83" fmla="*/ 2147483646 h 391"/>
                    <a:gd name="T84" fmla="*/ 2147483646 w 507"/>
                    <a:gd name="T85" fmla="*/ 2147483646 h 391"/>
                    <a:gd name="T86" fmla="*/ 2147483646 w 507"/>
                    <a:gd name="T87" fmla="*/ 2147483646 h 391"/>
                    <a:gd name="T88" fmla="*/ 2147483646 w 507"/>
                    <a:gd name="T89" fmla="*/ 2147483646 h 391"/>
                    <a:gd name="T90" fmla="*/ 2147483646 w 507"/>
                    <a:gd name="T91" fmla="*/ 2147483646 h 391"/>
                    <a:gd name="T92" fmla="*/ 2147483646 w 507"/>
                    <a:gd name="T93" fmla="*/ 2147483646 h 391"/>
                    <a:gd name="T94" fmla="*/ 2147483646 w 507"/>
                    <a:gd name="T95" fmla="*/ 2147483646 h 391"/>
                    <a:gd name="T96" fmla="*/ 2147483646 w 507"/>
                    <a:gd name="T97" fmla="*/ 2147483646 h 391"/>
                    <a:gd name="T98" fmla="*/ 2147483646 w 507"/>
                    <a:gd name="T99" fmla="*/ 2147483646 h 391"/>
                    <a:gd name="T100" fmla="*/ 2147483646 w 507"/>
                    <a:gd name="T101" fmla="*/ 2147483646 h 391"/>
                    <a:gd name="T102" fmla="*/ 2147483646 w 507"/>
                    <a:gd name="T103" fmla="*/ 2147483646 h 391"/>
                    <a:gd name="T104" fmla="*/ 0 w 507"/>
                    <a:gd name="T105" fmla="*/ 2147483646 h 391"/>
                    <a:gd name="T106" fmla="*/ 2147483646 w 507"/>
                    <a:gd name="T107" fmla="*/ 2147483646 h 391"/>
                    <a:gd name="T108" fmla="*/ 2147483646 w 507"/>
                    <a:gd name="T109" fmla="*/ 2147483646 h 391"/>
                    <a:gd name="T110" fmla="*/ 2147483646 w 507"/>
                    <a:gd name="T111" fmla="*/ 2147483646 h 391"/>
                    <a:gd name="T112" fmla="*/ 2147483646 w 507"/>
                    <a:gd name="T113" fmla="*/ 2147483646 h 391"/>
                    <a:gd name="T114" fmla="*/ 2147483646 w 507"/>
                    <a:gd name="T115" fmla="*/ 2147483646 h 391"/>
                    <a:gd name="T116" fmla="*/ 2147483646 w 507"/>
                    <a:gd name="T117" fmla="*/ 2147483646 h 391"/>
                    <a:gd name="T118" fmla="*/ 2147483646 w 507"/>
                    <a:gd name="T119" fmla="*/ 2147483646 h 391"/>
                    <a:gd name="T120" fmla="*/ 2147483646 w 507"/>
                    <a:gd name="T121" fmla="*/ 2147483646 h 391"/>
                    <a:gd name="T122" fmla="*/ 2147483646 w 507"/>
                    <a:gd name="T123" fmla="*/ 2147483646 h 391"/>
                    <a:gd name="T124" fmla="*/ 2147483646 w 507"/>
                    <a:gd name="T125" fmla="*/ 2147483646 h 39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07"/>
                    <a:gd name="T190" fmla="*/ 0 h 391"/>
                    <a:gd name="T191" fmla="*/ 507 w 507"/>
                    <a:gd name="T192" fmla="*/ 391 h 39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07" h="391">
                      <a:moveTo>
                        <a:pt x="108" y="29"/>
                      </a:moveTo>
                      <a:lnTo>
                        <a:pt x="133" y="0"/>
                      </a:lnTo>
                      <a:lnTo>
                        <a:pt x="149" y="0"/>
                      </a:lnTo>
                      <a:lnTo>
                        <a:pt x="174" y="25"/>
                      </a:lnTo>
                      <a:lnTo>
                        <a:pt x="183" y="61"/>
                      </a:lnTo>
                      <a:lnTo>
                        <a:pt x="199" y="83"/>
                      </a:lnTo>
                      <a:lnTo>
                        <a:pt x="214" y="83"/>
                      </a:lnTo>
                      <a:lnTo>
                        <a:pt x="229" y="67"/>
                      </a:lnTo>
                      <a:lnTo>
                        <a:pt x="244" y="93"/>
                      </a:lnTo>
                      <a:lnTo>
                        <a:pt x="265" y="104"/>
                      </a:lnTo>
                      <a:lnTo>
                        <a:pt x="290" y="99"/>
                      </a:lnTo>
                      <a:lnTo>
                        <a:pt x="295" y="94"/>
                      </a:lnTo>
                      <a:lnTo>
                        <a:pt x="331" y="100"/>
                      </a:lnTo>
                      <a:lnTo>
                        <a:pt x="372" y="100"/>
                      </a:lnTo>
                      <a:lnTo>
                        <a:pt x="387" y="97"/>
                      </a:lnTo>
                      <a:lnTo>
                        <a:pt x="394" y="100"/>
                      </a:lnTo>
                      <a:lnTo>
                        <a:pt x="409" y="116"/>
                      </a:lnTo>
                      <a:lnTo>
                        <a:pt x="419" y="111"/>
                      </a:lnTo>
                      <a:lnTo>
                        <a:pt x="434" y="132"/>
                      </a:lnTo>
                      <a:lnTo>
                        <a:pt x="449" y="188"/>
                      </a:lnTo>
                      <a:lnTo>
                        <a:pt x="484" y="193"/>
                      </a:lnTo>
                      <a:lnTo>
                        <a:pt x="484" y="204"/>
                      </a:lnTo>
                      <a:lnTo>
                        <a:pt x="498" y="210"/>
                      </a:lnTo>
                      <a:lnTo>
                        <a:pt x="488" y="220"/>
                      </a:lnTo>
                      <a:lnTo>
                        <a:pt x="503" y="230"/>
                      </a:lnTo>
                      <a:lnTo>
                        <a:pt x="493" y="241"/>
                      </a:lnTo>
                      <a:lnTo>
                        <a:pt x="493" y="251"/>
                      </a:lnTo>
                      <a:lnTo>
                        <a:pt x="507" y="266"/>
                      </a:lnTo>
                      <a:lnTo>
                        <a:pt x="492" y="266"/>
                      </a:lnTo>
                      <a:lnTo>
                        <a:pt x="492" y="297"/>
                      </a:lnTo>
                      <a:lnTo>
                        <a:pt x="460" y="331"/>
                      </a:lnTo>
                      <a:lnTo>
                        <a:pt x="459" y="353"/>
                      </a:lnTo>
                      <a:lnTo>
                        <a:pt x="406" y="372"/>
                      </a:lnTo>
                      <a:lnTo>
                        <a:pt x="392" y="347"/>
                      </a:lnTo>
                      <a:lnTo>
                        <a:pt x="362" y="345"/>
                      </a:lnTo>
                      <a:lnTo>
                        <a:pt x="361" y="372"/>
                      </a:lnTo>
                      <a:lnTo>
                        <a:pt x="335" y="391"/>
                      </a:lnTo>
                      <a:lnTo>
                        <a:pt x="320" y="376"/>
                      </a:lnTo>
                      <a:lnTo>
                        <a:pt x="315" y="350"/>
                      </a:lnTo>
                      <a:lnTo>
                        <a:pt x="239" y="303"/>
                      </a:lnTo>
                      <a:lnTo>
                        <a:pt x="228" y="339"/>
                      </a:lnTo>
                      <a:lnTo>
                        <a:pt x="182" y="327"/>
                      </a:lnTo>
                      <a:lnTo>
                        <a:pt x="172" y="332"/>
                      </a:lnTo>
                      <a:lnTo>
                        <a:pt x="162" y="363"/>
                      </a:lnTo>
                      <a:lnTo>
                        <a:pt x="139" y="359"/>
                      </a:lnTo>
                      <a:lnTo>
                        <a:pt x="105" y="352"/>
                      </a:lnTo>
                      <a:lnTo>
                        <a:pt x="105" y="341"/>
                      </a:lnTo>
                      <a:lnTo>
                        <a:pt x="60" y="340"/>
                      </a:lnTo>
                      <a:lnTo>
                        <a:pt x="65" y="330"/>
                      </a:lnTo>
                      <a:lnTo>
                        <a:pt x="19" y="329"/>
                      </a:lnTo>
                      <a:lnTo>
                        <a:pt x="9" y="318"/>
                      </a:lnTo>
                      <a:lnTo>
                        <a:pt x="15" y="283"/>
                      </a:lnTo>
                      <a:lnTo>
                        <a:pt x="0" y="247"/>
                      </a:lnTo>
                      <a:lnTo>
                        <a:pt x="1" y="211"/>
                      </a:lnTo>
                      <a:lnTo>
                        <a:pt x="28" y="200"/>
                      </a:lnTo>
                      <a:lnTo>
                        <a:pt x="62" y="177"/>
                      </a:lnTo>
                      <a:lnTo>
                        <a:pt x="53" y="146"/>
                      </a:lnTo>
                      <a:lnTo>
                        <a:pt x="60" y="136"/>
                      </a:lnTo>
                      <a:lnTo>
                        <a:pt x="39" y="125"/>
                      </a:lnTo>
                      <a:lnTo>
                        <a:pt x="29" y="94"/>
                      </a:lnTo>
                      <a:lnTo>
                        <a:pt x="39" y="89"/>
                      </a:lnTo>
                      <a:lnTo>
                        <a:pt x="51" y="38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2" name="Freeform 308"/>
                <p:cNvSpPr>
                  <a:spLocks/>
                </p:cNvSpPr>
                <p:nvPr/>
              </p:nvSpPr>
              <p:spPr bwMode="auto">
                <a:xfrm>
                  <a:off x="987511" y="2950502"/>
                  <a:ext cx="195280" cy="250742"/>
                </a:xfrm>
                <a:custGeom>
                  <a:avLst/>
                  <a:gdLst>
                    <a:gd name="T0" fmla="*/ 2147483646 w 371"/>
                    <a:gd name="T1" fmla="*/ 2147483646 h 463"/>
                    <a:gd name="T2" fmla="*/ 2147483646 w 371"/>
                    <a:gd name="T3" fmla="*/ 2147483646 h 463"/>
                    <a:gd name="T4" fmla="*/ 2147483646 w 371"/>
                    <a:gd name="T5" fmla="*/ 2147483646 h 463"/>
                    <a:gd name="T6" fmla="*/ 2147483646 w 371"/>
                    <a:gd name="T7" fmla="*/ 2147483646 h 463"/>
                    <a:gd name="T8" fmla="*/ 2147483646 w 371"/>
                    <a:gd name="T9" fmla="*/ 2147483646 h 463"/>
                    <a:gd name="T10" fmla="*/ 2147483646 w 371"/>
                    <a:gd name="T11" fmla="*/ 2147483646 h 463"/>
                    <a:gd name="T12" fmla="*/ 2147483646 w 371"/>
                    <a:gd name="T13" fmla="*/ 2147483646 h 463"/>
                    <a:gd name="T14" fmla="*/ 2147483646 w 371"/>
                    <a:gd name="T15" fmla="*/ 2147483646 h 463"/>
                    <a:gd name="T16" fmla="*/ 2147483646 w 371"/>
                    <a:gd name="T17" fmla="*/ 2147483646 h 463"/>
                    <a:gd name="T18" fmla="*/ 2147483646 w 371"/>
                    <a:gd name="T19" fmla="*/ 2147483646 h 463"/>
                    <a:gd name="T20" fmla="*/ 2147483646 w 371"/>
                    <a:gd name="T21" fmla="*/ 2147483646 h 463"/>
                    <a:gd name="T22" fmla="*/ 2147483646 w 371"/>
                    <a:gd name="T23" fmla="*/ 2147483646 h 463"/>
                    <a:gd name="T24" fmla="*/ 2147483646 w 371"/>
                    <a:gd name="T25" fmla="*/ 2147483646 h 463"/>
                    <a:gd name="T26" fmla="*/ 2147483646 w 371"/>
                    <a:gd name="T27" fmla="*/ 0 h 463"/>
                    <a:gd name="T28" fmla="*/ 2147483646 w 371"/>
                    <a:gd name="T29" fmla="*/ 2147483646 h 463"/>
                    <a:gd name="T30" fmla="*/ 2147483646 w 371"/>
                    <a:gd name="T31" fmla="*/ 2147483646 h 463"/>
                    <a:gd name="T32" fmla="*/ 2147483646 w 371"/>
                    <a:gd name="T33" fmla="*/ 2147483646 h 463"/>
                    <a:gd name="T34" fmla="*/ 2147483646 w 371"/>
                    <a:gd name="T35" fmla="*/ 2147483646 h 463"/>
                    <a:gd name="T36" fmla="*/ 2147483646 w 371"/>
                    <a:gd name="T37" fmla="*/ 2147483646 h 463"/>
                    <a:gd name="T38" fmla="*/ 2147483646 w 371"/>
                    <a:gd name="T39" fmla="*/ 2147483646 h 463"/>
                    <a:gd name="T40" fmla="*/ 2147483646 w 371"/>
                    <a:gd name="T41" fmla="*/ 2147483646 h 463"/>
                    <a:gd name="T42" fmla="*/ 2147483646 w 371"/>
                    <a:gd name="T43" fmla="*/ 2147483646 h 463"/>
                    <a:gd name="T44" fmla="*/ 2147483646 w 371"/>
                    <a:gd name="T45" fmla="*/ 2147483646 h 463"/>
                    <a:gd name="T46" fmla="*/ 2147483646 w 371"/>
                    <a:gd name="T47" fmla="*/ 2147483646 h 463"/>
                    <a:gd name="T48" fmla="*/ 2147483646 w 371"/>
                    <a:gd name="T49" fmla="*/ 2147483646 h 463"/>
                    <a:gd name="T50" fmla="*/ 2147483646 w 371"/>
                    <a:gd name="T51" fmla="*/ 2147483646 h 463"/>
                    <a:gd name="T52" fmla="*/ 2147483646 w 371"/>
                    <a:gd name="T53" fmla="*/ 2147483646 h 463"/>
                    <a:gd name="T54" fmla="*/ 2147483646 w 371"/>
                    <a:gd name="T55" fmla="*/ 2147483646 h 463"/>
                    <a:gd name="T56" fmla="*/ 2147483646 w 371"/>
                    <a:gd name="T57" fmla="*/ 2147483646 h 463"/>
                    <a:gd name="T58" fmla="*/ 2147483646 w 371"/>
                    <a:gd name="T59" fmla="*/ 2147483646 h 463"/>
                    <a:gd name="T60" fmla="*/ 2147483646 w 371"/>
                    <a:gd name="T61" fmla="*/ 2147483646 h 463"/>
                    <a:gd name="T62" fmla="*/ 2147483646 w 371"/>
                    <a:gd name="T63" fmla="*/ 2147483646 h 463"/>
                    <a:gd name="T64" fmla="*/ 2147483646 w 371"/>
                    <a:gd name="T65" fmla="*/ 2147483646 h 463"/>
                    <a:gd name="T66" fmla="*/ 2147483646 w 371"/>
                    <a:gd name="T67" fmla="*/ 2147483646 h 463"/>
                    <a:gd name="T68" fmla="*/ 2147483646 w 371"/>
                    <a:gd name="T69" fmla="*/ 2147483646 h 463"/>
                    <a:gd name="T70" fmla="*/ 2147483646 w 371"/>
                    <a:gd name="T71" fmla="*/ 2147483646 h 463"/>
                    <a:gd name="T72" fmla="*/ 2147483646 w 371"/>
                    <a:gd name="T73" fmla="*/ 2147483646 h 463"/>
                    <a:gd name="T74" fmla="*/ 2147483646 w 371"/>
                    <a:gd name="T75" fmla="*/ 2147483646 h 463"/>
                    <a:gd name="T76" fmla="*/ 2147483646 w 371"/>
                    <a:gd name="T77" fmla="*/ 2147483646 h 463"/>
                    <a:gd name="T78" fmla="*/ 2147483646 w 371"/>
                    <a:gd name="T79" fmla="*/ 2147483646 h 463"/>
                    <a:gd name="T80" fmla="*/ 2147483646 w 371"/>
                    <a:gd name="T81" fmla="*/ 2147483646 h 463"/>
                    <a:gd name="T82" fmla="*/ 2147483646 w 371"/>
                    <a:gd name="T83" fmla="*/ 2147483646 h 463"/>
                    <a:gd name="T84" fmla="*/ 2147483646 w 371"/>
                    <a:gd name="T85" fmla="*/ 2147483646 h 463"/>
                    <a:gd name="T86" fmla="*/ 2147483646 w 371"/>
                    <a:gd name="T87" fmla="*/ 2147483646 h 463"/>
                    <a:gd name="T88" fmla="*/ 2147483646 w 371"/>
                    <a:gd name="T89" fmla="*/ 2147483646 h 463"/>
                    <a:gd name="T90" fmla="*/ 2147483646 w 371"/>
                    <a:gd name="T91" fmla="*/ 2147483646 h 463"/>
                    <a:gd name="T92" fmla="*/ 2147483646 w 371"/>
                    <a:gd name="T93" fmla="*/ 2147483646 h 463"/>
                    <a:gd name="T94" fmla="*/ 2147483646 w 371"/>
                    <a:gd name="T95" fmla="*/ 2147483646 h 463"/>
                    <a:gd name="T96" fmla="*/ 2147483646 w 371"/>
                    <a:gd name="T97" fmla="*/ 2147483646 h 463"/>
                    <a:gd name="T98" fmla="*/ 2147483646 w 371"/>
                    <a:gd name="T99" fmla="*/ 2147483646 h 463"/>
                    <a:gd name="T100" fmla="*/ 2147483646 w 371"/>
                    <a:gd name="T101" fmla="*/ 2147483646 h 463"/>
                    <a:gd name="T102" fmla="*/ 2147483646 w 371"/>
                    <a:gd name="T103" fmla="*/ 2147483646 h 463"/>
                    <a:gd name="T104" fmla="*/ 0 w 371"/>
                    <a:gd name="T105" fmla="*/ 2147483646 h 463"/>
                    <a:gd name="T106" fmla="*/ 2147483646 w 371"/>
                    <a:gd name="T107" fmla="*/ 2147483646 h 463"/>
                    <a:gd name="T108" fmla="*/ 2147483646 w 371"/>
                    <a:gd name="T109" fmla="*/ 2147483646 h 46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71"/>
                    <a:gd name="T166" fmla="*/ 0 h 463"/>
                    <a:gd name="T167" fmla="*/ 371 w 371"/>
                    <a:gd name="T168" fmla="*/ 463 h 46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71" h="463">
                      <a:moveTo>
                        <a:pt x="7" y="74"/>
                      </a:moveTo>
                      <a:lnTo>
                        <a:pt x="12" y="74"/>
                      </a:lnTo>
                      <a:lnTo>
                        <a:pt x="58" y="66"/>
                      </a:lnTo>
                      <a:lnTo>
                        <a:pt x="79" y="45"/>
                      </a:lnTo>
                      <a:lnTo>
                        <a:pt x="74" y="30"/>
                      </a:lnTo>
                      <a:lnTo>
                        <a:pt x="79" y="20"/>
                      </a:lnTo>
                      <a:lnTo>
                        <a:pt x="110" y="14"/>
                      </a:lnTo>
                      <a:lnTo>
                        <a:pt x="120" y="35"/>
                      </a:lnTo>
                      <a:lnTo>
                        <a:pt x="140" y="31"/>
                      </a:lnTo>
                      <a:lnTo>
                        <a:pt x="140" y="41"/>
                      </a:lnTo>
                      <a:lnTo>
                        <a:pt x="156" y="41"/>
                      </a:lnTo>
                      <a:lnTo>
                        <a:pt x="147" y="16"/>
                      </a:lnTo>
                      <a:lnTo>
                        <a:pt x="172" y="11"/>
                      </a:lnTo>
                      <a:lnTo>
                        <a:pt x="183" y="0"/>
                      </a:lnTo>
                      <a:lnTo>
                        <a:pt x="193" y="11"/>
                      </a:lnTo>
                      <a:lnTo>
                        <a:pt x="239" y="12"/>
                      </a:lnTo>
                      <a:lnTo>
                        <a:pt x="234" y="22"/>
                      </a:lnTo>
                      <a:lnTo>
                        <a:pt x="279" y="23"/>
                      </a:lnTo>
                      <a:lnTo>
                        <a:pt x="279" y="34"/>
                      </a:lnTo>
                      <a:lnTo>
                        <a:pt x="313" y="41"/>
                      </a:lnTo>
                      <a:lnTo>
                        <a:pt x="306" y="55"/>
                      </a:lnTo>
                      <a:lnTo>
                        <a:pt x="338" y="81"/>
                      </a:lnTo>
                      <a:lnTo>
                        <a:pt x="318" y="134"/>
                      </a:lnTo>
                      <a:lnTo>
                        <a:pt x="306" y="182"/>
                      </a:lnTo>
                      <a:lnTo>
                        <a:pt x="322" y="188"/>
                      </a:lnTo>
                      <a:lnTo>
                        <a:pt x="341" y="239"/>
                      </a:lnTo>
                      <a:lnTo>
                        <a:pt x="371" y="266"/>
                      </a:lnTo>
                      <a:lnTo>
                        <a:pt x="344" y="290"/>
                      </a:lnTo>
                      <a:lnTo>
                        <a:pt x="355" y="300"/>
                      </a:lnTo>
                      <a:lnTo>
                        <a:pt x="344" y="321"/>
                      </a:lnTo>
                      <a:lnTo>
                        <a:pt x="318" y="341"/>
                      </a:lnTo>
                      <a:lnTo>
                        <a:pt x="307" y="361"/>
                      </a:lnTo>
                      <a:lnTo>
                        <a:pt x="255" y="370"/>
                      </a:lnTo>
                      <a:lnTo>
                        <a:pt x="265" y="391"/>
                      </a:lnTo>
                      <a:lnTo>
                        <a:pt x="239" y="421"/>
                      </a:lnTo>
                      <a:lnTo>
                        <a:pt x="256" y="443"/>
                      </a:lnTo>
                      <a:lnTo>
                        <a:pt x="228" y="463"/>
                      </a:lnTo>
                      <a:lnTo>
                        <a:pt x="213" y="442"/>
                      </a:lnTo>
                      <a:lnTo>
                        <a:pt x="171" y="435"/>
                      </a:lnTo>
                      <a:lnTo>
                        <a:pt x="156" y="451"/>
                      </a:lnTo>
                      <a:lnTo>
                        <a:pt x="135" y="446"/>
                      </a:lnTo>
                      <a:lnTo>
                        <a:pt x="142" y="425"/>
                      </a:lnTo>
                      <a:lnTo>
                        <a:pt x="110" y="419"/>
                      </a:lnTo>
                      <a:lnTo>
                        <a:pt x="116" y="378"/>
                      </a:lnTo>
                      <a:lnTo>
                        <a:pt x="112" y="352"/>
                      </a:lnTo>
                      <a:lnTo>
                        <a:pt x="102" y="337"/>
                      </a:lnTo>
                      <a:lnTo>
                        <a:pt x="98" y="266"/>
                      </a:lnTo>
                      <a:lnTo>
                        <a:pt x="105" y="245"/>
                      </a:lnTo>
                      <a:lnTo>
                        <a:pt x="91" y="221"/>
                      </a:lnTo>
                      <a:lnTo>
                        <a:pt x="35" y="178"/>
                      </a:lnTo>
                      <a:lnTo>
                        <a:pt x="45" y="173"/>
                      </a:lnTo>
                      <a:lnTo>
                        <a:pt x="46" y="137"/>
                      </a:lnTo>
                      <a:lnTo>
                        <a:pt x="0" y="100"/>
                      </a:lnTo>
                      <a:lnTo>
                        <a:pt x="17" y="80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3" name="Freeform 309"/>
                <p:cNvSpPr>
                  <a:spLocks/>
                </p:cNvSpPr>
                <p:nvPr/>
              </p:nvSpPr>
              <p:spPr bwMode="auto">
                <a:xfrm>
                  <a:off x="1149452" y="2942569"/>
                  <a:ext cx="203219" cy="228524"/>
                </a:xfrm>
                <a:custGeom>
                  <a:avLst/>
                  <a:gdLst>
                    <a:gd name="T0" fmla="*/ 2147483646 w 382"/>
                    <a:gd name="T1" fmla="*/ 2147483646 h 425"/>
                    <a:gd name="T2" fmla="*/ 2147483646 w 382"/>
                    <a:gd name="T3" fmla="*/ 2147483646 h 425"/>
                    <a:gd name="T4" fmla="*/ 2147483646 w 382"/>
                    <a:gd name="T5" fmla="*/ 2147483646 h 425"/>
                    <a:gd name="T6" fmla="*/ 2147483646 w 382"/>
                    <a:gd name="T7" fmla="*/ 2147483646 h 425"/>
                    <a:gd name="T8" fmla="*/ 2147483646 w 382"/>
                    <a:gd name="T9" fmla="*/ 0 h 425"/>
                    <a:gd name="T10" fmla="*/ 2147483646 w 382"/>
                    <a:gd name="T11" fmla="*/ 2147483646 h 425"/>
                    <a:gd name="T12" fmla="*/ 2147483646 w 382"/>
                    <a:gd name="T13" fmla="*/ 2147483646 h 425"/>
                    <a:gd name="T14" fmla="*/ 2147483646 w 382"/>
                    <a:gd name="T15" fmla="*/ 2147483646 h 425"/>
                    <a:gd name="T16" fmla="*/ 2147483646 w 382"/>
                    <a:gd name="T17" fmla="*/ 2147483646 h 425"/>
                    <a:gd name="T18" fmla="*/ 2147483646 w 382"/>
                    <a:gd name="T19" fmla="*/ 2147483646 h 425"/>
                    <a:gd name="T20" fmla="*/ 2147483646 w 382"/>
                    <a:gd name="T21" fmla="*/ 2147483646 h 425"/>
                    <a:gd name="T22" fmla="*/ 2147483646 w 382"/>
                    <a:gd name="T23" fmla="*/ 2147483646 h 425"/>
                    <a:gd name="T24" fmla="*/ 2147483646 w 382"/>
                    <a:gd name="T25" fmla="*/ 2147483646 h 425"/>
                    <a:gd name="T26" fmla="*/ 2147483646 w 382"/>
                    <a:gd name="T27" fmla="*/ 2147483646 h 425"/>
                    <a:gd name="T28" fmla="*/ 2147483646 w 382"/>
                    <a:gd name="T29" fmla="*/ 2147483646 h 425"/>
                    <a:gd name="T30" fmla="*/ 2147483646 w 382"/>
                    <a:gd name="T31" fmla="*/ 2147483646 h 425"/>
                    <a:gd name="T32" fmla="*/ 2147483646 w 382"/>
                    <a:gd name="T33" fmla="*/ 2147483646 h 425"/>
                    <a:gd name="T34" fmla="*/ 2147483646 w 382"/>
                    <a:gd name="T35" fmla="*/ 2147483646 h 425"/>
                    <a:gd name="T36" fmla="*/ 2147483646 w 382"/>
                    <a:gd name="T37" fmla="*/ 2147483646 h 425"/>
                    <a:gd name="T38" fmla="*/ 2147483646 w 382"/>
                    <a:gd name="T39" fmla="*/ 2147483646 h 425"/>
                    <a:gd name="T40" fmla="*/ 2147483646 w 382"/>
                    <a:gd name="T41" fmla="*/ 2147483646 h 425"/>
                    <a:gd name="T42" fmla="*/ 2147483646 w 382"/>
                    <a:gd name="T43" fmla="*/ 2147483646 h 425"/>
                    <a:gd name="T44" fmla="*/ 2147483646 w 382"/>
                    <a:gd name="T45" fmla="*/ 2147483646 h 425"/>
                    <a:gd name="T46" fmla="*/ 2147483646 w 382"/>
                    <a:gd name="T47" fmla="*/ 2147483646 h 425"/>
                    <a:gd name="T48" fmla="*/ 2147483646 w 382"/>
                    <a:gd name="T49" fmla="*/ 2147483646 h 425"/>
                    <a:gd name="T50" fmla="*/ 2147483646 w 382"/>
                    <a:gd name="T51" fmla="*/ 2147483646 h 425"/>
                    <a:gd name="T52" fmla="*/ 2147483646 w 382"/>
                    <a:gd name="T53" fmla="*/ 2147483646 h 425"/>
                    <a:gd name="T54" fmla="*/ 2147483646 w 382"/>
                    <a:gd name="T55" fmla="*/ 2147483646 h 425"/>
                    <a:gd name="T56" fmla="*/ 2147483646 w 382"/>
                    <a:gd name="T57" fmla="*/ 2147483646 h 425"/>
                    <a:gd name="T58" fmla="*/ 2147483646 w 382"/>
                    <a:gd name="T59" fmla="*/ 2147483646 h 425"/>
                    <a:gd name="T60" fmla="*/ 2147483646 w 382"/>
                    <a:gd name="T61" fmla="*/ 2147483646 h 425"/>
                    <a:gd name="T62" fmla="*/ 2147483646 w 382"/>
                    <a:gd name="T63" fmla="*/ 2147483646 h 425"/>
                    <a:gd name="T64" fmla="*/ 2147483646 w 382"/>
                    <a:gd name="T65" fmla="*/ 2147483646 h 425"/>
                    <a:gd name="T66" fmla="*/ 2147483646 w 382"/>
                    <a:gd name="T67" fmla="*/ 2147483646 h 425"/>
                    <a:gd name="T68" fmla="*/ 2147483646 w 382"/>
                    <a:gd name="T69" fmla="*/ 2147483646 h 425"/>
                    <a:gd name="T70" fmla="*/ 2147483646 w 382"/>
                    <a:gd name="T71" fmla="*/ 2147483646 h 425"/>
                    <a:gd name="T72" fmla="*/ 2147483646 w 382"/>
                    <a:gd name="T73" fmla="*/ 2147483646 h 425"/>
                    <a:gd name="T74" fmla="*/ 2147483646 w 382"/>
                    <a:gd name="T75" fmla="*/ 2147483646 h 425"/>
                    <a:gd name="T76" fmla="*/ 2147483646 w 382"/>
                    <a:gd name="T77" fmla="*/ 2147483646 h 425"/>
                    <a:gd name="T78" fmla="*/ 2147483646 w 382"/>
                    <a:gd name="T79" fmla="*/ 2147483646 h 425"/>
                    <a:gd name="T80" fmla="*/ 2147483646 w 382"/>
                    <a:gd name="T81" fmla="*/ 2147483646 h 425"/>
                    <a:gd name="T82" fmla="*/ 2147483646 w 382"/>
                    <a:gd name="T83" fmla="*/ 2147483646 h 425"/>
                    <a:gd name="T84" fmla="*/ 2147483646 w 382"/>
                    <a:gd name="T85" fmla="*/ 2147483646 h 425"/>
                    <a:gd name="T86" fmla="*/ 2147483646 w 382"/>
                    <a:gd name="T87" fmla="*/ 2147483646 h 425"/>
                    <a:gd name="T88" fmla="*/ 0 w 382"/>
                    <a:gd name="T89" fmla="*/ 2147483646 h 425"/>
                    <a:gd name="T90" fmla="*/ 2147483646 w 382"/>
                    <a:gd name="T91" fmla="*/ 2147483646 h 425"/>
                    <a:gd name="T92" fmla="*/ 2147483646 w 382"/>
                    <a:gd name="T93" fmla="*/ 2147483646 h 425"/>
                    <a:gd name="T94" fmla="*/ 0 w 382"/>
                    <a:gd name="T95" fmla="*/ 2147483646 h 425"/>
                    <a:gd name="T96" fmla="*/ 2147483646 w 382"/>
                    <a:gd name="T97" fmla="*/ 2147483646 h 425"/>
                    <a:gd name="T98" fmla="*/ 2147483646 w 382"/>
                    <a:gd name="T99" fmla="*/ 2147483646 h 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82"/>
                    <a:gd name="T151" fmla="*/ 0 h 425"/>
                    <a:gd name="T152" fmla="*/ 382 w 382"/>
                    <a:gd name="T153" fmla="*/ 425 h 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82" h="425">
                      <a:moveTo>
                        <a:pt x="30" y="60"/>
                      </a:moveTo>
                      <a:lnTo>
                        <a:pt x="40" y="29"/>
                      </a:lnTo>
                      <a:lnTo>
                        <a:pt x="50" y="24"/>
                      </a:lnTo>
                      <a:lnTo>
                        <a:pt x="96" y="36"/>
                      </a:lnTo>
                      <a:lnTo>
                        <a:pt x="107" y="0"/>
                      </a:lnTo>
                      <a:lnTo>
                        <a:pt x="183" y="47"/>
                      </a:lnTo>
                      <a:lnTo>
                        <a:pt x="188" y="73"/>
                      </a:lnTo>
                      <a:lnTo>
                        <a:pt x="203" y="88"/>
                      </a:lnTo>
                      <a:lnTo>
                        <a:pt x="229" y="69"/>
                      </a:lnTo>
                      <a:lnTo>
                        <a:pt x="230" y="42"/>
                      </a:lnTo>
                      <a:lnTo>
                        <a:pt x="260" y="44"/>
                      </a:lnTo>
                      <a:lnTo>
                        <a:pt x="274" y="69"/>
                      </a:lnTo>
                      <a:lnTo>
                        <a:pt x="327" y="50"/>
                      </a:lnTo>
                      <a:lnTo>
                        <a:pt x="337" y="106"/>
                      </a:lnTo>
                      <a:lnTo>
                        <a:pt x="352" y="101"/>
                      </a:lnTo>
                      <a:lnTo>
                        <a:pt x="371" y="84"/>
                      </a:lnTo>
                      <a:lnTo>
                        <a:pt x="382" y="111"/>
                      </a:lnTo>
                      <a:lnTo>
                        <a:pt x="360" y="133"/>
                      </a:lnTo>
                      <a:lnTo>
                        <a:pt x="365" y="179"/>
                      </a:lnTo>
                      <a:lnTo>
                        <a:pt x="379" y="189"/>
                      </a:lnTo>
                      <a:lnTo>
                        <a:pt x="379" y="209"/>
                      </a:lnTo>
                      <a:lnTo>
                        <a:pt x="353" y="204"/>
                      </a:lnTo>
                      <a:lnTo>
                        <a:pt x="322" y="244"/>
                      </a:lnTo>
                      <a:lnTo>
                        <a:pt x="332" y="264"/>
                      </a:lnTo>
                      <a:lnTo>
                        <a:pt x="318" y="318"/>
                      </a:lnTo>
                      <a:lnTo>
                        <a:pt x="248" y="350"/>
                      </a:lnTo>
                      <a:lnTo>
                        <a:pt x="248" y="370"/>
                      </a:lnTo>
                      <a:lnTo>
                        <a:pt x="226" y="385"/>
                      </a:lnTo>
                      <a:lnTo>
                        <a:pt x="195" y="365"/>
                      </a:lnTo>
                      <a:lnTo>
                        <a:pt x="180" y="389"/>
                      </a:lnTo>
                      <a:lnTo>
                        <a:pt x="149" y="384"/>
                      </a:lnTo>
                      <a:lnTo>
                        <a:pt x="134" y="394"/>
                      </a:lnTo>
                      <a:lnTo>
                        <a:pt x="123" y="425"/>
                      </a:lnTo>
                      <a:lnTo>
                        <a:pt x="92" y="424"/>
                      </a:lnTo>
                      <a:lnTo>
                        <a:pt x="102" y="403"/>
                      </a:lnTo>
                      <a:lnTo>
                        <a:pt x="67" y="403"/>
                      </a:lnTo>
                      <a:lnTo>
                        <a:pt x="73" y="388"/>
                      </a:lnTo>
                      <a:lnTo>
                        <a:pt x="63" y="362"/>
                      </a:lnTo>
                      <a:lnTo>
                        <a:pt x="38" y="336"/>
                      </a:lnTo>
                      <a:lnTo>
                        <a:pt x="49" y="315"/>
                      </a:lnTo>
                      <a:lnTo>
                        <a:pt x="38" y="305"/>
                      </a:lnTo>
                      <a:lnTo>
                        <a:pt x="65" y="281"/>
                      </a:lnTo>
                      <a:lnTo>
                        <a:pt x="35" y="254"/>
                      </a:lnTo>
                      <a:lnTo>
                        <a:pt x="16" y="203"/>
                      </a:lnTo>
                      <a:lnTo>
                        <a:pt x="0" y="197"/>
                      </a:lnTo>
                      <a:lnTo>
                        <a:pt x="12" y="149"/>
                      </a:lnTo>
                      <a:lnTo>
                        <a:pt x="32" y="96"/>
                      </a:lnTo>
                      <a:lnTo>
                        <a:pt x="0" y="70"/>
                      </a:lnTo>
                      <a:lnTo>
                        <a:pt x="7" y="56"/>
                      </a:lnTo>
                      <a:lnTo>
                        <a:pt x="30" y="6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4" name="Freeform 310"/>
                <p:cNvSpPr>
                  <a:spLocks/>
                </p:cNvSpPr>
                <p:nvPr/>
              </p:nvSpPr>
              <p:spPr bwMode="auto">
                <a:xfrm>
                  <a:off x="677919" y="3866189"/>
                  <a:ext cx="420727" cy="482441"/>
                </a:xfrm>
                <a:custGeom>
                  <a:avLst/>
                  <a:gdLst>
                    <a:gd name="T0" fmla="*/ 2147483646 w 796"/>
                    <a:gd name="T1" fmla="*/ 2147483646 h 899"/>
                    <a:gd name="T2" fmla="*/ 2147483646 w 796"/>
                    <a:gd name="T3" fmla="*/ 2147483646 h 899"/>
                    <a:gd name="T4" fmla="*/ 2147483646 w 796"/>
                    <a:gd name="T5" fmla="*/ 2147483646 h 899"/>
                    <a:gd name="T6" fmla="*/ 2147483646 w 796"/>
                    <a:gd name="T7" fmla="*/ 2147483646 h 899"/>
                    <a:gd name="T8" fmla="*/ 2147483646 w 796"/>
                    <a:gd name="T9" fmla="*/ 2147483646 h 899"/>
                    <a:gd name="T10" fmla="*/ 2147483646 w 796"/>
                    <a:gd name="T11" fmla="*/ 2147483646 h 899"/>
                    <a:gd name="T12" fmla="*/ 2147483646 w 796"/>
                    <a:gd name="T13" fmla="*/ 2147483646 h 899"/>
                    <a:gd name="T14" fmla="*/ 2147483646 w 796"/>
                    <a:gd name="T15" fmla="*/ 2147483646 h 899"/>
                    <a:gd name="T16" fmla="*/ 2147483646 w 796"/>
                    <a:gd name="T17" fmla="*/ 2147483646 h 899"/>
                    <a:gd name="T18" fmla="*/ 2147483646 w 796"/>
                    <a:gd name="T19" fmla="*/ 2147483646 h 899"/>
                    <a:gd name="T20" fmla="*/ 2147483646 w 796"/>
                    <a:gd name="T21" fmla="*/ 2147483646 h 899"/>
                    <a:gd name="T22" fmla="*/ 2147483646 w 796"/>
                    <a:gd name="T23" fmla="*/ 0 h 899"/>
                    <a:gd name="T24" fmla="*/ 2147483646 w 796"/>
                    <a:gd name="T25" fmla="*/ 2147483646 h 899"/>
                    <a:gd name="T26" fmla="*/ 2147483646 w 796"/>
                    <a:gd name="T27" fmla="*/ 2147483646 h 899"/>
                    <a:gd name="T28" fmla="*/ 2147483646 w 796"/>
                    <a:gd name="T29" fmla="*/ 2147483646 h 899"/>
                    <a:gd name="T30" fmla="*/ 2147483646 w 796"/>
                    <a:gd name="T31" fmla="*/ 2147483646 h 899"/>
                    <a:gd name="T32" fmla="*/ 2147483646 w 796"/>
                    <a:gd name="T33" fmla="*/ 2147483646 h 899"/>
                    <a:gd name="T34" fmla="*/ 2147483646 w 796"/>
                    <a:gd name="T35" fmla="*/ 2147483646 h 899"/>
                    <a:gd name="T36" fmla="*/ 2147483646 w 796"/>
                    <a:gd name="T37" fmla="*/ 2147483646 h 899"/>
                    <a:gd name="T38" fmla="*/ 2147483646 w 796"/>
                    <a:gd name="T39" fmla="*/ 2147483646 h 899"/>
                    <a:gd name="T40" fmla="*/ 2147483646 w 796"/>
                    <a:gd name="T41" fmla="*/ 2147483646 h 899"/>
                    <a:gd name="T42" fmla="*/ 2147483646 w 796"/>
                    <a:gd name="T43" fmla="*/ 2147483646 h 899"/>
                    <a:gd name="T44" fmla="*/ 2147483646 w 796"/>
                    <a:gd name="T45" fmla="*/ 2147483646 h 899"/>
                    <a:gd name="T46" fmla="*/ 2147483646 w 796"/>
                    <a:gd name="T47" fmla="*/ 2147483646 h 899"/>
                    <a:gd name="T48" fmla="*/ 2147483646 w 796"/>
                    <a:gd name="T49" fmla="*/ 2147483646 h 899"/>
                    <a:gd name="T50" fmla="*/ 2147483646 w 796"/>
                    <a:gd name="T51" fmla="*/ 2147483646 h 899"/>
                    <a:gd name="T52" fmla="*/ 2147483646 w 796"/>
                    <a:gd name="T53" fmla="*/ 2147483646 h 899"/>
                    <a:gd name="T54" fmla="*/ 2147483646 w 796"/>
                    <a:gd name="T55" fmla="*/ 2147483646 h 899"/>
                    <a:gd name="T56" fmla="*/ 2147483646 w 796"/>
                    <a:gd name="T57" fmla="*/ 2147483646 h 899"/>
                    <a:gd name="T58" fmla="*/ 2147483646 w 796"/>
                    <a:gd name="T59" fmla="*/ 2147483646 h 899"/>
                    <a:gd name="T60" fmla="*/ 2147483646 w 796"/>
                    <a:gd name="T61" fmla="*/ 2147483646 h 899"/>
                    <a:gd name="T62" fmla="*/ 2147483646 w 796"/>
                    <a:gd name="T63" fmla="*/ 2147483646 h 899"/>
                    <a:gd name="T64" fmla="*/ 2147483646 w 796"/>
                    <a:gd name="T65" fmla="*/ 2147483646 h 899"/>
                    <a:gd name="T66" fmla="*/ 2147483646 w 796"/>
                    <a:gd name="T67" fmla="*/ 2147483646 h 899"/>
                    <a:gd name="T68" fmla="*/ 2147483646 w 796"/>
                    <a:gd name="T69" fmla="*/ 2147483646 h 899"/>
                    <a:gd name="T70" fmla="*/ 2147483646 w 796"/>
                    <a:gd name="T71" fmla="*/ 2147483646 h 899"/>
                    <a:gd name="T72" fmla="*/ 2147483646 w 796"/>
                    <a:gd name="T73" fmla="*/ 2147483646 h 899"/>
                    <a:gd name="T74" fmla="*/ 2147483646 w 796"/>
                    <a:gd name="T75" fmla="*/ 2147483646 h 899"/>
                    <a:gd name="T76" fmla="*/ 2147483646 w 796"/>
                    <a:gd name="T77" fmla="*/ 2147483646 h 899"/>
                    <a:gd name="T78" fmla="*/ 2147483646 w 796"/>
                    <a:gd name="T79" fmla="*/ 2147483646 h 899"/>
                    <a:gd name="T80" fmla="*/ 2147483646 w 796"/>
                    <a:gd name="T81" fmla="*/ 2147483646 h 899"/>
                    <a:gd name="T82" fmla="*/ 2147483646 w 796"/>
                    <a:gd name="T83" fmla="*/ 2147483646 h 899"/>
                    <a:gd name="T84" fmla="*/ 2147483646 w 796"/>
                    <a:gd name="T85" fmla="*/ 2147483646 h 899"/>
                    <a:gd name="T86" fmla="*/ 2147483646 w 796"/>
                    <a:gd name="T87" fmla="*/ 2147483646 h 899"/>
                    <a:gd name="T88" fmla="*/ 2147483646 w 796"/>
                    <a:gd name="T89" fmla="*/ 2147483646 h 899"/>
                    <a:gd name="T90" fmla="*/ 2147483646 w 796"/>
                    <a:gd name="T91" fmla="*/ 2147483646 h 899"/>
                    <a:gd name="T92" fmla="*/ 2147483646 w 796"/>
                    <a:gd name="T93" fmla="*/ 2147483646 h 899"/>
                    <a:gd name="T94" fmla="*/ 2147483646 w 796"/>
                    <a:gd name="T95" fmla="*/ 2147483646 h 899"/>
                    <a:gd name="T96" fmla="*/ 2147483646 w 796"/>
                    <a:gd name="T97" fmla="*/ 2147483646 h 899"/>
                    <a:gd name="T98" fmla="*/ 2147483646 w 796"/>
                    <a:gd name="T99" fmla="*/ 2147483646 h 899"/>
                    <a:gd name="T100" fmla="*/ 2147483646 w 796"/>
                    <a:gd name="T101" fmla="*/ 2147483646 h 899"/>
                    <a:gd name="T102" fmla="*/ 2147483646 w 796"/>
                    <a:gd name="T103" fmla="*/ 2147483646 h 899"/>
                    <a:gd name="T104" fmla="*/ 2147483646 w 796"/>
                    <a:gd name="T105" fmla="*/ 2147483646 h 899"/>
                    <a:gd name="T106" fmla="*/ 2147483646 w 796"/>
                    <a:gd name="T107" fmla="*/ 2147483646 h 899"/>
                    <a:gd name="T108" fmla="*/ 2147483646 w 796"/>
                    <a:gd name="T109" fmla="*/ 2147483646 h 899"/>
                    <a:gd name="T110" fmla="*/ 2147483646 w 796"/>
                    <a:gd name="T111" fmla="*/ 2147483646 h 899"/>
                    <a:gd name="T112" fmla="*/ 2147483646 w 796"/>
                    <a:gd name="T113" fmla="*/ 2147483646 h 899"/>
                    <a:gd name="T114" fmla="*/ 2147483646 w 796"/>
                    <a:gd name="T115" fmla="*/ 2147483646 h 899"/>
                    <a:gd name="T116" fmla="*/ 2147483646 w 796"/>
                    <a:gd name="T117" fmla="*/ 2147483646 h 89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796"/>
                    <a:gd name="T178" fmla="*/ 0 h 899"/>
                    <a:gd name="T179" fmla="*/ 796 w 796"/>
                    <a:gd name="T180" fmla="*/ 899 h 89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796" h="899">
                      <a:moveTo>
                        <a:pt x="256" y="620"/>
                      </a:moveTo>
                      <a:lnTo>
                        <a:pt x="222" y="537"/>
                      </a:lnTo>
                      <a:lnTo>
                        <a:pt x="239" y="499"/>
                      </a:lnTo>
                      <a:lnTo>
                        <a:pt x="210" y="446"/>
                      </a:lnTo>
                      <a:lnTo>
                        <a:pt x="222" y="378"/>
                      </a:lnTo>
                      <a:lnTo>
                        <a:pt x="236" y="350"/>
                      </a:lnTo>
                      <a:lnTo>
                        <a:pt x="202" y="281"/>
                      </a:lnTo>
                      <a:lnTo>
                        <a:pt x="196" y="228"/>
                      </a:lnTo>
                      <a:lnTo>
                        <a:pt x="185" y="189"/>
                      </a:lnTo>
                      <a:lnTo>
                        <a:pt x="190" y="166"/>
                      </a:lnTo>
                      <a:lnTo>
                        <a:pt x="106" y="163"/>
                      </a:lnTo>
                      <a:lnTo>
                        <a:pt x="70" y="148"/>
                      </a:lnTo>
                      <a:lnTo>
                        <a:pt x="60" y="131"/>
                      </a:lnTo>
                      <a:lnTo>
                        <a:pt x="82" y="106"/>
                      </a:lnTo>
                      <a:lnTo>
                        <a:pt x="61" y="91"/>
                      </a:lnTo>
                      <a:lnTo>
                        <a:pt x="34" y="116"/>
                      </a:lnTo>
                      <a:lnTo>
                        <a:pt x="0" y="49"/>
                      </a:lnTo>
                      <a:lnTo>
                        <a:pt x="11" y="28"/>
                      </a:lnTo>
                      <a:lnTo>
                        <a:pt x="37" y="28"/>
                      </a:lnTo>
                      <a:lnTo>
                        <a:pt x="57" y="60"/>
                      </a:lnTo>
                      <a:lnTo>
                        <a:pt x="79" y="35"/>
                      </a:lnTo>
                      <a:lnTo>
                        <a:pt x="103" y="65"/>
                      </a:lnTo>
                      <a:lnTo>
                        <a:pt x="120" y="24"/>
                      </a:lnTo>
                      <a:lnTo>
                        <a:pt x="144" y="0"/>
                      </a:lnTo>
                      <a:lnTo>
                        <a:pt x="157" y="32"/>
                      </a:lnTo>
                      <a:lnTo>
                        <a:pt x="175" y="50"/>
                      </a:lnTo>
                      <a:lnTo>
                        <a:pt x="198" y="135"/>
                      </a:lnTo>
                      <a:lnTo>
                        <a:pt x="205" y="137"/>
                      </a:lnTo>
                      <a:lnTo>
                        <a:pt x="227" y="253"/>
                      </a:lnTo>
                      <a:lnTo>
                        <a:pt x="242" y="258"/>
                      </a:lnTo>
                      <a:lnTo>
                        <a:pt x="279" y="237"/>
                      </a:lnTo>
                      <a:lnTo>
                        <a:pt x="284" y="248"/>
                      </a:lnTo>
                      <a:lnTo>
                        <a:pt x="278" y="268"/>
                      </a:lnTo>
                      <a:lnTo>
                        <a:pt x="293" y="274"/>
                      </a:lnTo>
                      <a:lnTo>
                        <a:pt x="321" y="217"/>
                      </a:lnTo>
                      <a:lnTo>
                        <a:pt x="342" y="223"/>
                      </a:lnTo>
                      <a:lnTo>
                        <a:pt x="347" y="212"/>
                      </a:lnTo>
                      <a:lnTo>
                        <a:pt x="394" y="223"/>
                      </a:lnTo>
                      <a:lnTo>
                        <a:pt x="398" y="228"/>
                      </a:lnTo>
                      <a:lnTo>
                        <a:pt x="420" y="223"/>
                      </a:lnTo>
                      <a:lnTo>
                        <a:pt x="420" y="208"/>
                      </a:lnTo>
                      <a:lnTo>
                        <a:pt x="457" y="188"/>
                      </a:lnTo>
                      <a:lnTo>
                        <a:pt x="520" y="137"/>
                      </a:lnTo>
                      <a:lnTo>
                        <a:pt x="515" y="131"/>
                      </a:lnTo>
                      <a:lnTo>
                        <a:pt x="527" y="116"/>
                      </a:lnTo>
                      <a:lnTo>
                        <a:pt x="511" y="106"/>
                      </a:lnTo>
                      <a:lnTo>
                        <a:pt x="495" y="126"/>
                      </a:lnTo>
                      <a:lnTo>
                        <a:pt x="474" y="116"/>
                      </a:lnTo>
                      <a:lnTo>
                        <a:pt x="443" y="131"/>
                      </a:lnTo>
                      <a:lnTo>
                        <a:pt x="434" y="110"/>
                      </a:lnTo>
                      <a:lnTo>
                        <a:pt x="445" y="79"/>
                      </a:lnTo>
                      <a:lnTo>
                        <a:pt x="455" y="79"/>
                      </a:lnTo>
                      <a:lnTo>
                        <a:pt x="482" y="43"/>
                      </a:lnTo>
                      <a:lnTo>
                        <a:pt x="585" y="45"/>
                      </a:lnTo>
                      <a:lnTo>
                        <a:pt x="594" y="87"/>
                      </a:lnTo>
                      <a:lnTo>
                        <a:pt x="636" y="77"/>
                      </a:lnTo>
                      <a:lnTo>
                        <a:pt x="636" y="51"/>
                      </a:lnTo>
                      <a:lnTo>
                        <a:pt x="648" y="31"/>
                      </a:lnTo>
                      <a:lnTo>
                        <a:pt x="663" y="31"/>
                      </a:lnTo>
                      <a:lnTo>
                        <a:pt x="679" y="51"/>
                      </a:lnTo>
                      <a:lnTo>
                        <a:pt x="652" y="77"/>
                      </a:lnTo>
                      <a:lnTo>
                        <a:pt x="686" y="114"/>
                      </a:lnTo>
                      <a:lnTo>
                        <a:pt x="698" y="103"/>
                      </a:lnTo>
                      <a:lnTo>
                        <a:pt x="733" y="98"/>
                      </a:lnTo>
                      <a:lnTo>
                        <a:pt x="737" y="139"/>
                      </a:lnTo>
                      <a:lnTo>
                        <a:pt x="727" y="149"/>
                      </a:lnTo>
                      <a:lnTo>
                        <a:pt x="760" y="222"/>
                      </a:lnTo>
                      <a:lnTo>
                        <a:pt x="730" y="242"/>
                      </a:lnTo>
                      <a:lnTo>
                        <a:pt x="718" y="273"/>
                      </a:lnTo>
                      <a:lnTo>
                        <a:pt x="714" y="361"/>
                      </a:lnTo>
                      <a:lnTo>
                        <a:pt x="724" y="376"/>
                      </a:lnTo>
                      <a:lnTo>
                        <a:pt x="796" y="393"/>
                      </a:lnTo>
                      <a:lnTo>
                        <a:pt x="796" y="408"/>
                      </a:lnTo>
                      <a:lnTo>
                        <a:pt x="735" y="403"/>
                      </a:lnTo>
                      <a:lnTo>
                        <a:pt x="700" y="505"/>
                      </a:lnTo>
                      <a:lnTo>
                        <a:pt x="710" y="520"/>
                      </a:lnTo>
                      <a:lnTo>
                        <a:pt x="699" y="537"/>
                      </a:lnTo>
                      <a:lnTo>
                        <a:pt x="714" y="552"/>
                      </a:lnTo>
                      <a:lnTo>
                        <a:pt x="708" y="588"/>
                      </a:lnTo>
                      <a:lnTo>
                        <a:pt x="693" y="583"/>
                      </a:lnTo>
                      <a:lnTo>
                        <a:pt x="681" y="593"/>
                      </a:lnTo>
                      <a:lnTo>
                        <a:pt x="666" y="583"/>
                      </a:lnTo>
                      <a:lnTo>
                        <a:pt x="630" y="593"/>
                      </a:lnTo>
                      <a:lnTo>
                        <a:pt x="625" y="603"/>
                      </a:lnTo>
                      <a:lnTo>
                        <a:pt x="605" y="582"/>
                      </a:lnTo>
                      <a:lnTo>
                        <a:pt x="564" y="571"/>
                      </a:lnTo>
                      <a:lnTo>
                        <a:pt x="562" y="587"/>
                      </a:lnTo>
                      <a:lnTo>
                        <a:pt x="583" y="617"/>
                      </a:lnTo>
                      <a:lnTo>
                        <a:pt x="571" y="622"/>
                      </a:lnTo>
                      <a:lnTo>
                        <a:pt x="571" y="654"/>
                      </a:lnTo>
                      <a:lnTo>
                        <a:pt x="591" y="670"/>
                      </a:lnTo>
                      <a:lnTo>
                        <a:pt x="560" y="680"/>
                      </a:lnTo>
                      <a:lnTo>
                        <a:pt x="554" y="705"/>
                      </a:lnTo>
                      <a:lnTo>
                        <a:pt x="496" y="721"/>
                      </a:lnTo>
                      <a:lnTo>
                        <a:pt x="485" y="746"/>
                      </a:lnTo>
                      <a:lnTo>
                        <a:pt x="536" y="768"/>
                      </a:lnTo>
                      <a:lnTo>
                        <a:pt x="556" y="798"/>
                      </a:lnTo>
                      <a:lnTo>
                        <a:pt x="529" y="804"/>
                      </a:lnTo>
                      <a:lnTo>
                        <a:pt x="524" y="819"/>
                      </a:lnTo>
                      <a:lnTo>
                        <a:pt x="533" y="853"/>
                      </a:lnTo>
                      <a:lnTo>
                        <a:pt x="497" y="879"/>
                      </a:lnTo>
                      <a:lnTo>
                        <a:pt x="506" y="862"/>
                      </a:lnTo>
                      <a:lnTo>
                        <a:pt x="491" y="875"/>
                      </a:lnTo>
                      <a:lnTo>
                        <a:pt x="495" y="855"/>
                      </a:lnTo>
                      <a:lnTo>
                        <a:pt x="477" y="875"/>
                      </a:lnTo>
                      <a:lnTo>
                        <a:pt x="443" y="893"/>
                      </a:lnTo>
                      <a:lnTo>
                        <a:pt x="437" y="890"/>
                      </a:lnTo>
                      <a:lnTo>
                        <a:pt x="425" y="899"/>
                      </a:lnTo>
                      <a:lnTo>
                        <a:pt x="388" y="898"/>
                      </a:lnTo>
                      <a:lnTo>
                        <a:pt x="392" y="884"/>
                      </a:lnTo>
                      <a:lnTo>
                        <a:pt x="381" y="883"/>
                      </a:lnTo>
                      <a:lnTo>
                        <a:pt x="380" y="865"/>
                      </a:lnTo>
                      <a:lnTo>
                        <a:pt x="361" y="864"/>
                      </a:lnTo>
                      <a:lnTo>
                        <a:pt x="351" y="847"/>
                      </a:lnTo>
                      <a:lnTo>
                        <a:pt x="346" y="795"/>
                      </a:lnTo>
                      <a:lnTo>
                        <a:pt x="290" y="712"/>
                      </a:lnTo>
                      <a:lnTo>
                        <a:pt x="269" y="707"/>
                      </a:lnTo>
                      <a:lnTo>
                        <a:pt x="249" y="677"/>
                      </a:lnTo>
                      <a:lnTo>
                        <a:pt x="256" y="62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5" name="Freeform 311"/>
                <p:cNvSpPr>
                  <a:spLocks/>
                </p:cNvSpPr>
                <p:nvPr/>
              </p:nvSpPr>
              <p:spPr bwMode="auto">
                <a:xfrm>
                  <a:off x="935119" y="3904276"/>
                  <a:ext cx="265138" cy="442767"/>
                </a:xfrm>
                <a:custGeom>
                  <a:avLst/>
                  <a:gdLst>
                    <a:gd name="T0" fmla="*/ 2147483646 w 503"/>
                    <a:gd name="T1" fmla="*/ 2147483646 h 824"/>
                    <a:gd name="T2" fmla="*/ 2147483646 w 503"/>
                    <a:gd name="T3" fmla="*/ 2147483646 h 824"/>
                    <a:gd name="T4" fmla="*/ 2147483646 w 503"/>
                    <a:gd name="T5" fmla="*/ 2147483646 h 824"/>
                    <a:gd name="T6" fmla="*/ 2147483646 w 503"/>
                    <a:gd name="T7" fmla="*/ 2147483646 h 824"/>
                    <a:gd name="T8" fmla="*/ 2147483646 w 503"/>
                    <a:gd name="T9" fmla="*/ 2147483646 h 824"/>
                    <a:gd name="T10" fmla="*/ 2147483646 w 503"/>
                    <a:gd name="T11" fmla="*/ 2147483646 h 824"/>
                    <a:gd name="T12" fmla="*/ 2147483646 w 503"/>
                    <a:gd name="T13" fmla="*/ 2147483646 h 824"/>
                    <a:gd name="T14" fmla="*/ 2147483646 w 503"/>
                    <a:gd name="T15" fmla="*/ 2147483646 h 824"/>
                    <a:gd name="T16" fmla="*/ 2147483646 w 503"/>
                    <a:gd name="T17" fmla="*/ 2147483646 h 824"/>
                    <a:gd name="T18" fmla="*/ 2147483646 w 503"/>
                    <a:gd name="T19" fmla="*/ 2147483646 h 824"/>
                    <a:gd name="T20" fmla="*/ 2147483646 w 503"/>
                    <a:gd name="T21" fmla="*/ 2147483646 h 824"/>
                    <a:gd name="T22" fmla="*/ 2147483646 w 503"/>
                    <a:gd name="T23" fmla="*/ 2147483646 h 824"/>
                    <a:gd name="T24" fmla="*/ 2147483646 w 503"/>
                    <a:gd name="T25" fmla="*/ 2147483646 h 824"/>
                    <a:gd name="T26" fmla="*/ 2147483646 w 503"/>
                    <a:gd name="T27" fmla="*/ 2147483646 h 824"/>
                    <a:gd name="T28" fmla="*/ 2147483646 w 503"/>
                    <a:gd name="T29" fmla="*/ 2147483646 h 824"/>
                    <a:gd name="T30" fmla="*/ 0 w 503"/>
                    <a:gd name="T31" fmla="*/ 2147483646 h 824"/>
                    <a:gd name="T32" fmla="*/ 2147483646 w 503"/>
                    <a:gd name="T33" fmla="*/ 2147483646 h 824"/>
                    <a:gd name="T34" fmla="*/ 2147483646 w 503"/>
                    <a:gd name="T35" fmla="*/ 2147483646 h 824"/>
                    <a:gd name="T36" fmla="*/ 2147483646 w 503"/>
                    <a:gd name="T37" fmla="*/ 2147483646 h 824"/>
                    <a:gd name="T38" fmla="*/ 2147483646 w 503"/>
                    <a:gd name="T39" fmla="*/ 2147483646 h 824"/>
                    <a:gd name="T40" fmla="*/ 2147483646 w 503"/>
                    <a:gd name="T41" fmla="*/ 2147483646 h 824"/>
                    <a:gd name="T42" fmla="*/ 2147483646 w 503"/>
                    <a:gd name="T43" fmla="*/ 2147483646 h 824"/>
                    <a:gd name="T44" fmla="*/ 2147483646 w 503"/>
                    <a:gd name="T45" fmla="*/ 2147483646 h 824"/>
                    <a:gd name="T46" fmla="*/ 2147483646 w 503"/>
                    <a:gd name="T47" fmla="*/ 2147483646 h 824"/>
                    <a:gd name="T48" fmla="*/ 2147483646 w 503"/>
                    <a:gd name="T49" fmla="*/ 2147483646 h 824"/>
                    <a:gd name="T50" fmla="*/ 2147483646 w 503"/>
                    <a:gd name="T51" fmla="*/ 2147483646 h 824"/>
                    <a:gd name="T52" fmla="*/ 2147483646 w 503"/>
                    <a:gd name="T53" fmla="*/ 2147483646 h 824"/>
                    <a:gd name="T54" fmla="*/ 2147483646 w 503"/>
                    <a:gd name="T55" fmla="*/ 2147483646 h 824"/>
                    <a:gd name="T56" fmla="*/ 2147483646 w 503"/>
                    <a:gd name="T57" fmla="*/ 2147483646 h 824"/>
                    <a:gd name="T58" fmla="*/ 2147483646 w 503"/>
                    <a:gd name="T59" fmla="*/ 2147483646 h 824"/>
                    <a:gd name="T60" fmla="*/ 2147483646 w 503"/>
                    <a:gd name="T61" fmla="*/ 2147483646 h 824"/>
                    <a:gd name="T62" fmla="*/ 2147483646 w 503"/>
                    <a:gd name="T63" fmla="*/ 2147483646 h 824"/>
                    <a:gd name="T64" fmla="*/ 2147483646 w 503"/>
                    <a:gd name="T65" fmla="*/ 2147483646 h 824"/>
                    <a:gd name="T66" fmla="*/ 2147483646 w 503"/>
                    <a:gd name="T67" fmla="*/ 2147483646 h 824"/>
                    <a:gd name="T68" fmla="*/ 2147483646 w 503"/>
                    <a:gd name="T69" fmla="*/ 2147483646 h 824"/>
                    <a:gd name="T70" fmla="*/ 2147483646 w 503"/>
                    <a:gd name="T71" fmla="*/ 2147483646 h 824"/>
                    <a:gd name="T72" fmla="*/ 2147483646 w 503"/>
                    <a:gd name="T73" fmla="*/ 2147483646 h 824"/>
                    <a:gd name="T74" fmla="*/ 2147483646 w 503"/>
                    <a:gd name="T75" fmla="*/ 2147483646 h 824"/>
                    <a:gd name="T76" fmla="*/ 2147483646 w 503"/>
                    <a:gd name="T77" fmla="*/ 2147483646 h 824"/>
                    <a:gd name="T78" fmla="*/ 2147483646 w 503"/>
                    <a:gd name="T79" fmla="*/ 2147483646 h 824"/>
                    <a:gd name="T80" fmla="*/ 2147483646 w 503"/>
                    <a:gd name="T81" fmla="*/ 2147483646 h 824"/>
                    <a:gd name="T82" fmla="*/ 2147483646 w 503"/>
                    <a:gd name="T83" fmla="*/ 2147483646 h 824"/>
                    <a:gd name="T84" fmla="*/ 2147483646 w 503"/>
                    <a:gd name="T85" fmla="*/ 2147483646 h 824"/>
                    <a:gd name="T86" fmla="*/ 2147483646 w 503"/>
                    <a:gd name="T87" fmla="*/ 2147483646 h 824"/>
                    <a:gd name="T88" fmla="*/ 2147483646 w 503"/>
                    <a:gd name="T89" fmla="*/ 2147483646 h 824"/>
                    <a:gd name="T90" fmla="*/ 2147483646 w 503"/>
                    <a:gd name="T91" fmla="*/ 2147483646 h 82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03"/>
                    <a:gd name="T139" fmla="*/ 0 h 824"/>
                    <a:gd name="T140" fmla="*/ 503 w 503"/>
                    <a:gd name="T141" fmla="*/ 824 h 82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03" h="824">
                      <a:moveTo>
                        <a:pt x="248" y="25"/>
                      </a:moveTo>
                      <a:lnTo>
                        <a:pt x="252" y="66"/>
                      </a:lnTo>
                      <a:lnTo>
                        <a:pt x="242" y="76"/>
                      </a:lnTo>
                      <a:lnTo>
                        <a:pt x="275" y="149"/>
                      </a:lnTo>
                      <a:lnTo>
                        <a:pt x="245" y="169"/>
                      </a:lnTo>
                      <a:lnTo>
                        <a:pt x="233" y="200"/>
                      </a:lnTo>
                      <a:lnTo>
                        <a:pt x="229" y="288"/>
                      </a:lnTo>
                      <a:lnTo>
                        <a:pt x="239" y="303"/>
                      </a:lnTo>
                      <a:lnTo>
                        <a:pt x="311" y="320"/>
                      </a:lnTo>
                      <a:lnTo>
                        <a:pt x="311" y="335"/>
                      </a:lnTo>
                      <a:lnTo>
                        <a:pt x="250" y="330"/>
                      </a:lnTo>
                      <a:lnTo>
                        <a:pt x="215" y="432"/>
                      </a:lnTo>
                      <a:lnTo>
                        <a:pt x="225" y="447"/>
                      </a:lnTo>
                      <a:lnTo>
                        <a:pt x="214" y="464"/>
                      </a:lnTo>
                      <a:lnTo>
                        <a:pt x="229" y="479"/>
                      </a:lnTo>
                      <a:lnTo>
                        <a:pt x="223" y="515"/>
                      </a:lnTo>
                      <a:lnTo>
                        <a:pt x="208" y="510"/>
                      </a:lnTo>
                      <a:lnTo>
                        <a:pt x="196" y="520"/>
                      </a:lnTo>
                      <a:lnTo>
                        <a:pt x="181" y="510"/>
                      </a:lnTo>
                      <a:lnTo>
                        <a:pt x="145" y="520"/>
                      </a:lnTo>
                      <a:lnTo>
                        <a:pt x="140" y="530"/>
                      </a:lnTo>
                      <a:lnTo>
                        <a:pt x="120" y="509"/>
                      </a:lnTo>
                      <a:lnTo>
                        <a:pt x="79" y="498"/>
                      </a:lnTo>
                      <a:lnTo>
                        <a:pt x="77" y="514"/>
                      </a:lnTo>
                      <a:lnTo>
                        <a:pt x="98" y="544"/>
                      </a:lnTo>
                      <a:lnTo>
                        <a:pt x="86" y="549"/>
                      </a:lnTo>
                      <a:lnTo>
                        <a:pt x="86" y="581"/>
                      </a:lnTo>
                      <a:lnTo>
                        <a:pt x="106" y="597"/>
                      </a:lnTo>
                      <a:lnTo>
                        <a:pt x="75" y="607"/>
                      </a:lnTo>
                      <a:lnTo>
                        <a:pt x="69" y="632"/>
                      </a:lnTo>
                      <a:lnTo>
                        <a:pt x="11" y="648"/>
                      </a:lnTo>
                      <a:lnTo>
                        <a:pt x="0" y="673"/>
                      </a:lnTo>
                      <a:lnTo>
                        <a:pt x="51" y="695"/>
                      </a:lnTo>
                      <a:lnTo>
                        <a:pt x="71" y="725"/>
                      </a:lnTo>
                      <a:lnTo>
                        <a:pt x="44" y="731"/>
                      </a:lnTo>
                      <a:lnTo>
                        <a:pt x="39" y="746"/>
                      </a:lnTo>
                      <a:lnTo>
                        <a:pt x="48" y="780"/>
                      </a:lnTo>
                      <a:lnTo>
                        <a:pt x="62" y="759"/>
                      </a:lnTo>
                      <a:lnTo>
                        <a:pt x="70" y="761"/>
                      </a:lnTo>
                      <a:lnTo>
                        <a:pt x="69" y="770"/>
                      </a:lnTo>
                      <a:lnTo>
                        <a:pt x="76" y="762"/>
                      </a:lnTo>
                      <a:lnTo>
                        <a:pt x="74" y="775"/>
                      </a:lnTo>
                      <a:lnTo>
                        <a:pt x="84" y="762"/>
                      </a:lnTo>
                      <a:lnTo>
                        <a:pt x="93" y="743"/>
                      </a:lnTo>
                      <a:lnTo>
                        <a:pt x="98" y="757"/>
                      </a:lnTo>
                      <a:lnTo>
                        <a:pt x="107" y="743"/>
                      </a:lnTo>
                      <a:lnTo>
                        <a:pt x="108" y="719"/>
                      </a:lnTo>
                      <a:lnTo>
                        <a:pt x="127" y="717"/>
                      </a:lnTo>
                      <a:lnTo>
                        <a:pt x="126" y="764"/>
                      </a:lnTo>
                      <a:lnTo>
                        <a:pt x="160" y="769"/>
                      </a:lnTo>
                      <a:lnTo>
                        <a:pt x="165" y="779"/>
                      </a:lnTo>
                      <a:lnTo>
                        <a:pt x="182" y="787"/>
                      </a:lnTo>
                      <a:lnTo>
                        <a:pt x="196" y="797"/>
                      </a:lnTo>
                      <a:lnTo>
                        <a:pt x="210" y="789"/>
                      </a:lnTo>
                      <a:lnTo>
                        <a:pt x="271" y="797"/>
                      </a:lnTo>
                      <a:lnTo>
                        <a:pt x="267" y="824"/>
                      </a:lnTo>
                      <a:lnTo>
                        <a:pt x="285" y="813"/>
                      </a:lnTo>
                      <a:lnTo>
                        <a:pt x="279" y="808"/>
                      </a:lnTo>
                      <a:lnTo>
                        <a:pt x="310" y="777"/>
                      </a:lnTo>
                      <a:lnTo>
                        <a:pt x="301" y="815"/>
                      </a:lnTo>
                      <a:lnTo>
                        <a:pt x="311" y="803"/>
                      </a:lnTo>
                      <a:lnTo>
                        <a:pt x="313" y="812"/>
                      </a:lnTo>
                      <a:lnTo>
                        <a:pt x="347" y="811"/>
                      </a:lnTo>
                      <a:lnTo>
                        <a:pt x="384" y="794"/>
                      </a:lnTo>
                      <a:lnTo>
                        <a:pt x="390" y="783"/>
                      </a:lnTo>
                      <a:lnTo>
                        <a:pt x="378" y="715"/>
                      </a:lnTo>
                      <a:lnTo>
                        <a:pt x="370" y="708"/>
                      </a:lnTo>
                      <a:lnTo>
                        <a:pt x="372" y="694"/>
                      </a:lnTo>
                      <a:lnTo>
                        <a:pt x="380" y="694"/>
                      </a:lnTo>
                      <a:lnTo>
                        <a:pt x="384" y="668"/>
                      </a:lnTo>
                      <a:lnTo>
                        <a:pt x="406" y="672"/>
                      </a:lnTo>
                      <a:lnTo>
                        <a:pt x="417" y="704"/>
                      </a:lnTo>
                      <a:lnTo>
                        <a:pt x="440" y="715"/>
                      </a:lnTo>
                      <a:lnTo>
                        <a:pt x="480" y="620"/>
                      </a:lnTo>
                      <a:lnTo>
                        <a:pt x="502" y="516"/>
                      </a:lnTo>
                      <a:lnTo>
                        <a:pt x="503" y="468"/>
                      </a:lnTo>
                      <a:lnTo>
                        <a:pt x="445" y="367"/>
                      </a:lnTo>
                      <a:lnTo>
                        <a:pt x="418" y="379"/>
                      </a:lnTo>
                      <a:lnTo>
                        <a:pt x="423" y="334"/>
                      </a:lnTo>
                      <a:lnTo>
                        <a:pt x="484" y="275"/>
                      </a:lnTo>
                      <a:lnTo>
                        <a:pt x="456" y="173"/>
                      </a:lnTo>
                      <a:lnTo>
                        <a:pt x="487" y="155"/>
                      </a:lnTo>
                      <a:lnTo>
                        <a:pt x="468" y="101"/>
                      </a:lnTo>
                      <a:lnTo>
                        <a:pt x="474" y="80"/>
                      </a:lnTo>
                      <a:lnTo>
                        <a:pt x="454" y="38"/>
                      </a:lnTo>
                      <a:lnTo>
                        <a:pt x="438" y="43"/>
                      </a:lnTo>
                      <a:lnTo>
                        <a:pt x="350" y="42"/>
                      </a:lnTo>
                      <a:lnTo>
                        <a:pt x="352" y="27"/>
                      </a:lnTo>
                      <a:lnTo>
                        <a:pt x="326" y="11"/>
                      </a:lnTo>
                      <a:lnTo>
                        <a:pt x="315" y="32"/>
                      </a:lnTo>
                      <a:lnTo>
                        <a:pt x="301" y="0"/>
                      </a:lnTo>
                      <a:lnTo>
                        <a:pt x="275" y="5"/>
                      </a:lnTo>
                      <a:lnTo>
                        <a:pt x="248" y="2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6" name="Freeform 316"/>
                <p:cNvSpPr>
                  <a:spLocks/>
                </p:cNvSpPr>
                <p:nvPr/>
              </p:nvSpPr>
              <p:spPr bwMode="auto">
                <a:xfrm>
                  <a:off x="461999" y="4131214"/>
                  <a:ext cx="176230" cy="150764"/>
                </a:xfrm>
                <a:custGeom>
                  <a:avLst/>
                  <a:gdLst>
                    <a:gd name="T0" fmla="*/ 2147483646 w 335"/>
                    <a:gd name="T1" fmla="*/ 2147483646 h 277"/>
                    <a:gd name="T2" fmla="*/ 2147483646 w 335"/>
                    <a:gd name="T3" fmla="*/ 2147483646 h 277"/>
                    <a:gd name="T4" fmla="*/ 2147483646 w 335"/>
                    <a:gd name="T5" fmla="*/ 2147483646 h 277"/>
                    <a:gd name="T6" fmla="*/ 2147483646 w 335"/>
                    <a:gd name="T7" fmla="*/ 2147483646 h 277"/>
                    <a:gd name="T8" fmla="*/ 0 w 335"/>
                    <a:gd name="T9" fmla="*/ 2147483646 h 277"/>
                    <a:gd name="T10" fmla="*/ 2147483646 w 335"/>
                    <a:gd name="T11" fmla="*/ 2147483646 h 277"/>
                    <a:gd name="T12" fmla="*/ 2147483646 w 335"/>
                    <a:gd name="T13" fmla="*/ 0 h 277"/>
                    <a:gd name="T14" fmla="*/ 2147483646 w 335"/>
                    <a:gd name="T15" fmla="*/ 2147483646 h 277"/>
                    <a:gd name="T16" fmla="*/ 2147483646 w 335"/>
                    <a:gd name="T17" fmla="*/ 2147483646 h 277"/>
                    <a:gd name="T18" fmla="*/ 2147483646 w 335"/>
                    <a:gd name="T19" fmla="*/ 2147483646 h 277"/>
                    <a:gd name="T20" fmla="*/ 2147483646 w 335"/>
                    <a:gd name="T21" fmla="*/ 2147483646 h 277"/>
                    <a:gd name="T22" fmla="*/ 2147483646 w 335"/>
                    <a:gd name="T23" fmla="*/ 2147483646 h 277"/>
                    <a:gd name="T24" fmla="*/ 2147483646 w 335"/>
                    <a:gd name="T25" fmla="*/ 2147483646 h 277"/>
                    <a:gd name="T26" fmla="*/ 2147483646 w 335"/>
                    <a:gd name="T27" fmla="*/ 2147483646 h 277"/>
                    <a:gd name="T28" fmla="*/ 2147483646 w 335"/>
                    <a:gd name="T29" fmla="*/ 2147483646 h 277"/>
                    <a:gd name="T30" fmla="*/ 2147483646 w 335"/>
                    <a:gd name="T31" fmla="*/ 2147483646 h 277"/>
                    <a:gd name="T32" fmla="*/ 2147483646 w 335"/>
                    <a:gd name="T33" fmla="*/ 2147483646 h 277"/>
                    <a:gd name="T34" fmla="*/ 2147483646 w 335"/>
                    <a:gd name="T35" fmla="*/ 2147483646 h 277"/>
                    <a:gd name="T36" fmla="*/ 2147483646 w 335"/>
                    <a:gd name="T37" fmla="*/ 2147483646 h 277"/>
                    <a:gd name="T38" fmla="*/ 2147483646 w 335"/>
                    <a:gd name="T39" fmla="*/ 2147483646 h 277"/>
                    <a:gd name="T40" fmla="*/ 2147483646 w 335"/>
                    <a:gd name="T41" fmla="*/ 2147483646 h 277"/>
                    <a:gd name="T42" fmla="*/ 2147483646 w 335"/>
                    <a:gd name="T43" fmla="*/ 2147483646 h 277"/>
                    <a:gd name="T44" fmla="*/ 2147483646 w 335"/>
                    <a:gd name="T45" fmla="*/ 2147483646 h 277"/>
                    <a:gd name="T46" fmla="*/ 2147483646 w 335"/>
                    <a:gd name="T47" fmla="*/ 2147483646 h 277"/>
                    <a:gd name="T48" fmla="*/ 2147483646 w 335"/>
                    <a:gd name="T49" fmla="*/ 2147483646 h 277"/>
                    <a:gd name="T50" fmla="*/ 2147483646 w 335"/>
                    <a:gd name="T51" fmla="*/ 2147483646 h 277"/>
                    <a:gd name="T52" fmla="*/ 2147483646 w 335"/>
                    <a:gd name="T53" fmla="*/ 2147483646 h 277"/>
                    <a:gd name="T54" fmla="*/ 2147483646 w 335"/>
                    <a:gd name="T55" fmla="*/ 2147483646 h 277"/>
                    <a:gd name="T56" fmla="*/ 2147483646 w 335"/>
                    <a:gd name="T57" fmla="*/ 2147483646 h 277"/>
                    <a:gd name="T58" fmla="*/ 2147483646 w 335"/>
                    <a:gd name="T59" fmla="*/ 2147483646 h 277"/>
                    <a:gd name="T60" fmla="*/ 2147483646 w 335"/>
                    <a:gd name="T61" fmla="*/ 2147483646 h 277"/>
                    <a:gd name="T62" fmla="*/ 2147483646 w 335"/>
                    <a:gd name="T63" fmla="*/ 2147483646 h 277"/>
                    <a:gd name="T64" fmla="*/ 2147483646 w 335"/>
                    <a:gd name="T65" fmla="*/ 2147483646 h 2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277"/>
                    <a:gd name="T101" fmla="*/ 335 w 335"/>
                    <a:gd name="T102" fmla="*/ 277 h 2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277">
                      <a:moveTo>
                        <a:pt x="49" y="216"/>
                      </a:moveTo>
                      <a:lnTo>
                        <a:pt x="40" y="178"/>
                      </a:lnTo>
                      <a:lnTo>
                        <a:pt x="38" y="118"/>
                      </a:lnTo>
                      <a:lnTo>
                        <a:pt x="15" y="65"/>
                      </a:lnTo>
                      <a:lnTo>
                        <a:pt x="0" y="42"/>
                      </a:lnTo>
                      <a:lnTo>
                        <a:pt x="17" y="21"/>
                      </a:lnTo>
                      <a:lnTo>
                        <a:pt x="61" y="0"/>
                      </a:lnTo>
                      <a:lnTo>
                        <a:pt x="97" y="12"/>
                      </a:lnTo>
                      <a:lnTo>
                        <a:pt x="118" y="1"/>
                      </a:lnTo>
                      <a:lnTo>
                        <a:pt x="149" y="17"/>
                      </a:lnTo>
                      <a:lnTo>
                        <a:pt x="215" y="44"/>
                      </a:lnTo>
                      <a:lnTo>
                        <a:pt x="204" y="74"/>
                      </a:lnTo>
                      <a:lnTo>
                        <a:pt x="237" y="89"/>
                      </a:lnTo>
                      <a:lnTo>
                        <a:pt x="253" y="124"/>
                      </a:lnTo>
                      <a:lnTo>
                        <a:pt x="275" y="126"/>
                      </a:lnTo>
                      <a:lnTo>
                        <a:pt x="299" y="147"/>
                      </a:lnTo>
                      <a:lnTo>
                        <a:pt x="304" y="169"/>
                      </a:lnTo>
                      <a:lnTo>
                        <a:pt x="335" y="189"/>
                      </a:lnTo>
                      <a:lnTo>
                        <a:pt x="298" y="199"/>
                      </a:lnTo>
                      <a:lnTo>
                        <a:pt x="281" y="209"/>
                      </a:lnTo>
                      <a:lnTo>
                        <a:pt x="287" y="225"/>
                      </a:lnTo>
                      <a:lnTo>
                        <a:pt x="243" y="277"/>
                      </a:lnTo>
                      <a:lnTo>
                        <a:pt x="224" y="271"/>
                      </a:lnTo>
                      <a:lnTo>
                        <a:pt x="230" y="253"/>
                      </a:lnTo>
                      <a:lnTo>
                        <a:pt x="225" y="235"/>
                      </a:lnTo>
                      <a:lnTo>
                        <a:pt x="181" y="257"/>
                      </a:lnTo>
                      <a:lnTo>
                        <a:pt x="155" y="250"/>
                      </a:lnTo>
                      <a:lnTo>
                        <a:pt x="156" y="220"/>
                      </a:lnTo>
                      <a:lnTo>
                        <a:pt x="120" y="225"/>
                      </a:lnTo>
                      <a:lnTo>
                        <a:pt x="114" y="235"/>
                      </a:lnTo>
                      <a:lnTo>
                        <a:pt x="62" y="240"/>
                      </a:lnTo>
                      <a:lnTo>
                        <a:pt x="60" y="225"/>
                      </a:lnTo>
                      <a:lnTo>
                        <a:pt x="49" y="21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7" name="Freeform 317"/>
                <p:cNvSpPr>
                  <a:spLocks/>
                </p:cNvSpPr>
                <p:nvPr/>
              </p:nvSpPr>
              <p:spPr bwMode="auto">
                <a:xfrm>
                  <a:off x="396906" y="3985211"/>
                  <a:ext cx="177817" cy="169807"/>
                </a:xfrm>
                <a:custGeom>
                  <a:avLst/>
                  <a:gdLst>
                    <a:gd name="T0" fmla="*/ 2147483646 w 337"/>
                    <a:gd name="T1" fmla="*/ 2147483646 h 317"/>
                    <a:gd name="T2" fmla="*/ 2147483646 w 337"/>
                    <a:gd name="T3" fmla="*/ 2147483646 h 317"/>
                    <a:gd name="T4" fmla="*/ 2147483646 w 337"/>
                    <a:gd name="T5" fmla="*/ 2147483646 h 317"/>
                    <a:gd name="T6" fmla="*/ 2147483646 w 337"/>
                    <a:gd name="T7" fmla="*/ 2147483646 h 317"/>
                    <a:gd name="T8" fmla="*/ 2147483646 w 337"/>
                    <a:gd name="T9" fmla="*/ 2147483646 h 317"/>
                    <a:gd name="T10" fmla="*/ 2147483646 w 337"/>
                    <a:gd name="T11" fmla="*/ 2147483646 h 317"/>
                    <a:gd name="T12" fmla="*/ 2147483646 w 337"/>
                    <a:gd name="T13" fmla="*/ 2147483646 h 317"/>
                    <a:gd name="T14" fmla="*/ 2147483646 w 337"/>
                    <a:gd name="T15" fmla="*/ 2147483646 h 317"/>
                    <a:gd name="T16" fmla="*/ 2147483646 w 337"/>
                    <a:gd name="T17" fmla="*/ 2147483646 h 317"/>
                    <a:gd name="T18" fmla="*/ 2147483646 w 337"/>
                    <a:gd name="T19" fmla="*/ 2147483646 h 317"/>
                    <a:gd name="T20" fmla="*/ 2147483646 w 337"/>
                    <a:gd name="T21" fmla="*/ 2147483646 h 317"/>
                    <a:gd name="T22" fmla="*/ 2147483646 w 337"/>
                    <a:gd name="T23" fmla="*/ 2147483646 h 317"/>
                    <a:gd name="T24" fmla="*/ 2147483646 w 337"/>
                    <a:gd name="T25" fmla="*/ 2147483646 h 317"/>
                    <a:gd name="T26" fmla="*/ 2147483646 w 337"/>
                    <a:gd name="T27" fmla="*/ 2147483646 h 317"/>
                    <a:gd name="T28" fmla="*/ 2147483646 w 337"/>
                    <a:gd name="T29" fmla="*/ 2147483646 h 317"/>
                    <a:gd name="T30" fmla="*/ 2147483646 w 337"/>
                    <a:gd name="T31" fmla="*/ 2147483646 h 317"/>
                    <a:gd name="T32" fmla="*/ 2147483646 w 337"/>
                    <a:gd name="T33" fmla="*/ 2147483646 h 317"/>
                    <a:gd name="T34" fmla="*/ 2147483646 w 337"/>
                    <a:gd name="T35" fmla="*/ 2147483646 h 317"/>
                    <a:gd name="T36" fmla="*/ 2147483646 w 337"/>
                    <a:gd name="T37" fmla="*/ 2147483646 h 317"/>
                    <a:gd name="T38" fmla="*/ 2147483646 w 337"/>
                    <a:gd name="T39" fmla="*/ 2147483646 h 317"/>
                    <a:gd name="T40" fmla="*/ 2147483646 w 337"/>
                    <a:gd name="T41" fmla="*/ 2147483646 h 317"/>
                    <a:gd name="T42" fmla="*/ 2147483646 w 337"/>
                    <a:gd name="T43" fmla="*/ 2147483646 h 317"/>
                    <a:gd name="T44" fmla="*/ 2147483646 w 337"/>
                    <a:gd name="T45" fmla="*/ 2147483646 h 317"/>
                    <a:gd name="T46" fmla="*/ 2147483646 w 337"/>
                    <a:gd name="T47" fmla="*/ 2147483646 h 317"/>
                    <a:gd name="T48" fmla="*/ 2147483646 w 337"/>
                    <a:gd name="T49" fmla="*/ 2147483646 h 317"/>
                    <a:gd name="T50" fmla="*/ 2147483646 w 337"/>
                    <a:gd name="T51" fmla="*/ 2147483646 h 317"/>
                    <a:gd name="T52" fmla="*/ 2147483646 w 337"/>
                    <a:gd name="T53" fmla="*/ 2147483646 h 317"/>
                    <a:gd name="T54" fmla="*/ 2147483646 w 337"/>
                    <a:gd name="T55" fmla="*/ 2147483646 h 317"/>
                    <a:gd name="T56" fmla="*/ 2147483646 w 337"/>
                    <a:gd name="T57" fmla="*/ 2147483646 h 317"/>
                    <a:gd name="T58" fmla="*/ 2147483646 w 337"/>
                    <a:gd name="T59" fmla="*/ 2147483646 h 317"/>
                    <a:gd name="T60" fmla="*/ 2147483646 w 337"/>
                    <a:gd name="T61" fmla="*/ 0 h 317"/>
                    <a:gd name="T62" fmla="*/ 2147483646 w 337"/>
                    <a:gd name="T63" fmla="*/ 2147483646 h 317"/>
                    <a:gd name="T64" fmla="*/ 2147483646 w 337"/>
                    <a:gd name="T65" fmla="*/ 2147483646 h 317"/>
                    <a:gd name="T66" fmla="*/ 2147483646 w 337"/>
                    <a:gd name="T67" fmla="*/ 2147483646 h 317"/>
                    <a:gd name="T68" fmla="*/ 2147483646 w 337"/>
                    <a:gd name="T69" fmla="*/ 2147483646 h 317"/>
                    <a:gd name="T70" fmla="*/ 0 w 337"/>
                    <a:gd name="T71" fmla="*/ 2147483646 h 317"/>
                    <a:gd name="T72" fmla="*/ 2147483646 w 337"/>
                    <a:gd name="T73" fmla="*/ 2147483646 h 317"/>
                    <a:gd name="T74" fmla="*/ 2147483646 w 337"/>
                    <a:gd name="T75" fmla="*/ 2147483646 h 317"/>
                    <a:gd name="T76" fmla="*/ 2147483646 w 337"/>
                    <a:gd name="T77" fmla="*/ 2147483646 h 317"/>
                    <a:gd name="T78" fmla="*/ 2147483646 w 337"/>
                    <a:gd name="T79" fmla="*/ 2147483646 h 317"/>
                    <a:gd name="T80" fmla="*/ 2147483646 w 337"/>
                    <a:gd name="T81" fmla="*/ 2147483646 h 317"/>
                    <a:gd name="T82" fmla="*/ 2147483646 w 337"/>
                    <a:gd name="T83" fmla="*/ 2147483646 h 317"/>
                    <a:gd name="T84" fmla="*/ 2147483646 w 337"/>
                    <a:gd name="T85" fmla="*/ 2147483646 h 31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37"/>
                    <a:gd name="T130" fmla="*/ 0 h 317"/>
                    <a:gd name="T131" fmla="*/ 337 w 337"/>
                    <a:gd name="T132" fmla="*/ 317 h 31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37" h="317">
                      <a:moveTo>
                        <a:pt x="139" y="296"/>
                      </a:moveTo>
                      <a:lnTo>
                        <a:pt x="183" y="275"/>
                      </a:lnTo>
                      <a:lnTo>
                        <a:pt x="219" y="287"/>
                      </a:lnTo>
                      <a:lnTo>
                        <a:pt x="240" y="276"/>
                      </a:lnTo>
                      <a:lnTo>
                        <a:pt x="240" y="260"/>
                      </a:lnTo>
                      <a:lnTo>
                        <a:pt x="256" y="266"/>
                      </a:lnTo>
                      <a:lnTo>
                        <a:pt x="272" y="256"/>
                      </a:lnTo>
                      <a:lnTo>
                        <a:pt x="267" y="245"/>
                      </a:lnTo>
                      <a:lnTo>
                        <a:pt x="272" y="229"/>
                      </a:lnTo>
                      <a:lnTo>
                        <a:pt x="247" y="224"/>
                      </a:lnTo>
                      <a:lnTo>
                        <a:pt x="248" y="199"/>
                      </a:lnTo>
                      <a:lnTo>
                        <a:pt x="238" y="182"/>
                      </a:lnTo>
                      <a:lnTo>
                        <a:pt x="264" y="177"/>
                      </a:lnTo>
                      <a:lnTo>
                        <a:pt x="290" y="178"/>
                      </a:lnTo>
                      <a:lnTo>
                        <a:pt x="321" y="199"/>
                      </a:lnTo>
                      <a:lnTo>
                        <a:pt x="337" y="178"/>
                      </a:lnTo>
                      <a:lnTo>
                        <a:pt x="322" y="168"/>
                      </a:lnTo>
                      <a:lnTo>
                        <a:pt x="307" y="162"/>
                      </a:lnTo>
                      <a:lnTo>
                        <a:pt x="296" y="136"/>
                      </a:lnTo>
                      <a:lnTo>
                        <a:pt x="287" y="121"/>
                      </a:lnTo>
                      <a:lnTo>
                        <a:pt x="287" y="106"/>
                      </a:lnTo>
                      <a:lnTo>
                        <a:pt x="294" y="79"/>
                      </a:lnTo>
                      <a:lnTo>
                        <a:pt x="273" y="64"/>
                      </a:lnTo>
                      <a:lnTo>
                        <a:pt x="226" y="69"/>
                      </a:lnTo>
                      <a:lnTo>
                        <a:pt x="206" y="79"/>
                      </a:lnTo>
                      <a:lnTo>
                        <a:pt x="174" y="74"/>
                      </a:lnTo>
                      <a:lnTo>
                        <a:pt x="164" y="84"/>
                      </a:lnTo>
                      <a:lnTo>
                        <a:pt x="133" y="67"/>
                      </a:lnTo>
                      <a:lnTo>
                        <a:pt x="133" y="47"/>
                      </a:lnTo>
                      <a:lnTo>
                        <a:pt x="119" y="6"/>
                      </a:lnTo>
                      <a:lnTo>
                        <a:pt x="109" y="0"/>
                      </a:lnTo>
                      <a:lnTo>
                        <a:pt x="87" y="27"/>
                      </a:lnTo>
                      <a:lnTo>
                        <a:pt x="77" y="15"/>
                      </a:lnTo>
                      <a:lnTo>
                        <a:pt x="60" y="32"/>
                      </a:lnTo>
                      <a:lnTo>
                        <a:pt x="25" y="30"/>
                      </a:lnTo>
                      <a:lnTo>
                        <a:pt x="0" y="60"/>
                      </a:lnTo>
                      <a:lnTo>
                        <a:pt x="12" y="93"/>
                      </a:lnTo>
                      <a:lnTo>
                        <a:pt x="7" y="120"/>
                      </a:lnTo>
                      <a:lnTo>
                        <a:pt x="44" y="187"/>
                      </a:lnTo>
                      <a:lnTo>
                        <a:pt x="51" y="227"/>
                      </a:lnTo>
                      <a:lnTo>
                        <a:pt x="90" y="283"/>
                      </a:lnTo>
                      <a:lnTo>
                        <a:pt x="122" y="317"/>
                      </a:lnTo>
                      <a:lnTo>
                        <a:pt x="139" y="29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8" name="Freeform 318"/>
                <p:cNvSpPr>
                  <a:spLocks/>
                </p:cNvSpPr>
                <p:nvPr/>
              </p:nvSpPr>
              <p:spPr bwMode="auto">
                <a:xfrm>
                  <a:off x="522330" y="3858254"/>
                  <a:ext cx="290540" cy="452289"/>
                </a:xfrm>
                <a:custGeom>
                  <a:avLst/>
                  <a:gdLst>
                    <a:gd name="T0" fmla="*/ 2147483646 w 549"/>
                    <a:gd name="T1" fmla="*/ 2147483646 h 841"/>
                    <a:gd name="T2" fmla="*/ 2147483646 w 549"/>
                    <a:gd name="T3" fmla="*/ 2147483646 h 841"/>
                    <a:gd name="T4" fmla="*/ 2147483646 w 549"/>
                    <a:gd name="T5" fmla="*/ 2147483646 h 841"/>
                    <a:gd name="T6" fmla="*/ 2147483646 w 549"/>
                    <a:gd name="T7" fmla="*/ 2147483646 h 841"/>
                    <a:gd name="T8" fmla="*/ 2147483646 w 549"/>
                    <a:gd name="T9" fmla="*/ 2147483646 h 841"/>
                    <a:gd name="T10" fmla="*/ 2147483646 w 549"/>
                    <a:gd name="T11" fmla="*/ 2147483646 h 841"/>
                    <a:gd name="T12" fmla="*/ 2147483646 w 549"/>
                    <a:gd name="T13" fmla="*/ 2147483646 h 841"/>
                    <a:gd name="T14" fmla="*/ 2147483646 w 549"/>
                    <a:gd name="T15" fmla="*/ 2147483646 h 841"/>
                    <a:gd name="T16" fmla="*/ 2147483646 w 549"/>
                    <a:gd name="T17" fmla="*/ 0 h 841"/>
                    <a:gd name="T18" fmla="*/ 2147483646 w 549"/>
                    <a:gd name="T19" fmla="*/ 2147483646 h 841"/>
                    <a:gd name="T20" fmla="*/ 2147483646 w 549"/>
                    <a:gd name="T21" fmla="*/ 2147483646 h 841"/>
                    <a:gd name="T22" fmla="*/ 2147483646 w 549"/>
                    <a:gd name="T23" fmla="*/ 2147483646 h 841"/>
                    <a:gd name="T24" fmla="*/ 2147483646 w 549"/>
                    <a:gd name="T25" fmla="*/ 2147483646 h 841"/>
                    <a:gd name="T26" fmla="*/ 2147483646 w 549"/>
                    <a:gd name="T27" fmla="*/ 2147483646 h 841"/>
                    <a:gd name="T28" fmla="*/ 2147483646 w 549"/>
                    <a:gd name="T29" fmla="*/ 2147483646 h 841"/>
                    <a:gd name="T30" fmla="*/ 2147483646 w 549"/>
                    <a:gd name="T31" fmla="*/ 2147483646 h 841"/>
                    <a:gd name="T32" fmla="*/ 2147483646 w 549"/>
                    <a:gd name="T33" fmla="*/ 2147483646 h 841"/>
                    <a:gd name="T34" fmla="*/ 2147483646 w 549"/>
                    <a:gd name="T35" fmla="*/ 2147483646 h 841"/>
                    <a:gd name="T36" fmla="*/ 2147483646 w 549"/>
                    <a:gd name="T37" fmla="*/ 2147483646 h 841"/>
                    <a:gd name="T38" fmla="*/ 2147483646 w 549"/>
                    <a:gd name="T39" fmla="*/ 2147483646 h 841"/>
                    <a:gd name="T40" fmla="*/ 2147483646 w 549"/>
                    <a:gd name="T41" fmla="*/ 2147483646 h 841"/>
                    <a:gd name="T42" fmla="*/ 2147483646 w 549"/>
                    <a:gd name="T43" fmla="*/ 2147483646 h 841"/>
                    <a:gd name="T44" fmla="*/ 2147483646 w 549"/>
                    <a:gd name="T45" fmla="*/ 2147483646 h 841"/>
                    <a:gd name="T46" fmla="*/ 2147483646 w 549"/>
                    <a:gd name="T47" fmla="*/ 2147483646 h 841"/>
                    <a:gd name="T48" fmla="*/ 2147483646 w 549"/>
                    <a:gd name="T49" fmla="*/ 2147483646 h 841"/>
                    <a:gd name="T50" fmla="*/ 2147483646 w 549"/>
                    <a:gd name="T51" fmla="*/ 2147483646 h 841"/>
                    <a:gd name="T52" fmla="*/ 2147483646 w 549"/>
                    <a:gd name="T53" fmla="*/ 2147483646 h 841"/>
                    <a:gd name="T54" fmla="*/ 2147483646 w 549"/>
                    <a:gd name="T55" fmla="*/ 2147483646 h 841"/>
                    <a:gd name="T56" fmla="*/ 2147483646 w 549"/>
                    <a:gd name="T57" fmla="*/ 2147483646 h 841"/>
                    <a:gd name="T58" fmla="*/ 2147483646 w 549"/>
                    <a:gd name="T59" fmla="*/ 2147483646 h 841"/>
                    <a:gd name="T60" fmla="*/ 2147483646 w 549"/>
                    <a:gd name="T61" fmla="*/ 2147483646 h 841"/>
                    <a:gd name="T62" fmla="*/ 2147483646 w 549"/>
                    <a:gd name="T63" fmla="*/ 2147483646 h 841"/>
                    <a:gd name="T64" fmla="*/ 2147483646 w 549"/>
                    <a:gd name="T65" fmla="*/ 2147483646 h 841"/>
                    <a:gd name="T66" fmla="*/ 2147483646 w 549"/>
                    <a:gd name="T67" fmla="*/ 2147483646 h 841"/>
                    <a:gd name="T68" fmla="*/ 2147483646 w 549"/>
                    <a:gd name="T69" fmla="*/ 2147483646 h 841"/>
                    <a:gd name="T70" fmla="*/ 2147483646 w 549"/>
                    <a:gd name="T71" fmla="*/ 2147483646 h 841"/>
                    <a:gd name="T72" fmla="*/ 2147483646 w 549"/>
                    <a:gd name="T73" fmla="*/ 2147483646 h 841"/>
                    <a:gd name="T74" fmla="*/ 2147483646 w 549"/>
                    <a:gd name="T75" fmla="*/ 2147483646 h 841"/>
                    <a:gd name="T76" fmla="*/ 2147483646 w 549"/>
                    <a:gd name="T77" fmla="*/ 2147483646 h 841"/>
                    <a:gd name="T78" fmla="*/ 2147483646 w 549"/>
                    <a:gd name="T79" fmla="*/ 2147483646 h 841"/>
                    <a:gd name="T80" fmla="*/ 2147483646 w 549"/>
                    <a:gd name="T81" fmla="*/ 2147483646 h 841"/>
                    <a:gd name="T82" fmla="*/ 2147483646 w 549"/>
                    <a:gd name="T83" fmla="*/ 2147483646 h 841"/>
                    <a:gd name="T84" fmla="*/ 2147483646 w 549"/>
                    <a:gd name="T85" fmla="*/ 2147483646 h 841"/>
                    <a:gd name="T86" fmla="*/ 2147483646 w 549"/>
                    <a:gd name="T87" fmla="*/ 2147483646 h 841"/>
                    <a:gd name="T88" fmla="*/ 2147483646 w 549"/>
                    <a:gd name="T89" fmla="*/ 2147483646 h 841"/>
                    <a:gd name="T90" fmla="*/ 2147483646 w 549"/>
                    <a:gd name="T91" fmla="*/ 2147483646 h 841"/>
                    <a:gd name="T92" fmla="*/ 2147483646 w 549"/>
                    <a:gd name="T93" fmla="*/ 2147483646 h 841"/>
                    <a:gd name="T94" fmla="*/ 2147483646 w 549"/>
                    <a:gd name="T95" fmla="*/ 2147483646 h 841"/>
                    <a:gd name="T96" fmla="*/ 2147483646 w 549"/>
                    <a:gd name="T97" fmla="*/ 2147483646 h 8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9"/>
                    <a:gd name="T148" fmla="*/ 0 h 841"/>
                    <a:gd name="T149" fmla="*/ 549 w 549"/>
                    <a:gd name="T150" fmla="*/ 841 h 8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9" h="841">
                      <a:moveTo>
                        <a:pt x="35" y="299"/>
                      </a:moveTo>
                      <a:lnTo>
                        <a:pt x="21" y="263"/>
                      </a:lnTo>
                      <a:lnTo>
                        <a:pt x="33" y="216"/>
                      </a:lnTo>
                      <a:lnTo>
                        <a:pt x="43" y="226"/>
                      </a:lnTo>
                      <a:lnTo>
                        <a:pt x="102" y="205"/>
                      </a:lnTo>
                      <a:lnTo>
                        <a:pt x="92" y="195"/>
                      </a:lnTo>
                      <a:lnTo>
                        <a:pt x="93" y="154"/>
                      </a:lnTo>
                      <a:lnTo>
                        <a:pt x="120" y="129"/>
                      </a:lnTo>
                      <a:lnTo>
                        <a:pt x="99" y="107"/>
                      </a:lnTo>
                      <a:lnTo>
                        <a:pt x="126" y="77"/>
                      </a:lnTo>
                      <a:lnTo>
                        <a:pt x="139" y="31"/>
                      </a:lnTo>
                      <a:lnTo>
                        <a:pt x="134" y="15"/>
                      </a:lnTo>
                      <a:lnTo>
                        <a:pt x="155" y="0"/>
                      </a:lnTo>
                      <a:lnTo>
                        <a:pt x="186" y="26"/>
                      </a:lnTo>
                      <a:lnTo>
                        <a:pt x="196" y="36"/>
                      </a:lnTo>
                      <a:lnTo>
                        <a:pt x="216" y="36"/>
                      </a:lnTo>
                      <a:lnTo>
                        <a:pt x="223" y="5"/>
                      </a:lnTo>
                      <a:lnTo>
                        <a:pt x="233" y="0"/>
                      </a:lnTo>
                      <a:lnTo>
                        <a:pt x="252" y="32"/>
                      </a:lnTo>
                      <a:lnTo>
                        <a:pt x="264" y="27"/>
                      </a:lnTo>
                      <a:lnTo>
                        <a:pt x="278" y="52"/>
                      </a:lnTo>
                      <a:lnTo>
                        <a:pt x="293" y="63"/>
                      </a:lnTo>
                      <a:lnTo>
                        <a:pt x="327" y="130"/>
                      </a:lnTo>
                      <a:lnTo>
                        <a:pt x="354" y="105"/>
                      </a:lnTo>
                      <a:lnTo>
                        <a:pt x="375" y="120"/>
                      </a:lnTo>
                      <a:lnTo>
                        <a:pt x="353" y="145"/>
                      </a:lnTo>
                      <a:lnTo>
                        <a:pt x="363" y="162"/>
                      </a:lnTo>
                      <a:lnTo>
                        <a:pt x="399" y="177"/>
                      </a:lnTo>
                      <a:lnTo>
                        <a:pt x="483" y="180"/>
                      </a:lnTo>
                      <a:lnTo>
                        <a:pt x="478" y="203"/>
                      </a:lnTo>
                      <a:lnTo>
                        <a:pt x="489" y="242"/>
                      </a:lnTo>
                      <a:lnTo>
                        <a:pt x="495" y="295"/>
                      </a:lnTo>
                      <a:lnTo>
                        <a:pt x="529" y="364"/>
                      </a:lnTo>
                      <a:lnTo>
                        <a:pt x="515" y="392"/>
                      </a:lnTo>
                      <a:lnTo>
                        <a:pt x="503" y="460"/>
                      </a:lnTo>
                      <a:lnTo>
                        <a:pt x="532" y="513"/>
                      </a:lnTo>
                      <a:lnTo>
                        <a:pt x="515" y="551"/>
                      </a:lnTo>
                      <a:lnTo>
                        <a:pt x="549" y="634"/>
                      </a:lnTo>
                      <a:lnTo>
                        <a:pt x="542" y="691"/>
                      </a:lnTo>
                      <a:lnTo>
                        <a:pt x="510" y="702"/>
                      </a:lnTo>
                      <a:lnTo>
                        <a:pt x="498" y="727"/>
                      </a:lnTo>
                      <a:lnTo>
                        <a:pt x="463" y="727"/>
                      </a:lnTo>
                      <a:lnTo>
                        <a:pt x="447" y="727"/>
                      </a:lnTo>
                      <a:lnTo>
                        <a:pt x="432" y="705"/>
                      </a:lnTo>
                      <a:lnTo>
                        <a:pt x="400" y="726"/>
                      </a:lnTo>
                      <a:lnTo>
                        <a:pt x="400" y="737"/>
                      </a:lnTo>
                      <a:lnTo>
                        <a:pt x="415" y="742"/>
                      </a:lnTo>
                      <a:lnTo>
                        <a:pt x="414" y="753"/>
                      </a:lnTo>
                      <a:lnTo>
                        <a:pt x="392" y="773"/>
                      </a:lnTo>
                      <a:lnTo>
                        <a:pt x="373" y="753"/>
                      </a:lnTo>
                      <a:lnTo>
                        <a:pt x="348" y="741"/>
                      </a:lnTo>
                      <a:lnTo>
                        <a:pt x="336" y="758"/>
                      </a:lnTo>
                      <a:lnTo>
                        <a:pt x="362" y="783"/>
                      </a:lnTo>
                      <a:lnTo>
                        <a:pt x="381" y="804"/>
                      </a:lnTo>
                      <a:lnTo>
                        <a:pt x="366" y="825"/>
                      </a:lnTo>
                      <a:lnTo>
                        <a:pt x="350" y="825"/>
                      </a:lnTo>
                      <a:lnTo>
                        <a:pt x="334" y="825"/>
                      </a:lnTo>
                      <a:lnTo>
                        <a:pt x="317" y="841"/>
                      </a:lnTo>
                      <a:lnTo>
                        <a:pt x="288" y="819"/>
                      </a:lnTo>
                      <a:lnTo>
                        <a:pt x="298" y="798"/>
                      </a:lnTo>
                      <a:lnTo>
                        <a:pt x="289" y="783"/>
                      </a:lnTo>
                      <a:lnTo>
                        <a:pt x="273" y="788"/>
                      </a:lnTo>
                      <a:lnTo>
                        <a:pt x="278" y="798"/>
                      </a:lnTo>
                      <a:lnTo>
                        <a:pt x="261" y="814"/>
                      </a:lnTo>
                      <a:lnTo>
                        <a:pt x="231" y="819"/>
                      </a:lnTo>
                      <a:lnTo>
                        <a:pt x="205" y="804"/>
                      </a:lnTo>
                      <a:lnTo>
                        <a:pt x="225" y="787"/>
                      </a:lnTo>
                      <a:lnTo>
                        <a:pt x="232" y="767"/>
                      </a:lnTo>
                      <a:lnTo>
                        <a:pt x="182" y="709"/>
                      </a:lnTo>
                      <a:lnTo>
                        <a:pt x="219" y="699"/>
                      </a:lnTo>
                      <a:lnTo>
                        <a:pt x="188" y="679"/>
                      </a:lnTo>
                      <a:lnTo>
                        <a:pt x="183" y="657"/>
                      </a:lnTo>
                      <a:lnTo>
                        <a:pt x="159" y="636"/>
                      </a:lnTo>
                      <a:lnTo>
                        <a:pt x="137" y="634"/>
                      </a:lnTo>
                      <a:lnTo>
                        <a:pt x="121" y="599"/>
                      </a:lnTo>
                      <a:lnTo>
                        <a:pt x="88" y="584"/>
                      </a:lnTo>
                      <a:lnTo>
                        <a:pt x="99" y="554"/>
                      </a:lnTo>
                      <a:lnTo>
                        <a:pt x="33" y="527"/>
                      </a:lnTo>
                      <a:lnTo>
                        <a:pt x="2" y="511"/>
                      </a:lnTo>
                      <a:lnTo>
                        <a:pt x="2" y="495"/>
                      </a:lnTo>
                      <a:lnTo>
                        <a:pt x="18" y="501"/>
                      </a:lnTo>
                      <a:lnTo>
                        <a:pt x="34" y="491"/>
                      </a:lnTo>
                      <a:lnTo>
                        <a:pt x="29" y="480"/>
                      </a:lnTo>
                      <a:lnTo>
                        <a:pt x="34" y="464"/>
                      </a:lnTo>
                      <a:lnTo>
                        <a:pt x="9" y="459"/>
                      </a:lnTo>
                      <a:lnTo>
                        <a:pt x="10" y="434"/>
                      </a:lnTo>
                      <a:lnTo>
                        <a:pt x="0" y="417"/>
                      </a:lnTo>
                      <a:lnTo>
                        <a:pt x="26" y="412"/>
                      </a:lnTo>
                      <a:lnTo>
                        <a:pt x="52" y="413"/>
                      </a:lnTo>
                      <a:lnTo>
                        <a:pt x="83" y="434"/>
                      </a:lnTo>
                      <a:lnTo>
                        <a:pt x="99" y="413"/>
                      </a:lnTo>
                      <a:lnTo>
                        <a:pt x="84" y="403"/>
                      </a:lnTo>
                      <a:lnTo>
                        <a:pt x="69" y="397"/>
                      </a:lnTo>
                      <a:lnTo>
                        <a:pt x="58" y="371"/>
                      </a:lnTo>
                      <a:lnTo>
                        <a:pt x="49" y="356"/>
                      </a:lnTo>
                      <a:lnTo>
                        <a:pt x="49" y="341"/>
                      </a:lnTo>
                      <a:lnTo>
                        <a:pt x="56" y="314"/>
                      </a:lnTo>
                      <a:lnTo>
                        <a:pt x="35" y="299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9" name="Freeform 319"/>
                <p:cNvSpPr>
                  <a:spLocks/>
                </p:cNvSpPr>
                <p:nvPr/>
              </p:nvSpPr>
              <p:spPr bwMode="auto">
                <a:xfrm>
                  <a:off x="825572" y="3125070"/>
                  <a:ext cx="200044" cy="312635"/>
                </a:xfrm>
                <a:custGeom>
                  <a:avLst/>
                  <a:gdLst>
                    <a:gd name="T0" fmla="*/ 2147483646 w 379"/>
                    <a:gd name="T1" fmla="*/ 2147483646 h 584"/>
                    <a:gd name="T2" fmla="*/ 2147483646 w 379"/>
                    <a:gd name="T3" fmla="*/ 2147483646 h 584"/>
                    <a:gd name="T4" fmla="*/ 2147483646 w 379"/>
                    <a:gd name="T5" fmla="*/ 2147483646 h 584"/>
                    <a:gd name="T6" fmla="*/ 0 w 379"/>
                    <a:gd name="T7" fmla="*/ 2147483646 h 584"/>
                    <a:gd name="T8" fmla="*/ 2147483646 w 379"/>
                    <a:gd name="T9" fmla="*/ 2147483646 h 584"/>
                    <a:gd name="T10" fmla="*/ 2147483646 w 379"/>
                    <a:gd name="T11" fmla="*/ 2147483646 h 584"/>
                    <a:gd name="T12" fmla="*/ 2147483646 w 379"/>
                    <a:gd name="T13" fmla="*/ 2147483646 h 584"/>
                    <a:gd name="T14" fmla="*/ 2147483646 w 379"/>
                    <a:gd name="T15" fmla="*/ 2147483646 h 584"/>
                    <a:gd name="T16" fmla="*/ 2147483646 w 379"/>
                    <a:gd name="T17" fmla="*/ 2147483646 h 584"/>
                    <a:gd name="T18" fmla="*/ 2147483646 w 379"/>
                    <a:gd name="T19" fmla="*/ 2147483646 h 584"/>
                    <a:gd name="T20" fmla="*/ 2147483646 w 379"/>
                    <a:gd name="T21" fmla="*/ 2147483646 h 584"/>
                    <a:gd name="T22" fmla="*/ 2147483646 w 379"/>
                    <a:gd name="T23" fmla="*/ 2147483646 h 584"/>
                    <a:gd name="T24" fmla="*/ 2147483646 w 379"/>
                    <a:gd name="T25" fmla="*/ 2147483646 h 584"/>
                    <a:gd name="T26" fmla="*/ 2147483646 w 379"/>
                    <a:gd name="T27" fmla="*/ 2147483646 h 584"/>
                    <a:gd name="T28" fmla="*/ 2147483646 w 379"/>
                    <a:gd name="T29" fmla="*/ 2147483646 h 584"/>
                    <a:gd name="T30" fmla="*/ 2147483646 w 379"/>
                    <a:gd name="T31" fmla="*/ 2147483646 h 584"/>
                    <a:gd name="T32" fmla="*/ 2147483646 w 379"/>
                    <a:gd name="T33" fmla="*/ 2147483646 h 584"/>
                    <a:gd name="T34" fmla="*/ 2147483646 w 379"/>
                    <a:gd name="T35" fmla="*/ 2147483646 h 584"/>
                    <a:gd name="T36" fmla="*/ 2147483646 w 379"/>
                    <a:gd name="T37" fmla="*/ 2147483646 h 584"/>
                    <a:gd name="T38" fmla="*/ 2147483646 w 379"/>
                    <a:gd name="T39" fmla="*/ 2147483646 h 584"/>
                    <a:gd name="T40" fmla="*/ 2147483646 w 379"/>
                    <a:gd name="T41" fmla="*/ 2147483646 h 584"/>
                    <a:gd name="T42" fmla="*/ 2147483646 w 379"/>
                    <a:gd name="T43" fmla="*/ 2147483646 h 584"/>
                    <a:gd name="T44" fmla="*/ 2147483646 w 379"/>
                    <a:gd name="T45" fmla="*/ 2147483646 h 584"/>
                    <a:gd name="T46" fmla="*/ 2147483646 w 379"/>
                    <a:gd name="T47" fmla="*/ 2147483646 h 584"/>
                    <a:gd name="T48" fmla="*/ 2147483646 w 379"/>
                    <a:gd name="T49" fmla="*/ 2147483646 h 584"/>
                    <a:gd name="T50" fmla="*/ 2147483646 w 379"/>
                    <a:gd name="T51" fmla="*/ 2147483646 h 584"/>
                    <a:gd name="T52" fmla="*/ 2147483646 w 379"/>
                    <a:gd name="T53" fmla="*/ 2147483646 h 584"/>
                    <a:gd name="T54" fmla="*/ 2147483646 w 379"/>
                    <a:gd name="T55" fmla="*/ 2147483646 h 584"/>
                    <a:gd name="T56" fmla="*/ 2147483646 w 379"/>
                    <a:gd name="T57" fmla="*/ 2147483646 h 584"/>
                    <a:gd name="T58" fmla="*/ 2147483646 w 379"/>
                    <a:gd name="T59" fmla="*/ 2147483646 h 584"/>
                    <a:gd name="T60" fmla="*/ 2147483646 w 379"/>
                    <a:gd name="T61" fmla="*/ 2147483646 h 584"/>
                    <a:gd name="T62" fmla="*/ 2147483646 w 379"/>
                    <a:gd name="T63" fmla="*/ 0 h 58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9"/>
                    <a:gd name="T97" fmla="*/ 0 h 584"/>
                    <a:gd name="T98" fmla="*/ 379 w 379"/>
                    <a:gd name="T99" fmla="*/ 584 h 58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9" h="584">
                      <a:moveTo>
                        <a:pt x="79" y="0"/>
                      </a:moveTo>
                      <a:lnTo>
                        <a:pt x="64" y="15"/>
                      </a:lnTo>
                      <a:lnTo>
                        <a:pt x="49" y="46"/>
                      </a:lnTo>
                      <a:lnTo>
                        <a:pt x="36" y="51"/>
                      </a:lnTo>
                      <a:lnTo>
                        <a:pt x="22" y="51"/>
                      </a:lnTo>
                      <a:lnTo>
                        <a:pt x="9" y="64"/>
                      </a:lnTo>
                      <a:lnTo>
                        <a:pt x="10" y="80"/>
                      </a:lnTo>
                      <a:lnTo>
                        <a:pt x="0" y="104"/>
                      </a:lnTo>
                      <a:lnTo>
                        <a:pt x="6" y="120"/>
                      </a:lnTo>
                      <a:lnTo>
                        <a:pt x="32" y="127"/>
                      </a:lnTo>
                      <a:lnTo>
                        <a:pt x="52" y="161"/>
                      </a:lnTo>
                      <a:lnTo>
                        <a:pt x="47" y="186"/>
                      </a:lnTo>
                      <a:lnTo>
                        <a:pt x="57" y="240"/>
                      </a:lnTo>
                      <a:lnTo>
                        <a:pt x="66" y="249"/>
                      </a:lnTo>
                      <a:lnTo>
                        <a:pt x="101" y="268"/>
                      </a:lnTo>
                      <a:lnTo>
                        <a:pt x="121" y="289"/>
                      </a:lnTo>
                      <a:lnTo>
                        <a:pt x="147" y="302"/>
                      </a:lnTo>
                      <a:lnTo>
                        <a:pt x="159" y="315"/>
                      </a:lnTo>
                      <a:lnTo>
                        <a:pt x="149" y="324"/>
                      </a:lnTo>
                      <a:lnTo>
                        <a:pt x="152" y="348"/>
                      </a:lnTo>
                      <a:lnTo>
                        <a:pt x="142" y="365"/>
                      </a:lnTo>
                      <a:lnTo>
                        <a:pt x="129" y="375"/>
                      </a:lnTo>
                      <a:lnTo>
                        <a:pt x="124" y="395"/>
                      </a:lnTo>
                      <a:lnTo>
                        <a:pt x="133" y="407"/>
                      </a:lnTo>
                      <a:lnTo>
                        <a:pt x="125" y="421"/>
                      </a:lnTo>
                      <a:lnTo>
                        <a:pt x="120" y="440"/>
                      </a:lnTo>
                      <a:lnTo>
                        <a:pt x="143" y="449"/>
                      </a:lnTo>
                      <a:lnTo>
                        <a:pt x="148" y="444"/>
                      </a:lnTo>
                      <a:lnTo>
                        <a:pt x="162" y="449"/>
                      </a:lnTo>
                      <a:lnTo>
                        <a:pt x="168" y="501"/>
                      </a:lnTo>
                      <a:lnTo>
                        <a:pt x="180" y="515"/>
                      </a:lnTo>
                      <a:lnTo>
                        <a:pt x="181" y="548"/>
                      </a:lnTo>
                      <a:lnTo>
                        <a:pt x="189" y="584"/>
                      </a:lnTo>
                      <a:lnTo>
                        <a:pt x="218" y="576"/>
                      </a:lnTo>
                      <a:lnTo>
                        <a:pt x="230" y="551"/>
                      </a:lnTo>
                      <a:lnTo>
                        <a:pt x="250" y="536"/>
                      </a:lnTo>
                      <a:lnTo>
                        <a:pt x="278" y="495"/>
                      </a:lnTo>
                      <a:lnTo>
                        <a:pt x="319" y="470"/>
                      </a:lnTo>
                      <a:lnTo>
                        <a:pt x="314" y="464"/>
                      </a:lnTo>
                      <a:lnTo>
                        <a:pt x="305" y="423"/>
                      </a:lnTo>
                      <a:lnTo>
                        <a:pt x="342" y="398"/>
                      </a:lnTo>
                      <a:lnTo>
                        <a:pt x="352" y="419"/>
                      </a:lnTo>
                      <a:lnTo>
                        <a:pt x="362" y="399"/>
                      </a:lnTo>
                      <a:lnTo>
                        <a:pt x="372" y="394"/>
                      </a:lnTo>
                      <a:lnTo>
                        <a:pt x="379" y="363"/>
                      </a:lnTo>
                      <a:lnTo>
                        <a:pt x="348" y="362"/>
                      </a:lnTo>
                      <a:lnTo>
                        <a:pt x="343" y="326"/>
                      </a:lnTo>
                      <a:lnTo>
                        <a:pt x="355" y="316"/>
                      </a:lnTo>
                      <a:lnTo>
                        <a:pt x="370" y="333"/>
                      </a:lnTo>
                      <a:lnTo>
                        <a:pt x="370" y="286"/>
                      </a:lnTo>
                      <a:lnTo>
                        <a:pt x="366" y="235"/>
                      </a:lnTo>
                      <a:lnTo>
                        <a:pt x="347" y="224"/>
                      </a:lnTo>
                      <a:lnTo>
                        <a:pt x="327" y="198"/>
                      </a:lnTo>
                      <a:lnTo>
                        <a:pt x="321" y="177"/>
                      </a:lnTo>
                      <a:lnTo>
                        <a:pt x="301" y="167"/>
                      </a:lnTo>
                      <a:lnTo>
                        <a:pt x="292" y="152"/>
                      </a:lnTo>
                      <a:lnTo>
                        <a:pt x="241" y="140"/>
                      </a:lnTo>
                      <a:lnTo>
                        <a:pt x="180" y="103"/>
                      </a:lnTo>
                      <a:lnTo>
                        <a:pt x="161" y="47"/>
                      </a:lnTo>
                      <a:lnTo>
                        <a:pt x="151" y="42"/>
                      </a:lnTo>
                      <a:lnTo>
                        <a:pt x="120" y="56"/>
                      </a:lnTo>
                      <a:lnTo>
                        <a:pt x="115" y="46"/>
                      </a:lnTo>
                      <a:lnTo>
                        <a:pt x="89" y="20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0" name="Freeform 320"/>
                <p:cNvSpPr>
                  <a:spLocks/>
                </p:cNvSpPr>
                <p:nvPr/>
              </p:nvSpPr>
              <p:spPr bwMode="auto">
                <a:xfrm>
                  <a:off x="344514" y="3574186"/>
                  <a:ext cx="323880" cy="455462"/>
                </a:xfrm>
                <a:custGeom>
                  <a:avLst/>
                  <a:gdLst>
                    <a:gd name="T0" fmla="*/ 2147483646 w 613"/>
                    <a:gd name="T1" fmla="*/ 2147483646 h 849"/>
                    <a:gd name="T2" fmla="*/ 2147483646 w 613"/>
                    <a:gd name="T3" fmla="*/ 2147483646 h 849"/>
                    <a:gd name="T4" fmla="*/ 2147483646 w 613"/>
                    <a:gd name="T5" fmla="*/ 2147483646 h 849"/>
                    <a:gd name="T6" fmla="*/ 2147483646 w 613"/>
                    <a:gd name="T7" fmla="*/ 2147483646 h 849"/>
                    <a:gd name="T8" fmla="*/ 2147483646 w 613"/>
                    <a:gd name="T9" fmla="*/ 2147483646 h 849"/>
                    <a:gd name="T10" fmla="*/ 2147483646 w 613"/>
                    <a:gd name="T11" fmla="*/ 2147483646 h 849"/>
                    <a:gd name="T12" fmla="*/ 2147483646 w 613"/>
                    <a:gd name="T13" fmla="*/ 2147483646 h 849"/>
                    <a:gd name="T14" fmla="*/ 2147483646 w 613"/>
                    <a:gd name="T15" fmla="*/ 2147483646 h 849"/>
                    <a:gd name="T16" fmla="*/ 2147483646 w 613"/>
                    <a:gd name="T17" fmla="*/ 2147483646 h 849"/>
                    <a:gd name="T18" fmla="*/ 2147483646 w 613"/>
                    <a:gd name="T19" fmla="*/ 2147483646 h 849"/>
                    <a:gd name="T20" fmla="*/ 2147483646 w 613"/>
                    <a:gd name="T21" fmla="*/ 2147483646 h 849"/>
                    <a:gd name="T22" fmla="*/ 2147483646 w 613"/>
                    <a:gd name="T23" fmla="*/ 2147483646 h 849"/>
                    <a:gd name="T24" fmla="*/ 2147483646 w 613"/>
                    <a:gd name="T25" fmla="*/ 2147483646 h 849"/>
                    <a:gd name="T26" fmla="*/ 2147483646 w 613"/>
                    <a:gd name="T27" fmla="*/ 2147483646 h 849"/>
                    <a:gd name="T28" fmla="*/ 2147483646 w 613"/>
                    <a:gd name="T29" fmla="*/ 2147483646 h 849"/>
                    <a:gd name="T30" fmla="*/ 2147483646 w 613"/>
                    <a:gd name="T31" fmla="*/ 2147483646 h 849"/>
                    <a:gd name="T32" fmla="*/ 2147483646 w 613"/>
                    <a:gd name="T33" fmla="*/ 2147483646 h 849"/>
                    <a:gd name="T34" fmla="*/ 2147483646 w 613"/>
                    <a:gd name="T35" fmla="*/ 2147483646 h 849"/>
                    <a:gd name="T36" fmla="*/ 2147483646 w 613"/>
                    <a:gd name="T37" fmla="*/ 2147483646 h 849"/>
                    <a:gd name="T38" fmla="*/ 2147483646 w 613"/>
                    <a:gd name="T39" fmla="*/ 2147483646 h 849"/>
                    <a:gd name="T40" fmla="*/ 2147483646 w 613"/>
                    <a:gd name="T41" fmla="*/ 2147483646 h 849"/>
                    <a:gd name="T42" fmla="*/ 2147483646 w 613"/>
                    <a:gd name="T43" fmla="*/ 2147483646 h 849"/>
                    <a:gd name="T44" fmla="*/ 2147483646 w 613"/>
                    <a:gd name="T45" fmla="*/ 2147483646 h 849"/>
                    <a:gd name="T46" fmla="*/ 2147483646 w 613"/>
                    <a:gd name="T47" fmla="*/ 2147483646 h 849"/>
                    <a:gd name="T48" fmla="*/ 2147483646 w 613"/>
                    <a:gd name="T49" fmla="*/ 2147483646 h 849"/>
                    <a:gd name="T50" fmla="*/ 2147483646 w 613"/>
                    <a:gd name="T51" fmla="*/ 2147483646 h 849"/>
                    <a:gd name="T52" fmla="*/ 2147483646 w 613"/>
                    <a:gd name="T53" fmla="*/ 2147483646 h 849"/>
                    <a:gd name="T54" fmla="*/ 2147483646 w 613"/>
                    <a:gd name="T55" fmla="*/ 2147483646 h 849"/>
                    <a:gd name="T56" fmla="*/ 2147483646 w 613"/>
                    <a:gd name="T57" fmla="*/ 0 h 849"/>
                    <a:gd name="T58" fmla="*/ 2147483646 w 613"/>
                    <a:gd name="T59" fmla="*/ 2147483646 h 849"/>
                    <a:gd name="T60" fmla="*/ 2147483646 w 613"/>
                    <a:gd name="T61" fmla="*/ 2147483646 h 849"/>
                    <a:gd name="T62" fmla="*/ 2147483646 w 613"/>
                    <a:gd name="T63" fmla="*/ 2147483646 h 849"/>
                    <a:gd name="T64" fmla="*/ 2147483646 w 613"/>
                    <a:gd name="T65" fmla="*/ 2147483646 h 849"/>
                    <a:gd name="T66" fmla="*/ 2147483646 w 613"/>
                    <a:gd name="T67" fmla="*/ 2147483646 h 849"/>
                    <a:gd name="T68" fmla="*/ 2147483646 w 613"/>
                    <a:gd name="T69" fmla="*/ 2147483646 h 849"/>
                    <a:gd name="T70" fmla="*/ 2147483646 w 613"/>
                    <a:gd name="T71" fmla="*/ 2147483646 h 849"/>
                    <a:gd name="T72" fmla="*/ 2147483646 w 613"/>
                    <a:gd name="T73" fmla="*/ 2147483646 h 849"/>
                    <a:gd name="T74" fmla="*/ 2147483646 w 613"/>
                    <a:gd name="T75" fmla="*/ 2147483646 h 849"/>
                    <a:gd name="T76" fmla="*/ 2147483646 w 613"/>
                    <a:gd name="T77" fmla="*/ 2147483646 h 849"/>
                    <a:gd name="T78" fmla="*/ 2147483646 w 613"/>
                    <a:gd name="T79" fmla="*/ 2147483646 h 849"/>
                    <a:gd name="T80" fmla="*/ 2147483646 w 613"/>
                    <a:gd name="T81" fmla="*/ 2147483646 h 849"/>
                    <a:gd name="T82" fmla="*/ 2147483646 w 613"/>
                    <a:gd name="T83" fmla="*/ 2147483646 h 849"/>
                    <a:gd name="T84" fmla="*/ 2147483646 w 613"/>
                    <a:gd name="T85" fmla="*/ 2147483646 h 849"/>
                    <a:gd name="T86" fmla="*/ 2147483646 w 613"/>
                    <a:gd name="T87" fmla="*/ 2147483646 h 849"/>
                    <a:gd name="T88" fmla="*/ 2147483646 w 613"/>
                    <a:gd name="T89" fmla="*/ 2147483646 h 849"/>
                    <a:gd name="T90" fmla="*/ 2147483646 w 613"/>
                    <a:gd name="T91" fmla="*/ 2147483646 h 849"/>
                    <a:gd name="T92" fmla="*/ 2147483646 w 613"/>
                    <a:gd name="T93" fmla="*/ 2147483646 h 849"/>
                    <a:gd name="T94" fmla="*/ 2147483646 w 613"/>
                    <a:gd name="T95" fmla="*/ 2147483646 h 849"/>
                    <a:gd name="T96" fmla="*/ 2147483646 w 613"/>
                    <a:gd name="T97" fmla="*/ 2147483646 h 849"/>
                    <a:gd name="T98" fmla="*/ 2147483646 w 613"/>
                    <a:gd name="T99" fmla="*/ 2147483646 h 849"/>
                    <a:gd name="T100" fmla="*/ 2147483646 w 613"/>
                    <a:gd name="T101" fmla="*/ 2147483646 h 849"/>
                    <a:gd name="T102" fmla="*/ 2147483646 w 613"/>
                    <a:gd name="T103" fmla="*/ 2147483646 h 849"/>
                    <a:gd name="T104" fmla="*/ 2147483646 w 613"/>
                    <a:gd name="T105" fmla="*/ 2147483646 h 849"/>
                    <a:gd name="T106" fmla="*/ 2147483646 w 613"/>
                    <a:gd name="T107" fmla="*/ 2147483646 h 849"/>
                    <a:gd name="T108" fmla="*/ 2147483646 w 613"/>
                    <a:gd name="T109" fmla="*/ 2147483646 h 849"/>
                    <a:gd name="T110" fmla="*/ 2147483646 w 613"/>
                    <a:gd name="T111" fmla="*/ 2147483646 h 849"/>
                    <a:gd name="T112" fmla="*/ 2147483646 w 613"/>
                    <a:gd name="T113" fmla="*/ 2147483646 h 849"/>
                    <a:gd name="T114" fmla="*/ 2147483646 w 613"/>
                    <a:gd name="T115" fmla="*/ 2147483646 h 849"/>
                    <a:gd name="T116" fmla="*/ 2147483646 w 613"/>
                    <a:gd name="T117" fmla="*/ 2147483646 h 849"/>
                    <a:gd name="T118" fmla="*/ 2147483646 w 613"/>
                    <a:gd name="T119" fmla="*/ 2147483646 h 849"/>
                    <a:gd name="T120" fmla="*/ 2147483646 w 613"/>
                    <a:gd name="T121" fmla="*/ 2147483646 h 849"/>
                    <a:gd name="T122" fmla="*/ 2147483646 w 613"/>
                    <a:gd name="T123" fmla="*/ 2147483646 h 849"/>
                    <a:gd name="T124" fmla="*/ 2147483646 w 613"/>
                    <a:gd name="T125" fmla="*/ 2147483646 h 84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13"/>
                    <a:gd name="T190" fmla="*/ 0 h 849"/>
                    <a:gd name="T191" fmla="*/ 613 w 613"/>
                    <a:gd name="T192" fmla="*/ 849 h 84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13" h="849">
                      <a:moveTo>
                        <a:pt x="8" y="682"/>
                      </a:moveTo>
                      <a:lnTo>
                        <a:pt x="18" y="608"/>
                      </a:lnTo>
                      <a:lnTo>
                        <a:pt x="28" y="536"/>
                      </a:lnTo>
                      <a:lnTo>
                        <a:pt x="34" y="508"/>
                      </a:lnTo>
                      <a:lnTo>
                        <a:pt x="47" y="477"/>
                      </a:lnTo>
                      <a:lnTo>
                        <a:pt x="42" y="446"/>
                      </a:lnTo>
                      <a:lnTo>
                        <a:pt x="22" y="387"/>
                      </a:lnTo>
                      <a:lnTo>
                        <a:pt x="19" y="371"/>
                      </a:lnTo>
                      <a:lnTo>
                        <a:pt x="31" y="321"/>
                      </a:lnTo>
                      <a:lnTo>
                        <a:pt x="24" y="309"/>
                      </a:lnTo>
                      <a:lnTo>
                        <a:pt x="23" y="295"/>
                      </a:lnTo>
                      <a:lnTo>
                        <a:pt x="13" y="289"/>
                      </a:lnTo>
                      <a:lnTo>
                        <a:pt x="6" y="256"/>
                      </a:lnTo>
                      <a:lnTo>
                        <a:pt x="24" y="196"/>
                      </a:lnTo>
                      <a:lnTo>
                        <a:pt x="27" y="141"/>
                      </a:lnTo>
                      <a:lnTo>
                        <a:pt x="9" y="82"/>
                      </a:lnTo>
                      <a:lnTo>
                        <a:pt x="17" y="56"/>
                      </a:lnTo>
                      <a:lnTo>
                        <a:pt x="28" y="68"/>
                      </a:lnTo>
                      <a:lnTo>
                        <a:pt x="54" y="95"/>
                      </a:lnTo>
                      <a:lnTo>
                        <a:pt x="65" y="95"/>
                      </a:lnTo>
                      <a:lnTo>
                        <a:pt x="57" y="66"/>
                      </a:lnTo>
                      <a:lnTo>
                        <a:pt x="66" y="65"/>
                      </a:lnTo>
                      <a:lnTo>
                        <a:pt x="60" y="47"/>
                      </a:lnTo>
                      <a:lnTo>
                        <a:pt x="71" y="51"/>
                      </a:lnTo>
                      <a:lnTo>
                        <a:pt x="88" y="89"/>
                      </a:lnTo>
                      <a:lnTo>
                        <a:pt x="96" y="116"/>
                      </a:lnTo>
                      <a:lnTo>
                        <a:pt x="91" y="114"/>
                      </a:lnTo>
                      <a:lnTo>
                        <a:pt x="77" y="117"/>
                      </a:lnTo>
                      <a:lnTo>
                        <a:pt x="62" y="116"/>
                      </a:lnTo>
                      <a:lnTo>
                        <a:pt x="75" y="130"/>
                      </a:lnTo>
                      <a:lnTo>
                        <a:pt x="83" y="151"/>
                      </a:lnTo>
                      <a:lnTo>
                        <a:pt x="87" y="144"/>
                      </a:lnTo>
                      <a:lnTo>
                        <a:pt x="92" y="145"/>
                      </a:lnTo>
                      <a:lnTo>
                        <a:pt x="91" y="117"/>
                      </a:lnTo>
                      <a:lnTo>
                        <a:pt x="97" y="117"/>
                      </a:lnTo>
                      <a:lnTo>
                        <a:pt x="126" y="155"/>
                      </a:lnTo>
                      <a:lnTo>
                        <a:pt x="166" y="149"/>
                      </a:lnTo>
                      <a:lnTo>
                        <a:pt x="193" y="130"/>
                      </a:lnTo>
                      <a:lnTo>
                        <a:pt x="204" y="132"/>
                      </a:lnTo>
                      <a:lnTo>
                        <a:pt x="231" y="147"/>
                      </a:lnTo>
                      <a:lnTo>
                        <a:pt x="269" y="128"/>
                      </a:lnTo>
                      <a:lnTo>
                        <a:pt x="314" y="122"/>
                      </a:lnTo>
                      <a:lnTo>
                        <a:pt x="318" y="144"/>
                      </a:lnTo>
                      <a:lnTo>
                        <a:pt x="310" y="141"/>
                      </a:lnTo>
                      <a:lnTo>
                        <a:pt x="296" y="154"/>
                      </a:lnTo>
                      <a:lnTo>
                        <a:pt x="305" y="160"/>
                      </a:lnTo>
                      <a:lnTo>
                        <a:pt x="361" y="135"/>
                      </a:lnTo>
                      <a:lnTo>
                        <a:pt x="347" y="154"/>
                      </a:lnTo>
                      <a:lnTo>
                        <a:pt x="348" y="197"/>
                      </a:lnTo>
                      <a:lnTo>
                        <a:pt x="357" y="196"/>
                      </a:lnTo>
                      <a:lnTo>
                        <a:pt x="365" y="146"/>
                      </a:lnTo>
                      <a:lnTo>
                        <a:pt x="376" y="95"/>
                      </a:lnTo>
                      <a:lnTo>
                        <a:pt x="371" y="79"/>
                      </a:lnTo>
                      <a:lnTo>
                        <a:pt x="361" y="85"/>
                      </a:lnTo>
                      <a:lnTo>
                        <a:pt x="360" y="75"/>
                      </a:lnTo>
                      <a:lnTo>
                        <a:pt x="370" y="49"/>
                      </a:lnTo>
                      <a:lnTo>
                        <a:pt x="392" y="28"/>
                      </a:lnTo>
                      <a:lnTo>
                        <a:pt x="398" y="0"/>
                      </a:lnTo>
                      <a:lnTo>
                        <a:pt x="407" y="42"/>
                      </a:lnTo>
                      <a:lnTo>
                        <a:pt x="435" y="67"/>
                      </a:lnTo>
                      <a:lnTo>
                        <a:pt x="454" y="72"/>
                      </a:lnTo>
                      <a:lnTo>
                        <a:pt x="449" y="85"/>
                      </a:lnTo>
                      <a:lnTo>
                        <a:pt x="454" y="108"/>
                      </a:lnTo>
                      <a:lnTo>
                        <a:pt x="469" y="118"/>
                      </a:lnTo>
                      <a:lnTo>
                        <a:pt x="477" y="105"/>
                      </a:lnTo>
                      <a:lnTo>
                        <a:pt x="465" y="93"/>
                      </a:lnTo>
                      <a:lnTo>
                        <a:pt x="467" y="84"/>
                      </a:lnTo>
                      <a:lnTo>
                        <a:pt x="488" y="73"/>
                      </a:lnTo>
                      <a:lnTo>
                        <a:pt x="506" y="94"/>
                      </a:lnTo>
                      <a:lnTo>
                        <a:pt x="491" y="107"/>
                      </a:lnTo>
                      <a:lnTo>
                        <a:pt x="500" y="122"/>
                      </a:lnTo>
                      <a:lnTo>
                        <a:pt x="515" y="132"/>
                      </a:lnTo>
                      <a:lnTo>
                        <a:pt x="490" y="147"/>
                      </a:lnTo>
                      <a:lnTo>
                        <a:pt x="500" y="174"/>
                      </a:lnTo>
                      <a:lnTo>
                        <a:pt x="524" y="195"/>
                      </a:lnTo>
                      <a:lnTo>
                        <a:pt x="539" y="184"/>
                      </a:lnTo>
                      <a:lnTo>
                        <a:pt x="565" y="205"/>
                      </a:lnTo>
                      <a:lnTo>
                        <a:pt x="585" y="237"/>
                      </a:lnTo>
                      <a:lnTo>
                        <a:pt x="610" y="278"/>
                      </a:lnTo>
                      <a:lnTo>
                        <a:pt x="593" y="298"/>
                      </a:lnTo>
                      <a:lnTo>
                        <a:pt x="566" y="318"/>
                      </a:lnTo>
                      <a:lnTo>
                        <a:pt x="576" y="329"/>
                      </a:lnTo>
                      <a:lnTo>
                        <a:pt x="560" y="364"/>
                      </a:lnTo>
                      <a:lnTo>
                        <a:pt x="545" y="369"/>
                      </a:lnTo>
                      <a:lnTo>
                        <a:pt x="559" y="401"/>
                      </a:lnTo>
                      <a:lnTo>
                        <a:pt x="569" y="401"/>
                      </a:lnTo>
                      <a:lnTo>
                        <a:pt x="589" y="422"/>
                      </a:lnTo>
                      <a:lnTo>
                        <a:pt x="578" y="437"/>
                      </a:lnTo>
                      <a:lnTo>
                        <a:pt x="608" y="454"/>
                      </a:lnTo>
                      <a:lnTo>
                        <a:pt x="613" y="459"/>
                      </a:lnTo>
                      <a:lnTo>
                        <a:pt x="592" y="489"/>
                      </a:lnTo>
                      <a:lnTo>
                        <a:pt x="570" y="530"/>
                      </a:lnTo>
                      <a:lnTo>
                        <a:pt x="560" y="535"/>
                      </a:lnTo>
                      <a:lnTo>
                        <a:pt x="553" y="566"/>
                      </a:lnTo>
                      <a:lnTo>
                        <a:pt x="533" y="566"/>
                      </a:lnTo>
                      <a:lnTo>
                        <a:pt x="523" y="556"/>
                      </a:lnTo>
                      <a:lnTo>
                        <a:pt x="492" y="530"/>
                      </a:lnTo>
                      <a:lnTo>
                        <a:pt x="471" y="545"/>
                      </a:lnTo>
                      <a:lnTo>
                        <a:pt x="476" y="561"/>
                      </a:lnTo>
                      <a:lnTo>
                        <a:pt x="463" y="607"/>
                      </a:lnTo>
                      <a:lnTo>
                        <a:pt x="436" y="637"/>
                      </a:lnTo>
                      <a:lnTo>
                        <a:pt x="457" y="659"/>
                      </a:lnTo>
                      <a:lnTo>
                        <a:pt x="430" y="684"/>
                      </a:lnTo>
                      <a:lnTo>
                        <a:pt x="429" y="725"/>
                      </a:lnTo>
                      <a:lnTo>
                        <a:pt x="439" y="735"/>
                      </a:lnTo>
                      <a:lnTo>
                        <a:pt x="380" y="756"/>
                      </a:lnTo>
                      <a:lnTo>
                        <a:pt x="370" y="746"/>
                      </a:lnTo>
                      <a:lnTo>
                        <a:pt x="358" y="793"/>
                      </a:lnTo>
                      <a:lnTo>
                        <a:pt x="372" y="829"/>
                      </a:lnTo>
                      <a:lnTo>
                        <a:pt x="325" y="834"/>
                      </a:lnTo>
                      <a:lnTo>
                        <a:pt x="305" y="844"/>
                      </a:lnTo>
                      <a:lnTo>
                        <a:pt x="273" y="839"/>
                      </a:lnTo>
                      <a:lnTo>
                        <a:pt x="263" y="849"/>
                      </a:lnTo>
                      <a:lnTo>
                        <a:pt x="232" y="832"/>
                      </a:lnTo>
                      <a:lnTo>
                        <a:pt x="232" y="812"/>
                      </a:lnTo>
                      <a:lnTo>
                        <a:pt x="218" y="771"/>
                      </a:lnTo>
                      <a:lnTo>
                        <a:pt x="208" y="765"/>
                      </a:lnTo>
                      <a:lnTo>
                        <a:pt x="186" y="792"/>
                      </a:lnTo>
                      <a:lnTo>
                        <a:pt x="176" y="780"/>
                      </a:lnTo>
                      <a:lnTo>
                        <a:pt x="159" y="797"/>
                      </a:lnTo>
                      <a:lnTo>
                        <a:pt x="124" y="795"/>
                      </a:lnTo>
                      <a:lnTo>
                        <a:pt x="99" y="825"/>
                      </a:lnTo>
                      <a:lnTo>
                        <a:pt x="74" y="770"/>
                      </a:lnTo>
                      <a:lnTo>
                        <a:pt x="43" y="743"/>
                      </a:lnTo>
                      <a:lnTo>
                        <a:pt x="0" y="734"/>
                      </a:lnTo>
                      <a:lnTo>
                        <a:pt x="8" y="682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1" name="Freeform 321"/>
                <p:cNvSpPr>
                  <a:spLocks/>
                </p:cNvSpPr>
                <p:nvPr/>
              </p:nvSpPr>
              <p:spPr bwMode="auto">
                <a:xfrm>
                  <a:off x="854149" y="2991764"/>
                  <a:ext cx="228621" cy="285656"/>
                </a:xfrm>
                <a:custGeom>
                  <a:avLst/>
                  <a:gdLst>
                    <a:gd name="T0" fmla="*/ 2147483646 w 430"/>
                    <a:gd name="T1" fmla="*/ 2147483646 h 535"/>
                    <a:gd name="T2" fmla="*/ 2147483646 w 430"/>
                    <a:gd name="T3" fmla="*/ 2147483646 h 535"/>
                    <a:gd name="T4" fmla="*/ 2147483646 w 430"/>
                    <a:gd name="T5" fmla="*/ 2147483646 h 535"/>
                    <a:gd name="T6" fmla="*/ 2147483646 w 430"/>
                    <a:gd name="T7" fmla="*/ 2147483646 h 535"/>
                    <a:gd name="T8" fmla="*/ 2147483646 w 430"/>
                    <a:gd name="T9" fmla="*/ 0 h 535"/>
                    <a:gd name="T10" fmla="*/ 2147483646 w 430"/>
                    <a:gd name="T11" fmla="*/ 2147483646 h 535"/>
                    <a:gd name="T12" fmla="*/ 2147483646 w 430"/>
                    <a:gd name="T13" fmla="*/ 2147483646 h 535"/>
                    <a:gd name="T14" fmla="*/ 2147483646 w 430"/>
                    <a:gd name="T15" fmla="*/ 2147483646 h 535"/>
                    <a:gd name="T16" fmla="*/ 2147483646 w 430"/>
                    <a:gd name="T17" fmla="*/ 2147483646 h 535"/>
                    <a:gd name="T18" fmla="*/ 2147483646 w 430"/>
                    <a:gd name="T19" fmla="*/ 2147483646 h 535"/>
                    <a:gd name="T20" fmla="*/ 2147483646 w 430"/>
                    <a:gd name="T21" fmla="*/ 2147483646 h 535"/>
                    <a:gd name="T22" fmla="*/ 2147483646 w 430"/>
                    <a:gd name="T23" fmla="*/ 2147483646 h 535"/>
                    <a:gd name="T24" fmla="*/ 2147483646 w 430"/>
                    <a:gd name="T25" fmla="*/ 2147483646 h 535"/>
                    <a:gd name="T26" fmla="*/ 2147483646 w 430"/>
                    <a:gd name="T27" fmla="*/ 2147483646 h 535"/>
                    <a:gd name="T28" fmla="*/ 2147483646 w 430"/>
                    <a:gd name="T29" fmla="*/ 2147483646 h 535"/>
                    <a:gd name="T30" fmla="*/ 2147483646 w 430"/>
                    <a:gd name="T31" fmla="*/ 2147483646 h 535"/>
                    <a:gd name="T32" fmla="*/ 2147483646 w 430"/>
                    <a:gd name="T33" fmla="*/ 2147483646 h 535"/>
                    <a:gd name="T34" fmla="*/ 2147483646 w 430"/>
                    <a:gd name="T35" fmla="*/ 2147483646 h 535"/>
                    <a:gd name="T36" fmla="*/ 2147483646 w 430"/>
                    <a:gd name="T37" fmla="*/ 2147483646 h 535"/>
                    <a:gd name="T38" fmla="*/ 2147483646 w 430"/>
                    <a:gd name="T39" fmla="*/ 2147483646 h 535"/>
                    <a:gd name="T40" fmla="*/ 2147483646 w 430"/>
                    <a:gd name="T41" fmla="*/ 2147483646 h 535"/>
                    <a:gd name="T42" fmla="*/ 2147483646 w 430"/>
                    <a:gd name="T43" fmla="*/ 2147483646 h 535"/>
                    <a:gd name="T44" fmla="*/ 2147483646 w 430"/>
                    <a:gd name="T45" fmla="*/ 2147483646 h 535"/>
                    <a:gd name="T46" fmla="*/ 2147483646 w 430"/>
                    <a:gd name="T47" fmla="*/ 2147483646 h 535"/>
                    <a:gd name="T48" fmla="*/ 2147483646 w 430"/>
                    <a:gd name="T49" fmla="*/ 2147483646 h 535"/>
                    <a:gd name="T50" fmla="*/ 2147483646 w 430"/>
                    <a:gd name="T51" fmla="*/ 2147483646 h 535"/>
                    <a:gd name="T52" fmla="*/ 2147483646 w 430"/>
                    <a:gd name="T53" fmla="*/ 2147483646 h 535"/>
                    <a:gd name="T54" fmla="*/ 2147483646 w 430"/>
                    <a:gd name="T55" fmla="*/ 2147483646 h 535"/>
                    <a:gd name="T56" fmla="*/ 0 w 430"/>
                    <a:gd name="T57" fmla="*/ 2147483646 h 535"/>
                    <a:gd name="T58" fmla="*/ 2147483646 w 430"/>
                    <a:gd name="T59" fmla="*/ 2147483646 h 535"/>
                    <a:gd name="T60" fmla="*/ 2147483646 w 430"/>
                    <a:gd name="T61" fmla="*/ 2147483646 h 535"/>
                    <a:gd name="T62" fmla="*/ 2147483646 w 430"/>
                    <a:gd name="T63" fmla="*/ 2147483646 h 5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0"/>
                    <a:gd name="T97" fmla="*/ 0 h 535"/>
                    <a:gd name="T98" fmla="*/ 430 w 430"/>
                    <a:gd name="T99" fmla="*/ 535 h 53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0" h="535">
                      <a:moveTo>
                        <a:pt x="111" y="22"/>
                      </a:moveTo>
                      <a:lnTo>
                        <a:pt x="132" y="27"/>
                      </a:lnTo>
                      <a:lnTo>
                        <a:pt x="132" y="17"/>
                      </a:lnTo>
                      <a:lnTo>
                        <a:pt x="128" y="7"/>
                      </a:lnTo>
                      <a:lnTo>
                        <a:pt x="148" y="2"/>
                      </a:lnTo>
                      <a:lnTo>
                        <a:pt x="174" y="12"/>
                      </a:lnTo>
                      <a:lnTo>
                        <a:pt x="166" y="27"/>
                      </a:lnTo>
                      <a:lnTo>
                        <a:pt x="211" y="32"/>
                      </a:lnTo>
                      <a:lnTo>
                        <a:pt x="246" y="11"/>
                      </a:lnTo>
                      <a:lnTo>
                        <a:pt x="257" y="0"/>
                      </a:lnTo>
                      <a:lnTo>
                        <a:pt x="267" y="6"/>
                      </a:lnTo>
                      <a:lnTo>
                        <a:pt x="250" y="26"/>
                      </a:lnTo>
                      <a:lnTo>
                        <a:pt x="296" y="63"/>
                      </a:lnTo>
                      <a:lnTo>
                        <a:pt x="295" y="99"/>
                      </a:lnTo>
                      <a:lnTo>
                        <a:pt x="285" y="104"/>
                      </a:lnTo>
                      <a:lnTo>
                        <a:pt x="341" y="147"/>
                      </a:lnTo>
                      <a:lnTo>
                        <a:pt x="355" y="171"/>
                      </a:lnTo>
                      <a:lnTo>
                        <a:pt x="348" y="192"/>
                      </a:lnTo>
                      <a:lnTo>
                        <a:pt x="352" y="263"/>
                      </a:lnTo>
                      <a:lnTo>
                        <a:pt x="362" y="278"/>
                      </a:lnTo>
                      <a:lnTo>
                        <a:pt x="366" y="304"/>
                      </a:lnTo>
                      <a:lnTo>
                        <a:pt x="360" y="345"/>
                      </a:lnTo>
                      <a:lnTo>
                        <a:pt x="392" y="351"/>
                      </a:lnTo>
                      <a:lnTo>
                        <a:pt x="385" y="372"/>
                      </a:lnTo>
                      <a:lnTo>
                        <a:pt x="406" y="377"/>
                      </a:lnTo>
                      <a:lnTo>
                        <a:pt x="396" y="402"/>
                      </a:lnTo>
                      <a:lnTo>
                        <a:pt x="404" y="407"/>
                      </a:lnTo>
                      <a:lnTo>
                        <a:pt x="399" y="423"/>
                      </a:lnTo>
                      <a:lnTo>
                        <a:pt x="430" y="444"/>
                      </a:lnTo>
                      <a:lnTo>
                        <a:pt x="429" y="485"/>
                      </a:lnTo>
                      <a:lnTo>
                        <a:pt x="413" y="490"/>
                      </a:lnTo>
                      <a:lnTo>
                        <a:pt x="418" y="511"/>
                      </a:lnTo>
                      <a:lnTo>
                        <a:pt x="402" y="509"/>
                      </a:lnTo>
                      <a:lnTo>
                        <a:pt x="388" y="479"/>
                      </a:lnTo>
                      <a:lnTo>
                        <a:pt x="367" y="474"/>
                      </a:lnTo>
                      <a:lnTo>
                        <a:pt x="325" y="535"/>
                      </a:lnTo>
                      <a:lnTo>
                        <a:pt x="314" y="534"/>
                      </a:lnTo>
                      <a:lnTo>
                        <a:pt x="310" y="483"/>
                      </a:lnTo>
                      <a:lnTo>
                        <a:pt x="291" y="472"/>
                      </a:lnTo>
                      <a:lnTo>
                        <a:pt x="271" y="446"/>
                      </a:lnTo>
                      <a:lnTo>
                        <a:pt x="265" y="425"/>
                      </a:lnTo>
                      <a:lnTo>
                        <a:pt x="245" y="415"/>
                      </a:lnTo>
                      <a:lnTo>
                        <a:pt x="236" y="400"/>
                      </a:lnTo>
                      <a:lnTo>
                        <a:pt x="185" y="388"/>
                      </a:lnTo>
                      <a:lnTo>
                        <a:pt x="124" y="351"/>
                      </a:lnTo>
                      <a:lnTo>
                        <a:pt x="105" y="295"/>
                      </a:lnTo>
                      <a:lnTo>
                        <a:pt x="95" y="290"/>
                      </a:lnTo>
                      <a:lnTo>
                        <a:pt x="64" y="304"/>
                      </a:lnTo>
                      <a:lnTo>
                        <a:pt x="59" y="294"/>
                      </a:lnTo>
                      <a:lnTo>
                        <a:pt x="33" y="268"/>
                      </a:lnTo>
                      <a:lnTo>
                        <a:pt x="23" y="248"/>
                      </a:lnTo>
                      <a:lnTo>
                        <a:pt x="51" y="241"/>
                      </a:lnTo>
                      <a:lnTo>
                        <a:pt x="51" y="204"/>
                      </a:lnTo>
                      <a:lnTo>
                        <a:pt x="60" y="190"/>
                      </a:lnTo>
                      <a:lnTo>
                        <a:pt x="52" y="169"/>
                      </a:lnTo>
                      <a:lnTo>
                        <a:pt x="18" y="150"/>
                      </a:lnTo>
                      <a:lnTo>
                        <a:pt x="18" y="106"/>
                      </a:lnTo>
                      <a:lnTo>
                        <a:pt x="0" y="80"/>
                      </a:lnTo>
                      <a:lnTo>
                        <a:pt x="14" y="60"/>
                      </a:lnTo>
                      <a:lnTo>
                        <a:pt x="29" y="53"/>
                      </a:lnTo>
                      <a:lnTo>
                        <a:pt x="55" y="45"/>
                      </a:lnTo>
                      <a:lnTo>
                        <a:pt x="83" y="18"/>
                      </a:lnTo>
                      <a:lnTo>
                        <a:pt x="98" y="17"/>
                      </a:lnTo>
                      <a:lnTo>
                        <a:pt x="111" y="2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2" name="Freeform 322"/>
                <p:cNvSpPr>
                  <a:spLocks/>
                </p:cNvSpPr>
                <p:nvPr/>
              </p:nvSpPr>
              <p:spPr bwMode="auto">
                <a:xfrm>
                  <a:off x="398493" y="3766209"/>
                  <a:ext cx="131776" cy="207894"/>
                </a:xfrm>
                <a:custGeom>
                  <a:avLst/>
                  <a:gdLst>
                    <a:gd name="T0" fmla="*/ 2147483646 w 249"/>
                    <a:gd name="T1" fmla="*/ 2147483646 h 386"/>
                    <a:gd name="T2" fmla="*/ 2147483646 w 249"/>
                    <a:gd name="T3" fmla="*/ 2147483646 h 386"/>
                    <a:gd name="T4" fmla="*/ 2147483646 w 249"/>
                    <a:gd name="T5" fmla="*/ 2147483646 h 386"/>
                    <a:gd name="T6" fmla="*/ 2147483646 w 249"/>
                    <a:gd name="T7" fmla="*/ 2147483646 h 386"/>
                    <a:gd name="T8" fmla="*/ 2147483646 w 249"/>
                    <a:gd name="T9" fmla="*/ 2147483646 h 386"/>
                    <a:gd name="T10" fmla="*/ 2147483646 w 249"/>
                    <a:gd name="T11" fmla="*/ 2147483646 h 386"/>
                    <a:gd name="T12" fmla="*/ 2147483646 w 249"/>
                    <a:gd name="T13" fmla="*/ 0 h 386"/>
                    <a:gd name="T14" fmla="*/ 2147483646 w 249"/>
                    <a:gd name="T15" fmla="*/ 2147483646 h 386"/>
                    <a:gd name="T16" fmla="*/ 2147483646 w 249"/>
                    <a:gd name="T17" fmla="*/ 2147483646 h 386"/>
                    <a:gd name="T18" fmla="*/ 2147483646 w 249"/>
                    <a:gd name="T19" fmla="*/ 2147483646 h 386"/>
                    <a:gd name="T20" fmla="*/ 2147483646 w 249"/>
                    <a:gd name="T21" fmla="*/ 2147483646 h 386"/>
                    <a:gd name="T22" fmla="*/ 2147483646 w 249"/>
                    <a:gd name="T23" fmla="*/ 2147483646 h 386"/>
                    <a:gd name="T24" fmla="*/ 2147483646 w 249"/>
                    <a:gd name="T25" fmla="*/ 2147483646 h 386"/>
                    <a:gd name="T26" fmla="*/ 2147483646 w 249"/>
                    <a:gd name="T27" fmla="*/ 2147483646 h 386"/>
                    <a:gd name="T28" fmla="*/ 2147483646 w 249"/>
                    <a:gd name="T29" fmla="*/ 2147483646 h 386"/>
                    <a:gd name="T30" fmla="*/ 2147483646 w 249"/>
                    <a:gd name="T31" fmla="*/ 2147483646 h 386"/>
                    <a:gd name="T32" fmla="*/ 2147483646 w 249"/>
                    <a:gd name="T33" fmla="*/ 2147483646 h 386"/>
                    <a:gd name="T34" fmla="*/ 2147483646 w 249"/>
                    <a:gd name="T35" fmla="*/ 2147483646 h 386"/>
                    <a:gd name="T36" fmla="*/ 2147483646 w 249"/>
                    <a:gd name="T37" fmla="*/ 2147483646 h 386"/>
                    <a:gd name="T38" fmla="*/ 2147483646 w 249"/>
                    <a:gd name="T39" fmla="*/ 2147483646 h 386"/>
                    <a:gd name="T40" fmla="*/ 2147483646 w 249"/>
                    <a:gd name="T41" fmla="*/ 2147483646 h 386"/>
                    <a:gd name="T42" fmla="*/ 2147483646 w 249"/>
                    <a:gd name="T43" fmla="*/ 2147483646 h 386"/>
                    <a:gd name="T44" fmla="*/ 2147483646 w 249"/>
                    <a:gd name="T45" fmla="*/ 2147483646 h 386"/>
                    <a:gd name="T46" fmla="*/ 2147483646 w 249"/>
                    <a:gd name="T47" fmla="*/ 2147483646 h 386"/>
                    <a:gd name="T48" fmla="*/ 2147483646 w 249"/>
                    <a:gd name="T49" fmla="*/ 2147483646 h 386"/>
                    <a:gd name="T50" fmla="*/ 2147483646 w 249"/>
                    <a:gd name="T51" fmla="*/ 2147483646 h 386"/>
                    <a:gd name="T52" fmla="*/ 2147483646 w 249"/>
                    <a:gd name="T53" fmla="*/ 2147483646 h 386"/>
                    <a:gd name="T54" fmla="*/ 2147483646 w 249"/>
                    <a:gd name="T55" fmla="*/ 2147483646 h 386"/>
                    <a:gd name="T56" fmla="*/ 2147483646 w 249"/>
                    <a:gd name="T57" fmla="*/ 2147483646 h 386"/>
                    <a:gd name="T58" fmla="*/ 2147483646 w 249"/>
                    <a:gd name="T59" fmla="*/ 2147483646 h 386"/>
                    <a:gd name="T60" fmla="*/ 2147483646 w 249"/>
                    <a:gd name="T61" fmla="*/ 2147483646 h 386"/>
                    <a:gd name="T62" fmla="*/ 2147483646 w 249"/>
                    <a:gd name="T63" fmla="*/ 2147483646 h 386"/>
                    <a:gd name="T64" fmla="*/ 2147483646 w 249"/>
                    <a:gd name="T65" fmla="*/ 2147483646 h 386"/>
                    <a:gd name="T66" fmla="*/ 2147483646 w 249"/>
                    <a:gd name="T67" fmla="*/ 2147483646 h 386"/>
                    <a:gd name="T68" fmla="*/ 2147483646 w 249"/>
                    <a:gd name="T69" fmla="*/ 2147483646 h 386"/>
                    <a:gd name="T70" fmla="*/ 0 w 249"/>
                    <a:gd name="T71" fmla="*/ 2147483646 h 386"/>
                    <a:gd name="T72" fmla="*/ 2147483646 w 249"/>
                    <a:gd name="T73" fmla="*/ 2147483646 h 386"/>
                    <a:gd name="T74" fmla="*/ 2147483646 w 249"/>
                    <a:gd name="T75" fmla="*/ 2147483646 h 386"/>
                    <a:gd name="T76" fmla="*/ 2147483646 w 249"/>
                    <a:gd name="T77" fmla="*/ 2147483646 h 386"/>
                    <a:gd name="T78" fmla="*/ 2147483646 w 249"/>
                    <a:gd name="T79" fmla="*/ 2147483646 h 386"/>
                    <a:gd name="T80" fmla="*/ 2147483646 w 249"/>
                    <a:gd name="T81" fmla="*/ 2147483646 h 386"/>
                    <a:gd name="T82" fmla="*/ 2147483646 w 249"/>
                    <a:gd name="T83" fmla="*/ 2147483646 h 386"/>
                    <a:gd name="T84" fmla="*/ 2147483646 w 249"/>
                    <a:gd name="T85" fmla="*/ 2147483646 h 386"/>
                    <a:gd name="T86" fmla="*/ 2147483646 w 249"/>
                    <a:gd name="T87" fmla="*/ 2147483646 h 386"/>
                    <a:gd name="T88" fmla="*/ 2147483646 w 249"/>
                    <a:gd name="T89" fmla="*/ 2147483646 h 386"/>
                    <a:gd name="T90" fmla="*/ 2147483646 w 249"/>
                    <a:gd name="T91" fmla="*/ 2147483646 h 386"/>
                    <a:gd name="T92" fmla="*/ 2147483646 w 249"/>
                    <a:gd name="T93" fmla="*/ 2147483646 h 386"/>
                    <a:gd name="T94" fmla="*/ 2147483646 w 249"/>
                    <a:gd name="T95" fmla="*/ 2147483646 h 386"/>
                    <a:gd name="T96" fmla="*/ 2147483646 w 249"/>
                    <a:gd name="T97" fmla="*/ 2147483646 h 386"/>
                    <a:gd name="T98" fmla="*/ 2147483646 w 249"/>
                    <a:gd name="T99" fmla="*/ 2147483646 h 386"/>
                    <a:gd name="T100" fmla="*/ 2147483646 w 249"/>
                    <a:gd name="T101" fmla="*/ 2147483646 h 38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386"/>
                    <a:gd name="T155" fmla="*/ 249 w 249"/>
                    <a:gd name="T156" fmla="*/ 386 h 38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386">
                      <a:moveTo>
                        <a:pt x="149" y="104"/>
                      </a:moveTo>
                      <a:lnTo>
                        <a:pt x="133" y="139"/>
                      </a:lnTo>
                      <a:lnTo>
                        <a:pt x="106" y="134"/>
                      </a:lnTo>
                      <a:lnTo>
                        <a:pt x="87" y="98"/>
                      </a:lnTo>
                      <a:lnTo>
                        <a:pt x="71" y="82"/>
                      </a:lnTo>
                      <a:lnTo>
                        <a:pt x="64" y="10"/>
                      </a:lnTo>
                      <a:lnTo>
                        <a:pt x="79" y="0"/>
                      </a:lnTo>
                      <a:lnTo>
                        <a:pt x="82" y="11"/>
                      </a:lnTo>
                      <a:lnTo>
                        <a:pt x="105" y="24"/>
                      </a:lnTo>
                      <a:lnTo>
                        <a:pt x="105" y="59"/>
                      </a:lnTo>
                      <a:lnTo>
                        <a:pt x="124" y="80"/>
                      </a:lnTo>
                      <a:lnTo>
                        <a:pt x="196" y="93"/>
                      </a:lnTo>
                      <a:lnTo>
                        <a:pt x="212" y="103"/>
                      </a:lnTo>
                      <a:lnTo>
                        <a:pt x="205" y="125"/>
                      </a:lnTo>
                      <a:lnTo>
                        <a:pt x="249" y="187"/>
                      </a:lnTo>
                      <a:lnTo>
                        <a:pt x="246" y="187"/>
                      </a:lnTo>
                      <a:lnTo>
                        <a:pt x="239" y="258"/>
                      </a:lnTo>
                      <a:lnTo>
                        <a:pt x="222" y="295"/>
                      </a:lnTo>
                      <a:lnTo>
                        <a:pt x="173" y="352"/>
                      </a:lnTo>
                      <a:lnTo>
                        <a:pt x="168" y="337"/>
                      </a:lnTo>
                      <a:lnTo>
                        <a:pt x="190" y="326"/>
                      </a:lnTo>
                      <a:lnTo>
                        <a:pt x="200" y="310"/>
                      </a:lnTo>
                      <a:lnTo>
                        <a:pt x="202" y="284"/>
                      </a:lnTo>
                      <a:lnTo>
                        <a:pt x="175" y="295"/>
                      </a:lnTo>
                      <a:lnTo>
                        <a:pt x="159" y="295"/>
                      </a:lnTo>
                      <a:lnTo>
                        <a:pt x="138" y="330"/>
                      </a:lnTo>
                      <a:lnTo>
                        <a:pt x="93" y="339"/>
                      </a:lnTo>
                      <a:lnTo>
                        <a:pt x="61" y="371"/>
                      </a:lnTo>
                      <a:lnTo>
                        <a:pt x="45" y="370"/>
                      </a:lnTo>
                      <a:lnTo>
                        <a:pt x="29" y="386"/>
                      </a:lnTo>
                      <a:lnTo>
                        <a:pt x="14" y="365"/>
                      </a:lnTo>
                      <a:lnTo>
                        <a:pt x="22" y="330"/>
                      </a:lnTo>
                      <a:lnTo>
                        <a:pt x="14" y="315"/>
                      </a:lnTo>
                      <a:lnTo>
                        <a:pt x="15" y="289"/>
                      </a:lnTo>
                      <a:lnTo>
                        <a:pt x="1" y="292"/>
                      </a:lnTo>
                      <a:lnTo>
                        <a:pt x="0" y="277"/>
                      </a:lnTo>
                      <a:lnTo>
                        <a:pt x="34" y="261"/>
                      </a:lnTo>
                      <a:lnTo>
                        <a:pt x="33" y="287"/>
                      </a:lnTo>
                      <a:lnTo>
                        <a:pt x="70" y="292"/>
                      </a:lnTo>
                      <a:lnTo>
                        <a:pt x="85" y="282"/>
                      </a:lnTo>
                      <a:lnTo>
                        <a:pt x="83" y="236"/>
                      </a:lnTo>
                      <a:lnTo>
                        <a:pt x="125" y="205"/>
                      </a:lnTo>
                      <a:lnTo>
                        <a:pt x="130" y="210"/>
                      </a:lnTo>
                      <a:lnTo>
                        <a:pt x="147" y="195"/>
                      </a:lnTo>
                      <a:lnTo>
                        <a:pt x="194" y="190"/>
                      </a:lnTo>
                      <a:lnTo>
                        <a:pt x="205" y="148"/>
                      </a:lnTo>
                      <a:lnTo>
                        <a:pt x="180" y="143"/>
                      </a:lnTo>
                      <a:lnTo>
                        <a:pt x="175" y="133"/>
                      </a:lnTo>
                      <a:lnTo>
                        <a:pt x="165" y="133"/>
                      </a:lnTo>
                      <a:lnTo>
                        <a:pt x="167" y="98"/>
                      </a:lnTo>
                      <a:lnTo>
                        <a:pt x="149" y="10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3" name="Freeform 323"/>
                <p:cNvSpPr>
                  <a:spLocks/>
                </p:cNvSpPr>
                <p:nvPr/>
              </p:nvSpPr>
              <p:spPr bwMode="auto">
                <a:xfrm>
                  <a:off x="603300" y="3526576"/>
                  <a:ext cx="458830" cy="485615"/>
                </a:xfrm>
                <a:custGeom>
                  <a:avLst/>
                  <a:gdLst>
                    <a:gd name="T0" fmla="*/ 2147483646 w 867"/>
                    <a:gd name="T1" fmla="*/ 2147483646 h 906"/>
                    <a:gd name="T2" fmla="*/ 2147483646 w 867"/>
                    <a:gd name="T3" fmla="*/ 2147483646 h 906"/>
                    <a:gd name="T4" fmla="*/ 2147483646 w 867"/>
                    <a:gd name="T5" fmla="*/ 2147483646 h 906"/>
                    <a:gd name="T6" fmla="*/ 2147483646 w 867"/>
                    <a:gd name="T7" fmla="*/ 2147483646 h 906"/>
                    <a:gd name="T8" fmla="*/ 2147483646 w 867"/>
                    <a:gd name="T9" fmla="*/ 2147483646 h 906"/>
                    <a:gd name="T10" fmla="*/ 2147483646 w 867"/>
                    <a:gd name="T11" fmla="*/ 2147483646 h 906"/>
                    <a:gd name="T12" fmla="*/ 2147483646 w 867"/>
                    <a:gd name="T13" fmla="*/ 2147483646 h 906"/>
                    <a:gd name="T14" fmla="*/ 2147483646 w 867"/>
                    <a:gd name="T15" fmla="*/ 2147483646 h 906"/>
                    <a:gd name="T16" fmla="*/ 2147483646 w 867"/>
                    <a:gd name="T17" fmla="*/ 2147483646 h 906"/>
                    <a:gd name="T18" fmla="*/ 2147483646 w 867"/>
                    <a:gd name="T19" fmla="*/ 2147483646 h 906"/>
                    <a:gd name="T20" fmla="*/ 2147483646 w 867"/>
                    <a:gd name="T21" fmla="*/ 2147483646 h 906"/>
                    <a:gd name="T22" fmla="*/ 2147483646 w 867"/>
                    <a:gd name="T23" fmla="*/ 2147483646 h 906"/>
                    <a:gd name="T24" fmla="*/ 2147483646 w 867"/>
                    <a:gd name="T25" fmla="*/ 2147483646 h 906"/>
                    <a:gd name="T26" fmla="*/ 2147483646 w 867"/>
                    <a:gd name="T27" fmla="*/ 2147483646 h 906"/>
                    <a:gd name="T28" fmla="*/ 2147483646 w 867"/>
                    <a:gd name="T29" fmla="*/ 2147483646 h 906"/>
                    <a:gd name="T30" fmla="*/ 2147483646 w 867"/>
                    <a:gd name="T31" fmla="*/ 2147483646 h 906"/>
                    <a:gd name="T32" fmla="*/ 2147483646 w 867"/>
                    <a:gd name="T33" fmla="*/ 2147483646 h 906"/>
                    <a:gd name="T34" fmla="*/ 2147483646 w 867"/>
                    <a:gd name="T35" fmla="*/ 2147483646 h 906"/>
                    <a:gd name="T36" fmla="*/ 2147483646 w 867"/>
                    <a:gd name="T37" fmla="*/ 2147483646 h 906"/>
                    <a:gd name="T38" fmla="*/ 2147483646 w 867"/>
                    <a:gd name="T39" fmla="*/ 2147483646 h 906"/>
                    <a:gd name="T40" fmla="*/ 2147483646 w 867"/>
                    <a:gd name="T41" fmla="*/ 2147483646 h 906"/>
                    <a:gd name="T42" fmla="*/ 2147483646 w 867"/>
                    <a:gd name="T43" fmla="*/ 2147483646 h 906"/>
                    <a:gd name="T44" fmla="*/ 2147483646 w 867"/>
                    <a:gd name="T45" fmla="*/ 2147483646 h 906"/>
                    <a:gd name="T46" fmla="*/ 2147483646 w 867"/>
                    <a:gd name="T47" fmla="*/ 2147483646 h 906"/>
                    <a:gd name="T48" fmla="*/ 2147483646 w 867"/>
                    <a:gd name="T49" fmla="*/ 2147483646 h 906"/>
                    <a:gd name="T50" fmla="*/ 2147483646 w 867"/>
                    <a:gd name="T51" fmla="*/ 2147483646 h 906"/>
                    <a:gd name="T52" fmla="*/ 2147483646 w 867"/>
                    <a:gd name="T53" fmla="*/ 2147483646 h 906"/>
                    <a:gd name="T54" fmla="*/ 2147483646 w 867"/>
                    <a:gd name="T55" fmla="*/ 2147483646 h 906"/>
                    <a:gd name="T56" fmla="*/ 2147483646 w 867"/>
                    <a:gd name="T57" fmla="*/ 2147483646 h 906"/>
                    <a:gd name="T58" fmla="*/ 2147483646 w 867"/>
                    <a:gd name="T59" fmla="*/ 2147483646 h 906"/>
                    <a:gd name="T60" fmla="*/ 2147483646 w 867"/>
                    <a:gd name="T61" fmla="*/ 2147483646 h 906"/>
                    <a:gd name="T62" fmla="*/ 2147483646 w 867"/>
                    <a:gd name="T63" fmla="*/ 2147483646 h 906"/>
                    <a:gd name="T64" fmla="*/ 2147483646 w 867"/>
                    <a:gd name="T65" fmla="*/ 2147483646 h 906"/>
                    <a:gd name="T66" fmla="*/ 2147483646 w 867"/>
                    <a:gd name="T67" fmla="*/ 2147483646 h 906"/>
                    <a:gd name="T68" fmla="*/ 2147483646 w 867"/>
                    <a:gd name="T69" fmla="*/ 2147483646 h 906"/>
                    <a:gd name="T70" fmla="*/ 2147483646 w 867"/>
                    <a:gd name="T71" fmla="*/ 2147483646 h 906"/>
                    <a:gd name="T72" fmla="*/ 2147483646 w 867"/>
                    <a:gd name="T73" fmla="*/ 2147483646 h 906"/>
                    <a:gd name="T74" fmla="*/ 2147483646 w 867"/>
                    <a:gd name="T75" fmla="*/ 2147483646 h 906"/>
                    <a:gd name="T76" fmla="*/ 2147483646 w 867"/>
                    <a:gd name="T77" fmla="*/ 2147483646 h 906"/>
                    <a:gd name="T78" fmla="*/ 2147483646 w 867"/>
                    <a:gd name="T79" fmla="*/ 2147483646 h 906"/>
                    <a:gd name="T80" fmla="*/ 2147483646 w 867"/>
                    <a:gd name="T81" fmla="*/ 2147483646 h 906"/>
                    <a:gd name="T82" fmla="*/ 2147483646 w 867"/>
                    <a:gd name="T83" fmla="*/ 2147483646 h 906"/>
                    <a:gd name="T84" fmla="*/ 2147483646 w 867"/>
                    <a:gd name="T85" fmla="*/ 2147483646 h 906"/>
                    <a:gd name="T86" fmla="*/ 2147483646 w 867"/>
                    <a:gd name="T87" fmla="*/ 2147483646 h 90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67"/>
                    <a:gd name="T133" fmla="*/ 0 h 906"/>
                    <a:gd name="T134" fmla="*/ 867 w 867"/>
                    <a:gd name="T135" fmla="*/ 906 h 90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67" h="906">
                      <a:moveTo>
                        <a:pt x="61" y="99"/>
                      </a:moveTo>
                      <a:lnTo>
                        <a:pt x="74" y="81"/>
                      </a:lnTo>
                      <a:lnTo>
                        <a:pt x="78" y="68"/>
                      </a:lnTo>
                      <a:lnTo>
                        <a:pt x="134" y="61"/>
                      </a:lnTo>
                      <a:lnTo>
                        <a:pt x="194" y="98"/>
                      </a:lnTo>
                      <a:lnTo>
                        <a:pt x="232" y="95"/>
                      </a:lnTo>
                      <a:lnTo>
                        <a:pt x="298" y="183"/>
                      </a:lnTo>
                      <a:lnTo>
                        <a:pt x="367" y="165"/>
                      </a:lnTo>
                      <a:lnTo>
                        <a:pt x="410" y="165"/>
                      </a:lnTo>
                      <a:lnTo>
                        <a:pt x="405" y="137"/>
                      </a:lnTo>
                      <a:lnTo>
                        <a:pt x="436" y="118"/>
                      </a:lnTo>
                      <a:lnTo>
                        <a:pt x="447" y="70"/>
                      </a:lnTo>
                      <a:lnTo>
                        <a:pt x="468" y="61"/>
                      </a:lnTo>
                      <a:lnTo>
                        <a:pt x="497" y="89"/>
                      </a:lnTo>
                      <a:lnTo>
                        <a:pt x="512" y="90"/>
                      </a:lnTo>
                      <a:lnTo>
                        <a:pt x="507" y="52"/>
                      </a:lnTo>
                      <a:lnTo>
                        <a:pt x="518" y="12"/>
                      </a:lnTo>
                      <a:lnTo>
                        <a:pt x="549" y="34"/>
                      </a:lnTo>
                      <a:lnTo>
                        <a:pt x="603" y="31"/>
                      </a:lnTo>
                      <a:lnTo>
                        <a:pt x="636" y="0"/>
                      </a:lnTo>
                      <a:lnTo>
                        <a:pt x="697" y="34"/>
                      </a:lnTo>
                      <a:lnTo>
                        <a:pt x="697" y="44"/>
                      </a:lnTo>
                      <a:lnTo>
                        <a:pt x="718" y="44"/>
                      </a:lnTo>
                      <a:lnTo>
                        <a:pt x="738" y="65"/>
                      </a:lnTo>
                      <a:lnTo>
                        <a:pt x="748" y="54"/>
                      </a:lnTo>
                      <a:lnTo>
                        <a:pt x="796" y="45"/>
                      </a:lnTo>
                      <a:lnTo>
                        <a:pt x="831" y="56"/>
                      </a:lnTo>
                      <a:lnTo>
                        <a:pt x="852" y="35"/>
                      </a:lnTo>
                      <a:lnTo>
                        <a:pt x="867" y="36"/>
                      </a:lnTo>
                      <a:lnTo>
                        <a:pt x="847" y="56"/>
                      </a:lnTo>
                      <a:lnTo>
                        <a:pt x="850" y="88"/>
                      </a:lnTo>
                      <a:lnTo>
                        <a:pt x="835" y="91"/>
                      </a:lnTo>
                      <a:lnTo>
                        <a:pt x="839" y="123"/>
                      </a:lnTo>
                      <a:lnTo>
                        <a:pt x="849" y="133"/>
                      </a:lnTo>
                      <a:lnTo>
                        <a:pt x="843" y="200"/>
                      </a:lnTo>
                      <a:lnTo>
                        <a:pt x="816" y="215"/>
                      </a:lnTo>
                      <a:lnTo>
                        <a:pt x="775" y="230"/>
                      </a:lnTo>
                      <a:lnTo>
                        <a:pt x="742" y="275"/>
                      </a:lnTo>
                      <a:lnTo>
                        <a:pt x="762" y="312"/>
                      </a:lnTo>
                      <a:lnTo>
                        <a:pt x="746" y="327"/>
                      </a:lnTo>
                      <a:lnTo>
                        <a:pt x="766" y="343"/>
                      </a:lnTo>
                      <a:lnTo>
                        <a:pt x="766" y="358"/>
                      </a:lnTo>
                      <a:lnTo>
                        <a:pt x="700" y="417"/>
                      </a:lnTo>
                      <a:lnTo>
                        <a:pt x="676" y="391"/>
                      </a:lnTo>
                      <a:lnTo>
                        <a:pt x="616" y="382"/>
                      </a:lnTo>
                      <a:lnTo>
                        <a:pt x="604" y="397"/>
                      </a:lnTo>
                      <a:lnTo>
                        <a:pt x="537" y="422"/>
                      </a:lnTo>
                      <a:lnTo>
                        <a:pt x="581" y="479"/>
                      </a:lnTo>
                      <a:lnTo>
                        <a:pt x="580" y="526"/>
                      </a:lnTo>
                      <a:lnTo>
                        <a:pt x="532" y="603"/>
                      </a:lnTo>
                      <a:lnTo>
                        <a:pt x="562" y="618"/>
                      </a:lnTo>
                      <a:lnTo>
                        <a:pt x="561" y="628"/>
                      </a:lnTo>
                      <a:lnTo>
                        <a:pt x="546" y="638"/>
                      </a:lnTo>
                      <a:lnTo>
                        <a:pt x="586" y="670"/>
                      </a:lnTo>
                      <a:lnTo>
                        <a:pt x="585" y="711"/>
                      </a:lnTo>
                      <a:lnTo>
                        <a:pt x="574" y="742"/>
                      </a:lnTo>
                      <a:lnTo>
                        <a:pt x="583" y="763"/>
                      </a:lnTo>
                      <a:lnTo>
                        <a:pt x="614" y="748"/>
                      </a:lnTo>
                      <a:lnTo>
                        <a:pt x="635" y="758"/>
                      </a:lnTo>
                      <a:lnTo>
                        <a:pt x="651" y="738"/>
                      </a:lnTo>
                      <a:lnTo>
                        <a:pt x="667" y="748"/>
                      </a:lnTo>
                      <a:lnTo>
                        <a:pt x="655" y="763"/>
                      </a:lnTo>
                      <a:lnTo>
                        <a:pt x="660" y="769"/>
                      </a:lnTo>
                      <a:lnTo>
                        <a:pt x="597" y="820"/>
                      </a:lnTo>
                      <a:lnTo>
                        <a:pt x="560" y="840"/>
                      </a:lnTo>
                      <a:lnTo>
                        <a:pt x="560" y="855"/>
                      </a:lnTo>
                      <a:lnTo>
                        <a:pt x="538" y="860"/>
                      </a:lnTo>
                      <a:lnTo>
                        <a:pt x="534" y="855"/>
                      </a:lnTo>
                      <a:lnTo>
                        <a:pt x="487" y="844"/>
                      </a:lnTo>
                      <a:lnTo>
                        <a:pt x="482" y="855"/>
                      </a:lnTo>
                      <a:lnTo>
                        <a:pt x="461" y="849"/>
                      </a:lnTo>
                      <a:lnTo>
                        <a:pt x="433" y="906"/>
                      </a:lnTo>
                      <a:lnTo>
                        <a:pt x="418" y="900"/>
                      </a:lnTo>
                      <a:lnTo>
                        <a:pt x="424" y="880"/>
                      </a:lnTo>
                      <a:lnTo>
                        <a:pt x="419" y="869"/>
                      </a:lnTo>
                      <a:lnTo>
                        <a:pt x="382" y="890"/>
                      </a:lnTo>
                      <a:lnTo>
                        <a:pt x="367" y="885"/>
                      </a:lnTo>
                      <a:lnTo>
                        <a:pt x="345" y="769"/>
                      </a:lnTo>
                      <a:lnTo>
                        <a:pt x="338" y="767"/>
                      </a:lnTo>
                      <a:lnTo>
                        <a:pt x="315" y="682"/>
                      </a:lnTo>
                      <a:lnTo>
                        <a:pt x="297" y="664"/>
                      </a:lnTo>
                      <a:lnTo>
                        <a:pt x="284" y="632"/>
                      </a:lnTo>
                      <a:lnTo>
                        <a:pt x="260" y="656"/>
                      </a:lnTo>
                      <a:lnTo>
                        <a:pt x="243" y="697"/>
                      </a:lnTo>
                      <a:lnTo>
                        <a:pt x="219" y="667"/>
                      </a:lnTo>
                      <a:lnTo>
                        <a:pt x="197" y="692"/>
                      </a:lnTo>
                      <a:lnTo>
                        <a:pt x="177" y="660"/>
                      </a:lnTo>
                      <a:lnTo>
                        <a:pt x="151" y="660"/>
                      </a:lnTo>
                      <a:lnTo>
                        <a:pt x="140" y="681"/>
                      </a:lnTo>
                      <a:lnTo>
                        <a:pt x="125" y="670"/>
                      </a:lnTo>
                      <a:lnTo>
                        <a:pt x="111" y="645"/>
                      </a:lnTo>
                      <a:lnTo>
                        <a:pt x="99" y="650"/>
                      </a:lnTo>
                      <a:lnTo>
                        <a:pt x="80" y="618"/>
                      </a:lnTo>
                      <a:lnTo>
                        <a:pt x="102" y="577"/>
                      </a:lnTo>
                      <a:lnTo>
                        <a:pt x="123" y="547"/>
                      </a:lnTo>
                      <a:lnTo>
                        <a:pt x="118" y="542"/>
                      </a:lnTo>
                      <a:lnTo>
                        <a:pt x="88" y="525"/>
                      </a:lnTo>
                      <a:lnTo>
                        <a:pt x="99" y="510"/>
                      </a:lnTo>
                      <a:lnTo>
                        <a:pt x="79" y="489"/>
                      </a:lnTo>
                      <a:lnTo>
                        <a:pt x="69" y="489"/>
                      </a:lnTo>
                      <a:lnTo>
                        <a:pt x="55" y="457"/>
                      </a:lnTo>
                      <a:lnTo>
                        <a:pt x="70" y="452"/>
                      </a:lnTo>
                      <a:lnTo>
                        <a:pt x="86" y="417"/>
                      </a:lnTo>
                      <a:lnTo>
                        <a:pt x="76" y="406"/>
                      </a:lnTo>
                      <a:lnTo>
                        <a:pt x="103" y="386"/>
                      </a:lnTo>
                      <a:lnTo>
                        <a:pt x="120" y="366"/>
                      </a:lnTo>
                      <a:lnTo>
                        <a:pt x="95" y="325"/>
                      </a:lnTo>
                      <a:lnTo>
                        <a:pt x="75" y="293"/>
                      </a:lnTo>
                      <a:lnTo>
                        <a:pt x="49" y="272"/>
                      </a:lnTo>
                      <a:lnTo>
                        <a:pt x="34" y="283"/>
                      </a:lnTo>
                      <a:lnTo>
                        <a:pt x="10" y="262"/>
                      </a:lnTo>
                      <a:lnTo>
                        <a:pt x="0" y="235"/>
                      </a:lnTo>
                      <a:lnTo>
                        <a:pt x="25" y="220"/>
                      </a:lnTo>
                      <a:lnTo>
                        <a:pt x="10" y="210"/>
                      </a:lnTo>
                      <a:lnTo>
                        <a:pt x="1" y="195"/>
                      </a:lnTo>
                      <a:lnTo>
                        <a:pt x="16" y="182"/>
                      </a:lnTo>
                      <a:lnTo>
                        <a:pt x="43" y="200"/>
                      </a:lnTo>
                      <a:lnTo>
                        <a:pt x="58" y="198"/>
                      </a:lnTo>
                      <a:lnTo>
                        <a:pt x="90" y="218"/>
                      </a:lnTo>
                      <a:lnTo>
                        <a:pt x="102" y="221"/>
                      </a:lnTo>
                      <a:lnTo>
                        <a:pt x="116" y="244"/>
                      </a:lnTo>
                      <a:lnTo>
                        <a:pt x="126" y="238"/>
                      </a:lnTo>
                      <a:lnTo>
                        <a:pt x="136" y="219"/>
                      </a:lnTo>
                      <a:lnTo>
                        <a:pt x="151" y="198"/>
                      </a:lnTo>
                      <a:lnTo>
                        <a:pt x="122" y="179"/>
                      </a:lnTo>
                      <a:lnTo>
                        <a:pt x="115" y="195"/>
                      </a:lnTo>
                      <a:lnTo>
                        <a:pt x="80" y="154"/>
                      </a:lnTo>
                      <a:lnTo>
                        <a:pt x="66" y="135"/>
                      </a:lnTo>
                      <a:lnTo>
                        <a:pt x="111" y="150"/>
                      </a:lnTo>
                      <a:lnTo>
                        <a:pt x="106" y="139"/>
                      </a:lnTo>
                      <a:lnTo>
                        <a:pt x="57" y="119"/>
                      </a:lnTo>
                      <a:lnTo>
                        <a:pt x="28" y="105"/>
                      </a:lnTo>
                      <a:lnTo>
                        <a:pt x="61" y="9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4" name="Freeform 324"/>
                <p:cNvSpPr>
                  <a:spLocks/>
                </p:cNvSpPr>
                <p:nvPr/>
              </p:nvSpPr>
              <p:spPr bwMode="auto">
                <a:xfrm>
                  <a:off x="557258" y="4229607"/>
                  <a:ext cx="322293" cy="479268"/>
                </a:xfrm>
                <a:custGeom>
                  <a:avLst/>
                  <a:gdLst>
                    <a:gd name="T0" fmla="*/ 2147483646 w 608"/>
                    <a:gd name="T1" fmla="*/ 2147483646 h 892"/>
                    <a:gd name="T2" fmla="*/ 2147483646 w 608"/>
                    <a:gd name="T3" fmla="*/ 2147483646 h 892"/>
                    <a:gd name="T4" fmla="*/ 2147483646 w 608"/>
                    <a:gd name="T5" fmla="*/ 2147483646 h 892"/>
                    <a:gd name="T6" fmla="*/ 2147483646 w 608"/>
                    <a:gd name="T7" fmla="*/ 2147483646 h 892"/>
                    <a:gd name="T8" fmla="*/ 0 w 608"/>
                    <a:gd name="T9" fmla="*/ 2147483646 h 892"/>
                    <a:gd name="T10" fmla="*/ 2147483646 w 608"/>
                    <a:gd name="T11" fmla="*/ 2147483646 h 892"/>
                    <a:gd name="T12" fmla="*/ 2147483646 w 608"/>
                    <a:gd name="T13" fmla="*/ 2147483646 h 892"/>
                    <a:gd name="T14" fmla="*/ 2147483646 w 608"/>
                    <a:gd name="T15" fmla="*/ 2147483646 h 892"/>
                    <a:gd name="T16" fmla="*/ 2147483646 w 608"/>
                    <a:gd name="T17" fmla="*/ 2147483646 h 892"/>
                    <a:gd name="T18" fmla="*/ 2147483646 w 608"/>
                    <a:gd name="T19" fmla="*/ 2147483646 h 892"/>
                    <a:gd name="T20" fmla="*/ 2147483646 w 608"/>
                    <a:gd name="T21" fmla="*/ 2147483646 h 892"/>
                    <a:gd name="T22" fmla="*/ 2147483646 w 608"/>
                    <a:gd name="T23" fmla="*/ 2147483646 h 892"/>
                    <a:gd name="T24" fmla="*/ 2147483646 w 608"/>
                    <a:gd name="T25" fmla="*/ 2147483646 h 892"/>
                    <a:gd name="T26" fmla="*/ 2147483646 w 608"/>
                    <a:gd name="T27" fmla="*/ 2147483646 h 892"/>
                    <a:gd name="T28" fmla="*/ 2147483646 w 608"/>
                    <a:gd name="T29" fmla="*/ 2147483646 h 892"/>
                    <a:gd name="T30" fmla="*/ 2147483646 w 608"/>
                    <a:gd name="T31" fmla="*/ 2147483646 h 892"/>
                    <a:gd name="T32" fmla="*/ 2147483646 w 608"/>
                    <a:gd name="T33" fmla="*/ 2147483646 h 892"/>
                    <a:gd name="T34" fmla="*/ 2147483646 w 608"/>
                    <a:gd name="T35" fmla="*/ 2147483646 h 892"/>
                    <a:gd name="T36" fmla="*/ 2147483646 w 608"/>
                    <a:gd name="T37" fmla="*/ 2147483646 h 892"/>
                    <a:gd name="T38" fmla="*/ 2147483646 w 608"/>
                    <a:gd name="T39" fmla="*/ 2147483646 h 892"/>
                    <a:gd name="T40" fmla="*/ 2147483646 w 608"/>
                    <a:gd name="T41" fmla="*/ 2147483646 h 892"/>
                    <a:gd name="T42" fmla="*/ 2147483646 w 608"/>
                    <a:gd name="T43" fmla="*/ 2147483646 h 892"/>
                    <a:gd name="T44" fmla="*/ 2147483646 w 608"/>
                    <a:gd name="T45" fmla="*/ 2147483646 h 892"/>
                    <a:gd name="T46" fmla="*/ 2147483646 w 608"/>
                    <a:gd name="T47" fmla="*/ 2147483646 h 892"/>
                    <a:gd name="T48" fmla="*/ 2147483646 w 608"/>
                    <a:gd name="T49" fmla="*/ 2147483646 h 892"/>
                    <a:gd name="T50" fmla="*/ 2147483646 w 608"/>
                    <a:gd name="T51" fmla="*/ 2147483646 h 892"/>
                    <a:gd name="T52" fmla="*/ 2147483646 w 608"/>
                    <a:gd name="T53" fmla="*/ 2147483646 h 892"/>
                    <a:gd name="T54" fmla="*/ 2147483646 w 608"/>
                    <a:gd name="T55" fmla="*/ 2147483646 h 892"/>
                    <a:gd name="T56" fmla="*/ 2147483646 w 608"/>
                    <a:gd name="T57" fmla="*/ 2147483646 h 892"/>
                    <a:gd name="T58" fmla="*/ 2147483646 w 608"/>
                    <a:gd name="T59" fmla="*/ 2147483646 h 892"/>
                    <a:gd name="T60" fmla="*/ 2147483646 w 608"/>
                    <a:gd name="T61" fmla="*/ 2147483646 h 892"/>
                    <a:gd name="T62" fmla="*/ 2147483646 w 608"/>
                    <a:gd name="T63" fmla="*/ 2147483646 h 892"/>
                    <a:gd name="T64" fmla="*/ 2147483646 w 608"/>
                    <a:gd name="T65" fmla="*/ 2147483646 h 892"/>
                    <a:gd name="T66" fmla="*/ 2147483646 w 608"/>
                    <a:gd name="T67" fmla="*/ 2147483646 h 892"/>
                    <a:gd name="T68" fmla="*/ 2147483646 w 608"/>
                    <a:gd name="T69" fmla="*/ 2147483646 h 892"/>
                    <a:gd name="T70" fmla="*/ 2147483646 w 608"/>
                    <a:gd name="T71" fmla="*/ 2147483646 h 892"/>
                    <a:gd name="T72" fmla="*/ 2147483646 w 608"/>
                    <a:gd name="T73" fmla="*/ 2147483646 h 892"/>
                    <a:gd name="T74" fmla="*/ 2147483646 w 608"/>
                    <a:gd name="T75" fmla="*/ 2147483646 h 892"/>
                    <a:gd name="T76" fmla="*/ 2147483646 w 608"/>
                    <a:gd name="T77" fmla="*/ 2147483646 h 892"/>
                    <a:gd name="T78" fmla="*/ 2147483646 w 608"/>
                    <a:gd name="T79" fmla="*/ 2147483646 h 892"/>
                    <a:gd name="T80" fmla="*/ 2147483646 w 608"/>
                    <a:gd name="T81" fmla="*/ 2147483646 h 892"/>
                    <a:gd name="T82" fmla="*/ 2147483646 w 608"/>
                    <a:gd name="T83" fmla="*/ 2147483646 h 8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08"/>
                    <a:gd name="T127" fmla="*/ 0 h 892"/>
                    <a:gd name="T128" fmla="*/ 608 w 608"/>
                    <a:gd name="T129" fmla="*/ 892 h 8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08" h="892">
                      <a:moveTo>
                        <a:pt x="251" y="892"/>
                      </a:moveTo>
                      <a:lnTo>
                        <a:pt x="205" y="885"/>
                      </a:lnTo>
                      <a:lnTo>
                        <a:pt x="191" y="877"/>
                      </a:lnTo>
                      <a:lnTo>
                        <a:pt x="163" y="888"/>
                      </a:lnTo>
                      <a:lnTo>
                        <a:pt x="93" y="891"/>
                      </a:lnTo>
                      <a:lnTo>
                        <a:pt x="65" y="855"/>
                      </a:lnTo>
                      <a:lnTo>
                        <a:pt x="45" y="818"/>
                      </a:lnTo>
                      <a:lnTo>
                        <a:pt x="73" y="655"/>
                      </a:lnTo>
                      <a:lnTo>
                        <a:pt x="55" y="637"/>
                      </a:lnTo>
                      <a:lnTo>
                        <a:pt x="0" y="457"/>
                      </a:lnTo>
                      <a:lnTo>
                        <a:pt x="14" y="440"/>
                      </a:lnTo>
                      <a:lnTo>
                        <a:pt x="32" y="448"/>
                      </a:lnTo>
                      <a:lnTo>
                        <a:pt x="61" y="428"/>
                      </a:lnTo>
                      <a:lnTo>
                        <a:pt x="117" y="408"/>
                      </a:lnTo>
                      <a:lnTo>
                        <a:pt x="126" y="419"/>
                      </a:lnTo>
                      <a:lnTo>
                        <a:pt x="143" y="403"/>
                      </a:lnTo>
                      <a:lnTo>
                        <a:pt x="185" y="414"/>
                      </a:lnTo>
                      <a:lnTo>
                        <a:pt x="184" y="425"/>
                      </a:lnTo>
                      <a:lnTo>
                        <a:pt x="199" y="430"/>
                      </a:lnTo>
                      <a:lnTo>
                        <a:pt x="221" y="408"/>
                      </a:lnTo>
                      <a:lnTo>
                        <a:pt x="217" y="398"/>
                      </a:lnTo>
                      <a:lnTo>
                        <a:pt x="244" y="378"/>
                      </a:lnTo>
                      <a:lnTo>
                        <a:pt x="270" y="347"/>
                      </a:lnTo>
                      <a:lnTo>
                        <a:pt x="282" y="326"/>
                      </a:lnTo>
                      <a:lnTo>
                        <a:pt x="288" y="333"/>
                      </a:lnTo>
                      <a:lnTo>
                        <a:pt x="390" y="317"/>
                      </a:lnTo>
                      <a:lnTo>
                        <a:pt x="399" y="297"/>
                      </a:lnTo>
                      <a:lnTo>
                        <a:pt x="361" y="280"/>
                      </a:lnTo>
                      <a:lnTo>
                        <a:pt x="378" y="254"/>
                      </a:lnTo>
                      <a:lnTo>
                        <a:pt x="357" y="243"/>
                      </a:lnTo>
                      <a:lnTo>
                        <a:pt x="316" y="243"/>
                      </a:lnTo>
                      <a:lnTo>
                        <a:pt x="328" y="212"/>
                      </a:lnTo>
                      <a:lnTo>
                        <a:pt x="297" y="180"/>
                      </a:lnTo>
                      <a:lnTo>
                        <a:pt x="284" y="134"/>
                      </a:lnTo>
                      <a:lnTo>
                        <a:pt x="300" y="134"/>
                      </a:lnTo>
                      <a:lnTo>
                        <a:pt x="315" y="113"/>
                      </a:lnTo>
                      <a:lnTo>
                        <a:pt x="296" y="92"/>
                      </a:lnTo>
                      <a:lnTo>
                        <a:pt x="270" y="67"/>
                      </a:lnTo>
                      <a:lnTo>
                        <a:pt x="282" y="50"/>
                      </a:lnTo>
                      <a:lnTo>
                        <a:pt x="307" y="62"/>
                      </a:lnTo>
                      <a:lnTo>
                        <a:pt x="326" y="82"/>
                      </a:lnTo>
                      <a:lnTo>
                        <a:pt x="348" y="62"/>
                      </a:lnTo>
                      <a:lnTo>
                        <a:pt x="349" y="51"/>
                      </a:lnTo>
                      <a:lnTo>
                        <a:pt x="334" y="46"/>
                      </a:lnTo>
                      <a:lnTo>
                        <a:pt x="334" y="35"/>
                      </a:lnTo>
                      <a:lnTo>
                        <a:pt x="366" y="14"/>
                      </a:lnTo>
                      <a:lnTo>
                        <a:pt x="381" y="36"/>
                      </a:lnTo>
                      <a:lnTo>
                        <a:pt x="397" y="36"/>
                      </a:lnTo>
                      <a:lnTo>
                        <a:pt x="432" y="36"/>
                      </a:lnTo>
                      <a:lnTo>
                        <a:pt x="444" y="11"/>
                      </a:lnTo>
                      <a:lnTo>
                        <a:pt x="476" y="0"/>
                      </a:lnTo>
                      <a:lnTo>
                        <a:pt x="496" y="30"/>
                      </a:lnTo>
                      <a:lnTo>
                        <a:pt x="517" y="35"/>
                      </a:lnTo>
                      <a:lnTo>
                        <a:pt x="573" y="118"/>
                      </a:lnTo>
                      <a:lnTo>
                        <a:pt x="578" y="170"/>
                      </a:lnTo>
                      <a:lnTo>
                        <a:pt x="588" y="187"/>
                      </a:lnTo>
                      <a:lnTo>
                        <a:pt x="607" y="188"/>
                      </a:lnTo>
                      <a:lnTo>
                        <a:pt x="608" y="206"/>
                      </a:lnTo>
                      <a:lnTo>
                        <a:pt x="592" y="203"/>
                      </a:lnTo>
                      <a:lnTo>
                        <a:pt x="597" y="216"/>
                      </a:lnTo>
                      <a:lnTo>
                        <a:pt x="565" y="217"/>
                      </a:lnTo>
                      <a:lnTo>
                        <a:pt x="570" y="207"/>
                      </a:lnTo>
                      <a:lnTo>
                        <a:pt x="552" y="213"/>
                      </a:lnTo>
                      <a:lnTo>
                        <a:pt x="539" y="232"/>
                      </a:lnTo>
                      <a:lnTo>
                        <a:pt x="532" y="222"/>
                      </a:lnTo>
                      <a:lnTo>
                        <a:pt x="539" y="282"/>
                      </a:lnTo>
                      <a:lnTo>
                        <a:pt x="529" y="301"/>
                      </a:lnTo>
                      <a:lnTo>
                        <a:pt x="528" y="326"/>
                      </a:lnTo>
                      <a:lnTo>
                        <a:pt x="502" y="402"/>
                      </a:lnTo>
                      <a:lnTo>
                        <a:pt x="441" y="459"/>
                      </a:lnTo>
                      <a:lnTo>
                        <a:pt x="529" y="415"/>
                      </a:lnTo>
                      <a:lnTo>
                        <a:pt x="532" y="425"/>
                      </a:lnTo>
                      <a:lnTo>
                        <a:pt x="463" y="465"/>
                      </a:lnTo>
                      <a:lnTo>
                        <a:pt x="416" y="495"/>
                      </a:lnTo>
                      <a:lnTo>
                        <a:pt x="427" y="503"/>
                      </a:lnTo>
                      <a:lnTo>
                        <a:pt x="365" y="546"/>
                      </a:lnTo>
                      <a:lnTo>
                        <a:pt x="355" y="598"/>
                      </a:lnTo>
                      <a:lnTo>
                        <a:pt x="334" y="633"/>
                      </a:lnTo>
                      <a:lnTo>
                        <a:pt x="339" y="661"/>
                      </a:lnTo>
                      <a:lnTo>
                        <a:pt x="323" y="707"/>
                      </a:lnTo>
                      <a:lnTo>
                        <a:pt x="316" y="762"/>
                      </a:lnTo>
                      <a:lnTo>
                        <a:pt x="293" y="842"/>
                      </a:lnTo>
                      <a:lnTo>
                        <a:pt x="306" y="883"/>
                      </a:lnTo>
                      <a:lnTo>
                        <a:pt x="251" y="89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" name="Freeform 327"/>
                <p:cNvSpPr>
                  <a:spLocks/>
                </p:cNvSpPr>
                <p:nvPr/>
              </p:nvSpPr>
              <p:spPr bwMode="auto">
                <a:xfrm>
                  <a:off x="485815" y="4239128"/>
                  <a:ext cx="160352" cy="125372"/>
                </a:xfrm>
                <a:custGeom>
                  <a:avLst/>
                  <a:gdLst>
                    <a:gd name="T0" fmla="*/ 2147483646 w 301"/>
                    <a:gd name="T1" fmla="*/ 2147483646 h 234"/>
                    <a:gd name="T2" fmla="*/ 2147483646 w 301"/>
                    <a:gd name="T3" fmla="*/ 2147483646 h 234"/>
                    <a:gd name="T4" fmla="*/ 2147483646 w 301"/>
                    <a:gd name="T5" fmla="*/ 2147483646 h 234"/>
                    <a:gd name="T6" fmla="*/ 2147483646 w 301"/>
                    <a:gd name="T7" fmla="*/ 2147483646 h 234"/>
                    <a:gd name="T8" fmla="*/ 2147483646 w 301"/>
                    <a:gd name="T9" fmla="*/ 2147483646 h 234"/>
                    <a:gd name="T10" fmla="*/ 2147483646 w 301"/>
                    <a:gd name="T11" fmla="*/ 2147483646 h 234"/>
                    <a:gd name="T12" fmla="*/ 2147483646 w 301"/>
                    <a:gd name="T13" fmla="*/ 2147483646 h 234"/>
                    <a:gd name="T14" fmla="*/ 2147483646 w 301"/>
                    <a:gd name="T15" fmla="*/ 2147483646 h 234"/>
                    <a:gd name="T16" fmla="*/ 2147483646 w 301"/>
                    <a:gd name="T17" fmla="*/ 2147483646 h 234"/>
                    <a:gd name="T18" fmla="*/ 2147483646 w 301"/>
                    <a:gd name="T19" fmla="*/ 2147483646 h 234"/>
                    <a:gd name="T20" fmla="*/ 2147483646 w 301"/>
                    <a:gd name="T21" fmla="*/ 2147483646 h 234"/>
                    <a:gd name="T22" fmla="*/ 2147483646 w 301"/>
                    <a:gd name="T23" fmla="*/ 2147483646 h 234"/>
                    <a:gd name="T24" fmla="*/ 2147483646 w 301"/>
                    <a:gd name="T25" fmla="*/ 2147483646 h 234"/>
                    <a:gd name="T26" fmla="*/ 2147483646 w 301"/>
                    <a:gd name="T27" fmla="*/ 0 h 234"/>
                    <a:gd name="T28" fmla="*/ 2147483646 w 301"/>
                    <a:gd name="T29" fmla="*/ 2147483646 h 234"/>
                    <a:gd name="T30" fmla="*/ 2147483646 w 301"/>
                    <a:gd name="T31" fmla="*/ 2147483646 h 234"/>
                    <a:gd name="T32" fmla="*/ 2147483646 w 301"/>
                    <a:gd name="T33" fmla="*/ 2147483646 h 234"/>
                    <a:gd name="T34" fmla="*/ 2147483646 w 301"/>
                    <a:gd name="T35" fmla="*/ 2147483646 h 234"/>
                    <a:gd name="T36" fmla="*/ 2147483646 w 301"/>
                    <a:gd name="T37" fmla="*/ 2147483646 h 234"/>
                    <a:gd name="T38" fmla="*/ 2147483646 w 301"/>
                    <a:gd name="T39" fmla="*/ 2147483646 h 234"/>
                    <a:gd name="T40" fmla="*/ 2147483646 w 301"/>
                    <a:gd name="T41" fmla="*/ 2147483646 h 234"/>
                    <a:gd name="T42" fmla="*/ 2147483646 w 301"/>
                    <a:gd name="T43" fmla="*/ 2147483646 h 234"/>
                    <a:gd name="T44" fmla="*/ 2147483646 w 301"/>
                    <a:gd name="T45" fmla="*/ 2147483646 h 234"/>
                    <a:gd name="T46" fmla="*/ 2147483646 w 301"/>
                    <a:gd name="T47" fmla="*/ 2147483646 h 234"/>
                    <a:gd name="T48" fmla="*/ 2147483646 w 301"/>
                    <a:gd name="T49" fmla="*/ 2147483646 h 234"/>
                    <a:gd name="T50" fmla="*/ 2147483646 w 301"/>
                    <a:gd name="T51" fmla="*/ 2147483646 h 234"/>
                    <a:gd name="T52" fmla="*/ 2147483646 w 301"/>
                    <a:gd name="T53" fmla="*/ 2147483646 h 234"/>
                    <a:gd name="T54" fmla="*/ 2147483646 w 301"/>
                    <a:gd name="T55" fmla="*/ 2147483646 h 234"/>
                    <a:gd name="T56" fmla="*/ 2147483646 w 301"/>
                    <a:gd name="T57" fmla="*/ 2147483646 h 234"/>
                    <a:gd name="T58" fmla="*/ 2147483646 w 301"/>
                    <a:gd name="T59" fmla="*/ 2147483646 h 234"/>
                    <a:gd name="T60" fmla="*/ 2147483646 w 301"/>
                    <a:gd name="T61" fmla="*/ 2147483646 h 234"/>
                    <a:gd name="T62" fmla="*/ 2147483646 w 301"/>
                    <a:gd name="T63" fmla="*/ 2147483646 h 234"/>
                    <a:gd name="T64" fmla="*/ 2147483646 w 301"/>
                    <a:gd name="T65" fmla="*/ 2147483646 h 234"/>
                    <a:gd name="T66" fmla="*/ 0 w 301"/>
                    <a:gd name="T67" fmla="*/ 2147483646 h 234"/>
                    <a:gd name="T68" fmla="*/ 2147483646 w 301"/>
                    <a:gd name="T69" fmla="*/ 2147483646 h 234"/>
                    <a:gd name="T70" fmla="*/ 2147483646 w 301"/>
                    <a:gd name="T71" fmla="*/ 2147483646 h 234"/>
                    <a:gd name="T72" fmla="*/ 2147483646 w 301"/>
                    <a:gd name="T73" fmla="*/ 2147483646 h 234"/>
                    <a:gd name="T74" fmla="*/ 2147483646 w 301"/>
                    <a:gd name="T75" fmla="*/ 2147483646 h 234"/>
                    <a:gd name="T76" fmla="*/ 2147483646 w 301"/>
                    <a:gd name="T77" fmla="*/ 2147483646 h 23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1"/>
                    <a:gd name="T118" fmla="*/ 0 h 234"/>
                    <a:gd name="T119" fmla="*/ 301 w 301"/>
                    <a:gd name="T120" fmla="*/ 234 h 23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1" h="234">
                      <a:moveTo>
                        <a:pt x="13" y="26"/>
                      </a:moveTo>
                      <a:lnTo>
                        <a:pt x="15" y="41"/>
                      </a:lnTo>
                      <a:lnTo>
                        <a:pt x="67" y="36"/>
                      </a:lnTo>
                      <a:lnTo>
                        <a:pt x="73" y="26"/>
                      </a:lnTo>
                      <a:lnTo>
                        <a:pt x="109" y="21"/>
                      </a:lnTo>
                      <a:lnTo>
                        <a:pt x="108" y="51"/>
                      </a:lnTo>
                      <a:lnTo>
                        <a:pt x="134" y="58"/>
                      </a:lnTo>
                      <a:lnTo>
                        <a:pt x="178" y="36"/>
                      </a:lnTo>
                      <a:lnTo>
                        <a:pt x="183" y="54"/>
                      </a:lnTo>
                      <a:lnTo>
                        <a:pt x="177" y="72"/>
                      </a:lnTo>
                      <a:lnTo>
                        <a:pt x="196" y="78"/>
                      </a:lnTo>
                      <a:lnTo>
                        <a:pt x="240" y="26"/>
                      </a:lnTo>
                      <a:lnTo>
                        <a:pt x="234" y="10"/>
                      </a:lnTo>
                      <a:lnTo>
                        <a:pt x="251" y="0"/>
                      </a:lnTo>
                      <a:lnTo>
                        <a:pt x="301" y="58"/>
                      </a:lnTo>
                      <a:lnTo>
                        <a:pt x="294" y="78"/>
                      </a:lnTo>
                      <a:lnTo>
                        <a:pt x="274" y="95"/>
                      </a:lnTo>
                      <a:lnTo>
                        <a:pt x="247" y="93"/>
                      </a:lnTo>
                      <a:lnTo>
                        <a:pt x="237" y="83"/>
                      </a:lnTo>
                      <a:lnTo>
                        <a:pt x="243" y="78"/>
                      </a:lnTo>
                      <a:lnTo>
                        <a:pt x="228" y="63"/>
                      </a:lnTo>
                      <a:lnTo>
                        <a:pt x="201" y="88"/>
                      </a:lnTo>
                      <a:lnTo>
                        <a:pt x="212" y="93"/>
                      </a:lnTo>
                      <a:lnTo>
                        <a:pt x="210" y="105"/>
                      </a:lnTo>
                      <a:lnTo>
                        <a:pt x="183" y="120"/>
                      </a:lnTo>
                      <a:lnTo>
                        <a:pt x="189" y="135"/>
                      </a:lnTo>
                      <a:lnTo>
                        <a:pt x="199" y="130"/>
                      </a:lnTo>
                      <a:lnTo>
                        <a:pt x="191" y="198"/>
                      </a:lnTo>
                      <a:lnTo>
                        <a:pt x="143" y="234"/>
                      </a:lnTo>
                      <a:lnTo>
                        <a:pt x="124" y="203"/>
                      </a:lnTo>
                      <a:lnTo>
                        <a:pt x="113" y="203"/>
                      </a:lnTo>
                      <a:lnTo>
                        <a:pt x="69" y="175"/>
                      </a:lnTo>
                      <a:lnTo>
                        <a:pt x="21" y="166"/>
                      </a:lnTo>
                      <a:lnTo>
                        <a:pt x="0" y="142"/>
                      </a:lnTo>
                      <a:lnTo>
                        <a:pt x="5" y="114"/>
                      </a:lnTo>
                      <a:lnTo>
                        <a:pt x="19" y="106"/>
                      </a:lnTo>
                      <a:lnTo>
                        <a:pt x="16" y="63"/>
                      </a:lnTo>
                      <a:lnTo>
                        <a:pt x="2" y="17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6" name="Freeform 328"/>
                <p:cNvSpPr>
                  <a:spLocks/>
                </p:cNvSpPr>
                <p:nvPr/>
              </p:nvSpPr>
              <p:spPr bwMode="auto">
                <a:xfrm>
                  <a:off x="546100" y="4273550"/>
                  <a:ext cx="222250" cy="185738"/>
                </a:xfrm>
                <a:custGeom>
                  <a:avLst/>
                  <a:gdLst>
                    <a:gd name="T0" fmla="*/ 2147483646 w 421"/>
                    <a:gd name="T1" fmla="*/ 2147483646 h 349"/>
                    <a:gd name="T2" fmla="*/ 2147483646 w 421"/>
                    <a:gd name="T3" fmla="*/ 2147483646 h 349"/>
                    <a:gd name="T4" fmla="*/ 2147483646 w 421"/>
                    <a:gd name="T5" fmla="*/ 2147483646 h 349"/>
                    <a:gd name="T6" fmla="*/ 2147483646 w 421"/>
                    <a:gd name="T7" fmla="*/ 2147483646 h 349"/>
                    <a:gd name="T8" fmla="*/ 2147483646 w 421"/>
                    <a:gd name="T9" fmla="*/ 2147483646 h 349"/>
                    <a:gd name="T10" fmla="*/ 0 w 421"/>
                    <a:gd name="T11" fmla="*/ 2147483646 h 349"/>
                    <a:gd name="T12" fmla="*/ 2147483646 w 421"/>
                    <a:gd name="T13" fmla="*/ 2147483646 h 349"/>
                    <a:gd name="T14" fmla="*/ 2147483646 w 421"/>
                    <a:gd name="T15" fmla="*/ 2147483646 h 349"/>
                    <a:gd name="T16" fmla="*/ 2147483646 w 421"/>
                    <a:gd name="T17" fmla="*/ 2147483646 h 349"/>
                    <a:gd name="T18" fmla="*/ 2147483646 w 421"/>
                    <a:gd name="T19" fmla="*/ 2147483646 h 349"/>
                    <a:gd name="T20" fmla="*/ 2147483646 w 421"/>
                    <a:gd name="T21" fmla="*/ 2147483646 h 349"/>
                    <a:gd name="T22" fmla="*/ 2147483646 w 421"/>
                    <a:gd name="T23" fmla="*/ 2147483646 h 349"/>
                    <a:gd name="T24" fmla="*/ 2147483646 w 421"/>
                    <a:gd name="T25" fmla="*/ 2147483646 h 349"/>
                    <a:gd name="T26" fmla="*/ 2147483646 w 421"/>
                    <a:gd name="T27" fmla="*/ 2147483646 h 349"/>
                    <a:gd name="T28" fmla="*/ 2147483646 w 421"/>
                    <a:gd name="T29" fmla="*/ 2147483646 h 349"/>
                    <a:gd name="T30" fmla="*/ 2147483646 w 421"/>
                    <a:gd name="T31" fmla="*/ 0 h 349"/>
                    <a:gd name="T32" fmla="*/ 2147483646 w 421"/>
                    <a:gd name="T33" fmla="*/ 2147483646 h 349"/>
                    <a:gd name="T34" fmla="*/ 2147483646 w 421"/>
                    <a:gd name="T35" fmla="*/ 2147483646 h 349"/>
                    <a:gd name="T36" fmla="*/ 2147483646 w 421"/>
                    <a:gd name="T37" fmla="*/ 2147483646 h 349"/>
                    <a:gd name="T38" fmla="*/ 2147483646 w 421"/>
                    <a:gd name="T39" fmla="*/ 2147483646 h 349"/>
                    <a:gd name="T40" fmla="*/ 2147483646 w 421"/>
                    <a:gd name="T41" fmla="*/ 2147483646 h 349"/>
                    <a:gd name="T42" fmla="*/ 2147483646 w 421"/>
                    <a:gd name="T43" fmla="*/ 2147483646 h 349"/>
                    <a:gd name="T44" fmla="*/ 2147483646 w 421"/>
                    <a:gd name="T45" fmla="*/ 2147483646 h 349"/>
                    <a:gd name="T46" fmla="*/ 2147483646 w 421"/>
                    <a:gd name="T47" fmla="*/ 2147483646 h 349"/>
                    <a:gd name="T48" fmla="*/ 2147483646 w 421"/>
                    <a:gd name="T49" fmla="*/ 2147483646 h 349"/>
                    <a:gd name="T50" fmla="*/ 2147483646 w 421"/>
                    <a:gd name="T51" fmla="*/ 2147483646 h 349"/>
                    <a:gd name="T52" fmla="*/ 2147483646 w 421"/>
                    <a:gd name="T53" fmla="*/ 2147483646 h 349"/>
                    <a:gd name="T54" fmla="*/ 2147483646 w 421"/>
                    <a:gd name="T55" fmla="*/ 2147483646 h 349"/>
                    <a:gd name="T56" fmla="*/ 2147483646 w 421"/>
                    <a:gd name="T57" fmla="*/ 2147483646 h 349"/>
                    <a:gd name="T58" fmla="*/ 2147483646 w 421"/>
                    <a:gd name="T59" fmla="*/ 2147483646 h 349"/>
                    <a:gd name="T60" fmla="*/ 2147483646 w 421"/>
                    <a:gd name="T61" fmla="*/ 2147483646 h 349"/>
                    <a:gd name="T62" fmla="*/ 2147483646 w 421"/>
                    <a:gd name="T63" fmla="*/ 2147483646 h 349"/>
                    <a:gd name="T64" fmla="*/ 2147483646 w 421"/>
                    <a:gd name="T65" fmla="*/ 2147483646 h 349"/>
                    <a:gd name="T66" fmla="*/ 2147483646 w 421"/>
                    <a:gd name="T67" fmla="*/ 2147483646 h 349"/>
                    <a:gd name="T68" fmla="*/ 2147483646 w 421"/>
                    <a:gd name="T69" fmla="*/ 2147483646 h 349"/>
                    <a:gd name="T70" fmla="*/ 2147483646 w 421"/>
                    <a:gd name="T71" fmla="*/ 2147483646 h 349"/>
                    <a:gd name="T72" fmla="*/ 2147483646 w 421"/>
                    <a:gd name="T73" fmla="*/ 2147483646 h 349"/>
                    <a:gd name="T74" fmla="*/ 2147483646 w 421"/>
                    <a:gd name="T75" fmla="*/ 2147483646 h 349"/>
                    <a:gd name="T76" fmla="*/ 2147483646 w 421"/>
                    <a:gd name="T77" fmla="*/ 2147483646 h 349"/>
                    <a:gd name="T78" fmla="*/ 2147483646 w 421"/>
                    <a:gd name="T79" fmla="*/ 2147483646 h 349"/>
                    <a:gd name="T80" fmla="*/ 2147483646 w 421"/>
                    <a:gd name="T81" fmla="*/ 2147483646 h 349"/>
                    <a:gd name="T82" fmla="*/ 2147483646 w 421"/>
                    <a:gd name="T83" fmla="*/ 2147483646 h 349"/>
                    <a:gd name="T84" fmla="*/ 2147483646 w 421"/>
                    <a:gd name="T85" fmla="*/ 2147483646 h 349"/>
                    <a:gd name="T86" fmla="*/ 2147483646 w 421"/>
                    <a:gd name="T87" fmla="*/ 2147483646 h 349"/>
                    <a:gd name="T88" fmla="*/ 2147483646 w 421"/>
                    <a:gd name="T89" fmla="*/ 2147483646 h 349"/>
                    <a:gd name="T90" fmla="*/ 2147483646 w 421"/>
                    <a:gd name="T91" fmla="*/ 2147483646 h 349"/>
                    <a:gd name="T92" fmla="*/ 2147483646 w 421"/>
                    <a:gd name="T93" fmla="*/ 2147483646 h 349"/>
                    <a:gd name="T94" fmla="*/ 2147483646 w 421"/>
                    <a:gd name="T95" fmla="*/ 2147483646 h 349"/>
                    <a:gd name="T96" fmla="*/ 2147483646 w 421"/>
                    <a:gd name="T97" fmla="*/ 2147483646 h 349"/>
                    <a:gd name="T98" fmla="*/ 2147483646 w 421"/>
                    <a:gd name="T99" fmla="*/ 2147483646 h 349"/>
                    <a:gd name="T100" fmla="*/ 2147483646 w 421"/>
                    <a:gd name="T101" fmla="*/ 2147483646 h 349"/>
                    <a:gd name="T102" fmla="*/ 2147483646 w 421"/>
                    <a:gd name="T103" fmla="*/ 2147483646 h 34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21"/>
                    <a:gd name="T157" fmla="*/ 0 h 349"/>
                    <a:gd name="T158" fmla="*/ 421 w 421"/>
                    <a:gd name="T159" fmla="*/ 349 h 34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21" h="349">
                      <a:moveTo>
                        <a:pt x="86" y="303"/>
                      </a:moveTo>
                      <a:lnTo>
                        <a:pt x="62" y="261"/>
                      </a:lnTo>
                      <a:lnTo>
                        <a:pt x="63" y="222"/>
                      </a:lnTo>
                      <a:lnTo>
                        <a:pt x="48" y="196"/>
                      </a:lnTo>
                      <a:lnTo>
                        <a:pt x="4" y="176"/>
                      </a:lnTo>
                      <a:lnTo>
                        <a:pt x="0" y="140"/>
                      </a:lnTo>
                      <a:lnTo>
                        <a:pt x="11" y="140"/>
                      </a:lnTo>
                      <a:lnTo>
                        <a:pt x="30" y="171"/>
                      </a:lnTo>
                      <a:lnTo>
                        <a:pt x="78" y="135"/>
                      </a:lnTo>
                      <a:lnTo>
                        <a:pt x="86" y="67"/>
                      </a:lnTo>
                      <a:lnTo>
                        <a:pt x="76" y="72"/>
                      </a:lnTo>
                      <a:lnTo>
                        <a:pt x="70" y="57"/>
                      </a:lnTo>
                      <a:lnTo>
                        <a:pt x="97" y="42"/>
                      </a:lnTo>
                      <a:lnTo>
                        <a:pt x="99" y="30"/>
                      </a:lnTo>
                      <a:lnTo>
                        <a:pt x="88" y="25"/>
                      </a:lnTo>
                      <a:lnTo>
                        <a:pt x="115" y="0"/>
                      </a:lnTo>
                      <a:lnTo>
                        <a:pt x="130" y="15"/>
                      </a:lnTo>
                      <a:lnTo>
                        <a:pt x="124" y="20"/>
                      </a:lnTo>
                      <a:lnTo>
                        <a:pt x="134" y="30"/>
                      </a:lnTo>
                      <a:lnTo>
                        <a:pt x="161" y="32"/>
                      </a:lnTo>
                      <a:lnTo>
                        <a:pt x="187" y="47"/>
                      </a:lnTo>
                      <a:lnTo>
                        <a:pt x="217" y="42"/>
                      </a:lnTo>
                      <a:lnTo>
                        <a:pt x="234" y="26"/>
                      </a:lnTo>
                      <a:lnTo>
                        <a:pt x="229" y="16"/>
                      </a:lnTo>
                      <a:lnTo>
                        <a:pt x="245" y="11"/>
                      </a:lnTo>
                      <a:lnTo>
                        <a:pt x="254" y="26"/>
                      </a:lnTo>
                      <a:lnTo>
                        <a:pt x="244" y="47"/>
                      </a:lnTo>
                      <a:lnTo>
                        <a:pt x="273" y="69"/>
                      </a:lnTo>
                      <a:lnTo>
                        <a:pt x="290" y="53"/>
                      </a:lnTo>
                      <a:lnTo>
                        <a:pt x="306" y="53"/>
                      </a:lnTo>
                      <a:lnTo>
                        <a:pt x="319" y="99"/>
                      </a:lnTo>
                      <a:lnTo>
                        <a:pt x="350" y="131"/>
                      </a:lnTo>
                      <a:lnTo>
                        <a:pt x="338" y="162"/>
                      </a:lnTo>
                      <a:lnTo>
                        <a:pt x="379" y="162"/>
                      </a:lnTo>
                      <a:lnTo>
                        <a:pt x="400" y="173"/>
                      </a:lnTo>
                      <a:lnTo>
                        <a:pt x="383" y="199"/>
                      </a:lnTo>
                      <a:lnTo>
                        <a:pt x="421" y="216"/>
                      </a:lnTo>
                      <a:lnTo>
                        <a:pt x="412" y="236"/>
                      </a:lnTo>
                      <a:lnTo>
                        <a:pt x="310" y="252"/>
                      </a:lnTo>
                      <a:lnTo>
                        <a:pt x="304" y="245"/>
                      </a:lnTo>
                      <a:lnTo>
                        <a:pt x="292" y="266"/>
                      </a:lnTo>
                      <a:lnTo>
                        <a:pt x="266" y="297"/>
                      </a:lnTo>
                      <a:lnTo>
                        <a:pt x="239" y="317"/>
                      </a:lnTo>
                      <a:lnTo>
                        <a:pt x="243" y="327"/>
                      </a:lnTo>
                      <a:lnTo>
                        <a:pt x="221" y="349"/>
                      </a:lnTo>
                      <a:lnTo>
                        <a:pt x="206" y="344"/>
                      </a:lnTo>
                      <a:lnTo>
                        <a:pt x="207" y="333"/>
                      </a:lnTo>
                      <a:lnTo>
                        <a:pt x="165" y="322"/>
                      </a:lnTo>
                      <a:lnTo>
                        <a:pt x="148" y="338"/>
                      </a:lnTo>
                      <a:lnTo>
                        <a:pt x="139" y="327"/>
                      </a:lnTo>
                      <a:lnTo>
                        <a:pt x="83" y="347"/>
                      </a:lnTo>
                      <a:lnTo>
                        <a:pt x="86" y="30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" name="Rectangle 330"/>
                <p:cNvSpPr>
                  <a:spLocks noChangeArrowheads="1"/>
                </p:cNvSpPr>
                <p:nvPr/>
              </p:nvSpPr>
              <p:spPr bwMode="auto">
                <a:xfrm>
                  <a:off x="8356180" y="4776242"/>
                  <a:ext cx="203987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err="1" smtClean="0">
                      <a:latin typeface="Times New Roman" panose="02020603050405020304" pitchFamily="18" charset="0"/>
                    </a:rPr>
                    <a:t>Южно</a:t>
                  </a:r>
                  <a:r>
                    <a:rPr lang="ru-RU" sz="600" dirty="0" smtClean="0">
                      <a:latin typeface="Times New Roman" panose="02020603050405020304" pitchFamily="18" charset="0"/>
                    </a:rPr>
                    <a:t>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8" name="Rectangle 339"/>
                <p:cNvSpPr>
                  <a:spLocks noChangeArrowheads="1"/>
                </p:cNvSpPr>
                <p:nvPr/>
              </p:nvSpPr>
              <p:spPr bwMode="auto">
                <a:xfrm>
                  <a:off x="8257575" y="4864827"/>
                  <a:ext cx="41800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Сахалинск</a:t>
                  </a:r>
                </a:p>
              </p:txBody>
            </p:sp>
            <p:sp>
              <p:nvSpPr>
                <p:cNvPr id="179" name="Rectangle 347"/>
                <p:cNvSpPr>
                  <a:spLocks noChangeArrowheads="1"/>
                </p:cNvSpPr>
                <p:nvPr/>
              </p:nvSpPr>
              <p:spPr bwMode="auto">
                <a:xfrm>
                  <a:off x="8192368" y="3360502"/>
                  <a:ext cx="436741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Петропавловск–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80" name="Rectangle 356"/>
                <p:cNvSpPr>
                  <a:spLocks noChangeArrowheads="1"/>
                </p:cNvSpPr>
                <p:nvPr/>
              </p:nvSpPr>
              <p:spPr bwMode="auto">
                <a:xfrm>
                  <a:off x="7686621" y="3036767"/>
                  <a:ext cx="33747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Магадан</a:t>
                  </a:r>
                </a:p>
              </p:txBody>
            </p:sp>
            <p:sp>
              <p:nvSpPr>
                <p:cNvPr id="181" name="Rectangle 366"/>
                <p:cNvSpPr>
                  <a:spLocks noChangeArrowheads="1"/>
                </p:cNvSpPr>
                <p:nvPr/>
              </p:nvSpPr>
              <p:spPr bwMode="auto">
                <a:xfrm>
                  <a:off x="8485002" y="3463583"/>
                  <a:ext cx="46977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Камчатский</a:t>
                  </a:r>
                </a:p>
              </p:txBody>
            </p:sp>
            <p:sp>
              <p:nvSpPr>
                <p:cNvPr id="182" name="Rectangle 375"/>
                <p:cNvSpPr>
                  <a:spLocks noChangeArrowheads="1"/>
                </p:cNvSpPr>
                <p:nvPr/>
              </p:nvSpPr>
              <p:spPr bwMode="auto">
                <a:xfrm>
                  <a:off x="7797951" y="5467202"/>
                  <a:ext cx="50429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Владивосток</a:t>
                  </a:r>
                </a:p>
              </p:txBody>
            </p:sp>
            <p:sp>
              <p:nvSpPr>
                <p:cNvPr id="183" name="Rectangle 383"/>
                <p:cNvSpPr>
                  <a:spLocks noChangeArrowheads="1"/>
                </p:cNvSpPr>
                <p:nvPr/>
              </p:nvSpPr>
              <p:spPr bwMode="auto">
                <a:xfrm>
                  <a:off x="7797951" y="1659680"/>
                  <a:ext cx="35281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Анадырь</a:t>
                  </a:r>
                </a:p>
              </p:txBody>
            </p:sp>
            <p:sp>
              <p:nvSpPr>
                <p:cNvPr id="184" name="Rectangle 392"/>
                <p:cNvSpPr>
                  <a:spLocks noChangeArrowheads="1"/>
                </p:cNvSpPr>
                <p:nvPr/>
              </p:nvSpPr>
              <p:spPr bwMode="auto">
                <a:xfrm>
                  <a:off x="6687847" y="4893819"/>
                  <a:ext cx="55414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Благовещенск</a:t>
                  </a:r>
                </a:p>
              </p:txBody>
            </p:sp>
            <p:sp>
              <p:nvSpPr>
                <p:cNvPr id="185" name="Rectangle 401"/>
                <p:cNvSpPr>
                  <a:spLocks noChangeArrowheads="1"/>
                </p:cNvSpPr>
                <p:nvPr/>
              </p:nvSpPr>
              <p:spPr bwMode="auto">
                <a:xfrm>
                  <a:off x="7479868" y="4787517"/>
                  <a:ext cx="41417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Хабаровск</a:t>
                  </a:r>
                </a:p>
              </p:txBody>
            </p:sp>
            <p:sp>
              <p:nvSpPr>
                <p:cNvPr id="186" name="Rectangle 411"/>
                <p:cNvSpPr>
                  <a:spLocks noChangeArrowheads="1"/>
                </p:cNvSpPr>
                <p:nvPr/>
              </p:nvSpPr>
              <p:spPr bwMode="auto">
                <a:xfrm>
                  <a:off x="6678304" y="3569882"/>
                  <a:ext cx="27611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Якутск</a:t>
                  </a:r>
                </a:p>
              </p:txBody>
            </p:sp>
            <p:sp>
              <p:nvSpPr>
                <p:cNvPr id="187" name="Rectangle 420"/>
                <p:cNvSpPr>
                  <a:spLocks noChangeArrowheads="1"/>
                </p:cNvSpPr>
                <p:nvPr/>
              </p:nvSpPr>
              <p:spPr bwMode="auto">
                <a:xfrm>
                  <a:off x="6096218" y="5048440"/>
                  <a:ext cx="18983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Чита</a:t>
                  </a:r>
                </a:p>
              </p:txBody>
            </p:sp>
            <p:sp>
              <p:nvSpPr>
                <p:cNvPr id="188" name="Rectangle 429"/>
                <p:cNvSpPr>
                  <a:spLocks noChangeArrowheads="1"/>
                </p:cNvSpPr>
                <p:nvPr/>
              </p:nvSpPr>
              <p:spPr bwMode="auto">
                <a:xfrm>
                  <a:off x="5601603" y="5108034"/>
                  <a:ext cx="271983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Улан–Удэ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89" name="Rectangle 438"/>
                <p:cNvSpPr>
                  <a:spLocks noChangeArrowheads="1"/>
                </p:cNvSpPr>
                <p:nvPr/>
              </p:nvSpPr>
              <p:spPr bwMode="auto">
                <a:xfrm>
                  <a:off x="5186507" y="5066157"/>
                  <a:ext cx="32788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Иркутск</a:t>
                  </a:r>
                </a:p>
              </p:txBody>
            </p:sp>
            <p:sp>
              <p:nvSpPr>
                <p:cNvPr id="190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78778" y="3014218"/>
                  <a:ext cx="339392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Дудинка</a:t>
                  </a:r>
                </a:p>
              </p:txBody>
            </p:sp>
            <p:sp>
              <p:nvSpPr>
                <p:cNvPr id="19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936812" y="3883957"/>
                  <a:ext cx="18791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Тура</a:t>
                  </a:r>
                </a:p>
              </p:txBody>
            </p:sp>
            <p:sp>
              <p:nvSpPr>
                <p:cNvPr id="192" name="Rectangle 465"/>
                <p:cNvSpPr>
                  <a:spLocks noChangeArrowheads="1"/>
                </p:cNvSpPr>
                <p:nvPr/>
              </p:nvSpPr>
              <p:spPr bwMode="auto">
                <a:xfrm>
                  <a:off x="4384944" y="4644173"/>
                  <a:ext cx="45635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Красноярск</a:t>
                  </a:r>
                </a:p>
              </p:txBody>
            </p:sp>
            <p:sp>
              <p:nvSpPr>
                <p:cNvPr id="193" name="Rectangle 474"/>
                <p:cNvSpPr>
                  <a:spLocks noChangeArrowheads="1"/>
                </p:cNvSpPr>
                <p:nvPr/>
              </p:nvSpPr>
              <p:spPr bwMode="auto">
                <a:xfrm>
                  <a:off x="4618734" y="5280369"/>
                  <a:ext cx="26652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Кызыл</a:t>
                  </a:r>
                </a:p>
              </p:txBody>
            </p:sp>
            <p:sp>
              <p:nvSpPr>
                <p:cNvPr id="194" name="Rectangle 483"/>
                <p:cNvSpPr>
                  <a:spLocks noChangeArrowheads="1"/>
                </p:cNvSpPr>
                <p:nvPr/>
              </p:nvSpPr>
              <p:spPr bwMode="auto">
                <a:xfrm>
                  <a:off x="3936451" y="4412241"/>
                  <a:ext cx="24351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Томск</a:t>
                  </a:r>
                </a:p>
              </p:txBody>
            </p:sp>
            <p:sp>
              <p:nvSpPr>
                <p:cNvPr id="195" name="Rectangle 492"/>
                <p:cNvSpPr>
                  <a:spLocks noChangeArrowheads="1"/>
                </p:cNvSpPr>
                <p:nvPr/>
              </p:nvSpPr>
              <p:spPr bwMode="auto">
                <a:xfrm>
                  <a:off x="4028692" y="4755304"/>
                  <a:ext cx="38157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Кемерово</a:t>
                  </a:r>
                </a:p>
              </p:txBody>
            </p:sp>
            <p:sp>
              <p:nvSpPr>
                <p:cNvPr id="196" name="Rectangle 501"/>
                <p:cNvSpPr>
                  <a:spLocks noChangeArrowheads="1"/>
                </p:cNvSpPr>
                <p:nvPr/>
              </p:nvSpPr>
              <p:spPr bwMode="auto">
                <a:xfrm>
                  <a:off x="3039463" y="3602096"/>
                  <a:ext cx="478585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Ханты–</a:t>
                  </a:r>
                  <a:r>
                    <a:rPr lang="ru-RU" sz="600" dirty="0" err="1" smtClean="0">
                      <a:latin typeface="Times New Roman" panose="02020603050405020304" pitchFamily="18" charset="0"/>
                    </a:rPr>
                    <a:t>Мансийск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" name="Rectangle 517"/>
                <p:cNvSpPr>
                  <a:spLocks noChangeArrowheads="1"/>
                </p:cNvSpPr>
                <p:nvPr/>
              </p:nvSpPr>
              <p:spPr bwMode="auto">
                <a:xfrm>
                  <a:off x="3146021" y="4402463"/>
                  <a:ext cx="20900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Омск</a:t>
                  </a:r>
                </a:p>
              </p:txBody>
            </p:sp>
            <p:sp>
              <p:nvSpPr>
                <p:cNvPr id="198" name="Rectangle 527"/>
                <p:cNvSpPr>
                  <a:spLocks noChangeArrowheads="1"/>
                </p:cNvSpPr>
                <p:nvPr/>
              </p:nvSpPr>
              <p:spPr bwMode="auto">
                <a:xfrm>
                  <a:off x="3359134" y="4891286"/>
                  <a:ext cx="32213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Барнаул</a:t>
                  </a:r>
                </a:p>
              </p:txBody>
            </p:sp>
            <p:sp>
              <p:nvSpPr>
                <p:cNvPr id="199" name="Rectangle 531"/>
                <p:cNvSpPr>
                  <a:spLocks noChangeArrowheads="1"/>
                </p:cNvSpPr>
                <p:nvPr/>
              </p:nvSpPr>
              <p:spPr bwMode="auto">
                <a:xfrm>
                  <a:off x="3132866" y="4620933"/>
                  <a:ext cx="51963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Новосибирск</a:t>
                  </a:r>
                </a:p>
              </p:txBody>
            </p:sp>
            <p:sp>
              <p:nvSpPr>
                <p:cNvPr id="200" name="Rectangle 537"/>
                <p:cNvSpPr>
                  <a:spLocks noChangeArrowheads="1"/>
                </p:cNvSpPr>
                <p:nvPr/>
              </p:nvSpPr>
              <p:spPr bwMode="auto">
                <a:xfrm>
                  <a:off x="2451014" y="3007777"/>
                  <a:ext cx="44293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Сыктывкар</a:t>
                  </a:r>
                </a:p>
              </p:txBody>
            </p:sp>
            <p:sp>
              <p:nvSpPr>
                <p:cNvPr id="201" name="Rectangle 546"/>
                <p:cNvSpPr>
                  <a:spLocks noChangeArrowheads="1"/>
                </p:cNvSpPr>
                <p:nvPr/>
              </p:nvSpPr>
              <p:spPr bwMode="auto">
                <a:xfrm>
                  <a:off x="3357543" y="3052873"/>
                  <a:ext cx="36623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Салехард</a:t>
                  </a:r>
                </a:p>
              </p:txBody>
            </p:sp>
            <p:sp>
              <p:nvSpPr>
                <p:cNvPr id="202" name="Rectangle 555"/>
                <p:cNvSpPr>
                  <a:spLocks noChangeArrowheads="1"/>
                </p:cNvSpPr>
                <p:nvPr/>
              </p:nvSpPr>
              <p:spPr bwMode="auto">
                <a:xfrm>
                  <a:off x="2917001" y="4003145"/>
                  <a:ext cx="31446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Тюмень</a:t>
                  </a:r>
                </a:p>
              </p:txBody>
            </p:sp>
            <p:sp>
              <p:nvSpPr>
                <p:cNvPr id="203" name="Rectangle 564"/>
                <p:cNvSpPr>
                  <a:spLocks noChangeArrowheads="1"/>
                </p:cNvSpPr>
                <p:nvPr/>
              </p:nvSpPr>
              <p:spPr bwMode="auto">
                <a:xfrm>
                  <a:off x="2473280" y="3769603"/>
                  <a:ext cx="54264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Екатеринбург</a:t>
                  </a:r>
                </a:p>
              </p:txBody>
            </p:sp>
            <p:sp>
              <p:nvSpPr>
                <p:cNvPr id="204" name="Rectangle 581"/>
                <p:cNvSpPr>
                  <a:spLocks noChangeArrowheads="1"/>
                </p:cNvSpPr>
                <p:nvPr/>
              </p:nvSpPr>
              <p:spPr bwMode="auto">
                <a:xfrm>
                  <a:off x="2368312" y="4146488"/>
                  <a:ext cx="41800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Челябинск</a:t>
                  </a:r>
                </a:p>
              </p:txBody>
            </p:sp>
            <p:sp>
              <p:nvSpPr>
                <p:cNvPr id="205" name="Rectangle 582"/>
                <p:cNvSpPr>
                  <a:spLocks noChangeArrowheads="1"/>
                </p:cNvSpPr>
                <p:nvPr/>
              </p:nvSpPr>
              <p:spPr bwMode="auto">
                <a:xfrm>
                  <a:off x="2384218" y="3555389"/>
                  <a:ext cx="25310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Пермь</a:t>
                  </a:r>
                </a:p>
              </p:txBody>
            </p:sp>
            <p:sp>
              <p:nvSpPr>
                <p:cNvPr id="206" name="Rectangle 591"/>
                <p:cNvSpPr>
                  <a:spLocks noChangeArrowheads="1"/>
                </p:cNvSpPr>
                <p:nvPr/>
              </p:nvSpPr>
              <p:spPr bwMode="auto">
                <a:xfrm>
                  <a:off x="2447832" y="1817522"/>
                  <a:ext cx="40650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Мурманск</a:t>
                  </a:r>
                </a:p>
              </p:txBody>
            </p:sp>
            <p:sp>
              <p:nvSpPr>
                <p:cNvPr id="207" name="Rectangle 600"/>
                <p:cNvSpPr>
                  <a:spLocks noChangeArrowheads="1"/>
                </p:cNvSpPr>
                <p:nvPr/>
              </p:nvSpPr>
              <p:spPr bwMode="auto">
                <a:xfrm>
                  <a:off x="2311057" y="2381242"/>
                  <a:ext cx="50045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Архангельск</a:t>
                  </a:r>
                </a:p>
              </p:txBody>
            </p:sp>
            <p:sp>
              <p:nvSpPr>
                <p:cNvPr id="208" name="Rectangle 615"/>
                <p:cNvSpPr>
                  <a:spLocks noChangeArrowheads="1"/>
                </p:cNvSpPr>
                <p:nvPr/>
              </p:nvSpPr>
              <p:spPr bwMode="auto">
                <a:xfrm>
                  <a:off x="1894835" y="2208331"/>
                  <a:ext cx="53689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Петрозаводск</a:t>
                  </a:r>
                </a:p>
              </p:txBody>
            </p:sp>
            <p:sp>
              <p:nvSpPr>
                <p:cNvPr id="209" name="Rectangle 619"/>
                <p:cNvSpPr>
                  <a:spLocks noChangeArrowheads="1"/>
                </p:cNvSpPr>
                <p:nvPr/>
              </p:nvSpPr>
              <p:spPr bwMode="auto">
                <a:xfrm>
                  <a:off x="1868925" y="2706588"/>
                  <a:ext cx="324052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Вологда</a:t>
                  </a:r>
                </a:p>
              </p:txBody>
            </p:sp>
            <p:sp>
              <p:nvSpPr>
                <p:cNvPr id="210" name="Rectangle 628"/>
                <p:cNvSpPr>
                  <a:spLocks noChangeArrowheads="1"/>
                </p:cNvSpPr>
                <p:nvPr/>
              </p:nvSpPr>
              <p:spPr bwMode="auto">
                <a:xfrm>
                  <a:off x="1655813" y="2816112"/>
                  <a:ext cx="41225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Ярославль</a:t>
                  </a:r>
                </a:p>
              </p:txBody>
            </p:sp>
            <p:sp>
              <p:nvSpPr>
                <p:cNvPr id="211" name="Rectangle 637"/>
                <p:cNvSpPr>
                  <a:spLocks noChangeArrowheads="1"/>
                </p:cNvSpPr>
                <p:nvPr/>
              </p:nvSpPr>
              <p:spPr bwMode="auto">
                <a:xfrm>
                  <a:off x="1789404" y="2915969"/>
                  <a:ext cx="37774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Кострома</a:t>
                  </a:r>
                </a:p>
              </p:txBody>
            </p:sp>
            <p:sp>
              <p:nvSpPr>
                <p:cNvPr id="212" name="Rectangle 646"/>
                <p:cNvSpPr>
                  <a:spLocks noChangeArrowheads="1"/>
                </p:cNvSpPr>
                <p:nvPr/>
              </p:nvSpPr>
              <p:spPr bwMode="auto">
                <a:xfrm>
                  <a:off x="1722608" y="3777656"/>
                  <a:ext cx="28570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Самара</a:t>
                  </a:r>
                </a:p>
              </p:txBody>
            </p:sp>
            <p:sp>
              <p:nvSpPr>
                <p:cNvPr id="213" name="Rectangle 655"/>
                <p:cNvSpPr>
                  <a:spLocks noChangeArrowheads="1"/>
                </p:cNvSpPr>
                <p:nvPr/>
              </p:nvSpPr>
              <p:spPr bwMode="auto">
                <a:xfrm>
                  <a:off x="2072499" y="3951603"/>
                  <a:ext cx="164902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Уфа</a:t>
                  </a:r>
                </a:p>
              </p:txBody>
            </p:sp>
            <p:sp>
              <p:nvSpPr>
                <p:cNvPr id="214" name="Rectangle 664"/>
                <p:cNvSpPr>
                  <a:spLocks noChangeArrowheads="1"/>
                </p:cNvSpPr>
                <p:nvPr/>
              </p:nvSpPr>
              <p:spPr bwMode="auto">
                <a:xfrm>
                  <a:off x="1891193" y="3463583"/>
                  <a:ext cx="27036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Казань</a:t>
                  </a:r>
                </a:p>
              </p:txBody>
            </p:sp>
            <p:sp>
              <p:nvSpPr>
                <p:cNvPr id="215" name="Rectangle 673"/>
                <p:cNvSpPr>
                  <a:spLocks noChangeArrowheads="1"/>
                </p:cNvSpPr>
                <p:nvPr/>
              </p:nvSpPr>
              <p:spPr bwMode="auto">
                <a:xfrm>
                  <a:off x="1628775" y="3234873"/>
                  <a:ext cx="46977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Н.Новгород</a:t>
                  </a:r>
                </a:p>
              </p:txBody>
            </p:sp>
            <p:sp>
              <p:nvSpPr>
                <p:cNvPr id="216" name="Rectangle 682"/>
                <p:cNvSpPr>
                  <a:spLocks noChangeArrowheads="1"/>
                </p:cNvSpPr>
                <p:nvPr/>
              </p:nvSpPr>
              <p:spPr bwMode="auto">
                <a:xfrm>
                  <a:off x="1636726" y="3556998"/>
                  <a:ext cx="41992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Ульяновск</a:t>
                  </a:r>
                </a:p>
              </p:txBody>
            </p:sp>
            <p:sp>
              <p:nvSpPr>
                <p:cNvPr id="217" name="Rectangle 691"/>
                <p:cNvSpPr>
                  <a:spLocks noChangeArrowheads="1"/>
                </p:cNvSpPr>
                <p:nvPr/>
              </p:nvSpPr>
              <p:spPr bwMode="auto">
                <a:xfrm>
                  <a:off x="1552436" y="3015829"/>
                  <a:ext cx="39691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Владимир</a:t>
                  </a:r>
                </a:p>
              </p:txBody>
            </p:sp>
            <p:sp>
              <p:nvSpPr>
                <p:cNvPr id="218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82045" y="4085513"/>
                  <a:ext cx="37965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Оренбург</a:t>
                  </a:r>
                </a:p>
              </p:txBody>
            </p:sp>
            <p:sp>
              <p:nvSpPr>
                <p:cNvPr id="219" name="Rectangle 709"/>
                <p:cNvSpPr>
                  <a:spLocks noChangeArrowheads="1"/>
                </p:cNvSpPr>
                <p:nvPr/>
              </p:nvSpPr>
              <p:spPr bwMode="auto">
                <a:xfrm>
                  <a:off x="1401348" y="2392515"/>
                  <a:ext cx="37965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Новгород</a:t>
                  </a:r>
                </a:p>
              </p:txBody>
            </p:sp>
            <p:sp>
              <p:nvSpPr>
                <p:cNvPr id="220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80672" y="3674575"/>
                  <a:ext cx="31829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Саратов</a:t>
                  </a:r>
                </a:p>
              </p:txBody>
            </p:sp>
            <p:sp>
              <p:nvSpPr>
                <p:cNvPr id="221" name="Rectangle 727"/>
                <p:cNvSpPr>
                  <a:spLocks noChangeArrowheads="1"/>
                </p:cNvSpPr>
                <p:nvPr/>
              </p:nvSpPr>
              <p:spPr bwMode="auto">
                <a:xfrm>
                  <a:off x="1339321" y="3125350"/>
                  <a:ext cx="26269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Рязань</a:t>
                  </a:r>
                </a:p>
              </p:txBody>
            </p:sp>
            <p:sp>
              <p:nvSpPr>
                <p:cNvPr id="222" name="Rectangle 736"/>
                <p:cNvSpPr>
                  <a:spLocks noChangeArrowheads="1"/>
                </p:cNvSpPr>
                <p:nvPr/>
              </p:nvSpPr>
              <p:spPr bwMode="auto">
                <a:xfrm>
                  <a:off x="1433157" y="3450697"/>
                  <a:ext cx="23393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Пенза</a:t>
                  </a:r>
                </a:p>
              </p:txBody>
            </p:sp>
            <p:sp>
              <p:nvSpPr>
                <p:cNvPr id="223" name="Rectangle 746"/>
                <p:cNvSpPr>
                  <a:spLocks noChangeArrowheads="1"/>
                </p:cNvSpPr>
                <p:nvPr/>
              </p:nvSpPr>
              <p:spPr bwMode="auto">
                <a:xfrm>
                  <a:off x="1345683" y="1960869"/>
                  <a:ext cx="192219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Санкт–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24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82065" y="2055895"/>
                  <a:ext cx="41033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Петербург</a:t>
                  </a:r>
                </a:p>
              </p:txBody>
            </p:sp>
            <p:sp>
              <p:nvSpPr>
                <p:cNvPr id="225" name="Rectangle 763"/>
                <p:cNvSpPr>
                  <a:spLocks noChangeArrowheads="1"/>
                </p:cNvSpPr>
                <p:nvPr/>
              </p:nvSpPr>
              <p:spPr bwMode="auto">
                <a:xfrm>
                  <a:off x="1356818" y="2613173"/>
                  <a:ext cx="22817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Тверь</a:t>
                  </a:r>
                </a:p>
              </p:txBody>
            </p:sp>
            <p:sp>
              <p:nvSpPr>
                <p:cNvPr id="226" name="Freeform 772"/>
                <p:cNvSpPr>
                  <a:spLocks/>
                </p:cNvSpPr>
                <p:nvPr/>
              </p:nvSpPr>
              <p:spPr bwMode="auto">
                <a:xfrm>
                  <a:off x="1406119" y="2893421"/>
                  <a:ext cx="39761" cy="38655"/>
                </a:xfrm>
                <a:custGeom>
                  <a:avLst/>
                  <a:gdLst>
                    <a:gd name="T0" fmla="*/ 2147483646 w 74"/>
                    <a:gd name="T1" fmla="*/ 2147483646 h 73"/>
                    <a:gd name="T2" fmla="*/ 2147483646 w 74"/>
                    <a:gd name="T3" fmla="*/ 2147483646 h 73"/>
                    <a:gd name="T4" fmla="*/ 2147483646 w 74"/>
                    <a:gd name="T5" fmla="*/ 2147483646 h 73"/>
                    <a:gd name="T6" fmla="*/ 2147483646 w 74"/>
                    <a:gd name="T7" fmla="*/ 2147483646 h 73"/>
                    <a:gd name="T8" fmla="*/ 2147483646 w 74"/>
                    <a:gd name="T9" fmla="*/ 2147483646 h 73"/>
                    <a:gd name="T10" fmla="*/ 2147483646 w 74"/>
                    <a:gd name="T11" fmla="*/ 2147483646 h 73"/>
                    <a:gd name="T12" fmla="*/ 2147483646 w 74"/>
                    <a:gd name="T13" fmla="*/ 2147483646 h 73"/>
                    <a:gd name="T14" fmla="*/ 2147483646 w 74"/>
                    <a:gd name="T15" fmla="*/ 0 h 73"/>
                    <a:gd name="T16" fmla="*/ 2147483646 w 74"/>
                    <a:gd name="T17" fmla="*/ 0 h 73"/>
                    <a:gd name="T18" fmla="*/ 2147483646 w 74"/>
                    <a:gd name="T19" fmla="*/ 2147483646 h 73"/>
                    <a:gd name="T20" fmla="*/ 2147483646 w 74"/>
                    <a:gd name="T21" fmla="*/ 2147483646 h 73"/>
                    <a:gd name="T22" fmla="*/ 2147483646 w 74"/>
                    <a:gd name="T23" fmla="*/ 2147483646 h 73"/>
                    <a:gd name="T24" fmla="*/ 2147483646 w 74"/>
                    <a:gd name="T25" fmla="*/ 2147483646 h 73"/>
                    <a:gd name="T26" fmla="*/ 2147483646 w 74"/>
                    <a:gd name="T27" fmla="*/ 2147483646 h 73"/>
                    <a:gd name="T28" fmla="*/ 2147483646 w 74"/>
                    <a:gd name="T29" fmla="*/ 2147483646 h 73"/>
                    <a:gd name="T30" fmla="*/ 0 w 74"/>
                    <a:gd name="T31" fmla="*/ 2147483646 h 73"/>
                    <a:gd name="T32" fmla="*/ 0 w 74"/>
                    <a:gd name="T33" fmla="*/ 2147483646 h 73"/>
                    <a:gd name="T34" fmla="*/ 2147483646 w 74"/>
                    <a:gd name="T35" fmla="*/ 2147483646 h 73"/>
                    <a:gd name="T36" fmla="*/ 2147483646 w 74"/>
                    <a:gd name="T37" fmla="*/ 2147483646 h 73"/>
                    <a:gd name="T38" fmla="*/ 2147483646 w 74"/>
                    <a:gd name="T39" fmla="*/ 2147483646 h 73"/>
                    <a:gd name="T40" fmla="*/ 2147483646 w 74"/>
                    <a:gd name="T41" fmla="*/ 2147483646 h 73"/>
                    <a:gd name="T42" fmla="*/ 2147483646 w 74"/>
                    <a:gd name="T43" fmla="*/ 2147483646 h 73"/>
                    <a:gd name="T44" fmla="*/ 2147483646 w 74"/>
                    <a:gd name="T45" fmla="*/ 2147483646 h 73"/>
                    <a:gd name="T46" fmla="*/ 2147483646 w 74"/>
                    <a:gd name="T47" fmla="*/ 2147483646 h 73"/>
                    <a:gd name="T48" fmla="*/ 2147483646 w 74"/>
                    <a:gd name="T49" fmla="*/ 2147483646 h 73"/>
                    <a:gd name="T50" fmla="*/ 2147483646 w 74"/>
                    <a:gd name="T51" fmla="*/ 2147483646 h 73"/>
                    <a:gd name="T52" fmla="*/ 2147483646 w 74"/>
                    <a:gd name="T53" fmla="*/ 2147483646 h 73"/>
                    <a:gd name="T54" fmla="*/ 2147483646 w 74"/>
                    <a:gd name="T55" fmla="*/ 2147483646 h 73"/>
                    <a:gd name="T56" fmla="*/ 2147483646 w 74"/>
                    <a:gd name="T57" fmla="*/ 2147483646 h 73"/>
                    <a:gd name="T58" fmla="*/ 2147483646 w 74"/>
                    <a:gd name="T59" fmla="*/ 2147483646 h 73"/>
                    <a:gd name="T60" fmla="*/ 2147483646 w 74"/>
                    <a:gd name="T61" fmla="*/ 2147483646 h 73"/>
                    <a:gd name="T62" fmla="*/ 2147483646 w 74"/>
                    <a:gd name="T63" fmla="*/ 2147483646 h 73"/>
                    <a:gd name="T64" fmla="*/ 2147483646 w 74"/>
                    <a:gd name="T65" fmla="*/ 2147483646 h 7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4"/>
                    <a:gd name="T100" fmla="*/ 0 h 73"/>
                    <a:gd name="T101" fmla="*/ 74 w 74"/>
                    <a:gd name="T102" fmla="*/ 73 h 7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4" h="73">
                      <a:moveTo>
                        <a:pt x="74" y="34"/>
                      </a:moveTo>
                      <a:lnTo>
                        <a:pt x="72" y="26"/>
                      </a:lnTo>
                      <a:lnTo>
                        <a:pt x="70" y="21"/>
                      </a:lnTo>
                      <a:lnTo>
                        <a:pt x="66" y="15"/>
                      </a:lnTo>
                      <a:lnTo>
                        <a:pt x="58" y="7"/>
                      </a:lnTo>
                      <a:lnTo>
                        <a:pt x="52" y="3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1" y="3"/>
                      </a:lnTo>
                      <a:lnTo>
                        <a:pt x="15" y="7"/>
                      </a:lnTo>
                      <a:lnTo>
                        <a:pt x="7" y="15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7"/>
                      </a:lnTo>
                      <a:lnTo>
                        <a:pt x="3" y="52"/>
                      </a:lnTo>
                      <a:lnTo>
                        <a:pt x="7" y="58"/>
                      </a:lnTo>
                      <a:lnTo>
                        <a:pt x="15" y="66"/>
                      </a:lnTo>
                      <a:lnTo>
                        <a:pt x="21" y="70"/>
                      </a:lnTo>
                      <a:lnTo>
                        <a:pt x="26" y="72"/>
                      </a:lnTo>
                      <a:lnTo>
                        <a:pt x="34" y="73"/>
                      </a:lnTo>
                      <a:lnTo>
                        <a:pt x="39" y="73"/>
                      </a:lnTo>
                      <a:lnTo>
                        <a:pt x="47" y="72"/>
                      </a:lnTo>
                      <a:lnTo>
                        <a:pt x="52" y="70"/>
                      </a:lnTo>
                      <a:lnTo>
                        <a:pt x="58" y="66"/>
                      </a:lnTo>
                      <a:lnTo>
                        <a:pt x="66" y="58"/>
                      </a:lnTo>
                      <a:lnTo>
                        <a:pt x="70" y="52"/>
                      </a:lnTo>
                      <a:lnTo>
                        <a:pt x="72" y="47"/>
                      </a:lnTo>
                      <a:lnTo>
                        <a:pt x="74" y="39"/>
                      </a:lnTo>
                      <a:lnTo>
                        <a:pt x="74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" name="Freeform 773"/>
                <p:cNvSpPr>
                  <a:spLocks/>
                </p:cNvSpPr>
                <p:nvPr/>
              </p:nvSpPr>
              <p:spPr bwMode="auto">
                <a:xfrm>
                  <a:off x="1415661" y="2903085"/>
                  <a:ext cx="19085" cy="19328"/>
                </a:xfrm>
                <a:custGeom>
                  <a:avLst/>
                  <a:gdLst>
                    <a:gd name="T0" fmla="*/ 0 w 35"/>
                    <a:gd name="T1" fmla="*/ 2147483646 h 35"/>
                    <a:gd name="T2" fmla="*/ 2147483646 w 35"/>
                    <a:gd name="T3" fmla="*/ 0 h 35"/>
                    <a:gd name="T4" fmla="*/ 2147483646 w 35"/>
                    <a:gd name="T5" fmla="*/ 2147483646 h 35"/>
                    <a:gd name="T6" fmla="*/ 2147483646 w 35"/>
                    <a:gd name="T7" fmla="*/ 2147483646 h 35"/>
                    <a:gd name="T8" fmla="*/ 0 w 35"/>
                    <a:gd name="T9" fmla="*/ 2147483646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"/>
                    <a:gd name="T16" fmla="*/ 0 h 35"/>
                    <a:gd name="T17" fmla="*/ 35 w 35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" h="35">
                      <a:moveTo>
                        <a:pt x="0" y="17"/>
                      </a:moveTo>
                      <a:lnTo>
                        <a:pt x="18" y="0"/>
                      </a:lnTo>
                      <a:lnTo>
                        <a:pt x="35" y="17"/>
                      </a:lnTo>
                      <a:lnTo>
                        <a:pt x="18" y="35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47079" y="2782287"/>
                  <a:ext cx="40075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МОСКВА</a:t>
                  </a:r>
                </a:p>
              </p:txBody>
            </p:sp>
            <p:sp>
              <p:nvSpPr>
                <p:cNvPr id="229" name="Rectangle 783"/>
                <p:cNvSpPr>
                  <a:spLocks noChangeArrowheads="1"/>
                </p:cNvSpPr>
                <p:nvPr/>
              </p:nvSpPr>
              <p:spPr bwMode="auto">
                <a:xfrm>
                  <a:off x="1231173" y="3294469"/>
                  <a:ext cx="28953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Тамбов</a:t>
                  </a:r>
                </a:p>
              </p:txBody>
            </p:sp>
            <p:sp>
              <p:nvSpPr>
                <p:cNvPr id="230" name="Rectangle 800"/>
                <p:cNvSpPr>
                  <a:spLocks noChangeArrowheads="1"/>
                </p:cNvSpPr>
                <p:nvPr/>
              </p:nvSpPr>
              <p:spPr bwMode="auto">
                <a:xfrm>
                  <a:off x="1030276" y="4228857"/>
                  <a:ext cx="41225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Астрахань</a:t>
                  </a:r>
                </a:p>
              </p:txBody>
            </p:sp>
            <p:sp>
              <p:nvSpPr>
                <p:cNvPr id="231" name="Rectangle 801"/>
                <p:cNvSpPr>
                  <a:spLocks noChangeArrowheads="1"/>
                </p:cNvSpPr>
                <p:nvPr/>
              </p:nvSpPr>
              <p:spPr bwMode="auto">
                <a:xfrm>
                  <a:off x="1056228" y="3801815"/>
                  <a:ext cx="40842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Волгоград</a:t>
                  </a:r>
                </a:p>
              </p:txBody>
            </p:sp>
            <p:sp>
              <p:nvSpPr>
                <p:cNvPr id="232" name="Rectangle 810"/>
                <p:cNvSpPr>
                  <a:spLocks noChangeArrowheads="1"/>
                </p:cNvSpPr>
                <p:nvPr/>
              </p:nvSpPr>
              <p:spPr bwMode="auto">
                <a:xfrm>
                  <a:off x="1059411" y="2986836"/>
                  <a:ext cx="19941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Орел</a:t>
                  </a:r>
                </a:p>
              </p:txBody>
            </p:sp>
            <p:sp>
              <p:nvSpPr>
                <p:cNvPr id="233" name="Rectangle 821"/>
                <p:cNvSpPr>
                  <a:spLocks noChangeArrowheads="1"/>
                </p:cNvSpPr>
                <p:nvPr/>
              </p:nvSpPr>
              <p:spPr bwMode="auto">
                <a:xfrm>
                  <a:off x="712165" y="1814871"/>
                  <a:ext cx="517716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Калининград</a:t>
                  </a:r>
                </a:p>
              </p:txBody>
            </p:sp>
            <p:sp>
              <p:nvSpPr>
                <p:cNvPr id="234" name="Rectangle 836"/>
                <p:cNvSpPr>
                  <a:spLocks noChangeArrowheads="1"/>
                </p:cNvSpPr>
                <p:nvPr/>
              </p:nvSpPr>
              <p:spPr bwMode="auto">
                <a:xfrm>
                  <a:off x="792661" y="2586828"/>
                  <a:ext cx="38541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Смоленск</a:t>
                  </a:r>
                </a:p>
              </p:txBody>
            </p:sp>
            <p:sp>
              <p:nvSpPr>
                <p:cNvPr id="235" name="Rectangle 845"/>
                <p:cNvSpPr>
                  <a:spLocks noChangeArrowheads="1"/>
                </p:cNvSpPr>
                <p:nvPr/>
              </p:nvSpPr>
              <p:spPr bwMode="auto">
                <a:xfrm>
                  <a:off x="978124" y="2297489"/>
                  <a:ext cx="24160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Псков</a:t>
                  </a:r>
                </a:p>
              </p:txBody>
            </p:sp>
            <p:sp>
              <p:nvSpPr>
                <p:cNvPr id="236" name="Rectangle 846"/>
                <p:cNvSpPr>
                  <a:spLocks noChangeArrowheads="1"/>
                </p:cNvSpPr>
                <p:nvPr/>
              </p:nvSpPr>
              <p:spPr bwMode="auto">
                <a:xfrm>
                  <a:off x="722244" y="3341175"/>
                  <a:ext cx="366261" cy="1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Воронеж</a:t>
                  </a:r>
                </a:p>
              </p:txBody>
            </p:sp>
            <p:sp>
              <p:nvSpPr>
                <p:cNvPr id="237" name="Rectangle 863"/>
                <p:cNvSpPr>
                  <a:spLocks noChangeArrowheads="1"/>
                </p:cNvSpPr>
                <p:nvPr/>
              </p:nvSpPr>
              <p:spPr bwMode="auto">
                <a:xfrm>
                  <a:off x="651620" y="4523490"/>
                  <a:ext cx="425678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Махачкала</a:t>
                  </a:r>
                </a:p>
              </p:txBody>
            </p:sp>
            <p:sp>
              <p:nvSpPr>
                <p:cNvPr id="238" name="Rectangle 864"/>
                <p:cNvSpPr>
                  <a:spLocks noChangeArrowheads="1"/>
                </p:cNvSpPr>
                <p:nvPr/>
              </p:nvSpPr>
              <p:spPr bwMode="auto">
                <a:xfrm>
                  <a:off x="595013" y="3987037"/>
                  <a:ext cx="46210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Ставрополь</a:t>
                  </a:r>
                </a:p>
              </p:txBody>
            </p:sp>
            <p:sp>
              <p:nvSpPr>
                <p:cNvPr id="239" name="Rectangle 873"/>
                <p:cNvSpPr>
                  <a:spLocks noChangeArrowheads="1"/>
                </p:cNvSpPr>
                <p:nvPr/>
              </p:nvSpPr>
              <p:spPr bwMode="auto">
                <a:xfrm>
                  <a:off x="830393" y="4093338"/>
                  <a:ext cx="278033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>
                      <a:latin typeface="Times New Roman" panose="02020603050405020304" pitchFamily="18" charset="0"/>
                    </a:rPr>
                    <a:t>Элиста</a:t>
                  </a:r>
                </a:p>
              </p:txBody>
            </p:sp>
            <p:sp>
              <p:nvSpPr>
                <p:cNvPr id="240" name="Rectangle 890"/>
                <p:cNvSpPr>
                  <a:spLocks noChangeArrowheads="1"/>
                </p:cNvSpPr>
                <p:nvPr/>
              </p:nvSpPr>
              <p:spPr bwMode="auto">
                <a:xfrm>
                  <a:off x="651278" y="3595422"/>
                  <a:ext cx="232755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на–Дону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41" name="Rectangle 898"/>
                <p:cNvSpPr>
                  <a:spLocks noChangeArrowheads="1"/>
                </p:cNvSpPr>
                <p:nvPr/>
              </p:nvSpPr>
              <p:spPr bwMode="auto">
                <a:xfrm>
                  <a:off x="655250" y="3500627"/>
                  <a:ext cx="214448" cy="793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 dirty="0" smtClean="0">
                      <a:latin typeface="Times New Roman" panose="02020603050405020304" pitchFamily="18" charset="0"/>
                    </a:rPr>
                    <a:t>Ростов–</a:t>
                  </a:r>
                  <a:endParaRPr lang="ru-RU" sz="600" dirty="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42" name="Rectangle 908"/>
                <p:cNvSpPr>
                  <a:spLocks noChangeArrowheads="1"/>
                </p:cNvSpPr>
                <p:nvPr/>
              </p:nvSpPr>
              <p:spPr bwMode="auto">
                <a:xfrm>
                  <a:off x="572748" y="3194724"/>
                  <a:ext cx="362401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Белгород</a:t>
                  </a:r>
                </a:p>
              </p:txBody>
            </p:sp>
            <p:sp>
              <p:nvSpPr>
                <p:cNvPr id="243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978" y="2770782"/>
                  <a:ext cx="276114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Брянск</a:t>
                  </a:r>
                </a:p>
              </p:txBody>
            </p:sp>
            <p:sp>
              <p:nvSpPr>
                <p:cNvPr id="244" name="Rectangle 926"/>
                <p:cNvSpPr>
                  <a:spLocks noChangeArrowheads="1"/>
                </p:cNvSpPr>
                <p:nvPr/>
              </p:nvSpPr>
              <p:spPr bwMode="auto">
                <a:xfrm>
                  <a:off x="723411" y="3017440"/>
                  <a:ext cx="237765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Курск</a:t>
                  </a:r>
                </a:p>
              </p:txBody>
            </p:sp>
            <p:sp>
              <p:nvSpPr>
                <p:cNvPr id="245" name="Rectangle 935"/>
                <p:cNvSpPr>
                  <a:spLocks noChangeArrowheads="1"/>
                </p:cNvSpPr>
                <p:nvPr/>
              </p:nvSpPr>
              <p:spPr bwMode="auto">
                <a:xfrm>
                  <a:off x="174431" y="3687460"/>
                  <a:ext cx="416090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Краснодар</a:t>
                  </a:r>
                </a:p>
              </p:txBody>
            </p:sp>
            <p:sp>
              <p:nvSpPr>
                <p:cNvPr id="246" name="Rectangle 944"/>
                <p:cNvSpPr>
                  <a:spLocks noChangeArrowheads="1"/>
                </p:cNvSpPr>
                <p:nvPr/>
              </p:nvSpPr>
              <p:spPr bwMode="auto">
                <a:xfrm>
                  <a:off x="279948" y="4357596"/>
                  <a:ext cx="34322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Грозный</a:t>
                  </a:r>
                </a:p>
              </p:txBody>
            </p:sp>
            <p:sp>
              <p:nvSpPr>
                <p:cNvPr id="247" name="Rectangle 953"/>
                <p:cNvSpPr>
                  <a:spLocks noChangeArrowheads="1"/>
                </p:cNvSpPr>
                <p:nvPr/>
              </p:nvSpPr>
              <p:spPr bwMode="auto">
                <a:xfrm>
                  <a:off x="44414" y="4233311"/>
                  <a:ext cx="492789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Владикавказ</a:t>
                  </a:r>
                </a:p>
              </p:txBody>
            </p:sp>
            <p:sp>
              <p:nvSpPr>
                <p:cNvPr id="248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049" y="4141771"/>
                  <a:ext cx="335557" cy="116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ru-RU" sz="600">
                      <a:latin typeface="Times New Roman" panose="02020603050405020304" pitchFamily="18" charset="0"/>
                    </a:rPr>
                    <a:t>Нальчик</a:t>
                  </a:r>
                </a:p>
              </p:txBody>
            </p:sp>
            <p:sp>
              <p:nvSpPr>
                <p:cNvPr id="249" name="Полилиния 248"/>
                <p:cNvSpPr/>
                <p:nvPr/>
              </p:nvSpPr>
              <p:spPr bwMode="auto">
                <a:xfrm>
                  <a:off x="546898" y="4272512"/>
                  <a:ext cx="85451" cy="114067"/>
                </a:xfrm>
                <a:custGeom>
                  <a:avLst/>
                  <a:gdLst>
                    <a:gd name="connsiteX0" fmla="*/ 654844 w 671513"/>
                    <a:gd name="connsiteY0" fmla="*/ 119063 h 809763"/>
                    <a:gd name="connsiteX1" fmla="*/ 659606 w 671513"/>
                    <a:gd name="connsiteY1" fmla="*/ 145256 h 809763"/>
                    <a:gd name="connsiteX2" fmla="*/ 664369 w 671513"/>
                    <a:gd name="connsiteY2" fmla="*/ 152400 h 809763"/>
                    <a:gd name="connsiteX3" fmla="*/ 671513 w 671513"/>
                    <a:gd name="connsiteY3" fmla="*/ 192881 h 809763"/>
                    <a:gd name="connsiteX4" fmla="*/ 664369 w 671513"/>
                    <a:gd name="connsiteY4" fmla="*/ 221456 h 809763"/>
                    <a:gd name="connsiteX5" fmla="*/ 652463 w 671513"/>
                    <a:gd name="connsiteY5" fmla="*/ 242888 h 809763"/>
                    <a:gd name="connsiteX6" fmla="*/ 650081 w 671513"/>
                    <a:gd name="connsiteY6" fmla="*/ 266700 h 809763"/>
                    <a:gd name="connsiteX7" fmla="*/ 647700 w 671513"/>
                    <a:gd name="connsiteY7" fmla="*/ 276225 h 809763"/>
                    <a:gd name="connsiteX8" fmla="*/ 645319 w 671513"/>
                    <a:gd name="connsiteY8" fmla="*/ 288131 h 809763"/>
                    <a:gd name="connsiteX9" fmla="*/ 642938 w 671513"/>
                    <a:gd name="connsiteY9" fmla="*/ 295275 h 809763"/>
                    <a:gd name="connsiteX10" fmla="*/ 638175 w 671513"/>
                    <a:gd name="connsiteY10" fmla="*/ 314325 h 809763"/>
                    <a:gd name="connsiteX11" fmla="*/ 635794 w 671513"/>
                    <a:gd name="connsiteY11" fmla="*/ 338138 h 809763"/>
                    <a:gd name="connsiteX12" fmla="*/ 640556 w 671513"/>
                    <a:gd name="connsiteY12" fmla="*/ 361950 h 809763"/>
                    <a:gd name="connsiteX13" fmla="*/ 640556 w 671513"/>
                    <a:gd name="connsiteY13" fmla="*/ 431006 h 809763"/>
                    <a:gd name="connsiteX14" fmla="*/ 638175 w 671513"/>
                    <a:gd name="connsiteY14" fmla="*/ 440531 h 809763"/>
                    <a:gd name="connsiteX15" fmla="*/ 631031 w 671513"/>
                    <a:gd name="connsiteY15" fmla="*/ 450056 h 809763"/>
                    <a:gd name="connsiteX16" fmla="*/ 619125 w 671513"/>
                    <a:gd name="connsiteY16" fmla="*/ 464344 h 809763"/>
                    <a:gd name="connsiteX17" fmla="*/ 616744 w 671513"/>
                    <a:gd name="connsiteY17" fmla="*/ 471488 h 809763"/>
                    <a:gd name="connsiteX18" fmla="*/ 607219 w 671513"/>
                    <a:gd name="connsiteY18" fmla="*/ 485775 h 809763"/>
                    <a:gd name="connsiteX19" fmla="*/ 600075 w 671513"/>
                    <a:gd name="connsiteY19" fmla="*/ 507206 h 809763"/>
                    <a:gd name="connsiteX20" fmla="*/ 597694 w 671513"/>
                    <a:gd name="connsiteY20" fmla="*/ 514350 h 809763"/>
                    <a:gd name="connsiteX21" fmla="*/ 585788 w 671513"/>
                    <a:gd name="connsiteY21" fmla="*/ 531019 h 809763"/>
                    <a:gd name="connsiteX22" fmla="*/ 578644 w 671513"/>
                    <a:gd name="connsiteY22" fmla="*/ 554831 h 809763"/>
                    <a:gd name="connsiteX23" fmla="*/ 561975 w 671513"/>
                    <a:gd name="connsiteY23" fmla="*/ 576263 h 809763"/>
                    <a:gd name="connsiteX24" fmla="*/ 554831 w 671513"/>
                    <a:gd name="connsiteY24" fmla="*/ 581025 h 809763"/>
                    <a:gd name="connsiteX25" fmla="*/ 542925 w 671513"/>
                    <a:gd name="connsiteY25" fmla="*/ 592931 h 809763"/>
                    <a:gd name="connsiteX26" fmla="*/ 535781 w 671513"/>
                    <a:gd name="connsiteY26" fmla="*/ 600075 h 809763"/>
                    <a:gd name="connsiteX27" fmla="*/ 521494 w 671513"/>
                    <a:gd name="connsiteY27" fmla="*/ 607219 h 809763"/>
                    <a:gd name="connsiteX28" fmla="*/ 511969 w 671513"/>
                    <a:gd name="connsiteY28" fmla="*/ 614363 h 809763"/>
                    <a:gd name="connsiteX29" fmla="*/ 507206 w 671513"/>
                    <a:gd name="connsiteY29" fmla="*/ 621506 h 809763"/>
                    <a:gd name="connsiteX30" fmla="*/ 492919 w 671513"/>
                    <a:gd name="connsiteY30" fmla="*/ 631031 h 809763"/>
                    <a:gd name="connsiteX31" fmla="*/ 485775 w 671513"/>
                    <a:gd name="connsiteY31" fmla="*/ 638175 h 809763"/>
                    <a:gd name="connsiteX32" fmla="*/ 478631 w 671513"/>
                    <a:gd name="connsiteY32" fmla="*/ 642938 h 809763"/>
                    <a:gd name="connsiteX33" fmla="*/ 476250 w 671513"/>
                    <a:gd name="connsiteY33" fmla="*/ 650081 h 809763"/>
                    <a:gd name="connsiteX34" fmla="*/ 466725 w 671513"/>
                    <a:gd name="connsiteY34" fmla="*/ 657225 h 809763"/>
                    <a:gd name="connsiteX35" fmla="*/ 459581 w 671513"/>
                    <a:gd name="connsiteY35" fmla="*/ 664369 h 809763"/>
                    <a:gd name="connsiteX36" fmla="*/ 442913 w 671513"/>
                    <a:gd name="connsiteY36" fmla="*/ 676275 h 809763"/>
                    <a:gd name="connsiteX37" fmla="*/ 431006 w 671513"/>
                    <a:gd name="connsiteY37" fmla="*/ 685800 h 809763"/>
                    <a:gd name="connsiteX38" fmla="*/ 419100 w 671513"/>
                    <a:gd name="connsiteY38" fmla="*/ 695325 h 809763"/>
                    <a:gd name="connsiteX39" fmla="*/ 404813 w 671513"/>
                    <a:gd name="connsiteY39" fmla="*/ 707231 h 809763"/>
                    <a:gd name="connsiteX40" fmla="*/ 397669 w 671513"/>
                    <a:gd name="connsiteY40" fmla="*/ 709613 h 809763"/>
                    <a:gd name="connsiteX41" fmla="*/ 388144 w 671513"/>
                    <a:gd name="connsiteY41" fmla="*/ 714375 h 809763"/>
                    <a:gd name="connsiteX42" fmla="*/ 373856 w 671513"/>
                    <a:gd name="connsiteY42" fmla="*/ 723900 h 809763"/>
                    <a:gd name="connsiteX43" fmla="*/ 366713 w 671513"/>
                    <a:gd name="connsiteY43" fmla="*/ 728663 h 809763"/>
                    <a:gd name="connsiteX44" fmla="*/ 359569 w 671513"/>
                    <a:gd name="connsiteY44" fmla="*/ 735806 h 809763"/>
                    <a:gd name="connsiteX45" fmla="*/ 352425 w 671513"/>
                    <a:gd name="connsiteY45" fmla="*/ 738188 h 809763"/>
                    <a:gd name="connsiteX46" fmla="*/ 345281 w 671513"/>
                    <a:gd name="connsiteY46" fmla="*/ 742950 h 809763"/>
                    <a:gd name="connsiteX47" fmla="*/ 333375 w 671513"/>
                    <a:gd name="connsiteY47" fmla="*/ 752475 h 809763"/>
                    <a:gd name="connsiteX48" fmla="*/ 328613 w 671513"/>
                    <a:gd name="connsiteY48" fmla="*/ 759619 h 809763"/>
                    <a:gd name="connsiteX49" fmla="*/ 314325 w 671513"/>
                    <a:gd name="connsiteY49" fmla="*/ 769144 h 809763"/>
                    <a:gd name="connsiteX50" fmla="*/ 307181 w 671513"/>
                    <a:gd name="connsiteY50" fmla="*/ 773906 h 809763"/>
                    <a:gd name="connsiteX51" fmla="*/ 292894 w 671513"/>
                    <a:gd name="connsiteY51" fmla="*/ 783431 h 809763"/>
                    <a:gd name="connsiteX52" fmla="*/ 288131 w 671513"/>
                    <a:gd name="connsiteY52" fmla="*/ 790575 h 809763"/>
                    <a:gd name="connsiteX53" fmla="*/ 273844 w 671513"/>
                    <a:gd name="connsiteY53" fmla="*/ 792956 h 809763"/>
                    <a:gd name="connsiteX54" fmla="*/ 266700 w 671513"/>
                    <a:gd name="connsiteY54" fmla="*/ 797719 h 809763"/>
                    <a:gd name="connsiteX55" fmla="*/ 252413 w 671513"/>
                    <a:gd name="connsiteY55" fmla="*/ 802481 h 809763"/>
                    <a:gd name="connsiteX56" fmla="*/ 238125 w 671513"/>
                    <a:gd name="connsiteY56" fmla="*/ 809625 h 809763"/>
                    <a:gd name="connsiteX57" fmla="*/ 230981 w 671513"/>
                    <a:gd name="connsiteY57" fmla="*/ 795338 h 809763"/>
                    <a:gd name="connsiteX58" fmla="*/ 223838 w 671513"/>
                    <a:gd name="connsiteY58" fmla="*/ 790575 h 809763"/>
                    <a:gd name="connsiteX59" fmla="*/ 211931 w 671513"/>
                    <a:gd name="connsiteY59" fmla="*/ 778669 h 809763"/>
                    <a:gd name="connsiteX60" fmla="*/ 200025 w 671513"/>
                    <a:gd name="connsiteY60" fmla="*/ 766763 h 809763"/>
                    <a:gd name="connsiteX61" fmla="*/ 192881 w 671513"/>
                    <a:gd name="connsiteY61" fmla="*/ 752475 h 809763"/>
                    <a:gd name="connsiteX62" fmla="*/ 185738 w 671513"/>
                    <a:gd name="connsiteY62" fmla="*/ 750094 h 809763"/>
                    <a:gd name="connsiteX63" fmla="*/ 166688 w 671513"/>
                    <a:gd name="connsiteY63" fmla="*/ 745331 h 809763"/>
                    <a:gd name="connsiteX64" fmla="*/ 159544 w 671513"/>
                    <a:gd name="connsiteY64" fmla="*/ 742950 h 809763"/>
                    <a:gd name="connsiteX65" fmla="*/ 147638 w 671513"/>
                    <a:gd name="connsiteY65" fmla="*/ 740569 h 809763"/>
                    <a:gd name="connsiteX66" fmla="*/ 138113 w 671513"/>
                    <a:gd name="connsiteY66" fmla="*/ 738188 h 809763"/>
                    <a:gd name="connsiteX67" fmla="*/ 126206 w 671513"/>
                    <a:gd name="connsiteY67" fmla="*/ 735806 h 809763"/>
                    <a:gd name="connsiteX68" fmla="*/ 111919 w 671513"/>
                    <a:gd name="connsiteY68" fmla="*/ 728663 h 809763"/>
                    <a:gd name="connsiteX69" fmla="*/ 90488 w 671513"/>
                    <a:gd name="connsiteY69" fmla="*/ 723900 h 809763"/>
                    <a:gd name="connsiteX70" fmla="*/ 83344 w 671513"/>
                    <a:gd name="connsiteY70" fmla="*/ 719138 h 809763"/>
                    <a:gd name="connsiteX71" fmla="*/ 80963 w 671513"/>
                    <a:gd name="connsiteY71" fmla="*/ 711994 h 809763"/>
                    <a:gd name="connsiteX72" fmla="*/ 52388 w 671513"/>
                    <a:gd name="connsiteY72" fmla="*/ 697706 h 809763"/>
                    <a:gd name="connsiteX73" fmla="*/ 38100 w 671513"/>
                    <a:gd name="connsiteY73" fmla="*/ 695325 h 809763"/>
                    <a:gd name="connsiteX74" fmla="*/ 23813 w 671513"/>
                    <a:gd name="connsiteY74" fmla="*/ 685800 h 809763"/>
                    <a:gd name="connsiteX75" fmla="*/ 19050 w 671513"/>
                    <a:gd name="connsiteY75" fmla="*/ 671513 h 809763"/>
                    <a:gd name="connsiteX76" fmla="*/ 16669 w 671513"/>
                    <a:gd name="connsiteY76" fmla="*/ 661988 h 809763"/>
                    <a:gd name="connsiteX77" fmla="*/ 11906 w 671513"/>
                    <a:gd name="connsiteY77" fmla="*/ 638175 h 809763"/>
                    <a:gd name="connsiteX78" fmla="*/ 7144 w 671513"/>
                    <a:gd name="connsiteY78" fmla="*/ 573881 h 809763"/>
                    <a:gd name="connsiteX79" fmla="*/ 2381 w 671513"/>
                    <a:gd name="connsiteY79" fmla="*/ 559594 h 809763"/>
                    <a:gd name="connsiteX80" fmla="*/ 0 w 671513"/>
                    <a:gd name="connsiteY80" fmla="*/ 552450 h 809763"/>
                    <a:gd name="connsiteX81" fmla="*/ 2381 w 671513"/>
                    <a:gd name="connsiteY81" fmla="*/ 542925 h 809763"/>
                    <a:gd name="connsiteX82" fmla="*/ 19050 w 671513"/>
                    <a:gd name="connsiteY82" fmla="*/ 545306 h 809763"/>
                    <a:gd name="connsiteX83" fmla="*/ 40481 w 671513"/>
                    <a:gd name="connsiteY83" fmla="*/ 542925 h 809763"/>
                    <a:gd name="connsiteX84" fmla="*/ 47625 w 671513"/>
                    <a:gd name="connsiteY84" fmla="*/ 540544 h 809763"/>
                    <a:gd name="connsiteX85" fmla="*/ 57150 w 671513"/>
                    <a:gd name="connsiteY85" fmla="*/ 554831 h 809763"/>
                    <a:gd name="connsiteX86" fmla="*/ 64294 w 671513"/>
                    <a:gd name="connsiteY86" fmla="*/ 559594 h 809763"/>
                    <a:gd name="connsiteX87" fmla="*/ 73819 w 671513"/>
                    <a:gd name="connsiteY87" fmla="*/ 571500 h 809763"/>
                    <a:gd name="connsiteX88" fmla="*/ 83344 w 671513"/>
                    <a:gd name="connsiteY88" fmla="*/ 583406 h 809763"/>
                    <a:gd name="connsiteX89" fmla="*/ 88106 w 671513"/>
                    <a:gd name="connsiteY89" fmla="*/ 590550 h 809763"/>
                    <a:gd name="connsiteX90" fmla="*/ 95250 w 671513"/>
                    <a:gd name="connsiteY90" fmla="*/ 595313 h 809763"/>
                    <a:gd name="connsiteX91" fmla="*/ 102394 w 671513"/>
                    <a:gd name="connsiteY91" fmla="*/ 616744 h 809763"/>
                    <a:gd name="connsiteX92" fmla="*/ 107156 w 671513"/>
                    <a:gd name="connsiteY92" fmla="*/ 635794 h 809763"/>
                    <a:gd name="connsiteX93" fmla="*/ 114300 w 671513"/>
                    <a:gd name="connsiteY93" fmla="*/ 640556 h 809763"/>
                    <a:gd name="connsiteX94" fmla="*/ 126206 w 671513"/>
                    <a:gd name="connsiteY94" fmla="*/ 652463 h 809763"/>
                    <a:gd name="connsiteX95" fmla="*/ 154781 w 671513"/>
                    <a:gd name="connsiteY95" fmla="*/ 638175 h 809763"/>
                    <a:gd name="connsiteX96" fmla="*/ 161925 w 671513"/>
                    <a:gd name="connsiteY96" fmla="*/ 635794 h 809763"/>
                    <a:gd name="connsiteX97" fmla="*/ 183356 w 671513"/>
                    <a:gd name="connsiteY97" fmla="*/ 621506 h 809763"/>
                    <a:gd name="connsiteX98" fmla="*/ 190500 w 671513"/>
                    <a:gd name="connsiteY98" fmla="*/ 616744 h 809763"/>
                    <a:gd name="connsiteX99" fmla="*/ 207169 w 671513"/>
                    <a:gd name="connsiteY99" fmla="*/ 600075 h 809763"/>
                    <a:gd name="connsiteX100" fmla="*/ 211931 w 671513"/>
                    <a:gd name="connsiteY100" fmla="*/ 592931 h 809763"/>
                    <a:gd name="connsiteX101" fmla="*/ 226219 w 671513"/>
                    <a:gd name="connsiteY101" fmla="*/ 588169 h 809763"/>
                    <a:gd name="connsiteX102" fmla="*/ 240506 w 671513"/>
                    <a:gd name="connsiteY102" fmla="*/ 583406 h 809763"/>
                    <a:gd name="connsiteX103" fmla="*/ 247650 w 671513"/>
                    <a:gd name="connsiteY103" fmla="*/ 578644 h 809763"/>
                    <a:gd name="connsiteX104" fmla="*/ 259556 w 671513"/>
                    <a:gd name="connsiteY104" fmla="*/ 569119 h 809763"/>
                    <a:gd name="connsiteX105" fmla="*/ 266700 w 671513"/>
                    <a:gd name="connsiteY105" fmla="*/ 564356 h 809763"/>
                    <a:gd name="connsiteX106" fmla="*/ 280988 w 671513"/>
                    <a:gd name="connsiteY106" fmla="*/ 559594 h 809763"/>
                    <a:gd name="connsiteX107" fmla="*/ 292894 w 671513"/>
                    <a:gd name="connsiteY107" fmla="*/ 550069 h 809763"/>
                    <a:gd name="connsiteX108" fmla="*/ 307181 w 671513"/>
                    <a:gd name="connsiteY108" fmla="*/ 540544 h 809763"/>
                    <a:gd name="connsiteX109" fmla="*/ 311944 w 671513"/>
                    <a:gd name="connsiteY109" fmla="*/ 533400 h 809763"/>
                    <a:gd name="connsiteX110" fmla="*/ 316706 w 671513"/>
                    <a:gd name="connsiteY110" fmla="*/ 514350 h 809763"/>
                    <a:gd name="connsiteX111" fmla="*/ 321469 w 671513"/>
                    <a:gd name="connsiteY111" fmla="*/ 469106 h 809763"/>
                    <a:gd name="connsiteX112" fmla="*/ 326231 w 671513"/>
                    <a:gd name="connsiteY112" fmla="*/ 454819 h 809763"/>
                    <a:gd name="connsiteX113" fmla="*/ 328613 w 671513"/>
                    <a:gd name="connsiteY113" fmla="*/ 447675 h 809763"/>
                    <a:gd name="connsiteX114" fmla="*/ 330994 w 671513"/>
                    <a:gd name="connsiteY114" fmla="*/ 423863 h 809763"/>
                    <a:gd name="connsiteX115" fmla="*/ 333375 w 671513"/>
                    <a:gd name="connsiteY115" fmla="*/ 416719 h 809763"/>
                    <a:gd name="connsiteX116" fmla="*/ 342900 w 671513"/>
                    <a:gd name="connsiteY116" fmla="*/ 383381 h 809763"/>
                    <a:gd name="connsiteX117" fmla="*/ 345281 w 671513"/>
                    <a:gd name="connsiteY117" fmla="*/ 347663 h 809763"/>
                    <a:gd name="connsiteX118" fmla="*/ 347663 w 671513"/>
                    <a:gd name="connsiteY118" fmla="*/ 340519 h 809763"/>
                    <a:gd name="connsiteX119" fmla="*/ 350044 w 671513"/>
                    <a:gd name="connsiteY119" fmla="*/ 323850 h 809763"/>
                    <a:gd name="connsiteX120" fmla="*/ 352425 w 671513"/>
                    <a:gd name="connsiteY120" fmla="*/ 280988 h 809763"/>
                    <a:gd name="connsiteX121" fmla="*/ 354806 w 671513"/>
                    <a:gd name="connsiteY121" fmla="*/ 261938 h 809763"/>
                    <a:gd name="connsiteX122" fmla="*/ 347663 w 671513"/>
                    <a:gd name="connsiteY122" fmla="*/ 257175 h 809763"/>
                    <a:gd name="connsiteX123" fmla="*/ 340519 w 671513"/>
                    <a:gd name="connsiteY123" fmla="*/ 259556 h 809763"/>
                    <a:gd name="connsiteX124" fmla="*/ 333375 w 671513"/>
                    <a:gd name="connsiteY124" fmla="*/ 264319 h 809763"/>
                    <a:gd name="connsiteX125" fmla="*/ 319088 w 671513"/>
                    <a:gd name="connsiteY125" fmla="*/ 269081 h 809763"/>
                    <a:gd name="connsiteX126" fmla="*/ 311944 w 671513"/>
                    <a:gd name="connsiteY126" fmla="*/ 271463 h 809763"/>
                    <a:gd name="connsiteX127" fmla="*/ 314325 w 671513"/>
                    <a:gd name="connsiteY127" fmla="*/ 264319 h 809763"/>
                    <a:gd name="connsiteX128" fmla="*/ 309563 w 671513"/>
                    <a:gd name="connsiteY128" fmla="*/ 250031 h 809763"/>
                    <a:gd name="connsiteX129" fmla="*/ 297656 w 671513"/>
                    <a:gd name="connsiteY129" fmla="*/ 228600 h 809763"/>
                    <a:gd name="connsiteX130" fmla="*/ 290513 w 671513"/>
                    <a:gd name="connsiteY130" fmla="*/ 223838 h 809763"/>
                    <a:gd name="connsiteX131" fmla="*/ 292894 w 671513"/>
                    <a:gd name="connsiteY131" fmla="*/ 216694 h 809763"/>
                    <a:gd name="connsiteX132" fmla="*/ 300038 w 671513"/>
                    <a:gd name="connsiteY132" fmla="*/ 214313 h 809763"/>
                    <a:gd name="connsiteX133" fmla="*/ 307181 w 671513"/>
                    <a:gd name="connsiteY133" fmla="*/ 209550 h 809763"/>
                    <a:gd name="connsiteX134" fmla="*/ 314325 w 671513"/>
                    <a:gd name="connsiteY134" fmla="*/ 202406 h 809763"/>
                    <a:gd name="connsiteX135" fmla="*/ 321469 w 671513"/>
                    <a:gd name="connsiteY135" fmla="*/ 200025 h 809763"/>
                    <a:gd name="connsiteX136" fmla="*/ 335756 w 671513"/>
                    <a:gd name="connsiteY136" fmla="*/ 192881 h 809763"/>
                    <a:gd name="connsiteX137" fmla="*/ 350044 w 671513"/>
                    <a:gd name="connsiteY137" fmla="*/ 190500 h 809763"/>
                    <a:gd name="connsiteX138" fmla="*/ 364331 w 671513"/>
                    <a:gd name="connsiteY138" fmla="*/ 185738 h 809763"/>
                    <a:gd name="connsiteX139" fmla="*/ 371475 w 671513"/>
                    <a:gd name="connsiteY139" fmla="*/ 180975 h 809763"/>
                    <a:gd name="connsiteX140" fmla="*/ 376238 w 671513"/>
                    <a:gd name="connsiteY140" fmla="*/ 173831 h 809763"/>
                    <a:gd name="connsiteX141" fmla="*/ 383381 w 671513"/>
                    <a:gd name="connsiteY141" fmla="*/ 171450 h 809763"/>
                    <a:gd name="connsiteX142" fmla="*/ 390525 w 671513"/>
                    <a:gd name="connsiteY142" fmla="*/ 166688 h 809763"/>
                    <a:gd name="connsiteX143" fmla="*/ 392906 w 671513"/>
                    <a:gd name="connsiteY143" fmla="*/ 159544 h 809763"/>
                    <a:gd name="connsiteX144" fmla="*/ 397669 w 671513"/>
                    <a:gd name="connsiteY144" fmla="*/ 152400 h 809763"/>
                    <a:gd name="connsiteX145" fmla="*/ 407194 w 671513"/>
                    <a:gd name="connsiteY145" fmla="*/ 130969 h 809763"/>
                    <a:gd name="connsiteX146" fmla="*/ 409575 w 671513"/>
                    <a:gd name="connsiteY146" fmla="*/ 111919 h 809763"/>
                    <a:gd name="connsiteX147" fmla="*/ 395288 w 671513"/>
                    <a:gd name="connsiteY147" fmla="*/ 107156 h 809763"/>
                    <a:gd name="connsiteX148" fmla="*/ 381000 w 671513"/>
                    <a:gd name="connsiteY148" fmla="*/ 102394 h 809763"/>
                    <a:gd name="connsiteX149" fmla="*/ 371475 w 671513"/>
                    <a:gd name="connsiteY149" fmla="*/ 100013 h 809763"/>
                    <a:gd name="connsiteX150" fmla="*/ 369094 w 671513"/>
                    <a:gd name="connsiteY150" fmla="*/ 92869 h 809763"/>
                    <a:gd name="connsiteX151" fmla="*/ 359569 w 671513"/>
                    <a:gd name="connsiteY151" fmla="*/ 83344 h 809763"/>
                    <a:gd name="connsiteX152" fmla="*/ 373856 w 671513"/>
                    <a:gd name="connsiteY152" fmla="*/ 78581 h 809763"/>
                    <a:gd name="connsiteX153" fmla="*/ 390525 w 671513"/>
                    <a:gd name="connsiteY153" fmla="*/ 71438 h 809763"/>
                    <a:gd name="connsiteX154" fmla="*/ 407194 w 671513"/>
                    <a:gd name="connsiteY154" fmla="*/ 54769 h 809763"/>
                    <a:gd name="connsiteX155" fmla="*/ 416719 w 671513"/>
                    <a:gd name="connsiteY155" fmla="*/ 40481 h 809763"/>
                    <a:gd name="connsiteX156" fmla="*/ 421481 w 671513"/>
                    <a:gd name="connsiteY156" fmla="*/ 33338 h 809763"/>
                    <a:gd name="connsiteX157" fmla="*/ 428625 w 671513"/>
                    <a:gd name="connsiteY157" fmla="*/ 30956 h 809763"/>
                    <a:gd name="connsiteX158" fmla="*/ 433388 w 671513"/>
                    <a:gd name="connsiteY158" fmla="*/ 23813 h 809763"/>
                    <a:gd name="connsiteX159" fmla="*/ 447675 w 671513"/>
                    <a:gd name="connsiteY159" fmla="*/ 14288 h 809763"/>
                    <a:gd name="connsiteX160" fmla="*/ 464344 w 671513"/>
                    <a:gd name="connsiteY160" fmla="*/ 7144 h 809763"/>
                    <a:gd name="connsiteX161" fmla="*/ 473869 w 671513"/>
                    <a:gd name="connsiteY161" fmla="*/ 0 h 809763"/>
                    <a:gd name="connsiteX162" fmla="*/ 492919 w 671513"/>
                    <a:gd name="connsiteY162" fmla="*/ 11906 h 809763"/>
                    <a:gd name="connsiteX163" fmla="*/ 507206 w 671513"/>
                    <a:gd name="connsiteY163" fmla="*/ 21431 h 809763"/>
                    <a:gd name="connsiteX164" fmla="*/ 519113 w 671513"/>
                    <a:gd name="connsiteY164" fmla="*/ 33338 h 809763"/>
                    <a:gd name="connsiteX165" fmla="*/ 531019 w 671513"/>
                    <a:gd name="connsiteY165" fmla="*/ 45244 h 809763"/>
                    <a:gd name="connsiteX166" fmla="*/ 523875 w 671513"/>
                    <a:gd name="connsiteY166" fmla="*/ 61913 h 809763"/>
                    <a:gd name="connsiteX167" fmla="*/ 516731 w 671513"/>
                    <a:gd name="connsiteY167" fmla="*/ 64294 h 809763"/>
                    <a:gd name="connsiteX168" fmla="*/ 514350 w 671513"/>
                    <a:gd name="connsiteY168" fmla="*/ 71438 h 809763"/>
                    <a:gd name="connsiteX169" fmla="*/ 521494 w 671513"/>
                    <a:gd name="connsiteY169" fmla="*/ 85725 h 809763"/>
                    <a:gd name="connsiteX170" fmla="*/ 528638 w 671513"/>
                    <a:gd name="connsiteY170" fmla="*/ 90488 h 809763"/>
                    <a:gd name="connsiteX171" fmla="*/ 535781 w 671513"/>
                    <a:gd name="connsiteY171" fmla="*/ 97631 h 809763"/>
                    <a:gd name="connsiteX172" fmla="*/ 540544 w 671513"/>
                    <a:gd name="connsiteY172" fmla="*/ 104775 h 809763"/>
                    <a:gd name="connsiteX173" fmla="*/ 547688 w 671513"/>
                    <a:gd name="connsiteY173" fmla="*/ 107156 h 809763"/>
                    <a:gd name="connsiteX174" fmla="*/ 554831 w 671513"/>
                    <a:gd name="connsiteY174" fmla="*/ 111919 h 809763"/>
                    <a:gd name="connsiteX175" fmla="*/ 569119 w 671513"/>
                    <a:gd name="connsiteY175" fmla="*/ 109538 h 809763"/>
                    <a:gd name="connsiteX176" fmla="*/ 592931 w 671513"/>
                    <a:gd name="connsiteY176" fmla="*/ 107156 h 809763"/>
                    <a:gd name="connsiteX177" fmla="*/ 611981 w 671513"/>
                    <a:gd name="connsiteY177" fmla="*/ 109538 h 809763"/>
                    <a:gd name="connsiteX178" fmla="*/ 628650 w 671513"/>
                    <a:gd name="connsiteY178" fmla="*/ 114300 h 809763"/>
                    <a:gd name="connsiteX179" fmla="*/ 635794 w 671513"/>
                    <a:gd name="connsiteY179" fmla="*/ 119063 h 809763"/>
                    <a:gd name="connsiteX180" fmla="*/ 654844 w 671513"/>
                    <a:gd name="connsiteY180" fmla="*/ 119063 h 809763"/>
                    <a:gd name="connsiteX0" fmla="*/ 655988 w 672657"/>
                    <a:gd name="connsiteY0" fmla="*/ 119063 h 809763"/>
                    <a:gd name="connsiteX1" fmla="*/ 660750 w 672657"/>
                    <a:gd name="connsiteY1" fmla="*/ 145256 h 809763"/>
                    <a:gd name="connsiteX2" fmla="*/ 665513 w 672657"/>
                    <a:gd name="connsiteY2" fmla="*/ 152400 h 809763"/>
                    <a:gd name="connsiteX3" fmla="*/ 672657 w 672657"/>
                    <a:gd name="connsiteY3" fmla="*/ 192881 h 809763"/>
                    <a:gd name="connsiteX4" fmla="*/ 665513 w 672657"/>
                    <a:gd name="connsiteY4" fmla="*/ 221456 h 809763"/>
                    <a:gd name="connsiteX5" fmla="*/ 653607 w 672657"/>
                    <a:gd name="connsiteY5" fmla="*/ 242888 h 809763"/>
                    <a:gd name="connsiteX6" fmla="*/ 651225 w 672657"/>
                    <a:gd name="connsiteY6" fmla="*/ 266700 h 809763"/>
                    <a:gd name="connsiteX7" fmla="*/ 648844 w 672657"/>
                    <a:gd name="connsiteY7" fmla="*/ 276225 h 809763"/>
                    <a:gd name="connsiteX8" fmla="*/ 646463 w 672657"/>
                    <a:gd name="connsiteY8" fmla="*/ 288131 h 809763"/>
                    <a:gd name="connsiteX9" fmla="*/ 644082 w 672657"/>
                    <a:gd name="connsiteY9" fmla="*/ 295275 h 809763"/>
                    <a:gd name="connsiteX10" fmla="*/ 639319 w 672657"/>
                    <a:gd name="connsiteY10" fmla="*/ 314325 h 809763"/>
                    <a:gd name="connsiteX11" fmla="*/ 636938 w 672657"/>
                    <a:gd name="connsiteY11" fmla="*/ 338138 h 809763"/>
                    <a:gd name="connsiteX12" fmla="*/ 641700 w 672657"/>
                    <a:gd name="connsiteY12" fmla="*/ 361950 h 809763"/>
                    <a:gd name="connsiteX13" fmla="*/ 641700 w 672657"/>
                    <a:gd name="connsiteY13" fmla="*/ 431006 h 809763"/>
                    <a:gd name="connsiteX14" fmla="*/ 639319 w 672657"/>
                    <a:gd name="connsiteY14" fmla="*/ 440531 h 809763"/>
                    <a:gd name="connsiteX15" fmla="*/ 632175 w 672657"/>
                    <a:gd name="connsiteY15" fmla="*/ 450056 h 809763"/>
                    <a:gd name="connsiteX16" fmla="*/ 620269 w 672657"/>
                    <a:gd name="connsiteY16" fmla="*/ 464344 h 809763"/>
                    <a:gd name="connsiteX17" fmla="*/ 617888 w 672657"/>
                    <a:gd name="connsiteY17" fmla="*/ 471488 h 809763"/>
                    <a:gd name="connsiteX18" fmla="*/ 608363 w 672657"/>
                    <a:gd name="connsiteY18" fmla="*/ 485775 h 809763"/>
                    <a:gd name="connsiteX19" fmla="*/ 601219 w 672657"/>
                    <a:gd name="connsiteY19" fmla="*/ 507206 h 809763"/>
                    <a:gd name="connsiteX20" fmla="*/ 598838 w 672657"/>
                    <a:gd name="connsiteY20" fmla="*/ 514350 h 809763"/>
                    <a:gd name="connsiteX21" fmla="*/ 586932 w 672657"/>
                    <a:gd name="connsiteY21" fmla="*/ 531019 h 809763"/>
                    <a:gd name="connsiteX22" fmla="*/ 579788 w 672657"/>
                    <a:gd name="connsiteY22" fmla="*/ 554831 h 809763"/>
                    <a:gd name="connsiteX23" fmla="*/ 563119 w 672657"/>
                    <a:gd name="connsiteY23" fmla="*/ 576263 h 809763"/>
                    <a:gd name="connsiteX24" fmla="*/ 555975 w 672657"/>
                    <a:gd name="connsiteY24" fmla="*/ 581025 h 809763"/>
                    <a:gd name="connsiteX25" fmla="*/ 544069 w 672657"/>
                    <a:gd name="connsiteY25" fmla="*/ 592931 h 809763"/>
                    <a:gd name="connsiteX26" fmla="*/ 536925 w 672657"/>
                    <a:gd name="connsiteY26" fmla="*/ 600075 h 809763"/>
                    <a:gd name="connsiteX27" fmla="*/ 522638 w 672657"/>
                    <a:gd name="connsiteY27" fmla="*/ 607219 h 809763"/>
                    <a:gd name="connsiteX28" fmla="*/ 513113 w 672657"/>
                    <a:gd name="connsiteY28" fmla="*/ 614363 h 809763"/>
                    <a:gd name="connsiteX29" fmla="*/ 508350 w 672657"/>
                    <a:gd name="connsiteY29" fmla="*/ 621506 h 809763"/>
                    <a:gd name="connsiteX30" fmla="*/ 494063 w 672657"/>
                    <a:gd name="connsiteY30" fmla="*/ 631031 h 809763"/>
                    <a:gd name="connsiteX31" fmla="*/ 486919 w 672657"/>
                    <a:gd name="connsiteY31" fmla="*/ 638175 h 809763"/>
                    <a:gd name="connsiteX32" fmla="*/ 479775 w 672657"/>
                    <a:gd name="connsiteY32" fmla="*/ 642938 h 809763"/>
                    <a:gd name="connsiteX33" fmla="*/ 477394 w 672657"/>
                    <a:gd name="connsiteY33" fmla="*/ 650081 h 809763"/>
                    <a:gd name="connsiteX34" fmla="*/ 467869 w 672657"/>
                    <a:gd name="connsiteY34" fmla="*/ 657225 h 809763"/>
                    <a:gd name="connsiteX35" fmla="*/ 460725 w 672657"/>
                    <a:gd name="connsiteY35" fmla="*/ 664369 h 809763"/>
                    <a:gd name="connsiteX36" fmla="*/ 444057 w 672657"/>
                    <a:gd name="connsiteY36" fmla="*/ 676275 h 809763"/>
                    <a:gd name="connsiteX37" fmla="*/ 432150 w 672657"/>
                    <a:gd name="connsiteY37" fmla="*/ 685800 h 809763"/>
                    <a:gd name="connsiteX38" fmla="*/ 420244 w 672657"/>
                    <a:gd name="connsiteY38" fmla="*/ 695325 h 809763"/>
                    <a:gd name="connsiteX39" fmla="*/ 405957 w 672657"/>
                    <a:gd name="connsiteY39" fmla="*/ 707231 h 809763"/>
                    <a:gd name="connsiteX40" fmla="*/ 398813 w 672657"/>
                    <a:gd name="connsiteY40" fmla="*/ 709613 h 809763"/>
                    <a:gd name="connsiteX41" fmla="*/ 389288 w 672657"/>
                    <a:gd name="connsiteY41" fmla="*/ 714375 h 809763"/>
                    <a:gd name="connsiteX42" fmla="*/ 375000 w 672657"/>
                    <a:gd name="connsiteY42" fmla="*/ 723900 h 809763"/>
                    <a:gd name="connsiteX43" fmla="*/ 367857 w 672657"/>
                    <a:gd name="connsiteY43" fmla="*/ 728663 h 809763"/>
                    <a:gd name="connsiteX44" fmla="*/ 360713 w 672657"/>
                    <a:gd name="connsiteY44" fmla="*/ 735806 h 809763"/>
                    <a:gd name="connsiteX45" fmla="*/ 353569 w 672657"/>
                    <a:gd name="connsiteY45" fmla="*/ 738188 h 809763"/>
                    <a:gd name="connsiteX46" fmla="*/ 346425 w 672657"/>
                    <a:gd name="connsiteY46" fmla="*/ 742950 h 809763"/>
                    <a:gd name="connsiteX47" fmla="*/ 334519 w 672657"/>
                    <a:gd name="connsiteY47" fmla="*/ 752475 h 809763"/>
                    <a:gd name="connsiteX48" fmla="*/ 329757 w 672657"/>
                    <a:gd name="connsiteY48" fmla="*/ 759619 h 809763"/>
                    <a:gd name="connsiteX49" fmla="*/ 315469 w 672657"/>
                    <a:gd name="connsiteY49" fmla="*/ 769144 h 809763"/>
                    <a:gd name="connsiteX50" fmla="*/ 308325 w 672657"/>
                    <a:gd name="connsiteY50" fmla="*/ 773906 h 809763"/>
                    <a:gd name="connsiteX51" fmla="*/ 294038 w 672657"/>
                    <a:gd name="connsiteY51" fmla="*/ 783431 h 809763"/>
                    <a:gd name="connsiteX52" fmla="*/ 289275 w 672657"/>
                    <a:gd name="connsiteY52" fmla="*/ 790575 h 809763"/>
                    <a:gd name="connsiteX53" fmla="*/ 274988 w 672657"/>
                    <a:gd name="connsiteY53" fmla="*/ 792956 h 809763"/>
                    <a:gd name="connsiteX54" fmla="*/ 267844 w 672657"/>
                    <a:gd name="connsiteY54" fmla="*/ 797719 h 809763"/>
                    <a:gd name="connsiteX55" fmla="*/ 253557 w 672657"/>
                    <a:gd name="connsiteY55" fmla="*/ 802481 h 809763"/>
                    <a:gd name="connsiteX56" fmla="*/ 239269 w 672657"/>
                    <a:gd name="connsiteY56" fmla="*/ 809625 h 809763"/>
                    <a:gd name="connsiteX57" fmla="*/ 232125 w 672657"/>
                    <a:gd name="connsiteY57" fmla="*/ 795338 h 809763"/>
                    <a:gd name="connsiteX58" fmla="*/ 224982 w 672657"/>
                    <a:gd name="connsiteY58" fmla="*/ 790575 h 809763"/>
                    <a:gd name="connsiteX59" fmla="*/ 213075 w 672657"/>
                    <a:gd name="connsiteY59" fmla="*/ 778669 h 809763"/>
                    <a:gd name="connsiteX60" fmla="*/ 201169 w 672657"/>
                    <a:gd name="connsiteY60" fmla="*/ 766763 h 809763"/>
                    <a:gd name="connsiteX61" fmla="*/ 194025 w 672657"/>
                    <a:gd name="connsiteY61" fmla="*/ 752475 h 809763"/>
                    <a:gd name="connsiteX62" fmla="*/ 186882 w 672657"/>
                    <a:gd name="connsiteY62" fmla="*/ 750094 h 809763"/>
                    <a:gd name="connsiteX63" fmla="*/ 167832 w 672657"/>
                    <a:gd name="connsiteY63" fmla="*/ 745331 h 809763"/>
                    <a:gd name="connsiteX64" fmla="*/ 160688 w 672657"/>
                    <a:gd name="connsiteY64" fmla="*/ 742950 h 809763"/>
                    <a:gd name="connsiteX65" fmla="*/ 148782 w 672657"/>
                    <a:gd name="connsiteY65" fmla="*/ 740569 h 809763"/>
                    <a:gd name="connsiteX66" fmla="*/ 139257 w 672657"/>
                    <a:gd name="connsiteY66" fmla="*/ 738188 h 809763"/>
                    <a:gd name="connsiteX67" fmla="*/ 127350 w 672657"/>
                    <a:gd name="connsiteY67" fmla="*/ 735806 h 809763"/>
                    <a:gd name="connsiteX68" fmla="*/ 113063 w 672657"/>
                    <a:gd name="connsiteY68" fmla="*/ 728663 h 809763"/>
                    <a:gd name="connsiteX69" fmla="*/ 91632 w 672657"/>
                    <a:gd name="connsiteY69" fmla="*/ 723900 h 809763"/>
                    <a:gd name="connsiteX70" fmla="*/ 84488 w 672657"/>
                    <a:gd name="connsiteY70" fmla="*/ 719138 h 809763"/>
                    <a:gd name="connsiteX71" fmla="*/ 82107 w 672657"/>
                    <a:gd name="connsiteY71" fmla="*/ 711994 h 809763"/>
                    <a:gd name="connsiteX72" fmla="*/ 53532 w 672657"/>
                    <a:gd name="connsiteY72" fmla="*/ 697706 h 809763"/>
                    <a:gd name="connsiteX73" fmla="*/ 39244 w 672657"/>
                    <a:gd name="connsiteY73" fmla="*/ 695325 h 809763"/>
                    <a:gd name="connsiteX74" fmla="*/ 24957 w 672657"/>
                    <a:gd name="connsiteY74" fmla="*/ 685800 h 809763"/>
                    <a:gd name="connsiteX75" fmla="*/ 20194 w 672657"/>
                    <a:gd name="connsiteY75" fmla="*/ 671513 h 809763"/>
                    <a:gd name="connsiteX76" fmla="*/ 17813 w 672657"/>
                    <a:gd name="connsiteY76" fmla="*/ 661988 h 809763"/>
                    <a:gd name="connsiteX77" fmla="*/ 13050 w 672657"/>
                    <a:gd name="connsiteY77" fmla="*/ 638175 h 809763"/>
                    <a:gd name="connsiteX78" fmla="*/ 8288 w 672657"/>
                    <a:gd name="connsiteY78" fmla="*/ 573881 h 809763"/>
                    <a:gd name="connsiteX79" fmla="*/ 3525 w 672657"/>
                    <a:gd name="connsiteY79" fmla="*/ 559594 h 809763"/>
                    <a:gd name="connsiteX80" fmla="*/ 1144 w 672657"/>
                    <a:gd name="connsiteY80" fmla="*/ 552450 h 809763"/>
                    <a:gd name="connsiteX81" fmla="*/ 3525 w 672657"/>
                    <a:gd name="connsiteY81" fmla="*/ 542925 h 809763"/>
                    <a:gd name="connsiteX82" fmla="*/ 41625 w 672657"/>
                    <a:gd name="connsiteY82" fmla="*/ 542925 h 809763"/>
                    <a:gd name="connsiteX83" fmla="*/ 48769 w 672657"/>
                    <a:gd name="connsiteY83" fmla="*/ 540544 h 809763"/>
                    <a:gd name="connsiteX84" fmla="*/ 58294 w 672657"/>
                    <a:gd name="connsiteY84" fmla="*/ 554831 h 809763"/>
                    <a:gd name="connsiteX85" fmla="*/ 65438 w 672657"/>
                    <a:gd name="connsiteY85" fmla="*/ 559594 h 809763"/>
                    <a:gd name="connsiteX86" fmla="*/ 74963 w 672657"/>
                    <a:gd name="connsiteY86" fmla="*/ 571500 h 809763"/>
                    <a:gd name="connsiteX87" fmla="*/ 84488 w 672657"/>
                    <a:gd name="connsiteY87" fmla="*/ 583406 h 809763"/>
                    <a:gd name="connsiteX88" fmla="*/ 89250 w 672657"/>
                    <a:gd name="connsiteY88" fmla="*/ 590550 h 809763"/>
                    <a:gd name="connsiteX89" fmla="*/ 96394 w 672657"/>
                    <a:gd name="connsiteY89" fmla="*/ 595313 h 809763"/>
                    <a:gd name="connsiteX90" fmla="*/ 103538 w 672657"/>
                    <a:gd name="connsiteY90" fmla="*/ 616744 h 809763"/>
                    <a:gd name="connsiteX91" fmla="*/ 108300 w 672657"/>
                    <a:gd name="connsiteY91" fmla="*/ 635794 h 809763"/>
                    <a:gd name="connsiteX92" fmla="*/ 115444 w 672657"/>
                    <a:gd name="connsiteY92" fmla="*/ 640556 h 809763"/>
                    <a:gd name="connsiteX93" fmla="*/ 127350 w 672657"/>
                    <a:gd name="connsiteY93" fmla="*/ 652463 h 809763"/>
                    <a:gd name="connsiteX94" fmla="*/ 155925 w 672657"/>
                    <a:gd name="connsiteY94" fmla="*/ 638175 h 809763"/>
                    <a:gd name="connsiteX95" fmla="*/ 163069 w 672657"/>
                    <a:gd name="connsiteY95" fmla="*/ 635794 h 809763"/>
                    <a:gd name="connsiteX96" fmla="*/ 184500 w 672657"/>
                    <a:gd name="connsiteY96" fmla="*/ 621506 h 809763"/>
                    <a:gd name="connsiteX97" fmla="*/ 191644 w 672657"/>
                    <a:gd name="connsiteY97" fmla="*/ 616744 h 809763"/>
                    <a:gd name="connsiteX98" fmla="*/ 208313 w 672657"/>
                    <a:gd name="connsiteY98" fmla="*/ 600075 h 809763"/>
                    <a:gd name="connsiteX99" fmla="*/ 213075 w 672657"/>
                    <a:gd name="connsiteY99" fmla="*/ 592931 h 809763"/>
                    <a:gd name="connsiteX100" fmla="*/ 227363 w 672657"/>
                    <a:gd name="connsiteY100" fmla="*/ 588169 h 809763"/>
                    <a:gd name="connsiteX101" fmla="*/ 241650 w 672657"/>
                    <a:gd name="connsiteY101" fmla="*/ 583406 h 809763"/>
                    <a:gd name="connsiteX102" fmla="*/ 248794 w 672657"/>
                    <a:gd name="connsiteY102" fmla="*/ 578644 h 809763"/>
                    <a:gd name="connsiteX103" fmla="*/ 260700 w 672657"/>
                    <a:gd name="connsiteY103" fmla="*/ 569119 h 809763"/>
                    <a:gd name="connsiteX104" fmla="*/ 267844 w 672657"/>
                    <a:gd name="connsiteY104" fmla="*/ 564356 h 809763"/>
                    <a:gd name="connsiteX105" fmla="*/ 282132 w 672657"/>
                    <a:gd name="connsiteY105" fmla="*/ 559594 h 809763"/>
                    <a:gd name="connsiteX106" fmla="*/ 294038 w 672657"/>
                    <a:gd name="connsiteY106" fmla="*/ 550069 h 809763"/>
                    <a:gd name="connsiteX107" fmla="*/ 308325 w 672657"/>
                    <a:gd name="connsiteY107" fmla="*/ 540544 h 809763"/>
                    <a:gd name="connsiteX108" fmla="*/ 313088 w 672657"/>
                    <a:gd name="connsiteY108" fmla="*/ 533400 h 809763"/>
                    <a:gd name="connsiteX109" fmla="*/ 317850 w 672657"/>
                    <a:gd name="connsiteY109" fmla="*/ 514350 h 809763"/>
                    <a:gd name="connsiteX110" fmla="*/ 322613 w 672657"/>
                    <a:gd name="connsiteY110" fmla="*/ 469106 h 809763"/>
                    <a:gd name="connsiteX111" fmla="*/ 327375 w 672657"/>
                    <a:gd name="connsiteY111" fmla="*/ 454819 h 809763"/>
                    <a:gd name="connsiteX112" fmla="*/ 329757 w 672657"/>
                    <a:gd name="connsiteY112" fmla="*/ 447675 h 809763"/>
                    <a:gd name="connsiteX113" fmla="*/ 332138 w 672657"/>
                    <a:gd name="connsiteY113" fmla="*/ 423863 h 809763"/>
                    <a:gd name="connsiteX114" fmla="*/ 334519 w 672657"/>
                    <a:gd name="connsiteY114" fmla="*/ 416719 h 809763"/>
                    <a:gd name="connsiteX115" fmla="*/ 344044 w 672657"/>
                    <a:gd name="connsiteY115" fmla="*/ 383381 h 809763"/>
                    <a:gd name="connsiteX116" fmla="*/ 346425 w 672657"/>
                    <a:gd name="connsiteY116" fmla="*/ 347663 h 809763"/>
                    <a:gd name="connsiteX117" fmla="*/ 348807 w 672657"/>
                    <a:gd name="connsiteY117" fmla="*/ 340519 h 809763"/>
                    <a:gd name="connsiteX118" fmla="*/ 351188 w 672657"/>
                    <a:gd name="connsiteY118" fmla="*/ 323850 h 809763"/>
                    <a:gd name="connsiteX119" fmla="*/ 353569 w 672657"/>
                    <a:gd name="connsiteY119" fmla="*/ 280988 h 809763"/>
                    <a:gd name="connsiteX120" fmla="*/ 355950 w 672657"/>
                    <a:gd name="connsiteY120" fmla="*/ 261938 h 809763"/>
                    <a:gd name="connsiteX121" fmla="*/ 348807 w 672657"/>
                    <a:gd name="connsiteY121" fmla="*/ 257175 h 809763"/>
                    <a:gd name="connsiteX122" fmla="*/ 341663 w 672657"/>
                    <a:gd name="connsiteY122" fmla="*/ 259556 h 809763"/>
                    <a:gd name="connsiteX123" fmla="*/ 334519 w 672657"/>
                    <a:gd name="connsiteY123" fmla="*/ 264319 h 809763"/>
                    <a:gd name="connsiteX124" fmla="*/ 320232 w 672657"/>
                    <a:gd name="connsiteY124" fmla="*/ 269081 h 809763"/>
                    <a:gd name="connsiteX125" fmla="*/ 313088 w 672657"/>
                    <a:gd name="connsiteY125" fmla="*/ 271463 h 809763"/>
                    <a:gd name="connsiteX126" fmla="*/ 315469 w 672657"/>
                    <a:gd name="connsiteY126" fmla="*/ 264319 h 809763"/>
                    <a:gd name="connsiteX127" fmla="*/ 310707 w 672657"/>
                    <a:gd name="connsiteY127" fmla="*/ 250031 h 809763"/>
                    <a:gd name="connsiteX128" fmla="*/ 298800 w 672657"/>
                    <a:gd name="connsiteY128" fmla="*/ 228600 h 809763"/>
                    <a:gd name="connsiteX129" fmla="*/ 291657 w 672657"/>
                    <a:gd name="connsiteY129" fmla="*/ 223838 h 809763"/>
                    <a:gd name="connsiteX130" fmla="*/ 294038 w 672657"/>
                    <a:gd name="connsiteY130" fmla="*/ 216694 h 809763"/>
                    <a:gd name="connsiteX131" fmla="*/ 301182 w 672657"/>
                    <a:gd name="connsiteY131" fmla="*/ 214313 h 809763"/>
                    <a:gd name="connsiteX132" fmla="*/ 308325 w 672657"/>
                    <a:gd name="connsiteY132" fmla="*/ 209550 h 809763"/>
                    <a:gd name="connsiteX133" fmla="*/ 315469 w 672657"/>
                    <a:gd name="connsiteY133" fmla="*/ 202406 h 809763"/>
                    <a:gd name="connsiteX134" fmla="*/ 322613 w 672657"/>
                    <a:gd name="connsiteY134" fmla="*/ 200025 h 809763"/>
                    <a:gd name="connsiteX135" fmla="*/ 336900 w 672657"/>
                    <a:gd name="connsiteY135" fmla="*/ 192881 h 809763"/>
                    <a:gd name="connsiteX136" fmla="*/ 351188 w 672657"/>
                    <a:gd name="connsiteY136" fmla="*/ 190500 h 809763"/>
                    <a:gd name="connsiteX137" fmla="*/ 365475 w 672657"/>
                    <a:gd name="connsiteY137" fmla="*/ 185738 h 809763"/>
                    <a:gd name="connsiteX138" fmla="*/ 372619 w 672657"/>
                    <a:gd name="connsiteY138" fmla="*/ 180975 h 809763"/>
                    <a:gd name="connsiteX139" fmla="*/ 377382 w 672657"/>
                    <a:gd name="connsiteY139" fmla="*/ 173831 h 809763"/>
                    <a:gd name="connsiteX140" fmla="*/ 384525 w 672657"/>
                    <a:gd name="connsiteY140" fmla="*/ 171450 h 809763"/>
                    <a:gd name="connsiteX141" fmla="*/ 391669 w 672657"/>
                    <a:gd name="connsiteY141" fmla="*/ 166688 h 809763"/>
                    <a:gd name="connsiteX142" fmla="*/ 394050 w 672657"/>
                    <a:gd name="connsiteY142" fmla="*/ 159544 h 809763"/>
                    <a:gd name="connsiteX143" fmla="*/ 398813 w 672657"/>
                    <a:gd name="connsiteY143" fmla="*/ 152400 h 809763"/>
                    <a:gd name="connsiteX144" fmla="*/ 408338 w 672657"/>
                    <a:gd name="connsiteY144" fmla="*/ 130969 h 809763"/>
                    <a:gd name="connsiteX145" fmla="*/ 410719 w 672657"/>
                    <a:gd name="connsiteY145" fmla="*/ 111919 h 809763"/>
                    <a:gd name="connsiteX146" fmla="*/ 396432 w 672657"/>
                    <a:gd name="connsiteY146" fmla="*/ 107156 h 809763"/>
                    <a:gd name="connsiteX147" fmla="*/ 382144 w 672657"/>
                    <a:gd name="connsiteY147" fmla="*/ 102394 h 809763"/>
                    <a:gd name="connsiteX148" fmla="*/ 372619 w 672657"/>
                    <a:gd name="connsiteY148" fmla="*/ 100013 h 809763"/>
                    <a:gd name="connsiteX149" fmla="*/ 370238 w 672657"/>
                    <a:gd name="connsiteY149" fmla="*/ 92869 h 809763"/>
                    <a:gd name="connsiteX150" fmla="*/ 360713 w 672657"/>
                    <a:gd name="connsiteY150" fmla="*/ 83344 h 809763"/>
                    <a:gd name="connsiteX151" fmla="*/ 375000 w 672657"/>
                    <a:gd name="connsiteY151" fmla="*/ 78581 h 809763"/>
                    <a:gd name="connsiteX152" fmla="*/ 391669 w 672657"/>
                    <a:gd name="connsiteY152" fmla="*/ 71438 h 809763"/>
                    <a:gd name="connsiteX153" fmla="*/ 408338 w 672657"/>
                    <a:gd name="connsiteY153" fmla="*/ 54769 h 809763"/>
                    <a:gd name="connsiteX154" fmla="*/ 417863 w 672657"/>
                    <a:gd name="connsiteY154" fmla="*/ 40481 h 809763"/>
                    <a:gd name="connsiteX155" fmla="*/ 422625 w 672657"/>
                    <a:gd name="connsiteY155" fmla="*/ 33338 h 809763"/>
                    <a:gd name="connsiteX156" fmla="*/ 429769 w 672657"/>
                    <a:gd name="connsiteY156" fmla="*/ 30956 h 809763"/>
                    <a:gd name="connsiteX157" fmla="*/ 434532 w 672657"/>
                    <a:gd name="connsiteY157" fmla="*/ 23813 h 809763"/>
                    <a:gd name="connsiteX158" fmla="*/ 448819 w 672657"/>
                    <a:gd name="connsiteY158" fmla="*/ 14288 h 809763"/>
                    <a:gd name="connsiteX159" fmla="*/ 465488 w 672657"/>
                    <a:gd name="connsiteY159" fmla="*/ 7144 h 809763"/>
                    <a:gd name="connsiteX160" fmla="*/ 475013 w 672657"/>
                    <a:gd name="connsiteY160" fmla="*/ 0 h 809763"/>
                    <a:gd name="connsiteX161" fmla="*/ 494063 w 672657"/>
                    <a:gd name="connsiteY161" fmla="*/ 11906 h 809763"/>
                    <a:gd name="connsiteX162" fmla="*/ 508350 w 672657"/>
                    <a:gd name="connsiteY162" fmla="*/ 21431 h 809763"/>
                    <a:gd name="connsiteX163" fmla="*/ 520257 w 672657"/>
                    <a:gd name="connsiteY163" fmla="*/ 33338 h 809763"/>
                    <a:gd name="connsiteX164" fmla="*/ 532163 w 672657"/>
                    <a:gd name="connsiteY164" fmla="*/ 45244 h 809763"/>
                    <a:gd name="connsiteX165" fmla="*/ 525019 w 672657"/>
                    <a:gd name="connsiteY165" fmla="*/ 61913 h 809763"/>
                    <a:gd name="connsiteX166" fmla="*/ 517875 w 672657"/>
                    <a:gd name="connsiteY166" fmla="*/ 64294 h 809763"/>
                    <a:gd name="connsiteX167" fmla="*/ 515494 w 672657"/>
                    <a:gd name="connsiteY167" fmla="*/ 71438 h 809763"/>
                    <a:gd name="connsiteX168" fmla="*/ 522638 w 672657"/>
                    <a:gd name="connsiteY168" fmla="*/ 85725 h 809763"/>
                    <a:gd name="connsiteX169" fmla="*/ 529782 w 672657"/>
                    <a:gd name="connsiteY169" fmla="*/ 90488 h 809763"/>
                    <a:gd name="connsiteX170" fmla="*/ 536925 w 672657"/>
                    <a:gd name="connsiteY170" fmla="*/ 97631 h 809763"/>
                    <a:gd name="connsiteX171" fmla="*/ 541688 w 672657"/>
                    <a:gd name="connsiteY171" fmla="*/ 104775 h 809763"/>
                    <a:gd name="connsiteX172" fmla="*/ 548832 w 672657"/>
                    <a:gd name="connsiteY172" fmla="*/ 107156 h 809763"/>
                    <a:gd name="connsiteX173" fmla="*/ 555975 w 672657"/>
                    <a:gd name="connsiteY173" fmla="*/ 111919 h 809763"/>
                    <a:gd name="connsiteX174" fmla="*/ 570263 w 672657"/>
                    <a:gd name="connsiteY174" fmla="*/ 109538 h 809763"/>
                    <a:gd name="connsiteX175" fmla="*/ 594075 w 672657"/>
                    <a:gd name="connsiteY175" fmla="*/ 107156 h 809763"/>
                    <a:gd name="connsiteX176" fmla="*/ 613125 w 672657"/>
                    <a:gd name="connsiteY176" fmla="*/ 109538 h 809763"/>
                    <a:gd name="connsiteX177" fmla="*/ 629794 w 672657"/>
                    <a:gd name="connsiteY177" fmla="*/ 114300 h 809763"/>
                    <a:gd name="connsiteX178" fmla="*/ 636938 w 672657"/>
                    <a:gd name="connsiteY178" fmla="*/ 119063 h 809763"/>
                    <a:gd name="connsiteX179" fmla="*/ 655988 w 672657"/>
                    <a:gd name="connsiteY179" fmla="*/ 119063 h 809763"/>
                    <a:gd name="connsiteX0" fmla="*/ 656501 w 673170"/>
                    <a:gd name="connsiteY0" fmla="*/ 119063 h 809763"/>
                    <a:gd name="connsiteX1" fmla="*/ 661263 w 673170"/>
                    <a:gd name="connsiteY1" fmla="*/ 145256 h 809763"/>
                    <a:gd name="connsiteX2" fmla="*/ 666026 w 673170"/>
                    <a:gd name="connsiteY2" fmla="*/ 152400 h 809763"/>
                    <a:gd name="connsiteX3" fmla="*/ 673170 w 673170"/>
                    <a:gd name="connsiteY3" fmla="*/ 192881 h 809763"/>
                    <a:gd name="connsiteX4" fmla="*/ 666026 w 673170"/>
                    <a:gd name="connsiteY4" fmla="*/ 221456 h 809763"/>
                    <a:gd name="connsiteX5" fmla="*/ 654120 w 673170"/>
                    <a:gd name="connsiteY5" fmla="*/ 242888 h 809763"/>
                    <a:gd name="connsiteX6" fmla="*/ 651738 w 673170"/>
                    <a:gd name="connsiteY6" fmla="*/ 266700 h 809763"/>
                    <a:gd name="connsiteX7" fmla="*/ 649357 w 673170"/>
                    <a:gd name="connsiteY7" fmla="*/ 276225 h 809763"/>
                    <a:gd name="connsiteX8" fmla="*/ 646976 w 673170"/>
                    <a:gd name="connsiteY8" fmla="*/ 288131 h 809763"/>
                    <a:gd name="connsiteX9" fmla="*/ 644595 w 673170"/>
                    <a:gd name="connsiteY9" fmla="*/ 295275 h 809763"/>
                    <a:gd name="connsiteX10" fmla="*/ 639832 w 673170"/>
                    <a:gd name="connsiteY10" fmla="*/ 314325 h 809763"/>
                    <a:gd name="connsiteX11" fmla="*/ 637451 w 673170"/>
                    <a:gd name="connsiteY11" fmla="*/ 338138 h 809763"/>
                    <a:gd name="connsiteX12" fmla="*/ 642213 w 673170"/>
                    <a:gd name="connsiteY12" fmla="*/ 361950 h 809763"/>
                    <a:gd name="connsiteX13" fmla="*/ 642213 w 673170"/>
                    <a:gd name="connsiteY13" fmla="*/ 431006 h 809763"/>
                    <a:gd name="connsiteX14" fmla="*/ 639832 w 673170"/>
                    <a:gd name="connsiteY14" fmla="*/ 440531 h 809763"/>
                    <a:gd name="connsiteX15" fmla="*/ 632688 w 673170"/>
                    <a:gd name="connsiteY15" fmla="*/ 450056 h 809763"/>
                    <a:gd name="connsiteX16" fmla="*/ 620782 w 673170"/>
                    <a:gd name="connsiteY16" fmla="*/ 464344 h 809763"/>
                    <a:gd name="connsiteX17" fmla="*/ 618401 w 673170"/>
                    <a:gd name="connsiteY17" fmla="*/ 471488 h 809763"/>
                    <a:gd name="connsiteX18" fmla="*/ 608876 w 673170"/>
                    <a:gd name="connsiteY18" fmla="*/ 485775 h 809763"/>
                    <a:gd name="connsiteX19" fmla="*/ 601732 w 673170"/>
                    <a:gd name="connsiteY19" fmla="*/ 507206 h 809763"/>
                    <a:gd name="connsiteX20" fmla="*/ 599351 w 673170"/>
                    <a:gd name="connsiteY20" fmla="*/ 514350 h 809763"/>
                    <a:gd name="connsiteX21" fmla="*/ 587445 w 673170"/>
                    <a:gd name="connsiteY21" fmla="*/ 531019 h 809763"/>
                    <a:gd name="connsiteX22" fmla="*/ 580301 w 673170"/>
                    <a:gd name="connsiteY22" fmla="*/ 554831 h 809763"/>
                    <a:gd name="connsiteX23" fmla="*/ 563632 w 673170"/>
                    <a:gd name="connsiteY23" fmla="*/ 576263 h 809763"/>
                    <a:gd name="connsiteX24" fmla="*/ 556488 w 673170"/>
                    <a:gd name="connsiteY24" fmla="*/ 581025 h 809763"/>
                    <a:gd name="connsiteX25" fmla="*/ 544582 w 673170"/>
                    <a:gd name="connsiteY25" fmla="*/ 592931 h 809763"/>
                    <a:gd name="connsiteX26" fmla="*/ 537438 w 673170"/>
                    <a:gd name="connsiteY26" fmla="*/ 600075 h 809763"/>
                    <a:gd name="connsiteX27" fmla="*/ 523151 w 673170"/>
                    <a:gd name="connsiteY27" fmla="*/ 607219 h 809763"/>
                    <a:gd name="connsiteX28" fmla="*/ 513626 w 673170"/>
                    <a:gd name="connsiteY28" fmla="*/ 614363 h 809763"/>
                    <a:gd name="connsiteX29" fmla="*/ 508863 w 673170"/>
                    <a:gd name="connsiteY29" fmla="*/ 621506 h 809763"/>
                    <a:gd name="connsiteX30" fmla="*/ 494576 w 673170"/>
                    <a:gd name="connsiteY30" fmla="*/ 631031 h 809763"/>
                    <a:gd name="connsiteX31" fmla="*/ 487432 w 673170"/>
                    <a:gd name="connsiteY31" fmla="*/ 638175 h 809763"/>
                    <a:gd name="connsiteX32" fmla="*/ 480288 w 673170"/>
                    <a:gd name="connsiteY32" fmla="*/ 642938 h 809763"/>
                    <a:gd name="connsiteX33" fmla="*/ 477907 w 673170"/>
                    <a:gd name="connsiteY33" fmla="*/ 650081 h 809763"/>
                    <a:gd name="connsiteX34" fmla="*/ 468382 w 673170"/>
                    <a:gd name="connsiteY34" fmla="*/ 657225 h 809763"/>
                    <a:gd name="connsiteX35" fmla="*/ 461238 w 673170"/>
                    <a:gd name="connsiteY35" fmla="*/ 664369 h 809763"/>
                    <a:gd name="connsiteX36" fmla="*/ 444570 w 673170"/>
                    <a:gd name="connsiteY36" fmla="*/ 676275 h 809763"/>
                    <a:gd name="connsiteX37" fmla="*/ 432663 w 673170"/>
                    <a:gd name="connsiteY37" fmla="*/ 685800 h 809763"/>
                    <a:gd name="connsiteX38" fmla="*/ 420757 w 673170"/>
                    <a:gd name="connsiteY38" fmla="*/ 695325 h 809763"/>
                    <a:gd name="connsiteX39" fmla="*/ 406470 w 673170"/>
                    <a:gd name="connsiteY39" fmla="*/ 707231 h 809763"/>
                    <a:gd name="connsiteX40" fmla="*/ 399326 w 673170"/>
                    <a:gd name="connsiteY40" fmla="*/ 709613 h 809763"/>
                    <a:gd name="connsiteX41" fmla="*/ 389801 w 673170"/>
                    <a:gd name="connsiteY41" fmla="*/ 714375 h 809763"/>
                    <a:gd name="connsiteX42" fmla="*/ 375513 w 673170"/>
                    <a:gd name="connsiteY42" fmla="*/ 723900 h 809763"/>
                    <a:gd name="connsiteX43" fmla="*/ 368370 w 673170"/>
                    <a:gd name="connsiteY43" fmla="*/ 728663 h 809763"/>
                    <a:gd name="connsiteX44" fmla="*/ 361226 w 673170"/>
                    <a:gd name="connsiteY44" fmla="*/ 735806 h 809763"/>
                    <a:gd name="connsiteX45" fmla="*/ 354082 w 673170"/>
                    <a:gd name="connsiteY45" fmla="*/ 738188 h 809763"/>
                    <a:gd name="connsiteX46" fmla="*/ 346938 w 673170"/>
                    <a:gd name="connsiteY46" fmla="*/ 742950 h 809763"/>
                    <a:gd name="connsiteX47" fmla="*/ 335032 w 673170"/>
                    <a:gd name="connsiteY47" fmla="*/ 752475 h 809763"/>
                    <a:gd name="connsiteX48" fmla="*/ 330270 w 673170"/>
                    <a:gd name="connsiteY48" fmla="*/ 759619 h 809763"/>
                    <a:gd name="connsiteX49" fmla="*/ 315982 w 673170"/>
                    <a:gd name="connsiteY49" fmla="*/ 769144 h 809763"/>
                    <a:gd name="connsiteX50" fmla="*/ 308838 w 673170"/>
                    <a:gd name="connsiteY50" fmla="*/ 773906 h 809763"/>
                    <a:gd name="connsiteX51" fmla="*/ 294551 w 673170"/>
                    <a:gd name="connsiteY51" fmla="*/ 783431 h 809763"/>
                    <a:gd name="connsiteX52" fmla="*/ 289788 w 673170"/>
                    <a:gd name="connsiteY52" fmla="*/ 790575 h 809763"/>
                    <a:gd name="connsiteX53" fmla="*/ 275501 w 673170"/>
                    <a:gd name="connsiteY53" fmla="*/ 792956 h 809763"/>
                    <a:gd name="connsiteX54" fmla="*/ 268357 w 673170"/>
                    <a:gd name="connsiteY54" fmla="*/ 797719 h 809763"/>
                    <a:gd name="connsiteX55" fmla="*/ 254070 w 673170"/>
                    <a:gd name="connsiteY55" fmla="*/ 802481 h 809763"/>
                    <a:gd name="connsiteX56" fmla="*/ 239782 w 673170"/>
                    <a:gd name="connsiteY56" fmla="*/ 809625 h 809763"/>
                    <a:gd name="connsiteX57" fmla="*/ 232638 w 673170"/>
                    <a:gd name="connsiteY57" fmla="*/ 795338 h 809763"/>
                    <a:gd name="connsiteX58" fmla="*/ 225495 w 673170"/>
                    <a:gd name="connsiteY58" fmla="*/ 790575 h 809763"/>
                    <a:gd name="connsiteX59" fmla="*/ 213588 w 673170"/>
                    <a:gd name="connsiteY59" fmla="*/ 778669 h 809763"/>
                    <a:gd name="connsiteX60" fmla="*/ 201682 w 673170"/>
                    <a:gd name="connsiteY60" fmla="*/ 766763 h 809763"/>
                    <a:gd name="connsiteX61" fmla="*/ 194538 w 673170"/>
                    <a:gd name="connsiteY61" fmla="*/ 752475 h 809763"/>
                    <a:gd name="connsiteX62" fmla="*/ 187395 w 673170"/>
                    <a:gd name="connsiteY62" fmla="*/ 750094 h 809763"/>
                    <a:gd name="connsiteX63" fmla="*/ 168345 w 673170"/>
                    <a:gd name="connsiteY63" fmla="*/ 745331 h 809763"/>
                    <a:gd name="connsiteX64" fmla="*/ 161201 w 673170"/>
                    <a:gd name="connsiteY64" fmla="*/ 742950 h 809763"/>
                    <a:gd name="connsiteX65" fmla="*/ 149295 w 673170"/>
                    <a:gd name="connsiteY65" fmla="*/ 740569 h 809763"/>
                    <a:gd name="connsiteX66" fmla="*/ 139770 w 673170"/>
                    <a:gd name="connsiteY66" fmla="*/ 738188 h 809763"/>
                    <a:gd name="connsiteX67" fmla="*/ 127863 w 673170"/>
                    <a:gd name="connsiteY67" fmla="*/ 735806 h 809763"/>
                    <a:gd name="connsiteX68" fmla="*/ 113576 w 673170"/>
                    <a:gd name="connsiteY68" fmla="*/ 728663 h 809763"/>
                    <a:gd name="connsiteX69" fmla="*/ 92145 w 673170"/>
                    <a:gd name="connsiteY69" fmla="*/ 723900 h 809763"/>
                    <a:gd name="connsiteX70" fmla="*/ 85001 w 673170"/>
                    <a:gd name="connsiteY70" fmla="*/ 719138 h 809763"/>
                    <a:gd name="connsiteX71" fmla="*/ 82620 w 673170"/>
                    <a:gd name="connsiteY71" fmla="*/ 711994 h 809763"/>
                    <a:gd name="connsiteX72" fmla="*/ 54045 w 673170"/>
                    <a:gd name="connsiteY72" fmla="*/ 697706 h 809763"/>
                    <a:gd name="connsiteX73" fmla="*/ 39757 w 673170"/>
                    <a:gd name="connsiteY73" fmla="*/ 695325 h 809763"/>
                    <a:gd name="connsiteX74" fmla="*/ 25470 w 673170"/>
                    <a:gd name="connsiteY74" fmla="*/ 685800 h 809763"/>
                    <a:gd name="connsiteX75" fmla="*/ 20707 w 673170"/>
                    <a:gd name="connsiteY75" fmla="*/ 671513 h 809763"/>
                    <a:gd name="connsiteX76" fmla="*/ 18326 w 673170"/>
                    <a:gd name="connsiteY76" fmla="*/ 661988 h 809763"/>
                    <a:gd name="connsiteX77" fmla="*/ 13563 w 673170"/>
                    <a:gd name="connsiteY77" fmla="*/ 638175 h 809763"/>
                    <a:gd name="connsiteX78" fmla="*/ 8801 w 673170"/>
                    <a:gd name="connsiteY78" fmla="*/ 573881 h 809763"/>
                    <a:gd name="connsiteX79" fmla="*/ 4038 w 673170"/>
                    <a:gd name="connsiteY79" fmla="*/ 559594 h 809763"/>
                    <a:gd name="connsiteX80" fmla="*/ 1657 w 673170"/>
                    <a:gd name="connsiteY80" fmla="*/ 552450 h 809763"/>
                    <a:gd name="connsiteX81" fmla="*/ 4038 w 673170"/>
                    <a:gd name="connsiteY81" fmla="*/ 542925 h 809763"/>
                    <a:gd name="connsiteX82" fmla="*/ 49282 w 673170"/>
                    <a:gd name="connsiteY82" fmla="*/ 540544 h 809763"/>
                    <a:gd name="connsiteX83" fmla="*/ 58807 w 673170"/>
                    <a:gd name="connsiteY83" fmla="*/ 554831 h 809763"/>
                    <a:gd name="connsiteX84" fmla="*/ 65951 w 673170"/>
                    <a:gd name="connsiteY84" fmla="*/ 559594 h 809763"/>
                    <a:gd name="connsiteX85" fmla="*/ 75476 w 673170"/>
                    <a:gd name="connsiteY85" fmla="*/ 571500 h 809763"/>
                    <a:gd name="connsiteX86" fmla="*/ 85001 w 673170"/>
                    <a:gd name="connsiteY86" fmla="*/ 583406 h 809763"/>
                    <a:gd name="connsiteX87" fmla="*/ 89763 w 673170"/>
                    <a:gd name="connsiteY87" fmla="*/ 590550 h 809763"/>
                    <a:gd name="connsiteX88" fmla="*/ 96907 w 673170"/>
                    <a:gd name="connsiteY88" fmla="*/ 595313 h 809763"/>
                    <a:gd name="connsiteX89" fmla="*/ 104051 w 673170"/>
                    <a:gd name="connsiteY89" fmla="*/ 616744 h 809763"/>
                    <a:gd name="connsiteX90" fmla="*/ 108813 w 673170"/>
                    <a:gd name="connsiteY90" fmla="*/ 635794 h 809763"/>
                    <a:gd name="connsiteX91" fmla="*/ 115957 w 673170"/>
                    <a:gd name="connsiteY91" fmla="*/ 640556 h 809763"/>
                    <a:gd name="connsiteX92" fmla="*/ 127863 w 673170"/>
                    <a:gd name="connsiteY92" fmla="*/ 652463 h 809763"/>
                    <a:gd name="connsiteX93" fmla="*/ 156438 w 673170"/>
                    <a:gd name="connsiteY93" fmla="*/ 638175 h 809763"/>
                    <a:gd name="connsiteX94" fmla="*/ 163582 w 673170"/>
                    <a:gd name="connsiteY94" fmla="*/ 635794 h 809763"/>
                    <a:gd name="connsiteX95" fmla="*/ 185013 w 673170"/>
                    <a:gd name="connsiteY95" fmla="*/ 621506 h 809763"/>
                    <a:gd name="connsiteX96" fmla="*/ 192157 w 673170"/>
                    <a:gd name="connsiteY96" fmla="*/ 616744 h 809763"/>
                    <a:gd name="connsiteX97" fmla="*/ 208826 w 673170"/>
                    <a:gd name="connsiteY97" fmla="*/ 600075 h 809763"/>
                    <a:gd name="connsiteX98" fmla="*/ 213588 w 673170"/>
                    <a:gd name="connsiteY98" fmla="*/ 592931 h 809763"/>
                    <a:gd name="connsiteX99" fmla="*/ 227876 w 673170"/>
                    <a:gd name="connsiteY99" fmla="*/ 588169 h 809763"/>
                    <a:gd name="connsiteX100" fmla="*/ 242163 w 673170"/>
                    <a:gd name="connsiteY100" fmla="*/ 583406 h 809763"/>
                    <a:gd name="connsiteX101" fmla="*/ 249307 w 673170"/>
                    <a:gd name="connsiteY101" fmla="*/ 578644 h 809763"/>
                    <a:gd name="connsiteX102" fmla="*/ 261213 w 673170"/>
                    <a:gd name="connsiteY102" fmla="*/ 569119 h 809763"/>
                    <a:gd name="connsiteX103" fmla="*/ 268357 w 673170"/>
                    <a:gd name="connsiteY103" fmla="*/ 564356 h 809763"/>
                    <a:gd name="connsiteX104" fmla="*/ 282645 w 673170"/>
                    <a:gd name="connsiteY104" fmla="*/ 559594 h 809763"/>
                    <a:gd name="connsiteX105" fmla="*/ 294551 w 673170"/>
                    <a:gd name="connsiteY105" fmla="*/ 550069 h 809763"/>
                    <a:gd name="connsiteX106" fmla="*/ 308838 w 673170"/>
                    <a:gd name="connsiteY106" fmla="*/ 540544 h 809763"/>
                    <a:gd name="connsiteX107" fmla="*/ 313601 w 673170"/>
                    <a:gd name="connsiteY107" fmla="*/ 533400 h 809763"/>
                    <a:gd name="connsiteX108" fmla="*/ 318363 w 673170"/>
                    <a:gd name="connsiteY108" fmla="*/ 514350 h 809763"/>
                    <a:gd name="connsiteX109" fmla="*/ 323126 w 673170"/>
                    <a:gd name="connsiteY109" fmla="*/ 469106 h 809763"/>
                    <a:gd name="connsiteX110" fmla="*/ 327888 w 673170"/>
                    <a:gd name="connsiteY110" fmla="*/ 454819 h 809763"/>
                    <a:gd name="connsiteX111" fmla="*/ 330270 w 673170"/>
                    <a:gd name="connsiteY111" fmla="*/ 447675 h 809763"/>
                    <a:gd name="connsiteX112" fmla="*/ 332651 w 673170"/>
                    <a:gd name="connsiteY112" fmla="*/ 423863 h 809763"/>
                    <a:gd name="connsiteX113" fmla="*/ 335032 w 673170"/>
                    <a:gd name="connsiteY113" fmla="*/ 416719 h 809763"/>
                    <a:gd name="connsiteX114" fmla="*/ 344557 w 673170"/>
                    <a:gd name="connsiteY114" fmla="*/ 383381 h 809763"/>
                    <a:gd name="connsiteX115" fmla="*/ 346938 w 673170"/>
                    <a:gd name="connsiteY115" fmla="*/ 347663 h 809763"/>
                    <a:gd name="connsiteX116" fmla="*/ 349320 w 673170"/>
                    <a:gd name="connsiteY116" fmla="*/ 340519 h 809763"/>
                    <a:gd name="connsiteX117" fmla="*/ 351701 w 673170"/>
                    <a:gd name="connsiteY117" fmla="*/ 323850 h 809763"/>
                    <a:gd name="connsiteX118" fmla="*/ 354082 w 673170"/>
                    <a:gd name="connsiteY118" fmla="*/ 280988 h 809763"/>
                    <a:gd name="connsiteX119" fmla="*/ 356463 w 673170"/>
                    <a:gd name="connsiteY119" fmla="*/ 261938 h 809763"/>
                    <a:gd name="connsiteX120" fmla="*/ 349320 w 673170"/>
                    <a:gd name="connsiteY120" fmla="*/ 257175 h 809763"/>
                    <a:gd name="connsiteX121" fmla="*/ 342176 w 673170"/>
                    <a:gd name="connsiteY121" fmla="*/ 259556 h 809763"/>
                    <a:gd name="connsiteX122" fmla="*/ 335032 w 673170"/>
                    <a:gd name="connsiteY122" fmla="*/ 264319 h 809763"/>
                    <a:gd name="connsiteX123" fmla="*/ 320745 w 673170"/>
                    <a:gd name="connsiteY123" fmla="*/ 269081 h 809763"/>
                    <a:gd name="connsiteX124" fmla="*/ 313601 w 673170"/>
                    <a:gd name="connsiteY124" fmla="*/ 271463 h 809763"/>
                    <a:gd name="connsiteX125" fmla="*/ 315982 w 673170"/>
                    <a:gd name="connsiteY125" fmla="*/ 264319 h 809763"/>
                    <a:gd name="connsiteX126" fmla="*/ 311220 w 673170"/>
                    <a:gd name="connsiteY126" fmla="*/ 250031 h 809763"/>
                    <a:gd name="connsiteX127" fmla="*/ 299313 w 673170"/>
                    <a:gd name="connsiteY127" fmla="*/ 228600 h 809763"/>
                    <a:gd name="connsiteX128" fmla="*/ 292170 w 673170"/>
                    <a:gd name="connsiteY128" fmla="*/ 223838 h 809763"/>
                    <a:gd name="connsiteX129" fmla="*/ 294551 w 673170"/>
                    <a:gd name="connsiteY129" fmla="*/ 216694 h 809763"/>
                    <a:gd name="connsiteX130" fmla="*/ 301695 w 673170"/>
                    <a:gd name="connsiteY130" fmla="*/ 214313 h 809763"/>
                    <a:gd name="connsiteX131" fmla="*/ 308838 w 673170"/>
                    <a:gd name="connsiteY131" fmla="*/ 209550 h 809763"/>
                    <a:gd name="connsiteX132" fmla="*/ 315982 w 673170"/>
                    <a:gd name="connsiteY132" fmla="*/ 202406 h 809763"/>
                    <a:gd name="connsiteX133" fmla="*/ 323126 w 673170"/>
                    <a:gd name="connsiteY133" fmla="*/ 200025 h 809763"/>
                    <a:gd name="connsiteX134" fmla="*/ 337413 w 673170"/>
                    <a:gd name="connsiteY134" fmla="*/ 192881 h 809763"/>
                    <a:gd name="connsiteX135" fmla="*/ 351701 w 673170"/>
                    <a:gd name="connsiteY135" fmla="*/ 190500 h 809763"/>
                    <a:gd name="connsiteX136" fmla="*/ 365988 w 673170"/>
                    <a:gd name="connsiteY136" fmla="*/ 185738 h 809763"/>
                    <a:gd name="connsiteX137" fmla="*/ 373132 w 673170"/>
                    <a:gd name="connsiteY137" fmla="*/ 180975 h 809763"/>
                    <a:gd name="connsiteX138" fmla="*/ 377895 w 673170"/>
                    <a:gd name="connsiteY138" fmla="*/ 173831 h 809763"/>
                    <a:gd name="connsiteX139" fmla="*/ 385038 w 673170"/>
                    <a:gd name="connsiteY139" fmla="*/ 171450 h 809763"/>
                    <a:gd name="connsiteX140" fmla="*/ 392182 w 673170"/>
                    <a:gd name="connsiteY140" fmla="*/ 166688 h 809763"/>
                    <a:gd name="connsiteX141" fmla="*/ 394563 w 673170"/>
                    <a:gd name="connsiteY141" fmla="*/ 159544 h 809763"/>
                    <a:gd name="connsiteX142" fmla="*/ 399326 w 673170"/>
                    <a:gd name="connsiteY142" fmla="*/ 152400 h 809763"/>
                    <a:gd name="connsiteX143" fmla="*/ 408851 w 673170"/>
                    <a:gd name="connsiteY143" fmla="*/ 130969 h 809763"/>
                    <a:gd name="connsiteX144" fmla="*/ 411232 w 673170"/>
                    <a:gd name="connsiteY144" fmla="*/ 111919 h 809763"/>
                    <a:gd name="connsiteX145" fmla="*/ 396945 w 673170"/>
                    <a:gd name="connsiteY145" fmla="*/ 107156 h 809763"/>
                    <a:gd name="connsiteX146" fmla="*/ 382657 w 673170"/>
                    <a:gd name="connsiteY146" fmla="*/ 102394 h 809763"/>
                    <a:gd name="connsiteX147" fmla="*/ 373132 w 673170"/>
                    <a:gd name="connsiteY147" fmla="*/ 100013 h 809763"/>
                    <a:gd name="connsiteX148" fmla="*/ 370751 w 673170"/>
                    <a:gd name="connsiteY148" fmla="*/ 92869 h 809763"/>
                    <a:gd name="connsiteX149" fmla="*/ 361226 w 673170"/>
                    <a:gd name="connsiteY149" fmla="*/ 83344 h 809763"/>
                    <a:gd name="connsiteX150" fmla="*/ 375513 w 673170"/>
                    <a:gd name="connsiteY150" fmla="*/ 78581 h 809763"/>
                    <a:gd name="connsiteX151" fmla="*/ 392182 w 673170"/>
                    <a:gd name="connsiteY151" fmla="*/ 71438 h 809763"/>
                    <a:gd name="connsiteX152" fmla="*/ 408851 w 673170"/>
                    <a:gd name="connsiteY152" fmla="*/ 54769 h 809763"/>
                    <a:gd name="connsiteX153" fmla="*/ 418376 w 673170"/>
                    <a:gd name="connsiteY153" fmla="*/ 40481 h 809763"/>
                    <a:gd name="connsiteX154" fmla="*/ 423138 w 673170"/>
                    <a:gd name="connsiteY154" fmla="*/ 33338 h 809763"/>
                    <a:gd name="connsiteX155" fmla="*/ 430282 w 673170"/>
                    <a:gd name="connsiteY155" fmla="*/ 30956 h 809763"/>
                    <a:gd name="connsiteX156" fmla="*/ 435045 w 673170"/>
                    <a:gd name="connsiteY156" fmla="*/ 23813 h 809763"/>
                    <a:gd name="connsiteX157" fmla="*/ 449332 w 673170"/>
                    <a:gd name="connsiteY157" fmla="*/ 14288 h 809763"/>
                    <a:gd name="connsiteX158" fmla="*/ 466001 w 673170"/>
                    <a:gd name="connsiteY158" fmla="*/ 7144 h 809763"/>
                    <a:gd name="connsiteX159" fmla="*/ 475526 w 673170"/>
                    <a:gd name="connsiteY159" fmla="*/ 0 h 809763"/>
                    <a:gd name="connsiteX160" fmla="*/ 494576 w 673170"/>
                    <a:gd name="connsiteY160" fmla="*/ 11906 h 809763"/>
                    <a:gd name="connsiteX161" fmla="*/ 508863 w 673170"/>
                    <a:gd name="connsiteY161" fmla="*/ 21431 h 809763"/>
                    <a:gd name="connsiteX162" fmla="*/ 520770 w 673170"/>
                    <a:gd name="connsiteY162" fmla="*/ 33338 h 809763"/>
                    <a:gd name="connsiteX163" fmla="*/ 532676 w 673170"/>
                    <a:gd name="connsiteY163" fmla="*/ 45244 h 809763"/>
                    <a:gd name="connsiteX164" fmla="*/ 525532 w 673170"/>
                    <a:gd name="connsiteY164" fmla="*/ 61913 h 809763"/>
                    <a:gd name="connsiteX165" fmla="*/ 518388 w 673170"/>
                    <a:gd name="connsiteY165" fmla="*/ 64294 h 809763"/>
                    <a:gd name="connsiteX166" fmla="*/ 516007 w 673170"/>
                    <a:gd name="connsiteY166" fmla="*/ 71438 h 809763"/>
                    <a:gd name="connsiteX167" fmla="*/ 523151 w 673170"/>
                    <a:gd name="connsiteY167" fmla="*/ 85725 h 809763"/>
                    <a:gd name="connsiteX168" fmla="*/ 530295 w 673170"/>
                    <a:gd name="connsiteY168" fmla="*/ 90488 h 809763"/>
                    <a:gd name="connsiteX169" fmla="*/ 537438 w 673170"/>
                    <a:gd name="connsiteY169" fmla="*/ 97631 h 809763"/>
                    <a:gd name="connsiteX170" fmla="*/ 542201 w 673170"/>
                    <a:gd name="connsiteY170" fmla="*/ 104775 h 809763"/>
                    <a:gd name="connsiteX171" fmla="*/ 549345 w 673170"/>
                    <a:gd name="connsiteY171" fmla="*/ 107156 h 809763"/>
                    <a:gd name="connsiteX172" fmla="*/ 556488 w 673170"/>
                    <a:gd name="connsiteY172" fmla="*/ 111919 h 809763"/>
                    <a:gd name="connsiteX173" fmla="*/ 570776 w 673170"/>
                    <a:gd name="connsiteY173" fmla="*/ 109538 h 809763"/>
                    <a:gd name="connsiteX174" fmla="*/ 594588 w 673170"/>
                    <a:gd name="connsiteY174" fmla="*/ 107156 h 809763"/>
                    <a:gd name="connsiteX175" fmla="*/ 613638 w 673170"/>
                    <a:gd name="connsiteY175" fmla="*/ 109538 h 809763"/>
                    <a:gd name="connsiteX176" fmla="*/ 630307 w 673170"/>
                    <a:gd name="connsiteY176" fmla="*/ 114300 h 809763"/>
                    <a:gd name="connsiteX177" fmla="*/ 637451 w 673170"/>
                    <a:gd name="connsiteY177" fmla="*/ 119063 h 809763"/>
                    <a:gd name="connsiteX178" fmla="*/ 656501 w 673170"/>
                    <a:gd name="connsiteY178" fmla="*/ 119063 h 809763"/>
                    <a:gd name="connsiteX0" fmla="*/ 656734 w 673403"/>
                    <a:gd name="connsiteY0" fmla="*/ 119063 h 809763"/>
                    <a:gd name="connsiteX1" fmla="*/ 661496 w 673403"/>
                    <a:gd name="connsiteY1" fmla="*/ 145256 h 809763"/>
                    <a:gd name="connsiteX2" fmla="*/ 666259 w 673403"/>
                    <a:gd name="connsiteY2" fmla="*/ 152400 h 809763"/>
                    <a:gd name="connsiteX3" fmla="*/ 673403 w 673403"/>
                    <a:gd name="connsiteY3" fmla="*/ 192881 h 809763"/>
                    <a:gd name="connsiteX4" fmla="*/ 666259 w 673403"/>
                    <a:gd name="connsiteY4" fmla="*/ 221456 h 809763"/>
                    <a:gd name="connsiteX5" fmla="*/ 654353 w 673403"/>
                    <a:gd name="connsiteY5" fmla="*/ 242888 h 809763"/>
                    <a:gd name="connsiteX6" fmla="*/ 651971 w 673403"/>
                    <a:gd name="connsiteY6" fmla="*/ 266700 h 809763"/>
                    <a:gd name="connsiteX7" fmla="*/ 649590 w 673403"/>
                    <a:gd name="connsiteY7" fmla="*/ 276225 h 809763"/>
                    <a:gd name="connsiteX8" fmla="*/ 647209 w 673403"/>
                    <a:gd name="connsiteY8" fmla="*/ 288131 h 809763"/>
                    <a:gd name="connsiteX9" fmla="*/ 644828 w 673403"/>
                    <a:gd name="connsiteY9" fmla="*/ 295275 h 809763"/>
                    <a:gd name="connsiteX10" fmla="*/ 640065 w 673403"/>
                    <a:gd name="connsiteY10" fmla="*/ 314325 h 809763"/>
                    <a:gd name="connsiteX11" fmla="*/ 637684 w 673403"/>
                    <a:gd name="connsiteY11" fmla="*/ 338138 h 809763"/>
                    <a:gd name="connsiteX12" fmla="*/ 642446 w 673403"/>
                    <a:gd name="connsiteY12" fmla="*/ 361950 h 809763"/>
                    <a:gd name="connsiteX13" fmla="*/ 642446 w 673403"/>
                    <a:gd name="connsiteY13" fmla="*/ 431006 h 809763"/>
                    <a:gd name="connsiteX14" fmla="*/ 640065 w 673403"/>
                    <a:gd name="connsiteY14" fmla="*/ 440531 h 809763"/>
                    <a:gd name="connsiteX15" fmla="*/ 632921 w 673403"/>
                    <a:gd name="connsiteY15" fmla="*/ 450056 h 809763"/>
                    <a:gd name="connsiteX16" fmla="*/ 621015 w 673403"/>
                    <a:gd name="connsiteY16" fmla="*/ 464344 h 809763"/>
                    <a:gd name="connsiteX17" fmla="*/ 618634 w 673403"/>
                    <a:gd name="connsiteY17" fmla="*/ 471488 h 809763"/>
                    <a:gd name="connsiteX18" fmla="*/ 609109 w 673403"/>
                    <a:gd name="connsiteY18" fmla="*/ 485775 h 809763"/>
                    <a:gd name="connsiteX19" fmla="*/ 601965 w 673403"/>
                    <a:gd name="connsiteY19" fmla="*/ 507206 h 809763"/>
                    <a:gd name="connsiteX20" fmla="*/ 599584 w 673403"/>
                    <a:gd name="connsiteY20" fmla="*/ 514350 h 809763"/>
                    <a:gd name="connsiteX21" fmla="*/ 587678 w 673403"/>
                    <a:gd name="connsiteY21" fmla="*/ 531019 h 809763"/>
                    <a:gd name="connsiteX22" fmla="*/ 580534 w 673403"/>
                    <a:gd name="connsiteY22" fmla="*/ 554831 h 809763"/>
                    <a:gd name="connsiteX23" fmla="*/ 563865 w 673403"/>
                    <a:gd name="connsiteY23" fmla="*/ 576263 h 809763"/>
                    <a:gd name="connsiteX24" fmla="*/ 556721 w 673403"/>
                    <a:gd name="connsiteY24" fmla="*/ 581025 h 809763"/>
                    <a:gd name="connsiteX25" fmla="*/ 544815 w 673403"/>
                    <a:gd name="connsiteY25" fmla="*/ 592931 h 809763"/>
                    <a:gd name="connsiteX26" fmla="*/ 537671 w 673403"/>
                    <a:gd name="connsiteY26" fmla="*/ 600075 h 809763"/>
                    <a:gd name="connsiteX27" fmla="*/ 523384 w 673403"/>
                    <a:gd name="connsiteY27" fmla="*/ 607219 h 809763"/>
                    <a:gd name="connsiteX28" fmla="*/ 513859 w 673403"/>
                    <a:gd name="connsiteY28" fmla="*/ 614363 h 809763"/>
                    <a:gd name="connsiteX29" fmla="*/ 509096 w 673403"/>
                    <a:gd name="connsiteY29" fmla="*/ 621506 h 809763"/>
                    <a:gd name="connsiteX30" fmla="*/ 494809 w 673403"/>
                    <a:gd name="connsiteY30" fmla="*/ 631031 h 809763"/>
                    <a:gd name="connsiteX31" fmla="*/ 487665 w 673403"/>
                    <a:gd name="connsiteY31" fmla="*/ 638175 h 809763"/>
                    <a:gd name="connsiteX32" fmla="*/ 480521 w 673403"/>
                    <a:gd name="connsiteY32" fmla="*/ 642938 h 809763"/>
                    <a:gd name="connsiteX33" fmla="*/ 478140 w 673403"/>
                    <a:gd name="connsiteY33" fmla="*/ 650081 h 809763"/>
                    <a:gd name="connsiteX34" fmla="*/ 468615 w 673403"/>
                    <a:gd name="connsiteY34" fmla="*/ 657225 h 809763"/>
                    <a:gd name="connsiteX35" fmla="*/ 461471 w 673403"/>
                    <a:gd name="connsiteY35" fmla="*/ 664369 h 809763"/>
                    <a:gd name="connsiteX36" fmla="*/ 444803 w 673403"/>
                    <a:gd name="connsiteY36" fmla="*/ 676275 h 809763"/>
                    <a:gd name="connsiteX37" fmla="*/ 432896 w 673403"/>
                    <a:gd name="connsiteY37" fmla="*/ 685800 h 809763"/>
                    <a:gd name="connsiteX38" fmla="*/ 420990 w 673403"/>
                    <a:gd name="connsiteY38" fmla="*/ 695325 h 809763"/>
                    <a:gd name="connsiteX39" fmla="*/ 406703 w 673403"/>
                    <a:gd name="connsiteY39" fmla="*/ 707231 h 809763"/>
                    <a:gd name="connsiteX40" fmla="*/ 399559 w 673403"/>
                    <a:gd name="connsiteY40" fmla="*/ 709613 h 809763"/>
                    <a:gd name="connsiteX41" fmla="*/ 390034 w 673403"/>
                    <a:gd name="connsiteY41" fmla="*/ 714375 h 809763"/>
                    <a:gd name="connsiteX42" fmla="*/ 375746 w 673403"/>
                    <a:gd name="connsiteY42" fmla="*/ 723900 h 809763"/>
                    <a:gd name="connsiteX43" fmla="*/ 368603 w 673403"/>
                    <a:gd name="connsiteY43" fmla="*/ 728663 h 809763"/>
                    <a:gd name="connsiteX44" fmla="*/ 361459 w 673403"/>
                    <a:gd name="connsiteY44" fmla="*/ 735806 h 809763"/>
                    <a:gd name="connsiteX45" fmla="*/ 354315 w 673403"/>
                    <a:gd name="connsiteY45" fmla="*/ 738188 h 809763"/>
                    <a:gd name="connsiteX46" fmla="*/ 347171 w 673403"/>
                    <a:gd name="connsiteY46" fmla="*/ 742950 h 809763"/>
                    <a:gd name="connsiteX47" fmla="*/ 335265 w 673403"/>
                    <a:gd name="connsiteY47" fmla="*/ 752475 h 809763"/>
                    <a:gd name="connsiteX48" fmla="*/ 330503 w 673403"/>
                    <a:gd name="connsiteY48" fmla="*/ 759619 h 809763"/>
                    <a:gd name="connsiteX49" fmla="*/ 316215 w 673403"/>
                    <a:gd name="connsiteY49" fmla="*/ 769144 h 809763"/>
                    <a:gd name="connsiteX50" fmla="*/ 309071 w 673403"/>
                    <a:gd name="connsiteY50" fmla="*/ 773906 h 809763"/>
                    <a:gd name="connsiteX51" fmla="*/ 294784 w 673403"/>
                    <a:gd name="connsiteY51" fmla="*/ 783431 h 809763"/>
                    <a:gd name="connsiteX52" fmla="*/ 290021 w 673403"/>
                    <a:gd name="connsiteY52" fmla="*/ 790575 h 809763"/>
                    <a:gd name="connsiteX53" fmla="*/ 275734 w 673403"/>
                    <a:gd name="connsiteY53" fmla="*/ 792956 h 809763"/>
                    <a:gd name="connsiteX54" fmla="*/ 268590 w 673403"/>
                    <a:gd name="connsiteY54" fmla="*/ 797719 h 809763"/>
                    <a:gd name="connsiteX55" fmla="*/ 254303 w 673403"/>
                    <a:gd name="connsiteY55" fmla="*/ 802481 h 809763"/>
                    <a:gd name="connsiteX56" fmla="*/ 240015 w 673403"/>
                    <a:gd name="connsiteY56" fmla="*/ 809625 h 809763"/>
                    <a:gd name="connsiteX57" fmla="*/ 232871 w 673403"/>
                    <a:gd name="connsiteY57" fmla="*/ 795338 h 809763"/>
                    <a:gd name="connsiteX58" fmla="*/ 225728 w 673403"/>
                    <a:gd name="connsiteY58" fmla="*/ 790575 h 809763"/>
                    <a:gd name="connsiteX59" fmla="*/ 213821 w 673403"/>
                    <a:gd name="connsiteY59" fmla="*/ 778669 h 809763"/>
                    <a:gd name="connsiteX60" fmla="*/ 201915 w 673403"/>
                    <a:gd name="connsiteY60" fmla="*/ 766763 h 809763"/>
                    <a:gd name="connsiteX61" fmla="*/ 194771 w 673403"/>
                    <a:gd name="connsiteY61" fmla="*/ 752475 h 809763"/>
                    <a:gd name="connsiteX62" fmla="*/ 187628 w 673403"/>
                    <a:gd name="connsiteY62" fmla="*/ 750094 h 809763"/>
                    <a:gd name="connsiteX63" fmla="*/ 168578 w 673403"/>
                    <a:gd name="connsiteY63" fmla="*/ 745331 h 809763"/>
                    <a:gd name="connsiteX64" fmla="*/ 161434 w 673403"/>
                    <a:gd name="connsiteY64" fmla="*/ 742950 h 809763"/>
                    <a:gd name="connsiteX65" fmla="*/ 149528 w 673403"/>
                    <a:gd name="connsiteY65" fmla="*/ 740569 h 809763"/>
                    <a:gd name="connsiteX66" fmla="*/ 140003 w 673403"/>
                    <a:gd name="connsiteY66" fmla="*/ 738188 h 809763"/>
                    <a:gd name="connsiteX67" fmla="*/ 128096 w 673403"/>
                    <a:gd name="connsiteY67" fmla="*/ 735806 h 809763"/>
                    <a:gd name="connsiteX68" fmla="*/ 113809 w 673403"/>
                    <a:gd name="connsiteY68" fmla="*/ 728663 h 809763"/>
                    <a:gd name="connsiteX69" fmla="*/ 92378 w 673403"/>
                    <a:gd name="connsiteY69" fmla="*/ 723900 h 809763"/>
                    <a:gd name="connsiteX70" fmla="*/ 85234 w 673403"/>
                    <a:gd name="connsiteY70" fmla="*/ 719138 h 809763"/>
                    <a:gd name="connsiteX71" fmla="*/ 82853 w 673403"/>
                    <a:gd name="connsiteY71" fmla="*/ 711994 h 809763"/>
                    <a:gd name="connsiteX72" fmla="*/ 54278 w 673403"/>
                    <a:gd name="connsiteY72" fmla="*/ 697706 h 809763"/>
                    <a:gd name="connsiteX73" fmla="*/ 39990 w 673403"/>
                    <a:gd name="connsiteY73" fmla="*/ 695325 h 809763"/>
                    <a:gd name="connsiteX74" fmla="*/ 25703 w 673403"/>
                    <a:gd name="connsiteY74" fmla="*/ 685800 h 809763"/>
                    <a:gd name="connsiteX75" fmla="*/ 20940 w 673403"/>
                    <a:gd name="connsiteY75" fmla="*/ 671513 h 809763"/>
                    <a:gd name="connsiteX76" fmla="*/ 18559 w 673403"/>
                    <a:gd name="connsiteY76" fmla="*/ 661988 h 809763"/>
                    <a:gd name="connsiteX77" fmla="*/ 13796 w 673403"/>
                    <a:gd name="connsiteY77" fmla="*/ 638175 h 809763"/>
                    <a:gd name="connsiteX78" fmla="*/ 9034 w 673403"/>
                    <a:gd name="connsiteY78" fmla="*/ 573881 h 809763"/>
                    <a:gd name="connsiteX79" fmla="*/ 4271 w 673403"/>
                    <a:gd name="connsiteY79" fmla="*/ 559594 h 809763"/>
                    <a:gd name="connsiteX80" fmla="*/ 1890 w 673403"/>
                    <a:gd name="connsiteY80" fmla="*/ 552450 h 809763"/>
                    <a:gd name="connsiteX81" fmla="*/ 4271 w 673403"/>
                    <a:gd name="connsiteY81" fmla="*/ 539343 h 809763"/>
                    <a:gd name="connsiteX82" fmla="*/ 49515 w 673403"/>
                    <a:gd name="connsiteY82" fmla="*/ 540544 h 809763"/>
                    <a:gd name="connsiteX83" fmla="*/ 59040 w 673403"/>
                    <a:gd name="connsiteY83" fmla="*/ 554831 h 809763"/>
                    <a:gd name="connsiteX84" fmla="*/ 66184 w 673403"/>
                    <a:gd name="connsiteY84" fmla="*/ 559594 h 809763"/>
                    <a:gd name="connsiteX85" fmla="*/ 75709 w 673403"/>
                    <a:gd name="connsiteY85" fmla="*/ 571500 h 809763"/>
                    <a:gd name="connsiteX86" fmla="*/ 85234 w 673403"/>
                    <a:gd name="connsiteY86" fmla="*/ 583406 h 809763"/>
                    <a:gd name="connsiteX87" fmla="*/ 89996 w 673403"/>
                    <a:gd name="connsiteY87" fmla="*/ 590550 h 809763"/>
                    <a:gd name="connsiteX88" fmla="*/ 97140 w 673403"/>
                    <a:gd name="connsiteY88" fmla="*/ 595313 h 809763"/>
                    <a:gd name="connsiteX89" fmla="*/ 104284 w 673403"/>
                    <a:gd name="connsiteY89" fmla="*/ 616744 h 809763"/>
                    <a:gd name="connsiteX90" fmla="*/ 109046 w 673403"/>
                    <a:gd name="connsiteY90" fmla="*/ 635794 h 809763"/>
                    <a:gd name="connsiteX91" fmla="*/ 116190 w 673403"/>
                    <a:gd name="connsiteY91" fmla="*/ 640556 h 809763"/>
                    <a:gd name="connsiteX92" fmla="*/ 128096 w 673403"/>
                    <a:gd name="connsiteY92" fmla="*/ 652463 h 809763"/>
                    <a:gd name="connsiteX93" fmla="*/ 156671 w 673403"/>
                    <a:gd name="connsiteY93" fmla="*/ 638175 h 809763"/>
                    <a:gd name="connsiteX94" fmla="*/ 163815 w 673403"/>
                    <a:gd name="connsiteY94" fmla="*/ 635794 h 809763"/>
                    <a:gd name="connsiteX95" fmla="*/ 185246 w 673403"/>
                    <a:gd name="connsiteY95" fmla="*/ 621506 h 809763"/>
                    <a:gd name="connsiteX96" fmla="*/ 192390 w 673403"/>
                    <a:gd name="connsiteY96" fmla="*/ 616744 h 809763"/>
                    <a:gd name="connsiteX97" fmla="*/ 209059 w 673403"/>
                    <a:gd name="connsiteY97" fmla="*/ 600075 h 809763"/>
                    <a:gd name="connsiteX98" fmla="*/ 213821 w 673403"/>
                    <a:gd name="connsiteY98" fmla="*/ 592931 h 809763"/>
                    <a:gd name="connsiteX99" fmla="*/ 228109 w 673403"/>
                    <a:gd name="connsiteY99" fmla="*/ 588169 h 809763"/>
                    <a:gd name="connsiteX100" fmla="*/ 242396 w 673403"/>
                    <a:gd name="connsiteY100" fmla="*/ 583406 h 809763"/>
                    <a:gd name="connsiteX101" fmla="*/ 249540 w 673403"/>
                    <a:gd name="connsiteY101" fmla="*/ 578644 h 809763"/>
                    <a:gd name="connsiteX102" fmla="*/ 261446 w 673403"/>
                    <a:gd name="connsiteY102" fmla="*/ 569119 h 809763"/>
                    <a:gd name="connsiteX103" fmla="*/ 268590 w 673403"/>
                    <a:gd name="connsiteY103" fmla="*/ 564356 h 809763"/>
                    <a:gd name="connsiteX104" fmla="*/ 282878 w 673403"/>
                    <a:gd name="connsiteY104" fmla="*/ 559594 h 809763"/>
                    <a:gd name="connsiteX105" fmla="*/ 294784 w 673403"/>
                    <a:gd name="connsiteY105" fmla="*/ 550069 h 809763"/>
                    <a:gd name="connsiteX106" fmla="*/ 309071 w 673403"/>
                    <a:gd name="connsiteY106" fmla="*/ 540544 h 809763"/>
                    <a:gd name="connsiteX107" fmla="*/ 313834 w 673403"/>
                    <a:gd name="connsiteY107" fmla="*/ 533400 h 809763"/>
                    <a:gd name="connsiteX108" fmla="*/ 318596 w 673403"/>
                    <a:gd name="connsiteY108" fmla="*/ 514350 h 809763"/>
                    <a:gd name="connsiteX109" fmla="*/ 323359 w 673403"/>
                    <a:gd name="connsiteY109" fmla="*/ 469106 h 809763"/>
                    <a:gd name="connsiteX110" fmla="*/ 328121 w 673403"/>
                    <a:gd name="connsiteY110" fmla="*/ 454819 h 809763"/>
                    <a:gd name="connsiteX111" fmla="*/ 330503 w 673403"/>
                    <a:gd name="connsiteY111" fmla="*/ 447675 h 809763"/>
                    <a:gd name="connsiteX112" fmla="*/ 332884 w 673403"/>
                    <a:gd name="connsiteY112" fmla="*/ 423863 h 809763"/>
                    <a:gd name="connsiteX113" fmla="*/ 335265 w 673403"/>
                    <a:gd name="connsiteY113" fmla="*/ 416719 h 809763"/>
                    <a:gd name="connsiteX114" fmla="*/ 344790 w 673403"/>
                    <a:gd name="connsiteY114" fmla="*/ 383381 h 809763"/>
                    <a:gd name="connsiteX115" fmla="*/ 347171 w 673403"/>
                    <a:gd name="connsiteY115" fmla="*/ 347663 h 809763"/>
                    <a:gd name="connsiteX116" fmla="*/ 349553 w 673403"/>
                    <a:gd name="connsiteY116" fmla="*/ 340519 h 809763"/>
                    <a:gd name="connsiteX117" fmla="*/ 351934 w 673403"/>
                    <a:gd name="connsiteY117" fmla="*/ 323850 h 809763"/>
                    <a:gd name="connsiteX118" fmla="*/ 354315 w 673403"/>
                    <a:gd name="connsiteY118" fmla="*/ 280988 h 809763"/>
                    <a:gd name="connsiteX119" fmla="*/ 356696 w 673403"/>
                    <a:gd name="connsiteY119" fmla="*/ 261938 h 809763"/>
                    <a:gd name="connsiteX120" fmla="*/ 349553 w 673403"/>
                    <a:gd name="connsiteY120" fmla="*/ 257175 h 809763"/>
                    <a:gd name="connsiteX121" fmla="*/ 342409 w 673403"/>
                    <a:gd name="connsiteY121" fmla="*/ 259556 h 809763"/>
                    <a:gd name="connsiteX122" fmla="*/ 335265 w 673403"/>
                    <a:gd name="connsiteY122" fmla="*/ 264319 h 809763"/>
                    <a:gd name="connsiteX123" fmla="*/ 320978 w 673403"/>
                    <a:gd name="connsiteY123" fmla="*/ 269081 h 809763"/>
                    <a:gd name="connsiteX124" fmla="*/ 313834 w 673403"/>
                    <a:gd name="connsiteY124" fmla="*/ 271463 h 809763"/>
                    <a:gd name="connsiteX125" fmla="*/ 316215 w 673403"/>
                    <a:gd name="connsiteY125" fmla="*/ 264319 h 809763"/>
                    <a:gd name="connsiteX126" fmla="*/ 311453 w 673403"/>
                    <a:gd name="connsiteY126" fmla="*/ 250031 h 809763"/>
                    <a:gd name="connsiteX127" fmla="*/ 299546 w 673403"/>
                    <a:gd name="connsiteY127" fmla="*/ 228600 h 809763"/>
                    <a:gd name="connsiteX128" fmla="*/ 292403 w 673403"/>
                    <a:gd name="connsiteY128" fmla="*/ 223838 h 809763"/>
                    <a:gd name="connsiteX129" fmla="*/ 294784 w 673403"/>
                    <a:gd name="connsiteY129" fmla="*/ 216694 h 809763"/>
                    <a:gd name="connsiteX130" fmla="*/ 301928 w 673403"/>
                    <a:gd name="connsiteY130" fmla="*/ 214313 h 809763"/>
                    <a:gd name="connsiteX131" fmla="*/ 309071 w 673403"/>
                    <a:gd name="connsiteY131" fmla="*/ 209550 h 809763"/>
                    <a:gd name="connsiteX132" fmla="*/ 316215 w 673403"/>
                    <a:gd name="connsiteY132" fmla="*/ 202406 h 809763"/>
                    <a:gd name="connsiteX133" fmla="*/ 323359 w 673403"/>
                    <a:gd name="connsiteY133" fmla="*/ 200025 h 809763"/>
                    <a:gd name="connsiteX134" fmla="*/ 337646 w 673403"/>
                    <a:gd name="connsiteY134" fmla="*/ 192881 h 809763"/>
                    <a:gd name="connsiteX135" fmla="*/ 351934 w 673403"/>
                    <a:gd name="connsiteY135" fmla="*/ 190500 h 809763"/>
                    <a:gd name="connsiteX136" fmla="*/ 366221 w 673403"/>
                    <a:gd name="connsiteY136" fmla="*/ 185738 h 809763"/>
                    <a:gd name="connsiteX137" fmla="*/ 373365 w 673403"/>
                    <a:gd name="connsiteY137" fmla="*/ 180975 h 809763"/>
                    <a:gd name="connsiteX138" fmla="*/ 378128 w 673403"/>
                    <a:gd name="connsiteY138" fmla="*/ 173831 h 809763"/>
                    <a:gd name="connsiteX139" fmla="*/ 385271 w 673403"/>
                    <a:gd name="connsiteY139" fmla="*/ 171450 h 809763"/>
                    <a:gd name="connsiteX140" fmla="*/ 392415 w 673403"/>
                    <a:gd name="connsiteY140" fmla="*/ 166688 h 809763"/>
                    <a:gd name="connsiteX141" fmla="*/ 394796 w 673403"/>
                    <a:gd name="connsiteY141" fmla="*/ 159544 h 809763"/>
                    <a:gd name="connsiteX142" fmla="*/ 399559 w 673403"/>
                    <a:gd name="connsiteY142" fmla="*/ 152400 h 809763"/>
                    <a:gd name="connsiteX143" fmla="*/ 409084 w 673403"/>
                    <a:gd name="connsiteY143" fmla="*/ 130969 h 809763"/>
                    <a:gd name="connsiteX144" fmla="*/ 411465 w 673403"/>
                    <a:gd name="connsiteY144" fmla="*/ 111919 h 809763"/>
                    <a:gd name="connsiteX145" fmla="*/ 397178 w 673403"/>
                    <a:gd name="connsiteY145" fmla="*/ 107156 h 809763"/>
                    <a:gd name="connsiteX146" fmla="*/ 382890 w 673403"/>
                    <a:gd name="connsiteY146" fmla="*/ 102394 h 809763"/>
                    <a:gd name="connsiteX147" fmla="*/ 373365 w 673403"/>
                    <a:gd name="connsiteY147" fmla="*/ 100013 h 809763"/>
                    <a:gd name="connsiteX148" fmla="*/ 370984 w 673403"/>
                    <a:gd name="connsiteY148" fmla="*/ 92869 h 809763"/>
                    <a:gd name="connsiteX149" fmla="*/ 361459 w 673403"/>
                    <a:gd name="connsiteY149" fmla="*/ 83344 h 809763"/>
                    <a:gd name="connsiteX150" fmla="*/ 375746 w 673403"/>
                    <a:gd name="connsiteY150" fmla="*/ 78581 h 809763"/>
                    <a:gd name="connsiteX151" fmla="*/ 392415 w 673403"/>
                    <a:gd name="connsiteY151" fmla="*/ 71438 h 809763"/>
                    <a:gd name="connsiteX152" fmla="*/ 409084 w 673403"/>
                    <a:gd name="connsiteY152" fmla="*/ 54769 h 809763"/>
                    <a:gd name="connsiteX153" fmla="*/ 418609 w 673403"/>
                    <a:gd name="connsiteY153" fmla="*/ 40481 h 809763"/>
                    <a:gd name="connsiteX154" fmla="*/ 423371 w 673403"/>
                    <a:gd name="connsiteY154" fmla="*/ 33338 h 809763"/>
                    <a:gd name="connsiteX155" fmla="*/ 430515 w 673403"/>
                    <a:gd name="connsiteY155" fmla="*/ 30956 h 809763"/>
                    <a:gd name="connsiteX156" fmla="*/ 435278 w 673403"/>
                    <a:gd name="connsiteY156" fmla="*/ 23813 h 809763"/>
                    <a:gd name="connsiteX157" fmla="*/ 449565 w 673403"/>
                    <a:gd name="connsiteY157" fmla="*/ 14288 h 809763"/>
                    <a:gd name="connsiteX158" fmla="*/ 466234 w 673403"/>
                    <a:gd name="connsiteY158" fmla="*/ 7144 h 809763"/>
                    <a:gd name="connsiteX159" fmla="*/ 475759 w 673403"/>
                    <a:gd name="connsiteY159" fmla="*/ 0 h 809763"/>
                    <a:gd name="connsiteX160" fmla="*/ 494809 w 673403"/>
                    <a:gd name="connsiteY160" fmla="*/ 11906 h 809763"/>
                    <a:gd name="connsiteX161" fmla="*/ 509096 w 673403"/>
                    <a:gd name="connsiteY161" fmla="*/ 21431 h 809763"/>
                    <a:gd name="connsiteX162" fmla="*/ 521003 w 673403"/>
                    <a:gd name="connsiteY162" fmla="*/ 33338 h 809763"/>
                    <a:gd name="connsiteX163" fmla="*/ 532909 w 673403"/>
                    <a:gd name="connsiteY163" fmla="*/ 45244 h 809763"/>
                    <a:gd name="connsiteX164" fmla="*/ 525765 w 673403"/>
                    <a:gd name="connsiteY164" fmla="*/ 61913 h 809763"/>
                    <a:gd name="connsiteX165" fmla="*/ 518621 w 673403"/>
                    <a:gd name="connsiteY165" fmla="*/ 64294 h 809763"/>
                    <a:gd name="connsiteX166" fmla="*/ 516240 w 673403"/>
                    <a:gd name="connsiteY166" fmla="*/ 71438 h 809763"/>
                    <a:gd name="connsiteX167" fmla="*/ 523384 w 673403"/>
                    <a:gd name="connsiteY167" fmla="*/ 85725 h 809763"/>
                    <a:gd name="connsiteX168" fmla="*/ 530528 w 673403"/>
                    <a:gd name="connsiteY168" fmla="*/ 90488 h 809763"/>
                    <a:gd name="connsiteX169" fmla="*/ 537671 w 673403"/>
                    <a:gd name="connsiteY169" fmla="*/ 97631 h 809763"/>
                    <a:gd name="connsiteX170" fmla="*/ 542434 w 673403"/>
                    <a:gd name="connsiteY170" fmla="*/ 104775 h 809763"/>
                    <a:gd name="connsiteX171" fmla="*/ 549578 w 673403"/>
                    <a:gd name="connsiteY171" fmla="*/ 107156 h 809763"/>
                    <a:gd name="connsiteX172" fmla="*/ 556721 w 673403"/>
                    <a:gd name="connsiteY172" fmla="*/ 111919 h 809763"/>
                    <a:gd name="connsiteX173" fmla="*/ 571009 w 673403"/>
                    <a:gd name="connsiteY173" fmla="*/ 109538 h 809763"/>
                    <a:gd name="connsiteX174" fmla="*/ 594821 w 673403"/>
                    <a:gd name="connsiteY174" fmla="*/ 107156 h 809763"/>
                    <a:gd name="connsiteX175" fmla="*/ 613871 w 673403"/>
                    <a:gd name="connsiteY175" fmla="*/ 109538 h 809763"/>
                    <a:gd name="connsiteX176" fmla="*/ 630540 w 673403"/>
                    <a:gd name="connsiteY176" fmla="*/ 114300 h 809763"/>
                    <a:gd name="connsiteX177" fmla="*/ 637684 w 673403"/>
                    <a:gd name="connsiteY177" fmla="*/ 119063 h 809763"/>
                    <a:gd name="connsiteX178" fmla="*/ 656734 w 673403"/>
                    <a:gd name="connsiteY178" fmla="*/ 119063 h 809763"/>
                    <a:gd name="connsiteX0" fmla="*/ 655999 w 672668"/>
                    <a:gd name="connsiteY0" fmla="*/ 119063 h 809763"/>
                    <a:gd name="connsiteX1" fmla="*/ 660761 w 672668"/>
                    <a:gd name="connsiteY1" fmla="*/ 145256 h 809763"/>
                    <a:gd name="connsiteX2" fmla="*/ 665524 w 672668"/>
                    <a:gd name="connsiteY2" fmla="*/ 152400 h 809763"/>
                    <a:gd name="connsiteX3" fmla="*/ 672668 w 672668"/>
                    <a:gd name="connsiteY3" fmla="*/ 192881 h 809763"/>
                    <a:gd name="connsiteX4" fmla="*/ 665524 w 672668"/>
                    <a:gd name="connsiteY4" fmla="*/ 221456 h 809763"/>
                    <a:gd name="connsiteX5" fmla="*/ 653618 w 672668"/>
                    <a:gd name="connsiteY5" fmla="*/ 242888 h 809763"/>
                    <a:gd name="connsiteX6" fmla="*/ 651236 w 672668"/>
                    <a:gd name="connsiteY6" fmla="*/ 266700 h 809763"/>
                    <a:gd name="connsiteX7" fmla="*/ 648855 w 672668"/>
                    <a:gd name="connsiteY7" fmla="*/ 276225 h 809763"/>
                    <a:gd name="connsiteX8" fmla="*/ 646474 w 672668"/>
                    <a:gd name="connsiteY8" fmla="*/ 288131 h 809763"/>
                    <a:gd name="connsiteX9" fmla="*/ 644093 w 672668"/>
                    <a:gd name="connsiteY9" fmla="*/ 295275 h 809763"/>
                    <a:gd name="connsiteX10" fmla="*/ 639330 w 672668"/>
                    <a:gd name="connsiteY10" fmla="*/ 314325 h 809763"/>
                    <a:gd name="connsiteX11" fmla="*/ 636949 w 672668"/>
                    <a:gd name="connsiteY11" fmla="*/ 338138 h 809763"/>
                    <a:gd name="connsiteX12" fmla="*/ 641711 w 672668"/>
                    <a:gd name="connsiteY12" fmla="*/ 361950 h 809763"/>
                    <a:gd name="connsiteX13" fmla="*/ 641711 w 672668"/>
                    <a:gd name="connsiteY13" fmla="*/ 431006 h 809763"/>
                    <a:gd name="connsiteX14" fmla="*/ 639330 w 672668"/>
                    <a:gd name="connsiteY14" fmla="*/ 440531 h 809763"/>
                    <a:gd name="connsiteX15" fmla="*/ 632186 w 672668"/>
                    <a:gd name="connsiteY15" fmla="*/ 450056 h 809763"/>
                    <a:gd name="connsiteX16" fmla="*/ 620280 w 672668"/>
                    <a:gd name="connsiteY16" fmla="*/ 464344 h 809763"/>
                    <a:gd name="connsiteX17" fmla="*/ 617899 w 672668"/>
                    <a:gd name="connsiteY17" fmla="*/ 471488 h 809763"/>
                    <a:gd name="connsiteX18" fmla="*/ 608374 w 672668"/>
                    <a:gd name="connsiteY18" fmla="*/ 485775 h 809763"/>
                    <a:gd name="connsiteX19" fmla="*/ 601230 w 672668"/>
                    <a:gd name="connsiteY19" fmla="*/ 507206 h 809763"/>
                    <a:gd name="connsiteX20" fmla="*/ 598849 w 672668"/>
                    <a:gd name="connsiteY20" fmla="*/ 514350 h 809763"/>
                    <a:gd name="connsiteX21" fmla="*/ 586943 w 672668"/>
                    <a:gd name="connsiteY21" fmla="*/ 531019 h 809763"/>
                    <a:gd name="connsiteX22" fmla="*/ 579799 w 672668"/>
                    <a:gd name="connsiteY22" fmla="*/ 554831 h 809763"/>
                    <a:gd name="connsiteX23" fmla="*/ 563130 w 672668"/>
                    <a:gd name="connsiteY23" fmla="*/ 576263 h 809763"/>
                    <a:gd name="connsiteX24" fmla="*/ 555986 w 672668"/>
                    <a:gd name="connsiteY24" fmla="*/ 581025 h 809763"/>
                    <a:gd name="connsiteX25" fmla="*/ 544080 w 672668"/>
                    <a:gd name="connsiteY25" fmla="*/ 592931 h 809763"/>
                    <a:gd name="connsiteX26" fmla="*/ 536936 w 672668"/>
                    <a:gd name="connsiteY26" fmla="*/ 600075 h 809763"/>
                    <a:gd name="connsiteX27" fmla="*/ 522649 w 672668"/>
                    <a:gd name="connsiteY27" fmla="*/ 607219 h 809763"/>
                    <a:gd name="connsiteX28" fmla="*/ 513124 w 672668"/>
                    <a:gd name="connsiteY28" fmla="*/ 614363 h 809763"/>
                    <a:gd name="connsiteX29" fmla="*/ 508361 w 672668"/>
                    <a:gd name="connsiteY29" fmla="*/ 621506 h 809763"/>
                    <a:gd name="connsiteX30" fmla="*/ 494074 w 672668"/>
                    <a:gd name="connsiteY30" fmla="*/ 631031 h 809763"/>
                    <a:gd name="connsiteX31" fmla="*/ 486930 w 672668"/>
                    <a:gd name="connsiteY31" fmla="*/ 638175 h 809763"/>
                    <a:gd name="connsiteX32" fmla="*/ 479786 w 672668"/>
                    <a:gd name="connsiteY32" fmla="*/ 642938 h 809763"/>
                    <a:gd name="connsiteX33" fmla="*/ 477405 w 672668"/>
                    <a:gd name="connsiteY33" fmla="*/ 650081 h 809763"/>
                    <a:gd name="connsiteX34" fmla="*/ 467880 w 672668"/>
                    <a:gd name="connsiteY34" fmla="*/ 657225 h 809763"/>
                    <a:gd name="connsiteX35" fmla="*/ 460736 w 672668"/>
                    <a:gd name="connsiteY35" fmla="*/ 664369 h 809763"/>
                    <a:gd name="connsiteX36" fmla="*/ 444068 w 672668"/>
                    <a:gd name="connsiteY36" fmla="*/ 676275 h 809763"/>
                    <a:gd name="connsiteX37" fmla="*/ 432161 w 672668"/>
                    <a:gd name="connsiteY37" fmla="*/ 685800 h 809763"/>
                    <a:gd name="connsiteX38" fmla="*/ 420255 w 672668"/>
                    <a:gd name="connsiteY38" fmla="*/ 695325 h 809763"/>
                    <a:gd name="connsiteX39" fmla="*/ 405968 w 672668"/>
                    <a:gd name="connsiteY39" fmla="*/ 707231 h 809763"/>
                    <a:gd name="connsiteX40" fmla="*/ 398824 w 672668"/>
                    <a:gd name="connsiteY40" fmla="*/ 709613 h 809763"/>
                    <a:gd name="connsiteX41" fmla="*/ 389299 w 672668"/>
                    <a:gd name="connsiteY41" fmla="*/ 714375 h 809763"/>
                    <a:gd name="connsiteX42" fmla="*/ 375011 w 672668"/>
                    <a:gd name="connsiteY42" fmla="*/ 723900 h 809763"/>
                    <a:gd name="connsiteX43" fmla="*/ 367868 w 672668"/>
                    <a:gd name="connsiteY43" fmla="*/ 728663 h 809763"/>
                    <a:gd name="connsiteX44" fmla="*/ 360724 w 672668"/>
                    <a:gd name="connsiteY44" fmla="*/ 735806 h 809763"/>
                    <a:gd name="connsiteX45" fmla="*/ 353580 w 672668"/>
                    <a:gd name="connsiteY45" fmla="*/ 738188 h 809763"/>
                    <a:gd name="connsiteX46" fmla="*/ 346436 w 672668"/>
                    <a:gd name="connsiteY46" fmla="*/ 742950 h 809763"/>
                    <a:gd name="connsiteX47" fmla="*/ 334530 w 672668"/>
                    <a:gd name="connsiteY47" fmla="*/ 752475 h 809763"/>
                    <a:gd name="connsiteX48" fmla="*/ 329768 w 672668"/>
                    <a:gd name="connsiteY48" fmla="*/ 759619 h 809763"/>
                    <a:gd name="connsiteX49" fmla="*/ 315480 w 672668"/>
                    <a:gd name="connsiteY49" fmla="*/ 769144 h 809763"/>
                    <a:gd name="connsiteX50" fmla="*/ 308336 w 672668"/>
                    <a:gd name="connsiteY50" fmla="*/ 773906 h 809763"/>
                    <a:gd name="connsiteX51" fmla="*/ 294049 w 672668"/>
                    <a:gd name="connsiteY51" fmla="*/ 783431 h 809763"/>
                    <a:gd name="connsiteX52" fmla="*/ 289286 w 672668"/>
                    <a:gd name="connsiteY52" fmla="*/ 790575 h 809763"/>
                    <a:gd name="connsiteX53" fmla="*/ 274999 w 672668"/>
                    <a:gd name="connsiteY53" fmla="*/ 792956 h 809763"/>
                    <a:gd name="connsiteX54" fmla="*/ 267855 w 672668"/>
                    <a:gd name="connsiteY54" fmla="*/ 797719 h 809763"/>
                    <a:gd name="connsiteX55" fmla="*/ 253568 w 672668"/>
                    <a:gd name="connsiteY55" fmla="*/ 802481 h 809763"/>
                    <a:gd name="connsiteX56" fmla="*/ 239280 w 672668"/>
                    <a:gd name="connsiteY56" fmla="*/ 809625 h 809763"/>
                    <a:gd name="connsiteX57" fmla="*/ 232136 w 672668"/>
                    <a:gd name="connsiteY57" fmla="*/ 795338 h 809763"/>
                    <a:gd name="connsiteX58" fmla="*/ 224993 w 672668"/>
                    <a:gd name="connsiteY58" fmla="*/ 790575 h 809763"/>
                    <a:gd name="connsiteX59" fmla="*/ 213086 w 672668"/>
                    <a:gd name="connsiteY59" fmla="*/ 778669 h 809763"/>
                    <a:gd name="connsiteX60" fmla="*/ 201180 w 672668"/>
                    <a:gd name="connsiteY60" fmla="*/ 766763 h 809763"/>
                    <a:gd name="connsiteX61" fmla="*/ 194036 w 672668"/>
                    <a:gd name="connsiteY61" fmla="*/ 752475 h 809763"/>
                    <a:gd name="connsiteX62" fmla="*/ 186893 w 672668"/>
                    <a:gd name="connsiteY62" fmla="*/ 750094 h 809763"/>
                    <a:gd name="connsiteX63" fmla="*/ 167843 w 672668"/>
                    <a:gd name="connsiteY63" fmla="*/ 745331 h 809763"/>
                    <a:gd name="connsiteX64" fmla="*/ 160699 w 672668"/>
                    <a:gd name="connsiteY64" fmla="*/ 742950 h 809763"/>
                    <a:gd name="connsiteX65" fmla="*/ 148793 w 672668"/>
                    <a:gd name="connsiteY65" fmla="*/ 740569 h 809763"/>
                    <a:gd name="connsiteX66" fmla="*/ 139268 w 672668"/>
                    <a:gd name="connsiteY66" fmla="*/ 738188 h 809763"/>
                    <a:gd name="connsiteX67" fmla="*/ 127361 w 672668"/>
                    <a:gd name="connsiteY67" fmla="*/ 735806 h 809763"/>
                    <a:gd name="connsiteX68" fmla="*/ 113074 w 672668"/>
                    <a:gd name="connsiteY68" fmla="*/ 728663 h 809763"/>
                    <a:gd name="connsiteX69" fmla="*/ 91643 w 672668"/>
                    <a:gd name="connsiteY69" fmla="*/ 723900 h 809763"/>
                    <a:gd name="connsiteX70" fmla="*/ 84499 w 672668"/>
                    <a:gd name="connsiteY70" fmla="*/ 719138 h 809763"/>
                    <a:gd name="connsiteX71" fmla="*/ 82118 w 672668"/>
                    <a:gd name="connsiteY71" fmla="*/ 711994 h 809763"/>
                    <a:gd name="connsiteX72" fmla="*/ 53543 w 672668"/>
                    <a:gd name="connsiteY72" fmla="*/ 697706 h 809763"/>
                    <a:gd name="connsiteX73" fmla="*/ 39255 w 672668"/>
                    <a:gd name="connsiteY73" fmla="*/ 695325 h 809763"/>
                    <a:gd name="connsiteX74" fmla="*/ 24968 w 672668"/>
                    <a:gd name="connsiteY74" fmla="*/ 685800 h 809763"/>
                    <a:gd name="connsiteX75" fmla="*/ 20205 w 672668"/>
                    <a:gd name="connsiteY75" fmla="*/ 671513 h 809763"/>
                    <a:gd name="connsiteX76" fmla="*/ 17824 w 672668"/>
                    <a:gd name="connsiteY76" fmla="*/ 661988 h 809763"/>
                    <a:gd name="connsiteX77" fmla="*/ 13061 w 672668"/>
                    <a:gd name="connsiteY77" fmla="*/ 638175 h 809763"/>
                    <a:gd name="connsiteX78" fmla="*/ 8299 w 672668"/>
                    <a:gd name="connsiteY78" fmla="*/ 573881 h 809763"/>
                    <a:gd name="connsiteX79" fmla="*/ 3536 w 672668"/>
                    <a:gd name="connsiteY79" fmla="*/ 559594 h 809763"/>
                    <a:gd name="connsiteX80" fmla="*/ 3536 w 672668"/>
                    <a:gd name="connsiteY80" fmla="*/ 539343 h 809763"/>
                    <a:gd name="connsiteX81" fmla="*/ 48780 w 672668"/>
                    <a:gd name="connsiteY81" fmla="*/ 540544 h 809763"/>
                    <a:gd name="connsiteX82" fmla="*/ 58305 w 672668"/>
                    <a:gd name="connsiteY82" fmla="*/ 554831 h 809763"/>
                    <a:gd name="connsiteX83" fmla="*/ 65449 w 672668"/>
                    <a:gd name="connsiteY83" fmla="*/ 559594 h 809763"/>
                    <a:gd name="connsiteX84" fmla="*/ 74974 w 672668"/>
                    <a:gd name="connsiteY84" fmla="*/ 571500 h 809763"/>
                    <a:gd name="connsiteX85" fmla="*/ 84499 w 672668"/>
                    <a:gd name="connsiteY85" fmla="*/ 583406 h 809763"/>
                    <a:gd name="connsiteX86" fmla="*/ 89261 w 672668"/>
                    <a:gd name="connsiteY86" fmla="*/ 590550 h 809763"/>
                    <a:gd name="connsiteX87" fmla="*/ 96405 w 672668"/>
                    <a:gd name="connsiteY87" fmla="*/ 595313 h 809763"/>
                    <a:gd name="connsiteX88" fmla="*/ 103549 w 672668"/>
                    <a:gd name="connsiteY88" fmla="*/ 616744 h 809763"/>
                    <a:gd name="connsiteX89" fmla="*/ 108311 w 672668"/>
                    <a:gd name="connsiteY89" fmla="*/ 635794 h 809763"/>
                    <a:gd name="connsiteX90" fmla="*/ 115455 w 672668"/>
                    <a:gd name="connsiteY90" fmla="*/ 640556 h 809763"/>
                    <a:gd name="connsiteX91" fmla="*/ 127361 w 672668"/>
                    <a:gd name="connsiteY91" fmla="*/ 652463 h 809763"/>
                    <a:gd name="connsiteX92" fmla="*/ 155936 w 672668"/>
                    <a:gd name="connsiteY92" fmla="*/ 638175 h 809763"/>
                    <a:gd name="connsiteX93" fmla="*/ 163080 w 672668"/>
                    <a:gd name="connsiteY93" fmla="*/ 635794 h 809763"/>
                    <a:gd name="connsiteX94" fmla="*/ 184511 w 672668"/>
                    <a:gd name="connsiteY94" fmla="*/ 621506 h 809763"/>
                    <a:gd name="connsiteX95" fmla="*/ 191655 w 672668"/>
                    <a:gd name="connsiteY95" fmla="*/ 616744 h 809763"/>
                    <a:gd name="connsiteX96" fmla="*/ 208324 w 672668"/>
                    <a:gd name="connsiteY96" fmla="*/ 600075 h 809763"/>
                    <a:gd name="connsiteX97" fmla="*/ 213086 w 672668"/>
                    <a:gd name="connsiteY97" fmla="*/ 592931 h 809763"/>
                    <a:gd name="connsiteX98" fmla="*/ 227374 w 672668"/>
                    <a:gd name="connsiteY98" fmla="*/ 588169 h 809763"/>
                    <a:gd name="connsiteX99" fmla="*/ 241661 w 672668"/>
                    <a:gd name="connsiteY99" fmla="*/ 583406 h 809763"/>
                    <a:gd name="connsiteX100" fmla="*/ 248805 w 672668"/>
                    <a:gd name="connsiteY100" fmla="*/ 578644 h 809763"/>
                    <a:gd name="connsiteX101" fmla="*/ 260711 w 672668"/>
                    <a:gd name="connsiteY101" fmla="*/ 569119 h 809763"/>
                    <a:gd name="connsiteX102" fmla="*/ 267855 w 672668"/>
                    <a:gd name="connsiteY102" fmla="*/ 564356 h 809763"/>
                    <a:gd name="connsiteX103" fmla="*/ 282143 w 672668"/>
                    <a:gd name="connsiteY103" fmla="*/ 559594 h 809763"/>
                    <a:gd name="connsiteX104" fmla="*/ 294049 w 672668"/>
                    <a:gd name="connsiteY104" fmla="*/ 550069 h 809763"/>
                    <a:gd name="connsiteX105" fmla="*/ 308336 w 672668"/>
                    <a:gd name="connsiteY105" fmla="*/ 540544 h 809763"/>
                    <a:gd name="connsiteX106" fmla="*/ 313099 w 672668"/>
                    <a:gd name="connsiteY106" fmla="*/ 533400 h 809763"/>
                    <a:gd name="connsiteX107" fmla="*/ 317861 w 672668"/>
                    <a:gd name="connsiteY107" fmla="*/ 514350 h 809763"/>
                    <a:gd name="connsiteX108" fmla="*/ 322624 w 672668"/>
                    <a:gd name="connsiteY108" fmla="*/ 469106 h 809763"/>
                    <a:gd name="connsiteX109" fmla="*/ 327386 w 672668"/>
                    <a:gd name="connsiteY109" fmla="*/ 454819 h 809763"/>
                    <a:gd name="connsiteX110" fmla="*/ 329768 w 672668"/>
                    <a:gd name="connsiteY110" fmla="*/ 447675 h 809763"/>
                    <a:gd name="connsiteX111" fmla="*/ 332149 w 672668"/>
                    <a:gd name="connsiteY111" fmla="*/ 423863 h 809763"/>
                    <a:gd name="connsiteX112" fmla="*/ 334530 w 672668"/>
                    <a:gd name="connsiteY112" fmla="*/ 416719 h 809763"/>
                    <a:gd name="connsiteX113" fmla="*/ 344055 w 672668"/>
                    <a:gd name="connsiteY113" fmla="*/ 383381 h 809763"/>
                    <a:gd name="connsiteX114" fmla="*/ 346436 w 672668"/>
                    <a:gd name="connsiteY114" fmla="*/ 347663 h 809763"/>
                    <a:gd name="connsiteX115" fmla="*/ 348818 w 672668"/>
                    <a:gd name="connsiteY115" fmla="*/ 340519 h 809763"/>
                    <a:gd name="connsiteX116" fmla="*/ 351199 w 672668"/>
                    <a:gd name="connsiteY116" fmla="*/ 323850 h 809763"/>
                    <a:gd name="connsiteX117" fmla="*/ 353580 w 672668"/>
                    <a:gd name="connsiteY117" fmla="*/ 280988 h 809763"/>
                    <a:gd name="connsiteX118" fmla="*/ 355961 w 672668"/>
                    <a:gd name="connsiteY118" fmla="*/ 261938 h 809763"/>
                    <a:gd name="connsiteX119" fmla="*/ 348818 w 672668"/>
                    <a:gd name="connsiteY119" fmla="*/ 257175 h 809763"/>
                    <a:gd name="connsiteX120" fmla="*/ 341674 w 672668"/>
                    <a:gd name="connsiteY120" fmla="*/ 259556 h 809763"/>
                    <a:gd name="connsiteX121" fmla="*/ 334530 w 672668"/>
                    <a:gd name="connsiteY121" fmla="*/ 264319 h 809763"/>
                    <a:gd name="connsiteX122" fmla="*/ 320243 w 672668"/>
                    <a:gd name="connsiteY122" fmla="*/ 269081 h 809763"/>
                    <a:gd name="connsiteX123" fmla="*/ 313099 w 672668"/>
                    <a:gd name="connsiteY123" fmla="*/ 271463 h 809763"/>
                    <a:gd name="connsiteX124" fmla="*/ 315480 w 672668"/>
                    <a:gd name="connsiteY124" fmla="*/ 264319 h 809763"/>
                    <a:gd name="connsiteX125" fmla="*/ 310718 w 672668"/>
                    <a:gd name="connsiteY125" fmla="*/ 250031 h 809763"/>
                    <a:gd name="connsiteX126" fmla="*/ 298811 w 672668"/>
                    <a:gd name="connsiteY126" fmla="*/ 228600 h 809763"/>
                    <a:gd name="connsiteX127" fmla="*/ 291668 w 672668"/>
                    <a:gd name="connsiteY127" fmla="*/ 223838 h 809763"/>
                    <a:gd name="connsiteX128" fmla="*/ 294049 w 672668"/>
                    <a:gd name="connsiteY128" fmla="*/ 216694 h 809763"/>
                    <a:gd name="connsiteX129" fmla="*/ 301193 w 672668"/>
                    <a:gd name="connsiteY129" fmla="*/ 214313 h 809763"/>
                    <a:gd name="connsiteX130" fmla="*/ 308336 w 672668"/>
                    <a:gd name="connsiteY130" fmla="*/ 209550 h 809763"/>
                    <a:gd name="connsiteX131" fmla="*/ 315480 w 672668"/>
                    <a:gd name="connsiteY131" fmla="*/ 202406 h 809763"/>
                    <a:gd name="connsiteX132" fmla="*/ 322624 w 672668"/>
                    <a:gd name="connsiteY132" fmla="*/ 200025 h 809763"/>
                    <a:gd name="connsiteX133" fmla="*/ 336911 w 672668"/>
                    <a:gd name="connsiteY133" fmla="*/ 192881 h 809763"/>
                    <a:gd name="connsiteX134" fmla="*/ 351199 w 672668"/>
                    <a:gd name="connsiteY134" fmla="*/ 190500 h 809763"/>
                    <a:gd name="connsiteX135" fmla="*/ 365486 w 672668"/>
                    <a:gd name="connsiteY135" fmla="*/ 185738 h 809763"/>
                    <a:gd name="connsiteX136" fmla="*/ 372630 w 672668"/>
                    <a:gd name="connsiteY136" fmla="*/ 180975 h 809763"/>
                    <a:gd name="connsiteX137" fmla="*/ 377393 w 672668"/>
                    <a:gd name="connsiteY137" fmla="*/ 173831 h 809763"/>
                    <a:gd name="connsiteX138" fmla="*/ 384536 w 672668"/>
                    <a:gd name="connsiteY138" fmla="*/ 171450 h 809763"/>
                    <a:gd name="connsiteX139" fmla="*/ 391680 w 672668"/>
                    <a:gd name="connsiteY139" fmla="*/ 166688 h 809763"/>
                    <a:gd name="connsiteX140" fmla="*/ 394061 w 672668"/>
                    <a:gd name="connsiteY140" fmla="*/ 159544 h 809763"/>
                    <a:gd name="connsiteX141" fmla="*/ 398824 w 672668"/>
                    <a:gd name="connsiteY141" fmla="*/ 152400 h 809763"/>
                    <a:gd name="connsiteX142" fmla="*/ 408349 w 672668"/>
                    <a:gd name="connsiteY142" fmla="*/ 130969 h 809763"/>
                    <a:gd name="connsiteX143" fmla="*/ 410730 w 672668"/>
                    <a:gd name="connsiteY143" fmla="*/ 111919 h 809763"/>
                    <a:gd name="connsiteX144" fmla="*/ 396443 w 672668"/>
                    <a:gd name="connsiteY144" fmla="*/ 107156 h 809763"/>
                    <a:gd name="connsiteX145" fmla="*/ 382155 w 672668"/>
                    <a:gd name="connsiteY145" fmla="*/ 102394 h 809763"/>
                    <a:gd name="connsiteX146" fmla="*/ 372630 w 672668"/>
                    <a:gd name="connsiteY146" fmla="*/ 100013 h 809763"/>
                    <a:gd name="connsiteX147" fmla="*/ 370249 w 672668"/>
                    <a:gd name="connsiteY147" fmla="*/ 92869 h 809763"/>
                    <a:gd name="connsiteX148" fmla="*/ 360724 w 672668"/>
                    <a:gd name="connsiteY148" fmla="*/ 83344 h 809763"/>
                    <a:gd name="connsiteX149" fmla="*/ 375011 w 672668"/>
                    <a:gd name="connsiteY149" fmla="*/ 78581 h 809763"/>
                    <a:gd name="connsiteX150" fmla="*/ 391680 w 672668"/>
                    <a:gd name="connsiteY150" fmla="*/ 71438 h 809763"/>
                    <a:gd name="connsiteX151" fmla="*/ 408349 w 672668"/>
                    <a:gd name="connsiteY151" fmla="*/ 54769 h 809763"/>
                    <a:gd name="connsiteX152" fmla="*/ 417874 w 672668"/>
                    <a:gd name="connsiteY152" fmla="*/ 40481 h 809763"/>
                    <a:gd name="connsiteX153" fmla="*/ 422636 w 672668"/>
                    <a:gd name="connsiteY153" fmla="*/ 33338 h 809763"/>
                    <a:gd name="connsiteX154" fmla="*/ 429780 w 672668"/>
                    <a:gd name="connsiteY154" fmla="*/ 30956 h 809763"/>
                    <a:gd name="connsiteX155" fmla="*/ 434543 w 672668"/>
                    <a:gd name="connsiteY155" fmla="*/ 23813 h 809763"/>
                    <a:gd name="connsiteX156" fmla="*/ 448830 w 672668"/>
                    <a:gd name="connsiteY156" fmla="*/ 14288 h 809763"/>
                    <a:gd name="connsiteX157" fmla="*/ 465499 w 672668"/>
                    <a:gd name="connsiteY157" fmla="*/ 7144 h 809763"/>
                    <a:gd name="connsiteX158" fmla="*/ 475024 w 672668"/>
                    <a:gd name="connsiteY158" fmla="*/ 0 h 809763"/>
                    <a:gd name="connsiteX159" fmla="*/ 494074 w 672668"/>
                    <a:gd name="connsiteY159" fmla="*/ 11906 h 809763"/>
                    <a:gd name="connsiteX160" fmla="*/ 508361 w 672668"/>
                    <a:gd name="connsiteY160" fmla="*/ 21431 h 809763"/>
                    <a:gd name="connsiteX161" fmla="*/ 520268 w 672668"/>
                    <a:gd name="connsiteY161" fmla="*/ 33338 h 809763"/>
                    <a:gd name="connsiteX162" fmla="*/ 532174 w 672668"/>
                    <a:gd name="connsiteY162" fmla="*/ 45244 h 809763"/>
                    <a:gd name="connsiteX163" fmla="*/ 525030 w 672668"/>
                    <a:gd name="connsiteY163" fmla="*/ 61913 h 809763"/>
                    <a:gd name="connsiteX164" fmla="*/ 517886 w 672668"/>
                    <a:gd name="connsiteY164" fmla="*/ 64294 h 809763"/>
                    <a:gd name="connsiteX165" fmla="*/ 515505 w 672668"/>
                    <a:gd name="connsiteY165" fmla="*/ 71438 h 809763"/>
                    <a:gd name="connsiteX166" fmla="*/ 522649 w 672668"/>
                    <a:gd name="connsiteY166" fmla="*/ 85725 h 809763"/>
                    <a:gd name="connsiteX167" fmla="*/ 529793 w 672668"/>
                    <a:gd name="connsiteY167" fmla="*/ 90488 h 809763"/>
                    <a:gd name="connsiteX168" fmla="*/ 536936 w 672668"/>
                    <a:gd name="connsiteY168" fmla="*/ 97631 h 809763"/>
                    <a:gd name="connsiteX169" fmla="*/ 541699 w 672668"/>
                    <a:gd name="connsiteY169" fmla="*/ 104775 h 809763"/>
                    <a:gd name="connsiteX170" fmla="*/ 548843 w 672668"/>
                    <a:gd name="connsiteY170" fmla="*/ 107156 h 809763"/>
                    <a:gd name="connsiteX171" fmla="*/ 555986 w 672668"/>
                    <a:gd name="connsiteY171" fmla="*/ 111919 h 809763"/>
                    <a:gd name="connsiteX172" fmla="*/ 570274 w 672668"/>
                    <a:gd name="connsiteY172" fmla="*/ 109538 h 809763"/>
                    <a:gd name="connsiteX173" fmla="*/ 594086 w 672668"/>
                    <a:gd name="connsiteY173" fmla="*/ 107156 h 809763"/>
                    <a:gd name="connsiteX174" fmla="*/ 613136 w 672668"/>
                    <a:gd name="connsiteY174" fmla="*/ 109538 h 809763"/>
                    <a:gd name="connsiteX175" fmla="*/ 629805 w 672668"/>
                    <a:gd name="connsiteY175" fmla="*/ 114300 h 809763"/>
                    <a:gd name="connsiteX176" fmla="*/ 636949 w 672668"/>
                    <a:gd name="connsiteY176" fmla="*/ 119063 h 809763"/>
                    <a:gd name="connsiteX177" fmla="*/ 655999 w 672668"/>
                    <a:gd name="connsiteY177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4789 w 671458"/>
                    <a:gd name="connsiteY0" fmla="*/ 119063 h 809763"/>
                    <a:gd name="connsiteX1" fmla="*/ 659551 w 671458"/>
                    <a:gd name="connsiteY1" fmla="*/ 145256 h 809763"/>
                    <a:gd name="connsiteX2" fmla="*/ 664314 w 671458"/>
                    <a:gd name="connsiteY2" fmla="*/ 152400 h 809763"/>
                    <a:gd name="connsiteX3" fmla="*/ 671458 w 671458"/>
                    <a:gd name="connsiteY3" fmla="*/ 192881 h 809763"/>
                    <a:gd name="connsiteX4" fmla="*/ 664314 w 671458"/>
                    <a:gd name="connsiteY4" fmla="*/ 221456 h 809763"/>
                    <a:gd name="connsiteX5" fmla="*/ 652408 w 671458"/>
                    <a:gd name="connsiteY5" fmla="*/ 242888 h 809763"/>
                    <a:gd name="connsiteX6" fmla="*/ 650026 w 671458"/>
                    <a:gd name="connsiteY6" fmla="*/ 266700 h 809763"/>
                    <a:gd name="connsiteX7" fmla="*/ 647645 w 671458"/>
                    <a:gd name="connsiteY7" fmla="*/ 276225 h 809763"/>
                    <a:gd name="connsiteX8" fmla="*/ 645264 w 671458"/>
                    <a:gd name="connsiteY8" fmla="*/ 288131 h 809763"/>
                    <a:gd name="connsiteX9" fmla="*/ 642883 w 671458"/>
                    <a:gd name="connsiteY9" fmla="*/ 295275 h 809763"/>
                    <a:gd name="connsiteX10" fmla="*/ 638120 w 671458"/>
                    <a:gd name="connsiteY10" fmla="*/ 314325 h 809763"/>
                    <a:gd name="connsiteX11" fmla="*/ 635739 w 671458"/>
                    <a:gd name="connsiteY11" fmla="*/ 338138 h 809763"/>
                    <a:gd name="connsiteX12" fmla="*/ 640501 w 671458"/>
                    <a:gd name="connsiteY12" fmla="*/ 361950 h 809763"/>
                    <a:gd name="connsiteX13" fmla="*/ 640501 w 671458"/>
                    <a:gd name="connsiteY13" fmla="*/ 431006 h 809763"/>
                    <a:gd name="connsiteX14" fmla="*/ 638120 w 671458"/>
                    <a:gd name="connsiteY14" fmla="*/ 440531 h 809763"/>
                    <a:gd name="connsiteX15" fmla="*/ 630976 w 671458"/>
                    <a:gd name="connsiteY15" fmla="*/ 450056 h 809763"/>
                    <a:gd name="connsiteX16" fmla="*/ 619070 w 671458"/>
                    <a:gd name="connsiteY16" fmla="*/ 464344 h 809763"/>
                    <a:gd name="connsiteX17" fmla="*/ 616689 w 671458"/>
                    <a:gd name="connsiteY17" fmla="*/ 471488 h 809763"/>
                    <a:gd name="connsiteX18" fmla="*/ 607164 w 671458"/>
                    <a:gd name="connsiteY18" fmla="*/ 485775 h 809763"/>
                    <a:gd name="connsiteX19" fmla="*/ 600020 w 671458"/>
                    <a:gd name="connsiteY19" fmla="*/ 507206 h 809763"/>
                    <a:gd name="connsiteX20" fmla="*/ 597639 w 671458"/>
                    <a:gd name="connsiteY20" fmla="*/ 514350 h 809763"/>
                    <a:gd name="connsiteX21" fmla="*/ 585733 w 671458"/>
                    <a:gd name="connsiteY21" fmla="*/ 531019 h 809763"/>
                    <a:gd name="connsiteX22" fmla="*/ 578589 w 671458"/>
                    <a:gd name="connsiteY22" fmla="*/ 554831 h 809763"/>
                    <a:gd name="connsiteX23" fmla="*/ 561920 w 671458"/>
                    <a:gd name="connsiteY23" fmla="*/ 576263 h 809763"/>
                    <a:gd name="connsiteX24" fmla="*/ 554776 w 671458"/>
                    <a:gd name="connsiteY24" fmla="*/ 581025 h 809763"/>
                    <a:gd name="connsiteX25" fmla="*/ 542870 w 671458"/>
                    <a:gd name="connsiteY25" fmla="*/ 592931 h 809763"/>
                    <a:gd name="connsiteX26" fmla="*/ 535726 w 671458"/>
                    <a:gd name="connsiteY26" fmla="*/ 600075 h 809763"/>
                    <a:gd name="connsiteX27" fmla="*/ 521439 w 671458"/>
                    <a:gd name="connsiteY27" fmla="*/ 607219 h 809763"/>
                    <a:gd name="connsiteX28" fmla="*/ 511914 w 671458"/>
                    <a:gd name="connsiteY28" fmla="*/ 614363 h 809763"/>
                    <a:gd name="connsiteX29" fmla="*/ 507151 w 671458"/>
                    <a:gd name="connsiteY29" fmla="*/ 621506 h 809763"/>
                    <a:gd name="connsiteX30" fmla="*/ 492864 w 671458"/>
                    <a:gd name="connsiteY30" fmla="*/ 631031 h 809763"/>
                    <a:gd name="connsiteX31" fmla="*/ 485720 w 671458"/>
                    <a:gd name="connsiteY31" fmla="*/ 638175 h 809763"/>
                    <a:gd name="connsiteX32" fmla="*/ 478576 w 671458"/>
                    <a:gd name="connsiteY32" fmla="*/ 642938 h 809763"/>
                    <a:gd name="connsiteX33" fmla="*/ 476195 w 671458"/>
                    <a:gd name="connsiteY33" fmla="*/ 650081 h 809763"/>
                    <a:gd name="connsiteX34" fmla="*/ 466670 w 671458"/>
                    <a:gd name="connsiteY34" fmla="*/ 657225 h 809763"/>
                    <a:gd name="connsiteX35" fmla="*/ 459526 w 671458"/>
                    <a:gd name="connsiteY35" fmla="*/ 664369 h 809763"/>
                    <a:gd name="connsiteX36" fmla="*/ 442858 w 671458"/>
                    <a:gd name="connsiteY36" fmla="*/ 676275 h 809763"/>
                    <a:gd name="connsiteX37" fmla="*/ 430951 w 671458"/>
                    <a:gd name="connsiteY37" fmla="*/ 685800 h 809763"/>
                    <a:gd name="connsiteX38" fmla="*/ 419045 w 671458"/>
                    <a:gd name="connsiteY38" fmla="*/ 695325 h 809763"/>
                    <a:gd name="connsiteX39" fmla="*/ 404758 w 671458"/>
                    <a:gd name="connsiteY39" fmla="*/ 707231 h 809763"/>
                    <a:gd name="connsiteX40" fmla="*/ 397614 w 671458"/>
                    <a:gd name="connsiteY40" fmla="*/ 709613 h 809763"/>
                    <a:gd name="connsiteX41" fmla="*/ 388089 w 671458"/>
                    <a:gd name="connsiteY41" fmla="*/ 714375 h 809763"/>
                    <a:gd name="connsiteX42" fmla="*/ 373801 w 671458"/>
                    <a:gd name="connsiteY42" fmla="*/ 723900 h 809763"/>
                    <a:gd name="connsiteX43" fmla="*/ 366658 w 671458"/>
                    <a:gd name="connsiteY43" fmla="*/ 728663 h 809763"/>
                    <a:gd name="connsiteX44" fmla="*/ 359514 w 671458"/>
                    <a:gd name="connsiteY44" fmla="*/ 735806 h 809763"/>
                    <a:gd name="connsiteX45" fmla="*/ 352370 w 671458"/>
                    <a:gd name="connsiteY45" fmla="*/ 738188 h 809763"/>
                    <a:gd name="connsiteX46" fmla="*/ 345226 w 671458"/>
                    <a:gd name="connsiteY46" fmla="*/ 742950 h 809763"/>
                    <a:gd name="connsiteX47" fmla="*/ 333320 w 671458"/>
                    <a:gd name="connsiteY47" fmla="*/ 752475 h 809763"/>
                    <a:gd name="connsiteX48" fmla="*/ 328558 w 671458"/>
                    <a:gd name="connsiteY48" fmla="*/ 759619 h 809763"/>
                    <a:gd name="connsiteX49" fmla="*/ 314270 w 671458"/>
                    <a:gd name="connsiteY49" fmla="*/ 769144 h 809763"/>
                    <a:gd name="connsiteX50" fmla="*/ 307126 w 671458"/>
                    <a:gd name="connsiteY50" fmla="*/ 773906 h 809763"/>
                    <a:gd name="connsiteX51" fmla="*/ 292839 w 671458"/>
                    <a:gd name="connsiteY51" fmla="*/ 783431 h 809763"/>
                    <a:gd name="connsiteX52" fmla="*/ 288076 w 671458"/>
                    <a:gd name="connsiteY52" fmla="*/ 790575 h 809763"/>
                    <a:gd name="connsiteX53" fmla="*/ 273789 w 671458"/>
                    <a:gd name="connsiteY53" fmla="*/ 792956 h 809763"/>
                    <a:gd name="connsiteX54" fmla="*/ 266645 w 671458"/>
                    <a:gd name="connsiteY54" fmla="*/ 797719 h 809763"/>
                    <a:gd name="connsiteX55" fmla="*/ 252358 w 671458"/>
                    <a:gd name="connsiteY55" fmla="*/ 802481 h 809763"/>
                    <a:gd name="connsiteX56" fmla="*/ 238070 w 671458"/>
                    <a:gd name="connsiteY56" fmla="*/ 809625 h 809763"/>
                    <a:gd name="connsiteX57" fmla="*/ 230926 w 671458"/>
                    <a:gd name="connsiteY57" fmla="*/ 795338 h 809763"/>
                    <a:gd name="connsiteX58" fmla="*/ 223783 w 671458"/>
                    <a:gd name="connsiteY58" fmla="*/ 790575 h 809763"/>
                    <a:gd name="connsiteX59" fmla="*/ 211876 w 671458"/>
                    <a:gd name="connsiteY59" fmla="*/ 778669 h 809763"/>
                    <a:gd name="connsiteX60" fmla="*/ 199970 w 671458"/>
                    <a:gd name="connsiteY60" fmla="*/ 766763 h 809763"/>
                    <a:gd name="connsiteX61" fmla="*/ 192826 w 671458"/>
                    <a:gd name="connsiteY61" fmla="*/ 752475 h 809763"/>
                    <a:gd name="connsiteX62" fmla="*/ 185683 w 671458"/>
                    <a:gd name="connsiteY62" fmla="*/ 750094 h 809763"/>
                    <a:gd name="connsiteX63" fmla="*/ 166633 w 671458"/>
                    <a:gd name="connsiteY63" fmla="*/ 745331 h 809763"/>
                    <a:gd name="connsiteX64" fmla="*/ 159489 w 671458"/>
                    <a:gd name="connsiteY64" fmla="*/ 742950 h 809763"/>
                    <a:gd name="connsiteX65" fmla="*/ 147583 w 671458"/>
                    <a:gd name="connsiteY65" fmla="*/ 740569 h 809763"/>
                    <a:gd name="connsiteX66" fmla="*/ 138058 w 671458"/>
                    <a:gd name="connsiteY66" fmla="*/ 738188 h 809763"/>
                    <a:gd name="connsiteX67" fmla="*/ 126151 w 671458"/>
                    <a:gd name="connsiteY67" fmla="*/ 735806 h 809763"/>
                    <a:gd name="connsiteX68" fmla="*/ 111864 w 671458"/>
                    <a:gd name="connsiteY68" fmla="*/ 728663 h 809763"/>
                    <a:gd name="connsiteX69" fmla="*/ 90433 w 671458"/>
                    <a:gd name="connsiteY69" fmla="*/ 723900 h 809763"/>
                    <a:gd name="connsiteX70" fmla="*/ 83289 w 671458"/>
                    <a:gd name="connsiteY70" fmla="*/ 719138 h 809763"/>
                    <a:gd name="connsiteX71" fmla="*/ 80908 w 671458"/>
                    <a:gd name="connsiteY71" fmla="*/ 711994 h 809763"/>
                    <a:gd name="connsiteX72" fmla="*/ 52333 w 671458"/>
                    <a:gd name="connsiteY72" fmla="*/ 697706 h 809763"/>
                    <a:gd name="connsiteX73" fmla="*/ 38045 w 671458"/>
                    <a:gd name="connsiteY73" fmla="*/ 695325 h 809763"/>
                    <a:gd name="connsiteX74" fmla="*/ 23758 w 671458"/>
                    <a:gd name="connsiteY74" fmla="*/ 685800 h 809763"/>
                    <a:gd name="connsiteX75" fmla="*/ 18995 w 671458"/>
                    <a:gd name="connsiteY75" fmla="*/ 671513 h 809763"/>
                    <a:gd name="connsiteX76" fmla="*/ 16614 w 671458"/>
                    <a:gd name="connsiteY76" fmla="*/ 661988 h 809763"/>
                    <a:gd name="connsiteX77" fmla="*/ 11851 w 671458"/>
                    <a:gd name="connsiteY77" fmla="*/ 638175 h 809763"/>
                    <a:gd name="connsiteX78" fmla="*/ 7089 w 671458"/>
                    <a:gd name="connsiteY78" fmla="*/ 573881 h 809763"/>
                    <a:gd name="connsiteX79" fmla="*/ 2326 w 671458"/>
                    <a:gd name="connsiteY79" fmla="*/ 539343 h 809763"/>
                    <a:gd name="connsiteX80" fmla="*/ 47570 w 671458"/>
                    <a:gd name="connsiteY80" fmla="*/ 540544 h 809763"/>
                    <a:gd name="connsiteX81" fmla="*/ 57095 w 671458"/>
                    <a:gd name="connsiteY81" fmla="*/ 554831 h 809763"/>
                    <a:gd name="connsiteX82" fmla="*/ 64239 w 671458"/>
                    <a:gd name="connsiteY82" fmla="*/ 559594 h 809763"/>
                    <a:gd name="connsiteX83" fmla="*/ 73764 w 671458"/>
                    <a:gd name="connsiteY83" fmla="*/ 571500 h 809763"/>
                    <a:gd name="connsiteX84" fmla="*/ 83289 w 671458"/>
                    <a:gd name="connsiteY84" fmla="*/ 583406 h 809763"/>
                    <a:gd name="connsiteX85" fmla="*/ 88051 w 671458"/>
                    <a:gd name="connsiteY85" fmla="*/ 590550 h 809763"/>
                    <a:gd name="connsiteX86" fmla="*/ 95195 w 671458"/>
                    <a:gd name="connsiteY86" fmla="*/ 595313 h 809763"/>
                    <a:gd name="connsiteX87" fmla="*/ 102339 w 671458"/>
                    <a:gd name="connsiteY87" fmla="*/ 616744 h 809763"/>
                    <a:gd name="connsiteX88" fmla="*/ 107101 w 671458"/>
                    <a:gd name="connsiteY88" fmla="*/ 635794 h 809763"/>
                    <a:gd name="connsiteX89" fmla="*/ 114245 w 671458"/>
                    <a:gd name="connsiteY89" fmla="*/ 640556 h 809763"/>
                    <a:gd name="connsiteX90" fmla="*/ 126151 w 671458"/>
                    <a:gd name="connsiteY90" fmla="*/ 652463 h 809763"/>
                    <a:gd name="connsiteX91" fmla="*/ 154726 w 671458"/>
                    <a:gd name="connsiteY91" fmla="*/ 638175 h 809763"/>
                    <a:gd name="connsiteX92" fmla="*/ 161870 w 671458"/>
                    <a:gd name="connsiteY92" fmla="*/ 635794 h 809763"/>
                    <a:gd name="connsiteX93" fmla="*/ 183301 w 671458"/>
                    <a:gd name="connsiteY93" fmla="*/ 621506 h 809763"/>
                    <a:gd name="connsiteX94" fmla="*/ 190445 w 671458"/>
                    <a:gd name="connsiteY94" fmla="*/ 616744 h 809763"/>
                    <a:gd name="connsiteX95" fmla="*/ 207114 w 671458"/>
                    <a:gd name="connsiteY95" fmla="*/ 600075 h 809763"/>
                    <a:gd name="connsiteX96" fmla="*/ 211876 w 671458"/>
                    <a:gd name="connsiteY96" fmla="*/ 592931 h 809763"/>
                    <a:gd name="connsiteX97" fmla="*/ 226164 w 671458"/>
                    <a:gd name="connsiteY97" fmla="*/ 588169 h 809763"/>
                    <a:gd name="connsiteX98" fmla="*/ 240451 w 671458"/>
                    <a:gd name="connsiteY98" fmla="*/ 583406 h 809763"/>
                    <a:gd name="connsiteX99" fmla="*/ 247595 w 671458"/>
                    <a:gd name="connsiteY99" fmla="*/ 578644 h 809763"/>
                    <a:gd name="connsiteX100" fmla="*/ 259501 w 671458"/>
                    <a:gd name="connsiteY100" fmla="*/ 569119 h 809763"/>
                    <a:gd name="connsiteX101" fmla="*/ 266645 w 671458"/>
                    <a:gd name="connsiteY101" fmla="*/ 564356 h 809763"/>
                    <a:gd name="connsiteX102" fmla="*/ 280933 w 671458"/>
                    <a:gd name="connsiteY102" fmla="*/ 559594 h 809763"/>
                    <a:gd name="connsiteX103" fmla="*/ 292839 w 671458"/>
                    <a:gd name="connsiteY103" fmla="*/ 550069 h 809763"/>
                    <a:gd name="connsiteX104" fmla="*/ 307126 w 671458"/>
                    <a:gd name="connsiteY104" fmla="*/ 540544 h 809763"/>
                    <a:gd name="connsiteX105" fmla="*/ 311889 w 671458"/>
                    <a:gd name="connsiteY105" fmla="*/ 533400 h 809763"/>
                    <a:gd name="connsiteX106" fmla="*/ 316651 w 671458"/>
                    <a:gd name="connsiteY106" fmla="*/ 514350 h 809763"/>
                    <a:gd name="connsiteX107" fmla="*/ 321414 w 671458"/>
                    <a:gd name="connsiteY107" fmla="*/ 469106 h 809763"/>
                    <a:gd name="connsiteX108" fmla="*/ 326176 w 671458"/>
                    <a:gd name="connsiteY108" fmla="*/ 454819 h 809763"/>
                    <a:gd name="connsiteX109" fmla="*/ 328558 w 671458"/>
                    <a:gd name="connsiteY109" fmla="*/ 447675 h 809763"/>
                    <a:gd name="connsiteX110" fmla="*/ 330939 w 671458"/>
                    <a:gd name="connsiteY110" fmla="*/ 423863 h 809763"/>
                    <a:gd name="connsiteX111" fmla="*/ 333320 w 671458"/>
                    <a:gd name="connsiteY111" fmla="*/ 416719 h 809763"/>
                    <a:gd name="connsiteX112" fmla="*/ 342845 w 671458"/>
                    <a:gd name="connsiteY112" fmla="*/ 383381 h 809763"/>
                    <a:gd name="connsiteX113" fmla="*/ 345226 w 671458"/>
                    <a:gd name="connsiteY113" fmla="*/ 347663 h 809763"/>
                    <a:gd name="connsiteX114" fmla="*/ 347608 w 671458"/>
                    <a:gd name="connsiteY114" fmla="*/ 340519 h 809763"/>
                    <a:gd name="connsiteX115" fmla="*/ 349989 w 671458"/>
                    <a:gd name="connsiteY115" fmla="*/ 323850 h 809763"/>
                    <a:gd name="connsiteX116" fmla="*/ 352370 w 671458"/>
                    <a:gd name="connsiteY116" fmla="*/ 280988 h 809763"/>
                    <a:gd name="connsiteX117" fmla="*/ 354751 w 671458"/>
                    <a:gd name="connsiteY117" fmla="*/ 261938 h 809763"/>
                    <a:gd name="connsiteX118" fmla="*/ 347608 w 671458"/>
                    <a:gd name="connsiteY118" fmla="*/ 257175 h 809763"/>
                    <a:gd name="connsiteX119" fmla="*/ 340464 w 671458"/>
                    <a:gd name="connsiteY119" fmla="*/ 259556 h 809763"/>
                    <a:gd name="connsiteX120" fmla="*/ 333320 w 671458"/>
                    <a:gd name="connsiteY120" fmla="*/ 264319 h 809763"/>
                    <a:gd name="connsiteX121" fmla="*/ 319033 w 671458"/>
                    <a:gd name="connsiteY121" fmla="*/ 269081 h 809763"/>
                    <a:gd name="connsiteX122" fmla="*/ 311889 w 671458"/>
                    <a:gd name="connsiteY122" fmla="*/ 271463 h 809763"/>
                    <a:gd name="connsiteX123" fmla="*/ 314270 w 671458"/>
                    <a:gd name="connsiteY123" fmla="*/ 264319 h 809763"/>
                    <a:gd name="connsiteX124" fmla="*/ 309508 w 671458"/>
                    <a:gd name="connsiteY124" fmla="*/ 250031 h 809763"/>
                    <a:gd name="connsiteX125" fmla="*/ 297601 w 671458"/>
                    <a:gd name="connsiteY125" fmla="*/ 228600 h 809763"/>
                    <a:gd name="connsiteX126" fmla="*/ 290458 w 671458"/>
                    <a:gd name="connsiteY126" fmla="*/ 223838 h 809763"/>
                    <a:gd name="connsiteX127" fmla="*/ 292839 w 671458"/>
                    <a:gd name="connsiteY127" fmla="*/ 216694 h 809763"/>
                    <a:gd name="connsiteX128" fmla="*/ 299983 w 671458"/>
                    <a:gd name="connsiteY128" fmla="*/ 214313 h 809763"/>
                    <a:gd name="connsiteX129" fmla="*/ 307126 w 671458"/>
                    <a:gd name="connsiteY129" fmla="*/ 209550 h 809763"/>
                    <a:gd name="connsiteX130" fmla="*/ 314270 w 671458"/>
                    <a:gd name="connsiteY130" fmla="*/ 202406 h 809763"/>
                    <a:gd name="connsiteX131" fmla="*/ 321414 w 671458"/>
                    <a:gd name="connsiteY131" fmla="*/ 200025 h 809763"/>
                    <a:gd name="connsiteX132" fmla="*/ 335701 w 671458"/>
                    <a:gd name="connsiteY132" fmla="*/ 192881 h 809763"/>
                    <a:gd name="connsiteX133" fmla="*/ 349989 w 671458"/>
                    <a:gd name="connsiteY133" fmla="*/ 190500 h 809763"/>
                    <a:gd name="connsiteX134" fmla="*/ 364276 w 671458"/>
                    <a:gd name="connsiteY134" fmla="*/ 185738 h 809763"/>
                    <a:gd name="connsiteX135" fmla="*/ 371420 w 671458"/>
                    <a:gd name="connsiteY135" fmla="*/ 180975 h 809763"/>
                    <a:gd name="connsiteX136" fmla="*/ 376183 w 671458"/>
                    <a:gd name="connsiteY136" fmla="*/ 173831 h 809763"/>
                    <a:gd name="connsiteX137" fmla="*/ 383326 w 671458"/>
                    <a:gd name="connsiteY137" fmla="*/ 171450 h 809763"/>
                    <a:gd name="connsiteX138" fmla="*/ 390470 w 671458"/>
                    <a:gd name="connsiteY138" fmla="*/ 166688 h 809763"/>
                    <a:gd name="connsiteX139" fmla="*/ 392851 w 671458"/>
                    <a:gd name="connsiteY139" fmla="*/ 159544 h 809763"/>
                    <a:gd name="connsiteX140" fmla="*/ 397614 w 671458"/>
                    <a:gd name="connsiteY140" fmla="*/ 152400 h 809763"/>
                    <a:gd name="connsiteX141" fmla="*/ 407139 w 671458"/>
                    <a:gd name="connsiteY141" fmla="*/ 130969 h 809763"/>
                    <a:gd name="connsiteX142" fmla="*/ 409520 w 671458"/>
                    <a:gd name="connsiteY142" fmla="*/ 111919 h 809763"/>
                    <a:gd name="connsiteX143" fmla="*/ 395233 w 671458"/>
                    <a:gd name="connsiteY143" fmla="*/ 107156 h 809763"/>
                    <a:gd name="connsiteX144" fmla="*/ 380945 w 671458"/>
                    <a:gd name="connsiteY144" fmla="*/ 102394 h 809763"/>
                    <a:gd name="connsiteX145" fmla="*/ 371420 w 671458"/>
                    <a:gd name="connsiteY145" fmla="*/ 100013 h 809763"/>
                    <a:gd name="connsiteX146" fmla="*/ 369039 w 671458"/>
                    <a:gd name="connsiteY146" fmla="*/ 92869 h 809763"/>
                    <a:gd name="connsiteX147" fmla="*/ 359514 w 671458"/>
                    <a:gd name="connsiteY147" fmla="*/ 83344 h 809763"/>
                    <a:gd name="connsiteX148" fmla="*/ 373801 w 671458"/>
                    <a:gd name="connsiteY148" fmla="*/ 78581 h 809763"/>
                    <a:gd name="connsiteX149" fmla="*/ 390470 w 671458"/>
                    <a:gd name="connsiteY149" fmla="*/ 71438 h 809763"/>
                    <a:gd name="connsiteX150" fmla="*/ 407139 w 671458"/>
                    <a:gd name="connsiteY150" fmla="*/ 54769 h 809763"/>
                    <a:gd name="connsiteX151" fmla="*/ 416664 w 671458"/>
                    <a:gd name="connsiteY151" fmla="*/ 40481 h 809763"/>
                    <a:gd name="connsiteX152" fmla="*/ 421426 w 671458"/>
                    <a:gd name="connsiteY152" fmla="*/ 33338 h 809763"/>
                    <a:gd name="connsiteX153" fmla="*/ 428570 w 671458"/>
                    <a:gd name="connsiteY153" fmla="*/ 30956 h 809763"/>
                    <a:gd name="connsiteX154" fmla="*/ 433333 w 671458"/>
                    <a:gd name="connsiteY154" fmla="*/ 23813 h 809763"/>
                    <a:gd name="connsiteX155" fmla="*/ 447620 w 671458"/>
                    <a:gd name="connsiteY155" fmla="*/ 14288 h 809763"/>
                    <a:gd name="connsiteX156" fmla="*/ 464289 w 671458"/>
                    <a:gd name="connsiteY156" fmla="*/ 7144 h 809763"/>
                    <a:gd name="connsiteX157" fmla="*/ 473814 w 671458"/>
                    <a:gd name="connsiteY157" fmla="*/ 0 h 809763"/>
                    <a:gd name="connsiteX158" fmla="*/ 492864 w 671458"/>
                    <a:gd name="connsiteY158" fmla="*/ 11906 h 809763"/>
                    <a:gd name="connsiteX159" fmla="*/ 507151 w 671458"/>
                    <a:gd name="connsiteY159" fmla="*/ 21431 h 809763"/>
                    <a:gd name="connsiteX160" fmla="*/ 519058 w 671458"/>
                    <a:gd name="connsiteY160" fmla="*/ 33338 h 809763"/>
                    <a:gd name="connsiteX161" fmla="*/ 530964 w 671458"/>
                    <a:gd name="connsiteY161" fmla="*/ 45244 h 809763"/>
                    <a:gd name="connsiteX162" fmla="*/ 523820 w 671458"/>
                    <a:gd name="connsiteY162" fmla="*/ 61913 h 809763"/>
                    <a:gd name="connsiteX163" fmla="*/ 516676 w 671458"/>
                    <a:gd name="connsiteY163" fmla="*/ 64294 h 809763"/>
                    <a:gd name="connsiteX164" fmla="*/ 514295 w 671458"/>
                    <a:gd name="connsiteY164" fmla="*/ 71438 h 809763"/>
                    <a:gd name="connsiteX165" fmla="*/ 521439 w 671458"/>
                    <a:gd name="connsiteY165" fmla="*/ 85725 h 809763"/>
                    <a:gd name="connsiteX166" fmla="*/ 528583 w 671458"/>
                    <a:gd name="connsiteY166" fmla="*/ 90488 h 809763"/>
                    <a:gd name="connsiteX167" fmla="*/ 535726 w 671458"/>
                    <a:gd name="connsiteY167" fmla="*/ 97631 h 809763"/>
                    <a:gd name="connsiteX168" fmla="*/ 540489 w 671458"/>
                    <a:gd name="connsiteY168" fmla="*/ 104775 h 809763"/>
                    <a:gd name="connsiteX169" fmla="*/ 547633 w 671458"/>
                    <a:gd name="connsiteY169" fmla="*/ 107156 h 809763"/>
                    <a:gd name="connsiteX170" fmla="*/ 554776 w 671458"/>
                    <a:gd name="connsiteY170" fmla="*/ 111919 h 809763"/>
                    <a:gd name="connsiteX171" fmla="*/ 569064 w 671458"/>
                    <a:gd name="connsiteY171" fmla="*/ 109538 h 809763"/>
                    <a:gd name="connsiteX172" fmla="*/ 592876 w 671458"/>
                    <a:gd name="connsiteY172" fmla="*/ 107156 h 809763"/>
                    <a:gd name="connsiteX173" fmla="*/ 611926 w 671458"/>
                    <a:gd name="connsiteY173" fmla="*/ 109538 h 809763"/>
                    <a:gd name="connsiteX174" fmla="*/ 628595 w 671458"/>
                    <a:gd name="connsiteY174" fmla="*/ 114300 h 809763"/>
                    <a:gd name="connsiteX175" fmla="*/ 635739 w 671458"/>
                    <a:gd name="connsiteY175" fmla="*/ 119063 h 809763"/>
                    <a:gd name="connsiteX176" fmla="*/ 654789 w 671458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54769 w 669132"/>
                    <a:gd name="connsiteY81" fmla="*/ 554831 h 809763"/>
                    <a:gd name="connsiteX82" fmla="*/ 61913 w 669132"/>
                    <a:gd name="connsiteY82" fmla="*/ 559594 h 809763"/>
                    <a:gd name="connsiteX83" fmla="*/ 71438 w 669132"/>
                    <a:gd name="connsiteY83" fmla="*/ 571500 h 809763"/>
                    <a:gd name="connsiteX84" fmla="*/ 80963 w 669132"/>
                    <a:gd name="connsiteY84" fmla="*/ 583406 h 809763"/>
                    <a:gd name="connsiteX85" fmla="*/ 85725 w 669132"/>
                    <a:gd name="connsiteY85" fmla="*/ 590550 h 809763"/>
                    <a:gd name="connsiteX86" fmla="*/ 92869 w 669132"/>
                    <a:gd name="connsiteY86" fmla="*/ 595313 h 809763"/>
                    <a:gd name="connsiteX87" fmla="*/ 100013 w 669132"/>
                    <a:gd name="connsiteY87" fmla="*/ 616744 h 809763"/>
                    <a:gd name="connsiteX88" fmla="*/ 104775 w 669132"/>
                    <a:gd name="connsiteY88" fmla="*/ 635794 h 809763"/>
                    <a:gd name="connsiteX89" fmla="*/ 111919 w 669132"/>
                    <a:gd name="connsiteY89" fmla="*/ 640556 h 809763"/>
                    <a:gd name="connsiteX90" fmla="*/ 123825 w 669132"/>
                    <a:gd name="connsiteY90" fmla="*/ 652463 h 809763"/>
                    <a:gd name="connsiteX91" fmla="*/ 152400 w 669132"/>
                    <a:gd name="connsiteY91" fmla="*/ 638175 h 809763"/>
                    <a:gd name="connsiteX92" fmla="*/ 159544 w 669132"/>
                    <a:gd name="connsiteY92" fmla="*/ 635794 h 809763"/>
                    <a:gd name="connsiteX93" fmla="*/ 180975 w 669132"/>
                    <a:gd name="connsiteY93" fmla="*/ 621506 h 809763"/>
                    <a:gd name="connsiteX94" fmla="*/ 188119 w 669132"/>
                    <a:gd name="connsiteY94" fmla="*/ 616744 h 809763"/>
                    <a:gd name="connsiteX95" fmla="*/ 204788 w 669132"/>
                    <a:gd name="connsiteY95" fmla="*/ 600075 h 809763"/>
                    <a:gd name="connsiteX96" fmla="*/ 209550 w 669132"/>
                    <a:gd name="connsiteY96" fmla="*/ 592931 h 809763"/>
                    <a:gd name="connsiteX97" fmla="*/ 223838 w 669132"/>
                    <a:gd name="connsiteY97" fmla="*/ 588169 h 809763"/>
                    <a:gd name="connsiteX98" fmla="*/ 238125 w 669132"/>
                    <a:gd name="connsiteY98" fmla="*/ 583406 h 809763"/>
                    <a:gd name="connsiteX99" fmla="*/ 245269 w 669132"/>
                    <a:gd name="connsiteY99" fmla="*/ 578644 h 809763"/>
                    <a:gd name="connsiteX100" fmla="*/ 257175 w 669132"/>
                    <a:gd name="connsiteY100" fmla="*/ 569119 h 809763"/>
                    <a:gd name="connsiteX101" fmla="*/ 264319 w 669132"/>
                    <a:gd name="connsiteY101" fmla="*/ 564356 h 809763"/>
                    <a:gd name="connsiteX102" fmla="*/ 278607 w 669132"/>
                    <a:gd name="connsiteY102" fmla="*/ 559594 h 809763"/>
                    <a:gd name="connsiteX103" fmla="*/ 290513 w 669132"/>
                    <a:gd name="connsiteY103" fmla="*/ 550069 h 809763"/>
                    <a:gd name="connsiteX104" fmla="*/ 304800 w 669132"/>
                    <a:gd name="connsiteY104" fmla="*/ 540544 h 809763"/>
                    <a:gd name="connsiteX105" fmla="*/ 309563 w 669132"/>
                    <a:gd name="connsiteY105" fmla="*/ 533400 h 809763"/>
                    <a:gd name="connsiteX106" fmla="*/ 314325 w 669132"/>
                    <a:gd name="connsiteY106" fmla="*/ 514350 h 809763"/>
                    <a:gd name="connsiteX107" fmla="*/ 319088 w 669132"/>
                    <a:gd name="connsiteY107" fmla="*/ 469106 h 809763"/>
                    <a:gd name="connsiteX108" fmla="*/ 323850 w 669132"/>
                    <a:gd name="connsiteY108" fmla="*/ 454819 h 809763"/>
                    <a:gd name="connsiteX109" fmla="*/ 326232 w 669132"/>
                    <a:gd name="connsiteY109" fmla="*/ 447675 h 809763"/>
                    <a:gd name="connsiteX110" fmla="*/ 328613 w 669132"/>
                    <a:gd name="connsiteY110" fmla="*/ 423863 h 809763"/>
                    <a:gd name="connsiteX111" fmla="*/ 330994 w 669132"/>
                    <a:gd name="connsiteY111" fmla="*/ 416719 h 809763"/>
                    <a:gd name="connsiteX112" fmla="*/ 340519 w 669132"/>
                    <a:gd name="connsiteY112" fmla="*/ 383381 h 809763"/>
                    <a:gd name="connsiteX113" fmla="*/ 342900 w 669132"/>
                    <a:gd name="connsiteY113" fmla="*/ 347663 h 809763"/>
                    <a:gd name="connsiteX114" fmla="*/ 345282 w 669132"/>
                    <a:gd name="connsiteY114" fmla="*/ 340519 h 809763"/>
                    <a:gd name="connsiteX115" fmla="*/ 347663 w 669132"/>
                    <a:gd name="connsiteY115" fmla="*/ 323850 h 809763"/>
                    <a:gd name="connsiteX116" fmla="*/ 350044 w 669132"/>
                    <a:gd name="connsiteY116" fmla="*/ 280988 h 809763"/>
                    <a:gd name="connsiteX117" fmla="*/ 352425 w 669132"/>
                    <a:gd name="connsiteY117" fmla="*/ 261938 h 809763"/>
                    <a:gd name="connsiteX118" fmla="*/ 345282 w 669132"/>
                    <a:gd name="connsiteY118" fmla="*/ 257175 h 809763"/>
                    <a:gd name="connsiteX119" fmla="*/ 338138 w 669132"/>
                    <a:gd name="connsiteY119" fmla="*/ 259556 h 809763"/>
                    <a:gd name="connsiteX120" fmla="*/ 330994 w 669132"/>
                    <a:gd name="connsiteY120" fmla="*/ 264319 h 809763"/>
                    <a:gd name="connsiteX121" fmla="*/ 316707 w 669132"/>
                    <a:gd name="connsiteY121" fmla="*/ 269081 h 809763"/>
                    <a:gd name="connsiteX122" fmla="*/ 309563 w 669132"/>
                    <a:gd name="connsiteY122" fmla="*/ 271463 h 809763"/>
                    <a:gd name="connsiteX123" fmla="*/ 311944 w 669132"/>
                    <a:gd name="connsiteY123" fmla="*/ 264319 h 809763"/>
                    <a:gd name="connsiteX124" fmla="*/ 307182 w 669132"/>
                    <a:gd name="connsiteY124" fmla="*/ 250031 h 809763"/>
                    <a:gd name="connsiteX125" fmla="*/ 295275 w 669132"/>
                    <a:gd name="connsiteY125" fmla="*/ 228600 h 809763"/>
                    <a:gd name="connsiteX126" fmla="*/ 288132 w 669132"/>
                    <a:gd name="connsiteY126" fmla="*/ 223838 h 809763"/>
                    <a:gd name="connsiteX127" fmla="*/ 290513 w 669132"/>
                    <a:gd name="connsiteY127" fmla="*/ 216694 h 809763"/>
                    <a:gd name="connsiteX128" fmla="*/ 297657 w 669132"/>
                    <a:gd name="connsiteY128" fmla="*/ 214313 h 809763"/>
                    <a:gd name="connsiteX129" fmla="*/ 304800 w 669132"/>
                    <a:gd name="connsiteY129" fmla="*/ 209550 h 809763"/>
                    <a:gd name="connsiteX130" fmla="*/ 311944 w 669132"/>
                    <a:gd name="connsiteY130" fmla="*/ 202406 h 809763"/>
                    <a:gd name="connsiteX131" fmla="*/ 319088 w 669132"/>
                    <a:gd name="connsiteY131" fmla="*/ 200025 h 809763"/>
                    <a:gd name="connsiteX132" fmla="*/ 333375 w 669132"/>
                    <a:gd name="connsiteY132" fmla="*/ 192881 h 809763"/>
                    <a:gd name="connsiteX133" fmla="*/ 347663 w 669132"/>
                    <a:gd name="connsiteY133" fmla="*/ 190500 h 809763"/>
                    <a:gd name="connsiteX134" fmla="*/ 361950 w 669132"/>
                    <a:gd name="connsiteY134" fmla="*/ 185738 h 809763"/>
                    <a:gd name="connsiteX135" fmla="*/ 369094 w 669132"/>
                    <a:gd name="connsiteY135" fmla="*/ 180975 h 809763"/>
                    <a:gd name="connsiteX136" fmla="*/ 373857 w 669132"/>
                    <a:gd name="connsiteY136" fmla="*/ 173831 h 809763"/>
                    <a:gd name="connsiteX137" fmla="*/ 381000 w 669132"/>
                    <a:gd name="connsiteY137" fmla="*/ 171450 h 809763"/>
                    <a:gd name="connsiteX138" fmla="*/ 388144 w 669132"/>
                    <a:gd name="connsiteY138" fmla="*/ 166688 h 809763"/>
                    <a:gd name="connsiteX139" fmla="*/ 390525 w 669132"/>
                    <a:gd name="connsiteY139" fmla="*/ 159544 h 809763"/>
                    <a:gd name="connsiteX140" fmla="*/ 395288 w 669132"/>
                    <a:gd name="connsiteY140" fmla="*/ 152400 h 809763"/>
                    <a:gd name="connsiteX141" fmla="*/ 404813 w 669132"/>
                    <a:gd name="connsiteY141" fmla="*/ 130969 h 809763"/>
                    <a:gd name="connsiteX142" fmla="*/ 407194 w 669132"/>
                    <a:gd name="connsiteY142" fmla="*/ 111919 h 809763"/>
                    <a:gd name="connsiteX143" fmla="*/ 392907 w 669132"/>
                    <a:gd name="connsiteY143" fmla="*/ 107156 h 809763"/>
                    <a:gd name="connsiteX144" fmla="*/ 378619 w 669132"/>
                    <a:gd name="connsiteY144" fmla="*/ 102394 h 809763"/>
                    <a:gd name="connsiteX145" fmla="*/ 369094 w 669132"/>
                    <a:gd name="connsiteY145" fmla="*/ 100013 h 809763"/>
                    <a:gd name="connsiteX146" fmla="*/ 366713 w 669132"/>
                    <a:gd name="connsiteY146" fmla="*/ 92869 h 809763"/>
                    <a:gd name="connsiteX147" fmla="*/ 357188 w 669132"/>
                    <a:gd name="connsiteY147" fmla="*/ 83344 h 809763"/>
                    <a:gd name="connsiteX148" fmla="*/ 371475 w 669132"/>
                    <a:gd name="connsiteY148" fmla="*/ 78581 h 809763"/>
                    <a:gd name="connsiteX149" fmla="*/ 388144 w 669132"/>
                    <a:gd name="connsiteY149" fmla="*/ 71438 h 809763"/>
                    <a:gd name="connsiteX150" fmla="*/ 404813 w 669132"/>
                    <a:gd name="connsiteY150" fmla="*/ 54769 h 809763"/>
                    <a:gd name="connsiteX151" fmla="*/ 414338 w 669132"/>
                    <a:gd name="connsiteY151" fmla="*/ 40481 h 809763"/>
                    <a:gd name="connsiteX152" fmla="*/ 419100 w 669132"/>
                    <a:gd name="connsiteY152" fmla="*/ 33338 h 809763"/>
                    <a:gd name="connsiteX153" fmla="*/ 426244 w 669132"/>
                    <a:gd name="connsiteY153" fmla="*/ 30956 h 809763"/>
                    <a:gd name="connsiteX154" fmla="*/ 431007 w 669132"/>
                    <a:gd name="connsiteY154" fmla="*/ 23813 h 809763"/>
                    <a:gd name="connsiteX155" fmla="*/ 445294 w 669132"/>
                    <a:gd name="connsiteY155" fmla="*/ 14288 h 809763"/>
                    <a:gd name="connsiteX156" fmla="*/ 461963 w 669132"/>
                    <a:gd name="connsiteY156" fmla="*/ 7144 h 809763"/>
                    <a:gd name="connsiteX157" fmla="*/ 471488 w 669132"/>
                    <a:gd name="connsiteY157" fmla="*/ 0 h 809763"/>
                    <a:gd name="connsiteX158" fmla="*/ 490538 w 669132"/>
                    <a:gd name="connsiteY158" fmla="*/ 11906 h 809763"/>
                    <a:gd name="connsiteX159" fmla="*/ 504825 w 669132"/>
                    <a:gd name="connsiteY159" fmla="*/ 21431 h 809763"/>
                    <a:gd name="connsiteX160" fmla="*/ 516732 w 669132"/>
                    <a:gd name="connsiteY160" fmla="*/ 33338 h 809763"/>
                    <a:gd name="connsiteX161" fmla="*/ 528638 w 669132"/>
                    <a:gd name="connsiteY161" fmla="*/ 45244 h 809763"/>
                    <a:gd name="connsiteX162" fmla="*/ 521494 w 669132"/>
                    <a:gd name="connsiteY162" fmla="*/ 61913 h 809763"/>
                    <a:gd name="connsiteX163" fmla="*/ 514350 w 669132"/>
                    <a:gd name="connsiteY163" fmla="*/ 64294 h 809763"/>
                    <a:gd name="connsiteX164" fmla="*/ 511969 w 669132"/>
                    <a:gd name="connsiteY164" fmla="*/ 71438 h 809763"/>
                    <a:gd name="connsiteX165" fmla="*/ 519113 w 669132"/>
                    <a:gd name="connsiteY165" fmla="*/ 85725 h 809763"/>
                    <a:gd name="connsiteX166" fmla="*/ 526257 w 669132"/>
                    <a:gd name="connsiteY166" fmla="*/ 90488 h 809763"/>
                    <a:gd name="connsiteX167" fmla="*/ 533400 w 669132"/>
                    <a:gd name="connsiteY167" fmla="*/ 97631 h 809763"/>
                    <a:gd name="connsiteX168" fmla="*/ 538163 w 669132"/>
                    <a:gd name="connsiteY168" fmla="*/ 104775 h 809763"/>
                    <a:gd name="connsiteX169" fmla="*/ 545307 w 669132"/>
                    <a:gd name="connsiteY169" fmla="*/ 107156 h 809763"/>
                    <a:gd name="connsiteX170" fmla="*/ 552450 w 669132"/>
                    <a:gd name="connsiteY170" fmla="*/ 111919 h 809763"/>
                    <a:gd name="connsiteX171" fmla="*/ 566738 w 669132"/>
                    <a:gd name="connsiteY171" fmla="*/ 109538 h 809763"/>
                    <a:gd name="connsiteX172" fmla="*/ 590550 w 669132"/>
                    <a:gd name="connsiteY172" fmla="*/ 107156 h 809763"/>
                    <a:gd name="connsiteX173" fmla="*/ 609600 w 669132"/>
                    <a:gd name="connsiteY173" fmla="*/ 109538 h 809763"/>
                    <a:gd name="connsiteX174" fmla="*/ 626269 w 669132"/>
                    <a:gd name="connsiteY174" fmla="*/ 114300 h 809763"/>
                    <a:gd name="connsiteX175" fmla="*/ 633413 w 669132"/>
                    <a:gd name="connsiteY175" fmla="*/ 119063 h 809763"/>
                    <a:gd name="connsiteX176" fmla="*/ 652463 w 669132"/>
                    <a:gd name="connsiteY17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61913 w 669132"/>
                    <a:gd name="connsiteY81" fmla="*/ 559594 h 809763"/>
                    <a:gd name="connsiteX82" fmla="*/ 71438 w 669132"/>
                    <a:gd name="connsiteY82" fmla="*/ 571500 h 809763"/>
                    <a:gd name="connsiteX83" fmla="*/ 80963 w 669132"/>
                    <a:gd name="connsiteY83" fmla="*/ 583406 h 809763"/>
                    <a:gd name="connsiteX84" fmla="*/ 85725 w 669132"/>
                    <a:gd name="connsiteY84" fmla="*/ 590550 h 809763"/>
                    <a:gd name="connsiteX85" fmla="*/ 92869 w 669132"/>
                    <a:gd name="connsiteY85" fmla="*/ 595313 h 809763"/>
                    <a:gd name="connsiteX86" fmla="*/ 100013 w 669132"/>
                    <a:gd name="connsiteY86" fmla="*/ 616744 h 809763"/>
                    <a:gd name="connsiteX87" fmla="*/ 104775 w 669132"/>
                    <a:gd name="connsiteY87" fmla="*/ 635794 h 809763"/>
                    <a:gd name="connsiteX88" fmla="*/ 111919 w 669132"/>
                    <a:gd name="connsiteY88" fmla="*/ 640556 h 809763"/>
                    <a:gd name="connsiteX89" fmla="*/ 123825 w 669132"/>
                    <a:gd name="connsiteY89" fmla="*/ 652463 h 809763"/>
                    <a:gd name="connsiteX90" fmla="*/ 152400 w 669132"/>
                    <a:gd name="connsiteY90" fmla="*/ 638175 h 809763"/>
                    <a:gd name="connsiteX91" fmla="*/ 159544 w 669132"/>
                    <a:gd name="connsiteY91" fmla="*/ 635794 h 809763"/>
                    <a:gd name="connsiteX92" fmla="*/ 180975 w 669132"/>
                    <a:gd name="connsiteY92" fmla="*/ 621506 h 809763"/>
                    <a:gd name="connsiteX93" fmla="*/ 188119 w 669132"/>
                    <a:gd name="connsiteY93" fmla="*/ 616744 h 809763"/>
                    <a:gd name="connsiteX94" fmla="*/ 204788 w 669132"/>
                    <a:gd name="connsiteY94" fmla="*/ 600075 h 809763"/>
                    <a:gd name="connsiteX95" fmla="*/ 209550 w 669132"/>
                    <a:gd name="connsiteY95" fmla="*/ 592931 h 809763"/>
                    <a:gd name="connsiteX96" fmla="*/ 223838 w 669132"/>
                    <a:gd name="connsiteY96" fmla="*/ 588169 h 809763"/>
                    <a:gd name="connsiteX97" fmla="*/ 238125 w 669132"/>
                    <a:gd name="connsiteY97" fmla="*/ 583406 h 809763"/>
                    <a:gd name="connsiteX98" fmla="*/ 245269 w 669132"/>
                    <a:gd name="connsiteY98" fmla="*/ 578644 h 809763"/>
                    <a:gd name="connsiteX99" fmla="*/ 257175 w 669132"/>
                    <a:gd name="connsiteY99" fmla="*/ 569119 h 809763"/>
                    <a:gd name="connsiteX100" fmla="*/ 264319 w 669132"/>
                    <a:gd name="connsiteY100" fmla="*/ 564356 h 809763"/>
                    <a:gd name="connsiteX101" fmla="*/ 278607 w 669132"/>
                    <a:gd name="connsiteY101" fmla="*/ 559594 h 809763"/>
                    <a:gd name="connsiteX102" fmla="*/ 290513 w 669132"/>
                    <a:gd name="connsiteY102" fmla="*/ 550069 h 809763"/>
                    <a:gd name="connsiteX103" fmla="*/ 304800 w 669132"/>
                    <a:gd name="connsiteY103" fmla="*/ 540544 h 809763"/>
                    <a:gd name="connsiteX104" fmla="*/ 309563 w 669132"/>
                    <a:gd name="connsiteY104" fmla="*/ 533400 h 809763"/>
                    <a:gd name="connsiteX105" fmla="*/ 314325 w 669132"/>
                    <a:gd name="connsiteY105" fmla="*/ 514350 h 809763"/>
                    <a:gd name="connsiteX106" fmla="*/ 319088 w 669132"/>
                    <a:gd name="connsiteY106" fmla="*/ 469106 h 809763"/>
                    <a:gd name="connsiteX107" fmla="*/ 323850 w 669132"/>
                    <a:gd name="connsiteY107" fmla="*/ 454819 h 809763"/>
                    <a:gd name="connsiteX108" fmla="*/ 326232 w 669132"/>
                    <a:gd name="connsiteY108" fmla="*/ 447675 h 809763"/>
                    <a:gd name="connsiteX109" fmla="*/ 328613 w 669132"/>
                    <a:gd name="connsiteY109" fmla="*/ 423863 h 809763"/>
                    <a:gd name="connsiteX110" fmla="*/ 330994 w 669132"/>
                    <a:gd name="connsiteY110" fmla="*/ 416719 h 809763"/>
                    <a:gd name="connsiteX111" fmla="*/ 340519 w 669132"/>
                    <a:gd name="connsiteY111" fmla="*/ 383381 h 809763"/>
                    <a:gd name="connsiteX112" fmla="*/ 342900 w 669132"/>
                    <a:gd name="connsiteY112" fmla="*/ 347663 h 809763"/>
                    <a:gd name="connsiteX113" fmla="*/ 345282 w 669132"/>
                    <a:gd name="connsiteY113" fmla="*/ 340519 h 809763"/>
                    <a:gd name="connsiteX114" fmla="*/ 347663 w 669132"/>
                    <a:gd name="connsiteY114" fmla="*/ 323850 h 809763"/>
                    <a:gd name="connsiteX115" fmla="*/ 350044 w 669132"/>
                    <a:gd name="connsiteY115" fmla="*/ 280988 h 809763"/>
                    <a:gd name="connsiteX116" fmla="*/ 352425 w 669132"/>
                    <a:gd name="connsiteY116" fmla="*/ 261938 h 809763"/>
                    <a:gd name="connsiteX117" fmla="*/ 345282 w 669132"/>
                    <a:gd name="connsiteY117" fmla="*/ 257175 h 809763"/>
                    <a:gd name="connsiteX118" fmla="*/ 338138 w 669132"/>
                    <a:gd name="connsiteY118" fmla="*/ 259556 h 809763"/>
                    <a:gd name="connsiteX119" fmla="*/ 330994 w 669132"/>
                    <a:gd name="connsiteY119" fmla="*/ 264319 h 809763"/>
                    <a:gd name="connsiteX120" fmla="*/ 316707 w 669132"/>
                    <a:gd name="connsiteY120" fmla="*/ 269081 h 809763"/>
                    <a:gd name="connsiteX121" fmla="*/ 309563 w 669132"/>
                    <a:gd name="connsiteY121" fmla="*/ 271463 h 809763"/>
                    <a:gd name="connsiteX122" fmla="*/ 311944 w 669132"/>
                    <a:gd name="connsiteY122" fmla="*/ 264319 h 809763"/>
                    <a:gd name="connsiteX123" fmla="*/ 307182 w 669132"/>
                    <a:gd name="connsiteY123" fmla="*/ 250031 h 809763"/>
                    <a:gd name="connsiteX124" fmla="*/ 295275 w 669132"/>
                    <a:gd name="connsiteY124" fmla="*/ 228600 h 809763"/>
                    <a:gd name="connsiteX125" fmla="*/ 288132 w 669132"/>
                    <a:gd name="connsiteY125" fmla="*/ 223838 h 809763"/>
                    <a:gd name="connsiteX126" fmla="*/ 290513 w 669132"/>
                    <a:gd name="connsiteY126" fmla="*/ 216694 h 809763"/>
                    <a:gd name="connsiteX127" fmla="*/ 297657 w 669132"/>
                    <a:gd name="connsiteY127" fmla="*/ 214313 h 809763"/>
                    <a:gd name="connsiteX128" fmla="*/ 304800 w 669132"/>
                    <a:gd name="connsiteY128" fmla="*/ 209550 h 809763"/>
                    <a:gd name="connsiteX129" fmla="*/ 311944 w 669132"/>
                    <a:gd name="connsiteY129" fmla="*/ 202406 h 809763"/>
                    <a:gd name="connsiteX130" fmla="*/ 319088 w 669132"/>
                    <a:gd name="connsiteY130" fmla="*/ 200025 h 809763"/>
                    <a:gd name="connsiteX131" fmla="*/ 333375 w 669132"/>
                    <a:gd name="connsiteY131" fmla="*/ 192881 h 809763"/>
                    <a:gd name="connsiteX132" fmla="*/ 347663 w 669132"/>
                    <a:gd name="connsiteY132" fmla="*/ 190500 h 809763"/>
                    <a:gd name="connsiteX133" fmla="*/ 361950 w 669132"/>
                    <a:gd name="connsiteY133" fmla="*/ 185738 h 809763"/>
                    <a:gd name="connsiteX134" fmla="*/ 369094 w 669132"/>
                    <a:gd name="connsiteY134" fmla="*/ 180975 h 809763"/>
                    <a:gd name="connsiteX135" fmla="*/ 373857 w 669132"/>
                    <a:gd name="connsiteY135" fmla="*/ 173831 h 809763"/>
                    <a:gd name="connsiteX136" fmla="*/ 381000 w 669132"/>
                    <a:gd name="connsiteY136" fmla="*/ 171450 h 809763"/>
                    <a:gd name="connsiteX137" fmla="*/ 388144 w 669132"/>
                    <a:gd name="connsiteY137" fmla="*/ 166688 h 809763"/>
                    <a:gd name="connsiteX138" fmla="*/ 390525 w 669132"/>
                    <a:gd name="connsiteY138" fmla="*/ 159544 h 809763"/>
                    <a:gd name="connsiteX139" fmla="*/ 395288 w 669132"/>
                    <a:gd name="connsiteY139" fmla="*/ 152400 h 809763"/>
                    <a:gd name="connsiteX140" fmla="*/ 404813 w 669132"/>
                    <a:gd name="connsiteY140" fmla="*/ 130969 h 809763"/>
                    <a:gd name="connsiteX141" fmla="*/ 407194 w 669132"/>
                    <a:gd name="connsiteY141" fmla="*/ 111919 h 809763"/>
                    <a:gd name="connsiteX142" fmla="*/ 392907 w 669132"/>
                    <a:gd name="connsiteY142" fmla="*/ 107156 h 809763"/>
                    <a:gd name="connsiteX143" fmla="*/ 378619 w 669132"/>
                    <a:gd name="connsiteY143" fmla="*/ 102394 h 809763"/>
                    <a:gd name="connsiteX144" fmla="*/ 369094 w 669132"/>
                    <a:gd name="connsiteY144" fmla="*/ 100013 h 809763"/>
                    <a:gd name="connsiteX145" fmla="*/ 366713 w 669132"/>
                    <a:gd name="connsiteY145" fmla="*/ 92869 h 809763"/>
                    <a:gd name="connsiteX146" fmla="*/ 357188 w 669132"/>
                    <a:gd name="connsiteY146" fmla="*/ 83344 h 809763"/>
                    <a:gd name="connsiteX147" fmla="*/ 371475 w 669132"/>
                    <a:gd name="connsiteY147" fmla="*/ 78581 h 809763"/>
                    <a:gd name="connsiteX148" fmla="*/ 388144 w 669132"/>
                    <a:gd name="connsiteY148" fmla="*/ 71438 h 809763"/>
                    <a:gd name="connsiteX149" fmla="*/ 404813 w 669132"/>
                    <a:gd name="connsiteY149" fmla="*/ 54769 h 809763"/>
                    <a:gd name="connsiteX150" fmla="*/ 414338 w 669132"/>
                    <a:gd name="connsiteY150" fmla="*/ 40481 h 809763"/>
                    <a:gd name="connsiteX151" fmla="*/ 419100 w 669132"/>
                    <a:gd name="connsiteY151" fmla="*/ 33338 h 809763"/>
                    <a:gd name="connsiteX152" fmla="*/ 426244 w 669132"/>
                    <a:gd name="connsiteY152" fmla="*/ 30956 h 809763"/>
                    <a:gd name="connsiteX153" fmla="*/ 431007 w 669132"/>
                    <a:gd name="connsiteY153" fmla="*/ 23813 h 809763"/>
                    <a:gd name="connsiteX154" fmla="*/ 445294 w 669132"/>
                    <a:gd name="connsiteY154" fmla="*/ 14288 h 809763"/>
                    <a:gd name="connsiteX155" fmla="*/ 461963 w 669132"/>
                    <a:gd name="connsiteY155" fmla="*/ 7144 h 809763"/>
                    <a:gd name="connsiteX156" fmla="*/ 471488 w 669132"/>
                    <a:gd name="connsiteY156" fmla="*/ 0 h 809763"/>
                    <a:gd name="connsiteX157" fmla="*/ 490538 w 669132"/>
                    <a:gd name="connsiteY157" fmla="*/ 11906 h 809763"/>
                    <a:gd name="connsiteX158" fmla="*/ 504825 w 669132"/>
                    <a:gd name="connsiteY158" fmla="*/ 21431 h 809763"/>
                    <a:gd name="connsiteX159" fmla="*/ 516732 w 669132"/>
                    <a:gd name="connsiteY159" fmla="*/ 33338 h 809763"/>
                    <a:gd name="connsiteX160" fmla="*/ 528638 w 669132"/>
                    <a:gd name="connsiteY160" fmla="*/ 45244 h 809763"/>
                    <a:gd name="connsiteX161" fmla="*/ 521494 w 669132"/>
                    <a:gd name="connsiteY161" fmla="*/ 61913 h 809763"/>
                    <a:gd name="connsiteX162" fmla="*/ 514350 w 669132"/>
                    <a:gd name="connsiteY162" fmla="*/ 64294 h 809763"/>
                    <a:gd name="connsiteX163" fmla="*/ 511969 w 669132"/>
                    <a:gd name="connsiteY163" fmla="*/ 71438 h 809763"/>
                    <a:gd name="connsiteX164" fmla="*/ 519113 w 669132"/>
                    <a:gd name="connsiteY164" fmla="*/ 85725 h 809763"/>
                    <a:gd name="connsiteX165" fmla="*/ 526257 w 669132"/>
                    <a:gd name="connsiteY165" fmla="*/ 90488 h 809763"/>
                    <a:gd name="connsiteX166" fmla="*/ 533400 w 669132"/>
                    <a:gd name="connsiteY166" fmla="*/ 97631 h 809763"/>
                    <a:gd name="connsiteX167" fmla="*/ 538163 w 669132"/>
                    <a:gd name="connsiteY167" fmla="*/ 104775 h 809763"/>
                    <a:gd name="connsiteX168" fmla="*/ 545307 w 669132"/>
                    <a:gd name="connsiteY168" fmla="*/ 107156 h 809763"/>
                    <a:gd name="connsiteX169" fmla="*/ 552450 w 669132"/>
                    <a:gd name="connsiteY169" fmla="*/ 111919 h 809763"/>
                    <a:gd name="connsiteX170" fmla="*/ 566738 w 669132"/>
                    <a:gd name="connsiteY170" fmla="*/ 109538 h 809763"/>
                    <a:gd name="connsiteX171" fmla="*/ 590550 w 669132"/>
                    <a:gd name="connsiteY171" fmla="*/ 107156 h 809763"/>
                    <a:gd name="connsiteX172" fmla="*/ 609600 w 669132"/>
                    <a:gd name="connsiteY172" fmla="*/ 109538 h 809763"/>
                    <a:gd name="connsiteX173" fmla="*/ 626269 w 669132"/>
                    <a:gd name="connsiteY173" fmla="*/ 114300 h 809763"/>
                    <a:gd name="connsiteX174" fmla="*/ 633413 w 669132"/>
                    <a:gd name="connsiteY174" fmla="*/ 119063 h 809763"/>
                    <a:gd name="connsiteX175" fmla="*/ 652463 w 669132"/>
                    <a:gd name="connsiteY17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71438 w 669132"/>
                    <a:gd name="connsiteY81" fmla="*/ 571500 h 809763"/>
                    <a:gd name="connsiteX82" fmla="*/ 80963 w 669132"/>
                    <a:gd name="connsiteY82" fmla="*/ 583406 h 809763"/>
                    <a:gd name="connsiteX83" fmla="*/ 85725 w 669132"/>
                    <a:gd name="connsiteY83" fmla="*/ 590550 h 809763"/>
                    <a:gd name="connsiteX84" fmla="*/ 92869 w 669132"/>
                    <a:gd name="connsiteY84" fmla="*/ 595313 h 809763"/>
                    <a:gd name="connsiteX85" fmla="*/ 100013 w 669132"/>
                    <a:gd name="connsiteY85" fmla="*/ 616744 h 809763"/>
                    <a:gd name="connsiteX86" fmla="*/ 104775 w 669132"/>
                    <a:gd name="connsiteY86" fmla="*/ 635794 h 809763"/>
                    <a:gd name="connsiteX87" fmla="*/ 111919 w 669132"/>
                    <a:gd name="connsiteY87" fmla="*/ 640556 h 809763"/>
                    <a:gd name="connsiteX88" fmla="*/ 123825 w 669132"/>
                    <a:gd name="connsiteY88" fmla="*/ 652463 h 809763"/>
                    <a:gd name="connsiteX89" fmla="*/ 152400 w 669132"/>
                    <a:gd name="connsiteY89" fmla="*/ 638175 h 809763"/>
                    <a:gd name="connsiteX90" fmla="*/ 159544 w 669132"/>
                    <a:gd name="connsiteY90" fmla="*/ 635794 h 809763"/>
                    <a:gd name="connsiteX91" fmla="*/ 180975 w 669132"/>
                    <a:gd name="connsiteY91" fmla="*/ 621506 h 809763"/>
                    <a:gd name="connsiteX92" fmla="*/ 188119 w 669132"/>
                    <a:gd name="connsiteY92" fmla="*/ 616744 h 809763"/>
                    <a:gd name="connsiteX93" fmla="*/ 204788 w 669132"/>
                    <a:gd name="connsiteY93" fmla="*/ 600075 h 809763"/>
                    <a:gd name="connsiteX94" fmla="*/ 209550 w 669132"/>
                    <a:gd name="connsiteY94" fmla="*/ 592931 h 809763"/>
                    <a:gd name="connsiteX95" fmla="*/ 223838 w 669132"/>
                    <a:gd name="connsiteY95" fmla="*/ 588169 h 809763"/>
                    <a:gd name="connsiteX96" fmla="*/ 238125 w 669132"/>
                    <a:gd name="connsiteY96" fmla="*/ 583406 h 809763"/>
                    <a:gd name="connsiteX97" fmla="*/ 245269 w 669132"/>
                    <a:gd name="connsiteY97" fmla="*/ 578644 h 809763"/>
                    <a:gd name="connsiteX98" fmla="*/ 257175 w 669132"/>
                    <a:gd name="connsiteY98" fmla="*/ 569119 h 809763"/>
                    <a:gd name="connsiteX99" fmla="*/ 264319 w 669132"/>
                    <a:gd name="connsiteY99" fmla="*/ 564356 h 809763"/>
                    <a:gd name="connsiteX100" fmla="*/ 278607 w 669132"/>
                    <a:gd name="connsiteY100" fmla="*/ 559594 h 809763"/>
                    <a:gd name="connsiteX101" fmla="*/ 290513 w 669132"/>
                    <a:gd name="connsiteY101" fmla="*/ 550069 h 809763"/>
                    <a:gd name="connsiteX102" fmla="*/ 304800 w 669132"/>
                    <a:gd name="connsiteY102" fmla="*/ 540544 h 809763"/>
                    <a:gd name="connsiteX103" fmla="*/ 309563 w 669132"/>
                    <a:gd name="connsiteY103" fmla="*/ 533400 h 809763"/>
                    <a:gd name="connsiteX104" fmla="*/ 314325 w 669132"/>
                    <a:gd name="connsiteY104" fmla="*/ 514350 h 809763"/>
                    <a:gd name="connsiteX105" fmla="*/ 319088 w 669132"/>
                    <a:gd name="connsiteY105" fmla="*/ 469106 h 809763"/>
                    <a:gd name="connsiteX106" fmla="*/ 323850 w 669132"/>
                    <a:gd name="connsiteY106" fmla="*/ 454819 h 809763"/>
                    <a:gd name="connsiteX107" fmla="*/ 326232 w 669132"/>
                    <a:gd name="connsiteY107" fmla="*/ 447675 h 809763"/>
                    <a:gd name="connsiteX108" fmla="*/ 328613 w 669132"/>
                    <a:gd name="connsiteY108" fmla="*/ 423863 h 809763"/>
                    <a:gd name="connsiteX109" fmla="*/ 330994 w 669132"/>
                    <a:gd name="connsiteY109" fmla="*/ 416719 h 809763"/>
                    <a:gd name="connsiteX110" fmla="*/ 340519 w 669132"/>
                    <a:gd name="connsiteY110" fmla="*/ 383381 h 809763"/>
                    <a:gd name="connsiteX111" fmla="*/ 342900 w 669132"/>
                    <a:gd name="connsiteY111" fmla="*/ 347663 h 809763"/>
                    <a:gd name="connsiteX112" fmla="*/ 345282 w 669132"/>
                    <a:gd name="connsiteY112" fmla="*/ 340519 h 809763"/>
                    <a:gd name="connsiteX113" fmla="*/ 347663 w 669132"/>
                    <a:gd name="connsiteY113" fmla="*/ 323850 h 809763"/>
                    <a:gd name="connsiteX114" fmla="*/ 350044 w 669132"/>
                    <a:gd name="connsiteY114" fmla="*/ 280988 h 809763"/>
                    <a:gd name="connsiteX115" fmla="*/ 352425 w 669132"/>
                    <a:gd name="connsiteY115" fmla="*/ 261938 h 809763"/>
                    <a:gd name="connsiteX116" fmla="*/ 345282 w 669132"/>
                    <a:gd name="connsiteY116" fmla="*/ 257175 h 809763"/>
                    <a:gd name="connsiteX117" fmla="*/ 338138 w 669132"/>
                    <a:gd name="connsiteY117" fmla="*/ 259556 h 809763"/>
                    <a:gd name="connsiteX118" fmla="*/ 330994 w 669132"/>
                    <a:gd name="connsiteY118" fmla="*/ 264319 h 809763"/>
                    <a:gd name="connsiteX119" fmla="*/ 316707 w 669132"/>
                    <a:gd name="connsiteY119" fmla="*/ 269081 h 809763"/>
                    <a:gd name="connsiteX120" fmla="*/ 309563 w 669132"/>
                    <a:gd name="connsiteY120" fmla="*/ 271463 h 809763"/>
                    <a:gd name="connsiteX121" fmla="*/ 311944 w 669132"/>
                    <a:gd name="connsiteY121" fmla="*/ 264319 h 809763"/>
                    <a:gd name="connsiteX122" fmla="*/ 307182 w 669132"/>
                    <a:gd name="connsiteY122" fmla="*/ 250031 h 809763"/>
                    <a:gd name="connsiteX123" fmla="*/ 295275 w 669132"/>
                    <a:gd name="connsiteY123" fmla="*/ 228600 h 809763"/>
                    <a:gd name="connsiteX124" fmla="*/ 288132 w 669132"/>
                    <a:gd name="connsiteY124" fmla="*/ 223838 h 809763"/>
                    <a:gd name="connsiteX125" fmla="*/ 290513 w 669132"/>
                    <a:gd name="connsiteY125" fmla="*/ 216694 h 809763"/>
                    <a:gd name="connsiteX126" fmla="*/ 297657 w 669132"/>
                    <a:gd name="connsiteY126" fmla="*/ 214313 h 809763"/>
                    <a:gd name="connsiteX127" fmla="*/ 304800 w 669132"/>
                    <a:gd name="connsiteY127" fmla="*/ 209550 h 809763"/>
                    <a:gd name="connsiteX128" fmla="*/ 311944 w 669132"/>
                    <a:gd name="connsiteY128" fmla="*/ 202406 h 809763"/>
                    <a:gd name="connsiteX129" fmla="*/ 319088 w 669132"/>
                    <a:gd name="connsiteY129" fmla="*/ 200025 h 809763"/>
                    <a:gd name="connsiteX130" fmla="*/ 333375 w 669132"/>
                    <a:gd name="connsiteY130" fmla="*/ 192881 h 809763"/>
                    <a:gd name="connsiteX131" fmla="*/ 347663 w 669132"/>
                    <a:gd name="connsiteY131" fmla="*/ 190500 h 809763"/>
                    <a:gd name="connsiteX132" fmla="*/ 361950 w 669132"/>
                    <a:gd name="connsiteY132" fmla="*/ 185738 h 809763"/>
                    <a:gd name="connsiteX133" fmla="*/ 369094 w 669132"/>
                    <a:gd name="connsiteY133" fmla="*/ 180975 h 809763"/>
                    <a:gd name="connsiteX134" fmla="*/ 373857 w 669132"/>
                    <a:gd name="connsiteY134" fmla="*/ 173831 h 809763"/>
                    <a:gd name="connsiteX135" fmla="*/ 381000 w 669132"/>
                    <a:gd name="connsiteY135" fmla="*/ 171450 h 809763"/>
                    <a:gd name="connsiteX136" fmla="*/ 388144 w 669132"/>
                    <a:gd name="connsiteY136" fmla="*/ 166688 h 809763"/>
                    <a:gd name="connsiteX137" fmla="*/ 390525 w 669132"/>
                    <a:gd name="connsiteY137" fmla="*/ 159544 h 809763"/>
                    <a:gd name="connsiteX138" fmla="*/ 395288 w 669132"/>
                    <a:gd name="connsiteY138" fmla="*/ 152400 h 809763"/>
                    <a:gd name="connsiteX139" fmla="*/ 404813 w 669132"/>
                    <a:gd name="connsiteY139" fmla="*/ 130969 h 809763"/>
                    <a:gd name="connsiteX140" fmla="*/ 407194 w 669132"/>
                    <a:gd name="connsiteY140" fmla="*/ 111919 h 809763"/>
                    <a:gd name="connsiteX141" fmla="*/ 392907 w 669132"/>
                    <a:gd name="connsiteY141" fmla="*/ 107156 h 809763"/>
                    <a:gd name="connsiteX142" fmla="*/ 378619 w 669132"/>
                    <a:gd name="connsiteY142" fmla="*/ 102394 h 809763"/>
                    <a:gd name="connsiteX143" fmla="*/ 369094 w 669132"/>
                    <a:gd name="connsiteY143" fmla="*/ 100013 h 809763"/>
                    <a:gd name="connsiteX144" fmla="*/ 366713 w 669132"/>
                    <a:gd name="connsiteY144" fmla="*/ 92869 h 809763"/>
                    <a:gd name="connsiteX145" fmla="*/ 357188 w 669132"/>
                    <a:gd name="connsiteY145" fmla="*/ 83344 h 809763"/>
                    <a:gd name="connsiteX146" fmla="*/ 371475 w 669132"/>
                    <a:gd name="connsiteY146" fmla="*/ 78581 h 809763"/>
                    <a:gd name="connsiteX147" fmla="*/ 388144 w 669132"/>
                    <a:gd name="connsiteY147" fmla="*/ 71438 h 809763"/>
                    <a:gd name="connsiteX148" fmla="*/ 404813 w 669132"/>
                    <a:gd name="connsiteY148" fmla="*/ 54769 h 809763"/>
                    <a:gd name="connsiteX149" fmla="*/ 414338 w 669132"/>
                    <a:gd name="connsiteY149" fmla="*/ 40481 h 809763"/>
                    <a:gd name="connsiteX150" fmla="*/ 419100 w 669132"/>
                    <a:gd name="connsiteY150" fmla="*/ 33338 h 809763"/>
                    <a:gd name="connsiteX151" fmla="*/ 426244 w 669132"/>
                    <a:gd name="connsiteY151" fmla="*/ 30956 h 809763"/>
                    <a:gd name="connsiteX152" fmla="*/ 431007 w 669132"/>
                    <a:gd name="connsiteY152" fmla="*/ 23813 h 809763"/>
                    <a:gd name="connsiteX153" fmla="*/ 445294 w 669132"/>
                    <a:gd name="connsiteY153" fmla="*/ 14288 h 809763"/>
                    <a:gd name="connsiteX154" fmla="*/ 461963 w 669132"/>
                    <a:gd name="connsiteY154" fmla="*/ 7144 h 809763"/>
                    <a:gd name="connsiteX155" fmla="*/ 471488 w 669132"/>
                    <a:gd name="connsiteY155" fmla="*/ 0 h 809763"/>
                    <a:gd name="connsiteX156" fmla="*/ 490538 w 669132"/>
                    <a:gd name="connsiteY156" fmla="*/ 11906 h 809763"/>
                    <a:gd name="connsiteX157" fmla="*/ 504825 w 669132"/>
                    <a:gd name="connsiteY157" fmla="*/ 21431 h 809763"/>
                    <a:gd name="connsiteX158" fmla="*/ 516732 w 669132"/>
                    <a:gd name="connsiteY158" fmla="*/ 33338 h 809763"/>
                    <a:gd name="connsiteX159" fmla="*/ 528638 w 669132"/>
                    <a:gd name="connsiteY159" fmla="*/ 45244 h 809763"/>
                    <a:gd name="connsiteX160" fmla="*/ 521494 w 669132"/>
                    <a:gd name="connsiteY160" fmla="*/ 61913 h 809763"/>
                    <a:gd name="connsiteX161" fmla="*/ 514350 w 669132"/>
                    <a:gd name="connsiteY161" fmla="*/ 64294 h 809763"/>
                    <a:gd name="connsiteX162" fmla="*/ 511969 w 669132"/>
                    <a:gd name="connsiteY162" fmla="*/ 71438 h 809763"/>
                    <a:gd name="connsiteX163" fmla="*/ 519113 w 669132"/>
                    <a:gd name="connsiteY163" fmla="*/ 85725 h 809763"/>
                    <a:gd name="connsiteX164" fmla="*/ 526257 w 669132"/>
                    <a:gd name="connsiteY164" fmla="*/ 90488 h 809763"/>
                    <a:gd name="connsiteX165" fmla="*/ 533400 w 669132"/>
                    <a:gd name="connsiteY165" fmla="*/ 97631 h 809763"/>
                    <a:gd name="connsiteX166" fmla="*/ 538163 w 669132"/>
                    <a:gd name="connsiteY166" fmla="*/ 104775 h 809763"/>
                    <a:gd name="connsiteX167" fmla="*/ 545307 w 669132"/>
                    <a:gd name="connsiteY167" fmla="*/ 107156 h 809763"/>
                    <a:gd name="connsiteX168" fmla="*/ 552450 w 669132"/>
                    <a:gd name="connsiteY168" fmla="*/ 111919 h 809763"/>
                    <a:gd name="connsiteX169" fmla="*/ 566738 w 669132"/>
                    <a:gd name="connsiteY169" fmla="*/ 109538 h 809763"/>
                    <a:gd name="connsiteX170" fmla="*/ 590550 w 669132"/>
                    <a:gd name="connsiteY170" fmla="*/ 107156 h 809763"/>
                    <a:gd name="connsiteX171" fmla="*/ 609600 w 669132"/>
                    <a:gd name="connsiteY171" fmla="*/ 109538 h 809763"/>
                    <a:gd name="connsiteX172" fmla="*/ 626269 w 669132"/>
                    <a:gd name="connsiteY172" fmla="*/ 114300 h 809763"/>
                    <a:gd name="connsiteX173" fmla="*/ 633413 w 669132"/>
                    <a:gd name="connsiteY173" fmla="*/ 119063 h 809763"/>
                    <a:gd name="connsiteX174" fmla="*/ 652463 w 669132"/>
                    <a:gd name="connsiteY17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0963 w 669132"/>
                    <a:gd name="connsiteY81" fmla="*/ 583406 h 809763"/>
                    <a:gd name="connsiteX82" fmla="*/ 85725 w 669132"/>
                    <a:gd name="connsiteY82" fmla="*/ 590550 h 809763"/>
                    <a:gd name="connsiteX83" fmla="*/ 92869 w 669132"/>
                    <a:gd name="connsiteY83" fmla="*/ 595313 h 809763"/>
                    <a:gd name="connsiteX84" fmla="*/ 100013 w 669132"/>
                    <a:gd name="connsiteY84" fmla="*/ 616744 h 809763"/>
                    <a:gd name="connsiteX85" fmla="*/ 104775 w 669132"/>
                    <a:gd name="connsiteY85" fmla="*/ 635794 h 809763"/>
                    <a:gd name="connsiteX86" fmla="*/ 111919 w 669132"/>
                    <a:gd name="connsiteY86" fmla="*/ 640556 h 809763"/>
                    <a:gd name="connsiteX87" fmla="*/ 123825 w 669132"/>
                    <a:gd name="connsiteY87" fmla="*/ 652463 h 809763"/>
                    <a:gd name="connsiteX88" fmla="*/ 152400 w 669132"/>
                    <a:gd name="connsiteY88" fmla="*/ 638175 h 809763"/>
                    <a:gd name="connsiteX89" fmla="*/ 159544 w 669132"/>
                    <a:gd name="connsiteY89" fmla="*/ 635794 h 809763"/>
                    <a:gd name="connsiteX90" fmla="*/ 180975 w 669132"/>
                    <a:gd name="connsiteY90" fmla="*/ 621506 h 809763"/>
                    <a:gd name="connsiteX91" fmla="*/ 188119 w 669132"/>
                    <a:gd name="connsiteY91" fmla="*/ 616744 h 809763"/>
                    <a:gd name="connsiteX92" fmla="*/ 204788 w 669132"/>
                    <a:gd name="connsiteY92" fmla="*/ 600075 h 809763"/>
                    <a:gd name="connsiteX93" fmla="*/ 209550 w 669132"/>
                    <a:gd name="connsiteY93" fmla="*/ 592931 h 809763"/>
                    <a:gd name="connsiteX94" fmla="*/ 223838 w 669132"/>
                    <a:gd name="connsiteY94" fmla="*/ 588169 h 809763"/>
                    <a:gd name="connsiteX95" fmla="*/ 238125 w 669132"/>
                    <a:gd name="connsiteY95" fmla="*/ 583406 h 809763"/>
                    <a:gd name="connsiteX96" fmla="*/ 245269 w 669132"/>
                    <a:gd name="connsiteY96" fmla="*/ 578644 h 809763"/>
                    <a:gd name="connsiteX97" fmla="*/ 257175 w 669132"/>
                    <a:gd name="connsiteY97" fmla="*/ 569119 h 809763"/>
                    <a:gd name="connsiteX98" fmla="*/ 264319 w 669132"/>
                    <a:gd name="connsiteY98" fmla="*/ 564356 h 809763"/>
                    <a:gd name="connsiteX99" fmla="*/ 278607 w 669132"/>
                    <a:gd name="connsiteY99" fmla="*/ 559594 h 809763"/>
                    <a:gd name="connsiteX100" fmla="*/ 290513 w 669132"/>
                    <a:gd name="connsiteY100" fmla="*/ 550069 h 809763"/>
                    <a:gd name="connsiteX101" fmla="*/ 304800 w 669132"/>
                    <a:gd name="connsiteY101" fmla="*/ 540544 h 809763"/>
                    <a:gd name="connsiteX102" fmla="*/ 309563 w 669132"/>
                    <a:gd name="connsiteY102" fmla="*/ 533400 h 809763"/>
                    <a:gd name="connsiteX103" fmla="*/ 314325 w 669132"/>
                    <a:gd name="connsiteY103" fmla="*/ 514350 h 809763"/>
                    <a:gd name="connsiteX104" fmla="*/ 319088 w 669132"/>
                    <a:gd name="connsiteY104" fmla="*/ 469106 h 809763"/>
                    <a:gd name="connsiteX105" fmla="*/ 323850 w 669132"/>
                    <a:gd name="connsiteY105" fmla="*/ 454819 h 809763"/>
                    <a:gd name="connsiteX106" fmla="*/ 326232 w 669132"/>
                    <a:gd name="connsiteY106" fmla="*/ 447675 h 809763"/>
                    <a:gd name="connsiteX107" fmla="*/ 328613 w 669132"/>
                    <a:gd name="connsiteY107" fmla="*/ 423863 h 809763"/>
                    <a:gd name="connsiteX108" fmla="*/ 330994 w 669132"/>
                    <a:gd name="connsiteY108" fmla="*/ 416719 h 809763"/>
                    <a:gd name="connsiteX109" fmla="*/ 340519 w 669132"/>
                    <a:gd name="connsiteY109" fmla="*/ 383381 h 809763"/>
                    <a:gd name="connsiteX110" fmla="*/ 342900 w 669132"/>
                    <a:gd name="connsiteY110" fmla="*/ 347663 h 809763"/>
                    <a:gd name="connsiteX111" fmla="*/ 345282 w 669132"/>
                    <a:gd name="connsiteY111" fmla="*/ 340519 h 809763"/>
                    <a:gd name="connsiteX112" fmla="*/ 347663 w 669132"/>
                    <a:gd name="connsiteY112" fmla="*/ 323850 h 809763"/>
                    <a:gd name="connsiteX113" fmla="*/ 350044 w 669132"/>
                    <a:gd name="connsiteY113" fmla="*/ 280988 h 809763"/>
                    <a:gd name="connsiteX114" fmla="*/ 352425 w 669132"/>
                    <a:gd name="connsiteY114" fmla="*/ 261938 h 809763"/>
                    <a:gd name="connsiteX115" fmla="*/ 345282 w 669132"/>
                    <a:gd name="connsiteY115" fmla="*/ 257175 h 809763"/>
                    <a:gd name="connsiteX116" fmla="*/ 338138 w 669132"/>
                    <a:gd name="connsiteY116" fmla="*/ 259556 h 809763"/>
                    <a:gd name="connsiteX117" fmla="*/ 330994 w 669132"/>
                    <a:gd name="connsiteY117" fmla="*/ 264319 h 809763"/>
                    <a:gd name="connsiteX118" fmla="*/ 316707 w 669132"/>
                    <a:gd name="connsiteY118" fmla="*/ 269081 h 809763"/>
                    <a:gd name="connsiteX119" fmla="*/ 309563 w 669132"/>
                    <a:gd name="connsiteY119" fmla="*/ 271463 h 809763"/>
                    <a:gd name="connsiteX120" fmla="*/ 311944 w 669132"/>
                    <a:gd name="connsiteY120" fmla="*/ 264319 h 809763"/>
                    <a:gd name="connsiteX121" fmla="*/ 307182 w 669132"/>
                    <a:gd name="connsiteY121" fmla="*/ 250031 h 809763"/>
                    <a:gd name="connsiteX122" fmla="*/ 295275 w 669132"/>
                    <a:gd name="connsiteY122" fmla="*/ 228600 h 809763"/>
                    <a:gd name="connsiteX123" fmla="*/ 288132 w 669132"/>
                    <a:gd name="connsiteY123" fmla="*/ 223838 h 809763"/>
                    <a:gd name="connsiteX124" fmla="*/ 290513 w 669132"/>
                    <a:gd name="connsiteY124" fmla="*/ 216694 h 809763"/>
                    <a:gd name="connsiteX125" fmla="*/ 297657 w 669132"/>
                    <a:gd name="connsiteY125" fmla="*/ 214313 h 809763"/>
                    <a:gd name="connsiteX126" fmla="*/ 304800 w 669132"/>
                    <a:gd name="connsiteY126" fmla="*/ 209550 h 809763"/>
                    <a:gd name="connsiteX127" fmla="*/ 311944 w 669132"/>
                    <a:gd name="connsiteY127" fmla="*/ 202406 h 809763"/>
                    <a:gd name="connsiteX128" fmla="*/ 319088 w 669132"/>
                    <a:gd name="connsiteY128" fmla="*/ 200025 h 809763"/>
                    <a:gd name="connsiteX129" fmla="*/ 333375 w 669132"/>
                    <a:gd name="connsiteY129" fmla="*/ 192881 h 809763"/>
                    <a:gd name="connsiteX130" fmla="*/ 347663 w 669132"/>
                    <a:gd name="connsiteY130" fmla="*/ 190500 h 809763"/>
                    <a:gd name="connsiteX131" fmla="*/ 361950 w 669132"/>
                    <a:gd name="connsiteY131" fmla="*/ 185738 h 809763"/>
                    <a:gd name="connsiteX132" fmla="*/ 369094 w 669132"/>
                    <a:gd name="connsiteY132" fmla="*/ 180975 h 809763"/>
                    <a:gd name="connsiteX133" fmla="*/ 373857 w 669132"/>
                    <a:gd name="connsiteY133" fmla="*/ 173831 h 809763"/>
                    <a:gd name="connsiteX134" fmla="*/ 381000 w 669132"/>
                    <a:gd name="connsiteY134" fmla="*/ 171450 h 809763"/>
                    <a:gd name="connsiteX135" fmla="*/ 388144 w 669132"/>
                    <a:gd name="connsiteY135" fmla="*/ 166688 h 809763"/>
                    <a:gd name="connsiteX136" fmla="*/ 390525 w 669132"/>
                    <a:gd name="connsiteY136" fmla="*/ 159544 h 809763"/>
                    <a:gd name="connsiteX137" fmla="*/ 395288 w 669132"/>
                    <a:gd name="connsiteY137" fmla="*/ 152400 h 809763"/>
                    <a:gd name="connsiteX138" fmla="*/ 404813 w 669132"/>
                    <a:gd name="connsiteY138" fmla="*/ 130969 h 809763"/>
                    <a:gd name="connsiteX139" fmla="*/ 407194 w 669132"/>
                    <a:gd name="connsiteY139" fmla="*/ 111919 h 809763"/>
                    <a:gd name="connsiteX140" fmla="*/ 392907 w 669132"/>
                    <a:gd name="connsiteY140" fmla="*/ 107156 h 809763"/>
                    <a:gd name="connsiteX141" fmla="*/ 378619 w 669132"/>
                    <a:gd name="connsiteY141" fmla="*/ 102394 h 809763"/>
                    <a:gd name="connsiteX142" fmla="*/ 369094 w 669132"/>
                    <a:gd name="connsiteY142" fmla="*/ 100013 h 809763"/>
                    <a:gd name="connsiteX143" fmla="*/ 366713 w 669132"/>
                    <a:gd name="connsiteY143" fmla="*/ 92869 h 809763"/>
                    <a:gd name="connsiteX144" fmla="*/ 357188 w 669132"/>
                    <a:gd name="connsiteY144" fmla="*/ 83344 h 809763"/>
                    <a:gd name="connsiteX145" fmla="*/ 371475 w 669132"/>
                    <a:gd name="connsiteY145" fmla="*/ 78581 h 809763"/>
                    <a:gd name="connsiteX146" fmla="*/ 388144 w 669132"/>
                    <a:gd name="connsiteY146" fmla="*/ 71438 h 809763"/>
                    <a:gd name="connsiteX147" fmla="*/ 404813 w 669132"/>
                    <a:gd name="connsiteY147" fmla="*/ 54769 h 809763"/>
                    <a:gd name="connsiteX148" fmla="*/ 414338 w 669132"/>
                    <a:gd name="connsiteY148" fmla="*/ 40481 h 809763"/>
                    <a:gd name="connsiteX149" fmla="*/ 419100 w 669132"/>
                    <a:gd name="connsiteY149" fmla="*/ 33338 h 809763"/>
                    <a:gd name="connsiteX150" fmla="*/ 426244 w 669132"/>
                    <a:gd name="connsiteY150" fmla="*/ 30956 h 809763"/>
                    <a:gd name="connsiteX151" fmla="*/ 431007 w 669132"/>
                    <a:gd name="connsiteY151" fmla="*/ 23813 h 809763"/>
                    <a:gd name="connsiteX152" fmla="*/ 445294 w 669132"/>
                    <a:gd name="connsiteY152" fmla="*/ 14288 h 809763"/>
                    <a:gd name="connsiteX153" fmla="*/ 461963 w 669132"/>
                    <a:gd name="connsiteY153" fmla="*/ 7144 h 809763"/>
                    <a:gd name="connsiteX154" fmla="*/ 471488 w 669132"/>
                    <a:gd name="connsiteY154" fmla="*/ 0 h 809763"/>
                    <a:gd name="connsiteX155" fmla="*/ 490538 w 669132"/>
                    <a:gd name="connsiteY155" fmla="*/ 11906 h 809763"/>
                    <a:gd name="connsiteX156" fmla="*/ 504825 w 669132"/>
                    <a:gd name="connsiteY156" fmla="*/ 21431 h 809763"/>
                    <a:gd name="connsiteX157" fmla="*/ 516732 w 669132"/>
                    <a:gd name="connsiteY157" fmla="*/ 33338 h 809763"/>
                    <a:gd name="connsiteX158" fmla="*/ 528638 w 669132"/>
                    <a:gd name="connsiteY158" fmla="*/ 45244 h 809763"/>
                    <a:gd name="connsiteX159" fmla="*/ 521494 w 669132"/>
                    <a:gd name="connsiteY159" fmla="*/ 61913 h 809763"/>
                    <a:gd name="connsiteX160" fmla="*/ 514350 w 669132"/>
                    <a:gd name="connsiteY160" fmla="*/ 64294 h 809763"/>
                    <a:gd name="connsiteX161" fmla="*/ 511969 w 669132"/>
                    <a:gd name="connsiteY161" fmla="*/ 71438 h 809763"/>
                    <a:gd name="connsiteX162" fmla="*/ 519113 w 669132"/>
                    <a:gd name="connsiteY162" fmla="*/ 85725 h 809763"/>
                    <a:gd name="connsiteX163" fmla="*/ 526257 w 669132"/>
                    <a:gd name="connsiteY163" fmla="*/ 90488 h 809763"/>
                    <a:gd name="connsiteX164" fmla="*/ 533400 w 669132"/>
                    <a:gd name="connsiteY164" fmla="*/ 97631 h 809763"/>
                    <a:gd name="connsiteX165" fmla="*/ 538163 w 669132"/>
                    <a:gd name="connsiteY165" fmla="*/ 104775 h 809763"/>
                    <a:gd name="connsiteX166" fmla="*/ 545307 w 669132"/>
                    <a:gd name="connsiteY166" fmla="*/ 107156 h 809763"/>
                    <a:gd name="connsiteX167" fmla="*/ 552450 w 669132"/>
                    <a:gd name="connsiteY167" fmla="*/ 111919 h 809763"/>
                    <a:gd name="connsiteX168" fmla="*/ 566738 w 669132"/>
                    <a:gd name="connsiteY168" fmla="*/ 109538 h 809763"/>
                    <a:gd name="connsiteX169" fmla="*/ 590550 w 669132"/>
                    <a:gd name="connsiteY169" fmla="*/ 107156 h 809763"/>
                    <a:gd name="connsiteX170" fmla="*/ 609600 w 669132"/>
                    <a:gd name="connsiteY170" fmla="*/ 109538 h 809763"/>
                    <a:gd name="connsiteX171" fmla="*/ 626269 w 669132"/>
                    <a:gd name="connsiteY171" fmla="*/ 114300 h 809763"/>
                    <a:gd name="connsiteX172" fmla="*/ 633413 w 669132"/>
                    <a:gd name="connsiteY172" fmla="*/ 119063 h 809763"/>
                    <a:gd name="connsiteX173" fmla="*/ 652463 w 669132"/>
                    <a:gd name="connsiteY17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85725 w 669132"/>
                    <a:gd name="connsiteY81" fmla="*/ 590550 h 809763"/>
                    <a:gd name="connsiteX82" fmla="*/ 92869 w 669132"/>
                    <a:gd name="connsiteY82" fmla="*/ 595313 h 809763"/>
                    <a:gd name="connsiteX83" fmla="*/ 100013 w 669132"/>
                    <a:gd name="connsiteY83" fmla="*/ 616744 h 809763"/>
                    <a:gd name="connsiteX84" fmla="*/ 104775 w 669132"/>
                    <a:gd name="connsiteY84" fmla="*/ 635794 h 809763"/>
                    <a:gd name="connsiteX85" fmla="*/ 111919 w 669132"/>
                    <a:gd name="connsiteY85" fmla="*/ 640556 h 809763"/>
                    <a:gd name="connsiteX86" fmla="*/ 123825 w 669132"/>
                    <a:gd name="connsiteY86" fmla="*/ 652463 h 809763"/>
                    <a:gd name="connsiteX87" fmla="*/ 152400 w 669132"/>
                    <a:gd name="connsiteY87" fmla="*/ 638175 h 809763"/>
                    <a:gd name="connsiteX88" fmla="*/ 159544 w 669132"/>
                    <a:gd name="connsiteY88" fmla="*/ 635794 h 809763"/>
                    <a:gd name="connsiteX89" fmla="*/ 180975 w 669132"/>
                    <a:gd name="connsiteY89" fmla="*/ 621506 h 809763"/>
                    <a:gd name="connsiteX90" fmla="*/ 188119 w 669132"/>
                    <a:gd name="connsiteY90" fmla="*/ 616744 h 809763"/>
                    <a:gd name="connsiteX91" fmla="*/ 204788 w 669132"/>
                    <a:gd name="connsiteY91" fmla="*/ 600075 h 809763"/>
                    <a:gd name="connsiteX92" fmla="*/ 209550 w 669132"/>
                    <a:gd name="connsiteY92" fmla="*/ 592931 h 809763"/>
                    <a:gd name="connsiteX93" fmla="*/ 223838 w 669132"/>
                    <a:gd name="connsiteY93" fmla="*/ 588169 h 809763"/>
                    <a:gd name="connsiteX94" fmla="*/ 238125 w 669132"/>
                    <a:gd name="connsiteY94" fmla="*/ 583406 h 809763"/>
                    <a:gd name="connsiteX95" fmla="*/ 245269 w 669132"/>
                    <a:gd name="connsiteY95" fmla="*/ 578644 h 809763"/>
                    <a:gd name="connsiteX96" fmla="*/ 257175 w 669132"/>
                    <a:gd name="connsiteY96" fmla="*/ 569119 h 809763"/>
                    <a:gd name="connsiteX97" fmla="*/ 264319 w 669132"/>
                    <a:gd name="connsiteY97" fmla="*/ 564356 h 809763"/>
                    <a:gd name="connsiteX98" fmla="*/ 278607 w 669132"/>
                    <a:gd name="connsiteY98" fmla="*/ 559594 h 809763"/>
                    <a:gd name="connsiteX99" fmla="*/ 290513 w 669132"/>
                    <a:gd name="connsiteY99" fmla="*/ 550069 h 809763"/>
                    <a:gd name="connsiteX100" fmla="*/ 304800 w 669132"/>
                    <a:gd name="connsiteY100" fmla="*/ 540544 h 809763"/>
                    <a:gd name="connsiteX101" fmla="*/ 309563 w 669132"/>
                    <a:gd name="connsiteY101" fmla="*/ 533400 h 809763"/>
                    <a:gd name="connsiteX102" fmla="*/ 314325 w 669132"/>
                    <a:gd name="connsiteY102" fmla="*/ 514350 h 809763"/>
                    <a:gd name="connsiteX103" fmla="*/ 319088 w 669132"/>
                    <a:gd name="connsiteY103" fmla="*/ 469106 h 809763"/>
                    <a:gd name="connsiteX104" fmla="*/ 323850 w 669132"/>
                    <a:gd name="connsiteY104" fmla="*/ 454819 h 809763"/>
                    <a:gd name="connsiteX105" fmla="*/ 326232 w 669132"/>
                    <a:gd name="connsiteY105" fmla="*/ 447675 h 809763"/>
                    <a:gd name="connsiteX106" fmla="*/ 328613 w 669132"/>
                    <a:gd name="connsiteY106" fmla="*/ 423863 h 809763"/>
                    <a:gd name="connsiteX107" fmla="*/ 330994 w 669132"/>
                    <a:gd name="connsiteY107" fmla="*/ 416719 h 809763"/>
                    <a:gd name="connsiteX108" fmla="*/ 340519 w 669132"/>
                    <a:gd name="connsiteY108" fmla="*/ 383381 h 809763"/>
                    <a:gd name="connsiteX109" fmla="*/ 342900 w 669132"/>
                    <a:gd name="connsiteY109" fmla="*/ 347663 h 809763"/>
                    <a:gd name="connsiteX110" fmla="*/ 345282 w 669132"/>
                    <a:gd name="connsiteY110" fmla="*/ 340519 h 809763"/>
                    <a:gd name="connsiteX111" fmla="*/ 347663 w 669132"/>
                    <a:gd name="connsiteY111" fmla="*/ 323850 h 809763"/>
                    <a:gd name="connsiteX112" fmla="*/ 350044 w 669132"/>
                    <a:gd name="connsiteY112" fmla="*/ 280988 h 809763"/>
                    <a:gd name="connsiteX113" fmla="*/ 352425 w 669132"/>
                    <a:gd name="connsiteY113" fmla="*/ 261938 h 809763"/>
                    <a:gd name="connsiteX114" fmla="*/ 345282 w 669132"/>
                    <a:gd name="connsiteY114" fmla="*/ 257175 h 809763"/>
                    <a:gd name="connsiteX115" fmla="*/ 338138 w 669132"/>
                    <a:gd name="connsiteY115" fmla="*/ 259556 h 809763"/>
                    <a:gd name="connsiteX116" fmla="*/ 330994 w 669132"/>
                    <a:gd name="connsiteY116" fmla="*/ 264319 h 809763"/>
                    <a:gd name="connsiteX117" fmla="*/ 316707 w 669132"/>
                    <a:gd name="connsiteY117" fmla="*/ 269081 h 809763"/>
                    <a:gd name="connsiteX118" fmla="*/ 309563 w 669132"/>
                    <a:gd name="connsiteY118" fmla="*/ 271463 h 809763"/>
                    <a:gd name="connsiteX119" fmla="*/ 311944 w 669132"/>
                    <a:gd name="connsiteY119" fmla="*/ 264319 h 809763"/>
                    <a:gd name="connsiteX120" fmla="*/ 307182 w 669132"/>
                    <a:gd name="connsiteY120" fmla="*/ 250031 h 809763"/>
                    <a:gd name="connsiteX121" fmla="*/ 295275 w 669132"/>
                    <a:gd name="connsiteY121" fmla="*/ 228600 h 809763"/>
                    <a:gd name="connsiteX122" fmla="*/ 288132 w 669132"/>
                    <a:gd name="connsiteY122" fmla="*/ 223838 h 809763"/>
                    <a:gd name="connsiteX123" fmla="*/ 290513 w 669132"/>
                    <a:gd name="connsiteY123" fmla="*/ 216694 h 809763"/>
                    <a:gd name="connsiteX124" fmla="*/ 297657 w 669132"/>
                    <a:gd name="connsiteY124" fmla="*/ 214313 h 809763"/>
                    <a:gd name="connsiteX125" fmla="*/ 304800 w 669132"/>
                    <a:gd name="connsiteY125" fmla="*/ 209550 h 809763"/>
                    <a:gd name="connsiteX126" fmla="*/ 311944 w 669132"/>
                    <a:gd name="connsiteY126" fmla="*/ 202406 h 809763"/>
                    <a:gd name="connsiteX127" fmla="*/ 319088 w 669132"/>
                    <a:gd name="connsiteY127" fmla="*/ 200025 h 809763"/>
                    <a:gd name="connsiteX128" fmla="*/ 333375 w 669132"/>
                    <a:gd name="connsiteY128" fmla="*/ 192881 h 809763"/>
                    <a:gd name="connsiteX129" fmla="*/ 347663 w 669132"/>
                    <a:gd name="connsiteY129" fmla="*/ 190500 h 809763"/>
                    <a:gd name="connsiteX130" fmla="*/ 361950 w 669132"/>
                    <a:gd name="connsiteY130" fmla="*/ 185738 h 809763"/>
                    <a:gd name="connsiteX131" fmla="*/ 369094 w 669132"/>
                    <a:gd name="connsiteY131" fmla="*/ 180975 h 809763"/>
                    <a:gd name="connsiteX132" fmla="*/ 373857 w 669132"/>
                    <a:gd name="connsiteY132" fmla="*/ 173831 h 809763"/>
                    <a:gd name="connsiteX133" fmla="*/ 381000 w 669132"/>
                    <a:gd name="connsiteY133" fmla="*/ 171450 h 809763"/>
                    <a:gd name="connsiteX134" fmla="*/ 388144 w 669132"/>
                    <a:gd name="connsiteY134" fmla="*/ 166688 h 809763"/>
                    <a:gd name="connsiteX135" fmla="*/ 390525 w 669132"/>
                    <a:gd name="connsiteY135" fmla="*/ 159544 h 809763"/>
                    <a:gd name="connsiteX136" fmla="*/ 395288 w 669132"/>
                    <a:gd name="connsiteY136" fmla="*/ 152400 h 809763"/>
                    <a:gd name="connsiteX137" fmla="*/ 404813 w 669132"/>
                    <a:gd name="connsiteY137" fmla="*/ 130969 h 809763"/>
                    <a:gd name="connsiteX138" fmla="*/ 407194 w 669132"/>
                    <a:gd name="connsiteY138" fmla="*/ 111919 h 809763"/>
                    <a:gd name="connsiteX139" fmla="*/ 392907 w 669132"/>
                    <a:gd name="connsiteY139" fmla="*/ 107156 h 809763"/>
                    <a:gd name="connsiteX140" fmla="*/ 378619 w 669132"/>
                    <a:gd name="connsiteY140" fmla="*/ 102394 h 809763"/>
                    <a:gd name="connsiteX141" fmla="*/ 369094 w 669132"/>
                    <a:gd name="connsiteY141" fmla="*/ 100013 h 809763"/>
                    <a:gd name="connsiteX142" fmla="*/ 366713 w 669132"/>
                    <a:gd name="connsiteY142" fmla="*/ 92869 h 809763"/>
                    <a:gd name="connsiteX143" fmla="*/ 357188 w 669132"/>
                    <a:gd name="connsiteY143" fmla="*/ 83344 h 809763"/>
                    <a:gd name="connsiteX144" fmla="*/ 371475 w 669132"/>
                    <a:gd name="connsiteY144" fmla="*/ 78581 h 809763"/>
                    <a:gd name="connsiteX145" fmla="*/ 388144 w 669132"/>
                    <a:gd name="connsiteY145" fmla="*/ 71438 h 809763"/>
                    <a:gd name="connsiteX146" fmla="*/ 404813 w 669132"/>
                    <a:gd name="connsiteY146" fmla="*/ 54769 h 809763"/>
                    <a:gd name="connsiteX147" fmla="*/ 414338 w 669132"/>
                    <a:gd name="connsiteY147" fmla="*/ 40481 h 809763"/>
                    <a:gd name="connsiteX148" fmla="*/ 419100 w 669132"/>
                    <a:gd name="connsiteY148" fmla="*/ 33338 h 809763"/>
                    <a:gd name="connsiteX149" fmla="*/ 426244 w 669132"/>
                    <a:gd name="connsiteY149" fmla="*/ 30956 h 809763"/>
                    <a:gd name="connsiteX150" fmla="*/ 431007 w 669132"/>
                    <a:gd name="connsiteY150" fmla="*/ 23813 h 809763"/>
                    <a:gd name="connsiteX151" fmla="*/ 445294 w 669132"/>
                    <a:gd name="connsiteY151" fmla="*/ 14288 h 809763"/>
                    <a:gd name="connsiteX152" fmla="*/ 461963 w 669132"/>
                    <a:gd name="connsiteY152" fmla="*/ 7144 h 809763"/>
                    <a:gd name="connsiteX153" fmla="*/ 471488 w 669132"/>
                    <a:gd name="connsiteY153" fmla="*/ 0 h 809763"/>
                    <a:gd name="connsiteX154" fmla="*/ 490538 w 669132"/>
                    <a:gd name="connsiteY154" fmla="*/ 11906 h 809763"/>
                    <a:gd name="connsiteX155" fmla="*/ 504825 w 669132"/>
                    <a:gd name="connsiteY155" fmla="*/ 21431 h 809763"/>
                    <a:gd name="connsiteX156" fmla="*/ 516732 w 669132"/>
                    <a:gd name="connsiteY156" fmla="*/ 33338 h 809763"/>
                    <a:gd name="connsiteX157" fmla="*/ 528638 w 669132"/>
                    <a:gd name="connsiteY157" fmla="*/ 45244 h 809763"/>
                    <a:gd name="connsiteX158" fmla="*/ 521494 w 669132"/>
                    <a:gd name="connsiteY158" fmla="*/ 61913 h 809763"/>
                    <a:gd name="connsiteX159" fmla="*/ 514350 w 669132"/>
                    <a:gd name="connsiteY159" fmla="*/ 64294 h 809763"/>
                    <a:gd name="connsiteX160" fmla="*/ 511969 w 669132"/>
                    <a:gd name="connsiteY160" fmla="*/ 71438 h 809763"/>
                    <a:gd name="connsiteX161" fmla="*/ 519113 w 669132"/>
                    <a:gd name="connsiteY161" fmla="*/ 85725 h 809763"/>
                    <a:gd name="connsiteX162" fmla="*/ 526257 w 669132"/>
                    <a:gd name="connsiteY162" fmla="*/ 90488 h 809763"/>
                    <a:gd name="connsiteX163" fmla="*/ 533400 w 669132"/>
                    <a:gd name="connsiteY163" fmla="*/ 97631 h 809763"/>
                    <a:gd name="connsiteX164" fmla="*/ 538163 w 669132"/>
                    <a:gd name="connsiteY164" fmla="*/ 104775 h 809763"/>
                    <a:gd name="connsiteX165" fmla="*/ 545307 w 669132"/>
                    <a:gd name="connsiteY165" fmla="*/ 107156 h 809763"/>
                    <a:gd name="connsiteX166" fmla="*/ 552450 w 669132"/>
                    <a:gd name="connsiteY166" fmla="*/ 111919 h 809763"/>
                    <a:gd name="connsiteX167" fmla="*/ 566738 w 669132"/>
                    <a:gd name="connsiteY167" fmla="*/ 109538 h 809763"/>
                    <a:gd name="connsiteX168" fmla="*/ 590550 w 669132"/>
                    <a:gd name="connsiteY168" fmla="*/ 107156 h 809763"/>
                    <a:gd name="connsiteX169" fmla="*/ 609600 w 669132"/>
                    <a:gd name="connsiteY169" fmla="*/ 109538 h 809763"/>
                    <a:gd name="connsiteX170" fmla="*/ 626269 w 669132"/>
                    <a:gd name="connsiteY170" fmla="*/ 114300 h 809763"/>
                    <a:gd name="connsiteX171" fmla="*/ 633413 w 669132"/>
                    <a:gd name="connsiteY171" fmla="*/ 119063 h 809763"/>
                    <a:gd name="connsiteX172" fmla="*/ 652463 w 669132"/>
                    <a:gd name="connsiteY17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92869 w 669132"/>
                    <a:gd name="connsiteY81" fmla="*/ 595313 h 809763"/>
                    <a:gd name="connsiteX82" fmla="*/ 100013 w 669132"/>
                    <a:gd name="connsiteY82" fmla="*/ 616744 h 809763"/>
                    <a:gd name="connsiteX83" fmla="*/ 104775 w 669132"/>
                    <a:gd name="connsiteY83" fmla="*/ 635794 h 809763"/>
                    <a:gd name="connsiteX84" fmla="*/ 111919 w 669132"/>
                    <a:gd name="connsiteY84" fmla="*/ 640556 h 809763"/>
                    <a:gd name="connsiteX85" fmla="*/ 123825 w 669132"/>
                    <a:gd name="connsiteY85" fmla="*/ 652463 h 809763"/>
                    <a:gd name="connsiteX86" fmla="*/ 152400 w 669132"/>
                    <a:gd name="connsiteY86" fmla="*/ 638175 h 809763"/>
                    <a:gd name="connsiteX87" fmla="*/ 159544 w 669132"/>
                    <a:gd name="connsiteY87" fmla="*/ 635794 h 809763"/>
                    <a:gd name="connsiteX88" fmla="*/ 180975 w 669132"/>
                    <a:gd name="connsiteY88" fmla="*/ 621506 h 809763"/>
                    <a:gd name="connsiteX89" fmla="*/ 188119 w 669132"/>
                    <a:gd name="connsiteY89" fmla="*/ 616744 h 809763"/>
                    <a:gd name="connsiteX90" fmla="*/ 204788 w 669132"/>
                    <a:gd name="connsiteY90" fmla="*/ 600075 h 809763"/>
                    <a:gd name="connsiteX91" fmla="*/ 209550 w 669132"/>
                    <a:gd name="connsiteY91" fmla="*/ 592931 h 809763"/>
                    <a:gd name="connsiteX92" fmla="*/ 223838 w 669132"/>
                    <a:gd name="connsiteY92" fmla="*/ 588169 h 809763"/>
                    <a:gd name="connsiteX93" fmla="*/ 238125 w 669132"/>
                    <a:gd name="connsiteY93" fmla="*/ 583406 h 809763"/>
                    <a:gd name="connsiteX94" fmla="*/ 245269 w 669132"/>
                    <a:gd name="connsiteY94" fmla="*/ 578644 h 809763"/>
                    <a:gd name="connsiteX95" fmla="*/ 257175 w 669132"/>
                    <a:gd name="connsiteY95" fmla="*/ 569119 h 809763"/>
                    <a:gd name="connsiteX96" fmla="*/ 264319 w 669132"/>
                    <a:gd name="connsiteY96" fmla="*/ 564356 h 809763"/>
                    <a:gd name="connsiteX97" fmla="*/ 278607 w 669132"/>
                    <a:gd name="connsiteY97" fmla="*/ 559594 h 809763"/>
                    <a:gd name="connsiteX98" fmla="*/ 290513 w 669132"/>
                    <a:gd name="connsiteY98" fmla="*/ 550069 h 809763"/>
                    <a:gd name="connsiteX99" fmla="*/ 304800 w 669132"/>
                    <a:gd name="connsiteY99" fmla="*/ 540544 h 809763"/>
                    <a:gd name="connsiteX100" fmla="*/ 309563 w 669132"/>
                    <a:gd name="connsiteY100" fmla="*/ 533400 h 809763"/>
                    <a:gd name="connsiteX101" fmla="*/ 314325 w 669132"/>
                    <a:gd name="connsiteY101" fmla="*/ 514350 h 809763"/>
                    <a:gd name="connsiteX102" fmla="*/ 319088 w 669132"/>
                    <a:gd name="connsiteY102" fmla="*/ 469106 h 809763"/>
                    <a:gd name="connsiteX103" fmla="*/ 323850 w 669132"/>
                    <a:gd name="connsiteY103" fmla="*/ 454819 h 809763"/>
                    <a:gd name="connsiteX104" fmla="*/ 326232 w 669132"/>
                    <a:gd name="connsiteY104" fmla="*/ 447675 h 809763"/>
                    <a:gd name="connsiteX105" fmla="*/ 328613 w 669132"/>
                    <a:gd name="connsiteY105" fmla="*/ 423863 h 809763"/>
                    <a:gd name="connsiteX106" fmla="*/ 330994 w 669132"/>
                    <a:gd name="connsiteY106" fmla="*/ 416719 h 809763"/>
                    <a:gd name="connsiteX107" fmla="*/ 340519 w 669132"/>
                    <a:gd name="connsiteY107" fmla="*/ 383381 h 809763"/>
                    <a:gd name="connsiteX108" fmla="*/ 342900 w 669132"/>
                    <a:gd name="connsiteY108" fmla="*/ 347663 h 809763"/>
                    <a:gd name="connsiteX109" fmla="*/ 345282 w 669132"/>
                    <a:gd name="connsiteY109" fmla="*/ 340519 h 809763"/>
                    <a:gd name="connsiteX110" fmla="*/ 347663 w 669132"/>
                    <a:gd name="connsiteY110" fmla="*/ 323850 h 809763"/>
                    <a:gd name="connsiteX111" fmla="*/ 350044 w 669132"/>
                    <a:gd name="connsiteY111" fmla="*/ 280988 h 809763"/>
                    <a:gd name="connsiteX112" fmla="*/ 352425 w 669132"/>
                    <a:gd name="connsiteY112" fmla="*/ 261938 h 809763"/>
                    <a:gd name="connsiteX113" fmla="*/ 345282 w 669132"/>
                    <a:gd name="connsiteY113" fmla="*/ 257175 h 809763"/>
                    <a:gd name="connsiteX114" fmla="*/ 338138 w 669132"/>
                    <a:gd name="connsiteY114" fmla="*/ 259556 h 809763"/>
                    <a:gd name="connsiteX115" fmla="*/ 330994 w 669132"/>
                    <a:gd name="connsiteY115" fmla="*/ 264319 h 809763"/>
                    <a:gd name="connsiteX116" fmla="*/ 316707 w 669132"/>
                    <a:gd name="connsiteY116" fmla="*/ 269081 h 809763"/>
                    <a:gd name="connsiteX117" fmla="*/ 309563 w 669132"/>
                    <a:gd name="connsiteY117" fmla="*/ 271463 h 809763"/>
                    <a:gd name="connsiteX118" fmla="*/ 311944 w 669132"/>
                    <a:gd name="connsiteY118" fmla="*/ 264319 h 809763"/>
                    <a:gd name="connsiteX119" fmla="*/ 307182 w 669132"/>
                    <a:gd name="connsiteY119" fmla="*/ 250031 h 809763"/>
                    <a:gd name="connsiteX120" fmla="*/ 295275 w 669132"/>
                    <a:gd name="connsiteY120" fmla="*/ 228600 h 809763"/>
                    <a:gd name="connsiteX121" fmla="*/ 288132 w 669132"/>
                    <a:gd name="connsiteY121" fmla="*/ 223838 h 809763"/>
                    <a:gd name="connsiteX122" fmla="*/ 290513 w 669132"/>
                    <a:gd name="connsiteY122" fmla="*/ 216694 h 809763"/>
                    <a:gd name="connsiteX123" fmla="*/ 297657 w 669132"/>
                    <a:gd name="connsiteY123" fmla="*/ 214313 h 809763"/>
                    <a:gd name="connsiteX124" fmla="*/ 304800 w 669132"/>
                    <a:gd name="connsiteY124" fmla="*/ 209550 h 809763"/>
                    <a:gd name="connsiteX125" fmla="*/ 311944 w 669132"/>
                    <a:gd name="connsiteY125" fmla="*/ 202406 h 809763"/>
                    <a:gd name="connsiteX126" fmla="*/ 319088 w 669132"/>
                    <a:gd name="connsiteY126" fmla="*/ 200025 h 809763"/>
                    <a:gd name="connsiteX127" fmla="*/ 333375 w 669132"/>
                    <a:gd name="connsiteY127" fmla="*/ 192881 h 809763"/>
                    <a:gd name="connsiteX128" fmla="*/ 347663 w 669132"/>
                    <a:gd name="connsiteY128" fmla="*/ 190500 h 809763"/>
                    <a:gd name="connsiteX129" fmla="*/ 361950 w 669132"/>
                    <a:gd name="connsiteY129" fmla="*/ 185738 h 809763"/>
                    <a:gd name="connsiteX130" fmla="*/ 369094 w 669132"/>
                    <a:gd name="connsiteY130" fmla="*/ 180975 h 809763"/>
                    <a:gd name="connsiteX131" fmla="*/ 373857 w 669132"/>
                    <a:gd name="connsiteY131" fmla="*/ 173831 h 809763"/>
                    <a:gd name="connsiteX132" fmla="*/ 381000 w 669132"/>
                    <a:gd name="connsiteY132" fmla="*/ 171450 h 809763"/>
                    <a:gd name="connsiteX133" fmla="*/ 388144 w 669132"/>
                    <a:gd name="connsiteY133" fmla="*/ 166688 h 809763"/>
                    <a:gd name="connsiteX134" fmla="*/ 390525 w 669132"/>
                    <a:gd name="connsiteY134" fmla="*/ 159544 h 809763"/>
                    <a:gd name="connsiteX135" fmla="*/ 395288 w 669132"/>
                    <a:gd name="connsiteY135" fmla="*/ 152400 h 809763"/>
                    <a:gd name="connsiteX136" fmla="*/ 404813 w 669132"/>
                    <a:gd name="connsiteY136" fmla="*/ 130969 h 809763"/>
                    <a:gd name="connsiteX137" fmla="*/ 407194 w 669132"/>
                    <a:gd name="connsiteY137" fmla="*/ 111919 h 809763"/>
                    <a:gd name="connsiteX138" fmla="*/ 392907 w 669132"/>
                    <a:gd name="connsiteY138" fmla="*/ 107156 h 809763"/>
                    <a:gd name="connsiteX139" fmla="*/ 378619 w 669132"/>
                    <a:gd name="connsiteY139" fmla="*/ 102394 h 809763"/>
                    <a:gd name="connsiteX140" fmla="*/ 369094 w 669132"/>
                    <a:gd name="connsiteY140" fmla="*/ 100013 h 809763"/>
                    <a:gd name="connsiteX141" fmla="*/ 366713 w 669132"/>
                    <a:gd name="connsiteY141" fmla="*/ 92869 h 809763"/>
                    <a:gd name="connsiteX142" fmla="*/ 357188 w 669132"/>
                    <a:gd name="connsiteY142" fmla="*/ 83344 h 809763"/>
                    <a:gd name="connsiteX143" fmla="*/ 371475 w 669132"/>
                    <a:gd name="connsiteY143" fmla="*/ 78581 h 809763"/>
                    <a:gd name="connsiteX144" fmla="*/ 388144 w 669132"/>
                    <a:gd name="connsiteY144" fmla="*/ 71438 h 809763"/>
                    <a:gd name="connsiteX145" fmla="*/ 404813 w 669132"/>
                    <a:gd name="connsiteY145" fmla="*/ 54769 h 809763"/>
                    <a:gd name="connsiteX146" fmla="*/ 414338 w 669132"/>
                    <a:gd name="connsiteY146" fmla="*/ 40481 h 809763"/>
                    <a:gd name="connsiteX147" fmla="*/ 419100 w 669132"/>
                    <a:gd name="connsiteY147" fmla="*/ 33338 h 809763"/>
                    <a:gd name="connsiteX148" fmla="*/ 426244 w 669132"/>
                    <a:gd name="connsiteY148" fmla="*/ 30956 h 809763"/>
                    <a:gd name="connsiteX149" fmla="*/ 431007 w 669132"/>
                    <a:gd name="connsiteY149" fmla="*/ 23813 h 809763"/>
                    <a:gd name="connsiteX150" fmla="*/ 445294 w 669132"/>
                    <a:gd name="connsiteY150" fmla="*/ 14288 h 809763"/>
                    <a:gd name="connsiteX151" fmla="*/ 461963 w 669132"/>
                    <a:gd name="connsiteY151" fmla="*/ 7144 h 809763"/>
                    <a:gd name="connsiteX152" fmla="*/ 471488 w 669132"/>
                    <a:gd name="connsiteY152" fmla="*/ 0 h 809763"/>
                    <a:gd name="connsiteX153" fmla="*/ 490538 w 669132"/>
                    <a:gd name="connsiteY153" fmla="*/ 11906 h 809763"/>
                    <a:gd name="connsiteX154" fmla="*/ 504825 w 669132"/>
                    <a:gd name="connsiteY154" fmla="*/ 21431 h 809763"/>
                    <a:gd name="connsiteX155" fmla="*/ 516732 w 669132"/>
                    <a:gd name="connsiteY155" fmla="*/ 33338 h 809763"/>
                    <a:gd name="connsiteX156" fmla="*/ 528638 w 669132"/>
                    <a:gd name="connsiteY156" fmla="*/ 45244 h 809763"/>
                    <a:gd name="connsiteX157" fmla="*/ 521494 w 669132"/>
                    <a:gd name="connsiteY157" fmla="*/ 61913 h 809763"/>
                    <a:gd name="connsiteX158" fmla="*/ 514350 w 669132"/>
                    <a:gd name="connsiteY158" fmla="*/ 64294 h 809763"/>
                    <a:gd name="connsiteX159" fmla="*/ 511969 w 669132"/>
                    <a:gd name="connsiteY159" fmla="*/ 71438 h 809763"/>
                    <a:gd name="connsiteX160" fmla="*/ 519113 w 669132"/>
                    <a:gd name="connsiteY160" fmla="*/ 85725 h 809763"/>
                    <a:gd name="connsiteX161" fmla="*/ 526257 w 669132"/>
                    <a:gd name="connsiteY161" fmla="*/ 90488 h 809763"/>
                    <a:gd name="connsiteX162" fmla="*/ 533400 w 669132"/>
                    <a:gd name="connsiteY162" fmla="*/ 97631 h 809763"/>
                    <a:gd name="connsiteX163" fmla="*/ 538163 w 669132"/>
                    <a:gd name="connsiteY163" fmla="*/ 104775 h 809763"/>
                    <a:gd name="connsiteX164" fmla="*/ 545307 w 669132"/>
                    <a:gd name="connsiteY164" fmla="*/ 107156 h 809763"/>
                    <a:gd name="connsiteX165" fmla="*/ 552450 w 669132"/>
                    <a:gd name="connsiteY165" fmla="*/ 111919 h 809763"/>
                    <a:gd name="connsiteX166" fmla="*/ 566738 w 669132"/>
                    <a:gd name="connsiteY166" fmla="*/ 109538 h 809763"/>
                    <a:gd name="connsiteX167" fmla="*/ 590550 w 669132"/>
                    <a:gd name="connsiteY167" fmla="*/ 107156 h 809763"/>
                    <a:gd name="connsiteX168" fmla="*/ 609600 w 669132"/>
                    <a:gd name="connsiteY168" fmla="*/ 109538 h 809763"/>
                    <a:gd name="connsiteX169" fmla="*/ 626269 w 669132"/>
                    <a:gd name="connsiteY169" fmla="*/ 114300 h 809763"/>
                    <a:gd name="connsiteX170" fmla="*/ 633413 w 669132"/>
                    <a:gd name="connsiteY170" fmla="*/ 119063 h 809763"/>
                    <a:gd name="connsiteX171" fmla="*/ 652463 w 669132"/>
                    <a:gd name="connsiteY17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3825 w 669132"/>
                    <a:gd name="connsiteY84" fmla="*/ 652463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11919 w 669132"/>
                    <a:gd name="connsiteY83" fmla="*/ 640556 h 809763"/>
                    <a:gd name="connsiteX84" fmla="*/ 124980 w 669132"/>
                    <a:gd name="connsiteY84" fmla="*/ 659628 h 809763"/>
                    <a:gd name="connsiteX85" fmla="*/ 152400 w 669132"/>
                    <a:gd name="connsiteY85" fmla="*/ 638175 h 809763"/>
                    <a:gd name="connsiteX86" fmla="*/ 159544 w 669132"/>
                    <a:gd name="connsiteY86" fmla="*/ 635794 h 809763"/>
                    <a:gd name="connsiteX87" fmla="*/ 180975 w 669132"/>
                    <a:gd name="connsiteY87" fmla="*/ 621506 h 809763"/>
                    <a:gd name="connsiteX88" fmla="*/ 188119 w 669132"/>
                    <a:gd name="connsiteY88" fmla="*/ 616744 h 809763"/>
                    <a:gd name="connsiteX89" fmla="*/ 204788 w 669132"/>
                    <a:gd name="connsiteY89" fmla="*/ 600075 h 809763"/>
                    <a:gd name="connsiteX90" fmla="*/ 209550 w 669132"/>
                    <a:gd name="connsiteY90" fmla="*/ 592931 h 809763"/>
                    <a:gd name="connsiteX91" fmla="*/ 223838 w 669132"/>
                    <a:gd name="connsiteY91" fmla="*/ 588169 h 809763"/>
                    <a:gd name="connsiteX92" fmla="*/ 238125 w 669132"/>
                    <a:gd name="connsiteY92" fmla="*/ 583406 h 809763"/>
                    <a:gd name="connsiteX93" fmla="*/ 245269 w 669132"/>
                    <a:gd name="connsiteY93" fmla="*/ 578644 h 809763"/>
                    <a:gd name="connsiteX94" fmla="*/ 257175 w 669132"/>
                    <a:gd name="connsiteY94" fmla="*/ 569119 h 809763"/>
                    <a:gd name="connsiteX95" fmla="*/ 264319 w 669132"/>
                    <a:gd name="connsiteY95" fmla="*/ 564356 h 809763"/>
                    <a:gd name="connsiteX96" fmla="*/ 278607 w 669132"/>
                    <a:gd name="connsiteY96" fmla="*/ 559594 h 809763"/>
                    <a:gd name="connsiteX97" fmla="*/ 290513 w 669132"/>
                    <a:gd name="connsiteY97" fmla="*/ 550069 h 809763"/>
                    <a:gd name="connsiteX98" fmla="*/ 304800 w 669132"/>
                    <a:gd name="connsiteY98" fmla="*/ 540544 h 809763"/>
                    <a:gd name="connsiteX99" fmla="*/ 309563 w 669132"/>
                    <a:gd name="connsiteY99" fmla="*/ 533400 h 809763"/>
                    <a:gd name="connsiteX100" fmla="*/ 314325 w 669132"/>
                    <a:gd name="connsiteY100" fmla="*/ 514350 h 809763"/>
                    <a:gd name="connsiteX101" fmla="*/ 319088 w 669132"/>
                    <a:gd name="connsiteY101" fmla="*/ 469106 h 809763"/>
                    <a:gd name="connsiteX102" fmla="*/ 323850 w 669132"/>
                    <a:gd name="connsiteY102" fmla="*/ 454819 h 809763"/>
                    <a:gd name="connsiteX103" fmla="*/ 326232 w 669132"/>
                    <a:gd name="connsiteY103" fmla="*/ 447675 h 809763"/>
                    <a:gd name="connsiteX104" fmla="*/ 328613 w 669132"/>
                    <a:gd name="connsiteY104" fmla="*/ 423863 h 809763"/>
                    <a:gd name="connsiteX105" fmla="*/ 330994 w 669132"/>
                    <a:gd name="connsiteY105" fmla="*/ 416719 h 809763"/>
                    <a:gd name="connsiteX106" fmla="*/ 340519 w 669132"/>
                    <a:gd name="connsiteY106" fmla="*/ 383381 h 809763"/>
                    <a:gd name="connsiteX107" fmla="*/ 342900 w 669132"/>
                    <a:gd name="connsiteY107" fmla="*/ 347663 h 809763"/>
                    <a:gd name="connsiteX108" fmla="*/ 345282 w 669132"/>
                    <a:gd name="connsiteY108" fmla="*/ 340519 h 809763"/>
                    <a:gd name="connsiteX109" fmla="*/ 347663 w 669132"/>
                    <a:gd name="connsiteY109" fmla="*/ 323850 h 809763"/>
                    <a:gd name="connsiteX110" fmla="*/ 350044 w 669132"/>
                    <a:gd name="connsiteY110" fmla="*/ 280988 h 809763"/>
                    <a:gd name="connsiteX111" fmla="*/ 352425 w 669132"/>
                    <a:gd name="connsiteY111" fmla="*/ 261938 h 809763"/>
                    <a:gd name="connsiteX112" fmla="*/ 345282 w 669132"/>
                    <a:gd name="connsiteY112" fmla="*/ 257175 h 809763"/>
                    <a:gd name="connsiteX113" fmla="*/ 338138 w 669132"/>
                    <a:gd name="connsiteY113" fmla="*/ 259556 h 809763"/>
                    <a:gd name="connsiteX114" fmla="*/ 330994 w 669132"/>
                    <a:gd name="connsiteY114" fmla="*/ 264319 h 809763"/>
                    <a:gd name="connsiteX115" fmla="*/ 316707 w 669132"/>
                    <a:gd name="connsiteY115" fmla="*/ 269081 h 809763"/>
                    <a:gd name="connsiteX116" fmla="*/ 309563 w 669132"/>
                    <a:gd name="connsiteY116" fmla="*/ 271463 h 809763"/>
                    <a:gd name="connsiteX117" fmla="*/ 311944 w 669132"/>
                    <a:gd name="connsiteY117" fmla="*/ 264319 h 809763"/>
                    <a:gd name="connsiteX118" fmla="*/ 307182 w 669132"/>
                    <a:gd name="connsiteY118" fmla="*/ 250031 h 809763"/>
                    <a:gd name="connsiteX119" fmla="*/ 295275 w 669132"/>
                    <a:gd name="connsiteY119" fmla="*/ 228600 h 809763"/>
                    <a:gd name="connsiteX120" fmla="*/ 288132 w 669132"/>
                    <a:gd name="connsiteY120" fmla="*/ 223838 h 809763"/>
                    <a:gd name="connsiteX121" fmla="*/ 290513 w 669132"/>
                    <a:gd name="connsiteY121" fmla="*/ 216694 h 809763"/>
                    <a:gd name="connsiteX122" fmla="*/ 297657 w 669132"/>
                    <a:gd name="connsiteY122" fmla="*/ 214313 h 809763"/>
                    <a:gd name="connsiteX123" fmla="*/ 304800 w 669132"/>
                    <a:gd name="connsiteY123" fmla="*/ 209550 h 809763"/>
                    <a:gd name="connsiteX124" fmla="*/ 311944 w 669132"/>
                    <a:gd name="connsiteY124" fmla="*/ 202406 h 809763"/>
                    <a:gd name="connsiteX125" fmla="*/ 319088 w 669132"/>
                    <a:gd name="connsiteY125" fmla="*/ 200025 h 809763"/>
                    <a:gd name="connsiteX126" fmla="*/ 333375 w 669132"/>
                    <a:gd name="connsiteY126" fmla="*/ 192881 h 809763"/>
                    <a:gd name="connsiteX127" fmla="*/ 347663 w 669132"/>
                    <a:gd name="connsiteY127" fmla="*/ 190500 h 809763"/>
                    <a:gd name="connsiteX128" fmla="*/ 361950 w 669132"/>
                    <a:gd name="connsiteY128" fmla="*/ 185738 h 809763"/>
                    <a:gd name="connsiteX129" fmla="*/ 369094 w 669132"/>
                    <a:gd name="connsiteY129" fmla="*/ 180975 h 809763"/>
                    <a:gd name="connsiteX130" fmla="*/ 373857 w 669132"/>
                    <a:gd name="connsiteY130" fmla="*/ 173831 h 809763"/>
                    <a:gd name="connsiteX131" fmla="*/ 381000 w 669132"/>
                    <a:gd name="connsiteY131" fmla="*/ 171450 h 809763"/>
                    <a:gd name="connsiteX132" fmla="*/ 388144 w 669132"/>
                    <a:gd name="connsiteY132" fmla="*/ 166688 h 809763"/>
                    <a:gd name="connsiteX133" fmla="*/ 390525 w 669132"/>
                    <a:gd name="connsiteY133" fmla="*/ 159544 h 809763"/>
                    <a:gd name="connsiteX134" fmla="*/ 395288 w 669132"/>
                    <a:gd name="connsiteY134" fmla="*/ 152400 h 809763"/>
                    <a:gd name="connsiteX135" fmla="*/ 404813 w 669132"/>
                    <a:gd name="connsiteY135" fmla="*/ 130969 h 809763"/>
                    <a:gd name="connsiteX136" fmla="*/ 407194 w 669132"/>
                    <a:gd name="connsiteY136" fmla="*/ 111919 h 809763"/>
                    <a:gd name="connsiteX137" fmla="*/ 392907 w 669132"/>
                    <a:gd name="connsiteY137" fmla="*/ 107156 h 809763"/>
                    <a:gd name="connsiteX138" fmla="*/ 378619 w 669132"/>
                    <a:gd name="connsiteY138" fmla="*/ 102394 h 809763"/>
                    <a:gd name="connsiteX139" fmla="*/ 369094 w 669132"/>
                    <a:gd name="connsiteY139" fmla="*/ 100013 h 809763"/>
                    <a:gd name="connsiteX140" fmla="*/ 366713 w 669132"/>
                    <a:gd name="connsiteY140" fmla="*/ 92869 h 809763"/>
                    <a:gd name="connsiteX141" fmla="*/ 357188 w 669132"/>
                    <a:gd name="connsiteY141" fmla="*/ 83344 h 809763"/>
                    <a:gd name="connsiteX142" fmla="*/ 371475 w 669132"/>
                    <a:gd name="connsiteY142" fmla="*/ 78581 h 809763"/>
                    <a:gd name="connsiteX143" fmla="*/ 388144 w 669132"/>
                    <a:gd name="connsiteY143" fmla="*/ 71438 h 809763"/>
                    <a:gd name="connsiteX144" fmla="*/ 404813 w 669132"/>
                    <a:gd name="connsiteY144" fmla="*/ 54769 h 809763"/>
                    <a:gd name="connsiteX145" fmla="*/ 414338 w 669132"/>
                    <a:gd name="connsiteY145" fmla="*/ 40481 h 809763"/>
                    <a:gd name="connsiteX146" fmla="*/ 419100 w 669132"/>
                    <a:gd name="connsiteY146" fmla="*/ 33338 h 809763"/>
                    <a:gd name="connsiteX147" fmla="*/ 426244 w 669132"/>
                    <a:gd name="connsiteY147" fmla="*/ 30956 h 809763"/>
                    <a:gd name="connsiteX148" fmla="*/ 431007 w 669132"/>
                    <a:gd name="connsiteY148" fmla="*/ 23813 h 809763"/>
                    <a:gd name="connsiteX149" fmla="*/ 445294 w 669132"/>
                    <a:gd name="connsiteY149" fmla="*/ 14288 h 809763"/>
                    <a:gd name="connsiteX150" fmla="*/ 461963 w 669132"/>
                    <a:gd name="connsiteY150" fmla="*/ 7144 h 809763"/>
                    <a:gd name="connsiteX151" fmla="*/ 471488 w 669132"/>
                    <a:gd name="connsiteY151" fmla="*/ 0 h 809763"/>
                    <a:gd name="connsiteX152" fmla="*/ 490538 w 669132"/>
                    <a:gd name="connsiteY152" fmla="*/ 11906 h 809763"/>
                    <a:gd name="connsiteX153" fmla="*/ 504825 w 669132"/>
                    <a:gd name="connsiteY153" fmla="*/ 21431 h 809763"/>
                    <a:gd name="connsiteX154" fmla="*/ 516732 w 669132"/>
                    <a:gd name="connsiteY154" fmla="*/ 33338 h 809763"/>
                    <a:gd name="connsiteX155" fmla="*/ 528638 w 669132"/>
                    <a:gd name="connsiteY155" fmla="*/ 45244 h 809763"/>
                    <a:gd name="connsiteX156" fmla="*/ 521494 w 669132"/>
                    <a:gd name="connsiteY156" fmla="*/ 61913 h 809763"/>
                    <a:gd name="connsiteX157" fmla="*/ 514350 w 669132"/>
                    <a:gd name="connsiteY157" fmla="*/ 64294 h 809763"/>
                    <a:gd name="connsiteX158" fmla="*/ 511969 w 669132"/>
                    <a:gd name="connsiteY158" fmla="*/ 71438 h 809763"/>
                    <a:gd name="connsiteX159" fmla="*/ 519113 w 669132"/>
                    <a:gd name="connsiteY159" fmla="*/ 85725 h 809763"/>
                    <a:gd name="connsiteX160" fmla="*/ 526257 w 669132"/>
                    <a:gd name="connsiteY160" fmla="*/ 90488 h 809763"/>
                    <a:gd name="connsiteX161" fmla="*/ 533400 w 669132"/>
                    <a:gd name="connsiteY161" fmla="*/ 97631 h 809763"/>
                    <a:gd name="connsiteX162" fmla="*/ 538163 w 669132"/>
                    <a:gd name="connsiteY162" fmla="*/ 104775 h 809763"/>
                    <a:gd name="connsiteX163" fmla="*/ 545307 w 669132"/>
                    <a:gd name="connsiteY163" fmla="*/ 107156 h 809763"/>
                    <a:gd name="connsiteX164" fmla="*/ 552450 w 669132"/>
                    <a:gd name="connsiteY164" fmla="*/ 111919 h 809763"/>
                    <a:gd name="connsiteX165" fmla="*/ 566738 w 669132"/>
                    <a:gd name="connsiteY165" fmla="*/ 109538 h 809763"/>
                    <a:gd name="connsiteX166" fmla="*/ 590550 w 669132"/>
                    <a:gd name="connsiteY166" fmla="*/ 107156 h 809763"/>
                    <a:gd name="connsiteX167" fmla="*/ 609600 w 669132"/>
                    <a:gd name="connsiteY167" fmla="*/ 109538 h 809763"/>
                    <a:gd name="connsiteX168" fmla="*/ 626269 w 669132"/>
                    <a:gd name="connsiteY168" fmla="*/ 114300 h 809763"/>
                    <a:gd name="connsiteX169" fmla="*/ 633413 w 669132"/>
                    <a:gd name="connsiteY169" fmla="*/ 119063 h 809763"/>
                    <a:gd name="connsiteX170" fmla="*/ 652463 w 669132"/>
                    <a:gd name="connsiteY17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04775 w 669132"/>
                    <a:gd name="connsiteY82" fmla="*/ 635794 h 809763"/>
                    <a:gd name="connsiteX83" fmla="*/ 124980 w 669132"/>
                    <a:gd name="connsiteY83" fmla="*/ 659628 h 809763"/>
                    <a:gd name="connsiteX84" fmla="*/ 152400 w 669132"/>
                    <a:gd name="connsiteY84" fmla="*/ 638175 h 809763"/>
                    <a:gd name="connsiteX85" fmla="*/ 159544 w 669132"/>
                    <a:gd name="connsiteY85" fmla="*/ 635794 h 809763"/>
                    <a:gd name="connsiteX86" fmla="*/ 180975 w 669132"/>
                    <a:gd name="connsiteY86" fmla="*/ 621506 h 809763"/>
                    <a:gd name="connsiteX87" fmla="*/ 188119 w 669132"/>
                    <a:gd name="connsiteY87" fmla="*/ 616744 h 809763"/>
                    <a:gd name="connsiteX88" fmla="*/ 204788 w 669132"/>
                    <a:gd name="connsiteY88" fmla="*/ 600075 h 809763"/>
                    <a:gd name="connsiteX89" fmla="*/ 209550 w 669132"/>
                    <a:gd name="connsiteY89" fmla="*/ 592931 h 809763"/>
                    <a:gd name="connsiteX90" fmla="*/ 223838 w 669132"/>
                    <a:gd name="connsiteY90" fmla="*/ 588169 h 809763"/>
                    <a:gd name="connsiteX91" fmla="*/ 238125 w 669132"/>
                    <a:gd name="connsiteY91" fmla="*/ 583406 h 809763"/>
                    <a:gd name="connsiteX92" fmla="*/ 245269 w 669132"/>
                    <a:gd name="connsiteY92" fmla="*/ 578644 h 809763"/>
                    <a:gd name="connsiteX93" fmla="*/ 257175 w 669132"/>
                    <a:gd name="connsiteY93" fmla="*/ 569119 h 809763"/>
                    <a:gd name="connsiteX94" fmla="*/ 264319 w 669132"/>
                    <a:gd name="connsiteY94" fmla="*/ 564356 h 809763"/>
                    <a:gd name="connsiteX95" fmla="*/ 278607 w 669132"/>
                    <a:gd name="connsiteY95" fmla="*/ 559594 h 809763"/>
                    <a:gd name="connsiteX96" fmla="*/ 290513 w 669132"/>
                    <a:gd name="connsiteY96" fmla="*/ 550069 h 809763"/>
                    <a:gd name="connsiteX97" fmla="*/ 304800 w 669132"/>
                    <a:gd name="connsiteY97" fmla="*/ 540544 h 809763"/>
                    <a:gd name="connsiteX98" fmla="*/ 309563 w 669132"/>
                    <a:gd name="connsiteY98" fmla="*/ 533400 h 809763"/>
                    <a:gd name="connsiteX99" fmla="*/ 314325 w 669132"/>
                    <a:gd name="connsiteY99" fmla="*/ 514350 h 809763"/>
                    <a:gd name="connsiteX100" fmla="*/ 319088 w 669132"/>
                    <a:gd name="connsiteY100" fmla="*/ 469106 h 809763"/>
                    <a:gd name="connsiteX101" fmla="*/ 323850 w 669132"/>
                    <a:gd name="connsiteY101" fmla="*/ 454819 h 809763"/>
                    <a:gd name="connsiteX102" fmla="*/ 326232 w 669132"/>
                    <a:gd name="connsiteY102" fmla="*/ 447675 h 809763"/>
                    <a:gd name="connsiteX103" fmla="*/ 328613 w 669132"/>
                    <a:gd name="connsiteY103" fmla="*/ 423863 h 809763"/>
                    <a:gd name="connsiteX104" fmla="*/ 330994 w 669132"/>
                    <a:gd name="connsiteY104" fmla="*/ 416719 h 809763"/>
                    <a:gd name="connsiteX105" fmla="*/ 340519 w 669132"/>
                    <a:gd name="connsiteY105" fmla="*/ 383381 h 809763"/>
                    <a:gd name="connsiteX106" fmla="*/ 342900 w 669132"/>
                    <a:gd name="connsiteY106" fmla="*/ 347663 h 809763"/>
                    <a:gd name="connsiteX107" fmla="*/ 345282 w 669132"/>
                    <a:gd name="connsiteY107" fmla="*/ 340519 h 809763"/>
                    <a:gd name="connsiteX108" fmla="*/ 347663 w 669132"/>
                    <a:gd name="connsiteY108" fmla="*/ 323850 h 809763"/>
                    <a:gd name="connsiteX109" fmla="*/ 350044 w 669132"/>
                    <a:gd name="connsiteY109" fmla="*/ 280988 h 809763"/>
                    <a:gd name="connsiteX110" fmla="*/ 352425 w 669132"/>
                    <a:gd name="connsiteY110" fmla="*/ 261938 h 809763"/>
                    <a:gd name="connsiteX111" fmla="*/ 345282 w 669132"/>
                    <a:gd name="connsiteY111" fmla="*/ 257175 h 809763"/>
                    <a:gd name="connsiteX112" fmla="*/ 338138 w 669132"/>
                    <a:gd name="connsiteY112" fmla="*/ 259556 h 809763"/>
                    <a:gd name="connsiteX113" fmla="*/ 330994 w 669132"/>
                    <a:gd name="connsiteY113" fmla="*/ 264319 h 809763"/>
                    <a:gd name="connsiteX114" fmla="*/ 316707 w 669132"/>
                    <a:gd name="connsiteY114" fmla="*/ 269081 h 809763"/>
                    <a:gd name="connsiteX115" fmla="*/ 309563 w 669132"/>
                    <a:gd name="connsiteY115" fmla="*/ 271463 h 809763"/>
                    <a:gd name="connsiteX116" fmla="*/ 311944 w 669132"/>
                    <a:gd name="connsiteY116" fmla="*/ 264319 h 809763"/>
                    <a:gd name="connsiteX117" fmla="*/ 307182 w 669132"/>
                    <a:gd name="connsiteY117" fmla="*/ 250031 h 809763"/>
                    <a:gd name="connsiteX118" fmla="*/ 295275 w 669132"/>
                    <a:gd name="connsiteY118" fmla="*/ 228600 h 809763"/>
                    <a:gd name="connsiteX119" fmla="*/ 288132 w 669132"/>
                    <a:gd name="connsiteY119" fmla="*/ 223838 h 809763"/>
                    <a:gd name="connsiteX120" fmla="*/ 290513 w 669132"/>
                    <a:gd name="connsiteY120" fmla="*/ 216694 h 809763"/>
                    <a:gd name="connsiteX121" fmla="*/ 297657 w 669132"/>
                    <a:gd name="connsiteY121" fmla="*/ 214313 h 809763"/>
                    <a:gd name="connsiteX122" fmla="*/ 304800 w 669132"/>
                    <a:gd name="connsiteY122" fmla="*/ 209550 h 809763"/>
                    <a:gd name="connsiteX123" fmla="*/ 311944 w 669132"/>
                    <a:gd name="connsiteY123" fmla="*/ 202406 h 809763"/>
                    <a:gd name="connsiteX124" fmla="*/ 319088 w 669132"/>
                    <a:gd name="connsiteY124" fmla="*/ 200025 h 809763"/>
                    <a:gd name="connsiteX125" fmla="*/ 333375 w 669132"/>
                    <a:gd name="connsiteY125" fmla="*/ 192881 h 809763"/>
                    <a:gd name="connsiteX126" fmla="*/ 347663 w 669132"/>
                    <a:gd name="connsiteY126" fmla="*/ 190500 h 809763"/>
                    <a:gd name="connsiteX127" fmla="*/ 361950 w 669132"/>
                    <a:gd name="connsiteY127" fmla="*/ 185738 h 809763"/>
                    <a:gd name="connsiteX128" fmla="*/ 369094 w 669132"/>
                    <a:gd name="connsiteY128" fmla="*/ 180975 h 809763"/>
                    <a:gd name="connsiteX129" fmla="*/ 373857 w 669132"/>
                    <a:gd name="connsiteY129" fmla="*/ 173831 h 809763"/>
                    <a:gd name="connsiteX130" fmla="*/ 381000 w 669132"/>
                    <a:gd name="connsiteY130" fmla="*/ 171450 h 809763"/>
                    <a:gd name="connsiteX131" fmla="*/ 388144 w 669132"/>
                    <a:gd name="connsiteY131" fmla="*/ 166688 h 809763"/>
                    <a:gd name="connsiteX132" fmla="*/ 390525 w 669132"/>
                    <a:gd name="connsiteY132" fmla="*/ 159544 h 809763"/>
                    <a:gd name="connsiteX133" fmla="*/ 395288 w 669132"/>
                    <a:gd name="connsiteY133" fmla="*/ 152400 h 809763"/>
                    <a:gd name="connsiteX134" fmla="*/ 404813 w 669132"/>
                    <a:gd name="connsiteY134" fmla="*/ 130969 h 809763"/>
                    <a:gd name="connsiteX135" fmla="*/ 407194 w 669132"/>
                    <a:gd name="connsiteY135" fmla="*/ 111919 h 809763"/>
                    <a:gd name="connsiteX136" fmla="*/ 392907 w 669132"/>
                    <a:gd name="connsiteY136" fmla="*/ 107156 h 809763"/>
                    <a:gd name="connsiteX137" fmla="*/ 378619 w 669132"/>
                    <a:gd name="connsiteY137" fmla="*/ 102394 h 809763"/>
                    <a:gd name="connsiteX138" fmla="*/ 369094 w 669132"/>
                    <a:gd name="connsiteY138" fmla="*/ 100013 h 809763"/>
                    <a:gd name="connsiteX139" fmla="*/ 366713 w 669132"/>
                    <a:gd name="connsiteY139" fmla="*/ 92869 h 809763"/>
                    <a:gd name="connsiteX140" fmla="*/ 357188 w 669132"/>
                    <a:gd name="connsiteY140" fmla="*/ 83344 h 809763"/>
                    <a:gd name="connsiteX141" fmla="*/ 371475 w 669132"/>
                    <a:gd name="connsiteY141" fmla="*/ 78581 h 809763"/>
                    <a:gd name="connsiteX142" fmla="*/ 388144 w 669132"/>
                    <a:gd name="connsiteY142" fmla="*/ 71438 h 809763"/>
                    <a:gd name="connsiteX143" fmla="*/ 404813 w 669132"/>
                    <a:gd name="connsiteY143" fmla="*/ 54769 h 809763"/>
                    <a:gd name="connsiteX144" fmla="*/ 414338 w 669132"/>
                    <a:gd name="connsiteY144" fmla="*/ 40481 h 809763"/>
                    <a:gd name="connsiteX145" fmla="*/ 419100 w 669132"/>
                    <a:gd name="connsiteY145" fmla="*/ 33338 h 809763"/>
                    <a:gd name="connsiteX146" fmla="*/ 426244 w 669132"/>
                    <a:gd name="connsiteY146" fmla="*/ 30956 h 809763"/>
                    <a:gd name="connsiteX147" fmla="*/ 431007 w 669132"/>
                    <a:gd name="connsiteY147" fmla="*/ 23813 h 809763"/>
                    <a:gd name="connsiteX148" fmla="*/ 445294 w 669132"/>
                    <a:gd name="connsiteY148" fmla="*/ 14288 h 809763"/>
                    <a:gd name="connsiteX149" fmla="*/ 461963 w 669132"/>
                    <a:gd name="connsiteY149" fmla="*/ 7144 h 809763"/>
                    <a:gd name="connsiteX150" fmla="*/ 471488 w 669132"/>
                    <a:gd name="connsiteY150" fmla="*/ 0 h 809763"/>
                    <a:gd name="connsiteX151" fmla="*/ 490538 w 669132"/>
                    <a:gd name="connsiteY151" fmla="*/ 11906 h 809763"/>
                    <a:gd name="connsiteX152" fmla="*/ 504825 w 669132"/>
                    <a:gd name="connsiteY152" fmla="*/ 21431 h 809763"/>
                    <a:gd name="connsiteX153" fmla="*/ 516732 w 669132"/>
                    <a:gd name="connsiteY153" fmla="*/ 33338 h 809763"/>
                    <a:gd name="connsiteX154" fmla="*/ 528638 w 669132"/>
                    <a:gd name="connsiteY154" fmla="*/ 45244 h 809763"/>
                    <a:gd name="connsiteX155" fmla="*/ 521494 w 669132"/>
                    <a:gd name="connsiteY155" fmla="*/ 61913 h 809763"/>
                    <a:gd name="connsiteX156" fmla="*/ 514350 w 669132"/>
                    <a:gd name="connsiteY156" fmla="*/ 64294 h 809763"/>
                    <a:gd name="connsiteX157" fmla="*/ 511969 w 669132"/>
                    <a:gd name="connsiteY157" fmla="*/ 71438 h 809763"/>
                    <a:gd name="connsiteX158" fmla="*/ 519113 w 669132"/>
                    <a:gd name="connsiteY158" fmla="*/ 85725 h 809763"/>
                    <a:gd name="connsiteX159" fmla="*/ 526257 w 669132"/>
                    <a:gd name="connsiteY159" fmla="*/ 90488 h 809763"/>
                    <a:gd name="connsiteX160" fmla="*/ 533400 w 669132"/>
                    <a:gd name="connsiteY160" fmla="*/ 97631 h 809763"/>
                    <a:gd name="connsiteX161" fmla="*/ 538163 w 669132"/>
                    <a:gd name="connsiteY161" fmla="*/ 104775 h 809763"/>
                    <a:gd name="connsiteX162" fmla="*/ 545307 w 669132"/>
                    <a:gd name="connsiteY162" fmla="*/ 107156 h 809763"/>
                    <a:gd name="connsiteX163" fmla="*/ 552450 w 669132"/>
                    <a:gd name="connsiteY163" fmla="*/ 111919 h 809763"/>
                    <a:gd name="connsiteX164" fmla="*/ 566738 w 669132"/>
                    <a:gd name="connsiteY164" fmla="*/ 109538 h 809763"/>
                    <a:gd name="connsiteX165" fmla="*/ 590550 w 669132"/>
                    <a:gd name="connsiteY165" fmla="*/ 107156 h 809763"/>
                    <a:gd name="connsiteX166" fmla="*/ 609600 w 669132"/>
                    <a:gd name="connsiteY166" fmla="*/ 109538 h 809763"/>
                    <a:gd name="connsiteX167" fmla="*/ 626269 w 669132"/>
                    <a:gd name="connsiteY167" fmla="*/ 114300 h 809763"/>
                    <a:gd name="connsiteX168" fmla="*/ 633413 w 669132"/>
                    <a:gd name="connsiteY168" fmla="*/ 119063 h 809763"/>
                    <a:gd name="connsiteX169" fmla="*/ 652463 w 669132"/>
                    <a:gd name="connsiteY16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00013 w 669132"/>
                    <a:gd name="connsiteY81" fmla="*/ 616744 h 809763"/>
                    <a:gd name="connsiteX82" fmla="*/ 124980 w 669132"/>
                    <a:gd name="connsiteY82" fmla="*/ 659628 h 809763"/>
                    <a:gd name="connsiteX83" fmla="*/ 152400 w 669132"/>
                    <a:gd name="connsiteY83" fmla="*/ 638175 h 809763"/>
                    <a:gd name="connsiteX84" fmla="*/ 159544 w 669132"/>
                    <a:gd name="connsiteY84" fmla="*/ 635794 h 809763"/>
                    <a:gd name="connsiteX85" fmla="*/ 180975 w 669132"/>
                    <a:gd name="connsiteY85" fmla="*/ 621506 h 809763"/>
                    <a:gd name="connsiteX86" fmla="*/ 188119 w 669132"/>
                    <a:gd name="connsiteY86" fmla="*/ 616744 h 809763"/>
                    <a:gd name="connsiteX87" fmla="*/ 204788 w 669132"/>
                    <a:gd name="connsiteY87" fmla="*/ 600075 h 809763"/>
                    <a:gd name="connsiteX88" fmla="*/ 209550 w 669132"/>
                    <a:gd name="connsiteY88" fmla="*/ 592931 h 809763"/>
                    <a:gd name="connsiteX89" fmla="*/ 223838 w 669132"/>
                    <a:gd name="connsiteY89" fmla="*/ 588169 h 809763"/>
                    <a:gd name="connsiteX90" fmla="*/ 238125 w 669132"/>
                    <a:gd name="connsiteY90" fmla="*/ 583406 h 809763"/>
                    <a:gd name="connsiteX91" fmla="*/ 245269 w 669132"/>
                    <a:gd name="connsiteY91" fmla="*/ 578644 h 809763"/>
                    <a:gd name="connsiteX92" fmla="*/ 257175 w 669132"/>
                    <a:gd name="connsiteY92" fmla="*/ 569119 h 809763"/>
                    <a:gd name="connsiteX93" fmla="*/ 264319 w 669132"/>
                    <a:gd name="connsiteY93" fmla="*/ 564356 h 809763"/>
                    <a:gd name="connsiteX94" fmla="*/ 278607 w 669132"/>
                    <a:gd name="connsiteY94" fmla="*/ 559594 h 809763"/>
                    <a:gd name="connsiteX95" fmla="*/ 290513 w 669132"/>
                    <a:gd name="connsiteY95" fmla="*/ 550069 h 809763"/>
                    <a:gd name="connsiteX96" fmla="*/ 304800 w 669132"/>
                    <a:gd name="connsiteY96" fmla="*/ 540544 h 809763"/>
                    <a:gd name="connsiteX97" fmla="*/ 309563 w 669132"/>
                    <a:gd name="connsiteY97" fmla="*/ 533400 h 809763"/>
                    <a:gd name="connsiteX98" fmla="*/ 314325 w 669132"/>
                    <a:gd name="connsiteY98" fmla="*/ 514350 h 809763"/>
                    <a:gd name="connsiteX99" fmla="*/ 319088 w 669132"/>
                    <a:gd name="connsiteY99" fmla="*/ 469106 h 809763"/>
                    <a:gd name="connsiteX100" fmla="*/ 323850 w 669132"/>
                    <a:gd name="connsiteY100" fmla="*/ 454819 h 809763"/>
                    <a:gd name="connsiteX101" fmla="*/ 326232 w 669132"/>
                    <a:gd name="connsiteY101" fmla="*/ 447675 h 809763"/>
                    <a:gd name="connsiteX102" fmla="*/ 328613 w 669132"/>
                    <a:gd name="connsiteY102" fmla="*/ 423863 h 809763"/>
                    <a:gd name="connsiteX103" fmla="*/ 330994 w 669132"/>
                    <a:gd name="connsiteY103" fmla="*/ 416719 h 809763"/>
                    <a:gd name="connsiteX104" fmla="*/ 340519 w 669132"/>
                    <a:gd name="connsiteY104" fmla="*/ 383381 h 809763"/>
                    <a:gd name="connsiteX105" fmla="*/ 342900 w 669132"/>
                    <a:gd name="connsiteY105" fmla="*/ 347663 h 809763"/>
                    <a:gd name="connsiteX106" fmla="*/ 345282 w 669132"/>
                    <a:gd name="connsiteY106" fmla="*/ 340519 h 809763"/>
                    <a:gd name="connsiteX107" fmla="*/ 347663 w 669132"/>
                    <a:gd name="connsiteY107" fmla="*/ 323850 h 809763"/>
                    <a:gd name="connsiteX108" fmla="*/ 350044 w 669132"/>
                    <a:gd name="connsiteY108" fmla="*/ 280988 h 809763"/>
                    <a:gd name="connsiteX109" fmla="*/ 352425 w 669132"/>
                    <a:gd name="connsiteY109" fmla="*/ 261938 h 809763"/>
                    <a:gd name="connsiteX110" fmla="*/ 345282 w 669132"/>
                    <a:gd name="connsiteY110" fmla="*/ 257175 h 809763"/>
                    <a:gd name="connsiteX111" fmla="*/ 338138 w 669132"/>
                    <a:gd name="connsiteY111" fmla="*/ 259556 h 809763"/>
                    <a:gd name="connsiteX112" fmla="*/ 330994 w 669132"/>
                    <a:gd name="connsiteY112" fmla="*/ 264319 h 809763"/>
                    <a:gd name="connsiteX113" fmla="*/ 316707 w 669132"/>
                    <a:gd name="connsiteY113" fmla="*/ 269081 h 809763"/>
                    <a:gd name="connsiteX114" fmla="*/ 309563 w 669132"/>
                    <a:gd name="connsiteY114" fmla="*/ 271463 h 809763"/>
                    <a:gd name="connsiteX115" fmla="*/ 311944 w 669132"/>
                    <a:gd name="connsiteY115" fmla="*/ 264319 h 809763"/>
                    <a:gd name="connsiteX116" fmla="*/ 307182 w 669132"/>
                    <a:gd name="connsiteY116" fmla="*/ 250031 h 809763"/>
                    <a:gd name="connsiteX117" fmla="*/ 295275 w 669132"/>
                    <a:gd name="connsiteY117" fmla="*/ 228600 h 809763"/>
                    <a:gd name="connsiteX118" fmla="*/ 288132 w 669132"/>
                    <a:gd name="connsiteY118" fmla="*/ 223838 h 809763"/>
                    <a:gd name="connsiteX119" fmla="*/ 290513 w 669132"/>
                    <a:gd name="connsiteY119" fmla="*/ 216694 h 809763"/>
                    <a:gd name="connsiteX120" fmla="*/ 297657 w 669132"/>
                    <a:gd name="connsiteY120" fmla="*/ 214313 h 809763"/>
                    <a:gd name="connsiteX121" fmla="*/ 304800 w 669132"/>
                    <a:gd name="connsiteY121" fmla="*/ 209550 h 809763"/>
                    <a:gd name="connsiteX122" fmla="*/ 311944 w 669132"/>
                    <a:gd name="connsiteY122" fmla="*/ 202406 h 809763"/>
                    <a:gd name="connsiteX123" fmla="*/ 319088 w 669132"/>
                    <a:gd name="connsiteY123" fmla="*/ 200025 h 809763"/>
                    <a:gd name="connsiteX124" fmla="*/ 333375 w 669132"/>
                    <a:gd name="connsiteY124" fmla="*/ 192881 h 809763"/>
                    <a:gd name="connsiteX125" fmla="*/ 347663 w 669132"/>
                    <a:gd name="connsiteY125" fmla="*/ 190500 h 809763"/>
                    <a:gd name="connsiteX126" fmla="*/ 361950 w 669132"/>
                    <a:gd name="connsiteY126" fmla="*/ 185738 h 809763"/>
                    <a:gd name="connsiteX127" fmla="*/ 369094 w 669132"/>
                    <a:gd name="connsiteY127" fmla="*/ 180975 h 809763"/>
                    <a:gd name="connsiteX128" fmla="*/ 373857 w 669132"/>
                    <a:gd name="connsiteY128" fmla="*/ 173831 h 809763"/>
                    <a:gd name="connsiteX129" fmla="*/ 381000 w 669132"/>
                    <a:gd name="connsiteY129" fmla="*/ 171450 h 809763"/>
                    <a:gd name="connsiteX130" fmla="*/ 388144 w 669132"/>
                    <a:gd name="connsiteY130" fmla="*/ 166688 h 809763"/>
                    <a:gd name="connsiteX131" fmla="*/ 390525 w 669132"/>
                    <a:gd name="connsiteY131" fmla="*/ 159544 h 809763"/>
                    <a:gd name="connsiteX132" fmla="*/ 395288 w 669132"/>
                    <a:gd name="connsiteY132" fmla="*/ 152400 h 809763"/>
                    <a:gd name="connsiteX133" fmla="*/ 404813 w 669132"/>
                    <a:gd name="connsiteY133" fmla="*/ 130969 h 809763"/>
                    <a:gd name="connsiteX134" fmla="*/ 407194 w 669132"/>
                    <a:gd name="connsiteY134" fmla="*/ 111919 h 809763"/>
                    <a:gd name="connsiteX135" fmla="*/ 392907 w 669132"/>
                    <a:gd name="connsiteY135" fmla="*/ 107156 h 809763"/>
                    <a:gd name="connsiteX136" fmla="*/ 378619 w 669132"/>
                    <a:gd name="connsiteY136" fmla="*/ 102394 h 809763"/>
                    <a:gd name="connsiteX137" fmla="*/ 369094 w 669132"/>
                    <a:gd name="connsiteY137" fmla="*/ 100013 h 809763"/>
                    <a:gd name="connsiteX138" fmla="*/ 366713 w 669132"/>
                    <a:gd name="connsiteY138" fmla="*/ 92869 h 809763"/>
                    <a:gd name="connsiteX139" fmla="*/ 357188 w 669132"/>
                    <a:gd name="connsiteY139" fmla="*/ 83344 h 809763"/>
                    <a:gd name="connsiteX140" fmla="*/ 371475 w 669132"/>
                    <a:gd name="connsiteY140" fmla="*/ 78581 h 809763"/>
                    <a:gd name="connsiteX141" fmla="*/ 388144 w 669132"/>
                    <a:gd name="connsiteY141" fmla="*/ 71438 h 809763"/>
                    <a:gd name="connsiteX142" fmla="*/ 404813 w 669132"/>
                    <a:gd name="connsiteY142" fmla="*/ 54769 h 809763"/>
                    <a:gd name="connsiteX143" fmla="*/ 414338 w 669132"/>
                    <a:gd name="connsiteY143" fmla="*/ 40481 h 809763"/>
                    <a:gd name="connsiteX144" fmla="*/ 419100 w 669132"/>
                    <a:gd name="connsiteY144" fmla="*/ 33338 h 809763"/>
                    <a:gd name="connsiteX145" fmla="*/ 426244 w 669132"/>
                    <a:gd name="connsiteY145" fmla="*/ 30956 h 809763"/>
                    <a:gd name="connsiteX146" fmla="*/ 431007 w 669132"/>
                    <a:gd name="connsiteY146" fmla="*/ 23813 h 809763"/>
                    <a:gd name="connsiteX147" fmla="*/ 445294 w 669132"/>
                    <a:gd name="connsiteY147" fmla="*/ 14288 h 809763"/>
                    <a:gd name="connsiteX148" fmla="*/ 461963 w 669132"/>
                    <a:gd name="connsiteY148" fmla="*/ 7144 h 809763"/>
                    <a:gd name="connsiteX149" fmla="*/ 471488 w 669132"/>
                    <a:gd name="connsiteY149" fmla="*/ 0 h 809763"/>
                    <a:gd name="connsiteX150" fmla="*/ 490538 w 669132"/>
                    <a:gd name="connsiteY150" fmla="*/ 11906 h 809763"/>
                    <a:gd name="connsiteX151" fmla="*/ 504825 w 669132"/>
                    <a:gd name="connsiteY151" fmla="*/ 21431 h 809763"/>
                    <a:gd name="connsiteX152" fmla="*/ 516732 w 669132"/>
                    <a:gd name="connsiteY152" fmla="*/ 33338 h 809763"/>
                    <a:gd name="connsiteX153" fmla="*/ 528638 w 669132"/>
                    <a:gd name="connsiteY153" fmla="*/ 45244 h 809763"/>
                    <a:gd name="connsiteX154" fmla="*/ 521494 w 669132"/>
                    <a:gd name="connsiteY154" fmla="*/ 61913 h 809763"/>
                    <a:gd name="connsiteX155" fmla="*/ 514350 w 669132"/>
                    <a:gd name="connsiteY155" fmla="*/ 64294 h 809763"/>
                    <a:gd name="connsiteX156" fmla="*/ 511969 w 669132"/>
                    <a:gd name="connsiteY156" fmla="*/ 71438 h 809763"/>
                    <a:gd name="connsiteX157" fmla="*/ 519113 w 669132"/>
                    <a:gd name="connsiteY157" fmla="*/ 85725 h 809763"/>
                    <a:gd name="connsiteX158" fmla="*/ 526257 w 669132"/>
                    <a:gd name="connsiteY158" fmla="*/ 90488 h 809763"/>
                    <a:gd name="connsiteX159" fmla="*/ 533400 w 669132"/>
                    <a:gd name="connsiteY159" fmla="*/ 97631 h 809763"/>
                    <a:gd name="connsiteX160" fmla="*/ 538163 w 669132"/>
                    <a:gd name="connsiteY160" fmla="*/ 104775 h 809763"/>
                    <a:gd name="connsiteX161" fmla="*/ 545307 w 669132"/>
                    <a:gd name="connsiteY161" fmla="*/ 107156 h 809763"/>
                    <a:gd name="connsiteX162" fmla="*/ 552450 w 669132"/>
                    <a:gd name="connsiteY162" fmla="*/ 111919 h 809763"/>
                    <a:gd name="connsiteX163" fmla="*/ 566738 w 669132"/>
                    <a:gd name="connsiteY163" fmla="*/ 109538 h 809763"/>
                    <a:gd name="connsiteX164" fmla="*/ 590550 w 669132"/>
                    <a:gd name="connsiteY164" fmla="*/ 107156 h 809763"/>
                    <a:gd name="connsiteX165" fmla="*/ 609600 w 669132"/>
                    <a:gd name="connsiteY165" fmla="*/ 109538 h 809763"/>
                    <a:gd name="connsiteX166" fmla="*/ 626269 w 669132"/>
                    <a:gd name="connsiteY166" fmla="*/ 114300 h 809763"/>
                    <a:gd name="connsiteX167" fmla="*/ 633413 w 669132"/>
                    <a:gd name="connsiteY167" fmla="*/ 119063 h 809763"/>
                    <a:gd name="connsiteX168" fmla="*/ 652463 w 669132"/>
                    <a:gd name="connsiteY16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14325 w 669132"/>
                    <a:gd name="connsiteY97" fmla="*/ 514350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09563 w 669132"/>
                    <a:gd name="connsiteY96" fmla="*/ 533400 h 809763"/>
                    <a:gd name="connsiteX97" fmla="*/ 320675 w 669132"/>
                    <a:gd name="connsiteY97" fmla="*/ 520321 h 809763"/>
                    <a:gd name="connsiteX98" fmla="*/ 319088 w 669132"/>
                    <a:gd name="connsiteY98" fmla="*/ 469106 h 809763"/>
                    <a:gd name="connsiteX99" fmla="*/ 323850 w 669132"/>
                    <a:gd name="connsiteY99" fmla="*/ 454819 h 809763"/>
                    <a:gd name="connsiteX100" fmla="*/ 326232 w 669132"/>
                    <a:gd name="connsiteY100" fmla="*/ 447675 h 809763"/>
                    <a:gd name="connsiteX101" fmla="*/ 328613 w 669132"/>
                    <a:gd name="connsiteY101" fmla="*/ 423863 h 809763"/>
                    <a:gd name="connsiteX102" fmla="*/ 330994 w 669132"/>
                    <a:gd name="connsiteY102" fmla="*/ 416719 h 809763"/>
                    <a:gd name="connsiteX103" fmla="*/ 340519 w 669132"/>
                    <a:gd name="connsiteY103" fmla="*/ 383381 h 809763"/>
                    <a:gd name="connsiteX104" fmla="*/ 342900 w 669132"/>
                    <a:gd name="connsiteY104" fmla="*/ 347663 h 809763"/>
                    <a:gd name="connsiteX105" fmla="*/ 345282 w 669132"/>
                    <a:gd name="connsiteY105" fmla="*/ 340519 h 809763"/>
                    <a:gd name="connsiteX106" fmla="*/ 347663 w 669132"/>
                    <a:gd name="connsiteY106" fmla="*/ 323850 h 809763"/>
                    <a:gd name="connsiteX107" fmla="*/ 350044 w 669132"/>
                    <a:gd name="connsiteY107" fmla="*/ 280988 h 809763"/>
                    <a:gd name="connsiteX108" fmla="*/ 352425 w 669132"/>
                    <a:gd name="connsiteY108" fmla="*/ 261938 h 809763"/>
                    <a:gd name="connsiteX109" fmla="*/ 345282 w 669132"/>
                    <a:gd name="connsiteY109" fmla="*/ 257175 h 809763"/>
                    <a:gd name="connsiteX110" fmla="*/ 338138 w 669132"/>
                    <a:gd name="connsiteY110" fmla="*/ 259556 h 809763"/>
                    <a:gd name="connsiteX111" fmla="*/ 330994 w 669132"/>
                    <a:gd name="connsiteY111" fmla="*/ 264319 h 809763"/>
                    <a:gd name="connsiteX112" fmla="*/ 316707 w 669132"/>
                    <a:gd name="connsiteY112" fmla="*/ 269081 h 809763"/>
                    <a:gd name="connsiteX113" fmla="*/ 309563 w 669132"/>
                    <a:gd name="connsiteY113" fmla="*/ 271463 h 809763"/>
                    <a:gd name="connsiteX114" fmla="*/ 311944 w 669132"/>
                    <a:gd name="connsiteY114" fmla="*/ 264319 h 809763"/>
                    <a:gd name="connsiteX115" fmla="*/ 307182 w 669132"/>
                    <a:gd name="connsiteY115" fmla="*/ 250031 h 809763"/>
                    <a:gd name="connsiteX116" fmla="*/ 295275 w 669132"/>
                    <a:gd name="connsiteY116" fmla="*/ 228600 h 809763"/>
                    <a:gd name="connsiteX117" fmla="*/ 288132 w 669132"/>
                    <a:gd name="connsiteY117" fmla="*/ 223838 h 809763"/>
                    <a:gd name="connsiteX118" fmla="*/ 290513 w 669132"/>
                    <a:gd name="connsiteY118" fmla="*/ 216694 h 809763"/>
                    <a:gd name="connsiteX119" fmla="*/ 297657 w 669132"/>
                    <a:gd name="connsiteY119" fmla="*/ 214313 h 809763"/>
                    <a:gd name="connsiteX120" fmla="*/ 304800 w 669132"/>
                    <a:gd name="connsiteY120" fmla="*/ 209550 h 809763"/>
                    <a:gd name="connsiteX121" fmla="*/ 311944 w 669132"/>
                    <a:gd name="connsiteY121" fmla="*/ 202406 h 809763"/>
                    <a:gd name="connsiteX122" fmla="*/ 319088 w 669132"/>
                    <a:gd name="connsiteY122" fmla="*/ 200025 h 809763"/>
                    <a:gd name="connsiteX123" fmla="*/ 333375 w 669132"/>
                    <a:gd name="connsiteY123" fmla="*/ 192881 h 809763"/>
                    <a:gd name="connsiteX124" fmla="*/ 347663 w 669132"/>
                    <a:gd name="connsiteY124" fmla="*/ 190500 h 809763"/>
                    <a:gd name="connsiteX125" fmla="*/ 361950 w 669132"/>
                    <a:gd name="connsiteY125" fmla="*/ 185738 h 809763"/>
                    <a:gd name="connsiteX126" fmla="*/ 369094 w 669132"/>
                    <a:gd name="connsiteY126" fmla="*/ 180975 h 809763"/>
                    <a:gd name="connsiteX127" fmla="*/ 373857 w 669132"/>
                    <a:gd name="connsiteY127" fmla="*/ 173831 h 809763"/>
                    <a:gd name="connsiteX128" fmla="*/ 381000 w 669132"/>
                    <a:gd name="connsiteY128" fmla="*/ 171450 h 809763"/>
                    <a:gd name="connsiteX129" fmla="*/ 388144 w 669132"/>
                    <a:gd name="connsiteY129" fmla="*/ 166688 h 809763"/>
                    <a:gd name="connsiteX130" fmla="*/ 390525 w 669132"/>
                    <a:gd name="connsiteY130" fmla="*/ 159544 h 809763"/>
                    <a:gd name="connsiteX131" fmla="*/ 395288 w 669132"/>
                    <a:gd name="connsiteY131" fmla="*/ 152400 h 809763"/>
                    <a:gd name="connsiteX132" fmla="*/ 404813 w 669132"/>
                    <a:gd name="connsiteY132" fmla="*/ 130969 h 809763"/>
                    <a:gd name="connsiteX133" fmla="*/ 407194 w 669132"/>
                    <a:gd name="connsiteY133" fmla="*/ 111919 h 809763"/>
                    <a:gd name="connsiteX134" fmla="*/ 392907 w 669132"/>
                    <a:gd name="connsiteY134" fmla="*/ 107156 h 809763"/>
                    <a:gd name="connsiteX135" fmla="*/ 378619 w 669132"/>
                    <a:gd name="connsiteY135" fmla="*/ 102394 h 809763"/>
                    <a:gd name="connsiteX136" fmla="*/ 369094 w 669132"/>
                    <a:gd name="connsiteY136" fmla="*/ 100013 h 809763"/>
                    <a:gd name="connsiteX137" fmla="*/ 366713 w 669132"/>
                    <a:gd name="connsiteY137" fmla="*/ 92869 h 809763"/>
                    <a:gd name="connsiteX138" fmla="*/ 357188 w 669132"/>
                    <a:gd name="connsiteY138" fmla="*/ 83344 h 809763"/>
                    <a:gd name="connsiteX139" fmla="*/ 371475 w 669132"/>
                    <a:gd name="connsiteY139" fmla="*/ 78581 h 809763"/>
                    <a:gd name="connsiteX140" fmla="*/ 388144 w 669132"/>
                    <a:gd name="connsiteY140" fmla="*/ 71438 h 809763"/>
                    <a:gd name="connsiteX141" fmla="*/ 404813 w 669132"/>
                    <a:gd name="connsiteY141" fmla="*/ 54769 h 809763"/>
                    <a:gd name="connsiteX142" fmla="*/ 414338 w 669132"/>
                    <a:gd name="connsiteY142" fmla="*/ 40481 h 809763"/>
                    <a:gd name="connsiteX143" fmla="*/ 419100 w 669132"/>
                    <a:gd name="connsiteY143" fmla="*/ 33338 h 809763"/>
                    <a:gd name="connsiteX144" fmla="*/ 426244 w 669132"/>
                    <a:gd name="connsiteY144" fmla="*/ 30956 h 809763"/>
                    <a:gd name="connsiteX145" fmla="*/ 431007 w 669132"/>
                    <a:gd name="connsiteY145" fmla="*/ 23813 h 809763"/>
                    <a:gd name="connsiteX146" fmla="*/ 445294 w 669132"/>
                    <a:gd name="connsiteY146" fmla="*/ 14288 h 809763"/>
                    <a:gd name="connsiteX147" fmla="*/ 461963 w 669132"/>
                    <a:gd name="connsiteY147" fmla="*/ 7144 h 809763"/>
                    <a:gd name="connsiteX148" fmla="*/ 471488 w 669132"/>
                    <a:gd name="connsiteY148" fmla="*/ 0 h 809763"/>
                    <a:gd name="connsiteX149" fmla="*/ 490538 w 669132"/>
                    <a:gd name="connsiteY149" fmla="*/ 11906 h 809763"/>
                    <a:gd name="connsiteX150" fmla="*/ 504825 w 669132"/>
                    <a:gd name="connsiteY150" fmla="*/ 21431 h 809763"/>
                    <a:gd name="connsiteX151" fmla="*/ 516732 w 669132"/>
                    <a:gd name="connsiteY151" fmla="*/ 33338 h 809763"/>
                    <a:gd name="connsiteX152" fmla="*/ 528638 w 669132"/>
                    <a:gd name="connsiteY152" fmla="*/ 45244 h 809763"/>
                    <a:gd name="connsiteX153" fmla="*/ 521494 w 669132"/>
                    <a:gd name="connsiteY153" fmla="*/ 61913 h 809763"/>
                    <a:gd name="connsiteX154" fmla="*/ 514350 w 669132"/>
                    <a:gd name="connsiteY154" fmla="*/ 64294 h 809763"/>
                    <a:gd name="connsiteX155" fmla="*/ 511969 w 669132"/>
                    <a:gd name="connsiteY155" fmla="*/ 71438 h 809763"/>
                    <a:gd name="connsiteX156" fmla="*/ 519113 w 669132"/>
                    <a:gd name="connsiteY156" fmla="*/ 85725 h 809763"/>
                    <a:gd name="connsiteX157" fmla="*/ 526257 w 669132"/>
                    <a:gd name="connsiteY157" fmla="*/ 90488 h 809763"/>
                    <a:gd name="connsiteX158" fmla="*/ 533400 w 669132"/>
                    <a:gd name="connsiteY158" fmla="*/ 97631 h 809763"/>
                    <a:gd name="connsiteX159" fmla="*/ 538163 w 669132"/>
                    <a:gd name="connsiteY159" fmla="*/ 104775 h 809763"/>
                    <a:gd name="connsiteX160" fmla="*/ 545307 w 669132"/>
                    <a:gd name="connsiteY160" fmla="*/ 107156 h 809763"/>
                    <a:gd name="connsiteX161" fmla="*/ 552450 w 669132"/>
                    <a:gd name="connsiteY161" fmla="*/ 111919 h 809763"/>
                    <a:gd name="connsiteX162" fmla="*/ 566738 w 669132"/>
                    <a:gd name="connsiteY162" fmla="*/ 109538 h 809763"/>
                    <a:gd name="connsiteX163" fmla="*/ 590550 w 669132"/>
                    <a:gd name="connsiteY163" fmla="*/ 107156 h 809763"/>
                    <a:gd name="connsiteX164" fmla="*/ 609600 w 669132"/>
                    <a:gd name="connsiteY164" fmla="*/ 109538 h 809763"/>
                    <a:gd name="connsiteX165" fmla="*/ 626269 w 669132"/>
                    <a:gd name="connsiteY165" fmla="*/ 114300 h 809763"/>
                    <a:gd name="connsiteX166" fmla="*/ 633413 w 669132"/>
                    <a:gd name="connsiteY166" fmla="*/ 119063 h 809763"/>
                    <a:gd name="connsiteX167" fmla="*/ 652463 w 669132"/>
                    <a:gd name="connsiteY16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04800 w 669132"/>
                    <a:gd name="connsiteY95" fmla="*/ 540544 h 809763"/>
                    <a:gd name="connsiteX96" fmla="*/ 320675 w 669132"/>
                    <a:gd name="connsiteY96" fmla="*/ 520321 h 809763"/>
                    <a:gd name="connsiteX97" fmla="*/ 319088 w 669132"/>
                    <a:gd name="connsiteY97" fmla="*/ 469106 h 809763"/>
                    <a:gd name="connsiteX98" fmla="*/ 323850 w 669132"/>
                    <a:gd name="connsiteY98" fmla="*/ 454819 h 809763"/>
                    <a:gd name="connsiteX99" fmla="*/ 326232 w 669132"/>
                    <a:gd name="connsiteY99" fmla="*/ 447675 h 809763"/>
                    <a:gd name="connsiteX100" fmla="*/ 328613 w 669132"/>
                    <a:gd name="connsiteY100" fmla="*/ 423863 h 809763"/>
                    <a:gd name="connsiteX101" fmla="*/ 330994 w 669132"/>
                    <a:gd name="connsiteY101" fmla="*/ 416719 h 809763"/>
                    <a:gd name="connsiteX102" fmla="*/ 340519 w 669132"/>
                    <a:gd name="connsiteY102" fmla="*/ 383381 h 809763"/>
                    <a:gd name="connsiteX103" fmla="*/ 342900 w 669132"/>
                    <a:gd name="connsiteY103" fmla="*/ 347663 h 809763"/>
                    <a:gd name="connsiteX104" fmla="*/ 345282 w 669132"/>
                    <a:gd name="connsiteY104" fmla="*/ 340519 h 809763"/>
                    <a:gd name="connsiteX105" fmla="*/ 347663 w 669132"/>
                    <a:gd name="connsiteY105" fmla="*/ 323850 h 809763"/>
                    <a:gd name="connsiteX106" fmla="*/ 350044 w 669132"/>
                    <a:gd name="connsiteY106" fmla="*/ 280988 h 809763"/>
                    <a:gd name="connsiteX107" fmla="*/ 352425 w 669132"/>
                    <a:gd name="connsiteY107" fmla="*/ 261938 h 809763"/>
                    <a:gd name="connsiteX108" fmla="*/ 345282 w 669132"/>
                    <a:gd name="connsiteY108" fmla="*/ 257175 h 809763"/>
                    <a:gd name="connsiteX109" fmla="*/ 338138 w 669132"/>
                    <a:gd name="connsiteY109" fmla="*/ 259556 h 809763"/>
                    <a:gd name="connsiteX110" fmla="*/ 330994 w 669132"/>
                    <a:gd name="connsiteY110" fmla="*/ 264319 h 809763"/>
                    <a:gd name="connsiteX111" fmla="*/ 316707 w 669132"/>
                    <a:gd name="connsiteY111" fmla="*/ 269081 h 809763"/>
                    <a:gd name="connsiteX112" fmla="*/ 309563 w 669132"/>
                    <a:gd name="connsiteY112" fmla="*/ 271463 h 809763"/>
                    <a:gd name="connsiteX113" fmla="*/ 311944 w 669132"/>
                    <a:gd name="connsiteY113" fmla="*/ 264319 h 809763"/>
                    <a:gd name="connsiteX114" fmla="*/ 307182 w 669132"/>
                    <a:gd name="connsiteY114" fmla="*/ 250031 h 809763"/>
                    <a:gd name="connsiteX115" fmla="*/ 295275 w 669132"/>
                    <a:gd name="connsiteY115" fmla="*/ 228600 h 809763"/>
                    <a:gd name="connsiteX116" fmla="*/ 288132 w 669132"/>
                    <a:gd name="connsiteY116" fmla="*/ 223838 h 809763"/>
                    <a:gd name="connsiteX117" fmla="*/ 290513 w 669132"/>
                    <a:gd name="connsiteY117" fmla="*/ 216694 h 809763"/>
                    <a:gd name="connsiteX118" fmla="*/ 297657 w 669132"/>
                    <a:gd name="connsiteY118" fmla="*/ 214313 h 809763"/>
                    <a:gd name="connsiteX119" fmla="*/ 304800 w 669132"/>
                    <a:gd name="connsiteY119" fmla="*/ 209550 h 809763"/>
                    <a:gd name="connsiteX120" fmla="*/ 311944 w 669132"/>
                    <a:gd name="connsiteY120" fmla="*/ 202406 h 809763"/>
                    <a:gd name="connsiteX121" fmla="*/ 319088 w 669132"/>
                    <a:gd name="connsiteY121" fmla="*/ 200025 h 809763"/>
                    <a:gd name="connsiteX122" fmla="*/ 333375 w 669132"/>
                    <a:gd name="connsiteY122" fmla="*/ 192881 h 809763"/>
                    <a:gd name="connsiteX123" fmla="*/ 347663 w 669132"/>
                    <a:gd name="connsiteY123" fmla="*/ 190500 h 809763"/>
                    <a:gd name="connsiteX124" fmla="*/ 361950 w 669132"/>
                    <a:gd name="connsiteY124" fmla="*/ 185738 h 809763"/>
                    <a:gd name="connsiteX125" fmla="*/ 369094 w 669132"/>
                    <a:gd name="connsiteY125" fmla="*/ 180975 h 809763"/>
                    <a:gd name="connsiteX126" fmla="*/ 373857 w 669132"/>
                    <a:gd name="connsiteY126" fmla="*/ 173831 h 809763"/>
                    <a:gd name="connsiteX127" fmla="*/ 381000 w 669132"/>
                    <a:gd name="connsiteY127" fmla="*/ 171450 h 809763"/>
                    <a:gd name="connsiteX128" fmla="*/ 388144 w 669132"/>
                    <a:gd name="connsiteY128" fmla="*/ 166688 h 809763"/>
                    <a:gd name="connsiteX129" fmla="*/ 390525 w 669132"/>
                    <a:gd name="connsiteY129" fmla="*/ 159544 h 809763"/>
                    <a:gd name="connsiteX130" fmla="*/ 395288 w 669132"/>
                    <a:gd name="connsiteY130" fmla="*/ 152400 h 809763"/>
                    <a:gd name="connsiteX131" fmla="*/ 404813 w 669132"/>
                    <a:gd name="connsiteY131" fmla="*/ 130969 h 809763"/>
                    <a:gd name="connsiteX132" fmla="*/ 407194 w 669132"/>
                    <a:gd name="connsiteY132" fmla="*/ 111919 h 809763"/>
                    <a:gd name="connsiteX133" fmla="*/ 392907 w 669132"/>
                    <a:gd name="connsiteY133" fmla="*/ 107156 h 809763"/>
                    <a:gd name="connsiteX134" fmla="*/ 378619 w 669132"/>
                    <a:gd name="connsiteY134" fmla="*/ 102394 h 809763"/>
                    <a:gd name="connsiteX135" fmla="*/ 369094 w 669132"/>
                    <a:gd name="connsiteY135" fmla="*/ 100013 h 809763"/>
                    <a:gd name="connsiteX136" fmla="*/ 366713 w 669132"/>
                    <a:gd name="connsiteY136" fmla="*/ 92869 h 809763"/>
                    <a:gd name="connsiteX137" fmla="*/ 357188 w 669132"/>
                    <a:gd name="connsiteY137" fmla="*/ 83344 h 809763"/>
                    <a:gd name="connsiteX138" fmla="*/ 371475 w 669132"/>
                    <a:gd name="connsiteY138" fmla="*/ 78581 h 809763"/>
                    <a:gd name="connsiteX139" fmla="*/ 388144 w 669132"/>
                    <a:gd name="connsiteY139" fmla="*/ 71438 h 809763"/>
                    <a:gd name="connsiteX140" fmla="*/ 404813 w 669132"/>
                    <a:gd name="connsiteY140" fmla="*/ 54769 h 809763"/>
                    <a:gd name="connsiteX141" fmla="*/ 414338 w 669132"/>
                    <a:gd name="connsiteY141" fmla="*/ 40481 h 809763"/>
                    <a:gd name="connsiteX142" fmla="*/ 419100 w 669132"/>
                    <a:gd name="connsiteY142" fmla="*/ 33338 h 809763"/>
                    <a:gd name="connsiteX143" fmla="*/ 426244 w 669132"/>
                    <a:gd name="connsiteY143" fmla="*/ 30956 h 809763"/>
                    <a:gd name="connsiteX144" fmla="*/ 431007 w 669132"/>
                    <a:gd name="connsiteY144" fmla="*/ 23813 h 809763"/>
                    <a:gd name="connsiteX145" fmla="*/ 445294 w 669132"/>
                    <a:gd name="connsiteY145" fmla="*/ 14288 h 809763"/>
                    <a:gd name="connsiteX146" fmla="*/ 461963 w 669132"/>
                    <a:gd name="connsiteY146" fmla="*/ 7144 h 809763"/>
                    <a:gd name="connsiteX147" fmla="*/ 471488 w 669132"/>
                    <a:gd name="connsiteY147" fmla="*/ 0 h 809763"/>
                    <a:gd name="connsiteX148" fmla="*/ 490538 w 669132"/>
                    <a:gd name="connsiteY148" fmla="*/ 11906 h 809763"/>
                    <a:gd name="connsiteX149" fmla="*/ 504825 w 669132"/>
                    <a:gd name="connsiteY149" fmla="*/ 21431 h 809763"/>
                    <a:gd name="connsiteX150" fmla="*/ 516732 w 669132"/>
                    <a:gd name="connsiteY150" fmla="*/ 33338 h 809763"/>
                    <a:gd name="connsiteX151" fmla="*/ 528638 w 669132"/>
                    <a:gd name="connsiteY151" fmla="*/ 45244 h 809763"/>
                    <a:gd name="connsiteX152" fmla="*/ 521494 w 669132"/>
                    <a:gd name="connsiteY152" fmla="*/ 61913 h 809763"/>
                    <a:gd name="connsiteX153" fmla="*/ 514350 w 669132"/>
                    <a:gd name="connsiteY153" fmla="*/ 64294 h 809763"/>
                    <a:gd name="connsiteX154" fmla="*/ 511969 w 669132"/>
                    <a:gd name="connsiteY154" fmla="*/ 71438 h 809763"/>
                    <a:gd name="connsiteX155" fmla="*/ 519113 w 669132"/>
                    <a:gd name="connsiteY155" fmla="*/ 85725 h 809763"/>
                    <a:gd name="connsiteX156" fmla="*/ 526257 w 669132"/>
                    <a:gd name="connsiteY156" fmla="*/ 90488 h 809763"/>
                    <a:gd name="connsiteX157" fmla="*/ 533400 w 669132"/>
                    <a:gd name="connsiteY157" fmla="*/ 97631 h 809763"/>
                    <a:gd name="connsiteX158" fmla="*/ 538163 w 669132"/>
                    <a:gd name="connsiteY158" fmla="*/ 104775 h 809763"/>
                    <a:gd name="connsiteX159" fmla="*/ 545307 w 669132"/>
                    <a:gd name="connsiteY159" fmla="*/ 107156 h 809763"/>
                    <a:gd name="connsiteX160" fmla="*/ 552450 w 669132"/>
                    <a:gd name="connsiteY160" fmla="*/ 111919 h 809763"/>
                    <a:gd name="connsiteX161" fmla="*/ 566738 w 669132"/>
                    <a:gd name="connsiteY161" fmla="*/ 109538 h 809763"/>
                    <a:gd name="connsiteX162" fmla="*/ 590550 w 669132"/>
                    <a:gd name="connsiteY162" fmla="*/ 107156 h 809763"/>
                    <a:gd name="connsiteX163" fmla="*/ 609600 w 669132"/>
                    <a:gd name="connsiteY163" fmla="*/ 109538 h 809763"/>
                    <a:gd name="connsiteX164" fmla="*/ 626269 w 669132"/>
                    <a:gd name="connsiteY164" fmla="*/ 114300 h 809763"/>
                    <a:gd name="connsiteX165" fmla="*/ 633413 w 669132"/>
                    <a:gd name="connsiteY165" fmla="*/ 119063 h 809763"/>
                    <a:gd name="connsiteX166" fmla="*/ 652463 w 669132"/>
                    <a:gd name="connsiteY16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290513 w 669132"/>
                    <a:gd name="connsiteY94" fmla="*/ 550069 h 809763"/>
                    <a:gd name="connsiteX95" fmla="*/ 320675 w 669132"/>
                    <a:gd name="connsiteY95" fmla="*/ 520321 h 809763"/>
                    <a:gd name="connsiteX96" fmla="*/ 319088 w 669132"/>
                    <a:gd name="connsiteY96" fmla="*/ 469106 h 809763"/>
                    <a:gd name="connsiteX97" fmla="*/ 323850 w 669132"/>
                    <a:gd name="connsiteY97" fmla="*/ 454819 h 809763"/>
                    <a:gd name="connsiteX98" fmla="*/ 326232 w 669132"/>
                    <a:gd name="connsiteY98" fmla="*/ 447675 h 809763"/>
                    <a:gd name="connsiteX99" fmla="*/ 328613 w 669132"/>
                    <a:gd name="connsiteY99" fmla="*/ 423863 h 809763"/>
                    <a:gd name="connsiteX100" fmla="*/ 330994 w 669132"/>
                    <a:gd name="connsiteY100" fmla="*/ 416719 h 809763"/>
                    <a:gd name="connsiteX101" fmla="*/ 340519 w 669132"/>
                    <a:gd name="connsiteY101" fmla="*/ 383381 h 809763"/>
                    <a:gd name="connsiteX102" fmla="*/ 342900 w 669132"/>
                    <a:gd name="connsiteY102" fmla="*/ 347663 h 809763"/>
                    <a:gd name="connsiteX103" fmla="*/ 345282 w 669132"/>
                    <a:gd name="connsiteY103" fmla="*/ 340519 h 809763"/>
                    <a:gd name="connsiteX104" fmla="*/ 347663 w 669132"/>
                    <a:gd name="connsiteY104" fmla="*/ 323850 h 809763"/>
                    <a:gd name="connsiteX105" fmla="*/ 350044 w 669132"/>
                    <a:gd name="connsiteY105" fmla="*/ 280988 h 809763"/>
                    <a:gd name="connsiteX106" fmla="*/ 352425 w 669132"/>
                    <a:gd name="connsiteY106" fmla="*/ 261938 h 809763"/>
                    <a:gd name="connsiteX107" fmla="*/ 345282 w 669132"/>
                    <a:gd name="connsiteY107" fmla="*/ 257175 h 809763"/>
                    <a:gd name="connsiteX108" fmla="*/ 338138 w 669132"/>
                    <a:gd name="connsiteY108" fmla="*/ 259556 h 809763"/>
                    <a:gd name="connsiteX109" fmla="*/ 330994 w 669132"/>
                    <a:gd name="connsiteY109" fmla="*/ 264319 h 809763"/>
                    <a:gd name="connsiteX110" fmla="*/ 316707 w 669132"/>
                    <a:gd name="connsiteY110" fmla="*/ 269081 h 809763"/>
                    <a:gd name="connsiteX111" fmla="*/ 309563 w 669132"/>
                    <a:gd name="connsiteY111" fmla="*/ 271463 h 809763"/>
                    <a:gd name="connsiteX112" fmla="*/ 311944 w 669132"/>
                    <a:gd name="connsiteY112" fmla="*/ 264319 h 809763"/>
                    <a:gd name="connsiteX113" fmla="*/ 307182 w 669132"/>
                    <a:gd name="connsiteY113" fmla="*/ 250031 h 809763"/>
                    <a:gd name="connsiteX114" fmla="*/ 295275 w 669132"/>
                    <a:gd name="connsiteY114" fmla="*/ 228600 h 809763"/>
                    <a:gd name="connsiteX115" fmla="*/ 288132 w 669132"/>
                    <a:gd name="connsiteY115" fmla="*/ 223838 h 809763"/>
                    <a:gd name="connsiteX116" fmla="*/ 290513 w 669132"/>
                    <a:gd name="connsiteY116" fmla="*/ 216694 h 809763"/>
                    <a:gd name="connsiteX117" fmla="*/ 297657 w 669132"/>
                    <a:gd name="connsiteY117" fmla="*/ 214313 h 809763"/>
                    <a:gd name="connsiteX118" fmla="*/ 304800 w 669132"/>
                    <a:gd name="connsiteY118" fmla="*/ 209550 h 809763"/>
                    <a:gd name="connsiteX119" fmla="*/ 311944 w 669132"/>
                    <a:gd name="connsiteY119" fmla="*/ 202406 h 809763"/>
                    <a:gd name="connsiteX120" fmla="*/ 319088 w 669132"/>
                    <a:gd name="connsiteY120" fmla="*/ 200025 h 809763"/>
                    <a:gd name="connsiteX121" fmla="*/ 333375 w 669132"/>
                    <a:gd name="connsiteY121" fmla="*/ 192881 h 809763"/>
                    <a:gd name="connsiteX122" fmla="*/ 347663 w 669132"/>
                    <a:gd name="connsiteY122" fmla="*/ 190500 h 809763"/>
                    <a:gd name="connsiteX123" fmla="*/ 361950 w 669132"/>
                    <a:gd name="connsiteY123" fmla="*/ 185738 h 809763"/>
                    <a:gd name="connsiteX124" fmla="*/ 369094 w 669132"/>
                    <a:gd name="connsiteY124" fmla="*/ 180975 h 809763"/>
                    <a:gd name="connsiteX125" fmla="*/ 373857 w 669132"/>
                    <a:gd name="connsiteY125" fmla="*/ 173831 h 809763"/>
                    <a:gd name="connsiteX126" fmla="*/ 381000 w 669132"/>
                    <a:gd name="connsiteY126" fmla="*/ 171450 h 809763"/>
                    <a:gd name="connsiteX127" fmla="*/ 388144 w 669132"/>
                    <a:gd name="connsiteY127" fmla="*/ 166688 h 809763"/>
                    <a:gd name="connsiteX128" fmla="*/ 390525 w 669132"/>
                    <a:gd name="connsiteY128" fmla="*/ 159544 h 809763"/>
                    <a:gd name="connsiteX129" fmla="*/ 395288 w 669132"/>
                    <a:gd name="connsiteY129" fmla="*/ 152400 h 809763"/>
                    <a:gd name="connsiteX130" fmla="*/ 404813 w 669132"/>
                    <a:gd name="connsiteY130" fmla="*/ 130969 h 809763"/>
                    <a:gd name="connsiteX131" fmla="*/ 407194 w 669132"/>
                    <a:gd name="connsiteY131" fmla="*/ 111919 h 809763"/>
                    <a:gd name="connsiteX132" fmla="*/ 392907 w 669132"/>
                    <a:gd name="connsiteY132" fmla="*/ 107156 h 809763"/>
                    <a:gd name="connsiteX133" fmla="*/ 378619 w 669132"/>
                    <a:gd name="connsiteY133" fmla="*/ 102394 h 809763"/>
                    <a:gd name="connsiteX134" fmla="*/ 369094 w 669132"/>
                    <a:gd name="connsiteY134" fmla="*/ 100013 h 809763"/>
                    <a:gd name="connsiteX135" fmla="*/ 366713 w 669132"/>
                    <a:gd name="connsiteY135" fmla="*/ 92869 h 809763"/>
                    <a:gd name="connsiteX136" fmla="*/ 357188 w 669132"/>
                    <a:gd name="connsiteY136" fmla="*/ 83344 h 809763"/>
                    <a:gd name="connsiteX137" fmla="*/ 371475 w 669132"/>
                    <a:gd name="connsiteY137" fmla="*/ 78581 h 809763"/>
                    <a:gd name="connsiteX138" fmla="*/ 388144 w 669132"/>
                    <a:gd name="connsiteY138" fmla="*/ 71438 h 809763"/>
                    <a:gd name="connsiteX139" fmla="*/ 404813 w 669132"/>
                    <a:gd name="connsiteY139" fmla="*/ 54769 h 809763"/>
                    <a:gd name="connsiteX140" fmla="*/ 414338 w 669132"/>
                    <a:gd name="connsiteY140" fmla="*/ 40481 h 809763"/>
                    <a:gd name="connsiteX141" fmla="*/ 419100 w 669132"/>
                    <a:gd name="connsiteY141" fmla="*/ 33338 h 809763"/>
                    <a:gd name="connsiteX142" fmla="*/ 426244 w 669132"/>
                    <a:gd name="connsiteY142" fmla="*/ 30956 h 809763"/>
                    <a:gd name="connsiteX143" fmla="*/ 431007 w 669132"/>
                    <a:gd name="connsiteY143" fmla="*/ 23813 h 809763"/>
                    <a:gd name="connsiteX144" fmla="*/ 445294 w 669132"/>
                    <a:gd name="connsiteY144" fmla="*/ 14288 h 809763"/>
                    <a:gd name="connsiteX145" fmla="*/ 461963 w 669132"/>
                    <a:gd name="connsiteY145" fmla="*/ 7144 h 809763"/>
                    <a:gd name="connsiteX146" fmla="*/ 471488 w 669132"/>
                    <a:gd name="connsiteY146" fmla="*/ 0 h 809763"/>
                    <a:gd name="connsiteX147" fmla="*/ 490538 w 669132"/>
                    <a:gd name="connsiteY147" fmla="*/ 11906 h 809763"/>
                    <a:gd name="connsiteX148" fmla="*/ 504825 w 669132"/>
                    <a:gd name="connsiteY148" fmla="*/ 21431 h 809763"/>
                    <a:gd name="connsiteX149" fmla="*/ 516732 w 669132"/>
                    <a:gd name="connsiteY149" fmla="*/ 33338 h 809763"/>
                    <a:gd name="connsiteX150" fmla="*/ 528638 w 669132"/>
                    <a:gd name="connsiteY150" fmla="*/ 45244 h 809763"/>
                    <a:gd name="connsiteX151" fmla="*/ 521494 w 669132"/>
                    <a:gd name="connsiteY151" fmla="*/ 61913 h 809763"/>
                    <a:gd name="connsiteX152" fmla="*/ 514350 w 669132"/>
                    <a:gd name="connsiteY152" fmla="*/ 64294 h 809763"/>
                    <a:gd name="connsiteX153" fmla="*/ 511969 w 669132"/>
                    <a:gd name="connsiteY153" fmla="*/ 71438 h 809763"/>
                    <a:gd name="connsiteX154" fmla="*/ 519113 w 669132"/>
                    <a:gd name="connsiteY154" fmla="*/ 85725 h 809763"/>
                    <a:gd name="connsiteX155" fmla="*/ 526257 w 669132"/>
                    <a:gd name="connsiteY155" fmla="*/ 90488 h 809763"/>
                    <a:gd name="connsiteX156" fmla="*/ 533400 w 669132"/>
                    <a:gd name="connsiteY156" fmla="*/ 97631 h 809763"/>
                    <a:gd name="connsiteX157" fmla="*/ 538163 w 669132"/>
                    <a:gd name="connsiteY157" fmla="*/ 104775 h 809763"/>
                    <a:gd name="connsiteX158" fmla="*/ 545307 w 669132"/>
                    <a:gd name="connsiteY158" fmla="*/ 107156 h 809763"/>
                    <a:gd name="connsiteX159" fmla="*/ 552450 w 669132"/>
                    <a:gd name="connsiteY159" fmla="*/ 111919 h 809763"/>
                    <a:gd name="connsiteX160" fmla="*/ 566738 w 669132"/>
                    <a:gd name="connsiteY160" fmla="*/ 109538 h 809763"/>
                    <a:gd name="connsiteX161" fmla="*/ 590550 w 669132"/>
                    <a:gd name="connsiteY161" fmla="*/ 107156 h 809763"/>
                    <a:gd name="connsiteX162" fmla="*/ 609600 w 669132"/>
                    <a:gd name="connsiteY162" fmla="*/ 109538 h 809763"/>
                    <a:gd name="connsiteX163" fmla="*/ 626269 w 669132"/>
                    <a:gd name="connsiteY163" fmla="*/ 114300 h 809763"/>
                    <a:gd name="connsiteX164" fmla="*/ 633413 w 669132"/>
                    <a:gd name="connsiteY164" fmla="*/ 119063 h 809763"/>
                    <a:gd name="connsiteX165" fmla="*/ 652463 w 669132"/>
                    <a:gd name="connsiteY16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278607 w 669132"/>
                    <a:gd name="connsiteY93" fmla="*/ 559594 h 809763"/>
                    <a:gd name="connsiteX94" fmla="*/ 320675 w 669132"/>
                    <a:gd name="connsiteY94" fmla="*/ 520321 h 809763"/>
                    <a:gd name="connsiteX95" fmla="*/ 319088 w 669132"/>
                    <a:gd name="connsiteY95" fmla="*/ 469106 h 809763"/>
                    <a:gd name="connsiteX96" fmla="*/ 323850 w 669132"/>
                    <a:gd name="connsiteY96" fmla="*/ 454819 h 809763"/>
                    <a:gd name="connsiteX97" fmla="*/ 326232 w 669132"/>
                    <a:gd name="connsiteY97" fmla="*/ 447675 h 809763"/>
                    <a:gd name="connsiteX98" fmla="*/ 328613 w 669132"/>
                    <a:gd name="connsiteY98" fmla="*/ 423863 h 809763"/>
                    <a:gd name="connsiteX99" fmla="*/ 330994 w 669132"/>
                    <a:gd name="connsiteY99" fmla="*/ 416719 h 809763"/>
                    <a:gd name="connsiteX100" fmla="*/ 340519 w 669132"/>
                    <a:gd name="connsiteY100" fmla="*/ 383381 h 809763"/>
                    <a:gd name="connsiteX101" fmla="*/ 342900 w 669132"/>
                    <a:gd name="connsiteY101" fmla="*/ 347663 h 809763"/>
                    <a:gd name="connsiteX102" fmla="*/ 345282 w 669132"/>
                    <a:gd name="connsiteY102" fmla="*/ 340519 h 809763"/>
                    <a:gd name="connsiteX103" fmla="*/ 347663 w 669132"/>
                    <a:gd name="connsiteY103" fmla="*/ 323850 h 809763"/>
                    <a:gd name="connsiteX104" fmla="*/ 350044 w 669132"/>
                    <a:gd name="connsiteY104" fmla="*/ 280988 h 809763"/>
                    <a:gd name="connsiteX105" fmla="*/ 352425 w 669132"/>
                    <a:gd name="connsiteY105" fmla="*/ 261938 h 809763"/>
                    <a:gd name="connsiteX106" fmla="*/ 345282 w 669132"/>
                    <a:gd name="connsiteY106" fmla="*/ 257175 h 809763"/>
                    <a:gd name="connsiteX107" fmla="*/ 338138 w 669132"/>
                    <a:gd name="connsiteY107" fmla="*/ 259556 h 809763"/>
                    <a:gd name="connsiteX108" fmla="*/ 330994 w 669132"/>
                    <a:gd name="connsiteY108" fmla="*/ 264319 h 809763"/>
                    <a:gd name="connsiteX109" fmla="*/ 316707 w 669132"/>
                    <a:gd name="connsiteY109" fmla="*/ 269081 h 809763"/>
                    <a:gd name="connsiteX110" fmla="*/ 309563 w 669132"/>
                    <a:gd name="connsiteY110" fmla="*/ 271463 h 809763"/>
                    <a:gd name="connsiteX111" fmla="*/ 311944 w 669132"/>
                    <a:gd name="connsiteY111" fmla="*/ 264319 h 809763"/>
                    <a:gd name="connsiteX112" fmla="*/ 307182 w 669132"/>
                    <a:gd name="connsiteY112" fmla="*/ 250031 h 809763"/>
                    <a:gd name="connsiteX113" fmla="*/ 295275 w 669132"/>
                    <a:gd name="connsiteY113" fmla="*/ 228600 h 809763"/>
                    <a:gd name="connsiteX114" fmla="*/ 288132 w 669132"/>
                    <a:gd name="connsiteY114" fmla="*/ 223838 h 809763"/>
                    <a:gd name="connsiteX115" fmla="*/ 290513 w 669132"/>
                    <a:gd name="connsiteY115" fmla="*/ 216694 h 809763"/>
                    <a:gd name="connsiteX116" fmla="*/ 297657 w 669132"/>
                    <a:gd name="connsiteY116" fmla="*/ 214313 h 809763"/>
                    <a:gd name="connsiteX117" fmla="*/ 304800 w 669132"/>
                    <a:gd name="connsiteY117" fmla="*/ 209550 h 809763"/>
                    <a:gd name="connsiteX118" fmla="*/ 311944 w 669132"/>
                    <a:gd name="connsiteY118" fmla="*/ 202406 h 809763"/>
                    <a:gd name="connsiteX119" fmla="*/ 319088 w 669132"/>
                    <a:gd name="connsiteY119" fmla="*/ 200025 h 809763"/>
                    <a:gd name="connsiteX120" fmla="*/ 333375 w 669132"/>
                    <a:gd name="connsiteY120" fmla="*/ 192881 h 809763"/>
                    <a:gd name="connsiteX121" fmla="*/ 347663 w 669132"/>
                    <a:gd name="connsiteY121" fmla="*/ 190500 h 809763"/>
                    <a:gd name="connsiteX122" fmla="*/ 361950 w 669132"/>
                    <a:gd name="connsiteY122" fmla="*/ 185738 h 809763"/>
                    <a:gd name="connsiteX123" fmla="*/ 369094 w 669132"/>
                    <a:gd name="connsiteY123" fmla="*/ 180975 h 809763"/>
                    <a:gd name="connsiteX124" fmla="*/ 373857 w 669132"/>
                    <a:gd name="connsiteY124" fmla="*/ 173831 h 809763"/>
                    <a:gd name="connsiteX125" fmla="*/ 381000 w 669132"/>
                    <a:gd name="connsiteY125" fmla="*/ 171450 h 809763"/>
                    <a:gd name="connsiteX126" fmla="*/ 388144 w 669132"/>
                    <a:gd name="connsiteY126" fmla="*/ 166688 h 809763"/>
                    <a:gd name="connsiteX127" fmla="*/ 390525 w 669132"/>
                    <a:gd name="connsiteY127" fmla="*/ 159544 h 809763"/>
                    <a:gd name="connsiteX128" fmla="*/ 395288 w 669132"/>
                    <a:gd name="connsiteY128" fmla="*/ 152400 h 809763"/>
                    <a:gd name="connsiteX129" fmla="*/ 404813 w 669132"/>
                    <a:gd name="connsiteY129" fmla="*/ 130969 h 809763"/>
                    <a:gd name="connsiteX130" fmla="*/ 407194 w 669132"/>
                    <a:gd name="connsiteY130" fmla="*/ 111919 h 809763"/>
                    <a:gd name="connsiteX131" fmla="*/ 392907 w 669132"/>
                    <a:gd name="connsiteY131" fmla="*/ 107156 h 809763"/>
                    <a:gd name="connsiteX132" fmla="*/ 378619 w 669132"/>
                    <a:gd name="connsiteY132" fmla="*/ 102394 h 809763"/>
                    <a:gd name="connsiteX133" fmla="*/ 369094 w 669132"/>
                    <a:gd name="connsiteY133" fmla="*/ 100013 h 809763"/>
                    <a:gd name="connsiteX134" fmla="*/ 366713 w 669132"/>
                    <a:gd name="connsiteY134" fmla="*/ 92869 h 809763"/>
                    <a:gd name="connsiteX135" fmla="*/ 357188 w 669132"/>
                    <a:gd name="connsiteY135" fmla="*/ 83344 h 809763"/>
                    <a:gd name="connsiteX136" fmla="*/ 371475 w 669132"/>
                    <a:gd name="connsiteY136" fmla="*/ 78581 h 809763"/>
                    <a:gd name="connsiteX137" fmla="*/ 388144 w 669132"/>
                    <a:gd name="connsiteY137" fmla="*/ 71438 h 809763"/>
                    <a:gd name="connsiteX138" fmla="*/ 404813 w 669132"/>
                    <a:gd name="connsiteY138" fmla="*/ 54769 h 809763"/>
                    <a:gd name="connsiteX139" fmla="*/ 414338 w 669132"/>
                    <a:gd name="connsiteY139" fmla="*/ 40481 h 809763"/>
                    <a:gd name="connsiteX140" fmla="*/ 419100 w 669132"/>
                    <a:gd name="connsiteY140" fmla="*/ 33338 h 809763"/>
                    <a:gd name="connsiteX141" fmla="*/ 426244 w 669132"/>
                    <a:gd name="connsiteY141" fmla="*/ 30956 h 809763"/>
                    <a:gd name="connsiteX142" fmla="*/ 431007 w 669132"/>
                    <a:gd name="connsiteY142" fmla="*/ 23813 h 809763"/>
                    <a:gd name="connsiteX143" fmla="*/ 445294 w 669132"/>
                    <a:gd name="connsiteY143" fmla="*/ 14288 h 809763"/>
                    <a:gd name="connsiteX144" fmla="*/ 461963 w 669132"/>
                    <a:gd name="connsiteY144" fmla="*/ 7144 h 809763"/>
                    <a:gd name="connsiteX145" fmla="*/ 471488 w 669132"/>
                    <a:gd name="connsiteY145" fmla="*/ 0 h 809763"/>
                    <a:gd name="connsiteX146" fmla="*/ 490538 w 669132"/>
                    <a:gd name="connsiteY146" fmla="*/ 11906 h 809763"/>
                    <a:gd name="connsiteX147" fmla="*/ 504825 w 669132"/>
                    <a:gd name="connsiteY147" fmla="*/ 21431 h 809763"/>
                    <a:gd name="connsiteX148" fmla="*/ 516732 w 669132"/>
                    <a:gd name="connsiteY148" fmla="*/ 33338 h 809763"/>
                    <a:gd name="connsiteX149" fmla="*/ 528638 w 669132"/>
                    <a:gd name="connsiteY149" fmla="*/ 45244 h 809763"/>
                    <a:gd name="connsiteX150" fmla="*/ 521494 w 669132"/>
                    <a:gd name="connsiteY150" fmla="*/ 61913 h 809763"/>
                    <a:gd name="connsiteX151" fmla="*/ 514350 w 669132"/>
                    <a:gd name="connsiteY151" fmla="*/ 64294 h 809763"/>
                    <a:gd name="connsiteX152" fmla="*/ 511969 w 669132"/>
                    <a:gd name="connsiteY152" fmla="*/ 71438 h 809763"/>
                    <a:gd name="connsiteX153" fmla="*/ 519113 w 669132"/>
                    <a:gd name="connsiteY153" fmla="*/ 85725 h 809763"/>
                    <a:gd name="connsiteX154" fmla="*/ 526257 w 669132"/>
                    <a:gd name="connsiteY154" fmla="*/ 90488 h 809763"/>
                    <a:gd name="connsiteX155" fmla="*/ 533400 w 669132"/>
                    <a:gd name="connsiteY155" fmla="*/ 97631 h 809763"/>
                    <a:gd name="connsiteX156" fmla="*/ 538163 w 669132"/>
                    <a:gd name="connsiteY156" fmla="*/ 104775 h 809763"/>
                    <a:gd name="connsiteX157" fmla="*/ 545307 w 669132"/>
                    <a:gd name="connsiteY157" fmla="*/ 107156 h 809763"/>
                    <a:gd name="connsiteX158" fmla="*/ 552450 w 669132"/>
                    <a:gd name="connsiteY158" fmla="*/ 111919 h 809763"/>
                    <a:gd name="connsiteX159" fmla="*/ 566738 w 669132"/>
                    <a:gd name="connsiteY159" fmla="*/ 109538 h 809763"/>
                    <a:gd name="connsiteX160" fmla="*/ 590550 w 669132"/>
                    <a:gd name="connsiteY160" fmla="*/ 107156 h 809763"/>
                    <a:gd name="connsiteX161" fmla="*/ 609600 w 669132"/>
                    <a:gd name="connsiteY161" fmla="*/ 109538 h 809763"/>
                    <a:gd name="connsiteX162" fmla="*/ 626269 w 669132"/>
                    <a:gd name="connsiteY162" fmla="*/ 114300 h 809763"/>
                    <a:gd name="connsiteX163" fmla="*/ 633413 w 669132"/>
                    <a:gd name="connsiteY163" fmla="*/ 119063 h 809763"/>
                    <a:gd name="connsiteX164" fmla="*/ 652463 w 669132"/>
                    <a:gd name="connsiteY16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264319 w 669132"/>
                    <a:gd name="connsiteY92" fmla="*/ 564356 h 809763"/>
                    <a:gd name="connsiteX93" fmla="*/ 320675 w 669132"/>
                    <a:gd name="connsiteY93" fmla="*/ 520321 h 809763"/>
                    <a:gd name="connsiteX94" fmla="*/ 319088 w 669132"/>
                    <a:gd name="connsiteY94" fmla="*/ 469106 h 809763"/>
                    <a:gd name="connsiteX95" fmla="*/ 323850 w 669132"/>
                    <a:gd name="connsiteY95" fmla="*/ 454819 h 809763"/>
                    <a:gd name="connsiteX96" fmla="*/ 326232 w 669132"/>
                    <a:gd name="connsiteY96" fmla="*/ 447675 h 809763"/>
                    <a:gd name="connsiteX97" fmla="*/ 328613 w 669132"/>
                    <a:gd name="connsiteY97" fmla="*/ 423863 h 809763"/>
                    <a:gd name="connsiteX98" fmla="*/ 330994 w 669132"/>
                    <a:gd name="connsiteY98" fmla="*/ 416719 h 809763"/>
                    <a:gd name="connsiteX99" fmla="*/ 340519 w 669132"/>
                    <a:gd name="connsiteY99" fmla="*/ 383381 h 809763"/>
                    <a:gd name="connsiteX100" fmla="*/ 342900 w 669132"/>
                    <a:gd name="connsiteY100" fmla="*/ 347663 h 809763"/>
                    <a:gd name="connsiteX101" fmla="*/ 345282 w 669132"/>
                    <a:gd name="connsiteY101" fmla="*/ 340519 h 809763"/>
                    <a:gd name="connsiteX102" fmla="*/ 347663 w 669132"/>
                    <a:gd name="connsiteY102" fmla="*/ 323850 h 809763"/>
                    <a:gd name="connsiteX103" fmla="*/ 350044 w 669132"/>
                    <a:gd name="connsiteY103" fmla="*/ 280988 h 809763"/>
                    <a:gd name="connsiteX104" fmla="*/ 352425 w 669132"/>
                    <a:gd name="connsiteY104" fmla="*/ 261938 h 809763"/>
                    <a:gd name="connsiteX105" fmla="*/ 345282 w 669132"/>
                    <a:gd name="connsiteY105" fmla="*/ 257175 h 809763"/>
                    <a:gd name="connsiteX106" fmla="*/ 338138 w 669132"/>
                    <a:gd name="connsiteY106" fmla="*/ 259556 h 809763"/>
                    <a:gd name="connsiteX107" fmla="*/ 330994 w 669132"/>
                    <a:gd name="connsiteY107" fmla="*/ 264319 h 809763"/>
                    <a:gd name="connsiteX108" fmla="*/ 316707 w 669132"/>
                    <a:gd name="connsiteY108" fmla="*/ 269081 h 809763"/>
                    <a:gd name="connsiteX109" fmla="*/ 309563 w 669132"/>
                    <a:gd name="connsiteY109" fmla="*/ 271463 h 809763"/>
                    <a:gd name="connsiteX110" fmla="*/ 311944 w 669132"/>
                    <a:gd name="connsiteY110" fmla="*/ 264319 h 809763"/>
                    <a:gd name="connsiteX111" fmla="*/ 307182 w 669132"/>
                    <a:gd name="connsiteY111" fmla="*/ 250031 h 809763"/>
                    <a:gd name="connsiteX112" fmla="*/ 295275 w 669132"/>
                    <a:gd name="connsiteY112" fmla="*/ 228600 h 809763"/>
                    <a:gd name="connsiteX113" fmla="*/ 288132 w 669132"/>
                    <a:gd name="connsiteY113" fmla="*/ 223838 h 809763"/>
                    <a:gd name="connsiteX114" fmla="*/ 290513 w 669132"/>
                    <a:gd name="connsiteY114" fmla="*/ 216694 h 809763"/>
                    <a:gd name="connsiteX115" fmla="*/ 297657 w 669132"/>
                    <a:gd name="connsiteY115" fmla="*/ 214313 h 809763"/>
                    <a:gd name="connsiteX116" fmla="*/ 304800 w 669132"/>
                    <a:gd name="connsiteY116" fmla="*/ 209550 h 809763"/>
                    <a:gd name="connsiteX117" fmla="*/ 311944 w 669132"/>
                    <a:gd name="connsiteY117" fmla="*/ 202406 h 809763"/>
                    <a:gd name="connsiteX118" fmla="*/ 319088 w 669132"/>
                    <a:gd name="connsiteY118" fmla="*/ 200025 h 809763"/>
                    <a:gd name="connsiteX119" fmla="*/ 333375 w 669132"/>
                    <a:gd name="connsiteY119" fmla="*/ 192881 h 809763"/>
                    <a:gd name="connsiteX120" fmla="*/ 347663 w 669132"/>
                    <a:gd name="connsiteY120" fmla="*/ 190500 h 809763"/>
                    <a:gd name="connsiteX121" fmla="*/ 361950 w 669132"/>
                    <a:gd name="connsiteY121" fmla="*/ 185738 h 809763"/>
                    <a:gd name="connsiteX122" fmla="*/ 369094 w 669132"/>
                    <a:gd name="connsiteY122" fmla="*/ 180975 h 809763"/>
                    <a:gd name="connsiteX123" fmla="*/ 373857 w 669132"/>
                    <a:gd name="connsiteY123" fmla="*/ 173831 h 809763"/>
                    <a:gd name="connsiteX124" fmla="*/ 381000 w 669132"/>
                    <a:gd name="connsiteY124" fmla="*/ 171450 h 809763"/>
                    <a:gd name="connsiteX125" fmla="*/ 388144 w 669132"/>
                    <a:gd name="connsiteY125" fmla="*/ 166688 h 809763"/>
                    <a:gd name="connsiteX126" fmla="*/ 390525 w 669132"/>
                    <a:gd name="connsiteY126" fmla="*/ 159544 h 809763"/>
                    <a:gd name="connsiteX127" fmla="*/ 395288 w 669132"/>
                    <a:gd name="connsiteY127" fmla="*/ 152400 h 809763"/>
                    <a:gd name="connsiteX128" fmla="*/ 404813 w 669132"/>
                    <a:gd name="connsiteY128" fmla="*/ 130969 h 809763"/>
                    <a:gd name="connsiteX129" fmla="*/ 407194 w 669132"/>
                    <a:gd name="connsiteY129" fmla="*/ 111919 h 809763"/>
                    <a:gd name="connsiteX130" fmla="*/ 392907 w 669132"/>
                    <a:gd name="connsiteY130" fmla="*/ 107156 h 809763"/>
                    <a:gd name="connsiteX131" fmla="*/ 378619 w 669132"/>
                    <a:gd name="connsiteY131" fmla="*/ 102394 h 809763"/>
                    <a:gd name="connsiteX132" fmla="*/ 369094 w 669132"/>
                    <a:gd name="connsiteY132" fmla="*/ 100013 h 809763"/>
                    <a:gd name="connsiteX133" fmla="*/ 366713 w 669132"/>
                    <a:gd name="connsiteY133" fmla="*/ 92869 h 809763"/>
                    <a:gd name="connsiteX134" fmla="*/ 357188 w 669132"/>
                    <a:gd name="connsiteY134" fmla="*/ 83344 h 809763"/>
                    <a:gd name="connsiteX135" fmla="*/ 371475 w 669132"/>
                    <a:gd name="connsiteY135" fmla="*/ 78581 h 809763"/>
                    <a:gd name="connsiteX136" fmla="*/ 388144 w 669132"/>
                    <a:gd name="connsiteY136" fmla="*/ 71438 h 809763"/>
                    <a:gd name="connsiteX137" fmla="*/ 404813 w 669132"/>
                    <a:gd name="connsiteY137" fmla="*/ 54769 h 809763"/>
                    <a:gd name="connsiteX138" fmla="*/ 414338 w 669132"/>
                    <a:gd name="connsiteY138" fmla="*/ 40481 h 809763"/>
                    <a:gd name="connsiteX139" fmla="*/ 419100 w 669132"/>
                    <a:gd name="connsiteY139" fmla="*/ 33338 h 809763"/>
                    <a:gd name="connsiteX140" fmla="*/ 426244 w 669132"/>
                    <a:gd name="connsiteY140" fmla="*/ 30956 h 809763"/>
                    <a:gd name="connsiteX141" fmla="*/ 431007 w 669132"/>
                    <a:gd name="connsiteY141" fmla="*/ 23813 h 809763"/>
                    <a:gd name="connsiteX142" fmla="*/ 445294 w 669132"/>
                    <a:gd name="connsiteY142" fmla="*/ 14288 h 809763"/>
                    <a:gd name="connsiteX143" fmla="*/ 461963 w 669132"/>
                    <a:gd name="connsiteY143" fmla="*/ 7144 h 809763"/>
                    <a:gd name="connsiteX144" fmla="*/ 471488 w 669132"/>
                    <a:gd name="connsiteY144" fmla="*/ 0 h 809763"/>
                    <a:gd name="connsiteX145" fmla="*/ 490538 w 669132"/>
                    <a:gd name="connsiteY145" fmla="*/ 11906 h 809763"/>
                    <a:gd name="connsiteX146" fmla="*/ 504825 w 669132"/>
                    <a:gd name="connsiteY146" fmla="*/ 21431 h 809763"/>
                    <a:gd name="connsiteX147" fmla="*/ 516732 w 669132"/>
                    <a:gd name="connsiteY147" fmla="*/ 33338 h 809763"/>
                    <a:gd name="connsiteX148" fmla="*/ 528638 w 669132"/>
                    <a:gd name="connsiteY148" fmla="*/ 45244 h 809763"/>
                    <a:gd name="connsiteX149" fmla="*/ 521494 w 669132"/>
                    <a:gd name="connsiteY149" fmla="*/ 61913 h 809763"/>
                    <a:gd name="connsiteX150" fmla="*/ 514350 w 669132"/>
                    <a:gd name="connsiteY150" fmla="*/ 64294 h 809763"/>
                    <a:gd name="connsiteX151" fmla="*/ 511969 w 669132"/>
                    <a:gd name="connsiteY151" fmla="*/ 71438 h 809763"/>
                    <a:gd name="connsiteX152" fmla="*/ 519113 w 669132"/>
                    <a:gd name="connsiteY152" fmla="*/ 85725 h 809763"/>
                    <a:gd name="connsiteX153" fmla="*/ 526257 w 669132"/>
                    <a:gd name="connsiteY153" fmla="*/ 90488 h 809763"/>
                    <a:gd name="connsiteX154" fmla="*/ 533400 w 669132"/>
                    <a:gd name="connsiteY154" fmla="*/ 97631 h 809763"/>
                    <a:gd name="connsiteX155" fmla="*/ 538163 w 669132"/>
                    <a:gd name="connsiteY155" fmla="*/ 104775 h 809763"/>
                    <a:gd name="connsiteX156" fmla="*/ 545307 w 669132"/>
                    <a:gd name="connsiteY156" fmla="*/ 107156 h 809763"/>
                    <a:gd name="connsiteX157" fmla="*/ 552450 w 669132"/>
                    <a:gd name="connsiteY157" fmla="*/ 111919 h 809763"/>
                    <a:gd name="connsiteX158" fmla="*/ 566738 w 669132"/>
                    <a:gd name="connsiteY158" fmla="*/ 109538 h 809763"/>
                    <a:gd name="connsiteX159" fmla="*/ 590550 w 669132"/>
                    <a:gd name="connsiteY159" fmla="*/ 107156 h 809763"/>
                    <a:gd name="connsiteX160" fmla="*/ 609600 w 669132"/>
                    <a:gd name="connsiteY160" fmla="*/ 109538 h 809763"/>
                    <a:gd name="connsiteX161" fmla="*/ 626269 w 669132"/>
                    <a:gd name="connsiteY161" fmla="*/ 114300 h 809763"/>
                    <a:gd name="connsiteX162" fmla="*/ 633413 w 669132"/>
                    <a:gd name="connsiteY162" fmla="*/ 119063 h 809763"/>
                    <a:gd name="connsiteX163" fmla="*/ 652463 w 669132"/>
                    <a:gd name="connsiteY16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257175 w 669132"/>
                    <a:gd name="connsiteY91" fmla="*/ 569119 h 809763"/>
                    <a:gd name="connsiteX92" fmla="*/ 320675 w 669132"/>
                    <a:gd name="connsiteY92" fmla="*/ 520321 h 809763"/>
                    <a:gd name="connsiteX93" fmla="*/ 319088 w 669132"/>
                    <a:gd name="connsiteY93" fmla="*/ 469106 h 809763"/>
                    <a:gd name="connsiteX94" fmla="*/ 323850 w 669132"/>
                    <a:gd name="connsiteY94" fmla="*/ 454819 h 809763"/>
                    <a:gd name="connsiteX95" fmla="*/ 326232 w 669132"/>
                    <a:gd name="connsiteY95" fmla="*/ 447675 h 809763"/>
                    <a:gd name="connsiteX96" fmla="*/ 328613 w 669132"/>
                    <a:gd name="connsiteY96" fmla="*/ 423863 h 809763"/>
                    <a:gd name="connsiteX97" fmla="*/ 330994 w 669132"/>
                    <a:gd name="connsiteY97" fmla="*/ 416719 h 809763"/>
                    <a:gd name="connsiteX98" fmla="*/ 340519 w 669132"/>
                    <a:gd name="connsiteY98" fmla="*/ 383381 h 809763"/>
                    <a:gd name="connsiteX99" fmla="*/ 342900 w 669132"/>
                    <a:gd name="connsiteY99" fmla="*/ 347663 h 809763"/>
                    <a:gd name="connsiteX100" fmla="*/ 345282 w 669132"/>
                    <a:gd name="connsiteY100" fmla="*/ 340519 h 809763"/>
                    <a:gd name="connsiteX101" fmla="*/ 347663 w 669132"/>
                    <a:gd name="connsiteY101" fmla="*/ 323850 h 809763"/>
                    <a:gd name="connsiteX102" fmla="*/ 350044 w 669132"/>
                    <a:gd name="connsiteY102" fmla="*/ 280988 h 809763"/>
                    <a:gd name="connsiteX103" fmla="*/ 352425 w 669132"/>
                    <a:gd name="connsiteY103" fmla="*/ 261938 h 809763"/>
                    <a:gd name="connsiteX104" fmla="*/ 345282 w 669132"/>
                    <a:gd name="connsiteY104" fmla="*/ 257175 h 809763"/>
                    <a:gd name="connsiteX105" fmla="*/ 338138 w 669132"/>
                    <a:gd name="connsiteY105" fmla="*/ 259556 h 809763"/>
                    <a:gd name="connsiteX106" fmla="*/ 330994 w 669132"/>
                    <a:gd name="connsiteY106" fmla="*/ 264319 h 809763"/>
                    <a:gd name="connsiteX107" fmla="*/ 316707 w 669132"/>
                    <a:gd name="connsiteY107" fmla="*/ 269081 h 809763"/>
                    <a:gd name="connsiteX108" fmla="*/ 309563 w 669132"/>
                    <a:gd name="connsiteY108" fmla="*/ 271463 h 809763"/>
                    <a:gd name="connsiteX109" fmla="*/ 311944 w 669132"/>
                    <a:gd name="connsiteY109" fmla="*/ 264319 h 809763"/>
                    <a:gd name="connsiteX110" fmla="*/ 307182 w 669132"/>
                    <a:gd name="connsiteY110" fmla="*/ 250031 h 809763"/>
                    <a:gd name="connsiteX111" fmla="*/ 295275 w 669132"/>
                    <a:gd name="connsiteY111" fmla="*/ 228600 h 809763"/>
                    <a:gd name="connsiteX112" fmla="*/ 288132 w 669132"/>
                    <a:gd name="connsiteY112" fmla="*/ 223838 h 809763"/>
                    <a:gd name="connsiteX113" fmla="*/ 290513 w 669132"/>
                    <a:gd name="connsiteY113" fmla="*/ 216694 h 809763"/>
                    <a:gd name="connsiteX114" fmla="*/ 297657 w 669132"/>
                    <a:gd name="connsiteY114" fmla="*/ 214313 h 809763"/>
                    <a:gd name="connsiteX115" fmla="*/ 304800 w 669132"/>
                    <a:gd name="connsiteY115" fmla="*/ 209550 h 809763"/>
                    <a:gd name="connsiteX116" fmla="*/ 311944 w 669132"/>
                    <a:gd name="connsiteY116" fmla="*/ 202406 h 809763"/>
                    <a:gd name="connsiteX117" fmla="*/ 319088 w 669132"/>
                    <a:gd name="connsiteY117" fmla="*/ 200025 h 809763"/>
                    <a:gd name="connsiteX118" fmla="*/ 333375 w 669132"/>
                    <a:gd name="connsiteY118" fmla="*/ 192881 h 809763"/>
                    <a:gd name="connsiteX119" fmla="*/ 347663 w 669132"/>
                    <a:gd name="connsiteY119" fmla="*/ 190500 h 809763"/>
                    <a:gd name="connsiteX120" fmla="*/ 361950 w 669132"/>
                    <a:gd name="connsiteY120" fmla="*/ 185738 h 809763"/>
                    <a:gd name="connsiteX121" fmla="*/ 369094 w 669132"/>
                    <a:gd name="connsiteY121" fmla="*/ 180975 h 809763"/>
                    <a:gd name="connsiteX122" fmla="*/ 373857 w 669132"/>
                    <a:gd name="connsiteY122" fmla="*/ 173831 h 809763"/>
                    <a:gd name="connsiteX123" fmla="*/ 381000 w 669132"/>
                    <a:gd name="connsiteY123" fmla="*/ 171450 h 809763"/>
                    <a:gd name="connsiteX124" fmla="*/ 388144 w 669132"/>
                    <a:gd name="connsiteY124" fmla="*/ 166688 h 809763"/>
                    <a:gd name="connsiteX125" fmla="*/ 390525 w 669132"/>
                    <a:gd name="connsiteY125" fmla="*/ 159544 h 809763"/>
                    <a:gd name="connsiteX126" fmla="*/ 395288 w 669132"/>
                    <a:gd name="connsiteY126" fmla="*/ 152400 h 809763"/>
                    <a:gd name="connsiteX127" fmla="*/ 404813 w 669132"/>
                    <a:gd name="connsiteY127" fmla="*/ 130969 h 809763"/>
                    <a:gd name="connsiteX128" fmla="*/ 407194 w 669132"/>
                    <a:gd name="connsiteY128" fmla="*/ 111919 h 809763"/>
                    <a:gd name="connsiteX129" fmla="*/ 392907 w 669132"/>
                    <a:gd name="connsiteY129" fmla="*/ 107156 h 809763"/>
                    <a:gd name="connsiteX130" fmla="*/ 378619 w 669132"/>
                    <a:gd name="connsiteY130" fmla="*/ 102394 h 809763"/>
                    <a:gd name="connsiteX131" fmla="*/ 369094 w 669132"/>
                    <a:gd name="connsiteY131" fmla="*/ 100013 h 809763"/>
                    <a:gd name="connsiteX132" fmla="*/ 366713 w 669132"/>
                    <a:gd name="connsiteY132" fmla="*/ 92869 h 809763"/>
                    <a:gd name="connsiteX133" fmla="*/ 357188 w 669132"/>
                    <a:gd name="connsiteY133" fmla="*/ 83344 h 809763"/>
                    <a:gd name="connsiteX134" fmla="*/ 371475 w 669132"/>
                    <a:gd name="connsiteY134" fmla="*/ 78581 h 809763"/>
                    <a:gd name="connsiteX135" fmla="*/ 388144 w 669132"/>
                    <a:gd name="connsiteY135" fmla="*/ 71438 h 809763"/>
                    <a:gd name="connsiteX136" fmla="*/ 404813 w 669132"/>
                    <a:gd name="connsiteY136" fmla="*/ 54769 h 809763"/>
                    <a:gd name="connsiteX137" fmla="*/ 414338 w 669132"/>
                    <a:gd name="connsiteY137" fmla="*/ 40481 h 809763"/>
                    <a:gd name="connsiteX138" fmla="*/ 419100 w 669132"/>
                    <a:gd name="connsiteY138" fmla="*/ 33338 h 809763"/>
                    <a:gd name="connsiteX139" fmla="*/ 426244 w 669132"/>
                    <a:gd name="connsiteY139" fmla="*/ 30956 h 809763"/>
                    <a:gd name="connsiteX140" fmla="*/ 431007 w 669132"/>
                    <a:gd name="connsiteY140" fmla="*/ 23813 h 809763"/>
                    <a:gd name="connsiteX141" fmla="*/ 445294 w 669132"/>
                    <a:gd name="connsiteY141" fmla="*/ 14288 h 809763"/>
                    <a:gd name="connsiteX142" fmla="*/ 461963 w 669132"/>
                    <a:gd name="connsiteY142" fmla="*/ 7144 h 809763"/>
                    <a:gd name="connsiteX143" fmla="*/ 471488 w 669132"/>
                    <a:gd name="connsiteY143" fmla="*/ 0 h 809763"/>
                    <a:gd name="connsiteX144" fmla="*/ 490538 w 669132"/>
                    <a:gd name="connsiteY144" fmla="*/ 11906 h 809763"/>
                    <a:gd name="connsiteX145" fmla="*/ 504825 w 669132"/>
                    <a:gd name="connsiteY145" fmla="*/ 21431 h 809763"/>
                    <a:gd name="connsiteX146" fmla="*/ 516732 w 669132"/>
                    <a:gd name="connsiteY146" fmla="*/ 33338 h 809763"/>
                    <a:gd name="connsiteX147" fmla="*/ 528638 w 669132"/>
                    <a:gd name="connsiteY147" fmla="*/ 45244 h 809763"/>
                    <a:gd name="connsiteX148" fmla="*/ 521494 w 669132"/>
                    <a:gd name="connsiteY148" fmla="*/ 61913 h 809763"/>
                    <a:gd name="connsiteX149" fmla="*/ 514350 w 669132"/>
                    <a:gd name="connsiteY149" fmla="*/ 64294 h 809763"/>
                    <a:gd name="connsiteX150" fmla="*/ 511969 w 669132"/>
                    <a:gd name="connsiteY150" fmla="*/ 71438 h 809763"/>
                    <a:gd name="connsiteX151" fmla="*/ 519113 w 669132"/>
                    <a:gd name="connsiteY151" fmla="*/ 85725 h 809763"/>
                    <a:gd name="connsiteX152" fmla="*/ 526257 w 669132"/>
                    <a:gd name="connsiteY152" fmla="*/ 90488 h 809763"/>
                    <a:gd name="connsiteX153" fmla="*/ 533400 w 669132"/>
                    <a:gd name="connsiteY153" fmla="*/ 97631 h 809763"/>
                    <a:gd name="connsiteX154" fmla="*/ 538163 w 669132"/>
                    <a:gd name="connsiteY154" fmla="*/ 104775 h 809763"/>
                    <a:gd name="connsiteX155" fmla="*/ 545307 w 669132"/>
                    <a:gd name="connsiteY155" fmla="*/ 107156 h 809763"/>
                    <a:gd name="connsiteX156" fmla="*/ 552450 w 669132"/>
                    <a:gd name="connsiteY156" fmla="*/ 111919 h 809763"/>
                    <a:gd name="connsiteX157" fmla="*/ 566738 w 669132"/>
                    <a:gd name="connsiteY157" fmla="*/ 109538 h 809763"/>
                    <a:gd name="connsiteX158" fmla="*/ 590550 w 669132"/>
                    <a:gd name="connsiteY158" fmla="*/ 107156 h 809763"/>
                    <a:gd name="connsiteX159" fmla="*/ 609600 w 669132"/>
                    <a:gd name="connsiteY159" fmla="*/ 109538 h 809763"/>
                    <a:gd name="connsiteX160" fmla="*/ 626269 w 669132"/>
                    <a:gd name="connsiteY160" fmla="*/ 114300 h 809763"/>
                    <a:gd name="connsiteX161" fmla="*/ 633413 w 669132"/>
                    <a:gd name="connsiteY161" fmla="*/ 119063 h 809763"/>
                    <a:gd name="connsiteX162" fmla="*/ 652463 w 669132"/>
                    <a:gd name="connsiteY16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245269 w 669132"/>
                    <a:gd name="connsiteY90" fmla="*/ 578644 h 809763"/>
                    <a:gd name="connsiteX91" fmla="*/ 320675 w 669132"/>
                    <a:gd name="connsiteY91" fmla="*/ 520321 h 809763"/>
                    <a:gd name="connsiteX92" fmla="*/ 319088 w 669132"/>
                    <a:gd name="connsiteY92" fmla="*/ 469106 h 809763"/>
                    <a:gd name="connsiteX93" fmla="*/ 323850 w 669132"/>
                    <a:gd name="connsiteY93" fmla="*/ 454819 h 809763"/>
                    <a:gd name="connsiteX94" fmla="*/ 326232 w 669132"/>
                    <a:gd name="connsiteY94" fmla="*/ 447675 h 809763"/>
                    <a:gd name="connsiteX95" fmla="*/ 328613 w 669132"/>
                    <a:gd name="connsiteY95" fmla="*/ 423863 h 809763"/>
                    <a:gd name="connsiteX96" fmla="*/ 330994 w 669132"/>
                    <a:gd name="connsiteY96" fmla="*/ 416719 h 809763"/>
                    <a:gd name="connsiteX97" fmla="*/ 340519 w 669132"/>
                    <a:gd name="connsiteY97" fmla="*/ 383381 h 809763"/>
                    <a:gd name="connsiteX98" fmla="*/ 342900 w 669132"/>
                    <a:gd name="connsiteY98" fmla="*/ 347663 h 809763"/>
                    <a:gd name="connsiteX99" fmla="*/ 345282 w 669132"/>
                    <a:gd name="connsiteY99" fmla="*/ 340519 h 809763"/>
                    <a:gd name="connsiteX100" fmla="*/ 347663 w 669132"/>
                    <a:gd name="connsiteY100" fmla="*/ 323850 h 809763"/>
                    <a:gd name="connsiteX101" fmla="*/ 350044 w 669132"/>
                    <a:gd name="connsiteY101" fmla="*/ 280988 h 809763"/>
                    <a:gd name="connsiteX102" fmla="*/ 352425 w 669132"/>
                    <a:gd name="connsiteY102" fmla="*/ 261938 h 809763"/>
                    <a:gd name="connsiteX103" fmla="*/ 345282 w 669132"/>
                    <a:gd name="connsiteY103" fmla="*/ 257175 h 809763"/>
                    <a:gd name="connsiteX104" fmla="*/ 338138 w 669132"/>
                    <a:gd name="connsiteY104" fmla="*/ 259556 h 809763"/>
                    <a:gd name="connsiteX105" fmla="*/ 330994 w 669132"/>
                    <a:gd name="connsiteY105" fmla="*/ 264319 h 809763"/>
                    <a:gd name="connsiteX106" fmla="*/ 316707 w 669132"/>
                    <a:gd name="connsiteY106" fmla="*/ 269081 h 809763"/>
                    <a:gd name="connsiteX107" fmla="*/ 309563 w 669132"/>
                    <a:gd name="connsiteY107" fmla="*/ 271463 h 809763"/>
                    <a:gd name="connsiteX108" fmla="*/ 311944 w 669132"/>
                    <a:gd name="connsiteY108" fmla="*/ 264319 h 809763"/>
                    <a:gd name="connsiteX109" fmla="*/ 307182 w 669132"/>
                    <a:gd name="connsiteY109" fmla="*/ 250031 h 809763"/>
                    <a:gd name="connsiteX110" fmla="*/ 295275 w 669132"/>
                    <a:gd name="connsiteY110" fmla="*/ 228600 h 809763"/>
                    <a:gd name="connsiteX111" fmla="*/ 288132 w 669132"/>
                    <a:gd name="connsiteY111" fmla="*/ 223838 h 809763"/>
                    <a:gd name="connsiteX112" fmla="*/ 290513 w 669132"/>
                    <a:gd name="connsiteY112" fmla="*/ 216694 h 809763"/>
                    <a:gd name="connsiteX113" fmla="*/ 297657 w 669132"/>
                    <a:gd name="connsiteY113" fmla="*/ 214313 h 809763"/>
                    <a:gd name="connsiteX114" fmla="*/ 304800 w 669132"/>
                    <a:gd name="connsiteY114" fmla="*/ 209550 h 809763"/>
                    <a:gd name="connsiteX115" fmla="*/ 311944 w 669132"/>
                    <a:gd name="connsiteY115" fmla="*/ 202406 h 809763"/>
                    <a:gd name="connsiteX116" fmla="*/ 319088 w 669132"/>
                    <a:gd name="connsiteY116" fmla="*/ 200025 h 809763"/>
                    <a:gd name="connsiteX117" fmla="*/ 333375 w 669132"/>
                    <a:gd name="connsiteY117" fmla="*/ 192881 h 809763"/>
                    <a:gd name="connsiteX118" fmla="*/ 347663 w 669132"/>
                    <a:gd name="connsiteY118" fmla="*/ 190500 h 809763"/>
                    <a:gd name="connsiteX119" fmla="*/ 361950 w 669132"/>
                    <a:gd name="connsiteY119" fmla="*/ 185738 h 809763"/>
                    <a:gd name="connsiteX120" fmla="*/ 369094 w 669132"/>
                    <a:gd name="connsiteY120" fmla="*/ 180975 h 809763"/>
                    <a:gd name="connsiteX121" fmla="*/ 373857 w 669132"/>
                    <a:gd name="connsiteY121" fmla="*/ 173831 h 809763"/>
                    <a:gd name="connsiteX122" fmla="*/ 381000 w 669132"/>
                    <a:gd name="connsiteY122" fmla="*/ 171450 h 809763"/>
                    <a:gd name="connsiteX123" fmla="*/ 388144 w 669132"/>
                    <a:gd name="connsiteY123" fmla="*/ 166688 h 809763"/>
                    <a:gd name="connsiteX124" fmla="*/ 390525 w 669132"/>
                    <a:gd name="connsiteY124" fmla="*/ 159544 h 809763"/>
                    <a:gd name="connsiteX125" fmla="*/ 395288 w 669132"/>
                    <a:gd name="connsiteY125" fmla="*/ 152400 h 809763"/>
                    <a:gd name="connsiteX126" fmla="*/ 404813 w 669132"/>
                    <a:gd name="connsiteY126" fmla="*/ 130969 h 809763"/>
                    <a:gd name="connsiteX127" fmla="*/ 407194 w 669132"/>
                    <a:gd name="connsiteY127" fmla="*/ 111919 h 809763"/>
                    <a:gd name="connsiteX128" fmla="*/ 392907 w 669132"/>
                    <a:gd name="connsiteY128" fmla="*/ 107156 h 809763"/>
                    <a:gd name="connsiteX129" fmla="*/ 378619 w 669132"/>
                    <a:gd name="connsiteY129" fmla="*/ 102394 h 809763"/>
                    <a:gd name="connsiteX130" fmla="*/ 369094 w 669132"/>
                    <a:gd name="connsiteY130" fmla="*/ 100013 h 809763"/>
                    <a:gd name="connsiteX131" fmla="*/ 366713 w 669132"/>
                    <a:gd name="connsiteY131" fmla="*/ 92869 h 809763"/>
                    <a:gd name="connsiteX132" fmla="*/ 357188 w 669132"/>
                    <a:gd name="connsiteY132" fmla="*/ 83344 h 809763"/>
                    <a:gd name="connsiteX133" fmla="*/ 371475 w 669132"/>
                    <a:gd name="connsiteY133" fmla="*/ 78581 h 809763"/>
                    <a:gd name="connsiteX134" fmla="*/ 388144 w 669132"/>
                    <a:gd name="connsiteY134" fmla="*/ 71438 h 809763"/>
                    <a:gd name="connsiteX135" fmla="*/ 404813 w 669132"/>
                    <a:gd name="connsiteY135" fmla="*/ 54769 h 809763"/>
                    <a:gd name="connsiteX136" fmla="*/ 414338 w 669132"/>
                    <a:gd name="connsiteY136" fmla="*/ 40481 h 809763"/>
                    <a:gd name="connsiteX137" fmla="*/ 419100 w 669132"/>
                    <a:gd name="connsiteY137" fmla="*/ 33338 h 809763"/>
                    <a:gd name="connsiteX138" fmla="*/ 426244 w 669132"/>
                    <a:gd name="connsiteY138" fmla="*/ 30956 h 809763"/>
                    <a:gd name="connsiteX139" fmla="*/ 431007 w 669132"/>
                    <a:gd name="connsiteY139" fmla="*/ 23813 h 809763"/>
                    <a:gd name="connsiteX140" fmla="*/ 445294 w 669132"/>
                    <a:gd name="connsiteY140" fmla="*/ 14288 h 809763"/>
                    <a:gd name="connsiteX141" fmla="*/ 461963 w 669132"/>
                    <a:gd name="connsiteY141" fmla="*/ 7144 h 809763"/>
                    <a:gd name="connsiteX142" fmla="*/ 471488 w 669132"/>
                    <a:gd name="connsiteY142" fmla="*/ 0 h 809763"/>
                    <a:gd name="connsiteX143" fmla="*/ 490538 w 669132"/>
                    <a:gd name="connsiteY143" fmla="*/ 11906 h 809763"/>
                    <a:gd name="connsiteX144" fmla="*/ 504825 w 669132"/>
                    <a:gd name="connsiteY144" fmla="*/ 21431 h 809763"/>
                    <a:gd name="connsiteX145" fmla="*/ 516732 w 669132"/>
                    <a:gd name="connsiteY145" fmla="*/ 33338 h 809763"/>
                    <a:gd name="connsiteX146" fmla="*/ 528638 w 669132"/>
                    <a:gd name="connsiteY146" fmla="*/ 45244 h 809763"/>
                    <a:gd name="connsiteX147" fmla="*/ 521494 w 669132"/>
                    <a:gd name="connsiteY147" fmla="*/ 61913 h 809763"/>
                    <a:gd name="connsiteX148" fmla="*/ 514350 w 669132"/>
                    <a:gd name="connsiteY148" fmla="*/ 64294 h 809763"/>
                    <a:gd name="connsiteX149" fmla="*/ 511969 w 669132"/>
                    <a:gd name="connsiteY149" fmla="*/ 71438 h 809763"/>
                    <a:gd name="connsiteX150" fmla="*/ 519113 w 669132"/>
                    <a:gd name="connsiteY150" fmla="*/ 85725 h 809763"/>
                    <a:gd name="connsiteX151" fmla="*/ 526257 w 669132"/>
                    <a:gd name="connsiteY151" fmla="*/ 90488 h 809763"/>
                    <a:gd name="connsiteX152" fmla="*/ 533400 w 669132"/>
                    <a:gd name="connsiteY152" fmla="*/ 97631 h 809763"/>
                    <a:gd name="connsiteX153" fmla="*/ 538163 w 669132"/>
                    <a:gd name="connsiteY153" fmla="*/ 104775 h 809763"/>
                    <a:gd name="connsiteX154" fmla="*/ 545307 w 669132"/>
                    <a:gd name="connsiteY154" fmla="*/ 107156 h 809763"/>
                    <a:gd name="connsiteX155" fmla="*/ 552450 w 669132"/>
                    <a:gd name="connsiteY155" fmla="*/ 111919 h 809763"/>
                    <a:gd name="connsiteX156" fmla="*/ 566738 w 669132"/>
                    <a:gd name="connsiteY156" fmla="*/ 109538 h 809763"/>
                    <a:gd name="connsiteX157" fmla="*/ 590550 w 669132"/>
                    <a:gd name="connsiteY157" fmla="*/ 107156 h 809763"/>
                    <a:gd name="connsiteX158" fmla="*/ 609600 w 669132"/>
                    <a:gd name="connsiteY158" fmla="*/ 109538 h 809763"/>
                    <a:gd name="connsiteX159" fmla="*/ 626269 w 669132"/>
                    <a:gd name="connsiteY159" fmla="*/ 114300 h 809763"/>
                    <a:gd name="connsiteX160" fmla="*/ 633413 w 669132"/>
                    <a:gd name="connsiteY160" fmla="*/ 119063 h 809763"/>
                    <a:gd name="connsiteX161" fmla="*/ 652463 w 669132"/>
                    <a:gd name="connsiteY16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238125 w 669132"/>
                    <a:gd name="connsiteY89" fmla="*/ 583406 h 809763"/>
                    <a:gd name="connsiteX90" fmla="*/ 320675 w 669132"/>
                    <a:gd name="connsiteY90" fmla="*/ 520321 h 809763"/>
                    <a:gd name="connsiteX91" fmla="*/ 319088 w 669132"/>
                    <a:gd name="connsiteY91" fmla="*/ 469106 h 809763"/>
                    <a:gd name="connsiteX92" fmla="*/ 323850 w 669132"/>
                    <a:gd name="connsiteY92" fmla="*/ 454819 h 809763"/>
                    <a:gd name="connsiteX93" fmla="*/ 326232 w 669132"/>
                    <a:gd name="connsiteY93" fmla="*/ 447675 h 809763"/>
                    <a:gd name="connsiteX94" fmla="*/ 328613 w 669132"/>
                    <a:gd name="connsiteY94" fmla="*/ 423863 h 809763"/>
                    <a:gd name="connsiteX95" fmla="*/ 330994 w 669132"/>
                    <a:gd name="connsiteY95" fmla="*/ 416719 h 809763"/>
                    <a:gd name="connsiteX96" fmla="*/ 340519 w 669132"/>
                    <a:gd name="connsiteY96" fmla="*/ 383381 h 809763"/>
                    <a:gd name="connsiteX97" fmla="*/ 342900 w 669132"/>
                    <a:gd name="connsiteY97" fmla="*/ 347663 h 809763"/>
                    <a:gd name="connsiteX98" fmla="*/ 345282 w 669132"/>
                    <a:gd name="connsiteY98" fmla="*/ 340519 h 809763"/>
                    <a:gd name="connsiteX99" fmla="*/ 347663 w 669132"/>
                    <a:gd name="connsiteY99" fmla="*/ 323850 h 809763"/>
                    <a:gd name="connsiteX100" fmla="*/ 350044 w 669132"/>
                    <a:gd name="connsiteY100" fmla="*/ 280988 h 809763"/>
                    <a:gd name="connsiteX101" fmla="*/ 352425 w 669132"/>
                    <a:gd name="connsiteY101" fmla="*/ 261938 h 809763"/>
                    <a:gd name="connsiteX102" fmla="*/ 345282 w 669132"/>
                    <a:gd name="connsiteY102" fmla="*/ 257175 h 809763"/>
                    <a:gd name="connsiteX103" fmla="*/ 338138 w 669132"/>
                    <a:gd name="connsiteY103" fmla="*/ 259556 h 809763"/>
                    <a:gd name="connsiteX104" fmla="*/ 330994 w 669132"/>
                    <a:gd name="connsiteY104" fmla="*/ 264319 h 809763"/>
                    <a:gd name="connsiteX105" fmla="*/ 316707 w 669132"/>
                    <a:gd name="connsiteY105" fmla="*/ 269081 h 809763"/>
                    <a:gd name="connsiteX106" fmla="*/ 309563 w 669132"/>
                    <a:gd name="connsiteY106" fmla="*/ 271463 h 809763"/>
                    <a:gd name="connsiteX107" fmla="*/ 311944 w 669132"/>
                    <a:gd name="connsiteY107" fmla="*/ 264319 h 809763"/>
                    <a:gd name="connsiteX108" fmla="*/ 307182 w 669132"/>
                    <a:gd name="connsiteY108" fmla="*/ 250031 h 809763"/>
                    <a:gd name="connsiteX109" fmla="*/ 295275 w 669132"/>
                    <a:gd name="connsiteY109" fmla="*/ 228600 h 809763"/>
                    <a:gd name="connsiteX110" fmla="*/ 288132 w 669132"/>
                    <a:gd name="connsiteY110" fmla="*/ 223838 h 809763"/>
                    <a:gd name="connsiteX111" fmla="*/ 290513 w 669132"/>
                    <a:gd name="connsiteY111" fmla="*/ 216694 h 809763"/>
                    <a:gd name="connsiteX112" fmla="*/ 297657 w 669132"/>
                    <a:gd name="connsiteY112" fmla="*/ 214313 h 809763"/>
                    <a:gd name="connsiteX113" fmla="*/ 304800 w 669132"/>
                    <a:gd name="connsiteY113" fmla="*/ 209550 h 809763"/>
                    <a:gd name="connsiteX114" fmla="*/ 311944 w 669132"/>
                    <a:gd name="connsiteY114" fmla="*/ 202406 h 809763"/>
                    <a:gd name="connsiteX115" fmla="*/ 319088 w 669132"/>
                    <a:gd name="connsiteY115" fmla="*/ 200025 h 809763"/>
                    <a:gd name="connsiteX116" fmla="*/ 333375 w 669132"/>
                    <a:gd name="connsiteY116" fmla="*/ 192881 h 809763"/>
                    <a:gd name="connsiteX117" fmla="*/ 347663 w 669132"/>
                    <a:gd name="connsiteY117" fmla="*/ 190500 h 809763"/>
                    <a:gd name="connsiteX118" fmla="*/ 361950 w 669132"/>
                    <a:gd name="connsiteY118" fmla="*/ 185738 h 809763"/>
                    <a:gd name="connsiteX119" fmla="*/ 369094 w 669132"/>
                    <a:gd name="connsiteY119" fmla="*/ 180975 h 809763"/>
                    <a:gd name="connsiteX120" fmla="*/ 373857 w 669132"/>
                    <a:gd name="connsiteY120" fmla="*/ 173831 h 809763"/>
                    <a:gd name="connsiteX121" fmla="*/ 381000 w 669132"/>
                    <a:gd name="connsiteY121" fmla="*/ 171450 h 809763"/>
                    <a:gd name="connsiteX122" fmla="*/ 388144 w 669132"/>
                    <a:gd name="connsiteY122" fmla="*/ 166688 h 809763"/>
                    <a:gd name="connsiteX123" fmla="*/ 390525 w 669132"/>
                    <a:gd name="connsiteY123" fmla="*/ 159544 h 809763"/>
                    <a:gd name="connsiteX124" fmla="*/ 395288 w 669132"/>
                    <a:gd name="connsiteY124" fmla="*/ 152400 h 809763"/>
                    <a:gd name="connsiteX125" fmla="*/ 404813 w 669132"/>
                    <a:gd name="connsiteY125" fmla="*/ 130969 h 809763"/>
                    <a:gd name="connsiteX126" fmla="*/ 407194 w 669132"/>
                    <a:gd name="connsiteY126" fmla="*/ 111919 h 809763"/>
                    <a:gd name="connsiteX127" fmla="*/ 392907 w 669132"/>
                    <a:gd name="connsiteY127" fmla="*/ 107156 h 809763"/>
                    <a:gd name="connsiteX128" fmla="*/ 378619 w 669132"/>
                    <a:gd name="connsiteY128" fmla="*/ 102394 h 809763"/>
                    <a:gd name="connsiteX129" fmla="*/ 369094 w 669132"/>
                    <a:gd name="connsiteY129" fmla="*/ 100013 h 809763"/>
                    <a:gd name="connsiteX130" fmla="*/ 366713 w 669132"/>
                    <a:gd name="connsiteY130" fmla="*/ 92869 h 809763"/>
                    <a:gd name="connsiteX131" fmla="*/ 357188 w 669132"/>
                    <a:gd name="connsiteY131" fmla="*/ 83344 h 809763"/>
                    <a:gd name="connsiteX132" fmla="*/ 371475 w 669132"/>
                    <a:gd name="connsiteY132" fmla="*/ 78581 h 809763"/>
                    <a:gd name="connsiteX133" fmla="*/ 388144 w 669132"/>
                    <a:gd name="connsiteY133" fmla="*/ 71438 h 809763"/>
                    <a:gd name="connsiteX134" fmla="*/ 404813 w 669132"/>
                    <a:gd name="connsiteY134" fmla="*/ 54769 h 809763"/>
                    <a:gd name="connsiteX135" fmla="*/ 414338 w 669132"/>
                    <a:gd name="connsiteY135" fmla="*/ 40481 h 809763"/>
                    <a:gd name="connsiteX136" fmla="*/ 419100 w 669132"/>
                    <a:gd name="connsiteY136" fmla="*/ 33338 h 809763"/>
                    <a:gd name="connsiteX137" fmla="*/ 426244 w 669132"/>
                    <a:gd name="connsiteY137" fmla="*/ 30956 h 809763"/>
                    <a:gd name="connsiteX138" fmla="*/ 431007 w 669132"/>
                    <a:gd name="connsiteY138" fmla="*/ 23813 h 809763"/>
                    <a:gd name="connsiteX139" fmla="*/ 445294 w 669132"/>
                    <a:gd name="connsiteY139" fmla="*/ 14288 h 809763"/>
                    <a:gd name="connsiteX140" fmla="*/ 461963 w 669132"/>
                    <a:gd name="connsiteY140" fmla="*/ 7144 h 809763"/>
                    <a:gd name="connsiteX141" fmla="*/ 471488 w 669132"/>
                    <a:gd name="connsiteY141" fmla="*/ 0 h 809763"/>
                    <a:gd name="connsiteX142" fmla="*/ 490538 w 669132"/>
                    <a:gd name="connsiteY142" fmla="*/ 11906 h 809763"/>
                    <a:gd name="connsiteX143" fmla="*/ 504825 w 669132"/>
                    <a:gd name="connsiteY143" fmla="*/ 21431 h 809763"/>
                    <a:gd name="connsiteX144" fmla="*/ 516732 w 669132"/>
                    <a:gd name="connsiteY144" fmla="*/ 33338 h 809763"/>
                    <a:gd name="connsiteX145" fmla="*/ 528638 w 669132"/>
                    <a:gd name="connsiteY145" fmla="*/ 45244 h 809763"/>
                    <a:gd name="connsiteX146" fmla="*/ 521494 w 669132"/>
                    <a:gd name="connsiteY146" fmla="*/ 61913 h 809763"/>
                    <a:gd name="connsiteX147" fmla="*/ 514350 w 669132"/>
                    <a:gd name="connsiteY147" fmla="*/ 64294 h 809763"/>
                    <a:gd name="connsiteX148" fmla="*/ 511969 w 669132"/>
                    <a:gd name="connsiteY148" fmla="*/ 71438 h 809763"/>
                    <a:gd name="connsiteX149" fmla="*/ 519113 w 669132"/>
                    <a:gd name="connsiteY149" fmla="*/ 85725 h 809763"/>
                    <a:gd name="connsiteX150" fmla="*/ 526257 w 669132"/>
                    <a:gd name="connsiteY150" fmla="*/ 90488 h 809763"/>
                    <a:gd name="connsiteX151" fmla="*/ 533400 w 669132"/>
                    <a:gd name="connsiteY151" fmla="*/ 97631 h 809763"/>
                    <a:gd name="connsiteX152" fmla="*/ 538163 w 669132"/>
                    <a:gd name="connsiteY152" fmla="*/ 104775 h 809763"/>
                    <a:gd name="connsiteX153" fmla="*/ 545307 w 669132"/>
                    <a:gd name="connsiteY153" fmla="*/ 107156 h 809763"/>
                    <a:gd name="connsiteX154" fmla="*/ 552450 w 669132"/>
                    <a:gd name="connsiteY154" fmla="*/ 111919 h 809763"/>
                    <a:gd name="connsiteX155" fmla="*/ 566738 w 669132"/>
                    <a:gd name="connsiteY155" fmla="*/ 109538 h 809763"/>
                    <a:gd name="connsiteX156" fmla="*/ 590550 w 669132"/>
                    <a:gd name="connsiteY156" fmla="*/ 107156 h 809763"/>
                    <a:gd name="connsiteX157" fmla="*/ 609600 w 669132"/>
                    <a:gd name="connsiteY157" fmla="*/ 109538 h 809763"/>
                    <a:gd name="connsiteX158" fmla="*/ 626269 w 669132"/>
                    <a:gd name="connsiteY158" fmla="*/ 114300 h 809763"/>
                    <a:gd name="connsiteX159" fmla="*/ 633413 w 669132"/>
                    <a:gd name="connsiteY159" fmla="*/ 119063 h 809763"/>
                    <a:gd name="connsiteX160" fmla="*/ 652463 w 669132"/>
                    <a:gd name="connsiteY16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223838 w 669132"/>
                    <a:gd name="connsiteY88" fmla="*/ 588169 h 809763"/>
                    <a:gd name="connsiteX89" fmla="*/ 320675 w 669132"/>
                    <a:gd name="connsiteY89" fmla="*/ 520321 h 809763"/>
                    <a:gd name="connsiteX90" fmla="*/ 319088 w 669132"/>
                    <a:gd name="connsiteY90" fmla="*/ 469106 h 809763"/>
                    <a:gd name="connsiteX91" fmla="*/ 323850 w 669132"/>
                    <a:gd name="connsiteY91" fmla="*/ 454819 h 809763"/>
                    <a:gd name="connsiteX92" fmla="*/ 326232 w 669132"/>
                    <a:gd name="connsiteY92" fmla="*/ 447675 h 809763"/>
                    <a:gd name="connsiteX93" fmla="*/ 328613 w 669132"/>
                    <a:gd name="connsiteY93" fmla="*/ 423863 h 809763"/>
                    <a:gd name="connsiteX94" fmla="*/ 330994 w 669132"/>
                    <a:gd name="connsiteY94" fmla="*/ 416719 h 809763"/>
                    <a:gd name="connsiteX95" fmla="*/ 340519 w 669132"/>
                    <a:gd name="connsiteY95" fmla="*/ 383381 h 809763"/>
                    <a:gd name="connsiteX96" fmla="*/ 342900 w 669132"/>
                    <a:gd name="connsiteY96" fmla="*/ 347663 h 809763"/>
                    <a:gd name="connsiteX97" fmla="*/ 345282 w 669132"/>
                    <a:gd name="connsiteY97" fmla="*/ 340519 h 809763"/>
                    <a:gd name="connsiteX98" fmla="*/ 347663 w 669132"/>
                    <a:gd name="connsiteY98" fmla="*/ 323850 h 809763"/>
                    <a:gd name="connsiteX99" fmla="*/ 350044 w 669132"/>
                    <a:gd name="connsiteY99" fmla="*/ 280988 h 809763"/>
                    <a:gd name="connsiteX100" fmla="*/ 352425 w 669132"/>
                    <a:gd name="connsiteY100" fmla="*/ 261938 h 809763"/>
                    <a:gd name="connsiteX101" fmla="*/ 345282 w 669132"/>
                    <a:gd name="connsiteY101" fmla="*/ 257175 h 809763"/>
                    <a:gd name="connsiteX102" fmla="*/ 338138 w 669132"/>
                    <a:gd name="connsiteY102" fmla="*/ 259556 h 809763"/>
                    <a:gd name="connsiteX103" fmla="*/ 330994 w 669132"/>
                    <a:gd name="connsiteY103" fmla="*/ 264319 h 809763"/>
                    <a:gd name="connsiteX104" fmla="*/ 316707 w 669132"/>
                    <a:gd name="connsiteY104" fmla="*/ 269081 h 809763"/>
                    <a:gd name="connsiteX105" fmla="*/ 309563 w 669132"/>
                    <a:gd name="connsiteY105" fmla="*/ 271463 h 809763"/>
                    <a:gd name="connsiteX106" fmla="*/ 311944 w 669132"/>
                    <a:gd name="connsiteY106" fmla="*/ 264319 h 809763"/>
                    <a:gd name="connsiteX107" fmla="*/ 307182 w 669132"/>
                    <a:gd name="connsiteY107" fmla="*/ 250031 h 809763"/>
                    <a:gd name="connsiteX108" fmla="*/ 295275 w 669132"/>
                    <a:gd name="connsiteY108" fmla="*/ 228600 h 809763"/>
                    <a:gd name="connsiteX109" fmla="*/ 288132 w 669132"/>
                    <a:gd name="connsiteY109" fmla="*/ 223838 h 809763"/>
                    <a:gd name="connsiteX110" fmla="*/ 290513 w 669132"/>
                    <a:gd name="connsiteY110" fmla="*/ 216694 h 809763"/>
                    <a:gd name="connsiteX111" fmla="*/ 297657 w 669132"/>
                    <a:gd name="connsiteY111" fmla="*/ 214313 h 809763"/>
                    <a:gd name="connsiteX112" fmla="*/ 304800 w 669132"/>
                    <a:gd name="connsiteY112" fmla="*/ 209550 h 809763"/>
                    <a:gd name="connsiteX113" fmla="*/ 311944 w 669132"/>
                    <a:gd name="connsiteY113" fmla="*/ 202406 h 809763"/>
                    <a:gd name="connsiteX114" fmla="*/ 319088 w 669132"/>
                    <a:gd name="connsiteY114" fmla="*/ 200025 h 809763"/>
                    <a:gd name="connsiteX115" fmla="*/ 333375 w 669132"/>
                    <a:gd name="connsiteY115" fmla="*/ 192881 h 809763"/>
                    <a:gd name="connsiteX116" fmla="*/ 347663 w 669132"/>
                    <a:gd name="connsiteY116" fmla="*/ 190500 h 809763"/>
                    <a:gd name="connsiteX117" fmla="*/ 361950 w 669132"/>
                    <a:gd name="connsiteY117" fmla="*/ 185738 h 809763"/>
                    <a:gd name="connsiteX118" fmla="*/ 369094 w 669132"/>
                    <a:gd name="connsiteY118" fmla="*/ 180975 h 809763"/>
                    <a:gd name="connsiteX119" fmla="*/ 373857 w 669132"/>
                    <a:gd name="connsiteY119" fmla="*/ 173831 h 809763"/>
                    <a:gd name="connsiteX120" fmla="*/ 381000 w 669132"/>
                    <a:gd name="connsiteY120" fmla="*/ 171450 h 809763"/>
                    <a:gd name="connsiteX121" fmla="*/ 388144 w 669132"/>
                    <a:gd name="connsiteY121" fmla="*/ 166688 h 809763"/>
                    <a:gd name="connsiteX122" fmla="*/ 390525 w 669132"/>
                    <a:gd name="connsiteY122" fmla="*/ 159544 h 809763"/>
                    <a:gd name="connsiteX123" fmla="*/ 395288 w 669132"/>
                    <a:gd name="connsiteY123" fmla="*/ 152400 h 809763"/>
                    <a:gd name="connsiteX124" fmla="*/ 404813 w 669132"/>
                    <a:gd name="connsiteY124" fmla="*/ 130969 h 809763"/>
                    <a:gd name="connsiteX125" fmla="*/ 407194 w 669132"/>
                    <a:gd name="connsiteY125" fmla="*/ 111919 h 809763"/>
                    <a:gd name="connsiteX126" fmla="*/ 392907 w 669132"/>
                    <a:gd name="connsiteY126" fmla="*/ 107156 h 809763"/>
                    <a:gd name="connsiteX127" fmla="*/ 378619 w 669132"/>
                    <a:gd name="connsiteY127" fmla="*/ 102394 h 809763"/>
                    <a:gd name="connsiteX128" fmla="*/ 369094 w 669132"/>
                    <a:gd name="connsiteY128" fmla="*/ 100013 h 809763"/>
                    <a:gd name="connsiteX129" fmla="*/ 366713 w 669132"/>
                    <a:gd name="connsiteY129" fmla="*/ 92869 h 809763"/>
                    <a:gd name="connsiteX130" fmla="*/ 357188 w 669132"/>
                    <a:gd name="connsiteY130" fmla="*/ 83344 h 809763"/>
                    <a:gd name="connsiteX131" fmla="*/ 371475 w 669132"/>
                    <a:gd name="connsiteY131" fmla="*/ 78581 h 809763"/>
                    <a:gd name="connsiteX132" fmla="*/ 388144 w 669132"/>
                    <a:gd name="connsiteY132" fmla="*/ 71438 h 809763"/>
                    <a:gd name="connsiteX133" fmla="*/ 404813 w 669132"/>
                    <a:gd name="connsiteY133" fmla="*/ 54769 h 809763"/>
                    <a:gd name="connsiteX134" fmla="*/ 414338 w 669132"/>
                    <a:gd name="connsiteY134" fmla="*/ 40481 h 809763"/>
                    <a:gd name="connsiteX135" fmla="*/ 419100 w 669132"/>
                    <a:gd name="connsiteY135" fmla="*/ 33338 h 809763"/>
                    <a:gd name="connsiteX136" fmla="*/ 426244 w 669132"/>
                    <a:gd name="connsiteY136" fmla="*/ 30956 h 809763"/>
                    <a:gd name="connsiteX137" fmla="*/ 431007 w 669132"/>
                    <a:gd name="connsiteY137" fmla="*/ 23813 h 809763"/>
                    <a:gd name="connsiteX138" fmla="*/ 445294 w 669132"/>
                    <a:gd name="connsiteY138" fmla="*/ 14288 h 809763"/>
                    <a:gd name="connsiteX139" fmla="*/ 461963 w 669132"/>
                    <a:gd name="connsiteY139" fmla="*/ 7144 h 809763"/>
                    <a:gd name="connsiteX140" fmla="*/ 471488 w 669132"/>
                    <a:gd name="connsiteY140" fmla="*/ 0 h 809763"/>
                    <a:gd name="connsiteX141" fmla="*/ 490538 w 669132"/>
                    <a:gd name="connsiteY141" fmla="*/ 11906 h 809763"/>
                    <a:gd name="connsiteX142" fmla="*/ 504825 w 669132"/>
                    <a:gd name="connsiteY142" fmla="*/ 21431 h 809763"/>
                    <a:gd name="connsiteX143" fmla="*/ 516732 w 669132"/>
                    <a:gd name="connsiteY143" fmla="*/ 33338 h 809763"/>
                    <a:gd name="connsiteX144" fmla="*/ 528638 w 669132"/>
                    <a:gd name="connsiteY144" fmla="*/ 45244 h 809763"/>
                    <a:gd name="connsiteX145" fmla="*/ 521494 w 669132"/>
                    <a:gd name="connsiteY145" fmla="*/ 61913 h 809763"/>
                    <a:gd name="connsiteX146" fmla="*/ 514350 w 669132"/>
                    <a:gd name="connsiteY146" fmla="*/ 64294 h 809763"/>
                    <a:gd name="connsiteX147" fmla="*/ 511969 w 669132"/>
                    <a:gd name="connsiteY147" fmla="*/ 71438 h 809763"/>
                    <a:gd name="connsiteX148" fmla="*/ 519113 w 669132"/>
                    <a:gd name="connsiteY148" fmla="*/ 85725 h 809763"/>
                    <a:gd name="connsiteX149" fmla="*/ 526257 w 669132"/>
                    <a:gd name="connsiteY149" fmla="*/ 90488 h 809763"/>
                    <a:gd name="connsiteX150" fmla="*/ 533400 w 669132"/>
                    <a:gd name="connsiteY150" fmla="*/ 97631 h 809763"/>
                    <a:gd name="connsiteX151" fmla="*/ 538163 w 669132"/>
                    <a:gd name="connsiteY151" fmla="*/ 104775 h 809763"/>
                    <a:gd name="connsiteX152" fmla="*/ 545307 w 669132"/>
                    <a:gd name="connsiteY152" fmla="*/ 107156 h 809763"/>
                    <a:gd name="connsiteX153" fmla="*/ 552450 w 669132"/>
                    <a:gd name="connsiteY153" fmla="*/ 111919 h 809763"/>
                    <a:gd name="connsiteX154" fmla="*/ 566738 w 669132"/>
                    <a:gd name="connsiteY154" fmla="*/ 109538 h 809763"/>
                    <a:gd name="connsiteX155" fmla="*/ 590550 w 669132"/>
                    <a:gd name="connsiteY155" fmla="*/ 107156 h 809763"/>
                    <a:gd name="connsiteX156" fmla="*/ 609600 w 669132"/>
                    <a:gd name="connsiteY156" fmla="*/ 109538 h 809763"/>
                    <a:gd name="connsiteX157" fmla="*/ 626269 w 669132"/>
                    <a:gd name="connsiteY157" fmla="*/ 114300 h 809763"/>
                    <a:gd name="connsiteX158" fmla="*/ 633413 w 669132"/>
                    <a:gd name="connsiteY158" fmla="*/ 119063 h 809763"/>
                    <a:gd name="connsiteX159" fmla="*/ 652463 w 669132"/>
                    <a:gd name="connsiteY15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209550 w 669132"/>
                    <a:gd name="connsiteY87" fmla="*/ 592931 h 809763"/>
                    <a:gd name="connsiteX88" fmla="*/ 320675 w 669132"/>
                    <a:gd name="connsiteY88" fmla="*/ 520321 h 809763"/>
                    <a:gd name="connsiteX89" fmla="*/ 319088 w 669132"/>
                    <a:gd name="connsiteY89" fmla="*/ 469106 h 809763"/>
                    <a:gd name="connsiteX90" fmla="*/ 323850 w 669132"/>
                    <a:gd name="connsiteY90" fmla="*/ 454819 h 809763"/>
                    <a:gd name="connsiteX91" fmla="*/ 326232 w 669132"/>
                    <a:gd name="connsiteY91" fmla="*/ 447675 h 809763"/>
                    <a:gd name="connsiteX92" fmla="*/ 328613 w 669132"/>
                    <a:gd name="connsiteY92" fmla="*/ 423863 h 809763"/>
                    <a:gd name="connsiteX93" fmla="*/ 330994 w 669132"/>
                    <a:gd name="connsiteY93" fmla="*/ 416719 h 809763"/>
                    <a:gd name="connsiteX94" fmla="*/ 340519 w 669132"/>
                    <a:gd name="connsiteY94" fmla="*/ 383381 h 809763"/>
                    <a:gd name="connsiteX95" fmla="*/ 342900 w 669132"/>
                    <a:gd name="connsiteY95" fmla="*/ 347663 h 809763"/>
                    <a:gd name="connsiteX96" fmla="*/ 345282 w 669132"/>
                    <a:gd name="connsiteY96" fmla="*/ 340519 h 809763"/>
                    <a:gd name="connsiteX97" fmla="*/ 347663 w 669132"/>
                    <a:gd name="connsiteY97" fmla="*/ 323850 h 809763"/>
                    <a:gd name="connsiteX98" fmla="*/ 350044 w 669132"/>
                    <a:gd name="connsiteY98" fmla="*/ 280988 h 809763"/>
                    <a:gd name="connsiteX99" fmla="*/ 352425 w 669132"/>
                    <a:gd name="connsiteY99" fmla="*/ 261938 h 809763"/>
                    <a:gd name="connsiteX100" fmla="*/ 345282 w 669132"/>
                    <a:gd name="connsiteY100" fmla="*/ 257175 h 809763"/>
                    <a:gd name="connsiteX101" fmla="*/ 338138 w 669132"/>
                    <a:gd name="connsiteY101" fmla="*/ 259556 h 809763"/>
                    <a:gd name="connsiteX102" fmla="*/ 330994 w 669132"/>
                    <a:gd name="connsiteY102" fmla="*/ 264319 h 809763"/>
                    <a:gd name="connsiteX103" fmla="*/ 316707 w 669132"/>
                    <a:gd name="connsiteY103" fmla="*/ 269081 h 809763"/>
                    <a:gd name="connsiteX104" fmla="*/ 309563 w 669132"/>
                    <a:gd name="connsiteY104" fmla="*/ 271463 h 809763"/>
                    <a:gd name="connsiteX105" fmla="*/ 311944 w 669132"/>
                    <a:gd name="connsiteY105" fmla="*/ 264319 h 809763"/>
                    <a:gd name="connsiteX106" fmla="*/ 307182 w 669132"/>
                    <a:gd name="connsiteY106" fmla="*/ 250031 h 809763"/>
                    <a:gd name="connsiteX107" fmla="*/ 295275 w 669132"/>
                    <a:gd name="connsiteY107" fmla="*/ 228600 h 809763"/>
                    <a:gd name="connsiteX108" fmla="*/ 288132 w 669132"/>
                    <a:gd name="connsiteY108" fmla="*/ 223838 h 809763"/>
                    <a:gd name="connsiteX109" fmla="*/ 290513 w 669132"/>
                    <a:gd name="connsiteY109" fmla="*/ 216694 h 809763"/>
                    <a:gd name="connsiteX110" fmla="*/ 297657 w 669132"/>
                    <a:gd name="connsiteY110" fmla="*/ 214313 h 809763"/>
                    <a:gd name="connsiteX111" fmla="*/ 304800 w 669132"/>
                    <a:gd name="connsiteY111" fmla="*/ 209550 h 809763"/>
                    <a:gd name="connsiteX112" fmla="*/ 311944 w 669132"/>
                    <a:gd name="connsiteY112" fmla="*/ 202406 h 809763"/>
                    <a:gd name="connsiteX113" fmla="*/ 319088 w 669132"/>
                    <a:gd name="connsiteY113" fmla="*/ 200025 h 809763"/>
                    <a:gd name="connsiteX114" fmla="*/ 333375 w 669132"/>
                    <a:gd name="connsiteY114" fmla="*/ 192881 h 809763"/>
                    <a:gd name="connsiteX115" fmla="*/ 347663 w 669132"/>
                    <a:gd name="connsiteY115" fmla="*/ 190500 h 809763"/>
                    <a:gd name="connsiteX116" fmla="*/ 361950 w 669132"/>
                    <a:gd name="connsiteY116" fmla="*/ 185738 h 809763"/>
                    <a:gd name="connsiteX117" fmla="*/ 369094 w 669132"/>
                    <a:gd name="connsiteY117" fmla="*/ 180975 h 809763"/>
                    <a:gd name="connsiteX118" fmla="*/ 373857 w 669132"/>
                    <a:gd name="connsiteY118" fmla="*/ 173831 h 809763"/>
                    <a:gd name="connsiteX119" fmla="*/ 381000 w 669132"/>
                    <a:gd name="connsiteY119" fmla="*/ 171450 h 809763"/>
                    <a:gd name="connsiteX120" fmla="*/ 388144 w 669132"/>
                    <a:gd name="connsiteY120" fmla="*/ 166688 h 809763"/>
                    <a:gd name="connsiteX121" fmla="*/ 390525 w 669132"/>
                    <a:gd name="connsiteY121" fmla="*/ 159544 h 809763"/>
                    <a:gd name="connsiteX122" fmla="*/ 395288 w 669132"/>
                    <a:gd name="connsiteY122" fmla="*/ 152400 h 809763"/>
                    <a:gd name="connsiteX123" fmla="*/ 404813 w 669132"/>
                    <a:gd name="connsiteY123" fmla="*/ 130969 h 809763"/>
                    <a:gd name="connsiteX124" fmla="*/ 407194 w 669132"/>
                    <a:gd name="connsiteY124" fmla="*/ 111919 h 809763"/>
                    <a:gd name="connsiteX125" fmla="*/ 392907 w 669132"/>
                    <a:gd name="connsiteY125" fmla="*/ 107156 h 809763"/>
                    <a:gd name="connsiteX126" fmla="*/ 378619 w 669132"/>
                    <a:gd name="connsiteY126" fmla="*/ 102394 h 809763"/>
                    <a:gd name="connsiteX127" fmla="*/ 369094 w 669132"/>
                    <a:gd name="connsiteY127" fmla="*/ 100013 h 809763"/>
                    <a:gd name="connsiteX128" fmla="*/ 366713 w 669132"/>
                    <a:gd name="connsiteY128" fmla="*/ 92869 h 809763"/>
                    <a:gd name="connsiteX129" fmla="*/ 357188 w 669132"/>
                    <a:gd name="connsiteY129" fmla="*/ 83344 h 809763"/>
                    <a:gd name="connsiteX130" fmla="*/ 371475 w 669132"/>
                    <a:gd name="connsiteY130" fmla="*/ 78581 h 809763"/>
                    <a:gd name="connsiteX131" fmla="*/ 388144 w 669132"/>
                    <a:gd name="connsiteY131" fmla="*/ 71438 h 809763"/>
                    <a:gd name="connsiteX132" fmla="*/ 404813 w 669132"/>
                    <a:gd name="connsiteY132" fmla="*/ 54769 h 809763"/>
                    <a:gd name="connsiteX133" fmla="*/ 414338 w 669132"/>
                    <a:gd name="connsiteY133" fmla="*/ 40481 h 809763"/>
                    <a:gd name="connsiteX134" fmla="*/ 419100 w 669132"/>
                    <a:gd name="connsiteY134" fmla="*/ 33338 h 809763"/>
                    <a:gd name="connsiteX135" fmla="*/ 426244 w 669132"/>
                    <a:gd name="connsiteY135" fmla="*/ 30956 h 809763"/>
                    <a:gd name="connsiteX136" fmla="*/ 431007 w 669132"/>
                    <a:gd name="connsiteY136" fmla="*/ 23813 h 809763"/>
                    <a:gd name="connsiteX137" fmla="*/ 445294 w 669132"/>
                    <a:gd name="connsiteY137" fmla="*/ 14288 h 809763"/>
                    <a:gd name="connsiteX138" fmla="*/ 461963 w 669132"/>
                    <a:gd name="connsiteY138" fmla="*/ 7144 h 809763"/>
                    <a:gd name="connsiteX139" fmla="*/ 471488 w 669132"/>
                    <a:gd name="connsiteY139" fmla="*/ 0 h 809763"/>
                    <a:gd name="connsiteX140" fmla="*/ 490538 w 669132"/>
                    <a:gd name="connsiteY140" fmla="*/ 11906 h 809763"/>
                    <a:gd name="connsiteX141" fmla="*/ 504825 w 669132"/>
                    <a:gd name="connsiteY141" fmla="*/ 21431 h 809763"/>
                    <a:gd name="connsiteX142" fmla="*/ 516732 w 669132"/>
                    <a:gd name="connsiteY142" fmla="*/ 33338 h 809763"/>
                    <a:gd name="connsiteX143" fmla="*/ 528638 w 669132"/>
                    <a:gd name="connsiteY143" fmla="*/ 45244 h 809763"/>
                    <a:gd name="connsiteX144" fmla="*/ 521494 w 669132"/>
                    <a:gd name="connsiteY144" fmla="*/ 61913 h 809763"/>
                    <a:gd name="connsiteX145" fmla="*/ 514350 w 669132"/>
                    <a:gd name="connsiteY145" fmla="*/ 64294 h 809763"/>
                    <a:gd name="connsiteX146" fmla="*/ 511969 w 669132"/>
                    <a:gd name="connsiteY146" fmla="*/ 71438 h 809763"/>
                    <a:gd name="connsiteX147" fmla="*/ 519113 w 669132"/>
                    <a:gd name="connsiteY147" fmla="*/ 85725 h 809763"/>
                    <a:gd name="connsiteX148" fmla="*/ 526257 w 669132"/>
                    <a:gd name="connsiteY148" fmla="*/ 90488 h 809763"/>
                    <a:gd name="connsiteX149" fmla="*/ 533400 w 669132"/>
                    <a:gd name="connsiteY149" fmla="*/ 97631 h 809763"/>
                    <a:gd name="connsiteX150" fmla="*/ 538163 w 669132"/>
                    <a:gd name="connsiteY150" fmla="*/ 104775 h 809763"/>
                    <a:gd name="connsiteX151" fmla="*/ 545307 w 669132"/>
                    <a:gd name="connsiteY151" fmla="*/ 107156 h 809763"/>
                    <a:gd name="connsiteX152" fmla="*/ 552450 w 669132"/>
                    <a:gd name="connsiteY152" fmla="*/ 111919 h 809763"/>
                    <a:gd name="connsiteX153" fmla="*/ 566738 w 669132"/>
                    <a:gd name="connsiteY153" fmla="*/ 109538 h 809763"/>
                    <a:gd name="connsiteX154" fmla="*/ 590550 w 669132"/>
                    <a:gd name="connsiteY154" fmla="*/ 107156 h 809763"/>
                    <a:gd name="connsiteX155" fmla="*/ 609600 w 669132"/>
                    <a:gd name="connsiteY155" fmla="*/ 109538 h 809763"/>
                    <a:gd name="connsiteX156" fmla="*/ 626269 w 669132"/>
                    <a:gd name="connsiteY156" fmla="*/ 114300 h 809763"/>
                    <a:gd name="connsiteX157" fmla="*/ 633413 w 669132"/>
                    <a:gd name="connsiteY157" fmla="*/ 119063 h 809763"/>
                    <a:gd name="connsiteX158" fmla="*/ 652463 w 669132"/>
                    <a:gd name="connsiteY15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204788 w 669132"/>
                    <a:gd name="connsiteY86" fmla="*/ 600075 h 809763"/>
                    <a:gd name="connsiteX87" fmla="*/ 320675 w 669132"/>
                    <a:gd name="connsiteY87" fmla="*/ 520321 h 809763"/>
                    <a:gd name="connsiteX88" fmla="*/ 319088 w 669132"/>
                    <a:gd name="connsiteY88" fmla="*/ 469106 h 809763"/>
                    <a:gd name="connsiteX89" fmla="*/ 323850 w 669132"/>
                    <a:gd name="connsiteY89" fmla="*/ 454819 h 809763"/>
                    <a:gd name="connsiteX90" fmla="*/ 326232 w 669132"/>
                    <a:gd name="connsiteY90" fmla="*/ 447675 h 809763"/>
                    <a:gd name="connsiteX91" fmla="*/ 328613 w 669132"/>
                    <a:gd name="connsiteY91" fmla="*/ 423863 h 809763"/>
                    <a:gd name="connsiteX92" fmla="*/ 330994 w 669132"/>
                    <a:gd name="connsiteY92" fmla="*/ 416719 h 809763"/>
                    <a:gd name="connsiteX93" fmla="*/ 340519 w 669132"/>
                    <a:gd name="connsiteY93" fmla="*/ 383381 h 809763"/>
                    <a:gd name="connsiteX94" fmla="*/ 342900 w 669132"/>
                    <a:gd name="connsiteY94" fmla="*/ 347663 h 809763"/>
                    <a:gd name="connsiteX95" fmla="*/ 345282 w 669132"/>
                    <a:gd name="connsiteY95" fmla="*/ 340519 h 809763"/>
                    <a:gd name="connsiteX96" fmla="*/ 347663 w 669132"/>
                    <a:gd name="connsiteY96" fmla="*/ 323850 h 809763"/>
                    <a:gd name="connsiteX97" fmla="*/ 350044 w 669132"/>
                    <a:gd name="connsiteY97" fmla="*/ 280988 h 809763"/>
                    <a:gd name="connsiteX98" fmla="*/ 352425 w 669132"/>
                    <a:gd name="connsiteY98" fmla="*/ 261938 h 809763"/>
                    <a:gd name="connsiteX99" fmla="*/ 345282 w 669132"/>
                    <a:gd name="connsiteY99" fmla="*/ 257175 h 809763"/>
                    <a:gd name="connsiteX100" fmla="*/ 338138 w 669132"/>
                    <a:gd name="connsiteY100" fmla="*/ 259556 h 809763"/>
                    <a:gd name="connsiteX101" fmla="*/ 330994 w 669132"/>
                    <a:gd name="connsiteY101" fmla="*/ 264319 h 809763"/>
                    <a:gd name="connsiteX102" fmla="*/ 316707 w 669132"/>
                    <a:gd name="connsiteY102" fmla="*/ 269081 h 809763"/>
                    <a:gd name="connsiteX103" fmla="*/ 309563 w 669132"/>
                    <a:gd name="connsiteY103" fmla="*/ 271463 h 809763"/>
                    <a:gd name="connsiteX104" fmla="*/ 311944 w 669132"/>
                    <a:gd name="connsiteY104" fmla="*/ 264319 h 809763"/>
                    <a:gd name="connsiteX105" fmla="*/ 307182 w 669132"/>
                    <a:gd name="connsiteY105" fmla="*/ 250031 h 809763"/>
                    <a:gd name="connsiteX106" fmla="*/ 295275 w 669132"/>
                    <a:gd name="connsiteY106" fmla="*/ 228600 h 809763"/>
                    <a:gd name="connsiteX107" fmla="*/ 288132 w 669132"/>
                    <a:gd name="connsiteY107" fmla="*/ 223838 h 809763"/>
                    <a:gd name="connsiteX108" fmla="*/ 290513 w 669132"/>
                    <a:gd name="connsiteY108" fmla="*/ 216694 h 809763"/>
                    <a:gd name="connsiteX109" fmla="*/ 297657 w 669132"/>
                    <a:gd name="connsiteY109" fmla="*/ 214313 h 809763"/>
                    <a:gd name="connsiteX110" fmla="*/ 304800 w 669132"/>
                    <a:gd name="connsiteY110" fmla="*/ 209550 h 809763"/>
                    <a:gd name="connsiteX111" fmla="*/ 311944 w 669132"/>
                    <a:gd name="connsiteY111" fmla="*/ 202406 h 809763"/>
                    <a:gd name="connsiteX112" fmla="*/ 319088 w 669132"/>
                    <a:gd name="connsiteY112" fmla="*/ 200025 h 809763"/>
                    <a:gd name="connsiteX113" fmla="*/ 333375 w 669132"/>
                    <a:gd name="connsiteY113" fmla="*/ 192881 h 809763"/>
                    <a:gd name="connsiteX114" fmla="*/ 347663 w 669132"/>
                    <a:gd name="connsiteY114" fmla="*/ 190500 h 809763"/>
                    <a:gd name="connsiteX115" fmla="*/ 361950 w 669132"/>
                    <a:gd name="connsiteY115" fmla="*/ 185738 h 809763"/>
                    <a:gd name="connsiteX116" fmla="*/ 369094 w 669132"/>
                    <a:gd name="connsiteY116" fmla="*/ 180975 h 809763"/>
                    <a:gd name="connsiteX117" fmla="*/ 373857 w 669132"/>
                    <a:gd name="connsiteY117" fmla="*/ 173831 h 809763"/>
                    <a:gd name="connsiteX118" fmla="*/ 381000 w 669132"/>
                    <a:gd name="connsiteY118" fmla="*/ 171450 h 809763"/>
                    <a:gd name="connsiteX119" fmla="*/ 388144 w 669132"/>
                    <a:gd name="connsiteY119" fmla="*/ 166688 h 809763"/>
                    <a:gd name="connsiteX120" fmla="*/ 390525 w 669132"/>
                    <a:gd name="connsiteY120" fmla="*/ 159544 h 809763"/>
                    <a:gd name="connsiteX121" fmla="*/ 395288 w 669132"/>
                    <a:gd name="connsiteY121" fmla="*/ 152400 h 809763"/>
                    <a:gd name="connsiteX122" fmla="*/ 404813 w 669132"/>
                    <a:gd name="connsiteY122" fmla="*/ 130969 h 809763"/>
                    <a:gd name="connsiteX123" fmla="*/ 407194 w 669132"/>
                    <a:gd name="connsiteY123" fmla="*/ 111919 h 809763"/>
                    <a:gd name="connsiteX124" fmla="*/ 392907 w 669132"/>
                    <a:gd name="connsiteY124" fmla="*/ 107156 h 809763"/>
                    <a:gd name="connsiteX125" fmla="*/ 378619 w 669132"/>
                    <a:gd name="connsiteY125" fmla="*/ 102394 h 809763"/>
                    <a:gd name="connsiteX126" fmla="*/ 369094 w 669132"/>
                    <a:gd name="connsiteY126" fmla="*/ 100013 h 809763"/>
                    <a:gd name="connsiteX127" fmla="*/ 366713 w 669132"/>
                    <a:gd name="connsiteY127" fmla="*/ 92869 h 809763"/>
                    <a:gd name="connsiteX128" fmla="*/ 357188 w 669132"/>
                    <a:gd name="connsiteY128" fmla="*/ 83344 h 809763"/>
                    <a:gd name="connsiteX129" fmla="*/ 371475 w 669132"/>
                    <a:gd name="connsiteY129" fmla="*/ 78581 h 809763"/>
                    <a:gd name="connsiteX130" fmla="*/ 388144 w 669132"/>
                    <a:gd name="connsiteY130" fmla="*/ 71438 h 809763"/>
                    <a:gd name="connsiteX131" fmla="*/ 404813 w 669132"/>
                    <a:gd name="connsiteY131" fmla="*/ 54769 h 809763"/>
                    <a:gd name="connsiteX132" fmla="*/ 414338 w 669132"/>
                    <a:gd name="connsiteY132" fmla="*/ 40481 h 809763"/>
                    <a:gd name="connsiteX133" fmla="*/ 419100 w 669132"/>
                    <a:gd name="connsiteY133" fmla="*/ 33338 h 809763"/>
                    <a:gd name="connsiteX134" fmla="*/ 426244 w 669132"/>
                    <a:gd name="connsiteY134" fmla="*/ 30956 h 809763"/>
                    <a:gd name="connsiteX135" fmla="*/ 431007 w 669132"/>
                    <a:gd name="connsiteY135" fmla="*/ 23813 h 809763"/>
                    <a:gd name="connsiteX136" fmla="*/ 445294 w 669132"/>
                    <a:gd name="connsiteY136" fmla="*/ 14288 h 809763"/>
                    <a:gd name="connsiteX137" fmla="*/ 461963 w 669132"/>
                    <a:gd name="connsiteY137" fmla="*/ 7144 h 809763"/>
                    <a:gd name="connsiteX138" fmla="*/ 471488 w 669132"/>
                    <a:gd name="connsiteY138" fmla="*/ 0 h 809763"/>
                    <a:gd name="connsiteX139" fmla="*/ 490538 w 669132"/>
                    <a:gd name="connsiteY139" fmla="*/ 11906 h 809763"/>
                    <a:gd name="connsiteX140" fmla="*/ 504825 w 669132"/>
                    <a:gd name="connsiteY140" fmla="*/ 21431 h 809763"/>
                    <a:gd name="connsiteX141" fmla="*/ 516732 w 669132"/>
                    <a:gd name="connsiteY141" fmla="*/ 33338 h 809763"/>
                    <a:gd name="connsiteX142" fmla="*/ 528638 w 669132"/>
                    <a:gd name="connsiteY142" fmla="*/ 45244 h 809763"/>
                    <a:gd name="connsiteX143" fmla="*/ 521494 w 669132"/>
                    <a:gd name="connsiteY143" fmla="*/ 61913 h 809763"/>
                    <a:gd name="connsiteX144" fmla="*/ 514350 w 669132"/>
                    <a:gd name="connsiteY144" fmla="*/ 64294 h 809763"/>
                    <a:gd name="connsiteX145" fmla="*/ 511969 w 669132"/>
                    <a:gd name="connsiteY145" fmla="*/ 71438 h 809763"/>
                    <a:gd name="connsiteX146" fmla="*/ 519113 w 669132"/>
                    <a:gd name="connsiteY146" fmla="*/ 85725 h 809763"/>
                    <a:gd name="connsiteX147" fmla="*/ 526257 w 669132"/>
                    <a:gd name="connsiteY147" fmla="*/ 90488 h 809763"/>
                    <a:gd name="connsiteX148" fmla="*/ 533400 w 669132"/>
                    <a:gd name="connsiteY148" fmla="*/ 97631 h 809763"/>
                    <a:gd name="connsiteX149" fmla="*/ 538163 w 669132"/>
                    <a:gd name="connsiteY149" fmla="*/ 104775 h 809763"/>
                    <a:gd name="connsiteX150" fmla="*/ 545307 w 669132"/>
                    <a:gd name="connsiteY150" fmla="*/ 107156 h 809763"/>
                    <a:gd name="connsiteX151" fmla="*/ 552450 w 669132"/>
                    <a:gd name="connsiteY151" fmla="*/ 111919 h 809763"/>
                    <a:gd name="connsiteX152" fmla="*/ 566738 w 669132"/>
                    <a:gd name="connsiteY152" fmla="*/ 109538 h 809763"/>
                    <a:gd name="connsiteX153" fmla="*/ 590550 w 669132"/>
                    <a:gd name="connsiteY153" fmla="*/ 107156 h 809763"/>
                    <a:gd name="connsiteX154" fmla="*/ 609600 w 669132"/>
                    <a:gd name="connsiteY154" fmla="*/ 109538 h 809763"/>
                    <a:gd name="connsiteX155" fmla="*/ 626269 w 669132"/>
                    <a:gd name="connsiteY155" fmla="*/ 114300 h 809763"/>
                    <a:gd name="connsiteX156" fmla="*/ 633413 w 669132"/>
                    <a:gd name="connsiteY156" fmla="*/ 119063 h 809763"/>
                    <a:gd name="connsiteX157" fmla="*/ 652463 w 669132"/>
                    <a:gd name="connsiteY15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188119 w 669132"/>
                    <a:gd name="connsiteY85" fmla="*/ 616744 h 809763"/>
                    <a:gd name="connsiteX86" fmla="*/ 320675 w 669132"/>
                    <a:gd name="connsiteY86" fmla="*/ 520321 h 809763"/>
                    <a:gd name="connsiteX87" fmla="*/ 319088 w 669132"/>
                    <a:gd name="connsiteY87" fmla="*/ 469106 h 809763"/>
                    <a:gd name="connsiteX88" fmla="*/ 323850 w 669132"/>
                    <a:gd name="connsiteY88" fmla="*/ 454819 h 809763"/>
                    <a:gd name="connsiteX89" fmla="*/ 326232 w 669132"/>
                    <a:gd name="connsiteY89" fmla="*/ 447675 h 809763"/>
                    <a:gd name="connsiteX90" fmla="*/ 328613 w 669132"/>
                    <a:gd name="connsiteY90" fmla="*/ 423863 h 809763"/>
                    <a:gd name="connsiteX91" fmla="*/ 330994 w 669132"/>
                    <a:gd name="connsiteY91" fmla="*/ 416719 h 809763"/>
                    <a:gd name="connsiteX92" fmla="*/ 340519 w 669132"/>
                    <a:gd name="connsiteY92" fmla="*/ 383381 h 809763"/>
                    <a:gd name="connsiteX93" fmla="*/ 342900 w 669132"/>
                    <a:gd name="connsiteY93" fmla="*/ 347663 h 809763"/>
                    <a:gd name="connsiteX94" fmla="*/ 345282 w 669132"/>
                    <a:gd name="connsiteY94" fmla="*/ 340519 h 809763"/>
                    <a:gd name="connsiteX95" fmla="*/ 347663 w 669132"/>
                    <a:gd name="connsiteY95" fmla="*/ 323850 h 809763"/>
                    <a:gd name="connsiteX96" fmla="*/ 350044 w 669132"/>
                    <a:gd name="connsiteY96" fmla="*/ 280988 h 809763"/>
                    <a:gd name="connsiteX97" fmla="*/ 352425 w 669132"/>
                    <a:gd name="connsiteY97" fmla="*/ 261938 h 809763"/>
                    <a:gd name="connsiteX98" fmla="*/ 345282 w 669132"/>
                    <a:gd name="connsiteY98" fmla="*/ 257175 h 809763"/>
                    <a:gd name="connsiteX99" fmla="*/ 338138 w 669132"/>
                    <a:gd name="connsiteY99" fmla="*/ 259556 h 809763"/>
                    <a:gd name="connsiteX100" fmla="*/ 330994 w 669132"/>
                    <a:gd name="connsiteY100" fmla="*/ 264319 h 809763"/>
                    <a:gd name="connsiteX101" fmla="*/ 316707 w 669132"/>
                    <a:gd name="connsiteY101" fmla="*/ 269081 h 809763"/>
                    <a:gd name="connsiteX102" fmla="*/ 309563 w 669132"/>
                    <a:gd name="connsiteY102" fmla="*/ 271463 h 809763"/>
                    <a:gd name="connsiteX103" fmla="*/ 311944 w 669132"/>
                    <a:gd name="connsiteY103" fmla="*/ 264319 h 809763"/>
                    <a:gd name="connsiteX104" fmla="*/ 307182 w 669132"/>
                    <a:gd name="connsiteY104" fmla="*/ 250031 h 809763"/>
                    <a:gd name="connsiteX105" fmla="*/ 295275 w 669132"/>
                    <a:gd name="connsiteY105" fmla="*/ 228600 h 809763"/>
                    <a:gd name="connsiteX106" fmla="*/ 288132 w 669132"/>
                    <a:gd name="connsiteY106" fmla="*/ 223838 h 809763"/>
                    <a:gd name="connsiteX107" fmla="*/ 290513 w 669132"/>
                    <a:gd name="connsiteY107" fmla="*/ 216694 h 809763"/>
                    <a:gd name="connsiteX108" fmla="*/ 297657 w 669132"/>
                    <a:gd name="connsiteY108" fmla="*/ 214313 h 809763"/>
                    <a:gd name="connsiteX109" fmla="*/ 304800 w 669132"/>
                    <a:gd name="connsiteY109" fmla="*/ 209550 h 809763"/>
                    <a:gd name="connsiteX110" fmla="*/ 311944 w 669132"/>
                    <a:gd name="connsiteY110" fmla="*/ 202406 h 809763"/>
                    <a:gd name="connsiteX111" fmla="*/ 319088 w 669132"/>
                    <a:gd name="connsiteY111" fmla="*/ 200025 h 809763"/>
                    <a:gd name="connsiteX112" fmla="*/ 333375 w 669132"/>
                    <a:gd name="connsiteY112" fmla="*/ 192881 h 809763"/>
                    <a:gd name="connsiteX113" fmla="*/ 347663 w 669132"/>
                    <a:gd name="connsiteY113" fmla="*/ 190500 h 809763"/>
                    <a:gd name="connsiteX114" fmla="*/ 361950 w 669132"/>
                    <a:gd name="connsiteY114" fmla="*/ 185738 h 809763"/>
                    <a:gd name="connsiteX115" fmla="*/ 369094 w 669132"/>
                    <a:gd name="connsiteY115" fmla="*/ 180975 h 809763"/>
                    <a:gd name="connsiteX116" fmla="*/ 373857 w 669132"/>
                    <a:gd name="connsiteY116" fmla="*/ 173831 h 809763"/>
                    <a:gd name="connsiteX117" fmla="*/ 381000 w 669132"/>
                    <a:gd name="connsiteY117" fmla="*/ 171450 h 809763"/>
                    <a:gd name="connsiteX118" fmla="*/ 388144 w 669132"/>
                    <a:gd name="connsiteY118" fmla="*/ 166688 h 809763"/>
                    <a:gd name="connsiteX119" fmla="*/ 390525 w 669132"/>
                    <a:gd name="connsiteY119" fmla="*/ 159544 h 809763"/>
                    <a:gd name="connsiteX120" fmla="*/ 395288 w 669132"/>
                    <a:gd name="connsiteY120" fmla="*/ 152400 h 809763"/>
                    <a:gd name="connsiteX121" fmla="*/ 404813 w 669132"/>
                    <a:gd name="connsiteY121" fmla="*/ 130969 h 809763"/>
                    <a:gd name="connsiteX122" fmla="*/ 407194 w 669132"/>
                    <a:gd name="connsiteY122" fmla="*/ 111919 h 809763"/>
                    <a:gd name="connsiteX123" fmla="*/ 392907 w 669132"/>
                    <a:gd name="connsiteY123" fmla="*/ 107156 h 809763"/>
                    <a:gd name="connsiteX124" fmla="*/ 378619 w 669132"/>
                    <a:gd name="connsiteY124" fmla="*/ 102394 h 809763"/>
                    <a:gd name="connsiteX125" fmla="*/ 369094 w 669132"/>
                    <a:gd name="connsiteY125" fmla="*/ 100013 h 809763"/>
                    <a:gd name="connsiteX126" fmla="*/ 366713 w 669132"/>
                    <a:gd name="connsiteY126" fmla="*/ 92869 h 809763"/>
                    <a:gd name="connsiteX127" fmla="*/ 357188 w 669132"/>
                    <a:gd name="connsiteY127" fmla="*/ 83344 h 809763"/>
                    <a:gd name="connsiteX128" fmla="*/ 371475 w 669132"/>
                    <a:gd name="connsiteY128" fmla="*/ 78581 h 809763"/>
                    <a:gd name="connsiteX129" fmla="*/ 388144 w 669132"/>
                    <a:gd name="connsiteY129" fmla="*/ 71438 h 809763"/>
                    <a:gd name="connsiteX130" fmla="*/ 404813 w 669132"/>
                    <a:gd name="connsiteY130" fmla="*/ 54769 h 809763"/>
                    <a:gd name="connsiteX131" fmla="*/ 414338 w 669132"/>
                    <a:gd name="connsiteY131" fmla="*/ 40481 h 809763"/>
                    <a:gd name="connsiteX132" fmla="*/ 419100 w 669132"/>
                    <a:gd name="connsiteY132" fmla="*/ 33338 h 809763"/>
                    <a:gd name="connsiteX133" fmla="*/ 426244 w 669132"/>
                    <a:gd name="connsiteY133" fmla="*/ 30956 h 809763"/>
                    <a:gd name="connsiteX134" fmla="*/ 431007 w 669132"/>
                    <a:gd name="connsiteY134" fmla="*/ 23813 h 809763"/>
                    <a:gd name="connsiteX135" fmla="*/ 445294 w 669132"/>
                    <a:gd name="connsiteY135" fmla="*/ 14288 h 809763"/>
                    <a:gd name="connsiteX136" fmla="*/ 461963 w 669132"/>
                    <a:gd name="connsiteY136" fmla="*/ 7144 h 809763"/>
                    <a:gd name="connsiteX137" fmla="*/ 471488 w 669132"/>
                    <a:gd name="connsiteY137" fmla="*/ 0 h 809763"/>
                    <a:gd name="connsiteX138" fmla="*/ 490538 w 669132"/>
                    <a:gd name="connsiteY138" fmla="*/ 11906 h 809763"/>
                    <a:gd name="connsiteX139" fmla="*/ 504825 w 669132"/>
                    <a:gd name="connsiteY139" fmla="*/ 21431 h 809763"/>
                    <a:gd name="connsiteX140" fmla="*/ 516732 w 669132"/>
                    <a:gd name="connsiteY140" fmla="*/ 33338 h 809763"/>
                    <a:gd name="connsiteX141" fmla="*/ 528638 w 669132"/>
                    <a:gd name="connsiteY141" fmla="*/ 45244 h 809763"/>
                    <a:gd name="connsiteX142" fmla="*/ 521494 w 669132"/>
                    <a:gd name="connsiteY142" fmla="*/ 61913 h 809763"/>
                    <a:gd name="connsiteX143" fmla="*/ 514350 w 669132"/>
                    <a:gd name="connsiteY143" fmla="*/ 64294 h 809763"/>
                    <a:gd name="connsiteX144" fmla="*/ 511969 w 669132"/>
                    <a:gd name="connsiteY144" fmla="*/ 71438 h 809763"/>
                    <a:gd name="connsiteX145" fmla="*/ 519113 w 669132"/>
                    <a:gd name="connsiteY145" fmla="*/ 85725 h 809763"/>
                    <a:gd name="connsiteX146" fmla="*/ 526257 w 669132"/>
                    <a:gd name="connsiteY146" fmla="*/ 90488 h 809763"/>
                    <a:gd name="connsiteX147" fmla="*/ 533400 w 669132"/>
                    <a:gd name="connsiteY147" fmla="*/ 97631 h 809763"/>
                    <a:gd name="connsiteX148" fmla="*/ 538163 w 669132"/>
                    <a:gd name="connsiteY148" fmla="*/ 104775 h 809763"/>
                    <a:gd name="connsiteX149" fmla="*/ 545307 w 669132"/>
                    <a:gd name="connsiteY149" fmla="*/ 107156 h 809763"/>
                    <a:gd name="connsiteX150" fmla="*/ 552450 w 669132"/>
                    <a:gd name="connsiteY150" fmla="*/ 111919 h 809763"/>
                    <a:gd name="connsiteX151" fmla="*/ 566738 w 669132"/>
                    <a:gd name="connsiteY151" fmla="*/ 109538 h 809763"/>
                    <a:gd name="connsiteX152" fmla="*/ 590550 w 669132"/>
                    <a:gd name="connsiteY152" fmla="*/ 107156 h 809763"/>
                    <a:gd name="connsiteX153" fmla="*/ 609600 w 669132"/>
                    <a:gd name="connsiteY153" fmla="*/ 109538 h 809763"/>
                    <a:gd name="connsiteX154" fmla="*/ 626269 w 669132"/>
                    <a:gd name="connsiteY154" fmla="*/ 114300 h 809763"/>
                    <a:gd name="connsiteX155" fmla="*/ 633413 w 669132"/>
                    <a:gd name="connsiteY155" fmla="*/ 119063 h 809763"/>
                    <a:gd name="connsiteX156" fmla="*/ 652463 w 669132"/>
                    <a:gd name="connsiteY15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180975 w 669132"/>
                    <a:gd name="connsiteY84" fmla="*/ 621506 h 809763"/>
                    <a:gd name="connsiteX85" fmla="*/ 320675 w 669132"/>
                    <a:gd name="connsiteY85" fmla="*/ 520321 h 809763"/>
                    <a:gd name="connsiteX86" fmla="*/ 319088 w 669132"/>
                    <a:gd name="connsiteY86" fmla="*/ 469106 h 809763"/>
                    <a:gd name="connsiteX87" fmla="*/ 323850 w 669132"/>
                    <a:gd name="connsiteY87" fmla="*/ 454819 h 809763"/>
                    <a:gd name="connsiteX88" fmla="*/ 326232 w 669132"/>
                    <a:gd name="connsiteY88" fmla="*/ 447675 h 809763"/>
                    <a:gd name="connsiteX89" fmla="*/ 328613 w 669132"/>
                    <a:gd name="connsiteY89" fmla="*/ 423863 h 809763"/>
                    <a:gd name="connsiteX90" fmla="*/ 330994 w 669132"/>
                    <a:gd name="connsiteY90" fmla="*/ 416719 h 809763"/>
                    <a:gd name="connsiteX91" fmla="*/ 340519 w 669132"/>
                    <a:gd name="connsiteY91" fmla="*/ 383381 h 809763"/>
                    <a:gd name="connsiteX92" fmla="*/ 342900 w 669132"/>
                    <a:gd name="connsiteY92" fmla="*/ 347663 h 809763"/>
                    <a:gd name="connsiteX93" fmla="*/ 345282 w 669132"/>
                    <a:gd name="connsiteY93" fmla="*/ 340519 h 809763"/>
                    <a:gd name="connsiteX94" fmla="*/ 347663 w 669132"/>
                    <a:gd name="connsiteY94" fmla="*/ 323850 h 809763"/>
                    <a:gd name="connsiteX95" fmla="*/ 350044 w 669132"/>
                    <a:gd name="connsiteY95" fmla="*/ 280988 h 809763"/>
                    <a:gd name="connsiteX96" fmla="*/ 352425 w 669132"/>
                    <a:gd name="connsiteY96" fmla="*/ 261938 h 809763"/>
                    <a:gd name="connsiteX97" fmla="*/ 345282 w 669132"/>
                    <a:gd name="connsiteY97" fmla="*/ 257175 h 809763"/>
                    <a:gd name="connsiteX98" fmla="*/ 338138 w 669132"/>
                    <a:gd name="connsiteY98" fmla="*/ 259556 h 809763"/>
                    <a:gd name="connsiteX99" fmla="*/ 330994 w 669132"/>
                    <a:gd name="connsiteY99" fmla="*/ 264319 h 809763"/>
                    <a:gd name="connsiteX100" fmla="*/ 316707 w 669132"/>
                    <a:gd name="connsiteY100" fmla="*/ 269081 h 809763"/>
                    <a:gd name="connsiteX101" fmla="*/ 309563 w 669132"/>
                    <a:gd name="connsiteY101" fmla="*/ 271463 h 809763"/>
                    <a:gd name="connsiteX102" fmla="*/ 311944 w 669132"/>
                    <a:gd name="connsiteY102" fmla="*/ 264319 h 809763"/>
                    <a:gd name="connsiteX103" fmla="*/ 307182 w 669132"/>
                    <a:gd name="connsiteY103" fmla="*/ 250031 h 809763"/>
                    <a:gd name="connsiteX104" fmla="*/ 295275 w 669132"/>
                    <a:gd name="connsiteY104" fmla="*/ 228600 h 809763"/>
                    <a:gd name="connsiteX105" fmla="*/ 288132 w 669132"/>
                    <a:gd name="connsiteY105" fmla="*/ 223838 h 809763"/>
                    <a:gd name="connsiteX106" fmla="*/ 290513 w 669132"/>
                    <a:gd name="connsiteY106" fmla="*/ 216694 h 809763"/>
                    <a:gd name="connsiteX107" fmla="*/ 297657 w 669132"/>
                    <a:gd name="connsiteY107" fmla="*/ 214313 h 809763"/>
                    <a:gd name="connsiteX108" fmla="*/ 304800 w 669132"/>
                    <a:gd name="connsiteY108" fmla="*/ 209550 h 809763"/>
                    <a:gd name="connsiteX109" fmla="*/ 311944 w 669132"/>
                    <a:gd name="connsiteY109" fmla="*/ 202406 h 809763"/>
                    <a:gd name="connsiteX110" fmla="*/ 319088 w 669132"/>
                    <a:gd name="connsiteY110" fmla="*/ 200025 h 809763"/>
                    <a:gd name="connsiteX111" fmla="*/ 333375 w 669132"/>
                    <a:gd name="connsiteY111" fmla="*/ 192881 h 809763"/>
                    <a:gd name="connsiteX112" fmla="*/ 347663 w 669132"/>
                    <a:gd name="connsiteY112" fmla="*/ 190500 h 809763"/>
                    <a:gd name="connsiteX113" fmla="*/ 361950 w 669132"/>
                    <a:gd name="connsiteY113" fmla="*/ 185738 h 809763"/>
                    <a:gd name="connsiteX114" fmla="*/ 369094 w 669132"/>
                    <a:gd name="connsiteY114" fmla="*/ 180975 h 809763"/>
                    <a:gd name="connsiteX115" fmla="*/ 373857 w 669132"/>
                    <a:gd name="connsiteY115" fmla="*/ 173831 h 809763"/>
                    <a:gd name="connsiteX116" fmla="*/ 381000 w 669132"/>
                    <a:gd name="connsiteY116" fmla="*/ 171450 h 809763"/>
                    <a:gd name="connsiteX117" fmla="*/ 388144 w 669132"/>
                    <a:gd name="connsiteY117" fmla="*/ 166688 h 809763"/>
                    <a:gd name="connsiteX118" fmla="*/ 390525 w 669132"/>
                    <a:gd name="connsiteY118" fmla="*/ 159544 h 809763"/>
                    <a:gd name="connsiteX119" fmla="*/ 395288 w 669132"/>
                    <a:gd name="connsiteY119" fmla="*/ 152400 h 809763"/>
                    <a:gd name="connsiteX120" fmla="*/ 404813 w 669132"/>
                    <a:gd name="connsiteY120" fmla="*/ 130969 h 809763"/>
                    <a:gd name="connsiteX121" fmla="*/ 407194 w 669132"/>
                    <a:gd name="connsiteY121" fmla="*/ 111919 h 809763"/>
                    <a:gd name="connsiteX122" fmla="*/ 392907 w 669132"/>
                    <a:gd name="connsiteY122" fmla="*/ 107156 h 809763"/>
                    <a:gd name="connsiteX123" fmla="*/ 378619 w 669132"/>
                    <a:gd name="connsiteY123" fmla="*/ 102394 h 809763"/>
                    <a:gd name="connsiteX124" fmla="*/ 369094 w 669132"/>
                    <a:gd name="connsiteY124" fmla="*/ 100013 h 809763"/>
                    <a:gd name="connsiteX125" fmla="*/ 366713 w 669132"/>
                    <a:gd name="connsiteY125" fmla="*/ 92869 h 809763"/>
                    <a:gd name="connsiteX126" fmla="*/ 357188 w 669132"/>
                    <a:gd name="connsiteY126" fmla="*/ 83344 h 809763"/>
                    <a:gd name="connsiteX127" fmla="*/ 371475 w 669132"/>
                    <a:gd name="connsiteY127" fmla="*/ 78581 h 809763"/>
                    <a:gd name="connsiteX128" fmla="*/ 388144 w 669132"/>
                    <a:gd name="connsiteY128" fmla="*/ 71438 h 809763"/>
                    <a:gd name="connsiteX129" fmla="*/ 404813 w 669132"/>
                    <a:gd name="connsiteY129" fmla="*/ 54769 h 809763"/>
                    <a:gd name="connsiteX130" fmla="*/ 414338 w 669132"/>
                    <a:gd name="connsiteY130" fmla="*/ 40481 h 809763"/>
                    <a:gd name="connsiteX131" fmla="*/ 419100 w 669132"/>
                    <a:gd name="connsiteY131" fmla="*/ 33338 h 809763"/>
                    <a:gd name="connsiteX132" fmla="*/ 426244 w 669132"/>
                    <a:gd name="connsiteY132" fmla="*/ 30956 h 809763"/>
                    <a:gd name="connsiteX133" fmla="*/ 431007 w 669132"/>
                    <a:gd name="connsiteY133" fmla="*/ 23813 h 809763"/>
                    <a:gd name="connsiteX134" fmla="*/ 445294 w 669132"/>
                    <a:gd name="connsiteY134" fmla="*/ 14288 h 809763"/>
                    <a:gd name="connsiteX135" fmla="*/ 461963 w 669132"/>
                    <a:gd name="connsiteY135" fmla="*/ 7144 h 809763"/>
                    <a:gd name="connsiteX136" fmla="*/ 471488 w 669132"/>
                    <a:gd name="connsiteY136" fmla="*/ 0 h 809763"/>
                    <a:gd name="connsiteX137" fmla="*/ 490538 w 669132"/>
                    <a:gd name="connsiteY137" fmla="*/ 11906 h 809763"/>
                    <a:gd name="connsiteX138" fmla="*/ 504825 w 669132"/>
                    <a:gd name="connsiteY138" fmla="*/ 21431 h 809763"/>
                    <a:gd name="connsiteX139" fmla="*/ 516732 w 669132"/>
                    <a:gd name="connsiteY139" fmla="*/ 33338 h 809763"/>
                    <a:gd name="connsiteX140" fmla="*/ 528638 w 669132"/>
                    <a:gd name="connsiteY140" fmla="*/ 45244 h 809763"/>
                    <a:gd name="connsiteX141" fmla="*/ 521494 w 669132"/>
                    <a:gd name="connsiteY141" fmla="*/ 61913 h 809763"/>
                    <a:gd name="connsiteX142" fmla="*/ 514350 w 669132"/>
                    <a:gd name="connsiteY142" fmla="*/ 64294 h 809763"/>
                    <a:gd name="connsiteX143" fmla="*/ 511969 w 669132"/>
                    <a:gd name="connsiteY143" fmla="*/ 71438 h 809763"/>
                    <a:gd name="connsiteX144" fmla="*/ 519113 w 669132"/>
                    <a:gd name="connsiteY144" fmla="*/ 85725 h 809763"/>
                    <a:gd name="connsiteX145" fmla="*/ 526257 w 669132"/>
                    <a:gd name="connsiteY145" fmla="*/ 90488 h 809763"/>
                    <a:gd name="connsiteX146" fmla="*/ 533400 w 669132"/>
                    <a:gd name="connsiteY146" fmla="*/ 97631 h 809763"/>
                    <a:gd name="connsiteX147" fmla="*/ 538163 w 669132"/>
                    <a:gd name="connsiteY147" fmla="*/ 104775 h 809763"/>
                    <a:gd name="connsiteX148" fmla="*/ 545307 w 669132"/>
                    <a:gd name="connsiteY148" fmla="*/ 107156 h 809763"/>
                    <a:gd name="connsiteX149" fmla="*/ 552450 w 669132"/>
                    <a:gd name="connsiteY149" fmla="*/ 111919 h 809763"/>
                    <a:gd name="connsiteX150" fmla="*/ 566738 w 669132"/>
                    <a:gd name="connsiteY150" fmla="*/ 109538 h 809763"/>
                    <a:gd name="connsiteX151" fmla="*/ 590550 w 669132"/>
                    <a:gd name="connsiteY151" fmla="*/ 107156 h 809763"/>
                    <a:gd name="connsiteX152" fmla="*/ 609600 w 669132"/>
                    <a:gd name="connsiteY152" fmla="*/ 109538 h 809763"/>
                    <a:gd name="connsiteX153" fmla="*/ 626269 w 669132"/>
                    <a:gd name="connsiteY153" fmla="*/ 114300 h 809763"/>
                    <a:gd name="connsiteX154" fmla="*/ 633413 w 669132"/>
                    <a:gd name="connsiteY154" fmla="*/ 119063 h 809763"/>
                    <a:gd name="connsiteX155" fmla="*/ 652463 w 669132"/>
                    <a:gd name="connsiteY15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159544 w 669132"/>
                    <a:gd name="connsiteY83" fmla="*/ 635794 h 809763"/>
                    <a:gd name="connsiteX84" fmla="*/ 320675 w 669132"/>
                    <a:gd name="connsiteY84" fmla="*/ 520321 h 809763"/>
                    <a:gd name="connsiteX85" fmla="*/ 319088 w 669132"/>
                    <a:gd name="connsiteY85" fmla="*/ 469106 h 809763"/>
                    <a:gd name="connsiteX86" fmla="*/ 323850 w 669132"/>
                    <a:gd name="connsiteY86" fmla="*/ 454819 h 809763"/>
                    <a:gd name="connsiteX87" fmla="*/ 326232 w 669132"/>
                    <a:gd name="connsiteY87" fmla="*/ 447675 h 809763"/>
                    <a:gd name="connsiteX88" fmla="*/ 328613 w 669132"/>
                    <a:gd name="connsiteY88" fmla="*/ 423863 h 809763"/>
                    <a:gd name="connsiteX89" fmla="*/ 330994 w 669132"/>
                    <a:gd name="connsiteY89" fmla="*/ 416719 h 809763"/>
                    <a:gd name="connsiteX90" fmla="*/ 340519 w 669132"/>
                    <a:gd name="connsiteY90" fmla="*/ 383381 h 809763"/>
                    <a:gd name="connsiteX91" fmla="*/ 342900 w 669132"/>
                    <a:gd name="connsiteY91" fmla="*/ 347663 h 809763"/>
                    <a:gd name="connsiteX92" fmla="*/ 345282 w 669132"/>
                    <a:gd name="connsiteY92" fmla="*/ 340519 h 809763"/>
                    <a:gd name="connsiteX93" fmla="*/ 347663 w 669132"/>
                    <a:gd name="connsiteY93" fmla="*/ 323850 h 809763"/>
                    <a:gd name="connsiteX94" fmla="*/ 350044 w 669132"/>
                    <a:gd name="connsiteY94" fmla="*/ 280988 h 809763"/>
                    <a:gd name="connsiteX95" fmla="*/ 352425 w 669132"/>
                    <a:gd name="connsiteY95" fmla="*/ 261938 h 809763"/>
                    <a:gd name="connsiteX96" fmla="*/ 345282 w 669132"/>
                    <a:gd name="connsiteY96" fmla="*/ 257175 h 809763"/>
                    <a:gd name="connsiteX97" fmla="*/ 338138 w 669132"/>
                    <a:gd name="connsiteY97" fmla="*/ 259556 h 809763"/>
                    <a:gd name="connsiteX98" fmla="*/ 330994 w 669132"/>
                    <a:gd name="connsiteY98" fmla="*/ 264319 h 809763"/>
                    <a:gd name="connsiteX99" fmla="*/ 316707 w 669132"/>
                    <a:gd name="connsiteY99" fmla="*/ 269081 h 809763"/>
                    <a:gd name="connsiteX100" fmla="*/ 309563 w 669132"/>
                    <a:gd name="connsiteY100" fmla="*/ 271463 h 809763"/>
                    <a:gd name="connsiteX101" fmla="*/ 311944 w 669132"/>
                    <a:gd name="connsiteY101" fmla="*/ 264319 h 809763"/>
                    <a:gd name="connsiteX102" fmla="*/ 307182 w 669132"/>
                    <a:gd name="connsiteY102" fmla="*/ 250031 h 809763"/>
                    <a:gd name="connsiteX103" fmla="*/ 295275 w 669132"/>
                    <a:gd name="connsiteY103" fmla="*/ 228600 h 809763"/>
                    <a:gd name="connsiteX104" fmla="*/ 288132 w 669132"/>
                    <a:gd name="connsiteY104" fmla="*/ 223838 h 809763"/>
                    <a:gd name="connsiteX105" fmla="*/ 290513 w 669132"/>
                    <a:gd name="connsiteY105" fmla="*/ 216694 h 809763"/>
                    <a:gd name="connsiteX106" fmla="*/ 297657 w 669132"/>
                    <a:gd name="connsiteY106" fmla="*/ 214313 h 809763"/>
                    <a:gd name="connsiteX107" fmla="*/ 304800 w 669132"/>
                    <a:gd name="connsiteY107" fmla="*/ 209550 h 809763"/>
                    <a:gd name="connsiteX108" fmla="*/ 311944 w 669132"/>
                    <a:gd name="connsiteY108" fmla="*/ 202406 h 809763"/>
                    <a:gd name="connsiteX109" fmla="*/ 319088 w 669132"/>
                    <a:gd name="connsiteY109" fmla="*/ 200025 h 809763"/>
                    <a:gd name="connsiteX110" fmla="*/ 333375 w 669132"/>
                    <a:gd name="connsiteY110" fmla="*/ 192881 h 809763"/>
                    <a:gd name="connsiteX111" fmla="*/ 347663 w 669132"/>
                    <a:gd name="connsiteY111" fmla="*/ 190500 h 809763"/>
                    <a:gd name="connsiteX112" fmla="*/ 361950 w 669132"/>
                    <a:gd name="connsiteY112" fmla="*/ 185738 h 809763"/>
                    <a:gd name="connsiteX113" fmla="*/ 369094 w 669132"/>
                    <a:gd name="connsiteY113" fmla="*/ 180975 h 809763"/>
                    <a:gd name="connsiteX114" fmla="*/ 373857 w 669132"/>
                    <a:gd name="connsiteY114" fmla="*/ 173831 h 809763"/>
                    <a:gd name="connsiteX115" fmla="*/ 381000 w 669132"/>
                    <a:gd name="connsiteY115" fmla="*/ 171450 h 809763"/>
                    <a:gd name="connsiteX116" fmla="*/ 388144 w 669132"/>
                    <a:gd name="connsiteY116" fmla="*/ 166688 h 809763"/>
                    <a:gd name="connsiteX117" fmla="*/ 390525 w 669132"/>
                    <a:gd name="connsiteY117" fmla="*/ 159544 h 809763"/>
                    <a:gd name="connsiteX118" fmla="*/ 395288 w 669132"/>
                    <a:gd name="connsiteY118" fmla="*/ 152400 h 809763"/>
                    <a:gd name="connsiteX119" fmla="*/ 404813 w 669132"/>
                    <a:gd name="connsiteY119" fmla="*/ 130969 h 809763"/>
                    <a:gd name="connsiteX120" fmla="*/ 407194 w 669132"/>
                    <a:gd name="connsiteY120" fmla="*/ 111919 h 809763"/>
                    <a:gd name="connsiteX121" fmla="*/ 392907 w 669132"/>
                    <a:gd name="connsiteY121" fmla="*/ 107156 h 809763"/>
                    <a:gd name="connsiteX122" fmla="*/ 378619 w 669132"/>
                    <a:gd name="connsiteY122" fmla="*/ 102394 h 809763"/>
                    <a:gd name="connsiteX123" fmla="*/ 369094 w 669132"/>
                    <a:gd name="connsiteY123" fmla="*/ 100013 h 809763"/>
                    <a:gd name="connsiteX124" fmla="*/ 366713 w 669132"/>
                    <a:gd name="connsiteY124" fmla="*/ 92869 h 809763"/>
                    <a:gd name="connsiteX125" fmla="*/ 357188 w 669132"/>
                    <a:gd name="connsiteY125" fmla="*/ 83344 h 809763"/>
                    <a:gd name="connsiteX126" fmla="*/ 371475 w 669132"/>
                    <a:gd name="connsiteY126" fmla="*/ 78581 h 809763"/>
                    <a:gd name="connsiteX127" fmla="*/ 388144 w 669132"/>
                    <a:gd name="connsiteY127" fmla="*/ 71438 h 809763"/>
                    <a:gd name="connsiteX128" fmla="*/ 404813 w 669132"/>
                    <a:gd name="connsiteY128" fmla="*/ 54769 h 809763"/>
                    <a:gd name="connsiteX129" fmla="*/ 414338 w 669132"/>
                    <a:gd name="connsiteY129" fmla="*/ 40481 h 809763"/>
                    <a:gd name="connsiteX130" fmla="*/ 419100 w 669132"/>
                    <a:gd name="connsiteY130" fmla="*/ 33338 h 809763"/>
                    <a:gd name="connsiteX131" fmla="*/ 426244 w 669132"/>
                    <a:gd name="connsiteY131" fmla="*/ 30956 h 809763"/>
                    <a:gd name="connsiteX132" fmla="*/ 431007 w 669132"/>
                    <a:gd name="connsiteY132" fmla="*/ 23813 h 809763"/>
                    <a:gd name="connsiteX133" fmla="*/ 445294 w 669132"/>
                    <a:gd name="connsiteY133" fmla="*/ 14288 h 809763"/>
                    <a:gd name="connsiteX134" fmla="*/ 461963 w 669132"/>
                    <a:gd name="connsiteY134" fmla="*/ 7144 h 809763"/>
                    <a:gd name="connsiteX135" fmla="*/ 471488 w 669132"/>
                    <a:gd name="connsiteY135" fmla="*/ 0 h 809763"/>
                    <a:gd name="connsiteX136" fmla="*/ 490538 w 669132"/>
                    <a:gd name="connsiteY136" fmla="*/ 11906 h 809763"/>
                    <a:gd name="connsiteX137" fmla="*/ 504825 w 669132"/>
                    <a:gd name="connsiteY137" fmla="*/ 21431 h 809763"/>
                    <a:gd name="connsiteX138" fmla="*/ 516732 w 669132"/>
                    <a:gd name="connsiteY138" fmla="*/ 33338 h 809763"/>
                    <a:gd name="connsiteX139" fmla="*/ 528638 w 669132"/>
                    <a:gd name="connsiteY139" fmla="*/ 45244 h 809763"/>
                    <a:gd name="connsiteX140" fmla="*/ 521494 w 669132"/>
                    <a:gd name="connsiteY140" fmla="*/ 61913 h 809763"/>
                    <a:gd name="connsiteX141" fmla="*/ 514350 w 669132"/>
                    <a:gd name="connsiteY141" fmla="*/ 64294 h 809763"/>
                    <a:gd name="connsiteX142" fmla="*/ 511969 w 669132"/>
                    <a:gd name="connsiteY142" fmla="*/ 71438 h 809763"/>
                    <a:gd name="connsiteX143" fmla="*/ 519113 w 669132"/>
                    <a:gd name="connsiteY143" fmla="*/ 85725 h 809763"/>
                    <a:gd name="connsiteX144" fmla="*/ 526257 w 669132"/>
                    <a:gd name="connsiteY144" fmla="*/ 90488 h 809763"/>
                    <a:gd name="connsiteX145" fmla="*/ 533400 w 669132"/>
                    <a:gd name="connsiteY145" fmla="*/ 97631 h 809763"/>
                    <a:gd name="connsiteX146" fmla="*/ 538163 w 669132"/>
                    <a:gd name="connsiteY146" fmla="*/ 104775 h 809763"/>
                    <a:gd name="connsiteX147" fmla="*/ 545307 w 669132"/>
                    <a:gd name="connsiteY147" fmla="*/ 107156 h 809763"/>
                    <a:gd name="connsiteX148" fmla="*/ 552450 w 669132"/>
                    <a:gd name="connsiteY148" fmla="*/ 111919 h 809763"/>
                    <a:gd name="connsiteX149" fmla="*/ 566738 w 669132"/>
                    <a:gd name="connsiteY149" fmla="*/ 109538 h 809763"/>
                    <a:gd name="connsiteX150" fmla="*/ 590550 w 669132"/>
                    <a:gd name="connsiteY150" fmla="*/ 107156 h 809763"/>
                    <a:gd name="connsiteX151" fmla="*/ 609600 w 669132"/>
                    <a:gd name="connsiteY151" fmla="*/ 109538 h 809763"/>
                    <a:gd name="connsiteX152" fmla="*/ 626269 w 669132"/>
                    <a:gd name="connsiteY152" fmla="*/ 114300 h 809763"/>
                    <a:gd name="connsiteX153" fmla="*/ 633413 w 669132"/>
                    <a:gd name="connsiteY153" fmla="*/ 119063 h 809763"/>
                    <a:gd name="connsiteX154" fmla="*/ 652463 w 669132"/>
                    <a:gd name="connsiteY15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152400 w 669132"/>
                    <a:gd name="connsiteY82" fmla="*/ 638175 h 809763"/>
                    <a:gd name="connsiteX83" fmla="*/ 320675 w 669132"/>
                    <a:gd name="connsiteY83" fmla="*/ 520321 h 809763"/>
                    <a:gd name="connsiteX84" fmla="*/ 319088 w 669132"/>
                    <a:gd name="connsiteY84" fmla="*/ 469106 h 809763"/>
                    <a:gd name="connsiteX85" fmla="*/ 323850 w 669132"/>
                    <a:gd name="connsiteY85" fmla="*/ 454819 h 809763"/>
                    <a:gd name="connsiteX86" fmla="*/ 326232 w 669132"/>
                    <a:gd name="connsiteY86" fmla="*/ 447675 h 809763"/>
                    <a:gd name="connsiteX87" fmla="*/ 328613 w 669132"/>
                    <a:gd name="connsiteY87" fmla="*/ 423863 h 809763"/>
                    <a:gd name="connsiteX88" fmla="*/ 330994 w 669132"/>
                    <a:gd name="connsiteY88" fmla="*/ 416719 h 809763"/>
                    <a:gd name="connsiteX89" fmla="*/ 340519 w 669132"/>
                    <a:gd name="connsiteY89" fmla="*/ 383381 h 809763"/>
                    <a:gd name="connsiteX90" fmla="*/ 342900 w 669132"/>
                    <a:gd name="connsiteY90" fmla="*/ 347663 h 809763"/>
                    <a:gd name="connsiteX91" fmla="*/ 345282 w 669132"/>
                    <a:gd name="connsiteY91" fmla="*/ 340519 h 809763"/>
                    <a:gd name="connsiteX92" fmla="*/ 347663 w 669132"/>
                    <a:gd name="connsiteY92" fmla="*/ 323850 h 809763"/>
                    <a:gd name="connsiteX93" fmla="*/ 350044 w 669132"/>
                    <a:gd name="connsiteY93" fmla="*/ 280988 h 809763"/>
                    <a:gd name="connsiteX94" fmla="*/ 352425 w 669132"/>
                    <a:gd name="connsiteY94" fmla="*/ 261938 h 809763"/>
                    <a:gd name="connsiteX95" fmla="*/ 345282 w 669132"/>
                    <a:gd name="connsiteY95" fmla="*/ 257175 h 809763"/>
                    <a:gd name="connsiteX96" fmla="*/ 338138 w 669132"/>
                    <a:gd name="connsiteY96" fmla="*/ 259556 h 809763"/>
                    <a:gd name="connsiteX97" fmla="*/ 330994 w 669132"/>
                    <a:gd name="connsiteY97" fmla="*/ 264319 h 809763"/>
                    <a:gd name="connsiteX98" fmla="*/ 316707 w 669132"/>
                    <a:gd name="connsiteY98" fmla="*/ 269081 h 809763"/>
                    <a:gd name="connsiteX99" fmla="*/ 309563 w 669132"/>
                    <a:gd name="connsiteY99" fmla="*/ 271463 h 809763"/>
                    <a:gd name="connsiteX100" fmla="*/ 311944 w 669132"/>
                    <a:gd name="connsiteY100" fmla="*/ 264319 h 809763"/>
                    <a:gd name="connsiteX101" fmla="*/ 307182 w 669132"/>
                    <a:gd name="connsiteY101" fmla="*/ 250031 h 809763"/>
                    <a:gd name="connsiteX102" fmla="*/ 295275 w 669132"/>
                    <a:gd name="connsiteY102" fmla="*/ 228600 h 809763"/>
                    <a:gd name="connsiteX103" fmla="*/ 288132 w 669132"/>
                    <a:gd name="connsiteY103" fmla="*/ 223838 h 809763"/>
                    <a:gd name="connsiteX104" fmla="*/ 290513 w 669132"/>
                    <a:gd name="connsiteY104" fmla="*/ 216694 h 809763"/>
                    <a:gd name="connsiteX105" fmla="*/ 297657 w 669132"/>
                    <a:gd name="connsiteY105" fmla="*/ 214313 h 809763"/>
                    <a:gd name="connsiteX106" fmla="*/ 304800 w 669132"/>
                    <a:gd name="connsiteY106" fmla="*/ 209550 h 809763"/>
                    <a:gd name="connsiteX107" fmla="*/ 311944 w 669132"/>
                    <a:gd name="connsiteY107" fmla="*/ 202406 h 809763"/>
                    <a:gd name="connsiteX108" fmla="*/ 319088 w 669132"/>
                    <a:gd name="connsiteY108" fmla="*/ 200025 h 809763"/>
                    <a:gd name="connsiteX109" fmla="*/ 333375 w 669132"/>
                    <a:gd name="connsiteY109" fmla="*/ 192881 h 809763"/>
                    <a:gd name="connsiteX110" fmla="*/ 347663 w 669132"/>
                    <a:gd name="connsiteY110" fmla="*/ 190500 h 809763"/>
                    <a:gd name="connsiteX111" fmla="*/ 361950 w 669132"/>
                    <a:gd name="connsiteY111" fmla="*/ 185738 h 809763"/>
                    <a:gd name="connsiteX112" fmla="*/ 369094 w 669132"/>
                    <a:gd name="connsiteY112" fmla="*/ 180975 h 809763"/>
                    <a:gd name="connsiteX113" fmla="*/ 373857 w 669132"/>
                    <a:gd name="connsiteY113" fmla="*/ 173831 h 809763"/>
                    <a:gd name="connsiteX114" fmla="*/ 381000 w 669132"/>
                    <a:gd name="connsiteY114" fmla="*/ 171450 h 809763"/>
                    <a:gd name="connsiteX115" fmla="*/ 388144 w 669132"/>
                    <a:gd name="connsiteY115" fmla="*/ 166688 h 809763"/>
                    <a:gd name="connsiteX116" fmla="*/ 390525 w 669132"/>
                    <a:gd name="connsiteY116" fmla="*/ 159544 h 809763"/>
                    <a:gd name="connsiteX117" fmla="*/ 395288 w 669132"/>
                    <a:gd name="connsiteY117" fmla="*/ 152400 h 809763"/>
                    <a:gd name="connsiteX118" fmla="*/ 404813 w 669132"/>
                    <a:gd name="connsiteY118" fmla="*/ 130969 h 809763"/>
                    <a:gd name="connsiteX119" fmla="*/ 407194 w 669132"/>
                    <a:gd name="connsiteY119" fmla="*/ 111919 h 809763"/>
                    <a:gd name="connsiteX120" fmla="*/ 392907 w 669132"/>
                    <a:gd name="connsiteY120" fmla="*/ 107156 h 809763"/>
                    <a:gd name="connsiteX121" fmla="*/ 378619 w 669132"/>
                    <a:gd name="connsiteY121" fmla="*/ 102394 h 809763"/>
                    <a:gd name="connsiteX122" fmla="*/ 369094 w 669132"/>
                    <a:gd name="connsiteY122" fmla="*/ 100013 h 809763"/>
                    <a:gd name="connsiteX123" fmla="*/ 366713 w 669132"/>
                    <a:gd name="connsiteY123" fmla="*/ 92869 h 809763"/>
                    <a:gd name="connsiteX124" fmla="*/ 357188 w 669132"/>
                    <a:gd name="connsiteY124" fmla="*/ 83344 h 809763"/>
                    <a:gd name="connsiteX125" fmla="*/ 371475 w 669132"/>
                    <a:gd name="connsiteY125" fmla="*/ 78581 h 809763"/>
                    <a:gd name="connsiteX126" fmla="*/ 388144 w 669132"/>
                    <a:gd name="connsiteY126" fmla="*/ 71438 h 809763"/>
                    <a:gd name="connsiteX127" fmla="*/ 404813 w 669132"/>
                    <a:gd name="connsiteY127" fmla="*/ 54769 h 809763"/>
                    <a:gd name="connsiteX128" fmla="*/ 414338 w 669132"/>
                    <a:gd name="connsiteY128" fmla="*/ 40481 h 809763"/>
                    <a:gd name="connsiteX129" fmla="*/ 419100 w 669132"/>
                    <a:gd name="connsiteY129" fmla="*/ 33338 h 809763"/>
                    <a:gd name="connsiteX130" fmla="*/ 426244 w 669132"/>
                    <a:gd name="connsiteY130" fmla="*/ 30956 h 809763"/>
                    <a:gd name="connsiteX131" fmla="*/ 431007 w 669132"/>
                    <a:gd name="connsiteY131" fmla="*/ 23813 h 809763"/>
                    <a:gd name="connsiteX132" fmla="*/ 445294 w 669132"/>
                    <a:gd name="connsiteY132" fmla="*/ 14288 h 809763"/>
                    <a:gd name="connsiteX133" fmla="*/ 461963 w 669132"/>
                    <a:gd name="connsiteY133" fmla="*/ 7144 h 809763"/>
                    <a:gd name="connsiteX134" fmla="*/ 471488 w 669132"/>
                    <a:gd name="connsiteY134" fmla="*/ 0 h 809763"/>
                    <a:gd name="connsiteX135" fmla="*/ 490538 w 669132"/>
                    <a:gd name="connsiteY135" fmla="*/ 11906 h 809763"/>
                    <a:gd name="connsiteX136" fmla="*/ 504825 w 669132"/>
                    <a:gd name="connsiteY136" fmla="*/ 21431 h 809763"/>
                    <a:gd name="connsiteX137" fmla="*/ 516732 w 669132"/>
                    <a:gd name="connsiteY137" fmla="*/ 33338 h 809763"/>
                    <a:gd name="connsiteX138" fmla="*/ 528638 w 669132"/>
                    <a:gd name="connsiteY138" fmla="*/ 45244 h 809763"/>
                    <a:gd name="connsiteX139" fmla="*/ 521494 w 669132"/>
                    <a:gd name="connsiteY139" fmla="*/ 61913 h 809763"/>
                    <a:gd name="connsiteX140" fmla="*/ 514350 w 669132"/>
                    <a:gd name="connsiteY140" fmla="*/ 64294 h 809763"/>
                    <a:gd name="connsiteX141" fmla="*/ 511969 w 669132"/>
                    <a:gd name="connsiteY141" fmla="*/ 71438 h 809763"/>
                    <a:gd name="connsiteX142" fmla="*/ 519113 w 669132"/>
                    <a:gd name="connsiteY142" fmla="*/ 85725 h 809763"/>
                    <a:gd name="connsiteX143" fmla="*/ 526257 w 669132"/>
                    <a:gd name="connsiteY143" fmla="*/ 90488 h 809763"/>
                    <a:gd name="connsiteX144" fmla="*/ 533400 w 669132"/>
                    <a:gd name="connsiteY144" fmla="*/ 97631 h 809763"/>
                    <a:gd name="connsiteX145" fmla="*/ 538163 w 669132"/>
                    <a:gd name="connsiteY145" fmla="*/ 104775 h 809763"/>
                    <a:gd name="connsiteX146" fmla="*/ 545307 w 669132"/>
                    <a:gd name="connsiteY146" fmla="*/ 107156 h 809763"/>
                    <a:gd name="connsiteX147" fmla="*/ 552450 w 669132"/>
                    <a:gd name="connsiteY147" fmla="*/ 111919 h 809763"/>
                    <a:gd name="connsiteX148" fmla="*/ 566738 w 669132"/>
                    <a:gd name="connsiteY148" fmla="*/ 109538 h 809763"/>
                    <a:gd name="connsiteX149" fmla="*/ 590550 w 669132"/>
                    <a:gd name="connsiteY149" fmla="*/ 107156 h 809763"/>
                    <a:gd name="connsiteX150" fmla="*/ 609600 w 669132"/>
                    <a:gd name="connsiteY150" fmla="*/ 109538 h 809763"/>
                    <a:gd name="connsiteX151" fmla="*/ 626269 w 669132"/>
                    <a:gd name="connsiteY151" fmla="*/ 114300 h 809763"/>
                    <a:gd name="connsiteX152" fmla="*/ 633413 w 669132"/>
                    <a:gd name="connsiteY152" fmla="*/ 119063 h 809763"/>
                    <a:gd name="connsiteX153" fmla="*/ 652463 w 669132"/>
                    <a:gd name="connsiteY15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21432 w 669132"/>
                    <a:gd name="connsiteY74" fmla="*/ 685800 h 809763"/>
                    <a:gd name="connsiteX75" fmla="*/ 16669 w 669132"/>
                    <a:gd name="connsiteY75" fmla="*/ 671513 h 809763"/>
                    <a:gd name="connsiteX76" fmla="*/ 14288 w 669132"/>
                    <a:gd name="connsiteY76" fmla="*/ 661988 h 809763"/>
                    <a:gd name="connsiteX77" fmla="*/ 9525 w 669132"/>
                    <a:gd name="connsiteY77" fmla="*/ 638175 h 809763"/>
                    <a:gd name="connsiteX78" fmla="*/ 4763 w 669132"/>
                    <a:gd name="connsiteY78" fmla="*/ 573881 h 809763"/>
                    <a:gd name="connsiteX79" fmla="*/ 0 w 669132"/>
                    <a:gd name="connsiteY79" fmla="*/ 539343 h 809763"/>
                    <a:gd name="connsiteX80" fmla="*/ 45244 w 669132"/>
                    <a:gd name="connsiteY80" fmla="*/ 540544 h 809763"/>
                    <a:gd name="connsiteX81" fmla="*/ 124980 w 669132"/>
                    <a:gd name="connsiteY81" fmla="*/ 659628 h 809763"/>
                    <a:gd name="connsiteX82" fmla="*/ 320675 w 669132"/>
                    <a:gd name="connsiteY82" fmla="*/ 520321 h 809763"/>
                    <a:gd name="connsiteX83" fmla="*/ 319088 w 669132"/>
                    <a:gd name="connsiteY83" fmla="*/ 469106 h 809763"/>
                    <a:gd name="connsiteX84" fmla="*/ 323850 w 669132"/>
                    <a:gd name="connsiteY84" fmla="*/ 454819 h 809763"/>
                    <a:gd name="connsiteX85" fmla="*/ 326232 w 669132"/>
                    <a:gd name="connsiteY85" fmla="*/ 447675 h 809763"/>
                    <a:gd name="connsiteX86" fmla="*/ 328613 w 669132"/>
                    <a:gd name="connsiteY86" fmla="*/ 423863 h 809763"/>
                    <a:gd name="connsiteX87" fmla="*/ 330994 w 669132"/>
                    <a:gd name="connsiteY87" fmla="*/ 416719 h 809763"/>
                    <a:gd name="connsiteX88" fmla="*/ 340519 w 669132"/>
                    <a:gd name="connsiteY88" fmla="*/ 383381 h 809763"/>
                    <a:gd name="connsiteX89" fmla="*/ 342900 w 669132"/>
                    <a:gd name="connsiteY89" fmla="*/ 347663 h 809763"/>
                    <a:gd name="connsiteX90" fmla="*/ 345282 w 669132"/>
                    <a:gd name="connsiteY90" fmla="*/ 340519 h 809763"/>
                    <a:gd name="connsiteX91" fmla="*/ 347663 w 669132"/>
                    <a:gd name="connsiteY91" fmla="*/ 323850 h 809763"/>
                    <a:gd name="connsiteX92" fmla="*/ 350044 w 669132"/>
                    <a:gd name="connsiteY92" fmla="*/ 280988 h 809763"/>
                    <a:gd name="connsiteX93" fmla="*/ 352425 w 669132"/>
                    <a:gd name="connsiteY93" fmla="*/ 261938 h 809763"/>
                    <a:gd name="connsiteX94" fmla="*/ 345282 w 669132"/>
                    <a:gd name="connsiteY94" fmla="*/ 257175 h 809763"/>
                    <a:gd name="connsiteX95" fmla="*/ 338138 w 669132"/>
                    <a:gd name="connsiteY95" fmla="*/ 259556 h 809763"/>
                    <a:gd name="connsiteX96" fmla="*/ 330994 w 669132"/>
                    <a:gd name="connsiteY96" fmla="*/ 264319 h 809763"/>
                    <a:gd name="connsiteX97" fmla="*/ 316707 w 669132"/>
                    <a:gd name="connsiteY97" fmla="*/ 269081 h 809763"/>
                    <a:gd name="connsiteX98" fmla="*/ 309563 w 669132"/>
                    <a:gd name="connsiteY98" fmla="*/ 271463 h 809763"/>
                    <a:gd name="connsiteX99" fmla="*/ 311944 w 669132"/>
                    <a:gd name="connsiteY99" fmla="*/ 264319 h 809763"/>
                    <a:gd name="connsiteX100" fmla="*/ 307182 w 669132"/>
                    <a:gd name="connsiteY100" fmla="*/ 250031 h 809763"/>
                    <a:gd name="connsiteX101" fmla="*/ 295275 w 669132"/>
                    <a:gd name="connsiteY101" fmla="*/ 228600 h 809763"/>
                    <a:gd name="connsiteX102" fmla="*/ 288132 w 669132"/>
                    <a:gd name="connsiteY102" fmla="*/ 223838 h 809763"/>
                    <a:gd name="connsiteX103" fmla="*/ 290513 w 669132"/>
                    <a:gd name="connsiteY103" fmla="*/ 216694 h 809763"/>
                    <a:gd name="connsiteX104" fmla="*/ 297657 w 669132"/>
                    <a:gd name="connsiteY104" fmla="*/ 214313 h 809763"/>
                    <a:gd name="connsiteX105" fmla="*/ 304800 w 669132"/>
                    <a:gd name="connsiteY105" fmla="*/ 209550 h 809763"/>
                    <a:gd name="connsiteX106" fmla="*/ 311944 w 669132"/>
                    <a:gd name="connsiteY106" fmla="*/ 202406 h 809763"/>
                    <a:gd name="connsiteX107" fmla="*/ 319088 w 669132"/>
                    <a:gd name="connsiteY107" fmla="*/ 200025 h 809763"/>
                    <a:gd name="connsiteX108" fmla="*/ 333375 w 669132"/>
                    <a:gd name="connsiteY108" fmla="*/ 192881 h 809763"/>
                    <a:gd name="connsiteX109" fmla="*/ 347663 w 669132"/>
                    <a:gd name="connsiteY109" fmla="*/ 190500 h 809763"/>
                    <a:gd name="connsiteX110" fmla="*/ 361950 w 669132"/>
                    <a:gd name="connsiteY110" fmla="*/ 185738 h 809763"/>
                    <a:gd name="connsiteX111" fmla="*/ 369094 w 669132"/>
                    <a:gd name="connsiteY111" fmla="*/ 180975 h 809763"/>
                    <a:gd name="connsiteX112" fmla="*/ 373857 w 669132"/>
                    <a:gd name="connsiteY112" fmla="*/ 173831 h 809763"/>
                    <a:gd name="connsiteX113" fmla="*/ 381000 w 669132"/>
                    <a:gd name="connsiteY113" fmla="*/ 171450 h 809763"/>
                    <a:gd name="connsiteX114" fmla="*/ 388144 w 669132"/>
                    <a:gd name="connsiteY114" fmla="*/ 166688 h 809763"/>
                    <a:gd name="connsiteX115" fmla="*/ 390525 w 669132"/>
                    <a:gd name="connsiteY115" fmla="*/ 159544 h 809763"/>
                    <a:gd name="connsiteX116" fmla="*/ 395288 w 669132"/>
                    <a:gd name="connsiteY116" fmla="*/ 152400 h 809763"/>
                    <a:gd name="connsiteX117" fmla="*/ 404813 w 669132"/>
                    <a:gd name="connsiteY117" fmla="*/ 130969 h 809763"/>
                    <a:gd name="connsiteX118" fmla="*/ 407194 w 669132"/>
                    <a:gd name="connsiteY118" fmla="*/ 111919 h 809763"/>
                    <a:gd name="connsiteX119" fmla="*/ 392907 w 669132"/>
                    <a:gd name="connsiteY119" fmla="*/ 107156 h 809763"/>
                    <a:gd name="connsiteX120" fmla="*/ 378619 w 669132"/>
                    <a:gd name="connsiteY120" fmla="*/ 102394 h 809763"/>
                    <a:gd name="connsiteX121" fmla="*/ 369094 w 669132"/>
                    <a:gd name="connsiteY121" fmla="*/ 100013 h 809763"/>
                    <a:gd name="connsiteX122" fmla="*/ 366713 w 669132"/>
                    <a:gd name="connsiteY122" fmla="*/ 92869 h 809763"/>
                    <a:gd name="connsiteX123" fmla="*/ 357188 w 669132"/>
                    <a:gd name="connsiteY123" fmla="*/ 83344 h 809763"/>
                    <a:gd name="connsiteX124" fmla="*/ 371475 w 669132"/>
                    <a:gd name="connsiteY124" fmla="*/ 78581 h 809763"/>
                    <a:gd name="connsiteX125" fmla="*/ 388144 w 669132"/>
                    <a:gd name="connsiteY125" fmla="*/ 71438 h 809763"/>
                    <a:gd name="connsiteX126" fmla="*/ 404813 w 669132"/>
                    <a:gd name="connsiteY126" fmla="*/ 54769 h 809763"/>
                    <a:gd name="connsiteX127" fmla="*/ 414338 w 669132"/>
                    <a:gd name="connsiteY127" fmla="*/ 40481 h 809763"/>
                    <a:gd name="connsiteX128" fmla="*/ 419100 w 669132"/>
                    <a:gd name="connsiteY128" fmla="*/ 33338 h 809763"/>
                    <a:gd name="connsiteX129" fmla="*/ 426244 w 669132"/>
                    <a:gd name="connsiteY129" fmla="*/ 30956 h 809763"/>
                    <a:gd name="connsiteX130" fmla="*/ 431007 w 669132"/>
                    <a:gd name="connsiteY130" fmla="*/ 23813 h 809763"/>
                    <a:gd name="connsiteX131" fmla="*/ 445294 w 669132"/>
                    <a:gd name="connsiteY131" fmla="*/ 14288 h 809763"/>
                    <a:gd name="connsiteX132" fmla="*/ 461963 w 669132"/>
                    <a:gd name="connsiteY132" fmla="*/ 7144 h 809763"/>
                    <a:gd name="connsiteX133" fmla="*/ 471488 w 669132"/>
                    <a:gd name="connsiteY133" fmla="*/ 0 h 809763"/>
                    <a:gd name="connsiteX134" fmla="*/ 490538 w 669132"/>
                    <a:gd name="connsiteY134" fmla="*/ 11906 h 809763"/>
                    <a:gd name="connsiteX135" fmla="*/ 504825 w 669132"/>
                    <a:gd name="connsiteY135" fmla="*/ 21431 h 809763"/>
                    <a:gd name="connsiteX136" fmla="*/ 516732 w 669132"/>
                    <a:gd name="connsiteY136" fmla="*/ 33338 h 809763"/>
                    <a:gd name="connsiteX137" fmla="*/ 528638 w 669132"/>
                    <a:gd name="connsiteY137" fmla="*/ 45244 h 809763"/>
                    <a:gd name="connsiteX138" fmla="*/ 521494 w 669132"/>
                    <a:gd name="connsiteY138" fmla="*/ 61913 h 809763"/>
                    <a:gd name="connsiteX139" fmla="*/ 514350 w 669132"/>
                    <a:gd name="connsiteY139" fmla="*/ 64294 h 809763"/>
                    <a:gd name="connsiteX140" fmla="*/ 511969 w 669132"/>
                    <a:gd name="connsiteY140" fmla="*/ 71438 h 809763"/>
                    <a:gd name="connsiteX141" fmla="*/ 519113 w 669132"/>
                    <a:gd name="connsiteY141" fmla="*/ 85725 h 809763"/>
                    <a:gd name="connsiteX142" fmla="*/ 526257 w 669132"/>
                    <a:gd name="connsiteY142" fmla="*/ 90488 h 809763"/>
                    <a:gd name="connsiteX143" fmla="*/ 533400 w 669132"/>
                    <a:gd name="connsiteY143" fmla="*/ 97631 h 809763"/>
                    <a:gd name="connsiteX144" fmla="*/ 538163 w 669132"/>
                    <a:gd name="connsiteY144" fmla="*/ 104775 h 809763"/>
                    <a:gd name="connsiteX145" fmla="*/ 545307 w 669132"/>
                    <a:gd name="connsiteY145" fmla="*/ 107156 h 809763"/>
                    <a:gd name="connsiteX146" fmla="*/ 552450 w 669132"/>
                    <a:gd name="connsiteY146" fmla="*/ 111919 h 809763"/>
                    <a:gd name="connsiteX147" fmla="*/ 566738 w 669132"/>
                    <a:gd name="connsiteY147" fmla="*/ 109538 h 809763"/>
                    <a:gd name="connsiteX148" fmla="*/ 590550 w 669132"/>
                    <a:gd name="connsiteY148" fmla="*/ 107156 h 809763"/>
                    <a:gd name="connsiteX149" fmla="*/ 609600 w 669132"/>
                    <a:gd name="connsiteY149" fmla="*/ 109538 h 809763"/>
                    <a:gd name="connsiteX150" fmla="*/ 626269 w 669132"/>
                    <a:gd name="connsiteY150" fmla="*/ 114300 h 809763"/>
                    <a:gd name="connsiteX151" fmla="*/ 633413 w 669132"/>
                    <a:gd name="connsiteY151" fmla="*/ 119063 h 809763"/>
                    <a:gd name="connsiteX152" fmla="*/ 652463 w 669132"/>
                    <a:gd name="connsiteY15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1513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14288 w 669132"/>
                    <a:gd name="connsiteY75" fmla="*/ 661988 h 809763"/>
                    <a:gd name="connsiteX76" fmla="*/ 9525 w 669132"/>
                    <a:gd name="connsiteY76" fmla="*/ 638175 h 809763"/>
                    <a:gd name="connsiteX77" fmla="*/ 4763 w 669132"/>
                    <a:gd name="connsiteY77" fmla="*/ 573881 h 809763"/>
                    <a:gd name="connsiteX78" fmla="*/ 0 w 669132"/>
                    <a:gd name="connsiteY78" fmla="*/ 539343 h 809763"/>
                    <a:gd name="connsiteX79" fmla="*/ 45244 w 669132"/>
                    <a:gd name="connsiteY79" fmla="*/ 540544 h 809763"/>
                    <a:gd name="connsiteX80" fmla="*/ 124980 w 669132"/>
                    <a:gd name="connsiteY80" fmla="*/ 659628 h 809763"/>
                    <a:gd name="connsiteX81" fmla="*/ 320675 w 669132"/>
                    <a:gd name="connsiteY81" fmla="*/ 520321 h 809763"/>
                    <a:gd name="connsiteX82" fmla="*/ 319088 w 669132"/>
                    <a:gd name="connsiteY82" fmla="*/ 469106 h 809763"/>
                    <a:gd name="connsiteX83" fmla="*/ 323850 w 669132"/>
                    <a:gd name="connsiteY83" fmla="*/ 454819 h 809763"/>
                    <a:gd name="connsiteX84" fmla="*/ 326232 w 669132"/>
                    <a:gd name="connsiteY84" fmla="*/ 447675 h 809763"/>
                    <a:gd name="connsiteX85" fmla="*/ 328613 w 669132"/>
                    <a:gd name="connsiteY85" fmla="*/ 423863 h 809763"/>
                    <a:gd name="connsiteX86" fmla="*/ 330994 w 669132"/>
                    <a:gd name="connsiteY86" fmla="*/ 416719 h 809763"/>
                    <a:gd name="connsiteX87" fmla="*/ 340519 w 669132"/>
                    <a:gd name="connsiteY87" fmla="*/ 383381 h 809763"/>
                    <a:gd name="connsiteX88" fmla="*/ 342900 w 669132"/>
                    <a:gd name="connsiteY88" fmla="*/ 347663 h 809763"/>
                    <a:gd name="connsiteX89" fmla="*/ 345282 w 669132"/>
                    <a:gd name="connsiteY89" fmla="*/ 340519 h 809763"/>
                    <a:gd name="connsiteX90" fmla="*/ 347663 w 669132"/>
                    <a:gd name="connsiteY90" fmla="*/ 323850 h 809763"/>
                    <a:gd name="connsiteX91" fmla="*/ 350044 w 669132"/>
                    <a:gd name="connsiteY91" fmla="*/ 280988 h 809763"/>
                    <a:gd name="connsiteX92" fmla="*/ 352425 w 669132"/>
                    <a:gd name="connsiteY92" fmla="*/ 261938 h 809763"/>
                    <a:gd name="connsiteX93" fmla="*/ 345282 w 669132"/>
                    <a:gd name="connsiteY93" fmla="*/ 257175 h 809763"/>
                    <a:gd name="connsiteX94" fmla="*/ 338138 w 669132"/>
                    <a:gd name="connsiteY94" fmla="*/ 259556 h 809763"/>
                    <a:gd name="connsiteX95" fmla="*/ 330994 w 669132"/>
                    <a:gd name="connsiteY95" fmla="*/ 264319 h 809763"/>
                    <a:gd name="connsiteX96" fmla="*/ 316707 w 669132"/>
                    <a:gd name="connsiteY96" fmla="*/ 269081 h 809763"/>
                    <a:gd name="connsiteX97" fmla="*/ 309563 w 669132"/>
                    <a:gd name="connsiteY97" fmla="*/ 271463 h 809763"/>
                    <a:gd name="connsiteX98" fmla="*/ 311944 w 669132"/>
                    <a:gd name="connsiteY98" fmla="*/ 264319 h 809763"/>
                    <a:gd name="connsiteX99" fmla="*/ 307182 w 669132"/>
                    <a:gd name="connsiteY99" fmla="*/ 250031 h 809763"/>
                    <a:gd name="connsiteX100" fmla="*/ 295275 w 669132"/>
                    <a:gd name="connsiteY100" fmla="*/ 228600 h 809763"/>
                    <a:gd name="connsiteX101" fmla="*/ 288132 w 669132"/>
                    <a:gd name="connsiteY101" fmla="*/ 223838 h 809763"/>
                    <a:gd name="connsiteX102" fmla="*/ 290513 w 669132"/>
                    <a:gd name="connsiteY102" fmla="*/ 216694 h 809763"/>
                    <a:gd name="connsiteX103" fmla="*/ 297657 w 669132"/>
                    <a:gd name="connsiteY103" fmla="*/ 214313 h 809763"/>
                    <a:gd name="connsiteX104" fmla="*/ 304800 w 669132"/>
                    <a:gd name="connsiteY104" fmla="*/ 209550 h 809763"/>
                    <a:gd name="connsiteX105" fmla="*/ 311944 w 669132"/>
                    <a:gd name="connsiteY105" fmla="*/ 202406 h 809763"/>
                    <a:gd name="connsiteX106" fmla="*/ 319088 w 669132"/>
                    <a:gd name="connsiteY106" fmla="*/ 200025 h 809763"/>
                    <a:gd name="connsiteX107" fmla="*/ 333375 w 669132"/>
                    <a:gd name="connsiteY107" fmla="*/ 192881 h 809763"/>
                    <a:gd name="connsiteX108" fmla="*/ 347663 w 669132"/>
                    <a:gd name="connsiteY108" fmla="*/ 190500 h 809763"/>
                    <a:gd name="connsiteX109" fmla="*/ 361950 w 669132"/>
                    <a:gd name="connsiteY109" fmla="*/ 185738 h 809763"/>
                    <a:gd name="connsiteX110" fmla="*/ 369094 w 669132"/>
                    <a:gd name="connsiteY110" fmla="*/ 180975 h 809763"/>
                    <a:gd name="connsiteX111" fmla="*/ 373857 w 669132"/>
                    <a:gd name="connsiteY111" fmla="*/ 173831 h 809763"/>
                    <a:gd name="connsiteX112" fmla="*/ 381000 w 669132"/>
                    <a:gd name="connsiteY112" fmla="*/ 171450 h 809763"/>
                    <a:gd name="connsiteX113" fmla="*/ 388144 w 669132"/>
                    <a:gd name="connsiteY113" fmla="*/ 166688 h 809763"/>
                    <a:gd name="connsiteX114" fmla="*/ 390525 w 669132"/>
                    <a:gd name="connsiteY114" fmla="*/ 159544 h 809763"/>
                    <a:gd name="connsiteX115" fmla="*/ 395288 w 669132"/>
                    <a:gd name="connsiteY115" fmla="*/ 152400 h 809763"/>
                    <a:gd name="connsiteX116" fmla="*/ 404813 w 669132"/>
                    <a:gd name="connsiteY116" fmla="*/ 130969 h 809763"/>
                    <a:gd name="connsiteX117" fmla="*/ 407194 w 669132"/>
                    <a:gd name="connsiteY117" fmla="*/ 111919 h 809763"/>
                    <a:gd name="connsiteX118" fmla="*/ 392907 w 669132"/>
                    <a:gd name="connsiteY118" fmla="*/ 107156 h 809763"/>
                    <a:gd name="connsiteX119" fmla="*/ 378619 w 669132"/>
                    <a:gd name="connsiteY119" fmla="*/ 102394 h 809763"/>
                    <a:gd name="connsiteX120" fmla="*/ 369094 w 669132"/>
                    <a:gd name="connsiteY120" fmla="*/ 100013 h 809763"/>
                    <a:gd name="connsiteX121" fmla="*/ 366713 w 669132"/>
                    <a:gd name="connsiteY121" fmla="*/ 92869 h 809763"/>
                    <a:gd name="connsiteX122" fmla="*/ 357188 w 669132"/>
                    <a:gd name="connsiteY122" fmla="*/ 83344 h 809763"/>
                    <a:gd name="connsiteX123" fmla="*/ 371475 w 669132"/>
                    <a:gd name="connsiteY123" fmla="*/ 78581 h 809763"/>
                    <a:gd name="connsiteX124" fmla="*/ 388144 w 669132"/>
                    <a:gd name="connsiteY124" fmla="*/ 71438 h 809763"/>
                    <a:gd name="connsiteX125" fmla="*/ 404813 w 669132"/>
                    <a:gd name="connsiteY125" fmla="*/ 54769 h 809763"/>
                    <a:gd name="connsiteX126" fmla="*/ 414338 w 669132"/>
                    <a:gd name="connsiteY126" fmla="*/ 40481 h 809763"/>
                    <a:gd name="connsiteX127" fmla="*/ 419100 w 669132"/>
                    <a:gd name="connsiteY127" fmla="*/ 33338 h 809763"/>
                    <a:gd name="connsiteX128" fmla="*/ 426244 w 669132"/>
                    <a:gd name="connsiteY128" fmla="*/ 30956 h 809763"/>
                    <a:gd name="connsiteX129" fmla="*/ 431007 w 669132"/>
                    <a:gd name="connsiteY129" fmla="*/ 23813 h 809763"/>
                    <a:gd name="connsiteX130" fmla="*/ 445294 w 669132"/>
                    <a:gd name="connsiteY130" fmla="*/ 14288 h 809763"/>
                    <a:gd name="connsiteX131" fmla="*/ 461963 w 669132"/>
                    <a:gd name="connsiteY131" fmla="*/ 7144 h 809763"/>
                    <a:gd name="connsiteX132" fmla="*/ 471488 w 669132"/>
                    <a:gd name="connsiteY132" fmla="*/ 0 h 809763"/>
                    <a:gd name="connsiteX133" fmla="*/ 490538 w 669132"/>
                    <a:gd name="connsiteY133" fmla="*/ 11906 h 809763"/>
                    <a:gd name="connsiteX134" fmla="*/ 504825 w 669132"/>
                    <a:gd name="connsiteY134" fmla="*/ 21431 h 809763"/>
                    <a:gd name="connsiteX135" fmla="*/ 516732 w 669132"/>
                    <a:gd name="connsiteY135" fmla="*/ 33338 h 809763"/>
                    <a:gd name="connsiteX136" fmla="*/ 528638 w 669132"/>
                    <a:gd name="connsiteY136" fmla="*/ 45244 h 809763"/>
                    <a:gd name="connsiteX137" fmla="*/ 521494 w 669132"/>
                    <a:gd name="connsiteY137" fmla="*/ 61913 h 809763"/>
                    <a:gd name="connsiteX138" fmla="*/ 514350 w 669132"/>
                    <a:gd name="connsiteY138" fmla="*/ 64294 h 809763"/>
                    <a:gd name="connsiteX139" fmla="*/ 511969 w 669132"/>
                    <a:gd name="connsiteY139" fmla="*/ 71438 h 809763"/>
                    <a:gd name="connsiteX140" fmla="*/ 519113 w 669132"/>
                    <a:gd name="connsiteY140" fmla="*/ 85725 h 809763"/>
                    <a:gd name="connsiteX141" fmla="*/ 526257 w 669132"/>
                    <a:gd name="connsiteY141" fmla="*/ 90488 h 809763"/>
                    <a:gd name="connsiteX142" fmla="*/ 533400 w 669132"/>
                    <a:gd name="connsiteY142" fmla="*/ 97631 h 809763"/>
                    <a:gd name="connsiteX143" fmla="*/ 538163 w 669132"/>
                    <a:gd name="connsiteY143" fmla="*/ 104775 h 809763"/>
                    <a:gd name="connsiteX144" fmla="*/ 545307 w 669132"/>
                    <a:gd name="connsiteY144" fmla="*/ 107156 h 809763"/>
                    <a:gd name="connsiteX145" fmla="*/ 552450 w 669132"/>
                    <a:gd name="connsiteY145" fmla="*/ 111919 h 809763"/>
                    <a:gd name="connsiteX146" fmla="*/ 566738 w 669132"/>
                    <a:gd name="connsiteY146" fmla="*/ 109538 h 809763"/>
                    <a:gd name="connsiteX147" fmla="*/ 590550 w 669132"/>
                    <a:gd name="connsiteY147" fmla="*/ 107156 h 809763"/>
                    <a:gd name="connsiteX148" fmla="*/ 609600 w 669132"/>
                    <a:gd name="connsiteY148" fmla="*/ 109538 h 809763"/>
                    <a:gd name="connsiteX149" fmla="*/ 626269 w 669132"/>
                    <a:gd name="connsiteY149" fmla="*/ 114300 h 809763"/>
                    <a:gd name="connsiteX150" fmla="*/ 633413 w 669132"/>
                    <a:gd name="connsiteY150" fmla="*/ 119063 h 809763"/>
                    <a:gd name="connsiteX151" fmla="*/ 652463 w 669132"/>
                    <a:gd name="connsiteY15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9525 w 669132"/>
                    <a:gd name="connsiteY75" fmla="*/ 638175 h 809763"/>
                    <a:gd name="connsiteX76" fmla="*/ 4763 w 669132"/>
                    <a:gd name="connsiteY76" fmla="*/ 573881 h 809763"/>
                    <a:gd name="connsiteX77" fmla="*/ 0 w 669132"/>
                    <a:gd name="connsiteY77" fmla="*/ 539343 h 809763"/>
                    <a:gd name="connsiteX78" fmla="*/ 45244 w 669132"/>
                    <a:gd name="connsiteY78" fmla="*/ 540544 h 809763"/>
                    <a:gd name="connsiteX79" fmla="*/ 124980 w 669132"/>
                    <a:gd name="connsiteY79" fmla="*/ 659628 h 809763"/>
                    <a:gd name="connsiteX80" fmla="*/ 320675 w 669132"/>
                    <a:gd name="connsiteY80" fmla="*/ 520321 h 809763"/>
                    <a:gd name="connsiteX81" fmla="*/ 319088 w 669132"/>
                    <a:gd name="connsiteY81" fmla="*/ 469106 h 809763"/>
                    <a:gd name="connsiteX82" fmla="*/ 323850 w 669132"/>
                    <a:gd name="connsiteY82" fmla="*/ 454819 h 809763"/>
                    <a:gd name="connsiteX83" fmla="*/ 326232 w 669132"/>
                    <a:gd name="connsiteY83" fmla="*/ 447675 h 809763"/>
                    <a:gd name="connsiteX84" fmla="*/ 328613 w 669132"/>
                    <a:gd name="connsiteY84" fmla="*/ 423863 h 809763"/>
                    <a:gd name="connsiteX85" fmla="*/ 330994 w 669132"/>
                    <a:gd name="connsiteY85" fmla="*/ 416719 h 809763"/>
                    <a:gd name="connsiteX86" fmla="*/ 340519 w 669132"/>
                    <a:gd name="connsiteY86" fmla="*/ 383381 h 809763"/>
                    <a:gd name="connsiteX87" fmla="*/ 342900 w 669132"/>
                    <a:gd name="connsiteY87" fmla="*/ 347663 h 809763"/>
                    <a:gd name="connsiteX88" fmla="*/ 345282 w 669132"/>
                    <a:gd name="connsiteY88" fmla="*/ 340519 h 809763"/>
                    <a:gd name="connsiteX89" fmla="*/ 347663 w 669132"/>
                    <a:gd name="connsiteY89" fmla="*/ 323850 h 809763"/>
                    <a:gd name="connsiteX90" fmla="*/ 350044 w 669132"/>
                    <a:gd name="connsiteY90" fmla="*/ 280988 h 809763"/>
                    <a:gd name="connsiteX91" fmla="*/ 352425 w 669132"/>
                    <a:gd name="connsiteY91" fmla="*/ 261938 h 809763"/>
                    <a:gd name="connsiteX92" fmla="*/ 345282 w 669132"/>
                    <a:gd name="connsiteY92" fmla="*/ 257175 h 809763"/>
                    <a:gd name="connsiteX93" fmla="*/ 338138 w 669132"/>
                    <a:gd name="connsiteY93" fmla="*/ 259556 h 809763"/>
                    <a:gd name="connsiteX94" fmla="*/ 330994 w 669132"/>
                    <a:gd name="connsiteY94" fmla="*/ 264319 h 809763"/>
                    <a:gd name="connsiteX95" fmla="*/ 316707 w 669132"/>
                    <a:gd name="connsiteY95" fmla="*/ 269081 h 809763"/>
                    <a:gd name="connsiteX96" fmla="*/ 309563 w 669132"/>
                    <a:gd name="connsiteY96" fmla="*/ 271463 h 809763"/>
                    <a:gd name="connsiteX97" fmla="*/ 311944 w 669132"/>
                    <a:gd name="connsiteY97" fmla="*/ 264319 h 809763"/>
                    <a:gd name="connsiteX98" fmla="*/ 307182 w 669132"/>
                    <a:gd name="connsiteY98" fmla="*/ 250031 h 809763"/>
                    <a:gd name="connsiteX99" fmla="*/ 295275 w 669132"/>
                    <a:gd name="connsiteY99" fmla="*/ 228600 h 809763"/>
                    <a:gd name="connsiteX100" fmla="*/ 288132 w 669132"/>
                    <a:gd name="connsiteY100" fmla="*/ 223838 h 809763"/>
                    <a:gd name="connsiteX101" fmla="*/ 290513 w 669132"/>
                    <a:gd name="connsiteY101" fmla="*/ 216694 h 809763"/>
                    <a:gd name="connsiteX102" fmla="*/ 297657 w 669132"/>
                    <a:gd name="connsiteY102" fmla="*/ 214313 h 809763"/>
                    <a:gd name="connsiteX103" fmla="*/ 304800 w 669132"/>
                    <a:gd name="connsiteY103" fmla="*/ 209550 h 809763"/>
                    <a:gd name="connsiteX104" fmla="*/ 311944 w 669132"/>
                    <a:gd name="connsiteY104" fmla="*/ 202406 h 809763"/>
                    <a:gd name="connsiteX105" fmla="*/ 319088 w 669132"/>
                    <a:gd name="connsiteY105" fmla="*/ 200025 h 809763"/>
                    <a:gd name="connsiteX106" fmla="*/ 333375 w 669132"/>
                    <a:gd name="connsiteY106" fmla="*/ 192881 h 809763"/>
                    <a:gd name="connsiteX107" fmla="*/ 347663 w 669132"/>
                    <a:gd name="connsiteY107" fmla="*/ 190500 h 809763"/>
                    <a:gd name="connsiteX108" fmla="*/ 361950 w 669132"/>
                    <a:gd name="connsiteY108" fmla="*/ 185738 h 809763"/>
                    <a:gd name="connsiteX109" fmla="*/ 369094 w 669132"/>
                    <a:gd name="connsiteY109" fmla="*/ 180975 h 809763"/>
                    <a:gd name="connsiteX110" fmla="*/ 373857 w 669132"/>
                    <a:gd name="connsiteY110" fmla="*/ 173831 h 809763"/>
                    <a:gd name="connsiteX111" fmla="*/ 381000 w 669132"/>
                    <a:gd name="connsiteY111" fmla="*/ 171450 h 809763"/>
                    <a:gd name="connsiteX112" fmla="*/ 388144 w 669132"/>
                    <a:gd name="connsiteY112" fmla="*/ 166688 h 809763"/>
                    <a:gd name="connsiteX113" fmla="*/ 390525 w 669132"/>
                    <a:gd name="connsiteY113" fmla="*/ 159544 h 809763"/>
                    <a:gd name="connsiteX114" fmla="*/ 395288 w 669132"/>
                    <a:gd name="connsiteY114" fmla="*/ 152400 h 809763"/>
                    <a:gd name="connsiteX115" fmla="*/ 404813 w 669132"/>
                    <a:gd name="connsiteY115" fmla="*/ 130969 h 809763"/>
                    <a:gd name="connsiteX116" fmla="*/ 407194 w 669132"/>
                    <a:gd name="connsiteY116" fmla="*/ 111919 h 809763"/>
                    <a:gd name="connsiteX117" fmla="*/ 392907 w 669132"/>
                    <a:gd name="connsiteY117" fmla="*/ 107156 h 809763"/>
                    <a:gd name="connsiteX118" fmla="*/ 378619 w 669132"/>
                    <a:gd name="connsiteY118" fmla="*/ 102394 h 809763"/>
                    <a:gd name="connsiteX119" fmla="*/ 369094 w 669132"/>
                    <a:gd name="connsiteY119" fmla="*/ 100013 h 809763"/>
                    <a:gd name="connsiteX120" fmla="*/ 366713 w 669132"/>
                    <a:gd name="connsiteY120" fmla="*/ 92869 h 809763"/>
                    <a:gd name="connsiteX121" fmla="*/ 357188 w 669132"/>
                    <a:gd name="connsiteY121" fmla="*/ 83344 h 809763"/>
                    <a:gd name="connsiteX122" fmla="*/ 371475 w 669132"/>
                    <a:gd name="connsiteY122" fmla="*/ 78581 h 809763"/>
                    <a:gd name="connsiteX123" fmla="*/ 388144 w 669132"/>
                    <a:gd name="connsiteY123" fmla="*/ 71438 h 809763"/>
                    <a:gd name="connsiteX124" fmla="*/ 404813 w 669132"/>
                    <a:gd name="connsiteY124" fmla="*/ 54769 h 809763"/>
                    <a:gd name="connsiteX125" fmla="*/ 414338 w 669132"/>
                    <a:gd name="connsiteY125" fmla="*/ 40481 h 809763"/>
                    <a:gd name="connsiteX126" fmla="*/ 419100 w 669132"/>
                    <a:gd name="connsiteY126" fmla="*/ 33338 h 809763"/>
                    <a:gd name="connsiteX127" fmla="*/ 426244 w 669132"/>
                    <a:gd name="connsiteY127" fmla="*/ 30956 h 809763"/>
                    <a:gd name="connsiteX128" fmla="*/ 431007 w 669132"/>
                    <a:gd name="connsiteY128" fmla="*/ 23813 h 809763"/>
                    <a:gd name="connsiteX129" fmla="*/ 445294 w 669132"/>
                    <a:gd name="connsiteY129" fmla="*/ 14288 h 809763"/>
                    <a:gd name="connsiteX130" fmla="*/ 461963 w 669132"/>
                    <a:gd name="connsiteY130" fmla="*/ 7144 h 809763"/>
                    <a:gd name="connsiteX131" fmla="*/ 471488 w 669132"/>
                    <a:gd name="connsiteY131" fmla="*/ 0 h 809763"/>
                    <a:gd name="connsiteX132" fmla="*/ 490538 w 669132"/>
                    <a:gd name="connsiteY132" fmla="*/ 11906 h 809763"/>
                    <a:gd name="connsiteX133" fmla="*/ 504825 w 669132"/>
                    <a:gd name="connsiteY133" fmla="*/ 21431 h 809763"/>
                    <a:gd name="connsiteX134" fmla="*/ 516732 w 669132"/>
                    <a:gd name="connsiteY134" fmla="*/ 33338 h 809763"/>
                    <a:gd name="connsiteX135" fmla="*/ 528638 w 669132"/>
                    <a:gd name="connsiteY135" fmla="*/ 45244 h 809763"/>
                    <a:gd name="connsiteX136" fmla="*/ 521494 w 669132"/>
                    <a:gd name="connsiteY136" fmla="*/ 61913 h 809763"/>
                    <a:gd name="connsiteX137" fmla="*/ 514350 w 669132"/>
                    <a:gd name="connsiteY137" fmla="*/ 64294 h 809763"/>
                    <a:gd name="connsiteX138" fmla="*/ 511969 w 669132"/>
                    <a:gd name="connsiteY138" fmla="*/ 71438 h 809763"/>
                    <a:gd name="connsiteX139" fmla="*/ 519113 w 669132"/>
                    <a:gd name="connsiteY139" fmla="*/ 85725 h 809763"/>
                    <a:gd name="connsiteX140" fmla="*/ 526257 w 669132"/>
                    <a:gd name="connsiteY140" fmla="*/ 90488 h 809763"/>
                    <a:gd name="connsiteX141" fmla="*/ 533400 w 669132"/>
                    <a:gd name="connsiteY141" fmla="*/ 97631 h 809763"/>
                    <a:gd name="connsiteX142" fmla="*/ 538163 w 669132"/>
                    <a:gd name="connsiteY142" fmla="*/ 104775 h 809763"/>
                    <a:gd name="connsiteX143" fmla="*/ 545307 w 669132"/>
                    <a:gd name="connsiteY143" fmla="*/ 107156 h 809763"/>
                    <a:gd name="connsiteX144" fmla="*/ 552450 w 669132"/>
                    <a:gd name="connsiteY144" fmla="*/ 111919 h 809763"/>
                    <a:gd name="connsiteX145" fmla="*/ 566738 w 669132"/>
                    <a:gd name="connsiteY145" fmla="*/ 109538 h 809763"/>
                    <a:gd name="connsiteX146" fmla="*/ 590550 w 669132"/>
                    <a:gd name="connsiteY146" fmla="*/ 107156 h 809763"/>
                    <a:gd name="connsiteX147" fmla="*/ 609600 w 669132"/>
                    <a:gd name="connsiteY147" fmla="*/ 109538 h 809763"/>
                    <a:gd name="connsiteX148" fmla="*/ 626269 w 669132"/>
                    <a:gd name="connsiteY148" fmla="*/ 114300 h 809763"/>
                    <a:gd name="connsiteX149" fmla="*/ 633413 w 669132"/>
                    <a:gd name="connsiteY149" fmla="*/ 119063 h 809763"/>
                    <a:gd name="connsiteX150" fmla="*/ 652463 w 669132"/>
                    <a:gd name="connsiteY15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4763 w 669132"/>
                    <a:gd name="connsiteY75" fmla="*/ 573881 h 809763"/>
                    <a:gd name="connsiteX76" fmla="*/ 0 w 669132"/>
                    <a:gd name="connsiteY76" fmla="*/ 539343 h 809763"/>
                    <a:gd name="connsiteX77" fmla="*/ 45244 w 669132"/>
                    <a:gd name="connsiteY77" fmla="*/ 540544 h 809763"/>
                    <a:gd name="connsiteX78" fmla="*/ 124980 w 669132"/>
                    <a:gd name="connsiteY78" fmla="*/ 659628 h 809763"/>
                    <a:gd name="connsiteX79" fmla="*/ 320675 w 669132"/>
                    <a:gd name="connsiteY79" fmla="*/ 520321 h 809763"/>
                    <a:gd name="connsiteX80" fmla="*/ 319088 w 669132"/>
                    <a:gd name="connsiteY80" fmla="*/ 469106 h 809763"/>
                    <a:gd name="connsiteX81" fmla="*/ 323850 w 669132"/>
                    <a:gd name="connsiteY81" fmla="*/ 454819 h 809763"/>
                    <a:gd name="connsiteX82" fmla="*/ 326232 w 669132"/>
                    <a:gd name="connsiteY82" fmla="*/ 447675 h 809763"/>
                    <a:gd name="connsiteX83" fmla="*/ 328613 w 669132"/>
                    <a:gd name="connsiteY83" fmla="*/ 423863 h 809763"/>
                    <a:gd name="connsiteX84" fmla="*/ 330994 w 669132"/>
                    <a:gd name="connsiteY84" fmla="*/ 416719 h 809763"/>
                    <a:gd name="connsiteX85" fmla="*/ 340519 w 669132"/>
                    <a:gd name="connsiteY85" fmla="*/ 383381 h 809763"/>
                    <a:gd name="connsiteX86" fmla="*/ 342900 w 669132"/>
                    <a:gd name="connsiteY86" fmla="*/ 347663 h 809763"/>
                    <a:gd name="connsiteX87" fmla="*/ 345282 w 669132"/>
                    <a:gd name="connsiteY87" fmla="*/ 340519 h 809763"/>
                    <a:gd name="connsiteX88" fmla="*/ 347663 w 669132"/>
                    <a:gd name="connsiteY88" fmla="*/ 323850 h 809763"/>
                    <a:gd name="connsiteX89" fmla="*/ 350044 w 669132"/>
                    <a:gd name="connsiteY89" fmla="*/ 280988 h 809763"/>
                    <a:gd name="connsiteX90" fmla="*/ 352425 w 669132"/>
                    <a:gd name="connsiteY90" fmla="*/ 261938 h 809763"/>
                    <a:gd name="connsiteX91" fmla="*/ 345282 w 669132"/>
                    <a:gd name="connsiteY91" fmla="*/ 257175 h 809763"/>
                    <a:gd name="connsiteX92" fmla="*/ 338138 w 669132"/>
                    <a:gd name="connsiteY92" fmla="*/ 259556 h 809763"/>
                    <a:gd name="connsiteX93" fmla="*/ 330994 w 669132"/>
                    <a:gd name="connsiteY93" fmla="*/ 264319 h 809763"/>
                    <a:gd name="connsiteX94" fmla="*/ 316707 w 669132"/>
                    <a:gd name="connsiteY94" fmla="*/ 269081 h 809763"/>
                    <a:gd name="connsiteX95" fmla="*/ 309563 w 669132"/>
                    <a:gd name="connsiteY95" fmla="*/ 271463 h 809763"/>
                    <a:gd name="connsiteX96" fmla="*/ 311944 w 669132"/>
                    <a:gd name="connsiteY96" fmla="*/ 264319 h 809763"/>
                    <a:gd name="connsiteX97" fmla="*/ 307182 w 669132"/>
                    <a:gd name="connsiteY97" fmla="*/ 250031 h 809763"/>
                    <a:gd name="connsiteX98" fmla="*/ 295275 w 669132"/>
                    <a:gd name="connsiteY98" fmla="*/ 228600 h 809763"/>
                    <a:gd name="connsiteX99" fmla="*/ 288132 w 669132"/>
                    <a:gd name="connsiteY99" fmla="*/ 223838 h 809763"/>
                    <a:gd name="connsiteX100" fmla="*/ 290513 w 669132"/>
                    <a:gd name="connsiteY100" fmla="*/ 216694 h 809763"/>
                    <a:gd name="connsiteX101" fmla="*/ 297657 w 669132"/>
                    <a:gd name="connsiteY101" fmla="*/ 214313 h 809763"/>
                    <a:gd name="connsiteX102" fmla="*/ 304800 w 669132"/>
                    <a:gd name="connsiteY102" fmla="*/ 209550 h 809763"/>
                    <a:gd name="connsiteX103" fmla="*/ 311944 w 669132"/>
                    <a:gd name="connsiteY103" fmla="*/ 202406 h 809763"/>
                    <a:gd name="connsiteX104" fmla="*/ 319088 w 669132"/>
                    <a:gd name="connsiteY104" fmla="*/ 200025 h 809763"/>
                    <a:gd name="connsiteX105" fmla="*/ 333375 w 669132"/>
                    <a:gd name="connsiteY105" fmla="*/ 192881 h 809763"/>
                    <a:gd name="connsiteX106" fmla="*/ 347663 w 669132"/>
                    <a:gd name="connsiteY106" fmla="*/ 190500 h 809763"/>
                    <a:gd name="connsiteX107" fmla="*/ 361950 w 669132"/>
                    <a:gd name="connsiteY107" fmla="*/ 185738 h 809763"/>
                    <a:gd name="connsiteX108" fmla="*/ 369094 w 669132"/>
                    <a:gd name="connsiteY108" fmla="*/ 180975 h 809763"/>
                    <a:gd name="connsiteX109" fmla="*/ 373857 w 669132"/>
                    <a:gd name="connsiteY109" fmla="*/ 173831 h 809763"/>
                    <a:gd name="connsiteX110" fmla="*/ 381000 w 669132"/>
                    <a:gd name="connsiteY110" fmla="*/ 171450 h 809763"/>
                    <a:gd name="connsiteX111" fmla="*/ 388144 w 669132"/>
                    <a:gd name="connsiteY111" fmla="*/ 166688 h 809763"/>
                    <a:gd name="connsiteX112" fmla="*/ 390525 w 669132"/>
                    <a:gd name="connsiteY112" fmla="*/ 159544 h 809763"/>
                    <a:gd name="connsiteX113" fmla="*/ 395288 w 669132"/>
                    <a:gd name="connsiteY113" fmla="*/ 152400 h 809763"/>
                    <a:gd name="connsiteX114" fmla="*/ 404813 w 669132"/>
                    <a:gd name="connsiteY114" fmla="*/ 130969 h 809763"/>
                    <a:gd name="connsiteX115" fmla="*/ 407194 w 669132"/>
                    <a:gd name="connsiteY115" fmla="*/ 111919 h 809763"/>
                    <a:gd name="connsiteX116" fmla="*/ 392907 w 669132"/>
                    <a:gd name="connsiteY116" fmla="*/ 107156 h 809763"/>
                    <a:gd name="connsiteX117" fmla="*/ 378619 w 669132"/>
                    <a:gd name="connsiteY117" fmla="*/ 102394 h 809763"/>
                    <a:gd name="connsiteX118" fmla="*/ 369094 w 669132"/>
                    <a:gd name="connsiteY118" fmla="*/ 100013 h 809763"/>
                    <a:gd name="connsiteX119" fmla="*/ 366713 w 669132"/>
                    <a:gd name="connsiteY119" fmla="*/ 92869 h 809763"/>
                    <a:gd name="connsiteX120" fmla="*/ 357188 w 669132"/>
                    <a:gd name="connsiteY120" fmla="*/ 83344 h 809763"/>
                    <a:gd name="connsiteX121" fmla="*/ 371475 w 669132"/>
                    <a:gd name="connsiteY121" fmla="*/ 78581 h 809763"/>
                    <a:gd name="connsiteX122" fmla="*/ 388144 w 669132"/>
                    <a:gd name="connsiteY122" fmla="*/ 71438 h 809763"/>
                    <a:gd name="connsiteX123" fmla="*/ 404813 w 669132"/>
                    <a:gd name="connsiteY123" fmla="*/ 54769 h 809763"/>
                    <a:gd name="connsiteX124" fmla="*/ 414338 w 669132"/>
                    <a:gd name="connsiteY124" fmla="*/ 40481 h 809763"/>
                    <a:gd name="connsiteX125" fmla="*/ 419100 w 669132"/>
                    <a:gd name="connsiteY125" fmla="*/ 33338 h 809763"/>
                    <a:gd name="connsiteX126" fmla="*/ 426244 w 669132"/>
                    <a:gd name="connsiteY126" fmla="*/ 30956 h 809763"/>
                    <a:gd name="connsiteX127" fmla="*/ 431007 w 669132"/>
                    <a:gd name="connsiteY127" fmla="*/ 23813 h 809763"/>
                    <a:gd name="connsiteX128" fmla="*/ 445294 w 669132"/>
                    <a:gd name="connsiteY128" fmla="*/ 14288 h 809763"/>
                    <a:gd name="connsiteX129" fmla="*/ 461963 w 669132"/>
                    <a:gd name="connsiteY129" fmla="*/ 7144 h 809763"/>
                    <a:gd name="connsiteX130" fmla="*/ 471488 w 669132"/>
                    <a:gd name="connsiteY130" fmla="*/ 0 h 809763"/>
                    <a:gd name="connsiteX131" fmla="*/ 490538 w 669132"/>
                    <a:gd name="connsiteY131" fmla="*/ 11906 h 809763"/>
                    <a:gd name="connsiteX132" fmla="*/ 504825 w 669132"/>
                    <a:gd name="connsiteY132" fmla="*/ 21431 h 809763"/>
                    <a:gd name="connsiteX133" fmla="*/ 516732 w 669132"/>
                    <a:gd name="connsiteY133" fmla="*/ 33338 h 809763"/>
                    <a:gd name="connsiteX134" fmla="*/ 528638 w 669132"/>
                    <a:gd name="connsiteY134" fmla="*/ 45244 h 809763"/>
                    <a:gd name="connsiteX135" fmla="*/ 521494 w 669132"/>
                    <a:gd name="connsiteY135" fmla="*/ 61913 h 809763"/>
                    <a:gd name="connsiteX136" fmla="*/ 514350 w 669132"/>
                    <a:gd name="connsiteY136" fmla="*/ 64294 h 809763"/>
                    <a:gd name="connsiteX137" fmla="*/ 511969 w 669132"/>
                    <a:gd name="connsiteY137" fmla="*/ 71438 h 809763"/>
                    <a:gd name="connsiteX138" fmla="*/ 519113 w 669132"/>
                    <a:gd name="connsiteY138" fmla="*/ 85725 h 809763"/>
                    <a:gd name="connsiteX139" fmla="*/ 526257 w 669132"/>
                    <a:gd name="connsiteY139" fmla="*/ 90488 h 809763"/>
                    <a:gd name="connsiteX140" fmla="*/ 533400 w 669132"/>
                    <a:gd name="connsiteY140" fmla="*/ 97631 h 809763"/>
                    <a:gd name="connsiteX141" fmla="*/ 538163 w 669132"/>
                    <a:gd name="connsiteY141" fmla="*/ 104775 h 809763"/>
                    <a:gd name="connsiteX142" fmla="*/ 545307 w 669132"/>
                    <a:gd name="connsiteY142" fmla="*/ 107156 h 809763"/>
                    <a:gd name="connsiteX143" fmla="*/ 552450 w 669132"/>
                    <a:gd name="connsiteY143" fmla="*/ 111919 h 809763"/>
                    <a:gd name="connsiteX144" fmla="*/ 566738 w 669132"/>
                    <a:gd name="connsiteY144" fmla="*/ 109538 h 809763"/>
                    <a:gd name="connsiteX145" fmla="*/ 590550 w 669132"/>
                    <a:gd name="connsiteY145" fmla="*/ 107156 h 809763"/>
                    <a:gd name="connsiteX146" fmla="*/ 609600 w 669132"/>
                    <a:gd name="connsiteY146" fmla="*/ 109538 h 809763"/>
                    <a:gd name="connsiteX147" fmla="*/ 626269 w 669132"/>
                    <a:gd name="connsiteY147" fmla="*/ 114300 h 809763"/>
                    <a:gd name="connsiteX148" fmla="*/ 633413 w 669132"/>
                    <a:gd name="connsiteY148" fmla="*/ 119063 h 809763"/>
                    <a:gd name="connsiteX149" fmla="*/ 652463 w 669132"/>
                    <a:gd name="connsiteY149" fmla="*/ 119063 h 809763"/>
                    <a:gd name="connsiteX0" fmla="*/ 653359 w 670028"/>
                    <a:gd name="connsiteY0" fmla="*/ 119063 h 809763"/>
                    <a:gd name="connsiteX1" fmla="*/ 658121 w 670028"/>
                    <a:gd name="connsiteY1" fmla="*/ 145256 h 809763"/>
                    <a:gd name="connsiteX2" fmla="*/ 662884 w 670028"/>
                    <a:gd name="connsiteY2" fmla="*/ 152400 h 809763"/>
                    <a:gd name="connsiteX3" fmla="*/ 670028 w 670028"/>
                    <a:gd name="connsiteY3" fmla="*/ 192881 h 809763"/>
                    <a:gd name="connsiteX4" fmla="*/ 662884 w 670028"/>
                    <a:gd name="connsiteY4" fmla="*/ 221456 h 809763"/>
                    <a:gd name="connsiteX5" fmla="*/ 650978 w 670028"/>
                    <a:gd name="connsiteY5" fmla="*/ 242888 h 809763"/>
                    <a:gd name="connsiteX6" fmla="*/ 648596 w 670028"/>
                    <a:gd name="connsiteY6" fmla="*/ 266700 h 809763"/>
                    <a:gd name="connsiteX7" fmla="*/ 646215 w 670028"/>
                    <a:gd name="connsiteY7" fmla="*/ 276225 h 809763"/>
                    <a:gd name="connsiteX8" fmla="*/ 643834 w 670028"/>
                    <a:gd name="connsiteY8" fmla="*/ 288131 h 809763"/>
                    <a:gd name="connsiteX9" fmla="*/ 641453 w 670028"/>
                    <a:gd name="connsiteY9" fmla="*/ 295275 h 809763"/>
                    <a:gd name="connsiteX10" fmla="*/ 636690 w 670028"/>
                    <a:gd name="connsiteY10" fmla="*/ 314325 h 809763"/>
                    <a:gd name="connsiteX11" fmla="*/ 634309 w 670028"/>
                    <a:gd name="connsiteY11" fmla="*/ 338138 h 809763"/>
                    <a:gd name="connsiteX12" fmla="*/ 639071 w 670028"/>
                    <a:gd name="connsiteY12" fmla="*/ 361950 h 809763"/>
                    <a:gd name="connsiteX13" fmla="*/ 639071 w 670028"/>
                    <a:gd name="connsiteY13" fmla="*/ 431006 h 809763"/>
                    <a:gd name="connsiteX14" fmla="*/ 636690 w 670028"/>
                    <a:gd name="connsiteY14" fmla="*/ 440531 h 809763"/>
                    <a:gd name="connsiteX15" fmla="*/ 629546 w 670028"/>
                    <a:gd name="connsiteY15" fmla="*/ 450056 h 809763"/>
                    <a:gd name="connsiteX16" fmla="*/ 617640 w 670028"/>
                    <a:gd name="connsiteY16" fmla="*/ 464344 h 809763"/>
                    <a:gd name="connsiteX17" fmla="*/ 615259 w 670028"/>
                    <a:gd name="connsiteY17" fmla="*/ 471488 h 809763"/>
                    <a:gd name="connsiteX18" fmla="*/ 605734 w 670028"/>
                    <a:gd name="connsiteY18" fmla="*/ 485775 h 809763"/>
                    <a:gd name="connsiteX19" fmla="*/ 598590 w 670028"/>
                    <a:gd name="connsiteY19" fmla="*/ 507206 h 809763"/>
                    <a:gd name="connsiteX20" fmla="*/ 596209 w 670028"/>
                    <a:gd name="connsiteY20" fmla="*/ 514350 h 809763"/>
                    <a:gd name="connsiteX21" fmla="*/ 584303 w 670028"/>
                    <a:gd name="connsiteY21" fmla="*/ 531019 h 809763"/>
                    <a:gd name="connsiteX22" fmla="*/ 577159 w 670028"/>
                    <a:gd name="connsiteY22" fmla="*/ 554831 h 809763"/>
                    <a:gd name="connsiteX23" fmla="*/ 560490 w 670028"/>
                    <a:gd name="connsiteY23" fmla="*/ 576263 h 809763"/>
                    <a:gd name="connsiteX24" fmla="*/ 553346 w 670028"/>
                    <a:gd name="connsiteY24" fmla="*/ 581025 h 809763"/>
                    <a:gd name="connsiteX25" fmla="*/ 541440 w 670028"/>
                    <a:gd name="connsiteY25" fmla="*/ 592931 h 809763"/>
                    <a:gd name="connsiteX26" fmla="*/ 534296 w 670028"/>
                    <a:gd name="connsiteY26" fmla="*/ 600075 h 809763"/>
                    <a:gd name="connsiteX27" fmla="*/ 520009 w 670028"/>
                    <a:gd name="connsiteY27" fmla="*/ 607219 h 809763"/>
                    <a:gd name="connsiteX28" fmla="*/ 510484 w 670028"/>
                    <a:gd name="connsiteY28" fmla="*/ 614363 h 809763"/>
                    <a:gd name="connsiteX29" fmla="*/ 505721 w 670028"/>
                    <a:gd name="connsiteY29" fmla="*/ 621506 h 809763"/>
                    <a:gd name="connsiteX30" fmla="*/ 491434 w 670028"/>
                    <a:gd name="connsiteY30" fmla="*/ 631031 h 809763"/>
                    <a:gd name="connsiteX31" fmla="*/ 484290 w 670028"/>
                    <a:gd name="connsiteY31" fmla="*/ 638175 h 809763"/>
                    <a:gd name="connsiteX32" fmla="*/ 477146 w 670028"/>
                    <a:gd name="connsiteY32" fmla="*/ 642938 h 809763"/>
                    <a:gd name="connsiteX33" fmla="*/ 474765 w 670028"/>
                    <a:gd name="connsiteY33" fmla="*/ 650081 h 809763"/>
                    <a:gd name="connsiteX34" fmla="*/ 465240 w 670028"/>
                    <a:gd name="connsiteY34" fmla="*/ 657225 h 809763"/>
                    <a:gd name="connsiteX35" fmla="*/ 458096 w 670028"/>
                    <a:gd name="connsiteY35" fmla="*/ 664369 h 809763"/>
                    <a:gd name="connsiteX36" fmla="*/ 441428 w 670028"/>
                    <a:gd name="connsiteY36" fmla="*/ 676275 h 809763"/>
                    <a:gd name="connsiteX37" fmla="*/ 429521 w 670028"/>
                    <a:gd name="connsiteY37" fmla="*/ 685800 h 809763"/>
                    <a:gd name="connsiteX38" fmla="*/ 417615 w 670028"/>
                    <a:gd name="connsiteY38" fmla="*/ 695325 h 809763"/>
                    <a:gd name="connsiteX39" fmla="*/ 403328 w 670028"/>
                    <a:gd name="connsiteY39" fmla="*/ 707231 h 809763"/>
                    <a:gd name="connsiteX40" fmla="*/ 396184 w 670028"/>
                    <a:gd name="connsiteY40" fmla="*/ 709613 h 809763"/>
                    <a:gd name="connsiteX41" fmla="*/ 386659 w 670028"/>
                    <a:gd name="connsiteY41" fmla="*/ 714375 h 809763"/>
                    <a:gd name="connsiteX42" fmla="*/ 372371 w 670028"/>
                    <a:gd name="connsiteY42" fmla="*/ 723900 h 809763"/>
                    <a:gd name="connsiteX43" fmla="*/ 365228 w 670028"/>
                    <a:gd name="connsiteY43" fmla="*/ 728663 h 809763"/>
                    <a:gd name="connsiteX44" fmla="*/ 358084 w 670028"/>
                    <a:gd name="connsiteY44" fmla="*/ 735806 h 809763"/>
                    <a:gd name="connsiteX45" fmla="*/ 350940 w 670028"/>
                    <a:gd name="connsiteY45" fmla="*/ 738188 h 809763"/>
                    <a:gd name="connsiteX46" fmla="*/ 343796 w 670028"/>
                    <a:gd name="connsiteY46" fmla="*/ 742950 h 809763"/>
                    <a:gd name="connsiteX47" fmla="*/ 331890 w 670028"/>
                    <a:gd name="connsiteY47" fmla="*/ 752475 h 809763"/>
                    <a:gd name="connsiteX48" fmla="*/ 327128 w 670028"/>
                    <a:gd name="connsiteY48" fmla="*/ 759619 h 809763"/>
                    <a:gd name="connsiteX49" fmla="*/ 312840 w 670028"/>
                    <a:gd name="connsiteY49" fmla="*/ 769144 h 809763"/>
                    <a:gd name="connsiteX50" fmla="*/ 305696 w 670028"/>
                    <a:gd name="connsiteY50" fmla="*/ 773906 h 809763"/>
                    <a:gd name="connsiteX51" fmla="*/ 291409 w 670028"/>
                    <a:gd name="connsiteY51" fmla="*/ 783431 h 809763"/>
                    <a:gd name="connsiteX52" fmla="*/ 286646 w 670028"/>
                    <a:gd name="connsiteY52" fmla="*/ 790575 h 809763"/>
                    <a:gd name="connsiteX53" fmla="*/ 272359 w 670028"/>
                    <a:gd name="connsiteY53" fmla="*/ 792956 h 809763"/>
                    <a:gd name="connsiteX54" fmla="*/ 265215 w 670028"/>
                    <a:gd name="connsiteY54" fmla="*/ 797719 h 809763"/>
                    <a:gd name="connsiteX55" fmla="*/ 250928 w 670028"/>
                    <a:gd name="connsiteY55" fmla="*/ 802481 h 809763"/>
                    <a:gd name="connsiteX56" fmla="*/ 236640 w 670028"/>
                    <a:gd name="connsiteY56" fmla="*/ 809625 h 809763"/>
                    <a:gd name="connsiteX57" fmla="*/ 229496 w 670028"/>
                    <a:gd name="connsiteY57" fmla="*/ 795338 h 809763"/>
                    <a:gd name="connsiteX58" fmla="*/ 222353 w 670028"/>
                    <a:gd name="connsiteY58" fmla="*/ 790575 h 809763"/>
                    <a:gd name="connsiteX59" fmla="*/ 210446 w 670028"/>
                    <a:gd name="connsiteY59" fmla="*/ 778669 h 809763"/>
                    <a:gd name="connsiteX60" fmla="*/ 198540 w 670028"/>
                    <a:gd name="connsiteY60" fmla="*/ 766763 h 809763"/>
                    <a:gd name="connsiteX61" fmla="*/ 191396 w 670028"/>
                    <a:gd name="connsiteY61" fmla="*/ 752475 h 809763"/>
                    <a:gd name="connsiteX62" fmla="*/ 184253 w 670028"/>
                    <a:gd name="connsiteY62" fmla="*/ 750094 h 809763"/>
                    <a:gd name="connsiteX63" fmla="*/ 165203 w 670028"/>
                    <a:gd name="connsiteY63" fmla="*/ 745331 h 809763"/>
                    <a:gd name="connsiteX64" fmla="*/ 158059 w 670028"/>
                    <a:gd name="connsiteY64" fmla="*/ 742950 h 809763"/>
                    <a:gd name="connsiteX65" fmla="*/ 146153 w 670028"/>
                    <a:gd name="connsiteY65" fmla="*/ 740569 h 809763"/>
                    <a:gd name="connsiteX66" fmla="*/ 136628 w 670028"/>
                    <a:gd name="connsiteY66" fmla="*/ 738188 h 809763"/>
                    <a:gd name="connsiteX67" fmla="*/ 124721 w 670028"/>
                    <a:gd name="connsiteY67" fmla="*/ 735806 h 809763"/>
                    <a:gd name="connsiteX68" fmla="*/ 110434 w 670028"/>
                    <a:gd name="connsiteY68" fmla="*/ 728663 h 809763"/>
                    <a:gd name="connsiteX69" fmla="*/ 89003 w 670028"/>
                    <a:gd name="connsiteY69" fmla="*/ 723900 h 809763"/>
                    <a:gd name="connsiteX70" fmla="*/ 81859 w 670028"/>
                    <a:gd name="connsiteY70" fmla="*/ 719138 h 809763"/>
                    <a:gd name="connsiteX71" fmla="*/ 79478 w 670028"/>
                    <a:gd name="connsiteY71" fmla="*/ 711994 h 809763"/>
                    <a:gd name="connsiteX72" fmla="*/ 50903 w 670028"/>
                    <a:gd name="connsiteY72" fmla="*/ 697706 h 809763"/>
                    <a:gd name="connsiteX73" fmla="*/ 36615 w 670028"/>
                    <a:gd name="connsiteY73" fmla="*/ 695325 h 809763"/>
                    <a:gd name="connsiteX74" fmla="*/ 17565 w 670028"/>
                    <a:gd name="connsiteY74" fmla="*/ 679872 h 809763"/>
                    <a:gd name="connsiteX75" fmla="*/ 896 w 670028"/>
                    <a:gd name="connsiteY75" fmla="*/ 539343 h 809763"/>
                    <a:gd name="connsiteX76" fmla="*/ 46140 w 670028"/>
                    <a:gd name="connsiteY76" fmla="*/ 540544 h 809763"/>
                    <a:gd name="connsiteX77" fmla="*/ 125876 w 670028"/>
                    <a:gd name="connsiteY77" fmla="*/ 659628 h 809763"/>
                    <a:gd name="connsiteX78" fmla="*/ 321571 w 670028"/>
                    <a:gd name="connsiteY78" fmla="*/ 520321 h 809763"/>
                    <a:gd name="connsiteX79" fmla="*/ 319984 w 670028"/>
                    <a:gd name="connsiteY79" fmla="*/ 469106 h 809763"/>
                    <a:gd name="connsiteX80" fmla="*/ 324746 w 670028"/>
                    <a:gd name="connsiteY80" fmla="*/ 454819 h 809763"/>
                    <a:gd name="connsiteX81" fmla="*/ 327128 w 670028"/>
                    <a:gd name="connsiteY81" fmla="*/ 447675 h 809763"/>
                    <a:gd name="connsiteX82" fmla="*/ 329509 w 670028"/>
                    <a:gd name="connsiteY82" fmla="*/ 423863 h 809763"/>
                    <a:gd name="connsiteX83" fmla="*/ 331890 w 670028"/>
                    <a:gd name="connsiteY83" fmla="*/ 416719 h 809763"/>
                    <a:gd name="connsiteX84" fmla="*/ 341415 w 670028"/>
                    <a:gd name="connsiteY84" fmla="*/ 383381 h 809763"/>
                    <a:gd name="connsiteX85" fmla="*/ 343796 w 670028"/>
                    <a:gd name="connsiteY85" fmla="*/ 347663 h 809763"/>
                    <a:gd name="connsiteX86" fmla="*/ 346178 w 670028"/>
                    <a:gd name="connsiteY86" fmla="*/ 340519 h 809763"/>
                    <a:gd name="connsiteX87" fmla="*/ 348559 w 670028"/>
                    <a:gd name="connsiteY87" fmla="*/ 323850 h 809763"/>
                    <a:gd name="connsiteX88" fmla="*/ 350940 w 670028"/>
                    <a:gd name="connsiteY88" fmla="*/ 280988 h 809763"/>
                    <a:gd name="connsiteX89" fmla="*/ 353321 w 670028"/>
                    <a:gd name="connsiteY89" fmla="*/ 261938 h 809763"/>
                    <a:gd name="connsiteX90" fmla="*/ 346178 w 670028"/>
                    <a:gd name="connsiteY90" fmla="*/ 257175 h 809763"/>
                    <a:gd name="connsiteX91" fmla="*/ 339034 w 670028"/>
                    <a:gd name="connsiteY91" fmla="*/ 259556 h 809763"/>
                    <a:gd name="connsiteX92" fmla="*/ 331890 w 670028"/>
                    <a:gd name="connsiteY92" fmla="*/ 264319 h 809763"/>
                    <a:gd name="connsiteX93" fmla="*/ 317603 w 670028"/>
                    <a:gd name="connsiteY93" fmla="*/ 269081 h 809763"/>
                    <a:gd name="connsiteX94" fmla="*/ 310459 w 670028"/>
                    <a:gd name="connsiteY94" fmla="*/ 271463 h 809763"/>
                    <a:gd name="connsiteX95" fmla="*/ 312840 w 670028"/>
                    <a:gd name="connsiteY95" fmla="*/ 264319 h 809763"/>
                    <a:gd name="connsiteX96" fmla="*/ 308078 w 670028"/>
                    <a:gd name="connsiteY96" fmla="*/ 250031 h 809763"/>
                    <a:gd name="connsiteX97" fmla="*/ 296171 w 670028"/>
                    <a:gd name="connsiteY97" fmla="*/ 228600 h 809763"/>
                    <a:gd name="connsiteX98" fmla="*/ 289028 w 670028"/>
                    <a:gd name="connsiteY98" fmla="*/ 223838 h 809763"/>
                    <a:gd name="connsiteX99" fmla="*/ 291409 w 670028"/>
                    <a:gd name="connsiteY99" fmla="*/ 216694 h 809763"/>
                    <a:gd name="connsiteX100" fmla="*/ 298553 w 670028"/>
                    <a:gd name="connsiteY100" fmla="*/ 214313 h 809763"/>
                    <a:gd name="connsiteX101" fmla="*/ 305696 w 670028"/>
                    <a:gd name="connsiteY101" fmla="*/ 209550 h 809763"/>
                    <a:gd name="connsiteX102" fmla="*/ 312840 w 670028"/>
                    <a:gd name="connsiteY102" fmla="*/ 202406 h 809763"/>
                    <a:gd name="connsiteX103" fmla="*/ 319984 w 670028"/>
                    <a:gd name="connsiteY103" fmla="*/ 200025 h 809763"/>
                    <a:gd name="connsiteX104" fmla="*/ 334271 w 670028"/>
                    <a:gd name="connsiteY104" fmla="*/ 192881 h 809763"/>
                    <a:gd name="connsiteX105" fmla="*/ 348559 w 670028"/>
                    <a:gd name="connsiteY105" fmla="*/ 190500 h 809763"/>
                    <a:gd name="connsiteX106" fmla="*/ 362846 w 670028"/>
                    <a:gd name="connsiteY106" fmla="*/ 185738 h 809763"/>
                    <a:gd name="connsiteX107" fmla="*/ 369990 w 670028"/>
                    <a:gd name="connsiteY107" fmla="*/ 180975 h 809763"/>
                    <a:gd name="connsiteX108" fmla="*/ 374753 w 670028"/>
                    <a:gd name="connsiteY108" fmla="*/ 173831 h 809763"/>
                    <a:gd name="connsiteX109" fmla="*/ 381896 w 670028"/>
                    <a:gd name="connsiteY109" fmla="*/ 171450 h 809763"/>
                    <a:gd name="connsiteX110" fmla="*/ 389040 w 670028"/>
                    <a:gd name="connsiteY110" fmla="*/ 166688 h 809763"/>
                    <a:gd name="connsiteX111" fmla="*/ 391421 w 670028"/>
                    <a:gd name="connsiteY111" fmla="*/ 159544 h 809763"/>
                    <a:gd name="connsiteX112" fmla="*/ 396184 w 670028"/>
                    <a:gd name="connsiteY112" fmla="*/ 152400 h 809763"/>
                    <a:gd name="connsiteX113" fmla="*/ 405709 w 670028"/>
                    <a:gd name="connsiteY113" fmla="*/ 130969 h 809763"/>
                    <a:gd name="connsiteX114" fmla="*/ 408090 w 670028"/>
                    <a:gd name="connsiteY114" fmla="*/ 111919 h 809763"/>
                    <a:gd name="connsiteX115" fmla="*/ 393803 w 670028"/>
                    <a:gd name="connsiteY115" fmla="*/ 107156 h 809763"/>
                    <a:gd name="connsiteX116" fmla="*/ 379515 w 670028"/>
                    <a:gd name="connsiteY116" fmla="*/ 102394 h 809763"/>
                    <a:gd name="connsiteX117" fmla="*/ 369990 w 670028"/>
                    <a:gd name="connsiteY117" fmla="*/ 100013 h 809763"/>
                    <a:gd name="connsiteX118" fmla="*/ 367609 w 670028"/>
                    <a:gd name="connsiteY118" fmla="*/ 92869 h 809763"/>
                    <a:gd name="connsiteX119" fmla="*/ 358084 w 670028"/>
                    <a:gd name="connsiteY119" fmla="*/ 83344 h 809763"/>
                    <a:gd name="connsiteX120" fmla="*/ 372371 w 670028"/>
                    <a:gd name="connsiteY120" fmla="*/ 78581 h 809763"/>
                    <a:gd name="connsiteX121" fmla="*/ 389040 w 670028"/>
                    <a:gd name="connsiteY121" fmla="*/ 71438 h 809763"/>
                    <a:gd name="connsiteX122" fmla="*/ 405709 w 670028"/>
                    <a:gd name="connsiteY122" fmla="*/ 54769 h 809763"/>
                    <a:gd name="connsiteX123" fmla="*/ 415234 w 670028"/>
                    <a:gd name="connsiteY123" fmla="*/ 40481 h 809763"/>
                    <a:gd name="connsiteX124" fmla="*/ 419996 w 670028"/>
                    <a:gd name="connsiteY124" fmla="*/ 33338 h 809763"/>
                    <a:gd name="connsiteX125" fmla="*/ 427140 w 670028"/>
                    <a:gd name="connsiteY125" fmla="*/ 30956 h 809763"/>
                    <a:gd name="connsiteX126" fmla="*/ 431903 w 670028"/>
                    <a:gd name="connsiteY126" fmla="*/ 23813 h 809763"/>
                    <a:gd name="connsiteX127" fmla="*/ 446190 w 670028"/>
                    <a:gd name="connsiteY127" fmla="*/ 14288 h 809763"/>
                    <a:gd name="connsiteX128" fmla="*/ 462859 w 670028"/>
                    <a:gd name="connsiteY128" fmla="*/ 7144 h 809763"/>
                    <a:gd name="connsiteX129" fmla="*/ 472384 w 670028"/>
                    <a:gd name="connsiteY129" fmla="*/ 0 h 809763"/>
                    <a:gd name="connsiteX130" fmla="*/ 491434 w 670028"/>
                    <a:gd name="connsiteY130" fmla="*/ 11906 h 809763"/>
                    <a:gd name="connsiteX131" fmla="*/ 505721 w 670028"/>
                    <a:gd name="connsiteY131" fmla="*/ 21431 h 809763"/>
                    <a:gd name="connsiteX132" fmla="*/ 517628 w 670028"/>
                    <a:gd name="connsiteY132" fmla="*/ 33338 h 809763"/>
                    <a:gd name="connsiteX133" fmla="*/ 529534 w 670028"/>
                    <a:gd name="connsiteY133" fmla="*/ 45244 h 809763"/>
                    <a:gd name="connsiteX134" fmla="*/ 522390 w 670028"/>
                    <a:gd name="connsiteY134" fmla="*/ 61913 h 809763"/>
                    <a:gd name="connsiteX135" fmla="*/ 515246 w 670028"/>
                    <a:gd name="connsiteY135" fmla="*/ 64294 h 809763"/>
                    <a:gd name="connsiteX136" fmla="*/ 512865 w 670028"/>
                    <a:gd name="connsiteY136" fmla="*/ 71438 h 809763"/>
                    <a:gd name="connsiteX137" fmla="*/ 520009 w 670028"/>
                    <a:gd name="connsiteY137" fmla="*/ 85725 h 809763"/>
                    <a:gd name="connsiteX138" fmla="*/ 527153 w 670028"/>
                    <a:gd name="connsiteY138" fmla="*/ 90488 h 809763"/>
                    <a:gd name="connsiteX139" fmla="*/ 534296 w 670028"/>
                    <a:gd name="connsiteY139" fmla="*/ 97631 h 809763"/>
                    <a:gd name="connsiteX140" fmla="*/ 539059 w 670028"/>
                    <a:gd name="connsiteY140" fmla="*/ 104775 h 809763"/>
                    <a:gd name="connsiteX141" fmla="*/ 546203 w 670028"/>
                    <a:gd name="connsiteY141" fmla="*/ 107156 h 809763"/>
                    <a:gd name="connsiteX142" fmla="*/ 553346 w 670028"/>
                    <a:gd name="connsiteY142" fmla="*/ 111919 h 809763"/>
                    <a:gd name="connsiteX143" fmla="*/ 567634 w 670028"/>
                    <a:gd name="connsiteY143" fmla="*/ 109538 h 809763"/>
                    <a:gd name="connsiteX144" fmla="*/ 591446 w 670028"/>
                    <a:gd name="connsiteY144" fmla="*/ 107156 h 809763"/>
                    <a:gd name="connsiteX145" fmla="*/ 610496 w 670028"/>
                    <a:gd name="connsiteY145" fmla="*/ 109538 h 809763"/>
                    <a:gd name="connsiteX146" fmla="*/ 627165 w 670028"/>
                    <a:gd name="connsiteY146" fmla="*/ 114300 h 809763"/>
                    <a:gd name="connsiteX147" fmla="*/ 634309 w 670028"/>
                    <a:gd name="connsiteY147" fmla="*/ 119063 h 809763"/>
                    <a:gd name="connsiteX148" fmla="*/ 653359 w 670028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35719 w 669132"/>
                    <a:gd name="connsiteY73" fmla="*/ 695325 h 809763"/>
                    <a:gd name="connsiteX74" fmla="*/ 16669 w 669132"/>
                    <a:gd name="connsiteY74" fmla="*/ 679872 h 809763"/>
                    <a:gd name="connsiteX75" fmla="*/ 0 w 669132"/>
                    <a:gd name="connsiteY75" fmla="*/ 539343 h 809763"/>
                    <a:gd name="connsiteX76" fmla="*/ 45244 w 669132"/>
                    <a:gd name="connsiteY76" fmla="*/ 540544 h 809763"/>
                    <a:gd name="connsiteX77" fmla="*/ 124980 w 669132"/>
                    <a:gd name="connsiteY77" fmla="*/ 659628 h 809763"/>
                    <a:gd name="connsiteX78" fmla="*/ 320675 w 669132"/>
                    <a:gd name="connsiteY78" fmla="*/ 520321 h 809763"/>
                    <a:gd name="connsiteX79" fmla="*/ 319088 w 669132"/>
                    <a:gd name="connsiteY79" fmla="*/ 469106 h 809763"/>
                    <a:gd name="connsiteX80" fmla="*/ 323850 w 669132"/>
                    <a:gd name="connsiteY80" fmla="*/ 454819 h 809763"/>
                    <a:gd name="connsiteX81" fmla="*/ 326232 w 669132"/>
                    <a:gd name="connsiteY81" fmla="*/ 447675 h 809763"/>
                    <a:gd name="connsiteX82" fmla="*/ 328613 w 669132"/>
                    <a:gd name="connsiteY82" fmla="*/ 423863 h 809763"/>
                    <a:gd name="connsiteX83" fmla="*/ 330994 w 669132"/>
                    <a:gd name="connsiteY83" fmla="*/ 416719 h 809763"/>
                    <a:gd name="connsiteX84" fmla="*/ 340519 w 669132"/>
                    <a:gd name="connsiteY84" fmla="*/ 383381 h 809763"/>
                    <a:gd name="connsiteX85" fmla="*/ 342900 w 669132"/>
                    <a:gd name="connsiteY85" fmla="*/ 347663 h 809763"/>
                    <a:gd name="connsiteX86" fmla="*/ 345282 w 669132"/>
                    <a:gd name="connsiteY86" fmla="*/ 340519 h 809763"/>
                    <a:gd name="connsiteX87" fmla="*/ 347663 w 669132"/>
                    <a:gd name="connsiteY87" fmla="*/ 323850 h 809763"/>
                    <a:gd name="connsiteX88" fmla="*/ 350044 w 669132"/>
                    <a:gd name="connsiteY88" fmla="*/ 280988 h 809763"/>
                    <a:gd name="connsiteX89" fmla="*/ 352425 w 669132"/>
                    <a:gd name="connsiteY89" fmla="*/ 261938 h 809763"/>
                    <a:gd name="connsiteX90" fmla="*/ 345282 w 669132"/>
                    <a:gd name="connsiteY90" fmla="*/ 257175 h 809763"/>
                    <a:gd name="connsiteX91" fmla="*/ 338138 w 669132"/>
                    <a:gd name="connsiteY91" fmla="*/ 259556 h 809763"/>
                    <a:gd name="connsiteX92" fmla="*/ 330994 w 669132"/>
                    <a:gd name="connsiteY92" fmla="*/ 264319 h 809763"/>
                    <a:gd name="connsiteX93" fmla="*/ 316707 w 669132"/>
                    <a:gd name="connsiteY93" fmla="*/ 269081 h 809763"/>
                    <a:gd name="connsiteX94" fmla="*/ 309563 w 669132"/>
                    <a:gd name="connsiteY94" fmla="*/ 271463 h 809763"/>
                    <a:gd name="connsiteX95" fmla="*/ 311944 w 669132"/>
                    <a:gd name="connsiteY95" fmla="*/ 264319 h 809763"/>
                    <a:gd name="connsiteX96" fmla="*/ 307182 w 669132"/>
                    <a:gd name="connsiteY96" fmla="*/ 250031 h 809763"/>
                    <a:gd name="connsiteX97" fmla="*/ 295275 w 669132"/>
                    <a:gd name="connsiteY97" fmla="*/ 228600 h 809763"/>
                    <a:gd name="connsiteX98" fmla="*/ 288132 w 669132"/>
                    <a:gd name="connsiteY98" fmla="*/ 223838 h 809763"/>
                    <a:gd name="connsiteX99" fmla="*/ 290513 w 669132"/>
                    <a:gd name="connsiteY99" fmla="*/ 216694 h 809763"/>
                    <a:gd name="connsiteX100" fmla="*/ 297657 w 669132"/>
                    <a:gd name="connsiteY100" fmla="*/ 214313 h 809763"/>
                    <a:gd name="connsiteX101" fmla="*/ 304800 w 669132"/>
                    <a:gd name="connsiteY101" fmla="*/ 209550 h 809763"/>
                    <a:gd name="connsiteX102" fmla="*/ 311944 w 669132"/>
                    <a:gd name="connsiteY102" fmla="*/ 202406 h 809763"/>
                    <a:gd name="connsiteX103" fmla="*/ 319088 w 669132"/>
                    <a:gd name="connsiteY103" fmla="*/ 200025 h 809763"/>
                    <a:gd name="connsiteX104" fmla="*/ 333375 w 669132"/>
                    <a:gd name="connsiteY104" fmla="*/ 192881 h 809763"/>
                    <a:gd name="connsiteX105" fmla="*/ 347663 w 669132"/>
                    <a:gd name="connsiteY105" fmla="*/ 190500 h 809763"/>
                    <a:gd name="connsiteX106" fmla="*/ 361950 w 669132"/>
                    <a:gd name="connsiteY106" fmla="*/ 185738 h 809763"/>
                    <a:gd name="connsiteX107" fmla="*/ 369094 w 669132"/>
                    <a:gd name="connsiteY107" fmla="*/ 180975 h 809763"/>
                    <a:gd name="connsiteX108" fmla="*/ 373857 w 669132"/>
                    <a:gd name="connsiteY108" fmla="*/ 173831 h 809763"/>
                    <a:gd name="connsiteX109" fmla="*/ 381000 w 669132"/>
                    <a:gd name="connsiteY109" fmla="*/ 171450 h 809763"/>
                    <a:gd name="connsiteX110" fmla="*/ 388144 w 669132"/>
                    <a:gd name="connsiteY110" fmla="*/ 166688 h 809763"/>
                    <a:gd name="connsiteX111" fmla="*/ 390525 w 669132"/>
                    <a:gd name="connsiteY111" fmla="*/ 159544 h 809763"/>
                    <a:gd name="connsiteX112" fmla="*/ 395288 w 669132"/>
                    <a:gd name="connsiteY112" fmla="*/ 152400 h 809763"/>
                    <a:gd name="connsiteX113" fmla="*/ 404813 w 669132"/>
                    <a:gd name="connsiteY113" fmla="*/ 130969 h 809763"/>
                    <a:gd name="connsiteX114" fmla="*/ 407194 w 669132"/>
                    <a:gd name="connsiteY114" fmla="*/ 111919 h 809763"/>
                    <a:gd name="connsiteX115" fmla="*/ 392907 w 669132"/>
                    <a:gd name="connsiteY115" fmla="*/ 107156 h 809763"/>
                    <a:gd name="connsiteX116" fmla="*/ 378619 w 669132"/>
                    <a:gd name="connsiteY116" fmla="*/ 102394 h 809763"/>
                    <a:gd name="connsiteX117" fmla="*/ 369094 w 669132"/>
                    <a:gd name="connsiteY117" fmla="*/ 100013 h 809763"/>
                    <a:gd name="connsiteX118" fmla="*/ 366713 w 669132"/>
                    <a:gd name="connsiteY118" fmla="*/ 92869 h 809763"/>
                    <a:gd name="connsiteX119" fmla="*/ 357188 w 669132"/>
                    <a:gd name="connsiteY119" fmla="*/ 83344 h 809763"/>
                    <a:gd name="connsiteX120" fmla="*/ 371475 w 669132"/>
                    <a:gd name="connsiteY120" fmla="*/ 78581 h 809763"/>
                    <a:gd name="connsiteX121" fmla="*/ 388144 w 669132"/>
                    <a:gd name="connsiteY121" fmla="*/ 71438 h 809763"/>
                    <a:gd name="connsiteX122" fmla="*/ 404813 w 669132"/>
                    <a:gd name="connsiteY122" fmla="*/ 54769 h 809763"/>
                    <a:gd name="connsiteX123" fmla="*/ 414338 w 669132"/>
                    <a:gd name="connsiteY123" fmla="*/ 40481 h 809763"/>
                    <a:gd name="connsiteX124" fmla="*/ 419100 w 669132"/>
                    <a:gd name="connsiteY124" fmla="*/ 33338 h 809763"/>
                    <a:gd name="connsiteX125" fmla="*/ 426244 w 669132"/>
                    <a:gd name="connsiteY125" fmla="*/ 30956 h 809763"/>
                    <a:gd name="connsiteX126" fmla="*/ 431007 w 669132"/>
                    <a:gd name="connsiteY126" fmla="*/ 23813 h 809763"/>
                    <a:gd name="connsiteX127" fmla="*/ 445294 w 669132"/>
                    <a:gd name="connsiteY127" fmla="*/ 14288 h 809763"/>
                    <a:gd name="connsiteX128" fmla="*/ 461963 w 669132"/>
                    <a:gd name="connsiteY128" fmla="*/ 7144 h 809763"/>
                    <a:gd name="connsiteX129" fmla="*/ 471488 w 669132"/>
                    <a:gd name="connsiteY129" fmla="*/ 0 h 809763"/>
                    <a:gd name="connsiteX130" fmla="*/ 490538 w 669132"/>
                    <a:gd name="connsiteY130" fmla="*/ 11906 h 809763"/>
                    <a:gd name="connsiteX131" fmla="*/ 504825 w 669132"/>
                    <a:gd name="connsiteY131" fmla="*/ 21431 h 809763"/>
                    <a:gd name="connsiteX132" fmla="*/ 516732 w 669132"/>
                    <a:gd name="connsiteY132" fmla="*/ 33338 h 809763"/>
                    <a:gd name="connsiteX133" fmla="*/ 528638 w 669132"/>
                    <a:gd name="connsiteY133" fmla="*/ 45244 h 809763"/>
                    <a:gd name="connsiteX134" fmla="*/ 521494 w 669132"/>
                    <a:gd name="connsiteY134" fmla="*/ 61913 h 809763"/>
                    <a:gd name="connsiteX135" fmla="*/ 514350 w 669132"/>
                    <a:gd name="connsiteY135" fmla="*/ 64294 h 809763"/>
                    <a:gd name="connsiteX136" fmla="*/ 511969 w 669132"/>
                    <a:gd name="connsiteY136" fmla="*/ 71438 h 809763"/>
                    <a:gd name="connsiteX137" fmla="*/ 519113 w 669132"/>
                    <a:gd name="connsiteY137" fmla="*/ 85725 h 809763"/>
                    <a:gd name="connsiteX138" fmla="*/ 526257 w 669132"/>
                    <a:gd name="connsiteY138" fmla="*/ 90488 h 809763"/>
                    <a:gd name="connsiteX139" fmla="*/ 533400 w 669132"/>
                    <a:gd name="connsiteY139" fmla="*/ 97631 h 809763"/>
                    <a:gd name="connsiteX140" fmla="*/ 538163 w 669132"/>
                    <a:gd name="connsiteY140" fmla="*/ 104775 h 809763"/>
                    <a:gd name="connsiteX141" fmla="*/ 545307 w 669132"/>
                    <a:gd name="connsiteY141" fmla="*/ 107156 h 809763"/>
                    <a:gd name="connsiteX142" fmla="*/ 552450 w 669132"/>
                    <a:gd name="connsiteY142" fmla="*/ 111919 h 809763"/>
                    <a:gd name="connsiteX143" fmla="*/ 566738 w 669132"/>
                    <a:gd name="connsiteY143" fmla="*/ 109538 h 809763"/>
                    <a:gd name="connsiteX144" fmla="*/ 590550 w 669132"/>
                    <a:gd name="connsiteY144" fmla="*/ 107156 h 809763"/>
                    <a:gd name="connsiteX145" fmla="*/ 609600 w 669132"/>
                    <a:gd name="connsiteY145" fmla="*/ 109538 h 809763"/>
                    <a:gd name="connsiteX146" fmla="*/ 626269 w 669132"/>
                    <a:gd name="connsiteY146" fmla="*/ 114300 h 809763"/>
                    <a:gd name="connsiteX147" fmla="*/ 633413 w 669132"/>
                    <a:gd name="connsiteY147" fmla="*/ 119063 h 809763"/>
                    <a:gd name="connsiteX148" fmla="*/ 652463 w 669132"/>
                    <a:gd name="connsiteY14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50007 w 669132"/>
                    <a:gd name="connsiteY72" fmla="*/ 697706 h 809763"/>
                    <a:gd name="connsiteX73" fmla="*/ 16669 w 669132"/>
                    <a:gd name="connsiteY73" fmla="*/ 679872 h 809763"/>
                    <a:gd name="connsiteX74" fmla="*/ 0 w 669132"/>
                    <a:gd name="connsiteY74" fmla="*/ 539343 h 809763"/>
                    <a:gd name="connsiteX75" fmla="*/ 45244 w 669132"/>
                    <a:gd name="connsiteY75" fmla="*/ 540544 h 809763"/>
                    <a:gd name="connsiteX76" fmla="*/ 124980 w 669132"/>
                    <a:gd name="connsiteY76" fmla="*/ 659628 h 809763"/>
                    <a:gd name="connsiteX77" fmla="*/ 320675 w 669132"/>
                    <a:gd name="connsiteY77" fmla="*/ 520321 h 809763"/>
                    <a:gd name="connsiteX78" fmla="*/ 319088 w 669132"/>
                    <a:gd name="connsiteY78" fmla="*/ 469106 h 809763"/>
                    <a:gd name="connsiteX79" fmla="*/ 323850 w 669132"/>
                    <a:gd name="connsiteY79" fmla="*/ 454819 h 809763"/>
                    <a:gd name="connsiteX80" fmla="*/ 326232 w 669132"/>
                    <a:gd name="connsiteY80" fmla="*/ 447675 h 809763"/>
                    <a:gd name="connsiteX81" fmla="*/ 328613 w 669132"/>
                    <a:gd name="connsiteY81" fmla="*/ 423863 h 809763"/>
                    <a:gd name="connsiteX82" fmla="*/ 330994 w 669132"/>
                    <a:gd name="connsiteY82" fmla="*/ 416719 h 809763"/>
                    <a:gd name="connsiteX83" fmla="*/ 340519 w 669132"/>
                    <a:gd name="connsiteY83" fmla="*/ 383381 h 809763"/>
                    <a:gd name="connsiteX84" fmla="*/ 342900 w 669132"/>
                    <a:gd name="connsiteY84" fmla="*/ 347663 h 809763"/>
                    <a:gd name="connsiteX85" fmla="*/ 345282 w 669132"/>
                    <a:gd name="connsiteY85" fmla="*/ 340519 h 809763"/>
                    <a:gd name="connsiteX86" fmla="*/ 347663 w 669132"/>
                    <a:gd name="connsiteY86" fmla="*/ 323850 h 809763"/>
                    <a:gd name="connsiteX87" fmla="*/ 350044 w 669132"/>
                    <a:gd name="connsiteY87" fmla="*/ 280988 h 809763"/>
                    <a:gd name="connsiteX88" fmla="*/ 352425 w 669132"/>
                    <a:gd name="connsiteY88" fmla="*/ 261938 h 809763"/>
                    <a:gd name="connsiteX89" fmla="*/ 345282 w 669132"/>
                    <a:gd name="connsiteY89" fmla="*/ 257175 h 809763"/>
                    <a:gd name="connsiteX90" fmla="*/ 338138 w 669132"/>
                    <a:gd name="connsiteY90" fmla="*/ 259556 h 809763"/>
                    <a:gd name="connsiteX91" fmla="*/ 330994 w 669132"/>
                    <a:gd name="connsiteY91" fmla="*/ 264319 h 809763"/>
                    <a:gd name="connsiteX92" fmla="*/ 316707 w 669132"/>
                    <a:gd name="connsiteY92" fmla="*/ 269081 h 809763"/>
                    <a:gd name="connsiteX93" fmla="*/ 309563 w 669132"/>
                    <a:gd name="connsiteY93" fmla="*/ 271463 h 809763"/>
                    <a:gd name="connsiteX94" fmla="*/ 311944 w 669132"/>
                    <a:gd name="connsiteY94" fmla="*/ 264319 h 809763"/>
                    <a:gd name="connsiteX95" fmla="*/ 307182 w 669132"/>
                    <a:gd name="connsiteY95" fmla="*/ 250031 h 809763"/>
                    <a:gd name="connsiteX96" fmla="*/ 295275 w 669132"/>
                    <a:gd name="connsiteY96" fmla="*/ 228600 h 809763"/>
                    <a:gd name="connsiteX97" fmla="*/ 288132 w 669132"/>
                    <a:gd name="connsiteY97" fmla="*/ 223838 h 809763"/>
                    <a:gd name="connsiteX98" fmla="*/ 290513 w 669132"/>
                    <a:gd name="connsiteY98" fmla="*/ 216694 h 809763"/>
                    <a:gd name="connsiteX99" fmla="*/ 297657 w 669132"/>
                    <a:gd name="connsiteY99" fmla="*/ 214313 h 809763"/>
                    <a:gd name="connsiteX100" fmla="*/ 304800 w 669132"/>
                    <a:gd name="connsiteY100" fmla="*/ 209550 h 809763"/>
                    <a:gd name="connsiteX101" fmla="*/ 311944 w 669132"/>
                    <a:gd name="connsiteY101" fmla="*/ 202406 h 809763"/>
                    <a:gd name="connsiteX102" fmla="*/ 319088 w 669132"/>
                    <a:gd name="connsiteY102" fmla="*/ 200025 h 809763"/>
                    <a:gd name="connsiteX103" fmla="*/ 333375 w 669132"/>
                    <a:gd name="connsiteY103" fmla="*/ 192881 h 809763"/>
                    <a:gd name="connsiteX104" fmla="*/ 347663 w 669132"/>
                    <a:gd name="connsiteY104" fmla="*/ 190500 h 809763"/>
                    <a:gd name="connsiteX105" fmla="*/ 361950 w 669132"/>
                    <a:gd name="connsiteY105" fmla="*/ 185738 h 809763"/>
                    <a:gd name="connsiteX106" fmla="*/ 369094 w 669132"/>
                    <a:gd name="connsiteY106" fmla="*/ 180975 h 809763"/>
                    <a:gd name="connsiteX107" fmla="*/ 373857 w 669132"/>
                    <a:gd name="connsiteY107" fmla="*/ 173831 h 809763"/>
                    <a:gd name="connsiteX108" fmla="*/ 381000 w 669132"/>
                    <a:gd name="connsiteY108" fmla="*/ 171450 h 809763"/>
                    <a:gd name="connsiteX109" fmla="*/ 388144 w 669132"/>
                    <a:gd name="connsiteY109" fmla="*/ 166688 h 809763"/>
                    <a:gd name="connsiteX110" fmla="*/ 390525 w 669132"/>
                    <a:gd name="connsiteY110" fmla="*/ 159544 h 809763"/>
                    <a:gd name="connsiteX111" fmla="*/ 395288 w 669132"/>
                    <a:gd name="connsiteY111" fmla="*/ 152400 h 809763"/>
                    <a:gd name="connsiteX112" fmla="*/ 404813 w 669132"/>
                    <a:gd name="connsiteY112" fmla="*/ 130969 h 809763"/>
                    <a:gd name="connsiteX113" fmla="*/ 407194 w 669132"/>
                    <a:gd name="connsiteY113" fmla="*/ 111919 h 809763"/>
                    <a:gd name="connsiteX114" fmla="*/ 392907 w 669132"/>
                    <a:gd name="connsiteY114" fmla="*/ 107156 h 809763"/>
                    <a:gd name="connsiteX115" fmla="*/ 378619 w 669132"/>
                    <a:gd name="connsiteY115" fmla="*/ 102394 h 809763"/>
                    <a:gd name="connsiteX116" fmla="*/ 369094 w 669132"/>
                    <a:gd name="connsiteY116" fmla="*/ 100013 h 809763"/>
                    <a:gd name="connsiteX117" fmla="*/ 366713 w 669132"/>
                    <a:gd name="connsiteY117" fmla="*/ 92869 h 809763"/>
                    <a:gd name="connsiteX118" fmla="*/ 357188 w 669132"/>
                    <a:gd name="connsiteY118" fmla="*/ 83344 h 809763"/>
                    <a:gd name="connsiteX119" fmla="*/ 371475 w 669132"/>
                    <a:gd name="connsiteY119" fmla="*/ 78581 h 809763"/>
                    <a:gd name="connsiteX120" fmla="*/ 388144 w 669132"/>
                    <a:gd name="connsiteY120" fmla="*/ 71438 h 809763"/>
                    <a:gd name="connsiteX121" fmla="*/ 404813 w 669132"/>
                    <a:gd name="connsiteY121" fmla="*/ 54769 h 809763"/>
                    <a:gd name="connsiteX122" fmla="*/ 414338 w 669132"/>
                    <a:gd name="connsiteY122" fmla="*/ 40481 h 809763"/>
                    <a:gd name="connsiteX123" fmla="*/ 419100 w 669132"/>
                    <a:gd name="connsiteY123" fmla="*/ 33338 h 809763"/>
                    <a:gd name="connsiteX124" fmla="*/ 426244 w 669132"/>
                    <a:gd name="connsiteY124" fmla="*/ 30956 h 809763"/>
                    <a:gd name="connsiteX125" fmla="*/ 431007 w 669132"/>
                    <a:gd name="connsiteY125" fmla="*/ 23813 h 809763"/>
                    <a:gd name="connsiteX126" fmla="*/ 445294 w 669132"/>
                    <a:gd name="connsiteY126" fmla="*/ 14288 h 809763"/>
                    <a:gd name="connsiteX127" fmla="*/ 461963 w 669132"/>
                    <a:gd name="connsiteY127" fmla="*/ 7144 h 809763"/>
                    <a:gd name="connsiteX128" fmla="*/ 471488 w 669132"/>
                    <a:gd name="connsiteY128" fmla="*/ 0 h 809763"/>
                    <a:gd name="connsiteX129" fmla="*/ 490538 w 669132"/>
                    <a:gd name="connsiteY129" fmla="*/ 11906 h 809763"/>
                    <a:gd name="connsiteX130" fmla="*/ 504825 w 669132"/>
                    <a:gd name="connsiteY130" fmla="*/ 21431 h 809763"/>
                    <a:gd name="connsiteX131" fmla="*/ 516732 w 669132"/>
                    <a:gd name="connsiteY131" fmla="*/ 33338 h 809763"/>
                    <a:gd name="connsiteX132" fmla="*/ 528638 w 669132"/>
                    <a:gd name="connsiteY132" fmla="*/ 45244 h 809763"/>
                    <a:gd name="connsiteX133" fmla="*/ 521494 w 669132"/>
                    <a:gd name="connsiteY133" fmla="*/ 61913 h 809763"/>
                    <a:gd name="connsiteX134" fmla="*/ 514350 w 669132"/>
                    <a:gd name="connsiteY134" fmla="*/ 64294 h 809763"/>
                    <a:gd name="connsiteX135" fmla="*/ 511969 w 669132"/>
                    <a:gd name="connsiteY135" fmla="*/ 71438 h 809763"/>
                    <a:gd name="connsiteX136" fmla="*/ 519113 w 669132"/>
                    <a:gd name="connsiteY136" fmla="*/ 85725 h 809763"/>
                    <a:gd name="connsiteX137" fmla="*/ 526257 w 669132"/>
                    <a:gd name="connsiteY137" fmla="*/ 90488 h 809763"/>
                    <a:gd name="connsiteX138" fmla="*/ 533400 w 669132"/>
                    <a:gd name="connsiteY138" fmla="*/ 97631 h 809763"/>
                    <a:gd name="connsiteX139" fmla="*/ 538163 w 669132"/>
                    <a:gd name="connsiteY139" fmla="*/ 104775 h 809763"/>
                    <a:gd name="connsiteX140" fmla="*/ 545307 w 669132"/>
                    <a:gd name="connsiteY140" fmla="*/ 107156 h 809763"/>
                    <a:gd name="connsiteX141" fmla="*/ 552450 w 669132"/>
                    <a:gd name="connsiteY141" fmla="*/ 111919 h 809763"/>
                    <a:gd name="connsiteX142" fmla="*/ 566738 w 669132"/>
                    <a:gd name="connsiteY142" fmla="*/ 109538 h 809763"/>
                    <a:gd name="connsiteX143" fmla="*/ 590550 w 669132"/>
                    <a:gd name="connsiteY143" fmla="*/ 107156 h 809763"/>
                    <a:gd name="connsiteX144" fmla="*/ 609600 w 669132"/>
                    <a:gd name="connsiteY144" fmla="*/ 109538 h 809763"/>
                    <a:gd name="connsiteX145" fmla="*/ 626269 w 669132"/>
                    <a:gd name="connsiteY145" fmla="*/ 114300 h 809763"/>
                    <a:gd name="connsiteX146" fmla="*/ 633413 w 669132"/>
                    <a:gd name="connsiteY146" fmla="*/ 119063 h 809763"/>
                    <a:gd name="connsiteX147" fmla="*/ 652463 w 669132"/>
                    <a:gd name="connsiteY14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78582 w 669132"/>
                    <a:gd name="connsiteY71" fmla="*/ 711994 h 809763"/>
                    <a:gd name="connsiteX72" fmla="*/ 16669 w 669132"/>
                    <a:gd name="connsiteY72" fmla="*/ 679872 h 809763"/>
                    <a:gd name="connsiteX73" fmla="*/ 0 w 669132"/>
                    <a:gd name="connsiteY73" fmla="*/ 539343 h 809763"/>
                    <a:gd name="connsiteX74" fmla="*/ 45244 w 669132"/>
                    <a:gd name="connsiteY74" fmla="*/ 540544 h 809763"/>
                    <a:gd name="connsiteX75" fmla="*/ 124980 w 669132"/>
                    <a:gd name="connsiteY75" fmla="*/ 659628 h 809763"/>
                    <a:gd name="connsiteX76" fmla="*/ 320675 w 669132"/>
                    <a:gd name="connsiteY76" fmla="*/ 520321 h 809763"/>
                    <a:gd name="connsiteX77" fmla="*/ 319088 w 669132"/>
                    <a:gd name="connsiteY77" fmla="*/ 469106 h 809763"/>
                    <a:gd name="connsiteX78" fmla="*/ 323850 w 669132"/>
                    <a:gd name="connsiteY78" fmla="*/ 454819 h 809763"/>
                    <a:gd name="connsiteX79" fmla="*/ 326232 w 669132"/>
                    <a:gd name="connsiteY79" fmla="*/ 447675 h 809763"/>
                    <a:gd name="connsiteX80" fmla="*/ 328613 w 669132"/>
                    <a:gd name="connsiteY80" fmla="*/ 423863 h 809763"/>
                    <a:gd name="connsiteX81" fmla="*/ 330994 w 669132"/>
                    <a:gd name="connsiteY81" fmla="*/ 416719 h 809763"/>
                    <a:gd name="connsiteX82" fmla="*/ 340519 w 669132"/>
                    <a:gd name="connsiteY82" fmla="*/ 383381 h 809763"/>
                    <a:gd name="connsiteX83" fmla="*/ 342900 w 669132"/>
                    <a:gd name="connsiteY83" fmla="*/ 347663 h 809763"/>
                    <a:gd name="connsiteX84" fmla="*/ 345282 w 669132"/>
                    <a:gd name="connsiteY84" fmla="*/ 340519 h 809763"/>
                    <a:gd name="connsiteX85" fmla="*/ 347663 w 669132"/>
                    <a:gd name="connsiteY85" fmla="*/ 323850 h 809763"/>
                    <a:gd name="connsiteX86" fmla="*/ 350044 w 669132"/>
                    <a:gd name="connsiteY86" fmla="*/ 280988 h 809763"/>
                    <a:gd name="connsiteX87" fmla="*/ 352425 w 669132"/>
                    <a:gd name="connsiteY87" fmla="*/ 261938 h 809763"/>
                    <a:gd name="connsiteX88" fmla="*/ 345282 w 669132"/>
                    <a:gd name="connsiteY88" fmla="*/ 257175 h 809763"/>
                    <a:gd name="connsiteX89" fmla="*/ 338138 w 669132"/>
                    <a:gd name="connsiteY89" fmla="*/ 259556 h 809763"/>
                    <a:gd name="connsiteX90" fmla="*/ 330994 w 669132"/>
                    <a:gd name="connsiteY90" fmla="*/ 264319 h 809763"/>
                    <a:gd name="connsiteX91" fmla="*/ 316707 w 669132"/>
                    <a:gd name="connsiteY91" fmla="*/ 269081 h 809763"/>
                    <a:gd name="connsiteX92" fmla="*/ 309563 w 669132"/>
                    <a:gd name="connsiteY92" fmla="*/ 271463 h 809763"/>
                    <a:gd name="connsiteX93" fmla="*/ 311944 w 669132"/>
                    <a:gd name="connsiteY93" fmla="*/ 264319 h 809763"/>
                    <a:gd name="connsiteX94" fmla="*/ 307182 w 669132"/>
                    <a:gd name="connsiteY94" fmla="*/ 250031 h 809763"/>
                    <a:gd name="connsiteX95" fmla="*/ 295275 w 669132"/>
                    <a:gd name="connsiteY95" fmla="*/ 228600 h 809763"/>
                    <a:gd name="connsiteX96" fmla="*/ 288132 w 669132"/>
                    <a:gd name="connsiteY96" fmla="*/ 223838 h 809763"/>
                    <a:gd name="connsiteX97" fmla="*/ 290513 w 669132"/>
                    <a:gd name="connsiteY97" fmla="*/ 216694 h 809763"/>
                    <a:gd name="connsiteX98" fmla="*/ 297657 w 669132"/>
                    <a:gd name="connsiteY98" fmla="*/ 214313 h 809763"/>
                    <a:gd name="connsiteX99" fmla="*/ 304800 w 669132"/>
                    <a:gd name="connsiteY99" fmla="*/ 209550 h 809763"/>
                    <a:gd name="connsiteX100" fmla="*/ 311944 w 669132"/>
                    <a:gd name="connsiteY100" fmla="*/ 202406 h 809763"/>
                    <a:gd name="connsiteX101" fmla="*/ 319088 w 669132"/>
                    <a:gd name="connsiteY101" fmla="*/ 200025 h 809763"/>
                    <a:gd name="connsiteX102" fmla="*/ 333375 w 669132"/>
                    <a:gd name="connsiteY102" fmla="*/ 192881 h 809763"/>
                    <a:gd name="connsiteX103" fmla="*/ 347663 w 669132"/>
                    <a:gd name="connsiteY103" fmla="*/ 190500 h 809763"/>
                    <a:gd name="connsiteX104" fmla="*/ 361950 w 669132"/>
                    <a:gd name="connsiteY104" fmla="*/ 185738 h 809763"/>
                    <a:gd name="connsiteX105" fmla="*/ 369094 w 669132"/>
                    <a:gd name="connsiteY105" fmla="*/ 180975 h 809763"/>
                    <a:gd name="connsiteX106" fmla="*/ 373857 w 669132"/>
                    <a:gd name="connsiteY106" fmla="*/ 173831 h 809763"/>
                    <a:gd name="connsiteX107" fmla="*/ 381000 w 669132"/>
                    <a:gd name="connsiteY107" fmla="*/ 171450 h 809763"/>
                    <a:gd name="connsiteX108" fmla="*/ 388144 w 669132"/>
                    <a:gd name="connsiteY108" fmla="*/ 166688 h 809763"/>
                    <a:gd name="connsiteX109" fmla="*/ 390525 w 669132"/>
                    <a:gd name="connsiteY109" fmla="*/ 159544 h 809763"/>
                    <a:gd name="connsiteX110" fmla="*/ 395288 w 669132"/>
                    <a:gd name="connsiteY110" fmla="*/ 152400 h 809763"/>
                    <a:gd name="connsiteX111" fmla="*/ 404813 w 669132"/>
                    <a:gd name="connsiteY111" fmla="*/ 130969 h 809763"/>
                    <a:gd name="connsiteX112" fmla="*/ 407194 w 669132"/>
                    <a:gd name="connsiteY112" fmla="*/ 111919 h 809763"/>
                    <a:gd name="connsiteX113" fmla="*/ 392907 w 669132"/>
                    <a:gd name="connsiteY113" fmla="*/ 107156 h 809763"/>
                    <a:gd name="connsiteX114" fmla="*/ 378619 w 669132"/>
                    <a:gd name="connsiteY114" fmla="*/ 102394 h 809763"/>
                    <a:gd name="connsiteX115" fmla="*/ 369094 w 669132"/>
                    <a:gd name="connsiteY115" fmla="*/ 100013 h 809763"/>
                    <a:gd name="connsiteX116" fmla="*/ 366713 w 669132"/>
                    <a:gd name="connsiteY116" fmla="*/ 92869 h 809763"/>
                    <a:gd name="connsiteX117" fmla="*/ 357188 w 669132"/>
                    <a:gd name="connsiteY117" fmla="*/ 83344 h 809763"/>
                    <a:gd name="connsiteX118" fmla="*/ 371475 w 669132"/>
                    <a:gd name="connsiteY118" fmla="*/ 78581 h 809763"/>
                    <a:gd name="connsiteX119" fmla="*/ 388144 w 669132"/>
                    <a:gd name="connsiteY119" fmla="*/ 71438 h 809763"/>
                    <a:gd name="connsiteX120" fmla="*/ 404813 w 669132"/>
                    <a:gd name="connsiteY120" fmla="*/ 54769 h 809763"/>
                    <a:gd name="connsiteX121" fmla="*/ 414338 w 669132"/>
                    <a:gd name="connsiteY121" fmla="*/ 40481 h 809763"/>
                    <a:gd name="connsiteX122" fmla="*/ 419100 w 669132"/>
                    <a:gd name="connsiteY122" fmla="*/ 33338 h 809763"/>
                    <a:gd name="connsiteX123" fmla="*/ 426244 w 669132"/>
                    <a:gd name="connsiteY123" fmla="*/ 30956 h 809763"/>
                    <a:gd name="connsiteX124" fmla="*/ 431007 w 669132"/>
                    <a:gd name="connsiteY124" fmla="*/ 23813 h 809763"/>
                    <a:gd name="connsiteX125" fmla="*/ 445294 w 669132"/>
                    <a:gd name="connsiteY125" fmla="*/ 14288 h 809763"/>
                    <a:gd name="connsiteX126" fmla="*/ 461963 w 669132"/>
                    <a:gd name="connsiteY126" fmla="*/ 7144 h 809763"/>
                    <a:gd name="connsiteX127" fmla="*/ 471488 w 669132"/>
                    <a:gd name="connsiteY127" fmla="*/ 0 h 809763"/>
                    <a:gd name="connsiteX128" fmla="*/ 490538 w 669132"/>
                    <a:gd name="connsiteY128" fmla="*/ 11906 h 809763"/>
                    <a:gd name="connsiteX129" fmla="*/ 504825 w 669132"/>
                    <a:gd name="connsiteY129" fmla="*/ 21431 h 809763"/>
                    <a:gd name="connsiteX130" fmla="*/ 516732 w 669132"/>
                    <a:gd name="connsiteY130" fmla="*/ 33338 h 809763"/>
                    <a:gd name="connsiteX131" fmla="*/ 528638 w 669132"/>
                    <a:gd name="connsiteY131" fmla="*/ 45244 h 809763"/>
                    <a:gd name="connsiteX132" fmla="*/ 521494 w 669132"/>
                    <a:gd name="connsiteY132" fmla="*/ 61913 h 809763"/>
                    <a:gd name="connsiteX133" fmla="*/ 514350 w 669132"/>
                    <a:gd name="connsiteY133" fmla="*/ 64294 h 809763"/>
                    <a:gd name="connsiteX134" fmla="*/ 511969 w 669132"/>
                    <a:gd name="connsiteY134" fmla="*/ 71438 h 809763"/>
                    <a:gd name="connsiteX135" fmla="*/ 519113 w 669132"/>
                    <a:gd name="connsiteY135" fmla="*/ 85725 h 809763"/>
                    <a:gd name="connsiteX136" fmla="*/ 526257 w 669132"/>
                    <a:gd name="connsiteY136" fmla="*/ 90488 h 809763"/>
                    <a:gd name="connsiteX137" fmla="*/ 533400 w 669132"/>
                    <a:gd name="connsiteY137" fmla="*/ 97631 h 809763"/>
                    <a:gd name="connsiteX138" fmla="*/ 538163 w 669132"/>
                    <a:gd name="connsiteY138" fmla="*/ 104775 h 809763"/>
                    <a:gd name="connsiteX139" fmla="*/ 545307 w 669132"/>
                    <a:gd name="connsiteY139" fmla="*/ 107156 h 809763"/>
                    <a:gd name="connsiteX140" fmla="*/ 552450 w 669132"/>
                    <a:gd name="connsiteY140" fmla="*/ 111919 h 809763"/>
                    <a:gd name="connsiteX141" fmla="*/ 566738 w 669132"/>
                    <a:gd name="connsiteY141" fmla="*/ 109538 h 809763"/>
                    <a:gd name="connsiteX142" fmla="*/ 590550 w 669132"/>
                    <a:gd name="connsiteY142" fmla="*/ 107156 h 809763"/>
                    <a:gd name="connsiteX143" fmla="*/ 609600 w 669132"/>
                    <a:gd name="connsiteY143" fmla="*/ 109538 h 809763"/>
                    <a:gd name="connsiteX144" fmla="*/ 626269 w 669132"/>
                    <a:gd name="connsiteY144" fmla="*/ 114300 h 809763"/>
                    <a:gd name="connsiteX145" fmla="*/ 633413 w 669132"/>
                    <a:gd name="connsiteY145" fmla="*/ 119063 h 809763"/>
                    <a:gd name="connsiteX146" fmla="*/ 652463 w 669132"/>
                    <a:gd name="connsiteY14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8107 w 669132"/>
                    <a:gd name="connsiteY69" fmla="*/ 723900 h 809763"/>
                    <a:gd name="connsiteX70" fmla="*/ 80963 w 669132"/>
                    <a:gd name="connsiteY70" fmla="*/ 719138 h 809763"/>
                    <a:gd name="connsiteX71" fmla="*/ 16669 w 669132"/>
                    <a:gd name="connsiteY71" fmla="*/ 679872 h 809763"/>
                    <a:gd name="connsiteX72" fmla="*/ 0 w 669132"/>
                    <a:gd name="connsiteY72" fmla="*/ 539343 h 809763"/>
                    <a:gd name="connsiteX73" fmla="*/ 45244 w 669132"/>
                    <a:gd name="connsiteY73" fmla="*/ 540544 h 809763"/>
                    <a:gd name="connsiteX74" fmla="*/ 124980 w 669132"/>
                    <a:gd name="connsiteY74" fmla="*/ 659628 h 809763"/>
                    <a:gd name="connsiteX75" fmla="*/ 320675 w 669132"/>
                    <a:gd name="connsiteY75" fmla="*/ 520321 h 809763"/>
                    <a:gd name="connsiteX76" fmla="*/ 319088 w 669132"/>
                    <a:gd name="connsiteY76" fmla="*/ 469106 h 809763"/>
                    <a:gd name="connsiteX77" fmla="*/ 323850 w 669132"/>
                    <a:gd name="connsiteY77" fmla="*/ 454819 h 809763"/>
                    <a:gd name="connsiteX78" fmla="*/ 326232 w 669132"/>
                    <a:gd name="connsiteY78" fmla="*/ 447675 h 809763"/>
                    <a:gd name="connsiteX79" fmla="*/ 328613 w 669132"/>
                    <a:gd name="connsiteY79" fmla="*/ 423863 h 809763"/>
                    <a:gd name="connsiteX80" fmla="*/ 330994 w 669132"/>
                    <a:gd name="connsiteY80" fmla="*/ 416719 h 809763"/>
                    <a:gd name="connsiteX81" fmla="*/ 340519 w 669132"/>
                    <a:gd name="connsiteY81" fmla="*/ 383381 h 809763"/>
                    <a:gd name="connsiteX82" fmla="*/ 342900 w 669132"/>
                    <a:gd name="connsiteY82" fmla="*/ 347663 h 809763"/>
                    <a:gd name="connsiteX83" fmla="*/ 345282 w 669132"/>
                    <a:gd name="connsiteY83" fmla="*/ 340519 h 809763"/>
                    <a:gd name="connsiteX84" fmla="*/ 347663 w 669132"/>
                    <a:gd name="connsiteY84" fmla="*/ 323850 h 809763"/>
                    <a:gd name="connsiteX85" fmla="*/ 350044 w 669132"/>
                    <a:gd name="connsiteY85" fmla="*/ 280988 h 809763"/>
                    <a:gd name="connsiteX86" fmla="*/ 352425 w 669132"/>
                    <a:gd name="connsiteY86" fmla="*/ 261938 h 809763"/>
                    <a:gd name="connsiteX87" fmla="*/ 345282 w 669132"/>
                    <a:gd name="connsiteY87" fmla="*/ 257175 h 809763"/>
                    <a:gd name="connsiteX88" fmla="*/ 338138 w 669132"/>
                    <a:gd name="connsiteY88" fmla="*/ 259556 h 809763"/>
                    <a:gd name="connsiteX89" fmla="*/ 330994 w 669132"/>
                    <a:gd name="connsiteY89" fmla="*/ 264319 h 809763"/>
                    <a:gd name="connsiteX90" fmla="*/ 316707 w 669132"/>
                    <a:gd name="connsiteY90" fmla="*/ 269081 h 809763"/>
                    <a:gd name="connsiteX91" fmla="*/ 309563 w 669132"/>
                    <a:gd name="connsiteY91" fmla="*/ 271463 h 809763"/>
                    <a:gd name="connsiteX92" fmla="*/ 311944 w 669132"/>
                    <a:gd name="connsiteY92" fmla="*/ 264319 h 809763"/>
                    <a:gd name="connsiteX93" fmla="*/ 307182 w 669132"/>
                    <a:gd name="connsiteY93" fmla="*/ 250031 h 809763"/>
                    <a:gd name="connsiteX94" fmla="*/ 295275 w 669132"/>
                    <a:gd name="connsiteY94" fmla="*/ 228600 h 809763"/>
                    <a:gd name="connsiteX95" fmla="*/ 288132 w 669132"/>
                    <a:gd name="connsiteY95" fmla="*/ 223838 h 809763"/>
                    <a:gd name="connsiteX96" fmla="*/ 290513 w 669132"/>
                    <a:gd name="connsiteY96" fmla="*/ 216694 h 809763"/>
                    <a:gd name="connsiteX97" fmla="*/ 297657 w 669132"/>
                    <a:gd name="connsiteY97" fmla="*/ 214313 h 809763"/>
                    <a:gd name="connsiteX98" fmla="*/ 304800 w 669132"/>
                    <a:gd name="connsiteY98" fmla="*/ 209550 h 809763"/>
                    <a:gd name="connsiteX99" fmla="*/ 311944 w 669132"/>
                    <a:gd name="connsiteY99" fmla="*/ 202406 h 809763"/>
                    <a:gd name="connsiteX100" fmla="*/ 319088 w 669132"/>
                    <a:gd name="connsiteY100" fmla="*/ 200025 h 809763"/>
                    <a:gd name="connsiteX101" fmla="*/ 333375 w 669132"/>
                    <a:gd name="connsiteY101" fmla="*/ 192881 h 809763"/>
                    <a:gd name="connsiteX102" fmla="*/ 347663 w 669132"/>
                    <a:gd name="connsiteY102" fmla="*/ 190500 h 809763"/>
                    <a:gd name="connsiteX103" fmla="*/ 361950 w 669132"/>
                    <a:gd name="connsiteY103" fmla="*/ 185738 h 809763"/>
                    <a:gd name="connsiteX104" fmla="*/ 369094 w 669132"/>
                    <a:gd name="connsiteY104" fmla="*/ 180975 h 809763"/>
                    <a:gd name="connsiteX105" fmla="*/ 373857 w 669132"/>
                    <a:gd name="connsiteY105" fmla="*/ 173831 h 809763"/>
                    <a:gd name="connsiteX106" fmla="*/ 381000 w 669132"/>
                    <a:gd name="connsiteY106" fmla="*/ 171450 h 809763"/>
                    <a:gd name="connsiteX107" fmla="*/ 388144 w 669132"/>
                    <a:gd name="connsiteY107" fmla="*/ 166688 h 809763"/>
                    <a:gd name="connsiteX108" fmla="*/ 390525 w 669132"/>
                    <a:gd name="connsiteY108" fmla="*/ 159544 h 809763"/>
                    <a:gd name="connsiteX109" fmla="*/ 395288 w 669132"/>
                    <a:gd name="connsiteY109" fmla="*/ 152400 h 809763"/>
                    <a:gd name="connsiteX110" fmla="*/ 404813 w 669132"/>
                    <a:gd name="connsiteY110" fmla="*/ 130969 h 809763"/>
                    <a:gd name="connsiteX111" fmla="*/ 407194 w 669132"/>
                    <a:gd name="connsiteY111" fmla="*/ 111919 h 809763"/>
                    <a:gd name="connsiteX112" fmla="*/ 392907 w 669132"/>
                    <a:gd name="connsiteY112" fmla="*/ 107156 h 809763"/>
                    <a:gd name="connsiteX113" fmla="*/ 378619 w 669132"/>
                    <a:gd name="connsiteY113" fmla="*/ 102394 h 809763"/>
                    <a:gd name="connsiteX114" fmla="*/ 369094 w 669132"/>
                    <a:gd name="connsiteY114" fmla="*/ 100013 h 809763"/>
                    <a:gd name="connsiteX115" fmla="*/ 366713 w 669132"/>
                    <a:gd name="connsiteY115" fmla="*/ 92869 h 809763"/>
                    <a:gd name="connsiteX116" fmla="*/ 357188 w 669132"/>
                    <a:gd name="connsiteY116" fmla="*/ 83344 h 809763"/>
                    <a:gd name="connsiteX117" fmla="*/ 371475 w 669132"/>
                    <a:gd name="connsiteY117" fmla="*/ 78581 h 809763"/>
                    <a:gd name="connsiteX118" fmla="*/ 388144 w 669132"/>
                    <a:gd name="connsiteY118" fmla="*/ 71438 h 809763"/>
                    <a:gd name="connsiteX119" fmla="*/ 404813 w 669132"/>
                    <a:gd name="connsiteY119" fmla="*/ 54769 h 809763"/>
                    <a:gd name="connsiteX120" fmla="*/ 414338 w 669132"/>
                    <a:gd name="connsiteY120" fmla="*/ 40481 h 809763"/>
                    <a:gd name="connsiteX121" fmla="*/ 419100 w 669132"/>
                    <a:gd name="connsiteY121" fmla="*/ 33338 h 809763"/>
                    <a:gd name="connsiteX122" fmla="*/ 426244 w 669132"/>
                    <a:gd name="connsiteY122" fmla="*/ 30956 h 809763"/>
                    <a:gd name="connsiteX123" fmla="*/ 431007 w 669132"/>
                    <a:gd name="connsiteY123" fmla="*/ 23813 h 809763"/>
                    <a:gd name="connsiteX124" fmla="*/ 445294 w 669132"/>
                    <a:gd name="connsiteY124" fmla="*/ 14288 h 809763"/>
                    <a:gd name="connsiteX125" fmla="*/ 461963 w 669132"/>
                    <a:gd name="connsiteY125" fmla="*/ 7144 h 809763"/>
                    <a:gd name="connsiteX126" fmla="*/ 471488 w 669132"/>
                    <a:gd name="connsiteY126" fmla="*/ 0 h 809763"/>
                    <a:gd name="connsiteX127" fmla="*/ 490538 w 669132"/>
                    <a:gd name="connsiteY127" fmla="*/ 11906 h 809763"/>
                    <a:gd name="connsiteX128" fmla="*/ 504825 w 669132"/>
                    <a:gd name="connsiteY128" fmla="*/ 21431 h 809763"/>
                    <a:gd name="connsiteX129" fmla="*/ 516732 w 669132"/>
                    <a:gd name="connsiteY129" fmla="*/ 33338 h 809763"/>
                    <a:gd name="connsiteX130" fmla="*/ 528638 w 669132"/>
                    <a:gd name="connsiteY130" fmla="*/ 45244 h 809763"/>
                    <a:gd name="connsiteX131" fmla="*/ 521494 w 669132"/>
                    <a:gd name="connsiteY131" fmla="*/ 61913 h 809763"/>
                    <a:gd name="connsiteX132" fmla="*/ 514350 w 669132"/>
                    <a:gd name="connsiteY132" fmla="*/ 64294 h 809763"/>
                    <a:gd name="connsiteX133" fmla="*/ 511969 w 669132"/>
                    <a:gd name="connsiteY133" fmla="*/ 71438 h 809763"/>
                    <a:gd name="connsiteX134" fmla="*/ 519113 w 669132"/>
                    <a:gd name="connsiteY134" fmla="*/ 85725 h 809763"/>
                    <a:gd name="connsiteX135" fmla="*/ 526257 w 669132"/>
                    <a:gd name="connsiteY135" fmla="*/ 90488 h 809763"/>
                    <a:gd name="connsiteX136" fmla="*/ 533400 w 669132"/>
                    <a:gd name="connsiteY136" fmla="*/ 97631 h 809763"/>
                    <a:gd name="connsiteX137" fmla="*/ 538163 w 669132"/>
                    <a:gd name="connsiteY137" fmla="*/ 104775 h 809763"/>
                    <a:gd name="connsiteX138" fmla="*/ 545307 w 669132"/>
                    <a:gd name="connsiteY138" fmla="*/ 107156 h 809763"/>
                    <a:gd name="connsiteX139" fmla="*/ 552450 w 669132"/>
                    <a:gd name="connsiteY139" fmla="*/ 111919 h 809763"/>
                    <a:gd name="connsiteX140" fmla="*/ 566738 w 669132"/>
                    <a:gd name="connsiteY140" fmla="*/ 109538 h 809763"/>
                    <a:gd name="connsiteX141" fmla="*/ 590550 w 669132"/>
                    <a:gd name="connsiteY141" fmla="*/ 107156 h 809763"/>
                    <a:gd name="connsiteX142" fmla="*/ 609600 w 669132"/>
                    <a:gd name="connsiteY142" fmla="*/ 109538 h 809763"/>
                    <a:gd name="connsiteX143" fmla="*/ 626269 w 669132"/>
                    <a:gd name="connsiteY143" fmla="*/ 114300 h 809763"/>
                    <a:gd name="connsiteX144" fmla="*/ 633413 w 669132"/>
                    <a:gd name="connsiteY144" fmla="*/ 119063 h 809763"/>
                    <a:gd name="connsiteX145" fmla="*/ 652463 w 669132"/>
                    <a:gd name="connsiteY14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80963 w 669132"/>
                    <a:gd name="connsiteY69" fmla="*/ 719138 h 809763"/>
                    <a:gd name="connsiteX70" fmla="*/ 16669 w 669132"/>
                    <a:gd name="connsiteY70" fmla="*/ 679872 h 809763"/>
                    <a:gd name="connsiteX71" fmla="*/ 0 w 669132"/>
                    <a:gd name="connsiteY71" fmla="*/ 539343 h 809763"/>
                    <a:gd name="connsiteX72" fmla="*/ 45244 w 669132"/>
                    <a:gd name="connsiteY72" fmla="*/ 540544 h 809763"/>
                    <a:gd name="connsiteX73" fmla="*/ 124980 w 669132"/>
                    <a:gd name="connsiteY73" fmla="*/ 659628 h 809763"/>
                    <a:gd name="connsiteX74" fmla="*/ 320675 w 669132"/>
                    <a:gd name="connsiteY74" fmla="*/ 520321 h 809763"/>
                    <a:gd name="connsiteX75" fmla="*/ 319088 w 669132"/>
                    <a:gd name="connsiteY75" fmla="*/ 469106 h 809763"/>
                    <a:gd name="connsiteX76" fmla="*/ 323850 w 669132"/>
                    <a:gd name="connsiteY76" fmla="*/ 454819 h 809763"/>
                    <a:gd name="connsiteX77" fmla="*/ 326232 w 669132"/>
                    <a:gd name="connsiteY77" fmla="*/ 447675 h 809763"/>
                    <a:gd name="connsiteX78" fmla="*/ 328613 w 669132"/>
                    <a:gd name="connsiteY78" fmla="*/ 423863 h 809763"/>
                    <a:gd name="connsiteX79" fmla="*/ 330994 w 669132"/>
                    <a:gd name="connsiteY79" fmla="*/ 416719 h 809763"/>
                    <a:gd name="connsiteX80" fmla="*/ 340519 w 669132"/>
                    <a:gd name="connsiteY80" fmla="*/ 383381 h 809763"/>
                    <a:gd name="connsiteX81" fmla="*/ 342900 w 669132"/>
                    <a:gd name="connsiteY81" fmla="*/ 347663 h 809763"/>
                    <a:gd name="connsiteX82" fmla="*/ 345282 w 669132"/>
                    <a:gd name="connsiteY82" fmla="*/ 340519 h 809763"/>
                    <a:gd name="connsiteX83" fmla="*/ 347663 w 669132"/>
                    <a:gd name="connsiteY83" fmla="*/ 323850 h 809763"/>
                    <a:gd name="connsiteX84" fmla="*/ 350044 w 669132"/>
                    <a:gd name="connsiteY84" fmla="*/ 280988 h 809763"/>
                    <a:gd name="connsiteX85" fmla="*/ 352425 w 669132"/>
                    <a:gd name="connsiteY85" fmla="*/ 261938 h 809763"/>
                    <a:gd name="connsiteX86" fmla="*/ 345282 w 669132"/>
                    <a:gd name="connsiteY86" fmla="*/ 257175 h 809763"/>
                    <a:gd name="connsiteX87" fmla="*/ 338138 w 669132"/>
                    <a:gd name="connsiteY87" fmla="*/ 259556 h 809763"/>
                    <a:gd name="connsiteX88" fmla="*/ 330994 w 669132"/>
                    <a:gd name="connsiteY88" fmla="*/ 264319 h 809763"/>
                    <a:gd name="connsiteX89" fmla="*/ 316707 w 669132"/>
                    <a:gd name="connsiteY89" fmla="*/ 269081 h 809763"/>
                    <a:gd name="connsiteX90" fmla="*/ 309563 w 669132"/>
                    <a:gd name="connsiteY90" fmla="*/ 271463 h 809763"/>
                    <a:gd name="connsiteX91" fmla="*/ 311944 w 669132"/>
                    <a:gd name="connsiteY91" fmla="*/ 264319 h 809763"/>
                    <a:gd name="connsiteX92" fmla="*/ 307182 w 669132"/>
                    <a:gd name="connsiteY92" fmla="*/ 250031 h 809763"/>
                    <a:gd name="connsiteX93" fmla="*/ 295275 w 669132"/>
                    <a:gd name="connsiteY93" fmla="*/ 228600 h 809763"/>
                    <a:gd name="connsiteX94" fmla="*/ 288132 w 669132"/>
                    <a:gd name="connsiteY94" fmla="*/ 223838 h 809763"/>
                    <a:gd name="connsiteX95" fmla="*/ 290513 w 669132"/>
                    <a:gd name="connsiteY95" fmla="*/ 216694 h 809763"/>
                    <a:gd name="connsiteX96" fmla="*/ 297657 w 669132"/>
                    <a:gd name="connsiteY96" fmla="*/ 214313 h 809763"/>
                    <a:gd name="connsiteX97" fmla="*/ 304800 w 669132"/>
                    <a:gd name="connsiteY97" fmla="*/ 209550 h 809763"/>
                    <a:gd name="connsiteX98" fmla="*/ 311944 w 669132"/>
                    <a:gd name="connsiteY98" fmla="*/ 202406 h 809763"/>
                    <a:gd name="connsiteX99" fmla="*/ 319088 w 669132"/>
                    <a:gd name="connsiteY99" fmla="*/ 200025 h 809763"/>
                    <a:gd name="connsiteX100" fmla="*/ 333375 w 669132"/>
                    <a:gd name="connsiteY100" fmla="*/ 192881 h 809763"/>
                    <a:gd name="connsiteX101" fmla="*/ 347663 w 669132"/>
                    <a:gd name="connsiteY101" fmla="*/ 190500 h 809763"/>
                    <a:gd name="connsiteX102" fmla="*/ 361950 w 669132"/>
                    <a:gd name="connsiteY102" fmla="*/ 185738 h 809763"/>
                    <a:gd name="connsiteX103" fmla="*/ 369094 w 669132"/>
                    <a:gd name="connsiteY103" fmla="*/ 180975 h 809763"/>
                    <a:gd name="connsiteX104" fmla="*/ 373857 w 669132"/>
                    <a:gd name="connsiteY104" fmla="*/ 173831 h 809763"/>
                    <a:gd name="connsiteX105" fmla="*/ 381000 w 669132"/>
                    <a:gd name="connsiteY105" fmla="*/ 171450 h 809763"/>
                    <a:gd name="connsiteX106" fmla="*/ 388144 w 669132"/>
                    <a:gd name="connsiteY106" fmla="*/ 166688 h 809763"/>
                    <a:gd name="connsiteX107" fmla="*/ 390525 w 669132"/>
                    <a:gd name="connsiteY107" fmla="*/ 159544 h 809763"/>
                    <a:gd name="connsiteX108" fmla="*/ 395288 w 669132"/>
                    <a:gd name="connsiteY108" fmla="*/ 152400 h 809763"/>
                    <a:gd name="connsiteX109" fmla="*/ 404813 w 669132"/>
                    <a:gd name="connsiteY109" fmla="*/ 130969 h 809763"/>
                    <a:gd name="connsiteX110" fmla="*/ 407194 w 669132"/>
                    <a:gd name="connsiteY110" fmla="*/ 111919 h 809763"/>
                    <a:gd name="connsiteX111" fmla="*/ 392907 w 669132"/>
                    <a:gd name="connsiteY111" fmla="*/ 107156 h 809763"/>
                    <a:gd name="connsiteX112" fmla="*/ 378619 w 669132"/>
                    <a:gd name="connsiteY112" fmla="*/ 102394 h 809763"/>
                    <a:gd name="connsiteX113" fmla="*/ 369094 w 669132"/>
                    <a:gd name="connsiteY113" fmla="*/ 100013 h 809763"/>
                    <a:gd name="connsiteX114" fmla="*/ 366713 w 669132"/>
                    <a:gd name="connsiteY114" fmla="*/ 92869 h 809763"/>
                    <a:gd name="connsiteX115" fmla="*/ 357188 w 669132"/>
                    <a:gd name="connsiteY115" fmla="*/ 83344 h 809763"/>
                    <a:gd name="connsiteX116" fmla="*/ 371475 w 669132"/>
                    <a:gd name="connsiteY116" fmla="*/ 78581 h 809763"/>
                    <a:gd name="connsiteX117" fmla="*/ 388144 w 669132"/>
                    <a:gd name="connsiteY117" fmla="*/ 71438 h 809763"/>
                    <a:gd name="connsiteX118" fmla="*/ 404813 w 669132"/>
                    <a:gd name="connsiteY118" fmla="*/ 54769 h 809763"/>
                    <a:gd name="connsiteX119" fmla="*/ 414338 w 669132"/>
                    <a:gd name="connsiteY119" fmla="*/ 40481 h 809763"/>
                    <a:gd name="connsiteX120" fmla="*/ 419100 w 669132"/>
                    <a:gd name="connsiteY120" fmla="*/ 33338 h 809763"/>
                    <a:gd name="connsiteX121" fmla="*/ 426244 w 669132"/>
                    <a:gd name="connsiteY121" fmla="*/ 30956 h 809763"/>
                    <a:gd name="connsiteX122" fmla="*/ 431007 w 669132"/>
                    <a:gd name="connsiteY122" fmla="*/ 23813 h 809763"/>
                    <a:gd name="connsiteX123" fmla="*/ 445294 w 669132"/>
                    <a:gd name="connsiteY123" fmla="*/ 14288 h 809763"/>
                    <a:gd name="connsiteX124" fmla="*/ 461963 w 669132"/>
                    <a:gd name="connsiteY124" fmla="*/ 7144 h 809763"/>
                    <a:gd name="connsiteX125" fmla="*/ 471488 w 669132"/>
                    <a:gd name="connsiteY125" fmla="*/ 0 h 809763"/>
                    <a:gd name="connsiteX126" fmla="*/ 490538 w 669132"/>
                    <a:gd name="connsiteY126" fmla="*/ 11906 h 809763"/>
                    <a:gd name="connsiteX127" fmla="*/ 504825 w 669132"/>
                    <a:gd name="connsiteY127" fmla="*/ 21431 h 809763"/>
                    <a:gd name="connsiteX128" fmla="*/ 516732 w 669132"/>
                    <a:gd name="connsiteY128" fmla="*/ 33338 h 809763"/>
                    <a:gd name="connsiteX129" fmla="*/ 528638 w 669132"/>
                    <a:gd name="connsiteY129" fmla="*/ 45244 h 809763"/>
                    <a:gd name="connsiteX130" fmla="*/ 521494 w 669132"/>
                    <a:gd name="connsiteY130" fmla="*/ 61913 h 809763"/>
                    <a:gd name="connsiteX131" fmla="*/ 514350 w 669132"/>
                    <a:gd name="connsiteY131" fmla="*/ 64294 h 809763"/>
                    <a:gd name="connsiteX132" fmla="*/ 511969 w 669132"/>
                    <a:gd name="connsiteY132" fmla="*/ 71438 h 809763"/>
                    <a:gd name="connsiteX133" fmla="*/ 519113 w 669132"/>
                    <a:gd name="connsiteY133" fmla="*/ 85725 h 809763"/>
                    <a:gd name="connsiteX134" fmla="*/ 526257 w 669132"/>
                    <a:gd name="connsiteY134" fmla="*/ 90488 h 809763"/>
                    <a:gd name="connsiteX135" fmla="*/ 533400 w 669132"/>
                    <a:gd name="connsiteY135" fmla="*/ 97631 h 809763"/>
                    <a:gd name="connsiteX136" fmla="*/ 538163 w 669132"/>
                    <a:gd name="connsiteY136" fmla="*/ 104775 h 809763"/>
                    <a:gd name="connsiteX137" fmla="*/ 545307 w 669132"/>
                    <a:gd name="connsiteY137" fmla="*/ 107156 h 809763"/>
                    <a:gd name="connsiteX138" fmla="*/ 552450 w 669132"/>
                    <a:gd name="connsiteY138" fmla="*/ 111919 h 809763"/>
                    <a:gd name="connsiteX139" fmla="*/ 566738 w 669132"/>
                    <a:gd name="connsiteY139" fmla="*/ 109538 h 809763"/>
                    <a:gd name="connsiteX140" fmla="*/ 590550 w 669132"/>
                    <a:gd name="connsiteY140" fmla="*/ 107156 h 809763"/>
                    <a:gd name="connsiteX141" fmla="*/ 609600 w 669132"/>
                    <a:gd name="connsiteY141" fmla="*/ 109538 h 809763"/>
                    <a:gd name="connsiteX142" fmla="*/ 626269 w 669132"/>
                    <a:gd name="connsiteY142" fmla="*/ 114300 h 809763"/>
                    <a:gd name="connsiteX143" fmla="*/ 633413 w 669132"/>
                    <a:gd name="connsiteY143" fmla="*/ 119063 h 809763"/>
                    <a:gd name="connsiteX144" fmla="*/ 652463 w 669132"/>
                    <a:gd name="connsiteY14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7644 w 669132"/>
                    <a:gd name="connsiteY60" fmla="*/ 766763 h 809763"/>
                    <a:gd name="connsiteX61" fmla="*/ 190500 w 669132"/>
                    <a:gd name="connsiteY61" fmla="*/ 752475 h 809763"/>
                    <a:gd name="connsiteX62" fmla="*/ 183357 w 669132"/>
                    <a:gd name="connsiteY62" fmla="*/ 750094 h 809763"/>
                    <a:gd name="connsiteX63" fmla="*/ 164307 w 669132"/>
                    <a:gd name="connsiteY63" fmla="*/ 745331 h 809763"/>
                    <a:gd name="connsiteX64" fmla="*/ 157163 w 669132"/>
                    <a:gd name="connsiteY64" fmla="*/ 742950 h 809763"/>
                    <a:gd name="connsiteX65" fmla="*/ 145257 w 669132"/>
                    <a:gd name="connsiteY65" fmla="*/ 740569 h 809763"/>
                    <a:gd name="connsiteX66" fmla="*/ 135732 w 669132"/>
                    <a:gd name="connsiteY66" fmla="*/ 738188 h 809763"/>
                    <a:gd name="connsiteX67" fmla="*/ 123825 w 669132"/>
                    <a:gd name="connsiteY67" fmla="*/ 735806 h 809763"/>
                    <a:gd name="connsiteX68" fmla="*/ 109538 w 669132"/>
                    <a:gd name="connsiteY68" fmla="*/ 728663 h 809763"/>
                    <a:gd name="connsiteX69" fmla="*/ 16669 w 669132"/>
                    <a:gd name="connsiteY69" fmla="*/ 679872 h 809763"/>
                    <a:gd name="connsiteX70" fmla="*/ 0 w 669132"/>
                    <a:gd name="connsiteY70" fmla="*/ 539343 h 809763"/>
                    <a:gd name="connsiteX71" fmla="*/ 45244 w 669132"/>
                    <a:gd name="connsiteY71" fmla="*/ 540544 h 809763"/>
                    <a:gd name="connsiteX72" fmla="*/ 124980 w 669132"/>
                    <a:gd name="connsiteY72" fmla="*/ 659628 h 809763"/>
                    <a:gd name="connsiteX73" fmla="*/ 320675 w 669132"/>
                    <a:gd name="connsiteY73" fmla="*/ 520321 h 809763"/>
                    <a:gd name="connsiteX74" fmla="*/ 319088 w 669132"/>
                    <a:gd name="connsiteY74" fmla="*/ 469106 h 809763"/>
                    <a:gd name="connsiteX75" fmla="*/ 323850 w 669132"/>
                    <a:gd name="connsiteY75" fmla="*/ 454819 h 809763"/>
                    <a:gd name="connsiteX76" fmla="*/ 326232 w 669132"/>
                    <a:gd name="connsiteY76" fmla="*/ 447675 h 809763"/>
                    <a:gd name="connsiteX77" fmla="*/ 328613 w 669132"/>
                    <a:gd name="connsiteY77" fmla="*/ 423863 h 809763"/>
                    <a:gd name="connsiteX78" fmla="*/ 330994 w 669132"/>
                    <a:gd name="connsiteY78" fmla="*/ 416719 h 809763"/>
                    <a:gd name="connsiteX79" fmla="*/ 340519 w 669132"/>
                    <a:gd name="connsiteY79" fmla="*/ 383381 h 809763"/>
                    <a:gd name="connsiteX80" fmla="*/ 342900 w 669132"/>
                    <a:gd name="connsiteY80" fmla="*/ 347663 h 809763"/>
                    <a:gd name="connsiteX81" fmla="*/ 345282 w 669132"/>
                    <a:gd name="connsiteY81" fmla="*/ 340519 h 809763"/>
                    <a:gd name="connsiteX82" fmla="*/ 347663 w 669132"/>
                    <a:gd name="connsiteY82" fmla="*/ 323850 h 809763"/>
                    <a:gd name="connsiteX83" fmla="*/ 350044 w 669132"/>
                    <a:gd name="connsiteY83" fmla="*/ 280988 h 809763"/>
                    <a:gd name="connsiteX84" fmla="*/ 352425 w 669132"/>
                    <a:gd name="connsiteY84" fmla="*/ 261938 h 809763"/>
                    <a:gd name="connsiteX85" fmla="*/ 345282 w 669132"/>
                    <a:gd name="connsiteY85" fmla="*/ 257175 h 809763"/>
                    <a:gd name="connsiteX86" fmla="*/ 338138 w 669132"/>
                    <a:gd name="connsiteY86" fmla="*/ 259556 h 809763"/>
                    <a:gd name="connsiteX87" fmla="*/ 330994 w 669132"/>
                    <a:gd name="connsiteY87" fmla="*/ 264319 h 809763"/>
                    <a:gd name="connsiteX88" fmla="*/ 316707 w 669132"/>
                    <a:gd name="connsiteY88" fmla="*/ 269081 h 809763"/>
                    <a:gd name="connsiteX89" fmla="*/ 309563 w 669132"/>
                    <a:gd name="connsiteY89" fmla="*/ 271463 h 809763"/>
                    <a:gd name="connsiteX90" fmla="*/ 311944 w 669132"/>
                    <a:gd name="connsiteY90" fmla="*/ 264319 h 809763"/>
                    <a:gd name="connsiteX91" fmla="*/ 307182 w 669132"/>
                    <a:gd name="connsiteY91" fmla="*/ 250031 h 809763"/>
                    <a:gd name="connsiteX92" fmla="*/ 295275 w 669132"/>
                    <a:gd name="connsiteY92" fmla="*/ 228600 h 809763"/>
                    <a:gd name="connsiteX93" fmla="*/ 288132 w 669132"/>
                    <a:gd name="connsiteY93" fmla="*/ 223838 h 809763"/>
                    <a:gd name="connsiteX94" fmla="*/ 290513 w 669132"/>
                    <a:gd name="connsiteY94" fmla="*/ 216694 h 809763"/>
                    <a:gd name="connsiteX95" fmla="*/ 297657 w 669132"/>
                    <a:gd name="connsiteY95" fmla="*/ 214313 h 809763"/>
                    <a:gd name="connsiteX96" fmla="*/ 304800 w 669132"/>
                    <a:gd name="connsiteY96" fmla="*/ 209550 h 809763"/>
                    <a:gd name="connsiteX97" fmla="*/ 311944 w 669132"/>
                    <a:gd name="connsiteY97" fmla="*/ 202406 h 809763"/>
                    <a:gd name="connsiteX98" fmla="*/ 319088 w 669132"/>
                    <a:gd name="connsiteY98" fmla="*/ 200025 h 809763"/>
                    <a:gd name="connsiteX99" fmla="*/ 333375 w 669132"/>
                    <a:gd name="connsiteY99" fmla="*/ 192881 h 809763"/>
                    <a:gd name="connsiteX100" fmla="*/ 347663 w 669132"/>
                    <a:gd name="connsiteY100" fmla="*/ 190500 h 809763"/>
                    <a:gd name="connsiteX101" fmla="*/ 361950 w 669132"/>
                    <a:gd name="connsiteY101" fmla="*/ 185738 h 809763"/>
                    <a:gd name="connsiteX102" fmla="*/ 369094 w 669132"/>
                    <a:gd name="connsiteY102" fmla="*/ 180975 h 809763"/>
                    <a:gd name="connsiteX103" fmla="*/ 373857 w 669132"/>
                    <a:gd name="connsiteY103" fmla="*/ 173831 h 809763"/>
                    <a:gd name="connsiteX104" fmla="*/ 381000 w 669132"/>
                    <a:gd name="connsiteY104" fmla="*/ 171450 h 809763"/>
                    <a:gd name="connsiteX105" fmla="*/ 388144 w 669132"/>
                    <a:gd name="connsiteY105" fmla="*/ 166688 h 809763"/>
                    <a:gd name="connsiteX106" fmla="*/ 390525 w 669132"/>
                    <a:gd name="connsiteY106" fmla="*/ 159544 h 809763"/>
                    <a:gd name="connsiteX107" fmla="*/ 395288 w 669132"/>
                    <a:gd name="connsiteY107" fmla="*/ 152400 h 809763"/>
                    <a:gd name="connsiteX108" fmla="*/ 404813 w 669132"/>
                    <a:gd name="connsiteY108" fmla="*/ 130969 h 809763"/>
                    <a:gd name="connsiteX109" fmla="*/ 407194 w 669132"/>
                    <a:gd name="connsiteY109" fmla="*/ 111919 h 809763"/>
                    <a:gd name="connsiteX110" fmla="*/ 392907 w 669132"/>
                    <a:gd name="connsiteY110" fmla="*/ 107156 h 809763"/>
                    <a:gd name="connsiteX111" fmla="*/ 378619 w 669132"/>
                    <a:gd name="connsiteY111" fmla="*/ 102394 h 809763"/>
                    <a:gd name="connsiteX112" fmla="*/ 369094 w 669132"/>
                    <a:gd name="connsiteY112" fmla="*/ 100013 h 809763"/>
                    <a:gd name="connsiteX113" fmla="*/ 366713 w 669132"/>
                    <a:gd name="connsiteY113" fmla="*/ 92869 h 809763"/>
                    <a:gd name="connsiteX114" fmla="*/ 357188 w 669132"/>
                    <a:gd name="connsiteY114" fmla="*/ 83344 h 809763"/>
                    <a:gd name="connsiteX115" fmla="*/ 371475 w 669132"/>
                    <a:gd name="connsiteY115" fmla="*/ 78581 h 809763"/>
                    <a:gd name="connsiteX116" fmla="*/ 388144 w 669132"/>
                    <a:gd name="connsiteY116" fmla="*/ 71438 h 809763"/>
                    <a:gd name="connsiteX117" fmla="*/ 404813 w 669132"/>
                    <a:gd name="connsiteY117" fmla="*/ 54769 h 809763"/>
                    <a:gd name="connsiteX118" fmla="*/ 414338 w 669132"/>
                    <a:gd name="connsiteY118" fmla="*/ 40481 h 809763"/>
                    <a:gd name="connsiteX119" fmla="*/ 419100 w 669132"/>
                    <a:gd name="connsiteY119" fmla="*/ 33338 h 809763"/>
                    <a:gd name="connsiteX120" fmla="*/ 426244 w 669132"/>
                    <a:gd name="connsiteY120" fmla="*/ 30956 h 809763"/>
                    <a:gd name="connsiteX121" fmla="*/ 431007 w 669132"/>
                    <a:gd name="connsiteY121" fmla="*/ 23813 h 809763"/>
                    <a:gd name="connsiteX122" fmla="*/ 445294 w 669132"/>
                    <a:gd name="connsiteY122" fmla="*/ 14288 h 809763"/>
                    <a:gd name="connsiteX123" fmla="*/ 461963 w 669132"/>
                    <a:gd name="connsiteY123" fmla="*/ 7144 h 809763"/>
                    <a:gd name="connsiteX124" fmla="*/ 471488 w 669132"/>
                    <a:gd name="connsiteY124" fmla="*/ 0 h 809763"/>
                    <a:gd name="connsiteX125" fmla="*/ 490538 w 669132"/>
                    <a:gd name="connsiteY125" fmla="*/ 11906 h 809763"/>
                    <a:gd name="connsiteX126" fmla="*/ 504825 w 669132"/>
                    <a:gd name="connsiteY126" fmla="*/ 21431 h 809763"/>
                    <a:gd name="connsiteX127" fmla="*/ 516732 w 669132"/>
                    <a:gd name="connsiteY127" fmla="*/ 33338 h 809763"/>
                    <a:gd name="connsiteX128" fmla="*/ 528638 w 669132"/>
                    <a:gd name="connsiteY128" fmla="*/ 45244 h 809763"/>
                    <a:gd name="connsiteX129" fmla="*/ 521494 w 669132"/>
                    <a:gd name="connsiteY129" fmla="*/ 61913 h 809763"/>
                    <a:gd name="connsiteX130" fmla="*/ 514350 w 669132"/>
                    <a:gd name="connsiteY130" fmla="*/ 64294 h 809763"/>
                    <a:gd name="connsiteX131" fmla="*/ 511969 w 669132"/>
                    <a:gd name="connsiteY131" fmla="*/ 71438 h 809763"/>
                    <a:gd name="connsiteX132" fmla="*/ 519113 w 669132"/>
                    <a:gd name="connsiteY132" fmla="*/ 85725 h 809763"/>
                    <a:gd name="connsiteX133" fmla="*/ 526257 w 669132"/>
                    <a:gd name="connsiteY133" fmla="*/ 90488 h 809763"/>
                    <a:gd name="connsiteX134" fmla="*/ 533400 w 669132"/>
                    <a:gd name="connsiteY134" fmla="*/ 97631 h 809763"/>
                    <a:gd name="connsiteX135" fmla="*/ 538163 w 669132"/>
                    <a:gd name="connsiteY135" fmla="*/ 104775 h 809763"/>
                    <a:gd name="connsiteX136" fmla="*/ 545307 w 669132"/>
                    <a:gd name="connsiteY136" fmla="*/ 107156 h 809763"/>
                    <a:gd name="connsiteX137" fmla="*/ 552450 w 669132"/>
                    <a:gd name="connsiteY137" fmla="*/ 111919 h 809763"/>
                    <a:gd name="connsiteX138" fmla="*/ 566738 w 669132"/>
                    <a:gd name="connsiteY138" fmla="*/ 109538 h 809763"/>
                    <a:gd name="connsiteX139" fmla="*/ 590550 w 669132"/>
                    <a:gd name="connsiteY139" fmla="*/ 107156 h 809763"/>
                    <a:gd name="connsiteX140" fmla="*/ 609600 w 669132"/>
                    <a:gd name="connsiteY140" fmla="*/ 109538 h 809763"/>
                    <a:gd name="connsiteX141" fmla="*/ 626269 w 669132"/>
                    <a:gd name="connsiteY141" fmla="*/ 114300 h 809763"/>
                    <a:gd name="connsiteX142" fmla="*/ 633413 w 669132"/>
                    <a:gd name="connsiteY142" fmla="*/ 119063 h 809763"/>
                    <a:gd name="connsiteX143" fmla="*/ 652463 w 669132"/>
                    <a:gd name="connsiteY14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0500 w 669132"/>
                    <a:gd name="connsiteY60" fmla="*/ 752475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83357 w 669132"/>
                    <a:gd name="connsiteY61" fmla="*/ 750094 h 809763"/>
                    <a:gd name="connsiteX62" fmla="*/ 164307 w 669132"/>
                    <a:gd name="connsiteY62" fmla="*/ 745331 h 809763"/>
                    <a:gd name="connsiteX63" fmla="*/ 157163 w 669132"/>
                    <a:gd name="connsiteY63" fmla="*/ 742950 h 809763"/>
                    <a:gd name="connsiteX64" fmla="*/ 145257 w 669132"/>
                    <a:gd name="connsiteY64" fmla="*/ 740569 h 809763"/>
                    <a:gd name="connsiteX65" fmla="*/ 135732 w 669132"/>
                    <a:gd name="connsiteY65" fmla="*/ 738188 h 809763"/>
                    <a:gd name="connsiteX66" fmla="*/ 123825 w 669132"/>
                    <a:gd name="connsiteY66" fmla="*/ 735806 h 809763"/>
                    <a:gd name="connsiteX67" fmla="*/ 109538 w 669132"/>
                    <a:gd name="connsiteY67" fmla="*/ 728663 h 809763"/>
                    <a:gd name="connsiteX68" fmla="*/ 16669 w 669132"/>
                    <a:gd name="connsiteY68" fmla="*/ 679872 h 809763"/>
                    <a:gd name="connsiteX69" fmla="*/ 0 w 669132"/>
                    <a:gd name="connsiteY69" fmla="*/ 539343 h 809763"/>
                    <a:gd name="connsiteX70" fmla="*/ 45244 w 669132"/>
                    <a:gd name="connsiteY70" fmla="*/ 540544 h 809763"/>
                    <a:gd name="connsiteX71" fmla="*/ 124980 w 669132"/>
                    <a:gd name="connsiteY71" fmla="*/ 659628 h 809763"/>
                    <a:gd name="connsiteX72" fmla="*/ 320675 w 669132"/>
                    <a:gd name="connsiteY72" fmla="*/ 520321 h 809763"/>
                    <a:gd name="connsiteX73" fmla="*/ 319088 w 669132"/>
                    <a:gd name="connsiteY73" fmla="*/ 469106 h 809763"/>
                    <a:gd name="connsiteX74" fmla="*/ 323850 w 669132"/>
                    <a:gd name="connsiteY74" fmla="*/ 454819 h 809763"/>
                    <a:gd name="connsiteX75" fmla="*/ 326232 w 669132"/>
                    <a:gd name="connsiteY75" fmla="*/ 447675 h 809763"/>
                    <a:gd name="connsiteX76" fmla="*/ 328613 w 669132"/>
                    <a:gd name="connsiteY76" fmla="*/ 423863 h 809763"/>
                    <a:gd name="connsiteX77" fmla="*/ 330994 w 669132"/>
                    <a:gd name="connsiteY77" fmla="*/ 416719 h 809763"/>
                    <a:gd name="connsiteX78" fmla="*/ 340519 w 669132"/>
                    <a:gd name="connsiteY78" fmla="*/ 383381 h 809763"/>
                    <a:gd name="connsiteX79" fmla="*/ 342900 w 669132"/>
                    <a:gd name="connsiteY79" fmla="*/ 347663 h 809763"/>
                    <a:gd name="connsiteX80" fmla="*/ 345282 w 669132"/>
                    <a:gd name="connsiteY80" fmla="*/ 340519 h 809763"/>
                    <a:gd name="connsiteX81" fmla="*/ 347663 w 669132"/>
                    <a:gd name="connsiteY81" fmla="*/ 323850 h 809763"/>
                    <a:gd name="connsiteX82" fmla="*/ 350044 w 669132"/>
                    <a:gd name="connsiteY82" fmla="*/ 280988 h 809763"/>
                    <a:gd name="connsiteX83" fmla="*/ 352425 w 669132"/>
                    <a:gd name="connsiteY83" fmla="*/ 261938 h 809763"/>
                    <a:gd name="connsiteX84" fmla="*/ 345282 w 669132"/>
                    <a:gd name="connsiteY84" fmla="*/ 257175 h 809763"/>
                    <a:gd name="connsiteX85" fmla="*/ 338138 w 669132"/>
                    <a:gd name="connsiteY85" fmla="*/ 259556 h 809763"/>
                    <a:gd name="connsiteX86" fmla="*/ 330994 w 669132"/>
                    <a:gd name="connsiteY86" fmla="*/ 264319 h 809763"/>
                    <a:gd name="connsiteX87" fmla="*/ 316707 w 669132"/>
                    <a:gd name="connsiteY87" fmla="*/ 269081 h 809763"/>
                    <a:gd name="connsiteX88" fmla="*/ 309563 w 669132"/>
                    <a:gd name="connsiteY88" fmla="*/ 271463 h 809763"/>
                    <a:gd name="connsiteX89" fmla="*/ 311944 w 669132"/>
                    <a:gd name="connsiteY89" fmla="*/ 264319 h 809763"/>
                    <a:gd name="connsiteX90" fmla="*/ 307182 w 669132"/>
                    <a:gd name="connsiteY90" fmla="*/ 250031 h 809763"/>
                    <a:gd name="connsiteX91" fmla="*/ 295275 w 669132"/>
                    <a:gd name="connsiteY91" fmla="*/ 228600 h 809763"/>
                    <a:gd name="connsiteX92" fmla="*/ 288132 w 669132"/>
                    <a:gd name="connsiteY92" fmla="*/ 223838 h 809763"/>
                    <a:gd name="connsiteX93" fmla="*/ 290513 w 669132"/>
                    <a:gd name="connsiteY93" fmla="*/ 216694 h 809763"/>
                    <a:gd name="connsiteX94" fmla="*/ 297657 w 669132"/>
                    <a:gd name="connsiteY94" fmla="*/ 214313 h 809763"/>
                    <a:gd name="connsiteX95" fmla="*/ 304800 w 669132"/>
                    <a:gd name="connsiteY95" fmla="*/ 209550 h 809763"/>
                    <a:gd name="connsiteX96" fmla="*/ 311944 w 669132"/>
                    <a:gd name="connsiteY96" fmla="*/ 202406 h 809763"/>
                    <a:gd name="connsiteX97" fmla="*/ 319088 w 669132"/>
                    <a:gd name="connsiteY97" fmla="*/ 200025 h 809763"/>
                    <a:gd name="connsiteX98" fmla="*/ 333375 w 669132"/>
                    <a:gd name="connsiteY98" fmla="*/ 192881 h 809763"/>
                    <a:gd name="connsiteX99" fmla="*/ 347663 w 669132"/>
                    <a:gd name="connsiteY99" fmla="*/ 190500 h 809763"/>
                    <a:gd name="connsiteX100" fmla="*/ 361950 w 669132"/>
                    <a:gd name="connsiteY100" fmla="*/ 185738 h 809763"/>
                    <a:gd name="connsiteX101" fmla="*/ 369094 w 669132"/>
                    <a:gd name="connsiteY101" fmla="*/ 180975 h 809763"/>
                    <a:gd name="connsiteX102" fmla="*/ 373857 w 669132"/>
                    <a:gd name="connsiteY102" fmla="*/ 173831 h 809763"/>
                    <a:gd name="connsiteX103" fmla="*/ 381000 w 669132"/>
                    <a:gd name="connsiteY103" fmla="*/ 171450 h 809763"/>
                    <a:gd name="connsiteX104" fmla="*/ 388144 w 669132"/>
                    <a:gd name="connsiteY104" fmla="*/ 166688 h 809763"/>
                    <a:gd name="connsiteX105" fmla="*/ 390525 w 669132"/>
                    <a:gd name="connsiteY105" fmla="*/ 159544 h 809763"/>
                    <a:gd name="connsiteX106" fmla="*/ 395288 w 669132"/>
                    <a:gd name="connsiteY106" fmla="*/ 152400 h 809763"/>
                    <a:gd name="connsiteX107" fmla="*/ 404813 w 669132"/>
                    <a:gd name="connsiteY107" fmla="*/ 130969 h 809763"/>
                    <a:gd name="connsiteX108" fmla="*/ 407194 w 669132"/>
                    <a:gd name="connsiteY108" fmla="*/ 111919 h 809763"/>
                    <a:gd name="connsiteX109" fmla="*/ 392907 w 669132"/>
                    <a:gd name="connsiteY109" fmla="*/ 107156 h 809763"/>
                    <a:gd name="connsiteX110" fmla="*/ 378619 w 669132"/>
                    <a:gd name="connsiteY110" fmla="*/ 102394 h 809763"/>
                    <a:gd name="connsiteX111" fmla="*/ 369094 w 669132"/>
                    <a:gd name="connsiteY111" fmla="*/ 100013 h 809763"/>
                    <a:gd name="connsiteX112" fmla="*/ 366713 w 669132"/>
                    <a:gd name="connsiteY112" fmla="*/ 92869 h 809763"/>
                    <a:gd name="connsiteX113" fmla="*/ 357188 w 669132"/>
                    <a:gd name="connsiteY113" fmla="*/ 83344 h 809763"/>
                    <a:gd name="connsiteX114" fmla="*/ 371475 w 669132"/>
                    <a:gd name="connsiteY114" fmla="*/ 78581 h 809763"/>
                    <a:gd name="connsiteX115" fmla="*/ 388144 w 669132"/>
                    <a:gd name="connsiteY115" fmla="*/ 71438 h 809763"/>
                    <a:gd name="connsiteX116" fmla="*/ 404813 w 669132"/>
                    <a:gd name="connsiteY116" fmla="*/ 54769 h 809763"/>
                    <a:gd name="connsiteX117" fmla="*/ 414338 w 669132"/>
                    <a:gd name="connsiteY117" fmla="*/ 40481 h 809763"/>
                    <a:gd name="connsiteX118" fmla="*/ 419100 w 669132"/>
                    <a:gd name="connsiteY118" fmla="*/ 33338 h 809763"/>
                    <a:gd name="connsiteX119" fmla="*/ 426244 w 669132"/>
                    <a:gd name="connsiteY119" fmla="*/ 30956 h 809763"/>
                    <a:gd name="connsiteX120" fmla="*/ 431007 w 669132"/>
                    <a:gd name="connsiteY120" fmla="*/ 23813 h 809763"/>
                    <a:gd name="connsiteX121" fmla="*/ 445294 w 669132"/>
                    <a:gd name="connsiteY121" fmla="*/ 14288 h 809763"/>
                    <a:gd name="connsiteX122" fmla="*/ 461963 w 669132"/>
                    <a:gd name="connsiteY122" fmla="*/ 7144 h 809763"/>
                    <a:gd name="connsiteX123" fmla="*/ 471488 w 669132"/>
                    <a:gd name="connsiteY123" fmla="*/ 0 h 809763"/>
                    <a:gd name="connsiteX124" fmla="*/ 490538 w 669132"/>
                    <a:gd name="connsiteY124" fmla="*/ 11906 h 809763"/>
                    <a:gd name="connsiteX125" fmla="*/ 504825 w 669132"/>
                    <a:gd name="connsiteY125" fmla="*/ 21431 h 809763"/>
                    <a:gd name="connsiteX126" fmla="*/ 516732 w 669132"/>
                    <a:gd name="connsiteY126" fmla="*/ 33338 h 809763"/>
                    <a:gd name="connsiteX127" fmla="*/ 528638 w 669132"/>
                    <a:gd name="connsiteY127" fmla="*/ 45244 h 809763"/>
                    <a:gd name="connsiteX128" fmla="*/ 521494 w 669132"/>
                    <a:gd name="connsiteY128" fmla="*/ 61913 h 809763"/>
                    <a:gd name="connsiteX129" fmla="*/ 514350 w 669132"/>
                    <a:gd name="connsiteY129" fmla="*/ 64294 h 809763"/>
                    <a:gd name="connsiteX130" fmla="*/ 511969 w 669132"/>
                    <a:gd name="connsiteY130" fmla="*/ 71438 h 809763"/>
                    <a:gd name="connsiteX131" fmla="*/ 519113 w 669132"/>
                    <a:gd name="connsiteY131" fmla="*/ 85725 h 809763"/>
                    <a:gd name="connsiteX132" fmla="*/ 526257 w 669132"/>
                    <a:gd name="connsiteY132" fmla="*/ 90488 h 809763"/>
                    <a:gd name="connsiteX133" fmla="*/ 533400 w 669132"/>
                    <a:gd name="connsiteY133" fmla="*/ 97631 h 809763"/>
                    <a:gd name="connsiteX134" fmla="*/ 538163 w 669132"/>
                    <a:gd name="connsiteY134" fmla="*/ 104775 h 809763"/>
                    <a:gd name="connsiteX135" fmla="*/ 545307 w 669132"/>
                    <a:gd name="connsiteY135" fmla="*/ 107156 h 809763"/>
                    <a:gd name="connsiteX136" fmla="*/ 552450 w 669132"/>
                    <a:gd name="connsiteY136" fmla="*/ 111919 h 809763"/>
                    <a:gd name="connsiteX137" fmla="*/ 566738 w 669132"/>
                    <a:gd name="connsiteY137" fmla="*/ 109538 h 809763"/>
                    <a:gd name="connsiteX138" fmla="*/ 590550 w 669132"/>
                    <a:gd name="connsiteY138" fmla="*/ 107156 h 809763"/>
                    <a:gd name="connsiteX139" fmla="*/ 609600 w 669132"/>
                    <a:gd name="connsiteY139" fmla="*/ 109538 h 809763"/>
                    <a:gd name="connsiteX140" fmla="*/ 626269 w 669132"/>
                    <a:gd name="connsiteY140" fmla="*/ 114300 h 809763"/>
                    <a:gd name="connsiteX141" fmla="*/ 633413 w 669132"/>
                    <a:gd name="connsiteY141" fmla="*/ 119063 h 809763"/>
                    <a:gd name="connsiteX142" fmla="*/ 652463 w 669132"/>
                    <a:gd name="connsiteY142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4307 w 669132"/>
                    <a:gd name="connsiteY61" fmla="*/ 745331 h 809763"/>
                    <a:gd name="connsiteX62" fmla="*/ 157163 w 669132"/>
                    <a:gd name="connsiteY62" fmla="*/ 742950 h 809763"/>
                    <a:gd name="connsiteX63" fmla="*/ 145257 w 669132"/>
                    <a:gd name="connsiteY63" fmla="*/ 740569 h 809763"/>
                    <a:gd name="connsiteX64" fmla="*/ 135732 w 669132"/>
                    <a:gd name="connsiteY64" fmla="*/ 738188 h 809763"/>
                    <a:gd name="connsiteX65" fmla="*/ 123825 w 669132"/>
                    <a:gd name="connsiteY65" fmla="*/ 735806 h 809763"/>
                    <a:gd name="connsiteX66" fmla="*/ 109538 w 669132"/>
                    <a:gd name="connsiteY66" fmla="*/ 728663 h 809763"/>
                    <a:gd name="connsiteX67" fmla="*/ 16669 w 669132"/>
                    <a:gd name="connsiteY67" fmla="*/ 679872 h 809763"/>
                    <a:gd name="connsiteX68" fmla="*/ 0 w 669132"/>
                    <a:gd name="connsiteY68" fmla="*/ 539343 h 809763"/>
                    <a:gd name="connsiteX69" fmla="*/ 45244 w 669132"/>
                    <a:gd name="connsiteY69" fmla="*/ 540544 h 809763"/>
                    <a:gd name="connsiteX70" fmla="*/ 124980 w 669132"/>
                    <a:gd name="connsiteY70" fmla="*/ 659628 h 809763"/>
                    <a:gd name="connsiteX71" fmla="*/ 320675 w 669132"/>
                    <a:gd name="connsiteY71" fmla="*/ 520321 h 809763"/>
                    <a:gd name="connsiteX72" fmla="*/ 319088 w 669132"/>
                    <a:gd name="connsiteY72" fmla="*/ 469106 h 809763"/>
                    <a:gd name="connsiteX73" fmla="*/ 323850 w 669132"/>
                    <a:gd name="connsiteY73" fmla="*/ 454819 h 809763"/>
                    <a:gd name="connsiteX74" fmla="*/ 326232 w 669132"/>
                    <a:gd name="connsiteY74" fmla="*/ 447675 h 809763"/>
                    <a:gd name="connsiteX75" fmla="*/ 328613 w 669132"/>
                    <a:gd name="connsiteY75" fmla="*/ 423863 h 809763"/>
                    <a:gd name="connsiteX76" fmla="*/ 330994 w 669132"/>
                    <a:gd name="connsiteY76" fmla="*/ 416719 h 809763"/>
                    <a:gd name="connsiteX77" fmla="*/ 340519 w 669132"/>
                    <a:gd name="connsiteY77" fmla="*/ 383381 h 809763"/>
                    <a:gd name="connsiteX78" fmla="*/ 342900 w 669132"/>
                    <a:gd name="connsiteY78" fmla="*/ 347663 h 809763"/>
                    <a:gd name="connsiteX79" fmla="*/ 345282 w 669132"/>
                    <a:gd name="connsiteY79" fmla="*/ 340519 h 809763"/>
                    <a:gd name="connsiteX80" fmla="*/ 347663 w 669132"/>
                    <a:gd name="connsiteY80" fmla="*/ 323850 h 809763"/>
                    <a:gd name="connsiteX81" fmla="*/ 350044 w 669132"/>
                    <a:gd name="connsiteY81" fmla="*/ 280988 h 809763"/>
                    <a:gd name="connsiteX82" fmla="*/ 352425 w 669132"/>
                    <a:gd name="connsiteY82" fmla="*/ 261938 h 809763"/>
                    <a:gd name="connsiteX83" fmla="*/ 345282 w 669132"/>
                    <a:gd name="connsiteY83" fmla="*/ 257175 h 809763"/>
                    <a:gd name="connsiteX84" fmla="*/ 338138 w 669132"/>
                    <a:gd name="connsiteY84" fmla="*/ 259556 h 809763"/>
                    <a:gd name="connsiteX85" fmla="*/ 330994 w 669132"/>
                    <a:gd name="connsiteY85" fmla="*/ 264319 h 809763"/>
                    <a:gd name="connsiteX86" fmla="*/ 316707 w 669132"/>
                    <a:gd name="connsiteY86" fmla="*/ 269081 h 809763"/>
                    <a:gd name="connsiteX87" fmla="*/ 309563 w 669132"/>
                    <a:gd name="connsiteY87" fmla="*/ 271463 h 809763"/>
                    <a:gd name="connsiteX88" fmla="*/ 311944 w 669132"/>
                    <a:gd name="connsiteY88" fmla="*/ 264319 h 809763"/>
                    <a:gd name="connsiteX89" fmla="*/ 307182 w 669132"/>
                    <a:gd name="connsiteY89" fmla="*/ 250031 h 809763"/>
                    <a:gd name="connsiteX90" fmla="*/ 295275 w 669132"/>
                    <a:gd name="connsiteY90" fmla="*/ 228600 h 809763"/>
                    <a:gd name="connsiteX91" fmla="*/ 288132 w 669132"/>
                    <a:gd name="connsiteY91" fmla="*/ 223838 h 809763"/>
                    <a:gd name="connsiteX92" fmla="*/ 290513 w 669132"/>
                    <a:gd name="connsiteY92" fmla="*/ 216694 h 809763"/>
                    <a:gd name="connsiteX93" fmla="*/ 297657 w 669132"/>
                    <a:gd name="connsiteY93" fmla="*/ 214313 h 809763"/>
                    <a:gd name="connsiteX94" fmla="*/ 304800 w 669132"/>
                    <a:gd name="connsiteY94" fmla="*/ 209550 h 809763"/>
                    <a:gd name="connsiteX95" fmla="*/ 311944 w 669132"/>
                    <a:gd name="connsiteY95" fmla="*/ 202406 h 809763"/>
                    <a:gd name="connsiteX96" fmla="*/ 319088 w 669132"/>
                    <a:gd name="connsiteY96" fmla="*/ 200025 h 809763"/>
                    <a:gd name="connsiteX97" fmla="*/ 333375 w 669132"/>
                    <a:gd name="connsiteY97" fmla="*/ 192881 h 809763"/>
                    <a:gd name="connsiteX98" fmla="*/ 347663 w 669132"/>
                    <a:gd name="connsiteY98" fmla="*/ 190500 h 809763"/>
                    <a:gd name="connsiteX99" fmla="*/ 361950 w 669132"/>
                    <a:gd name="connsiteY99" fmla="*/ 185738 h 809763"/>
                    <a:gd name="connsiteX100" fmla="*/ 369094 w 669132"/>
                    <a:gd name="connsiteY100" fmla="*/ 180975 h 809763"/>
                    <a:gd name="connsiteX101" fmla="*/ 373857 w 669132"/>
                    <a:gd name="connsiteY101" fmla="*/ 173831 h 809763"/>
                    <a:gd name="connsiteX102" fmla="*/ 381000 w 669132"/>
                    <a:gd name="connsiteY102" fmla="*/ 171450 h 809763"/>
                    <a:gd name="connsiteX103" fmla="*/ 388144 w 669132"/>
                    <a:gd name="connsiteY103" fmla="*/ 166688 h 809763"/>
                    <a:gd name="connsiteX104" fmla="*/ 390525 w 669132"/>
                    <a:gd name="connsiteY104" fmla="*/ 159544 h 809763"/>
                    <a:gd name="connsiteX105" fmla="*/ 395288 w 669132"/>
                    <a:gd name="connsiteY105" fmla="*/ 152400 h 809763"/>
                    <a:gd name="connsiteX106" fmla="*/ 404813 w 669132"/>
                    <a:gd name="connsiteY106" fmla="*/ 130969 h 809763"/>
                    <a:gd name="connsiteX107" fmla="*/ 407194 w 669132"/>
                    <a:gd name="connsiteY107" fmla="*/ 111919 h 809763"/>
                    <a:gd name="connsiteX108" fmla="*/ 392907 w 669132"/>
                    <a:gd name="connsiteY108" fmla="*/ 107156 h 809763"/>
                    <a:gd name="connsiteX109" fmla="*/ 378619 w 669132"/>
                    <a:gd name="connsiteY109" fmla="*/ 102394 h 809763"/>
                    <a:gd name="connsiteX110" fmla="*/ 369094 w 669132"/>
                    <a:gd name="connsiteY110" fmla="*/ 100013 h 809763"/>
                    <a:gd name="connsiteX111" fmla="*/ 366713 w 669132"/>
                    <a:gd name="connsiteY111" fmla="*/ 92869 h 809763"/>
                    <a:gd name="connsiteX112" fmla="*/ 357188 w 669132"/>
                    <a:gd name="connsiteY112" fmla="*/ 83344 h 809763"/>
                    <a:gd name="connsiteX113" fmla="*/ 371475 w 669132"/>
                    <a:gd name="connsiteY113" fmla="*/ 78581 h 809763"/>
                    <a:gd name="connsiteX114" fmla="*/ 388144 w 669132"/>
                    <a:gd name="connsiteY114" fmla="*/ 71438 h 809763"/>
                    <a:gd name="connsiteX115" fmla="*/ 404813 w 669132"/>
                    <a:gd name="connsiteY115" fmla="*/ 54769 h 809763"/>
                    <a:gd name="connsiteX116" fmla="*/ 414338 w 669132"/>
                    <a:gd name="connsiteY116" fmla="*/ 40481 h 809763"/>
                    <a:gd name="connsiteX117" fmla="*/ 419100 w 669132"/>
                    <a:gd name="connsiteY117" fmla="*/ 33338 h 809763"/>
                    <a:gd name="connsiteX118" fmla="*/ 426244 w 669132"/>
                    <a:gd name="connsiteY118" fmla="*/ 30956 h 809763"/>
                    <a:gd name="connsiteX119" fmla="*/ 431007 w 669132"/>
                    <a:gd name="connsiteY119" fmla="*/ 23813 h 809763"/>
                    <a:gd name="connsiteX120" fmla="*/ 445294 w 669132"/>
                    <a:gd name="connsiteY120" fmla="*/ 14288 h 809763"/>
                    <a:gd name="connsiteX121" fmla="*/ 461963 w 669132"/>
                    <a:gd name="connsiteY121" fmla="*/ 7144 h 809763"/>
                    <a:gd name="connsiteX122" fmla="*/ 471488 w 669132"/>
                    <a:gd name="connsiteY122" fmla="*/ 0 h 809763"/>
                    <a:gd name="connsiteX123" fmla="*/ 490538 w 669132"/>
                    <a:gd name="connsiteY123" fmla="*/ 11906 h 809763"/>
                    <a:gd name="connsiteX124" fmla="*/ 504825 w 669132"/>
                    <a:gd name="connsiteY124" fmla="*/ 21431 h 809763"/>
                    <a:gd name="connsiteX125" fmla="*/ 516732 w 669132"/>
                    <a:gd name="connsiteY125" fmla="*/ 33338 h 809763"/>
                    <a:gd name="connsiteX126" fmla="*/ 528638 w 669132"/>
                    <a:gd name="connsiteY126" fmla="*/ 45244 h 809763"/>
                    <a:gd name="connsiteX127" fmla="*/ 521494 w 669132"/>
                    <a:gd name="connsiteY127" fmla="*/ 61913 h 809763"/>
                    <a:gd name="connsiteX128" fmla="*/ 514350 w 669132"/>
                    <a:gd name="connsiteY128" fmla="*/ 64294 h 809763"/>
                    <a:gd name="connsiteX129" fmla="*/ 511969 w 669132"/>
                    <a:gd name="connsiteY129" fmla="*/ 71438 h 809763"/>
                    <a:gd name="connsiteX130" fmla="*/ 519113 w 669132"/>
                    <a:gd name="connsiteY130" fmla="*/ 85725 h 809763"/>
                    <a:gd name="connsiteX131" fmla="*/ 526257 w 669132"/>
                    <a:gd name="connsiteY131" fmla="*/ 90488 h 809763"/>
                    <a:gd name="connsiteX132" fmla="*/ 533400 w 669132"/>
                    <a:gd name="connsiteY132" fmla="*/ 97631 h 809763"/>
                    <a:gd name="connsiteX133" fmla="*/ 538163 w 669132"/>
                    <a:gd name="connsiteY133" fmla="*/ 104775 h 809763"/>
                    <a:gd name="connsiteX134" fmla="*/ 545307 w 669132"/>
                    <a:gd name="connsiteY134" fmla="*/ 107156 h 809763"/>
                    <a:gd name="connsiteX135" fmla="*/ 552450 w 669132"/>
                    <a:gd name="connsiteY135" fmla="*/ 111919 h 809763"/>
                    <a:gd name="connsiteX136" fmla="*/ 566738 w 669132"/>
                    <a:gd name="connsiteY136" fmla="*/ 109538 h 809763"/>
                    <a:gd name="connsiteX137" fmla="*/ 590550 w 669132"/>
                    <a:gd name="connsiteY137" fmla="*/ 107156 h 809763"/>
                    <a:gd name="connsiteX138" fmla="*/ 609600 w 669132"/>
                    <a:gd name="connsiteY138" fmla="*/ 109538 h 809763"/>
                    <a:gd name="connsiteX139" fmla="*/ 626269 w 669132"/>
                    <a:gd name="connsiteY139" fmla="*/ 114300 h 809763"/>
                    <a:gd name="connsiteX140" fmla="*/ 633413 w 669132"/>
                    <a:gd name="connsiteY140" fmla="*/ 119063 h 809763"/>
                    <a:gd name="connsiteX141" fmla="*/ 652463 w 669132"/>
                    <a:gd name="connsiteY141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57163 w 669132"/>
                    <a:gd name="connsiteY61" fmla="*/ 742950 h 809763"/>
                    <a:gd name="connsiteX62" fmla="*/ 145257 w 669132"/>
                    <a:gd name="connsiteY62" fmla="*/ 740569 h 809763"/>
                    <a:gd name="connsiteX63" fmla="*/ 135732 w 669132"/>
                    <a:gd name="connsiteY63" fmla="*/ 738188 h 809763"/>
                    <a:gd name="connsiteX64" fmla="*/ 123825 w 669132"/>
                    <a:gd name="connsiteY64" fmla="*/ 735806 h 809763"/>
                    <a:gd name="connsiteX65" fmla="*/ 109538 w 669132"/>
                    <a:gd name="connsiteY65" fmla="*/ 728663 h 809763"/>
                    <a:gd name="connsiteX66" fmla="*/ 16669 w 669132"/>
                    <a:gd name="connsiteY66" fmla="*/ 679872 h 809763"/>
                    <a:gd name="connsiteX67" fmla="*/ 0 w 669132"/>
                    <a:gd name="connsiteY67" fmla="*/ 539343 h 809763"/>
                    <a:gd name="connsiteX68" fmla="*/ 45244 w 669132"/>
                    <a:gd name="connsiteY68" fmla="*/ 540544 h 809763"/>
                    <a:gd name="connsiteX69" fmla="*/ 124980 w 669132"/>
                    <a:gd name="connsiteY69" fmla="*/ 659628 h 809763"/>
                    <a:gd name="connsiteX70" fmla="*/ 320675 w 669132"/>
                    <a:gd name="connsiteY70" fmla="*/ 520321 h 809763"/>
                    <a:gd name="connsiteX71" fmla="*/ 319088 w 669132"/>
                    <a:gd name="connsiteY71" fmla="*/ 469106 h 809763"/>
                    <a:gd name="connsiteX72" fmla="*/ 323850 w 669132"/>
                    <a:gd name="connsiteY72" fmla="*/ 454819 h 809763"/>
                    <a:gd name="connsiteX73" fmla="*/ 326232 w 669132"/>
                    <a:gd name="connsiteY73" fmla="*/ 447675 h 809763"/>
                    <a:gd name="connsiteX74" fmla="*/ 328613 w 669132"/>
                    <a:gd name="connsiteY74" fmla="*/ 423863 h 809763"/>
                    <a:gd name="connsiteX75" fmla="*/ 330994 w 669132"/>
                    <a:gd name="connsiteY75" fmla="*/ 416719 h 809763"/>
                    <a:gd name="connsiteX76" fmla="*/ 340519 w 669132"/>
                    <a:gd name="connsiteY76" fmla="*/ 383381 h 809763"/>
                    <a:gd name="connsiteX77" fmla="*/ 342900 w 669132"/>
                    <a:gd name="connsiteY77" fmla="*/ 347663 h 809763"/>
                    <a:gd name="connsiteX78" fmla="*/ 345282 w 669132"/>
                    <a:gd name="connsiteY78" fmla="*/ 340519 h 809763"/>
                    <a:gd name="connsiteX79" fmla="*/ 347663 w 669132"/>
                    <a:gd name="connsiteY79" fmla="*/ 323850 h 809763"/>
                    <a:gd name="connsiteX80" fmla="*/ 350044 w 669132"/>
                    <a:gd name="connsiteY80" fmla="*/ 280988 h 809763"/>
                    <a:gd name="connsiteX81" fmla="*/ 352425 w 669132"/>
                    <a:gd name="connsiteY81" fmla="*/ 261938 h 809763"/>
                    <a:gd name="connsiteX82" fmla="*/ 345282 w 669132"/>
                    <a:gd name="connsiteY82" fmla="*/ 257175 h 809763"/>
                    <a:gd name="connsiteX83" fmla="*/ 338138 w 669132"/>
                    <a:gd name="connsiteY83" fmla="*/ 259556 h 809763"/>
                    <a:gd name="connsiteX84" fmla="*/ 330994 w 669132"/>
                    <a:gd name="connsiteY84" fmla="*/ 264319 h 809763"/>
                    <a:gd name="connsiteX85" fmla="*/ 316707 w 669132"/>
                    <a:gd name="connsiteY85" fmla="*/ 269081 h 809763"/>
                    <a:gd name="connsiteX86" fmla="*/ 309563 w 669132"/>
                    <a:gd name="connsiteY86" fmla="*/ 271463 h 809763"/>
                    <a:gd name="connsiteX87" fmla="*/ 311944 w 669132"/>
                    <a:gd name="connsiteY87" fmla="*/ 264319 h 809763"/>
                    <a:gd name="connsiteX88" fmla="*/ 307182 w 669132"/>
                    <a:gd name="connsiteY88" fmla="*/ 250031 h 809763"/>
                    <a:gd name="connsiteX89" fmla="*/ 295275 w 669132"/>
                    <a:gd name="connsiteY89" fmla="*/ 228600 h 809763"/>
                    <a:gd name="connsiteX90" fmla="*/ 288132 w 669132"/>
                    <a:gd name="connsiteY90" fmla="*/ 223838 h 809763"/>
                    <a:gd name="connsiteX91" fmla="*/ 290513 w 669132"/>
                    <a:gd name="connsiteY91" fmla="*/ 216694 h 809763"/>
                    <a:gd name="connsiteX92" fmla="*/ 297657 w 669132"/>
                    <a:gd name="connsiteY92" fmla="*/ 214313 h 809763"/>
                    <a:gd name="connsiteX93" fmla="*/ 304800 w 669132"/>
                    <a:gd name="connsiteY93" fmla="*/ 209550 h 809763"/>
                    <a:gd name="connsiteX94" fmla="*/ 311944 w 669132"/>
                    <a:gd name="connsiteY94" fmla="*/ 202406 h 809763"/>
                    <a:gd name="connsiteX95" fmla="*/ 319088 w 669132"/>
                    <a:gd name="connsiteY95" fmla="*/ 200025 h 809763"/>
                    <a:gd name="connsiteX96" fmla="*/ 333375 w 669132"/>
                    <a:gd name="connsiteY96" fmla="*/ 192881 h 809763"/>
                    <a:gd name="connsiteX97" fmla="*/ 347663 w 669132"/>
                    <a:gd name="connsiteY97" fmla="*/ 190500 h 809763"/>
                    <a:gd name="connsiteX98" fmla="*/ 361950 w 669132"/>
                    <a:gd name="connsiteY98" fmla="*/ 185738 h 809763"/>
                    <a:gd name="connsiteX99" fmla="*/ 369094 w 669132"/>
                    <a:gd name="connsiteY99" fmla="*/ 180975 h 809763"/>
                    <a:gd name="connsiteX100" fmla="*/ 373857 w 669132"/>
                    <a:gd name="connsiteY100" fmla="*/ 173831 h 809763"/>
                    <a:gd name="connsiteX101" fmla="*/ 381000 w 669132"/>
                    <a:gd name="connsiteY101" fmla="*/ 171450 h 809763"/>
                    <a:gd name="connsiteX102" fmla="*/ 388144 w 669132"/>
                    <a:gd name="connsiteY102" fmla="*/ 166688 h 809763"/>
                    <a:gd name="connsiteX103" fmla="*/ 390525 w 669132"/>
                    <a:gd name="connsiteY103" fmla="*/ 159544 h 809763"/>
                    <a:gd name="connsiteX104" fmla="*/ 395288 w 669132"/>
                    <a:gd name="connsiteY104" fmla="*/ 152400 h 809763"/>
                    <a:gd name="connsiteX105" fmla="*/ 404813 w 669132"/>
                    <a:gd name="connsiteY105" fmla="*/ 130969 h 809763"/>
                    <a:gd name="connsiteX106" fmla="*/ 407194 w 669132"/>
                    <a:gd name="connsiteY106" fmla="*/ 111919 h 809763"/>
                    <a:gd name="connsiteX107" fmla="*/ 392907 w 669132"/>
                    <a:gd name="connsiteY107" fmla="*/ 107156 h 809763"/>
                    <a:gd name="connsiteX108" fmla="*/ 378619 w 669132"/>
                    <a:gd name="connsiteY108" fmla="*/ 102394 h 809763"/>
                    <a:gd name="connsiteX109" fmla="*/ 369094 w 669132"/>
                    <a:gd name="connsiteY109" fmla="*/ 100013 h 809763"/>
                    <a:gd name="connsiteX110" fmla="*/ 366713 w 669132"/>
                    <a:gd name="connsiteY110" fmla="*/ 92869 h 809763"/>
                    <a:gd name="connsiteX111" fmla="*/ 357188 w 669132"/>
                    <a:gd name="connsiteY111" fmla="*/ 83344 h 809763"/>
                    <a:gd name="connsiteX112" fmla="*/ 371475 w 669132"/>
                    <a:gd name="connsiteY112" fmla="*/ 78581 h 809763"/>
                    <a:gd name="connsiteX113" fmla="*/ 388144 w 669132"/>
                    <a:gd name="connsiteY113" fmla="*/ 71438 h 809763"/>
                    <a:gd name="connsiteX114" fmla="*/ 404813 w 669132"/>
                    <a:gd name="connsiteY114" fmla="*/ 54769 h 809763"/>
                    <a:gd name="connsiteX115" fmla="*/ 414338 w 669132"/>
                    <a:gd name="connsiteY115" fmla="*/ 40481 h 809763"/>
                    <a:gd name="connsiteX116" fmla="*/ 419100 w 669132"/>
                    <a:gd name="connsiteY116" fmla="*/ 33338 h 809763"/>
                    <a:gd name="connsiteX117" fmla="*/ 426244 w 669132"/>
                    <a:gd name="connsiteY117" fmla="*/ 30956 h 809763"/>
                    <a:gd name="connsiteX118" fmla="*/ 431007 w 669132"/>
                    <a:gd name="connsiteY118" fmla="*/ 23813 h 809763"/>
                    <a:gd name="connsiteX119" fmla="*/ 445294 w 669132"/>
                    <a:gd name="connsiteY119" fmla="*/ 14288 h 809763"/>
                    <a:gd name="connsiteX120" fmla="*/ 461963 w 669132"/>
                    <a:gd name="connsiteY120" fmla="*/ 7144 h 809763"/>
                    <a:gd name="connsiteX121" fmla="*/ 471488 w 669132"/>
                    <a:gd name="connsiteY121" fmla="*/ 0 h 809763"/>
                    <a:gd name="connsiteX122" fmla="*/ 490538 w 669132"/>
                    <a:gd name="connsiteY122" fmla="*/ 11906 h 809763"/>
                    <a:gd name="connsiteX123" fmla="*/ 504825 w 669132"/>
                    <a:gd name="connsiteY123" fmla="*/ 21431 h 809763"/>
                    <a:gd name="connsiteX124" fmla="*/ 516732 w 669132"/>
                    <a:gd name="connsiteY124" fmla="*/ 33338 h 809763"/>
                    <a:gd name="connsiteX125" fmla="*/ 528638 w 669132"/>
                    <a:gd name="connsiteY125" fmla="*/ 45244 h 809763"/>
                    <a:gd name="connsiteX126" fmla="*/ 521494 w 669132"/>
                    <a:gd name="connsiteY126" fmla="*/ 61913 h 809763"/>
                    <a:gd name="connsiteX127" fmla="*/ 514350 w 669132"/>
                    <a:gd name="connsiteY127" fmla="*/ 64294 h 809763"/>
                    <a:gd name="connsiteX128" fmla="*/ 511969 w 669132"/>
                    <a:gd name="connsiteY128" fmla="*/ 71438 h 809763"/>
                    <a:gd name="connsiteX129" fmla="*/ 519113 w 669132"/>
                    <a:gd name="connsiteY129" fmla="*/ 85725 h 809763"/>
                    <a:gd name="connsiteX130" fmla="*/ 526257 w 669132"/>
                    <a:gd name="connsiteY130" fmla="*/ 90488 h 809763"/>
                    <a:gd name="connsiteX131" fmla="*/ 533400 w 669132"/>
                    <a:gd name="connsiteY131" fmla="*/ 97631 h 809763"/>
                    <a:gd name="connsiteX132" fmla="*/ 538163 w 669132"/>
                    <a:gd name="connsiteY132" fmla="*/ 104775 h 809763"/>
                    <a:gd name="connsiteX133" fmla="*/ 545307 w 669132"/>
                    <a:gd name="connsiteY133" fmla="*/ 107156 h 809763"/>
                    <a:gd name="connsiteX134" fmla="*/ 552450 w 669132"/>
                    <a:gd name="connsiteY134" fmla="*/ 111919 h 809763"/>
                    <a:gd name="connsiteX135" fmla="*/ 566738 w 669132"/>
                    <a:gd name="connsiteY135" fmla="*/ 109538 h 809763"/>
                    <a:gd name="connsiteX136" fmla="*/ 590550 w 669132"/>
                    <a:gd name="connsiteY136" fmla="*/ 107156 h 809763"/>
                    <a:gd name="connsiteX137" fmla="*/ 609600 w 669132"/>
                    <a:gd name="connsiteY137" fmla="*/ 109538 h 809763"/>
                    <a:gd name="connsiteX138" fmla="*/ 626269 w 669132"/>
                    <a:gd name="connsiteY138" fmla="*/ 114300 h 809763"/>
                    <a:gd name="connsiteX139" fmla="*/ 633413 w 669132"/>
                    <a:gd name="connsiteY139" fmla="*/ 119063 h 809763"/>
                    <a:gd name="connsiteX140" fmla="*/ 652463 w 669132"/>
                    <a:gd name="connsiteY140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35732 w 669132"/>
                    <a:gd name="connsiteY62" fmla="*/ 738188 h 809763"/>
                    <a:gd name="connsiteX63" fmla="*/ 123825 w 669132"/>
                    <a:gd name="connsiteY63" fmla="*/ 735806 h 809763"/>
                    <a:gd name="connsiteX64" fmla="*/ 109538 w 669132"/>
                    <a:gd name="connsiteY64" fmla="*/ 728663 h 809763"/>
                    <a:gd name="connsiteX65" fmla="*/ 16669 w 669132"/>
                    <a:gd name="connsiteY65" fmla="*/ 679872 h 809763"/>
                    <a:gd name="connsiteX66" fmla="*/ 0 w 669132"/>
                    <a:gd name="connsiteY66" fmla="*/ 539343 h 809763"/>
                    <a:gd name="connsiteX67" fmla="*/ 45244 w 669132"/>
                    <a:gd name="connsiteY67" fmla="*/ 540544 h 809763"/>
                    <a:gd name="connsiteX68" fmla="*/ 124980 w 669132"/>
                    <a:gd name="connsiteY68" fmla="*/ 659628 h 809763"/>
                    <a:gd name="connsiteX69" fmla="*/ 320675 w 669132"/>
                    <a:gd name="connsiteY69" fmla="*/ 520321 h 809763"/>
                    <a:gd name="connsiteX70" fmla="*/ 319088 w 669132"/>
                    <a:gd name="connsiteY70" fmla="*/ 469106 h 809763"/>
                    <a:gd name="connsiteX71" fmla="*/ 323850 w 669132"/>
                    <a:gd name="connsiteY71" fmla="*/ 454819 h 809763"/>
                    <a:gd name="connsiteX72" fmla="*/ 326232 w 669132"/>
                    <a:gd name="connsiteY72" fmla="*/ 447675 h 809763"/>
                    <a:gd name="connsiteX73" fmla="*/ 328613 w 669132"/>
                    <a:gd name="connsiteY73" fmla="*/ 423863 h 809763"/>
                    <a:gd name="connsiteX74" fmla="*/ 330994 w 669132"/>
                    <a:gd name="connsiteY74" fmla="*/ 416719 h 809763"/>
                    <a:gd name="connsiteX75" fmla="*/ 340519 w 669132"/>
                    <a:gd name="connsiteY75" fmla="*/ 383381 h 809763"/>
                    <a:gd name="connsiteX76" fmla="*/ 342900 w 669132"/>
                    <a:gd name="connsiteY76" fmla="*/ 347663 h 809763"/>
                    <a:gd name="connsiteX77" fmla="*/ 345282 w 669132"/>
                    <a:gd name="connsiteY77" fmla="*/ 340519 h 809763"/>
                    <a:gd name="connsiteX78" fmla="*/ 347663 w 669132"/>
                    <a:gd name="connsiteY78" fmla="*/ 323850 h 809763"/>
                    <a:gd name="connsiteX79" fmla="*/ 350044 w 669132"/>
                    <a:gd name="connsiteY79" fmla="*/ 280988 h 809763"/>
                    <a:gd name="connsiteX80" fmla="*/ 352425 w 669132"/>
                    <a:gd name="connsiteY80" fmla="*/ 261938 h 809763"/>
                    <a:gd name="connsiteX81" fmla="*/ 345282 w 669132"/>
                    <a:gd name="connsiteY81" fmla="*/ 257175 h 809763"/>
                    <a:gd name="connsiteX82" fmla="*/ 338138 w 669132"/>
                    <a:gd name="connsiteY82" fmla="*/ 259556 h 809763"/>
                    <a:gd name="connsiteX83" fmla="*/ 330994 w 669132"/>
                    <a:gd name="connsiteY83" fmla="*/ 264319 h 809763"/>
                    <a:gd name="connsiteX84" fmla="*/ 316707 w 669132"/>
                    <a:gd name="connsiteY84" fmla="*/ 269081 h 809763"/>
                    <a:gd name="connsiteX85" fmla="*/ 309563 w 669132"/>
                    <a:gd name="connsiteY85" fmla="*/ 271463 h 809763"/>
                    <a:gd name="connsiteX86" fmla="*/ 311944 w 669132"/>
                    <a:gd name="connsiteY86" fmla="*/ 264319 h 809763"/>
                    <a:gd name="connsiteX87" fmla="*/ 307182 w 669132"/>
                    <a:gd name="connsiteY87" fmla="*/ 250031 h 809763"/>
                    <a:gd name="connsiteX88" fmla="*/ 295275 w 669132"/>
                    <a:gd name="connsiteY88" fmla="*/ 228600 h 809763"/>
                    <a:gd name="connsiteX89" fmla="*/ 288132 w 669132"/>
                    <a:gd name="connsiteY89" fmla="*/ 223838 h 809763"/>
                    <a:gd name="connsiteX90" fmla="*/ 290513 w 669132"/>
                    <a:gd name="connsiteY90" fmla="*/ 216694 h 809763"/>
                    <a:gd name="connsiteX91" fmla="*/ 297657 w 669132"/>
                    <a:gd name="connsiteY91" fmla="*/ 214313 h 809763"/>
                    <a:gd name="connsiteX92" fmla="*/ 304800 w 669132"/>
                    <a:gd name="connsiteY92" fmla="*/ 209550 h 809763"/>
                    <a:gd name="connsiteX93" fmla="*/ 311944 w 669132"/>
                    <a:gd name="connsiteY93" fmla="*/ 202406 h 809763"/>
                    <a:gd name="connsiteX94" fmla="*/ 319088 w 669132"/>
                    <a:gd name="connsiteY94" fmla="*/ 200025 h 809763"/>
                    <a:gd name="connsiteX95" fmla="*/ 333375 w 669132"/>
                    <a:gd name="connsiteY95" fmla="*/ 192881 h 809763"/>
                    <a:gd name="connsiteX96" fmla="*/ 347663 w 669132"/>
                    <a:gd name="connsiteY96" fmla="*/ 190500 h 809763"/>
                    <a:gd name="connsiteX97" fmla="*/ 361950 w 669132"/>
                    <a:gd name="connsiteY97" fmla="*/ 185738 h 809763"/>
                    <a:gd name="connsiteX98" fmla="*/ 369094 w 669132"/>
                    <a:gd name="connsiteY98" fmla="*/ 180975 h 809763"/>
                    <a:gd name="connsiteX99" fmla="*/ 373857 w 669132"/>
                    <a:gd name="connsiteY99" fmla="*/ 173831 h 809763"/>
                    <a:gd name="connsiteX100" fmla="*/ 381000 w 669132"/>
                    <a:gd name="connsiteY100" fmla="*/ 171450 h 809763"/>
                    <a:gd name="connsiteX101" fmla="*/ 388144 w 669132"/>
                    <a:gd name="connsiteY101" fmla="*/ 166688 h 809763"/>
                    <a:gd name="connsiteX102" fmla="*/ 390525 w 669132"/>
                    <a:gd name="connsiteY102" fmla="*/ 159544 h 809763"/>
                    <a:gd name="connsiteX103" fmla="*/ 395288 w 669132"/>
                    <a:gd name="connsiteY103" fmla="*/ 152400 h 809763"/>
                    <a:gd name="connsiteX104" fmla="*/ 404813 w 669132"/>
                    <a:gd name="connsiteY104" fmla="*/ 130969 h 809763"/>
                    <a:gd name="connsiteX105" fmla="*/ 407194 w 669132"/>
                    <a:gd name="connsiteY105" fmla="*/ 111919 h 809763"/>
                    <a:gd name="connsiteX106" fmla="*/ 392907 w 669132"/>
                    <a:gd name="connsiteY106" fmla="*/ 107156 h 809763"/>
                    <a:gd name="connsiteX107" fmla="*/ 378619 w 669132"/>
                    <a:gd name="connsiteY107" fmla="*/ 102394 h 809763"/>
                    <a:gd name="connsiteX108" fmla="*/ 369094 w 669132"/>
                    <a:gd name="connsiteY108" fmla="*/ 100013 h 809763"/>
                    <a:gd name="connsiteX109" fmla="*/ 366713 w 669132"/>
                    <a:gd name="connsiteY109" fmla="*/ 92869 h 809763"/>
                    <a:gd name="connsiteX110" fmla="*/ 357188 w 669132"/>
                    <a:gd name="connsiteY110" fmla="*/ 83344 h 809763"/>
                    <a:gd name="connsiteX111" fmla="*/ 371475 w 669132"/>
                    <a:gd name="connsiteY111" fmla="*/ 78581 h 809763"/>
                    <a:gd name="connsiteX112" fmla="*/ 388144 w 669132"/>
                    <a:gd name="connsiteY112" fmla="*/ 71438 h 809763"/>
                    <a:gd name="connsiteX113" fmla="*/ 404813 w 669132"/>
                    <a:gd name="connsiteY113" fmla="*/ 54769 h 809763"/>
                    <a:gd name="connsiteX114" fmla="*/ 414338 w 669132"/>
                    <a:gd name="connsiteY114" fmla="*/ 40481 h 809763"/>
                    <a:gd name="connsiteX115" fmla="*/ 419100 w 669132"/>
                    <a:gd name="connsiteY115" fmla="*/ 33338 h 809763"/>
                    <a:gd name="connsiteX116" fmla="*/ 426244 w 669132"/>
                    <a:gd name="connsiteY116" fmla="*/ 30956 h 809763"/>
                    <a:gd name="connsiteX117" fmla="*/ 431007 w 669132"/>
                    <a:gd name="connsiteY117" fmla="*/ 23813 h 809763"/>
                    <a:gd name="connsiteX118" fmla="*/ 445294 w 669132"/>
                    <a:gd name="connsiteY118" fmla="*/ 14288 h 809763"/>
                    <a:gd name="connsiteX119" fmla="*/ 461963 w 669132"/>
                    <a:gd name="connsiteY119" fmla="*/ 7144 h 809763"/>
                    <a:gd name="connsiteX120" fmla="*/ 471488 w 669132"/>
                    <a:gd name="connsiteY120" fmla="*/ 0 h 809763"/>
                    <a:gd name="connsiteX121" fmla="*/ 490538 w 669132"/>
                    <a:gd name="connsiteY121" fmla="*/ 11906 h 809763"/>
                    <a:gd name="connsiteX122" fmla="*/ 504825 w 669132"/>
                    <a:gd name="connsiteY122" fmla="*/ 21431 h 809763"/>
                    <a:gd name="connsiteX123" fmla="*/ 516732 w 669132"/>
                    <a:gd name="connsiteY123" fmla="*/ 33338 h 809763"/>
                    <a:gd name="connsiteX124" fmla="*/ 528638 w 669132"/>
                    <a:gd name="connsiteY124" fmla="*/ 45244 h 809763"/>
                    <a:gd name="connsiteX125" fmla="*/ 521494 w 669132"/>
                    <a:gd name="connsiteY125" fmla="*/ 61913 h 809763"/>
                    <a:gd name="connsiteX126" fmla="*/ 514350 w 669132"/>
                    <a:gd name="connsiteY126" fmla="*/ 64294 h 809763"/>
                    <a:gd name="connsiteX127" fmla="*/ 511969 w 669132"/>
                    <a:gd name="connsiteY127" fmla="*/ 71438 h 809763"/>
                    <a:gd name="connsiteX128" fmla="*/ 519113 w 669132"/>
                    <a:gd name="connsiteY128" fmla="*/ 85725 h 809763"/>
                    <a:gd name="connsiteX129" fmla="*/ 526257 w 669132"/>
                    <a:gd name="connsiteY129" fmla="*/ 90488 h 809763"/>
                    <a:gd name="connsiteX130" fmla="*/ 533400 w 669132"/>
                    <a:gd name="connsiteY130" fmla="*/ 97631 h 809763"/>
                    <a:gd name="connsiteX131" fmla="*/ 538163 w 669132"/>
                    <a:gd name="connsiteY131" fmla="*/ 104775 h 809763"/>
                    <a:gd name="connsiteX132" fmla="*/ 545307 w 669132"/>
                    <a:gd name="connsiteY132" fmla="*/ 107156 h 809763"/>
                    <a:gd name="connsiteX133" fmla="*/ 552450 w 669132"/>
                    <a:gd name="connsiteY133" fmla="*/ 111919 h 809763"/>
                    <a:gd name="connsiteX134" fmla="*/ 566738 w 669132"/>
                    <a:gd name="connsiteY134" fmla="*/ 109538 h 809763"/>
                    <a:gd name="connsiteX135" fmla="*/ 590550 w 669132"/>
                    <a:gd name="connsiteY135" fmla="*/ 107156 h 809763"/>
                    <a:gd name="connsiteX136" fmla="*/ 609600 w 669132"/>
                    <a:gd name="connsiteY136" fmla="*/ 109538 h 809763"/>
                    <a:gd name="connsiteX137" fmla="*/ 626269 w 669132"/>
                    <a:gd name="connsiteY137" fmla="*/ 114300 h 809763"/>
                    <a:gd name="connsiteX138" fmla="*/ 633413 w 669132"/>
                    <a:gd name="connsiteY138" fmla="*/ 119063 h 809763"/>
                    <a:gd name="connsiteX139" fmla="*/ 652463 w 669132"/>
                    <a:gd name="connsiteY139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09538 w 669132"/>
                    <a:gd name="connsiteY63" fmla="*/ 728663 h 809763"/>
                    <a:gd name="connsiteX64" fmla="*/ 16669 w 669132"/>
                    <a:gd name="connsiteY64" fmla="*/ 679872 h 809763"/>
                    <a:gd name="connsiteX65" fmla="*/ 0 w 669132"/>
                    <a:gd name="connsiteY65" fmla="*/ 539343 h 809763"/>
                    <a:gd name="connsiteX66" fmla="*/ 45244 w 669132"/>
                    <a:gd name="connsiteY66" fmla="*/ 540544 h 809763"/>
                    <a:gd name="connsiteX67" fmla="*/ 124980 w 669132"/>
                    <a:gd name="connsiteY67" fmla="*/ 659628 h 809763"/>
                    <a:gd name="connsiteX68" fmla="*/ 320675 w 669132"/>
                    <a:gd name="connsiteY68" fmla="*/ 520321 h 809763"/>
                    <a:gd name="connsiteX69" fmla="*/ 319088 w 669132"/>
                    <a:gd name="connsiteY69" fmla="*/ 469106 h 809763"/>
                    <a:gd name="connsiteX70" fmla="*/ 323850 w 669132"/>
                    <a:gd name="connsiteY70" fmla="*/ 454819 h 809763"/>
                    <a:gd name="connsiteX71" fmla="*/ 326232 w 669132"/>
                    <a:gd name="connsiteY71" fmla="*/ 447675 h 809763"/>
                    <a:gd name="connsiteX72" fmla="*/ 328613 w 669132"/>
                    <a:gd name="connsiteY72" fmla="*/ 423863 h 809763"/>
                    <a:gd name="connsiteX73" fmla="*/ 330994 w 669132"/>
                    <a:gd name="connsiteY73" fmla="*/ 416719 h 809763"/>
                    <a:gd name="connsiteX74" fmla="*/ 340519 w 669132"/>
                    <a:gd name="connsiteY74" fmla="*/ 383381 h 809763"/>
                    <a:gd name="connsiteX75" fmla="*/ 342900 w 669132"/>
                    <a:gd name="connsiteY75" fmla="*/ 347663 h 809763"/>
                    <a:gd name="connsiteX76" fmla="*/ 345282 w 669132"/>
                    <a:gd name="connsiteY76" fmla="*/ 340519 h 809763"/>
                    <a:gd name="connsiteX77" fmla="*/ 347663 w 669132"/>
                    <a:gd name="connsiteY77" fmla="*/ 323850 h 809763"/>
                    <a:gd name="connsiteX78" fmla="*/ 350044 w 669132"/>
                    <a:gd name="connsiteY78" fmla="*/ 280988 h 809763"/>
                    <a:gd name="connsiteX79" fmla="*/ 352425 w 669132"/>
                    <a:gd name="connsiteY79" fmla="*/ 261938 h 809763"/>
                    <a:gd name="connsiteX80" fmla="*/ 345282 w 669132"/>
                    <a:gd name="connsiteY80" fmla="*/ 257175 h 809763"/>
                    <a:gd name="connsiteX81" fmla="*/ 338138 w 669132"/>
                    <a:gd name="connsiteY81" fmla="*/ 259556 h 809763"/>
                    <a:gd name="connsiteX82" fmla="*/ 330994 w 669132"/>
                    <a:gd name="connsiteY82" fmla="*/ 264319 h 809763"/>
                    <a:gd name="connsiteX83" fmla="*/ 316707 w 669132"/>
                    <a:gd name="connsiteY83" fmla="*/ 269081 h 809763"/>
                    <a:gd name="connsiteX84" fmla="*/ 309563 w 669132"/>
                    <a:gd name="connsiteY84" fmla="*/ 271463 h 809763"/>
                    <a:gd name="connsiteX85" fmla="*/ 311944 w 669132"/>
                    <a:gd name="connsiteY85" fmla="*/ 264319 h 809763"/>
                    <a:gd name="connsiteX86" fmla="*/ 307182 w 669132"/>
                    <a:gd name="connsiteY86" fmla="*/ 250031 h 809763"/>
                    <a:gd name="connsiteX87" fmla="*/ 295275 w 669132"/>
                    <a:gd name="connsiteY87" fmla="*/ 228600 h 809763"/>
                    <a:gd name="connsiteX88" fmla="*/ 288132 w 669132"/>
                    <a:gd name="connsiteY88" fmla="*/ 223838 h 809763"/>
                    <a:gd name="connsiteX89" fmla="*/ 290513 w 669132"/>
                    <a:gd name="connsiteY89" fmla="*/ 216694 h 809763"/>
                    <a:gd name="connsiteX90" fmla="*/ 297657 w 669132"/>
                    <a:gd name="connsiteY90" fmla="*/ 214313 h 809763"/>
                    <a:gd name="connsiteX91" fmla="*/ 304800 w 669132"/>
                    <a:gd name="connsiteY91" fmla="*/ 209550 h 809763"/>
                    <a:gd name="connsiteX92" fmla="*/ 311944 w 669132"/>
                    <a:gd name="connsiteY92" fmla="*/ 202406 h 809763"/>
                    <a:gd name="connsiteX93" fmla="*/ 319088 w 669132"/>
                    <a:gd name="connsiteY93" fmla="*/ 200025 h 809763"/>
                    <a:gd name="connsiteX94" fmla="*/ 333375 w 669132"/>
                    <a:gd name="connsiteY94" fmla="*/ 192881 h 809763"/>
                    <a:gd name="connsiteX95" fmla="*/ 347663 w 669132"/>
                    <a:gd name="connsiteY95" fmla="*/ 190500 h 809763"/>
                    <a:gd name="connsiteX96" fmla="*/ 361950 w 669132"/>
                    <a:gd name="connsiteY96" fmla="*/ 185738 h 809763"/>
                    <a:gd name="connsiteX97" fmla="*/ 369094 w 669132"/>
                    <a:gd name="connsiteY97" fmla="*/ 180975 h 809763"/>
                    <a:gd name="connsiteX98" fmla="*/ 373857 w 669132"/>
                    <a:gd name="connsiteY98" fmla="*/ 173831 h 809763"/>
                    <a:gd name="connsiteX99" fmla="*/ 381000 w 669132"/>
                    <a:gd name="connsiteY99" fmla="*/ 171450 h 809763"/>
                    <a:gd name="connsiteX100" fmla="*/ 388144 w 669132"/>
                    <a:gd name="connsiteY100" fmla="*/ 166688 h 809763"/>
                    <a:gd name="connsiteX101" fmla="*/ 390525 w 669132"/>
                    <a:gd name="connsiteY101" fmla="*/ 159544 h 809763"/>
                    <a:gd name="connsiteX102" fmla="*/ 395288 w 669132"/>
                    <a:gd name="connsiteY102" fmla="*/ 152400 h 809763"/>
                    <a:gd name="connsiteX103" fmla="*/ 404813 w 669132"/>
                    <a:gd name="connsiteY103" fmla="*/ 130969 h 809763"/>
                    <a:gd name="connsiteX104" fmla="*/ 407194 w 669132"/>
                    <a:gd name="connsiteY104" fmla="*/ 111919 h 809763"/>
                    <a:gd name="connsiteX105" fmla="*/ 392907 w 669132"/>
                    <a:gd name="connsiteY105" fmla="*/ 107156 h 809763"/>
                    <a:gd name="connsiteX106" fmla="*/ 378619 w 669132"/>
                    <a:gd name="connsiteY106" fmla="*/ 102394 h 809763"/>
                    <a:gd name="connsiteX107" fmla="*/ 369094 w 669132"/>
                    <a:gd name="connsiteY107" fmla="*/ 100013 h 809763"/>
                    <a:gd name="connsiteX108" fmla="*/ 366713 w 669132"/>
                    <a:gd name="connsiteY108" fmla="*/ 92869 h 809763"/>
                    <a:gd name="connsiteX109" fmla="*/ 357188 w 669132"/>
                    <a:gd name="connsiteY109" fmla="*/ 83344 h 809763"/>
                    <a:gd name="connsiteX110" fmla="*/ 371475 w 669132"/>
                    <a:gd name="connsiteY110" fmla="*/ 78581 h 809763"/>
                    <a:gd name="connsiteX111" fmla="*/ 388144 w 669132"/>
                    <a:gd name="connsiteY111" fmla="*/ 71438 h 809763"/>
                    <a:gd name="connsiteX112" fmla="*/ 404813 w 669132"/>
                    <a:gd name="connsiteY112" fmla="*/ 54769 h 809763"/>
                    <a:gd name="connsiteX113" fmla="*/ 414338 w 669132"/>
                    <a:gd name="connsiteY113" fmla="*/ 40481 h 809763"/>
                    <a:gd name="connsiteX114" fmla="*/ 419100 w 669132"/>
                    <a:gd name="connsiteY114" fmla="*/ 33338 h 809763"/>
                    <a:gd name="connsiteX115" fmla="*/ 426244 w 669132"/>
                    <a:gd name="connsiteY115" fmla="*/ 30956 h 809763"/>
                    <a:gd name="connsiteX116" fmla="*/ 431007 w 669132"/>
                    <a:gd name="connsiteY116" fmla="*/ 23813 h 809763"/>
                    <a:gd name="connsiteX117" fmla="*/ 445294 w 669132"/>
                    <a:gd name="connsiteY117" fmla="*/ 14288 h 809763"/>
                    <a:gd name="connsiteX118" fmla="*/ 461963 w 669132"/>
                    <a:gd name="connsiteY118" fmla="*/ 7144 h 809763"/>
                    <a:gd name="connsiteX119" fmla="*/ 471488 w 669132"/>
                    <a:gd name="connsiteY119" fmla="*/ 0 h 809763"/>
                    <a:gd name="connsiteX120" fmla="*/ 490538 w 669132"/>
                    <a:gd name="connsiteY120" fmla="*/ 11906 h 809763"/>
                    <a:gd name="connsiteX121" fmla="*/ 504825 w 669132"/>
                    <a:gd name="connsiteY121" fmla="*/ 21431 h 809763"/>
                    <a:gd name="connsiteX122" fmla="*/ 516732 w 669132"/>
                    <a:gd name="connsiteY122" fmla="*/ 33338 h 809763"/>
                    <a:gd name="connsiteX123" fmla="*/ 528638 w 669132"/>
                    <a:gd name="connsiteY123" fmla="*/ 45244 h 809763"/>
                    <a:gd name="connsiteX124" fmla="*/ 521494 w 669132"/>
                    <a:gd name="connsiteY124" fmla="*/ 61913 h 809763"/>
                    <a:gd name="connsiteX125" fmla="*/ 514350 w 669132"/>
                    <a:gd name="connsiteY125" fmla="*/ 64294 h 809763"/>
                    <a:gd name="connsiteX126" fmla="*/ 511969 w 669132"/>
                    <a:gd name="connsiteY126" fmla="*/ 71438 h 809763"/>
                    <a:gd name="connsiteX127" fmla="*/ 519113 w 669132"/>
                    <a:gd name="connsiteY127" fmla="*/ 85725 h 809763"/>
                    <a:gd name="connsiteX128" fmla="*/ 526257 w 669132"/>
                    <a:gd name="connsiteY128" fmla="*/ 90488 h 809763"/>
                    <a:gd name="connsiteX129" fmla="*/ 533400 w 669132"/>
                    <a:gd name="connsiteY129" fmla="*/ 97631 h 809763"/>
                    <a:gd name="connsiteX130" fmla="*/ 538163 w 669132"/>
                    <a:gd name="connsiteY130" fmla="*/ 104775 h 809763"/>
                    <a:gd name="connsiteX131" fmla="*/ 545307 w 669132"/>
                    <a:gd name="connsiteY131" fmla="*/ 107156 h 809763"/>
                    <a:gd name="connsiteX132" fmla="*/ 552450 w 669132"/>
                    <a:gd name="connsiteY132" fmla="*/ 111919 h 809763"/>
                    <a:gd name="connsiteX133" fmla="*/ 566738 w 669132"/>
                    <a:gd name="connsiteY133" fmla="*/ 109538 h 809763"/>
                    <a:gd name="connsiteX134" fmla="*/ 590550 w 669132"/>
                    <a:gd name="connsiteY134" fmla="*/ 107156 h 809763"/>
                    <a:gd name="connsiteX135" fmla="*/ 609600 w 669132"/>
                    <a:gd name="connsiteY135" fmla="*/ 109538 h 809763"/>
                    <a:gd name="connsiteX136" fmla="*/ 626269 w 669132"/>
                    <a:gd name="connsiteY136" fmla="*/ 114300 h 809763"/>
                    <a:gd name="connsiteX137" fmla="*/ 633413 w 669132"/>
                    <a:gd name="connsiteY137" fmla="*/ 119063 h 809763"/>
                    <a:gd name="connsiteX138" fmla="*/ 652463 w 669132"/>
                    <a:gd name="connsiteY138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23825 w 669132"/>
                    <a:gd name="connsiteY62" fmla="*/ 735806 h 809763"/>
                    <a:gd name="connsiteX63" fmla="*/ 16669 w 669132"/>
                    <a:gd name="connsiteY63" fmla="*/ 679872 h 809763"/>
                    <a:gd name="connsiteX64" fmla="*/ 0 w 669132"/>
                    <a:gd name="connsiteY64" fmla="*/ 539343 h 809763"/>
                    <a:gd name="connsiteX65" fmla="*/ 45244 w 669132"/>
                    <a:gd name="connsiteY65" fmla="*/ 540544 h 809763"/>
                    <a:gd name="connsiteX66" fmla="*/ 124980 w 669132"/>
                    <a:gd name="connsiteY66" fmla="*/ 659628 h 809763"/>
                    <a:gd name="connsiteX67" fmla="*/ 320675 w 669132"/>
                    <a:gd name="connsiteY67" fmla="*/ 520321 h 809763"/>
                    <a:gd name="connsiteX68" fmla="*/ 319088 w 669132"/>
                    <a:gd name="connsiteY68" fmla="*/ 469106 h 809763"/>
                    <a:gd name="connsiteX69" fmla="*/ 323850 w 669132"/>
                    <a:gd name="connsiteY69" fmla="*/ 454819 h 809763"/>
                    <a:gd name="connsiteX70" fmla="*/ 326232 w 669132"/>
                    <a:gd name="connsiteY70" fmla="*/ 447675 h 809763"/>
                    <a:gd name="connsiteX71" fmla="*/ 328613 w 669132"/>
                    <a:gd name="connsiteY71" fmla="*/ 423863 h 809763"/>
                    <a:gd name="connsiteX72" fmla="*/ 330994 w 669132"/>
                    <a:gd name="connsiteY72" fmla="*/ 416719 h 809763"/>
                    <a:gd name="connsiteX73" fmla="*/ 340519 w 669132"/>
                    <a:gd name="connsiteY73" fmla="*/ 383381 h 809763"/>
                    <a:gd name="connsiteX74" fmla="*/ 342900 w 669132"/>
                    <a:gd name="connsiteY74" fmla="*/ 347663 h 809763"/>
                    <a:gd name="connsiteX75" fmla="*/ 345282 w 669132"/>
                    <a:gd name="connsiteY75" fmla="*/ 340519 h 809763"/>
                    <a:gd name="connsiteX76" fmla="*/ 347663 w 669132"/>
                    <a:gd name="connsiteY76" fmla="*/ 323850 h 809763"/>
                    <a:gd name="connsiteX77" fmla="*/ 350044 w 669132"/>
                    <a:gd name="connsiteY77" fmla="*/ 280988 h 809763"/>
                    <a:gd name="connsiteX78" fmla="*/ 352425 w 669132"/>
                    <a:gd name="connsiteY78" fmla="*/ 261938 h 809763"/>
                    <a:gd name="connsiteX79" fmla="*/ 345282 w 669132"/>
                    <a:gd name="connsiteY79" fmla="*/ 257175 h 809763"/>
                    <a:gd name="connsiteX80" fmla="*/ 338138 w 669132"/>
                    <a:gd name="connsiteY80" fmla="*/ 259556 h 809763"/>
                    <a:gd name="connsiteX81" fmla="*/ 330994 w 669132"/>
                    <a:gd name="connsiteY81" fmla="*/ 264319 h 809763"/>
                    <a:gd name="connsiteX82" fmla="*/ 316707 w 669132"/>
                    <a:gd name="connsiteY82" fmla="*/ 269081 h 809763"/>
                    <a:gd name="connsiteX83" fmla="*/ 309563 w 669132"/>
                    <a:gd name="connsiteY83" fmla="*/ 271463 h 809763"/>
                    <a:gd name="connsiteX84" fmla="*/ 311944 w 669132"/>
                    <a:gd name="connsiteY84" fmla="*/ 264319 h 809763"/>
                    <a:gd name="connsiteX85" fmla="*/ 307182 w 669132"/>
                    <a:gd name="connsiteY85" fmla="*/ 250031 h 809763"/>
                    <a:gd name="connsiteX86" fmla="*/ 295275 w 669132"/>
                    <a:gd name="connsiteY86" fmla="*/ 228600 h 809763"/>
                    <a:gd name="connsiteX87" fmla="*/ 288132 w 669132"/>
                    <a:gd name="connsiteY87" fmla="*/ 223838 h 809763"/>
                    <a:gd name="connsiteX88" fmla="*/ 290513 w 669132"/>
                    <a:gd name="connsiteY88" fmla="*/ 216694 h 809763"/>
                    <a:gd name="connsiteX89" fmla="*/ 297657 w 669132"/>
                    <a:gd name="connsiteY89" fmla="*/ 214313 h 809763"/>
                    <a:gd name="connsiteX90" fmla="*/ 304800 w 669132"/>
                    <a:gd name="connsiteY90" fmla="*/ 209550 h 809763"/>
                    <a:gd name="connsiteX91" fmla="*/ 311944 w 669132"/>
                    <a:gd name="connsiteY91" fmla="*/ 202406 h 809763"/>
                    <a:gd name="connsiteX92" fmla="*/ 319088 w 669132"/>
                    <a:gd name="connsiteY92" fmla="*/ 200025 h 809763"/>
                    <a:gd name="connsiteX93" fmla="*/ 333375 w 669132"/>
                    <a:gd name="connsiteY93" fmla="*/ 192881 h 809763"/>
                    <a:gd name="connsiteX94" fmla="*/ 347663 w 669132"/>
                    <a:gd name="connsiteY94" fmla="*/ 190500 h 809763"/>
                    <a:gd name="connsiteX95" fmla="*/ 361950 w 669132"/>
                    <a:gd name="connsiteY95" fmla="*/ 185738 h 809763"/>
                    <a:gd name="connsiteX96" fmla="*/ 369094 w 669132"/>
                    <a:gd name="connsiteY96" fmla="*/ 180975 h 809763"/>
                    <a:gd name="connsiteX97" fmla="*/ 373857 w 669132"/>
                    <a:gd name="connsiteY97" fmla="*/ 173831 h 809763"/>
                    <a:gd name="connsiteX98" fmla="*/ 381000 w 669132"/>
                    <a:gd name="connsiteY98" fmla="*/ 171450 h 809763"/>
                    <a:gd name="connsiteX99" fmla="*/ 388144 w 669132"/>
                    <a:gd name="connsiteY99" fmla="*/ 166688 h 809763"/>
                    <a:gd name="connsiteX100" fmla="*/ 390525 w 669132"/>
                    <a:gd name="connsiteY100" fmla="*/ 159544 h 809763"/>
                    <a:gd name="connsiteX101" fmla="*/ 395288 w 669132"/>
                    <a:gd name="connsiteY101" fmla="*/ 152400 h 809763"/>
                    <a:gd name="connsiteX102" fmla="*/ 404813 w 669132"/>
                    <a:gd name="connsiteY102" fmla="*/ 130969 h 809763"/>
                    <a:gd name="connsiteX103" fmla="*/ 407194 w 669132"/>
                    <a:gd name="connsiteY103" fmla="*/ 111919 h 809763"/>
                    <a:gd name="connsiteX104" fmla="*/ 392907 w 669132"/>
                    <a:gd name="connsiteY104" fmla="*/ 107156 h 809763"/>
                    <a:gd name="connsiteX105" fmla="*/ 378619 w 669132"/>
                    <a:gd name="connsiteY105" fmla="*/ 102394 h 809763"/>
                    <a:gd name="connsiteX106" fmla="*/ 369094 w 669132"/>
                    <a:gd name="connsiteY106" fmla="*/ 100013 h 809763"/>
                    <a:gd name="connsiteX107" fmla="*/ 366713 w 669132"/>
                    <a:gd name="connsiteY107" fmla="*/ 92869 h 809763"/>
                    <a:gd name="connsiteX108" fmla="*/ 357188 w 669132"/>
                    <a:gd name="connsiteY108" fmla="*/ 83344 h 809763"/>
                    <a:gd name="connsiteX109" fmla="*/ 371475 w 669132"/>
                    <a:gd name="connsiteY109" fmla="*/ 78581 h 809763"/>
                    <a:gd name="connsiteX110" fmla="*/ 388144 w 669132"/>
                    <a:gd name="connsiteY110" fmla="*/ 71438 h 809763"/>
                    <a:gd name="connsiteX111" fmla="*/ 404813 w 669132"/>
                    <a:gd name="connsiteY111" fmla="*/ 54769 h 809763"/>
                    <a:gd name="connsiteX112" fmla="*/ 414338 w 669132"/>
                    <a:gd name="connsiteY112" fmla="*/ 40481 h 809763"/>
                    <a:gd name="connsiteX113" fmla="*/ 419100 w 669132"/>
                    <a:gd name="connsiteY113" fmla="*/ 33338 h 809763"/>
                    <a:gd name="connsiteX114" fmla="*/ 426244 w 669132"/>
                    <a:gd name="connsiteY114" fmla="*/ 30956 h 809763"/>
                    <a:gd name="connsiteX115" fmla="*/ 431007 w 669132"/>
                    <a:gd name="connsiteY115" fmla="*/ 23813 h 809763"/>
                    <a:gd name="connsiteX116" fmla="*/ 445294 w 669132"/>
                    <a:gd name="connsiteY116" fmla="*/ 14288 h 809763"/>
                    <a:gd name="connsiteX117" fmla="*/ 461963 w 669132"/>
                    <a:gd name="connsiteY117" fmla="*/ 7144 h 809763"/>
                    <a:gd name="connsiteX118" fmla="*/ 471488 w 669132"/>
                    <a:gd name="connsiteY118" fmla="*/ 0 h 809763"/>
                    <a:gd name="connsiteX119" fmla="*/ 490538 w 669132"/>
                    <a:gd name="connsiteY119" fmla="*/ 11906 h 809763"/>
                    <a:gd name="connsiteX120" fmla="*/ 504825 w 669132"/>
                    <a:gd name="connsiteY120" fmla="*/ 21431 h 809763"/>
                    <a:gd name="connsiteX121" fmla="*/ 516732 w 669132"/>
                    <a:gd name="connsiteY121" fmla="*/ 33338 h 809763"/>
                    <a:gd name="connsiteX122" fmla="*/ 528638 w 669132"/>
                    <a:gd name="connsiteY122" fmla="*/ 45244 h 809763"/>
                    <a:gd name="connsiteX123" fmla="*/ 521494 w 669132"/>
                    <a:gd name="connsiteY123" fmla="*/ 61913 h 809763"/>
                    <a:gd name="connsiteX124" fmla="*/ 514350 w 669132"/>
                    <a:gd name="connsiteY124" fmla="*/ 64294 h 809763"/>
                    <a:gd name="connsiteX125" fmla="*/ 511969 w 669132"/>
                    <a:gd name="connsiteY125" fmla="*/ 71438 h 809763"/>
                    <a:gd name="connsiteX126" fmla="*/ 519113 w 669132"/>
                    <a:gd name="connsiteY126" fmla="*/ 85725 h 809763"/>
                    <a:gd name="connsiteX127" fmla="*/ 526257 w 669132"/>
                    <a:gd name="connsiteY127" fmla="*/ 90488 h 809763"/>
                    <a:gd name="connsiteX128" fmla="*/ 533400 w 669132"/>
                    <a:gd name="connsiteY128" fmla="*/ 97631 h 809763"/>
                    <a:gd name="connsiteX129" fmla="*/ 538163 w 669132"/>
                    <a:gd name="connsiteY129" fmla="*/ 104775 h 809763"/>
                    <a:gd name="connsiteX130" fmla="*/ 545307 w 669132"/>
                    <a:gd name="connsiteY130" fmla="*/ 107156 h 809763"/>
                    <a:gd name="connsiteX131" fmla="*/ 552450 w 669132"/>
                    <a:gd name="connsiteY131" fmla="*/ 111919 h 809763"/>
                    <a:gd name="connsiteX132" fmla="*/ 566738 w 669132"/>
                    <a:gd name="connsiteY132" fmla="*/ 109538 h 809763"/>
                    <a:gd name="connsiteX133" fmla="*/ 590550 w 669132"/>
                    <a:gd name="connsiteY133" fmla="*/ 107156 h 809763"/>
                    <a:gd name="connsiteX134" fmla="*/ 609600 w 669132"/>
                    <a:gd name="connsiteY134" fmla="*/ 109538 h 809763"/>
                    <a:gd name="connsiteX135" fmla="*/ 626269 w 669132"/>
                    <a:gd name="connsiteY135" fmla="*/ 114300 h 809763"/>
                    <a:gd name="connsiteX136" fmla="*/ 633413 w 669132"/>
                    <a:gd name="connsiteY136" fmla="*/ 119063 h 809763"/>
                    <a:gd name="connsiteX137" fmla="*/ 652463 w 669132"/>
                    <a:gd name="connsiteY137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45257 w 669132"/>
                    <a:gd name="connsiteY61" fmla="*/ 740569 h 809763"/>
                    <a:gd name="connsiteX62" fmla="*/ 16669 w 669132"/>
                    <a:gd name="connsiteY62" fmla="*/ 679872 h 809763"/>
                    <a:gd name="connsiteX63" fmla="*/ 0 w 669132"/>
                    <a:gd name="connsiteY63" fmla="*/ 539343 h 809763"/>
                    <a:gd name="connsiteX64" fmla="*/ 45244 w 669132"/>
                    <a:gd name="connsiteY64" fmla="*/ 540544 h 809763"/>
                    <a:gd name="connsiteX65" fmla="*/ 124980 w 669132"/>
                    <a:gd name="connsiteY65" fmla="*/ 659628 h 809763"/>
                    <a:gd name="connsiteX66" fmla="*/ 320675 w 669132"/>
                    <a:gd name="connsiteY66" fmla="*/ 520321 h 809763"/>
                    <a:gd name="connsiteX67" fmla="*/ 319088 w 669132"/>
                    <a:gd name="connsiteY67" fmla="*/ 469106 h 809763"/>
                    <a:gd name="connsiteX68" fmla="*/ 323850 w 669132"/>
                    <a:gd name="connsiteY68" fmla="*/ 454819 h 809763"/>
                    <a:gd name="connsiteX69" fmla="*/ 326232 w 669132"/>
                    <a:gd name="connsiteY69" fmla="*/ 447675 h 809763"/>
                    <a:gd name="connsiteX70" fmla="*/ 328613 w 669132"/>
                    <a:gd name="connsiteY70" fmla="*/ 423863 h 809763"/>
                    <a:gd name="connsiteX71" fmla="*/ 330994 w 669132"/>
                    <a:gd name="connsiteY71" fmla="*/ 416719 h 809763"/>
                    <a:gd name="connsiteX72" fmla="*/ 340519 w 669132"/>
                    <a:gd name="connsiteY72" fmla="*/ 383381 h 809763"/>
                    <a:gd name="connsiteX73" fmla="*/ 342900 w 669132"/>
                    <a:gd name="connsiteY73" fmla="*/ 347663 h 809763"/>
                    <a:gd name="connsiteX74" fmla="*/ 345282 w 669132"/>
                    <a:gd name="connsiteY74" fmla="*/ 340519 h 809763"/>
                    <a:gd name="connsiteX75" fmla="*/ 347663 w 669132"/>
                    <a:gd name="connsiteY75" fmla="*/ 323850 h 809763"/>
                    <a:gd name="connsiteX76" fmla="*/ 350044 w 669132"/>
                    <a:gd name="connsiteY76" fmla="*/ 280988 h 809763"/>
                    <a:gd name="connsiteX77" fmla="*/ 352425 w 669132"/>
                    <a:gd name="connsiteY77" fmla="*/ 261938 h 809763"/>
                    <a:gd name="connsiteX78" fmla="*/ 345282 w 669132"/>
                    <a:gd name="connsiteY78" fmla="*/ 257175 h 809763"/>
                    <a:gd name="connsiteX79" fmla="*/ 338138 w 669132"/>
                    <a:gd name="connsiteY79" fmla="*/ 259556 h 809763"/>
                    <a:gd name="connsiteX80" fmla="*/ 330994 w 669132"/>
                    <a:gd name="connsiteY80" fmla="*/ 264319 h 809763"/>
                    <a:gd name="connsiteX81" fmla="*/ 316707 w 669132"/>
                    <a:gd name="connsiteY81" fmla="*/ 269081 h 809763"/>
                    <a:gd name="connsiteX82" fmla="*/ 309563 w 669132"/>
                    <a:gd name="connsiteY82" fmla="*/ 271463 h 809763"/>
                    <a:gd name="connsiteX83" fmla="*/ 311944 w 669132"/>
                    <a:gd name="connsiteY83" fmla="*/ 264319 h 809763"/>
                    <a:gd name="connsiteX84" fmla="*/ 307182 w 669132"/>
                    <a:gd name="connsiteY84" fmla="*/ 250031 h 809763"/>
                    <a:gd name="connsiteX85" fmla="*/ 295275 w 669132"/>
                    <a:gd name="connsiteY85" fmla="*/ 228600 h 809763"/>
                    <a:gd name="connsiteX86" fmla="*/ 288132 w 669132"/>
                    <a:gd name="connsiteY86" fmla="*/ 223838 h 809763"/>
                    <a:gd name="connsiteX87" fmla="*/ 290513 w 669132"/>
                    <a:gd name="connsiteY87" fmla="*/ 216694 h 809763"/>
                    <a:gd name="connsiteX88" fmla="*/ 297657 w 669132"/>
                    <a:gd name="connsiteY88" fmla="*/ 214313 h 809763"/>
                    <a:gd name="connsiteX89" fmla="*/ 304800 w 669132"/>
                    <a:gd name="connsiteY89" fmla="*/ 209550 h 809763"/>
                    <a:gd name="connsiteX90" fmla="*/ 311944 w 669132"/>
                    <a:gd name="connsiteY90" fmla="*/ 202406 h 809763"/>
                    <a:gd name="connsiteX91" fmla="*/ 319088 w 669132"/>
                    <a:gd name="connsiteY91" fmla="*/ 200025 h 809763"/>
                    <a:gd name="connsiteX92" fmla="*/ 333375 w 669132"/>
                    <a:gd name="connsiteY92" fmla="*/ 192881 h 809763"/>
                    <a:gd name="connsiteX93" fmla="*/ 347663 w 669132"/>
                    <a:gd name="connsiteY93" fmla="*/ 190500 h 809763"/>
                    <a:gd name="connsiteX94" fmla="*/ 361950 w 669132"/>
                    <a:gd name="connsiteY94" fmla="*/ 185738 h 809763"/>
                    <a:gd name="connsiteX95" fmla="*/ 369094 w 669132"/>
                    <a:gd name="connsiteY95" fmla="*/ 180975 h 809763"/>
                    <a:gd name="connsiteX96" fmla="*/ 373857 w 669132"/>
                    <a:gd name="connsiteY96" fmla="*/ 173831 h 809763"/>
                    <a:gd name="connsiteX97" fmla="*/ 381000 w 669132"/>
                    <a:gd name="connsiteY97" fmla="*/ 171450 h 809763"/>
                    <a:gd name="connsiteX98" fmla="*/ 388144 w 669132"/>
                    <a:gd name="connsiteY98" fmla="*/ 166688 h 809763"/>
                    <a:gd name="connsiteX99" fmla="*/ 390525 w 669132"/>
                    <a:gd name="connsiteY99" fmla="*/ 159544 h 809763"/>
                    <a:gd name="connsiteX100" fmla="*/ 395288 w 669132"/>
                    <a:gd name="connsiteY100" fmla="*/ 152400 h 809763"/>
                    <a:gd name="connsiteX101" fmla="*/ 404813 w 669132"/>
                    <a:gd name="connsiteY101" fmla="*/ 130969 h 809763"/>
                    <a:gd name="connsiteX102" fmla="*/ 407194 w 669132"/>
                    <a:gd name="connsiteY102" fmla="*/ 111919 h 809763"/>
                    <a:gd name="connsiteX103" fmla="*/ 392907 w 669132"/>
                    <a:gd name="connsiteY103" fmla="*/ 107156 h 809763"/>
                    <a:gd name="connsiteX104" fmla="*/ 378619 w 669132"/>
                    <a:gd name="connsiteY104" fmla="*/ 102394 h 809763"/>
                    <a:gd name="connsiteX105" fmla="*/ 369094 w 669132"/>
                    <a:gd name="connsiteY105" fmla="*/ 100013 h 809763"/>
                    <a:gd name="connsiteX106" fmla="*/ 366713 w 669132"/>
                    <a:gd name="connsiteY106" fmla="*/ 92869 h 809763"/>
                    <a:gd name="connsiteX107" fmla="*/ 357188 w 669132"/>
                    <a:gd name="connsiteY107" fmla="*/ 83344 h 809763"/>
                    <a:gd name="connsiteX108" fmla="*/ 371475 w 669132"/>
                    <a:gd name="connsiteY108" fmla="*/ 78581 h 809763"/>
                    <a:gd name="connsiteX109" fmla="*/ 388144 w 669132"/>
                    <a:gd name="connsiteY109" fmla="*/ 71438 h 809763"/>
                    <a:gd name="connsiteX110" fmla="*/ 404813 w 669132"/>
                    <a:gd name="connsiteY110" fmla="*/ 54769 h 809763"/>
                    <a:gd name="connsiteX111" fmla="*/ 414338 w 669132"/>
                    <a:gd name="connsiteY111" fmla="*/ 40481 h 809763"/>
                    <a:gd name="connsiteX112" fmla="*/ 419100 w 669132"/>
                    <a:gd name="connsiteY112" fmla="*/ 33338 h 809763"/>
                    <a:gd name="connsiteX113" fmla="*/ 426244 w 669132"/>
                    <a:gd name="connsiteY113" fmla="*/ 30956 h 809763"/>
                    <a:gd name="connsiteX114" fmla="*/ 431007 w 669132"/>
                    <a:gd name="connsiteY114" fmla="*/ 23813 h 809763"/>
                    <a:gd name="connsiteX115" fmla="*/ 445294 w 669132"/>
                    <a:gd name="connsiteY115" fmla="*/ 14288 h 809763"/>
                    <a:gd name="connsiteX116" fmla="*/ 461963 w 669132"/>
                    <a:gd name="connsiteY116" fmla="*/ 7144 h 809763"/>
                    <a:gd name="connsiteX117" fmla="*/ 471488 w 669132"/>
                    <a:gd name="connsiteY117" fmla="*/ 0 h 809763"/>
                    <a:gd name="connsiteX118" fmla="*/ 490538 w 669132"/>
                    <a:gd name="connsiteY118" fmla="*/ 11906 h 809763"/>
                    <a:gd name="connsiteX119" fmla="*/ 504825 w 669132"/>
                    <a:gd name="connsiteY119" fmla="*/ 21431 h 809763"/>
                    <a:gd name="connsiteX120" fmla="*/ 516732 w 669132"/>
                    <a:gd name="connsiteY120" fmla="*/ 33338 h 809763"/>
                    <a:gd name="connsiteX121" fmla="*/ 528638 w 669132"/>
                    <a:gd name="connsiteY121" fmla="*/ 45244 h 809763"/>
                    <a:gd name="connsiteX122" fmla="*/ 521494 w 669132"/>
                    <a:gd name="connsiteY122" fmla="*/ 61913 h 809763"/>
                    <a:gd name="connsiteX123" fmla="*/ 514350 w 669132"/>
                    <a:gd name="connsiteY123" fmla="*/ 64294 h 809763"/>
                    <a:gd name="connsiteX124" fmla="*/ 511969 w 669132"/>
                    <a:gd name="connsiteY124" fmla="*/ 71438 h 809763"/>
                    <a:gd name="connsiteX125" fmla="*/ 519113 w 669132"/>
                    <a:gd name="connsiteY125" fmla="*/ 85725 h 809763"/>
                    <a:gd name="connsiteX126" fmla="*/ 526257 w 669132"/>
                    <a:gd name="connsiteY126" fmla="*/ 90488 h 809763"/>
                    <a:gd name="connsiteX127" fmla="*/ 533400 w 669132"/>
                    <a:gd name="connsiteY127" fmla="*/ 97631 h 809763"/>
                    <a:gd name="connsiteX128" fmla="*/ 538163 w 669132"/>
                    <a:gd name="connsiteY128" fmla="*/ 104775 h 809763"/>
                    <a:gd name="connsiteX129" fmla="*/ 545307 w 669132"/>
                    <a:gd name="connsiteY129" fmla="*/ 107156 h 809763"/>
                    <a:gd name="connsiteX130" fmla="*/ 552450 w 669132"/>
                    <a:gd name="connsiteY130" fmla="*/ 111919 h 809763"/>
                    <a:gd name="connsiteX131" fmla="*/ 566738 w 669132"/>
                    <a:gd name="connsiteY131" fmla="*/ 109538 h 809763"/>
                    <a:gd name="connsiteX132" fmla="*/ 590550 w 669132"/>
                    <a:gd name="connsiteY132" fmla="*/ 107156 h 809763"/>
                    <a:gd name="connsiteX133" fmla="*/ 609600 w 669132"/>
                    <a:gd name="connsiteY133" fmla="*/ 109538 h 809763"/>
                    <a:gd name="connsiteX134" fmla="*/ 626269 w 669132"/>
                    <a:gd name="connsiteY134" fmla="*/ 114300 h 809763"/>
                    <a:gd name="connsiteX135" fmla="*/ 633413 w 669132"/>
                    <a:gd name="connsiteY135" fmla="*/ 119063 h 809763"/>
                    <a:gd name="connsiteX136" fmla="*/ 652463 w 669132"/>
                    <a:gd name="connsiteY136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304800 w 669132"/>
                    <a:gd name="connsiteY50" fmla="*/ 773906 h 809763"/>
                    <a:gd name="connsiteX51" fmla="*/ 290513 w 669132"/>
                    <a:gd name="connsiteY51" fmla="*/ 783431 h 809763"/>
                    <a:gd name="connsiteX52" fmla="*/ 285750 w 669132"/>
                    <a:gd name="connsiteY52" fmla="*/ 790575 h 809763"/>
                    <a:gd name="connsiteX53" fmla="*/ 271463 w 669132"/>
                    <a:gd name="connsiteY53" fmla="*/ 792956 h 809763"/>
                    <a:gd name="connsiteX54" fmla="*/ 264319 w 669132"/>
                    <a:gd name="connsiteY54" fmla="*/ 797719 h 809763"/>
                    <a:gd name="connsiteX55" fmla="*/ 250032 w 669132"/>
                    <a:gd name="connsiteY55" fmla="*/ 802481 h 809763"/>
                    <a:gd name="connsiteX56" fmla="*/ 235744 w 669132"/>
                    <a:gd name="connsiteY56" fmla="*/ 809625 h 809763"/>
                    <a:gd name="connsiteX57" fmla="*/ 228600 w 669132"/>
                    <a:gd name="connsiteY57" fmla="*/ 795338 h 809763"/>
                    <a:gd name="connsiteX58" fmla="*/ 221457 w 669132"/>
                    <a:gd name="connsiteY58" fmla="*/ 790575 h 809763"/>
                    <a:gd name="connsiteX59" fmla="*/ 209550 w 669132"/>
                    <a:gd name="connsiteY59" fmla="*/ 778669 h 809763"/>
                    <a:gd name="connsiteX60" fmla="*/ 198582 w 669132"/>
                    <a:gd name="connsiteY60" fmla="*/ 759042 h 809763"/>
                    <a:gd name="connsiteX61" fmla="*/ 16669 w 669132"/>
                    <a:gd name="connsiteY61" fmla="*/ 679872 h 809763"/>
                    <a:gd name="connsiteX62" fmla="*/ 0 w 669132"/>
                    <a:gd name="connsiteY62" fmla="*/ 539343 h 809763"/>
                    <a:gd name="connsiteX63" fmla="*/ 45244 w 669132"/>
                    <a:gd name="connsiteY63" fmla="*/ 540544 h 809763"/>
                    <a:gd name="connsiteX64" fmla="*/ 124980 w 669132"/>
                    <a:gd name="connsiteY64" fmla="*/ 659628 h 809763"/>
                    <a:gd name="connsiteX65" fmla="*/ 320675 w 669132"/>
                    <a:gd name="connsiteY65" fmla="*/ 520321 h 809763"/>
                    <a:gd name="connsiteX66" fmla="*/ 319088 w 669132"/>
                    <a:gd name="connsiteY66" fmla="*/ 469106 h 809763"/>
                    <a:gd name="connsiteX67" fmla="*/ 323850 w 669132"/>
                    <a:gd name="connsiteY67" fmla="*/ 454819 h 809763"/>
                    <a:gd name="connsiteX68" fmla="*/ 326232 w 669132"/>
                    <a:gd name="connsiteY68" fmla="*/ 447675 h 809763"/>
                    <a:gd name="connsiteX69" fmla="*/ 328613 w 669132"/>
                    <a:gd name="connsiteY69" fmla="*/ 423863 h 809763"/>
                    <a:gd name="connsiteX70" fmla="*/ 330994 w 669132"/>
                    <a:gd name="connsiteY70" fmla="*/ 416719 h 809763"/>
                    <a:gd name="connsiteX71" fmla="*/ 340519 w 669132"/>
                    <a:gd name="connsiteY71" fmla="*/ 383381 h 809763"/>
                    <a:gd name="connsiteX72" fmla="*/ 342900 w 669132"/>
                    <a:gd name="connsiteY72" fmla="*/ 347663 h 809763"/>
                    <a:gd name="connsiteX73" fmla="*/ 345282 w 669132"/>
                    <a:gd name="connsiteY73" fmla="*/ 340519 h 809763"/>
                    <a:gd name="connsiteX74" fmla="*/ 347663 w 669132"/>
                    <a:gd name="connsiteY74" fmla="*/ 323850 h 809763"/>
                    <a:gd name="connsiteX75" fmla="*/ 350044 w 669132"/>
                    <a:gd name="connsiteY75" fmla="*/ 280988 h 809763"/>
                    <a:gd name="connsiteX76" fmla="*/ 352425 w 669132"/>
                    <a:gd name="connsiteY76" fmla="*/ 261938 h 809763"/>
                    <a:gd name="connsiteX77" fmla="*/ 345282 w 669132"/>
                    <a:gd name="connsiteY77" fmla="*/ 257175 h 809763"/>
                    <a:gd name="connsiteX78" fmla="*/ 338138 w 669132"/>
                    <a:gd name="connsiteY78" fmla="*/ 259556 h 809763"/>
                    <a:gd name="connsiteX79" fmla="*/ 330994 w 669132"/>
                    <a:gd name="connsiteY79" fmla="*/ 264319 h 809763"/>
                    <a:gd name="connsiteX80" fmla="*/ 316707 w 669132"/>
                    <a:gd name="connsiteY80" fmla="*/ 269081 h 809763"/>
                    <a:gd name="connsiteX81" fmla="*/ 309563 w 669132"/>
                    <a:gd name="connsiteY81" fmla="*/ 271463 h 809763"/>
                    <a:gd name="connsiteX82" fmla="*/ 311944 w 669132"/>
                    <a:gd name="connsiteY82" fmla="*/ 264319 h 809763"/>
                    <a:gd name="connsiteX83" fmla="*/ 307182 w 669132"/>
                    <a:gd name="connsiteY83" fmla="*/ 250031 h 809763"/>
                    <a:gd name="connsiteX84" fmla="*/ 295275 w 669132"/>
                    <a:gd name="connsiteY84" fmla="*/ 228600 h 809763"/>
                    <a:gd name="connsiteX85" fmla="*/ 288132 w 669132"/>
                    <a:gd name="connsiteY85" fmla="*/ 223838 h 809763"/>
                    <a:gd name="connsiteX86" fmla="*/ 290513 w 669132"/>
                    <a:gd name="connsiteY86" fmla="*/ 216694 h 809763"/>
                    <a:gd name="connsiteX87" fmla="*/ 297657 w 669132"/>
                    <a:gd name="connsiteY87" fmla="*/ 214313 h 809763"/>
                    <a:gd name="connsiteX88" fmla="*/ 304800 w 669132"/>
                    <a:gd name="connsiteY88" fmla="*/ 209550 h 809763"/>
                    <a:gd name="connsiteX89" fmla="*/ 311944 w 669132"/>
                    <a:gd name="connsiteY89" fmla="*/ 202406 h 809763"/>
                    <a:gd name="connsiteX90" fmla="*/ 319088 w 669132"/>
                    <a:gd name="connsiteY90" fmla="*/ 200025 h 809763"/>
                    <a:gd name="connsiteX91" fmla="*/ 333375 w 669132"/>
                    <a:gd name="connsiteY91" fmla="*/ 192881 h 809763"/>
                    <a:gd name="connsiteX92" fmla="*/ 347663 w 669132"/>
                    <a:gd name="connsiteY92" fmla="*/ 190500 h 809763"/>
                    <a:gd name="connsiteX93" fmla="*/ 361950 w 669132"/>
                    <a:gd name="connsiteY93" fmla="*/ 185738 h 809763"/>
                    <a:gd name="connsiteX94" fmla="*/ 369094 w 669132"/>
                    <a:gd name="connsiteY94" fmla="*/ 180975 h 809763"/>
                    <a:gd name="connsiteX95" fmla="*/ 373857 w 669132"/>
                    <a:gd name="connsiteY95" fmla="*/ 173831 h 809763"/>
                    <a:gd name="connsiteX96" fmla="*/ 381000 w 669132"/>
                    <a:gd name="connsiteY96" fmla="*/ 171450 h 809763"/>
                    <a:gd name="connsiteX97" fmla="*/ 388144 w 669132"/>
                    <a:gd name="connsiteY97" fmla="*/ 166688 h 809763"/>
                    <a:gd name="connsiteX98" fmla="*/ 390525 w 669132"/>
                    <a:gd name="connsiteY98" fmla="*/ 159544 h 809763"/>
                    <a:gd name="connsiteX99" fmla="*/ 395288 w 669132"/>
                    <a:gd name="connsiteY99" fmla="*/ 152400 h 809763"/>
                    <a:gd name="connsiteX100" fmla="*/ 404813 w 669132"/>
                    <a:gd name="connsiteY100" fmla="*/ 130969 h 809763"/>
                    <a:gd name="connsiteX101" fmla="*/ 407194 w 669132"/>
                    <a:gd name="connsiteY101" fmla="*/ 111919 h 809763"/>
                    <a:gd name="connsiteX102" fmla="*/ 392907 w 669132"/>
                    <a:gd name="connsiteY102" fmla="*/ 107156 h 809763"/>
                    <a:gd name="connsiteX103" fmla="*/ 378619 w 669132"/>
                    <a:gd name="connsiteY103" fmla="*/ 102394 h 809763"/>
                    <a:gd name="connsiteX104" fmla="*/ 369094 w 669132"/>
                    <a:gd name="connsiteY104" fmla="*/ 100013 h 809763"/>
                    <a:gd name="connsiteX105" fmla="*/ 366713 w 669132"/>
                    <a:gd name="connsiteY105" fmla="*/ 92869 h 809763"/>
                    <a:gd name="connsiteX106" fmla="*/ 357188 w 669132"/>
                    <a:gd name="connsiteY106" fmla="*/ 83344 h 809763"/>
                    <a:gd name="connsiteX107" fmla="*/ 371475 w 669132"/>
                    <a:gd name="connsiteY107" fmla="*/ 78581 h 809763"/>
                    <a:gd name="connsiteX108" fmla="*/ 388144 w 669132"/>
                    <a:gd name="connsiteY108" fmla="*/ 71438 h 809763"/>
                    <a:gd name="connsiteX109" fmla="*/ 404813 w 669132"/>
                    <a:gd name="connsiteY109" fmla="*/ 54769 h 809763"/>
                    <a:gd name="connsiteX110" fmla="*/ 414338 w 669132"/>
                    <a:gd name="connsiteY110" fmla="*/ 40481 h 809763"/>
                    <a:gd name="connsiteX111" fmla="*/ 419100 w 669132"/>
                    <a:gd name="connsiteY111" fmla="*/ 33338 h 809763"/>
                    <a:gd name="connsiteX112" fmla="*/ 426244 w 669132"/>
                    <a:gd name="connsiteY112" fmla="*/ 30956 h 809763"/>
                    <a:gd name="connsiteX113" fmla="*/ 431007 w 669132"/>
                    <a:gd name="connsiteY113" fmla="*/ 23813 h 809763"/>
                    <a:gd name="connsiteX114" fmla="*/ 445294 w 669132"/>
                    <a:gd name="connsiteY114" fmla="*/ 14288 h 809763"/>
                    <a:gd name="connsiteX115" fmla="*/ 461963 w 669132"/>
                    <a:gd name="connsiteY115" fmla="*/ 7144 h 809763"/>
                    <a:gd name="connsiteX116" fmla="*/ 471488 w 669132"/>
                    <a:gd name="connsiteY116" fmla="*/ 0 h 809763"/>
                    <a:gd name="connsiteX117" fmla="*/ 490538 w 669132"/>
                    <a:gd name="connsiteY117" fmla="*/ 11906 h 809763"/>
                    <a:gd name="connsiteX118" fmla="*/ 504825 w 669132"/>
                    <a:gd name="connsiteY118" fmla="*/ 21431 h 809763"/>
                    <a:gd name="connsiteX119" fmla="*/ 516732 w 669132"/>
                    <a:gd name="connsiteY119" fmla="*/ 33338 h 809763"/>
                    <a:gd name="connsiteX120" fmla="*/ 528638 w 669132"/>
                    <a:gd name="connsiteY120" fmla="*/ 45244 h 809763"/>
                    <a:gd name="connsiteX121" fmla="*/ 521494 w 669132"/>
                    <a:gd name="connsiteY121" fmla="*/ 61913 h 809763"/>
                    <a:gd name="connsiteX122" fmla="*/ 514350 w 669132"/>
                    <a:gd name="connsiteY122" fmla="*/ 64294 h 809763"/>
                    <a:gd name="connsiteX123" fmla="*/ 511969 w 669132"/>
                    <a:gd name="connsiteY123" fmla="*/ 71438 h 809763"/>
                    <a:gd name="connsiteX124" fmla="*/ 519113 w 669132"/>
                    <a:gd name="connsiteY124" fmla="*/ 85725 h 809763"/>
                    <a:gd name="connsiteX125" fmla="*/ 526257 w 669132"/>
                    <a:gd name="connsiteY125" fmla="*/ 90488 h 809763"/>
                    <a:gd name="connsiteX126" fmla="*/ 533400 w 669132"/>
                    <a:gd name="connsiteY126" fmla="*/ 97631 h 809763"/>
                    <a:gd name="connsiteX127" fmla="*/ 538163 w 669132"/>
                    <a:gd name="connsiteY127" fmla="*/ 104775 h 809763"/>
                    <a:gd name="connsiteX128" fmla="*/ 545307 w 669132"/>
                    <a:gd name="connsiteY128" fmla="*/ 107156 h 809763"/>
                    <a:gd name="connsiteX129" fmla="*/ 552450 w 669132"/>
                    <a:gd name="connsiteY129" fmla="*/ 111919 h 809763"/>
                    <a:gd name="connsiteX130" fmla="*/ 566738 w 669132"/>
                    <a:gd name="connsiteY130" fmla="*/ 109538 h 809763"/>
                    <a:gd name="connsiteX131" fmla="*/ 590550 w 669132"/>
                    <a:gd name="connsiteY131" fmla="*/ 107156 h 809763"/>
                    <a:gd name="connsiteX132" fmla="*/ 609600 w 669132"/>
                    <a:gd name="connsiteY132" fmla="*/ 109538 h 809763"/>
                    <a:gd name="connsiteX133" fmla="*/ 626269 w 669132"/>
                    <a:gd name="connsiteY133" fmla="*/ 114300 h 809763"/>
                    <a:gd name="connsiteX134" fmla="*/ 633413 w 669132"/>
                    <a:gd name="connsiteY134" fmla="*/ 119063 h 809763"/>
                    <a:gd name="connsiteX135" fmla="*/ 652463 w 669132"/>
                    <a:gd name="connsiteY135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30994 w 669132"/>
                    <a:gd name="connsiteY47" fmla="*/ 752475 h 809763"/>
                    <a:gd name="connsiteX48" fmla="*/ 326232 w 669132"/>
                    <a:gd name="connsiteY48" fmla="*/ 759619 h 809763"/>
                    <a:gd name="connsiteX49" fmla="*/ 311944 w 669132"/>
                    <a:gd name="connsiteY49" fmla="*/ 769144 h 809763"/>
                    <a:gd name="connsiteX50" fmla="*/ 290513 w 669132"/>
                    <a:gd name="connsiteY50" fmla="*/ 783431 h 809763"/>
                    <a:gd name="connsiteX51" fmla="*/ 285750 w 669132"/>
                    <a:gd name="connsiteY51" fmla="*/ 790575 h 809763"/>
                    <a:gd name="connsiteX52" fmla="*/ 271463 w 669132"/>
                    <a:gd name="connsiteY52" fmla="*/ 792956 h 809763"/>
                    <a:gd name="connsiteX53" fmla="*/ 264319 w 669132"/>
                    <a:gd name="connsiteY53" fmla="*/ 797719 h 809763"/>
                    <a:gd name="connsiteX54" fmla="*/ 250032 w 669132"/>
                    <a:gd name="connsiteY54" fmla="*/ 802481 h 809763"/>
                    <a:gd name="connsiteX55" fmla="*/ 235744 w 669132"/>
                    <a:gd name="connsiteY55" fmla="*/ 809625 h 809763"/>
                    <a:gd name="connsiteX56" fmla="*/ 228600 w 669132"/>
                    <a:gd name="connsiteY56" fmla="*/ 795338 h 809763"/>
                    <a:gd name="connsiteX57" fmla="*/ 221457 w 669132"/>
                    <a:gd name="connsiteY57" fmla="*/ 790575 h 809763"/>
                    <a:gd name="connsiteX58" fmla="*/ 209550 w 669132"/>
                    <a:gd name="connsiteY58" fmla="*/ 778669 h 809763"/>
                    <a:gd name="connsiteX59" fmla="*/ 198582 w 669132"/>
                    <a:gd name="connsiteY59" fmla="*/ 759042 h 809763"/>
                    <a:gd name="connsiteX60" fmla="*/ 16669 w 669132"/>
                    <a:gd name="connsiteY60" fmla="*/ 679872 h 809763"/>
                    <a:gd name="connsiteX61" fmla="*/ 0 w 669132"/>
                    <a:gd name="connsiteY61" fmla="*/ 539343 h 809763"/>
                    <a:gd name="connsiteX62" fmla="*/ 45244 w 669132"/>
                    <a:gd name="connsiteY62" fmla="*/ 540544 h 809763"/>
                    <a:gd name="connsiteX63" fmla="*/ 124980 w 669132"/>
                    <a:gd name="connsiteY63" fmla="*/ 659628 h 809763"/>
                    <a:gd name="connsiteX64" fmla="*/ 320675 w 669132"/>
                    <a:gd name="connsiteY64" fmla="*/ 520321 h 809763"/>
                    <a:gd name="connsiteX65" fmla="*/ 319088 w 669132"/>
                    <a:gd name="connsiteY65" fmla="*/ 469106 h 809763"/>
                    <a:gd name="connsiteX66" fmla="*/ 323850 w 669132"/>
                    <a:gd name="connsiteY66" fmla="*/ 454819 h 809763"/>
                    <a:gd name="connsiteX67" fmla="*/ 326232 w 669132"/>
                    <a:gd name="connsiteY67" fmla="*/ 447675 h 809763"/>
                    <a:gd name="connsiteX68" fmla="*/ 328613 w 669132"/>
                    <a:gd name="connsiteY68" fmla="*/ 423863 h 809763"/>
                    <a:gd name="connsiteX69" fmla="*/ 330994 w 669132"/>
                    <a:gd name="connsiteY69" fmla="*/ 416719 h 809763"/>
                    <a:gd name="connsiteX70" fmla="*/ 340519 w 669132"/>
                    <a:gd name="connsiteY70" fmla="*/ 383381 h 809763"/>
                    <a:gd name="connsiteX71" fmla="*/ 342900 w 669132"/>
                    <a:gd name="connsiteY71" fmla="*/ 347663 h 809763"/>
                    <a:gd name="connsiteX72" fmla="*/ 345282 w 669132"/>
                    <a:gd name="connsiteY72" fmla="*/ 340519 h 809763"/>
                    <a:gd name="connsiteX73" fmla="*/ 347663 w 669132"/>
                    <a:gd name="connsiteY73" fmla="*/ 323850 h 809763"/>
                    <a:gd name="connsiteX74" fmla="*/ 350044 w 669132"/>
                    <a:gd name="connsiteY74" fmla="*/ 280988 h 809763"/>
                    <a:gd name="connsiteX75" fmla="*/ 352425 w 669132"/>
                    <a:gd name="connsiteY75" fmla="*/ 261938 h 809763"/>
                    <a:gd name="connsiteX76" fmla="*/ 345282 w 669132"/>
                    <a:gd name="connsiteY76" fmla="*/ 257175 h 809763"/>
                    <a:gd name="connsiteX77" fmla="*/ 338138 w 669132"/>
                    <a:gd name="connsiteY77" fmla="*/ 259556 h 809763"/>
                    <a:gd name="connsiteX78" fmla="*/ 330994 w 669132"/>
                    <a:gd name="connsiteY78" fmla="*/ 264319 h 809763"/>
                    <a:gd name="connsiteX79" fmla="*/ 316707 w 669132"/>
                    <a:gd name="connsiteY79" fmla="*/ 269081 h 809763"/>
                    <a:gd name="connsiteX80" fmla="*/ 309563 w 669132"/>
                    <a:gd name="connsiteY80" fmla="*/ 271463 h 809763"/>
                    <a:gd name="connsiteX81" fmla="*/ 311944 w 669132"/>
                    <a:gd name="connsiteY81" fmla="*/ 264319 h 809763"/>
                    <a:gd name="connsiteX82" fmla="*/ 307182 w 669132"/>
                    <a:gd name="connsiteY82" fmla="*/ 250031 h 809763"/>
                    <a:gd name="connsiteX83" fmla="*/ 295275 w 669132"/>
                    <a:gd name="connsiteY83" fmla="*/ 228600 h 809763"/>
                    <a:gd name="connsiteX84" fmla="*/ 288132 w 669132"/>
                    <a:gd name="connsiteY84" fmla="*/ 223838 h 809763"/>
                    <a:gd name="connsiteX85" fmla="*/ 290513 w 669132"/>
                    <a:gd name="connsiteY85" fmla="*/ 216694 h 809763"/>
                    <a:gd name="connsiteX86" fmla="*/ 297657 w 669132"/>
                    <a:gd name="connsiteY86" fmla="*/ 214313 h 809763"/>
                    <a:gd name="connsiteX87" fmla="*/ 304800 w 669132"/>
                    <a:gd name="connsiteY87" fmla="*/ 209550 h 809763"/>
                    <a:gd name="connsiteX88" fmla="*/ 311944 w 669132"/>
                    <a:gd name="connsiteY88" fmla="*/ 202406 h 809763"/>
                    <a:gd name="connsiteX89" fmla="*/ 319088 w 669132"/>
                    <a:gd name="connsiteY89" fmla="*/ 200025 h 809763"/>
                    <a:gd name="connsiteX90" fmla="*/ 333375 w 669132"/>
                    <a:gd name="connsiteY90" fmla="*/ 192881 h 809763"/>
                    <a:gd name="connsiteX91" fmla="*/ 347663 w 669132"/>
                    <a:gd name="connsiteY91" fmla="*/ 190500 h 809763"/>
                    <a:gd name="connsiteX92" fmla="*/ 361950 w 669132"/>
                    <a:gd name="connsiteY92" fmla="*/ 185738 h 809763"/>
                    <a:gd name="connsiteX93" fmla="*/ 369094 w 669132"/>
                    <a:gd name="connsiteY93" fmla="*/ 180975 h 809763"/>
                    <a:gd name="connsiteX94" fmla="*/ 373857 w 669132"/>
                    <a:gd name="connsiteY94" fmla="*/ 173831 h 809763"/>
                    <a:gd name="connsiteX95" fmla="*/ 381000 w 669132"/>
                    <a:gd name="connsiteY95" fmla="*/ 171450 h 809763"/>
                    <a:gd name="connsiteX96" fmla="*/ 388144 w 669132"/>
                    <a:gd name="connsiteY96" fmla="*/ 166688 h 809763"/>
                    <a:gd name="connsiteX97" fmla="*/ 390525 w 669132"/>
                    <a:gd name="connsiteY97" fmla="*/ 159544 h 809763"/>
                    <a:gd name="connsiteX98" fmla="*/ 395288 w 669132"/>
                    <a:gd name="connsiteY98" fmla="*/ 152400 h 809763"/>
                    <a:gd name="connsiteX99" fmla="*/ 404813 w 669132"/>
                    <a:gd name="connsiteY99" fmla="*/ 130969 h 809763"/>
                    <a:gd name="connsiteX100" fmla="*/ 407194 w 669132"/>
                    <a:gd name="connsiteY100" fmla="*/ 111919 h 809763"/>
                    <a:gd name="connsiteX101" fmla="*/ 392907 w 669132"/>
                    <a:gd name="connsiteY101" fmla="*/ 107156 h 809763"/>
                    <a:gd name="connsiteX102" fmla="*/ 378619 w 669132"/>
                    <a:gd name="connsiteY102" fmla="*/ 102394 h 809763"/>
                    <a:gd name="connsiteX103" fmla="*/ 369094 w 669132"/>
                    <a:gd name="connsiteY103" fmla="*/ 100013 h 809763"/>
                    <a:gd name="connsiteX104" fmla="*/ 366713 w 669132"/>
                    <a:gd name="connsiteY104" fmla="*/ 92869 h 809763"/>
                    <a:gd name="connsiteX105" fmla="*/ 357188 w 669132"/>
                    <a:gd name="connsiteY105" fmla="*/ 83344 h 809763"/>
                    <a:gd name="connsiteX106" fmla="*/ 371475 w 669132"/>
                    <a:gd name="connsiteY106" fmla="*/ 78581 h 809763"/>
                    <a:gd name="connsiteX107" fmla="*/ 388144 w 669132"/>
                    <a:gd name="connsiteY107" fmla="*/ 71438 h 809763"/>
                    <a:gd name="connsiteX108" fmla="*/ 404813 w 669132"/>
                    <a:gd name="connsiteY108" fmla="*/ 54769 h 809763"/>
                    <a:gd name="connsiteX109" fmla="*/ 414338 w 669132"/>
                    <a:gd name="connsiteY109" fmla="*/ 40481 h 809763"/>
                    <a:gd name="connsiteX110" fmla="*/ 419100 w 669132"/>
                    <a:gd name="connsiteY110" fmla="*/ 33338 h 809763"/>
                    <a:gd name="connsiteX111" fmla="*/ 426244 w 669132"/>
                    <a:gd name="connsiteY111" fmla="*/ 30956 h 809763"/>
                    <a:gd name="connsiteX112" fmla="*/ 431007 w 669132"/>
                    <a:gd name="connsiteY112" fmla="*/ 23813 h 809763"/>
                    <a:gd name="connsiteX113" fmla="*/ 445294 w 669132"/>
                    <a:gd name="connsiteY113" fmla="*/ 14288 h 809763"/>
                    <a:gd name="connsiteX114" fmla="*/ 461963 w 669132"/>
                    <a:gd name="connsiteY114" fmla="*/ 7144 h 809763"/>
                    <a:gd name="connsiteX115" fmla="*/ 471488 w 669132"/>
                    <a:gd name="connsiteY115" fmla="*/ 0 h 809763"/>
                    <a:gd name="connsiteX116" fmla="*/ 490538 w 669132"/>
                    <a:gd name="connsiteY116" fmla="*/ 11906 h 809763"/>
                    <a:gd name="connsiteX117" fmla="*/ 504825 w 669132"/>
                    <a:gd name="connsiteY117" fmla="*/ 21431 h 809763"/>
                    <a:gd name="connsiteX118" fmla="*/ 516732 w 669132"/>
                    <a:gd name="connsiteY118" fmla="*/ 33338 h 809763"/>
                    <a:gd name="connsiteX119" fmla="*/ 528638 w 669132"/>
                    <a:gd name="connsiteY119" fmla="*/ 45244 h 809763"/>
                    <a:gd name="connsiteX120" fmla="*/ 521494 w 669132"/>
                    <a:gd name="connsiteY120" fmla="*/ 61913 h 809763"/>
                    <a:gd name="connsiteX121" fmla="*/ 514350 w 669132"/>
                    <a:gd name="connsiteY121" fmla="*/ 64294 h 809763"/>
                    <a:gd name="connsiteX122" fmla="*/ 511969 w 669132"/>
                    <a:gd name="connsiteY122" fmla="*/ 71438 h 809763"/>
                    <a:gd name="connsiteX123" fmla="*/ 519113 w 669132"/>
                    <a:gd name="connsiteY123" fmla="*/ 85725 h 809763"/>
                    <a:gd name="connsiteX124" fmla="*/ 526257 w 669132"/>
                    <a:gd name="connsiteY124" fmla="*/ 90488 h 809763"/>
                    <a:gd name="connsiteX125" fmla="*/ 533400 w 669132"/>
                    <a:gd name="connsiteY125" fmla="*/ 97631 h 809763"/>
                    <a:gd name="connsiteX126" fmla="*/ 538163 w 669132"/>
                    <a:gd name="connsiteY126" fmla="*/ 104775 h 809763"/>
                    <a:gd name="connsiteX127" fmla="*/ 545307 w 669132"/>
                    <a:gd name="connsiteY127" fmla="*/ 107156 h 809763"/>
                    <a:gd name="connsiteX128" fmla="*/ 552450 w 669132"/>
                    <a:gd name="connsiteY128" fmla="*/ 111919 h 809763"/>
                    <a:gd name="connsiteX129" fmla="*/ 566738 w 669132"/>
                    <a:gd name="connsiteY129" fmla="*/ 109538 h 809763"/>
                    <a:gd name="connsiteX130" fmla="*/ 590550 w 669132"/>
                    <a:gd name="connsiteY130" fmla="*/ 107156 h 809763"/>
                    <a:gd name="connsiteX131" fmla="*/ 609600 w 669132"/>
                    <a:gd name="connsiteY131" fmla="*/ 109538 h 809763"/>
                    <a:gd name="connsiteX132" fmla="*/ 626269 w 669132"/>
                    <a:gd name="connsiteY132" fmla="*/ 114300 h 809763"/>
                    <a:gd name="connsiteX133" fmla="*/ 633413 w 669132"/>
                    <a:gd name="connsiteY133" fmla="*/ 119063 h 809763"/>
                    <a:gd name="connsiteX134" fmla="*/ 652463 w 669132"/>
                    <a:gd name="connsiteY134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09763"/>
                    <a:gd name="connsiteX1" fmla="*/ 657225 w 669132"/>
                    <a:gd name="connsiteY1" fmla="*/ 145256 h 809763"/>
                    <a:gd name="connsiteX2" fmla="*/ 661988 w 669132"/>
                    <a:gd name="connsiteY2" fmla="*/ 152400 h 809763"/>
                    <a:gd name="connsiteX3" fmla="*/ 669132 w 669132"/>
                    <a:gd name="connsiteY3" fmla="*/ 192881 h 809763"/>
                    <a:gd name="connsiteX4" fmla="*/ 661988 w 669132"/>
                    <a:gd name="connsiteY4" fmla="*/ 221456 h 809763"/>
                    <a:gd name="connsiteX5" fmla="*/ 650082 w 669132"/>
                    <a:gd name="connsiteY5" fmla="*/ 242888 h 809763"/>
                    <a:gd name="connsiteX6" fmla="*/ 647700 w 669132"/>
                    <a:gd name="connsiteY6" fmla="*/ 266700 h 809763"/>
                    <a:gd name="connsiteX7" fmla="*/ 645319 w 669132"/>
                    <a:gd name="connsiteY7" fmla="*/ 276225 h 809763"/>
                    <a:gd name="connsiteX8" fmla="*/ 642938 w 669132"/>
                    <a:gd name="connsiteY8" fmla="*/ 288131 h 809763"/>
                    <a:gd name="connsiteX9" fmla="*/ 640557 w 669132"/>
                    <a:gd name="connsiteY9" fmla="*/ 295275 h 809763"/>
                    <a:gd name="connsiteX10" fmla="*/ 635794 w 669132"/>
                    <a:gd name="connsiteY10" fmla="*/ 314325 h 809763"/>
                    <a:gd name="connsiteX11" fmla="*/ 633413 w 669132"/>
                    <a:gd name="connsiteY11" fmla="*/ 338138 h 809763"/>
                    <a:gd name="connsiteX12" fmla="*/ 638175 w 669132"/>
                    <a:gd name="connsiteY12" fmla="*/ 361950 h 809763"/>
                    <a:gd name="connsiteX13" fmla="*/ 638175 w 669132"/>
                    <a:gd name="connsiteY13" fmla="*/ 431006 h 809763"/>
                    <a:gd name="connsiteX14" fmla="*/ 635794 w 669132"/>
                    <a:gd name="connsiteY14" fmla="*/ 440531 h 809763"/>
                    <a:gd name="connsiteX15" fmla="*/ 628650 w 669132"/>
                    <a:gd name="connsiteY15" fmla="*/ 450056 h 809763"/>
                    <a:gd name="connsiteX16" fmla="*/ 616744 w 669132"/>
                    <a:gd name="connsiteY16" fmla="*/ 464344 h 809763"/>
                    <a:gd name="connsiteX17" fmla="*/ 614363 w 669132"/>
                    <a:gd name="connsiteY17" fmla="*/ 471488 h 809763"/>
                    <a:gd name="connsiteX18" fmla="*/ 604838 w 669132"/>
                    <a:gd name="connsiteY18" fmla="*/ 485775 h 809763"/>
                    <a:gd name="connsiteX19" fmla="*/ 597694 w 669132"/>
                    <a:gd name="connsiteY19" fmla="*/ 507206 h 809763"/>
                    <a:gd name="connsiteX20" fmla="*/ 595313 w 669132"/>
                    <a:gd name="connsiteY20" fmla="*/ 514350 h 809763"/>
                    <a:gd name="connsiteX21" fmla="*/ 583407 w 669132"/>
                    <a:gd name="connsiteY21" fmla="*/ 531019 h 809763"/>
                    <a:gd name="connsiteX22" fmla="*/ 576263 w 669132"/>
                    <a:gd name="connsiteY22" fmla="*/ 554831 h 809763"/>
                    <a:gd name="connsiteX23" fmla="*/ 559594 w 669132"/>
                    <a:gd name="connsiteY23" fmla="*/ 576263 h 809763"/>
                    <a:gd name="connsiteX24" fmla="*/ 552450 w 669132"/>
                    <a:gd name="connsiteY24" fmla="*/ 581025 h 809763"/>
                    <a:gd name="connsiteX25" fmla="*/ 540544 w 669132"/>
                    <a:gd name="connsiteY25" fmla="*/ 592931 h 809763"/>
                    <a:gd name="connsiteX26" fmla="*/ 533400 w 669132"/>
                    <a:gd name="connsiteY26" fmla="*/ 600075 h 809763"/>
                    <a:gd name="connsiteX27" fmla="*/ 519113 w 669132"/>
                    <a:gd name="connsiteY27" fmla="*/ 607219 h 809763"/>
                    <a:gd name="connsiteX28" fmla="*/ 509588 w 669132"/>
                    <a:gd name="connsiteY28" fmla="*/ 614363 h 809763"/>
                    <a:gd name="connsiteX29" fmla="*/ 504825 w 669132"/>
                    <a:gd name="connsiteY29" fmla="*/ 621506 h 809763"/>
                    <a:gd name="connsiteX30" fmla="*/ 490538 w 669132"/>
                    <a:gd name="connsiteY30" fmla="*/ 631031 h 809763"/>
                    <a:gd name="connsiteX31" fmla="*/ 483394 w 669132"/>
                    <a:gd name="connsiteY31" fmla="*/ 638175 h 809763"/>
                    <a:gd name="connsiteX32" fmla="*/ 476250 w 669132"/>
                    <a:gd name="connsiteY32" fmla="*/ 642938 h 809763"/>
                    <a:gd name="connsiteX33" fmla="*/ 473869 w 669132"/>
                    <a:gd name="connsiteY33" fmla="*/ 650081 h 809763"/>
                    <a:gd name="connsiteX34" fmla="*/ 464344 w 669132"/>
                    <a:gd name="connsiteY34" fmla="*/ 657225 h 809763"/>
                    <a:gd name="connsiteX35" fmla="*/ 457200 w 669132"/>
                    <a:gd name="connsiteY35" fmla="*/ 664369 h 809763"/>
                    <a:gd name="connsiteX36" fmla="*/ 440532 w 669132"/>
                    <a:gd name="connsiteY36" fmla="*/ 676275 h 809763"/>
                    <a:gd name="connsiteX37" fmla="*/ 428625 w 669132"/>
                    <a:gd name="connsiteY37" fmla="*/ 685800 h 809763"/>
                    <a:gd name="connsiteX38" fmla="*/ 416719 w 669132"/>
                    <a:gd name="connsiteY38" fmla="*/ 695325 h 809763"/>
                    <a:gd name="connsiteX39" fmla="*/ 402432 w 669132"/>
                    <a:gd name="connsiteY39" fmla="*/ 707231 h 809763"/>
                    <a:gd name="connsiteX40" fmla="*/ 395288 w 669132"/>
                    <a:gd name="connsiteY40" fmla="*/ 709613 h 809763"/>
                    <a:gd name="connsiteX41" fmla="*/ 385763 w 669132"/>
                    <a:gd name="connsiteY41" fmla="*/ 714375 h 809763"/>
                    <a:gd name="connsiteX42" fmla="*/ 371475 w 669132"/>
                    <a:gd name="connsiteY42" fmla="*/ 723900 h 809763"/>
                    <a:gd name="connsiteX43" fmla="*/ 364332 w 669132"/>
                    <a:gd name="connsiteY43" fmla="*/ 728663 h 809763"/>
                    <a:gd name="connsiteX44" fmla="*/ 357188 w 669132"/>
                    <a:gd name="connsiteY44" fmla="*/ 735806 h 809763"/>
                    <a:gd name="connsiteX45" fmla="*/ 350044 w 669132"/>
                    <a:gd name="connsiteY45" fmla="*/ 738188 h 809763"/>
                    <a:gd name="connsiteX46" fmla="*/ 342900 w 669132"/>
                    <a:gd name="connsiteY46" fmla="*/ 742950 h 809763"/>
                    <a:gd name="connsiteX47" fmla="*/ 326232 w 669132"/>
                    <a:gd name="connsiteY47" fmla="*/ 759619 h 809763"/>
                    <a:gd name="connsiteX48" fmla="*/ 311944 w 669132"/>
                    <a:gd name="connsiteY48" fmla="*/ 769144 h 809763"/>
                    <a:gd name="connsiteX49" fmla="*/ 290513 w 669132"/>
                    <a:gd name="connsiteY49" fmla="*/ 783431 h 809763"/>
                    <a:gd name="connsiteX50" fmla="*/ 285750 w 669132"/>
                    <a:gd name="connsiteY50" fmla="*/ 790575 h 809763"/>
                    <a:gd name="connsiteX51" fmla="*/ 271463 w 669132"/>
                    <a:gd name="connsiteY51" fmla="*/ 792956 h 809763"/>
                    <a:gd name="connsiteX52" fmla="*/ 264319 w 669132"/>
                    <a:gd name="connsiteY52" fmla="*/ 797719 h 809763"/>
                    <a:gd name="connsiteX53" fmla="*/ 250032 w 669132"/>
                    <a:gd name="connsiteY53" fmla="*/ 802481 h 809763"/>
                    <a:gd name="connsiteX54" fmla="*/ 235744 w 669132"/>
                    <a:gd name="connsiteY54" fmla="*/ 809625 h 809763"/>
                    <a:gd name="connsiteX55" fmla="*/ 228600 w 669132"/>
                    <a:gd name="connsiteY55" fmla="*/ 795338 h 809763"/>
                    <a:gd name="connsiteX56" fmla="*/ 221457 w 669132"/>
                    <a:gd name="connsiteY56" fmla="*/ 790575 h 809763"/>
                    <a:gd name="connsiteX57" fmla="*/ 209550 w 669132"/>
                    <a:gd name="connsiteY57" fmla="*/ 778669 h 809763"/>
                    <a:gd name="connsiteX58" fmla="*/ 198582 w 669132"/>
                    <a:gd name="connsiteY58" fmla="*/ 759042 h 809763"/>
                    <a:gd name="connsiteX59" fmla="*/ 16669 w 669132"/>
                    <a:gd name="connsiteY59" fmla="*/ 679872 h 809763"/>
                    <a:gd name="connsiteX60" fmla="*/ 0 w 669132"/>
                    <a:gd name="connsiteY60" fmla="*/ 539343 h 809763"/>
                    <a:gd name="connsiteX61" fmla="*/ 45244 w 669132"/>
                    <a:gd name="connsiteY61" fmla="*/ 540544 h 809763"/>
                    <a:gd name="connsiteX62" fmla="*/ 124980 w 669132"/>
                    <a:gd name="connsiteY62" fmla="*/ 659628 h 809763"/>
                    <a:gd name="connsiteX63" fmla="*/ 320675 w 669132"/>
                    <a:gd name="connsiteY63" fmla="*/ 520321 h 809763"/>
                    <a:gd name="connsiteX64" fmla="*/ 319088 w 669132"/>
                    <a:gd name="connsiteY64" fmla="*/ 469106 h 809763"/>
                    <a:gd name="connsiteX65" fmla="*/ 323850 w 669132"/>
                    <a:gd name="connsiteY65" fmla="*/ 454819 h 809763"/>
                    <a:gd name="connsiteX66" fmla="*/ 326232 w 669132"/>
                    <a:gd name="connsiteY66" fmla="*/ 447675 h 809763"/>
                    <a:gd name="connsiteX67" fmla="*/ 328613 w 669132"/>
                    <a:gd name="connsiteY67" fmla="*/ 423863 h 809763"/>
                    <a:gd name="connsiteX68" fmla="*/ 330994 w 669132"/>
                    <a:gd name="connsiteY68" fmla="*/ 416719 h 809763"/>
                    <a:gd name="connsiteX69" fmla="*/ 340519 w 669132"/>
                    <a:gd name="connsiteY69" fmla="*/ 383381 h 809763"/>
                    <a:gd name="connsiteX70" fmla="*/ 342900 w 669132"/>
                    <a:gd name="connsiteY70" fmla="*/ 347663 h 809763"/>
                    <a:gd name="connsiteX71" fmla="*/ 345282 w 669132"/>
                    <a:gd name="connsiteY71" fmla="*/ 340519 h 809763"/>
                    <a:gd name="connsiteX72" fmla="*/ 347663 w 669132"/>
                    <a:gd name="connsiteY72" fmla="*/ 323850 h 809763"/>
                    <a:gd name="connsiteX73" fmla="*/ 350044 w 669132"/>
                    <a:gd name="connsiteY73" fmla="*/ 280988 h 809763"/>
                    <a:gd name="connsiteX74" fmla="*/ 352425 w 669132"/>
                    <a:gd name="connsiteY74" fmla="*/ 261938 h 809763"/>
                    <a:gd name="connsiteX75" fmla="*/ 345282 w 669132"/>
                    <a:gd name="connsiteY75" fmla="*/ 257175 h 809763"/>
                    <a:gd name="connsiteX76" fmla="*/ 338138 w 669132"/>
                    <a:gd name="connsiteY76" fmla="*/ 259556 h 809763"/>
                    <a:gd name="connsiteX77" fmla="*/ 330994 w 669132"/>
                    <a:gd name="connsiteY77" fmla="*/ 264319 h 809763"/>
                    <a:gd name="connsiteX78" fmla="*/ 316707 w 669132"/>
                    <a:gd name="connsiteY78" fmla="*/ 269081 h 809763"/>
                    <a:gd name="connsiteX79" fmla="*/ 309563 w 669132"/>
                    <a:gd name="connsiteY79" fmla="*/ 271463 h 809763"/>
                    <a:gd name="connsiteX80" fmla="*/ 311944 w 669132"/>
                    <a:gd name="connsiteY80" fmla="*/ 264319 h 809763"/>
                    <a:gd name="connsiteX81" fmla="*/ 307182 w 669132"/>
                    <a:gd name="connsiteY81" fmla="*/ 250031 h 809763"/>
                    <a:gd name="connsiteX82" fmla="*/ 295275 w 669132"/>
                    <a:gd name="connsiteY82" fmla="*/ 228600 h 809763"/>
                    <a:gd name="connsiteX83" fmla="*/ 288132 w 669132"/>
                    <a:gd name="connsiteY83" fmla="*/ 223838 h 809763"/>
                    <a:gd name="connsiteX84" fmla="*/ 290513 w 669132"/>
                    <a:gd name="connsiteY84" fmla="*/ 216694 h 809763"/>
                    <a:gd name="connsiteX85" fmla="*/ 297657 w 669132"/>
                    <a:gd name="connsiteY85" fmla="*/ 214313 h 809763"/>
                    <a:gd name="connsiteX86" fmla="*/ 304800 w 669132"/>
                    <a:gd name="connsiteY86" fmla="*/ 209550 h 809763"/>
                    <a:gd name="connsiteX87" fmla="*/ 311944 w 669132"/>
                    <a:gd name="connsiteY87" fmla="*/ 202406 h 809763"/>
                    <a:gd name="connsiteX88" fmla="*/ 319088 w 669132"/>
                    <a:gd name="connsiteY88" fmla="*/ 200025 h 809763"/>
                    <a:gd name="connsiteX89" fmla="*/ 333375 w 669132"/>
                    <a:gd name="connsiteY89" fmla="*/ 192881 h 809763"/>
                    <a:gd name="connsiteX90" fmla="*/ 347663 w 669132"/>
                    <a:gd name="connsiteY90" fmla="*/ 190500 h 809763"/>
                    <a:gd name="connsiteX91" fmla="*/ 361950 w 669132"/>
                    <a:gd name="connsiteY91" fmla="*/ 185738 h 809763"/>
                    <a:gd name="connsiteX92" fmla="*/ 369094 w 669132"/>
                    <a:gd name="connsiteY92" fmla="*/ 180975 h 809763"/>
                    <a:gd name="connsiteX93" fmla="*/ 373857 w 669132"/>
                    <a:gd name="connsiteY93" fmla="*/ 173831 h 809763"/>
                    <a:gd name="connsiteX94" fmla="*/ 381000 w 669132"/>
                    <a:gd name="connsiteY94" fmla="*/ 171450 h 809763"/>
                    <a:gd name="connsiteX95" fmla="*/ 388144 w 669132"/>
                    <a:gd name="connsiteY95" fmla="*/ 166688 h 809763"/>
                    <a:gd name="connsiteX96" fmla="*/ 390525 w 669132"/>
                    <a:gd name="connsiteY96" fmla="*/ 159544 h 809763"/>
                    <a:gd name="connsiteX97" fmla="*/ 395288 w 669132"/>
                    <a:gd name="connsiteY97" fmla="*/ 152400 h 809763"/>
                    <a:gd name="connsiteX98" fmla="*/ 404813 w 669132"/>
                    <a:gd name="connsiteY98" fmla="*/ 130969 h 809763"/>
                    <a:gd name="connsiteX99" fmla="*/ 407194 w 669132"/>
                    <a:gd name="connsiteY99" fmla="*/ 111919 h 809763"/>
                    <a:gd name="connsiteX100" fmla="*/ 392907 w 669132"/>
                    <a:gd name="connsiteY100" fmla="*/ 107156 h 809763"/>
                    <a:gd name="connsiteX101" fmla="*/ 378619 w 669132"/>
                    <a:gd name="connsiteY101" fmla="*/ 102394 h 809763"/>
                    <a:gd name="connsiteX102" fmla="*/ 369094 w 669132"/>
                    <a:gd name="connsiteY102" fmla="*/ 100013 h 809763"/>
                    <a:gd name="connsiteX103" fmla="*/ 366713 w 669132"/>
                    <a:gd name="connsiteY103" fmla="*/ 92869 h 809763"/>
                    <a:gd name="connsiteX104" fmla="*/ 357188 w 669132"/>
                    <a:gd name="connsiteY104" fmla="*/ 83344 h 809763"/>
                    <a:gd name="connsiteX105" fmla="*/ 371475 w 669132"/>
                    <a:gd name="connsiteY105" fmla="*/ 78581 h 809763"/>
                    <a:gd name="connsiteX106" fmla="*/ 388144 w 669132"/>
                    <a:gd name="connsiteY106" fmla="*/ 71438 h 809763"/>
                    <a:gd name="connsiteX107" fmla="*/ 404813 w 669132"/>
                    <a:gd name="connsiteY107" fmla="*/ 54769 h 809763"/>
                    <a:gd name="connsiteX108" fmla="*/ 414338 w 669132"/>
                    <a:gd name="connsiteY108" fmla="*/ 40481 h 809763"/>
                    <a:gd name="connsiteX109" fmla="*/ 419100 w 669132"/>
                    <a:gd name="connsiteY109" fmla="*/ 33338 h 809763"/>
                    <a:gd name="connsiteX110" fmla="*/ 426244 w 669132"/>
                    <a:gd name="connsiteY110" fmla="*/ 30956 h 809763"/>
                    <a:gd name="connsiteX111" fmla="*/ 431007 w 669132"/>
                    <a:gd name="connsiteY111" fmla="*/ 23813 h 809763"/>
                    <a:gd name="connsiteX112" fmla="*/ 445294 w 669132"/>
                    <a:gd name="connsiteY112" fmla="*/ 14288 h 809763"/>
                    <a:gd name="connsiteX113" fmla="*/ 461963 w 669132"/>
                    <a:gd name="connsiteY113" fmla="*/ 7144 h 809763"/>
                    <a:gd name="connsiteX114" fmla="*/ 471488 w 669132"/>
                    <a:gd name="connsiteY114" fmla="*/ 0 h 809763"/>
                    <a:gd name="connsiteX115" fmla="*/ 490538 w 669132"/>
                    <a:gd name="connsiteY115" fmla="*/ 11906 h 809763"/>
                    <a:gd name="connsiteX116" fmla="*/ 504825 w 669132"/>
                    <a:gd name="connsiteY116" fmla="*/ 21431 h 809763"/>
                    <a:gd name="connsiteX117" fmla="*/ 516732 w 669132"/>
                    <a:gd name="connsiteY117" fmla="*/ 33338 h 809763"/>
                    <a:gd name="connsiteX118" fmla="*/ 528638 w 669132"/>
                    <a:gd name="connsiteY118" fmla="*/ 45244 h 809763"/>
                    <a:gd name="connsiteX119" fmla="*/ 521494 w 669132"/>
                    <a:gd name="connsiteY119" fmla="*/ 61913 h 809763"/>
                    <a:gd name="connsiteX120" fmla="*/ 514350 w 669132"/>
                    <a:gd name="connsiteY120" fmla="*/ 64294 h 809763"/>
                    <a:gd name="connsiteX121" fmla="*/ 511969 w 669132"/>
                    <a:gd name="connsiteY121" fmla="*/ 71438 h 809763"/>
                    <a:gd name="connsiteX122" fmla="*/ 519113 w 669132"/>
                    <a:gd name="connsiteY122" fmla="*/ 85725 h 809763"/>
                    <a:gd name="connsiteX123" fmla="*/ 526257 w 669132"/>
                    <a:gd name="connsiteY123" fmla="*/ 90488 h 809763"/>
                    <a:gd name="connsiteX124" fmla="*/ 533400 w 669132"/>
                    <a:gd name="connsiteY124" fmla="*/ 97631 h 809763"/>
                    <a:gd name="connsiteX125" fmla="*/ 538163 w 669132"/>
                    <a:gd name="connsiteY125" fmla="*/ 104775 h 809763"/>
                    <a:gd name="connsiteX126" fmla="*/ 545307 w 669132"/>
                    <a:gd name="connsiteY126" fmla="*/ 107156 h 809763"/>
                    <a:gd name="connsiteX127" fmla="*/ 552450 w 669132"/>
                    <a:gd name="connsiteY127" fmla="*/ 111919 h 809763"/>
                    <a:gd name="connsiteX128" fmla="*/ 566738 w 669132"/>
                    <a:gd name="connsiteY128" fmla="*/ 109538 h 809763"/>
                    <a:gd name="connsiteX129" fmla="*/ 590550 w 669132"/>
                    <a:gd name="connsiteY129" fmla="*/ 107156 h 809763"/>
                    <a:gd name="connsiteX130" fmla="*/ 609600 w 669132"/>
                    <a:gd name="connsiteY130" fmla="*/ 109538 h 809763"/>
                    <a:gd name="connsiteX131" fmla="*/ 626269 w 669132"/>
                    <a:gd name="connsiteY131" fmla="*/ 114300 h 809763"/>
                    <a:gd name="connsiteX132" fmla="*/ 633413 w 669132"/>
                    <a:gd name="connsiteY132" fmla="*/ 119063 h 809763"/>
                    <a:gd name="connsiteX133" fmla="*/ 652463 w 669132"/>
                    <a:gd name="connsiteY133" fmla="*/ 119063 h 809763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8600 w 669132"/>
                    <a:gd name="connsiteY55" fmla="*/ 795338 h 812136"/>
                    <a:gd name="connsiteX56" fmla="*/ 221457 w 669132"/>
                    <a:gd name="connsiteY56" fmla="*/ 790575 h 812136"/>
                    <a:gd name="connsiteX57" fmla="*/ 209550 w 669132"/>
                    <a:gd name="connsiteY57" fmla="*/ 778669 h 812136"/>
                    <a:gd name="connsiteX58" fmla="*/ 198582 w 669132"/>
                    <a:gd name="connsiteY58" fmla="*/ 759042 h 812136"/>
                    <a:gd name="connsiteX59" fmla="*/ 16669 w 669132"/>
                    <a:gd name="connsiteY59" fmla="*/ 679872 h 812136"/>
                    <a:gd name="connsiteX60" fmla="*/ 0 w 669132"/>
                    <a:gd name="connsiteY60" fmla="*/ 539343 h 812136"/>
                    <a:gd name="connsiteX61" fmla="*/ 45244 w 669132"/>
                    <a:gd name="connsiteY61" fmla="*/ 540544 h 812136"/>
                    <a:gd name="connsiteX62" fmla="*/ 124980 w 669132"/>
                    <a:gd name="connsiteY62" fmla="*/ 659628 h 812136"/>
                    <a:gd name="connsiteX63" fmla="*/ 320675 w 669132"/>
                    <a:gd name="connsiteY63" fmla="*/ 520321 h 812136"/>
                    <a:gd name="connsiteX64" fmla="*/ 319088 w 669132"/>
                    <a:gd name="connsiteY64" fmla="*/ 469106 h 812136"/>
                    <a:gd name="connsiteX65" fmla="*/ 323850 w 669132"/>
                    <a:gd name="connsiteY65" fmla="*/ 454819 h 812136"/>
                    <a:gd name="connsiteX66" fmla="*/ 326232 w 669132"/>
                    <a:gd name="connsiteY66" fmla="*/ 447675 h 812136"/>
                    <a:gd name="connsiteX67" fmla="*/ 328613 w 669132"/>
                    <a:gd name="connsiteY67" fmla="*/ 423863 h 812136"/>
                    <a:gd name="connsiteX68" fmla="*/ 330994 w 669132"/>
                    <a:gd name="connsiteY68" fmla="*/ 416719 h 812136"/>
                    <a:gd name="connsiteX69" fmla="*/ 340519 w 669132"/>
                    <a:gd name="connsiteY69" fmla="*/ 383381 h 812136"/>
                    <a:gd name="connsiteX70" fmla="*/ 342900 w 669132"/>
                    <a:gd name="connsiteY70" fmla="*/ 347663 h 812136"/>
                    <a:gd name="connsiteX71" fmla="*/ 345282 w 669132"/>
                    <a:gd name="connsiteY71" fmla="*/ 340519 h 812136"/>
                    <a:gd name="connsiteX72" fmla="*/ 347663 w 669132"/>
                    <a:gd name="connsiteY72" fmla="*/ 323850 h 812136"/>
                    <a:gd name="connsiteX73" fmla="*/ 350044 w 669132"/>
                    <a:gd name="connsiteY73" fmla="*/ 280988 h 812136"/>
                    <a:gd name="connsiteX74" fmla="*/ 352425 w 669132"/>
                    <a:gd name="connsiteY74" fmla="*/ 261938 h 812136"/>
                    <a:gd name="connsiteX75" fmla="*/ 345282 w 669132"/>
                    <a:gd name="connsiteY75" fmla="*/ 257175 h 812136"/>
                    <a:gd name="connsiteX76" fmla="*/ 338138 w 669132"/>
                    <a:gd name="connsiteY76" fmla="*/ 259556 h 812136"/>
                    <a:gd name="connsiteX77" fmla="*/ 330994 w 669132"/>
                    <a:gd name="connsiteY77" fmla="*/ 264319 h 812136"/>
                    <a:gd name="connsiteX78" fmla="*/ 316707 w 669132"/>
                    <a:gd name="connsiteY78" fmla="*/ 269081 h 812136"/>
                    <a:gd name="connsiteX79" fmla="*/ 309563 w 669132"/>
                    <a:gd name="connsiteY79" fmla="*/ 271463 h 812136"/>
                    <a:gd name="connsiteX80" fmla="*/ 311944 w 669132"/>
                    <a:gd name="connsiteY80" fmla="*/ 264319 h 812136"/>
                    <a:gd name="connsiteX81" fmla="*/ 307182 w 669132"/>
                    <a:gd name="connsiteY81" fmla="*/ 250031 h 812136"/>
                    <a:gd name="connsiteX82" fmla="*/ 295275 w 669132"/>
                    <a:gd name="connsiteY82" fmla="*/ 228600 h 812136"/>
                    <a:gd name="connsiteX83" fmla="*/ 288132 w 669132"/>
                    <a:gd name="connsiteY83" fmla="*/ 223838 h 812136"/>
                    <a:gd name="connsiteX84" fmla="*/ 290513 w 669132"/>
                    <a:gd name="connsiteY84" fmla="*/ 216694 h 812136"/>
                    <a:gd name="connsiteX85" fmla="*/ 297657 w 669132"/>
                    <a:gd name="connsiteY85" fmla="*/ 214313 h 812136"/>
                    <a:gd name="connsiteX86" fmla="*/ 304800 w 669132"/>
                    <a:gd name="connsiteY86" fmla="*/ 209550 h 812136"/>
                    <a:gd name="connsiteX87" fmla="*/ 311944 w 669132"/>
                    <a:gd name="connsiteY87" fmla="*/ 202406 h 812136"/>
                    <a:gd name="connsiteX88" fmla="*/ 319088 w 669132"/>
                    <a:gd name="connsiteY88" fmla="*/ 200025 h 812136"/>
                    <a:gd name="connsiteX89" fmla="*/ 333375 w 669132"/>
                    <a:gd name="connsiteY89" fmla="*/ 192881 h 812136"/>
                    <a:gd name="connsiteX90" fmla="*/ 347663 w 669132"/>
                    <a:gd name="connsiteY90" fmla="*/ 190500 h 812136"/>
                    <a:gd name="connsiteX91" fmla="*/ 361950 w 669132"/>
                    <a:gd name="connsiteY91" fmla="*/ 185738 h 812136"/>
                    <a:gd name="connsiteX92" fmla="*/ 369094 w 669132"/>
                    <a:gd name="connsiteY92" fmla="*/ 180975 h 812136"/>
                    <a:gd name="connsiteX93" fmla="*/ 373857 w 669132"/>
                    <a:gd name="connsiteY93" fmla="*/ 173831 h 812136"/>
                    <a:gd name="connsiteX94" fmla="*/ 381000 w 669132"/>
                    <a:gd name="connsiteY94" fmla="*/ 171450 h 812136"/>
                    <a:gd name="connsiteX95" fmla="*/ 388144 w 669132"/>
                    <a:gd name="connsiteY95" fmla="*/ 166688 h 812136"/>
                    <a:gd name="connsiteX96" fmla="*/ 390525 w 669132"/>
                    <a:gd name="connsiteY96" fmla="*/ 159544 h 812136"/>
                    <a:gd name="connsiteX97" fmla="*/ 395288 w 669132"/>
                    <a:gd name="connsiteY97" fmla="*/ 152400 h 812136"/>
                    <a:gd name="connsiteX98" fmla="*/ 404813 w 669132"/>
                    <a:gd name="connsiteY98" fmla="*/ 130969 h 812136"/>
                    <a:gd name="connsiteX99" fmla="*/ 407194 w 669132"/>
                    <a:gd name="connsiteY99" fmla="*/ 111919 h 812136"/>
                    <a:gd name="connsiteX100" fmla="*/ 392907 w 669132"/>
                    <a:gd name="connsiteY100" fmla="*/ 107156 h 812136"/>
                    <a:gd name="connsiteX101" fmla="*/ 378619 w 669132"/>
                    <a:gd name="connsiteY101" fmla="*/ 102394 h 812136"/>
                    <a:gd name="connsiteX102" fmla="*/ 369094 w 669132"/>
                    <a:gd name="connsiteY102" fmla="*/ 100013 h 812136"/>
                    <a:gd name="connsiteX103" fmla="*/ 366713 w 669132"/>
                    <a:gd name="connsiteY103" fmla="*/ 92869 h 812136"/>
                    <a:gd name="connsiteX104" fmla="*/ 357188 w 669132"/>
                    <a:gd name="connsiteY104" fmla="*/ 83344 h 812136"/>
                    <a:gd name="connsiteX105" fmla="*/ 371475 w 669132"/>
                    <a:gd name="connsiteY105" fmla="*/ 78581 h 812136"/>
                    <a:gd name="connsiteX106" fmla="*/ 388144 w 669132"/>
                    <a:gd name="connsiteY106" fmla="*/ 71438 h 812136"/>
                    <a:gd name="connsiteX107" fmla="*/ 404813 w 669132"/>
                    <a:gd name="connsiteY107" fmla="*/ 54769 h 812136"/>
                    <a:gd name="connsiteX108" fmla="*/ 414338 w 669132"/>
                    <a:gd name="connsiteY108" fmla="*/ 40481 h 812136"/>
                    <a:gd name="connsiteX109" fmla="*/ 419100 w 669132"/>
                    <a:gd name="connsiteY109" fmla="*/ 33338 h 812136"/>
                    <a:gd name="connsiteX110" fmla="*/ 426244 w 669132"/>
                    <a:gd name="connsiteY110" fmla="*/ 30956 h 812136"/>
                    <a:gd name="connsiteX111" fmla="*/ 431007 w 669132"/>
                    <a:gd name="connsiteY111" fmla="*/ 23813 h 812136"/>
                    <a:gd name="connsiteX112" fmla="*/ 445294 w 669132"/>
                    <a:gd name="connsiteY112" fmla="*/ 14288 h 812136"/>
                    <a:gd name="connsiteX113" fmla="*/ 461963 w 669132"/>
                    <a:gd name="connsiteY113" fmla="*/ 7144 h 812136"/>
                    <a:gd name="connsiteX114" fmla="*/ 471488 w 669132"/>
                    <a:gd name="connsiteY114" fmla="*/ 0 h 812136"/>
                    <a:gd name="connsiteX115" fmla="*/ 490538 w 669132"/>
                    <a:gd name="connsiteY115" fmla="*/ 11906 h 812136"/>
                    <a:gd name="connsiteX116" fmla="*/ 504825 w 669132"/>
                    <a:gd name="connsiteY116" fmla="*/ 21431 h 812136"/>
                    <a:gd name="connsiteX117" fmla="*/ 516732 w 669132"/>
                    <a:gd name="connsiteY117" fmla="*/ 33338 h 812136"/>
                    <a:gd name="connsiteX118" fmla="*/ 528638 w 669132"/>
                    <a:gd name="connsiteY118" fmla="*/ 45244 h 812136"/>
                    <a:gd name="connsiteX119" fmla="*/ 521494 w 669132"/>
                    <a:gd name="connsiteY119" fmla="*/ 61913 h 812136"/>
                    <a:gd name="connsiteX120" fmla="*/ 514350 w 669132"/>
                    <a:gd name="connsiteY120" fmla="*/ 64294 h 812136"/>
                    <a:gd name="connsiteX121" fmla="*/ 511969 w 669132"/>
                    <a:gd name="connsiteY121" fmla="*/ 71438 h 812136"/>
                    <a:gd name="connsiteX122" fmla="*/ 519113 w 669132"/>
                    <a:gd name="connsiteY122" fmla="*/ 85725 h 812136"/>
                    <a:gd name="connsiteX123" fmla="*/ 526257 w 669132"/>
                    <a:gd name="connsiteY123" fmla="*/ 90488 h 812136"/>
                    <a:gd name="connsiteX124" fmla="*/ 533400 w 669132"/>
                    <a:gd name="connsiteY124" fmla="*/ 97631 h 812136"/>
                    <a:gd name="connsiteX125" fmla="*/ 538163 w 669132"/>
                    <a:gd name="connsiteY125" fmla="*/ 104775 h 812136"/>
                    <a:gd name="connsiteX126" fmla="*/ 545307 w 669132"/>
                    <a:gd name="connsiteY126" fmla="*/ 107156 h 812136"/>
                    <a:gd name="connsiteX127" fmla="*/ 552450 w 669132"/>
                    <a:gd name="connsiteY127" fmla="*/ 111919 h 812136"/>
                    <a:gd name="connsiteX128" fmla="*/ 566738 w 669132"/>
                    <a:gd name="connsiteY128" fmla="*/ 109538 h 812136"/>
                    <a:gd name="connsiteX129" fmla="*/ 590550 w 669132"/>
                    <a:gd name="connsiteY129" fmla="*/ 107156 h 812136"/>
                    <a:gd name="connsiteX130" fmla="*/ 609600 w 669132"/>
                    <a:gd name="connsiteY130" fmla="*/ 109538 h 812136"/>
                    <a:gd name="connsiteX131" fmla="*/ 626269 w 669132"/>
                    <a:gd name="connsiteY131" fmla="*/ 114300 h 812136"/>
                    <a:gd name="connsiteX132" fmla="*/ 633413 w 669132"/>
                    <a:gd name="connsiteY132" fmla="*/ 119063 h 812136"/>
                    <a:gd name="connsiteX133" fmla="*/ 652463 w 669132"/>
                    <a:gd name="connsiteY13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21457 w 669132"/>
                    <a:gd name="connsiteY55" fmla="*/ 790575 h 812136"/>
                    <a:gd name="connsiteX56" fmla="*/ 209550 w 669132"/>
                    <a:gd name="connsiteY56" fmla="*/ 778669 h 812136"/>
                    <a:gd name="connsiteX57" fmla="*/ 198582 w 669132"/>
                    <a:gd name="connsiteY57" fmla="*/ 759042 h 812136"/>
                    <a:gd name="connsiteX58" fmla="*/ 16669 w 669132"/>
                    <a:gd name="connsiteY58" fmla="*/ 679872 h 812136"/>
                    <a:gd name="connsiteX59" fmla="*/ 0 w 669132"/>
                    <a:gd name="connsiteY59" fmla="*/ 539343 h 812136"/>
                    <a:gd name="connsiteX60" fmla="*/ 45244 w 669132"/>
                    <a:gd name="connsiteY60" fmla="*/ 540544 h 812136"/>
                    <a:gd name="connsiteX61" fmla="*/ 124980 w 669132"/>
                    <a:gd name="connsiteY61" fmla="*/ 659628 h 812136"/>
                    <a:gd name="connsiteX62" fmla="*/ 320675 w 669132"/>
                    <a:gd name="connsiteY62" fmla="*/ 520321 h 812136"/>
                    <a:gd name="connsiteX63" fmla="*/ 319088 w 669132"/>
                    <a:gd name="connsiteY63" fmla="*/ 469106 h 812136"/>
                    <a:gd name="connsiteX64" fmla="*/ 323850 w 669132"/>
                    <a:gd name="connsiteY64" fmla="*/ 454819 h 812136"/>
                    <a:gd name="connsiteX65" fmla="*/ 326232 w 669132"/>
                    <a:gd name="connsiteY65" fmla="*/ 447675 h 812136"/>
                    <a:gd name="connsiteX66" fmla="*/ 328613 w 669132"/>
                    <a:gd name="connsiteY66" fmla="*/ 423863 h 812136"/>
                    <a:gd name="connsiteX67" fmla="*/ 330994 w 669132"/>
                    <a:gd name="connsiteY67" fmla="*/ 416719 h 812136"/>
                    <a:gd name="connsiteX68" fmla="*/ 340519 w 669132"/>
                    <a:gd name="connsiteY68" fmla="*/ 383381 h 812136"/>
                    <a:gd name="connsiteX69" fmla="*/ 342900 w 669132"/>
                    <a:gd name="connsiteY69" fmla="*/ 347663 h 812136"/>
                    <a:gd name="connsiteX70" fmla="*/ 345282 w 669132"/>
                    <a:gd name="connsiteY70" fmla="*/ 340519 h 812136"/>
                    <a:gd name="connsiteX71" fmla="*/ 347663 w 669132"/>
                    <a:gd name="connsiteY71" fmla="*/ 323850 h 812136"/>
                    <a:gd name="connsiteX72" fmla="*/ 350044 w 669132"/>
                    <a:gd name="connsiteY72" fmla="*/ 280988 h 812136"/>
                    <a:gd name="connsiteX73" fmla="*/ 352425 w 669132"/>
                    <a:gd name="connsiteY73" fmla="*/ 261938 h 812136"/>
                    <a:gd name="connsiteX74" fmla="*/ 345282 w 669132"/>
                    <a:gd name="connsiteY74" fmla="*/ 257175 h 812136"/>
                    <a:gd name="connsiteX75" fmla="*/ 338138 w 669132"/>
                    <a:gd name="connsiteY75" fmla="*/ 259556 h 812136"/>
                    <a:gd name="connsiteX76" fmla="*/ 330994 w 669132"/>
                    <a:gd name="connsiteY76" fmla="*/ 264319 h 812136"/>
                    <a:gd name="connsiteX77" fmla="*/ 316707 w 669132"/>
                    <a:gd name="connsiteY77" fmla="*/ 269081 h 812136"/>
                    <a:gd name="connsiteX78" fmla="*/ 309563 w 669132"/>
                    <a:gd name="connsiteY78" fmla="*/ 271463 h 812136"/>
                    <a:gd name="connsiteX79" fmla="*/ 311944 w 669132"/>
                    <a:gd name="connsiteY79" fmla="*/ 264319 h 812136"/>
                    <a:gd name="connsiteX80" fmla="*/ 307182 w 669132"/>
                    <a:gd name="connsiteY80" fmla="*/ 250031 h 812136"/>
                    <a:gd name="connsiteX81" fmla="*/ 295275 w 669132"/>
                    <a:gd name="connsiteY81" fmla="*/ 228600 h 812136"/>
                    <a:gd name="connsiteX82" fmla="*/ 288132 w 669132"/>
                    <a:gd name="connsiteY82" fmla="*/ 223838 h 812136"/>
                    <a:gd name="connsiteX83" fmla="*/ 290513 w 669132"/>
                    <a:gd name="connsiteY83" fmla="*/ 216694 h 812136"/>
                    <a:gd name="connsiteX84" fmla="*/ 297657 w 669132"/>
                    <a:gd name="connsiteY84" fmla="*/ 214313 h 812136"/>
                    <a:gd name="connsiteX85" fmla="*/ 304800 w 669132"/>
                    <a:gd name="connsiteY85" fmla="*/ 209550 h 812136"/>
                    <a:gd name="connsiteX86" fmla="*/ 311944 w 669132"/>
                    <a:gd name="connsiteY86" fmla="*/ 202406 h 812136"/>
                    <a:gd name="connsiteX87" fmla="*/ 319088 w 669132"/>
                    <a:gd name="connsiteY87" fmla="*/ 200025 h 812136"/>
                    <a:gd name="connsiteX88" fmla="*/ 333375 w 669132"/>
                    <a:gd name="connsiteY88" fmla="*/ 192881 h 812136"/>
                    <a:gd name="connsiteX89" fmla="*/ 347663 w 669132"/>
                    <a:gd name="connsiteY89" fmla="*/ 190500 h 812136"/>
                    <a:gd name="connsiteX90" fmla="*/ 361950 w 669132"/>
                    <a:gd name="connsiteY90" fmla="*/ 185738 h 812136"/>
                    <a:gd name="connsiteX91" fmla="*/ 369094 w 669132"/>
                    <a:gd name="connsiteY91" fmla="*/ 180975 h 812136"/>
                    <a:gd name="connsiteX92" fmla="*/ 373857 w 669132"/>
                    <a:gd name="connsiteY92" fmla="*/ 173831 h 812136"/>
                    <a:gd name="connsiteX93" fmla="*/ 381000 w 669132"/>
                    <a:gd name="connsiteY93" fmla="*/ 171450 h 812136"/>
                    <a:gd name="connsiteX94" fmla="*/ 388144 w 669132"/>
                    <a:gd name="connsiteY94" fmla="*/ 166688 h 812136"/>
                    <a:gd name="connsiteX95" fmla="*/ 390525 w 669132"/>
                    <a:gd name="connsiteY95" fmla="*/ 159544 h 812136"/>
                    <a:gd name="connsiteX96" fmla="*/ 395288 w 669132"/>
                    <a:gd name="connsiteY96" fmla="*/ 152400 h 812136"/>
                    <a:gd name="connsiteX97" fmla="*/ 404813 w 669132"/>
                    <a:gd name="connsiteY97" fmla="*/ 130969 h 812136"/>
                    <a:gd name="connsiteX98" fmla="*/ 407194 w 669132"/>
                    <a:gd name="connsiteY98" fmla="*/ 111919 h 812136"/>
                    <a:gd name="connsiteX99" fmla="*/ 392907 w 669132"/>
                    <a:gd name="connsiteY99" fmla="*/ 107156 h 812136"/>
                    <a:gd name="connsiteX100" fmla="*/ 378619 w 669132"/>
                    <a:gd name="connsiteY100" fmla="*/ 102394 h 812136"/>
                    <a:gd name="connsiteX101" fmla="*/ 369094 w 669132"/>
                    <a:gd name="connsiteY101" fmla="*/ 100013 h 812136"/>
                    <a:gd name="connsiteX102" fmla="*/ 366713 w 669132"/>
                    <a:gd name="connsiteY102" fmla="*/ 92869 h 812136"/>
                    <a:gd name="connsiteX103" fmla="*/ 357188 w 669132"/>
                    <a:gd name="connsiteY103" fmla="*/ 83344 h 812136"/>
                    <a:gd name="connsiteX104" fmla="*/ 371475 w 669132"/>
                    <a:gd name="connsiteY104" fmla="*/ 78581 h 812136"/>
                    <a:gd name="connsiteX105" fmla="*/ 388144 w 669132"/>
                    <a:gd name="connsiteY105" fmla="*/ 71438 h 812136"/>
                    <a:gd name="connsiteX106" fmla="*/ 404813 w 669132"/>
                    <a:gd name="connsiteY106" fmla="*/ 54769 h 812136"/>
                    <a:gd name="connsiteX107" fmla="*/ 414338 w 669132"/>
                    <a:gd name="connsiteY107" fmla="*/ 40481 h 812136"/>
                    <a:gd name="connsiteX108" fmla="*/ 419100 w 669132"/>
                    <a:gd name="connsiteY108" fmla="*/ 33338 h 812136"/>
                    <a:gd name="connsiteX109" fmla="*/ 426244 w 669132"/>
                    <a:gd name="connsiteY109" fmla="*/ 30956 h 812136"/>
                    <a:gd name="connsiteX110" fmla="*/ 431007 w 669132"/>
                    <a:gd name="connsiteY110" fmla="*/ 23813 h 812136"/>
                    <a:gd name="connsiteX111" fmla="*/ 445294 w 669132"/>
                    <a:gd name="connsiteY111" fmla="*/ 14288 h 812136"/>
                    <a:gd name="connsiteX112" fmla="*/ 461963 w 669132"/>
                    <a:gd name="connsiteY112" fmla="*/ 7144 h 812136"/>
                    <a:gd name="connsiteX113" fmla="*/ 471488 w 669132"/>
                    <a:gd name="connsiteY113" fmla="*/ 0 h 812136"/>
                    <a:gd name="connsiteX114" fmla="*/ 490538 w 669132"/>
                    <a:gd name="connsiteY114" fmla="*/ 11906 h 812136"/>
                    <a:gd name="connsiteX115" fmla="*/ 504825 w 669132"/>
                    <a:gd name="connsiteY115" fmla="*/ 21431 h 812136"/>
                    <a:gd name="connsiteX116" fmla="*/ 516732 w 669132"/>
                    <a:gd name="connsiteY116" fmla="*/ 33338 h 812136"/>
                    <a:gd name="connsiteX117" fmla="*/ 528638 w 669132"/>
                    <a:gd name="connsiteY117" fmla="*/ 45244 h 812136"/>
                    <a:gd name="connsiteX118" fmla="*/ 521494 w 669132"/>
                    <a:gd name="connsiteY118" fmla="*/ 61913 h 812136"/>
                    <a:gd name="connsiteX119" fmla="*/ 514350 w 669132"/>
                    <a:gd name="connsiteY119" fmla="*/ 64294 h 812136"/>
                    <a:gd name="connsiteX120" fmla="*/ 511969 w 669132"/>
                    <a:gd name="connsiteY120" fmla="*/ 71438 h 812136"/>
                    <a:gd name="connsiteX121" fmla="*/ 519113 w 669132"/>
                    <a:gd name="connsiteY121" fmla="*/ 85725 h 812136"/>
                    <a:gd name="connsiteX122" fmla="*/ 526257 w 669132"/>
                    <a:gd name="connsiteY122" fmla="*/ 90488 h 812136"/>
                    <a:gd name="connsiteX123" fmla="*/ 533400 w 669132"/>
                    <a:gd name="connsiteY123" fmla="*/ 97631 h 812136"/>
                    <a:gd name="connsiteX124" fmla="*/ 538163 w 669132"/>
                    <a:gd name="connsiteY124" fmla="*/ 104775 h 812136"/>
                    <a:gd name="connsiteX125" fmla="*/ 545307 w 669132"/>
                    <a:gd name="connsiteY125" fmla="*/ 107156 h 812136"/>
                    <a:gd name="connsiteX126" fmla="*/ 552450 w 669132"/>
                    <a:gd name="connsiteY126" fmla="*/ 111919 h 812136"/>
                    <a:gd name="connsiteX127" fmla="*/ 566738 w 669132"/>
                    <a:gd name="connsiteY127" fmla="*/ 109538 h 812136"/>
                    <a:gd name="connsiteX128" fmla="*/ 590550 w 669132"/>
                    <a:gd name="connsiteY128" fmla="*/ 107156 h 812136"/>
                    <a:gd name="connsiteX129" fmla="*/ 609600 w 669132"/>
                    <a:gd name="connsiteY129" fmla="*/ 109538 h 812136"/>
                    <a:gd name="connsiteX130" fmla="*/ 626269 w 669132"/>
                    <a:gd name="connsiteY130" fmla="*/ 114300 h 812136"/>
                    <a:gd name="connsiteX131" fmla="*/ 633413 w 669132"/>
                    <a:gd name="connsiteY131" fmla="*/ 119063 h 812136"/>
                    <a:gd name="connsiteX132" fmla="*/ 652463 w 669132"/>
                    <a:gd name="connsiteY13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209550 w 669132"/>
                    <a:gd name="connsiteY55" fmla="*/ 778669 h 812136"/>
                    <a:gd name="connsiteX56" fmla="*/ 198582 w 669132"/>
                    <a:gd name="connsiteY56" fmla="*/ 759042 h 812136"/>
                    <a:gd name="connsiteX57" fmla="*/ 16669 w 669132"/>
                    <a:gd name="connsiteY57" fmla="*/ 679872 h 812136"/>
                    <a:gd name="connsiteX58" fmla="*/ 0 w 669132"/>
                    <a:gd name="connsiteY58" fmla="*/ 539343 h 812136"/>
                    <a:gd name="connsiteX59" fmla="*/ 45244 w 669132"/>
                    <a:gd name="connsiteY59" fmla="*/ 540544 h 812136"/>
                    <a:gd name="connsiteX60" fmla="*/ 124980 w 669132"/>
                    <a:gd name="connsiteY60" fmla="*/ 659628 h 812136"/>
                    <a:gd name="connsiteX61" fmla="*/ 320675 w 669132"/>
                    <a:gd name="connsiteY61" fmla="*/ 520321 h 812136"/>
                    <a:gd name="connsiteX62" fmla="*/ 319088 w 669132"/>
                    <a:gd name="connsiteY62" fmla="*/ 469106 h 812136"/>
                    <a:gd name="connsiteX63" fmla="*/ 323850 w 669132"/>
                    <a:gd name="connsiteY63" fmla="*/ 454819 h 812136"/>
                    <a:gd name="connsiteX64" fmla="*/ 326232 w 669132"/>
                    <a:gd name="connsiteY64" fmla="*/ 447675 h 812136"/>
                    <a:gd name="connsiteX65" fmla="*/ 328613 w 669132"/>
                    <a:gd name="connsiteY65" fmla="*/ 423863 h 812136"/>
                    <a:gd name="connsiteX66" fmla="*/ 330994 w 669132"/>
                    <a:gd name="connsiteY66" fmla="*/ 416719 h 812136"/>
                    <a:gd name="connsiteX67" fmla="*/ 340519 w 669132"/>
                    <a:gd name="connsiteY67" fmla="*/ 383381 h 812136"/>
                    <a:gd name="connsiteX68" fmla="*/ 342900 w 669132"/>
                    <a:gd name="connsiteY68" fmla="*/ 347663 h 812136"/>
                    <a:gd name="connsiteX69" fmla="*/ 345282 w 669132"/>
                    <a:gd name="connsiteY69" fmla="*/ 340519 h 812136"/>
                    <a:gd name="connsiteX70" fmla="*/ 347663 w 669132"/>
                    <a:gd name="connsiteY70" fmla="*/ 323850 h 812136"/>
                    <a:gd name="connsiteX71" fmla="*/ 350044 w 669132"/>
                    <a:gd name="connsiteY71" fmla="*/ 280988 h 812136"/>
                    <a:gd name="connsiteX72" fmla="*/ 352425 w 669132"/>
                    <a:gd name="connsiteY72" fmla="*/ 261938 h 812136"/>
                    <a:gd name="connsiteX73" fmla="*/ 345282 w 669132"/>
                    <a:gd name="connsiteY73" fmla="*/ 257175 h 812136"/>
                    <a:gd name="connsiteX74" fmla="*/ 338138 w 669132"/>
                    <a:gd name="connsiteY74" fmla="*/ 259556 h 812136"/>
                    <a:gd name="connsiteX75" fmla="*/ 330994 w 669132"/>
                    <a:gd name="connsiteY75" fmla="*/ 264319 h 812136"/>
                    <a:gd name="connsiteX76" fmla="*/ 316707 w 669132"/>
                    <a:gd name="connsiteY76" fmla="*/ 269081 h 812136"/>
                    <a:gd name="connsiteX77" fmla="*/ 309563 w 669132"/>
                    <a:gd name="connsiteY77" fmla="*/ 271463 h 812136"/>
                    <a:gd name="connsiteX78" fmla="*/ 311944 w 669132"/>
                    <a:gd name="connsiteY78" fmla="*/ 264319 h 812136"/>
                    <a:gd name="connsiteX79" fmla="*/ 307182 w 669132"/>
                    <a:gd name="connsiteY79" fmla="*/ 250031 h 812136"/>
                    <a:gd name="connsiteX80" fmla="*/ 295275 w 669132"/>
                    <a:gd name="connsiteY80" fmla="*/ 228600 h 812136"/>
                    <a:gd name="connsiteX81" fmla="*/ 288132 w 669132"/>
                    <a:gd name="connsiteY81" fmla="*/ 223838 h 812136"/>
                    <a:gd name="connsiteX82" fmla="*/ 290513 w 669132"/>
                    <a:gd name="connsiteY82" fmla="*/ 216694 h 812136"/>
                    <a:gd name="connsiteX83" fmla="*/ 297657 w 669132"/>
                    <a:gd name="connsiteY83" fmla="*/ 214313 h 812136"/>
                    <a:gd name="connsiteX84" fmla="*/ 304800 w 669132"/>
                    <a:gd name="connsiteY84" fmla="*/ 209550 h 812136"/>
                    <a:gd name="connsiteX85" fmla="*/ 311944 w 669132"/>
                    <a:gd name="connsiteY85" fmla="*/ 202406 h 812136"/>
                    <a:gd name="connsiteX86" fmla="*/ 319088 w 669132"/>
                    <a:gd name="connsiteY86" fmla="*/ 200025 h 812136"/>
                    <a:gd name="connsiteX87" fmla="*/ 333375 w 669132"/>
                    <a:gd name="connsiteY87" fmla="*/ 192881 h 812136"/>
                    <a:gd name="connsiteX88" fmla="*/ 347663 w 669132"/>
                    <a:gd name="connsiteY88" fmla="*/ 190500 h 812136"/>
                    <a:gd name="connsiteX89" fmla="*/ 361950 w 669132"/>
                    <a:gd name="connsiteY89" fmla="*/ 185738 h 812136"/>
                    <a:gd name="connsiteX90" fmla="*/ 369094 w 669132"/>
                    <a:gd name="connsiteY90" fmla="*/ 180975 h 812136"/>
                    <a:gd name="connsiteX91" fmla="*/ 373857 w 669132"/>
                    <a:gd name="connsiteY91" fmla="*/ 173831 h 812136"/>
                    <a:gd name="connsiteX92" fmla="*/ 381000 w 669132"/>
                    <a:gd name="connsiteY92" fmla="*/ 171450 h 812136"/>
                    <a:gd name="connsiteX93" fmla="*/ 388144 w 669132"/>
                    <a:gd name="connsiteY93" fmla="*/ 166688 h 812136"/>
                    <a:gd name="connsiteX94" fmla="*/ 390525 w 669132"/>
                    <a:gd name="connsiteY94" fmla="*/ 159544 h 812136"/>
                    <a:gd name="connsiteX95" fmla="*/ 395288 w 669132"/>
                    <a:gd name="connsiteY95" fmla="*/ 152400 h 812136"/>
                    <a:gd name="connsiteX96" fmla="*/ 404813 w 669132"/>
                    <a:gd name="connsiteY96" fmla="*/ 130969 h 812136"/>
                    <a:gd name="connsiteX97" fmla="*/ 407194 w 669132"/>
                    <a:gd name="connsiteY97" fmla="*/ 111919 h 812136"/>
                    <a:gd name="connsiteX98" fmla="*/ 392907 w 669132"/>
                    <a:gd name="connsiteY98" fmla="*/ 107156 h 812136"/>
                    <a:gd name="connsiteX99" fmla="*/ 378619 w 669132"/>
                    <a:gd name="connsiteY99" fmla="*/ 102394 h 812136"/>
                    <a:gd name="connsiteX100" fmla="*/ 369094 w 669132"/>
                    <a:gd name="connsiteY100" fmla="*/ 100013 h 812136"/>
                    <a:gd name="connsiteX101" fmla="*/ 366713 w 669132"/>
                    <a:gd name="connsiteY101" fmla="*/ 92869 h 812136"/>
                    <a:gd name="connsiteX102" fmla="*/ 357188 w 669132"/>
                    <a:gd name="connsiteY102" fmla="*/ 83344 h 812136"/>
                    <a:gd name="connsiteX103" fmla="*/ 371475 w 669132"/>
                    <a:gd name="connsiteY103" fmla="*/ 78581 h 812136"/>
                    <a:gd name="connsiteX104" fmla="*/ 388144 w 669132"/>
                    <a:gd name="connsiteY104" fmla="*/ 71438 h 812136"/>
                    <a:gd name="connsiteX105" fmla="*/ 404813 w 669132"/>
                    <a:gd name="connsiteY105" fmla="*/ 54769 h 812136"/>
                    <a:gd name="connsiteX106" fmla="*/ 414338 w 669132"/>
                    <a:gd name="connsiteY106" fmla="*/ 40481 h 812136"/>
                    <a:gd name="connsiteX107" fmla="*/ 419100 w 669132"/>
                    <a:gd name="connsiteY107" fmla="*/ 33338 h 812136"/>
                    <a:gd name="connsiteX108" fmla="*/ 426244 w 669132"/>
                    <a:gd name="connsiteY108" fmla="*/ 30956 h 812136"/>
                    <a:gd name="connsiteX109" fmla="*/ 431007 w 669132"/>
                    <a:gd name="connsiteY109" fmla="*/ 23813 h 812136"/>
                    <a:gd name="connsiteX110" fmla="*/ 445294 w 669132"/>
                    <a:gd name="connsiteY110" fmla="*/ 14288 h 812136"/>
                    <a:gd name="connsiteX111" fmla="*/ 461963 w 669132"/>
                    <a:gd name="connsiteY111" fmla="*/ 7144 h 812136"/>
                    <a:gd name="connsiteX112" fmla="*/ 471488 w 669132"/>
                    <a:gd name="connsiteY112" fmla="*/ 0 h 812136"/>
                    <a:gd name="connsiteX113" fmla="*/ 490538 w 669132"/>
                    <a:gd name="connsiteY113" fmla="*/ 11906 h 812136"/>
                    <a:gd name="connsiteX114" fmla="*/ 504825 w 669132"/>
                    <a:gd name="connsiteY114" fmla="*/ 21431 h 812136"/>
                    <a:gd name="connsiteX115" fmla="*/ 516732 w 669132"/>
                    <a:gd name="connsiteY115" fmla="*/ 33338 h 812136"/>
                    <a:gd name="connsiteX116" fmla="*/ 528638 w 669132"/>
                    <a:gd name="connsiteY116" fmla="*/ 45244 h 812136"/>
                    <a:gd name="connsiteX117" fmla="*/ 521494 w 669132"/>
                    <a:gd name="connsiteY117" fmla="*/ 61913 h 812136"/>
                    <a:gd name="connsiteX118" fmla="*/ 514350 w 669132"/>
                    <a:gd name="connsiteY118" fmla="*/ 64294 h 812136"/>
                    <a:gd name="connsiteX119" fmla="*/ 511969 w 669132"/>
                    <a:gd name="connsiteY119" fmla="*/ 71438 h 812136"/>
                    <a:gd name="connsiteX120" fmla="*/ 519113 w 669132"/>
                    <a:gd name="connsiteY120" fmla="*/ 85725 h 812136"/>
                    <a:gd name="connsiteX121" fmla="*/ 526257 w 669132"/>
                    <a:gd name="connsiteY121" fmla="*/ 90488 h 812136"/>
                    <a:gd name="connsiteX122" fmla="*/ 533400 w 669132"/>
                    <a:gd name="connsiteY122" fmla="*/ 97631 h 812136"/>
                    <a:gd name="connsiteX123" fmla="*/ 538163 w 669132"/>
                    <a:gd name="connsiteY123" fmla="*/ 104775 h 812136"/>
                    <a:gd name="connsiteX124" fmla="*/ 545307 w 669132"/>
                    <a:gd name="connsiteY124" fmla="*/ 107156 h 812136"/>
                    <a:gd name="connsiteX125" fmla="*/ 552450 w 669132"/>
                    <a:gd name="connsiteY125" fmla="*/ 111919 h 812136"/>
                    <a:gd name="connsiteX126" fmla="*/ 566738 w 669132"/>
                    <a:gd name="connsiteY126" fmla="*/ 109538 h 812136"/>
                    <a:gd name="connsiteX127" fmla="*/ 590550 w 669132"/>
                    <a:gd name="connsiteY127" fmla="*/ 107156 h 812136"/>
                    <a:gd name="connsiteX128" fmla="*/ 609600 w 669132"/>
                    <a:gd name="connsiteY128" fmla="*/ 109538 h 812136"/>
                    <a:gd name="connsiteX129" fmla="*/ 626269 w 669132"/>
                    <a:gd name="connsiteY129" fmla="*/ 114300 h 812136"/>
                    <a:gd name="connsiteX130" fmla="*/ 633413 w 669132"/>
                    <a:gd name="connsiteY130" fmla="*/ 119063 h 812136"/>
                    <a:gd name="connsiteX131" fmla="*/ 652463 w 669132"/>
                    <a:gd name="connsiteY13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19088 w 669132"/>
                    <a:gd name="connsiteY61" fmla="*/ 469106 h 812136"/>
                    <a:gd name="connsiteX62" fmla="*/ 323850 w 669132"/>
                    <a:gd name="connsiteY62" fmla="*/ 454819 h 812136"/>
                    <a:gd name="connsiteX63" fmla="*/ 326232 w 669132"/>
                    <a:gd name="connsiteY63" fmla="*/ 447675 h 812136"/>
                    <a:gd name="connsiteX64" fmla="*/ 328613 w 669132"/>
                    <a:gd name="connsiteY64" fmla="*/ 423863 h 812136"/>
                    <a:gd name="connsiteX65" fmla="*/ 330994 w 669132"/>
                    <a:gd name="connsiteY65" fmla="*/ 416719 h 812136"/>
                    <a:gd name="connsiteX66" fmla="*/ 340519 w 669132"/>
                    <a:gd name="connsiteY66" fmla="*/ 383381 h 812136"/>
                    <a:gd name="connsiteX67" fmla="*/ 342900 w 669132"/>
                    <a:gd name="connsiteY67" fmla="*/ 347663 h 812136"/>
                    <a:gd name="connsiteX68" fmla="*/ 345282 w 669132"/>
                    <a:gd name="connsiteY68" fmla="*/ 340519 h 812136"/>
                    <a:gd name="connsiteX69" fmla="*/ 347663 w 669132"/>
                    <a:gd name="connsiteY69" fmla="*/ 323850 h 812136"/>
                    <a:gd name="connsiteX70" fmla="*/ 350044 w 669132"/>
                    <a:gd name="connsiteY70" fmla="*/ 280988 h 812136"/>
                    <a:gd name="connsiteX71" fmla="*/ 352425 w 669132"/>
                    <a:gd name="connsiteY71" fmla="*/ 261938 h 812136"/>
                    <a:gd name="connsiteX72" fmla="*/ 345282 w 669132"/>
                    <a:gd name="connsiteY72" fmla="*/ 257175 h 812136"/>
                    <a:gd name="connsiteX73" fmla="*/ 338138 w 669132"/>
                    <a:gd name="connsiteY73" fmla="*/ 259556 h 812136"/>
                    <a:gd name="connsiteX74" fmla="*/ 330994 w 669132"/>
                    <a:gd name="connsiteY74" fmla="*/ 264319 h 812136"/>
                    <a:gd name="connsiteX75" fmla="*/ 316707 w 669132"/>
                    <a:gd name="connsiteY75" fmla="*/ 269081 h 812136"/>
                    <a:gd name="connsiteX76" fmla="*/ 309563 w 669132"/>
                    <a:gd name="connsiteY76" fmla="*/ 271463 h 812136"/>
                    <a:gd name="connsiteX77" fmla="*/ 311944 w 669132"/>
                    <a:gd name="connsiteY77" fmla="*/ 264319 h 812136"/>
                    <a:gd name="connsiteX78" fmla="*/ 307182 w 669132"/>
                    <a:gd name="connsiteY78" fmla="*/ 250031 h 812136"/>
                    <a:gd name="connsiteX79" fmla="*/ 295275 w 669132"/>
                    <a:gd name="connsiteY79" fmla="*/ 228600 h 812136"/>
                    <a:gd name="connsiteX80" fmla="*/ 288132 w 669132"/>
                    <a:gd name="connsiteY80" fmla="*/ 223838 h 812136"/>
                    <a:gd name="connsiteX81" fmla="*/ 290513 w 669132"/>
                    <a:gd name="connsiteY81" fmla="*/ 216694 h 812136"/>
                    <a:gd name="connsiteX82" fmla="*/ 297657 w 669132"/>
                    <a:gd name="connsiteY82" fmla="*/ 214313 h 812136"/>
                    <a:gd name="connsiteX83" fmla="*/ 304800 w 669132"/>
                    <a:gd name="connsiteY83" fmla="*/ 209550 h 812136"/>
                    <a:gd name="connsiteX84" fmla="*/ 311944 w 669132"/>
                    <a:gd name="connsiteY84" fmla="*/ 202406 h 812136"/>
                    <a:gd name="connsiteX85" fmla="*/ 319088 w 669132"/>
                    <a:gd name="connsiteY85" fmla="*/ 200025 h 812136"/>
                    <a:gd name="connsiteX86" fmla="*/ 333375 w 669132"/>
                    <a:gd name="connsiteY86" fmla="*/ 192881 h 812136"/>
                    <a:gd name="connsiteX87" fmla="*/ 347663 w 669132"/>
                    <a:gd name="connsiteY87" fmla="*/ 190500 h 812136"/>
                    <a:gd name="connsiteX88" fmla="*/ 361950 w 669132"/>
                    <a:gd name="connsiteY88" fmla="*/ 185738 h 812136"/>
                    <a:gd name="connsiteX89" fmla="*/ 369094 w 669132"/>
                    <a:gd name="connsiteY89" fmla="*/ 180975 h 812136"/>
                    <a:gd name="connsiteX90" fmla="*/ 373857 w 669132"/>
                    <a:gd name="connsiteY90" fmla="*/ 173831 h 812136"/>
                    <a:gd name="connsiteX91" fmla="*/ 381000 w 669132"/>
                    <a:gd name="connsiteY91" fmla="*/ 171450 h 812136"/>
                    <a:gd name="connsiteX92" fmla="*/ 388144 w 669132"/>
                    <a:gd name="connsiteY92" fmla="*/ 166688 h 812136"/>
                    <a:gd name="connsiteX93" fmla="*/ 390525 w 669132"/>
                    <a:gd name="connsiteY93" fmla="*/ 159544 h 812136"/>
                    <a:gd name="connsiteX94" fmla="*/ 395288 w 669132"/>
                    <a:gd name="connsiteY94" fmla="*/ 152400 h 812136"/>
                    <a:gd name="connsiteX95" fmla="*/ 404813 w 669132"/>
                    <a:gd name="connsiteY95" fmla="*/ 130969 h 812136"/>
                    <a:gd name="connsiteX96" fmla="*/ 407194 w 669132"/>
                    <a:gd name="connsiteY96" fmla="*/ 111919 h 812136"/>
                    <a:gd name="connsiteX97" fmla="*/ 392907 w 669132"/>
                    <a:gd name="connsiteY97" fmla="*/ 107156 h 812136"/>
                    <a:gd name="connsiteX98" fmla="*/ 378619 w 669132"/>
                    <a:gd name="connsiteY98" fmla="*/ 102394 h 812136"/>
                    <a:gd name="connsiteX99" fmla="*/ 369094 w 669132"/>
                    <a:gd name="connsiteY99" fmla="*/ 100013 h 812136"/>
                    <a:gd name="connsiteX100" fmla="*/ 366713 w 669132"/>
                    <a:gd name="connsiteY100" fmla="*/ 92869 h 812136"/>
                    <a:gd name="connsiteX101" fmla="*/ 357188 w 669132"/>
                    <a:gd name="connsiteY101" fmla="*/ 83344 h 812136"/>
                    <a:gd name="connsiteX102" fmla="*/ 371475 w 669132"/>
                    <a:gd name="connsiteY102" fmla="*/ 78581 h 812136"/>
                    <a:gd name="connsiteX103" fmla="*/ 388144 w 669132"/>
                    <a:gd name="connsiteY103" fmla="*/ 71438 h 812136"/>
                    <a:gd name="connsiteX104" fmla="*/ 404813 w 669132"/>
                    <a:gd name="connsiteY104" fmla="*/ 54769 h 812136"/>
                    <a:gd name="connsiteX105" fmla="*/ 414338 w 669132"/>
                    <a:gd name="connsiteY105" fmla="*/ 40481 h 812136"/>
                    <a:gd name="connsiteX106" fmla="*/ 419100 w 669132"/>
                    <a:gd name="connsiteY106" fmla="*/ 33338 h 812136"/>
                    <a:gd name="connsiteX107" fmla="*/ 426244 w 669132"/>
                    <a:gd name="connsiteY107" fmla="*/ 30956 h 812136"/>
                    <a:gd name="connsiteX108" fmla="*/ 431007 w 669132"/>
                    <a:gd name="connsiteY108" fmla="*/ 23813 h 812136"/>
                    <a:gd name="connsiteX109" fmla="*/ 445294 w 669132"/>
                    <a:gd name="connsiteY109" fmla="*/ 14288 h 812136"/>
                    <a:gd name="connsiteX110" fmla="*/ 461963 w 669132"/>
                    <a:gd name="connsiteY110" fmla="*/ 7144 h 812136"/>
                    <a:gd name="connsiteX111" fmla="*/ 471488 w 669132"/>
                    <a:gd name="connsiteY111" fmla="*/ 0 h 812136"/>
                    <a:gd name="connsiteX112" fmla="*/ 490538 w 669132"/>
                    <a:gd name="connsiteY112" fmla="*/ 11906 h 812136"/>
                    <a:gd name="connsiteX113" fmla="*/ 504825 w 669132"/>
                    <a:gd name="connsiteY113" fmla="*/ 21431 h 812136"/>
                    <a:gd name="connsiteX114" fmla="*/ 516732 w 669132"/>
                    <a:gd name="connsiteY114" fmla="*/ 33338 h 812136"/>
                    <a:gd name="connsiteX115" fmla="*/ 528638 w 669132"/>
                    <a:gd name="connsiteY115" fmla="*/ 45244 h 812136"/>
                    <a:gd name="connsiteX116" fmla="*/ 521494 w 669132"/>
                    <a:gd name="connsiteY116" fmla="*/ 61913 h 812136"/>
                    <a:gd name="connsiteX117" fmla="*/ 514350 w 669132"/>
                    <a:gd name="connsiteY117" fmla="*/ 64294 h 812136"/>
                    <a:gd name="connsiteX118" fmla="*/ 511969 w 669132"/>
                    <a:gd name="connsiteY118" fmla="*/ 71438 h 812136"/>
                    <a:gd name="connsiteX119" fmla="*/ 519113 w 669132"/>
                    <a:gd name="connsiteY119" fmla="*/ 85725 h 812136"/>
                    <a:gd name="connsiteX120" fmla="*/ 526257 w 669132"/>
                    <a:gd name="connsiteY120" fmla="*/ 90488 h 812136"/>
                    <a:gd name="connsiteX121" fmla="*/ 533400 w 669132"/>
                    <a:gd name="connsiteY121" fmla="*/ 97631 h 812136"/>
                    <a:gd name="connsiteX122" fmla="*/ 538163 w 669132"/>
                    <a:gd name="connsiteY122" fmla="*/ 104775 h 812136"/>
                    <a:gd name="connsiteX123" fmla="*/ 545307 w 669132"/>
                    <a:gd name="connsiteY123" fmla="*/ 107156 h 812136"/>
                    <a:gd name="connsiteX124" fmla="*/ 552450 w 669132"/>
                    <a:gd name="connsiteY124" fmla="*/ 111919 h 812136"/>
                    <a:gd name="connsiteX125" fmla="*/ 566738 w 669132"/>
                    <a:gd name="connsiteY125" fmla="*/ 109538 h 812136"/>
                    <a:gd name="connsiteX126" fmla="*/ 590550 w 669132"/>
                    <a:gd name="connsiteY126" fmla="*/ 107156 h 812136"/>
                    <a:gd name="connsiteX127" fmla="*/ 609600 w 669132"/>
                    <a:gd name="connsiteY127" fmla="*/ 109538 h 812136"/>
                    <a:gd name="connsiteX128" fmla="*/ 626269 w 669132"/>
                    <a:gd name="connsiteY128" fmla="*/ 114300 h 812136"/>
                    <a:gd name="connsiteX129" fmla="*/ 633413 w 669132"/>
                    <a:gd name="connsiteY129" fmla="*/ 119063 h 812136"/>
                    <a:gd name="connsiteX130" fmla="*/ 652463 w 669132"/>
                    <a:gd name="connsiteY13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3850 w 669132"/>
                    <a:gd name="connsiteY61" fmla="*/ 454819 h 812136"/>
                    <a:gd name="connsiteX62" fmla="*/ 326232 w 669132"/>
                    <a:gd name="connsiteY62" fmla="*/ 447675 h 812136"/>
                    <a:gd name="connsiteX63" fmla="*/ 328613 w 669132"/>
                    <a:gd name="connsiteY63" fmla="*/ 423863 h 812136"/>
                    <a:gd name="connsiteX64" fmla="*/ 330994 w 669132"/>
                    <a:gd name="connsiteY64" fmla="*/ 416719 h 812136"/>
                    <a:gd name="connsiteX65" fmla="*/ 340519 w 669132"/>
                    <a:gd name="connsiteY65" fmla="*/ 383381 h 812136"/>
                    <a:gd name="connsiteX66" fmla="*/ 342900 w 669132"/>
                    <a:gd name="connsiteY66" fmla="*/ 347663 h 812136"/>
                    <a:gd name="connsiteX67" fmla="*/ 345282 w 669132"/>
                    <a:gd name="connsiteY67" fmla="*/ 340519 h 812136"/>
                    <a:gd name="connsiteX68" fmla="*/ 347663 w 669132"/>
                    <a:gd name="connsiteY68" fmla="*/ 323850 h 812136"/>
                    <a:gd name="connsiteX69" fmla="*/ 350044 w 669132"/>
                    <a:gd name="connsiteY69" fmla="*/ 280988 h 812136"/>
                    <a:gd name="connsiteX70" fmla="*/ 352425 w 669132"/>
                    <a:gd name="connsiteY70" fmla="*/ 261938 h 812136"/>
                    <a:gd name="connsiteX71" fmla="*/ 345282 w 669132"/>
                    <a:gd name="connsiteY71" fmla="*/ 257175 h 812136"/>
                    <a:gd name="connsiteX72" fmla="*/ 338138 w 669132"/>
                    <a:gd name="connsiteY72" fmla="*/ 259556 h 812136"/>
                    <a:gd name="connsiteX73" fmla="*/ 330994 w 669132"/>
                    <a:gd name="connsiteY73" fmla="*/ 264319 h 812136"/>
                    <a:gd name="connsiteX74" fmla="*/ 316707 w 669132"/>
                    <a:gd name="connsiteY74" fmla="*/ 269081 h 812136"/>
                    <a:gd name="connsiteX75" fmla="*/ 309563 w 669132"/>
                    <a:gd name="connsiteY75" fmla="*/ 271463 h 812136"/>
                    <a:gd name="connsiteX76" fmla="*/ 311944 w 669132"/>
                    <a:gd name="connsiteY76" fmla="*/ 264319 h 812136"/>
                    <a:gd name="connsiteX77" fmla="*/ 307182 w 669132"/>
                    <a:gd name="connsiteY77" fmla="*/ 250031 h 812136"/>
                    <a:gd name="connsiteX78" fmla="*/ 295275 w 669132"/>
                    <a:gd name="connsiteY78" fmla="*/ 228600 h 812136"/>
                    <a:gd name="connsiteX79" fmla="*/ 288132 w 669132"/>
                    <a:gd name="connsiteY79" fmla="*/ 223838 h 812136"/>
                    <a:gd name="connsiteX80" fmla="*/ 290513 w 669132"/>
                    <a:gd name="connsiteY80" fmla="*/ 216694 h 812136"/>
                    <a:gd name="connsiteX81" fmla="*/ 297657 w 669132"/>
                    <a:gd name="connsiteY81" fmla="*/ 214313 h 812136"/>
                    <a:gd name="connsiteX82" fmla="*/ 304800 w 669132"/>
                    <a:gd name="connsiteY82" fmla="*/ 209550 h 812136"/>
                    <a:gd name="connsiteX83" fmla="*/ 311944 w 669132"/>
                    <a:gd name="connsiteY83" fmla="*/ 202406 h 812136"/>
                    <a:gd name="connsiteX84" fmla="*/ 319088 w 669132"/>
                    <a:gd name="connsiteY84" fmla="*/ 200025 h 812136"/>
                    <a:gd name="connsiteX85" fmla="*/ 333375 w 669132"/>
                    <a:gd name="connsiteY85" fmla="*/ 192881 h 812136"/>
                    <a:gd name="connsiteX86" fmla="*/ 347663 w 669132"/>
                    <a:gd name="connsiteY86" fmla="*/ 190500 h 812136"/>
                    <a:gd name="connsiteX87" fmla="*/ 361950 w 669132"/>
                    <a:gd name="connsiteY87" fmla="*/ 185738 h 812136"/>
                    <a:gd name="connsiteX88" fmla="*/ 369094 w 669132"/>
                    <a:gd name="connsiteY88" fmla="*/ 180975 h 812136"/>
                    <a:gd name="connsiteX89" fmla="*/ 373857 w 669132"/>
                    <a:gd name="connsiteY89" fmla="*/ 173831 h 812136"/>
                    <a:gd name="connsiteX90" fmla="*/ 381000 w 669132"/>
                    <a:gd name="connsiteY90" fmla="*/ 171450 h 812136"/>
                    <a:gd name="connsiteX91" fmla="*/ 388144 w 669132"/>
                    <a:gd name="connsiteY91" fmla="*/ 166688 h 812136"/>
                    <a:gd name="connsiteX92" fmla="*/ 390525 w 669132"/>
                    <a:gd name="connsiteY92" fmla="*/ 159544 h 812136"/>
                    <a:gd name="connsiteX93" fmla="*/ 395288 w 669132"/>
                    <a:gd name="connsiteY93" fmla="*/ 152400 h 812136"/>
                    <a:gd name="connsiteX94" fmla="*/ 404813 w 669132"/>
                    <a:gd name="connsiteY94" fmla="*/ 130969 h 812136"/>
                    <a:gd name="connsiteX95" fmla="*/ 407194 w 669132"/>
                    <a:gd name="connsiteY95" fmla="*/ 111919 h 812136"/>
                    <a:gd name="connsiteX96" fmla="*/ 392907 w 669132"/>
                    <a:gd name="connsiteY96" fmla="*/ 107156 h 812136"/>
                    <a:gd name="connsiteX97" fmla="*/ 378619 w 669132"/>
                    <a:gd name="connsiteY97" fmla="*/ 102394 h 812136"/>
                    <a:gd name="connsiteX98" fmla="*/ 369094 w 669132"/>
                    <a:gd name="connsiteY98" fmla="*/ 100013 h 812136"/>
                    <a:gd name="connsiteX99" fmla="*/ 366713 w 669132"/>
                    <a:gd name="connsiteY99" fmla="*/ 92869 h 812136"/>
                    <a:gd name="connsiteX100" fmla="*/ 357188 w 669132"/>
                    <a:gd name="connsiteY100" fmla="*/ 83344 h 812136"/>
                    <a:gd name="connsiteX101" fmla="*/ 371475 w 669132"/>
                    <a:gd name="connsiteY101" fmla="*/ 78581 h 812136"/>
                    <a:gd name="connsiteX102" fmla="*/ 388144 w 669132"/>
                    <a:gd name="connsiteY102" fmla="*/ 71438 h 812136"/>
                    <a:gd name="connsiteX103" fmla="*/ 404813 w 669132"/>
                    <a:gd name="connsiteY103" fmla="*/ 54769 h 812136"/>
                    <a:gd name="connsiteX104" fmla="*/ 414338 w 669132"/>
                    <a:gd name="connsiteY104" fmla="*/ 40481 h 812136"/>
                    <a:gd name="connsiteX105" fmla="*/ 419100 w 669132"/>
                    <a:gd name="connsiteY105" fmla="*/ 33338 h 812136"/>
                    <a:gd name="connsiteX106" fmla="*/ 426244 w 669132"/>
                    <a:gd name="connsiteY106" fmla="*/ 30956 h 812136"/>
                    <a:gd name="connsiteX107" fmla="*/ 431007 w 669132"/>
                    <a:gd name="connsiteY107" fmla="*/ 23813 h 812136"/>
                    <a:gd name="connsiteX108" fmla="*/ 445294 w 669132"/>
                    <a:gd name="connsiteY108" fmla="*/ 14288 h 812136"/>
                    <a:gd name="connsiteX109" fmla="*/ 461963 w 669132"/>
                    <a:gd name="connsiteY109" fmla="*/ 7144 h 812136"/>
                    <a:gd name="connsiteX110" fmla="*/ 471488 w 669132"/>
                    <a:gd name="connsiteY110" fmla="*/ 0 h 812136"/>
                    <a:gd name="connsiteX111" fmla="*/ 490538 w 669132"/>
                    <a:gd name="connsiteY111" fmla="*/ 11906 h 812136"/>
                    <a:gd name="connsiteX112" fmla="*/ 504825 w 669132"/>
                    <a:gd name="connsiteY112" fmla="*/ 21431 h 812136"/>
                    <a:gd name="connsiteX113" fmla="*/ 516732 w 669132"/>
                    <a:gd name="connsiteY113" fmla="*/ 33338 h 812136"/>
                    <a:gd name="connsiteX114" fmla="*/ 528638 w 669132"/>
                    <a:gd name="connsiteY114" fmla="*/ 45244 h 812136"/>
                    <a:gd name="connsiteX115" fmla="*/ 521494 w 669132"/>
                    <a:gd name="connsiteY115" fmla="*/ 61913 h 812136"/>
                    <a:gd name="connsiteX116" fmla="*/ 514350 w 669132"/>
                    <a:gd name="connsiteY116" fmla="*/ 64294 h 812136"/>
                    <a:gd name="connsiteX117" fmla="*/ 511969 w 669132"/>
                    <a:gd name="connsiteY117" fmla="*/ 71438 h 812136"/>
                    <a:gd name="connsiteX118" fmla="*/ 519113 w 669132"/>
                    <a:gd name="connsiteY118" fmla="*/ 85725 h 812136"/>
                    <a:gd name="connsiteX119" fmla="*/ 526257 w 669132"/>
                    <a:gd name="connsiteY119" fmla="*/ 90488 h 812136"/>
                    <a:gd name="connsiteX120" fmla="*/ 533400 w 669132"/>
                    <a:gd name="connsiteY120" fmla="*/ 97631 h 812136"/>
                    <a:gd name="connsiteX121" fmla="*/ 538163 w 669132"/>
                    <a:gd name="connsiteY121" fmla="*/ 104775 h 812136"/>
                    <a:gd name="connsiteX122" fmla="*/ 545307 w 669132"/>
                    <a:gd name="connsiteY122" fmla="*/ 107156 h 812136"/>
                    <a:gd name="connsiteX123" fmla="*/ 552450 w 669132"/>
                    <a:gd name="connsiteY123" fmla="*/ 111919 h 812136"/>
                    <a:gd name="connsiteX124" fmla="*/ 566738 w 669132"/>
                    <a:gd name="connsiteY124" fmla="*/ 109538 h 812136"/>
                    <a:gd name="connsiteX125" fmla="*/ 590550 w 669132"/>
                    <a:gd name="connsiteY125" fmla="*/ 107156 h 812136"/>
                    <a:gd name="connsiteX126" fmla="*/ 609600 w 669132"/>
                    <a:gd name="connsiteY126" fmla="*/ 109538 h 812136"/>
                    <a:gd name="connsiteX127" fmla="*/ 626269 w 669132"/>
                    <a:gd name="connsiteY127" fmla="*/ 114300 h 812136"/>
                    <a:gd name="connsiteX128" fmla="*/ 633413 w 669132"/>
                    <a:gd name="connsiteY128" fmla="*/ 119063 h 812136"/>
                    <a:gd name="connsiteX129" fmla="*/ 652463 w 669132"/>
                    <a:gd name="connsiteY12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6232 w 669132"/>
                    <a:gd name="connsiteY61" fmla="*/ 447675 h 812136"/>
                    <a:gd name="connsiteX62" fmla="*/ 328613 w 669132"/>
                    <a:gd name="connsiteY62" fmla="*/ 423863 h 812136"/>
                    <a:gd name="connsiteX63" fmla="*/ 330994 w 669132"/>
                    <a:gd name="connsiteY63" fmla="*/ 416719 h 812136"/>
                    <a:gd name="connsiteX64" fmla="*/ 340519 w 669132"/>
                    <a:gd name="connsiteY64" fmla="*/ 383381 h 812136"/>
                    <a:gd name="connsiteX65" fmla="*/ 342900 w 669132"/>
                    <a:gd name="connsiteY65" fmla="*/ 347663 h 812136"/>
                    <a:gd name="connsiteX66" fmla="*/ 345282 w 669132"/>
                    <a:gd name="connsiteY66" fmla="*/ 340519 h 812136"/>
                    <a:gd name="connsiteX67" fmla="*/ 347663 w 669132"/>
                    <a:gd name="connsiteY67" fmla="*/ 323850 h 812136"/>
                    <a:gd name="connsiteX68" fmla="*/ 350044 w 669132"/>
                    <a:gd name="connsiteY68" fmla="*/ 280988 h 812136"/>
                    <a:gd name="connsiteX69" fmla="*/ 352425 w 669132"/>
                    <a:gd name="connsiteY69" fmla="*/ 261938 h 812136"/>
                    <a:gd name="connsiteX70" fmla="*/ 345282 w 669132"/>
                    <a:gd name="connsiteY70" fmla="*/ 257175 h 812136"/>
                    <a:gd name="connsiteX71" fmla="*/ 338138 w 669132"/>
                    <a:gd name="connsiteY71" fmla="*/ 259556 h 812136"/>
                    <a:gd name="connsiteX72" fmla="*/ 330994 w 669132"/>
                    <a:gd name="connsiteY72" fmla="*/ 264319 h 812136"/>
                    <a:gd name="connsiteX73" fmla="*/ 316707 w 669132"/>
                    <a:gd name="connsiteY73" fmla="*/ 269081 h 812136"/>
                    <a:gd name="connsiteX74" fmla="*/ 309563 w 669132"/>
                    <a:gd name="connsiteY74" fmla="*/ 271463 h 812136"/>
                    <a:gd name="connsiteX75" fmla="*/ 311944 w 669132"/>
                    <a:gd name="connsiteY75" fmla="*/ 264319 h 812136"/>
                    <a:gd name="connsiteX76" fmla="*/ 307182 w 669132"/>
                    <a:gd name="connsiteY76" fmla="*/ 250031 h 812136"/>
                    <a:gd name="connsiteX77" fmla="*/ 295275 w 669132"/>
                    <a:gd name="connsiteY77" fmla="*/ 228600 h 812136"/>
                    <a:gd name="connsiteX78" fmla="*/ 288132 w 669132"/>
                    <a:gd name="connsiteY78" fmla="*/ 223838 h 812136"/>
                    <a:gd name="connsiteX79" fmla="*/ 290513 w 669132"/>
                    <a:gd name="connsiteY79" fmla="*/ 216694 h 812136"/>
                    <a:gd name="connsiteX80" fmla="*/ 297657 w 669132"/>
                    <a:gd name="connsiteY80" fmla="*/ 214313 h 812136"/>
                    <a:gd name="connsiteX81" fmla="*/ 304800 w 669132"/>
                    <a:gd name="connsiteY81" fmla="*/ 209550 h 812136"/>
                    <a:gd name="connsiteX82" fmla="*/ 311944 w 669132"/>
                    <a:gd name="connsiteY82" fmla="*/ 202406 h 812136"/>
                    <a:gd name="connsiteX83" fmla="*/ 319088 w 669132"/>
                    <a:gd name="connsiteY83" fmla="*/ 200025 h 812136"/>
                    <a:gd name="connsiteX84" fmla="*/ 333375 w 669132"/>
                    <a:gd name="connsiteY84" fmla="*/ 192881 h 812136"/>
                    <a:gd name="connsiteX85" fmla="*/ 347663 w 669132"/>
                    <a:gd name="connsiteY85" fmla="*/ 190500 h 812136"/>
                    <a:gd name="connsiteX86" fmla="*/ 361950 w 669132"/>
                    <a:gd name="connsiteY86" fmla="*/ 185738 h 812136"/>
                    <a:gd name="connsiteX87" fmla="*/ 369094 w 669132"/>
                    <a:gd name="connsiteY87" fmla="*/ 180975 h 812136"/>
                    <a:gd name="connsiteX88" fmla="*/ 373857 w 669132"/>
                    <a:gd name="connsiteY88" fmla="*/ 173831 h 812136"/>
                    <a:gd name="connsiteX89" fmla="*/ 381000 w 669132"/>
                    <a:gd name="connsiteY89" fmla="*/ 171450 h 812136"/>
                    <a:gd name="connsiteX90" fmla="*/ 388144 w 669132"/>
                    <a:gd name="connsiteY90" fmla="*/ 166688 h 812136"/>
                    <a:gd name="connsiteX91" fmla="*/ 390525 w 669132"/>
                    <a:gd name="connsiteY91" fmla="*/ 159544 h 812136"/>
                    <a:gd name="connsiteX92" fmla="*/ 395288 w 669132"/>
                    <a:gd name="connsiteY92" fmla="*/ 152400 h 812136"/>
                    <a:gd name="connsiteX93" fmla="*/ 404813 w 669132"/>
                    <a:gd name="connsiteY93" fmla="*/ 130969 h 812136"/>
                    <a:gd name="connsiteX94" fmla="*/ 407194 w 669132"/>
                    <a:gd name="connsiteY94" fmla="*/ 111919 h 812136"/>
                    <a:gd name="connsiteX95" fmla="*/ 392907 w 669132"/>
                    <a:gd name="connsiteY95" fmla="*/ 107156 h 812136"/>
                    <a:gd name="connsiteX96" fmla="*/ 378619 w 669132"/>
                    <a:gd name="connsiteY96" fmla="*/ 102394 h 812136"/>
                    <a:gd name="connsiteX97" fmla="*/ 369094 w 669132"/>
                    <a:gd name="connsiteY97" fmla="*/ 100013 h 812136"/>
                    <a:gd name="connsiteX98" fmla="*/ 366713 w 669132"/>
                    <a:gd name="connsiteY98" fmla="*/ 92869 h 812136"/>
                    <a:gd name="connsiteX99" fmla="*/ 357188 w 669132"/>
                    <a:gd name="connsiteY99" fmla="*/ 83344 h 812136"/>
                    <a:gd name="connsiteX100" fmla="*/ 371475 w 669132"/>
                    <a:gd name="connsiteY100" fmla="*/ 78581 h 812136"/>
                    <a:gd name="connsiteX101" fmla="*/ 388144 w 669132"/>
                    <a:gd name="connsiteY101" fmla="*/ 71438 h 812136"/>
                    <a:gd name="connsiteX102" fmla="*/ 404813 w 669132"/>
                    <a:gd name="connsiteY102" fmla="*/ 54769 h 812136"/>
                    <a:gd name="connsiteX103" fmla="*/ 414338 w 669132"/>
                    <a:gd name="connsiteY103" fmla="*/ 40481 h 812136"/>
                    <a:gd name="connsiteX104" fmla="*/ 419100 w 669132"/>
                    <a:gd name="connsiteY104" fmla="*/ 33338 h 812136"/>
                    <a:gd name="connsiteX105" fmla="*/ 426244 w 669132"/>
                    <a:gd name="connsiteY105" fmla="*/ 30956 h 812136"/>
                    <a:gd name="connsiteX106" fmla="*/ 431007 w 669132"/>
                    <a:gd name="connsiteY106" fmla="*/ 23813 h 812136"/>
                    <a:gd name="connsiteX107" fmla="*/ 445294 w 669132"/>
                    <a:gd name="connsiteY107" fmla="*/ 14288 h 812136"/>
                    <a:gd name="connsiteX108" fmla="*/ 461963 w 669132"/>
                    <a:gd name="connsiteY108" fmla="*/ 7144 h 812136"/>
                    <a:gd name="connsiteX109" fmla="*/ 471488 w 669132"/>
                    <a:gd name="connsiteY109" fmla="*/ 0 h 812136"/>
                    <a:gd name="connsiteX110" fmla="*/ 490538 w 669132"/>
                    <a:gd name="connsiteY110" fmla="*/ 11906 h 812136"/>
                    <a:gd name="connsiteX111" fmla="*/ 504825 w 669132"/>
                    <a:gd name="connsiteY111" fmla="*/ 21431 h 812136"/>
                    <a:gd name="connsiteX112" fmla="*/ 516732 w 669132"/>
                    <a:gd name="connsiteY112" fmla="*/ 33338 h 812136"/>
                    <a:gd name="connsiteX113" fmla="*/ 528638 w 669132"/>
                    <a:gd name="connsiteY113" fmla="*/ 45244 h 812136"/>
                    <a:gd name="connsiteX114" fmla="*/ 521494 w 669132"/>
                    <a:gd name="connsiteY114" fmla="*/ 61913 h 812136"/>
                    <a:gd name="connsiteX115" fmla="*/ 514350 w 669132"/>
                    <a:gd name="connsiteY115" fmla="*/ 64294 h 812136"/>
                    <a:gd name="connsiteX116" fmla="*/ 511969 w 669132"/>
                    <a:gd name="connsiteY116" fmla="*/ 71438 h 812136"/>
                    <a:gd name="connsiteX117" fmla="*/ 519113 w 669132"/>
                    <a:gd name="connsiteY117" fmla="*/ 85725 h 812136"/>
                    <a:gd name="connsiteX118" fmla="*/ 526257 w 669132"/>
                    <a:gd name="connsiteY118" fmla="*/ 90488 h 812136"/>
                    <a:gd name="connsiteX119" fmla="*/ 533400 w 669132"/>
                    <a:gd name="connsiteY119" fmla="*/ 97631 h 812136"/>
                    <a:gd name="connsiteX120" fmla="*/ 538163 w 669132"/>
                    <a:gd name="connsiteY120" fmla="*/ 104775 h 812136"/>
                    <a:gd name="connsiteX121" fmla="*/ 545307 w 669132"/>
                    <a:gd name="connsiteY121" fmla="*/ 107156 h 812136"/>
                    <a:gd name="connsiteX122" fmla="*/ 552450 w 669132"/>
                    <a:gd name="connsiteY122" fmla="*/ 111919 h 812136"/>
                    <a:gd name="connsiteX123" fmla="*/ 566738 w 669132"/>
                    <a:gd name="connsiteY123" fmla="*/ 109538 h 812136"/>
                    <a:gd name="connsiteX124" fmla="*/ 590550 w 669132"/>
                    <a:gd name="connsiteY124" fmla="*/ 107156 h 812136"/>
                    <a:gd name="connsiteX125" fmla="*/ 609600 w 669132"/>
                    <a:gd name="connsiteY125" fmla="*/ 109538 h 812136"/>
                    <a:gd name="connsiteX126" fmla="*/ 626269 w 669132"/>
                    <a:gd name="connsiteY126" fmla="*/ 114300 h 812136"/>
                    <a:gd name="connsiteX127" fmla="*/ 633413 w 669132"/>
                    <a:gd name="connsiteY127" fmla="*/ 119063 h 812136"/>
                    <a:gd name="connsiteX128" fmla="*/ 652463 w 669132"/>
                    <a:gd name="connsiteY12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28613 w 669132"/>
                    <a:gd name="connsiteY61" fmla="*/ 423863 h 812136"/>
                    <a:gd name="connsiteX62" fmla="*/ 330994 w 669132"/>
                    <a:gd name="connsiteY62" fmla="*/ 416719 h 812136"/>
                    <a:gd name="connsiteX63" fmla="*/ 340519 w 669132"/>
                    <a:gd name="connsiteY63" fmla="*/ 383381 h 812136"/>
                    <a:gd name="connsiteX64" fmla="*/ 342900 w 669132"/>
                    <a:gd name="connsiteY64" fmla="*/ 347663 h 812136"/>
                    <a:gd name="connsiteX65" fmla="*/ 345282 w 669132"/>
                    <a:gd name="connsiteY65" fmla="*/ 340519 h 812136"/>
                    <a:gd name="connsiteX66" fmla="*/ 347663 w 669132"/>
                    <a:gd name="connsiteY66" fmla="*/ 323850 h 812136"/>
                    <a:gd name="connsiteX67" fmla="*/ 350044 w 669132"/>
                    <a:gd name="connsiteY67" fmla="*/ 280988 h 812136"/>
                    <a:gd name="connsiteX68" fmla="*/ 352425 w 669132"/>
                    <a:gd name="connsiteY68" fmla="*/ 261938 h 812136"/>
                    <a:gd name="connsiteX69" fmla="*/ 345282 w 669132"/>
                    <a:gd name="connsiteY69" fmla="*/ 257175 h 812136"/>
                    <a:gd name="connsiteX70" fmla="*/ 338138 w 669132"/>
                    <a:gd name="connsiteY70" fmla="*/ 259556 h 812136"/>
                    <a:gd name="connsiteX71" fmla="*/ 330994 w 669132"/>
                    <a:gd name="connsiteY71" fmla="*/ 264319 h 812136"/>
                    <a:gd name="connsiteX72" fmla="*/ 316707 w 669132"/>
                    <a:gd name="connsiteY72" fmla="*/ 269081 h 812136"/>
                    <a:gd name="connsiteX73" fmla="*/ 309563 w 669132"/>
                    <a:gd name="connsiteY73" fmla="*/ 271463 h 812136"/>
                    <a:gd name="connsiteX74" fmla="*/ 311944 w 669132"/>
                    <a:gd name="connsiteY74" fmla="*/ 264319 h 812136"/>
                    <a:gd name="connsiteX75" fmla="*/ 307182 w 669132"/>
                    <a:gd name="connsiteY75" fmla="*/ 250031 h 812136"/>
                    <a:gd name="connsiteX76" fmla="*/ 295275 w 669132"/>
                    <a:gd name="connsiteY76" fmla="*/ 228600 h 812136"/>
                    <a:gd name="connsiteX77" fmla="*/ 288132 w 669132"/>
                    <a:gd name="connsiteY77" fmla="*/ 223838 h 812136"/>
                    <a:gd name="connsiteX78" fmla="*/ 290513 w 669132"/>
                    <a:gd name="connsiteY78" fmla="*/ 216694 h 812136"/>
                    <a:gd name="connsiteX79" fmla="*/ 297657 w 669132"/>
                    <a:gd name="connsiteY79" fmla="*/ 214313 h 812136"/>
                    <a:gd name="connsiteX80" fmla="*/ 304800 w 669132"/>
                    <a:gd name="connsiteY80" fmla="*/ 209550 h 812136"/>
                    <a:gd name="connsiteX81" fmla="*/ 311944 w 669132"/>
                    <a:gd name="connsiteY81" fmla="*/ 202406 h 812136"/>
                    <a:gd name="connsiteX82" fmla="*/ 319088 w 669132"/>
                    <a:gd name="connsiteY82" fmla="*/ 200025 h 812136"/>
                    <a:gd name="connsiteX83" fmla="*/ 333375 w 669132"/>
                    <a:gd name="connsiteY83" fmla="*/ 192881 h 812136"/>
                    <a:gd name="connsiteX84" fmla="*/ 347663 w 669132"/>
                    <a:gd name="connsiteY84" fmla="*/ 190500 h 812136"/>
                    <a:gd name="connsiteX85" fmla="*/ 361950 w 669132"/>
                    <a:gd name="connsiteY85" fmla="*/ 185738 h 812136"/>
                    <a:gd name="connsiteX86" fmla="*/ 369094 w 669132"/>
                    <a:gd name="connsiteY86" fmla="*/ 180975 h 812136"/>
                    <a:gd name="connsiteX87" fmla="*/ 373857 w 669132"/>
                    <a:gd name="connsiteY87" fmla="*/ 173831 h 812136"/>
                    <a:gd name="connsiteX88" fmla="*/ 381000 w 669132"/>
                    <a:gd name="connsiteY88" fmla="*/ 171450 h 812136"/>
                    <a:gd name="connsiteX89" fmla="*/ 388144 w 669132"/>
                    <a:gd name="connsiteY89" fmla="*/ 166688 h 812136"/>
                    <a:gd name="connsiteX90" fmla="*/ 390525 w 669132"/>
                    <a:gd name="connsiteY90" fmla="*/ 159544 h 812136"/>
                    <a:gd name="connsiteX91" fmla="*/ 395288 w 669132"/>
                    <a:gd name="connsiteY91" fmla="*/ 152400 h 812136"/>
                    <a:gd name="connsiteX92" fmla="*/ 404813 w 669132"/>
                    <a:gd name="connsiteY92" fmla="*/ 130969 h 812136"/>
                    <a:gd name="connsiteX93" fmla="*/ 407194 w 669132"/>
                    <a:gd name="connsiteY93" fmla="*/ 111919 h 812136"/>
                    <a:gd name="connsiteX94" fmla="*/ 392907 w 669132"/>
                    <a:gd name="connsiteY94" fmla="*/ 107156 h 812136"/>
                    <a:gd name="connsiteX95" fmla="*/ 378619 w 669132"/>
                    <a:gd name="connsiteY95" fmla="*/ 102394 h 812136"/>
                    <a:gd name="connsiteX96" fmla="*/ 369094 w 669132"/>
                    <a:gd name="connsiteY96" fmla="*/ 100013 h 812136"/>
                    <a:gd name="connsiteX97" fmla="*/ 366713 w 669132"/>
                    <a:gd name="connsiteY97" fmla="*/ 92869 h 812136"/>
                    <a:gd name="connsiteX98" fmla="*/ 357188 w 669132"/>
                    <a:gd name="connsiteY98" fmla="*/ 83344 h 812136"/>
                    <a:gd name="connsiteX99" fmla="*/ 371475 w 669132"/>
                    <a:gd name="connsiteY99" fmla="*/ 78581 h 812136"/>
                    <a:gd name="connsiteX100" fmla="*/ 388144 w 669132"/>
                    <a:gd name="connsiteY100" fmla="*/ 71438 h 812136"/>
                    <a:gd name="connsiteX101" fmla="*/ 404813 w 669132"/>
                    <a:gd name="connsiteY101" fmla="*/ 54769 h 812136"/>
                    <a:gd name="connsiteX102" fmla="*/ 414338 w 669132"/>
                    <a:gd name="connsiteY102" fmla="*/ 40481 h 812136"/>
                    <a:gd name="connsiteX103" fmla="*/ 419100 w 669132"/>
                    <a:gd name="connsiteY103" fmla="*/ 33338 h 812136"/>
                    <a:gd name="connsiteX104" fmla="*/ 426244 w 669132"/>
                    <a:gd name="connsiteY104" fmla="*/ 30956 h 812136"/>
                    <a:gd name="connsiteX105" fmla="*/ 431007 w 669132"/>
                    <a:gd name="connsiteY105" fmla="*/ 23813 h 812136"/>
                    <a:gd name="connsiteX106" fmla="*/ 445294 w 669132"/>
                    <a:gd name="connsiteY106" fmla="*/ 14288 h 812136"/>
                    <a:gd name="connsiteX107" fmla="*/ 461963 w 669132"/>
                    <a:gd name="connsiteY107" fmla="*/ 7144 h 812136"/>
                    <a:gd name="connsiteX108" fmla="*/ 471488 w 669132"/>
                    <a:gd name="connsiteY108" fmla="*/ 0 h 812136"/>
                    <a:gd name="connsiteX109" fmla="*/ 490538 w 669132"/>
                    <a:gd name="connsiteY109" fmla="*/ 11906 h 812136"/>
                    <a:gd name="connsiteX110" fmla="*/ 504825 w 669132"/>
                    <a:gd name="connsiteY110" fmla="*/ 21431 h 812136"/>
                    <a:gd name="connsiteX111" fmla="*/ 516732 w 669132"/>
                    <a:gd name="connsiteY111" fmla="*/ 33338 h 812136"/>
                    <a:gd name="connsiteX112" fmla="*/ 528638 w 669132"/>
                    <a:gd name="connsiteY112" fmla="*/ 45244 h 812136"/>
                    <a:gd name="connsiteX113" fmla="*/ 521494 w 669132"/>
                    <a:gd name="connsiteY113" fmla="*/ 61913 h 812136"/>
                    <a:gd name="connsiteX114" fmla="*/ 514350 w 669132"/>
                    <a:gd name="connsiteY114" fmla="*/ 64294 h 812136"/>
                    <a:gd name="connsiteX115" fmla="*/ 511969 w 669132"/>
                    <a:gd name="connsiteY115" fmla="*/ 71438 h 812136"/>
                    <a:gd name="connsiteX116" fmla="*/ 519113 w 669132"/>
                    <a:gd name="connsiteY116" fmla="*/ 85725 h 812136"/>
                    <a:gd name="connsiteX117" fmla="*/ 526257 w 669132"/>
                    <a:gd name="connsiteY117" fmla="*/ 90488 h 812136"/>
                    <a:gd name="connsiteX118" fmla="*/ 533400 w 669132"/>
                    <a:gd name="connsiteY118" fmla="*/ 97631 h 812136"/>
                    <a:gd name="connsiteX119" fmla="*/ 538163 w 669132"/>
                    <a:gd name="connsiteY119" fmla="*/ 104775 h 812136"/>
                    <a:gd name="connsiteX120" fmla="*/ 545307 w 669132"/>
                    <a:gd name="connsiteY120" fmla="*/ 107156 h 812136"/>
                    <a:gd name="connsiteX121" fmla="*/ 552450 w 669132"/>
                    <a:gd name="connsiteY121" fmla="*/ 111919 h 812136"/>
                    <a:gd name="connsiteX122" fmla="*/ 566738 w 669132"/>
                    <a:gd name="connsiteY122" fmla="*/ 109538 h 812136"/>
                    <a:gd name="connsiteX123" fmla="*/ 590550 w 669132"/>
                    <a:gd name="connsiteY123" fmla="*/ 107156 h 812136"/>
                    <a:gd name="connsiteX124" fmla="*/ 609600 w 669132"/>
                    <a:gd name="connsiteY124" fmla="*/ 109538 h 812136"/>
                    <a:gd name="connsiteX125" fmla="*/ 626269 w 669132"/>
                    <a:gd name="connsiteY125" fmla="*/ 114300 h 812136"/>
                    <a:gd name="connsiteX126" fmla="*/ 633413 w 669132"/>
                    <a:gd name="connsiteY126" fmla="*/ 119063 h 812136"/>
                    <a:gd name="connsiteX127" fmla="*/ 652463 w 669132"/>
                    <a:gd name="connsiteY12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19 w 669132"/>
                    <a:gd name="connsiteY62" fmla="*/ 383381 h 812136"/>
                    <a:gd name="connsiteX63" fmla="*/ 342900 w 669132"/>
                    <a:gd name="connsiteY63" fmla="*/ 347663 h 812136"/>
                    <a:gd name="connsiteX64" fmla="*/ 345282 w 669132"/>
                    <a:gd name="connsiteY64" fmla="*/ 340519 h 812136"/>
                    <a:gd name="connsiteX65" fmla="*/ 347663 w 669132"/>
                    <a:gd name="connsiteY65" fmla="*/ 323850 h 812136"/>
                    <a:gd name="connsiteX66" fmla="*/ 350044 w 669132"/>
                    <a:gd name="connsiteY66" fmla="*/ 280988 h 812136"/>
                    <a:gd name="connsiteX67" fmla="*/ 352425 w 669132"/>
                    <a:gd name="connsiteY67" fmla="*/ 261938 h 812136"/>
                    <a:gd name="connsiteX68" fmla="*/ 345282 w 669132"/>
                    <a:gd name="connsiteY68" fmla="*/ 257175 h 812136"/>
                    <a:gd name="connsiteX69" fmla="*/ 338138 w 669132"/>
                    <a:gd name="connsiteY69" fmla="*/ 259556 h 812136"/>
                    <a:gd name="connsiteX70" fmla="*/ 330994 w 669132"/>
                    <a:gd name="connsiteY70" fmla="*/ 264319 h 812136"/>
                    <a:gd name="connsiteX71" fmla="*/ 316707 w 669132"/>
                    <a:gd name="connsiteY71" fmla="*/ 269081 h 812136"/>
                    <a:gd name="connsiteX72" fmla="*/ 309563 w 669132"/>
                    <a:gd name="connsiteY72" fmla="*/ 271463 h 812136"/>
                    <a:gd name="connsiteX73" fmla="*/ 311944 w 669132"/>
                    <a:gd name="connsiteY73" fmla="*/ 264319 h 812136"/>
                    <a:gd name="connsiteX74" fmla="*/ 307182 w 669132"/>
                    <a:gd name="connsiteY74" fmla="*/ 250031 h 812136"/>
                    <a:gd name="connsiteX75" fmla="*/ 295275 w 669132"/>
                    <a:gd name="connsiteY75" fmla="*/ 228600 h 812136"/>
                    <a:gd name="connsiteX76" fmla="*/ 288132 w 669132"/>
                    <a:gd name="connsiteY76" fmla="*/ 223838 h 812136"/>
                    <a:gd name="connsiteX77" fmla="*/ 290513 w 669132"/>
                    <a:gd name="connsiteY77" fmla="*/ 216694 h 812136"/>
                    <a:gd name="connsiteX78" fmla="*/ 297657 w 669132"/>
                    <a:gd name="connsiteY78" fmla="*/ 214313 h 812136"/>
                    <a:gd name="connsiteX79" fmla="*/ 304800 w 669132"/>
                    <a:gd name="connsiteY79" fmla="*/ 209550 h 812136"/>
                    <a:gd name="connsiteX80" fmla="*/ 311944 w 669132"/>
                    <a:gd name="connsiteY80" fmla="*/ 202406 h 812136"/>
                    <a:gd name="connsiteX81" fmla="*/ 319088 w 669132"/>
                    <a:gd name="connsiteY81" fmla="*/ 200025 h 812136"/>
                    <a:gd name="connsiteX82" fmla="*/ 333375 w 669132"/>
                    <a:gd name="connsiteY82" fmla="*/ 192881 h 812136"/>
                    <a:gd name="connsiteX83" fmla="*/ 347663 w 669132"/>
                    <a:gd name="connsiteY83" fmla="*/ 190500 h 812136"/>
                    <a:gd name="connsiteX84" fmla="*/ 361950 w 669132"/>
                    <a:gd name="connsiteY84" fmla="*/ 185738 h 812136"/>
                    <a:gd name="connsiteX85" fmla="*/ 369094 w 669132"/>
                    <a:gd name="connsiteY85" fmla="*/ 180975 h 812136"/>
                    <a:gd name="connsiteX86" fmla="*/ 373857 w 669132"/>
                    <a:gd name="connsiteY86" fmla="*/ 173831 h 812136"/>
                    <a:gd name="connsiteX87" fmla="*/ 381000 w 669132"/>
                    <a:gd name="connsiteY87" fmla="*/ 171450 h 812136"/>
                    <a:gd name="connsiteX88" fmla="*/ 388144 w 669132"/>
                    <a:gd name="connsiteY88" fmla="*/ 166688 h 812136"/>
                    <a:gd name="connsiteX89" fmla="*/ 390525 w 669132"/>
                    <a:gd name="connsiteY89" fmla="*/ 159544 h 812136"/>
                    <a:gd name="connsiteX90" fmla="*/ 395288 w 669132"/>
                    <a:gd name="connsiteY90" fmla="*/ 152400 h 812136"/>
                    <a:gd name="connsiteX91" fmla="*/ 404813 w 669132"/>
                    <a:gd name="connsiteY91" fmla="*/ 130969 h 812136"/>
                    <a:gd name="connsiteX92" fmla="*/ 407194 w 669132"/>
                    <a:gd name="connsiteY92" fmla="*/ 111919 h 812136"/>
                    <a:gd name="connsiteX93" fmla="*/ 392907 w 669132"/>
                    <a:gd name="connsiteY93" fmla="*/ 107156 h 812136"/>
                    <a:gd name="connsiteX94" fmla="*/ 378619 w 669132"/>
                    <a:gd name="connsiteY94" fmla="*/ 102394 h 812136"/>
                    <a:gd name="connsiteX95" fmla="*/ 369094 w 669132"/>
                    <a:gd name="connsiteY95" fmla="*/ 100013 h 812136"/>
                    <a:gd name="connsiteX96" fmla="*/ 366713 w 669132"/>
                    <a:gd name="connsiteY96" fmla="*/ 92869 h 812136"/>
                    <a:gd name="connsiteX97" fmla="*/ 357188 w 669132"/>
                    <a:gd name="connsiteY97" fmla="*/ 83344 h 812136"/>
                    <a:gd name="connsiteX98" fmla="*/ 371475 w 669132"/>
                    <a:gd name="connsiteY98" fmla="*/ 78581 h 812136"/>
                    <a:gd name="connsiteX99" fmla="*/ 388144 w 669132"/>
                    <a:gd name="connsiteY99" fmla="*/ 71438 h 812136"/>
                    <a:gd name="connsiteX100" fmla="*/ 404813 w 669132"/>
                    <a:gd name="connsiteY100" fmla="*/ 54769 h 812136"/>
                    <a:gd name="connsiteX101" fmla="*/ 414338 w 669132"/>
                    <a:gd name="connsiteY101" fmla="*/ 40481 h 812136"/>
                    <a:gd name="connsiteX102" fmla="*/ 419100 w 669132"/>
                    <a:gd name="connsiteY102" fmla="*/ 33338 h 812136"/>
                    <a:gd name="connsiteX103" fmla="*/ 426244 w 669132"/>
                    <a:gd name="connsiteY103" fmla="*/ 30956 h 812136"/>
                    <a:gd name="connsiteX104" fmla="*/ 431007 w 669132"/>
                    <a:gd name="connsiteY104" fmla="*/ 23813 h 812136"/>
                    <a:gd name="connsiteX105" fmla="*/ 445294 w 669132"/>
                    <a:gd name="connsiteY105" fmla="*/ 14288 h 812136"/>
                    <a:gd name="connsiteX106" fmla="*/ 461963 w 669132"/>
                    <a:gd name="connsiteY106" fmla="*/ 7144 h 812136"/>
                    <a:gd name="connsiteX107" fmla="*/ 471488 w 669132"/>
                    <a:gd name="connsiteY107" fmla="*/ 0 h 812136"/>
                    <a:gd name="connsiteX108" fmla="*/ 490538 w 669132"/>
                    <a:gd name="connsiteY108" fmla="*/ 11906 h 812136"/>
                    <a:gd name="connsiteX109" fmla="*/ 504825 w 669132"/>
                    <a:gd name="connsiteY109" fmla="*/ 21431 h 812136"/>
                    <a:gd name="connsiteX110" fmla="*/ 516732 w 669132"/>
                    <a:gd name="connsiteY110" fmla="*/ 33338 h 812136"/>
                    <a:gd name="connsiteX111" fmla="*/ 528638 w 669132"/>
                    <a:gd name="connsiteY111" fmla="*/ 45244 h 812136"/>
                    <a:gd name="connsiteX112" fmla="*/ 521494 w 669132"/>
                    <a:gd name="connsiteY112" fmla="*/ 61913 h 812136"/>
                    <a:gd name="connsiteX113" fmla="*/ 514350 w 669132"/>
                    <a:gd name="connsiteY113" fmla="*/ 64294 h 812136"/>
                    <a:gd name="connsiteX114" fmla="*/ 511969 w 669132"/>
                    <a:gd name="connsiteY114" fmla="*/ 71438 h 812136"/>
                    <a:gd name="connsiteX115" fmla="*/ 519113 w 669132"/>
                    <a:gd name="connsiteY115" fmla="*/ 85725 h 812136"/>
                    <a:gd name="connsiteX116" fmla="*/ 526257 w 669132"/>
                    <a:gd name="connsiteY116" fmla="*/ 90488 h 812136"/>
                    <a:gd name="connsiteX117" fmla="*/ 533400 w 669132"/>
                    <a:gd name="connsiteY117" fmla="*/ 97631 h 812136"/>
                    <a:gd name="connsiteX118" fmla="*/ 538163 w 669132"/>
                    <a:gd name="connsiteY118" fmla="*/ 104775 h 812136"/>
                    <a:gd name="connsiteX119" fmla="*/ 545307 w 669132"/>
                    <a:gd name="connsiteY119" fmla="*/ 107156 h 812136"/>
                    <a:gd name="connsiteX120" fmla="*/ 552450 w 669132"/>
                    <a:gd name="connsiteY120" fmla="*/ 111919 h 812136"/>
                    <a:gd name="connsiteX121" fmla="*/ 566738 w 669132"/>
                    <a:gd name="connsiteY121" fmla="*/ 109538 h 812136"/>
                    <a:gd name="connsiteX122" fmla="*/ 590550 w 669132"/>
                    <a:gd name="connsiteY122" fmla="*/ 107156 h 812136"/>
                    <a:gd name="connsiteX123" fmla="*/ 609600 w 669132"/>
                    <a:gd name="connsiteY123" fmla="*/ 109538 h 812136"/>
                    <a:gd name="connsiteX124" fmla="*/ 626269 w 669132"/>
                    <a:gd name="connsiteY124" fmla="*/ 114300 h 812136"/>
                    <a:gd name="connsiteX125" fmla="*/ 633413 w 669132"/>
                    <a:gd name="connsiteY125" fmla="*/ 119063 h 812136"/>
                    <a:gd name="connsiteX126" fmla="*/ 652463 w 669132"/>
                    <a:gd name="connsiteY12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2900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0994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5282 w 669132"/>
                    <a:gd name="connsiteY63" fmla="*/ 340519 h 812136"/>
                    <a:gd name="connsiteX64" fmla="*/ 347663 w 669132"/>
                    <a:gd name="connsiteY64" fmla="*/ 323850 h 812136"/>
                    <a:gd name="connsiteX65" fmla="*/ 350044 w 669132"/>
                    <a:gd name="connsiteY65" fmla="*/ 280988 h 812136"/>
                    <a:gd name="connsiteX66" fmla="*/ 352425 w 669132"/>
                    <a:gd name="connsiteY66" fmla="*/ 261938 h 812136"/>
                    <a:gd name="connsiteX67" fmla="*/ 345282 w 669132"/>
                    <a:gd name="connsiteY67" fmla="*/ 257175 h 812136"/>
                    <a:gd name="connsiteX68" fmla="*/ 338138 w 669132"/>
                    <a:gd name="connsiteY68" fmla="*/ 259556 h 812136"/>
                    <a:gd name="connsiteX69" fmla="*/ 330994 w 669132"/>
                    <a:gd name="connsiteY69" fmla="*/ 264319 h 812136"/>
                    <a:gd name="connsiteX70" fmla="*/ 316707 w 669132"/>
                    <a:gd name="connsiteY70" fmla="*/ 269081 h 812136"/>
                    <a:gd name="connsiteX71" fmla="*/ 309563 w 669132"/>
                    <a:gd name="connsiteY71" fmla="*/ 271463 h 812136"/>
                    <a:gd name="connsiteX72" fmla="*/ 311944 w 669132"/>
                    <a:gd name="connsiteY72" fmla="*/ 264319 h 812136"/>
                    <a:gd name="connsiteX73" fmla="*/ 307182 w 669132"/>
                    <a:gd name="connsiteY73" fmla="*/ 250031 h 812136"/>
                    <a:gd name="connsiteX74" fmla="*/ 295275 w 669132"/>
                    <a:gd name="connsiteY74" fmla="*/ 228600 h 812136"/>
                    <a:gd name="connsiteX75" fmla="*/ 288132 w 669132"/>
                    <a:gd name="connsiteY75" fmla="*/ 223838 h 812136"/>
                    <a:gd name="connsiteX76" fmla="*/ 290513 w 669132"/>
                    <a:gd name="connsiteY76" fmla="*/ 216694 h 812136"/>
                    <a:gd name="connsiteX77" fmla="*/ 297657 w 669132"/>
                    <a:gd name="connsiteY77" fmla="*/ 214313 h 812136"/>
                    <a:gd name="connsiteX78" fmla="*/ 304800 w 669132"/>
                    <a:gd name="connsiteY78" fmla="*/ 209550 h 812136"/>
                    <a:gd name="connsiteX79" fmla="*/ 311944 w 669132"/>
                    <a:gd name="connsiteY79" fmla="*/ 202406 h 812136"/>
                    <a:gd name="connsiteX80" fmla="*/ 319088 w 669132"/>
                    <a:gd name="connsiteY80" fmla="*/ 200025 h 812136"/>
                    <a:gd name="connsiteX81" fmla="*/ 333375 w 669132"/>
                    <a:gd name="connsiteY81" fmla="*/ 192881 h 812136"/>
                    <a:gd name="connsiteX82" fmla="*/ 347663 w 669132"/>
                    <a:gd name="connsiteY82" fmla="*/ 190500 h 812136"/>
                    <a:gd name="connsiteX83" fmla="*/ 361950 w 669132"/>
                    <a:gd name="connsiteY83" fmla="*/ 185738 h 812136"/>
                    <a:gd name="connsiteX84" fmla="*/ 369094 w 669132"/>
                    <a:gd name="connsiteY84" fmla="*/ 180975 h 812136"/>
                    <a:gd name="connsiteX85" fmla="*/ 373857 w 669132"/>
                    <a:gd name="connsiteY85" fmla="*/ 173831 h 812136"/>
                    <a:gd name="connsiteX86" fmla="*/ 381000 w 669132"/>
                    <a:gd name="connsiteY86" fmla="*/ 171450 h 812136"/>
                    <a:gd name="connsiteX87" fmla="*/ 388144 w 669132"/>
                    <a:gd name="connsiteY87" fmla="*/ 166688 h 812136"/>
                    <a:gd name="connsiteX88" fmla="*/ 390525 w 669132"/>
                    <a:gd name="connsiteY88" fmla="*/ 159544 h 812136"/>
                    <a:gd name="connsiteX89" fmla="*/ 395288 w 669132"/>
                    <a:gd name="connsiteY89" fmla="*/ 152400 h 812136"/>
                    <a:gd name="connsiteX90" fmla="*/ 404813 w 669132"/>
                    <a:gd name="connsiteY90" fmla="*/ 130969 h 812136"/>
                    <a:gd name="connsiteX91" fmla="*/ 407194 w 669132"/>
                    <a:gd name="connsiteY91" fmla="*/ 111919 h 812136"/>
                    <a:gd name="connsiteX92" fmla="*/ 392907 w 669132"/>
                    <a:gd name="connsiteY92" fmla="*/ 107156 h 812136"/>
                    <a:gd name="connsiteX93" fmla="*/ 378619 w 669132"/>
                    <a:gd name="connsiteY93" fmla="*/ 102394 h 812136"/>
                    <a:gd name="connsiteX94" fmla="*/ 369094 w 669132"/>
                    <a:gd name="connsiteY94" fmla="*/ 100013 h 812136"/>
                    <a:gd name="connsiteX95" fmla="*/ 366713 w 669132"/>
                    <a:gd name="connsiteY95" fmla="*/ 92869 h 812136"/>
                    <a:gd name="connsiteX96" fmla="*/ 357188 w 669132"/>
                    <a:gd name="connsiteY96" fmla="*/ 83344 h 812136"/>
                    <a:gd name="connsiteX97" fmla="*/ 371475 w 669132"/>
                    <a:gd name="connsiteY97" fmla="*/ 78581 h 812136"/>
                    <a:gd name="connsiteX98" fmla="*/ 388144 w 669132"/>
                    <a:gd name="connsiteY98" fmla="*/ 71438 h 812136"/>
                    <a:gd name="connsiteX99" fmla="*/ 404813 w 669132"/>
                    <a:gd name="connsiteY99" fmla="*/ 54769 h 812136"/>
                    <a:gd name="connsiteX100" fmla="*/ 414338 w 669132"/>
                    <a:gd name="connsiteY100" fmla="*/ 40481 h 812136"/>
                    <a:gd name="connsiteX101" fmla="*/ 419100 w 669132"/>
                    <a:gd name="connsiteY101" fmla="*/ 33338 h 812136"/>
                    <a:gd name="connsiteX102" fmla="*/ 426244 w 669132"/>
                    <a:gd name="connsiteY102" fmla="*/ 30956 h 812136"/>
                    <a:gd name="connsiteX103" fmla="*/ 431007 w 669132"/>
                    <a:gd name="connsiteY103" fmla="*/ 23813 h 812136"/>
                    <a:gd name="connsiteX104" fmla="*/ 445294 w 669132"/>
                    <a:gd name="connsiteY104" fmla="*/ 14288 h 812136"/>
                    <a:gd name="connsiteX105" fmla="*/ 461963 w 669132"/>
                    <a:gd name="connsiteY105" fmla="*/ 7144 h 812136"/>
                    <a:gd name="connsiteX106" fmla="*/ 471488 w 669132"/>
                    <a:gd name="connsiteY106" fmla="*/ 0 h 812136"/>
                    <a:gd name="connsiteX107" fmla="*/ 490538 w 669132"/>
                    <a:gd name="connsiteY107" fmla="*/ 11906 h 812136"/>
                    <a:gd name="connsiteX108" fmla="*/ 504825 w 669132"/>
                    <a:gd name="connsiteY108" fmla="*/ 21431 h 812136"/>
                    <a:gd name="connsiteX109" fmla="*/ 516732 w 669132"/>
                    <a:gd name="connsiteY109" fmla="*/ 33338 h 812136"/>
                    <a:gd name="connsiteX110" fmla="*/ 528638 w 669132"/>
                    <a:gd name="connsiteY110" fmla="*/ 45244 h 812136"/>
                    <a:gd name="connsiteX111" fmla="*/ 521494 w 669132"/>
                    <a:gd name="connsiteY111" fmla="*/ 61913 h 812136"/>
                    <a:gd name="connsiteX112" fmla="*/ 514350 w 669132"/>
                    <a:gd name="connsiteY112" fmla="*/ 64294 h 812136"/>
                    <a:gd name="connsiteX113" fmla="*/ 511969 w 669132"/>
                    <a:gd name="connsiteY113" fmla="*/ 71438 h 812136"/>
                    <a:gd name="connsiteX114" fmla="*/ 519113 w 669132"/>
                    <a:gd name="connsiteY114" fmla="*/ 85725 h 812136"/>
                    <a:gd name="connsiteX115" fmla="*/ 526257 w 669132"/>
                    <a:gd name="connsiteY115" fmla="*/ 90488 h 812136"/>
                    <a:gd name="connsiteX116" fmla="*/ 533400 w 669132"/>
                    <a:gd name="connsiteY116" fmla="*/ 97631 h 812136"/>
                    <a:gd name="connsiteX117" fmla="*/ 538163 w 669132"/>
                    <a:gd name="connsiteY117" fmla="*/ 104775 h 812136"/>
                    <a:gd name="connsiteX118" fmla="*/ 545307 w 669132"/>
                    <a:gd name="connsiteY118" fmla="*/ 107156 h 812136"/>
                    <a:gd name="connsiteX119" fmla="*/ 552450 w 669132"/>
                    <a:gd name="connsiteY119" fmla="*/ 111919 h 812136"/>
                    <a:gd name="connsiteX120" fmla="*/ 566738 w 669132"/>
                    <a:gd name="connsiteY120" fmla="*/ 109538 h 812136"/>
                    <a:gd name="connsiteX121" fmla="*/ 590550 w 669132"/>
                    <a:gd name="connsiteY121" fmla="*/ 107156 h 812136"/>
                    <a:gd name="connsiteX122" fmla="*/ 609600 w 669132"/>
                    <a:gd name="connsiteY122" fmla="*/ 109538 h 812136"/>
                    <a:gd name="connsiteX123" fmla="*/ 626269 w 669132"/>
                    <a:gd name="connsiteY123" fmla="*/ 114300 h 812136"/>
                    <a:gd name="connsiteX124" fmla="*/ 633413 w 669132"/>
                    <a:gd name="connsiteY124" fmla="*/ 119063 h 812136"/>
                    <a:gd name="connsiteX125" fmla="*/ 652463 w 669132"/>
                    <a:gd name="connsiteY12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47663 w 669132"/>
                    <a:gd name="connsiteY63" fmla="*/ 323850 h 812136"/>
                    <a:gd name="connsiteX64" fmla="*/ 350044 w 669132"/>
                    <a:gd name="connsiteY64" fmla="*/ 280988 h 812136"/>
                    <a:gd name="connsiteX65" fmla="*/ 352425 w 669132"/>
                    <a:gd name="connsiteY65" fmla="*/ 261938 h 812136"/>
                    <a:gd name="connsiteX66" fmla="*/ 345282 w 669132"/>
                    <a:gd name="connsiteY66" fmla="*/ 257175 h 812136"/>
                    <a:gd name="connsiteX67" fmla="*/ 338138 w 669132"/>
                    <a:gd name="connsiteY67" fmla="*/ 259556 h 812136"/>
                    <a:gd name="connsiteX68" fmla="*/ 330994 w 669132"/>
                    <a:gd name="connsiteY68" fmla="*/ 264319 h 812136"/>
                    <a:gd name="connsiteX69" fmla="*/ 316707 w 669132"/>
                    <a:gd name="connsiteY69" fmla="*/ 269081 h 812136"/>
                    <a:gd name="connsiteX70" fmla="*/ 309563 w 669132"/>
                    <a:gd name="connsiteY70" fmla="*/ 271463 h 812136"/>
                    <a:gd name="connsiteX71" fmla="*/ 311944 w 669132"/>
                    <a:gd name="connsiteY71" fmla="*/ 264319 h 812136"/>
                    <a:gd name="connsiteX72" fmla="*/ 307182 w 669132"/>
                    <a:gd name="connsiteY72" fmla="*/ 250031 h 812136"/>
                    <a:gd name="connsiteX73" fmla="*/ 295275 w 669132"/>
                    <a:gd name="connsiteY73" fmla="*/ 228600 h 812136"/>
                    <a:gd name="connsiteX74" fmla="*/ 288132 w 669132"/>
                    <a:gd name="connsiteY74" fmla="*/ 223838 h 812136"/>
                    <a:gd name="connsiteX75" fmla="*/ 290513 w 669132"/>
                    <a:gd name="connsiteY75" fmla="*/ 216694 h 812136"/>
                    <a:gd name="connsiteX76" fmla="*/ 297657 w 669132"/>
                    <a:gd name="connsiteY76" fmla="*/ 214313 h 812136"/>
                    <a:gd name="connsiteX77" fmla="*/ 304800 w 669132"/>
                    <a:gd name="connsiteY77" fmla="*/ 209550 h 812136"/>
                    <a:gd name="connsiteX78" fmla="*/ 311944 w 669132"/>
                    <a:gd name="connsiteY78" fmla="*/ 202406 h 812136"/>
                    <a:gd name="connsiteX79" fmla="*/ 319088 w 669132"/>
                    <a:gd name="connsiteY79" fmla="*/ 200025 h 812136"/>
                    <a:gd name="connsiteX80" fmla="*/ 333375 w 669132"/>
                    <a:gd name="connsiteY80" fmla="*/ 192881 h 812136"/>
                    <a:gd name="connsiteX81" fmla="*/ 347663 w 669132"/>
                    <a:gd name="connsiteY81" fmla="*/ 190500 h 812136"/>
                    <a:gd name="connsiteX82" fmla="*/ 361950 w 669132"/>
                    <a:gd name="connsiteY82" fmla="*/ 185738 h 812136"/>
                    <a:gd name="connsiteX83" fmla="*/ 369094 w 669132"/>
                    <a:gd name="connsiteY83" fmla="*/ 180975 h 812136"/>
                    <a:gd name="connsiteX84" fmla="*/ 373857 w 669132"/>
                    <a:gd name="connsiteY84" fmla="*/ 173831 h 812136"/>
                    <a:gd name="connsiteX85" fmla="*/ 381000 w 669132"/>
                    <a:gd name="connsiteY85" fmla="*/ 171450 h 812136"/>
                    <a:gd name="connsiteX86" fmla="*/ 388144 w 669132"/>
                    <a:gd name="connsiteY86" fmla="*/ 166688 h 812136"/>
                    <a:gd name="connsiteX87" fmla="*/ 390525 w 669132"/>
                    <a:gd name="connsiteY87" fmla="*/ 159544 h 812136"/>
                    <a:gd name="connsiteX88" fmla="*/ 395288 w 669132"/>
                    <a:gd name="connsiteY88" fmla="*/ 152400 h 812136"/>
                    <a:gd name="connsiteX89" fmla="*/ 404813 w 669132"/>
                    <a:gd name="connsiteY89" fmla="*/ 130969 h 812136"/>
                    <a:gd name="connsiteX90" fmla="*/ 407194 w 669132"/>
                    <a:gd name="connsiteY90" fmla="*/ 111919 h 812136"/>
                    <a:gd name="connsiteX91" fmla="*/ 392907 w 669132"/>
                    <a:gd name="connsiteY91" fmla="*/ 107156 h 812136"/>
                    <a:gd name="connsiteX92" fmla="*/ 378619 w 669132"/>
                    <a:gd name="connsiteY92" fmla="*/ 102394 h 812136"/>
                    <a:gd name="connsiteX93" fmla="*/ 369094 w 669132"/>
                    <a:gd name="connsiteY93" fmla="*/ 100013 h 812136"/>
                    <a:gd name="connsiteX94" fmla="*/ 366713 w 669132"/>
                    <a:gd name="connsiteY94" fmla="*/ 92869 h 812136"/>
                    <a:gd name="connsiteX95" fmla="*/ 357188 w 669132"/>
                    <a:gd name="connsiteY95" fmla="*/ 83344 h 812136"/>
                    <a:gd name="connsiteX96" fmla="*/ 371475 w 669132"/>
                    <a:gd name="connsiteY96" fmla="*/ 78581 h 812136"/>
                    <a:gd name="connsiteX97" fmla="*/ 388144 w 669132"/>
                    <a:gd name="connsiteY97" fmla="*/ 71438 h 812136"/>
                    <a:gd name="connsiteX98" fmla="*/ 404813 w 669132"/>
                    <a:gd name="connsiteY98" fmla="*/ 54769 h 812136"/>
                    <a:gd name="connsiteX99" fmla="*/ 414338 w 669132"/>
                    <a:gd name="connsiteY99" fmla="*/ 40481 h 812136"/>
                    <a:gd name="connsiteX100" fmla="*/ 419100 w 669132"/>
                    <a:gd name="connsiteY100" fmla="*/ 33338 h 812136"/>
                    <a:gd name="connsiteX101" fmla="*/ 426244 w 669132"/>
                    <a:gd name="connsiteY101" fmla="*/ 30956 h 812136"/>
                    <a:gd name="connsiteX102" fmla="*/ 431007 w 669132"/>
                    <a:gd name="connsiteY102" fmla="*/ 23813 h 812136"/>
                    <a:gd name="connsiteX103" fmla="*/ 445294 w 669132"/>
                    <a:gd name="connsiteY103" fmla="*/ 14288 h 812136"/>
                    <a:gd name="connsiteX104" fmla="*/ 461963 w 669132"/>
                    <a:gd name="connsiteY104" fmla="*/ 7144 h 812136"/>
                    <a:gd name="connsiteX105" fmla="*/ 471488 w 669132"/>
                    <a:gd name="connsiteY105" fmla="*/ 0 h 812136"/>
                    <a:gd name="connsiteX106" fmla="*/ 490538 w 669132"/>
                    <a:gd name="connsiteY106" fmla="*/ 11906 h 812136"/>
                    <a:gd name="connsiteX107" fmla="*/ 504825 w 669132"/>
                    <a:gd name="connsiteY107" fmla="*/ 21431 h 812136"/>
                    <a:gd name="connsiteX108" fmla="*/ 516732 w 669132"/>
                    <a:gd name="connsiteY108" fmla="*/ 33338 h 812136"/>
                    <a:gd name="connsiteX109" fmla="*/ 528638 w 669132"/>
                    <a:gd name="connsiteY109" fmla="*/ 45244 h 812136"/>
                    <a:gd name="connsiteX110" fmla="*/ 521494 w 669132"/>
                    <a:gd name="connsiteY110" fmla="*/ 61913 h 812136"/>
                    <a:gd name="connsiteX111" fmla="*/ 514350 w 669132"/>
                    <a:gd name="connsiteY111" fmla="*/ 64294 h 812136"/>
                    <a:gd name="connsiteX112" fmla="*/ 511969 w 669132"/>
                    <a:gd name="connsiteY112" fmla="*/ 71438 h 812136"/>
                    <a:gd name="connsiteX113" fmla="*/ 519113 w 669132"/>
                    <a:gd name="connsiteY113" fmla="*/ 85725 h 812136"/>
                    <a:gd name="connsiteX114" fmla="*/ 526257 w 669132"/>
                    <a:gd name="connsiteY114" fmla="*/ 90488 h 812136"/>
                    <a:gd name="connsiteX115" fmla="*/ 533400 w 669132"/>
                    <a:gd name="connsiteY115" fmla="*/ 97631 h 812136"/>
                    <a:gd name="connsiteX116" fmla="*/ 538163 w 669132"/>
                    <a:gd name="connsiteY116" fmla="*/ 104775 h 812136"/>
                    <a:gd name="connsiteX117" fmla="*/ 545307 w 669132"/>
                    <a:gd name="connsiteY117" fmla="*/ 107156 h 812136"/>
                    <a:gd name="connsiteX118" fmla="*/ 552450 w 669132"/>
                    <a:gd name="connsiteY118" fmla="*/ 111919 h 812136"/>
                    <a:gd name="connsiteX119" fmla="*/ 566738 w 669132"/>
                    <a:gd name="connsiteY119" fmla="*/ 109538 h 812136"/>
                    <a:gd name="connsiteX120" fmla="*/ 590550 w 669132"/>
                    <a:gd name="connsiteY120" fmla="*/ 107156 h 812136"/>
                    <a:gd name="connsiteX121" fmla="*/ 609600 w 669132"/>
                    <a:gd name="connsiteY121" fmla="*/ 109538 h 812136"/>
                    <a:gd name="connsiteX122" fmla="*/ 626269 w 669132"/>
                    <a:gd name="connsiteY122" fmla="*/ 114300 h 812136"/>
                    <a:gd name="connsiteX123" fmla="*/ 633413 w 669132"/>
                    <a:gd name="connsiteY123" fmla="*/ 119063 h 812136"/>
                    <a:gd name="connsiteX124" fmla="*/ 652463 w 669132"/>
                    <a:gd name="connsiteY12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2425 w 669132"/>
                    <a:gd name="connsiteY64" fmla="*/ 261938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0044 w 669132"/>
                    <a:gd name="connsiteY63" fmla="*/ 280988 h 812136"/>
                    <a:gd name="connsiteX64" fmla="*/ 351848 w 669132"/>
                    <a:gd name="connsiteY64" fmla="*/ 255370 h 812136"/>
                    <a:gd name="connsiteX65" fmla="*/ 345282 w 669132"/>
                    <a:gd name="connsiteY65" fmla="*/ 257175 h 812136"/>
                    <a:gd name="connsiteX66" fmla="*/ 338138 w 669132"/>
                    <a:gd name="connsiteY66" fmla="*/ 259556 h 812136"/>
                    <a:gd name="connsiteX67" fmla="*/ 330994 w 669132"/>
                    <a:gd name="connsiteY67" fmla="*/ 264319 h 812136"/>
                    <a:gd name="connsiteX68" fmla="*/ 316707 w 669132"/>
                    <a:gd name="connsiteY68" fmla="*/ 269081 h 812136"/>
                    <a:gd name="connsiteX69" fmla="*/ 309563 w 669132"/>
                    <a:gd name="connsiteY69" fmla="*/ 271463 h 812136"/>
                    <a:gd name="connsiteX70" fmla="*/ 311944 w 669132"/>
                    <a:gd name="connsiteY70" fmla="*/ 264319 h 812136"/>
                    <a:gd name="connsiteX71" fmla="*/ 307182 w 669132"/>
                    <a:gd name="connsiteY71" fmla="*/ 250031 h 812136"/>
                    <a:gd name="connsiteX72" fmla="*/ 295275 w 669132"/>
                    <a:gd name="connsiteY72" fmla="*/ 228600 h 812136"/>
                    <a:gd name="connsiteX73" fmla="*/ 288132 w 669132"/>
                    <a:gd name="connsiteY73" fmla="*/ 223838 h 812136"/>
                    <a:gd name="connsiteX74" fmla="*/ 290513 w 669132"/>
                    <a:gd name="connsiteY74" fmla="*/ 216694 h 812136"/>
                    <a:gd name="connsiteX75" fmla="*/ 297657 w 669132"/>
                    <a:gd name="connsiteY75" fmla="*/ 214313 h 812136"/>
                    <a:gd name="connsiteX76" fmla="*/ 304800 w 669132"/>
                    <a:gd name="connsiteY76" fmla="*/ 209550 h 812136"/>
                    <a:gd name="connsiteX77" fmla="*/ 311944 w 669132"/>
                    <a:gd name="connsiteY77" fmla="*/ 202406 h 812136"/>
                    <a:gd name="connsiteX78" fmla="*/ 319088 w 669132"/>
                    <a:gd name="connsiteY78" fmla="*/ 200025 h 812136"/>
                    <a:gd name="connsiteX79" fmla="*/ 333375 w 669132"/>
                    <a:gd name="connsiteY79" fmla="*/ 192881 h 812136"/>
                    <a:gd name="connsiteX80" fmla="*/ 347663 w 669132"/>
                    <a:gd name="connsiteY80" fmla="*/ 190500 h 812136"/>
                    <a:gd name="connsiteX81" fmla="*/ 361950 w 669132"/>
                    <a:gd name="connsiteY81" fmla="*/ 185738 h 812136"/>
                    <a:gd name="connsiteX82" fmla="*/ 369094 w 669132"/>
                    <a:gd name="connsiteY82" fmla="*/ 180975 h 812136"/>
                    <a:gd name="connsiteX83" fmla="*/ 373857 w 669132"/>
                    <a:gd name="connsiteY83" fmla="*/ 173831 h 812136"/>
                    <a:gd name="connsiteX84" fmla="*/ 381000 w 669132"/>
                    <a:gd name="connsiteY84" fmla="*/ 171450 h 812136"/>
                    <a:gd name="connsiteX85" fmla="*/ 388144 w 669132"/>
                    <a:gd name="connsiteY85" fmla="*/ 166688 h 812136"/>
                    <a:gd name="connsiteX86" fmla="*/ 390525 w 669132"/>
                    <a:gd name="connsiteY86" fmla="*/ 159544 h 812136"/>
                    <a:gd name="connsiteX87" fmla="*/ 395288 w 669132"/>
                    <a:gd name="connsiteY87" fmla="*/ 152400 h 812136"/>
                    <a:gd name="connsiteX88" fmla="*/ 404813 w 669132"/>
                    <a:gd name="connsiteY88" fmla="*/ 130969 h 812136"/>
                    <a:gd name="connsiteX89" fmla="*/ 407194 w 669132"/>
                    <a:gd name="connsiteY89" fmla="*/ 111919 h 812136"/>
                    <a:gd name="connsiteX90" fmla="*/ 392907 w 669132"/>
                    <a:gd name="connsiteY90" fmla="*/ 107156 h 812136"/>
                    <a:gd name="connsiteX91" fmla="*/ 378619 w 669132"/>
                    <a:gd name="connsiteY91" fmla="*/ 102394 h 812136"/>
                    <a:gd name="connsiteX92" fmla="*/ 369094 w 669132"/>
                    <a:gd name="connsiteY92" fmla="*/ 100013 h 812136"/>
                    <a:gd name="connsiteX93" fmla="*/ 366713 w 669132"/>
                    <a:gd name="connsiteY93" fmla="*/ 92869 h 812136"/>
                    <a:gd name="connsiteX94" fmla="*/ 357188 w 669132"/>
                    <a:gd name="connsiteY94" fmla="*/ 83344 h 812136"/>
                    <a:gd name="connsiteX95" fmla="*/ 371475 w 669132"/>
                    <a:gd name="connsiteY95" fmla="*/ 78581 h 812136"/>
                    <a:gd name="connsiteX96" fmla="*/ 388144 w 669132"/>
                    <a:gd name="connsiteY96" fmla="*/ 71438 h 812136"/>
                    <a:gd name="connsiteX97" fmla="*/ 404813 w 669132"/>
                    <a:gd name="connsiteY97" fmla="*/ 54769 h 812136"/>
                    <a:gd name="connsiteX98" fmla="*/ 414338 w 669132"/>
                    <a:gd name="connsiteY98" fmla="*/ 40481 h 812136"/>
                    <a:gd name="connsiteX99" fmla="*/ 419100 w 669132"/>
                    <a:gd name="connsiteY99" fmla="*/ 33338 h 812136"/>
                    <a:gd name="connsiteX100" fmla="*/ 426244 w 669132"/>
                    <a:gd name="connsiteY100" fmla="*/ 30956 h 812136"/>
                    <a:gd name="connsiteX101" fmla="*/ 431007 w 669132"/>
                    <a:gd name="connsiteY101" fmla="*/ 23813 h 812136"/>
                    <a:gd name="connsiteX102" fmla="*/ 445294 w 669132"/>
                    <a:gd name="connsiteY102" fmla="*/ 14288 h 812136"/>
                    <a:gd name="connsiteX103" fmla="*/ 461963 w 669132"/>
                    <a:gd name="connsiteY103" fmla="*/ 7144 h 812136"/>
                    <a:gd name="connsiteX104" fmla="*/ 471488 w 669132"/>
                    <a:gd name="connsiteY104" fmla="*/ 0 h 812136"/>
                    <a:gd name="connsiteX105" fmla="*/ 490538 w 669132"/>
                    <a:gd name="connsiteY105" fmla="*/ 11906 h 812136"/>
                    <a:gd name="connsiteX106" fmla="*/ 504825 w 669132"/>
                    <a:gd name="connsiteY106" fmla="*/ 21431 h 812136"/>
                    <a:gd name="connsiteX107" fmla="*/ 516732 w 669132"/>
                    <a:gd name="connsiteY107" fmla="*/ 33338 h 812136"/>
                    <a:gd name="connsiteX108" fmla="*/ 528638 w 669132"/>
                    <a:gd name="connsiteY108" fmla="*/ 45244 h 812136"/>
                    <a:gd name="connsiteX109" fmla="*/ 521494 w 669132"/>
                    <a:gd name="connsiteY109" fmla="*/ 61913 h 812136"/>
                    <a:gd name="connsiteX110" fmla="*/ 514350 w 669132"/>
                    <a:gd name="connsiteY110" fmla="*/ 64294 h 812136"/>
                    <a:gd name="connsiteX111" fmla="*/ 511969 w 669132"/>
                    <a:gd name="connsiteY111" fmla="*/ 71438 h 812136"/>
                    <a:gd name="connsiteX112" fmla="*/ 519113 w 669132"/>
                    <a:gd name="connsiteY112" fmla="*/ 85725 h 812136"/>
                    <a:gd name="connsiteX113" fmla="*/ 526257 w 669132"/>
                    <a:gd name="connsiteY113" fmla="*/ 90488 h 812136"/>
                    <a:gd name="connsiteX114" fmla="*/ 533400 w 669132"/>
                    <a:gd name="connsiteY114" fmla="*/ 97631 h 812136"/>
                    <a:gd name="connsiteX115" fmla="*/ 538163 w 669132"/>
                    <a:gd name="connsiteY115" fmla="*/ 104775 h 812136"/>
                    <a:gd name="connsiteX116" fmla="*/ 545307 w 669132"/>
                    <a:gd name="connsiteY116" fmla="*/ 107156 h 812136"/>
                    <a:gd name="connsiteX117" fmla="*/ 552450 w 669132"/>
                    <a:gd name="connsiteY117" fmla="*/ 111919 h 812136"/>
                    <a:gd name="connsiteX118" fmla="*/ 566738 w 669132"/>
                    <a:gd name="connsiteY118" fmla="*/ 109538 h 812136"/>
                    <a:gd name="connsiteX119" fmla="*/ 590550 w 669132"/>
                    <a:gd name="connsiteY119" fmla="*/ 107156 h 812136"/>
                    <a:gd name="connsiteX120" fmla="*/ 609600 w 669132"/>
                    <a:gd name="connsiteY120" fmla="*/ 109538 h 812136"/>
                    <a:gd name="connsiteX121" fmla="*/ 626269 w 669132"/>
                    <a:gd name="connsiteY121" fmla="*/ 114300 h 812136"/>
                    <a:gd name="connsiteX122" fmla="*/ 633413 w 669132"/>
                    <a:gd name="connsiteY122" fmla="*/ 119063 h 812136"/>
                    <a:gd name="connsiteX123" fmla="*/ 652463 w 669132"/>
                    <a:gd name="connsiteY12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45282 w 669132"/>
                    <a:gd name="connsiteY64" fmla="*/ 257175 h 812136"/>
                    <a:gd name="connsiteX65" fmla="*/ 338138 w 669132"/>
                    <a:gd name="connsiteY65" fmla="*/ 259556 h 812136"/>
                    <a:gd name="connsiteX66" fmla="*/ 330994 w 669132"/>
                    <a:gd name="connsiteY66" fmla="*/ 264319 h 812136"/>
                    <a:gd name="connsiteX67" fmla="*/ 316707 w 669132"/>
                    <a:gd name="connsiteY67" fmla="*/ 269081 h 812136"/>
                    <a:gd name="connsiteX68" fmla="*/ 309563 w 669132"/>
                    <a:gd name="connsiteY68" fmla="*/ 271463 h 812136"/>
                    <a:gd name="connsiteX69" fmla="*/ 311944 w 669132"/>
                    <a:gd name="connsiteY69" fmla="*/ 264319 h 812136"/>
                    <a:gd name="connsiteX70" fmla="*/ 307182 w 669132"/>
                    <a:gd name="connsiteY70" fmla="*/ 250031 h 812136"/>
                    <a:gd name="connsiteX71" fmla="*/ 295275 w 669132"/>
                    <a:gd name="connsiteY71" fmla="*/ 228600 h 812136"/>
                    <a:gd name="connsiteX72" fmla="*/ 288132 w 669132"/>
                    <a:gd name="connsiteY72" fmla="*/ 223838 h 812136"/>
                    <a:gd name="connsiteX73" fmla="*/ 290513 w 669132"/>
                    <a:gd name="connsiteY73" fmla="*/ 216694 h 812136"/>
                    <a:gd name="connsiteX74" fmla="*/ 297657 w 669132"/>
                    <a:gd name="connsiteY74" fmla="*/ 214313 h 812136"/>
                    <a:gd name="connsiteX75" fmla="*/ 304800 w 669132"/>
                    <a:gd name="connsiteY75" fmla="*/ 209550 h 812136"/>
                    <a:gd name="connsiteX76" fmla="*/ 311944 w 669132"/>
                    <a:gd name="connsiteY76" fmla="*/ 202406 h 812136"/>
                    <a:gd name="connsiteX77" fmla="*/ 319088 w 669132"/>
                    <a:gd name="connsiteY77" fmla="*/ 200025 h 812136"/>
                    <a:gd name="connsiteX78" fmla="*/ 333375 w 669132"/>
                    <a:gd name="connsiteY78" fmla="*/ 192881 h 812136"/>
                    <a:gd name="connsiteX79" fmla="*/ 347663 w 669132"/>
                    <a:gd name="connsiteY79" fmla="*/ 190500 h 812136"/>
                    <a:gd name="connsiteX80" fmla="*/ 361950 w 669132"/>
                    <a:gd name="connsiteY80" fmla="*/ 185738 h 812136"/>
                    <a:gd name="connsiteX81" fmla="*/ 369094 w 669132"/>
                    <a:gd name="connsiteY81" fmla="*/ 180975 h 812136"/>
                    <a:gd name="connsiteX82" fmla="*/ 373857 w 669132"/>
                    <a:gd name="connsiteY82" fmla="*/ 173831 h 812136"/>
                    <a:gd name="connsiteX83" fmla="*/ 381000 w 669132"/>
                    <a:gd name="connsiteY83" fmla="*/ 171450 h 812136"/>
                    <a:gd name="connsiteX84" fmla="*/ 388144 w 669132"/>
                    <a:gd name="connsiteY84" fmla="*/ 166688 h 812136"/>
                    <a:gd name="connsiteX85" fmla="*/ 390525 w 669132"/>
                    <a:gd name="connsiteY85" fmla="*/ 159544 h 812136"/>
                    <a:gd name="connsiteX86" fmla="*/ 395288 w 669132"/>
                    <a:gd name="connsiteY86" fmla="*/ 152400 h 812136"/>
                    <a:gd name="connsiteX87" fmla="*/ 404813 w 669132"/>
                    <a:gd name="connsiteY87" fmla="*/ 130969 h 812136"/>
                    <a:gd name="connsiteX88" fmla="*/ 407194 w 669132"/>
                    <a:gd name="connsiteY88" fmla="*/ 111919 h 812136"/>
                    <a:gd name="connsiteX89" fmla="*/ 392907 w 669132"/>
                    <a:gd name="connsiteY89" fmla="*/ 107156 h 812136"/>
                    <a:gd name="connsiteX90" fmla="*/ 378619 w 669132"/>
                    <a:gd name="connsiteY90" fmla="*/ 102394 h 812136"/>
                    <a:gd name="connsiteX91" fmla="*/ 369094 w 669132"/>
                    <a:gd name="connsiteY91" fmla="*/ 100013 h 812136"/>
                    <a:gd name="connsiteX92" fmla="*/ 366713 w 669132"/>
                    <a:gd name="connsiteY92" fmla="*/ 92869 h 812136"/>
                    <a:gd name="connsiteX93" fmla="*/ 357188 w 669132"/>
                    <a:gd name="connsiteY93" fmla="*/ 83344 h 812136"/>
                    <a:gd name="connsiteX94" fmla="*/ 371475 w 669132"/>
                    <a:gd name="connsiteY94" fmla="*/ 78581 h 812136"/>
                    <a:gd name="connsiteX95" fmla="*/ 388144 w 669132"/>
                    <a:gd name="connsiteY95" fmla="*/ 71438 h 812136"/>
                    <a:gd name="connsiteX96" fmla="*/ 404813 w 669132"/>
                    <a:gd name="connsiteY96" fmla="*/ 54769 h 812136"/>
                    <a:gd name="connsiteX97" fmla="*/ 414338 w 669132"/>
                    <a:gd name="connsiteY97" fmla="*/ 40481 h 812136"/>
                    <a:gd name="connsiteX98" fmla="*/ 419100 w 669132"/>
                    <a:gd name="connsiteY98" fmla="*/ 33338 h 812136"/>
                    <a:gd name="connsiteX99" fmla="*/ 426244 w 669132"/>
                    <a:gd name="connsiteY99" fmla="*/ 30956 h 812136"/>
                    <a:gd name="connsiteX100" fmla="*/ 431007 w 669132"/>
                    <a:gd name="connsiteY100" fmla="*/ 23813 h 812136"/>
                    <a:gd name="connsiteX101" fmla="*/ 445294 w 669132"/>
                    <a:gd name="connsiteY101" fmla="*/ 14288 h 812136"/>
                    <a:gd name="connsiteX102" fmla="*/ 461963 w 669132"/>
                    <a:gd name="connsiteY102" fmla="*/ 7144 h 812136"/>
                    <a:gd name="connsiteX103" fmla="*/ 471488 w 669132"/>
                    <a:gd name="connsiteY103" fmla="*/ 0 h 812136"/>
                    <a:gd name="connsiteX104" fmla="*/ 490538 w 669132"/>
                    <a:gd name="connsiteY104" fmla="*/ 11906 h 812136"/>
                    <a:gd name="connsiteX105" fmla="*/ 504825 w 669132"/>
                    <a:gd name="connsiteY105" fmla="*/ 21431 h 812136"/>
                    <a:gd name="connsiteX106" fmla="*/ 516732 w 669132"/>
                    <a:gd name="connsiteY106" fmla="*/ 33338 h 812136"/>
                    <a:gd name="connsiteX107" fmla="*/ 528638 w 669132"/>
                    <a:gd name="connsiteY107" fmla="*/ 45244 h 812136"/>
                    <a:gd name="connsiteX108" fmla="*/ 521494 w 669132"/>
                    <a:gd name="connsiteY108" fmla="*/ 61913 h 812136"/>
                    <a:gd name="connsiteX109" fmla="*/ 514350 w 669132"/>
                    <a:gd name="connsiteY109" fmla="*/ 64294 h 812136"/>
                    <a:gd name="connsiteX110" fmla="*/ 511969 w 669132"/>
                    <a:gd name="connsiteY110" fmla="*/ 71438 h 812136"/>
                    <a:gd name="connsiteX111" fmla="*/ 519113 w 669132"/>
                    <a:gd name="connsiteY111" fmla="*/ 85725 h 812136"/>
                    <a:gd name="connsiteX112" fmla="*/ 526257 w 669132"/>
                    <a:gd name="connsiteY112" fmla="*/ 90488 h 812136"/>
                    <a:gd name="connsiteX113" fmla="*/ 533400 w 669132"/>
                    <a:gd name="connsiteY113" fmla="*/ 97631 h 812136"/>
                    <a:gd name="connsiteX114" fmla="*/ 538163 w 669132"/>
                    <a:gd name="connsiteY114" fmla="*/ 104775 h 812136"/>
                    <a:gd name="connsiteX115" fmla="*/ 545307 w 669132"/>
                    <a:gd name="connsiteY115" fmla="*/ 107156 h 812136"/>
                    <a:gd name="connsiteX116" fmla="*/ 552450 w 669132"/>
                    <a:gd name="connsiteY116" fmla="*/ 111919 h 812136"/>
                    <a:gd name="connsiteX117" fmla="*/ 566738 w 669132"/>
                    <a:gd name="connsiteY117" fmla="*/ 109538 h 812136"/>
                    <a:gd name="connsiteX118" fmla="*/ 590550 w 669132"/>
                    <a:gd name="connsiteY118" fmla="*/ 107156 h 812136"/>
                    <a:gd name="connsiteX119" fmla="*/ 609600 w 669132"/>
                    <a:gd name="connsiteY119" fmla="*/ 109538 h 812136"/>
                    <a:gd name="connsiteX120" fmla="*/ 626269 w 669132"/>
                    <a:gd name="connsiteY120" fmla="*/ 114300 h 812136"/>
                    <a:gd name="connsiteX121" fmla="*/ 633413 w 669132"/>
                    <a:gd name="connsiteY121" fmla="*/ 119063 h 812136"/>
                    <a:gd name="connsiteX122" fmla="*/ 652463 w 669132"/>
                    <a:gd name="connsiteY12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8138 w 669132"/>
                    <a:gd name="connsiteY64" fmla="*/ 259556 h 812136"/>
                    <a:gd name="connsiteX65" fmla="*/ 330994 w 669132"/>
                    <a:gd name="connsiteY65" fmla="*/ 264319 h 812136"/>
                    <a:gd name="connsiteX66" fmla="*/ 316707 w 669132"/>
                    <a:gd name="connsiteY66" fmla="*/ 269081 h 812136"/>
                    <a:gd name="connsiteX67" fmla="*/ 309563 w 669132"/>
                    <a:gd name="connsiteY67" fmla="*/ 271463 h 812136"/>
                    <a:gd name="connsiteX68" fmla="*/ 311944 w 669132"/>
                    <a:gd name="connsiteY68" fmla="*/ 264319 h 812136"/>
                    <a:gd name="connsiteX69" fmla="*/ 307182 w 669132"/>
                    <a:gd name="connsiteY69" fmla="*/ 250031 h 812136"/>
                    <a:gd name="connsiteX70" fmla="*/ 295275 w 669132"/>
                    <a:gd name="connsiteY70" fmla="*/ 228600 h 812136"/>
                    <a:gd name="connsiteX71" fmla="*/ 288132 w 669132"/>
                    <a:gd name="connsiteY71" fmla="*/ 223838 h 812136"/>
                    <a:gd name="connsiteX72" fmla="*/ 290513 w 669132"/>
                    <a:gd name="connsiteY72" fmla="*/ 216694 h 812136"/>
                    <a:gd name="connsiteX73" fmla="*/ 297657 w 669132"/>
                    <a:gd name="connsiteY73" fmla="*/ 214313 h 812136"/>
                    <a:gd name="connsiteX74" fmla="*/ 304800 w 669132"/>
                    <a:gd name="connsiteY74" fmla="*/ 209550 h 812136"/>
                    <a:gd name="connsiteX75" fmla="*/ 311944 w 669132"/>
                    <a:gd name="connsiteY75" fmla="*/ 202406 h 812136"/>
                    <a:gd name="connsiteX76" fmla="*/ 319088 w 669132"/>
                    <a:gd name="connsiteY76" fmla="*/ 200025 h 812136"/>
                    <a:gd name="connsiteX77" fmla="*/ 333375 w 669132"/>
                    <a:gd name="connsiteY77" fmla="*/ 192881 h 812136"/>
                    <a:gd name="connsiteX78" fmla="*/ 347663 w 669132"/>
                    <a:gd name="connsiteY78" fmla="*/ 190500 h 812136"/>
                    <a:gd name="connsiteX79" fmla="*/ 361950 w 669132"/>
                    <a:gd name="connsiteY79" fmla="*/ 185738 h 812136"/>
                    <a:gd name="connsiteX80" fmla="*/ 369094 w 669132"/>
                    <a:gd name="connsiteY80" fmla="*/ 180975 h 812136"/>
                    <a:gd name="connsiteX81" fmla="*/ 373857 w 669132"/>
                    <a:gd name="connsiteY81" fmla="*/ 173831 h 812136"/>
                    <a:gd name="connsiteX82" fmla="*/ 381000 w 669132"/>
                    <a:gd name="connsiteY82" fmla="*/ 171450 h 812136"/>
                    <a:gd name="connsiteX83" fmla="*/ 388144 w 669132"/>
                    <a:gd name="connsiteY83" fmla="*/ 166688 h 812136"/>
                    <a:gd name="connsiteX84" fmla="*/ 390525 w 669132"/>
                    <a:gd name="connsiteY84" fmla="*/ 159544 h 812136"/>
                    <a:gd name="connsiteX85" fmla="*/ 395288 w 669132"/>
                    <a:gd name="connsiteY85" fmla="*/ 152400 h 812136"/>
                    <a:gd name="connsiteX86" fmla="*/ 404813 w 669132"/>
                    <a:gd name="connsiteY86" fmla="*/ 130969 h 812136"/>
                    <a:gd name="connsiteX87" fmla="*/ 407194 w 669132"/>
                    <a:gd name="connsiteY87" fmla="*/ 111919 h 812136"/>
                    <a:gd name="connsiteX88" fmla="*/ 392907 w 669132"/>
                    <a:gd name="connsiteY88" fmla="*/ 107156 h 812136"/>
                    <a:gd name="connsiteX89" fmla="*/ 378619 w 669132"/>
                    <a:gd name="connsiteY89" fmla="*/ 102394 h 812136"/>
                    <a:gd name="connsiteX90" fmla="*/ 369094 w 669132"/>
                    <a:gd name="connsiteY90" fmla="*/ 100013 h 812136"/>
                    <a:gd name="connsiteX91" fmla="*/ 366713 w 669132"/>
                    <a:gd name="connsiteY91" fmla="*/ 92869 h 812136"/>
                    <a:gd name="connsiteX92" fmla="*/ 357188 w 669132"/>
                    <a:gd name="connsiteY92" fmla="*/ 83344 h 812136"/>
                    <a:gd name="connsiteX93" fmla="*/ 371475 w 669132"/>
                    <a:gd name="connsiteY93" fmla="*/ 78581 h 812136"/>
                    <a:gd name="connsiteX94" fmla="*/ 388144 w 669132"/>
                    <a:gd name="connsiteY94" fmla="*/ 71438 h 812136"/>
                    <a:gd name="connsiteX95" fmla="*/ 404813 w 669132"/>
                    <a:gd name="connsiteY95" fmla="*/ 54769 h 812136"/>
                    <a:gd name="connsiteX96" fmla="*/ 414338 w 669132"/>
                    <a:gd name="connsiteY96" fmla="*/ 40481 h 812136"/>
                    <a:gd name="connsiteX97" fmla="*/ 419100 w 669132"/>
                    <a:gd name="connsiteY97" fmla="*/ 33338 h 812136"/>
                    <a:gd name="connsiteX98" fmla="*/ 426244 w 669132"/>
                    <a:gd name="connsiteY98" fmla="*/ 30956 h 812136"/>
                    <a:gd name="connsiteX99" fmla="*/ 431007 w 669132"/>
                    <a:gd name="connsiteY99" fmla="*/ 23813 h 812136"/>
                    <a:gd name="connsiteX100" fmla="*/ 445294 w 669132"/>
                    <a:gd name="connsiteY100" fmla="*/ 14288 h 812136"/>
                    <a:gd name="connsiteX101" fmla="*/ 461963 w 669132"/>
                    <a:gd name="connsiteY101" fmla="*/ 7144 h 812136"/>
                    <a:gd name="connsiteX102" fmla="*/ 471488 w 669132"/>
                    <a:gd name="connsiteY102" fmla="*/ 0 h 812136"/>
                    <a:gd name="connsiteX103" fmla="*/ 490538 w 669132"/>
                    <a:gd name="connsiteY103" fmla="*/ 11906 h 812136"/>
                    <a:gd name="connsiteX104" fmla="*/ 504825 w 669132"/>
                    <a:gd name="connsiteY104" fmla="*/ 21431 h 812136"/>
                    <a:gd name="connsiteX105" fmla="*/ 516732 w 669132"/>
                    <a:gd name="connsiteY105" fmla="*/ 33338 h 812136"/>
                    <a:gd name="connsiteX106" fmla="*/ 528638 w 669132"/>
                    <a:gd name="connsiteY106" fmla="*/ 45244 h 812136"/>
                    <a:gd name="connsiteX107" fmla="*/ 521494 w 669132"/>
                    <a:gd name="connsiteY107" fmla="*/ 61913 h 812136"/>
                    <a:gd name="connsiteX108" fmla="*/ 514350 w 669132"/>
                    <a:gd name="connsiteY108" fmla="*/ 64294 h 812136"/>
                    <a:gd name="connsiteX109" fmla="*/ 511969 w 669132"/>
                    <a:gd name="connsiteY109" fmla="*/ 71438 h 812136"/>
                    <a:gd name="connsiteX110" fmla="*/ 519113 w 669132"/>
                    <a:gd name="connsiteY110" fmla="*/ 85725 h 812136"/>
                    <a:gd name="connsiteX111" fmla="*/ 526257 w 669132"/>
                    <a:gd name="connsiteY111" fmla="*/ 90488 h 812136"/>
                    <a:gd name="connsiteX112" fmla="*/ 533400 w 669132"/>
                    <a:gd name="connsiteY112" fmla="*/ 97631 h 812136"/>
                    <a:gd name="connsiteX113" fmla="*/ 538163 w 669132"/>
                    <a:gd name="connsiteY113" fmla="*/ 104775 h 812136"/>
                    <a:gd name="connsiteX114" fmla="*/ 545307 w 669132"/>
                    <a:gd name="connsiteY114" fmla="*/ 107156 h 812136"/>
                    <a:gd name="connsiteX115" fmla="*/ 552450 w 669132"/>
                    <a:gd name="connsiteY115" fmla="*/ 111919 h 812136"/>
                    <a:gd name="connsiteX116" fmla="*/ 566738 w 669132"/>
                    <a:gd name="connsiteY116" fmla="*/ 109538 h 812136"/>
                    <a:gd name="connsiteX117" fmla="*/ 590550 w 669132"/>
                    <a:gd name="connsiteY117" fmla="*/ 107156 h 812136"/>
                    <a:gd name="connsiteX118" fmla="*/ 609600 w 669132"/>
                    <a:gd name="connsiteY118" fmla="*/ 109538 h 812136"/>
                    <a:gd name="connsiteX119" fmla="*/ 626269 w 669132"/>
                    <a:gd name="connsiteY119" fmla="*/ 114300 h 812136"/>
                    <a:gd name="connsiteX120" fmla="*/ 633413 w 669132"/>
                    <a:gd name="connsiteY120" fmla="*/ 119063 h 812136"/>
                    <a:gd name="connsiteX121" fmla="*/ 652463 w 669132"/>
                    <a:gd name="connsiteY12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30994 w 669132"/>
                    <a:gd name="connsiteY64" fmla="*/ 264319 h 812136"/>
                    <a:gd name="connsiteX65" fmla="*/ 316707 w 669132"/>
                    <a:gd name="connsiteY65" fmla="*/ 269081 h 812136"/>
                    <a:gd name="connsiteX66" fmla="*/ 309563 w 669132"/>
                    <a:gd name="connsiteY66" fmla="*/ 271463 h 812136"/>
                    <a:gd name="connsiteX67" fmla="*/ 311944 w 669132"/>
                    <a:gd name="connsiteY67" fmla="*/ 264319 h 812136"/>
                    <a:gd name="connsiteX68" fmla="*/ 307182 w 669132"/>
                    <a:gd name="connsiteY68" fmla="*/ 250031 h 812136"/>
                    <a:gd name="connsiteX69" fmla="*/ 295275 w 669132"/>
                    <a:gd name="connsiteY69" fmla="*/ 228600 h 812136"/>
                    <a:gd name="connsiteX70" fmla="*/ 288132 w 669132"/>
                    <a:gd name="connsiteY70" fmla="*/ 223838 h 812136"/>
                    <a:gd name="connsiteX71" fmla="*/ 290513 w 669132"/>
                    <a:gd name="connsiteY71" fmla="*/ 216694 h 812136"/>
                    <a:gd name="connsiteX72" fmla="*/ 297657 w 669132"/>
                    <a:gd name="connsiteY72" fmla="*/ 214313 h 812136"/>
                    <a:gd name="connsiteX73" fmla="*/ 304800 w 669132"/>
                    <a:gd name="connsiteY73" fmla="*/ 209550 h 812136"/>
                    <a:gd name="connsiteX74" fmla="*/ 311944 w 669132"/>
                    <a:gd name="connsiteY74" fmla="*/ 202406 h 812136"/>
                    <a:gd name="connsiteX75" fmla="*/ 319088 w 669132"/>
                    <a:gd name="connsiteY75" fmla="*/ 200025 h 812136"/>
                    <a:gd name="connsiteX76" fmla="*/ 333375 w 669132"/>
                    <a:gd name="connsiteY76" fmla="*/ 192881 h 812136"/>
                    <a:gd name="connsiteX77" fmla="*/ 347663 w 669132"/>
                    <a:gd name="connsiteY77" fmla="*/ 190500 h 812136"/>
                    <a:gd name="connsiteX78" fmla="*/ 361950 w 669132"/>
                    <a:gd name="connsiteY78" fmla="*/ 185738 h 812136"/>
                    <a:gd name="connsiteX79" fmla="*/ 369094 w 669132"/>
                    <a:gd name="connsiteY79" fmla="*/ 180975 h 812136"/>
                    <a:gd name="connsiteX80" fmla="*/ 373857 w 669132"/>
                    <a:gd name="connsiteY80" fmla="*/ 173831 h 812136"/>
                    <a:gd name="connsiteX81" fmla="*/ 381000 w 669132"/>
                    <a:gd name="connsiteY81" fmla="*/ 171450 h 812136"/>
                    <a:gd name="connsiteX82" fmla="*/ 388144 w 669132"/>
                    <a:gd name="connsiteY82" fmla="*/ 166688 h 812136"/>
                    <a:gd name="connsiteX83" fmla="*/ 390525 w 669132"/>
                    <a:gd name="connsiteY83" fmla="*/ 159544 h 812136"/>
                    <a:gd name="connsiteX84" fmla="*/ 395288 w 669132"/>
                    <a:gd name="connsiteY84" fmla="*/ 152400 h 812136"/>
                    <a:gd name="connsiteX85" fmla="*/ 404813 w 669132"/>
                    <a:gd name="connsiteY85" fmla="*/ 130969 h 812136"/>
                    <a:gd name="connsiteX86" fmla="*/ 407194 w 669132"/>
                    <a:gd name="connsiteY86" fmla="*/ 111919 h 812136"/>
                    <a:gd name="connsiteX87" fmla="*/ 392907 w 669132"/>
                    <a:gd name="connsiteY87" fmla="*/ 107156 h 812136"/>
                    <a:gd name="connsiteX88" fmla="*/ 378619 w 669132"/>
                    <a:gd name="connsiteY88" fmla="*/ 102394 h 812136"/>
                    <a:gd name="connsiteX89" fmla="*/ 369094 w 669132"/>
                    <a:gd name="connsiteY89" fmla="*/ 100013 h 812136"/>
                    <a:gd name="connsiteX90" fmla="*/ 366713 w 669132"/>
                    <a:gd name="connsiteY90" fmla="*/ 92869 h 812136"/>
                    <a:gd name="connsiteX91" fmla="*/ 357188 w 669132"/>
                    <a:gd name="connsiteY91" fmla="*/ 83344 h 812136"/>
                    <a:gd name="connsiteX92" fmla="*/ 371475 w 669132"/>
                    <a:gd name="connsiteY92" fmla="*/ 78581 h 812136"/>
                    <a:gd name="connsiteX93" fmla="*/ 388144 w 669132"/>
                    <a:gd name="connsiteY93" fmla="*/ 71438 h 812136"/>
                    <a:gd name="connsiteX94" fmla="*/ 404813 w 669132"/>
                    <a:gd name="connsiteY94" fmla="*/ 54769 h 812136"/>
                    <a:gd name="connsiteX95" fmla="*/ 414338 w 669132"/>
                    <a:gd name="connsiteY95" fmla="*/ 40481 h 812136"/>
                    <a:gd name="connsiteX96" fmla="*/ 419100 w 669132"/>
                    <a:gd name="connsiteY96" fmla="*/ 33338 h 812136"/>
                    <a:gd name="connsiteX97" fmla="*/ 426244 w 669132"/>
                    <a:gd name="connsiteY97" fmla="*/ 30956 h 812136"/>
                    <a:gd name="connsiteX98" fmla="*/ 431007 w 669132"/>
                    <a:gd name="connsiteY98" fmla="*/ 23813 h 812136"/>
                    <a:gd name="connsiteX99" fmla="*/ 445294 w 669132"/>
                    <a:gd name="connsiteY99" fmla="*/ 14288 h 812136"/>
                    <a:gd name="connsiteX100" fmla="*/ 461963 w 669132"/>
                    <a:gd name="connsiteY100" fmla="*/ 7144 h 812136"/>
                    <a:gd name="connsiteX101" fmla="*/ 471488 w 669132"/>
                    <a:gd name="connsiteY101" fmla="*/ 0 h 812136"/>
                    <a:gd name="connsiteX102" fmla="*/ 490538 w 669132"/>
                    <a:gd name="connsiteY102" fmla="*/ 11906 h 812136"/>
                    <a:gd name="connsiteX103" fmla="*/ 504825 w 669132"/>
                    <a:gd name="connsiteY103" fmla="*/ 21431 h 812136"/>
                    <a:gd name="connsiteX104" fmla="*/ 516732 w 669132"/>
                    <a:gd name="connsiteY104" fmla="*/ 33338 h 812136"/>
                    <a:gd name="connsiteX105" fmla="*/ 528638 w 669132"/>
                    <a:gd name="connsiteY105" fmla="*/ 45244 h 812136"/>
                    <a:gd name="connsiteX106" fmla="*/ 521494 w 669132"/>
                    <a:gd name="connsiteY106" fmla="*/ 61913 h 812136"/>
                    <a:gd name="connsiteX107" fmla="*/ 514350 w 669132"/>
                    <a:gd name="connsiteY107" fmla="*/ 64294 h 812136"/>
                    <a:gd name="connsiteX108" fmla="*/ 511969 w 669132"/>
                    <a:gd name="connsiteY108" fmla="*/ 71438 h 812136"/>
                    <a:gd name="connsiteX109" fmla="*/ 519113 w 669132"/>
                    <a:gd name="connsiteY109" fmla="*/ 85725 h 812136"/>
                    <a:gd name="connsiteX110" fmla="*/ 526257 w 669132"/>
                    <a:gd name="connsiteY110" fmla="*/ 90488 h 812136"/>
                    <a:gd name="connsiteX111" fmla="*/ 533400 w 669132"/>
                    <a:gd name="connsiteY111" fmla="*/ 97631 h 812136"/>
                    <a:gd name="connsiteX112" fmla="*/ 538163 w 669132"/>
                    <a:gd name="connsiteY112" fmla="*/ 104775 h 812136"/>
                    <a:gd name="connsiteX113" fmla="*/ 545307 w 669132"/>
                    <a:gd name="connsiteY113" fmla="*/ 107156 h 812136"/>
                    <a:gd name="connsiteX114" fmla="*/ 552450 w 669132"/>
                    <a:gd name="connsiteY114" fmla="*/ 111919 h 812136"/>
                    <a:gd name="connsiteX115" fmla="*/ 566738 w 669132"/>
                    <a:gd name="connsiteY115" fmla="*/ 109538 h 812136"/>
                    <a:gd name="connsiteX116" fmla="*/ 590550 w 669132"/>
                    <a:gd name="connsiteY116" fmla="*/ 107156 h 812136"/>
                    <a:gd name="connsiteX117" fmla="*/ 609600 w 669132"/>
                    <a:gd name="connsiteY117" fmla="*/ 109538 h 812136"/>
                    <a:gd name="connsiteX118" fmla="*/ 626269 w 669132"/>
                    <a:gd name="connsiteY118" fmla="*/ 114300 h 812136"/>
                    <a:gd name="connsiteX119" fmla="*/ 633413 w 669132"/>
                    <a:gd name="connsiteY119" fmla="*/ 119063 h 812136"/>
                    <a:gd name="connsiteX120" fmla="*/ 652463 w 669132"/>
                    <a:gd name="connsiteY12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6707 w 669132"/>
                    <a:gd name="connsiteY64" fmla="*/ 269081 h 812136"/>
                    <a:gd name="connsiteX65" fmla="*/ 309563 w 669132"/>
                    <a:gd name="connsiteY65" fmla="*/ 271463 h 812136"/>
                    <a:gd name="connsiteX66" fmla="*/ 311944 w 669132"/>
                    <a:gd name="connsiteY66" fmla="*/ 264319 h 812136"/>
                    <a:gd name="connsiteX67" fmla="*/ 307182 w 669132"/>
                    <a:gd name="connsiteY67" fmla="*/ 250031 h 812136"/>
                    <a:gd name="connsiteX68" fmla="*/ 295275 w 669132"/>
                    <a:gd name="connsiteY68" fmla="*/ 228600 h 812136"/>
                    <a:gd name="connsiteX69" fmla="*/ 288132 w 669132"/>
                    <a:gd name="connsiteY69" fmla="*/ 223838 h 812136"/>
                    <a:gd name="connsiteX70" fmla="*/ 290513 w 669132"/>
                    <a:gd name="connsiteY70" fmla="*/ 216694 h 812136"/>
                    <a:gd name="connsiteX71" fmla="*/ 297657 w 669132"/>
                    <a:gd name="connsiteY71" fmla="*/ 214313 h 812136"/>
                    <a:gd name="connsiteX72" fmla="*/ 304800 w 669132"/>
                    <a:gd name="connsiteY72" fmla="*/ 209550 h 812136"/>
                    <a:gd name="connsiteX73" fmla="*/ 311944 w 669132"/>
                    <a:gd name="connsiteY73" fmla="*/ 202406 h 812136"/>
                    <a:gd name="connsiteX74" fmla="*/ 319088 w 669132"/>
                    <a:gd name="connsiteY74" fmla="*/ 200025 h 812136"/>
                    <a:gd name="connsiteX75" fmla="*/ 333375 w 669132"/>
                    <a:gd name="connsiteY75" fmla="*/ 192881 h 812136"/>
                    <a:gd name="connsiteX76" fmla="*/ 347663 w 669132"/>
                    <a:gd name="connsiteY76" fmla="*/ 190500 h 812136"/>
                    <a:gd name="connsiteX77" fmla="*/ 361950 w 669132"/>
                    <a:gd name="connsiteY77" fmla="*/ 185738 h 812136"/>
                    <a:gd name="connsiteX78" fmla="*/ 369094 w 669132"/>
                    <a:gd name="connsiteY78" fmla="*/ 180975 h 812136"/>
                    <a:gd name="connsiteX79" fmla="*/ 373857 w 669132"/>
                    <a:gd name="connsiteY79" fmla="*/ 173831 h 812136"/>
                    <a:gd name="connsiteX80" fmla="*/ 381000 w 669132"/>
                    <a:gd name="connsiteY80" fmla="*/ 171450 h 812136"/>
                    <a:gd name="connsiteX81" fmla="*/ 388144 w 669132"/>
                    <a:gd name="connsiteY81" fmla="*/ 166688 h 812136"/>
                    <a:gd name="connsiteX82" fmla="*/ 390525 w 669132"/>
                    <a:gd name="connsiteY82" fmla="*/ 159544 h 812136"/>
                    <a:gd name="connsiteX83" fmla="*/ 395288 w 669132"/>
                    <a:gd name="connsiteY83" fmla="*/ 152400 h 812136"/>
                    <a:gd name="connsiteX84" fmla="*/ 404813 w 669132"/>
                    <a:gd name="connsiteY84" fmla="*/ 130969 h 812136"/>
                    <a:gd name="connsiteX85" fmla="*/ 407194 w 669132"/>
                    <a:gd name="connsiteY85" fmla="*/ 111919 h 812136"/>
                    <a:gd name="connsiteX86" fmla="*/ 392907 w 669132"/>
                    <a:gd name="connsiteY86" fmla="*/ 107156 h 812136"/>
                    <a:gd name="connsiteX87" fmla="*/ 378619 w 669132"/>
                    <a:gd name="connsiteY87" fmla="*/ 102394 h 812136"/>
                    <a:gd name="connsiteX88" fmla="*/ 369094 w 669132"/>
                    <a:gd name="connsiteY88" fmla="*/ 100013 h 812136"/>
                    <a:gd name="connsiteX89" fmla="*/ 366713 w 669132"/>
                    <a:gd name="connsiteY89" fmla="*/ 92869 h 812136"/>
                    <a:gd name="connsiteX90" fmla="*/ 357188 w 669132"/>
                    <a:gd name="connsiteY90" fmla="*/ 83344 h 812136"/>
                    <a:gd name="connsiteX91" fmla="*/ 371475 w 669132"/>
                    <a:gd name="connsiteY91" fmla="*/ 78581 h 812136"/>
                    <a:gd name="connsiteX92" fmla="*/ 388144 w 669132"/>
                    <a:gd name="connsiteY92" fmla="*/ 71438 h 812136"/>
                    <a:gd name="connsiteX93" fmla="*/ 404813 w 669132"/>
                    <a:gd name="connsiteY93" fmla="*/ 54769 h 812136"/>
                    <a:gd name="connsiteX94" fmla="*/ 414338 w 669132"/>
                    <a:gd name="connsiteY94" fmla="*/ 40481 h 812136"/>
                    <a:gd name="connsiteX95" fmla="*/ 419100 w 669132"/>
                    <a:gd name="connsiteY95" fmla="*/ 33338 h 812136"/>
                    <a:gd name="connsiteX96" fmla="*/ 426244 w 669132"/>
                    <a:gd name="connsiteY96" fmla="*/ 30956 h 812136"/>
                    <a:gd name="connsiteX97" fmla="*/ 431007 w 669132"/>
                    <a:gd name="connsiteY97" fmla="*/ 23813 h 812136"/>
                    <a:gd name="connsiteX98" fmla="*/ 445294 w 669132"/>
                    <a:gd name="connsiteY98" fmla="*/ 14288 h 812136"/>
                    <a:gd name="connsiteX99" fmla="*/ 461963 w 669132"/>
                    <a:gd name="connsiteY99" fmla="*/ 7144 h 812136"/>
                    <a:gd name="connsiteX100" fmla="*/ 471488 w 669132"/>
                    <a:gd name="connsiteY100" fmla="*/ 0 h 812136"/>
                    <a:gd name="connsiteX101" fmla="*/ 490538 w 669132"/>
                    <a:gd name="connsiteY101" fmla="*/ 11906 h 812136"/>
                    <a:gd name="connsiteX102" fmla="*/ 504825 w 669132"/>
                    <a:gd name="connsiteY102" fmla="*/ 21431 h 812136"/>
                    <a:gd name="connsiteX103" fmla="*/ 516732 w 669132"/>
                    <a:gd name="connsiteY103" fmla="*/ 33338 h 812136"/>
                    <a:gd name="connsiteX104" fmla="*/ 528638 w 669132"/>
                    <a:gd name="connsiteY104" fmla="*/ 45244 h 812136"/>
                    <a:gd name="connsiteX105" fmla="*/ 521494 w 669132"/>
                    <a:gd name="connsiteY105" fmla="*/ 61913 h 812136"/>
                    <a:gd name="connsiteX106" fmla="*/ 514350 w 669132"/>
                    <a:gd name="connsiteY106" fmla="*/ 64294 h 812136"/>
                    <a:gd name="connsiteX107" fmla="*/ 511969 w 669132"/>
                    <a:gd name="connsiteY107" fmla="*/ 71438 h 812136"/>
                    <a:gd name="connsiteX108" fmla="*/ 519113 w 669132"/>
                    <a:gd name="connsiteY108" fmla="*/ 85725 h 812136"/>
                    <a:gd name="connsiteX109" fmla="*/ 526257 w 669132"/>
                    <a:gd name="connsiteY109" fmla="*/ 90488 h 812136"/>
                    <a:gd name="connsiteX110" fmla="*/ 533400 w 669132"/>
                    <a:gd name="connsiteY110" fmla="*/ 97631 h 812136"/>
                    <a:gd name="connsiteX111" fmla="*/ 538163 w 669132"/>
                    <a:gd name="connsiteY111" fmla="*/ 104775 h 812136"/>
                    <a:gd name="connsiteX112" fmla="*/ 545307 w 669132"/>
                    <a:gd name="connsiteY112" fmla="*/ 107156 h 812136"/>
                    <a:gd name="connsiteX113" fmla="*/ 552450 w 669132"/>
                    <a:gd name="connsiteY113" fmla="*/ 111919 h 812136"/>
                    <a:gd name="connsiteX114" fmla="*/ 566738 w 669132"/>
                    <a:gd name="connsiteY114" fmla="*/ 109538 h 812136"/>
                    <a:gd name="connsiteX115" fmla="*/ 590550 w 669132"/>
                    <a:gd name="connsiteY115" fmla="*/ 107156 h 812136"/>
                    <a:gd name="connsiteX116" fmla="*/ 609600 w 669132"/>
                    <a:gd name="connsiteY116" fmla="*/ 109538 h 812136"/>
                    <a:gd name="connsiteX117" fmla="*/ 626269 w 669132"/>
                    <a:gd name="connsiteY117" fmla="*/ 114300 h 812136"/>
                    <a:gd name="connsiteX118" fmla="*/ 633413 w 669132"/>
                    <a:gd name="connsiteY118" fmla="*/ 119063 h 812136"/>
                    <a:gd name="connsiteX119" fmla="*/ 652463 w 669132"/>
                    <a:gd name="connsiteY11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09563 w 669132"/>
                    <a:gd name="connsiteY64" fmla="*/ 271463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11944 w 669132"/>
                    <a:gd name="connsiteY65" fmla="*/ 264319 h 812136"/>
                    <a:gd name="connsiteX66" fmla="*/ 307182 w 669132"/>
                    <a:gd name="connsiteY66" fmla="*/ 250031 h 812136"/>
                    <a:gd name="connsiteX67" fmla="*/ 295275 w 669132"/>
                    <a:gd name="connsiteY67" fmla="*/ 228600 h 812136"/>
                    <a:gd name="connsiteX68" fmla="*/ 288132 w 669132"/>
                    <a:gd name="connsiteY68" fmla="*/ 223838 h 812136"/>
                    <a:gd name="connsiteX69" fmla="*/ 290513 w 669132"/>
                    <a:gd name="connsiteY69" fmla="*/ 216694 h 812136"/>
                    <a:gd name="connsiteX70" fmla="*/ 297657 w 669132"/>
                    <a:gd name="connsiteY70" fmla="*/ 214313 h 812136"/>
                    <a:gd name="connsiteX71" fmla="*/ 304800 w 669132"/>
                    <a:gd name="connsiteY71" fmla="*/ 209550 h 812136"/>
                    <a:gd name="connsiteX72" fmla="*/ 311944 w 669132"/>
                    <a:gd name="connsiteY72" fmla="*/ 202406 h 812136"/>
                    <a:gd name="connsiteX73" fmla="*/ 319088 w 669132"/>
                    <a:gd name="connsiteY73" fmla="*/ 200025 h 812136"/>
                    <a:gd name="connsiteX74" fmla="*/ 333375 w 669132"/>
                    <a:gd name="connsiteY74" fmla="*/ 192881 h 812136"/>
                    <a:gd name="connsiteX75" fmla="*/ 347663 w 669132"/>
                    <a:gd name="connsiteY75" fmla="*/ 190500 h 812136"/>
                    <a:gd name="connsiteX76" fmla="*/ 361950 w 669132"/>
                    <a:gd name="connsiteY76" fmla="*/ 185738 h 812136"/>
                    <a:gd name="connsiteX77" fmla="*/ 369094 w 669132"/>
                    <a:gd name="connsiteY77" fmla="*/ 180975 h 812136"/>
                    <a:gd name="connsiteX78" fmla="*/ 373857 w 669132"/>
                    <a:gd name="connsiteY78" fmla="*/ 173831 h 812136"/>
                    <a:gd name="connsiteX79" fmla="*/ 381000 w 669132"/>
                    <a:gd name="connsiteY79" fmla="*/ 171450 h 812136"/>
                    <a:gd name="connsiteX80" fmla="*/ 388144 w 669132"/>
                    <a:gd name="connsiteY80" fmla="*/ 166688 h 812136"/>
                    <a:gd name="connsiteX81" fmla="*/ 390525 w 669132"/>
                    <a:gd name="connsiteY81" fmla="*/ 159544 h 812136"/>
                    <a:gd name="connsiteX82" fmla="*/ 395288 w 669132"/>
                    <a:gd name="connsiteY82" fmla="*/ 152400 h 812136"/>
                    <a:gd name="connsiteX83" fmla="*/ 404813 w 669132"/>
                    <a:gd name="connsiteY83" fmla="*/ 130969 h 812136"/>
                    <a:gd name="connsiteX84" fmla="*/ 407194 w 669132"/>
                    <a:gd name="connsiteY84" fmla="*/ 111919 h 812136"/>
                    <a:gd name="connsiteX85" fmla="*/ 392907 w 669132"/>
                    <a:gd name="connsiteY85" fmla="*/ 107156 h 812136"/>
                    <a:gd name="connsiteX86" fmla="*/ 378619 w 669132"/>
                    <a:gd name="connsiteY86" fmla="*/ 102394 h 812136"/>
                    <a:gd name="connsiteX87" fmla="*/ 369094 w 669132"/>
                    <a:gd name="connsiteY87" fmla="*/ 100013 h 812136"/>
                    <a:gd name="connsiteX88" fmla="*/ 366713 w 669132"/>
                    <a:gd name="connsiteY88" fmla="*/ 92869 h 812136"/>
                    <a:gd name="connsiteX89" fmla="*/ 357188 w 669132"/>
                    <a:gd name="connsiteY89" fmla="*/ 83344 h 812136"/>
                    <a:gd name="connsiteX90" fmla="*/ 371475 w 669132"/>
                    <a:gd name="connsiteY90" fmla="*/ 78581 h 812136"/>
                    <a:gd name="connsiteX91" fmla="*/ 388144 w 669132"/>
                    <a:gd name="connsiteY91" fmla="*/ 71438 h 812136"/>
                    <a:gd name="connsiteX92" fmla="*/ 404813 w 669132"/>
                    <a:gd name="connsiteY92" fmla="*/ 54769 h 812136"/>
                    <a:gd name="connsiteX93" fmla="*/ 414338 w 669132"/>
                    <a:gd name="connsiteY93" fmla="*/ 40481 h 812136"/>
                    <a:gd name="connsiteX94" fmla="*/ 419100 w 669132"/>
                    <a:gd name="connsiteY94" fmla="*/ 33338 h 812136"/>
                    <a:gd name="connsiteX95" fmla="*/ 426244 w 669132"/>
                    <a:gd name="connsiteY95" fmla="*/ 30956 h 812136"/>
                    <a:gd name="connsiteX96" fmla="*/ 431007 w 669132"/>
                    <a:gd name="connsiteY96" fmla="*/ 23813 h 812136"/>
                    <a:gd name="connsiteX97" fmla="*/ 445294 w 669132"/>
                    <a:gd name="connsiteY97" fmla="*/ 14288 h 812136"/>
                    <a:gd name="connsiteX98" fmla="*/ 461963 w 669132"/>
                    <a:gd name="connsiteY98" fmla="*/ 7144 h 812136"/>
                    <a:gd name="connsiteX99" fmla="*/ 471488 w 669132"/>
                    <a:gd name="connsiteY99" fmla="*/ 0 h 812136"/>
                    <a:gd name="connsiteX100" fmla="*/ 490538 w 669132"/>
                    <a:gd name="connsiteY100" fmla="*/ 11906 h 812136"/>
                    <a:gd name="connsiteX101" fmla="*/ 504825 w 669132"/>
                    <a:gd name="connsiteY101" fmla="*/ 21431 h 812136"/>
                    <a:gd name="connsiteX102" fmla="*/ 516732 w 669132"/>
                    <a:gd name="connsiteY102" fmla="*/ 33338 h 812136"/>
                    <a:gd name="connsiteX103" fmla="*/ 528638 w 669132"/>
                    <a:gd name="connsiteY103" fmla="*/ 45244 h 812136"/>
                    <a:gd name="connsiteX104" fmla="*/ 521494 w 669132"/>
                    <a:gd name="connsiteY104" fmla="*/ 61913 h 812136"/>
                    <a:gd name="connsiteX105" fmla="*/ 514350 w 669132"/>
                    <a:gd name="connsiteY105" fmla="*/ 64294 h 812136"/>
                    <a:gd name="connsiteX106" fmla="*/ 511969 w 669132"/>
                    <a:gd name="connsiteY106" fmla="*/ 71438 h 812136"/>
                    <a:gd name="connsiteX107" fmla="*/ 519113 w 669132"/>
                    <a:gd name="connsiteY107" fmla="*/ 85725 h 812136"/>
                    <a:gd name="connsiteX108" fmla="*/ 526257 w 669132"/>
                    <a:gd name="connsiteY108" fmla="*/ 90488 h 812136"/>
                    <a:gd name="connsiteX109" fmla="*/ 533400 w 669132"/>
                    <a:gd name="connsiteY109" fmla="*/ 97631 h 812136"/>
                    <a:gd name="connsiteX110" fmla="*/ 538163 w 669132"/>
                    <a:gd name="connsiteY110" fmla="*/ 104775 h 812136"/>
                    <a:gd name="connsiteX111" fmla="*/ 545307 w 669132"/>
                    <a:gd name="connsiteY111" fmla="*/ 107156 h 812136"/>
                    <a:gd name="connsiteX112" fmla="*/ 552450 w 669132"/>
                    <a:gd name="connsiteY112" fmla="*/ 111919 h 812136"/>
                    <a:gd name="connsiteX113" fmla="*/ 566738 w 669132"/>
                    <a:gd name="connsiteY113" fmla="*/ 109538 h 812136"/>
                    <a:gd name="connsiteX114" fmla="*/ 590550 w 669132"/>
                    <a:gd name="connsiteY114" fmla="*/ 107156 h 812136"/>
                    <a:gd name="connsiteX115" fmla="*/ 609600 w 669132"/>
                    <a:gd name="connsiteY115" fmla="*/ 109538 h 812136"/>
                    <a:gd name="connsiteX116" fmla="*/ 626269 w 669132"/>
                    <a:gd name="connsiteY116" fmla="*/ 114300 h 812136"/>
                    <a:gd name="connsiteX117" fmla="*/ 633413 w 669132"/>
                    <a:gd name="connsiteY117" fmla="*/ 119063 h 812136"/>
                    <a:gd name="connsiteX118" fmla="*/ 652463 w 669132"/>
                    <a:gd name="connsiteY11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307182 w 669132"/>
                    <a:gd name="connsiteY65" fmla="*/ 250031 h 812136"/>
                    <a:gd name="connsiteX66" fmla="*/ 295275 w 669132"/>
                    <a:gd name="connsiteY66" fmla="*/ 228600 h 812136"/>
                    <a:gd name="connsiteX67" fmla="*/ 288132 w 669132"/>
                    <a:gd name="connsiteY67" fmla="*/ 223838 h 812136"/>
                    <a:gd name="connsiteX68" fmla="*/ 290513 w 669132"/>
                    <a:gd name="connsiteY68" fmla="*/ 216694 h 812136"/>
                    <a:gd name="connsiteX69" fmla="*/ 297657 w 669132"/>
                    <a:gd name="connsiteY69" fmla="*/ 214313 h 812136"/>
                    <a:gd name="connsiteX70" fmla="*/ 304800 w 669132"/>
                    <a:gd name="connsiteY70" fmla="*/ 209550 h 812136"/>
                    <a:gd name="connsiteX71" fmla="*/ 311944 w 669132"/>
                    <a:gd name="connsiteY71" fmla="*/ 202406 h 812136"/>
                    <a:gd name="connsiteX72" fmla="*/ 319088 w 669132"/>
                    <a:gd name="connsiteY72" fmla="*/ 200025 h 812136"/>
                    <a:gd name="connsiteX73" fmla="*/ 333375 w 669132"/>
                    <a:gd name="connsiteY73" fmla="*/ 192881 h 812136"/>
                    <a:gd name="connsiteX74" fmla="*/ 347663 w 669132"/>
                    <a:gd name="connsiteY74" fmla="*/ 190500 h 812136"/>
                    <a:gd name="connsiteX75" fmla="*/ 361950 w 669132"/>
                    <a:gd name="connsiteY75" fmla="*/ 185738 h 812136"/>
                    <a:gd name="connsiteX76" fmla="*/ 369094 w 669132"/>
                    <a:gd name="connsiteY76" fmla="*/ 180975 h 812136"/>
                    <a:gd name="connsiteX77" fmla="*/ 373857 w 669132"/>
                    <a:gd name="connsiteY77" fmla="*/ 173831 h 812136"/>
                    <a:gd name="connsiteX78" fmla="*/ 381000 w 669132"/>
                    <a:gd name="connsiteY78" fmla="*/ 171450 h 812136"/>
                    <a:gd name="connsiteX79" fmla="*/ 388144 w 669132"/>
                    <a:gd name="connsiteY79" fmla="*/ 166688 h 812136"/>
                    <a:gd name="connsiteX80" fmla="*/ 390525 w 669132"/>
                    <a:gd name="connsiteY80" fmla="*/ 159544 h 812136"/>
                    <a:gd name="connsiteX81" fmla="*/ 395288 w 669132"/>
                    <a:gd name="connsiteY81" fmla="*/ 152400 h 812136"/>
                    <a:gd name="connsiteX82" fmla="*/ 404813 w 669132"/>
                    <a:gd name="connsiteY82" fmla="*/ 130969 h 812136"/>
                    <a:gd name="connsiteX83" fmla="*/ 407194 w 669132"/>
                    <a:gd name="connsiteY83" fmla="*/ 111919 h 812136"/>
                    <a:gd name="connsiteX84" fmla="*/ 392907 w 669132"/>
                    <a:gd name="connsiteY84" fmla="*/ 107156 h 812136"/>
                    <a:gd name="connsiteX85" fmla="*/ 378619 w 669132"/>
                    <a:gd name="connsiteY85" fmla="*/ 102394 h 812136"/>
                    <a:gd name="connsiteX86" fmla="*/ 369094 w 669132"/>
                    <a:gd name="connsiteY86" fmla="*/ 100013 h 812136"/>
                    <a:gd name="connsiteX87" fmla="*/ 366713 w 669132"/>
                    <a:gd name="connsiteY87" fmla="*/ 92869 h 812136"/>
                    <a:gd name="connsiteX88" fmla="*/ 357188 w 669132"/>
                    <a:gd name="connsiteY88" fmla="*/ 83344 h 812136"/>
                    <a:gd name="connsiteX89" fmla="*/ 371475 w 669132"/>
                    <a:gd name="connsiteY89" fmla="*/ 78581 h 812136"/>
                    <a:gd name="connsiteX90" fmla="*/ 388144 w 669132"/>
                    <a:gd name="connsiteY90" fmla="*/ 71438 h 812136"/>
                    <a:gd name="connsiteX91" fmla="*/ 404813 w 669132"/>
                    <a:gd name="connsiteY91" fmla="*/ 54769 h 812136"/>
                    <a:gd name="connsiteX92" fmla="*/ 414338 w 669132"/>
                    <a:gd name="connsiteY92" fmla="*/ 40481 h 812136"/>
                    <a:gd name="connsiteX93" fmla="*/ 419100 w 669132"/>
                    <a:gd name="connsiteY93" fmla="*/ 33338 h 812136"/>
                    <a:gd name="connsiteX94" fmla="*/ 426244 w 669132"/>
                    <a:gd name="connsiteY94" fmla="*/ 30956 h 812136"/>
                    <a:gd name="connsiteX95" fmla="*/ 431007 w 669132"/>
                    <a:gd name="connsiteY95" fmla="*/ 23813 h 812136"/>
                    <a:gd name="connsiteX96" fmla="*/ 445294 w 669132"/>
                    <a:gd name="connsiteY96" fmla="*/ 14288 h 812136"/>
                    <a:gd name="connsiteX97" fmla="*/ 461963 w 669132"/>
                    <a:gd name="connsiteY97" fmla="*/ 7144 h 812136"/>
                    <a:gd name="connsiteX98" fmla="*/ 471488 w 669132"/>
                    <a:gd name="connsiteY98" fmla="*/ 0 h 812136"/>
                    <a:gd name="connsiteX99" fmla="*/ 490538 w 669132"/>
                    <a:gd name="connsiteY99" fmla="*/ 11906 h 812136"/>
                    <a:gd name="connsiteX100" fmla="*/ 504825 w 669132"/>
                    <a:gd name="connsiteY100" fmla="*/ 21431 h 812136"/>
                    <a:gd name="connsiteX101" fmla="*/ 516732 w 669132"/>
                    <a:gd name="connsiteY101" fmla="*/ 33338 h 812136"/>
                    <a:gd name="connsiteX102" fmla="*/ 528638 w 669132"/>
                    <a:gd name="connsiteY102" fmla="*/ 45244 h 812136"/>
                    <a:gd name="connsiteX103" fmla="*/ 521494 w 669132"/>
                    <a:gd name="connsiteY103" fmla="*/ 61913 h 812136"/>
                    <a:gd name="connsiteX104" fmla="*/ 514350 w 669132"/>
                    <a:gd name="connsiteY104" fmla="*/ 64294 h 812136"/>
                    <a:gd name="connsiteX105" fmla="*/ 511969 w 669132"/>
                    <a:gd name="connsiteY105" fmla="*/ 71438 h 812136"/>
                    <a:gd name="connsiteX106" fmla="*/ 519113 w 669132"/>
                    <a:gd name="connsiteY106" fmla="*/ 85725 h 812136"/>
                    <a:gd name="connsiteX107" fmla="*/ 526257 w 669132"/>
                    <a:gd name="connsiteY107" fmla="*/ 90488 h 812136"/>
                    <a:gd name="connsiteX108" fmla="*/ 533400 w 669132"/>
                    <a:gd name="connsiteY108" fmla="*/ 97631 h 812136"/>
                    <a:gd name="connsiteX109" fmla="*/ 538163 w 669132"/>
                    <a:gd name="connsiteY109" fmla="*/ 104775 h 812136"/>
                    <a:gd name="connsiteX110" fmla="*/ 545307 w 669132"/>
                    <a:gd name="connsiteY110" fmla="*/ 107156 h 812136"/>
                    <a:gd name="connsiteX111" fmla="*/ 552450 w 669132"/>
                    <a:gd name="connsiteY111" fmla="*/ 111919 h 812136"/>
                    <a:gd name="connsiteX112" fmla="*/ 566738 w 669132"/>
                    <a:gd name="connsiteY112" fmla="*/ 109538 h 812136"/>
                    <a:gd name="connsiteX113" fmla="*/ 590550 w 669132"/>
                    <a:gd name="connsiteY113" fmla="*/ 107156 h 812136"/>
                    <a:gd name="connsiteX114" fmla="*/ 609600 w 669132"/>
                    <a:gd name="connsiteY114" fmla="*/ 109538 h 812136"/>
                    <a:gd name="connsiteX115" fmla="*/ 626269 w 669132"/>
                    <a:gd name="connsiteY115" fmla="*/ 114300 h 812136"/>
                    <a:gd name="connsiteX116" fmla="*/ 633413 w 669132"/>
                    <a:gd name="connsiteY116" fmla="*/ 119063 h 812136"/>
                    <a:gd name="connsiteX117" fmla="*/ 652463 w 669132"/>
                    <a:gd name="connsiteY11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95275 w 669132"/>
                    <a:gd name="connsiteY65" fmla="*/ 228600 h 812136"/>
                    <a:gd name="connsiteX66" fmla="*/ 288132 w 669132"/>
                    <a:gd name="connsiteY66" fmla="*/ 223838 h 812136"/>
                    <a:gd name="connsiteX67" fmla="*/ 290513 w 669132"/>
                    <a:gd name="connsiteY67" fmla="*/ 216694 h 812136"/>
                    <a:gd name="connsiteX68" fmla="*/ 297657 w 669132"/>
                    <a:gd name="connsiteY68" fmla="*/ 214313 h 812136"/>
                    <a:gd name="connsiteX69" fmla="*/ 304800 w 669132"/>
                    <a:gd name="connsiteY69" fmla="*/ 209550 h 812136"/>
                    <a:gd name="connsiteX70" fmla="*/ 311944 w 669132"/>
                    <a:gd name="connsiteY70" fmla="*/ 202406 h 812136"/>
                    <a:gd name="connsiteX71" fmla="*/ 319088 w 669132"/>
                    <a:gd name="connsiteY71" fmla="*/ 200025 h 812136"/>
                    <a:gd name="connsiteX72" fmla="*/ 333375 w 669132"/>
                    <a:gd name="connsiteY72" fmla="*/ 192881 h 812136"/>
                    <a:gd name="connsiteX73" fmla="*/ 347663 w 669132"/>
                    <a:gd name="connsiteY73" fmla="*/ 190500 h 812136"/>
                    <a:gd name="connsiteX74" fmla="*/ 361950 w 669132"/>
                    <a:gd name="connsiteY74" fmla="*/ 185738 h 812136"/>
                    <a:gd name="connsiteX75" fmla="*/ 369094 w 669132"/>
                    <a:gd name="connsiteY75" fmla="*/ 180975 h 812136"/>
                    <a:gd name="connsiteX76" fmla="*/ 373857 w 669132"/>
                    <a:gd name="connsiteY76" fmla="*/ 173831 h 812136"/>
                    <a:gd name="connsiteX77" fmla="*/ 381000 w 669132"/>
                    <a:gd name="connsiteY77" fmla="*/ 171450 h 812136"/>
                    <a:gd name="connsiteX78" fmla="*/ 388144 w 669132"/>
                    <a:gd name="connsiteY78" fmla="*/ 166688 h 812136"/>
                    <a:gd name="connsiteX79" fmla="*/ 390525 w 669132"/>
                    <a:gd name="connsiteY79" fmla="*/ 159544 h 812136"/>
                    <a:gd name="connsiteX80" fmla="*/ 395288 w 669132"/>
                    <a:gd name="connsiteY80" fmla="*/ 152400 h 812136"/>
                    <a:gd name="connsiteX81" fmla="*/ 404813 w 669132"/>
                    <a:gd name="connsiteY81" fmla="*/ 130969 h 812136"/>
                    <a:gd name="connsiteX82" fmla="*/ 407194 w 669132"/>
                    <a:gd name="connsiteY82" fmla="*/ 111919 h 812136"/>
                    <a:gd name="connsiteX83" fmla="*/ 392907 w 669132"/>
                    <a:gd name="connsiteY83" fmla="*/ 107156 h 812136"/>
                    <a:gd name="connsiteX84" fmla="*/ 378619 w 669132"/>
                    <a:gd name="connsiteY84" fmla="*/ 102394 h 812136"/>
                    <a:gd name="connsiteX85" fmla="*/ 369094 w 669132"/>
                    <a:gd name="connsiteY85" fmla="*/ 100013 h 812136"/>
                    <a:gd name="connsiteX86" fmla="*/ 366713 w 669132"/>
                    <a:gd name="connsiteY86" fmla="*/ 92869 h 812136"/>
                    <a:gd name="connsiteX87" fmla="*/ 357188 w 669132"/>
                    <a:gd name="connsiteY87" fmla="*/ 83344 h 812136"/>
                    <a:gd name="connsiteX88" fmla="*/ 371475 w 669132"/>
                    <a:gd name="connsiteY88" fmla="*/ 78581 h 812136"/>
                    <a:gd name="connsiteX89" fmla="*/ 388144 w 669132"/>
                    <a:gd name="connsiteY89" fmla="*/ 71438 h 812136"/>
                    <a:gd name="connsiteX90" fmla="*/ 404813 w 669132"/>
                    <a:gd name="connsiteY90" fmla="*/ 54769 h 812136"/>
                    <a:gd name="connsiteX91" fmla="*/ 414338 w 669132"/>
                    <a:gd name="connsiteY91" fmla="*/ 40481 h 812136"/>
                    <a:gd name="connsiteX92" fmla="*/ 419100 w 669132"/>
                    <a:gd name="connsiteY92" fmla="*/ 33338 h 812136"/>
                    <a:gd name="connsiteX93" fmla="*/ 426244 w 669132"/>
                    <a:gd name="connsiteY93" fmla="*/ 30956 h 812136"/>
                    <a:gd name="connsiteX94" fmla="*/ 431007 w 669132"/>
                    <a:gd name="connsiteY94" fmla="*/ 23813 h 812136"/>
                    <a:gd name="connsiteX95" fmla="*/ 445294 w 669132"/>
                    <a:gd name="connsiteY95" fmla="*/ 14288 h 812136"/>
                    <a:gd name="connsiteX96" fmla="*/ 461963 w 669132"/>
                    <a:gd name="connsiteY96" fmla="*/ 7144 h 812136"/>
                    <a:gd name="connsiteX97" fmla="*/ 471488 w 669132"/>
                    <a:gd name="connsiteY97" fmla="*/ 0 h 812136"/>
                    <a:gd name="connsiteX98" fmla="*/ 490538 w 669132"/>
                    <a:gd name="connsiteY98" fmla="*/ 11906 h 812136"/>
                    <a:gd name="connsiteX99" fmla="*/ 504825 w 669132"/>
                    <a:gd name="connsiteY99" fmla="*/ 21431 h 812136"/>
                    <a:gd name="connsiteX100" fmla="*/ 516732 w 669132"/>
                    <a:gd name="connsiteY100" fmla="*/ 33338 h 812136"/>
                    <a:gd name="connsiteX101" fmla="*/ 528638 w 669132"/>
                    <a:gd name="connsiteY101" fmla="*/ 45244 h 812136"/>
                    <a:gd name="connsiteX102" fmla="*/ 521494 w 669132"/>
                    <a:gd name="connsiteY102" fmla="*/ 61913 h 812136"/>
                    <a:gd name="connsiteX103" fmla="*/ 514350 w 669132"/>
                    <a:gd name="connsiteY103" fmla="*/ 64294 h 812136"/>
                    <a:gd name="connsiteX104" fmla="*/ 511969 w 669132"/>
                    <a:gd name="connsiteY104" fmla="*/ 71438 h 812136"/>
                    <a:gd name="connsiteX105" fmla="*/ 519113 w 669132"/>
                    <a:gd name="connsiteY105" fmla="*/ 85725 h 812136"/>
                    <a:gd name="connsiteX106" fmla="*/ 526257 w 669132"/>
                    <a:gd name="connsiteY106" fmla="*/ 90488 h 812136"/>
                    <a:gd name="connsiteX107" fmla="*/ 533400 w 669132"/>
                    <a:gd name="connsiteY107" fmla="*/ 97631 h 812136"/>
                    <a:gd name="connsiteX108" fmla="*/ 538163 w 669132"/>
                    <a:gd name="connsiteY108" fmla="*/ 104775 h 812136"/>
                    <a:gd name="connsiteX109" fmla="*/ 545307 w 669132"/>
                    <a:gd name="connsiteY109" fmla="*/ 107156 h 812136"/>
                    <a:gd name="connsiteX110" fmla="*/ 552450 w 669132"/>
                    <a:gd name="connsiteY110" fmla="*/ 111919 h 812136"/>
                    <a:gd name="connsiteX111" fmla="*/ 566738 w 669132"/>
                    <a:gd name="connsiteY111" fmla="*/ 109538 h 812136"/>
                    <a:gd name="connsiteX112" fmla="*/ 590550 w 669132"/>
                    <a:gd name="connsiteY112" fmla="*/ 107156 h 812136"/>
                    <a:gd name="connsiteX113" fmla="*/ 609600 w 669132"/>
                    <a:gd name="connsiteY113" fmla="*/ 109538 h 812136"/>
                    <a:gd name="connsiteX114" fmla="*/ 626269 w 669132"/>
                    <a:gd name="connsiteY114" fmla="*/ 114300 h 812136"/>
                    <a:gd name="connsiteX115" fmla="*/ 633413 w 669132"/>
                    <a:gd name="connsiteY115" fmla="*/ 119063 h 812136"/>
                    <a:gd name="connsiteX116" fmla="*/ 652463 w 669132"/>
                    <a:gd name="connsiteY11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90513 w 669132"/>
                    <a:gd name="connsiteY66" fmla="*/ 216694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8132 w 669132"/>
                    <a:gd name="connsiteY65" fmla="*/ 223838 h 812136"/>
                    <a:gd name="connsiteX66" fmla="*/ 287049 w 669132"/>
                    <a:gd name="connsiteY66" fmla="*/ 213709 h 812136"/>
                    <a:gd name="connsiteX67" fmla="*/ 297657 w 669132"/>
                    <a:gd name="connsiteY67" fmla="*/ 214313 h 812136"/>
                    <a:gd name="connsiteX68" fmla="*/ 304800 w 669132"/>
                    <a:gd name="connsiteY68" fmla="*/ 209550 h 812136"/>
                    <a:gd name="connsiteX69" fmla="*/ 311944 w 669132"/>
                    <a:gd name="connsiteY69" fmla="*/ 202406 h 812136"/>
                    <a:gd name="connsiteX70" fmla="*/ 319088 w 669132"/>
                    <a:gd name="connsiteY70" fmla="*/ 200025 h 812136"/>
                    <a:gd name="connsiteX71" fmla="*/ 333375 w 669132"/>
                    <a:gd name="connsiteY71" fmla="*/ 192881 h 812136"/>
                    <a:gd name="connsiteX72" fmla="*/ 347663 w 669132"/>
                    <a:gd name="connsiteY72" fmla="*/ 190500 h 812136"/>
                    <a:gd name="connsiteX73" fmla="*/ 361950 w 669132"/>
                    <a:gd name="connsiteY73" fmla="*/ 185738 h 812136"/>
                    <a:gd name="connsiteX74" fmla="*/ 369094 w 669132"/>
                    <a:gd name="connsiteY74" fmla="*/ 180975 h 812136"/>
                    <a:gd name="connsiteX75" fmla="*/ 373857 w 669132"/>
                    <a:gd name="connsiteY75" fmla="*/ 173831 h 812136"/>
                    <a:gd name="connsiteX76" fmla="*/ 381000 w 669132"/>
                    <a:gd name="connsiteY76" fmla="*/ 171450 h 812136"/>
                    <a:gd name="connsiteX77" fmla="*/ 388144 w 669132"/>
                    <a:gd name="connsiteY77" fmla="*/ 166688 h 812136"/>
                    <a:gd name="connsiteX78" fmla="*/ 390525 w 669132"/>
                    <a:gd name="connsiteY78" fmla="*/ 159544 h 812136"/>
                    <a:gd name="connsiteX79" fmla="*/ 395288 w 669132"/>
                    <a:gd name="connsiteY79" fmla="*/ 152400 h 812136"/>
                    <a:gd name="connsiteX80" fmla="*/ 404813 w 669132"/>
                    <a:gd name="connsiteY80" fmla="*/ 130969 h 812136"/>
                    <a:gd name="connsiteX81" fmla="*/ 407194 w 669132"/>
                    <a:gd name="connsiteY81" fmla="*/ 111919 h 812136"/>
                    <a:gd name="connsiteX82" fmla="*/ 392907 w 669132"/>
                    <a:gd name="connsiteY82" fmla="*/ 107156 h 812136"/>
                    <a:gd name="connsiteX83" fmla="*/ 378619 w 669132"/>
                    <a:gd name="connsiteY83" fmla="*/ 102394 h 812136"/>
                    <a:gd name="connsiteX84" fmla="*/ 369094 w 669132"/>
                    <a:gd name="connsiteY84" fmla="*/ 100013 h 812136"/>
                    <a:gd name="connsiteX85" fmla="*/ 366713 w 669132"/>
                    <a:gd name="connsiteY85" fmla="*/ 92869 h 812136"/>
                    <a:gd name="connsiteX86" fmla="*/ 357188 w 669132"/>
                    <a:gd name="connsiteY86" fmla="*/ 83344 h 812136"/>
                    <a:gd name="connsiteX87" fmla="*/ 371475 w 669132"/>
                    <a:gd name="connsiteY87" fmla="*/ 78581 h 812136"/>
                    <a:gd name="connsiteX88" fmla="*/ 388144 w 669132"/>
                    <a:gd name="connsiteY88" fmla="*/ 71438 h 812136"/>
                    <a:gd name="connsiteX89" fmla="*/ 404813 w 669132"/>
                    <a:gd name="connsiteY89" fmla="*/ 54769 h 812136"/>
                    <a:gd name="connsiteX90" fmla="*/ 414338 w 669132"/>
                    <a:gd name="connsiteY90" fmla="*/ 40481 h 812136"/>
                    <a:gd name="connsiteX91" fmla="*/ 419100 w 669132"/>
                    <a:gd name="connsiteY91" fmla="*/ 33338 h 812136"/>
                    <a:gd name="connsiteX92" fmla="*/ 426244 w 669132"/>
                    <a:gd name="connsiteY92" fmla="*/ 30956 h 812136"/>
                    <a:gd name="connsiteX93" fmla="*/ 431007 w 669132"/>
                    <a:gd name="connsiteY93" fmla="*/ 23813 h 812136"/>
                    <a:gd name="connsiteX94" fmla="*/ 445294 w 669132"/>
                    <a:gd name="connsiteY94" fmla="*/ 14288 h 812136"/>
                    <a:gd name="connsiteX95" fmla="*/ 461963 w 669132"/>
                    <a:gd name="connsiteY95" fmla="*/ 7144 h 812136"/>
                    <a:gd name="connsiteX96" fmla="*/ 471488 w 669132"/>
                    <a:gd name="connsiteY96" fmla="*/ 0 h 812136"/>
                    <a:gd name="connsiteX97" fmla="*/ 490538 w 669132"/>
                    <a:gd name="connsiteY97" fmla="*/ 11906 h 812136"/>
                    <a:gd name="connsiteX98" fmla="*/ 504825 w 669132"/>
                    <a:gd name="connsiteY98" fmla="*/ 21431 h 812136"/>
                    <a:gd name="connsiteX99" fmla="*/ 516732 w 669132"/>
                    <a:gd name="connsiteY99" fmla="*/ 33338 h 812136"/>
                    <a:gd name="connsiteX100" fmla="*/ 528638 w 669132"/>
                    <a:gd name="connsiteY100" fmla="*/ 45244 h 812136"/>
                    <a:gd name="connsiteX101" fmla="*/ 521494 w 669132"/>
                    <a:gd name="connsiteY101" fmla="*/ 61913 h 812136"/>
                    <a:gd name="connsiteX102" fmla="*/ 514350 w 669132"/>
                    <a:gd name="connsiteY102" fmla="*/ 64294 h 812136"/>
                    <a:gd name="connsiteX103" fmla="*/ 511969 w 669132"/>
                    <a:gd name="connsiteY103" fmla="*/ 71438 h 812136"/>
                    <a:gd name="connsiteX104" fmla="*/ 519113 w 669132"/>
                    <a:gd name="connsiteY104" fmla="*/ 85725 h 812136"/>
                    <a:gd name="connsiteX105" fmla="*/ 526257 w 669132"/>
                    <a:gd name="connsiteY105" fmla="*/ 90488 h 812136"/>
                    <a:gd name="connsiteX106" fmla="*/ 533400 w 669132"/>
                    <a:gd name="connsiteY106" fmla="*/ 97631 h 812136"/>
                    <a:gd name="connsiteX107" fmla="*/ 538163 w 669132"/>
                    <a:gd name="connsiteY107" fmla="*/ 104775 h 812136"/>
                    <a:gd name="connsiteX108" fmla="*/ 545307 w 669132"/>
                    <a:gd name="connsiteY108" fmla="*/ 107156 h 812136"/>
                    <a:gd name="connsiteX109" fmla="*/ 552450 w 669132"/>
                    <a:gd name="connsiteY109" fmla="*/ 111919 h 812136"/>
                    <a:gd name="connsiteX110" fmla="*/ 566738 w 669132"/>
                    <a:gd name="connsiteY110" fmla="*/ 109538 h 812136"/>
                    <a:gd name="connsiteX111" fmla="*/ 590550 w 669132"/>
                    <a:gd name="connsiteY111" fmla="*/ 107156 h 812136"/>
                    <a:gd name="connsiteX112" fmla="*/ 609600 w 669132"/>
                    <a:gd name="connsiteY112" fmla="*/ 109538 h 812136"/>
                    <a:gd name="connsiteX113" fmla="*/ 626269 w 669132"/>
                    <a:gd name="connsiteY113" fmla="*/ 114300 h 812136"/>
                    <a:gd name="connsiteX114" fmla="*/ 633413 w 669132"/>
                    <a:gd name="connsiteY114" fmla="*/ 119063 h 812136"/>
                    <a:gd name="connsiteX115" fmla="*/ 652463 w 669132"/>
                    <a:gd name="connsiteY11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297657 w 669132"/>
                    <a:gd name="connsiteY66" fmla="*/ 214313 h 812136"/>
                    <a:gd name="connsiteX67" fmla="*/ 304800 w 669132"/>
                    <a:gd name="connsiteY67" fmla="*/ 209550 h 812136"/>
                    <a:gd name="connsiteX68" fmla="*/ 311944 w 669132"/>
                    <a:gd name="connsiteY68" fmla="*/ 202406 h 812136"/>
                    <a:gd name="connsiteX69" fmla="*/ 319088 w 669132"/>
                    <a:gd name="connsiteY69" fmla="*/ 200025 h 812136"/>
                    <a:gd name="connsiteX70" fmla="*/ 333375 w 669132"/>
                    <a:gd name="connsiteY70" fmla="*/ 192881 h 812136"/>
                    <a:gd name="connsiteX71" fmla="*/ 347663 w 669132"/>
                    <a:gd name="connsiteY71" fmla="*/ 190500 h 812136"/>
                    <a:gd name="connsiteX72" fmla="*/ 361950 w 669132"/>
                    <a:gd name="connsiteY72" fmla="*/ 185738 h 812136"/>
                    <a:gd name="connsiteX73" fmla="*/ 369094 w 669132"/>
                    <a:gd name="connsiteY73" fmla="*/ 180975 h 812136"/>
                    <a:gd name="connsiteX74" fmla="*/ 373857 w 669132"/>
                    <a:gd name="connsiteY74" fmla="*/ 173831 h 812136"/>
                    <a:gd name="connsiteX75" fmla="*/ 381000 w 669132"/>
                    <a:gd name="connsiteY75" fmla="*/ 171450 h 812136"/>
                    <a:gd name="connsiteX76" fmla="*/ 388144 w 669132"/>
                    <a:gd name="connsiteY76" fmla="*/ 166688 h 812136"/>
                    <a:gd name="connsiteX77" fmla="*/ 390525 w 669132"/>
                    <a:gd name="connsiteY77" fmla="*/ 159544 h 812136"/>
                    <a:gd name="connsiteX78" fmla="*/ 395288 w 669132"/>
                    <a:gd name="connsiteY78" fmla="*/ 152400 h 812136"/>
                    <a:gd name="connsiteX79" fmla="*/ 404813 w 669132"/>
                    <a:gd name="connsiteY79" fmla="*/ 130969 h 812136"/>
                    <a:gd name="connsiteX80" fmla="*/ 407194 w 669132"/>
                    <a:gd name="connsiteY80" fmla="*/ 111919 h 812136"/>
                    <a:gd name="connsiteX81" fmla="*/ 392907 w 669132"/>
                    <a:gd name="connsiteY81" fmla="*/ 107156 h 812136"/>
                    <a:gd name="connsiteX82" fmla="*/ 378619 w 669132"/>
                    <a:gd name="connsiteY82" fmla="*/ 102394 h 812136"/>
                    <a:gd name="connsiteX83" fmla="*/ 369094 w 669132"/>
                    <a:gd name="connsiteY83" fmla="*/ 100013 h 812136"/>
                    <a:gd name="connsiteX84" fmla="*/ 366713 w 669132"/>
                    <a:gd name="connsiteY84" fmla="*/ 92869 h 812136"/>
                    <a:gd name="connsiteX85" fmla="*/ 357188 w 669132"/>
                    <a:gd name="connsiteY85" fmla="*/ 83344 h 812136"/>
                    <a:gd name="connsiteX86" fmla="*/ 371475 w 669132"/>
                    <a:gd name="connsiteY86" fmla="*/ 78581 h 812136"/>
                    <a:gd name="connsiteX87" fmla="*/ 388144 w 669132"/>
                    <a:gd name="connsiteY87" fmla="*/ 71438 h 812136"/>
                    <a:gd name="connsiteX88" fmla="*/ 404813 w 669132"/>
                    <a:gd name="connsiteY88" fmla="*/ 54769 h 812136"/>
                    <a:gd name="connsiteX89" fmla="*/ 414338 w 669132"/>
                    <a:gd name="connsiteY89" fmla="*/ 40481 h 812136"/>
                    <a:gd name="connsiteX90" fmla="*/ 419100 w 669132"/>
                    <a:gd name="connsiteY90" fmla="*/ 33338 h 812136"/>
                    <a:gd name="connsiteX91" fmla="*/ 426244 w 669132"/>
                    <a:gd name="connsiteY91" fmla="*/ 30956 h 812136"/>
                    <a:gd name="connsiteX92" fmla="*/ 431007 w 669132"/>
                    <a:gd name="connsiteY92" fmla="*/ 23813 h 812136"/>
                    <a:gd name="connsiteX93" fmla="*/ 445294 w 669132"/>
                    <a:gd name="connsiteY93" fmla="*/ 14288 h 812136"/>
                    <a:gd name="connsiteX94" fmla="*/ 461963 w 669132"/>
                    <a:gd name="connsiteY94" fmla="*/ 7144 h 812136"/>
                    <a:gd name="connsiteX95" fmla="*/ 471488 w 669132"/>
                    <a:gd name="connsiteY95" fmla="*/ 0 h 812136"/>
                    <a:gd name="connsiteX96" fmla="*/ 490538 w 669132"/>
                    <a:gd name="connsiteY96" fmla="*/ 11906 h 812136"/>
                    <a:gd name="connsiteX97" fmla="*/ 504825 w 669132"/>
                    <a:gd name="connsiteY97" fmla="*/ 21431 h 812136"/>
                    <a:gd name="connsiteX98" fmla="*/ 516732 w 669132"/>
                    <a:gd name="connsiteY98" fmla="*/ 33338 h 812136"/>
                    <a:gd name="connsiteX99" fmla="*/ 528638 w 669132"/>
                    <a:gd name="connsiteY99" fmla="*/ 45244 h 812136"/>
                    <a:gd name="connsiteX100" fmla="*/ 521494 w 669132"/>
                    <a:gd name="connsiteY100" fmla="*/ 61913 h 812136"/>
                    <a:gd name="connsiteX101" fmla="*/ 514350 w 669132"/>
                    <a:gd name="connsiteY101" fmla="*/ 64294 h 812136"/>
                    <a:gd name="connsiteX102" fmla="*/ 511969 w 669132"/>
                    <a:gd name="connsiteY102" fmla="*/ 71438 h 812136"/>
                    <a:gd name="connsiteX103" fmla="*/ 519113 w 669132"/>
                    <a:gd name="connsiteY103" fmla="*/ 85725 h 812136"/>
                    <a:gd name="connsiteX104" fmla="*/ 526257 w 669132"/>
                    <a:gd name="connsiteY104" fmla="*/ 90488 h 812136"/>
                    <a:gd name="connsiteX105" fmla="*/ 533400 w 669132"/>
                    <a:gd name="connsiteY105" fmla="*/ 97631 h 812136"/>
                    <a:gd name="connsiteX106" fmla="*/ 538163 w 669132"/>
                    <a:gd name="connsiteY106" fmla="*/ 104775 h 812136"/>
                    <a:gd name="connsiteX107" fmla="*/ 545307 w 669132"/>
                    <a:gd name="connsiteY107" fmla="*/ 107156 h 812136"/>
                    <a:gd name="connsiteX108" fmla="*/ 552450 w 669132"/>
                    <a:gd name="connsiteY108" fmla="*/ 111919 h 812136"/>
                    <a:gd name="connsiteX109" fmla="*/ 566738 w 669132"/>
                    <a:gd name="connsiteY109" fmla="*/ 109538 h 812136"/>
                    <a:gd name="connsiteX110" fmla="*/ 590550 w 669132"/>
                    <a:gd name="connsiteY110" fmla="*/ 107156 h 812136"/>
                    <a:gd name="connsiteX111" fmla="*/ 609600 w 669132"/>
                    <a:gd name="connsiteY111" fmla="*/ 109538 h 812136"/>
                    <a:gd name="connsiteX112" fmla="*/ 626269 w 669132"/>
                    <a:gd name="connsiteY112" fmla="*/ 114300 h 812136"/>
                    <a:gd name="connsiteX113" fmla="*/ 633413 w 669132"/>
                    <a:gd name="connsiteY113" fmla="*/ 119063 h 812136"/>
                    <a:gd name="connsiteX114" fmla="*/ 652463 w 669132"/>
                    <a:gd name="connsiteY11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04800 w 669132"/>
                    <a:gd name="connsiteY66" fmla="*/ 209550 h 812136"/>
                    <a:gd name="connsiteX67" fmla="*/ 311944 w 669132"/>
                    <a:gd name="connsiteY67" fmla="*/ 202406 h 812136"/>
                    <a:gd name="connsiteX68" fmla="*/ 319088 w 669132"/>
                    <a:gd name="connsiteY68" fmla="*/ 200025 h 812136"/>
                    <a:gd name="connsiteX69" fmla="*/ 333375 w 669132"/>
                    <a:gd name="connsiteY69" fmla="*/ 192881 h 812136"/>
                    <a:gd name="connsiteX70" fmla="*/ 347663 w 669132"/>
                    <a:gd name="connsiteY70" fmla="*/ 190500 h 812136"/>
                    <a:gd name="connsiteX71" fmla="*/ 361950 w 669132"/>
                    <a:gd name="connsiteY71" fmla="*/ 185738 h 812136"/>
                    <a:gd name="connsiteX72" fmla="*/ 369094 w 669132"/>
                    <a:gd name="connsiteY72" fmla="*/ 180975 h 812136"/>
                    <a:gd name="connsiteX73" fmla="*/ 373857 w 669132"/>
                    <a:gd name="connsiteY73" fmla="*/ 173831 h 812136"/>
                    <a:gd name="connsiteX74" fmla="*/ 381000 w 669132"/>
                    <a:gd name="connsiteY74" fmla="*/ 171450 h 812136"/>
                    <a:gd name="connsiteX75" fmla="*/ 388144 w 669132"/>
                    <a:gd name="connsiteY75" fmla="*/ 166688 h 812136"/>
                    <a:gd name="connsiteX76" fmla="*/ 390525 w 669132"/>
                    <a:gd name="connsiteY76" fmla="*/ 159544 h 812136"/>
                    <a:gd name="connsiteX77" fmla="*/ 395288 w 669132"/>
                    <a:gd name="connsiteY77" fmla="*/ 152400 h 812136"/>
                    <a:gd name="connsiteX78" fmla="*/ 404813 w 669132"/>
                    <a:gd name="connsiteY78" fmla="*/ 130969 h 812136"/>
                    <a:gd name="connsiteX79" fmla="*/ 407194 w 669132"/>
                    <a:gd name="connsiteY79" fmla="*/ 111919 h 812136"/>
                    <a:gd name="connsiteX80" fmla="*/ 392907 w 669132"/>
                    <a:gd name="connsiteY80" fmla="*/ 107156 h 812136"/>
                    <a:gd name="connsiteX81" fmla="*/ 378619 w 669132"/>
                    <a:gd name="connsiteY81" fmla="*/ 102394 h 812136"/>
                    <a:gd name="connsiteX82" fmla="*/ 369094 w 669132"/>
                    <a:gd name="connsiteY82" fmla="*/ 100013 h 812136"/>
                    <a:gd name="connsiteX83" fmla="*/ 366713 w 669132"/>
                    <a:gd name="connsiteY83" fmla="*/ 92869 h 812136"/>
                    <a:gd name="connsiteX84" fmla="*/ 357188 w 669132"/>
                    <a:gd name="connsiteY84" fmla="*/ 83344 h 812136"/>
                    <a:gd name="connsiteX85" fmla="*/ 371475 w 669132"/>
                    <a:gd name="connsiteY85" fmla="*/ 78581 h 812136"/>
                    <a:gd name="connsiteX86" fmla="*/ 388144 w 669132"/>
                    <a:gd name="connsiteY86" fmla="*/ 71438 h 812136"/>
                    <a:gd name="connsiteX87" fmla="*/ 404813 w 669132"/>
                    <a:gd name="connsiteY87" fmla="*/ 54769 h 812136"/>
                    <a:gd name="connsiteX88" fmla="*/ 414338 w 669132"/>
                    <a:gd name="connsiteY88" fmla="*/ 40481 h 812136"/>
                    <a:gd name="connsiteX89" fmla="*/ 419100 w 669132"/>
                    <a:gd name="connsiteY89" fmla="*/ 33338 h 812136"/>
                    <a:gd name="connsiteX90" fmla="*/ 426244 w 669132"/>
                    <a:gd name="connsiteY90" fmla="*/ 30956 h 812136"/>
                    <a:gd name="connsiteX91" fmla="*/ 431007 w 669132"/>
                    <a:gd name="connsiteY91" fmla="*/ 23813 h 812136"/>
                    <a:gd name="connsiteX92" fmla="*/ 445294 w 669132"/>
                    <a:gd name="connsiteY92" fmla="*/ 14288 h 812136"/>
                    <a:gd name="connsiteX93" fmla="*/ 461963 w 669132"/>
                    <a:gd name="connsiteY93" fmla="*/ 7144 h 812136"/>
                    <a:gd name="connsiteX94" fmla="*/ 471488 w 669132"/>
                    <a:gd name="connsiteY94" fmla="*/ 0 h 812136"/>
                    <a:gd name="connsiteX95" fmla="*/ 490538 w 669132"/>
                    <a:gd name="connsiteY95" fmla="*/ 11906 h 812136"/>
                    <a:gd name="connsiteX96" fmla="*/ 504825 w 669132"/>
                    <a:gd name="connsiteY96" fmla="*/ 21431 h 812136"/>
                    <a:gd name="connsiteX97" fmla="*/ 516732 w 669132"/>
                    <a:gd name="connsiteY97" fmla="*/ 33338 h 812136"/>
                    <a:gd name="connsiteX98" fmla="*/ 528638 w 669132"/>
                    <a:gd name="connsiteY98" fmla="*/ 45244 h 812136"/>
                    <a:gd name="connsiteX99" fmla="*/ 521494 w 669132"/>
                    <a:gd name="connsiteY99" fmla="*/ 61913 h 812136"/>
                    <a:gd name="connsiteX100" fmla="*/ 514350 w 669132"/>
                    <a:gd name="connsiteY100" fmla="*/ 64294 h 812136"/>
                    <a:gd name="connsiteX101" fmla="*/ 511969 w 669132"/>
                    <a:gd name="connsiteY101" fmla="*/ 71438 h 812136"/>
                    <a:gd name="connsiteX102" fmla="*/ 519113 w 669132"/>
                    <a:gd name="connsiteY102" fmla="*/ 85725 h 812136"/>
                    <a:gd name="connsiteX103" fmla="*/ 526257 w 669132"/>
                    <a:gd name="connsiteY103" fmla="*/ 90488 h 812136"/>
                    <a:gd name="connsiteX104" fmla="*/ 533400 w 669132"/>
                    <a:gd name="connsiteY104" fmla="*/ 97631 h 812136"/>
                    <a:gd name="connsiteX105" fmla="*/ 538163 w 669132"/>
                    <a:gd name="connsiteY105" fmla="*/ 104775 h 812136"/>
                    <a:gd name="connsiteX106" fmla="*/ 545307 w 669132"/>
                    <a:gd name="connsiteY106" fmla="*/ 107156 h 812136"/>
                    <a:gd name="connsiteX107" fmla="*/ 552450 w 669132"/>
                    <a:gd name="connsiteY107" fmla="*/ 111919 h 812136"/>
                    <a:gd name="connsiteX108" fmla="*/ 566738 w 669132"/>
                    <a:gd name="connsiteY108" fmla="*/ 109538 h 812136"/>
                    <a:gd name="connsiteX109" fmla="*/ 590550 w 669132"/>
                    <a:gd name="connsiteY109" fmla="*/ 107156 h 812136"/>
                    <a:gd name="connsiteX110" fmla="*/ 609600 w 669132"/>
                    <a:gd name="connsiteY110" fmla="*/ 109538 h 812136"/>
                    <a:gd name="connsiteX111" fmla="*/ 626269 w 669132"/>
                    <a:gd name="connsiteY111" fmla="*/ 114300 h 812136"/>
                    <a:gd name="connsiteX112" fmla="*/ 633413 w 669132"/>
                    <a:gd name="connsiteY112" fmla="*/ 119063 h 812136"/>
                    <a:gd name="connsiteX113" fmla="*/ 652463 w 669132"/>
                    <a:gd name="connsiteY11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1944 w 669132"/>
                    <a:gd name="connsiteY66" fmla="*/ 202406 h 812136"/>
                    <a:gd name="connsiteX67" fmla="*/ 319088 w 669132"/>
                    <a:gd name="connsiteY67" fmla="*/ 200025 h 812136"/>
                    <a:gd name="connsiteX68" fmla="*/ 333375 w 669132"/>
                    <a:gd name="connsiteY68" fmla="*/ 192881 h 812136"/>
                    <a:gd name="connsiteX69" fmla="*/ 347663 w 669132"/>
                    <a:gd name="connsiteY69" fmla="*/ 190500 h 812136"/>
                    <a:gd name="connsiteX70" fmla="*/ 361950 w 669132"/>
                    <a:gd name="connsiteY70" fmla="*/ 185738 h 812136"/>
                    <a:gd name="connsiteX71" fmla="*/ 369094 w 669132"/>
                    <a:gd name="connsiteY71" fmla="*/ 180975 h 812136"/>
                    <a:gd name="connsiteX72" fmla="*/ 373857 w 669132"/>
                    <a:gd name="connsiteY72" fmla="*/ 173831 h 812136"/>
                    <a:gd name="connsiteX73" fmla="*/ 381000 w 669132"/>
                    <a:gd name="connsiteY73" fmla="*/ 171450 h 812136"/>
                    <a:gd name="connsiteX74" fmla="*/ 388144 w 669132"/>
                    <a:gd name="connsiteY74" fmla="*/ 166688 h 812136"/>
                    <a:gd name="connsiteX75" fmla="*/ 390525 w 669132"/>
                    <a:gd name="connsiteY75" fmla="*/ 159544 h 812136"/>
                    <a:gd name="connsiteX76" fmla="*/ 395288 w 669132"/>
                    <a:gd name="connsiteY76" fmla="*/ 152400 h 812136"/>
                    <a:gd name="connsiteX77" fmla="*/ 404813 w 669132"/>
                    <a:gd name="connsiteY77" fmla="*/ 130969 h 812136"/>
                    <a:gd name="connsiteX78" fmla="*/ 407194 w 669132"/>
                    <a:gd name="connsiteY78" fmla="*/ 111919 h 812136"/>
                    <a:gd name="connsiteX79" fmla="*/ 392907 w 669132"/>
                    <a:gd name="connsiteY79" fmla="*/ 107156 h 812136"/>
                    <a:gd name="connsiteX80" fmla="*/ 378619 w 669132"/>
                    <a:gd name="connsiteY80" fmla="*/ 102394 h 812136"/>
                    <a:gd name="connsiteX81" fmla="*/ 369094 w 669132"/>
                    <a:gd name="connsiteY81" fmla="*/ 100013 h 812136"/>
                    <a:gd name="connsiteX82" fmla="*/ 366713 w 669132"/>
                    <a:gd name="connsiteY82" fmla="*/ 92869 h 812136"/>
                    <a:gd name="connsiteX83" fmla="*/ 357188 w 669132"/>
                    <a:gd name="connsiteY83" fmla="*/ 83344 h 812136"/>
                    <a:gd name="connsiteX84" fmla="*/ 371475 w 669132"/>
                    <a:gd name="connsiteY84" fmla="*/ 78581 h 812136"/>
                    <a:gd name="connsiteX85" fmla="*/ 388144 w 669132"/>
                    <a:gd name="connsiteY85" fmla="*/ 71438 h 812136"/>
                    <a:gd name="connsiteX86" fmla="*/ 404813 w 669132"/>
                    <a:gd name="connsiteY86" fmla="*/ 54769 h 812136"/>
                    <a:gd name="connsiteX87" fmla="*/ 414338 w 669132"/>
                    <a:gd name="connsiteY87" fmla="*/ 40481 h 812136"/>
                    <a:gd name="connsiteX88" fmla="*/ 419100 w 669132"/>
                    <a:gd name="connsiteY88" fmla="*/ 33338 h 812136"/>
                    <a:gd name="connsiteX89" fmla="*/ 426244 w 669132"/>
                    <a:gd name="connsiteY89" fmla="*/ 30956 h 812136"/>
                    <a:gd name="connsiteX90" fmla="*/ 431007 w 669132"/>
                    <a:gd name="connsiteY90" fmla="*/ 23813 h 812136"/>
                    <a:gd name="connsiteX91" fmla="*/ 445294 w 669132"/>
                    <a:gd name="connsiteY91" fmla="*/ 14288 h 812136"/>
                    <a:gd name="connsiteX92" fmla="*/ 461963 w 669132"/>
                    <a:gd name="connsiteY92" fmla="*/ 7144 h 812136"/>
                    <a:gd name="connsiteX93" fmla="*/ 471488 w 669132"/>
                    <a:gd name="connsiteY93" fmla="*/ 0 h 812136"/>
                    <a:gd name="connsiteX94" fmla="*/ 490538 w 669132"/>
                    <a:gd name="connsiteY94" fmla="*/ 11906 h 812136"/>
                    <a:gd name="connsiteX95" fmla="*/ 504825 w 669132"/>
                    <a:gd name="connsiteY95" fmla="*/ 21431 h 812136"/>
                    <a:gd name="connsiteX96" fmla="*/ 516732 w 669132"/>
                    <a:gd name="connsiteY96" fmla="*/ 33338 h 812136"/>
                    <a:gd name="connsiteX97" fmla="*/ 528638 w 669132"/>
                    <a:gd name="connsiteY97" fmla="*/ 45244 h 812136"/>
                    <a:gd name="connsiteX98" fmla="*/ 521494 w 669132"/>
                    <a:gd name="connsiteY98" fmla="*/ 61913 h 812136"/>
                    <a:gd name="connsiteX99" fmla="*/ 514350 w 669132"/>
                    <a:gd name="connsiteY99" fmla="*/ 64294 h 812136"/>
                    <a:gd name="connsiteX100" fmla="*/ 511969 w 669132"/>
                    <a:gd name="connsiteY100" fmla="*/ 71438 h 812136"/>
                    <a:gd name="connsiteX101" fmla="*/ 519113 w 669132"/>
                    <a:gd name="connsiteY101" fmla="*/ 85725 h 812136"/>
                    <a:gd name="connsiteX102" fmla="*/ 526257 w 669132"/>
                    <a:gd name="connsiteY102" fmla="*/ 90488 h 812136"/>
                    <a:gd name="connsiteX103" fmla="*/ 533400 w 669132"/>
                    <a:gd name="connsiteY103" fmla="*/ 97631 h 812136"/>
                    <a:gd name="connsiteX104" fmla="*/ 538163 w 669132"/>
                    <a:gd name="connsiteY104" fmla="*/ 104775 h 812136"/>
                    <a:gd name="connsiteX105" fmla="*/ 545307 w 669132"/>
                    <a:gd name="connsiteY105" fmla="*/ 107156 h 812136"/>
                    <a:gd name="connsiteX106" fmla="*/ 552450 w 669132"/>
                    <a:gd name="connsiteY106" fmla="*/ 111919 h 812136"/>
                    <a:gd name="connsiteX107" fmla="*/ 566738 w 669132"/>
                    <a:gd name="connsiteY107" fmla="*/ 109538 h 812136"/>
                    <a:gd name="connsiteX108" fmla="*/ 590550 w 669132"/>
                    <a:gd name="connsiteY108" fmla="*/ 107156 h 812136"/>
                    <a:gd name="connsiteX109" fmla="*/ 609600 w 669132"/>
                    <a:gd name="connsiteY109" fmla="*/ 109538 h 812136"/>
                    <a:gd name="connsiteX110" fmla="*/ 626269 w 669132"/>
                    <a:gd name="connsiteY110" fmla="*/ 114300 h 812136"/>
                    <a:gd name="connsiteX111" fmla="*/ 633413 w 669132"/>
                    <a:gd name="connsiteY111" fmla="*/ 119063 h 812136"/>
                    <a:gd name="connsiteX112" fmla="*/ 652463 w 669132"/>
                    <a:gd name="connsiteY11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19088 w 669132"/>
                    <a:gd name="connsiteY66" fmla="*/ 200025 h 812136"/>
                    <a:gd name="connsiteX67" fmla="*/ 333375 w 669132"/>
                    <a:gd name="connsiteY67" fmla="*/ 192881 h 812136"/>
                    <a:gd name="connsiteX68" fmla="*/ 347663 w 669132"/>
                    <a:gd name="connsiteY68" fmla="*/ 190500 h 812136"/>
                    <a:gd name="connsiteX69" fmla="*/ 361950 w 669132"/>
                    <a:gd name="connsiteY69" fmla="*/ 185738 h 812136"/>
                    <a:gd name="connsiteX70" fmla="*/ 369094 w 669132"/>
                    <a:gd name="connsiteY70" fmla="*/ 180975 h 812136"/>
                    <a:gd name="connsiteX71" fmla="*/ 373857 w 669132"/>
                    <a:gd name="connsiteY71" fmla="*/ 173831 h 812136"/>
                    <a:gd name="connsiteX72" fmla="*/ 381000 w 669132"/>
                    <a:gd name="connsiteY72" fmla="*/ 171450 h 812136"/>
                    <a:gd name="connsiteX73" fmla="*/ 388144 w 669132"/>
                    <a:gd name="connsiteY73" fmla="*/ 166688 h 812136"/>
                    <a:gd name="connsiteX74" fmla="*/ 390525 w 669132"/>
                    <a:gd name="connsiteY74" fmla="*/ 159544 h 812136"/>
                    <a:gd name="connsiteX75" fmla="*/ 395288 w 669132"/>
                    <a:gd name="connsiteY75" fmla="*/ 152400 h 812136"/>
                    <a:gd name="connsiteX76" fmla="*/ 404813 w 669132"/>
                    <a:gd name="connsiteY76" fmla="*/ 130969 h 812136"/>
                    <a:gd name="connsiteX77" fmla="*/ 407194 w 669132"/>
                    <a:gd name="connsiteY77" fmla="*/ 111919 h 812136"/>
                    <a:gd name="connsiteX78" fmla="*/ 392907 w 669132"/>
                    <a:gd name="connsiteY78" fmla="*/ 107156 h 812136"/>
                    <a:gd name="connsiteX79" fmla="*/ 378619 w 669132"/>
                    <a:gd name="connsiteY79" fmla="*/ 102394 h 812136"/>
                    <a:gd name="connsiteX80" fmla="*/ 369094 w 669132"/>
                    <a:gd name="connsiteY80" fmla="*/ 100013 h 812136"/>
                    <a:gd name="connsiteX81" fmla="*/ 366713 w 669132"/>
                    <a:gd name="connsiteY81" fmla="*/ 92869 h 812136"/>
                    <a:gd name="connsiteX82" fmla="*/ 357188 w 669132"/>
                    <a:gd name="connsiteY82" fmla="*/ 83344 h 812136"/>
                    <a:gd name="connsiteX83" fmla="*/ 371475 w 669132"/>
                    <a:gd name="connsiteY83" fmla="*/ 78581 h 812136"/>
                    <a:gd name="connsiteX84" fmla="*/ 388144 w 669132"/>
                    <a:gd name="connsiteY84" fmla="*/ 71438 h 812136"/>
                    <a:gd name="connsiteX85" fmla="*/ 404813 w 669132"/>
                    <a:gd name="connsiteY85" fmla="*/ 54769 h 812136"/>
                    <a:gd name="connsiteX86" fmla="*/ 414338 w 669132"/>
                    <a:gd name="connsiteY86" fmla="*/ 40481 h 812136"/>
                    <a:gd name="connsiteX87" fmla="*/ 419100 w 669132"/>
                    <a:gd name="connsiteY87" fmla="*/ 33338 h 812136"/>
                    <a:gd name="connsiteX88" fmla="*/ 426244 w 669132"/>
                    <a:gd name="connsiteY88" fmla="*/ 30956 h 812136"/>
                    <a:gd name="connsiteX89" fmla="*/ 431007 w 669132"/>
                    <a:gd name="connsiteY89" fmla="*/ 23813 h 812136"/>
                    <a:gd name="connsiteX90" fmla="*/ 445294 w 669132"/>
                    <a:gd name="connsiteY90" fmla="*/ 14288 h 812136"/>
                    <a:gd name="connsiteX91" fmla="*/ 461963 w 669132"/>
                    <a:gd name="connsiteY91" fmla="*/ 7144 h 812136"/>
                    <a:gd name="connsiteX92" fmla="*/ 471488 w 669132"/>
                    <a:gd name="connsiteY92" fmla="*/ 0 h 812136"/>
                    <a:gd name="connsiteX93" fmla="*/ 490538 w 669132"/>
                    <a:gd name="connsiteY93" fmla="*/ 11906 h 812136"/>
                    <a:gd name="connsiteX94" fmla="*/ 504825 w 669132"/>
                    <a:gd name="connsiteY94" fmla="*/ 21431 h 812136"/>
                    <a:gd name="connsiteX95" fmla="*/ 516732 w 669132"/>
                    <a:gd name="connsiteY95" fmla="*/ 33338 h 812136"/>
                    <a:gd name="connsiteX96" fmla="*/ 528638 w 669132"/>
                    <a:gd name="connsiteY96" fmla="*/ 45244 h 812136"/>
                    <a:gd name="connsiteX97" fmla="*/ 521494 w 669132"/>
                    <a:gd name="connsiteY97" fmla="*/ 61913 h 812136"/>
                    <a:gd name="connsiteX98" fmla="*/ 514350 w 669132"/>
                    <a:gd name="connsiteY98" fmla="*/ 64294 h 812136"/>
                    <a:gd name="connsiteX99" fmla="*/ 511969 w 669132"/>
                    <a:gd name="connsiteY99" fmla="*/ 71438 h 812136"/>
                    <a:gd name="connsiteX100" fmla="*/ 519113 w 669132"/>
                    <a:gd name="connsiteY100" fmla="*/ 85725 h 812136"/>
                    <a:gd name="connsiteX101" fmla="*/ 526257 w 669132"/>
                    <a:gd name="connsiteY101" fmla="*/ 90488 h 812136"/>
                    <a:gd name="connsiteX102" fmla="*/ 533400 w 669132"/>
                    <a:gd name="connsiteY102" fmla="*/ 97631 h 812136"/>
                    <a:gd name="connsiteX103" fmla="*/ 538163 w 669132"/>
                    <a:gd name="connsiteY103" fmla="*/ 104775 h 812136"/>
                    <a:gd name="connsiteX104" fmla="*/ 545307 w 669132"/>
                    <a:gd name="connsiteY104" fmla="*/ 107156 h 812136"/>
                    <a:gd name="connsiteX105" fmla="*/ 552450 w 669132"/>
                    <a:gd name="connsiteY105" fmla="*/ 111919 h 812136"/>
                    <a:gd name="connsiteX106" fmla="*/ 566738 w 669132"/>
                    <a:gd name="connsiteY106" fmla="*/ 109538 h 812136"/>
                    <a:gd name="connsiteX107" fmla="*/ 590550 w 669132"/>
                    <a:gd name="connsiteY107" fmla="*/ 107156 h 812136"/>
                    <a:gd name="connsiteX108" fmla="*/ 609600 w 669132"/>
                    <a:gd name="connsiteY108" fmla="*/ 109538 h 812136"/>
                    <a:gd name="connsiteX109" fmla="*/ 626269 w 669132"/>
                    <a:gd name="connsiteY109" fmla="*/ 114300 h 812136"/>
                    <a:gd name="connsiteX110" fmla="*/ 633413 w 669132"/>
                    <a:gd name="connsiteY110" fmla="*/ 119063 h 812136"/>
                    <a:gd name="connsiteX111" fmla="*/ 652463 w 669132"/>
                    <a:gd name="connsiteY11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33375 w 669132"/>
                    <a:gd name="connsiteY66" fmla="*/ 192881 h 812136"/>
                    <a:gd name="connsiteX67" fmla="*/ 347663 w 669132"/>
                    <a:gd name="connsiteY67" fmla="*/ 190500 h 812136"/>
                    <a:gd name="connsiteX68" fmla="*/ 361950 w 669132"/>
                    <a:gd name="connsiteY68" fmla="*/ 185738 h 812136"/>
                    <a:gd name="connsiteX69" fmla="*/ 369094 w 669132"/>
                    <a:gd name="connsiteY69" fmla="*/ 180975 h 812136"/>
                    <a:gd name="connsiteX70" fmla="*/ 373857 w 669132"/>
                    <a:gd name="connsiteY70" fmla="*/ 173831 h 812136"/>
                    <a:gd name="connsiteX71" fmla="*/ 381000 w 669132"/>
                    <a:gd name="connsiteY71" fmla="*/ 171450 h 812136"/>
                    <a:gd name="connsiteX72" fmla="*/ 388144 w 669132"/>
                    <a:gd name="connsiteY72" fmla="*/ 166688 h 812136"/>
                    <a:gd name="connsiteX73" fmla="*/ 390525 w 669132"/>
                    <a:gd name="connsiteY73" fmla="*/ 159544 h 812136"/>
                    <a:gd name="connsiteX74" fmla="*/ 395288 w 669132"/>
                    <a:gd name="connsiteY74" fmla="*/ 152400 h 812136"/>
                    <a:gd name="connsiteX75" fmla="*/ 404813 w 669132"/>
                    <a:gd name="connsiteY75" fmla="*/ 130969 h 812136"/>
                    <a:gd name="connsiteX76" fmla="*/ 407194 w 669132"/>
                    <a:gd name="connsiteY76" fmla="*/ 111919 h 812136"/>
                    <a:gd name="connsiteX77" fmla="*/ 392907 w 669132"/>
                    <a:gd name="connsiteY77" fmla="*/ 107156 h 812136"/>
                    <a:gd name="connsiteX78" fmla="*/ 378619 w 669132"/>
                    <a:gd name="connsiteY78" fmla="*/ 102394 h 812136"/>
                    <a:gd name="connsiteX79" fmla="*/ 369094 w 669132"/>
                    <a:gd name="connsiteY79" fmla="*/ 100013 h 812136"/>
                    <a:gd name="connsiteX80" fmla="*/ 366713 w 669132"/>
                    <a:gd name="connsiteY80" fmla="*/ 92869 h 812136"/>
                    <a:gd name="connsiteX81" fmla="*/ 357188 w 669132"/>
                    <a:gd name="connsiteY81" fmla="*/ 83344 h 812136"/>
                    <a:gd name="connsiteX82" fmla="*/ 371475 w 669132"/>
                    <a:gd name="connsiteY82" fmla="*/ 78581 h 812136"/>
                    <a:gd name="connsiteX83" fmla="*/ 388144 w 669132"/>
                    <a:gd name="connsiteY83" fmla="*/ 71438 h 812136"/>
                    <a:gd name="connsiteX84" fmla="*/ 404813 w 669132"/>
                    <a:gd name="connsiteY84" fmla="*/ 54769 h 812136"/>
                    <a:gd name="connsiteX85" fmla="*/ 414338 w 669132"/>
                    <a:gd name="connsiteY85" fmla="*/ 40481 h 812136"/>
                    <a:gd name="connsiteX86" fmla="*/ 419100 w 669132"/>
                    <a:gd name="connsiteY86" fmla="*/ 33338 h 812136"/>
                    <a:gd name="connsiteX87" fmla="*/ 426244 w 669132"/>
                    <a:gd name="connsiteY87" fmla="*/ 30956 h 812136"/>
                    <a:gd name="connsiteX88" fmla="*/ 431007 w 669132"/>
                    <a:gd name="connsiteY88" fmla="*/ 23813 h 812136"/>
                    <a:gd name="connsiteX89" fmla="*/ 445294 w 669132"/>
                    <a:gd name="connsiteY89" fmla="*/ 14288 h 812136"/>
                    <a:gd name="connsiteX90" fmla="*/ 461963 w 669132"/>
                    <a:gd name="connsiteY90" fmla="*/ 7144 h 812136"/>
                    <a:gd name="connsiteX91" fmla="*/ 471488 w 669132"/>
                    <a:gd name="connsiteY91" fmla="*/ 0 h 812136"/>
                    <a:gd name="connsiteX92" fmla="*/ 490538 w 669132"/>
                    <a:gd name="connsiteY92" fmla="*/ 11906 h 812136"/>
                    <a:gd name="connsiteX93" fmla="*/ 504825 w 669132"/>
                    <a:gd name="connsiteY93" fmla="*/ 21431 h 812136"/>
                    <a:gd name="connsiteX94" fmla="*/ 516732 w 669132"/>
                    <a:gd name="connsiteY94" fmla="*/ 33338 h 812136"/>
                    <a:gd name="connsiteX95" fmla="*/ 528638 w 669132"/>
                    <a:gd name="connsiteY95" fmla="*/ 45244 h 812136"/>
                    <a:gd name="connsiteX96" fmla="*/ 521494 w 669132"/>
                    <a:gd name="connsiteY96" fmla="*/ 61913 h 812136"/>
                    <a:gd name="connsiteX97" fmla="*/ 514350 w 669132"/>
                    <a:gd name="connsiteY97" fmla="*/ 64294 h 812136"/>
                    <a:gd name="connsiteX98" fmla="*/ 511969 w 669132"/>
                    <a:gd name="connsiteY98" fmla="*/ 71438 h 812136"/>
                    <a:gd name="connsiteX99" fmla="*/ 519113 w 669132"/>
                    <a:gd name="connsiteY99" fmla="*/ 85725 h 812136"/>
                    <a:gd name="connsiteX100" fmla="*/ 526257 w 669132"/>
                    <a:gd name="connsiteY100" fmla="*/ 90488 h 812136"/>
                    <a:gd name="connsiteX101" fmla="*/ 533400 w 669132"/>
                    <a:gd name="connsiteY101" fmla="*/ 97631 h 812136"/>
                    <a:gd name="connsiteX102" fmla="*/ 538163 w 669132"/>
                    <a:gd name="connsiteY102" fmla="*/ 104775 h 812136"/>
                    <a:gd name="connsiteX103" fmla="*/ 545307 w 669132"/>
                    <a:gd name="connsiteY103" fmla="*/ 107156 h 812136"/>
                    <a:gd name="connsiteX104" fmla="*/ 552450 w 669132"/>
                    <a:gd name="connsiteY104" fmla="*/ 111919 h 812136"/>
                    <a:gd name="connsiteX105" fmla="*/ 566738 w 669132"/>
                    <a:gd name="connsiteY105" fmla="*/ 109538 h 812136"/>
                    <a:gd name="connsiteX106" fmla="*/ 590550 w 669132"/>
                    <a:gd name="connsiteY106" fmla="*/ 107156 h 812136"/>
                    <a:gd name="connsiteX107" fmla="*/ 609600 w 669132"/>
                    <a:gd name="connsiteY107" fmla="*/ 109538 h 812136"/>
                    <a:gd name="connsiteX108" fmla="*/ 626269 w 669132"/>
                    <a:gd name="connsiteY108" fmla="*/ 114300 h 812136"/>
                    <a:gd name="connsiteX109" fmla="*/ 633413 w 669132"/>
                    <a:gd name="connsiteY109" fmla="*/ 119063 h 812136"/>
                    <a:gd name="connsiteX110" fmla="*/ 652463 w 669132"/>
                    <a:gd name="connsiteY11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69094 w 669132"/>
                    <a:gd name="connsiteY68" fmla="*/ 180975 h 812136"/>
                    <a:gd name="connsiteX69" fmla="*/ 373857 w 669132"/>
                    <a:gd name="connsiteY69" fmla="*/ 173831 h 812136"/>
                    <a:gd name="connsiteX70" fmla="*/ 381000 w 669132"/>
                    <a:gd name="connsiteY70" fmla="*/ 171450 h 812136"/>
                    <a:gd name="connsiteX71" fmla="*/ 388144 w 669132"/>
                    <a:gd name="connsiteY71" fmla="*/ 166688 h 812136"/>
                    <a:gd name="connsiteX72" fmla="*/ 390525 w 669132"/>
                    <a:gd name="connsiteY72" fmla="*/ 159544 h 812136"/>
                    <a:gd name="connsiteX73" fmla="*/ 395288 w 669132"/>
                    <a:gd name="connsiteY73" fmla="*/ 152400 h 812136"/>
                    <a:gd name="connsiteX74" fmla="*/ 404813 w 669132"/>
                    <a:gd name="connsiteY74" fmla="*/ 130969 h 812136"/>
                    <a:gd name="connsiteX75" fmla="*/ 407194 w 669132"/>
                    <a:gd name="connsiteY75" fmla="*/ 111919 h 812136"/>
                    <a:gd name="connsiteX76" fmla="*/ 392907 w 669132"/>
                    <a:gd name="connsiteY76" fmla="*/ 107156 h 812136"/>
                    <a:gd name="connsiteX77" fmla="*/ 378619 w 669132"/>
                    <a:gd name="connsiteY77" fmla="*/ 102394 h 812136"/>
                    <a:gd name="connsiteX78" fmla="*/ 369094 w 669132"/>
                    <a:gd name="connsiteY78" fmla="*/ 100013 h 812136"/>
                    <a:gd name="connsiteX79" fmla="*/ 366713 w 669132"/>
                    <a:gd name="connsiteY79" fmla="*/ 92869 h 812136"/>
                    <a:gd name="connsiteX80" fmla="*/ 357188 w 669132"/>
                    <a:gd name="connsiteY80" fmla="*/ 83344 h 812136"/>
                    <a:gd name="connsiteX81" fmla="*/ 371475 w 669132"/>
                    <a:gd name="connsiteY81" fmla="*/ 78581 h 812136"/>
                    <a:gd name="connsiteX82" fmla="*/ 388144 w 669132"/>
                    <a:gd name="connsiteY82" fmla="*/ 71438 h 812136"/>
                    <a:gd name="connsiteX83" fmla="*/ 404813 w 669132"/>
                    <a:gd name="connsiteY83" fmla="*/ 54769 h 812136"/>
                    <a:gd name="connsiteX84" fmla="*/ 414338 w 669132"/>
                    <a:gd name="connsiteY84" fmla="*/ 40481 h 812136"/>
                    <a:gd name="connsiteX85" fmla="*/ 419100 w 669132"/>
                    <a:gd name="connsiteY85" fmla="*/ 33338 h 812136"/>
                    <a:gd name="connsiteX86" fmla="*/ 426244 w 669132"/>
                    <a:gd name="connsiteY86" fmla="*/ 30956 h 812136"/>
                    <a:gd name="connsiteX87" fmla="*/ 431007 w 669132"/>
                    <a:gd name="connsiteY87" fmla="*/ 23813 h 812136"/>
                    <a:gd name="connsiteX88" fmla="*/ 445294 w 669132"/>
                    <a:gd name="connsiteY88" fmla="*/ 14288 h 812136"/>
                    <a:gd name="connsiteX89" fmla="*/ 461963 w 669132"/>
                    <a:gd name="connsiteY89" fmla="*/ 7144 h 812136"/>
                    <a:gd name="connsiteX90" fmla="*/ 471488 w 669132"/>
                    <a:gd name="connsiteY90" fmla="*/ 0 h 812136"/>
                    <a:gd name="connsiteX91" fmla="*/ 490538 w 669132"/>
                    <a:gd name="connsiteY91" fmla="*/ 11906 h 812136"/>
                    <a:gd name="connsiteX92" fmla="*/ 504825 w 669132"/>
                    <a:gd name="connsiteY92" fmla="*/ 21431 h 812136"/>
                    <a:gd name="connsiteX93" fmla="*/ 516732 w 669132"/>
                    <a:gd name="connsiteY93" fmla="*/ 33338 h 812136"/>
                    <a:gd name="connsiteX94" fmla="*/ 528638 w 669132"/>
                    <a:gd name="connsiteY94" fmla="*/ 45244 h 812136"/>
                    <a:gd name="connsiteX95" fmla="*/ 521494 w 669132"/>
                    <a:gd name="connsiteY95" fmla="*/ 61913 h 812136"/>
                    <a:gd name="connsiteX96" fmla="*/ 514350 w 669132"/>
                    <a:gd name="connsiteY96" fmla="*/ 64294 h 812136"/>
                    <a:gd name="connsiteX97" fmla="*/ 511969 w 669132"/>
                    <a:gd name="connsiteY97" fmla="*/ 71438 h 812136"/>
                    <a:gd name="connsiteX98" fmla="*/ 519113 w 669132"/>
                    <a:gd name="connsiteY98" fmla="*/ 85725 h 812136"/>
                    <a:gd name="connsiteX99" fmla="*/ 526257 w 669132"/>
                    <a:gd name="connsiteY99" fmla="*/ 90488 h 812136"/>
                    <a:gd name="connsiteX100" fmla="*/ 533400 w 669132"/>
                    <a:gd name="connsiteY100" fmla="*/ 97631 h 812136"/>
                    <a:gd name="connsiteX101" fmla="*/ 538163 w 669132"/>
                    <a:gd name="connsiteY101" fmla="*/ 104775 h 812136"/>
                    <a:gd name="connsiteX102" fmla="*/ 545307 w 669132"/>
                    <a:gd name="connsiteY102" fmla="*/ 107156 h 812136"/>
                    <a:gd name="connsiteX103" fmla="*/ 552450 w 669132"/>
                    <a:gd name="connsiteY103" fmla="*/ 111919 h 812136"/>
                    <a:gd name="connsiteX104" fmla="*/ 566738 w 669132"/>
                    <a:gd name="connsiteY104" fmla="*/ 109538 h 812136"/>
                    <a:gd name="connsiteX105" fmla="*/ 590550 w 669132"/>
                    <a:gd name="connsiteY105" fmla="*/ 107156 h 812136"/>
                    <a:gd name="connsiteX106" fmla="*/ 609600 w 669132"/>
                    <a:gd name="connsiteY106" fmla="*/ 109538 h 812136"/>
                    <a:gd name="connsiteX107" fmla="*/ 626269 w 669132"/>
                    <a:gd name="connsiteY107" fmla="*/ 114300 h 812136"/>
                    <a:gd name="connsiteX108" fmla="*/ 633413 w 669132"/>
                    <a:gd name="connsiteY108" fmla="*/ 119063 h 812136"/>
                    <a:gd name="connsiteX109" fmla="*/ 652463 w 669132"/>
                    <a:gd name="connsiteY10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61950 w 669132"/>
                    <a:gd name="connsiteY67" fmla="*/ 185738 h 812136"/>
                    <a:gd name="connsiteX68" fmla="*/ 373857 w 669132"/>
                    <a:gd name="connsiteY68" fmla="*/ 173831 h 812136"/>
                    <a:gd name="connsiteX69" fmla="*/ 381000 w 669132"/>
                    <a:gd name="connsiteY69" fmla="*/ 171450 h 812136"/>
                    <a:gd name="connsiteX70" fmla="*/ 388144 w 669132"/>
                    <a:gd name="connsiteY70" fmla="*/ 166688 h 812136"/>
                    <a:gd name="connsiteX71" fmla="*/ 390525 w 669132"/>
                    <a:gd name="connsiteY71" fmla="*/ 159544 h 812136"/>
                    <a:gd name="connsiteX72" fmla="*/ 395288 w 669132"/>
                    <a:gd name="connsiteY72" fmla="*/ 152400 h 812136"/>
                    <a:gd name="connsiteX73" fmla="*/ 404813 w 669132"/>
                    <a:gd name="connsiteY73" fmla="*/ 130969 h 812136"/>
                    <a:gd name="connsiteX74" fmla="*/ 407194 w 669132"/>
                    <a:gd name="connsiteY74" fmla="*/ 111919 h 812136"/>
                    <a:gd name="connsiteX75" fmla="*/ 392907 w 669132"/>
                    <a:gd name="connsiteY75" fmla="*/ 107156 h 812136"/>
                    <a:gd name="connsiteX76" fmla="*/ 378619 w 669132"/>
                    <a:gd name="connsiteY76" fmla="*/ 102394 h 812136"/>
                    <a:gd name="connsiteX77" fmla="*/ 369094 w 669132"/>
                    <a:gd name="connsiteY77" fmla="*/ 100013 h 812136"/>
                    <a:gd name="connsiteX78" fmla="*/ 366713 w 669132"/>
                    <a:gd name="connsiteY78" fmla="*/ 92869 h 812136"/>
                    <a:gd name="connsiteX79" fmla="*/ 357188 w 669132"/>
                    <a:gd name="connsiteY79" fmla="*/ 83344 h 812136"/>
                    <a:gd name="connsiteX80" fmla="*/ 371475 w 669132"/>
                    <a:gd name="connsiteY80" fmla="*/ 78581 h 812136"/>
                    <a:gd name="connsiteX81" fmla="*/ 388144 w 669132"/>
                    <a:gd name="connsiteY81" fmla="*/ 71438 h 812136"/>
                    <a:gd name="connsiteX82" fmla="*/ 404813 w 669132"/>
                    <a:gd name="connsiteY82" fmla="*/ 54769 h 812136"/>
                    <a:gd name="connsiteX83" fmla="*/ 414338 w 669132"/>
                    <a:gd name="connsiteY83" fmla="*/ 40481 h 812136"/>
                    <a:gd name="connsiteX84" fmla="*/ 419100 w 669132"/>
                    <a:gd name="connsiteY84" fmla="*/ 33338 h 812136"/>
                    <a:gd name="connsiteX85" fmla="*/ 426244 w 669132"/>
                    <a:gd name="connsiteY85" fmla="*/ 30956 h 812136"/>
                    <a:gd name="connsiteX86" fmla="*/ 431007 w 669132"/>
                    <a:gd name="connsiteY86" fmla="*/ 23813 h 812136"/>
                    <a:gd name="connsiteX87" fmla="*/ 445294 w 669132"/>
                    <a:gd name="connsiteY87" fmla="*/ 14288 h 812136"/>
                    <a:gd name="connsiteX88" fmla="*/ 461963 w 669132"/>
                    <a:gd name="connsiteY88" fmla="*/ 7144 h 812136"/>
                    <a:gd name="connsiteX89" fmla="*/ 471488 w 669132"/>
                    <a:gd name="connsiteY89" fmla="*/ 0 h 812136"/>
                    <a:gd name="connsiteX90" fmla="*/ 490538 w 669132"/>
                    <a:gd name="connsiteY90" fmla="*/ 11906 h 812136"/>
                    <a:gd name="connsiteX91" fmla="*/ 504825 w 669132"/>
                    <a:gd name="connsiteY91" fmla="*/ 21431 h 812136"/>
                    <a:gd name="connsiteX92" fmla="*/ 516732 w 669132"/>
                    <a:gd name="connsiteY92" fmla="*/ 33338 h 812136"/>
                    <a:gd name="connsiteX93" fmla="*/ 528638 w 669132"/>
                    <a:gd name="connsiteY93" fmla="*/ 45244 h 812136"/>
                    <a:gd name="connsiteX94" fmla="*/ 521494 w 669132"/>
                    <a:gd name="connsiteY94" fmla="*/ 61913 h 812136"/>
                    <a:gd name="connsiteX95" fmla="*/ 514350 w 669132"/>
                    <a:gd name="connsiteY95" fmla="*/ 64294 h 812136"/>
                    <a:gd name="connsiteX96" fmla="*/ 511969 w 669132"/>
                    <a:gd name="connsiteY96" fmla="*/ 71438 h 812136"/>
                    <a:gd name="connsiteX97" fmla="*/ 519113 w 669132"/>
                    <a:gd name="connsiteY97" fmla="*/ 85725 h 812136"/>
                    <a:gd name="connsiteX98" fmla="*/ 526257 w 669132"/>
                    <a:gd name="connsiteY98" fmla="*/ 90488 h 812136"/>
                    <a:gd name="connsiteX99" fmla="*/ 533400 w 669132"/>
                    <a:gd name="connsiteY99" fmla="*/ 97631 h 812136"/>
                    <a:gd name="connsiteX100" fmla="*/ 538163 w 669132"/>
                    <a:gd name="connsiteY100" fmla="*/ 104775 h 812136"/>
                    <a:gd name="connsiteX101" fmla="*/ 545307 w 669132"/>
                    <a:gd name="connsiteY101" fmla="*/ 107156 h 812136"/>
                    <a:gd name="connsiteX102" fmla="*/ 552450 w 669132"/>
                    <a:gd name="connsiteY102" fmla="*/ 111919 h 812136"/>
                    <a:gd name="connsiteX103" fmla="*/ 566738 w 669132"/>
                    <a:gd name="connsiteY103" fmla="*/ 109538 h 812136"/>
                    <a:gd name="connsiteX104" fmla="*/ 590550 w 669132"/>
                    <a:gd name="connsiteY104" fmla="*/ 107156 h 812136"/>
                    <a:gd name="connsiteX105" fmla="*/ 609600 w 669132"/>
                    <a:gd name="connsiteY105" fmla="*/ 109538 h 812136"/>
                    <a:gd name="connsiteX106" fmla="*/ 626269 w 669132"/>
                    <a:gd name="connsiteY106" fmla="*/ 114300 h 812136"/>
                    <a:gd name="connsiteX107" fmla="*/ 633413 w 669132"/>
                    <a:gd name="connsiteY107" fmla="*/ 119063 h 812136"/>
                    <a:gd name="connsiteX108" fmla="*/ 652463 w 669132"/>
                    <a:gd name="connsiteY10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73857 w 669132"/>
                    <a:gd name="connsiteY67" fmla="*/ 173831 h 812136"/>
                    <a:gd name="connsiteX68" fmla="*/ 381000 w 669132"/>
                    <a:gd name="connsiteY68" fmla="*/ 171450 h 812136"/>
                    <a:gd name="connsiteX69" fmla="*/ 388144 w 669132"/>
                    <a:gd name="connsiteY69" fmla="*/ 166688 h 812136"/>
                    <a:gd name="connsiteX70" fmla="*/ 390525 w 669132"/>
                    <a:gd name="connsiteY70" fmla="*/ 159544 h 812136"/>
                    <a:gd name="connsiteX71" fmla="*/ 395288 w 669132"/>
                    <a:gd name="connsiteY71" fmla="*/ 152400 h 812136"/>
                    <a:gd name="connsiteX72" fmla="*/ 404813 w 669132"/>
                    <a:gd name="connsiteY72" fmla="*/ 130969 h 812136"/>
                    <a:gd name="connsiteX73" fmla="*/ 407194 w 669132"/>
                    <a:gd name="connsiteY73" fmla="*/ 111919 h 812136"/>
                    <a:gd name="connsiteX74" fmla="*/ 392907 w 669132"/>
                    <a:gd name="connsiteY74" fmla="*/ 107156 h 812136"/>
                    <a:gd name="connsiteX75" fmla="*/ 378619 w 669132"/>
                    <a:gd name="connsiteY75" fmla="*/ 102394 h 812136"/>
                    <a:gd name="connsiteX76" fmla="*/ 369094 w 669132"/>
                    <a:gd name="connsiteY76" fmla="*/ 100013 h 812136"/>
                    <a:gd name="connsiteX77" fmla="*/ 366713 w 669132"/>
                    <a:gd name="connsiteY77" fmla="*/ 92869 h 812136"/>
                    <a:gd name="connsiteX78" fmla="*/ 357188 w 669132"/>
                    <a:gd name="connsiteY78" fmla="*/ 83344 h 812136"/>
                    <a:gd name="connsiteX79" fmla="*/ 371475 w 669132"/>
                    <a:gd name="connsiteY79" fmla="*/ 78581 h 812136"/>
                    <a:gd name="connsiteX80" fmla="*/ 388144 w 669132"/>
                    <a:gd name="connsiteY80" fmla="*/ 71438 h 812136"/>
                    <a:gd name="connsiteX81" fmla="*/ 404813 w 669132"/>
                    <a:gd name="connsiteY81" fmla="*/ 54769 h 812136"/>
                    <a:gd name="connsiteX82" fmla="*/ 414338 w 669132"/>
                    <a:gd name="connsiteY82" fmla="*/ 40481 h 812136"/>
                    <a:gd name="connsiteX83" fmla="*/ 419100 w 669132"/>
                    <a:gd name="connsiteY83" fmla="*/ 33338 h 812136"/>
                    <a:gd name="connsiteX84" fmla="*/ 426244 w 669132"/>
                    <a:gd name="connsiteY84" fmla="*/ 30956 h 812136"/>
                    <a:gd name="connsiteX85" fmla="*/ 431007 w 669132"/>
                    <a:gd name="connsiteY85" fmla="*/ 23813 h 812136"/>
                    <a:gd name="connsiteX86" fmla="*/ 445294 w 669132"/>
                    <a:gd name="connsiteY86" fmla="*/ 14288 h 812136"/>
                    <a:gd name="connsiteX87" fmla="*/ 461963 w 669132"/>
                    <a:gd name="connsiteY87" fmla="*/ 7144 h 812136"/>
                    <a:gd name="connsiteX88" fmla="*/ 471488 w 669132"/>
                    <a:gd name="connsiteY88" fmla="*/ 0 h 812136"/>
                    <a:gd name="connsiteX89" fmla="*/ 490538 w 669132"/>
                    <a:gd name="connsiteY89" fmla="*/ 11906 h 812136"/>
                    <a:gd name="connsiteX90" fmla="*/ 504825 w 669132"/>
                    <a:gd name="connsiteY90" fmla="*/ 21431 h 812136"/>
                    <a:gd name="connsiteX91" fmla="*/ 516732 w 669132"/>
                    <a:gd name="connsiteY91" fmla="*/ 33338 h 812136"/>
                    <a:gd name="connsiteX92" fmla="*/ 528638 w 669132"/>
                    <a:gd name="connsiteY92" fmla="*/ 45244 h 812136"/>
                    <a:gd name="connsiteX93" fmla="*/ 521494 w 669132"/>
                    <a:gd name="connsiteY93" fmla="*/ 61913 h 812136"/>
                    <a:gd name="connsiteX94" fmla="*/ 514350 w 669132"/>
                    <a:gd name="connsiteY94" fmla="*/ 64294 h 812136"/>
                    <a:gd name="connsiteX95" fmla="*/ 511969 w 669132"/>
                    <a:gd name="connsiteY95" fmla="*/ 71438 h 812136"/>
                    <a:gd name="connsiteX96" fmla="*/ 519113 w 669132"/>
                    <a:gd name="connsiteY96" fmla="*/ 85725 h 812136"/>
                    <a:gd name="connsiteX97" fmla="*/ 526257 w 669132"/>
                    <a:gd name="connsiteY97" fmla="*/ 90488 h 812136"/>
                    <a:gd name="connsiteX98" fmla="*/ 533400 w 669132"/>
                    <a:gd name="connsiteY98" fmla="*/ 97631 h 812136"/>
                    <a:gd name="connsiteX99" fmla="*/ 538163 w 669132"/>
                    <a:gd name="connsiteY99" fmla="*/ 104775 h 812136"/>
                    <a:gd name="connsiteX100" fmla="*/ 545307 w 669132"/>
                    <a:gd name="connsiteY100" fmla="*/ 107156 h 812136"/>
                    <a:gd name="connsiteX101" fmla="*/ 552450 w 669132"/>
                    <a:gd name="connsiteY101" fmla="*/ 111919 h 812136"/>
                    <a:gd name="connsiteX102" fmla="*/ 566738 w 669132"/>
                    <a:gd name="connsiteY102" fmla="*/ 109538 h 812136"/>
                    <a:gd name="connsiteX103" fmla="*/ 590550 w 669132"/>
                    <a:gd name="connsiteY103" fmla="*/ 107156 h 812136"/>
                    <a:gd name="connsiteX104" fmla="*/ 609600 w 669132"/>
                    <a:gd name="connsiteY104" fmla="*/ 109538 h 812136"/>
                    <a:gd name="connsiteX105" fmla="*/ 626269 w 669132"/>
                    <a:gd name="connsiteY105" fmla="*/ 114300 h 812136"/>
                    <a:gd name="connsiteX106" fmla="*/ 633413 w 669132"/>
                    <a:gd name="connsiteY106" fmla="*/ 119063 h 812136"/>
                    <a:gd name="connsiteX107" fmla="*/ 652463 w 669132"/>
                    <a:gd name="connsiteY10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1000 w 669132"/>
                    <a:gd name="connsiteY67" fmla="*/ 171450 h 812136"/>
                    <a:gd name="connsiteX68" fmla="*/ 388144 w 669132"/>
                    <a:gd name="connsiteY68" fmla="*/ 166688 h 812136"/>
                    <a:gd name="connsiteX69" fmla="*/ 390525 w 669132"/>
                    <a:gd name="connsiteY69" fmla="*/ 159544 h 812136"/>
                    <a:gd name="connsiteX70" fmla="*/ 395288 w 669132"/>
                    <a:gd name="connsiteY70" fmla="*/ 152400 h 812136"/>
                    <a:gd name="connsiteX71" fmla="*/ 404813 w 669132"/>
                    <a:gd name="connsiteY71" fmla="*/ 130969 h 812136"/>
                    <a:gd name="connsiteX72" fmla="*/ 407194 w 669132"/>
                    <a:gd name="connsiteY72" fmla="*/ 111919 h 812136"/>
                    <a:gd name="connsiteX73" fmla="*/ 392907 w 669132"/>
                    <a:gd name="connsiteY73" fmla="*/ 107156 h 812136"/>
                    <a:gd name="connsiteX74" fmla="*/ 378619 w 669132"/>
                    <a:gd name="connsiteY74" fmla="*/ 102394 h 812136"/>
                    <a:gd name="connsiteX75" fmla="*/ 369094 w 669132"/>
                    <a:gd name="connsiteY75" fmla="*/ 100013 h 812136"/>
                    <a:gd name="connsiteX76" fmla="*/ 366713 w 669132"/>
                    <a:gd name="connsiteY76" fmla="*/ 92869 h 812136"/>
                    <a:gd name="connsiteX77" fmla="*/ 357188 w 669132"/>
                    <a:gd name="connsiteY77" fmla="*/ 83344 h 812136"/>
                    <a:gd name="connsiteX78" fmla="*/ 371475 w 669132"/>
                    <a:gd name="connsiteY78" fmla="*/ 78581 h 812136"/>
                    <a:gd name="connsiteX79" fmla="*/ 388144 w 669132"/>
                    <a:gd name="connsiteY79" fmla="*/ 71438 h 812136"/>
                    <a:gd name="connsiteX80" fmla="*/ 404813 w 669132"/>
                    <a:gd name="connsiteY80" fmla="*/ 54769 h 812136"/>
                    <a:gd name="connsiteX81" fmla="*/ 414338 w 669132"/>
                    <a:gd name="connsiteY81" fmla="*/ 40481 h 812136"/>
                    <a:gd name="connsiteX82" fmla="*/ 419100 w 669132"/>
                    <a:gd name="connsiteY82" fmla="*/ 33338 h 812136"/>
                    <a:gd name="connsiteX83" fmla="*/ 426244 w 669132"/>
                    <a:gd name="connsiteY83" fmla="*/ 30956 h 812136"/>
                    <a:gd name="connsiteX84" fmla="*/ 431007 w 669132"/>
                    <a:gd name="connsiteY84" fmla="*/ 23813 h 812136"/>
                    <a:gd name="connsiteX85" fmla="*/ 445294 w 669132"/>
                    <a:gd name="connsiteY85" fmla="*/ 14288 h 812136"/>
                    <a:gd name="connsiteX86" fmla="*/ 461963 w 669132"/>
                    <a:gd name="connsiteY86" fmla="*/ 7144 h 812136"/>
                    <a:gd name="connsiteX87" fmla="*/ 471488 w 669132"/>
                    <a:gd name="connsiteY87" fmla="*/ 0 h 812136"/>
                    <a:gd name="connsiteX88" fmla="*/ 490538 w 669132"/>
                    <a:gd name="connsiteY88" fmla="*/ 11906 h 812136"/>
                    <a:gd name="connsiteX89" fmla="*/ 504825 w 669132"/>
                    <a:gd name="connsiteY89" fmla="*/ 21431 h 812136"/>
                    <a:gd name="connsiteX90" fmla="*/ 516732 w 669132"/>
                    <a:gd name="connsiteY90" fmla="*/ 33338 h 812136"/>
                    <a:gd name="connsiteX91" fmla="*/ 528638 w 669132"/>
                    <a:gd name="connsiteY91" fmla="*/ 45244 h 812136"/>
                    <a:gd name="connsiteX92" fmla="*/ 521494 w 669132"/>
                    <a:gd name="connsiteY92" fmla="*/ 61913 h 812136"/>
                    <a:gd name="connsiteX93" fmla="*/ 514350 w 669132"/>
                    <a:gd name="connsiteY93" fmla="*/ 64294 h 812136"/>
                    <a:gd name="connsiteX94" fmla="*/ 511969 w 669132"/>
                    <a:gd name="connsiteY94" fmla="*/ 71438 h 812136"/>
                    <a:gd name="connsiteX95" fmla="*/ 519113 w 669132"/>
                    <a:gd name="connsiteY95" fmla="*/ 85725 h 812136"/>
                    <a:gd name="connsiteX96" fmla="*/ 526257 w 669132"/>
                    <a:gd name="connsiteY96" fmla="*/ 90488 h 812136"/>
                    <a:gd name="connsiteX97" fmla="*/ 533400 w 669132"/>
                    <a:gd name="connsiteY97" fmla="*/ 97631 h 812136"/>
                    <a:gd name="connsiteX98" fmla="*/ 538163 w 669132"/>
                    <a:gd name="connsiteY98" fmla="*/ 104775 h 812136"/>
                    <a:gd name="connsiteX99" fmla="*/ 545307 w 669132"/>
                    <a:gd name="connsiteY99" fmla="*/ 107156 h 812136"/>
                    <a:gd name="connsiteX100" fmla="*/ 552450 w 669132"/>
                    <a:gd name="connsiteY100" fmla="*/ 111919 h 812136"/>
                    <a:gd name="connsiteX101" fmla="*/ 566738 w 669132"/>
                    <a:gd name="connsiteY101" fmla="*/ 109538 h 812136"/>
                    <a:gd name="connsiteX102" fmla="*/ 590550 w 669132"/>
                    <a:gd name="connsiteY102" fmla="*/ 107156 h 812136"/>
                    <a:gd name="connsiteX103" fmla="*/ 609600 w 669132"/>
                    <a:gd name="connsiteY103" fmla="*/ 109538 h 812136"/>
                    <a:gd name="connsiteX104" fmla="*/ 626269 w 669132"/>
                    <a:gd name="connsiteY104" fmla="*/ 114300 h 812136"/>
                    <a:gd name="connsiteX105" fmla="*/ 633413 w 669132"/>
                    <a:gd name="connsiteY105" fmla="*/ 119063 h 812136"/>
                    <a:gd name="connsiteX106" fmla="*/ 652463 w 669132"/>
                    <a:gd name="connsiteY10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88144 w 669132"/>
                    <a:gd name="connsiteY67" fmla="*/ 166688 h 812136"/>
                    <a:gd name="connsiteX68" fmla="*/ 390525 w 669132"/>
                    <a:gd name="connsiteY68" fmla="*/ 159544 h 812136"/>
                    <a:gd name="connsiteX69" fmla="*/ 395288 w 669132"/>
                    <a:gd name="connsiteY69" fmla="*/ 152400 h 812136"/>
                    <a:gd name="connsiteX70" fmla="*/ 404813 w 669132"/>
                    <a:gd name="connsiteY70" fmla="*/ 130969 h 812136"/>
                    <a:gd name="connsiteX71" fmla="*/ 407194 w 669132"/>
                    <a:gd name="connsiteY71" fmla="*/ 111919 h 812136"/>
                    <a:gd name="connsiteX72" fmla="*/ 392907 w 669132"/>
                    <a:gd name="connsiteY72" fmla="*/ 107156 h 812136"/>
                    <a:gd name="connsiteX73" fmla="*/ 378619 w 669132"/>
                    <a:gd name="connsiteY73" fmla="*/ 102394 h 812136"/>
                    <a:gd name="connsiteX74" fmla="*/ 369094 w 669132"/>
                    <a:gd name="connsiteY74" fmla="*/ 100013 h 812136"/>
                    <a:gd name="connsiteX75" fmla="*/ 366713 w 669132"/>
                    <a:gd name="connsiteY75" fmla="*/ 92869 h 812136"/>
                    <a:gd name="connsiteX76" fmla="*/ 357188 w 669132"/>
                    <a:gd name="connsiteY76" fmla="*/ 83344 h 812136"/>
                    <a:gd name="connsiteX77" fmla="*/ 371475 w 669132"/>
                    <a:gd name="connsiteY77" fmla="*/ 78581 h 812136"/>
                    <a:gd name="connsiteX78" fmla="*/ 388144 w 669132"/>
                    <a:gd name="connsiteY78" fmla="*/ 71438 h 812136"/>
                    <a:gd name="connsiteX79" fmla="*/ 404813 w 669132"/>
                    <a:gd name="connsiteY79" fmla="*/ 54769 h 812136"/>
                    <a:gd name="connsiteX80" fmla="*/ 414338 w 669132"/>
                    <a:gd name="connsiteY80" fmla="*/ 40481 h 812136"/>
                    <a:gd name="connsiteX81" fmla="*/ 419100 w 669132"/>
                    <a:gd name="connsiteY81" fmla="*/ 33338 h 812136"/>
                    <a:gd name="connsiteX82" fmla="*/ 426244 w 669132"/>
                    <a:gd name="connsiteY82" fmla="*/ 30956 h 812136"/>
                    <a:gd name="connsiteX83" fmla="*/ 431007 w 669132"/>
                    <a:gd name="connsiteY83" fmla="*/ 23813 h 812136"/>
                    <a:gd name="connsiteX84" fmla="*/ 445294 w 669132"/>
                    <a:gd name="connsiteY84" fmla="*/ 14288 h 812136"/>
                    <a:gd name="connsiteX85" fmla="*/ 461963 w 669132"/>
                    <a:gd name="connsiteY85" fmla="*/ 7144 h 812136"/>
                    <a:gd name="connsiteX86" fmla="*/ 471488 w 669132"/>
                    <a:gd name="connsiteY86" fmla="*/ 0 h 812136"/>
                    <a:gd name="connsiteX87" fmla="*/ 490538 w 669132"/>
                    <a:gd name="connsiteY87" fmla="*/ 11906 h 812136"/>
                    <a:gd name="connsiteX88" fmla="*/ 504825 w 669132"/>
                    <a:gd name="connsiteY88" fmla="*/ 21431 h 812136"/>
                    <a:gd name="connsiteX89" fmla="*/ 516732 w 669132"/>
                    <a:gd name="connsiteY89" fmla="*/ 33338 h 812136"/>
                    <a:gd name="connsiteX90" fmla="*/ 528638 w 669132"/>
                    <a:gd name="connsiteY90" fmla="*/ 45244 h 812136"/>
                    <a:gd name="connsiteX91" fmla="*/ 521494 w 669132"/>
                    <a:gd name="connsiteY91" fmla="*/ 61913 h 812136"/>
                    <a:gd name="connsiteX92" fmla="*/ 514350 w 669132"/>
                    <a:gd name="connsiteY92" fmla="*/ 64294 h 812136"/>
                    <a:gd name="connsiteX93" fmla="*/ 511969 w 669132"/>
                    <a:gd name="connsiteY93" fmla="*/ 71438 h 812136"/>
                    <a:gd name="connsiteX94" fmla="*/ 519113 w 669132"/>
                    <a:gd name="connsiteY94" fmla="*/ 85725 h 812136"/>
                    <a:gd name="connsiteX95" fmla="*/ 526257 w 669132"/>
                    <a:gd name="connsiteY95" fmla="*/ 90488 h 812136"/>
                    <a:gd name="connsiteX96" fmla="*/ 533400 w 669132"/>
                    <a:gd name="connsiteY96" fmla="*/ 97631 h 812136"/>
                    <a:gd name="connsiteX97" fmla="*/ 538163 w 669132"/>
                    <a:gd name="connsiteY97" fmla="*/ 104775 h 812136"/>
                    <a:gd name="connsiteX98" fmla="*/ 545307 w 669132"/>
                    <a:gd name="connsiteY98" fmla="*/ 107156 h 812136"/>
                    <a:gd name="connsiteX99" fmla="*/ 552450 w 669132"/>
                    <a:gd name="connsiteY99" fmla="*/ 111919 h 812136"/>
                    <a:gd name="connsiteX100" fmla="*/ 566738 w 669132"/>
                    <a:gd name="connsiteY100" fmla="*/ 109538 h 812136"/>
                    <a:gd name="connsiteX101" fmla="*/ 590550 w 669132"/>
                    <a:gd name="connsiteY101" fmla="*/ 107156 h 812136"/>
                    <a:gd name="connsiteX102" fmla="*/ 609600 w 669132"/>
                    <a:gd name="connsiteY102" fmla="*/ 109538 h 812136"/>
                    <a:gd name="connsiteX103" fmla="*/ 626269 w 669132"/>
                    <a:gd name="connsiteY103" fmla="*/ 114300 h 812136"/>
                    <a:gd name="connsiteX104" fmla="*/ 633413 w 669132"/>
                    <a:gd name="connsiteY104" fmla="*/ 119063 h 812136"/>
                    <a:gd name="connsiteX105" fmla="*/ 652463 w 669132"/>
                    <a:gd name="connsiteY10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0525 w 669132"/>
                    <a:gd name="connsiteY67" fmla="*/ 159544 h 812136"/>
                    <a:gd name="connsiteX68" fmla="*/ 395288 w 669132"/>
                    <a:gd name="connsiteY68" fmla="*/ 152400 h 812136"/>
                    <a:gd name="connsiteX69" fmla="*/ 404813 w 669132"/>
                    <a:gd name="connsiteY69" fmla="*/ 130969 h 812136"/>
                    <a:gd name="connsiteX70" fmla="*/ 407194 w 669132"/>
                    <a:gd name="connsiteY70" fmla="*/ 111919 h 812136"/>
                    <a:gd name="connsiteX71" fmla="*/ 392907 w 669132"/>
                    <a:gd name="connsiteY71" fmla="*/ 107156 h 812136"/>
                    <a:gd name="connsiteX72" fmla="*/ 378619 w 669132"/>
                    <a:gd name="connsiteY72" fmla="*/ 102394 h 812136"/>
                    <a:gd name="connsiteX73" fmla="*/ 369094 w 669132"/>
                    <a:gd name="connsiteY73" fmla="*/ 100013 h 812136"/>
                    <a:gd name="connsiteX74" fmla="*/ 366713 w 669132"/>
                    <a:gd name="connsiteY74" fmla="*/ 92869 h 812136"/>
                    <a:gd name="connsiteX75" fmla="*/ 357188 w 669132"/>
                    <a:gd name="connsiteY75" fmla="*/ 83344 h 812136"/>
                    <a:gd name="connsiteX76" fmla="*/ 371475 w 669132"/>
                    <a:gd name="connsiteY76" fmla="*/ 78581 h 812136"/>
                    <a:gd name="connsiteX77" fmla="*/ 388144 w 669132"/>
                    <a:gd name="connsiteY77" fmla="*/ 71438 h 812136"/>
                    <a:gd name="connsiteX78" fmla="*/ 404813 w 669132"/>
                    <a:gd name="connsiteY78" fmla="*/ 54769 h 812136"/>
                    <a:gd name="connsiteX79" fmla="*/ 414338 w 669132"/>
                    <a:gd name="connsiteY79" fmla="*/ 40481 h 812136"/>
                    <a:gd name="connsiteX80" fmla="*/ 419100 w 669132"/>
                    <a:gd name="connsiteY80" fmla="*/ 33338 h 812136"/>
                    <a:gd name="connsiteX81" fmla="*/ 426244 w 669132"/>
                    <a:gd name="connsiteY81" fmla="*/ 30956 h 812136"/>
                    <a:gd name="connsiteX82" fmla="*/ 431007 w 669132"/>
                    <a:gd name="connsiteY82" fmla="*/ 23813 h 812136"/>
                    <a:gd name="connsiteX83" fmla="*/ 445294 w 669132"/>
                    <a:gd name="connsiteY83" fmla="*/ 14288 h 812136"/>
                    <a:gd name="connsiteX84" fmla="*/ 461963 w 669132"/>
                    <a:gd name="connsiteY84" fmla="*/ 7144 h 812136"/>
                    <a:gd name="connsiteX85" fmla="*/ 471488 w 669132"/>
                    <a:gd name="connsiteY85" fmla="*/ 0 h 812136"/>
                    <a:gd name="connsiteX86" fmla="*/ 490538 w 669132"/>
                    <a:gd name="connsiteY86" fmla="*/ 11906 h 812136"/>
                    <a:gd name="connsiteX87" fmla="*/ 504825 w 669132"/>
                    <a:gd name="connsiteY87" fmla="*/ 21431 h 812136"/>
                    <a:gd name="connsiteX88" fmla="*/ 516732 w 669132"/>
                    <a:gd name="connsiteY88" fmla="*/ 33338 h 812136"/>
                    <a:gd name="connsiteX89" fmla="*/ 528638 w 669132"/>
                    <a:gd name="connsiteY89" fmla="*/ 45244 h 812136"/>
                    <a:gd name="connsiteX90" fmla="*/ 521494 w 669132"/>
                    <a:gd name="connsiteY90" fmla="*/ 61913 h 812136"/>
                    <a:gd name="connsiteX91" fmla="*/ 514350 w 669132"/>
                    <a:gd name="connsiteY91" fmla="*/ 64294 h 812136"/>
                    <a:gd name="connsiteX92" fmla="*/ 511969 w 669132"/>
                    <a:gd name="connsiteY92" fmla="*/ 71438 h 812136"/>
                    <a:gd name="connsiteX93" fmla="*/ 519113 w 669132"/>
                    <a:gd name="connsiteY93" fmla="*/ 85725 h 812136"/>
                    <a:gd name="connsiteX94" fmla="*/ 526257 w 669132"/>
                    <a:gd name="connsiteY94" fmla="*/ 90488 h 812136"/>
                    <a:gd name="connsiteX95" fmla="*/ 533400 w 669132"/>
                    <a:gd name="connsiteY95" fmla="*/ 97631 h 812136"/>
                    <a:gd name="connsiteX96" fmla="*/ 538163 w 669132"/>
                    <a:gd name="connsiteY96" fmla="*/ 104775 h 812136"/>
                    <a:gd name="connsiteX97" fmla="*/ 545307 w 669132"/>
                    <a:gd name="connsiteY97" fmla="*/ 107156 h 812136"/>
                    <a:gd name="connsiteX98" fmla="*/ 552450 w 669132"/>
                    <a:gd name="connsiteY98" fmla="*/ 111919 h 812136"/>
                    <a:gd name="connsiteX99" fmla="*/ 566738 w 669132"/>
                    <a:gd name="connsiteY99" fmla="*/ 109538 h 812136"/>
                    <a:gd name="connsiteX100" fmla="*/ 590550 w 669132"/>
                    <a:gd name="connsiteY100" fmla="*/ 107156 h 812136"/>
                    <a:gd name="connsiteX101" fmla="*/ 609600 w 669132"/>
                    <a:gd name="connsiteY101" fmla="*/ 109538 h 812136"/>
                    <a:gd name="connsiteX102" fmla="*/ 626269 w 669132"/>
                    <a:gd name="connsiteY102" fmla="*/ 114300 h 812136"/>
                    <a:gd name="connsiteX103" fmla="*/ 633413 w 669132"/>
                    <a:gd name="connsiteY103" fmla="*/ 119063 h 812136"/>
                    <a:gd name="connsiteX104" fmla="*/ 652463 w 669132"/>
                    <a:gd name="connsiteY10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2400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47663 w 669132"/>
                    <a:gd name="connsiteY66" fmla="*/ 190500 h 812136"/>
                    <a:gd name="connsiteX67" fmla="*/ 395288 w 669132"/>
                    <a:gd name="connsiteY67" fmla="*/ 157177 h 812136"/>
                    <a:gd name="connsiteX68" fmla="*/ 404813 w 669132"/>
                    <a:gd name="connsiteY68" fmla="*/ 130969 h 812136"/>
                    <a:gd name="connsiteX69" fmla="*/ 407194 w 669132"/>
                    <a:gd name="connsiteY69" fmla="*/ 111919 h 812136"/>
                    <a:gd name="connsiteX70" fmla="*/ 392907 w 669132"/>
                    <a:gd name="connsiteY70" fmla="*/ 107156 h 812136"/>
                    <a:gd name="connsiteX71" fmla="*/ 378619 w 669132"/>
                    <a:gd name="connsiteY71" fmla="*/ 102394 h 812136"/>
                    <a:gd name="connsiteX72" fmla="*/ 369094 w 669132"/>
                    <a:gd name="connsiteY72" fmla="*/ 100013 h 812136"/>
                    <a:gd name="connsiteX73" fmla="*/ 366713 w 669132"/>
                    <a:gd name="connsiteY73" fmla="*/ 92869 h 812136"/>
                    <a:gd name="connsiteX74" fmla="*/ 357188 w 669132"/>
                    <a:gd name="connsiteY74" fmla="*/ 83344 h 812136"/>
                    <a:gd name="connsiteX75" fmla="*/ 371475 w 669132"/>
                    <a:gd name="connsiteY75" fmla="*/ 78581 h 812136"/>
                    <a:gd name="connsiteX76" fmla="*/ 388144 w 669132"/>
                    <a:gd name="connsiteY76" fmla="*/ 71438 h 812136"/>
                    <a:gd name="connsiteX77" fmla="*/ 404813 w 669132"/>
                    <a:gd name="connsiteY77" fmla="*/ 54769 h 812136"/>
                    <a:gd name="connsiteX78" fmla="*/ 414338 w 669132"/>
                    <a:gd name="connsiteY78" fmla="*/ 40481 h 812136"/>
                    <a:gd name="connsiteX79" fmla="*/ 419100 w 669132"/>
                    <a:gd name="connsiteY79" fmla="*/ 33338 h 812136"/>
                    <a:gd name="connsiteX80" fmla="*/ 426244 w 669132"/>
                    <a:gd name="connsiteY80" fmla="*/ 30956 h 812136"/>
                    <a:gd name="connsiteX81" fmla="*/ 431007 w 669132"/>
                    <a:gd name="connsiteY81" fmla="*/ 23813 h 812136"/>
                    <a:gd name="connsiteX82" fmla="*/ 445294 w 669132"/>
                    <a:gd name="connsiteY82" fmla="*/ 14288 h 812136"/>
                    <a:gd name="connsiteX83" fmla="*/ 461963 w 669132"/>
                    <a:gd name="connsiteY83" fmla="*/ 7144 h 812136"/>
                    <a:gd name="connsiteX84" fmla="*/ 471488 w 669132"/>
                    <a:gd name="connsiteY84" fmla="*/ 0 h 812136"/>
                    <a:gd name="connsiteX85" fmla="*/ 490538 w 669132"/>
                    <a:gd name="connsiteY85" fmla="*/ 11906 h 812136"/>
                    <a:gd name="connsiteX86" fmla="*/ 504825 w 669132"/>
                    <a:gd name="connsiteY86" fmla="*/ 21431 h 812136"/>
                    <a:gd name="connsiteX87" fmla="*/ 516732 w 669132"/>
                    <a:gd name="connsiteY87" fmla="*/ 33338 h 812136"/>
                    <a:gd name="connsiteX88" fmla="*/ 528638 w 669132"/>
                    <a:gd name="connsiteY88" fmla="*/ 45244 h 812136"/>
                    <a:gd name="connsiteX89" fmla="*/ 521494 w 669132"/>
                    <a:gd name="connsiteY89" fmla="*/ 61913 h 812136"/>
                    <a:gd name="connsiteX90" fmla="*/ 514350 w 669132"/>
                    <a:gd name="connsiteY90" fmla="*/ 64294 h 812136"/>
                    <a:gd name="connsiteX91" fmla="*/ 511969 w 669132"/>
                    <a:gd name="connsiteY91" fmla="*/ 71438 h 812136"/>
                    <a:gd name="connsiteX92" fmla="*/ 519113 w 669132"/>
                    <a:gd name="connsiteY92" fmla="*/ 85725 h 812136"/>
                    <a:gd name="connsiteX93" fmla="*/ 526257 w 669132"/>
                    <a:gd name="connsiteY93" fmla="*/ 90488 h 812136"/>
                    <a:gd name="connsiteX94" fmla="*/ 533400 w 669132"/>
                    <a:gd name="connsiteY94" fmla="*/ 97631 h 812136"/>
                    <a:gd name="connsiteX95" fmla="*/ 538163 w 669132"/>
                    <a:gd name="connsiteY95" fmla="*/ 104775 h 812136"/>
                    <a:gd name="connsiteX96" fmla="*/ 545307 w 669132"/>
                    <a:gd name="connsiteY96" fmla="*/ 107156 h 812136"/>
                    <a:gd name="connsiteX97" fmla="*/ 552450 w 669132"/>
                    <a:gd name="connsiteY97" fmla="*/ 111919 h 812136"/>
                    <a:gd name="connsiteX98" fmla="*/ 566738 w 669132"/>
                    <a:gd name="connsiteY98" fmla="*/ 109538 h 812136"/>
                    <a:gd name="connsiteX99" fmla="*/ 590550 w 669132"/>
                    <a:gd name="connsiteY99" fmla="*/ 107156 h 812136"/>
                    <a:gd name="connsiteX100" fmla="*/ 609600 w 669132"/>
                    <a:gd name="connsiteY100" fmla="*/ 109538 h 812136"/>
                    <a:gd name="connsiteX101" fmla="*/ 626269 w 669132"/>
                    <a:gd name="connsiteY101" fmla="*/ 114300 h 812136"/>
                    <a:gd name="connsiteX102" fmla="*/ 633413 w 669132"/>
                    <a:gd name="connsiteY102" fmla="*/ 119063 h 812136"/>
                    <a:gd name="connsiteX103" fmla="*/ 652463 w 669132"/>
                    <a:gd name="connsiteY10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4813 w 669132"/>
                    <a:gd name="connsiteY67" fmla="*/ 130969 h 812136"/>
                    <a:gd name="connsiteX68" fmla="*/ 407194 w 669132"/>
                    <a:gd name="connsiteY68" fmla="*/ 111919 h 812136"/>
                    <a:gd name="connsiteX69" fmla="*/ 392907 w 669132"/>
                    <a:gd name="connsiteY69" fmla="*/ 107156 h 812136"/>
                    <a:gd name="connsiteX70" fmla="*/ 378619 w 669132"/>
                    <a:gd name="connsiteY70" fmla="*/ 102394 h 812136"/>
                    <a:gd name="connsiteX71" fmla="*/ 369094 w 669132"/>
                    <a:gd name="connsiteY71" fmla="*/ 100013 h 812136"/>
                    <a:gd name="connsiteX72" fmla="*/ 366713 w 669132"/>
                    <a:gd name="connsiteY72" fmla="*/ 92869 h 812136"/>
                    <a:gd name="connsiteX73" fmla="*/ 357188 w 669132"/>
                    <a:gd name="connsiteY73" fmla="*/ 83344 h 812136"/>
                    <a:gd name="connsiteX74" fmla="*/ 371475 w 669132"/>
                    <a:gd name="connsiteY74" fmla="*/ 78581 h 812136"/>
                    <a:gd name="connsiteX75" fmla="*/ 388144 w 669132"/>
                    <a:gd name="connsiteY75" fmla="*/ 71438 h 812136"/>
                    <a:gd name="connsiteX76" fmla="*/ 404813 w 669132"/>
                    <a:gd name="connsiteY76" fmla="*/ 54769 h 812136"/>
                    <a:gd name="connsiteX77" fmla="*/ 414338 w 669132"/>
                    <a:gd name="connsiteY77" fmla="*/ 40481 h 812136"/>
                    <a:gd name="connsiteX78" fmla="*/ 419100 w 669132"/>
                    <a:gd name="connsiteY78" fmla="*/ 33338 h 812136"/>
                    <a:gd name="connsiteX79" fmla="*/ 426244 w 669132"/>
                    <a:gd name="connsiteY79" fmla="*/ 30956 h 812136"/>
                    <a:gd name="connsiteX80" fmla="*/ 431007 w 669132"/>
                    <a:gd name="connsiteY80" fmla="*/ 23813 h 812136"/>
                    <a:gd name="connsiteX81" fmla="*/ 445294 w 669132"/>
                    <a:gd name="connsiteY81" fmla="*/ 14288 h 812136"/>
                    <a:gd name="connsiteX82" fmla="*/ 461963 w 669132"/>
                    <a:gd name="connsiteY82" fmla="*/ 7144 h 812136"/>
                    <a:gd name="connsiteX83" fmla="*/ 471488 w 669132"/>
                    <a:gd name="connsiteY83" fmla="*/ 0 h 812136"/>
                    <a:gd name="connsiteX84" fmla="*/ 490538 w 669132"/>
                    <a:gd name="connsiteY84" fmla="*/ 11906 h 812136"/>
                    <a:gd name="connsiteX85" fmla="*/ 504825 w 669132"/>
                    <a:gd name="connsiteY85" fmla="*/ 21431 h 812136"/>
                    <a:gd name="connsiteX86" fmla="*/ 516732 w 669132"/>
                    <a:gd name="connsiteY86" fmla="*/ 33338 h 812136"/>
                    <a:gd name="connsiteX87" fmla="*/ 528638 w 669132"/>
                    <a:gd name="connsiteY87" fmla="*/ 45244 h 812136"/>
                    <a:gd name="connsiteX88" fmla="*/ 521494 w 669132"/>
                    <a:gd name="connsiteY88" fmla="*/ 61913 h 812136"/>
                    <a:gd name="connsiteX89" fmla="*/ 514350 w 669132"/>
                    <a:gd name="connsiteY89" fmla="*/ 64294 h 812136"/>
                    <a:gd name="connsiteX90" fmla="*/ 511969 w 669132"/>
                    <a:gd name="connsiteY90" fmla="*/ 71438 h 812136"/>
                    <a:gd name="connsiteX91" fmla="*/ 519113 w 669132"/>
                    <a:gd name="connsiteY91" fmla="*/ 85725 h 812136"/>
                    <a:gd name="connsiteX92" fmla="*/ 526257 w 669132"/>
                    <a:gd name="connsiteY92" fmla="*/ 90488 h 812136"/>
                    <a:gd name="connsiteX93" fmla="*/ 533400 w 669132"/>
                    <a:gd name="connsiteY93" fmla="*/ 97631 h 812136"/>
                    <a:gd name="connsiteX94" fmla="*/ 538163 w 669132"/>
                    <a:gd name="connsiteY94" fmla="*/ 104775 h 812136"/>
                    <a:gd name="connsiteX95" fmla="*/ 545307 w 669132"/>
                    <a:gd name="connsiteY95" fmla="*/ 107156 h 812136"/>
                    <a:gd name="connsiteX96" fmla="*/ 552450 w 669132"/>
                    <a:gd name="connsiteY96" fmla="*/ 111919 h 812136"/>
                    <a:gd name="connsiteX97" fmla="*/ 566738 w 669132"/>
                    <a:gd name="connsiteY97" fmla="*/ 109538 h 812136"/>
                    <a:gd name="connsiteX98" fmla="*/ 590550 w 669132"/>
                    <a:gd name="connsiteY98" fmla="*/ 107156 h 812136"/>
                    <a:gd name="connsiteX99" fmla="*/ 609600 w 669132"/>
                    <a:gd name="connsiteY99" fmla="*/ 109538 h 812136"/>
                    <a:gd name="connsiteX100" fmla="*/ 626269 w 669132"/>
                    <a:gd name="connsiteY100" fmla="*/ 114300 h 812136"/>
                    <a:gd name="connsiteX101" fmla="*/ 633413 w 669132"/>
                    <a:gd name="connsiteY101" fmla="*/ 119063 h 812136"/>
                    <a:gd name="connsiteX102" fmla="*/ 652463 w 669132"/>
                    <a:gd name="connsiteY10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92907 w 669132"/>
                    <a:gd name="connsiteY68" fmla="*/ 107156 h 812136"/>
                    <a:gd name="connsiteX69" fmla="*/ 378619 w 669132"/>
                    <a:gd name="connsiteY69" fmla="*/ 102394 h 812136"/>
                    <a:gd name="connsiteX70" fmla="*/ 369094 w 669132"/>
                    <a:gd name="connsiteY70" fmla="*/ 100013 h 812136"/>
                    <a:gd name="connsiteX71" fmla="*/ 366713 w 669132"/>
                    <a:gd name="connsiteY71" fmla="*/ 92869 h 812136"/>
                    <a:gd name="connsiteX72" fmla="*/ 357188 w 669132"/>
                    <a:gd name="connsiteY72" fmla="*/ 83344 h 812136"/>
                    <a:gd name="connsiteX73" fmla="*/ 371475 w 669132"/>
                    <a:gd name="connsiteY73" fmla="*/ 78581 h 812136"/>
                    <a:gd name="connsiteX74" fmla="*/ 388144 w 669132"/>
                    <a:gd name="connsiteY74" fmla="*/ 71438 h 812136"/>
                    <a:gd name="connsiteX75" fmla="*/ 404813 w 669132"/>
                    <a:gd name="connsiteY75" fmla="*/ 54769 h 812136"/>
                    <a:gd name="connsiteX76" fmla="*/ 414338 w 669132"/>
                    <a:gd name="connsiteY76" fmla="*/ 40481 h 812136"/>
                    <a:gd name="connsiteX77" fmla="*/ 419100 w 669132"/>
                    <a:gd name="connsiteY77" fmla="*/ 33338 h 812136"/>
                    <a:gd name="connsiteX78" fmla="*/ 426244 w 669132"/>
                    <a:gd name="connsiteY78" fmla="*/ 30956 h 812136"/>
                    <a:gd name="connsiteX79" fmla="*/ 431007 w 669132"/>
                    <a:gd name="connsiteY79" fmla="*/ 23813 h 812136"/>
                    <a:gd name="connsiteX80" fmla="*/ 445294 w 669132"/>
                    <a:gd name="connsiteY80" fmla="*/ 14288 h 812136"/>
                    <a:gd name="connsiteX81" fmla="*/ 461963 w 669132"/>
                    <a:gd name="connsiteY81" fmla="*/ 7144 h 812136"/>
                    <a:gd name="connsiteX82" fmla="*/ 471488 w 669132"/>
                    <a:gd name="connsiteY82" fmla="*/ 0 h 812136"/>
                    <a:gd name="connsiteX83" fmla="*/ 490538 w 669132"/>
                    <a:gd name="connsiteY83" fmla="*/ 11906 h 812136"/>
                    <a:gd name="connsiteX84" fmla="*/ 504825 w 669132"/>
                    <a:gd name="connsiteY84" fmla="*/ 21431 h 812136"/>
                    <a:gd name="connsiteX85" fmla="*/ 516732 w 669132"/>
                    <a:gd name="connsiteY85" fmla="*/ 33338 h 812136"/>
                    <a:gd name="connsiteX86" fmla="*/ 528638 w 669132"/>
                    <a:gd name="connsiteY86" fmla="*/ 45244 h 812136"/>
                    <a:gd name="connsiteX87" fmla="*/ 521494 w 669132"/>
                    <a:gd name="connsiteY87" fmla="*/ 61913 h 812136"/>
                    <a:gd name="connsiteX88" fmla="*/ 514350 w 669132"/>
                    <a:gd name="connsiteY88" fmla="*/ 64294 h 812136"/>
                    <a:gd name="connsiteX89" fmla="*/ 511969 w 669132"/>
                    <a:gd name="connsiteY89" fmla="*/ 71438 h 812136"/>
                    <a:gd name="connsiteX90" fmla="*/ 519113 w 669132"/>
                    <a:gd name="connsiteY90" fmla="*/ 85725 h 812136"/>
                    <a:gd name="connsiteX91" fmla="*/ 526257 w 669132"/>
                    <a:gd name="connsiteY91" fmla="*/ 90488 h 812136"/>
                    <a:gd name="connsiteX92" fmla="*/ 533400 w 669132"/>
                    <a:gd name="connsiteY92" fmla="*/ 97631 h 812136"/>
                    <a:gd name="connsiteX93" fmla="*/ 538163 w 669132"/>
                    <a:gd name="connsiteY93" fmla="*/ 104775 h 812136"/>
                    <a:gd name="connsiteX94" fmla="*/ 545307 w 669132"/>
                    <a:gd name="connsiteY94" fmla="*/ 107156 h 812136"/>
                    <a:gd name="connsiteX95" fmla="*/ 552450 w 669132"/>
                    <a:gd name="connsiteY95" fmla="*/ 111919 h 812136"/>
                    <a:gd name="connsiteX96" fmla="*/ 566738 w 669132"/>
                    <a:gd name="connsiteY96" fmla="*/ 109538 h 812136"/>
                    <a:gd name="connsiteX97" fmla="*/ 590550 w 669132"/>
                    <a:gd name="connsiteY97" fmla="*/ 107156 h 812136"/>
                    <a:gd name="connsiteX98" fmla="*/ 609600 w 669132"/>
                    <a:gd name="connsiteY98" fmla="*/ 109538 h 812136"/>
                    <a:gd name="connsiteX99" fmla="*/ 626269 w 669132"/>
                    <a:gd name="connsiteY99" fmla="*/ 114300 h 812136"/>
                    <a:gd name="connsiteX100" fmla="*/ 633413 w 669132"/>
                    <a:gd name="connsiteY100" fmla="*/ 119063 h 812136"/>
                    <a:gd name="connsiteX101" fmla="*/ 652463 w 669132"/>
                    <a:gd name="connsiteY10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78619 w 669132"/>
                    <a:gd name="connsiteY68" fmla="*/ 102394 h 812136"/>
                    <a:gd name="connsiteX69" fmla="*/ 369094 w 669132"/>
                    <a:gd name="connsiteY69" fmla="*/ 100013 h 812136"/>
                    <a:gd name="connsiteX70" fmla="*/ 366713 w 669132"/>
                    <a:gd name="connsiteY70" fmla="*/ 92869 h 812136"/>
                    <a:gd name="connsiteX71" fmla="*/ 357188 w 669132"/>
                    <a:gd name="connsiteY71" fmla="*/ 83344 h 812136"/>
                    <a:gd name="connsiteX72" fmla="*/ 371475 w 669132"/>
                    <a:gd name="connsiteY72" fmla="*/ 78581 h 812136"/>
                    <a:gd name="connsiteX73" fmla="*/ 388144 w 669132"/>
                    <a:gd name="connsiteY73" fmla="*/ 71438 h 812136"/>
                    <a:gd name="connsiteX74" fmla="*/ 404813 w 669132"/>
                    <a:gd name="connsiteY74" fmla="*/ 54769 h 812136"/>
                    <a:gd name="connsiteX75" fmla="*/ 414338 w 669132"/>
                    <a:gd name="connsiteY75" fmla="*/ 40481 h 812136"/>
                    <a:gd name="connsiteX76" fmla="*/ 419100 w 669132"/>
                    <a:gd name="connsiteY76" fmla="*/ 33338 h 812136"/>
                    <a:gd name="connsiteX77" fmla="*/ 426244 w 669132"/>
                    <a:gd name="connsiteY77" fmla="*/ 30956 h 812136"/>
                    <a:gd name="connsiteX78" fmla="*/ 431007 w 669132"/>
                    <a:gd name="connsiteY78" fmla="*/ 23813 h 812136"/>
                    <a:gd name="connsiteX79" fmla="*/ 445294 w 669132"/>
                    <a:gd name="connsiteY79" fmla="*/ 14288 h 812136"/>
                    <a:gd name="connsiteX80" fmla="*/ 461963 w 669132"/>
                    <a:gd name="connsiteY80" fmla="*/ 7144 h 812136"/>
                    <a:gd name="connsiteX81" fmla="*/ 471488 w 669132"/>
                    <a:gd name="connsiteY81" fmla="*/ 0 h 812136"/>
                    <a:gd name="connsiteX82" fmla="*/ 490538 w 669132"/>
                    <a:gd name="connsiteY82" fmla="*/ 11906 h 812136"/>
                    <a:gd name="connsiteX83" fmla="*/ 504825 w 669132"/>
                    <a:gd name="connsiteY83" fmla="*/ 21431 h 812136"/>
                    <a:gd name="connsiteX84" fmla="*/ 516732 w 669132"/>
                    <a:gd name="connsiteY84" fmla="*/ 33338 h 812136"/>
                    <a:gd name="connsiteX85" fmla="*/ 528638 w 669132"/>
                    <a:gd name="connsiteY85" fmla="*/ 45244 h 812136"/>
                    <a:gd name="connsiteX86" fmla="*/ 521494 w 669132"/>
                    <a:gd name="connsiteY86" fmla="*/ 61913 h 812136"/>
                    <a:gd name="connsiteX87" fmla="*/ 514350 w 669132"/>
                    <a:gd name="connsiteY87" fmla="*/ 64294 h 812136"/>
                    <a:gd name="connsiteX88" fmla="*/ 511969 w 669132"/>
                    <a:gd name="connsiteY88" fmla="*/ 71438 h 812136"/>
                    <a:gd name="connsiteX89" fmla="*/ 519113 w 669132"/>
                    <a:gd name="connsiteY89" fmla="*/ 85725 h 812136"/>
                    <a:gd name="connsiteX90" fmla="*/ 526257 w 669132"/>
                    <a:gd name="connsiteY90" fmla="*/ 90488 h 812136"/>
                    <a:gd name="connsiteX91" fmla="*/ 533400 w 669132"/>
                    <a:gd name="connsiteY91" fmla="*/ 97631 h 812136"/>
                    <a:gd name="connsiteX92" fmla="*/ 538163 w 669132"/>
                    <a:gd name="connsiteY92" fmla="*/ 104775 h 812136"/>
                    <a:gd name="connsiteX93" fmla="*/ 545307 w 669132"/>
                    <a:gd name="connsiteY93" fmla="*/ 107156 h 812136"/>
                    <a:gd name="connsiteX94" fmla="*/ 552450 w 669132"/>
                    <a:gd name="connsiteY94" fmla="*/ 111919 h 812136"/>
                    <a:gd name="connsiteX95" fmla="*/ 566738 w 669132"/>
                    <a:gd name="connsiteY95" fmla="*/ 109538 h 812136"/>
                    <a:gd name="connsiteX96" fmla="*/ 590550 w 669132"/>
                    <a:gd name="connsiteY96" fmla="*/ 107156 h 812136"/>
                    <a:gd name="connsiteX97" fmla="*/ 609600 w 669132"/>
                    <a:gd name="connsiteY97" fmla="*/ 109538 h 812136"/>
                    <a:gd name="connsiteX98" fmla="*/ 626269 w 669132"/>
                    <a:gd name="connsiteY98" fmla="*/ 114300 h 812136"/>
                    <a:gd name="connsiteX99" fmla="*/ 633413 w 669132"/>
                    <a:gd name="connsiteY99" fmla="*/ 119063 h 812136"/>
                    <a:gd name="connsiteX100" fmla="*/ 652463 w 669132"/>
                    <a:gd name="connsiteY100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9094 w 669132"/>
                    <a:gd name="connsiteY68" fmla="*/ 100013 h 812136"/>
                    <a:gd name="connsiteX69" fmla="*/ 366713 w 669132"/>
                    <a:gd name="connsiteY69" fmla="*/ 92869 h 812136"/>
                    <a:gd name="connsiteX70" fmla="*/ 357188 w 669132"/>
                    <a:gd name="connsiteY70" fmla="*/ 83344 h 812136"/>
                    <a:gd name="connsiteX71" fmla="*/ 371475 w 669132"/>
                    <a:gd name="connsiteY71" fmla="*/ 78581 h 812136"/>
                    <a:gd name="connsiteX72" fmla="*/ 388144 w 669132"/>
                    <a:gd name="connsiteY72" fmla="*/ 71438 h 812136"/>
                    <a:gd name="connsiteX73" fmla="*/ 404813 w 669132"/>
                    <a:gd name="connsiteY73" fmla="*/ 54769 h 812136"/>
                    <a:gd name="connsiteX74" fmla="*/ 414338 w 669132"/>
                    <a:gd name="connsiteY74" fmla="*/ 40481 h 812136"/>
                    <a:gd name="connsiteX75" fmla="*/ 419100 w 669132"/>
                    <a:gd name="connsiteY75" fmla="*/ 33338 h 812136"/>
                    <a:gd name="connsiteX76" fmla="*/ 426244 w 669132"/>
                    <a:gd name="connsiteY76" fmla="*/ 30956 h 812136"/>
                    <a:gd name="connsiteX77" fmla="*/ 431007 w 669132"/>
                    <a:gd name="connsiteY77" fmla="*/ 23813 h 812136"/>
                    <a:gd name="connsiteX78" fmla="*/ 445294 w 669132"/>
                    <a:gd name="connsiteY78" fmla="*/ 14288 h 812136"/>
                    <a:gd name="connsiteX79" fmla="*/ 461963 w 669132"/>
                    <a:gd name="connsiteY79" fmla="*/ 7144 h 812136"/>
                    <a:gd name="connsiteX80" fmla="*/ 471488 w 669132"/>
                    <a:gd name="connsiteY80" fmla="*/ 0 h 812136"/>
                    <a:gd name="connsiteX81" fmla="*/ 490538 w 669132"/>
                    <a:gd name="connsiteY81" fmla="*/ 11906 h 812136"/>
                    <a:gd name="connsiteX82" fmla="*/ 504825 w 669132"/>
                    <a:gd name="connsiteY82" fmla="*/ 21431 h 812136"/>
                    <a:gd name="connsiteX83" fmla="*/ 516732 w 669132"/>
                    <a:gd name="connsiteY83" fmla="*/ 33338 h 812136"/>
                    <a:gd name="connsiteX84" fmla="*/ 528638 w 669132"/>
                    <a:gd name="connsiteY84" fmla="*/ 45244 h 812136"/>
                    <a:gd name="connsiteX85" fmla="*/ 521494 w 669132"/>
                    <a:gd name="connsiteY85" fmla="*/ 61913 h 812136"/>
                    <a:gd name="connsiteX86" fmla="*/ 514350 w 669132"/>
                    <a:gd name="connsiteY86" fmla="*/ 64294 h 812136"/>
                    <a:gd name="connsiteX87" fmla="*/ 511969 w 669132"/>
                    <a:gd name="connsiteY87" fmla="*/ 71438 h 812136"/>
                    <a:gd name="connsiteX88" fmla="*/ 519113 w 669132"/>
                    <a:gd name="connsiteY88" fmla="*/ 85725 h 812136"/>
                    <a:gd name="connsiteX89" fmla="*/ 526257 w 669132"/>
                    <a:gd name="connsiteY89" fmla="*/ 90488 h 812136"/>
                    <a:gd name="connsiteX90" fmla="*/ 533400 w 669132"/>
                    <a:gd name="connsiteY90" fmla="*/ 97631 h 812136"/>
                    <a:gd name="connsiteX91" fmla="*/ 538163 w 669132"/>
                    <a:gd name="connsiteY91" fmla="*/ 104775 h 812136"/>
                    <a:gd name="connsiteX92" fmla="*/ 545307 w 669132"/>
                    <a:gd name="connsiteY92" fmla="*/ 107156 h 812136"/>
                    <a:gd name="connsiteX93" fmla="*/ 552450 w 669132"/>
                    <a:gd name="connsiteY93" fmla="*/ 111919 h 812136"/>
                    <a:gd name="connsiteX94" fmla="*/ 566738 w 669132"/>
                    <a:gd name="connsiteY94" fmla="*/ 109538 h 812136"/>
                    <a:gd name="connsiteX95" fmla="*/ 590550 w 669132"/>
                    <a:gd name="connsiteY95" fmla="*/ 107156 h 812136"/>
                    <a:gd name="connsiteX96" fmla="*/ 609600 w 669132"/>
                    <a:gd name="connsiteY96" fmla="*/ 109538 h 812136"/>
                    <a:gd name="connsiteX97" fmla="*/ 626269 w 669132"/>
                    <a:gd name="connsiteY97" fmla="*/ 114300 h 812136"/>
                    <a:gd name="connsiteX98" fmla="*/ 633413 w 669132"/>
                    <a:gd name="connsiteY98" fmla="*/ 119063 h 812136"/>
                    <a:gd name="connsiteX99" fmla="*/ 652463 w 669132"/>
                    <a:gd name="connsiteY99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66713 w 669132"/>
                    <a:gd name="connsiteY68" fmla="*/ 92869 h 812136"/>
                    <a:gd name="connsiteX69" fmla="*/ 357188 w 669132"/>
                    <a:gd name="connsiteY69" fmla="*/ 83344 h 812136"/>
                    <a:gd name="connsiteX70" fmla="*/ 371475 w 669132"/>
                    <a:gd name="connsiteY70" fmla="*/ 78581 h 812136"/>
                    <a:gd name="connsiteX71" fmla="*/ 388144 w 669132"/>
                    <a:gd name="connsiteY71" fmla="*/ 71438 h 812136"/>
                    <a:gd name="connsiteX72" fmla="*/ 404813 w 669132"/>
                    <a:gd name="connsiteY72" fmla="*/ 54769 h 812136"/>
                    <a:gd name="connsiteX73" fmla="*/ 414338 w 669132"/>
                    <a:gd name="connsiteY73" fmla="*/ 40481 h 812136"/>
                    <a:gd name="connsiteX74" fmla="*/ 419100 w 669132"/>
                    <a:gd name="connsiteY74" fmla="*/ 33338 h 812136"/>
                    <a:gd name="connsiteX75" fmla="*/ 426244 w 669132"/>
                    <a:gd name="connsiteY75" fmla="*/ 30956 h 812136"/>
                    <a:gd name="connsiteX76" fmla="*/ 431007 w 669132"/>
                    <a:gd name="connsiteY76" fmla="*/ 23813 h 812136"/>
                    <a:gd name="connsiteX77" fmla="*/ 445294 w 669132"/>
                    <a:gd name="connsiteY77" fmla="*/ 14288 h 812136"/>
                    <a:gd name="connsiteX78" fmla="*/ 461963 w 669132"/>
                    <a:gd name="connsiteY78" fmla="*/ 7144 h 812136"/>
                    <a:gd name="connsiteX79" fmla="*/ 471488 w 669132"/>
                    <a:gd name="connsiteY79" fmla="*/ 0 h 812136"/>
                    <a:gd name="connsiteX80" fmla="*/ 490538 w 669132"/>
                    <a:gd name="connsiteY80" fmla="*/ 11906 h 812136"/>
                    <a:gd name="connsiteX81" fmla="*/ 504825 w 669132"/>
                    <a:gd name="connsiteY81" fmla="*/ 21431 h 812136"/>
                    <a:gd name="connsiteX82" fmla="*/ 516732 w 669132"/>
                    <a:gd name="connsiteY82" fmla="*/ 33338 h 812136"/>
                    <a:gd name="connsiteX83" fmla="*/ 528638 w 669132"/>
                    <a:gd name="connsiteY83" fmla="*/ 45244 h 812136"/>
                    <a:gd name="connsiteX84" fmla="*/ 521494 w 669132"/>
                    <a:gd name="connsiteY84" fmla="*/ 61913 h 812136"/>
                    <a:gd name="connsiteX85" fmla="*/ 514350 w 669132"/>
                    <a:gd name="connsiteY85" fmla="*/ 64294 h 812136"/>
                    <a:gd name="connsiteX86" fmla="*/ 511969 w 669132"/>
                    <a:gd name="connsiteY86" fmla="*/ 71438 h 812136"/>
                    <a:gd name="connsiteX87" fmla="*/ 519113 w 669132"/>
                    <a:gd name="connsiteY87" fmla="*/ 85725 h 812136"/>
                    <a:gd name="connsiteX88" fmla="*/ 526257 w 669132"/>
                    <a:gd name="connsiteY88" fmla="*/ 90488 h 812136"/>
                    <a:gd name="connsiteX89" fmla="*/ 533400 w 669132"/>
                    <a:gd name="connsiteY89" fmla="*/ 97631 h 812136"/>
                    <a:gd name="connsiteX90" fmla="*/ 538163 w 669132"/>
                    <a:gd name="connsiteY90" fmla="*/ 104775 h 812136"/>
                    <a:gd name="connsiteX91" fmla="*/ 545307 w 669132"/>
                    <a:gd name="connsiteY91" fmla="*/ 107156 h 812136"/>
                    <a:gd name="connsiteX92" fmla="*/ 552450 w 669132"/>
                    <a:gd name="connsiteY92" fmla="*/ 111919 h 812136"/>
                    <a:gd name="connsiteX93" fmla="*/ 566738 w 669132"/>
                    <a:gd name="connsiteY93" fmla="*/ 109538 h 812136"/>
                    <a:gd name="connsiteX94" fmla="*/ 590550 w 669132"/>
                    <a:gd name="connsiteY94" fmla="*/ 107156 h 812136"/>
                    <a:gd name="connsiteX95" fmla="*/ 609600 w 669132"/>
                    <a:gd name="connsiteY95" fmla="*/ 109538 h 812136"/>
                    <a:gd name="connsiteX96" fmla="*/ 626269 w 669132"/>
                    <a:gd name="connsiteY96" fmla="*/ 114300 h 812136"/>
                    <a:gd name="connsiteX97" fmla="*/ 633413 w 669132"/>
                    <a:gd name="connsiteY97" fmla="*/ 119063 h 812136"/>
                    <a:gd name="connsiteX98" fmla="*/ 652463 w 669132"/>
                    <a:gd name="connsiteY9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71475 w 669132"/>
                    <a:gd name="connsiteY69" fmla="*/ 78581 h 812136"/>
                    <a:gd name="connsiteX70" fmla="*/ 388144 w 669132"/>
                    <a:gd name="connsiteY70" fmla="*/ 71438 h 812136"/>
                    <a:gd name="connsiteX71" fmla="*/ 404813 w 669132"/>
                    <a:gd name="connsiteY71" fmla="*/ 54769 h 812136"/>
                    <a:gd name="connsiteX72" fmla="*/ 414338 w 669132"/>
                    <a:gd name="connsiteY72" fmla="*/ 40481 h 812136"/>
                    <a:gd name="connsiteX73" fmla="*/ 419100 w 669132"/>
                    <a:gd name="connsiteY73" fmla="*/ 33338 h 812136"/>
                    <a:gd name="connsiteX74" fmla="*/ 426244 w 669132"/>
                    <a:gd name="connsiteY74" fmla="*/ 30956 h 812136"/>
                    <a:gd name="connsiteX75" fmla="*/ 431007 w 669132"/>
                    <a:gd name="connsiteY75" fmla="*/ 23813 h 812136"/>
                    <a:gd name="connsiteX76" fmla="*/ 445294 w 669132"/>
                    <a:gd name="connsiteY76" fmla="*/ 14288 h 812136"/>
                    <a:gd name="connsiteX77" fmla="*/ 461963 w 669132"/>
                    <a:gd name="connsiteY77" fmla="*/ 7144 h 812136"/>
                    <a:gd name="connsiteX78" fmla="*/ 471488 w 669132"/>
                    <a:gd name="connsiteY78" fmla="*/ 0 h 812136"/>
                    <a:gd name="connsiteX79" fmla="*/ 490538 w 669132"/>
                    <a:gd name="connsiteY79" fmla="*/ 11906 h 812136"/>
                    <a:gd name="connsiteX80" fmla="*/ 504825 w 669132"/>
                    <a:gd name="connsiteY80" fmla="*/ 21431 h 812136"/>
                    <a:gd name="connsiteX81" fmla="*/ 516732 w 669132"/>
                    <a:gd name="connsiteY81" fmla="*/ 33338 h 812136"/>
                    <a:gd name="connsiteX82" fmla="*/ 528638 w 669132"/>
                    <a:gd name="connsiteY82" fmla="*/ 45244 h 812136"/>
                    <a:gd name="connsiteX83" fmla="*/ 521494 w 669132"/>
                    <a:gd name="connsiteY83" fmla="*/ 61913 h 812136"/>
                    <a:gd name="connsiteX84" fmla="*/ 514350 w 669132"/>
                    <a:gd name="connsiteY84" fmla="*/ 64294 h 812136"/>
                    <a:gd name="connsiteX85" fmla="*/ 511969 w 669132"/>
                    <a:gd name="connsiteY85" fmla="*/ 71438 h 812136"/>
                    <a:gd name="connsiteX86" fmla="*/ 519113 w 669132"/>
                    <a:gd name="connsiteY86" fmla="*/ 85725 h 812136"/>
                    <a:gd name="connsiteX87" fmla="*/ 526257 w 669132"/>
                    <a:gd name="connsiteY87" fmla="*/ 90488 h 812136"/>
                    <a:gd name="connsiteX88" fmla="*/ 533400 w 669132"/>
                    <a:gd name="connsiteY88" fmla="*/ 97631 h 812136"/>
                    <a:gd name="connsiteX89" fmla="*/ 538163 w 669132"/>
                    <a:gd name="connsiteY89" fmla="*/ 104775 h 812136"/>
                    <a:gd name="connsiteX90" fmla="*/ 545307 w 669132"/>
                    <a:gd name="connsiteY90" fmla="*/ 107156 h 812136"/>
                    <a:gd name="connsiteX91" fmla="*/ 552450 w 669132"/>
                    <a:gd name="connsiteY91" fmla="*/ 111919 h 812136"/>
                    <a:gd name="connsiteX92" fmla="*/ 566738 w 669132"/>
                    <a:gd name="connsiteY92" fmla="*/ 109538 h 812136"/>
                    <a:gd name="connsiteX93" fmla="*/ 590550 w 669132"/>
                    <a:gd name="connsiteY93" fmla="*/ 107156 h 812136"/>
                    <a:gd name="connsiteX94" fmla="*/ 609600 w 669132"/>
                    <a:gd name="connsiteY94" fmla="*/ 109538 h 812136"/>
                    <a:gd name="connsiteX95" fmla="*/ 626269 w 669132"/>
                    <a:gd name="connsiteY95" fmla="*/ 114300 h 812136"/>
                    <a:gd name="connsiteX96" fmla="*/ 633413 w 669132"/>
                    <a:gd name="connsiteY96" fmla="*/ 119063 h 812136"/>
                    <a:gd name="connsiteX97" fmla="*/ 652463 w 669132"/>
                    <a:gd name="connsiteY97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388144 w 669132"/>
                    <a:gd name="connsiteY69" fmla="*/ 71438 h 812136"/>
                    <a:gd name="connsiteX70" fmla="*/ 404813 w 669132"/>
                    <a:gd name="connsiteY70" fmla="*/ 54769 h 812136"/>
                    <a:gd name="connsiteX71" fmla="*/ 414338 w 669132"/>
                    <a:gd name="connsiteY71" fmla="*/ 40481 h 812136"/>
                    <a:gd name="connsiteX72" fmla="*/ 419100 w 669132"/>
                    <a:gd name="connsiteY72" fmla="*/ 33338 h 812136"/>
                    <a:gd name="connsiteX73" fmla="*/ 426244 w 669132"/>
                    <a:gd name="connsiteY73" fmla="*/ 30956 h 812136"/>
                    <a:gd name="connsiteX74" fmla="*/ 431007 w 669132"/>
                    <a:gd name="connsiteY74" fmla="*/ 23813 h 812136"/>
                    <a:gd name="connsiteX75" fmla="*/ 445294 w 669132"/>
                    <a:gd name="connsiteY75" fmla="*/ 14288 h 812136"/>
                    <a:gd name="connsiteX76" fmla="*/ 461963 w 669132"/>
                    <a:gd name="connsiteY76" fmla="*/ 7144 h 812136"/>
                    <a:gd name="connsiteX77" fmla="*/ 471488 w 669132"/>
                    <a:gd name="connsiteY77" fmla="*/ 0 h 812136"/>
                    <a:gd name="connsiteX78" fmla="*/ 490538 w 669132"/>
                    <a:gd name="connsiteY78" fmla="*/ 11906 h 812136"/>
                    <a:gd name="connsiteX79" fmla="*/ 504825 w 669132"/>
                    <a:gd name="connsiteY79" fmla="*/ 21431 h 812136"/>
                    <a:gd name="connsiteX80" fmla="*/ 516732 w 669132"/>
                    <a:gd name="connsiteY80" fmla="*/ 33338 h 812136"/>
                    <a:gd name="connsiteX81" fmla="*/ 528638 w 669132"/>
                    <a:gd name="connsiteY81" fmla="*/ 45244 h 812136"/>
                    <a:gd name="connsiteX82" fmla="*/ 521494 w 669132"/>
                    <a:gd name="connsiteY82" fmla="*/ 61913 h 812136"/>
                    <a:gd name="connsiteX83" fmla="*/ 514350 w 669132"/>
                    <a:gd name="connsiteY83" fmla="*/ 64294 h 812136"/>
                    <a:gd name="connsiteX84" fmla="*/ 511969 w 669132"/>
                    <a:gd name="connsiteY84" fmla="*/ 71438 h 812136"/>
                    <a:gd name="connsiteX85" fmla="*/ 519113 w 669132"/>
                    <a:gd name="connsiteY85" fmla="*/ 85725 h 812136"/>
                    <a:gd name="connsiteX86" fmla="*/ 526257 w 669132"/>
                    <a:gd name="connsiteY86" fmla="*/ 90488 h 812136"/>
                    <a:gd name="connsiteX87" fmla="*/ 533400 w 669132"/>
                    <a:gd name="connsiteY87" fmla="*/ 97631 h 812136"/>
                    <a:gd name="connsiteX88" fmla="*/ 538163 w 669132"/>
                    <a:gd name="connsiteY88" fmla="*/ 104775 h 812136"/>
                    <a:gd name="connsiteX89" fmla="*/ 545307 w 669132"/>
                    <a:gd name="connsiteY89" fmla="*/ 107156 h 812136"/>
                    <a:gd name="connsiteX90" fmla="*/ 552450 w 669132"/>
                    <a:gd name="connsiteY90" fmla="*/ 111919 h 812136"/>
                    <a:gd name="connsiteX91" fmla="*/ 566738 w 669132"/>
                    <a:gd name="connsiteY91" fmla="*/ 109538 h 812136"/>
                    <a:gd name="connsiteX92" fmla="*/ 590550 w 669132"/>
                    <a:gd name="connsiteY92" fmla="*/ 107156 h 812136"/>
                    <a:gd name="connsiteX93" fmla="*/ 609600 w 669132"/>
                    <a:gd name="connsiteY93" fmla="*/ 109538 h 812136"/>
                    <a:gd name="connsiteX94" fmla="*/ 626269 w 669132"/>
                    <a:gd name="connsiteY94" fmla="*/ 114300 h 812136"/>
                    <a:gd name="connsiteX95" fmla="*/ 633413 w 669132"/>
                    <a:gd name="connsiteY95" fmla="*/ 119063 h 812136"/>
                    <a:gd name="connsiteX96" fmla="*/ 652463 w 669132"/>
                    <a:gd name="connsiteY96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04813 w 669132"/>
                    <a:gd name="connsiteY69" fmla="*/ 54769 h 812136"/>
                    <a:gd name="connsiteX70" fmla="*/ 414338 w 669132"/>
                    <a:gd name="connsiteY70" fmla="*/ 40481 h 812136"/>
                    <a:gd name="connsiteX71" fmla="*/ 419100 w 669132"/>
                    <a:gd name="connsiteY71" fmla="*/ 33338 h 812136"/>
                    <a:gd name="connsiteX72" fmla="*/ 426244 w 669132"/>
                    <a:gd name="connsiteY72" fmla="*/ 30956 h 812136"/>
                    <a:gd name="connsiteX73" fmla="*/ 431007 w 669132"/>
                    <a:gd name="connsiteY73" fmla="*/ 23813 h 812136"/>
                    <a:gd name="connsiteX74" fmla="*/ 445294 w 669132"/>
                    <a:gd name="connsiteY74" fmla="*/ 14288 h 812136"/>
                    <a:gd name="connsiteX75" fmla="*/ 461963 w 669132"/>
                    <a:gd name="connsiteY75" fmla="*/ 7144 h 812136"/>
                    <a:gd name="connsiteX76" fmla="*/ 471488 w 669132"/>
                    <a:gd name="connsiteY76" fmla="*/ 0 h 812136"/>
                    <a:gd name="connsiteX77" fmla="*/ 490538 w 669132"/>
                    <a:gd name="connsiteY77" fmla="*/ 11906 h 812136"/>
                    <a:gd name="connsiteX78" fmla="*/ 504825 w 669132"/>
                    <a:gd name="connsiteY78" fmla="*/ 21431 h 812136"/>
                    <a:gd name="connsiteX79" fmla="*/ 516732 w 669132"/>
                    <a:gd name="connsiteY79" fmla="*/ 33338 h 812136"/>
                    <a:gd name="connsiteX80" fmla="*/ 528638 w 669132"/>
                    <a:gd name="connsiteY80" fmla="*/ 45244 h 812136"/>
                    <a:gd name="connsiteX81" fmla="*/ 521494 w 669132"/>
                    <a:gd name="connsiteY81" fmla="*/ 61913 h 812136"/>
                    <a:gd name="connsiteX82" fmla="*/ 514350 w 669132"/>
                    <a:gd name="connsiteY82" fmla="*/ 64294 h 812136"/>
                    <a:gd name="connsiteX83" fmla="*/ 511969 w 669132"/>
                    <a:gd name="connsiteY83" fmla="*/ 71438 h 812136"/>
                    <a:gd name="connsiteX84" fmla="*/ 519113 w 669132"/>
                    <a:gd name="connsiteY84" fmla="*/ 85725 h 812136"/>
                    <a:gd name="connsiteX85" fmla="*/ 526257 w 669132"/>
                    <a:gd name="connsiteY85" fmla="*/ 90488 h 812136"/>
                    <a:gd name="connsiteX86" fmla="*/ 533400 w 669132"/>
                    <a:gd name="connsiteY86" fmla="*/ 97631 h 812136"/>
                    <a:gd name="connsiteX87" fmla="*/ 538163 w 669132"/>
                    <a:gd name="connsiteY87" fmla="*/ 104775 h 812136"/>
                    <a:gd name="connsiteX88" fmla="*/ 545307 w 669132"/>
                    <a:gd name="connsiteY88" fmla="*/ 107156 h 812136"/>
                    <a:gd name="connsiteX89" fmla="*/ 552450 w 669132"/>
                    <a:gd name="connsiteY89" fmla="*/ 111919 h 812136"/>
                    <a:gd name="connsiteX90" fmla="*/ 566738 w 669132"/>
                    <a:gd name="connsiteY90" fmla="*/ 109538 h 812136"/>
                    <a:gd name="connsiteX91" fmla="*/ 590550 w 669132"/>
                    <a:gd name="connsiteY91" fmla="*/ 107156 h 812136"/>
                    <a:gd name="connsiteX92" fmla="*/ 609600 w 669132"/>
                    <a:gd name="connsiteY92" fmla="*/ 109538 h 812136"/>
                    <a:gd name="connsiteX93" fmla="*/ 626269 w 669132"/>
                    <a:gd name="connsiteY93" fmla="*/ 114300 h 812136"/>
                    <a:gd name="connsiteX94" fmla="*/ 633413 w 669132"/>
                    <a:gd name="connsiteY94" fmla="*/ 119063 h 812136"/>
                    <a:gd name="connsiteX95" fmla="*/ 652463 w 669132"/>
                    <a:gd name="connsiteY95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4338 w 669132"/>
                    <a:gd name="connsiteY69" fmla="*/ 40481 h 812136"/>
                    <a:gd name="connsiteX70" fmla="*/ 419100 w 669132"/>
                    <a:gd name="connsiteY70" fmla="*/ 33338 h 812136"/>
                    <a:gd name="connsiteX71" fmla="*/ 426244 w 669132"/>
                    <a:gd name="connsiteY71" fmla="*/ 30956 h 812136"/>
                    <a:gd name="connsiteX72" fmla="*/ 431007 w 669132"/>
                    <a:gd name="connsiteY72" fmla="*/ 23813 h 812136"/>
                    <a:gd name="connsiteX73" fmla="*/ 445294 w 669132"/>
                    <a:gd name="connsiteY73" fmla="*/ 14288 h 812136"/>
                    <a:gd name="connsiteX74" fmla="*/ 461963 w 669132"/>
                    <a:gd name="connsiteY74" fmla="*/ 7144 h 812136"/>
                    <a:gd name="connsiteX75" fmla="*/ 471488 w 669132"/>
                    <a:gd name="connsiteY75" fmla="*/ 0 h 812136"/>
                    <a:gd name="connsiteX76" fmla="*/ 490538 w 669132"/>
                    <a:gd name="connsiteY76" fmla="*/ 11906 h 812136"/>
                    <a:gd name="connsiteX77" fmla="*/ 504825 w 669132"/>
                    <a:gd name="connsiteY77" fmla="*/ 21431 h 812136"/>
                    <a:gd name="connsiteX78" fmla="*/ 516732 w 669132"/>
                    <a:gd name="connsiteY78" fmla="*/ 33338 h 812136"/>
                    <a:gd name="connsiteX79" fmla="*/ 528638 w 669132"/>
                    <a:gd name="connsiteY79" fmla="*/ 45244 h 812136"/>
                    <a:gd name="connsiteX80" fmla="*/ 521494 w 669132"/>
                    <a:gd name="connsiteY80" fmla="*/ 61913 h 812136"/>
                    <a:gd name="connsiteX81" fmla="*/ 514350 w 669132"/>
                    <a:gd name="connsiteY81" fmla="*/ 64294 h 812136"/>
                    <a:gd name="connsiteX82" fmla="*/ 511969 w 669132"/>
                    <a:gd name="connsiteY82" fmla="*/ 71438 h 812136"/>
                    <a:gd name="connsiteX83" fmla="*/ 519113 w 669132"/>
                    <a:gd name="connsiteY83" fmla="*/ 85725 h 812136"/>
                    <a:gd name="connsiteX84" fmla="*/ 526257 w 669132"/>
                    <a:gd name="connsiteY84" fmla="*/ 90488 h 812136"/>
                    <a:gd name="connsiteX85" fmla="*/ 533400 w 669132"/>
                    <a:gd name="connsiteY85" fmla="*/ 97631 h 812136"/>
                    <a:gd name="connsiteX86" fmla="*/ 538163 w 669132"/>
                    <a:gd name="connsiteY86" fmla="*/ 104775 h 812136"/>
                    <a:gd name="connsiteX87" fmla="*/ 545307 w 669132"/>
                    <a:gd name="connsiteY87" fmla="*/ 107156 h 812136"/>
                    <a:gd name="connsiteX88" fmla="*/ 552450 w 669132"/>
                    <a:gd name="connsiteY88" fmla="*/ 111919 h 812136"/>
                    <a:gd name="connsiteX89" fmla="*/ 566738 w 669132"/>
                    <a:gd name="connsiteY89" fmla="*/ 109538 h 812136"/>
                    <a:gd name="connsiteX90" fmla="*/ 590550 w 669132"/>
                    <a:gd name="connsiteY90" fmla="*/ 107156 h 812136"/>
                    <a:gd name="connsiteX91" fmla="*/ 609600 w 669132"/>
                    <a:gd name="connsiteY91" fmla="*/ 109538 h 812136"/>
                    <a:gd name="connsiteX92" fmla="*/ 626269 w 669132"/>
                    <a:gd name="connsiteY92" fmla="*/ 114300 h 812136"/>
                    <a:gd name="connsiteX93" fmla="*/ 633413 w 669132"/>
                    <a:gd name="connsiteY93" fmla="*/ 119063 h 812136"/>
                    <a:gd name="connsiteX94" fmla="*/ 652463 w 669132"/>
                    <a:gd name="connsiteY94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19100 w 669132"/>
                    <a:gd name="connsiteY69" fmla="*/ 33338 h 812136"/>
                    <a:gd name="connsiteX70" fmla="*/ 426244 w 669132"/>
                    <a:gd name="connsiteY70" fmla="*/ 30956 h 812136"/>
                    <a:gd name="connsiteX71" fmla="*/ 431007 w 669132"/>
                    <a:gd name="connsiteY71" fmla="*/ 23813 h 812136"/>
                    <a:gd name="connsiteX72" fmla="*/ 445294 w 669132"/>
                    <a:gd name="connsiteY72" fmla="*/ 14288 h 812136"/>
                    <a:gd name="connsiteX73" fmla="*/ 461963 w 669132"/>
                    <a:gd name="connsiteY73" fmla="*/ 7144 h 812136"/>
                    <a:gd name="connsiteX74" fmla="*/ 471488 w 669132"/>
                    <a:gd name="connsiteY74" fmla="*/ 0 h 812136"/>
                    <a:gd name="connsiteX75" fmla="*/ 490538 w 669132"/>
                    <a:gd name="connsiteY75" fmla="*/ 11906 h 812136"/>
                    <a:gd name="connsiteX76" fmla="*/ 504825 w 669132"/>
                    <a:gd name="connsiteY76" fmla="*/ 21431 h 812136"/>
                    <a:gd name="connsiteX77" fmla="*/ 516732 w 669132"/>
                    <a:gd name="connsiteY77" fmla="*/ 33338 h 812136"/>
                    <a:gd name="connsiteX78" fmla="*/ 528638 w 669132"/>
                    <a:gd name="connsiteY78" fmla="*/ 45244 h 812136"/>
                    <a:gd name="connsiteX79" fmla="*/ 521494 w 669132"/>
                    <a:gd name="connsiteY79" fmla="*/ 61913 h 812136"/>
                    <a:gd name="connsiteX80" fmla="*/ 514350 w 669132"/>
                    <a:gd name="connsiteY80" fmla="*/ 64294 h 812136"/>
                    <a:gd name="connsiteX81" fmla="*/ 511969 w 669132"/>
                    <a:gd name="connsiteY81" fmla="*/ 71438 h 812136"/>
                    <a:gd name="connsiteX82" fmla="*/ 519113 w 669132"/>
                    <a:gd name="connsiteY82" fmla="*/ 85725 h 812136"/>
                    <a:gd name="connsiteX83" fmla="*/ 526257 w 669132"/>
                    <a:gd name="connsiteY83" fmla="*/ 90488 h 812136"/>
                    <a:gd name="connsiteX84" fmla="*/ 533400 w 669132"/>
                    <a:gd name="connsiteY84" fmla="*/ 97631 h 812136"/>
                    <a:gd name="connsiteX85" fmla="*/ 538163 w 669132"/>
                    <a:gd name="connsiteY85" fmla="*/ 104775 h 812136"/>
                    <a:gd name="connsiteX86" fmla="*/ 545307 w 669132"/>
                    <a:gd name="connsiteY86" fmla="*/ 107156 h 812136"/>
                    <a:gd name="connsiteX87" fmla="*/ 552450 w 669132"/>
                    <a:gd name="connsiteY87" fmla="*/ 111919 h 812136"/>
                    <a:gd name="connsiteX88" fmla="*/ 566738 w 669132"/>
                    <a:gd name="connsiteY88" fmla="*/ 109538 h 812136"/>
                    <a:gd name="connsiteX89" fmla="*/ 590550 w 669132"/>
                    <a:gd name="connsiteY89" fmla="*/ 107156 h 812136"/>
                    <a:gd name="connsiteX90" fmla="*/ 609600 w 669132"/>
                    <a:gd name="connsiteY90" fmla="*/ 109538 h 812136"/>
                    <a:gd name="connsiteX91" fmla="*/ 626269 w 669132"/>
                    <a:gd name="connsiteY91" fmla="*/ 114300 h 812136"/>
                    <a:gd name="connsiteX92" fmla="*/ 633413 w 669132"/>
                    <a:gd name="connsiteY92" fmla="*/ 119063 h 812136"/>
                    <a:gd name="connsiteX93" fmla="*/ 652463 w 669132"/>
                    <a:gd name="connsiteY93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26244 w 669132"/>
                    <a:gd name="connsiteY69" fmla="*/ 30956 h 812136"/>
                    <a:gd name="connsiteX70" fmla="*/ 431007 w 669132"/>
                    <a:gd name="connsiteY70" fmla="*/ 23813 h 812136"/>
                    <a:gd name="connsiteX71" fmla="*/ 445294 w 669132"/>
                    <a:gd name="connsiteY71" fmla="*/ 14288 h 812136"/>
                    <a:gd name="connsiteX72" fmla="*/ 461963 w 669132"/>
                    <a:gd name="connsiteY72" fmla="*/ 7144 h 812136"/>
                    <a:gd name="connsiteX73" fmla="*/ 471488 w 669132"/>
                    <a:gd name="connsiteY73" fmla="*/ 0 h 812136"/>
                    <a:gd name="connsiteX74" fmla="*/ 490538 w 669132"/>
                    <a:gd name="connsiteY74" fmla="*/ 11906 h 812136"/>
                    <a:gd name="connsiteX75" fmla="*/ 504825 w 669132"/>
                    <a:gd name="connsiteY75" fmla="*/ 21431 h 812136"/>
                    <a:gd name="connsiteX76" fmla="*/ 516732 w 669132"/>
                    <a:gd name="connsiteY76" fmla="*/ 33338 h 812136"/>
                    <a:gd name="connsiteX77" fmla="*/ 528638 w 669132"/>
                    <a:gd name="connsiteY77" fmla="*/ 45244 h 812136"/>
                    <a:gd name="connsiteX78" fmla="*/ 521494 w 669132"/>
                    <a:gd name="connsiteY78" fmla="*/ 61913 h 812136"/>
                    <a:gd name="connsiteX79" fmla="*/ 514350 w 669132"/>
                    <a:gd name="connsiteY79" fmla="*/ 64294 h 812136"/>
                    <a:gd name="connsiteX80" fmla="*/ 511969 w 669132"/>
                    <a:gd name="connsiteY80" fmla="*/ 71438 h 812136"/>
                    <a:gd name="connsiteX81" fmla="*/ 519113 w 669132"/>
                    <a:gd name="connsiteY81" fmla="*/ 85725 h 812136"/>
                    <a:gd name="connsiteX82" fmla="*/ 526257 w 669132"/>
                    <a:gd name="connsiteY82" fmla="*/ 90488 h 812136"/>
                    <a:gd name="connsiteX83" fmla="*/ 533400 w 669132"/>
                    <a:gd name="connsiteY83" fmla="*/ 97631 h 812136"/>
                    <a:gd name="connsiteX84" fmla="*/ 538163 w 669132"/>
                    <a:gd name="connsiteY84" fmla="*/ 104775 h 812136"/>
                    <a:gd name="connsiteX85" fmla="*/ 545307 w 669132"/>
                    <a:gd name="connsiteY85" fmla="*/ 107156 h 812136"/>
                    <a:gd name="connsiteX86" fmla="*/ 552450 w 669132"/>
                    <a:gd name="connsiteY86" fmla="*/ 111919 h 812136"/>
                    <a:gd name="connsiteX87" fmla="*/ 566738 w 669132"/>
                    <a:gd name="connsiteY87" fmla="*/ 109538 h 812136"/>
                    <a:gd name="connsiteX88" fmla="*/ 590550 w 669132"/>
                    <a:gd name="connsiteY88" fmla="*/ 107156 h 812136"/>
                    <a:gd name="connsiteX89" fmla="*/ 609600 w 669132"/>
                    <a:gd name="connsiteY89" fmla="*/ 109538 h 812136"/>
                    <a:gd name="connsiteX90" fmla="*/ 626269 w 669132"/>
                    <a:gd name="connsiteY90" fmla="*/ 114300 h 812136"/>
                    <a:gd name="connsiteX91" fmla="*/ 633413 w 669132"/>
                    <a:gd name="connsiteY91" fmla="*/ 119063 h 812136"/>
                    <a:gd name="connsiteX92" fmla="*/ 652463 w 669132"/>
                    <a:gd name="connsiteY92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31007 w 669132"/>
                    <a:gd name="connsiteY69" fmla="*/ 23813 h 812136"/>
                    <a:gd name="connsiteX70" fmla="*/ 445294 w 669132"/>
                    <a:gd name="connsiteY70" fmla="*/ 14288 h 812136"/>
                    <a:gd name="connsiteX71" fmla="*/ 461963 w 669132"/>
                    <a:gd name="connsiteY71" fmla="*/ 7144 h 812136"/>
                    <a:gd name="connsiteX72" fmla="*/ 471488 w 669132"/>
                    <a:gd name="connsiteY72" fmla="*/ 0 h 812136"/>
                    <a:gd name="connsiteX73" fmla="*/ 490538 w 669132"/>
                    <a:gd name="connsiteY73" fmla="*/ 11906 h 812136"/>
                    <a:gd name="connsiteX74" fmla="*/ 504825 w 669132"/>
                    <a:gd name="connsiteY74" fmla="*/ 21431 h 812136"/>
                    <a:gd name="connsiteX75" fmla="*/ 516732 w 669132"/>
                    <a:gd name="connsiteY75" fmla="*/ 33338 h 812136"/>
                    <a:gd name="connsiteX76" fmla="*/ 528638 w 669132"/>
                    <a:gd name="connsiteY76" fmla="*/ 45244 h 812136"/>
                    <a:gd name="connsiteX77" fmla="*/ 521494 w 669132"/>
                    <a:gd name="connsiteY77" fmla="*/ 61913 h 812136"/>
                    <a:gd name="connsiteX78" fmla="*/ 514350 w 669132"/>
                    <a:gd name="connsiteY78" fmla="*/ 64294 h 812136"/>
                    <a:gd name="connsiteX79" fmla="*/ 511969 w 669132"/>
                    <a:gd name="connsiteY79" fmla="*/ 71438 h 812136"/>
                    <a:gd name="connsiteX80" fmla="*/ 519113 w 669132"/>
                    <a:gd name="connsiteY80" fmla="*/ 85725 h 812136"/>
                    <a:gd name="connsiteX81" fmla="*/ 526257 w 669132"/>
                    <a:gd name="connsiteY81" fmla="*/ 90488 h 812136"/>
                    <a:gd name="connsiteX82" fmla="*/ 533400 w 669132"/>
                    <a:gd name="connsiteY82" fmla="*/ 97631 h 812136"/>
                    <a:gd name="connsiteX83" fmla="*/ 538163 w 669132"/>
                    <a:gd name="connsiteY83" fmla="*/ 104775 h 812136"/>
                    <a:gd name="connsiteX84" fmla="*/ 545307 w 669132"/>
                    <a:gd name="connsiteY84" fmla="*/ 107156 h 812136"/>
                    <a:gd name="connsiteX85" fmla="*/ 552450 w 669132"/>
                    <a:gd name="connsiteY85" fmla="*/ 111919 h 812136"/>
                    <a:gd name="connsiteX86" fmla="*/ 566738 w 669132"/>
                    <a:gd name="connsiteY86" fmla="*/ 109538 h 812136"/>
                    <a:gd name="connsiteX87" fmla="*/ 590550 w 669132"/>
                    <a:gd name="connsiteY87" fmla="*/ 107156 h 812136"/>
                    <a:gd name="connsiteX88" fmla="*/ 609600 w 669132"/>
                    <a:gd name="connsiteY88" fmla="*/ 109538 h 812136"/>
                    <a:gd name="connsiteX89" fmla="*/ 626269 w 669132"/>
                    <a:gd name="connsiteY89" fmla="*/ 114300 h 812136"/>
                    <a:gd name="connsiteX90" fmla="*/ 633413 w 669132"/>
                    <a:gd name="connsiteY90" fmla="*/ 119063 h 812136"/>
                    <a:gd name="connsiteX91" fmla="*/ 652463 w 669132"/>
                    <a:gd name="connsiteY91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45294 w 669132"/>
                    <a:gd name="connsiteY69" fmla="*/ 14288 h 812136"/>
                    <a:gd name="connsiteX70" fmla="*/ 461963 w 669132"/>
                    <a:gd name="connsiteY70" fmla="*/ 7144 h 812136"/>
                    <a:gd name="connsiteX71" fmla="*/ 471488 w 669132"/>
                    <a:gd name="connsiteY71" fmla="*/ 0 h 812136"/>
                    <a:gd name="connsiteX72" fmla="*/ 490538 w 669132"/>
                    <a:gd name="connsiteY72" fmla="*/ 11906 h 812136"/>
                    <a:gd name="connsiteX73" fmla="*/ 504825 w 669132"/>
                    <a:gd name="connsiteY73" fmla="*/ 21431 h 812136"/>
                    <a:gd name="connsiteX74" fmla="*/ 516732 w 669132"/>
                    <a:gd name="connsiteY74" fmla="*/ 33338 h 812136"/>
                    <a:gd name="connsiteX75" fmla="*/ 528638 w 669132"/>
                    <a:gd name="connsiteY75" fmla="*/ 45244 h 812136"/>
                    <a:gd name="connsiteX76" fmla="*/ 521494 w 669132"/>
                    <a:gd name="connsiteY76" fmla="*/ 61913 h 812136"/>
                    <a:gd name="connsiteX77" fmla="*/ 514350 w 669132"/>
                    <a:gd name="connsiteY77" fmla="*/ 64294 h 812136"/>
                    <a:gd name="connsiteX78" fmla="*/ 511969 w 669132"/>
                    <a:gd name="connsiteY78" fmla="*/ 71438 h 812136"/>
                    <a:gd name="connsiteX79" fmla="*/ 519113 w 669132"/>
                    <a:gd name="connsiteY79" fmla="*/ 85725 h 812136"/>
                    <a:gd name="connsiteX80" fmla="*/ 526257 w 669132"/>
                    <a:gd name="connsiteY80" fmla="*/ 90488 h 812136"/>
                    <a:gd name="connsiteX81" fmla="*/ 533400 w 669132"/>
                    <a:gd name="connsiteY81" fmla="*/ 97631 h 812136"/>
                    <a:gd name="connsiteX82" fmla="*/ 538163 w 669132"/>
                    <a:gd name="connsiteY82" fmla="*/ 104775 h 812136"/>
                    <a:gd name="connsiteX83" fmla="*/ 545307 w 669132"/>
                    <a:gd name="connsiteY83" fmla="*/ 107156 h 812136"/>
                    <a:gd name="connsiteX84" fmla="*/ 552450 w 669132"/>
                    <a:gd name="connsiteY84" fmla="*/ 111919 h 812136"/>
                    <a:gd name="connsiteX85" fmla="*/ 566738 w 669132"/>
                    <a:gd name="connsiteY85" fmla="*/ 109538 h 812136"/>
                    <a:gd name="connsiteX86" fmla="*/ 590550 w 669132"/>
                    <a:gd name="connsiteY86" fmla="*/ 107156 h 812136"/>
                    <a:gd name="connsiteX87" fmla="*/ 609600 w 669132"/>
                    <a:gd name="connsiteY87" fmla="*/ 109538 h 812136"/>
                    <a:gd name="connsiteX88" fmla="*/ 626269 w 669132"/>
                    <a:gd name="connsiteY88" fmla="*/ 114300 h 812136"/>
                    <a:gd name="connsiteX89" fmla="*/ 633413 w 669132"/>
                    <a:gd name="connsiteY89" fmla="*/ 119063 h 812136"/>
                    <a:gd name="connsiteX90" fmla="*/ 652463 w 669132"/>
                    <a:gd name="connsiteY90" fmla="*/ 119063 h 812136"/>
                    <a:gd name="connsiteX0" fmla="*/ 652463 w 669132"/>
                    <a:gd name="connsiteY0" fmla="*/ 119836 h 812909"/>
                    <a:gd name="connsiteX1" fmla="*/ 657225 w 669132"/>
                    <a:gd name="connsiteY1" fmla="*/ 146029 h 812909"/>
                    <a:gd name="connsiteX2" fmla="*/ 661988 w 669132"/>
                    <a:gd name="connsiteY2" fmla="*/ 153173 h 812909"/>
                    <a:gd name="connsiteX3" fmla="*/ 669132 w 669132"/>
                    <a:gd name="connsiteY3" fmla="*/ 193654 h 812909"/>
                    <a:gd name="connsiteX4" fmla="*/ 661988 w 669132"/>
                    <a:gd name="connsiteY4" fmla="*/ 222229 h 812909"/>
                    <a:gd name="connsiteX5" fmla="*/ 650082 w 669132"/>
                    <a:gd name="connsiteY5" fmla="*/ 243661 h 812909"/>
                    <a:gd name="connsiteX6" fmla="*/ 647700 w 669132"/>
                    <a:gd name="connsiteY6" fmla="*/ 267473 h 812909"/>
                    <a:gd name="connsiteX7" fmla="*/ 645319 w 669132"/>
                    <a:gd name="connsiteY7" fmla="*/ 276998 h 812909"/>
                    <a:gd name="connsiteX8" fmla="*/ 642938 w 669132"/>
                    <a:gd name="connsiteY8" fmla="*/ 288904 h 812909"/>
                    <a:gd name="connsiteX9" fmla="*/ 640557 w 669132"/>
                    <a:gd name="connsiteY9" fmla="*/ 296048 h 812909"/>
                    <a:gd name="connsiteX10" fmla="*/ 635794 w 669132"/>
                    <a:gd name="connsiteY10" fmla="*/ 315098 h 812909"/>
                    <a:gd name="connsiteX11" fmla="*/ 633413 w 669132"/>
                    <a:gd name="connsiteY11" fmla="*/ 338911 h 812909"/>
                    <a:gd name="connsiteX12" fmla="*/ 638175 w 669132"/>
                    <a:gd name="connsiteY12" fmla="*/ 362723 h 812909"/>
                    <a:gd name="connsiteX13" fmla="*/ 638175 w 669132"/>
                    <a:gd name="connsiteY13" fmla="*/ 431779 h 812909"/>
                    <a:gd name="connsiteX14" fmla="*/ 635794 w 669132"/>
                    <a:gd name="connsiteY14" fmla="*/ 441304 h 812909"/>
                    <a:gd name="connsiteX15" fmla="*/ 628650 w 669132"/>
                    <a:gd name="connsiteY15" fmla="*/ 450829 h 812909"/>
                    <a:gd name="connsiteX16" fmla="*/ 616744 w 669132"/>
                    <a:gd name="connsiteY16" fmla="*/ 465117 h 812909"/>
                    <a:gd name="connsiteX17" fmla="*/ 614363 w 669132"/>
                    <a:gd name="connsiteY17" fmla="*/ 472261 h 812909"/>
                    <a:gd name="connsiteX18" fmla="*/ 604838 w 669132"/>
                    <a:gd name="connsiteY18" fmla="*/ 486548 h 812909"/>
                    <a:gd name="connsiteX19" fmla="*/ 597694 w 669132"/>
                    <a:gd name="connsiteY19" fmla="*/ 507979 h 812909"/>
                    <a:gd name="connsiteX20" fmla="*/ 595313 w 669132"/>
                    <a:gd name="connsiteY20" fmla="*/ 515123 h 812909"/>
                    <a:gd name="connsiteX21" fmla="*/ 583407 w 669132"/>
                    <a:gd name="connsiteY21" fmla="*/ 531792 h 812909"/>
                    <a:gd name="connsiteX22" fmla="*/ 576263 w 669132"/>
                    <a:gd name="connsiteY22" fmla="*/ 555604 h 812909"/>
                    <a:gd name="connsiteX23" fmla="*/ 559594 w 669132"/>
                    <a:gd name="connsiteY23" fmla="*/ 577036 h 812909"/>
                    <a:gd name="connsiteX24" fmla="*/ 552450 w 669132"/>
                    <a:gd name="connsiteY24" fmla="*/ 581798 h 812909"/>
                    <a:gd name="connsiteX25" fmla="*/ 540544 w 669132"/>
                    <a:gd name="connsiteY25" fmla="*/ 593704 h 812909"/>
                    <a:gd name="connsiteX26" fmla="*/ 533400 w 669132"/>
                    <a:gd name="connsiteY26" fmla="*/ 600848 h 812909"/>
                    <a:gd name="connsiteX27" fmla="*/ 519113 w 669132"/>
                    <a:gd name="connsiteY27" fmla="*/ 607992 h 812909"/>
                    <a:gd name="connsiteX28" fmla="*/ 509588 w 669132"/>
                    <a:gd name="connsiteY28" fmla="*/ 615136 h 812909"/>
                    <a:gd name="connsiteX29" fmla="*/ 504825 w 669132"/>
                    <a:gd name="connsiteY29" fmla="*/ 622279 h 812909"/>
                    <a:gd name="connsiteX30" fmla="*/ 490538 w 669132"/>
                    <a:gd name="connsiteY30" fmla="*/ 631804 h 812909"/>
                    <a:gd name="connsiteX31" fmla="*/ 483394 w 669132"/>
                    <a:gd name="connsiteY31" fmla="*/ 638948 h 812909"/>
                    <a:gd name="connsiteX32" fmla="*/ 476250 w 669132"/>
                    <a:gd name="connsiteY32" fmla="*/ 643711 h 812909"/>
                    <a:gd name="connsiteX33" fmla="*/ 473869 w 669132"/>
                    <a:gd name="connsiteY33" fmla="*/ 650854 h 812909"/>
                    <a:gd name="connsiteX34" fmla="*/ 464344 w 669132"/>
                    <a:gd name="connsiteY34" fmla="*/ 657998 h 812909"/>
                    <a:gd name="connsiteX35" fmla="*/ 457200 w 669132"/>
                    <a:gd name="connsiteY35" fmla="*/ 665142 h 812909"/>
                    <a:gd name="connsiteX36" fmla="*/ 440532 w 669132"/>
                    <a:gd name="connsiteY36" fmla="*/ 677048 h 812909"/>
                    <a:gd name="connsiteX37" fmla="*/ 428625 w 669132"/>
                    <a:gd name="connsiteY37" fmla="*/ 686573 h 812909"/>
                    <a:gd name="connsiteX38" fmla="*/ 416719 w 669132"/>
                    <a:gd name="connsiteY38" fmla="*/ 696098 h 812909"/>
                    <a:gd name="connsiteX39" fmla="*/ 402432 w 669132"/>
                    <a:gd name="connsiteY39" fmla="*/ 708004 h 812909"/>
                    <a:gd name="connsiteX40" fmla="*/ 395288 w 669132"/>
                    <a:gd name="connsiteY40" fmla="*/ 710386 h 812909"/>
                    <a:gd name="connsiteX41" fmla="*/ 385763 w 669132"/>
                    <a:gd name="connsiteY41" fmla="*/ 715148 h 812909"/>
                    <a:gd name="connsiteX42" fmla="*/ 371475 w 669132"/>
                    <a:gd name="connsiteY42" fmla="*/ 724673 h 812909"/>
                    <a:gd name="connsiteX43" fmla="*/ 364332 w 669132"/>
                    <a:gd name="connsiteY43" fmla="*/ 729436 h 812909"/>
                    <a:gd name="connsiteX44" fmla="*/ 357188 w 669132"/>
                    <a:gd name="connsiteY44" fmla="*/ 736579 h 812909"/>
                    <a:gd name="connsiteX45" fmla="*/ 350044 w 669132"/>
                    <a:gd name="connsiteY45" fmla="*/ 738961 h 812909"/>
                    <a:gd name="connsiteX46" fmla="*/ 342900 w 669132"/>
                    <a:gd name="connsiteY46" fmla="*/ 743723 h 812909"/>
                    <a:gd name="connsiteX47" fmla="*/ 326232 w 669132"/>
                    <a:gd name="connsiteY47" fmla="*/ 760392 h 812909"/>
                    <a:gd name="connsiteX48" fmla="*/ 311944 w 669132"/>
                    <a:gd name="connsiteY48" fmla="*/ 769917 h 812909"/>
                    <a:gd name="connsiteX49" fmla="*/ 290513 w 669132"/>
                    <a:gd name="connsiteY49" fmla="*/ 784204 h 812909"/>
                    <a:gd name="connsiteX50" fmla="*/ 285750 w 669132"/>
                    <a:gd name="connsiteY50" fmla="*/ 791348 h 812909"/>
                    <a:gd name="connsiteX51" fmla="*/ 271463 w 669132"/>
                    <a:gd name="connsiteY51" fmla="*/ 793729 h 812909"/>
                    <a:gd name="connsiteX52" fmla="*/ 264319 w 669132"/>
                    <a:gd name="connsiteY52" fmla="*/ 798492 h 812909"/>
                    <a:gd name="connsiteX53" fmla="*/ 250032 w 669132"/>
                    <a:gd name="connsiteY53" fmla="*/ 803254 h 812909"/>
                    <a:gd name="connsiteX54" fmla="*/ 229394 w 669132"/>
                    <a:gd name="connsiteY54" fmla="*/ 812786 h 812909"/>
                    <a:gd name="connsiteX55" fmla="*/ 198582 w 669132"/>
                    <a:gd name="connsiteY55" fmla="*/ 759815 h 812909"/>
                    <a:gd name="connsiteX56" fmla="*/ 16669 w 669132"/>
                    <a:gd name="connsiteY56" fmla="*/ 680645 h 812909"/>
                    <a:gd name="connsiteX57" fmla="*/ 0 w 669132"/>
                    <a:gd name="connsiteY57" fmla="*/ 540116 h 812909"/>
                    <a:gd name="connsiteX58" fmla="*/ 45244 w 669132"/>
                    <a:gd name="connsiteY58" fmla="*/ 541317 h 812909"/>
                    <a:gd name="connsiteX59" fmla="*/ 124980 w 669132"/>
                    <a:gd name="connsiteY59" fmla="*/ 660401 h 812909"/>
                    <a:gd name="connsiteX60" fmla="*/ 320675 w 669132"/>
                    <a:gd name="connsiteY60" fmla="*/ 521094 h 812909"/>
                    <a:gd name="connsiteX61" fmla="*/ 332726 w 669132"/>
                    <a:gd name="connsiteY61" fmla="*/ 417492 h 812909"/>
                    <a:gd name="connsiteX62" fmla="*/ 340591 w 669132"/>
                    <a:gd name="connsiteY62" fmla="*/ 348436 h 812909"/>
                    <a:gd name="connsiteX63" fmla="*/ 351848 w 669132"/>
                    <a:gd name="connsiteY63" fmla="*/ 256143 h 812909"/>
                    <a:gd name="connsiteX64" fmla="*/ 311295 w 669132"/>
                    <a:gd name="connsiteY64" fmla="*/ 274027 h 812909"/>
                    <a:gd name="connsiteX65" fmla="*/ 287049 w 669132"/>
                    <a:gd name="connsiteY65" fmla="*/ 214482 h 812909"/>
                    <a:gd name="connsiteX66" fmla="*/ 395288 w 669132"/>
                    <a:gd name="connsiteY66" fmla="*/ 157950 h 812909"/>
                    <a:gd name="connsiteX67" fmla="*/ 407194 w 669132"/>
                    <a:gd name="connsiteY67" fmla="*/ 112692 h 812909"/>
                    <a:gd name="connsiteX68" fmla="*/ 357188 w 669132"/>
                    <a:gd name="connsiteY68" fmla="*/ 84117 h 812909"/>
                    <a:gd name="connsiteX69" fmla="*/ 461963 w 669132"/>
                    <a:gd name="connsiteY69" fmla="*/ 7917 h 812909"/>
                    <a:gd name="connsiteX70" fmla="*/ 471488 w 669132"/>
                    <a:gd name="connsiteY70" fmla="*/ 773 h 812909"/>
                    <a:gd name="connsiteX71" fmla="*/ 490538 w 669132"/>
                    <a:gd name="connsiteY71" fmla="*/ 12679 h 812909"/>
                    <a:gd name="connsiteX72" fmla="*/ 504825 w 669132"/>
                    <a:gd name="connsiteY72" fmla="*/ 22204 h 812909"/>
                    <a:gd name="connsiteX73" fmla="*/ 516732 w 669132"/>
                    <a:gd name="connsiteY73" fmla="*/ 34111 h 812909"/>
                    <a:gd name="connsiteX74" fmla="*/ 528638 w 669132"/>
                    <a:gd name="connsiteY74" fmla="*/ 46017 h 812909"/>
                    <a:gd name="connsiteX75" fmla="*/ 521494 w 669132"/>
                    <a:gd name="connsiteY75" fmla="*/ 62686 h 812909"/>
                    <a:gd name="connsiteX76" fmla="*/ 514350 w 669132"/>
                    <a:gd name="connsiteY76" fmla="*/ 65067 h 812909"/>
                    <a:gd name="connsiteX77" fmla="*/ 511969 w 669132"/>
                    <a:gd name="connsiteY77" fmla="*/ 72211 h 812909"/>
                    <a:gd name="connsiteX78" fmla="*/ 519113 w 669132"/>
                    <a:gd name="connsiteY78" fmla="*/ 86498 h 812909"/>
                    <a:gd name="connsiteX79" fmla="*/ 526257 w 669132"/>
                    <a:gd name="connsiteY79" fmla="*/ 91261 h 812909"/>
                    <a:gd name="connsiteX80" fmla="*/ 533400 w 669132"/>
                    <a:gd name="connsiteY80" fmla="*/ 98404 h 812909"/>
                    <a:gd name="connsiteX81" fmla="*/ 538163 w 669132"/>
                    <a:gd name="connsiteY81" fmla="*/ 105548 h 812909"/>
                    <a:gd name="connsiteX82" fmla="*/ 545307 w 669132"/>
                    <a:gd name="connsiteY82" fmla="*/ 107929 h 812909"/>
                    <a:gd name="connsiteX83" fmla="*/ 552450 w 669132"/>
                    <a:gd name="connsiteY83" fmla="*/ 112692 h 812909"/>
                    <a:gd name="connsiteX84" fmla="*/ 566738 w 669132"/>
                    <a:gd name="connsiteY84" fmla="*/ 110311 h 812909"/>
                    <a:gd name="connsiteX85" fmla="*/ 590550 w 669132"/>
                    <a:gd name="connsiteY85" fmla="*/ 107929 h 812909"/>
                    <a:gd name="connsiteX86" fmla="*/ 609600 w 669132"/>
                    <a:gd name="connsiteY86" fmla="*/ 110311 h 812909"/>
                    <a:gd name="connsiteX87" fmla="*/ 626269 w 669132"/>
                    <a:gd name="connsiteY87" fmla="*/ 115073 h 812909"/>
                    <a:gd name="connsiteX88" fmla="*/ 633413 w 669132"/>
                    <a:gd name="connsiteY88" fmla="*/ 119836 h 812909"/>
                    <a:gd name="connsiteX89" fmla="*/ 652463 w 669132"/>
                    <a:gd name="connsiteY89" fmla="*/ 119836 h 812909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5288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7194 w 669132"/>
                    <a:gd name="connsiteY67" fmla="*/ 111919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57188 w 669132"/>
                    <a:gd name="connsiteY68" fmla="*/ 83344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19063 h 812136"/>
                    <a:gd name="connsiteX1" fmla="*/ 657225 w 669132"/>
                    <a:gd name="connsiteY1" fmla="*/ 145256 h 812136"/>
                    <a:gd name="connsiteX2" fmla="*/ 661988 w 669132"/>
                    <a:gd name="connsiteY2" fmla="*/ 152400 h 812136"/>
                    <a:gd name="connsiteX3" fmla="*/ 669132 w 669132"/>
                    <a:gd name="connsiteY3" fmla="*/ 192881 h 812136"/>
                    <a:gd name="connsiteX4" fmla="*/ 661988 w 669132"/>
                    <a:gd name="connsiteY4" fmla="*/ 221456 h 812136"/>
                    <a:gd name="connsiteX5" fmla="*/ 650082 w 669132"/>
                    <a:gd name="connsiteY5" fmla="*/ 242888 h 812136"/>
                    <a:gd name="connsiteX6" fmla="*/ 647700 w 669132"/>
                    <a:gd name="connsiteY6" fmla="*/ 266700 h 812136"/>
                    <a:gd name="connsiteX7" fmla="*/ 645319 w 669132"/>
                    <a:gd name="connsiteY7" fmla="*/ 276225 h 812136"/>
                    <a:gd name="connsiteX8" fmla="*/ 642938 w 669132"/>
                    <a:gd name="connsiteY8" fmla="*/ 288131 h 812136"/>
                    <a:gd name="connsiteX9" fmla="*/ 640557 w 669132"/>
                    <a:gd name="connsiteY9" fmla="*/ 295275 h 812136"/>
                    <a:gd name="connsiteX10" fmla="*/ 635794 w 669132"/>
                    <a:gd name="connsiteY10" fmla="*/ 314325 h 812136"/>
                    <a:gd name="connsiteX11" fmla="*/ 633413 w 669132"/>
                    <a:gd name="connsiteY11" fmla="*/ 338138 h 812136"/>
                    <a:gd name="connsiteX12" fmla="*/ 638175 w 669132"/>
                    <a:gd name="connsiteY12" fmla="*/ 361950 h 812136"/>
                    <a:gd name="connsiteX13" fmla="*/ 638175 w 669132"/>
                    <a:gd name="connsiteY13" fmla="*/ 431006 h 812136"/>
                    <a:gd name="connsiteX14" fmla="*/ 635794 w 669132"/>
                    <a:gd name="connsiteY14" fmla="*/ 440531 h 812136"/>
                    <a:gd name="connsiteX15" fmla="*/ 628650 w 669132"/>
                    <a:gd name="connsiteY15" fmla="*/ 450056 h 812136"/>
                    <a:gd name="connsiteX16" fmla="*/ 616744 w 669132"/>
                    <a:gd name="connsiteY16" fmla="*/ 464344 h 812136"/>
                    <a:gd name="connsiteX17" fmla="*/ 614363 w 669132"/>
                    <a:gd name="connsiteY17" fmla="*/ 471488 h 812136"/>
                    <a:gd name="connsiteX18" fmla="*/ 604838 w 669132"/>
                    <a:gd name="connsiteY18" fmla="*/ 485775 h 812136"/>
                    <a:gd name="connsiteX19" fmla="*/ 597694 w 669132"/>
                    <a:gd name="connsiteY19" fmla="*/ 507206 h 812136"/>
                    <a:gd name="connsiteX20" fmla="*/ 595313 w 669132"/>
                    <a:gd name="connsiteY20" fmla="*/ 514350 h 812136"/>
                    <a:gd name="connsiteX21" fmla="*/ 583407 w 669132"/>
                    <a:gd name="connsiteY21" fmla="*/ 531019 h 812136"/>
                    <a:gd name="connsiteX22" fmla="*/ 576263 w 669132"/>
                    <a:gd name="connsiteY22" fmla="*/ 554831 h 812136"/>
                    <a:gd name="connsiteX23" fmla="*/ 559594 w 669132"/>
                    <a:gd name="connsiteY23" fmla="*/ 576263 h 812136"/>
                    <a:gd name="connsiteX24" fmla="*/ 552450 w 669132"/>
                    <a:gd name="connsiteY24" fmla="*/ 581025 h 812136"/>
                    <a:gd name="connsiteX25" fmla="*/ 540544 w 669132"/>
                    <a:gd name="connsiteY25" fmla="*/ 592931 h 812136"/>
                    <a:gd name="connsiteX26" fmla="*/ 533400 w 669132"/>
                    <a:gd name="connsiteY26" fmla="*/ 600075 h 812136"/>
                    <a:gd name="connsiteX27" fmla="*/ 519113 w 669132"/>
                    <a:gd name="connsiteY27" fmla="*/ 607219 h 812136"/>
                    <a:gd name="connsiteX28" fmla="*/ 509588 w 669132"/>
                    <a:gd name="connsiteY28" fmla="*/ 614363 h 812136"/>
                    <a:gd name="connsiteX29" fmla="*/ 504825 w 669132"/>
                    <a:gd name="connsiteY29" fmla="*/ 621506 h 812136"/>
                    <a:gd name="connsiteX30" fmla="*/ 490538 w 669132"/>
                    <a:gd name="connsiteY30" fmla="*/ 631031 h 812136"/>
                    <a:gd name="connsiteX31" fmla="*/ 483394 w 669132"/>
                    <a:gd name="connsiteY31" fmla="*/ 638175 h 812136"/>
                    <a:gd name="connsiteX32" fmla="*/ 476250 w 669132"/>
                    <a:gd name="connsiteY32" fmla="*/ 642938 h 812136"/>
                    <a:gd name="connsiteX33" fmla="*/ 473869 w 669132"/>
                    <a:gd name="connsiteY33" fmla="*/ 650081 h 812136"/>
                    <a:gd name="connsiteX34" fmla="*/ 464344 w 669132"/>
                    <a:gd name="connsiteY34" fmla="*/ 657225 h 812136"/>
                    <a:gd name="connsiteX35" fmla="*/ 457200 w 669132"/>
                    <a:gd name="connsiteY35" fmla="*/ 664369 h 812136"/>
                    <a:gd name="connsiteX36" fmla="*/ 440532 w 669132"/>
                    <a:gd name="connsiteY36" fmla="*/ 676275 h 812136"/>
                    <a:gd name="connsiteX37" fmla="*/ 428625 w 669132"/>
                    <a:gd name="connsiteY37" fmla="*/ 685800 h 812136"/>
                    <a:gd name="connsiteX38" fmla="*/ 416719 w 669132"/>
                    <a:gd name="connsiteY38" fmla="*/ 695325 h 812136"/>
                    <a:gd name="connsiteX39" fmla="*/ 402432 w 669132"/>
                    <a:gd name="connsiteY39" fmla="*/ 707231 h 812136"/>
                    <a:gd name="connsiteX40" fmla="*/ 395288 w 669132"/>
                    <a:gd name="connsiteY40" fmla="*/ 709613 h 812136"/>
                    <a:gd name="connsiteX41" fmla="*/ 385763 w 669132"/>
                    <a:gd name="connsiteY41" fmla="*/ 714375 h 812136"/>
                    <a:gd name="connsiteX42" fmla="*/ 371475 w 669132"/>
                    <a:gd name="connsiteY42" fmla="*/ 723900 h 812136"/>
                    <a:gd name="connsiteX43" fmla="*/ 364332 w 669132"/>
                    <a:gd name="connsiteY43" fmla="*/ 728663 h 812136"/>
                    <a:gd name="connsiteX44" fmla="*/ 357188 w 669132"/>
                    <a:gd name="connsiteY44" fmla="*/ 735806 h 812136"/>
                    <a:gd name="connsiteX45" fmla="*/ 350044 w 669132"/>
                    <a:gd name="connsiteY45" fmla="*/ 738188 h 812136"/>
                    <a:gd name="connsiteX46" fmla="*/ 342900 w 669132"/>
                    <a:gd name="connsiteY46" fmla="*/ 742950 h 812136"/>
                    <a:gd name="connsiteX47" fmla="*/ 326232 w 669132"/>
                    <a:gd name="connsiteY47" fmla="*/ 759619 h 812136"/>
                    <a:gd name="connsiteX48" fmla="*/ 311944 w 669132"/>
                    <a:gd name="connsiteY48" fmla="*/ 769144 h 812136"/>
                    <a:gd name="connsiteX49" fmla="*/ 290513 w 669132"/>
                    <a:gd name="connsiteY49" fmla="*/ 783431 h 812136"/>
                    <a:gd name="connsiteX50" fmla="*/ 285750 w 669132"/>
                    <a:gd name="connsiteY50" fmla="*/ 790575 h 812136"/>
                    <a:gd name="connsiteX51" fmla="*/ 271463 w 669132"/>
                    <a:gd name="connsiteY51" fmla="*/ 792956 h 812136"/>
                    <a:gd name="connsiteX52" fmla="*/ 264319 w 669132"/>
                    <a:gd name="connsiteY52" fmla="*/ 797719 h 812136"/>
                    <a:gd name="connsiteX53" fmla="*/ 250032 w 669132"/>
                    <a:gd name="connsiteY53" fmla="*/ 802481 h 812136"/>
                    <a:gd name="connsiteX54" fmla="*/ 229394 w 669132"/>
                    <a:gd name="connsiteY54" fmla="*/ 812013 h 812136"/>
                    <a:gd name="connsiteX55" fmla="*/ 198582 w 669132"/>
                    <a:gd name="connsiteY55" fmla="*/ 759042 h 812136"/>
                    <a:gd name="connsiteX56" fmla="*/ 16669 w 669132"/>
                    <a:gd name="connsiteY56" fmla="*/ 679872 h 812136"/>
                    <a:gd name="connsiteX57" fmla="*/ 0 w 669132"/>
                    <a:gd name="connsiteY57" fmla="*/ 539343 h 812136"/>
                    <a:gd name="connsiteX58" fmla="*/ 45244 w 669132"/>
                    <a:gd name="connsiteY58" fmla="*/ 540544 h 812136"/>
                    <a:gd name="connsiteX59" fmla="*/ 124980 w 669132"/>
                    <a:gd name="connsiteY59" fmla="*/ 659628 h 812136"/>
                    <a:gd name="connsiteX60" fmla="*/ 320675 w 669132"/>
                    <a:gd name="connsiteY60" fmla="*/ 520321 h 812136"/>
                    <a:gd name="connsiteX61" fmla="*/ 332726 w 669132"/>
                    <a:gd name="connsiteY61" fmla="*/ 416719 h 812136"/>
                    <a:gd name="connsiteX62" fmla="*/ 340591 w 669132"/>
                    <a:gd name="connsiteY62" fmla="*/ 347663 h 812136"/>
                    <a:gd name="connsiteX63" fmla="*/ 351848 w 669132"/>
                    <a:gd name="connsiteY63" fmla="*/ 255370 h 812136"/>
                    <a:gd name="connsiteX64" fmla="*/ 311295 w 669132"/>
                    <a:gd name="connsiteY64" fmla="*/ 273254 h 812136"/>
                    <a:gd name="connsiteX65" fmla="*/ 287049 w 669132"/>
                    <a:gd name="connsiteY65" fmla="*/ 213709 h 812136"/>
                    <a:gd name="connsiteX66" fmla="*/ 397020 w 669132"/>
                    <a:gd name="connsiteY66" fmla="*/ 157177 h 812136"/>
                    <a:gd name="connsiteX67" fmla="*/ 406040 w 669132"/>
                    <a:gd name="connsiteY67" fmla="*/ 109531 h 812136"/>
                    <a:gd name="connsiteX68" fmla="*/ 361229 w 669132"/>
                    <a:gd name="connsiteY68" fmla="*/ 89912 h 812136"/>
                    <a:gd name="connsiteX69" fmla="*/ 471488 w 669132"/>
                    <a:gd name="connsiteY69" fmla="*/ 0 h 812136"/>
                    <a:gd name="connsiteX70" fmla="*/ 490538 w 669132"/>
                    <a:gd name="connsiteY70" fmla="*/ 11906 h 812136"/>
                    <a:gd name="connsiteX71" fmla="*/ 504825 w 669132"/>
                    <a:gd name="connsiteY71" fmla="*/ 21431 h 812136"/>
                    <a:gd name="connsiteX72" fmla="*/ 516732 w 669132"/>
                    <a:gd name="connsiteY72" fmla="*/ 33338 h 812136"/>
                    <a:gd name="connsiteX73" fmla="*/ 528638 w 669132"/>
                    <a:gd name="connsiteY73" fmla="*/ 45244 h 812136"/>
                    <a:gd name="connsiteX74" fmla="*/ 521494 w 669132"/>
                    <a:gd name="connsiteY74" fmla="*/ 61913 h 812136"/>
                    <a:gd name="connsiteX75" fmla="*/ 514350 w 669132"/>
                    <a:gd name="connsiteY75" fmla="*/ 64294 h 812136"/>
                    <a:gd name="connsiteX76" fmla="*/ 511969 w 669132"/>
                    <a:gd name="connsiteY76" fmla="*/ 71438 h 812136"/>
                    <a:gd name="connsiteX77" fmla="*/ 519113 w 669132"/>
                    <a:gd name="connsiteY77" fmla="*/ 85725 h 812136"/>
                    <a:gd name="connsiteX78" fmla="*/ 526257 w 669132"/>
                    <a:gd name="connsiteY78" fmla="*/ 90488 h 812136"/>
                    <a:gd name="connsiteX79" fmla="*/ 533400 w 669132"/>
                    <a:gd name="connsiteY79" fmla="*/ 97631 h 812136"/>
                    <a:gd name="connsiteX80" fmla="*/ 538163 w 669132"/>
                    <a:gd name="connsiteY80" fmla="*/ 104775 h 812136"/>
                    <a:gd name="connsiteX81" fmla="*/ 545307 w 669132"/>
                    <a:gd name="connsiteY81" fmla="*/ 107156 h 812136"/>
                    <a:gd name="connsiteX82" fmla="*/ 552450 w 669132"/>
                    <a:gd name="connsiteY82" fmla="*/ 111919 h 812136"/>
                    <a:gd name="connsiteX83" fmla="*/ 566738 w 669132"/>
                    <a:gd name="connsiteY83" fmla="*/ 109538 h 812136"/>
                    <a:gd name="connsiteX84" fmla="*/ 590550 w 669132"/>
                    <a:gd name="connsiteY84" fmla="*/ 107156 h 812136"/>
                    <a:gd name="connsiteX85" fmla="*/ 609600 w 669132"/>
                    <a:gd name="connsiteY85" fmla="*/ 109538 h 812136"/>
                    <a:gd name="connsiteX86" fmla="*/ 626269 w 669132"/>
                    <a:gd name="connsiteY86" fmla="*/ 114300 h 812136"/>
                    <a:gd name="connsiteX87" fmla="*/ 633413 w 669132"/>
                    <a:gd name="connsiteY87" fmla="*/ 119063 h 812136"/>
                    <a:gd name="connsiteX88" fmla="*/ 652463 w 669132"/>
                    <a:gd name="connsiteY88" fmla="*/ 119063 h 81213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16732 w 669132"/>
                    <a:gd name="connsiteY72" fmla="*/ 41100 h 819898"/>
                    <a:gd name="connsiteX73" fmla="*/ 528638 w 669132"/>
                    <a:gd name="connsiteY73" fmla="*/ 53006 h 819898"/>
                    <a:gd name="connsiteX74" fmla="*/ 521494 w 669132"/>
                    <a:gd name="connsiteY74" fmla="*/ 69675 h 819898"/>
                    <a:gd name="connsiteX75" fmla="*/ 514350 w 669132"/>
                    <a:gd name="connsiteY75" fmla="*/ 72056 h 819898"/>
                    <a:gd name="connsiteX76" fmla="*/ 511969 w 669132"/>
                    <a:gd name="connsiteY76" fmla="*/ 79200 h 819898"/>
                    <a:gd name="connsiteX77" fmla="*/ 519113 w 669132"/>
                    <a:gd name="connsiteY77" fmla="*/ 93487 h 819898"/>
                    <a:gd name="connsiteX78" fmla="*/ 526257 w 669132"/>
                    <a:gd name="connsiteY78" fmla="*/ 98250 h 819898"/>
                    <a:gd name="connsiteX79" fmla="*/ 533400 w 669132"/>
                    <a:gd name="connsiteY79" fmla="*/ 105393 h 819898"/>
                    <a:gd name="connsiteX80" fmla="*/ 538163 w 669132"/>
                    <a:gd name="connsiteY80" fmla="*/ 112537 h 819898"/>
                    <a:gd name="connsiteX81" fmla="*/ 545307 w 669132"/>
                    <a:gd name="connsiteY81" fmla="*/ 114918 h 819898"/>
                    <a:gd name="connsiteX82" fmla="*/ 552450 w 669132"/>
                    <a:gd name="connsiteY82" fmla="*/ 119681 h 819898"/>
                    <a:gd name="connsiteX83" fmla="*/ 566738 w 669132"/>
                    <a:gd name="connsiteY83" fmla="*/ 117300 h 819898"/>
                    <a:gd name="connsiteX84" fmla="*/ 590550 w 669132"/>
                    <a:gd name="connsiteY84" fmla="*/ 114918 h 819898"/>
                    <a:gd name="connsiteX85" fmla="*/ 609600 w 669132"/>
                    <a:gd name="connsiteY85" fmla="*/ 117300 h 819898"/>
                    <a:gd name="connsiteX86" fmla="*/ 626269 w 669132"/>
                    <a:gd name="connsiteY86" fmla="*/ 122062 h 819898"/>
                    <a:gd name="connsiteX87" fmla="*/ 633413 w 669132"/>
                    <a:gd name="connsiteY87" fmla="*/ 126825 h 819898"/>
                    <a:gd name="connsiteX88" fmla="*/ 652463 w 669132"/>
                    <a:gd name="connsiteY88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04825 w 669132"/>
                    <a:gd name="connsiteY71" fmla="*/ 29193 h 819898"/>
                    <a:gd name="connsiteX72" fmla="*/ 528638 w 669132"/>
                    <a:gd name="connsiteY72" fmla="*/ 53006 h 819898"/>
                    <a:gd name="connsiteX73" fmla="*/ 521494 w 669132"/>
                    <a:gd name="connsiteY73" fmla="*/ 69675 h 819898"/>
                    <a:gd name="connsiteX74" fmla="*/ 514350 w 669132"/>
                    <a:gd name="connsiteY74" fmla="*/ 72056 h 819898"/>
                    <a:gd name="connsiteX75" fmla="*/ 511969 w 669132"/>
                    <a:gd name="connsiteY75" fmla="*/ 79200 h 819898"/>
                    <a:gd name="connsiteX76" fmla="*/ 519113 w 669132"/>
                    <a:gd name="connsiteY76" fmla="*/ 93487 h 819898"/>
                    <a:gd name="connsiteX77" fmla="*/ 526257 w 669132"/>
                    <a:gd name="connsiteY77" fmla="*/ 98250 h 819898"/>
                    <a:gd name="connsiteX78" fmla="*/ 533400 w 669132"/>
                    <a:gd name="connsiteY78" fmla="*/ 105393 h 819898"/>
                    <a:gd name="connsiteX79" fmla="*/ 538163 w 669132"/>
                    <a:gd name="connsiteY79" fmla="*/ 112537 h 819898"/>
                    <a:gd name="connsiteX80" fmla="*/ 545307 w 669132"/>
                    <a:gd name="connsiteY80" fmla="*/ 114918 h 819898"/>
                    <a:gd name="connsiteX81" fmla="*/ 552450 w 669132"/>
                    <a:gd name="connsiteY81" fmla="*/ 119681 h 819898"/>
                    <a:gd name="connsiteX82" fmla="*/ 566738 w 669132"/>
                    <a:gd name="connsiteY82" fmla="*/ 117300 h 819898"/>
                    <a:gd name="connsiteX83" fmla="*/ 590550 w 669132"/>
                    <a:gd name="connsiteY83" fmla="*/ 114918 h 819898"/>
                    <a:gd name="connsiteX84" fmla="*/ 609600 w 669132"/>
                    <a:gd name="connsiteY84" fmla="*/ 117300 h 819898"/>
                    <a:gd name="connsiteX85" fmla="*/ 626269 w 669132"/>
                    <a:gd name="connsiteY85" fmla="*/ 122062 h 819898"/>
                    <a:gd name="connsiteX86" fmla="*/ 633413 w 669132"/>
                    <a:gd name="connsiteY86" fmla="*/ 126825 h 819898"/>
                    <a:gd name="connsiteX87" fmla="*/ 652463 w 669132"/>
                    <a:gd name="connsiteY87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490538 w 669132"/>
                    <a:gd name="connsiteY70" fmla="*/ 19668 h 819898"/>
                    <a:gd name="connsiteX71" fmla="*/ 528638 w 669132"/>
                    <a:gd name="connsiteY71" fmla="*/ 53006 h 819898"/>
                    <a:gd name="connsiteX72" fmla="*/ 521494 w 669132"/>
                    <a:gd name="connsiteY72" fmla="*/ 69675 h 819898"/>
                    <a:gd name="connsiteX73" fmla="*/ 514350 w 669132"/>
                    <a:gd name="connsiteY73" fmla="*/ 72056 h 819898"/>
                    <a:gd name="connsiteX74" fmla="*/ 511969 w 669132"/>
                    <a:gd name="connsiteY74" fmla="*/ 79200 h 819898"/>
                    <a:gd name="connsiteX75" fmla="*/ 519113 w 669132"/>
                    <a:gd name="connsiteY75" fmla="*/ 93487 h 819898"/>
                    <a:gd name="connsiteX76" fmla="*/ 526257 w 669132"/>
                    <a:gd name="connsiteY76" fmla="*/ 98250 h 819898"/>
                    <a:gd name="connsiteX77" fmla="*/ 533400 w 669132"/>
                    <a:gd name="connsiteY77" fmla="*/ 105393 h 819898"/>
                    <a:gd name="connsiteX78" fmla="*/ 538163 w 669132"/>
                    <a:gd name="connsiteY78" fmla="*/ 112537 h 819898"/>
                    <a:gd name="connsiteX79" fmla="*/ 545307 w 669132"/>
                    <a:gd name="connsiteY79" fmla="*/ 114918 h 819898"/>
                    <a:gd name="connsiteX80" fmla="*/ 552450 w 669132"/>
                    <a:gd name="connsiteY80" fmla="*/ 119681 h 819898"/>
                    <a:gd name="connsiteX81" fmla="*/ 566738 w 669132"/>
                    <a:gd name="connsiteY81" fmla="*/ 117300 h 819898"/>
                    <a:gd name="connsiteX82" fmla="*/ 590550 w 669132"/>
                    <a:gd name="connsiteY82" fmla="*/ 114918 h 819898"/>
                    <a:gd name="connsiteX83" fmla="*/ 609600 w 669132"/>
                    <a:gd name="connsiteY83" fmla="*/ 117300 h 819898"/>
                    <a:gd name="connsiteX84" fmla="*/ 626269 w 669132"/>
                    <a:gd name="connsiteY84" fmla="*/ 122062 h 819898"/>
                    <a:gd name="connsiteX85" fmla="*/ 633413 w 669132"/>
                    <a:gd name="connsiteY85" fmla="*/ 126825 h 819898"/>
                    <a:gd name="connsiteX86" fmla="*/ 652463 w 669132"/>
                    <a:gd name="connsiteY86" fmla="*/ 126825 h 819898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21494 w 669132"/>
                    <a:gd name="connsiteY71" fmla="*/ 70443 h 820666"/>
                    <a:gd name="connsiteX72" fmla="*/ 514350 w 669132"/>
                    <a:gd name="connsiteY72" fmla="*/ 72824 h 820666"/>
                    <a:gd name="connsiteX73" fmla="*/ 511969 w 669132"/>
                    <a:gd name="connsiteY73" fmla="*/ 79968 h 820666"/>
                    <a:gd name="connsiteX74" fmla="*/ 519113 w 669132"/>
                    <a:gd name="connsiteY74" fmla="*/ 94255 h 820666"/>
                    <a:gd name="connsiteX75" fmla="*/ 526257 w 669132"/>
                    <a:gd name="connsiteY75" fmla="*/ 99018 h 820666"/>
                    <a:gd name="connsiteX76" fmla="*/ 533400 w 669132"/>
                    <a:gd name="connsiteY76" fmla="*/ 106161 h 820666"/>
                    <a:gd name="connsiteX77" fmla="*/ 538163 w 669132"/>
                    <a:gd name="connsiteY77" fmla="*/ 113305 h 820666"/>
                    <a:gd name="connsiteX78" fmla="*/ 545307 w 669132"/>
                    <a:gd name="connsiteY78" fmla="*/ 115686 h 820666"/>
                    <a:gd name="connsiteX79" fmla="*/ 552450 w 669132"/>
                    <a:gd name="connsiteY79" fmla="*/ 120449 h 820666"/>
                    <a:gd name="connsiteX80" fmla="*/ 566738 w 669132"/>
                    <a:gd name="connsiteY80" fmla="*/ 118068 h 820666"/>
                    <a:gd name="connsiteX81" fmla="*/ 590550 w 669132"/>
                    <a:gd name="connsiteY81" fmla="*/ 115686 h 820666"/>
                    <a:gd name="connsiteX82" fmla="*/ 609600 w 669132"/>
                    <a:gd name="connsiteY82" fmla="*/ 118068 h 820666"/>
                    <a:gd name="connsiteX83" fmla="*/ 626269 w 669132"/>
                    <a:gd name="connsiteY83" fmla="*/ 122830 h 820666"/>
                    <a:gd name="connsiteX84" fmla="*/ 633413 w 669132"/>
                    <a:gd name="connsiteY84" fmla="*/ 127593 h 820666"/>
                    <a:gd name="connsiteX85" fmla="*/ 652463 w 669132"/>
                    <a:gd name="connsiteY85" fmla="*/ 127593 h 820666"/>
                    <a:gd name="connsiteX0" fmla="*/ 652463 w 669132"/>
                    <a:gd name="connsiteY0" fmla="*/ 127593 h 820666"/>
                    <a:gd name="connsiteX1" fmla="*/ 657225 w 669132"/>
                    <a:gd name="connsiteY1" fmla="*/ 153786 h 820666"/>
                    <a:gd name="connsiteX2" fmla="*/ 661988 w 669132"/>
                    <a:gd name="connsiteY2" fmla="*/ 160930 h 820666"/>
                    <a:gd name="connsiteX3" fmla="*/ 669132 w 669132"/>
                    <a:gd name="connsiteY3" fmla="*/ 201411 h 820666"/>
                    <a:gd name="connsiteX4" fmla="*/ 661988 w 669132"/>
                    <a:gd name="connsiteY4" fmla="*/ 229986 h 820666"/>
                    <a:gd name="connsiteX5" fmla="*/ 650082 w 669132"/>
                    <a:gd name="connsiteY5" fmla="*/ 251418 h 820666"/>
                    <a:gd name="connsiteX6" fmla="*/ 647700 w 669132"/>
                    <a:gd name="connsiteY6" fmla="*/ 275230 h 820666"/>
                    <a:gd name="connsiteX7" fmla="*/ 645319 w 669132"/>
                    <a:gd name="connsiteY7" fmla="*/ 284755 h 820666"/>
                    <a:gd name="connsiteX8" fmla="*/ 642938 w 669132"/>
                    <a:gd name="connsiteY8" fmla="*/ 296661 h 820666"/>
                    <a:gd name="connsiteX9" fmla="*/ 640557 w 669132"/>
                    <a:gd name="connsiteY9" fmla="*/ 303805 h 820666"/>
                    <a:gd name="connsiteX10" fmla="*/ 635794 w 669132"/>
                    <a:gd name="connsiteY10" fmla="*/ 322855 h 820666"/>
                    <a:gd name="connsiteX11" fmla="*/ 633413 w 669132"/>
                    <a:gd name="connsiteY11" fmla="*/ 346668 h 820666"/>
                    <a:gd name="connsiteX12" fmla="*/ 638175 w 669132"/>
                    <a:gd name="connsiteY12" fmla="*/ 370480 h 820666"/>
                    <a:gd name="connsiteX13" fmla="*/ 638175 w 669132"/>
                    <a:gd name="connsiteY13" fmla="*/ 439536 h 820666"/>
                    <a:gd name="connsiteX14" fmla="*/ 635794 w 669132"/>
                    <a:gd name="connsiteY14" fmla="*/ 449061 h 820666"/>
                    <a:gd name="connsiteX15" fmla="*/ 628650 w 669132"/>
                    <a:gd name="connsiteY15" fmla="*/ 458586 h 820666"/>
                    <a:gd name="connsiteX16" fmla="*/ 616744 w 669132"/>
                    <a:gd name="connsiteY16" fmla="*/ 472874 h 820666"/>
                    <a:gd name="connsiteX17" fmla="*/ 614363 w 669132"/>
                    <a:gd name="connsiteY17" fmla="*/ 480018 h 820666"/>
                    <a:gd name="connsiteX18" fmla="*/ 604838 w 669132"/>
                    <a:gd name="connsiteY18" fmla="*/ 494305 h 820666"/>
                    <a:gd name="connsiteX19" fmla="*/ 597694 w 669132"/>
                    <a:gd name="connsiteY19" fmla="*/ 515736 h 820666"/>
                    <a:gd name="connsiteX20" fmla="*/ 595313 w 669132"/>
                    <a:gd name="connsiteY20" fmla="*/ 522880 h 820666"/>
                    <a:gd name="connsiteX21" fmla="*/ 583407 w 669132"/>
                    <a:gd name="connsiteY21" fmla="*/ 539549 h 820666"/>
                    <a:gd name="connsiteX22" fmla="*/ 576263 w 669132"/>
                    <a:gd name="connsiteY22" fmla="*/ 563361 h 820666"/>
                    <a:gd name="connsiteX23" fmla="*/ 559594 w 669132"/>
                    <a:gd name="connsiteY23" fmla="*/ 584793 h 820666"/>
                    <a:gd name="connsiteX24" fmla="*/ 552450 w 669132"/>
                    <a:gd name="connsiteY24" fmla="*/ 589555 h 820666"/>
                    <a:gd name="connsiteX25" fmla="*/ 540544 w 669132"/>
                    <a:gd name="connsiteY25" fmla="*/ 601461 h 820666"/>
                    <a:gd name="connsiteX26" fmla="*/ 533400 w 669132"/>
                    <a:gd name="connsiteY26" fmla="*/ 608605 h 820666"/>
                    <a:gd name="connsiteX27" fmla="*/ 519113 w 669132"/>
                    <a:gd name="connsiteY27" fmla="*/ 615749 h 820666"/>
                    <a:gd name="connsiteX28" fmla="*/ 509588 w 669132"/>
                    <a:gd name="connsiteY28" fmla="*/ 622893 h 820666"/>
                    <a:gd name="connsiteX29" fmla="*/ 504825 w 669132"/>
                    <a:gd name="connsiteY29" fmla="*/ 630036 h 820666"/>
                    <a:gd name="connsiteX30" fmla="*/ 490538 w 669132"/>
                    <a:gd name="connsiteY30" fmla="*/ 639561 h 820666"/>
                    <a:gd name="connsiteX31" fmla="*/ 483394 w 669132"/>
                    <a:gd name="connsiteY31" fmla="*/ 646705 h 820666"/>
                    <a:gd name="connsiteX32" fmla="*/ 476250 w 669132"/>
                    <a:gd name="connsiteY32" fmla="*/ 651468 h 820666"/>
                    <a:gd name="connsiteX33" fmla="*/ 473869 w 669132"/>
                    <a:gd name="connsiteY33" fmla="*/ 658611 h 820666"/>
                    <a:gd name="connsiteX34" fmla="*/ 464344 w 669132"/>
                    <a:gd name="connsiteY34" fmla="*/ 665755 h 820666"/>
                    <a:gd name="connsiteX35" fmla="*/ 457200 w 669132"/>
                    <a:gd name="connsiteY35" fmla="*/ 672899 h 820666"/>
                    <a:gd name="connsiteX36" fmla="*/ 440532 w 669132"/>
                    <a:gd name="connsiteY36" fmla="*/ 684805 h 820666"/>
                    <a:gd name="connsiteX37" fmla="*/ 428625 w 669132"/>
                    <a:gd name="connsiteY37" fmla="*/ 694330 h 820666"/>
                    <a:gd name="connsiteX38" fmla="*/ 416719 w 669132"/>
                    <a:gd name="connsiteY38" fmla="*/ 703855 h 820666"/>
                    <a:gd name="connsiteX39" fmla="*/ 402432 w 669132"/>
                    <a:gd name="connsiteY39" fmla="*/ 715761 h 820666"/>
                    <a:gd name="connsiteX40" fmla="*/ 395288 w 669132"/>
                    <a:gd name="connsiteY40" fmla="*/ 718143 h 820666"/>
                    <a:gd name="connsiteX41" fmla="*/ 385763 w 669132"/>
                    <a:gd name="connsiteY41" fmla="*/ 722905 h 820666"/>
                    <a:gd name="connsiteX42" fmla="*/ 371475 w 669132"/>
                    <a:gd name="connsiteY42" fmla="*/ 732430 h 820666"/>
                    <a:gd name="connsiteX43" fmla="*/ 364332 w 669132"/>
                    <a:gd name="connsiteY43" fmla="*/ 737193 h 820666"/>
                    <a:gd name="connsiteX44" fmla="*/ 357188 w 669132"/>
                    <a:gd name="connsiteY44" fmla="*/ 744336 h 820666"/>
                    <a:gd name="connsiteX45" fmla="*/ 350044 w 669132"/>
                    <a:gd name="connsiteY45" fmla="*/ 746718 h 820666"/>
                    <a:gd name="connsiteX46" fmla="*/ 342900 w 669132"/>
                    <a:gd name="connsiteY46" fmla="*/ 751480 h 820666"/>
                    <a:gd name="connsiteX47" fmla="*/ 326232 w 669132"/>
                    <a:gd name="connsiteY47" fmla="*/ 768149 h 820666"/>
                    <a:gd name="connsiteX48" fmla="*/ 311944 w 669132"/>
                    <a:gd name="connsiteY48" fmla="*/ 777674 h 820666"/>
                    <a:gd name="connsiteX49" fmla="*/ 290513 w 669132"/>
                    <a:gd name="connsiteY49" fmla="*/ 791961 h 820666"/>
                    <a:gd name="connsiteX50" fmla="*/ 285750 w 669132"/>
                    <a:gd name="connsiteY50" fmla="*/ 799105 h 820666"/>
                    <a:gd name="connsiteX51" fmla="*/ 271463 w 669132"/>
                    <a:gd name="connsiteY51" fmla="*/ 801486 h 820666"/>
                    <a:gd name="connsiteX52" fmla="*/ 264319 w 669132"/>
                    <a:gd name="connsiteY52" fmla="*/ 806249 h 820666"/>
                    <a:gd name="connsiteX53" fmla="*/ 250032 w 669132"/>
                    <a:gd name="connsiteY53" fmla="*/ 811011 h 820666"/>
                    <a:gd name="connsiteX54" fmla="*/ 229394 w 669132"/>
                    <a:gd name="connsiteY54" fmla="*/ 820543 h 820666"/>
                    <a:gd name="connsiteX55" fmla="*/ 198582 w 669132"/>
                    <a:gd name="connsiteY55" fmla="*/ 767572 h 820666"/>
                    <a:gd name="connsiteX56" fmla="*/ 16669 w 669132"/>
                    <a:gd name="connsiteY56" fmla="*/ 688402 h 820666"/>
                    <a:gd name="connsiteX57" fmla="*/ 0 w 669132"/>
                    <a:gd name="connsiteY57" fmla="*/ 547873 h 820666"/>
                    <a:gd name="connsiteX58" fmla="*/ 45244 w 669132"/>
                    <a:gd name="connsiteY58" fmla="*/ 549074 h 820666"/>
                    <a:gd name="connsiteX59" fmla="*/ 124980 w 669132"/>
                    <a:gd name="connsiteY59" fmla="*/ 668158 h 820666"/>
                    <a:gd name="connsiteX60" fmla="*/ 320675 w 669132"/>
                    <a:gd name="connsiteY60" fmla="*/ 528851 h 820666"/>
                    <a:gd name="connsiteX61" fmla="*/ 332726 w 669132"/>
                    <a:gd name="connsiteY61" fmla="*/ 425249 h 820666"/>
                    <a:gd name="connsiteX62" fmla="*/ 340591 w 669132"/>
                    <a:gd name="connsiteY62" fmla="*/ 356193 h 820666"/>
                    <a:gd name="connsiteX63" fmla="*/ 351848 w 669132"/>
                    <a:gd name="connsiteY63" fmla="*/ 263900 h 820666"/>
                    <a:gd name="connsiteX64" fmla="*/ 311295 w 669132"/>
                    <a:gd name="connsiteY64" fmla="*/ 281784 h 820666"/>
                    <a:gd name="connsiteX65" fmla="*/ 287049 w 669132"/>
                    <a:gd name="connsiteY65" fmla="*/ 222239 h 820666"/>
                    <a:gd name="connsiteX66" fmla="*/ 397020 w 669132"/>
                    <a:gd name="connsiteY66" fmla="*/ 165707 h 820666"/>
                    <a:gd name="connsiteX67" fmla="*/ 406040 w 669132"/>
                    <a:gd name="connsiteY67" fmla="*/ 118061 h 820666"/>
                    <a:gd name="connsiteX68" fmla="*/ 361229 w 669132"/>
                    <a:gd name="connsiteY68" fmla="*/ 98442 h 820666"/>
                    <a:gd name="connsiteX69" fmla="*/ 470911 w 669132"/>
                    <a:gd name="connsiteY69" fmla="*/ 768 h 820666"/>
                    <a:gd name="connsiteX70" fmla="*/ 528638 w 669132"/>
                    <a:gd name="connsiteY70" fmla="*/ 53774 h 820666"/>
                    <a:gd name="connsiteX71" fmla="*/ 514350 w 669132"/>
                    <a:gd name="connsiteY71" fmla="*/ 72824 h 820666"/>
                    <a:gd name="connsiteX72" fmla="*/ 511969 w 669132"/>
                    <a:gd name="connsiteY72" fmla="*/ 79968 h 820666"/>
                    <a:gd name="connsiteX73" fmla="*/ 519113 w 669132"/>
                    <a:gd name="connsiteY73" fmla="*/ 94255 h 820666"/>
                    <a:gd name="connsiteX74" fmla="*/ 526257 w 669132"/>
                    <a:gd name="connsiteY74" fmla="*/ 99018 h 820666"/>
                    <a:gd name="connsiteX75" fmla="*/ 533400 w 669132"/>
                    <a:gd name="connsiteY75" fmla="*/ 106161 h 820666"/>
                    <a:gd name="connsiteX76" fmla="*/ 538163 w 669132"/>
                    <a:gd name="connsiteY76" fmla="*/ 113305 h 820666"/>
                    <a:gd name="connsiteX77" fmla="*/ 545307 w 669132"/>
                    <a:gd name="connsiteY77" fmla="*/ 115686 h 820666"/>
                    <a:gd name="connsiteX78" fmla="*/ 552450 w 669132"/>
                    <a:gd name="connsiteY78" fmla="*/ 120449 h 820666"/>
                    <a:gd name="connsiteX79" fmla="*/ 566738 w 669132"/>
                    <a:gd name="connsiteY79" fmla="*/ 118068 h 820666"/>
                    <a:gd name="connsiteX80" fmla="*/ 590550 w 669132"/>
                    <a:gd name="connsiteY80" fmla="*/ 115686 h 820666"/>
                    <a:gd name="connsiteX81" fmla="*/ 609600 w 669132"/>
                    <a:gd name="connsiteY81" fmla="*/ 118068 h 820666"/>
                    <a:gd name="connsiteX82" fmla="*/ 626269 w 669132"/>
                    <a:gd name="connsiteY82" fmla="*/ 122830 h 820666"/>
                    <a:gd name="connsiteX83" fmla="*/ 633413 w 669132"/>
                    <a:gd name="connsiteY83" fmla="*/ 127593 h 820666"/>
                    <a:gd name="connsiteX84" fmla="*/ 652463 w 669132"/>
                    <a:gd name="connsiteY84" fmla="*/ 127593 h 820666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8638 w 669132"/>
                    <a:gd name="connsiteY70" fmla="*/ 53006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1969 w 669132"/>
                    <a:gd name="connsiteY72" fmla="*/ 79200 h 819898"/>
                    <a:gd name="connsiteX73" fmla="*/ 519113 w 669132"/>
                    <a:gd name="connsiteY73" fmla="*/ 93487 h 819898"/>
                    <a:gd name="connsiteX74" fmla="*/ 526257 w 669132"/>
                    <a:gd name="connsiteY74" fmla="*/ 98250 h 819898"/>
                    <a:gd name="connsiteX75" fmla="*/ 533400 w 669132"/>
                    <a:gd name="connsiteY75" fmla="*/ 105393 h 819898"/>
                    <a:gd name="connsiteX76" fmla="*/ 538163 w 669132"/>
                    <a:gd name="connsiteY76" fmla="*/ 112537 h 819898"/>
                    <a:gd name="connsiteX77" fmla="*/ 545307 w 669132"/>
                    <a:gd name="connsiteY77" fmla="*/ 114918 h 819898"/>
                    <a:gd name="connsiteX78" fmla="*/ 552450 w 669132"/>
                    <a:gd name="connsiteY78" fmla="*/ 119681 h 819898"/>
                    <a:gd name="connsiteX79" fmla="*/ 566738 w 669132"/>
                    <a:gd name="connsiteY79" fmla="*/ 117300 h 819898"/>
                    <a:gd name="connsiteX80" fmla="*/ 590550 w 669132"/>
                    <a:gd name="connsiteY80" fmla="*/ 114918 h 819898"/>
                    <a:gd name="connsiteX81" fmla="*/ 609600 w 669132"/>
                    <a:gd name="connsiteY81" fmla="*/ 117300 h 819898"/>
                    <a:gd name="connsiteX82" fmla="*/ 626269 w 669132"/>
                    <a:gd name="connsiteY82" fmla="*/ 122062 h 819898"/>
                    <a:gd name="connsiteX83" fmla="*/ 633413 w 669132"/>
                    <a:gd name="connsiteY83" fmla="*/ 126825 h 819898"/>
                    <a:gd name="connsiteX84" fmla="*/ 652463 w 669132"/>
                    <a:gd name="connsiteY84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14350 w 669132"/>
                    <a:gd name="connsiteY71" fmla="*/ 7205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9154 w 669132"/>
                    <a:gd name="connsiteY71" fmla="*/ 77429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29793 w 669132"/>
                    <a:gd name="connsiteY70" fmla="*/ 56588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19113 w 669132"/>
                    <a:gd name="connsiteY72" fmla="*/ 93487 h 819898"/>
                    <a:gd name="connsiteX73" fmla="*/ 526257 w 669132"/>
                    <a:gd name="connsiteY73" fmla="*/ 98250 h 819898"/>
                    <a:gd name="connsiteX74" fmla="*/ 533400 w 669132"/>
                    <a:gd name="connsiteY74" fmla="*/ 105393 h 819898"/>
                    <a:gd name="connsiteX75" fmla="*/ 538163 w 669132"/>
                    <a:gd name="connsiteY75" fmla="*/ 112537 h 819898"/>
                    <a:gd name="connsiteX76" fmla="*/ 545307 w 669132"/>
                    <a:gd name="connsiteY76" fmla="*/ 114918 h 819898"/>
                    <a:gd name="connsiteX77" fmla="*/ 552450 w 669132"/>
                    <a:gd name="connsiteY77" fmla="*/ 119681 h 819898"/>
                    <a:gd name="connsiteX78" fmla="*/ 566738 w 669132"/>
                    <a:gd name="connsiteY78" fmla="*/ 117300 h 819898"/>
                    <a:gd name="connsiteX79" fmla="*/ 590550 w 669132"/>
                    <a:gd name="connsiteY79" fmla="*/ 114918 h 819898"/>
                    <a:gd name="connsiteX80" fmla="*/ 609600 w 669132"/>
                    <a:gd name="connsiteY80" fmla="*/ 117300 h 819898"/>
                    <a:gd name="connsiteX81" fmla="*/ 626269 w 669132"/>
                    <a:gd name="connsiteY81" fmla="*/ 122062 h 819898"/>
                    <a:gd name="connsiteX82" fmla="*/ 633413 w 669132"/>
                    <a:gd name="connsiteY82" fmla="*/ 126825 h 819898"/>
                    <a:gd name="connsiteX83" fmla="*/ 652463 w 669132"/>
                    <a:gd name="connsiteY83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26257 w 669132"/>
                    <a:gd name="connsiteY72" fmla="*/ 98250 h 819898"/>
                    <a:gd name="connsiteX73" fmla="*/ 533400 w 669132"/>
                    <a:gd name="connsiteY73" fmla="*/ 105393 h 819898"/>
                    <a:gd name="connsiteX74" fmla="*/ 538163 w 669132"/>
                    <a:gd name="connsiteY74" fmla="*/ 112537 h 819898"/>
                    <a:gd name="connsiteX75" fmla="*/ 545307 w 669132"/>
                    <a:gd name="connsiteY75" fmla="*/ 114918 h 819898"/>
                    <a:gd name="connsiteX76" fmla="*/ 552450 w 669132"/>
                    <a:gd name="connsiteY76" fmla="*/ 119681 h 819898"/>
                    <a:gd name="connsiteX77" fmla="*/ 566738 w 669132"/>
                    <a:gd name="connsiteY77" fmla="*/ 117300 h 819898"/>
                    <a:gd name="connsiteX78" fmla="*/ 590550 w 669132"/>
                    <a:gd name="connsiteY78" fmla="*/ 114918 h 819898"/>
                    <a:gd name="connsiteX79" fmla="*/ 609600 w 669132"/>
                    <a:gd name="connsiteY79" fmla="*/ 117300 h 819898"/>
                    <a:gd name="connsiteX80" fmla="*/ 626269 w 669132"/>
                    <a:gd name="connsiteY80" fmla="*/ 122062 h 819898"/>
                    <a:gd name="connsiteX81" fmla="*/ 633413 w 669132"/>
                    <a:gd name="connsiteY81" fmla="*/ 126825 h 819898"/>
                    <a:gd name="connsiteX82" fmla="*/ 652463 w 669132"/>
                    <a:gd name="connsiteY82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3400 w 669132"/>
                    <a:gd name="connsiteY72" fmla="*/ 105393 h 819898"/>
                    <a:gd name="connsiteX73" fmla="*/ 538163 w 669132"/>
                    <a:gd name="connsiteY73" fmla="*/ 112537 h 819898"/>
                    <a:gd name="connsiteX74" fmla="*/ 545307 w 669132"/>
                    <a:gd name="connsiteY74" fmla="*/ 114918 h 819898"/>
                    <a:gd name="connsiteX75" fmla="*/ 552450 w 669132"/>
                    <a:gd name="connsiteY75" fmla="*/ 119681 h 819898"/>
                    <a:gd name="connsiteX76" fmla="*/ 566738 w 669132"/>
                    <a:gd name="connsiteY76" fmla="*/ 117300 h 819898"/>
                    <a:gd name="connsiteX77" fmla="*/ 590550 w 669132"/>
                    <a:gd name="connsiteY77" fmla="*/ 114918 h 819898"/>
                    <a:gd name="connsiteX78" fmla="*/ 609600 w 669132"/>
                    <a:gd name="connsiteY78" fmla="*/ 117300 h 819898"/>
                    <a:gd name="connsiteX79" fmla="*/ 626269 w 669132"/>
                    <a:gd name="connsiteY79" fmla="*/ 122062 h 819898"/>
                    <a:gd name="connsiteX80" fmla="*/ 633413 w 669132"/>
                    <a:gd name="connsiteY80" fmla="*/ 126825 h 819898"/>
                    <a:gd name="connsiteX81" fmla="*/ 652463 w 669132"/>
                    <a:gd name="connsiteY81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38163 w 669132"/>
                    <a:gd name="connsiteY72" fmla="*/ 112537 h 819898"/>
                    <a:gd name="connsiteX73" fmla="*/ 545307 w 669132"/>
                    <a:gd name="connsiteY73" fmla="*/ 114918 h 819898"/>
                    <a:gd name="connsiteX74" fmla="*/ 552450 w 669132"/>
                    <a:gd name="connsiteY74" fmla="*/ 119681 h 819898"/>
                    <a:gd name="connsiteX75" fmla="*/ 566738 w 669132"/>
                    <a:gd name="connsiteY75" fmla="*/ 117300 h 819898"/>
                    <a:gd name="connsiteX76" fmla="*/ 590550 w 669132"/>
                    <a:gd name="connsiteY76" fmla="*/ 114918 h 819898"/>
                    <a:gd name="connsiteX77" fmla="*/ 609600 w 669132"/>
                    <a:gd name="connsiteY77" fmla="*/ 117300 h 819898"/>
                    <a:gd name="connsiteX78" fmla="*/ 626269 w 669132"/>
                    <a:gd name="connsiteY78" fmla="*/ 122062 h 819898"/>
                    <a:gd name="connsiteX79" fmla="*/ 633413 w 669132"/>
                    <a:gd name="connsiteY79" fmla="*/ 126825 h 819898"/>
                    <a:gd name="connsiteX80" fmla="*/ 652463 w 669132"/>
                    <a:gd name="connsiteY80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2463 w 669132"/>
                    <a:gd name="connsiteY0" fmla="*/ 126825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2463 w 669132"/>
                    <a:gd name="connsiteY79" fmla="*/ 126825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33413 w 669132"/>
                    <a:gd name="connsiteY78" fmla="*/ 126825 h 819898"/>
                    <a:gd name="connsiteX79" fmla="*/ 655350 w 669132"/>
                    <a:gd name="connsiteY79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26269 w 669132"/>
                    <a:gd name="connsiteY77" fmla="*/ 122062 h 819898"/>
                    <a:gd name="connsiteX78" fmla="*/ 655350 w 669132"/>
                    <a:gd name="connsiteY78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09600 w 669132"/>
                    <a:gd name="connsiteY76" fmla="*/ 117300 h 819898"/>
                    <a:gd name="connsiteX77" fmla="*/ 655350 w 669132"/>
                    <a:gd name="connsiteY77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590550 w 669132"/>
                    <a:gd name="connsiteY75" fmla="*/ 114918 h 819898"/>
                    <a:gd name="connsiteX76" fmla="*/ 655350 w 669132"/>
                    <a:gd name="connsiteY76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52450 w 669132"/>
                    <a:gd name="connsiteY73" fmla="*/ 119681 h 819898"/>
                    <a:gd name="connsiteX74" fmla="*/ 566738 w 669132"/>
                    <a:gd name="connsiteY74" fmla="*/ 117300 h 819898"/>
                    <a:gd name="connsiteX75" fmla="*/ 655350 w 669132"/>
                    <a:gd name="connsiteY75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566738 w 669132"/>
                    <a:gd name="connsiteY73" fmla="*/ 117300 h 819898"/>
                    <a:gd name="connsiteX74" fmla="*/ 655350 w 669132"/>
                    <a:gd name="connsiteY74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5307 w 669132"/>
                    <a:gd name="connsiteY72" fmla="*/ 114918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  <a:gd name="connsiteX0" fmla="*/ 655350 w 669132"/>
                    <a:gd name="connsiteY0" fmla="*/ 125034 h 819898"/>
                    <a:gd name="connsiteX1" fmla="*/ 657225 w 669132"/>
                    <a:gd name="connsiteY1" fmla="*/ 153018 h 819898"/>
                    <a:gd name="connsiteX2" fmla="*/ 661988 w 669132"/>
                    <a:gd name="connsiteY2" fmla="*/ 160162 h 819898"/>
                    <a:gd name="connsiteX3" fmla="*/ 669132 w 669132"/>
                    <a:gd name="connsiteY3" fmla="*/ 200643 h 819898"/>
                    <a:gd name="connsiteX4" fmla="*/ 661988 w 669132"/>
                    <a:gd name="connsiteY4" fmla="*/ 229218 h 819898"/>
                    <a:gd name="connsiteX5" fmla="*/ 650082 w 669132"/>
                    <a:gd name="connsiteY5" fmla="*/ 250650 h 819898"/>
                    <a:gd name="connsiteX6" fmla="*/ 647700 w 669132"/>
                    <a:gd name="connsiteY6" fmla="*/ 274462 h 819898"/>
                    <a:gd name="connsiteX7" fmla="*/ 645319 w 669132"/>
                    <a:gd name="connsiteY7" fmla="*/ 283987 h 819898"/>
                    <a:gd name="connsiteX8" fmla="*/ 642938 w 669132"/>
                    <a:gd name="connsiteY8" fmla="*/ 295893 h 819898"/>
                    <a:gd name="connsiteX9" fmla="*/ 640557 w 669132"/>
                    <a:gd name="connsiteY9" fmla="*/ 303037 h 819898"/>
                    <a:gd name="connsiteX10" fmla="*/ 635794 w 669132"/>
                    <a:gd name="connsiteY10" fmla="*/ 322087 h 819898"/>
                    <a:gd name="connsiteX11" fmla="*/ 633413 w 669132"/>
                    <a:gd name="connsiteY11" fmla="*/ 345900 h 819898"/>
                    <a:gd name="connsiteX12" fmla="*/ 638175 w 669132"/>
                    <a:gd name="connsiteY12" fmla="*/ 369712 h 819898"/>
                    <a:gd name="connsiteX13" fmla="*/ 638175 w 669132"/>
                    <a:gd name="connsiteY13" fmla="*/ 438768 h 819898"/>
                    <a:gd name="connsiteX14" fmla="*/ 635794 w 669132"/>
                    <a:gd name="connsiteY14" fmla="*/ 448293 h 819898"/>
                    <a:gd name="connsiteX15" fmla="*/ 628650 w 669132"/>
                    <a:gd name="connsiteY15" fmla="*/ 457818 h 819898"/>
                    <a:gd name="connsiteX16" fmla="*/ 616744 w 669132"/>
                    <a:gd name="connsiteY16" fmla="*/ 472106 h 819898"/>
                    <a:gd name="connsiteX17" fmla="*/ 614363 w 669132"/>
                    <a:gd name="connsiteY17" fmla="*/ 479250 h 819898"/>
                    <a:gd name="connsiteX18" fmla="*/ 604838 w 669132"/>
                    <a:gd name="connsiteY18" fmla="*/ 493537 h 819898"/>
                    <a:gd name="connsiteX19" fmla="*/ 597694 w 669132"/>
                    <a:gd name="connsiteY19" fmla="*/ 514968 h 819898"/>
                    <a:gd name="connsiteX20" fmla="*/ 595313 w 669132"/>
                    <a:gd name="connsiteY20" fmla="*/ 522112 h 819898"/>
                    <a:gd name="connsiteX21" fmla="*/ 583407 w 669132"/>
                    <a:gd name="connsiteY21" fmla="*/ 538781 h 819898"/>
                    <a:gd name="connsiteX22" fmla="*/ 576263 w 669132"/>
                    <a:gd name="connsiteY22" fmla="*/ 562593 h 819898"/>
                    <a:gd name="connsiteX23" fmla="*/ 559594 w 669132"/>
                    <a:gd name="connsiteY23" fmla="*/ 584025 h 819898"/>
                    <a:gd name="connsiteX24" fmla="*/ 552450 w 669132"/>
                    <a:gd name="connsiteY24" fmla="*/ 588787 h 819898"/>
                    <a:gd name="connsiteX25" fmla="*/ 540544 w 669132"/>
                    <a:gd name="connsiteY25" fmla="*/ 600693 h 819898"/>
                    <a:gd name="connsiteX26" fmla="*/ 533400 w 669132"/>
                    <a:gd name="connsiteY26" fmla="*/ 607837 h 819898"/>
                    <a:gd name="connsiteX27" fmla="*/ 519113 w 669132"/>
                    <a:gd name="connsiteY27" fmla="*/ 614981 h 819898"/>
                    <a:gd name="connsiteX28" fmla="*/ 509588 w 669132"/>
                    <a:gd name="connsiteY28" fmla="*/ 622125 h 819898"/>
                    <a:gd name="connsiteX29" fmla="*/ 504825 w 669132"/>
                    <a:gd name="connsiteY29" fmla="*/ 629268 h 819898"/>
                    <a:gd name="connsiteX30" fmla="*/ 490538 w 669132"/>
                    <a:gd name="connsiteY30" fmla="*/ 638793 h 819898"/>
                    <a:gd name="connsiteX31" fmla="*/ 483394 w 669132"/>
                    <a:gd name="connsiteY31" fmla="*/ 645937 h 819898"/>
                    <a:gd name="connsiteX32" fmla="*/ 476250 w 669132"/>
                    <a:gd name="connsiteY32" fmla="*/ 650700 h 819898"/>
                    <a:gd name="connsiteX33" fmla="*/ 473869 w 669132"/>
                    <a:gd name="connsiteY33" fmla="*/ 657843 h 819898"/>
                    <a:gd name="connsiteX34" fmla="*/ 464344 w 669132"/>
                    <a:gd name="connsiteY34" fmla="*/ 664987 h 819898"/>
                    <a:gd name="connsiteX35" fmla="*/ 457200 w 669132"/>
                    <a:gd name="connsiteY35" fmla="*/ 672131 h 819898"/>
                    <a:gd name="connsiteX36" fmla="*/ 440532 w 669132"/>
                    <a:gd name="connsiteY36" fmla="*/ 684037 h 819898"/>
                    <a:gd name="connsiteX37" fmla="*/ 428625 w 669132"/>
                    <a:gd name="connsiteY37" fmla="*/ 693562 h 819898"/>
                    <a:gd name="connsiteX38" fmla="*/ 416719 w 669132"/>
                    <a:gd name="connsiteY38" fmla="*/ 703087 h 819898"/>
                    <a:gd name="connsiteX39" fmla="*/ 402432 w 669132"/>
                    <a:gd name="connsiteY39" fmla="*/ 714993 h 819898"/>
                    <a:gd name="connsiteX40" fmla="*/ 395288 w 669132"/>
                    <a:gd name="connsiteY40" fmla="*/ 717375 h 819898"/>
                    <a:gd name="connsiteX41" fmla="*/ 385763 w 669132"/>
                    <a:gd name="connsiteY41" fmla="*/ 722137 h 819898"/>
                    <a:gd name="connsiteX42" fmla="*/ 371475 w 669132"/>
                    <a:gd name="connsiteY42" fmla="*/ 731662 h 819898"/>
                    <a:gd name="connsiteX43" fmla="*/ 364332 w 669132"/>
                    <a:gd name="connsiteY43" fmla="*/ 736425 h 819898"/>
                    <a:gd name="connsiteX44" fmla="*/ 357188 w 669132"/>
                    <a:gd name="connsiteY44" fmla="*/ 743568 h 819898"/>
                    <a:gd name="connsiteX45" fmla="*/ 350044 w 669132"/>
                    <a:gd name="connsiteY45" fmla="*/ 745950 h 819898"/>
                    <a:gd name="connsiteX46" fmla="*/ 342900 w 669132"/>
                    <a:gd name="connsiteY46" fmla="*/ 750712 h 819898"/>
                    <a:gd name="connsiteX47" fmla="*/ 326232 w 669132"/>
                    <a:gd name="connsiteY47" fmla="*/ 767381 h 819898"/>
                    <a:gd name="connsiteX48" fmla="*/ 311944 w 669132"/>
                    <a:gd name="connsiteY48" fmla="*/ 776906 h 819898"/>
                    <a:gd name="connsiteX49" fmla="*/ 290513 w 669132"/>
                    <a:gd name="connsiteY49" fmla="*/ 791193 h 819898"/>
                    <a:gd name="connsiteX50" fmla="*/ 285750 w 669132"/>
                    <a:gd name="connsiteY50" fmla="*/ 798337 h 819898"/>
                    <a:gd name="connsiteX51" fmla="*/ 271463 w 669132"/>
                    <a:gd name="connsiteY51" fmla="*/ 800718 h 819898"/>
                    <a:gd name="connsiteX52" fmla="*/ 264319 w 669132"/>
                    <a:gd name="connsiteY52" fmla="*/ 805481 h 819898"/>
                    <a:gd name="connsiteX53" fmla="*/ 250032 w 669132"/>
                    <a:gd name="connsiteY53" fmla="*/ 810243 h 819898"/>
                    <a:gd name="connsiteX54" fmla="*/ 229394 w 669132"/>
                    <a:gd name="connsiteY54" fmla="*/ 819775 h 819898"/>
                    <a:gd name="connsiteX55" fmla="*/ 198582 w 669132"/>
                    <a:gd name="connsiteY55" fmla="*/ 766804 h 819898"/>
                    <a:gd name="connsiteX56" fmla="*/ 16669 w 669132"/>
                    <a:gd name="connsiteY56" fmla="*/ 687634 h 819898"/>
                    <a:gd name="connsiteX57" fmla="*/ 0 w 669132"/>
                    <a:gd name="connsiteY57" fmla="*/ 547105 h 819898"/>
                    <a:gd name="connsiteX58" fmla="*/ 45244 w 669132"/>
                    <a:gd name="connsiteY58" fmla="*/ 548306 h 819898"/>
                    <a:gd name="connsiteX59" fmla="*/ 124980 w 669132"/>
                    <a:gd name="connsiteY59" fmla="*/ 667390 h 819898"/>
                    <a:gd name="connsiteX60" fmla="*/ 320675 w 669132"/>
                    <a:gd name="connsiteY60" fmla="*/ 528083 h 819898"/>
                    <a:gd name="connsiteX61" fmla="*/ 332726 w 669132"/>
                    <a:gd name="connsiteY61" fmla="*/ 424481 h 819898"/>
                    <a:gd name="connsiteX62" fmla="*/ 340591 w 669132"/>
                    <a:gd name="connsiteY62" fmla="*/ 355425 h 819898"/>
                    <a:gd name="connsiteX63" fmla="*/ 351848 w 669132"/>
                    <a:gd name="connsiteY63" fmla="*/ 263132 h 819898"/>
                    <a:gd name="connsiteX64" fmla="*/ 311295 w 669132"/>
                    <a:gd name="connsiteY64" fmla="*/ 281016 h 819898"/>
                    <a:gd name="connsiteX65" fmla="*/ 287049 w 669132"/>
                    <a:gd name="connsiteY65" fmla="*/ 221471 h 819898"/>
                    <a:gd name="connsiteX66" fmla="*/ 397020 w 669132"/>
                    <a:gd name="connsiteY66" fmla="*/ 164939 h 819898"/>
                    <a:gd name="connsiteX67" fmla="*/ 406040 w 669132"/>
                    <a:gd name="connsiteY67" fmla="*/ 117293 h 819898"/>
                    <a:gd name="connsiteX68" fmla="*/ 361229 w 669132"/>
                    <a:gd name="connsiteY68" fmla="*/ 97674 h 819898"/>
                    <a:gd name="connsiteX69" fmla="*/ 470911 w 669132"/>
                    <a:gd name="connsiteY69" fmla="*/ 0 h 819898"/>
                    <a:gd name="connsiteX70" fmla="*/ 530948 w 669132"/>
                    <a:gd name="connsiteY70" fmla="*/ 58976 h 819898"/>
                    <a:gd name="connsiteX71" fmla="*/ 507422 w 669132"/>
                    <a:gd name="connsiteY71" fmla="*/ 78026 h 819898"/>
                    <a:gd name="connsiteX72" fmla="*/ 547616 w 669132"/>
                    <a:gd name="connsiteY72" fmla="*/ 117904 h 819898"/>
                    <a:gd name="connsiteX73" fmla="*/ 655350 w 669132"/>
                    <a:gd name="connsiteY73" fmla="*/ 125034 h 819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669132" h="819898">
                      <a:moveTo>
                        <a:pt x="655350" y="125034"/>
                      </a:moveTo>
                      <a:cubicBezTo>
                        <a:pt x="657260" y="140937"/>
                        <a:pt x="656119" y="147163"/>
                        <a:pt x="657225" y="153018"/>
                      </a:cubicBezTo>
                      <a:cubicBezTo>
                        <a:pt x="658331" y="158873"/>
                        <a:pt x="660400" y="157781"/>
                        <a:pt x="661988" y="160162"/>
                      </a:cubicBezTo>
                      <a:cubicBezTo>
                        <a:pt x="669522" y="182767"/>
                        <a:pt x="666295" y="169450"/>
                        <a:pt x="669132" y="200643"/>
                      </a:cubicBezTo>
                      <a:cubicBezTo>
                        <a:pt x="667942" y="207782"/>
                        <a:pt x="666179" y="222931"/>
                        <a:pt x="661988" y="229218"/>
                      </a:cubicBezTo>
                      <a:cubicBezTo>
                        <a:pt x="651071" y="245595"/>
                        <a:pt x="654273" y="238076"/>
                        <a:pt x="650082" y="250650"/>
                      </a:cubicBezTo>
                      <a:cubicBezTo>
                        <a:pt x="649288" y="258587"/>
                        <a:pt x="648828" y="266565"/>
                        <a:pt x="647700" y="274462"/>
                      </a:cubicBezTo>
                      <a:cubicBezTo>
                        <a:pt x="647237" y="277702"/>
                        <a:pt x="646029" y="280792"/>
                        <a:pt x="645319" y="283987"/>
                      </a:cubicBezTo>
                      <a:cubicBezTo>
                        <a:pt x="644441" y="287938"/>
                        <a:pt x="643920" y="291967"/>
                        <a:pt x="642938" y="295893"/>
                      </a:cubicBezTo>
                      <a:cubicBezTo>
                        <a:pt x="642329" y="298328"/>
                        <a:pt x="641166" y="300602"/>
                        <a:pt x="640557" y="303037"/>
                      </a:cubicBezTo>
                      <a:lnTo>
                        <a:pt x="635794" y="322087"/>
                      </a:lnTo>
                      <a:cubicBezTo>
                        <a:pt x="635000" y="330025"/>
                        <a:pt x="633413" y="337923"/>
                        <a:pt x="633413" y="345900"/>
                      </a:cubicBezTo>
                      <a:cubicBezTo>
                        <a:pt x="633413" y="351738"/>
                        <a:pt x="636602" y="363419"/>
                        <a:pt x="638175" y="369712"/>
                      </a:cubicBezTo>
                      <a:cubicBezTo>
                        <a:pt x="640891" y="405011"/>
                        <a:pt x="641992" y="400599"/>
                        <a:pt x="638175" y="438768"/>
                      </a:cubicBezTo>
                      <a:cubicBezTo>
                        <a:pt x="637849" y="442024"/>
                        <a:pt x="637258" y="445366"/>
                        <a:pt x="635794" y="448293"/>
                      </a:cubicBezTo>
                      <a:cubicBezTo>
                        <a:pt x="634019" y="451843"/>
                        <a:pt x="630957" y="454588"/>
                        <a:pt x="628650" y="457818"/>
                      </a:cubicBezTo>
                      <a:cubicBezTo>
                        <a:pt x="620360" y="469424"/>
                        <a:pt x="627865" y="460985"/>
                        <a:pt x="616744" y="472106"/>
                      </a:cubicBezTo>
                      <a:cubicBezTo>
                        <a:pt x="615950" y="474487"/>
                        <a:pt x="615582" y="477056"/>
                        <a:pt x="614363" y="479250"/>
                      </a:cubicBezTo>
                      <a:cubicBezTo>
                        <a:pt x="611583" y="484253"/>
                        <a:pt x="606648" y="488107"/>
                        <a:pt x="604838" y="493537"/>
                      </a:cubicBezTo>
                      <a:lnTo>
                        <a:pt x="597694" y="514968"/>
                      </a:lnTo>
                      <a:cubicBezTo>
                        <a:pt x="596900" y="517349"/>
                        <a:pt x="596705" y="520024"/>
                        <a:pt x="595313" y="522112"/>
                      </a:cubicBezTo>
                      <a:cubicBezTo>
                        <a:pt x="588349" y="532558"/>
                        <a:pt x="592267" y="526966"/>
                        <a:pt x="583407" y="538781"/>
                      </a:cubicBezTo>
                      <a:cubicBezTo>
                        <a:pt x="582076" y="544103"/>
                        <a:pt x="578580" y="559118"/>
                        <a:pt x="576263" y="562593"/>
                      </a:cubicBezTo>
                      <a:cubicBezTo>
                        <a:pt x="569626" y="572549"/>
                        <a:pt x="567987" y="577031"/>
                        <a:pt x="559594" y="584025"/>
                      </a:cubicBezTo>
                      <a:cubicBezTo>
                        <a:pt x="557395" y="585857"/>
                        <a:pt x="554831" y="587200"/>
                        <a:pt x="552450" y="588787"/>
                      </a:cubicBezTo>
                      <a:cubicBezTo>
                        <a:pt x="543720" y="601884"/>
                        <a:pt x="552450" y="590772"/>
                        <a:pt x="540544" y="600693"/>
                      </a:cubicBezTo>
                      <a:cubicBezTo>
                        <a:pt x="537957" y="602849"/>
                        <a:pt x="535987" y="605681"/>
                        <a:pt x="533400" y="607837"/>
                      </a:cubicBezTo>
                      <a:cubicBezTo>
                        <a:pt x="527244" y="612968"/>
                        <a:pt x="526275" y="612594"/>
                        <a:pt x="519113" y="614981"/>
                      </a:cubicBezTo>
                      <a:cubicBezTo>
                        <a:pt x="515938" y="617362"/>
                        <a:pt x="512394" y="619319"/>
                        <a:pt x="509588" y="622125"/>
                      </a:cubicBezTo>
                      <a:cubicBezTo>
                        <a:pt x="507564" y="624149"/>
                        <a:pt x="506979" y="627384"/>
                        <a:pt x="504825" y="629268"/>
                      </a:cubicBezTo>
                      <a:cubicBezTo>
                        <a:pt x="500517" y="633037"/>
                        <a:pt x="495300" y="635618"/>
                        <a:pt x="490538" y="638793"/>
                      </a:cubicBezTo>
                      <a:cubicBezTo>
                        <a:pt x="487736" y="640661"/>
                        <a:pt x="485981" y="643781"/>
                        <a:pt x="483394" y="645937"/>
                      </a:cubicBezTo>
                      <a:cubicBezTo>
                        <a:pt x="481195" y="647769"/>
                        <a:pt x="478631" y="649112"/>
                        <a:pt x="476250" y="650700"/>
                      </a:cubicBezTo>
                      <a:cubicBezTo>
                        <a:pt x="475456" y="653081"/>
                        <a:pt x="475476" y="655915"/>
                        <a:pt x="473869" y="657843"/>
                      </a:cubicBezTo>
                      <a:cubicBezTo>
                        <a:pt x="471328" y="660892"/>
                        <a:pt x="467357" y="662404"/>
                        <a:pt x="464344" y="664987"/>
                      </a:cubicBezTo>
                      <a:cubicBezTo>
                        <a:pt x="461787" y="667179"/>
                        <a:pt x="459787" y="669975"/>
                        <a:pt x="457200" y="672131"/>
                      </a:cubicBezTo>
                      <a:cubicBezTo>
                        <a:pt x="449085" y="678893"/>
                        <a:pt x="449114" y="675455"/>
                        <a:pt x="440532" y="684037"/>
                      </a:cubicBezTo>
                      <a:cubicBezTo>
                        <a:pt x="429761" y="694808"/>
                        <a:pt x="442532" y="688927"/>
                        <a:pt x="428625" y="693562"/>
                      </a:cubicBezTo>
                      <a:cubicBezTo>
                        <a:pt x="420597" y="705605"/>
                        <a:pt x="428221" y="697336"/>
                        <a:pt x="416719" y="703087"/>
                      </a:cubicBezTo>
                      <a:cubicBezTo>
                        <a:pt x="401141" y="710876"/>
                        <a:pt x="418226" y="704463"/>
                        <a:pt x="402432" y="714993"/>
                      </a:cubicBezTo>
                      <a:cubicBezTo>
                        <a:pt x="400343" y="716385"/>
                        <a:pt x="397595" y="716386"/>
                        <a:pt x="395288" y="717375"/>
                      </a:cubicBezTo>
                      <a:cubicBezTo>
                        <a:pt x="392025" y="718773"/>
                        <a:pt x="388807" y="720311"/>
                        <a:pt x="385763" y="722137"/>
                      </a:cubicBezTo>
                      <a:cubicBezTo>
                        <a:pt x="380855" y="725082"/>
                        <a:pt x="376238" y="728487"/>
                        <a:pt x="371475" y="731662"/>
                      </a:cubicBezTo>
                      <a:cubicBezTo>
                        <a:pt x="369094" y="733249"/>
                        <a:pt x="366356" y="734402"/>
                        <a:pt x="364332" y="736425"/>
                      </a:cubicBezTo>
                      <a:cubicBezTo>
                        <a:pt x="361951" y="738806"/>
                        <a:pt x="359990" y="741700"/>
                        <a:pt x="357188" y="743568"/>
                      </a:cubicBezTo>
                      <a:cubicBezTo>
                        <a:pt x="355099" y="744960"/>
                        <a:pt x="352289" y="744827"/>
                        <a:pt x="350044" y="745950"/>
                      </a:cubicBezTo>
                      <a:cubicBezTo>
                        <a:pt x="347484" y="747230"/>
                        <a:pt x="345281" y="749125"/>
                        <a:pt x="342900" y="750712"/>
                      </a:cubicBezTo>
                      <a:cubicBezTo>
                        <a:pt x="338931" y="754284"/>
                        <a:pt x="331391" y="763015"/>
                        <a:pt x="326232" y="767381"/>
                      </a:cubicBezTo>
                      <a:cubicBezTo>
                        <a:pt x="321073" y="771747"/>
                        <a:pt x="316707" y="773731"/>
                        <a:pt x="311944" y="776906"/>
                      </a:cubicBezTo>
                      <a:lnTo>
                        <a:pt x="290513" y="791193"/>
                      </a:lnTo>
                      <a:cubicBezTo>
                        <a:pt x="288132" y="792781"/>
                        <a:pt x="288310" y="797057"/>
                        <a:pt x="285750" y="798337"/>
                      </a:cubicBezTo>
                      <a:cubicBezTo>
                        <a:pt x="281432" y="800496"/>
                        <a:pt x="276225" y="799924"/>
                        <a:pt x="271463" y="800718"/>
                      </a:cubicBezTo>
                      <a:cubicBezTo>
                        <a:pt x="269082" y="802306"/>
                        <a:pt x="266934" y="804319"/>
                        <a:pt x="264319" y="805481"/>
                      </a:cubicBezTo>
                      <a:cubicBezTo>
                        <a:pt x="259732" y="807520"/>
                        <a:pt x="255853" y="807861"/>
                        <a:pt x="250032" y="810243"/>
                      </a:cubicBezTo>
                      <a:cubicBezTo>
                        <a:pt x="244211" y="812625"/>
                        <a:pt x="232476" y="821008"/>
                        <a:pt x="229394" y="819775"/>
                      </a:cubicBezTo>
                      <a:cubicBezTo>
                        <a:pt x="217932" y="801788"/>
                        <a:pt x="214407" y="797783"/>
                        <a:pt x="198582" y="766804"/>
                      </a:cubicBezTo>
                      <a:cubicBezTo>
                        <a:pt x="120249" y="733620"/>
                        <a:pt x="81518" y="715891"/>
                        <a:pt x="16669" y="687634"/>
                      </a:cubicBezTo>
                      <a:cubicBezTo>
                        <a:pt x="10139" y="631187"/>
                        <a:pt x="7938" y="607941"/>
                        <a:pt x="0" y="547105"/>
                      </a:cubicBezTo>
                      <a:lnTo>
                        <a:pt x="45244" y="548306"/>
                      </a:lnTo>
                      <a:cubicBezTo>
                        <a:pt x="66074" y="568353"/>
                        <a:pt x="72988" y="591727"/>
                        <a:pt x="124980" y="667390"/>
                      </a:cubicBezTo>
                      <a:cubicBezTo>
                        <a:pt x="210720" y="603119"/>
                        <a:pt x="245025" y="580734"/>
                        <a:pt x="320675" y="528083"/>
                      </a:cubicBezTo>
                      <a:cubicBezTo>
                        <a:pt x="326722" y="465507"/>
                        <a:pt x="329450" y="454206"/>
                        <a:pt x="332726" y="424481"/>
                      </a:cubicBezTo>
                      <a:cubicBezTo>
                        <a:pt x="335927" y="395441"/>
                        <a:pt x="337404" y="382316"/>
                        <a:pt x="340591" y="355425"/>
                      </a:cubicBezTo>
                      <a:cubicBezTo>
                        <a:pt x="343778" y="328534"/>
                        <a:pt x="351246" y="280012"/>
                        <a:pt x="351848" y="263132"/>
                      </a:cubicBezTo>
                      <a:cubicBezTo>
                        <a:pt x="339749" y="267747"/>
                        <a:pt x="324297" y="274747"/>
                        <a:pt x="311295" y="281016"/>
                      </a:cubicBezTo>
                      <a:cubicBezTo>
                        <a:pt x="302227" y="259146"/>
                        <a:pt x="292786" y="233682"/>
                        <a:pt x="287049" y="221471"/>
                      </a:cubicBezTo>
                      <a:cubicBezTo>
                        <a:pt x="332223" y="198543"/>
                        <a:pt x="374507" y="177535"/>
                        <a:pt x="397020" y="164939"/>
                      </a:cubicBezTo>
                      <a:cubicBezTo>
                        <a:pt x="403188" y="133644"/>
                        <a:pt x="400555" y="133777"/>
                        <a:pt x="406040" y="117293"/>
                      </a:cubicBezTo>
                      <a:cubicBezTo>
                        <a:pt x="384474" y="107011"/>
                        <a:pt x="371801" y="100842"/>
                        <a:pt x="361229" y="97674"/>
                      </a:cubicBezTo>
                      <a:cubicBezTo>
                        <a:pt x="380605" y="79618"/>
                        <a:pt x="433098" y="33997"/>
                        <a:pt x="470911" y="0"/>
                      </a:cubicBezTo>
                      <a:cubicBezTo>
                        <a:pt x="495348" y="25394"/>
                        <a:pt x="519631" y="47961"/>
                        <a:pt x="530948" y="58976"/>
                      </a:cubicBezTo>
                      <a:cubicBezTo>
                        <a:pt x="519137" y="69194"/>
                        <a:pt x="518283" y="68286"/>
                        <a:pt x="507422" y="78026"/>
                      </a:cubicBezTo>
                      <a:cubicBezTo>
                        <a:pt x="523094" y="92127"/>
                        <a:pt x="540111" y="110962"/>
                        <a:pt x="547616" y="117904"/>
                      </a:cubicBezTo>
                      <a:cubicBezTo>
                        <a:pt x="574003" y="117977"/>
                        <a:pt x="612450" y="122266"/>
                        <a:pt x="655350" y="125034"/>
                      </a:cubicBezTo>
                      <a:close/>
                    </a:path>
                  </a:pathLst>
                </a:custGeom>
                <a:solidFill>
                  <a:srgbClr val="009900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600"/>
                </a:p>
              </p:txBody>
            </p:sp>
          </p:grpSp>
          <p:sp>
            <p:nvSpPr>
              <p:cNvPr id="37" name="Freeform 189"/>
              <p:cNvSpPr>
                <a:spLocks/>
              </p:cNvSpPr>
              <p:nvPr/>
            </p:nvSpPr>
            <p:spPr bwMode="auto">
              <a:xfrm>
                <a:off x="3805238" y="5065713"/>
                <a:ext cx="412750" cy="425450"/>
              </a:xfrm>
              <a:custGeom>
                <a:avLst/>
                <a:gdLst>
                  <a:gd name="T0" fmla="*/ 2147483646 w 778"/>
                  <a:gd name="T1" fmla="*/ 2147483646 h 792"/>
                  <a:gd name="T2" fmla="*/ 2147483646 w 778"/>
                  <a:gd name="T3" fmla="*/ 2147483646 h 792"/>
                  <a:gd name="T4" fmla="*/ 2147483646 w 778"/>
                  <a:gd name="T5" fmla="*/ 2147483646 h 792"/>
                  <a:gd name="T6" fmla="*/ 2147483646 w 778"/>
                  <a:gd name="T7" fmla="*/ 2147483646 h 792"/>
                  <a:gd name="T8" fmla="*/ 2147483646 w 778"/>
                  <a:gd name="T9" fmla="*/ 2147483646 h 792"/>
                  <a:gd name="T10" fmla="*/ 2147483646 w 778"/>
                  <a:gd name="T11" fmla="*/ 2147483646 h 792"/>
                  <a:gd name="T12" fmla="*/ 2147483646 w 778"/>
                  <a:gd name="T13" fmla="*/ 2147483646 h 792"/>
                  <a:gd name="T14" fmla="*/ 2147483646 w 778"/>
                  <a:gd name="T15" fmla="*/ 2147483646 h 792"/>
                  <a:gd name="T16" fmla="*/ 2147483646 w 778"/>
                  <a:gd name="T17" fmla="*/ 2147483646 h 792"/>
                  <a:gd name="T18" fmla="*/ 2147483646 w 778"/>
                  <a:gd name="T19" fmla="*/ 2147483646 h 792"/>
                  <a:gd name="T20" fmla="*/ 2147483646 w 778"/>
                  <a:gd name="T21" fmla="*/ 2147483646 h 792"/>
                  <a:gd name="T22" fmla="*/ 2147483646 w 778"/>
                  <a:gd name="T23" fmla="*/ 2147483646 h 792"/>
                  <a:gd name="T24" fmla="*/ 2147483646 w 778"/>
                  <a:gd name="T25" fmla="*/ 2147483646 h 792"/>
                  <a:gd name="T26" fmla="*/ 2147483646 w 778"/>
                  <a:gd name="T27" fmla="*/ 2147483646 h 792"/>
                  <a:gd name="T28" fmla="*/ 2147483646 w 778"/>
                  <a:gd name="T29" fmla="*/ 2147483646 h 792"/>
                  <a:gd name="T30" fmla="*/ 2147483646 w 778"/>
                  <a:gd name="T31" fmla="*/ 2147483646 h 792"/>
                  <a:gd name="T32" fmla="*/ 2147483646 w 778"/>
                  <a:gd name="T33" fmla="*/ 2147483646 h 792"/>
                  <a:gd name="T34" fmla="*/ 2147483646 w 778"/>
                  <a:gd name="T35" fmla="*/ 2147483646 h 792"/>
                  <a:gd name="T36" fmla="*/ 2147483646 w 778"/>
                  <a:gd name="T37" fmla="*/ 2147483646 h 792"/>
                  <a:gd name="T38" fmla="*/ 2147483646 w 778"/>
                  <a:gd name="T39" fmla="*/ 2147483646 h 792"/>
                  <a:gd name="T40" fmla="*/ 2147483646 w 778"/>
                  <a:gd name="T41" fmla="*/ 2147483646 h 792"/>
                  <a:gd name="T42" fmla="*/ 2147483646 w 778"/>
                  <a:gd name="T43" fmla="*/ 2147483646 h 792"/>
                  <a:gd name="T44" fmla="*/ 2147483646 w 778"/>
                  <a:gd name="T45" fmla="*/ 2147483646 h 792"/>
                  <a:gd name="T46" fmla="*/ 2147483646 w 778"/>
                  <a:gd name="T47" fmla="*/ 2147483646 h 792"/>
                  <a:gd name="T48" fmla="*/ 2147483646 w 778"/>
                  <a:gd name="T49" fmla="*/ 2147483646 h 792"/>
                  <a:gd name="T50" fmla="*/ 2147483646 w 778"/>
                  <a:gd name="T51" fmla="*/ 2147483646 h 792"/>
                  <a:gd name="T52" fmla="*/ 2147483646 w 778"/>
                  <a:gd name="T53" fmla="*/ 2147483646 h 792"/>
                  <a:gd name="T54" fmla="*/ 2147483646 w 778"/>
                  <a:gd name="T55" fmla="*/ 2147483646 h 792"/>
                  <a:gd name="T56" fmla="*/ 2147483646 w 778"/>
                  <a:gd name="T57" fmla="*/ 2147483646 h 792"/>
                  <a:gd name="T58" fmla="*/ 2147483646 w 778"/>
                  <a:gd name="T59" fmla="*/ 2147483646 h 792"/>
                  <a:gd name="T60" fmla="*/ 2147483646 w 778"/>
                  <a:gd name="T61" fmla="*/ 2147483646 h 792"/>
                  <a:gd name="T62" fmla="*/ 2147483646 w 778"/>
                  <a:gd name="T63" fmla="*/ 2147483646 h 792"/>
                  <a:gd name="T64" fmla="*/ 2147483646 w 778"/>
                  <a:gd name="T65" fmla="*/ 2147483646 h 792"/>
                  <a:gd name="T66" fmla="*/ 2147483646 w 778"/>
                  <a:gd name="T67" fmla="*/ 2147483646 h 792"/>
                  <a:gd name="T68" fmla="*/ 2147483646 w 778"/>
                  <a:gd name="T69" fmla="*/ 2147483646 h 792"/>
                  <a:gd name="T70" fmla="*/ 2147483646 w 778"/>
                  <a:gd name="T71" fmla="*/ 2147483646 h 792"/>
                  <a:gd name="T72" fmla="*/ 2147483646 w 778"/>
                  <a:gd name="T73" fmla="*/ 2147483646 h 792"/>
                  <a:gd name="T74" fmla="*/ 2147483646 w 778"/>
                  <a:gd name="T75" fmla="*/ 2147483646 h 792"/>
                  <a:gd name="T76" fmla="*/ 2147483646 w 778"/>
                  <a:gd name="T77" fmla="*/ 2147483646 h 792"/>
                  <a:gd name="T78" fmla="*/ 2147483646 w 778"/>
                  <a:gd name="T79" fmla="*/ 2147483646 h 7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78"/>
                  <a:gd name="T121" fmla="*/ 0 h 792"/>
                  <a:gd name="T122" fmla="*/ 778 w 778"/>
                  <a:gd name="T123" fmla="*/ 792 h 79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78" h="792">
                    <a:moveTo>
                      <a:pt x="716" y="687"/>
                    </a:moveTo>
                    <a:lnTo>
                      <a:pt x="716" y="731"/>
                    </a:lnTo>
                    <a:lnTo>
                      <a:pt x="671" y="743"/>
                    </a:lnTo>
                    <a:lnTo>
                      <a:pt x="656" y="737"/>
                    </a:lnTo>
                    <a:lnTo>
                      <a:pt x="644" y="750"/>
                    </a:lnTo>
                    <a:lnTo>
                      <a:pt x="612" y="763"/>
                    </a:lnTo>
                    <a:lnTo>
                      <a:pt x="597" y="751"/>
                    </a:lnTo>
                    <a:lnTo>
                      <a:pt x="589" y="768"/>
                    </a:lnTo>
                    <a:lnTo>
                      <a:pt x="571" y="765"/>
                    </a:lnTo>
                    <a:lnTo>
                      <a:pt x="563" y="748"/>
                    </a:lnTo>
                    <a:lnTo>
                      <a:pt x="509" y="742"/>
                    </a:lnTo>
                    <a:lnTo>
                      <a:pt x="459" y="792"/>
                    </a:lnTo>
                    <a:lnTo>
                      <a:pt x="422" y="780"/>
                    </a:lnTo>
                    <a:lnTo>
                      <a:pt x="404" y="777"/>
                    </a:lnTo>
                    <a:lnTo>
                      <a:pt x="370" y="756"/>
                    </a:lnTo>
                    <a:lnTo>
                      <a:pt x="352" y="695"/>
                    </a:lnTo>
                    <a:lnTo>
                      <a:pt x="343" y="677"/>
                    </a:lnTo>
                    <a:lnTo>
                      <a:pt x="360" y="658"/>
                    </a:lnTo>
                    <a:lnTo>
                      <a:pt x="352" y="638"/>
                    </a:lnTo>
                    <a:lnTo>
                      <a:pt x="270" y="686"/>
                    </a:lnTo>
                    <a:lnTo>
                      <a:pt x="142" y="638"/>
                    </a:lnTo>
                    <a:lnTo>
                      <a:pt x="126" y="570"/>
                    </a:lnTo>
                    <a:lnTo>
                      <a:pt x="116" y="516"/>
                    </a:lnTo>
                    <a:lnTo>
                      <a:pt x="73" y="474"/>
                    </a:lnTo>
                    <a:lnTo>
                      <a:pt x="31" y="453"/>
                    </a:lnTo>
                    <a:lnTo>
                      <a:pt x="36" y="402"/>
                    </a:lnTo>
                    <a:lnTo>
                      <a:pt x="28" y="375"/>
                    </a:lnTo>
                    <a:lnTo>
                      <a:pt x="56" y="379"/>
                    </a:lnTo>
                    <a:lnTo>
                      <a:pt x="71" y="348"/>
                    </a:lnTo>
                    <a:lnTo>
                      <a:pt x="22" y="286"/>
                    </a:lnTo>
                    <a:lnTo>
                      <a:pt x="0" y="280"/>
                    </a:lnTo>
                    <a:lnTo>
                      <a:pt x="6" y="261"/>
                    </a:lnTo>
                    <a:lnTo>
                      <a:pt x="37" y="240"/>
                    </a:lnTo>
                    <a:lnTo>
                      <a:pt x="186" y="219"/>
                    </a:lnTo>
                    <a:lnTo>
                      <a:pt x="232" y="224"/>
                    </a:lnTo>
                    <a:lnTo>
                      <a:pt x="237" y="199"/>
                    </a:lnTo>
                    <a:lnTo>
                      <a:pt x="263" y="183"/>
                    </a:lnTo>
                    <a:lnTo>
                      <a:pt x="268" y="143"/>
                    </a:lnTo>
                    <a:lnTo>
                      <a:pt x="333" y="99"/>
                    </a:lnTo>
                    <a:lnTo>
                      <a:pt x="358" y="136"/>
                    </a:lnTo>
                    <a:lnTo>
                      <a:pt x="374" y="116"/>
                    </a:lnTo>
                    <a:lnTo>
                      <a:pt x="415" y="116"/>
                    </a:lnTo>
                    <a:lnTo>
                      <a:pt x="420" y="90"/>
                    </a:lnTo>
                    <a:lnTo>
                      <a:pt x="404" y="70"/>
                    </a:lnTo>
                    <a:lnTo>
                      <a:pt x="416" y="28"/>
                    </a:lnTo>
                    <a:lnTo>
                      <a:pt x="457" y="9"/>
                    </a:lnTo>
                    <a:lnTo>
                      <a:pt x="491" y="0"/>
                    </a:lnTo>
                    <a:lnTo>
                      <a:pt x="492" y="34"/>
                    </a:lnTo>
                    <a:lnTo>
                      <a:pt x="508" y="29"/>
                    </a:lnTo>
                    <a:lnTo>
                      <a:pt x="513" y="55"/>
                    </a:lnTo>
                    <a:lnTo>
                      <a:pt x="559" y="71"/>
                    </a:lnTo>
                    <a:lnTo>
                      <a:pt x="584" y="56"/>
                    </a:lnTo>
                    <a:lnTo>
                      <a:pt x="615" y="102"/>
                    </a:lnTo>
                    <a:lnTo>
                      <a:pt x="645" y="81"/>
                    </a:lnTo>
                    <a:lnTo>
                      <a:pt x="656" y="107"/>
                    </a:lnTo>
                    <a:lnTo>
                      <a:pt x="635" y="132"/>
                    </a:lnTo>
                    <a:lnTo>
                      <a:pt x="629" y="163"/>
                    </a:lnTo>
                    <a:lnTo>
                      <a:pt x="608" y="171"/>
                    </a:lnTo>
                    <a:lnTo>
                      <a:pt x="593" y="163"/>
                    </a:lnTo>
                    <a:lnTo>
                      <a:pt x="571" y="199"/>
                    </a:lnTo>
                    <a:lnTo>
                      <a:pt x="546" y="219"/>
                    </a:lnTo>
                    <a:lnTo>
                      <a:pt x="582" y="241"/>
                    </a:lnTo>
                    <a:lnTo>
                      <a:pt x="546" y="282"/>
                    </a:lnTo>
                    <a:lnTo>
                      <a:pt x="577" y="302"/>
                    </a:lnTo>
                    <a:lnTo>
                      <a:pt x="577" y="317"/>
                    </a:lnTo>
                    <a:lnTo>
                      <a:pt x="592" y="323"/>
                    </a:lnTo>
                    <a:lnTo>
                      <a:pt x="617" y="349"/>
                    </a:lnTo>
                    <a:lnTo>
                      <a:pt x="653" y="319"/>
                    </a:lnTo>
                    <a:lnTo>
                      <a:pt x="648" y="308"/>
                    </a:lnTo>
                    <a:lnTo>
                      <a:pt x="658" y="298"/>
                    </a:lnTo>
                    <a:lnTo>
                      <a:pt x="679" y="337"/>
                    </a:lnTo>
                    <a:lnTo>
                      <a:pt x="672" y="362"/>
                    </a:lnTo>
                    <a:lnTo>
                      <a:pt x="778" y="564"/>
                    </a:lnTo>
                    <a:lnTo>
                      <a:pt x="747" y="574"/>
                    </a:lnTo>
                    <a:lnTo>
                      <a:pt x="732" y="548"/>
                    </a:lnTo>
                    <a:lnTo>
                      <a:pt x="722" y="584"/>
                    </a:lnTo>
                    <a:lnTo>
                      <a:pt x="696" y="604"/>
                    </a:lnTo>
                    <a:lnTo>
                      <a:pt x="702" y="615"/>
                    </a:lnTo>
                    <a:lnTo>
                      <a:pt x="717" y="609"/>
                    </a:lnTo>
                    <a:lnTo>
                      <a:pt x="727" y="677"/>
                    </a:lnTo>
                    <a:lnTo>
                      <a:pt x="716" y="687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dirty="0"/>
              </a:p>
            </p:txBody>
          </p:sp>
        </p:grpSp>
        <p:sp>
          <p:nvSpPr>
            <p:cNvPr id="33" name="Freeform 1325"/>
            <p:cNvSpPr>
              <a:spLocks noChangeAspect="1"/>
            </p:cNvSpPr>
            <p:nvPr/>
          </p:nvSpPr>
          <p:spPr bwMode="auto">
            <a:xfrm>
              <a:off x="120080" y="3308071"/>
              <a:ext cx="247650" cy="280987"/>
            </a:xfrm>
            <a:custGeom>
              <a:avLst/>
              <a:gdLst>
                <a:gd name="T0" fmla="*/ 2147483646 w 202"/>
                <a:gd name="T1" fmla="*/ 2147483646 h 230"/>
                <a:gd name="T2" fmla="*/ 2147483646 w 202"/>
                <a:gd name="T3" fmla="*/ 2147483646 h 230"/>
                <a:gd name="T4" fmla="*/ 2147483646 w 202"/>
                <a:gd name="T5" fmla="*/ 2147483646 h 230"/>
                <a:gd name="T6" fmla="*/ 2147483646 w 202"/>
                <a:gd name="T7" fmla="*/ 2147483646 h 230"/>
                <a:gd name="T8" fmla="*/ 2147483646 w 202"/>
                <a:gd name="T9" fmla="*/ 2147483646 h 230"/>
                <a:gd name="T10" fmla="*/ 2147483646 w 202"/>
                <a:gd name="T11" fmla="*/ 2147483646 h 230"/>
                <a:gd name="T12" fmla="*/ 2147483646 w 202"/>
                <a:gd name="T13" fmla="*/ 2147483646 h 230"/>
                <a:gd name="T14" fmla="*/ 2147483646 w 202"/>
                <a:gd name="T15" fmla="*/ 2147483646 h 230"/>
                <a:gd name="T16" fmla="*/ 2147483646 w 202"/>
                <a:gd name="T17" fmla="*/ 2147483646 h 230"/>
                <a:gd name="T18" fmla="*/ 2147483646 w 202"/>
                <a:gd name="T19" fmla="*/ 2147483646 h 230"/>
                <a:gd name="T20" fmla="*/ 2147483646 w 202"/>
                <a:gd name="T21" fmla="*/ 2147483646 h 230"/>
                <a:gd name="T22" fmla="*/ 2147483646 w 202"/>
                <a:gd name="T23" fmla="*/ 2147483646 h 230"/>
                <a:gd name="T24" fmla="*/ 2147483646 w 202"/>
                <a:gd name="T25" fmla="*/ 2147483646 h 230"/>
                <a:gd name="T26" fmla="*/ 2147483646 w 202"/>
                <a:gd name="T27" fmla="*/ 2147483646 h 230"/>
                <a:gd name="T28" fmla="*/ 2147483646 w 202"/>
                <a:gd name="T29" fmla="*/ 2147483646 h 230"/>
                <a:gd name="T30" fmla="*/ 2147483646 w 202"/>
                <a:gd name="T31" fmla="*/ 2147483646 h 230"/>
                <a:gd name="T32" fmla="*/ 2147483646 w 202"/>
                <a:gd name="T33" fmla="*/ 2147483646 h 230"/>
                <a:gd name="T34" fmla="*/ 2147483646 w 202"/>
                <a:gd name="T35" fmla="*/ 2147483646 h 230"/>
                <a:gd name="T36" fmla="*/ 2147483646 w 202"/>
                <a:gd name="T37" fmla="*/ 2147483646 h 230"/>
                <a:gd name="T38" fmla="*/ 2147483646 w 202"/>
                <a:gd name="T39" fmla="*/ 2147483646 h 230"/>
                <a:gd name="T40" fmla="*/ 2147483646 w 202"/>
                <a:gd name="T41" fmla="*/ 2147483646 h 230"/>
                <a:gd name="T42" fmla="*/ 2147483646 w 202"/>
                <a:gd name="T43" fmla="*/ 2147483646 h 230"/>
                <a:gd name="T44" fmla="*/ 2147483646 w 202"/>
                <a:gd name="T45" fmla="*/ 2147483646 h 230"/>
                <a:gd name="T46" fmla="*/ 2147483646 w 202"/>
                <a:gd name="T47" fmla="*/ 2147483646 h 230"/>
                <a:gd name="T48" fmla="*/ 2147483646 w 202"/>
                <a:gd name="T49" fmla="*/ 2147483646 h 230"/>
                <a:gd name="T50" fmla="*/ 2147483646 w 202"/>
                <a:gd name="T51" fmla="*/ 2147483646 h 230"/>
                <a:gd name="T52" fmla="*/ 2147483646 w 202"/>
                <a:gd name="T53" fmla="*/ 2147483646 h 230"/>
                <a:gd name="T54" fmla="*/ 2147483646 w 202"/>
                <a:gd name="T55" fmla="*/ 2147483646 h 230"/>
                <a:gd name="T56" fmla="*/ 2147483646 w 202"/>
                <a:gd name="T57" fmla="*/ 2147483646 h 230"/>
                <a:gd name="T58" fmla="*/ 2147483646 w 202"/>
                <a:gd name="T59" fmla="*/ 2147483646 h 230"/>
                <a:gd name="T60" fmla="*/ 2147483646 w 202"/>
                <a:gd name="T61" fmla="*/ 2147483646 h 230"/>
                <a:gd name="T62" fmla="*/ 2147483646 w 202"/>
                <a:gd name="T63" fmla="*/ 2147483646 h 230"/>
                <a:gd name="T64" fmla="*/ 2147483646 w 202"/>
                <a:gd name="T65" fmla="*/ 2147483646 h 230"/>
                <a:gd name="T66" fmla="*/ 2147483646 w 202"/>
                <a:gd name="T67" fmla="*/ 2147483646 h 230"/>
                <a:gd name="T68" fmla="*/ 2147483646 w 202"/>
                <a:gd name="T69" fmla="*/ 2147483646 h 230"/>
                <a:gd name="T70" fmla="*/ 2147483646 w 202"/>
                <a:gd name="T71" fmla="*/ 2147483646 h 230"/>
                <a:gd name="T72" fmla="*/ 2147483646 w 202"/>
                <a:gd name="T73" fmla="*/ 2147483646 h 230"/>
                <a:gd name="T74" fmla="*/ 2147483646 w 202"/>
                <a:gd name="T75" fmla="*/ 2147483646 h 230"/>
                <a:gd name="T76" fmla="*/ 2147483646 w 202"/>
                <a:gd name="T77" fmla="*/ 2147483646 h 230"/>
                <a:gd name="T78" fmla="*/ 2147483646 w 202"/>
                <a:gd name="T79" fmla="*/ 2147483646 h 230"/>
                <a:gd name="T80" fmla="*/ 2147483646 w 202"/>
                <a:gd name="T81" fmla="*/ 2147483646 h 230"/>
                <a:gd name="T82" fmla="*/ 2147483646 w 202"/>
                <a:gd name="T83" fmla="*/ 2147483646 h 230"/>
                <a:gd name="T84" fmla="*/ 2147483646 w 202"/>
                <a:gd name="T85" fmla="*/ 2147483646 h 230"/>
                <a:gd name="T86" fmla="*/ 2147483646 w 202"/>
                <a:gd name="T87" fmla="*/ 2147483646 h 230"/>
                <a:gd name="T88" fmla="*/ 2147483646 w 202"/>
                <a:gd name="T89" fmla="*/ 2147483646 h 230"/>
                <a:gd name="T90" fmla="*/ 2147483646 w 202"/>
                <a:gd name="T91" fmla="*/ 2147483646 h 230"/>
                <a:gd name="T92" fmla="*/ 2147483646 w 202"/>
                <a:gd name="T93" fmla="*/ 0 h 230"/>
                <a:gd name="T94" fmla="*/ 2147483646 w 202"/>
                <a:gd name="T95" fmla="*/ 2147483646 h 230"/>
                <a:gd name="T96" fmla="*/ 2147483646 w 202"/>
                <a:gd name="T97" fmla="*/ 2147483646 h 230"/>
                <a:gd name="T98" fmla="*/ 2147483646 w 202"/>
                <a:gd name="T99" fmla="*/ 2147483646 h 230"/>
                <a:gd name="T100" fmla="*/ 2147483646 w 202"/>
                <a:gd name="T101" fmla="*/ 2147483646 h 230"/>
                <a:gd name="T102" fmla="*/ 2147483646 w 202"/>
                <a:gd name="T103" fmla="*/ 2147483646 h 230"/>
                <a:gd name="T104" fmla="*/ 2147483646 w 202"/>
                <a:gd name="T105" fmla="*/ 2147483646 h 2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30">
                  <a:moveTo>
                    <a:pt x="128" y="17"/>
                  </a:moveTo>
                  <a:lnTo>
                    <a:pt x="131" y="20"/>
                  </a:lnTo>
                  <a:lnTo>
                    <a:pt x="134" y="17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37" y="20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2" y="28"/>
                  </a:lnTo>
                  <a:lnTo>
                    <a:pt x="137" y="34"/>
                  </a:lnTo>
                  <a:lnTo>
                    <a:pt x="134" y="37"/>
                  </a:lnTo>
                  <a:lnTo>
                    <a:pt x="137" y="42"/>
                  </a:lnTo>
                  <a:lnTo>
                    <a:pt x="140" y="39"/>
                  </a:lnTo>
                  <a:lnTo>
                    <a:pt x="140" y="37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5" y="54"/>
                  </a:lnTo>
                  <a:lnTo>
                    <a:pt x="151" y="62"/>
                  </a:lnTo>
                  <a:lnTo>
                    <a:pt x="151" y="65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8" y="79"/>
                  </a:lnTo>
                  <a:lnTo>
                    <a:pt x="154" y="79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82"/>
                  </a:lnTo>
                  <a:lnTo>
                    <a:pt x="151" y="85"/>
                  </a:lnTo>
                  <a:lnTo>
                    <a:pt x="145" y="82"/>
                  </a:lnTo>
                  <a:lnTo>
                    <a:pt x="137" y="82"/>
                  </a:lnTo>
                  <a:lnTo>
                    <a:pt x="145" y="91"/>
                  </a:lnTo>
                  <a:lnTo>
                    <a:pt x="148" y="102"/>
                  </a:lnTo>
                  <a:lnTo>
                    <a:pt x="148" y="113"/>
                  </a:lnTo>
                  <a:lnTo>
                    <a:pt x="148" y="119"/>
                  </a:lnTo>
                  <a:lnTo>
                    <a:pt x="148" y="128"/>
                  </a:lnTo>
                  <a:lnTo>
                    <a:pt x="145" y="131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37" y="133"/>
                  </a:lnTo>
                  <a:lnTo>
                    <a:pt x="134" y="133"/>
                  </a:lnTo>
                  <a:lnTo>
                    <a:pt x="134" y="139"/>
                  </a:lnTo>
                  <a:lnTo>
                    <a:pt x="131" y="145"/>
                  </a:lnTo>
                  <a:lnTo>
                    <a:pt x="134" y="145"/>
                  </a:lnTo>
                  <a:lnTo>
                    <a:pt x="140" y="159"/>
                  </a:lnTo>
                  <a:lnTo>
                    <a:pt x="142" y="156"/>
                  </a:lnTo>
                  <a:lnTo>
                    <a:pt x="145" y="142"/>
                  </a:lnTo>
                  <a:lnTo>
                    <a:pt x="148" y="133"/>
                  </a:lnTo>
                  <a:lnTo>
                    <a:pt x="151" y="128"/>
                  </a:lnTo>
                  <a:lnTo>
                    <a:pt x="151" y="122"/>
                  </a:lnTo>
                  <a:lnTo>
                    <a:pt x="154" y="116"/>
                  </a:lnTo>
                  <a:lnTo>
                    <a:pt x="154" y="113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4" y="122"/>
                  </a:lnTo>
                  <a:lnTo>
                    <a:pt x="145" y="145"/>
                  </a:lnTo>
                  <a:lnTo>
                    <a:pt x="145" y="150"/>
                  </a:lnTo>
                  <a:lnTo>
                    <a:pt x="145" y="156"/>
                  </a:lnTo>
                  <a:lnTo>
                    <a:pt x="145" y="165"/>
                  </a:lnTo>
                  <a:lnTo>
                    <a:pt x="148" y="167"/>
                  </a:lnTo>
                  <a:lnTo>
                    <a:pt x="157" y="173"/>
                  </a:lnTo>
                  <a:lnTo>
                    <a:pt x="171" y="179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4" y="187"/>
                  </a:lnTo>
                  <a:lnTo>
                    <a:pt x="177" y="187"/>
                  </a:lnTo>
                  <a:lnTo>
                    <a:pt x="179" y="187"/>
                  </a:lnTo>
                  <a:lnTo>
                    <a:pt x="185" y="190"/>
                  </a:lnTo>
                  <a:lnTo>
                    <a:pt x="194" y="196"/>
                  </a:lnTo>
                  <a:lnTo>
                    <a:pt x="199" y="207"/>
                  </a:lnTo>
                  <a:lnTo>
                    <a:pt x="202" y="216"/>
                  </a:lnTo>
                  <a:lnTo>
                    <a:pt x="202" y="219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19"/>
                  </a:lnTo>
                  <a:lnTo>
                    <a:pt x="194" y="216"/>
                  </a:lnTo>
                  <a:lnTo>
                    <a:pt x="191" y="216"/>
                  </a:lnTo>
                  <a:lnTo>
                    <a:pt x="185" y="216"/>
                  </a:lnTo>
                  <a:lnTo>
                    <a:pt x="179" y="219"/>
                  </a:lnTo>
                  <a:lnTo>
                    <a:pt x="174" y="222"/>
                  </a:lnTo>
                  <a:lnTo>
                    <a:pt x="174" y="224"/>
                  </a:lnTo>
                  <a:lnTo>
                    <a:pt x="171" y="227"/>
                  </a:lnTo>
                  <a:lnTo>
                    <a:pt x="171" y="230"/>
                  </a:lnTo>
                  <a:lnTo>
                    <a:pt x="157" y="222"/>
                  </a:lnTo>
                  <a:lnTo>
                    <a:pt x="154" y="216"/>
                  </a:lnTo>
                  <a:lnTo>
                    <a:pt x="148" y="210"/>
                  </a:lnTo>
                  <a:lnTo>
                    <a:pt x="145" y="210"/>
                  </a:lnTo>
                  <a:lnTo>
                    <a:pt x="140" y="204"/>
                  </a:lnTo>
                  <a:lnTo>
                    <a:pt x="140" y="202"/>
                  </a:lnTo>
                  <a:lnTo>
                    <a:pt x="140" y="199"/>
                  </a:lnTo>
                  <a:lnTo>
                    <a:pt x="140" y="196"/>
                  </a:lnTo>
                  <a:lnTo>
                    <a:pt x="140" y="190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7" y="182"/>
                  </a:lnTo>
                  <a:lnTo>
                    <a:pt x="137" y="179"/>
                  </a:lnTo>
                  <a:lnTo>
                    <a:pt x="134" y="179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11" y="173"/>
                  </a:lnTo>
                  <a:lnTo>
                    <a:pt x="100" y="170"/>
                  </a:lnTo>
                  <a:lnTo>
                    <a:pt x="100" y="173"/>
                  </a:lnTo>
                  <a:lnTo>
                    <a:pt x="97" y="173"/>
                  </a:lnTo>
                  <a:lnTo>
                    <a:pt x="94" y="173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88" y="165"/>
                  </a:lnTo>
                  <a:lnTo>
                    <a:pt x="77" y="153"/>
                  </a:lnTo>
                  <a:lnTo>
                    <a:pt x="63" y="148"/>
                  </a:lnTo>
                  <a:lnTo>
                    <a:pt x="60" y="145"/>
                  </a:lnTo>
                  <a:lnTo>
                    <a:pt x="57" y="145"/>
                  </a:lnTo>
                  <a:lnTo>
                    <a:pt x="51" y="148"/>
                  </a:lnTo>
                  <a:lnTo>
                    <a:pt x="49" y="148"/>
                  </a:lnTo>
                  <a:lnTo>
                    <a:pt x="46" y="148"/>
                  </a:lnTo>
                  <a:lnTo>
                    <a:pt x="40" y="148"/>
                  </a:lnTo>
                  <a:lnTo>
                    <a:pt x="23" y="145"/>
                  </a:lnTo>
                  <a:lnTo>
                    <a:pt x="14" y="142"/>
                  </a:lnTo>
                  <a:lnTo>
                    <a:pt x="12" y="139"/>
                  </a:lnTo>
                  <a:lnTo>
                    <a:pt x="12" y="136"/>
                  </a:lnTo>
                  <a:lnTo>
                    <a:pt x="9" y="131"/>
                  </a:lnTo>
                  <a:lnTo>
                    <a:pt x="6" y="131"/>
                  </a:lnTo>
                  <a:lnTo>
                    <a:pt x="3" y="125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3" y="94"/>
                  </a:lnTo>
                  <a:lnTo>
                    <a:pt x="9" y="99"/>
                  </a:lnTo>
                  <a:lnTo>
                    <a:pt x="14" y="102"/>
                  </a:lnTo>
                  <a:lnTo>
                    <a:pt x="17" y="99"/>
                  </a:lnTo>
                  <a:lnTo>
                    <a:pt x="23" y="91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34" y="91"/>
                  </a:lnTo>
                  <a:lnTo>
                    <a:pt x="37" y="88"/>
                  </a:lnTo>
                  <a:lnTo>
                    <a:pt x="40" y="85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9" y="62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3" y="57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3" y="39"/>
                  </a:lnTo>
                  <a:lnTo>
                    <a:pt x="43" y="34"/>
                  </a:lnTo>
                  <a:lnTo>
                    <a:pt x="43" y="28"/>
                  </a:lnTo>
                  <a:lnTo>
                    <a:pt x="40" y="2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7" y="5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1" y="11"/>
                  </a:lnTo>
                  <a:lnTo>
                    <a:pt x="83" y="17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94" y="22"/>
                  </a:lnTo>
                  <a:lnTo>
                    <a:pt x="94" y="25"/>
                  </a:lnTo>
                  <a:lnTo>
                    <a:pt x="97" y="25"/>
                  </a:lnTo>
                  <a:lnTo>
                    <a:pt x="100" y="25"/>
                  </a:lnTo>
                  <a:lnTo>
                    <a:pt x="103" y="25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20" y="37"/>
                  </a:lnTo>
                  <a:lnTo>
                    <a:pt x="120" y="34"/>
                  </a:lnTo>
                  <a:lnTo>
                    <a:pt x="120" y="31"/>
                  </a:lnTo>
                  <a:lnTo>
                    <a:pt x="120" y="28"/>
                  </a:lnTo>
                  <a:lnTo>
                    <a:pt x="120" y="25"/>
                  </a:lnTo>
                  <a:lnTo>
                    <a:pt x="125" y="22"/>
                  </a:lnTo>
                  <a:lnTo>
                    <a:pt x="128" y="17"/>
                  </a:lnTo>
                  <a:close/>
                </a:path>
              </a:pathLst>
            </a:custGeom>
            <a:solidFill>
              <a:srgbClr val="FFCC00"/>
            </a:solidFill>
            <a:ln w="31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935"/>
            <p:cNvSpPr>
              <a:spLocks noChangeArrowheads="1"/>
            </p:cNvSpPr>
            <p:nvPr/>
          </p:nvSpPr>
          <p:spPr bwMode="auto">
            <a:xfrm>
              <a:off x="78805" y="3295372"/>
              <a:ext cx="544560" cy="116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6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Симферополь</a:t>
              </a:r>
            </a:p>
          </p:txBody>
        </p:sp>
        <p:sp>
          <p:nvSpPr>
            <p:cNvPr id="35" name="Rectangle 935"/>
            <p:cNvSpPr>
              <a:spLocks noChangeArrowheads="1"/>
            </p:cNvSpPr>
            <p:nvPr/>
          </p:nvSpPr>
          <p:spPr bwMode="auto">
            <a:xfrm>
              <a:off x="3807" y="3409671"/>
              <a:ext cx="496624" cy="116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6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Севастополь</a:t>
              </a:r>
            </a:p>
          </p:txBody>
        </p:sp>
      </p:grpSp>
      <p:sp>
        <p:nvSpPr>
          <p:cNvPr id="40962" name="Text Box 1184"/>
          <p:cNvSpPr txBox="1">
            <a:spLocks noChangeArrowheads="1"/>
          </p:cNvSpPr>
          <p:nvPr/>
        </p:nvSpPr>
        <p:spPr bwMode="auto">
          <a:xfrm>
            <a:off x="0" y="0"/>
            <a:ext cx="12192000" cy="5492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srgbClr val="000000"/>
                </a:solidFill>
              </a:rPr>
              <a:t>РИСК ПЕРЕХОДА ОГНЯ ОТ ЛАНДШАФТНЫХ ПОЖАРОВ,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srgbClr val="000000"/>
                </a:solidFill>
              </a:rPr>
              <a:t>В Т.Ч. ПАЛОВ СУХОЙ РАСТИТЕЛЬНОСТИ НА </a:t>
            </a:r>
            <a:r>
              <a:rPr lang="ru-RU" altLang="ru-RU" sz="1800" dirty="0" smtClean="0">
                <a:solidFill>
                  <a:srgbClr val="000000"/>
                </a:solidFill>
              </a:rPr>
              <a:t>НАСЕЛЕННЫЕ ПУНКТЫ </a:t>
            </a:r>
            <a:r>
              <a:rPr lang="ru-RU" altLang="ru-RU" sz="1800" dirty="0">
                <a:solidFill>
                  <a:srgbClr val="000000"/>
                </a:solidFill>
              </a:rPr>
              <a:t>И ОБЪЕКТЫ ЭКОНОМИКИ В </a:t>
            </a:r>
            <a:r>
              <a:rPr lang="ru-RU" altLang="ru-RU" sz="1800" dirty="0" smtClean="0">
                <a:solidFill>
                  <a:srgbClr val="000000"/>
                </a:solidFill>
              </a:rPr>
              <a:t>2022 г</a:t>
            </a:r>
            <a:r>
              <a:rPr lang="ru-RU" altLang="ru-RU" sz="1800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40963" name="Text Box 191"/>
          <p:cNvSpPr txBox="1">
            <a:spLocks noChangeArrowheads="1"/>
          </p:cNvSpPr>
          <p:nvPr/>
        </p:nvSpPr>
        <p:spPr bwMode="auto">
          <a:xfrm>
            <a:off x="2690813" y="6589713"/>
            <a:ext cx="184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grpSp>
        <p:nvGrpSpPr>
          <p:cNvPr id="40966" name="Группа 1"/>
          <p:cNvGrpSpPr>
            <a:grpSpLocks/>
          </p:cNvGrpSpPr>
          <p:nvPr/>
        </p:nvGrpSpPr>
        <p:grpSpPr bwMode="auto">
          <a:xfrm>
            <a:off x="1662114" y="5141913"/>
            <a:ext cx="3074987" cy="1403350"/>
            <a:chOff x="35496" y="5389563"/>
            <a:chExt cx="3074914" cy="1402334"/>
          </a:xfrm>
        </p:grpSpPr>
        <p:sp>
          <p:nvSpPr>
            <p:cNvPr id="40968" name="Text Box 985"/>
            <p:cNvSpPr txBox="1">
              <a:spLocks noChangeArrowheads="1"/>
            </p:cNvSpPr>
            <p:nvPr/>
          </p:nvSpPr>
          <p:spPr bwMode="auto">
            <a:xfrm>
              <a:off x="827584" y="5673055"/>
              <a:ext cx="2282826" cy="2767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058863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058863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058863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058863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ru-RU" altLang="ru-RU" sz="1200" dirty="0"/>
                <a:t>- 0,6 и выше</a:t>
              </a:r>
            </a:p>
          </p:txBody>
        </p:sp>
        <p:sp>
          <p:nvSpPr>
            <p:cNvPr id="40969" name="Rectangle 993"/>
            <p:cNvSpPr>
              <a:spLocks noChangeArrowheads="1"/>
            </p:cNvSpPr>
            <p:nvPr/>
          </p:nvSpPr>
          <p:spPr bwMode="auto">
            <a:xfrm>
              <a:off x="360000" y="5763030"/>
              <a:ext cx="520700" cy="173038"/>
            </a:xfrm>
            <a:prstGeom prst="rect">
              <a:avLst/>
            </a:prstGeom>
            <a:solidFill>
              <a:srgbClr val="FF0000"/>
            </a:solidFill>
            <a:ln w="0" algn="ctr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78913" tIns="39456" rIns="78913" bIns="39456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Arial" panose="020B0604020202020204" pitchFamily="34" charset="0"/>
              </a:endParaRPr>
            </a:p>
          </p:txBody>
        </p:sp>
        <p:sp>
          <p:nvSpPr>
            <p:cNvPr id="40970" name="Text Box 996"/>
            <p:cNvSpPr txBox="1">
              <a:spLocks noChangeArrowheads="1"/>
            </p:cNvSpPr>
            <p:nvPr/>
          </p:nvSpPr>
          <p:spPr bwMode="auto">
            <a:xfrm>
              <a:off x="35496" y="5389563"/>
              <a:ext cx="1665293" cy="3075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058863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058863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058863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058863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ru-RU" altLang="ru-RU" sz="1400" b="1"/>
                <a:t>Вероятность</a:t>
              </a:r>
            </a:p>
          </p:txBody>
        </p:sp>
        <p:sp>
          <p:nvSpPr>
            <p:cNvPr id="40971" name="Text Box 1008"/>
            <p:cNvSpPr txBox="1">
              <a:spLocks noChangeArrowheads="1"/>
            </p:cNvSpPr>
            <p:nvPr/>
          </p:nvSpPr>
          <p:spPr bwMode="auto">
            <a:xfrm>
              <a:off x="827583" y="5949280"/>
              <a:ext cx="1790392" cy="276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058863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058863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058863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058863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ru-RU" altLang="ru-RU" sz="1200"/>
                <a:t>- 0,5</a:t>
              </a:r>
            </a:p>
          </p:txBody>
        </p:sp>
        <p:sp>
          <p:nvSpPr>
            <p:cNvPr id="40972" name="Rectangle 1009"/>
            <p:cNvSpPr>
              <a:spLocks noChangeArrowheads="1"/>
            </p:cNvSpPr>
            <p:nvPr/>
          </p:nvSpPr>
          <p:spPr bwMode="auto">
            <a:xfrm>
              <a:off x="360000" y="6029730"/>
              <a:ext cx="519113" cy="174625"/>
            </a:xfrm>
            <a:prstGeom prst="rect">
              <a:avLst/>
            </a:prstGeom>
            <a:solidFill>
              <a:srgbClr val="FF781D"/>
            </a:solidFill>
            <a:ln w="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8913" tIns="39456" rIns="78913" bIns="39456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Arial" panose="020B0604020202020204" pitchFamily="34" charset="0"/>
              </a:endParaRPr>
            </a:p>
          </p:txBody>
        </p:sp>
        <p:sp>
          <p:nvSpPr>
            <p:cNvPr id="40973" name="Text Box 1010"/>
            <p:cNvSpPr txBox="1">
              <a:spLocks noChangeArrowheads="1"/>
            </p:cNvSpPr>
            <p:nvPr/>
          </p:nvSpPr>
          <p:spPr bwMode="auto">
            <a:xfrm>
              <a:off x="827584" y="6515100"/>
              <a:ext cx="1835351" cy="2767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1425" tIns="45713" rIns="91425" bIns="45713">
              <a:spAutoFit/>
            </a:bodyPr>
            <a:lstStyle>
              <a:lvl1pPr defTabSz="1058863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058863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058863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058863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058863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0588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ru-RU" altLang="ru-RU" sz="1200"/>
                <a:t>- менее 0,4</a:t>
              </a:r>
            </a:p>
          </p:txBody>
        </p:sp>
        <p:sp>
          <p:nvSpPr>
            <p:cNvPr id="40974" name="Rectangle 1011"/>
            <p:cNvSpPr>
              <a:spLocks noChangeArrowheads="1"/>
            </p:cNvSpPr>
            <p:nvPr/>
          </p:nvSpPr>
          <p:spPr bwMode="auto">
            <a:xfrm>
              <a:off x="360000" y="6568330"/>
              <a:ext cx="520700" cy="173038"/>
            </a:xfrm>
            <a:prstGeom prst="rect">
              <a:avLst/>
            </a:prstGeom>
            <a:solidFill>
              <a:srgbClr val="009900"/>
            </a:solidFill>
            <a:ln w="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8913" tIns="39456" rIns="78913" bIns="39456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Arial" panose="020B0604020202020204" pitchFamily="34" charset="0"/>
              </a:endParaRPr>
            </a:p>
          </p:txBody>
        </p:sp>
        <p:sp>
          <p:nvSpPr>
            <p:cNvPr id="40975" name="Rectangle 1121"/>
            <p:cNvSpPr>
              <a:spLocks noChangeArrowheads="1"/>
            </p:cNvSpPr>
            <p:nvPr/>
          </p:nvSpPr>
          <p:spPr bwMode="auto">
            <a:xfrm>
              <a:off x="827584" y="6300936"/>
              <a:ext cx="1446213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7" tIns="45718" rIns="91437" bIns="45718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ru-RU" altLang="ru-RU" sz="1200"/>
                <a:t>- 0,4</a:t>
              </a:r>
            </a:p>
          </p:txBody>
        </p:sp>
        <p:sp>
          <p:nvSpPr>
            <p:cNvPr id="40976" name="Rectangle 1111"/>
            <p:cNvSpPr>
              <a:spLocks noChangeArrowheads="1"/>
            </p:cNvSpPr>
            <p:nvPr/>
          </p:nvSpPr>
          <p:spPr bwMode="auto">
            <a:xfrm>
              <a:off x="360000" y="6294730"/>
              <a:ext cx="504825" cy="169862"/>
            </a:xfrm>
            <a:prstGeom prst="rect">
              <a:avLst/>
            </a:prstGeom>
            <a:solidFill>
              <a:srgbClr val="FFCC00"/>
            </a:solidFill>
            <a:ln w="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8913" tIns="39456" rIns="78913" bIns="39456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Arial" panose="020B0604020202020204" pitchFamily="34" charset="0"/>
              </a:endParaRPr>
            </a:p>
          </p:txBody>
        </p:sp>
      </p:grpSp>
      <p:sp>
        <p:nvSpPr>
          <p:cNvPr id="254" name="Text Box 11"/>
          <p:cNvSpPr txBox="1">
            <a:spLocks noChangeArrowheads="1"/>
          </p:cNvSpPr>
          <p:nvPr/>
        </p:nvSpPr>
        <p:spPr bwMode="auto">
          <a:xfrm>
            <a:off x="11208568" y="6498751"/>
            <a:ext cx="1080120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10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Рисунок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692"/>
          <a:stretch/>
        </p:blipFill>
        <p:spPr bwMode="auto">
          <a:xfrm>
            <a:off x="6527801" y="4509120"/>
            <a:ext cx="4067175" cy="2196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Text Box 2"/>
          <p:cNvSpPr txBox="1">
            <a:spLocks noChangeArrowheads="1"/>
          </p:cNvSpPr>
          <p:nvPr/>
        </p:nvSpPr>
        <p:spPr bwMode="auto">
          <a:xfrm>
            <a:off x="0" y="-26988"/>
            <a:ext cx="12191999" cy="57626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4" tIns="45707" rIns="91414" bIns="45707" anchor="ctr"/>
          <a:lstStyle>
            <a:lvl1pPr defTabSz="78898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78898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78898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78898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78898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 smtClean="0"/>
              <a:t>СЛУЧАИ </a:t>
            </a:r>
            <a:r>
              <a:rPr lang="ru-RU" altLang="ru-RU" sz="1800" dirty="0"/>
              <a:t>ТРАНСГРАНИЧНОГО ПЕРЕХОДА ПРИРОДНЫХ ПОЖАРОВ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/>
              <a:t>В ПРИГРАНИЧНОЙ ЗОНЕ С МОНГОЛИЕЙ В </a:t>
            </a:r>
            <a:r>
              <a:rPr lang="ru-RU" altLang="ru-RU" sz="1800" dirty="0" smtClean="0"/>
              <a:t>2000-2021 гг</a:t>
            </a:r>
            <a:r>
              <a:rPr lang="ru-RU" altLang="ru-RU" sz="1800" dirty="0"/>
              <a:t>. </a:t>
            </a:r>
          </a:p>
        </p:txBody>
      </p:sp>
      <p:pic>
        <p:nvPicPr>
          <p:cNvPr id="43015" name="Рисунок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198"/>
          <a:stretch/>
        </p:blipFill>
        <p:spPr bwMode="auto">
          <a:xfrm>
            <a:off x="551384" y="4221088"/>
            <a:ext cx="4979987" cy="2276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1208568" y="6498751"/>
            <a:ext cx="1080120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11а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672064" y="3815216"/>
            <a:ext cx="338437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latin typeface="Times New Roman" panose="02020603050405020304" pitchFamily="18" charset="0"/>
              </a:defRPr>
            </a:lvl1pPr>
          </a:lstStyle>
          <a:p>
            <a:r>
              <a:rPr lang="ru-RU" dirty="0"/>
              <a:t>Распределение количества трансграничных переходов по субъектам в период с </a:t>
            </a:r>
            <a:r>
              <a:rPr lang="ru-RU" dirty="0" smtClean="0"/>
              <a:t>2000 по 2021 </a:t>
            </a:r>
            <a:r>
              <a:rPr lang="ru-RU" dirty="0"/>
              <a:t>гг.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47991" y="3697868"/>
            <a:ext cx="43867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latin typeface="Times New Roman" panose="02020603050405020304" pitchFamily="18" charset="0"/>
              </a:defRPr>
            </a:lvl1pPr>
          </a:lstStyle>
          <a:p>
            <a:r>
              <a:rPr lang="ru-RU" dirty="0" smtClean="0"/>
              <a:t>Количество трансграничных переходов природных пожаров по месяцам с 2000 по 2021 гг.</a:t>
            </a:r>
            <a:endParaRPr lang="ru-RU" dirty="0"/>
          </a:p>
        </p:txBody>
      </p:sp>
      <p:graphicFrame>
        <p:nvGraphicFramePr>
          <p:cNvPr id="5" name="Диаграмма 4"/>
          <p:cNvGraphicFramePr/>
          <p:nvPr>
            <p:extLst>
              <p:ext uri="{D42A27DB-BD31-4B8C-83A1-F6EECF244321}">
                <p14:modId xmlns:p14="http://schemas.microsoft.com/office/powerpoint/2010/main" val="2917600895"/>
              </p:ext>
            </p:extLst>
          </p:nvPr>
        </p:nvGraphicFramePr>
        <p:xfrm>
          <a:off x="695325" y="549275"/>
          <a:ext cx="10801349" cy="2879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2"/>
          <p:cNvSpPr txBox="1">
            <a:spLocks noChangeArrowheads="1"/>
          </p:cNvSpPr>
          <p:nvPr/>
        </p:nvSpPr>
        <p:spPr bwMode="auto">
          <a:xfrm>
            <a:off x="0" y="-26988"/>
            <a:ext cx="12191999" cy="57626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4" tIns="45707" rIns="91414" bIns="45707" anchor="ctr"/>
          <a:lstStyle>
            <a:lvl1pPr defTabSz="78898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78898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78898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78898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78898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 smtClean="0"/>
              <a:t>СЛУЧАИ </a:t>
            </a:r>
            <a:r>
              <a:rPr lang="ru-RU" altLang="ru-RU" sz="1800" dirty="0"/>
              <a:t>ТРАНСГРАНИЧНОГО ПЕРЕХОДА ПРИРОДНЫХ </a:t>
            </a:r>
            <a:r>
              <a:rPr lang="ru-RU" altLang="ru-RU" sz="1800" dirty="0" smtClean="0"/>
              <a:t>ПОЖАРОВ</a:t>
            </a:r>
            <a:br>
              <a:rPr lang="ru-RU" altLang="ru-RU" sz="1800" dirty="0" smtClean="0"/>
            </a:br>
            <a:r>
              <a:rPr lang="ru-RU" altLang="ru-RU" sz="1800" dirty="0" smtClean="0"/>
              <a:t>В </a:t>
            </a:r>
            <a:r>
              <a:rPr lang="ru-RU" altLang="ru-RU" sz="1800" dirty="0"/>
              <a:t>ПРИГРАНИЧНОЙ ЗОНЕ С КАЗАХСТАНОМ В 2000-2021 гг.</a:t>
            </a:r>
          </a:p>
        </p:txBody>
      </p:sp>
      <p:sp>
        <p:nvSpPr>
          <p:cNvPr id="44037" name="TextBox 9"/>
          <p:cNvSpPr txBox="1">
            <a:spLocks noChangeArrowheads="1"/>
          </p:cNvSpPr>
          <p:nvPr/>
        </p:nvSpPr>
        <p:spPr bwMode="auto">
          <a:xfrm>
            <a:off x="1506537" y="6524626"/>
            <a:ext cx="6677026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200"/>
              <a:t>* С территории Российской Федерации на территорию Казахстана переходов не зарегистрировано</a:t>
            </a:r>
          </a:p>
        </p:txBody>
      </p:sp>
      <p:pic>
        <p:nvPicPr>
          <p:cNvPr id="44039" name="Рисунок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21"/>
          <a:stretch/>
        </p:blipFill>
        <p:spPr bwMode="auto">
          <a:xfrm>
            <a:off x="1220381" y="4149079"/>
            <a:ext cx="4676775" cy="2292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40" name="Рисунок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241"/>
          <a:stretch/>
        </p:blipFill>
        <p:spPr bwMode="auto">
          <a:xfrm>
            <a:off x="6559551" y="4293096"/>
            <a:ext cx="4073525" cy="2248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1208568" y="6498751"/>
            <a:ext cx="1080120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11б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65382" y="3637657"/>
            <a:ext cx="43867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latin typeface="Times New Roman" panose="02020603050405020304" pitchFamily="18" charset="0"/>
              </a:defRPr>
            </a:lvl1pPr>
          </a:lstStyle>
          <a:p>
            <a:r>
              <a:rPr lang="ru-RU" dirty="0" smtClean="0"/>
              <a:t>Количество трансграничных переходов природных пожаров по месяцам с </a:t>
            </a:r>
            <a:r>
              <a:rPr lang="ru-RU" dirty="0"/>
              <a:t>2000 по 2021 </a:t>
            </a:r>
            <a:r>
              <a:rPr lang="ru-RU" dirty="0" smtClean="0"/>
              <a:t> гг.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6904125" y="3616325"/>
            <a:ext cx="338437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latin typeface="Times New Roman" panose="02020603050405020304" pitchFamily="18" charset="0"/>
              </a:defRPr>
            </a:lvl1pPr>
          </a:lstStyle>
          <a:p>
            <a:r>
              <a:rPr lang="ru-RU" dirty="0"/>
              <a:t>Распределение количества трансграничных переходов по субъектам в период с 2000 по 2021 </a:t>
            </a:r>
            <a:r>
              <a:rPr lang="ru-RU" dirty="0" smtClean="0"/>
              <a:t>гг</a:t>
            </a:r>
            <a:r>
              <a:rPr lang="ru-RU" dirty="0"/>
              <a:t>.</a:t>
            </a:r>
          </a:p>
        </p:txBody>
      </p:sp>
      <p:graphicFrame>
        <p:nvGraphicFramePr>
          <p:cNvPr id="11" name="Диаграмма 10"/>
          <p:cNvGraphicFramePr/>
          <p:nvPr>
            <p:extLst>
              <p:ext uri="{D42A27DB-BD31-4B8C-83A1-F6EECF244321}">
                <p14:modId xmlns:p14="http://schemas.microsoft.com/office/powerpoint/2010/main" val="3707504276"/>
              </p:ext>
            </p:extLst>
          </p:nvPr>
        </p:nvGraphicFramePr>
        <p:xfrm>
          <a:off x="721842" y="736600"/>
          <a:ext cx="10801349" cy="2879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AutoShape 4"/>
          <p:cNvSpPr>
            <a:spLocks noChangeAspect="1" noChangeArrowheads="1" noTextEdit="1"/>
          </p:cNvSpPr>
          <p:nvPr/>
        </p:nvSpPr>
        <p:spPr bwMode="auto">
          <a:xfrm>
            <a:off x="1558926" y="-531813"/>
            <a:ext cx="9109075" cy="7483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45059" name="Группа 1"/>
          <p:cNvGrpSpPr>
            <a:grpSpLocks/>
          </p:cNvGrpSpPr>
          <p:nvPr/>
        </p:nvGrpSpPr>
        <p:grpSpPr bwMode="auto">
          <a:xfrm>
            <a:off x="1593850" y="514350"/>
            <a:ext cx="8915400" cy="5291138"/>
            <a:chOff x="69798" y="1028822"/>
            <a:chExt cx="8915978" cy="5291016"/>
          </a:xfrm>
        </p:grpSpPr>
        <p:sp>
          <p:nvSpPr>
            <p:cNvPr id="45124" name="Freeform 12"/>
            <p:cNvSpPr>
              <a:spLocks noEditPoints="1"/>
            </p:cNvSpPr>
            <p:nvPr/>
          </p:nvSpPr>
          <p:spPr bwMode="auto">
            <a:xfrm>
              <a:off x="471898" y="2312504"/>
              <a:ext cx="663084" cy="584182"/>
            </a:xfrm>
            <a:custGeom>
              <a:avLst/>
              <a:gdLst>
                <a:gd name="T0" fmla="*/ 2147483646 w 437"/>
                <a:gd name="T1" fmla="*/ 2147483646 h 385"/>
                <a:gd name="T2" fmla="*/ 2147483646 w 437"/>
                <a:gd name="T3" fmla="*/ 2147483646 h 385"/>
                <a:gd name="T4" fmla="*/ 2147483646 w 437"/>
                <a:gd name="T5" fmla="*/ 2147483646 h 385"/>
                <a:gd name="T6" fmla="*/ 2147483646 w 437"/>
                <a:gd name="T7" fmla="*/ 2147483646 h 385"/>
                <a:gd name="T8" fmla="*/ 2147483646 w 437"/>
                <a:gd name="T9" fmla="*/ 2147483646 h 385"/>
                <a:gd name="T10" fmla="*/ 2147483646 w 437"/>
                <a:gd name="T11" fmla="*/ 2147483646 h 385"/>
                <a:gd name="T12" fmla="*/ 2147483646 w 437"/>
                <a:gd name="T13" fmla="*/ 2147483646 h 385"/>
                <a:gd name="T14" fmla="*/ 2147483646 w 437"/>
                <a:gd name="T15" fmla="*/ 2147483646 h 385"/>
                <a:gd name="T16" fmla="*/ 2147483646 w 437"/>
                <a:gd name="T17" fmla="*/ 2147483646 h 385"/>
                <a:gd name="T18" fmla="*/ 2147483646 w 437"/>
                <a:gd name="T19" fmla="*/ 2147483646 h 385"/>
                <a:gd name="T20" fmla="*/ 2147483646 w 437"/>
                <a:gd name="T21" fmla="*/ 2147483646 h 385"/>
                <a:gd name="T22" fmla="*/ 2147483646 w 437"/>
                <a:gd name="T23" fmla="*/ 2147483646 h 385"/>
                <a:gd name="T24" fmla="*/ 2147483646 w 437"/>
                <a:gd name="T25" fmla="*/ 2147483646 h 385"/>
                <a:gd name="T26" fmla="*/ 2147483646 w 437"/>
                <a:gd name="T27" fmla="*/ 2147483646 h 385"/>
                <a:gd name="T28" fmla="*/ 2147483646 w 437"/>
                <a:gd name="T29" fmla="*/ 2147483646 h 385"/>
                <a:gd name="T30" fmla="*/ 2147483646 w 437"/>
                <a:gd name="T31" fmla="*/ 2147483646 h 385"/>
                <a:gd name="T32" fmla="*/ 2147483646 w 437"/>
                <a:gd name="T33" fmla="*/ 2147483646 h 385"/>
                <a:gd name="T34" fmla="*/ 2147483646 w 437"/>
                <a:gd name="T35" fmla="*/ 2147483646 h 385"/>
                <a:gd name="T36" fmla="*/ 2147483646 w 437"/>
                <a:gd name="T37" fmla="*/ 2147483646 h 385"/>
                <a:gd name="T38" fmla="*/ 2147483646 w 437"/>
                <a:gd name="T39" fmla="*/ 2147483646 h 385"/>
                <a:gd name="T40" fmla="*/ 2147483646 w 437"/>
                <a:gd name="T41" fmla="*/ 2147483646 h 385"/>
                <a:gd name="T42" fmla="*/ 2147483646 w 437"/>
                <a:gd name="T43" fmla="*/ 2147483646 h 385"/>
                <a:gd name="T44" fmla="*/ 2147483646 w 437"/>
                <a:gd name="T45" fmla="*/ 2147483646 h 385"/>
                <a:gd name="T46" fmla="*/ 2147483646 w 437"/>
                <a:gd name="T47" fmla="*/ 2147483646 h 385"/>
                <a:gd name="T48" fmla="*/ 2147483646 w 437"/>
                <a:gd name="T49" fmla="*/ 2147483646 h 385"/>
                <a:gd name="T50" fmla="*/ 2147483646 w 437"/>
                <a:gd name="T51" fmla="*/ 2147483646 h 385"/>
                <a:gd name="T52" fmla="*/ 2147483646 w 437"/>
                <a:gd name="T53" fmla="*/ 2147483646 h 385"/>
                <a:gd name="T54" fmla="*/ 2147483646 w 437"/>
                <a:gd name="T55" fmla="*/ 2147483646 h 385"/>
                <a:gd name="T56" fmla="*/ 2147483646 w 437"/>
                <a:gd name="T57" fmla="*/ 2147483646 h 385"/>
                <a:gd name="T58" fmla="*/ 2147483646 w 437"/>
                <a:gd name="T59" fmla="*/ 2147483646 h 385"/>
                <a:gd name="T60" fmla="*/ 2147483646 w 437"/>
                <a:gd name="T61" fmla="*/ 2147483646 h 385"/>
                <a:gd name="T62" fmla="*/ 2147483646 w 437"/>
                <a:gd name="T63" fmla="*/ 2147483646 h 385"/>
                <a:gd name="T64" fmla="*/ 2147483646 w 437"/>
                <a:gd name="T65" fmla="*/ 2147483646 h 385"/>
                <a:gd name="T66" fmla="*/ 2147483646 w 437"/>
                <a:gd name="T67" fmla="*/ 2147483646 h 385"/>
                <a:gd name="T68" fmla="*/ 2147483646 w 437"/>
                <a:gd name="T69" fmla="*/ 2147483646 h 385"/>
                <a:gd name="T70" fmla="*/ 2147483646 w 437"/>
                <a:gd name="T71" fmla="*/ 2147483646 h 385"/>
                <a:gd name="T72" fmla="*/ 2147483646 w 437"/>
                <a:gd name="T73" fmla="*/ 2147483646 h 385"/>
                <a:gd name="T74" fmla="*/ 2147483646 w 437"/>
                <a:gd name="T75" fmla="*/ 2147483646 h 385"/>
                <a:gd name="T76" fmla="*/ 2147483646 w 437"/>
                <a:gd name="T77" fmla="*/ 2147483646 h 385"/>
                <a:gd name="T78" fmla="*/ 2147483646 w 437"/>
                <a:gd name="T79" fmla="*/ 2147483646 h 385"/>
                <a:gd name="T80" fmla="*/ 2147483646 w 437"/>
                <a:gd name="T81" fmla="*/ 2147483646 h 385"/>
                <a:gd name="T82" fmla="*/ 2147483646 w 437"/>
                <a:gd name="T83" fmla="*/ 2147483646 h 385"/>
                <a:gd name="T84" fmla="*/ 2147483646 w 437"/>
                <a:gd name="T85" fmla="*/ 2147483646 h 385"/>
                <a:gd name="T86" fmla="*/ 2147483646 w 437"/>
                <a:gd name="T87" fmla="*/ 2147483646 h 385"/>
                <a:gd name="T88" fmla="*/ 2147483646 w 437"/>
                <a:gd name="T89" fmla="*/ 2147483646 h 385"/>
                <a:gd name="T90" fmla="*/ 2147483646 w 437"/>
                <a:gd name="T91" fmla="*/ 2147483646 h 385"/>
                <a:gd name="T92" fmla="*/ 2147483646 w 437"/>
                <a:gd name="T93" fmla="*/ 0 h 385"/>
                <a:gd name="T94" fmla="*/ 2147483646 w 437"/>
                <a:gd name="T95" fmla="*/ 2147483646 h 385"/>
                <a:gd name="T96" fmla="*/ 2147483646 w 437"/>
                <a:gd name="T97" fmla="*/ 2147483646 h 385"/>
                <a:gd name="T98" fmla="*/ 2147483646 w 437"/>
                <a:gd name="T99" fmla="*/ 2147483646 h 385"/>
                <a:gd name="T100" fmla="*/ 2147483646 w 437"/>
                <a:gd name="T101" fmla="*/ 2147483646 h 385"/>
                <a:gd name="T102" fmla="*/ 2147483646 w 437"/>
                <a:gd name="T103" fmla="*/ 2147483646 h 385"/>
                <a:gd name="T104" fmla="*/ 2147483646 w 437"/>
                <a:gd name="T105" fmla="*/ 2147483646 h 385"/>
                <a:gd name="T106" fmla="*/ 2147483646 w 437"/>
                <a:gd name="T107" fmla="*/ 2147483646 h 385"/>
                <a:gd name="T108" fmla="*/ 2147483646 w 437"/>
                <a:gd name="T109" fmla="*/ 2147483646 h 385"/>
                <a:gd name="T110" fmla="*/ 2147483646 w 437"/>
                <a:gd name="T111" fmla="*/ 2147483646 h 385"/>
                <a:gd name="T112" fmla="*/ 2147483646 w 437"/>
                <a:gd name="T113" fmla="*/ 2147483646 h 3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7" h="385">
                  <a:moveTo>
                    <a:pt x="403" y="80"/>
                  </a:moveTo>
                  <a:lnTo>
                    <a:pt x="403" y="86"/>
                  </a:lnTo>
                  <a:lnTo>
                    <a:pt x="403" y="92"/>
                  </a:lnTo>
                  <a:lnTo>
                    <a:pt x="403" y="86"/>
                  </a:lnTo>
                  <a:lnTo>
                    <a:pt x="409" y="86"/>
                  </a:lnTo>
                  <a:lnTo>
                    <a:pt x="409" y="92"/>
                  </a:lnTo>
                  <a:lnTo>
                    <a:pt x="409" y="97"/>
                  </a:lnTo>
                  <a:lnTo>
                    <a:pt x="409" y="103"/>
                  </a:lnTo>
                  <a:lnTo>
                    <a:pt x="403" y="103"/>
                  </a:lnTo>
                  <a:lnTo>
                    <a:pt x="403" y="109"/>
                  </a:lnTo>
                  <a:lnTo>
                    <a:pt x="409" y="109"/>
                  </a:lnTo>
                  <a:lnTo>
                    <a:pt x="414" y="109"/>
                  </a:lnTo>
                  <a:lnTo>
                    <a:pt x="414" y="115"/>
                  </a:lnTo>
                  <a:lnTo>
                    <a:pt x="420" y="121"/>
                  </a:lnTo>
                  <a:lnTo>
                    <a:pt x="420" y="126"/>
                  </a:lnTo>
                  <a:lnTo>
                    <a:pt x="420" y="132"/>
                  </a:lnTo>
                  <a:lnTo>
                    <a:pt x="414" y="132"/>
                  </a:lnTo>
                  <a:lnTo>
                    <a:pt x="414" y="138"/>
                  </a:lnTo>
                  <a:lnTo>
                    <a:pt x="409" y="138"/>
                  </a:lnTo>
                  <a:lnTo>
                    <a:pt x="409" y="144"/>
                  </a:lnTo>
                  <a:lnTo>
                    <a:pt x="414" y="144"/>
                  </a:lnTo>
                  <a:lnTo>
                    <a:pt x="414" y="149"/>
                  </a:lnTo>
                  <a:lnTo>
                    <a:pt x="420" y="149"/>
                  </a:lnTo>
                  <a:lnTo>
                    <a:pt x="426" y="149"/>
                  </a:lnTo>
                  <a:lnTo>
                    <a:pt x="426" y="155"/>
                  </a:lnTo>
                  <a:lnTo>
                    <a:pt x="432" y="155"/>
                  </a:lnTo>
                  <a:lnTo>
                    <a:pt x="432" y="161"/>
                  </a:lnTo>
                  <a:lnTo>
                    <a:pt x="437" y="161"/>
                  </a:lnTo>
                  <a:lnTo>
                    <a:pt x="437" y="167"/>
                  </a:lnTo>
                  <a:lnTo>
                    <a:pt x="432" y="167"/>
                  </a:lnTo>
                  <a:lnTo>
                    <a:pt x="437" y="167"/>
                  </a:lnTo>
                  <a:lnTo>
                    <a:pt x="432" y="172"/>
                  </a:lnTo>
                  <a:lnTo>
                    <a:pt x="437" y="172"/>
                  </a:lnTo>
                  <a:lnTo>
                    <a:pt x="437" y="178"/>
                  </a:lnTo>
                  <a:lnTo>
                    <a:pt x="437" y="184"/>
                  </a:lnTo>
                  <a:lnTo>
                    <a:pt x="432" y="184"/>
                  </a:lnTo>
                  <a:lnTo>
                    <a:pt x="432" y="190"/>
                  </a:lnTo>
                  <a:lnTo>
                    <a:pt x="432" y="195"/>
                  </a:lnTo>
                  <a:lnTo>
                    <a:pt x="437" y="195"/>
                  </a:lnTo>
                  <a:lnTo>
                    <a:pt x="437" y="201"/>
                  </a:lnTo>
                  <a:lnTo>
                    <a:pt x="432" y="201"/>
                  </a:lnTo>
                  <a:lnTo>
                    <a:pt x="432" y="207"/>
                  </a:lnTo>
                  <a:lnTo>
                    <a:pt x="432" y="201"/>
                  </a:lnTo>
                  <a:lnTo>
                    <a:pt x="426" y="201"/>
                  </a:lnTo>
                  <a:lnTo>
                    <a:pt x="426" y="207"/>
                  </a:lnTo>
                  <a:lnTo>
                    <a:pt x="420" y="207"/>
                  </a:lnTo>
                  <a:lnTo>
                    <a:pt x="414" y="207"/>
                  </a:lnTo>
                  <a:lnTo>
                    <a:pt x="414" y="213"/>
                  </a:lnTo>
                  <a:lnTo>
                    <a:pt x="409" y="218"/>
                  </a:lnTo>
                  <a:lnTo>
                    <a:pt x="414" y="218"/>
                  </a:lnTo>
                  <a:lnTo>
                    <a:pt x="409" y="218"/>
                  </a:lnTo>
                  <a:lnTo>
                    <a:pt x="409" y="224"/>
                  </a:lnTo>
                  <a:lnTo>
                    <a:pt x="403" y="224"/>
                  </a:lnTo>
                  <a:lnTo>
                    <a:pt x="397" y="230"/>
                  </a:lnTo>
                  <a:lnTo>
                    <a:pt x="397" y="224"/>
                  </a:lnTo>
                  <a:lnTo>
                    <a:pt x="391" y="224"/>
                  </a:lnTo>
                  <a:lnTo>
                    <a:pt x="386" y="230"/>
                  </a:lnTo>
                  <a:lnTo>
                    <a:pt x="386" y="236"/>
                  </a:lnTo>
                  <a:lnTo>
                    <a:pt x="386" y="241"/>
                  </a:lnTo>
                  <a:lnTo>
                    <a:pt x="380" y="241"/>
                  </a:lnTo>
                  <a:lnTo>
                    <a:pt x="380" y="247"/>
                  </a:lnTo>
                  <a:lnTo>
                    <a:pt x="386" y="241"/>
                  </a:lnTo>
                  <a:lnTo>
                    <a:pt x="386" y="247"/>
                  </a:lnTo>
                  <a:lnTo>
                    <a:pt x="386" y="253"/>
                  </a:lnTo>
                  <a:lnTo>
                    <a:pt x="380" y="253"/>
                  </a:lnTo>
                  <a:lnTo>
                    <a:pt x="374" y="253"/>
                  </a:lnTo>
                  <a:lnTo>
                    <a:pt x="374" y="259"/>
                  </a:lnTo>
                  <a:lnTo>
                    <a:pt x="374" y="264"/>
                  </a:lnTo>
                  <a:lnTo>
                    <a:pt x="368" y="264"/>
                  </a:lnTo>
                  <a:lnTo>
                    <a:pt x="368" y="270"/>
                  </a:lnTo>
                  <a:lnTo>
                    <a:pt x="363" y="270"/>
                  </a:lnTo>
                  <a:lnTo>
                    <a:pt x="363" y="276"/>
                  </a:lnTo>
                  <a:lnTo>
                    <a:pt x="363" y="282"/>
                  </a:lnTo>
                  <a:lnTo>
                    <a:pt x="363" y="287"/>
                  </a:lnTo>
                  <a:lnTo>
                    <a:pt x="368" y="287"/>
                  </a:lnTo>
                  <a:lnTo>
                    <a:pt x="363" y="293"/>
                  </a:lnTo>
                  <a:lnTo>
                    <a:pt x="368" y="293"/>
                  </a:lnTo>
                  <a:lnTo>
                    <a:pt x="363" y="293"/>
                  </a:lnTo>
                  <a:lnTo>
                    <a:pt x="368" y="299"/>
                  </a:lnTo>
                  <a:lnTo>
                    <a:pt x="363" y="305"/>
                  </a:lnTo>
                  <a:lnTo>
                    <a:pt x="357" y="305"/>
                  </a:lnTo>
                  <a:lnTo>
                    <a:pt x="351" y="305"/>
                  </a:lnTo>
                  <a:lnTo>
                    <a:pt x="351" y="310"/>
                  </a:lnTo>
                  <a:lnTo>
                    <a:pt x="345" y="310"/>
                  </a:lnTo>
                  <a:lnTo>
                    <a:pt x="351" y="310"/>
                  </a:lnTo>
                  <a:lnTo>
                    <a:pt x="351" y="316"/>
                  </a:lnTo>
                  <a:lnTo>
                    <a:pt x="351" y="310"/>
                  </a:lnTo>
                  <a:lnTo>
                    <a:pt x="351" y="316"/>
                  </a:lnTo>
                  <a:lnTo>
                    <a:pt x="357" y="316"/>
                  </a:lnTo>
                  <a:lnTo>
                    <a:pt x="357" y="322"/>
                  </a:lnTo>
                  <a:lnTo>
                    <a:pt x="363" y="322"/>
                  </a:lnTo>
                  <a:lnTo>
                    <a:pt x="357" y="322"/>
                  </a:lnTo>
                  <a:lnTo>
                    <a:pt x="357" y="328"/>
                  </a:lnTo>
                  <a:lnTo>
                    <a:pt x="363" y="328"/>
                  </a:lnTo>
                  <a:lnTo>
                    <a:pt x="363" y="333"/>
                  </a:lnTo>
                  <a:lnTo>
                    <a:pt x="363" y="339"/>
                  </a:lnTo>
                  <a:lnTo>
                    <a:pt x="357" y="339"/>
                  </a:lnTo>
                  <a:lnTo>
                    <a:pt x="351" y="339"/>
                  </a:lnTo>
                  <a:lnTo>
                    <a:pt x="351" y="345"/>
                  </a:lnTo>
                  <a:lnTo>
                    <a:pt x="351" y="351"/>
                  </a:lnTo>
                  <a:lnTo>
                    <a:pt x="357" y="351"/>
                  </a:lnTo>
                  <a:lnTo>
                    <a:pt x="351" y="356"/>
                  </a:lnTo>
                  <a:lnTo>
                    <a:pt x="357" y="356"/>
                  </a:lnTo>
                  <a:lnTo>
                    <a:pt x="351" y="356"/>
                  </a:lnTo>
                  <a:lnTo>
                    <a:pt x="351" y="362"/>
                  </a:lnTo>
                  <a:lnTo>
                    <a:pt x="345" y="362"/>
                  </a:lnTo>
                  <a:lnTo>
                    <a:pt x="345" y="356"/>
                  </a:lnTo>
                  <a:lnTo>
                    <a:pt x="340" y="356"/>
                  </a:lnTo>
                  <a:lnTo>
                    <a:pt x="340" y="362"/>
                  </a:lnTo>
                  <a:lnTo>
                    <a:pt x="340" y="356"/>
                  </a:lnTo>
                  <a:lnTo>
                    <a:pt x="340" y="362"/>
                  </a:lnTo>
                  <a:lnTo>
                    <a:pt x="340" y="356"/>
                  </a:lnTo>
                  <a:lnTo>
                    <a:pt x="334" y="356"/>
                  </a:lnTo>
                  <a:lnTo>
                    <a:pt x="328" y="356"/>
                  </a:lnTo>
                  <a:lnTo>
                    <a:pt x="322" y="356"/>
                  </a:lnTo>
                  <a:lnTo>
                    <a:pt x="317" y="356"/>
                  </a:lnTo>
                  <a:lnTo>
                    <a:pt x="317" y="351"/>
                  </a:lnTo>
                  <a:lnTo>
                    <a:pt x="317" y="356"/>
                  </a:lnTo>
                  <a:lnTo>
                    <a:pt x="317" y="351"/>
                  </a:lnTo>
                  <a:lnTo>
                    <a:pt x="311" y="351"/>
                  </a:lnTo>
                  <a:lnTo>
                    <a:pt x="311" y="345"/>
                  </a:lnTo>
                  <a:lnTo>
                    <a:pt x="311" y="339"/>
                  </a:lnTo>
                  <a:lnTo>
                    <a:pt x="311" y="333"/>
                  </a:lnTo>
                  <a:lnTo>
                    <a:pt x="311" y="328"/>
                  </a:lnTo>
                  <a:lnTo>
                    <a:pt x="305" y="328"/>
                  </a:lnTo>
                  <a:lnTo>
                    <a:pt x="305" y="322"/>
                  </a:lnTo>
                  <a:lnTo>
                    <a:pt x="299" y="322"/>
                  </a:lnTo>
                  <a:lnTo>
                    <a:pt x="299" y="328"/>
                  </a:lnTo>
                  <a:lnTo>
                    <a:pt x="294" y="328"/>
                  </a:lnTo>
                  <a:lnTo>
                    <a:pt x="294" y="322"/>
                  </a:lnTo>
                  <a:lnTo>
                    <a:pt x="294" y="328"/>
                  </a:lnTo>
                  <a:lnTo>
                    <a:pt x="288" y="328"/>
                  </a:lnTo>
                  <a:lnTo>
                    <a:pt x="288" y="322"/>
                  </a:lnTo>
                  <a:lnTo>
                    <a:pt x="288" y="328"/>
                  </a:lnTo>
                  <a:lnTo>
                    <a:pt x="288" y="333"/>
                  </a:lnTo>
                  <a:lnTo>
                    <a:pt x="288" y="339"/>
                  </a:lnTo>
                  <a:lnTo>
                    <a:pt x="282" y="339"/>
                  </a:lnTo>
                  <a:lnTo>
                    <a:pt x="288" y="339"/>
                  </a:lnTo>
                  <a:lnTo>
                    <a:pt x="288" y="345"/>
                  </a:lnTo>
                  <a:lnTo>
                    <a:pt x="282" y="339"/>
                  </a:lnTo>
                  <a:lnTo>
                    <a:pt x="282" y="345"/>
                  </a:lnTo>
                  <a:lnTo>
                    <a:pt x="282" y="351"/>
                  </a:lnTo>
                  <a:lnTo>
                    <a:pt x="276" y="351"/>
                  </a:lnTo>
                  <a:lnTo>
                    <a:pt x="276" y="345"/>
                  </a:lnTo>
                  <a:lnTo>
                    <a:pt x="276" y="351"/>
                  </a:lnTo>
                  <a:lnTo>
                    <a:pt x="270" y="351"/>
                  </a:lnTo>
                  <a:lnTo>
                    <a:pt x="270" y="356"/>
                  </a:lnTo>
                  <a:lnTo>
                    <a:pt x="270" y="362"/>
                  </a:lnTo>
                  <a:lnTo>
                    <a:pt x="270" y="356"/>
                  </a:lnTo>
                  <a:lnTo>
                    <a:pt x="265" y="356"/>
                  </a:lnTo>
                  <a:lnTo>
                    <a:pt x="265" y="362"/>
                  </a:lnTo>
                  <a:lnTo>
                    <a:pt x="259" y="362"/>
                  </a:lnTo>
                  <a:lnTo>
                    <a:pt x="259" y="368"/>
                  </a:lnTo>
                  <a:lnTo>
                    <a:pt x="253" y="368"/>
                  </a:lnTo>
                  <a:lnTo>
                    <a:pt x="253" y="374"/>
                  </a:lnTo>
                  <a:lnTo>
                    <a:pt x="247" y="379"/>
                  </a:lnTo>
                  <a:lnTo>
                    <a:pt x="253" y="379"/>
                  </a:lnTo>
                  <a:lnTo>
                    <a:pt x="247" y="379"/>
                  </a:lnTo>
                  <a:lnTo>
                    <a:pt x="247" y="385"/>
                  </a:lnTo>
                  <a:lnTo>
                    <a:pt x="247" y="379"/>
                  </a:lnTo>
                  <a:lnTo>
                    <a:pt x="242" y="379"/>
                  </a:lnTo>
                  <a:lnTo>
                    <a:pt x="242" y="374"/>
                  </a:lnTo>
                  <a:lnTo>
                    <a:pt x="236" y="368"/>
                  </a:lnTo>
                  <a:lnTo>
                    <a:pt x="230" y="368"/>
                  </a:lnTo>
                  <a:lnTo>
                    <a:pt x="230" y="362"/>
                  </a:lnTo>
                  <a:lnTo>
                    <a:pt x="224" y="356"/>
                  </a:lnTo>
                  <a:lnTo>
                    <a:pt x="219" y="356"/>
                  </a:lnTo>
                  <a:lnTo>
                    <a:pt x="213" y="356"/>
                  </a:lnTo>
                  <a:lnTo>
                    <a:pt x="207" y="356"/>
                  </a:lnTo>
                  <a:lnTo>
                    <a:pt x="201" y="356"/>
                  </a:lnTo>
                  <a:lnTo>
                    <a:pt x="196" y="356"/>
                  </a:lnTo>
                  <a:lnTo>
                    <a:pt x="190" y="356"/>
                  </a:lnTo>
                  <a:lnTo>
                    <a:pt x="184" y="356"/>
                  </a:lnTo>
                  <a:lnTo>
                    <a:pt x="178" y="362"/>
                  </a:lnTo>
                  <a:lnTo>
                    <a:pt x="178" y="368"/>
                  </a:lnTo>
                  <a:lnTo>
                    <a:pt x="173" y="374"/>
                  </a:lnTo>
                  <a:lnTo>
                    <a:pt x="167" y="374"/>
                  </a:lnTo>
                  <a:lnTo>
                    <a:pt x="161" y="374"/>
                  </a:lnTo>
                  <a:lnTo>
                    <a:pt x="161" y="368"/>
                  </a:lnTo>
                  <a:lnTo>
                    <a:pt x="161" y="362"/>
                  </a:lnTo>
                  <a:lnTo>
                    <a:pt x="167" y="362"/>
                  </a:lnTo>
                  <a:lnTo>
                    <a:pt x="167" y="351"/>
                  </a:lnTo>
                  <a:lnTo>
                    <a:pt x="161" y="345"/>
                  </a:lnTo>
                  <a:lnTo>
                    <a:pt x="155" y="339"/>
                  </a:lnTo>
                  <a:lnTo>
                    <a:pt x="150" y="339"/>
                  </a:lnTo>
                  <a:lnTo>
                    <a:pt x="155" y="333"/>
                  </a:lnTo>
                  <a:lnTo>
                    <a:pt x="150" y="328"/>
                  </a:lnTo>
                  <a:lnTo>
                    <a:pt x="138" y="328"/>
                  </a:lnTo>
                  <a:lnTo>
                    <a:pt x="138" y="322"/>
                  </a:lnTo>
                  <a:lnTo>
                    <a:pt x="144" y="316"/>
                  </a:lnTo>
                  <a:lnTo>
                    <a:pt x="144" y="310"/>
                  </a:lnTo>
                  <a:lnTo>
                    <a:pt x="150" y="305"/>
                  </a:lnTo>
                  <a:lnTo>
                    <a:pt x="144" y="305"/>
                  </a:lnTo>
                  <a:lnTo>
                    <a:pt x="132" y="299"/>
                  </a:lnTo>
                  <a:lnTo>
                    <a:pt x="127" y="299"/>
                  </a:lnTo>
                  <a:lnTo>
                    <a:pt x="121" y="293"/>
                  </a:lnTo>
                  <a:lnTo>
                    <a:pt x="127" y="293"/>
                  </a:lnTo>
                  <a:lnTo>
                    <a:pt x="127" y="287"/>
                  </a:lnTo>
                  <a:lnTo>
                    <a:pt x="132" y="287"/>
                  </a:lnTo>
                  <a:lnTo>
                    <a:pt x="127" y="282"/>
                  </a:lnTo>
                  <a:lnTo>
                    <a:pt x="121" y="276"/>
                  </a:lnTo>
                  <a:lnTo>
                    <a:pt x="127" y="270"/>
                  </a:lnTo>
                  <a:lnTo>
                    <a:pt x="121" y="270"/>
                  </a:lnTo>
                  <a:lnTo>
                    <a:pt x="115" y="270"/>
                  </a:lnTo>
                  <a:lnTo>
                    <a:pt x="115" y="264"/>
                  </a:lnTo>
                  <a:lnTo>
                    <a:pt x="115" y="259"/>
                  </a:lnTo>
                  <a:lnTo>
                    <a:pt x="109" y="259"/>
                  </a:lnTo>
                  <a:lnTo>
                    <a:pt x="104" y="259"/>
                  </a:lnTo>
                  <a:lnTo>
                    <a:pt x="104" y="253"/>
                  </a:lnTo>
                  <a:lnTo>
                    <a:pt x="109" y="253"/>
                  </a:lnTo>
                  <a:lnTo>
                    <a:pt x="104" y="247"/>
                  </a:lnTo>
                  <a:lnTo>
                    <a:pt x="104" y="241"/>
                  </a:lnTo>
                  <a:lnTo>
                    <a:pt x="98" y="241"/>
                  </a:lnTo>
                  <a:lnTo>
                    <a:pt x="98" y="236"/>
                  </a:lnTo>
                  <a:lnTo>
                    <a:pt x="98" y="230"/>
                  </a:lnTo>
                  <a:lnTo>
                    <a:pt x="104" y="230"/>
                  </a:lnTo>
                  <a:lnTo>
                    <a:pt x="104" y="224"/>
                  </a:lnTo>
                  <a:lnTo>
                    <a:pt x="104" y="218"/>
                  </a:lnTo>
                  <a:lnTo>
                    <a:pt x="98" y="218"/>
                  </a:lnTo>
                  <a:lnTo>
                    <a:pt x="98" y="213"/>
                  </a:lnTo>
                  <a:lnTo>
                    <a:pt x="98" y="207"/>
                  </a:lnTo>
                  <a:lnTo>
                    <a:pt x="98" y="201"/>
                  </a:lnTo>
                  <a:lnTo>
                    <a:pt x="92" y="201"/>
                  </a:lnTo>
                  <a:lnTo>
                    <a:pt x="92" y="195"/>
                  </a:lnTo>
                  <a:lnTo>
                    <a:pt x="92" y="190"/>
                  </a:lnTo>
                  <a:lnTo>
                    <a:pt x="86" y="184"/>
                  </a:lnTo>
                  <a:lnTo>
                    <a:pt x="86" y="178"/>
                  </a:lnTo>
                  <a:lnTo>
                    <a:pt x="86" y="172"/>
                  </a:lnTo>
                  <a:lnTo>
                    <a:pt x="81" y="167"/>
                  </a:lnTo>
                  <a:lnTo>
                    <a:pt x="81" y="161"/>
                  </a:lnTo>
                  <a:lnTo>
                    <a:pt x="75" y="161"/>
                  </a:lnTo>
                  <a:lnTo>
                    <a:pt x="75" y="155"/>
                  </a:lnTo>
                  <a:lnTo>
                    <a:pt x="69" y="149"/>
                  </a:lnTo>
                  <a:lnTo>
                    <a:pt x="69" y="144"/>
                  </a:lnTo>
                  <a:lnTo>
                    <a:pt x="69" y="138"/>
                  </a:lnTo>
                  <a:lnTo>
                    <a:pt x="63" y="138"/>
                  </a:lnTo>
                  <a:lnTo>
                    <a:pt x="58" y="132"/>
                  </a:lnTo>
                  <a:lnTo>
                    <a:pt x="52" y="126"/>
                  </a:lnTo>
                  <a:lnTo>
                    <a:pt x="52" y="121"/>
                  </a:lnTo>
                  <a:lnTo>
                    <a:pt x="46" y="109"/>
                  </a:lnTo>
                  <a:lnTo>
                    <a:pt x="40" y="109"/>
                  </a:lnTo>
                  <a:lnTo>
                    <a:pt x="35" y="109"/>
                  </a:lnTo>
                  <a:lnTo>
                    <a:pt x="35" y="115"/>
                  </a:lnTo>
                  <a:lnTo>
                    <a:pt x="17" y="109"/>
                  </a:lnTo>
                  <a:lnTo>
                    <a:pt x="17" y="103"/>
                  </a:lnTo>
                  <a:lnTo>
                    <a:pt x="12" y="92"/>
                  </a:lnTo>
                  <a:lnTo>
                    <a:pt x="6" y="92"/>
                  </a:lnTo>
                  <a:lnTo>
                    <a:pt x="0" y="97"/>
                  </a:lnTo>
                  <a:lnTo>
                    <a:pt x="0" y="92"/>
                  </a:lnTo>
                  <a:lnTo>
                    <a:pt x="6" y="86"/>
                  </a:lnTo>
                  <a:lnTo>
                    <a:pt x="12" y="86"/>
                  </a:lnTo>
                  <a:lnTo>
                    <a:pt x="17" y="80"/>
                  </a:lnTo>
                  <a:lnTo>
                    <a:pt x="29" y="80"/>
                  </a:lnTo>
                  <a:lnTo>
                    <a:pt x="35" y="74"/>
                  </a:lnTo>
                  <a:lnTo>
                    <a:pt x="40" y="74"/>
                  </a:lnTo>
                  <a:lnTo>
                    <a:pt x="40" y="69"/>
                  </a:lnTo>
                  <a:lnTo>
                    <a:pt x="40" y="57"/>
                  </a:lnTo>
                  <a:lnTo>
                    <a:pt x="40" y="51"/>
                  </a:lnTo>
                  <a:lnTo>
                    <a:pt x="40" y="46"/>
                  </a:lnTo>
                  <a:lnTo>
                    <a:pt x="46" y="46"/>
                  </a:lnTo>
                  <a:lnTo>
                    <a:pt x="58" y="46"/>
                  </a:lnTo>
                  <a:lnTo>
                    <a:pt x="63" y="46"/>
                  </a:lnTo>
                  <a:lnTo>
                    <a:pt x="69" y="51"/>
                  </a:lnTo>
                  <a:lnTo>
                    <a:pt x="75" y="51"/>
                  </a:lnTo>
                  <a:lnTo>
                    <a:pt x="75" y="57"/>
                  </a:lnTo>
                  <a:lnTo>
                    <a:pt x="81" y="63"/>
                  </a:lnTo>
                  <a:lnTo>
                    <a:pt x="86" y="63"/>
                  </a:lnTo>
                  <a:lnTo>
                    <a:pt x="86" y="57"/>
                  </a:lnTo>
                  <a:lnTo>
                    <a:pt x="92" y="57"/>
                  </a:lnTo>
                  <a:lnTo>
                    <a:pt x="98" y="57"/>
                  </a:lnTo>
                  <a:lnTo>
                    <a:pt x="104" y="51"/>
                  </a:lnTo>
                  <a:lnTo>
                    <a:pt x="115" y="40"/>
                  </a:lnTo>
                  <a:lnTo>
                    <a:pt x="121" y="34"/>
                  </a:lnTo>
                  <a:lnTo>
                    <a:pt x="127" y="23"/>
                  </a:lnTo>
                  <a:lnTo>
                    <a:pt x="132" y="23"/>
                  </a:lnTo>
                  <a:lnTo>
                    <a:pt x="132" y="17"/>
                  </a:lnTo>
                  <a:lnTo>
                    <a:pt x="138" y="17"/>
                  </a:lnTo>
                  <a:lnTo>
                    <a:pt x="138" y="11"/>
                  </a:lnTo>
                  <a:lnTo>
                    <a:pt x="144" y="11"/>
                  </a:lnTo>
                  <a:lnTo>
                    <a:pt x="150" y="5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1" y="5"/>
                  </a:lnTo>
                  <a:lnTo>
                    <a:pt x="161" y="11"/>
                  </a:lnTo>
                  <a:lnTo>
                    <a:pt x="167" y="17"/>
                  </a:lnTo>
                  <a:lnTo>
                    <a:pt x="167" y="23"/>
                  </a:lnTo>
                  <a:lnTo>
                    <a:pt x="173" y="23"/>
                  </a:lnTo>
                  <a:lnTo>
                    <a:pt x="173" y="28"/>
                  </a:lnTo>
                  <a:lnTo>
                    <a:pt x="173" y="34"/>
                  </a:lnTo>
                  <a:lnTo>
                    <a:pt x="178" y="34"/>
                  </a:lnTo>
                  <a:lnTo>
                    <a:pt x="184" y="40"/>
                  </a:lnTo>
                  <a:lnTo>
                    <a:pt x="190" y="46"/>
                  </a:lnTo>
                  <a:lnTo>
                    <a:pt x="196" y="40"/>
                  </a:lnTo>
                  <a:lnTo>
                    <a:pt x="201" y="46"/>
                  </a:lnTo>
                  <a:lnTo>
                    <a:pt x="201" y="51"/>
                  </a:lnTo>
                  <a:lnTo>
                    <a:pt x="207" y="51"/>
                  </a:lnTo>
                  <a:lnTo>
                    <a:pt x="213" y="51"/>
                  </a:lnTo>
                  <a:lnTo>
                    <a:pt x="219" y="57"/>
                  </a:lnTo>
                  <a:lnTo>
                    <a:pt x="224" y="57"/>
                  </a:lnTo>
                  <a:lnTo>
                    <a:pt x="224" y="63"/>
                  </a:lnTo>
                  <a:lnTo>
                    <a:pt x="219" y="63"/>
                  </a:lnTo>
                  <a:lnTo>
                    <a:pt x="213" y="69"/>
                  </a:lnTo>
                  <a:lnTo>
                    <a:pt x="219" y="69"/>
                  </a:lnTo>
                  <a:lnTo>
                    <a:pt x="219" y="74"/>
                  </a:lnTo>
                  <a:lnTo>
                    <a:pt x="224" y="74"/>
                  </a:lnTo>
                  <a:lnTo>
                    <a:pt x="230" y="63"/>
                  </a:lnTo>
                  <a:lnTo>
                    <a:pt x="224" y="63"/>
                  </a:lnTo>
                  <a:lnTo>
                    <a:pt x="224" y="57"/>
                  </a:lnTo>
                  <a:lnTo>
                    <a:pt x="230" y="57"/>
                  </a:lnTo>
                  <a:lnTo>
                    <a:pt x="242" y="57"/>
                  </a:lnTo>
                  <a:lnTo>
                    <a:pt x="247" y="57"/>
                  </a:lnTo>
                  <a:lnTo>
                    <a:pt x="253" y="51"/>
                  </a:lnTo>
                  <a:lnTo>
                    <a:pt x="259" y="46"/>
                  </a:lnTo>
                  <a:lnTo>
                    <a:pt x="265" y="46"/>
                  </a:lnTo>
                  <a:lnTo>
                    <a:pt x="270" y="46"/>
                  </a:lnTo>
                  <a:lnTo>
                    <a:pt x="276" y="46"/>
                  </a:lnTo>
                  <a:lnTo>
                    <a:pt x="276" y="51"/>
                  </a:lnTo>
                  <a:lnTo>
                    <a:pt x="282" y="57"/>
                  </a:lnTo>
                  <a:lnTo>
                    <a:pt x="288" y="57"/>
                  </a:lnTo>
                  <a:lnTo>
                    <a:pt x="294" y="51"/>
                  </a:lnTo>
                  <a:lnTo>
                    <a:pt x="299" y="63"/>
                  </a:lnTo>
                  <a:lnTo>
                    <a:pt x="305" y="63"/>
                  </a:lnTo>
                  <a:lnTo>
                    <a:pt x="317" y="69"/>
                  </a:lnTo>
                  <a:lnTo>
                    <a:pt x="317" y="63"/>
                  </a:lnTo>
                  <a:lnTo>
                    <a:pt x="317" y="57"/>
                  </a:lnTo>
                  <a:lnTo>
                    <a:pt x="311" y="57"/>
                  </a:lnTo>
                  <a:lnTo>
                    <a:pt x="311" y="51"/>
                  </a:lnTo>
                  <a:lnTo>
                    <a:pt x="322" y="51"/>
                  </a:lnTo>
                  <a:lnTo>
                    <a:pt x="334" y="46"/>
                  </a:lnTo>
                  <a:lnTo>
                    <a:pt x="340" y="46"/>
                  </a:lnTo>
                  <a:lnTo>
                    <a:pt x="340" y="51"/>
                  </a:lnTo>
                  <a:lnTo>
                    <a:pt x="345" y="51"/>
                  </a:lnTo>
                  <a:lnTo>
                    <a:pt x="351" y="51"/>
                  </a:lnTo>
                  <a:lnTo>
                    <a:pt x="357" y="51"/>
                  </a:lnTo>
                  <a:lnTo>
                    <a:pt x="363" y="57"/>
                  </a:lnTo>
                  <a:lnTo>
                    <a:pt x="363" y="63"/>
                  </a:lnTo>
                  <a:lnTo>
                    <a:pt x="363" y="74"/>
                  </a:lnTo>
                  <a:lnTo>
                    <a:pt x="368" y="74"/>
                  </a:lnTo>
                  <a:lnTo>
                    <a:pt x="374" y="69"/>
                  </a:lnTo>
                  <a:lnTo>
                    <a:pt x="380" y="69"/>
                  </a:lnTo>
                  <a:lnTo>
                    <a:pt x="386" y="74"/>
                  </a:lnTo>
                  <a:lnTo>
                    <a:pt x="391" y="74"/>
                  </a:lnTo>
                  <a:lnTo>
                    <a:pt x="403" y="74"/>
                  </a:lnTo>
                  <a:lnTo>
                    <a:pt x="403" y="80"/>
                  </a:lnTo>
                  <a:close/>
                  <a:moveTo>
                    <a:pt x="265" y="356"/>
                  </a:moveTo>
                  <a:lnTo>
                    <a:pt x="265" y="362"/>
                  </a:lnTo>
                  <a:lnTo>
                    <a:pt x="265" y="356"/>
                  </a:lnTo>
                  <a:close/>
                </a:path>
              </a:pathLst>
            </a:custGeom>
            <a:gradFill rotWithShape="0">
              <a:gsLst>
                <a:gs pos="0">
                  <a:srgbClr val="E1E1E1"/>
                </a:gs>
                <a:gs pos="59000">
                  <a:srgbClr val="E1E1E1"/>
                </a:gs>
                <a:gs pos="78999">
                  <a:srgbClr val="FFFF00"/>
                </a:gs>
                <a:gs pos="100000">
                  <a:srgbClr val="FFFF00"/>
                </a:gs>
              </a:gsLst>
              <a:lin ang="180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25" name="Freeform 13"/>
            <p:cNvSpPr>
              <a:spLocks noEditPoints="1"/>
            </p:cNvSpPr>
            <p:nvPr/>
          </p:nvSpPr>
          <p:spPr bwMode="auto">
            <a:xfrm>
              <a:off x="471898" y="2312504"/>
              <a:ext cx="663084" cy="584182"/>
            </a:xfrm>
            <a:custGeom>
              <a:avLst/>
              <a:gdLst>
                <a:gd name="T0" fmla="*/ 2147483646 w 437"/>
                <a:gd name="T1" fmla="*/ 2147483646 h 385"/>
                <a:gd name="T2" fmla="*/ 2147483646 w 437"/>
                <a:gd name="T3" fmla="*/ 2147483646 h 385"/>
                <a:gd name="T4" fmla="*/ 2147483646 w 437"/>
                <a:gd name="T5" fmla="*/ 2147483646 h 385"/>
                <a:gd name="T6" fmla="*/ 2147483646 w 437"/>
                <a:gd name="T7" fmla="*/ 2147483646 h 385"/>
                <a:gd name="T8" fmla="*/ 2147483646 w 437"/>
                <a:gd name="T9" fmla="*/ 2147483646 h 385"/>
                <a:gd name="T10" fmla="*/ 2147483646 w 437"/>
                <a:gd name="T11" fmla="*/ 2147483646 h 385"/>
                <a:gd name="T12" fmla="*/ 2147483646 w 437"/>
                <a:gd name="T13" fmla="*/ 2147483646 h 385"/>
                <a:gd name="T14" fmla="*/ 2147483646 w 437"/>
                <a:gd name="T15" fmla="*/ 2147483646 h 385"/>
                <a:gd name="T16" fmla="*/ 2147483646 w 437"/>
                <a:gd name="T17" fmla="*/ 2147483646 h 385"/>
                <a:gd name="T18" fmla="*/ 2147483646 w 437"/>
                <a:gd name="T19" fmla="*/ 2147483646 h 385"/>
                <a:gd name="T20" fmla="*/ 2147483646 w 437"/>
                <a:gd name="T21" fmla="*/ 2147483646 h 385"/>
                <a:gd name="T22" fmla="*/ 2147483646 w 437"/>
                <a:gd name="T23" fmla="*/ 2147483646 h 385"/>
                <a:gd name="T24" fmla="*/ 2147483646 w 437"/>
                <a:gd name="T25" fmla="*/ 2147483646 h 385"/>
                <a:gd name="T26" fmla="*/ 2147483646 w 437"/>
                <a:gd name="T27" fmla="*/ 2147483646 h 385"/>
                <a:gd name="T28" fmla="*/ 2147483646 w 437"/>
                <a:gd name="T29" fmla="*/ 2147483646 h 385"/>
                <a:gd name="T30" fmla="*/ 2147483646 w 437"/>
                <a:gd name="T31" fmla="*/ 2147483646 h 385"/>
                <a:gd name="T32" fmla="*/ 2147483646 w 437"/>
                <a:gd name="T33" fmla="*/ 2147483646 h 385"/>
                <a:gd name="T34" fmla="*/ 2147483646 w 437"/>
                <a:gd name="T35" fmla="*/ 2147483646 h 385"/>
                <a:gd name="T36" fmla="*/ 2147483646 w 437"/>
                <a:gd name="T37" fmla="*/ 2147483646 h 385"/>
                <a:gd name="T38" fmla="*/ 2147483646 w 437"/>
                <a:gd name="T39" fmla="*/ 2147483646 h 385"/>
                <a:gd name="T40" fmla="*/ 2147483646 w 437"/>
                <a:gd name="T41" fmla="*/ 2147483646 h 385"/>
                <a:gd name="T42" fmla="*/ 2147483646 w 437"/>
                <a:gd name="T43" fmla="*/ 2147483646 h 385"/>
                <a:gd name="T44" fmla="*/ 2147483646 w 437"/>
                <a:gd name="T45" fmla="*/ 2147483646 h 385"/>
                <a:gd name="T46" fmla="*/ 2147483646 w 437"/>
                <a:gd name="T47" fmla="*/ 2147483646 h 385"/>
                <a:gd name="T48" fmla="*/ 2147483646 w 437"/>
                <a:gd name="T49" fmla="*/ 2147483646 h 385"/>
                <a:gd name="T50" fmla="*/ 2147483646 w 437"/>
                <a:gd name="T51" fmla="*/ 2147483646 h 385"/>
                <a:gd name="T52" fmla="*/ 2147483646 w 437"/>
                <a:gd name="T53" fmla="*/ 2147483646 h 385"/>
                <a:gd name="T54" fmla="*/ 2147483646 w 437"/>
                <a:gd name="T55" fmla="*/ 2147483646 h 385"/>
                <a:gd name="T56" fmla="*/ 2147483646 w 437"/>
                <a:gd name="T57" fmla="*/ 2147483646 h 385"/>
                <a:gd name="T58" fmla="*/ 2147483646 w 437"/>
                <a:gd name="T59" fmla="*/ 2147483646 h 385"/>
                <a:gd name="T60" fmla="*/ 2147483646 w 437"/>
                <a:gd name="T61" fmla="*/ 2147483646 h 385"/>
                <a:gd name="T62" fmla="*/ 2147483646 w 437"/>
                <a:gd name="T63" fmla="*/ 2147483646 h 385"/>
                <a:gd name="T64" fmla="*/ 2147483646 w 437"/>
                <a:gd name="T65" fmla="*/ 2147483646 h 385"/>
                <a:gd name="T66" fmla="*/ 2147483646 w 437"/>
                <a:gd name="T67" fmla="*/ 2147483646 h 385"/>
                <a:gd name="T68" fmla="*/ 2147483646 w 437"/>
                <a:gd name="T69" fmla="*/ 2147483646 h 385"/>
                <a:gd name="T70" fmla="*/ 2147483646 w 437"/>
                <a:gd name="T71" fmla="*/ 2147483646 h 385"/>
                <a:gd name="T72" fmla="*/ 2147483646 w 437"/>
                <a:gd name="T73" fmla="*/ 2147483646 h 385"/>
                <a:gd name="T74" fmla="*/ 2147483646 w 437"/>
                <a:gd name="T75" fmla="*/ 2147483646 h 385"/>
                <a:gd name="T76" fmla="*/ 2147483646 w 437"/>
                <a:gd name="T77" fmla="*/ 2147483646 h 385"/>
                <a:gd name="T78" fmla="*/ 2147483646 w 437"/>
                <a:gd name="T79" fmla="*/ 2147483646 h 385"/>
                <a:gd name="T80" fmla="*/ 2147483646 w 437"/>
                <a:gd name="T81" fmla="*/ 2147483646 h 385"/>
                <a:gd name="T82" fmla="*/ 2147483646 w 437"/>
                <a:gd name="T83" fmla="*/ 2147483646 h 385"/>
                <a:gd name="T84" fmla="*/ 2147483646 w 437"/>
                <a:gd name="T85" fmla="*/ 2147483646 h 385"/>
                <a:gd name="T86" fmla="*/ 2147483646 w 437"/>
                <a:gd name="T87" fmla="*/ 2147483646 h 385"/>
                <a:gd name="T88" fmla="*/ 2147483646 w 437"/>
                <a:gd name="T89" fmla="*/ 2147483646 h 385"/>
                <a:gd name="T90" fmla="*/ 2147483646 w 437"/>
                <a:gd name="T91" fmla="*/ 2147483646 h 385"/>
                <a:gd name="T92" fmla="*/ 2147483646 w 437"/>
                <a:gd name="T93" fmla="*/ 0 h 385"/>
                <a:gd name="T94" fmla="*/ 2147483646 w 437"/>
                <a:gd name="T95" fmla="*/ 2147483646 h 385"/>
                <a:gd name="T96" fmla="*/ 2147483646 w 437"/>
                <a:gd name="T97" fmla="*/ 2147483646 h 385"/>
                <a:gd name="T98" fmla="*/ 2147483646 w 437"/>
                <a:gd name="T99" fmla="*/ 2147483646 h 385"/>
                <a:gd name="T100" fmla="*/ 2147483646 w 437"/>
                <a:gd name="T101" fmla="*/ 2147483646 h 385"/>
                <a:gd name="T102" fmla="*/ 2147483646 w 437"/>
                <a:gd name="T103" fmla="*/ 2147483646 h 385"/>
                <a:gd name="T104" fmla="*/ 2147483646 w 437"/>
                <a:gd name="T105" fmla="*/ 2147483646 h 385"/>
                <a:gd name="T106" fmla="*/ 2147483646 w 437"/>
                <a:gd name="T107" fmla="*/ 2147483646 h 385"/>
                <a:gd name="T108" fmla="*/ 2147483646 w 437"/>
                <a:gd name="T109" fmla="*/ 2147483646 h 385"/>
                <a:gd name="T110" fmla="*/ 2147483646 w 437"/>
                <a:gd name="T111" fmla="*/ 2147483646 h 385"/>
                <a:gd name="T112" fmla="*/ 2147483646 w 437"/>
                <a:gd name="T113" fmla="*/ 2147483646 h 3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7" h="385">
                  <a:moveTo>
                    <a:pt x="403" y="80"/>
                  </a:moveTo>
                  <a:lnTo>
                    <a:pt x="403" y="86"/>
                  </a:lnTo>
                  <a:lnTo>
                    <a:pt x="403" y="92"/>
                  </a:lnTo>
                  <a:lnTo>
                    <a:pt x="403" y="86"/>
                  </a:lnTo>
                  <a:lnTo>
                    <a:pt x="409" y="86"/>
                  </a:lnTo>
                  <a:lnTo>
                    <a:pt x="409" y="92"/>
                  </a:lnTo>
                  <a:lnTo>
                    <a:pt x="409" y="97"/>
                  </a:lnTo>
                  <a:lnTo>
                    <a:pt x="409" y="103"/>
                  </a:lnTo>
                  <a:lnTo>
                    <a:pt x="403" y="103"/>
                  </a:lnTo>
                  <a:lnTo>
                    <a:pt x="403" y="109"/>
                  </a:lnTo>
                  <a:lnTo>
                    <a:pt x="409" y="109"/>
                  </a:lnTo>
                  <a:lnTo>
                    <a:pt x="414" y="109"/>
                  </a:lnTo>
                  <a:lnTo>
                    <a:pt x="414" y="115"/>
                  </a:lnTo>
                  <a:lnTo>
                    <a:pt x="420" y="121"/>
                  </a:lnTo>
                  <a:lnTo>
                    <a:pt x="420" y="126"/>
                  </a:lnTo>
                  <a:lnTo>
                    <a:pt x="420" y="132"/>
                  </a:lnTo>
                  <a:lnTo>
                    <a:pt x="414" y="132"/>
                  </a:lnTo>
                  <a:lnTo>
                    <a:pt x="414" y="138"/>
                  </a:lnTo>
                  <a:lnTo>
                    <a:pt x="409" y="138"/>
                  </a:lnTo>
                  <a:lnTo>
                    <a:pt x="409" y="144"/>
                  </a:lnTo>
                  <a:lnTo>
                    <a:pt x="414" y="144"/>
                  </a:lnTo>
                  <a:lnTo>
                    <a:pt x="414" y="149"/>
                  </a:lnTo>
                  <a:lnTo>
                    <a:pt x="420" y="149"/>
                  </a:lnTo>
                  <a:lnTo>
                    <a:pt x="426" y="149"/>
                  </a:lnTo>
                  <a:lnTo>
                    <a:pt x="426" y="155"/>
                  </a:lnTo>
                  <a:lnTo>
                    <a:pt x="432" y="155"/>
                  </a:lnTo>
                  <a:lnTo>
                    <a:pt x="432" y="161"/>
                  </a:lnTo>
                  <a:lnTo>
                    <a:pt x="437" y="161"/>
                  </a:lnTo>
                  <a:lnTo>
                    <a:pt x="437" y="167"/>
                  </a:lnTo>
                  <a:lnTo>
                    <a:pt x="432" y="167"/>
                  </a:lnTo>
                  <a:lnTo>
                    <a:pt x="437" y="167"/>
                  </a:lnTo>
                  <a:lnTo>
                    <a:pt x="432" y="172"/>
                  </a:lnTo>
                  <a:lnTo>
                    <a:pt x="437" y="172"/>
                  </a:lnTo>
                  <a:lnTo>
                    <a:pt x="437" y="178"/>
                  </a:lnTo>
                  <a:lnTo>
                    <a:pt x="437" y="184"/>
                  </a:lnTo>
                  <a:lnTo>
                    <a:pt x="432" y="184"/>
                  </a:lnTo>
                  <a:lnTo>
                    <a:pt x="432" y="190"/>
                  </a:lnTo>
                  <a:lnTo>
                    <a:pt x="432" y="195"/>
                  </a:lnTo>
                  <a:lnTo>
                    <a:pt x="437" y="195"/>
                  </a:lnTo>
                  <a:lnTo>
                    <a:pt x="437" y="201"/>
                  </a:lnTo>
                  <a:lnTo>
                    <a:pt x="432" y="201"/>
                  </a:lnTo>
                  <a:lnTo>
                    <a:pt x="432" y="207"/>
                  </a:lnTo>
                  <a:lnTo>
                    <a:pt x="432" y="201"/>
                  </a:lnTo>
                  <a:lnTo>
                    <a:pt x="426" y="201"/>
                  </a:lnTo>
                  <a:lnTo>
                    <a:pt x="426" y="207"/>
                  </a:lnTo>
                  <a:lnTo>
                    <a:pt x="420" y="207"/>
                  </a:lnTo>
                  <a:lnTo>
                    <a:pt x="414" y="207"/>
                  </a:lnTo>
                  <a:lnTo>
                    <a:pt x="414" y="213"/>
                  </a:lnTo>
                  <a:lnTo>
                    <a:pt x="409" y="218"/>
                  </a:lnTo>
                  <a:lnTo>
                    <a:pt x="414" y="218"/>
                  </a:lnTo>
                  <a:lnTo>
                    <a:pt x="409" y="218"/>
                  </a:lnTo>
                  <a:lnTo>
                    <a:pt x="409" y="224"/>
                  </a:lnTo>
                  <a:lnTo>
                    <a:pt x="403" y="224"/>
                  </a:lnTo>
                  <a:lnTo>
                    <a:pt x="397" y="230"/>
                  </a:lnTo>
                  <a:lnTo>
                    <a:pt x="397" y="224"/>
                  </a:lnTo>
                  <a:lnTo>
                    <a:pt x="391" y="224"/>
                  </a:lnTo>
                  <a:lnTo>
                    <a:pt x="386" y="230"/>
                  </a:lnTo>
                  <a:lnTo>
                    <a:pt x="386" y="236"/>
                  </a:lnTo>
                  <a:lnTo>
                    <a:pt x="386" y="241"/>
                  </a:lnTo>
                  <a:lnTo>
                    <a:pt x="380" y="241"/>
                  </a:lnTo>
                  <a:lnTo>
                    <a:pt x="380" y="247"/>
                  </a:lnTo>
                  <a:lnTo>
                    <a:pt x="386" y="241"/>
                  </a:lnTo>
                  <a:lnTo>
                    <a:pt x="386" y="247"/>
                  </a:lnTo>
                  <a:lnTo>
                    <a:pt x="386" y="253"/>
                  </a:lnTo>
                  <a:lnTo>
                    <a:pt x="380" y="253"/>
                  </a:lnTo>
                  <a:lnTo>
                    <a:pt x="374" y="253"/>
                  </a:lnTo>
                  <a:lnTo>
                    <a:pt x="374" y="259"/>
                  </a:lnTo>
                  <a:lnTo>
                    <a:pt x="374" y="264"/>
                  </a:lnTo>
                  <a:lnTo>
                    <a:pt x="368" y="264"/>
                  </a:lnTo>
                  <a:lnTo>
                    <a:pt x="368" y="270"/>
                  </a:lnTo>
                  <a:lnTo>
                    <a:pt x="363" y="270"/>
                  </a:lnTo>
                  <a:lnTo>
                    <a:pt x="363" y="276"/>
                  </a:lnTo>
                  <a:lnTo>
                    <a:pt x="363" y="282"/>
                  </a:lnTo>
                  <a:lnTo>
                    <a:pt x="363" y="287"/>
                  </a:lnTo>
                  <a:lnTo>
                    <a:pt x="368" y="287"/>
                  </a:lnTo>
                  <a:lnTo>
                    <a:pt x="363" y="293"/>
                  </a:lnTo>
                  <a:lnTo>
                    <a:pt x="368" y="293"/>
                  </a:lnTo>
                  <a:lnTo>
                    <a:pt x="363" y="293"/>
                  </a:lnTo>
                  <a:lnTo>
                    <a:pt x="368" y="299"/>
                  </a:lnTo>
                  <a:lnTo>
                    <a:pt x="363" y="305"/>
                  </a:lnTo>
                  <a:lnTo>
                    <a:pt x="357" y="305"/>
                  </a:lnTo>
                  <a:lnTo>
                    <a:pt x="351" y="305"/>
                  </a:lnTo>
                  <a:lnTo>
                    <a:pt x="351" y="310"/>
                  </a:lnTo>
                  <a:lnTo>
                    <a:pt x="345" y="310"/>
                  </a:lnTo>
                  <a:lnTo>
                    <a:pt x="351" y="310"/>
                  </a:lnTo>
                  <a:lnTo>
                    <a:pt x="351" y="316"/>
                  </a:lnTo>
                  <a:lnTo>
                    <a:pt x="351" y="310"/>
                  </a:lnTo>
                  <a:lnTo>
                    <a:pt x="351" y="316"/>
                  </a:lnTo>
                  <a:lnTo>
                    <a:pt x="357" y="316"/>
                  </a:lnTo>
                  <a:lnTo>
                    <a:pt x="357" y="322"/>
                  </a:lnTo>
                  <a:lnTo>
                    <a:pt x="363" y="322"/>
                  </a:lnTo>
                  <a:lnTo>
                    <a:pt x="357" y="322"/>
                  </a:lnTo>
                  <a:lnTo>
                    <a:pt x="357" y="328"/>
                  </a:lnTo>
                  <a:lnTo>
                    <a:pt x="363" y="328"/>
                  </a:lnTo>
                  <a:lnTo>
                    <a:pt x="363" y="333"/>
                  </a:lnTo>
                  <a:lnTo>
                    <a:pt x="363" y="339"/>
                  </a:lnTo>
                  <a:lnTo>
                    <a:pt x="357" y="339"/>
                  </a:lnTo>
                  <a:lnTo>
                    <a:pt x="351" y="339"/>
                  </a:lnTo>
                  <a:lnTo>
                    <a:pt x="351" y="345"/>
                  </a:lnTo>
                  <a:lnTo>
                    <a:pt x="351" y="351"/>
                  </a:lnTo>
                  <a:lnTo>
                    <a:pt x="357" y="351"/>
                  </a:lnTo>
                  <a:lnTo>
                    <a:pt x="351" y="356"/>
                  </a:lnTo>
                  <a:lnTo>
                    <a:pt x="357" y="356"/>
                  </a:lnTo>
                  <a:lnTo>
                    <a:pt x="351" y="356"/>
                  </a:lnTo>
                  <a:lnTo>
                    <a:pt x="351" y="362"/>
                  </a:lnTo>
                  <a:lnTo>
                    <a:pt x="345" y="362"/>
                  </a:lnTo>
                  <a:lnTo>
                    <a:pt x="345" y="356"/>
                  </a:lnTo>
                  <a:lnTo>
                    <a:pt x="340" y="356"/>
                  </a:lnTo>
                  <a:lnTo>
                    <a:pt x="340" y="362"/>
                  </a:lnTo>
                  <a:lnTo>
                    <a:pt x="340" y="356"/>
                  </a:lnTo>
                  <a:lnTo>
                    <a:pt x="340" y="362"/>
                  </a:lnTo>
                  <a:lnTo>
                    <a:pt x="340" y="356"/>
                  </a:lnTo>
                  <a:lnTo>
                    <a:pt x="334" y="356"/>
                  </a:lnTo>
                  <a:lnTo>
                    <a:pt x="328" y="356"/>
                  </a:lnTo>
                  <a:lnTo>
                    <a:pt x="322" y="356"/>
                  </a:lnTo>
                  <a:lnTo>
                    <a:pt x="317" y="356"/>
                  </a:lnTo>
                  <a:lnTo>
                    <a:pt x="317" y="351"/>
                  </a:lnTo>
                  <a:lnTo>
                    <a:pt x="317" y="356"/>
                  </a:lnTo>
                  <a:lnTo>
                    <a:pt x="317" y="351"/>
                  </a:lnTo>
                  <a:lnTo>
                    <a:pt x="311" y="351"/>
                  </a:lnTo>
                  <a:lnTo>
                    <a:pt x="311" y="345"/>
                  </a:lnTo>
                  <a:lnTo>
                    <a:pt x="311" y="339"/>
                  </a:lnTo>
                  <a:lnTo>
                    <a:pt x="311" y="333"/>
                  </a:lnTo>
                  <a:lnTo>
                    <a:pt x="311" y="328"/>
                  </a:lnTo>
                  <a:lnTo>
                    <a:pt x="305" y="328"/>
                  </a:lnTo>
                  <a:lnTo>
                    <a:pt x="305" y="322"/>
                  </a:lnTo>
                  <a:lnTo>
                    <a:pt x="299" y="322"/>
                  </a:lnTo>
                  <a:lnTo>
                    <a:pt x="299" y="328"/>
                  </a:lnTo>
                  <a:lnTo>
                    <a:pt x="294" y="328"/>
                  </a:lnTo>
                  <a:lnTo>
                    <a:pt x="294" y="322"/>
                  </a:lnTo>
                  <a:lnTo>
                    <a:pt x="294" y="328"/>
                  </a:lnTo>
                  <a:lnTo>
                    <a:pt x="288" y="328"/>
                  </a:lnTo>
                  <a:lnTo>
                    <a:pt x="288" y="322"/>
                  </a:lnTo>
                  <a:lnTo>
                    <a:pt x="288" y="328"/>
                  </a:lnTo>
                  <a:lnTo>
                    <a:pt x="288" y="333"/>
                  </a:lnTo>
                  <a:lnTo>
                    <a:pt x="288" y="339"/>
                  </a:lnTo>
                  <a:lnTo>
                    <a:pt x="282" y="339"/>
                  </a:lnTo>
                  <a:lnTo>
                    <a:pt x="288" y="339"/>
                  </a:lnTo>
                  <a:lnTo>
                    <a:pt x="288" y="345"/>
                  </a:lnTo>
                  <a:lnTo>
                    <a:pt x="282" y="339"/>
                  </a:lnTo>
                  <a:lnTo>
                    <a:pt x="282" y="345"/>
                  </a:lnTo>
                  <a:lnTo>
                    <a:pt x="282" y="351"/>
                  </a:lnTo>
                  <a:lnTo>
                    <a:pt x="276" y="351"/>
                  </a:lnTo>
                  <a:lnTo>
                    <a:pt x="276" y="345"/>
                  </a:lnTo>
                  <a:lnTo>
                    <a:pt x="276" y="351"/>
                  </a:lnTo>
                  <a:lnTo>
                    <a:pt x="270" y="351"/>
                  </a:lnTo>
                  <a:lnTo>
                    <a:pt x="270" y="356"/>
                  </a:lnTo>
                  <a:lnTo>
                    <a:pt x="270" y="362"/>
                  </a:lnTo>
                  <a:lnTo>
                    <a:pt x="270" y="356"/>
                  </a:lnTo>
                  <a:lnTo>
                    <a:pt x="265" y="356"/>
                  </a:lnTo>
                  <a:lnTo>
                    <a:pt x="265" y="362"/>
                  </a:lnTo>
                  <a:lnTo>
                    <a:pt x="259" y="362"/>
                  </a:lnTo>
                  <a:lnTo>
                    <a:pt x="259" y="368"/>
                  </a:lnTo>
                  <a:lnTo>
                    <a:pt x="253" y="368"/>
                  </a:lnTo>
                  <a:lnTo>
                    <a:pt x="253" y="374"/>
                  </a:lnTo>
                  <a:lnTo>
                    <a:pt x="247" y="379"/>
                  </a:lnTo>
                  <a:lnTo>
                    <a:pt x="253" y="379"/>
                  </a:lnTo>
                  <a:lnTo>
                    <a:pt x="247" y="379"/>
                  </a:lnTo>
                  <a:lnTo>
                    <a:pt x="247" y="385"/>
                  </a:lnTo>
                  <a:lnTo>
                    <a:pt x="247" y="379"/>
                  </a:lnTo>
                  <a:lnTo>
                    <a:pt x="242" y="379"/>
                  </a:lnTo>
                  <a:lnTo>
                    <a:pt x="242" y="374"/>
                  </a:lnTo>
                  <a:lnTo>
                    <a:pt x="236" y="368"/>
                  </a:lnTo>
                  <a:lnTo>
                    <a:pt x="230" y="368"/>
                  </a:lnTo>
                  <a:lnTo>
                    <a:pt x="230" y="362"/>
                  </a:lnTo>
                  <a:lnTo>
                    <a:pt x="224" y="356"/>
                  </a:lnTo>
                  <a:lnTo>
                    <a:pt x="219" y="356"/>
                  </a:lnTo>
                  <a:lnTo>
                    <a:pt x="213" y="356"/>
                  </a:lnTo>
                  <a:lnTo>
                    <a:pt x="207" y="356"/>
                  </a:lnTo>
                  <a:lnTo>
                    <a:pt x="201" y="356"/>
                  </a:lnTo>
                  <a:lnTo>
                    <a:pt x="196" y="356"/>
                  </a:lnTo>
                  <a:lnTo>
                    <a:pt x="190" y="356"/>
                  </a:lnTo>
                  <a:lnTo>
                    <a:pt x="184" y="356"/>
                  </a:lnTo>
                  <a:lnTo>
                    <a:pt x="178" y="362"/>
                  </a:lnTo>
                  <a:lnTo>
                    <a:pt x="178" y="368"/>
                  </a:lnTo>
                  <a:lnTo>
                    <a:pt x="173" y="374"/>
                  </a:lnTo>
                  <a:lnTo>
                    <a:pt x="167" y="374"/>
                  </a:lnTo>
                  <a:lnTo>
                    <a:pt x="161" y="374"/>
                  </a:lnTo>
                  <a:lnTo>
                    <a:pt x="161" y="368"/>
                  </a:lnTo>
                  <a:lnTo>
                    <a:pt x="161" y="362"/>
                  </a:lnTo>
                  <a:lnTo>
                    <a:pt x="167" y="362"/>
                  </a:lnTo>
                  <a:lnTo>
                    <a:pt x="167" y="351"/>
                  </a:lnTo>
                  <a:lnTo>
                    <a:pt x="161" y="345"/>
                  </a:lnTo>
                  <a:lnTo>
                    <a:pt x="155" y="339"/>
                  </a:lnTo>
                  <a:lnTo>
                    <a:pt x="150" y="339"/>
                  </a:lnTo>
                  <a:lnTo>
                    <a:pt x="155" y="333"/>
                  </a:lnTo>
                  <a:lnTo>
                    <a:pt x="150" y="328"/>
                  </a:lnTo>
                  <a:lnTo>
                    <a:pt x="138" y="328"/>
                  </a:lnTo>
                  <a:lnTo>
                    <a:pt x="138" y="322"/>
                  </a:lnTo>
                  <a:lnTo>
                    <a:pt x="144" y="316"/>
                  </a:lnTo>
                  <a:lnTo>
                    <a:pt x="144" y="310"/>
                  </a:lnTo>
                  <a:lnTo>
                    <a:pt x="150" y="305"/>
                  </a:lnTo>
                  <a:lnTo>
                    <a:pt x="144" y="305"/>
                  </a:lnTo>
                  <a:lnTo>
                    <a:pt x="132" y="299"/>
                  </a:lnTo>
                  <a:lnTo>
                    <a:pt x="127" y="299"/>
                  </a:lnTo>
                  <a:lnTo>
                    <a:pt x="121" y="293"/>
                  </a:lnTo>
                  <a:lnTo>
                    <a:pt x="127" y="293"/>
                  </a:lnTo>
                  <a:lnTo>
                    <a:pt x="127" y="287"/>
                  </a:lnTo>
                  <a:lnTo>
                    <a:pt x="132" y="287"/>
                  </a:lnTo>
                  <a:lnTo>
                    <a:pt x="127" y="282"/>
                  </a:lnTo>
                  <a:lnTo>
                    <a:pt x="121" y="276"/>
                  </a:lnTo>
                  <a:lnTo>
                    <a:pt x="127" y="270"/>
                  </a:lnTo>
                  <a:lnTo>
                    <a:pt x="121" y="270"/>
                  </a:lnTo>
                  <a:lnTo>
                    <a:pt x="115" y="270"/>
                  </a:lnTo>
                  <a:lnTo>
                    <a:pt x="115" y="264"/>
                  </a:lnTo>
                  <a:lnTo>
                    <a:pt x="115" y="259"/>
                  </a:lnTo>
                  <a:lnTo>
                    <a:pt x="109" y="259"/>
                  </a:lnTo>
                  <a:lnTo>
                    <a:pt x="104" y="259"/>
                  </a:lnTo>
                  <a:lnTo>
                    <a:pt x="104" y="253"/>
                  </a:lnTo>
                  <a:lnTo>
                    <a:pt x="109" y="253"/>
                  </a:lnTo>
                  <a:lnTo>
                    <a:pt x="104" y="247"/>
                  </a:lnTo>
                  <a:lnTo>
                    <a:pt x="104" y="241"/>
                  </a:lnTo>
                  <a:lnTo>
                    <a:pt x="98" y="241"/>
                  </a:lnTo>
                  <a:lnTo>
                    <a:pt x="98" y="236"/>
                  </a:lnTo>
                  <a:lnTo>
                    <a:pt x="98" y="230"/>
                  </a:lnTo>
                  <a:lnTo>
                    <a:pt x="104" y="230"/>
                  </a:lnTo>
                  <a:lnTo>
                    <a:pt x="104" y="224"/>
                  </a:lnTo>
                  <a:lnTo>
                    <a:pt x="104" y="218"/>
                  </a:lnTo>
                  <a:lnTo>
                    <a:pt x="98" y="218"/>
                  </a:lnTo>
                  <a:lnTo>
                    <a:pt x="98" y="213"/>
                  </a:lnTo>
                  <a:lnTo>
                    <a:pt x="98" y="207"/>
                  </a:lnTo>
                  <a:lnTo>
                    <a:pt x="98" y="201"/>
                  </a:lnTo>
                  <a:lnTo>
                    <a:pt x="92" y="201"/>
                  </a:lnTo>
                  <a:lnTo>
                    <a:pt x="92" y="195"/>
                  </a:lnTo>
                  <a:lnTo>
                    <a:pt x="92" y="190"/>
                  </a:lnTo>
                  <a:lnTo>
                    <a:pt x="86" y="184"/>
                  </a:lnTo>
                  <a:lnTo>
                    <a:pt x="86" y="178"/>
                  </a:lnTo>
                  <a:lnTo>
                    <a:pt x="86" y="172"/>
                  </a:lnTo>
                  <a:lnTo>
                    <a:pt x="81" y="167"/>
                  </a:lnTo>
                  <a:lnTo>
                    <a:pt x="81" y="161"/>
                  </a:lnTo>
                  <a:lnTo>
                    <a:pt x="75" y="161"/>
                  </a:lnTo>
                  <a:lnTo>
                    <a:pt x="75" y="155"/>
                  </a:lnTo>
                  <a:lnTo>
                    <a:pt x="69" y="149"/>
                  </a:lnTo>
                  <a:lnTo>
                    <a:pt x="69" y="144"/>
                  </a:lnTo>
                  <a:lnTo>
                    <a:pt x="69" y="138"/>
                  </a:lnTo>
                  <a:lnTo>
                    <a:pt x="63" y="138"/>
                  </a:lnTo>
                  <a:lnTo>
                    <a:pt x="58" y="132"/>
                  </a:lnTo>
                  <a:lnTo>
                    <a:pt x="52" y="126"/>
                  </a:lnTo>
                  <a:lnTo>
                    <a:pt x="52" y="121"/>
                  </a:lnTo>
                  <a:lnTo>
                    <a:pt x="46" y="109"/>
                  </a:lnTo>
                  <a:lnTo>
                    <a:pt x="40" y="109"/>
                  </a:lnTo>
                  <a:lnTo>
                    <a:pt x="35" y="109"/>
                  </a:lnTo>
                  <a:lnTo>
                    <a:pt x="35" y="115"/>
                  </a:lnTo>
                  <a:lnTo>
                    <a:pt x="17" y="109"/>
                  </a:lnTo>
                  <a:lnTo>
                    <a:pt x="17" y="103"/>
                  </a:lnTo>
                  <a:lnTo>
                    <a:pt x="12" y="92"/>
                  </a:lnTo>
                  <a:lnTo>
                    <a:pt x="6" y="92"/>
                  </a:lnTo>
                  <a:lnTo>
                    <a:pt x="0" y="97"/>
                  </a:lnTo>
                  <a:lnTo>
                    <a:pt x="0" y="92"/>
                  </a:lnTo>
                  <a:lnTo>
                    <a:pt x="6" y="86"/>
                  </a:lnTo>
                  <a:lnTo>
                    <a:pt x="12" y="86"/>
                  </a:lnTo>
                  <a:lnTo>
                    <a:pt x="17" y="80"/>
                  </a:lnTo>
                  <a:lnTo>
                    <a:pt x="29" y="80"/>
                  </a:lnTo>
                  <a:lnTo>
                    <a:pt x="35" y="74"/>
                  </a:lnTo>
                  <a:lnTo>
                    <a:pt x="40" y="74"/>
                  </a:lnTo>
                  <a:lnTo>
                    <a:pt x="40" y="69"/>
                  </a:lnTo>
                  <a:lnTo>
                    <a:pt x="40" y="57"/>
                  </a:lnTo>
                  <a:lnTo>
                    <a:pt x="40" y="51"/>
                  </a:lnTo>
                  <a:lnTo>
                    <a:pt x="40" y="46"/>
                  </a:lnTo>
                  <a:lnTo>
                    <a:pt x="46" y="46"/>
                  </a:lnTo>
                  <a:lnTo>
                    <a:pt x="58" y="46"/>
                  </a:lnTo>
                  <a:lnTo>
                    <a:pt x="63" y="46"/>
                  </a:lnTo>
                  <a:lnTo>
                    <a:pt x="69" y="51"/>
                  </a:lnTo>
                  <a:lnTo>
                    <a:pt x="75" y="51"/>
                  </a:lnTo>
                  <a:lnTo>
                    <a:pt x="75" y="57"/>
                  </a:lnTo>
                  <a:lnTo>
                    <a:pt x="81" y="63"/>
                  </a:lnTo>
                  <a:lnTo>
                    <a:pt x="86" y="63"/>
                  </a:lnTo>
                  <a:lnTo>
                    <a:pt x="86" y="57"/>
                  </a:lnTo>
                  <a:lnTo>
                    <a:pt x="92" y="57"/>
                  </a:lnTo>
                  <a:lnTo>
                    <a:pt x="98" y="57"/>
                  </a:lnTo>
                  <a:lnTo>
                    <a:pt x="104" y="51"/>
                  </a:lnTo>
                  <a:lnTo>
                    <a:pt x="115" y="40"/>
                  </a:lnTo>
                  <a:lnTo>
                    <a:pt x="121" y="34"/>
                  </a:lnTo>
                  <a:lnTo>
                    <a:pt x="127" y="23"/>
                  </a:lnTo>
                  <a:lnTo>
                    <a:pt x="132" y="23"/>
                  </a:lnTo>
                  <a:lnTo>
                    <a:pt x="132" y="17"/>
                  </a:lnTo>
                  <a:lnTo>
                    <a:pt x="138" y="17"/>
                  </a:lnTo>
                  <a:lnTo>
                    <a:pt x="138" y="11"/>
                  </a:lnTo>
                  <a:lnTo>
                    <a:pt x="144" y="11"/>
                  </a:lnTo>
                  <a:lnTo>
                    <a:pt x="150" y="5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1" y="5"/>
                  </a:lnTo>
                  <a:lnTo>
                    <a:pt x="161" y="11"/>
                  </a:lnTo>
                  <a:lnTo>
                    <a:pt x="167" y="17"/>
                  </a:lnTo>
                  <a:lnTo>
                    <a:pt x="167" y="23"/>
                  </a:lnTo>
                  <a:lnTo>
                    <a:pt x="173" y="23"/>
                  </a:lnTo>
                  <a:lnTo>
                    <a:pt x="173" y="28"/>
                  </a:lnTo>
                  <a:lnTo>
                    <a:pt x="173" y="34"/>
                  </a:lnTo>
                  <a:lnTo>
                    <a:pt x="178" y="34"/>
                  </a:lnTo>
                  <a:lnTo>
                    <a:pt x="184" y="40"/>
                  </a:lnTo>
                  <a:lnTo>
                    <a:pt x="190" y="46"/>
                  </a:lnTo>
                  <a:lnTo>
                    <a:pt x="196" y="40"/>
                  </a:lnTo>
                  <a:lnTo>
                    <a:pt x="201" y="46"/>
                  </a:lnTo>
                  <a:lnTo>
                    <a:pt x="201" y="51"/>
                  </a:lnTo>
                  <a:lnTo>
                    <a:pt x="207" y="51"/>
                  </a:lnTo>
                  <a:lnTo>
                    <a:pt x="213" y="51"/>
                  </a:lnTo>
                  <a:lnTo>
                    <a:pt x="219" y="57"/>
                  </a:lnTo>
                  <a:lnTo>
                    <a:pt x="224" y="57"/>
                  </a:lnTo>
                  <a:lnTo>
                    <a:pt x="224" y="63"/>
                  </a:lnTo>
                  <a:lnTo>
                    <a:pt x="219" y="63"/>
                  </a:lnTo>
                  <a:lnTo>
                    <a:pt x="213" y="69"/>
                  </a:lnTo>
                  <a:lnTo>
                    <a:pt x="219" y="69"/>
                  </a:lnTo>
                  <a:lnTo>
                    <a:pt x="219" y="74"/>
                  </a:lnTo>
                  <a:lnTo>
                    <a:pt x="224" y="74"/>
                  </a:lnTo>
                  <a:lnTo>
                    <a:pt x="230" y="63"/>
                  </a:lnTo>
                  <a:lnTo>
                    <a:pt x="224" y="63"/>
                  </a:lnTo>
                  <a:lnTo>
                    <a:pt x="224" y="57"/>
                  </a:lnTo>
                  <a:lnTo>
                    <a:pt x="230" y="57"/>
                  </a:lnTo>
                  <a:lnTo>
                    <a:pt x="242" y="57"/>
                  </a:lnTo>
                  <a:lnTo>
                    <a:pt x="247" y="57"/>
                  </a:lnTo>
                  <a:lnTo>
                    <a:pt x="253" y="51"/>
                  </a:lnTo>
                  <a:lnTo>
                    <a:pt x="259" y="46"/>
                  </a:lnTo>
                  <a:lnTo>
                    <a:pt x="265" y="46"/>
                  </a:lnTo>
                  <a:lnTo>
                    <a:pt x="270" y="46"/>
                  </a:lnTo>
                  <a:lnTo>
                    <a:pt x="276" y="46"/>
                  </a:lnTo>
                  <a:lnTo>
                    <a:pt x="276" y="51"/>
                  </a:lnTo>
                  <a:lnTo>
                    <a:pt x="282" y="57"/>
                  </a:lnTo>
                  <a:lnTo>
                    <a:pt x="288" y="57"/>
                  </a:lnTo>
                  <a:lnTo>
                    <a:pt x="294" y="51"/>
                  </a:lnTo>
                  <a:lnTo>
                    <a:pt x="299" y="63"/>
                  </a:lnTo>
                  <a:lnTo>
                    <a:pt x="305" y="63"/>
                  </a:lnTo>
                  <a:lnTo>
                    <a:pt x="317" y="69"/>
                  </a:lnTo>
                  <a:lnTo>
                    <a:pt x="317" y="63"/>
                  </a:lnTo>
                  <a:lnTo>
                    <a:pt x="317" y="57"/>
                  </a:lnTo>
                  <a:lnTo>
                    <a:pt x="311" y="57"/>
                  </a:lnTo>
                  <a:lnTo>
                    <a:pt x="311" y="51"/>
                  </a:lnTo>
                  <a:lnTo>
                    <a:pt x="322" y="51"/>
                  </a:lnTo>
                  <a:lnTo>
                    <a:pt x="334" y="46"/>
                  </a:lnTo>
                  <a:lnTo>
                    <a:pt x="340" y="46"/>
                  </a:lnTo>
                  <a:lnTo>
                    <a:pt x="340" y="51"/>
                  </a:lnTo>
                  <a:lnTo>
                    <a:pt x="345" y="51"/>
                  </a:lnTo>
                  <a:lnTo>
                    <a:pt x="351" y="51"/>
                  </a:lnTo>
                  <a:lnTo>
                    <a:pt x="357" y="51"/>
                  </a:lnTo>
                  <a:lnTo>
                    <a:pt x="363" y="57"/>
                  </a:lnTo>
                  <a:lnTo>
                    <a:pt x="363" y="63"/>
                  </a:lnTo>
                  <a:lnTo>
                    <a:pt x="363" y="74"/>
                  </a:lnTo>
                  <a:lnTo>
                    <a:pt x="368" y="74"/>
                  </a:lnTo>
                  <a:lnTo>
                    <a:pt x="374" y="69"/>
                  </a:lnTo>
                  <a:lnTo>
                    <a:pt x="380" y="69"/>
                  </a:lnTo>
                  <a:lnTo>
                    <a:pt x="386" y="74"/>
                  </a:lnTo>
                  <a:lnTo>
                    <a:pt x="391" y="74"/>
                  </a:lnTo>
                  <a:lnTo>
                    <a:pt x="403" y="74"/>
                  </a:lnTo>
                  <a:lnTo>
                    <a:pt x="403" y="80"/>
                  </a:lnTo>
                  <a:moveTo>
                    <a:pt x="265" y="356"/>
                  </a:moveTo>
                  <a:lnTo>
                    <a:pt x="265" y="362"/>
                  </a:lnTo>
                  <a:lnTo>
                    <a:pt x="265" y="356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26" name="Freeform 14"/>
            <p:cNvSpPr>
              <a:spLocks/>
            </p:cNvSpPr>
            <p:nvPr/>
          </p:nvSpPr>
          <p:spPr bwMode="auto">
            <a:xfrm>
              <a:off x="2523361" y="4791861"/>
              <a:ext cx="4925333" cy="1527977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2147483646 h 10000"/>
                <a:gd name="T34" fmla="*/ 2147483646 w 10000"/>
                <a:gd name="T35" fmla="*/ 2147483646 h 10000"/>
                <a:gd name="T36" fmla="*/ 2147483646 w 10000"/>
                <a:gd name="T37" fmla="*/ 2147483646 h 10000"/>
                <a:gd name="T38" fmla="*/ 2147483646 w 10000"/>
                <a:gd name="T39" fmla="*/ 2147483646 h 10000"/>
                <a:gd name="T40" fmla="*/ 2147483646 w 10000"/>
                <a:gd name="T41" fmla="*/ 2147483646 h 10000"/>
                <a:gd name="T42" fmla="*/ 2147483646 w 10000"/>
                <a:gd name="T43" fmla="*/ 2147483646 h 10000"/>
                <a:gd name="T44" fmla="*/ 2147483646 w 10000"/>
                <a:gd name="T45" fmla="*/ 2147483646 h 10000"/>
                <a:gd name="T46" fmla="*/ 2147483646 w 10000"/>
                <a:gd name="T47" fmla="*/ 2147483646 h 10000"/>
                <a:gd name="T48" fmla="*/ 2147483646 w 10000"/>
                <a:gd name="T49" fmla="*/ 2147483646 h 10000"/>
                <a:gd name="T50" fmla="*/ 2147483646 w 10000"/>
                <a:gd name="T51" fmla="*/ 2147483646 h 10000"/>
                <a:gd name="T52" fmla="*/ 2147483646 w 10000"/>
                <a:gd name="T53" fmla="*/ 2147483646 h 10000"/>
                <a:gd name="T54" fmla="*/ 2147483646 w 10000"/>
                <a:gd name="T55" fmla="*/ 2147483646 h 10000"/>
                <a:gd name="T56" fmla="*/ 2147483646 w 10000"/>
                <a:gd name="T57" fmla="*/ 2147483646 h 10000"/>
                <a:gd name="T58" fmla="*/ 2147483646 w 10000"/>
                <a:gd name="T59" fmla="*/ 2147483646 h 10000"/>
                <a:gd name="T60" fmla="*/ 2147483646 w 10000"/>
                <a:gd name="T61" fmla="*/ 2147483646 h 10000"/>
                <a:gd name="T62" fmla="*/ 2147483646 w 10000"/>
                <a:gd name="T63" fmla="*/ 2147483646 h 10000"/>
                <a:gd name="T64" fmla="*/ 2147483646 w 10000"/>
                <a:gd name="T65" fmla="*/ 2147483646 h 10000"/>
                <a:gd name="T66" fmla="*/ 2147483646 w 10000"/>
                <a:gd name="T67" fmla="*/ 2147483646 h 10000"/>
                <a:gd name="T68" fmla="*/ 2147483646 w 10000"/>
                <a:gd name="T69" fmla="*/ 2147483646 h 10000"/>
                <a:gd name="T70" fmla="*/ 2147483646 w 10000"/>
                <a:gd name="T71" fmla="*/ 2147483646 h 10000"/>
                <a:gd name="T72" fmla="*/ 2147483646 w 10000"/>
                <a:gd name="T73" fmla="*/ 2147483646 h 10000"/>
                <a:gd name="T74" fmla="*/ 2147483646 w 10000"/>
                <a:gd name="T75" fmla="*/ 2147483646 h 10000"/>
                <a:gd name="T76" fmla="*/ 2147483646 w 10000"/>
                <a:gd name="T77" fmla="*/ 2147483646 h 10000"/>
                <a:gd name="T78" fmla="*/ 2147483646 w 10000"/>
                <a:gd name="T79" fmla="*/ 2147483646 h 10000"/>
                <a:gd name="T80" fmla="*/ 2147483646 w 10000"/>
                <a:gd name="T81" fmla="*/ 2147483646 h 10000"/>
                <a:gd name="T82" fmla="*/ 2147483646 w 10000"/>
                <a:gd name="T83" fmla="*/ 2147483646 h 10000"/>
                <a:gd name="T84" fmla="*/ 2147483646 w 10000"/>
                <a:gd name="T85" fmla="*/ 2147483646 h 10000"/>
                <a:gd name="T86" fmla="*/ 2147483646 w 10000"/>
                <a:gd name="T87" fmla="*/ 2147483646 h 10000"/>
                <a:gd name="T88" fmla="*/ 2147483646 w 10000"/>
                <a:gd name="T89" fmla="*/ 2147483646 h 10000"/>
                <a:gd name="T90" fmla="*/ 2147483646 w 10000"/>
                <a:gd name="T91" fmla="*/ 2147483646 h 10000"/>
                <a:gd name="T92" fmla="*/ 2147483646 w 10000"/>
                <a:gd name="T93" fmla="*/ 2147483646 h 10000"/>
                <a:gd name="T94" fmla="*/ 2147483646 w 10000"/>
                <a:gd name="T95" fmla="*/ 2147483646 h 10000"/>
                <a:gd name="T96" fmla="*/ 2147483646 w 10000"/>
                <a:gd name="T97" fmla="*/ 2147483646 h 10000"/>
                <a:gd name="T98" fmla="*/ 2147483646 w 10000"/>
                <a:gd name="T99" fmla="*/ 2147483646 h 10000"/>
                <a:gd name="T100" fmla="*/ 2147483646 w 10000"/>
                <a:gd name="T101" fmla="*/ 2147483646 h 10000"/>
                <a:gd name="T102" fmla="*/ 2147483646 w 10000"/>
                <a:gd name="T103" fmla="*/ 2147483646 h 10000"/>
                <a:gd name="T104" fmla="*/ 2147483646 w 10000"/>
                <a:gd name="T105" fmla="*/ 2147483646 h 10000"/>
                <a:gd name="T106" fmla="*/ 2147483646 w 10000"/>
                <a:gd name="T107" fmla="*/ 2147483646 h 10000"/>
                <a:gd name="T108" fmla="*/ 2147483646 w 10000"/>
                <a:gd name="T109" fmla="*/ 2147483646 h 10000"/>
                <a:gd name="T110" fmla="*/ 2147483646 w 10000"/>
                <a:gd name="T111" fmla="*/ 2147483646 h 10000"/>
                <a:gd name="T112" fmla="*/ 2147483646 w 10000"/>
                <a:gd name="T113" fmla="*/ 2147483646 h 10000"/>
                <a:gd name="T114" fmla="*/ 2147483646 w 10000"/>
                <a:gd name="T115" fmla="*/ 2147483646 h 10000"/>
                <a:gd name="T116" fmla="*/ 2147483646 w 10000"/>
                <a:gd name="T117" fmla="*/ 2147483646 h 10000"/>
                <a:gd name="T118" fmla="*/ 2147483646 w 10000"/>
                <a:gd name="T119" fmla="*/ 2147483646 h 10000"/>
                <a:gd name="T120" fmla="*/ 2147483646 w 10000"/>
                <a:gd name="T121" fmla="*/ 2147483646 h 10000"/>
                <a:gd name="T122" fmla="*/ 2147483646 w 10000"/>
                <a:gd name="T123" fmla="*/ 2147483646 h 10000"/>
                <a:gd name="T124" fmla="*/ 2147483646 w 10000"/>
                <a:gd name="T125" fmla="*/ 2147483646 h 100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000" h="10000">
                  <a:moveTo>
                    <a:pt x="179" y="7488"/>
                  </a:moveTo>
                  <a:lnTo>
                    <a:pt x="197" y="7488"/>
                  </a:lnTo>
                  <a:lnTo>
                    <a:pt x="231" y="7488"/>
                  </a:lnTo>
                  <a:lnTo>
                    <a:pt x="231" y="7547"/>
                  </a:lnTo>
                  <a:lnTo>
                    <a:pt x="283" y="7547"/>
                  </a:lnTo>
                  <a:cubicBezTo>
                    <a:pt x="289" y="7527"/>
                    <a:pt x="296" y="7508"/>
                    <a:pt x="302" y="7488"/>
                  </a:cubicBezTo>
                  <a:lnTo>
                    <a:pt x="320" y="7488"/>
                  </a:lnTo>
                  <a:lnTo>
                    <a:pt x="339" y="7488"/>
                  </a:lnTo>
                  <a:lnTo>
                    <a:pt x="357" y="7488"/>
                  </a:lnTo>
                  <a:lnTo>
                    <a:pt x="357" y="7428"/>
                  </a:lnTo>
                  <a:lnTo>
                    <a:pt x="357" y="7368"/>
                  </a:lnTo>
                  <a:lnTo>
                    <a:pt x="373" y="7368"/>
                  </a:lnTo>
                  <a:lnTo>
                    <a:pt x="373" y="7428"/>
                  </a:lnTo>
                  <a:lnTo>
                    <a:pt x="391" y="7428"/>
                  </a:lnTo>
                  <a:lnTo>
                    <a:pt x="391" y="7488"/>
                  </a:lnTo>
                  <a:lnTo>
                    <a:pt x="428" y="7488"/>
                  </a:lnTo>
                  <a:lnTo>
                    <a:pt x="444" y="7488"/>
                  </a:lnTo>
                  <a:cubicBezTo>
                    <a:pt x="456" y="7468"/>
                    <a:pt x="469" y="7448"/>
                    <a:pt x="481" y="7428"/>
                  </a:cubicBezTo>
                  <a:lnTo>
                    <a:pt x="499" y="7428"/>
                  </a:lnTo>
                  <a:lnTo>
                    <a:pt x="499" y="7488"/>
                  </a:lnTo>
                  <a:lnTo>
                    <a:pt x="499" y="7547"/>
                  </a:lnTo>
                  <a:cubicBezTo>
                    <a:pt x="493" y="7583"/>
                    <a:pt x="487" y="7620"/>
                    <a:pt x="481" y="7656"/>
                  </a:cubicBezTo>
                  <a:lnTo>
                    <a:pt x="481" y="7716"/>
                  </a:lnTo>
                  <a:lnTo>
                    <a:pt x="514" y="7716"/>
                  </a:lnTo>
                  <a:lnTo>
                    <a:pt x="533" y="7716"/>
                  </a:lnTo>
                  <a:lnTo>
                    <a:pt x="551" y="7716"/>
                  </a:lnTo>
                  <a:lnTo>
                    <a:pt x="585" y="7716"/>
                  </a:lnTo>
                  <a:lnTo>
                    <a:pt x="585" y="7776"/>
                  </a:lnTo>
                  <a:lnTo>
                    <a:pt x="622" y="7776"/>
                  </a:lnTo>
                  <a:cubicBezTo>
                    <a:pt x="628" y="7756"/>
                    <a:pt x="635" y="7736"/>
                    <a:pt x="641" y="7716"/>
                  </a:cubicBezTo>
                  <a:lnTo>
                    <a:pt x="656" y="7656"/>
                  </a:lnTo>
                  <a:cubicBezTo>
                    <a:pt x="662" y="7636"/>
                    <a:pt x="669" y="7617"/>
                    <a:pt x="675" y="7597"/>
                  </a:cubicBezTo>
                  <a:cubicBezTo>
                    <a:pt x="687" y="7561"/>
                    <a:pt x="700" y="7524"/>
                    <a:pt x="712" y="7488"/>
                  </a:cubicBezTo>
                  <a:lnTo>
                    <a:pt x="727" y="7428"/>
                  </a:lnTo>
                  <a:lnTo>
                    <a:pt x="746" y="7428"/>
                  </a:lnTo>
                  <a:lnTo>
                    <a:pt x="764" y="7428"/>
                  </a:lnTo>
                  <a:cubicBezTo>
                    <a:pt x="770" y="7448"/>
                    <a:pt x="777" y="7468"/>
                    <a:pt x="783" y="7488"/>
                  </a:cubicBezTo>
                  <a:cubicBezTo>
                    <a:pt x="788" y="7508"/>
                    <a:pt x="793" y="7527"/>
                    <a:pt x="798" y="7547"/>
                  </a:cubicBezTo>
                  <a:lnTo>
                    <a:pt x="816" y="7547"/>
                  </a:lnTo>
                  <a:lnTo>
                    <a:pt x="835" y="7547"/>
                  </a:lnTo>
                  <a:lnTo>
                    <a:pt x="835" y="7597"/>
                  </a:lnTo>
                  <a:lnTo>
                    <a:pt x="869" y="7597"/>
                  </a:lnTo>
                  <a:lnTo>
                    <a:pt x="887" y="7597"/>
                  </a:lnTo>
                  <a:lnTo>
                    <a:pt x="906" y="7597"/>
                  </a:lnTo>
                  <a:lnTo>
                    <a:pt x="924" y="7597"/>
                  </a:lnTo>
                  <a:lnTo>
                    <a:pt x="924" y="7656"/>
                  </a:lnTo>
                  <a:lnTo>
                    <a:pt x="940" y="7656"/>
                  </a:lnTo>
                  <a:lnTo>
                    <a:pt x="958" y="7656"/>
                  </a:lnTo>
                  <a:lnTo>
                    <a:pt x="958" y="7597"/>
                  </a:lnTo>
                  <a:lnTo>
                    <a:pt x="977" y="7597"/>
                  </a:lnTo>
                  <a:lnTo>
                    <a:pt x="977" y="7547"/>
                  </a:lnTo>
                  <a:lnTo>
                    <a:pt x="995" y="7547"/>
                  </a:lnTo>
                  <a:lnTo>
                    <a:pt x="995" y="7488"/>
                  </a:lnTo>
                  <a:lnTo>
                    <a:pt x="1010" y="7488"/>
                  </a:lnTo>
                  <a:cubicBezTo>
                    <a:pt x="1022" y="7468"/>
                    <a:pt x="1035" y="7448"/>
                    <a:pt x="1047" y="7428"/>
                  </a:cubicBezTo>
                  <a:lnTo>
                    <a:pt x="1066" y="7428"/>
                  </a:lnTo>
                  <a:lnTo>
                    <a:pt x="1081" y="7428"/>
                  </a:lnTo>
                  <a:cubicBezTo>
                    <a:pt x="1093" y="7408"/>
                    <a:pt x="1106" y="7388"/>
                    <a:pt x="1118" y="7368"/>
                  </a:cubicBezTo>
                  <a:lnTo>
                    <a:pt x="1137" y="7368"/>
                  </a:lnTo>
                  <a:lnTo>
                    <a:pt x="1152" y="7368"/>
                  </a:lnTo>
                  <a:lnTo>
                    <a:pt x="1189" y="7368"/>
                  </a:lnTo>
                  <a:lnTo>
                    <a:pt x="1223" y="7368"/>
                  </a:lnTo>
                  <a:lnTo>
                    <a:pt x="1260" y="7368"/>
                  </a:lnTo>
                  <a:lnTo>
                    <a:pt x="1278" y="7368"/>
                  </a:lnTo>
                  <a:lnTo>
                    <a:pt x="1278" y="7319"/>
                  </a:lnTo>
                  <a:lnTo>
                    <a:pt x="1297" y="7319"/>
                  </a:lnTo>
                  <a:lnTo>
                    <a:pt x="1312" y="7319"/>
                  </a:lnTo>
                  <a:lnTo>
                    <a:pt x="1331" y="7319"/>
                  </a:lnTo>
                  <a:lnTo>
                    <a:pt x="1349" y="7319"/>
                  </a:lnTo>
                  <a:lnTo>
                    <a:pt x="1368" y="7319"/>
                  </a:lnTo>
                  <a:lnTo>
                    <a:pt x="1368" y="7259"/>
                  </a:lnTo>
                  <a:cubicBezTo>
                    <a:pt x="1373" y="7239"/>
                    <a:pt x="1378" y="7220"/>
                    <a:pt x="1383" y="7200"/>
                  </a:cubicBezTo>
                  <a:lnTo>
                    <a:pt x="1383" y="7140"/>
                  </a:lnTo>
                  <a:lnTo>
                    <a:pt x="1383" y="7090"/>
                  </a:lnTo>
                  <a:lnTo>
                    <a:pt x="1383" y="6912"/>
                  </a:lnTo>
                  <a:cubicBezTo>
                    <a:pt x="1395" y="6875"/>
                    <a:pt x="1408" y="6839"/>
                    <a:pt x="1420" y="6802"/>
                  </a:cubicBezTo>
                  <a:lnTo>
                    <a:pt x="1439" y="6802"/>
                  </a:lnTo>
                  <a:lnTo>
                    <a:pt x="1473" y="6802"/>
                  </a:lnTo>
                  <a:lnTo>
                    <a:pt x="1473" y="6743"/>
                  </a:lnTo>
                  <a:lnTo>
                    <a:pt x="1454" y="6743"/>
                  </a:lnTo>
                  <a:lnTo>
                    <a:pt x="1454" y="6683"/>
                  </a:lnTo>
                  <a:lnTo>
                    <a:pt x="1491" y="6634"/>
                  </a:lnTo>
                  <a:lnTo>
                    <a:pt x="1510" y="6634"/>
                  </a:lnTo>
                  <a:lnTo>
                    <a:pt x="1510" y="6683"/>
                  </a:lnTo>
                  <a:lnTo>
                    <a:pt x="1525" y="6683"/>
                  </a:lnTo>
                  <a:lnTo>
                    <a:pt x="1525" y="6634"/>
                  </a:lnTo>
                  <a:lnTo>
                    <a:pt x="1525" y="6574"/>
                  </a:lnTo>
                  <a:cubicBezTo>
                    <a:pt x="1531" y="6518"/>
                    <a:pt x="1537" y="6461"/>
                    <a:pt x="1543" y="6405"/>
                  </a:cubicBezTo>
                  <a:lnTo>
                    <a:pt x="1543" y="6346"/>
                  </a:lnTo>
                  <a:lnTo>
                    <a:pt x="1525" y="6286"/>
                  </a:lnTo>
                  <a:lnTo>
                    <a:pt x="1525" y="6226"/>
                  </a:lnTo>
                  <a:lnTo>
                    <a:pt x="1525" y="6177"/>
                  </a:lnTo>
                  <a:lnTo>
                    <a:pt x="1525" y="6117"/>
                  </a:lnTo>
                  <a:lnTo>
                    <a:pt x="1525" y="6058"/>
                  </a:lnTo>
                  <a:lnTo>
                    <a:pt x="1525" y="5998"/>
                  </a:lnTo>
                  <a:lnTo>
                    <a:pt x="1525" y="5889"/>
                  </a:lnTo>
                  <a:lnTo>
                    <a:pt x="1525" y="5829"/>
                  </a:lnTo>
                  <a:lnTo>
                    <a:pt x="1543" y="5829"/>
                  </a:lnTo>
                  <a:lnTo>
                    <a:pt x="1543" y="5720"/>
                  </a:lnTo>
                  <a:lnTo>
                    <a:pt x="1543" y="5660"/>
                  </a:lnTo>
                  <a:cubicBezTo>
                    <a:pt x="1549" y="5620"/>
                    <a:pt x="1556" y="5581"/>
                    <a:pt x="1562" y="5541"/>
                  </a:cubicBezTo>
                  <a:lnTo>
                    <a:pt x="1596" y="5541"/>
                  </a:lnTo>
                  <a:lnTo>
                    <a:pt x="1596" y="5492"/>
                  </a:lnTo>
                  <a:lnTo>
                    <a:pt x="1580" y="5492"/>
                  </a:lnTo>
                  <a:lnTo>
                    <a:pt x="1562" y="5372"/>
                  </a:lnTo>
                  <a:lnTo>
                    <a:pt x="1543" y="5372"/>
                  </a:lnTo>
                  <a:lnTo>
                    <a:pt x="1525" y="5372"/>
                  </a:lnTo>
                  <a:lnTo>
                    <a:pt x="1510" y="5372"/>
                  </a:lnTo>
                  <a:lnTo>
                    <a:pt x="1510" y="5313"/>
                  </a:lnTo>
                  <a:lnTo>
                    <a:pt x="1510" y="5253"/>
                  </a:lnTo>
                  <a:cubicBezTo>
                    <a:pt x="1521" y="5237"/>
                    <a:pt x="1532" y="5220"/>
                    <a:pt x="1543" y="5204"/>
                  </a:cubicBezTo>
                  <a:lnTo>
                    <a:pt x="1562" y="5204"/>
                  </a:lnTo>
                  <a:lnTo>
                    <a:pt x="1562" y="5253"/>
                  </a:lnTo>
                  <a:lnTo>
                    <a:pt x="1580" y="5253"/>
                  </a:lnTo>
                  <a:lnTo>
                    <a:pt x="1596" y="5253"/>
                  </a:lnTo>
                  <a:lnTo>
                    <a:pt x="1614" y="5253"/>
                  </a:lnTo>
                  <a:lnTo>
                    <a:pt x="1651" y="5253"/>
                  </a:lnTo>
                  <a:lnTo>
                    <a:pt x="1667" y="5253"/>
                  </a:lnTo>
                  <a:lnTo>
                    <a:pt x="1685" y="5253"/>
                  </a:lnTo>
                  <a:lnTo>
                    <a:pt x="1704" y="5253"/>
                  </a:lnTo>
                  <a:lnTo>
                    <a:pt x="1722" y="5253"/>
                  </a:lnTo>
                  <a:lnTo>
                    <a:pt x="1738" y="5253"/>
                  </a:lnTo>
                  <a:lnTo>
                    <a:pt x="1774" y="5253"/>
                  </a:lnTo>
                  <a:lnTo>
                    <a:pt x="1793" y="5253"/>
                  </a:lnTo>
                  <a:lnTo>
                    <a:pt x="1808" y="5253"/>
                  </a:lnTo>
                  <a:lnTo>
                    <a:pt x="1827" y="5253"/>
                  </a:lnTo>
                  <a:lnTo>
                    <a:pt x="1827" y="5313"/>
                  </a:lnTo>
                  <a:lnTo>
                    <a:pt x="1827" y="5372"/>
                  </a:lnTo>
                  <a:lnTo>
                    <a:pt x="1845" y="5432"/>
                  </a:lnTo>
                  <a:lnTo>
                    <a:pt x="1864" y="5432"/>
                  </a:lnTo>
                  <a:lnTo>
                    <a:pt x="1879" y="5432"/>
                  </a:lnTo>
                  <a:lnTo>
                    <a:pt x="1898" y="5432"/>
                  </a:lnTo>
                  <a:lnTo>
                    <a:pt x="1916" y="5432"/>
                  </a:lnTo>
                  <a:lnTo>
                    <a:pt x="1916" y="5492"/>
                  </a:lnTo>
                  <a:lnTo>
                    <a:pt x="1916" y="5541"/>
                  </a:lnTo>
                  <a:lnTo>
                    <a:pt x="1935" y="5541"/>
                  </a:lnTo>
                  <a:cubicBezTo>
                    <a:pt x="1940" y="5525"/>
                    <a:pt x="1945" y="5508"/>
                    <a:pt x="1950" y="5492"/>
                  </a:cubicBezTo>
                  <a:lnTo>
                    <a:pt x="1950" y="5432"/>
                  </a:lnTo>
                  <a:lnTo>
                    <a:pt x="1969" y="5432"/>
                  </a:lnTo>
                  <a:lnTo>
                    <a:pt x="1969" y="5372"/>
                  </a:lnTo>
                  <a:lnTo>
                    <a:pt x="1969" y="5313"/>
                  </a:lnTo>
                  <a:lnTo>
                    <a:pt x="1950" y="5313"/>
                  </a:lnTo>
                  <a:lnTo>
                    <a:pt x="1950" y="5253"/>
                  </a:lnTo>
                  <a:lnTo>
                    <a:pt x="1935" y="5253"/>
                  </a:lnTo>
                  <a:cubicBezTo>
                    <a:pt x="1929" y="5237"/>
                    <a:pt x="1922" y="5220"/>
                    <a:pt x="1916" y="5204"/>
                  </a:cubicBezTo>
                  <a:lnTo>
                    <a:pt x="1935" y="5204"/>
                  </a:lnTo>
                  <a:lnTo>
                    <a:pt x="1950" y="5084"/>
                  </a:lnTo>
                  <a:cubicBezTo>
                    <a:pt x="1956" y="5064"/>
                    <a:pt x="1963" y="5045"/>
                    <a:pt x="1969" y="5025"/>
                  </a:cubicBezTo>
                  <a:cubicBezTo>
                    <a:pt x="1975" y="5008"/>
                    <a:pt x="1981" y="4992"/>
                    <a:pt x="1987" y="4975"/>
                  </a:cubicBezTo>
                  <a:lnTo>
                    <a:pt x="1987" y="4916"/>
                  </a:lnTo>
                  <a:cubicBezTo>
                    <a:pt x="1993" y="4896"/>
                    <a:pt x="2000" y="4876"/>
                    <a:pt x="2006" y="4856"/>
                  </a:cubicBezTo>
                  <a:lnTo>
                    <a:pt x="2006" y="4796"/>
                  </a:lnTo>
                  <a:cubicBezTo>
                    <a:pt x="2011" y="4780"/>
                    <a:pt x="2016" y="4763"/>
                    <a:pt x="2021" y="4747"/>
                  </a:cubicBezTo>
                  <a:lnTo>
                    <a:pt x="2039" y="4687"/>
                  </a:lnTo>
                  <a:cubicBezTo>
                    <a:pt x="2045" y="4667"/>
                    <a:pt x="2052" y="4648"/>
                    <a:pt x="2058" y="4628"/>
                  </a:cubicBezTo>
                  <a:lnTo>
                    <a:pt x="2058" y="4518"/>
                  </a:lnTo>
                  <a:lnTo>
                    <a:pt x="2076" y="4518"/>
                  </a:lnTo>
                  <a:lnTo>
                    <a:pt x="2076" y="4459"/>
                  </a:lnTo>
                  <a:cubicBezTo>
                    <a:pt x="2081" y="4439"/>
                    <a:pt x="2087" y="4419"/>
                    <a:pt x="2092" y="4399"/>
                  </a:cubicBezTo>
                  <a:cubicBezTo>
                    <a:pt x="2098" y="4379"/>
                    <a:pt x="2104" y="4360"/>
                    <a:pt x="2110" y="4340"/>
                  </a:cubicBezTo>
                  <a:cubicBezTo>
                    <a:pt x="2116" y="4323"/>
                    <a:pt x="2123" y="4307"/>
                    <a:pt x="2129" y="4290"/>
                  </a:cubicBezTo>
                  <a:lnTo>
                    <a:pt x="2129" y="4230"/>
                  </a:lnTo>
                  <a:cubicBezTo>
                    <a:pt x="2135" y="4210"/>
                    <a:pt x="2141" y="4191"/>
                    <a:pt x="2147" y="4171"/>
                  </a:cubicBezTo>
                  <a:lnTo>
                    <a:pt x="2147" y="4111"/>
                  </a:lnTo>
                  <a:lnTo>
                    <a:pt x="2163" y="4111"/>
                  </a:lnTo>
                  <a:lnTo>
                    <a:pt x="2163" y="4171"/>
                  </a:lnTo>
                  <a:lnTo>
                    <a:pt x="2181" y="4171"/>
                  </a:lnTo>
                  <a:lnTo>
                    <a:pt x="2181" y="4230"/>
                  </a:lnTo>
                  <a:lnTo>
                    <a:pt x="2200" y="4230"/>
                  </a:lnTo>
                  <a:lnTo>
                    <a:pt x="2200" y="4290"/>
                  </a:lnTo>
                  <a:lnTo>
                    <a:pt x="2218" y="4290"/>
                  </a:lnTo>
                  <a:lnTo>
                    <a:pt x="2218" y="4340"/>
                  </a:lnTo>
                  <a:lnTo>
                    <a:pt x="2237" y="4340"/>
                  </a:lnTo>
                  <a:cubicBezTo>
                    <a:pt x="2242" y="4360"/>
                    <a:pt x="2247" y="4379"/>
                    <a:pt x="2252" y="4399"/>
                  </a:cubicBezTo>
                  <a:cubicBezTo>
                    <a:pt x="2264" y="4419"/>
                    <a:pt x="2277" y="4439"/>
                    <a:pt x="2289" y="4459"/>
                  </a:cubicBezTo>
                  <a:lnTo>
                    <a:pt x="2307" y="4459"/>
                  </a:lnTo>
                  <a:lnTo>
                    <a:pt x="2323" y="4459"/>
                  </a:lnTo>
                  <a:cubicBezTo>
                    <a:pt x="2335" y="4479"/>
                    <a:pt x="2348" y="4498"/>
                    <a:pt x="2360" y="4518"/>
                  </a:cubicBezTo>
                  <a:lnTo>
                    <a:pt x="2378" y="4518"/>
                  </a:lnTo>
                  <a:cubicBezTo>
                    <a:pt x="2383" y="4535"/>
                    <a:pt x="2389" y="4551"/>
                    <a:pt x="2394" y="4568"/>
                  </a:cubicBezTo>
                  <a:lnTo>
                    <a:pt x="2378" y="4568"/>
                  </a:lnTo>
                  <a:lnTo>
                    <a:pt x="2378" y="4628"/>
                  </a:lnTo>
                  <a:lnTo>
                    <a:pt x="2412" y="4628"/>
                  </a:lnTo>
                  <a:lnTo>
                    <a:pt x="2431" y="4628"/>
                  </a:lnTo>
                  <a:lnTo>
                    <a:pt x="2431" y="4568"/>
                  </a:lnTo>
                  <a:lnTo>
                    <a:pt x="2449" y="4568"/>
                  </a:lnTo>
                  <a:cubicBezTo>
                    <a:pt x="2454" y="4551"/>
                    <a:pt x="2460" y="4535"/>
                    <a:pt x="2465" y="4518"/>
                  </a:cubicBezTo>
                  <a:cubicBezTo>
                    <a:pt x="2471" y="4535"/>
                    <a:pt x="2477" y="4551"/>
                    <a:pt x="2483" y="4568"/>
                  </a:cubicBezTo>
                  <a:lnTo>
                    <a:pt x="2502" y="4568"/>
                  </a:lnTo>
                  <a:cubicBezTo>
                    <a:pt x="2508" y="4551"/>
                    <a:pt x="2514" y="4535"/>
                    <a:pt x="2520" y="4518"/>
                  </a:cubicBezTo>
                  <a:cubicBezTo>
                    <a:pt x="2525" y="4498"/>
                    <a:pt x="2530" y="4479"/>
                    <a:pt x="2535" y="4459"/>
                  </a:cubicBezTo>
                  <a:cubicBezTo>
                    <a:pt x="2541" y="4419"/>
                    <a:pt x="2548" y="4380"/>
                    <a:pt x="2554" y="4340"/>
                  </a:cubicBezTo>
                  <a:lnTo>
                    <a:pt x="2554" y="4290"/>
                  </a:lnTo>
                  <a:lnTo>
                    <a:pt x="2535" y="4290"/>
                  </a:lnTo>
                  <a:lnTo>
                    <a:pt x="2535" y="4230"/>
                  </a:lnTo>
                  <a:lnTo>
                    <a:pt x="2554" y="4230"/>
                  </a:lnTo>
                  <a:lnTo>
                    <a:pt x="2554" y="4171"/>
                  </a:lnTo>
                  <a:lnTo>
                    <a:pt x="2554" y="4062"/>
                  </a:lnTo>
                  <a:lnTo>
                    <a:pt x="2554" y="4002"/>
                  </a:lnTo>
                  <a:lnTo>
                    <a:pt x="2554" y="3942"/>
                  </a:lnTo>
                  <a:cubicBezTo>
                    <a:pt x="2560" y="3922"/>
                    <a:pt x="2566" y="3903"/>
                    <a:pt x="2572" y="3883"/>
                  </a:cubicBezTo>
                  <a:lnTo>
                    <a:pt x="2572" y="3833"/>
                  </a:lnTo>
                  <a:cubicBezTo>
                    <a:pt x="2578" y="3813"/>
                    <a:pt x="2585" y="3794"/>
                    <a:pt x="2591" y="3774"/>
                  </a:cubicBezTo>
                  <a:lnTo>
                    <a:pt x="2606" y="3654"/>
                  </a:lnTo>
                  <a:lnTo>
                    <a:pt x="2625" y="3654"/>
                  </a:lnTo>
                  <a:lnTo>
                    <a:pt x="2625" y="3605"/>
                  </a:lnTo>
                  <a:cubicBezTo>
                    <a:pt x="2631" y="3621"/>
                    <a:pt x="2637" y="3638"/>
                    <a:pt x="2643" y="3654"/>
                  </a:cubicBezTo>
                  <a:lnTo>
                    <a:pt x="2662" y="3654"/>
                  </a:lnTo>
                  <a:lnTo>
                    <a:pt x="2677" y="3654"/>
                  </a:lnTo>
                  <a:lnTo>
                    <a:pt x="2696" y="3654"/>
                  </a:lnTo>
                  <a:lnTo>
                    <a:pt x="2714" y="3654"/>
                  </a:lnTo>
                  <a:lnTo>
                    <a:pt x="2733" y="3654"/>
                  </a:lnTo>
                  <a:cubicBezTo>
                    <a:pt x="2738" y="3638"/>
                    <a:pt x="2743" y="3621"/>
                    <a:pt x="2748" y="3605"/>
                  </a:cubicBezTo>
                  <a:lnTo>
                    <a:pt x="2766" y="3605"/>
                  </a:lnTo>
                  <a:lnTo>
                    <a:pt x="2766" y="3545"/>
                  </a:lnTo>
                  <a:lnTo>
                    <a:pt x="2785" y="3545"/>
                  </a:lnTo>
                  <a:cubicBezTo>
                    <a:pt x="2791" y="3505"/>
                    <a:pt x="2797" y="3466"/>
                    <a:pt x="2803" y="3426"/>
                  </a:cubicBezTo>
                  <a:lnTo>
                    <a:pt x="2785" y="3426"/>
                  </a:lnTo>
                  <a:lnTo>
                    <a:pt x="2785" y="3376"/>
                  </a:lnTo>
                  <a:lnTo>
                    <a:pt x="2785" y="3317"/>
                  </a:lnTo>
                  <a:lnTo>
                    <a:pt x="2803" y="3317"/>
                  </a:lnTo>
                  <a:cubicBezTo>
                    <a:pt x="2808" y="3297"/>
                    <a:pt x="2814" y="3277"/>
                    <a:pt x="2819" y="3257"/>
                  </a:cubicBezTo>
                  <a:lnTo>
                    <a:pt x="2856" y="3257"/>
                  </a:lnTo>
                  <a:lnTo>
                    <a:pt x="2874" y="3257"/>
                  </a:lnTo>
                  <a:lnTo>
                    <a:pt x="2874" y="3317"/>
                  </a:lnTo>
                  <a:lnTo>
                    <a:pt x="2890" y="3317"/>
                  </a:lnTo>
                  <a:lnTo>
                    <a:pt x="2908" y="3317"/>
                  </a:lnTo>
                  <a:lnTo>
                    <a:pt x="2927" y="3317"/>
                  </a:lnTo>
                  <a:lnTo>
                    <a:pt x="2945" y="3317"/>
                  </a:lnTo>
                  <a:lnTo>
                    <a:pt x="2961" y="3317"/>
                  </a:lnTo>
                  <a:lnTo>
                    <a:pt x="2961" y="3376"/>
                  </a:lnTo>
                  <a:lnTo>
                    <a:pt x="2961" y="3426"/>
                  </a:lnTo>
                  <a:lnTo>
                    <a:pt x="2961" y="3486"/>
                  </a:lnTo>
                  <a:lnTo>
                    <a:pt x="2945" y="3486"/>
                  </a:lnTo>
                  <a:lnTo>
                    <a:pt x="2945" y="3605"/>
                  </a:lnTo>
                  <a:lnTo>
                    <a:pt x="2961" y="3605"/>
                  </a:lnTo>
                  <a:cubicBezTo>
                    <a:pt x="2967" y="3621"/>
                    <a:pt x="2973" y="3638"/>
                    <a:pt x="2979" y="3654"/>
                  </a:cubicBezTo>
                  <a:lnTo>
                    <a:pt x="2961" y="3714"/>
                  </a:lnTo>
                  <a:lnTo>
                    <a:pt x="2961" y="3774"/>
                  </a:lnTo>
                  <a:cubicBezTo>
                    <a:pt x="2967" y="3794"/>
                    <a:pt x="2973" y="3813"/>
                    <a:pt x="2979" y="3833"/>
                  </a:cubicBezTo>
                  <a:lnTo>
                    <a:pt x="2998" y="3833"/>
                  </a:lnTo>
                  <a:lnTo>
                    <a:pt x="2998" y="3883"/>
                  </a:lnTo>
                  <a:cubicBezTo>
                    <a:pt x="3009" y="3903"/>
                    <a:pt x="3020" y="3922"/>
                    <a:pt x="3031" y="3942"/>
                  </a:cubicBezTo>
                  <a:lnTo>
                    <a:pt x="3031" y="4002"/>
                  </a:lnTo>
                  <a:lnTo>
                    <a:pt x="3031" y="4062"/>
                  </a:lnTo>
                  <a:lnTo>
                    <a:pt x="3031" y="4111"/>
                  </a:lnTo>
                  <a:cubicBezTo>
                    <a:pt x="3043" y="4131"/>
                    <a:pt x="3056" y="4151"/>
                    <a:pt x="3068" y="4171"/>
                  </a:cubicBezTo>
                  <a:lnTo>
                    <a:pt x="3087" y="4171"/>
                  </a:lnTo>
                  <a:lnTo>
                    <a:pt x="3087" y="4230"/>
                  </a:lnTo>
                  <a:lnTo>
                    <a:pt x="3087" y="4290"/>
                  </a:lnTo>
                  <a:lnTo>
                    <a:pt x="3105" y="4290"/>
                  </a:lnTo>
                  <a:lnTo>
                    <a:pt x="3121" y="4290"/>
                  </a:lnTo>
                  <a:lnTo>
                    <a:pt x="3139" y="4290"/>
                  </a:lnTo>
                  <a:lnTo>
                    <a:pt x="3158" y="4290"/>
                  </a:lnTo>
                  <a:lnTo>
                    <a:pt x="3176" y="4290"/>
                  </a:lnTo>
                  <a:lnTo>
                    <a:pt x="3176" y="4340"/>
                  </a:lnTo>
                  <a:lnTo>
                    <a:pt x="3176" y="4399"/>
                  </a:lnTo>
                  <a:cubicBezTo>
                    <a:pt x="3181" y="4419"/>
                    <a:pt x="3187" y="4439"/>
                    <a:pt x="3192" y="4459"/>
                  </a:cubicBezTo>
                  <a:lnTo>
                    <a:pt x="3210" y="4459"/>
                  </a:lnTo>
                  <a:lnTo>
                    <a:pt x="3229" y="4459"/>
                  </a:lnTo>
                  <a:lnTo>
                    <a:pt x="3247" y="4459"/>
                  </a:lnTo>
                  <a:cubicBezTo>
                    <a:pt x="3241" y="4479"/>
                    <a:pt x="3235" y="4498"/>
                    <a:pt x="3229" y="4518"/>
                  </a:cubicBezTo>
                  <a:lnTo>
                    <a:pt x="3229" y="4568"/>
                  </a:lnTo>
                  <a:lnTo>
                    <a:pt x="3247" y="4568"/>
                  </a:lnTo>
                  <a:lnTo>
                    <a:pt x="3262" y="4628"/>
                  </a:lnTo>
                  <a:lnTo>
                    <a:pt x="3262" y="4687"/>
                  </a:lnTo>
                  <a:lnTo>
                    <a:pt x="3262" y="4747"/>
                  </a:lnTo>
                  <a:lnTo>
                    <a:pt x="3281" y="4747"/>
                  </a:lnTo>
                  <a:lnTo>
                    <a:pt x="3281" y="4796"/>
                  </a:lnTo>
                  <a:lnTo>
                    <a:pt x="3281" y="4916"/>
                  </a:lnTo>
                  <a:lnTo>
                    <a:pt x="3281" y="4975"/>
                  </a:lnTo>
                  <a:lnTo>
                    <a:pt x="3281" y="5025"/>
                  </a:lnTo>
                  <a:cubicBezTo>
                    <a:pt x="3287" y="5065"/>
                    <a:pt x="3293" y="5104"/>
                    <a:pt x="3299" y="5144"/>
                  </a:cubicBezTo>
                  <a:cubicBezTo>
                    <a:pt x="3305" y="5164"/>
                    <a:pt x="3312" y="5184"/>
                    <a:pt x="3318" y="5204"/>
                  </a:cubicBezTo>
                  <a:cubicBezTo>
                    <a:pt x="3323" y="5220"/>
                    <a:pt x="3328" y="5237"/>
                    <a:pt x="3333" y="5253"/>
                  </a:cubicBezTo>
                  <a:lnTo>
                    <a:pt x="3333" y="5372"/>
                  </a:lnTo>
                  <a:lnTo>
                    <a:pt x="3333" y="5432"/>
                  </a:lnTo>
                  <a:lnTo>
                    <a:pt x="3333" y="5492"/>
                  </a:lnTo>
                  <a:lnTo>
                    <a:pt x="3333" y="5541"/>
                  </a:lnTo>
                  <a:cubicBezTo>
                    <a:pt x="3322" y="5581"/>
                    <a:pt x="3310" y="5620"/>
                    <a:pt x="3299" y="5660"/>
                  </a:cubicBezTo>
                  <a:lnTo>
                    <a:pt x="3299" y="5720"/>
                  </a:lnTo>
                  <a:lnTo>
                    <a:pt x="3299" y="5770"/>
                  </a:lnTo>
                  <a:lnTo>
                    <a:pt x="3299" y="5829"/>
                  </a:lnTo>
                  <a:lnTo>
                    <a:pt x="3318" y="5829"/>
                  </a:lnTo>
                  <a:cubicBezTo>
                    <a:pt x="3312" y="5849"/>
                    <a:pt x="3305" y="5869"/>
                    <a:pt x="3299" y="5889"/>
                  </a:cubicBezTo>
                  <a:lnTo>
                    <a:pt x="3299" y="5948"/>
                  </a:lnTo>
                  <a:lnTo>
                    <a:pt x="3281" y="5948"/>
                  </a:lnTo>
                  <a:lnTo>
                    <a:pt x="3281" y="5998"/>
                  </a:lnTo>
                  <a:cubicBezTo>
                    <a:pt x="3270" y="6018"/>
                    <a:pt x="3258" y="6038"/>
                    <a:pt x="3247" y="6058"/>
                  </a:cubicBezTo>
                  <a:cubicBezTo>
                    <a:pt x="3241" y="6098"/>
                    <a:pt x="3235" y="6137"/>
                    <a:pt x="3229" y="6177"/>
                  </a:cubicBezTo>
                  <a:lnTo>
                    <a:pt x="3229" y="6226"/>
                  </a:lnTo>
                  <a:lnTo>
                    <a:pt x="3229" y="6286"/>
                  </a:lnTo>
                  <a:lnTo>
                    <a:pt x="3247" y="6286"/>
                  </a:lnTo>
                  <a:lnTo>
                    <a:pt x="3247" y="6346"/>
                  </a:lnTo>
                  <a:lnTo>
                    <a:pt x="3247" y="6455"/>
                  </a:lnTo>
                  <a:lnTo>
                    <a:pt x="3262" y="6455"/>
                  </a:lnTo>
                  <a:lnTo>
                    <a:pt x="3281" y="6455"/>
                  </a:lnTo>
                  <a:lnTo>
                    <a:pt x="3281" y="6514"/>
                  </a:lnTo>
                  <a:lnTo>
                    <a:pt x="3299" y="6514"/>
                  </a:lnTo>
                  <a:lnTo>
                    <a:pt x="3299" y="6574"/>
                  </a:lnTo>
                  <a:lnTo>
                    <a:pt x="3318" y="6574"/>
                  </a:lnTo>
                  <a:lnTo>
                    <a:pt x="3333" y="6574"/>
                  </a:lnTo>
                  <a:lnTo>
                    <a:pt x="3352" y="6574"/>
                  </a:lnTo>
                  <a:lnTo>
                    <a:pt x="3352" y="6634"/>
                  </a:lnTo>
                  <a:lnTo>
                    <a:pt x="3404" y="6683"/>
                  </a:lnTo>
                  <a:lnTo>
                    <a:pt x="3423" y="6683"/>
                  </a:lnTo>
                  <a:lnTo>
                    <a:pt x="3441" y="6683"/>
                  </a:lnTo>
                  <a:cubicBezTo>
                    <a:pt x="3452" y="6703"/>
                    <a:pt x="3464" y="6723"/>
                    <a:pt x="3475" y="6743"/>
                  </a:cubicBezTo>
                  <a:lnTo>
                    <a:pt x="3494" y="6743"/>
                  </a:lnTo>
                  <a:lnTo>
                    <a:pt x="3530" y="6743"/>
                  </a:lnTo>
                  <a:lnTo>
                    <a:pt x="3546" y="6743"/>
                  </a:lnTo>
                  <a:lnTo>
                    <a:pt x="3564" y="6743"/>
                  </a:lnTo>
                  <a:lnTo>
                    <a:pt x="3564" y="6802"/>
                  </a:lnTo>
                  <a:lnTo>
                    <a:pt x="3583" y="6802"/>
                  </a:lnTo>
                  <a:lnTo>
                    <a:pt x="3601" y="6802"/>
                  </a:lnTo>
                  <a:cubicBezTo>
                    <a:pt x="3606" y="6822"/>
                    <a:pt x="3612" y="6842"/>
                    <a:pt x="3617" y="6862"/>
                  </a:cubicBezTo>
                  <a:lnTo>
                    <a:pt x="3635" y="6862"/>
                  </a:lnTo>
                  <a:lnTo>
                    <a:pt x="3672" y="6862"/>
                  </a:lnTo>
                  <a:lnTo>
                    <a:pt x="3672" y="6912"/>
                  </a:lnTo>
                  <a:lnTo>
                    <a:pt x="3688" y="6912"/>
                  </a:lnTo>
                  <a:lnTo>
                    <a:pt x="3688" y="6971"/>
                  </a:lnTo>
                  <a:lnTo>
                    <a:pt x="3706" y="6971"/>
                  </a:lnTo>
                  <a:lnTo>
                    <a:pt x="3706" y="7031"/>
                  </a:lnTo>
                  <a:lnTo>
                    <a:pt x="3725" y="7031"/>
                  </a:lnTo>
                  <a:cubicBezTo>
                    <a:pt x="3731" y="7051"/>
                    <a:pt x="3737" y="7070"/>
                    <a:pt x="3743" y="7090"/>
                  </a:cubicBezTo>
                  <a:cubicBezTo>
                    <a:pt x="3748" y="7127"/>
                    <a:pt x="3753" y="7163"/>
                    <a:pt x="3758" y="7200"/>
                  </a:cubicBezTo>
                  <a:lnTo>
                    <a:pt x="3777" y="7200"/>
                  </a:lnTo>
                  <a:lnTo>
                    <a:pt x="3777" y="7259"/>
                  </a:lnTo>
                  <a:lnTo>
                    <a:pt x="3795" y="7259"/>
                  </a:lnTo>
                  <a:cubicBezTo>
                    <a:pt x="3801" y="7279"/>
                    <a:pt x="3808" y="7299"/>
                    <a:pt x="3814" y="7319"/>
                  </a:cubicBezTo>
                  <a:cubicBezTo>
                    <a:pt x="3819" y="7335"/>
                    <a:pt x="3824" y="7352"/>
                    <a:pt x="3829" y="7368"/>
                  </a:cubicBezTo>
                  <a:lnTo>
                    <a:pt x="3829" y="7428"/>
                  </a:lnTo>
                  <a:cubicBezTo>
                    <a:pt x="3848" y="7448"/>
                    <a:pt x="3866" y="7468"/>
                    <a:pt x="3885" y="7488"/>
                  </a:cubicBezTo>
                  <a:lnTo>
                    <a:pt x="3900" y="7488"/>
                  </a:lnTo>
                  <a:lnTo>
                    <a:pt x="3919" y="7488"/>
                  </a:lnTo>
                  <a:lnTo>
                    <a:pt x="3956" y="7488"/>
                  </a:lnTo>
                  <a:cubicBezTo>
                    <a:pt x="3950" y="7508"/>
                    <a:pt x="3943" y="7527"/>
                    <a:pt x="3937" y="7547"/>
                  </a:cubicBezTo>
                  <a:lnTo>
                    <a:pt x="3937" y="7597"/>
                  </a:lnTo>
                  <a:cubicBezTo>
                    <a:pt x="3931" y="7637"/>
                    <a:pt x="3925" y="7676"/>
                    <a:pt x="3919" y="7716"/>
                  </a:cubicBezTo>
                  <a:lnTo>
                    <a:pt x="3937" y="7716"/>
                  </a:lnTo>
                  <a:lnTo>
                    <a:pt x="3956" y="7716"/>
                  </a:lnTo>
                  <a:cubicBezTo>
                    <a:pt x="3961" y="7752"/>
                    <a:pt x="3966" y="7789"/>
                    <a:pt x="3971" y="7825"/>
                  </a:cubicBezTo>
                  <a:lnTo>
                    <a:pt x="3971" y="7885"/>
                  </a:lnTo>
                  <a:lnTo>
                    <a:pt x="3971" y="7944"/>
                  </a:lnTo>
                  <a:lnTo>
                    <a:pt x="3971" y="8004"/>
                  </a:lnTo>
                  <a:cubicBezTo>
                    <a:pt x="3977" y="8021"/>
                    <a:pt x="3984" y="8037"/>
                    <a:pt x="3990" y="8054"/>
                  </a:cubicBezTo>
                  <a:lnTo>
                    <a:pt x="3990" y="8113"/>
                  </a:lnTo>
                  <a:lnTo>
                    <a:pt x="3990" y="8173"/>
                  </a:lnTo>
                  <a:lnTo>
                    <a:pt x="3990" y="8232"/>
                  </a:lnTo>
                  <a:lnTo>
                    <a:pt x="3990" y="8282"/>
                  </a:lnTo>
                  <a:lnTo>
                    <a:pt x="4008" y="8282"/>
                  </a:lnTo>
                  <a:lnTo>
                    <a:pt x="4008" y="8342"/>
                  </a:lnTo>
                  <a:cubicBezTo>
                    <a:pt x="4014" y="8382"/>
                    <a:pt x="4020" y="8421"/>
                    <a:pt x="4026" y="8461"/>
                  </a:cubicBezTo>
                  <a:cubicBezTo>
                    <a:pt x="4037" y="8497"/>
                    <a:pt x="4049" y="8534"/>
                    <a:pt x="4060" y="8570"/>
                  </a:cubicBezTo>
                  <a:lnTo>
                    <a:pt x="4060" y="8689"/>
                  </a:lnTo>
                  <a:lnTo>
                    <a:pt x="4097" y="8689"/>
                  </a:lnTo>
                  <a:lnTo>
                    <a:pt x="4131" y="8689"/>
                  </a:lnTo>
                  <a:lnTo>
                    <a:pt x="4150" y="8689"/>
                  </a:lnTo>
                  <a:lnTo>
                    <a:pt x="4168" y="8749"/>
                  </a:lnTo>
                  <a:cubicBezTo>
                    <a:pt x="4179" y="8729"/>
                    <a:pt x="4191" y="8709"/>
                    <a:pt x="4202" y="8689"/>
                  </a:cubicBezTo>
                  <a:cubicBezTo>
                    <a:pt x="4214" y="8709"/>
                    <a:pt x="4227" y="8729"/>
                    <a:pt x="4239" y="8749"/>
                  </a:cubicBezTo>
                  <a:lnTo>
                    <a:pt x="4258" y="8749"/>
                  </a:lnTo>
                  <a:lnTo>
                    <a:pt x="4273" y="8749"/>
                  </a:lnTo>
                  <a:cubicBezTo>
                    <a:pt x="4279" y="8765"/>
                    <a:pt x="4285" y="8782"/>
                    <a:pt x="4291" y="8798"/>
                  </a:cubicBezTo>
                  <a:lnTo>
                    <a:pt x="4310" y="8798"/>
                  </a:lnTo>
                  <a:cubicBezTo>
                    <a:pt x="4321" y="8818"/>
                    <a:pt x="4333" y="8838"/>
                    <a:pt x="4344" y="8858"/>
                  </a:cubicBezTo>
                  <a:lnTo>
                    <a:pt x="4362" y="8858"/>
                  </a:lnTo>
                  <a:lnTo>
                    <a:pt x="4381" y="8858"/>
                  </a:lnTo>
                  <a:lnTo>
                    <a:pt x="4399" y="8858"/>
                  </a:lnTo>
                  <a:cubicBezTo>
                    <a:pt x="4404" y="8878"/>
                    <a:pt x="4410" y="8898"/>
                    <a:pt x="4415" y="8918"/>
                  </a:cubicBezTo>
                  <a:lnTo>
                    <a:pt x="4470" y="8918"/>
                  </a:lnTo>
                  <a:lnTo>
                    <a:pt x="4522" y="8918"/>
                  </a:lnTo>
                  <a:cubicBezTo>
                    <a:pt x="4528" y="8938"/>
                    <a:pt x="4535" y="8957"/>
                    <a:pt x="4541" y="8977"/>
                  </a:cubicBezTo>
                  <a:lnTo>
                    <a:pt x="4556" y="8977"/>
                  </a:lnTo>
                  <a:lnTo>
                    <a:pt x="4593" y="8977"/>
                  </a:lnTo>
                  <a:lnTo>
                    <a:pt x="4664" y="8918"/>
                  </a:lnTo>
                  <a:lnTo>
                    <a:pt x="4683" y="8918"/>
                  </a:lnTo>
                  <a:lnTo>
                    <a:pt x="4698" y="8918"/>
                  </a:lnTo>
                  <a:cubicBezTo>
                    <a:pt x="4704" y="8938"/>
                    <a:pt x="4711" y="8957"/>
                    <a:pt x="4717" y="8977"/>
                  </a:cubicBezTo>
                  <a:lnTo>
                    <a:pt x="4717" y="8918"/>
                  </a:lnTo>
                  <a:lnTo>
                    <a:pt x="4787" y="8918"/>
                  </a:lnTo>
                  <a:lnTo>
                    <a:pt x="4824" y="8918"/>
                  </a:lnTo>
                  <a:cubicBezTo>
                    <a:pt x="4829" y="8938"/>
                    <a:pt x="4835" y="8957"/>
                    <a:pt x="4840" y="8977"/>
                  </a:cubicBezTo>
                  <a:cubicBezTo>
                    <a:pt x="4852" y="8994"/>
                    <a:pt x="4865" y="9010"/>
                    <a:pt x="4877" y="9027"/>
                  </a:cubicBezTo>
                  <a:lnTo>
                    <a:pt x="4911" y="9027"/>
                  </a:lnTo>
                  <a:cubicBezTo>
                    <a:pt x="4923" y="9047"/>
                    <a:pt x="4936" y="9066"/>
                    <a:pt x="4948" y="9086"/>
                  </a:cubicBezTo>
                  <a:lnTo>
                    <a:pt x="4985" y="9086"/>
                  </a:lnTo>
                  <a:cubicBezTo>
                    <a:pt x="4990" y="9142"/>
                    <a:pt x="4995" y="9199"/>
                    <a:pt x="5000" y="9255"/>
                  </a:cubicBezTo>
                  <a:lnTo>
                    <a:pt x="5018" y="9255"/>
                  </a:lnTo>
                  <a:lnTo>
                    <a:pt x="5018" y="9315"/>
                  </a:lnTo>
                  <a:lnTo>
                    <a:pt x="5089" y="9374"/>
                  </a:lnTo>
                  <a:lnTo>
                    <a:pt x="5108" y="9374"/>
                  </a:lnTo>
                  <a:lnTo>
                    <a:pt x="5126" y="9374"/>
                  </a:lnTo>
                  <a:cubicBezTo>
                    <a:pt x="5137" y="9394"/>
                    <a:pt x="5149" y="9414"/>
                    <a:pt x="5160" y="9434"/>
                  </a:cubicBezTo>
                  <a:cubicBezTo>
                    <a:pt x="5172" y="9451"/>
                    <a:pt x="5185" y="9467"/>
                    <a:pt x="5197" y="9484"/>
                  </a:cubicBezTo>
                  <a:cubicBezTo>
                    <a:pt x="5208" y="9504"/>
                    <a:pt x="5220" y="9523"/>
                    <a:pt x="5231" y="9543"/>
                  </a:cubicBezTo>
                  <a:cubicBezTo>
                    <a:pt x="5237" y="9563"/>
                    <a:pt x="5244" y="9583"/>
                    <a:pt x="5250" y="9603"/>
                  </a:cubicBezTo>
                  <a:cubicBezTo>
                    <a:pt x="5273" y="9623"/>
                    <a:pt x="5297" y="9642"/>
                    <a:pt x="5320" y="9662"/>
                  </a:cubicBezTo>
                  <a:lnTo>
                    <a:pt x="5354" y="9662"/>
                  </a:lnTo>
                  <a:cubicBezTo>
                    <a:pt x="5384" y="9642"/>
                    <a:pt x="5414" y="9623"/>
                    <a:pt x="5444" y="9603"/>
                  </a:cubicBezTo>
                  <a:lnTo>
                    <a:pt x="5444" y="9662"/>
                  </a:lnTo>
                  <a:lnTo>
                    <a:pt x="5444" y="9712"/>
                  </a:lnTo>
                  <a:lnTo>
                    <a:pt x="5462" y="9772"/>
                  </a:lnTo>
                  <a:lnTo>
                    <a:pt x="5496" y="9772"/>
                  </a:lnTo>
                  <a:cubicBezTo>
                    <a:pt x="5502" y="9792"/>
                    <a:pt x="5508" y="9811"/>
                    <a:pt x="5514" y="9831"/>
                  </a:cubicBezTo>
                  <a:cubicBezTo>
                    <a:pt x="5526" y="9791"/>
                    <a:pt x="5539" y="9752"/>
                    <a:pt x="5551" y="9712"/>
                  </a:cubicBezTo>
                  <a:cubicBezTo>
                    <a:pt x="5562" y="9695"/>
                    <a:pt x="5574" y="9679"/>
                    <a:pt x="5585" y="9662"/>
                  </a:cubicBezTo>
                  <a:cubicBezTo>
                    <a:pt x="5591" y="9642"/>
                    <a:pt x="5598" y="9623"/>
                    <a:pt x="5604" y="9603"/>
                  </a:cubicBezTo>
                  <a:lnTo>
                    <a:pt x="5622" y="9603"/>
                  </a:lnTo>
                  <a:cubicBezTo>
                    <a:pt x="5633" y="9563"/>
                    <a:pt x="5645" y="9524"/>
                    <a:pt x="5656" y="9484"/>
                  </a:cubicBezTo>
                  <a:lnTo>
                    <a:pt x="5709" y="9434"/>
                  </a:lnTo>
                  <a:cubicBezTo>
                    <a:pt x="5727" y="9414"/>
                    <a:pt x="5746" y="9394"/>
                    <a:pt x="5764" y="9374"/>
                  </a:cubicBezTo>
                  <a:cubicBezTo>
                    <a:pt x="5781" y="9334"/>
                    <a:pt x="5799" y="9295"/>
                    <a:pt x="5816" y="9255"/>
                  </a:cubicBezTo>
                  <a:lnTo>
                    <a:pt x="5835" y="9255"/>
                  </a:lnTo>
                  <a:lnTo>
                    <a:pt x="5853" y="9255"/>
                  </a:lnTo>
                  <a:cubicBezTo>
                    <a:pt x="5871" y="9239"/>
                    <a:pt x="5888" y="9222"/>
                    <a:pt x="5906" y="9206"/>
                  </a:cubicBezTo>
                  <a:cubicBezTo>
                    <a:pt x="5917" y="9186"/>
                    <a:pt x="5929" y="9166"/>
                    <a:pt x="5940" y="9146"/>
                  </a:cubicBezTo>
                  <a:lnTo>
                    <a:pt x="5958" y="9146"/>
                  </a:lnTo>
                  <a:lnTo>
                    <a:pt x="6010" y="9146"/>
                  </a:lnTo>
                  <a:lnTo>
                    <a:pt x="6066" y="9146"/>
                  </a:lnTo>
                  <a:lnTo>
                    <a:pt x="6081" y="9146"/>
                  </a:lnTo>
                  <a:lnTo>
                    <a:pt x="6118" y="9146"/>
                  </a:lnTo>
                  <a:lnTo>
                    <a:pt x="6137" y="9146"/>
                  </a:lnTo>
                  <a:lnTo>
                    <a:pt x="6171" y="9146"/>
                  </a:lnTo>
                  <a:lnTo>
                    <a:pt x="6189" y="9086"/>
                  </a:lnTo>
                  <a:lnTo>
                    <a:pt x="6208" y="9086"/>
                  </a:lnTo>
                  <a:cubicBezTo>
                    <a:pt x="6219" y="9106"/>
                    <a:pt x="6231" y="9126"/>
                    <a:pt x="6242" y="9146"/>
                  </a:cubicBezTo>
                  <a:lnTo>
                    <a:pt x="6242" y="9086"/>
                  </a:lnTo>
                  <a:lnTo>
                    <a:pt x="6260" y="9086"/>
                  </a:lnTo>
                  <a:lnTo>
                    <a:pt x="6278" y="9086"/>
                  </a:lnTo>
                  <a:lnTo>
                    <a:pt x="6294" y="9086"/>
                  </a:lnTo>
                  <a:cubicBezTo>
                    <a:pt x="6300" y="9066"/>
                    <a:pt x="6306" y="9047"/>
                    <a:pt x="6312" y="9027"/>
                  </a:cubicBezTo>
                  <a:lnTo>
                    <a:pt x="6312" y="8977"/>
                  </a:lnTo>
                  <a:cubicBezTo>
                    <a:pt x="6324" y="8957"/>
                    <a:pt x="6337" y="8938"/>
                    <a:pt x="6349" y="8918"/>
                  </a:cubicBezTo>
                  <a:lnTo>
                    <a:pt x="6365" y="8918"/>
                  </a:lnTo>
                  <a:lnTo>
                    <a:pt x="6383" y="8918"/>
                  </a:lnTo>
                  <a:cubicBezTo>
                    <a:pt x="6395" y="8898"/>
                    <a:pt x="6408" y="8878"/>
                    <a:pt x="6420" y="8858"/>
                  </a:cubicBezTo>
                  <a:cubicBezTo>
                    <a:pt x="6425" y="8838"/>
                    <a:pt x="6431" y="8818"/>
                    <a:pt x="6436" y="8798"/>
                  </a:cubicBezTo>
                  <a:lnTo>
                    <a:pt x="6436" y="8749"/>
                  </a:lnTo>
                  <a:lnTo>
                    <a:pt x="6454" y="8749"/>
                  </a:lnTo>
                  <a:lnTo>
                    <a:pt x="6454" y="8689"/>
                  </a:lnTo>
                  <a:lnTo>
                    <a:pt x="6473" y="8689"/>
                  </a:lnTo>
                  <a:lnTo>
                    <a:pt x="6473" y="8630"/>
                  </a:lnTo>
                  <a:lnTo>
                    <a:pt x="6473" y="8570"/>
                  </a:lnTo>
                  <a:cubicBezTo>
                    <a:pt x="6479" y="8553"/>
                    <a:pt x="6485" y="8537"/>
                    <a:pt x="6491" y="8520"/>
                  </a:cubicBezTo>
                  <a:cubicBezTo>
                    <a:pt x="6496" y="8480"/>
                    <a:pt x="6501" y="8441"/>
                    <a:pt x="6506" y="8401"/>
                  </a:cubicBezTo>
                  <a:cubicBezTo>
                    <a:pt x="6512" y="8381"/>
                    <a:pt x="6519" y="8362"/>
                    <a:pt x="6525" y="8342"/>
                  </a:cubicBezTo>
                  <a:lnTo>
                    <a:pt x="6562" y="8342"/>
                  </a:lnTo>
                  <a:lnTo>
                    <a:pt x="6577" y="8282"/>
                  </a:lnTo>
                  <a:cubicBezTo>
                    <a:pt x="6583" y="8265"/>
                    <a:pt x="6590" y="8249"/>
                    <a:pt x="6596" y="8232"/>
                  </a:cubicBezTo>
                  <a:lnTo>
                    <a:pt x="6614" y="8232"/>
                  </a:lnTo>
                  <a:cubicBezTo>
                    <a:pt x="6620" y="8192"/>
                    <a:pt x="6627" y="8153"/>
                    <a:pt x="6633" y="8113"/>
                  </a:cubicBezTo>
                  <a:lnTo>
                    <a:pt x="6648" y="8113"/>
                  </a:lnTo>
                  <a:lnTo>
                    <a:pt x="6667" y="8113"/>
                  </a:lnTo>
                  <a:lnTo>
                    <a:pt x="6667" y="8054"/>
                  </a:lnTo>
                  <a:lnTo>
                    <a:pt x="6667" y="8004"/>
                  </a:lnTo>
                  <a:cubicBezTo>
                    <a:pt x="6661" y="7964"/>
                    <a:pt x="6654" y="7925"/>
                    <a:pt x="6648" y="7885"/>
                  </a:cubicBezTo>
                  <a:lnTo>
                    <a:pt x="6633" y="7885"/>
                  </a:lnTo>
                  <a:lnTo>
                    <a:pt x="6633" y="7825"/>
                  </a:lnTo>
                  <a:lnTo>
                    <a:pt x="6614" y="7825"/>
                  </a:lnTo>
                  <a:cubicBezTo>
                    <a:pt x="6608" y="7809"/>
                    <a:pt x="6602" y="7792"/>
                    <a:pt x="6596" y="7776"/>
                  </a:cubicBezTo>
                  <a:lnTo>
                    <a:pt x="6596" y="7716"/>
                  </a:lnTo>
                  <a:cubicBezTo>
                    <a:pt x="6590" y="7696"/>
                    <a:pt x="6583" y="7676"/>
                    <a:pt x="6577" y="7656"/>
                  </a:cubicBezTo>
                  <a:cubicBezTo>
                    <a:pt x="6572" y="7636"/>
                    <a:pt x="6567" y="7617"/>
                    <a:pt x="6562" y="7597"/>
                  </a:cubicBezTo>
                  <a:cubicBezTo>
                    <a:pt x="6567" y="7580"/>
                    <a:pt x="6572" y="7564"/>
                    <a:pt x="6577" y="7547"/>
                  </a:cubicBezTo>
                  <a:lnTo>
                    <a:pt x="6577" y="7488"/>
                  </a:lnTo>
                  <a:cubicBezTo>
                    <a:pt x="6583" y="7468"/>
                    <a:pt x="6590" y="7448"/>
                    <a:pt x="6596" y="7428"/>
                  </a:cubicBezTo>
                  <a:cubicBezTo>
                    <a:pt x="6590" y="7408"/>
                    <a:pt x="6583" y="7388"/>
                    <a:pt x="6577" y="7368"/>
                  </a:cubicBezTo>
                  <a:cubicBezTo>
                    <a:pt x="6583" y="7352"/>
                    <a:pt x="6590" y="7335"/>
                    <a:pt x="6596" y="7319"/>
                  </a:cubicBezTo>
                  <a:cubicBezTo>
                    <a:pt x="6602" y="7259"/>
                    <a:pt x="6608" y="7200"/>
                    <a:pt x="6614" y="7140"/>
                  </a:cubicBezTo>
                  <a:cubicBezTo>
                    <a:pt x="6620" y="7123"/>
                    <a:pt x="6627" y="7107"/>
                    <a:pt x="6633" y="7090"/>
                  </a:cubicBezTo>
                  <a:lnTo>
                    <a:pt x="6648" y="7090"/>
                  </a:lnTo>
                  <a:lnTo>
                    <a:pt x="6648" y="7031"/>
                  </a:lnTo>
                  <a:lnTo>
                    <a:pt x="6667" y="7031"/>
                  </a:lnTo>
                  <a:lnTo>
                    <a:pt x="6667" y="7090"/>
                  </a:lnTo>
                  <a:lnTo>
                    <a:pt x="6685" y="7090"/>
                  </a:lnTo>
                  <a:lnTo>
                    <a:pt x="6704" y="7090"/>
                  </a:lnTo>
                  <a:cubicBezTo>
                    <a:pt x="6709" y="7070"/>
                    <a:pt x="6714" y="7051"/>
                    <a:pt x="6719" y="7031"/>
                  </a:cubicBezTo>
                  <a:cubicBezTo>
                    <a:pt x="6725" y="7051"/>
                    <a:pt x="6732" y="7070"/>
                    <a:pt x="6738" y="7090"/>
                  </a:cubicBezTo>
                  <a:cubicBezTo>
                    <a:pt x="6744" y="7107"/>
                    <a:pt x="6750" y="7123"/>
                    <a:pt x="6756" y="7140"/>
                  </a:cubicBezTo>
                  <a:cubicBezTo>
                    <a:pt x="6768" y="7160"/>
                    <a:pt x="6781" y="7180"/>
                    <a:pt x="6793" y="7200"/>
                  </a:cubicBezTo>
                  <a:lnTo>
                    <a:pt x="6845" y="7200"/>
                  </a:lnTo>
                  <a:lnTo>
                    <a:pt x="6864" y="7200"/>
                  </a:lnTo>
                  <a:lnTo>
                    <a:pt x="6898" y="7200"/>
                  </a:lnTo>
                  <a:lnTo>
                    <a:pt x="6916" y="7200"/>
                  </a:lnTo>
                  <a:lnTo>
                    <a:pt x="6935" y="7200"/>
                  </a:lnTo>
                  <a:lnTo>
                    <a:pt x="6950" y="7140"/>
                  </a:lnTo>
                  <a:cubicBezTo>
                    <a:pt x="6956" y="7123"/>
                    <a:pt x="6963" y="7107"/>
                    <a:pt x="6969" y="7090"/>
                  </a:cubicBezTo>
                  <a:lnTo>
                    <a:pt x="6987" y="7090"/>
                  </a:lnTo>
                  <a:lnTo>
                    <a:pt x="6987" y="7031"/>
                  </a:lnTo>
                  <a:lnTo>
                    <a:pt x="7006" y="7031"/>
                  </a:lnTo>
                  <a:lnTo>
                    <a:pt x="7006" y="6971"/>
                  </a:lnTo>
                  <a:cubicBezTo>
                    <a:pt x="7011" y="6951"/>
                    <a:pt x="7016" y="6932"/>
                    <a:pt x="7021" y="6912"/>
                  </a:cubicBezTo>
                  <a:cubicBezTo>
                    <a:pt x="7027" y="6895"/>
                    <a:pt x="7033" y="6879"/>
                    <a:pt x="7039" y="6862"/>
                  </a:cubicBezTo>
                  <a:cubicBezTo>
                    <a:pt x="7045" y="6822"/>
                    <a:pt x="7052" y="6783"/>
                    <a:pt x="7058" y="6743"/>
                  </a:cubicBezTo>
                  <a:lnTo>
                    <a:pt x="7058" y="6683"/>
                  </a:lnTo>
                  <a:cubicBezTo>
                    <a:pt x="7064" y="6667"/>
                    <a:pt x="7070" y="6650"/>
                    <a:pt x="7076" y="6634"/>
                  </a:cubicBezTo>
                  <a:cubicBezTo>
                    <a:pt x="7081" y="6650"/>
                    <a:pt x="7087" y="6667"/>
                    <a:pt x="7092" y="6683"/>
                  </a:cubicBezTo>
                  <a:lnTo>
                    <a:pt x="7110" y="6683"/>
                  </a:lnTo>
                  <a:lnTo>
                    <a:pt x="7147" y="6634"/>
                  </a:lnTo>
                  <a:lnTo>
                    <a:pt x="7163" y="6634"/>
                  </a:lnTo>
                  <a:lnTo>
                    <a:pt x="7181" y="6634"/>
                  </a:lnTo>
                  <a:lnTo>
                    <a:pt x="7200" y="6634"/>
                  </a:lnTo>
                  <a:cubicBezTo>
                    <a:pt x="7211" y="6614"/>
                    <a:pt x="7223" y="6594"/>
                    <a:pt x="7234" y="6574"/>
                  </a:cubicBezTo>
                  <a:lnTo>
                    <a:pt x="7252" y="6514"/>
                  </a:lnTo>
                  <a:cubicBezTo>
                    <a:pt x="7258" y="6478"/>
                    <a:pt x="7264" y="6441"/>
                    <a:pt x="7270" y="6405"/>
                  </a:cubicBezTo>
                  <a:lnTo>
                    <a:pt x="7289" y="6405"/>
                  </a:lnTo>
                  <a:lnTo>
                    <a:pt x="7289" y="6346"/>
                  </a:lnTo>
                  <a:lnTo>
                    <a:pt x="7304" y="6346"/>
                  </a:lnTo>
                  <a:lnTo>
                    <a:pt x="7304" y="6286"/>
                  </a:lnTo>
                  <a:lnTo>
                    <a:pt x="7304" y="6226"/>
                  </a:lnTo>
                  <a:lnTo>
                    <a:pt x="7304" y="6177"/>
                  </a:lnTo>
                  <a:lnTo>
                    <a:pt x="7304" y="6117"/>
                  </a:lnTo>
                  <a:cubicBezTo>
                    <a:pt x="7310" y="6097"/>
                    <a:pt x="7317" y="6078"/>
                    <a:pt x="7323" y="6058"/>
                  </a:cubicBezTo>
                  <a:lnTo>
                    <a:pt x="7323" y="5998"/>
                  </a:lnTo>
                  <a:cubicBezTo>
                    <a:pt x="7329" y="5981"/>
                    <a:pt x="7335" y="5965"/>
                    <a:pt x="7341" y="5948"/>
                  </a:cubicBezTo>
                  <a:lnTo>
                    <a:pt x="7341" y="5889"/>
                  </a:lnTo>
                  <a:lnTo>
                    <a:pt x="7360" y="5889"/>
                  </a:lnTo>
                  <a:lnTo>
                    <a:pt x="7375" y="5889"/>
                  </a:lnTo>
                  <a:lnTo>
                    <a:pt x="7375" y="5829"/>
                  </a:lnTo>
                  <a:lnTo>
                    <a:pt x="7394" y="5829"/>
                  </a:lnTo>
                  <a:lnTo>
                    <a:pt x="7412" y="5829"/>
                  </a:lnTo>
                  <a:lnTo>
                    <a:pt x="7465" y="5770"/>
                  </a:lnTo>
                  <a:lnTo>
                    <a:pt x="7465" y="5720"/>
                  </a:lnTo>
                  <a:lnTo>
                    <a:pt x="7465" y="5660"/>
                  </a:lnTo>
                  <a:cubicBezTo>
                    <a:pt x="7477" y="5640"/>
                    <a:pt x="7490" y="5621"/>
                    <a:pt x="7502" y="5601"/>
                  </a:cubicBezTo>
                  <a:lnTo>
                    <a:pt x="7502" y="5660"/>
                  </a:lnTo>
                  <a:lnTo>
                    <a:pt x="7517" y="5660"/>
                  </a:lnTo>
                  <a:cubicBezTo>
                    <a:pt x="7523" y="5640"/>
                    <a:pt x="7529" y="5621"/>
                    <a:pt x="7535" y="5601"/>
                  </a:cubicBezTo>
                  <a:lnTo>
                    <a:pt x="7535" y="5541"/>
                  </a:lnTo>
                  <a:lnTo>
                    <a:pt x="7572" y="5492"/>
                  </a:lnTo>
                  <a:cubicBezTo>
                    <a:pt x="7577" y="5472"/>
                    <a:pt x="7583" y="5452"/>
                    <a:pt x="7588" y="5432"/>
                  </a:cubicBezTo>
                  <a:lnTo>
                    <a:pt x="7606" y="5432"/>
                  </a:lnTo>
                  <a:lnTo>
                    <a:pt x="7625" y="5432"/>
                  </a:lnTo>
                  <a:lnTo>
                    <a:pt x="7625" y="5492"/>
                  </a:lnTo>
                  <a:cubicBezTo>
                    <a:pt x="7642" y="5472"/>
                    <a:pt x="7660" y="5452"/>
                    <a:pt x="7677" y="5432"/>
                  </a:cubicBezTo>
                  <a:lnTo>
                    <a:pt x="7677" y="5372"/>
                  </a:lnTo>
                  <a:lnTo>
                    <a:pt x="7696" y="5372"/>
                  </a:lnTo>
                  <a:lnTo>
                    <a:pt x="7714" y="5372"/>
                  </a:lnTo>
                  <a:lnTo>
                    <a:pt x="7714" y="5432"/>
                  </a:lnTo>
                  <a:lnTo>
                    <a:pt x="7748" y="5432"/>
                  </a:lnTo>
                  <a:lnTo>
                    <a:pt x="7766" y="5432"/>
                  </a:lnTo>
                  <a:lnTo>
                    <a:pt x="7785" y="5432"/>
                  </a:lnTo>
                  <a:lnTo>
                    <a:pt x="7803" y="5432"/>
                  </a:lnTo>
                  <a:lnTo>
                    <a:pt x="7819" y="5432"/>
                  </a:lnTo>
                  <a:lnTo>
                    <a:pt x="7819" y="5372"/>
                  </a:lnTo>
                  <a:lnTo>
                    <a:pt x="7837" y="5372"/>
                  </a:lnTo>
                  <a:lnTo>
                    <a:pt x="7837" y="5313"/>
                  </a:lnTo>
                  <a:lnTo>
                    <a:pt x="7856" y="5313"/>
                  </a:lnTo>
                  <a:cubicBezTo>
                    <a:pt x="7850" y="5277"/>
                    <a:pt x="7843" y="5240"/>
                    <a:pt x="7837" y="5204"/>
                  </a:cubicBezTo>
                  <a:lnTo>
                    <a:pt x="7837" y="5144"/>
                  </a:lnTo>
                  <a:lnTo>
                    <a:pt x="7819" y="5144"/>
                  </a:lnTo>
                  <a:lnTo>
                    <a:pt x="7819" y="5084"/>
                  </a:lnTo>
                  <a:lnTo>
                    <a:pt x="7819" y="5025"/>
                  </a:lnTo>
                  <a:lnTo>
                    <a:pt x="7803" y="5025"/>
                  </a:lnTo>
                  <a:cubicBezTo>
                    <a:pt x="7797" y="5008"/>
                    <a:pt x="7791" y="4992"/>
                    <a:pt x="7785" y="4975"/>
                  </a:cubicBezTo>
                  <a:cubicBezTo>
                    <a:pt x="7773" y="4955"/>
                    <a:pt x="7760" y="4936"/>
                    <a:pt x="7748" y="4916"/>
                  </a:cubicBezTo>
                  <a:lnTo>
                    <a:pt x="7748" y="4856"/>
                  </a:lnTo>
                  <a:lnTo>
                    <a:pt x="7733" y="4856"/>
                  </a:lnTo>
                  <a:lnTo>
                    <a:pt x="7733" y="4796"/>
                  </a:lnTo>
                  <a:lnTo>
                    <a:pt x="7714" y="4796"/>
                  </a:lnTo>
                  <a:lnTo>
                    <a:pt x="7696" y="4796"/>
                  </a:lnTo>
                  <a:lnTo>
                    <a:pt x="7696" y="4747"/>
                  </a:lnTo>
                  <a:cubicBezTo>
                    <a:pt x="7690" y="4727"/>
                    <a:pt x="7683" y="4707"/>
                    <a:pt x="7677" y="4687"/>
                  </a:cubicBezTo>
                  <a:lnTo>
                    <a:pt x="7659" y="4687"/>
                  </a:lnTo>
                  <a:cubicBezTo>
                    <a:pt x="7654" y="4667"/>
                    <a:pt x="7648" y="4648"/>
                    <a:pt x="7643" y="4628"/>
                  </a:cubicBezTo>
                  <a:lnTo>
                    <a:pt x="7625" y="4628"/>
                  </a:lnTo>
                  <a:cubicBezTo>
                    <a:pt x="7619" y="4608"/>
                    <a:pt x="7612" y="4588"/>
                    <a:pt x="7606" y="4568"/>
                  </a:cubicBezTo>
                  <a:cubicBezTo>
                    <a:pt x="7600" y="4551"/>
                    <a:pt x="7594" y="4535"/>
                    <a:pt x="7588" y="4518"/>
                  </a:cubicBezTo>
                  <a:lnTo>
                    <a:pt x="7554" y="4518"/>
                  </a:lnTo>
                  <a:lnTo>
                    <a:pt x="7535" y="4518"/>
                  </a:lnTo>
                  <a:lnTo>
                    <a:pt x="7517" y="4518"/>
                  </a:lnTo>
                  <a:cubicBezTo>
                    <a:pt x="7506" y="4535"/>
                    <a:pt x="7494" y="4551"/>
                    <a:pt x="7483" y="4568"/>
                  </a:cubicBezTo>
                  <a:lnTo>
                    <a:pt x="7465" y="4568"/>
                  </a:lnTo>
                  <a:cubicBezTo>
                    <a:pt x="7459" y="4588"/>
                    <a:pt x="7452" y="4608"/>
                    <a:pt x="7446" y="4628"/>
                  </a:cubicBezTo>
                  <a:lnTo>
                    <a:pt x="7446" y="4687"/>
                  </a:lnTo>
                  <a:cubicBezTo>
                    <a:pt x="7441" y="4743"/>
                    <a:pt x="7436" y="4800"/>
                    <a:pt x="7431" y="4856"/>
                  </a:cubicBezTo>
                  <a:lnTo>
                    <a:pt x="7412" y="4856"/>
                  </a:lnTo>
                  <a:cubicBezTo>
                    <a:pt x="7400" y="4820"/>
                    <a:pt x="7387" y="4783"/>
                    <a:pt x="7375" y="4747"/>
                  </a:cubicBezTo>
                  <a:lnTo>
                    <a:pt x="7341" y="4747"/>
                  </a:lnTo>
                  <a:lnTo>
                    <a:pt x="7323" y="4747"/>
                  </a:lnTo>
                  <a:lnTo>
                    <a:pt x="7304" y="4747"/>
                  </a:lnTo>
                  <a:lnTo>
                    <a:pt x="7289" y="4747"/>
                  </a:lnTo>
                  <a:lnTo>
                    <a:pt x="7289" y="4796"/>
                  </a:lnTo>
                  <a:lnTo>
                    <a:pt x="7252" y="4796"/>
                  </a:lnTo>
                  <a:cubicBezTo>
                    <a:pt x="7246" y="4780"/>
                    <a:pt x="7240" y="4763"/>
                    <a:pt x="7234" y="4747"/>
                  </a:cubicBezTo>
                  <a:cubicBezTo>
                    <a:pt x="7229" y="4763"/>
                    <a:pt x="7223" y="4780"/>
                    <a:pt x="7218" y="4796"/>
                  </a:cubicBezTo>
                  <a:lnTo>
                    <a:pt x="7218" y="4856"/>
                  </a:lnTo>
                  <a:lnTo>
                    <a:pt x="7200" y="4916"/>
                  </a:lnTo>
                  <a:cubicBezTo>
                    <a:pt x="7182" y="4876"/>
                    <a:pt x="7165" y="4836"/>
                    <a:pt x="7147" y="4796"/>
                  </a:cubicBezTo>
                  <a:lnTo>
                    <a:pt x="7129" y="4628"/>
                  </a:lnTo>
                  <a:lnTo>
                    <a:pt x="7129" y="4568"/>
                  </a:lnTo>
                  <a:cubicBezTo>
                    <a:pt x="7140" y="4551"/>
                    <a:pt x="7152" y="4535"/>
                    <a:pt x="7163" y="4518"/>
                  </a:cubicBezTo>
                  <a:lnTo>
                    <a:pt x="7163" y="4459"/>
                  </a:lnTo>
                  <a:lnTo>
                    <a:pt x="7163" y="4399"/>
                  </a:lnTo>
                  <a:cubicBezTo>
                    <a:pt x="7158" y="4379"/>
                    <a:pt x="7152" y="4360"/>
                    <a:pt x="7147" y="4340"/>
                  </a:cubicBezTo>
                  <a:cubicBezTo>
                    <a:pt x="7152" y="4303"/>
                    <a:pt x="7158" y="4267"/>
                    <a:pt x="7163" y="4230"/>
                  </a:cubicBezTo>
                  <a:lnTo>
                    <a:pt x="7163" y="4171"/>
                  </a:lnTo>
                  <a:lnTo>
                    <a:pt x="7181" y="4111"/>
                  </a:lnTo>
                  <a:lnTo>
                    <a:pt x="7181" y="4062"/>
                  </a:lnTo>
                  <a:lnTo>
                    <a:pt x="7181" y="4002"/>
                  </a:lnTo>
                  <a:cubicBezTo>
                    <a:pt x="7187" y="3946"/>
                    <a:pt x="7194" y="3889"/>
                    <a:pt x="7200" y="3833"/>
                  </a:cubicBezTo>
                  <a:cubicBezTo>
                    <a:pt x="7206" y="3793"/>
                    <a:pt x="7212" y="3754"/>
                    <a:pt x="7218" y="3714"/>
                  </a:cubicBezTo>
                  <a:lnTo>
                    <a:pt x="7218" y="3654"/>
                  </a:lnTo>
                  <a:lnTo>
                    <a:pt x="7218" y="3545"/>
                  </a:lnTo>
                  <a:cubicBezTo>
                    <a:pt x="7223" y="3525"/>
                    <a:pt x="7229" y="3506"/>
                    <a:pt x="7234" y="3486"/>
                  </a:cubicBezTo>
                  <a:lnTo>
                    <a:pt x="7234" y="3376"/>
                  </a:lnTo>
                  <a:cubicBezTo>
                    <a:pt x="7240" y="3356"/>
                    <a:pt x="7246" y="3337"/>
                    <a:pt x="7252" y="3317"/>
                  </a:cubicBezTo>
                  <a:lnTo>
                    <a:pt x="7270" y="3317"/>
                  </a:lnTo>
                  <a:cubicBezTo>
                    <a:pt x="7276" y="3337"/>
                    <a:pt x="7283" y="3356"/>
                    <a:pt x="7289" y="3376"/>
                  </a:cubicBezTo>
                  <a:lnTo>
                    <a:pt x="7304" y="3376"/>
                  </a:lnTo>
                  <a:cubicBezTo>
                    <a:pt x="7310" y="3393"/>
                    <a:pt x="7317" y="3409"/>
                    <a:pt x="7323" y="3426"/>
                  </a:cubicBezTo>
                  <a:lnTo>
                    <a:pt x="7341" y="3426"/>
                  </a:lnTo>
                  <a:lnTo>
                    <a:pt x="7360" y="3426"/>
                  </a:lnTo>
                  <a:lnTo>
                    <a:pt x="7375" y="3426"/>
                  </a:lnTo>
                  <a:lnTo>
                    <a:pt x="7394" y="3426"/>
                  </a:lnTo>
                  <a:lnTo>
                    <a:pt x="7412" y="3426"/>
                  </a:lnTo>
                  <a:lnTo>
                    <a:pt x="7431" y="3426"/>
                  </a:lnTo>
                  <a:lnTo>
                    <a:pt x="7431" y="3486"/>
                  </a:lnTo>
                  <a:lnTo>
                    <a:pt x="7431" y="3426"/>
                  </a:lnTo>
                  <a:lnTo>
                    <a:pt x="7446" y="3426"/>
                  </a:lnTo>
                  <a:lnTo>
                    <a:pt x="7446" y="3376"/>
                  </a:lnTo>
                  <a:lnTo>
                    <a:pt x="7446" y="3317"/>
                  </a:lnTo>
                  <a:lnTo>
                    <a:pt x="7446" y="3376"/>
                  </a:lnTo>
                  <a:cubicBezTo>
                    <a:pt x="7452" y="3356"/>
                    <a:pt x="7459" y="3337"/>
                    <a:pt x="7465" y="3317"/>
                  </a:cubicBezTo>
                  <a:lnTo>
                    <a:pt x="7446" y="3317"/>
                  </a:lnTo>
                  <a:lnTo>
                    <a:pt x="7465" y="3317"/>
                  </a:lnTo>
                  <a:lnTo>
                    <a:pt x="7483" y="3317"/>
                  </a:lnTo>
                  <a:lnTo>
                    <a:pt x="7483" y="3257"/>
                  </a:lnTo>
                  <a:lnTo>
                    <a:pt x="7502" y="3257"/>
                  </a:lnTo>
                  <a:lnTo>
                    <a:pt x="7502" y="3198"/>
                  </a:lnTo>
                  <a:lnTo>
                    <a:pt x="7517" y="3198"/>
                  </a:lnTo>
                  <a:lnTo>
                    <a:pt x="7517" y="3148"/>
                  </a:lnTo>
                  <a:lnTo>
                    <a:pt x="7517" y="3088"/>
                  </a:lnTo>
                  <a:lnTo>
                    <a:pt x="7535" y="3088"/>
                  </a:lnTo>
                  <a:lnTo>
                    <a:pt x="7554" y="3088"/>
                  </a:lnTo>
                  <a:lnTo>
                    <a:pt x="7554" y="3029"/>
                  </a:lnTo>
                  <a:lnTo>
                    <a:pt x="7572" y="3029"/>
                  </a:lnTo>
                  <a:lnTo>
                    <a:pt x="7588" y="3029"/>
                  </a:lnTo>
                  <a:lnTo>
                    <a:pt x="7588" y="2969"/>
                  </a:lnTo>
                  <a:lnTo>
                    <a:pt x="7606" y="2969"/>
                  </a:lnTo>
                  <a:lnTo>
                    <a:pt x="7606" y="2920"/>
                  </a:lnTo>
                  <a:lnTo>
                    <a:pt x="7606" y="2860"/>
                  </a:lnTo>
                  <a:lnTo>
                    <a:pt x="7625" y="2860"/>
                  </a:lnTo>
                  <a:lnTo>
                    <a:pt x="7606" y="2860"/>
                  </a:lnTo>
                  <a:lnTo>
                    <a:pt x="7606" y="2800"/>
                  </a:lnTo>
                  <a:lnTo>
                    <a:pt x="7606" y="2741"/>
                  </a:lnTo>
                  <a:lnTo>
                    <a:pt x="7588" y="2741"/>
                  </a:lnTo>
                  <a:lnTo>
                    <a:pt x="7572" y="2741"/>
                  </a:lnTo>
                  <a:lnTo>
                    <a:pt x="7588" y="2741"/>
                  </a:lnTo>
                  <a:lnTo>
                    <a:pt x="7572" y="2741"/>
                  </a:lnTo>
                  <a:lnTo>
                    <a:pt x="7572" y="2691"/>
                  </a:lnTo>
                  <a:lnTo>
                    <a:pt x="7588" y="2691"/>
                  </a:lnTo>
                  <a:lnTo>
                    <a:pt x="7572" y="2691"/>
                  </a:lnTo>
                  <a:lnTo>
                    <a:pt x="7588" y="2691"/>
                  </a:lnTo>
                  <a:lnTo>
                    <a:pt x="7572" y="2691"/>
                  </a:lnTo>
                  <a:lnTo>
                    <a:pt x="7588" y="2691"/>
                  </a:lnTo>
                  <a:lnTo>
                    <a:pt x="7588" y="2632"/>
                  </a:lnTo>
                  <a:lnTo>
                    <a:pt x="7588" y="2572"/>
                  </a:lnTo>
                  <a:lnTo>
                    <a:pt x="7588" y="2512"/>
                  </a:lnTo>
                  <a:lnTo>
                    <a:pt x="7606" y="2512"/>
                  </a:lnTo>
                  <a:lnTo>
                    <a:pt x="7606" y="2453"/>
                  </a:lnTo>
                  <a:lnTo>
                    <a:pt x="7606" y="2403"/>
                  </a:lnTo>
                  <a:lnTo>
                    <a:pt x="7606" y="2344"/>
                  </a:lnTo>
                  <a:lnTo>
                    <a:pt x="7606" y="2284"/>
                  </a:lnTo>
                  <a:lnTo>
                    <a:pt x="7625" y="2284"/>
                  </a:lnTo>
                  <a:lnTo>
                    <a:pt x="7606" y="2284"/>
                  </a:lnTo>
                  <a:cubicBezTo>
                    <a:pt x="7612" y="2264"/>
                    <a:pt x="7619" y="2244"/>
                    <a:pt x="7625" y="2224"/>
                  </a:cubicBezTo>
                  <a:lnTo>
                    <a:pt x="7625" y="2175"/>
                  </a:lnTo>
                  <a:lnTo>
                    <a:pt x="7643" y="2175"/>
                  </a:lnTo>
                  <a:lnTo>
                    <a:pt x="7625" y="2175"/>
                  </a:lnTo>
                  <a:lnTo>
                    <a:pt x="7625" y="2115"/>
                  </a:lnTo>
                  <a:lnTo>
                    <a:pt x="7643" y="2115"/>
                  </a:lnTo>
                  <a:lnTo>
                    <a:pt x="7625" y="2115"/>
                  </a:lnTo>
                  <a:lnTo>
                    <a:pt x="7643" y="2115"/>
                  </a:lnTo>
                  <a:lnTo>
                    <a:pt x="7625" y="2115"/>
                  </a:lnTo>
                  <a:lnTo>
                    <a:pt x="7625" y="2056"/>
                  </a:lnTo>
                  <a:lnTo>
                    <a:pt x="7643" y="2056"/>
                  </a:lnTo>
                  <a:lnTo>
                    <a:pt x="7625" y="2056"/>
                  </a:lnTo>
                  <a:lnTo>
                    <a:pt x="7643" y="2056"/>
                  </a:lnTo>
                  <a:lnTo>
                    <a:pt x="7643" y="1996"/>
                  </a:lnTo>
                  <a:lnTo>
                    <a:pt x="7643" y="1946"/>
                  </a:lnTo>
                  <a:lnTo>
                    <a:pt x="7643" y="1887"/>
                  </a:lnTo>
                  <a:lnTo>
                    <a:pt x="7659" y="1887"/>
                  </a:lnTo>
                  <a:lnTo>
                    <a:pt x="7643" y="1887"/>
                  </a:lnTo>
                  <a:lnTo>
                    <a:pt x="7643" y="1827"/>
                  </a:lnTo>
                  <a:lnTo>
                    <a:pt x="7659" y="1827"/>
                  </a:lnTo>
                  <a:lnTo>
                    <a:pt x="7659" y="1768"/>
                  </a:lnTo>
                  <a:lnTo>
                    <a:pt x="7659" y="1718"/>
                  </a:lnTo>
                  <a:lnTo>
                    <a:pt x="7677" y="1658"/>
                  </a:lnTo>
                  <a:lnTo>
                    <a:pt x="7677" y="1599"/>
                  </a:lnTo>
                  <a:lnTo>
                    <a:pt x="7696" y="1599"/>
                  </a:lnTo>
                  <a:lnTo>
                    <a:pt x="7696" y="1539"/>
                  </a:lnTo>
                  <a:cubicBezTo>
                    <a:pt x="7702" y="1523"/>
                    <a:pt x="7708" y="1506"/>
                    <a:pt x="7714" y="1490"/>
                  </a:cubicBezTo>
                  <a:lnTo>
                    <a:pt x="7714" y="1539"/>
                  </a:lnTo>
                  <a:lnTo>
                    <a:pt x="7714" y="1490"/>
                  </a:lnTo>
                  <a:lnTo>
                    <a:pt x="7733" y="1490"/>
                  </a:lnTo>
                  <a:lnTo>
                    <a:pt x="7733" y="1430"/>
                  </a:lnTo>
                  <a:lnTo>
                    <a:pt x="7733" y="1370"/>
                  </a:lnTo>
                  <a:lnTo>
                    <a:pt x="7733" y="1311"/>
                  </a:lnTo>
                  <a:lnTo>
                    <a:pt x="7733" y="1261"/>
                  </a:lnTo>
                  <a:lnTo>
                    <a:pt x="7714" y="1261"/>
                  </a:lnTo>
                  <a:lnTo>
                    <a:pt x="7733" y="1261"/>
                  </a:lnTo>
                  <a:lnTo>
                    <a:pt x="7733" y="1202"/>
                  </a:lnTo>
                  <a:lnTo>
                    <a:pt x="7714" y="1202"/>
                  </a:lnTo>
                  <a:lnTo>
                    <a:pt x="7696" y="1202"/>
                  </a:lnTo>
                  <a:lnTo>
                    <a:pt x="7696" y="1142"/>
                  </a:lnTo>
                  <a:lnTo>
                    <a:pt x="7696" y="1082"/>
                  </a:lnTo>
                  <a:lnTo>
                    <a:pt x="7714" y="1082"/>
                  </a:lnTo>
                  <a:lnTo>
                    <a:pt x="7696" y="1082"/>
                  </a:lnTo>
                  <a:lnTo>
                    <a:pt x="7714" y="1082"/>
                  </a:lnTo>
                  <a:lnTo>
                    <a:pt x="7714" y="1033"/>
                  </a:lnTo>
                  <a:lnTo>
                    <a:pt x="7696" y="1033"/>
                  </a:lnTo>
                  <a:lnTo>
                    <a:pt x="7714" y="1033"/>
                  </a:lnTo>
                  <a:lnTo>
                    <a:pt x="7696" y="1033"/>
                  </a:lnTo>
                  <a:lnTo>
                    <a:pt x="7696" y="973"/>
                  </a:lnTo>
                  <a:lnTo>
                    <a:pt x="7677" y="973"/>
                  </a:lnTo>
                  <a:lnTo>
                    <a:pt x="7659" y="973"/>
                  </a:lnTo>
                  <a:lnTo>
                    <a:pt x="7643" y="973"/>
                  </a:lnTo>
                  <a:lnTo>
                    <a:pt x="7643" y="1033"/>
                  </a:lnTo>
                  <a:lnTo>
                    <a:pt x="7625" y="1033"/>
                  </a:lnTo>
                  <a:lnTo>
                    <a:pt x="7606" y="1033"/>
                  </a:lnTo>
                  <a:lnTo>
                    <a:pt x="7606" y="973"/>
                  </a:lnTo>
                  <a:lnTo>
                    <a:pt x="7606" y="914"/>
                  </a:lnTo>
                  <a:lnTo>
                    <a:pt x="7606" y="854"/>
                  </a:lnTo>
                  <a:lnTo>
                    <a:pt x="7625" y="854"/>
                  </a:lnTo>
                  <a:lnTo>
                    <a:pt x="7625" y="804"/>
                  </a:lnTo>
                  <a:lnTo>
                    <a:pt x="7643" y="804"/>
                  </a:lnTo>
                  <a:lnTo>
                    <a:pt x="7643" y="745"/>
                  </a:lnTo>
                  <a:lnTo>
                    <a:pt x="7643" y="685"/>
                  </a:lnTo>
                  <a:lnTo>
                    <a:pt x="7659" y="685"/>
                  </a:lnTo>
                  <a:lnTo>
                    <a:pt x="7659" y="626"/>
                  </a:lnTo>
                  <a:lnTo>
                    <a:pt x="7659" y="576"/>
                  </a:lnTo>
                  <a:lnTo>
                    <a:pt x="7677" y="576"/>
                  </a:lnTo>
                  <a:lnTo>
                    <a:pt x="7677" y="516"/>
                  </a:lnTo>
                  <a:lnTo>
                    <a:pt x="7696" y="516"/>
                  </a:lnTo>
                  <a:lnTo>
                    <a:pt x="7696" y="457"/>
                  </a:lnTo>
                  <a:lnTo>
                    <a:pt x="7714" y="457"/>
                  </a:lnTo>
                  <a:lnTo>
                    <a:pt x="7733" y="457"/>
                  </a:lnTo>
                  <a:lnTo>
                    <a:pt x="7748" y="457"/>
                  </a:lnTo>
                  <a:lnTo>
                    <a:pt x="7748" y="397"/>
                  </a:lnTo>
                  <a:lnTo>
                    <a:pt x="7766" y="397"/>
                  </a:lnTo>
                  <a:lnTo>
                    <a:pt x="7766" y="348"/>
                  </a:lnTo>
                  <a:lnTo>
                    <a:pt x="7785" y="348"/>
                  </a:lnTo>
                  <a:lnTo>
                    <a:pt x="7803" y="348"/>
                  </a:lnTo>
                  <a:lnTo>
                    <a:pt x="7803" y="288"/>
                  </a:lnTo>
                  <a:lnTo>
                    <a:pt x="7819" y="288"/>
                  </a:lnTo>
                  <a:lnTo>
                    <a:pt x="7837" y="288"/>
                  </a:lnTo>
                  <a:lnTo>
                    <a:pt x="7837" y="228"/>
                  </a:lnTo>
                  <a:lnTo>
                    <a:pt x="7856" y="228"/>
                  </a:lnTo>
                  <a:lnTo>
                    <a:pt x="7874" y="228"/>
                  </a:lnTo>
                  <a:lnTo>
                    <a:pt x="7874" y="169"/>
                  </a:lnTo>
                  <a:lnTo>
                    <a:pt x="7890" y="169"/>
                  </a:lnTo>
                  <a:lnTo>
                    <a:pt x="7890" y="228"/>
                  </a:lnTo>
                  <a:lnTo>
                    <a:pt x="7890" y="169"/>
                  </a:lnTo>
                  <a:lnTo>
                    <a:pt x="7908" y="169"/>
                  </a:lnTo>
                  <a:lnTo>
                    <a:pt x="7927" y="169"/>
                  </a:lnTo>
                  <a:lnTo>
                    <a:pt x="7945" y="169"/>
                  </a:lnTo>
                  <a:lnTo>
                    <a:pt x="7961" y="169"/>
                  </a:lnTo>
                  <a:lnTo>
                    <a:pt x="7961" y="119"/>
                  </a:lnTo>
                  <a:lnTo>
                    <a:pt x="7979" y="119"/>
                  </a:lnTo>
                  <a:cubicBezTo>
                    <a:pt x="7985" y="99"/>
                    <a:pt x="7992" y="80"/>
                    <a:pt x="7998" y="60"/>
                  </a:cubicBezTo>
                  <a:lnTo>
                    <a:pt x="8016" y="60"/>
                  </a:lnTo>
                  <a:lnTo>
                    <a:pt x="8031" y="60"/>
                  </a:lnTo>
                  <a:lnTo>
                    <a:pt x="8031" y="0"/>
                  </a:lnTo>
                  <a:lnTo>
                    <a:pt x="8031" y="60"/>
                  </a:lnTo>
                  <a:lnTo>
                    <a:pt x="8050" y="60"/>
                  </a:lnTo>
                  <a:lnTo>
                    <a:pt x="8050" y="0"/>
                  </a:lnTo>
                  <a:lnTo>
                    <a:pt x="8068" y="60"/>
                  </a:lnTo>
                  <a:cubicBezTo>
                    <a:pt x="8074" y="40"/>
                    <a:pt x="8081" y="20"/>
                    <a:pt x="8087" y="0"/>
                  </a:cubicBezTo>
                  <a:lnTo>
                    <a:pt x="8087" y="60"/>
                  </a:lnTo>
                  <a:lnTo>
                    <a:pt x="8102" y="60"/>
                  </a:lnTo>
                  <a:cubicBezTo>
                    <a:pt x="8108" y="80"/>
                    <a:pt x="8115" y="99"/>
                    <a:pt x="8121" y="119"/>
                  </a:cubicBezTo>
                  <a:cubicBezTo>
                    <a:pt x="8127" y="99"/>
                    <a:pt x="8133" y="80"/>
                    <a:pt x="8139" y="60"/>
                  </a:cubicBezTo>
                  <a:lnTo>
                    <a:pt x="8139" y="119"/>
                  </a:lnTo>
                  <a:lnTo>
                    <a:pt x="8158" y="119"/>
                  </a:lnTo>
                  <a:lnTo>
                    <a:pt x="8173" y="119"/>
                  </a:lnTo>
                  <a:lnTo>
                    <a:pt x="8173" y="169"/>
                  </a:lnTo>
                  <a:lnTo>
                    <a:pt x="8192" y="169"/>
                  </a:lnTo>
                  <a:lnTo>
                    <a:pt x="8192" y="119"/>
                  </a:lnTo>
                  <a:cubicBezTo>
                    <a:pt x="8198" y="136"/>
                    <a:pt x="8204" y="152"/>
                    <a:pt x="8210" y="169"/>
                  </a:cubicBezTo>
                  <a:lnTo>
                    <a:pt x="8210" y="119"/>
                  </a:lnTo>
                  <a:lnTo>
                    <a:pt x="8210" y="169"/>
                  </a:lnTo>
                  <a:lnTo>
                    <a:pt x="8229" y="169"/>
                  </a:lnTo>
                  <a:lnTo>
                    <a:pt x="8244" y="169"/>
                  </a:lnTo>
                  <a:lnTo>
                    <a:pt x="8244" y="228"/>
                  </a:lnTo>
                  <a:lnTo>
                    <a:pt x="8244" y="169"/>
                  </a:lnTo>
                  <a:lnTo>
                    <a:pt x="8244" y="119"/>
                  </a:lnTo>
                  <a:lnTo>
                    <a:pt x="8262" y="119"/>
                  </a:lnTo>
                  <a:lnTo>
                    <a:pt x="8281" y="119"/>
                  </a:lnTo>
                  <a:lnTo>
                    <a:pt x="8281" y="60"/>
                  </a:lnTo>
                  <a:lnTo>
                    <a:pt x="8281" y="119"/>
                  </a:lnTo>
                  <a:lnTo>
                    <a:pt x="8299" y="119"/>
                  </a:lnTo>
                  <a:lnTo>
                    <a:pt x="8315" y="119"/>
                  </a:lnTo>
                  <a:lnTo>
                    <a:pt x="8333" y="119"/>
                  </a:lnTo>
                  <a:lnTo>
                    <a:pt x="8333" y="169"/>
                  </a:lnTo>
                  <a:lnTo>
                    <a:pt x="8333" y="119"/>
                  </a:lnTo>
                  <a:lnTo>
                    <a:pt x="8352" y="119"/>
                  </a:lnTo>
                  <a:lnTo>
                    <a:pt x="8352" y="169"/>
                  </a:lnTo>
                  <a:lnTo>
                    <a:pt x="8370" y="169"/>
                  </a:lnTo>
                  <a:lnTo>
                    <a:pt x="8370" y="228"/>
                  </a:lnTo>
                  <a:lnTo>
                    <a:pt x="8352" y="228"/>
                  </a:lnTo>
                  <a:lnTo>
                    <a:pt x="8352" y="288"/>
                  </a:lnTo>
                  <a:lnTo>
                    <a:pt x="8370" y="288"/>
                  </a:lnTo>
                  <a:lnTo>
                    <a:pt x="8370" y="228"/>
                  </a:lnTo>
                  <a:lnTo>
                    <a:pt x="8386" y="228"/>
                  </a:lnTo>
                  <a:lnTo>
                    <a:pt x="8386" y="288"/>
                  </a:lnTo>
                  <a:lnTo>
                    <a:pt x="8404" y="288"/>
                  </a:lnTo>
                  <a:lnTo>
                    <a:pt x="8404" y="348"/>
                  </a:lnTo>
                  <a:lnTo>
                    <a:pt x="8404" y="288"/>
                  </a:lnTo>
                  <a:lnTo>
                    <a:pt x="8423" y="288"/>
                  </a:lnTo>
                  <a:lnTo>
                    <a:pt x="8423" y="348"/>
                  </a:lnTo>
                  <a:lnTo>
                    <a:pt x="8423" y="397"/>
                  </a:lnTo>
                  <a:lnTo>
                    <a:pt x="8423" y="457"/>
                  </a:lnTo>
                  <a:lnTo>
                    <a:pt x="8423" y="397"/>
                  </a:lnTo>
                  <a:lnTo>
                    <a:pt x="8441" y="397"/>
                  </a:lnTo>
                  <a:lnTo>
                    <a:pt x="8441" y="457"/>
                  </a:lnTo>
                  <a:lnTo>
                    <a:pt x="8457" y="457"/>
                  </a:lnTo>
                  <a:lnTo>
                    <a:pt x="8457" y="516"/>
                  </a:lnTo>
                  <a:lnTo>
                    <a:pt x="8457" y="457"/>
                  </a:lnTo>
                  <a:lnTo>
                    <a:pt x="8457" y="516"/>
                  </a:lnTo>
                  <a:lnTo>
                    <a:pt x="8475" y="516"/>
                  </a:lnTo>
                  <a:lnTo>
                    <a:pt x="8475" y="576"/>
                  </a:lnTo>
                  <a:lnTo>
                    <a:pt x="8494" y="576"/>
                  </a:lnTo>
                  <a:lnTo>
                    <a:pt x="8494" y="626"/>
                  </a:lnTo>
                  <a:lnTo>
                    <a:pt x="8494" y="685"/>
                  </a:lnTo>
                  <a:lnTo>
                    <a:pt x="8512" y="685"/>
                  </a:lnTo>
                  <a:lnTo>
                    <a:pt x="8527" y="685"/>
                  </a:lnTo>
                  <a:lnTo>
                    <a:pt x="8527" y="745"/>
                  </a:lnTo>
                  <a:lnTo>
                    <a:pt x="8512" y="745"/>
                  </a:lnTo>
                  <a:lnTo>
                    <a:pt x="8512" y="804"/>
                  </a:lnTo>
                  <a:lnTo>
                    <a:pt x="8527" y="804"/>
                  </a:lnTo>
                  <a:lnTo>
                    <a:pt x="8527" y="854"/>
                  </a:lnTo>
                  <a:lnTo>
                    <a:pt x="8546" y="854"/>
                  </a:lnTo>
                  <a:lnTo>
                    <a:pt x="8546" y="914"/>
                  </a:lnTo>
                  <a:lnTo>
                    <a:pt x="8564" y="914"/>
                  </a:lnTo>
                  <a:lnTo>
                    <a:pt x="8564" y="973"/>
                  </a:lnTo>
                  <a:lnTo>
                    <a:pt x="8583" y="973"/>
                  </a:lnTo>
                  <a:lnTo>
                    <a:pt x="8564" y="973"/>
                  </a:lnTo>
                  <a:lnTo>
                    <a:pt x="8583" y="973"/>
                  </a:lnTo>
                  <a:lnTo>
                    <a:pt x="8583" y="1033"/>
                  </a:lnTo>
                  <a:lnTo>
                    <a:pt x="8583" y="1082"/>
                  </a:lnTo>
                  <a:lnTo>
                    <a:pt x="8598" y="1082"/>
                  </a:lnTo>
                  <a:lnTo>
                    <a:pt x="8598" y="1142"/>
                  </a:lnTo>
                  <a:lnTo>
                    <a:pt x="8617" y="1142"/>
                  </a:lnTo>
                  <a:lnTo>
                    <a:pt x="8617" y="1202"/>
                  </a:lnTo>
                  <a:lnTo>
                    <a:pt x="8617" y="1261"/>
                  </a:lnTo>
                  <a:lnTo>
                    <a:pt x="8635" y="1261"/>
                  </a:lnTo>
                  <a:lnTo>
                    <a:pt x="8617" y="1261"/>
                  </a:lnTo>
                  <a:lnTo>
                    <a:pt x="8617" y="1202"/>
                  </a:lnTo>
                  <a:lnTo>
                    <a:pt x="8635" y="1202"/>
                  </a:lnTo>
                  <a:lnTo>
                    <a:pt x="8635" y="1261"/>
                  </a:lnTo>
                  <a:lnTo>
                    <a:pt x="8635" y="1311"/>
                  </a:lnTo>
                  <a:lnTo>
                    <a:pt x="8635" y="1370"/>
                  </a:lnTo>
                  <a:lnTo>
                    <a:pt x="8635" y="1430"/>
                  </a:lnTo>
                  <a:lnTo>
                    <a:pt x="8654" y="1430"/>
                  </a:lnTo>
                  <a:lnTo>
                    <a:pt x="8672" y="1430"/>
                  </a:lnTo>
                  <a:lnTo>
                    <a:pt x="8672" y="1490"/>
                  </a:lnTo>
                  <a:lnTo>
                    <a:pt x="8688" y="1490"/>
                  </a:lnTo>
                  <a:lnTo>
                    <a:pt x="8688" y="1539"/>
                  </a:lnTo>
                  <a:lnTo>
                    <a:pt x="8706" y="1539"/>
                  </a:lnTo>
                  <a:lnTo>
                    <a:pt x="8706" y="1599"/>
                  </a:lnTo>
                  <a:lnTo>
                    <a:pt x="8725" y="1599"/>
                  </a:lnTo>
                  <a:lnTo>
                    <a:pt x="8725" y="1658"/>
                  </a:lnTo>
                  <a:lnTo>
                    <a:pt x="8743" y="1658"/>
                  </a:lnTo>
                  <a:lnTo>
                    <a:pt x="8743" y="1718"/>
                  </a:lnTo>
                  <a:lnTo>
                    <a:pt x="8725" y="1718"/>
                  </a:lnTo>
                  <a:lnTo>
                    <a:pt x="8725" y="1768"/>
                  </a:lnTo>
                  <a:lnTo>
                    <a:pt x="8743" y="1768"/>
                  </a:lnTo>
                  <a:lnTo>
                    <a:pt x="8743" y="1827"/>
                  </a:lnTo>
                  <a:lnTo>
                    <a:pt x="8743" y="1887"/>
                  </a:lnTo>
                  <a:lnTo>
                    <a:pt x="8758" y="1887"/>
                  </a:lnTo>
                  <a:lnTo>
                    <a:pt x="8777" y="1887"/>
                  </a:lnTo>
                  <a:lnTo>
                    <a:pt x="8795" y="1887"/>
                  </a:lnTo>
                  <a:lnTo>
                    <a:pt x="8795" y="1946"/>
                  </a:lnTo>
                  <a:lnTo>
                    <a:pt x="8795" y="1996"/>
                  </a:lnTo>
                  <a:lnTo>
                    <a:pt x="8795" y="2056"/>
                  </a:lnTo>
                  <a:lnTo>
                    <a:pt x="8795" y="2115"/>
                  </a:lnTo>
                  <a:lnTo>
                    <a:pt x="8795" y="2175"/>
                  </a:lnTo>
                  <a:cubicBezTo>
                    <a:pt x="8801" y="2191"/>
                    <a:pt x="8808" y="2208"/>
                    <a:pt x="8814" y="2224"/>
                  </a:cubicBezTo>
                  <a:lnTo>
                    <a:pt x="8829" y="2224"/>
                  </a:lnTo>
                  <a:lnTo>
                    <a:pt x="8829" y="2284"/>
                  </a:lnTo>
                  <a:lnTo>
                    <a:pt x="8848" y="2284"/>
                  </a:lnTo>
                  <a:lnTo>
                    <a:pt x="8848" y="2344"/>
                  </a:lnTo>
                  <a:lnTo>
                    <a:pt x="8866" y="2344"/>
                  </a:lnTo>
                  <a:lnTo>
                    <a:pt x="8848" y="2344"/>
                  </a:lnTo>
                  <a:lnTo>
                    <a:pt x="8866" y="2344"/>
                  </a:lnTo>
                  <a:lnTo>
                    <a:pt x="8885" y="2344"/>
                  </a:lnTo>
                  <a:lnTo>
                    <a:pt x="8885" y="2284"/>
                  </a:lnTo>
                  <a:lnTo>
                    <a:pt x="8885" y="2344"/>
                  </a:lnTo>
                  <a:lnTo>
                    <a:pt x="8900" y="2344"/>
                  </a:lnTo>
                  <a:lnTo>
                    <a:pt x="8919" y="2344"/>
                  </a:lnTo>
                  <a:lnTo>
                    <a:pt x="8937" y="2284"/>
                  </a:lnTo>
                  <a:cubicBezTo>
                    <a:pt x="8943" y="2264"/>
                    <a:pt x="8950" y="2244"/>
                    <a:pt x="8956" y="2224"/>
                  </a:cubicBezTo>
                  <a:lnTo>
                    <a:pt x="8971" y="2224"/>
                  </a:lnTo>
                  <a:lnTo>
                    <a:pt x="8990" y="2224"/>
                  </a:lnTo>
                  <a:lnTo>
                    <a:pt x="8990" y="2175"/>
                  </a:lnTo>
                  <a:lnTo>
                    <a:pt x="9008" y="2175"/>
                  </a:lnTo>
                  <a:lnTo>
                    <a:pt x="9008" y="2224"/>
                  </a:lnTo>
                  <a:lnTo>
                    <a:pt x="9008" y="2284"/>
                  </a:lnTo>
                  <a:lnTo>
                    <a:pt x="9026" y="2284"/>
                  </a:lnTo>
                  <a:lnTo>
                    <a:pt x="9042" y="2284"/>
                  </a:lnTo>
                  <a:lnTo>
                    <a:pt x="9042" y="2224"/>
                  </a:lnTo>
                  <a:lnTo>
                    <a:pt x="9042" y="2284"/>
                  </a:lnTo>
                  <a:lnTo>
                    <a:pt x="9060" y="2284"/>
                  </a:lnTo>
                  <a:lnTo>
                    <a:pt x="9060" y="2344"/>
                  </a:lnTo>
                  <a:lnTo>
                    <a:pt x="9060" y="2284"/>
                  </a:lnTo>
                  <a:lnTo>
                    <a:pt x="9079" y="2284"/>
                  </a:lnTo>
                  <a:lnTo>
                    <a:pt x="9097" y="2284"/>
                  </a:lnTo>
                  <a:lnTo>
                    <a:pt x="9097" y="2224"/>
                  </a:lnTo>
                  <a:lnTo>
                    <a:pt x="9113" y="2224"/>
                  </a:lnTo>
                  <a:lnTo>
                    <a:pt x="9131" y="2224"/>
                  </a:lnTo>
                  <a:lnTo>
                    <a:pt x="9131" y="2284"/>
                  </a:lnTo>
                  <a:lnTo>
                    <a:pt x="9150" y="2284"/>
                  </a:lnTo>
                  <a:lnTo>
                    <a:pt x="9168" y="2284"/>
                  </a:lnTo>
                  <a:lnTo>
                    <a:pt x="9168" y="2344"/>
                  </a:lnTo>
                  <a:lnTo>
                    <a:pt x="9184" y="2344"/>
                  </a:lnTo>
                  <a:lnTo>
                    <a:pt x="9184" y="2403"/>
                  </a:lnTo>
                  <a:lnTo>
                    <a:pt x="9202" y="2403"/>
                  </a:lnTo>
                  <a:lnTo>
                    <a:pt x="9221" y="2403"/>
                  </a:lnTo>
                  <a:lnTo>
                    <a:pt x="9221" y="2453"/>
                  </a:lnTo>
                  <a:lnTo>
                    <a:pt x="9239" y="2453"/>
                  </a:lnTo>
                  <a:lnTo>
                    <a:pt x="9254" y="2453"/>
                  </a:lnTo>
                  <a:lnTo>
                    <a:pt x="9254" y="2512"/>
                  </a:lnTo>
                  <a:lnTo>
                    <a:pt x="9254" y="2453"/>
                  </a:lnTo>
                  <a:lnTo>
                    <a:pt x="9273" y="2453"/>
                  </a:lnTo>
                  <a:lnTo>
                    <a:pt x="9291" y="2453"/>
                  </a:lnTo>
                  <a:lnTo>
                    <a:pt x="9291" y="2403"/>
                  </a:lnTo>
                  <a:lnTo>
                    <a:pt x="9291" y="2453"/>
                  </a:lnTo>
                  <a:lnTo>
                    <a:pt x="9310" y="2453"/>
                  </a:lnTo>
                  <a:lnTo>
                    <a:pt x="9310" y="2403"/>
                  </a:lnTo>
                  <a:lnTo>
                    <a:pt x="9325" y="2403"/>
                  </a:lnTo>
                  <a:lnTo>
                    <a:pt x="9325" y="2453"/>
                  </a:lnTo>
                  <a:cubicBezTo>
                    <a:pt x="9320" y="2473"/>
                    <a:pt x="9315" y="2492"/>
                    <a:pt x="9310" y="2512"/>
                  </a:cubicBezTo>
                  <a:lnTo>
                    <a:pt x="9325" y="2512"/>
                  </a:lnTo>
                  <a:lnTo>
                    <a:pt x="9325" y="2572"/>
                  </a:lnTo>
                  <a:lnTo>
                    <a:pt x="9310" y="2572"/>
                  </a:lnTo>
                  <a:lnTo>
                    <a:pt x="9310" y="2632"/>
                  </a:lnTo>
                  <a:lnTo>
                    <a:pt x="9325" y="2632"/>
                  </a:lnTo>
                  <a:cubicBezTo>
                    <a:pt x="9331" y="2652"/>
                    <a:pt x="9338" y="2671"/>
                    <a:pt x="9344" y="2691"/>
                  </a:cubicBezTo>
                  <a:lnTo>
                    <a:pt x="9362" y="2691"/>
                  </a:lnTo>
                  <a:lnTo>
                    <a:pt x="9362" y="2632"/>
                  </a:lnTo>
                  <a:lnTo>
                    <a:pt x="9362" y="2691"/>
                  </a:lnTo>
                  <a:lnTo>
                    <a:pt x="9362" y="2741"/>
                  </a:lnTo>
                  <a:lnTo>
                    <a:pt x="9381" y="2741"/>
                  </a:lnTo>
                  <a:lnTo>
                    <a:pt x="9381" y="2800"/>
                  </a:lnTo>
                  <a:lnTo>
                    <a:pt x="9381" y="2860"/>
                  </a:lnTo>
                  <a:lnTo>
                    <a:pt x="9381" y="2920"/>
                  </a:lnTo>
                  <a:lnTo>
                    <a:pt x="9381" y="2969"/>
                  </a:lnTo>
                  <a:lnTo>
                    <a:pt x="9396" y="2969"/>
                  </a:lnTo>
                  <a:lnTo>
                    <a:pt x="9396" y="3029"/>
                  </a:lnTo>
                  <a:lnTo>
                    <a:pt x="9415" y="3029"/>
                  </a:lnTo>
                  <a:cubicBezTo>
                    <a:pt x="9421" y="3049"/>
                    <a:pt x="9427" y="3068"/>
                    <a:pt x="9433" y="3088"/>
                  </a:cubicBezTo>
                  <a:lnTo>
                    <a:pt x="9433" y="3148"/>
                  </a:lnTo>
                  <a:lnTo>
                    <a:pt x="9452" y="3148"/>
                  </a:lnTo>
                  <a:lnTo>
                    <a:pt x="9452" y="3198"/>
                  </a:lnTo>
                  <a:lnTo>
                    <a:pt x="9467" y="3198"/>
                  </a:lnTo>
                  <a:lnTo>
                    <a:pt x="9467" y="3148"/>
                  </a:lnTo>
                  <a:lnTo>
                    <a:pt x="9486" y="3148"/>
                  </a:lnTo>
                  <a:lnTo>
                    <a:pt x="9486" y="3088"/>
                  </a:lnTo>
                  <a:lnTo>
                    <a:pt x="9504" y="3088"/>
                  </a:lnTo>
                  <a:lnTo>
                    <a:pt x="9522" y="3088"/>
                  </a:lnTo>
                  <a:lnTo>
                    <a:pt x="9541" y="3088"/>
                  </a:lnTo>
                  <a:lnTo>
                    <a:pt x="9556" y="3088"/>
                  </a:lnTo>
                  <a:lnTo>
                    <a:pt x="9575" y="3088"/>
                  </a:lnTo>
                  <a:lnTo>
                    <a:pt x="9575" y="3029"/>
                  </a:lnTo>
                  <a:lnTo>
                    <a:pt x="9593" y="3029"/>
                  </a:lnTo>
                  <a:lnTo>
                    <a:pt x="9612" y="3029"/>
                  </a:lnTo>
                  <a:lnTo>
                    <a:pt x="9612" y="2969"/>
                  </a:lnTo>
                  <a:lnTo>
                    <a:pt x="9627" y="2969"/>
                  </a:lnTo>
                  <a:lnTo>
                    <a:pt x="9646" y="2969"/>
                  </a:lnTo>
                  <a:lnTo>
                    <a:pt x="9646" y="2920"/>
                  </a:lnTo>
                  <a:lnTo>
                    <a:pt x="9664" y="2920"/>
                  </a:lnTo>
                  <a:lnTo>
                    <a:pt x="9683" y="2920"/>
                  </a:lnTo>
                  <a:lnTo>
                    <a:pt x="9683" y="2860"/>
                  </a:lnTo>
                  <a:lnTo>
                    <a:pt x="9683" y="2800"/>
                  </a:lnTo>
                  <a:lnTo>
                    <a:pt x="9683" y="2741"/>
                  </a:lnTo>
                  <a:lnTo>
                    <a:pt x="9698" y="2741"/>
                  </a:lnTo>
                  <a:lnTo>
                    <a:pt x="9698" y="2691"/>
                  </a:lnTo>
                  <a:lnTo>
                    <a:pt x="9698" y="2632"/>
                  </a:lnTo>
                  <a:lnTo>
                    <a:pt x="9717" y="2632"/>
                  </a:lnTo>
                  <a:lnTo>
                    <a:pt x="9717" y="2572"/>
                  </a:lnTo>
                  <a:lnTo>
                    <a:pt x="9735" y="2572"/>
                  </a:lnTo>
                  <a:lnTo>
                    <a:pt x="9735" y="2512"/>
                  </a:lnTo>
                  <a:lnTo>
                    <a:pt x="9754" y="2512"/>
                  </a:lnTo>
                  <a:lnTo>
                    <a:pt x="9769" y="2512"/>
                  </a:lnTo>
                  <a:lnTo>
                    <a:pt x="9787" y="2512"/>
                  </a:lnTo>
                  <a:lnTo>
                    <a:pt x="9787" y="2453"/>
                  </a:lnTo>
                  <a:cubicBezTo>
                    <a:pt x="9793" y="2436"/>
                    <a:pt x="9800" y="2420"/>
                    <a:pt x="9806" y="2403"/>
                  </a:cubicBezTo>
                  <a:lnTo>
                    <a:pt x="9824" y="2403"/>
                  </a:lnTo>
                  <a:lnTo>
                    <a:pt x="9824" y="2344"/>
                  </a:lnTo>
                  <a:lnTo>
                    <a:pt x="9824" y="2284"/>
                  </a:lnTo>
                  <a:lnTo>
                    <a:pt x="9840" y="2284"/>
                  </a:lnTo>
                  <a:lnTo>
                    <a:pt x="9840" y="2224"/>
                  </a:lnTo>
                  <a:lnTo>
                    <a:pt x="9858" y="2224"/>
                  </a:lnTo>
                  <a:lnTo>
                    <a:pt x="9858" y="2175"/>
                  </a:lnTo>
                  <a:lnTo>
                    <a:pt x="9877" y="2175"/>
                  </a:lnTo>
                  <a:lnTo>
                    <a:pt x="9895" y="2175"/>
                  </a:lnTo>
                  <a:lnTo>
                    <a:pt x="9895" y="2115"/>
                  </a:lnTo>
                  <a:lnTo>
                    <a:pt x="9911" y="2115"/>
                  </a:lnTo>
                  <a:lnTo>
                    <a:pt x="9929" y="2115"/>
                  </a:lnTo>
                  <a:lnTo>
                    <a:pt x="9929" y="2175"/>
                  </a:lnTo>
                  <a:lnTo>
                    <a:pt x="9929" y="2115"/>
                  </a:lnTo>
                  <a:lnTo>
                    <a:pt x="9948" y="2115"/>
                  </a:lnTo>
                  <a:lnTo>
                    <a:pt x="9948" y="2175"/>
                  </a:lnTo>
                  <a:lnTo>
                    <a:pt x="9948" y="2224"/>
                  </a:lnTo>
                  <a:lnTo>
                    <a:pt x="9948" y="2284"/>
                  </a:lnTo>
                  <a:lnTo>
                    <a:pt x="9948" y="2344"/>
                  </a:lnTo>
                  <a:lnTo>
                    <a:pt x="9948" y="2403"/>
                  </a:lnTo>
                  <a:lnTo>
                    <a:pt x="9966" y="2403"/>
                  </a:lnTo>
                  <a:lnTo>
                    <a:pt x="9966" y="2453"/>
                  </a:lnTo>
                  <a:lnTo>
                    <a:pt x="9982" y="2453"/>
                  </a:lnTo>
                  <a:cubicBezTo>
                    <a:pt x="9988" y="2473"/>
                    <a:pt x="9994" y="2492"/>
                    <a:pt x="10000" y="2512"/>
                  </a:cubicBezTo>
                  <a:lnTo>
                    <a:pt x="10000" y="2572"/>
                  </a:lnTo>
                  <a:lnTo>
                    <a:pt x="10000" y="2632"/>
                  </a:lnTo>
                  <a:cubicBezTo>
                    <a:pt x="9994" y="2652"/>
                    <a:pt x="9988" y="2671"/>
                    <a:pt x="9982" y="2691"/>
                  </a:cubicBezTo>
                  <a:lnTo>
                    <a:pt x="9982" y="2741"/>
                  </a:lnTo>
                  <a:lnTo>
                    <a:pt x="9966" y="2741"/>
                  </a:lnTo>
                  <a:lnTo>
                    <a:pt x="9966" y="2800"/>
                  </a:lnTo>
                  <a:lnTo>
                    <a:pt x="9948" y="2800"/>
                  </a:lnTo>
                  <a:lnTo>
                    <a:pt x="9948" y="2860"/>
                  </a:lnTo>
                  <a:lnTo>
                    <a:pt x="9948" y="2920"/>
                  </a:lnTo>
                  <a:lnTo>
                    <a:pt x="9948" y="2969"/>
                  </a:lnTo>
                  <a:lnTo>
                    <a:pt x="9966" y="2969"/>
                  </a:lnTo>
                  <a:lnTo>
                    <a:pt x="9966" y="3029"/>
                  </a:lnTo>
                  <a:lnTo>
                    <a:pt x="9966" y="3088"/>
                  </a:lnTo>
                  <a:lnTo>
                    <a:pt x="9966" y="3148"/>
                  </a:lnTo>
                  <a:lnTo>
                    <a:pt x="9948" y="3148"/>
                  </a:lnTo>
                  <a:lnTo>
                    <a:pt x="9966" y="3148"/>
                  </a:lnTo>
                  <a:lnTo>
                    <a:pt x="9966" y="3198"/>
                  </a:lnTo>
                  <a:lnTo>
                    <a:pt x="9966" y="3257"/>
                  </a:lnTo>
                  <a:lnTo>
                    <a:pt x="9966" y="3317"/>
                  </a:lnTo>
                  <a:cubicBezTo>
                    <a:pt x="9971" y="3337"/>
                    <a:pt x="9977" y="3356"/>
                    <a:pt x="9982" y="3376"/>
                  </a:cubicBezTo>
                  <a:lnTo>
                    <a:pt x="9982" y="3426"/>
                  </a:lnTo>
                  <a:lnTo>
                    <a:pt x="9966" y="3426"/>
                  </a:lnTo>
                  <a:lnTo>
                    <a:pt x="9966" y="3486"/>
                  </a:lnTo>
                  <a:lnTo>
                    <a:pt x="9966" y="3545"/>
                  </a:lnTo>
                  <a:lnTo>
                    <a:pt x="9982" y="3545"/>
                  </a:lnTo>
                  <a:lnTo>
                    <a:pt x="9982" y="3605"/>
                  </a:lnTo>
                  <a:lnTo>
                    <a:pt x="9982" y="3654"/>
                  </a:lnTo>
                  <a:lnTo>
                    <a:pt x="9982" y="3605"/>
                  </a:lnTo>
                  <a:lnTo>
                    <a:pt x="9982" y="3654"/>
                  </a:lnTo>
                  <a:lnTo>
                    <a:pt x="10000" y="3654"/>
                  </a:lnTo>
                  <a:lnTo>
                    <a:pt x="9982" y="3714"/>
                  </a:lnTo>
                  <a:lnTo>
                    <a:pt x="10000" y="3714"/>
                  </a:lnTo>
                  <a:lnTo>
                    <a:pt x="9982" y="3714"/>
                  </a:lnTo>
                  <a:lnTo>
                    <a:pt x="9982" y="3774"/>
                  </a:lnTo>
                  <a:lnTo>
                    <a:pt x="9966" y="3774"/>
                  </a:lnTo>
                  <a:lnTo>
                    <a:pt x="9966" y="3833"/>
                  </a:lnTo>
                  <a:lnTo>
                    <a:pt x="9982" y="3833"/>
                  </a:lnTo>
                  <a:lnTo>
                    <a:pt x="9982" y="3883"/>
                  </a:lnTo>
                  <a:lnTo>
                    <a:pt x="9982" y="3942"/>
                  </a:lnTo>
                  <a:lnTo>
                    <a:pt x="9982" y="4002"/>
                  </a:lnTo>
                  <a:lnTo>
                    <a:pt x="9966" y="4002"/>
                  </a:lnTo>
                  <a:lnTo>
                    <a:pt x="9966" y="4062"/>
                  </a:lnTo>
                  <a:lnTo>
                    <a:pt x="9966" y="4111"/>
                  </a:lnTo>
                  <a:lnTo>
                    <a:pt x="9966" y="4171"/>
                  </a:lnTo>
                  <a:lnTo>
                    <a:pt x="9966" y="4111"/>
                  </a:lnTo>
                  <a:lnTo>
                    <a:pt x="9966" y="4171"/>
                  </a:lnTo>
                  <a:lnTo>
                    <a:pt x="9982" y="4171"/>
                  </a:lnTo>
                  <a:lnTo>
                    <a:pt x="9982" y="4230"/>
                  </a:lnTo>
                  <a:lnTo>
                    <a:pt x="9966" y="4230"/>
                  </a:lnTo>
                  <a:lnTo>
                    <a:pt x="9982" y="4230"/>
                  </a:lnTo>
                  <a:lnTo>
                    <a:pt x="9966" y="4230"/>
                  </a:lnTo>
                  <a:lnTo>
                    <a:pt x="9966" y="4290"/>
                  </a:lnTo>
                  <a:lnTo>
                    <a:pt x="9948" y="4290"/>
                  </a:lnTo>
                  <a:lnTo>
                    <a:pt x="9948" y="4340"/>
                  </a:lnTo>
                  <a:lnTo>
                    <a:pt x="9948" y="4399"/>
                  </a:lnTo>
                  <a:lnTo>
                    <a:pt x="9948" y="4459"/>
                  </a:lnTo>
                  <a:lnTo>
                    <a:pt x="9948" y="4518"/>
                  </a:lnTo>
                  <a:lnTo>
                    <a:pt x="9966" y="4518"/>
                  </a:lnTo>
                  <a:lnTo>
                    <a:pt x="9948" y="4518"/>
                  </a:lnTo>
                  <a:lnTo>
                    <a:pt x="9966" y="4518"/>
                  </a:lnTo>
                  <a:lnTo>
                    <a:pt x="9966" y="4568"/>
                  </a:lnTo>
                  <a:lnTo>
                    <a:pt x="9966" y="4628"/>
                  </a:lnTo>
                  <a:lnTo>
                    <a:pt x="9966" y="4687"/>
                  </a:lnTo>
                  <a:lnTo>
                    <a:pt x="9948" y="4687"/>
                  </a:lnTo>
                  <a:lnTo>
                    <a:pt x="9929" y="4687"/>
                  </a:lnTo>
                  <a:lnTo>
                    <a:pt x="9929" y="4628"/>
                  </a:lnTo>
                  <a:lnTo>
                    <a:pt x="9911" y="4628"/>
                  </a:lnTo>
                  <a:lnTo>
                    <a:pt x="9911" y="4568"/>
                  </a:lnTo>
                  <a:lnTo>
                    <a:pt x="9895" y="4568"/>
                  </a:lnTo>
                  <a:lnTo>
                    <a:pt x="9877" y="4568"/>
                  </a:lnTo>
                  <a:lnTo>
                    <a:pt x="9858" y="4568"/>
                  </a:lnTo>
                  <a:lnTo>
                    <a:pt x="9840" y="4568"/>
                  </a:lnTo>
                  <a:lnTo>
                    <a:pt x="9824" y="4568"/>
                  </a:lnTo>
                  <a:lnTo>
                    <a:pt x="9824" y="4628"/>
                  </a:lnTo>
                  <a:lnTo>
                    <a:pt x="9806" y="4628"/>
                  </a:lnTo>
                  <a:lnTo>
                    <a:pt x="9806" y="4687"/>
                  </a:lnTo>
                  <a:lnTo>
                    <a:pt x="9787" y="4687"/>
                  </a:lnTo>
                  <a:lnTo>
                    <a:pt x="9769" y="4687"/>
                  </a:lnTo>
                  <a:lnTo>
                    <a:pt x="9754" y="4687"/>
                  </a:lnTo>
                  <a:lnTo>
                    <a:pt x="9754" y="4747"/>
                  </a:lnTo>
                  <a:lnTo>
                    <a:pt x="9754" y="4796"/>
                  </a:lnTo>
                  <a:lnTo>
                    <a:pt x="9735" y="4796"/>
                  </a:lnTo>
                  <a:lnTo>
                    <a:pt x="9754" y="4796"/>
                  </a:lnTo>
                  <a:lnTo>
                    <a:pt x="9754" y="4856"/>
                  </a:lnTo>
                  <a:lnTo>
                    <a:pt x="9754" y="4916"/>
                  </a:lnTo>
                  <a:lnTo>
                    <a:pt x="9735" y="4916"/>
                  </a:lnTo>
                  <a:lnTo>
                    <a:pt x="9735" y="4975"/>
                  </a:lnTo>
                  <a:lnTo>
                    <a:pt x="9735" y="5025"/>
                  </a:lnTo>
                  <a:lnTo>
                    <a:pt x="9717" y="5025"/>
                  </a:lnTo>
                  <a:lnTo>
                    <a:pt x="9698" y="5025"/>
                  </a:lnTo>
                  <a:lnTo>
                    <a:pt x="9698" y="5084"/>
                  </a:lnTo>
                  <a:lnTo>
                    <a:pt x="9683" y="5084"/>
                  </a:lnTo>
                  <a:lnTo>
                    <a:pt x="9683" y="5144"/>
                  </a:lnTo>
                  <a:lnTo>
                    <a:pt x="9664" y="5144"/>
                  </a:lnTo>
                  <a:lnTo>
                    <a:pt x="9664" y="5204"/>
                  </a:lnTo>
                  <a:lnTo>
                    <a:pt x="9683" y="5204"/>
                  </a:lnTo>
                  <a:lnTo>
                    <a:pt x="9683" y="5253"/>
                  </a:lnTo>
                  <a:lnTo>
                    <a:pt x="9698" y="5253"/>
                  </a:lnTo>
                  <a:lnTo>
                    <a:pt x="9698" y="5313"/>
                  </a:lnTo>
                  <a:cubicBezTo>
                    <a:pt x="9704" y="5333"/>
                    <a:pt x="9711" y="5352"/>
                    <a:pt x="9717" y="5372"/>
                  </a:cubicBezTo>
                  <a:lnTo>
                    <a:pt x="9735" y="5432"/>
                  </a:lnTo>
                  <a:lnTo>
                    <a:pt x="9735" y="5492"/>
                  </a:lnTo>
                  <a:cubicBezTo>
                    <a:pt x="9741" y="5508"/>
                    <a:pt x="9748" y="5525"/>
                    <a:pt x="9754" y="5541"/>
                  </a:cubicBezTo>
                  <a:lnTo>
                    <a:pt x="9754" y="5601"/>
                  </a:lnTo>
                  <a:lnTo>
                    <a:pt x="9769" y="5601"/>
                  </a:lnTo>
                  <a:lnTo>
                    <a:pt x="9769" y="5660"/>
                  </a:lnTo>
                  <a:lnTo>
                    <a:pt x="9769" y="5720"/>
                  </a:lnTo>
                  <a:lnTo>
                    <a:pt x="9769" y="5770"/>
                  </a:lnTo>
                  <a:lnTo>
                    <a:pt x="9769" y="5829"/>
                  </a:lnTo>
                  <a:lnTo>
                    <a:pt x="9769" y="5889"/>
                  </a:lnTo>
                  <a:lnTo>
                    <a:pt x="9787" y="5889"/>
                  </a:lnTo>
                  <a:lnTo>
                    <a:pt x="9787" y="5948"/>
                  </a:lnTo>
                  <a:lnTo>
                    <a:pt x="9787" y="5998"/>
                  </a:lnTo>
                  <a:lnTo>
                    <a:pt x="9806" y="5998"/>
                  </a:lnTo>
                  <a:lnTo>
                    <a:pt x="9787" y="5998"/>
                  </a:lnTo>
                  <a:lnTo>
                    <a:pt x="9787" y="6058"/>
                  </a:lnTo>
                  <a:lnTo>
                    <a:pt x="9806" y="6058"/>
                  </a:lnTo>
                  <a:lnTo>
                    <a:pt x="9824" y="6058"/>
                  </a:lnTo>
                  <a:lnTo>
                    <a:pt x="9824" y="6117"/>
                  </a:lnTo>
                  <a:lnTo>
                    <a:pt x="9824" y="6177"/>
                  </a:lnTo>
                  <a:lnTo>
                    <a:pt x="9824" y="6226"/>
                  </a:lnTo>
                  <a:lnTo>
                    <a:pt x="9824" y="6286"/>
                  </a:lnTo>
                  <a:lnTo>
                    <a:pt x="9824" y="6346"/>
                  </a:lnTo>
                  <a:lnTo>
                    <a:pt x="9824" y="6405"/>
                  </a:lnTo>
                  <a:lnTo>
                    <a:pt x="9824" y="6455"/>
                  </a:lnTo>
                  <a:lnTo>
                    <a:pt x="9824" y="6514"/>
                  </a:lnTo>
                  <a:lnTo>
                    <a:pt x="9806" y="6514"/>
                  </a:lnTo>
                  <a:lnTo>
                    <a:pt x="9824" y="6514"/>
                  </a:lnTo>
                  <a:lnTo>
                    <a:pt x="9824" y="6574"/>
                  </a:lnTo>
                  <a:lnTo>
                    <a:pt x="9806" y="6574"/>
                  </a:lnTo>
                  <a:lnTo>
                    <a:pt x="9787" y="6574"/>
                  </a:lnTo>
                  <a:lnTo>
                    <a:pt x="9787" y="6634"/>
                  </a:lnTo>
                  <a:lnTo>
                    <a:pt x="9769" y="6634"/>
                  </a:lnTo>
                  <a:lnTo>
                    <a:pt x="9754" y="6634"/>
                  </a:lnTo>
                  <a:lnTo>
                    <a:pt x="9754" y="6683"/>
                  </a:lnTo>
                  <a:lnTo>
                    <a:pt x="9735" y="6683"/>
                  </a:lnTo>
                  <a:lnTo>
                    <a:pt x="9735" y="6743"/>
                  </a:lnTo>
                  <a:lnTo>
                    <a:pt x="9754" y="6743"/>
                  </a:lnTo>
                  <a:lnTo>
                    <a:pt x="9769" y="6743"/>
                  </a:lnTo>
                  <a:lnTo>
                    <a:pt x="9769" y="6802"/>
                  </a:lnTo>
                  <a:lnTo>
                    <a:pt x="9769" y="6862"/>
                  </a:lnTo>
                  <a:lnTo>
                    <a:pt x="9769" y="6912"/>
                  </a:lnTo>
                  <a:lnTo>
                    <a:pt x="9787" y="6912"/>
                  </a:lnTo>
                  <a:lnTo>
                    <a:pt x="9769" y="6912"/>
                  </a:lnTo>
                  <a:lnTo>
                    <a:pt x="9769" y="6862"/>
                  </a:lnTo>
                  <a:lnTo>
                    <a:pt x="9754" y="6862"/>
                  </a:lnTo>
                  <a:lnTo>
                    <a:pt x="9735" y="6862"/>
                  </a:lnTo>
                  <a:lnTo>
                    <a:pt x="9717" y="6802"/>
                  </a:lnTo>
                  <a:lnTo>
                    <a:pt x="9698" y="6802"/>
                  </a:lnTo>
                  <a:lnTo>
                    <a:pt x="9698" y="6743"/>
                  </a:lnTo>
                  <a:lnTo>
                    <a:pt x="9698" y="6683"/>
                  </a:lnTo>
                  <a:lnTo>
                    <a:pt x="9683" y="6683"/>
                  </a:lnTo>
                  <a:lnTo>
                    <a:pt x="9646" y="6634"/>
                  </a:lnTo>
                  <a:lnTo>
                    <a:pt x="9627" y="6634"/>
                  </a:lnTo>
                  <a:lnTo>
                    <a:pt x="9627" y="6683"/>
                  </a:lnTo>
                  <a:lnTo>
                    <a:pt x="9627" y="6743"/>
                  </a:lnTo>
                  <a:lnTo>
                    <a:pt x="9627" y="6862"/>
                  </a:lnTo>
                  <a:lnTo>
                    <a:pt x="9627" y="6971"/>
                  </a:lnTo>
                  <a:cubicBezTo>
                    <a:pt x="9633" y="6991"/>
                    <a:pt x="9640" y="7011"/>
                    <a:pt x="9646" y="7031"/>
                  </a:cubicBezTo>
                  <a:lnTo>
                    <a:pt x="9646" y="7090"/>
                  </a:lnTo>
                  <a:cubicBezTo>
                    <a:pt x="9635" y="7107"/>
                    <a:pt x="9623" y="7123"/>
                    <a:pt x="9612" y="7140"/>
                  </a:cubicBezTo>
                  <a:lnTo>
                    <a:pt x="9593" y="7140"/>
                  </a:lnTo>
                  <a:lnTo>
                    <a:pt x="9575" y="7140"/>
                  </a:lnTo>
                  <a:lnTo>
                    <a:pt x="9575" y="7200"/>
                  </a:lnTo>
                  <a:lnTo>
                    <a:pt x="9575" y="7259"/>
                  </a:lnTo>
                  <a:lnTo>
                    <a:pt x="9575" y="7319"/>
                  </a:lnTo>
                  <a:lnTo>
                    <a:pt x="9575" y="7368"/>
                  </a:lnTo>
                  <a:lnTo>
                    <a:pt x="9556" y="7368"/>
                  </a:lnTo>
                  <a:lnTo>
                    <a:pt x="9556" y="7428"/>
                  </a:lnTo>
                  <a:lnTo>
                    <a:pt x="9541" y="7428"/>
                  </a:lnTo>
                  <a:lnTo>
                    <a:pt x="9541" y="7488"/>
                  </a:lnTo>
                  <a:lnTo>
                    <a:pt x="9522" y="7488"/>
                  </a:lnTo>
                  <a:cubicBezTo>
                    <a:pt x="9516" y="7508"/>
                    <a:pt x="9510" y="7527"/>
                    <a:pt x="9504" y="7547"/>
                  </a:cubicBezTo>
                  <a:lnTo>
                    <a:pt x="9486" y="7547"/>
                  </a:lnTo>
                  <a:cubicBezTo>
                    <a:pt x="9480" y="7564"/>
                    <a:pt x="9473" y="7580"/>
                    <a:pt x="9467" y="7597"/>
                  </a:cubicBezTo>
                  <a:cubicBezTo>
                    <a:pt x="9462" y="7580"/>
                    <a:pt x="9457" y="7564"/>
                    <a:pt x="9452" y="7547"/>
                  </a:cubicBezTo>
                  <a:lnTo>
                    <a:pt x="9452" y="7597"/>
                  </a:lnTo>
                  <a:lnTo>
                    <a:pt x="9433" y="7597"/>
                  </a:lnTo>
                  <a:cubicBezTo>
                    <a:pt x="9421" y="7617"/>
                    <a:pt x="9408" y="7636"/>
                    <a:pt x="9396" y="7656"/>
                  </a:cubicBezTo>
                  <a:cubicBezTo>
                    <a:pt x="9402" y="7676"/>
                    <a:pt x="9409" y="7696"/>
                    <a:pt x="9415" y="7716"/>
                  </a:cubicBezTo>
                  <a:lnTo>
                    <a:pt x="9415" y="7776"/>
                  </a:lnTo>
                  <a:cubicBezTo>
                    <a:pt x="9421" y="7792"/>
                    <a:pt x="9427" y="7809"/>
                    <a:pt x="9433" y="7825"/>
                  </a:cubicBezTo>
                  <a:lnTo>
                    <a:pt x="9452" y="7825"/>
                  </a:lnTo>
                  <a:lnTo>
                    <a:pt x="9452" y="7885"/>
                  </a:lnTo>
                  <a:lnTo>
                    <a:pt x="9467" y="7885"/>
                  </a:lnTo>
                  <a:lnTo>
                    <a:pt x="9467" y="7944"/>
                  </a:lnTo>
                  <a:lnTo>
                    <a:pt x="9467" y="8004"/>
                  </a:lnTo>
                  <a:lnTo>
                    <a:pt x="9467" y="8054"/>
                  </a:lnTo>
                  <a:lnTo>
                    <a:pt x="9452" y="8054"/>
                  </a:lnTo>
                  <a:lnTo>
                    <a:pt x="9433" y="8054"/>
                  </a:lnTo>
                  <a:lnTo>
                    <a:pt x="9415" y="8054"/>
                  </a:lnTo>
                  <a:lnTo>
                    <a:pt x="9415" y="8113"/>
                  </a:lnTo>
                  <a:lnTo>
                    <a:pt x="9396" y="8113"/>
                  </a:lnTo>
                  <a:lnTo>
                    <a:pt x="9381" y="8113"/>
                  </a:lnTo>
                  <a:lnTo>
                    <a:pt x="9362" y="8113"/>
                  </a:lnTo>
                  <a:cubicBezTo>
                    <a:pt x="9345" y="8133"/>
                    <a:pt x="9327" y="8153"/>
                    <a:pt x="9310" y="8173"/>
                  </a:cubicBezTo>
                  <a:cubicBezTo>
                    <a:pt x="9304" y="8153"/>
                    <a:pt x="9297" y="8133"/>
                    <a:pt x="9291" y="8113"/>
                  </a:cubicBezTo>
                  <a:cubicBezTo>
                    <a:pt x="9285" y="8093"/>
                    <a:pt x="9279" y="8074"/>
                    <a:pt x="9273" y="8054"/>
                  </a:cubicBezTo>
                  <a:lnTo>
                    <a:pt x="9254" y="8054"/>
                  </a:lnTo>
                  <a:lnTo>
                    <a:pt x="9254" y="8004"/>
                  </a:lnTo>
                  <a:lnTo>
                    <a:pt x="9221" y="7944"/>
                  </a:lnTo>
                  <a:lnTo>
                    <a:pt x="9221" y="8004"/>
                  </a:lnTo>
                  <a:lnTo>
                    <a:pt x="9221" y="8054"/>
                  </a:lnTo>
                  <a:lnTo>
                    <a:pt x="9202" y="8054"/>
                  </a:lnTo>
                  <a:cubicBezTo>
                    <a:pt x="9196" y="8074"/>
                    <a:pt x="9190" y="8093"/>
                    <a:pt x="9184" y="8113"/>
                  </a:cubicBezTo>
                  <a:lnTo>
                    <a:pt x="9184" y="8173"/>
                  </a:lnTo>
                  <a:lnTo>
                    <a:pt x="9184" y="8342"/>
                  </a:lnTo>
                  <a:lnTo>
                    <a:pt x="9168" y="8342"/>
                  </a:lnTo>
                  <a:lnTo>
                    <a:pt x="9168" y="8401"/>
                  </a:lnTo>
                  <a:lnTo>
                    <a:pt x="9168" y="8461"/>
                  </a:lnTo>
                  <a:lnTo>
                    <a:pt x="9168" y="8520"/>
                  </a:lnTo>
                  <a:cubicBezTo>
                    <a:pt x="9162" y="8557"/>
                    <a:pt x="9156" y="8593"/>
                    <a:pt x="9150" y="8630"/>
                  </a:cubicBezTo>
                  <a:cubicBezTo>
                    <a:pt x="9144" y="8670"/>
                    <a:pt x="9137" y="8709"/>
                    <a:pt x="9131" y="8749"/>
                  </a:cubicBezTo>
                  <a:cubicBezTo>
                    <a:pt x="9125" y="8765"/>
                    <a:pt x="9119" y="8782"/>
                    <a:pt x="9113" y="8798"/>
                  </a:cubicBezTo>
                  <a:lnTo>
                    <a:pt x="9079" y="8798"/>
                  </a:lnTo>
                  <a:lnTo>
                    <a:pt x="9079" y="8858"/>
                  </a:lnTo>
                  <a:lnTo>
                    <a:pt x="9079" y="8918"/>
                  </a:lnTo>
                  <a:lnTo>
                    <a:pt x="9060" y="8918"/>
                  </a:lnTo>
                  <a:cubicBezTo>
                    <a:pt x="9054" y="8938"/>
                    <a:pt x="9048" y="8957"/>
                    <a:pt x="9042" y="8977"/>
                  </a:cubicBezTo>
                  <a:lnTo>
                    <a:pt x="9042" y="9027"/>
                  </a:lnTo>
                  <a:lnTo>
                    <a:pt x="9026" y="9027"/>
                  </a:lnTo>
                  <a:cubicBezTo>
                    <a:pt x="9020" y="9047"/>
                    <a:pt x="9014" y="9066"/>
                    <a:pt x="9008" y="9086"/>
                  </a:cubicBezTo>
                  <a:lnTo>
                    <a:pt x="8990" y="9146"/>
                  </a:lnTo>
                  <a:lnTo>
                    <a:pt x="8990" y="9206"/>
                  </a:lnTo>
                  <a:lnTo>
                    <a:pt x="8971" y="9206"/>
                  </a:lnTo>
                  <a:cubicBezTo>
                    <a:pt x="8966" y="9222"/>
                    <a:pt x="8961" y="9239"/>
                    <a:pt x="8956" y="9255"/>
                  </a:cubicBezTo>
                  <a:lnTo>
                    <a:pt x="8956" y="9374"/>
                  </a:lnTo>
                  <a:lnTo>
                    <a:pt x="8937" y="9374"/>
                  </a:lnTo>
                  <a:lnTo>
                    <a:pt x="8919" y="9434"/>
                  </a:lnTo>
                  <a:cubicBezTo>
                    <a:pt x="8913" y="9470"/>
                    <a:pt x="8906" y="9507"/>
                    <a:pt x="8900" y="9543"/>
                  </a:cubicBezTo>
                  <a:lnTo>
                    <a:pt x="8900" y="9603"/>
                  </a:lnTo>
                  <a:lnTo>
                    <a:pt x="8900" y="9662"/>
                  </a:lnTo>
                  <a:lnTo>
                    <a:pt x="8900" y="9712"/>
                  </a:lnTo>
                  <a:cubicBezTo>
                    <a:pt x="8889" y="9732"/>
                    <a:pt x="8877" y="9752"/>
                    <a:pt x="8866" y="9772"/>
                  </a:cubicBezTo>
                  <a:cubicBezTo>
                    <a:pt x="8860" y="9792"/>
                    <a:pt x="8854" y="9811"/>
                    <a:pt x="8848" y="9831"/>
                  </a:cubicBezTo>
                  <a:lnTo>
                    <a:pt x="8814" y="9831"/>
                  </a:lnTo>
                  <a:lnTo>
                    <a:pt x="8795" y="9831"/>
                  </a:lnTo>
                  <a:lnTo>
                    <a:pt x="8777" y="9891"/>
                  </a:lnTo>
                  <a:cubicBezTo>
                    <a:pt x="8771" y="9907"/>
                    <a:pt x="8764" y="9924"/>
                    <a:pt x="8758" y="9940"/>
                  </a:cubicBezTo>
                  <a:lnTo>
                    <a:pt x="8743" y="9940"/>
                  </a:lnTo>
                  <a:cubicBezTo>
                    <a:pt x="8737" y="9924"/>
                    <a:pt x="8731" y="9907"/>
                    <a:pt x="8725" y="9891"/>
                  </a:cubicBezTo>
                  <a:lnTo>
                    <a:pt x="8725" y="9940"/>
                  </a:lnTo>
                  <a:lnTo>
                    <a:pt x="8725" y="10000"/>
                  </a:lnTo>
                  <a:lnTo>
                    <a:pt x="8475" y="10000"/>
                  </a:lnTo>
                  <a:lnTo>
                    <a:pt x="8475" y="9940"/>
                  </a:lnTo>
                  <a:cubicBezTo>
                    <a:pt x="8481" y="9904"/>
                    <a:pt x="8488" y="9867"/>
                    <a:pt x="8494" y="9831"/>
                  </a:cubicBezTo>
                  <a:cubicBezTo>
                    <a:pt x="8500" y="9811"/>
                    <a:pt x="8506" y="9792"/>
                    <a:pt x="8512" y="9772"/>
                  </a:cubicBezTo>
                  <a:lnTo>
                    <a:pt x="8512" y="9662"/>
                  </a:lnTo>
                  <a:cubicBezTo>
                    <a:pt x="8517" y="9622"/>
                    <a:pt x="8522" y="9583"/>
                    <a:pt x="8527" y="9543"/>
                  </a:cubicBezTo>
                  <a:lnTo>
                    <a:pt x="8512" y="9543"/>
                  </a:lnTo>
                  <a:cubicBezTo>
                    <a:pt x="8506" y="9507"/>
                    <a:pt x="8500" y="9470"/>
                    <a:pt x="8494" y="9434"/>
                  </a:cubicBezTo>
                  <a:cubicBezTo>
                    <a:pt x="8488" y="9414"/>
                    <a:pt x="8481" y="9394"/>
                    <a:pt x="8475" y="9374"/>
                  </a:cubicBezTo>
                  <a:lnTo>
                    <a:pt x="8457" y="9374"/>
                  </a:lnTo>
                  <a:lnTo>
                    <a:pt x="8423" y="9374"/>
                  </a:lnTo>
                  <a:lnTo>
                    <a:pt x="8404" y="9374"/>
                  </a:lnTo>
                  <a:lnTo>
                    <a:pt x="8386" y="9374"/>
                  </a:lnTo>
                  <a:lnTo>
                    <a:pt x="8370" y="9374"/>
                  </a:lnTo>
                  <a:cubicBezTo>
                    <a:pt x="8364" y="9354"/>
                    <a:pt x="8358" y="9335"/>
                    <a:pt x="8352" y="9315"/>
                  </a:cubicBezTo>
                  <a:cubicBezTo>
                    <a:pt x="8340" y="9335"/>
                    <a:pt x="8327" y="9354"/>
                    <a:pt x="8315" y="9374"/>
                  </a:cubicBezTo>
                  <a:cubicBezTo>
                    <a:pt x="8310" y="9394"/>
                    <a:pt x="8304" y="9414"/>
                    <a:pt x="8299" y="9434"/>
                  </a:cubicBezTo>
                  <a:lnTo>
                    <a:pt x="8281" y="9434"/>
                  </a:lnTo>
                  <a:lnTo>
                    <a:pt x="8281" y="9484"/>
                  </a:lnTo>
                  <a:lnTo>
                    <a:pt x="8281" y="9543"/>
                  </a:lnTo>
                  <a:lnTo>
                    <a:pt x="8299" y="9543"/>
                  </a:lnTo>
                  <a:lnTo>
                    <a:pt x="8281" y="9603"/>
                  </a:lnTo>
                  <a:lnTo>
                    <a:pt x="8262" y="9603"/>
                  </a:lnTo>
                  <a:cubicBezTo>
                    <a:pt x="8256" y="9639"/>
                    <a:pt x="8250" y="9676"/>
                    <a:pt x="8244" y="9712"/>
                  </a:cubicBezTo>
                  <a:cubicBezTo>
                    <a:pt x="8239" y="9752"/>
                    <a:pt x="8234" y="9791"/>
                    <a:pt x="8229" y="9831"/>
                  </a:cubicBezTo>
                  <a:lnTo>
                    <a:pt x="8229" y="9940"/>
                  </a:lnTo>
                  <a:lnTo>
                    <a:pt x="8229" y="10000"/>
                  </a:lnTo>
                  <a:lnTo>
                    <a:pt x="8210" y="10000"/>
                  </a:lnTo>
                  <a:lnTo>
                    <a:pt x="142" y="10000"/>
                  </a:lnTo>
                  <a:lnTo>
                    <a:pt x="142" y="9940"/>
                  </a:lnTo>
                  <a:lnTo>
                    <a:pt x="126" y="9940"/>
                  </a:lnTo>
                  <a:lnTo>
                    <a:pt x="126" y="9891"/>
                  </a:lnTo>
                  <a:lnTo>
                    <a:pt x="108" y="9891"/>
                  </a:lnTo>
                  <a:cubicBezTo>
                    <a:pt x="102" y="9871"/>
                    <a:pt x="95" y="9851"/>
                    <a:pt x="89" y="9831"/>
                  </a:cubicBezTo>
                  <a:cubicBezTo>
                    <a:pt x="78" y="9811"/>
                    <a:pt x="66" y="9792"/>
                    <a:pt x="55" y="9772"/>
                  </a:cubicBezTo>
                  <a:lnTo>
                    <a:pt x="37" y="9712"/>
                  </a:lnTo>
                  <a:lnTo>
                    <a:pt x="18" y="9712"/>
                  </a:lnTo>
                  <a:cubicBezTo>
                    <a:pt x="12" y="9695"/>
                    <a:pt x="6" y="9679"/>
                    <a:pt x="0" y="9662"/>
                  </a:cubicBezTo>
                  <a:lnTo>
                    <a:pt x="0" y="9603"/>
                  </a:lnTo>
                  <a:lnTo>
                    <a:pt x="0" y="9543"/>
                  </a:lnTo>
                  <a:lnTo>
                    <a:pt x="18" y="9543"/>
                  </a:lnTo>
                  <a:lnTo>
                    <a:pt x="37" y="9543"/>
                  </a:lnTo>
                  <a:lnTo>
                    <a:pt x="55" y="9543"/>
                  </a:lnTo>
                  <a:lnTo>
                    <a:pt x="71" y="9543"/>
                  </a:lnTo>
                  <a:lnTo>
                    <a:pt x="71" y="9603"/>
                  </a:lnTo>
                  <a:cubicBezTo>
                    <a:pt x="77" y="9623"/>
                    <a:pt x="83" y="9642"/>
                    <a:pt x="89" y="9662"/>
                  </a:cubicBezTo>
                  <a:cubicBezTo>
                    <a:pt x="101" y="9642"/>
                    <a:pt x="114" y="9623"/>
                    <a:pt x="126" y="9603"/>
                  </a:cubicBezTo>
                  <a:lnTo>
                    <a:pt x="160" y="9603"/>
                  </a:lnTo>
                  <a:cubicBezTo>
                    <a:pt x="154" y="9563"/>
                    <a:pt x="148" y="9524"/>
                    <a:pt x="142" y="9484"/>
                  </a:cubicBezTo>
                  <a:cubicBezTo>
                    <a:pt x="137" y="9467"/>
                    <a:pt x="131" y="9451"/>
                    <a:pt x="126" y="9434"/>
                  </a:cubicBezTo>
                  <a:lnTo>
                    <a:pt x="126" y="9374"/>
                  </a:lnTo>
                  <a:lnTo>
                    <a:pt x="126" y="9315"/>
                  </a:lnTo>
                  <a:lnTo>
                    <a:pt x="142" y="9315"/>
                  </a:lnTo>
                  <a:lnTo>
                    <a:pt x="142" y="9255"/>
                  </a:lnTo>
                  <a:lnTo>
                    <a:pt x="142" y="9206"/>
                  </a:lnTo>
                  <a:lnTo>
                    <a:pt x="160" y="9086"/>
                  </a:lnTo>
                  <a:lnTo>
                    <a:pt x="142" y="9086"/>
                  </a:lnTo>
                  <a:lnTo>
                    <a:pt x="142" y="9027"/>
                  </a:lnTo>
                  <a:cubicBezTo>
                    <a:pt x="148" y="9010"/>
                    <a:pt x="154" y="8994"/>
                    <a:pt x="160" y="8977"/>
                  </a:cubicBezTo>
                  <a:lnTo>
                    <a:pt x="160" y="8858"/>
                  </a:lnTo>
                  <a:lnTo>
                    <a:pt x="179" y="8858"/>
                  </a:lnTo>
                  <a:lnTo>
                    <a:pt x="179" y="8798"/>
                  </a:lnTo>
                  <a:lnTo>
                    <a:pt x="197" y="8798"/>
                  </a:lnTo>
                  <a:cubicBezTo>
                    <a:pt x="191" y="8782"/>
                    <a:pt x="185" y="8765"/>
                    <a:pt x="179" y="8749"/>
                  </a:cubicBezTo>
                  <a:cubicBezTo>
                    <a:pt x="173" y="8729"/>
                    <a:pt x="166" y="8709"/>
                    <a:pt x="160" y="8689"/>
                  </a:cubicBezTo>
                  <a:cubicBezTo>
                    <a:pt x="149" y="8649"/>
                    <a:pt x="137" y="8610"/>
                    <a:pt x="126" y="8570"/>
                  </a:cubicBezTo>
                  <a:lnTo>
                    <a:pt x="126" y="8520"/>
                  </a:lnTo>
                  <a:cubicBezTo>
                    <a:pt x="117" y="8512"/>
                    <a:pt x="80" y="8512"/>
                    <a:pt x="71" y="8520"/>
                  </a:cubicBezTo>
                  <a:lnTo>
                    <a:pt x="71" y="8570"/>
                  </a:lnTo>
                  <a:cubicBezTo>
                    <a:pt x="60" y="8553"/>
                    <a:pt x="48" y="8537"/>
                    <a:pt x="37" y="8520"/>
                  </a:cubicBezTo>
                  <a:lnTo>
                    <a:pt x="37" y="8461"/>
                  </a:lnTo>
                  <a:lnTo>
                    <a:pt x="18" y="8461"/>
                  </a:lnTo>
                  <a:lnTo>
                    <a:pt x="18" y="8401"/>
                  </a:lnTo>
                  <a:cubicBezTo>
                    <a:pt x="24" y="8325"/>
                    <a:pt x="49" y="8080"/>
                    <a:pt x="55" y="8004"/>
                  </a:cubicBezTo>
                  <a:lnTo>
                    <a:pt x="55" y="7944"/>
                  </a:lnTo>
                  <a:cubicBezTo>
                    <a:pt x="58" y="7914"/>
                    <a:pt x="65" y="7845"/>
                    <a:pt x="257" y="8423"/>
                  </a:cubicBezTo>
                </a:path>
              </a:pathLst>
            </a:cu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27" name="Freeform 15"/>
            <p:cNvSpPr>
              <a:spLocks/>
            </p:cNvSpPr>
            <p:nvPr/>
          </p:nvSpPr>
          <p:spPr bwMode="auto">
            <a:xfrm>
              <a:off x="2523361" y="4791861"/>
              <a:ext cx="4925333" cy="1527977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2147483646 h 10000"/>
                <a:gd name="T34" fmla="*/ 2147483646 w 10000"/>
                <a:gd name="T35" fmla="*/ 2147483646 h 10000"/>
                <a:gd name="T36" fmla="*/ 2147483646 w 10000"/>
                <a:gd name="T37" fmla="*/ 2147483646 h 10000"/>
                <a:gd name="T38" fmla="*/ 2147483646 w 10000"/>
                <a:gd name="T39" fmla="*/ 2147483646 h 10000"/>
                <a:gd name="T40" fmla="*/ 2147483646 w 10000"/>
                <a:gd name="T41" fmla="*/ 2147483646 h 10000"/>
                <a:gd name="T42" fmla="*/ 2147483646 w 10000"/>
                <a:gd name="T43" fmla="*/ 2147483646 h 10000"/>
                <a:gd name="T44" fmla="*/ 2147483646 w 10000"/>
                <a:gd name="T45" fmla="*/ 2147483646 h 10000"/>
                <a:gd name="T46" fmla="*/ 2147483646 w 10000"/>
                <a:gd name="T47" fmla="*/ 2147483646 h 10000"/>
                <a:gd name="T48" fmla="*/ 2147483646 w 10000"/>
                <a:gd name="T49" fmla="*/ 2147483646 h 10000"/>
                <a:gd name="T50" fmla="*/ 2147483646 w 10000"/>
                <a:gd name="T51" fmla="*/ 2147483646 h 10000"/>
                <a:gd name="T52" fmla="*/ 2147483646 w 10000"/>
                <a:gd name="T53" fmla="*/ 2147483646 h 10000"/>
                <a:gd name="T54" fmla="*/ 2147483646 w 10000"/>
                <a:gd name="T55" fmla="*/ 2147483646 h 10000"/>
                <a:gd name="T56" fmla="*/ 2147483646 w 10000"/>
                <a:gd name="T57" fmla="*/ 2147483646 h 10000"/>
                <a:gd name="T58" fmla="*/ 2147483646 w 10000"/>
                <a:gd name="T59" fmla="*/ 2147483646 h 10000"/>
                <a:gd name="T60" fmla="*/ 2147483646 w 10000"/>
                <a:gd name="T61" fmla="*/ 2147483646 h 10000"/>
                <a:gd name="T62" fmla="*/ 2147483646 w 10000"/>
                <a:gd name="T63" fmla="*/ 2147483646 h 10000"/>
                <a:gd name="T64" fmla="*/ 2147483646 w 10000"/>
                <a:gd name="T65" fmla="*/ 2147483646 h 10000"/>
                <a:gd name="T66" fmla="*/ 2147483646 w 10000"/>
                <a:gd name="T67" fmla="*/ 2147483646 h 10000"/>
                <a:gd name="T68" fmla="*/ 2147483646 w 10000"/>
                <a:gd name="T69" fmla="*/ 2147483646 h 10000"/>
                <a:gd name="T70" fmla="*/ 2147483646 w 10000"/>
                <a:gd name="T71" fmla="*/ 2147483646 h 10000"/>
                <a:gd name="T72" fmla="*/ 2147483646 w 10000"/>
                <a:gd name="T73" fmla="*/ 2147483646 h 10000"/>
                <a:gd name="T74" fmla="*/ 2147483646 w 10000"/>
                <a:gd name="T75" fmla="*/ 2147483646 h 10000"/>
                <a:gd name="T76" fmla="*/ 2147483646 w 10000"/>
                <a:gd name="T77" fmla="*/ 2147483646 h 10000"/>
                <a:gd name="T78" fmla="*/ 2147483646 w 10000"/>
                <a:gd name="T79" fmla="*/ 2147483646 h 10000"/>
                <a:gd name="T80" fmla="*/ 2147483646 w 10000"/>
                <a:gd name="T81" fmla="*/ 2147483646 h 10000"/>
                <a:gd name="T82" fmla="*/ 2147483646 w 10000"/>
                <a:gd name="T83" fmla="*/ 2147483646 h 10000"/>
                <a:gd name="T84" fmla="*/ 2147483646 w 10000"/>
                <a:gd name="T85" fmla="*/ 2147483646 h 10000"/>
                <a:gd name="T86" fmla="*/ 2147483646 w 10000"/>
                <a:gd name="T87" fmla="*/ 2147483646 h 10000"/>
                <a:gd name="T88" fmla="*/ 2147483646 w 10000"/>
                <a:gd name="T89" fmla="*/ 2147483646 h 10000"/>
                <a:gd name="T90" fmla="*/ 2147483646 w 10000"/>
                <a:gd name="T91" fmla="*/ 2147483646 h 10000"/>
                <a:gd name="T92" fmla="*/ 2147483646 w 10000"/>
                <a:gd name="T93" fmla="*/ 2147483646 h 10000"/>
                <a:gd name="T94" fmla="*/ 2147483646 w 10000"/>
                <a:gd name="T95" fmla="*/ 2147483646 h 10000"/>
                <a:gd name="T96" fmla="*/ 2147483646 w 10000"/>
                <a:gd name="T97" fmla="*/ 2147483646 h 10000"/>
                <a:gd name="T98" fmla="*/ 2147483646 w 10000"/>
                <a:gd name="T99" fmla="*/ 2147483646 h 10000"/>
                <a:gd name="T100" fmla="*/ 2147483646 w 10000"/>
                <a:gd name="T101" fmla="*/ 2147483646 h 10000"/>
                <a:gd name="T102" fmla="*/ 2147483646 w 10000"/>
                <a:gd name="T103" fmla="*/ 2147483646 h 10000"/>
                <a:gd name="T104" fmla="*/ 2147483646 w 10000"/>
                <a:gd name="T105" fmla="*/ 2147483646 h 10000"/>
                <a:gd name="T106" fmla="*/ 2147483646 w 10000"/>
                <a:gd name="T107" fmla="*/ 2147483646 h 10000"/>
                <a:gd name="T108" fmla="*/ 2147483646 w 10000"/>
                <a:gd name="T109" fmla="*/ 2147483646 h 10000"/>
                <a:gd name="T110" fmla="*/ 2147483646 w 10000"/>
                <a:gd name="T111" fmla="*/ 2147483646 h 10000"/>
                <a:gd name="T112" fmla="*/ 2147483646 w 10000"/>
                <a:gd name="T113" fmla="*/ 2147483646 h 10000"/>
                <a:gd name="T114" fmla="*/ 2147483646 w 10000"/>
                <a:gd name="T115" fmla="*/ 2147483646 h 10000"/>
                <a:gd name="T116" fmla="*/ 2147483646 w 10000"/>
                <a:gd name="T117" fmla="*/ 2147483646 h 10000"/>
                <a:gd name="T118" fmla="*/ 2147483646 w 10000"/>
                <a:gd name="T119" fmla="*/ 2147483646 h 10000"/>
                <a:gd name="T120" fmla="*/ 2147483646 w 10000"/>
                <a:gd name="T121" fmla="*/ 2147483646 h 10000"/>
                <a:gd name="T122" fmla="*/ 2147483646 w 10000"/>
                <a:gd name="T123" fmla="*/ 2147483646 h 10000"/>
                <a:gd name="T124" fmla="*/ 2147483646 w 10000"/>
                <a:gd name="T125" fmla="*/ 2147483646 h 100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000" h="10000">
                  <a:moveTo>
                    <a:pt x="8031" y="60"/>
                  </a:moveTo>
                  <a:lnTo>
                    <a:pt x="8031" y="0"/>
                  </a:lnTo>
                  <a:lnTo>
                    <a:pt x="8031" y="60"/>
                  </a:lnTo>
                  <a:lnTo>
                    <a:pt x="8050" y="60"/>
                  </a:lnTo>
                  <a:lnTo>
                    <a:pt x="8050" y="0"/>
                  </a:lnTo>
                  <a:lnTo>
                    <a:pt x="8068" y="60"/>
                  </a:lnTo>
                  <a:cubicBezTo>
                    <a:pt x="8074" y="40"/>
                    <a:pt x="8081" y="20"/>
                    <a:pt x="8087" y="0"/>
                  </a:cubicBezTo>
                  <a:lnTo>
                    <a:pt x="8087" y="60"/>
                  </a:lnTo>
                  <a:lnTo>
                    <a:pt x="8102" y="60"/>
                  </a:lnTo>
                  <a:cubicBezTo>
                    <a:pt x="8108" y="80"/>
                    <a:pt x="8115" y="99"/>
                    <a:pt x="8121" y="119"/>
                  </a:cubicBezTo>
                  <a:cubicBezTo>
                    <a:pt x="8127" y="99"/>
                    <a:pt x="8133" y="80"/>
                    <a:pt x="8139" y="60"/>
                  </a:cubicBezTo>
                  <a:lnTo>
                    <a:pt x="8139" y="119"/>
                  </a:lnTo>
                  <a:lnTo>
                    <a:pt x="8158" y="119"/>
                  </a:lnTo>
                  <a:lnTo>
                    <a:pt x="8173" y="119"/>
                  </a:lnTo>
                  <a:lnTo>
                    <a:pt x="8173" y="169"/>
                  </a:lnTo>
                  <a:lnTo>
                    <a:pt x="8192" y="169"/>
                  </a:lnTo>
                  <a:lnTo>
                    <a:pt x="8192" y="119"/>
                  </a:lnTo>
                  <a:cubicBezTo>
                    <a:pt x="8198" y="136"/>
                    <a:pt x="8204" y="152"/>
                    <a:pt x="8210" y="169"/>
                  </a:cubicBezTo>
                  <a:lnTo>
                    <a:pt x="8210" y="119"/>
                  </a:lnTo>
                  <a:lnTo>
                    <a:pt x="8210" y="169"/>
                  </a:lnTo>
                  <a:lnTo>
                    <a:pt x="8229" y="169"/>
                  </a:lnTo>
                  <a:lnTo>
                    <a:pt x="8244" y="169"/>
                  </a:lnTo>
                  <a:lnTo>
                    <a:pt x="8244" y="228"/>
                  </a:lnTo>
                  <a:lnTo>
                    <a:pt x="8244" y="169"/>
                  </a:lnTo>
                  <a:lnTo>
                    <a:pt x="8244" y="119"/>
                  </a:lnTo>
                  <a:lnTo>
                    <a:pt x="8262" y="119"/>
                  </a:lnTo>
                  <a:lnTo>
                    <a:pt x="8281" y="119"/>
                  </a:lnTo>
                  <a:lnTo>
                    <a:pt x="8281" y="60"/>
                  </a:lnTo>
                  <a:lnTo>
                    <a:pt x="8281" y="119"/>
                  </a:lnTo>
                  <a:lnTo>
                    <a:pt x="8299" y="119"/>
                  </a:lnTo>
                  <a:lnTo>
                    <a:pt x="8315" y="119"/>
                  </a:lnTo>
                  <a:lnTo>
                    <a:pt x="8333" y="119"/>
                  </a:lnTo>
                  <a:lnTo>
                    <a:pt x="8333" y="169"/>
                  </a:lnTo>
                  <a:lnTo>
                    <a:pt x="8333" y="119"/>
                  </a:lnTo>
                  <a:lnTo>
                    <a:pt x="8352" y="119"/>
                  </a:lnTo>
                  <a:lnTo>
                    <a:pt x="8352" y="169"/>
                  </a:lnTo>
                  <a:lnTo>
                    <a:pt x="8370" y="169"/>
                  </a:lnTo>
                  <a:lnTo>
                    <a:pt x="8370" y="228"/>
                  </a:lnTo>
                  <a:lnTo>
                    <a:pt x="8352" y="228"/>
                  </a:lnTo>
                  <a:lnTo>
                    <a:pt x="8352" y="288"/>
                  </a:lnTo>
                  <a:lnTo>
                    <a:pt x="8370" y="288"/>
                  </a:lnTo>
                  <a:lnTo>
                    <a:pt x="8370" y="228"/>
                  </a:lnTo>
                  <a:lnTo>
                    <a:pt x="8386" y="228"/>
                  </a:lnTo>
                  <a:lnTo>
                    <a:pt x="8386" y="288"/>
                  </a:lnTo>
                  <a:lnTo>
                    <a:pt x="8404" y="288"/>
                  </a:lnTo>
                  <a:lnTo>
                    <a:pt x="8404" y="348"/>
                  </a:lnTo>
                  <a:lnTo>
                    <a:pt x="8404" y="288"/>
                  </a:lnTo>
                  <a:lnTo>
                    <a:pt x="8423" y="288"/>
                  </a:lnTo>
                  <a:lnTo>
                    <a:pt x="8423" y="348"/>
                  </a:lnTo>
                  <a:lnTo>
                    <a:pt x="8423" y="397"/>
                  </a:lnTo>
                  <a:lnTo>
                    <a:pt x="8423" y="457"/>
                  </a:lnTo>
                  <a:lnTo>
                    <a:pt x="8423" y="397"/>
                  </a:lnTo>
                  <a:lnTo>
                    <a:pt x="8441" y="397"/>
                  </a:lnTo>
                  <a:lnTo>
                    <a:pt x="8441" y="457"/>
                  </a:lnTo>
                  <a:lnTo>
                    <a:pt x="8457" y="457"/>
                  </a:lnTo>
                  <a:lnTo>
                    <a:pt x="8457" y="516"/>
                  </a:lnTo>
                  <a:lnTo>
                    <a:pt x="8457" y="457"/>
                  </a:lnTo>
                  <a:lnTo>
                    <a:pt x="8457" y="516"/>
                  </a:lnTo>
                  <a:lnTo>
                    <a:pt x="8475" y="516"/>
                  </a:lnTo>
                  <a:lnTo>
                    <a:pt x="8475" y="576"/>
                  </a:lnTo>
                  <a:lnTo>
                    <a:pt x="8494" y="576"/>
                  </a:lnTo>
                  <a:lnTo>
                    <a:pt x="8494" y="626"/>
                  </a:lnTo>
                  <a:lnTo>
                    <a:pt x="8494" y="685"/>
                  </a:lnTo>
                  <a:lnTo>
                    <a:pt x="8512" y="685"/>
                  </a:lnTo>
                  <a:lnTo>
                    <a:pt x="8527" y="685"/>
                  </a:lnTo>
                  <a:lnTo>
                    <a:pt x="8527" y="745"/>
                  </a:lnTo>
                  <a:lnTo>
                    <a:pt x="8512" y="745"/>
                  </a:lnTo>
                  <a:lnTo>
                    <a:pt x="8512" y="804"/>
                  </a:lnTo>
                  <a:lnTo>
                    <a:pt x="8527" y="804"/>
                  </a:lnTo>
                  <a:lnTo>
                    <a:pt x="8527" y="854"/>
                  </a:lnTo>
                  <a:lnTo>
                    <a:pt x="8546" y="854"/>
                  </a:lnTo>
                  <a:lnTo>
                    <a:pt x="8546" y="914"/>
                  </a:lnTo>
                  <a:lnTo>
                    <a:pt x="8564" y="914"/>
                  </a:lnTo>
                  <a:lnTo>
                    <a:pt x="8564" y="973"/>
                  </a:lnTo>
                  <a:lnTo>
                    <a:pt x="8583" y="973"/>
                  </a:lnTo>
                  <a:lnTo>
                    <a:pt x="8564" y="973"/>
                  </a:lnTo>
                  <a:lnTo>
                    <a:pt x="8583" y="973"/>
                  </a:lnTo>
                  <a:lnTo>
                    <a:pt x="8583" y="1033"/>
                  </a:lnTo>
                  <a:lnTo>
                    <a:pt x="8583" y="1082"/>
                  </a:lnTo>
                  <a:lnTo>
                    <a:pt x="8598" y="1082"/>
                  </a:lnTo>
                  <a:lnTo>
                    <a:pt x="8598" y="1142"/>
                  </a:lnTo>
                  <a:lnTo>
                    <a:pt x="8617" y="1142"/>
                  </a:lnTo>
                  <a:lnTo>
                    <a:pt x="8617" y="1202"/>
                  </a:lnTo>
                  <a:lnTo>
                    <a:pt x="8617" y="1261"/>
                  </a:lnTo>
                  <a:lnTo>
                    <a:pt x="8635" y="1261"/>
                  </a:lnTo>
                  <a:lnTo>
                    <a:pt x="8617" y="1261"/>
                  </a:lnTo>
                  <a:lnTo>
                    <a:pt x="8617" y="1202"/>
                  </a:lnTo>
                  <a:lnTo>
                    <a:pt x="8635" y="1202"/>
                  </a:lnTo>
                  <a:lnTo>
                    <a:pt x="8635" y="1261"/>
                  </a:lnTo>
                  <a:lnTo>
                    <a:pt x="8635" y="1311"/>
                  </a:lnTo>
                  <a:lnTo>
                    <a:pt x="8635" y="1370"/>
                  </a:lnTo>
                  <a:lnTo>
                    <a:pt x="8635" y="1430"/>
                  </a:lnTo>
                  <a:lnTo>
                    <a:pt x="8654" y="1430"/>
                  </a:lnTo>
                  <a:lnTo>
                    <a:pt x="8672" y="1430"/>
                  </a:lnTo>
                  <a:lnTo>
                    <a:pt x="8672" y="1490"/>
                  </a:lnTo>
                  <a:lnTo>
                    <a:pt x="8688" y="1490"/>
                  </a:lnTo>
                  <a:lnTo>
                    <a:pt x="8688" y="1539"/>
                  </a:lnTo>
                  <a:lnTo>
                    <a:pt x="8706" y="1539"/>
                  </a:lnTo>
                  <a:lnTo>
                    <a:pt x="8706" y="1599"/>
                  </a:lnTo>
                  <a:lnTo>
                    <a:pt x="8725" y="1599"/>
                  </a:lnTo>
                  <a:lnTo>
                    <a:pt x="8725" y="1658"/>
                  </a:lnTo>
                  <a:lnTo>
                    <a:pt x="8743" y="1658"/>
                  </a:lnTo>
                  <a:lnTo>
                    <a:pt x="8743" y="1718"/>
                  </a:lnTo>
                  <a:lnTo>
                    <a:pt x="8725" y="1718"/>
                  </a:lnTo>
                  <a:lnTo>
                    <a:pt x="8725" y="1768"/>
                  </a:lnTo>
                  <a:lnTo>
                    <a:pt x="8743" y="1768"/>
                  </a:lnTo>
                  <a:lnTo>
                    <a:pt x="8743" y="1827"/>
                  </a:lnTo>
                  <a:lnTo>
                    <a:pt x="8743" y="1887"/>
                  </a:lnTo>
                  <a:lnTo>
                    <a:pt x="8758" y="1887"/>
                  </a:lnTo>
                  <a:lnTo>
                    <a:pt x="8777" y="1887"/>
                  </a:lnTo>
                  <a:lnTo>
                    <a:pt x="8795" y="1887"/>
                  </a:lnTo>
                  <a:lnTo>
                    <a:pt x="8795" y="1946"/>
                  </a:lnTo>
                  <a:lnTo>
                    <a:pt x="8795" y="1996"/>
                  </a:lnTo>
                  <a:lnTo>
                    <a:pt x="8795" y="2056"/>
                  </a:lnTo>
                  <a:lnTo>
                    <a:pt x="8795" y="2115"/>
                  </a:lnTo>
                  <a:lnTo>
                    <a:pt x="8795" y="2175"/>
                  </a:lnTo>
                  <a:cubicBezTo>
                    <a:pt x="8801" y="2191"/>
                    <a:pt x="8808" y="2208"/>
                    <a:pt x="8814" y="2224"/>
                  </a:cubicBezTo>
                  <a:lnTo>
                    <a:pt x="8829" y="2224"/>
                  </a:lnTo>
                  <a:lnTo>
                    <a:pt x="8829" y="2284"/>
                  </a:lnTo>
                  <a:lnTo>
                    <a:pt x="8848" y="2284"/>
                  </a:lnTo>
                  <a:lnTo>
                    <a:pt x="8848" y="2344"/>
                  </a:lnTo>
                  <a:lnTo>
                    <a:pt x="8866" y="2344"/>
                  </a:lnTo>
                  <a:lnTo>
                    <a:pt x="8848" y="2344"/>
                  </a:lnTo>
                  <a:lnTo>
                    <a:pt x="8866" y="2344"/>
                  </a:lnTo>
                  <a:lnTo>
                    <a:pt x="8885" y="2344"/>
                  </a:lnTo>
                  <a:lnTo>
                    <a:pt x="8885" y="2284"/>
                  </a:lnTo>
                  <a:lnTo>
                    <a:pt x="8885" y="2344"/>
                  </a:lnTo>
                  <a:lnTo>
                    <a:pt x="8900" y="2344"/>
                  </a:lnTo>
                  <a:lnTo>
                    <a:pt x="8919" y="2344"/>
                  </a:lnTo>
                  <a:lnTo>
                    <a:pt x="8937" y="2284"/>
                  </a:lnTo>
                  <a:cubicBezTo>
                    <a:pt x="8943" y="2264"/>
                    <a:pt x="8950" y="2244"/>
                    <a:pt x="8956" y="2224"/>
                  </a:cubicBezTo>
                  <a:lnTo>
                    <a:pt x="8971" y="2224"/>
                  </a:lnTo>
                  <a:lnTo>
                    <a:pt x="8990" y="2224"/>
                  </a:lnTo>
                  <a:lnTo>
                    <a:pt x="8990" y="2175"/>
                  </a:lnTo>
                  <a:lnTo>
                    <a:pt x="9008" y="2175"/>
                  </a:lnTo>
                  <a:lnTo>
                    <a:pt x="9008" y="2224"/>
                  </a:lnTo>
                  <a:lnTo>
                    <a:pt x="9008" y="2284"/>
                  </a:lnTo>
                  <a:lnTo>
                    <a:pt x="9026" y="2284"/>
                  </a:lnTo>
                  <a:lnTo>
                    <a:pt x="9042" y="2284"/>
                  </a:lnTo>
                  <a:lnTo>
                    <a:pt x="9042" y="2224"/>
                  </a:lnTo>
                  <a:lnTo>
                    <a:pt x="9042" y="2284"/>
                  </a:lnTo>
                  <a:lnTo>
                    <a:pt x="9060" y="2284"/>
                  </a:lnTo>
                  <a:lnTo>
                    <a:pt x="9060" y="2344"/>
                  </a:lnTo>
                  <a:lnTo>
                    <a:pt x="9060" y="2284"/>
                  </a:lnTo>
                  <a:lnTo>
                    <a:pt x="9079" y="2284"/>
                  </a:lnTo>
                  <a:lnTo>
                    <a:pt x="9097" y="2284"/>
                  </a:lnTo>
                  <a:lnTo>
                    <a:pt x="9097" y="2224"/>
                  </a:lnTo>
                  <a:lnTo>
                    <a:pt x="9113" y="2224"/>
                  </a:lnTo>
                  <a:lnTo>
                    <a:pt x="9131" y="2224"/>
                  </a:lnTo>
                  <a:lnTo>
                    <a:pt x="9131" y="2284"/>
                  </a:lnTo>
                  <a:lnTo>
                    <a:pt x="9150" y="2284"/>
                  </a:lnTo>
                  <a:lnTo>
                    <a:pt x="9168" y="2284"/>
                  </a:lnTo>
                  <a:lnTo>
                    <a:pt x="9168" y="2344"/>
                  </a:lnTo>
                  <a:lnTo>
                    <a:pt x="9184" y="2344"/>
                  </a:lnTo>
                  <a:lnTo>
                    <a:pt x="9184" y="2403"/>
                  </a:lnTo>
                  <a:lnTo>
                    <a:pt x="9202" y="2403"/>
                  </a:lnTo>
                  <a:lnTo>
                    <a:pt x="9221" y="2403"/>
                  </a:lnTo>
                  <a:lnTo>
                    <a:pt x="9221" y="2453"/>
                  </a:lnTo>
                  <a:lnTo>
                    <a:pt x="9239" y="2453"/>
                  </a:lnTo>
                  <a:lnTo>
                    <a:pt x="9254" y="2453"/>
                  </a:lnTo>
                  <a:lnTo>
                    <a:pt x="9254" y="2512"/>
                  </a:lnTo>
                  <a:lnTo>
                    <a:pt x="9254" y="2453"/>
                  </a:lnTo>
                  <a:lnTo>
                    <a:pt x="9273" y="2453"/>
                  </a:lnTo>
                  <a:lnTo>
                    <a:pt x="9291" y="2453"/>
                  </a:lnTo>
                  <a:lnTo>
                    <a:pt x="9291" y="2403"/>
                  </a:lnTo>
                  <a:lnTo>
                    <a:pt x="9291" y="2453"/>
                  </a:lnTo>
                  <a:lnTo>
                    <a:pt x="9310" y="2453"/>
                  </a:lnTo>
                  <a:lnTo>
                    <a:pt x="9310" y="2403"/>
                  </a:lnTo>
                  <a:lnTo>
                    <a:pt x="9325" y="2403"/>
                  </a:lnTo>
                  <a:lnTo>
                    <a:pt x="9325" y="2453"/>
                  </a:lnTo>
                  <a:cubicBezTo>
                    <a:pt x="9320" y="2473"/>
                    <a:pt x="9315" y="2492"/>
                    <a:pt x="9310" y="2512"/>
                  </a:cubicBezTo>
                  <a:lnTo>
                    <a:pt x="9325" y="2512"/>
                  </a:lnTo>
                  <a:lnTo>
                    <a:pt x="9325" y="2572"/>
                  </a:lnTo>
                  <a:lnTo>
                    <a:pt x="9310" y="2572"/>
                  </a:lnTo>
                  <a:lnTo>
                    <a:pt x="9310" y="2632"/>
                  </a:lnTo>
                  <a:lnTo>
                    <a:pt x="9325" y="2632"/>
                  </a:lnTo>
                  <a:cubicBezTo>
                    <a:pt x="9331" y="2652"/>
                    <a:pt x="9338" y="2671"/>
                    <a:pt x="9344" y="2691"/>
                  </a:cubicBezTo>
                  <a:lnTo>
                    <a:pt x="9362" y="2691"/>
                  </a:lnTo>
                  <a:lnTo>
                    <a:pt x="9362" y="2632"/>
                  </a:lnTo>
                  <a:lnTo>
                    <a:pt x="9362" y="2691"/>
                  </a:lnTo>
                  <a:lnTo>
                    <a:pt x="9362" y="2741"/>
                  </a:lnTo>
                  <a:lnTo>
                    <a:pt x="9381" y="2741"/>
                  </a:lnTo>
                  <a:lnTo>
                    <a:pt x="9381" y="2800"/>
                  </a:lnTo>
                  <a:lnTo>
                    <a:pt x="9381" y="2860"/>
                  </a:lnTo>
                  <a:lnTo>
                    <a:pt x="9381" y="2920"/>
                  </a:lnTo>
                  <a:lnTo>
                    <a:pt x="9381" y="2969"/>
                  </a:lnTo>
                  <a:lnTo>
                    <a:pt x="9396" y="2969"/>
                  </a:lnTo>
                  <a:lnTo>
                    <a:pt x="9396" y="3029"/>
                  </a:lnTo>
                  <a:lnTo>
                    <a:pt x="9415" y="3029"/>
                  </a:lnTo>
                  <a:cubicBezTo>
                    <a:pt x="9421" y="3049"/>
                    <a:pt x="9427" y="3068"/>
                    <a:pt x="9433" y="3088"/>
                  </a:cubicBezTo>
                  <a:lnTo>
                    <a:pt x="9433" y="3148"/>
                  </a:lnTo>
                  <a:lnTo>
                    <a:pt x="9452" y="3148"/>
                  </a:lnTo>
                  <a:lnTo>
                    <a:pt x="9452" y="3198"/>
                  </a:lnTo>
                  <a:lnTo>
                    <a:pt x="9467" y="3198"/>
                  </a:lnTo>
                  <a:lnTo>
                    <a:pt x="9467" y="3148"/>
                  </a:lnTo>
                  <a:lnTo>
                    <a:pt x="9486" y="3148"/>
                  </a:lnTo>
                  <a:lnTo>
                    <a:pt x="9486" y="3088"/>
                  </a:lnTo>
                  <a:lnTo>
                    <a:pt x="9504" y="3088"/>
                  </a:lnTo>
                  <a:lnTo>
                    <a:pt x="9522" y="3088"/>
                  </a:lnTo>
                  <a:lnTo>
                    <a:pt x="9541" y="3088"/>
                  </a:lnTo>
                  <a:lnTo>
                    <a:pt x="9556" y="3088"/>
                  </a:lnTo>
                  <a:lnTo>
                    <a:pt x="9575" y="3088"/>
                  </a:lnTo>
                  <a:lnTo>
                    <a:pt x="9575" y="3029"/>
                  </a:lnTo>
                  <a:lnTo>
                    <a:pt x="9593" y="3029"/>
                  </a:lnTo>
                  <a:lnTo>
                    <a:pt x="9612" y="3029"/>
                  </a:lnTo>
                  <a:lnTo>
                    <a:pt x="9612" y="2969"/>
                  </a:lnTo>
                  <a:lnTo>
                    <a:pt x="9627" y="2969"/>
                  </a:lnTo>
                  <a:lnTo>
                    <a:pt x="9646" y="2969"/>
                  </a:lnTo>
                  <a:lnTo>
                    <a:pt x="9646" y="2920"/>
                  </a:lnTo>
                  <a:lnTo>
                    <a:pt x="9664" y="2920"/>
                  </a:lnTo>
                  <a:lnTo>
                    <a:pt x="9683" y="2920"/>
                  </a:lnTo>
                  <a:lnTo>
                    <a:pt x="9683" y="2860"/>
                  </a:lnTo>
                  <a:lnTo>
                    <a:pt x="9683" y="2800"/>
                  </a:lnTo>
                  <a:lnTo>
                    <a:pt x="9683" y="2741"/>
                  </a:lnTo>
                  <a:lnTo>
                    <a:pt x="9698" y="2741"/>
                  </a:lnTo>
                  <a:lnTo>
                    <a:pt x="9698" y="2691"/>
                  </a:lnTo>
                  <a:lnTo>
                    <a:pt x="9698" y="2632"/>
                  </a:lnTo>
                  <a:lnTo>
                    <a:pt x="9717" y="2632"/>
                  </a:lnTo>
                  <a:lnTo>
                    <a:pt x="9717" y="2572"/>
                  </a:lnTo>
                  <a:lnTo>
                    <a:pt x="9735" y="2572"/>
                  </a:lnTo>
                  <a:lnTo>
                    <a:pt x="9735" y="2512"/>
                  </a:lnTo>
                  <a:lnTo>
                    <a:pt x="9754" y="2512"/>
                  </a:lnTo>
                  <a:lnTo>
                    <a:pt x="9769" y="2512"/>
                  </a:lnTo>
                  <a:lnTo>
                    <a:pt x="9787" y="2512"/>
                  </a:lnTo>
                  <a:lnTo>
                    <a:pt x="9787" y="2453"/>
                  </a:lnTo>
                  <a:cubicBezTo>
                    <a:pt x="9793" y="2436"/>
                    <a:pt x="9800" y="2420"/>
                    <a:pt x="9806" y="2403"/>
                  </a:cubicBezTo>
                  <a:lnTo>
                    <a:pt x="9824" y="2403"/>
                  </a:lnTo>
                  <a:lnTo>
                    <a:pt x="9824" y="2344"/>
                  </a:lnTo>
                  <a:lnTo>
                    <a:pt x="9824" y="2284"/>
                  </a:lnTo>
                  <a:lnTo>
                    <a:pt x="9840" y="2284"/>
                  </a:lnTo>
                  <a:lnTo>
                    <a:pt x="9840" y="2224"/>
                  </a:lnTo>
                  <a:lnTo>
                    <a:pt x="9858" y="2224"/>
                  </a:lnTo>
                  <a:lnTo>
                    <a:pt x="9858" y="2175"/>
                  </a:lnTo>
                  <a:lnTo>
                    <a:pt x="9877" y="2175"/>
                  </a:lnTo>
                  <a:lnTo>
                    <a:pt x="9895" y="2175"/>
                  </a:lnTo>
                  <a:lnTo>
                    <a:pt x="9895" y="2115"/>
                  </a:lnTo>
                  <a:lnTo>
                    <a:pt x="9911" y="2115"/>
                  </a:lnTo>
                  <a:lnTo>
                    <a:pt x="9929" y="2115"/>
                  </a:lnTo>
                  <a:lnTo>
                    <a:pt x="9929" y="2175"/>
                  </a:lnTo>
                  <a:lnTo>
                    <a:pt x="9929" y="2115"/>
                  </a:lnTo>
                  <a:lnTo>
                    <a:pt x="9948" y="2115"/>
                  </a:lnTo>
                  <a:lnTo>
                    <a:pt x="9948" y="2175"/>
                  </a:lnTo>
                  <a:lnTo>
                    <a:pt x="9948" y="2224"/>
                  </a:lnTo>
                  <a:lnTo>
                    <a:pt x="9948" y="2284"/>
                  </a:lnTo>
                  <a:lnTo>
                    <a:pt x="9948" y="2344"/>
                  </a:lnTo>
                  <a:lnTo>
                    <a:pt x="9948" y="2403"/>
                  </a:lnTo>
                  <a:lnTo>
                    <a:pt x="9966" y="2403"/>
                  </a:lnTo>
                  <a:lnTo>
                    <a:pt x="9966" y="2453"/>
                  </a:lnTo>
                  <a:lnTo>
                    <a:pt x="9982" y="2453"/>
                  </a:lnTo>
                  <a:cubicBezTo>
                    <a:pt x="9988" y="2473"/>
                    <a:pt x="9994" y="2492"/>
                    <a:pt x="10000" y="2512"/>
                  </a:cubicBezTo>
                  <a:lnTo>
                    <a:pt x="10000" y="2572"/>
                  </a:lnTo>
                  <a:lnTo>
                    <a:pt x="10000" y="2632"/>
                  </a:lnTo>
                  <a:cubicBezTo>
                    <a:pt x="9994" y="2652"/>
                    <a:pt x="9988" y="2671"/>
                    <a:pt x="9982" y="2691"/>
                  </a:cubicBezTo>
                  <a:lnTo>
                    <a:pt x="9982" y="2741"/>
                  </a:lnTo>
                  <a:lnTo>
                    <a:pt x="9966" y="2741"/>
                  </a:lnTo>
                  <a:lnTo>
                    <a:pt x="9966" y="2800"/>
                  </a:lnTo>
                  <a:lnTo>
                    <a:pt x="9948" y="2800"/>
                  </a:lnTo>
                  <a:lnTo>
                    <a:pt x="9948" y="2860"/>
                  </a:lnTo>
                  <a:lnTo>
                    <a:pt x="9948" y="2920"/>
                  </a:lnTo>
                  <a:lnTo>
                    <a:pt x="9948" y="2969"/>
                  </a:lnTo>
                  <a:lnTo>
                    <a:pt x="9966" y="2969"/>
                  </a:lnTo>
                  <a:lnTo>
                    <a:pt x="9966" y="3029"/>
                  </a:lnTo>
                  <a:lnTo>
                    <a:pt x="9966" y="3088"/>
                  </a:lnTo>
                  <a:lnTo>
                    <a:pt x="9966" y="3148"/>
                  </a:lnTo>
                  <a:lnTo>
                    <a:pt x="9948" y="3148"/>
                  </a:lnTo>
                  <a:lnTo>
                    <a:pt x="9966" y="3148"/>
                  </a:lnTo>
                  <a:lnTo>
                    <a:pt x="9966" y="3198"/>
                  </a:lnTo>
                  <a:lnTo>
                    <a:pt x="9966" y="3257"/>
                  </a:lnTo>
                  <a:lnTo>
                    <a:pt x="9966" y="3317"/>
                  </a:lnTo>
                  <a:cubicBezTo>
                    <a:pt x="9971" y="3337"/>
                    <a:pt x="9977" y="3356"/>
                    <a:pt x="9982" y="3376"/>
                  </a:cubicBezTo>
                  <a:lnTo>
                    <a:pt x="9982" y="3426"/>
                  </a:lnTo>
                  <a:lnTo>
                    <a:pt x="9966" y="3426"/>
                  </a:lnTo>
                  <a:lnTo>
                    <a:pt x="9966" y="3486"/>
                  </a:lnTo>
                  <a:lnTo>
                    <a:pt x="9966" y="3545"/>
                  </a:lnTo>
                  <a:lnTo>
                    <a:pt x="9982" y="3545"/>
                  </a:lnTo>
                  <a:lnTo>
                    <a:pt x="9982" y="3605"/>
                  </a:lnTo>
                  <a:lnTo>
                    <a:pt x="9982" y="3654"/>
                  </a:lnTo>
                  <a:lnTo>
                    <a:pt x="9982" y="3605"/>
                  </a:lnTo>
                  <a:lnTo>
                    <a:pt x="9982" y="3654"/>
                  </a:lnTo>
                  <a:lnTo>
                    <a:pt x="10000" y="3654"/>
                  </a:lnTo>
                  <a:lnTo>
                    <a:pt x="9982" y="3714"/>
                  </a:lnTo>
                  <a:lnTo>
                    <a:pt x="10000" y="3714"/>
                  </a:lnTo>
                  <a:lnTo>
                    <a:pt x="9982" y="3714"/>
                  </a:lnTo>
                  <a:lnTo>
                    <a:pt x="9982" y="3774"/>
                  </a:lnTo>
                  <a:lnTo>
                    <a:pt x="9966" y="3774"/>
                  </a:lnTo>
                  <a:lnTo>
                    <a:pt x="9966" y="3833"/>
                  </a:lnTo>
                  <a:lnTo>
                    <a:pt x="9982" y="3833"/>
                  </a:lnTo>
                  <a:lnTo>
                    <a:pt x="9982" y="3883"/>
                  </a:lnTo>
                  <a:lnTo>
                    <a:pt x="9982" y="3942"/>
                  </a:lnTo>
                  <a:lnTo>
                    <a:pt x="9982" y="4002"/>
                  </a:lnTo>
                  <a:lnTo>
                    <a:pt x="9966" y="4002"/>
                  </a:lnTo>
                  <a:lnTo>
                    <a:pt x="9966" y="4062"/>
                  </a:lnTo>
                  <a:lnTo>
                    <a:pt x="9966" y="4111"/>
                  </a:lnTo>
                  <a:lnTo>
                    <a:pt x="9966" y="4171"/>
                  </a:lnTo>
                  <a:lnTo>
                    <a:pt x="9966" y="4111"/>
                  </a:lnTo>
                  <a:lnTo>
                    <a:pt x="9966" y="4171"/>
                  </a:lnTo>
                  <a:lnTo>
                    <a:pt x="9982" y="4171"/>
                  </a:lnTo>
                  <a:lnTo>
                    <a:pt x="9982" y="4230"/>
                  </a:lnTo>
                  <a:lnTo>
                    <a:pt x="9966" y="4230"/>
                  </a:lnTo>
                  <a:lnTo>
                    <a:pt x="9982" y="4230"/>
                  </a:lnTo>
                  <a:lnTo>
                    <a:pt x="9966" y="4230"/>
                  </a:lnTo>
                  <a:lnTo>
                    <a:pt x="9966" y="4290"/>
                  </a:lnTo>
                  <a:lnTo>
                    <a:pt x="9948" y="4290"/>
                  </a:lnTo>
                  <a:lnTo>
                    <a:pt x="9948" y="4340"/>
                  </a:lnTo>
                  <a:lnTo>
                    <a:pt x="9948" y="4399"/>
                  </a:lnTo>
                  <a:lnTo>
                    <a:pt x="9948" y="4459"/>
                  </a:lnTo>
                  <a:lnTo>
                    <a:pt x="9948" y="4518"/>
                  </a:lnTo>
                  <a:lnTo>
                    <a:pt x="9966" y="4518"/>
                  </a:lnTo>
                  <a:lnTo>
                    <a:pt x="9948" y="4518"/>
                  </a:lnTo>
                  <a:lnTo>
                    <a:pt x="9966" y="4518"/>
                  </a:lnTo>
                  <a:lnTo>
                    <a:pt x="9966" y="4568"/>
                  </a:lnTo>
                  <a:lnTo>
                    <a:pt x="9966" y="4628"/>
                  </a:lnTo>
                  <a:lnTo>
                    <a:pt x="9966" y="4687"/>
                  </a:lnTo>
                  <a:lnTo>
                    <a:pt x="9948" y="4687"/>
                  </a:lnTo>
                  <a:lnTo>
                    <a:pt x="9929" y="4687"/>
                  </a:lnTo>
                  <a:lnTo>
                    <a:pt x="9929" y="4628"/>
                  </a:lnTo>
                  <a:lnTo>
                    <a:pt x="9911" y="4628"/>
                  </a:lnTo>
                  <a:lnTo>
                    <a:pt x="9911" y="4568"/>
                  </a:lnTo>
                  <a:lnTo>
                    <a:pt x="9895" y="4568"/>
                  </a:lnTo>
                  <a:lnTo>
                    <a:pt x="9877" y="4568"/>
                  </a:lnTo>
                  <a:lnTo>
                    <a:pt x="9858" y="4568"/>
                  </a:lnTo>
                  <a:lnTo>
                    <a:pt x="9840" y="4568"/>
                  </a:lnTo>
                  <a:lnTo>
                    <a:pt x="9824" y="4568"/>
                  </a:lnTo>
                  <a:lnTo>
                    <a:pt x="9824" y="4628"/>
                  </a:lnTo>
                  <a:lnTo>
                    <a:pt x="9806" y="4628"/>
                  </a:lnTo>
                  <a:lnTo>
                    <a:pt x="9806" y="4687"/>
                  </a:lnTo>
                  <a:lnTo>
                    <a:pt x="9787" y="4687"/>
                  </a:lnTo>
                  <a:lnTo>
                    <a:pt x="9769" y="4687"/>
                  </a:lnTo>
                  <a:lnTo>
                    <a:pt x="9754" y="4687"/>
                  </a:lnTo>
                  <a:lnTo>
                    <a:pt x="9754" y="4747"/>
                  </a:lnTo>
                  <a:lnTo>
                    <a:pt x="9754" y="4796"/>
                  </a:lnTo>
                  <a:lnTo>
                    <a:pt x="9735" y="4796"/>
                  </a:lnTo>
                  <a:lnTo>
                    <a:pt x="9754" y="4796"/>
                  </a:lnTo>
                  <a:lnTo>
                    <a:pt x="9754" y="4856"/>
                  </a:lnTo>
                  <a:lnTo>
                    <a:pt x="9754" y="4916"/>
                  </a:lnTo>
                  <a:lnTo>
                    <a:pt x="9735" y="4916"/>
                  </a:lnTo>
                  <a:lnTo>
                    <a:pt x="9735" y="4975"/>
                  </a:lnTo>
                  <a:lnTo>
                    <a:pt x="9735" y="5025"/>
                  </a:lnTo>
                  <a:lnTo>
                    <a:pt x="9717" y="5025"/>
                  </a:lnTo>
                  <a:lnTo>
                    <a:pt x="9698" y="5025"/>
                  </a:lnTo>
                  <a:lnTo>
                    <a:pt x="9698" y="5084"/>
                  </a:lnTo>
                  <a:lnTo>
                    <a:pt x="9683" y="5084"/>
                  </a:lnTo>
                  <a:lnTo>
                    <a:pt x="9683" y="5144"/>
                  </a:lnTo>
                  <a:lnTo>
                    <a:pt x="9664" y="5144"/>
                  </a:lnTo>
                  <a:lnTo>
                    <a:pt x="9664" y="5204"/>
                  </a:lnTo>
                  <a:lnTo>
                    <a:pt x="9683" y="5204"/>
                  </a:lnTo>
                  <a:lnTo>
                    <a:pt x="9683" y="5253"/>
                  </a:lnTo>
                  <a:lnTo>
                    <a:pt x="9698" y="5253"/>
                  </a:lnTo>
                  <a:lnTo>
                    <a:pt x="9698" y="5313"/>
                  </a:lnTo>
                  <a:cubicBezTo>
                    <a:pt x="9704" y="5333"/>
                    <a:pt x="9711" y="5352"/>
                    <a:pt x="9717" y="5372"/>
                  </a:cubicBezTo>
                  <a:lnTo>
                    <a:pt x="9735" y="5432"/>
                  </a:lnTo>
                  <a:lnTo>
                    <a:pt x="9735" y="5492"/>
                  </a:lnTo>
                  <a:cubicBezTo>
                    <a:pt x="9741" y="5508"/>
                    <a:pt x="9748" y="5525"/>
                    <a:pt x="9754" y="5541"/>
                  </a:cubicBezTo>
                  <a:lnTo>
                    <a:pt x="9754" y="5601"/>
                  </a:lnTo>
                  <a:lnTo>
                    <a:pt x="9769" y="5601"/>
                  </a:lnTo>
                  <a:lnTo>
                    <a:pt x="9769" y="5660"/>
                  </a:lnTo>
                  <a:lnTo>
                    <a:pt x="9769" y="5720"/>
                  </a:lnTo>
                  <a:lnTo>
                    <a:pt x="9769" y="5770"/>
                  </a:lnTo>
                  <a:lnTo>
                    <a:pt x="9769" y="5829"/>
                  </a:lnTo>
                  <a:lnTo>
                    <a:pt x="9769" y="5889"/>
                  </a:lnTo>
                  <a:lnTo>
                    <a:pt x="9787" y="5889"/>
                  </a:lnTo>
                  <a:lnTo>
                    <a:pt x="9787" y="5948"/>
                  </a:lnTo>
                  <a:lnTo>
                    <a:pt x="9787" y="5998"/>
                  </a:lnTo>
                  <a:lnTo>
                    <a:pt x="9806" y="5998"/>
                  </a:lnTo>
                  <a:lnTo>
                    <a:pt x="9787" y="5998"/>
                  </a:lnTo>
                  <a:lnTo>
                    <a:pt x="9787" y="6058"/>
                  </a:lnTo>
                  <a:lnTo>
                    <a:pt x="9806" y="6058"/>
                  </a:lnTo>
                  <a:lnTo>
                    <a:pt x="9824" y="6058"/>
                  </a:lnTo>
                  <a:lnTo>
                    <a:pt x="9824" y="6117"/>
                  </a:lnTo>
                  <a:lnTo>
                    <a:pt x="9824" y="6177"/>
                  </a:lnTo>
                  <a:lnTo>
                    <a:pt x="9824" y="6226"/>
                  </a:lnTo>
                  <a:lnTo>
                    <a:pt x="9824" y="6286"/>
                  </a:lnTo>
                  <a:lnTo>
                    <a:pt x="9824" y="6346"/>
                  </a:lnTo>
                  <a:lnTo>
                    <a:pt x="9824" y="6405"/>
                  </a:lnTo>
                  <a:lnTo>
                    <a:pt x="9824" y="6455"/>
                  </a:lnTo>
                  <a:lnTo>
                    <a:pt x="9824" y="6514"/>
                  </a:lnTo>
                  <a:lnTo>
                    <a:pt x="9806" y="6514"/>
                  </a:lnTo>
                  <a:lnTo>
                    <a:pt x="9824" y="6514"/>
                  </a:lnTo>
                  <a:lnTo>
                    <a:pt x="9824" y="6574"/>
                  </a:lnTo>
                  <a:lnTo>
                    <a:pt x="9806" y="6574"/>
                  </a:lnTo>
                  <a:lnTo>
                    <a:pt x="9787" y="6574"/>
                  </a:lnTo>
                  <a:lnTo>
                    <a:pt x="9787" y="6634"/>
                  </a:lnTo>
                  <a:lnTo>
                    <a:pt x="9769" y="6634"/>
                  </a:lnTo>
                  <a:lnTo>
                    <a:pt x="9754" y="6634"/>
                  </a:lnTo>
                  <a:lnTo>
                    <a:pt x="9754" y="6683"/>
                  </a:lnTo>
                  <a:lnTo>
                    <a:pt x="9735" y="6683"/>
                  </a:lnTo>
                  <a:lnTo>
                    <a:pt x="9735" y="6743"/>
                  </a:lnTo>
                  <a:lnTo>
                    <a:pt x="9754" y="6743"/>
                  </a:lnTo>
                  <a:lnTo>
                    <a:pt x="9769" y="6743"/>
                  </a:lnTo>
                  <a:lnTo>
                    <a:pt x="9769" y="6802"/>
                  </a:lnTo>
                  <a:lnTo>
                    <a:pt x="9769" y="6862"/>
                  </a:lnTo>
                  <a:lnTo>
                    <a:pt x="9769" y="6912"/>
                  </a:lnTo>
                  <a:lnTo>
                    <a:pt x="9787" y="6912"/>
                  </a:lnTo>
                  <a:lnTo>
                    <a:pt x="9769" y="6912"/>
                  </a:lnTo>
                  <a:lnTo>
                    <a:pt x="9769" y="6862"/>
                  </a:lnTo>
                  <a:lnTo>
                    <a:pt x="9754" y="6862"/>
                  </a:lnTo>
                  <a:lnTo>
                    <a:pt x="9735" y="6862"/>
                  </a:lnTo>
                  <a:lnTo>
                    <a:pt x="9717" y="6802"/>
                  </a:lnTo>
                  <a:lnTo>
                    <a:pt x="9698" y="6802"/>
                  </a:lnTo>
                  <a:lnTo>
                    <a:pt x="9698" y="6743"/>
                  </a:lnTo>
                  <a:lnTo>
                    <a:pt x="9698" y="6683"/>
                  </a:lnTo>
                  <a:lnTo>
                    <a:pt x="9683" y="6683"/>
                  </a:lnTo>
                  <a:lnTo>
                    <a:pt x="9646" y="6634"/>
                  </a:lnTo>
                  <a:lnTo>
                    <a:pt x="9627" y="6634"/>
                  </a:lnTo>
                  <a:lnTo>
                    <a:pt x="9627" y="6683"/>
                  </a:lnTo>
                  <a:lnTo>
                    <a:pt x="9627" y="6743"/>
                  </a:lnTo>
                  <a:lnTo>
                    <a:pt x="9627" y="6862"/>
                  </a:lnTo>
                  <a:lnTo>
                    <a:pt x="9627" y="6971"/>
                  </a:lnTo>
                  <a:cubicBezTo>
                    <a:pt x="9633" y="6991"/>
                    <a:pt x="9640" y="7011"/>
                    <a:pt x="9646" y="7031"/>
                  </a:cubicBezTo>
                  <a:lnTo>
                    <a:pt x="9646" y="7090"/>
                  </a:lnTo>
                  <a:cubicBezTo>
                    <a:pt x="9635" y="7107"/>
                    <a:pt x="9623" y="7123"/>
                    <a:pt x="9612" y="7140"/>
                  </a:cubicBezTo>
                  <a:lnTo>
                    <a:pt x="9593" y="7140"/>
                  </a:lnTo>
                  <a:lnTo>
                    <a:pt x="9575" y="7140"/>
                  </a:lnTo>
                  <a:lnTo>
                    <a:pt x="9575" y="7200"/>
                  </a:lnTo>
                  <a:lnTo>
                    <a:pt x="9575" y="7259"/>
                  </a:lnTo>
                  <a:lnTo>
                    <a:pt x="9575" y="7319"/>
                  </a:lnTo>
                  <a:lnTo>
                    <a:pt x="9575" y="7368"/>
                  </a:lnTo>
                  <a:lnTo>
                    <a:pt x="9556" y="7368"/>
                  </a:lnTo>
                  <a:lnTo>
                    <a:pt x="9556" y="7428"/>
                  </a:lnTo>
                  <a:lnTo>
                    <a:pt x="9541" y="7428"/>
                  </a:lnTo>
                  <a:lnTo>
                    <a:pt x="9541" y="7488"/>
                  </a:lnTo>
                  <a:lnTo>
                    <a:pt x="9522" y="7488"/>
                  </a:lnTo>
                  <a:cubicBezTo>
                    <a:pt x="9516" y="7508"/>
                    <a:pt x="9510" y="7527"/>
                    <a:pt x="9504" y="7547"/>
                  </a:cubicBezTo>
                  <a:lnTo>
                    <a:pt x="9486" y="7547"/>
                  </a:lnTo>
                  <a:cubicBezTo>
                    <a:pt x="9480" y="7564"/>
                    <a:pt x="9473" y="7580"/>
                    <a:pt x="9467" y="7597"/>
                  </a:cubicBezTo>
                  <a:cubicBezTo>
                    <a:pt x="9462" y="7580"/>
                    <a:pt x="9457" y="7564"/>
                    <a:pt x="9452" y="7547"/>
                  </a:cubicBezTo>
                  <a:lnTo>
                    <a:pt x="9452" y="7597"/>
                  </a:lnTo>
                  <a:lnTo>
                    <a:pt x="9433" y="7597"/>
                  </a:lnTo>
                  <a:cubicBezTo>
                    <a:pt x="9421" y="7617"/>
                    <a:pt x="9408" y="7636"/>
                    <a:pt x="9396" y="7656"/>
                  </a:cubicBezTo>
                  <a:cubicBezTo>
                    <a:pt x="9402" y="7676"/>
                    <a:pt x="9409" y="7696"/>
                    <a:pt x="9415" y="7716"/>
                  </a:cubicBezTo>
                  <a:lnTo>
                    <a:pt x="9415" y="7776"/>
                  </a:lnTo>
                  <a:cubicBezTo>
                    <a:pt x="9421" y="7792"/>
                    <a:pt x="9427" y="7809"/>
                    <a:pt x="9433" y="7825"/>
                  </a:cubicBezTo>
                  <a:lnTo>
                    <a:pt x="9452" y="7825"/>
                  </a:lnTo>
                  <a:lnTo>
                    <a:pt x="9452" y="7885"/>
                  </a:lnTo>
                  <a:lnTo>
                    <a:pt x="9467" y="7885"/>
                  </a:lnTo>
                  <a:lnTo>
                    <a:pt x="9467" y="7944"/>
                  </a:lnTo>
                  <a:lnTo>
                    <a:pt x="9467" y="8004"/>
                  </a:lnTo>
                  <a:lnTo>
                    <a:pt x="9467" y="8054"/>
                  </a:lnTo>
                  <a:lnTo>
                    <a:pt x="9452" y="8054"/>
                  </a:lnTo>
                  <a:lnTo>
                    <a:pt x="9433" y="8054"/>
                  </a:lnTo>
                  <a:lnTo>
                    <a:pt x="9415" y="8054"/>
                  </a:lnTo>
                  <a:lnTo>
                    <a:pt x="9415" y="8113"/>
                  </a:lnTo>
                  <a:lnTo>
                    <a:pt x="9396" y="8113"/>
                  </a:lnTo>
                  <a:lnTo>
                    <a:pt x="9381" y="8113"/>
                  </a:lnTo>
                  <a:lnTo>
                    <a:pt x="9362" y="8113"/>
                  </a:lnTo>
                  <a:cubicBezTo>
                    <a:pt x="9345" y="8133"/>
                    <a:pt x="9327" y="8153"/>
                    <a:pt x="9310" y="8173"/>
                  </a:cubicBezTo>
                  <a:cubicBezTo>
                    <a:pt x="9304" y="8153"/>
                    <a:pt x="9297" y="8133"/>
                    <a:pt x="9291" y="8113"/>
                  </a:cubicBezTo>
                  <a:cubicBezTo>
                    <a:pt x="9285" y="8093"/>
                    <a:pt x="9279" y="8074"/>
                    <a:pt x="9273" y="8054"/>
                  </a:cubicBezTo>
                  <a:lnTo>
                    <a:pt x="9254" y="8054"/>
                  </a:lnTo>
                  <a:lnTo>
                    <a:pt x="9254" y="8004"/>
                  </a:lnTo>
                  <a:lnTo>
                    <a:pt x="9221" y="7944"/>
                  </a:lnTo>
                  <a:lnTo>
                    <a:pt x="9221" y="8004"/>
                  </a:lnTo>
                  <a:lnTo>
                    <a:pt x="9221" y="8054"/>
                  </a:lnTo>
                  <a:lnTo>
                    <a:pt x="9202" y="8054"/>
                  </a:lnTo>
                  <a:cubicBezTo>
                    <a:pt x="9196" y="8074"/>
                    <a:pt x="9190" y="8093"/>
                    <a:pt x="9184" y="8113"/>
                  </a:cubicBezTo>
                  <a:lnTo>
                    <a:pt x="9184" y="8173"/>
                  </a:lnTo>
                  <a:lnTo>
                    <a:pt x="9184" y="8342"/>
                  </a:lnTo>
                  <a:lnTo>
                    <a:pt x="9168" y="8342"/>
                  </a:lnTo>
                  <a:lnTo>
                    <a:pt x="9168" y="8401"/>
                  </a:lnTo>
                  <a:lnTo>
                    <a:pt x="9168" y="8461"/>
                  </a:lnTo>
                  <a:lnTo>
                    <a:pt x="9168" y="8520"/>
                  </a:lnTo>
                  <a:cubicBezTo>
                    <a:pt x="9162" y="8557"/>
                    <a:pt x="9156" y="8593"/>
                    <a:pt x="9150" y="8630"/>
                  </a:cubicBezTo>
                  <a:cubicBezTo>
                    <a:pt x="9144" y="8670"/>
                    <a:pt x="9137" y="8709"/>
                    <a:pt x="9131" y="8749"/>
                  </a:cubicBezTo>
                  <a:cubicBezTo>
                    <a:pt x="9125" y="8765"/>
                    <a:pt x="9119" y="8782"/>
                    <a:pt x="9113" y="8798"/>
                  </a:cubicBezTo>
                  <a:lnTo>
                    <a:pt x="9079" y="8798"/>
                  </a:lnTo>
                  <a:lnTo>
                    <a:pt x="9079" y="8858"/>
                  </a:lnTo>
                  <a:lnTo>
                    <a:pt x="9079" y="8918"/>
                  </a:lnTo>
                  <a:lnTo>
                    <a:pt x="9060" y="8918"/>
                  </a:lnTo>
                  <a:cubicBezTo>
                    <a:pt x="9054" y="8938"/>
                    <a:pt x="9048" y="8957"/>
                    <a:pt x="9042" y="8977"/>
                  </a:cubicBezTo>
                  <a:lnTo>
                    <a:pt x="9042" y="9027"/>
                  </a:lnTo>
                  <a:lnTo>
                    <a:pt x="9026" y="9027"/>
                  </a:lnTo>
                  <a:cubicBezTo>
                    <a:pt x="9020" y="9047"/>
                    <a:pt x="9014" y="9066"/>
                    <a:pt x="9008" y="9086"/>
                  </a:cubicBezTo>
                  <a:lnTo>
                    <a:pt x="8990" y="9146"/>
                  </a:lnTo>
                  <a:lnTo>
                    <a:pt x="8990" y="9206"/>
                  </a:lnTo>
                  <a:lnTo>
                    <a:pt x="8971" y="9206"/>
                  </a:lnTo>
                  <a:cubicBezTo>
                    <a:pt x="8966" y="9222"/>
                    <a:pt x="8961" y="9239"/>
                    <a:pt x="8956" y="9255"/>
                  </a:cubicBezTo>
                  <a:lnTo>
                    <a:pt x="8956" y="9374"/>
                  </a:lnTo>
                  <a:lnTo>
                    <a:pt x="8937" y="9374"/>
                  </a:lnTo>
                  <a:lnTo>
                    <a:pt x="8919" y="9434"/>
                  </a:lnTo>
                  <a:cubicBezTo>
                    <a:pt x="8913" y="9470"/>
                    <a:pt x="8906" y="9507"/>
                    <a:pt x="8900" y="9543"/>
                  </a:cubicBezTo>
                  <a:lnTo>
                    <a:pt x="8900" y="9603"/>
                  </a:lnTo>
                  <a:lnTo>
                    <a:pt x="8900" y="9662"/>
                  </a:lnTo>
                  <a:lnTo>
                    <a:pt x="8900" y="9712"/>
                  </a:lnTo>
                  <a:cubicBezTo>
                    <a:pt x="8889" y="9732"/>
                    <a:pt x="8877" y="9752"/>
                    <a:pt x="8866" y="9772"/>
                  </a:cubicBezTo>
                  <a:cubicBezTo>
                    <a:pt x="8860" y="9792"/>
                    <a:pt x="8854" y="9811"/>
                    <a:pt x="8848" y="9831"/>
                  </a:cubicBezTo>
                  <a:lnTo>
                    <a:pt x="8814" y="9831"/>
                  </a:lnTo>
                  <a:lnTo>
                    <a:pt x="8795" y="9831"/>
                  </a:lnTo>
                  <a:lnTo>
                    <a:pt x="8777" y="9891"/>
                  </a:lnTo>
                  <a:cubicBezTo>
                    <a:pt x="8771" y="9907"/>
                    <a:pt x="8764" y="9924"/>
                    <a:pt x="8758" y="9940"/>
                  </a:cubicBezTo>
                  <a:lnTo>
                    <a:pt x="8743" y="9940"/>
                  </a:lnTo>
                  <a:cubicBezTo>
                    <a:pt x="8737" y="9924"/>
                    <a:pt x="8731" y="9907"/>
                    <a:pt x="8725" y="9891"/>
                  </a:cubicBezTo>
                  <a:lnTo>
                    <a:pt x="8725" y="9940"/>
                  </a:lnTo>
                  <a:lnTo>
                    <a:pt x="8725" y="10000"/>
                  </a:lnTo>
                  <a:lnTo>
                    <a:pt x="8475" y="10000"/>
                  </a:lnTo>
                  <a:lnTo>
                    <a:pt x="8475" y="9940"/>
                  </a:lnTo>
                  <a:cubicBezTo>
                    <a:pt x="8481" y="9904"/>
                    <a:pt x="8488" y="9867"/>
                    <a:pt x="8494" y="9831"/>
                  </a:cubicBezTo>
                  <a:cubicBezTo>
                    <a:pt x="8500" y="9811"/>
                    <a:pt x="8506" y="9792"/>
                    <a:pt x="8512" y="9772"/>
                  </a:cubicBezTo>
                  <a:lnTo>
                    <a:pt x="8512" y="9662"/>
                  </a:lnTo>
                  <a:cubicBezTo>
                    <a:pt x="8517" y="9622"/>
                    <a:pt x="8522" y="9583"/>
                    <a:pt x="8527" y="9543"/>
                  </a:cubicBezTo>
                  <a:lnTo>
                    <a:pt x="8512" y="9543"/>
                  </a:lnTo>
                  <a:cubicBezTo>
                    <a:pt x="8506" y="9507"/>
                    <a:pt x="8500" y="9470"/>
                    <a:pt x="8494" y="9434"/>
                  </a:cubicBezTo>
                  <a:cubicBezTo>
                    <a:pt x="8488" y="9414"/>
                    <a:pt x="8481" y="9394"/>
                    <a:pt x="8475" y="9374"/>
                  </a:cubicBezTo>
                  <a:lnTo>
                    <a:pt x="8457" y="9374"/>
                  </a:lnTo>
                  <a:lnTo>
                    <a:pt x="8423" y="9374"/>
                  </a:lnTo>
                  <a:lnTo>
                    <a:pt x="8404" y="9374"/>
                  </a:lnTo>
                  <a:lnTo>
                    <a:pt x="8386" y="9374"/>
                  </a:lnTo>
                  <a:lnTo>
                    <a:pt x="8370" y="9374"/>
                  </a:lnTo>
                  <a:cubicBezTo>
                    <a:pt x="8364" y="9354"/>
                    <a:pt x="8358" y="9335"/>
                    <a:pt x="8352" y="9315"/>
                  </a:cubicBezTo>
                  <a:cubicBezTo>
                    <a:pt x="8340" y="9335"/>
                    <a:pt x="8327" y="9354"/>
                    <a:pt x="8315" y="9374"/>
                  </a:cubicBezTo>
                  <a:cubicBezTo>
                    <a:pt x="8310" y="9394"/>
                    <a:pt x="8304" y="9414"/>
                    <a:pt x="8299" y="9434"/>
                  </a:cubicBezTo>
                  <a:lnTo>
                    <a:pt x="8281" y="9434"/>
                  </a:lnTo>
                  <a:lnTo>
                    <a:pt x="8281" y="9484"/>
                  </a:lnTo>
                  <a:lnTo>
                    <a:pt x="8281" y="9543"/>
                  </a:lnTo>
                  <a:lnTo>
                    <a:pt x="8299" y="9543"/>
                  </a:lnTo>
                  <a:lnTo>
                    <a:pt x="8281" y="9603"/>
                  </a:lnTo>
                  <a:lnTo>
                    <a:pt x="8262" y="9603"/>
                  </a:lnTo>
                  <a:cubicBezTo>
                    <a:pt x="8256" y="9639"/>
                    <a:pt x="8250" y="9676"/>
                    <a:pt x="8244" y="9712"/>
                  </a:cubicBezTo>
                  <a:cubicBezTo>
                    <a:pt x="8239" y="9752"/>
                    <a:pt x="8234" y="9791"/>
                    <a:pt x="8229" y="9831"/>
                  </a:cubicBezTo>
                  <a:lnTo>
                    <a:pt x="8229" y="9940"/>
                  </a:lnTo>
                  <a:lnTo>
                    <a:pt x="8229" y="10000"/>
                  </a:lnTo>
                  <a:lnTo>
                    <a:pt x="8210" y="10000"/>
                  </a:lnTo>
                  <a:lnTo>
                    <a:pt x="142" y="10000"/>
                  </a:lnTo>
                  <a:lnTo>
                    <a:pt x="142" y="9940"/>
                  </a:lnTo>
                  <a:lnTo>
                    <a:pt x="126" y="9940"/>
                  </a:lnTo>
                  <a:lnTo>
                    <a:pt x="126" y="9891"/>
                  </a:lnTo>
                  <a:lnTo>
                    <a:pt x="108" y="9891"/>
                  </a:lnTo>
                  <a:cubicBezTo>
                    <a:pt x="102" y="9871"/>
                    <a:pt x="95" y="9851"/>
                    <a:pt x="89" y="9831"/>
                  </a:cubicBezTo>
                  <a:cubicBezTo>
                    <a:pt x="78" y="9811"/>
                    <a:pt x="66" y="9792"/>
                    <a:pt x="55" y="9772"/>
                  </a:cubicBezTo>
                  <a:lnTo>
                    <a:pt x="37" y="9712"/>
                  </a:lnTo>
                  <a:lnTo>
                    <a:pt x="18" y="9712"/>
                  </a:lnTo>
                  <a:cubicBezTo>
                    <a:pt x="12" y="9695"/>
                    <a:pt x="6" y="9679"/>
                    <a:pt x="0" y="9662"/>
                  </a:cubicBezTo>
                  <a:lnTo>
                    <a:pt x="0" y="9603"/>
                  </a:lnTo>
                  <a:lnTo>
                    <a:pt x="0" y="9543"/>
                  </a:lnTo>
                  <a:lnTo>
                    <a:pt x="18" y="9543"/>
                  </a:lnTo>
                  <a:lnTo>
                    <a:pt x="37" y="9543"/>
                  </a:lnTo>
                  <a:lnTo>
                    <a:pt x="55" y="9543"/>
                  </a:lnTo>
                  <a:lnTo>
                    <a:pt x="71" y="9543"/>
                  </a:lnTo>
                  <a:lnTo>
                    <a:pt x="71" y="9603"/>
                  </a:lnTo>
                  <a:cubicBezTo>
                    <a:pt x="77" y="9623"/>
                    <a:pt x="83" y="9642"/>
                    <a:pt x="89" y="9662"/>
                  </a:cubicBezTo>
                  <a:cubicBezTo>
                    <a:pt x="101" y="9642"/>
                    <a:pt x="114" y="9623"/>
                    <a:pt x="126" y="9603"/>
                  </a:cubicBezTo>
                  <a:lnTo>
                    <a:pt x="160" y="9603"/>
                  </a:lnTo>
                  <a:cubicBezTo>
                    <a:pt x="154" y="9563"/>
                    <a:pt x="148" y="9524"/>
                    <a:pt x="142" y="9484"/>
                  </a:cubicBezTo>
                  <a:cubicBezTo>
                    <a:pt x="137" y="9467"/>
                    <a:pt x="131" y="9451"/>
                    <a:pt x="126" y="9434"/>
                  </a:cubicBezTo>
                  <a:lnTo>
                    <a:pt x="126" y="9374"/>
                  </a:lnTo>
                  <a:lnTo>
                    <a:pt x="126" y="9315"/>
                  </a:lnTo>
                  <a:lnTo>
                    <a:pt x="142" y="9315"/>
                  </a:lnTo>
                  <a:lnTo>
                    <a:pt x="142" y="9255"/>
                  </a:lnTo>
                  <a:lnTo>
                    <a:pt x="142" y="9206"/>
                  </a:lnTo>
                  <a:lnTo>
                    <a:pt x="160" y="9086"/>
                  </a:lnTo>
                  <a:lnTo>
                    <a:pt x="142" y="9086"/>
                  </a:lnTo>
                  <a:lnTo>
                    <a:pt x="142" y="9027"/>
                  </a:lnTo>
                  <a:cubicBezTo>
                    <a:pt x="148" y="9010"/>
                    <a:pt x="154" y="8994"/>
                    <a:pt x="160" y="8977"/>
                  </a:cubicBezTo>
                  <a:lnTo>
                    <a:pt x="160" y="8858"/>
                  </a:lnTo>
                  <a:lnTo>
                    <a:pt x="179" y="8858"/>
                  </a:lnTo>
                  <a:lnTo>
                    <a:pt x="179" y="8798"/>
                  </a:lnTo>
                  <a:lnTo>
                    <a:pt x="197" y="8798"/>
                  </a:lnTo>
                  <a:cubicBezTo>
                    <a:pt x="191" y="8782"/>
                    <a:pt x="185" y="8765"/>
                    <a:pt x="179" y="8749"/>
                  </a:cubicBezTo>
                  <a:cubicBezTo>
                    <a:pt x="173" y="8729"/>
                    <a:pt x="166" y="8709"/>
                    <a:pt x="160" y="8689"/>
                  </a:cubicBezTo>
                  <a:cubicBezTo>
                    <a:pt x="149" y="8649"/>
                    <a:pt x="137" y="8610"/>
                    <a:pt x="126" y="8570"/>
                  </a:cubicBezTo>
                  <a:lnTo>
                    <a:pt x="126" y="8520"/>
                  </a:lnTo>
                  <a:cubicBezTo>
                    <a:pt x="114" y="8500"/>
                    <a:pt x="101" y="8481"/>
                    <a:pt x="89" y="8461"/>
                  </a:cubicBezTo>
                  <a:cubicBezTo>
                    <a:pt x="83" y="8481"/>
                    <a:pt x="77" y="8500"/>
                    <a:pt x="71" y="8520"/>
                  </a:cubicBezTo>
                  <a:lnTo>
                    <a:pt x="71" y="8570"/>
                  </a:lnTo>
                  <a:cubicBezTo>
                    <a:pt x="60" y="8553"/>
                    <a:pt x="48" y="8537"/>
                    <a:pt x="37" y="8520"/>
                  </a:cubicBezTo>
                  <a:lnTo>
                    <a:pt x="37" y="8461"/>
                  </a:lnTo>
                  <a:lnTo>
                    <a:pt x="18" y="8461"/>
                  </a:lnTo>
                  <a:lnTo>
                    <a:pt x="18" y="8401"/>
                  </a:lnTo>
                  <a:cubicBezTo>
                    <a:pt x="24" y="8381"/>
                    <a:pt x="31" y="8362"/>
                    <a:pt x="37" y="8342"/>
                  </a:cubicBezTo>
                  <a:lnTo>
                    <a:pt x="37" y="8282"/>
                  </a:lnTo>
                  <a:lnTo>
                    <a:pt x="37" y="8232"/>
                  </a:lnTo>
                  <a:lnTo>
                    <a:pt x="55" y="8232"/>
                  </a:lnTo>
                  <a:lnTo>
                    <a:pt x="71" y="8232"/>
                  </a:lnTo>
                  <a:lnTo>
                    <a:pt x="71" y="8173"/>
                  </a:lnTo>
                  <a:cubicBezTo>
                    <a:pt x="66" y="8153"/>
                    <a:pt x="60" y="8133"/>
                    <a:pt x="55" y="8113"/>
                  </a:cubicBezTo>
                  <a:lnTo>
                    <a:pt x="55" y="7944"/>
                  </a:lnTo>
                  <a:cubicBezTo>
                    <a:pt x="96" y="7792"/>
                    <a:pt x="138" y="7640"/>
                    <a:pt x="179" y="7488"/>
                  </a:cubicBezTo>
                  <a:cubicBezTo>
                    <a:pt x="197" y="7432"/>
                    <a:pt x="191" y="7488"/>
                    <a:pt x="197" y="7488"/>
                  </a:cubicBezTo>
                  <a:lnTo>
                    <a:pt x="213" y="7488"/>
                  </a:lnTo>
                  <a:lnTo>
                    <a:pt x="231" y="7488"/>
                  </a:lnTo>
                  <a:lnTo>
                    <a:pt x="231" y="7547"/>
                  </a:lnTo>
                  <a:lnTo>
                    <a:pt x="250" y="7547"/>
                  </a:lnTo>
                  <a:lnTo>
                    <a:pt x="268" y="7547"/>
                  </a:lnTo>
                  <a:lnTo>
                    <a:pt x="283" y="7547"/>
                  </a:lnTo>
                  <a:lnTo>
                    <a:pt x="283" y="7488"/>
                  </a:lnTo>
                  <a:lnTo>
                    <a:pt x="302" y="7488"/>
                  </a:lnTo>
                  <a:lnTo>
                    <a:pt x="320" y="7488"/>
                  </a:lnTo>
                  <a:lnTo>
                    <a:pt x="339" y="7488"/>
                  </a:lnTo>
                  <a:lnTo>
                    <a:pt x="357" y="7488"/>
                  </a:lnTo>
                  <a:lnTo>
                    <a:pt x="357" y="7428"/>
                  </a:lnTo>
                  <a:lnTo>
                    <a:pt x="357" y="7368"/>
                  </a:lnTo>
                  <a:lnTo>
                    <a:pt x="373" y="7368"/>
                  </a:lnTo>
                  <a:lnTo>
                    <a:pt x="373" y="7428"/>
                  </a:lnTo>
                  <a:lnTo>
                    <a:pt x="391" y="7428"/>
                  </a:lnTo>
                  <a:lnTo>
                    <a:pt x="391" y="7488"/>
                  </a:lnTo>
                  <a:lnTo>
                    <a:pt x="428" y="7488"/>
                  </a:lnTo>
                  <a:lnTo>
                    <a:pt x="444" y="7488"/>
                  </a:lnTo>
                  <a:cubicBezTo>
                    <a:pt x="456" y="7468"/>
                    <a:pt x="469" y="7448"/>
                    <a:pt x="481" y="7428"/>
                  </a:cubicBezTo>
                  <a:lnTo>
                    <a:pt x="499" y="7428"/>
                  </a:lnTo>
                  <a:lnTo>
                    <a:pt x="499" y="7488"/>
                  </a:lnTo>
                  <a:lnTo>
                    <a:pt x="499" y="7547"/>
                  </a:lnTo>
                  <a:cubicBezTo>
                    <a:pt x="493" y="7583"/>
                    <a:pt x="487" y="7620"/>
                    <a:pt x="481" y="7656"/>
                  </a:cubicBezTo>
                  <a:lnTo>
                    <a:pt x="481" y="7716"/>
                  </a:lnTo>
                  <a:lnTo>
                    <a:pt x="514" y="7716"/>
                  </a:lnTo>
                  <a:lnTo>
                    <a:pt x="533" y="7716"/>
                  </a:lnTo>
                  <a:lnTo>
                    <a:pt x="551" y="7716"/>
                  </a:lnTo>
                  <a:lnTo>
                    <a:pt x="585" y="7716"/>
                  </a:lnTo>
                  <a:lnTo>
                    <a:pt x="585" y="7776"/>
                  </a:lnTo>
                  <a:lnTo>
                    <a:pt x="622" y="7776"/>
                  </a:lnTo>
                  <a:cubicBezTo>
                    <a:pt x="628" y="7756"/>
                    <a:pt x="635" y="7736"/>
                    <a:pt x="641" y="7716"/>
                  </a:cubicBezTo>
                  <a:lnTo>
                    <a:pt x="656" y="7656"/>
                  </a:lnTo>
                  <a:cubicBezTo>
                    <a:pt x="662" y="7636"/>
                    <a:pt x="669" y="7617"/>
                    <a:pt x="675" y="7597"/>
                  </a:cubicBezTo>
                  <a:cubicBezTo>
                    <a:pt x="687" y="7561"/>
                    <a:pt x="700" y="7524"/>
                    <a:pt x="712" y="7488"/>
                  </a:cubicBezTo>
                  <a:lnTo>
                    <a:pt x="727" y="7428"/>
                  </a:lnTo>
                  <a:lnTo>
                    <a:pt x="746" y="7428"/>
                  </a:lnTo>
                  <a:lnTo>
                    <a:pt x="764" y="7428"/>
                  </a:lnTo>
                  <a:cubicBezTo>
                    <a:pt x="770" y="7448"/>
                    <a:pt x="777" y="7468"/>
                    <a:pt x="783" y="7488"/>
                  </a:cubicBezTo>
                  <a:cubicBezTo>
                    <a:pt x="788" y="7508"/>
                    <a:pt x="793" y="7527"/>
                    <a:pt x="798" y="7547"/>
                  </a:cubicBezTo>
                  <a:lnTo>
                    <a:pt x="816" y="7547"/>
                  </a:lnTo>
                  <a:lnTo>
                    <a:pt x="835" y="7547"/>
                  </a:lnTo>
                  <a:lnTo>
                    <a:pt x="835" y="7597"/>
                  </a:lnTo>
                  <a:lnTo>
                    <a:pt x="869" y="7597"/>
                  </a:lnTo>
                  <a:lnTo>
                    <a:pt x="887" y="7597"/>
                  </a:lnTo>
                  <a:lnTo>
                    <a:pt x="906" y="7597"/>
                  </a:lnTo>
                  <a:lnTo>
                    <a:pt x="924" y="7597"/>
                  </a:lnTo>
                  <a:lnTo>
                    <a:pt x="924" y="7656"/>
                  </a:lnTo>
                  <a:lnTo>
                    <a:pt x="940" y="7656"/>
                  </a:lnTo>
                  <a:lnTo>
                    <a:pt x="958" y="7656"/>
                  </a:lnTo>
                  <a:lnTo>
                    <a:pt x="958" y="7597"/>
                  </a:lnTo>
                  <a:lnTo>
                    <a:pt x="977" y="7597"/>
                  </a:lnTo>
                  <a:lnTo>
                    <a:pt x="977" y="7547"/>
                  </a:lnTo>
                  <a:lnTo>
                    <a:pt x="995" y="7547"/>
                  </a:lnTo>
                  <a:lnTo>
                    <a:pt x="995" y="7488"/>
                  </a:lnTo>
                  <a:lnTo>
                    <a:pt x="1010" y="7488"/>
                  </a:lnTo>
                  <a:cubicBezTo>
                    <a:pt x="1022" y="7468"/>
                    <a:pt x="1035" y="7448"/>
                    <a:pt x="1047" y="7428"/>
                  </a:cubicBezTo>
                  <a:lnTo>
                    <a:pt x="1066" y="7428"/>
                  </a:lnTo>
                  <a:lnTo>
                    <a:pt x="1081" y="7428"/>
                  </a:lnTo>
                  <a:cubicBezTo>
                    <a:pt x="1093" y="7408"/>
                    <a:pt x="1106" y="7388"/>
                    <a:pt x="1118" y="7368"/>
                  </a:cubicBezTo>
                  <a:lnTo>
                    <a:pt x="1137" y="7368"/>
                  </a:lnTo>
                  <a:lnTo>
                    <a:pt x="1152" y="7368"/>
                  </a:lnTo>
                  <a:lnTo>
                    <a:pt x="1189" y="7368"/>
                  </a:lnTo>
                  <a:lnTo>
                    <a:pt x="1223" y="7368"/>
                  </a:lnTo>
                  <a:lnTo>
                    <a:pt x="1260" y="7368"/>
                  </a:lnTo>
                  <a:lnTo>
                    <a:pt x="1278" y="7368"/>
                  </a:lnTo>
                  <a:lnTo>
                    <a:pt x="1278" y="7319"/>
                  </a:lnTo>
                  <a:lnTo>
                    <a:pt x="1297" y="7319"/>
                  </a:lnTo>
                  <a:lnTo>
                    <a:pt x="1312" y="7319"/>
                  </a:lnTo>
                  <a:lnTo>
                    <a:pt x="1331" y="7319"/>
                  </a:lnTo>
                  <a:lnTo>
                    <a:pt x="1349" y="7319"/>
                  </a:lnTo>
                  <a:lnTo>
                    <a:pt x="1368" y="7319"/>
                  </a:lnTo>
                  <a:lnTo>
                    <a:pt x="1368" y="7259"/>
                  </a:lnTo>
                  <a:cubicBezTo>
                    <a:pt x="1373" y="7239"/>
                    <a:pt x="1378" y="7220"/>
                    <a:pt x="1383" y="7200"/>
                  </a:cubicBezTo>
                  <a:lnTo>
                    <a:pt x="1383" y="7140"/>
                  </a:lnTo>
                  <a:lnTo>
                    <a:pt x="1383" y="7090"/>
                  </a:lnTo>
                  <a:lnTo>
                    <a:pt x="1383" y="6912"/>
                  </a:lnTo>
                  <a:cubicBezTo>
                    <a:pt x="1395" y="6875"/>
                    <a:pt x="1408" y="6839"/>
                    <a:pt x="1420" y="6802"/>
                  </a:cubicBezTo>
                  <a:lnTo>
                    <a:pt x="1439" y="6802"/>
                  </a:lnTo>
                  <a:lnTo>
                    <a:pt x="1473" y="6802"/>
                  </a:lnTo>
                  <a:lnTo>
                    <a:pt x="1473" y="6743"/>
                  </a:lnTo>
                  <a:lnTo>
                    <a:pt x="1454" y="6743"/>
                  </a:lnTo>
                  <a:lnTo>
                    <a:pt x="1454" y="6683"/>
                  </a:lnTo>
                  <a:lnTo>
                    <a:pt x="1491" y="6634"/>
                  </a:lnTo>
                  <a:lnTo>
                    <a:pt x="1510" y="6634"/>
                  </a:lnTo>
                  <a:lnTo>
                    <a:pt x="1510" y="6683"/>
                  </a:lnTo>
                  <a:lnTo>
                    <a:pt x="1525" y="6683"/>
                  </a:lnTo>
                  <a:lnTo>
                    <a:pt x="1525" y="6634"/>
                  </a:lnTo>
                  <a:lnTo>
                    <a:pt x="1525" y="6574"/>
                  </a:lnTo>
                  <a:cubicBezTo>
                    <a:pt x="1531" y="6518"/>
                    <a:pt x="1537" y="6461"/>
                    <a:pt x="1543" y="6405"/>
                  </a:cubicBezTo>
                  <a:lnTo>
                    <a:pt x="1543" y="6346"/>
                  </a:lnTo>
                  <a:lnTo>
                    <a:pt x="1525" y="6286"/>
                  </a:lnTo>
                  <a:lnTo>
                    <a:pt x="1525" y="6226"/>
                  </a:lnTo>
                  <a:lnTo>
                    <a:pt x="1525" y="6177"/>
                  </a:lnTo>
                  <a:lnTo>
                    <a:pt x="1525" y="6117"/>
                  </a:lnTo>
                  <a:lnTo>
                    <a:pt x="1525" y="6058"/>
                  </a:lnTo>
                  <a:lnTo>
                    <a:pt x="1525" y="5998"/>
                  </a:lnTo>
                  <a:lnTo>
                    <a:pt x="1525" y="5889"/>
                  </a:lnTo>
                  <a:lnTo>
                    <a:pt x="1525" y="5829"/>
                  </a:lnTo>
                  <a:lnTo>
                    <a:pt x="1543" y="5829"/>
                  </a:lnTo>
                  <a:lnTo>
                    <a:pt x="1543" y="5720"/>
                  </a:lnTo>
                  <a:lnTo>
                    <a:pt x="1543" y="5660"/>
                  </a:lnTo>
                  <a:cubicBezTo>
                    <a:pt x="1549" y="5620"/>
                    <a:pt x="1556" y="5581"/>
                    <a:pt x="1562" y="5541"/>
                  </a:cubicBezTo>
                  <a:lnTo>
                    <a:pt x="1596" y="5541"/>
                  </a:lnTo>
                  <a:lnTo>
                    <a:pt x="1596" y="5492"/>
                  </a:lnTo>
                  <a:lnTo>
                    <a:pt x="1580" y="5492"/>
                  </a:lnTo>
                  <a:lnTo>
                    <a:pt x="1562" y="5372"/>
                  </a:lnTo>
                  <a:lnTo>
                    <a:pt x="1543" y="5372"/>
                  </a:lnTo>
                  <a:lnTo>
                    <a:pt x="1525" y="5372"/>
                  </a:lnTo>
                  <a:lnTo>
                    <a:pt x="1510" y="5372"/>
                  </a:lnTo>
                  <a:lnTo>
                    <a:pt x="1510" y="5313"/>
                  </a:lnTo>
                  <a:lnTo>
                    <a:pt x="1510" y="5253"/>
                  </a:lnTo>
                  <a:cubicBezTo>
                    <a:pt x="1521" y="5237"/>
                    <a:pt x="1532" y="5220"/>
                    <a:pt x="1543" y="5204"/>
                  </a:cubicBezTo>
                  <a:lnTo>
                    <a:pt x="1562" y="5204"/>
                  </a:lnTo>
                  <a:lnTo>
                    <a:pt x="1562" y="5253"/>
                  </a:lnTo>
                  <a:lnTo>
                    <a:pt x="1580" y="5253"/>
                  </a:lnTo>
                  <a:lnTo>
                    <a:pt x="1596" y="5253"/>
                  </a:lnTo>
                  <a:lnTo>
                    <a:pt x="1614" y="5253"/>
                  </a:lnTo>
                  <a:lnTo>
                    <a:pt x="1651" y="5253"/>
                  </a:lnTo>
                  <a:lnTo>
                    <a:pt x="1667" y="5253"/>
                  </a:lnTo>
                  <a:lnTo>
                    <a:pt x="1685" y="5253"/>
                  </a:lnTo>
                  <a:lnTo>
                    <a:pt x="1704" y="5253"/>
                  </a:lnTo>
                  <a:lnTo>
                    <a:pt x="1722" y="5253"/>
                  </a:lnTo>
                  <a:lnTo>
                    <a:pt x="1738" y="5253"/>
                  </a:lnTo>
                  <a:lnTo>
                    <a:pt x="1774" y="5253"/>
                  </a:lnTo>
                  <a:lnTo>
                    <a:pt x="1793" y="5253"/>
                  </a:lnTo>
                  <a:lnTo>
                    <a:pt x="1808" y="5253"/>
                  </a:lnTo>
                  <a:lnTo>
                    <a:pt x="1827" y="5253"/>
                  </a:lnTo>
                  <a:lnTo>
                    <a:pt x="1827" y="5313"/>
                  </a:lnTo>
                  <a:lnTo>
                    <a:pt x="1827" y="5372"/>
                  </a:lnTo>
                  <a:lnTo>
                    <a:pt x="1845" y="5432"/>
                  </a:lnTo>
                  <a:lnTo>
                    <a:pt x="1864" y="5432"/>
                  </a:lnTo>
                  <a:lnTo>
                    <a:pt x="1879" y="5432"/>
                  </a:lnTo>
                  <a:lnTo>
                    <a:pt x="1898" y="5432"/>
                  </a:lnTo>
                  <a:lnTo>
                    <a:pt x="1916" y="5432"/>
                  </a:lnTo>
                  <a:lnTo>
                    <a:pt x="1916" y="5492"/>
                  </a:lnTo>
                  <a:lnTo>
                    <a:pt x="1916" y="5541"/>
                  </a:lnTo>
                  <a:lnTo>
                    <a:pt x="1935" y="5541"/>
                  </a:lnTo>
                  <a:cubicBezTo>
                    <a:pt x="1940" y="5525"/>
                    <a:pt x="1945" y="5508"/>
                    <a:pt x="1950" y="5492"/>
                  </a:cubicBezTo>
                  <a:lnTo>
                    <a:pt x="1950" y="5432"/>
                  </a:lnTo>
                  <a:lnTo>
                    <a:pt x="1969" y="5432"/>
                  </a:lnTo>
                  <a:lnTo>
                    <a:pt x="1969" y="5372"/>
                  </a:lnTo>
                  <a:lnTo>
                    <a:pt x="1969" y="5313"/>
                  </a:lnTo>
                  <a:lnTo>
                    <a:pt x="1950" y="5313"/>
                  </a:lnTo>
                  <a:lnTo>
                    <a:pt x="1950" y="5253"/>
                  </a:lnTo>
                  <a:lnTo>
                    <a:pt x="1935" y="5253"/>
                  </a:lnTo>
                  <a:cubicBezTo>
                    <a:pt x="1929" y="5237"/>
                    <a:pt x="1922" y="5220"/>
                    <a:pt x="1916" y="5204"/>
                  </a:cubicBezTo>
                  <a:lnTo>
                    <a:pt x="1935" y="5204"/>
                  </a:lnTo>
                  <a:lnTo>
                    <a:pt x="1950" y="5084"/>
                  </a:lnTo>
                  <a:cubicBezTo>
                    <a:pt x="1956" y="5064"/>
                    <a:pt x="1963" y="5045"/>
                    <a:pt x="1969" y="5025"/>
                  </a:cubicBezTo>
                  <a:cubicBezTo>
                    <a:pt x="1975" y="5008"/>
                    <a:pt x="1981" y="4992"/>
                    <a:pt x="1987" y="4975"/>
                  </a:cubicBezTo>
                  <a:lnTo>
                    <a:pt x="1987" y="4916"/>
                  </a:lnTo>
                  <a:cubicBezTo>
                    <a:pt x="1993" y="4896"/>
                    <a:pt x="2000" y="4876"/>
                    <a:pt x="2006" y="4856"/>
                  </a:cubicBezTo>
                  <a:lnTo>
                    <a:pt x="2006" y="4796"/>
                  </a:lnTo>
                  <a:cubicBezTo>
                    <a:pt x="2011" y="4780"/>
                    <a:pt x="2016" y="4763"/>
                    <a:pt x="2021" y="4747"/>
                  </a:cubicBezTo>
                  <a:lnTo>
                    <a:pt x="2039" y="4687"/>
                  </a:lnTo>
                  <a:cubicBezTo>
                    <a:pt x="2045" y="4667"/>
                    <a:pt x="2052" y="4648"/>
                    <a:pt x="2058" y="4628"/>
                  </a:cubicBezTo>
                  <a:lnTo>
                    <a:pt x="2058" y="4518"/>
                  </a:lnTo>
                  <a:lnTo>
                    <a:pt x="2076" y="4518"/>
                  </a:lnTo>
                  <a:lnTo>
                    <a:pt x="2076" y="4459"/>
                  </a:lnTo>
                  <a:cubicBezTo>
                    <a:pt x="2081" y="4439"/>
                    <a:pt x="2087" y="4419"/>
                    <a:pt x="2092" y="4399"/>
                  </a:cubicBezTo>
                  <a:cubicBezTo>
                    <a:pt x="2098" y="4379"/>
                    <a:pt x="2104" y="4360"/>
                    <a:pt x="2110" y="4340"/>
                  </a:cubicBezTo>
                  <a:cubicBezTo>
                    <a:pt x="2116" y="4323"/>
                    <a:pt x="2123" y="4307"/>
                    <a:pt x="2129" y="4290"/>
                  </a:cubicBezTo>
                  <a:lnTo>
                    <a:pt x="2129" y="4230"/>
                  </a:lnTo>
                  <a:cubicBezTo>
                    <a:pt x="2135" y="4210"/>
                    <a:pt x="2141" y="4191"/>
                    <a:pt x="2147" y="4171"/>
                  </a:cubicBezTo>
                  <a:lnTo>
                    <a:pt x="2147" y="4111"/>
                  </a:lnTo>
                  <a:lnTo>
                    <a:pt x="2163" y="4111"/>
                  </a:lnTo>
                  <a:lnTo>
                    <a:pt x="2163" y="4171"/>
                  </a:lnTo>
                  <a:lnTo>
                    <a:pt x="2181" y="4171"/>
                  </a:lnTo>
                  <a:lnTo>
                    <a:pt x="2181" y="4230"/>
                  </a:lnTo>
                  <a:lnTo>
                    <a:pt x="2200" y="4230"/>
                  </a:lnTo>
                  <a:lnTo>
                    <a:pt x="2200" y="4290"/>
                  </a:lnTo>
                  <a:lnTo>
                    <a:pt x="2218" y="4290"/>
                  </a:lnTo>
                  <a:lnTo>
                    <a:pt x="2218" y="4340"/>
                  </a:lnTo>
                  <a:lnTo>
                    <a:pt x="2237" y="4340"/>
                  </a:lnTo>
                  <a:cubicBezTo>
                    <a:pt x="2242" y="4360"/>
                    <a:pt x="2247" y="4379"/>
                    <a:pt x="2252" y="4399"/>
                  </a:cubicBezTo>
                  <a:cubicBezTo>
                    <a:pt x="2264" y="4419"/>
                    <a:pt x="2277" y="4439"/>
                    <a:pt x="2289" y="4459"/>
                  </a:cubicBezTo>
                  <a:lnTo>
                    <a:pt x="2307" y="4459"/>
                  </a:lnTo>
                  <a:lnTo>
                    <a:pt x="2323" y="4459"/>
                  </a:lnTo>
                  <a:cubicBezTo>
                    <a:pt x="2335" y="4479"/>
                    <a:pt x="2348" y="4498"/>
                    <a:pt x="2360" y="4518"/>
                  </a:cubicBezTo>
                  <a:lnTo>
                    <a:pt x="2378" y="4518"/>
                  </a:lnTo>
                  <a:cubicBezTo>
                    <a:pt x="2383" y="4535"/>
                    <a:pt x="2389" y="4551"/>
                    <a:pt x="2394" y="4568"/>
                  </a:cubicBezTo>
                  <a:lnTo>
                    <a:pt x="2378" y="4568"/>
                  </a:lnTo>
                  <a:lnTo>
                    <a:pt x="2378" y="4628"/>
                  </a:lnTo>
                  <a:lnTo>
                    <a:pt x="2412" y="4628"/>
                  </a:lnTo>
                  <a:lnTo>
                    <a:pt x="2431" y="4628"/>
                  </a:lnTo>
                  <a:lnTo>
                    <a:pt x="2431" y="4568"/>
                  </a:lnTo>
                  <a:lnTo>
                    <a:pt x="2449" y="4568"/>
                  </a:lnTo>
                  <a:cubicBezTo>
                    <a:pt x="2454" y="4551"/>
                    <a:pt x="2460" y="4535"/>
                    <a:pt x="2465" y="4518"/>
                  </a:cubicBezTo>
                  <a:cubicBezTo>
                    <a:pt x="2471" y="4535"/>
                    <a:pt x="2477" y="4551"/>
                    <a:pt x="2483" y="4568"/>
                  </a:cubicBezTo>
                  <a:lnTo>
                    <a:pt x="2502" y="4568"/>
                  </a:lnTo>
                  <a:cubicBezTo>
                    <a:pt x="2508" y="4551"/>
                    <a:pt x="2514" y="4535"/>
                    <a:pt x="2520" y="4518"/>
                  </a:cubicBezTo>
                  <a:cubicBezTo>
                    <a:pt x="2525" y="4498"/>
                    <a:pt x="2530" y="4479"/>
                    <a:pt x="2535" y="4459"/>
                  </a:cubicBezTo>
                  <a:cubicBezTo>
                    <a:pt x="2541" y="4419"/>
                    <a:pt x="2548" y="4380"/>
                    <a:pt x="2554" y="4340"/>
                  </a:cubicBezTo>
                  <a:lnTo>
                    <a:pt x="2554" y="4290"/>
                  </a:lnTo>
                  <a:lnTo>
                    <a:pt x="2535" y="4290"/>
                  </a:lnTo>
                  <a:lnTo>
                    <a:pt x="2535" y="4230"/>
                  </a:lnTo>
                  <a:lnTo>
                    <a:pt x="2554" y="4230"/>
                  </a:lnTo>
                  <a:lnTo>
                    <a:pt x="2554" y="4171"/>
                  </a:lnTo>
                  <a:lnTo>
                    <a:pt x="2554" y="4062"/>
                  </a:lnTo>
                  <a:lnTo>
                    <a:pt x="2554" y="4002"/>
                  </a:lnTo>
                  <a:lnTo>
                    <a:pt x="2554" y="3942"/>
                  </a:lnTo>
                  <a:cubicBezTo>
                    <a:pt x="2560" y="3922"/>
                    <a:pt x="2566" y="3903"/>
                    <a:pt x="2572" y="3883"/>
                  </a:cubicBezTo>
                  <a:lnTo>
                    <a:pt x="2572" y="3833"/>
                  </a:lnTo>
                  <a:cubicBezTo>
                    <a:pt x="2578" y="3813"/>
                    <a:pt x="2585" y="3794"/>
                    <a:pt x="2591" y="3774"/>
                  </a:cubicBezTo>
                  <a:lnTo>
                    <a:pt x="2606" y="3654"/>
                  </a:lnTo>
                  <a:lnTo>
                    <a:pt x="2625" y="3654"/>
                  </a:lnTo>
                  <a:lnTo>
                    <a:pt x="2625" y="3605"/>
                  </a:lnTo>
                  <a:cubicBezTo>
                    <a:pt x="2631" y="3621"/>
                    <a:pt x="2637" y="3638"/>
                    <a:pt x="2643" y="3654"/>
                  </a:cubicBezTo>
                  <a:lnTo>
                    <a:pt x="2662" y="3654"/>
                  </a:lnTo>
                  <a:lnTo>
                    <a:pt x="2677" y="3654"/>
                  </a:lnTo>
                  <a:lnTo>
                    <a:pt x="2696" y="3654"/>
                  </a:lnTo>
                  <a:lnTo>
                    <a:pt x="2714" y="3654"/>
                  </a:lnTo>
                  <a:lnTo>
                    <a:pt x="2733" y="3654"/>
                  </a:lnTo>
                  <a:cubicBezTo>
                    <a:pt x="2738" y="3638"/>
                    <a:pt x="2743" y="3621"/>
                    <a:pt x="2748" y="3605"/>
                  </a:cubicBezTo>
                  <a:lnTo>
                    <a:pt x="2766" y="3605"/>
                  </a:lnTo>
                  <a:lnTo>
                    <a:pt x="2766" y="3545"/>
                  </a:lnTo>
                  <a:lnTo>
                    <a:pt x="2785" y="3545"/>
                  </a:lnTo>
                  <a:cubicBezTo>
                    <a:pt x="2791" y="3505"/>
                    <a:pt x="2797" y="3466"/>
                    <a:pt x="2803" y="3426"/>
                  </a:cubicBezTo>
                  <a:lnTo>
                    <a:pt x="2785" y="3426"/>
                  </a:lnTo>
                  <a:lnTo>
                    <a:pt x="2785" y="3376"/>
                  </a:lnTo>
                  <a:lnTo>
                    <a:pt x="2785" y="3317"/>
                  </a:lnTo>
                  <a:lnTo>
                    <a:pt x="2803" y="3317"/>
                  </a:lnTo>
                  <a:cubicBezTo>
                    <a:pt x="2808" y="3297"/>
                    <a:pt x="2814" y="3277"/>
                    <a:pt x="2819" y="3257"/>
                  </a:cubicBezTo>
                  <a:lnTo>
                    <a:pt x="2856" y="3257"/>
                  </a:lnTo>
                  <a:lnTo>
                    <a:pt x="2874" y="3257"/>
                  </a:lnTo>
                  <a:lnTo>
                    <a:pt x="2874" y="3317"/>
                  </a:lnTo>
                  <a:lnTo>
                    <a:pt x="2890" y="3317"/>
                  </a:lnTo>
                  <a:lnTo>
                    <a:pt x="2908" y="3317"/>
                  </a:lnTo>
                  <a:lnTo>
                    <a:pt x="2927" y="3317"/>
                  </a:lnTo>
                  <a:lnTo>
                    <a:pt x="2945" y="3317"/>
                  </a:lnTo>
                  <a:lnTo>
                    <a:pt x="2961" y="3317"/>
                  </a:lnTo>
                  <a:lnTo>
                    <a:pt x="2961" y="3376"/>
                  </a:lnTo>
                  <a:lnTo>
                    <a:pt x="2961" y="3426"/>
                  </a:lnTo>
                  <a:lnTo>
                    <a:pt x="2961" y="3486"/>
                  </a:lnTo>
                  <a:lnTo>
                    <a:pt x="2945" y="3486"/>
                  </a:lnTo>
                  <a:lnTo>
                    <a:pt x="2945" y="3605"/>
                  </a:lnTo>
                  <a:lnTo>
                    <a:pt x="2961" y="3605"/>
                  </a:lnTo>
                  <a:cubicBezTo>
                    <a:pt x="2967" y="3621"/>
                    <a:pt x="2973" y="3638"/>
                    <a:pt x="2979" y="3654"/>
                  </a:cubicBezTo>
                  <a:lnTo>
                    <a:pt x="2961" y="3714"/>
                  </a:lnTo>
                  <a:lnTo>
                    <a:pt x="2961" y="3774"/>
                  </a:lnTo>
                  <a:cubicBezTo>
                    <a:pt x="2967" y="3794"/>
                    <a:pt x="2973" y="3813"/>
                    <a:pt x="2979" y="3833"/>
                  </a:cubicBezTo>
                  <a:lnTo>
                    <a:pt x="2998" y="3833"/>
                  </a:lnTo>
                  <a:lnTo>
                    <a:pt x="2998" y="3883"/>
                  </a:lnTo>
                  <a:cubicBezTo>
                    <a:pt x="3009" y="3903"/>
                    <a:pt x="3020" y="3922"/>
                    <a:pt x="3031" y="3942"/>
                  </a:cubicBezTo>
                  <a:lnTo>
                    <a:pt x="3031" y="4002"/>
                  </a:lnTo>
                  <a:lnTo>
                    <a:pt x="3031" y="4062"/>
                  </a:lnTo>
                  <a:lnTo>
                    <a:pt x="3031" y="4111"/>
                  </a:lnTo>
                  <a:cubicBezTo>
                    <a:pt x="3043" y="4131"/>
                    <a:pt x="3056" y="4151"/>
                    <a:pt x="3068" y="4171"/>
                  </a:cubicBezTo>
                  <a:lnTo>
                    <a:pt x="3087" y="4171"/>
                  </a:lnTo>
                  <a:lnTo>
                    <a:pt x="3087" y="4230"/>
                  </a:lnTo>
                  <a:lnTo>
                    <a:pt x="3087" y="4290"/>
                  </a:lnTo>
                  <a:lnTo>
                    <a:pt x="3105" y="4290"/>
                  </a:lnTo>
                  <a:lnTo>
                    <a:pt x="3121" y="4290"/>
                  </a:lnTo>
                  <a:lnTo>
                    <a:pt x="3139" y="4290"/>
                  </a:lnTo>
                  <a:lnTo>
                    <a:pt x="3158" y="4290"/>
                  </a:lnTo>
                  <a:lnTo>
                    <a:pt x="3176" y="4290"/>
                  </a:lnTo>
                  <a:lnTo>
                    <a:pt x="3176" y="4340"/>
                  </a:lnTo>
                  <a:lnTo>
                    <a:pt x="3176" y="4399"/>
                  </a:lnTo>
                  <a:cubicBezTo>
                    <a:pt x="3181" y="4419"/>
                    <a:pt x="3187" y="4439"/>
                    <a:pt x="3192" y="4459"/>
                  </a:cubicBezTo>
                  <a:lnTo>
                    <a:pt x="3210" y="4459"/>
                  </a:lnTo>
                  <a:lnTo>
                    <a:pt x="3229" y="4459"/>
                  </a:lnTo>
                  <a:lnTo>
                    <a:pt x="3247" y="4459"/>
                  </a:lnTo>
                  <a:cubicBezTo>
                    <a:pt x="3241" y="4479"/>
                    <a:pt x="3235" y="4498"/>
                    <a:pt x="3229" y="4518"/>
                  </a:cubicBezTo>
                  <a:lnTo>
                    <a:pt x="3229" y="4568"/>
                  </a:lnTo>
                  <a:lnTo>
                    <a:pt x="3247" y="4568"/>
                  </a:lnTo>
                  <a:lnTo>
                    <a:pt x="3262" y="4628"/>
                  </a:lnTo>
                  <a:lnTo>
                    <a:pt x="3262" y="4687"/>
                  </a:lnTo>
                  <a:lnTo>
                    <a:pt x="3262" y="4747"/>
                  </a:lnTo>
                  <a:lnTo>
                    <a:pt x="3281" y="4747"/>
                  </a:lnTo>
                  <a:lnTo>
                    <a:pt x="3281" y="4796"/>
                  </a:lnTo>
                  <a:lnTo>
                    <a:pt x="3281" y="4916"/>
                  </a:lnTo>
                  <a:lnTo>
                    <a:pt x="3281" y="4975"/>
                  </a:lnTo>
                  <a:lnTo>
                    <a:pt x="3281" y="5025"/>
                  </a:lnTo>
                  <a:cubicBezTo>
                    <a:pt x="3287" y="5065"/>
                    <a:pt x="3293" y="5104"/>
                    <a:pt x="3299" y="5144"/>
                  </a:cubicBezTo>
                  <a:cubicBezTo>
                    <a:pt x="3305" y="5164"/>
                    <a:pt x="3312" y="5184"/>
                    <a:pt x="3318" y="5204"/>
                  </a:cubicBezTo>
                  <a:cubicBezTo>
                    <a:pt x="3323" y="5220"/>
                    <a:pt x="3328" y="5237"/>
                    <a:pt x="3333" y="5253"/>
                  </a:cubicBezTo>
                  <a:lnTo>
                    <a:pt x="3333" y="5372"/>
                  </a:lnTo>
                  <a:lnTo>
                    <a:pt x="3333" y="5432"/>
                  </a:lnTo>
                  <a:lnTo>
                    <a:pt x="3333" y="5492"/>
                  </a:lnTo>
                  <a:lnTo>
                    <a:pt x="3333" y="5541"/>
                  </a:lnTo>
                  <a:cubicBezTo>
                    <a:pt x="3322" y="5581"/>
                    <a:pt x="3310" y="5620"/>
                    <a:pt x="3299" y="5660"/>
                  </a:cubicBezTo>
                  <a:lnTo>
                    <a:pt x="3299" y="5720"/>
                  </a:lnTo>
                  <a:lnTo>
                    <a:pt x="3299" y="5770"/>
                  </a:lnTo>
                  <a:lnTo>
                    <a:pt x="3299" y="5829"/>
                  </a:lnTo>
                  <a:lnTo>
                    <a:pt x="3318" y="5829"/>
                  </a:lnTo>
                  <a:cubicBezTo>
                    <a:pt x="3312" y="5849"/>
                    <a:pt x="3305" y="5869"/>
                    <a:pt x="3299" y="5889"/>
                  </a:cubicBezTo>
                  <a:lnTo>
                    <a:pt x="3299" y="5948"/>
                  </a:lnTo>
                  <a:lnTo>
                    <a:pt x="3281" y="5948"/>
                  </a:lnTo>
                  <a:lnTo>
                    <a:pt x="3281" y="5998"/>
                  </a:lnTo>
                  <a:cubicBezTo>
                    <a:pt x="3270" y="6018"/>
                    <a:pt x="3258" y="6038"/>
                    <a:pt x="3247" y="6058"/>
                  </a:cubicBezTo>
                  <a:cubicBezTo>
                    <a:pt x="3241" y="6098"/>
                    <a:pt x="3235" y="6137"/>
                    <a:pt x="3229" y="6177"/>
                  </a:cubicBezTo>
                  <a:lnTo>
                    <a:pt x="3229" y="6226"/>
                  </a:lnTo>
                  <a:lnTo>
                    <a:pt x="3229" y="6286"/>
                  </a:lnTo>
                  <a:lnTo>
                    <a:pt x="3247" y="6286"/>
                  </a:lnTo>
                  <a:lnTo>
                    <a:pt x="3247" y="6346"/>
                  </a:lnTo>
                  <a:lnTo>
                    <a:pt x="3247" y="6455"/>
                  </a:lnTo>
                  <a:lnTo>
                    <a:pt x="3262" y="6455"/>
                  </a:lnTo>
                  <a:lnTo>
                    <a:pt x="3281" y="6455"/>
                  </a:lnTo>
                  <a:lnTo>
                    <a:pt x="3281" y="6514"/>
                  </a:lnTo>
                  <a:lnTo>
                    <a:pt x="3299" y="6514"/>
                  </a:lnTo>
                  <a:lnTo>
                    <a:pt x="3299" y="6574"/>
                  </a:lnTo>
                  <a:lnTo>
                    <a:pt x="3318" y="6574"/>
                  </a:lnTo>
                  <a:lnTo>
                    <a:pt x="3333" y="6574"/>
                  </a:lnTo>
                  <a:lnTo>
                    <a:pt x="3352" y="6574"/>
                  </a:lnTo>
                  <a:lnTo>
                    <a:pt x="3352" y="6634"/>
                  </a:lnTo>
                  <a:lnTo>
                    <a:pt x="3404" y="6683"/>
                  </a:lnTo>
                  <a:lnTo>
                    <a:pt x="3423" y="6683"/>
                  </a:lnTo>
                  <a:lnTo>
                    <a:pt x="3441" y="6683"/>
                  </a:lnTo>
                  <a:cubicBezTo>
                    <a:pt x="3452" y="6703"/>
                    <a:pt x="3464" y="6723"/>
                    <a:pt x="3475" y="6743"/>
                  </a:cubicBezTo>
                  <a:lnTo>
                    <a:pt x="3494" y="6743"/>
                  </a:lnTo>
                  <a:lnTo>
                    <a:pt x="3530" y="6743"/>
                  </a:lnTo>
                  <a:lnTo>
                    <a:pt x="3546" y="6743"/>
                  </a:lnTo>
                  <a:lnTo>
                    <a:pt x="3564" y="6743"/>
                  </a:lnTo>
                  <a:lnTo>
                    <a:pt x="3564" y="6802"/>
                  </a:lnTo>
                  <a:lnTo>
                    <a:pt x="3583" y="6802"/>
                  </a:lnTo>
                  <a:lnTo>
                    <a:pt x="3601" y="6802"/>
                  </a:lnTo>
                  <a:cubicBezTo>
                    <a:pt x="3606" y="6822"/>
                    <a:pt x="3612" y="6842"/>
                    <a:pt x="3617" y="6862"/>
                  </a:cubicBezTo>
                  <a:lnTo>
                    <a:pt x="3635" y="6862"/>
                  </a:lnTo>
                  <a:lnTo>
                    <a:pt x="3672" y="6862"/>
                  </a:lnTo>
                  <a:lnTo>
                    <a:pt x="3672" y="6912"/>
                  </a:lnTo>
                  <a:lnTo>
                    <a:pt x="3688" y="6912"/>
                  </a:lnTo>
                  <a:lnTo>
                    <a:pt x="3688" y="6971"/>
                  </a:lnTo>
                  <a:lnTo>
                    <a:pt x="3706" y="6971"/>
                  </a:lnTo>
                  <a:lnTo>
                    <a:pt x="3706" y="7031"/>
                  </a:lnTo>
                  <a:lnTo>
                    <a:pt x="3725" y="7031"/>
                  </a:lnTo>
                  <a:cubicBezTo>
                    <a:pt x="3731" y="7051"/>
                    <a:pt x="3737" y="7070"/>
                    <a:pt x="3743" y="7090"/>
                  </a:cubicBezTo>
                  <a:cubicBezTo>
                    <a:pt x="3748" y="7127"/>
                    <a:pt x="3753" y="7163"/>
                    <a:pt x="3758" y="7200"/>
                  </a:cubicBezTo>
                  <a:lnTo>
                    <a:pt x="3777" y="7200"/>
                  </a:lnTo>
                  <a:lnTo>
                    <a:pt x="3777" y="7259"/>
                  </a:lnTo>
                  <a:lnTo>
                    <a:pt x="3795" y="7259"/>
                  </a:lnTo>
                  <a:cubicBezTo>
                    <a:pt x="3801" y="7279"/>
                    <a:pt x="3808" y="7299"/>
                    <a:pt x="3814" y="7319"/>
                  </a:cubicBezTo>
                  <a:cubicBezTo>
                    <a:pt x="3819" y="7335"/>
                    <a:pt x="3824" y="7352"/>
                    <a:pt x="3829" y="7368"/>
                  </a:cubicBezTo>
                  <a:lnTo>
                    <a:pt x="3829" y="7428"/>
                  </a:lnTo>
                  <a:cubicBezTo>
                    <a:pt x="3848" y="7448"/>
                    <a:pt x="3866" y="7468"/>
                    <a:pt x="3885" y="7488"/>
                  </a:cubicBezTo>
                  <a:lnTo>
                    <a:pt x="3900" y="7488"/>
                  </a:lnTo>
                  <a:lnTo>
                    <a:pt x="3919" y="7488"/>
                  </a:lnTo>
                  <a:lnTo>
                    <a:pt x="3956" y="7488"/>
                  </a:lnTo>
                  <a:cubicBezTo>
                    <a:pt x="3950" y="7508"/>
                    <a:pt x="3943" y="7527"/>
                    <a:pt x="3937" y="7547"/>
                  </a:cubicBezTo>
                  <a:lnTo>
                    <a:pt x="3937" y="7597"/>
                  </a:lnTo>
                  <a:cubicBezTo>
                    <a:pt x="3931" y="7637"/>
                    <a:pt x="3925" y="7676"/>
                    <a:pt x="3919" y="7716"/>
                  </a:cubicBezTo>
                  <a:lnTo>
                    <a:pt x="3937" y="7716"/>
                  </a:lnTo>
                  <a:lnTo>
                    <a:pt x="3956" y="7716"/>
                  </a:lnTo>
                  <a:cubicBezTo>
                    <a:pt x="3961" y="7752"/>
                    <a:pt x="3966" y="7789"/>
                    <a:pt x="3971" y="7825"/>
                  </a:cubicBezTo>
                  <a:lnTo>
                    <a:pt x="3971" y="7885"/>
                  </a:lnTo>
                  <a:lnTo>
                    <a:pt x="3971" y="7944"/>
                  </a:lnTo>
                  <a:lnTo>
                    <a:pt x="3971" y="8004"/>
                  </a:lnTo>
                  <a:cubicBezTo>
                    <a:pt x="3977" y="8021"/>
                    <a:pt x="3984" y="8037"/>
                    <a:pt x="3990" y="8054"/>
                  </a:cubicBezTo>
                  <a:lnTo>
                    <a:pt x="3990" y="8113"/>
                  </a:lnTo>
                  <a:lnTo>
                    <a:pt x="3990" y="8173"/>
                  </a:lnTo>
                  <a:lnTo>
                    <a:pt x="3990" y="8232"/>
                  </a:lnTo>
                  <a:lnTo>
                    <a:pt x="3990" y="8282"/>
                  </a:lnTo>
                  <a:lnTo>
                    <a:pt x="4008" y="8282"/>
                  </a:lnTo>
                  <a:lnTo>
                    <a:pt x="4008" y="8342"/>
                  </a:lnTo>
                  <a:cubicBezTo>
                    <a:pt x="4014" y="8382"/>
                    <a:pt x="4020" y="8421"/>
                    <a:pt x="4026" y="8461"/>
                  </a:cubicBezTo>
                  <a:cubicBezTo>
                    <a:pt x="4037" y="8497"/>
                    <a:pt x="4049" y="8534"/>
                    <a:pt x="4060" y="8570"/>
                  </a:cubicBezTo>
                  <a:lnTo>
                    <a:pt x="4060" y="8689"/>
                  </a:lnTo>
                  <a:lnTo>
                    <a:pt x="4097" y="8689"/>
                  </a:lnTo>
                  <a:lnTo>
                    <a:pt x="4131" y="8689"/>
                  </a:lnTo>
                  <a:lnTo>
                    <a:pt x="4150" y="8689"/>
                  </a:lnTo>
                  <a:lnTo>
                    <a:pt x="4168" y="8749"/>
                  </a:lnTo>
                  <a:cubicBezTo>
                    <a:pt x="4179" y="8729"/>
                    <a:pt x="4191" y="8709"/>
                    <a:pt x="4202" y="8689"/>
                  </a:cubicBezTo>
                  <a:cubicBezTo>
                    <a:pt x="4214" y="8709"/>
                    <a:pt x="4227" y="8729"/>
                    <a:pt x="4239" y="8749"/>
                  </a:cubicBezTo>
                  <a:lnTo>
                    <a:pt x="4258" y="8749"/>
                  </a:lnTo>
                  <a:lnTo>
                    <a:pt x="4273" y="8749"/>
                  </a:lnTo>
                  <a:cubicBezTo>
                    <a:pt x="4279" y="8765"/>
                    <a:pt x="4285" y="8782"/>
                    <a:pt x="4291" y="8798"/>
                  </a:cubicBezTo>
                  <a:lnTo>
                    <a:pt x="4310" y="8798"/>
                  </a:lnTo>
                  <a:cubicBezTo>
                    <a:pt x="4321" y="8818"/>
                    <a:pt x="4333" y="8838"/>
                    <a:pt x="4344" y="8858"/>
                  </a:cubicBezTo>
                  <a:lnTo>
                    <a:pt x="4362" y="8858"/>
                  </a:lnTo>
                  <a:lnTo>
                    <a:pt x="4381" y="8858"/>
                  </a:lnTo>
                  <a:lnTo>
                    <a:pt x="4399" y="8858"/>
                  </a:lnTo>
                  <a:cubicBezTo>
                    <a:pt x="4404" y="8878"/>
                    <a:pt x="4410" y="8898"/>
                    <a:pt x="4415" y="8918"/>
                  </a:cubicBezTo>
                  <a:lnTo>
                    <a:pt x="4470" y="8918"/>
                  </a:lnTo>
                  <a:lnTo>
                    <a:pt x="4522" y="8918"/>
                  </a:lnTo>
                  <a:cubicBezTo>
                    <a:pt x="4528" y="8938"/>
                    <a:pt x="4535" y="8957"/>
                    <a:pt x="4541" y="8977"/>
                  </a:cubicBezTo>
                  <a:lnTo>
                    <a:pt x="4556" y="8977"/>
                  </a:lnTo>
                  <a:lnTo>
                    <a:pt x="4593" y="8977"/>
                  </a:lnTo>
                  <a:lnTo>
                    <a:pt x="4664" y="8918"/>
                  </a:lnTo>
                  <a:lnTo>
                    <a:pt x="4683" y="8918"/>
                  </a:lnTo>
                  <a:lnTo>
                    <a:pt x="4698" y="8918"/>
                  </a:lnTo>
                  <a:cubicBezTo>
                    <a:pt x="4704" y="8938"/>
                    <a:pt x="4711" y="8957"/>
                    <a:pt x="4717" y="8977"/>
                  </a:cubicBezTo>
                  <a:lnTo>
                    <a:pt x="4717" y="8918"/>
                  </a:lnTo>
                  <a:lnTo>
                    <a:pt x="4787" y="8918"/>
                  </a:lnTo>
                  <a:lnTo>
                    <a:pt x="4824" y="8918"/>
                  </a:lnTo>
                  <a:cubicBezTo>
                    <a:pt x="4829" y="8938"/>
                    <a:pt x="4835" y="8957"/>
                    <a:pt x="4840" y="8977"/>
                  </a:cubicBezTo>
                  <a:cubicBezTo>
                    <a:pt x="4852" y="8994"/>
                    <a:pt x="4865" y="9010"/>
                    <a:pt x="4877" y="9027"/>
                  </a:cubicBezTo>
                  <a:lnTo>
                    <a:pt x="4911" y="9027"/>
                  </a:lnTo>
                  <a:cubicBezTo>
                    <a:pt x="4923" y="9047"/>
                    <a:pt x="4936" y="9066"/>
                    <a:pt x="4948" y="9086"/>
                  </a:cubicBezTo>
                  <a:lnTo>
                    <a:pt x="4985" y="9086"/>
                  </a:lnTo>
                  <a:cubicBezTo>
                    <a:pt x="4990" y="9142"/>
                    <a:pt x="4995" y="9199"/>
                    <a:pt x="5000" y="9255"/>
                  </a:cubicBezTo>
                  <a:lnTo>
                    <a:pt x="5018" y="9255"/>
                  </a:lnTo>
                  <a:lnTo>
                    <a:pt x="5018" y="9315"/>
                  </a:lnTo>
                  <a:lnTo>
                    <a:pt x="5089" y="9374"/>
                  </a:lnTo>
                  <a:lnTo>
                    <a:pt x="5108" y="9374"/>
                  </a:lnTo>
                  <a:lnTo>
                    <a:pt x="5126" y="9374"/>
                  </a:lnTo>
                  <a:cubicBezTo>
                    <a:pt x="5137" y="9394"/>
                    <a:pt x="5149" y="9414"/>
                    <a:pt x="5160" y="9434"/>
                  </a:cubicBezTo>
                  <a:cubicBezTo>
                    <a:pt x="5172" y="9451"/>
                    <a:pt x="5185" y="9467"/>
                    <a:pt x="5197" y="9484"/>
                  </a:cubicBezTo>
                  <a:cubicBezTo>
                    <a:pt x="5208" y="9504"/>
                    <a:pt x="5220" y="9523"/>
                    <a:pt x="5231" y="9543"/>
                  </a:cubicBezTo>
                  <a:cubicBezTo>
                    <a:pt x="5237" y="9563"/>
                    <a:pt x="5244" y="9583"/>
                    <a:pt x="5250" y="9603"/>
                  </a:cubicBezTo>
                  <a:cubicBezTo>
                    <a:pt x="5273" y="9623"/>
                    <a:pt x="5297" y="9642"/>
                    <a:pt x="5320" y="9662"/>
                  </a:cubicBezTo>
                  <a:lnTo>
                    <a:pt x="5354" y="9662"/>
                  </a:lnTo>
                  <a:cubicBezTo>
                    <a:pt x="5384" y="9642"/>
                    <a:pt x="5414" y="9623"/>
                    <a:pt x="5444" y="9603"/>
                  </a:cubicBezTo>
                  <a:lnTo>
                    <a:pt x="5444" y="9662"/>
                  </a:lnTo>
                  <a:lnTo>
                    <a:pt x="5444" y="9712"/>
                  </a:lnTo>
                  <a:lnTo>
                    <a:pt x="5462" y="9772"/>
                  </a:lnTo>
                  <a:lnTo>
                    <a:pt x="5496" y="9772"/>
                  </a:lnTo>
                  <a:cubicBezTo>
                    <a:pt x="5502" y="9792"/>
                    <a:pt x="5508" y="9811"/>
                    <a:pt x="5514" y="9831"/>
                  </a:cubicBezTo>
                  <a:cubicBezTo>
                    <a:pt x="5526" y="9791"/>
                    <a:pt x="5539" y="9752"/>
                    <a:pt x="5551" y="9712"/>
                  </a:cubicBezTo>
                  <a:cubicBezTo>
                    <a:pt x="5562" y="9695"/>
                    <a:pt x="5574" y="9679"/>
                    <a:pt x="5585" y="9662"/>
                  </a:cubicBezTo>
                  <a:cubicBezTo>
                    <a:pt x="5591" y="9642"/>
                    <a:pt x="5598" y="9623"/>
                    <a:pt x="5604" y="9603"/>
                  </a:cubicBezTo>
                  <a:lnTo>
                    <a:pt x="5622" y="9603"/>
                  </a:lnTo>
                  <a:cubicBezTo>
                    <a:pt x="5633" y="9563"/>
                    <a:pt x="5645" y="9524"/>
                    <a:pt x="5656" y="9484"/>
                  </a:cubicBezTo>
                  <a:lnTo>
                    <a:pt x="5709" y="9434"/>
                  </a:lnTo>
                  <a:cubicBezTo>
                    <a:pt x="5727" y="9414"/>
                    <a:pt x="5746" y="9394"/>
                    <a:pt x="5764" y="9374"/>
                  </a:cubicBezTo>
                  <a:cubicBezTo>
                    <a:pt x="5781" y="9334"/>
                    <a:pt x="5799" y="9295"/>
                    <a:pt x="5816" y="9255"/>
                  </a:cubicBezTo>
                  <a:lnTo>
                    <a:pt x="5835" y="9255"/>
                  </a:lnTo>
                  <a:lnTo>
                    <a:pt x="5853" y="9255"/>
                  </a:lnTo>
                  <a:cubicBezTo>
                    <a:pt x="5871" y="9239"/>
                    <a:pt x="5888" y="9222"/>
                    <a:pt x="5906" y="9206"/>
                  </a:cubicBezTo>
                  <a:cubicBezTo>
                    <a:pt x="5917" y="9186"/>
                    <a:pt x="5929" y="9166"/>
                    <a:pt x="5940" y="9146"/>
                  </a:cubicBezTo>
                  <a:lnTo>
                    <a:pt x="5958" y="9146"/>
                  </a:lnTo>
                  <a:lnTo>
                    <a:pt x="6010" y="9146"/>
                  </a:lnTo>
                  <a:lnTo>
                    <a:pt x="6066" y="9146"/>
                  </a:lnTo>
                  <a:lnTo>
                    <a:pt x="6081" y="9146"/>
                  </a:lnTo>
                  <a:lnTo>
                    <a:pt x="6118" y="9146"/>
                  </a:lnTo>
                  <a:lnTo>
                    <a:pt x="6137" y="9146"/>
                  </a:lnTo>
                  <a:lnTo>
                    <a:pt x="6171" y="9146"/>
                  </a:lnTo>
                  <a:lnTo>
                    <a:pt x="6189" y="9086"/>
                  </a:lnTo>
                  <a:lnTo>
                    <a:pt x="6208" y="9086"/>
                  </a:lnTo>
                  <a:cubicBezTo>
                    <a:pt x="6219" y="9106"/>
                    <a:pt x="6231" y="9126"/>
                    <a:pt x="6242" y="9146"/>
                  </a:cubicBezTo>
                  <a:lnTo>
                    <a:pt x="6242" y="9086"/>
                  </a:lnTo>
                  <a:lnTo>
                    <a:pt x="6260" y="9086"/>
                  </a:lnTo>
                  <a:lnTo>
                    <a:pt x="6278" y="9086"/>
                  </a:lnTo>
                  <a:lnTo>
                    <a:pt x="6294" y="9086"/>
                  </a:lnTo>
                  <a:cubicBezTo>
                    <a:pt x="6300" y="9066"/>
                    <a:pt x="6306" y="9047"/>
                    <a:pt x="6312" y="9027"/>
                  </a:cubicBezTo>
                  <a:lnTo>
                    <a:pt x="6312" y="8977"/>
                  </a:lnTo>
                  <a:cubicBezTo>
                    <a:pt x="6324" y="8957"/>
                    <a:pt x="6337" y="8938"/>
                    <a:pt x="6349" y="8918"/>
                  </a:cubicBez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28" name="Freeform 16"/>
            <p:cNvSpPr>
              <a:spLocks/>
            </p:cNvSpPr>
            <p:nvPr/>
          </p:nvSpPr>
          <p:spPr bwMode="auto">
            <a:xfrm>
              <a:off x="5650629" y="4800966"/>
              <a:ext cx="828476" cy="1353480"/>
            </a:xfrm>
            <a:custGeom>
              <a:avLst/>
              <a:gdLst>
                <a:gd name="T0" fmla="*/ 2147483646 w 546"/>
                <a:gd name="T1" fmla="*/ 2147483646 h 892"/>
                <a:gd name="T2" fmla="*/ 2147483646 w 546"/>
                <a:gd name="T3" fmla="*/ 2147483646 h 892"/>
                <a:gd name="T4" fmla="*/ 2147483646 w 546"/>
                <a:gd name="T5" fmla="*/ 2147483646 h 892"/>
                <a:gd name="T6" fmla="*/ 2147483646 w 546"/>
                <a:gd name="T7" fmla="*/ 2147483646 h 892"/>
                <a:gd name="T8" fmla="*/ 2147483646 w 546"/>
                <a:gd name="T9" fmla="*/ 2147483646 h 892"/>
                <a:gd name="T10" fmla="*/ 2147483646 w 546"/>
                <a:gd name="T11" fmla="*/ 2147483646 h 892"/>
                <a:gd name="T12" fmla="*/ 2147483646 w 546"/>
                <a:gd name="T13" fmla="*/ 2147483646 h 892"/>
                <a:gd name="T14" fmla="*/ 2147483646 w 546"/>
                <a:gd name="T15" fmla="*/ 2147483646 h 892"/>
                <a:gd name="T16" fmla="*/ 2147483646 w 546"/>
                <a:gd name="T17" fmla="*/ 2147483646 h 892"/>
                <a:gd name="T18" fmla="*/ 2147483646 w 546"/>
                <a:gd name="T19" fmla="*/ 2147483646 h 892"/>
                <a:gd name="T20" fmla="*/ 2147483646 w 546"/>
                <a:gd name="T21" fmla="*/ 2147483646 h 892"/>
                <a:gd name="T22" fmla="*/ 2147483646 w 546"/>
                <a:gd name="T23" fmla="*/ 2147483646 h 892"/>
                <a:gd name="T24" fmla="*/ 2147483646 w 546"/>
                <a:gd name="T25" fmla="*/ 2147483646 h 892"/>
                <a:gd name="T26" fmla="*/ 2147483646 w 546"/>
                <a:gd name="T27" fmla="*/ 2147483646 h 892"/>
                <a:gd name="T28" fmla="*/ 2147483646 w 546"/>
                <a:gd name="T29" fmla="*/ 2147483646 h 892"/>
                <a:gd name="T30" fmla="*/ 2147483646 w 546"/>
                <a:gd name="T31" fmla="*/ 2147483646 h 892"/>
                <a:gd name="T32" fmla="*/ 2147483646 w 546"/>
                <a:gd name="T33" fmla="*/ 2147483646 h 892"/>
                <a:gd name="T34" fmla="*/ 2147483646 w 546"/>
                <a:gd name="T35" fmla="*/ 2147483646 h 892"/>
                <a:gd name="T36" fmla="*/ 2147483646 w 546"/>
                <a:gd name="T37" fmla="*/ 2147483646 h 892"/>
                <a:gd name="T38" fmla="*/ 2147483646 w 546"/>
                <a:gd name="T39" fmla="*/ 2147483646 h 892"/>
                <a:gd name="T40" fmla="*/ 2147483646 w 546"/>
                <a:gd name="T41" fmla="*/ 2147483646 h 892"/>
                <a:gd name="T42" fmla="*/ 2147483646 w 546"/>
                <a:gd name="T43" fmla="*/ 2147483646 h 892"/>
                <a:gd name="T44" fmla="*/ 2147483646 w 546"/>
                <a:gd name="T45" fmla="*/ 2147483646 h 892"/>
                <a:gd name="T46" fmla="*/ 2147483646 w 546"/>
                <a:gd name="T47" fmla="*/ 2147483646 h 892"/>
                <a:gd name="T48" fmla="*/ 2147483646 w 546"/>
                <a:gd name="T49" fmla="*/ 2147483646 h 892"/>
                <a:gd name="T50" fmla="*/ 2147483646 w 546"/>
                <a:gd name="T51" fmla="*/ 2147483646 h 892"/>
                <a:gd name="T52" fmla="*/ 2147483646 w 546"/>
                <a:gd name="T53" fmla="*/ 2147483646 h 892"/>
                <a:gd name="T54" fmla="*/ 2147483646 w 546"/>
                <a:gd name="T55" fmla="*/ 2147483646 h 892"/>
                <a:gd name="T56" fmla="*/ 2147483646 w 546"/>
                <a:gd name="T57" fmla="*/ 2147483646 h 892"/>
                <a:gd name="T58" fmla="*/ 2147483646 w 546"/>
                <a:gd name="T59" fmla="*/ 2147483646 h 892"/>
                <a:gd name="T60" fmla="*/ 2147483646 w 546"/>
                <a:gd name="T61" fmla="*/ 2147483646 h 892"/>
                <a:gd name="T62" fmla="*/ 2147483646 w 546"/>
                <a:gd name="T63" fmla="*/ 2147483646 h 892"/>
                <a:gd name="T64" fmla="*/ 2147483646 w 546"/>
                <a:gd name="T65" fmla="*/ 2147483646 h 892"/>
                <a:gd name="T66" fmla="*/ 2147483646 w 546"/>
                <a:gd name="T67" fmla="*/ 2147483646 h 892"/>
                <a:gd name="T68" fmla="*/ 2147483646 w 546"/>
                <a:gd name="T69" fmla="*/ 2147483646 h 892"/>
                <a:gd name="T70" fmla="*/ 2147483646 w 546"/>
                <a:gd name="T71" fmla="*/ 2147483646 h 892"/>
                <a:gd name="T72" fmla="*/ 2147483646 w 546"/>
                <a:gd name="T73" fmla="*/ 2147483646 h 892"/>
                <a:gd name="T74" fmla="*/ 2147483646 w 546"/>
                <a:gd name="T75" fmla="*/ 2147483646 h 892"/>
                <a:gd name="T76" fmla="*/ 2147483646 w 546"/>
                <a:gd name="T77" fmla="*/ 2147483646 h 892"/>
                <a:gd name="T78" fmla="*/ 2147483646 w 546"/>
                <a:gd name="T79" fmla="*/ 2147483646 h 892"/>
                <a:gd name="T80" fmla="*/ 2147483646 w 546"/>
                <a:gd name="T81" fmla="*/ 2147483646 h 892"/>
                <a:gd name="T82" fmla="*/ 2147483646 w 546"/>
                <a:gd name="T83" fmla="*/ 2147483646 h 892"/>
                <a:gd name="T84" fmla="*/ 2147483646 w 546"/>
                <a:gd name="T85" fmla="*/ 2147483646 h 892"/>
                <a:gd name="T86" fmla="*/ 2147483646 w 546"/>
                <a:gd name="T87" fmla="*/ 2147483646 h 892"/>
                <a:gd name="T88" fmla="*/ 2147483646 w 546"/>
                <a:gd name="T89" fmla="*/ 2147483646 h 892"/>
                <a:gd name="T90" fmla="*/ 2147483646 w 546"/>
                <a:gd name="T91" fmla="*/ 2147483646 h 892"/>
                <a:gd name="T92" fmla="*/ 2147483646 w 546"/>
                <a:gd name="T93" fmla="*/ 2147483646 h 892"/>
                <a:gd name="T94" fmla="*/ 2147483646 w 546"/>
                <a:gd name="T95" fmla="*/ 2147483646 h 892"/>
                <a:gd name="T96" fmla="*/ 2147483646 w 546"/>
                <a:gd name="T97" fmla="*/ 2147483646 h 892"/>
                <a:gd name="T98" fmla="*/ 2147483646 w 546"/>
                <a:gd name="T99" fmla="*/ 2147483646 h 892"/>
                <a:gd name="T100" fmla="*/ 2147483646 w 546"/>
                <a:gd name="T101" fmla="*/ 2147483646 h 892"/>
                <a:gd name="T102" fmla="*/ 2147483646 w 546"/>
                <a:gd name="T103" fmla="*/ 2147483646 h 892"/>
                <a:gd name="T104" fmla="*/ 2147483646 w 546"/>
                <a:gd name="T105" fmla="*/ 2147483646 h 892"/>
                <a:gd name="T106" fmla="*/ 2147483646 w 546"/>
                <a:gd name="T107" fmla="*/ 2147483646 h 892"/>
                <a:gd name="T108" fmla="*/ 2147483646 w 546"/>
                <a:gd name="T109" fmla="*/ 0 h 8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46" h="892">
                  <a:moveTo>
                    <a:pt x="0" y="892"/>
                  </a:moveTo>
                  <a:lnTo>
                    <a:pt x="5" y="892"/>
                  </a:lnTo>
                  <a:lnTo>
                    <a:pt x="11" y="892"/>
                  </a:lnTo>
                  <a:lnTo>
                    <a:pt x="23" y="886"/>
                  </a:lnTo>
                  <a:lnTo>
                    <a:pt x="28" y="880"/>
                  </a:lnTo>
                  <a:lnTo>
                    <a:pt x="28" y="875"/>
                  </a:lnTo>
                  <a:lnTo>
                    <a:pt x="34" y="875"/>
                  </a:lnTo>
                  <a:lnTo>
                    <a:pt x="34" y="869"/>
                  </a:lnTo>
                  <a:lnTo>
                    <a:pt x="40" y="869"/>
                  </a:lnTo>
                  <a:lnTo>
                    <a:pt x="40" y="863"/>
                  </a:lnTo>
                  <a:lnTo>
                    <a:pt x="40" y="857"/>
                  </a:lnTo>
                  <a:lnTo>
                    <a:pt x="46" y="852"/>
                  </a:lnTo>
                  <a:lnTo>
                    <a:pt x="51" y="840"/>
                  </a:lnTo>
                  <a:lnTo>
                    <a:pt x="57" y="834"/>
                  </a:lnTo>
                  <a:lnTo>
                    <a:pt x="69" y="834"/>
                  </a:lnTo>
                  <a:lnTo>
                    <a:pt x="74" y="828"/>
                  </a:lnTo>
                  <a:lnTo>
                    <a:pt x="80" y="823"/>
                  </a:lnTo>
                  <a:lnTo>
                    <a:pt x="86" y="823"/>
                  </a:lnTo>
                  <a:lnTo>
                    <a:pt x="92" y="811"/>
                  </a:lnTo>
                  <a:lnTo>
                    <a:pt x="97" y="811"/>
                  </a:lnTo>
                  <a:lnTo>
                    <a:pt x="103" y="811"/>
                  </a:lnTo>
                  <a:lnTo>
                    <a:pt x="103" y="805"/>
                  </a:lnTo>
                  <a:lnTo>
                    <a:pt x="103" y="800"/>
                  </a:lnTo>
                  <a:lnTo>
                    <a:pt x="97" y="788"/>
                  </a:lnTo>
                  <a:lnTo>
                    <a:pt x="92" y="788"/>
                  </a:lnTo>
                  <a:lnTo>
                    <a:pt x="92" y="782"/>
                  </a:lnTo>
                  <a:lnTo>
                    <a:pt x="86" y="782"/>
                  </a:lnTo>
                  <a:lnTo>
                    <a:pt x="80" y="777"/>
                  </a:lnTo>
                  <a:lnTo>
                    <a:pt x="80" y="771"/>
                  </a:lnTo>
                  <a:lnTo>
                    <a:pt x="74" y="765"/>
                  </a:lnTo>
                  <a:lnTo>
                    <a:pt x="69" y="759"/>
                  </a:lnTo>
                  <a:lnTo>
                    <a:pt x="74" y="754"/>
                  </a:lnTo>
                  <a:lnTo>
                    <a:pt x="74" y="748"/>
                  </a:lnTo>
                  <a:lnTo>
                    <a:pt x="80" y="742"/>
                  </a:lnTo>
                  <a:lnTo>
                    <a:pt x="74" y="736"/>
                  </a:lnTo>
                  <a:lnTo>
                    <a:pt x="80" y="731"/>
                  </a:lnTo>
                  <a:lnTo>
                    <a:pt x="86" y="713"/>
                  </a:lnTo>
                  <a:lnTo>
                    <a:pt x="92" y="708"/>
                  </a:lnTo>
                  <a:lnTo>
                    <a:pt x="97" y="708"/>
                  </a:lnTo>
                  <a:lnTo>
                    <a:pt x="97" y="702"/>
                  </a:lnTo>
                  <a:lnTo>
                    <a:pt x="103" y="702"/>
                  </a:lnTo>
                  <a:lnTo>
                    <a:pt x="103" y="708"/>
                  </a:lnTo>
                  <a:lnTo>
                    <a:pt x="109" y="708"/>
                  </a:lnTo>
                  <a:lnTo>
                    <a:pt x="115" y="708"/>
                  </a:lnTo>
                  <a:lnTo>
                    <a:pt x="120" y="702"/>
                  </a:lnTo>
                  <a:lnTo>
                    <a:pt x="126" y="708"/>
                  </a:lnTo>
                  <a:lnTo>
                    <a:pt x="132" y="713"/>
                  </a:lnTo>
                  <a:lnTo>
                    <a:pt x="144" y="719"/>
                  </a:lnTo>
                  <a:lnTo>
                    <a:pt x="161" y="719"/>
                  </a:lnTo>
                  <a:lnTo>
                    <a:pt x="167" y="719"/>
                  </a:lnTo>
                  <a:lnTo>
                    <a:pt x="178" y="719"/>
                  </a:lnTo>
                  <a:lnTo>
                    <a:pt x="184" y="719"/>
                  </a:lnTo>
                  <a:lnTo>
                    <a:pt x="190" y="719"/>
                  </a:lnTo>
                  <a:lnTo>
                    <a:pt x="195" y="713"/>
                  </a:lnTo>
                  <a:lnTo>
                    <a:pt x="201" y="708"/>
                  </a:lnTo>
                  <a:lnTo>
                    <a:pt x="207" y="708"/>
                  </a:lnTo>
                  <a:lnTo>
                    <a:pt x="207" y="702"/>
                  </a:lnTo>
                  <a:lnTo>
                    <a:pt x="213" y="702"/>
                  </a:lnTo>
                  <a:lnTo>
                    <a:pt x="213" y="696"/>
                  </a:lnTo>
                  <a:lnTo>
                    <a:pt x="218" y="690"/>
                  </a:lnTo>
                  <a:lnTo>
                    <a:pt x="224" y="685"/>
                  </a:lnTo>
                  <a:lnTo>
                    <a:pt x="230" y="673"/>
                  </a:lnTo>
                  <a:lnTo>
                    <a:pt x="230" y="667"/>
                  </a:lnTo>
                  <a:lnTo>
                    <a:pt x="236" y="662"/>
                  </a:lnTo>
                  <a:lnTo>
                    <a:pt x="241" y="667"/>
                  </a:lnTo>
                  <a:lnTo>
                    <a:pt x="247" y="667"/>
                  </a:lnTo>
                  <a:lnTo>
                    <a:pt x="259" y="662"/>
                  </a:lnTo>
                  <a:lnTo>
                    <a:pt x="264" y="662"/>
                  </a:lnTo>
                  <a:lnTo>
                    <a:pt x="270" y="662"/>
                  </a:lnTo>
                  <a:lnTo>
                    <a:pt x="276" y="662"/>
                  </a:lnTo>
                  <a:lnTo>
                    <a:pt x="287" y="656"/>
                  </a:lnTo>
                  <a:lnTo>
                    <a:pt x="293" y="650"/>
                  </a:lnTo>
                  <a:lnTo>
                    <a:pt x="299" y="639"/>
                  </a:lnTo>
                  <a:lnTo>
                    <a:pt x="305" y="639"/>
                  </a:lnTo>
                  <a:lnTo>
                    <a:pt x="305" y="633"/>
                  </a:lnTo>
                  <a:lnTo>
                    <a:pt x="310" y="633"/>
                  </a:lnTo>
                  <a:lnTo>
                    <a:pt x="310" y="627"/>
                  </a:lnTo>
                  <a:lnTo>
                    <a:pt x="310" y="621"/>
                  </a:lnTo>
                  <a:lnTo>
                    <a:pt x="310" y="616"/>
                  </a:lnTo>
                  <a:lnTo>
                    <a:pt x="310" y="610"/>
                  </a:lnTo>
                  <a:lnTo>
                    <a:pt x="316" y="604"/>
                  </a:lnTo>
                  <a:lnTo>
                    <a:pt x="316" y="598"/>
                  </a:lnTo>
                  <a:lnTo>
                    <a:pt x="322" y="593"/>
                  </a:lnTo>
                  <a:lnTo>
                    <a:pt x="322" y="587"/>
                  </a:lnTo>
                  <a:lnTo>
                    <a:pt x="328" y="587"/>
                  </a:lnTo>
                  <a:lnTo>
                    <a:pt x="333" y="587"/>
                  </a:lnTo>
                  <a:lnTo>
                    <a:pt x="333" y="581"/>
                  </a:lnTo>
                  <a:lnTo>
                    <a:pt x="339" y="581"/>
                  </a:lnTo>
                  <a:lnTo>
                    <a:pt x="345" y="581"/>
                  </a:lnTo>
                  <a:lnTo>
                    <a:pt x="362" y="575"/>
                  </a:lnTo>
                  <a:lnTo>
                    <a:pt x="362" y="570"/>
                  </a:lnTo>
                  <a:lnTo>
                    <a:pt x="362" y="564"/>
                  </a:lnTo>
                  <a:lnTo>
                    <a:pt x="374" y="558"/>
                  </a:lnTo>
                  <a:lnTo>
                    <a:pt x="374" y="564"/>
                  </a:lnTo>
                  <a:lnTo>
                    <a:pt x="379" y="564"/>
                  </a:lnTo>
                  <a:lnTo>
                    <a:pt x="385" y="558"/>
                  </a:lnTo>
                  <a:lnTo>
                    <a:pt x="385" y="552"/>
                  </a:lnTo>
                  <a:lnTo>
                    <a:pt x="397" y="547"/>
                  </a:lnTo>
                  <a:lnTo>
                    <a:pt x="402" y="541"/>
                  </a:lnTo>
                  <a:lnTo>
                    <a:pt x="408" y="541"/>
                  </a:lnTo>
                  <a:lnTo>
                    <a:pt x="414" y="541"/>
                  </a:lnTo>
                  <a:lnTo>
                    <a:pt x="414" y="547"/>
                  </a:lnTo>
                  <a:lnTo>
                    <a:pt x="431" y="541"/>
                  </a:lnTo>
                  <a:lnTo>
                    <a:pt x="431" y="535"/>
                  </a:lnTo>
                  <a:lnTo>
                    <a:pt x="437" y="535"/>
                  </a:lnTo>
                  <a:lnTo>
                    <a:pt x="443" y="535"/>
                  </a:lnTo>
                  <a:lnTo>
                    <a:pt x="443" y="541"/>
                  </a:lnTo>
                  <a:lnTo>
                    <a:pt x="454" y="541"/>
                  </a:lnTo>
                  <a:lnTo>
                    <a:pt x="460" y="541"/>
                  </a:lnTo>
                  <a:lnTo>
                    <a:pt x="466" y="541"/>
                  </a:lnTo>
                  <a:lnTo>
                    <a:pt x="472" y="541"/>
                  </a:lnTo>
                  <a:lnTo>
                    <a:pt x="477" y="541"/>
                  </a:lnTo>
                  <a:lnTo>
                    <a:pt x="477" y="535"/>
                  </a:lnTo>
                  <a:lnTo>
                    <a:pt x="483" y="535"/>
                  </a:lnTo>
                  <a:lnTo>
                    <a:pt x="483" y="529"/>
                  </a:lnTo>
                  <a:lnTo>
                    <a:pt x="489" y="529"/>
                  </a:lnTo>
                  <a:lnTo>
                    <a:pt x="483" y="518"/>
                  </a:lnTo>
                  <a:lnTo>
                    <a:pt x="483" y="512"/>
                  </a:lnTo>
                  <a:lnTo>
                    <a:pt x="477" y="512"/>
                  </a:lnTo>
                  <a:lnTo>
                    <a:pt x="477" y="506"/>
                  </a:lnTo>
                  <a:lnTo>
                    <a:pt x="477" y="500"/>
                  </a:lnTo>
                  <a:lnTo>
                    <a:pt x="472" y="500"/>
                  </a:lnTo>
                  <a:lnTo>
                    <a:pt x="466" y="495"/>
                  </a:lnTo>
                  <a:lnTo>
                    <a:pt x="454" y="489"/>
                  </a:lnTo>
                  <a:lnTo>
                    <a:pt x="454" y="483"/>
                  </a:lnTo>
                  <a:lnTo>
                    <a:pt x="449" y="483"/>
                  </a:lnTo>
                  <a:lnTo>
                    <a:pt x="449" y="477"/>
                  </a:lnTo>
                  <a:lnTo>
                    <a:pt x="443" y="477"/>
                  </a:lnTo>
                  <a:lnTo>
                    <a:pt x="437" y="477"/>
                  </a:lnTo>
                  <a:lnTo>
                    <a:pt x="437" y="472"/>
                  </a:lnTo>
                  <a:lnTo>
                    <a:pt x="431" y="466"/>
                  </a:lnTo>
                  <a:lnTo>
                    <a:pt x="425" y="466"/>
                  </a:lnTo>
                  <a:lnTo>
                    <a:pt x="420" y="460"/>
                  </a:lnTo>
                  <a:lnTo>
                    <a:pt x="414" y="460"/>
                  </a:lnTo>
                  <a:lnTo>
                    <a:pt x="408" y="454"/>
                  </a:lnTo>
                  <a:lnTo>
                    <a:pt x="402" y="449"/>
                  </a:lnTo>
                  <a:lnTo>
                    <a:pt x="391" y="449"/>
                  </a:lnTo>
                  <a:lnTo>
                    <a:pt x="385" y="449"/>
                  </a:lnTo>
                  <a:lnTo>
                    <a:pt x="379" y="449"/>
                  </a:lnTo>
                  <a:lnTo>
                    <a:pt x="368" y="454"/>
                  </a:lnTo>
                  <a:lnTo>
                    <a:pt x="362" y="454"/>
                  </a:lnTo>
                  <a:lnTo>
                    <a:pt x="356" y="460"/>
                  </a:lnTo>
                  <a:lnTo>
                    <a:pt x="356" y="466"/>
                  </a:lnTo>
                  <a:lnTo>
                    <a:pt x="351" y="483"/>
                  </a:lnTo>
                  <a:lnTo>
                    <a:pt x="345" y="483"/>
                  </a:lnTo>
                  <a:lnTo>
                    <a:pt x="333" y="472"/>
                  </a:lnTo>
                  <a:lnTo>
                    <a:pt x="322" y="472"/>
                  </a:lnTo>
                  <a:lnTo>
                    <a:pt x="316" y="472"/>
                  </a:lnTo>
                  <a:lnTo>
                    <a:pt x="310" y="472"/>
                  </a:lnTo>
                  <a:lnTo>
                    <a:pt x="305" y="472"/>
                  </a:lnTo>
                  <a:lnTo>
                    <a:pt x="305" y="477"/>
                  </a:lnTo>
                  <a:lnTo>
                    <a:pt x="293" y="477"/>
                  </a:lnTo>
                  <a:lnTo>
                    <a:pt x="287" y="472"/>
                  </a:lnTo>
                  <a:lnTo>
                    <a:pt x="282" y="477"/>
                  </a:lnTo>
                  <a:lnTo>
                    <a:pt x="282" y="483"/>
                  </a:lnTo>
                  <a:lnTo>
                    <a:pt x="276" y="489"/>
                  </a:lnTo>
                  <a:lnTo>
                    <a:pt x="259" y="477"/>
                  </a:lnTo>
                  <a:lnTo>
                    <a:pt x="253" y="460"/>
                  </a:lnTo>
                  <a:lnTo>
                    <a:pt x="253" y="454"/>
                  </a:lnTo>
                  <a:lnTo>
                    <a:pt x="264" y="449"/>
                  </a:lnTo>
                  <a:lnTo>
                    <a:pt x="264" y="443"/>
                  </a:lnTo>
                  <a:lnTo>
                    <a:pt x="264" y="437"/>
                  </a:lnTo>
                  <a:lnTo>
                    <a:pt x="259" y="431"/>
                  </a:lnTo>
                  <a:lnTo>
                    <a:pt x="264" y="420"/>
                  </a:lnTo>
                  <a:lnTo>
                    <a:pt x="264" y="414"/>
                  </a:lnTo>
                  <a:lnTo>
                    <a:pt x="270" y="408"/>
                  </a:lnTo>
                  <a:lnTo>
                    <a:pt x="270" y="403"/>
                  </a:lnTo>
                  <a:lnTo>
                    <a:pt x="270" y="397"/>
                  </a:lnTo>
                  <a:lnTo>
                    <a:pt x="276" y="380"/>
                  </a:lnTo>
                  <a:lnTo>
                    <a:pt x="282" y="368"/>
                  </a:lnTo>
                  <a:lnTo>
                    <a:pt x="282" y="362"/>
                  </a:lnTo>
                  <a:lnTo>
                    <a:pt x="282" y="351"/>
                  </a:lnTo>
                  <a:lnTo>
                    <a:pt x="287" y="345"/>
                  </a:lnTo>
                  <a:lnTo>
                    <a:pt x="287" y="334"/>
                  </a:lnTo>
                  <a:lnTo>
                    <a:pt x="293" y="328"/>
                  </a:lnTo>
                  <a:lnTo>
                    <a:pt x="299" y="328"/>
                  </a:lnTo>
                  <a:lnTo>
                    <a:pt x="305" y="334"/>
                  </a:lnTo>
                  <a:lnTo>
                    <a:pt x="310" y="334"/>
                  </a:lnTo>
                  <a:lnTo>
                    <a:pt x="316" y="339"/>
                  </a:lnTo>
                  <a:lnTo>
                    <a:pt x="322" y="339"/>
                  </a:lnTo>
                  <a:lnTo>
                    <a:pt x="328" y="339"/>
                  </a:lnTo>
                  <a:lnTo>
                    <a:pt x="333" y="339"/>
                  </a:lnTo>
                  <a:lnTo>
                    <a:pt x="339" y="339"/>
                  </a:lnTo>
                  <a:lnTo>
                    <a:pt x="345" y="339"/>
                  </a:lnTo>
                  <a:lnTo>
                    <a:pt x="351" y="339"/>
                  </a:lnTo>
                  <a:lnTo>
                    <a:pt x="351" y="345"/>
                  </a:lnTo>
                  <a:lnTo>
                    <a:pt x="351" y="339"/>
                  </a:lnTo>
                  <a:lnTo>
                    <a:pt x="356" y="339"/>
                  </a:lnTo>
                  <a:lnTo>
                    <a:pt x="356" y="334"/>
                  </a:lnTo>
                  <a:lnTo>
                    <a:pt x="356" y="328"/>
                  </a:lnTo>
                  <a:lnTo>
                    <a:pt x="356" y="334"/>
                  </a:lnTo>
                  <a:lnTo>
                    <a:pt x="362" y="328"/>
                  </a:lnTo>
                  <a:lnTo>
                    <a:pt x="356" y="328"/>
                  </a:lnTo>
                  <a:lnTo>
                    <a:pt x="362" y="328"/>
                  </a:lnTo>
                  <a:lnTo>
                    <a:pt x="368" y="328"/>
                  </a:lnTo>
                  <a:lnTo>
                    <a:pt x="368" y="322"/>
                  </a:lnTo>
                  <a:lnTo>
                    <a:pt x="374" y="322"/>
                  </a:lnTo>
                  <a:lnTo>
                    <a:pt x="374" y="316"/>
                  </a:lnTo>
                  <a:lnTo>
                    <a:pt x="379" y="316"/>
                  </a:lnTo>
                  <a:lnTo>
                    <a:pt x="379" y="311"/>
                  </a:lnTo>
                  <a:lnTo>
                    <a:pt x="379" y="305"/>
                  </a:lnTo>
                  <a:lnTo>
                    <a:pt x="385" y="305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7" y="299"/>
                  </a:lnTo>
                  <a:lnTo>
                    <a:pt x="402" y="299"/>
                  </a:lnTo>
                  <a:lnTo>
                    <a:pt x="402" y="293"/>
                  </a:lnTo>
                  <a:lnTo>
                    <a:pt x="408" y="293"/>
                  </a:lnTo>
                  <a:lnTo>
                    <a:pt x="408" y="288"/>
                  </a:lnTo>
                  <a:lnTo>
                    <a:pt x="408" y="282"/>
                  </a:lnTo>
                  <a:lnTo>
                    <a:pt x="414" y="282"/>
                  </a:lnTo>
                  <a:lnTo>
                    <a:pt x="408" y="282"/>
                  </a:lnTo>
                  <a:lnTo>
                    <a:pt x="408" y="276"/>
                  </a:lnTo>
                  <a:lnTo>
                    <a:pt x="408" y="270"/>
                  </a:lnTo>
                  <a:lnTo>
                    <a:pt x="402" y="270"/>
                  </a:lnTo>
                  <a:lnTo>
                    <a:pt x="397" y="270"/>
                  </a:lnTo>
                  <a:lnTo>
                    <a:pt x="402" y="270"/>
                  </a:lnTo>
                  <a:lnTo>
                    <a:pt x="397" y="270"/>
                  </a:lnTo>
                  <a:lnTo>
                    <a:pt x="397" y="265"/>
                  </a:lnTo>
                  <a:lnTo>
                    <a:pt x="402" y="265"/>
                  </a:lnTo>
                  <a:lnTo>
                    <a:pt x="397" y="265"/>
                  </a:lnTo>
                  <a:lnTo>
                    <a:pt x="402" y="265"/>
                  </a:lnTo>
                  <a:lnTo>
                    <a:pt x="397" y="265"/>
                  </a:lnTo>
                  <a:lnTo>
                    <a:pt x="402" y="265"/>
                  </a:lnTo>
                  <a:lnTo>
                    <a:pt x="402" y="259"/>
                  </a:lnTo>
                  <a:lnTo>
                    <a:pt x="402" y="253"/>
                  </a:lnTo>
                  <a:lnTo>
                    <a:pt x="402" y="247"/>
                  </a:lnTo>
                  <a:lnTo>
                    <a:pt x="408" y="247"/>
                  </a:lnTo>
                  <a:lnTo>
                    <a:pt x="408" y="241"/>
                  </a:lnTo>
                  <a:lnTo>
                    <a:pt x="408" y="236"/>
                  </a:lnTo>
                  <a:lnTo>
                    <a:pt x="408" y="230"/>
                  </a:lnTo>
                  <a:lnTo>
                    <a:pt x="408" y="224"/>
                  </a:lnTo>
                  <a:lnTo>
                    <a:pt x="414" y="224"/>
                  </a:lnTo>
                  <a:lnTo>
                    <a:pt x="408" y="224"/>
                  </a:lnTo>
                  <a:lnTo>
                    <a:pt x="414" y="218"/>
                  </a:lnTo>
                  <a:lnTo>
                    <a:pt x="414" y="213"/>
                  </a:lnTo>
                  <a:lnTo>
                    <a:pt x="420" y="213"/>
                  </a:lnTo>
                  <a:lnTo>
                    <a:pt x="414" y="213"/>
                  </a:lnTo>
                  <a:lnTo>
                    <a:pt x="414" y="207"/>
                  </a:lnTo>
                  <a:lnTo>
                    <a:pt x="420" y="207"/>
                  </a:lnTo>
                  <a:lnTo>
                    <a:pt x="414" y="207"/>
                  </a:lnTo>
                  <a:lnTo>
                    <a:pt x="420" y="207"/>
                  </a:lnTo>
                  <a:lnTo>
                    <a:pt x="414" y="207"/>
                  </a:lnTo>
                  <a:lnTo>
                    <a:pt x="414" y="201"/>
                  </a:lnTo>
                  <a:lnTo>
                    <a:pt x="420" y="201"/>
                  </a:lnTo>
                  <a:lnTo>
                    <a:pt x="414" y="201"/>
                  </a:lnTo>
                  <a:lnTo>
                    <a:pt x="420" y="201"/>
                  </a:lnTo>
                  <a:lnTo>
                    <a:pt x="420" y="195"/>
                  </a:lnTo>
                  <a:lnTo>
                    <a:pt x="420" y="190"/>
                  </a:lnTo>
                  <a:lnTo>
                    <a:pt x="420" y="184"/>
                  </a:lnTo>
                  <a:lnTo>
                    <a:pt x="425" y="184"/>
                  </a:lnTo>
                  <a:lnTo>
                    <a:pt x="420" y="184"/>
                  </a:lnTo>
                  <a:lnTo>
                    <a:pt x="420" y="178"/>
                  </a:lnTo>
                  <a:lnTo>
                    <a:pt x="425" y="178"/>
                  </a:lnTo>
                  <a:lnTo>
                    <a:pt x="425" y="172"/>
                  </a:lnTo>
                  <a:lnTo>
                    <a:pt x="425" y="167"/>
                  </a:lnTo>
                  <a:lnTo>
                    <a:pt x="431" y="161"/>
                  </a:lnTo>
                  <a:lnTo>
                    <a:pt x="431" y="155"/>
                  </a:lnTo>
                  <a:lnTo>
                    <a:pt x="437" y="155"/>
                  </a:lnTo>
                  <a:lnTo>
                    <a:pt x="437" y="149"/>
                  </a:lnTo>
                  <a:lnTo>
                    <a:pt x="443" y="144"/>
                  </a:lnTo>
                  <a:lnTo>
                    <a:pt x="443" y="149"/>
                  </a:lnTo>
                  <a:lnTo>
                    <a:pt x="443" y="144"/>
                  </a:lnTo>
                  <a:lnTo>
                    <a:pt x="449" y="144"/>
                  </a:lnTo>
                  <a:lnTo>
                    <a:pt x="449" y="138"/>
                  </a:lnTo>
                  <a:lnTo>
                    <a:pt x="449" y="132"/>
                  </a:lnTo>
                  <a:lnTo>
                    <a:pt x="449" y="126"/>
                  </a:lnTo>
                  <a:lnTo>
                    <a:pt x="449" y="121"/>
                  </a:lnTo>
                  <a:lnTo>
                    <a:pt x="443" y="121"/>
                  </a:lnTo>
                  <a:lnTo>
                    <a:pt x="449" y="121"/>
                  </a:lnTo>
                  <a:lnTo>
                    <a:pt x="449" y="115"/>
                  </a:lnTo>
                  <a:lnTo>
                    <a:pt x="443" y="115"/>
                  </a:lnTo>
                  <a:lnTo>
                    <a:pt x="437" y="115"/>
                  </a:lnTo>
                  <a:lnTo>
                    <a:pt x="437" y="109"/>
                  </a:lnTo>
                  <a:lnTo>
                    <a:pt x="437" y="103"/>
                  </a:lnTo>
                  <a:lnTo>
                    <a:pt x="443" y="103"/>
                  </a:lnTo>
                  <a:lnTo>
                    <a:pt x="437" y="103"/>
                  </a:lnTo>
                  <a:lnTo>
                    <a:pt x="443" y="103"/>
                  </a:lnTo>
                  <a:lnTo>
                    <a:pt x="443" y="98"/>
                  </a:lnTo>
                  <a:lnTo>
                    <a:pt x="437" y="98"/>
                  </a:lnTo>
                  <a:lnTo>
                    <a:pt x="443" y="98"/>
                  </a:lnTo>
                  <a:lnTo>
                    <a:pt x="437" y="98"/>
                  </a:lnTo>
                  <a:lnTo>
                    <a:pt x="437" y="92"/>
                  </a:lnTo>
                  <a:lnTo>
                    <a:pt x="431" y="92"/>
                  </a:lnTo>
                  <a:lnTo>
                    <a:pt x="425" y="92"/>
                  </a:lnTo>
                  <a:lnTo>
                    <a:pt x="420" y="92"/>
                  </a:lnTo>
                  <a:lnTo>
                    <a:pt x="420" y="98"/>
                  </a:lnTo>
                  <a:lnTo>
                    <a:pt x="414" y="98"/>
                  </a:lnTo>
                  <a:lnTo>
                    <a:pt x="408" y="98"/>
                  </a:lnTo>
                  <a:lnTo>
                    <a:pt x="408" y="92"/>
                  </a:lnTo>
                  <a:lnTo>
                    <a:pt x="408" y="86"/>
                  </a:lnTo>
                  <a:lnTo>
                    <a:pt x="408" y="80"/>
                  </a:lnTo>
                  <a:lnTo>
                    <a:pt x="414" y="80"/>
                  </a:lnTo>
                  <a:lnTo>
                    <a:pt x="414" y="75"/>
                  </a:lnTo>
                  <a:lnTo>
                    <a:pt x="420" y="75"/>
                  </a:lnTo>
                  <a:lnTo>
                    <a:pt x="420" y="69"/>
                  </a:lnTo>
                  <a:lnTo>
                    <a:pt x="420" y="63"/>
                  </a:lnTo>
                  <a:lnTo>
                    <a:pt x="425" y="63"/>
                  </a:lnTo>
                  <a:lnTo>
                    <a:pt x="425" y="57"/>
                  </a:lnTo>
                  <a:lnTo>
                    <a:pt x="425" y="52"/>
                  </a:lnTo>
                  <a:lnTo>
                    <a:pt x="431" y="52"/>
                  </a:lnTo>
                  <a:lnTo>
                    <a:pt x="431" y="46"/>
                  </a:lnTo>
                  <a:lnTo>
                    <a:pt x="437" y="46"/>
                  </a:lnTo>
                  <a:lnTo>
                    <a:pt x="437" y="40"/>
                  </a:lnTo>
                  <a:lnTo>
                    <a:pt x="443" y="40"/>
                  </a:lnTo>
                  <a:lnTo>
                    <a:pt x="449" y="40"/>
                  </a:lnTo>
                  <a:lnTo>
                    <a:pt x="454" y="40"/>
                  </a:lnTo>
                  <a:lnTo>
                    <a:pt x="454" y="34"/>
                  </a:lnTo>
                  <a:lnTo>
                    <a:pt x="460" y="34"/>
                  </a:lnTo>
                  <a:lnTo>
                    <a:pt x="460" y="29"/>
                  </a:lnTo>
                  <a:lnTo>
                    <a:pt x="466" y="29"/>
                  </a:lnTo>
                  <a:lnTo>
                    <a:pt x="472" y="29"/>
                  </a:lnTo>
                  <a:lnTo>
                    <a:pt x="472" y="23"/>
                  </a:lnTo>
                  <a:lnTo>
                    <a:pt x="477" y="23"/>
                  </a:lnTo>
                  <a:lnTo>
                    <a:pt x="483" y="23"/>
                  </a:lnTo>
                  <a:lnTo>
                    <a:pt x="483" y="17"/>
                  </a:lnTo>
                  <a:lnTo>
                    <a:pt x="489" y="17"/>
                  </a:lnTo>
                  <a:lnTo>
                    <a:pt x="495" y="17"/>
                  </a:lnTo>
                  <a:lnTo>
                    <a:pt x="495" y="11"/>
                  </a:lnTo>
                  <a:lnTo>
                    <a:pt x="500" y="11"/>
                  </a:lnTo>
                  <a:lnTo>
                    <a:pt x="500" y="17"/>
                  </a:lnTo>
                  <a:lnTo>
                    <a:pt x="500" y="11"/>
                  </a:lnTo>
                  <a:lnTo>
                    <a:pt x="506" y="11"/>
                  </a:lnTo>
                  <a:lnTo>
                    <a:pt x="512" y="11"/>
                  </a:lnTo>
                  <a:lnTo>
                    <a:pt x="518" y="11"/>
                  </a:lnTo>
                  <a:lnTo>
                    <a:pt x="523" y="11"/>
                  </a:lnTo>
                  <a:lnTo>
                    <a:pt x="523" y="6"/>
                  </a:lnTo>
                  <a:lnTo>
                    <a:pt x="529" y="6"/>
                  </a:lnTo>
                  <a:lnTo>
                    <a:pt x="535" y="0"/>
                  </a:lnTo>
                  <a:lnTo>
                    <a:pt x="541" y="0"/>
                  </a:lnTo>
                  <a:lnTo>
                    <a:pt x="546" y="0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29" name="Freeform 19"/>
            <p:cNvSpPr>
              <a:spLocks noEditPoints="1"/>
            </p:cNvSpPr>
            <p:nvPr/>
          </p:nvSpPr>
          <p:spPr bwMode="auto">
            <a:xfrm>
              <a:off x="1048493" y="1945304"/>
              <a:ext cx="348992" cy="358096"/>
            </a:xfrm>
            <a:custGeom>
              <a:avLst/>
              <a:gdLst>
                <a:gd name="T0" fmla="*/ 2147483646 w 230"/>
                <a:gd name="T1" fmla="*/ 2147483646 h 236"/>
                <a:gd name="T2" fmla="*/ 2147483646 w 230"/>
                <a:gd name="T3" fmla="*/ 2147483646 h 236"/>
                <a:gd name="T4" fmla="*/ 2147483646 w 230"/>
                <a:gd name="T5" fmla="*/ 2147483646 h 236"/>
                <a:gd name="T6" fmla="*/ 2147483646 w 230"/>
                <a:gd name="T7" fmla="*/ 2147483646 h 236"/>
                <a:gd name="T8" fmla="*/ 2147483646 w 230"/>
                <a:gd name="T9" fmla="*/ 2147483646 h 236"/>
                <a:gd name="T10" fmla="*/ 2147483646 w 230"/>
                <a:gd name="T11" fmla="*/ 2147483646 h 236"/>
                <a:gd name="T12" fmla="*/ 2147483646 w 230"/>
                <a:gd name="T13" fmla="*/ 2147483646 h 236"/>
                <a:gd name="T14" fmla="*/ 2147483646 w 230"/>
                <a:gd name="T15" fmla="*/ 2147483646 h 236"/>
                <a:gd name="T16" fmla="*/ 2147483646 w 230"/>
                <a:gd name="T17" fmla="*/ 2147483646 h 236"/>
                <a:gd name="T18" fmla="*/ 2147483646 w 230"/>
                <a:gd name="T19" fmla="*/ 2147483646 h 236"/>
                <a:gd name="T20" fmla="*/ 2147483646 w 230"/>
                <a:gd name="T21" fmla="*/ 2147483646 h 236"/>
                <a:gd name="T22" fmla="*/ 2147483646 w 230"/>
                <a:gd name="T23" fmla="*/ 2147483646 h 236"/>
                <a:gd name="T24" fmla="*/ 2147483646 w 230"/>
                <a:gd name="T25" fmla="*/ 2147483646 h 236"/>
                <a:gd name="T26" fmla="*/ 2147483646 w 230"/>
                <a:gd name="T27" fmla="*/ 2147483646 h 236"/>
                <a:gd name="T28" fmla="*/ 2147483646 w 230"/>
                <a:gd name="T29" fmla="*/ 2147483646 h 236"/>
                <a:gd name="T30" fmla="*/ 2147483646 w 230"/>
                <a:gd name="T31" fmla="*/ 2147483646 h 236"/>
                <a:gd name="T32" fmla="*/ 2147483646 w 230"/>
                <a:gd name="T33" fmla="*/ 2147483646 h 236"/>
                <a:gd name="T34" fmla="*/ 2147483646 w 230"/>
                <a:gd name="T35" fmla="*/ 2147483646 h 236"/>
                <a:gd name="T36" fmla="*/ 2147483646 w 230"/>
                <a:gd name="T37" fmla="*/ 2147483646 h 236"/>
                <a:gd name="T38" fmla="*/ 2147483646 w 230"/>
                <a:gd name="T39" fmla="*/ 2147483646 h 236"/>
                <a:gd name="T40" fmla="*/ 2147483646 w 230"/>
                <a:gd name="T41" fmla="*/ 2147483646 h 236"/>
                <a:gd name="T42" fmla="*/ 2147483646 w 230"/>
                <a:gd name="T43" fmla="*/ 2147483646 h 236"/>
                <a:gd name="T44" fmla="*/ 2147483646 w 230"/>
                <a:gd name="T45" fmla="*/ 2147483646 h 236"/>
                <a:gd name="T46" fmla="*/ 2147483646 w 230"/>
                <a:gd name="T47" fmla="*/ 2147483646 h 236"/>
                <a:gd name="T48" fmla="*/ 2147483646 w 230"/>
                <a:gd name="T49" fmla="*/ 2147483646 h 236"/>
                <a:gd name="T50" fmla="*/ 2147483646 w 230"/>
                <a:gd name="T51" fmla="*/ 2147483646 h 236"/>
                <a:gd name="T52" fmla="*/ 2147483646 w 230"/>
                <a:gd name="T53" fmla="*/ 2147483646 h 236"/>
                <a:gd name="T54" fmla="*/ 2147483646 w 230"/>
                <a:gd name="T55" fmla="*/ 2147483646 h 236"/>
                <a:gd name="T56" fmla="*/ 2147483646 w 230"/>
                <a:gd name="T57" fmla="*/ 2147483646 h 236"/>
                <a:gd name="T58" fmla="*/ 2147483646 w 230"/>
                <a:gd name="T59" fmla="*/ 2147483646 h 236"/>
                <a:gd name="T60" fmla="*/ 2147483646 w 230"/>
                <a:gd name="T61" fmla="*/ 2147483646 h 236"/>
                <a:gd name="T62" fmla="*/ 2147483646 w 230"/>
                <a:gd name="T63" fmla="*/ 2147483646 h 236"/>
                <a:gd name="T64" fmla="*/ 2147483646 w 230"/>
                <a:gd name="T65" fmla="*/ 2147483646 h 236"/>
                <a:gd name="T66" fmla="*/ 2147483646 w 230"/>
                <a:gd name="T67" fmla="*/ 2147483646 h 236"/>
                <a:gd name="T68" fmla="*/ 2147483646 w 230"/>
                <a:gd name="T69" fmla="*/ 2147483646 h 236"/>
                <a:gd name="T70" fmla="*/ 2147483646 w 230"/>
                <a:gd name="T71" fmla="*/ 2147483646 h 236"/>
                <a:gd name="T72" fmla="*/ 2147483646 w 230"/>
                <a:gd name="T73" fmla="*/ 2147483646 h 236"/>
                <a:gd name="T74" fmla="*/ 2147483646 w 230"/>
                <a:gd name="T75" fmla="*/ 2147483646 h 236"/>
                <a:gd name="T76" fmla="*/ 2147483646 w 230"/>
                <a:gd name="T77" fmla="*/ 2147483646 h 236"/>
                <a:gd name="T78" fmla="*/ 2147483646 w 230"/>
                <a:gd name="T79" fmla="*/ 2147483646 h 236"/>
                <a:gd name="T80" fmla="*/ 2147483646 w 230"/>
                <a:gd name="T81" fmla="*/ 2147483646 h 236"/>
                <a:gd name="T82" fmla="*/ 2147483646 w 230"/>
                <a:gd name="T83" fmla="*/ 2147483646 h 236"/>
                <a:gd name="T84" fmla="*/ 2147483646 w 230"/>
                <a:gd name="T85" fmla="*/ 2147483646 h 236"/>
                <a:gd name="T86" fmla="*/ 2147483646 w 230"/>
                <a:gd name="T87" fmla="*/ 2147483646 h 236"/>
                <a:gd name="T88" fmla="*/ 2147483646 w 230"/>
                <a:gd name="T89" fmla="*/ 2147483646 h 236"/>
                <a:gd name="T90" fmla="*/ 2147483646 w 230"/>
                <a:gd name="T91" fmla="*/ 2147483646 h 236"/>
                <a:gd name="T92" fmla="*/ 2147483646 w 230"/>
                <a:gd name="T93" fmla="*/ 2147483646 h 236"/>
                <a:gd name="T94" fmla="*/ 2147483646 w 230"/>
                <a:gd name="T95" fmla="*/ 2147483646 h 236"/>
                <a:gd name="T96" fmla="*/ 2147483646 w 230"/>
                <a:gd name="T97" fmla="*/ 2147483646 h 236"/>
                <a:gd name="T98" fmla="*/ 2147483646 w 230"/>
                <a:gd name="T99" fmla="*/ 2147483646 h 236"/>
                <a:gd name="T100" fmla="*/ 2147483646 w 230"/>
                <a:gd name="T101" fmla="*/ 2147483646 h 236"/>
                <a:gd name="T102" fmla="*/ 2147483646 w 230"/>
                <a:gd name="T103" fmla="*/ 2147483646 h 236"/>
                <a:gd name="T104" fmla="*/ 2147483646 w 230"/>
                <a:gd name="T105" fmla="*/ 2147483646 h 236"/>
                <a:gd name="T106" fmla="*/ 2147483646 w 230"/>
                <a:gd name="T107" fmla="*/ 2147483646 h 236"/>
                <a:gd name="T108" fmla="*/ 2147483646 w 230"/>
                <a:gd name="T109" fmla="*/ 2147483646 h 2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0" h="236">
                  <a:moveTo>
                    <a:pt x="190" y="98"/>
                  </a:moveTo>
                  <a:lnTo>
                    <a:pt x="196" y="104"/>
                  </a:lnTo>
                  <a:lnTo>
                    <a:pt x="196" y="109"/>
                  </a:lnTo>
                  <a:lnTo>
                    <a:pt x="196" y="115"/>
                  </a:lnTo>
                  <a:lnTo>
                    <a:pt x="201" y="121"/>
                  </a:lnTo>
                  <a:lnTo>
                    <a:pt x="201" y="127"/>
                  </a:lnTo>
                  <a:lnTo>
                    <a:pt x="207" y="127"/>
                  </a:lnTo>
                  <a:lnTo>
                    <a:pt x="201" y="132"/>
                  </a:lnTo>
                  <a:lnTo>
                    <a:pt x="201" y="138"/>
                  </a:lnTo>
                  <a:lnTo>
                    <a:pt x="201" y="144"/>
                  </a:lnTo>
                  <a:lnTo>
                    <a:pt x="207" y="144"/>
                  </a:lnTo>
                  <a:lnTo>
                    <a:pt x="207" y="150"/>
                  </a:lnTo>
                  <a:lnTo>
                    <a:pt x="213" y="155"/>
                  </a:lnTo>
                  <a:lnTo>
                    <a:pt x="213" y="161"/>
                  </a:lnTo>
                  <a:lnTo>
                    <a:pt x="219" y="173"/>
                  </a:lnTo>
                  <a:lnTo>
                    <a:pt x="224" y="173"/>
                  </a:lnTo>
                  <a:lnTo>
                    <a:pt x="224" y="178"/>
                  </a:lnTo>
                  <a:lnTo>
                    <a:pt x="230" y="173"/>
                  </a:lnTo>
                  <a:lnTo>
                    <a:pt x="230" y="178"/>
                  </a:lnTo>
                  <a:lnTo>
                    <a:pt x="230" y="184"/>
                  </a:lnTo>
                  <a:lnTo>
                    <a:pt x="224" y="184"/>
                  </a:lnTo>
                  <a:lnTo>
                    <a:pt x="219" y="184"/>
                  </a:lnTo>
                  <a:lnTo>
                    <a:pt x="219" y="190"/>
                  </a:lnTo>
                  <a:lnTo>
                    <a:pt x="219" y="184"/>
                  </a:lnTo>
                  <a:lnTo>
                    <a:pt x="213" y="184"/>
                  </a:lnTo>
                  <a:lnTo>
                    <a:pt x="207" y="184"/>
                  </a:lnTo>
                  <a:lnTo>
                    <a:pt x="201" y="184"/>
                  </a:lnTo>
                  <a:lnTo>
                    <a:pt x="196" y="184"/>
                  </a:lnTo>
                  <a:lnTo>
                    <a:pt x="190" y="190"/>
                  </a:lnTo>
                  <a:lnTo>
                    <a:pt x="190" y="184"/>
                  </a:lnTo>
                  <a:lnTo>
                    <a:pt x="184" y="184"/>
                  </a:lnTo>
                  <a:lnTo>
                    <a:pt x="178" y="184"/>
                  </a:lnTo>
                  <a:lnTo>
                    <a:pt x="172" y="184"/>
                  </a:lnTo>
                  <a:lnTo>
                    <a:pt x="167" y="184"/>
                  </a:lnTo>
                  <a:lnTo>
                    <a:pt x="167" y="190"/>
                  </a:lnTo>
                  <a:lnTo>
                    <a:pt x="161" y="190"/>
                  </a:lnTo>
                  <a:lnTo>
                    <a:pt x="161" y="196"/>
                  </a:lnTo>
                  <a:lnTo>
                    <a:pt x="155" y="196"/>
                  </a:lnTo>
                  <a:lnTo>
                    <a:pt x="155" y="201"/>
                  </a:lnTo>
                  <a:lnTo>
                    <a:pt x="149" y="201"/>
                  </a:lnTo>
                  <a:lnTo>
                    <a:pt x="149" y="207"/>
                  </a:lnTo>
                  <a:lnTo>
                    <a:pt x="144" y="207"/>
                  </a:lnTo>
                  <a:lnTo>
                    <a:pt x="138" y="207"/>
                  </a:lnTo>
                  <a:lnTo>
                    <a:pt x="138" y="213"/>
                  </a:lnTo>
                  <a:lnTo>
                    <a:pt x="132" y="219"/>
                  </a:lnTo>
                  <a:lnTo>
                    <a:pt x="132" y="224"/>
                  </a:lnTo>
                  <a:lnTo>
                    <a:pt x="126" y="224"/>
                  </a:lnTo>
                  <a:lnTo>
                    <a:pt x="126" y="230"/>
                  </a:lnTo>
                  <a:lnTo>
                    <a:pt x="121" y="230"/>
                  </a:lnTo>
                  <a:lnTo>
                    <a:pt x="121" y="236"/>
                  </a:lnTo>
                  <a:lnTo>
                    <a:pt x="126" y="236"/>
                  </a:lnTo>
                  <a:lnTo>
                    <a:pt x="121" y="236"/>
                  </a:lnTo>
                  <a:lnTo>
                    <a:pt x="121" y="230"/>
                  </a:lnTo>
                  <a:lnTo>
                    <a:pt x="115" y="230"/>
                  </a:lnTo>
                  <a:lnTo>
                    <a:pt x="109" y="230"/>
                  </a:lnTo>
                  <a:lnTo>
                    <a:pt x="103" y="236"/>
                  </a:lnTo>
                  <a:lnTo>
                    <a:pt x="103" y="230"/>
                  </a:lnTo>
                  <a:lnTo>
                    <a:pt x="98" y="230"/>
                  </a:lnTo>
                  <a:lnTo>
                    <a:pt x="98" y="236"/>
                  </a:lnTo>
                  <a:lnTo>
                    <a:pt x="98" y="230"/>
                  </a:lnTo>
                  <a:lnTo>
                    <a:pt x="92" y="230"/>
                  </a:lnTo>
                  <a:lnTo>
                    <a:pt x="92" y="236"/>
                  </a:lnTo>
                  <a:lnTo>
                    <a:pt x="86" y="224"/>
                  </a:lnTo>
                  <a:lnTo>
                    <a:pt x="86" y="219"/>
                  </a:lnTo>
                  <a:lnTo>
                    <a:pt x="86" y="213"/>
                  </a:lnTo>
                  <a:lnTo>
                    <a:pt x="80" y="213"/>
                  </a:lnTo>
                  <a:lnTo>
                    <a:pt x="75" y="207"/>
                  </a:lnTo>
                  <a:lnTo>
                    <a:pt x="69" y="207"/>
                  </a:lnTo>
                  <a:lnTo>
                    <a:pt x="75" y="196"/>
                  </a:lnTo>
                  <a:lnTo>
                    <a:pt x="75" y="190"/>
                  </a:lnTo>
                  <a:lnTo>
                    <a:pt x="80" y="178"/>
                  </a:lnTo>
                  <a:lnTo>
                    <a:pt x="80" y="173"/>
                  </a:lnTo>
                  <a:lnTo>
                    <a:pt x="80" y="167"/>
                  </a:lnTo>
                  <a:lnTo>
                    <a:pt x="75" y="161"/>
                  </a:lnTo>
                  <a:lnTo>
                    <a:pt x="80" y="150"/>
                  </a:lnTo>
                  <a:lnTo>
                    <a:pt x="80" y="144"/>
                  </a:lnTo>
                  <a:lnTo>
                    <a:pt x="75" y="144"/>
                  </a:lnTo>
                  <a:lnTo>
                    <a:pt x="75" y="138"/>
                  </a:lnTo>
                  <a:lnTo>
                    <a:pt x="80" y="138"/>
                  </a:lnTo>
                  <a:lnTo>
                    <a:pt x="75" y="138"/>
                  </a:lnTo>
                  <a:lnTo>
                    <a:pt x="75" y="132"/>
                  </a:lnTo>
                  <a:lnTo>
                    <a:pt x="63" y="127"/>
                  </a:lnTo>
                  <a:lnTo>
                    <a:pt x="57" y="121"/>
                  </a:lnTo>
                  <a:lnTo>
                    <a:pt x="52" y="121"/>
                  </a:lnTo>
                  <a:lnTo>
                    <a:pt x="46" y="121"/>
                  </a:lnTo>
                  <a:lnTo>
                    <a:pt x="46" y="115"/>
                  </a:lnTo>
                  <a:lnTo>
                    <a:pt x="52" y="115"/>
                  </a:lnTo>
                  <a:lnTo>
                    <a:pt x="57" y="115"/>
                  </a:lnTo>
                  <a:lnTo>
                    <a:pt x="63" y="115"/>
                  </a:lnTo>
                  <a:lnTo>
                    <a:pt x="69" y="115"/>
                  </a:lnTo>
                  <a:lnTo>
                    <a:pt x="69" y="109"/>
                  </a:lnTo>
                  <a:lnTo>
                    <a:pt x="75" y="109"/>
                  </a:lnTo>
                  <a:lnTo>
                    <a:pt x="80" y="109"/>
                  </a:lnTo>
                  <a:lnTo>
                    <a:pt x="80" y="104"/>
                  </a:lnTo>
                  <a:lnTo>
                    <a:pt x="80" y="98"/>
                  </a:lnTo>
                  <a:lnTo>
                    <a:pt x="75" y="98"/>
                  </a:lnTo>
                  <a:lnTo>
                    <a:pt x="69" y="98"/>
                  </a:lnTo>
                  <a:lnTo>
                    <a:pt x="63" y="98"/>
                  </a:lnTo>
                  <a:lnTo>
                    <a:pt x="69" y="92"/>
                  </a:lnTo>
                  <a:lnTo>
                    <a:pt x="69" y="86"/>
                  </a:lnTo>
                  <a:lnTo>
                    <a:pt x="69" y="81"/>
                  </a:lnTo>
                  <a:lnTo>
                    <a:pt x="69" y="75"/>
                  </a:lnTo>
                  <a:lnTo>
                    <a:pt x="75" y="69"/>
                  </a:lnTo>
                  <a:lnTo>
                    <a:pt x="75" y="63"/>
                  </a:lnTo>
                  <a:lnTo>
                    <a:pt x="86" y="58"/>
                  </a:lnTo>
                  <a:lnTo>
                    <a:pt x="92" y="63"/>
                  </a:lnTo>
                  <a:lnTo>
                    <a:pt x="98" y="69"/>
                  </a:lnTo>
                  <a:lnTo>
                    <a:pt x="98" y="63"/>
                  </a:lnTo>
                  <a:lnTo>
                    <a:pt x="92" y="58"/>
                  </a:lnTo>
                  <a:lnTo>
                    <a:pt x="92" y="52"/>
                  </a:lnTo>
                  <a:lnTo>
                    <a:pt x="98" y="46"/>
                  </a:lnTo>
                  <a:lnTo>
                    <a:pt x="103" y="52"/>
                  </a:lnTo>
                  <a:lnTo>
                    <a:pt x="109" y="52"/>
                  </a:lnTo>
                  <a:lnTo>
                    <a:pt x="109" y="46"/>
                  </a:lnTo>
                  <a:lnTo>
                    <a:pt x="103" y="46"/>
                  </a:lnTo>
                  <a:lnTo>
                    <a:pt x="103" y="40"/>
                  </a:lnTo>
                  <a:lnTo>
                    <a:pt x="109" y="40"/>
                  </a:lnTo>
                  <a:lnTo>
                    <a:pt x="115" y="34"/>
                  </a:lnTo>
                  <a:lnTo>
                    <a:pt x="121" y="34"/>
                  </a:lnTo>
                  <a:lnTo>
                    <a:pt x="121" y="40"/>
                  </a:lnTo>
                  <a:lnTo>
                    <a:pt x="121" y="46"/>
                  </a:lnTo>
                  <a:lnTo>
                    <a:pt x="126" y="46"/>
                  </a:lnTo>
                  <a:lnTo>
                    <a:pt x="126" y="40"/>
                  </a:lnTo>
                  <a:lnTo>
                    <a:pt x="126" y="46"/>
                  </a:lnTo>
                  <a:lnTo>
                    <a:pt x="132" y="46"/>
                  </a:lnTo>
                  <a:lnTo>
                    <a:pt x="132" y="52"/>
                  </a:lnTo>
                  <a:lnTo>
                    <a:pt x="138" y="46"/>
                  </a:lnTo>
                  <a:lnTo>
                    <a:pt x="138" y="52"/>
                  </a:lnTo>
                  <a:lnTo>
                    <a:pt x="144" y="52"/>
                  </a:lnTo>
                  <a:lnTo>
                    <a:pt x="138" y="52"/>
                  </a:lnTo>
                  <a:lnTo>
                    <a:pt x="138" y="58"/>
                  </a:lnTo>
                  <a:lnTo>
                    <a:pt x="149" y="58"/>
                  </a:lnTo>
                  <a:lnTo>
                    <a:pt x="155" y="58"/>
                  </a:lnTo>
                  <a:lnTo>
                    <a:pt x="155" y="63"/>
                  </a:lnTo>
                  <a:lnTo>
                    <a:pt x="155" y="69"/>
                  </a:lnTo>
                  <a:lnTo>
                    <a:pt x="161" y="69"/>
                  </a:lnTo>
                  <a:lnTo>
                    <a:pt x="167" y="63"/>
                  </a:lnTo>
                  <a:lnTo>
                    <a:pt x="167" y="69"/>
                  </a:lnTo>
                  <a:lnTo>
                    <a:pt x="167" y="75"/>
                  </a:lnTo>
                  <a:lnTo>
                    <a:pt x="172" y="81"/>
                  </a:lnTo>
                  <a:lnTo>
                    <a:pt x="172" y="86"/>
                  </a:lnTo>
                  <a:lnTo>
                    <a:pt x="172" y="92"/>
                  </a:lnTo>
                  <a:lnTo>
                    <a:pt x="178" y="92"/>
                  </a:lnTo>
                  <a:lnTo>
                    <a:pt x="184" y="86"/>
                  </a:lnTo>
                  <a:lnTo>
                    <a:pt x="184" y="92"/>
                  </a:lnTo>
                  <a:lnTo>
                    <a:pt x="184" y="98"/>
                  </a:lnTo>
                  <a:lnTo>
                    <a:pt x="190" y="98"/>
                  </a:lnTo>
                  <a:lnTo>
                    <a:pt x="190" y="92"/>
                  </a:lnTo>
                  <a:lnTo>
                    <a:pt x="190" y="98"/>
                  </a:lnTo>
                  <a:close/>
                  <a:moveTo>
                    <a:pt x="69" y="46"/>
                  </a:moveTo>
                  <a:lnTo>
                    <a:pt x="63" y="58"/>
                  </a:lnTo>
                  <a:lnTo>
                    <a:pt x="63" y="63"/>
                  </a:lnTo>
                  <a:lnTo>
                    <a:pt x="63" y="58"/>
                  </a:lnTo>
                  <a:lnTo>
                    <a:pt x="57" y="52"/>
                  </a:lnTo>
                  <a:lnTo>
                    <a:pt x="52" y="52"/>
                  </a:lnTo>
                  <a:lnTo>
                    <a:pt x="40" y="52"/>
                  </a:lnTo>
                  <a:lnTo>
                    <a:pt x="34" y="46"/>
                  </a:lnTo>
                  <a:lnTo>
                    <a:pt x="34" y="40"/>
                  </a:lnTo>
                  <a:lnTo>
                    <a:pt x="29" y="34"/>
                  </a:lnTo>
                  <a:lnTo>
                    <a:pt x="23" y="34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6" y="40"/>
                  </a:lnTo>
                  <a:lnTo>
                    <a:pt x="6" y="34"/>
                  </a:lnTo>
                  <a:lnTo>
                    <a:pt x="0" y="34"/>
                  </a:lnTo>
                  <a:lnTo>
                    <a:pt x="6" y="34"/>
                  </a:lnTo>
                  <a:lnTo>
                    <a:pt x="17" y="34"/>
                  </a:lnTo>
                  <a:lnTo>
                    <a:pt x="23" y="34"/>
                  </a:lnTo>
                  <a:lnTo>
                    <a:pt x="23" y="29"/>
                  </a:lnTo>
                  <a:lnTo>
                    <a:pt x="23" y="17"/>
                  </a:lnTo>
                  <a:lnTo>
                    <a:pt x="29" y="17"/>
                  </a:lnTo>
                  <a:lnTo>
                    <a:pt x="34" y="17"/>
                  </a:lnTo>
                  <a:lnTo>
                    <a:pt x="34" y="11"/>
                  </a:lnTo>
                  <a:lnTo>
                    <a:pt x="40" y="6"/>
                  </a:lnTo>
                  <a:lnTo>
                    <a:pt x="40" y="11"/>
                  </a:lnTo>
                  <a:lnTo>
                    <a:pt x="40" y="17"/>
                  </a:lnTo>
                  <a:lnTo>
                    <a:pt x="46" y="17"/>
                  </a:lnTo>
                  <a:lnTo>
                    <a:pt x="52" y="23"/>
                  </a:lnTo>
                  <a:lnTo>
                    <a:pt x="57" y="29"/>
                  </a:lnTo>
                  <a:lnTo>
                    <a:pt x="63" y="34"/>
                  </a:lnTo>
                  <a:lnTo>
                    <a:pt x="63" y="40"/>
                  </a:lnTo>
                  <a:lnTo>
                    <a:pt x="69" y="40"/>
                  </a:lnTo>
                  <a:lnTo>
                    <a:pt x="69" y="46"/>
                  </a:lnTo>
                  <a:close/>
                  <a:moveTo>
                    <a:pt x="86" y="17"/>
                  </a:moveTo>
                  <a:lnTo>
                    <a:pt x="92" y="23"/>
                  </a:lnTo>
                  <a:lnTo>
                    <a:pt x="92" y="29"/>
                  </a:lnTo>
                  <a:lnTo>
                    <a:pt x="86" y="34"/>
                  </a:lnTo>
                  <a:lnTo>
                    <a:pt x="80" y="34"/>
                  </a:lnTo>
                  <a:lnTo>
                    <a:pt x="80" y="29"/>
                  </a:lnTo>
                  <a:lnTo>
                    <a:pt x="75" y="34"/>
                  </a:lnTo>
                  <a:lnTo>
                    <a:pt x="75" y="29"/>
                  </a:lnTo>
                  <a:lnTo>
                    <a:pt x="80" y="29"/>
                  </a:lnTo>
                  <a:lnTo>
                    <a:pt x="75" y="29"/>
                  </a:lnTo>
                  <a:lnTo>
                    <a:pt x="69" y="29"/>
                  </a:lnTo>
                  <a:lnTo>
                    <a:pt x="63" y="29"/>
                  </a:lnTo>
                  <a:lnTo>
                    <a:pt x="63" y="23"/>
                  </a:lnTo>
                  <a:lnTo>
                    <a:pt x="69" y="17"/>
                  </a:lnTo>
                  <a:lnTo>
                    <a:pt x="75" y="17"/>
                  </a:lnTo>
                  <a:lnTo>
                    <a:pt x="75" y="11"/>
                  </a:lnTo>
                  <a:lnTo>
                    <a:pt x="75" y="6"/>
                  </a:lnTo>
                  <a:lnTo>
                    <a:pt x="69" y="6"/>
                  </a:lnTo>
                  <a:lnTo>
                    <a:pt x="69" y="0"/>
                  </a:lnTo>
                  <a:lnTo>
                    <a:pt x="75" y="0"/>
                  </a:lnTo>
                  <a:lnTo>
                    <a:pt x="80" y="11"/>
                  </a:lnTo>
                  <a:lnTo>
                    <a:pt x="86" y="11"/>
                  </a:lnTo>
                  <a:lnTo>
                    <a:pt x="92" y="11"/>
                  </a:lnTo>
                  <a:lnTo>
                    <a:pt x="92" y="17"/>
                  </a:lnTo>
                  <a:lnTo>
                    <a:pt x="86" y="17"/>
                  </a:lnTo>
                  <a:close/>
                  <a:moveTo>
                    <a:pt x="69" y="58"/>
                  </a:moveTo>
                  <a:lnTo>
                    <a:pt x="69" y="52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5" y="52"/>
                  </a:lnTo>
                  <a:lnTo>
                    <a:pt x="75" y="58"/>
                  </a:lnTo>
                  <a:lnTo>
                    <a:pt x="69" y="58"/>
                  </a:lnTo>
                  <a:close/>
                  <a:moveTo>
                    <a:pt x="98" y="40"/>
                  </a:moveTo>
                  <a:lnTo>
                    <a:pt x="92" y="34"/>
                  </a:lnTo>
                  <a:lnTo>
                    <a:pt x="98" y="34"/>
                  </a:lnTo>
                  <a:lnTo>
                    <a:pt x="98" y="29"/>
                  </a:lnTo>
                  <a:lnTo>
                    <a:pt x="98" y="34"/>
                  </a:lnTo>
                  <a:lnTo>
                    <a:pt x="103" y="40"/>
                  </a:lnTo>
                  <a:lnTo>
                    <a:pt x="98" y="40"/>
                  </a:lnTo>
                  <a:close/>
                </a:path>
              </a:pathLst>
            </a:custGeom>
            <a:gradFill rotWithShape="0">
              <a:gsLst>
                <a:gs pos="0">
                  <a:srgbClr val="E1E1E1"/>
                </a:gs>
                <a:gs pos="50999">
                  <a:srgbClr val="E1E1E1"/>
                </a:gs>
                <a:gs pos="70000">
                  <a:srgbClr val="FFFF00"/>
                </a:gs>
                <a:gs pos="100000">
                  <a:srgbClr val="FFFF00"/>
                </a:gs>
              </a:gsLst>
              <a:lin ang="420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0" name="Freeform 20"/>
            <p:cNvSpPr>
              <a:spLocks noEditPoints="1"/>
            </p:cNvSpPr>
            <p:nvPr/>
          </p:nvSpPr>
          <p:spPr bwMode="auto">
            <a:xfrm>
              <a:off x="1048493" y="1945304"/>
              <a:ext cx="348992" cy="358096"/>
            </a:xfrm>
            <a:custGeom>
              <a:avLst/>
              <a:gdLst>
                <a:gd name="T0" fmla="*/ 2147483646 w 230"/>
                <a:gd name="T1" fmla="*/ 2147483646 h 236"/>
                <a:gd name="T2" fmla="*/ 2147483646 w 230"/>
                <a:gd name="T3" fmla="*/ 2147483646 h 236"/>
                <a:gd name="T4" fmla="*/ 2147483646 w 230"/>
                <a:gd name="T5" fmla="*/ 2147483646 h 236"/>
                <a:gd name="T6" fmla="*/ 2147483646 w 230"/>
                <a:gd name="T7" fmla="*/ 2147483646 h 236"/>
                <a:gd name="T8" fmla="*/ 2147483646 w 230"/>
                <a:gd name="T9" fmla="*/ 2147483646 h 236"/>
                <a:gd name="T10" fmla="*/ 2147483646 w 230"/>
                <a:gd name="T11" fmla="*/ 2147483646 h 236"/>
                <a:gd name="T12" fmla="*/ 2147483646 w 230"/>
                <a:gd name="T13" fmla="*/ 2147483646 h 236"/>
                <a:gd name="T14" fmla="*/ 2147483646 w 230"/>
                <a:gd name="T15" fmla="*/ 2147483646 h 236"/>
                <a:gd name="T16" fmla="*/ 2147483646 w 230"/>
                <a:gd name="T17" fmla="*/ 2147483646 h 236"/>
                <a:gd name="T18" fmla="*/ 2147483646 w 230"/>
                <a:gd name="T19" fmla="*/ 2147483646 h 236"/>
                <a:gd name="T20" fmla="*/ 2147483646 w 230"/>
                <a:gd name="T21" fmla="*/ 2147483646 h 236"/>
                <a:gd name="T22" fmla="*/ 2147483646 w 230"/>
                <a:gd name="T23" fmla="*/ 2147483646 h 236"/>
                <a:gd name="T24" fmla="*/ 2147483646 w 230"/>
                <a:gd name="T25" fmla="*/ 2147483646 h 236"/>
                <a:gd name="T26" fmla="*/ 2147483646 w 230"/>
                <a:gd name="T27" fmla="*/ 2147483646 h 236"/>
                <a:gd name="T28" fmla="*/ 2147483646 w 230"/>
                <a:gd name="T29" fmla="*/ 2147483646 h 236"/>
                <a:gd name="T30" fmla="*/ 2147483646 w 230"/>
                <a:gd name="T31" fmla="*/ 2147483646 h 236"/>
                <a:gd name="T32" fmla="*/ 2147483646 w 230"/>
                <a:gd name="T33" fmla="*/ 2147483646 h 236"/>
                <a:gd name="T34" fmla="*/ 2147483646 w 230"/>
                <a:gd name="T35" fmla="*/ 2147483646 h 236"/>
                <a:gd name="T36" fmla="*/ 2147483646 w 230"/>
                <a:gd name="T37" fmla="*/ 2147483646 h 236"/>
                <a:gd name="T38" fmla="*/ 2147483646 w 230"/>
                <a:gd name="T39" fmla="*/ 2147483646 h 236"/>
                <a:gd name="T40" fmla="*/ 2147483646 w 230"/>
                <a:gd name="T41" fmla="*/ 2147483646 h 236"/>
                <a:gd name="T42" fmla="*/ 2147483646 w 230"/>
                <a:gd name="T43" fmla="*/ 2147483646 h 236"/>
                <a:gd name="T44" fmla="*/ 2147483646 w 230"/>
                <a:gd name="T45" fmla="*/ 2147483646 h 236"/>
                <a:gd name="T46" fmla="*/ 2147483646 w 230"/>
                <a:gd name="T47" fmla="*/ 2147483646 h 236"/>
                <a:gd name="T48" fmla="*/ 2147483646 w 230"/>
                <a:gd name="T49" fmla="*/ 2147483646 h 236"/>
                <a:gd name="T50" fmla="*/ 2147483646 w 230"/>
                <a:gd name="T51" fmla="*/ 2147483646 h 236"/>
                <a:gd name="T52" fmla="*/ 2147483646 w 230"/>
                <a:gd name="T53" fmla="*/ 2147483646 h 236"/>
                <a:gd name="T54" fmla="*/ 2147483646 w 230"/>
                <a:gd name="T55" fmla="*/ 2147483646 h 236"/>
                <a:gd name="T56" fmla="*/ 2147483646 w 230"/>
                <a:gd name="T57" fmla="*/ 2147483646 h 236"/>
                <a:gd name="T58" fmla="*/ 2147483646 w 230"/>
                <a:gd name="T59" fmla="*/ 2147483646 h 236"/>
                <a:gd name="T60" fmla="*/ 2147483646 w 230"/>
                <a:gd name="T61" fmla="*/ 2147483646 h 236"/>
                <a:gd name="T62" fmla="*/ 2147483646 w 230"/>
                <a:gd name="T63" fmla="*/ 2147483646 h 236"/>
                <a:gd name="T64" fmla="*/ 2147483646 w 230"/>
                <a:gd name="T65" fmla="*/ 2147483646 h 236"/>
                <a:gd name="T66" fmla="*/ 2147483646 w 230"/>
                <a:gd name="T67" fmla="*/ 2147483646 h 236"/>
                <a:gd name="T68" fmla="*/ 2147483646 w 230"/>
                <a:gd name="T69" fmla="*/ 2147483646 h 236"/>
                <a:gd name="T70" fmla="*/ 2147483646 w 230"/>
                <a:gd name="T71" fmla="*/ 2147483646 h 236"/>
                <a:gd name="T72" fmla="*/ 2147483646 w 230"/>
                <a:gd name="T73" fmla="*/ 2147483646 h 236"/>
                <a:gd name="T74" fmla="*/ 2147483646 w 230"/>
                <a:gd name="T75" fmla="*/ 2147483646 h 236"/>
                <a:gd name="T76" fmla="*/ 2147483646 w 230"/>
                <a:gd name="T77" fmla="*/ 2147483646 h 236"/>
                <a:gd name="T78" fmla="*/ 2147483646 w 230"/>
                <a:gd name="T79" fmla="*/ 2147483646 h 236"/>
                <a:gd name="T80" fmla="*/ 2147483646 w 230"/>
                <a:gd name="T81" fmla="*/ 2147483646 h 236"/>
                <a:gd name="T82" fmla="*/ 2147483646 w 230"/>
                <a:gd name="T83" fmla="*/ 2147483646 h 236"/>
                <a:gd name="T84" fmla="*/ 2147483646 w 230"/>
                <a:gd name="T85" fmla="*/ 2147483646 h 236"/>
                <a:gd name="T86" fmla="*/ 2147483646 w 230"/>
                <a:gd name="T87" fmla="*/ 2147483646 h 236"/>
                <a:gd name="T88" fmla="*/ 2147483646 w 230"/>
                <a:gd name="T89" fmla="*/ 2147483646 h 236"/>
                <a:gd name="T90" fmla="*/ 2147483646 w 230"/>
                <a:gd name="T91" fmla="*/ 2147483646 h 236"/>
                <a:gd name="T92" fmla="*/ 2147483646 w 230"/>
                <a:gd name="T93" fmla="*/ 2147483646 h 236"/>
                <a:gd name="T94" fmla="*/ 2147483646 w 230"/>
                <a:gd name="T95" fmla="*/ 2147483646 h 236"/>
                <a:gd name="T96" fmla="*/ 2147483646 w 230"/>
                <a:gd name="T97" fmla="*/ 2147483646 h 236"/>
                <a:gd name="T98" fmla="*/ 2147483646 w 230"/>
                <a:gd name="T99" fmla="*/ 2147483646 h 236"/>
                <a:gd name="T100" fmla="*/ 2147483646 w 230"/>
                <a:gd name="T101" fmla="*/ 2147483646 h 236"/>
                <a:gd name="T102" fmla="*/ 2147483646 w 230"/>
                <a:gd name="T103" fmla="*/ 2147483646 h 236"/>
                <a:gd name="T104" fmla="*/ 2147483646 w 230"/>
                <a:gd name="T105" fmla="*/ 2147483646 h 236"/>
                <a:gd name="T106" fmla="*/ 2147483646 w 230"/>
                <a:gd name="T107" fmla="*/ 2147483646 h 236"/>
                <a:gd name="T108" fmla="*/ 2147483646 w 230"/>
                <a:gd name="T109" fmla="*/ 2147483646 h 2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0" h="236">
                  <a:moveTo>
                    <a:pt x="190" y="98"/>
                  </a:moveTo>
                  <a:lnTo>
                    <a:pt x="196" y="104"/>
                  </a:lnTo>
                  <a:lnTo>
                    <a:pt x="196" y="109"/>
                  </a:lnTo>
                  <a:lnTo>
                    <a:pt x="196" y="115"/>
                  </a:lnTo>
                  <a:lnTo>
                    <a:pt x="201" y="121"/>
                  </a:lnTo>
                  <a:lnTo>
                    <a:pt x="201" y="127"/>
                  </a:lnTo>
                  <a:lnTo>
                    <a:pt x="207" y="127"/>
                  </a:lnTo>
                  <a:lnTo>
                    <a:pt x="201" y="132"/>
                  </a:lnTo>
                  <a:lnTo>
                    <a:pt x="201" y="138"/>
                  </a:lnTo>
                  <a:lnTo>
                    <a:pt x="201" y="144"/>
                  </a:lnTo>
                  <a:lnTo>
                    <a:pt x="207" y="144"/>
                  </a:lnTo>
                  <a:lnTo>
                    <a:pt x="207" y="150"/>
                  </a:lnTo>
                  <a:lnTo>
                    <a:pt x="213" y="155"/>
                  </a:lnTo>
                  <a:lnTo>
                    <a:pt x="213" y="161"/>
                  </a:lnTo>
                  <a:lnTo>
                    <a:pt x="219" y="173"/>
                  </a:lnTo>
                  <a:lnTo>
                    <a:pt x="224" y="173"/>
                  </a:lnTo>
                  <a:lnTo>
                    <a:pt x="224" y="178"/>
                  </a:lnTo>
                  <a:lnTo>
                    <a:pt x="230" y="173"/>
                  </a:lnTo>
                  <a:lnTo>
                    <a:pt x="230" y="178"/>
                  </a:lnTo>
                  <a:lnTo>
                    <a:pt x="230" y="184"/>
                  </a:lnTo>
                  <a:lnTo>
                    <a:pt x="224" y="184"/>
                  </a:lnTo>
                  <a:lnTo>
                    <a:pt x="219" y="184"/>
                  </a:lnTo>
                  <a:lnTo>
                    <a:pt x="219" y="190"/>
                  </a:lnTo>
                  <a:lnTo>
                    <a:pt x="219" y="184"/>
                  </a:lnTo>
                  <a:lnTo>
                    <a:pt x="213" y="184"/>
                  </a:lnTo>
                  <a:lnTo>
                    <a:pt x="207" y="184"/>
                  </a:lnTo>
                  <a:lnTo>
                    <a:pt x="201" y="184"/>
                  </a:lnTo>
                  <a:lnTo>
                    <a:pt x="196" y="184"/>
                  </a:lnTo>
                  <a:lnTo>
                    <a:pt x="190" y="190"/>
                  </a:lnTo>
                  <a:lnTo>
                    <a:pt x="190" y="184"/>
                  </a:lnTo>
                  <a:lnTo>
                    <a:pt x="184" y="184"/>
                  </a:lnTo>
                  <a:lnTo>
                    <a:pt x="178" y="184"/>
                  </a:lnTo>
                  <a:lnTo>
                    <a:pt x="172" y="184"/>
                  </a:lnTo>
                  <a:lnTo>
                    <a:pt x="167" y="184"/>
                  </a:lnTo>
                  <a:lnTo>
                    <a:pt x="167" y="190"/>
                  </a:lnTo>
                  <a:lnTo>
                    <a:pt x="161" y="190"/>
                  </a:lnTo>
                  <a:lnTo>
                    <a:pt x="161" y="196"/>
                  </a:lnTo>
                  <a:lnTo>
                    <a:pt x="155" y="196"/>
                  </a:lnTo>
                  <a:lnTo>
                    <a:pt x="155" y="201"/>
                  </a:lnTo>
                  <a:lnTo>
                    <a:pt x="149" y="201"/>
                  </a:lnTo>
                  <a:lnTo>
                    <a:pt x="149" y="207"/>
                  </a:lnTo>
                  <a:lnTo>
                    <a:pt x="144" y="207"/>
                  </a:lnTo>
                  <a:lnTo>
                    <a:pt x="138" y="207"/>
                  </a:lnTo>
                  <a:lnTo>
                    <a:pt x="138" y="213"/>
                  </a:lnTo>
                  <a:lnTo>
                    <a:pt x="132" y="219"/>
                  </a:lnTo>
                  <a:lnTo>
                    <a:pt x="132" y="224"/>
                  </a:lnTo>
                  <a:lnTo>
                    <a:pt x="126" y="224"/>
                  </a:lnTo>
                  <a:lnTo>
                    <a:pt x="126" y="230"/>
                  </a:lnTo>
                  <a:lnTo>
                    <a:pt x="121" y="230"/>
                  </a:lnTo>
                  <a:lnTo>
                    <a:pt x="121" y="236"/>
                  </a:lnTo>
                  <a:lnTo>
                    <a:pt x="126" y="236"/>
                  </a:lnTo>
                  <a:lnTo>
                    <a:pt x="121" y="236"/>
                  </a:lnTo>
                  <a:lnTo>
                    <a:pt x="121" y="230"/>
                  </a:lnTo>
                  <a:lnTo>
                    <a:pt x="115" y="230"/>
                  </a:lnTo>
                  <a:lnTo>
                    <a:pt x="109" y="230"/>
                  </a:lnTo>
                  <a:lnTo>
                    <a:pt x="103" y="236"/>
                  </a:lnTo>
                  <a:lnTo>
                    <a:pt x="103" y="230"/>
                  </a:lnTo>
                  <a:lnTo>
                    <a:pt x="98" y="230"/>
                  </a:lnTo>
                  <a:lnTo>
                    <a:pt x="98" y="236"/>
                  </a:lnTo>
                  <a:lnTo>
                    <a:pt x="98" y="230"/>
                  </a:lnTo>
                  <a:lnTo>
                    <a:pt x="92" y="230"/>
                  </a:lnTo>
                  <a:lnTo>
                    <a:pt x="92" y="236"/>
                  </a:lnTo>
                  <a:lnTo>
                    <a:pt x="86" y="224"/>
                  </a:lnTo>
                  <a:lnTo>
                    <a:pt x="86" y="219"/>
                  </a:lnTo>
                  <a:lnTo>
                    <a:pt x="86" y="213"/>
                  </a:lnTo>
                  <a:lnTo>
                    <a:pt x="80" y="213"/>
                  </a:lnTo>
                  <a:lnTo>
                    <a:pt x="75" y="207"/>
                  </a:lnTo>
                  <a:lnTo>
                    <a:pt x="69" y="207"/>
                  </a:lnTo>
                  <a:lnTo>
                    <a:pt x="75" y="196"/>
                  </a:lnTo>
                  <a:lnTo>
                    <a:pt x="75" y="190"/>
                  </a:lnTo>
                  <a:lnTo>
                    <a:pt x="80" y="178"/>
                  </a:lnTo>
                  <a:lnTo>
                    <a:pt x="80" y="173"/>
                  </a:lnTo>
                  <a:lnTo>
                    <a:pt x="80" y="167"/>
                  </a:lnTo>
                  <a:lnTo>
                    <a:pt x="75" y="161"/>
                  </a:lnTo>
                  <a:lnTo>
                    <a:pt x="80" y="150"/>
                  </a:lnTo>
                  <a:lnTo>
                    <a:pt x="80" y="144"/>
                  </a:lnTo>
                  <a:lnTo>
                    <a:pt x="75" y="144"/>
                  </a:lnTo>
                  <a:lnTo>
                    <a:pt x="75" y="138"/>
                  </a:lnTo>
                  <a:lnTo>
                    <a:pt x="80" y="138"/>
                  </a:lnTo>
                  <a:lnTo>
                    <a:pt x="75" y="138"/>
                  </a:lnTo>
                  <a:lnTo>
                    <a:pt x="75" y="132"/>
                  </a:lnTo>
                  <a:lnTo>
                    <a:pt x="63" y="127"/>
                  </a:lnTo>
                  <a:lnTo>
                    <a:pt x="57" y="121"/>
                  </a:lnTo>
                  <a:lnTo>
                    <a:pt x="52" y="121"/>
                  </a:lnTo>
                  <a:lnTo>
                    <a:pt x="46" y="121"/>
                  </a:lnTo>
                  <a:lnTo>
                    <a:pt x="46" y="115"/>
                  </a:lnTo>
                  <a:lnTo>
                    <a:pt x="52" y="115"/>
                  </a:lnTo>
                  <a:lnTo>
                    <a:pt x="57" y="115"/>
                  </a:lnTo>
                  <a:lnTo>
                    <a:pt x="63" y="115"/>
                  </a:lnTo>
                  <a:lnTo>
                    <a:pt x="69" y="115"/>
                  </a:lnTo>
                  <a:lnTo>
                    <a:pt x="69" y="109"/>
                  </a:lnTo>
                  <a:lnTo>
                    <a:pt x="75" y="109"/>
                  </a:lnTo>
                  <a:lnTo>
                    <a:pt x="80" y="109"/>
                  </a:lnTo>
                  <a:lnTo>
                    <a:pt x="80" y="104"/>
                  </a:lnTo>
                  <a:lnTo>
                    <a:pt x="80" y="98"/>
                  </a:lnTo>
                  <a:lnTo>
                    <a:pt x="75" y="98"/>
                  </a:lnTo>
                  <a:lnTo>
                    <a:pt x="69" y="98"/>
                  </a:lnTo>
                  <a:lnTo>
                    <a:pt x="63" y="98"/>
                  </a:lnTo>
                  <a:lnTo>
                    <a:pt x="69" y="92"/>
                  </a:lnTo>
                  <a:lnTo>
                    <a:pt x="69" y="86"/>
                  </a:lnTo>
                  <a:lnTo>
                    <a:pt x="69" y="81"/>
                  </a:lnTo>
                  <a:lnTo>
                    <a:pt x="69" y="75"/>
                  </a:lnTo>
                  <a:lnTo>
                    <a:pt x="75" y="69"/>
                  </a:lnTo>
                  <a:lnTo>
                    <a:pt x="75" y="63"/>
                  </a:lnTo>
                  <a:lnTo>
                    <a:pt x="86" y="58"/>
                  </a:lnTo>
                  <a:lnTo>
                    <a:pt x="92" y="63"/>
                  </a:lnTo>
                  <a:lnTo>
                    <a:pt x="98" y="69"/>
                  </a:lnTo>
                  <a:lnTo>
                    <a:pt x="98" y="63"/>
                  </a:lnTo>
                  <a:lnTo>
                    <a:pt x="92" y="58"/>
                  </a:lnTo>
                  <a:lnTo>
                    <a:pt x="92" y="52"/>
                  </a:lnTo>
                  <a:lnTo>
                    <a:pt x="98" y="46"/>
                  </a:lnTo>
                  <a:lnTo>
                    <a:pt x="103" y="52"/>
                  </a:lnTo>
                  <a:lnTo>
                    <a:pt x="109" y="52"/>
                  </a:lnTo>
                  <a:lnTo>
                    <a:pt x="109" y="46"/>
                  </a:lnTo>
                  <a:lnTo>
                    <a:pt x="103" y="46"/>
                  </a:lnTo>
                  <a:lnTo>
                    <a:pt x="103" y="40"/>
                  </a:lnTo>
                  <a:lnTo>
                    <a:pt x="109" y="40"/>
                  </a:lnTo>
                  <a:lnTo>
                    <a:pt x="115" y="34"/>
                  </a:lnTo>
                  <a:lnTo>
                    <a:pt x="121" y="34"/>
                  </a:lnTo>
                  <a:lnTo>
                    <a:pt x="121" y="40"/>
                  </a:lnTo>
                  <a:lnTo>
                    <a:pt x="121" y="46"/>
                  </a:lnTo>
                  <a:lnTo>
                    <a:pt x="126" y="46"/>
                  </a:lnTo>
                  <a:lnTo>
                    <a:pt x="126" y="40"/>
                  </a:lnTo>
                  <a:lnTo>
                    <a:pt x="126" y="46"/>
                  </a:lnTo>
                  <a:lnTo>
                    <a:pt x="132" y="46"/>
                  </a:lnTo>
                  <a:lnTo>
                    <a:pt x="132" y="52"/>
                  </a:lnTo>
                  <a:lnTo>
                    <a:pt x="138" y="46"/>
                  </a:lnTo>
                  <a:lnTo>
                    <a:pt x="138" y="52"/>
                  </a:lnTo>
                  <a:lnTo>
                    <a:pt x="144" y="52"/>
                  </a:lnTo>
                  <a:lnTo>
                    <a:pt x="138" y="52"/>
                  </a:lnTo>
                  <a:lnTo>
                    <a:pt x="138" y="58"/>
                  </a:lnTo>
                  <a:lnTo>
                    <a:pt x="149" y="58"/>
                  </a:lnTo>
                  <a:lnTo>
                    <a:pt x="155" y="58"/>
                  </a:lnTo>
                  <a:lnTo>
                    <a:pt x="155" y="63"/>
                  </a:lnTo>
                  <a:lnTo>
                    <a:pt x="155" y="69"/>
                  </a:lnTo>
                  <a:lnTo>
                    <a:pt x="161" y="69"/>
                  </a:lnTo>
                  <a:lnTo>
                    <a:pt x="167" y="63"/>
                  </a:lnTo>
                  <a:lnTo>
                    <a:pt x="167" y="69"/>
                  </a:lnTo>
                  <a:lnTo>
                    <a:pt x="167" y="75"/>
                  </a:lnTo>
                  <a:lnTo>
                    <a:pt x="172" y="81"/>
                  </a:lnTo>
                  <a:lnTo>
                    <a:pt x="172" y="86"/>
                  </a:lnTo>
                  <a:lnTo>
                    <a:pt x="172" y="92"/>
                  </a:lnTo>
                  <a:lnTo>
                    <a:pt x="178" y="92"/>
                  </a:lnTo>
                  <a:lnTo>
                    <a:pt x="184" y="86"/>
                  </a:lnTo>
                  <a:lnTo>
                    <a:pt x="184" y="92"/>
                  </a:lnTo>
                  <a:lnTo>
                    <a:pt x="184" y="98"/>
                  </a:lnTo>
                  <a:lnTo>
                    <a:pt x="190" y="98"/>
                  </a:lnTo>
                  <a:lnTo>
                    <a:pt x="190" y="92"/>
                  </a:lnTo>
                  <a:lnTo>
                    <a:pt x="190" y="98"/>
                  </a:lnTo>
                  <a:moveTo>
                    <a:pt x="69" y="46"/>
                  </a:moveTo>
                  <a:lnTo>
                    <a:pt x="63" y="58"/>
                  </a:lnTo>
                  <a:lnTo>
                    <a:pt x="63" y="63"/>
                  </a:lnTo>
                  <a:lnTo>
                    <a:pt x="63" y="58"/>
                  </a:lnTo>
                  <a:lnTo>
                    <a:pt x="57" y="52"/>
                  </a:lnTo>
                  <a:lnTo>
                    <a:pt x="52" y="52"/>
                  </a:lnTo>
                  <a:lnTo>
                    <a:pt x="40" y="52"/>
                  </a:lnTo>
                  <a:lnTo>
                    <a:pt x="34" y="46"/>
                  </a:lnTo>
                  <a:lnTo>
                    <a:pt x="34" y="40"/>
                  </a:lnTo>
                  <a:lnTo>
                    <a:pt x="29" y="34"/>
                  </a:lnTo>
                  <a:lnTo>
                    <a:pt x="23" y="34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6" y="40"/>
                  </a:lnTo>
                  <a:lnTo>
                    <a:pt x="6" y="34"/>
                  </a:lnTo>
                  <a:lnTo>
                    <a:pt x="0" y="34"/>
                  </a:lnTo>
                  <a:lnTo>
                    <a:pt x="6" y="34"/>
                  </a:lnTo>
                  <a:lnTo>
                    <a:pt x="17" y="34"/>
                  </a:lnTo>
                  <a:lnTo>
                    <a:pt x="23" y="34"/>
                  </a:lnTo>
                  <a:lnTo>
                    <a:pt x="23" y="29"/>
                  </a:lnTo>
                  <a:lnTo>
                    <a:pt x="23" y="17"/>
                  </a:lnTo>
                  <a:lnTo>
                    <a:pt x="29" y="17"/>
                  </a:lnTo>
                  <a:lnTo>
                    <a:pt x="34" y="17"/>
                  </a:lnTo>
                  <a:lnTo>
                    <a:pt x="34" y="11"/>
                  </a:lnTo>
                  <a:lnTo>
                    <a:pt x="40" y="6"/>
                  </a:lnTo>
                  <a:lnTo>
                    <a:pt x="40" y="11"/>
                  </a:lnTo>
                  <a:lnTo>
                    <a:pt x="40" y="17"/>
                  </a:lnTo>
                  <a:lnTo>
                    <a:pt x="46" y="17"/>
                  </a:lnTo>
                  <a:lnTo>
                    <a:pt x="52" y="23"/>
                  </a:lnTo>
                  <a:lnTo>
                    <a:pt x="57" y="29"/>
                  </a:lnTo>
                  <a:lnTo>
                    <a:pt x="63" y="34"/>
                  </a:lnTo>
                  <a:lnTo>
                    <a:pt x="63" y="40"/>
                  </a:lnTo>
                  <a:lnTo>
                    <a:pt x="69" y="40"/>
                  </a:lnTo>
                  <a:lnTo>
                    <a:pt x="69" y="46"/>
                  </a:lnTo>
                  <a:moveTo>
                    <a:pt x="86" y="17"/>
                  </a:moveTo>
                  <a:lnTo>
                    <a:pt x="92" y="23"/>
                  </a:lnTo>
                  <a:lnTo>
                    <a:pt x="92" y="29"/>
                  </a:lnTo>
                  <a:lnTo>
                    <a:pt x="86" y="34"/>
                  </a:lnTo>
                  <a:lnTo>
                    <a:pt x="80" y="34"/>
                  </a:lnTo>
                  <a:lnTo>
                    <a:pt x="80" y="29"/>
                  </a:lnTo>
                  <a:lnTo>
                    <a:pt x="75" y="34"/>
                  </a:lnTo>
                  <a:lnTo>
                    <a:pt x="75" y="29"/>
                  </a:lnTo>
                  <a:lnTo>
                    <a:pt x="80" y="29"/>
                  </a:lnTo>
                  <a:lnTo>
                    <a:pt x="75" y="29"/>
                  </a:lnTo>
                  <a:lnTo>
                    <a:pt x="69" y="29"/>
                  </a:lnTo>
                  <a:lnTo>
                    <a:pt x="63" y="29"/>
                  </a:lnTo>
                  <a:lnTo>
                    <a:pt x="63" y="23"/>
                  </a:lnTo>
                  <a:lnTo>
                    <a:pt x="69" y="17"/>
                  </a:lnTo>
                  <a:lnTo>
                    <a:pt x="75" y="17"/>
                  </a:lnTo>
                  <a:lnTo>
                    <a:pt x="75" y="11"/>
                  </a:lnTo>
                  <a:lnTo>
                    <a:pt x="75" y="6"/>
                  </a:lnTo>
                  <a:lnTo>
                    <a:pt x="69" y="6"/>
                  </a:lnTo>
                  <a:lnTo>
                    <a:pt x="69" y="0"/>
                  </a:lnTo>
                  <a:lnTo>
                    <a:pt x="75" y="0"/>
                  </a:lnTo>
                  <a:lnTo>
                    <a:pt x="80" y="11"/>
                  </a:lnTo>
                  <a:lnTo>
                    <a:pt x="86" y="11"/>
                  </a:lnTo>
                  <a:lnTo>
                    <a:pt x="92" y="11"/>
                  </a:lnTo>
                  <a:lnTo>
                    <a:pt x="92" y="17"/>
                  </a:lnTo>
                  <a:lnTo>
                    <a:pt x="86" y="17"/>
                  </a:lnTo>
                  <a:moveTo>
                    <a:pt x="69" y="58"/>
                  </a:moveTo>
                  <a:lnTo>
                    <a:pt x="69" y="52"/>
                  </a:lnTo>
                  <a:lnTo>
                    <a:pt x="69" y="46"/>
                  </a:lnTo>
                  <a:lnTo>
                    <a:pt x="75" y="46"/>
                  </a:lnTo>
                  <a:lnTo>
                    <a:pt x="75" y="52"/>
                  </a:lnTo>
                  <a:lnTo>
                    <a:pt x="75" y="58"/>
                  </a:lnTo>
                  <a:lnTo>
                    <a:pt x="69" y="58"/>
                  </a:lnTo>
                  <a:moveTo>
                    <a:pt x="98" y="40"/>
                  </a:moveTo>
                  <a:lnTo>
                    <a:pt x="92" y="34"/>
                  </a:lnTo>
                  <a:lnTo>
                    <a:pt x="98" y="34"/>
                  </a:lnTo>
                  <a:lnTo>
                    <a:pt x="98" y="29"/>
                  </a:lnTo>
                  <a:lnTo>
                    <a:pt x="98" y="34"/>
                  </a:lnTo>
                  <a:lnTo>
                    <a:pt x="103" y="40"/>
                  </a:lnTo>
                  <a:lnTo>
                    <a:pt x="98" y="40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1" name="Freeform 21"/>
            <p:cNvSpPr>
              <a:spLocks noEditPoints="1"/>
            </p:cNvSpPr>
            <p:nvPr/>
          </p:nvSpPr>
          <p:spPr bwMode="auto">
            <a:xfrm>
              <a:off x="1204780" y="1289807"/>
              <a:ext cx="1241196" cy="864892"/>
            </a:xfrm>
            <a:custGeom>
              <a:avLst/>
              <a:gdLst>
                <a:gd name="T0" fmla="*/ 2147483646 w 818"/>
                <a:gd name="T1" fmla="*/ 2147483646 h 570"/>
                <a:gd name="T2" fmla="*/ 2147483646 w 818"/>
                <a:gd name="T3" fmla="*/ 2147483646 h 570"/>
                <a:gd name="T4" fmla="*/ 2147483646 w 818"/>
                <a:gd name="T5" fmla="*/ 2147483646 h 570"/>
                <a:gd name="T6" fmla="*/ 2147483646 w 818"/>
                <a:gd name="T7" fmla="*/ 2147483646 h 570"/>
                <a:gd name="T8" fmla="*/ 2147483646 w 818"/>
                <a:gd name="T9" fmla="*/ 2147483646 h 570"/>
                <a:gd name="T10" fmla="*/ 2147483646 w 818"/>
                <a:gd name="T11" fmla="*/ 2147483646 h 570"/>
                <a:gd name="T12" fmla="*/ 2147483646 w 818"/>
                <a:gd name="T13" fmla="*/ 2147483646 h 570"/>
                <a:gd name="T14" fmla="*/ 2147483646 w 818"/>
                <a:gd name="T15" fmla="*/ 2147483646 h 570"/>
                <a:gd name="T16" fmla="*/ 2147483646 w 818"/>
                <a:gd name="T17" fmla="*/ 2147483646 h 570"/>
                <a:gd name="T18" fmla="*/ 2147483646 w 818"/>
                <a:gd name="T19" fmla="*/ 2147483646 h 570"/>
                <a:gd name="T20" fmla="*/ 2147483646 w 818"/>
                <a:gd name="T21" fmla="*/ 2147483646 h 570"/>
                <a:gd name="T22" fmla="*/ 2147483646 w 818"/>
                <a:gd name="T23" fmla="*/ 2147483646 h 570"/>
                <a:gd name="T24" fmla="*/ 2147483646 w 818"/>
                <a:gd name="T25" fmla="*/ 2147483646 h 570"/>
                <a:gd name="T26" fmla="*/ 2147483646 w 818"/>
                <a:gd name="T27" fmla="*/ 2147483646 h 570"/>
                <a:gd name="T28" fmla="*/ 2147483646 w 818"/>
                <a:gd name="T29" fmla="*/ 2147483646 h 570"/>
                <a:gd name="T30" fmla="*/ 2147483646 w 818"/>
                <a:gd name="T31" fmla="*/ 2147483646 h 570"/>
                <a:gd name="T32" fmla="*/ 2147483646 w 818"/>
                <a:gd name="T33" fmla="*/ 2147483646 h 570"/>
                <a:gd name="T34" fmla="*/ 2147483646 w 818"/>
                <a:gd name="T35" fmla="*/ 2147483646 h 570"/>
                <a:gd name="T36" fmla="*/ 2147483646 w 818"/>
                <a:gd name="T37" fmla="*/ 2147483646 h 570"/>
                <a:gd name="T38" fmla="*/ 2147483646 w 818"/>
                <a:gd name="T39" fmla="*/ 2147483646 h 570"/>
                <a:gd name="T40" fmla="*/ 2147483646 w 818"/>
                <a:gd name="T41" fmla="*/ 2147483646 h 570"/>
                <a:gd name="T42" fmla="*/ 2147483646 w 818"/>
                <a:gd name="T43" fmla="*/ 2147483646 h 570"/>
                <a:gd name="T44" fmla="*/ 2147483646 w 818"/>
                <a:gd name="T45" fmla="*/ 2147483646 h 570"/>
                <a:gd name="T46" fmla="*/ 2147483646 w 818"/>
                <a:gd name="T47" fmla="*/ 2147483646 h 570"/>
                <a:gd name="T48" fmla="*/ 2147483646 w 818"/>
                <a:gd name="T49" fmla="*/ 2147483646 h 570"/>
                <a:gd name="T50" fmla="*/ 2147483646 w 818"/>
                <a:gd name="T51" fmla="*/ 2147483646 h 570"/>
                <a:gd name="T52" fmla="*/ 2147483646 w 818"/>
                <a:gd name="T53" fmla="*/ 2147483646 h 570"/>
                <a:gd name="T54" fmla="*/ 2147483646 w 818"/>
                <a:gd name="T55" fmla="*/ 2147483646 h 570"/>
                <a:gd name="T56" fmla="*/ 2147483646 w 818"/>
                <a:gd name="T57" fmla="*/ 2147483646 h 570"/>
                <a:gd name="T58" fmla="*/ 2147483646 w 818"/>
                <a:gd name="T59" fmla="*/ 2147483646 h 570"/>
                <a:gd name="T60" fmla="*/ 2147483646 w 818"/>
                <a:gd name="T61" fmla="*/ 2147483646 h 570"/>
                <a:gd name="T62" fmla="*/ 2147483646 w 818"/>
                <a:gd name="T63" fmla="*/ 2147483646 h 570"/>
                <a:gd name="T64" fmla="*/ 2147483646 w 818"/>
                <a:gd name="T65" fmla="*/ 2147483646 h 570"/>
                <a:gd name="T66" fmla="*/ 2147483646 w 818"/>
                <a:gd name="T67" fmla="*/ 2147483646 h 570"/>
                <a:gd name="T68" fmla="*/ 2147483646 w 818"/>
                <a:gd name="T69" fmla="*/ 2147483646 h 570"/>
                <a:gd name="T70" fmla="*/ 2147483646 w 818"/>
                <a:gd name="T71" fmla="*/ 2147483646 h 570"/>
                <a:gd name="T72" fmla="*/ 2147483646 w 818"/>
                <a:gd name="T73" fmla="*/ 2147483646 h 570"/>
                <a:gd name="T74" fmla="*/ 2147483646 w 818"/>
                <a:gd name="T75" fmla="*/ 2147483646 h 570"/>
                <a:gd name="T76" fmla="*/ 2147483646 w 818"/>
                <a:gd name="T77" fmla="*/ 2147483646 h 570"/>
                <a:gd name="T78" fmla="*/ 2147483646 w 818"/>
                <a:gd name="T79" fmla="*/ 2147483646 h 570"/>
                <a:gd name="T80" fmla="*/ 2147483646 w 818"/>
                <a:gd name="T81" fmla="*/ 2147483646 h 570"/>
                <a:gd name="T82" fmla="*/ 2147483646 w 818"/>
                <a:gd name="T83" fmla="*/ 2147483646 h 570"/>
                <a:gd name="T84" fmla="*/ 2147483646 w 818"/>
                <a:gd name="T85" fmla="*/ 2147483646 h 570"/>
                <a:gd name="T86" fmla="*/ 2147483646 w 818"/>
                <a:gd name="T87" fmla="*/ 2147483646 h 570"/>
                <a:gd name="T88" fmla="*/ 2147483646 w 818"/>
                <a:gd name="T89" fmla="*/ 0 h 570"/>
                <a:gd name="T90" fmla="*/ 2147483646 w 818"/>
                <a:gd name="T91" fmla="*/ 2147483646 h 570"/>
                <a:gd name="T92" fmla="*/ 2147483646 w 818"/>
                <a:gd name="T93" fmla="*/ 2147483646 h 570"/>
                <a:gd name="T94" fmla="*/ 2147483646 w 818"/>
                <a:gd name="T95" fmla="*/ 2147483646 h 570"/>
                <a:gd name="T96" fmla="*/ 2147483646 w 818"/>
                <a:gd name="T97" fmla="*/ 2147483646 h 570"/>
                <a:gd name="T98" fmla="*/ 2147483646 w 818"/>
                <a:gd name="T99" fmla="*/ 2147483646 h 570"/>
                <a:gd name="T100" fmla="*/ 2147483646 w 818"/>
                <a:gd name="T101" fmla="*/ 2147483646 h 570"/>
                <a:gd name="T102" fmla="*/ 2147483646 w 818"/>
                <a:gd name="T103" fmla="*/ 2147483646 h 570"/>
                <a:gd name="T104" fmla="*/ 2147483646 w 818"/>
                <a:gd name="T105" fmla="*/ 2147483646 h 570"/>
                <a:gd name="T106" fmla="*/ 2147483646 w 818"/>
                <a:gd name="T107" fmla="*/ 2147483646 h 570"/>
                <a:gd name="T108" fmla="*/ 2147483646 w 818"/>
                <a:gd name="T109" fmla="*/ 2147483646 h 570"/>
                <a:gd name="T110" fmla="*/ 2147483646 w 818"/>
                <a:gd name="T111" fmla="*/ 2147483646 h 570"/>
                <a:gd name="T112" fmla="*/ 2147483646 w 818"/>
                <a:gd name="T113" fmla="*/ 2147483646 h 570"/>
                <a:gd name="T114" fmla="*/ 2147483646 w 818"/>
                <a:gd name="T115" fmla="*/ 2147483646 h 570"/>
                <a:gd name="T116" fmla="*/ 2147483646 w 818"/>
                <a:gd name="T117" fmla="*/ 2147483646 h 570"/>
                <a:gd name="T118" fmla="*/ 2147483646 w 818"/>
                <a:gd name="T119" fmla="*/ 2147483646 h 570"/>
                <a:gd name="T120" fmla="*/ 2147483646 w 818"/>
                <a:gd name="T121" fmla="*/ 2147483646 h 570"/>
                <a:gd name="T122" fmla="*/ 2147483646 w 818"/>
                <a:gd name="T123" fmla="*/ 2147483646 h 57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8" h="570">
                  <a:moveTo>
                    <a:pt x="812" y="150"/>
                  </a:moveTo>
                  <a:lnTo>
                    <a:pt x="812" y="156"/>
                  </a:lnTo>
                  <a:lnTo>
                    <a:pt x="812" y="161"/>
                  </a:lnTo>
                  <a:lnTo>
                    <a:pt x="812" y="173"/>
                  </a:lnTo>
                  <a:lnTo>
                    <a:pt x="812" y="179"/>
                  </a:lnTo>
                  <a:lnTo>
                    <a:pt x="812" y="184"/>
                  </a:lnTo>
                  <a:lnTo>
                    <a:pt x="812" y="190"/>
                  </a:lnTo>
                  <a:lnTo>
                    <a:pt x="800" y="196"/>
                  </a:lnTo>
                  <a:lnTo>
                    <a:pt x="800" y="202"/>
                  </a:lnTo>
                  <a:lnTo>
                    <a:pt x="789" y="202"/>
                  </a:lnTo>
                  <a:lnTo>
                    <a:pt x="783" y="202"/>
                  </a:lnTo>
                  <a:lnTo>
                    <a:pt x="783" y="196"/>
                  </a:lnTo>
                  <a:lnTo>
                    <a:pt x="777" y="196"/>
                  </a:lnTo>
                  <a:lnTo>
                    <a:pt x="772" y="202"/>
                  </a:lnTo>
                  <a:lnTo>
                    <a:pt x="766" y="202"/>
                  </a:lnTo>
                  <a:lnTo>
                    <a:pt x="766" y="208"/>
                  </a:lnTo>
                  <a:lnTo>
                    <a:pt x="760" y="208"/>
                  </a:lnTo>
                  <a:lnTo>
                    <a:pt x="754" y="208"/>
                  </a:lnTo>
                  <a:lnTo>
                    <a:pt x="749" y="202"/>
                  </a:lnTo>
                  <a:lnTo>
                    <a:pt x="749" y="208"/>
                  </a:lnTo>
                  <a:lnTo>
                    <a:pt x="749" y="213"/>
                  </a:lnTo>
                  <a:lnTo>
                    <a:pt x="754" y="213"/>
                  </a:lnTo>
                  <a:lnTo>
                    <a:pt x="749" y="213"/>
                  </a:lnTo>
                  <a:lnTo>
                    <a:pt x="749" y="219"/>
                  </a:lnTo>
                  <a:lnTo>
                    <a:pt x="743" y="219"/>
                  </a:lnTo>
                  <a:lnTo>
                    <a:pt x="737" y="219"/>
                  </a:lnTo>
                  <a:lnTo>
                    <a:pt x="731" y="219"/>
                  </a:lnTo>
                  <a:lnTo>
                    <a:pt x="726" y="219"/>
                  </a:lnTo>
                  <a:lnTo>
                    <a:pt x="720" y="225"/>
                  </a:lnTo>
                  <a:lnTo>
                    <a:pt x="708" y="236"/>
                  </a:lnTo>
                  <a:lnTo>
                    <a:pt x="703" y="242"/>
                  </a:lnTo>
                  <a:lnTo>
                    <a:pt x="708" y="254"/>
                  </a:lnTo>
                  <a:lnTo>
                    <a:pt x="708" y="259"/>
                  </a:lnTo>
                  <a:lnTo>
                    <a:pt x="708" y="265"/>
                  </a:lnTo>
                  <a:lnTo>
                    <a:pt x="708" y="271"/>
                  </a:lnTo>
                  <a:lnTo>
                    <a:pt x="703" y="271"/>
                  </a:lnTo>
                  <a:lnTo>
                    <a:pt x="703" y="277"/>
                  </a:lnTo>
                  <a:lnTo>
                    <a:pt x="697" y="277"/>
                  </a:lnTo>
                  <a:lnTo>
                    <a:pt x="697" y="282"/>
                  </a:lnTo>
                  <a:lnTo>
                    <a:pt x="697" y="288"/>
                  </a:lnTo>
                  <a:lnTo>
                    <a:pt x="697" y="294"/>
                  </a:lnTo>
                  <a:lnTo>
                    <a:pt x="691" y="300"/>
                  </a:lnTo>
                  <a:lnTo>
                    <a:pt x="685" y="305"/>
                  </a:lnTo>
                  <a:lnTo>
                    <a:pt x="679" y="305"/>
                  </a:lnTo>
                  <a:lnTo>
                    <a:pt x="674" y="305"/>
                  </a:lnTo>
                  <a:lnTo>
                    <a:pt x="668" y="305"/>
                  </a:lnTo>
                  <a:lnTo>
                    <a:pt x="662" y="305"/>
                  </a:lnTo>
                  <a:lnTo>
                    <a:pt x="656" y="305"/>
                  </a:lnTo>
                  <a:lnTo>
                    <a:pt x="651" y="305"/>
                  </a:lnTo>
                  <a:lnTo>
                    <a:pt x="645" y="305"/>
                  </a:lnTo>
                  <a:lnTo>
                    <a:pt x="639" y="305"/>
                  </a:lnTo>
                  <a:lnTo>
                    <a:pt x="633" y="305"/>
                  </a:lnTo>
                  <a:lnTo>
                    <a:pt x="628" y="305"/>
                  </a:lnTo>
                  <a:lnTo>
                    <a:pt x="628" y="311"/>
                  </a:lnTo>
                  <a:lnTo>
                    <a:pt x="622" y="311"/>
                  </a:lnTo>
                  <a:lnTo>
                    <a:pt x="622" y="317"/>
                  </a:lnTo>
                  <a:lnTo>
                    <a:pt x="616" y="317"/>
                  </a:lnTo>
                  <a:lnTo>
                    <a:pt x="622" y="317"/>
                  </a:lnTo>
                  <a:lnTo>
                    <a:pt x="616" y="317"/>
                  </a:lnTo>
                  <a:lnTo>
                    <a:pt x="616" y="323"/>
                  </a:lnTo>
                  <a:lnTo>
                    <a:pt x="616" y="328"/>
                  </a:lnTo>
                  <a:lnTo>
                    <a:pt x="616" y="334"/>
                  </a:lnTo>
                  <a:lnTo>
                    <a:pt x="610" y="334"/>
                  </a:lnTo>
                  <a:lnTo>
                    <a:pt x="610" y="340"/>
                  </a:lnTo>
                  <a:lnTo>
                    <a:pt x="605" y="340"/>
                  </a:lnTo>
                  <a:lnTo>
                    <a:pt x="605" y="346"/>
                  </a:lnTo>
                  <a:lnTo>
                    <a:pt x="605" y="351"/>
                  </a:lnTo>
                  <a:lnTo>
                    <a:pt x="599" y="351"/>
                  </a:lnTo>
                  <a:lnTo>
                    <a:pt x="599" y="357"/>
                  </a:lnTo>
                  <a:lnTo>
                    <a:pt x="593" y="357"/>
                  </a:lnTo>
                  <a:lnTo>
                    <a:pt x="593" y="363"/>
                  </a:lnTo>
                  <a:lnTo>
                    <a:pt x="593" y="369"/>
                  </a:lnTo>
                  <a:lnTo>
                    <a:pt x="587" y="369"/>
                  </a:lnTo>
                  <a:lnTo>
                    <a:pt x="587" y="374"/>
                  </a:lnTo>
                  <a:lnTo>
                    <a:pt x="582" y="374"/>
                  </a:lnTo>
                  <a:lnTo>
                    <a:pt x="582" y="380"/>
                  </a:lnTo>
                  <a:lnTo>
                    <a:pt x="576" y="386"/>
                  </a:lnTo>
                  <a:lnTo>
                    <a:pt x="576" y="392"/>
                  </a:lnTo>
                  <a:lnTo>
                    <a:pt x="570" y="392"/>
                  </a:lnTo>
                  <a:lnTo>
                    <a:pt x="564" y="392"/>
                  </a:lnTo>
                  <a:lnTo>
                    <a:pt x="564" y="397"/>
                  </a:lnTo>
                  <a:lnTo>
                    <a:pt x="564" y="392"/>
                  </a:lnTo>
                  <a:lnTo>
                    <a:pt x="559" y="392"/>
                  </a:lnTo>
                  <a:lnTo>
                    <a:pt x="559" y="386"/>
                  </a:lnTo>
                  <a:lnTo>
                    <a:pt x="553" y="386"/>
                  </a:lnTo>
                  <a:lnTo>
                    <a:pt x="553" y="392"/>
                  </a:lnTo>
                  <a:lnTo>
                    <a:pt x="547" y="392"/>
                  </a:lnTo>
                  <a:lnTo>
                    <a:pt x="541" y="397"/>
                  </a:lnTo>
                  <a:lnTo>
                    <a:pt x="536" y="397"/>
                  </a:lnTo>
                  <a:lnTo>
                    <a:pt x="536" y="403"/>
                  </a:lnTo>
                  <a:lnTo>
                    <a:pt x="536" y="397"/>
                  </a:lnTo>
                  <a:lnTo>
                    <a:pt x="530" y="397"/>
                  </a:lnTo>
                  <a:lnTo>
                    <a:pt x="530" y="403"/>
                  </a:lnTo>
                  <a:lnTo>
                    <a:pt x="530" y="409"/>
                  </a:lnTo>
                  <a:lnTo>
                    <a:pt x="524" y="409"/>
                  </a:lnTo>
                  <a:lnTo>
                    <a:pt x="524" y="415"/>
                  </a:lnTo>
                  <a:lnTo>
                    <a:pt x="518" y="415"/>
                  </a:lnTo>
                  <a:lnTo>
                    <a:pt x="518" y="409"/>
                  </a:lnTo>
                  <a:lnTo>
                    <a:pt x="513" y="409"/>
                  </a:lnTo>
                  <a:lnTo>
                    <a:pt x="513" y="415"/>
                  </a:lnTo>
                  <a:lnTo>
                    <a:pt x="507" y="415"/>
                  </a:lnTo>
                  <a:lnTo>
                    <a:pt x="507" y="420"/>
                  </a:lnTo>
                  <a:lnTo>
                    <a:pt x="501" y="420"/>
                  </a:lnTo>
                  <a:lnTo>
                    <a:pt x="501" y="426"/>
                  </a:lnTo>
                  <a:lnTo>
                    <a:pt x="501" y="432"/>
                  </a:lnTo>
                  <a:lnTo>
                    <a:pt x="507" y="432"/>
                  </a:lnTo>
                  <a:lnTo>
                    <a:pt x="507" y="438"/>
                  </a:lnTo>
                  <a:lnTo>
                    <a:pt x="501" y="438"/>
                  </a:lnTo>
                  <a:lnTo>
                    <a:pt x="501" y="443"/>
                  </a:lnTo>
                  <a:lnTo>
                    <a:pt x="495" y="443"/>
                  </a:lnTo>
                  <a:lnTo>
                    <a:pt x="490" y="443"/>
                  </a:lnTo>
                  <a:lnTo>
                    <a:pt x="490" y="449"/>
                  </a:lnTo>
                  <a:lnTo>
                    <a:pt x="484" y="449"/>
                  </a:lnTo>
                  <a:lnTo>
                    <a:pt x="478" y="455"/>
                  </a:lnTo>
                  <a:lnTo>
                    <a:pt x="484" y="461"/>
                  </a:lnTo>
                  <a:lnTo>
                    <a:pt x="484" y="466"/>
                  </a:lnTo>
                  <a:lnTo>
                    <a:pt x="478" y="466"/>
                  </a:lnTo>
                  <a:lnTo>
                    <a:pt x="478" y="472"/>
                  </a:lnTo>
                  <a:lnTo>
                    <a:pt x="478" y="478"/>
                  </a:lnTo>
                  <a:lnTo>
                    <a:pt x="472" y="478"/>
                  </a:lnTo>
                  <a:lnTo>
                    <a:pt x="467" y="478"/>
                  </a:lnTo>
                  <a:lnTo>
                    <a:pt x="467" y="484"/>
                  </a:lnTo>
                  <a:lnTo>
                    <a:pt x="461" y="484"/>
                  </a:lnTo>
                  <a:lnTo>
                    <a:pt x="455" y="484"/>
                  </a:lnTo>
                  <a:lnTo>
                    <a:pt x="449" y="484"/>
                  </a:lnTo>
                  <a:lnTo>
                    <a:pt x="444" y="484"/>
                  </a:lnTo>
                  <a:lnTo>
                    <a:pt x="444" y="478"/>
                  </a:lnTo>
                  <a:lnTo>
                    <a:pt x="438" y="478"/>
                  </a:lnTo>
                  <a:lnTo>
                    <a:pt x="438" y="484"/>
                  </a:lnTo>
                  <a:lnTo>
                    <a:pt x="438" y="490"/>
                  </a:lnTo>
                  <a:lnTo>
                    <a:pt x="432" y="490"/>
                  </a:lnTo>
                  <a:lnTo>
                    <a:pt x="432" y="495"/>
                  </a:lnTo>
                  <a:lnTo>
                    <a:pt x="432" y="501"/>
                  </a:lnTo>
                  <a:lnTo>
                    <a:pt x="432" y="507"/>
                  </a:lnTo>
                  <a:lnTo>
                    <a:pt x="432" y="513"/>
                  </a:lnTo>
                  <a:lnTo>
                    <a:pt x="432" y="518"/>
                  </a:lnTo>
                  <a:lnTo>
                    <a:pt x="432" y="524"/>
                  </a:lnTo>
                  <a:lnTo>
                    <a:pt x="432" y="530"/>
                  </a:lnTo>
                  <a:lnTo>
                    <a:pt x="432" y="536"/>
                  </a:lnTo>
                  <a:lnTo>
                    <a:pt x="432" y="541"/>
                  </a:lnTo>
                  <a:lnTo>
                    <a:pt x="426" y="541"/>
                  </a:lnTo>
                  <a:lnTo>
                    <a:pt x="426" y="547"/>
                  </a:lnTo>
                  <a:lnTo>
                    <a:pt x="421" y="553"/>
                  </a:lnTo>
                  <a:lnTo>
                    <a:pt x="421" y="559"/>
                  </a:lnTo>
                  <a:lnTo>
                    <a:pt x="421" y="564"/>
                  </a:lnTo>
                  <a:lnTo>
                    <a:pt x="415" y="564"/>
                  </a:lnTo>
                  <a:lnTo>
                    <a:pt x="409" y="564"/>
                  </a:lnTo>
                  <a:lnTo>
                    <a:pt x="403" y="564"/>
                  </a:lnTo>
                  <a:lnTo>
                    <a:pt x="398" y="570"/>
                  </a:lnTo>
                  <a:lnTo>
                    <a:pt x="392" y="570"/>
                  </a:lnTo>
                  <a:lnTo>
                    <a:pt x="386" y="570"/>
                  </a:lnTo>
                  <a:lnTo>
                    <a:pt x="380" y="570"/>
                  </a:lnTo>
                  <a:lnTo>
                    <a:pt x="374" y="570"/>
                  </a:lnTo>
                  <a:lnTo>
                    <a:pt x="369" y="570"/>
                  </a:lnTo>
                  <a:lnTo>
                    <a:pt x="363" y="570"/>
                  </a:lnTo>
                  <a:lnTo>
                    <a:pt x="357" y="570"/>
                  </a:lnTo>
                  <a:lnTo>
                    <a:pt x="351" y="570"/>
                  </a:lnTo>
                  <a:lnTo>
                    <a:pt x="346" y="570"/>
                  </a:lnTo>
                  <a:lnTo>
                    <a:pt x="340" y="570"/>
                  </a:lnTo>
                  <a:lnTo>
                    <a:pt x="334" y="570"/>
                  </a:lnTo>
                  <a:lnTo>
                    <a:pt x="328" y="570"/>
                  </a:lnTo>
                  <a:lnTo>
                    <a:pt x="323" y="570"/>
                  </a:lnTo>
                  <a:lnTo>
                    <a:pt x="317" y="570"/>
                  </a:lnTo>
                  <a:lnTo>
                    <a:pt x="311" y="570"/>
                  </a:lnTo>
                  <a:lnTo>
                    <a:pt x="305" y="570"/>
                  </a:lnTo>
                  <a:lnTo>
                    <a:pt x="300" y="570"/>
                  </a:lnTo>
                  <a:lnTo>
                    <a:pt x="294" y="570"/>
                  </a:lnTo>
                  <a:lnTo>
                    <a:pt x="288" y="570"/>
                  </a:lnTo>
                  <a:lnTo>
                    <a:pt x="282" y="564"/>
                  </a:lnTo>
                  <a:lnTo>
                    <a:pt x="282" y="570"/>
                  </a:lnTo>
                  <a:lnTo>
                    <a:pt x="277" y="570"/>
                  </a:lnTo>
                  <a:lnTo>
                    <a:pt x="277" y="564"/>
                  </a:lnTo>
                  <a:lnTo>
                    <a:pt x="271" y="570"/>
                  </a:lnTo>
                  <a:lnTo>
                    <a:pt x="265" y="570"/>
                  </a:lnTo>
                  <a:lnTo>
                    <a:pt x="265" y="564"/>
                  </a:lnTo>
                  <a:lnTo>
                    <a:pt x="259" y="564"/>
                  </a:lnTo>
                  <a:lnTo>
                    <a:pt x="254" y="564"/>
                  </a:lnTo>
                  <a:lnTo>
                    <a:pt x="248" y="564"/>
                  </a:lnTo>
                  <a:lnTo>
                    <a:pt x="242" y="564"/>
                  </a:lnTo>
                  <a:lnTo>
                    <a:pt x="236" y="564"/>
                  </a:lnTo>
                  <a:lnTo>
                    <a:pt x="231" y="564"/>
                  </a:lnTo>
                  <a:lnTo>
                    <a:pt x="231" y="559"/>
                  </a:lnTo>
                  <a:lnTo>
                    <a:pt x="225" y="559"/>
                  </a:lnTo>
                  <a:lnTo>
                    <a:pt x="219" y="559"/>
                  </a:lnTo>
                  <a:lnTo>
                    <a:pt x="213" y="559"/>
                  </a:lnTo>
                  <a:lnTo>
                    <a:pt x="208" y="559"/>
                  </a:lnTo>
                  <a:lnTo>
                    <a:pt x="202" y="559"/>
                  </a:lnTo>
                  <a:lnTo>
                    <a:pt x="202" y="553"/>
                  </a:lnTo>
                  <a:lnTo>
                    <a:pt x="196" y="553"/>
                  </a:lnTo>
                  <a:lnTo>
                    <a:pt x="190" y="553"/>
                  </a:lnTo>
                  <a:lnTo>
                    <a:pt x="185" y="553"/>
                  </a:lnTo>
                  <a:lnTo>
                    <a:pt x="179" y="547"/>
                  </a:lnTo>
                  <a:lnTo>
                    <a:pt x="173" y="541"/>
                  </a:lnTo>
                  <a:lnTo>
                    <a:pt x="179" y="541"/>
                  </a:lnTo>
                  <a:lnTo>
                    <a:pt x="179" y="536"/>
                  </a:lnTo>
                  <a:lnTo>
                    <a:pt x="173" y="530"/>
                  </a:lnTo>
                  <a:lnTo>
                    <a:pt x="167" y="530"/>
                  </a:lnTo>
                  <a:lnTo>
                    <a:pt x="162" y="524"/>
                  </a:lnTo>
                  <a:lnTo>
                    <a:pt x="156" y="524"/>
                  </a:lnTo>
                  <a:lnTo>
                    <a:pt x="156" y="518"/>
                  </a:lnTo>
                  <a:lnTo>
                    <a:pt x="167" y="513"/>
                  </a:lnTo>
                  <a:lnTo>
                    <a:pt x="167" y="518"/>
                  </a:lnTo>
                  <a:lnTo>
                    <a:pt x="173" y="518"/>
                  </a:lnTo>
                  <a:lnTo>
                    <a:pt x="173" y="513"/>
                  </a:lnTo>
                  <a:lnTo>
                    <a:pt x="167" y="513"/>
                  </a:lnTo>
                  <a:lnTo>
                    <a:pt x="162" y="513"/>
                  </a:lnTo>
                  <a:lnTo>
                    <a:pt x="156" y="513"/>
                  </a:lnTo>
                  <a:lnTo>
                    <a:pt x="156" y="518"/>
                  </a:lnTo>
                  <a:lnTo>
                    <a:pt x="150" y="518"/>
                  </a:lnTo>
                  <a:lnTo>
                    <a:pt x="144" y="507"/>
                  </a:lnTo>
                  <a:lnTo>
                    <a:pt x="139" y="513"/>
                  </a:lnTo>
                  <a:lnTo>
                    <a:pt x="139" y="507"/>
                  </a:lnTo>
                  <a:lnTo>
                    <a:pt x="139" y="501"/>
                  </a:lnTo>
                  <a:lnTo>
                    <a:pt x="133" y="507"/>
                  </a:lnTo>
                  <a:lnTo>
                    <a:pt x="133" y="501"/>
                  </a:lnTo>
                  <a:lnTo>
                    <a:pt x="127" y="501"/>
                  </a:lnTo>
                  <a:lnTo>
                    <a:pt x="133" y="507"/>
                  </a:lnTo>
                  <a:lnTo>
                    <a:pt x="127" y="501"/>
                  </a:lnTo>
                  <a:lnTo>
                    <a:pt x="127" y="495"/>
                  </a:lnTo>
                  <a:lnTo>
                    <a:pt x="133" y="495"/>
                  </a:lnTo>
                  <a:lnTo>
                    <a:pt x="127" y="495"/>
                  </a:lnTo>
                  <a:lnTo>
                    <a:pt x="121" y="495"/>
                  </a:lnTo>
                  <a:lnTo>
                    <a:pt x="121" y="490"/>
                  </a:lnTo>
                  <a:lnTo>
                    <a:pt x="116" y="484"/>
                  </a:lnTo>
                  <a:lnTo>
                    <a:pt x="110" y="484"/>
                  </a:lnTo>
                  <a:lnTo>
                    <a:pt x="104" y="478"/>
                  </a:lnTo>
                  <a:lnTo>
                    <a:pt x="98" y="472"/>
                  </a:lnTo>
                  <a:lnTo>
                    <a:pt x="93" y="472"/>
                  </a:lnTo>
                  <a:lnTo>
                    <a:pt x="87" y="472"/>
                  </a:lnTo>
                  <a:lnTo>
                    <a:pt x="81" y="466"/>
                  </a:lnTo>
                  <a:lnTo>
                    <a:pt x="87" y="466"/>
                  </a:lnTo>
                  <a:lnTo>
                    <a:pt x="87" y="461"/>
                  </a:lnTo>
                  <a:lnTo>
                    <a:pt x="81" y="461"/>
                  </a:lnTo>
                  <a:lnTo>
                    <a:pt x="81" y="455"/>
                  </a:lnTo>
                  <a:lnTo>
                    <a:pt x="69" y="449"/>
                  </a:lnTo>
                  <a:lnTo>
                    <a:pt x="64" y="443"/>
                  </a:lnTo>
                  <a:lnTo>
                    <a:pt x="64" y="438"/>
                  </a:lnTo>
                  <a:lnTo>
                    <a:pt x="69" y="438"/>
                  </a:lnTo>
                  <a:lnTo>
                    <a:pt x="58" y="438"/>
                  </a:lnTo>
                  <a:lnTo>
                    <a:pt x="52" y="438"/>
                  </a:lnTo>
                  <a:lnTo>
                    <a:pt x="46" y="438"/>
                  </a:lnTo>
                  <a:lnTo>
                    <a:pt x="41" y="426"/>
                  </a:lnTo>
                  <a:lnTo>
                    <a:pt x="46" y="426"/>
                  </a:lnTo>
                  <a:lnTo>
                    <a:pt x="52" y="432"/>
                  </a:lnTo>
                  <a:lnTo>
                    <a:pt x="58" y="432"/>
                  </a:lnTo>
                  <a:lnTo>
                    <a:pt x="64" y="432"/>
                  </a:lnTo>
                  <a:lnTo>
                    <a:pt x="58" y="432"/>
                  </a:lnTo>
                  <a:lnTo>
                    <a:pt x="52" y="426"/>
                  </a:lnTo>
                  <a:lnTo>
                    <a:pt x="58" y="426"/>
                  </a:lnTo>
                  <a:lnTo>
                    <a:pt x="64" y="432"/>
                  </a:lnTo>
                  <a:lnTo>
                    <a:pt x="64" y="426"/>
                  </a:lnTo>
                  <a:lnTo>
                    <a:pt x="58" y="426"/>
                  </a:lnTo>
                  <a:lnTo>
                    <a:pt x="58" y="420"/>
                  </a:lnTo>
                  <a:lnTo>
                    <a:pt x="64" y="420"/>
                  </a:lnTo>
                  <a:lnTo>
                    <a:pt x="64" y="415"/>
                  </a:lnTo>
                  <a:lnTo>
                    <a:pt x="64" y="409"/>
                  </a:lnTo>
                  <a:lnTo>
                    <a:pt x="69" y="409"/>
                  </a:lnTo>
                  <a:lnTo>
                    <a:pt x="75" y="409"/>
                  </a:lnTo>
                  <a:lnTo>
                    <a:pt x="81" y="409"/>
                  </a:lnTo>
                  <a:lnTo>
                    <a:pt x="75" y="409"/>
                  </a:lnTo>
                  <a:lnTo>
                    <a:pt x="69" y="403"/>
                  </a:lnTo>
                  <a:lnTo>
                    <a:pt x="64" y="403"/>
                  </a:lnTo>
                  <a:lnTo>
                    <a:pt x="64" y="397"/>
                  </a:lnTo>
                  <a:lnTo>
                    <a:pt x="64" y="392"/>
                  </a:lnTo>
                  <a:lnTo>
                    <a:pt x="69" y="397"/>
                  </a:lnTo>
                  <a:lnTo>
                    <a:pt x="75" y="397"/>
                  </a:lnTo>
                  <a:lnTo>
                    <a:pt x="75" y="392"/>
                  </a:lnTo>
                  <a:lnTo>
                    <a:pt x="69" y="386"/>
                  </a:lnTo>
                  <a:lnTo>
                    <a:pt x="69" y="380"/>
                  </a:lnTo>
                  <a:lnTo>
                    <a:pt x="69" y="374"/>
                  </a:lnTo>
                  <a:lnTo>
                    <a:pt x="69" y="369"/>
                  </a:lnTo>
                  <a:lnTo>
                    <a:pt x="69" y="363"/>
                  </a:lnTo>
                  <a:lnTo>
                    <a:pt x="64" y="369"/>
                  </a:lnTo>
                  <a:lnTo>
                    <a:pt x="64" y="363"/>
                  </a:lnTo>
                  <a:lnTo>
                    <a:pt x="69" y="363"/>
                  </a:lnTo>
                  <a:lnTo>
                    <a:pt x="75" y="363"/>
                  </a:lnTo>
                  <a:lnTo>
                    <a:pt x="75" y="357"/>
                  </a:lnTo>
                  <a:lnTo>
                    <a:pt x="69" y="357"/>
                  </a:lnTo>
                  <a:lnTo>
                    <a:pt x="64" y="357"/>
                  </a:lnTo>
                  <a:lnTo>
                    <a:pt x="69" y="351"/>
                  </a:lnTo>
                  <a:lnTo>
                    <a:pt x="64" y="351"/>
                  </a:lnTo>
                  <a:lnTo>
                    <a:pt x="64" y="346"/>
                  </a:lnTo>
                  <a:lnTo>
                    <a:pt x="69" y="346"/>
                  </a:lnTo>
                  <a:lnTo>
                    <a:pt x="69" y="340"/>
                  </a:lnTo>
                  <a:lnTo>
                    <a:pt x="75" y="340"/>
                  </a:lnTo>
                  <a:lnTo>
                    <a:pt x="81" y="334"/>
                  </a:lnTo>
                  <a:lnTo>
                    <a:pt x="87" y="334"/>
                  </a:lnTo>
                  <a:lnTo>
                    <a:pt x="98" y="328"/>
                  </a:lnTo>
                  <a:lnTo>
                    <a:pt x="104" y="328"/>
                  </a:lnTo>
                  <a:lnTo>
                    <a:pt x="110" y="328"/>
                  </a:lnTo>
                  <a:lnTo>
                    <a:pt x="116" y="328"/>
                  </a:lnTo>
                  <a:lnTo>
                    <a:pt x="116" y="323"/>
                  </a:lnTo>
                  <a:lnTo>
                    <a:pt x="127" y="317"/>
                  </a:lnTo>
                  <a:lnTo>
                    <a:pt x="133" y="317"/>
                  </a:lnTo>
                  <a:lnTo>
                    <a:pt x="133" y="311"/>
                  </a:lnTo>
                  <a:lnTo>
                    <a:pt x="133" y="317"/>
                  </a:lnTo>
                  <a:lnTo>
                    <a:pt x="139" y="317"/>
                  </a:lnTo>
                  <a:lnTo>
                    <a:pt x="139" y="311"/>
                  </a:lnTo>
                  <a:lnTo>
                    <a:pt x="144" y="305"/>
                  </a:lnTo>
                  <a:lnTo>
                    <a:pt x="150" y="305"/>
                  </a:lnTo>
                  <a:lnTo>
                    <a:pt x="156" y="300"/>
                  </a:lnTo>
                  <a:lnTo>
                    <a:pt x="156" y="294"/>
                  </a:lnTo>
                  <a:lnTo>
                    <a:pt x="162" y="288"/>
                  </a:lnTo>
                  <a:lnTo>
                    <a:pt x="167" y="288"/>
                  </a:lnTo>
                  <a:lnTo>
                    <a:pt x="173" y="288"/>
                  </a:lnTo>
                  <a:lnTo>
                    <a:pt x="179" y="282"/>
                  </a:lnTo>
                  <a:lnTo>
                    <a:pt x="185" y="277"/>
                  </a:lnTo>
                  <a:lnTo>
                    <a:pt x="185" y="271"/>
                  </a:lnTo>
                  <a:lnTo>
                    <a:pt x="185" y="265"/>
                  </a:lnTo>
                  <a:lnTo>
                    <a:pt x="190" y="265"/>
                  </a:lnTo>
                  <a:lnTo>
                    <a:pt x="196" y="265"/>
                  </a:lnTo>
                  <a:lnTo>
                    <a:pt x="196" y="259"/>
                  </a:lnTo>
                  <a:lnTo>
                    <a:pt x="208" y="254"/>
                  </a:lnTo>
                  <a:lnTo>
                    <a:pt x="219" y="259"/>
                  </a:lnTo>
                  <a:lnTo>
                    <a:pt x="225" y="259"/>
                  </a:lnTo>
                  <a:lnTo>
                    <a:pt x="231" y="259"/>
                  </a:lnTo>
                  <a:lnTo>
                    <a:pt x="231" y="254"/>
                  </a:lnTo>
                  <a:lnTo>
                    <a:pt x="236" y="259"/>
                  </a:lnTo>
                  <a:lnTo>
                    <a:pt x="236" y="265"/>
                  </a:lnTo>
                  <a:lnTo>
                    <a:pt x="236" y="259"/>
                  </a:lnTo>
                  <a:lnTo>
                    <a:pt x="242" y="254"/>
                  </a:lnTo>
                  <a:lnTo>
                    <a:pt x="248" y="254"/>
                  </a:lnTo>
                  <a:lnTo>
                    <a:pt x="248" y="259"/>
                  </a:lnTo>
                  <a:lnTo>
                    <a:pt x="254" y="259"/>
                  </a:lnTo>
                  <a:lnTo>
                    <a:pt x="254" y="265"/>
                  </a:lnTo>
                  <a:lnTo>
                    <a:pt x="254" y="271"/>
                  </a:lnTo>
                  <a:lnTo>
                    <a:pt x="259" y="271"/>
                  </a:lnTo>
                  <a:lnTo>
                    <a:pt x="265" y="277"/>
                  </a:lnTo>
                  <a:lnTo>
                    <a:pt x="271" y="271"/>
                  </a:lnTo>
                  <a:lnTo>
                    <a:pt x="271" y="265"/>
                  </a:lnTo>
                  <a:lnTo>
                    <a:pt x="282" y="265"/>
                  </a:lnTo>
                  <a:lnTo>
                    <a:pt x="277" y="265"/>
                  </a:lnTo>
                  <a:lnTo>
                    <a:pt x="277" y="271"/>
                  </a:lnTo>
                  <a:lnTo>
                    <a:pt x="282" y="271"/>
                  </a:lnTo>
                  <a:lnTo>
                    <a:pt x="288" y="265"/>
                  </a:lnTo>
                  <a:lnTo>
                    <a:pt x="294" y="265"/>
                  </a:lnTo>
                  <a:lnTo>
                    <a:pt x="300" y="271"/>
                  </a:lnTo>
                  <a:lnTo>
                    <a:pt x="294" y="271"/>
                  </a:lnTo>
                  <a:lnTo>
                    <a:pt x="294" y="277"/>
                  </a:lnTo>
                  <a:lnTo>
                    <a:pt x="300" y="277"/>
                  </a:lnTo>
                  <a:lnTo>
                    <a:pt x="305" y="271"/>
                  </a:lnTo>
                  <a:lnTo>
                    <a:pt x="311" y="271"/>
                  </a:lnTo>
                  <a:lnTo>
                    <a:pt x="317" y="277"/>
                  </a:lnTo>
                  <a:lnTo>
                    <a:pt x="323" y="277"/>
                  </a:lnTo>
                  <a:lnTo>
                    <a:pt x="323" y="282"/>
                  </a:lnTo>
                  <a:lnTo>
                    <a:pt x="328" y="282"/>
                  </a:lnTo>
                  <a:lnTo>
                    <a:pt x="328" y="277"/>
                  </a:lnTo>
                  <a:lnTo>
                    <a:pt x="334" y="277"/>
                  </a:lnTo>
                  <a:lnTo>
                    <a:pt x="334" y="282"/>
                  </a:lnTo>
                  <a:lnTo>
                    <a:pt x="340" y="282"/>
                  </a:lnTo>
                  <a:lnTo>
                    <a:pt x="346" y="282"/>
                  </a:lnTo>
                  <a:lnTo>
                    <a:pt x="351" y="282"/>
                  </a:lnTo>
                  <a:lnTo>
                    <a:pt x="357" y="282"/>
                  </a:lnTo>
                  <a:lnTo>
                    <a:pt x="369" y="282"/>
                  </a:lnTo>
                  <a:lnTo>
                    <a:pt x="374" y="282"/>
                  </a:lnTo>
                  <a:lnTo>
                    <a:pt x="380" y="282"/>
                  </a:lnTo>
                  <a:lnTo>
                    <a:pt x="386" y="282"/>
                  </a:lnTo>
                  <a:lnTo>
                    <a:pt x="392" y="282"/>
                  </a:lnTo>
                  <a:lnTo>
                    <a:pt x="398" y="282"/>
                  </a:lnTo>
                  <a:lnTo>
                    <a:pt x="403" y="282"/>
                  </a:lnTo>
                  <a:lnTo>
                    <a:pt x="403" y="277"/>
                  </a:lnTo>
                  <a:lnTo>
                    <a:pt x="415" y="282"/>
                  </a:lnTo>
                  <a:lnTo>
                    <a:pt x="421" y="288"/>
                  </a:lnTo>
                  <a:lnTo>
                    <a:pt x="421" y="294"/>
                  </a:lnTo>
                  <a:lnTo>
                    <a:pt x="421" y="300"/>
                  </a:lnTo>
                  <a:lnTo>
                    <a:pt x="426" y="300"/>
                  </a:lnTo>
                  <a:lnTo>
                    <a:pt x="426" y="294"/>
                  </a:lnTo>
                  <a:lnTo>
                    <a:pt x="426" y="288"/>
                  </a:lnTo>
                  <a:lnTo>
                    <a:pt x="432" y="288"/>
                  </a:lnTo>
                  <a:lnTo>
                    <a:pt x="432" y="294"/>
                  </a:lnTo>
                  <a:lnTo>
                    <a:pt x="432" y="300"/>
                  </a:lnTo>
                  <a:lnTo>
                    <a:pt x="438" y="294"/>
                  </a:lnTo>
                  <a:lnTo>
                    <a:pt x="438" y="288"/>
                  </a:lnTo>
                  <a:lnTo>
                    <a:pt x="444" y="282"/>
                  </a:lnTo>
                  <a:lnTo>
                    <a:pt x="449" y="282"/>
                  </a:lnTo>
                  <a:lnTo>
                    <a:pt x="455" y="277"/>
                  </a:lnTo>
                  <a:lnTo>
                    <a:pt x="461" y="277"/>
                  </a:lnTo>
                  <a:lnTo>
                    <a:pt x="467" y="277"/>
                  </a:lnTo>
                  <a:lnTo>
                    <a:pt x="467" y="271"/>
                  </a:lnTo>
                  <a:lnTo>
                    <a:pt x="467" y="265"/>
                  </a:lnTo>
                  <a:lnTo>
                    <a:pt x="467" y="259"/>
                  </a:lnTo>
                  <a:lnTo>
                    <a:pt x="467" y="254"/>
                  </a:lnTo>
                  <a:lnTo>
                    <a:pt x="467" y="248"/>
                  </a:lnTo>
                  <a:lnTo>
                    <a:pt x="467" y="242"/>
                  </a:lnTo>
                  <a:lnTo>
                    <a:pt x="472" y="242"/>
                  </a:lnTo>
                  <a:lnTo>
                    <a:pt x="472" y="236"/>
                  </a:lnTo>
                  <a:lnTo>
                    <a:pt x="478" y="236"/>
                  </a:lnTo>
                  <a:lnTo>
                    <a:pt x="484" y="236"/>
                  </a:lnTo>
                  <a:lnTo>
                    <a:pt x="478" y="236"/>
                  </a:lnTo>
                  <a:lnTo>
                    <a:pt x="472" y="236"/>
                  </a:lnTo>
                  <a:lnTo>
                    <a:pt x="467" y="236"/>
                  </a:lnTo>
                  <a:lnTo>
                    <a:pt x="467" y="231"/>
                  </a:lnTo>
                  <a:lnTo>
                    <a:pt x="467" y="225"/>
                  </a:lnTo>
                  <a:lnTo>
                    <a:pt x="478" y="213"/>
                  </a:lnTo>
                  <a:lnTo>
                    <a:pt x="484" y="213"/>
                  </a:lnTo>
                  <a:lnTo>
                    <a:pt x="484" y="208"/>
                  </a:lnTo>
                  <a:lnTo>
                    <a:pt x="484" y="202"/>
                  </a:lnTo>
                  <a:lnTo>
                    <a:pt x="490" y="196"/>
                  </a:lnTo>
                  <a:lnTo>
                    <a:pt x="495" y="190"/>
                  </a:lnTo>
                  <a:lnTo>
                    <a:pt x="501" y="184"/>
                  </a:lnTo>
                  <a:lnTo>
                    <a:pt x="507" y="184"/>
                  </a:lnTo>
                  <a:lnTo>
                    <a:pt x="513" y="190"/>
                  </a:lnTo>
                  <a:lnTo>
                    <a:pt x="524" y="184"/>
                  </a:lnTo>
                  <a:lnTo>
                    <a:pt x="524" y="179"/>
                  </a:lnTo>
                  <a:lnTo>
                    <a:pt x="530" y="179"/>
                  </a:lnTo>
                  <a:lnTo>
                    <a:pt x="530" y="184"/>
                  </a:lnTo>
                  <a:lnTo>
                    <a:pt x="536" y="179"/>
                  </a:lnTo>
                  <a:lnTo>
                    <a:pt x="541" y="173"/>
                  </a:lnTo>
                  <a:lnTo>
                    <a:pt x="541" y="167"/>
                  </a:lnTo>
                  <a:lnTo>
                    <a:pt x="541" y="161"/>
                  </a:lnTo>
                  <a:lnTo>
                    <a:pt x="547" y="156"/>
                  </a:lnTo>
                  <a:lnTo>
                    <a:pt x="553" y="150"/>
                  </a:lnTo>
                  <a:lnTo>
                    <a:pt x="559" y="150"/>
                  </a:lnTo>
                  <a:lnTo>
                    <a:pt x="559" y="156"/>
                  </a:lnTo>
                  <a:lnTo>
                    <a:pt x="564" y="156"/>
                  </a:lnTo>
                  <a:lnTo>
                    <a:pt x="570" y="150"/>
                  </a:lnTo>
                  <a:lnTo>
                    <a:pt x="570" y="144"/>
                  </a:lnTo>
                  <a:lnTo>
                    <a:pt x="570" y="138"/>
                  </a:lnTo>
                  <a:lnTo>
                    <a:pt x="576" y="138"/>
                  </a:lnTo>
                  <a:lnTo>
                    <a:pt x="582" y="133"/>
                  </a:lnTo>
                  <a:lnTo>
                    <a:pt x="587" y="133"/>
                  </a:lnTo>
                  <a:lnTo>
                    <a:pt x="593" y="127"/>
                  </a:lnTo>
                  <a:lnTo>
                    <a:pt x="599" y="127"/>
                  </a:lnTo>
                  <a:lnTo>
                    <a:pt x="605" y="127"/>
                  </a:lnTo>
                  <a:lnTo>
                    <a:pt x="605" y="121"/>
                  </a:lnTo>
                  <a:lnTo>
                    <a:pt x="610" y="115"/>
                  </a:lnTo>
                  <a:lnTo>
                    <a:pt x="610" y="110"/>
                  </a:lnTo>
                  <a:lnTo>
                    <a:pt x="622" y="98"/>
                  </a:lnTo>
                  <a:lnTo>
                    <a:pt x="622" y="92"/>
                  </a:lnTo>
                  <a:lnTo>
                    <a:pt x="622" y="87"/>
                  </a:lnTo>
                  <a:lnTo>
                    <a:pt x="622" y="81"/>
                  </a:lnTo>
                  <a:lnTo>
                    <a:pt x="622" y="75"/>
                  </a:lnTo>
                  <a:lnTo>
                    <a:pt x="622" y="69"/>
                  </a:lnTo>
                  <a:lnTo>
                    <a:pt x="622" y="64"/>
                  </a:lnTo>
                  <a:lnTo>
                    <a:pt x="616" y="64"/>
                  </a:lnTo>
                  <a:lnTo>
                    <a:pt x="622" y="58"/>
                  </a:lnTo>
                  <a:lnTo>
                    <a:pt x="622" y="52"/>
                  </a:lnTo>
                  <a:lnTo>
                    <a:pt x="622" y="46"/>
                  </a:lnTo>
                  <a:lnTo>
                    <a:pt x="628" y="41"/>
                  </a:lnTo>
                  <a:lnTo>
                    <a:pt x="622" y="41"/>
                  </a:lnTo>
                  <a:lnTo>
                    <a:pt x="628" y="41"/>
                  </a:lnTo>
                  <a:lnTo>
                    <a:pt x="628" y="35"/>
                  </a:lnTo>
                  <a:lnTo>
                    <a:pt x="633" y="29"/>
                  </a:lnTo>
                  <a:lnTo>
                    <a:pt x="633" y="23"/>
                  </a:lnTo>
                  <a:lnTo>
                    <a:pt x="633" y="18"/>
                  </a:lnTo>
                  <a:lnTo>
                    <a:pt x="633" y="12"/>
                  </a:lnTo>
                  <a:lnTo>
                    <a:pt x="639" y="12"/>
                  </a:lnTo>
                  <a:lnTo>
                    <a:pt x="639" y="6"/>
                  </a:lnTo>
                  <a:lnTo>
                    <a:pt x="639" y="0"/>
                  </a:lnTo>
                  <a:lnTo>
                    <a:pt x="645" y="0"/>
                  </a:lnTo>
                  <a:lnTo>
                    <a:pt x="645" y="6"/>
                  </a:lnTo>
                  <a:lnTo>
                    <a:pt x="645" y="12"/>
                  </a:lnTo>
                  <a:lnTo>
                    <a:pt x="651" y="12"/>
                  </a:lnTo>
                  <a:lnTo>
                    <a:pt x="651" y="6"/>
                  </a:lnTo>
                  <a:lnTo>
                    <a:pt x="656" y="6"/>
                  </a:lnTo>
                  <a:lnTo>
                    <a:pt x="668" y="12"/>
                  </a:lnTo>
                  <a:lnTo>
                    <a:pt x="668" y="18"/>
                  </a:lnTo>
                  <a:lnTo>
                    <a:pt x="662" y="35"/>
                  </a:lnTo>
                  <a:lnTo>
                    <a:pt x="662" y="41"/>
                  </a:lnTo>
                  <a:lnTo>
                    <a:pt x="651" y="46"/>
                  </a:lnTo>
                  <a:lnTo>
                    <a:pt x="651" y="52"/>
                  </a:lnTo>
                  <a:lnTo>
                    <a:pt x="645" y="58"/>
                  </a:lnTo>
                  <a:lnTo>
                    <a:pt x="639" y="64"/>
                  </a:lnTo>
                  <a:lnTo>
                    <a:pt x="645" y="64"/>
                  </a:lnTo>
                  <a:lnTo>
                    <a:pt x="645" y="75"/>
                  </a:lnTo>
                  <a:lnTo>
                    <a:pt x="651" y="81"/>
                  </a:lnTo>
                  <a:lnTo>
                    <a:pt x="645" y="81"/>
                  </a:lnTo>
                  <a:lnTo>
                    <a:pt x="645" y="87"/>
                  </a:lnTo>
                  <a:lnTo>
                    <a:pt x="651" y="87"/>
                  </a:lnTo>
                  <a:lnTo>
                    <a:pt x="656" y="92"/>
                  </a:lnTo>
                  <a:lnTo>
                    <a:pt x="662" y="92"/>
                  </a:lnTo>
                  <a:lnTo>
                    <a:pt x="668" y="92"/>
                  </a:lnTo>
                  <a:lnTo>
                    <a:pt x="674" y="92"/>
                  </a:lnTo>
                  <a:lnTo>
                    <a:pt x="674" y="98"/>
                  </a:lnTo>
                  <a:lnTo>
                    <a:pt x="674" y="104"/>
                  </a:lnTo>
                  <a:lnTo>
                    <a:pt x="668" y="104"/>
                  </a:lnTo>
                  <a:lnTo>
                    <a:pt x="668" y="110"/>
                  </a:lnTo>
                  <a:lnTo>
                    <a:pt x="668" y="115"/>
                  </a:lnTo>
                  <a:lnTo>
                    <a:pt x="674" y="115"/>
                  </a:lnTo>
                  <a:lnTo>
                    <a:pt x="674" y="121"/>
                  </a:lnTo>
                  <a:lnTo>
                    <a:pt x="674" y="127"/>
                  </a:lnTo>
                  <a:lnTo>
                    <a:pt x="668" y="127"/>
                  </a:lnTo>
                  <a:lnTo>
                    <a:pt x="668" y="133"/>
                  </a:lnTo>
                  <a:lnTo>
                    <a:pt x="674" y="133"/>
                  </a:lnTo>
                  <a:lnTo>
                    <a:pt x="679" y="133"/>
                  </a:lnTo>
                  <a:lnTo>
                    <a:pt x="685" y="127"/>
                  </a:lnTo>
                  <a:lnTo>
                    <a:pt x="691" y="127"/>
                  </a:lnTo>
                  <a:lnTo>
                    <a:pt x="697" y="133"/>
                  </a:lnTo>
                  <a:lnTo>
                    <a:pt x="703" y="133"/>
                  </a:lnTo>
                  <a:lnTo>
                    <a:pt x="703" y="138"/>
                  </a:lnTo>
                  <a:lnTo>
                    <a:pt x="708" y="138"/>
                  </a:lnTo>
                  <a:lnTo>
                    <a:pt x="708" y="133"/>
                  </a:lnTo>
                  <a:lnTo>
                    <a:pt x="714" y="133"/>
                  </a:lnTo>
                  <a:lnTo>
                    <a:pt x="720" y="127"/>
                  </a:lnTo>
                  <a:lnTo>
                    <a:pt x="726" y="121"/>
                  </a:lnTo>
                  <a:lnTo>
                    <a:pt x="731" y="121"/>
                  </a:lnTo>
                  <a:lnTo>
                    <a:pt x="737" y="121"/>
                  </a:lnTo>
                  <a:lnTo>
                    <a:pt x="749" y="115"/>
                  </a:lnTo>
                  <a:lnTo>
                    <a:pt x="754" y="115"/>
                  </a:lnTo>
                  <a:lnTo>
                    <a:pt x="760" y="110"/>
                  </a:lnTo>
                  <a:lnTo>
                    <a:pt x="766" y="110"/>
                  </a:lnTo>
                  <a:lnTo>
                    <a:pt x="772" y="110"/>
                  </a:lnTo>
                  <a:lnTo>
                    <a:pt x="777" y="110"/>
                  </a:lnTo>
                  <a:lnTo>
                    <a:pt x="783" y="110"/>
                  </a:lnTo>
                  <a:lnTo>
                    <a:pt x="789" y="110"/>
                  </a:lnTo>
                  <a:lnTo>
                    <a:pt x="789" y="115"/>
                  </a:lnTo>
                  <a:lnTo>
                    <a:pt x="795" y="115"/>
                  </a:lnTo>
                  <a:lnTo>
                    <a:pt x="795" y="121"/>
                  </a:lnTo>
                  <a:lnTo>
                    <a:pt x="795" y="127"/>
                  </a:lnTo>
                  <a:lnTo>
                    <a:pt x="800" y="127"/>
                  </a:lnTo>
                  <a:lnTo>
                    <a:pt x="806" y="127"/>
                  </a:lnTo>
                  <a:lnTo>
                    <a:pt x="812" y="133"/>
                  </a:lnTo>
                  <a:lnTo>
                    <a:pt x="818" y="138"/>
                  </a:lnTo>
                  <a:lnTo>
                    <a:pt x="818" y="144"/>
                  </a:lnTo>
                  <a:lnTo>
                    <a:pt x="812" y="150"/>
                  </a:lnTo>
                  <a:close/>
                  <a:moveTo>
                    <a:pt x="323" y="570"/>
                  </a:moveTo>
                  <a:lnTo>
                    <a:pt x="317" y="570"/>
                  </a:lnTo>
                  <a:lnTo>
                    <a:pt x="323" y="570"/>
                  </a:lnTo>
                  <a:close/>
                  <a:moveTo>
                    <a:pt x="23" y="311"/>
                  </a:moveTo>
                  <a:lnTo>
                    <a:pt x="23" y="323"/>
                  </a:lnTo>
                  <a:lnTo>
                    <a:pt x="18" y="323"/>
                  </a:lnTo>
                  <a:lnTo>
                    <a:pt x="12" y="323"/>
                  </a:lnTo>
                  <a:lnTo>
                    <a:pt x="12" y="317"/>
                  </a:lnTo>
                  <a:lnTo>
                    <a:pt x="18" y="317"/>
                  </a:lnTo>
                  <a:lnTo>
                    <a:pt x="23" y="311"/>
                  </a:lnTo>
                  <a:lnTo>
                    <a:pt x="12" y="311"/>
                  </a:lnTo>
                  <a:lnTo>
                    <a:pt x="12" y="317"/>
                  </a:lnTo>
                  <a:lnTo>
                    <a:pt x="6" y="317"/>
                  </a:lnTo>
                  <a:lnTo>
                    <a:pt x="6" y="323"/>
                  </a:lnTo>
                  <a:lnTo>
                    <a:pt x="6" y="317"/>
                  </a:lnTo>
                  <a:lnTo>
                    <a:pt x="0" y="317"/>
                  </a:lnTo>
                  <a:lnTo>
                    <a:pt x="6" y="317"/>
                  </a:lnTo>
                  <a:lnTo>
                    <a:pt x="6" y="311"/>
                  </a:lnTo>
                  <a:lnTo>
                    <a:pt x="6" y="317"/>
                  </a:lnTo>
                  <a:lnTo>
                    <a:pt x="0" y="311"/>
                  </a:lnTo>
                  <a:lnTo>
                    <a:pt x="6" y="305"/>
                  </a:lnTo>
                  <a:lnTo>
                    <a:pt x="12" y="300"/>
                  </a:lnTo>
                  <a:lnTo>
                    <a:pt x="18" y="300"/>
                  </a:lnTo>
                  <a:lnTo>
                    <a:pt x="18" y="305"/>
                  </a:lnTo>
                  <a:lnTo>
                    <a:pt x="12" y="305"/>
                  </a:lnTo>
                  <a:lnTo>
                    <a:pt x="12" y="311"/>
                  </a:lnTo>
                  <a:lnTo>
                    <a:pt x="18" y="311"/>
                  </a:lnTo>
                  <a:lnTo>
                    <a:pt x="18" y="305"/>
                  </a:lnTo>
                  <a:lnTo>
                    <a:pt x="23" y="305"/>
                  </a:lnTo>
                  <a:lnTo>
                    <a:pt x="18" y="305"/>
                  </a:lnTo>
                  <a:lnTo>
                    <a:pt x="23" y="300"/>
                  </a:lnTo>
                  <a:lnTo>
                    <a:pt x="23" y="305"/>
                  </a:lnTo>
                  <a:lnTo>
                    <a:pt x="23" y="311"/>
                  </a:lnTo>
                  <a:close/>
                  <a:moveTo>
                    <a:pt x="69" y="409"/>
                  </a:moveTo>
                  <a:lnTo>
                    <a:pt x="64" y="409"/>
                  </a:lnTo>
                  <a:lnTo>
                    <a:pt x="64" y="415"/>
                  </a:lnTo>
                  <a:lnTo>
                    <a:pt x="58" y="415"/>
                  </a:lnTo>
                  <a:lnTo>
                    <a:pt x="52" y="415"/>
                  </a:lnTo>
                  <a:lnTo>
                    <a:pt x="52" y="409"/>
                  </a:lnTo>
                  <a:lnTo>
                    <a:pt x="46" y="409"/>
                  </a:lnTo>
                  <a:lnTo>
                    <a:pt x="52" y="409"/>
                  </a:lnTo>
                  <a:lnTo>
                    <a:pt x="46" y="403"/>
                  </a:lnTo>
                  <a:lnTo>
                    <a:pt x="52" y="403"/>
                  </a:lnTo>
                  <a:lnTo>
                    <a:pt x="52" y="397"/>
                  </a:lnTo>
                  <a:lnTo>
                    <a:pt x="58" y="397"/>
                  </a:lnTo>
                  <a:lnTo>
                    <a:pt x="64" y="397"/>
                  </a:lnTo>
                  <a:lnTo>
                    <a:pt x="64" y="403"/>
                  </a:lnTo>
                  <a:lnTo>
                    <a:pt x="69" y="409"/>
                  </a:lnTo>
                  <a:close/>
                  <a:moveTo>
                    <a:pt x="421" y="277"/>
                  </a:moveTo>
                  <a:lnTo>
                    <a:pt x="415" y="277"/>
                  </a:lnTo>
                  <a:lnTo>
                    <a:pt x="415" y="271"/>
                  </a:lnTo>
                  <a:lnTo>
                    <a:pt x="421" y="271"/>
                  </a:lnTo>
                  <a:lnTo>
                    <a:pt x="426" y="271"/>
                  </a:lnTo>
                  <a:lnTo>
                    <a:pt x="426" y="277"/>
                  </a:lnTo>
                  <a:lnTo>
                    <a:pt x="432" y="282"/>
                  </a:lnTo>
                  <a:lnTo>
                    <a:pt x="426" y="282"/>
                  </a:lnTo>
                  <a:lnTo>
                    <a:pt x="421" y="282"/>
                  </a:lnTo>
                  <a:lnTo>
                    <a:pt x="421" y="277"/>
                  </a:lnTo>
                  <a:close/>
                  <a:moveTo>
                    <a:pt x="242" y="236"/>
                  </a:moveTo>
                  <a:lnTo>
                    <a:pt x="242" y="242"/>
                  </a:lnTo>
                  <a:lnTo>
                    <a:pt x="248" y="248"/>
                  </a:lnTo>
                  <a:lnTo>
                    <a:pt x="242" y="248"/>
                  </a:lnTo>
                  <a:lnTo>
                    <a:pt x="236" y="248"/>
                  </a:lnTo>
                  <a:lnTo>
                    <a:pt x="236" y="242"/>
                  </a:lnTo>
                  <a:lnTo>
                    <a:pt x="242" y="236"/>
                  </a:lnTo>
                  <a:close/>
                  <a:moveTo>
                    <a:pt x="58" y="374"/>
                  </a:moveTo>
                  <a:lnTo>
                    <a:pt x="58" y="369"/>
                  </a:lnTo>
                  <a:lnTo>
                    <a:pt x="64" y="363"/>
                  </a:lnTo>
                  <a:lnTo>
                    <a:pt x="64" y="369"/>
                  </a:lnTo>
                  <a:lnTo>
                    <a:pt x="64" y="374"/>
                  </a:lnTo>
                  <a:lnTo>
                    <a:pt x="58" y="374"/>
                  </a:lnTo>
                  <a:close/>
                  <a:moveTo>
                    <a:pt x="311" y="271"/>
                  </a:moveTo>
                  <a:lnTo>
                    <a:pt x="305" y="271"/>
                  </a:lnTo>
                  <a:lnTo>
                    <a:pt x="305" y="265"/>
                  </a:lnTo>
                  <a:lnTo>
                    <a:pt x="311" y="265"/>
                  </a:lnTo>
                  <a:lnTo>
                    <a:pt x="311" y="271"/>
                  </a:lnTo>
                  <a:close/>
                  <a:moveTo>
                    <a:pt x="6" y="328"/>
                  </a:moveTo>
                  <a:lnTo>
                    <a:pt x="0" y="328"/>
                  </a:lnTo>
                  <a:lnTo>
                    <a:pt x="6" y="317"/>
                  </a:lnTo>
                  <a:lnTo>
                    <a:pt x="6" y="323"/>
                  </a:lnTo>
                  <a:lnTo>
                    <a:pt x="6" y="328"/>
                  </a:lnTo>
                  <a:close/>
                  <a:moveTo>
                    <a:pt x="6" y="305"/>
                  </a:moveTo>
                  <a:lnTo>
                    <a:pt x="0" y="305"/>
                  </a:lnTo>
                  <a:lnTo>
                    <a:pt x="0" y="300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6" y="305"/>
                  </a:lnTo>
                  <a:close/>
                  <a:moveTo>
                    <a:pt x="52" y="420"/>
                  </a:moveTo>
                  <a:lnTo>
                    <a:pt x="52" y="426"/>
                  </a:lnTo>
                  <a:lnTo>
                    <a:pt x="46" y="426"/>
                  </a:lnTo>
                  <a:lnTo>
                    <a:pt x="46" y="420"/>
                  </a:lnTo>
                  <a:lnTo>
                    <a:pt x="52" y="415"/>
                  </a:lnTo>
                  <a:lnTo>
                    <a:pt x="52" y="420"/>
                  </a:lnTo>
                  <a:close/>
                  <a:moveTo>
                    <a:pt x="64" y="392"/>
                  </a:moveTo>
                  <a:lnTo>
                    <a:pt x="64" y="386"/>
                  </a:lnTo>
                  <a:lnTo>
                    <a:pt x="58" y="386"/>
                  </a:lnTo>
                  <a:lnTo>
                    <a:pt x="58" y="380"/>
                  </a:lnTo>
                  <a:lnTo>
                    <a:pt x="58" y="386"/>
                  </a:lnTo>
                  <a:lnTo>
                    <a:pt x="58" y="380"/>
                  </a:lnTo>
                  <a:lnTo>
                    <a:pt x="64" y="386"/>
                  </a:lnTo>
                  <a:lnTo>
                    <a:pt x="64" y="392"/>
                  </a:lnTo>
                  <a:close/>
                  <a:moveTo>
                    <a:pt x="41" y="374"/>
                  </a:moveTo>
                  <a:lnTo>
                    <a:pt x="46" y="374"/>
                  </a:lnTo>
                  <a:lnTo>
                    <a:pt x="46" y="380"/>
                  </a:lnTo>
                  <a:lnTo>
                    <a:pt x="41" y="374"/>
                  </a:lnTo>
                  <a:close/>
                  <a:moveTo>
                    <a:pt x="64" y="449"/>
                  </a:moveTo>
                  <a:lnTo>
                    <a:pt x="64" y="443"/>
                  </a:lnTo>
                  <a:lnTo>
                    <a:pt x="58" y="438"/>
                  </a:lnTo>
                  <a:lnTo>
                    <a:pt x="64" y="443"/>
                  </a:lnTo>
                  <a:lnTo>
                    <a:pt x="64" y="449"/>
                  </a:lnTo>
                  <a:close/>
                </a:path>
              </a:pathLst>
            </a:custGeom>
            <a:gradFill rotWithShape="0">
              <a:gsLst>
                <a:gs pos="0">
                  <a:srgbClr val="E1E1E1"/>
                </a:gs>
                <a:gs pos="55000">
                  <a:srgbClr val="E1E1E1"/>
                </a:gs>
                <a:gs pos="75999">
                  <a:srgbClr val="FFFF00"/>
                </a:gs>
                <a:gs pos="100000">
                  <a:srgbClr val="FFFF00"/>
                </a:gs>
              </a:gsLst>
              <a:lin ang="420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2" name="Freeform 22"/>
            <p:cNvSpPr>
              <a:spLocks noEditPoints="1"/>
            </p:cNvSpPr>
            <p:nvPr/>
          </p:nvSpPr>
          <p:spPr bwMode="auto">
            <a:xfrm>
              <a:off x="1204780" y="1289807"/>
              <a:ext cx="1241196" cy="864892"/>
            </a:xfrm>
            <a:custGeom>
              <a:avLst/>
              <a:gdLst>
                <a:gd name="T0" fmla="*/ 2147483646 w 818"/>
                <a:gd name="T1" fmla="*/ 2147483646 h 570"/>
                <a:gd name="T2" fmla="*/ 2147483646 w 818"/>
                <a:gd name="T3" fmla="*/ 2147483646 h 570"/>
                <a:gd name="T4" fmla="*/ 2147483646 w 818"/>
                <a:gd name="T5" fmla="*/ 2147483646 h 570"/>
                <a:gd name="T6" fmla="*/ 2147483646 w 818"/>
                <a:gd name="T7" fmla="*/ 2147483646 h 570"/>
                <a:gd name="T8" fmla="*/ 2147483646 w 818"/>
                <a:gd name="T9" fmla="*/ 2147483646 h 570"/>
                <a:gd name="T10" fmla="*/ 2147483646 w 818"/>
                <a:gd name="T11" fmla="*/ 2147483646 h 570"/>
                <a:gd name="T12" fmla="*/ 2147483646 w 818"/>
                <a:gd name="T13" fmla="*/ 2147483646 h 570"/>
                <a:gd name="T14" fmla="*/ 2147483646 w 818"/>
                <a:gd name="T15" fmla="*/ 2147483646 h 570"/>
                <a:gd name="T16" fmla="*/ 2147483646 w 818"/>
                <a:gd name="T17" fmla="*/ 2147483646 h 570"/>
                <a:gd name="T18" fmla="*/ 2147483646 w 818"/>
                <a:gd name="T19" fmla="*/ 2147483646 h 570"/>
                <a:gd name="T20" fmla="*/ 2147483646 w 818"/>
                <a:gd name="T21" fmla="*/ 2147483646 h 570"/>
                <a:gd name="T22" fmla="*/ 2147483646 w 818"/>
                <a:gd name="T23" fmla="*/ 2147483646 h 570"/>
                <a:gd name="T24" fmla="*/ 2147483646 w 818"/>
                <a:gd name="T25" fmla="*/ 2147483646 h 570"/>
                <a:gd name="T26" fmla="*/ 2147483646 w 818"/>
                <a:gd name="T27" fmla="*/ 2147483646 h 570"/>
                <a:gd name="T28" fmla="*/ 2147483646 w 818"/>
                <a:gd name="T29" fmla="*/ 2147483646 h 570"/>
                <a:gd name="T30" fmla="*/ 2147483646 w 818"/>
                <a:gd name="T31" fmla="*/ 2147483646 h 570"/>
                <a:gd name="T32" fmla="*/ 2147483646 w 818"/>
                <a:gd name="T33" fmla="*/ 2147483646 h 570"/>
                <a:gd name="T34" fmla="*/ 2147483646 w 818"/>
                <a:gd name="T35" fmla="*/ 2147483646 h 570"/>
                <a:gd name="T36" fmla="*/ 2147483646 w 818"/>
                <a:gd name="T37" fmla="*/ 2147483646 h 570"/>
                <a:gd name="T38" fmla="*/ 2147483646 w 818"/>
                <a:gd name="T39" fmla="*/ 2147483646 h 570"/>
                <a:gd name="T40" fmla="*/ 2147483646 w 818"/>
                <a:gd name="T41" fmla="*/ 2147483646 h 570"/>
                <a:gd name="T42" fmla="*/ 2147483646 w 818"/>
                <a:gd name="T43" fmla="*/ 2147483646 h 570"/>
                <a:gd name="T44" fmla="*/ 2147483646 w 818"/>
                <a:gd name="T45" fmla="*/ 2147483646 h 570"/>
                <a:gd name="T46" fmla="*/ 2147483646 w 818"/>
                <a:gd name="T47" fmla="*/ 2147483646 h 570"/>
                <a:gd name="T48" fmla="*/ 2147483646 w 818"/>
                <a:gd name="T49" fmla="*/ 2147483646 h 570"/>
                <a:gd name="T50" fmla="*/ 2147483646 w 818"/>
                <a:gd name="T51" fmla="*/ 2147483646 h 570"/>
                <a:gd name="T52" fmla="*/ 2147483646 w 818"/>
                <a:gd name="T53" fmla="*/ 2147483646 h 570"/>
                <a:gd name="T54" fmla="*/ 2147483646 w 818"/>
                <a:gd name="T55" fmla="*/ 2147483646 h 570"/>
                <a:gd name="T56" fmla="*/ 2147483646 w 818"/>
                <a:gd name="T57" fmla="*/ 2147483646 h 570"/>
                <a:gd name="T58" fmla="*/ 2147483646 w 818"/>
                <a:gd name="T59" fmla="*/ 2147483646 h 570"/>
                <a:gd name="T60" fmla="*/ 2147483646 w 818"/>
                <a:gd name="T61" fmla="*/ 2147483646 h 570"/>
                <a:gd name="T62" fmla="*/ 2147483646 w 818"/>
                <a:gd name="T63" fmla="*/ 2147483646 h 570"/>
                <a:gd name="T64" fmla="*/ 2147483646 w 818"/>
                <a:gd name="T65" fmla="*/ 2147483646 h 570"/>
                <a:gd name="T66" fmla="*/ 2147483646 w 818"/>
                <a:gd name="T67" fmla="*/ 2147483646 h 570"/>
                <a:gd name="T68" fmla="*/ 2147483646 w 818"/>
                <a:gd name="T69" fmla="*/ 2147483646 h 570"/>
                <a:gd name="T70" fmla="*/ 2147483646 w 818"/>
                <a:gd name="T71" fmla="*/ 2147483646 h 570"/>
                <a:gd name="T72" fmla="*/ 2147483646 w 818"/>
                <a:gd name="T73" fmla="*/ 2147483646 h 570"/>
                <a:gd name="T74" fmla="*/ 2147483646 w 818"/>
                <a:gd name="T75" fmla="*/ 2147483646 h 570"/>
                <a:gd name="T76" fmla="*/ 2147483646 w 818"/>
                <a:gd name="T77" fmla="*/ 2147483646 h 570"/>
                <a:gd name="T78" fmla="*/ 2147483646 w 818"/>
                <a:gd name="T79" fmla="*/ 2147483646 h 570"/>
                <a:gd name="T80" fmla="*/ 2147483646 w 818"/>
                <a:gd name="T81" fmla="*/ 2147483646 h 570"/>
                <a:gd name="T82" fmla="*/ 2147483646 w 818"/>
                <a:gd name="T83" fmla="*/ 2147483646 h 570"/>
                <a:gd name="T84" fmla="*/ 2147483646 w 818"/>
                <a:gd name="T85" fmla="*/ 2147483646 h 570"/>
                <a:gd name="T86" fmla="*/ 2147483646 w 818"/>
                <a:gd name="T87" fmla="*/ 2147483646 h 570"/>
                <a:gd name="T88" fmla="*/ 2147483646 w 818"/>
                <a:gd name="T89" fmla="*/ 0 h 570"/>
                <a:gd name="T90" fmla="*/ 2147483646 w 818"/>
                <a:gd name="T91" fmla="*/ 2147483646 h 570"/>
                <a:gd name="T92" fmla="*/ 2147483646 w 818"/>
                <a:gd name="T93" fmla="*/ 2147483646 h 570"/>
                <a:gd name="T94" fmla="*/ 2147483646 w 818"/>
                <a:gd name="T95" fmla="*/ 2147483646 h 570"/>
                <a:gd name="T96" fmla="*/ 2147483646 w 818"/>
                <a:gd name="T97" fmla="*/ 2147483646 h 570"/>
                <a:gd name="T98" fmla="*/ 2147483646 w 818"/>
                <a:gd name="T99" fmla="*/ 2147483646 h 570"/>
                <a:gd name="T100" fmla="*/ 2147483646 w 818"/>
                <a:gd name="T101" fmla="*/ 2147483646 h 570"/>
                <a:gd name="T102" fmla="*/ 2147483646 w 818"/>
                <a:gd name="T103" fmla="*/ 2147483646 h 570"/>
                <a:gd name="T104" fmla="*/ 2147483646 w 818"/>
                <a:gd name="T105" fmla="*/ 2147483646 h 570"/>
                <a:gd name="T106" fmla="*/ 2147483646 w 818"/>
                <a:gd name="T107" fmla="*/ 2147483646 h 570"/>
                <a:gd name="T108" fmla="*/ 2147483646 w 818"/>
                <a:gd name="T109" fmla="*/ 2147483646 h 570"/>
                <a:gd name="T110" fmla="*/ 2147483646 w 818"/>
                <a:gd name="T111" fmla="*/ 2147483646 h 570"/>
                <a:gd name="T112" fmla="*/ 2147483646 w 818"/>
                <a:gd name="T113" fmla="*/ 2147483646 h 570"/>
                <a:gd name="T114" fmla="*/ 2147483646 w 818"/>
                <a:gd name="T115" fmla="*/ 2147483646 h 570"/>
                <a:gd name="T116" fmla="*/ 2147483646 w 818"/>
                <a:gd name="T117" fmla="*/ 2147483646 h 570"/>
                <a:gd name="T118" fmla="*/ 2147483646 w 818"/>
                <a:gd name="T119" fmla="*/ 2147483646 h 570"/>
                <a:gd name="T120" fmla="*/ 2147483646 w 818"/>
                <a:gd name="T121" fmla="*/ 2147483646 h 570"/>
                <a:gd name="T122" fmla="*/ 2147483646 w 818"/>
                <a:gd name="T123" fmla="*/ 2147483646 h 57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8" h="570">
                  <a:moveTo>
                    <a:pt x="812" y="150"/>
                  </a:moveTo>
                  <a:lnTo>
                    <a:pt x="812" y="156"/>
                  </a:lnTo>
                  <a:lnTo>
                    <a:pt x="812" y="161"/>
                  </a:lnTo>
                  <a:lnTo>
                    <a:pt x="812" y="173"/>
                  </a:lnTo>
                  <a:lnTo>
                    <a:pt x="812" y="179"/>
                  </a:lnTo>
                  <a:lnTo>
                    <a:pt x="812" y="184"/>
                  </a:lnTo>
                  <a:lnTo>
                    <a:pt x="812" y="190"/>
                  </a:lnTo>
                  <a:lnTo>
                    <a:pt x="800" y="196"/>
                  </a:lnTo>
                  <a:lnTo>
                    <a:pt x="800" y="202"/>
                  </a:lnTo>
                  <a:lnTo>
                    <a:pt x="789" y="202"/>
                  </a:lnTo>
                  <a:lnTo>
                    <a:pt x="783" y="202"/>
                  </a:lnTo>
                  <a:lnTo>
                    <a:pt x="783" y="196"/>
                  </a:lnTo>
                  <a:lnTo>
                    <a:pt x="777" y="196"/>
                  </a:lnTo>
                  <a:lnTo>
                    <a:pt x="772" y="202"/>
                  </a:lnTo>
                  <a:lnTo>
                    <a:pt x="766" y="202"/>
                  </a:lnTo>
                  <a:lnTo>
                    <a:pt x="766" y="208"/>
                  </a:lnTo>
                  <a:lnTo>
                    <a:pt x="760" y="208"/>
                  </a:lnTo>
                  <a:lnTo>
                    <a:pt x="754" y="208"/>
                  </a:lnTo>
                  <a:lnTo>
                    <a:pt x="749" y="202"/>
                  </a:lnTo>
                  <a:lnTo>
                    <a:pt x="749" y="208"/>
                  </a:lnTo>
                  <a:lnTo>
                    <a:pt x="749" y="213"/>
                  </a:lnTo>
                  <a:lnTo>
                    <a:pt x="754" y="213"/>
                  </a:lnTo>
                  <a:lnTo>
                    <a:pt x="749" y="213"/>
                  </a:lnTo>
                  <a:lnTo>
                    <a:pt x="749" y="219"/>
                  </a:lnTo>
                  <a:lnTo>
                    <a:pt x="743" y="219"/>
                  </a:lnTo>
                  <a:lnTo>
                    <a:pt x="737" y="219"/>
                  </a:lnTo>
                  <a:lnTo>
                    <a:pt x="731" y="219"/>
                  </a:lnTo>
                  <a:lnTo>
                    <a:pt x="726" y="219"/>
                  </a:lnTo>
                  <a:lnTo>
                    <a:pt x="720" y="225"/>
                  </a:lnTo>
                  <a:lnTo>
                    <a:pt x="708" y="236"/>
                  </a:lnTo>
                  <a:lnTo>
                    <a:pt x="703" y="242"/>
                  </a:lnTo>
                  <a:lnTo>
                    <a:pt x="708" y="254"/>
                  </a:lnTo>
                  <a:lnTo>
                    <a:pt x="708" y="259"/>
                  </a:lnTo>
                  <a:lnTo>
                    <a:pt x="708" y="265"/>
                  </a:lnTo>
                  <a:lnTo>
                    <a:pt x="708" y="271"/>
                  </a:lnTo>
                  <a:lnTo>
                    <a:pt x="703" y="271"/>
                  </a:lnTo>
                  <a:lnTo>
                    <a:pt x="703" y="277"/>
                  </a:lnTo>
                  <a:lnTo>
                    <a:pt x="697" y="277"/>
                  </a:lnTo>
                  <a:lnTo>
                    <a:pt x="697" y="282"/>
                  </a:lnTo>
                  <a:lnTo>
                    <a:pt x="697" y="288"/>
                  </a:lnTo>
                  <a:lnTo>
                    <a:pt x="697" y="294"/>
                  </a:lnTo>
                  <a:lnTo>
                    <a:pt x="691" y="300"/>
                  </a:lnTo>
                  <a:lnTo>
                    <a:pt x="685" y="305"/>
                  </a:lnTo>
                  <a:lnTo>
                    <a:pt x="679" y="305"/>
                  </a:lnTo>
                  <a:lnTo>
                    <a:pt x="674" y="305"/>
                  </a:lnTo>
                  <a:lnTo>
                    <a:pt x="668" y="305"/>
                  </a:lnTo>
                  <a:lnTo>
                    <a:pt x="662" y="305"/>
                  </a:lnTo>
                  <a:lnTo>
                    <a:pt x="656" y="305"/>
                  </a:lnTo>
                  <a:lnTo>
                    <a:pt x="651" y="305"/>
                  </a:lnTo>
                  <a:lnTo>
                    <a:pt x="645" y="305"/>
                  </a:lnTo>
                  <a:lnTo>
                    <a:pt x="639" y="305"/>
                  </a:lnTo>
                  <a:lnTo>
                    <a:pt x="633" y="305"/>
                  </a:lnTo>
                  <a:lnTo>
                    <a:pt x="628" y="305"/>
                  </a:lnTo>
                  <a:lnTo>
                    <a:pt x="628" y="311"/>
                  </a:lnTo>
                  <a:lnTo>
                    <a:pt x="622" y="311"/>
                  </a:lnTo>
                  <a:lnTo>
                    <a:pt x="622" y="317"/>
                  </a:lnTo>
                  <a:lnTo>
                    <a:pt x="616" y="317"/>
                  </a:lnTo>
                  <a:lnTo>
                    <a:pt x="622" y="317"/>
                  </a:lnTo>
                  <a:lnTo>
                    <a:pt x="616" y="317"/>
                  </a:lnTo>
                  <a:lnTo>
                    <a:pt x="616" y="323"/>
                  </a:lnTo>
                  <a:lnTo>
                    <a:pt x="616" y="328"/>
                  </a:lnTo>
                  <a:lnTo>
                    <a:pt x="616" y="334"/>
                  </a:lnTo>
                  <a:lnTo>
                    <a:pt x="610" y="334"/>
                  </a:lnTo>
                  <a:lnTo>
                    <a:pt x="610" y="340"/>
                  </a:lnTo>
                  <a:lnTo>
                    <a:pt x="605" y="340"/>
                  </a:lnTo>
                  <a:lnTo>
                    <a:pt x="605" y="346"/>
                  </a:lnTo>
                  <a:lnTo>
                    <a:pt x="605" y="351"/>
                  </a:lnTo>
                  <a:lnTo>
                    <a:pt x="599" y="351"/>
                  </a:lnTo>
                  <a:lnTo>
                    <a:pt x="599" y="357"/>
                  </a:lnTo>
                  <a:lnTo>
                    <a:pt x="593" y="357"/>
                  </a:lnTo>
                  <a:lnTo>
                    <a:pt x="593" y="363"/>
                  </a:lnTo>
                  <a:lnTo>
                    <a:pt x="593" y="369"/>
                  </a:lnTo>
                  <a:lnTo>
                    <a:pt x="587" y="369"/>
                  </a:lnTo>
                  <a:lnTo>
                    <a:pt x="587" y="374"/>
                  </a:lnTo>
                  <a:lnTo>
                    <a:pt x="582" y="374"/>
                  </a:lnTo>
                  <a:lnTo>
                    <a:pt x="582" y="380"/>
                  </a:lnTo>
                  <a:lnTo>
                    <a:pt x="576" y="386"/>
                  </a:lnTo>
                  <a:lnTo>
                    <a:pt x="576" y="392"/>
                  </a:lnTo>
                  <a:lnTo>
                    <a:pt x="570" y="392"/>
                  </a:lnTo>
                  <a:lnTo>
                    <a:pt x="564" y="392"/>
                  </a:lnTo>
                  <a:lnTo>
                    <a:pt x="564" y="397"/>
                  </a:lnTo>
                  <a:lnTo>
                    <a:pt x="564" y="392"/>
                  </a:lnTo>
                  <a:lnTo>
                    <a:pt x="559" y="392"/>
                  </a:lnTo>
                  <a:lnTo>
                    <a:pt x="559" y="386"/>
                  </a:lnTo>
                  <a:lnTo>
                    <a:pt x="553" y="386"/>
                  </a:lnTo>
                  <a:lnTo>
                    <a:pt x="553" y="392"/>
                  </a:lnTo>
                  <a:lnTo>
                    <a:pt x="547" y="392"/>
                  </a:lnTo>
                  <a:lnTo>
                    <a:pt x="541" y="397"/>
                  </a:lnTo>
                  <a:lnTo>
                    <a:pt x="536" y="397"/>
                  </a:lnTo>
                  <a:lnTo>
                    <a:pt x="536" y="403"/>
                  </a:lnTo>
                  <a:lnTo>
                    <a:pt x="536" y="397"/>
                  </a:lnTo>
                  <a:lnTo>
                    <a:pt x="530" y="397"/>
                  </a:lnTo>
                  <a:lnTo>
                    <a:pt x="530" y="403"/>
                  </a:lnTo>
                  <a:lnTo>
                    <a:pt x="530" y="409"/>
                  </a:lnTo>
                  <a:lnTo>
                    <a:pt x="524" y="409"/>
                  </a:lnTo>
                  <a:lnTo>
                    <a:pt x="524" y="415"/>
                  </a:lnTo>
                  <a:lnTo>
                    <a:pt x="518" y="415"/>
                  </a:lnTo>
                  <a:lnTo>
                    <a:pt x="518" y="409"/>
                  </a:lnTo>
                  <a:lnTo>
                    <a:pt x="513" y="409"/>
                  </a:lnTo>
                  <a:lnTo>
                    <a:pt x="513" y="415"/>
                  </a:lnTo>
                  <a:lnTo>
                    <a:pt x="507" y="415"/>
                  </a:lnTo>
                  <a:lnTo>
                    <a:pt x="507" y="420"/>
                  </a:lnTo>
                  <a:lnTo>
                    <a:pt x="501" y="420"/>
                  </a:lnTo>
                  <a:lnTo>
                    <a:pt x="501" y="426"/>
                  </a:lnTo>
                  <a:lnTo>
                    <a:pt x="501" y="432"/>
                  </a:lnTo>
                  <a:lnTo>
                    <a:pt x="507" y="432"/>
                  </a:lnTo>
                  <a:lnTo>
                    <a:pt x="507" y="438"/>
                  </a:lnTo>
                  <a:lnTo>
                    <a:pt x="501" y="438"/>
                  </a:lnTo>
                  <a:lnTo>
                    <a:pt x="501" y="443"/>
                  </a:lnTo>
                  <a:lnTo>
                    <a:pt x="495" y="443"/>
                  </a:lnTo>
                  <a:lnTo>
                    <a:pt x="490" y="443"/>
                  </a:lnTo>
                  <a:lnTo>
                    <a:pt x="490" y="449"/>
                  </a:lnTo>
                  <a:lnTo>
                    <a:pt x="484" y="449"/>
                  </a:lnTo>
                  <a:lnTo>
                    <a:pt x="478" y="455"/>
                  </a:lnTo>
                  <a:lnTo>
                    <a:pt x="484" y="461"/>
                  </a:lnTo>
                  <a:lnTo>
                    <a:pt x="484" y="466"/>
                  </a:lnTo>
                  <a:lnTo>
                    <a:pt x="478" y="466"/>
                  </a:lnTo>
                  <a:lnTo>
                    <a:pt x="478" y="472"/>
                  </a:lnTo>
                  <a:lnTo>
                    <a:pt x="478" y="478"/>
                  </a:lnTo>
                  <a:lnTo>
                    <a:pt x="472" y="478"/>
                  </a:lnTo>
                  <a:lnTo>
                    <a:pt x="467" y="478"/>
                  </a:lnTo>
                  <a:lnTo>
                    <a:pt x="467" y="484"/>
                  </a:lnTo>
                  <a:lnTo>
                    <a:pt x="461" y="484"/>
                  </a:lnTo>
                  <a:lnTo>
                    <a:pt x="455" y="484"/>
                  </a:lnTo>
                  <a:lnTo>
                    <a:pt x="449" y="484"/>
                  </a:lnTo>
                  <a:lnTo>
                    <a:pt x="444" y="484"/>
                  </a:lnTo>
                  <a:lnTo>
                    <a:pt x="444" y="478"/>
                  </a:lnTo>
                  <a:lnTo>
                    <a:pt x="438" y="478"/>
                  </a:lnTo>
                  <a:lnTo>
                    <a:pt x="438" y="484"/>
                  </a:lnTo>
                  <a:lnTo>
                    <a:pt x="438" y="490"/>
                  </a:lnTo>
                  <a:lnTo>
                    <a:pt x="432" y="490"/>
                  </a:lnTo>
                  <a:lnTo>
                    <a:pt x="432" y="495"/>
                  </a:lnTo>
                  <a:lnTo>
                    <a:pt x="432" y="501"/>
                  </a:lnTo>
                  <a:lnTo>
                    <a:pt x="432" y="507"/>
                  </a:lnTo>
                  <a:lnTo>
                    <a:pt x="432" y="513"/>
                  </a:lnTo>
                  <a:lnTo>
                    <a:pt x="432" y="518"/>
                  </a:lnTo>
                  <a:lnTo>
                    <a:pt x="432" y="524"/>
                  </a:lnTo>
                  <a:lnTo>
                    <a:pt x="432" y="530"/>
                  </a:lnTo>
                  <a:lnTo>
                    <a:pt x="432" y="536"/>
                  </a:lnTo>
                  <a:lnTo>
                    <a:pt x="432" y="541"/>
                  </a:lnTo>
                  <a:lnTo>
                    <a:pt x="426" y="541"/>
                  </a:lnTo>
                  <a:lnTo>
                    <a:pt x="426" y="547"/>
                  </a:lnTo>
                  <a:lnTo>
                    <a:pt x="421" y="553"/>
                  </a:lnTo>
                  <a:lnTo>
                    <a:pt x="421" y="559"/>
                  </a:lnTo>
                  <a:lnTo>
                    <a:pt x="421" y="564"/>
                  </a:lnTo>
                  <a:lnTo>
                    <a:pt x="415" y="564"/>
                  </a:lnTo>
                  <a:lnTo>
                    <a:pt x="409" y="564"/>
                  </a:lnTo>
                  <a:lnTo>
                    <a:pt x="403" y="564"/>
                  </a:lnTo>
                  <a:lnTo>
                    <a:pt x="398" y="570"/>
                  </a:lnTo>
                  <a:lnTo>
                    <a:pt x="392" y="570"/>
                  </a:lnTo>
                  <a:lnTo>
                    <a:pt x="386" y="570"/>
                  </a:lnTo>
                  <a:lnTo>
                    <a:pt x="380" y="570"/>
                  </a:lnTo>
                  <a:lnTo>
                    <a:pt x="374" y="570"/>
                  </a:lnTo>
                  <a:lnTo>
                    <a:pt x="369" y="570"/>
                  </a:lnTo>
                  <a:lnTo>
                    <a:pt x="363" y="570"/>
                  </a:lnTo>
                  <a:lnTo>
                    <a:pt x="357" y="570"/>
                  </a:lnTo>
                  <a:lnTo>
                    <a:pt x="351" y="570"/>
                  </a:lnTo>
                  <a:lnTo>
                    <a:pt x="346" y="570"/>
                  </a:lnTo>
                  <a:lnTo>
                    <a:pt x="340" y="570"/>
                  </a:lnTo>
                  <a:lnTo>
                    <a:pt x="334" y="570"/>
                  </a:lnTo>
                  <a:lnTo>
                    <a:pt x="328" y="570"/>
                  </a:lnTo>
                  <a:lnTo>
                    <a:pt x="323" y="570"/>
                  </a:lnTo>
                  <a:lnTo>
                    <a:pt x="317" y="570"/>
                  </a:lnTo>
                  <a:lnTo>
                    <a:pt x="311" y="570"/>
                  </a:lnTo>
                  <a:lnTo>
                    <a:pt x="305" y="570"/>
                  </a:lnTo>
                  <a:lnTo>
                    <a:pt x="300" y="570"/>
                  </a:lnTo>
                  <a:lnTo>
                    <a:pt x="294" y="570"/>
                  </a:lnTo>
                  <a:lnTo>
                    <a:pt x="288" y="570"/>
                  </a:lnTo>
                  <a:lnTo>
                    <a:pt x="282" y="564"/>
                  </a:lnTo>
                  <a:lnTo>
                    <a:pt x="282" y="570"/>
                  </a:lnTo>
                  <a:lnTo>
                    <a:pt x="277" y="570"/>
                  </a:lnTo>
                  <a:lnTo>
                    <a:pt x="277" y="564"/>
                  </a:lnTo>
                  <a:lnTo>
                    <a:pt x="271" y="570"/>
                  </a:lnTo>
                  <a:lnTo>
                    <a:pt x="265" y="570"/>
                  </a:lnTo>
                  <a:lnTo>
                    <a:pt x="265" y="564"/>
                  </a:lnTo>
                  <a:lnTo>
                    <a:pt x="259" y="564"/>
                  </a:lnTo>
                  <a:lnTo>
                    <a:pt x="254" y="564"/>
                  </a:lnTo>
                  <a:lnTo>
                    <a:pt x="248" y="564"/>
                  </a:lnTo>
                  <a:lnTo>
                    <a:pt x="242" y="564"/>
                  </a:lnTo>
                  <a:lnTo>
                    <a:pt x="236" y="564"/>
                  </a:lnTo>
                  <a:lnTo>
                    <a:pt x="231" y="564"/>
                  </a:lnTo>
                  <a:lnTo>
                    <a:pt x="231" y="559"/>
                  </a:lnTo>
                  <a:lnTo>
                    <a:pt x="225" y="559"/>
                  </a:lnTo>
                  <a:lnTo>
                    <a:pt x="219" y="559"/>
                  </a:lnTo>
                  <a:lnTo>
                    <a:pt x="213" y="559"/>
                  </a:lnTo>
                  <a:lnTo>
                    <a:pt x="208" y="559"/>
                  </a:lnTo>
                  <a:lnTo>
                    <a:pt x="202" y="559"/>
                  </a:lnTo>
                  <a:lnTo>
                    <a:pt x="202" y="553"/>
                  </a:lnTo>
                  <a:lnTo>
                    <a:pt x="196" y="553"/>
                  </a:lnTo>
                  <a:lnTo>
                    <a:pt x="190" y="553"/>
                  </a:lnTo>
                  <a:lnTo>
                    <a:pt x="185" y="553"/>
                  </a:lnTo>
                  <a:lnTo>
                    <a:pt x="179" y="547"/>
                  </a:lnTo>
                  <a:lnTo>
                    <a:pt x="173" y="541"/>
                  </a:lnTo>
                  <a:lnTo>
                    <a:pt x="179" y="541"/>
                  </a:lnTo>
                  <a:lnTo>
                    <a:pt x="179" y="536"/>
                  </a:lnTo>
                  <a:lnTo>
                    <a:pt x="173" y="530"/>
                  </a:lnTo>
                  <a:lnTo>
                    <a:pt x="167" y="530"/>
                  </a:lnTo>
                  <a:lnTo>
                    <a:pt x="162" y="524"/>
                  </a:lnTo>
                  <a:lnTo>
                    <a:pt x="156" y="524"/>
                  </a:lnTo>
                  <a:lnTo>
                    <a:pt x="156" y="518"/>
                  </a:lnTo>
                  <a:lnTo>
                    <a:pt x="167" y="513"/>
                  </a:lnTo>
                  <a:lnTo>
                    <a:pt x="167" y="518"/>
                  </a:lnTo>
                  <a:lnTo>
                    <a:pt x="173" y="518"/>
                  </a:lnTo>
                  <a:lnTo>
                    <a:pt x="173" y="513"/>
                  </a:lnTo>
                  <a:lnTo>
                    <a:pt x="167" y="513"/>
                  </a:lnTo>
                  <a:lnTo>
                    <a:pt x="162" y="513"/>
                  </a:lnTo>
                  <a:lnTo>
                    <a:pt x="156" y="513"/>
                  </a:lnTo>
                  <a:lnTo>
                    <a:pt x="156" y="518"/>
                  </a:lnTo>
                  <a:lnTo>
                    <a:pt x="150" y="518"/>
                  </a:lnTo>
                  <a:lnTo>
                    <a:pt x="144" y="507"/>
                  </a:lnTo>
                  <a:lnTo>
                    <a:pt x="139" y="513"/>
                  </a:lnTo>
                  <a:lnTo>
                    <a:pt x="139" y="507"/>
                  </a:lnTo>
                  <a:lnTo>
                    <a:pt x="139" y="501"/>
                  </a:lnTo>
                  <a:lnTo>
                    <a:pt x="133" y="507"/>
                  </a:lnTo>
                  <a:lnTo>
                    <a:pt x="133" y="501"/>
                  </a:lnTo>
                  <a:lnTo>
                    <a:pt x="127" y="501"/>
                  </a:lnTo>
                  <a:lnTo>
                    <a:pt x="133" y="507"/>
                  </a:lnTo>
                  <a:lnTo>
                    <a:pt x="127" y="501"/>
                  </a:lnTo>
                  <a:lnTo>
                    <a:pt x="127" y="495"/>
                  </a:lnTo>
                  <a:lnTo>
                    <a:pt x="133" y="495"/>
                  </a:lnTo>
                  <a:lnTo>
                    <a:pt x="127" y="495"/>
                  </a:lnTo>
                  <a:lnTo>
                    <a:pt x="121" y="495"/>
                  </a:lnTo>
                  <a:lnTo>
                    <a:pt x="121" y="490"/>
                  </a:lnTo>
                  <a:lnTo>
                    <a:pt x="116" y="484"/>
                  </a:lnTo>
                  <a:lnTo>
                    <a:pt x="110" y="484"/>
                  </a:lnTo>
                  <a:lnTo>
                    <a:pt x="104" y="478"/>
                  </a:lnTo>
                  <a:lnTo>
                    <a:pt x="98" y="472"/>
                  </a:lnTo>
                  <a:lnTo>
                    <a:pt x="93" y="472"/>
                  </a:lnTo>
                  <a:lnTo>
                    <a:pt x="87" y="472"/>
                  </a:lnTo>
                  <a:lnTo>
                    <a:pt x="81" y="466"/>
                  </a:lnTo>
                  <a:lnTo>
                    <a:pt x="87" y="466"/>
                  </a:lnTo>
                  <a:lnTo>
                    <a:pt x="87" y="461"/>
                  </a:lnTo>
                  <a:lnTo>
                    <a:pt x="81" y="461"/>
                  </a:lnTo>
                  <a:lnTo>
                    <a:pt x="81" y="455"/>
                  </a:lnTo>
                  <a:lnTo>
                    <a:pt x="69" y="449"/>
                  </a:lnTo>
                  <a:lnTo>
                    <a:pt x="64" y="443"/>
                  </a:lnTo>
                  <a:lnTo>
                    <a:pt x="64" y="438"/>
                  </a:lnTo>
                  <a:lnTo>
                    <a:pt x="69" y="438"/>
                  </a:lnTo>
                  <a:lnTo>
                    <a:pt x="58" y="438"/>
                  </a:lnTo>
                  <a:lnTo>
                    <a:pt x="52" y="438"/>
                  </a:lnTo>
                  <a:lnTo>
                    <a:pt x="46" y="438"/>
                  </a:lnTo>
                  <a:lnTo>
                    <a:pt x="41" y="426"/>
                  </a:lnTo>
                  <a:lnTo>
                    <a:pt x="46" y="426"/>
                  </a:lnTo>
                  <a:lnTo>
                    <a:pt x="52" y="432"/>
                  </a:lnTo>
                  <a:lnTo>
                    <a:pt x="58" y="432"/>
                  </a:lnTo>
                  <a:lnTo>
                    <a:pt x="64" y="432"/>
                  </a:lnTo>
                  <a:lnTo>
                    <a:pt x="58" y="432"/>
                  </a:lnTo>
                  <a:lnTo>
                    <a:pt x="52" y="426"/>
                  </a:lnTo>
                  <a:lnTo>
                    <a:pt x="58" y="426"/>
                  </a:lnTo>
                  <a:lnTo>
                    <a:pt x="64" y="432"/>
                  </a:lnTo>
                  <a:lnTo>
                    <a:pt x="64" y="426"/>
                  </a:lnTo>
                  <a:lnTo>
                    <a:pt x="58" y="426"/>
                  </a:lnTo>
                  <a:lnTo>
                    <a:pt x="58" y="420"/>
                  </a:lnTo>
                  <a:lnTo>
                    <a:pt x="64" y="420"/>
                  </a:lnTo>
                  <a:lnTo>
                    <a:pt x="64" y="415"/>
                  </a:lnTo>
                  <a:lnTo>
                    <a:pt x="64" y="409"/>
                  </a:lnTo>
                  <a:lnTo>
                    <a:pt x="69" y="409"/>
                  </a:lnTo>
                  <a:lnTo>
                    <a:pt x="75" y="409"/>
                  </a:lnTo>
                  <a:lnTo>
                    <a:pt x="81" y="409"/>
                  </a:lnTo>
                  <a:lnTo>
                    <a:pt x="75" y="409"/>
                  </a:lnTo>
                  <a:lnTo>
                    <a:pt x="69" y="403"/>
                  </a:lnTo>
                  <a:lnTo>
                    <a:pt x="64" y="403"/>
                  </a:lnTo>
                  <a:lnTo>
                    <a:pt x="64" y="397"/>
                  </a:lnTo>
                  <a:lnTo>
                    <a:pt x="64" y="392"/>
                  </a:lnTo>
                  <a:lnTo>
                    <a:pt x="69" y="397"/>
                  </a:lnTo>
                  <a:lnTo>
                    <a:pt x="75" y="397"/>
                  </a:lnTo>
                  <a:lnTo>
                    <a:pt x="75" y="392"/>
                  </a:lnTo>
                  <a:lnTo>
                    <a:pt x="69" y="386"/>
                  </a:lnTo>
                  <a:lnTo>
                    <a:pt x="69" y="380"/>
                  </a:lnTo>
                  <a:lnTo>
                    <a:pt x="69" y="374"/>
                  </a:lnTo>
                  <a:lnTo>
                    <a:pt x="69" y="369"/>
                  </a:lnTo>
                  <a:lnTo>
                    <a:pt x="69" y="363"/>
                  </a:lnTo>
                  <a:lnTo>
                    <a:pt x="64" y="369"/>
                  </a:lnTo>
                  <a:lnTo>
                    <a:pt x="64" y="363"/>
                  </a:lnTo>
                  <a:lnTo>
                    <a:pt x="69" y="363"/>
                  </a:lnTo>
                  <a:lnTo>
                    <a:pt x="75" y="363"/>
                  </a:lnTo>
                  <a:lnTo>
                    <a:pt x="75" y="357"/>
                  </a:lnTo>
                  <a:lnTo>
                    <a:pt x="69" y="357"/>
                  </a:lnTo>
                  <a:lnTo>
                    <a:pt x="64" y="357"/>
                  </a:lnTo>
                  <a:lnTo>
                    <a:pt x="69" y="351"/>
                  </a:lnTo>
                  <a:lnTo>
                    <a:pt x="64" y="351"/>
                  </a:lnTo>
                  <a:lnTo>
                    <a:pt x="64" y="346"/>
                  </a:lnTo>
                  <a:lnTo>
                    <a:pt x="69" y="346"/>
                  </a:lnTo>
                  <a:lnTo>
                    <a:pt x="69" y="340"/>
                  </a:lnTo>
                  <a:lnTo>
                    <a:pt x="75" y="340"/>
                  </a:lnTo>
                  <a:lnTo>
                    <a:pt x="81" y="334"/>
                  </a:lnTo>
                  <a:lnTo>
                    <a:pt x="87" y="334"/>
                  </a:lnTo>
                  <a:lnTo>
                    <a:pt x="98" y="328"/>
                  </a:lnTo>
                  <a:lnTo>
                    <a:pt x="104" y="328"/>
                  </a:lnTo>
                  <a:lnTo>
                    <a:pt x="110" y="328"/>
                  </a:lnTo>
                  <a:lnTo>
                    <a:pt x="116" y="328"/>
                  </a:lnTo>
                  <a:lnTo>
                    <a:pt x="116" y="323"/>
                  </a:lnTo>
                  <a:lnTo>
                    <a:pt x="127" y="317"/>
                  </a:lnTo>
                  <a:lnTo>
                    <a:pt x="133" y="317"/>
                  </a:lnTo>
                  <a:lnTo>
                    <a:pt x="133" y="311"/>
                  </a:lnTo>
                  <a:lnTo>
                    <a:pt x="133" y="317"/>
                  </a:lnTo>
                  <a:lnTo>
                    <a:pt x="139" y="317"/>
                  </a:lnTo>
                  <a:lnTo>
                    <a:pt x="139" y="311"/>
                  </a:lnTo>
                  <a:lnTo>
                    <a:pt x="144" y="305"/>
                  </a:lnTo>
                  <a:lnTo>
                    <a:pt x="150" y="305"/>
                  </a:lnTo>
                  <a:lnTo>
                    <a:pt x="156" y="300"/>
                  </a:lnTo>
                  <a:lnTo>
                    <a:pt x="156" y="294"/>
                  </a:lnTo>
                  <a:lnTo>
                    <a:pt x="162" y="288"/>
                  </a:lnTo>
                  <a:lnTo>
                    <a:pt x="167" y="288"/>
                  </a:lnTo>
                  <a:lnTo>
                    <a:pt x="173" y="288"/>
                  </a:lnTo>
                  <a:lnTo>
                    <a:pt x="179" y="282"/>
                  </a:lnTo>
                  <a:lnTo>
                    <a:pt x="185" y="277"/>
                  </a:lnTo>
                  <a:lnTo>
                    <a:pt x="185" y="271"/>
                  </a:lnTo>
                  <a:lnTo>
                    <a:pt x="185" y="265"/>
                  </a:lnTo>
                  <a:lnTo>
                    <a:pt x="190" y="265"/>
                  </a:lnTo>
                  <a:lnTo>
                    <a:pt x="196" y="265"/>
                  </a:lnTo>
                  <a:lnTo>
                    <a:pt x="196" y="259"/>
                  </a:lnTo>
                  <a:lnTo>
                    <a:pt x="208" y="254"/>
                  </a:lnTo>
                  <a:lnTo>
                    <a:pt x="219" y="259"/>
                  </a:lnTo>
                  <a:lnTo>
                    <a:pt x="225" y="259"/>
                  </a:lnTo>
                  <a:lnTo>
                    <a:pt x="231" y="259"/>
                  </a:lnTo>
                  <a:lnTo>
                    <a:pt x="231" y="254"/>
                  </a:lnTo>
                  <a:lnTo>
                    <a:pt x="236" y="259"/>
                  </a:lnTo>
                  <a:lnTo>
                    <a:pt x="236" y="265"/>
                  </a:lnTo>
                  <a:lnTo>
                    <a:pt x="236" y="259"/>
                  </a:lnTo>
                  <a:lnTo>
                    <a:pt x="242" y="254"/>
                  </a:lnTo>
                  <a:lnTo>
                    <a:pt x="248" y="254"/>
                  </a:lnTo>
                  <a:lnTo>
                    <a:pt x="248" y="259"/>
                  </a:lnTo>
                  <a:lnTo>
                    <a:pt x="254" y="259"/>
                  </a:lnTo>
                  <a:lnTo>
                    <a:pt x="254" y="265"/>
                  </a:lnTo>
                  <a:lnTo>
                    <a:pt x="254" y="271"/>
                  </a:lnTo>
                  <a:lnTo>
                    <a:pt x="259" y="271"/>
                  </a:lnTo>
                  <a:lnTo>
                    <a:pt x="265" y="277"/>
                  </a:lnTo>
                  <a:lnTo>
                    <a:pt x="271" y="271"/>
                  </a:lnTo>
                  <a:lnTo>
                    <a:pt x="271" y="265"/>
                  </a:lnTo>
                  <a:lnTo>
                    <a:pt x="282" y="265"/>
                  </a:lnTo>
                  <a:lnTo>
                    <a:pt x="277" y="265"/>
                  </a:lnTo>
                  <a:lnTo>
                    <a:pt x="277" y="271"/>
                  </a:lnTo>
                  <a:lnTo>
                    <a:pt x="282" y="271"/>
                  </a:lnTo>
                  <a:lnTo>
                    <a:pt x="288" y="265"/>
                  </a:lnTo>
                  <a:lnTo>
                    <a:pt x="294" y="265"/>
                  </a:lnTo>
                  <a:lnTo>
                    <a:pt x="300" y="271"/>
                  </a:lnTo>
                  <a:lnTo>
                    <a:pt x="294" y="271"/>
                  </a:lnTo>
                  <a:lnTo>
                    <a:pt x="294" y="277"/>
                  </a:lnTo>
                  <a:lnTo>
                    <a:pt x="300" y="277"/>
                  </a:lnTo>
                  <a:lnTo>
                    <a:pt x="305" y="271"/>
                  </a:lnTo>
                  <a:lnTo>
                    <a:pt x="311" y="271"/>
                  </a:lnTo>
                  <a:lnTo>
                    <a:pt x="317" y="277"/>
                  </a:lnTo>
                  <a:lnTo>
                    <a:pt x="323" y="277"/>
                  </a:lnTo>
                  <a:lnTo>
                    <a:pt x="323" y="282"/>
                  </a:lnTo>
                  <a:lnTo>
                    <a:pt x="328" y="282"/>
                  </a:lnTo>
                  <a:lnTo>
                    <a:pt x="328" y="277"/>
                  </a:lnTo>
                  <a:lnTo>
                    <a:pt x="334" y="277"/>
                  </a:lnTo>
                  <a:lnTo>
                    <a:pt x="334" y="282"/>
                  </a:lnTo>
                  <a:lnTo>
                    <a:pt x="340" y="282"/>
                  </a:lnTo>
                  <a:lnTo>
                    <a:pt x="346" y="282"/>
                  </a:lnTo>
                  <a:lnTo>
                    <a:pt x="351" y="282"/>
                  </a:lnTo>
                  <a:lnTo>
                    <a:pt x="357" y="282"/>
                  </a:lnTo>
                  <a:lnTo>
                    <a:pt x="369" y="282"/>
                  </a:lnTo>
                  <a:lnTo>
                    <a:pt x="374" y="282"/>
                  </a:lnTo>
                  <a:lnTo>
                    <a:pt x="380" y="282"/>
                  </a:lnTo>
                  <a:lnTo>
                    <a:pt x="386" y="282"/>
                  </a:lnTo>
                  <a:lnTo>
                    <a:pt x="392" y="282"/>
                  </a:lnTo>
                  <a:lnTo>
                    <a:pt x="398" y="282"/>
                  </a:lnTo>
                  <a:lnTo>
                    <a:pt x="403" y="282"/>
                  </a:lnTo>
                  <a:lnTo>
                    <a:pt x="403" y="277"/>
                  </a:lnTo>
                  <a:lnTo>
                    <a:pt x="415" y="282"/>
                  </a:lnTo>
                  <a:lnTo>
                    <a:pt x="421" y="288"/>
                  </a:lnTo>
                  <a:lnTo>
                    <a:pt x="421" y="294"/>
                  </a:lnTo>
                  <a:lnTo>
                    <a:pt x="421" y="300"/>
                  </a:lnTo>
                  <a:lnTo>
                    <a:pt x="426" y="300"/>
                  </a:lnTo>
                  <a:lnTo>
                    <a:pt x="426" y="294"/>
                  </a:lnTo>
                  <a:lnTo>
                    <a:pt x="426" y="288"/>
                  </a:lnTo>
                  <a:lnTo>
                    <a:pt x="432" y="288"/>
                  </a:lnTo>
                  <a:lnTo>
                    <a:pt x="432" y="294"/>
                  </a:lnTo>
                  <a:lnTo>
                    <a:pt x="432" y="300"/>
                  </a:lnTo>
                  <a:lnTo>
                    <a:pt x="438" y="294"/>
                  </a:lnTo>
                  <a:lnTo>
                    <a:pt x="438" y="288"/>
                  </a:lnTo>
                  <a:lnTo>
                    <a:pt x="444" y="282"/>
                  </a:lnTo>
                  <a:lnTo>
                    <a:pt x="449" y="282"/>
                  </a:lnTo>
                  <a:lnTo>
                    <a:pt x="455" y="277"/>
                  </a:lnTo>
                  <a:lnTo>
                    <a:pt x="461" y="277"/>
                  </a:lnTo>
                  <a:lnTo>
                    <a:pt x="467" y="277"/>
                  </a:lnTo>
                  <a:lnTo>
                    <a:pt x="467" y="271"/>
                  </a:lnTo>
                  <a:lnTo>
                    <a:pt x="467" y="265"/>
                  </a:lnTo>
                  <a:lnTo>
                    <a:pt x="467" y="259"/>
                  </a:lnTo>
                  <a:lnTo>
                    <a:pt x="467" y="254"/>
                  </a:lnTo>
                  <a:lnTo>
                    <a:pt x="467" y="248"/>
                  </a:lnTo>
                  <a:lnTo>
                    <a:pt x="467" y="242"/>
                  </a:lnTo>
                  <a:lnTo>
                    <a:pt x="472" y="242"/>
                  </a:lnTo>
                  <a:lnTo>
                    <a:pt x="472" y="236"/>
                  </a:lnTo>
                  <a:lnTo>
                    <a:pt x="478" y="236"/>
                  </a:lnTo>
                  <a:lnTo>
                    <a:pt x="484" y="236"/>
                  </a:lnTo>
                  <a:lnTo>
                    <a:pt x="478" y="236"/>
                  </a:lnTo>
                  <a:lnTo>
                    <a:pt x="472" y="236"/>
                  </a:lnTo>
                  <a:lnTo>
                    <a:pt x="467" y="236"/>
                  </a:lnTo>
                  <a:lnTo>
                    <a:pt x="467" y="231"/>
                  </a:lnTo>
                  <a:lnTo>
                    <a:pt x="467" y="225"/>
                  </a:lnTo>
                  <a:lnTo>
                    <a:pt x="478" y="213"/>
                  </a:lnTo>
                  <a:lnTo>
                    <a:pt x="484" y="213"/>
                  </a:lnTo>
                  <a:lnTo>
                    <a:pt x="484" y="208"/>
                  </a:lnTo>
                  <a:lnTo>
                    <a:pt x="484" y="202"/>
                  </a:lnTo>
                  <a:lnTo>
                    <a:pt x="490" y="196"/>
                  </a:lnTo>
                  <a:lnTo>
                    <a:pt x="495" y="190"/>
                  </a:lnTo>
                  <a:lnTo>
                    <a:pt x="501" y="184"/>
                  </a:lnTo>
                  <a:lnTo>
                    <a:pt x="507" y="184"/>
                  </a:lnTo>
                  <a:lnTo>
                    <a:pt x="513" y="190"/>
                  </a:lnTo>
                  <a:lnTo>
                    <a:pt x="524" y="184"/>
                  </a:lnTo>
                  <a:lnTo>
                    <a:pt x="524" y="179"/>
                  </a:lnTo>
                  <a:lnTo>
                    <a:pt x="530" y="179"/>
                  </a:lnTo>
                  <a:lnTo>
                    <a:pt x="530" y="184"/>
                  </a:lnTo>
                  <a:lnTo>
                    <a:pt x="536" y="179"/>
                  </a:lnTo>
                  <a:lnTo>
                    <a:pt x="541" y="173"/>
                  </a:lnTo>
                  <a:lnTo>
                    <a:pt x="541" y="167"/>
                  </a:lnTo>
                  <a:lnTo>
                    <a:pt x="541" y="161"/>
                  </a:lnTo>
                  <a:lnTo>
                    <a:pt x="547" y="156"/>
                  </a:lnTo>
                  <a:lnTo>
                    <a:pt x="553" y="150"/>
                  </a:lnTo>
                  <a:lnTo>
                    <a:pt x="559" y="150"/>
                  </a:lnTo>
                  <a:lnTo>
                    <a:pt x="559" y="156"/>
                  </a:lnTo>
                  <a:lnTo>
                    <a:pt x="564" y="156"/>
                  </a:lnTo>
                  <a:lnTo>
                    <a:pt x="570" y="150"/>
                  </a:lnTo>
                  <a:lnTo>
                    <a:pt x="570" y="144"/>
                  </a:lnTo>
                  <a:lnTo>
                    <a:pt x="570" y="138"/>
                  </a:lnTo>
                  <a:lnTo>
                    <a:pt x="576" y="138"/>
                  </a:lnTo>
                  <a:lnTo>
                    <a:pt x="582" y="133"/>
                  </a:lnTo>
                  <a:lnTo>
                    <a:pt x="587" y="133"/>
                  </a:lnTo>
                  <a:lnTo>
                    <a:pt x="593" y="127"/>
                  </a:lnTo>
                  <a:lnTo>
                    <a:pt x="599" y="127"/>
                  </a:lnTo>
                  <a:lnTo>
                    <a:pt x="605" y="127"/>
                  </a:lnTo>
                  <a:lnTo>
                    <a:pt x="605" y="121"/>
                  </a:lnTo>
                  <a:lnTo>
                    <a:pt x="610" y="115"/>
                  </a:lnTo>
                  <a:lnTo>
                    <a:pt x="610" y="110"/>
                  </a:lnTo>
                  <a:lnTo>
                    <a:pt x="622" y="98"/>
                  </a:lnTo>
                  <a:lnTo>
                    <a:pt x="622" y="92"/>
                  </a:lnTo>
                  <a:lnTo>
                    <a:pt x="622" y="87"/>
                  </a:lnTo>
                  <a:lnTo>
                    <a:pt x="622" y="81"/>
                  </a:lnTo>
                  <a:lnTo>
                    <a:pt x="622" y="75"/>
                  </a:lnTo>
                  <a:lnTo>
                    <a:pt x="622" y="69"/>
                  </a:lnTo>
                  <a:lnTo>
                    <a:pt x="622" y="64"/>
                  </a:lnTo>
                  <a:lnTo>
                    <a:pt x="616" y="64"/>
                  </a:lnTo>
                  <a:lnTo>
                    <a:pt x="622" y="58"/>
                  </a:lnTo>
                  <a:lnTo>
                    <a:pt x="622" y="52"/>
                  </a:lnTo>
                  <a:lnTo>
                    <a:pt x="622" y="46"/>
                  </a:lnTo>
                  <a:lnTo>
                    <a:pt x="628" y="41"/>
                  </a:lnTo>
                  <a:lnTo>
                    <a:pt x="622" y="41"/>
                  </a:lnTo>
                  <a:lnTo>
                    <a:pt x="628" y="41"/>
                  </a:lnTo>
                  <a:lnTo>
                    <a:pt x="628" y="35"/>
                  </a:lnTo>
                  <a:lnTo>
                    <a:pt x="633" y="29"/>
                  </a:lnTo>
                  <a:lnTo>
                    <a:pt x="633" y="23"/>
                  </a:lnTo>
                  <a:lnTo>
                    <a:pt x="633" y="18"/>
                  </a:lnTo>
                  <a:lnTo>
                    <a:pt x="633" y="12"/>
                  </a:lnTo>
                  <a:lnTo>
                    <a:pt x="639" y="12"/>
                  </a:lnTo>
                  <a:lnTo>
                    <a:pt x="639" y="6"/>
                  </a:lnTo>
                  <a:lnTo>
                    <a:pt x="639" y="0"/>
                  </a:lnTo>
                  <a:lnTo>
                    <a:pt x="645" y="0"/>
                  </a:lnTo>
                  <a:lnTo>
                    <a:pt x="645" y="6"/>
                  </a:lnTo>
                  <a:lnTo>
                    <a:pt x="645" y="12"/>
                  </a:lnTo>
                  <a:lnTo>
                    <a:pt x="651" y="12"/>
                  </a:lnTo>
                  <a:lnTo>
                    <a:pt x="651" y="6"/>
                  </a:lnTo>
                  <a:lnTo>
                    <a:pt x="656" y="6"/>
                  </a:lnTo>
                  <a:lnTo>
                    <a:pt x="668" y="12"/>
                  </a:lnTo>
                  <a:lnTo>
                    <a:pt x="668" y="18"/>
                  </a:lnTo>
                  <a:lnTo>
                    <a:pt x="662" y="35"/>
                  </a:lnTo>
                  <a:lnTo>
                    <a:pt x="662" y="41"/>
                  </a:lnTo>
                  <a:lnTo>
                    <a:pt x="651" y="46"/>
                  </a:lnTo>
                  <a:lnTo>
                    <a:pt x="651" y="52"/>
                  </a:lnTo>
                  <a:lnTo>
                    <a:pt x="645" y="58"/>
                  </a:lnTo>
                  <a:lnTo>
                    <a:pt x="639" y="64"/>
                  </a:lnTo>
                  <a:lnTo>
                    <a:pt x="645" y="64"/>
                  </a:lnTo>
                  <a:lnTo>
                    <a:pt x="645" y="75"/>
                  </a:lnTo>
                  <a:lnTo>
                    <a:pt x="651" y="81"/>
                  </a:lnTo>
                  <a:lnTo>
                    <a:pt x="645" y="81"/>
                  </a:lnTo>
                  <a:lnTo>
                    <a:pt x="645" y="87"/>
                  </a:lnTo>
                  <a:lnTo>
                    <a:pt x="651" y="87"/>
                  </a:lnTo>
                  <a:lnTo>
                    <a:pt x="656" y="92"/>
                  </a:lnTo>
                  <a:lnTo>
                    <a:pt x="662" y="92"/>
                  </a:lnTo>
                  <a:lnTo>
                    <a:pt x="668" y="92"/>
                  </a:lnTo>
                  <a:lnTo>
                    <a:pt x="674" y="92"/>
                  </a:lnTo>
                  <a:lnTo>
                    <a:pt x="674" y="98"/>
                  </a:lnTo>
                  <a:lnTo>
                    <a:pt x="674" y="104"/>
                  </a:lnTo>
                  <a:lnTo>
                    <a:pt x="668" y="104"/>
                  </a:lnTo>
                  <a:lnTo>
                    <a:pt x="668" y="110"/>
                  </a:lnTo>
                  <a:lnTo>
                    <a:pt x="668" y="115"/>
                  </a:lnTo>
                  <a:lnTo>
                    <a:pt x="674" y="115"/>
                  </a:lnTo>
                  <a:lnTo>
                    <a:pt x="674" y="121"/>
                  </a:lnTo>
                  <a:lnTo>
                    <a:pt x="674" y="127"/>
                  </a:lnTo>
                  <a:lnTo>
                    <a:pt x="668" y="127"/>
                  </a:lnTo>
                  <a:lnTo>
                    <a:pt x="668" y="133"/>
                  </a:lnTo>
                  <a:lnTo>
                    <a:pt x="674" y="133"/>
                  </a:lnTo>
                  <a:lnTo>
                    <a:pt x="679" y="133"/>
                  </a:lnTo>
                  <a:lnTo>
                    <a:pt x="685" y="127"/>
                  </a:lnTo>
                  <a:lnTo>
                    <a:pt x="691" y="127"/>
                  </a:lnTo>
                  <a:lnTo>
                    <a:pt x="697" y="133"/>
                  </a:lnTo>
                  <a:lnTo>
                    <a:pt x="703" y="133"/>
                  </a:lnTo>
                  <a:lnTo>
                    <a:pt x="703" y="138"/>
                  </a:lnTo>
                  <a:lnTo>
                    <a:pt x="708" y="138"/>
                  </a:lnTo>
                  <a:lnTo>
                    <a:pt x="708" y="133"/>
                  </a:lnTo>
                  <a:lnTo>
                    <a:pt x="714" y="133"/>
                  </a:lnTo>
                  <a:lnTo>
                    <a:pt x="720" y="127"/>
                  </a:lnTo>
                  <a:lnTo>
                    <a:pt x="726" y="121"/>
                  </a:lnTo>
                  <a:lnTo>
                    <a:pt x="731" y="121"/>
                  </a:lnTo>
                  <a:lnTo>
                    <a:pt x="737" y="121"/>
                  </a:lnTo>
                  <a:lnTo>
                    <a:pt x="749" y="115"/>
                  </a:lnTo>
                  <a:lnTo>
                    <a:pt x="754" y="115"/>
                  </a:lnTo>
                  <a:lnTo>
                    <a:pt x="760" y="110"/>
                  </a:lnTo>
                  <a:lnTo>
                    <a:pt x="766" y="110"/>
                  </a:lnTo>
                  <a:lnTo>
                    <a:pt x="772" y="110"/>
                  </a:lnTo>
                  <a:lnTo>
                    <a:pt x="777" y="110"/>
                  </a:lnTo>
                  <a:lnTo>
                    <a:pt x="783" y="110"/>
                  </a:lnTo>
                  <a:lnTo>
                    <a:pt x="789" y="110"/>
                  </a:lnTo>
                  <a:lnTo>
                    <a:pt x="789" y="115"/>
                  </a:lnTo>
                  <a:lnTo>
                    <a:pt x="795" y="115"/>
                  </a:lnTo>
                  <a:lnTo>
                    <a:pt x="795" y="121"/>
                  </a:lnTo>
                  <a:lnTo>
                    <a:pt x="795" y="127"/>
                  </a:lnTo>
                  <a:lnTo>
                    <a:pt x="800" y="127"/>
                  </a:lnTo>
                  <a:lnTo>
                    <a:pt x="806" y="127"/>
                  </a:lnTo>
                  <a:lnTo>
                    <a:pt x="812" y="133"/>
                  </a:lnTo>
                  <a:lnTo>
                    <a:pt x="818" y="138"/>
                  </a:lnTo>
                  <a:lnTo>
                    <a:pt x="818" y="144"/>
                  </a:lnTo>
                  <a:lnTo>
                    <a:pt x="812" y="150"/>
                  </a:lnTo>
                  <a:moveTo>
                    <a:pt x="323" y="570"/>
                  </a:moveTo>
                  <a:lnTo>
                    <a:pt x="317" y="570"/>
                  </a:lnTo>
                  <a:lnTo>
                    <a:pt x="323" y="570"/>
                  </a:lnTo>
                  <a:moveTo>
                    <a:pt x="23" y="311"/>
                  </a:moveTo>
                  <a:lnTo>
                    <a:pt x="23" y="323"/>
                  </a:lnTo>
                  <a:lnTo>
                    <a:pt x="18" y="323"/>
                  </a:lnTo>
                  <a:lnTo>
                    <a:pt x="12" y="323"/>
                  </a:lnTo>
                  <a:lnTo>
                    <a:pt x="12" y="317"/>
                  </a:lnTo>
                  <a:lnTo>
                    <a:pt x="18" y="317"/>
                  </a:lnTo>
                  <a:lnTo>
                    <a:pt x="23" y="311"/>
                  </a:lnTo>
                  <a:lnTo>
                    <a:pt x="12" y="311"/>
                  </a:lnTo>
                  <a:lnTo>
                    <a:pt x="12" y="317"/>
                  </a:lnTo>
                  <a:lnTo>
                    <a:pt x="6" y="317"/>
                  </a:lnTo>
                  <a:lnTo>
                    <a:pt x="6" y="323"/>
                  </a:lnTo>
                  <a:lnTo>
                    <a:pt x="6" y="317"/>
                  </a:lnTo>
                  <a:lnTo>
                    <a:pt x="0" y="317"/>
                  </a:lnTo>
                  <a:lnTo>
                    <a:pt x="6" y="317"/>
                  </a:lnTo>
                  <a:lnTo>
                    <a:pt x="6" y="311"/>
                  </a:lnTo>
                  <a:lnTo>
                    <a:pt x="6" y="317"/>
                  </a:lnTo>
                  <a:lnTo>
                    <a:pt x="0" y="311"/>
                  </a:lnTo>
                  <a:lnTo>
                    <a:pt x="6" y="305"/>
                  </a:lnTo>
                  <a:lnTo>
                    <a:pt x="12" y="300"/>
                  </a:lnTo>
                  <a:lnTo>
                    <a:pt x="18" y="300"/>
                  </a:lnTo>
                  <a:lnTo>
                    <a:pt x="18" y="305"/>
                  </a:lnTo>
                  <a:lnTo>
                    <a:pt x="12" y="305"/>
                  </a:lnTo>
                  <a:lnTo>
                    <a:pt x="12" y="311"/>
                  </a:lnTo>
                  <a:lnTo>
                    <a:pt x="18" y="311"/>
                  </a:lnTo>
                  <a:lnTo>
                    <a:pt x="18" y="305"/>
                  </a:lnTo>
                  <a:lnTo>
                    <a:pt x="23" y="305"/>
                  </a:lnTo>
                  <a:lnTo>
                    <a:pt x="18" y="305"/>
                  </a:lnTo>
                  <a:lnTo>
                    <a:pt x="23" y="300"/>
                  </a:lnTo>
                  <a:lnTo>
                    <a:pt x="23" y="305"/>
                  </a:lnTo>
                  <a:lnTo>
                    <a:pt x="23" y="311"/>
                  </a:lnTo>
                  <a:moveTo>
                    <a:pt x="69" y="409"/>
                  </a:moveTo>
                  <a:lnTo>
                    <a:pt x="64" y="409"/>
                  </a:lnTo>
                  <a:lnTo>
                    <a:pt x="64" y="415"/>
                  </a:lnTo>
                  <a:lnTo>
                    <a:pt x="58" y="415"/>
                  </a:lnTo>
                  <a:lnTo>
                    <a:pt x="52" y="415"/>
                  </a:lnTo>
                  <a:lnTo>
                    <a:pt x="52" y="409"/>
                  </a:lnTo>
                  <a:lnTo>
                    <a:pt x="46" y="409"/>
                  </a:lnTo>
                  <a:lnTo>
                    <a:pt x="52" y="409"/>
                  </a:lnTo>
                  <a:lnTo>
                    <a:pt x="46" y="403"/>
                  </a:lnTo>
                  <a:lnTo>
                    <a:pt x="52" y="403"/>
                  </a:lnTo>
                  <a:lnTo>
                    <a:pt x="52" y="397"/>
                  </a:lnTo>
                  <a:lnTo>
                    <a:pt x="58" y="397"/>
                  </a:lnTo>
                  <a:lnTo>
                    <a:pt x="64" y="397"/>
                  </a:lnTo>
                  <a:lnTo>
                    <a:pt x="64" y="403"/>
                  </a:lnTo>
                  <a:lnTo>
                    <a:pt x="69" y="409"/>
                  </a:lnTo>
                  <a:moveTo>
                    <a:pt x="421" y="277"/>
                  </a:moveTo>
                  <a:lnTo>
                    <a:pt x="415" y="277"/>
                  </a:lnTo>
                  <a:lnTo>
                    <a:pt x="415" y="271"/>
                  </a:lnTo>
                  <a:lnTo>
                    <a:pt x="421" y="271"/>
                  </a:lnTo>
                  <a:lnTo>
                    <a:pt x="426" y="271"/>
                  </a:lnTo>
                  <a:lnTo>
                    <a:pt x="426" y="277"/>
                  </a:lnTo>
                  <a:lnTo>
                    <a:pt x="432" y="282"/>
                  </a:lnTo>
                  <a:lnTo>
                    <a:pt x="426" y="282"/>
                  </a:lnTo>
                  <a:lnTo>
                    <a:pt x="421" y="282"/>
                  </a:lnTo>
                  <a:lnTo>
                    <a:pt x="421" y="277"/>
                  </a:lnTo>
                  <a:moveTo>
                    <a:pt x="242" y="236"/>
                  </a:moveTo>
                  <a:lnTo>
                    <a:pt x="242" y="242"/>
                  </a:lnTo>
                  <a:lnTo>
                    <a:pt x="248" y="248"/>
                  </a:lnTo>
                  <a:lnTo>
                    <a:pt x="242" y="248"/>
                  </a:lnTo>
                  <a:lnTo>
                    <a:pt x="236" y="248"/>
                  </a:lnTo>
                  <a:lnTo>
                    <a:pt x="236" y="242"/>
                  </a:lnTo>
                  <a:lnTo>
                    <a:pt x="242" y="236"/>
                  </a:lnTo>
                  <a:moveTo>
                    <a:pt x="58" y="374"/>
                  </a:moveTo>
                  <a:lnTo>
                    <a:pt x="58" y="369"/>
                  </a:lnTo>
                  <a:lnTo>
                    <a:pt x="64" y="363"/>
                  </a:lnTo>
                  <a:lnTo>
                    <a:pt x="64" y="369"/>
                  </a:lnTo>
                  <a:lnTo>
                    <a:pt x="64" y="374"/>
                  </a:lnTo>
                  <a:lnTo>
                    <a:pt x="58" y="374"/>
                  </a:lnTo>
                  <a:moveTo>
                    <a:pt x="311" y="271"/>
                  </a:moveTo>
                  <a:lnTo>
                    <a:pt x="305" y="271"/>
                  </a:lnTo>
                  <a:lnTo>
                    <a:pt x="305" y="265"/>
                  </a:lnTo>
                  <a:lnTo>
                    <a:pt x="311" y="265"/>
                  </a:lnTo>
                  <a:lnTo>
                    <a:pt x="311" y="271"/>
                  </a:lnTo>
                  <a:moveTo>
                    <a:pt x="6" y="328"/>
                  </a:moveTo>
                  <a:lnTo>
                    <a:pt x="0" y="328"/>
                  </a:lnTo>
                  <a:lnTo>
                    <a:pt x="6" y="317"/>
                  </a:lnTo>
                  <a:lnTo>
                    <a:pt x="6" y="323"/>
                  </a:lnTo>
                  <a:lnTo>
                    <a:pt x="6" y="328"/>
                  </a:lnTo>
                  <a:moveTo>
                    <a:pt x="6" y="305"/>
                  </a:moveTo>
                  <a:lnTo>
                    <a:pt x="0" y="305"/>
                  </a:lnTo>
                  <a:lnTo>
                    <a:pt x="0" y="300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6" y="305"/>
                  </a:lnTo>
                  <a:moveTo>
                    <a:pt x="52" y="420"/>
                  </a:moveTo>
                  <a:lnTo>
                    <a:pt x="52" y="426"/>
                  </a:lnTo>
                  <a:lnTo>
                    <a:pt x="46" y="426"/>
                  </a:lnTo>
                  <a:lnTo>
                    <a:pt x="46" y="420"/>
                  </a:lnTo>
                  <a:lnTo>
                    <a:pt x="52" y="415"/>
                  </a:lnTo>
                  <a:lnTo>
                    <a:pt x="52" y="420"/>
                  </a:lnTo>
                  <a:moveTo>
                    <a:pt x="64" y="392"/>
                  </a:moveTo>
                  <a:lnTo>
                    <a:pt x="64" y="386"/>
                  </a:lnTo>
                  <a:lnTo>
                    <a:pt x="58" y="386"/>
                  </a:lnTo>
                  <a:lnTo>
                    <a:pt x="58" y="380"/>
                  </a:lnTo>
                  <a:lnTo>
                    <a:pt x="58" y="386"/>
                  </a:lnTo>
                  <a:lnTo>
                    <a:pt x="58" y="380"/>
                  </a:lnTo>
                  <a:lnTo>
                    <a:pt x="64" y="386"/>
                  </a:lnTo>
                  <a:lnTo>
                    <a:pt x="64" y="392"/>
                  </a:lnTo>
                  <a:moveTo>
                    <a:pt x="41" y="374"/>
                  </a:moveTo>
                  <a:lnTo>
                    <a:pt x="46" y="374"/>
                  </a:lnTo>
                  <a:lnTo>
                    <a:pt x="46" y="380"/>
                  </a:lnTo>
                  <a:lnTo>
                    <a:pt x="41" y="374"/>
                  </a:lnTo>
                  <a:moveTo>
                    <a:pt x="64" y="449"/>
                  </a:moveTo>
                  <a:lnTo>
                    <a:pt x="64" y="443"/>
                  </a:lnTo>
                  <a:lnTo>
                    <a:pt x="58" y="438"/>
                  </a:lnTo>
                  <a:lnTo>
                    <a:pt x="64" y="443"/>
                  </a:lnTo>
                  <a:lnTo>
                    <a:pt x="64" y="449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3" name="Freeform 35"/>
            <p:cNvSpPr>
              <a:spLocks noEditPoints="1"/>
            </p:cNvSpPr>
            <p:nvPr/>
          </p:nvSpPr>
          <p:spPr bwMode="auto">
            <a:xfrm>
              <a:off x="1004489" y="3840481"/>
              <a:ext cx="2942151" cy="2060568"/>
            </a:xfrm>
            <a:custGeom>
              <a:avLst/>
              <a:gdLst>
                <a:gd name="T0" fmla="*/ 2147483646 w 1939"/>
                <a:gd name="T1" fmla="*/ 2147483646 h 1358"/>
                <a:gd name="T2" fmla="*/ 2147483646 w 1939"/>
                <a:gd name="T3" fmla="*/ 2147483646 h 1358"/>
                <a:gd name="T4" fmla="*/ 2147483646 w 1939"/>
                <a:gd name="T5" fmla="*/ 2147483646 h 1358"/>
                <a:gd name="T6" fmla="*/ 2147483646 w 1939"/>
                <a:gd name="T7" fmla="*/ 2147483646 h 1358"/>
                <a:gd name="T8" fmla="*/ 2147483646 w 1939"/>
                <a:gd name="T9" fmla="*/ 2147483646 h 1358"/>
                <a:gd name="T10" fmla="*/ 2147483646 w 1939"/>
                <a:gd name="T11" fmla="*/ 2147483646 h 1358"/>
                <a:gd name="T12" fmla="*/ 2147483646 w 1939"/>
                <a:gd name="T13" fmla="*/ 2147483646 h 1358"/>
                <a:gd name="T14" fmla="*/ 2147483646 w 1939"/>
                <a:gd name="T15" fmla="*/ 2147483646 h 1358"/>
                <a:gd name="T16" fmla="*/ 2147483646 w 1939"/>
                <a:gd name="T17" fmla="*/ 2147483646 h 1358"/>
                <a:gd name="T18" fmla="*/ 2147483646 w 1939"/>
                <a:gd name="T19" fmla="*/ 2147483646 h 1358"/>
                <a:gd name="T20" fmla="*/ 2147483646 w 1939"/>
                <a:gd name="T21" fmla="*/ 2147483646 h 1358"/>
                <a:gd name="T22" fmla="*/ 2147483646 w 1939"/>
                <a:gd name="T23" fmla="*/ 2147483646 h 1358"/>
                <a:gd name="T24" fmla="*/ 2147483646 w 1939"/>
                <a:gd name="T25" fmla="*/ 2147483646 h 1358"/>
                <a:gd name="T26" fmla="*/ 2147483646 w 1939"/>
                <a:gd name="T27" fmla="*/ 2147483646 h 1358"/>
                <a:gd name="T28" fmla="*/ 2147483646 w 1939"/>
                <a:gd name="T29" fmla="*/ 2147483646 h 1358"/>
                <a:gd name="T30" fmla="*/ 2147483646 w 1939"/>
                <a:gd name="T31" fmla="*/ 2147483646 h 1358"/>
                <a:gd name="T32" fmla="*/ 2147483646 w 1939"/>
                <a:gd name="T33" fmla="*/ 2147483646 h 1358"/>
                <a:gd name="T34" fmla="*/ 2147483646 w 1939"/>
                <a:gd name="T35" fmla="*/ 2147483646 h 1358"/>
                <a:gd name="T36" fmla="*/ 2147483646 w 1939"/>
                <a:gd name="T37" fmla="*/ 2147483646 h 1358"/>
                <a:gd name="T38" fmla="*/ 2147483646 w 1939"/>
                <a:gd name="T39" fmla="*/ 2147483646 h 1358"/>
                <a:gd name="T40" fmla="*/ 2147483646 w 1939"/>
                <a:gd name="T41" fmla="*/ 2147483646 h 1358"/>
                <a:gd name="T42" fmla="*/ 2147483646 w 1939"/>
                <a:gd name="T43" fmla="*/ 2147483646 h 1358"/>
                <a:gd name="T44" fmla="*/ 2147483646 w 1939"/>
                <a:gd name="T45" fmla="*/ 2147483646 h 1358"/>
                <a:gd name="T46" fmla="*/ 0 w 1939"/>
                <a:gd name="T47" fmla="*/ 2147483646 h 1358"/>
                <a:gd name="T48" fmla="*/ 2147483646 w 1939"/>
                <a:gd name="T49" fmla="*/ 2147483646 h 1358"/>
                <a:gd name="T50" fmla="*/ 2147483646 w 1939"/>
                <a:gd name="T51" fmla="*/ 2147483646 h 1358"/>
                <a:gd name="T52" fmla="*/ 2147483646 w 1939"/>
                <a:gd name="T53" fmla="*/ 2147483646 h 1358"/>
                <a:gd name="T54" fmla="*/ 2147483646 w 1939"/>
                <a:gd name="T55" fmla="*/ 2147483646 h 1358"/>
                <a:gd name="T56" fmla="*/ 2147483646 w 1939"/>
                <a:gd name="T57" fmla="*/ 2147483646 h 1358"/>
                <a:gd name="T58" fmla="*/ 2147483646 w 1939"/>
                <a:gd name="T59" fmla="*/ 2147483646 h 1358"/>
                <a:gd name="T60" fmla="*/ 2147483646 w 1939"/>
                <a:gd name="T61" fmla="*/ 2147483646 h 1358"/>
                <a:gd name="T62" fmla="*/ 2147483646 w 1939"/>
                <a:gd name="T63" fmla="*/ 2147483646 h 1358"/>
                <a:gd name="T64" fmla="*/ 2147483646 w 1939"/>
                <a:gd name="T65" fmla="*/ 2147483646 h 1358"/>
                <a:gd name="T66" fmla="*/ 2147483646 w 1939"/>
                <a:gd name="T67" fmla="*/ 2147483646 h 1358"/>
                <a:gd name="T68" fmla="*/ 2147483646 w 1939"/>
                <a:gd name="T69" fmla="*/ 2147483646 h 1358"/>
                <a:gd name="T70" fmla="*/ 2147483646 w 1939"/>
                <a:gd name="T71" fmla="*/ 2147483646 h 1358"/>
                <a:gd name="T72" fmla="*/ 2147483646 w 1939"/>
                <a:gd name="T73" fmla="*/ 2147483646 h 1358"/>
                <a:gd name="T74" fmla="*/ 2147483646 w 1939"/>
                <a:gd name="T75" fmla="*/ 2147483646 h 1358"/>
                <a:gd name="T76" fmla="*/ 2147483646 w 1939"/>
                <a:gd name="T77" fmla="*/ 2147483646 h 1358"/>
                <a:gd name="T78" fmla="*/ 2147483646 w 1939"/>
                <a:gd name="T79" fmla="*/ 2147483646 h 1358"/>
                <a:gd name="T80" fmla="*/ 2147483646 w 1939"/>
                <a:gd name="T81" fmla="*/ 2147483646 h 1358"/>
                <a:gd name="T82" fmla="*/ 2147483646 w 1939"/>
                <a:gd name="T83" fmla="*/ 2147483646 h 1358"/>
                <a:gd name="T84" fmla="*/ 2147483646 w 1939"/>
                <a:gd name="T85" fmla="*/ 2147483646 h 1358"/>
                <a:gd name="T86" fmla="*/ 2147483646 w 1939"/>
                <a:gd name="T87" fmla="*/ 2147483646 h 1358"/>
                <a:gd name="T88" fmla="*/ 2147483646 w 1939"/>
                <a:gd name="T89" fmla="*/ 2147483646 h 1358"/>
                <a:gd name="T90" fmla="*/ 2147483646 w 1939"/>
                <a:gd name="T91" fmla="*/ 2147483646 h 1358"/>
                <a:gd name="T92" fmla="*/ 2147483646 w 1939"/>
                <a:gd name="T93" fmla="*/ 2147483646 h 1358"/>
                <a:gd name="T94" fmla="*/ 2147483646 w 1939"/>
                <a:gd name="T95" fmla="*/ 2147483646 h 1358"/>
                <a:gd name="T96" fmla="*/ 2147483646 w 1939"/>
                <a:gd name="T97" fmla="*/ 2147483646 h 1358"/>
                <a:gd name="T98" fmla="*/ 2147483646 w 1939"/>
                <a:gd name="T99" fmla="*/ 2147483646 h 1358"/>
                <a:gd name="T100" fmla="*/ 2147483646 w 1939"/>
                <a:gd name="T101" fmla="*/ 2147483646 h 1358"/>
                <a:gd name="T102" fmla="*/ 2147483646 w 1939"/>
                <a:gd name="T103" fmla="*/ 2147483646 h 1358"/>
                <a:gd name="T104" fmla="*/ 2147483646 w 1939"/>
                <a:gd name="T105" fmla="*/ 2147483646 h 1358"/>
                <a:gd name="T106" fmla="*/ 2147483646 w 1939"/>
                <a:gd name="T107" fmla="*/ 2147483646 h 1358"/>
                <a:gd name="T108" fmla="*/ 2147483646 w 1939"/>
                <a:gd name="T109" fmla="*/ 2147483646 h 1358"/>
                <a:gd name="T110" fmla="*/ 2147483646 w 1939"/>
                <a:gd name="T111" fmla="*/ 2147483646 h 1358"/>
                <a:gd name="T112" fmla="*/ 2147483646 w 1939"/>
                <a:gd name="T113" fmla="*/ 2147483646 h 1358"/>
                <a:gd name="T114" fmla="*/ 2147483646 w 1939"/>
                <a:gd name="T115" fmla="*/ 2147483646 h 1358"/>
                <a:gd name="T116" fmla="*/ 2147483646 w 1939"/>
                <a:gd name="T117" fmla="*/ 2147483646 h 1358"/>
                <a:gd name="T118" fmla="*/ 2147483646 w 1939"/>
                <a:gd name="T119" fmla="*/ 2147483646 h 1358"/>
                <a:gd name="T120" fmla="*/ 2147483646 w 1939"/>
                <a:gd name="T121" fmla="*/ 2147483646 h 13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39" h="1358">
                  <a:moveTo>
                    <a:pt x="1623" y="667"/>
                  </a:moveTo>
                  <a:lnTo>
                    <a:pt x="1629" y="690"/>
                  </a:lnTo>
                  <a:lnTo>
                    <a:pt x="1634" y="748"/>
                  </a:lnTo>
                  <a:lnTo>
                    <a:pt x="1634" y="742"/>
                  </a:lnTo>
                  <a:lnTo>
                    <a:pt x="1640" y="742"/>
                  </a:lnTo>
                  <a:lnTo>
                    <a:pt x="1640" y="748"/>
                  </a:lnTo>
                  <a:lnTo>
                    <a:pt x="1640" y="742"/>
                  </a:lnTo>
                  <a:lnTo>
                    <a:pt x="1646" y="742"/>
                  </a:lnTo>
                  <a:lnTo>
                    <a:pt x="1652" y="742"/>
                  </a:lnTo>
                  <a:lnTo>
                    <a:pt x="1657" y="742"/>
                  </a:lnTo>
                  <a:lnTo>
                    <a:pt x="1657" y="736"/>
                  </a:lnTo>
                  <a:lnTo>
                    <a:pt x="1663" y="731"/>
                  </a:lnTo>
                  <a:lnTo>
                    <a:pt x="1657" y="731"/>
                  </a:lnTo>
                  <a:lnTo>
                    <a:pt x="1663" y="725"/>
                  </a:lnTo>
                  <a:lnTo>
                    <a:pt x="1669" y="725"/>
                  </a:lnTo>
                  <a:lnTo>
                    <a:pt x="1669" y="719"/>
                  </a:lnTo>
                  <a:lnTo>
                    <a:pt x="1675" y="719"/>
                  </a:lnTo>
                  <a:lnTo>
                    <a:pt x="1686" y="725"/>
                  </a:lnTo>
                  <a:lnTo>
                    <a:pt x="1686" y="731"/>
                  </a:lnTo>
                  <a:lnTo>
                    <a:pt x="1692" y="731"/>
                  </a:lnTo>
                  <a:lnTo>
                    <a:pt x="1692" y="736"/>
                  </a:lnTo>
                  <a:lnTo>
                    <a:pt x="1692" y="742"/>
                  </a:lnTo>
                  <a:lnTo>
                    <a:pt x="1686" y="742"/>
                  </a:lnTo>
                  <a:lnTo>
                    <a:pt x="1686" y="748"/>
                  </a:lnTo>
                  <a:lnTo>
                    <a:pt x="1686" y="754"/>
                  </a:lnTo>
                  <a:lnTo>
                    <a:pt x="1692" y="748"/>
                  </a:lnTo>
                  <a:lnTo>
                    <a:pt x="1692" y="754"/>
                  </a:lnTo>
                  <a:lnTo>
                    <a:pt x="1698" y="754"/>
                  </a:lnTo>
                  <a:lnTo>
                    <a:pt x="1698" y="759"/>
                  </a:lnTo>
                  <a:lnTo>
                    <a:pt x="1698" y="765"/>
                  </a:lnTo>
                  <a:lnTo>
                    <a:pt x="1698" y="771"/>
                  </a:lnTo>
                  <a:lnTo>
                    <a:pt x="1703" y="771"/>
                  </a:lnTo>
                  <a:lnTo>
                    <a:pt x="1709" y="771"/>
                  </a:lnTo>
                  <a:lnTo>
                    <a:pt x="1715" y="771"/>
                  </a:lnTo>
                  <a:lnTo>
                    <a:pt x="1721" y="771"/>
                  </a:lnTo>
                  <a:lnTo>
                    <a:pt x="1721" y="777"/>
                  </a:lnTo>
                  <a:lnTo>
                    <a:pt x="1727" y="777"/>
                  </a:lnTo>
                  <a:lnTo>
                    <a:pt x="1727" y="782"/>
                  </a:lnTo>
                  <a:lnTo>
                    <a:pt x="1732" y="782"/>
                  </a:lnTo>
                  <a:lnTo>
                    <a:pt x="1732" y="777"/>
                  </a:lnTo>
                  <a:lnTo>
                    <a:pt x="1732" y="782"/>
                  </a:lnTo>
                  <a:lnTo>
                    <a:pt x="1738" y="782"/>
                  </a:lnTo>
                  <a:lnTo>
                    <a:pt x="1738" y="777"/>
                  </a:lnTo>
                  <a:lnTo>
                    <a:pt x="1738" y="782"/>
                  </a:lnTo>
                  <a:lnTo>
                    <a:pt x="1744" y="782"/>
                  </a:lnTo>
                  <a:lnTo>
                    <a:pt x="1750" y="782"/>
                  </a:lnTo>
                  <a:lnTo>
                    <a:pt x="1755" y="782"/>
                  </a:lnTo>
                  <a:lnTo>
                    <a:pt x="1755" y="777"/>
                  </a:lnTo>
                  <a:lnTo>
                    <a:pt x="1761" y="771"/>
                  </a:lnTo>
                  <a:lnTo>
                    <a:pt x="1761" y="777"/>
                  </a:lnTo>
                  <a:lnTo>
                    <a:pt x="1767" y="777"/>
                  </a:lnTo>
                  <a:lnTo>
                    <a:pt x="1767" y="782"/>
                  </a:lnTo>
                  <a:lnTo>
                    <a:pt x="1767" y="777"/>
                  </a:lnTo>
                  <a:lnTo>
                    <a:pt x="1773" y="777"/>
                  </a:lnTo>
                  <a:lnTo>
                    <a:pt x="1778" y="777"/>
                  </a:lnTo>
                  <a:lnTo>
                    <a:pt x="1778" y="771"/>
                  </a:lnTo>
                  <a:lnTo>
                    <a:pt x="1778" y="777"/>
                  </a:lnTo>
                  <a:lnTo>
                    <a:pt x="1784" y="777"/>
                  </a:lnTo>
                  <a:lnTo>
                    <a:pt x="1790" y="777"/>
                  </a:lnTo>
                  <a:lnTo>
                    <a:pt x="1796" y="782"/>
                  </a:lnTo>
                  <a:lnTo>
                    <a:pt x="1801" y="782"/>
                  </a:lnTo>
                  <a:lnTo>
                    <a:pt x="1801" y="788"/>
                  </a:lnTo>
                  <a:lnTo>
                    <a:pt x="1807" y="788"/>
                  </a:lnTo>
                  <a:lnTo>
                    <a:pt x="1807" y="794"/>
                  </a:lnTo>
                  <a:lnTo>
                    <a:pt x="1807" y="800"/>
                  </a:lnTo>
                  <a:lnTo>
                    <a:pt x="1813" y="800"/>
                  </a:lnTo>
                  <a:lnTo>
                    <a:pt x="1813" y="805"/>
                  </a:lnTo>
                  <a:lnTo>
                    <a:pt x="1813" y="811"/>
                  </a:lnTo>
                  <a:lnTo>
                    <a:pt x="1813" y="817"/>
                  </a:lnTo>
                  <a:lnTo>
                    <a:pt x="1819" y="817"/>
                  </a:lnTo>
                  <a:lnTo>
                    <a:pt x="1819" y="823"/>
                  </a:lnTo>
                  <a:lnTo>
                    <a:pt x="1819" y="828"/>
                  </a:lnTo>
                  <a:lnTo>
                    <a:pt x="1819" y="834"/>
                  </a:lnTo>
                  <a:lnTo>
                    <a:pt x="1813" y="840"/>
                  </a:lnTo>
                  <a:lnTo>
                    <a:pt x="1819" y="840"/>
                  </a:lnTo>
                  <a:lnTo>
                    <a:pt x="1819" y="846"/>
                  </a:lnTo>
                  <a:lnTo>
                    <a:pt x="1824" y="846"/>
                  </a:lnTo>
                  <a:lnTo>
                    <a:pt x="1830" y="851"/>
                  </a:lnTo>
                  <a:lnTo>
                    <a:pt x="1836" y="851"/>
                  </a:lnTo>
                  <a:lnTo>
                    <a:pt x="1836" y="857"/>
                  </a:lnTo>
                  <a:lnTo>
                    <a:pt x="1842" y="857"/>
                  </a:lnTo>
                  <a:lnTo>
                    <a:pt x="1842" y="863"/>
                  </a:lnTo>
                  <a:lnTo>
                    <a:pt x="1842" y="857"/>
                  </a:lnTo>
                  <a:lnTo>
                    <a:pt x="1842" y="863"/>
                  </a:lnTo>
                  <a:lnTo>
                    <a:pt x="1847" y="863"/>
                  </a:lnTo>
                  <a:lnTo>
                    <a:pt x="1847" y="869"/>
                  </a:lnTo>
                  <a:lnTo>
                    <a:pt x="1842" y="869"/>
                  </a:lnTo>
                  <a:lnTo>
                    <a:pt x="1842" y="874"/>
                  </a:lnTo>
                  <a:lnTo>
                    <a:pt x="1847" y="880"/>
                  </a:lnTo>
                  <a:lnTo>
                    <a:pt x="1847" y="886"/>
                  </a:lnTo>
                  <a:lnTo>
                    <a:pt x="1847" y="892"/>
                  </a:lnTo>
                  <a:lnTo>
                    <a:pt x="1847" y="898"/>
                  </a:lnTo>
                  <a:lnTo>
                    <a:pt x="1847" y="903"/>
                  </a:lnTo>
                  <a:lnTo>
                    <a:pt x="1853" y="903"/>
                  </a:lnTo>
                  <a:lnTo>
                    <a:pt x="1853" y="898"/>
                  </a:lnTo>
                  <a:lnTo>
                    <a:pt x="1859" y="898"/>
                  </a:lnTo>
                  <a:lnTo>
                    <a:pt x="1859" y="903"/>
                  </a:lnTo>
                  <a:lnTo>
                    <a:pt x="1865" y="903"/>
                  </a:lnTo>
                  <a:lnTo>
                    <a:pt x="1865" y="909"/>
                  </a:lnTo>
                  <a:lnTo>
                    <a:pt x="1870" y="909"/>
                  </a:lnTo>
                  <a:lnTo>
                    <a:pt x="1876" y="909"/>
                  </a:lnTo>
                  <a:lnTo>
                    <a:pt x="1882" y="909"/>
                  </a:lnTo>
                  <a:lnTo>
                    <a:pt x="1882" y="915"/>
                  </a:lnTo>
                  <a:lnTo>
                    <a:pt x="1876" y="915"/>
                  </a:lnTo>
                  <a:lnTo>
                    <a:pt x="1882" y="915"/>
                  </a:lnTo>
                  <a:lnTo>
                    <a:pt x="1888" y="915"/>
                  </a:lnTo>
                  <a:lnTo>
                    <a:pt x="1888" y="921"/>
                  </a:lnTo>
                  <a:lnTo>
                    <a:pt x="1893" y="921"/>
                  </a:lnTo>
                  <a:lnTo>
                    <a:pt x="1893" y="915"/>
                  </a:lnTo>
                  <a:lnTo>
                    <a:pt x="1899" y="915"/>
                  </a:lnTo>
                  <a:lnTo>
                    <a:pt x="1905" y="915"/>
                  </a:lnTo>
                  <a:lnTo>
                    <a:pt x="1905" y="909"/>
                  </a:lnTo>
                  <a:lnTo>
                    <a:pt x="1911" y="909"/>
                  </a:lnTo>
                  <a:lnTo>
                    <a:pt x="1911" y="903"/>
                  </a:lnTo>
                  <a:lnTo>
                    <a:pt x="1916" y="903"/>
                  </a:lnTo>
                  <a:lnTo>
                    <a:pt x="1922" y="903"/>
                  </a:lnTo>
                  <a:lnTo>
                    <a:pt x="1922" y="909"/>
                  </a:lnTo>
                  <a:lnTo>
                    <a:pt x="1916" y="909"/>
                  </a:lnTo>
                  <a:lnTo>
                    <a:pt x="1916" y="915"/>
                  </a:lnTo>
                  <a:lnTo>
                    <a:pt x="1911" y="915"/>
                  </a:lnTo>
                  <a:lnTo>
                    <a:pt x="1911" y="921"/>
                  </a:lnTo>
                  <a:lnTo>
                    <a:pt x="1916" y="921"/>
                  </a:lnTo>
                  <a:lnTo>
                    <a:pt x="1922" y="921"/>
                  </a:lnTo>
                  <a:lnTo>
                    <a:pt x="1922" y="926"/>
                  </a:lnTo>
                  <a:lnTo>
                    <a:pt x="1922" y="932"/>
                  </a:lnTo>
                  <a:lnTo>
                    <a:pt x="1922" y="938"/>
                  </a:lnTo>
                  <a:lnTo>
                    <a:pt x="1922" y="944"/>
                  </a:lnTo>
                  <a:lnTo>
                    <a:pt x="1928" y="944"/>
                  </a:lnTo>
                  <a:lnTo>
                    <a:pt x="1928" y="949"/>
                  </a:lnTo>
                  <a:lnTo>
                    <a:pt x="1928" y="944"/>
                  </a:lnTo>
                  <a:lnTo>
                    <a:pt x="1928" y="949"/>
                  </a:lnTo>
                  <a:lnTo>
                    <a:pt x="1934" y="949"/>
                  </a:lnTo>
                  <a:lnTo>
                    <a:pt x="1939" y="949"/>
                  </a:lnTo>
                  <a:lnTo>
                    <a:pt x="1939" y="955"/>
                  </a:lnTo>
                  <a:lnTo>
                    <a:pt x="1934" y="955"/>
                  </a:lnTo>
                  <a:lnTo>
                    <a:pt x="1934" y="961"/>
                  </a:lnTo>
                  <a:lnTo>
                    <a:pt x="1934" y="955"/>
                  </a:lnTo>
                  <a:lnTo>
                    <a:pt x="1928" y="955"/>
                  </a:lnTo>
                  <a:lnTo>
                    <a:pt x="1916" y="955"/>
                  </a:lnTo>
                  <a:lnTo>
                    <a:pt x="1911" y="961"/>
                  </a:lnTo>
                  <a:lnTo>
                    <a:pt x="1905" y="961"/>
                  </a:lnTo>
                  <a:lnTo>
                    <a:pt x="1905" y="967"/>
                  </a:lnTo>
                  <a:lnTo>
                    <a:pt x="1905" y="972"/>
                  </a:lnTo>
                  <a:lnTo>
                    <a:pt x="1911" y="972"/>
                  </a:lnTo>
                  <a:lnTo>
                    <a:pt x="1905" y="984"/>
                  </a:lnTo>
                  <a:lnTo>
                    <a:pt x="1899" y="984"/>
                  </a:lnTo>
                  <a:lnTo>
                    <a:pt x="1899" y="990"/>
                  </a:lnTo>
                  <a:lnTo>
                    <a:pt x="1893" y="990"/>
                  </a:lnTo>
                  <a:lnTo>
                    <a:pt x="1888" y="995"/>
                  </a:lnTo>
                  <a:lnTo>
                    <a:pt x="1882" y="995"/>
                  </a:lnTo>
                  <a:lnTo>
                    <a:pt x="1876" y="995"/>
                  </a:lnTo>
                  <a:lnTo>
                    <a:pt x="1870" y="995"/>
                  </a:lnTo>
                  <a:lnTo>
                    <a:pt x="1865" y="995"/>
                  </a:lnTo>
                  <a:lnTo>
                    <a:pt x="1859" y="995"/>
                  </a:lnTo>
                  <a:lnTo>
                    <a:pt x="1853" y="990"/>
                  </a:lnTo>
                  <a:lnTo>
                    <a:pt x="1853" y="995"/>
                  </a:lnTo>
                  <a:lnTo>
                    <a:pt x="1847" y="995"/>
                  </a:lnTo>
                  <a:lnTo>
                    <a:pt x="1842" y="1007"/>
                  </a:lnTo>
                  <a:lnTo>
                    <a:pt x="1836" y="1013"/>
                  </a:lnTo>
                  <a:lnTo>
                    <a:pt x="1836" y="1018"/>
                  </a:lnTo>
                  <a:lnTo>
                    <a:pt x="1830" y="1024"/>
                  </a:lnTo>
                  <a:lnTo>
                    <a:pt x="1830" y="1030"/>
                  </a:lnTo>
                  <a:lnTo>
                    <a:pt x="1830" y="1036"/>
                  </a:lnTo>
                  <a:lnTo>
                    <a:pt x="1830" y="1047"/>
                  </a:lnTo>
                  <a:lnTo>
                    <a:pt x="1830" y="1053"/>
                  </a:lnTo>
                  <a:lnTo>
                    <a:pt x="1824" y="1053"/>
                  </a:lnTo>
                  <a:lnTo>
                    <a:pt x="1824" y="1059"/>
                  </a:lnTo>
                  <a:lnTo>
                    <a:pt x="1830" y="1059"/>
                  </a:lnTo>
                  <a:lnTo>
                    <a:pt x="1830" y="1064"/>
                  </a:lnTo>
                  <a:lnTo>
                    <a:pt x="1824" y="1076"/>
                  </a:lnTo>
                  <a:lnTo>
                    <a:pt x="1819" y="1082"/>
                  </a:lnTo>
                  <a:lnTo>
                    <a:pt x="1813" y="1087"/>
                  </a:lnTo>
                  <a:lnTo>
                    <a:pt x="1807" y="1087"/>
                  </a:lnTo>
                  <a:lnTo>
                    <a:pt x="1801" y="1082"/>
                  </a:lnTo>
                  <a:lnTo>
                    <a:pt x="1796" y="1087"/>
                  </a:lnTo>
                  <a:lnTo>
                    <a:pt x="1790" y="1087"/>
                  </a:lnTo>
                  <a:lnTo>
                    <a:pt x="1790" y="1093"/>
                  </a:lnTo>
                  <a:lnTo>
                    <a:pt x="1784" y="1093"/>
                  </a:lnTo>
                  <a:lnTo>
                    <a:pt x="1773" y="1093"/>
                  </a:lnTo>
                  <a:lnTo>
                    <a:pt x="1773" y="1087"/>
                  </a:lnTo>
                  <a:lnTo>
                    <a:pt x="1778" y="1087"/>
                  </a:lnTo>
                  <a:lnTo>
                    <a:pt x="1773" y="1082"/>
                  </a:lnTo>
                  <a:lnTo>
                    <a:pt x="1767" y="1082"/>
                  </a:lnTo>
                  <a:lnTo>
                    <a:pt x="1755" y="1076"/>
                  </a:lnTo>
                  <a:lnTo>
                    <a:pt x="1750" y="1076"/>
                  </a:lnTo>
                  <a:lnTo>
                    <a:pt x="1744" y="1076"/>
                  </a:lnTo>
                  <a:lnTo>
                    <a:pt x="1732" y="1070"/>
                  </a:lnTo>
                  <a:lnTo>
                    <a:pt x="1727" y="1064"/>
                  </a:lnTo>
                  <a:lnTo>
                    <a:pt x="1721" y="1064"/>
                  </a:lnTo>
                  <a:lnTo>
                    <a:pt x="1721" y="1059"/>
                  </a:lnTo>
                  <a:lnTo>
                    <a:pt x="1715" y="1059"/>
                  </a:lnTo>
                  <a:lnTo>
                    <a:pt x="1715" y="1053"/>
                  </a:lnTo>
                  <a:lnTo>
                    <a:pt x="1709" y="1053"/>
                  </a:lnTo>
                  <a:lnTo>
                    <a:pt x="1709" y="1047"/>
                  </a:lnTo>
                  <a:lnTo>
                    <a:pt x="1703" y="1047"/>
                  </a:lnTo>
                  <a:lnTo>
                    <a:pt x="1703" y="1041"/>
                  </a:lnTo>
                  <a:lnTo>
                    <a:pt x="1698" y="1041"/>
                  </a:lnTo>
                  <a:lnTo>
                    <a:pt x="1698" y="1047"/>
                  </a:lnTo>
                  <a:lnTo>
                    <a:pt x="1692" y="1053"/>
                  </a:lnTo>
                  <a:lnTo>
                    <a:pt x="1692" y="1059"/>
                  </a:lnTo>
                  <a:lnTo>
                    <a:pt x="1686" y="1064"/>
                  </a:lnTo>
                  <a:lnTo>
                    <a:pt x="1680" y="1070"/>
                  </a:lnTo>
                  <a:lnTo>
                    <a:pt x="1675" y="1076"/>
                  </a:lnTo>
                  <a:lnTo>
                    <a:pt x="1675" y="1082"/>
                  </a:lnTo>
                  <a:lnTo>
                    <a:pt x="1669" y="1082"/>
                  </a:lnTo>
                  <a:lnTo>
                    <a:pt x="1669" y="1093"/>
                  </a:lnTo>
                  <a:lnTo>
                    <a:pt x="1663" y="1099"/>
                  </a:lnTo>
                  <a:lnTo>
                    <a:pt x="1657" y="1105"/>
                  </a:lnTo>
                  <a:lnTo>
                    <a:pt x="1652" y="1110"/>
                  </a:lnTo>
                  <a:lnTo>
                    <a:pt x="1652" y="1116"/>
                  </a:lnTo>
                  <a:lnTo>
                    <a:pt x="1646" y="1122"/>
                  </a:lnTo>
                  <a:lnTo>
                    <a:pt x="1646" y="1128"/>
                  </a:lnTo>
                  <a:lnTo>
                    <a:pt x="1640" y="1133"/>
                  </a:lnTo>
                  <a:lnTo>
                    <a:pt x="1634" y="1139"/>
                  </a:lnTo>
                  <a:lnTo>
                    <a:pt x="1629" y="1151"/>
                  </a:lnTo>
                  <a:lnTo>
                    <a:pt x="1623" y="1151"/>
                  </a:lnTo>
                  <a:lnTo>
                    <a:pt x="1629" y="1156"/>
                  </a:lnTo>
                  <a:lnTo>
                    <a:pt x="1634" y="1156"/>
                  </a:lnTo>
                  <a:lnTo>
                    <a:pt x="1634" y="1162"/>
                  </a:lnTo>
                  <a:lnTo>
                    <a:pt x="1640" y="1162"/>
                  </a:lnTo>
                  <a:lnTo>
                    <a:pt x="1640" y="1168"/>
                  </a:lnTo>
                  <a:lnTo>
                    <a:pt x="1640" y="1174"/>
                  </a:lnTo>
                  <a:lnTo>
                    <a:pt x="1634" y="1174"/>
                  </a:lnTo>
                  <a:lnTo>
                    <a:pt x="1634" y="1180"/>
                  </a:lnTo>
                  <a:lnTo>
                    <a:pt x="1629" y="1185"/>
                  </a:lnTo>
                  <a:lnTo>
                    <a:pt x="1623" y="1185"/>
                  </a:lnTo>
                  <a:lnTo>
                    <a:pt x="1623" y="1180"/>
                  </a:lnTo>
                  <a:lnTo>
                    <a:pt x="1623" y="1174"/>
                  </a:lnTo>
                  <a:lnTo>
                    <a:pt x="1617" y="1174"/>
                  </a:lnTo>
                  <a:lnTo>
                    <a:pt x="1611" y="1174"/>
                  </a:lnTo>
                  <a:lnTo>
                    <a:pt x="1606" y="1174"/>
                  </a:lnTo>
                  <a:lnTo>
                    <a:pt x="1600" y="1174"/>
                  </a:lnTo>
                  <a:lnTo>
                    <a:pt x="1594" y="1168"/>
                  </a:lnTo>
                  <a:lnTo>
                    <a:pt x="1594" y="1162"/>
                  </a:lnTo>
                  <a:lnTo>
                    <a:pt x="1594" y="1156"/>
                  </a:lnTo>
                  <a:lnTo>
                    <a:pt x="1588" y="1156"/>
                  </a:lnTo>
                  <a:lnTo>
                    <a:pt x="1583" y="1156"/>
                  </a:lnTo>
                  <a:lnTo>
                    <a:pt x="1577" y="1156"/>
                  </a:lnTo>
                  <a:lnTo>
                    <a:pt x="1565" y="1156"/>
                  </a:lnTo>
                  <a:lnTo>
                    <a:pt x="1560" y="1156"/>
                  </a:lnTo>
                  <a:lnTo>
                    <a:pt x="1554" y="1156"/>
                  </a:lnTo>
                  <a:lnTo>
                    <a:pt x="1548" y="1156"/>
                  </a:lnTo>
                  <a:lnTo>
                    <a:pt x="1542" y="1156"/>
                  </a:lnTo>
                  <a:lnTo>
                    <a:pt x="1537" y="1156"/>
                  </a:lnTo>
                  <a:lnTo>
                    <a:pt x="1525" y="1156"/>
                  </a:lnTo>
                  <a:lnTo>
                    <a:pt x="1519" y="1156"/>
                  </a:lnTo>
                  <a:lnTo>
                    <a:pt x="1514" y="1156"/>
                  </a:lnTo>
                  <a:lnTo>
                    <a:pt x="1508" y="1156"/>
                  </a:lnTo>
                  <a:lnTo>
                    <a:pt x="1508" y="1151"/>
                  </a:lnTo>
                  <a:lnTo>
                    <a:pt x="1502" y="1151"/>
                  </a:lnTo>
                  <a:lnTo>
                    <a:pt x="1491" y="1156"/>
                  </a:lnTo>
                  <a:lnTo>
                    <a:pt x="1491" y="1162"/>
                  </a:lnTo>
                  <a:lnTo>
                    <a:pt x="1491" y="1168"/>
                  </a:lnTo>
                  <a:lnTo>
                    <a:pt x="1496" y="1168"/>
                  </a:lnTo>
                  <a:lnTo>
                    <a:pt x="1502" y="1168"/>
                  </a:lnTo>
                  <a:lnTo>
                    <a:pt x="1508" y="1168"/>
                  </a:lnTo>
                  <a:lnTo>
                    <a:pt x="1514" y="1180"/>
                  </a:lnTo>
                  <a:lnTo>
                    <a:pt x="1519" y="1180"/>
                  </a:lnTo>
                  <a:lnTo>
                    <a:pt x="1519" y="1185"/>
                  </a:lnTo>
                  <a:lnTo>
                    <a:pt x="1508" y="1185"/>
                  </a:lnTo>
                  <a:lnTo>
                    <a:pt x="1502" y="1197"/>
                  </a:lnTo>
                  <a:lnTo>
                    <a:pt x="1502" y="1203"/>
                  </a:lnTo>
                  <a:lnTo>
                    <a:pt x="1502" y="1214"/>
                  </a:lnTo>
                  <a:lnTo>
                    <a:pt x="1496" y="1214"/>
                  </a:lnTo>
                  <a:lnTo>
                    <a:pt x="1496" y="1220"/>
                  </a:lnTo>
                  <a:lnTo>
                    <a:pt x="1496" y="1231"/>
                  </a:lnTo>
                  <a:lnTo>
                    <a:pt x="1496" y="1237"/>
                  </a:lnTo>
                  <a:lnTo>
                    <a:pt x="1496" y="1243"/>
                  </a:lnTo>
                  <a:lnTo>
                    <a:pt x="1496" y="1249"/>
                  </a:lnTo>
                  <a:lnTo>
                    <a:pt x="1496" y="1254"/>
                  </a:lnTo>
                  <a:lnTo>
                    <a:pt x="1496" y="1260"/>
                  </a:lnTo>
                  <a:lnTo>
                    <a:pt x="1502" y="1266"/>
                  </a:lnTo>
                  <a:lnTo>
                    <a:pt x="1502" y="1272"/>
                  </a:lnTo>
                  <a:lnTo>
                    <a:pt x="1496" y="1289"/>
                  </a:lnTo>
                  <a:lnTo>
                    <a:pt x="1496" y="1295"/>
                  </a:lnTo>
                  <a:lnTo>
                    <a:pt x="1496" y="1300"/>
                  </a:lnTo>
                  <a:lnTo>
                    <a:pt x="1491" y="1300"/>
                  </a:lnTo>
                  <a:lnTo>
                    <a:pt x="1491" y="1295"/>
                  </a:lnTo>
                  <a:lnTo>
                    <a:pt x="1485" y="1295"/>
                  </a:lnTo>
                  <a:lnTo>
                    <a:pt x="1473" y="1300"/>
                  </a:lnTo>
                  <a:lnTo>
                    <a:pt x="1473" y="1306"/>
                  </a:lnTo>
                  <a:lnTo>
                    <a:pt x="1479" y="1306"/>
                  </a:lnTo>
                  <a:lnTo>
                    <a:pt x="1479" y="1312"/>
                  </a:lnTo>
                  <a:lnTo>
                    <a:pt x="1468" y="1312"/>
                  </a:lnTo>
                  <a:lnTo>
                    <a:pt x="1462" y="1312"/>
                  </a:lnTo>
                  <a:lnTo>
                    <a:pt x="1450" y="1323"/>
                  </a:lnTo>
                  <a:lnTo>
                    <a:pt x="1450" y="1341"/>
                  </a:lnTo>
                  <a:lnTo>
                    <a:pt x="1450" y="1346"/>
                  </a:lnTo>
                  <a:lnTo>
                    <a:pt x="1450" y="1352"/>
                  </a:lnTo>
                  <a:lnTo>
                    <a:pt x="1445" y="1358"/>
                  </a:lnTo>
                  <a:lnTo>
                    <a:pt x="1445" y="1352"/>
                  </a:lnTo>
                  <a:lnTo>
                    <a:pt x="1439" y="1346"/>
                  </a:lnTo>
                  <a:lnTo>
                    <a:pt x="1439" y="1335"/>
                  </a:lnTo>
                  <a:lnTo>
                    <a:pt x="1433" y="1335"/>
                  </a:lnTo>
                  <a:lnTo>
                    <a:pt x="1427" y="1329"/>
                  </a:lnTo>
                  <a:lnTo>
                    <a:pt x="1422" y="1329"/>
                  </a:lnTo>
                  <a:lnTo>
                    <a:pt x="1422" y="1323"/>
                  </a:lnTo>
                  <a:lnTo>
                    <a:pt x="1416" y="1323"/>
                  </a:lnTo>
                  <a:lnTo>
                    <a:pt x="1410" y="1323"/>
                  </a:lnTo>
                  <a:lnTo>
                    <a:pt x="1410" y="1318"/>
                  </a:lnTo>
                  <a:lnTo>
                    <a:pt x="1410" y="1312"/>
                  </a:lnTo>
                  <a:lnTo>
                    <a:pt x="1404" y="1312"/>
                  </a:lnTo>
                  <a:lnTo>
                    <a:pt x="1404" y="1306"/>
                  </a:lnTo>
                  <a:lnTo>
                    <a:pt x="1404" y="1300"/>
                  </a:lnTo>
                  <a:lnTo>
                    <a:pt x="1404" y="1295"/>
                  </a:lnTo>
                  <a:lnTo>
                    <a:pt x="1398" y="1295"/>
                  </a:lnTo>
                  <a:lnTo>
                    <a:pt x="1381" y="1283"/>
                  </a:lnTo>
                  <a:lnTo>
                    <a:pt x="1375" y="1277"/>
                  </a:lnTo>
                  <a:lnTo>
                    <a:pt x="1370" y="1277"/>
                  </a:lnTo>
                  <a:lnTo>
                    <a:pt x="1352" y="1272"/>
                  </a:lnTo>
                  <a:lnTo>
                    <a:pt x="1347" y="1266"/>
                  </a:lnTo>
                  <a:lnTo>
                    <a:pt x="1341" y="1266"/>
                  </a:lnTo>
                  <a:lnTo>
                    <a:pt x="1329" y="1260"/>
                  </a:lnTo>
                  <a:lnTo>
                    <a:pt x="1324" y="1254"/>
                  </a:lnTo>
                  <a:lnTo>
                    <a:pt x="1318" y="1254"/>
                  </a:lnTo>
                  <a:lnTo>
                    <a:pt x="1306" y="1249"/>
                  </a:lnTo>
                  <a:lnTo>
                    <a:pt x="1306" y="1243"/>
                  </a:lnTo>
                  <a:lnTo>
                    <a:pt x="1295" y="1243"/>
                  </a:lnTo>
                  <a:lnTo>
                    <a:pt x="1289" y="1237"/>
                  </a:lnTo>
                  <a:lnTo>
                    <a:pt x="1289" y="1243"/>
                  </a:lnTo>
                  <a:lnTo>
                    <a:pt x="1283" y="1243"/>
                  </a:lnTo>
                  <a:lnTo>
                    <a:pt x="1278" y="1237"/>
                  </a:lnTo>
                  <a:lnTo>
                    <a:pt x="1266" y="1237"/>
                  </a:lnTo>
                  <a:lnTo>
                    <a:pt x="1260" y="1237"/>
                  </a:lnTo>
                  <a:lnTo>
                    <a:pt x="1260" y="1231"/>
                  </a:lnTo>
                  <a:lnTo>
                    <a:pt x="1255" y="1231"/>
                  </a:lnTo>
                  <a:lnTo>
                    <a:pt x="1249" y="1226"/>
                  </a:lnTo>
                  <a:lnTo>
                    <a:pt x="1237" y="1226"/>
                  </a:lnTo>
                  <a:lnTo>
                    <a:pt x="1237" y="1220"/>
                  </a:lnTo>
                  <a:lnTo>
                    <a:pt x="1232" y="1220"/>
                  </a:lnTo>
                  <a:lnTo>
                    <a:pt x="1232" y="1226"/>
                  </a:lnTo>
                  <a:lnTo>
                    <a:pt x="1226" y="1226"/>
                  </a:lnTo>
                  <a:lnTo>
                    <a:pt x="1220" y="1226"/>
                  </a:lnTo>
                  <a:lnTo>
                    <a:pt x="1209" y="1220"/>
                  </a:lnTo>
                  <a:lnTo>
                    <a:pt x="1203" y="1214"/>
                  </a:lnTo>
                  <a:lnTo>
                    <a:pt x="1197" y="1208"/>
                  </a:lnTo>
                  <a:lnTo>
                    <a:pt x="1191" y="1203"/>
                  </a:lnTo>
                  <a:lnTo>
                    <a:pt x="1186" y="1197"/>
                  </a:lnTo>
                  <a:lnTo>
                    <a:pt x="1180" y="1197"/>
                  </a:lnTo>
                  <a:lnTo>
                    <a:pt x="1180" y="1191"/>
                  </a:lnTo>
                  <a:lnTo>
                    <a:pt x="1180" y="1185"/>
                  </a:lnTo>
                  <a:lnTo>
                    <a:pt x="1168" y="1174"/>
                  </a:lnTo>
                  <a:lnTo>
                    <a:pt x="1163" y="1168"/>
                  </a:lnTo>
                  <a:lnTo>
                    <a:pt x="1151" y="1168"/>
                  </a:lnTo>
                  <a:lnTo>
                    <a:pt x="1145" y="1168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1128" y="1168"/>
                  </a:lnTo>
                  <a:lnTo>
                    <a:pt x="1122" y="1174"/>
                  </a:lnTo>
                  <a:lnTo>
                    <a:pt x="1117" y="1180"/>
                  </a:lnTo>
                  <a:lnTo>
                    <a:pt x="1117" y="1185"/>
                  </a:lnTo>
                  <a:lnTo>
                    <a:pt x="1111" y="1185"/>
                  </a:lnTo>
                  <a:lnTo>
                    <a:pt x="1111" y="1191"/>
                  </a:lnTo>
                  <a:lnTo>
                    <a:pt x="1105" y="1191"/>
                  </a:lnTo>
                  <a:lnTo>
                    <a:pt x="1105" y="1197"/>
                  </a:lnTo>
                  <a:lnTo>
                    <a:pt x="1105" y="1203"/>
                  </a:lnTo>
                  <a:lnTo>
                    <a:pt x="1105" y="1208"/>
                  </a:lnTo>
                  <a:lnTo>
                    <a:pt x="1093" y="1208"/>
                  </a:lnTo>
                  <a:lnTo>
                    <a:pt x="1093" y="1203"/>
                  </a:lnTo>
                  <a:lnTo>
                    <a:pt x="1099" y="1203"/>
                  </a:lnTo>
                  <a:lnTo>
                    <a:pt x="1088" y="1191"/>
                  </a:lnTo>
                  <a:lnTo>
                    <a:pt x="1082" y="1191"/>
                  </a:lnTo>
                  <a:lnTo>
                    <a:pt x="1076" y="1185"/>
                  </a:lnTo>
                  <a:lnTo>
                    <a:pt x="1076" y="1180"/>
                  </a:lnTo>
                  <a:lnTo>
                    <a:pt x="1070" y="1180"/>
                  </a:lnTo>
                  <a:lnTo>
                    <a:pt x="1065" y="1174"/>
                  </a:lnTo>
                  <a:lnTo>
                    <a:pt x="1059" y="1168"/>
                  </a:lnTo>
                  <a:lnTo>
                    <a:pt x="1053" y="1162"/>
                  </a:lnTo>
                  <a:lnTo>
                    <a:pt x="1053" y="1156"/>
                  </a:lnTo>
                  <a:lnTo>
                    <a:pt x="1047" y="1156"/>
                  </a:lnTo>
                  <a:lnTo>
                    <a:pt x="1036" y="1151"/>
                  </a:lnTo>
                  <a:lnTo>
                    <a:pt x="1036" y="1145"/>
                  </a:lnTo>
                  <a:lnTo>
                    <a:pt x="1030" y="1145"/>
                  </a:lnTo>
                  <a:lnTo>
                    <a:pt x="1024" y="1145"/>
                  </a:lnTo>
                  <a:lnTo>
                    <a:pt x="1019" y="1145"/>
                  </a:lnTo>
                  <a:lnTo>
                    <a:pt x="1013" y="1139"/>
                  </a:lnTo>
                  <a:lnTo>
                    <a:pt x="1001" y="1139"/>
                  </a:lnTo>
                  <a:lnTo>
                    <a:pt x="996" y="1139"/>
                  </a:lnTo>
                  <a:lnTo>
                    <a:pt x="990" y="1145"/>
                  </a:lnTo>
                  <a:lnTo>
                    <a:pt x="984" y="1145"/>
                  </a:lnTo>
                  <a:lnTo>
                    <a:pt x="973" y="1151"/>
                  </a:lnTo>
                  <a:lnTo>
                    <a:pt x="973" y="1156"/>
                  </a:lnTo>
                  <a:lnTo>
                    <a:pt x="967" y="1156"/>
                  </a:lnTo>
                  <a:lnTo>
                    <a:pt x="967" y="1162"/>
                  </a:lnTo>
                  <a:lnTo>
                    <a:pt x="973" y="1162"/>
                  </a:lnTo>
                  <a:lnTo>
                    <a:pt x="967" y="1168"/>
                  </a:lnTo>
                  <a:lnTo>
                    <a:pt x="961" y="1168"/>
                  </a:lnTo>
                  <a:lnTo>
                    <a:pt x="961" y="1162"/>
                  </a:lnTo>
                  <a:lnTo>
                    <a:pt x="955" y="1162"/>
                  </a:lnTo>
                  <a:lnTo>
                    <a:pt x="950" y="1168"/>
                  </a:lnTo>
                  <a:lnTo>
                    <a:pt x="944" y="1174"/>
                  </a:lnTo>
                  <a:lnTo>
                    <a:pt x="944" y="1168"/>
                  </a:lnTo>
                  <a:lnTo>
                    <a:pt x="944" y="1162"/>
                  </a:lnTo>
                  <a:lnTo>
                    <a:pt x="938" y="1162"/>
                  </a:lnTo>
                  <a:lnTo>
                    <a:pt x="932" y="1162"/>
                  </a:lnTo>
                  <a:lnTo>
                    <a:pt x="927" y="1168"/>
                  </a:lnTo>
                  <a:lnTo>
                    <a:pt x="921" y="1174"/>
                  </a:lnTo>
                  <a:lnTo>
                    <a:pt x="915" y="1174"/>
                  </a:lnTo>
                  <a:lnTo>
                    <a:pt x="909" y="1174"/>
                  </a:lnTo>
                  <a:lnTo>
                    <a:pt x="904" y="1174"/>
                  </a:lnTo>
                  <a:lnTo>
                    <a:pt x="898" y="1174"/>
                  </a:lnTo>
                  <a:lnTo>
                    <a:pt x="892" y="1174"/>
                  </a:lnTo>
                  <a:lnTo>
                    <a:pt x="886" y="1174"/>
                  </a:lnTo>
                  <a:lnTo>
                    <a:pt x="875" y="1174"/>
                  </a:lnTo>
                  <a:lnTo>
                    <a:pt x="863" y="1180"/>
                  </a:lnTo>
                  <a:lnTo>
                    <a:pt x="858" y="1174"/>
                  </a:lnTo>
                  <a:lnTo>
                    <a:pt x="846" y="1180"/>
                  </a:lnTo>
                  <a:lnTo>
                    <a:pt x="846" y="1185"/>
                  </a:lnTo>
                  <a:lnTo>
                    <a:pt x="840" y="1185"/>
                  </a:lnTo>
                  <a:lnTo>
                    <a:pt x="840" y="1191"/>
                  </a:lnTo>
                  <a:lnTo>
                    <a:pt x="829" y="1191"/>
                  </a:lnTo>
                  <a:lnTo>
                    <a:pt x="823" y="1191"/>
                  </a:lnTo>
                  <a:lnTo>
                    <a:pt x="817" y="1191"/>
                  </a:lnTo>
                  <a:lnTo>
                    <a:pt x="817" y="1197"/>
                  </a:lnTo>
                  <a:lnTo>
                    <a:pt x="811" y="1197"/>
                  </a:lnTo>
                  <a:lnTo>
                    <a:pt x="806" y="1197"/>
                  </a:lnTo>
                  <a:lnTo>
                    <a:pt x="800" y="1208"/>
                  </a:lnTo>
                  <a:lnTo>
                    <a:pt x="806" y="1208"/>
                  </a:lnTo>
                  <a:lnTo>
                    <a:pt x="800" y="1214"/>
                  </a:lnTo>
                  <a:lnTo>
                    <a:pt x="800" y="1220"/>
                  </a:lnTo>
                  <a:lnTo>
                    <a:pt x="794" y="1214"/>
                  </a:lnTo>
                  <a:lnTo>
                    <a:pt x="788" y="1214"/>
                  </a:lnTo>
                  <a:lnTo>
                    <a:pt x="783" y="1208"/>
                  </a:lnTo>
                  <a:lnTo>
                    <a:pt x="783" y="1203"/>
                  </a:lnTo>
                  <a:lnTo>
                    <a:pt x="777" y="1191"/>
                  </a:lnTo>
                  <a:lnTo>
                    <a:pt x="777" y="1185"/>
                  </a:lnTo>
                  <a:lnTo>
                    <a:pt x="783" y="1185"/>
                  </a:lnTo>
                  <a:lnTo>
                    <a:pt x="788" y="1180"/>
                  </a:lnTo>
                  <a:lnTo>
                    <a:pt x="788" y="1174"/>
                  </a:lnTo>
                  <a:lnTo>
                    <a:pt x="783" y="1168"/>
                  </a:lnTo>
                  <a:lnTo>
                    <a:pt x="783" y="1162"/>
                  </a:lnTo>
                  <a:lnTo>
                    <a:pt x="777" y="1156"/>
                  </a:lnTo>
                  <a:lnTo>
                    <a:pt x="771" y="1156"/>
                  </a:lnTo>
                  <a:lnTo>
                    <a:pt x="765" y="1151"/>
                  </a:lnTo>
                  <a:lnTo>
                    <a:pt x="760" y="1151"/>
                  </a:lnTo>
                  <a:lnTo>
                    <a:pt x="754" y="1151"/>
                  </a:lnTo>
                  <a:lnTo>
                    <a:pt x="742" y="1145"/>
                  </a:lnTo>
                  <a:lnTo>
                    <a:pt x="737" y="1145"/>
                  </a:lnTo>
                  <a:lnTo>
                    <a:pt x="731" y="1139"/>
                  </a:lnTo>
                  <a:lnTo>
                    <a:pt x="725" y="1133"/>
                  </a:lnTo>
                  <a:lnTo>
                    <a:pt x="731" y="1110"/>
                  </a:lnTo>
                  <a:lnTo>
                    <a:pt x="737" y="1093"/>
                  </a:lnTo>
                  <a:lnTo>
                    <a:pt x="737" y="1087"/>
                  </a:lnTo>
                  <a:lnTo>
                    <a:pt x="737" y="1082"/>
                  </a:lnTo>
                  <a:lnTo>
                    <a:pt x="737" y="1076"/>
                  </a:lnTo>
                  <a:lnTo>
                    <a:pt x="742" y="1070"/>
                  </a:lnTo>
                  <a:lnTo>
                    <a:pt x="719" y="1059"/>
                  </a:lnTo>
                  <a:lnTo>
                    <a:pt x="719" y="1053"/>
                  </a:lnTo>
                  <a:lnTo>
                    <a:pt x="725" y="1041"/>
                  </a:lnTo>
                  <a:lnTo>
                    <a:pt x="731" y="1036"/>
                  </a:lnTo>
                  <a:lnTo>
                    <a:pt x="731" y="1030"/>
                  </a:lnTo>
                  <a:lnTo>
                    <a:pt x="737" y="1030"/>
                  </a:lnTo>
                  <a:lnTo>
                    <a:pt x="742" y="1018"/>
                  </a:lnTo>
                  <a:lnTo>
                    <a:pt x="748" y="1007"/>
                  </a:lnTo>
                  <a:lnTo>
                    <a:pt x="760" y="995"/>
                  </a:lnTo>
                  <a:lnTo>
                    <a:pt x="737" y="995"/>
                  </a:lnTo>
                  <a:lnTo>
                    <a:pt x="737" y="984"/>
                  </a:lnTo>
                  <a:lnTo>
                    <a:pt x="742" y="972"/>
                  </a:lnTo>
                  <a:lnTo>
                    <a:pt x="742" y="961"/>
                  </a:lnTo>
                  <a:lnTo>
                    <a:pt x="737" y="955"/>
                  </a:lnTo>
                  <a:lnTo>
                    <a:pt x="731" y="944"/>
                  </a:lnTo>
                  <a:lnTo>
                    <a:pt x="731" y="938"/>
                  </a:lnTo>
                  <a:lnTo>
                    <a:pt x="731" y="926"/>
                  </a:lnTo>
                  <a:lnTo>
                    <a:pt x="725" y="915"/>
                  </a:lnTo>
                  <a:lnTo>
                    <a:pt x="719" y="915"/>
                  </a:lnTo>
                  <a:lnTo>
                    <a:pt x="708" y="915"/>
                  </a:lnTo>
                  <a:lnTo>
                    <a:pt x="696" y="915"/>
                  </a:lnTo>
                  <a:lnTo>
                    <a:pt x="679" y="903"/>
                  </a:lnTo>
                  <a:lnTo>
                    <a:pt x="668" y="898"/>
                  </a:lnTo>
                  <a:lnTo>
                    <a:pt x="656" y="886"/>
                  </a:lnTo>
                  <a:lnTo>
                    <a:pt x="650" y="886"/>
                  </a:lnTo>
                  <a:lnTo>
                    <a:pt x="645" y="874"/>
                  </a:lnTo>
                  <a:lnTo>
                    <a:pt x="622" y="869"/>
                  </a:lnTo>
                  <a:lnTo>
                    <a:pt x="610" y="863"/>
                  </a:lnTo>
                  <a:lnTo>
                    <a:pt x="604" y="863"/>
                  </a:lnTo>
                  <a:lnTo>
                    <a:pt x="599" y="863"/>
                  </a:lnTo>
                  <a:lnTo>
                    <a:pt x="581" y="851"/>
                  </a:lnTo>
                  <a:lnTo>
                    <a:pt x="581" y="846"/>
                  </a:lnTo>
                  <a:lnTo>
                    <a:pt x="581" y="834"/>
                  </a:lnTo>
                  <a:lnTo>
                    <a:pt x="576" y="823"/>
                  </a:lnTo>
                  <a:lnTo>
                    <a:pt x="576" y="794"/>
                  </a:lnTo>
                  <a:lnTo>
                    <a:pt x="570" y="782"/>
                  </a:lnTo>
                  <a:lnTo>
                    <a:pt x="535" y="690"/>
                  </a:lnTo>
                  <a:lnTo>
                    <a:pt x="512" y="627"/>
                  </a:lnTo>
                  <a:lnTo>
                    <a:pt x="495" y="621"/>
                  </a:lnTo>
                  <a:lnTo>
                    <a:pt x="483" y="616"/>
                  </a:lnTo>
                  <a:lnTo>
                    <a:pt x="472" y="610"/>
                  </a:lnTo>
                  <a:lnTo>
                    <a:pt x="460" y="610"/>
                  </a:lnTo>
                  <a:lnTo>
                    <a:pt x="449" y="604"/>
                  </a:lnTo>
                  <a:lnTo>
                    <a:pt x="432" y="598"/>
                  </a:lnTo>
                  <a:lnTo>
                    <a:pt x="420" y="593"/>
                  </a:lnTo>
                  <a:lnTo>
                    <a:pt x="414" y="593"/>
                  </a:lnTo>
                  <a:lnTo>
                    <a:pt x="409" y="593"/>
                  </a:lnTo>
                  <a:lnTo>
                    <a:pt x="397" y="587"/>
                  </a:lnTo>
                  <a:lnTo>
                    <a:pt x="391" y="587"/>
                  </a:lnTo>
                  <a:lnTo>
                    <a:pt x="374" y="581"/>
                  </a:lnTo>
                  <a:lnTo>
                    <a:pt x="363" y="598"/>
                  </a:lnTo>
                  <a:lnTo>
                    <a:pt x="357" y="610"/>
                  </a:lnTo>
                  <a:lnTo>
                    <a:pt x="334" y="644"/>
                  </a:lnTo>
                  <a:lnTo>
                    <a:pt x="328" y="650"/>
                  </a:lnTo>
                  <a:lnTo>
                    <a:pt x="317" y="667"/>
                  </a:lnTo>
                  <a:lnTo>
                    <a:pt x="305" y="685"/>
                  </a:lnTo>
                  <a:lnTo>
                    <a:pt x="294" y="696"/>
                  </a:lnTo>
                  <a:lnTo>
                    <a:pt x="288" y="702"/>
                  </a:lnTo>
                  <a:lnTo>
                    <a:pt x="282" y="719"/>
                  </a:lnTo>
                  <a:lnTo>
                    <a:pt x="265" y="736"/>
                  </a:lnTo>
                  <a:lnTo>
                    <a:pt x="253" y="748"/>
                  </a:lnTo>
                  <a:lnTo>
                    <a:pt x="253" y="754"/>
                  </a:lnTo>
                  <a:lnTo>
                    <a:pt x="242" y="771"/>
                  </a:lnTo>
                  <a:lnTo>
                    <a:pt x="230" y="788"/>
                  </a:lnTo>
                  <a:lnTo>
                    <a:pt x="219" y="800"/>
                  </a:lnTo>
                  <a:lnTo>
                    <a:pt x="219" y="805"/>
                  </a:lnTo>
                  <a:lnTo>
                    <a:pt x="213" y="800"/>
                  </a:lnTo>
                  <a:lnTo>
                    <a:pt x="207" y="800"/>
                  </a:lnTo>
                  <a:lnTo>
                    <a:pt x="201" y="794"/>
                  </a:lnTo>
                  <a:lnTo>
                    <a:pt x="196" y="794"/>
                  </a:lnTo>
                  <a:lnTo>
                    <a:pt x="190" y="788"/>
                  </a:lnTo>
                  <a:lnTo>
                    <a:pt x="190" y="782"/>
                  </a:lnTo>
                  <a:lnTo>
                    <a:pt x="190" y="777"/>
                  </a:lnTo>
                  <a:lnTo>
                    <a:pt x="190" y="771"/>
                  </a:lnTo>
                  <a:lnTo>
                    <a:pt x="190" y="765"/>
                  </a:lnTo>
                  <a:lnTo>
                    <a:pt x="190" y="759"/>
                  </a:lnTo>
                  <a:lnTo>
                    <a:pt x="190" y="754"/>
                  </a:lnTo>
                  <a:lnTo>
                    <a:pt x="190" y="748"/>
                  </a:lnTo>
                  <a:lnTo>
                    <a:pt x="190" y="742"/>
                  </a:lnTo>
                  <a:lnTo>
                    <a:pt x="196" y="736"/>
                  </a:lnTo>
                  <a:lnTo>
                    <a:pt x="196" y="731"/>
                  </a:lnTo>
                  <a:lnTo>
                    <a:pt x="196" y="719"/>
                  </a:lnTo>
                  <a:lnTo>
                    <a:pt x="190" y="708"/>
                  </a:lnTo>
                  <a:lnTo>
                    <a:pt x="184" y="690"/>
                  </a:lnTo>
                  <a:lnTo>
                    <a:pt x="184" y="685"/>
                  </a:lnTo>
                  <a:lnTo>
                    <a:pt x="178" y="685"/>
                  </a:lnTo>
                  <a:lnTo>
                    <a:pt x="178" y="679"/>
                  </a:lnTo>
                  <a:lnTo>
                    <a:pt x="173" y="679"/>
                  </a:lnTo>
                  <a:lnTo>
                    <a:pt x="173" y="673"/>
                  </a:lnTo>
                  <a:lnTo>
                    <a:pt x="167" y="673"/>
                  </a:lnTo>
                  <a:lnTo>
                    <a:pt x="161" y="673"/>
                  </a:lnTo>
                  <a:lnTo>
                    <a:pt x="155" y="667"/>
                  </a:lnTo>
                  <a:lnTo>
                    <a:pt x="150" y="667"/>
                  </a:lnTo>
                  <a:lnTo>
                    <a:pt x="144" y="662"/>
                  </a:lnTo>
                  <a:lnTo>
                    <a:pt x="138" y="662"/>
                  </a:lnTo>
                  <a:lnTo>
                    <a:pt x="121" y="656"/>
                  </a:lnTo>
                  <a:lnTo>
                    <a:pt x="115" y="656"/>
                  </a:lnTo>
                  <a:lnTo>
                    <a:pt x="104" y="656"/>
                  </a:lnTo>
                  <a:lnTo>
                    <a:pt x="81" y="662"/>
                  </a:lnTo>
                  <a:lnTo>
                    <a:pt x="75" y="662"/>
                  </a:lnTo>
                  <a:lnTo>
                    <a:pt x="58" y="656"/>
                  </a:lnTo>
                  <a:lnTo>
                    <a:pt x="40" y="656"/>
                  </a:lnTo>
                  <a:lnTo>
                    <a:pt x="17" y="650"/>
                  </a:lnTo>
                  <a:lnTo>
                    <a:pt x="0" y="650"/>
                  </a:lnTo>
                  <a:lnTo>
                    <a:pt x="0" y="627"/>
                  </a:lnTo>
                  <a:lnTo>
                    <a:pt x="0" y="610"/>
                  </a:lnTo>
                  <a:lnTo>
                    <a:pt x="6" y="598"/>
                  </a:lnTo>
                  <a:lnTo>
                    <a:pt x="6" y="581"/>
                  </a:lnTo>
                  <a:lnTo>
                    <a:pt x="6" y="564"/>
                  </a:lnTo>
                  <a:lnTo>
                    <a:pt x="6" y="546"/>
                  </a:lnTo>
                  <a:lnTo>
                    <a:pt x="6" y="512"/>
                  </a:lnTo>
                  <a:lnTo>
                    <a:pt x="12" y="506"/>
                  </a:lnTo>
                  <a:lnTo>
                    <a:pt x="12" y="489"/>
                  </a:lnTo>
                  <a:lnTo>
                    <a:pt x="17" y="477"/>
                  </a:lnTo>
                  <a:lnTo>
                    <a:pt x="17" y="466"/>
                  </a:lnTo>
                  <a:lnTo>
                    <a:pt x="23" y="449"/>
                  </a:lnTo>
                  <a:lnTo>
                    <a:pt x="35" y="420"/>
                  </a:lnTo>
                  <a:lnTo>
                    <a:pt x="40" y="414"/>
                  </a:lnTo>
                  <a:lnTo>
                    <a:pt x="52" y="391"/>
                  </a:lnTo>
                  <a:lnTo>
                    <a:pt x="58" y="368"/>
                  </a:lnTo>
                  <a:lnTo>
                    <a:pt x="63" y="357"/>
                  </a:lnTo>
                  <a:lnTo>
                    <a:pt x="132" y="339"/>
                  </a:lnTo>
                  <a:lnTo>
                    <a:pt x="138" y="339"/>
                  </a:lnTo>
                  <a:lnTo>
                    <a:pt x="150" y="339"/>
                  </a:lnTo>
                  <a:lnTo>
                    <a:pt x="161" y="339"/>
                  </a:lnTo>
                  <a:lnTo>
                    <a:pt x="173" y="339"/>
                  </a:lnTo>
                  <a:lnTo>
                    <a:pt x="167" y="334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55" y="293"/>
                  </a:lnTo>
                  <a:lnTo>
                    <a:pt x="155" y="288"/>
                  </a:lnTo>
                  <a:lnTo>
                    <a:pt x="155" y="293"/>
                  </a:lnTo>
                  <a:lnTo>
                    <a:pt x="155" y="288"/>
                  </a:lnTo>
                  <a:lnTo>
                    <a:pt x="161" y="288"/>
                  </a:lnTo>
                  <a:lnTo>
                    <a:pt x="161" y="282"/>
                  </a:lnTo>
                  <a:lnTo>
                    <a:pt x="161" y="276"/>
                  </a:lnTo>
                  <a:lnTo>
                    <a:pt x="155" y="276"/>
                  </a:lnTo>
                  <a:lnTo>
                    <a:pt x="161" y="276"/>
                  </a:lnTo>
                  <a:lnTo>
                    <a:pt x="161" y="282"/>
                  </a:lnTo>
                  <a:lnTo>
                    <a:pt x="155" y="282"/>
                  </a:lnTo>
                  <a:lnTo>
                    <a:pt x="155" y="276"/>
                  </a:lnTo>
                  <a:lnTo>
                    <a:pt x="155" y="282"/>
                  </a:lnTo>
                  <a:lnTo>
                    <a:pt x="155" y="276"/>
                  </a:lnTo>
                  <a:lnTo>
                    <a:pt x="155" y="282"/>
                  </a:lnTo>
                  <a:lnTo>
                    <a:pt x="155" y="276"/>
                  </a:lnTo>
                  <a:lnTo>
                    <a:pt x="155" y="270"/>
                  </a:lnTo>
                  <a:lnTo>
                    <a:pt x="155" y="264"/>
                  </a:lnTo>
                  <a:lnTo>
                    <a:pt x="155" y="259"/>
                  </a:lnTo>
                  <a:lnTo>
                    <a:pt x="150" y="259"/>
                  </a:lnTo>
                  <a:lnTo>
                    <a:pt x="150" y="253"/>
                  </a:lnTo>
                  <a:lnTo>
                    <a:pt x="144" y="253"/>
                  </a:lnTo>
                  <a:lnTo>
                    <a:pt x="150" y="253"/>
                  </a:lnTo>
                  <a:lnTo>
                    <a:pt x="150" y="247"/>
                  </a:lnTo>
                  <a:lnTo>
                    <a:pt x="150" y="241"/>
                  </a:lnTo>
                  <a:lnTo>
                    <a:pt x="155" y="241"/>
                  </a:lnTo>
                  <a:lnTo>
                    <a:pt x="161" y="241"/>
                  </a:lnTo>
                  <a:lnTo>
                    <a:pt x="161" y="247"/>
                  </a:lnTo>
                  <a:lnTo>
                    <a:pt x="161" y="253"/>
                  </a:lnTo>
                  <a:lnTo>
                    <a:pt x="167" y="259"/>
                  </a:lnTo>
                  <a:lnTo>
                    <a:pt x="173" y="259"/>
                  </a:lnTo>
                  <a:lnTo>
                    <a:pt x="173" y="253"/>
                  </a:lnTo>
                  <a:lnTo>
                    <a:pt x="173" y="247"/>
                  </a:lnTo>
                  <a:lnTo>
                    <a:pt x="178" y="241"/>
                  </a:lnTo>
                  <a:lnTo>
                    <a:pt x="178" y="236"/>
                  </a:lnTo>
                  <a:lnTo>
                    <a:pt x="178" y="230"/>
                  </a:lnTo>
                  <a:lnTo>
                    <a:pt x="178" y="224"/>
                  </a:lnTo>
                  <a:lnTo>
                    <a:pt x="178" y="218"/>
                  </a:lnTo>
                  <a:lnTo>
                    <a:pt x="184" y="213"/>
                  </a:lnTo>
                  <a:lnTo>
                    <a:pt x="184" y="207"/>
                  </a:lnTo>
                  <a:lnTo>
                    <a:pt x="184" y="201"/>
                  </a:lnTo>
                  <a:lnTo>
                    <a:pt x="184" y="195"/>
                  </a:lnTo>
                  <a:lnTo>
                    <a:pt x="184" y="190"/>
                  </a:lnTo>
                  <a:lnTo>
                    <a:pt x="184" y="184"/>
                  </a:lnTo>
                  <a:lnTo>
                    <a:pt x="190" y="178"/>
                  </a:lnTo>
                  <a:lnTo>
                    <a:pt x="190" y="172"/>
                  </a:lnTo>
                  <a:lnTo>
                    <a:pt x="184" y="167"/>
                  </a:lnTo>
                  <a:lnTo>
                    <a:pt x="178" y="167"/>
                  </a:lnTo>
                  <a:lnTo>
                    <a:pt x="178" y="161"/>
                  </a:lnTo>
                  <a:lnTo>
                    <a:pt x="173" y="161"/>
                  </a:lnTo>
                  <a:lnTo>
                    <a:pt x="173" y="155"/>
                  </a:lnTo>
                  <a:lnTo>
                    <a:pt x="167" y="149"/>
                  </a:lnTo>
                  <a:lnTo>
                    <a:pt x="167" y="144"/>
                  </a:lnTo>
                  <a:lnTo>
                    <a:pt x="161" y="144"/>
                  </a:lnTo>
                  <a:lnTo>
                    <a:pt x="161" y="149"/>
                  </a:lnTo>
                  <a:lnTo>
                    <a:pt x="155" y="149"/>
                  </a:lnTo>
                  <a:lnTo>
                    <a:pt x="155" y="144"/>
                  </a:lnTo>
                  <a:lnTo>
                    <a:pt x="155" y="138"/>
                  </a:lnTo>
                  <a:lnTo>
                    <a:pt x="155" y="132"/>
                  </a:lnTo>
                  <a:lnTo>
                    <a:pt x="161" y="132"/>
                  </a:lnTo>
                  <a:lnTo>
                    <a:pt x="161" y="126"/>
                  </a:lnTo>
                  <a:lnTo>
                    <a:pt x="161" y="121"/>
                  </a:lnTo>
                  <a:lnTo>
                    <a:pt x="167" y="121"/>
                  </a:lnTo>
                  <a:lnTo>
                    <a:pt x="173" y="121"/>
                  </a:lnTo>
                  <a:lnTo>
                    <a:pt x="167" y="121"/>
                  </a:lnTo>
                  <a:lnTo>
                    <a:pt x="167" y="115"/>
                  </a:lnTo>
                  <a:lnTo>
                    <a:pt x="173" y="115"/>
                  </a:lnTo>
                  <a:lnTo>
                    <a:pt x="173" y="109"/>
                  </a:lnTo>
                  <a:lnTo>
                    <a:pt x="178" y="109"/>
                  </a:lnTo>
                  <a:lnTo>
                    <a:pt x="173" y="109"/>
                  </a:lnTo>
                  <a:lnTo>
                    <a:pt x="173" y="103"/>
                  </a:lnTo>
                  <a:lnTo>
                    <a:pt x="173" y="98"/>
                  </a:lnTo>
                  <a:lnTo>
                    <a:pt x="167" y="98"/>
                  </a:lnTo>
                  <a:lnTo>
                    <a:pt x="167" y="92"/>
                  </a:lnTo>
                  <a:lnTo>
                    <a:pt x="167" y="86"/>
                  </a:lnTo>
                  <a:lnTo>
                    <a:pt x="161" y="80"/>
                  </a:lnTo>
                  <a:lnTo>
                    <a:pt x="167" y="75"/>
                  </a:lnTo>
                  <a:lnTo>
                    <a:pt x="173" y="75"/>
                  </a:lnTo>
                  <a:lnTo>
                    <a:pt x="178" y="69"/>
                  </a:lnTo>
                  <a:lnTo>
                    <a:pt x="184" y="69"/>
                  </a:lnTo>
                  <a:lnTo>
                    <a:pt x="190" y="63"/>
                  </a:lnTo>
                  <a:lnTo>
                    <a:pt x="196" y="63"/>
                  </a:lnTo>
                  <a:lnTo>
                    <a:pt x="201" y="63"/>
                  </a:lnTo>
                  <a:lnTo>
                    <a:pt x="207" y="63"/>
                  </a:lnTo>
                  <a:lnTo>
                    <a:pt x="213" y="63"/>
                  </a:lnTo>
                  <a:lnTo>
                    <a:pt x="219" y="57"/>
                  </a:lnTo>
                  <a:lnTo>
                    <a:pt x="219" y="52"/>
                  </a:lnTo>
                  <a:lnTo>
                    <a:pt x="219" y="46"/>
                  </a:lnTo>
                  <a:lnTo>
                    <a:pt x="219" y="40"/>
                  </a:lnTo>
                  <a:lnTo>
                    <a:pt x="219" y="34"/>
                  </a:lnTo>
                  <a:lnTo>
                    <a:pt x="225" y="34"/>
                  </a:lnTo>
                  <a:lnTo>
                    <a:pt x="230" y="29"/>
                  </a:lnTo>
                  <a:lnTo>
                    <a:pt x="236" y="29"/>
                  </a:lnTo>
                  <a:lnTo>
                    <a:pt x="236" y="23"/>
                  </a:lnTo>
                  <a:lnTo>
                    <a:pt x="242" y="23"/>
                  </a:lnTo>
                  <a:lnTo>
                    <a:pt x="242" y="17"/>
                  </a:lnTo>
                  <a:lnTo>
                    <a:pt x="248" y="17"/>
                  </a:lnTo>
                  <a:lnTo>
                    <a:pt x="253" y="17"/>
                  </a:lnTo>
                  <a:lnTo>
                    <a:pt x="259" y="17"/>
                  </a:lnTo>
                  <a:lnTo>
                    <a:pt x="265" y="17"/>
                  </a:lnTo>
                  <a:lnTo>
                    <a:pt x="271" y="17"/>
                  </a:lnTo>
                  <a:lnTo>
                    <a:pt x="276" y="17"/>
                  </a:lnTo>
                  <a:lnTo>
                    <a:pt x="276" y="11"/>
                  </a:lnTo>
                  <a:lnTo>
                    <a:pt x="276" y="6"/>
                  </a:lnTo>
                  <a:lnTo>
                    <a:pt x="282" y="6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5" y="6"/>
                  </a:lnTo>
                  <a:lnTo>
                    <a:pt x="305" y="11"/>
                  </a:lnTo>
                  <a:lnTo>
                    <a:pt x="305" y="17"/>
                  </a:lnTo>
                  <a:lnTo>
                    <a:pt x="305" y="23"/>
                  </a:lnTo>
                  <a:lnTo>
                    <a:pt x="305" y="29"/>
                  </a:lnTo>
                  <a:lnTo>
                    <a:pt x="305" y="34"/>
                  </a:lnTo>
                  <a:lnTo>
                    <a:pt x="299" y="34"/>
                  </a:lnTo>
                  <a:lnTo>
                    <a:pt x="305" y="34"/>
                  </a:lnTo>
                  <a:lnTo>
                    <a:pt x="299" y="34"/>
                  </a:lnTo>
                  <a:lnTo>
                    <a:pt x="305" y="34"/>
                  </a:lnTo>
                  <a:lnTo>
                    <a:pt x="299" y="34"/>
                  </a:lnTo>
                  <a:lnTo>
                    <a:pt x="299" y="40"/>
                  </a:lnTo>
                  <a:lnTo>
                    <a:pt x="305" y="40"/>
                  </a:lnTo>
                  <a:lnTo>
                    <a:pt x="299" y="40"/>
                  </a:lnTo>
                  <a:lnTo>
                    <a:pt x="299" y="46"/>
                  </a:lnTo>
                  <a:lnTo>
                    <a:pt x="299" y="52"/>
                  </a:lnTo>
                  <a:lnTo>
                    <a:pt x="299" y="57"/>
                  </a:lnTo>
                  <a:lnTo>
                    <a:pt x="294" y="57"/>
                  </a:lnTo>
                  <a:lnTo>
                    <a:pt x="299" y="57"/>
                  </a:lnTo>
                  <a:lnTo>
                    <a:pt x="299" y="63"/>
                  </a:lnTo>
                  <a:lnTo>
                    <a:pt x="299" y="69"/>
                  </a:lnTo>
                  <a:lnTo>
                    <a:pt x="305" y="63"/>
                  </a:lnTo>
                  <a:lnTo>
                    <a:pt x="305" y="69"/>
                  </a:lnTo>
                  <a:lnTo>
                    <a:pt x="311" y="69"/>
                  </a:lnTo>
                  <a:lnTo>
                    <a:pt x="317" y="69"/>
                  </a:lnTo>
                  <a:lnTo>
                    <a:pt x="322" y="69"/>
                  </a:lnTo>
                  <a:lnTo>
                    <a:pt x="328" y="69"/>
                  </a:lnTo>
                  <a:lnTo>
                    <a:pt x="328" y="63"/>
                  </a:lnTo>
                  <a:lnTo>
                    <a:pt x="328" y="57"/>
                  </a:lnTo>
                  <a:lnTo>
                    <a:pt x="334" y="57"/>
                  </a:lnTo>
                  <a:lnTo>
                    <a:pt x="334" y="52"/>
                  </a:lnTo>
                  <a:lnTo>
                    <a:pt x="334" y="46"/>
                  </a:lnTo>
                  <a:lnTo>
                    <a:pt x="340" y="46"/>
                  </a:lnTo>
                  <a:lnTo>
                    <a:pt x="340" y="40"/>
                  </a:lnTo>
                  <a:lnTo>
                    <a:pt x="340" y="34"/>
                  </a:lnTo>
                  <a:lnTo>
                    <a:pt x="345" y="34"/>
                  </a:lnTo>
                  <a:lnTo>
                    <a:pt x="345" y="29"/>
                  </a:lnTo>
                  <a:lnTo>
                    <a:pt x="345" y="23"/>
                  </a:lnTo>
                  <a:lnTo>
                    <a:pt x="351" y="23"/>
                  </a:lnTo>
                  <a:lnTo>
                    <a:pt x="351" y="29"/>
                  </a:lnTo>
                  <a:lnTo>
                    <a:pt x="351" y="34"/>
                  </a:lnTo>
                  <a:lnTo>
                    <a:pt x="357" y="34"/>
                  </a:lnTo>
                  <a:lnTo>
                    <a:pt x="363" y="34"/>
                  </a:lnTo>
                  <a:lnTo>
                    <a:pt x="368" y="34"/>
                  </a:lnTo>
                  <a:lnTo>
                    <a:pt x="374" y="34"/>
                  </a:lnTo>
                  <a:lnTo>
                    <a:pt x="380" y="34"/>
                  </a:lnTo>
                  <a:lnTo>
                    <a:pt x="386" y="34"/>
                  </a:lnTo>
                  <a:lnTo>
                    <a:pt x="386" y="40"/>
                  </a:lnTo>
                  <a:lnTo>
                    <a:pt x="391" y="34"/>
                  </a:lnTo>
                  <a:lnTo>
                    <a:pt x="391" y="29"/>
                  </a:lnTo>
                  <a:lnTo>
                    <a:pt x="397" y="29"/>
                  </a:lnTo>
                  <a:lnTo>
                    <a:pt x="397" y="23"/>
                  </a:lnTo>
                  <a:lnTo>
                    <a:pt x="403" y="23"/>
                  </a:lnTo>
                  <a:lnTo>
                    <a:pt x="403" y="29"/>
                  </a:lnTo>
                  <a:lnTo>
                    <a:pt x="409" y="29"/>
                  </a:lnTo>
                  <a:lnTo>
                    <a:pt x="409" y="34"/>
                  </a:lnTo>
                  <a:lnTo>
                    <a:pt x="414" y="34"/>
                  </a:lnTo>
                  <a:lnTo>
                    <a:pt x="420" y="34"/>
                  </a:lnTo>
                  <a:lnTo>
                    <a:pt x="426" y="34"/>
                  </a:lnTo>
                  <a:lnTo>
                    <a:pt x="432" y="34"/>
                  </a:lnTo>
                  <a:lnTo>
                    <a:pt x="437" y="40"/>
                  </a:lnTo>
                  <a:lnTo>
                    <a:pt x="443" y="40"/>
                  </a:lnTo>
                  <a:lnTo>
                    <a:pt x="443" y="34"/>
                  </a:lnTo>
                  <a:lnTo>
                    <a:pt x="449" y="34"/>
                  </a:lnTo>
                  <a:lnTo>
                    <a:pt x="455" y="34"/>
                  </a:lnTo>
                  <a:lnTo>
                    <a:pt x="455" y="40"/>
                  </a:lnTo>
                  <a:lnTo>
                    <a:pt x="455" y="34"/>
                  </a:lnTo>
                  <a:lnTo>
                    <a:pt x="460" y="34"/>
                  </a:lnTo>
                  <a:lnTo>
                    <a:pt x="460" y="29"/>
                  </a:lnTo>
                  <a:lnTo>
                    <a:pt x="466" y="34"/>
                  </a:lnTo>
                  <a:lnTo>
                    <a:pt x="466" y="29"/>
                  </a:lnTo>
                  <a:lnTo>
                    <a:pt x="466" y="34"/>
                  </a:lnTo>
                  <a:lnTo>
                    <a:pt x="472" y="34"/>
                  </a:lnTo>
                  <a:lnTo>
                    <a:pt x="466" y="34"/>
                  </a:lnTo>
                  <a:lnTo>
                    <a:pt x="472" y="40"/>
                  </a:lnTo>
                  <a:lnTo>
                    <a:pt x="472" y="34"/>
                  </a:lnTo>
                  <a:lnTo>
                    <a:pt x="478" y="34"/>
                  </a:lnTo>
                  <a:lnTo>
                    <a:pt x="478" y="29"/>
                  </a:lnTo>
                  <a:lnTo>
                    <a:pt x="483" y="29"/>
                  </a:lnTo>
                  <a:lnTo>
                    <a:pt x="483" y="34"/>
                  </a:lnTo>
                  <a:lnTo>
                    <a:pt x="478" y="34"/>
                  </a:lnTo>
                  <a:lnTo>
                    <a:pt x="483" y="34"/>
                  </a:lnTo>
                  <a:lnTo>
                    <a:pt x="483" y="40"/>
                  </a:lnTo>
                  <a:lnTo>
                    <a:pt x="489" y="40"/>
                  </a:lnTo>
                  <a:lnTo>
                    <a:pt x="489" y="46"/>
                  </a:lnTo>
                  <a:lnTo>
                    <a:pt x="495" y="46"/>
                  </a:lnTo>
                  <a:lnTo>
                    <a:pt x="495" y="52"/>
                  </a:lnTo>
                  <a:lnTo>
                    <a:pt x="495" y="57"/>
                  </a:lnTo>
                  <a:lnTo>
                    <a:pt x="489" y="57"/>
                  </a:lnTo>
                  <a:lnTo>
                    <a:pt x="489" y="52"/>
                  </a:lnTo>
                  <a:lnTo>
                    <a:pt x="483" y="52"/>
                  </a:lnTo>
                  <a:lnTo>
                    <a:pt x="483" y="57"/>
                  </a:lnTo>
                  <a:lnTo>
                    <a:pt x="489" y="57"/>
                  </a:lnTo>
                  <a:lnTo>
                    <a:pt x="483" y="57"/>
                  </a:lnTo>
                  <a:lnTo>
                    <a:pt x="489" y="57"/>
                  </a:lnTo>
                  <a:lnTo>
                    <a:pt x="489" y="63"/>
                  </a:lnTo>
                  <a:lnTo>
                    <a:pt x="495" y="63"/>
                  </a:lnTo>
                  <a:lnTo>
                    <a:pt x="501" y="63"/>
                  </a:lnTo>
                  <a:lnTo>
                    <a:pt x="501" y="69"/>
                  </a:lnTo>
                  <a:lnTo>
                    <a:pt x="495" y="69"/>
                  </a:lnTo>
                  <a:lnTo>
                    <a:pt x="495" y="75"/>
                  </a:lnTo>
                  <a:lnTo>
                    <a:pt x="501" y="75"/>
                  </a:lnTo>
                  <a:lnTo>
                    <a:pt x="501" y="69"/>
                  </a:lnTo>
                  <a:lnTo>
                    <a:pt x="501" y="75"/>
                  </a:lnTo>
                  <a:lnTo>
                    <a:pt x="506" y="75"/>
                  </a:lnTo>
                  <a:lnTo>
                    <a:pt x="506" y="69"/>
                  </a:lnTo>
                  <a:lnTo>
                    <a:pt x="506" y="63"/>
                  </a:lnTo>
                  <a:lnTo>
                    <a:pt x="512" y="63"/>
                  </a:lnTo>
                  <a:lnTo>
                    <a:pt x="518" y="63"/>
                  </a:lnTo>
                  <a:lnTo>
                    <a:pt x="518" y="69"/>
                  </a:lnTo>
                  <a:lnTo>
                    <a:pt x="524" y="69"/>
                  </a:lnTo>
                  <a:lnTo>
                    <a:pt x="524" y="75"/>
                  </a:lnTo>
                  <a:lnTo>
                    <a:pt x="530" y="69"/>
                  </a:lnTo>
                  <a:lnTo>
                    <a:pt x="530" y="75"/>
                  </a:lnTo>
                  <a:lnTo>
                    <a:pt x="535" y="75"/>
                  </a:lnTo>
                  <a:lnTo>
                    <a:pt x="535" y="80"/>
                  </a:lnTo>
                  <a:lnTo>
                    <a:pt x="535" y="86"/>
                  </a:lnTo>
                  <a:lnTo>
                    <a:pt x="530" y="86"/>
                  </a:lnTo>
                  <a:lnTo>
                    <a:pt x="530" y="92"/>
                  </a:lnTo>
                  <a:lnTo>
                    <a:pt x="530" y="98"/>
                  </a:lnTo>
                  <a:lnTo>
                    <a:pt x="535" y="98"/>
                  </a:lnTo>
                  <a:lnTo>
                    <a:pt x="535" y="103"/>
                  </a:lnTo>
                  <a:lnTo>
                    <a:pt x="535" y="98"/>
                  </a:lnTo>
                  <a:lnTo>
                    <a:pt x="541" y="98"/>
                  </a:lnTo>
                  <a:lnTo>
                    <a:pt x="541" y="103"/>
                  </a:lnTo>
                  <a:lnTo>
                    <a:pt x="541" y="98"/>
                  </a:lnTo>
                  <a:lnTo>
                    <a:pt x="541" y="103"/>
                  </a:lnTo>
                  <a:lnTo>
                    <a:pt x="547" y="103"/>
                  </a:lnTo>
                  <a:lnTo>
                    <a:pt x="541" y="103"/>
                  </a:lnTo>
                  <a:lnTo>
                    <a:pt x="547" y="103"/>
                  </a:lnTo>
                  <a:lnTo>
                    <a:pt x="547" y="109"/>
                  </a:lnTo>
                  <a:lnTo>
                    <a:pt x="541" y="109"/>
                  </a:lnTo>
                  <a:lnTo>
                    <a:pt x="547" y="109"/>
                  </a:lnTo>
                  <a:lnTo>
                    <a:pt x="553" y="109"/>
                  </a:lnTo>
                  <a:lnTo>
                    <a:pt x="558" y="109"/>
                  </a:lnTo>
                  <a:lnTo>
                    <a:pt x="553" y="109"/>
                  </a:lnTo>
                  <a:lnTo>
                    <a:pt x="553" y="115"/>
                  </a:lnTo>
                  <a:lnTo>
                    <a:pt x="558" y="115"/>
                  </a:lnTo>
                  <a:lnTo>
                    <a:pt x="558" y="121"/>
                  </a:lnTo>
                  <a:lnTo>
                    <a:pt x="558" y="115"/>
                  </a:lnTo>
                  <a:lnTo>
                    <a:pt x="558" y="121"/>
                  </a:lnTo>
                  <a:lnTo>
                    <a:pt x="564" y="121"/>
                  </a:lnTo>
                  <a:lnTo>
                    <a:pt x="558" y="121"/>
                  </a:lnTo>
                  <a:lnTo>
                    <a:pt x="564" y="126"/>
                  </a:lnTo>
                  <a:lnTo>
                    <a:pt x="564" y="132"/>
                  </a:lnTo>
                  <a:lnTo>
                    <a:pt x="564" y="138"/>
                  </a:lnTo>
                  <a:lnTo>
                    <a:pt x="564" y="132"/>
                  </a:lnTo>
                  <a:lnTo>
                    <a:pt x="564" y="138"/>
                  </a:lnTo>
                  <a:lnTo>
                    <a:pt x="558" y="138"/>
                  </a:lnTo>
                  <a:lnTo>
                    <a:pt x="558" y="144"/>
                  </a:lnTo>
                  <a:lnTo>
                    <a:pt x="564" y="144"/>
                  </a:lnTo>
                  <a:lnTo>
                    <a:pt x="564" y="149"/>
                  </a:lnTo>
                  <a:lnTo>
                    <a:pt x="570" y="149"/>
                  </a:lnTo>
                  <a:lnTo>
                    <a:pt x="570" y="155"/>
                  </a:lnTo>
                  <a:lnTo>
                    <a:pt x="570" y="161"/>
                  </a:lnTo>
                  <a:lnTo>
                    <a:pt x="570" y="167"/>
                  </a:lnTo>
                  <a:lnTo>
                    <a:pt x="570" y="172"/>
                  </a:lnTo>
                  <a:lnTo>
                    <a:pt x="570" y="178"/>
                  </a:lnTo>
                  <a:lnTo>
                    <a:pt x="570" y="184"/>
                  </a:lnTo>
                  <a:lnTo>
                    <a:pt x="576" y="184"/>
                  </a:lnTo>
                  <a:lnTo>
                    <a:pt x="570" y="184"/>
                  </a:lnTo>
                  <a:lnTo>
                    <a:pt x="570" y="190"/>
                  </a:lnTo>
                  <a:lnTo>
                    <a:pt x="576" y="190"/>
                  </a:lnTo>
                  <a:lnTo>
                    <a:pt x="570" y="190"/>
                  </a:lnTo>
                  <a:lnTo>
                    <a:pt x="570" y="195"/>
                  </a:lnTo>
                  <a:lnTo>
                    <a:pt x="564" y="195"/>
                  </a:lnTo>
                  <a:lnTo>
                    <a:pt x="558" y="201"/>
                  </a:lnTo>
                  <a:lnTo>
                    <a:pt x="558" y="207"/>
                  </a:lnTo>
                  <a:lnTo>
                    <a:pt x="564" y="207"/>
                  </a:lnTo>
                  <a:lnTo>
                    <a:pt x="564" y="213"/>
                  </a:lnTo>
                  <a:lnTo>
                    <a:pt x="564" y="207"/>
                  </a:lnTo>
                  <a:lnTo>
                    <a:pt x="570" y="207"/>
                  </a:lnTo>
                  <a:lnTo>
                    <a:pt x="576" y="207"/>
                  </a:lnTo>
                  <a:lnTo>
                    <a:pt x="576" y="201"/>
                  </a:lnTo>
                  <a:lnTo>
                    <a:pt x="576" y="195"/>
                  </a:lnTo>
                  <a:lnTo>
                    <a:pt x="581" y="195"/>
                  </a:lnTo>
                  <a:lnTo>
                    <a:pt x="581" y="190"/>
                  </a:lnTo>
                  <a:lnTo>
                    <a:pt x="581" y="184"/>
                  </a:lnTo>
                  <a:lnTo>
                    <a:pt x="576" y="184"/>
                  </a:lnTo>
                  <a:lnTo>
                    <a:pt x="581" y="184"/>
                  </a:lnTo>
                  <a:lnTo>
                    <a:pt x="581" y="178"/>
                  </a:lnTo>
                  <a:lnTo>
                    <a:pt x="587" y="178"/>
                  </a:lnTo>
                  <a:lnTo>
                    <a:pt x="587" y="184"/>
                  </a:lnTo>
                  <a:lnTo>
                    <a:pt x="593" y="184"/>
                  </a:lnTo>
                  <a:lnTo>
                    <a:pt x="593" y="190"/>
                  </a:lnTo>
                  <a:lnTo>
                    <a:pt x="593" y="195"/>
                  </a:lnTo>
                  <a:lnTo>
                    <a:pt x="593" y="201"/>
                  </a:lnTo>
                  <a:lnTo>
                    <a:pt x="599" y="201"/>
                  </a:lnTo>
                  <a:lnTo>
                    <a:pt x="599" y="207"/>
                  </a:lnTo>
                  <a:lnTo>
                    <a:pt x="593" y="207"/>
                  </a:lnTo>
                  <a:lnTo>
                    <a:pt x="599" y="213"/>
                  </a:lnTo>
                  <a:lnTo>
                    <a:pt x="599" y="218"/>
                  </a:lnTo>
                  <a:lnTo>
                    <a:pt x="599" y="224"/>
                  </a:lnTo>
                  <a:lnTo>
                    <a:pt x="604" y="224"/>
                  </a:lnTo>
                  <a:lnTo>
                    <a:pt x="604" y="230"/>
                  </a:lnTo>
                  <a:lnTo>
                    <a:pt x="604" y="236"/>
                  </a:lnTo>
                  <a:lnTo>
                    <a:pt x="604" y="230"/>
                  </a:lnTo>
                  <a:lnTo>
                    <a:pt x="604" y="236"/>
                  </a:lnTo>
                  <a:lnTo>
                    <a:pt x="604" y="241"/>
                  </a:lnTo>
                  <a:lnTo>
                    <a:pt x="610" y="241"/>
                  </a:lnTo>
                  <a:lnTo>
                    <a:pt x="616" y="241"/>
                  </a:lnTo>
                  <a:lnTo>
                    <a:pt x="622" y="241"/>
                  </a:lnTo>
                  <a:lnTo>
                    <a:pt x="627" y="241"/>
                  </a:lnTo>
                  <a:lnTo>
                    <a:pt x="633" y="241"/>
                  </a:lnTo>
                  <a:lnTo>
                    <a:pt x="633" y="236"/>
                  </a:lnTo>
                  <a:lnTo>
                    <a:pt x="639" y="236"/>
                  </a:lnTo>
                  <a:lnTo>
                    <a:pt x="639" y="230"/>
                  </a:lnTo>
                  <a:lnTo>
                    <a:pt x="645" y="230"/>
                  </a:lnTo>
                  <a:lnTo>
                    <a:pt x="645" y="236"/>
                  </a:lnTo>
                  <a:lnTo>
                    <a:pt x="650" y="236"/>
                  </a:lnTo>
                  <a:lnTo>
                    <a:pt x="656" y="236"/>
                  </a:lnTo>
                  <a:lnTo>
                    <a:pt x="656" y="230"/>
                  </a:lnTo>
                  <a:lnTo>
                    <a:pt x="662" y="230"/>
                  </a:lnTo>
                  <a:lnTo>
                    <a:pt x="662" y="236"/>
                  </a:lnTo>
                  <a:lnTo>
                    <a:pt x="662" y="241"/>
                  </a:lnTo>
                  <a:lnTo>
                    <a:pt x="668" y="241"/>
                  </a:lnTo>
                  <a:lnTo>
                    <a:pt x="668" y="236"/>
                  </a:lnTo>
                  <a:lnTo>
                    <a:pt x="673" y="236"/>
                  </a:lnTo>
                  <a:lnTo>
                    <a:pt x="673" y="241"/>
                  </a:lnTo>
                  <a:lnTo>
                    <a:pt x="679" y="241"/>
                  </a:lnTo>
                  <a:lnTo>
                    <a:pt x="679" y="247"/>
                  </a:lnTo>
                  <a:lnTo>
                    <a:pt x="685" y="247"/>
                  </a:lnTo>
                  <a:lnTo>
                    <a:pt x="685" y="253"/>
                  </a:lnTo>
                  <a:lnTo>
                    <a:pt x="691" y="253"/>
                  </a:lnTo>
                  <a:lnTo>
                    <a:pt x="685" y="253"/>
                  </a:lnTo>
                  <a:lnTo>
                    <a:pt x="685" y="259"/>
                  </a:lnTo>
                  <a:lnTo>
                    <a:pt x="685" y="264"/>
                  </a:lnTo>
                  <a:lnTo>
                    <a:pt x="691" y="264"/>
                  </a:lnTo>
                  <a:lnTo>
                    <a:pt x="691" y="270"/>
                  </a:lnTo>
                  <a:lnTo>
                    <a:pt x="691" y="264"/>
                  </a:lnTo>
                  <a:lnTo>
                    <a:pt x="696" y="264"/>
                  </a:lnTo>
                  <a:lnTo>
                    <a:pt x="696" y="270"/>
                  </a:lnTo>
                  <a:lnTo>
                    <a:pt x="702" y="270"/>
                  </a:lnTo>
                  <a:lnTo>
                    <a:pt x="708" y="264"/>
                  </a:lnTo>
                  <a:lnTo>
                    <a:pt x="708" y="259"/>
                  </a:lnTo>
                  <a:lnTo>
                    <a:pt x="714" y="259"/>
                  </a:lnTo>
                  <a:lnTo>
                    <a:pt x="714" y="264"/>
                  </a:lnTo>
                  <a:lnTo>
                    <a:pt x="714" y="270"/>
                  </a:lnTo>
                  <a:lnTo>
                    <a:pt x="719" y="270"/>
                  </a:lnTo>
                  <a:lnTo>
                    <a:pt x="725" y="270"/>
                  </a:lnTo>
                  <a:lnTo>
                    <a:pt x="719" y="270"/>
                  </a:lnTo>
                  <a:lnTo>
                    <a:pt x="719" y="276"/>
                  </a:lnTo>
                  <a:lnTo>
                    <a:pt x="725" y="276"/>
                  </a:lnTo>
                  <a:lnTo>
                    <a:pt x="725" y="270"/>
                  </a:lnTo>
                  <a:lnTo>
                    <a:pt x="731" y="270"/>
                  </a:lnTo>
                  <a:lnTo>
                    <a:pt x="731" y="276"/>
                  </a:lnTo>
                  <a:lnTo>
                    <a:pt x="731" y="270"/>
                  </a:lnTo>
                  <a:lnTo>
                    <a:pt x="737" y="270"/>
                  </a:lnTo>
                  <a:lnTo>
                    <a:pt x="737" y="276"/>
                  </a:lnTo>
                  <a:lnTo>
                    <a:pt x="731" y="276"/>
                  </a:lnTo>
                  <a:lnTo>
                    <a:pt x="731" y="282"/>
                  </a:lnTo>
                  <a:lnTo>
                    <a:pt x="737" y="282"/>
                  </a:lnTo>
                  <a:lnTo>
                    <a:pt x="737" y="288"/>
                  </a:lnTo>
                  <a:lnTo>
                    <a:pt x="737" y="293"/>
                  </a:lnTo>
                  <a:lnTo>
                    <a:pt x="731" y="293"/>
                  </a:lnTo>
                  <a:lnTo>
                    <a:pt x="731" y="299"/>
                  </a:lnTo>
                  <a:lnTo>
                    <a:pt x="737" y="299"/>
                  </a:lnTo>
                  <a:lnTo>
                    <a:pt x="737" y="305"/>
                  </a:lnTo>
                  <a:lnTo>
                    <a:pt x="737" y="299"/>
                  </a:lnTo>
                  <a:lnTo>
                    <a:pt x="731" y="299"/>
                  </a:lnTo>
                  <a:lnTo>
                    <a:pt x="731" y="305"/>
                  </a:lnTo>
                  <a:lnTo>
                    <a:pt x="737" y="305"/>
                  </a:lnTo>
                  <a:lnTo>
                    <a:pt x="737" y="311"/>
                  </a:lnTo>
                  <a:lnTo>
                    <a:pt x="737" y="316"/>
                  </a:lnTo>
                  <a:lnTo>
                    <a:pt x="742" y="322"/>
                  </a:lnTo>
                  <a:lnTo>
                    <a:pt x="748" y="328"/>
                  </a:lnTo>
                  <a:lnTo>
                    <a:pt x="748" y="334"/>
                  </a:lnTo>
                  <a:lnTo>
                    <a:pt x="748" y="328"/>
                  </a:lnTo>
                  <a:lnTo>
                    <a:pt x="754" y="334"/>
                  </a:lnTo>
                  <a:lnTo>
                    <a:pt x="760" y="334"/>
                  </a:lnTo>
                  <a:lnTo>
                    <a:pt x="760" y="339"/>
                  </a:lnTo>
                  <a:lnTo>
                    <a:pt x="754" y="339"/>
                  </a:lnTo>
                  <a:lnTo>
                    <a:pt x="760" y="339"/>
                  </a:lnTo>
                  <a:lnTo>
                    <a:pt x="754" y="339"/>
                  </a:lnTo>
                  <a:lnTo>
                    <a:pt x="754" y="345"/>
                  </a:lnTo>
                  <a:lnTo>
                    <a:pt x="760" y="345"/>
                  </a:lnTo>
                  <a:lnTo>
                    <a:pt x="765" y="351"/>
                  </a:lnTo>
                  <a:lnTo>
                    <a:pt x="771" y="351"/>
                  </a:lnTo>
                  <a:lnTo>
                    <a:pt x="771" y="345"/>
                  </a:lnTo>
                  <a:lnTo>
                    <a:pt x="777" y="345"/>
                  </a:lnTo>
                  <a:lnTo>
                    <a:pt x="783" y="345"/>
                  </a:lnTo>
                  <a:lnTo>
                    <a:pt x="783" y="339"/>
                  </a:lnTo>
                  <a:lnTo>
                    <a:pt x="788" y="339"/>
                  </a:lnTo>
                  <a:lnTo>
                    <a:pt x="794" y="339"/>
                  </a:lnTo>
                  <a:lnTo>
                    <a:pt x="794" y="345"/>
                  </a:lnTo>
                  <a:lnTo>
                    <a:pt x="788" y="345"/>
                  </a:lnTo>
                  <a:lnTo>
                    <a:pt x="788" y="351"/>
                  </a:lnTo>
                  <a:lnTo>
                    <a:pt x="794" y="357"/>
                  </a:lnTo>
                  <a:lnTo>
                    <a:pt x="800" y="362"/>
                  </a:lnTo>
                  <a:lnTo>
                    <a:pt x="806" y="362"/>
                  </a:lnTo>
                  <a:lnTo>
                    <a:pt x="806" y="368"/>
                  </a:lnTo>
                  <a:lnTo>
                    <a:pt x="811" y="368"/>
                  </a:lnTo>
                  <a:lnTo>
                    <a:pt x="817" y="368"/>
                  </a:lnTo>
                  <a:lnTo>
                    <a:pt x="823" y="368"/>
                  </a:lnTo>
                  <a:lnTo>
                    <a:pt x="823" y="374"/>
                  </a:lnTo>
                  <a:lnTo>
                    <a:pt x="829" y="374"/>
                  </a:lnTo>
                  <a:lnTo>
                    <a:pt x="835" y="374"/>
                  </a:lnTo>
                  <a:lnTo>
                    <a:pt x="840" y="374"/>
                  </a:lnTo>
                  <a:lnTo>
                    <a:pt x="846" y="374"/>
                  </a:lnTo>
                  <a:lnTo>
                    <a:pt x="846" y="368"/>
                  </a:lnTo>
                  <a:lnTo>
                    <a:pt x="852" y="368"/>
                  </a:lnTo>
                  <a:lnTo>
                    <a:pt x="852" y="362"/>
                  </a:lnTo>
                  <a:lnTo>
                    <a:pt x="858" y="362"/>
                  </a:lnTo>
                  <a:lnTo>
                    <a:pt x="858" y="357"/>
                  </a:lnTo>
                  <a:lnTo>
                    <a:pt x="863" y="351"/>
                  </a:lnTo>
                  <a:lnTo>
                    <a:pt x="869" y="351"/>
                  </a:lnTo>
                  <a:lnTo>
                    <a:pt x="869" y="345"/>
                  </a:lnTo>
                  <a:lnTo>
                    <a:pt x="869" y="339"/>
                  </a:lnTo>
                  <a:lnTo>
                    <a:pt x="863" y="339"/>
                  </a:lnTo>
                  <a:lnTo>
                    <a:pt x="863" y="334"/>
                  </a:lnTo>
                  <a:lnTo>
                    <a:pt x="858" y="334"/>
                  </a:lnTo>
                  <a:lnTo>
                    <a:pt x="858" y="328"/>
                  </a:lnTo>
                  <a:lnTo>
                    <a:pt x="852" y="328"/>
                  </a:lnTo>
                  <a:lnTo>
                    <a:pt x="852" y="322"/>
                  </a:lnTo>
                  <a:lnTo>
                    <a:pt x="852" y="316"/>
                  </a:lnTo>
                  <a:lnTo>
                    <a:pt x="852" y="311"/>
                  </a:lnTo>
                  <a:lnTo>
                    <a:pt x="846" y="311"/>
                  </a:lnTo>
                  <a:lnTo>
                    <a:pt x="846" y="305"/>
                  </a:lnTo>
                  <a:lnTo>
                    <a:pt x="840" y="305"/>
                  </a:lnTo>
                  <a:lnTo>
                    <a:pt x="840" y="299"/>
                  </a:lnTo>
                  <a:lnTo>
                    <a:pt x="835" y="299"/>
                  </a:lnTo>
                  <a:lnTo>
                    <a:pt x="835" y="293"/>
                  </a:lnTo>
                  <a:lnTo>
                    <a:pt x="840" y="293"/>
                  </a:lnTo>
                  <a:lnTo>
                    <a:pt x="846" y="293"/>
                  </a:lnTo>
                  <a:lnTo>
                    <a:pt x="846" y="288"/>
                  </a:lnTo>
                  <a:lnTo>
                    <a:pt x="840" y="288"/>
                  </a:lnTo>
                  <a:lnTo>
                    <a:pt x="840" y="282"/>
                  </a:lnTo>
                  <a:lnTo>
                    <a:pt x="835" y="282"/>
                  </a:lnTo>
                  <a:lnTo>
                    <a:pt x="835" y="276"/>
                  </a:lnTo>
                  <a:lnTo>
                    <a:pt x="829" y="276"/>
                  </a:lnTo>
                  <a:lnTo>
                    <a:pt x="829" y="270"/>
                  </a:lnTo>
                  <a:lnTo>
                    <a:pt x="829" y="264"/>
                  </a:lnTo>
                  <a:lnTo>
                    <a:pt x="835" y="264"/>
                  </a:lnTo>
                  <a:lnTo>
                    <a:pt x="840" y="270"/>
                  </a:lnTo>
                  <a:lnTo>
                    <a:pt x="846" y="270"/>
                  </a:lnTo>
                  <a:lnTo>
                    <a:pt x="852" y="270"/>
                  </a:lnTo>
                  <a:lnTo>
                    <a:pt x="858" y="270"/>
                  </a:lnTo>
                  <a:lnTo>
                    <a:pt x="858" y="264"/>
                  </a:lnTo>
                  <a:lnTo>
                    <a:pt x="858" y="270"/>
                  </a:lnTo>
                  <a:lnTo>
                    <a:pt x="863" y="270"/>
                  </a:lnTo>
                  <a:lnTo>
                    <a:pt x="869" y="270"/>
                  </a:lnTo>
                  <a:lnTo>
                    <a:pt x="875" y="270"/>
                  </a:lnTo>
                  <a:lnTo>
                    <a:pt x="881" y="270"/>
                  </a:lnTo>
                  <a:lnTo>
                    <a:pt x="886" y="270"/>
                  </a:lnTo>
                  <a:lnTo>
                    <a:pt x="886" y="264"/>
                  </a:lnTo>
                  <a:lnTo>
                    <a:pt x="886" y="259"/>
                  </a:lnTo>
                  <a:lnTo>
                    <a:pt x="892" y="259"/>
                  </a:lnTo>
                  <a:lnTo>
                    <a:pt x="886" y="253"/>
                  </a:lnTo>
                  <a:lnTo>
                    <a:pt x="886" y="247"/>
                  </a:lnTo>
                  <a:lnTo>
                    <a:pt x="892" y="247"/>
                  </a:lnTo>
                  <a:lnTo>
                    <a:pt x="886" y="241"/>
                  </a:lnTo>
                  <a:lnTo>
                    <a:pt x="886" y="236"/>
                  </a:lnTo>
                  <a:lnTo>
                    <a:pt x="892" y="236"/>
                  </a:lnTo>
                  <a:lnTo>
                    <a:pt x="898" y="236"/>
                  </a:lnTo>
                  <a:lnTo>
                    <a:pt x="904" y="236"/>
                  </a:lnTo>
                  <a:lnTo>
                    <a:pt x="904" y="230"/>
                  </a:lnTo>
                  <a:lnTo>
                    <a:pt x="909" y="230"/>
                  </a:lnTo>
                  <a:lnTo>
                    <a:pt x="915" y="230"/>
                  </a:lnTo>
                  <a:lnTo>
                    <a:pt x="921" y="230"/>
                  </a:lnTo>
                  <a:lnTo>
                    <a:pt x="921" y="236"/>
                  </a:lnTo>
                  <a:lnTo>
                    <a:pt x="927" y="236"/>
                  </a:lnTo>
                  <a:lnTo>
                    <a:pt x="932" y="236"/>
                  </a:lnTo>
                  <a:lnTo>
                    <a:pt x="932" y="241"/>
                  </a:lnTo>
                  <a:lnTo>
                    <a:pt x="938" y="241"/>
                  </a:lnTo>
                  <a:lnTo>
                    <a:pt x="938" y="247"/>
                  </a:lnTo>
                  <a:lnTo>
                    <a:pt x="944" y="247"/>
                  </a:lnTo>
                  <a:lnTo>
                    <a:pt x="944" y="253"/>
                  </a:lnTo>
                  <a:lnTo>
                    <a:pt x="950" y="253"/>
                  </a:lnTo>
                  <a:lnTo>
                    <a:pt x="955" y="253"/>
                  </a:lnTo>
                  <a:lnTo>
                    <a:pt x="955" y="247"/>
                  </a:lnTo>
                  <a:lnTo>
                    <a:pt x="961" y="247"/>
                  </a:lnTo>
                  <a:lnTo>
                    <a:pt x="955" y="247"/>
                  </a:lnTo>
                  <a:lnTo>
                    <a:pt x="955" y="241"/>
                  </a:lnTo>
                  <a:lnTo>
                    <a:pt x="950" y="236"/>
                  </a:lnTo>
                  <a:lnTo>
                    <a:pt x="950" y="230"/>
                  </a:lnTo>
                  <a:lnTo>
                    <a:pt x="950" y="224"/>
                  </a:lnTo>
                  <a:lnTo>
                    <a:pt x="944" y="224"/>
                  </a:lnTo>
                  <a:lnTo>
                    <a:pt x="938" y="224"/>
                  </a:lnTo>
                  <a:lnTo>
                    <a:pt x="938" y="218"/>
                  </a:lnTo>
                  <a:lnTo>
                    <a:pt x="932" y="218"/>
                  </a:lnTo>
                  <a:lnTo>
                    <a:pt x="932" y="213"/>
                  </a:lnTo>
                  <a:lnTo>
                    <a:pt x="932" y="207"/>
                  </a:lnTo>
                  <a:lnTo>
                    <a:pt x="932" y="201"/>
                  </a:lnTo>
                  <a:lnTo>
                    <a:pt x="938" y="201"/>
                  </a:lnTo>
                  <a:lnTo>
                    <a:pt x="944" y="201"/>
                  </a:lnTo>
                  <a:lnTo>
                    <a:pt x="944" y="207"/>
                  </a:lnTo>
                  <a:lnTo>
                    <a:pt x="950" y="207"/>
                  </a:lnTo>
                  <a:lnTo>
                    <a:pt x="955" y="207"/>
                  </a:lnTo>
                  <a:lnTo>
                    <a:pt x="950" y="207"/>
                  </a:lnTo>
                  <a:lnTo>
                    <a:pt x="955" y="207"/>
                  </a:lnTo>
                  <a:lnTo>
                    <a:pt x="955" y="201"/>
                  </a:lnTo>
                  <a:lnTo>
                    <a:pt x="950" y="201"/>
                  </a:lnTo>
                  <a:lnTo>
                    <a:pt x="950" y="195"/>
                  </a:lnTo>
                  <a:lnTo>
                    <a:pt x="950" y="201"/>
                  </a:lnTo>
                  <a:lnTo>
                    <a:pt x="944" y="201"/>
                  </a:lnTo>
                  <a:lnTo>
                    <a:pt x="944" y="195"/>
                  </a:lnTo>
                  <a:lnTo>
                    <a:pt x="938" y="195"/>
                  </a:lnTo>
                  <a:lnTo>
                    <a:pt x="938" y="190"/>
                  </a:lnTo>
                  <a:lnTo>
                    <a:pt x="938" y="184"/>
                  </a:lnTo>
                  <a:lnTo>
                    <a:pt x="932" y="184"/>
                  </a:lnTo>
                  <a:lnTo>
                    <a:pt x="932" y="178"/>
                  </a:lnTo>
                  <a:lnTo>
                    <a:pt x="932" y="184"/>
                  </a:lnTo>
                  <a:lnTo>
                    <a:pt x="938" y="184"/>
                  </a:lnTo>
                  <a:lnTo>
                    <a:pt x="944" y="184"/>
                  </a:lnTo>
                  <a:lnTo>
                    <a:pt x="950" y="184"/>
                  </a:lnTo>
                  <a:lnTo>
                    <a:pt x="950" y="178"/>
                  </a:lnTo>
                  <a:lnTo>
                    <a:pt x="955" y="178"/>
                  </a:lnTo>
                  <a:lnTo>
                    <a:pt x="950" y="178"/>
                  </a:lnTo>
                  <a:lnTo>
                    <a:pt x="950" y="172"/>
                  </a:lnTo>
                  <a:lnTo>
                    <a:pt x="950" y="167"/>
                  </a:lnTo>
                  <a:lnTo>
                    <a:pt x="955" y="167"/>
                  </a:lnTo>
                  <a:lnTo>
                    <a:pt x="955" y="172"/>
                  </a:lnTo>
                  <a:lnTo>
                    <a:pt x="961" y="172"/>
                  </a:lnTo>
                  <a:lnTo>
                    <a:pt x="961" y="167"/>
                  </a:lnTo>
                  <a:lnTo>
                    <a:pt x="967" y="167"/>
                  </a:lnTo>
                  <a:lnTo>
                    <a:pt x="973" y="167"/>
                  </a:lnTo>
                  <a:lnTo>
                    <a:pt x="973" y="172"/>
                  </a:lnTo>
                  <a:lnTo>
                    <a:pt x="973" y="178"/>
                  </a:lnTo>
                  <a:lnTo>
                    <a:pt x="978" y="178"/>
                  </a:lnTo>
                  <a:lnTo>
                    <a:pt x="978" y="184"/>
                  </a:lnTo>
                  <a:lnTo>
                    <a:pt x="978" y="178"/>
                  </a:lnTo>
                  <a:lnTo>
                    <a:pt x="984" y="178"/>
                  </a:lnTo>
                  <a:lnTo>
                    <a:pt x="984" y="184"/>
                  </a:lnTo>
                  <a:lnTo>
                    <a:pt x="984" y="190"/>
                  </a:lnTo>
                  <a:lnTo>
                    <a:pt x="990" y="190"/>
                  </a:lnTo>
                  <a:lnTo>
                    <a:pt x="990" y="184"/>
                  </a:lnTo>
                  <a:lnTo>
                    <a:pt x="996" y="184"/>
                  </a:lnTo>
                  <a:lnTo>
                    <a:pt x="996" y="190"/>
                  </a:lnTo>
                  <a:lnTo>
                    <a:pt x="996" y="184"/>
                  </a:lnTo>
                  <a:lnTo>
                    <a:pt x="996" y="190"/>
                  </a:lnTo>
                  <a:lnTo>
                    <a:pt x="1001" y="190"/>
                  </a:lnTo>
                  <a:lnTo>
                    <a:pt x="1007" y="190"/>
                  </a:lnTo>
                  <a:lnTo>
                    <a:pt x="1007" y="195"/>
                  </a:lnTo>
                  <a:lnTo>
                    <a:pt x="1001" y="195"/>
                  </a:lnTo>
                  <a:lnTo>
                    <a:pt x="1001" y="201"/>
                  </a:lnTo>
                  <a:lnTo>
                    <a:pt x="1007" y="207"/>
                  </a:lnTo>
                  <a:lnTo>
                    <a:pt x="1007" y="201"/>
                  </a:lnTo>
                  <a:lnTo>
                    <a:pt x="1013" y="201"/>
                  </a:lnTo>
                  <a:lnTo>
                    <a:pt x="1013" y="195"/>
                  </a:lnTo>
                  <a:lnTo>
                    <a:pt x="1019" y="195"/>
                  </a:lnTo>
                  <a:lnTo>
                    <a:pt x="1024" y="195"/>
                  </a:lnTo>
                  <a:lnTo>
                    <a:pt x="1024" y="201"/>
                  </a:lnTo>
                  <a:lnTo>
                    <a:pt x="1030" y="201"/>
                  </a:lnTo>
                  <a:lnTo>
                    <a:pt x="1036" y="201"/>
                  </a:lnTo>
                  <a:lnTo>
                    <a:pt x="1042" y="201"/>
                  </a:lnTo>
                  <a:lnTo>
                    <a:pt x="1047" y="201"/>
                  </a:lnTo>
                  <a:lnTo>
                    <a:pt x="1047" y="207"/>
                  </a:lnTo>
                  <a:lnTo>
                    <a:pt x="1053" y="207"/>
                  </a:lnTo>
                  <a:lnTo>
                    <a:pt x="1059" y="207"/>
                  </a:lnTo>
                  <a:lnTo>
                    <a:pt x="1065" y="207"/>
                  </a:lnTo>
                  <a:lnTo>
                    <a:pt x="1070" y="213"/>
                  </a:lnTo>
                  <a:lnTo>
                    <a:pt x="1070" y="218"/>
                  </a:lnTo>
                  <a:lnTo>
                    <a:pt x="1076" y="218"/>
                  </a:lnTo>
                  <a:lnTo>
                    <a:pt x="1076" y="213"/>
                  </a:lnTo>
                  <a:lnTo>
                    <a:pt x="1082" y="213"/>
                  </a:lnTo>
                  <a:lnTo>
                    <a:pt x="1088" y="213"/>
                  </a:lnTo>
                  <a:lnTo>
                    <a:pt x="1088" y="218"/>
                  </a:lnTo>
                  <a:lnTo>
                    <a:pt x="1093" y="218"/>
                  </a:lnTo>
                  <a:lnTo>
                    <a:pt x="1099" y="218"/>
                  </a:lnTo>
                  <a:lnTo>
                    <a:pt x="1105" y="218"/>
                  </a:lnTo>
                  <a:lnTo>
                    <a:pt x="1105" y="224"/>
                  </a:lnTo>
                  <a:lnTo>
                    <a:pt x="1111" y="224"/>
                  </a:lnTo>
                  <a:lnTo>
                    <a:pt x="1117" y="224"/>
                  </a:lnTo>
                  <a:lnTo>
                    <a:pt x="1117" y="230"/>
                  </a:lnTo>
                  <a:lnTo>
                    <a:pt x="1117" y="236"/>
                  </a:lnTo>
                  <a:lnTo>
                    <a:pt x="1122" y="236"/>
                  </a:lnTo>
                  <a:lnTo>
                    <a:pt x="1128" y="236"/>
                  </a:lnTo>
                  <a:lnTo>
                    <a:pt x="1128" y="230"/>
                  </a:lnTo>
                  <a:lnTo>
                    <a:pt x="1128" y="224"/>
                  </a:lnTo>
                  <a:lnTo>
                    <a:pt x="1128" y="218"/>
                  </a:lnTo>
                  <a:lnTo>
                    <a:pt x="1134" y="218"/>
                  </a:lnTo>
                  <a:lnTo>
                    <a:pt x="1134" y="224"/>
                  </a:lnTo>
                  <a:lnTo>
                    <a:pt x="1140" y="224"/>
                  </a:lnTo>
                  <a:lnTo>
                    <a:pt x="1145" y="224"/>
                  </a:lnTo>
                  <a:lnTo>
                    <a:pt x="1145" y="218"/>
                  </a:lnTo>
                  <a:lnTo>
                    <a:pt x="1145" y="224"/>
                  </a:lnTo>
                  <a:lnTo>
                    <a:pt x="1151" y="224"/>
                  </a:lnTo>
                  <a:lnTo>
                    <a:pt x="1151" y="230"/>
                  </a:lnTo>
                  <a:lnTo>
                    <a:pt x="1157" y="230"/>
                  </a:lnTo>
                  <a:lnTo>
                    <a:pt x="1157" y="224"/>
                  </a:lnTo>
                  <a:lnTo>
                    <a:pt x="1163" y="224"/>
                  </a:lnTo>
                  <a:lnTo>
                    <a:pt x="1168" y="224"/>
                  </a:lnTo>
                  <a:lnTo>
                    <a:pt x="1163" y="230"/>
                  </a:lnTo>
                  <a:lnTo>
                    <a:pt x="1168" y="236"/>
                  </a:lnTo>
                  <a:lnTo>
                    <a:pt x="1174" y="236"/>
                  </a:lnTo>
                  <a:lnTo>
                    <a:pt x="1180" y="236"/>
                  </a:lnTo>
                  <a:lnTo>
                    <a:pt x="1186" y="236"/>
                  </a:lnTo>
                  <a:lnTo>
                    <a:pt x="1191" y="236"/>
                  </a:lnTo>
                  <a:lnTo>
                    <a:pt x="1191" y="241"/>
                  </a:lnTo>
                  <a:lnTo>
                    <a:pt x="1197" y="241"/>
                  </a:lnTo>
                  <a:lnTo>
                    <a:pt x="1203" y="241"/>
                  </a:lnTo>
                  <a:lnTo>
                    <a:pt x="1209" y="241"/>
                  </a:lnTo>
                  <a:lnTo>
                    <a:pt x="1214" y="241"/>
                  </a:lnTo>
                  <a:lnTo>
                    <a:pt x="1220" y="247"/>
                  </a:lnTo>
                  <a:lnTo>
                    <a:pt x="1220" y="241"/>
                  </a:lnTo>
                  <a:lnTo>
                    <a:pt x="1226" y="241"/>
                  </a:lnTo>
                  <a:lnTo>
                    <a:pt x="1226" y="247"/>
                  </a:lnTo>
                  <a:lnTo>
                    <a:pt x="1232" y="247"/>
                  </a:lnTo>
                  <a:lnTo>
                    <a:pt x="1237" y="247"/>
                  </a:lnTo>
                  <a:lnTo>
                    <a:pt x="1237" y="253"/>
                  </a:lnTo>
                  <a:lnTo>
                    <a:pt x="1243" y="253"/>
                  </a:lnTo>
                  <a:lnTo>
                    <a:pt x="1243" y="247"/>
                  </a:lnTo>
                  <a:lnTo>
                    <a:pt x="1249" y="247"/>
                  </a:lnTo>
                  <a:lnTo>
                    <a:pt x="1255" y="253"/>
                  </a:lnTo>
                  <a:lnTo>
                    <a:pt x="1260" y="253"/>
                  </a:lnTo>
                  <a:lnTo>
                    <a:pt x="1266" y="253"/>
                  </a:lnTo>
                  <a:lnTo>
                    <a:pt x="1266" y="247"/>
                  </a:lnTo>
                  <a:lnTo>
                    <a:pt x="1266" y="241"/>
                  </a:lnTo>
                  <a:lnTo>
                    <a:pt x="1266" y="236"/>
                  </a:lnTo>
                  <a:lnTo>
                    <a:pt x="1266" y="241"/>
                  </a:lnTo>
                  <a:lnTo>
                    <a:pt x="1272" y="241"/>
                  </a:lnTo>
                  <a:lnTo>
                    <a:pt x="1278" y="241"/>
                  </a:lnTo>
                  <a:lnTo>
                    <a:pt x="1283" y="247"/>
                  </a:lnTo>
                  <a:lnTo>
                    <a:pt x="1283" y="241"/>
                  </a:lnTo>
                  <a:lnTo>
                    <a:pt x="1283" y="247"/>
                  </a:lnTo>
                  <a:lnTo>
                    <a:pt x="1289" y="247"/>
                  </a:lnTo>
                  <a:lnTo>
                    <a:pt x="1283" y="241"/>
                  </a:lnTo>
                  <a:lnTo>
                    <a:pt x="1289" y="241"/>
                  </a:lnTo>
                  <a:lnTo>
                    <a:pt x="1295" y="241"/>
                  </a:lnTo>
                  <a:lnTo>
                    <a:pt x="1295" y="236"/>
                  </a:lnTo>
                  <a:lnTo>
                    <a:pt x="1295" y="241"/>
                  </a:lnTo>
                  <a:lnTo>
                    <a:pt x="1301" y="241"/>
                  </a:lnTo>
                  <a:lnTo>
                    <a:pt x="1301" y="247"/>
                  </a:lnTo>
                  <a:lnTo>
                    <a:pt x="1301" y="241"/>
                  </a:lnTo>
                  <a:lnTo>
                    <a:pt x="1301" y="236"/>
                  </a:lnTo>
                  <a:lnTo>
                    <a:pt x="1306" y="236"/>
                  </a:lnTo>
                  <a:lnTo>
                    <a:pt x="1306" y="241"/>
                  </a:lnTo>
                  <a:lnTo>
                    <a:pt x="1312" y="241"/>
                  </a:lnTo>
                  <a:lnTo>
                    <a:pt x="1312" y="247"/>
                  </a:lnTo>
                  <a:lnTo>
                    <a:pt x="1318" y="247"/>
                  </a:lnTo>
                  <a:lnTo>
                    <a:pt x="1324" y="247"/>
                  </a:lnTo>
                  <a:lnTo>
                    <a:pt x="1318" y="247"/>
                  </a:lnTo>
                  <a:lnTo>
                    <a:pt x="1318" y="253"/>
                  </a:lnTo>
                  <a:lnTo>
                    <a:pt x="1324" y="253"/>
                  </a:lnTo>
                  <a:lnTo>
                    <a:pt x="1329" y="253"/>
                  </a:lnTo>
                  <a:lnTo>
                    <a:pt x="1329" y="259"/>
                  </a:lnTo>
                  <a:lnTo>
                    <a:pt x="1335" y="259"/>
                  </a:lnTo>
                  <a:lnTo>
                    <a:pt x="1335" y="264"/>
                  </a:lnTo>
                  <a:lnTo>
                    <a:pt x="1335" y="270"/>
                  </a:lnTo>
                  <a:lnTo>
                    <a:pt x="1341" y="270"/>
                  </a:lnTo>
                  <a:lnTo>
                    <a:pt x="1341" y="276"/>
                  </a:lnTo>
                  <a:lnTo>
                    <a:pt x="1341" y="282"/>
                  </a:lnTo>
                  <a:lnTo>
                    <a:pt x="1347" y="282"/>
                  </a:lnTo>
                  <a:lnTo>
                    <a:pt x="1347" y="276"/>
                  </a:lnTo>
                  <a:lnTo>
                    <a:pt x="1352" y="276"/>
                  </a:lnTo>
                  <a:lnTo>
                    <a:pt x="1358" y="276"/>
                  </a:lnTo>
                  <a:lnTo>
                    <a:pt x="1364" y="282"/>
                  </a:lnTo>
                  <a:lnTo>
                    <a:pt x="1370" y="282"/>
                  </a:lnTo>
                  <a:lnTo>
                    <a:pt x="1370" y="288"/>
                  </a:lnTo>
                  <a:lnTo>
                    <a:pt x="1370" y="293"/>
                  </a:lnTo>
                  <a:lnTo>
                    <a:pt x="1370" y="299"/>
                  </a:lnTo>
                  <a:lnTo>
                    <a:pt x="1375" y="299"/>
                  </a:lnTo>
                  <a:lnTo>
                    <a:pt x="1370" y="299"/>
                  </a:lnTo>
                  <a:lnTo>
                    <a:pt x="1370" y="305"/>
                  </a:lnTo>
                  <a:lnTo>
                    <a:pt x="1370" y="311"/>
                  </a:lnTo>
                  <a:lnTo>
                    <a:pt x="1364" y="311"/>
                  </a:lnTo>
                  <a:lnTo>
                    <a:pt x="1364" y="316"/>
                  </a:lnTo>
                  <a:lnTo>
                    <a:pt x="1364" y="322"/>
                  </a:lnTo>
                  <a:lnTo>
                    <a:pt x="1364" y="328"/>
                  </a:lnTo>
                  <a:lnTo>
                    <a:pt x="1370" y="328"/>
                  </a:lnTo>
                  <a:lnTo>
                    <a:pt x="1370" y="334"/>
                  </a:lnTo>
                  <a:lnTo>
                    <a:pt x="1370" y="339"/>
                  </a:lnTo>
                  <a:lnTo>
                    <a:pt x="1370" y="334"/>
                  </a:lnTo>
                  <a:lnTo>
                    <a:pt x="1364" y="334"/>
                  </a:lnTo>
                  <a:lnTo>
                    <a:pt x="1364" y="339"/>
                  </a:lnTo>
                  <a:lnTo>
                    <a:pt x="1358" y="339"/>
                  </a:lnTo>
                  <a:lnTo>
                    <a:pt x="1358" y="345"/>
                  </a:lnTo>
                  <a:lnTo>
                    <a:pt x="1358" y="351"/>
                  </a:lnTo>
                  <a:lnTo>
                    <a:pt x="1358" y="357"/>
                  </a:lnTo>
                  <a:lnTo>
                    <a:pt x="1352" y="357"/>
                  </a:lnTo>
                  <a:lnTo>
                    <a:pt x="1352" y="351"/>
                  </a:lnTo>
                  <a:lnTo>
                    <a:pt x="1347" y="351"/>
                  </a:lnTo>
                  <a:lnTo>
                    <a:pt x="1347" y="357"/>
                  </a:lnTo>
                  <a:lnTo>
                    <a:pt x="1352" y="357"/>
                  </a:lnTo>
                  <a:lnTo>
                    <a:pt x="1347" y="357"/>
                  </a:lnTo>
                  <a:lnTo>
                    <a:pt x="1347" y="362"/>
                  </a:lnTo>
                  <a:lnTo>
                    <a:pt x="1347" y="368"/>
                  </a:lnTo>
                  <a:lnTo>
                    <a:pt x="1352" y="368"/>
                  </a:lnTo>
                  <a:lnTo>
                    <a:pt x="1358" y="368"/>
                  </a:lnTo>
                  <a:lnTo>
                    <a:pt x="1364" y="368"/>
                  </a:lnTo>
                  <a:lnTo>
                    <a:pt x="1364" y="374"/>
                  </a:lnTo>
                  <a:lnTo>
                    <a:pt x="1358" y="374"/>
                  </a:lnTo>
                  <a:lnTo>
                    <a:pt x="1364" y="374"/>
                  </a:lnTo>
                  <a:lnTo>
                    <a:pt x="1364" y="380"/>
                  </a:lnTo>
                  <a:lnTo>
                    <a:pt x="1370" y="380"/>
                  </a:lnTo>
                  <a:lnTo>
                    <a:pt x="1375" y="374"/>
                  </a:lnTo>
                  <a:lnTo>
                    <a:pt x="1375" y="368"/>
                  </a:lnTo>
                  <a:lnTo>
                    <a:pt x="1381" y="368"/>
                  </a:lnTo>
                  <a:lnTo>
                    <a:pt x="1381" y="374"/>
                  </a:lnTo>
                  <a:lnTo>
                    <a:pt x="1387" y="374"/>
                  </a:lnTo>
                  <a:lnTo>
                    <a:pt x="1387" y="380"/>
                  </a:lnTo>
                  <a:lnTo>
                    <a:pt x="1387" y="385"/>
                  </a:lnTo>
                  <a:lnTo>
                    <a:pt x="1393" y="385"/>
                  </a:lnTo>
                  <a:lnTo>
                    <a:pt x="1393" y="380"/>
                  </a:lnTo>
                  <a:lnTo>
                    <a:pt x="1387" y="380"/>
                  </a:lnTo>
                  <a:lnTo>
                    <a:pt x="1393" y="374"/>
                  </a:lnTo>
                  <a:lnTo>
                    <a:pt x="1393" y="368"/>
                  </a:lnTo>
                  <a:lnTo>
                    <a:pt x="1398" y="368"/>
                  </a:lnTo>
                  <a:lnTo>
                    <a:pt x="1398" y="374"/>
                  </a:lnTo>
                  <a:lnTo>
                    <a:pt x="1398" y="380"/>
                  </a:lnTo>
                  <a:lnTo>
                    <a:pt x="1398" y="385"/>
                  </a:lnTo>
                  <a:lnTo>
                    <a:pt x="1398" y="391"/>
                  </a:lnTo>
                  <a:lnTo>
                    <a:pt x="1404" y="391"/>
                  </a:lnTo>
                  <a:lnTo>
                    <a:pt x="1398" y="391"/>
                  </a:lnTo>
                  <a:lnTo>
                    <a:pt x="1398" y="397"/>
                  </a:lnTo>
                  <a:lnTo>
                    <a:pt x="1393" y="397"/>
                  </a:lnTo>
                  <a:lnTo>
                    <a:pt x="1393" y="403"/>
                  </a:lnTo>
                  <a:lnTo>
                    <a:pt x="1393" y="408"/>
                  </a:lnTo>
                  <a:lnTo>
                    <a:pt x="1398" y="403"/>
                  </a:lnTo>
                  <a:lnTo>
                    <a:pt x="1404" y="403"/>
                  </a:lnTo>
                  <a:lnTo>
                    <a:pt x="1404" y="408"/>
                  </a:lnTo>
                  <a:lnTo>
                    <a:pt x="1410" y="403"/>
                  </a:lnTo>
                  <a:lnTo>
                    <a:pt x="1404" y="397"/>
                  </a:lnTo>
                  <a:lnTo>
                    <a:pt x="1398" y="397"/>
                  </a:lnTo>
                  <a:lnTo>
                    <a:pt x="1404" y="397"/>
                  </a:lnTo>
                  <a:lnTo>
                    <a:pt x="1404" y="391"/>
                  </a:lnTo>
                  <a:lnTo>
                    <a:pt x="1410" y="391"/>
                  </a:lnTo>
                  <a:lnTo>
                    <a:pt x="1410" y="397"/>
                  </a:lnTo>
                  <a:lnTo>
                    <a:pt x="1416" y="397"/>
                  </a:lnTo>
                  <a:lnTo>
                    <a:pt x="1416" y="403"/>
                  </a:lnTo>
                  <a:lnTo>
                    <a:pt x="1422" y="403"/>
                  </a:lnTo>
                  <a:lnTo>
                    <a:pt x="1422" y="408"/>
                  </a:lnTo>
                  <a:lnTo>
                    <a:pt x="1422" y="414"/>
                  </a:lnTo>
                  <a:lnTo>
                    <a:pt x="1427" y="414"/>
                  </a:lnTo>
                  <a:lnTo>
                    <a:pt x="1427" y="420"/>
                  </a:lnTo>
                  <a:lnTo>
                    <a:pt x="1433" y="420"/>
                  </a:lnTo>
                  <a:lnTo>
                    <a:pt x="1433" y="414"/>
                  </a:lnTo>
                  <a:lnTo>
                    <a:pt x="1433" y="420"/>
                  </a:lnTo>
                  <a:lnTo>
                    <a:pt x="1439" y="420"/>
                  </a:lnTo>
                  <a:lnTo>
                    <a:pt x="1439" y="414"/>
                  </a:lnTo>
                  <a:lnTo>
                    <a:pt x="1445" y="420"/>
                  </a:lnTo>
                  <a:lnTo>
                    <a:pt x="1445" y="414"/>
                  </a:lnTo>
                  <a:lnTo>
                    <a:pt x="1450" y="414"/>
                  </a:lnTo>
                  <a:lnTo>
                    <a:pt x="1450" y="420"/>
                  </a:lnTo>
                  <a:lnTo>
                    <a:pt x="1450" y="426"/>
                  </a:lnTo>
                  <a:lnTo>
                    <a:pt x="1445" y="431"/>
                  </a:lnTo>
                  <a:lnTo>
                    <a:pt x="1439" y="426"/>
                  </a:lnTo>
                  <a:lnTo>
                    <a:pt x="1433" y="426"/>
                  </a:lnTo>
                  <a:lnTo>
                    <a:pt x="1433" y="431"/>
                  </a:lnTo>
                  <a:lnTo>
                    <a:pt x="1427" y="431"/>
                  </a:lnTo>
                  <a:lnTo>
                    <a:pt x="1422" y="437"/>
                  </a:lnTo>
                  <a:lnTo>
                    <a:pt x="1416" y="443"/>
                  </a:lnTo>
                  <a:lnTo>
                    <a:pt x="1422" y="443"/>
                  </a:lnTo>
                  <a:lnTo>
                    <a:pt x="1422" y="449"/>
                  </a:lnTo>
                  <a:lnTo>
                    <a:pt x="1416" y="449"/>
                  </a:lnTo>
                  <a:lnTo>
                    <a:pt x="1422" y="454"/>
                  </a:lnTo>
                  <a:lnTo>
                    <a:pt x="1427" y="454"/>
                  </a:lnTo>
                  <a:lnTo>
                    <a:pt x="1427" y="449"/>
                  </a:lnTo>
                  <a:lnTo>
                    <a:pt x="1433" y="449"/>
                  </a:lnTo>
                  <a:lnTo>
                    <a:pt x="1439" y="449"/>
                  </a:lnTo>
                  <a:lnTo>
                    <a:pt x="1445" y="449"/>
                  </a:lnTo>
                  <a:lnTo>
                    <a:pt x="1450" y="454"/>
                  </a:lnTo>
                  <a:lnTo>
                    <a:pt x="1450" y="460"/>
                  </a:lnTo>
                  <a:lnTo>
                    <a:pt x="1456" y="460"/>
                  </a:lnTo>
                  <a:lnTo>
                    <a:pt x="1456" y="454"/>
                  </a:lnTo>
                  <a:lnTo>
                    <a:pt x="1456" y="460"/>
                  </a:lnTo>
                  <a:lnTo>
                    <a:pt x="1456" y="466"/>
                  </a:lnTo>
                  <a:lnTo>
                    <a:pt x="1462" y="472"/>
                  </a:lnTo>
                  <a:lnTo>
                    <a:pt x="1462" y="466"/>
                  </a:lnTo>
                  <a:lnTo>
                    <a:pt x="1468" y="466"/>
                  </a:lnTo>
                  <a:lnTo>
                    <a:pt x="1468" y="460"/>
                  </a:lnTo>
                  <a:lnTo>
                    <a:pt x="1468" y="454"/>
                  </a:lnTo>
                  <a:lnTo>
                    <a:pt x="1473" y="454"/>
                  </a:lnTo>
                  <a:lnTo>
                    <a:pt x="1473" y="460"/>
                  </a:lnTo>
                  <a:lnTo>
                    <a:pt x="1479" y="460"/>
                  </a:lnTo>
                  <a:lnTo>
                    <a:pt x="1479" y="454"/>
                  </a:lnTo>
                  <a:lnTo>
                    <a:pt x="1485" y="454"/>
                  </a:lnTo>
                  <a:lnTo>
                    <a:pt x="1485" y="449"/>
                  </a:lnTo>
                  <a:lnTo>
                    <a:pt x="1491" y="454"/>
                  </a:lnTo>
                  <a:lnTo>
                    <a:pt x="1496" y="454"/>
                  </a:lnTo>
                  <a:lnTo>
                    <a:pt x="1502" y="454"/>
                  </a:lnTo>
                  <a:lnTo>
                    <a:pt x="1508" y="454"/>
                  </a:lnTo>
                  <a:lnTo>
                    <a:pt x="1514" y="449"/>
                  </a:lnTo>
                  <a:lnTo>
                    <a:pt x="1519" y="449"/>
                  </a:lnTo>
                  <a:lnTo>
                    <a:pt x="1519" y="443"/>
                  </a:lnTo>
                  <a:lnTo>
                    <a:pt x="1525" y="443"/>
                  </a:lnTo>
                  <a:lnTo>
                    <a:pt x="1531" y="443"/>
                  </a:lnTo>
                  <a:lnTo>
                    <a:pt x="1537" y="443"/>
                  </a:lnTo>
                  <a:lnTo>
                    <a:pt x="1548" y="443"/>
                  </a:lnTo>
                  <a:lnTo>
                    <a:pt x="1554" y="443"/>
                  </a:lnTo>
                  <a:lnTo>
                    <a:pt x="1560" y="443"/>
                  </a:lnTo>
                  <a:lnTo>
                    <a:pt x="1560" y="437"/>
                  </a:lnTo>
                  <a:lnTo>
                    <a:pt x="1565" y="443"/>
                  </a:lnTo>
                  <a:lnTo>
                    <a:pt x="1571" y="443"/>
                  </a:lnTo>
                  <a:lnTo>
                    <a:pt x="1577" y="443"/>
                  </a:lnTo>
                  <a:lnTo>
                    <a:pt x="1583" y="443"/>
                  </a:lnTo>
                  <a:lnTo>
                    <a:pt x="1588" y="443"/>
                  </a:lnTo>
                  <a:lnTo>
                    <a:pt x="1594" y="443"/>
                  </a:lnTo>
                  <a:lnTo>
                    <a:pt x="1588" y="443"/>
                  </a:lnTo>
                  <a:lnTo>
                    <a:pt x="1583" y="443"/>
                  </a:lnTo>
                  <a:lnTo>
                    <a:pt x="1588" y="449"/>
                  </a:lnTo>
                  <a:lnTo>
                    <a:pt x="1583" y="449"/>
                  </a:lnTo>
                  <a:lnTo>
                    <a:pt x="1583" y="454"/>
                  </a:lnTo>
                  <a:lnTo>
                    <a:pt x="1577" y="454"/>
                  </a:lnTo>
                  <a:lnTo>
                    <a:pt x="1577" y="460"/>
                  </a:lnTo>
                  <a:lnTo>
                    <a:pt x="1571" y="460"/>
                  </a:lnTo>
                  <a:lnTo>
                    <a:pt x="1571" y="454"/>
                  </a:lnTo>
                  <a:lnTo>
                    <a:pt x="1565" y="454"/>
                  </a:lnTo>
                  <a:lnTo>
                    <a:pt x="1565" y="460"/>
                  </a:lnTo>
                  <a:lnTo>
                    <a:pt x="1565" y="466"/>
                  </a:lnTo>
                  <a:lnTo>
                    <a:pt x="1565" y="472"/>
                  </a:lnTo>
                  <a:lnTo>
                    <a:pt x="1571" y="483"/>
                  </a:lnTo>
                  <a:lnTo>
                    <a:pt x="1577" y="495"/>
                  </a:lnTo>
                  <a:lnTo>
                    <a:pt x="1583" y="500"/>
                  </a:lnTo>
                  <a:lnTo>
                    <a:pt x="1583" y="506"/>
                  </a:lnTo>
                  <a:lnTo>
                    <a:pt x="1588" y="506"/>
                  </a:lnTo>
                  <a:lnTo>
                    <a:pt x="1588" y="512"/>
                  </a:lnTo>
                  <a:lnTo>
                    <a:pt x="1600" y="529"/>
                  </a:lnTo>
                  <a:lnTo>
                    <a:pt x="1600" y="535"/>
                  </a:lnTo>
                  <a:lnTo>
                    <a:pt x="1606" y="541"/>
                  </a:lnTo>
                  <a:lnTo>
                    <a:pt x="1606" y="546"/>
                  </a:lnTo>
                  <a:lnTo>
                    <a:pt x="1606" y="552"/>
                  </a:lnTo>
                  <a:lnTo>
                    <a:pt x="1606" y="558"/>
                  </a:lnTo>
                  <a:lnTo>
                    <a:pt x="1606" y="564"/>
                  </a:lnTo>
                  <a:lnTo>
                    <a:pt x="1611" y="569"/>
                  </a:lnTo>
                  <a:lnTo>
                    <a:pt x="1611" y="575"/>
                  </a:lnTo>
                  <a:lnTo>
                    <a:pt x="1611" y="581"/>
                  </a:lnTo>
                  <a:lnTo>
                    <a:pt x="1611" y="587"/>
                  </a:lnTo>
                  <a:lnTo>
                    <a:pt x="1611" y="593"/>
                  </a:lnTo>
                  <a:lnTo>
                    <a:pt x="1611" y="598"/>
                  </a:lnTo>
                  <a:lnTo>
                    <a:pt x="1611" y="604"/>
                  </a:lnTo>
                  <a:lnTo>
                    <a:pt x="1617" y="604"/>
                  </a:lnTo>
                  <a:lnTo>
                    <a:pt x="1617" y="610"/>
                  </a:lnTo>
                  <a:lnTo>
                    <a:pt x="1617" y="616"/>
                  </a:lnTo>
                  <a:lnTo>
                    <a:pt x="1617" y="621"/>
                  </a:lnTo>
                  <a:lnTo>
                    <a:pt x="1617" y="627"/>
                  </a:lnTo>
                  <a:lnTo>
                    <a:pt x="1617" y="633"/>
                  </a:lnTo>
                  <a:lnTo>
                    <a:pt x="1623" y="639"/>
                  </a:lnTo>
                  <a:lnTo>
                    <a:pt x="1623" y="644"/>
                  </a:lnTo>
                  <a:lnTo>
                    <a:pt x="1623" y="650"/>
                  </a:lnTo>
                  <a:lnTo>
                    <a:pt x="1623" y="656"/>
                  </a:lnTo>
                  <a:lnTo>
                    <a:pt x="1623" y="667"/>
                  </a:lnTo>
                  <a:close/>
                  <a:moveTo>
                    <a:pt x="161" y="282"/>
                  </a:moveTo>
                  <a:lnTo>
                    <a:pt x="155" y="282"/>
                  </a:lnTo>
                  <a:lnTo>
                    <a:pt x="161" y="282"/>
                  </a:lnTo>
                  <a:close/>
                  <a:moveTo>
                    <a:pt x="155" y="276"/>
                  </a:moveTo>
                  <a:lnTo>
                    <a:pt x="155" y="282"/>
                  </a:lnTo>
                  <a:lnTo>
                    <a:pt x="155" y="276"/>
                  </a:lnTo>
                  <a:close/>
                  <a:moveTo>
                    <a:pt x="161" y="293"/>
                  </a:moveTo>
                  <a:lnTo>
                    <a:pt x="161" y="288"/>
                  </a:lnTo>
                  <a:lnTo>
                    <a:pt x="161" y="293"/>
                  </a:lnTo>
                  <a:close/>
                </a:path>
              </a:pathLst>
            </a:cu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4" name="Freeform 36"/>
            <p:cNvSpPr>
              <a:spLocks/>
            </p:cNvSpPr>
            <p:nvPr/>
          </p:nvSpPr>
          <p:spPr bwMode="auto">
            <a:xfrm>
              <a:off x="1004489" y="3840481"/>
              <a:ext cx="2942151" cy="2060568"/>
            </a:xfrm>
            <a:custGeom>
              <a:avLst/>
              <a:gdLst>
                <a:gd name="T0" fmla="*/ 2147483646 w 1939"/>
                <a:gd name="T1" fmla="*/ 2147483646 h 1358"/>
                <a:gd name="T2" fmla="*/ 2147483646 w 1939"/>
                <a:gd name="T3" fmla="*/ 2147483646 h 1358"/>
                <a:gd name="T4" fmla="*/ 2147483646 w 1939"/>
                <a:gd name="T5" fmla="*/ 2147483646 h 1358"/>
                <a:gd name="T6" fmla="*/ 2147483646 w 1939"/>
                <a:gd name="T7" fmla="*/ 2147483646 h 1358"/>
                <a:gd name="T8" fmla="*/ 2147483646 w 1939"/>
                <a:gd name="T9" fmla="*/ 2147483646 h 1358"/>
                <a:gd name="T10" fmla="*/ 2147483646 w 1939"/>
                <a:gd name="T11" fmla="*/ 2147483646 h 1358"/>
                <a:gd name="T12" fmla="*/ 2147483646 w 1939"/>
                <a:gd name="T13" fmla="*/ 2147483646 h 1358"/>
                <a:gd name="T14" fmla="*/ 2147483646 w 1939"/>
                <a:gd name="T15" fmla="*/ 2147483646 h 1358"/>
                <a:gd name="T16" fmla="*/ 2147483646 w 1939"/>
                <a:gd name="T17" fmla="*/ 2147483646 h 1358"/>
                <a:gd name="T18" fmla="*/ 2147483646 w 1939"/>
                <a:gd name="T19" fmla="*/ 2147483646 h 1358"/>
                <a:gd name="T20" fmla="*/ 2147483646 w 1939"/>
                <a:gd name="T21" fmla="*/ 2147483646 h 1358"/>
                <a:gd name="T22" fmla="*/ 2147483646 w 1939"/>
                <a:gd name="T23" fmla="*/ 2147483646 h 1358"/>
                <a:gd name="T24" fmla="*/ 2147483646 w 1939"/>
                <a:gd name="T25" fmla="*/ 2147483646 h 1358"/>
                <a:gd name="T26" fmla="*/ 2147483646 w 1939"/>
                <a:gd name="T27" fmla="*/ 2147483646 h 1358"/>
                <a:gd name="T28" fmla="*/ 2147483646 w 1939"/>
                <a:gd name="T29" fmla="*/ 2147483646 h 1358"/>
                <a:gd name="T30" fmla="*/ 2147483646 w 1939"/>
                <a:gd name="T31" fmla="*/ 2147483646 h 1358"/>
                <a:gd name="T32" fmla="*/ 2147483646 w 1939"/>
                <a:gd name="T33" fmla="*/ 2147483646 h 1358"/>
                <a:gd name="T34" fmla="*/ 2147483646 w 1939"/>
                <a:gd name="T35" fmla="*/ 2147483646 h 1358"/>
                <a:gd name="T36" fmla="*/ 2147483646 w 1939"/>
                <a:gd name="T37" fmla="*/ 2147483646 h 1358"/>
                <a:gd name="T38" fmla="*/ 2147483646 w 1939"/>
                <a:gd name="T39" fmla="*/ 2147483646 h 1358"/>
                <a:gd name="T40" fmla="*/ 2147483646 w 1939"/>
                <a:gd name="T41" fmla="*/ 2147483646 h 1358"/>
                <a:gd name="T42" fmla="*/ 2147483646 w 1939"/>
                <a:gd name="T43" fmla="*/ 2147483646 h 1358"/>
                <a:gd name="T44" fmla="*/ 2147483646 w 1939"/>
                <a:gd name="T45" fmla="*/ 2147483646 h 1358"/>
                <a:gd name="T46" fmla="*/ 2147483646 w 1939"/>
                <a:gd name="T47" fmla="*/ 2147483646 h 1358"/>
                <a:gd name="T48" fmla="*/ 2147483646 w 1939"/>
                <a:gd name="T49" fmla="*/ 2147483646 h 1358"/>
                <a:gd name="T50" fmla="*/ 2147483646 w 1939"/>
                <a:gd name="T51" fmla="*/ 2147483646 h 1358"/>
                <a:gd name="T52" fmla="*/ 2147483646 w 1939"/>
                <a:gd name="T53" fmla="*/ 2147483646 h 1358"/>
                <a:gd name="T54" fmla="*/ 2147483646 w 1939"/>
                <a:gd name="T55" fmla="*/ 2147483646 h 1358"/>
                <a:gd name="T56" fmla="*/ 2147483646 w 1939"/>
                <a:gd name="T57" fmla="*/ 2147483646 h 1358"/>
                <a:gd name="T58" fmla="*/ 2147483646 w 1939"/>
                <a:gd name="T59" fmla="*/ 2147483646 h 1358"/>
                <a:gd name="T60" fmla="*/ 2147483646 w 1939"/>
                <a:gd name="T61" fmla="*/ 2147483646 h 1358"/>
                <a:gd name="T62" fmla="*/ 2147483646 w 1939"/>
                <a:gd name="T63" fmla="*/ 2147483646 h 1358"/>
                <a:gd name="T64" fmla="*/ 2147483646 w 1939"/>
                <a:gd name="T65" fmla="*/ 2147483646 h 1358"/>
                <a:gd name="T66" fmla="*/ 2147483646 w 1939"/>
                <a:gd name="T67" fmla="*/ 2147483646 h 1358"/>
                <a:gd name="T68" fmla="*/ 2147483646 w 1939"/>
                <a:gd name="T69" fmla="*/ 2147483646 h 1358"/>
                <a:gd name="T70" fmla="*/ 2147483646 w 1939"/>
                <a:gd name="T71" fmla="*/ 2147483646 h 1358"/>
                <a:gd name="T72" fmla="*/ 2147483646 w 1939"/>
                <a:gd name="T73" fmla="*/ 2147483646 h 1358"/>
                <a:gd name="T74" fmla="*/ 2147483646 w 1939"/>
                <a:gd name="T75" fmla="*/ 2147483646 h 1358"/>
                <a:gd name="T76" fmla="*/ 2147483646 w 1939"/>
                <a:gd name="T77" fmla="*/ 2147483646 h 1358"/>
                <a:gd name="T78" fmla="*/ 2147483646 w 1939"/>
                <a:gd name="T79" fmla="*/ 2147483646 h 1358"/>
                <a:gd name="T80" fmla="*/ 2147483646 w 1939"/>
                <a:gd name="T81" fmla="*/ 2147483646 h 1358"/>
                <a:gd name="T82" fmla="*/ 2147483646 w 1939"/>
                <a:gd name="T83" fmla="*/ 2147483646 h 1358"/>
                <a:gd name="T84" fmla="*/ 2147483646 w 1939"/>
                <a:gd name="T85" fmla="*/ 2147483646 h 1358"/>
                <a:gd name="T86" fmla="*/ 2147483646 w 1939"/>
                <a:gd name="T87" fmla="*/ 2147483646 h 1358"/>
                <a:gd name="T88" fmla="*/ 2147483646 w 1939"/>
                <a:gd name="T89" fmla="*/ 2147483646 h 1358"/>
                <a:gd name="T90" fmla="*/ 2147483646 w 1939"/>
                <a:gd name="T91" fmla="*/ 2147483646 h 1358"/>
                <a:gd name="T92" fmla="*/ 2147483646 w 1939"/>
                <a:gd name="T93" fmla="*/ 2147483646 h 1358"/>
                <a:gd name="T94" fmla="*/ 2147483646 w 1939"/>
                <a:gd name="T95" fmla="*/ 2147483646 h 1358"/>
                <a:gd name="T96" fmla="*/ 2147483646 w 1939"/>
                <a:gd name="T97" fmla="*/ 2147483646 h 1358"/>
                <a:gd name="T98" fmla="*/ 2147483646 w 1939"/>
                <a:gd name="T99" fmla="*/ 2147483646 h 1358"/>
                <a:gd name="T100" fmla="*/ 2147483646 w 1939"/>
                <a:gd name="T101" fmla="*/ 2147483646 h 1358"/>
                <a:gd name="T102" fmla="*/ 2147483646 w 1939"/>
                <a:gd name="T103" fmla="*/ 2147483646 h 1358"/>
                <a:gd name="T104" fmla="*/ 2147483646 w 1939"/>
                <a:gd name="T105" fmla="*/ 2147483646 h 1358"/>
                <a:gd name="T106" fmla="*/ 2147483646 w 1939"/>
                <a:gd name="T107" fmla="*/ 2147483646 h 1358"/>
                <a:gd name="T108" fmla="*/ 2147483646 w 1939"/>
                <a:gd name="T109" fmla="*/ 2147483646 h 1358"/>
                <a:gd name="T110" fmla="*/ 2147483646 w 1939"/>
                <a:gd name="T111" fmla="*/ 2147483646 h 1358"/>
                <a:gd name="T112" fmla="*/ 2147483646 w 1939"/>
                <a:gd name="T113" fmla="*/ 2147483646 h 1358"/>
                <a:gd name="T114" fmla="*/ 2147483646 w 1939"/>
                <a:gd name="T115" fmla="*/ 2147483646 h 1358"/>
                <a:gd name="T116" fmla="*/ 2147483646 w 1939"/>
                <a:gd name="T117" fmla="*/ 2147483646 h 1358"/>
                <a:gd name="T118" fmla="*/ 2147483646 w 1939"/>
                <a:gd name="T119" fmla="*/ 2147483646 h 1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939" h="1358">
                  <a:moveTo>
                    <a:pt x="1623" y="667"/>
                  </a:moveTo>
                  <a:lnTo>
                    <a:pt x="1629" y="690"/>
                  </a:lnTo>
                  <a:lnTo>
                    <a:pt x="1634" y="748"/>
                  </a:lnTo>
                  <a:lnTo>
                    <a:pt x="1634" y="742"/>
                  </a:lnTo>
                  <a:lnTo>
                    <a:pt x="1640" y="742"/>
                  </a:lnTo>
                  <a:lnTo>
                    <a:pt x="1640" y="748"/>
                  </a:lnTo>
                  <a:lnTo>
                    <a:pt x="1640" y="742"/>
                  </a:lnTo>
                  <a:lnTo>
                    <a:pt x="1646" y="742"/>
                  </a:lnTo>
                  <a:lnTo>
                    <a:pt x="1652" y="742"/>
                  </a:lnTo>
                  <a:lnTo>
                    <a:pt x="1657" y="742"/>
                  </a:lnTo>
                  <a:lnTo>
                    <a:pt x="1657" y="736"/>
                  </a:lnTo>
                  <a:lnTo>
                    <a:pt x="1663" y="731"/>
                  </a:lnTo>
                  <a:lnTo>
                    <a:pt x="1657" y="731"/>
                  </a:lnTo>
                  <a:lnTo>
                    <a:pt x="1663" y="725"/>
                  </a:lnTo>
                  <a:lnTo>
                    <a:pt x="1669" y="725"/>
                  </a:lnTo>
                  <a:lnTo>
                    <a:pt x="1669" y="719"/>
                  </a:lnTo>
                  <a:lnTo>
                    <a:pt x="1675" y="719"/>
                  </a:lnTo>
                  <a:lnTo>
                    <a:pt x="1686" y="725"/>
                  </a:lnTo>
                  <a:lnTo>
                    <a:pt x="1686" y="731"/>
                  </a:lnTo>
                  <a:lnTo>
                    <a:pt x="1692" y="731"/>
                  </a:lnTo>
                  <a:lnTo>
                    <a:pt x="1692" y="736"/>
                  </a:lnTo>
                  <a:lnTo>
                    <a:pt x="1692" y="742"/>
                  </a:lnTo>
                  <a:lnTo>
                    <a:pt x="1686" y="742"/>
                  </a:lnTo>
                  <a:lnTo>
                    <a:pt x="1686" y="748"/>
                  </a:lnTo>
                  <a:lnTo>
                    <a:pt x="1686" y="754"/>
                  </a:lnTo>
                  <a:lnTo>
                    <a:pt x="1692" y="748"/>
                  </a:lnTo>
                  <a:lnTo>
                    <a:pt x="1692" y="754"/>
                  </a:lnTo>
                  <a:lnTo>
                    <a:pt x="1698" y="754"/>
                  </a:lnTo>
                  <a:lnTo>
                    <a:pt x="1698" y="759"/>
                  </a:lnTo>
                  <a:lnTo>
                    <a:pt x="1698" y="765"/>
                  </a:lnTo>
                  <a:lnTo>
                    <a:pt x="1698" y="771"/>
                  </a:lnTo>
                  <a:lnTo>
                    <a:pt x="1703" y="771"/>
                  </a:lnTo>
                  <a:lnTo>
                    <a:pt x="1709" y="771"/>
                  </a:lnTo>
                  <a:lnTo>
                    <a:pt x="1715" y="771"/>
                  </a:lnTo>
                  <a:lnTo>
                    <a:pt x="1721" y="771"/>
                  </a:lnTo>
                  <a:lnTo>
                    <a:pt x="1721" y="777"/>
                  </a:lnTo>
                  <a:lnTo>
                    <a:pt x="1727" y="777"/>
                  </a:lnTo>
                  <a:lnTo>
                    <a:pt x="1727" y="782"/>
                  </a:lnTo>
                  <a:lnTo>
                    <a:pt x="1732" y="782"/>
                  </a:lnTo>
                  <a:lnTo>
                    <a:pt x="1732" y="777"/>
                  </a:lnTo>
                  <a:lnTo>
                    <a:pt x="1732" y="782"/>
                  </a:lnTo>
                  <a:lnTo>
                    <a:pt x="1738" y="782"/>
                  </a:lnTo>
                  <a:lnTo>
                    <a:pt x="1738" y="777"/>
                  </a:lnTo>
                  <a:lnTo>
                    <a:pt x="1738" y="782"/>
                  </a:lnTo>
                  <a:lnTo>
                    <a:pt x="1744" y="782"/>
                  </a:lnTo>
                  <a:lnTo>
                    <a:pt x="1750" y="782"/>
                  </a:lnTo>
                  <a:lnTo>
                    <a:pt x="1755" y="782"/>
                  </a:lnTo>
                  <a:lnTo>
                    <a:pt x="1755" y="777"/>
                  </a:lnTo>
                  <a:lnTo>
                    <a:pt x="1761" y="771"/>
                  </a:lnTo>
                  <a:lnTo>
                    <a:pt x="1761" y="777"/>
                  </a:lnTo>
                  <a:lnTo>
                    <a:pt x="1767" y="777"/>
                  </a:lnTo>
                  <a:lnTo>
                    <a:pt x="1767" y="782"/>
                  </a:lnTo>
                  <a:lnTo>
                    <a:pt x="1767" y="777"/>
                  </a:lnTo>
                  <a:lnTo>
                    <a:pt x="1773" y="777"/>
                  </a:lnTo>
                  <a:lnTo>
                    <a:pt x="1778" y="777"/>
                  </a:lnTo>
                  <a:lnTo>
                    <a:pt x="1778" y="771"/>
                  </a:lnTo>
                  <a:lnTo>
                    <a:pt x="1778" y="777"/>
                  </a:lnTo>
                  <a:lnTo>
                    <a:pt x="1784" y="777"/>
                  </a:lnTo>
                  <a:lnTo>
                    <a:pt x="1790" y="777"/>
                  </a:lnTo>
                  <a:lnTo>
                    <a:pt x="1796" y="782"/>
                  </a:lnTo>
                  <a:lnTo>
                    <a:pt x="1801" y="782"/>
                  </a:lnTo>
                  <a:lnTo>
                    <a:pt x="1801" y="788"/>
                  </a:lnTo>
                  <a:lnTo>
                    <a:pt x="1807" y="788"/>
                  </a:lnTo>
                  <a:lnTo>
                    <a:pt x="1807" y="794"/>
                  </a:lnTo>
                  <a:lnTo>
                    <a:pt x="1807" y="800"/>
                  </a:lnTo>
                  <a:lnTo>
                    <a:pt x="1813" y="800"/>
                  </a:lnTo>
                  <a:lnTo>
                    <a:pt x="1813" y="805"/>
                  </a:lnTo>
                  <a:lnTo>
                    <a:pt x="1813" y="811"/>
                  </a:lnTo>
                  <a:lnTo>
                    <a:pt x="1813" y="817"/>
                  </a:lnTo>
                  <a:lnTo>
                    <a:pt x="1819" y="817"/>
                  </a:lnTo>
                  <a:lnTo>
                    <a:pt x="1819" y="823"/>
                  </a:lnTo>
                  <a:lnTo>
                    <a:pt x="1819" y="828"/>
                  </a:lnTo>
                  <a:lnTo>
                    <a:pt x="1819" y="834"/>
                  </a:lnTo>
                  <a:lnTo>
                    <a:pt x="1813" y="840"/>
                  </a:lnTo>
                  <a:lnTo>
                    <a:pt x="1819" y="840"/>
                  </a:lnTo>
                  <a:lnTo>
                    <a:pt x="1819" y="846"/>
                  </a:lnTo>
                  <a:lnTo>
                    <a:pt x="1824" y="846"/>
                  </a:lnTo>
                  <a:lnTo>
                    <a:pt x="1830" y="851"/>
                  </a:lnTo>
                  <a:lnTo>
                    <a:pt x="1836" y="851"/>
                  </a:lnTo>
                  <a:lnTo>
                    <a:pt x="1836" y="857"/>
                  </a:lnTo>
                  <a:lnTo>
                    <a:pt x="1842" y="857"/>
                  </a:lnTo>
                  <a:lnTo>
                    <a:pt x="1842" y="863"/>
                  </a:lnTo>
                  <a:lnTo>
                    <a:pt x="1842" y="857"/>
                  </a:lnTo>
                  <a:lnTo>
                    <a:pt x="1842" y="863"/>
                  </a:lnTo>
                  <a:lnTo>
                    <a:pt x="1847" y="863"/>
                  </a:lnTo>
                  <a:lnTo>
                    <a:pt x="1847" y="869"/>
                  </a:lnTo>
                  <a:lnTo>
                    <a:pt x="1842" y="869"/>
                  </a:lnTo>
                  <a:lnTo>
                    <a:pt x="1842" y="874"/>
                  </a:lnTo>
                  <a:lnTo>
                    <a:pt x="1847" y="880"/>
                  </a:lnTo>
                  <a:lnTo>
                    <a:pt x="1847" y="886"/>
                  </a:lnTo>
                  <a:lnTo>
                    <a:pt x="1847" y="892"/>
                  </a:lnTo>
                  <a:lnTo>
                    <a:pt x="1847" y="898"/>
                  </a:lnTo>
                  <a:lnTo>
                    <a:pt x="1847" y="903"/>
                  </a:lnTo>
                  <a:lnTo>
                    <a:pt x="1853" y="903"/>
                  </a:lnTo>
                  <a:lnTo>
                    <a:pt x="1853" y="898"/>
                  </a:lnTo>
                  <a:lnTo>
                    <a:pt x="1859" y="898"/>
                  </a:lnTo>
                  <a:lnTo>
                    <a:pt x="1859" y="903"/>
                  </a:lnTo>
                  <a:lnTo>
                    <a:pt x="1865" y="903"/>
                  </a:lnTo>
                  <a:lnTo>
                    <a:pt x="1865" y="909"/>
                  </a:lnTo>
                  <a:lnTo>
                    <a:pt x="1870" y="909"/>
                  </a:lnTo>
                  <a:lnTo>
                    <a:pt x="1876" y="909"/>
                  </a:lnTo>
                  <a:lnTo>
                    <a:pt x="1882" y="909"/>
                  </a:lnTo>
                  <a:lnTo>
                    <a:pt x="1882" y="915"/>
                  </a:lnTo>
                  <a:lnTo>
                    <a:pt x="1876" y="915"/>
                  </a:lnTo>
                  <a:lnTo>
                    <a:pt x="1882" y="915"/>
                  </a:lnTo>
                  <a:lnTo>
                    <a:pt x="1888" y="915"/>
                  </a:lnTo>
                  <a:lnTo>
                    <a:pt x="1888" y="921"/>
                  </a:lnTo>
                  <a:lnTo>
                    <a:pt x="1893" y="921"/>
                  </a:lnTo>
                  <a:lnTo>
                    <a:pt x="1893" y="915"/>
                  </a:lnTo>
                  <a:lnTo>
                    <a:pt x="1899" y="915"/>
                  </a:lnTo>
                  <a:lnTo>
                    <a:pt x="1905" y="915"/>
                  </a:lnTo>
                  <a:lnTo>
                    <a:pt x="1905" y="909"/>
                  </a:lnTo>
                  <a:lnTo>
                    <a:pt x="1911" y="909"/>
                  </a:lnTo>
                  <a:lnTo>
                    <a:pt x="1911" y="903"/>
                  </a:lnTo>
                  <a:lnTo>
                    <a:pt x="1916" y="903"/>
                  </a:lnTo>
                  <a:lnTo>
                    <a:pt x="1922" y="903"/>
                  </a:lnTo>
                  <a:lnTo>
                    <a:pt x="1922" y="909"/>
                  </a:lnTo>
                  <a:lnTo>
                    <a:pt x="1916" y="909"/>
                  </a:lnTo>
                  <a:lnTo>
                    <a:pt x="1916" y="915"/>
                  </a:lnTo>
                  <a:lnTo>
                    <a:pt x="1911" y="915"/>
                  </a:lnTo>
                  <a:lnTo>
                    <a:pt x="1911" y="921"/>
                  </a:lnTo>
                  <a:lnTo>
                    <a:pt x="1916" y="921"/>
                  </a:lnTo>
                  <a:lnTo>
                    <a:pt x="1922" y="921"/>
                  </a:lnTo>
                  <a:lnTo>
                    <a:pt x="1922" y="926"/>
                  </a:lnTo>
                  <a:lnTo>
                    <a:pt x="1922" y="932"/>
                  </a:lnTo>
                  <a:lnTo>
                    <a:pt x="1922" y="938"/>
                  </a:lnTo>
                  <a:lnTo>
                    <a:pt x="1922" y="944"/>
                  </a:lnTo>
                  <a:lnTo>
                    <a:pt x="1928" y="944"/>
                  </a:lnTo>
                  <a:lnTo>
                    <a:pt x="1928" y="949"/>
                  </a:lnTo>
                  <a:lnTo>
                    <a:pt x="1928" y="944"/>
                  </a:lnTo>
                  <a:lnTo>
                    <a:pt x="1928" y="949"/>
                  </a:lnTo>
                  <a:lnTo>
                    <a:pt x="1934" y="949"/>
                  </a:lnTo>
                  <a:lnTo>
                    <a:pt x="1939" y="949"/>
                  </a:lnTo>
                  <a:lnTo>
                    <a:pt x="1939" y="955"/>
                  </a:lnTo>
                  <a:lnTo>
                    <a:pt x="1934" y="955"/>
                  </a:lnTo>
                  <a:lnTo>
                    <a:pt x="1934" y="961"/>
                  </a:lnTo>
                  <a:lnTo>
                    <a:pt x="1934" y="955"/>
                  </a:lnTo>
                  <a:lnTo>
                    <a:pt x="1928" y="955"/>
                  </a:lnTo>
                  <a:lnTo>
                    <a:pt x="1916" y="955"/>
                  </a:lnTo>
                  <a:lnTo>
                    <a:pt x="1911" y="961"/>
                  </a:lnTo>
                  <a:lnTo>
                    <a:pt x="1905" y="961"/>
                  </a:lnTo>
                  <a:lnTo>
                    <a:pt x="1905" y="967"/>
                  </a:lnTo>
                  <a:lnTo>
                    <a:pt x="1905" y="972"/>
                  </a:lnTo>
                  <a:lnTo>
                    <a:pt x="1911" y="972"/>
                  </a:lnTo>
                  <a:lnTo>
                    <a:pt x="1905" y="984"/>
                  </a:lnTo>
                  <a:lnTo>
                    <a:pt x="1899" y="984"/>
                  </a:lnTo>
                  <a:lnTo>
                    <a:pt x="1899" y="990"/>
                  </a:lnTo>
                  <a:lnTo>
                    <a:pt x="1893" y="990"/>
                  </a:lnTo>
                  <a:lnTo>
                    <a:pt x="1888" y="995"/>
                  </a:lnTo>
                  <a:lnTo>
                    <a:pt x="1882" y="995"/>
                  </a:lnTo>
                  <a:lnTo>
                    <a:pt x="1876" y="995"/>
                  </a:lnTo>
                  <a:lnTo>
                    <a:pt x="1870" y="995"/>
                  </a:lnTo>
                  <a:lnTo>
                    <a:pt x="1865" y="995"/>
                  </a:lnTo>
                  <a:lnTo>
                    <a:pt x="1859" y="995"/>
                  </a:lnTo>
                  <a:lnTo>
                    <a:pt x="1853" y="990"/>
                  </a:lnTo>
                  <a:lnTo>
                    <a:pt x="1853" y="995"/>
                  </a:lnTo>
                  <a:lnTo>
                    <a:pt x="1847" y="995"/>
                  </a:lnTo>
                  <a:lnTo>
                    <a:pt x="1842" y="1007"/>
                  </a:lnTo>
                  <a:lnTo>
                    <a:pt x="1836" y="1013"/>
                  </a:lnTo>
                  <a:lnTo>
                    <a:pt x="1836" y="1018"/>
                  </a:lnTo>
                  <a:lnTo>
                    <a:pt x="1830" y="1024"/>
                  </a:lnTo>
                  <a:lnTo>
                    <a:pt x="1830" y="1030"/>
                  </a:lnTo>
                  <a:lnTo>
                    <a:pt x="1830" y="1036"/>
                  </a:lnTo>
                  <a:lnTo>
                    <a:pt x="1830" y="1047"/>
                  </a:lnTo>
                  <a:lnTo>
                    <a:pt x="1830" y="1053"/>
                  </a:lnTo>
                  <a:lnTo>
                    <a:pt x="1824" y="1053"/>
                  </a:lnTo>
                  <a:lnTo>
                    <a:pt x="1824" y="1059"/>
                  </a:lnTo>
                  <a:lnTo>
                    <a:pt x="1830" y="1059"/>
                  </a:lnTo>
                  <a:lnTo>
                    <a:pt x="1830" y="1064"/>
                  </a:lnTo>
                  <a:lnTo>
                    <a:pt x="1824" y="1076"/>
                  </a:lnTo>
                  <a:lnTo>
                    <a:pt x="1819" y="1082"/>
                  </a:lnTo>
                  <a:lnTo>
                    <a:pt x="1813" y="1087"/>
                  </a:lnTo>
                  <a:lnTo>
                    <a:pt x="1807" y="1087"/>
                  </a:lnTo>
                  <a:lnTo>
                    <a:pt x="1801" y="1082"/>
                  </a:lnTo>
                  <a:lnTo>
                    <a:pt x="1796" y="1087"/>
                  </a:lnTo>
                  <a:lnTo>
                    <a:pt x="1790" y="1087"/>
                  </a:lnTo>
                  <a:lnTo>
                    <a:pt x="1790" y="1093"/>
                  </a:lnTo>
                  <a:lnTo>
                    <a:pt x="1784" y="1093"/>
                  </a:lnTo>
                  <a:lnTo>
                    <a:pt x="1773" y="1093"/>
                  </a:lnTo>
                  <a:lnTo>
                    <a:pt x="1773" y="1087"/>
                  </a:lnTo>
                  <a:lnTo>
                    <a:pt x="1778" y="1087"/>
                  </a:lnTo>
                  <a:lnTo>
                    <a:pt x="1773" y="1082"/>
                  </a:lnTo>
                  <a:lnTo>
                    <a:pt x="1767" y="1082"/>
                  </a:lnTo>
                  <a:lnTo>
                    <a:pt x="1755" y="1076"/>
                  </a:lnTo>
                  <a:lnTo>
                    <a:pt x="1750" y="1076"/>
                  </a:lnTo>
                  <a:lnTo>
                    <a:pt x="1744" y="1076"/>
                  </a:lnTo>
                  <a:lnTo>
                    <a:pt x="1732" y="1070"/>
                  </a:lnTo>
                  <a:lnTo>
                    <a:pt x="1727" y="1064"/>
                  </a:lnTo>
                  <a:lnTo>
                    <a:pt x="1721" y="1064"/>
                  </a:lnTo>
                  <a:lnTo>
                    <a:pt x="1721" y="1059"/>
                  </a:lnTo>
                  <a:lnTo>
                    <a:pt x="1715" y="1059"/>
                  </a:lnTo>
                  <a:lnTo>
                    <a:pt x="1715" y="1053"/>
                  </a:lnTo>
                  <a:lnTo>
                    <a:pt x="1709" y="1053"/>
                  </a:lnTo>
                  <a:lnTo>
                    <a:pt x="1709" y="1047"/>
                  </a:lnTo>
                  <a:lnTo>
                    <a:pt x="1703" y="1047"/>
                  </a:lnTo>
                  <a:lnTo>
                    <a:pt x="1703" y="1041"/>
                  </a:lnTo>
                  <a:lnTo>
                    <a:pt x="1698" y="1041"/>
                  </a:lnTo>
                  <a:lnTo>
                    <a:pt x="1698" y="1047"/>
                  </a:lnTo>
                  <a:lnTo>
                    <a:pt x="1692" y="1053"/>
                  </a:lnTo>
                  <a:lnTo>
                    <a:pt x="1692" y="1059"/>
                  </a:lnTo>
                  <a:lnTo>
                    <a:pt x="1686" y="1064"/>
                  </a:lnTo>
                  <a:lnTo>
                    <a:pt x="1680" y="1070"/>
                  </a:lnTo>
                  <a:lnTo>
                    <a:pt x="1675" y="1076"/>
                  </a:lnTo>
                  <a:lnTo>
                    <a:pt x="1675" y="1082"/>
                  </a:lnTo>
                  <a:lnTo>
                    <a:pt x="1669" y="1082"/>
                  </a:lnTo>
                  <a:lnTo>
                    <a:pt x="1669" y="1093"/>
                  </a:lnTo>
                  <a:lnTo>
                    <a:pt x="1663" y="1099"/>
                  </a:lnTo>
                  <a:lnTo>
                    <a:pt x="1657" y="1105"/>
                  </a:lnTo>
                  <a:lnTo>
                    <a:pt x="1652" y="1110"/>
                  </a:lnTo>
                  <a:lnTo>
                    <a:pt x="1652" y="1116"/>
                  </a:lnTo>
                  <a:lnTo>
                    <a:pt x="1646" y="1122"/>
                  </a:lnTo>
                  <a:lnTo>
                    <a:pt x="1646" y="1128"/>
                  </a:lnTo>
                  <a:lnTo>
                    <a:pt x="1640" y="1133"/>
                  </a:lnTo>
                  <a:lnTo>
                    <a:pt x="1634" y="1139"/>
                  </a:lnTo>
                  <a:lnTo>
                    <a:pt x="1629" y="1151"/>
                  </a:lnTo>
                  <a:lnTo>
                    <a:pt x="1623" y="1151"/>
                  </a:lnTo>
                  <a:lnTo>
                    <a:pt x="1629" y="1156"/>
                  </a:lnTo>
                  <a:lnTo>
                    <a:pt x="1634" y="1156"/>
                  </a:lnTo>
                  <a:lnTo>
                    <a:pt x="1634" y="1162"/>
                  </a:lnTo>
                  <a:lnTo>
                    <a:pt x="1640" y="1162"/>
                  </a:lnTo>
                  <a:lnTo>
                    <a:pt x="1640" y="1168"/>
                  </a:lnTo>
                  <a:lnTo>
                    <a:pt x="1640" y="1174"/>
                  </a:lnTo>
                  <a:lnTo>
                    <a:pt x="1634" y="1174"/>
                  </a:lnTo>
                  <a:lnTo>
                    <a:pt x="1634" y="1180"/>
                  </a:lnTo>
                  <a:lnTo>
                    <a:pt x="1629" y="1185"/>
                  </a:lnTo>
                  <a:lnTo>
                    <a:pt x="1623" y="1185"/>
                  </a:lnTo>
                  <a:lnTo>
                    <a:pt x="1623" y="1180"/>
                  </a:lnTo>
                  <a:lnTo>
                    <a:pt x="1623" y="1174"/>
                  </a:lnTo>
                  <a:lnTo>
                    <a:pt x="1617" y="1174"/>
                  </a:lnTo>
                  <a:lnTo>
                    <a:pt x="1611" y="1174"/>
                  </a:lnTo>
                  <a:lnTo>
                    <a:pt x="1606" y="1174"/>
                  </a:lnTo>
                  <a:lnTo>
                    <a:pt x="1600" y="1174"/>
                  </a:lnTo>
                  <a:lnTo>
                    <a:pt x="1594" y="1168"/>
                  </a:lnTo>
                  <a:lnTo>
                    <a:pt x="1594" y="1162"/>
                  </a:lnTo>
                  <a:lnTo>
                    <a:pt x="1594" y="1156"/>
                  </a:lnTo>
                  <a:lnTo>
                    <a:pt x="1588" y="1156"/>
                  </a:lnTo>
                  <a:lnTo>
                    <a:pt x="1583" y="1156"/>
                  </a:lnTo>
                  <a:lnTo>
                    <a:pt x="1577" y="1156"/>
                  </a:lnTo>
                  <a:lnTo>
                    <a:pt x="1565" y="1156"/>
                  </a:lnTo>
                  <a:lnTo>
                    <a:pt x="1560" y="1156"/>
                  </a:lnTo>
                  <a:lnTo>
                    <a:pt x="1554" y="1156"/>
                  </a:lnTo>
                  <a:lnTo>
                    <a:pt x="1548" y="1156"/>
                  </a:lnTo>
                  <a:lnTo>
                    <a:pt x="1542" y="1156"/>
                  </a:lnTo>
                  <a:lnTo>
                    <a:pt x="1537" y="1156"/>
                  </a:lnTo>
                  <a:lnTo>
                    <a:pt x="1525" y="1156"/>
                  </a:lnTo>
                  <a:lnTo>
                    <a:pt x="1519" y="1156"/>
                  </a:lnTo>
                  <a:lnTo>
                    <a:pt x="1514" y="1156"/>
                  </a:lnTo>
                  <a:lnTo>
                    <a:pt x="1508" y="1156"/>
                  </a:lnTo>
                  <a:lnTo>
                    <a:pt x="1508" y="1151"/>
                  </a:lnTo>
                  <a:lnTo>
                    <a:pt x="1502" y="1151"/>
                  </a:lnTo>
                  <a:lnTo>
                    <a:pt x="1491" y="1156"/>
                  </a:lnTo>
                  <a:lnTo>
                    <a:pt x="1491" y="1162"/>
                  </a:lnTo>
                  <a:lnTo>
                    <a:pt x="1491" y="1168"/>
                  </a:lnTo>
                  <a:lnTo>
                    <a:pt x="1496" y="1168"/>
                  </a:lnTo>
                  <a:lnTo>
                    <a:pt x="1502" y="1168"/>
                  </a:lnTo>
                  <a:lnTo>
                    <a:pt x="1508" y="1168"/>
                  </a:lnTo>
                  <a:lnTo>
                    <a:pt x="1514" y="1180"/>
                  </a:lnTo>
                  <a:lnTo>
                    <a:pt x="1519" y="1180"/>
                  </a:lnTo>
                  <a:lnTo>
                    <a:pt x="1519" y="1185"/>
                  </a:lnTo>
                  <a:lnTo>
                    <a:pt x="1508" y="1185"/>
                  </a:lnTo>
                  <a:lnTo>
                    <a:pt x="1502" y="1197"/>
                  </a:lnTo>
                  <a:lnTo>
                    <a:pt x="1502" y="1203"/>
                  </a:lnTo>
                  <a:lnTo>
                    <a:pt x="1502" y="1214"/>
                  </a:lnTo>
                  <a:lnTo>
                    <a:pt x="1496" y="1214"/>
                  </a:lnTo>
                  <a:lnTo>
                    <a:pt x="1496" y="1220"/>
                  </a:lnTo>
                  <a:lnTo>
                    <a:pt x="1496" y="1231"/>
                  </a:lnTo>
                  <a:lnTo>
                    <a:pt x="1496" y="1237"/>
                  </a:lnTo>
                  <a:lnTo>
                    <a:pt x="1496" y="1243"/>
                  </a:lnTo>
                  <a:lnTo>
                    <a:pt x="1496" y="1249"/>
                  </a:lnTo>
                  <a:lnTo>
                    <a:pt x="1496" y="1254"/>
                  </a:lnTo>
                  <a:lnTo>
                    <a:pt x="1496" y="1260"/>
                  </a:lnTo>
                  <a:lnTo>
                    <a:pt x="1502" y="1266"/>
                  </a:lnTo>
                  <a:lnTo>
                    <a:pt x="1502" y="1272"/>
                  </a:lnTo>
                  <a:lnTo>
                    <a:pt x="1496" y="1289"/>
                  </a:lnTo>
                  <a:lnTo>
                    <a:pt x="1496" y="1295"/>
                  </a:lnTo>
                  <a:lnTo>
                    <a:pt x="1496" y="1300"/>
                  </a:lnTo>
                  <a:lnTo>
                    <a:pt x="1491" y="1300"/>
                  </a:lnTo>
                  <a:lnTo>
                    <a:pt x="1491" y="1295"/>
                  </a:lnTo>
                  <a:lnTo>
                    <a:pt x="1485" y="1295"/>
                  </a:lnTo>
                  <a:lnTo>
                    <a:pt x="1473" y="1300"/>
                  </a:lnTo>
                  <a:lnTo>
                    <a:pt x="1473" y="1306"/>
                  </a:lnTo>
                  <a:lnTo>
                    <a:pt x="1479" y="1306"/>
                  </a:lnTo>
                  <a:lnTo>
                    <a:pt x="1479" y="1312"/>
                  </a:lnTo>
                  <a:lnTo>
                    <a:pt x="1468" y="1312"/>
                  </a:lnTo>
                  <a:lnTo>
                    <a:pt x="1462" y="1312"/>
                  </a:lnTo>
                  <a:lnTo>
                    <a:pt x="1450" y="1323"/>
                  </a:lnTo>
                  <a:lnTo>
                    <a:pt x="1450" y="1341"/>
                  </a:lnTo>
                  <a:lnTo>
                    <a:pt x="1450" y="1346"/>
                  </a:lnTo>
                  <a:lnTo>
                    <a:pt x="1450" y="1352"/>
                  </a:lnTo>
                  <a:lnTo>
                    <a:pt x="1445" y="1358"/>
                  </a:lnTo>
                  <a:lnTo>
                    <a:pt x="1445" y="1352"/>
                  </a:lnTo>
                  <a:lnTo>
                    <a:pt x="1439" y="1346"/>
                  </a:lnTo>
                  <a:lnTo>
                    <a:pt x="1439" y="1335"/>
                  </a:lnTo>
                  <a:lnTo>
                    <a:pt x="1433" y="1335"/>
                  </a:lnTo>
                  <a:lnTo>
                    <a:pt x="1427" y="1329"/>
                  </a:lnTo>
                  <a:lnTo>
                    <a:pt x="1422" y="1329"/>
                  </a:lnTo>
                  <a:lnTo>
                    <a:pt x="1422" y="1323"/>
                  </a:lnTo>
                  <a:lnTo>
                    <a:pt x="1416" y="1323"/>
                  </a:lnTo>
                  <a:lnTo>
                    <a:pt x="1410" y="1323"/>
                  </a:lnTo>
                  <a:lnTo>
                    <a:pt x="1410" y="1318"/>
                  </a:lnTo>
                  <a:lnTo>
                    <a:pt x="1410" y="1312"/>
                  </a:lnTo>
                  <a:lnTo>
                    <a:pt x="1404" y="1312"/>
                  </a:lnTo>
                  <a:lnTo>
                    <a:pt x="1404" y="1306"/>
                  </a:lnTo>
                  <a:lnTo>
                    <a:pt x="1404" y="1300"/>
                  </a:lnTo>
                  <a:lnTo>
                    <a:pt x="1404" y="1295"/>
                  </a:lnTo>
                  <a:lnTo>
                    <a:pt x="1398" y="1295"/>
                  </a:lnTo>
                  <a:lnTo>
                    <a:pt x="1381" y="1283"/>
                  </a:lnTo>
                  <a:lnTo>
                    <a:pt x="1375" y="1277"/>
                  </a:lnTo>
                  <a:lnTo>
                    <a:pt x="1370" y="1277"/>
                  </a:lnTo>
                  <a:lnTo>
                    <a:pt x="1352" y="1272"/>
                  </a:lnTo>
                  <a:lnTo>
                    <a:pt x="1347" y="1266"/>
                  </a:lnTo>
                  <a:lnTo>
                    <a:pt x="1341" y="1266"/>
                  </a:lnTo>
                  <a:lnTo>
                    <a:pt x="1329" y="1260"/>
                  </a:lnTo>
                  <a:lnTo>
                    <a:pt x="1324" y="1254"/>
                  </a:lnTo>
                  <a:lnTo>
                    <a:pt x="1318" y="1254"/>
                  </a:lnTo>
                  <a:lnTo>
                    <a:pt x="1306" y="1249"/>
                  </a:lnTo>
                  <a:lnTo>
                    <a:pt x="1306" y="1243"/>
                  </a:lnTo>
                  <a:lnTo>
                    <a:pt x="1295" y="1243"/>
                  </a:lnTo>
                  <a:lnTo>
                    <a:pt x="1289" y="1237"/>
                  </a:lnTo>
                  <a:lnTo>
                    <a:pt x="1289" y="1243"/>
                  </a:lnTo>
                  <a:lnTo>
                    <a:pt x="1283" y="1243"/>
                  </a:lnTo>
                  <a:lnTo>
                    <a:pt x="1278" y="1237"/>
                  </a:lnTo>
                  <a:lnTo>
                    <a:pt x="1266" y="1237"/>
                  </a:lnTo>
                  <a:lnTo>
                    <a:pt x="1260" y="1237"/>
                  </a:lnTo>
                  <a:lnTo>
                    <a:pt x="1260" y="1231"/>
                  </a:lnTo>
                  <a:lnTo>
                    <a:pt x="1255" y="1231"/>
                  </a:lnTo>
                  <a:lnTo>
                    <a:pt x="1249" y="1226"/>
                  </a:lnTo>
                  <a:lnTo>
                    <a:pt x="1237" y="1226"/>
                  </a:lnTo>
                  <a:lnTo>
                    <a:pt x="1237" y="1220"/>
                  </a:lnTo>
                  <a:lnTo>
                    <a:pt x="1232" y="1220"/>
                  </a:lnTo>
                  <a:lnTo>
                    <a:pt x="1232" y="1226"/>
                  </a:lnTo>
                  <a:lnTo>
                    <a:pt x="1226" y="1226"/>
                  </a:lnTo>
                  <a:lnTo>
                    <a:pt x="1220" y="1226"/>
                  </a:lnTo>
                  <a:lnTo>
                    <a:pt x="1209" y="1220"/>
                  </a:lnTo>
                  <a:lnTo>
                    <a:pt x="1203" y="1214"/>
                  </a:lnTo>
                  <a:lnTo>
                    <a:pt x="1197" y="1208"/>
                  </a:lnTo>
                  <a:lnTo>
                    <a:pt x="1191" y="1203"/>
                  </a:lnTo>
                  <a:lnTo>
                    <a:pt x="1186" y="1197"/>
                  </a:lnTo>
                  <a:lnTo>
                    <a:pt x="1180" y="1197"/>
                  </a:lnTo>
                  <a:lnTo>
                    <a:pt x="1180" y="1191"/>
                  </a:lnTo>
                  <a:lnTo>
                    <a:pt x="1180" y="1185"/>
                  </a:lnTo>
                  <a:lnTo>
                    <a:pt x="1168" y="1174"/>
                  </a:lnTo>
                  <a:lnTo>
                    <a:pt x="1163" y="1168"/>
                  </a:lnTo>
                  <a:lnTo>
                    <a:pt x="1151" y="1168"/>
                  </a:lnTo>
                  <a:lnTo>
                    <a:pt x="1145" y="1168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1128" y="1168"/>
                  </a:lnTo>
                  <a:lnTo>
                    <a:pt x="1122" y="1174"/>
                  </a:lnTo>
                  <a:lnTo>
                    <a:pt x="1117" y="1180"/>
                  </a:lnTo>
                  <a:lnTo>
                    <a:pt x="1117" y="1185"/>
                  </a:lnTo>
                  <a:lnTo>
                    <a:pt x="1111" y="1185"/>
                  </a:lnTo>
                  <a:lnTo>
                    <a:pt x="1111" y="1191"/>
                  </a:lnTo>
                  <a:lnTo>
                    <a:pt x="1105" y="1191"/>
                  </a:lnTo>
                  <a:lnTo>
                    <a:pt x="1105" y="1197"/>
                  </a:lnTo>
                  <a:lnTo>
                    <a:pt x="1105" y="1203"/>
                  </a:lnTo>
                  <a:lnTo>
                    <a:pt x="1105" y="1208"/>
                  </a:lnTo>
                  <a:lnTo>
                    <a:pt x="1093" y="1208"/>
                  </a:lnTo>
                  <a:lnTo>
                    <a:pt x="1093" y="1203"/>
                  </a:lnTo>
                  <a:lnTo>
                    <a:pt x="1099" y="1203"/>
                  </a:lnTo>
                  <a:lnTo>
                    <a:pt x="1088" y="1191"/>
                  </a:lnTo>
                  <a:lnTo>
                    <a:pt x="1082" y="1191"/>
                  </a:lnTo>
                  <a:lnTo>
                    <a:pt x="1076" y="1185"/>
                  </a:lnTo>
                  <a:lnTo>
                    <a:pt x="1076" y="1180"/>
                  </a:lnTo>
                  <a:lnTo>
                    <a:pt x="1070" y="1180"/>
                  </a:lnTo>
                  <a:lnTo>
                    <a:pt x="1065" y="1174"/>
                  </a:lnTo>
                  <a:lnTo>
                    <a:pt x="1059" y="1168"/>
                  </a:lnTo>
                  <a:lnTo>
                    <a:pt x="1053" y="1162"/>
                  </a:lnTo>
                  <a:lnTo>
                    <a:pt x="1053" y="1156"/>
                  </a:lnTo>
                  <a:lnTo>
                    <a:pt x="1047" y="1156"/>
                  </a:lnTo>
                  <a:lnTo>
                    <a:pt x="1036" y="1151"/>
                  </a:lnTo>
                  <a:lnTo>
                    <a:pt x="1036" y="1145"/>
                  </a:lnTo>
                  <a:lnTo>
                    <a:pt x="1030" y="1145"/>
                  </a:lnTo>
                  <a:lnTo>
                    <a:pt x="1024" y="1145"/>
                  </a:lnTo>
                  <a:lnTo>
                    <a:pt x="1019" y="1145"/>
                  </a:lnTo>
                  <a:lnTo>
                    <a:pt x="1013" y="1139"/>
                  </a:lnTo>
                  <a:lnTo>
                    <a:pt x="1001" y="1139"/>
                  </a:lnTo>
                  <a:lnTo>
                    <a:pt x="996" y="1139"/>
                  </a:lnTo>
                  <a:lnTo>
                    <a:pt x="990" y="1145"/>
                  </a:lnTo>
                  <a:lnTo>
                    <a:pt x="984" y="1145"/>
                  </a:lnTo>
                  <a:lnTo>
                    <a:pt x="973" y="1151"/>
                  </a:lnTo>
                  <a:lnTo>
                    <a:pt x="973" y="1156"/>
                  </a:lnTo>
                  <a:lnTo>
                    <a:pt x="967" y="1156"/>
                  </a:lnTo>
                  <a:lnTo>
                    <a:pt x="967" y="1162"/>
                  </a:lnTo>
                  <a:lnTo>
                    <a:pt x="973" y="1162"/>
                  </a:lnTo>
                  <a:lnTo>
                    <a:pt x="967" y="1168"/>
                  </a:lnTo>
                  <a:lnTo>
                    <a:pt x="961" y="1168"/>
                  </a:lnTo>
                  <a:lnTo>
                    <a:pt x="961" y="1162"/>
                  </a:lnTo>
                  <a:lnTo>
                    <a:pt x="955" y="1162"/>
                  </a:lnTo>
                  <a:lnTo>
                    <a:pt x="950" y="1168"/>
                  </a:lnTo>
                  <a:lnTo>
                    <a:pt x="944" y="1174"/>
                  </a:lnTo>
                  <a:lnTo>
                    <a:pt x="944" y="1168"/>
                  </a:lnTo>
                  <a:lnTo>
                    <a:pt x="944" y="1162"/>
                  </a:lnTo>
                  <a:lnTo>
                    <a:pt x="938" y="1162"/>
                  </a:lnTo>
                  <a:lnTo>
                    <a:pt x="932" y="1162"/>
                  </a:lnTo>
                  <a:lnTo>
                    <a:pt x="927" y="1168"/>
                  </a:lnTo>
                  <a:lnTo>
                    <a:pt x="921" y="1174"/>
                  </a:lnTo>
                  <a:lnTo>
                    <a:pt x="915" y="1174"/>
                  </a:lnTo>
                  <a:lnTo>
                    <a:pt x="909" y="1174"/>
                  </a:lnTo>
                  <a:lnTo>
                    <a:pt x="904" y="1174"/>
                  </a:lnTo>
                  <a:lnTo>
                    <a:pt x="898" y="1174"/>
                  </a:lnTo>
                  <a:lnTo>
                    <a:pt x="892" y="1174"/>
                  </a:lnTo>
                  <a:lnTo>
                    <a:pt x="886" y="1174"/>
                  </a:lnTo>
                  <a:lnTo>
                    <a:pt x="875" y="1174"/>
                  </a:lnTo>
                  <a:lnTo>
                    <a:pt x="863" y="1180"/>
                  </a:lnTo>
                  <a:lnTo>
                    <a:pt x="858" y="1174"/>
                  </a:lnTo>
                  <a:lnTo>
                    <a:pt x="846" y="1180"/>
                  </a:lnTo>
                  <a:lnTo>
                    <a:pt x="846" y="1185"/>
                  </a:lnTo>
                  <a:lnTo>
                    <a:pt x="840" y="1185"/>
                  </a:lnTo>
                  <a:lnTo>
                    <a:pt x="840" y="1191"/>
                  </a:lnTo>
                  <a:lnTo>
                    <a:pt x="829" y="1191"/>
                  </a:lnTo>
                  <a:lnTo>
                    <a:pt x="823" y="1191"/>
                  </a:lnTo>
                  <a:lnTo>
                    <a:pt x="817" y="1191"/>
                  </a:lnTo>
                  <a:lnTo>
                    <a:pt x="817" y="1197"/>
                  </a:lnTo>
                  <a:lnTo>
                    <a:pt x="811" y="1197"/>
                  </a:lnTo>
                  <a:lnTo>
                    <a:pt x="806" y="1197"/>
                  </a:lnTo>
                  <a:lnTo>
                    <a:pt x="800" y="1208"/>
                  </a:lnTo>
                  <a:lnTo>
                    <a:pt x="806" y="1208"/>
                  </a:lnTo>
                  <a:lnTo>
                    <a:pt x="800" y="1214"/>
                  </a:lnTo>
                  <a:lnTo>
                    <a:pt x="800" y="1220"/>
                  </a:lnTo>
                  <a:lnTo>
                    <a:pt x="794" y="1214"/>
                  </a:lnTo>
                  <a:lnTo>
                    <a:pt x="788" y="1214"/>
                  </a:lnTo>
                  <a:lnTo>
                    <a:pt x="783" y="1208"/>
                  </a:lnTo>
                  <a:lnTo>
                    <a:pt x="783" y="1203"/>
                  </a:lnTo>
                  <a:lnTo>
                    <a:pt x="777" y="1191"/>
                  </a:lnTo>
                  <a:lnTo>
                    <a:pt x="777" y="1185"/>
                  </a:lnTo>
                  <a:lnTo>
                    <a:pt x="783" y="1185"/>
                  </a:lnTo>
                  <a:lnTo>
                    <a:pt x="788" y="1180"/>
                  </a:lnTo>
                  <a:lnTo>
                    <a:pt x="788" y="1174"/>
                  </a:lnTo>
                  <a:lnTo>
                    <a:pt x="783" y="1168"/>
                  </a:lnTo>
                  <a:lnTo>
                    <a:pt x="783" y="1162"/>
                  </a:lnTo>
                  <a:lnTo>
                    <a:pt x="777" y="1156"/>
                  </a:lnTo>
                  <a:lnTo>
                    <a:pt x="771" y="1156"/>
                  </a:lnTo>
                  <a:lnTo>
                    <a:pt x="765" y="1151"/>
                  </a:lnTo>
                  <a:lnTo>
                    <a:pt x="760" y="1151"/>
                  </a:lnTo>
                  <a:lnTo>
                    <a:pt x="754" y="1151"/>
                  </a:lnTo>
                  <a:lnTo>
                    <a:pt x="742" y="1145"/>
                  </a:lnTo>
                  <a:lnTo>
                    <a:pt x="737" y="1145"/>
                  </a:lnTo>
                  <a:lnTo>
                    <a:pt x="731" y="1139"/>
                  </a:lnTo>
                  <a:lnTo>
                    <a:pt x="725" y="1133"/>
                  </a:lnTo>
                  <a:lnTo>
                    <a:pt x="731" y="1110"/>
                  </a:lnTo>
                  <a:lnTo>
                    <a:pt x="737" y="1093"/>
                  </a:lnTo>
                  <a:lnTo>
                    <a:pt x="737" y="1087"/>
                  </a:lnTo>
                  <a:lnTo>
                    <a:pt x="737" y="1082"/>
                  </a:lnTo>
                  <a:lnTo>
                    <a:pt x="737" y="1076"/>
                  </a:lnTo>
                  <a:lnTo>
                    <a:pt x="742" y="1070"/>
                  </a:lnTo>
                  <a:lnTo>
                    <a:pt x="719" y="1059"/>
                  </a:lnTo>
                  <a:lnTo>
                    <a:pt x="719" y="1053"/>
                  </a:lnTo>
                  <a:lnTo>
                    <a:pt x="725" y="1041"/>
                  </a:lnTo>
                  <a:lnTo>
                    <a:pt x="731" y="1036"/>
                  </a:lnTo>
                  <a:lnTo>
                    <a:pt x="731" y="1030"/>
                  </a:lnTo>
                  <a:lnTo>
                    <a:pt x="737" y="1030"/>
                  </a:lnTo>
                  <a:lnTo>
                    <a:pt x="742" y="1018"/>
                  </a:lnTo>
                  <a:lnTo>
                    <a:pt x="748" y="1007"/>
                  </a:lnTo>
                  <a:lnTo>
                    <a:pt x="760" y="995"/>
                  </a:lnTo>
                  <a:lnTo>
                    <a:pt x="737" y="995"/>
                  </a:lnTo>
                  <a:lnTo>
                    <a:pt x="737" y="984"/>
                  </a:lnTo>
                  <a:lnTo>
                    <a:pt x="742" y="972"/>
                  </a:lnTo>
                  <a:lnTo>
                    <a:pt x="742" y="961"/>
                  </a:lnTo>
                  <a:lnTo>
                    <a:pt x="737" y="955"/>
                  </a:lnTo>
                  <a:lnTo>
                    <a:pt x="731" y="944"/>
                  </a:lnTo>
                  <a:lnTo>
                    <a:pt x="731" y="938"/>
                  </a:lnTo>
                  <a:lnTo>
                    <a:pt x="731" y="926"/>
                  </a:lnTo>
                  <a:lnTo>
                    <a:pt x="725" y="915"/>
                  </a:lnTo>
                  <a:lnTo>
                    <a:pt x="719" y="915"/>
                  </a:lnTo>
                  <a:lnTo>
                    <a:pt x="708" y="915"/>
                  </a:lnTo>
                  <a:lnTo>
                    <a:pt x="696" y="915"/>
                  </a:lnTo>
                  <a:lnTo>
                    <a:pt x="679" y="903"/>
                  </a:lnTo>
                  <a:lnTo>
                    <a:pt x="668" y="898"/>
                  </a:lnTo>
                  <a:lnTo>
                    <a:pt x="656" y="886"/>
                  </a:lnTo>
                  <a:lnTo>
                    <a:pt x="650" y="886"/>
                  </a:lnTo>
                  <a:lnTo>
                    <a:pt x="645" y="874"/>
                  </a:lnTo>
                  <a:lnTo>
                    <a:pt x="622" y="869"/>
                  </a:lnTo>
                  <a:lnTo>
                    <a:pt x="610" y="863"/>
                  </a:lnTo>
                  <a:lnTo>
                    <a:pt x="604" y="863"/>
                  </a:lnTo>
                  <a:lnTo>
                    <a:pt x="599" y="863"/>
                  </a:lnTo>
                  <a:lnTo>
                    <a:pt x="581" y="851"/>
                  </a:lnTo>
                  <a:lnTo>
                    <a:pt x="581" y="846"/>
                  </a:lnTo>
                  <a:lnTo>
                    <a:pt x="581" y="834"/>
                  </a:lnTo>
                  <a:lnTo>
                    <a:pt x="576" y="823"/>
                  </a:lnTo>
                  <a:lnTo>
                    <a:pt x="576" y="794"/>
                  </a:lnTo>
                  <a:lnTo>
                    <a:pt x="570" y="782"/>
                  </a:lnTo>
                  <a:lnTo>
                    <a:pt x="535" y="690"/>
                  </a:lnTo>
                  <a:lnTo>
                    <a:pt x="512" y="627"/>
                  </a:lnTo>
                  <a:lnTo>
                    <a:pt x="495" y="621"/>
                  </a:lnTo>
                  <a:lnTo>
                    <a:pt x="483" y="616"/>
                  </a:lnTo>
                  <a:lnTo>
                    <a:pt x="472" y="610"/>
                  </a:lnTo>
                  <a:lnTo>
                    <a:pt x="460" y="610"/>
                  </a:lnTo>
                  <a:lnTo>
                    <a:pt x="449" y="604"/>
                  </a:lnTo>
                  <a:lnTo>
                    <a:pt x="432" y="598"/>
                  </a:lnTo>
                  <a:lnTo>
                    <a:pt x="420" y="593"/>
                  </a:lnTo>
                  <a:lnTo>
                    <a:pt x="414" y="593"/>
                  </a:lnTo>
                  <a:lnTo>
                    <a:pt x="409" y="593"/>
                  </a:lnTo>
                  <a:lnTo>
                    <a:pt x="397" y="587"/>
                  </a:lnTo>
                  <a:lnTo>
                    <a:pt x="391" y="587"/>
                  </a:lnTo>
                  <a:lnTo>
                    <a:pt x="374" y="581"/>
                  </a:lnTo>
                  <a:lnTo>
                    <a:pt x="363" y="598"/>
                  </a:lnTo>
                  <a:lnTo>
                    <a:pt x="357" y="610"/>
                  </a:lnTo>
                  <a:lnTo>
                    <a:pt x="334" y="644"/>
                  </a:lnTo>
                  <a:lnTo>
                    <a:pt x="328" y="650"/>
                  </a:lnTo>
                  <a:lnTo>
                    <a:pt x="317" y="667"/>
                  </a:lnTo>
                  <a:lnTo>
                    <a:pt x="305" y="685"/>
                  </a:lnTo>
                  <a:lnTo>
                    <a:pt x="294" y="696"/>
                  </a:lnTo>
                  <a:lnTo>
                    <a:pt x="288" y="702"/>
                  </a:lnTo>
                  <a:lnTo>
                    <a:pt x="282" y="719"/>
                  </a:lnTo>
                  <a:lnTo>
                    <a:pt x="265" y="736"/>
                  </a:lnTo>
                  <a:lnTo>
                    <a:pt x="253" y="748"/>
                  </a:lnTo>
                  <a:lnTo>
                    <a:pt x="253" y="754"/>
                  </a:lnTo>
                  <a:lnTo>
                    <a:pt x="242" y="771"/>
                  </a:lnTo>
                  <a:lnTo>
                    <a:pt x="230" y="788"/>
                  </a:lnTo>
                  <a:lnTo>
                    <a:pt x="219" y="800"/>
                  </a:lnTo>
                  <a:lnTo>
                    <a:pt x="219" y="805"/>
                  </a:lnTo>
                  <a:lnTo>
                    <a:pt x="213" y="800"/>
                  </a:lnTo>
                  <a:lnTo>
                    <a:pt x="207" y="800"/>
                  </a:lnTo>
                  <a:lnTo>
                    <a:pt x="201" y="794"/>
                  </a:lnTo>
                  <a:lnTo>
                    <a:pt x="196" y="794"/>
                  </a:lnTo>
                  <a:lnTo>
                    <a:pt x="190" y="788"/>
                  </a:lnTo>
                  <a:lnTo>
                    <a:pt x="190" y="782"/>
                  </a:lnTo>
                  <a:lnTo>
                    <a:pt x="190" y="777"/>
                  </a:lnTo>
                  <a:lnTo>
                    <a:pt x="190" y="771"/>
                  </a:lnTo>
                  <a:lnTo>
                    <a:pt x="190" y="765"/>
                  </a:lnTo>
                  <a:lnTo>
                    <a:pt x="190" y="759"/>
                  </a:lnTo>
                  <a:lnTo>
                    <a:pt x="190" y="754"/>
                  </a:lnTo>
                  <a:lnTo>
                    <a:pt x="190" y="748"/>
                  </a:lnTo>
                  <a:lnTo>
                    <a:pt x="190" y="742"/>
                  </a:lnTo>
                  <a:lnTo>
                    <a:pt x="196" y="736"/>
                  </a:lnTo>
                  <a:lnTo>
                    <a:pt x="196" y="731"/>
                  </a:lnTo>
                  <a:lnTo>
                    <a:pt x="196" y="719"/>
                  </a:lnTo>
                  <a:lnTo>
                    <a:pt x="190" y="708"/>
                  </a:lnTo>
                  <a:lnTo>
                    <a:pt x="184" y="690"/>
                  </a:lnTo>
                  <a:lnTo>
                    <a:pt x="184" y="685"/>
                  </a:lnTo>
                  <a:lnTo>
                    <a:pt x="178" y="685"/>
                  </a:lnTo>
                  <a:lnTo>
                    <a:pt x="178" y="679"/>
                  </a:lnTo>
                  <a:lnTo>
                    <a:pt x="173" y="679"/>
                  </a:lnTo>
                  <a:lnTo>
                    <a:pt x="173" y="673"/>
                  </a:lnTo>
                  <a:lnTo>
                    <a:pt x="167" y="673"/>
                  </a:lnTo>
                  <a:lnTo>
                    <a:pt x="161" y="673"/>
                  </a:lnTo>
                  <a:lnTo>
                    <a:pt x="155" y="667"/>
                  </a:lnTo>
                  <a:lnTo>
                    <a:pt x="150" y="667"/>
                  </a:lnTo>
                  <a:lnTo>
                    <a:pt x="144" y="662"/>
                  </a:lnTo>
                  <a:lnTo>
                    <a:pt x="138" y="662"/>
                  </a:lnTo>
                  <a:lnTo>
                    <a:pt x="121" y="656"/>
                  </a:lnTo>
                  <a:lnTo>
                    <a:pt x="115" y="656"/>
                  </a:lnTo>
                  <a:lnTo>
                    <a:pt x="104" y="656"/>
                  </a:lnTo>
                  <a:lnTo>
                    <a:pt x="81" y="662"/>
                  </a:lnTo>
                  <a:lnTo>
                    <a:pt x="75" y="662"/>
                  </a:lnTo>
                  <a:lnTo>
                    <a:pt x="58" y="656"/>
                  </a:lnTo>
                  <a:lnTo>
                    <a:pt x="40" y="656"/>
                  </a:lnTo>
                  <a:lnTo>
                    <a:pt x="17" y="650"/>
                  </a:lnTo>
                  <a:lnTo>
                    <a:pt x="0" y="650"/>
                  </a:lnTo>
                  <a:lnTo>
                    <a:pt x="0" y="627"/>
                  </a:lnTo>
                  <a:lnTo>
                    <a:pt x="0" y="610"/>
                  </a:lnTo>
                  <a:lnTo>
                    <a:pt x="6" y="598"/>
                  </a:lnTo>
                  <a:lnTo>
                    <a:pt x="6" y="581"/>
                  </a:lnTo>
                  <a:lnTo>
                    <a:pt x="6" y="564"/>
                  </a:lnTo>
                  <a:lnTo>
                    <a:pt x="6" y="546"/>
                  </a:lnTo>
                  <a:lnTo>
                    <a:pt x="6" y="512"/>
                  </a:lnTo>
                  <a:lnTo>
                    <a:pt x="12" y="506"/>
                  </a:lnTo>
                  <a:lnTo>
                    <a:pt x="12" y="489"/>
                  </a:lnTo>
                  <a:lnTo>
                    <a:pt x="17" y="477"/>
                  </a:lnTo>
                  <a:lnTo>
                    <a:pt x="17" y="466"/>
                  </a:lnTo>
                  <a:lnTo>
                    <a:pt x="23" y="449"/>
                  </a:lnTo>
                  <a:lnTo>
                    <a:pt x="35" y="420"/>
                  </a:lnTo>
                  <a:lnTo>
                    <a:pt x="40" y="414"/>
                  </a:lnTo>
                  <a:lnTo>
                    <a:pt x="52" y="391"/>
                  </a:lnTo>
                  <a:lnTo>
                    <a:pt x="58" y="368"/>
                  </a:lnTo>
                  <a:lnTo>
                    <a:pt x="63" y="357"/>
                  </a:lnTo>
                  <a:lnTo>
                    <a:pt x="132" y="339"/>
                  </a:lnTo>
                  <a:lnTo>
                    <a:pt x="138" y="339"/>
                  </a:lnTo>
                  <a:lnTo>
                    <a:pt x="150" y="339"/>
                  </a:lnTo>
                  <a:lnTo>
                    <a:pt x="161" y="339"/>
                  </a:lnTo>
                  <a:lnTo>
                    <a:pt x="173" y="339"/>
                  </a:lnTo>
                  <a:lnTo>
                    <a:pt x="167" y="334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55" y="293"/>
                  </a:lnTo>
                  <a:lnTo>
                    <a:pt x="155" y="288"/>
                  </a:lnTo>
                  <a:lnTo>
                    <a:pt x="155" y="293"/>
                  </a:lnTo>
                  <a:lnTo>
                    <a:pt x="155" y="288"/>
                  </a:lnTo>
                  <a:lnTo>
                    <a:pt x="161" y="288"/>
                  </a:lnTo>
                  <a:lnTo>
                    <a:pt x="161" y="282"/>
                  </a:lnTo>
                  <a:lnTo>
                    <a:pt x="161" y="276"/>
                  </a:lnTo>
                  <a:lnTo>
                    <a:pt x="155" y="276"/>
                  </a:lnTo>
                  <a:lnTo>
                    <a:pt x="161" y="276"/>
                  </a:lnTo>
                  <a:lnTo>
                    <a:pt x="161" y="282"/>
                  </a:lnTo>
                  <a:lnTo>
                    <a:pt x="155" y="282"/>
                  </a:lnTo>
                  <a:lnTo>
                    <a:pt x="155" y="276"/>
                  </a:lnTo>
                  <a:lnTo>
                    <a:pt x="155" y="282"/>
                  </a:lnTo>
                  <a:lnTo>
                    <a:pt x="155" y="276"/>
                  </a:lnTo>
                  <a:lnTo>
                    <a:pt x="155" y="282"/>
                  </a:lnTo>
                  <a:lnTo>
                    <a:pt x="155" y="276"/>
                  </a:lnTo>
                  <a:lnTo>
                    <a:pt x="155" y="270"/>
                  </a:lnTo>
                  <a:lnTo>
                    <a:pt x="155" y="264"/>
                  </a:lnTo>
                  <a:lnTo>
                    <a:pt x="155" y="259"/>
                  </a:lnTo>
                  <a:lnTo>
                    <a:pt x="150" y="259"/>
                  </a:lnTo>
                  <a:lnTo>
                    <a:pt x="150" y="253"/>
                  </a:lnTo>
                  <a:lnTo>
                    <a:pt x="144" y="253"/>
                  </a:lnTo>
                  <a:lnTo>
                    <a:pt x="150" y="253"/>
                  </a:lnTo>
                  <a:lnTo>
                    <a:pt x="150" y="247"/>
                  </a:lnTo>
                  <a:lnTo>
                    <a:pt x="150" y="241"/>
                  </a:lnTo>
                  <a:lnTo>
                    <a:pt x="155" y="241"/>
                  </a:lnTo>
                  <a:lnTo>
                    <a:pt x="161" y="241"/>
                  </a:lnTo>
                  <a:lnTo>
                    <a:pt x="161" y="247"/>
                  </a:lnTo>
                  <a:lnTo>
                    <a:pt x="161" y="253"/>
                  </a:lnTo>
                  <a:lnTo>
                    <a:pt x="167" y="259"/>
                  </a:lnTo>
                  <a:lnTo>
                    <a:pt x="173" y="259"/>
                  </a:lnTo>
                  <a:lnTo>
                    <a:pt x="173" y="253"/>
                  </a:lnTo>
                  <a:lnTo>
                    <a:pt x="173" y="247"/>
                  </a:lnTo>
                  <a:lnTo>
                    <a:pt x="178" y="241"/>
                  </a:lnTo>
                  <a:lnTo>
                    <a:pt x="178" y="236"/>
                  </a:lnTo>
                  <a:lnTo>
                    <a:pt x="178" y="230"/>
                  </a:lnTo>
                  <a:lnTo>
                    <a:pt x="178" y="224"/>
                  </a:lnTo>
                  <a:lnTo>
                    <a:pt x="178" y="218"/>
                  </a:lnTo>
                  <a:lnTo>
                    <a:pt x="184" y="213"/>
                  </a:lnTo>
                  <a:lnTo>
                    <a:pt x="184" y="207"/>
                  </a:lnTo>
                  <a:lnTo>
                    <a:pt x="184" y="201"/>
                  </a:lnTo>
                  <a:lnTo>
                    <a:pt x="184" y="195"/>
                  </a:lnTo>
                  <a:lnTo>
                    <a:pt x="184" y="190"/>
                  </a:lnTo>
                  <a:lnTo>
                    <a:pt x="184" y="184"/>
                  </a:lnTo>
                  <a:lnTo>
                    <a:pt x="190" y="178"/>
                  </a:lnTo>
                  <a:lnTo>
                    <a:pt x="190" y="172"/>
                  </a:lnTo>
                  <a:lnTo>
                    <a:pt x="184" y="167"/>
                  </a:lnTo>
                  <a:lnTo>
                    <a:pt x="178" y="167"/>
                  </a:lnTo>
                  <a:lnTo>
                    <a:pt x="178" y="161"/>
                  </a:lnTo>
                  <a:lnTo>
                    <a:pt x="173" y="161"/>
                  </a:lnTo>
                  <a:lnTo>
                    <a:pt x="173" y="155"/>
                  </a:lnTo>
                  <a:lnTo>
                    <a:pt x="167" y="149"/>
                  </a:lnTo>
                  <a:lnTo>
                    <a:pt x="167" y="144"/>
                  </a:lnTo>
                  <a:lnTo>
                    <a:pt x="161" y="144"/>
                  </a:lnTo>
                  <a:lnTo>
                    <a:pt x="161" y="149"/>
                  </a:lnTo>
                  <a:lnTo>
                    <a:pt x="155" y="149"/>
                  </a:lnTo>
                  <a:lnTo>
                    <a:pt x="155" y="144"/>
                  </a:lnTo>
                  <a:lnTo>
                    <a:pt x="155" y="138"/>
                  </a:lnTo>
                  <a:lnTo>
                    <a:pt x="155" y="132"/>
                  </a:lnTo>
                  <a:lnTo>
                    <a:pt x="161" y="132"/>
                  </a:lnTo>
                  <a:lnTo>
                    <a:pt x="161" y="126"/>
                  </a:lnTo>
                  <a:lnTo>
                    <a:pt x="161" y="121"/>
                  </a:lnTo>
                  <a:lnTo>
                    <a:pt x="167" y="121"/>
                  </a:lnTo>
                  <a:lnTo>
                    <a:pt x="173" y="121"/>
                  </a:lnTo>
                  <a:lnTo>
                    <a:pt x="167" y="121"/>
                  </a:lnTo>
                  <a:lnTo>
                    <a:pt x="167" y="115"/>
                  </a:lnTo>
                  <a:lnTo>
                    <a:pt x="173" y="115"/>
                  </a:lnTo>
                  <a:lnTo>
                    <a:pt x="173" y="109"/>
                  </a:lnTo>
                  <a:lnTo>
                    <a:pt x="178" y="109"/>
                  </a:lnTo>
                  <a:lnTo>
                    <a:pt x="173" y="109"/>
                  </a:lnTo>
                  <a:lnTo>
                    <a:pt x="173" y="103"/>
                  </a:lnTo>
                  <a:lnTo>
                    <a:pt x="173" y="98"/>
                  </a:lnTo>
                  <a:lnTo>
                    <a:pt x="167" y="98"/>
                  </a:lnTo>
                  <a:lnTo>
                    <a:pt x="167" y="92"/>
                  </a:lnTo>
                  <a:lnTo>
                    <a:pt x="167" y="86"/>
                  </a:lnTo>
                  <a:lnTo>
                    <a:pt x="161" y="80"/>
                  </a:lnTo>
                  <a:lnTo>
                    <a:pt x="167" y="75"/>
                  </a:lnTo>
                  <a:lnTo>
                    <a:pt x="173" y="75"/>
                  </a:lnTo>
                  <a:lnTo>
                    <a:pt x="178" y="69"/>
                  </a:lnTo>
                  <a:lnTo>
                    <a:pt x="184" y="69"/>
                  </a:lnTo>
                  <a:lnTo>
                    <a:pt x="190" y="63"/>
                  </a:lnTo>
                  <a:lnTo>
                    <a:pt x="196" y="63"/>
                  </a:lnTo>
                  <a:lnTo>
                    <a:pt x="201" y="63"/>
                  </a:lnTo>
                  <a:lnTo>
                    <a:pt x="207" y="63"/>
                  </a:lnTo>
                  <a:lnTo>
                    <a:pt x="213" y="63"/>
                  </a:lnTo>
                  <a:lnTo>
                    <a:pt x="219" y="57"/>
                  </a:lnTo>
                  <a:lnTo>
                    <a:pt x="219" y="52"/>
                  </a:lnTo>
                  <a:lnTo>
                    <a:pt x="219" y="46"/>
                  </a:lnTo>
                  <a:lnTo>
                    <a:pt x="219" y="40"/>
                  </a:lnTo>
                  <a:lnTo>
                    <a:pt x="219" y="34"/>
                  </a:lnTo>
                  <a:lnTo>
                    <a:pt x="225" y="34"/>
                  </a:lnTo>
                  <a:lnTo>
                    <a:pt x="230" y="29"/>
                  </a:lnTo>
                  <a:lnTo>
                    <a:pt x="236" y="29"/>
                  </a:lnTo>
                  <a:lnTo>
                    <a:pt x="236" y="23"/>
                  </a:lnTo>
                  <a:lnTo>
                    <a:pt x="242" y="23"/>
                  </a:lnTo>
                  <a:lnTo>
                    <a:pt x="242" y="17"/>
                  </a:lnTo>
                  <a:lnTo>
                    <a:pt x="248" y="17"/>
                  </a:lnTo>
                  <a:lnTo>
                    <a:pt x="253" y="17"/>
                  </a:lnTo>
                  <a:lnTo>
                    <a:pt x="259" y="17"/>
                  </a:lnTo>
                  <a:lnTo>
                    <a:pt x="265" y="17"/>
                  </a:lnTo>
                  <a:lnTo>
                    <a:pt x="271" y="17"/>
                  </a:lnTo>
                  <a:lnTo>
                    <a:pt x="276" y="17"/>
                  </a:lnTo>
                  <a:lnTo>
                    <a:pt x="276" y="11"/>
                  </a:lnTo>
                  <a:lnTo>
                    <a:pt x="276" y="6"/>
                  </a:lnTo>
                  <a:lnTo>
                    <a:pt x="282" y="6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5" y="6"/>
                  </a:lnTo>
                  <a:lnTo>
                    <a:pt x="305" y="11"/>
                  </a:lnTo>
                  <a:lnTo>
                    <a:pt x="305" y="17"/>
                  </a:lnTo>
                  <a:lnTo>
                    <a:pt x="305" y="23"/>
                  </a:lnTo>
                  <a:lnTo>
                    <a:pt x="305" y="29"/>
                  </a:lnTo>
                  <a:lnTo>
                    <a:pt x="305" y="34"/>
                  </a:lnTo>
                  <a:lnTo>
                    <a:pt x="299" y="34"/>
                  </a:lnTo>
                  <a:lnTo>
                    <a:pt x="305" y="34"/>
                  </a:lnTo>
                  <a:lnTo>
                    <a:pt x="299" y="34"/>
                  </a:lnTo>
                  <a:lnTo>
                    <a:pt x="305" y="34"/>
                  </a:lnTo>
                  <a:lnTo>
                    <a:pt x="299" y="34"/>
                  </a:lnTo>
                  <a:lnTo>
                    <a:pt x="299" y="40"/>
                  </a:lnTo>
                  <a:lnTo>
                    <a:pt x="305" y="40"/>
                  </a:lnTo>
                  <a:lnTo>
                    <a:pt x="299" y="40"/>
                  </a:lnTo>
                  <a:lnTo>
                    <a:pt x="299" y="46"/>
                  </a:lnTo>
                  <a:lnTo>
                    <a:pt x="299" y="52"/>
                  </a:lnTo>
                  <a:lnTo>
                    <a:pt x="299" y="57"/>
                  </a:lnTo>
                  <a:lnTo>
                    <a:pt x="294" y="57"/>
                  </a:lnTo>
                  <a:lnTo>
                    <a:pt x="299" y="57"/>
                  </a:lnTo>
                  <a:lnTo>
                    <a:pt x="299" y="63"/>
                  </a:lnTo>
                  <a:lnTo>
                    <a:pt x="299" y="69"/>
                  </a:lnTo>
                  <a:lnTo>
                    <a:pt x="305" y="63"/>
                  </a:lnTo>
                  <a:lnTo>
                    <a:pt x="305" y="69"/>
                  </a:lnTo>
                  <a:lnTo>
                    <a:pt x="311" y="69"/>
                  </a:lnTo>
                  <a:lnTo>
                    <a:pt x="317" y="69"/>
                  </a:lnTo>
                  <a:lnTo>
                    <a:pt x="322" y="69"/>
                  </a:lnTo>
                  <a:lnTo>
                    <a:pt x="328" y="69"/>
                  </a:lnTo>
                  <a:lnTo>
                    <a:pt x="328" y="63"/>
                  </a:lnTo>
                  <a:lnTo>
                    <a:pt x="328" y="57"/>
                  </a:lnTo>
                  <a:lnTo>
                    <a:pt x="334" y="57"/>
                  </a:lnTo>
                  <a:lnTo>
                    <a:pt x="334" y="52"/>
                  </a:lnTo>
                  <a:lnTo>
                    <a:pt x="334" y="46"/>
                  </a:lnTo>
                  <a:lnTo>
                    <a:pt x="340" y="46"/>
                  </a:lnTo>
                  <a:lnTo>
                    <a:pt x="340" y="40"/>
                  </a:lnTo>
                  <a:lnTo>
                    <a:pt x="340" y="34"/>
                  </a:lnTo>
                  <a:lnTo>
                    <a:pt x="345" y="34"/>
                  </a:lnTo>
                  <a:lnTo>
                    <a:pt x="345" y="29"/>
                  </a:lnTo>
                  <a:lnTo>
                    <a:pt x="345" y="23"/>
                  </a:lnTo>
                  <a:lnTo>
                    <a:pt x="351" y="23"/>
                  </a:lnTo>
                  <a:lnTo>
                    <a:pt x="351" y="29"/>
                  </a:lnTo>
                  <a:lnTo>
                    <a:pt x="351" y="34"/>
                  </a:lnTo>
                  <a:lnTo>
                    <a:pt x="357" y="34"/>
                  </a:lnTo>
                  <a:lnTo>
                    <a:pt x="363" y="34"/>
                  </a:lnTo>
                  <a:lnTo>
                    <a:pt x="368" y="34"/>
                  </a:lnTo>
                  <a:lnTo>
                    <a:pt x="374" y="34"/>
                  </a:lnTo>
                  <a:lnTo>
                    <a:pt x="380" y="34"/>
                  </a:lnTo>
                  <a:lnTo>
                    <a:pt x="386" y="34"/>
                  </a:lnTo>
                  <a:lnTo>
                    <a:pt x="386" y="40"/>
                  </a:lnTo>
                  <a:lnTo>
                    <a:pt x="391" y="34"/>
                  </a:lnTo>
                  <a:lnTo>
                    <a:pt x="391" y="29"/>
                  </a:lnTo>
                  <a:lnTo>
                    <a:pt x="397" y="29"/>
                  </a:lnTo>
                  <a:lnTo>
                    <a:pt x="397" y="23"/>
                  </a:lnTo>
                  <a:lnTo>
                    <a:pt x="403" y="23"/>
                  </a:lnTo>
                  <a:lnTo>
                    <a:pt x="403" y="29"/>
                  </a:lnTo>
                  <a:lnTo>
                    <a:pt x="409" y="29"/>
                  </a:lnTo>
                  <a:lnTo>
                    <a:pt x="409" y="34"/>
                  </a:lnTo>
                  <a:lnTo>
                    <a:pt x="414" y="34"/>
                  </a:lnTo>
                  <a:lnTo>
                    <a:pt x="420" y="34"/>
                  </a:lnTo>
                  <a:lnTo>
                    <a:pt x="426" y="34"/>
                  </a:lnTo>
                  <a:lnTo>
                    <a:pt x="432" y="34"/>
                  </a:lnTo>
                  <a:lnTo>
                    <a:pt x="437" y="40"/>
                  </a:lnTo>
                  <a:lnTo>
                    <a:pt x="443" y="40"/>
                  </a:lnTo>
                  <a:lnTo>
                    <a:pt x="443" y="34"/>
                  </a:lnTo>
                  <a:lnTo>
                    <a:pt x="449" y="34"/>
                  </a:lnTo>
                  <a:lnTo>
                    <a:pt x="455" y="34"/>
                  </a:lnTo>
                  <a:lnTo>
                    <a:pt x="455" y="40"/>
                  </a:lnTo>
                  <a:lnTo>
                    <a:pt x="455" y="34"/>
                  </a:lnTo>
                  <a:lnTo>
                    <a:pt x="460" y="34"/>
                  </a:lnTo>
                  <a:lnTo>
                    <a:pt x="460" y="29"/>
                  </a:lnTo>
                  <a:lnTo>
                    <a:pt x="466" y="34"/>
                  </a:lnTo>
                  <a:lnTo>
                    <a:pt x="466" y="29"/>
                  </a:lnTo>
                  <a:lnTo>
                    <a:pt x="466" y="34"/>
                  </a:lnTo>
                  <a:lnTo>
                    <a:pt x="472" y="34"/>
                  </a:lnTo>
                  <a:lnTo>
                    <a:pt x="466" y="34"/>
                  </a:lnTo>
                  <a:lnTo>
                    <a:pt x="472" y="40"/>
                  </a:lnTo>
                  <a:lnTo>
                    <a:pt x="472" y="34"/>
                  </a:lnTo>
                  <a:lnTo>
                    <a:pt x="478" y="34"/>
                  </a:lnTo>
                  <a:lnTo>
                    <a:pt x="478" y="29"/>
                  </a:lnTo>
                  <a:lnTo>
                    <a:pt x="483" y="29"/>
                  </a:lnTo>
                  <a:lnTo>
                    <a:pt x="483" y="34"/>
                  </a:lnTo>
                  <a:lnTo>
                    <a:pt x="478" y="34"/>
                  </a:lnTo>
                  <a:lnTo>
                    <a:pt x="483" y="34"/>
                  </a:lnTo>
                  <a:lnTo>
                    <a:pt x="483" y="40"/>
                  </a:lnTo>
                  <a:lnTo>
                    <a:pt x="489" y="40"/>
                  </a:lnTo>
                  <a:lnTo>
                    <a:pt x="489" y="46"/>
                  </a:lnTo>
                  <a:lnTo>
                    <a:pt x="495" y="46"/>
                  </a:lnTo>
                  <a:lnTo>
                    <a:pt x="495" y="52"/>
                  </a:lnTo>
                  <a:lnTo>
                    <a:pt x="495" y="57"/>
                  </a:lnTo>
                  <a:lnTo>
                    <a:pt x="489" y="57"/>
                  </a:lnTo>
                  <a:lnTo>
                    <a:pt x="489" y="52"/>
                  </a:lnTo>
                  <a:lnTo>
                    <a:pt x="483" y="52"/>
                  </a:lnTo>
                  <a:lnTo>
                    <a:pt x="483" y="57"/>
                  </a:lnTo>
                  <a:lnTo>
                    <a:pt x="489" y="57"/>
                  </a:lnTo>
                  <a:lnTo>
                    <a:pt x="483" y="57"/>
                  </a:lnTo>
                  <a:lnTo>
                    <a:pt x="489" y="57"/>
                  </a:lnTo>
                  <a:lnTo>
                    <a:pt x="489" y="63"/>
                  </a:lnTo>
                  <a:lnTo>
                    <a:pt x="495" y="63"/>
                  </a:lnTo>
                  <a:lnTo>
                    <a:pt x="501" y="63"/>
                  </a:lnTo>
                  <a:lnTo>
                    <a:pt x="501" y="69"/>
                  </a:lnTo>
                  <a:lnTo>
                    <a:pt x="495" y="69"/>
                  </a:lnTo>
                  <a:lnTo>
                    <a:pt x="495" y="75"/>
                  </a:lnTo>
                  <a:lnTo>
                    <a:pt x="501" y="75"/>
                  </a:lnTo>
                  <a:lnTo>
                    <a:pt x="501" y="69"/>
                  </a:lnTo>
                  <a:lnTo>
                    <a:pt x="501" y="75"/>
                  </a:lnTo>
                  <a:lnTo>
                    <a:pt x="506" y="75"/>
                  </a:lnTo>
                  <a:lnTo>
                    <a:pt x="506" y="69"/>
                  </a:lnTo>
                  <a:lnTo>
                    <a:pt x="506" y="63"/>
                  </a:lnTo>
                  <a:lnTo>
                    <a:pt x="512" y="63"/>
                  </a:lnTo>
                  <a:lnTo>
                    <a:pt x="518" y="63"/>
                  </a:lnTo>
                  <a:lnTo>
                    <a:pt x="518" y="69"/>
                  </a:lnTo>
                  <a:lnTo>
                    <a:pt x="524" y="69"/>
                  </a:lnTo>
                  <a:lnTo>
                    <a:pt x="524" y="75"/>
                  </a:lnTo>
                  <a:lnTo>
                    <a:pt x="530" y="69"/>
                  </a:lnTo>
                  <a:lnTo>
                    <a:pt x="530" y="75"/>
                  </a:lnTo>
                  <a:lnTo>
                    <a:pt x="535" y="75"/>
                  </a:lnTo>
                  <a:lnTo>
                    <a:pt x="535" y="80"/>
                  </a:lnTo>
                  <a:lnTo>
                    <a:pt x="535" y="86"/>
                  </a:lnTo>
                  <a:lnTo>
                    <a:pt x="530" y="86"/>
                  </a:lnTo>
                  <a:lnTo>
                    <a:pt x="530" y="92"/>
                  </a:lnTo>
                  <a:lnTo>
                    <a:pt x="530" y="98"/>
                  </a:lnTo>
                  <a:lnTo>
                    <a:pt x="535" y="98"/>
                  </a:lnTo>
                  <a:lnTo>
                    <a:pt x="535" y="103"/>
                  </a:lnTo>
                  <a:lnTo>
                    <a:pt x="535" y="98"/>
                  </a:lnTo>
                  <a:lnTo>
                    <a:pt x="541" y="98"/>
                  </a:lnTo>
                  <a:lnTo>
                    <a:pt x="541" y="103"/>
                  </a:lnTo>
                  <a:lnTo>
                    <a:pt x="541" y="98"/>
                  </a:lnTo>
                  <a:lnTo>
                    <a:pt x="541" y="103"/>
                  </a:lnTo>
                  <a:lnTo>
                    <a:pt x="547" y="103"/>
                  </a:lnTo>
                  <a:lnTo>
                    <a:pt x="541" y="103"/>
                  </a:lnTo>
                  <a:lnTo>
                    <a:pt x="547" y="103"/>
                  </a:lnTo>
                  <a:lnTo>
                    <a:pt x="547" y="109"/>
                  </a:lnTo>
                  <a:lnTo>
                    <a:pt x="541" y="109"/>
                  </a:lnTo>
                  <a:lnTo>
                    <a:pt x="547" y="109"/>
                  </a:lnTo>
                  <a:lnTo>
                    <a:pt x="553" y="109"/>
                  </a:lnTo>
                  <a:lnTo>
                    <a:pt x="558" y="109"/>
                  </a:lnTo>
                  <a:lnTo>
                    <a:pt x="553" y="109"/>
                  </a:lnTo>
                  <a:lnTo>
                    <a:pt x="553" y="115"/>
                  </a:lnTo>
                  <a:lnTo>
                    <a:pt x="558" y="115"/>
                  </a:lnTo>
                  <a:lnTo>
                    <a:pt x="558" y="121"/>
                  </a:lnTo>
                  <a:lnTo>
                    <a:pt x="558" y="115"/>
                  </a:lnTo>
                  <a:lnTo>
                    <a:pt x="558" y="121"/>
                  </a:lnTo>
                  <a:lnTo>
                    <a:pt x="564" y="121"/>
                  </a:lnTo>
                  <a:lnTo>
                    <a:pt x="558" y="121"/>
                  </a:lnTo>
                  <a:lnTo>
                    <a:pt x="564" y="126"/>
                  </a:lnTo>
                  <a:lnTo>
                    <a:pt x="564" y="132"/>
                  </a:lnTo>
                  <a:lnTo>
                    <a:pt x="564" y="138"/>
                  </a:lnTo>
                  <a:lnTo>
                    <a:pt x="564" y="132"/>
                  </a:lnTo>
                  <a:lnTo>
                    <a:pt x="564" y="138"/>
                  </a:lnTo>
                  <a:lnTo>
                    <a:pt x="558" y="138"/>
                  </a:lnTo>
                  <a:lnTo>
                    <a:pt x="558" y="144"/>
                  </a:lnTo>
                  <a:lnTo>
                    <a:pt x="564" y="144"/>
                  </a:lnTo>
                  <a:lnTo>
                    <a:pt x="564" y="149"/>
                  </a:lnTo>
                  <a:lnTo>
                    <a:pt x="570" y="149"/>
                  </a:lnTo>
                  <a:lnTo>
                    <a:pt x="570" y="155"/>
                  </a:lnTo>
                  <a:lnTo>
                    <a:pt x="570" y="161"/>
                  </a:lnTo>
                  <a:lnTo>
                    <a:pt x="570" y="167"/>
                  </a:lnTo>
                  <a:lnTo>
                    <a:pt x="570" y="172"/>
                  </a:lnTo>
                  <a:lnTo>
                    <a:pt x="570" y="178"/>
                  </a:lnTo>
                  <a:lnTo>
                    <a:pt x="570" y="184"/>
                  </a:lnTo>
                  <a:lnTo>
                    <a:pt x="576" y="184"/>
                  </a:lnTo>
                  <a:lnTo>
                    <a:pt x="570" y="184"/>
                  </a:lnTo>
                  <a:lnTo>
                    <a:pt x="570" y="190"/>
                  </a:lnTo>
                  <a:lnTo>
                    <a:pt x="576" y="190"/>
                  </a:lnTo>
                  <a:lnTo>
                    <a:pt x="570" y="190"/>
                  </a:lnTo>
                  <a:lnTo>
                    <a:pt x="570" y="195"/>
                  </a:lnTo>
                  <a:lnTo>
                    <a:pt x="564" y="195"/>
                  </a:lnTo>
                  <a:lnTo>
                    <a:pt x="558" y="201"/>
                  </a:lnTo>
                  <a:lnTo>
                    <a:pt x="558" y="207"/>
                  </a:lnTo>
                  <a:lnTo>
                    <a:pt x="564" y="207"/>
                  </a:lnTo>
                  <a:lnTo>
                    <a:pt x="564" y="213"/>
                  </a:lnTo>
                  <a:lnTo>
                    <a:pt x="564" y="207"/>
                  </a:lnTo>
                  <a:lnTo>
                    <a:pt x="570" y="207"/>
                  </a:lnTo>
                  <a:lnTo>
                    <a:pt x="576" y="207"/>
                  </a:lnTo>
                  <a:lnTo>
                    <a:pt x="576" y="201"/>
                  </a:lnTo>
                  <a:lnTo>
                    <a:pt x="576" y="195"/>
                  </a:lnTo>
                  <a:lnTo>
                    <a:pt x="581" y="195"/>
                  </a:lnTo>
                  <a:lnTo>
                    <a:pt x="581" y="190"/>
                  </a:lnTo>
                  <a:lnTo>
                    <a:pt x="581" y="184"/>
                  </a:lnTo>
                  <a:lnTo>
                    <a:pt x="576" y="184"/>
                  </a:lnTo>
                  <a:lnTo>
                    <a:pt x="581" y="184"/>
                  </a:lnTo>
                  <a:lnTo>
                    <a:pt x="581" y="178"/>
                  </a:lnTo>
                  <a:lnTo>
                    <a:pt x="587" y="178"/>
                  </a:lnTo>
                  <a:lnTo>
                    <a:pt x="587" y="184"/>
                  </a:lnTo>
                  <a:lnTo>
                    <a:pt x="593" y="184"/>
                  </a:lnTo>
                  <a:lnTo>
                    <a:pt x="593" y="190"/>
                  </a:lnTo>
                  <a:lnTo>
                    <a:pt x="593" y="195"/>
                  </a:lnTo>
                  <a:lnTo>
                    <a:pt x="593" y="201"/>
                  </a:lnTo>
                  <a:lnTo>
                    <a:pt x="599" y="201"/>
                  </a:lnTo>
                  <a:lnTo>
                    <a:pt x="599" y="207"/>
                  </a:lnTo>
                  <a:lnTo>
                    <a:pt x="593" y="207"/>
                  </a:lnTo>
                  <a:lnTo>
                    <a:pt x="599" y="213"/>
                  </a:lnTo>
                  <a:lnTo>
                    <a:pt x="599" y="218"/>
                  </a:lnTo>
                  <a:lnTo>
                    <a:pt x="599" y="224"/>
                  </a:lnTo>
                  <a:lnTo>
                    <a:pt x="604" y="224"/>
                  </a:lnTo>
                  <a:lnTo>
                    <a:pt x="604" y="230"/>
                  </a:lnTo>
                  <a:lnTo>
                    <a:pt x="604" y="236"/>
                  </a:lnTo>
                  <a:lnTo>
                    <a:pt x="604" y="230"/>
                  </a:lnTo>
                  <a:lnTo>
                    <a:pt x="604" y="236"/>
                  </a:lnTo>
                  <a:lnTo>
                    <a:pt x="604" y="241"/>
                  </a:lnTo>
                  <a:lnTo>
                    <a:pt x="610" y="241"/>
                  </a:lnTo>
                  <a:lnTo>
                    <a:pt x="616" y="241"/>
                  </a:lnTo>
                  <a:lnTo>
                    <a:pt x="622" y="241"/>
                  </a:lnTo>
                  <a:lnTo>
                    <a:pt x="627" y="241"/>
                  </a:lnTo>
                  <a:lnTo>
                    <a:pt x="633" y="241"/>
                  </a:lnTo>
                  <a:lnTo>
                    <a:pt x="633" y="236"/>
                  </a:lnTo>
                  <a:lnTo>
                    <a:pt x="639" y="236"/>
                  </a:lnTo>
                  <a:lnTo>
                    <a:pt x="639" y="230"/>
                  </a:lnTo>
                  <a:lnTo>
                    <a:pt x="645" y="230"/>
                  </a:lnTo>
                  <a:lnTo>
                    <a:pt x="645" y="236"/>
                  </a:lnTo>
                  <a:lnTo>
                    <a:pt x="650" y="236"/>
                  </a:lnTo>
                  <a:lnTo>
                    <a:pt x="656" y="236"/>
                  </a:lnTo>
                  <a:lnTo>
                    <a:pt x="656" y="230"/>
                  </a:lnTo>
                  <a:lnTo>
                    <a:pt x="662" y="230"/>
                  </a:lnTo>
                  <a:lnTo>
                    <a:pt x="662" y="236"/>
                  </a:lnTo>
                  <a:lnTo>
                    <a:pt x="662" y="241"/>
                  </a:lnTo>
                  <a:lnTo>
                    <a:pt x="668" y="241"/>
                  </a:lnTo>
                  <a:lnTo>
                    <a:pt x="668" y="236"/>
                  </a:lnTo>
                  <a:lnTo>
                    <a:pt x="673" y="236"/>
                  </a:lnTo>
                  <a:lnTo>
                    <a:pt x="673" y="241"/>
                  </a:lnTo>
                  <a:lnTo>
                    <a:pt x="679" y="241"/>
                  </a:lnTo>
                  <a:lnTo>
                    <a:pt x="679" y="247"/>
                  </a:lnTo>
                  <a:lnTo>
                    <a:pt x="685" y="247"/>
                  </a:lnTo>
                  <a:lnTo>
                    <a:pt x="685" y="253"/>
                  </a:lnTo>
                  <a:lnTo>
                    <a:pt x="691" y="253"/>
                  </a:lnTo>
                  <a:lnTo>
                    <a:pt x="685" y="253"/>
                  </a:lnTo>
                  <a:lnTo>
                    <a:pt x="685" y="259"/>
                  </a:lnTo>
                  <a:lnTo>
                    <a:pt x="685" y="264"/>
                  </a:lnTo>
                  <a:lnTo>
                    <a:pt x="691" y="264"/>
                  </a:lnTo>
                  <a:lnTo>
                    <a:pt x="691" y="270"/>
                  </a:lnTo>
                  <a:lnTo>
                    <a:pt x="691" y="264"/>
                  </a:lnTo>
                  <a:lnTo>
                    <a:pt x="696" y="264"/>
                  </a:lnTo>
                  <a:lnTo>
                    <a:pt x="696" y="270"/>
                  </a:lnTo>
                  <a:lnTo>
                    <a:pt x="702" y="270"/>
                  </a:lnTo>
                  <a:lnTo>
                    <a:pt x="708" y="264"/>
                  </a:lnTo>
                  <a:lnTo>
                    <a:pt x="708" y="259"/>
                  </a:lnTo>
                  <a:lnTo>
                    <a:pt x="714" y="259"/>
                  </a:lnTo>
                  <a:lnTo>
                    <a:pt x="714" y="264"/>
                  </a:lnTo>
                  <a:lnTo>
                    <a:pt x="714" y="270"/>
                  </a:lnTo>
                  <a:lnTo>
                    <a:pt x="719" y="270"/>
                  </a:lnTo>
                  <a:lnTo>
                    <a:pt x="725" y="270"/>
                  </a:lnTo>
                  <a:lnTo>
                    <a:pt x="719" y="270"/>
                  </a:lnTo>
                  <a:lnTo>
                    <a:pt x="719" y="276"/>
                  </a:lnTo>
                  <a:lnTo>
                    <a:pt x="725" y="276"/>
                  </a:lnTo>
                  <a:lnTo>
                    <a:pt x="725" y="270"/>
                  </a:lnTo>
                  <a:lnTo>
                    <a:pt x="731" y="270"/>
                  </a:lnTo>
                  <a:lnTo>
                    <a:pt x="731" y="276"/>
                  </a:lnTo>
                  <a:lnTo>
                    <a:pt x="731" y="270"/>
                  </a:lnTo>
                  <a:lnTo>
                    <a:pt x="737" y="270"/>
                  </a:lnTo>
                  <a:lnTo>
                    <a:pt x="737" y="276"/>
                  </a:lnTo>
                  <a:lnTo>
                    <a:pt x="731" y="276"/>
                  </a:lnTo>
                  <a:lnTo>
                    <a:pt x="731" y="282"/>
                  </a:lnTo>
                  <a:lnTo>
                    <a:pt x="737" y="282"/>
                  </a:lnTo>
                  <a:lnTo>
                    <a:pt x="737" y="288"/>
                  </a:lnTo>
                  <a:lnTo>
                    <a:pt x="737" y="293"/>
                  </a:lnTo>
                  <a:lnTo>
                    <a:pt x="731" y="293"/>
                  </a:lnTo>
                  <a:lnTo>
                    <a:pt x="731" y="299"/>
                  </a:lnTo>
                  <a:lnTo>
                    <a:pt x="737" y="299"/>
                  </a:lnTo>
                  <a:lnTo>
                    <a:pt x="737" y="305"/>
                  </a:lnTo>
                  <a:lnTo>
                    <a:pt x="737" y="299"/>
                  </a:lnTo>
                  <a:lnTo>
                    <a:pt x="731" y="299"/>
                  </a:lnTo>
                  <a:lnTo>
                    <a:pt x="731" y="305"/>
                  </a:lnTo>
                  <a:lnTo>
                    <a:pt x="737" y="305"/>
                  </a:lnTo>
                  <a:lnTo>
                    <a:pt x="737" y="311"/>
                  </a:lnTo>
                  <a:lnTo>
                    <a:pt x="737" y="316"/>
                  </a:lnTo>
                  <a:lnTo>
                    <a:pt x="742" y="322"/>
                  </a:lnTo>
                  <a:lnTo>
                    <a:pt x="748" y="328"/>
                  </a:lnTo>
                  <a:lnTo>
                    <a:pt x="748" y="334"/>
                  </a:lnTo>
                  <a:lnTo>
                    <a:pt x="748" y="328"/>
                  </a:lnTo>
                  <a:lnTo>
                    <a:pt x="754" y="334"/>
                  </a:lnTo>
                  <a:lnTo>
                    <a:pt x="760" y="334"/>
                  </a:lnTo>
                  <a:lnTo>
                    <a:pt x="760" y="339"/>
                  </a:lnTo>
                  <a:lnTo>
                    <a:pt x="754" y="339"/>
                  </a:lnTo>
                  <a:lnTo>
                    <a:pt x="760" y="339"/>
                  </a:lnTo>
                  <a:lnTo>
                    <a:pt x="754" y="339"/>
                  </a:lnTo>
                  <a:lnTo>
                    <a:pt x="754" y="345"/>
                  </a:lnTo>
                  <a:lnTo>
                    <a:pt x="760" y="345"/>
                  </a:lnTo>
                  <a:lnTo>
                    <a:pt x="765" y="351"/>
                  </a:lnTo>
                  <a:lnTo>
                    <a:pt x="771" y="351"/>
                  </a:lnTo>
                  <a:lnTo>
                    <a:pt x="771" y="345"/>
                  </a:lnTo>
                  <a:lnTo>
                    <a:pt x="777" y="345"/>
                  </a:lnTo>
                  <a:lnTo>
                    <a:pt x="783" y="345"/>
                  </a:lnTo>
                  <a:lnTo>
                    <a:pt x="783" y="339"/>
                  </a:lnTo>
                  <a:lnTo>
                    <a:pt x="788" y="339"/>
                  </a:lnTo>
                  <a:lnTo>
                    <a:pt x="794" y="339"/>
                  </a:lnTo>
                  <a:lnTo>
                    <a:pt x="794" y="345"/>
                  </a:lnTo>
                  <a:lnTo>
                    <a:pt x="788" y="345"/>
                  </a:lnTo>
                  <a:lnTo>
                    <a:pt x="788" y="351"/>
                  </a:lnTo>
                  <a:lnTo>
                    <a:pt x="794" y="357"/>
                  </a:lnTo>
                  <a:lnTo>
                    <a:pt x="800" y="362"/>
                  </a:lnTo>
                  <a:lnTo>
                    <a:pt x="806" y="362"/>
                  </a:lnTo>
                  <a:lnTo>
                    <a:pt x="806" y="368"/>
                  </a:lnTo>
                  <a:lnTo>
                    <a:pt x="811" y="368"/>
                  </a:lnTo>
                  <a:lnTo>
                    <a:pt x="817" y="368"/>
                  </a:lnTo>
                  <a:lnTo>
                    <a:pt x="823" y="368"/>
                  </a:lnTo>
                  <a:lnTo>
                    <a:pt x="823" y="374"/>
                  </a:lnTo>
                  <a:lnTo>
                    <a:pt x="829" y="374"/>
                  </a:lnTo>
                  <a:lnTo>
                    <a:pt x="835" y="374"/>
                  </a:lnTo>
                  <a:lnTo>
                    <a:pt x="840" y="374"/>
                  </a:lnTo>
                  <a:lnTo>
                    <a:pt x="846" y="374"/>
                  </a:lnTo>
                  <a:lnTo>
                    <a:pt x="846" y="368"/>
                  </a:lnTo>
                  <a:lnTo>
                    <a:pt x="852" y="368"/>
                  </a:lnTo>
                  <a:lnTo>
                    <a:pt x="852" y="362"/>
                  </a:lnTo>
                  <a:lnTo>
                    <a:pt x="858" y="362"/>
                  </a:lnTo>
                  <a:lnTo>
                    <a:pt x="858" y="357"/>
                  </a:lnTo>
                  <a:lnTo>
                    <a:pt x="863" y="351"/>
                  </a:lnTo>
                  <a:lnTo>
                    <a:pt x="869" y="351"/>
                  </a:lnTo>
                  <a:lnTo>
                    <a:pt x="869" y="345"/>
                  </a:lnTo>
                  <a:lnTo>
                    <a:pt x="869" y="339"/>
                  </a:lnTo>
                  <a:lnTo>
                    <a:pt x="863" y="339"/>
                  </a:lnTo>
                  <a:lnTo>
                    <a:pt x="863" y="334"/>
                  </a:lnTo>
                  <a:lnTo>
                    <a:pt x="858" y="334"/>
                  </a:lnTo>
                  <a:lnTo>
                    <a:pt x="858" y="328"/>
                  </a:lnTo>
                  <a:lnTo>
                    <a:pt x="852" y="328"/>
                  </a:lnTo>
                  <a:lnTo>
                    <a:pt x="852" y="322"/>
                  </a:lnTo>
                  <a:lnTo>
                    <a:pt x="852" y="316"/>
                  </a:lnTo>
                  <a:lnTo>
                    <a:pt x="852" y="311"/>
                  </a:lnTo>
                  <a:lnTo>
                    <a:pt x="846" y="311"/>
                  </a:lnTo>
                  <a:lnTo>
                    <a:pt x="846" y="305"/>
                  </a:lnTo>
                  <a:lnTo>
                    <a:pt x="840" y="305"/>
                  </a:lnTo>
                  <a:lnTo>
                    <a:pt x="840" y="299"/>
                  </a:lnTo>
                  <a:lnTo>
                    <a:pt x="835" y="299"/>
                  </a:lnTo>
                  <a:lnTo>
                    <a:pt x="835" y="293"/>
                  </a:lnTo>
                  <a:lnTo>
                    <a:pt x="840" y="293"/>
                  </a:lnTo>
                  <a:lnTo>
                    <a:pt x="846" y="293"/>
                  </a:lnTo>
                  <a:lnTo>
                    <a:pt x="846" y="288"/>
                  </a:lnTo>
                  <a:lnTo>
                    <a:pt x="840" y="288"/>
                  </a:lnTo>
                  <a:lnTo>
                    <a:pt x="840" y="282"/>
                  </a:lnTo>
                  <a:lnTo>
                    <a:pt x="835" y="282"/>
                  </a:lnTo>
                  <a:lnTo>
                    <a:pt x="835" y="276"/>
                  </a:lnTo>
                  <a:lnTo>
                    <a:pt x="829" y="276"/>
                  </a:lnTo>
                  <a:lnTo>
                    <a:pt x="829" y="270"/>
                  </a:lnTo>
                  <a:lnTo>
                    <a:pt x="829" y="264"/>
                  </a:lnTo>
                  <a:lnTo>
                    <a:pt x="835" y="264"/>
                  </a:lnTo>
                  <a:lnTo>
                    <a:pt x="840" y="270"/>
                  </a:lnTo>
                  <a:lnTo>
                    <a:pt x="846" y="270"/>
                  </a:lnTo>
                  <a:lnTo>
                    <a:pt x="852" y="270"/>
                  </a:lnTo>
                  <a:lnTo>
                    <a:pt x="858" y="270"/>
                  </a:lnTo>
                  <a:lnTo>
                    <a:pt x="858" y="264"/>
                  </a:lnTo>
                  <a:lnTo>
                    <a:pt x="858" y="270"/>
                  </a:lnTo>
                  <a:lnTo>
                    <a:pt x="863" y="270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5" name="Freeform 37"/>
            <p:cNvSpPr>
              <a:spLocks/>
            </p:cNvSpPr>
            <p:nvPr/>
          </p:nvSpPr>
          <p:spPr bwMode="auto">
            <a:xfrm>
              <a:off x="2313966" y="4093878"/>
              <a:ext cx="1153190" cy="758677"/>
            </a:xfrm>
            <a:custGeom>
              <a:avLst/>
              <a:gdLst>
                <a:gd name="T0" fmla="*/ 2147483646 w 760"/>
                <a:gd name="T1" fmla="*/ 2147483646 h 500"/>
                <a:gd name="T2" fmla="*/ 2147483646 w 760"/>
                <a:gd name="T3" fmla="*/ 2147483646 h 500"/>
                <a:gd name="T4" fmla="*/ 2147483646 w 760"/>
                <a:gd name="T5" fmla="*/ 2147483646 h 500"/>
                <a:gd name="T6" fmla="*/ 2147483646 w 760"/>
                <a:gd name="T7" fmla="*/ 2147483646 h 500"/>
                <a:gd name="T8" fmla="*/ 2147483646 w 760"/>
                <a:gd name="T9" fmla="*/ 2147483646 h 500"/>
                <a:gd name="T10" fmla="*/ 2147483646 w 760"/>
                <a:gd name="T11" fmla="*/ 2147483646 h 500"/>
                <a:gd name="T12" fmla="*/ 2147483646 w 760"/>
                <a:gd name="T13" fmla="*/ 2147483646 h 500"/>
                <a:gd name="T14" fmla="*/ 2147483646 w 760"/>
                <a:gd name="T15" fmla="*/ 2147483646 h 500"/>
                <a:gd name="T16" fmla="*/ 2147483646 w 760"/>
                <a:gd name="T17" fmla="*/ 2147483646 h 500"/>
                <a:gd name="T18" fmla="*/ 2147483646 w 760"/>
                <a:gd name="T19" fmla="*/ 2147483646 h 500"/>
                <a:gd name="T20" fmla="*/ 2147483646 w 760"/>
                <a:gd name="T21" fmla="*/ 0 h 500"/>
                <a:gd name="T22" fmla="*/ 2147483646 w 760"/>
                <a:gd name="T23" fmla="*/ 2147483646 h 500"/>
                <a:gd name="T24" fmla="*/ 2147483646 w 760"/>
                <a:gd name="T25" fmla="*/ 2147483646 h 500"/>
                <a:gd name="T26" fmla="*/ 2147483646 w 760"/>
                <a:gd name="T27" fmla="*/ 2147483646 h 500"/>
                <a:gd name="T28" fmla="*/ 2147483646 w 760"/>
                <a:gd name="T29" fmla="*/ 2147483646 h 500"/>
                <a:gd name="T30" fmla="*/ 2147483646 w 760"/>
                <a:gd name="T31" fmla="*/ 2147483646 h 500"/>
                <a:gd name="T32" fmla="*/ 2147483646 w 760"/>
                <a:gd name="T33" fmla="*/ 2147483646 h 500"/>
                <a:gd name="T34" fmla="*/ 2147483646 w 760"/>
                <a:gd name="T35" fmla="*/ 2147483646 h 500"/>
                <a:gd name="T36" fmla="*/ 2147483646 w 760"/>
                <a:gd name="T37" fmla="*/ 2147483646 h 500"/>
                <a:gd name="T38" fmla="*/ 2147483646 w 760"/>
                <a:gd name="T39" fmla="*/ 2147483646 h 500"/>
                <a:gd name="T40" fmla="*/ 2147483646 w 760"/>
                <a:gd name="T41" fmla="*/ 2147483646 h 500"/>
                <a:gd name="T42" fmla="*/ 2147483646 w 760"/>
                <a:gd name="T43" fmla="*/ 2147483646 h 500"/>
                <a:gd name="T44" fmla="*/ 2147483646 w 760"/>
                <a:gd name="T45" fmla="*/ 2147483646 h 500"/>
                <a:gd name="T46" fmla="*/ 2147483646 w 760"/>
                <a:gd name="T47" fmla="*/ 2147483646 h 500"/>
                <a:gd name="T48" fmla="*/ 2147483646 w 760"/>
                <a:gd name="T49" fmla="*/ 2147483646 h 500"/>
                <a:gd name="T50" fmla="*/ 2147483646 w 760"/>
                <a:gd name="T51" fmla="*/ 2147483646 h 500"/>
                <a:gd name="T52" fmla="*/ 2147483646 w 760"/>
                <a:gd name="T53" fmla="*/ 2147483646 h 500"/>
                <a:gd name="T54" fmla="*/ 2147483646 w 760"/>
                <a:gd name="T55" fmla="*/ 2147483646 h 500"/>
                <a:gd name="T56" fmla="*/ 2147483646 w 760"/>
                <a:gd name="T57" fmla="*/ 2147483646 h 500"/>
                <a:gd name="T58" fmla="*/ 2147483646 w 760"/>
                <a:gd name="T59" fmla="*/ 2147483646 h 500"/>
                <a:gd name="T60" fmla="*/ 2147483646 w 760"/>
                <a:gd name="T61" fmla="*/ 2147483646 h 500"/>
                <a:gd name="T62" fmla="*/ 2147483646 w 760"/>
                <a:gd name="T63" fmla="*/ 2147483646 h 500"/>
                <a:gd name="T64" fmla="*/ 2147483646 w 760"/>
                <a:gd name="T65" fmla="*/ 2147483646 h 500"/>
                <a:gd name="T66" fmla="*/ 2147483646 w 760"/>
                <a:gd name="T67" fmla="*/ 2147483646 h 500"/>
                <a:gd name="T68" fmla="*/ 2147483646 w 760"/>
                <a:gd name="T69" fmla="*/ 2147483646 h 500"/>
                <a:gd name="T70" fmla="*/ 2147483646 w 760"/>
                <a:gd name="T71" fmla="*/ 2147483646 h 500"/>
                <a:gd name="T72" fmla="*/ 2147483646 w 760"/>
                <a:gd name="T73" fmla="*/ 2147483646 h 500"/>
                <a:gd name="T74" fmla="*/ 2147483646 w 760"/>
                <a:gd name="T75" fmla="*/ 2147483646 h 500"/>
                <a:gd name="T76" fmla="*/ 2147483646 w 760"/>
                <a:gd name="T77" fmla="*/ 2147483646 h 500"/>
                <a:gd name="T78" fmla="*/ 2147483646 w 760"/>
                <a:gd name="T79" fmla="*/ 2147483646 h 500"/>
                <a:gd name="T80" fmla="*/ 2147483646 w 760"/>
                <a:gd name="T81" fmla="*/ 2147483646 h 500"/>
                <a:gd name="T82" fmla="*/ 2147483646 w 760"/>
                <a:gd name="T83" fmla="*/ 2147483646 h 500"/>
                <a:gd name="T84" fmla="*/ 2147483646 w 760"/>
                <a:gd name="T85" fmla="*/ 2147483646 h 500"/>
                <a:gd name="T86" fmla="*/ 2147483646 w 760"/>
                <a:gd name="T87" fmla="*/ 2147483646 h 500"/>
                <a:gd name="T88" fmla="*/ 2147483646 w 760"/>
                <a:gd name="T89" fmla="*/ 2147483646 h 500"/>
                <a:gd name="T90" fmla="*/ 2147483646 w 760"/>
                <a:gd name="T91" fmla="*/ 2147483646 h 500"/>
                <a:gd name="T92" fmla="*/ 2147483646 w 760"/>
                <a:gd name="T93" fmla="*/ 2147483646 h 500"/>
                <a:gd name="T94" fmla="*/ 2147483646 w 760"/>
                <a:gd name="T95" fmla="*/ 2147483646 h 500"/>
                <a:gd name="T96" fmla="*/ 2147483646 w 760"/>
                <a:gd name="T97" fmla="*/ 2147483646 h 500"/>
                <a:gd name="T98" fmla="*/ 2147483646 w 760"/>
                <a:gd name="T99" fmla="*/ 2147483646 h 500"/>
                <a:gd name="T100" fmla="*/ 2147483646 w 760"/>
                <a:gd name="T101" fmla="*/ 2147483646 h 500"/>
                <a:gd name="T102" fmla="*/ 2147483646 w 760"/>
                <a:gd name="T103" fmla="*/ 2147483646 h 500"/>
                <a:gd name="T104" fmla="*/ 2147483646 w 760"/>
                <a:gd name="T105" fmla="*/ 2147483646 h 500"/>
                <a:gd name="T106" fmla="*/ 2147483646 w 760"/>
                <a:gd name="T107" fmla="*/ 2147483646 h 500"/>
                <a:gd name="T108" fmla="*/ 2147483646 w 760"/>
                <a:gd name="T109" fmla="*/ 2147483646 h 500"/>
                <a:gd name="T110" fmla="*/ 2147483646 w 760"/>
                <a:gd name="T111" fmla="*/ 2147483646 h 5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60" h="500">
                  <a:moveTo>
                    <a:pt x="0" y="103"/>
                  </a:moveTo>
                  <a:lnTo>
                    <a:pt x="6" y="103"/>
                  </a:lnTo>
                  <a:lnTo>
                    <a:pt x="12" y="103"/>
                  </a:lnTo>
                  <a:lnTo>
                    <a:pt x="18" y="103"/>
                  </a:lnTo>
                  <a:lnTo>
                    <a:pt x="23" y="103"/>
                  </a:lnTo>
                  <a:lnTo>
                    <a:pt x="23" y="97"/>
                  </a:lnTo>
                  <a:lnTo>
                    <a:pt x="23" y="92"/>
                  </a:lnTo>
                  <a:lnTo>
                    <a:pt x="29" y="92"/>
                  </a:lnTo>
                  <a:lnTo>
                    <a:pt x="23" y="86"/>
                  </a:lnTo>
                  <a:lnTo>
                    <a:pt x="23" y="80"/>
                  </a:lnTo>
                  <a:lnTo>
                    <a:pt x="29" y="80"/>
                  </a:lnTo>
                  <a:lnTo>
                    <a:pt x="23" y="74"/>
                  </a:lnTo>
                  <a:lnTo>
                    <a:pt x="23" y="69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1" y="69"/>
                  </a:lnTo>
                  <a:lnTo>
                    <a:pt x="41" y="63"/>
                  </a:lnTo>
                  <a:lnTo>
                    <a:pt x="46" y="63"/>
                  </a:lnTo>
                  <a:lnTo>
                    <a:pt x="52" y="63"/>
                  </a:lnTo>
                  <a:lnTo>
                    <a:pt x="58" y="63"/>
                  </a:lnTo>
                  <a:lnTo>
                    <a:pt x="58" y="69"/>
                  </a:lnTo>
                  <a:lnTo>
                    <a:pt x="64" y="69"/>
                  </a:lnTo>
                  <a:lnTo>
                    <a:pt x="69" y="69"/>
                  </a:lnTo>
                  <a:lnTo>
                    <a:pt x="69" y="74"/>
                  </a:lnTo>
                  <a:lnTo>
                    <a:pt x="75" y="74"/>
                  </a:lnTo>
                  <a:lnTo>
                    <a:pt x="75" y="80"/>
                  </a:lnTo>
                  <a:lnTo>
                    <a:pt x="81" y="80"/>
                  </a:lnTo>
                  <a:lnTo>
                    <a:pt x="81" y="86"/>
                  </a:lnTo>
                  <a:lnTo>
                    <a:pt x="87" y="86"/>
                  </a:lnTo>
                  <a:lnTo>
                    <a:pt x="92" y="86"/>
                  </a:lnTo>
                  <a:lnTo>
                    <a:pt x="92" y="80"/>
                  </a:lnTo>
                  <a:lnTo>
                    <a:pt x="98" y="80"/>
                  </a:lnTo>
                  <a:lnTo>
                    <a:pt x="92" y="80"/>
                  </a:lnTo>
                  <a:lnTo>
                    <a:pt x="92" y="74"/>
                  </a:lnTo>
                  <a:lnTo>
                    <a:pt x="87" y="69"/>
                  </a:lnTo>
                  <a:lnTo>
                    <a:pt x="87" y="63"/>
                  </a:lnTo>
                  <a:lnTo>
                    <a:pt x="87" y="57"/>
                  </a:lnTo>
                  <a:lnTo>
                    <a:pt x="81" y="57"/>
                  </a:lnTo>
                  <a:lnTo>
                    <a:pt x="75" y="57"/>
                  </a:lnTo>
                  <a:lnTo>
                    <a:pt x="75" y="51"/>
                  </a:lnTo>
                  <a:lnTo>
                    <a:pt x="69" y="51"/>
                  </a:lnTo>
                  <a:lnTo>
                    <a:pt x="69" y="46"/>
                  </a:lnTo>
                  <a:lnTo>
                    <a:pt x="69" y="40"/>
                  </a:lnTo>
                  <a:lnTo>
                    <a:pt x="69" y="34"/>
                  </a:lnTo>
                  <a:lnTo>
                    <a:pt x="75" y="34"/>
                  </a:lnTo>
                  <a:lnTo>
                    <a:pt x="81" y="34"/>
                  </a:lnTo>
                  <a:lnTo>
                    <a:pt x="81" y="40"/>
                  </a:lnTo>
                  <a:lnTo>
                    <a:pt x="87" y="40"/>
                  </a:lnTo>
                  <a:lnTo>
                    <a:pt x="92" y="40"/>
                  </a:lnTo>
                  <a:lnTo>
                    <a:pt x="87" y="40"/>
                  </a:lnTo>
                  <a:lnTo>
                    <a:pt x="92" y="40"/>
                  </a:lnTo>
                  <a:lnTo>
                    <a:pt x="92" y="34"/>
                  </a:lnTo>
                  <a:lnTo>
                    <a:pt x="87" y="34"/>
                  </a:lnTo>
                  <a:lnTo>
                    <a:pt x="87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81" y="28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75" y="17"/>
                  </a:lnTo>
                  <a:lnTo>
                    <a:pt x="69" y="17"/>
                  </a:lnTo>
                  <a:lnTo>
                    <a:pt x="69" y="11"/>
                  </a:lnTo>
                  <a:lnTo>
                    <a:pt x="69" y="17"/>
                  </a:lnTo>
                  <a:lnTo>
                    <a:pt x="75" y="17"/>
                  </a:lnTo>
                  <a:lnTo>
                    <a:pt x="81" y="17"/>
                  </a:lnTo>
                  <a:lnTo>
                    <a:pt x="87" y="17"/>
                  </a:lnTo>
                  <a:lnTo>
                    <a:pt x="87" y="11"/>
                  </a:lnTo>
                  <a:lnTo>
                    <a:pt x="92" y="11"/>
                  </a:lnTo>
                  <a:lnTo>
                    <a:pt x="87" y="11"/>
                  </a:lnTo>
                  <a:lnTo>
                    <a:pt x="87" y="5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2" y="5"/>
                  </a:lnTo>
                  <a:lnTo>
                    <a:pt x="98" y="5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0" y="5"/>
                  </a:lnTo>
                  <a:lnTo>
                    <a:pt x="110" y="11"/>
                  </a:lnTo>
                  <a:lnTo>
                    <a:pt x="115" y="11"/>
                  </a:lnTo>
                  <a:lnTo>
                    <a:pt x="115" y="17"/>
                  </a:lnTo>
                  <a:lnTo>
                    <a:pt x="115" y="11"/>
                  </a:lnTo>
                  <a:lnTo>
                    <a:pt x="121" y="11"/>
                  </a:lnTo>
                  <a:lnTo>
                    <a:pt x="121" y="17"/>
                  </a:lnTo>
                  <a:lnTo>
                    <a:pt x="121" y="23"/>
                  </a:lnTo>
                  <a:lnTo>
                    <a:pt x="127" y="23"/>
                  </a:lnTo>
                  <a:lnTo>
                    <a:pt x="127" y="17"/>
                  </a:lnTo>
                  <a:lnTo>
                    <a:pt x="133" y="17"/>
                  </a:lnTo>
                  <a:lnTo>
                    <a:pt x="133" y="23"/>
                  </a:lnTo>
                  <a:lnTo>
                    <a:pt x="133" y="17"/>
                  </a:lnTo>
                  <a:lnTo>
                    <a:pt x="133" y="23"/>
                  </a:lnTo>
                  <a:lnTo>
                    <a:pt x="138" y="23"/>
                  </a:lnTo>
                  <a:lnTo>
                    <a:pt x="144" y="23"/>
                  </a:lnTo>
                  <a:lnTo>
                    <a:pt x="144" y="28"/>
                  </a:lnTo>
                  <a:lnTo>
                    <a:pt x="138" y="28"/>
                  </a:lnTo>
                  <a:lnTo>
                    <a:pt x="138" y="34"/>
                  </a:lnTo>
                  <a:lnTo>
                    <a:pt x="144" y="40"/>
                  </a:lnTo>
                  <a:lnTo>
                    <a:pt x="144" y="34"/>
                  </a:lnTo>
                  <a:lnTo>
                    <a:pt x="150" y="34"/>
                  </a:lnTo>
                  <a:lnTo>
                    <a:pt x="150" y="28"/>
                  </a:lnTo>
                  <a:lnTo>
                    <a:pt x="156" y="28"/>
                  </a:lnTo>
                  <a:lnTo>
                    <a:pt x="161" y="28"/>
                  </a:lnTo>
                  <a:lnTo>
                    <a:pt x="161" y="34"/>
                  </a:lnTo>
                  <a:lnTo>
                    <a:pt x="167" y="34"/>
                  </a:lnTo>
                  <a:lnTo>
                    <a:pt x="173" y="34"/>
                  </a:lnTo>
                  <a:lnTo>
                    <a:pt x="179" y="34"/>
                  </a:lnTo>
                  <a:lnTo>
                    <a:pt x="184" y="34"/>
                  </a:lnTo>
                  <a:lnTo>
                    <a:pt x="184" y="40"/>
                  </a:lnTo>
                  <a:lnTo>
                    <a:pt x="190" y="40"/>
                  </a:lnTo>
                  <a:lnTo>
                    <a:pt x="196" y="40"/>
                  </a:lnTo>
                  <a:lnTo>
                    <a:pt x="202" y="40"/>
                  </a:lnTo>
                  <a:lnTo>
                    <a:pt x="207" y="46"/>
                  </a:lnTo>
                  <a:lnTo>
                    <a:pt x="207" y="51"/>
                  </a:lnTo>
                  <a:lnTo>
                    <a:pt x="213" y="51"/>
                  </a:lnTo>
                  <a:lnTo>
                    <a:pt x="213" y="46"/>
                  </a:lnTo>
                  <a:lnTo>
                    <a:pt x="219" y="46"/>
                  </a:lnTo>
                  <a:lnTo>
                    <a:pt x="225" y="46"/>
                  </a:lnTo>
                  <a:lnTo>
                    <a:pt x="225" y="51"/>
                  </a:lnTo>
                  <a:lnTo>
                    <a:pt x="230" y="51"/>
                  </a:lnTo>
                  <a:lnTo>
                    <a:pt x="236" y="51"/>
                  </a:lnTo>
                  <a:lnTo>
                    <a:pt x="242" y="51"/>
                  </a:lnTo>
                  <a:lnTo>
                    <a:pt x="242" y="57"/>
                  </a:lnTo>
                  <a:lnTo>
                    <a:pt x="248" y="57"/>
                  </a:lnTo>
                  <a:lnTo>
                    <a:pt x="254" y="57"/>
                  </a:lnTo>
                  <a:lnTo>
                    <a:pt x="254" y="63"/>
                  </a:lnTo>
                  <a:lnTo>
                    <a:pt x="254" y="69"/>
                  </a:lnTo>
                  <a:lnTo>
                    <a:pt x="259" y="69"/>
                  </a:lnTo>
                  <a:lnTo>
                    <a:pt x="265" y="69"/>
                  </a:lnTo>
                  <a:lnTo>
                    <a:pt x="265" y="63"/>
                  </a:lnTo>
                  <a:lnTo>
                    <a:pt x="265" y="57"/>
                  </a:lnTo>
                  <a:lnTo>
                    <a:pt x="265" y="51"/>
                  </a:lnTo>
                  <a:lnTo>
                    <a:pt x="271" y="51"/>
                  </a:lnTo>
                  <a:lnTo>
                    <a:pt x="271" y="57"/>
                  </a:lnTo>
                  <a:lnTo>
                    <a:pt x="277" y="57"/>
                  </a:lnTo>
                  <a:lnTo>
                    <a:pt x="282" y="57"/>
                  </a:lnTo>
                  <a:lnTo>
                    <a:pt x="282" y="51"/>
                  </a:lnTo>
                  <a:lnTo>
                    <a:pt x="282" y="57"/>
                  </a:lnTo>
                  <a:lnTo>
                    <a:pt x="288" y="57"/>
                  </a:lnTo>
                  <a:lnTo>
                    <a:pt x="288" y="63"/>
                  </a:lnTo>
                  <a:lnTo>
                    <a:pt x="294" y="63"/>
                  </a:lnTo>
                  <a:lnTo>
                    <a:pt x="294" y="57"/>
                  </a:lnTo>
                  <a:lnTo>
                    <a:pt x="300" y="57"/>
                  </a:lnTo>
                  <a:lnTo>
                    <a:pt x="305" y="57"/>
                  </a:lnTo>
                  <a:lnTo>
                    <a:pt x="300" y="63"/>
                  </a:lnTo>
                  <a:lnTo>
                    <a:pt x="305" y="69"/>
                  </a:lnTo>
                  <a:lnTo>
                    <a:pt x="311" y="69"/>
                  </a:lnTo>
                  <a:lnTo>
                    <a:pt x="317" y="69"/>
                  </a:lnTo>
                  <a:lnTo>
                    <a:pt x="323" y="69"/>
                  </a:lnTo>
                  <a:lnTo>
                    <a:pt x="328" y="69"/>
                  </a:lnTo>
                  <a:lnTo>
                    <a:pt x="328" y="74"/>
                  </a:lnTo>
                  <a:lnTo>
                    <a:pt x="334" y="74"/>
                  </a:lnTo>
                  <a:lnTo>
                    <a:pt x="340" y="74"/>
                  </a:lnTo>
                  <a:lnTo>
                    <a:pt x="346" y="74"/>
                  </a:lnTo>
                  <a:lnTo>
                    <a:pt x="351" y="74"/>
                  </a:lnTo>
                  <a:lnTo>
                    <a:pt x="357" y="80"/>
                  </a:lnTo>
                  <a:lnTo>
                    <a:pt x="357" y="74"/>
                  </a:lnTo>
                  <a:lnTo>
                    <a:pt x="363" y="74"/>
                  </a:lnTo>
                  <a:lnTo>
                    <a:pt x="363" y="80"/>
                  </a:lnTo>
                  <a:lnTo>
                    <a:pt x="369" y="80"/>
                  </a:lnTo>
                  <a:lnTo>
                    <a:pt x="374" y="80"/>
                  </a:lnTo>
                  <a:lnTo>
                    <a:pt x="374" y="86"/>
                  </a:lnTo>
                  <a:lnTo>
                    <a:pt x="380" y="86"/>
                  </a:lnTo>
                  <a:lnTo>
                    <a:pt x="380" y="80"/>
                  </a:lnTo>
                  <a:lnTo>
                    <a:pt x="386" y="80"/>
                  </a:lnTo>
                  <a:lnTo>
                    <a:pt x="392" y="86"/>
                  </a:lnTo>
                  <a:lnTo>
                    <a:pt x="397" y="86"/>
                  </a:lnTo>
                  <a:lnTo>
                    <a:pt x="403" y="86"/>
                  </a:lnTo>
                  <a:lnTo>
                    <a:pt x="403" y="80"/>
                  </a:lnTo>
                  <a:lnTo>
                    <a:pt x="403" y="74"/>
                  </a:lnTo>
                  <a:lnTo>
                    <a:pt x="403" y="69"/>
                  </a:lnTo>
                  <a:lnTo>
                    <a:pt x="403" y="74"/>
                  </a:lnTo>
                  <a:lnTo>
                    <a:pt x="409" y="74"/>
                  </a:lnTo>
                  <a:lnTo>
                    <a:pt x="415" y="74"/>
                  </a:lnTo>
                  <a:lnTo>
                    <a:pt x="420" y="80"/>
                  </a:lnTo>
                  <a:lnTo>
                    <a:pt x="420" y="74"/>
                  </a:lnTo>
                  <a:lnTo>
                    <a:pt x="420" y="80"/>
                  </a:lnTo>
                  <a:lnTo>
                    <a:pt x="426" y="80"/>
                  </a:lnTo>
                  <a:lnTo>
                    <a:pt x="420" y="74"/>
                  </a:lnTo>
                  <a:lnTo>
                    <a:pt x="426" y="74"/>
                  </a:lnTo>
                  <a:lnTo>
                    <a:pt x="432" y="74"/>
                  </a:lnTo>
                  <a:lnTo>
                    <a:pt x="432" y="69"/>
                  </a:lnTo>
                  <a:lnTo>
                    <a:pt x="432" y="74"/>
                  </a:lnTo>
                  <a:lnTo>
                    <a:pt x="438" y="74"/>
                  </a:lnTo>
                  <a:lnTo>
                    <a:pt x="438" y="80"/>
                  </a:lnTo>
                  <a:lnTo>
                    <a:pt x="438" y="74"/>
                  </a:lnTo>
                  <a:lnTo>
                    <a:pt x="438" y="69"/>
                  </a:lnTo>
                  <a:lnTo>
                    <a:pt x="443" y="69"/>
                  </a:lnTo>
                  <a:lnTo>
                    <a:pt x="443" y="74"/>
                  </a:lnTo>
                  <a:lnTo>
                    <a:pt x="449" y="74"/>
                  </a:lnTo>
                  <a:lnTo>
                    <a:pt x="449" y="80"/>
                  </a:lnTo>
                  <a:lnTo>
                    <a:pt x="455" y="80"/>
                  </a:lnTo>
                  <a:lnTo>
                    <a:pt x="461" y="80"/>
                  </a:lnTo>
                  <a:lnTo>
                    <a:pt x="455" y="80"/>
                  </a:lnTo>
                  <a:lnTo>
                    <a:pt x="455" y="86"/>
                  </a:lnTo>
                  <a:lnTo>
                    <a:pt x="461" y="86"/>
                  </a:lnTo>
                  <a:lnTo>
                    <a:pt x="466" y="86"/>
                  </a:lnTo>
                  <a:lnTo>
                    <a:pt x="466" y="92"/>
                  </a:lnTo>
                  <a:lnTo>
                    <a:pt x="472" y="92"/>
                  </a:lnTo>
                  <a:lnTo>
                    <a:pt x="472" y="97"/>
                  </a:lnTo>
                  <a:lnTo>
                    <a:pt x="472" y="103"/>
                  </a:lnTo>
                  <a:lnTo>
                    <a:pt x="478" y="103"/>
                  </a:lnTo>
                  <a:lnTo>
                    <a:pt x="478" y="109"/>
                  </a:lnTo>
                  <a:lnTo>
                    <a:pt x="478" y="115"/>
                  </a:lnTo>
                  <a:lnTo>
                    <a:pt x="484" y="115"/>
                  </a:lnTo>
                  <a:lnTo>
                    <a:pt x="484" y="109"/>
                  </a:lnTo>
                  <a:lnTo>
                    <a:pt x="489" y="109"/>
                  </a:lnTo>
                  <a:lnTo>
                    <a:pt x="495" y="109"/>
                  </a:lnTo>
                  <a:lnTo>
                    <a:pt x="501" y="115"/>
                  </a:lnTo>
                  <a:lnTo>
                    <a:pt x="507" y="115"/>
                  </a:lnTo>
                  <a:lnTo>
                    <a:pt x="507" y="121"/>
                  </a:lnTo>
                  <a:lnTo>
                    <a:pt x="507" y="126"/>
                  </a:lnTo>
                  <a:lnTo>
                    <a:pt x="507" y="132"/>
                  </a:lnTo>
                  <a:lnTo>
                    <a:pt x="512" y="132"/>
                  </a:lnTo>
                  <a:lnTo>
                    <a:pt x="507" y="132"/>
                  </a:lnTo>
                  <a:lnTo>
                    <a:pt x="507" y="138"/>
                  </a:lnTo>
                  <a:lnTo>
                    <a:pt x="507" y="144"/>
                  </a:lnTo>
                  <a:lnTo>
                    <a:pt x="501" y="144"/>
                  </a:lnTo>
                  <a:lnTo>
                    <a:pt x="501" y="149"/>
                  </a:lnTo>
                  <a:lnTo>
                    <a:pt x="501" y="155"/>
                  </a:lnTo>
                  <a:lnTo>
                    <a:pt x="501" y="161"/>
                  </a:lnTo>
                  <a:lnTo>
                    <a:pt x="507" y="161"/>
                  </a:lnTo>
                  <a:lnTo>
                    <a:pt x="507" y="167"/>
                  </a:lnTo>
                  <a:lnTo>
                    <a:pt x="507" y="172"/>
                  </a:lnTo>
                  <a:lnTo>
                    <a:pt x="507" y="167"/>
                  </a:lnTo>
                  <a:lnTo>
                    <a:pt x="501" y="167"/>
                  </a:lnTo>
                  <a:lnTo>
                    <a:pt x="501" y="172"/>
                  </a:lnTo>
                  <a:lnTo>
                    <a:pt x="495" y="172"/>
                  </a:lnTo>
                  <a:lnTo>
                    <a:pt x="495" y="178"/>
                  </a:lnTo>
                  <a:lnTo>
                    <a:pt x="495" y="184"/>
                  </a:lnTo>
                  <a:lnTo>
                    <a:pt x="495" y="190"/>
                  </a:lnTo>
                  <a:lnTo>
                    <a:pt x="489" y="190"/>
                  </a:lnTo>
                  <a:lnTo>
                    <a:pt x="489" y="184"/>
                  </a:lnTo>
                  <a:lnTo>
                    <a:pt x="484" y="184"/>
                  </a:lnTo>
                  <a:lnTo>
                    <a:pt x="484" y="190"/>
                  </a:lnTo>
                  <a:lnTo>
                    <a:pt x="489" y="190"/>
                  </a:lnTo>
                  <a:lnTo>
                    <a:pt x="484" y="190"/>
                  </a:lnTo>
                  <a:lnTo>
                    <a:pt x="484" y="195"/>
                  </a:lnTo>
                  <a:lnTo>
                    <a:pt x="484" y="201"/>
                  </a:lnTo>
                  <a:lnTo>
                    <a:pt x="489" y="201"/>
                  </a:lnTo>
                  <a:lnTo>
                    <a:pt x="495" y="201"/>
                  </a:lnTo>
                  <a:lnTo>
                    <a:pt x="501" y="201"/>
                  </a:lnTo>
                  <a:lnTo>
                    <a:pt x="501" y="207"/>
                  </a:lnTo>
                  <a:lnTo>
                    <a:pt x="495" y="207"/>
                  </a:lnTo>
                  <a:lnTo>
                    <a:pt x="501" y="207"/>
                  </a:lnTo>
                  <a:lnTo>
                    <a:pt x="501" y="213"/>
                  </a:lnTo>
                  <a:lnTo>
                    <a:pt x="507" y="213"/>
                  </a:lnTo>
                  <a:lnTo>
                    <a:pt x="512" y="207"/>
                  </a:lnTo>
                  <a:lnTo>
                    <a:pt x="512" y="201"/>
                  </a:lnTo>
                  <a:lnTo>
                    <a:pt x="518" y="201"/>
                  </a:lnTo>
                  <a:lnTo>
                    <a:pt x="518" y="207"/>
                  </a:lnTo>
                  <a:lnTo>
                    <a:pt x="524" y="207"/>
                  </a:lnTo>
                  <a:lnTo>
                    <a:pt x="524" y="213"/>
                  </a:lnTo>
                  <a:lnTo>
                    <a:pt x="524" y="218"/>
                  </a:lnTo>
                  <a:lnTo>
                    <a:pt x="530" y="218"/>
                  </a:lnTo>
                  <a:lnTo>
                    <a:pt x="530" y="213"/>
                  </a:lnTo>
                  <a:lnTo>
                    <a:pt x="524" y="213"/>
                  </a:lnTo>
                  <a:lnTo>
                    <a:pt x="530" y="207"/>
                  </a:lnTo>
                  <a:lnTo>
                    <a:pt x="530" y="201"/>
                  </a:lnTo>
                  <a:lnTo>
                    <a:pt x="535" y="201"/>
                  </a:lnTo>
                  <a:lnTo>
                    <a:pt x="535" y="207"/>
                  </a:lnTo>
                  <a:lnTo>
                    <a:pt x="535" y="213"/>
                  </a:lnTo>
                  <a:lnTo>
                    <a:pt x="535" y="218"/>
                  </a:lnTo>
                  <a:lnTo>
                    <a:pt x="535" y="224"/>
                  </a:lnTo>
                  <a:lnTo>
                    <a:pt x="541" y="224"/>
                  </a:lnTo>
                  <a:lnTo>
                    <a:pt x="535" y="224"/>
                  </a:lnTo>
                  <a:lnTo>
                    <a:pt x="535" y="230"/>
                  </a:lnTo>
                  <a:lnTo>
                    <a:pt x="530" y="230"/>
                  </a:lnTo>
                  <a:lnTo>
                    <a:pt x="530" y="236"/>
                  </a:lnTo>
                  <a:lnTo>
                    <a:pt x="530" y="241"/>
                  </a:lnTo>
                  <a:lnTo>
                    <a:pt x="535" y="236"/>
                  </a:lnTo>
                  <a:lnTo>
                    <a:pt x="541" y="236"/>
                  </a:lnTo>
                  <a:lnTo>
                    <a:pt x="541" y="241"/>
                  </a:lnTo>
                  <a:lnTo>
                    <a:pt x="547" y="236"/>
                  </a:lnTo>
                  <a:lnTo>
                    <a:pt x="541" y="230"/>
                  </a:lnTo>
                  <a:lnTo>
                    <a:pt x="535" y="230"/>
                  </a:lnTo>
                  <a:lnTo>
                    <a:pt x="541" y="230"/>
                  </a:lnTo>
                  <a:lnTo>
                    <a:pt x="541" y="224"/>
                  </a:lnTo>
                  <a:lnTo>
                    <a:pt x="547" y="224"/>
                  </a:lnTo>
                  <a:lnTo>
                    <a:pt x="547" y="230"/>
                  </a:lnTo>
                  <a:lnTo>
                    <a:pt x="553" y="230"/>
                  </a:lnTo>
                  <a:lnTo>
                    <a:pt x="553" y="236"/>
                  </a:lnTo>
                  <a:lnTo>
                    <a:pt x="559" y="236"/>
                  </a:lnTo>
                  <a:lnTo>
                    <a:pt x="559" y="241"/>
                  </a:lnTo>
                  <a:lnTo>
                    <a:pt x="559" y="247"/>
                  </a:lnTo>
                  <a:lnTo>
                    <a:pt x="564" y="247"/>
                  </a:lnTo>
                  <a:lnTo>
                    <a:pt x="564" y="253"/>
                  </a:lnTo>
                  <a:lnTo>
                    <a:pt x="570" y="253"/>
                  </a:lnTo>
                  <a:lnTo>
                    <a:pt x="570" y="247"/>
                  </a:lnTo>
                  <a:lnTo>
                    <a:pt x="570" y="253"/>
                  </a:lnTo>
                  <a:lnTo>
                    <a:pt x="576" y="253"/>
                  </a:lnTo>
                  <a:lnTo>
                    <a:pt x="576" y="247"/>
                  </a:lnTo>
                  <a:lnTo>
                    <a:pt x="582" y="253"/>
                  </a:lnTo>
                  <a:lnTo>
                    <a:pt x="582" y="247"/>
                  </a:lnTo>
                  <a:lnTo>
                    <a:pt x="587" y="247"/>
                  </a:lnTo>
                  <a:lnTo>
                    <a:pt x="587" y="253"/>
                  </a:lnTo>
                  <a:lnTo>
                    <a:pt x="587" y="259"/>
                  </a:lnTo>
                  <a:lnTo>
                    <a:pt x="582" y="264"/>
                  </a:lnTo>
                  <a:lnTo>
                    <a:pt x="576" y="259"/>
                  </a:lnTo>
                  <a:lnTo>
                    <a:pt x="570" y="259"/>
                  </a:lnTo>
                  <a:lnTo>
                    <a:pt x="570" y="264"/>
                  </a:lnTo>
                  <a:lnTo>
                    <a:pt x="564" y="264"/>
                  </a:lnTo>
                  <a:lnTo>
                    <a:pt x="559" y="270"/>
                  </a:lnTo>
                  <a:lnTo>
                    <a:pt x="553" y="276"/>
                  </a:lnTo>
                  <a:lnTo>
                    <a:pt x="559" y="276"/>
                  </a:lnTo>
                  <a:lnTo>
                    <a:pt x="559" y="282"/>
                  </a:lnTo>
                  <a:lnTo>
                    <a:pt x="553" y="282"/>
                  </a:lnTo>
                  <a:lnTo>
                    <a:pt x="559" y="287"/>
                  </a:lnTo>
                  <a:lnTo>
                    <a:pt x="564" y="287"/>
                  </a:lnTo>
                  <a:lnTo>
                    <a:pt x="564" y="282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82" y="282"/>
                  </a:lnTo>
                  <a:lnTo>
                    <a:pt x="587" y="287"/>
                  </a:lnTo>
                  <a:lnTo>
                    <a:pt x="587" y="293"/>
                  </a:lnTo>
                  <a:lnTo>
                    <a:pt x="593" y="293"/>
                  </a:lnTo>
                  <a:lnTo>
                    <a:pt x="593" y="287"/>
                  </a:lnTo>
                  <a:lnTo>
                    <a:pt x="593" y="293"/>
                  </a:lnTo>
                  <a:lnTo>
                    <a:pt x="593" y="299"/>
                  </a:lnTo>
                  <a:lnTo>
                    <a:pt x="599" y="305"/>
                  </a:lnTo>
                  <a:lnTo>
                    <a:pt x="599" y="299"/>
                  </a:lnTo>
                  <a:lnTo>
                    <a:pt x="605" y="299"/>
                  </a:lnTo>
                  <a:lnTo>
                    <a:pt x="605" y="293"/>
                  </a:lnTo>
                  <a:lnTo>
                    <a:pt x="605" y="287"/>
                  </a:lnTo>
                  <a:lnTo>
                    <a:pt x="610" y="287"/>
                  </a:lnTo>
                  <a:lnTo>
                    <a:pt x="610" y="293"/>
                  </a:lnTo>
                  <a:lnTo>
                    <a:pt x="616" y="293"/>
                  </a:lnTo>
                  <a:lnTo>
                    <a:pt x="616" y="287"/>
                  </a:lnTo>
                  <a:lnTo>
                    <a:pt x="622" y="287"/>
                  </a:lnTo>
                  <a:lnTo>
                    <a:pt x="622" y="282"/>
                  </a:lnTo>
                  <a:lnTo>
                    <a:pt x="628" y="287"/>
                  </a:lnTo>
                  <a:lnTo>
                    <a:pt x="633" y="287"/>
                  </a:lnTo>
                  <a:lnTo>
                    <a:pt x="639" y="287"/>
                  </a:lnTo>
                  <a:lnTo>
                    <a:pt x="645" y="287"/>
                  </a:lnTo>
                  <a:lnTo>
                    <a:pt x="651" y="282"/>
                  </a:lnTo>
                  <a:lnTo>
                    <a:pt x="656" y="282"/>
                  </a:lnTo>
                  <a:lnTo>
                    <a:pt x="656" y="276"/>
                  </a:lnTo>
                  <a:lnTo>
                    <a:pt x="662" y="276"/>
                  </a:lnTo>
                  <a:lnTo>
                    <a:pt x="668" y="276"/>
                  </a:lnTo>
                  <a:lnTo>
                    <a:pt x="674" y="276"/>
                  </a:lnTo>
                  <a:lnTo>
                    <a:pt x="685" y="276"/>
                  </a:lnTo>
                  <a:lnTo>
                    <a:pt x="691" y="276"/>
                  </a:lnTo>
                  <a:lnTo>
                    <a:pt x="697" y="276"/>
                  </a:lnTo>
                  <a:lnTo>
                    <a:pt x="697" y="270"/>
                  </a:lnTo>
                  <a:lnTo>
                    <a:pt x="702" y="276"/>
                  </a:lnTo>
                  <a:lnTo>
                    <a:pt x="708" y="276"/>
                  </a:lnTo>
                  <a:lnTo>
                    <a:pt x="714" y="276"/>
                  </a:lnTo>
                  <a:lnTo>
                    <a:pt x="720" y="276"/>
                  </a:lnTo>
                  <a:lnTo>
                    <a:pt x="725" y="276"/>
                  </a:lnTo>
                  <a:lnTo>
                    <a:pt x="731" y="276"/>
                  </a:lnTo>
                  <a:lnTo>
                    <a:pt x="725" y="276"/>
                  </a:lnTo>
                  <a:lnTo>
                    <a:pt x="720" y="276"/>
                  </a:lnTo>
                  <a:lnTo>
                    <a:pt x="725" y="282"/>
                  </a:lnTo>
                  <a:lnTo>
                    <a:pt x="720" y="282"/>
                  </a:lnTo>
                  <a:lnTo>
                    <a:pt x="720" y="287"/>
                  </a:lnTo>
                  <a:lnTo>
                    <a:pt x="714" y="287"/>
                  </a:lnTo>
                  <a:lnTo>
                    <a:pt x="714" y="293"/>
                  </a:lnTo>
                  <a:lnTo>
                    <a:pt x="708" y="293"/>
                  </a:lnTo>
                  <a:lnTo>
                    <a:pt x="708" y="287"/>
                  </a:lnTo>
                  <a:lnTo>
                    <a:pt x="702" y="287"/>
                  </a:lnTo>
                  <a:lnTo>
                    <a:pt x="702" y="293"/>
                  </a:lnTo>
                  <a:lnTo>
                    <a:pt x="702" y="299"/>
                  </a:lnTo>
                  <a:lnTo>
                    <a:pt x="702" y="305"/>
                  </a:lnTo>
                  <a:lnTo>
                    <a:pt x="708" y="316"/>
                  </a:lnTo>
                  <a:lnTo>
                    <a:pt x="714" y="328"/>
                  </a:lnTo>
                  <a:lnTo>
                    <a:pt x="720" y="333"/>
                  </a:lnTo>
                  <a:lnTo>
                    <a:pt x="720" y="339"/>
                  </a:lnTo>
                  <a:lnTo>
                    <a:pt x="725" y="339"/>
                  </a:lnTo>
                  <a:lnTo>
                    <a:pt x="725" y="345"/>
                  </a:lnTo>
                  <a:lnTo>
                    <a:pt x="737" y="362"/>
                  </a:lnTo>
                  <a:lnTo>
                    <a:pt x="737" y="368"/>
                  </a:lnTo>
                  <a:lnTo>
                    <a:pt x="743" y="374"/>
                  </a:lnTo>
                  <a:lnTo>
                    <a:pt x="743" y="379"/>
                  </a:lnTo>
                  <a:lnTo>
                    <a:pt x="743" y="385"/>
                  </a:lnTo>
                  <a:lnTo>
                    <a:pt x="743" y="391"/>
                  </a:lnTo>
                  <a:lnTo>
                    <a:pt x="743" y="397"/>
                  </a:lnTo>
                  <a:lnTo>
                    <a:pt x="748" y="402"/>
                  </a:lnTo>
                  <a:lnTo>
                    <a:pt x="748" y="408"/>
                  </a:lnTo>
                  <a:lnTo>
                    <a:pt x="748" y="414"/>
                  </a:lnTo>
                  <a:lnTo>
                    <a:pt x="748" y="420"/>
                  </a:lnTo>
                  <a:lnTo>
                    <a:pt x="748" y="426"/>
                  </a:lnTo>
                  <a:lnTo>
                    <a:pt x="748" y="431"/>
                  </a:lnTo>
                  <a:lnTo>
                    <a:pt x="748" y="437"/>
                  </a:lnTo>
                  <a:lnTo>
                    <a:pt x="754" y="437"/>
                  </a:lnTo>
                  <a:lnTo>
                    <a:pt x="754" y="443"/>
                  </a:lnTo>
                  <a:lnTo>
                    <a:pt x="754" y="449"/>
                  </a:lnTo>
                  <a:lnTo>
                    <a:pt x="754" y="454"/>
                  </a:lnTo>
                  <a:lnTo>
                    <a:pt x="754" y="460"/>
                  </a:lnTo>
                  <a:lnTo>
                    <a:pt x="754" y="466"/>
                  </a:lnTo>
                  <a:lnTo>
                    <a:pt x="760" y="472"/>
                  </a:lnTo>
                  <a:lnTo>
                    <a:pt x="760" y="477"/>
                  </a:lnTo>
                  <a:lnTo>
                    <a:pt x="760" y="483"/>
                  </a:lnTo>
                  <a:lnTo>
                    <a:pt x="760" y="489"/>
                  </a:lnTo>
                  <a:lnTo>
                    <a:pt x="760" y="500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6" name="Freeform 38"/>
            <p:cNvSpPr>
              <a:spLocks/>
            </p:cNvSpPr>
            <p:nvPr/>
          </p:nvSpPr>
          <p:spPr bwMode="auto">
            <a:xfrm>
              <a:off x="1239679" y="4268375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7" name="Freeform 39"/>
            <p:cNvSpPr>
              <a:spLocks/>
            </p:cNvSpPr>
            <p:nvPr/>
          </p:nvSpPr>
          <p:spPr bwMode="auto">
            <a:xfrm>
              <a:off x="1239679" y="4259270"/>
              <a:ext cx="0" cy="9104"/>
            </a:xfrm>
            <a:custGeom>
              <a:avLst/>
              <a:gdLst>
                <a:gd name="T0" fmla="*/ 0 h 6"/>
                <a:gd name="T1" fmla="*/ 2147483646 h 6"/>
                <a:gd name="T2" fmla="*/ 0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8" name="Freeform 40"/>
            <p:cNvSpPr>
              <a:spLocks/>
            </p:cNvSpPr>
            <p:nvPr/>
          </p:nvSpPr>
          <p:spPr bwMode="auto">
            <a:xfrm>
              <a:off x="1248783" y="4277479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39" name="Freeform 41"/>
            <p:cNvSpPr>
              <a:spLocks/>
            </p:cNvSpPr>
            <p:nvPr/>
          </p:nvSpPr>
          <p:spPr bwMode="auto">
            <a:xfrm>
              <a:off x="839098" y="2005998"/>
              <a:ext cx="358096" cy="427894"/>
            </a:xfrm>
            <a:custGeom>
              <a:avLst/>
              <a:gdLst>
                <a:gd name="T0" fmla="*/ 2147483646 w 236"/>
                <a:gd name="T1" fmla="*/ 2147483646 h 282"/>
                <a:gd name="T2" fmla="*/ 2147483646 w 236"/>
                <a:gd name="T3" fmla="*/ 2147483646 h 282"/>
                <a:gd name="T4" fmla="*/ 2147483646 w 236"/>
                <a:gd name="T5" fmla="*/ 2147483646 h 282"/>
                <a:gd name="T6" fmla="*/ 2147483646 w 236"/>
                <a:gd name="T7" fmla="*/ 2147483646 h 282"/>
                <a:gd name="T8" fmla="*/ 2147483646 w 236"/>
                <a:gd name="T9" fmla="*/ 2147483646 h 282"/>
                <a:gd name="T10" fmla="*/ 2147483646 w 236"/>
                <a:gd name="T11" fmla="*/ 2147483646 h 282"/>
                <a:gd name="T12" fmla="*/ 2147483646 w 236"/>
                <a:gd name="T13" fmla="*/ 2147483646 h 282"/>
                <a:gd name="T14" fmla="*/ 2147483646 w 236"/>
                <a:gd name="T15" fmla="*/ 2147483646 h 282"/>
                <a:gd name="T16" fmla="*/ 2147483646 w 236"/>
                <a:gd name="T17" fmla="*/ 2147483646 h 282"/>
                <a:gd name="T18" fmla="*/ 2147483646 w 236"/>
                <a:gd name="T19" fmla="*/ 2147483646 h 282"/>
                <a:gd name="T20" fmla="*/ 2147483646 w 236"/>
                <a:gd name="T21" fmla="*/ 2147483646 h 282"/>
                <a:gd name="T22" fmla="*/ 2147483646 w 236"/>
                <a:gd name="T23" fmla="*/ 2147483646 h 282"/>
                <a:gd name="T24" fmla="*/ 2147483646 w 236"/>
                <a:gd name="T25" fmla="*/ 2147483646 h 282"/>
                <a:gd name="T26" fmla="*/ 2147483646 w 236"/>
                <a:gd name="T27" fmla="*/ 2147483646 h 282"/>
                <a:gd name="T28" fmla="*/ 2147483646 w 236"/>
                <a:gd name="T29" fmla="*/ 2147483646 h 282"/>
                <a:gd name="T30" fmla="*/ 2147483646 w 236"/>
                <a:gd name="T31" fmla="*/ 2147483646 h 282"/>
                <a:gd name="T32" fmla="*/ 2147483646 w 236"/>
                <a:gd name="T33" fmla="*/ 2147483646 h 282"/>
                <a:gd name="T34" fmla="*/ 2147483646 w 236"/>
                <a:gd name="T35" fmla="*/ 2147483646 h 282"/>
                <a:gd name="T36" fmla="*/ 2147483646 w 236"/>
                <a:gd name="T37" fmla="*/ 2147483646 h 282"/>
                <a:gd name="T38" fmla="*/ 2147483646 w 236"/>
                <a:gd name="T39" fmla="*/ 2147483646 h 282"/>
                <a:gd name="T40" fmla="*/ 2147483646 w 236"/>
                <a:gd name="T41" fmla="*/ 2147483646 h 282"/>
                <a:gd name="T42" fmla="*/ 2147483646 w 236"/>
                <a:gd name="T43" fmla="*/ 2147483646 h 282"/>
                <a:gd name="T44" fmla="*/ 2147483646 w 236"/>
                <a:gd name="T45" fmla="*/ 2147483646 h 282"/>
                <a:gd name="T46" fmla="*/ 2147483646 w 236"/>
                <a:gd name="T47" fmla="*/ 2147483646 h 282"/>
                <a:gd name="T48" fmla="*/ 2147483646 w 236"/>
                <a:gd name="T49" fmla="*/ 2147483646 h 282"/>
                <a:gd name="T50" fmla="*/ 2147483646 w 236"/>
                <a:gd name="T51" fmla="*/ 2147483646 h 282"/>
                <a:gd name="T52" fmla="*/ 2147483646 w 236"/>
                <a:gd name="T53" fmla="*/ 2147483646 h 282"/>
                <a:gd name="T54" fmla="*/ 2147483646 w 236"/>
                <a:gd name="T55" fmla="*/ 2147483646 h 282"/>
                <a:gd name="T56" fmla="*/ 2147483646 w 236"/>
                <a:gd name="T57" fmla="*/ 2147483646 h 282"/>
                <a:gd name="T58" fmla="*/ 2147483646 w 236"/>
                <a:gd name="T59" fmla="*/ 2147483646 h 282"/>
                <a:gd name="T60" fmla="*/ 2147483646 w 236"/>
                <a:gd name="T61" fmla="*/ 2147483646 h 282"/>
                <a:gd name="T62" fmla="*/ 2147483646 w 236"/>
                <a:gd name="T63" fmla="*/ 2147483646 h 282"/>
                <a:gd name="T64" fmla="*/ 2147483646 w 236"/>
                <a:gd name="T65" fmla="*/ 2147483646 h 282"/>
                <a:gd name="T66" fmla="*/ 2147483646 w 236"/>
                <a:gd name="T67" fmla="*/ 2147483646 h 282"/>
                <a:gd name="T68" fmla="*/ 2147483646 w 236"/>
                <a:gd name="T69" fmla="*/ 2147483646 h 282"/>
                <a:gd name="T70" fmla="*/ 2147483646 w 236"/>
                <a:gd name="T71" fmla="*/ 2147483646 h 282"/>
                <a:gd name="T72" fmla="*/ 2147483646 w 236"/>
                <a:gd name="T73" fmla="*/ 2147483646 h 282"/>
                <a:gd name="T74" fmla="*/ 0 w 236"/>
                <a:gd name="T75" fmla="*/ 2147483646 h 282"/>
                <a:gd name="T76" fmla="*/ 2147483646 w 236"/>
                <a:gd name="T77" fmla="*/ 2147483646 h 282"/>
                <a:gd name="T78" fmla="*/ 2147483646 w 236"/>
                <a:gd name="T79" fmla="*/ 2147483646 h 282"/>
                <a:gd name="T80" fmla="*/ 2147483646 w 236"/>
                <a:gd name="T81" fmla="*/ 2147483646 h 282"/>
                <a:gd name="T82" fmla="*/ 2147483646 w 236"/>
                <a:gd name="T83" fmla="*/ 0 h 282"/>
                <a:gd name="T84" fmla="*/ 2147483646 w 236"/>
                <a:gd name="T85" fmla="*/ 2147483646 h 282"/>
                <a:gd name="T86" fmla="*/ 2147483646 w 236"/>
                <a:gd name="T87" fmla="*/ 0 h 282"/>
                <a:gd name="T88" fmla="*/ 2147483646 w 236"/>
                <a:gd name="T89" fmla="*/ 0 h 282"/>
                <a:gd name="T90" fmla="*/ 2147483646 w 236"/>
                <a:gd name="T91" fmla="*/ 2147483646 h 282"/>
                <a:gd name="T92" fmla="*/ 2147483646 w 236"/>
                <a:gd name="T93" fmla="*/ 2147483646 h 282"/>
                <a:gd name="T94" fmla="*/ 2147483646 w 236"/>
                <a:gd name="T95" fmla="*/ 2147483646 h 282"/>
                <a:gd name="T96" fmla="*/ 2147483646 w 236"/>
                <a:gd name="T97" fmla="*/ 2147483646 h 282"/>
                <a:gd name="T98" fmla="*/ 2147483646 w 236"/>
                <a:gd name="T99" fmla="*/ 2147483646 h 282"/>
                <a:gd name="T100" fmla="*/ 2147483646 w 236"/>
                <a:gd name="T101" fmla="*/ 2147483646 h 282"/>
                <a:gd name="T102" fmla="*/ 2147483646 w 236"/>
                <a:gd name="T103" fmla="*/ 2147483646 h 282"/>
                <a:gd name="T104" fmla="*/ 2147483646 w 236"/>
                <a:gd name="T105" fmla="*/ 2147483646 h 282"/>
                <a:gd name="T106" fmla="*/ 2147483646 w 236"/>
                <a:gd name="T107" fmla="*/ 2147483646 h 282"/>
                <a:gd name="T108" fmla="*/ 2147483646 w 236"/>
                <a:gd name="T109" fmla="*/ 2147483646 h 282"/>
                <a:gd name="T110" fmla="*/ 2147483646 w 236"/>
                <a:gd name="T111" fmla="*/ 2147483646 h 282"/>
                <a:gd name="T112" fmla="*/ 2147483646 w 236"/>
                <a:gd name="T113" fmla="*/ 2147483646 h 2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36" h="282">
                  <a:moveTo>
                    <a:pt x="218" y="110"/>
                  </a:moveTo>
                  <a:lnTo>
                    <a:pt x="213" y="121"/>
                  </a:lnTo>
                  <a:lnTo>
                    <a:pt x="218" y="127"/>
                  </a:lnTo>
                  <a:lnTo>
                    <a:pt x="218" y="133"/>
                  </a:lnTo>
                  <a:lnTo>
                    <a:pt x="218" y="138"/>
                  </a:lnTo>
                  <a:lnTo>
                    <a:pt x="213" y="150"/>
                  </a:lnTo>
                  <a:lnTo>
                    <a:pt x="213" y="156"/>
                  </a:lnTo>
                  <a:lnTo>
                    <a:pt x="207" y="167"/>
                  </a:lnTo>
                  <a:lnTo>
                    <a:pt x="213" y="167"/>
                  </a:lnTo>
                  <a:lnTo>
                    <a:pt x="218" y="173"/>
                  </a:lnTo>
                  <a:lnTo>
                    <a:pt x="224" y="173"/>
                  </a:lnTo>
                  <a:lnTo>
                    <a:pt x="224" y="179"/>
                  </a:lnTo>
                  <a:lnTo>
                    <a:pt x="224" y="184"/>
                  </a:lnTo>
                  <a:lnTo>
                    <a:pt x="230" y="196"/>
                  </a:lnTo>
                  <a:lnTo>
                    <a:pt x="230" y="202"/>
                  </a:lnTo>
                  <a:lnTo>
                    <a:pt x="236" y="202"/>
                  </a:lnTo>
                  <a:lnTo>
                    <a:pt x="230" y="202"/>
                  </a:lnTo>
                  <a:lnTo>
                    <a:pt x="224" y="202"/>
                  </a:lnTo>
                  <a:lnTo>
                    <a:pt x="224" y="207"/>
                  </a:lnTo>
                  <a:lnTo>
                    <a:pt x="230" y="207"/>
                  </a:lnTo>
                  <a:lnTo>
                    <a:pt x="230" y="213"/>
                  </a:lnTo>
                  <a:lnTo>
                    <a:pt x="224" y="213"/>
                  </a:lnTo>
                  <a:lnTo>
                    <a:pt x="224" y="219"/>
                  </a:lnTo>
                  <a:lnTo>
                    <a:pt x="224" y="225"/>
                  </a:lnTo>
                  <a:lnTo>
                    <a:pt x="218" y="225"/>
                  </a:lnTo>
                  <a:lnTo>
                    <a:pt x="213" y="225"/>
                  </a:lnTo>
                  <a:lnTo>
                    <a:pt x="207" y="225"/>
                  </a:lnTo>
                  <a:lnTo>
                    <a:pt x="213" y="225"/>
                  </a:lnTo>
                  <a:lnTo>
                    <a:pt x="213" y="230"/>
                  </a:lnTo>
                  <a:lnTo>
                    <a:pt x="207" y="230"/>
                  </a:lnTo>
                  <a:lnTo>
                    <a:pt x="201" y="236"/>
                  </a:lnTo>
                  <a:lnTo>
                    <a:pt x="195" y="230"/>
                  </a:lnTo>
                  <a:lnTo>
                    <a:pt x="195" y="236"/>
                  </a:lnTo>
                  <a:lnTo>
                    <a:pt x="201" y="242"/>
                  </a:lnTo>
                  <a:lnTo>
                    <a:pt x="195" y="242"/>
                  </a:lnTo>
                  <a:lnTo>
                    <a:pt x="201" y="242"/>
                  </a:lnTo>
                  <a:lnTo>
                    <a:pt x="201" y="248"/>
                  </a:lnTo>
                  <a:lnTo>
                    <a:pt x="195" y="248"/>
                  </a:lnTo>
                  <a:lnTo>
                    <a:pt x="190" y="248"/>
                  </a:lnTo>
                  <a:lnTo>
                    <a:pt x="190" y="253"/>
                  </a:lnTo>
                  <a:lnTo>
                    <a:pt x="190" y="259"/>
                  </a:lnTo>
                  <a:lnTo>
                    <a:pt x="184" y="259"/>
                  </a:lnTo>
                  <a:lnTo>
                    <a:pt x="190" y="259"/>
                  </a:lnTo>
                  <a:lnTo>
                    <a:pt x="184" y="259"/>
                  </a:lnTo>
                  <a:lnTo>
                    <a:pt x="184" y="265"/>
                  </a:lnTo>
                  <a:lnTo>
                    <a:pt x="178" y="265"/>
                  </a:lnTo>
                  <a:lnTo>
                    <a:pt x="178" y="271"/>
                  </a:lnTo>
                  <a:lnTo>
                    <a:pt x="172" y="271"/>
                  </a:lnTo>
                  <a:lnTo>
                    <a:pt x="172" y="276"/>
                  </a:lnTo>
                  <a:lnTo>
                    <a:pt x="167" y="276"/>
                  </a:lnTo>
                  <a:lnTo>
                    <a:pt x="167" y="282"/>
                  </a:lnTo>
                  <a:lnTo>
                    <a:pt x="161" y="282"/>
                  </a:lnTo>
                  <a:lnTo>
                    <a:pt x="161" y="276"/>
                  </a:lnTo>
                  <a:lnTo>
                    <a:pt x="149" y="276"/>
                  </a:lnTo>
                  <a:lnTo>
                    <a:pt x="144" y="276"/>
                  </a:lnTo>
                  <a:lnTo>
                    <a:pt x="138" y="271"/>
                  </a:lnTo>
                  <a:lnTo>
                    <a:pt x="132" y="271"/>
                  </a:lnTo>
                  <a:lnTo>
                    <a:pt x="126" y="276"/>
                  </a:lnTo>
                  <a:lnTo>
                    <a:pt x="121" y="276"/>
                  </a:lnTo>
                  <a:lnTo>
                    <a:pt x="121" y="265"/>
                  </a:lnTo>
                  <a:lnTo>
                    <a:pt x="121" y="259"/>
                  </a:lnTo>
                  <a:lnTo>
                    <a:pt x="115" y="253"/>
                  </a:lnTo>
                  <a:lnTo>
                    <a:pt x="109" y="253"/>
                  </a:lnTo>
                  <a:lnTo>
                    <a:pt x="103" y="253"/>
                  </a:lnTo>
                  <a:lnTo>
                    <a:pt x="98" y="253"/>
                  </a:lnTo>
                  <a:lnTo>
                    <a:pt x="98" y="248"/>
                  </a:lnTo>
                  <a:lnTo>
                    <a:pt x="92" y="248"/>
                  </a:lnTo>
                  <a:lnTo>
                    <a:pt x="92" y="242"/>
                  </a:lnTo>
                  <a:lnTo>
                    <a:pt x="92" y="236"/>
                  </a:lnTo>
                  <a:lnTo>
                    <a:pt x="92" y="230"/>
                  </a:lnTo>
                  <a:lnTo>
                    <a:pt x="98" y="225"/>
                  </a:lnTo>
                  <a:lnTo>
                    <a:pt x="98" y="213"/>
                  </a:lnTo>
                  <a:lnTo>
                    <a:pt x="98" y="207"/>
                  </a:lnTo>
                  <a:lnTo>
                    <a:pt x="103" y="196"/>
                  </a:lnTo>
                  <a:lnTo>
                    <a:pt x="103" y="190"/>
                  </a:lnTo>
                  <a:lnTo>
                    <a:pt x="98" y="184"/>
                  </a:lnTo>
                  <a:lnTo>
                    <a:pt x="98" y="179"/>
                  </a:lnTo>
                  <a:lnTo>
                    <a:pt x="92" y="173"/>
                  </a:lnTo>
                  <a:lnTo>
                    <a:pt x="92" y="167"/>
                  </a:lnTo>
                  <a:lnTo>
                    <a:pt x="98" y="161"/>
                  </a:lnTo>
                  <a:lnTo>
                    <a:pt x="103" y="161"/>
                  </a:lnTo>
                  <a:lnTo>
                    <a:pt x="103" y="156"/>
                  </a:lnTo>
                  <a:lnTo>
                    <a:pt x="92" y="150"/>
                  </a:lnTo>
                  <a:lnTo>
                    <a:pt x="86" y="150"/>
                  </a:lnTo>
                  <a:lnTo>
                    <a:pt x="86" y="144"/>
                  </a:lnTo>
                  <a:lnTo>
                    <a:pt x="86" y="138"/>
                  </a:lnTo>
                  <a:lnTo>
                    <a:pt x="80" y="138"/>
                  </a:lnTo>
                  <a:lnTo>
                    <a:pt x="75" y="133"/>
                  </a:lnTo>
                  <a:lnTo>
                    <a:pt x="80" y="127"/>
                  </a:lnTo>
                  <a:lnTo>
                    <a:pt x="75" y="127"/>
                  </a:lnTo>
                  <a:lnTo>
                    <a:pt x="75" y="121"/>
                  </a:lnTo>
                  <a:lnTo>
                    <a:pt x="75" y="115"/>
                  </a:lnTo>
                  <a:lnTo>
                    <a:pt x="69" y="110"/>
                  </a:lnTo>
                  <a:lnTo>
                    <a:pt x="69" y="104"/>
                  </a:lnTo>
                  <a:lnTo>
                    <a:pt x="69" y="98"/>
                  </a:lnTo>
                  <a:lnTo>
                    <a:pt x="63" y="98"/>
                  </a:lnTo>
                  <a:lnTo>
                    <a:pt x="57" y="98"/>
                  </a:lnTo>
                  <a:lnTo>
                    <a:pt x="57" y="92"/>
                  </a:lnTo>
                  <a:lnTo>
                    <a:pt x="57" y="87"/>
                  </a:lnTo>
                  <a:lnTo>
                    <a:pt x="63" y="87"/>
                  </a:lnTo>
                  <a:lnTo>
                    <a:pt x="57" y="81"/>
                  </a:lnTo>
                  <a:lnTo>
                    <a:pt x="52" y="75"/>
                  </a:lnTo>
                  <a:lnTo>
                    <a:pt x="52" y="69"/>
                  </a:lnTo>
                  <a:lnTo>
                    <a:pt x="46" y="64"/>
                  </a:lnTo>
                  <a:lnTo>
                    <a:pt x="46" y="58"/>
                  </a:lnTo>
                  <a:lnTo>
                    <a:pt x="46" y="52"/>
                  </a:lnTo>
                  <a:lnTo>
                    <a:pt x="40" y="52"/>
                  </a:lnTo>
                  <a:lnTo>
                    <a:pt x="34" y="46"/>
                  </a:lnTo>
                  <a:lnTo>
                    <a:pt x="28" y="46"/>
                  </a:lnTo>
                  <a:lnTo>
                    <a:pt x="23" y="41"/>
                  </a:lnTo>
                  <a:lnTo>
                    <a:pt x="17" y="35"/>
                  </a:lnTo>
                  <a:lnTo>
                    <a:pt x="11" y="35"/>
                  </a:lnTo>
                  <a:lnTo>
                    <a:pt x="5" y="35"/>
                  </a:lnTo>
                  <a:lnTo>
                    <a:pt x="0" y="29"/>
                  </a:lnTo>
                  <a:lnTo>
                    <a:pt x="5" y="23"/>
                  </a:lnTo>
                  <a:lnTo>
                    <a:pt x="11" y="18"/>
                  </a:lnTo>
                  <a:lnTo>
                    <a:pt x="17" y="18"/>
                  </a:lnTo>
                  <a:lnTo>
                    <a:pt x="28" y="12"/>
                  </a:lnTo>
                  <a:lnTo>
                    <a:pt x="23" y="12"/>
                  </a:lnTo>
                  <a:lnTo>
                    <a:pt x="23" y="18"/>
                  </a:lnTo>
                  <a:lnTo>
                    <a:pt x="28" y="12"/>
                  </a:lnTo>
                  <a:lnTo>
                    <a:pt x="34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7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09" y="0"/>
                  </a:lnTo>
                  <a:lnTo>
                    <a:pt x="115" y="0"/>
                  </a:lnTo>
                  <a:lnTo>
                    <a:pt x="115" y="6"/>
                  </a:lnTo>
                  <a:lnTo>
                    <a:pt x="121" y="6"/>
                  </a:lnTo>
                  <a:lnTo>
                    <a:pt x="126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44" y="23"/>
                  </a:lnTo>
                  <a:lnTo>
                    <a:pt x="138" y="23"/>
                  </a:lnTo>
                  <a:lnTo>
                    <a:pt x="132" y="29"/>
                  </a:lnTo>
                  <a:lnTo>
                    <a:pt x="132" y="35"/>
                  </a:lnTo>
                  <a:lnTo>
                    <a:pt x="126" y="46"/>
                  </a:lnTo>
                  <a:lnTo>
                    <a:pt x="126" y="52"/>
                  </a:lnTo>
                  <a:lnTo>
                    <a:pt x="126" y="58"/>
                  </a:lnTo>
                  <a:lnTo>
                    <a:pt x="115" y="69"/>
                  </a:lnTo>
                  <a:lnTo>
                    <a:pt x="109" y="75"/>
                  </a:lnTo>
                  <a:lnTo>
                    <a:pt x="109" y="87"/>
                  </a:lnTo>
                  <a:lnTo>
                    <a:pt x="115" y="87"/>
                  </a:lnTo>
                  <a:lnTo>
                    <a:pt x="115" y="92"/>
                  </a:lnTo>
                  <a:lnTo>
                    <a:pt x="115" y="98"/>
                  </a:lnTo>
                  <a:lnTo>
                    <a:pt x="121" y="98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49" y="104"/>
                  </a:lnTo>
                  <a:lnTo>
                    <a:pt x="155" y="98"/>
                  </a:lnTo>
                  <a:lnTo>
                    <a:pt x="167" y="92"/>
                  </a:lnTo>
                  <a:lnTo>
                    <a:pt x="172" y="87"/>
                  </a:lnTo>
                  <a:lnTo>
                    <a:pt x="178" y="81"/>
                  </a:lnTo>
                  <a:lnTo>
                    <a:pt x="184" y="75"/>
                  </a:lnTo>
                  <a:lnTo>
                    <a:pt x="184" y="81"/>
                  </a:lnTo>
                  <a:lnTo>
                    <a:pt x="190" y="81"/>
                  </a:lnTo>
                  <a:lnTo>
                    <a:pt x="195" y="81"/>
                  </a:lnTo>
                  <a:lnTo>
                    <a:pt x="201" y="87"/>
                  </a:lnTo>
                  <a:lnTo>
                    <a:pt x="213" y="92"/>
                  </a:lnTo>
                  <a:lnTo>
                    <a:pt x="213" y="98"/>
                  </a:lnTo>
                  <a:lnTo>
                    <a:pt x="218" y="98"/>
                  </a:lnTo>
                  <a:lnTo>
                    <a:pt x="213" y="98"/>
                  </a:lnTo>
                  <a:lnTo>
                    <a:pt x="213" y="104"/>
                  </a:lnTo>
                  <a:lnTo>
                    <a:pt x="218" y="104"/>
                  </a:lnTo>
                  <a:lnTo>
                    <a:pt x="218" y="110"/>
                  </a:lnTo>
                  <a:close/>
                </a:path>
              </a:pathLst>
            </a:custGeom>
            <a:gradFill rotWithShape="0">
              <a:gsLst>
                <a:gs pos="0">
                  <a:srgbClr val="E1E1E1"/>
                </a:gs>
                <a:gs pos="61000">
                  <a:srgbClr val="E1E1E1"/>
                </a:gs>
                <a:gs pos="70000">
                  <a:srgbClr val="FFFF00"/>
                </a:gs>
                <a:gs pos="100000">
                  <a:srgbClr val="FFFF00"/>
                </a:gs>
              </a:gsLst>
              <a:lin ang="420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0" name="Freeform 42"/>
            <p:cNvSpPr>
              <a:spLocks/>
            </p:cNvSpPr>
            <p:nvPr/>
          </p:nvSpPr>
          <p:spPr bwMode="auto">
            <a:xfrm>
              <a:off x="839098" y="2005998"/>
              <a:ext cx="358096" cy="427894"/>
            </a:xfrm>
            <a:custGeom>
              <a:avLst/>
              <a:gdLst>
                <a:gd name="T0" fmla="*/ 2147483646 w 236"/>
                <a:gd name="T1" fmla="*/ 2147483646 h 282"/>
                <a:gd name="T2" fmla="*/ 2147483646 w 236"/>
                <a:gd name="T3" fmla="*/ 2147483646 h 282"/>
                <a:gd name="T4" fmla="*/ 2147483646 w 236"/>
                <a:gd name="T5" fmla="*/ 2147483646 h 282"/>
                <a:gd name="T6" fmla="*/ 2147483646 w 236"/>
                <a:gd name="T7" fmla="*/ 2147483646 h 282"/>
                <a:gd name="T8" fmla="*/ 2147483646 w 236"/>
                <a:gd name="T9" fmla="*/ 2147483646 h 282"/>
                <a:gd name="T10" fmla="*/ 2147483646 w 236"/>
                <a:gd name="T11" fmla="*/ 2147483646 h 282"/>
                <a:gd name="T12" fmla="*/ 2147483646 w 236"/>
                <a:gd name="T13" fmla="*/ 2147483646 h 282"/>
                <a:gd name="T14" fmla="*/ 2147483646 w 236"/>
                <a:gd name="T15" fmla="*/ 2147483646 h 282"/>
                <a:gd name="T16" fmla="*/ 2147483646 w 236"/>
                <a:gd name="T17" fmla="*/ 2147483646 h 282"/>
                <a:gd name="T18" fmla="*/ 2147483646 w 236"/>
                <a:gd name="T19" fmla="*/ 2147483646 h 282"/>
                <a:gd name="T20" fmla="*/ 2147483646 w 236"/>
                <a:gd name="T21" fmla="*/ 2147483646 h 282"/>
                <a:gd name="T22" fmla="*/ 2147483646 w 236"/>
                <a:gd name="T23" fmla="*/ 2147483646 h 282"/>
                <a:gd name="T24" fmla="*/ 2147483646 w 236"/>
                <a:gd name="T25" fmla="*/ 2147483646 h 282"/>
                <a:gd name="T26" fmla="*/ 2147483646 w 236"/>
                <a:gd name="T27" fmla="*/ 2147483646 h 282"/>
                <a:gd name="T28" fmla="*/ 2147483646 w 236"/>
                <a:gd name="T29" fmla="*/ 2147483646 h 282"/>
                <a:gd name="T30" fmla="*/ 2147483646 w 236"/>
                <a:gd name="T31" fmla="*/ 2147483646 h 282"/>
                <a:gd name="T32" fmla="*/ 2147483646 w 236"/>
                <a:gd name="T33" fmla="*/ 2147483646 h 282"/>
                <a:gd name="T34" fmla="*/ 2147483646 w 236"/>
                <a:gd name="T35" fmla="*/ 2147483646 h 282"/>
                <a:gd name="T36" fmla="*/ 2147483646 w 236"/>
                <a:gd name="T37" fmla="*/ 2147483646 h 282"/>
                <a:gd name="T38" fmla="*/ 2147483646 w 236"/>
                <a:gd name="T39" fmla="*/ 2147483646 h 282"/>
                <a:gd name="T40" fmla="*/ 2147483646 w 236"/>
                <a:gd name="T41" fmla="*/ 2147483646 h 282"/>
                <a:gd name="T42" fmla="*/ 2147483646 w 236"/>
                <a:gd name="T43" fmla="*/ 2147483646 h 282"/>
                <a:gd name="T44" fmla="*/ 2147483646 w 236"/>
                <a:gd name="T45" fmla="*/ 2147483646 h 282"/>
                <a:gd name="T46" fmla="*/ 2147483646 w 236"/>
                <a:gd name="T47" fmla="*/ 2147483646 h 282"/>
                <a:gd name="T48" fmla="*/ 2147483646 w 236"/>
                <a:gd name="T49" fmla="*/ 2147483646 h 282"/>
                <a:gd name="T50" fmla="*/ 2147483646 w 236"/>
                <a:gd name="T51" fmla="*/ 2147483646 h 282"/>
                <a:gd name="T52" fmla="*/ 2147483646 w 236"/>
                <a:gd name="T53" fmla="*/ 2147483646 h 282"/>
                <a:gd name="T54" fmla="*/ 2147483646 w 236"/>
                <a:gd name="T55" fmla="*/ 2147483646 h 282"/>
                <a:gd name="T56" fmla="*/ 2147483646 w 236"/>
                <a:gd name="T57" fmla="*/ 2147483646 h 282"/>
                <a:gd name="T58" fmla="*/ 2147483646 w 236"/>
                <a:gd name="T59" fmla="*/ 2147483646 h 282"/>
                <a:gd name="T60" fmla="*/ 2147483646 w 236"/>
                <a:gd name="T61" fmla="*/ 2147483646 h 282"/>
                <a:gd name="T62" fmla="*/ 2147483646 w 236"/>
                <a:gd name="T63" fmla="*/ 2147483646 h 282"/>
                <a:gd name="T64" fmla="*/ 2147483646 w 236"/>
                <a:gd name="T65" fmla="*/ 2147483646 h 282"/>
                <a:gd name="T66" fmla="*/ 2147483646 w 236"/>
                <a:gd name="T67" fmla="*/ 2147483646 h 282"/>
                <a:gd name="T68" fmla="*/ 2147483646 w 236"/>
                <a:gd name="T69" fmla="*/ 2147483646 h 282"/>
                <a:gd name="T70" fmla="*/ 2147483646 w 236"/>
                <a:gd name="T71" fmla="*/ 2147483646 h 282"/>
                <a:gd name="T72" fmla="*/ 2147483646 w 236"/>
                <a:gd name="T73" fmla="*/ 2147483646 h 282"/>
                <a:gd name="T74" fmla="*/ 0 w 236"/>
                <a:gd name="T75" fmla="*/ 2147483646 h 282"/>
                <a:gd name="T76" fmla="*/ 2147483646 w 236"/>
                <a:gd name="T77" fmla="*/ 2147483646 h 282"/>
                <a:gd name="T78" fmla="*/ 2147483646 w 236"/>
                <a:gd name="T79" fmla="*/ 2147483646 h 282"/>
                <a:gd name="T80" fmla="*/ 2147483646 w 236"/>
                <a:gd name="T81" fmla="*/ 2147483646 h 282"/>
                <a:gd name="T82" fmla="*/ 2147483646 w 236"/>
                <a:gd name="T83" fmla="*/ 0 h 282"/>
                <a:gd name="T84" fmla="*/ 2147483646 w 236"/>
                <a:gd name="T85" fmla="*/ 2147483646 h 282"/>
                <a:gd name="T86" fmla="*/ 2147483646 w 236"/>
                <a:gd name="T87" fmla="*/ 0 h 282"/>
                <a:gd name="T88" fmla="*/ 2147483646 w 236"/>
                <a:gd name="T89" fmla="*/ 0 h 282"/>
                <a:gd name="T90" fmla="*/ 2147483646 w 236"/>
                <a:gd name="T91" fmla="*/ 2147483646 h 282"/>
                <a:gd name="T92" fmla="*/ 2147483646 w 236"/>
                <a:gd name="T93" fmla="*/ 2147483646 h 282"/>
                <a:gd name="T94" fmla="*/ 2147483646 w 236"/>
                <a:gd name="T95" fmla="*/ 2147483646 h 282"/>
                <a:gd name="T96" fmla="*/ 2147483646 w 236"/>
                <a:gd name="T97" fmla="*/ 2147483646 h 282"/>
                <a:gd name="T98" fmla="*/ 2147483646 w 236"/>
                <a:gd name="T99" fmla="*/ 2147483646 h 282"/>
                <a:gd name="T100" fmla="*/ 2147483646 w 236"/>
                <a:gd name="T101" fmla="*/ 2147483646 h 282"/>
                <a:gd name="T102" fmla="*/ 2147483646 w 236"/>
                <a:gd name="T103" fmla="*/ 2147483646 h 282"/>
                <a:gd name="T104" fmla="*/ 2147483646 w 236"/>
                <a:gd name="T105" fmla="*/ 2147483646 h 282"/>
                <a:gd name="T106" fmla="*/ 2147483646 w 236"/>
                <a:gd name="T107" fmla="*/ 2147483646 h 282"/>
                <a:gd name="T108" fmla="*/ 2147483646 w 236"/>
                <a:gd name="T109" fmla="*/ 2147483646 h 282"/>
                <a:gd name="T110" fmla="*/ 2147483646 w 236"/>
                <a:gd name="T111" fmla="*/ 2147483646 h 282"/>
                <a:gd name="T112" fmla="*/ 2147483646 w 236"/>
                <a:gd name="T113" fmla="*/ 2147483646 h 2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36" h="282">
                  <a:moveTo>
                    <a:pt x="218" y="110"/>
                  </a:moveTo>
                  <a:lnTo>
                    <a:pt x="213" y="121"/>
                  </a:lnTo>
                  <a:lnTo>
                    <a:pt x="218" y="127"/>
                  </a:lnTo>
                  <a:lnTo>
                    <a:pt x="218" y="133"/>
                  </a:lnTo>
                  <a:lnTo>
                    <a:pt x="218" y="138"/>
                  </a:lnTo>
                  <a:lnTo>
                    <a:pt x="213" y="150"/>
                  </a:lnTo>
                  <a:lnTo>
                    <a:pt x="213" y="156"/>
                  </a:lnTo>
                  <a:lnTo>
                    <a:pt x="207" y="167"/>
                  </a:lnTo>
                  <a:lnTo>
                    <a:pt x="213" y="167"/>
                  </a:lnTo>
                  <a:lnTo>
                    <a:pt x="218" y="173"/>
                  </a:lnTo>
                  <a:lnTo>
                    <a:pt x="224" y="173"/>
                  </a:lnTo>
                  <a:lnTo>
                    <a:pt x="224" y="179"/>
                  </a:lnTo>
                  <a:lnTo>
                    <a:pt x="224" y="184"/>
                  </a:lnTo>
                  <a:lnTo>
                    <a:pt x="230" y="196"/>
                  </a:lnTo>
                  <a:lnTo>
                    <a:pt x="230" y="202"/>
                  </a:lnTo>
                  <a:lnTo>
                    <a:pt x="236" y="202"/>
                  </a:lnTo>
                  <a:lnTo>
                    <a:pt x="230" y="202"/>
                  </a:lnTo>
                  <a:lnTo>
                    <a:pt x="224" y="202"/>
                  </a:lnTo>
                  <a:lnTo>
                    <a:pt x="224" y="207"/>
                  </a:lnTo>
                  <a:lnTo>
                    <a:pt x="230" y="207"/>
                  </a:lnTo>
                  <a:lnTo>
                    <a:pt x="230" y="213"/>
                  </a:lnTo>
                  <a:lnTo>
                    <a:pt x="224" y="213"/>
                  </a:lnTo>
                  <a:lnTo>
                    <a:pt x="224" y="219"/>
                  </a:lnTo>
                  <a:lnTo>
                    <a:pt x="224" y="225"/>
                  </a:lnTo>
                  <a:lnTo>
                    <a:pt x="218" y="225"/>
                  </a:lnTo>
                  <a:lnTo>
                    <a:pt x="213" y="225"/>
                  </a:lnTo>
                  <a:lnTo>
                    <a:pt x="207" y="225"/>
                  </a:lnTo>
                  <a:lnTo>
                    <a:pt x="213" y="225"/>
                  </a:lnTo>
                  <a:lnTo>
                    <a:pt x="213" y="230"/>
                  </a:lnTo>
                  <a:lnTo>
                    <a:pt x="207" y="230"/>
                  </a:lnTo>
                  <a:lnTo>
                    <a:pt x="201" y="236"/>
                  </a:lnTo>
                  <a:lnTo>
                    <a:pt x="195" y="230"/>
                  </a:lnTo>
                  <a:lnTo>
                    <a:pt x="195" y="236"/>
                  </a:lnTo>
                  <a:lnTo>
                    <a:pt x="201" y="242"/>
                  </a:lnTo>
                  <a:lnTo>
                    <a:pt x="195" y="242"/>
                  </a:lnTo>
                  <a:lnTo>
                    <a:pt x="201" y="242"/>
                  </a:lnTo>
                  <a:lnTo>
                    <a:pt x="201" y="248"/>
                  </a:lnTo>
                  <a:lnTo>
                    <a:pt x="195" y="248"/>
                  </a:lnTo>
                  <a:lnTo>
                    <a:pt x="190" y="248"/>
                  </a:lnTo>
                  <a:lnTo>
                    <a:pt x="190" y="253"/>
                  </a:lnTo>
                  <a:lnTo>
                    <a:pt x="190" y="259"/>
                  </a:lnTo>
                  <a:lnTo>
                    <a:pt x="184" y="259"/>
                  </a:lnTo>
                  <a:lnTo>
                    <a:pt x="190" y="259"/>
                  </a:lnTo>
                  <a:lnTo>
                    <a:pt x="184" y="259"/>
                  </a:lnTo>
                  <a:lnTo>
                    <a:pt x="184" y="265"/>
                  </a:lnTo>
                  <a:lnTo>
                    <a:pt x="178" y="265"/>
                  </a:lnTo>
                  <a:lnTo>
                    <a:pt x="178" y="271"/>
                  </a:lnTo>
                  <a:lnTo>
                    <a:pt x="172" y="271"/>
                  </a:lnTo>
                  <a:lnTo>
                    <a:pt x="172" y="276"/>
                  </a:lnTo>
                  <a:lnTo>
                    <a:pt x="167" y="276"/>
                  </a:lnTo>
                  <a:lnTo>
                    <a:pt x="167" y="282"/>
                  </a:lnTo>
                  <a:lnTo>
                    <a:pt x="161" y="282"/>
                  </a:lnTo>
                  <a:lnTo>
                    <a:pt x="161" y="276"/>
                  </a:lnTo>
                  <a:lnTo>
                    <a:pt x="149" y="276"/>
                  </a:lnTo>
                  <a:lnTo>
                    <a:pt x="144" y="276"/>
                  </a:lnTo>
                  <a:lnTo>
                    <a:pt x="138" y="271"/>
                  </a:lnTo>
                  <a:lnTo>
                    <a:pt x="132" y="271"/>
                  </a:lnTo>
                  <a:lnTo>
                    <a:pt x="126" y="276"/>
                  </a:lnTo>
                  <a:lnTo>
                    <a:pt x="121" y="276"/>
                  </a:lnTo>
                  <a:lnTo>
                    <a:pt x="121" y="265"/>
                  </a:lnTo>
                  <a:lnTo>
                    <a:pt x="121" y="259"/>
                  </a:lnTo>
                  <a:lnTo>
                    <a:pt x="115" y="253"/>
                  </a:lnTo>
                  <a:lnTo>
                    <a:pt x="109" y="253"/>
                  </a:lnTo>
                  <a:lnTo>
                    <a:pt x="103" y="253"/>
                  </a:lnTo>
                  <a:lnTo>
                    <a:pt x="98" y="253"/>
                  </a:lnTo>
                  <a:lnTo>
                    <a:pt x="98" y="248"/>
                  </a:lnTo>
                  <a:lnTo>
                    <a:pt x="92" y="248"/>
                  </a:lnTo>
                  <a:lnTo>
                    <a:pt x="92" y="242"/>
                  </a:lnTo>
                  <a:lnTo>
                    <a:pt x="92" y="236"/>
                  </a:lnTo>
                  <a:lnTo>
                    <a:pt x="92" y="230"/>
                  </a:lnTo>
                  <a:lnTo>
                    <a:pt x="98" y="225"/>
                  </a:lnTo>
                  <a:lnTo>
                    <a:pt x="98" y="213"/>
                  </a:lnTo>
                  <a:lnTo>
                    <a:pt x="98" y="207"/>
                  </a:lnTo>
                  <a:lnTo>
                    <a:pt x="103" y="196"/>
                  </a:lnTo>
                  <a:lnTo>
                    <a:pt x="103" y="190"/>
                  </a:lnTo>
                  <a:lnTo>
                    <a:pt x="98" y="184"/>
                  </a:lnTo>
                  <a:lnTo>
                    <a:pt x="98" y="179"/>
                  </a:lnTo>
                  <a:lnTo>
                    <a:pt x="92" y="173"/>
                  </a:lnTo>
                  <a:lnTo>
                    <a:pt x="92" y="167"/>
                  </a:lnTo>
                  <a:lnTo>
                    <a:pt x="98" y="161"/>
                  </a:lnTo>
                  <a:lnTo>
                    <a:pt x="103" y="161"/>
                  </a:lnTo>
                  <a:lnTo>
                    <a:pt x="103" y="156"/>
                  </a:lnTo>
                  <a:lnTo>
                    <a:pt x="92" y="150"/>
                  </a:lnTo>
                  <a:lnTo>
                    <a:pt x="86" y="150"/>
                  </a:lnTo>
                  <a:lnTo>
                    <a:pt x="86" y="144"/>
                  </a:lnTo>
                  <a:lnTo>
                    <a:pt x="86" y="138"/>
                  </a:lnTo>
                  <a:lnTo>
                    <a:pt x="80" y="138"/>
                  </a:lnTo>
                  <a:lnTo>
                    <a:pt x="75" y="133"/>
                  </a:lnTo>
                  <a:lnTo>
                    <a:pt x="80" y="127"/>
                  </a:lnTo>
                  <a:lnTo>
                    <a:pt x="75" y="127"/>
                  </a:lnTo>
                  <a:lnTo>
                    <a:pt x="75" y="121"/>
                  </a:lnTo>
                  <a:lnTo>
                    <a:pt x="75" y="115"/>
                  </a:lnTo>
                  <a:lnTo>
                    <a:pt x="69" y="110"/>
                  </a:lnTo>
                  <a:lnTo>
                    <a:pt x="69" y="104"/>
                  </a:lnTo>
                  <a:lnTo>
                    <a:pt x="69" y="98"/>
                  </a:lnTo>
                  <a:lnTo>
                    <a:pt x="63" y="98"/>
                  </a:lnTo>
                  <a:lnTo>
                    <a:pt x="57" y="98"/>
                  </a:lnTo>
                  <a:lnTo>
                    <a:pt x="57" y="92"/>
                  </a:lnTo>
                  <a:lnTo>
                    <a:pt x="57" y="87"/>
                  </a:lnTo>
                  <a:lnTo>
                    <a:pt x="63" y="87"/>
                  </a:lnTo>
                  <a:lnTo>
                    <a:pt x="57" y="81"/>
                  </a:lnTo>
                  <a:lnTo>
                    <a:pt x="52" y="75"/>
                  </a:lnTo>
                  <a:lnTo>
                    <a:pt x="52" y="69"/>
                  </a:lnTo>
                  <a:lnTo>
                    <a:pt x="46" y="64"/>
                  </a:lnTo>
                  <a:lnTo>
                    <a:pt x="46" y="58"/>
                  </a:lnTo>
                  <a:lnTo>
                    <a:pt x="46" y="52"/>
                  </a:lnTo>
                  <a:lnTo>
                    <a:pt x="40" y="52"/>
                  </a:lnTo>
                  <a:lnTo>
                    <a:pt x="34" y="46"/>
                  </a:lnTo>
                  <a:lnTo>
                    <a:pt x="28" y="46"/>
                  </a:lnTo>
                  <a:lnTo>
                    <a:pt x="23" y="41"/>
                  </a:lnTo>
                  <a:lnTo>
                    <a:pt x="17" y="35"/>
                  </a:lnTo>
                  <a:lnTo>
                    <a:pt x="11" y="35"/>
                  </a:lnTo>
                  <a:lnTo>
                    <a:pt x="5" y="35"/>
                  </a:lnTo>
                  <a:lnTo>
                    <a:pt x="0" y="29"/>
                  </a:lnTo>
                  <a:lnTo>
                    <a:pt x="5" y="23"/>
                  </a:lnTo>
                  <a:lnTo>
                    <a:pt x="11" y="18"/>
                  </a:lnTo>
                  <a:lnTo>
                    <a:pt x="17" y="18"/>
                  </a:lnTo>
                  <a:lnTo>
                    <a:pt x="28" y="12"/>
                  </a:lnTo>
                  <a:lnTo>
                    <a:pt x="23" y="12"/>
                  </a:lnTo>
                  <a:lnTo>
                    <a:pt x="23" y="18"/>
                  </a:lnTo>
                  <a:lnTo>
                    <a:pt x="28" y="12"/>
                  </a:lnTo>
                  <a:lnTo>
                    <a:pt x="34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7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09" y="0"/>
                  </a:lnTo>
                  <a:lnTo>
                    <a:pt x="115" y="0"/>
                  </a:lnTo>
                  <a:lnTo>
                    <a:pt x="115" y="6"/>
                  </a:lnTo>
                  <a:lnTo>
                    <a:pt x="121" y="6"/>
                  </a:lnTo>
                  <a:lnTo>
                    <a:pt x="126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44" y="23"/>
                  </a:lnTo>
                  <a:lnTo>
                    <a:pt x="138" y="23"/>
                  </a:lnTo>
                  <a:lnTo>
                    <a:pt x="132" y="29"/>
                  </a:lnTo>
                  <a:lnTo>
                    <a:pt x="132" y="35"/>
                  </a:lnTo>
                  <a:lnTo>
                    <a:pt x="126" y="46"/>
                  </a:lnTo>
                  <a:lnTo>
                    <a:pt x="126" y="52"/>
                  </a:lnTo>
                  <a:lnTo>
                    <a:pt x="126" y="58"/>
                  </a:lnTo>
                  <a:lnTo>
                    <a:pt x="115" y="69"/>
                  </a:lnTo>
                  <a:lnTo>
                    <a:pt x="109" y="75"/>
                  </a:lnTo>
                  <a:lnTo>
                    <a:pt x="109" y="87"/>
                  </a:lnTo>
                  <a:lnTo>
                    <a:pt x="115" y="87"/>
                  </a:lnTo>
                  <a:lnTo>
                    <a:pt x="115" y="92"/>
                  </a:lnTo>
                  <a:lnTo>
                    <a:pt x="115" y="98"/>
                  </a:lnTo>
                  <a:lnTo>
                    <a:pt x="121" y="98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49" y="104"/>
                  </a:lnTo>
                  <a:lnTo>
                    <a:pt x="155" y="98"/>
                  </a:lnTo>
                  <a:lnTo>
                    <a:pt x="167" y="92"/>
                  </a:lnTo>
                  <a:lnTo>
                    <a:pt x="172" y="87"/>
                  </a:lnTo>
                  <a:lnTo>
                    <a:pt x="178" y="81"/>
                  </a:lnTo>
                  <a:lnTo>
                    <a:pt x="184" y="75"/>
                  </a:lnTo>
                  <a:lnTo>
                    <a:pt x="184" y="81"/>
                  </a:lnTo>
                  <a:lnTo>
                    <a:pt x="190" y="81"/>
                  </a:lnTo>
                  <a:lnTo>
                    <a:pt x="195" y="81"/>
                  </a:lnTo>
                  <a:lnTo>
                    <a:pt x="201" y="87"/>
                  </a:lnTo>
                  <a:lnTo>
                    <a:pt x="213" y="92"/>
                  </a:lnTo>
                  <a:lnTo>
                    <a:pt x="213" y="98"/>
                  </a:lnTo>
                  <a:lnTo>
                    <a:pt x="218" y="98"/>
                  </a:lnTo>
                  <a:lnTo>
                    <a:pt x="213" y="98"/>
                  </a:lnTo>
                  <a:lnTo>
                    <a:pt x="213" y="104"/>
                  </a:lnTo>
                  <a:lnTo>
                    <a:pt x="218" y="104"/>
                  </a:lnTo>
                  <a:lnTo>
                    <a:pt x="218" y="110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1" name="Freeform 43"/>
            <p:cNvSpPr>
              <a:spLocks noEditPoints="1"/>
            </p:cNvSpPr>
            <p:nvPr/>
          </p:nvSpPr>
          <p:spPr bwMode="auto">
            <a:xfrm>
              <a:off x="707087" y="2050001"/>
              <a:ext cx="288297" cy="374787"/>
            </a:xfrm>
            <a:custGeom>
              <a:avLst/>
              <a:gdLst>
                <a:gd name="T0" fmla="*/ 2147483646 w 190"/>
                <a:gd name="T1" fmla="*/ 2147483646 h 247"/>
                <a:gd name="T2" fmla="*/ 2147483646 w 190"/>
                <a:gd name="T3" fmla="*/ 2147483646 h 247"/>
                <a:gd name="T4" fmla="*/ 2147483646 w 190"/>
                <a:gd name="T5" fmla="*/ 2147483646 h 247"/>
                <a:gd name="T6" fmla="*/ 2147483646 w 190"/>
                <a:gd name="T7" fmla="*/ 2147483646 h 247"/>
                <a:gd name="T8" fmla="*/ 2147483646 w 190"/>
                <a:gd name="T9" fmla="*/ 2147483646 h 247"/>
                <a:gd name="T10" fmla="*/ 2147483646 w 190"/>
                <a:gd name="T11" fmla="*/ 2147483646 h 247"/>
                <a:gd name="T12" fmla="*/ 2147483646 w 190"/>
                <a:gd name="T13" fmla="*/ 2147483646 h 247"/>
                <a:gd name="T14" fmla="*/ 2147483646 w 190"/>
                <a:gd name="T15" fmla="*/ 2147483646 h 247"/>
                <a:gd name="T16" fmla="*/ 2147483646 w 190"/>
                <a:gd name="T17" fmla="*/ 2147483646 h 247"/>
                <a:gd name="T18" fmla="*/ 2147483646 w 190"/>
                <a:gd name="T19" fmla="*/ 2147483646 h 247"/>
                <a:gd name="T20" fmla="*/ 2147483646 w 190"/>
                <a:gd name="T21" fmla="*/ 2147483646 h 247"/>
                <a:gd name="T22" fmla="*/ 2147483646 w 190"/>
                <a:gd name="T23" fmla="*/ 2147483646 h 247"/>
                <a:gd name="T24" fmla="*/ 2147483646 w 190"/>
                <a:gd name="T25" fmla="*/ 2147483646 h 247"/>
                <a:gd name="T26" fmla="*/ 2147483646 w 190"/>
                <a:gd name="T27" fmla="*/ 2147483646 h 247"/>
                <a:gd name="T28" fmla="*/ 2147483646 w 190"/>
                <a:gd name="T29" fmla="*/ 2147483646 h 247"/>
                <a:gd name="T30" fmla="*/ 2147483646 w 190"/>
                <a:gd name="T31" fmla="*/ 2147483646 h 247"/>
                <a:gd name="T32" fmla="*/ 2147483646 w 190"/>
                <a:gd name="T33" fmla="*/ 2147483646 h 247"/>
                <a:gd name="T34" fmla="*/ 2147483646 w 190"/>
                <a:gd name="T35" fmla="*/ 2147483646 h 247"/>
                <a:gd name="T36" fmla="*/ 2147483646 w 190"/>
                <a:gd name="T37" fmla="*/ 2147483646 h 247"/>
                <a:gd name="T38" fmla="*/ 2147483646 w 190"/>
                <a:gd name="T39" fmla="*/ 2147483646 h 247"/>
                <a:gd name="T40" fmla="*/ 2147483646 w 190"/>
                <a:gd name="T41" fmla="*/ 2147483646 h 247"/>
                <a:gd name="T42" fmla="*/ 2147483646 w 190"/>
                <a:gd name="T43" fmla="*/ 2147483646 h 247"/>
                <a:gd name="T44" fmla="*/ 2147483646 w 190"/>
                <a:gd name="T45" fmla="*/ 2147483646 h 247"/>
                <a:gd name="T46" fmla="*/ 2147483646 w 190"/>
                <a:gd name="T47" fmla="*/ 2147483646 h 247"/>
                <a:gd name="T48" fmla="*/ 2147483646 w 190"/>
                <a:gd name="T49" fmla="*/ 2147483646 h 247"/>
                <a:gd name="T50" fmla="*/ 2147483646 w 190"/>
                <a:gd name="T51" fmla="*/ 2147483646 h 247"/>
                <a:gd name="T52" fmla="*/ 2147483646 w 190"/>
                <a:gd name="T53" fmla="*/ 2147483646 h 247"/>
                <a:gd name="T54" fmla="*/ 2147483646 w 190"/>
                <a:gd name="T55" fmla="*/ 2147483646 h 247"/>
                <a:gd name="T56" fmla="*/ 2147483646 w 190"/>
                <a:gd name="T57" fmla="*/ 2147483646 h 247"/>
                <a:gd name="T58" fmla="*/ 2147483646 w 190"/>
                <a:gd name="T59" fmla="*/ 2147483646 h 247"/>
                <a:gd name="T60" fmla="*/ 2147483646 w 190"/>
                <a:gd name="T61" fmla="*/ 2147483646 h 247"/>
                <a:gd name="T62" fmla="*/ 2147483646 w 190"/>
                <a:gd name="T63" fmla="*/ 2147483646 h 247"/>
                <a:gd name="T64" fmla="*/ 2147483646 w 190"/>
                <a:gd name="T65" fmla="*/ 2147483646 h 247"/>
                <a:gd name="T66" fmla="*/ 2147483646 w 190"/>
                <a:gd name="T67" fmla="*/ 2147483646 h 247"/>
                <a:gd name="T68" fmla="*/ 2147483646 w 190"/>
                <a:gd name="T69" fmla="*/ 2147483646 h 247"/>
                <a:gd name="T70" fmla="*/ 2147483646 w 190"/>
                <a:gd name="T71" fmla="*/ 2147483646 h 247"/>
                <a:gd name="T72" fmla="*/ 2147483646 w 190"/>
                <a:gd name="T73" fmla="*/ 2147483646 h 247"/>
                <a:gd name="T74" fmla="*/ 2147483646 w 190"/>
                <a:gd name="T75" fmla="*/ 2147483646 h 247"/>
                <a:gd name="T76" fmla="*/ 2147483646 w 190"/>
                <a:gd name="T77" fmla="*/ 2147483646 h 247"/>
                <a:gd name="T78" fmla="*/ 2147483646 w 190"/>
                <a:gd name="T79" fmla="*/ 2147483646 h 247"/>
                <a:gd name="T80" fmla="*/ 2147483646 w 190"/>
                <a:gd name="T81" fmla="*/ 2147483646 h 247"/>
                <a:gd name="T82" fmla="*/ 2147483646 w 190"/>
                <a:gd name="T83" fmla="*/ 2147483646 h 247"/>
                <a:gd name="T84" fmla="*/ 2147483646 w 190"/>
                <a:gd name="T85" fmla="*/ 2147483646 h 247"/>
                <a:gd name="T86" fmla="*/ 2147483646 w 190"/>
                <a:gd name="T87" fmla="*/ 2147483646 h 247"/>
                <a:gd name="T88" fmla="*/ 2147483646 w 190"/>
                <a:gd name="T89" fmla="*/ 2147483646 h 247"/>
                <a:gd name="T90" fmla="*/ 2147483646 w 190"/>
                <a:gd name="T91" fmla="*/ 2147483646 h 247"/>
                <a:gd name="T92" fmla="*/ 2147483646 w 190"/>
                <a:gd name="T93" fmla="*/ 2147483646 h 247"/>
                <a:gd name="T94" fmla="*/ 2147483646 w 190"/>
                <a:gd name="T95" fmla="*/ 2147483646 h 247"/>
                <a:gd name="T96" fmla="*/ 2147483646 w 190"/>
                <a:gd name="T97" fmla="*/ 2147483646 h 247"/>
                <a:gd name="T98" fmla="*/ 2147483646 w 190"/>
                <a:gd name="T99" fmla="*/ 2147483646 h 247"/>
                <a:gd name="T100" fmla="*/ 2147483646 w 190"/>
                <a:gd name="T101" fmla="*/ 2147483646 h 2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90" h="247">
                  <a:moveTo>
                    <a:pt x="185" y="132"/>
                  </a:moveTo>
                  <a:lnTo>
                    <a:pt x="179" y="138"/>
                  </a:lnTo>
                  <a:lnTo>
                    <a:pt x="179" y="144"/>
                  </a:lnTo>
                  <a:lnTo>
                    <a:pt x="185" y="150"/>
                  </a:lnTo>
                  <a:lnTo>
                    <a:pt x="185" y="155"/>
                  </a:lnTo>
                  <a:lnTo>
                    <a:pt x="190" y="161"/>
                  </a:lnTo>
                  <a:lnTo>
                    <a:pt x="190" y="167"/>
                  </a:lnTo>
                  <a:lnTo>
                    <a:pt x="185" y="178"/>
                  </a:lnTo>
                  <a:lnTo>
                    <a:pt x="185" y="184"/>
                  </a:lnTo>
                  <a:lnTo>
                    <a:pt x="185" y="196"/>
                  </a:lnTo>
                  <a:lnTo>
                    <a:pt x="179" y="201"/>
                  </a:lnTo>
                  <a:lnTo>
                    <a:pt x="179" y="207"/>
                  </a:lnTo>
                  <a:lnTo>
                    <a:pt x="179" y="213"/>
                  </a:lnTo>
                  <a:lnTo>
                    <a:pt x="179" y="219"/>
                  </a:lnTo>
                  <a:lnTo>
                    <a:pt x="167" y="224"/>
                  </a:lnTo>
                  <a:lnTo>
                    <a:pt x="156" y="224"/>
                  </a:lnTo>
                  <a:lnTo>
                    <a:pt x="156" y="230"/>
                  </a:lnTo>
                  <a:lnTo>
                    <a:pt x="162" y="230"/>
                  </a:lnTo>
                  <a:lnTo>
                    <a:pt x="162" y="236"/>
                  </a:lnTo>
                  <a:lnTo>
                    <a:pt x="162" y="242"/>
                  </a:lnTo>
                  <a:lnTo>
                    <a:pt x="150" y="236"/>
                  </a:lnTo>
                  <a:lnTo>
                    <a:pt x="144" y="236"/>
                  </a:lnTo>
                  <a:lnTo>
                    <a:pt x="139" y="224"/>
                  </a:lnTo>
                  <a:lnTo>
                    <a:pt x="133" y="230"/>
                  </a:lnTo>
                  <a:lnTo>
                    <a:pt x="127" y="230"/>
                  </a:lnTo>
                  <a:lnTo>
                    <a:pt x="121" y="224"/>
                  </a:lnTo>
                  <a:lnTo>
                    <a:pt x="121" y="219"/>
                  </a:lnTo>
                  <a:lnTo>
                    <a:pt x="115" y="219"/>
                  </a:lnTo>
                  <a:lnTo>
                    <a:pt x="110" y="219"/>
                  </a:lnTo>
                  <a:lnTo>
                    <a:pt x="104" y="219"/>
                  </a:lnTo>
                  <a:lnTo>
                    <a:pt x="98" y="224"/>
                  </a:lnTo>
                  <a:lnTo>
                    <a:pt x="92" y="230"/>
                  </a:lnTo>
                  <a:lnTo>
                    <a:pt x="87" y="230"/>
                  </a:lnTo>
                  <a:lnTo>
                    <a:pt x="75" y="230"/>
                  </a:lnTo>
                  <a:lnTo>
                    <a:pt x="69" y="230"/>
                  </a:lnTo>
                  <a:lnTo>
                    <a:pt x="69" y="236"/>
                  </a:lnTo>
                  <a:lnTo>
                    <a:pt x="75" y="236"/>
                  </a:lnTo>
                  <a:lnTo>
                    <a:pt x="69" y="247"/>
                  </a:lnTo>
                  <a:lnTo>
                    <a:pt x="64" y="247"/>
                  </a:lnTo>
                  <a:lnTo>
                    <a:pt x="64" y="242"/>
                  </a:lnTo>
                  <a:lnTo>
                    <a:pt x="58" y="242"/>
                  </a:lnTo>
                  <a:lnTo>
                    <a:pt x="64" y="236"/>
                  </a:lnTo>
                  <a:lnTo>
                    <a:pt x="69" y="236"/>
                  </a:lnTo>
                  <a:lnTo>
                    <a:pt x="69" y="230"/>
                  </a:lnTo>
                  <a:lnTo>
                    <a:pt x="64" y="230"/>
                  </a:lnTo>
                  <a:lnTo>
                    <a:pt x="58" y="224"/>
                  </a:lnTo>
                  <a:lnTo>
                    <a:pt x="52" y="224"/>
                  </a:lnTo>
                  <a:lnTo>
                    <a:pt x="46" y="224"/>
                  </a:lnTo>
                  <a:lnTo>
                    <a:pt x="46" y="219"/>
                  </a:lnTo>
                  <a:lnTo>
                    <a:pt x="41" y="213"/>
                  </a:lnTo>
                  <a:lnTo>
                    <a:pt x="35" y="219"/>
                  </a:lnTo>
                  <a:lnTo>
                    <a:pt x="29" y="213"/>
                  </a:lnTo>
                  <a:lnTo>
                    <a:pt x="23" y="207"/>
                  </a:lnTo>
                  <a:lnTo>
                    <a:pt x="18" y="207"/>
                  </a:lnTo>
                  <a:lnTo>
                    <a:pt x="18" y="201"/>
                  </a:lnTo>
                  <a:lnTo>
                    <a:pt x="18" y="196"/>
                  </a:lnTo>
                  <a:lnTo>
                    <a:pt x="12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6" y="178"/>
                  </a:lnTo>
                  <a:lnTo>
                    <a:pt x="0" y="173"/>
                  </a:lnTo>
                  <a:lnTo>
                    <a:pt x="6" y="167"/>
                  </a:lnTo>
                  <a:lnTo>
                    <a:pt x="12" y="161"/>
                  </a:lnTo>
                  <a:lnTo>
                    <a:pt x="18" y="155"/>
                  </a:lnTo>
                  <a:lnTo>
                    <a:pt x="18" y="150"/>
                  </a:lnTo>
                  <a:lnTo>
                    <a:pt x="18" y="144"/>
                  </a:lnTo>
                  <a:lnTo>
                    <a:pt x="18" y="132"/>
                  </a:lnTo>
                  <a:lnTo>
                    <a:pt x="18" y="127"/>
                  </a:lnTo>
                  <a:lnTo>
                    <a:pt x="12" y="127"/>
                  </a:lnTo>
                  <a:lnTo>
                    <a:pt x="12" y="121"/>
                  </a:lnTo>
                  <a:lnTo>
                    <a:pt x="18" y="121"/>
                  </a:lnTo>
                  <a:lnTo>
                    <a:pt x="18" y="115"/>
                  </a:lnTo>
                  <a:lnTo>
                    <a:pt x="23" y="115"/>
                  </a:lnTo>
                  <a:lnTo>
                    <a:pt x="29" y="115"/>
                  </a:lnTo>
                  <a:lnTo>
                    <a:pt x="35" y="115"/>
                  </a:lnTo>
                  <a:lnTo>
                    <a:pt x="35" y="109"/>
                  </a:lnTo>
                  <a:lnTo>
                    <a:pt x="35" y="115"/>
                  </a:lnTo>
                  <a:lnTo>
                    <a:pt x="41" y="115"/>
                  </a:lnTo>
                  <a:lnTo>
                    <a:pt x="46" y="115"/>
                  </a:lnTo>
                  <a:lnTo>
                    <a:pt x="46" y="109"/>
                  </a:lnTo>
                  <a:lnTo>
                    <a:pt x="46" y="104"/>
                  </a:lnTo>
                  <a:lnTo>
                    <a:pt x="46" y="98"/>
                  </a:lnTo>
                  <a:lnTo>
                    <a:pt x="52" y="98"/>
                  </a:lnTo>
                  <a:lnTo>
                    <a:pt x="52" y="92"/>
                  </a:lnTo>
                  <a:lnTo>
                    <a:pt x="46" y="92"/>
                  </a:lnTo>
                  <a:lnTo>
                    <a:pt x="46" y="86"/>
                  </a:lnTo>
                  <a:lnTo>
                    <a:pt x="46" y="81"/>
                  </a:lnTo>
                  <a:lnTo>
                    <a:pt x="41" y="81"/>
                  </a:lnTo>
                  <a:lnTo>
                    <a:pt x="41" y="75"/>
                  </a:lnTo>
                  <a:lnTo>
                    <a:pt x="41" y="69"/>
                  </a:lnTo>
                  <a:lnTo>
                    <a:pt x="41" y="63"/>
                  </a:lnTo>
                  <a:lnTo>
                    <a:pt x="41" y="58"/>
                  </a:lnTo>
                  <a:lnTo>
                    <a:pt x="41" y="52"/>
                  </a:lnTo>
                  <a:lnTo>
                    <a:pt x="35" y="46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35" y="40"/>
                  </a:lnTo>
                  <a:lnTo>
                    <a:pt x="35" y="35"/>
                  </a:lnTo>
                  <a:lnTo>
                    <a:pt x="41" y="35"/>
                  </a:lnTo>
                  <a:lnTo>
                    <a:pt x="52" y="29"/>
                  </a:lnTo>
                  <a:lnTo>
                    <a:pt x="58" y="23"/>
                  </a:lnTo>
                  <a:lnTo>
                    <a:pt x="64" y="17"/>
                  </a:lnTo>
                  <a:lnTo>
                    <a:pt x="64" y="12"/>
                  </a:lnTo>
                  <a:lnTo>
                    <a:pt x="69" y="12"/>
                  </a:lnTo>
                  <a:lnTo>
                    <a:pt x="75" y="6"/>
                  </a:lnTo>
                  <a:lnTo>
                    <a:pt x="81" y="6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10" y="12"/>
                  </a:lnTo>
                  <a:lnTo>
                    <a:pt x="115" y="17"/>
                  </a:lnTo>
                  <a:lnTo>
                    <a:pt x="121" y="17"/>
                  </a:lnTo>
                  <a:lnTo>
                    <a:pt x="127" y="23"/>
                  </a:lnTo>
                  <a:lnTo>
                    <a:pt x="133" y="23"/>
                  </a:lnTo>
                  <a:lnTo>
                    <a:pt x="133" y="29"/>
                  </a:lnTo>
                  <a:lnTo>
                    <a:pt x="133" y="35"/>
                  </a:lnTo>
                  <a:lnTo>
                    <a:pt x="139" y="40"/>
                  </a:lnTo>
                  <a:lnTo>
                    <a:pt x="139" y="46"/>
                  </a:lnTo>
                  <a:lnTo>
                    <a:pt x="144" y="52"/>
                  </a:lnTo>
                  <a:lnTo>
                    <a:pt x="150" y="58"/>
                  </a:lnTo>
                  <a:lnTo>
                    <a:pt x="144" y="58"/>
                  </a:lnTo>
                  <a:lnTo>
                    <a:pt x="144" y="63"/>
                  </a:lnTo>
                  <a:lnTo>
                    <a:pt x="144" y="69"/>
                  </a:lnTo>
                  <a:lnTo>
                    <a:pt x="150" y="69"/>
                  </a:lnTo>
                  <a:lnTo>
                    <a:pt x="156" y="69"/>
                  </a:lnTo>
                  <a:lnTo>
                    <a:pt x="156" y="75"/>
                  </a:lnTo>
                  <a:lnTo>
                    <a:pt x="156" y="81"/>
                  </a:lnTo>
                  <a:lnTo>
                    <a:pt x="162" y="86"/>
                  </a:lnTo>
                  <a:lnTo>
                    <a:pt x="162" y="92"/>
                  </a:lnTo>
                  <a:lnTo>
                    <a:pt x="162" y="98"/>
                  </a:lnTo>
                  <a:lnTo>
                    <a:pt x="167" y="98"/>
                  </a:lnTo>
                  <a:lnTo>
                    <a:pt x="162" y="104"/>
                  </a:lnTo>
                  <a:lnTo>
                    <a:pt x="167" y="109"/>
                  </a:lnTo>
                  <a:lnTo>
                    <a:pt x="173" y="109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1"/>
                  </a:lnTo>
                  <a:lnTo>
                    <a:pt x="190" y="127"/>
                  </a:lnTo>
                  <a:lnTo>
                    <a:pt x="190" y="132"/>
                  </a:lnTo>
                  <a:lnTo>
                    <a:pt x="185" y="132"/>
                  </a:lnTo>
                  <a:close/>
                  <a:moveTo>
                    <a:pt x="35" y="29"/>
                  </a:moveTo>
                  <a:lnTo>
                    <a:pt x="35" y="23"/>
                  </a:lnTo>
                  <a:lnTo>
                    <a:pt x="41" y="23"/>
                  </a:lnTo>
                  <a:lnTo>
                    <a:pt x="46" y="23"/>
                  </a:lnTo>
                  <a:lnTo>
                    <a:pt x="52" y="23"/>
                  </a:lnTo>
                  <a:lnTo>
                    <a:pt x="58" y="17"/>
                  </a:lnTo>
                  <a:lnTo>
                    <a:pt x="64" y="17"/>
                  </a:lnTo>
                  <a:lnTo>
                    <a:pt x="64" y="12"/>
                  </a:lnTo>
                  <a:lnTo>
                    <a:pt x="64" y="17"/>
                  </a:lnTo>
                  <a:lnTo>
                    <a:pt x="58" y="17"/>
                  </a:lnTo>
                  <a:lnTo>
                    <a:pt x="58" y="23"/>
                  </a:lnTo>
                  <a:lnTo>
                    <a:pt x="46" y="23"/>
                  </a:lnTo>
                  <a:lnTo>
                    <a:pt x="35" y="29"/>
                  </a:lnTo>
                  <a:close/>
                </a:path>
              </a:pathLst>
            </a:custGeom>
            <a:gradFill rotWithShape="0">
              <a:gsLst>
                <a:gs pos="0">
                  <a:srgbClr val="E1E1E1"/>
                </a:gs>
                <a:gs pos="50999">
                  <a:srgbClr val="E1E1E1"/>
                </a:gs>
                <a:gs pos="70000">
                  <a:srgbClr val="FFFF00"/>
                </a:gs>
                <a:gs pos="100000">
                  <a:srgbClr val="FFFF00"/>
                </a:gs>
              </a:gsLst>
              <a:lin ang="1260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2" name="Freeform 44"/>
            <p:cNvSpPr>
              <a:spLocks noEditPoints="1"/>
            </p:cNvSpPr>
            <p:nvPr/>
          </p:nvSpPr>
          <p:spPr bwMode="auto">
            <a:xfrm>
              <a:off x="707087" y="2050001"/>
              <a:ext cx="288297" cy="374787"/>
            </a:xfrm>
            <a:custGeom>
              <a:avLst/>
              <a:gdLst>
                <a:gd name="T0" fmla="*/ 2147483646 w 190"/>
                <a:gd name="T1" fmla="*/ 2147483646 h 247"/>
                <a:gd name="T2" fmla="*/ 2147483646 w 190"/>
                <a:gd name="T3" fmla="*/ 2147483646 h 247"/>
                <a:gd name="T4" fmla="*/ 2147483646 w 190"/>
                <a:gd name="T5" fmla="*/ 2147483646 h 247"/>
                <a:gd name="T6" fmla="*/ 2147483646 w 190"/>
                <a:gd name="T7" fmla="*/ 2147483646 h 247"/>
                <a:gd name="T8" fmla="*/ 2147483646 w 190"/>
                <a:gd name="T9" fmla="*/ 2147483646 h 247"/>
                <a:gd name="T10" fmla="*/ 2147483646 w 190"/>
                <a:gd name="T11" fmla="*/ 2147483646 h 247"/>
                <a:gd name="T12" fmla="*/ 2147483646 w 190"/>
                <a:gd name="T13" fmla="*/ 2147483646 h 247"/>
                <a:gd name="T14" fmla="*/ 2147483646 w 190"/>
                <a:gd name="T15" fmla="*/ 2147483646 h 247"/>
                <a:gd name="T16" fmla="*/ 2147483646 w 190"/>
                <a:gd name="T17" fmla="*/ 2147483646 h 247"/>
                <a:gd name="T18" fmla="*/ 2147483646 w 190"/>
                <a:gd name="T19" fmla="*/ 2147483646 h 247"/>
                <a:gd name="T20" fmla="*/ 2147483646 w 190"/>
                <a:gd name="T21" fmla="*/ 2147483646 h 247"/>
                <a:gd name="T22" fmla="*/ 2147483646 w 190"/>
                <a:gd name="T23" fmla="*/ 2147483646 h 247"/>
                <a:gd name="T24" fmla="*/ 2147483646 w 190"/>
                <a:gd name="T25" fmla="*/ 2147483646 h 247"/>
                <a:gd name="T26" fmla="*/ 2147483646 w 190"/>
                <a:gd name="T27" fmla="*/ 2147483646 h 247"/>
                <a:gd name="T28" fmla="*/ 2147483646 w 190"/>
                <a:gd name="T29" fmla="*/ 2147483646 h 247"/>
                <a:gd name="T30" fmla="*/ 2147483646 w 190"/>
                <a:gd name="T31" fmla="*/ 2147483646 h 247"/>
                <a:gd name="T32" fmla="*/ 2147483646 w 190"/>
                <a:gd name="T33" fmla="*/ 2147483646 h 247"/>
                <a:gd name="T34" fmla="*/ 2147483646 w 190"/>
                <a:gd name="T35" fmla="*/ 2147483646 h 247"/>
                <a:gd name="T36" fmla="*/ 2147483646 w 190"/>
                <a:gd name="T37" fmla="*/ 2147483646 h 247"/>
                <a:gd name="T38" fmla="*/ 2147483646 w 190"/>
                <a:gd name="T39" fmla="*/ 2147483646 h 247"/>
                <a:gd name="T40" fmla="*/ 2147483646 w 190"/>
                <a:gd name="T41" fmla="*/ 2147483646 h 247"/>
                <a:gd name="T42" fmla="*/ 2147483646 w 190"/>
                <a:gd name="T43" fmla="*/ 2147483646 h 247"/>
                <a:gd name="T44" fmla="*/ 2147483646 w 190"/>
                <a:gd name="T45" fmla="*/ 2147483646 h 247"/>
                <a:gd name="T46" fmla="*/ 2147483646 w 190"/>
                <a:gd name="T47" fmla="*/ 2147483646 h 247"/>
                <a:gd name="T48" fmla="*/ 2147483646 w 190"/>
                <a:gd name="T49" fmla="*/ 2147483646 h 247"/>
                <a:gd name="T50" fmla="*/ 2147483646 w 190"/>
                <a:gd name="T51" fmla="*/ 2147483646 h 247"/>
                <a:gd name="T52" fmla="*/ 2147483646 w 190"/>
                <a:gd name="T53" fmla="*/ 2147483646 h 247"/>
                <a:gd name="T54" fmla="*/ 2147483646 w 190"/>
                <a:gd name="T55" fmla="*/ 2147483646 h 247"/>
                <a:gd name="T56" fmla="*/ 2147483646 w 190"/>
                <a:gd name="T57" fmla="*/ 2147483646 h 247"/>
                <a:gd name="T58" fmla="*/ 2147483646 w 190"/>
                <a:gd name="T59" fmla="*/ 2147483646 h 247"/>
                <a:gd name="T60" fmla="*/ 2147483646 w 190"/>
                <a:gd name="T61" fmla="*/ 2147483646 h 247"/>
                <a:gd name="T62" fmla="*/ 2147483646 w 190"/>
                <a:gd name="T63" fmla="*/ 2147483646 h 247"/>
                <a:gd name="T64" fmla="*/ 2147483646 w 190"/>
                <a:gd name="T65" fmla="*/ 2147483646 h 247"/>
                <a:gd name="T66" fmla="*/ 2147483646 w 190"/>
                <a:gd name="T67" fmla="*/ 2147483646 h 247"/>
                <a:gd name="T68" fmla="*/ 2147483646 w 190"/>
                <a:gd name="T69" fmla="*/ 2147483646 h 247"/>
                <a:gd name="T70" fmla="*/ 2147483646 w 190"/>
                <a:gd name="T71" fmla="*/ 2147483646 h 247"/>
                <a:gd name="T72" fmla="*/ 2147483646 w 190"/>
                <a:gd name="T73" fmla="*/ 2147483646 h 247"/>
                <a:gd name="T74" fmla="*/ 2147483646 w 190"/>
                <a:gd name="T75" fmla="*/ 2147483646 h 247"/>
                <a:gd name="T76" fmla="*/ 2147483646 w 190"/>
                <a:gd name="T77" fmla="*/ 2147483646 h 247"/>
                <a:gd name="T78" fmla="*/ 2147483646 w 190"/>
                <a:gd name="T79" fmla="*/ 2147483646 h 247"/>
                <a:gd name="T80" fmla="*/ 2147483646 w 190"/>
                <a:gd name="T81" fmla="*/ 2147483646 h 247"/>
                <a:gd name="T82" fmla="*/ 2147483646 w 190"/>
                <a:gd name="T83" fmla="*/ 2147483646 h 247"/>
                <a:gd name="T84" fmla="*/ 2147483646 w 190"/>
                <a:gd name="T85" fmla="*/ 2147483646 h 247"/>
                <a:gd name="T86" fmla="*/ 2147483646 w 190"/>
                <a:gd name="T87" fmla="*/ 2147483646 h 247"/>
                <a:gd name="T88" fmla="*/ 2147483646 w 190"/>
                <a:gd name="T89" fmla="*/ 2147483646 h 247"/>
                <a:gd name="T90" fmla="*/ 2147483646 w 190"/>
                <a:gd name="T91" fmla="*/ 2147483646 h 247"/>
                <a:gd name="T92" fmla="*/ 2147483646 w 190"/>
                <a:gd name="T93" fmla="*/ 2147483646 h 247"/>
                <a:gd name="T94" fmla="*/ 2147483646 w 190"/>
                <a:gd name="T95" fmla="*/ 2147483646 h 247"/>
                <a:gd name="T96" fmla="*/ 2147483646 w 190"/>
                <a:gd name="T97" fmla="*/ 2147483646 h 247"/>
                <a:gd name="T98" fmla="*/ 2147483646 w 190"/>
                <a:gd name="T99" fmla="*/ 2147483646 h 247"/>
                <a:gd name="T100" fmla="*/ 2147483646 w 190"/>
                <a:gd name="T101" fmla="*/ 2147483646 h 2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90" h="247">
                  <a:moveTo>
                    <a:pt x="185" y="132"/>
                  </a:moveTo>
                  <a:lnTo>
                    <a:pt x="179" y="138"/>
                  </a:lnTo>
                  <a:lnTo>
                    <a:pt x="179" y="144"/>
                  </a:lnTo>
                  <a:lnTo>
                    <a:pt x="185" y="150"/>
                  </a:lnTo>
                  <a:lnTo>
                    <a:pt x="185" y="155"/>
                  </a:lnTo>
                  <a:lnTo>
                    <a:pt x="190" y="161"/>
                  </a:lnTo>
                  <a:lnTo>
                    <a:pt x="190" y="167"/>
                  </a:lnTo>
                  <a:lnTo>
                    <a:pt x="185" y="178"/>
                  </a:lnTo>
                  <a:lnTo>
                    <a:pt x="185" y="184"/>
                  </a:lnTo>
                  <a:lnTo>
                    <a:pt x="185" y="196"/>
                  </a:lnTo>
                  <a:lnTo>
                    <a:pt x="179" y="201"/>
                  </a:lnTo>
                  <a:lnTo>
                    <a:pt x="179" y="207"/>
                  </a:lnTo>
                  <a:lnTo>
                    <a:pt x="179" y="213"/>
                  </a:lnTo>
                  <a:lnTo>
                    <a:pt x="179" y="219"/>
                  </a:lnTo>
                  <a:lnTo>
                    <a:pt x="167" y="224"/>
                  </a:lnTo>
                  <a:lnTo>
                    <a:pt x="156" y="224"/>
                  </a:lnTo>
                  <a:lnTo>
                    <a:pt x="156" y="230"/>
                  </a:lnTo>
                  <a:lnTo>
                    <a:pt x="162" y="230"/>
                  </a:lnTo>
                  <a:lnTo>
                    <a:pt x="162" y="236"/>
                  </a:lnTo>
                  <a:lnTo>
                    <a:pt x="162" y="242"/>
                  </a:lnTo>
                  <a:lnTo>
                    <a:pt x="150" y="236"/>
                  </a:lnTo>
                  <a:lnTo>
                    <a:pt x="144" y="236"/>
                  </a:lnTo>
                  <a:lnTo>
                    <a:pt x="139" y="224"/>
                  </a:lnTo>
                  <a:lnTo>
                    <a:pt x="133" y="230"/>
                  </a:lnTo>
                  <a:lnTo>
                    <a:pt x="127" y="230"/>
                  </a:lnTo>
                  <a:lnTo>
                    <a:pt x="121" y="224"/>
                  </a:lnTo>
                  <a:lnTo>
                    <a:pt x="121" y="219"/>
                  </a:lnTo>
                  <a:lnTo>
                    <a:pt x="115" y="219"/>
                  </a:lnTo>
                  <a:lnTo>
                    <a:pt x="110" y="219"/>
                  </a:lnTo>
                  <a:lnTo>
                    <a:pt x="104" y="219"/>
                  </a:lnTo>
                  <a:lnTo>
                    <a:pt x="98" y="224"/>
                  </a:lnTo>
                  <a:lnTo>
                    <a:pt x="92" y="230"/>
                  </a:lnTo>
                  <a:lnTo>
                    <a:pt x="87" y="230"/>
                  </a:lnTo>
                  <a:lnTo>
                    <a:pt x="75" y="230"/>
                  </a:lnTo>
                  <a:lnTo>
                    <a:pt x="69" y="230"/>
                  </a:lnTo>
                  <a:lnTo>
                    <a:pt x="69" y="236"/>
                  </a:lnTo>
                  <a:lnTo>
                    <a:pt x="75" y="236"/>
                  </a:lnTo>
                  <a:lnTo>
                    <a:pt x="69" y="247"/>
                  </a:lnTo>
                  <a:lnTo>
                    <a:pt x="64" y="247"/>
                  </a:lnTo>
                  <a:lnTo>
                    <a:pt x="64" y="242"/>
                  </a:lnTo>
                  <a:lnTo>
                    <a:pt x="58" y="242"/>
                  </a:lnTo>
                  <a:lnTo>
                    <a:pt x="64" y="236"/>
                  </a:lnTo>
                  <a:lnTo>
                    <a:pt x="69" y="236"/>
                  </a:lnTo>
                  <a:lnTo>
                    <a:pt x="69" y="230"/>
                  </a:lnTo>
                  <a:lnTo>
                    <a:pt x="64" y="230"/>
                  </a:lnTo>
                  <a:lnTo>
                    <a:pt x="58" y="224"/>
                  </a:lnTo>
                  <a:lnTo>
                    <a:pt x="52" y="224"/>
                  </a:lnTo>
                  <a:lnTo>
                    <a:pt x="46" y="224"/>
                  </a:lnTo>
                  <a:lnTo>
                    <a:pt x="46" y="219"/>
                  </a:lnTo>
                  <a:lnTo>
                    <a:pt x="41" y="213"/>
                  </a:lnTo>
                  <a:lnTo>
                    <a:pt x="35" y="219"/>
                  </a:lnTo>
                  <a:lnTo>
                    <a:pt x="29" y="213"/>
                  </a:lnTo>
                  <a:lnTo>
                    <a:pt x="23" y="207"/>
                  </a:lnTo>
                  <a:lnTo>
                    <a:pt x="18" y="207"/>
                  </a:lnTo>
                  <a:lnTo>
                    <a:pt x="18" y="201"/>
                  </a:lnTo>
                  <a:lnTo>
                    <a:pt x="18" y="196"/>
                  </a:lnTo>
                  <a:lnTo>
                    <a:pt x="12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6" y="178"/>
                  </a:lnTo>
                  <a:lnTo>
                    <a:pt x="0" y="173"/>
                  </a:lnTo>
                  <a:lnTo>
                    <a:pt x="6" y="167"/>
                  </a:lnTo>
                  <a:lnTo>
                    <a:pt x="12" y="161"/>
                  </a:lnTo>
                  <a:lnTo>
                    <a:pt x="18" y="155"/>
                  </a:lnTo>
                  <a:lnTo>
                    <a:pt x="18" y="150"/>
                  </a:lnTo>
                  <a:lnTo>
                    <a:pt x="18" y="144"/>
                  </a:lnTo>
                  <a:lnTo>
                    <a:pt x="18" y="132"/>
                  </a:lnTo>
                  <a:lnTo>
                    <a:pt x="18" y="127"/>
                  </a:lnTo>
                  <a:lnTo>
                    <a:pt x="12" y="127"/>
                  </a:lnTo>
                  <a:lnTo>
                    <a:pt x="12" y="121"/>
                  </a:lnTo>
                  <a:lnTo>
                    <a:pt x="18" y="121"/>
                  </a:lnTo>
                  <a:lnTo>
                    <a:pt x="18" y="115"/>
                  </a:lnTo>
                  <a:lnTo>
                    <a:pt x="23" y="115"/>
                  </a:lnTo>
                  <a:lnTo>
                    <a:pt x="29" y="115"/>
                  </a:lnTo>
                  <a:lnTo>
                    <a:pt x="35" y="115"/>
                  </a:lnTo>
                  <a:lnTo>
                    <a:pt x="35" y="109"/>
                  </a:lnTo>
                  <a:lnTo>
                    <a:pt x="35" y="115"/>
                  </a:lnTo>
                  <a:lnTo>
                    <a:pt x="41" y="115"/>
                  </a:lnTo>
                  <a:lnTo>
                    <a:pt x="46" y="115"/>
                  </a:lnTo>
                  <a:lnTo>
                    <a:pt x="46" y="109"/>
                  </a:lnTo>
                  <a:lnTo>
                    <a:pt x="46" y="104"/>
                  </a:lnTo>
                  <a:lnTo>
                    <a:pt x="46" y="98"/>
                  </a:lnTo>
                  <a:lnTo>
                    <a:pt x="52" y="98"/>
                  </a:lnTo>
                  <a:lnTo>
                    <a:pt x="52" y="92"/>
                  </a:lnTo>
                  <a:lnTo>
                    <a:pt x="46" y="92"/>
                  </a:lnTo>
                  <a:lnTo>
                    <a:pt x="46" y="86"/>
                  </a:lnTo>
                  <a:lnTo>
                    <a:pt x="46" y="81"/>
                  </a:lnTo>
                  <a:lnTo>
                    <a:pt x="41" y="81"/>
                  </a:lnTo>
                  <a:lnTo>
                    <a:pt x="41" y="75"/>
                  </a:lnTo>
                  <a:lnTo>
                    <a:pt x="41" y="69"/>
                  </a:lnTo>
                  <a:lnTo>
                    <a:pt x="41" y="63"/>
                  </a:lnTo>
                  <a:lnTo>
                    <a:pt x="41" y="58"/>
                  </a:lnTo>
                  <a:lnTo>
                    <a:pt x="41" y="52"/>
                  </a:lnTo>
                  <a:lnTo>
                    <a:pt x="35" y="46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35" y="40"/>
                  </a:lnTo>
                  <a:lnTo>
                    <a:pt x="35" y="35"/>
                  </a:lnTo>
                  <a:lnTo>
                    <a:pt x="41" y="35"/>
                  </a:lnTo>
                  <a:lnTo>
                    <a:pt x="52" y="29"/>
                  </a:lnTo>
                  <a:lnTo>
                    <a:pt x="58" y="23"/>
                  </a:lnTo>
                  <a:lnTo>
                    <a:pt x="64" y="17"/>
                  </a:lnTo>
                  <a:lnTo>
                    <a:pt x="64" y="12"/>
                  </a:lnTo>
                  <a:lnTo>
                    <a:pt x="69" y="12"/>
                  </a:lnTo>
                  <a:lnTo>
                    <a:pt x="75" y="6"/>
                  </a:lnTo>
                  <a:lnTo>
                    <a:pt x="81" y="6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10" y="12"/>
                  </a:lnTo>
                  <a:lnTo>
                    <a:pt x="115" y="17"/>
                  </a:lnTo>
                  <a:lnTo>
                    <a:pt x="121" y="17"/>
                  </a:lnTo>
                  <a:lnTo>
                    <a:pt x="127" y="23"/>
                  </a:lnTo>
                  <a:lnTo>
                    <a:pt x="133" y="23"/>
                  </a:lnTo>
                  <a:lnTo>
                    <a:pt x="133" y="29"/>
                  </a:lnTo>
                  <a:lnTo>
                    <a:pt x="133" y="35"/>
                  </a:lnTo>
                  <a:lnTo>
                    <a:pt x="139" y="40"/>
                  </a:lnTo>
                  <a:lnTo>
                    <a:pt x="139" y="46"/>
                  </a:lnTo>
                  <a:lnTo>
                    <a:pt x="144" y="52"/>
                  </a:lnTo>
                  <a:lnTo>
                    <a:pt x="150" y="58"/>
                  </a:lnTo>
                  <a:lnTo>
                    <a:pt x="144" y="58"/>
                  </a:lnTo>
                  <a:lnTo>
                    <a:pt x="144" y="63"/>
                  </a:lnTo>
                  <a:lnTo>
                    <a:pt x="144" y="69"/>
                  </a:lnTo>
                  <a:lnTo>
                    <a:pt x="150" y="69"/>
                  </a:lnTo>
                  <a:lnTo>
                    <a:pt x="156" y="69"/>
                  </a:lnTo>
                  <a:lnTo>
                    <a:pt x="156" y="75"/>
                  </a:lnTo>
                  <a:lnTo>
                    <a:pt x="156" y="81"/>
                  </a:lnTo>
                  <a:lnTo>
                    <a:pt x="162" y="86"/>
                  </a:lnTo>
                  <a:lnTo>
                    <a:pt x="162" y="92"/>
                  </a:lnTo>
                  <a:lnTo>
                    <a:pt x="162" y="98"/>
                  </a:lnTo>
                  <a:lnTo>
                    <a:pt x="167" y="98"/>
                  </a:lnTo>
                  <a:lnTo>
                    <a:pt x="162" y="104"/>
                  </a:lnTo>
                  <a:lnTo>
                    <a:pt x="167" y="109"/>
                  </a:lnTo>
                  <a:lnTo>
                    <a:pt x="173" y="109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1"/>
                  </a:lnTo>
                  <a:lnTo>
                    <a:pt x="190" y="127"/>
                  </a:lnTo>
                  <a:lnTo>
                    <a:pt x="190" y="132"/>
                  </a:lnTo>
                  <a:lnTo>
                    <a:pt x="185" y="132"/>
                  </a:lnTo>
                  <a:moveTo>
                    <a:pt x="35" y="29"/>
                  </a:moveTo>
                  <a:lnTo>
                    <a:pt x="35" y="23"/>
                  </a:lnTo>
                  <a:lnTo>
                    <a:pt x="41" y="23"/>
                  </a:lnTo>
                  <a:lnTo>
                    <a:pt x="46" y="23"/>
                  </a:lnTo>
                  <a:lnTo>
                    <a:pt x="52" y="23"/>
                  </a:lnTo>
                  <a:lnTo>
                    <a:pt x="58" y="17"/>
                  </a:lnTo>
                  <a:lnTo>
                    <a:pt x="64" y="17"/>
                  </a:lnTo>
                  <a:lnTo>
                    <a:pt x="64" y="12"/>
                  </a:lnTo>
                  <a:lnTo>
                    <a:pt x="64" y="17"/>
                  </a:lnTo>
                  <a:lnTo>
                    <a:pt x="58" y="17"/>
                  </a:lnTo>
                  <a:lnTo>
                    <a:pt x="58" y="23"/>
                  </a:lnTo>
                  <a:lnTo>
                    <a:pt x="46" y="23"/>
                  </a:lnTo>
                  <a:lnTo>
                    <a:pt x="35" y="29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3" name="Freeform 45"/>
            <p:cNvSpPr>
              <a:spLocks/>
            </p:cNvSpPr>
            <p:nvPr/>
          </p:nvSpPr>
          <p:spPr bwMode="auto">
            <a:xfrm>
              <a:off x="3973952" y="5080159"/>
              <a:ext cx="2418663" cy="1213884"/>
            </a:xfrm>
            <a:custGeom>
              <a:avLst/>
              <a:gdLst>
                <a:gd name="T0" fmla="*/ 2147483646 w 1594"/>
                <a:gd name="T1" fmla="*/ 2147483646 h 800"/>
                <a:gd name="T2" fmla="*/ 2147483646 w 1594"/>
                <a:gd name="T3" fmla="*/ 2147483646 h 800"/>
                <a:gd name="T4" fmla="*/ 2147483646 w 1594"/>
                <a:gd name="T5" fmla="*/ 2147483646 h 800"/>
                <a:gd name="T6" fmla="*/ 2147483646 w 1594"/>
                <a:gd name="T7" fmla="*/ 2147483646 h 800"/>
                <a:gd name="T8" fmla="*/ 2147483646 w 1594"/>
                <a:gd name="T9" fmla="*/ 2147483646 h 800"/>
                <a:gd name="T10" fmla="*/ 2147483646 w 1594"/>
                <a:gd name="T11" fmla="*/ 2147483646 h 800"/>
                <a:gd name="T12" fmla="*/ 2147483646 w 1594"/>
                <a:gd name="T13" fmla="*/ 2147483646 h 800"/>
                <a:gd name="T14" fmla="*/ 2147483646 w 1594"/>
                <a:gd name="T15" fmla="*/ 2147483646 h 800"/>
                <a:gd name="T16" fmla="*/ 2147483646 w 1594"/>
                <a:gd name="T17" fmla="*/ 2147483646 h 800"/>
                <a:gd name="T18" fmla="*/ 2147483646 w 1594"/>
                <a:gd name="T19" fmla="*/ 2147483646 h 800"/>
                <a:gd name="T20" fmla="*/ 2147483646 w 1594"/>
                <a:gd name="T21" fmla="*/ 2147483646 h 800"/>
                <a:gd name="T22" fmla="*/ 2147483646 w 1594"/>
                <a:gd name="T23" fmla="*/ 2147483646 h 800"/>
                <a:gd name="T24" fmla="*/ 2147483646 w 1594"/>
                <a:gd name="T25" fmla="*/ 2147483646 h 800"/>
                <a:gd name="T26" fmla="*/ 2147483646 w 1594"/>
                <a:gd name="T27" fmla="*/ 2147483646 h 800"/>
                <a:gd name="T28" fmla="*/ 2147483646 w 1594"/>
                <a:gd name="T29" fmla="*/ 2147483646 h 800"/>
                <a:gd name="T30" fmla="*/ 2147483646 w 1594"/>
                <a:gd name="T31" fmla="*/ 2147483646 h 800"/>
                <a:gd name="T32" fmla="*/ 2147483646 w 1594"/>
                <a:gd name="T33" fmla="*/ 2147483646 h 800"/>
                <a:gd name="T34" fmla="*/ 2147483646 w 1594"/>
                <a:gd name="T35" fmla="*/ 2147483646 h 800"/>
                <a:gd name="T36" fmla="*/ 2147483646 w 1594"/>
                <a:gd name="T37" fmla="*/ 2147483646 h 800"/>
                <a:gd name="T38" fmla="*/ 2147483646 w 1594"/>
                <a:gd name="T39" fmla="*/ 2147483646 h 800"/>
                <a:gd name="T40" fmla="*/ 2147483646 w 1594"/>
                <a:gd name="T41" fmla="*/ 2147483646 h 800"/>
                <a:gd name="T42" fmla="*/ 2147483646 w 1594"/>
                <a:gd name="T43" fmla="*/ 2147483646 h 800"/>
                <a:gd name="T44" fmla="*/ 2147483646 w 1594"/>
                <a:gd name="T45" fmla="*/ 2147483646 h 800"/>
                <a:gd name="T46" fmla="*/ 2147483646 w 1594"/>
                <a:gd name="T47" fmla="*/ 2147483646 h 800"/>
                <a:gd name="T48" fmla="*/ 2147483646 w 1594"/>
                <a:gd name="T49" fmla="*/ 2147483646 h 800"/>
                <a:gd name="T50" fmla="*/ 2147483646 w 1594"/>
                <a:gd name="T51" fmla="*/ 2147483646 h 800"/>
                <a:gd name="T52" fmla="*/ 2147483646 w 1594"/>
                <a:gd name="T53" fmla="*/ 2147483646 h 800"/>
                <a:gd name="T54" fmla="*/ 2147483646 w 1594"/>
                <a:gd name="T55" fmla="*/ 2147483646 h 800"/>
                <a:gd name="T56" fmla="*/ 2147483646 w 1594"/>
                <a:gd name="T57" fmla="*/ 2147483646 h 800"/>
                <a:gd name="T58" fmla="*/ 2147483646 w 1594"/>
                <a:gd name="T59" fmla="*/ 2147483646 h 800"/>
                <a:gd name="T60" fmla="*/ 2147483646 w 1594"/>
                <a:gd name="T61" fmla="*/ 2147483646 h 800"/>
                <a:gd name="T62" fmla="*/ 2147483646 w 1594"/>
                <a:gd name="T63" fmla="*/ 2147483646 h 800"/>
                <a:gd name="T64" fmla="*/ 2147483646 w 1594"/>
                <a:gd name="T65" fmla="*/ 2147483646 h 800"/>
                <a:gd name="T66" fmla="*/ 2147483646 w 1594"/>
                <a:gd name="T67" fmla="*/ 2147483646 h 800"/>
                <a:gd name="T68" fmla="*/ 2147483646 w 1594"/>
                <a:gd name="T69" fmla="*/ 2147483646 h 800"/>
                <a:gd name="T70" fmla="*/ 2147483646 w 1594"/>
                <a:gd name="T71" fmla="*/ 2147483646 h 800"/>
                <a:gd name="T72" fmla="*/ 2147483646 w 1594"/>
                <a:gd name="T73" fmla="*/ 2147483646 h 800"/>
                <a:gd name="T74" fmla="*/ 2147483646 w 1594"/>
                <a:gd name="T75" fmla="*/ 2147483646 h 800"/>
                <a:gd name="T76" fmla="*/ 2147483646 w 1594"/>
                <a:gd name="T77" fmla="*/ 2147483646 h 800"/>
                <a:gd name="T78" fmla="*/ 2147483646 w 1594"/>
                <a:gd name="T79" fmla="*/ 2147483646 h 800"/>
                <a:gd name="T80" fmla="*/ 2147483646 w 1594"/>
                <a:gd name="T81" fmla="*/ 2147483646 h 800"/>
                <a:gd name="T82" fmla="*/ 2147483646 w 1594"/>
                <a:gd name="T83" fmla="*/ 2147483646 h 800"/>
                <a:gd name="T84" fmla="*/ 2147483646 w 1594"/>
                <a:gd name="T85" fmla="*/ 2147483646 h 800"/>
                <a:gd name="T86" fmla="*/ 2147483646 w 1594"/>
                <a:gd name="T87" fmla="*/ 2147483646 h 800"/>
                <a:gd name="T88" fmla="*/ 2147483646 w 1594"/>
                <a:gd name="T89" fmla="*/ 2147483646 h 800"/>
                <a:gd name="T90" fmla="*/ 2147483646 w 1594"/>
                <a:gd name="T91" fmla="*/ 2147483646 h 800"/>
                <a:gd name="T92" fmla="*/ 2147483646 w 1594"/>
                <a:gd name="T93" fmla="*/ 2147483646 h 800"/>
                <a:gd name="T94" fmla="*/ 2147483646 w 1594"/>
                <a:gd name="T95" fmla="*/ 2147483646 h 800"/>
                <a:gd name="T96" fmla="*/ 2147483646 w 1594"/>
                <a:gd name="T97" fmla="*/ 2147483646 h 800"/>
                <a:gd name="T98" fmla="*/ 2147483646 w 1594"/>
                <a:gd name="T99" fmla="*/ 2147483646 h 800"/>
                <a:gd name="T100" fmla="*/ 2147483646 w 1594"/>
                <a:gd name="T101" fmla="*/ 2147483646 h 800"/>
                <a:gd name="T102" fmla="*/ 2147483646 w 1594"/>
                <a:gd name="T103" fmla="*/ 2147483646 h 800"/>
                <a:gd name="T104" fmla="*/ 2147483646 w 1594"/>
                <a:gd name="T105" fmla="*/ 2147483646 h 800"/>
                <a:gd name="T106" fmla="*/ 2147483646 w 1594"/>
                <a:gd name="T107" fmla="*/ 2147483646 h 800"/>
                <a:gd name="T108" fmla="*/ 2147483646 w 1594"/>
                <a:gd name="T109" fmla="*/ 2147483646 h 800"/>
                <a:gd name="T110" fmla="*/ 2147483646 w 1594"/>
                <a:gd name="T111" fmla="*/ 2147483646 h 800"/>
                <a:gd name="T112" fmla="*/ 2147483646 w 1594"/>
                <a:gd name="T113" fmla="*/ 2147483646 h 800"/>
                <a:gd name="T114" fmla="*/ 2147483646 w 1594"/>
                <a:gd name="T115" fmla="*/ 2147483646 h 800"/>
                <a:gd name="T116" fmla="*/ 2147483646 w 1594"/>
                <a:gd name="T117" fmla="*/ 2147483646 h 800"/>
                <a:gd name="T118" fmla="*/ 2147483646 w 1594"/>
                <a:gd name="T119" fmla="*/ 2147483646 h 800"/>
                <a:gd name="T120" fmla="*/ 2147483646 w 1594"/>
                <a:gd name="T121" fmla="*/ 2147483646 h 800"/>
                <a:gd name="T122" fmla="*/ 2147483646 w 1594"/>
                <a:gd name="T123" fmla="*/ 2147483646 h 800"/>
                <a:gd name="T124" fmla="*/ 2147483646 w 1594"/>
                <a:gd name="T125" fmla="*/ 2147483646 h 8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94" h="800">
                  <a:moveTo>
                    <a:pt x="121" y="104"/>
                  </a:moveTo>
                  <a:lnTo>
                    <a:pt x="121" y="98"/>
                  </a:lnTo>
                  <a:lnTo>
                    <a:pt x="126" y="98"/>
                  </a:lnTo>
                  <a:lnTo>
                    <a:pt x="132" y="98"/>
                  </a:lnTo>
                  <a:lnTo>
                    <a:pt x="138" y="98"/>
                  </a:lnTo>
                  <a:lnTo>
                    <a:pt x="138" y="92"/>
                  </a:lnTo>
                  <a:lnTo>
                    <a:pt x="144" y="92"/>
                  </a:lnTo>
                  <a:lnTo>
                    <a:pt x="149" y="92"/>
                  </a:lnTo>
                  <a:lnTo>
                    <a:pt x="155" y="92"/>
                  </a:lnTo>
                  <a:lnTo>
                    <a:pt x="155" y="98"/>
                  </a:lnTo>
                  <a:lnTo>
                    <a:pt x="155" y="92"/>
                  </a:lnTo>
                  <a:lnTo>
                    <a:pt x="161" y="92"/>
                  </a:lnTo>
                  <a:lnTo>
                    <a:pt x="161" y="86"/>
                  </a:lnTo>
                  <a:lnTo>
                    <a:pt x="167" y="86"/>
                  </a:lnTo>
                  <a:lnTo>
                    <a:pt x="167" y="81"/>
                  </a:lnTo>
                  <a:lnTo>
                    <a:pt x="172" y="81"/>
                  </a:lnTo>
                  <a:lnTo>
                    <a:pt x="178" y="81"/>
                  </a:lnTo>
                  <a:lnTo>
                    <a:pt x="178" y="86"/>
                  </a:lnTo>
                  <a:lnTo>
                    <a:pt x="184" y="81"/>
                  </a:lnTo>
                  <a:lnTo>
                    <a:pt x="190" y="81"/>
                  </a:lnTo>
                  <a:lnTo>
                    <a:pt x="195" y="86"/>
                  </a:lnTo>
                  <a:lnTo>
                    <a:pt x="195" y="81"/>
                  </a:lnTo>
                  <a:lnTo>
                    <a:pt x="195" y="75"/>
                  </a:lnTo>
                  <a:lnTo>
                    <a:pt x="201" y="75"/>
                  </a:lnTo>
                  <a:lnTo>
                    <a:pt x="207" y="75"/>
                  </a:lnTo>
                  <a:lnTo>
                    <a:pt x="207" y="69"/>
                  </a:lnTo>
                  <a:lnTo>
                    <a:pt x="213" y="69"/>
                  </a:lnTo>
                  <a:lnTo>
                    <a:pt x="218" y="69"/>
                  </a:lnTo>
                  <a:lnTo>
                    <a:pt x="224" y="69"/>
                  </a:lnTo>
                  <a:lnTo>
                    <a:pt x="230" y="69"/>
                  </a:lnTo>
                  <a:lnTo>
                    <a:pt x="236" y="69"/>
                  </a:lnTo>
                  <a:lnTo>
                    <a:pt x="236" y="63"/>
                  </a:lnTo>
                  <a:lnTo>
                    <a:pt x="241" y="63"/>
                  </a:lnTo>
                  <a:lnTo>
                    <a:pt x="241" y="57"/>
                  </a:lnTo>
                  <a:lnTo>
                    <a:pt x="241" y="63"/>
                  </a:lnTo>
                  <a:lnTo>
                    <a:pt x="247" y="63"/>
                  </a:lnTo>
                  <a:lnTo>
                    <a:pt x="247" y="69"/>
                  </a:lnTo>
                  <a:lnTo>
                    <a:pt x="253" y="69"/>
                  </a:lnTo>
                  <a:lnTo>
                    <a:pt x="253" y="75"/>
                  </a:lnTo>
                  <a:lnTo>
                    <a:pt x="259" y="75"/>
                  </a:lnTo>
                  <a:lnTo>
                    <a:pt x="259" y="69"/>
                  </a:lnTo>
                  <a:lnTo>
                    <a:pt x="264" y="69"/>
                  </a:lnTo>
                  <a:lnTo>
                    <a:pt x="270" y="69"/>
                  </a:lnTo>
                  <a:lnTo>
                    <a:pt x="270" y="75"/>
                  </a:lnTo>
                  <a:lnTo>
                    <a:pt x="270" y="81"/>
                  </a:lnTo>
                  <a:lnTo>
                    <a:pt x="270" y="86"/>
                  </a:lnTo>
                  <a:lnTo>
                    <a:pt x="276" y="86"/>
                  </a:lnTo>
                  <a:lnTo>
                    <a:pt x="282" y="86"/>
                  </a:lnTo>
                  <a:lnTo>
                    <a:pt x="287" y="86"/>
                  </a:lnTo>
                  <a:lnTo>
                    <a:pt x="293" y="86"/>
                  </a:lnTo>
                  <a:lnTo>
                    <a:pt x="293" y="92"/>
                  </a:lnTo>
                  <a:lnTo>
                    <a:pt x="293" y="86"/>
                  </a:lnTo>
                  <a:lnTo>
                    <a:pt x="299" y="86"/>
                  </a:lnTo>
                  <a:lnTo>
                    <a:pt x="299" y="92"/>
                  </a:lnTo>
                  <a:lnTo>
                    <a:pt x="305" y="92"/>
                  </a:lnTo>
                  <a:lnTo>
                    <a:pt x="310" y="92"/>
                  </a:lnTo>
                  <a:lnTo>
                    <a:pt x="316" y="92"/>
                  </a:lnTo>
                  <a:lnTo>
                    <a:pt x="322" y="92"/>
                  </a:lnTo>
                  <a:lnTo>
                    <a:pt x="328" y="92"/>
                  </a:lnTo>
                  <a:lnTo>
                    <a:pt x="328" y="98"/>
                  </a:lnTo>
                  <a:lnTo>
                    <a:pt x="333" y="98"/>
                  </a:lnTo>
                  <a:lnTo>
                    <a:pt x="333" y="104"/>
                  </a:lnTo>
                  <a:lnTo>
                    <a:pt x="333" y="109"/>
                  </a:lnTo>
                  <a:lnTo>
                    <a:pt x="333" y="115"/>
                  </a:lnTo>
                  <a:lnTo>
                    <a:pt x="333" y="121"/>
                  </a:lnTo>
                  <a:lnTo>
                    <a:pt x="328" y="121"/>
                  </a:lnTo>
                  <a:lnTo>
                    <a:pt x="333" y="121"/>
                  </a:lnTo>
                  <a:lnTo>
                    <a:pt x="333" y="127"/>
                  </a:lnTo>
                  <a:lnTo>
                    <a:pt x="333" y="132"/>
                  </a:lnTo>
                  <a:lnTo>
                    <a:pt x="339" y="132"/>
                  </a:lnTo>
                  <a:lnTo>
                    <a:pt x="339" y="138"/>
                  </a:lnTo>
                  <a:lnTo>
                    <a:pt x="345" y="138"/>
                  </a:lnTo>
                  <a:lnTo>
                    <a:pt x="351" y="138"/>
                  </a:lnTo>
                  <a:lnTo>
                    <a:pt x="357" y="138"/>
                  </a:lnTo>
                  <a:lnTo>
                    <a:pt x="357" y="144"/>
                  </a:lnTo>
                  <a:lnTo>
                    <a:pt x="362" y="144"/>
                  </a:lnTo>
                  <a:lnTo>
                    <a:pt x="368" y="144"/>
                  </a:lnTo>
                  <a:lnTo>
                    <a:pt x="368" y="150"/>
                  </a:lnTo>
                  <a:lnTo>
                    <a:pt x="374" y="150"/>
                  </a:lnTo>
                  <a:lnTo>
                    <a:pt x="380" y="150"/>
                  </a:lnTo>
                  <a:lnTo>
                    <a:pt x="380" y="155"/>
                  </a:lnTo>
                  <a:lnTo>
                    <a:pt x="380" y="150"/>
                  </a:lnTo>
                  <a:lnTo>
                    <a:pt x="385" y="150"/>
                  </a:lnTo>
                  <a:lnTo>
                    <a:pt x="391" y="150"/>
                  </a:lnTo>
                  <a:lnTo>
                    <a:pt x="397" y="150"/>
                  </a:lnTo>
                  <a:lnTo>
                    <a:pt x="391" y="150"/>
                  </a:lnTo>
                  <a:lnTo>
                    <a:pt x="391" y="144"/>
                  </a:lnTo>
                  <a:lnTo>
                    <a:pt x="397" y="144"/>
                  </a:lnTo>
                  <a:lnTo>
                    <a:pt x="403" y="144"/>
                  </a:lnTo>
                  <a:lnTo>
                    <a:pt x="403" y="150"/>
                  </a:lnTo>
                  <a:lnTo>
                    <a:pt x="408" y="150"/>
                  </a:lnTo>
                  <a:lnTo>
                    <a:pt x="414" y="150"/>
                  </a:lnTo>
                  <a:lnTo>
                    <a:pt x="420" y="150"/>
                  </a:lnTo>
                  <a:lnTo>
                    <a:pt x="420" y="155"/>
                  </a:lnTo>
                  <a:lnTo>
                    <a:pt x="420" y="161"/>
                  </a:lnTo>
                  <a:lnTo>
                    <a:pt x="426" y="161"/>
                  </a:lnTo>
                  <a:lnTo>
                    <a:pt x="426" y="155"/>
                  </a:lnTo>
                  <a:lnTo>
                    <a:pt x="431" y="155"/>
                  </a:lnTo>
                  <a:lnTo>
                    <a:pt x="431" y="161"/>
                  </a:lnTo>
                  <a:lnTo>
                    <a:pt x="437" y="161"/>
                  </a:lnTo>
                  <a:lnTo>
                    <a:pt x="437" y="155"/>
                  </a:lnTo>
                  <a:lnTo>
                    <a:pt x="437" y="161"/>
                  </a:lnTo>
                  <a:lnTo>
                    <a:pt x="443" y="161"/>
                  </a:lnTo>
                  <a:lnTo>
                    <a:pt x="449" y="161"/>
                  </a:lnTo>
                  <a:lnTo>
                    <a:pt x="454" y="167"/>
                  </a:lnTo>
                  <a:lnTo>
                    <a:pt x="449" y="167"/>
                  </a:lnTo>
                  <a:lnTo>
                    <a:pt x="454" y="167"/>
                  </a:lnTo>
                  <a:lnTo>
                    <a:pt x="460" y="173"/>
                  </a:lnTo>
                  <a:lnTo>
                    <a:pt x="466" y="173"/>
                  </a:lnTo>
                  <a:lnTo>
                    <a:pt x="472" y="173"/>
                  </a:lnTo>
                  <a:lnTo>
                    <a:pt x="477" y="173"/>
                  </a:lnTo>
                  <a:lnTo>
                    <a:pt x="477" y="167"/>
                  </a:lnTo>
                  <a:lnTo>
                    <a:pt x="477" y="161"/>
                  </a:lnTo>
                  <a:lnTo>
                    <a:pt x="483" y="161"/>
                  </a:lnTo>
                  <a:lnTo>
                    <a:pt x="489" y="161"/>
                  </a:lnTo>
                  <a:lnTo>
                    <a:pt x="489" y="155"/>
                  </a:lnTo>
                  <a:lnTo>
                    <a:pt x="489" y="161"/>
                  </a:lnTo>
                  <a:lnTo>
                    <a:pt x="495" y="161"/>
                  </a:lnTo>
                  <a:lnTo>
                    <a:pt x="500" y="155"/>
                  </a:lnTo>
                  <a:lnTo>
                    <a:pt x="506" y="155"/>
                  </a:lnTo>
                  <a:lnTo>
                    <a:pt x="506" y="150"/>
                  </a:lnTo>
                  <a:lnTo>
                    <a:pt x="512" y="150"/>
                  </a:lnTo>
                  <a:lnTo>
                    <a:pt x="512" y="144"/>
                  </a:lnTo>
                  <a:lnTo>
                    <a:pt x="512" y="138"/>
                  </a:lnTo>
                  <a:lnTo>
                    <a:pt x="518" y="138"/>
                  </a:lnTo>
                  <a:lnTo>
                    <a:pt x="518" y="132"/>
                  </a:lnTo>
                  <a:lnTo>
                    <a:pt x="518" y="127"/>
                  </a:lnTo>
                  <a:lnTo>
                    <a:pt x="518" y="121"/>
                  </a:lnTo>
                  <a:lnTo>
                    <a:pt x="512" y="115"/>
                  </a:lnTo>
                  <a:lnTo>
                    <a:pt x="512" y="121"/>
                  </a:lnTo>
                  <a:lnTo>
                    <a:pt x="512" y="115"/>
                  </a:lnTo>
                  <a:lnTo>
                    <a:pt x="506" y="115"/>
                  </a:lnTo>
                  <a:lnTo>
                    <a:pt x="506" y="109"/>
                  </a:lnTo>
                  <a:lnTo>
                    <a:pt x="506" y="104"/>
                  </a:lnTo>
                  <a:lnTo>
                    <a:pt x="506" y="98"/>
                  </a:lnTo>
                  <a:lnTo>
                    <a:pt x="500" y="98"/>
                  </a:lnTo>
                  <a:lnTo>
                    <a:pt x="506" y="98"/>
                  </a:lnTo>
                  <a:lnTo>
                    <a:pt x="506" y="92"/>
                  </a:lnTo>
                  <a:lnTo>
                    <a:pt x="500" y="92"/>
                  </a:lnTo>
                  <a:lnTo>
                    <a:pt x="500" y="86"/>
                  </a:lnTo>
                  <a:lnTo>
                    <a:pt x="500" y="81"/>
                  </a:lnTo>
                  <a:lnTo>
                    <a:pt x="500" y="75"/>
                  </a:lnTo>
                  <a:lnTo>
                    <a:pt x="506" y="75"/>
                  </a:lnTo>
                  <a:lnTo>
                    <a:pt x="506" y="69"/>
                  </a:lnTo>
                  <a:lnTo>
                    <a:pt x="506" y="63"/>
                  </a:lnTo>
                  <a:lnTo>
                    <a:pt x="506" y="57"/>
                  </a:lnTo>
                  <a:lnTo>
                    <a:pt x="512" y="57"/>
                  </a:lnTo>
                  <a:lnTo>
                    <a:pt x="512" y="52"/>
                  </a:lnTo>
                  <a:lnTo>
                    <a:pt x="518" y="52"/>
                  </a:lnTo>
                  <a:lnTo>
                    <a:pt x="523" y="52"/>
                  </a:lnTo>
                  <a:lnTo>
                    <a:pt x="523" y="46"/>
                  </a:lnTo>
                  <a:lnTo>
                    <a:pt x="523" y="40"/>
                  </a:lnTo>
                  <a:lnTo>
                    <a:pt x="523" y="34"/>
                  </a:lnTo>
                  <a:lnTo>
                    <a:pt x="529" y="34"/>
                  </a:lnTo>
                  <a:lnTo>
                    <a:pt x="529" y="29"/>
                  </a:lnTo>
                  <a:lnTo>
                    <a:pt x="535" y="29"/>
                  </a:lnTo>
                  <a:lnTo>
                    <a:pt x="541" y="29"/>
                  </a:lnTo>
                  <a:lnTo>
                    <a:pt x="541" y="23"/>
                  </a:lnTo>
                  <a:lnTo>
                    <a:pt x="546" y="23"/>
                  </a:lnTo>
                  <a:lnTo>
                    <a:pt x="546" y="17"/>
                  </a:lnTo>
                  <a:lnTo>
                    <a:pt x="552" y="17"/>
                  </a:lnTo>
                  <a:lnTo>
                    <a:pt x="552" y="11"/>
                  </a:lnTo>
                  <a:lnTo>
                    <a:pt x="552" y="6"/>
                  </a:lnTo>
                  <a:lnTo>
                    <a:pt x="558" y="0"/>
                  </a:lnTo>
                  <a:lnTo>
                    <a:pt x="558" y="6"/>
                  </a:lnTo>
                  <a:lnTo>
                    <a:pt x="558" y="11"/>
                  </a:lnTo>
                  <a:lnTo>
                    <a:pt x="564" y="11"/>
                  </a:lnTo>
                  <a:lnTo>
                    <a:pt x="569" y="11"/>
                  </a:lnTo>
                  <a:lnTo>
                    <a:pt x="569" y="17"/>
                  </a:lnTo>
                  <a:lnTo>
                    <a:pt x="575" y="17"/>
                  </a:lnTo>
                  <a:lnTo>
                    <a:pt x="581" y="17"/>
                  </a:lnTo>
                  <a:lnTo>
                    <a:pt x="581" y="23"/>
                  </a:lnTo>
                  <a:lnTo>
                    <a:pt x="587" y="23"/>
                  </a:lnTo>
                  <a:lnTo>
                    <a:pt x="592" y="23"/>
                  </a:lnTo>
                  <a:lnTo>
                    <a:pt x="592" y="29"/>
                  </a:lnTo>
                  <a:lnTo>
                    <a:pt x="598" y="29"/>
                  </a:lnTo>
                  <a:lnTo>
                    <a:pt x="598" y="34"/>
                  </a:lnTo>
                  <a:lnTo>
                    <a:pt x="604" y="34"/>
                  </a:lnTo>
                  <a:lnTo>
                    <a:pt x="610" y="34"/>
                  </a:lnTo>
                  <a:lnTo>
                    <a:pt x="615" y="34"/>
                  </a:lnTo>
                  <a:lnTo>
                    <a:pt x="621" y="34"/>
                  </a:lnTo>
                  <a:lnTo>
                    <a:pt x="621" y="40"/>
                  </a:lnTo>
                  <a:lnTo>
                    <a:pt x="621" y="34"/>
                  </a:lnTo>
                  <a:lnTo>
                    <a:pt x="621" y="40"/>
                  </a:lnTo>
                  <a:lnTo>
                    <a:pt x="627" y="40"/>
                  </a:lnTo>
                  <a:lnTo>
                    <a:pt x="627" y="34"/>
                  </a:lnTo>
                  <a:lnTo>
                    <a:pt x="627" y="40"/>
                  </a:lnTo>
                  <a:lnTo>
                    <a:pt x="633" y="40"/>
                  </a:lnTo>
                  <a:lnTo>
                    <a:pt x="638" y="40"/>
                  </a:lnTo>
                  <a:lnTo>
                    <a:pt x="638" y="46"/>
                  </a:lnTo>
                  <a:lnTo>
                    <a:pt x="644" y="46"/>
                  </a:lnTo>
                  <a:lnTo>
                    <a:pt x="650" y="46"/>
                  </a:lnTo>
                  <a:lnTo>
                    <a:pt x="650" y="52"/>
                  </a:lnTo>
                  <a:lnTo>
                    <a:pt x="656" y="52"/>
                  </a:lnTo>
                  <a:lnTo>
                    <a:pt x="656" y="57"/>
                  </a:lnTo>
                  <a:lnTo>
                    <a:pt x="662" y="57"/>
                  </a:lnTo>
                  <a:lnTo>
                    <a:pt x="662" y="52"/>
                  </a:lnTo>
                  <a:lnTo>
                    <a:pt x="662" y="57"/>
                  </a:lnTo>
                  <a:lnTo>
                    <a:pt x="667" y="57"/>
                  </a:lnTo>
                  <a:lnTo>
                    <a:pt x="667" y="63"/>
                  </a:lnTo>
                  <a:lnTo>
                    <a:pt x="667" y="57"/>
                  </a:lnTo>
                  <a:lnTo>
                    <a:pt x="673" y="57"/>
                  </a:lnTo>
                  <a:lnTo>
                    <a:pt x="679" y="57"/>
                  </a:lnTo>
                  <a:lnTo>
                    <a:pt x="679" y="63"/>
                  </a:lnTo>
                  <a:lnTo>
                    <a:pt x="685" y="63"/>
                  </a:lnTo>
                  <a:lnTo>
                    <a:pt x="690" y="63"/>
                  </a:lnTo>
                  <a:lnTo>
                    <a:pt x="696" y="63"/>
                  </a:lnTo>
                  <a:lnTo>
                    <a:pt x="696" y="69"/>
                  </a:lnTo>
                  <a:lnTo>
                    <a:pt x="702" y="69"/>
                  </a:lnTo>
                  <a:lnTo>
                    <a:pt x="702" y="75"/>
                  </a:lnTo>
                  <a:lnTo>
                    <a:pt x="702" y="81"/>
                  </a:lnTo>
                  <a:lnTo>
                    <a:pt x="702" y="86"/>
                  </a:lnTo>
                  <a:lnTo>
                    <a:pt x="702" y="92"/>
                  </a:lnTo>
                  <a:lnTo>
                    <a:pt x="702" y="98"/>
                  </a:lnTo>
                  <a:lnTo>
                    <a:pt x="708" y="98"/>
                  </a:lnTo>
                  <a:lnTo>
                    <a:pt x="702" y="98"/>
                  </a:lnTo>
                  <a:lnTo>
                    <a:pt x="702" y="104"/>
                  </a:lnTo>
                  <a:lnTo>
                    <a:pt x="708" y="104"/>
                  </a:lnTo>
                  <a:lnTo>
                    <a:pt x="702" y="104"/>
                  </a:lnTo>
                  <a:lnTo>
                    <a:pt x="702" y="109"/>
                  </a:lnTo>
                  <a:lnTo>
                    <a:pt x="708" y="109"/>
                  </a:lnTo>
                  <a:lnTo>
                    <a:pt x="708" y="115"/>
                  </a:lnTo>
                  <a:lnTo>
                    <a:pt x="708" y="121"/>
                  </a:lnTo>
                  <a:lnTo>
                    <a:pt x="713" y="121"/>
                  </a:lnTo>
                  <a:lnTo>
                    <a:pt x="713" y="127"/>
                  </a:lnTo>
                  <a:lnTo>
                    <a:pt x="719" y="127"/>
                  </a:lnTo>
                  <a:lnTo>
                    <a:pt x="719" y="132"/>
                  </a:lnTo>
                  <a:lnTo>
                    <a:pt x="719" y="138"/>
                  </a:lnTo>
                  <a:lnTo>
                    <a:pt x="725" y="138"/>
                  </a:lnTo>
                  <a:lnTo>
                    <a:pt x="725" y="144"/>
                  </a:lnTo>
                  <a:lnTo>
                    <a:pt x="731" y="144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8" y="150"/>
                  </a:lnTo>
                  <a:lnTo>
                    <a:pt x="754" y="150"/>
                  </a:lnTo>
                  <a:lnTo>
                    <a:pt x="754" y="155"/>
                  </a:lnTo>
                  <a:lnTo>
                    <a:pt x="759" y="155"/>
                  </a:lnTo>
                  <a:lnTo>
                    <a:pt x="765" y="155"/>
                  </a:lnTo>
                  <a:lnTo>
                    <a:pt x="765" y="161"/>
                  </a:lnTo>
                  <a:lnTo>
                    <a:pt x="771" y="161"/>
                  </a:lnTo>
                  <a:lnTo>
                    <a:pt x="777" y="161"/>
                  </a:lnTo>
                  <a:lnTo>
                    <a:pt x="777" y="155"/>
                  </a:lnTo>
                  <a:lnTo>
                    <a:pt x="782" y="155"/>
                  </a:lnTo>
                  <a:lnTo>
                    <a:pt x="782" y="161"/>
                  </a:lnTo>
                  <a:lnTo>
                    <a:pt x="788" y="161"/>
                  </a:lnTo>
                  <a:lnTo>
                    <a:pt x="794" y="161"/>
                  </a:lnTo>
                  <a:lnTo>
                    <a:pt x="800" y="161"/>
                  </a:lnTo>
                  <a:lnTo>
                    <a:pt x="800" y="155"/>
                  </a:lnTo>
                  <a:lnTo>
                    <a:pt x="805" y="155"/>
                  </a:lnTo>
                  <a:lnTo>
                    <a:pt x="805" y="150"/>
                  </a:lnTo>
                  <a:lnTo>
                    <a:pt x="811" y="150"/>
                  </a:lnTo>
                  <a:lnTo>
                    <a:pt x="817" y="150"/>
                  </a:lnTo>
                  <a:lnTo>
                    <a:pt x="817" y="144"/>
                  </a:lnTo>
                  <a:lnTo>
                    <a:pt x="823" y="144"/>
                  </a:lnTo>
                  <a:lnTo>
                    <a:pt x="823" y="150"/>
                  </a:lnTo>
                  <a:lnTo>
                    <a:pt x="828" y="150"/>
                  </a:lnTo>
                  <a:lnTo>
                    <a:pt x="828" y="144"/>
                  </a:lnTo>
                  <a:lnTo>
                    <a:pt x="834" y="144"/>
                  </a:lnTo>
                  <a:lnTo>
                    <a:pt x="840" y="144"/>
                  </a:lnTo>
                  <a:lnTo>
                    <a:pt x="846" y="144"/>
                  </a:lnTo>
                  <a:lnTo>
                    <a:pt x="846" y="138"/>
                  </a:lnTo>
                  <a:lnTo>
                    <a:pt x="851" y="138"/>
                  </a:lnTo>
                  <a:lnTo>
                    <a:pt x="857" y="138"/>
                  </a:lnTo>
                  <a:lnTo>
                    <a:pt x="863" y="138"/>
                  </a:lnTo>
                  <a:lnTo>
                    <a:pt x="869" y="138"/>
                  </a:lnTo>
                  <a:lnTo>
                    <a:pt x="869" y="144"/>
                  </a:lnTo>
                  <a:lnTo>
                    <a:pt x="869" y="138"/>
                  </a:lnTo>
                  <a:lnTo>
                    <a:pt x="869" y="144"/>
                  </a:lnTo>
                  <a:lnTo>
                    <a:pt x="869" y="138"/>
                  </a:lnTo>
                  <a:lnTo>
                    <a:pt x="874" y="138"/>
                  </a:lnTo>
                  <a:lnTo>
                    <a:pt x="874" y="144"/>
                  </a:lnTo>
                  <a:lnTo>
                    <a:pt x="880" y="144"/>
                  </a:lnTo>
                  <a:lnTo>
                    <a:pt x="886" y="144"/>
                  </a:lnTo>
                  <a:lnTo>
                    <a:pt x="886" y="150"/>
                  </a:lnTo>
                  <a:lnTo>
                    <a:pt x="892" y="150"/>
                  </a:lnTo>
                  <a:lnTo>
                    <a:pt x="897" y="150"/>
                  </a:lnTo>
                  <a:lnTo>
                    <a:pt x="903" y="150"/>
                  </a:lnTo>
                  <a:lnTo>
                    <a:pt x="909" y="150"/>
                  </a:lnTo>
                  <a:lnTo>
                    <a:pt x="909" y="144"/>
                  </a:lnTo>
                  <a:lnTo>
                    <a:pt x="909" y="150"/>
                  </a:lnTo>
                  <a:lnTo>
                    <a:pt x="915" y="150"/>
                  </a:lnTo>
                  <a:lnTo>
                    <a:pt x="920" y="150"/>
                  </a:lnTo>
                  <a:lnTo>
                    <a:pt x="926" y="150"/>
                  </a:lnTo>
                  <a:lnTo>
                    <a:pt x="926" y="155"/>
                  </a:lnTo>
                  <a:lnTo>
                    <a:pt x="932" y="155"/>
                  </a:lnTo>
                  <a:lnTo>
                    <a:pt x="932" y="161"/>
                  </a:lnTo>
                  <a:lnTo>
                    <a:pt x="932" y="167"/>
                  </a:lnTo>
                  <a:lnTo>
                    <a:pt x="938" y="167"/>
                  </a:lnTo>
                  <a:lnTo>
                    <a:pt x="938" y="173"/>
                  </a:lnTo>
                  <a:lnTo>
                    <a:pt x="944" y="173"/>
                  </a:lnTo>
                  <a:lnTo>
                    <a:pt x="949" y="173"/>
                  </a:lnTo>
                  <a:lnTo>
                    <a:pt x="955" y="173"/>
                  </a:lnTo>
                  <a:lnTo>
                    <a:pt x="961" y="173"/>
                  </a:lnTo>
                  <a:lnTo>
                    <a:pt x="967" y="173"/>
                  </a:lnTo>
                  <a:lnTo>
                    <a:pt x="972" y="173"/>
                  </a:lnTo>
                  <a:lnTo>
                    <a:pt x="972" y="178"/>
                  </a:lnTo>
                  <a:lnTo>
                    <a:pt x="972" y="173"/>
                  </a:lnTo>
                  <a:lnTo>
                    <a:pt x="978" y="173"/>
                  </a:lnTo>
                  <a:lnTo>
                    <a:pt x="978" y="178"/>
                  </a:lnTo>
                  <a:lnTo>
                    <a:pt x="972" y="178"/>
                  </a:lnTo>
                  <a:lnTo>
                    <a:pt x="978" y="178"/>
                  </a:lnTo>
                  <a:lnTo>
                    <a:pt x="978" y="184"/>
                  </a:lnTo>
                  <a:lnTo>
                    <a:pt x="978" y="190"/>
                  </a:lnTo>
                  <a:lnTo>
                    <a:pt x="978" y="196"/>
                  </a:lnTo>
                  <a:lnTo>
                    <a:pt x="984" y="196"/>
                  </a:lnTo>
                  <a:lnTo>
                    <a:pt x="978" y="196"/>
                  </a:lnTo>
                  <a:lnTo>
                    <a:pt x="984" y="196"/>
                  </a:lnTo>
                  <a:lnTo>
                    <a:pt x="984" y="201"/>
                  </a:lnTo>
                  <a:lnTo>
                    <a:pt x="990" y="201"/>
                  </a:lnTo>
                  <a:lnTo>
                    <a:pt x="995" y="201"/>
                  </a:lnTo>
                  <a:lnTo>
                    <a:pt x="995" y="207"/>
                  </a:lnTo>
                  <a:lnTo>
                    <a:pt x="995" y="213"/>
                  </a:lnTo>
                  <a:lnTo>
                    <a:pt x="1001" y="213"/>
                  </a:lnTo>
                  <a:lnTo>
                    <a:pt x="1001" y="219"/>
                  </a:lnTo>
                  <a:lnTo>
                    <a:pt x="1007" y="219"/>
                  </a:lnTo>
                  <a:lnTo>
                    <a:pt x="1013" y="219"/>
                  </a:lnTo>
                  <a:lnTo>
                    <a:pt x="1018" y="219"/>
                  </a:lnTo>
                  <a:lnTo>
                    <a:pt x="1024" y="219"/>
                  </a:lnTo>
                  <a:lnTo>
                    <a:pt x="1030" y="219"/>
                  </a:lnTo>
                  <a:lnTo>
                    <a:pt x="1036" y="219"/>
                  </a:lnTo>
                  <a:lnTo>
                    <a:pt x="1036" y="213"/>
                  </a:lnTo>
                  <a:lnTo>
                    <a:pt x="1041" y="219"/>
                  </a:lnTo>
                  <a:lnTo>
                    <a:pt x="1047" y="219"/>
                  </a:lnTo>
                  <a:lnTo>
                    <a:pt x="1053" y="219"/>
                  </a:lnTo>
                  <a:lnTo>
                    <a:pt x="1053" y="224"/>
                  </a:lnTo>
                  <a:lnTo>
                    <a:pt x="1059" y="224"/>
                  </a:lnTo>
                  <a:lnTo>
                    <a:pt x="1064" y="224"/>
                  </a:lnTo>
                  <a:lnTo>
                    <a:pt x="1070" y="224"/>
                  </a:lnTo>
                  <a:lnTo>
                    <a:pt x="1076" y="224"/>
                  </a:lnTo>
                  <a:lnTo>
                    <a:pt x="1082" y="224"/>
                  </a:lnTo>
                  <a:lnTo>
                    <a:pt x="1087" y="224"/>
                  </a:lnTo>
                  <a:lnTo>
                    <a:pt x="1087" y="230"/>
                  </a:lnTo>
                  <a:lnTo>
                    <a:pt x="1087" y="224"/>
                  </a:lnTo>
                  <a:lnTo>
                    <a:pt x="1093" y="224"/>
                  </a:lnTo>
                  <a:lnTo>
                    <a:pt x="1093" y="219"/>
                  </a:lnTo>
                  <a:lnTo>
                    <a:pt x="1099" y="219"/>
                  </a:lnTo>
                  <a:lnTo>
                    <a:pt x="1099" y="224"/>
                  </a:lnTo>
                  <a:lnTo>
                    <a:pt x="1105" y="224"/>
                  </a:lnTo>
                  <a:lnTo>
                    <a:pt x="1110" y="224"/>
                  </a:lnTo>
                  <a:lnTo>
                    <a:pt x="1116" y="224"/>
                  </a:lnTo>
                  <a:lnTo>
                    <a:pt x="1122" y="224"/>
                  </a:lnTo>
                  <a:lnTo>
                    <a:pt x="1122" y="219"/>
                  </a:lnTo>
                  <a:lnTo>
                    <a:pt x="1128" y="219"/>
                  </a:lnTo>
                  <a:lnTo>
                    <a:pt x="1133" y="213"/>
                  </a:lnTo>
                  <a:lnTo>
                    <a:pt x="1139" y="213"/>
                  </a:lnTo>
                  <a:lnTo>
                    <a:pt x="1145" y="207"/>
                  </a:lnTo>
                  <a:lnTo>
                    <a:pt x="1151" y="207"/>
                  </a:lnTo>
                  <a:lnTo>
                    <a:pt x="1151" y="213"/>
                  </a:lnTo>
                  <a:lnTo>
                    <a:pt x="1151" y="207"/>
                  </a:lnTo>
                  <a:lnTo>
                    <a:pt x="1156" y="207"/>
                  </a:lnTo>
                  <a:lnTo>
                    <a:pt x="1162" y="207"/>
                  </a:lnTo>
                  <a:lnTo>
                    <a:pt x="1168" y="207"/>
                  </a:lnTo>
                  <a:lnTo>
                    <a:pt x="1174" y="201"/>
                  </a:lnTo>
                  <a:lnTo>
                    <a:pt x="1179" y="201"/>
                  </a:lnTo>
                  <a:lnTo>
                    <a:pt x="1185" y="196"/>
                  </a:lnTo>
                  <a:lnTo>
                    <a:pt x="1191" y="196"/>
                  </a:lnTo>
                  <a:lnTo>
                    <a:pt x="1191" y="190"/>
                  </a:lnTo>
                  <a:lnTo>
                    <a:pt x="1197" y="190"/>
                  </a:lnTo>
                  <a:lnTo>
                    <a:pt x="1202" y="190"/>
                  </a:lnTo>
                  <a:lnTo>
                    <a:pt x="1208" y="190"/>
                  </a:lnTo>
                  <a:lnTo>
                    <a:pt x="1214" y="190"/>
                  </a:lnTo>
                  <a:lnTo>
                    <a:pt x="1214" y="184"/>
                  </a:lnTo>
                  <a:lnTo>
                    <a:pt x="1220" y="184"/>
                  </a:lnTo>
                  <a:lnTo>
                    <a:pt x="1225" y="178"/>
                  </a:lnTo>
                  <a:lnTo>
                    <a:pt x="1225" y="173"/>
                  </a:lnTo>
                  <a:lnTo>
                    <a:pt x="1225" y="167"/>
                  </a:lnTo>
                  <a:lnTo>
                    <a:pt x="1231" y="167"/>
                  </a:lnTo>
                  <a:lnTo>
                    <a:pt x="1231" y="161"/>
                  </a:lnTo>
                  <a:lnTo>
                    <a:pt x="1237" y="161"/>
                  </a:lnTo>
                  <a:lnTo>
                    <a:pt x="1237" y="155"/>
                  </a:lnTo>
                  <a:lnTo>
                    <a:pt x="1243" y="155"/>
                  </a:lnTo>
                  <a:lnTo>
                    <a:pt x="1243" y="150"/>
                  </a:lnTo>
                  <a:lnTo>
                    <a:pt x="1249" y="150"/>
                  </a:lnTo>
                  <a:lnTo>
                    <a:pt x="1249" y="144"/>
                  </a:lnTo>
                  <a:lnTo>
                    <a:pt x="1254" y="144"/>
                  </a:lnTo>
                  <a:lnTo>
                    <a:pt x="1260" y="144"/>
                  </a:lnTo>
                  <a:lnTo>
                    <a:pt x="1260" y="138"/>
                  </a:lnTo>
                  <a:lnTo>
                    <a:pt x="1266" y="138"/>
                  </a:lnTo>
                  <a:lnTo>
                    <a:pt x="1266" y="132"/>
                  </a:lnTo>
                  <a:lnTo>
                    <a:pt x="1272" y="132"/>
                  </a:lnTo>
                  <a:lnTo>
                    <a:pt x="1272" y="127"/>
                  </a:lnTo>
                  <a:lnTo>
                    <a:pt x="1277" y="127"/>
                  </a:lnTo>
                  <a:lnTo>
                    <a:pt x="1283" y="127"/>
                  </a:lnTo>
                  <a:lnTo>
                    <a:pt x="1289" y="127"/>
                  </a:lnTo>
                  <a:lnTo>
                    <a:pt x="1295" y="127"/>
                  </a:lnTo>
                  <a:lnTo>
                    <a:pt x="1300" y="127"/>
                  </a:lnTo>
                  <a:lnTo>
                    <a:pt x="1306" y="127"/>
                  </a:lnTo>
                  <a:lnTo>
                    <a:pt x="1312" y="127"/>
                  </a:lnTo>
                  <a:lnTo>
                    <a:pt x="1312" y="132"/>
                  </a:lnTo>
                  <a:lnTo>
                    <a:pt x="1318" y="132"/>
                  </a:lnTo>
                  <a:lnTo>
                    <a:pt x="1318" y="138"/>
                  </a:lnTo>
                  <a:lnTo>
                    <a:pt x="1323" y="144"/>
                  </a:lnTo>
                  <a:lnTo>
                    <a:pt x="1329" y="144"/>
                  </a:lnTo>
                  <a:lnTo>
                    <a:pt x="1335" y="144"/>
                  </a:lnTo>
                  <a:lnTo>
                    <a:pt x="1341" y="144"/>
                  </a:lnTo>
                  <a:lnTo>
                    <a:pt x="1346" y="144"/>
                  </a:lnTo>
                  <a:lnTo>
                    <a:pt x="1346" y="150"/>
                  </a:lnTo>
                  <a:lnTo>
                    <a:pt x="1346" y="144"/>
                  </a:lnTo>
                  <a:lnTo>
                    <a:pt x="1352" y="144"/>
                  </a:lnTo>
                  <a:lnTo>
                    <a:pt x="1358" y="144"/>
                  </a:lnTo>
                  <a:lnTo>
                    <a:pt x="1358" y="138"/>
                  </a:lnTo>
                  <a:lnTo>
                    <a:pt x="1364" y="138"/>
                  </a:lnTo>
                  <a:lnTo>
                    <a:pt x="1364" y="132"/>
                  </a:lnTo>
                  <a:lnTo>
                    <a:pt x="1369" y="132"/>
                  </a:lnTo>
                  <a:lnTo>
                    <a:pt x="1375" y="132"/>
                  </a:lnTo>
                  <a:lnTo>
                    <a:pt x="1381" y="132"/>
                  </a:lnTo>
                  <a:lnTo>
                    <a:pt x="1387" y="138"/>
                  </a:lnTo>
                  <a:lnTo>
                    <a:pt x="1392" y="138"/>
                  </a:lnTo>
                  <a:lnTo>
                    <a:pt x="1392" y="144"/>
                  </a:lnTo>
                  <a:lnTo>
                    <a:pt x="1398" y="144"/>
                  </a:lnTo>
                  <a:lnTo>
                    <a:pt x="1392" y="150"/>
                  </a:lnTo>
                  <a:lnTo>
                    <a:pt x="1392" y="161"/>
                  </a:lnTo>
                  <a:lnTo>
                    <a:pt x="1387" y="167"/>
                  </a:lnTo>
                  <a:lnTo>
                    <a:pt x="1387" y="178"/>
                  </a:lnTo>
                  <a:lnTo>
                    <a:pt x="1387" y="184"/>
                  </a:lnTo>
                  <a:lnTo>
                    <a:pt x="1381" y="196"/>
                  </a:lnTo>
                  <a:lnTo>
                    <a:pt x="1375" y="213"/>
                  </a:lnTo>
                  <a:lnTo>
                    <a:pt x="1375" y="219"/>
                  </a:lnTo>
                  <a:lnTo>
                    <a:pt x="1375" y="224"/>
                  </a:lnTo>
                  <a:lnTo>
                    <a:pt x="1369" y="230"/>
                  </a:lnTo>
                  <a:lnTo>
                    <a:pt x="1369" y="236"/>
                  </a:lnTo>
                  <a:lnTo>
                    <a:pt x="1364" y="247"/>
                  </a:lnTo>
                  <a:lnTo>
                    <a:pt x="1369" y="253"/>
                  </a:lnTo>
                  <a:lnTo>
                    <a:pt x="1369" y="259"/>
                  </a:lnTo>
                  <a:lnTo>
                    <a:pt x="1369" y="265"/>
                  </a:lnTo>
                  <a:lnTo>
                    <a:pt x="1358" y="270"/>
                  </a:lnTo>
                  <a:lnTo>
                    <a:pt x="1358" y="276"/>
                  </a:lnTo>
                  <a:lnTo>
                    <a:pt x="1364" y="293"/>
                  </a:lnTo>
                  <a:lnTo>
                    <a:pt x="1381" y="305"/>
                  </a:lnTo>
                  <a:lnTo>
                    <a:pt x="1387" y="299"/>
                  </a:lnTo>
                  <a:lnTo>
                    <a:pt x="1387" y="293"/>
                  </a:lnTo>
                  <a:lnTo>
                    <a:pt x="1392" y="288"/>
                  </a:lnTo>
                  <a:lnTo>
                    <a:pt x="1398" y="293"/>
                  </a:lnTo>
                  <a:lnTo>
                    <a:pt x="1410" y="293"/>
                  </a:lnTo>
                  <a:lnTo>
                    <a:pt x="1410" y="288"/>
                  </a:lnTo>
                  <a:lnTo>
                    <a:pt x="1415" y="288"/>
                  </a:lnTo>
                  <a:lnTo>
                    <a:pt x="1421" y="288"/>
                  </a:lnTo>
                  <a:lnTo>
                    <a:pt x="1427" y="288"/>
                  </a:lnTo>
                  <a:lnTo>
                    <a:pt x="1438" y="288"/>
                  </a:lnTo>
                  <a:lnTo>
                    <a:pt x="1450" y="299"/>
                  </a:lnTo>
                  <a:lnTo>
                    <a:pt x="1456" y="299"/>
                  </a:lnTo>
                  <a:lnTo>
                    <a:pt x="1461" y="282"/>
                  </a:lnTo>
                  <a:lnTo>
                    <a:pt x="1461" y="276"/>
                  </a:lnTo>
                  <a:lnTo>
                    <a:pt x="1467" y="270"/>
                  </a:lnTo>
                  <a:lnTo>
                    <a:pt x="1473" y="270"/>
                  </a:lnTo>
                  <a:lnTo>
                    <a:pt x="1484" y="265"/>
                  </a:lnTo>
                  <a:lnTo>
                    <a:pt x="1490" y="265"/>
                  </a:lnTo>
                  <a:lnTo>
                    <a:pt x="1496" y="265"/>
                  </a:lnTo>
                  <a:lnTo>
                    <a:pt x="1507" y="265"/>
                  </a:lnTo>
                  <a:lnTo>
                    <a:pt x="1513" y="270"/>
                  </a:lnTo>
                  <a:lnTo>
                    <a:pt x="1519" y="276"/>
                  </a:lnTo>
                  <a:lnTo>
                    <a:pt x="1525" y="276"/>
                  </a:lnTo>
                  <a:lnTo>
                    <a:pt x="1530" y="282"/>
                  </a:lnTo>
                  <a:lnTo>
                    <a:pt x="1536" y="282"/>
                  </a:lnTo>
                  <a:lnTo>
                    <a:pt x="1542" y="288"/>
                  </a:lnTo>
                  <a:lnTo>
                    <a:pt x="1542" y="293"/>
                  </a:lnTo>
                  <a:lnTo>
                    <a:pt x="1548" y="293"/>
                  </a:lnTo>
                  <a:lnTo>
                    <a:pt x="1554" y="293"/>
                  </a:lnTo>
                  <a:lnTo>
                    <a:pt x="1554" y="299"/>
                  </a:lnTo>
                  <a:lnTo>
                    <a:pt x="1559" y="299"/>
                  </a:lnTo>
                  <a:lnTo>
                    <a:pt x="1559" y="305"/>
                  </a:lnTo>
                  <a:lnTo>
                    <a:pt x="1571" y="311"/>
                  </a:lnTo>
                  <a:lnTo>
                    <a:pt x="1577" y="316"/>
                  </a:lnTo>
                  <a:lnTo>
                    <a:pt x="1582" y="316"/>
                  </a:lnTo>
                  <a:lnTo>
                    <a:pt x="1582" y="322"/>
                  </a:lnTo>
                  <a:lnTo>
                    <a:pt x="1582" y="328"/>
                  </a:lnTo>
                  <a:lnTo>
                    <a:pt x="1588" y="328"/>
                  </a:lnTo>
                  <a:lnTo>
                    <a:pt x="1588" y="334"/>
                  </a:lnTo>
                  <a:lnTo>
                    <a:pt x="1594" y="345"/>
                  </a:lnTo>
                  <a:lnTo>
                    <a:pt x="1588" y="345"/>
                  </a:lnTo>
                  <a:lnTo>
                    <a:pt x="1588" y="351"/>
                  </a:lnTo>
                  <a:lnTo>
                    <a:pt x="1582" y="351"/>
                  </a:lnTo>
                  <a:lnTo>
                    <a:pt x="1582" y="357"/>
                  </a:lnTo>
                  <a:lnTo>
                    <a:pt x="1577" y="357"/>
                  </a:lnTo>
                  <a:lnTo>
                    <a:pt x="1571" y="357"/>
                  </a:lnTo>
                  <a:lnTo>
                    <a:pt x="1565" y="357"/>
                  </a:lnTo>
                  <a:lnTo>
                    <a:pt x="1559" y="357"/>
                  </a:lnTo>
                  <a:lnTo>
                    <a:pt x="1548" y="357"/>
                  </a:lnTo>
                  <a:lnTo>
                    <a:pt x="1548" y="351"/>
                  </a:lnTo>
                  <a:lnTo>
                    <a:pt x="1542" y="351"/>
                  </a:lnTo>
                  <a:lnTo>
                    <a:pt x="1536" y="351"/>
                  </a:lnTo>
                  <a:lnTo>
                    <a:pt x="1536" y="357"/>
                  </a:lnTo>
                  <a:lnTo>
                    <a:pt x="1519" y="363"/>
                  </a:lnTo>
                  <a:lnTo>
                    <a:pt x="1519" y="357"/>
                  </a:lnTo>
                  <a:lnTo>
                    <a:pt x="1513" y="357"/>
                  </a:lnTo>
                  <a:lnTo>
                    <a:pt x="1507" y="357"/>
                  </a:lnTo>
                  <a:lnTo>
                    <a:pt x="1502" y="363"/>
                  </a:lnTo>
                  <a:lnTo>
                    <a:pt x="1490" y="368"/>
                  </a:lnTo>
                  <a:lnTo>
                    <a:pt x="1490" y="374"/>
                  </a:lnTo>
                  <a:lnTo>
                    <a:pt x="1484" y="380"/>
                  </a:lnTo>
                  <a:lnTo>
                    <a:pt x="1479" y="380"/>
                  </a:lnTo>
                  <a:lnTo>
                    <a:pt x="1479" y="374"/>
                  </a:lnTo>
                  <a:lnTo>
                    <a:pt x="1467" y="380"/>
                  </a:lnTo>
                  <a:lnTo>
                    <a:pt x="1467" y="386"/>
                  </a:lnTo>
                  <a:lnTo>
                    <a:pt x="1467" y="391"/>
                  </a:lnTo>
                  <a:lnTo>
                    <a:pt x="1450" y="397"/>
                  </a:lnTo>
                  <a:lnTo>
                    <a:pt x="1444" y="397"/>
                  </a:lnTo>
                  <a:lnTo>
                    <a:pt x="1438" y="397"/>
                  </a:lnTo>
                  <a:lnTo>
                    <a:pt x="1438" y="403"/>
                  </a:lnTo>
                  <a:lnTo>
                    <a:pt x="1433" y="403"/>
                  </a:lnTo>
                  <a:lnTo>
                    <a:pt x="1427" y="403"/>
                  </a:lnTo>
                  <a:lnTo>
                    <a:pt x="1427" y="409"/>
                  </a:lnTo>
                  <a:lnTo>
                    <a:pt x="1421" y="414"/>
                  </a:lnTo>
                  <a:lnTo>
                    <a:pt x="1421" y="420"/>
                  </a:lnTo>
                  <a:lnTo>
                    <a:pt x="1415" y="426"/>
                  </a:lnTo>
                  <a:lnTo>
                    <a:pt x="1415" y="432"/>
                  </a:lnTo>
                  <a:lnTo>
                    <a:pt x="1415" y="437"/>
                  </a:lnTo>
                  <a:lnTo>
                    <a:pt x="1415" y="443"/>
                  </a:lnTo>
                  <a:lnTo>
                    <a:pt x="1415" y="449"/>
                  </a:lnTo>
                  <a:lnTo>
                    <a:pt x="1410" y="449"/>
                  </a:lnTo>
                  <a:lnTo>
                    <a:pt x="1410" y="455"/>
                  </a:lnTo>
                  <a:lnTo>
                    <a:pt x="1404" y="455"/>
                  </a:lnTo>
                  <a:lnTo>
                    <a:pt x="1398" y="466"/>
                  </a:lnTo>
                  <a:lnTo>
                    <a:pt x="1392" y="472"/>
                  </a:lnTo>
                  <a:lnTo>
                    <a:pt x="1381" y="478"/>
                  </a:lnTo>
                  <a:lnTo>
                    <a:pt x="1375" y="478"/>
                  </a:lnTo>
                  <a:lnTo>
                    <a:pt x="1369" y="478"/>
                  </a:lnTo>
                  <a:lnTo>
                    <a:pt x="1364" y="478"/>
                  </a:lnTo>
                  <a:lnTo>
                    <a:pt x="1352" y="483"/>
                  </a:lnTo>
                  <a:lnTo>
                    <a:pt x="1346" y="483"/>
                  </a:lnTo>
                  <a:lnTo>
                    <a:pt x="1341" y="478"/>
                  </a:lnTo>
                  <a:lnTo>
                    <a:pt x="1335" y="483"/>
                  </a:lnTo>
                  <a:lnTo>
                    <a:pt x="1335" y="489"/>
                  </a:lnTo>
                  <a:lnTo>
                    <a:pt x="1329" y="501"/>
                  </a:lnTo>
                  <a:lnTo>
                    <a:pt x="1323" y="506"/>
                  </a:lnTo>
                  <a:lnTo>
                    <a:pt x="1318" y="512"/>
                  </a:lnTo>
                  <a:lnTo>
                    <a:pt x="1318" y="518"/>
                  </a:lnTo>
                  <a:lnTo>
                    <a:pt x="1312" y="518"/>
                  </a:lnTo>
                  <a:lnTo>
                    <a:pt x="1312" y="524"/>
                  </a:lnTo>
                  <a:lnTo>
                    <a:pt x="1306" y="524"/>
                  </a:lnTo>
                  <a:lnTo>
                    <a:pt x="1300" y="529"/>
                  </a:lnTo>
                  <a:lnTo>
                    <a:pt x="1295" y="535"/>
                  </a:lnTo>
                  <a:lnTo>
                    <a:pt x="1289" y="535"/>
                  </a:lnTo>
                  <a:lnTo>
                    <a:pt x="1283" y="535"/>
                  </a:lnTo>
                  <a:lnTo>
                    <a:pt x="1272" y="535"/>
                  </a:lnTo>
                  <a:lnTo>
                    <a:pt x="1266" y="535"/>
                  </a:lnTo>
                  <a:lnTo>
                    <a:pt x="1249" y="535"/>
                  </a:lnTo>
                  <a:lnTo>
                    <a:pt x="1237" y="529"/>
                  </a:lnTo>
                  <a:lnTo>
                    <a:pt x="1231" y="524"/>
                  </a:lnTo>
                  <a:lnTo>
                    <a:pt x="1225" y="518"/>
                  </a:lnTo>
                  <a:lnTo>
                    <a:pt x="1220" y="524"/>
                  </a:lnTo>
                  <a:lnTo>
                    <a:pt x="1214" y="524"/>
                  </a:lnTo>
                  <a:lnTo>
                    <a:pt x="1208" y="524"/>
                  </a:lnTo>
                  <a:lnTo>
                    <a:pt x="1208" y="518"/>
                  </a:lnTo>
                  <a:lnTo>
                    <a:pt x="1202" y="518"/>
                  </a:lnTo>
                  <a:lnTo>
                    <a:pt x="1202" y="524"/>
                  </a:lnTo>
                  <a:lnTo>
                    <a:pt x="1197" y="524"/>
                  </a:lnTo>
                  <a:lnTo>
                    <a:pt x="1191" y="529"/>
                  </a:lnTo>
                  <a:lnTo>
                    <a:pt x="1185" y="547"/>
                  </a:lnTo>
                  <a:lnTo>
                    <a:pt x="1179" y="552"/>
                  </a:lnTo>
                  <a:lnTo>
                    <a:pt x="1185" y="558"/>
                  </a:lnTo>
                  <a:lnTo>
                    <a:pt x="1179" y="564"/>
                  </a:lnTo>
                  <a:lnTo>
                    <a:pt x="1179" y="570"/>
                  </a:lnTo>
                  <a:lnTo>
                    <a:pt x="1174" y="575"/>
                  </a:lnTo>
                  <a:lnTo>
                    <a:pt x="1179" y="581"/>
                  </a:lnTo>
                  <a:lnTo>
                    <a:pt x="1185" y="587"/>
                  </a:lnTo>
                  <a:lnTo>
                    <a:pt x="1185" y="593"/>
                  </a:lnTo>
                  <a:lnTo>
                    <a:pt x="1191" y="598"/>
                  </a:lnTo>
                  <a:lnTo>
                    <a:pt x="1197" y="598"/>
                  </a:lnTo>
                  <a:lnTo>
                    <a:pt x="1197" y="604"/>
                  </a:lnTo>
                  <a:lnTo>
                    <a:pt x="1202" y="604"/>
                  </a:lnTo>
                  <a:lnTo>
                    <a:pt x="1208" y="616"/>
                  </a:lnTo>
                  <a:lnTo>
                    <a:pt x="1208" y="621"/>
                  </a:lnTo>
                  <a:lnTo>
                    <a:pt x="1208" y="627"/>
                  </a:lnTo>
                  <a:lnTo>
                    <a:pt x="1202" y="627"/>
                  </a:lnTo>
                  <a:lnTo>
                    <a:pt x="1197" y="627"/>
                  </a:lnTo>
                  <a:lnTo>
                    <a:pt x="1191" y="639"/>
                  </a:lnTo>
                  <a:lnTo>
                    <a:pt x="1185" y="639"/>
                  </a:lnTo>
                  <a:lnTo>
                    <a:pt x="1179" y="644"/>
                  </a:lnTo>
                  <a:lnTo>
                    <a:pt x="1174" y="650"/>
                  </a:lnTo>
                  <a:lnTo>
                    <a:pt x="1162" y="650"/>
                  </a:lnTo>
                  <a:lnTo>
                    <a:pt x="1156" y="656"/>
                  </a:lnTo>
                  <a:lnTo>
                    <a:pt x="1151" y="668"/>
                  </a:lnTo>
                  <a:lnTo>
                    <a:pt x="1145" y="673"/>
                  </a:lnTo>
                  <a:lnTo>
                    <a:pt x="1145" y="679"/>
                  </a:lnTo>
                  <a:lnTo>
                    <a:pt x="1145" y="685"/>
                  </a:lnTo>
                  <a:lnTo>
                    <a:pt x="1139" y="685"/>
                  </a:lnTo>
                  <a:lnTo>
                    <a:pt x="1139" y="691"/>
                  </a:lnTo>
                  <a:lnTo>
                    <a:pt x="1133" y="691"/>
                  </a:lnTo>
                  <a:lnTo>
                    <a:pt x="1133" y="696"/>
                  </a:lnTo>
                  <a:lnTo>
                    <a:pt x="1128" y="702"/>
                  </a:lnTo>
                  <a:lnTo>
                    <a:pt x="1116" y="708"/>
                  </a:lnTo>
                  <a:lnTo>
                    <a:pt x="1110" y="708"/>
                  </a:lnTo>
                  <a:lnTo>
                    <a:pt x="1105" y="708"/>
                  </a:lnTo>
                  <a:lnTo>
                    <a:pt x="1093" y="714"/>
                  </a:lnTo>
                  <a:lnTo>
                    <a:pt x="1093" y="719"/>
                  </a:lnTo>
                  <a:lnTo>
                    <a:pt x="1087" y="725"/>
                  </a:lnTo>
                  <a:lnTo>
                    <a:pt x="1082" y="725"/>
                  </a:lnTo>
                  <a:lnTo>
                    <a:pt x="1076" y="725"/>
                  </a:lnTo>
                  <a:lnTo>
                    <a:pt x="1070" y="725"/>
                  </a:lnTo>
                  <a:lnTo>
                    <a:pt x="1070" y="731"/>
                  </a:lnTo>
                  <a:lnTo>
                    <a:pt x="1059" y="725"/>
                  </a:lnTo>
                  <a:lnTo>
                    <a:pt x="1053" y="725"/>
                  </a:lnTo>
                  <a:lnTo>
                    <a:pt x="1047" y="731"/>
                  </a:lnTo>
                  <a:lnTo>
                    <a:pt x="1036" y="731"/>
                  </a:lnTo>
                  <a:lnTo>
                    <a:pt x="1030" y="731"/>
                  </a:lnTo>
                  <a:lnTo>
                    <a:pt x="1018" y="731"/>
                  </a:lnTo>
                  <a:lnTo>
                    <a:pt x="1013" y="731"/>
                  </a:lnTo>
                  <a:lnTo>
                    <a:pt x="995" y="731"/>
                  </a:lnTo>
                  <a:lnTo>
                    <a:pt x="978" y="731"/>
                  </a:lnTo>
                  <a:lnTo>
                    <a:pt x="972" y="731"/>
                  </a:lnTo>
                  <a:lnTo>
                    <a:pt x="961" y="737"/>
                  </a:lnTo>
                  <a:lnTo>
                    <a:pt x="944" y="742"/>
                  </a:lnTo>
                  <a:lnTo>
                    <a:pt x="938" y="742"/>
                  </a:lnTo>
                  <a:lnTo>
                    <a:pt x="932" y="742"/>
                  </a:lnTo>
                  <a:lnTo>
                    <a:pt x="915" y="754"/>
                  </a:lnTo>
                  <a:lnTo>
                    <a:pt x="897" y="760"/>
                  </a:lnTo>
                  <a:lnTo>
                    <a:pt x="880" y="765"/>
                  </a:lnTo>
                  <a:lnTo>
                    <a:pt x="869" y="777"/>
                  </a:lnTo>
                  <a:lnTo>
                    <a:pt x="863" y="777"/>
                  </a:lnTo>
                  <a:lnTo>
                    <a:pt x="857" y="783"/>
                  </a:lnTo>
                  <a:lnTo>
                    <a:pt x="846" y="788"/>
                  </a:lnTo>
                  <a:lnTo>
                    <a:pt x="834" y="800"/>
                  </a:lnTo>
                  <a:lnTo>
                    <a:pt x="828" y="794"/>
                  </a:lnTo>
                  <a:lnTo>
                    <a:pt x="817" y="794"/>
                  </a:lnTo>
                  <a:lnTo>
                    <a:pt x="811" y="788"/>
                  </a:lnTo>
                  <a:lnTo>
                    <a:pt x="811" y="783"/>
                  </a:lnTo>
                  <a:lnTo>
                    <a:pt x="811" y="777"/>
                  </a:lnTo>
                  <a:lnTo>
                    <a:pt x="782" y="783"/>
                  </a:lnTo>
                  <a:lnTo>
                    <a:pt x="771" y="783"/>
                  </a:lnTo>
                  <a:lnTo>
                    <a:pt x="748" y="777"/>
                  </a:lnTo>
                  <a:lnTo>
                    <a:pt x="742" y="771"/>
                  </a:lnTo>
                  <a:lnTo>
                    <a:pt x="731" y="765"/>
                  </a:lnTo>
                  <a:lnTo>
                    <a:pt x="719" y="760"/>
                  </a:lnTo>
                  <a:lnTo>
                    <a:pt x="708" y="754"/>
                  </a:lnTo>
                  <a:lnTo>
                    <a:pt x="702" y="754"/>
                  </a:lnTo>
                  <a:lnTo>
                    <a:pt x="696" y="754"/>
                  </a:lnTo>
                  <a:lnTo>
                    <a:pt x="673" y="748"/>
                  </a:lnTo>
                  <a:lnTo>
                    <a:pt x="673" y="742"/>
                  </a:lnTo>
                  <a:lnTo>
                    <a:pt x="667" y="742"/>
                  </a:lnTo>
                  <a:lnTo>
                    <a:pt x="662" y="725"/>
                  </a:lnTo>
                  <a:lnTo>
                    <a:pt x="650" y="725"/>
                  </a:lnTo>
                  <a:lnTo>
                    <a:pt x="638" y="719"/>
                  </a:lnTo>
                  <a:lnTo>
                    <a:pt x="627" y="719"/>
                  </a:lnTo>
                  <a:lnTo>
                    <a:pt x="615" y="714"/>
                  </a:lnTo>
                  <a:lnTo>
                    <a:pt x="610" y="708"/>
                  </a:lnTo>
                  <a:lnTo>
                    <a:pt x="598" y="708"/>
                  </a:lnTo>
                  <a:lnTo>
                    <a:pt x="575" y="708"/>
                  </a:lnTo>
                  <a:lnTo>
                    <a:pt x="575" y="714"/>
                  </a:lnTo>
                  <a:lnTo>
                    <a:pt x="569" y="708"/>
                  </a:lnTo>
                  <a:lnTo>
                    <a:pt x="564" y="708"/>
                  </a:lnTo>
                  <a:lnTo>
                    <a:pt x="558" y="708"/>
                  </a:lnTo>
                  <a:lnTo>
                    <a:pt x="535" y="714"/>
                  </a:lnTo>
                  <a:lnTo>
                    <a:pt x="523" y="714"/>
                  </a:lnTo>
                  <a:lnTo>
                    <a:pt x="518" y="714"/>
                  </a:lnTo>
                  <a:lnTo>
                    <a:pt x="512" y="708"/>
                  </a:lnTo>
                  <a:lnTo>
                    <a:pt x="495" y="708"/>
                  </a:lnTo>
                  <a:lnTo>
                    <a:pt x="477" y="708"/>
                  </a:lnTo>
                  <a:lnTo>
                    <a:pt x="472" y="702"/>
                  </a:lnTo>
                  <a:lnTo>
                    <a:pt x="466" y="702"/>
                  </a:lnTo>
                  <a:lnTo>
                    <a:pt x="460" y="702"/>
                  </a:lnTo>
                  <a:lnTo>
                    <a:pt x="454" y="702"/>
                  </a:lnTo>
                  <a:lnTo>
                    <a:pt x="443" y="696"/>
                  </a:lnTo>
                  <a:lnTo>
                    <a:pt x="437" y="696"/>
                  </a:lnTo>
                  <a:lnTo>
                    <a:pt x="431" y="691"/>
                  </a:lnTo>
                  <a:lnTo>
                    <a:pt x="426" y="691"/>
                  </a:lnTo>
                  <a:lnTo>
                    <a:pt x="420" y="691"/>
                  </a:lnTo>
                  <a:lnTo>
                    <a:pt x="408" y="685"/>
                  </a:lnTo>
                  <a:lnTo>
                    <a:pt x="397" y="691"/>
                  </a:lnTo>
                  <a:lnTo>
                    <a:pt x="391" y="685"/>
                  </a:lnTo>
                  <a:lnTo>
                    <a:pt x="385" y="685"/>
                  </a:lnTo>
                  <a:lnTo>
                    <a:pt x="374" y="685"/>
                  </a:lnTo>
                  <a:lnTo>
                    <a:pt x="362" y="685"/>
                  </a:lnTo>
                  <a:lnTo>
                    <a:pt x="362" y="673"/>
                  </a:lnTo>
                  <a:lnTo>
                    <a:pt x="351" y="662"/>
                  </a:lnTo>
                  <a:lnTo>
                    <a:pt x="345" y="650"/>
                  </a:lnTo>
                  <a:lnTo>
                    <a:pt x="345" y="644"/>
                  </a:lnTo>
                  <a:lnTo>
                    <a:pt x="339" y="644"/>
                  </a:lnTo>
                  <a:lnTo>
                    <a:pt x="339" y="639"/>
                  </a:lnTo>
                  <a:lnTo>
                    <a:pt x="339" y="633"/>
                  </a:lnTo>
                  <a:lnTo>
                    <a:pt x="339" y="627"/>
                  </a:lnTo>
                  <a:lnTo>
                    <a:pt x="339" y="621"/>
                  </a:lnTo>
                  <a:lnTo>
                    <a:pt x="333" y="616"/>
                  </a:lnTo>
                  <a:lnTo>
                    <a:pt x="333" y="610"/>
                  </a:lnTo>
                  <a:lnTo>
                    <a:pt x="333" y="604"/>
                  </a:lnTo>
                  <a:lnTo>
                    <a:pt x="333" y="598"/>
                  </a:lnTo>
                  <a:lnTo>
                    <a:pt x="328" y="587"/>
                  </a:lnTo>
                  <a:lnTo>
                    <a:pt x="322" y="587"/>
                  </a:lnTo>
                  <a:lnTo>
                    <a:pt x="316" y="587"/>
                  </a:lnTo>
                  <a:lnTo>
                    <a:pt x="322" y="575"/>
                  </a:lnTo>
                  <a:lnTo>
                    <a:pt x="322" y="570"/>
                  </a:lnTo>
                  <a:lnTo>
                    <a:pt x="328" y="564"/>
                  </a:lnTo>
                  <a:lnTo>
                    <a:pt x="316" y="564"/>
                  </a:lnTo>
                  <a:lnTo>
                    <a:pt x="310" y="564"/>
                  </a:lnTo>
                  <a:lnTo>
                    <a:pt x="305" y="564"/>
                  </a:lnTo>
                  <a:lnTo>
                    <a:pt x="287" y="558"/>
                  </a:lnTo>
                  <a:lnTo>
                    <a:pt x="287" y="552"/>
                  </a:lnTo>
                  <a:lnTo>
                    <a:pt x="282" y="547"/>
                  </a:lnTo>
                  <a:lnTo>
                    <a:pt x="276" y="541"/>
                  </a:lnTo>
                  <a:lnTo>
                    <a:pt x="270" y="541"/>
                  </a:lnTo>
                  <a:lnTo>
                    <a:pt x="270" y="535"/>
                  </a:lnTo>
                  <a:lnTo>
                    <a:pt x="264" y="535"/>
                  </a:lnTo>
                  <a:lnTo>
                    <a:pt x="259" y="524"/>
                  </a:lnTo>
                  <a:lnTo>
                    <a:pt x="253" y="518"/>
                  </a:lnTo>
                  <a:lnTo>
                    <a:pt x="247" y="518"/>
                  </a:lnTo>
                  <a:lnTo>
                    <a:pt x="247" y="512"/>
                  </a:lnTo>
                  <a:lnTo>
                    <a:pt x="241" y="512"/>
                  </a:lnTo>
                  <a:lnTo>
                    <a:pt x="241" y="506"/>
                  </a:lnTo>
                  <a:lnTo>
                    <a:pt x="236" y="506"/>
                  </a:lnTo>
                  <a:lnTo>
                    <a:pt x="236" y="501"/>
                  </a:lnTo>
                  <a:lnTo>
                    <a:pt x="224" y="501"/>
                  </a:lnTo>
                  <a:lnTo>
                    <a:pt x="218" y="501"/>
                  </a:lnTo>
                  <a:lnTo>
                    <a:pt x="213" y="495"/>
                  </a:lnTo>
                  <a:lnTo>
                    <a:pt x="207" y="495"/>
                  </a:lnTo>
                  <a:lnTo>
                    <a:pt x="201" y="495"/>
                  </a:lnTo>
                  <a:lnTo>
                    <a:pt x="201" y="489"/>
                  </a:lnTo>
                  <a:lnTo>
                    <a:pt x="195" y="489"/>
                  </a:lnTo>
                  <a:lnTo>
                    <a:pt x="190" y="489"/>
                  </a:lnTo>
                  <a:lnTo>
                    <a:pt x="178" y="489"/>
                  </a:lnTo>
                  <a:lnTo>
                    <a:pt x="172" y="489"/>
                  </a:lnTo>
                  <a:lnTo>
                    <a:pt x="161" y="483"/>
                  </a:lnTo>
                  <a:lnTo>
                    <a:pt x="155" y="483"/>
                  </a:lnTo>
                  <a:lnTo>
                    <a:pt x="149" y="483"/>
                  </a:lnTo>
                  <a:lnTo>
                    <a:pt x="132" y="478"/>
                  </a:lnTo>
                  <a:lnTo>
                    <a:pt x="132" y="472"/>
                  </a:lnTo>
                  <a:lnTo>
                    <a:pt x="126" y="472"/>
                  </a:lnTo>
                  <a:lnTo>
                    <a:pt x="121" y="472"/>
                  </a:lnTo>
                  <a:lnTo>
                    <a:pt x="115" y="472"/>
                  </a:lnTo>
                  <a:lnTo>
                    <a:pt x="115" y="466"/>
                  </a:lnTo>
                  <a:lnTo>
                    <a:pt x="109" y="466"/>
                  </a:lnTo>
                  <a:lnTo>
                    <a:pt x="109" y="460"/>
                  </a:lnTo>
                  <a:lnTo>
                    <a:pt x="103" y="460"/>
                  </a:lnTo>
                  <a:lnTo>
                    <a:pt x="98" y="460"/>
                  </a:lnTo>
                  <a:lnTo>
                    <a:pt x="98" y="449"/>
                  </a:lnTo>
                  <a:lnTo>
                    <a:pt x="98" y="443"/>
                  </a:lnTo>
                  <a:lnTo>
                    <a:pt x="92" y="443"/>
                  </a:lnTo>
                  <a:lnTo>
                    <a:pt x="92" y="437"/>
                  </a:lnTo>
                  <a:lnTo>
                    <a:pt x="92" y="432"/>
                  </a:lnTo>
                  <a:lnTo>
                    <a:pt x="98" y="420"/>
                  </a:lnTo>
                  <a:lnTo>
                    <a:pt x="109" y="414"/>
                  </a:lnTo>
                  <a:lnTo>
                    <a:pt x="109" y="409"/>
                  </a:lnTo>
                  <a:lnTo>
                    <a:pt x="115" y="409"/>
                  </a:lnTo>
                  <a:lnTo>
                    <a:pt x="115" y="403"/>
                  </a:lnTo>
                  <a:lnTo>
                    <a:pt x="121" y="397"/>
                  </a:lnTo>
                  <a:lnTo>
                    <a:pt x="115" y="397"/>
                  </a:lnTo>
                  <a:lnTo>
                    <a:pt x="115" y="391"/>
                  </a:lnTo>
                  <a:lnTo>
                    <a:pt x="115" y="386"/>
                  </a:lnTo>
                  <a:lnTo>
                    <a:pt x="115" y="380"/>
                  </a:lnTo>
                  <a:lnTo>
                    <a:pt x="126" y="368"/>
                  </a:lnTo>
                  <a:lnTo>
                    <a:pt x="126" y="363"/>
                  </a:lnTo>
                  <a:lnTo>
                    <a:pt x="126" y="357"/>
                  </a:lnTo>
                  <a:lnTo>
                    <a:pt x="126" y="351"/>
                  </a:lnTo>
                  <a:lnTo>
                    <a:pt x="126" y="339"/>
                  </a:lnTo>
                  <a:lnTo>
                    <a:pt x="121" y="334"/>
                  </a:lnTo>
                  <a:lnTo>
                    <a:pt x="115" y="328"/>
                  </a:lnTo>
                  <a:lnTo>
                    <a:pt x="109" y="316"/>
                  </a:lnTo>
                  <a:lnTo>
                    <a:pt x="109" y="311"/>
                  </a:lnTo>
                  <a:lnTo>
                    <a:pt x="109" y="305"/>
                  </a:lnTo>
                  <a:lnTo>
                    <a:pt x="109" y="293"/>
                  </a:lnTo>
                  <a:lnTo>
                    <a:pt x="109" y="288"/>
                  </a:lnTo>
                  <a:lnTo>
                    <a:pt x="103" y="288"/>
                  </a:lnTo>
                  <a:lnTo>
                    <a:pt x="103" y="282"/>
                  </a:lnTo>
                  <a:lnTo>
                    <a:pt x="103" y="276"/>
                  </a:lnTo>
                  <a:lnTo>
                    <a:pt x="98" y="270"/>
                  </a:lnTo>
                  <a:lnTo>
                    <a:pt x="92" y="270"/>
                  </a:lnTo>
                  <a:lnTo>
                    <a:pt x="92" y="265"/>
                  </a:lnTo>
                  <a:lnTo>
                    <a:pt x="98" y="259"/>
                  </a:lnTo>
                  <a:lnTo>
                    <a:pt x="92" y="259"/>
                  </a:lnTo>
                  <a:lnTo>
                    <a:pt x="86" y="259"/>
                  </a:lnTo>
                  <a:lnTo>
                    <a:pt x="80" y="259"/>
                  </a:lnTo>
                  <a:lnTo>
                    <a:pt x="75" y="253"/>
                  </a:lnTo>
                  <a:lnTo>
                    <a:pt x="75" y="247"/>
                  </a:lnTo>
                  <a:lnTo>
                    <a:pt x="75" y="242"/>
                  </a:lnTo>
                  <a:lnTo>
                    <a:pt x="69" y="242"/>
                  </a:lnTo>
                  <a:lnTo>
                    <a:pt x="63" y="242"/>
                  </a:lnTo>
                  <a:lnTo>
                    <a:pt x="57" y="242"/>
                  </a:lnTo>
                  <a:lnTo>
                    <a:pt x="52" y="242"/>
                  </a:lnTo>
                  <a:lnTo>
                    <a:pt x="46" y="242"/>
                  </a:lnTo>
                  <a:lnTo>
                    <a:pt x="46" y="236"/>
                  </a:lnTo>
                  <a:lnTo>
                    <a:pt x="46" y="230"/>
                  </a:lnTo>
                  <a:lnTo>
                    <a:pt x="40" y="230"/>
                  </a:lnTo>
                  <a:lnTo>
                    <a:pt x="28" y="224"/>
                  </a:lnTo>
                  <a:lnTo>
                    <a:pt x="28" y="219"/>
                  </a:lnTo>
                  <a:lnTo>
                    <a:pt x="28" y="213"/>
                  </a:lnTo>
                  <a:lnTo>
                    <a:pt x="28" y="207"/>
                  </a:lnTo>
                  <a:lnTo>
                    <a:pt x="17" y="201"/>
                  </a:lnTo>
                  <a:lnTo>
                    <a:pt x="17" y="196"/>
                  </a:lnTo>
                  <a:lnTo>
                    <a:pt x="11" y="196"/>
                  </a:lnTo>
                  <a:lnTo>
                    <a:pt x="5" y="190"/>
                  </a:lnTo>
                  <a:lnTo>
                    <a:pt x="5" y="184"/>
                  </a:lnTo>
                  <a:lnTo>
                    <a:pt x="11" y="178"/>
                  </a:lnTo>
                  <a:lnTo>
                    <a:pt x="5" y="173"/>
                  </a:lnTo>
                  <a:lnTo>
                    <a:pt x="0" y="173"/>
                  </a:lnTo>
                  <a:lnTo>
                    <a:pt x="0" y="161"/>
                  </a:lnTo>
                  <a:lnTo>
                    <a:pt x="5" y="161"/>
                  </a:lnTo>
                  <a:lnTo>
                    <a:pt x="5" y="155"/>
                  </a:lnTo>
                  <a:lnTo>
                    <a:pt x="5" y="150"/>
                  </a:lnTo>
                  <a:lnTo>
                    <a:pt x="5" y="144"/>
                  </a:lnTo>
                  <a:lnTo>
                    <a:pt x="11" y="144"/>
                  </a:lnTo>
                  <a:lnTo>
                    <a:pt x="17" y="144"/>
                  </a:lnTo>
                  <a:lnTo>
                    <a:pt x="17" y="138"/>
                  </a:lnTo>
                  <a:lnTo>
                    <a:pt x="23" y="138"/>
                  </a:lnTo>
                  <a:lnTo>
                    <a:pt x="23" y="132"/>
                  </a:lnTo>
                  <a:lnTo>
                    <a:pt x="28" y="132"/>
                  </a:lnTo>
                  <a:lnTo>
                    <a:pt x="28" y="127"/>
                  </a:lnTo>
                  <a:lnTo>
                    <a:pt x="34" y="127"/>
                  </a:lnTo>
                  <a:lnTo>
                    <a:pt x="40" y="127"/>
                  </a:lnTo>
                  <a:lnTo>
                    <a:pt x="46" y="127"/>
                  </a:lnTo>
                  <a:lnTo>
                    <a:pt x="52" y="132"/>
                  </a:lnTo>
                  <a:lnTo>
                    <a:pt x="57" y="132"/>
                  </a:lnTo>
                  <a:lnTo>
                    <a:pt x="63" y="132"/>
                  </a:lnTo>
                  <a:lnTo>
                    <a:pt x="63" y="127"/>
                  </a:lnTo>
                  <a:lnTo>
                    <a:pt x="63" y="132"/>
                  </a:lnTo>
                  <a:lnTo>
                    <a:pt x="69" y="132"/>
                  </a:lnTo>
                  <a:lnTo>
                    <a:pt x="75" y="132"/>
                  </a:lnTo>
                  <a:lnTo>
                    <a:pt x="80" y="132"/>
                  </a:lnTo>
                  <a:lnTo>
                    <a:pt x="80" y="127"/>
                  </a:lnTo>
                  <a:lnTo>
                    <a:pt x="75" y="127"/>
                  </a:lnTo>
                  <a:lnTo>
                    <a:pt x="80" y="121"/>
                  </a:lnTo>
                  <a:lnTo>
                    <a:pt x="80" y="127"/>
                  </a:lnTo>
                  <a:lnTo>
                    <a:pt x="86" y="127"/>
                  </a:lnTo>
                  <a:lnTo>
                    <a:pt x="92" y="127"/>
                  </a:lnTo>
                  <a:lnTo>
                    <a:pt x="98" y="121"/>
                  </a:lnTo>
                  <a:lnTo>
                    <a:pt x="98" y="127"/>
                  </a:lnTo>
                  <a:lnTo>
                    <a:pt x="98" y="121"/>
                  </a:lnTo>
                  <a:lnTo>
                    <a:pt x="103" y="121"/>
                  </a:lnTo>
                  <a:lnTo>
                    <a:pt x="103" y="115"/>
                  </a:lnTo>
                  <a:lnTo>
                    <a:pt x="98" y="115"/>
                  </a:lnTo>
                  <a:lnTo>
                    <a:pt x="103" y="115"/>
                  </a:lnTo>
                  <a:lnTo>
                    <a:pt x="103" y="109"/>
                  </a:lnTo>
                  <a:lnTo>
                    <a:pt x="98" y="109"/>
                  </a:lnTo>
                  <a:lnTo>
                    <a:pt x="103" y="109"/>
                  </a:lnTo>
                  <a:lnTo>
                    <a:pt x="103" y="104"/>
                  </a:lnTo>
                  <a:lnTo>
                    <a:pt x="109" y="104"/>
                  </a:lnTo>
                  <a:lnTo>
                    <a:pt x="109" y="109"/>
                  </a:lnTo>
                  <a:lnTo>
                    <a:pt x="115" y="109"/>
                  </a:lnTo>
                  <a:lnTo>
                    <a:pt x="115" y="104"/>
                  </a:lnTo>
                  <a:lnTo>
                    <a:pt x="115" y="109"/>
                  </a:lnTo>
                  <a:lnTo>
                    <a:pt x="121" y="104"/>
                  </a:lnTo>
                  <a:close/>
                </a:path>
              </a:pathLst>
            </a:cu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4" name="Freeform 46"/>
            <p:cNvSpPr>
              <a:spLocks/>
            </p:cNvSpPr>
            <p:nvPr/>
          </p:nvSpPr>
          <p:spPr bwMode="auto">
            <a:xfrm>
              <a:off x="3973952" y="5080159"/>
              <a:ext cx="2418663" cy="1213884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2147483646 h 10000"/>
                <a:gd name="T34" fmla="*/ 2147483646 w 10000"/>
                <a:gd name="T35" fmla="*/ 2147483646 h 10000"/>
                <a:gd name="T36" fmla="*/ 2147483646 w 10000"/>
                <a:gd name="T37" fmla="*/ 2147483646 h 10000"/>
                <a:gd name="T38" fmla="*/ 2147483646 w 10000"/>
                <a:gd name="T39" fmla="*/ 2147483646 h 10000"/>
                <a:gd name="T40" fmla="*/ 2147483646 w 10000"/>
                <a:gd name="T41" fmla="*/ 2147483646 h 10000"/>
                <a:gd name="T42" fmla="*/ 2147483646 w 10000"/>
                <a:gd name="T43" fmla="*/ 2147483646 h 10000"/>
                <a:gd name="T44" fmla="*/ 2147483646 w 10000"/>
                <a:gd name="T45" fmla="*/ 2147483646 h 10000"/>
                <a:gd name="T46" fmla="*/ 2147483646 w 10000"/>
                <a:gd name="T47" fmla="*/ 2147483646 h 10000"/>
                <a:gd name="T48" fmla="*/ 2147483646 w 10000"/>
                <a:gd name="T49" fmla="*/ 2147483646 h 10000"/>
                <a:gd name="T50" fmla="*/ 2147483646 w 10000"/>
                <a:gd name="T51" fmla="*/ 2147483646 h 10000"/>
                <a:gd name="T52" fmla="*/ 2147483646 w 10000"/>
                <a:gd name="T53" fmla="*/ 2147483646 h 10000"/>
                <a:gd name="T54" fmla="*/ 2147483646 w 10000"/>
                <a:gd name="T55" fmla="*/ 2147483646 h 10000"/>
                <a:gd name="T56" fmla="*/ 2147483646 w 10000"/>
                <a:gd name="T57" fmla="*/ 2147483646 h 10000"/>
                <a:gd name="T58" fmla="*/ 2147483646 w 10000"/>
                <a:gd name="T59" fmla="*/ 2147483646 h 10000"/>
                <a:gd name="T60" fmla="*/ 2147483646 w 10000"/>
                <a:gd name="T61" fmla="*/ 2147483646 h 10000"/>
                <a:gd name="T62" fmla="*/ 2147483646 w 10000"/>
                <a:gd name="T63" fmla="*/ 2147483646 h 10000"/>
                <a:gd name="T64" fmla="*/ 2147483646 w 10000"/>
                <a:gd name="T65" fmla="*/ 2147483646 h 10000"/>
                <a:gd name="T66" fmla="*/ 2147483646 w 10000"/>
                <a:gd name="T67" fmla="*/ 2147483646 h 10000"/>
                <a:gd name="T68" fmla="*/ 2147483646 w 10000"/>
                <a:gd name="T69" fmla="*/ 2147483646 h 10000"/>
                <a:gd name="T70" fmla="*/ 2147483646 w 10000"/>
                <a:gd name="T71" fmla="*/ 2147483646 h 10000"/>
                <a:gd name="T72" fmla="*/ 2147483646 w 10000"/>
                <a:gd name="T73" fmla="*/ 2147483646 h 10000"/>
                <a:gd name="T74" fmla="*/ 2147483646 w 10000"/>
                <a:gd name="T75" fmla="*/ 2147483646 h 10000"/>
                <a:gd name="T76" fmla="*/ 2147483646 w 10000"/>
                <a:gd name="T77" fmla="*/ 2147483646 h 10000"/>
                <a:gd name="T78" fmla="*/ 2147483646 w 10000"/>
                <a:gd name="T79" fmla="*/ 2147483646 h 10000"/>
                <a:gd name="T80" fmla="*/ 2147483646 w 10000"/>
                <a:gd name="T81" fmla="*/ 2147483646 h 10000"/>
                <a:gd name="T82" fmla="*/ 2147483646 w 10000"/>
                <a:gd name="T83" fmla="*/ 2147483646 h 10000"/>
                <a:gd name="T84" fmla="*/ 2147483646 w 10000"/>
                <a:gd name="T85" fmla="*/ 2147483646 h 10000"/>
                <a:gd name="T86" fmla="*/ 2147483646 w 10000"/>
                <a:gd name="T87" fmla="*/ 2147483646 h 10000"/>
                <a:gd name="T88" fmla="*/ 2147483646 w 10000"/>
                <a:gd name="T89" fmla="*/ 2147483646 h 10000"/>
                <a:gd name="T90" fmla="*/ 2147483646 w 10000"/>
                <a:gd name="T91" fmla="*/ 2147483646 h 10000"/>
                <a:gd name="T92" fmla="*/ 2147483646 w 10000"/>
                <a:gd name="T93" fmla="*/ 2147483646 h 10000"/>
                <a:gd name="T94" fmla="*/ 2147483646 w 10000"/>
                <a:gd name="T95" fmla="*/ 2147483646 h 10000"/>
                <a:gd name="T96" fmla="*/ 2147483646 w 10000"/>
                <a:gd name="T97" fmla="*/ 2147483646 h 10000"/>
                <a:gd name="T98" fmla="*/ 2147483646 w 10000"/>
                <a:gd name="T99" fmla="*/ 2147483646 h 10000"/>
                <a:gd name="T100" fmla="*/ 2147483646 w 10000"/>
                <a:gd name="T101" fmla="*/ 2147483646 h 10000"/>
                <a:gd name="T102" fmla="*/ 2147483646 w 10000"/>
                <a:gd name="T103" fmla="*/ 2147483646 h 10000"/>
                <a:gd name="T104" fmla="*/ 2147483646 w 10000"/>
                <a:gd name="T105" fmla="*/ 2147483646 h 10000"/>
                <a:gd name="T106" fmla="*/ 2147483646 w 10000"/>
                <a:gd name="T107" fmla="*/ 2147483646 h 10000"/>
                <a:gd name="T108" fmla="*/ 2147483646 w 10000"/>
                <a:gd name="T109" fmla="*/ 2147483646 h 10000"/>
                <a:gd name="T110" fmla="*/ 2147483646 w 10000"/>
                <a:gd name="T111" fmla="*/ 2147483646 h 10000"/>
                <a:gd name="T112" fmla="*/ 2147483646 w 10000"/>
                <a:gd name="T113" fmla="*/ 2147483646 h 10000"/>
                <a:gd name="T114" fmla="*/ 2147483646 w 10000"/>
                <a:gd name="T115" fmla="*/ 2147483646 h 10000"/>
                <a:gd name="T116" fmla="*/ 2147483646 w 10000"/>
                <a:gd name="T117" fmla="*/ 2147483646 h 10000"/>
                <a:gd name="T118" fmla="*/ 2147483646 w 10000"/>
                <a:gd name="T119" fmla="*/ 2147483646 h 10000"/>
                <a:gd name="T120" fmla="*/ 2147483646 w 10000"/>
                <a:gd name="T121" fmla="*/ 2147483646 h 10000"/>
                <a:gd name="T122" fmla="*/ 2147483646 w 10000"/>
                <a:gd name="T123" fmla="*/ 2147483646 h 10000"/>
                <a:gd name="T124" fmla="*/ 2147483646 w 10000"/>
                <a:gd name="T125" fmla="*/ 2147483646 h 100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000" h="10000">
                  <a:moveTo>
                    <a:pt x="759" y="1300"/>
                  </a:moveTo>
                  <a:lnTo>
                    <a:pt x="759" y="1225"/>
                  </a:lnTo>
                  <a:lnTo>
                    <a:pt x="790" y="1225"/>
                  </a:lnTo>
                  <a:lnTo>
                    <a:pt x="828" y="1225"/>
                  </a:lnTo>
                  <a:lnTo>
                    <a:pt x="866" y="1225"/>
                  </a:lnTo>
                  <a:lnTo>
                    <a:pt x="866" y="1150"/>
                  </a:lnTo>
                  <a:lnTo>
                    <a:pt x="903" y="1150"/>
                  </a:lnTo>
                  <a:lnTo>
                    <a:pt x="935" y="1150"/>
                  </a:lnTo>
                  <a:lnTo>
                    <a:pt x="972" y="1150"/>
                  </a:lnTo>
                  <a:lnTo>
                    <a:pt x="972" y="1225"/>
                  </a:lnTo>
                  <a:lnTo>
                    <a:pt x="972" y="1150"/>
                  </a:lnTo>
                  <a:lnTo>
                    <a:pt x="1010" y="1150"/>
                  </a:lnTo>
                  <a:lnTo>
                    <a:pt x="1010" y="1075"/>
                  </a:lnTo>
                  <a:lnTo>
                    <a:pt x="1048" y="1075"/>
                  </a:lnTo>
                  <a:lnTo>
                    <a:pt x="1048" y="1013"/>
                  </a:lnTo>
                  <a:lnTo>
                    <a:pt x="1079" y="1013"/>
                  </a:lnTo>
                  <a:lnTo>
                    <a:pt x="1117" y="1013"/>
                  </a:lnTo>
                  <a:lnTo>
                    <a:pt x="1117" y="1075"/>
                  </a:lnTo>
                  <a:cubicBezTo>
                    <a:pt x="1129" y="1054"/>
                    <a:pt x="1142" y="1034"/>
                    <a:pt x="1154" y="1013"/>
                  </a:cubicBezTo>
                  <a:lnTo>
                    <a:pt x="1192" y="1013"/>
                  </a:lnTo>
                  <a:cubicBezTo>
                    <a:pt x="1202" y="1034"/>
                    <a:pt x="1213" y="1054"/>
                    <a:pt x="1223" y="1075"/>
                  </a:cubicBezTo>
                  <a:lnTo>
                    <a:pt x="1223" y="1013"/>
                  </a:lnTo>
                  <a:lnTo>
                    <a:pt x="1223" y="938"/>
                  </a:lnTo>
                  <a:lnTo>
                    <a:pt x="1261" y="938"/>
                  </a:lnTo>
                  <a:lnTo>
                    <a:pt x="1299" y="938"/>
                  </a:lnTo>
                  <a:lnTo>
                    <a:pt x="1299" y="863"/>
                  </a:lnTo>
                  <a:lnTo>
                    <a:pt x="1336" y="863"/>
                  </a:lnTo>
                  <a:lnTo>
                    <a:pt x="1368" y="863"/>
                  </a:lnTo>
                  <a:lnTo>
                    <a:pt x="1405" y="863"/>
                  </a:lnTo>
                  <a:lnTo>
                    <a:pt x="1443" y="863"/>
                  </a:lnTo>
                  <a:lnTo>
                    <a:pt x="1481" y="863"/>
                  </a:lnTo>
                  <a:lnTo>
                    <a:pt x="1481" y="788"/>
                  </a:lnTo>
                  <a:lnTo>
                    <a:pt x="1512" y="788"/>
                  </a:lnTo>
                  <a:lnTo>
                    <a:pt x="1512" y="713"/>
                  </a:lnTo>
                  <a:lnTo>
                    <a:pt x="1512" y="788"/>
                  </a:lnTo>
                  <a:lnTo>
                    <a:pt x="1550" y="788"/>
                  </a:lnTo>
                  <a:lnTo>
                    <a:pt x="1550" y="863"/>
                  </a:lnTo>
                  <a:lnTo>
                    <a:pt x="1587" y="863"/>
                  </a:lnTo>
                  <a:lnTo>
                    <a:pt x="1587" y="938"/>
                  </a:lnTo>
                  <a:lnTo>
                    <a:pt x="1625" y="938"/>
                  </a:lnTo>
                  <a:lnTo>
                    <a:pt x="1625" y="863"/>
                  </a:lnTo>
                  <a:lnTo>
                    <a:pt x="1656" y="863"/>
                  </a:lnTo>
                  <a:lnTo>
                    <a:pt x="1694" y="863"/>
                  </a:lnTo>
                  <a:lnTo>
                    <a:pt x="1694" y="938"/>
                  </a:lnTo>
                  <a:lnTo>
                    <a:pt x="1694" y="1013"/>
                  </a:lnTo>
                  <a:lnTo>
                    <a:pt x="1694" y="1075"/>
                  </a:lnTo>
                  <a:lnTo>
                    <a:pt x="1731" y="1075"/>
                  </a:lnTo>
                  <a:lnTo>
                    <a:pt x="1769" y="1075"/>
                  </a:lnTo>
                  <a:lnTo>
                    <a:pt x="1801" y="1075"/>
                  </a:lnTo>
                  <a:lnTo>
                    <a:pt x="1838" y="1075"/>
                  </a:lnTo>
                  <a:lnTo>
                    <a:pt x="1838" y="1150"/>
                  </a:lnTo>
                  <a:lnTo>
                    <a:pt x="1838" y="1075"/>
                  </a:lnTo>
                  <a:lnTo>
                    <a:pt x="1876" y="1075"/>
                  </a:lnTo>
                  <a:lnTo>
                    <a:pt x="1876" y="1150"/>
                  </a:lnTo>
                  <a:lnTo>
                    <a:pt x="1913" y="1150"/>
                  </a:lnTo>
                  <a:lnTo>
                    <a:pt x="1945" y="1150"/>
                  </a:lnTo>
                  <a:lnTo>
                    <a:pt x="1982" y="1150"/>
                  </a:lnTo>
                  <a:lnTo>
                    <a:pt x="2020" y="1150"/>
                  </a:lnTo>
                  <a:lnTo>
                    <a:pt x="2058" y="1150"/>
                  </a:lnTo>
                  <a:lnTo>
                    <a:pt x="2058" y="1225"/>
                  </a:lnTo>
                  <a:lnTo>
                    <a:pt x="2089" y="1225"/>
                  </a:lnTo>
                  <a:lnTo>
                    <a:pt x="2089" y="1300"/>
                  </a:lnTo>
                  <a:lnTo>
                    <a:pt x="2089" y="1363"/>
                  </a:lnTo>
                  <a:lnTo>
                    <a:pt x="2089" y="1438"/>
                  </a:lnTo>
                  <a:lnTo>
                    <a:pt x="2089" y="1513"/>
                  </a:lnTo>
                  <a:lnTo>
                    <a:pt x="2058" y="1513"/>
                  </a:lnTo>
                  <a:lnTo>
                    <a:pt x="2089" y="1513"/>
                  </a:lnTo>
                  <a:lnTo>
                    <a:pt x="2089" y="1588"/>
                  </a:lnTo>
                  <a:lnTo>
                    <a:pt x="2089" y="1650"/>
                  </a:lnTo>
                  <a:lnTo>
                    <a:pt x="2127" y="1650"/>
                  </a:lnTo>
                  <a:lnTo>
                    <a:pt x="2127" y="1725"/>
                  </a:lnTo>
                  <a:lnTo>
                    <a:pt x="2164" y="1725"/>
                  </a:lnTo>
                  <a:lnTo>
                    <a:pt x="2202" y="1725"/>
                  </a:lnTo>
                  <a:lnTo>
                    <a:pt x="2240" y="1725"/>
                  </a:lnTo>
                  <a:lnTo>
                    <a:pt x="2240" y="1800"/>
                  </a:lnTo>
                  <a:lnTo>
                    <a:pt x="2271" y="1800"/>
                  </a:lnTo>
                  <a:lnTo>
                    <a:pt x="2309" y="1800"/>
                  </a:lnTo>
                  <a:lnTo>
                    <a:pt x="2309" y="1875"/>
                  </a:lnTo>
                  <a:lnTo>
                    <a:pt x="2346" y="1875"/>
                  </a:lnTo>
                  <a:lnTo>
                    <a:pt x="2384" y="1875"/>
                  </a:lnTo>
                  <a:lnTo>
                    <a:pt x="2384" y="1938"/>
                  </a:lnTo>
                  <a:lnTo>
                    <a:pt x="2384" y="1875"/>
                  </a:lnTo>
                  <a:lnTo>
                    <a:pt x="2415" y="1875"/>
                  </a:lnTo>
                  <a:lnTo>
                    <a:pt x="2453" y="1875"/>
                  </a:lnTo>
                  <a:lnTo>
                    <a:pt x="2491" y="1875"/>
                  </a:lnTo>
                  <a:lnTo>
                    <a:pt x="2453" y="1875"/>
                  </a:lnTo>
                  <a:lnTo>
                    <a:pt x="2453" y="1800"/>
                  </a:lnTo>
                  <a:lnTo>
                    <a:pt x="2491" y="1800"/>
                  </a:lnTo>
                  <a:lnTo>
                    <a:pt x="2528" y="1800"/>
                  </a:lnTo>
                  <a:lnTo>
                    <a:pt x="2528" y="1875"/>
                  </a:lnTo>
                  <a:lnTo>
                    <a:pt x="2560" y="1875"/>
                  </a:lnTo>
                  <a:lnTo>
                    <a:pt x="2597" y="1875"/>
                  </a:lnTo>
                  <a:lnTo>
                    <a:pt x="2635" y="1875"/>
                  </a:lnTo>
                  <a:lnTo>
                    <a:pt x="2635" y="1938"/>
                  </a:lnTo>
                  <a:lnTo>
                    <a:pt x="2635" y="2013"/>
                  </a:lnTo>
                  <a:lnTo>
                    <a:pt x="2673" y="2013"/>
                  </a:lnTo>
                  <a:lnTo>
                    <a:pt x="2673" y="1938"/>
                  </a:lnTo>
                  <a:lnTo>
                    <a:pt x="2704" y="1938"/>
                  </a:lnTo>
                  <a:lnTo>
                    <a:pt x="2704" y="2013"/>
                  </a:lnTo>
                  <a:lnTo>
                    <a:pt x="2742" y="2013"/>
                  </a:lnTo>
                  <a:lnTo>
                    <a:pt x="2742" y="1938"/>
                  </a:lnTo>
                  <a:lnTo>
                    <a:pt x="2742" y="2013"/>
                  </a:lnTo>
                  <a:lnTo>
                    <a:pt x="2779" y="2013"/>
                  </a:lnTo>
                  <a:lnTo>
                    <a:pt x="2817" y="2013"/>
                  </a:lnTo>
                  <a:cubicBezTo>
                    <a:pt x="2827" y="2038"/>
                    <a:pt x="2838" y="2063"/>
                    <a:pt x="2848" y="2088"/>
                  </a:cubicBezTo>
                  <a:lnTo>
                    <a:pt x="2817" y="2088"/>
                  </a:lnTo>
                  <a:lnTo>
                    <a:pt x="2848" y="2088"/>
                  </a:lnTo>
                  <a:cubicBezTo>
                    <a:pt x="2861" y="2113"/>
                    <a:pt x="2873" y="2138"/>
                    <a:pt x="2886" y="2163"/>
                  </a:cubicBezTo>
                  <a:lnTo>
                    <a:pt x="2923" y="2163"/>
                  </a:lnTo>
                  <a:lnTo>
                    <a:pt x="2961" y="2163"/>
                  </a:lnTo>
                  <a:lnTo>
                    <a:pt x="2992" y="2163"/>
                  </a:lnTo>
                  <a:lnTo>
                    <a:pt x="2992" y="2088"/>
                  </a:lnTo>
                  <a:lnTo>
                    <a:pt x="2992" y="2013"/>
                  </a:lnTo>
                  <a:lnTo>
                    <a:pt x="3030" y="2013"/>
                  </a:lnTo>
                  <a:lnTo>
                    <a:pt x="3068" y="2013"/>
                  </a:lnTo>
                  <a:lnTo>
                    <a:pt x="3068" y="1938"/>
                  </a:lnTo>
                  <a:lnTo>
                    <a:pt x="3068" y="2013"/>
                  </a:lnTo>
                  <a:lnTo>
                    <a:pt x="3105" y="2013"/>
                  </a:lnTo>
                  <a:cubicBezTo>
                    <a:pt x="3116" y="1988"/>
                    <a:pt x="3126" y="1963"/>
                    <a:pt x="3137" y="1938"/>
                  </a:cubicBezTo>
                  <a:lnTo>
                    <a:pt x="3174" y="1938"/>
                  </a:lnTo>
                  <a:lnTo>
                    <a:pt x="3174" y="1875"/>
                  </a:lnTo>
                  <a:lnTo>
                    <a:pt x="3212" y="1875"/>
                  </a:lnTo>
                  <a:lnTo>
                    <a:pt x="3212" y="1800"/>
                  </a:lnTo>
                  <a:lnTo>
                    <a:pt x="3212" y="1725"/>
                  </a:lnTo>
                  <a:lnTo>
                    <a:pt x="3250" y="1725"/>
                  </a:lnTo>
                  <a:lnTo>
                    <a:pt x="3250" y="1650"/>
                  </a:lnTo>
                  <a:lnTo>
                    <a:pt x="3250" y="1588"/>
                  </a:lnTo>
                  <a:lnTo>
                    <a:pt x="3250" y="1513"/>
                  </a:lnTo>
                  <a:cubicBezTo>
                    <a:pt x="3237" y="1488"/>
                    <a:pt x="3225" y="1463"/>
                    <a:pt x="3212" y="1438"/>
                  </a:cubicBezTo>
                  <a:lnTo>
                    <a:pt x="3212" y="1513"/>
                  </a:lnTo>
                  <a:lnTo>
                    <a:pt x="3212" y="1438"/>
                  </a:lnTo>
                  <a:lnTo>
                    <a:pt x="3174" y="1438"/>
                  </a:lnTo>
                  <a:lnTo>
                    <a:pt x="3174" y="1363"/>
                  </a:lnTo>
                  <a:lnTo>
                    <a:pt x="3174" y="1300"/>
                  </a:lnTo>
                  <a:lnTo>
                    <a:pt x="3174" y="1225"/>
                  </a:lnTo>
                  <a:lnTo>
                    <a:pt x="3137" y="1225"/>
                  </a:lnTo>
                  <a:lnTo>
                    <a:pt x="3174" y="1225"/>
                  </a:lnTo>
                  <a:lnTo>
                    <a:pt x="3174" y="1150"/>
                  </a:lnTo>
                  <a:lnTo>
                    <a:pt x="3137" y="1150"/>
                  </a:lnTo>
                  <a:lnTo>
                    <a:pt x="3137" y="1075"/>
                  </a:lnTo>
                  <a:lnTo>
                    <a:pt x="3137" y="1013"/>
                  </a:lnTo>
                  <a:lnTo>
                    <a:pt x="3137" y="938"/>
                  </a:lnTo>
                  <a:lnTo>
                    <a:pt x="3174" y="938"/>
                  </a:lnTo>
                  <a:lnTo>
                    <a:pt x="3174" y="863"/>
                  </a:lnTo>
                  <a:lnTo>
                    <a:pt x="3174" y="788"/>
                  </a:lnTo>
                  <a:lnTo>
                    <a:pt x="3174" y="713"/>
                  </a:lnTo>
                  <a:lnTo>
                    <a:pt x="3212" y="713"/>
                  </a:lnTo>
                  <a:lnTo>
                    <a:pt x="3212" y="650"/>
                  </a:lnTo>
                  <a:lnTo>
                    <a:pt x="3250" y="650"/>
                  </a:lnTo>
                  <a:lnTo>
                    <a:pt x="3281" y="650"/>
                  </a:lnTo>
                  <a:lnTo>
                    <a:pt x="3281" y="575"/>
                  </a:lnTo>
                  <a:lnTo>
                    <a:pt x="3281" y="500"/>
                  </a:lnTo>
                  <a:lnTo>
                    <a:pt x="3281" y="425"/>
                  </a:lnTo>
                  <a:lnTo>
                    <a:pt x="3319" y="425"/>
                  </a:lnTo>
                  <a:lnTo>
                    <a:pt x="3319" y="363"/>
                  </a:lnTo>
                  <a:lnTo>
                    <a:pt x="3356" y="363"/>
                  </a:lnTo>
                  <a:lnTo>
                    <a:pt x="3394" y="363"/>
                  </a:lnTo>
                  <a:lnTo>
                    <a:pt x="3394" y="288"/>
                  </a:lnTo>
                  <a:lnTo>
                    <a:pt x="3425" y="288"/>
                  </a:lnTo>
                  <a:lnTo>
                    <a:pt x="3425" y="213"/>
                  </a:lnTo>
                  <a:lnTo>
                    <a:pt x="3463" y="213"/>
                  </a:lnTo>
                  <a:lnTo>
                    <a:pt x="3463" y="138"/>
                  </a:lnTo>
                  <a:lnTo>
                    <a:pt x="3463" y="75"/>
                  </a:lnTo>
                  <a:cubicBezTo>
                    <a:pt x="3476" y="50"/>
                    <a:pt x="3488" y="25"/>
                    <a:pt x="3501" y="0"/>
                  </a:cubicBezTo>
                  <a:lnTo>
                    <a:pt x="3501" y="75"/>
                  </a:lnTo>
                  <a:lnTo>
                    <a:pt x="3501" y="138"/>
                  </a:lnTo>
                  <a:lnTo>
                    <a:pt x="3538" y="138"/>
                  </a:lnTo>
                  <a:lnTo>
                    <a:pt x="3570" y="138"/>
                  </a:lnTo>
                  <a:lnTo>
                    <a:pt x="3570" y="213"/>
                  </a:lnTo>
                  <a:lnTo>
                    <a:pt x="3607" y="213"/>
                  </a:lnTo>
                  <a:lnTo>
                    <a:pt x="3645" y="213"/>
                  </a:lnTo>
                  <a:lnTo>
                    <a:pt x="3645" y="288"/>
                  </a:lnTo>
                  <a:lnTo>
                    <a:pt x="3683" y="288"/>
                  </a:lnTo>
                  <a:lnTo>
                    <a:pt x="3714" y="288"/>
                  </a:lnTo>
                  <a:lnTo>
                    <a:pt x="3714" y="363"/>
                  </a:lnTo>
                  <a:lnTo>
                    <a:pt x="3752" y="363"/>
                  </a:lnTo>
                  <a:lnTo>
                    <a:pt x="3752" y="425"/>
                  </a:lnTo>
                  <a:lnTo>
                    <a:pt x="3789" y="425"/>
                  </a:lnTo>
                  <a:lnTo>
                    <a:pt x="3827" y="425"/>
                  </a:lnTo>
                  <a:lnTo>
                    <a:pt x="3858" y="425"/>
                  </a:lnTo>
                  <a:lnTo>
                    <a:pt x="3896" y="425"/>
                  </a:lnTo>
                  <a:lnTo>
                    <a:pt x="3896" y="500"/>
                  </a:lnTo>
                  <a:lnTo>
                    <a:pt x="3896" y="425"/>
                  </a:lnTo>
                  <a:lnTo>
                    <a:pt x="3896" y="500"/>
                  </a:lnTo>
                  <a:lnTo>
                    <a:pt x="3934" y="500"/>
                  </a:lnTo>
                  <a:lnTo>
                    <a:pt x="3934" y="425"/>
                  </a:lnTo>
                  <a:lnTo>
                    <a:pt x="3934" y="500"/>
                  </a:lnTo>
                  <a:lnTo>
                    <a:pt x="3971" y="500"/>
                  </a:lnTo>
                  <a:lnTo>
                    <a:pt x="4003" y="500"/>
                  </a:lnTo>
                  <a:lnTo>
                    <a:pt x="4003" y="575"/>
                  </a:lnTo>
                  <a:lnTo>
                    <a:pt x="4040" y="575"/>
                  </a:lnTo>
                  <a:lnTo>
                    <a:pt x="4078" y="575"/>
                  </a:lnTo>
                  <a:lnTo>
                    <a:pt x="4078" y="650"/>
                  </a:lnTo>
                  <a:lnTo>
                    <a:pt x="4115" y="650"/>
                  </a:lnTo>
                  <a:lnTo>
                    <a:pt x="4115" y="713"/>
                  </a:lnTo>
                  <a:lnTo>
                    <a:pt x="4153" y="713"/>
                  </a:lnTo>
                  <a:lnTo>
                    <a:pt x="4153" y="650"/>
                  </a:lnTo>
                  <a:lnTo>
                    <a:pt x="4153" y="713"/>
                  </a:lnTo>
                  <a:lnTo>
                    <a:pt x="4184" y="713"/>
                  </a:lnTo>
                  <a:lnTo>
                    <a:pt x="4184" y="788"/>
                  </a:lnTo>
                  <a:lnTo>
                    <a:pt x="4184" y="713"/>
                  </a:lnTo>
                  <a:lnTo>
                    <a:pt x="4222" y="713"/>
                  </a:lnTo>
                  <a:lnTo>
                    <a:pt x="4260" y="713"/>
                  </a:lnTo>
                  <a:lnTo>
                    <a:pt x="4260" y="788"/>
                  </a:lnTo>
                  <a:lnTo>
                    <a:pt x="4297" y="788"/>
                  </a:lnTo>
                  <a:lnTo>
                    <a:pt x="4329" y="788"/>
                  </a:lnTo>
                  <a:lnTo>
                    <a:pt x="4366" y="788"/>
                  </a:lnTo>
                  <a:lnTo>
                    <a:pt x="4366" y="863"/>
                  </a:lnTo>
                  <a:lnTo>
                    <a:pt x="4404" y="863"/>
                  </a:lnTo>
                  <a:lnTo>
                    <a:pt x="4404" y="938"/>
                  </a:lnTo>
                  <a:lnTo>
                    <a:pt x="4404" y="1013"/>
                  </a:lnTo>
                  <a:lnTo>
                    <a:pt x="4404" y="1075"/>
                  </a:lnTo>
                  <a:lnTo>
                    <a:pt x="4404" y="1150"/>
                  </a:lnTo>
                  <a:lnTo>
                    <a:pt x="4404" y="1225"/>
                  </a:lnTo>
                  <a:lnTo>
                    <a:pt x="4442" y="1225"/>
                  </a:lnTo>
                  <a:lnTo>
                    <a:pt x="4404" y="1225"/>
                  </a:lnTo>
                  <a:lnTo>
                    <a:pt x="4404" y="1300"/>
                  </a:lnTo>
                  <a:lnTo>
                    <a:pt x="4442" y="1300"/>
                  </a:lnTo>
                  <a:lnTo>
                    <a:pt x="4404" y="1300"/>
                  </a:lnTo>
                  <a:lnTo>
                    <a:pt x="4404" y="1363"/>
                  </a:lnTo>
                  <a:lnTo>
                    <a:pt x="4442" y="1363"/>
                  </a:lnTo>
                  <a:lnTo>
                    <a:pt x="4442" y="1438"/>
                  </a:lnTo>
                  <a:lnTo>
                    <a:pt x="4442" y="1513"/>
                  </a:lnTo>
                  <a:lnTo>
                    <a:pt x="4473" y="1513"/>
                  </a:lnTo>
                  <a:lnTo>
                    <a:pt x="4473" y="1588"/>
                  </a:lnTo>
                  <a:lnTo>
                    <a:pt x="4511" y="1588"/>
                  </a:lnTo>
                  <a:lnTo>
                    <a:pt x="4511" y="1650"/>
                  </a:lnTo>
                  <a:lnTo>
                    <a:pt x="4511" y="1725"/>
                  </a:lnTo>
                  <a:lnTo>
                    <a:pt x="4548" y="1725"/>
                  </a:lnTo>
                  <a:lnTo>
                    <a:pt x="4548" y="1800"/>
                  </a:lnTo>
                  <a:lnTo>
                    <a:pt x="4586" y="1800"/>
                  </a:lnTo>
                  <a:cubicBezTo>
                    <a:pt x="4596" y="1825"/>
                    <a:pt x="4607" y="1850"/>
                    <a:pt x="4617" y="1875"/>
                  </a:cubicBezTo>
                  <a:lnTo>
                    <a:pt x="4655" y="1875"/>
                  </a:lnTo>
                  <a:lnTo>
                    <a:pt x="4693" y="1875"/>
                  </a:lnTo>
                  <a:lnTo>
                    <a:pt x="4730" y="1875"/>
                  </a:lnTo>
                  <a:lnTo>
                    <a:pt x="4730" y="1938"/>
                  </a:lnTo>
                  <a:lnTo>
                    <a:pt x="4762" y="1938"/>
                  </a:lnTo>
                  <a:lnTo>
                    <a:pt x="4799" y="1938"/>
                  </a:lnTo>
                  <a:lnTo>
                    <a:pt x="4799" y="2013"/>
                  </a:lnTo>
                  <a:lnTo>
                    <a:pt x="4837" y="2013"/>
                  </a:lnTo>
                  <a:lnTo>
                    <a:pt x="4875" y="2013"/>
                  </a:lnTo>
                  <a:lnTo>
                    <a:pt x="4875" y="1938"/>
                  </a:lnTo>
                  <a:lnTo>
                    <a:pt x="4906" y="1938"/>
                  </a:lnTo>
                  <a:lnTo>
                    <a:pt x="4906" y="2013"/>
                  </a:lnTo>
                  <a:lnTo>
                    <a:pt x="4944" y="2013"/>
                  </a:lnTo>
                  <a:lnTo>
                    <a:pt x="4981" y="2013"/>
                  </a:lnTo>
                  <a:lnTo>
                    <a:pt x="5019" y="2013"/>
                  </a:lnTo>
                  <a:lnTo>
                    <a:pt x="5019" y="1938"/>
                  </a:lnTo>
                  <a:lnTo>
                    <a:pt x="5050" y="1938"/>
                  </a:lnTo>
                  <a:lnTo>
                    <a:pt x="5050" y="1875"/>
                  </a:lnTo>
                  <a:lnTo>
                    <a:pt x="5088" y="1875"/>
                  </a:lnTo>
                  <a:lnTo>
                    <a:pt x="5125" y="1875"/>
                  </a:lnTo>
                  <a:lnTo>
                    <a:pt x="5125" y="1800"/>
                  </a:lnTo>
                  <a:lnTo>
                    <a:pt x="5163" y="1800"/>
                  </a:lnTo>
                  <a:lnTo>
                    <a:pt x="5163" y="1875"/>
                  </a:lnTo>
                  <a:lnTo>
                    <a:pt x="5194" y="1875"/>
                  </a:lnTo>
                  <a:lnTo>
                    <a:pt x="5194" y="1800"/>
                  </a:lnTo>
                  <a:lnTo>
                    <a:pt x="5232" y="1800"/>
                  </a:lnTo>
                  <a:lnTo>
                    <a:pt x="5270" y="1800"/>
                  </a:lnTo>
                  <a:lnTo>
                    <a:pt x="5307" y="1800"/>
                  </a:lnTo>
                  <a:lnTo>
                    <a:pt x="5307" y="1725"/>
                  </a:lnTo>
                  <a:lnTo>
                    <a:pt x="5339" y="1725"/>
                  </a:lnTo>
                  <a:lnTo>
                    <a:pt x="5376" y="1725"/>
                  </a:lnTo>
                  <a:lnTo>
                    <a:pt x="5414" y="1725"/>
                  </a:lnTo>
                  <a:lnTo>
                    <a:pt x="5452" y="1725"/>
                  </a:lnTo>
                  <a:lnTo>
                    <a:pt x="5452" y="1800"/>
                  </a:lnTo>
                  <a:lnTo>
                    <a:pt x="5452" y="1725"/>
                  </a:lnTo>
                  <a:lnTo>
                    <a:pt x="5452" y="1800"/>
                  </a:lnTo>
                  <a:lnTo>
                    <a:pt x="5452" y="1725"/>
                  </a:lnTo>
                  <a:lnTo>
                    <a:pt x="5483" y="1725"/>
                  </a:lnTo>
                  <a:lnTo>
                    <a:pt x="5483" y="1800"/>
                  </a:lnTo>
                  <a:lnTo>
                    <a:pt x="5521" y="1800"/>
                  </a:lnTo>
                  <a:lnTo>
                    <a:pt x="5558" y="1800"/>
                  </a:lnTo>
                  <a:lnTo>
                    <a:pt x="5558" y="1875"/>
                  </a:lnTo>
                  <a:lnTo>
                    <a:pt x="5596" y="1875"/>
                  </a:lnTo>
                  <a:lnTo>
                    <a:pt x="5627" y="1875"/>
                  </a:lnTo>
                  <a:lnTo>
                    <a:pt x="5665" y="1875"/>
                  </a:lnTo>
                  <a:lnTo>
                    <a:pt x="5703" y="1875"/>
                  </a:lnTo>
                  <a:lnTo>
                    <a:pt x="5703" y="1800"/>
                  </a:lnTo>
                  <a:lnTo>
                    <a:pt x="5703" y="1875"/>
                  </a:lnTo>
                  <a:lnTo>
                    <a:pt x="5740" y="1875"/>
                  </a:lnTo>
                  <a:lnTo>
                    <a:pt x="5772" y="1875"/>
                  </a:lnTo>
                  <a:lnTo>
                    <a:pt x="5809" y="1875"/>
                  </a:lnTo>
                  <a:lnTo>
                    <a:pt x="5809" y="1938"/>
                  </a:lnTo>
                  <a:lnTo>
                    <a:pt x="5847" y="1938"/>
                  </a:lnTo>
                  <a:lnTo>
                    <a:pt x="5847" y="2013"/>
                  </a:lnTo>
                  <a:lnTo>
                    <a:pt x="5847" y="2088"/>
                  </a:lnTo>
                  <a:lnTo>
                    <a:pt x="5885" y="2088"/>
                  </a:lnTo>
                  <a:lnTo>
                    <a:pt x="5885" y="2163"/>
                  </a:lnTo>
                  <a:lnTo>
                    <a:pt x="5922" y="2163"/>
                  </a:lnTo>
                  <a:lnTo>
                    <a:pt x="5954" y="2163"/>
                  </a:lnTo>
                  <a:lnTo>
                    <a:pt x="5991" y="2163"/>
                  </a:lnTo>
                  <a:lnTo>
                    <a:pt x="6029" y="2163"/>
                  </a:lnTo>
                  <a:lnTo>
                    <a:pt x="6066" y="2163"/>
                  </a:lnTo>
                  <a:lnTo>
                    <a:pt x="6098" y="2163"/>
                  </a:lnTo>
                  <a:lnTo>
                    <a:pt x="6098" y="2225"/>
                  </a:lnTo>
                  <a:lnTo>
                    <a:pt x="6098" y="2163"/>
                  </a:lnTo>
                  <a:lnTo>
                    <a:pt x="6136" y="2163"/>
                  </a:lnTo>
                  <a:lnTo>
                    <a:pt x="6136" y="2225"/>
                  </a:lnTo>
                  <a:lnTo>
                    <a:pt x="6098" y="2225"/>
                  </a:lnTo>
                  <a:lnTo>
                    <a:pt x="6136" y="2225"/>
                  </a:lnTo>
                  <a:lnTo>
                    <a:pt x="6136" y="2300"/>
                  </a:lnTo>
                  <a:lnTo>
                    <a:pt x="6136" y="2375"/>
                  </a:lnTo>
                  <a:lnTo>
                    <a:pt x="6136" y="2450"/>
                  </a:lnTo>
                  <a:lnTo>
                    <a:pt x="6173" y="2450"/>
                  </a:lnTo>
                  <a:lnTo>
                    <a:pt x="6136" y="2450"/>
                  </a:lnTo>
                  <a:lnTo>
                    <a:pt x="6173" y="2450"/>
                  </a:lnTo>
                  <a:lnTo>
                    <a:pt x="6173" y="2513"/>
                  </a:lnTo>
                  <a:lnTo>
                    <a:pt x="6211" y="2513"/>
                  </a:lnTo>
                  <a:lnTo>
                    <a:pt x="6242" y="2513"/>
                  </a:lnTo>
                  <a:lnTo>
                    <a:pt x="6242" y="2588"/>
                  </a:lnTo>
                  <a:lnTo>
                    <a:pt x="6242" y="2663"/>
                  </a:lnTo>
                  <a:lnTo>
                    <a:pt x="6280" y="2663"/>
                  </a:lnTo>
                  <a:lnTo>
                    <a:pt x="6280" y="2738"/>
                  </a:lnTo>
                  <a:lnTo>
                    <a:pt x="6317" y="2738"/>
                  </a:lnTo>
                  <a:lnTo>
                    <a:pt x="6355" y="2738"/>
                  </a:lnTo>
                  <a:lnTo>
                    <a:pt x="6386" y="2738"/>
                  </a:lnTo>
                  <a:lnTo>
                    <a:pt x="6424" y="2738"/>
                  </a:lnTo>
                  <a:lnTo>
                    <a:pt x="6462" y="2738"/>
                  </a:lnTo>
                  <a:lnTo>
                    <a:pt x="6499" y="2738"/>
                  </a:lnTo>
                  <a:lnTo>
                    <a:pt x="6499" y="2663"/>
                  </a:lnTo>
                  <a:cubicBezTo>
                    <a:pt x="6510" y="2688"/>
                    <a:pt x="6520" y="2713"/>
                    <a:pt x="6531" y="2738"/>
                  </a:cubicBezTo>
                  <a:lnTo>
                    <a:pt x="6568" y="2738"/>
                  </a:lnTo>
                  <a:lnTo>
                    <a:pt x="6606" y="2738"/>
                  </a:lnTo>
                  <a:lnTo>
                    <a:pt x="6606" y="2800"/>
                  </a:lnTo>
                  <a:lnTo>
                    <a:pt x="6644" y="2800"/>
                  </a:lnTo>
                  <a:lnTo>
                    <a:pt x="6675" y="2800"/>
                  </a:lnTo>
                  <a:lnTo>
                    <a:pt x="6713" y="2800"/>
                  </a:lnTo>
                  <a:lnTo>
                    <a:pt x="6750" y="2800"/>
                  </a:lnTo>
                  <a:lnTo>
                    <a:pt x="6788" y="2800"/>
                  </a:lnTo>
                  <a:lnTo>
                    <a:pt x="6819" y="2800"/>
                  </a:lnTo>
                  <a:lnTo>
                    <a:pt x="6819" y="2875"/>
                  </a:lnTo>
                  <a:lnTo>
                    <a:pt x="6819" y="2800"/>
                  </a:lnTo>
                  <a:lnTo>
                    <a:pt x="6857" y="2800"/>
                  </a:lnTo>
                  <a:lnTo>
                    <a:pt x="6857" y="2738"/>
                  </a:lnTo>
                  <a:lnTo>
                    <a:pt x="6895" y="2738"/>
                  </a:lnTo>
                  <a:lnTo>
                    <a:pt x="6895" y="2800"/>
                  </a:lnTo>
                  <a:lnTo>
                    <a:pt x="6932" y="2800"/>
                  </a:lnTo>
                  <a:lnTo>
                    <a:pt x="6964" y="2800"/>
                  </a:lnTo>
                  <a:lnTo>
                    <a:pt x="7001" y="2800"/>
                  </a:lnTo>
                  <a:lnTo>
                    <a:pt x="7039" y="2800"/>
                  </a:lnTo>
                  <a:lnTo>
                    <a:pt x="7039" y="2738"/>
                  </a:lnTo>
                  <a:lnTo>
                    <a:pt x="7077" y="2738"/>
                  </a:lnTo>
                  <a:cubicBezTo>
                    <a:pt x="7087" y="2713"/>
                    <a:pt x="7098" y="2688"/>
                    <a:pt x="7108" y="2663"/>
                  </a:cubicBezTo>
                  <a:lnTo>
                    <a:pt x="7146" y="2663"/>
                  </a:lnTo>
                  <a:cubicBezTo>
                    <a:pt x="7158" y="2638"/>
                    <a:pt x="7171" y="2613"/>
                    <a:pt x="7183" y="2588"/>
                  </a:cubicBezTo>
                  <a:lnTo>
                    <a:pt x="7221" y="2588"/>
                  </a:lnTo>
                  <a:lnTo>
                    <a:pt x="7221" y="2663"/>
                  </a:lnTo>
                  <a:lnTo>
                    <a:pt x="7221" y="2588"/>
                  </a:lnTo>
                  <a:lnTo>
                    <a:pt x="7252" y="2588"/>
                  </a:lnTo>
                  <a:lnTo>
                    <a:pt x="7290" y="2588"/>
                  </a:lnTo>
                  <a:lnTo>
                    <a:pt x="7327" y="2588"/>
                  </a:lnTo>
                  <a:cubicBezTo>
                    <a:pt x="7340" y="2563"/>
                    <a:pt x="7352" y="2538"/>
                    <a:pt x="7365" y="2513"/>
                  </a:cubicBezTo>
                  <a:lnTo>
                    <a:pt x="7396" y="2513"/>
                  </a:lnTo>
                  <a:cubicBezTo>
                    <a:pt x="7409" y="2492"/>
                    <a:pt x="7421" y="2471"/>
                    <a:pt x="7434" y="2450"/>
                  </a:cubicBezTo>
                  <a:lnTo>
                    <a:pt x="7472" y="2450"/>
                  </a:lnTo>
                  <a:lnTo>
                    <a:pt x="7472" y="2375"/>
                  </a:lnTo>
                  <a:lnTo>
                    <a:pt x="7509" y="2375"/>
                  </a:lnTo>
                  <a:lnTo>
                    <a:pt x="7541" y="2375"/>
                  </a:lnTo>
                  <a:lnTo>
                    <a:pt x="7578" y="2375"/>
                  </a:lnTo>
                  <a:lnTo>
                    <a:pt x="7616" y="2375"/>
                  </a:lnTo>
                  <a:lnTo>
                    <a:pt x="7616" y="2300"/>
                  </a:lnTo>
                  <a:lnTo>
                    <a:pt x="7654" y="2300"/>
                  </a:lnTo>
                  <a:cubicBezTo>
                    <a:pt x="7664" y="2275"/>
                    <a:pt x="7675" y="2250"/>
                    <a:pt x="7685" y="2225"/>
                  </a:cubicBezTo>
                  <a:lnTo>
                    <a:pt x="7685" y="2163"/>
                  </a:lnTo>
                  <a:lnTo>
                    <a:pt x="7685" y="2088"/>
                  </a:lnTo>
                  <a:lnTo>
                    <a:pt x="7723" y="2088"/>
                  </a:lnTo>
                  <a:lnTo>
                    <a:pt x="7723" y="2013"/>
                  </a:lnTo>
                  <a:lnTo>
                    <a:pt x="7760" y="2013"/>
                  </a:lnTo>
                  <a:lnTo>
                    <a:pt x="7760" y="1938"/>
                  </a:lnTo>
                  <a:lnTo>
                    <a:pt x="7798" y="1938"/>
                  </a:lnTo>
                  <a:lnTo>
                    <a:pt x="7798" y="1875"/>
                  </a:lnTo>
                  <a:lnTo>
                    <a:pt x="7836" y="1875"/>
                  </a:lnTo>
                  <a:lnTo>
                    <a:pt x="7836" y="1800"/>
                  </a:lnTo>
                  <a:lnTo>
                    <a:pt x="7867" y="1800"/>
                  </a:lnTo>
                  <a:lnTo>
                    <a:pt x="7905" y="1800"/>
                  </a:lnTo>
                  <a:lnTo>
                    <a:pt x="7905" y="1725"/>
                  </a:lnTo>
                  <a:lnTo>
                    <a:pt x="7942" y="1725"/>
                  </a:lnTo>
                  <a:lnTo>
                    <a:pt x="7942" y="1650"/>
                  </a:lnTo>
                  <a:lnTo>
                    <a:pt x="7980" y="1650"/>
                  </a:lnTo>
                  <a:lnTo>
                    <a:pt x="7980" y="1588"/>
                  </a:lnTo>
                  <a:lnTo>
                    <a:pt x="8011" y="1588"/>
                  </a:lnTo>
                  <a:lnTo>
                    <a:pt x="8049" y="1588"/>
                  </a:lnTo>
                  <a:lnTo>
                    <a:pt x="8087" y="1588"/>
                  </a:lnTo>
                  <a:lnTo>
                    <a:pt x="8124" y="1588"/>
                  </a:lnTo>
                  <a:lnTo>
                    <a:pt x="8156" y="1588"/>
                  </a:lnTo>
                  <a:lnTo>
                    <a:pt x="8193" y="1588"/>
                  </a:lnTo>
                  <a:lnTo>
                    <a:pt x="8231" y="1588"/>
                  </a:lnTo>
                  <a:lnTo>
                    <a:pt x="8231" y="1650"/>
                  </a:lnTo>
                  <a:lnTo>
                    <a:pt x="8269" y="1650"/>
                  </a:lnTo>
                  <a:lnTo>
                    <a:pt x="8269" y="1725"/>
                  </a:lnTo>
                  <a:cubicBezTo>
                    <a:pt x="8279" y="1750"/>
                    <a:pt x="8290" y="1775"/>
                    <a:pt x="8300" y="1800"/>
                  </a:cubicBezTo>
                  <a:lnTo>
                    <a:pt x="8338" y="1800"/>
                  </a:lnTo>
                  <a:lnTo>
                    <a:pt x="8375" y="1800"/>
                  </a:lnTo>
                  <a:lnTo>
                    <a:pt x="8413" y="1800"/>
                  </a:lnTo>
                  <a:lnTo>
                    <a:pt x="8444" y="1800"/>
                  </a:lnTo>
                  <a:lnTo>
                    <a:pt x="8444" y="1875"/>
                  </a:lnTo>
                  <a:lnTo>
                    <a:pt x="8444" y="1800"/>
                  </a:lnTo>
                  <a:lnTo>
                    <a:pt x="8482" y="1800"/>
                  </a:lnTo>
                  <a:lnTo>
                    <a:pt x="8519" y="1800"/>
                  </a:lnTo>
                  <a:lnTo>
                    <a:pt x="8519" y="1725"/>
                  </a:lnTo>
                  <a:lnTo>
                    <a:pt x="8557" y="1725"/>
                  </a:lnTo>
                  <a:lnTo>
                    <a:pt x="8557" y="1650"/>
                  </a:lnTo>
                  <a:lnTo>
                    <a:pt x="8588" y="1650"/>
                  </a:lnTo>
                  <a:lnTo>
                    <a:pt x="8626" y="1650"/>
                  </a:lnTo>
                  <a:lnTo>
                    <a:pt x="8664" y="1650"/>
                  </a:lnTo>
                  <a:cubicBezTo>
                    <a:pt x="8676" y="1675"/>
                    <a:pt x="8689" y="1700"/>
                    <a:pt x="8701" y="1725"/>
                  </a:cubicBezTo>
                  <a:lnTo>
                    <a:pt x="8733" y="1725"/>
                  </a:lnTo>
                  <a:lnTo>
                    <a:pt x="8733" y="1800"/>
                  </a:lnTo>
                  <a:lnTo>
                    <a:pt x="8770" y="1800"/>
                  </a:lnTo>
                  <a:cubicBezTo>
                    <a:pt x="8758" y="1825"/>
                    <a:pt x="8745" y="1850"/>
                    <a:pt x="8733" y="1875"/>
                  </a:cubicBezTo>
                  <a:lnTo>
                    <a:pt x="8733" y="2013"/>
                  </a:lnTo>
                  <a:cubicBezTo>
                    <a:pt x="8722" y="2038"/>
                    <a:pt x="8712" y="2063"/>
                    <a:pt x="8701" y="2088"/>
                  </a:cubicBezTo>
                  <a:lnTo>
                    <a:pt x="8701" y="2225"/>
                  </a:lnTo>
                  <a:lnTo>
                    <a:pt x="8701" y="2300"/>
                  </a:lnTo>
                  <a:cubicBezTo>
                    <a:pt x="8689" y="2350"/>
                    <a:pt x="8676" y="2400"/>
                    <a:pt x="8664" y="2450"/>
                  </a:cubicBezTo>
                  <a:cubicBezTo>
                    <a:pt x="8651" y="2521"/>
                    <a:pt x="8639" y="2592"/>
                    <a:pt x="8626" y="2663"/>
                  </a:cubicBezTo>
                  <a:lnTo>
                    <a:pt x="8626" y="2738"/>
                  </a:lnTo>
                  <a:lnTo>
                    <a:pt x="8626" y="2800"/>
                  </a:lnTo>
                  <a:cubicBezTo>
                    <a:pt x="8613" y="2825"/>
                    <a:pt x="8601" y="2850"/>
                    <a:pt x="8588" y="2875"/>
                  </a:cubicBezTo>
                  <a:lnTo>
                    <a:pt x="8588" y="2950"/>
                  </a:lnTo>
                  <a:cubicBezTo>
                    <a:pt x="8578" y="2996"/>
                    <a:pt x="8567" y="3042"/>
                    <a:pt x="8557" y="3088"/>
                  </a:cubicBezTo>
                  <a:cubicBezTo>
                    <a:pt x="8567" y="3113"/>
                    <a:pt x="8578" y="3138"/>
                    <a:pt x="8588" y="3163"/>
                  </a:cubicBezTo>
                  <a:lnTo>
                    <a:pt x="8588" y="3238"/>
                  </a:lnTo>
                  <a:lnTo>
                    <a:pt x="8588" y="3313"/>
                  </a:lnTo>
                  <a:cubicBezTo>
                    <a:pt x="8565" y="3334"/>
                    <a:pt x="8542" y="3354"/>
                    <a:pt x="8519" y="3375"/>
                  </a:cubicBezTo>
                  <a:lnTo>
                    <a:pt x="8519" y="3450"/>
                  </a:lnTo>
                  <a:cubicBezTo>
                    <a:pt x="8532" y="3521"/>
                    <a:pt x="8544" y="3592"/>
                    <a:pt x="8557" y="3663"/>
                  </a:cubicBezTo>
                  <a:cubicBezTo>
                    <a:pt x="8593" y="3713"/>
                    <a:pt x="8628" y="3763"/>
                    <a:pt x="8664" y="3813"/>
                  </a:cubicBezTo>
                  <a:cubicBezTo>
                    <a:pt x="8676" y="3788"/>
                    <a:pt x="8689" y="3763"/>
                    <a:pt x="8701" y="3738"/>
                  </a:cubicBezTo>
                  <a:lnTo>
                    <a:pt x="8701" y="3663"/>
                  </a:lnTo>
                  <a:cubicBezTo>
                    <a:pt x="8712" y="3642"/>
                    <a:pt x="8722" y="3621"/>
                    <a:pt x="8733" y="3600"/>
                  </a:cubicBezTo>
                  <a:cubicBezTo>
                    <a:pt x="8745" y="3621"/>
                    <a:pt x="8758" y="3642"/>
                    <a:pt x="8770" y="3663"/>
                  </a:cubicBezTo>
                  <a:lnTo>
                    <a:pt x="8846" y="3663"/>
                  </a:lnTo>
                  <a:lnTo>
                    <a:pt x="8846" y="3600"/>
                  </a:lnTo>
                  <a:lnTo>
                    <a:pt x="8877" y="3600"/>
                  </a:lnTo>
                  <a:lnTo>
                    <a:pt x="8915" y="3600"/>
                  </a:lnTo>
                  <a:lnTo>
                    <a:pt x="8952" y="3600"/>
                  </a:lnTo>
                  <a:lnTo>
                    <a:pt x="9021" y="3600"/>
                  </a:lnTo>
                  <a:cubicBezTo>
                    <a:pt x="9046" y="3646"/>
                    <a:pt x="9072" y="3692"/>
                    <a:pt x="9097" y="3738"/>
                  </a:cubicBezTo>
                  <a:lnTo>
                    <a:pt x="9134" y="3738"/>
                  </a:lnTo>
                  <a:cubicBezTo>
                    <a:pt x="9145" y="3667"/>
                    <a:pt x="9155" y="3596"/>
                    <a:pt x="9166" y="3525"/>
                  </a:cubicBezTo>
                  <a:lnTo>
                    <a:pt x="9166" y="3450"/>
                  </a:lnTo>
                  <a:cubicBezTo>
                    <a:pt x="9178" y="3425"/>
                    <a:pt x="9191" y="3400"/>
                    <a:pt x="9203" y="3375"/>
                  </a:cubicBezTo>
                  <a:lnTo>
                    <a:pt x="9241" y="3375"/>
                  </a:lnTo>
                  <a:cubicBezTo>
                    <a:pt x="9264" y="3354"/>
                    <a:pt x="9287" y="3334"/>
                    <a:pt x="9310" y="3313"/>
                  </a:cubicBezTo>
                  <a:lnTo>
                    <a:pt x="9348" y="3313"/>
                  </a:lnTo>
                  <a:lnTo>
                    <a:pt x="9385" y="3313"/>
                  </a:lnTo>
                  <a:lnTo>
                    <a:pt x="9454" y="3313"/>
                  </a:lnTo>
                  <a:cubicBezTo>
                    <a:pt x="9467" y="3334"/>
                    <a:pt x="9479" y="3354"/>
                    <a:pt x="9492" y="3375"/>
                  </a:cubicBezTo>
                  <a:cubicBezTo>
                    <a:pt x="9504" y="3400"/>
                    <a:pt x="9517" y="3425"/>
                    <a:pt x="9529" y="3450"/>
                  </a:cubicBezTo>
                  <a:lnTo>
                    <a:pt x="9567" y="3450"/>
                  </a:lnTo>
                  <a:cubicBezTo>
                    <a:pt x="9577" y="3475"/>
                    <a:pt x="9588" y="3500"/>
                    <a:pt x="9598" y="3525"/>
                  </a:cubicBezTo>
                  <a:lnTo>
                    <a:pt x="9636" y="3525"/>
                  </a:lnTo>
                  <a:cubicBezTo>
                    <a:pt x="9649" y="3550"/>
                    <a:pt x="9661" y="3575"/>
                    <a:pt x="9674" y="3600"/>
                  </a:cubicBezTo>
                  <a:lnTo>
                    <a:pt x="9674" y="3663"/>
                  </a:lnTo>
                  <a:lnTo>
                    <a:pt x="9711" y="3663"/>
                  </a:lnTo>
                  <a:lnTo>
                    <a:pt x="9749" y="3663"/>
                  </a:lnTo>
                  <a:lnTo>
                    <a:pt x="9749" y="3738"/>
                  </a:lnTo>
                  <a:lnTo>
                    <a:pt x="9780" y="3738"/>
                  </a:lnTo>
                  <a:lnTo>
                    <a:pt x="9780" y="3813"/>
                  </a:lnTo>
                  <a:cubicBezTo>
                    <a:pt x="9805" y="3838"/>
                    <a:pt x="9831" y="3863"/>
                    <a:pt x="9856" y="3888"/>
                  </a:cubicBezTo>
                  <a:cubicBezTo>
                    <a:pt x="9868" y="3909"/>
                    <a:pt x="9881" y="3929"/>
                    <a:pt x="9893" y="3950"/>
                  </a:cubicBezTo>
                  <a:lnTo>
                    <a:pt x="9925" y="3950"/>
                  </a:lnTo>
                  <a:lnTo>
                    <a:pt x="9925" y="4025"/>
                  </a:lnTo>
                  <a:lnTo>
                    <a:pt x="9925" y="4100"/>
                  </a:lnTo>
                  <a:lnTo>
                    <a:pt x="9962" y="4100"/>
                  </a:lnTo>
                  <a:lnTo>
                    <a:pt x="9962" y="4175"/>
                  </a:lnTo>
                  <a:cubicBezTo>
                    <a:pt x="9975" y="4221"/>
                    <a:pt x="9987" y="4267"/>
                    <a:pt x="10000" y="4313"/>
                  </a:cubicBezTo>
                  <a:lnTo>
                    <a:pt x="9962" y="4313"/>
                  </a:lnTo>
                  <a:lnTo>
                    <a:pt x="9962" y="4388"/>
                  </a:lnTo>
                  <a:lnTo>
                    <a:pt x="9925" y="4388"/>
                  </a:lnTo>
                  <a:lnTo>
                    <a:pt x="9925" y="4463"/>
                  </a:lnTo>
                  <a:lnTo>
                    <a:pt x="9893" y="4463"/>
                  </a:lnTo>
                  <a:lnTo>
                    <a:pt x="9856" y="4463"/>
                  </a:lnTo>
                  <a:lnTo>
                    <a:pt x="9818" y="4463"/>
                  </a:lnTo>
                  <a:lnTo>
                    <a:pt x="9780" y="4463"/>
                  </a:lnTo>
                  <a:lnTo>
                    <a:pt x="9711" y="4463"/>
                  </a:lnTo>
                  <a:lnTo>
                    <a:pt x="9711" y="4388"/>
                  </a:lnTo>
                  <a:lnTo>
                    <a:pt x="9674" y="4388"/>
                  </a:lnTo>
                  <a:lnTo>
                    <a:pt x="9636" y="4388"/>
                  </a:lnTo>
                  <a:lnTo>
                    <a:pt x="9636" y="4463"/>
                  </a:lnTo>
                  <a:lnTo>
                    <a:pt x="9529" y="4538"/>
                  </a:lnTo>
                  <a:lnTo>
                    <a:pt x="9529" y="4463"/>
                  </a:lnTo>
                  <a:lnTo>
                    <a:pt x="9492" y="4463"/>
                  </a:lnTo>
                  <a:lnTo>
                    <a:pt x="9454" y="4463"/>
                  </a:lnTo>
                  <a:cubicBezTo>
                    <a:pt x="9444" y="4488"/>
                    <a:pt x="9433" y="4513"/>
                    <a:pt x="9423" y="4538"/>
                  </a:cubicBezTo>
                  <a:cubicBezTo>
                    <a:pt x="9398" y="4559"/>
                    <a:pt x="9373" y="4579"/>
                    <a:pt x="9348" y="4600"/>
                  </a:cubicBezTo>
                  <a:lnTo>
                    <a:pt x="9348" y="4675"/>
                  </a:lnTo>
                  <a:cubicBezTo>
                    <a:pt x="9335" y="4700"/>
                    <a:pt x="9323" y="4725"/>
                    <a:pt x="9310" y="4750"/>
                  </a:cubicBezTo>
                  <a:lnTo>
                    <a:pt x="9279" y="4750"/>
                  </a:lnTo>
                  <a:lnTo>
                    <a:pt x="9279" y="4675"/>
                  </a:lnTo>
                  <a:cubicBezTo>
                    <a:pt x="9254" y="4700"/>
                    <a:pt x="9228" y="4725"/>
                    <a:pt x="9203" y="4750"/>
                  </a:cubicBezTo>
                  <a:lnTo>
                    <a:pt x="9203" y="4825"/>
                  </a:lnTo>
                  <a:lnTo>
                    <a:pt x="9203" y="4888"/>
                  </a:lnTo>
                  <a:lnTo>
                    <a:pt x="9097" y="4963"/>
                  </a:lnTo>
                  <a:lnTo>
                    <a:pt x="9059" y="4963"/>
                  </a:lnTo>
                  <a:lnTo>
                    <a:pt x="9021" y="4963"/>
                  </a:lnTo>
                  <a:lnTo>
                    <a:pt x="9021" y="5038"/>
                  </a:lnTo>
                  <a:lnTo>
                    <a:pt x="8990" y="5038"/>
                  </a:lnTo>
                  <a:lnTo>
                    <a:pt x="8952" y="5038"/>
                  </a:lnTo>
                  <a:lnTo>
                    <a:pt x="8952" y="5113"/>
                  </a:lnTo>
                  <a:cubicBezTo>
                    <a:pt x="8940" y="5134"/>
                    <a:pt x="8927" y="5154"/>
                    <a:pt x="8915" y="5175"/>
                  </a:cubicBezTo>
                  <a:lnTo>
                    <a:pt x="8915" y="5250"/>
                  </a:lnTo>
                  <a:cubicBezTo>
                    <a:pt x="8902" y="5275"/>
                    <a:pt x="8890" y="5300"/>
                    <a:pt x="8877" y="5325"/>
                  </a:cubicBezTo>
                  <a:lnTo>
                    <a:pt x="8877" y="5400"/>
                  </a:lnTo>
                  <a:lnTo>
                    <a:pt x="8877" y="5463"/>
                  </a:lnTo>
                  <a:lnTo>
                    <a:pt x="8877" y="5538"/>
                  </a:lnTo>
                  <a:lnTo>
                    <a:pt x="8877" y="5613"/>
                  </a:lnTo>
                  <a:lnTo>
                    <a:pt x="8846" y="5613"/>
                  </a:lnTo>
                  <a:lnTo>
                    <a:pt x="8846" y="5688"/>
                  </a:lnTo>
                  <a:lnTo>
                    <a:pt x="8808" y="5688"/>
                  </a:lnTo>
                  <a:cubicBezTo>
                    <a:pt x="8795" y="5734"/>
                    <a:pt x="8783" y="5779"/>
                    <a:pt x="8770" y="5825"/>
                  </a:cubicBezTo>
                  <a:cubicBezTo>
                    <a:pt x="8758" y="5850"/>
                    <a:pt x="8745" y="5875"/>
                    <a:pt x="8733" y="5900"/>
                  </a:cubicBezTo>
                  <a:lnTo>
                    <a:pt x="8664" y="5975"/>
                  </a:lnTo>
                  <a:lnTo>
                    <a:pt x="8626" y="5975"/>
                  </a:lnTo>
                  <a:lnTo>
                    <a:pt x="8588" y="5975"/>
                  </a:lnTo>
                  <a:lnTo>
                    <a:pt x="8557" y="5975"/>
                  </a:lnTo>
                  <a:lnTo>
                    <a:pt x="8482" y="6038"/>
                  </a:lnTo>
                  <a:lnTo>
                    <a:pt x="8444" y="6038"/>
                  </a:lnTo>
                  <a:cubicBezTo>
                    <a:pt x="8434" y="6017"/>
                    <a:pt x="8423" y="5996"/>
                    <a:pt x="8413" y="5975"/>
                  </a:cubicBezTo>
                  <a:cubicBezTo>
                    <a:pt x="8400" y="5996"/>
                    <a:pt x="8388" y="6017"/>
                    <a:pt x="8375" y="6038"/>
                  </a:cubicBezTo>
                  <a:lnTo>
                    <a:pt x="8375" y="6113"/>
                  </a:lnTo>
                  <a:cubicBezTo>
                    <a:pt x="8363" y="6163"/>
                    <a:pt x="8350" y="6213"/>
                    <a:pt x="8338" y="6263"/>
                  </a:cubicBezTo>
                  <a:cubicBezTo>
                    <a:pt x="8325" y="6284"/>
                    <a:pt x="8313" y="6304"/>
                    <a:pt x="8300" y="6325"/>
                  </a:cubicBezTo>
                  <a:cubicBezTo>
                    <a:pt x="8290" y="6350"/>
                    <a:pt x="8279" y="6375"/>
                    <a:pt x="8269" y="6400"/>
                  </a:cubicBezTo>
                  <a:lnTo>
                    <a:pt x="8269" y="6475"/>
                  </a:lnTo>
                  <a:lnTo>
                    <a:pt x="8231" y="6475"/>
                  </a:lnTo>
                  <a:lnTo>
                    <a:pt x="8231" y="6550"/>
                  </a:lnTo>
                  <a:lnTo>
                    <a:pt x="8193" y="6550"/>
                  </a:lnTo>
                  <a:cubicBezTo>
                    <a:pt x="8181" y="6571"/>
                    <a:pt x="8168" y="6592"/>
                    <a:pt x="8156" y="6613"/>
                  </a:cubicBezTo>
                  <a:cubicBezTo>
                    <a:pt x="8145" y="6638"/>
                    <a:pt x="8135" y="6663"/>
                    <a:pt x="8124" y="6688"/>
                  </a:cubicBezTo>
                  <a:lnTo>
                    <a:pt x="8087" y="6688"/>
                  </a:lnTo>
                  <a:lnTo>
                    <a:pt x="8049" y="6688"/>
                  </a:lnTo>
                  <a:lnTo>
                    <a:pt x="7980" y="6688"/>
                  </a:lnTo>
                  <a:lnTo>
                    <a:pt x="7942" y="6688"/>
                  </a:lnTo>
                  <a:lnTo>
                    <a:pt x="7836" y="6688"/>
                  </a:lnTo>
                  <a:cubicBezTo>
                    <a:pt x="7811" y="6663"/>
                    <a:pt x="7785" y="6638"/>
                    <a:pt x="7760" y="6613"/>
                  </a:cubicBezTo>
                  <a:cubicBezTo>
                    <a:pt x="7748" y="6592"/>
                    <a:pt x="7735" y="6571"/>
                    <a:pt x="7723" y="6550"/>
                  </a:cubicBezTo>
                  <a:cubicBezTo>
                    <a:pt x="7710" y="6525"/>
                    <a:pt x="7698" y="6500"/>
                    <a:pt x="7685" y="6475"/>
                  </a:cubicBezTo>
                  <a:cubicBezTo>
                    <a:pt x="7675" y="6500"/>
                    <a:pt x="7664" y="6525"/>
                    <a:pt x="7654" y="6550"/>
                  </a:cubicBezTo>
                  <a:lnTo>
                    <a:pt x="7616" y="6550"/>
                  </a:lnTo>
                  <a:lnTo>
                    <a:pt x="7578" y="6550"/>
                  </a:lnTo>
                  <a:lnTo>
                    <a:pt x="7578" y="6475"/>
                  </a:lnTo>
                  <a:lnTo>
                    <a:pt x="7541" y="6475"/>
                  </a:lnTo>
                  <a:lnTo>
                    <a:pt x="7541" y="6550"/>
                  </a:lnTo>
                  <a:lnTo>
                    <a:pt x="7509" y="6550"/>
                  </a:lnTo>
                  <a:cubicBezTo>
                    <a:pt x="7497" y="6571"/>
                    <a:pt x="7484" y="6592"/>
                    <a:pt x="7472" y="6613"/>
                  </a:cubicBezTo>
                  <a:cubicBezTo>
                    <a:pt x="7459" y="6688"/>
                    <a:pt x="7447" y="6763"/>
                    <a:pt x="7434" y="6838"/>
                  </a:cubicBezTo>
                  <a:cubicBezTo>
                    <a:pt x="7421" y="6859"/>
                    <a:pt x="7409" y="6879"/>
                    <a:pt x="7396" y="6900"/>
                  </a:cubicBezTo>
                  <a:cubicBezTo>
                    <a:pt x="7409" y="6925"/>
                    <a:pt x="7421" y="6950"/>
                    <a:pt x="7434" y="6975"/>
                  </a:cubicBezTo>
                  <a:cubicBezTo>
                    <a:pt x="7421" y="7000"/>
                    <a:pt x="7409" y="7025"/>
                    <a:pt x="7396" y="7050"/>
                  </a:cubicBezTo>
                  <a:lnTo>
                    <a:pt x="7396" y="7125"/>
                  </a:lnTo>
                  <a:cubicBezTo>
                    <a:pt x="7386" y="7146"/>
                    <a:pt x="7375" y="7167"/>
                    <a:pt x="7365" y="7188"/>
                  </a:cubicBezTo>
                  <a:cubicBezTo>
                    <a:pt x="7375" y="7213"/>
                    <a:pt x="7386" y="7238"/>
                    <a:pt x="7396" y="7263"/>
                  </a:cubicBezTo>
                  <a:cubicBezTo>
                    <a:pt x="7409" y="7288"/>
                    <a:pt x="7421" y="7313"/>
                    <a:pt x="7434" y="7338"/>
                  </a:cubicBezTo>
                  <a:lnTo>
                    <a:pt x="7434" y="7413"/>
                  </a:lnTo>
                  <a:cubicBezTo>
                    <a:pt x="7447" y="7434"/>
                    <a:pt x="7459" y="7454"/>
                    <a:pt x="7472" y="7475"/>
                  </a:cubicBezTo>
                  <a:lnTo>
                    <a:pt x="7509" y="7475"/>
                  </a:lnTo>
                  <a:lnTo>
                    <a:pt x="7509" y="7550"/>
                  </a:lnTo>
                  <a:lnTo>
                    <a:pt x="7541" y="7550"/>
                  </a:lnTo>
                  <a:cubicBezTo>
                    <a:pt x="7553" y="7600"/>
                    <a:pt x="7566" y="7650"/>
                    <a:pt x="7578" y="7700"/>
                  </a:cubicBezTo>
                  <a:lnTo>
                    <a:pt x="7578" y="7763"/>
                  </a:lnTo>
                  <a:lnTo>
                    <a:pt x="7578" y="7838"/>
                  </a:lnTo>
                  <a:lnTo>
                    <a:pt x="7541" y="7838"/>
                  </a:lnTo>
                  <a:lnTo>
                    <a:pt x="7509" y="7838"/>
                  </a:lnTo>
                  <a:cubicBezTo>
                    <a:pt x="7497" y="7888"/>
                    <a:pt x="7484" y="7938"/>
                    <a:pt x="7472" y="7988"/>
                  </a:cubicBezTo>
                  <a:lnTo>
                    <a:pt x="7434" y="7988"/>
                  </a:lnTo>
                  <a:cubicBezTo>
                    <a:pt x="7421" y="8009"/>
                    <a:pt x="7409" y="8029"/>
                    <a:pt x="7396" y="8050"/>
                  </a:cubicBezTo>
                  <a:cubicBezTo>
                    <a:pt x="7386" y="8075"/>
                    <a:pt x="7375" y="8100"/>
                    <a:pt x="7365" y="8125"/>
                  </a:cubicBezTo>
                  <a:lnTo>
                    <a:pt x="7290" y="8125"/>
                  </a:lnTo>
                  <a:cubicBezTo>
                    <a:pt x="7277" y="8150"/>
                    <a:pt x="7265" y="8175"/>
                    <a:pt x="7252" y="8200"/>
                  </a:cubicBezTo>
                  <a:cubicBezTo>
                    <a:pt x="7242" y="8250"/>
                    <a:pt x="7231" y="8300"/>
                    <a:pt x="7221" y="8350"/>
                  </a:cubicBezTo>
                  <a:cubicBezTo>
                    <a:pt x="7208" y="8371"/>
                    <a:pt x="7196" y="8392"/>
                    <a:pt x="7183" y="8413"/>
                  </a:cubicBezTo>
                  <a:lnTo>
                    <a:pt x="7183" y="8488"/>
                  </a:lnTo>
                  <a:lnTo>
                    <a:pt x="7183" y="8563"/>
                  </a:lnTo>
                  <a:lnTo>
                    <a:pt x="7146" y="8563"/>
                  </a:lnTo>
                  <a:lnTo>
                    <a:pt x="7146" y="8638"/>
                  </a:lnTo>
                  <a:lnTo>
                    <a:pt x="7108" y="8638"/>
                  </a:lnTo>
                  <a:lnTo>
                    <a:pt x="7108" y="8700"/>
                  </a:lnTo>
                  <a:cubicBezTo>
                    <a:pt x="7098" y="8725"/>
                    <a:pt x="7087" y="8750"/>
                    <a:pt x="7077" y="8775"/>
                  </a:cubicBezTo>
                  <a:cubicBezTo>
                    <a:pt x="7052" y="8800"/>
                    <a:pt x="7026" y="8825"/>
                    <a:pt x="7001" y="8850"/>
                  </a:cubicBezTo>
                  <a:lnTo>
                    <a:pt x="6964" y="8850"/>
                  </a:lnTo>
                  <a:lnTo>
                    <a:pt x="6932" y="8850"/>
                  </a:lnTo>
                  <a:lnTo>
                    <a:pt x="6857" y="8925"/>
                  </a:lnTo>
                  <a:lnTo>
                    <a:pt x="6857" y="8988"/>
                  </a:lnTo>
                  <a:cubicBezTo>
                    <a:pt x="6844" y="9013"/>
                    <a:pt x="6832" y="9038"/>
                    <a:pt x="6819" y="9063"/>
                  </a:cubicBezTo>
                  <a:lnTo>
                    <a:pt x="6788" y="9063"/>
                  </a:lnTo>
                  <a:lnTo>
                    <a:pt x="6750" y="9063"/>
                  </a:lnTo>
                  <a:lnTo>
                    <a:pt x="6713" y="9063"/>
                  </a:lnTo>
                  <a:lnTo>
                    <a:pt x="6713" y="9138"/>
                  </a:lnTo>
                  <a:lnTo>
                    <a:pt x="6644" y="9063"/>
                  </a:lnTo>
                  <a:lnTo>
                    <a:pt x="6606" y="9063"/>
                  </a:lnTo>
                  <a:cubicBezTo>
                    <a:pt x="6593" y="9088"/>
                    <a:pt x="6581" y="9113"/>
                    <a:pt x="6568" y="9138"/>
                  </a:cubicBezTo>
                  <a:lnTo>
                    <a:pt x="6499" y="9138"/>
                  </a:lnTo>
                  <a:lnTo>
                    <a:pt x="6386" y="9138"/>
                  </a:lnTo>
                  <a:lnTo>
                    <a:pt x="6136" y="9138"/>
                  </a:lnTo>
                  <a:lnTo>
                    <a:pt x="6098" y="9138"/>
                  </a:lnTo>
                  <a:lnTo>
                    <a:pt x="5922" y="9275"/>
                  </a:lnTo>
                  <a:lnTo>
                    <a:pt x="5885" y="9275"/>
                  </a:lnTo>
                  <a:lnTo>
                    <a:pt x="5740" y="9425"/>
                  </a:lnTo>
                  <a:lnTo>
                    <a:pt x="5414" y="9713"/>
                  </a:lnTo>
                  <a:cubicBezTo>
                    <a:pt x="5366" y="9786"/>
                    <a:pt x="5269" y="9965"/>
                    <a:pt x="5232" y="10000"/>
                  </a:cubicBezTo>
                  <a:cubicBezTo>
                    <a:pt x="5219" y="9975"/>
                    <a:pt x="5207" y="9950"/>
                    <a:pt x="5194" y="9925"/>
                  </a:cubicBezTo>
                  <a:lnTo>
                    <a:pt x="5125" y="9925"/>
                  </a:lnTo>
                  <a:cubicBezTo>
                    <a:pt x="5113" y="9900"/>
                    <a:pt x="5100" y="9875"/>
                    <a:pt x="5088" y="9850"/>
                  </a:cubicBezTo>
                  <a:lnTo>
                    <a:pt x="5088" y="9788"/>
                  </a:lnTo>
                  <a:lnTo>
                    <a:pt x="5088" y="9713"/>
                  </a:lnTo>
                  <a:lnTo>
                    <a:pt x="4906" y="9788"/>
                  </a:lnTo>
                  <a:lnTo>
                    <a:pt x="4837" y="9788"/>
                  </a:lnTo>
                  <a:lnTo>
                    <a:pt x="4693" y="9713"/>
                  </a:lnTo>
                  <a:cubicBezTo>
                    <a:pt x="4680" y="9688"/>
                    <a:pt x="4668" y="9663"/>
                    <a:pt x="4655" y="9638"/>
                  </a:cubicBezTo>
                  <a:lnTo>
                    <a:pt x="4586" y="9563"/>
                  </a:lnTo>
                  <a:lnTo>
                    <a:pt x="4511" y="9500"/>
                  </a:lnTo>
                  <a:lnTo>
                    <a:pt x="4442" y="9425"/>
                  </a:lnTo>
                  <a:lnTo>
                    <a:pt x="4404" y="9425"/>
                  </a:lnTo>
                  <a:lnTo>
                    <a:pt x="4366" y="9425"/>
                  </a:lnTo>
                  <a:lnTo>
                    <a:pt x="4222" y="9350"/>
                  </a:lnTo>
                  <a:lnTo>
                    <a:pt x="4222" y="9275"/>
                  </a:lnTo>
                  <a:lnTo>
                    <a:pt x="4184" y="9275"/>
                  </a:lnTo>
                  <a:cubicBezTo>
                    <a:pt x="4174" y="9204"/>
                    <a:pt x="4163" y="9134"/>
                    <a:pt x="4153" y="9063"/>
                  </a:cubicBezTo>
                  <a:lnTo>
                    <a:pt x="4078" y="9063"/>
                  </a:lnTo>
                  <a:lnTo>
                    <a:pt x="4003" y="8988"/>
                  </a:lnTo>
                  <a:lnTo>
                    <a:pt x="3934" y="8988"/>
                  </a:lnTo>
                  <a:cubicBezTo>
                    <a:pt x="3909" y="8967"/>
                    <a:pt x="3883" y="8946"/>
                    <a:pt x="3858" y="8925"/>
                  </a:cubicBezTo>
                  <a:cubicBezTo>
                    <a:pt x="3848" y="8900"/>
                    <a:pt x="3837" y="8875"/>
                    <a:pt x="3827" y="8850"/>
                  </a:cubicBezTo>
                  <a:lnTo>
                    <a:pt x="3752" y="8850"/>
                  </a:lnTo>
                  <a:lnTo>
                    <a:pt x="3607" y="8850"/>
                  </a:lnTo>
                  <a:lnTo>
                    <a:pt x="3607" y="8925"/>
                  </a:lnTo>
                  <a:cubicBezTo>
                    <a:pt x="3595" y="8900"/>
                    <a:pt x="3582" y="8875"/>
                    <a:pt x="3570" y="8850"/>
                  </a:cubicBezTo>
                  <a:lnTo>
                    <a:pt x="3538" y="8850"/>
                  </a:lnTo>
                  <a:lnTo>
                    <a:pt x="3501" y="8850"/>
                  </a:lnTo>
                  <a:lnTo>
                    <a:pt x="3356" y="8925"/>
                  </a:lnTo>
                  <a:lnTo>
                    <a:pt x="3281" y="8925"/>
                  </a:lnTo>
                  <a:lnTo>
                    <a:pt x="3250" y="8925"/>
                  </a:lnTo>
                  <a:cubicBezTo>
                    <a:pt x="3237" y="8900"/>
                    <a:pt x="3225" y="8875"/>
                    <a:pt x="3212" y="8850"/>
                  </a:cubicBezTo>
                  <a:lnTo>
                    <a:pt x="3105" y="8850"/>
                  </a:lnTo>
                  <a:lnTo>
                    <a:pt x="2992" y="8850"/>
                  </a:lnTo>
                  <a:cubicBezTo>
                    <a:pt x="2982" y="8825"/>
                    <a:pt x="2971" y="8800"/>
                    <a:pt x="2961" y="8775"/>
                  </a:cubicBezTo>
                  <a:lnTo>
                    <a:pt x="2923" y="8775"/>
                  </a:lnTo>
                  <a:lnTo>
                    <a:pt x="2886" y="8775"/>
                  </a:lnTo>
                  <a:lnTo>
                    <a:pt x="2848" y="8775"/>
                  </a:lnTo>
                  <a:lnTo>
                    <a:pt x="2779" y="8700"/>
                  </a:lnTo>
                  <a:lnTo>
                    <a:pt x="2742" y="8700"/>
                  </a:lnTo>
                  <a:cubicBezTo>
                    <a:pt x="2729" y="8679"/>
                    <a:pt x="2717" y="8659"/>
                    <a:pt x="2704" y="8638"/>
                  </a:cubicBezTo>
                  <a:lnTo>
                    <a:pt x="2673" y="8638"/>
                  </a:lnTo>
                  <a:lnTo>
                    <a:pt x="2635" y="8638"/>
                  </a:lnTo>
                  <a:lnTo>
                    <a:pt x="2560" y="8563"/>
                  </a:lnTo>
                  <a:lnTo>
                    <a:pt x="2491" y="8638"/>
                  </a:lnTo>
                  <a:cubicBezTo>
                    <a:pt x="2478" y="8613"/>
                    <a:pt x="2466" y="8588"/>
                    <a:pt x="2453" y="8563"/>
                  </a:cubicBezTo>
                  <a:lnTo>
                    <a:pt x="2415" y="8563"/>
                  </a:lnTo>
                  <a:lnTo>
                    <a:pt x="2346" y="8563"/>
                  </a:lnTo>
                  <a:lnTo>
                    <a:pt x="2271" y="8563"/>
                  </a:lnTo>
                  <a:lnTo>
                    <a:pt x="2271" y="8413"/>
                  </a:lnTo>
                  <a:lnTo>
                    <a:pt x="2202" y="8275"/>
                  </a:lnTo>
                  <a:cubicBezTo>
                    <a:pt x="2189" y="8225"/>
                    <a:pt x="2177" y="8175"/>
                    <a:pt x="2164" y="8125"/>
                  </a:cubicBezTo>
                  <a:lnTo>
                    <a:pt x="2164" y="8050"/>
                  </a:lnTo>
                  <a:lnTo>
                    <a:pt x="2127" y="8050"/>
                  </a:lnTo>
                  <a:lnTo>
                    <a:pt x="2127" y="7988"/>
                  </a:lnTo>
                  <a:lnTo>
                    <a:pt x="2127" y="7913"/>
                  </a:lnTo>
                  <a:lnTo>
                    <a:pt x="2127" y="7838"/>
                  </a:lnTo>
                  <a:lnTo>
                    <a:pt x="2127" y="7763"/>
                  </a:lnTo>
                  <a:cubicBezTo>
                    <a:pt x="2114" y="7742"/>
                    <a:pt x="2102" y="7721"/>
                    <a:pt x="2089" y="7700"/>
                  </a:cubicBezTo>
                  <a:lnTo>
                    <a:pt x="2089" y="7625"/>
                  </a:lnTo>
                  <a:lnTo>
                    <a:pt x="2089" y="7550"/>
                  </a:lnTo>
                  <a:lnTo>
                    <a:pt x="2089" y="7475"/>
                  </a:lnTo>
                  <a:cubicBezTo>
                    <a:pt x="2079" y="7429"/>
                    <a:pt x="2068" y="7384"/>
                    <a:pt x="2058" y="7338"/>
                  </a:cubicBezTo>
                  <a:lnTo>
                    <a:pt x="2020" y="7338"/>
                  </a:lnTo>
                  <a:lnTo>
                    <a:pt x="1982" y="7338"/>
                  </a:lnTo>
                  <a:cubicBezTo>
                    <a:pt x="1995" y="7288"/>
                    <a:pt x="2007" y="7238"/>
                    <a:pt x="2020" y="7188"/>
                  </a:cubicBezTo>
                  <a:lnTo>
                    <a:pt x="2020" y="7125"/>
                  </a:lnTo>
                  <a:cubicBezTo>
                    <a:pt x="2033" y="7100"/>
                    <a:pt x="2045" y="7075"/>
                    <a:pt x="2058" y="7050"/>
                  </a:cubicBezTo>
                  <a:lnTo>
                    <a:pt x="1982" y="7050"/>
                  </a:lnTo>
                  <a:lnTo>
                    <a:pt x="1945" y="7050"/>
                  </a:lnTo>
                  <a:lnTo>
                    <a:pt x="1913" y="7050"/>
                  </a:lnTo>
                  <a:lnTo>
                    <a:pt x="1801" y="6975"/>
                  </a:lnTo>
                  <a:lnTo>
                    <a:pt x="1801" y="6900"/>
                  </a:lnTo>
                  <a:cubicBezTo>
                    <a:pt x="1790" y="6879"/>
                    <a:pt x="1780" y="6859"/>
                    <a:pt x="1769" y="6838"/>
                  </a:cubicBezTo>
                  <a:cubicBezTo>
                    <a:pt x="1756" y="6813"/>
                    <a:pt x="1744" y="6788"/>
                    <a:pt x="1731" y="6763"/>
                  </a:cubicBezTo>
                  <a:lnTo>
                    <a:pt x="1694" y="6763"/>
                  </a:lnTo>
                  <a:lnTo>
                    <a:pt x="1694" y="6688"/>
                  </a:lnTo>
                  <a:lnTo>
                    <a:pt x="1656" y="6688"/>
                  </a:lnTo>
                  <a:cubicBezTo>
                    <a:pt x="1646" y="6642"/>
                    <a:pt x="1635" y="6596"/>
                    <a:pt x="1625" y="6550"/>
                  </a:cubicBezTo>
                  <a:cubicBezTo>
                    <a:pt x="1612" y="6525"/>
                    <a:pt x="1600" y="6500"/>
                    <a:pt x="1587" y="6475"/>
                  </a:cubicBezTo>
                  <a:lnTo>
                    <a:pt x="1550" y="6475"/>
                  </a:lnTo>
                  <a:lnTo>
                    <a:pt x="1550" y="6400"/>
                  </a:lnTo>
                  <a:lnTo>
                    <a:pt x="1512" y="6400"/>
                  </a:lnTo>
                  <a:lnTo>
                    <a:pt x="1512" y="6325"/>
                  </a:lnTo>
                  <a:lnTo>
                    <a:pt x="1481" y="6325"/>
                  </a:lnTo>
                  <a:lnTo>
                    <a:pt x="1481" y="6263"/>
                  </a:lnTo>
                  <a:lnTo>
                    <a:pt x="1405" y="6263"/>
                  </a:lnTo>
                  <a:lnTo>
                    <a:pt x="1368" y="6263"/>
                  </a:lnTo>
                  <a:cubicBezTo>
                    <a:pt x="1357" y="6238"/>
                    <a:pt x="1347" y="6213"/>
                    <a:pt x="1336" y="6188"/>
                  </a:cubicBezTo>
                  <a:lnTo>
                    <a:pt x="1299" y="6188"/>
                  </a:lnTo>
                  <a:lnTo>
                    <a:pt x="1261" y="6188"/>
                  </a:lnTo>
                  <a:lnTo>
                    <a:pt x="1261" y="6113"/>
                  </a:lnTo>
                  <a:lnTo>
                    <a:pt x="1223" y="6113"/>
                  </a:lnTo>
                  <a:lnTo>
                    <a:pt x="1192" y="6113"/>
                  </a:lnTo>
                  <a:lnTo>
                    <a:pt x="1117" y="6113"/>
                  </a:lnTo>
                  <a:lnTo>
                    <a:pt x="1079" y="6113"/>
                  </a:lnTo>
                  <a:lnTo>
                    <a:pt x="1010" y="6038"/>
                  </a:lnTo>
                  <a:lnTo>
                    <a:pt x="972" y="6038"/>
                  </a:lnTo>
                  <a:lnTo>
                    <a:pt x="935" y="6038"/>
                  </a:lnTo>
                  <a:lnTo>
                    <a:pt x="828" y="5975"/>
                  </a:lnTo>
                  <a:lnTo>
                    <a:pt x="828" y="5900"/>
                  </a:lnTo>
                  <a:lnTo>
                    <a:pt x="790" y="5900"/>
                  </a:lnTo>
                  <a:lnTo>
                    <a:pt x="759" y="5900"/>
                  </a:lnTo>
                  <a:lnTo>
                    <a:pt x="721" y="5900"/>
                  </a:lnTo>
                  <a:lnTo>
                    <a:pt x="721" y="5825"/>
                  </a:lnTo>
                  <a:lnTo>
                    <a:pt x="684" y="5825"/>
                  </a:lnTo>
                  <a:lnTo>
                    <a:pt x="684" y="5750"/>
                  </a:lnTo>
                  <a:lnTo>
                    <a:pt x="646" y="5750"/>
                  </a:lnTo>
                  <a:lnTo>
                    <a:pt x="615" y="5750"/>
                  </a:lnTo>
                  <a:lnTo>
                    <a:pt x="615" y="5613"/>
                  </a:lnTo>
                  <a:lnTo>
                    <a:pt x="615" y="5538"/>
                  </a:lnTo>
                  <a:lnTo>
                    <a:pt x="577" y="5538"/>
                  </a:lnTo>
                  <a:lnTo>
                    <a:pt x="577" y="5463"/>
                  </a:lnTo>
                  <a:lnTo>
                    <a:pt x="577" y="5400"/>
                  </a:lnTo>
                  <a:cubicBezTo>
                    <a:pt x="590" y="5350"/>
                    <a:pt x="602" y="5300"/>
                    <a:pt x="615" y="5250"/>
                  </a:cubicBezTo>
                  <a:lnTo>
                    <a:pt x="684" y="5175"/>
                  </a:lnTo>
                  <a:lnTo>
                    <a:pt x="684" y="5113"/>
                  </a:lnTo>
                  <a:lnTo>
                    <a:pt x="721" y="5113"/>
                  </a:lnTo>
                  <a:lnTo>
                    <a:pt x="721" y="5038"/>
                  </a:lnTo>
                  <a:cubicBezTo>
                    <a:pt x="734" y="5013"/>
                    <a:pt x="746" y="4988"/>
                    <a:pt x="759" y="4963"/>
                  </a:cubicBezTo>
                  <a:lnTo>
                    <a:pt x="721" y="4963"/>
                  </a:lnTo>
                  <a:lnTo>
                    <a:pt x="721" y="4888"/>
                  </a:lnTo>
                  <a:lnTo>
                    <a:pt x="721" y="4825"/>
                  </a:lnTo>
                  <a:lnTo>
                    <a:pt x="721" y="4750"/>
                  </a:lnTo>
                  <a:lnTo>
                    <a:pt x="790" y="4600"/>
                  </a:lnTo>
                  <a:lnTo>
                    <a:pt x="790" y="4538"/>
                  </a:lnTo>
                  <a:lnTo>
                    <a:pt x="790" y="4463"/>
                  </a:lnTo>
                  <a:lnTo>
                    <a:pt x="790" y="4388"/>
                  </a:lnTo>
                  <a:lnTo>
                    <a:pt x="790" y="4238"/>
                  </a:lnTo>
                  <a:cubicBezTo>
                    <a:pt x="780" y="4217"/>
                    <a:pt x="769" y="4196"/>
                    <a:pt x="759" y="4175"/>
                  </a:cubicBezTo>
                  <a:cubicBezTo>
                    <a:pt x="746" y="4150"/>
                    <a:pt x="734" y="4125"/>
                    <a:pt x="721" y="4100"/>
                  </a:cubicBezTo>
                  <a:cubicBezTo>
                    <a:pt x="709" y="4050"/>
                    <a:pt x="696" y="4000"/>
                    <a:pt x="684" y="3950"/>
                  </a:cubicBezTo>
                  <a:lnTo>
                    <a:pt x="684" y="3888"/>
                  </a:lnTo>
                  <a:lnTo>
                    <a:pt x="684" y="3813"/>
                  </a:lnTo>
                  <a:lnTo>
                    <a:pt x="684" y="3663"/>
                  </a:lnTo>
                  <a:lnTo>
                    <a:pt x="684" y="3600"/>
                  </a:lnTo>
                  <a:lnTo>
                    <a:pt x="646" y="3600"/>
                  </a:lnTo>
                  <a:lnTo>
                    <a:pt x="646" y="3525"/>
                  </a:lnTo>
                  <a:lnTo>
                    <a:pt x="646" y="3450"/>
                  </a:lnTo>
                  <a:cubicBezTo>
                    <a:pt x="636" y="3425"/>
                    <a:pt x="625" y="3400"/>
                    <a:pt x="615" y="3375"/>
                  </a:cubicBezTo>
                  <a:lnTo>
                    <a:pt x="577" y="3375"/>
                  </a:lnTo>
                  <a:lnTo>
                    <a:pt x="577" y="3313"/>
                  </a:lnTo>
                  <a:cubicBezTo>
                    <a:pt x="590" y="3288"/>
                    <a:pt x="602" y="3263"/>
                    <a:pt x="615" y="3238"/>
                  </a:cubicBezTo>
                  <a:lnTo>
                    <a:pt x="577" y="3238"/>
                  </a:lnTo>
                  <a:lnTo>
                    <a:pt x="540" y="3238"/>
                  </a:lnTo>
                  <a:lnTo>
                    <a:pt x="502" y="3238"/>
                  </a:lnTo>
                  <a:cubicBezTo>
                    <a:pt x="492" y="3213"/>
                    <a:pt x="481" y="3188"/>
                    <a:pt x="471" y="3163"/>
                  </a:cubicBezTo>
                  <a:lnTo>
                    <a:pt x="471" y="3088"/>
                  </a:lnTo>
                  <a:lnTo>
                    <a:pt x="471" y="3025"/>
                  </a:lnTo>
                  <a:lnTo>
                    <a:pt x="433" y="3025"/>
                  </a:lnTo>
                  <a:lnTo>
                    <a:pt x="395" y="3025"/>
                  </a:lnTo>
                  <a:lnTo>
                    <a:pt x="358" y="3025"/>
                  </a:lnTo>
                  <a:lnTo>
                    <a:pt x="326" y="3025"/>
                  </a:lnTo>
                  <a:lnTo>
                    <a:pt x="289" y="3025"/>
                  </a:lnTo>
                  <a:lnTo>
                    <a:pt x="289" y="2950"/>
                  </a:lnTo>
                  <a:lnTo>
                    <a:pt x="289" y="2875"/>
                  </a:lnTo>
                  <a:lnTo>
                    <a:pt x="251" y="2875"/>
                  </a:lnTo>
                  <a:lnTo>
                    <a:pt x="176" y="2800"/>
                  </a:lnTo>
                  <a:lnTo>
                    <a:pt x="176" y="2738"/>
                  </a:lnTo>
                  <a:lnTo>
                    <a:pt x="176" y="2663"/>
                  </a:lnTo>
                  <a:lnTo>
                    <a:pt x="176" y="2588"/>
                  </a:lnTo>
                  <a:lnTo>
                    <a:pt x="107" y="2513"/>
                  </a:lnTo>
                  <a:lnTo>
                    <a:pt x="107" y="2450"/>
                  </a:lnTo>
                  <a:lnTo>
                    <a:pt x="69" y="2450"/>
                  </a:lnTo>
                  <a:cubicBezTo>
                    <a:pt x="56" y="2425"/>
                    <a:pt x="44" y="2400"/>
                    <a:pt x="31" y="2375"/>
                  </a:cubicBezTo>
                  <a:lnTo>
                    <a:pt x="31" y="2300"/>
                  </a:lnTo>
                  <a:cubicBezTo>
                    <a:pt x="44" y="2275"/>
                    <a:pt x="56" y="2250"/>
                    <a:pt x="69" y="2225"/>
                  </a:cubicBezTo>
                  <a:cubicBezTo>
                    <a:pt x="56" y="2204"/>
                    <a:pt x="44" y="2184"/>
                    <a:pt x="31" y="2163"/>
                  </a:cubicBezTo>
                  <a:lnTo>
                    <a:pt x="0" y="2163"/>
                  </a:lnTo>
                  <a:lnTo>
                    <a:pt x="0" y="2013"/>
                  </a:lnTo>
                  <a:lnTo>
                    <a:pt x="31" y="2013"/>
                  </a:lnTo>
                  <a:lnTo>
                    <a:pt x="31" y="1938"/>
                  </a:lnTo>
                  <a:lnTo>
                    <a:pt x="31" y="1875"/>
                  </a:lnTo>
                  <a:lnTo>
                    <a:pt x="31" y="1800"/>
                  </a:lnTo>
                  <a:lnTo>
                    <a:pt x="69" y="1800"/>
                  </a:lnTo>
                  <a:lnTo>
                    <a:pt x="107" y="1800"/>
                  </a:lnTo>
                  <a:lnTo>
                    <a:pt x="107" y="1725"/>
                  </a:lnTo>
                  <a:lnTo>
                    <a:pt x="144" y="1725"/>
                  </a:lnTo>
                  <a:lnTo>
                    <a:pt x="144" y="1650"/>
                  </a:lnTo>
                  <a:lnTo>
                    <a:pt x="176" y="1650"/>
                  </a:lnTo>
                  <a:lnTo>
                    <a:pt x="176" y="1588"/>
                  </a:lnTo>
                  <a:lnTo>
                    <a:pt x="213" y="1588"/>
                  </a:lnTo>
                  <a:lnTo>
                    <a:pt x="251" y="1588"/>
                  </a:lnTo>
                  <a:lnTo>
                    <a:pt x="289" y="1588"/>
                  </a:lnTo>
                  <a:cubicBezTo>
                    <a:pt x="301" y="1609"/>
                    <a:pt x="314" y="1629"/>
                    <a:pt x="326" y="1650"/>
                  </a:cubicBezTo>
                  <a:lnTo>
                    <a:pt x="358" y="1650"/>
                  </a:lnTo>
                  <a:lnTo>
                    <a:pt x="395" y="1650"/>
                  </a:lnTo>
                  <a:lnTo>
                    <a:pt x="395" y="1588"/>
                  </a:lnTo>
                  <a:lnTo>
                    <a:pt x="395" y="1650"/>
                  </a:lnTo>
                  <a:lnTo>
                    <a:pt x="433" y="1650"/>
                  </a:lnTo>
                  <a:lnTo>
                    <a:pt x="471" y="1650"/>
                  </a:lnTo>
                  <a:lnTo>
                    <a:pt x="502" y="1650"/>
                  </a:lnTo>
                  <a:lnTo>
                    <a:pt x="502" y="1588"/>
                  </a:lnTo>
                  <a:lnTo>
                    <a:pt x="471" y="1588"/>
                  </a:lnTo>
                  <a:cubicBezTo>
                    <a:pt x="481" y="1563"/>
                    <a:pt x="492" y="1538"/>
                    <a:pt x="502" y="1513"/>
                  </a:cubicBezTo>
                  <a:lnTo>
                    <a:pt x="502" y="1588"/>
                  </a:lnTo>
                  <a:lnTo>
                    <a:pt x="540" y="1588"/>
                  </a:lnTo>
                  <a:lnTo>
                    <a:pt x="577" y="1588"/>
                  </a:lnTo>
                  <a:cubicBezTo>
                    <a:pt x="590" y="1563"/>
                    <a:pt x="602" y="1538"/>
                    <a:pt x="615" y="1513"/>
                  </a:cubicBezTo>
                  <a:lnTo>
                    <a:pt x="615" y="1588"/>
                  </a:lnTo>
                  <a:lnTo>
                    <a:pt x="615" y="1513"/>
                  </a:lnTo>
                  <a:lnTo>
                    <a:pt x="646" y="1513"/>
                  </a:lnTo>
                  <a:lnTo>
                    <a:pt x="646" y="1438"/>
                  </a:lnTo>
                  <a:lnTo>
                    <a:pt x="615" y="1438"/>
                  </a:lnTo>
                  <a:lnTo>
                    <a:pt x="646" y="1438"/>
                  </a:lnTo>
                  <a:lnTo>
                    <a:pt x="646" y="1363"/>
                  </a:lnTo>
                  <a:lnTo>
                    <a:pt x="615" y="1363"/>
                  </a:lnTo>
                  <a:lnTo>
                    <a:pt x="646" y="1363"/>
                  </a:lnTo>
                  <a:lnTo>
                    <a:pt x="646" y="1300"/>
                  </a:lnTo>
                  <a:lnTo>
                    <a:pt x="684" y="1300"/>
                  </a:lnTo>
                  <a:lnTo>
                    <a:pt x="684" y="1363"/>
                  </a:lnTo>
                  <a:lnTo>
                    <a:pt x="721" y="1363"/>
                  </a:lnTo>
                  <a:lnTo>
                    <a:pt x="721" y="1300"/>
                  </a:lnTo>
                  <a:lnTo>
                    <a:pt x="721" y="1363"/>
                  </a:lnTo>
                  <a:cubicBezTo>
                    <a:pt x="734" y="1342"/>
                    <a:pt x="746" y="1321"/>
                    <a:pt x="759" y="1300"/>
                  </a:cubicBez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5" name="Freeform 50"/>
            <p:cNvSpPr>
              <a:spLocks/>
            </p:cNvSpPr>
            <p:nvPr/>
          </p:nvSpPr>
          <p:spPr bwMode="auto">
            <a:xfrm>
              <a:off x="2453563" y="1605417"/>
              <a:ext cx="9104" cy="7587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2147483646 h 5"/>
                <a:gd name="T4" fmla="*/ 2147483646 w 6"/>
                <a:gd name="T5" fmla="*/ 0 h 5"/>
                <a:gd name="T6" fmla="*/ 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6" name="Freeform 121"/>
            <p:cNvSpPr>
              <a:spLocks noEditPoints="1"/>
            </p:cNvSpPr>
            <p:nvPr/>
          </p:nvSpPr>
          <p:spPr bwMode="auto">
            <a:xfrm>
              <a:off x="97111" y="1752600"/>
              <a:ext cx="637289" cy="804198"/>
            </a:xfrm>
            <a:custGeom>
              <a:avLst/>
              <a:gdLst>
                <a:gd name="T0" fmla="*/ 2147483646 w 420"/>
                <a:gd name="T1" fmla="*/ 2147483646 h 530"/>
                <a:gd name="T2" fmla="*/ 2147483646 w 420"/>
                <a:gd name="T3" fmla="*/ 2147483646 h 530"/>
                <a:gd name="T4" fmla="*/ 2147483646 w 420"/>
                <a:gd name="T5" fmla="*/ 2147483646 h 530"/>
                <a:gd name="T6" fmla="*/ 2147483646 w 420"/>
                <a:gd name="T7" fmla="*/ 2147483646 h 530"/>
                <a:gd name="T8" fmla="*/ 2147483646 w 420"/>
                <a:gd name="T9" fmla="*/ 2147483646 h 530"/>
                <a:gd name="T10" fmla="*/ 2147483646 w 420"/>
                <a:gd name="T11" fmla="*/ 2147483646 h 530"/>
                <a:gd name="T12" fmla="*/ 2147483646 w 420"/>
                <a:gd name="T13" fmla="*/ 2147483646 h 530"/>
                <a:gd name="T14" fmla="*/ 2147483646 w 420"/>
                <a:gd name="T15" fmla="*/ 2147483646 h 530"/>
                <a:gd name="T16" fmla="*/ 2147483646 w 420"/>
                <a:gd name="T17" fmla="*/ 2147483646 h 530"/>
                <a:gd name="T18" fmla="*/ 2147483646 w 420"/>
                <a:gd name="T19" fmla="*/ 2147483646 h 530"/>
                <a:gd name="T20" fmla="*/ 2147483646 w 420"/>
                <a:gd name="T21" fmla="*/ 2147483646 h 530"/>
                <a:gd name="T22" fmla="*/ 2147483646 w 420"/>
                <a:gd name="T23" fmla="*/ 2147483646 h 530"/>
                <a:gd name="T24" fmla="*/ 2147483646 w 420"/>
                <a:gd name="T25" fmla="*/ 2147483646 h 530"/>
                <a:gd name="T26" fmla="*/ 2147483646 w 420"/>
                <a:gd name="T27" fmla="*/ 2147483646 h 530"/>
                <a:gd name="T28" fmla="*/ 2147483646 w 420"/>
                <a:gd name="T29" fmla="*/ 2147483646 h 530"/>
                <a:gd name="T30" fmla="*/ 2147483646 w 420"/>
                <a:gd name="T31" fmla="*/ 2147483646 h 530"/>
                <a:gd name="T32" fmla="*/ 2147483646 w 420"/>
                <a:gd name="T33" fmla="*/ 2147483646 h 530"/>
                <a:gd name="T34" fmla="*/ 2147483646 w 420"/>
                <a:gd name="T35" fmla="*/ 2147483646 h 530"/>
                <a:gd name="T36" fmla="*/ 2147483646 w 420"/>
                <a:gd name="T37" fmla="*/ 2147483646 h 530"/>
                <a:gd name="T38" fmla="*/ 2147483646 w 420"/>
                <a:gd name="T39" fmla="*/ 2147483646 h 530"/>
                <a:gd name="T40" fmla="*/ 2147483646 w 420"/>
                <a:gd name="T41" fmla="*/ 2147483646 h 530"/>
                <a:gd name="T42" fmla="*/ 2147483646 w 420"/>
                <a:gd name="T43" fmla="*/ 2147483646 h 530"/>
                <a:gd name="T44" fmla="*/ 2147483646 w 420"/>
                <a:gd name="T45" fmla="*/ 2147483646 h 530"/>
                <a:gd name="T46" fmla="*/ 2147483646 w 420"/>
                <a:gd name="T47" fmla="*/ 2147483646 h 530"/>
                <a:gd name="T48" fmla="*/ 2147483646 w 420"/>
                <a:gd name="T49" fmla="*/ 2147483646 h 530"/>
                <a:gd name="T50" fmla="*/ 2147483646 w 420"/>
                <a:gd name="T51" fmla="*/ 2147483646 h 530"/>
                <a:gd name="T52" fmla="*/ 2147483646 w 420"/>
                <a:gd name="T53" fmla="*/ 2147483646 h 530"/>
                <a:gd name="T54" fmla="*/ 2147483646 w 420"/>
                <a:gd name="T55" fmla="*/ 2147483646 h 530"/>
                <a:gd name="T56" fmla="*/ 2147483646 w 420"/>
                <a:gd name="T57" fmla="*/ 2147483646 h 530"/>
                <a:gd name="T58" fmla="*/ 2147483646 w 420"/>
                <a:gd name="T59" fmla="*/ 2147483646 h 530"/>
                <a:gd name="T60" fmla="*/ 2147483646 w 420"/>
                <a:gd name="T61" fmla="*/ 2147483646 h 530"/>
                <a:gd name="T62" fmla="*/ 2147483646 w 420"/>
                <a:gd name="T63" fmla="*/ 2147483646 h 530"/>
                <a:gd name="T64" fmla="*/ 2147483646 w 420"/>
                <a:gd name="T65" fmla="*/ 2147483646 h 530"/>
                <a:gd name="T66" fmla="*/ 2147483646 w 420"/>
                <a:gd name="T67" fmla="*/ 2147483646 h 530"/>
                <a:gd name="T68" fmla="*/ 2147483646 w 420"/>
                <a:gd name="T69" fmla="*/ 2147483646 h 530"/>
                <a:gd name="T70" fmla="*/ 0 w 420"/>
                <a:gd name="T71" fmla="*/ 2147483646 h 530"/>
                <a:gd name="T72" fmla="*/ 2147483646 w 420"/>
                <a:gd name="T73" fmla="*/ 2147483646 h 530"/>
                <a:gd name="T74" fmla="*/ 2147483646 w 420"/>
                <a:gd name="T75" fmla="*/ 2147483646 h 530"/>
                <a:gd name="T76" fmla="*/ 2147483646 w 420"/>
                <a:gd name="T77" fmla="*/ 2147483646 h 530"/>
                <a:gd name="T78" fmla="*/ 2147483646 w 420"/>
                <a:gd name="T79" fmla="*/ 2147483646 h 530"/>
                <a:gd name="T80" fmla="*/ 2147483646 w 420"/>
                <a:gd name="T81" fmla="*/ 2147483646 h 530"/>
                <a:gd name="T82" fmla="*/ 2147483646 w 420"/>
                <a:gd name="T83" fmla="*/ 2147483646 h 530"/>
                <a:gd name="T84" fmla="*/ 2147483646 w 420"/>
                <a:gd name="T85" fmla="*/ 2147483646 h 530"/>
                <a:gd name="T86" fmla="*/ 2147483646 w 420"/>
                <a:gd name="T87" fmla="*/ 2147483646 h 530"/>
                <a:gd name="T88" fmla="*/ 2147483646 w 420"/>
                <a:gd name="T89" fmla="*/ 2147483646 h 530"/>
                <a:gd name="T90" fmla="*/ 2147483646 w 420"/>
                <a:gd name="T91" fmla="*/ 2147483646 h 530"/>
                <a:gd name="T92" fmla="*/ 2147483646 w 420"/>
                <a:gd name="T93" fmla="*/ 2147483646 h 530"/>
                <a:gd name="T94" fmla="*/ 2147483646 w 420"/>
                <a:gd name="T95" fmla="*/ 0 h 530"/>
                <a:gd name="T96" fmla="*/ 2147483646 w 420"/>
                <a:gd name="T97" fmla="*/ 2147483646 h 530"/>
                <a:gd name="T98" fmla="*/ 2147483646 w 420"/>
                <a:gd name="T99" fmla="*/ 2147483646 h 530"/>
                <a:gd name="T100" fmla="*/ 2147483646 w 420"/>
                <a:gd name="T101" fmla="*/ 2147483646 h 530"/>
                <a:gd name="T102" fmla="*/ 2147483646 w 420"/>
                <a:gd name="T103" fmla="*/ 2147483646 h 530"/>
                <a:gd name="T104" fmla="*/ 2147483646 w 420"/>
                <a:gd name="T105" fmla="*/ 2147483646 h 530"/>
                <a:gd name="T106" fmla="*/ 2147483646 w 420"/>
                <a:gd name="T107" fmla="*/ 2147483646 h 530"/>
                <a:gd name="T108" fmla="*/ 2147483646 w 420"/>
                <a:gd name="T109" fmla="*/ 2147483646 h 530"/>
                <a:gd name="T110" fmla="*/ 2147483646 w 420"/>
                <a:gd name="T111" fmla="*/ 2147483646 h 530"/>
                <a:gd name="T112" fmla="*/ 2147483646 w 420"/>
                <a:gd name="T113" fmla="*/ 2147483646 h 5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20" h="530">
                  <a:moveTo>
                    <a:pt x="351" y="144"/>
                  </a:moveTo>
                  <a:lnTo>
                    <a:pt x="351" y="150"/>
                  </a:lnTo>
                  <a:lnTo>
                    <a:pt x="351" y="156"/>
                  </a:lnTo>
                  <a:lnTo>
                    <a:pt x="351" y="161"/>
                  </a:lnTo>
                  <a:lnTo>
                    <a:pt x="345" y="161"/>
                  </a:lnTo>
                  <a:lnTo>
                    <a:pt x="351" y="156"/>
                  </a:lnTo>
                  <a:lnTo>
                    <a:pt x="351" y="150"/>
                  </a:lnTo>
                  <a:lnTo>
                    <a:pt x="351" y="144"/>
                  </a:lnTo>
                  <a:lnTo>
                    <a:pt x="345" y="144"/>
                  </a:lnTo>
                  <a:lnTo>
                    <a:pt x="345" y="150"/>
                  </a:lnTo>
                  <a:lnTo>
                    <a:pt x="339" y="150"/>
                  </a:lnTo>
                  <a:lnTo>
                    <a:pt x="339" y="156"/>
                  </a:lnTo>
                  <a:lnTo>
                    <a:pt x="333" y="156"/>
                  </a:lnTo>
                  <a:lnTo>
                    <a:pt x="328" y="161"/>
                  </a:lnTo>
                  <a:lnTo>
                    <a:pt x="328" y="167"/>
                  </a:lnTo>
                  <a:lnTo>
                    <a:pt x="328" y="173"/>
                  </a:lnTo>
                  <a:lnTo>
                    <a:pt x="333" y="173"/>
                  </a:lnTo>
                  <a:lnTo>
                    <a:pt x="333" y="179"/>
                  </a:lnTo>
                  <a:lnTo>
                    <a:pt x="333" y="185"/>
                  </a:lnTo>
                  <a:lnTo>
                    <a:pt x="339" y="185"/>
                  </a:lnTo>
                  <a:lnTo>
                    <a:pt x="345" y="190"/>
                  </a:lnTo>
                  <a:lnTo>
                    <a:pt x="345" y="196"/>
                  </a:lnTo>
                  <a:lnTo>
                    <a:pt x="351" y="196"/>
                  </a:lnTo>
                  <a:lnTo>
                    <a:pt x="351" y="202"/>
                  </a:lnTo>
                  <a:lnTo>
                    <a:pt x="356" y="202"/>
                  </a:lnTo>
                  <a:lnTo>
                    <a:pt x="351" y="202"/>
                  </a:lnTo>
                  <a:lnTo>
                    <a:pt x="345" y="196"/>
                  </a:lnTo>
                  <a:lnTo>
                    <a:pt x="339" y="196"/>
                  </a:lnTo>
                  <a:lnTo>
                    <a:pt x="339" y="190"/>
                  </a:lnTo>
                  <a:lnTo>
                    <a:pt x="333" y="190"/>
                  </a:lnTo>
                  <a:lnTo>
                    <a:pt x="333" y="196"/>
                  </a:lnTo>
                  <a:lnTo>
                    <a:pt x="339" y="196"/>
                  </a:lnTo>
                  <a:lnTo>
                    <a:pt x="345" y="202"/>
                  </a:lnTo>
                  <a:lnTo>
                    <a:pt x="351" y="208"/>
                  </a:lnTo>
                  <a:lnTo>
                    <a:pt x="356" y="208"/>
                  </a:lnTo>
                  <a:lnTo>
                    <a:pt x="356" y="213"/>
                  </a:lnTo>
                  <a:lnTo>
                    <a:pt x="362" y="219"/>
                  </a:lnTo>
                  <a:lnTo>
                    <a:pt x="362" y="225"/>
                  </a:lnTo>
                  <a:lnTo>
                    <a:pt x="362" y="231"/>
                  </a:lnTo>
                  <a:lnTo>
                    <a:pt x="368" y="231"/>
                  </a:lnTo>
                  <a:lnTo>
                    <a:pt x="368" y="236"/>
                  </a:lnTo>
                  <a:lnTo>
                    <a:pt x="368" y="242"/>
                  </a:lnTo>
                  <a:lnTo>
                    <a:pt x="368" y="248"/>
                  </a:lnTo>
                  <a:lnTo>
                    <a:pt x="374" y="248"/>
                  </a:lnTo>
                  <a:lnTo>
                    <a:pt x="374" y="254"/>
                  </a:lnTo>
                  <a:lnTo>
                    <a:pt x="374" y="259"/>
                  </a:lnTo>
                  <a:lnTo>
                    <a:pt x="379" y="265"/>
                  </a:lnTo>
                  <a:lnTo>
                    <a:pt x="379" y="271"/>
                  </a:lnTo>
                  <a:lnTo>
                    <a:pt x="385" y="277"/>
                  </a:lnTo>
                  <a:lnTo>
                    <a:pt x="385" y="282"/>
                  </a:lnTo>
                  <a:lnTo>
                    <a:pt x="391" y="288"/>
                  </a:lnTo>
                  <a:lnTo>
                    <a:pt x="397" y="294"/>
                  </a:lnTo>
                  <a:lnTo>
                    <a:pt x="397" y="300"/>
                  </a:lnTo>
                  <a:lnTo>
                    <a:pt x="402" y="305"/>
                  </a:lnTo>
                  <a:lnTo>
                    <a:pt x="402" y="311"/>
                  </a:lnTo>
                  <a:lnTo>
                    <a:pt x="408" y="311"/>
                  </a:lnTo>
                  <a:lnTo>
                    <a:pt x="408" y="317"/>
                  </a:lnTo>
                  <a:lnTo>
                    <a:pt x="414" y="323"/>
                  </a:lnTo>
                  <a:lnTo>
                    <a:pt x="420" y="323"/>
                  </a:lnTo>
                  <a:lnTo>
                    <a:pt x="420" y="328"/>
                  </a:lnTo>
                  <a:lnTo>
                    <a:pt x="414" y="340"/>
                  </a:lnTo>
                  <a:lnTo>
                    <a:pt x="420" y="340"/>
                  </a:lnTo>
                  <a:lnTo>
                    <a:pt x="420" y="346"/>
                  </a:lnTo>
                  <a:lnTo>
                    <a:pt x="420" y="351"/>
                  </a:lnTo>
                  <a:lnTo>
                    <a:pt x="414" y="357"/>
                  </a:lnTo>
                  <a:lnTo>
                    <a:pt x="408" y="363"/>
                  </a:lnTo>
                  <a:lnTo>
                    <a:pt x="402" y="369"/>
                  </a:lnTo>
                  <a:lnTo>
                    <a:pt x="397" y="369"/>
                  </a:lnTo>
                  <a:lnTo>
                    <a:pt x="397" y="374"/>
                  </a:lnTo>
                  <a:lnTo>
                    <a:pt x="391" y="380"/>
                  </a:lnTo>
                  <a:lnTo>
                    <a:pt x="385" y="380"/>
                  </a:lnTo>
                  <a:lnTo>
                    <a:pt x="385" y="386"/>
                  </a:lnTo>
                  <a:lnTo>
                    <a:pt x="379" y="386"/>
                  </a:lnTo>
                  <a:lnTo>
                    <a:pt x="379" y="392"/>
                  </a:lnTo>
                  <a:lnTo>
                    <a:pt x="374" y="392"/>
                  </a:lnTo>
                  <a:lnTo>
                    <a:pt x="368" y="403"/>
                  </a:lnTo>
                  <a:lnTo>
                    <a:pt x="362" y="409"/>
                  </a:lnTo>
                  <a:lnTo>
                    <a:pt x="351" y="420"/>
                  </a:lnTo>
                  <a:lnTo>
                    <a:pt x="345" y="426"/>
                  </a:lnTo>
                  <a:lnTo>
                    <a:pt x="339" y="426"/>
                  </a:lnTo>
                  <a:lnTo>
                    <a:pt x="333" y="426"/>
                  </a:lnTo>
                  <a:lnTo>
                    <a:pt x="333" y="432"/>
                  </a:lnTo>
                  <a:lnTo>
                    <a:pt x="328" y="432"/>
                  </a:lnTo>
                  <a:lnTo>
                    <a:pt x="322" y="426"/>
                  </a:lnTo>
                  <a:lnTo>
                    <a:pt x="322" y="420"/>
                  </a:lnTo>
                  <a:lnTo>
                    <a:pt x="316" y="420"/>
                  </a:lnTo>
                  <a:lnTo>
                    <a:pt x="310" y="415"/>
                  </a:lnTo>
                  <a:lnTo>
                    <a:pt x="305" y="415"/>
                  </a:lnTo>
                  <a:lnTo>
                    <a:pt x="293" y="415"/>
                  </a:lnTo>
                  <a:lnTo>
                    <a:pt x="287" y="415"/>
                  </a:lnTo>
                  <a:lnTo>
                    <a:pt x="287" y="420"/>
                  </a:lnTo>
                  <a:lnTo>
                    <a:pt x="287" y="426"/>
                  </a:lnTo>
                  <a:lnTo>
                    <a:pt x="287" y="438"/>
                  </a:lnTo>
                  <a:lnTo>
                    <a:pt x="287" y="443"/>
                  </a:lnTo>
                  <a:lnTo>
                    <a:pt x="282" y="443"/>
                  </a:lnTo>
                  <a:lnTo>
                    <a:pt x="276" y="449"/>
                  </a:lnTo>
                  <a:lnTo>
                    <a:pt x="264" y="449"/>
                  </a:lnTo>
                  <a:lnTo>
                    <a:pt x="259" y="455"/>
                  </a:lnTo>
                  <a:lnTo>
                    <a:pt x="253" y="455"/>
                  </a:lnTo>
                  <a:lnTo>
                    <a:pt x="247" y="461"/>
                  </a:lnTo>
                  <a:lnTo>
                    <a:pt x="247" y="466"/>
                  </a:lnTo>
                  <a:lnTo>
                    <a:pt x="241" y="472"/>
                  </a:lnTo>
                  <a:lnTo>
                    <a:pt x="236" y="472"/>
                  </a:lnTo>
                  <a:lnTo>
                    <a:pt x="230" y="478"/>
                  </a:lnTo>
                  <a:lnTo>
                    <a:pt x="230" y="484"/>
                  </a:lnTo>
                  <a:lnTo>
                    <a:pt x="230" y="490"/>
                  </a:lnTo>
                  <a:lnTo>
                    <a:pt x="224" y="495"/>
                  </a:lnTo>
                  <a:lnTo>
                    <a:pt x="218" y="501"/>
                  </a:lnTo>
                  <a:lnTo>
                    <a:pt x="218" y="507"/>
                  </a:lnTo>
                  <a:lnTo>
                    <a:pt x="218" y="513"/>
                  </a:lnTo>
                  <a:lnTo>
                    <a:pt x="218" y="507"/>
                  </a:lnTo>
                  <a:lnTo>
                    <a:pt x="212" y="507"/>
                  </a:lnTo>
                  <a:lnTo>
                    <a:pt x="212" y="501"/>
                  </a:lnTo>
                  <a:lnTo>
                    <a:pt x="212" y="507"/>
                  </a:lnTo>
                  <a:lnTo>
                    <a:pt x="207" y="507"/>
                  </a:lnTo>
                  <a:lnTo>
                    <a:pt x="207" y="513"/>
                  </a:lnTo>
                  <a:lnTo>
                    <a:pt x="207" y="518"/>
                  </a:lnTo>
                  <a:lnTo>
                    <a:pt x="201" y="518"/>
                  </a:lnTo>
                  <a:lnTo>
                    <a:pt x="189" y="518"/>
                  </a:lnTo>
                  <a:lnTo>
                    <a:pt x="184" y="518"/>
                  </a:lnTo>
                  <a:lnTo>
                    <a:pt x="184" y="513"/>
                  </a:lnTo>
                  <a:lnTo>
                    <a:pt x="178" y="513"/>
                  </a:lnTo>
                  <a:lnTo>
                    <a:pt x="172" y="513"/>
                  </a:lnTo>
                  <a:lnTo>
                    <a:pt x="166" y="507"/>
                  </a:lnTo>
                  <a:lnTo>
                    <a:pt x="161" y="507"/>
                  </a:lnTo>
                  <a:lnTo>
                    <a:pt x="155" y="507"/>
                  </a:lnTo>
                  <a:lnTo>
                    <a:pt x="149" y="507"/>
                  </a:lnTo>
                  <a:lnTo>
                    <a:pt x="143" y="501"/>
                  </a:lnTo>
                  <a:lnTo>
                    <a:pt x="138" y="501"/>
                  </a:lnTo>
                  <a:lnTo>
                    <a:pt x="109" y="495"/>
                  </a:lnTo>
                  <a:lnTo>
                    <a:pt x="103" y="495"/>
                  </a:lnTo>
                  <a:lnTo>
                    <a:pt x="97" y="501"/>
                  </a:lnTo>
                  <a:lnTo>
                    <a:pt x="92" y="501"/>
                  </a:lnTo>
                  <a:lnTo>
                    <a:pt x="92" y="507"/>
                  </a:lnTo>
                  <a:lnTo>
                    <a:pt x="86" y="513"/>
                  </a:lnTo>
                  <a:lnTo>
                    <a:pt x="80" y="513"/>
                  </a:lnTo>
                  <a:lnTo>
                    <a:pt x="74" y="513"/>
                  </a:lnTo>
                  <a:lnTo>
                    <a:pt x="74" y="518"/>
                  </a:lnTo>
                  <a:lnTo>
                    <a:pt x="74" y="524"/>
                  </a:lnTo>
                  <a:lnTo>
                    <a:pt x="69" y="530"/>
                  </a:lnTo>
                  <a:lnTo>
                    <a:pt x="69" y="524"/>
                  </a:lnTo>
                  <a:lnTo>
                    <a:pt x="69" y="518"/>
                  </a:lnTo>
                  <a:lnTo>
                    <a:pt x="69" y="513"/>
                  </a:lnTo>
                  <a:lnTo>
                    <a:pt x="63" y="501"/>
                  </a:lnTo>
                  <a:lnTo>
                    <a:pt x="63" y="495"/>
                  </a:lnTo>
                  <a:lnTo>
                    <a:pt x="63" y="484"/>
                  </a:lnTo>
                  <a:lnTo>
                    <a:pt x="69" y="484"/>
                  </a:lnTo>
                  <a:lnTo>
                    <a:pt x="69" y="478"/>
                  </a:lnTo>
                  <a:lnTo>
                    <a:pt x="69" y="466"/>
                  </a:lnTo>
                  <a:lnTo>
                    <a:pt x="69" y="455"/>
                  </a:lnTo>
                  <a:lnTo>
                    <a:pt x="63" y="455"/>
                  </a:lnTo>
                  <a:lnTo>
                    <a:pt x="63" y="449"/>
                  </a:lnTo>
                  <a:lnTo>
                    <a:pt x="63" y="443"/>
                  </a:lnTo>
                  <a:lnTo>
                    <a:pt x="51" y="438"/>
                  </a:lnTo>
                  <a:lnTo>
                    <a:pt x="46" y="438"/>
                  </a:lnTo>
                  <a:lnTo>
                    <a:pt x="46" y="432"/>
                  </a:lnTo>
                  <a:lnTo>
                    <a:pt x="40" y="432"/>
                  </a:lnTo>
                  <a:lnTo>
                    <a:pt x="40" y="426"/>
                  </a:lnTo>
                  <a:lnTo>
                    <a:pt x="46" y="420"/>
                  </a:lnTo>
                  <a:lnTo>
                    <a:pt x="40" y="415"/>
                  </a:lnTo>
                  <a:lnTo>
                    <a:pt x="34" y="409"/>
                  </a:lnTo>
                  <a:lnTo>
                    <a:pt x="34" y="403"/>
                  </a:lnTo>
                  <a:lnTo>
                    <a:pt x="28" y="403"/>
                  </a:lnTo>
                  <a:lnTo>
                    <a:pt x="23" y="397"/>
                  </a:lnTo>
                  <a:lnTo>
                    <a:pt x="17" y="403"/>
                  </a:lnTo>
                  <a:lnTo>
                    <a:pt x="17" y="397"/>
                  </a:lnTo>
                  <a:lnTo>
                    <a:pt x="17" y="392"/>
                  </a:lnTo>
                  <a:lnTo>
                    <a:pt x="11" y="392"/>
                  </a:lnTo>
                  <a:lnTo>
                    <a:pt x="11" y="386"/>
                  </a:lnTo>
                  <a:lnTo>
                    <a:pt x="17" y="386"/>
                  </a:lnTo>
                  <a:lnTo>
                    <a:pt x="23" y="386"/>
                  </a:lnTo>
                  <a:lnTo>
                    <a:pt x="23" y="380"/>
                  </a:lnTo>
                  <a:lnTo>
                    <a:pt x="23" y="374"/>
                  </a:lnTo>
                  <a:lnTo>
                    <a:pt x="23" y="369"/>
                  </a:lnTo>
                  <a:lnTo>
                    <a:pt x="28" y="369"/>
                  </a:lnTo>
                  <a:lnTo>
                    <a:pt x="28" y="363"/>
                  </a:lnTo>
                  <a:lnTo>
                    <a:pt x="28" y="357"/>
                  </a:lnTo>
                  <a:lnTo>
                    <a:pt x="17" y="357"/>
                  </a:lnTo>
                  <a:lnTo>
                    <a:pt x="11" y="357"/>
                  </a:lnTo>
                  <a:lnTo>
                    <a:pt x="5" y="351"/>
                  </a:lnTo>
                  <a:lnTo>
                    <a:pt x="5" y="346"/>
                  </a:lnTo>
                  <a:lnTo>
                    <a:pt x="11" y="346"/>
                  </a:lnTo>
                  <a:lnTo>
                    <a:pt x="11" y="340"/>
                  </a:lnTo>
                  <a:lnTo>
                    <a:pt x="11" y="334"/>
                  </a:lnTo>
                  <a:lnTo>
                    <a:pt x="17" y="334"/>
                  </a:lnTo>
                  <a:lnTo>
                    <a:pt x="17" y="328"/>
                  </a:lnTo>
                  <a:lnTo>
                    <a:pt x="17" y="323"/>
                  </a:lnTo>
                  <a:lnTo>
                    <a:pt x="23" y="317"/>
                  </a:lnTo>
                  <a:lnTo>
                    <a:pt x="28" y="311"/>
                  </a:lnTo>
                  <a:lnTo>
                    <a:pt x="28" y="300"/>
                  </a:lnTo>
                  <a:lnTo>
                    <a:pt x="28" y="288"/>
                  </a:lnTo>
                  <a:lnTo>
                    <a:pt x="28" y="282"/>
                  </a:lnTo>
                  <a:lnTo>
                    <a:pt x="23" y="282"/>
                  </a:lnTo>
                  <a:lnTo>
                    <a:pt x="17" y="282"/>
                  </a:lnTo>
                  <a:lnTo>
                    <a:pt x="17" y="277"/>
                  </a:lnTo>
                  <a:lnTo>
                    <a:pt x="23" y="265"/>
                  </a:lnTo>
                  <a:lnTo>
                    <a:pt x="23" y="259"/>
                  </a:lnTo>
                  <a:lnTo>
                    <a:pt x="28" y="265"/>
                  </a:lnTo>
                  <a:lnTo>
                    <a:pt x="34" y="265"/>
                  </a:lnTo>
                  <a:lnTo>
                    <a:pt x="40" y="265"/>
                  </a:lnTo>
                  <a:lnTo>
                    <a:pt x="40" y="259"/>
                  </a:lnTo>
                  <a:lnTo>
                    <a:pt x="34" y="259"/>
                  </a:lnTo>
                  <a:lnTo>
                    <a:pt x="28" y="254"/>
                  </a:lnTo>
                  <a:lnTo>
                    <a:pt x="28" y="248"/>
                  </a:lnTo>
                  <a:lnTo>
                    <a:pt x="28" y="242"/>
                  </a:lnTo>
                  <a:lnTo>
                    <a:pt x="28" y="236"/>
                  </a:lnTo>
                  <a:lnTo>
                    <a:pt x="28" y="231"/>
                  </a:lnTo>
                  <a:lnTo>
                    <a:pt x="28" y="225"/>
                  </a:lnTo>
                  <a:lnTo>
                    <a:pt x="23" y="231"/>
                  </a:lnTo>
                  <a:lnTo>
                    <a:pt x="17" y="236"/>
                  </a:lnTo>
                  <a:lnTo>
                    <a:pt x="17" y="231"/>
                  </a:lnTo>
                  <a:lnTo>
                    <a:pt x="11" y="231"/>
                  </a:lnTo>
                  <a:lnTo>
                    <a:pt x="11" y="225"/>
                  </a:lnTo>
                  <a:lnTo>
                    <a:pt x="5" y="231"/>
                  </a:lnTo>
                  <a:lnTo>
                    <a:pt x="5" y="225"/>
                  </a:lnTo>
                  <a:lnTo>
                    <a:pt x="0" y="225"/>
                  </a:lnTo>
                  <a:lnTo>
                    <a:pt x="0" y="219"/>
                  </a:lnTo>
                  <a:lnTo>
                    <a:pt x="5" y="219"/>
                  </a:lnTo>
                  <a:lnTo>
                    <a:pt x="5" y="213"/>
                  </a:lnTo>
                  <a:lnTo>
                    <a:pt x="11" y="208"/>
                  </a:lnTo>
                  <a:lnTo>
                    <a:pt x="11" y="202"/>
                  </a:lnTo>
                  <a:lnTo>
                    <a:pt x="11" y="196"/>
                  </a:lnTo>
                  <a:lnTo>
                    <a:pt x="17" y="196"/>
                  </a:lnTo>
                  <a:lnTo>
                    <a:pt x="23" y="196"/>
                  </a:lnTo>
                  <a:lnTo>
                    <a:pt x="23" y="202"/>
                  </a:lnTo>
                  <a:lnTo>
                    <a:pt x="28" y="202"/>
                  </a:lnTo>
                  <a:lnTo>
                    <a:pt x="28" y="196"/>
                  </a:lnTo>
                  <a:lnTo>
                    <a:pt x="34" y="196"/>
                  </a:lnTo>
                  <a:lnTo>
                    <a:pt x="34" y="190"/>
                  </a:lnTo>
                  <a:lnTo>
                    <a:pt x="28" y="185"/>
                  </a:lnTo>
                  <a:lnTo>
                    <a:pt x="23" y="179"/>
                  </a:lnTo>
                  <a:lnTo>
                    <a:pt x="28" y="173"/>
                  </a:lnTo>
                  <a:lnTo>
                    <a:pt x="28" y="167"/>
                  </a:lnTo>
                  <a:lnTo>
                    <a:pt x="23" y="156"/>
                  </a:lnTo>
                  <a:lnTo>
                    <a:pt x="23" y="150"/>
                  </a:lnTo>
                  <a:lnTo>
                    <a:pt x="23" y="144"/>
                  </a:lnTo>
                  <a:lnTo>
                    <a:pt x="28" y="144"/>
                  </a:lnTo>
                  <a:lnTo>
                    <a:pt x="28" y="138"/>
                  </a:lnTo>
                  <a:lnTo>
                    <a:pt x="34" y="138"/>
                  </a:lnTo>
                  <a:lnTo>
                    <a:pt x="34" y="133"/>
                  </a:lnTo>
                  <a:lnTo>
                    <a:pt x="28" y="127"/>
                  </a:lnTo>
                  <a:lnTo>
                    <a:pt x="23" y="127"/>
                  </a:lnTo>
                  <a:lnTo>
                    <a:pt x="17" y="127"/>
                  </a:lnTo>
                  <a:lnTo>
                    <a:pt x="17" y="121"/>
                  </a:lnTo>
                  <a:lnTo>
                    <a:pt x="23" y="121"/>
                  </a:lnTo>
                  <a:lnTo>
                    <a:pt x="28" y="121"/>
                  </a:lnTo>
                  <a:lnTo>
                    <a:pt x="34" y="121"/>
                  </a:lnTo>
                  <a:lnTo>
                    <a:pt x="46" y="115"/>
                  </a:lnTo>
                  <a:lnTo>
                    <a:pt x="51" y="115"/>
                  </a:lnTo>
                  <a:lnTo>
                    <a:pt x="51" y="110"/>
                  </a:lnTo>
                  <a:lnTo>
                    <a:pt x="57" y="110"/>
                  </a:lnTo>
                  <a:lnTo>
                    <a:pt x="63" y="104"/>
                  </a:lnTo>
                  <a:lnTo>
                    <a:pt x="57" y="104"/>
                  </a:lnTo>
                  <a:lnTo>
                    <a:pt x="57" y="98"/>
                  </a:lnTo>
                  <a:lnTo>
                    <a:pt x="63" y="92"/>
                  </a:lnTo>
                  <a:lnTo>
                    <a:pt x="69" y="92"/>
                  </a:lnTo>
                  <a:lnTo>
                    <a:pt x="74" y="87"/>
                  </a:lnTo>
                  <a:lnTo>
                    <a:pt x="74" y="81"/>
                  </a:lnTo>
                  <a:lnTo>
                    <a:pt x="80" y="81"/>
                  </a:lnTo>
                  <a:lnTo>
                    <a:pt x="86" y="81"/>
                  </a:lnTo>
                  <a:lnTo>
                    <a:pt x="97" y="81"/>
                  </a:lnTo>
                  <a:lnTo>
                    <a:pt x="109" y="75"/>
                  </a:lnTo>
                  <a:lnTo>
                    <a:pt x="109" y="69"/>
                  </a:lnTo>
                  <a:lnTo>
                    <a:pt x="115" y="64"/>
                  </a:lnTo>
                  <a:lnTo>
                    <a:pt x="120" y="64"/>
                  </a:lnTo>
                  <a:lnTo>
                    <a:pt x="126" y="58"/>
                  </a:lnTo>
                  <a:lnTo>
                    <a:pt x="132" y="58"/>
                  </a:lnTo>
                  <a:lnTo>
                    <a:pt x="132" y="52"/>
                  </a:lnTo>
                  <a:lnTo>
                    <a:pt x="138" y="46"/>
                  </a:lnTo>
                  <a:lnTo>
                    <a:pt x="138" y="35"/>
                  </a:lnTo>
                  <a:lnTo>
                    <a:pt x="138" y="29"/>
                  </a:lnTo>
                  <a:lnTo>
                    <a:pt x="143" y="29"/>
                  </a:lnTo>
                  <a:lnTo>
                    <a:pt x="149" y="29"/>
                  </a:lnTo>
                  <a:lnTo>
                    <a:pt x="155" y="35"/>
                  </a:lnTo>
                  <a:lnTo>
                    <a:pt x="161" y="35"/>
                  </a:lnTo>
                  <a:lnTo>
                    <a:pt x="172" y="29"/>
                  </a:lnTo>
                  <a:lnTo>
                    <a:pt x="178" y="29"/>
                  </a:lnTo>
                  <a:lnTo>
                    <a:pt x="189" y="18"/>
                  </a:lnTo>
                  <a:lnTo>
                    <a:pt x="201" y="12"/>
                  </a:lnTo>
                  <a:lnTo>
                    <a:pt x="201" y="18"/>
                  </a:lnTo>
                  <a:lnTo>
                    <a:pt x="201" y="23"/>
                  </a:lnTo>
                  <a:lnTo>
                    <a:pt x="212" y="23"/>
                  </a:lnTo>
                  <a:lnTo>
                    <a:pt x="212" y="18"/>
                  </a:lnTo>
                  <a:lnTo>
                    <a:pt x="212" y="12"/>
                  </a:lnTo>
                  <a:lnTo>
                    <a:pt x="207" y="12"/>
                  </a:lnTo>
                  <a:lnTo>
                    <a:pt x="207" y="6"/>
                  </a:lnTo>
                  <a:lnTo>
                    <a:pt x="212" y="6"/>
                  </a:lnTo>
                  <a:lnTo>
                    <a:pt x="212" y="0"/>
                  </a:lnTo>
                  <a:lnTo>
                    <a:pt x="212" y="6"/>
                  </a:lnTo>
                  <a:lnTo>
                    <a:pt x="218" y="12"/>
                  </a:lnTo>
                  <a:lnTo>
                    <a:pt x="224" y="12"/>
                  </a:lnTo>
                  <a:lnTo>
                    <a:pt x="230" y="18"/>
                  </a:lnTo>
                  <a:lnTo>
                    <a:pt x="230" y="23"/>
                  </a:lnTo>
                  <a:lnTo>
                    <a:pt x="236" y="29"/>
                  </a:lnTo>
                  <a:lnTo>
                    <a:pt x="247" y="35"/>
                  </a:lnTo>
                  <a:lnTo>
                    <a:pt x="247" y="41"/>
                  </a:lnTo>
                  <a:lnTo>
                    <a:pt x="253" y="41"/>
                  </a:lnTo>
                  <a:lnTo>
                    <a:pt x="253" y="46"/>
                  </a:lnTo>
                  <a:lnTo>
                    <a:pt x="259" y="52"/>
                  </a:lnTo>
                  <a:lnTo>
                    <a:pt x="264" y="58"/>
                  </a:lnTo>
                  <a:lnTo>
                    <a:pt x="270" y="64"/>
                  </a:lnTo>
                  <a:lnTo>
                    <a:pt x="270" y="69"/>
                  </a:lnTo>
                  <a:lnTo>
                    <a:pt x="276" y="69"/>
                  </a:lnTo>
                  <a:lnTo>
                    <a:pt x="282" y="75"/>
                  </a:lnTo>
                  <a:lnTo>
                    <a:pt x="282" y="69"/>
                  </a:lnTo>
                  <a:lnTo>
                    <a:pt x="293" y="75"/>
                  </a:lnTo>
                  <a:lnTo>
                    <a:pt x="299" y="75"/>
                  </a:lnTo>
                  <a:lnTo>
                    <a:pt x="299" y="81"/>
                  </a:lnTo>
                  <a:lnTo>
                    <a:pt x="305" y="81"/>
                  </a:lnTo>
                  <a:lnTo>
                    <a:pt x="305" y="87"/>
                  </a:lnTo>
                  <a:lnTo>
                    <a:pt x="310" y="87"/>
                  </a:lnTo>
                  <a:lnTo>
                    <a:pt x="316" y="92"/>
                  </a:lnTo>
                  <a:lnTo>
                    <a:pt x="322" y="98"/>
                  </a:lnTo>
                  <a:lnTo>
                    <a:pt x="328" y="104"/>
                  </a:lnTo>
                  <a:lnTo>
                    <a:pt x="333" y="110"/>
                  </a:lnTo>
                  <a:lnTo>
                    <a:pt x="339" y="110"/>
                  </a:lnTo>
                  <a:lnTo>
                    <a:pt x="339" y="115"/>
                  </a:lnTo>
                  <a:lnTo>
                    <a:pt x="345" y="121"/>
                  </a:lnTo>
                  <a:lnTo>
                    <a:pt x="345" y="127"/>
                  </a:lnTo>
                  <a:lnTo>
                    <a:pt x="351" y="138"/>
                  </a:lnTo>
                  <a:lnTo>
                    <a:pt x="351" y="144"/>
                  </a:lnTo>
                  <a:close/>
                  <a:moveTo>
                    <a:pt x="362" y="334"/>
                  </a:moveTo>
                  <a:lnTo>
                    <a:pt x="356" y="334"/>
                  </a:lnTo>
                  <a:lnTo>
                    <a:pt x="351" y="334"/>
                  </a:lnTo>
                  <a:lnTo>
                    <a:pt x="345" y="328"/>
                  </a:lnTo>
                  <a:lnTo>
                    <a:pt x="333" y="323"/>
                  </a:lnTo>
                  <a:lnTo>
                    <a:pt x="345" y="328"/>
                  </a:lnTo>
                  <a:lnTo>
                    <a:pt x="351" y="334"/>
                  </a:lnTo>
                  <a:lnTo>
                    <a:pt x="356" y="334"/>
                  </a:lnTo>
                  <a:lnTo>
                    <a:pt x="362" y="334"/>
                  </a:lnTo>
                  <a:lnTo>
                    <a:pt x="368" y="340"/>
                  </a:lnTo>
                  <a:lnTo>
                    <a:pt x="374" y="340"/>
                  </a:lnTo>
                  <a:lnTo>
                    <a:pt x="374" y="346"/>
                  </a:lnTo>
                  <a:lnTo>
                    <a:pt x="374" y="340"/>
                  </a:lnTo>
                  <a:lnTo>
                    <a:pt x="368" y="340"/>
                  </a:lnTo>
                  <a:lnTo>
                    <a:pt x="362" y="334"/>
                  </a:lnTo>
                  <a:close/>
                  <a:moveTo>
                    <a:pt x="362" y="357"/>
                  </a:moveTo>
                  <a:lnTo>
                    <a:pt x="374" y="363"/>
                  </a:lnTo>
                  <a:lnTo>
                    <a:pt x="379" y="363"/>
                  </a:lnTo>
                  <a:lnTo>
                    <a:pt x="374" y="363"/>
                  </a:lnTo>
                  <a:lnTo>
                    <a:pt x="362" y="357"/>
                  </a:lnTo>
                  <a:close/>
                  <a:moveTo>
                    <a:pt x="333" y="311"/>
                  </a:moveTo>
                  <a:lnTo>
                    <a:pt x="328" y="311"/>
                  </a:lnTo>
                  <a:lnTo>
                    <a:pt x="333" y="311"/>
                  </a:lnTo>
                  <a:close/>
                </a:path>
              </a:pathLst>
            </a:custGeom>
            <a:gradFill rotWithShape="0">
              <a:gsLst>
                <a:gs pos="0">
                  <a:srgbClr val="E1E1E1"/>
                </a:gs>
                <a:gs pos="72000">
                  <a:srgbClr val="E1E1E1"/>
                </a:gs>
                <a:gs pos="88000">
                  <a:srgbClr val="FFFF00"/>
                </a:gs>
                <a:gs pos="100000">
                  <a:srgbClr val="FFFF00"/>
                </a:gs>
              </a:gsLst>
              <a:lin ang="2154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7" name="Freeform 122"/>
            <p:cNvSpPr>
              <a:spLocks noEditPoints="1"/>
            </p:cNvSpPr>
            <p:nvPr/>
          </p:nvSpPr>
          <p:spPr bwMode="auto">
            <a:xfrm>
              <a:off x="97111" y="1752600"/>
              <a:ext cx="637289" cy="804198"/>
            </a:xfrm>
            <a:custGeom>
              <a:avLst/>
              <a:gdLst>
                <a:gd name="T0" fmla="*/ 2147483646 w 420"/>
                <a:gd name="T1" fmla="*/ 2147483646 h 530"/>
                <a:gd name="T2" fmla="*/ 2147483646 w 420"/>
                <a:gd name="T3" fmla="*/ 2147483646 h 530"/>
                <a:gd name="T4" fmla="*/ 2147483646 w 420"/>
                <a:gd name="T5" fmla="*/ 2147483646 h 530"/>
                <a:gd name="T6" fmla="*/ 2147483646 w 420"/>
                <a:gd name="T7" fmla="*/ 2147483646 h 530"/>
                <a:gd name="T8" fmla="*/ 2147483646 w 420"/>
                <a:gd name="T9" fmla="*/ 2147483646 h 530"/>
                <a:gd name="T10" fmla="*/ 2147483646 w 420"/>
                <a:gd name="T11" fmla="*/ 2147483646 h 530"/>
                <a:gd name="T12" fmla="*/ 2147483646 w 420"/>
                <a:gd name="T13" fmla="*/ 2147483646 h 530"/>
                <a:gd name="T14" fmla="*/ 2147483646 w 420"/>
                <a:gd name="T15" fmla="*/ 2147483646 h 530"/>
                <a:gd name="T16" fmla="*/ 2147483646 w 420"/>
                <a:gd name="T17" fmla="*/ 2147483646 h 530"/>
                <a:gd name="T18" fmla="*/ 2147483646 w 420"/>
                <a:gd name="T19" fmla="*/ 2147483646 h 530"/>
                <a:gd name="T20" fmla="*/ 2147483646 w 420"/>
                <a:gd name="T21" fmla="*/ 2147483646 h 530"/>
                <a:gd name="T22" fmla="*/ 2147483646 w 420"/>
                <a:gd name="T23" fmla="*/ 2147483646 h 530"/>
                <a:gd name="T24" fmla="*/ 2147483646 w 420"/>
                <a:gd name="T25" fmla="*/ 2147483646 h 530"/>
                <a:gd name="T26" fmla="*/ 2147483646 w 420"/>
                <a:gd name="T27" fmla="*/ 2147483646 h 530"/>
                <a:gd name="T28" fmla="*/ 2147483646 w 420"/>
                <a:gd name="T29" fmla="*/ 2147483646 h 530"/>
                <a:gd name="T30" fmla="*/ 2147483646 w 420"/>
                <a:gd name="T31" fmla="*/ 2147483646 h 530"/>
                <a:gd name="T32" fmla="*/ 2147483646 w 420"/>
                <a:gd name="T33" fmla="*/ 2147483646 h 530"/>
                <a:gd name="T34" fmla="*/ 2147483646 w 420"/>
                <a:gd name="T35" fmla="*/ 2147483646 h 530"/>
                <a:gd name="T36" fmla="*/ 2147483646 w 420"/>
                <a:gd name="T37" fmla="*/ 2147483646 h 530"/>
                <a:gd name="T38" fmla="*/ 2147483646 w 420"/>
                <a:gd name="T39" fmla="*/ 2147483646 h 530"/>
                <a:gd name="T40" fmla="*/ 2147483646 w 420"/>
                <a:gd name="T41" fmla="*/ 2147483646 h 530"/>
                <a:gd name="T42" fmla="*/ 2147483646 w 420"/>
                <a:gd name="T43" fmla="*/ 2147483646 h 530"/>
                <a:gd name="T44" fmla="*/ 2147483646 w 420"/>
                <a:gd name="T45" fmla="*/ 2147483646 h 530"/>
                <a:gd name="T46" fmla="*/ 2147483646 w 420"/>
                <a:gd name="T47" fmla="*/ 2147483646 h 530"/>
                <a:gd name="T48" fmla="*/ 2147483646 w 420"/>
                <a:gd name="T49" fmla="*/ 2147483646 h 530"/>
                <a:gd name="T50" fmla="*/ 2147483646 w 420"/>
                <a:gd name="T51" fmla="*/ 2147483646 h 530"/>
                <a:gd name="T52" fmla="*/ 2147483646 w 420"/>
                <a:gd name="T53" fmla="*/ 2147483646 h 530"/>
                <a:gd name="T54" fmla="*/ 2147483646 w 420"/>
                <a:gd name="T55" fmla="*/ 2147483646 h 530"/>
                <a:gd name="T56" fmla="*/ 2147483646 w 420"/>
                <a:gd name="T57" fmla="*/ 2147483646 h 530"/>
                <a:gd name="T58" fmla="*/ 2147483646 w 420"/>
                <a:gd name="T59" fmla="*/ 2147483646 h 530"/>
                <a:gd name="T60" fmla="*/ 2147483646 w 420"/>
                <a:gd name="T61" fmla="*/ 2147483646 h 530"/>
                <a:gd name="T62" fmla="*/ 2147483646 w 420"/>
                <a:gd name="T63" fmla="*/ 2147483646 h 530"/>
                <a:gd name="T64" fmla="*/ 2147483646 w 420"/>
                <a:gd name="T65" fmla="*/ 2147483646 h 530"/>
                <a:gd name="T66" fmla="*/ 2147483646 w 420"/>
                <a:gd name="T67" fmla="*/ 2147483646 h 530"/>
                <a:gd name="T68" fmla="*/ 2147483646 w 420"/>
                <a:gd name="T69" fmla="*/ 2147483646 h 530"/>
                <a:gd name="T70" fmla="*/ 0 w 420"/>
                <a:gd name="T71" fmla="*/ 2147483646 h 530"/>
                <a:gd name="T72" fmla="*/ 2147483646 w 420"/>
                <a:gd name="T73" fmla="*/ 2147483646 h 530"/>
                <a:gd name="T74" fmla="*/ 2147483646 w 420"/>
                <a:gd name="T75" fmla="*/ 2147483646 h 530"/>
                <a:gd name="T76" fmla="*/ 2147483646 w 420"/>
                <a:gd name="T77" fmla="*/ 2147483646 h 530"/>
                <a:gd name="T78" fmla="*/ 2147483646 w 420"/>
                <a:gd name="T79" fmla="*/ 2147483646 h 530"/>
                <a:gd name="T80" fmla="*/ 2147483646 w 420"/>
                <a:gd name="T81" fmla="*/ 2147483646 h 530"/>
                <a:gd name="T82" fmla="*/ 2147483646 w 420"/>
                <a:gd name="T83" fmla="*/ 2147483646 h 530"/>
                <a:gd name="T84" fmla="*/ 2147483646 w 420"/>
                <a:gd name="T85" fmla="*/ 2147483646 h 530"/>
                <a:gd name="T86" fmla="*/ 2147483646 w 420"/>
                <a:gd name="T87" fmla="*/ 2147483646 h 530"/>
                <a:gd name="T88" fmla="*/ 2147483646 w 420"/>
                <a:gd name="T89" fmla="*/ 2147483646 h 530"/>
                <a:gd name="T90" fmla="*/ 2147483646 w 420"/>
                <a:gd name="T91" fmla="*/ 2147483646 h 530"/>
                <a:gd name="T92" fmla="*/ 2147483646 w 420"/>
                <a:gd name="T93" fmla="*/ 2147483646 h 530"/>
                <a:gd name="T94" fmla="*/ 2147483646 w 420"/>
                <a:gd name="T95" fmla="*/ 0 h 530"/>
                <a:gd name="T96" fmla="*/ 2147483646 w 420"/>
                <a:gd name="T97" fmla="*/ 2147483646 h 530"/>
                <a:gd name="T98" fmla="*/ 2147483646 w 420"/>
                <a:gd name="T99" fmla="*/ 2147483646 h 530"/>
                <a:gd name="T100" fmla="*/ 2147483646 w 420"/>
                <a:gd name="T101" fmla="*/ 2147483646 h 530"/>
                <a:gd name="T102" fmla="*/ 2147483646 w 420"/>
                <a:gd name="T103" fmla="*/ 2147483646 h 530"/>
                <a:gd name="T104" fmla="*/ 2147483646 w 420"/>
                <a:gd name="T105" fmla="*/ 2147483646 h 530"/>
                <a:gd name="T106" fmla="*/ 2147483646 w 420"/>
                <a:gd name="T107" fmla="*/ 2147483646 h 530"/>
                <a:gd name="T108" fmla="*/ 2147483646 w 420"/>
                <a:gd name="T109" fmla="*/ 2147483646 h 530"/>
                <a:gd name="T110" fmla="*/ 2147483646 w 420"/>
                <a:gd name="T111" fmla="*/ 2147483646 h 530"/>
                <a:gd name="T112" fmla="*/ 2147483646 w 420"/>
                <a:gd name="T113" fmla="*/ 2147483646 h 5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20" h="530">
                  <a:moveTo>
                    <a:pt x="351" y="144"/>
                  </a:moveTo>
                  <a:lnTo>
                    <a:pt x="351" y="150"/>
                  </a:lnTo>
                  <a:lnTo>
                    <a:pt x="351" y="156"/>
                  </a:lnTo>
                  <a:lnTo>
                    <a:pt x="351" y="161"/>
                  </a:lnTo>
                  <a:lnTo>
                    <a:pt x="345" y="161"/>
                  </a:lnTo>
                  <a:lnTo>
                    <a:pt x="351" y="156"/>
                  </a:lnTo>
                  <a:lnTo>
                    <a:pt x="351" y="150"/>
                  </a:lnTo>
                  <a:lnTo>
                    <a:pt x="351" y="144"/>
                  </a:lnTo>
                  <a:lnTo>
                    <a:pt x="345" y="144"/>
                  </a:lnTo>
                  <a:lnTo>
                    <a:pt x="345" y="150"/>
                  </a:lnTo>
                  <a:lnTo>
                    <a:pt x="339" y="150"/>
                  </a:lnTo>
                  <a:lnTo>
                    <a:pt x="339" y="156"/>
                  </a:lnTo>
                  <a:lnTo>
                    <a:pt x="333" y="156"/>
                  </a:lnTo>
                  <a:lnTo>
                    <a:pt x="328" y="161"/>
                  </a:lnTo>
                  <a:lnTo>
                    <a:pt x="328" y="167"/>
                  </a:lnTo>
                  <a:lnTo>
                    <a:pt x="328" y="173"/>
                  </a:lnTo>
                  <a:lnTo>
                    <a:pt x="333" y="173"/>
                  </a:lnTo>
                  <a:lnTo>
                    <a:pt x="333" y="179"/>
                  </a:lnTo>
                  <a:lnTo>
                    <a:pt x="333" y="185"/>
                  </a:lnTo>
                  <a:lnTo>
                    <a:pt x="339" y="185"/>
                  </a:lnTo>
                  <a:lnTo>
                    <a:pt x="345" y="190"/>
                  </a:lnTo>
                  <a:lnTo>
                    <a:pt x="345" y="196"/>
                  </a:lnTo>
                  <a:lnTo>
                    <a:pt x="351" y="196"/>
                  </a:lnTo>
                  <a:lnTo>
                    <a:pt x="351" y="202"/>
                  </a:lnTo>
                  <a:lnTo>
                    <a:pt x="356" y="202"/>
                  </a:lnTo>
                  <a:lnTo>
                    <a:pt x="351" y="202"/>
                  </a:lnTo>
                  <a:lnTo>
                    <a:pt x="345" y="196"/>
                  </a:lnTo>
                  <a:lnTo>
                    <a:pt x="339" y="196"/>
                  </a:lnTo>
                  <a:lnTo>
                    <a:pt x="339" y="190"/>
                  </a:lnTo>
                  <a:lnTo>
                    <a:pt x="333" y="190"/>
                  </a:lnTo>
                  <a:lnTo>
                    <a:pt x="333" y="196"/>
                  </a:lnTo>
                  <a:lnTo>
                    <a:pt x="339" y="196"/>
                  </a:lnTo>
                  <a:lnTo>
                    <a:pt x="345" y="202"/>
                  </a:lnTo>
                  <a:lnTo>
                    <a:pt x="351" y="208"/>
                  </a:lnTo>
                  <a:lnTo>
                    <a:pt x="356" y="208"/>
                  </a:lnTo>
                  <a:lnTo>
                    <a:pt x="356" y="213"/>
                  </a:lnTo>
                  <a:lnTo>
                    <a:pt x="362" y="219"/>
                  </a:lnTo>
                  <a:lnTo>
                    <a:pt x="362" y="225"/>
                  </a:lnTo>
                  <a:lnTo>
                    <a:pt x="362" y="231"/>
                  </a:lnTo>
                  <a:lnTo>
                    <a:pt x="368" y="231"/>
                  </a:lnTo>
                  <a:lnTo>
                    <a:pt x="368" y="236"/>
                  </a:lnTo>
                  <a:lnTo>
                    <a:pt x="368" y="242"/>
                  </a:lnTo>
                  <a:lnTo>
                    <a:pt x="368" y="248"/>
                  </a:lnTo>
                  <a:lnTo>
                    <a:pt x="374" y="248"/>
                  </a:lnTo>
                  <a:lnTo>
                    <a:pt x="374" y="254"/>
                  </a:lnTo>
                  <a:lnTo>
                    <a:pt x="374" y="259"/>
                  </a:lnTo>
                  <a:lnTo>
                    <a:pt x="379" y="265"/>
                  </a:lnTo>
                  <a:lnTo>
                    <a:pt x="379" y="271"/>
                  </a:lnTo>
                  <a:lnTo>
                    <a:pt x="385" y="277"/>
                  </a:lnTo>
                  <a:lnTo>
                    <a:pt x="385" y="282"/>
                  </a:lnTo>
                  <a:lnTo>
                    <a:pt x="391" y="288"/>
                  </a:lnTo>
                  <a:lnTo>
                    <a:pt x="397" y="294"/>
                  </a:lnTo>
                  <a:lnTo>
                    <a:pt x="397" y="300"/>
                  </a:lnTo>
                  <a:lnTo>
                    <a:pt x="402" y="305"/>
                  </a:lnTo>
                  <a:lnTo>
                    <a:pt x="402" y="311"/>
                  </a:lnTo>
                  <a:lnTo>
                    <a:pt x="408" y="311"/>
                  </a:lnTo>
                  <a:lnTo>
                    <a:pt x="408" y="317"/>
                  </a:lnTo>
                  <a:lnTo>
                    <a:pt x="414" y="323"/>
                  </a:lnTo>
                  <a:lnTo>
                    <a:pt x="420" y="323"/>
                  </a:lnTo>
                  <a:lnTo>
                    <a:pt x="420" y="328"/>
                  </a:lnTo>
                  <a:lnTo>
                    <a:pt x="414" y="340"/>
                  </a:lnTo>
                  <a:lnTo>
                    <a:pt x="420" y="340"/>
                  </a:lnTo>
                  <a:lnTo>
                    <a:pt x="420" y="346"/>
                  </a:lnTo>
                  <a:lnTo>
                    <a:pt x="420" y="351"/>
                  </a:lnTo>
                  <a:lnTo>
                    <a:pt x="414" y="357"/>
                  </a:lnTo>
                  <a:lnTo>
                    <a:pt x="408" y="363"/>
                  </a:lnTo>
                  <a:lnTo>
                    <a:pt x="402" y="369"/>
                  </a:lnTo>
                  <a:lnTo>
                    <a:pt x="397" y="369"/>
                  </a:lnTo>
                  <a:lnTo>
                    <a:pt x="397" y="374"/>
                  </a:lnTo>
                  <a:lnTo>
                    <a:pt x="391" y="380"/>
                  </a:lnTo>
                  <a:lnTo>
                    <a:pt x="385" y="380"/>
                  </a:lnTo>
                  <a:lnTo>
                    <a:pt x="385" y="386"/>
                  </a:lnTo>
                  <a:lnTo>
                    <a:pt x="379" y="386"/>
                  </a:lnTo>
                  <a:lnTo>
                    <a:pt x="379" y="392"/>
                  </a:lnTo>
                  <a:lnTo>
                    <a:pt x="374" y="392"/>
                  </a:lnTo>
                  <a:lnTo>
                    <a:pt x="368" y="403"/>
                  </a:lnTo>
                  <a:lnTo>
                    <a:pt x="362" y="409"/>
                  </a:lnTo>
                  <a:lnTo>
                    <a:pt x="351" y="420"/>
                  </a:lnTo>
                  <a:lnTo>
                    <a:pt x="345" y="426"/>
                  </a:lnTo>
                  <a:lnTo>
                    <a:pt x="339" y="426"/>
                  </a:lnTo>
                  <a:lnTo>
                    <a:pt x="333" y="426"/>
                  </a:lnTo>
                  <a:lnTo>
                    <a:pt x="333" y="432"/>
                  </a:lnTo>
                  <a:lnTo>
                    <a:pt x="328" y="432"/>
                  </a:lnTo>
                  <a:lnTo>
                    <a:pt x="322" y="426"/>
                  </a:lnTo>
                  <a:lnTo>
                    <a:pt x="322" y="420"/>
                  </a:lnTo>
                  <a:lnTo>
                    <a:pt x="316" y="420"/>
                  </a:lnTo>
                  <a:lnTo>
                    <a:pt x="310" y="415"/>
                  </a:lnTo>
                  <a:lnTo>
                    <a:pt x="305" y="415"/>
                  </a:lnTo>
                  <a:lnTo>
                    <a:pt x="293" y="415"/>
                  </a:lnTo>
                  <a:lnTo>
                    <a:pt x="287" y="415"/>
                  </a:lnTo>
                  <a:lnTo>
                    <a:pt x="287" y="420"/>
                  </a:lnTo>
                  <a:lnTo>
                    <a:pt x="287" y="426"/>
                  </a:lnTo>
                  <a:lnTo>
                    <a:pt x="287" y="438"/>
                  </a:lnTo>
                  <a:lnTo>
                    <a:pt x="287" y="443"/>
                  </a:lnTo>
                  <a:lnTo>
                    <a:pt x="282" y="443"/>
                  </a:lnTo>
                  <a:lnTo>
                    <a:pt x="276" y="449"/>
                  </a:lnTo>
                  <a:lnTo>
                    <a:pt x="264" y="449"/>
                  </a:lnTo>
                  <a:lnTo>
                    <a:pt x="259" y="455"/>
                  </a:lnTo>
                  <a:lnTo>
                    <a:pt x="253" y="455"/>
                  </a:lnTo>
                  <a:lnTo>
                    <a:pt x="247" y="461"/>
                  </a:lnTo>
                  <a:lnTo>
                    <a:pt x="247" y="466"/>
                  </a:lnTo>
                  <a:lnTo>
                    <a:pt x="241" y="472"/>
                  </a:lnTo>
                  <a:lnTo>
                    <a:pt x="236" y="472"/>
                  </a:lnTo>
                  <a:lnTo>
                    <a:pt x="230" y="478"/>
                  </a:lnTo>
                  <a:lnTo>
                    <a:pt x="230" y="484"/>
                  </a:lnTo>
                  <a:lnTo>
                    <a:pt x="230" y="490"/>
                  </a:lnTo>
                  <a:lnTo>
                    <a:pt x="224" y="495"/>
                  </a:lnTo>
                  <a:lnTo>
                    <a:pt x="218" y="501"/>
                  </a:lnTo>
                  <a:lnTo>
                    <a:pt x="218" y="507"/>
                  </a:lnTo>
                  <a:lnTo>
                    <a:pt x="218" y="513"/>
                  </a:lnTo>
                  <a:lnTo>
                    <a:pt x="218" y="507"/>
                  </a:lnTo>
                  <a:lnTo>
                    <a:pt x="212" y="507"/>
                  </a:lnTo>
                  <a:lnTo>
                    <a:pt x="212" y="501"/>
                  </a:lnTo>
                  <a:lnTo>
                    <a:pt x="212" y="507"/>
                  </a:lnTo>
                  <a:lnTo>
                    <a:pt x="207" y="507"/>
                  </a:lnTo>
                  <a:lnTo>
                    <a:pt x="207" y="513"/>
                  </a:lnTo>
                  <a:lnTo>
                    <a:pt x="207" y="518"/>
                  </a:lnTo>
                  <a:lnTo>
                    <a:pt x="201" y="518"/>
                  </a:lnTo>
                  <a:lnTo>
                    <a:pt x="189" y="518"/>
                  </a:lnTo>
                  <a:lnTo>
                    <a:pt x="184" y="518"/>
                  </a:lnTo>
                  <a:lnTo>
                    <a:pt x="184" y="513"/>
                  </a:lnTo>
                  <a:lnTo>
                    <a:pt x="178" y="513"/>
                  </a:lnTo>
                  <a:lnTo>
                    <a:pt x="172" y="513"/>
                  </a:lnTo>
                  <a:lnTo>
                    <a:pt x="166" y="507"/>
                  </a:lnTo>
                  <a:lnTo>
                    <a:pt x="161" y="507"/>
                  </a:lnTo>
                  <a:lnTo>
                    <a:pt x="155" y="507"/>
                  </a:lnTo>
                  <a:lnTo>
                    <a:pt x="149" y="507"/>
                  </a:lnTo>
                  <a:lnTo>
                    <a:pt x="143" y="501"/>
                  </a:lnTo>
                  <a:lnTo>
                    <a:pt x="138" y="501"/>
                  </a:lnTo>
                  <a:lnTo>
                    <a:pt x="109" y="495"/>
                  </a:lnTo>
                  <a:lnTo>
                    <a:pt x="103" y="495"/>
                  </a:lnTo>
                  <a:lnTo>
                    <a:pt x="97" y="501"/>
                  </a:lnTo>
                  <a:lnTo>
                    <a:pt x="92" y="501"/>
                  </a:lnTo>
                  <a:lnTo>
                    <a:pt x="92" y="507"/>
                  </a:lnTo>
                  <a:lnTo>
                    <a:pt x="86" y="513"/>
                  </a:lnTo>
                  <a:lnTo>
                    <a:pt x="80" y="513"/>
                  </a:lnTo>
                  <a:lnTo>
                    <a:pt x="74" y="513"/>
                  </a:lnTo>
                  <a:lnTo>
                    <a:pt x="74" y="518"/>
                  </a:lnTo>
                  <a:lnTo>
                    <a:pt x="74" y="524"/>
                  </a:lnTo>
                  <a:lnTo>
                    <a:pt x="69" y="530"/>
                  </a:lnTo>
                  <a:lnTo>
                    <a:pt x="69" y="524"/>
                  </a:lnTo>
                  <a:lnTo>
                    <a:pt x="69" y="518"/>
                  </a:lnTo>
                  <a:lnTo>
                    <a:pt x="69" y="513"/>
                  </a:lnTo>
                  <a:lnTo>
                    <a:pt x="63" y="501"/>
                  </a:lnTo>
                  <a:lnTo>
                    <a:pt x="63" y="495"/>
                  </a:lnTo>
                  <a:lnTo>
                    <a:pt x="63" y="484"/>
                  </a:lnTo>
                  <a:lnTo>
                    <a:pt x="69" y="484"/>
                  </a:lnTo>
                  <a:lnTo>
                    <a:pt x="69" y="478"/>
                  </a:lnTo>
                  <a:lnTo>
                    <a:pt x="69" y="466"/>
                  </a:lnTo>
                  <a:lnTo>
                    <a:pt x="69" y="455"/>
                  </a:lnTo>
                  <a:lnTo>
                    <a:pt x="63" y="455"/>
                  </a:lnTo>
                  <a:lnTo>
                    <a:pt x="63" y="449"/>
                  </a:lnTo>
                  <a:lnTo>
                    <a:pt x="63" y="443"/>
                  </a:lnTo>
                  <a:lnTo>
                    <a:pt x="51" y="438"/>
                  </a:lnTo>
                  <a:lnTo>
                    <a:pt x="46" y="438"/>
                  </a:lnTo>
                  <a:lnTo>
                    <a:pt x="46" y="432"/>
                  </a:lnTo>
                  <a:lnTo>
                    <a:pt x="40" y="432"/>
                  </a:lnTo>
                  <a:lnTo>
                    <a:pt x="40" y="426"/>
                  </a:lnTo>
                  <a:lnTo>
                    <a:pt x="46" y="420"/>
                  </a:lnTo>
                  <a:lnTo>
                    <a:pt x="40" y="415"/>
                  </a:lnTo>
                  <a:lnTo>
                    <a:pt x="34" y="409"/>
                  </a:lnTo>
                  <a:lnTo>
                    <a:pt x="34" y="403"/>
                  </a:lnTo>
                  <a:lnTo>
                    <a:pt x="28" y="403"/>
                  </a:lnTo>
                  <a:lnTo>
                    <a:pt x="23" y="397"/>
                  </a:lnTo>
                  <a:lnTo>
                    <a:pt x="17" y="403"/>
                  </a:lnTo>
                  <a:lnTo>
                    <a:pt x="17" y="397"/>
                  </a:lnTo>
                  <a:lnTo>
                    <a:pt x="17" y="392"/>
                  </a:lnTo>
                  <a:lnTo>
                    <a:pt x="11" y="392"/>
                  </a:lnTo>
                  <a:lnTo>
                    <a:pt x="11" y="386"/>
                  </a:lnTo>
                  <a:lnTo>
                    <a:pt x="17" y="386"/>
                  </a:lnTo>
                  <a:lnTo>
                    <a:pt x="23" y="386"/>
                  </a:lnTo>
                  <a:lnTo>
                    <a:pt x="23" y="380"/>
                  </a:lnTo>
                  <a:lnTo>
                    <a:pt x="23" y="374"/>
                  </a:lnTo>
                  <a:lnTo>
                    <a:pt x="23" y="369"/>
                  </a:lnTo>
                  <a:lnTo>
                    <a:pt x="28" y="369"/>
                  </a:lnTo>
                  <a:lnTo>
                    <a:pt x="28" y="363"/>
                  </a:lnTo>
                  <a:lnTo>
                    <a:pt x="28" y="357"/>
                  </a:lnTo>
                  <a:lnTo>
                    <a:pt x="17" y="357"/>
                  </a:lnTo>
                  <a:lnTo>
                    <a:pt x="11" y="357"/>
                  </a:lnTo>
                  <a:lnTo>
                    <a:pt x="5" y="351"/>
                  </a:lnTo>
                  <a:lnTo>
                    <a:pt x="5" y="346"/>
                  </a:lnTo>
                  <a:lnTo>
                    <a:pt x="11" y="346"/>
                  </a:lnTo>
                  <a:lnTo>
                    <a:pt x="11" y="340"/>
                  </a:lnTo>
                  <a:lnTo>
                    <a:pt x="11" y="334"/>
                  </a:lnTo>
                  <a:lnTo>
                    <a:pt x="17" y="334"/>
                  </a:lnTo>
                  <a:lnTo>
                    <a:pt x="17" y="328"/>
                  </a:lnTo>
                  <a:lnTo>
                    <a:pt x="17" y="323"/>
                  </a:lnTo>
                  <a:lnTo>
                    <a:pt x="23" y="317"/>
                  </a:lnTo>
                  <a:lnTo>
                    <a:pt x="28" y="311"/>
                  </a:lnTo>
                  <a:lnTo>
                    <a:pt x="28" y="300"/>
                  </a:lnTo>
                  <a:lnTo>
                    <a:pt x="28" y="288"/>
                  </a:lnTo>
                  <a:lnTo>
                    <a:pt x="28" y="282"/>
                  </a:lnTo>
                  <a:lnTo>
                    <a:pt x="23" y="282"/>
                  </a:lnTo>
                  <a:lnTo>
                    <a:pt x="17" y="282"/>
                  </a:lnTo>
                  <a:lnTo>
                    <a:pt x="17" y="277"/>
                  </a:lnTo>
                  <a:lnTo>
                    <a:pt x="23" y="265"/>
                  </a:lnTo>
                  <a:lnTo>
                    <a:pt x="23" y="259"/>
                  </a:lnTo>
                  <a:lnTo>
                    <a:pt x="28" y="265"/>
                  </a:lnTo>
                  <a:lnTo>
                    <a:pt x="34" y="265"/>
                  </a:lnTo>
                  <a:lnTo>
                    <a:pt x="40" y="265"/>
                  </a:lnTo>
                  <a:lnTo>
                    <a:pt x="40" y="259"/>
                  </a:lnTo>
                  <a:lnTo>
                    <a:pt x="34" y="259"/>
                  </a:lnTo>
                  <a:lnTo>
                    <a:pt x="28" y="254"/>
                  </a:lnTo>
                  <a:lnTo>
                    <a:pt x="28" y="248"/>
                  </a:lnTo>
                  <a:lnTo>
                    <a:pt x="28" y="242"/>
                  </a:lnTo>
                  <a:lnTo>
                    <a:pt x="28" y="236"/>
                  </a:lnTo>
                  <a:lnTo>
                    <a:pt x="28" y="231"/>
                  </a:lnTo>
                  <a:lnTo>
                    <a:pt x="28" y="225"/>
                  </a:lnTo>
                  <a:lnTo>
                    <a:pt x="23" y="231"/>
                  </a:lnTo>
                  <a:lnTo>
                    <a:pt x="17" y="236"/>
                  </a:lnTo>
                  <a:lnTo>
                    <a:pt x="17" y="231"/>
                  </a:lnTo>
                  <a:lnTo>
                    <a:pt x="11" y="231"/>
                  </a:lnTo>
                  <a:lnTo>
                    <a:pt x="11" y="225"/>
                  </a:lnTo>
                  <a:lnTo>
                    <a:pt x="5" y="231"/>
                  </a:lnTo>
                  <a:lnTo>
                    <a:pt x="5" y="225"/>
                  </a:lnTo>
                  <a:lnTo>
                    <a:pt x="0" y="225"/>
                  </a:lnTo>
                  <a:lnTo>
                    <a:pt x="0" y="219"/>
                  </a:lnTo>
                  <a:lnTo>
                    <a:pt x="5" y="219"/>
                  </a:lnTo>
                  <a:lnTo>
                    <a:pt x="5" y="213"/>
                  </a:lnTo>
                  <a:lnTo>
                    <a:pt x="11" y="208"/>
                  </a:lnTo>
                  <a:lnTo>
                    <a:pt x="11" y="202"/>
                  </a:lnTo>
                  <a:lnTo>
                    <a:pt x="11" y="196"/>
                  </a:lnTo>
                  <a:lnTo>
                    <a:pt x="17" y="196"/>
                  </a:lnTo>
                  <a:lnTo>
                    <a:pt x="23" y="196"/>
                  </a:lnTo>
                  <a:lnTo>
                    <a:pt x="23" y="202"/>
                  </a:lnTo>
                  <a:lnTo>
                    <a:pt x="28" y="202"/>
                  </a:lnTo>
                  <a:lnTo>
                    <a:pt x="28" y="196"/>
                  </a:lnTo>
                  <a:lnTo>
                    <a:pt x="34" y="196"/>
                  </a:lnTo>
                  <a:lnTo>
                    <a:pt x="34" y="190"/>
                  </a:lnTo>
                  <a:lnTo>
                    <a:pt x="28" y="185"/>
                  </a:lnTo>
                  <a:lnTo>
                    <a:pt x="23" y="179"/>
                  </a:lnTo>
                  <a:lnTo>
                    <a:pt x="28" y="173"/>
                  </a:lnTo>
                  <a:lnTo>
                    <a:pt x="28" y="167"/>
                  </a:lnTo>
                  <a:lnTo>
                    <a:pt x="23" y="156"/>
                  </a:lnTo>
                  <a:lnTo>
                    <a:pt x="23" y="150"/>
                  </a:lnTo>
                  <a:lnTo>
                    <a:pt x="23" y="144"/>
                  </a:lnTo>
                  <a:lnTo>
                    <a:pt x="28" y="144"/>
                  </a:lnTo>
                  <a:lnTo>
                    <a:pt x="28" y="138"/>
                  </a:lnTo>
                  <a:lnTo>
                    <a:pt x="34" y="138"/>
                  </a:lnTo>
                  <a:lnTo>
                    <a:pt x="34" y="133"/>
                  </a:lnTo>
                  <a:lnTo>
                    <a:pt x="28" y="127"/>
                  </a:lnTo>
                  <a:lnTo>
                    <a:pt x="23" y="127"/>
                  </a:lnTo>
                  <a:lnTo>
                    <a:pt x="17" y="127"/>
                  </a:lnTo>
                  <a:lnTo>
                    <a:pt x="17" y="121"/>
                  </a:lnTo>
                  <a:lnTo>
                    <a:pt x="23" y="121"/>
                  </a:lnTo>
                  <a:lnTo>
                    <a:pt x="28" y="121"/>
                  </a:lnTo>
                  <a:lnTo>
                    <a:pt x="34" y="121"/>
                  </a:lnTo>
                  <a:lnTo>
                    <a:pt x="46" y="115"/>
                  </a:lnTo>
                  <a:lnTo>
                    <a:pt x="51" y="115"/>
                  </a:lnTo>
                  <a:lnTo>
                    <a:pt x="51" y="110"/>
                  </a:lnTo>
                  <a:lnTo>
                    <a:pt x="57" y="110"/>
                  </a:lnTo>
                  <a:lnTo>
                    <a:pt x="63" y="104"/>
                  </a:lnTo>
                  <a:lnTo>
                    <a:pt x="57" y="104"/>
                  </a:lnTo>
                  <a:lnTo>
                    <a:pt x="57" y="98"/>
                  </a:lnTo>
                  <a:lnTo>
                    <a:pt x="63" y="92"/>
                  </a:lnTo>
                  <a:lnTo>
                    <a:pt x="69" y="92"/>
                  </a:lnTo>
                  <a:lnTo>
                    <a:pt x="74" y="87"/>
                  </a:lnTo>
                  <a:lnTo>
                    <a:pt x="74" y="81"/>
                  </a:lnTo>
                  <a:lnTo>
                    <a:pt x="80" y="81"/>
                  </a:lnTo>
                  <a:lnTo>
                    <a:pt x="86" y="81"/>
                  </a:lnTo>
                  <a:lnTo>
                    <a:pt x="97" y="81"/>
                  </a:lnTo>
                  <a:lnTo>
                    <a:pt x="109" y="75"/>
                  </a:lnTo>
                  <a:lnTo>
                    <a:pt x="109" y="69"/>
                  </a:lnTo>
                  <a:lnTo>
                    <a:pt x="115" y="64"/>
                  </a:lnTo>
                  <a:lnTo>
                    <a:pt x="120" y="64"/>
                  </a:lnTo>
                  <a:lnTo>
                    <a:pt x="126" y="58"/>
                  </a:lnTo>
                  <a:lnTo>
                    <a:pt x="132" y="58"/>
                  </a:lnTo>
                  <a:lnTo>
                    <a:pt x="132" y="52"/>
                  </a:lnTo>
                  <a:lnTo>
                    <a:pt x="138" y="46"/>
                  </a:lnTo>
                  <a:lnTo>
                    <a:pt x="138" y="35"/>
                  </a:lnTo>
                  <a:lnTo>
                    <a:pt x="138" y="29"/>
                  </a:lnTo>
                  <a:lnTo>
                    <a:pt x="143" y="29"/>
                  </a:lnTo>
                  <a:lnTo>
                    <a:pt x="149" y="29"/>
                  </a:lnTo>
                  <a:lnTo>
                    <a:pt x="155" y="35"/>
                  </a:lnTo>
                  <a:lnTo>
                    <a:pt x="161" y="35"/>
                  </a:lnTo>
                  <a:lnTo>
                    <a:pt x="172" y="29"/>
                  </a:lnTo>
                  <a:lnTo>
                    <a:pt x="178" y="29"/>
                  </a:lnTo>
                  <a:lnTo>
                    <a:pt x="189" y="18"/>
                  </a:lnTo>
                  <a:lnTo>
                    <a:pt x="201" y="12"/>
                  </a:lnTo>
                  <a:lnTo>
                    <a:pt x="201" y="18"/>
                  </a:lnTo>
                  <a:lnTo>
                    <a:pt x="201" y="23"/>
                  </a:lnTo>
                  <a:lnTo>
                    <a:pt x="212" y="23"/>
                  </a:lnTo>
                  <a:lnTo>
                    <a:pt x="212" y="18"/>
                  </a:lnTo>
                  <a:lnTo>
                    <a:pt x="212" y="12"/>
                  </a:lnTo>
                  <a:lnTo>
                    <a:pt x="207" y="12"/>
                  </a:lnTo>
                  <a:lnTo>
                    <a:pt x="207" y="6"/>
                  </a:lnTo>
                  <a:lnTo>
                    <a:pt x="212" y="6"/>
                  </a:lnTo>
                  <a:lnTo>
                    <a:pt x="212" y="0"/>
                  </a:lnTo>
                  <a:lnTo>
                    <a:pt x="212" y="6"/>
                  </a:lnTo>
                  <a:lnTo>
                    <a:pt x="218" y="12"/>
                  </a:lnTo>
                  <a:lnTo>
                    <a:pt x="224" y="12"/>
                  </a:lnTo>
                  <a:lnTo>
                    <a:pt x="230" y="18"/>
                  </a:lnTo>
                  <a:lnTo>
                    <a:pt x="230" y="23"/>
                  </a:lnTo>
                  <a:lnTo>
                    <a:pt x="236" y="29"/>
                  </a:lnTo>
                  <a:lnTo>
                    <a:pt x="247" y="35"/>
                  </a:lnTo>
                  <a:lnTo>
                    <a:pt x="247" y="41"/>
                  </a:lnTo>
                  <a:lnTo>
                    <a:pt x="253" y="41"/>
                  </a:lnTo>
                  <a:lnTo>
                    <a:pt x="253" y="46"/>
                  </a:lnTo>
                  <a:lnTo>
                    <a:pt x="259" y="52"/>
                  </a:lnTo>
                  <a:lnTo>
                    <a:pt x="264" y="58"/>
                  </a:lnTo>
                  <a:lnTo>
                    <a:pt x="270" y="64"/>
                  </a:lnTo>
                  <a:lnTo>
                    <a:pt x="270" y="69"/>
                  </a:lnTo>
                  <a:lnTo>
                    <a:pt x="276" y="69"/>
                  </a:lnTo>
                  <a:lnTo>
                    <a:pt x="282" y="75"/>
                  </a:lnTo>
                  <a:lnTo>
                    <a:pt x="282" y="69"/>
                  </a:lnTo>
                  <a:lnTo>
                    <a:pt x="293" y="75"/>
                  </a:lnTo>
                  <a:lnTo>
                    <a:pt x="299" y="75"/>
                  </a:lnTo>
                  <a:lnTo>
                    <a:pt x="299" y="81"/>
                  </a:lnTo>
                  <a:lnTo>
                    <a:pt x="305" y="81"/>
                  </a:lnTo>
                  <a:lnTo>
                    <a:pt x="305" y="87"/>
                  </a:lnTo>
                  <a:lnTo>
                    <a:pt x="310" y="87"/>
                  </a:lnTo>
                  <a:lnTo>
                    <a:pt x="316" y="92"/>
                  </a:lnTo>
                  <a:lnTo>
                    <a:pt x="322" y="98"/>
                  </a:lnTo>
                  <a:lnTo>
                    <a:pt x="328" y="104"/>
                  </a:lnTo>
                  <a:lnTo>
                    <a:pt x="333" y="110"/>
                  </a:lnTo>
                  <a:lnTo>
                    <a:pt x="339" y="110"/>
                  </a:lnTo>
                  <a:lnTo>
                    <a:pt x="339" y="115"/>
                  </a:lnTo>
                  <a:lnTo>
                    <a:pt x="345" y="121"/>
                  </a:lnTo>
                  <a:lnTo>
                    <a:pt x="345" y="127"/>
                  </a:lnTo>
                  <a:lnTo>
                    <a:pt x="351" y="138"/>
                  </a:lnTo>
                  <a:lnTo>
                    <a:pt x="351" y="144"/>
                  </a:lnTo>
                  <a:moveTo>
                    <a:pt x="362" y="334"/>
                  </a:moveTo>
                  <a:lnTo>
                    <a:pt x="356" y="334"/>
                  </a:lnTo>
                  <a:lnTo>
                    <a:pt x="351" y="334"/>
                  </a:lnTo>
                  <a:lnTo>
                    <a:pt x="345" y="328"/>
                  </a:lnTo>
                  <a:lnTo>
                    <a:pt x="333" y="323"/>
                  </a:lnTo>
                  <a:lnTo>
                    <a:pt x="345" y="328"/>
                  </a:lnTo>
                  <a:lnTo>
                    <a:pt x="351" y="334"/>
                  </a:lnTo>
                  <a:lnTo>
                    <a:pt x="356" y="334"/>
                  </a:lnTo>
                  <a:lnTo>
                    <a:pt x="362" y="334"/>
                  </a:lnTo>
                  <a:lnTo>
                    <a:pt x="368" y="340"/>
                  </a:lnTo>
                  <a:lnTo>
                    <a:pt x="374" y="340"/>
                  </a:lnTo>
                  <a:lnTo>
                    <a:pt x="374" y="346"/>
                  </a:lnTo>
                  <a:lnTo>
                    <a:pt x="374" y="340"/>
                  </a:lnTo>
                  <a:lnTo>
                    <a:pt x="368" y="340"/>
                  </a:lnTo>
                  <a:lnTo>
                    <a:pt x="362" y="334"/>
                  </a:lnTo>
                  <a:moveTo>
                    <a:pt x="362" y="357"/>
                  </a:moveTo>
                  <a:lnTo>
                    <a:pt x="374" y="363"/>
                  </a:lnTo>
                  <a:lnTo>
                    <a:pt x="379" y="363"/>
                  </a:lnTo>
                  <a:lnTo>
                    <a:pt x="374" y="363"/>
                  </a:lnTo>
                  <a:lnTo>
                    <a:pt x="362" y="357"/>
                  </a:lnTo>
                  <a:moveTo>
                    <a:pt x="333" y="311"/>
                  </a:moveTo>
                  <a:lnTo>
                    <a:pt x="328" y="311"/>
                  </a:lnTo>
                  <a:lnTo>
                    <a:pt x="333" y="311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8" name="Freeform 133"/>
            <p:cNvSpPr>
              <a:spLocks/>
            </p:cNvSpPr>
            <p:nvPr/>
          </p:nvSpPr>
          <p:spPr bwMode="auto">
            <a:xfrm>
              <a:off x="69798" y="2452101"/>
              <a:ext cx="943795" cy="1204780"/>
            </a:xfrm>
            <a:custGeom>
              <a:avLst/>
              <a:gdLst>
                <a:gd name="T0" fmla="*/ 2147483646 w 622"/>
                <a:gd name="T1" fmla="*/ 2147483646 h 794"/>
                <a:gd name="T2" fmla="*/ 2147483646 w 622"/>
                <a:gd name="T3" fmla="*/ 2147483646 h 794"/>
                <a:gd name="T4" fmla="*/ 2147483646 w 622"/>
                <a:gd name="T5" fmla="*/ 2147483646 h 794"/>
                <a:gd name="T6" fmla="*/ 2147483646 w 622"/>
                <a:gd name="T7" fmla="*/ 2147483646 h 794"/>
                <a:gd name="T8" fmla="*/ 2147483646 w 622"/>
                <a:gd name="T9" fmla="*/ 2147483646 h 794"/>
                <a:gd name="T10" fmla="*/ 2147483646 w 622"/>
                <a:gd name="T11" fmla="*/ 2147483646 h 794"/>
                <a:gd name="T12" fmla="*/ 2147483646 w 622"/>
                <a:gd name="T13" fmla="*/ 2147483646 h 794"/>
                <a:gd name="T14" fmla="*/ 2147483646 w 622"/>
                <a:gd name="T15" fmla="*/ 2147483646 h 794"/>
                <a:gd name="T16" fmla="*/ 2147483646 w 622"/>
                <a:gd name="T17" fmla="*/ 2147483646 h 794"/>
                <a:gd name="T18" fmla="*/ 2147483646 w 622"/>
                <a:gd name="T19" fmla="*/ 2147483646 h 794"/>
                <a:gd name="T20" fmla="*/ 2147483646 w 622"/>
                <a:gd name="T21" fmla="*/ 2147483646 h 794"/>
                <a:gd name="T22" fmla="*/ 2147483646 w 622"/>
                <a:gd name="T23" fmla="*/ 2147483646 h 794"/>
                <a:gd name="T24" fmla="*/ 2147483646 w 622"/>
                <a:gd name="T25" fmla="*/ 2147483646 h 794"/>
                <a:gd name="T26" fmla="*/ 2147483646 w 622"/>
                <a:gd name="T27" fmla="*/ 2147483646 h 794"/>
                <a:gd name="T28" fmla="*/ 2147483646 w 622"/>
                <a:gd name="T29" fmla="*/ 2147483646 h 794"/>
                <a:gd name="T30" fmla="*/ 2147483646 w 622"/>
                <a:gd name="T31" fmla="*/ 2147483646 h 794"/>
                <a:gd name="T32" fmla="*/ 2147483646 w 622"/>
                <a:gd name="T33" fmla="*/ 2147483646 h 794"/>
                <a:gd name="T34" fmla="*/ 2147483646 w 622"/>
                <a:gd name="T35" fmla="*/ 2147483646 h 794"/>
                <a:gd name="T36" fmla="*/ 2147483646 w 622"/>
                <a:gd name="T37" fmla="*/ 2147483646 h 794"/>
                <a:gd name="T38" fmla="*/ 2147483646 w 622"/>
                <a:gd name="T39" fmla="*/ 2147483646 h 794"/>
                <a:gd name="T40" fmla="*/ 2147483646 w 622"/>
                <a:gd name="T41" fmla="*/ 2147483646 h 794"/>
                <a:gd name="T42" fmla="*/ 2147483646 w 622"/>
                <a:gd name="T43" fmla="*/ 2147483646 h 794"/>
                <a:gd name="T44" fmla="*/ 2147483646 w 622"/>
                <a:gd name="T45" fmla="*/ 2147483646 h 794"/>
                <a:gd name="T46" fmla="*/ 2147483646 w 622"/>
                <a:gd name="T47" fmla="*/ 2147483646 h 794"/>
                <a:gd name="T48" fmla="*/ 2147483646 w 622"/>
                <a:gd name="T49" fmla="*/ 2147483646 h 794"/>
                <a:gd name="T50" fmla="*/ 2147483646 w 622"/>
                <a:gd name="T51" fmla="*/ 2147483646 h 794"/>
                <a:gd name="T52" fmla="*/ 2147483646 w 622"/>
                <a:gd name="T53" fmla="*/ 2147483646 h 794"/>
                <a:gd name="T54" fmla="*/ 2147483646 w 622"/>
                <a:gd name="T55" fmla="*/ 2147483646 h 794"/>
                <a:gd name="T56" fmla="*/ 2147483646 w 622"/>
                <a:gd name="T57" fmla="*/ 2147483646 h 794"/>
                <a:gd name="T58" fmla="*/ 2147483646 w 622"/>
                <a:gd name="T59" fmla="*/ 2147483646 h 794"/>
                <a:gd name="T60" fmla="*/ 2147483646 w 622"/>
                <a:gd name="T61" fmla="*/ 2147483646 h 794"/>
                <a:gd name="T62" fmla="*/ 2147483646 w 622"/>
                <a:gd name="T63" fmla="*/ 2147483646 h 794"/>
                <a:gd name="T64" fmla="*/ 2147483646 w 622"/>
                <a:gd name="T65" fmla="*/ 2147483646 h 794"/>
                <a:gd name="T66" fmla="*/ 2147483646 w 622"/>
                <a:gd name="T67" fmla="*/ 2147483646 h 794"/>
                <a:gd name="T68" fmla="*/ 2147483646 w 622"/>
                <a:gd name="T69" fmla="*/ 2147483646 h 794"/>
                <a:gd name="T70" fmla="*/ 2147483646 w 622"/>
                <a:gd name="T71" fmla="*/ 2147483646 h 794"/>
                <a:gd name="T72" fmla="*/ 2147483646 w 622"/>
                <a:gd name="T73" fmla="*/ 2147483646 h 794"/>
                <a:gd name="T74" fmla="*/ 2147483646 w 622"/>
                <a:gd name="T75" fmla="*/ 2147483646 h 794"/>
                <a:gd name="T76" fmla="*/ 2147483646 w 622"/>
                <a:gd name="T77" fmla="*/ 2147483646 h 794"/>
                <a:gd name="T78" fmla="*/ 2147483646 w 622"/>
                <a:gd name="T79" fmla="*/ 2147483646 h 794"/>
                <a:gd name="T80" fmla="*/ 2147483646 w 622"/>
                <a:gd name="T81" fmla="*/ 2147483646 h 794"/>
                <a:gd name="T82" fmla="*/ 2147483646 w 622"/>
                <a:gd name="T83" fmla="*/ 2147483646 h 794"/>
                <a:gd name="T84" fmla="*/ 2147483646 w 622"/>
                <a:gd name="T85" fmla="*/ 2147483646 h 794"/>
                <a:gd name="T86" fmla="*/ 2147483646 w 622"/>
                <a:gd name="T87" fmla="*/ 2147483646 h 794"/>
                <a:gd name="T88" fmla="*/ 2147483646 w 622"/>
                <a:gd name="T89" fmla="*/ 2147483646 h 794"/>
                <a:gd name="T90" fmla="*/ 2147483646 w 622"/>
                <a:gd name="T91" fmla="*/ 2147483646 h 794"/>
                <a:gd name="T92" fmla="*/ 2147483646 w 622"/>
                <a:gd name="T93" fmla="*/ 2147483646 h 794"/>
                <a:gd name="T94" fmla="*/ 2147483646 w 622"/>
                <a:gd name="T95" fmla="*/ 2147483646 h 794"/>
                <a:gd name="T96" fmla="*/ 2147483646 w 622"/>
                <a:gd name="T97" fmla="*/ 2147483646 h 794"/>
                <a:gd name="T98" fmla="*/ 2147483646 w 622"/>
                <a:gd name="T99" fmla="*/ 2147483646 h 794"/>
                <a:gd name="T100" fmla="*/ 2147483646 w 622"/>
                <a:gd name="T101" fmla="*/ 2147483646 h 794"/>
                <a:gd name="T102" fmla="*/ 2147483646 w 622"/>
                <a:gd name="T103" fmla="*/ 2147483646 h 794"/>
                <a:gd name="T104" fmla="*/ 2147483646 w 622"/>
                <a:gd name="T105" fmla="*/ 2147483646 h 794"/>
                <a:gd name="T106" fmla="*/ 2147483646 w 622"/>
                <a:gd name="T107" fmla="*/ 2147483646 h 794"/>
                <a:gd name="T108" fmla="*/ 2147483646 w 622"/>
                <a:gd name="T109" fmla="*/ 2147483646 h 794"/>
                <a:gd name="T110" fmla="*/ 2147483646 w 622"/>
                <a:gd name="T111" fmla="*/ 2147483646 h 794"/>
                <a:gd name="T112" fmla="*/ 2147483646 w 622"/>
                <a:gd name="T113" fmla="*/ 2147483646 h 794"/>
                <a:gd name="T114" fmla="*/ 2147483646 w 622"/>
                <a:gd name="T115" fmla="*/ 2147483646 h 794"/>
                <a:gd name="T116" fmla="*/ 2147483646 w 622"/>
                <a:gd name="T117" fmla="*/ 2147483646 h 794"/>
                <a:gd name="T118" fmla="*/ 2147483646 w 622"/>
                <a:gd name="T119" fmla="*/ 2147483646 h 79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22" h="794">
                  <a:moveTo>
                    <a:pt x="420" y="765"/>
                  </a:moveTo>
                  <a:lnTo>
                    <a:pt x="415" y="765"/>
                  </a:lnTo>
                  <a:lnTo>
                    <a:pt x="415" y="759"/>
                  </a:lnTo>
                  <a:lnTo>
                    <a:pt x="409" y="754"/>
                  </a:lnTo>
                  <a:lnTo>
                    <a:pt x="403" y="754"/>
                  </a:lnTo>
                  <a:lnTo>
                    <a:pt x="403" y="748"/>
                  </a:lnTo>
                  <a:lnTo>
                    <a:pt x="397" y="748"/>
                  </a:lnTo>
                  <a:lnTo>
                    <a:pt x="397" y="742"/>
                  </a:lnTo>
                  <a:lnTo>
                    <a:pt x="392" y="742"/>
                  </a:lnTo>
                  <a:lnTo>
                    <a:pt x="386" y="742"/>
                  </a:lnTo>
                  <a:lnTo>
                    <a:pt x="380" y="742"/>
                  </a:lnTo>
                  <a:lnTo>
                    <a:pt x="374" y="742"/>
                  </a:lnTo>
                  <a:lnTo>
                    <a:pt x="374" y="736"/>
                  </a:lnTo>
                  <a:lnTo>
                    <a:pt x="369" y="736"/>
                  </a:lnTo>
                  <a:lnTo>
                    <a:pt x="369" y="731"/>
                  </a:lnTo>
                  <a:lnTo>
                    <a:pt x="363" y="731"/>
                  </a:lnTo>
                  <a:lnTo>
                    <a:pt x="357" y="731"/>
                  </a:lnTo>
                  <a:lnTo>
                    <a:pt x="351" y="731"/>
                  </a:lnTo>
                  <a:lnTo>
                    <a:pt x="351" y="725"/>
                  </a:lnTo>
                  <a:lnTo>
                    <a:pt x="346" y="719"/>
                  </a:lnTo>
                  <a:lnTo>
                    <a:pt x="340" y="719"/>
                  </a:lnTo>
                  <a:lnTo>
                    <a:pt x="340" y="713"/>
                  </a:lnTo>
                  <a:lnTo>
                    <a:pt x="334" y="713"/>
                  </a:lnTo>
                  <a:lnTo>
                    <a:pt x="328" y="713"/>
                  </a:lnTo>
                  <a:lnTo>
                    <a:pt x="328" y="708"/>
                  </a:lnTo>
                  <a:lnTo>
                    <a:pt x="323" y="702"/>
                  </a:lnTo>
                  <a:lnTo>
                    <a:pt x="317" y="702"/>
                  </a:lnTo>
                  <a:lnTo>
                    <a:pt x="311" y="696"/>
                  </a:lnTo>
                  <a:lnTo>
                    <a:pt x="305" y="696"/>
                  </a:lnTo>
                  <a:lnTo>
                    <a:pt x="300" y="696"/>
                  </a:lnTo>
                  <a:lnTo>
                    <a:pt x="294" y="696"/>
                  </a:lnTo>
                  <a:lnTo>
                    <a:pt x="294" y="690"/>
                  </a:lnTo>
                  <a:lnTo>
                    <a:pt x="288" y="690"/>
                  </a:lnTo>
                  <a:lnTo>
                    <a:pt x="282" y="690"/>
                  </a:lnTo>
                  <a:lnTo>
                    <a:pt x="271" y="690"/>
                  </a:lnTo>
                  <a:lnTo>
                    <a:pt x="265" y="696"/>
                  </a:lnTo>
                  <a:lnTo>
                    <a:pt x="259" y="696"/>
                  </a:lnTo>
                  <a:lnTo>
                    <a:pt x="254" y="690"/>
                  </a:lnTo>
                  <a:lnTo>
                    <a:pt x="259" y="690"/>
                  </a:lnTo>
                  <a:lnTo>
                    <a:pt x="265" y="690"/>
                  </a:lnTo>
                  <a:lnTo>
                    <a:pt x="265" y="696"/>
                  </a:lnTo>
                  <a:lnTo>
                    <a:pt x="271" y="690"/>
                  </a:lnTo>
                  <a:lnTo>
                    <a:pt x="277" y="690"/>
                  </a:lnTo>
                  <a:lnTo>
                    <a:pt x="282" y="690"/>
                  </a:lnTo>
                  <a:lnTo>
                    <a:pt x="282" y="679"/>
                  </a:lnTo>
                  <a:lnTo>
                    <a:pt x="282" y="685"/>
                  </a:lnTo>
                  <a:lnTo>
                    <a:pt x="277" y="685"/>
                  </a:lnTo>
                  <a:lnTo>
                    <a:pt x="271" y="685"/>
                  </a:lnTo>
                  <a:lnTo>
                    <a:pt x="265" y="685"/>
                  </a:lnTo>
                  <a:lnTo>
                    <a:pt x="254" y="679"/>
                  </a:lnTo>
                  <a:lnTo>
                    <a:pt x="248" y="673"/>
                  </a:lnTo>
                  <a:lnTo>
                    <a:pt x="242" y="673"/>
                  </a:lnTo>
                  <a:lnTo>
                    <a:pt x="236" y="679"/>
                  </a:lnTo>
                  <a:lnTo>
                    <a:pt x="230" y="673"/>
                  </a:lnTo>
                  <a:lnTo>
                    <a:pt x="230" y="667"/>
                  </a:lnTo>
                  <a:lnTo>
                    <a:pt x="236" y="667"/>
                  </a:lnTo>
                  <a:lnTo>
                    <a:pt x="242" y="667"/>
                  </a:lnTo>
                  <a:lnTo>
                    <a:pt x="242" y="673"/>
                  </a:lnTo>
                  <a:lnTo>
                    <a:pt x="242" y="667"/>
                  </a:lnTo>
                  <a:lnTo>
                    <a:pt x="248" y="667"/>
                  </a:lnTo>
                  <a:lnTo>
                    <a:pt x="242" y="667"/>
                  </a:lnTo>
                  <a:lnTo>
                    <a:pt x="236" y="662"/>
                  </a:lnTo>
                  <a:lnTo>
                    <a:pt x="236" y="650"/>
                  </a:lnTo>
                  <a:lnTo>
                    <a:pt x="242" y="650"/>
                  </a:lnTo>
                  <a:lnTo>
                    <a:pt x="236" y="644"/>
                  </a:lnTo>
                  <a:lnTo>
                    <a:pt x="236" y="650"/>
                  </a:lnTo>
                  <a:lnTo>
                    <a:pt x="230" y="650"/>
                  </a:lnTo>
                  <a:lnTo>
                    <a:pt x="230" y="656"/>
                  </a:lnTo>
                  <a:lnTo>
                    <a:pt x="225" y="650"/>
                  </a:lnTo>
                  <a:lnTo>
                    <a:pt x="225" y="644"/>
                  </a:lnTo>
                  <a:lnTo>
                    <a:pt x="230" y="644"/>
                  </a:lnTo>
                  <a:lnTo>
                    <a:pt x="225" y="633"/>
                  </a:lnTo>
                  <a:lnTo>
                    <a:pt x="219" y="633"/>
                  </a:lnTo>
                  <a:lnTo>
                    <a:pt x="219" y="639"/>
                  </a:lnTo>
                  <a:lnTo>
                    <a:pt x="225" y="639"/>
                  </a:lnTo>
                  <a:lnTo>
                    <a:pt x="219" y="644"/>
                  </a:lnTo>
                  <a:lnTo>
                    <a:pt x="219" y="650"/>
                  </a:lnTo>
                  <a:lnTo>
                    <a:pt x="219" y="644"/>
                  </a:lnTo>
                  <a:lnTo>
                    <a:pt x="225" y="644"/>
                  </a:lnTo>
                  <a:lnTo>
                    <a:pt x="225" y="650"/>
                  </a:lnTo>
                  <a:lnTo>
                    <a:pt x="225" y="656"/>
                  </a:lnTo>
                  <a:lnTo>
                    <a:pt x="219" y="662"/>
                  </a:lnTo>
                  <a:lnTo>
                    <a:pt x="225" y="662"/>
                  </a:lnTo>
                  <a:lnTo>
                    <a:pt x="230" y="667"/>
                  </a:lnTo>
                  <a:lnTo>
                    <a:pt x="230" y="673"/>
                  </a:lnTo>
                  <a:lnTo>
                    <a:pt x="225" y="673"/>
                  </a:lnTo>
                  <a:lnTo>
                    <a:pt x="225" y="679"/>
                  </a:lnTo>
                  <a:lnTo>
                    <a:pt x="230" y="679"/>
                  </a:lnTo>
                  <a:lnTo>
                    <a:pt x="236" y="679"/>
                  </a:lnTo>
                  <a:lnTo>
                    <a:pt x="236" y="685"/>
                  </a:lnTo>
                  <a:lnTo>
                    <a:pt x="230" y="685"/>
                  </a:lnTo>
                  <a:lnTo>
                    <a:pt x="225" y="685"/>
                  </a:lnTo>
                  <a:lnTo>
                    <a:pt x="219" y="685"/>
                  </a:lnTo>
                  <a:lnTo>
                    <a:pt x="225" y="690"/>
                  </a:lnTo>
                  <a:lnTo>
                    <a:pt x="225" y="696"/>
                  </a:lnTo>
                  <a:lnTo>
                    <a:pt x="225" y="708"/>
                  </a:lnTo>
                  <a:lnTo>
                    <a:pt x="230" y="708"/>
                  </a:lnTo>
                  <a:lnTo>
                    <a:pt x="225" y="719"/>
                  </a:lnTo>
                  <a:lnTo>
                    <a:pt x="225" y="725"/>
                  </a:lnTo>
                  <a:lnTo>
                    <a:pt x="219" y="725"/>
                  </a:lnTo>
                  <a:lnTo>
                    <a:pt x="219" y="719"/>
                  </a:lnTo>
                  <a:lnTo>
                    <a:pt x="213" y="725"/>
                  </a:lnTo>
                  <a:lnTo>
                    <a:pt x="213" y="731"/>
                  </a:lnTo>
                  <a:lnTo>
                    <a:pt x="219" y="731"/>
                  </a:lnTo>
                  <a:lnTo>
                    <a:pt x="219" y="742"/>
                  </a:lnTo>
                  <a:lnTo>
                    <a:pt x="225" y="736"/>
                  </a:lnTo>
                  <a:lnTo>
                    <a:pt x="225" y="731"/>
                  </a:lnTo>
                  <a:lnTo>
                    <a:pt x="225" y="719"/>
                  </a:lnTo>
                  <a:lnTo>
                    <a:pt x="230" y="719"/>
                  </a:lnTo>
                  <a:lnTo>
                    <a:pt x="230" y="713"/>
                  </a:lnTo>
                  <a:lnTo>
                    <a:pt x="230" y="708"/>
                  </a:lnTo>
                  <a:lnTo>
                    <a:pt x="236" y="702"/>
                  </a:lnTo>
                  <a:lnTo>
                    <a:pt x="236" y="696"/>
                  </a:lnTo>
                  <a:lnTo>
                    <a:pt x="236" y="690"/>
                  </a:lnTo>
                  <a:lnTo>
                    <a:pt x="242" y="685"/>
                  </a:lnTo>
                  <a:lnTo>
                    <a:pt x="242" y="679"/>
                  </a:lnTo>
                  <a:lnTo>
                    <a:pt x="248" y="679"/>
                  </a:lnTo>
                  <a:lnTo>
                    <a:pt x="248" y="685"/>
                  </a:lnTo>
                  <a:lnTo>
                    <a:pt x="248" y="690"/>
                  </a:lnTo>
                  <a:lnTo>
                    <a:pt x="242" y="690"/>
                  </a:lnTo>
                  <a:lnTo>
                    <a:pt x="242" y="696"/>
                  </a:lnTo>
                  <a:lnTo>
                    <a:pt x="236" y="702"/>
                  </a:lnTo>
                  <a:lnTo>
                    <a:pt x="236" y="708"/>
                  </a:lnTo>
                  <a:lnTo>
                    <a:pt x="230" y="713"/>
                  </a:lnTo>
                  <a:lnTo>
                    <a:pt x="225" y="731"/>
                  </a:lnTo>
                  <a:lnTo>
                    <a:pt x="225" y="736"/>
                  </a:lnTo>
                  <a:lnTo>
                    <a:pt x="225" y="742"/>
                  </a:lnTo>
                  <a:lnTo>
                    <a:pt x="225" y="748"/>
                  </a:lnTo>
                  <a:lnTo>
                    <a:pt x="236" y="754"/>
                  </a:lnTo>
                  <a:lnTo>
                    <a:pt x="242" y="754"/>
                  </a:lnTo>
                  <a:lnTo>
                    <a:pt x="242" y="759"/>
                  </a:lnTo>
                  <a:lnTo>
                    <a:pt x="248" y="765"/>
                  </a:lnTo>
                  <a:lnTo>
                    <a:pt x="254" y="765"/>
                  </a:lnTo>
                  <a:lnTo>
                    <a:pt x="259" y="771"/>
                  </a:lnTo>
                  <a:lnTo>
                    <a:pt x="265" y="782"/>
                  </a:lnTo>
                  <a:lnTo>
                    <a:pt x="271" y="788"/>
                  </a:lnTo>
                  <a:lnTo>
                    <a:pt x="265" y="788"/>
                  </a:lnTo>
                  <a:lnTo>
                    <a:pt x="259" y="782"/>
                  </a:lnTo>
                  <a:lnTo>
                    <a:pt x="254" y="788"/>
                  </a:lnTo>
                  <a:lnTo>
                    <a:pt x="248" y="788"/>
                  </a:lnTo>
                  <a:lnTo>
                    <a:pt x="248" y="794"/>
                  </a:lnTo>
                  <a:lnTo>
                    <a:pt x="236" y="788"/>
                  </a:lnTo>
                  <a:lnTo>
                    <a:pt x="230" y="788"/>
                  </a:lnTo>
                  <a:lnTo>
                    <a:pt x="225" y="782"/>
                  </a:lnTo>
                  <a:lnTo>
                    <a:pt x="219" y="777"/>
                  </a:lnTo>
                  <a:lnTo>
                    <a:pt x="219" y="771"/>
                  </a:lnTo>
                  <a:lnTo>
                    <a:pt x="219" y="765"/>
                  </a:lnTo>
                  <a:lnTo>
                    <a:pt x="219" y="759"/>
                  </a:lnTo>
                  <a:lnTo>
                    <a:pt x="219" y="754"/>
                  </a:lnTo>
                  <a:lnTo>
                    <a:pt x="213" y="754"/>
                  </a:lnTo>
                  <a:lnTo>
                    <a:pt x="207" y="754"/>
                  </a:lnTo>
                  <a:lnTo>
                    <a:pt x="196" y="754"/>
                  </a:lnTo>
                  <a:lnTo>
                    <a:pt x="190" y="754"/>
                  </a:lnTo>
                  <a:lnTo>
                    <a:pt x="184" y="754"/>
                  </a:lnTo>
                  <a:lnTo>
                    <a:pt x="184" y="748"/>
                  </a:lnTo>
                  <a:lnTo>
                    <a:pt x="173" y="736"/>
                  </a:lnTo>
                  <a:lnTo>
                    <a:pt x="161" y="731"/>
                  </a:lnTo>
                  <a:lnTo>
                    <a:pt x="156" y="731"/>
                  </a:lnTo>
                  <a:lnTo>
                    <a:pt x="150" y="731"/>
                  </a:lnTo>
                  <a:lnTo>
                    <a:pt x="144" y="736"/>
                  </a:lnTo>
                  <a:lnTo>
                    <a:pt x="133" y="731"/>
                  </a:lnTo>
                  <a:lnTo>
                    <a:pt x="127" y="725"/>
                  </a:lnTo>
                  <a:lnTo>
                    <a:pt x="121" y="725"/>
                  </a:lnTo>
                  <a:lnTo>
                    <a:pt x="121" y="719"/>
                  </a:lnTo>
                  <a:lnTo>
                    <a:pt x="115" y="719"/>
                  </a:lnTo>
                  <a:lnTo>
                    <a:pt x="115" y="713"/>
                  </a:lnTo>
                  <a:lnTo>
                    <a:pt x="115" y="708"/>
                  </a:lnTo>
                  <a:lnTo>
                    <a:pt x="115" y="702"/>
                  </a:lnTo>
                  <a:lnTo>
                    <a:pt x="115" y="696"/>
                  </a:lnTo>
                  <a:lnTo>
                    <a:pt x="115" y="690"/>
                  </a:lnTo>
                  <a:lnTo>
                    <a:pt x="121" y="696"/>
                  </a:lnTo>
                  <a:lnTo>
                    <a:pt x="127" y="696"/>
                  </a:lnTo>
                  <a:lnTo>
                    <a:pt x="133" y="690"/>
                  </a:lnTo>
                  <a:lnTo>
                    <a:pt x="138" y="690"/>
                  </a:lnTo>
                  <a:lnTo>
                    <a:pt x="144" y="685"/>
                  </a:lnTo>
                  <a:lnTo>
                    <a:pt x="150" y="679"/>
                  </a:lnTo>
                  <a:lnTo>
                    <a:pt x="150" y="673"/>
                  </a:lnTo>
                  <a:lnTo>
                    <a:pt x="150" y="667"/>
                  </a:lnTo>
                  <a:lnTo>
                    <a:pt x="150" y="662"/>
                  </a:lnTo>
                  <a:lnTo>
                    <a:pt x="144" y="662"/>
                  </a:lnTo>
                  <a:lnTo>
                    <a:pt x="144" y="656"/>
                  </a:lnTo>
                  <a:lnTo>
                    <a:pt x="144" y="650"/>
                  </a:lnTo>
                  <a:lnTo>
                    <a:pt x="144" y="644"/>
                  </a:lnTo>
                  <a:lnTo>
                    <a:pt x="144" y="639"/>
                  </a:lnTo>
                  <a:lnTo>
                    <a:pt x="144" y="633"/>
                  </a:lnTo>
                  <a:lnTo>
                    <a:pt x="138" y="633"/>
                  </a:lnTo>
                  <a:lnTo>
                    <a:pt x="138" y="627"/>
                  </a:lnTo>
                  <a:lnTo>
                    <a:pt x="133" y="627"/>
                  </a:lnTo>
                  <a:lnTo>
                    <a:pt x="133" y="621"/>
                  </a:lnTo>
                  <a:lnTo>
                    <a:pt x="133" y="616"/>
                  </a:lnTo>
                  <a:lnTo>
                    <a:pt x="138" y="616"/>
                  </a:lnTo>
                  <a:lnTo>
                    <a:pt x="144" y="616"/>
                  </a:lnTo>
                  <a:lnTo>
                    <a:pt x="144" y="621"/>
                  </a:lnTo>
                  <a:lnTo>
                    <a:pt x="156" y="621"/>
                  </a:lnTo>
                  <a:lnTo>
                    <a:pt x="161" y="627"/>
                  </a:lnTo>
                  <a:lnTo>
                    <a:pt x="167" y="627"/>
                  </a:lnTo>
                  <a:lnTo>
                    <a:pt x="179" y="633"/>
                  </a:lnTo>
                  <a:lnTo>
                    <a:pt x="184" y="639"/>
                  </a:lnTo>
                  <a:lnTo>
                    <a:pt x="190" y="639"/>
                  </a:lnTo>
                  <a:lnTo>
                    <a:pt x="196" y="644"/>
                  </a:lnTo>
                  <a:lnTo>
                    <a:pt x="207" y="650"/>
                  </a:lnTo>
                  <a:lnTo>
                    <a:pt x="207" y="644"/>
                  </a:lnTo>
                  <a:lnTo>
                    <a:pt x="202" y="644"/>
                  </a:lnTo>
                  <a:lnTo>
                    <a:pt x="202" y="639"/>
                  </a:lnTo>
                  <a:lnTo>
                    <a:pt x="207" y="639"/>
                  </a:lnTo>
                  <a:lnTo>
                    <a:pt x="207" y="633"/>
                  </a:lnTo>
                  <a:lnTo>
                    <a:pt x="213" y="633"/>
                  </a:lnTo>
                  <a:lnTo>
                    <a:pt x="213" y="627"/>
                  </a:lnTo>
                  <a:lnTo>
                    <a:pt x="207" y="627"/>
                  </a:lnTo>
                  <a:lnTo>
                    <a:pt x="202" y="627"/>
                  </a:lnTo>
                  <a:lnTo>
                    <a:pt x="202" y="621"/>
                  </a:lnTo>
                  <a:lnTo>
                    <a:pt x="202" y="616"/>
                  </a:lnTo>
                  <a:lnTo>
                    <a:pt x="196" y="610"/>
                  </a:lnTo>
                  <a:lnTo>
                    <a:pt x="190" y="604"/>
                  </a:lnTo>
                  <a:lnTo>
                    <a:pt x="190" y="598"/>
                  </a:lnTo>
                  <a:lnTo>
                    <a:pt x="184" y="598"/>
                  </a:lnTo>
                  <a:lnTo>
                    <a:pt x="179" y="592"/>
                  </a:lnTo>
                  <a:lnTo>
                    <a:pt x="173" y="587"/>
                  </a:lnTo>
                  <a:lnTo>
                    <a:pt x="173" y="581"/>
                  </a:lnTo>
                  <a:lnTo>
                    <a:pt x="173" y="575"/>
                  </a:lnTo>
                  <a:lnTo>
                    <a:pt x="173" y="564"/>
                  </a:lnTo>
                  <a:lnTo>
                    <a:pt x="167" y="558"/>
                  </a:lnTo>
                  <a:lnTo>
                    <a:pt x="167" y="552"/>
                  </a:lnTo>
                  <a:lnTo>
                    <a:pt x="167" y="546"/>
                  </a:lnTo>
                  <a:lnTo>
                    <a:pt x="173" y="552"/>
                  </a:lnTo>
                  <a:lnTo>
                    <a:pt x="179" y="558"/>
                  </a:lnTo>
                  <a:lnTo>
                    <a:pt x="179" y="552"/>
                  </a:lnTo>
                  <a:lnTo>
                    <a:pt x="179" y="541"/>
                  </a:lnTo>
                  <a:lnTo>
                    <a:pt x="173" y="535"/>
                  </a:lnTo>
                  <a:lnTo>
                    <a:pt x="173" y="529"/>
                  </a:lnTo>
                  <a:lnTo>
                    <a:pt x="173" y="523"/>
                  </a:lnTo>
                  <a:lnTo>
                    <a:pt x="173" y="529"/>
                  </a:lnTo>
                  <a:lnTo>
                    <a:pt x="179" y="535"/>
                  </a:lnTo>
                  <a:lnTo>
                    <a:pt x="179" y="541"/>
                  </a:lnTo>
                  <a:lnTo>
                    <a:pt x="184" y="546"/>
                  </a:lnTo>
                  <a:lnTo>
                    <a:pt x="190" y="552"/>
                  </a:lnTo>
                  <a:lnTo>
                    <a:pt x="190" y="558"/>
                  </a:lnTo>
                  <a:lnTo>
                    <a:pt x="190" y="564"/>
                  </a:lnTo>
                  <a:lnTo>
                    <a:pt x="196" y="564"/>
                  </a:lnTo>
                  <a:lnTo>
                    <a:pt x="202" y="564"/>
                  </a:lnTo>
                  <a:lnTo>
                    <a:pt x="207" y="569"/>
                  </a:lnTo>
                  <a:lnTo>
                    <a:pt x="213" y="569"/>
                  </a:lnTo>
                  <a:lnTo>
                    <a:pt x="207" y="564"/>
                  </a:lnTo>
                  <a:lnTo>
                    <a:pt x="202" y="564"/>
                  </a:lnTo>
                  <a:lnTo>
                    <a:pt x="196" y="558"/>
                  </a:lnTo>
                  <a:lnTo>
                    <a:pt x="196" y="552"/>
                  </a:lnTo>
                  <a:lnTo>
                    <a:pt x="190" y="552"/>
                  </a:lnTo>
                  <a:lnTo>
                    <a:pt x="190" y="546"/>
                  </a:lnTo>
                  <a:lnTo>
                    <a:pt x="196" y="541"/>
                  </a:lnTo>
                  <a:lnTo>
                    <a:pt x="196" y="535"/>
                  </a:lnTo>
                  <a:lnTo>
                    <a:pt x="202" y="535"/>
                  </a:lnTo>
                  <a:lnTo>
                    <a:pt x="207" y="535"/>
                  </a:lnTo>
                  <a:lnTo>
                    <a:pt x="207" y="529"/>
                  </a:lnTo>
                  <a:lnTo>
                    <a:pt x="213" y="523"/>
                  </a:lnTo>
                  <a:lnTo>
                    <a:pt x="219" y="512"/>
                  </a:lnTo>
                  <a:lnTo>
                    <a:pt x="219" y="506"/>
                  </a:lnTo>
                  <a:lnTo>
                    <a:pt x="219" y="512"/>
                  </a:lnTo>
                  <a:lnTo>
                    <a:pt x="213" y="518"/>
                  </a:lnTo>
                  <a:lnTo>
                    <a:pt x="207" y="518"/>
                  </a:lnTo>
                  <a:lnTo>
                    <a:pt x="207" y="529"/>
                  </a:lnTo>
                  <a:lnTo>
                    <a:pt x="202" y="529"/>
                  </a:lnTo>
                  <a:lnTo>
                    <a:pt x="196" y="529"/>
                  </a:lnTo>
                  <a:lnTo>
                    <a:pt x="196" y="535"/>
                  </a:lnTo>
                  <a:lnTo>
                    <a:pt x="190" y="541"/>
                  </a:lnTo>
                  <a:lnTo>
                    <a:pt x="190" y="535"/>
                  </a:lnTo>
                  <a:lnTo>
                    <a:pt x="184" y="535"/>
                  </a:lnTo>
                  <a:lnTo>
                    <a:pt x="184" y="529"/>
                  </a:lnTo>
                  <a:lnTo>
                    <a:pt x="179" y="529"/>
                  </a:lnTo>
                  <a:lnTo>
                    <a:pt x="179" y="523"/>
                  </a:lnTo>
                  <a:lnTo>
                    <a:pt x="184" y="523"/>
                  </a:lnTo>
                  <a:lnTo>
                    <a:pt x="190" y="518"/>
                  </a:lnTo>
                  <a:lnTo>
                    <a:pt x="184" y="518"/>
                  </a:lnTo>
                  <a:lnTo>
                    <a:pt x="179" y="518"/>
                  </a:lnTo>
                  <a:lnTo>
                    <a:pt x="173" y="518"/>
                  </a:lnTo>
                  <a:lnTo>
                    <a:pt x="167" y="512"/>
                  </a:lnTo>
                  <a:lnTo>
                    <a:pt x="167" y="506"/>
                  </a:lnTo>
                  <a:lnTo>
                    <a:pt x="161" y="506"/>
                  </a:lnTo>
                  <a:lnTo>
                    <a:pt x="156" y="500"/>
                  </a:lnTo>
                  <a:lnTo>
                    <a:pt x="150" y="500"/>
                  </a:lnTo>
                  <a:lnTo>
                    <a:pt x="144" y="500"/>
                  </a:lnTo>
                  <a:lnTo>
                    <a:pt x="138" y="506"/>
                  </a:lnTo>
                  <a:lnTo>
                    <a:pt x="127" y="506"/>
                  </a:lnTo>
                  <a:lnTo>
                    <a:pt x="115" y="506"/>
                  </a:lnTo>
                  <a:lnTo>
                    <a:pt x="92" y="506"/>
                  </a:lnTo>
                  <a:lnTo>
                    <a:pt x="87" y="500"/>
                  </a:lnTo>
                  <a:lnTo>
                    <a:pt x="81" y="500"/>
                  </a:lnTo>
                  <a:lnTo>
                    <a:pt x="87" y="500"/>
                  </a:lnTo>
                  <a:lnTo>
                    <a:pt x="87" y="495"/>
                  </a:lnTo>
                  <a:lnTo>
                    <a:pt x="81" y="495"/>
                  </a:lnTo>
                  <a:lnTo>
                    <a:pt x="69" y="489"/>
                  </a:lnTo>
                  <a:lnTo>
                    <a:pt x="69" y="495"/>
                  </a:lnTo>
                  <a:lnTo>
                    <a:pt x="64" y="495"/>
                  </a:lnTo>
                  <a:lnTo>
                    <a:pt x="64" y="489"/>
                  </a:lnTo>
                  <a:lnTo>
                    <a:pt x="69" y="483"/>
                  </a:lnTo>
                  <a:lnTo>
                    <a:pt x="75" y="483"/>
                  </a:lnTo>
                  <a:lnTo>
                    <a:pt x="69" y="477"/>
                  </a:lnTo>
                  <a:lnTo>
                    <a:pt x="64" y="483"/>
                  </a:lnTo>
                  <a:lnTo>
                    <a:pt x="52" y="489"/>
                  </a:lnTo>
                  <a:lnTo>
                    <a:pt x="52" y="495"/>
                  </a:lnTo>
                  <a:lnTo>
                    <a:pt x="52" y="500"/>
                  </a:lnTo>
                  <a:lnTo>
                    <a:pt x="46" y="506"/>
                  </a:lnTo>
                  <a:lnTo>
                    <a:pt x="41" y="512"/>
                  </a:lnTo>
                  <a:lnTo>
                    <a:pt x="35" y="506"/>
                  </a:lnTo>
                  <a:lnTo>
                    <a:pt x="41" y="506"/>
                  </a:lnTo>
                  <a:lnTo>
                    <a:pt x="41" y="500"/>
                  </a:lnTo>
                  <a:lnTo>
                    <a:pt x="46" y="495"/>
                  </a:lnTo>
                  <a:lnTo>
                    <a:pt x="41" y="495"/>
                  </a:lnTo>
                  <a:lnTo>
                    <a:pt x="41" y="489"/>
                  </a:lnTo>
                  <a:lnTo>
                    <a:pt x="41" y="483"/>
                  </a:lnTo>
                  <a:lnTo>
                    <a:pt x="35" y="477"/>
                  </a:lnTo>
                  <a:lnTo>
                    <a:pt x="23" y="472"/>
                  </a:lnTo>
                  <a:lnTo>
                    <a:pt x="18" y="466"/>
                  </a:lnTo>
                  <a:lnTo>
                    <a:pt x="12" y="466"/>
                  </a:lnTo>
                  <a:lnTo>
                    <a:pt x="6" y="466"/>
                  </a:lnTo>
                  <a:lnTo>
                    <a:pt x="6" y="460"/>
                  </a:lnTo>
                  <a:lnTo>
                    <a:pt x="0" y="449"/>
                  </a:lnTo>
                  <a:lnTo>
                    <a:pt x="0" y="443"/>
                  </a:lnTo>
                  <a:lnTo>
                    <a:pt x="6" y="443"/>
                  </a:lnTo>
                  <a:lnTo>
                    <a:pt x="6" y="437"/>
                  </a:lnTo>
                  <a:lnTo>
                    <a:pt x="6" y="431"/>
                  </a:lnTo>
                  <a:lnTo>
                    <a:pt x="12" y="431"/>
                  </a:lnTo>
                  <a:lnTo>
                    <a:pt x="12" y="437"/>
                  </a:lnTo>
                  <a:lnTo>
                    <a:pt x="18" y="437"/>
                  </a:lnTo>
                  <a:lnTo>
                    <a:pt x="18" y="443"/>
                  </a:lnTo>
                  <a:lnTo>
                    <a:pt x="23" y="443"/>
                  </a:lnTo>
                  <a:lnTo>
                    <a:pt x="29" y="437"/>
                  </a:lnTo>
                  <a:lnTo>
                    <a:pt x="35" y="437"/>
                  </a:lnTo>
                  <a:lnTo>
                    <a:pt x="41" y="437"/>
                  </a:lnTo>
                  <a:lnTo>
                    <a:pt x="41" y="443"/>
                  </a:lnTo>
                  <a:lnTo>
                    <a:pt x="46" y="443"/>
                  </a:lnTo>
                  <a:lnTo>
                    <a:pt x="52" y="437"/>
                  </a:lnTo>
                  <a:lnTo>
                    <a:pt x="58" y="437"/>
                  </a:lnTo>
                  <a:lnTo>
                    <a:pt x="58" y="443"/>
                  </a:lnTo>
                  <a:lnTo>
                    <a:pt x="64" y="443"/>
                  </a:lnTo>
                  <a:lnTo>
                    <a:pt x="75" y="437"/>
                  </a:lnTo>
                  <a:lnTo>
                    <a:pt x="81" y="437"/>
                  </a:lnTo>
                  <a:lnTo>
                    <a:pt x="81" y="431"/>
                  </a:lnTo>
                  <a:lnTo>
                    <a:pt x="87" y="426"/>
                  </a:lnTo>
                  <a:lnTo>
                    <a:pt x="92" y="426"/>
                  </a:lnTo>
                  <a:lnTo>
                    <a:pt x="98" y="426"/>
                  </a:lnTo>
                  <a:lnTo>
                    <a:pt x="104" y="431"/>
                  </a:lnTo>
                  <a:lnTo>
                    <a:pt x="98" y="437"/>
                  </a:lnTo>
                  <a:lnTo>
                    <a:pt x="92" y="437"/>
                  </a:lnTo>
                  <a:lnTo>
                    <a:pt x="98" y="443"/>
                  </a:lnTo>
                  <a:lnTo>
                    <a:pt x="104" y="443"/>
                  </a:lnTo>
                  <a:lnTo>
                    <a:pt x="110" y="449"/>
                  </a:lnTo>
                  <a:lnTo>
                    <a:pt x="104" y="449"/>
                  </a:lnTo>
                  <a:lnTo>
                    <a:pt x="104" y="454"/>
                  </a:lnTo>
                  <a:lnTo>
                    <a:pt x="110" y="454"/>
                  </a:lnTo>
                  <a:lnTo>
                    <a:pt x="115" y="460"/>
                  </a:lnTo>
                  <a:lnTo>
                    <a:pt x="110" y="466"/>
                  </a:lnTo>
                  <a:lnTo>
                    <a:pt x="115" y="466"/>
                  </a:lnTo>
                  <a:lnTo>
                    <a:pt x="115" y="472"/>
                  </a:lnTo>
                  <a:lnTo>
                    <a:pt x="121" y="477"/>
                  </a:lnTo>
                  <a:lnTo>
                    <a:pt x="121" y="472"/>
                  </a:lnTo>
                  <a:lnTo>
                    <a:pt x="121" y="466"/>
                  </a:lnTo>
                  <a:lnTo>
                    <a:pt x="121" y="460"/>
                  </a:lnTo>
                  <a:lnTo>
                    <a:pt x="127" y="460"/>
                  </a:lnTo>
                  <a:lnTo>
                    <a:pt x="138" y="454"/>
                  </a:lnTo>
                  <a:lnTo>
                    <a:pt x="144" y="449"/>
                  </a:lnTo>
                  <a:lnTo>
                    <a:pt x="144" y="443"/>
                  </a:lnTo>
                  <a:lnTo>
                    <a:pt x="138" y="437"/>
                  </a:lnTo>
                  <a:lnTo>
                    <a:pt x="138" y="431"/>
                  </a:lnTo>
                  <a:lnTo>
                    <a:pt x="144" y="426"/>
                  </a:lnTo>
                  <a:lnTo>
                    <a:pt x="150" y="420"/>
                  </a:lnTo>
                  <a:lnTo>
                    <a:pt x="161" y="414"/>
                  </a:lnTo>
                  <a:lnTo>
                    <a:pt x="161" y="408"/>
                  </a:lnTo>
                  <a:lnTo>
                    <a:pt x="156" y="408"/>
                  </a:lnTo>
                  <a:lnTo>
                    <a:pt x="156" y="403"/>
                  </a:lnTo>
                  <a:lnTo>
                    <a:pt x="161" y="403"/>
                  </a:lnTo>
                  <a:lnTo>
                    <a:pt x="161" y="397"/>
                  </a:lnTo>
                  <a:lnTo>
                    <a:pt x="161" y="391"/>
                  </a:lnTo>
                  <a:lnTo>
                    <a:pt x="156" y="391"/>
                  </a:lnTo>
                  <a:lnTo>
                    <a:pt x="161" y="385"/>
                  </a:lnTo>
                  <a:lnTo>
                    <a:pt x="167" y="385"/>
                  </a:lnTo>
                  <a:lnTo>
                    <a:pt x="179" y="380"/>
                  </a:lnTo>
                  <a:lnTo>
                    <a:pt x="190" y="368"/>
                  </a:lnTo>
                  <a:lnTo>
                    <a:pt x="184" y="362"/>
                  </a:lnTo>
                  <a:lnTo>
                    <a:pt x="184" y="368"/>
                  </a:lnTo>
                  <a:lnTo>
                    <a:pt x="184" y="362"/>
                  </a:lnTo>
                  <a:lnTo>
                    <a:pt x="184" y="357"/>
                  </a:lnTo>
                  <a:lnTo>
                    <a:pt x="190" y="351"/>
                  </a:lnTo>
                  <a:lnTo>
                    <a:pt x="190" y="345"/>
                  </a:lnTo>
                  <a:lnTo>
                    <a:pt x="184" y="339"/>
                  </a:lnTo>
                  <a:lnTo>
                    <a:pt x="184" y="334"/>
                  </a:lnTo>
                  <a:lnTo>
                    <a:pt x="179" y="334"/>
                  </a:lnTo>
                  <a:lnTo>
                    <a:pt x="179" y="328"/>
                  </a:lnTo>
                  <a:lnTo>
                    <a:pt x="184" y="328"/>
                  </a:lnTo>
                  <a:lnTo>
                    <a:pt x="184" y="322"/>
                  </a:lnTo>
                  <a:lnTo>
                    <a:pt x="179" y="322"/>
                  </a:lnTo>
                  <a:lnTo>
                    <a:pt x="173" y="316"/>
                  </a:lnTo>
                  <a:lnTo>
                    <a:pt x="179" y="311"/>
                  </a:lnTo>
                  <a:lnTo>
                    <a:pt x="179" y="305"/>
                  </a:lnTo>
                  <a:lnTo>
                    <a:pt x="179" y="299"/>
                  </a:lnTo>
                  <a:lnTo>
                    <a:pt x="179" y="293"/>
                  </a:lnTo>
                  <a:lnTo>
                    <a:pt x="173" y="282"/>
                  </a:lnTo>
                  <a:lnTo>
                    <a:pt x="161" y="276"/>
                  </a:lnTo>
                  <a:lnTo>
                    <a:pt x="150" y="264"/>
                  </a:lnTo>
                  <a:lnTo>
                    <a:pt x="144" y="259"/>
                  </a:lnTo>
                  <a:lnTo>
                    <a:pt x="144" y="253"/>
                  </a:lnTo>
                  <a:lnTo>
                    <a:pt x="138" y="253"/>
                  </a:lnTo>
                  <a:lnTo>
                    <a:pt x="133" y="253"/>
                  </a:lnTo>
                  <a:lnTo>
                    <a:pt x="133" y="247"/>
                  </a:lnTo>
                  <a:lnTo>
                    <a:pt x="121" y="241"/>
                  </a:lnTo>
                  <a:lnTo>
                    <a:pt x="115" y="247"/>
                  </a:lnTo>
                  <a:lnTo>
                    <a:pt x="110" y="247"/>
                  </a:lnTo>
                  <a:lnTo>
                    <a:pt x="110" y="241"/>
                  </a:lnTo>
                  <a:lnTo>
                    <a:pt x="104" y="241"/>
                  </a:lnTo>
                  <a:lnTo>
                    <a:pt x="98" y="236"/>
                  </a:lnTo>
                  <a:lnTo>
                    <a:pt x="98" y="230"/>
                  </a:lnTo>
                  <a:lnTo>
                    <a:pt x="92" y="230"/>
                  </a:lnTo>
                  <a:lnTo>
                    <a:pt x="92" y="224"/>
                  </a:lnTo>
                  <a:lnTo>
                    <a:pt x="87" y="224"/>
                  </a:lnTo>
                  <a:lnTo>
                    <a:pt x="87" y="218"/>
                  </a:lnTo>
                  <a:lnTo>
                    <a:pt x="81" y="213"/>
                  </a:lnTo>
                  <a:lnTo>
                    <a:pt x="75" y="207"/>
                  </a:lnTo>
                  <a:lnTo>
                    <a:pt x="69" y="207"/>
                  </a:lnTo>
                  <a:lnTo>
                    <a:pt x="64" y="207"/>
                  </a:lnTo>
                  <a:lnTo>
                    <a:pt x="58" y="207"/>
                  </a:lnTo>
                  <a:lnTo>
                    <a:pt x="58" y="201"/>
                  </a:lnTo>
                  <a:lnTo>
                    <a:pt x="58" y="195"/>
                  </a:lnTo>
                  <a:lnTo>
                    <a:pt x="64" y="195"/>
                  </a:lnTo>
                  <a:lnTo>
                    <a:pt x="58" y="190"/>
                  </a:lnTo>
                  <a:lnTo>
                    <a:pt x="58" y="184"/>
                  </a:lnTo>
                  <a:lnTo>
                    <a:pt x="64" y="184"/>
                  </a:lnTo>
                  <a:lnTo>
                    <a:pt x="64" y="178"/>
                  </a:lnTo>
                  <a:lnTo>
                    <a:pt x="64" y="172"/>
                  </a:lnTo>
                  <a:lnTo>
                    <a:pt x="58" y="172"/>
                  </a:lnTo>
                  <a:lnTo>
                    <a:pt x="58" y="167"/>
                  </a:lnTo>
                  <a:lnTo>
                    <a:pt x="52" y="167"/>
                  </a:lnTo>
                  <a:lnTo>
                    <a:pt x="52" y="161"/>
                  </a:lnTo>
                  <a:lnTo>
                    <a:pt x="52" y="155"/>
                  </a:lnTo>
                  <a:lnTo>
                    <a:pt x="46" y="149"/>
                  </a:lnTo>
                  <a:lnTo>
                    <a:pt x="46" y="144"/>
                  </a:lnTo>
                  <a:lnTo>
                    <a:pt x="41" y="132"/>
                  </a:lnTo>
                  <a:lnTo>
                    <a:pt x="35" y="126"/>
                  </a:lnTo>
                  <a:lnTo>
                    <a:pt x="35" y="121"/>
                  </a:lnTo>
                  <a:lnTo>
                    <a:pt x="41" y="121"/>
                  </a:lnTo>
                  <a:lnTo>
                    <a:pt x="41" y="115"/>
                  </a:lnTo>
                  <a:lnTo>
                    <a:pt x="35" y="115"/>
                  </a:lnTo>
                  <a:lnTo>
                    <a:pt x="35" y="109"/>
                  </a:lnTo>
                  <a:lnTo>
                    <a:pt x="29" y="109"/>
                  </a:lnTo>
                  <a:lnTo>
                    <a:pt x="29" y="115"/>
                  </a:lnTo>
                  <a:lnTo>
                    <a:pt x="29" y="109"/>
                  </a:lnTo>
                  <a:lnTo>
                    <a:pt x="23" y="109"/>
                  </a:lnTo>
                  <a:lnTo>
                    <a:pt x="23" y="103"/>
                  </a:lnTo>
                  <a:lnTo>
                    <a:pt x="29" y="98"/>
                  </a:lnTo>
                  <a:lnTo>
                    <a:pt x="29" y="92"/>
                  </a:lnTo>
                  <a:lnTo>
                    <a:pt x="23" y="92"/>
                  </a:lnTo>
                  <a:lnTo>
                    <a:pt x="23" y="86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29" y="75"/>
                  </a:lnTo>
                  <a:lnTo>
                    <a:pt x="29" y="69"/>
                  </a:lnTo>
                  <a:lnTo>
                    <a:pt x="29" y="63"/>
                  </a:lnTo>
                  <a:lnTo>
                    <a:pt x="35" y="63"/>
                  </a:lnTo>
                  <a:lnTo>
                    <a:pt x="35" y="57"/>
                  </a:lnTo>
                  <a:lnTo>
                    <a:pt x="29" y="57"/>
                  </a:lnTo>
                  <a:lnTo>
                    <a:pt x="41" y="52"/>
                  </a:lnTo>
                  <a:lnTo>
                    <a:pt x="46" y="52"/>
                  </a:lnTo>
                  <a:lnTo>
                    <a:pt x="52" y="57"/>
                  </a:lnTo>
                  <a:lnTo>
                    <a:pt x="64" y="52"/>
                  </a:lnTo>
                  <a:lnTo>
                    <a:pt x="69" y="52"/>
                  </a:lnTo>
                  <a:lnTo>
                    <a:pt x="75" y="52"/>
                  </a:lnTo>
                  <a:lnTo>
                    <a:pt x="81" y="52"/>
                  </a:lnTo>
                  <a:lnTo>
                    <a:pt x="87" y="52"/>
                  </a:lnTo>
                  <a:lnTo>
                    <a:pt x="87" y="57"/>
                  </a:lnTo>
                  <a:lnTo>
                    <a:pt x="87" y="63"/>
                  </a:lnTo>
                  <a:lnTo>
                    <a:pt x="87" y="69"/>
                  </a:lnTo>
                  <a:lnTo>
                    <a:pt x="92" y="63"/>
                  </a:lnTo>
                  <a:lnTo>
                    <a:pt x="92" y="57"/>
                  </a:lnTo>
                  <a:lnTo>
                    <a:pt x="92" y="52"/>
                  </a:lnTo>
                  <a:lnTo>
                    <a:pt x="98" y="52"/>
                  </a:lnTo>
                  <a:lnTo>
                    <a:pt x="104" y="52"/>
                  </a:lnTo>
                  <a:lnTo>
                    <a:pt x="110" y="46"/>
                  </a:lnTo>
                  <a:lnTo>
                    <a:pt x="110" y="40"/>
                  </a:lnTo>
                  <a:lnTo>
                    <a:pt x="115" y="40"/>
                  </a:lnTo>
                  <a:lnTo>
                    <a:pt x="121" y="34"/>
                  </a:lnTo>
                  <a:lnTo>
                    <a:pt x="127" y="34"/>
                  </a:lnTo>
                  <a:lnTo>
                    <a:pt x="156" y="40"/>
                  </a:lnTo>
                  <a:lnTo>
                    <a:pt x="161" y="40"/>
                  </a:lnTo>
                  <a:lnTo>
                    <a:pt x="167" y="46"/>
                  </a:lnTo>
                  <a:lnTo>
                    <a:pt x="173" y="46"/>
                  </a:lnTo>
                  <a:lnTo>
                    <a:pt x="179" y="46"/>
                  </a:lnTo>
                  <a:lnTo>
                    <a:pt x="184" y="46"/>
                  </a:lnTo>
                  <a:lnTo>
                    <a:pt x="190" y="52"/>
                  </a:lnTo>
                  <a:lnTo>
                    <a:pt x="196" y="52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7" y="57"/>
                  </a:lnTo>
                  <a:lnTo>
                    <a:pt x="219" y="57"/>
                  </a:lnTo>
                  <a:lnTo>
                    <a:pt x="225" y="57"/>
                  </a:lnTo>
                  <a:lnTo>
                    <a:pt x="225" y="52"/>
                  </a:lnTo>
                  <a:lnTo>
                    <a:pt x="225" y="46"/>
                  </a:lnTo>
                  <a:lnTo>
                    <a:pt x="230" y="46"/>
                  </a:lnTo>
                  <a:lnTo>
                    <a:pt x="230" y="40"/>
                  </a:lnTo>
                  <a:lnTo>
                    <a:pt x="230" y="46"/>
                  </a:lnTo>
                  <a:lnTo>
                    <a:pt x="236" y="46"/>
                  </a:lnTo>
                  <a:lnTo>
                    <a:pt x="236" y="52"/>
                  </a:lnTo>
                  <a:lnTo>
                    <a:pt x="236" y="46"/>
                  </a:lnTo>
                  <a:lnTo>
                    <a:pt x="236" y="40"/>
                  </a:lnTo>
                  <a:lnTo>
                    <a:pt x="242" y="34"/>
                  </a:lnTo>
                  <a:lnTo>
                    <a:pt x="248" y="29"/>
                  </a:lnTo>
                  <a:lnTo>
                    <a:pt x="248" y="23"/>
                  </a:lnTo>
                  <a:lnTo>
                    <a:pt x="248" y="17"/>
                  </a:lnTo>
                  <a:lnTo>
                    <a:pt x="254" y="11"/>
                  </a:lnTo>
                  <a:lnTo>
                    <a:pt x="259" y="11"/>
                  </a:lnTo>
                  <a:lnTo>
                    <a:pt x="265" y="5"/>
                  </a:lnTo>
                  <a:lnTo>
                    <a:pt x="265" y="0"/>
                  </a:lnTo>
                  <a:lnTo>
                    <a:pt x="265" y="5"/>
                  </a:lnTo>
                  <a:lnTo>
                    <a:pt x="271" y="0"/>
                  </a:lnTo>
                  <a:lnTo>
                    <a:pt x="277" y="0"/>
                  </a:lnTo>
                  <a:lnTo>
                    <a:pt x="282" y="11"/>
                  </a:lnTo>
                  <a:lnTo>
                    <a:pt x="282" y="17"/>
                  </a:lnTo>
                  <a:lnTo>
                    <a:pt x="300" y="23"/>
                  </a:lnTo>
                  <a:lnTo>
                    <a:pt x="300" y="17"/>
                  </a:lnTo>
                  <a:lnTo>
                    <a:pt x="305" y="17"/>
                  </a:lnTo>
                  <a:lnTo>
                    <a:pt x="311" y="17"/>
                  </a:lnTo>
                  <a:lnTo>
                    <a:pt x="317" y="29"/>
                  </a:lnTo>
                  <a:lnTo>
                    <a:pt x="317" y="34"/>
                  </a:lnTo>
                  <a:lnTo>
                    <a:pt x="323" y="40"/>
                  </a:lnTo>
                  <a:lnTo>
                    <a:pt x="328" y="46"/>
                  </a:lnTo>
                  <a:lnTo>
                    <a:pt x="334" y="46"/>
                  </a:lnTo>
                  <a:lnTo>
                    <a:pt x="334" y="52"/>
                  </a:lnTo>
                  <a:lnTo>
                    <a:pt x="334" y="57"/>
                  </a:lnTo>
                  <a:lnTo>
                    <a:pt x="340" y="63"/>
                  </a:lnTo>
                  <a:lnTo>
                    <a:pt x="340" y="69"/>
                  </a:lnTo>
                  <a:lnTo>
                    <a:pt x="346" y="69"/>
                  </a:lnTo>
                  <a:lnTo>
                    <a:pt x="346" y="75"/>
                  </a:lnTo>
                  <a:lnTo>
                    <a:pt x="351" y="80"/>
                  </a:lnTo>
                  <a:lnTo>
                    <a:pt x="351" y="86"/>
                  </a:lnTo>
                  <a:lnTo>
                    <a:pt x="351" y="92"/>
                  </a:lnTo>
                  <a:lnTo>
                    <a:pt x="357" y="98"/>
                  </a:lnTo>
                  <a:lnTo>
                    <a:pt x="357" y="103"/>
                  </a:lnTo>
                  <a:lnTo>
                    <a:pt x="357" y="109"/>
                  </a:lnTo>
                  <a:lnTo>
                    <a:pt x="363" y="109"/>
                  </a:lnTo>
                  <a:lnTo>
                    <a:pt x="363" y="115"/>
                  </a:lnTo>
                  <a:lnTo>
                    <a:pt x="363" y="121"/>
                  </a:lnTo>
                  <a:lnTo>
                    <a:pt x="363" y="126"/>
                  </a:lnTo>
                  <a:lnTo>
                    <a:pt x="369" y="126"/>
                  </a:lnTo>
                  <a:lnTo>
                    <a:pt x="369" y="132"/>
                  </a:lnTo>
                  <a:lnTo>
                    <a:pt x="369" y="138"/>
                  </a:lnTo>
                  <a:lnTo>
                    <a:pt x="363" y="138"/>
                  </a:lnTo>
                  <a:lnTo>
                    <a:pt x="363" y="144"/>
                  </a:lnTo>
                  <a:lnTo>
                    <a:pt x="363" y="149"/>
                  </a:lnTo>
                  <a:lnTo>
                    <a:pt x="369" y="149"/>
                  </a:lnTo>
                  <a:lnTo>
                    <a:pt x="369" y="155"/>
                  </a:lnTo>
                  <a:lnTo>
                    <a:pt x="374" y="161"/>
                  </a:lnTo>
                  <a:lnTo>
                    <a:pt x="369" y="161"/>
                  </a:lnTo>
                  <a:lnTo>
                    <a:pt x="369" y="167"/>
                  </a:lnTo>
                  <a:lnTo>
                    <a:pt x="374" y="167"/>
                  </a:lnTo>
                  <a:lnTo>
                    <a:pt x="380" y="167"/>
                  </a:lnTo>
                  <a:lnTo>
                    <a:pt x="380" y="172"/>
                  </a:lnTo>
                  <a:lnTo>
                    <a:pt x="380" y="178"/>
                  </a:lnTo>
                  <a:lnTo>
                    <a:pt x="386" y="178"/>
                  </a:lnTo>
                  <a:lnTo>
                    <a:pt x="392" y="178"/>
                  </a:lnTo>
                  <a:lnTo>
                    <a:pt x="386" y="184"/>
                  </a:lnTo>
                  <a:lnTo>
                    <a:pt x="392" y="190"/>
                  </a:lnTo>
                  <a:lnTo>
                    <a:pt x="397" y="195"/>
                  </a:lnTo>
                  <a:lnTo>
                    <a:pt x="392" y="195"/>
                  </a:lnTo>
                  <a:lnTo>
                    <a:pt x="392" y="201"/>
                  </a:lnTo>
                  <a:lnTo>
                    <a:pt x="386" y="201"/>
                  </a:lnTo>
                  <a:lnTo>
                    <a:pt x="392" y="207"/>
                  </a:lnTo>
                  <a:lnTo>
                    <a:pt x="397" y="207"/>
                  </a:lnTo>
                  <a:lnTo>
                    <a:pt x="409" y="213"/>
                  </a:lnTo>
                  <a:lnTo>
                    <a:pt x="415" y="213"/>
                  </a:lnTo>
                  <a:lnTo>
                    <a:pt x="409" y="218"/>
                  </a:lnTo>
                  <a:lnTo>
                    <a:pt x="409" y="224"/>
                  </a:lnTo>
                  <a:lnTo>
                    <a:pt x="403" y="230"/>
                  </a:lnTo>
                  <a:lnTo>
                    <a:pt x="403" y="236"/>
                  </a:lnTo>
                  <a:lnTo>
                    <a:pt x="415" y="236"/>
                  </a:lnTo>
                  <a:lnTo>
                    <a:pt x="420" y="241"/>
                  </a:lnTo>
                  <a:lnTo>
                    <a:pt x="415" y="247"/>
                  </a:lnTo>
                  <a:lnTo>
                    <a:pt x="420" y="247"/>
                  </a:lnTo>
                  <a:lnTo>
                    <a:pt x="426" y="253"/>
                  </a:lnTo>
                  <a:lnTo>
                    <a:pt x="432" y="259"/>
                  </a:lnTo>
                  <a:lnTo>
                    <a:pt x="432" y="270"/>
                  </a:lnTo>
                  <a:lnTo>
                    <a:pt x="426" y="270"/>
                  </a:lnTo>
                  <a:lnTo>
                    <a:pt x="426" y="276"/>
                  </a:lnTo>
                  <a:lnTo>
                    <a:pt x="426" y="282"/>
                  </a:lnTo>
                  <a:lnTo>
                    <a:pt x="432" y="282"/>
                  </a:lnTo>
                  <a:lnTo>
                    <a:pt x="438" y="282"/>
                  </a:lnTo>
                  <a:lnTo>
                    <a:pt x="443" y="276"/>
                  </a:lnTo>
                  <a:lnTo>
                    <a:pt x="443" y="270"/>
                  </a:lnTo>
                  <a:lnTo>
                    <a:pt x="449" y="264"/>
                  </a:lnTo>
                  <a:lnTo>
                    <a:pt x="455" y="264"/>
                  </a:lnTo>
                  <a:lnTo>
                    <a:pt x="461" y="264"/>
                  </a:lnTo>
                  <a:lnTo>
                    <a:pt x="466" y="264"/>
                  </a:lnTo>
                  <a:lnTo>
                    <a:pt x="472" y="264"/>
                  </a:lnTo>
                  <a:lnTo>
                    <a:pt x="478" y="264"/>
                  </a:lnTo>
                  <a:lnTo>
                    <a:pt x="484" y="264"/>
                  </a:lnTo>
                  <a:lnTo>
                    <a:pt x="489" y="264"/>
                  </a:lnTo>
                  <a:lnTo>
                    <a:pt x="495" y="270"/>
                  </a:lnTo>
                  <a:lnTo>
                    <a:pt x="495" y="276"/>
                  </a:lnTo>
                  <a:lnTo>
                    <a:pt x="501" y="276"/>
                  </a:lnTo>
                  <a:lnTo>
                    <a:pt x="507" y="282"/>
                  </a:lnTo>
                  <a:lnTo>
                    <a:pt x="507" y="287"/>
                  </a:lnTo>
                  <a:lnTo>
                    <a:pt x="512" y="287"/>
                  </a:lnTo>
                  <a:lnTo>
                    <a:pt x="512" y="293"/>
                  </a:lnTo>
                  <a:lnTo>
                    <a:pt x="512" y="299"/>
                  </a:lnTo>
                  <a:lnTo>
                    <a:pt x="518" y="299"/>
                  </a:lnTo>
                  <a:lnTo>
                    <a:pt x="512" y="299"/>
                  </a:lnTo>
                  <a:lnTo>
                    <a:pt x="512" y="305"/>
                  </a:lnTo>
                  <a:lnTo>
                    <a:pt x="518" y="305"/>
                  </a:lnTo>
                  <a:lnTo>
                    <a:pt x="518" y="311"/>
                  </a:lnTo>
                  <a:lnTo>
                    <a:pt x="524" y="311"/>
                  </a:lnTo>
                  <a:lnTo>
                    <a:pt x="530" y="311"/>
                  </a:lnTo>
                  <a:lnTo>
                    <a:pt x="535" y="311"/>
                  </a:lnTo>
                  <a:lnTo>
                    <a:pt x="535" y="305"/>
                  </a:lnTo>
                  <a:lnTo>
                    <a:pt x="535" y="311"/>
                  </a:lnTo>
                  <a:lnTo>
                    <a:pt x="535" y="305"/>
                  </a:lnTo>
                  <a:lnTo>
                    <a:pt x="541" y="305"/>
                  </a:lnTo>
                  <a:lnTo>
                    <a:pt x="547" y="305"/>
                  </a:lnTo>
                  <a:lnTo>
                    <a:pt x="547" y="311"/>
                  </a:lnTo>
                  <a:lnTo>
                    <a:pt x="547" y="316"/>
                  </a:lnTo>
                  <a:lnTo>
                    <a:pt x="547" y="322"/>
                  </a:lnTo>
                  <a:lnTo>
                    <a:pt x="553" y="322"/>
                  </a:lnTo>
                  <a:lnTo>
                    <a:pt x="553" y="328"/>
                  </a:lnTo>
                  <a:lnTo>
                    <a:pt x="559" y="328"/>
                  </a:lnTo>
                  <a:lnTo>
                    <a:pt x="564" y="328"/>
                  </a:lnTo>
                  <a:lnTo>
                    <a:pt x="564" y="334"/>
                  </a:lnTo>
                  <a:lnTo>
                    <a:pt x="564" y="328"/>
                  </a:lnTo>
                  <a:lnTo>
                    <a:pt x="570" y="334"/>
                  </a:lnTo>
                  <a:lnTo>
                    <a:pt x="570" y="339"/>
                  </a:lnTo>
                  <a:lnTo>
                    <a:pt x="576" y="339"/>
                  </a:lnTo>
                  <a:lnTo>
                    <a:pt x="576" y="345"/>
                  </a:lnTo>
                  <a:lnTo>
                    <a:pt x="570" y="345"/>
                  </a:lnTo>
                  <a:lnTo>
                    <a:pt x="576" y="345"/>
                  </a:lnTo>
                  <a:lnTo>
                    <a:pt x="576" y="351"/>
                  </a:lnTo>
                  <a:lnTo>
                    <a:pt x="582" y="351"/>
                  </a:lnTo>
                  <a:lnTo>
                    <a:pt x="582" y="357"/>
                  </a:lnTo>
                  <a:lnTo>
                    <a:pt x="582" y="362"/>
                  </a:lnTo>
                  <a:lnTo>
                    <a:pt x="582" y="368"/>
                  </a:lnTo>
                  <a:lnTo>
                    <a:pt x="582" y="374"/>
                  </a:lnTo>
                  <a:lnTo>
                    <a:pt x="576" y="374"/>
                  </a:lnTo>
                  <a:lnTo>
                    <a:pt x="576" y="380"/>
                  </a:lnTo>
                  <a:lnTo>
                    <a:pt x="570" y="380"/>
                  </a:lnTo>
                  <a:lnTo>
                    <a:pt x="570" y="385"/>
                  </a:lnTo>
                  <a:lnTo>
                    <a:pt x="570" y="391"/>
                  </a:lnTo>
                  <a:lnTo>
                    <a:pt x="570" y="397"/>
                  </a:lnTo>
                  <a:lnTo>
                    <a:pt x="570" y="403"/>
                  </a:lnTo>
                  <a:lnTo>
                    <a:pt x="564" y="403"/>
                  </a:lnTo>
                  <a:lnTo>
                    <a:pt x="564" y="408"/>
                  </a:lnTo>
                  <a:lnTo>
                    <a:pt x="564" y="403"/>
                  </a:lnTo>
                  <a:lnTo>
                    <a:pt x="559" y="403"/>
                  </a:lnTo>
                  <a:lnTo>
                    <a:pt x="559" y="397"/>
                  </a:lnTo>
                  <a:lnTo>
                    <a:pt x="553" y="397"/>
                  </a:lnTo>
                  <a:lnTo>
                    <a:pt x="553" y="403"/>
                  </a:lnTo>
                  <a:lnTo>
                    <a:pt x="553" y="408"/>
                  </a:lnTo>
                  <a:lnTo>
                    <a:pt x="547" y="408"/>
                  </a:lnTo>
                  <a:lnTo>
                    <a:pt x="547" y="414"/>
                  </a:lnTo>
                  <a:lnTo>
                    <a:pt x="541" y="414"/>
                  </a:lnTo>
                  <a:lnTo>
                    <a:pt x="541" y="420"/>
                  </a:lnTo>
                  <a:lnTo>
                    <a:pt x="535" y="420"/>
                  </a:lnTo>
                  <a:lnTo>
                    <a:pt x="530" y="420"/>
                  </a:lnTo>
                  <a:lnTo>
                    <a:pt x="530" y="426"/>
                  </a:lnTo>
                  <a:lnTo>
                    <a:pt x="535" y="426"/>
                  </a:lnTo>
                  <a:lnTo>
                    <a:pt x="535" y="431"/>
                  </a:lnTo>
                  <a:lnTo>
                    <a:pt x="541" y="431"/>
                  </a:lnTo>
                  <a:lnTo>
                    <a:pt x="541" y="437"/>
                  </a:lnTo>
                  <a:lnTo>
                    <a:pt x="541" y="443"/>
                  </a:lnTo>
                  <a:lnTo>
                    <a:pt x="541" y="449"/>
                  </a:lnTo>
                  <a:lnTo>
                    <a:pt x="547" y="443"/>
                  </a:lnTo>
                  <a:lnTo>
                    <a:pt x="547" y="449"/>
                  </a:lnTo>
                  <a:lnTo>
                    <a:pt x="553" y="449"/>
                  </a:lnTo>
                  <a:lnTo>
                    <a:pt x="553" y="454"/>
                  </a:lnTo>
                  <a:lnTo>
                    <a:pt x="559" y="454"/>
                  </a:lnTo>
                  <a:lnTo>
                    <a:pt x="553" y="454"/>
                  </a:lnTo>
                  <a:lnTo>
                    <a:pt x="553" y="460"/>
                  </a:lnTo>
                  <a:lnTo>
                    <a:pt x="547" y="460"/>
                  </a:lnTo>
                  <a:lnTo>
                    <a:pt x="547" y="466"/>
                  </a:lnTo>
                  <a:lnTo>
                    <a:pt x="553" y="466"/>
                  </a:lnTo>
                  <a:lnTo>
                    <a:pt x="553" y="472"/>
                  </a:lnTo>
                  <a:lnTo>
                    <a:pt x="547" y="472"/>
                  </a:lnTo>
                  <a:lnTo>
                    <a:pt x="547" y="477"/>
                  </a:lnTo>
                  <a:lnTo>
                    <a:pt x="541" y="477"/>
                  </a:lnTo>
                  <a:lnTo>
                    <a:pt x="541" y="483"/>
                  </a:lnTo>
                  <a:lnTo>
                    <a:pt x="541" y="489"/>
                  </a:lnTo>
                  <a:lnTo>
                    <a:pt x="535" y="489"/>
                  </a:lnTo>
                  <a:lnTo>
                    <a:pt x="535" y="495"/>
                  </a:lnTo>
                  <a:lnTo>
                    <a:pt x="530" y="495"/>
                  </a:lnTo>
                  <a:lnTo>
                    <a:pt x="530" y="489"/>
                  </a:lnTo>
                  <a:lnTo>
                    <a:pt x="530" y="495"/>
                  </a:lnTo>
                  <a:lnTo>
                    <a:pt x="524" y="495"/>
                  </a:lnTo>
                  <a:lnTo>
                    <a:pt x="524" y="500"/>
                  </a:lnTo>
                  <a:lnTo>
                    <a:pt x="524" y="506"/>
                  </a:lnTo>
                  <a:lnTo>
                    <a:pt x="524" y="512"/>
                  </a:lnTo>
                  <a:lnTo>
                    <a:pt x="518" y="512"/>
                  </a:lnTo>
                  <a:lnTo>
                    <a:pt x="524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35" y="523"/>
                  </a:lnTo>
                  <a:lnTo>
                    <a:pt x="541" y="523"/>
                  </a:lnTo>
                  <a:lnTo>
                    <a:pt x="541" y="529"/>
                  </a:lnTo>
                  <a:lnTo>
                    <a:pt x="541" y="535"/>
                  </a:lnTo>
                  <a:lnTo>
                    <a:pt x="535" y="541"/>
                  </a:lnTo>
                  <a:lnTo>
                    <a:pt x="535" y="546"/>
                  </a:lnTo>
                  <a:lnTo>
                    <a:pt x="541" y="546"/>
                  </a:lnTo>
                  <a:lnTo>
                    <a:pt x="541" y="541"/>
                  </a:lnTo>
                  <a:lnTo>
                    <a:pt x="541" y="546"/>
                  </a:lnTo>
                  <a:lnTo>
                    <a:pt x="541" y="552"/>
                  </a:lnTo>
                  <a:lnTo>
                    <a:pt x="547" y="552"/>
                  </a:lnTo>
                  <a:lnTo>
                    <a:pt x="541" y="552"/>
                  </a:lnTo>
                  <a:lnTo>
                    <a:pt x="541" y="558"/>
                  </a:lnTo>
                  <a:lnTo>
                    <a:pt x="547" y="558"/>
                  </a:lnTo>
                  <a:lnTo>
                    <a:pt x="553" y="558"/>
                  </a:lnTo>
                  <a:lnTo>
                    <a:pt x="559" y="558"/>
                  </a:lnTo>
                  <a:lnTo>
                    <a:pt x="559" y="564"/>
                  </a:lnTo>
                  <a:lnTo>
                    <a:pt x="564" y="564"/>
                  </a:lnTo>
                  <a:lnTo>
                    <a:pt x="564" y="569"/>
                  </a:lnTo>
                  <a:lnTo>
                    <a:pt x="570" y="569"/>
                  </a:lnTo>
                  <a:lnTo>
                    <a:pt x="576" y="569"/>
                  </a:lnTo>
                  <a:lnTo>
                    <a:pt x="576" y="575"/>
                  </a:lnTo>
                  <a:lnTo>
                    <a:pt x="582" y="575"/>
                  </a:lnTo>
                  <a:lnTo>
                    <a:pt x="582" y="581"/>
                  </a:lnTo>
                  <a:lnTo>
                    <a:pt x="576" y="581"/>
                  </a:lnTo>
                  <a:lnTo>
                    <a:pt x="576" y="587"/>
                  </a:lnTo>
                  <a:lnTo>
                    <a:pt x="582" y="587"/>
                  </a:lnTo>
                  <a:lnTo>
                    <a:pt x="576" y="587"/>
                  </a:lnTo>
                  <a:lnTo>
                    <a:pt x="576" y="592"/>
                  </a:lnTo>
                  <a:lnTo>
                    <a:pt x="570" y="592"/>
                  </a:lnTo>
                  <a:lnTo>
                    <a:pt x="570" y="598"/>
                  </a:lnTo>
                  <a:lnTo>
                    <a:pt x="570" y="604"/>
                  </a:lnTo>
                  <a:lnTo>
                    <a:pt x="570" y="610"/>
                  </a:lnTo>
                  <a:lnTo>
                    <a:pt x="576" y="610"/>
                  </a:lnTo>
                  <a:lnTo>
                    <a:pt x="570" y="616"/>
                  </a:lnTo>
                  <a:lnTo>
                    <a:pt x="570" y="621"/>
                  </a:lnTo>
                  <a:lnTo>
                    <a:pt x="576" y="627"/>
                  </a:lnTo>
                  <a:lnTo>
                    <a:pt x="570" y="627"/>
                  </a:lnTo>
                  <a:lnTo>
                    <a:pt x="576" y="627"/>
                  </a:lnTo>
                  <a:lnTo>
                    <a:pt x="582" y="627"/>
                  </a:lnTo>
                  <a:lnTo>
                    <a:pt x="582" y="621"/>
                  </a:lnTo>
                  <a:lnTo>
                    <a:pt x="587" y="621"/>
                  </a:lnTo>
                  <a:lnTo>
                    <a:pt x="587" y="627"/>
                  </a:lnTo>
                  <a:lnTo>
                    <a:pt x="587" y="633"/>
                  </a:lnTo>
                  <a:lnTo>
                    <a:pt x="587" y="639"/>
                  </a:lnTo>
                  <a:lnTo>
                    <a:pt x="593" y="639"/>
                  </a:lnTo>
                  <a:lnTo>
                    <a:pt x="593" y="644"/>
                  </a:lnTo>
                  <a:lnTo>
                    <a:pt x="593" y="639"/>
                  </a:lnTo>
                  <a:lnTo>
                    <a:pt x="593" y="644"/>
                  </a:lnTo>
                  <a:lnTo>
                    <a:pt x="593" y="650"/>
                  </a:lnTo>
                  <a:lnTo>
                    <a:pt x="593" y="656"/>
                  </a:lnTo>
                  <a:lnTo>
                    <a:pt x="593" y="662"/>
                  </a:lnTo>
                  <a:lnTo>
                    <a:pt x="599" y="662"/>
                  </a:lnTo>
                  <a:lnTo>
                    <a:pt x="599" y="667"/>
                  </a:lnTo>
                  <a:lnTo>
                    <a:pt x="599" y="662"/>
                  </a:lnTo>
                  <a:lnTo>
                    <a:pt x="605" y="662"/>
                  </a:lnTo>
                  <a:lnTo>
                    <a:pt x="605" y="667"/>
                  </a:lnTo>
                  <a:lnTo>
                    <a:pt x="599" y="673"/>
                  </a:lnTo>
                  <a:lnTo>
                    <a:pt x="599" y="679"/>
                  </a:lnTo>
                  <a:lnTo>
                    <a:pt x="605" y="679"/>
                  </a:lnTo>
                  <a:lnTo>
                    <a:pt x="605" y="685"/>
                  </a:lnTo>
                  <a:lnTo>
                    <a:pt x="610" y="685"/>
                  </a:lnTo>
                  <a:lnTo>
                    <a:pt x="610" y="690"/>
                  </a:lnTo>
                  <a:lnTo>
                    <a:pt x="605" y="690"/>
                  </a:lnTo>
                  <a:lnTo>
                    <a:pt x="605" y="696"/>
                  </a:lnTo>
                  <a:lnTo>
                    <a:pt x="605" y="702"/>
                  </a:lnTo>
                  <a:lnTo>
                    <a:pt x="610" y="702"/>
                  </a:lnTo>
                  <a:lnTo>
                    <a:pt x="610" y="708"/>
                  </a:lnTo>
                  <a:lnTo>
                    <a:pt x="616" y="708"/>
                  </a:lnTo>
                  <a:lnTo>
                    <a:pt x="616" y="713"/>
                  </a:lnTo>
                  <a:lnTo>
                    <a:pt x="622" y="713"/>
                  </a:lnTo>
                  <a:lnTo>
                    <a:pt x="616" y="713"/>
                  </a:lnTo>
                  <a:lnTo>
                    <a:pt x="610" y="713"/>
                  </a:lnTo>
                  <a:lnTo>
                    <a:pt x="610" y="719"/>
                  </a:lnTo>
                  <a:lnTo>
                    <a:pt x="605" y="719"/>
                  </a:lnTo>
                  <a:lnTo>
                    <a:pt x="605" y="725"/>
                  </a:lnTo>
                  <a:lnTo>
                    <a:pt x="610" y="725"/>
                  </a:lnTo>
                  <a:lnTo>
                    <a:pt x="610" y="731"/>
                  </a:lnTo>
                  <a:lnTo>
                    <a:pt x="605" y="731"/>
                  </a:lnTo>
                  <a:lnTo>
                    <a:pt x="605" y="736"/>
                  </a:lnTo>
                  <a:lnTo>
                    <a:pt x="605" y="731"/>
                  </a:lnTo>
                  <a:lnTo>
                    <a:pt x="599" y="731"/>
                  </a:lnTo>
                  <a:lnTo>
                    <a:pt x="593" y="731"/>
                  </a:lnTo>
                  <a:lnTo>
                    <a:pt x="587" y="731"/>
                  </a:lnTo>
                  <a:lnTo>
                    <a:pt x="582" y="736"/>
                  </a:lnTo>
                  <a:lnTo>
                    <a:pt x="582" y="731"/>
                  </a:lnTo>
                  <a:lnTo>
                    <a:pt x="576" y="731"/>
                  </a:lnTo>
                  <a:lnTo>
                    <a:pt x="576" y="725"/>
                  </a:lnTo>
                  <a:lnTo>
                    <a:pt x="570" y="725"/>
                  </a:lnTo>
                  <a:lnTo>
                    <a:pt x="570" y="731"/>
                  </a:lnTo>
                  <a:lnTo>
                    <a:pt x="576" y="731"/>
                  </a:lnTo>
                  <a:lnTo>
                    <a:pt x="570" y="731"/>
                  </a:lnTo>
                  <a:lnTo>
                    <a:pt x="576" y="731"/>
                  </a:lnTo>
                  <a:lnTo>
                    <a:pt x="570" y="731"/>
                  </a:lnTo>
                  <a:lnTo>
                    <a:pt x="570" y="736"/>
                  </a:lnTo>
                  <a:lnTo>
                    <a:pt x="570" y="742"/>
                  </a:lnTo>
                  <a:lnTo>
                    <a:pt x="576" y="742"/>
                  </a:lnTo>
                  <a:lnTo>
                    <a:pt x="582" y="742"/>
                  </a:lnTo>
                  <a:lnTo>
                    <a:pt x="582" y="748"/>
                  </a:lnTo>
                  <a:lnTo>
                    <a:pt x="576" y="748"/>
                  </a:lnTo>
                  <a:lnTo>
                    <a:pt x="570" y="748"/>
                  </a:lnTo>
                  <a:lnTo>
                    <a:pt x="570" y="742"/>
                  </a:lnTo>
                  <a:lnTo>
                    <a:pt x="564" y="742"/>
                  </a:lnTo>
                  <a:lnTo>
                    <a:pt x="559" y="742"/>
                  </a:lnTo>
                  <a:lnTo>
                    <a:pt x="553" y="742"/>
                  </a:lnTo>
                  <a:lnTo>
                    <a:pt x="553" y="748"/>
                  </a:lnTo>
                  <a:lnTo>
                    <a:pt x="547" y="748"/>
                  </a:lnTo>
                  <a:lnTo>
                    <a:pt x="553" y="748"/>
                  </a:lnTo>
                  <a:lnTo>
                    <a:pt x="553" y="754"/>
                  </a:lnTo>
                  <a:lnTo>
                    <a:pt x="553" y="759"/>
                  </a:lnTo>
                  <a:lnTo>
                    <a:pt x="547" y="759"/>
                  </a:lnTo>
                  <a:lnTo>
                    <a:pt x="547" y="765"/>
                  </a:lnTo>
                  <a:lnTo>
                    <a:pt x="547" y="771"/>
                  </a:lnTo>
                  <a:lnTo>
                    <a:pt x="541" y="771"/>
                  </a:lnTo>
                  <a:lnTo>
                    <a:pt x="541" y="765"/>
                  </a:lnTo>
                  <a:lnTo>
                    <a:pt x="541" y="771"/>
                  </a:lnTo>
                  <a:lnTo>
                    <a:pt x="547" y="771"/>
                  </a:lnTo>
                  <a:lnTo>
                    <a:pt x="541" y="771"/>
                  </a:lnTo>
                  <a:lnTo>
                    <a:pt x="541" y="777"/>
                  </a:lnTo>
                  <a:lnTo>
                    <a:pt x="535" y="777"/>
                  </a:lnTo>
                  <a:lnTo>
                    <a:pt x="530" y="777"/>
                  </a:lnTo>
                  <a:lnTo>
                    <a:pt x="530" y="782"/>
                  </a:lnTo>
                  <a:lnTo>
                    <a:pt x="524" y="782"/>
                  </a:lnTo>
                  <a:lnTo>
                    <a:pt x="524" y="777"/>
                  </a:lnTo>
                  <a:lnTo>
                    <a:pt x="524" y="782"/>
                  </a:lnTo>
                  <a:lnTo>
                    <a:pt x="524" y="777"/>
                  </a:lnTo>
                  <a:lnTo>
                    <a:pt x="524" y="782"/>
                  </a:lnTo>
                  <a:lnTo>
                    <a:pt x="518" y="782"/>
                  </a:lnTo>
                  <a:lnTo>
                    <a:pt x="518" y="788"/>
                  </a:lnTo>
                  <a:lnTo>
                    <a:pt x="512" y="788"/>
                  </a:lnTo>
                  <a:lnTo>
                    <a:pt x="507" y="788"/>
                  </a:lnTo>
                  <a:lnTo>
                    <a:pt x="507" y="782"/>
                  </a:lnTo>
                  <a:lnTo>
                    <a:pt x="501" y="782"/>
                  </a:lnTo>
                  <a:lnTo>
                    <a:pt x="501" y="777"/>
                  </a:lnTo>
                  <a:lnTo>
                    <a:pt x="501" y="771"/>
                  </a:lnTo>
                  <a:lnTo>
                    <a:pt x="495" y="771"/>
                  </a:lnTo>
                  <a:lnTo>
                    <a:pt x="495" y="765"/>
                  </a:lnTo>
                  <a:lnTo>
                    <a:pt x="489" y="765"/>
                  </a:lnTo>
                  <a:lnTo>
                    <a:pt x="489" y="759"/>
                  </a:lnTo>
                  <a:lnTo>
                    <a:pt x="484" y="759"/>
                  </a:lnTo>
                  <a:lnTo>
                    <a:pt x="484" y="754"/>
                  </a:lnTo>
                  <a:lnTo>
                    <a:pt x="478" y="754"/>
                  </a:lnTo>
                  <a:lnTo>
                    <a:pt x="472" y="754"/>
                  </a:lnTo>
                  <a:lnTo>
                    <a:pt x="472" y="759"/>
                  </a:lnTo>
                  <a:lnTo>
                    <a:pt x="466" y="759"/>
                  </a:lnTo>
                  <a:lnTo>
                    <a:pt x="466" y="754"/>
                  </a:lnTo>
                  <a:lnTo>
                    <a:pt x="461" y="754"/>
                  </a:lnTo>
                  <a:lnTo>
                    <a:pt x="455" y="748"/>
                  </a:lnTo>
                  <a:lnTo>
                    <a:pt x="455" y="754"/>
                  </a:lnTo>
                  <a:lnTo>
                    <a:pt x="455" y="748"/>
                  </a:lnTo>
                  <a:lnTo>
                    <a:pt x="449" y="748"/>
                  </a:lnTo>
                  <a:lnTo>
                    <a:pt x="443" y="748"/>
                  </a:lnTo>
                  <a:lnTo>
                    <a:pt x="443" y="754"/>
                  </a:lnTo>
                  <a:lnTo>
                    <a:pt x="438" y="754"/>
                  </a:lnTo>
                  <a:lnTo>
                    <a:pt x="432" y="754"/>
                  </a:lnTo>
                  <a:lnTo>
                    <a:pt x="432" y="759"/>
                  </a:lnTo>
                  <a:lnTo>
                    <a:pt x="432" y="765"/>
                  </a:lnTo>
                  <a:lnTo>
                    <a:pt x="426" y="765"/>
                  </a:lnTo>
                  <a:lnTo>
                    <a:pt x="426" y="759"/>
                  </a:lnTo>
                  <a:lnTo>
                    <a:pt x="426" y="765"/>
                  </a:lnTo>
                  <a:lnTo>
                    <a:pt x="420" y="765"/>
                  </a:lnTo>
                  <a:close/>
                </a:path>
              </a:pathLst>
            </a:custGeom>
            <a:gradFill rotWithShape="1">
              <a:gsLst>
                <a:gs pos="0">
                  <a:srgbClr val="E1E1E1"/>
                </a:gs>
                <a:gs pos="78999">
                  <a:srgbClr val="E1E1E1"/>
                </a:gs>
                <a:gs pos="88000">
                  <a:srgbClr val="FFFF00"/>
                </a:gs>
                <a:gs pos="100000">
                  <a:srgbClr val="FFFF00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49" name="Freeform 134"/>
            <p:cNvSpPr>
              <a:spLocks/>
            </p:cNvSpPr>
            <p:nvPr/>
          </p:nvSpPr>
          <p:spPr bwMode="auto">
            <a:xfrm>
              <a:off x="69798" y="2452101"/>
              <a:ext cx="943795" cy="1204780"/>
            </a:xfrm>
            <a:custGeom>
              <a:avLst/>
              <a:gdLst>
                <a:gd name="T0" fmla="*/ 2147483646 w 622"/>
                <a:gd name="T1" fmla="*/ 2147483646 h 794"/>
                <a:gd name="T2" fmla="*/ 2147483646 w 622"/>
                <a:gd name="T3" fmla="*/ 2147483646 h 794"/>
                <a:gd name="T4" fmla="*/ 2147483646 w 622"/>
                <a:gd name="T5" fmla="*/ 2147483646 h 794"/>
                <a:gd name="T6" fmla="*/ 2147483646 w 622"/>
                <a:gd name="T7" fmla="*/ 2147483646 h 794"/>
                <a:gd name="T8" fmla="*/ 2147483646 w 622"/>
                <a:gd name="T9" fmla="*/ 2147483646 h 794"/>
                <a:gd name="T10" fmla="*/ 2147483646 w 622"/>
                <a:gd name="T11" fmla="*/ 2147483646 h 794"/>
                <a:gd name="T12" fmla="*/ 2147483646 w 622"/>
                <a:gd name="T13" fmla="*/ 2147483646 h 794"/>
                <a:gd name="T14" fmla="*/ 2147483646 w 622"/>
                <a:gd name="T15" fmla="*/ 2147483646 h 794"/>
                <a:gd name="T16" fmla="*/ 2147483646 w 622"/>
                <a:gd name="T17" fmla="*/ 2147483646 h 794"/>
                <a:gd name="T18" fmla="*/ 2147483646 w 622"/>
                <a:gd name="T19" fmla="*/ 2147483646 h 794"/>
                <a:gd name="T20" fmla="*/ 2147483646 w 622"/>
                <a:gd name="T21" fmla="*/ 2147483646 h 794"/>
                <a:gd name="T22" fmla="*/ 2147483646 w 622"/>
                <a:gd name="T23" fmla="*/ 2147483646 h 794"/>
                <a:gd name="T24" fmla="*/ 2147483646 w 622"/>
                <a:gd name="T25" fmla="*/ 2147483646 h 794"/>
                <a:gd name="T26" fmla="*/ 2147483646 w 622"/>
                <a:gd name="T27" fmla="*/ 2147483646 h 794"/>
                <a:gd name="T28" fmla="*/ 2147483646 w 622"/>
                <a:gd name="T29" fmla="*/ 2147483646 h 794"/>
                <a:gd name="T30" fmla="*/ 2147483646 w 622"/>
                <a:gd name="T31" fmla="*/ 2147483646 h 794"/>
                <a:gd name="T32" fmla="*/ 2147483646 w 622"/>
                <a:gd name="T33" fmla="*/ 2147483646 h 794"/>
                <a:gd name="T34" fmla="*/ 2147483646 w 622"/>
                <a:gd name="T35" fmla="*/ 2147483646 h 794"/>
                <a:gd name="T36" fmla="*/ 2147483646 w 622"/>
                <a:gd name="T37" fmla="*/ 2147483646 h 794"/>
                <a:gd name="T38" fmla="*/ 2147483646 w 622"/>
                <a:gd name="T39" fmla="*/ 2147483646 h 794"/>
                <a:gd name="T40" fmla="*/ 2147483646 w 622"/>
                <a:gd name="T41" fmla="*/ 2147483646 h 794"/>
                <a:gd name="T42" fmla="*/ 2147483646 w 622"/>
                <a:gd name="T43" fmla="*/ 2147483646 h 794"/>
                <a:gd name="T44" fmla="*/ 2147483646 w 622"/>
                <a:gd name="T45" fmla="*/ 2147483646 h 794"/>
                <a:gd name="T46" fmla="*/ 2147483646 w 622"/>
                <a:gd name="T47" fmla="*/ 2147483646 h 794"/>
                <a:gd name="T48" fmla="*/ 2147483646 w 622"/>
                <a:gd name="T49" fmla="*/ 2147483646 h 794"/>
                <a:gd name="T50" fmla="*/ 2147483646 w 622"/>
                <a:gd name="T51" fmla="*/ 2147483646 h 794"/>
                <a:gd name="T52" fmla="*/ 2147483646 w 622"/>
                <a:gd name="T53" fmla="*/ 2147483646 h 794"/>
                <a:gd name="T54" fmla="*/ 2147483646 w 622"/>
                <a:gd name="T55" fmla="*/ 2147483646 h 794"/>
                <a:gd name="T56" fmla="*/ 2147483646 w 622"/>
                <a:gd name="T57" fmla="*/ 2147483646 h 794"/>
                <a:gd name="T58" fmla="*/ 2147483646 w 622"/>
                <a:gd name="T59" fmla="*/ 2147483646 h 794"/>
                <a:gd name="T60" fmla="*/ 2147483646 w 622"/>
                <a:gd name="T61" fmla="*/ 2147483646 h 794"/>
                <a:gd name="T62" fmla="*/ 2147483646 w 622"/>
                <a:gd name="T63" fmla="*/ 2147483646 h 794"/>
                <a:gd name="T64" fmla="*/ 2147483646 w 622"/>
                <a:gd name="T65" fmla="*/ 2147483646 h 794"/>
                <a:gd name="T66" fmla="*/ 2147483646 w 622"/>
                <a:gd name="T67" fmla="*/ 2147483646 h 794"/>
                <a:gd name="T68" fmla="*/ 2147483646 w 622"/>
                <a:gd name="T69" fmla="*/ 2147483646 h 794"/>
                <a:gd name="T70" fmla="*/ 2147483646 w 622"/>
                <a:gd name="T71" fmla="*/ 2147483646 h 794"/>
                <a:gd name="T72" fmla="*/ 2147483646 w 622"/>
                <a:gd name="T73" fmla="*/ 2147483646 h 794"/>
                <a:gd name="T74" fmla="*/ 2147483646 w 622"/>
                <a:gd name="T75" fmla="*/ 2147483646 h 794"/>
                <a:gd name="T76" fmla="*/ 2147483646 w 622"/>
                <a:gd name="T77" fmla="*/ 2147483646 h 794"/>
                <a:gd name="T78" fmla="*/ 2147483646 w 622"/>
                <a:gd name="T79" fmla="*/ 2147483646 h 794"/>
                <a:gd name="T80" fmla="*/ 2147483646 w 622"/>
                <a:gd name="T81" fmla="*/ 2147483646 h 794"/>
                <a:gd name="T82" fmla="*/ 2147483646 w 622"/>
                <a:gd name="T83" fmla="*/ 2147483646 h 794"/>
                <a:gd name="T84" fmla="*/ 2147483646 w 622"/>
                <a:gd name="T85" fmla="*/ 2147483646 h 794"/>
                <a:gd name="T86" fmla="*/ 2147483646 w 622"/>
                <a:gd name="T87" fmla="*/ 2147483646 h 794"/>
                <a:gd name="T88" fmla="*/ 2147483646 w 622"/>
                <a:gd name="T89" fmla="*/ 2147483646 h 794"/>
                <a:gd name="T90" fmla="*/ 2147483646 w 622"/>
                <a:gd name="T91" fmla="*/ 2147483646 h 794"/>
                <a:gd name="T92" fmla="*/ 2147483646 w 622"/>
                <a:gd name="T93" fmla="*/ 2147483646 h 794"/>
                <a:gd name="T94" fmla="*/ 2147483646 w 622"/>
                <a:gd name="T95" fmla="*/ 2147483646 h 794"/>
                <a:gd name="T96" fmla="*/ 2147483646 w 622"/>
                <a:gd name="T97" fmla="*/ 2147483646 h 794"/>
                <a:gd name="T98" fmla="*/ 2147483646 w 622"/>
                <a:gd name="T99" fmla="*/ 2147483646 h 794"/>
                <a:gd name="T100" fmla="*/ 2147483646 w 622"/>
                <a:gd name="T101" fmla="*/ 2147483646 h 794"/>
                <a:gd name="T102" fmla="*/ 2147483646 w 622"/>
                <a:gd name="T103" fmla="*/ 2147483646 h 794"/>
                <a:gd name="T104" fmla="*/ 2147483646 w 622"/>
                <a:gd name="T105" fmla="*/ 2147483646 h 794"/>
                <a:gd name="T106" fmla="*/ 2147483646 w 622"/>
                <a:gd name="T107" fmla="*/ 2147483646 h 794"/>
                <a:gd name="T108" fmla="*/ 2147483646 w 622"/>
                <a:gd name="T109" fmla="*/ 2147483646 h 794"/>
                <a:gd name="T110" fmla="*/ 2147483646 w 622"/>
                <a:gd name="T111" fmla="*/ 2147483646 h 794"/>
                <a:gd name="T112" fmla="*/ 2147483646 w 622"/>
                <a:gd name="T113" fmla="*/ 2147483646 h 794"/>
                <a:gd name="T114" fmla="*/ 2147483646 w 622"/>
                <a:gd name="T115" fmla="*/ 2147483646 h 794"/>
                <a:gd name="T116" fmla="*/ 2147483646 w 622"/>
                <a:gd name="T117" fmla="*/ 2147483646 h 794"/>
                <a:gd name="T118" fmla="*/ 2147483646 w 622"/>
                <a:gd name="T119" fmla="*/ 2147483646 h 79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22" h="794">
                  <a:moveTo>
                    <a:pt x="420" y="765"/>
                  </a:moveTo>
                  <a:lnTo>
                    <a:pt x="415" y="765"/>
                  </a:lnTo>
                  <a:lnTo>
                    <a:pt x="415" y="759"/>
                  </a:lnTo>
                  <a:lnTo>
                    <a:pt x="409" y="754"/>
                  </a:lnTo>
                  <a:lnTo>
                    <a:pt x="403" y="754"/>
                  </a:lnTo>
                  <a:lnTo>
                    <a:pt x="403" y="748"/>
                  </a:lnTo>
                  <a:lnTo>
                    <a:pt x="397" y="748"/>
                  </a:lnTo>
                  <a:lnTo>
                    <a:pt x="397" y="742"/>
                  </a:lnTo>
                  <a:lnTo>
                    <a:pt x="392" y="742"/>
                  </a:lnTo>
                  <a:lnTo>
                    <a:pt x="386" y="742"/>
                  </a:lnTo>
                  <a:lnTo>
                    <a:pt x="380" y="742"/>
                  </a:lnTo>
                  <a:lnTo>
                    <a:pt x="374" y="742"/>
                  </a:lnTo>
                  <a:lnTo>
                    <a:pt x="374" y="736"/>
                  </a:lnTo>
                  <a:lnTo>
                    <a:pt x="369" y="736"/>
                  </a:lnTo>
                  <a:lnTo>
                    <a:pt x="369" y="731"/>
                  </a:lnTo>
                  <a:lnTo>
                    <a:pt x="363" y="731"/>
                  </a:lnTo>
                  <a:lnTo>
                    <a:pt x="357" y="731"/>
                  </a:lnTo>
                  <a:lnTo>
                    <a:pt x="351" y="731"/>
                  </a:lnTo>
                  <a:lnTo>
                    <a:pt x="351" y="725"/>
                  </a:lnTo>
                  <a:lnTo>
                    <a:pt x="346" y="719"/>
                  </a:lnTo>
                  <a:lnTo>
                    <a:pt x="340" y="719"/>
                  </a:lnTo>
                  <a:lnTo>
                    <a:pt x="340" y="713"/>
                  </a:lnTo>
                  <a:lnTo>
                    <a:pt x="334" y="713"/>
                  </a:lnTo>
                  <a:lnTo>
                    <a:pt x="328" y="713"/>
                  </a:lnTo>
                  <a:lnTo>
                    <a:pt x="328" y="708"/>
                  </a:lnTo>
                  <a:lnTo>
                    <a:pt x="323" y="702"/>
                  </a:lnTo>
                  <a:lnTo>
                    <a:pt x="317" y="702"/>
                  </a:lnTo>
                  <a:lnTo>
                    <a:pt x="311" y="696"/>
                  </a:lnTo>
                  <a:lnTo>
                    <a:pt x="305" y="696"/>
                  </a:lnTo>
                  <a:lnTo>
                    <a:pt x="300" y="696"/>
                  </a:lnTo>
                  <a:lnTo>
                    <a:pt x="294" y="696"/>
                  </a:lnTo>
                  <a:lnTo>
                    <a:pt x="294" y="690"/>
                  </a:lnTo>
                  <a:lnTo>
                    <a:pt x="288" y="690"/>
                  </a:lnTo>
                  <a:lnTo>
                    <a:pt x="282" y="690"/>
                  </a:lnTo>
                  <a:lnTo>
                    <a:pt x="271" y="690"/>
                  </a:lnTo>
                  <a:lnTo>
                    <a:pt x="265" y="696"/>
                  </a:lnTo>
                  <a:lnTo>
                    <a:pt x="259" y="696"/>
                  </a:lnTo>
                  <a:lnTo>
                    <a:pt x="254" y="690"/>
                  </a:lnTo>
                  <a:lnTo>
                    <a:pt x="259" y="690"/>
                  </a:lnTo>
                  <a:lnTo>
                    <a:pt x="265" y="690"/>
                  </a:lnTo>
                  <a:lnTo>
                    <a:pt x="265" y="696"/>
                  </a:lnTo>
                  <a:lnTo>
                    <a:pt x="271" y="690"/>
                  </a:lnTo>
                  <a:lnTo>
                    <a:pt x="277" y="690"/>
                  </a:lnTo>
                  <a:lnTo>
                    <a:pt x="282" y="690"/>
                  </a:lnTo>
                  <a:lnTo>
                    <a:pt x="282" y="679"/>
                  </a:lnTo>
                  <a:lnTo>
                    <a:pt x="282" y="685"/>
                  </a:lnTo>
                  <a:lnTo>
                    <a:pt x="277" y="685"/>
                  </a:lnTo>
                  <a:lnTo>
                    <a:pt x="271" y="685"/>
                  </a:lnTo>
                  <a:lnTo>
                    <a:pt x="265" y="685"/>
                  </a:lnTo>
                  <a:lnTo>
                    <a:pt x="254" y="679"/>
                  </a:lnTo>
                  <a:lnTo>
                    <a:pt x="248" y="673"/>
                  </a:lnTo>
                  <a:lnTo>
                    <a:pt x="242" y="673"/>
                  </a:lnTo>
                  <a:lnTo>
                    <a:pt x="236" y="679"/>
                  </a:lnTo>
                  <a:lnTo>
                    <a:pt x="230" y="673"/>
                  </a:lnTo>
                  <a:lnTo>
                    <a:pt x="230" y="667"/>
                  </a:lnTo>
                  <a:lnTo>
                    <a:pt x="236" y="667"/>
                  </a:lnTo>
                  <a:lnTo>
                    <a:pt x="242" y="667"/>
                  </a:lnTo>
                  <a:lnTo>
                    <a:pt x="242" y="673"/>
                  </a:lnTo>
                  <a:lnTo>
                    <a:pt x="242" y="667"/>
                  </a:lnTo>
                  <a:lnTo>
                    <a:pt x="248" y="667"/>
                  </a:lnTo>
                  <a:lnTo>
                    <a:pt x="242" y="667"/>
                  </a:lnTo>
                  <a:lnTo>
                    <a:pt x="236" y="662"/>
                  </a:lnTo>
                  <a:lnTo>
                    <a:pt x="236" y="650"/>
                  </a:lnTo>
                  <a:lnTo>
                    <a:pt x="242" y="650"/>
                  </a:lnTo>
                  <a:lnTo>
                    <a:pt x="236" y="644"/>
                  </a:lnTo>
                  <a:lnTo>
                    <a:pt x="236" y="650"/>
                  </a:lnTo>
                  <a:lnTo>
                    <a:pt x="230" y="650"/>
                  </a:lnTo>
                  <a:lnTo>
                    <a:pt x="230" y="656"/>
                  </a:lnTo>
                  <a:lnTo>
                    <a:pt x="225" y="650"/>
                  </a:lnTo>
                  <a:lnTo>
                    <a:pt x="225" y="644"/>
                  </a:lnTo>
                  <a:lnTo>
                    <a:pt x="230" y="644"/>
                  </a:lnTo>
                  <a:lnTo>
                    <a:pt x="225" y="633"/>
                  </a:lnTo>
                  <a:lnTo>
                    <a:pt x="219" y="633"/>
                  </a:lnTo>
                  <a:lnTo>
                    <a:pt x="219" y="639"/>
                  </a:lnTo>
                  <a:lnTo>
                    <a:pt x="225" y="639"/>
                  </a:lnTo>
                  <a:lnTo>
                    <a:pt x="219" y="644"/>
                  </a:lnTo>
                  <a:lnTo>
                    <a:pt x="219" y="650"/>
                  </a:lnTo>
                  <a:lnTo>
                    <a:pt x="219" y="644"/>
                  </a:lnTo>
                  <a:lnTo>
                    <a:pt x="225" y="644"/>
                  </a:lnTo>
                  <a:lnTo>
                    <a:pt x="225" y="650"/>
                  </a:lnTo>
                  <a:lnTo>
                    <a:pt x="225" y="656"/>
                  </a:lnTo>
                  <a:lnTo>
                    <a:pt x="219" y="662"/>
                  </a:lnTo>
                  <a:lnTo>
                    <a:pt x="225" y="662"/>
                  </a:lnTo>
                  <a:lnTo>
                    <a:pt x="230" y="667"/>
                  </a:lnTo>
                  <a:lnTo>
                    <a:pt x="230" y="673"/>
                  </a:lnTo>
                  <a:lnTo>
                    <a:pt x="225" y="673"/>
                  </a:lnTo>
                  <a:lnTo>
                    <a:pt x="225" y="679"/>
                  </a:lnTo>
                  <a:lnTo>
                    <a:pt x="230" y="679"/>
                  </a:lnTo>
                  <a:lnTo>
                    <a:pt x="236" y="679"/>
                  </a:lnTo>
                  <a:lnTo>
                    <a:pt x="236" y="685"/>
                  </a:lnTo>
                  <a:lnTo>
                    <a:pt x="230" y="685"/>
                  </a:lnTo>
                  <a:lnTo>
                    <a:pt x="225" y="685"/>
                  </a:lnTo>
                  <a:lnTo>
                    <a:pt x="219" y="685"/>
                  </a:lnTo>
                  <a:lnTo>
                    <a:pt x="225" y="690"/>
                  </a:lnTo>
                  <a:lnTo>
                    <a:pt x="225" y="696"/>
                  </a:lnTo>
                  <a:lnTo>
                    <a:pt x="225" y="708"/>
                  </a:lnTo>
                  <a:lnTo>
                    <a:pt x="230" y="708"/>
                  </a:lnTo>
                  <a:lnTo>
                    <a:pt x="225" y="719"/>
                  </a:lnTo>
                  <a:lnTo>
                    <a:pt x="225" y="725"/>
                  </a:lnTo>
                  <a:lnTo>
                    <a:pt x="219" y="725"/>
                  </a:lnTo>
                  <a:lnTo>
                    <a:pt x="219" y="719"/>
                  </a:lnTo>
                  <a:lnTo>
                    <a:pt x="213" y="725"/>
                  </a:lnTo>
                  <a:lnTo>
                    <a:pt x="213" y="731"/>
                  </a:lnTo>
                  <a:lnTo>
                    <a:pt x="219" y="731"/>
                  </a:lnTo>
                  <a:lnTo>
                    <a:pt x="219" y="742"/>
                  </a:lnTo>
                  <a:lnTo>
                    <a:pt x="225" y="736"/>
                  </a:lnTo>
                  <a:lnTo>
                    <a:pt x="225" y="731"/>
                  </a:lnTo>
                  <a:lnTo>
                    <a:pt x="225" y="719"/>
                  </a:lnTo>
                  <a:lnTo>
                    <a:pt x="230" y="719"/>
                  </a:lnTo>
                  <a:lnTo>
                    <a:pt x="230" y="713"/>
                  </a:lnTo>
                  <a:lnTo>
                    <a:pt x="230" y="708"/>
                  </a:lnTo>
                  <a:lnTo>
                    <a:pt x="236" y="702"/>
                  </a:lnTo>
                  <a:lnTo>
                    <a:pt x="236" y="696"/>
                  </a:lnTo>
                  <a:lnTo>
                    <a:pt x="236" y="690"/>
                  </a:lnTo>
                  <a:lnTo>
                    <a:pt x="242" y="685"/>
                  </a:lnTo>
                  <a:lnTo>
                    <a:pt x="242" y="679"/>
                  </a:lnTo>
                  <a:lnTo>
                    <a:pt x="248" y="679"/>
                  </a:lnTo>
                  <a:lnTo>
                    <a:pt x="248" y="685"/>
                  </a:lnTo>
                  <a:lnTo>
                    <a:pt x="248" y="690"/>
                  </a:lnTo>
                  <a:lnTo>
                    <a:pt x="242" y="690"/>
                  </a:lnTo>
                  <a:lnTo>
                    <a:pt x="242" y="696"/>
                  </a:lnTo>
                  <a:lnTo>
                    <a:pt x="236" y="702"/>
                  </a:lnTo>
                  <a:lnTo>
                    <a:pt x="236" y="708"/>
                  </a:lnTo>
                  <a:lnTo>
                    <a:pt x="230" y="713"/>
                  </a:lnTo>
                  <a:lnTo>
                    <a:pt x="225" y="731"/>
                  </a:lnTo>
                  <a:lnTo>
                    <a:pt x="225" y="736"/>
                  </a:lnTo>
                  <a:lnTo>
                    <a:pt x="225" y="742"/>
                  </a:lnTo>
                  <a:lnTo>
                    <a:pt x="225" y="748"/>
                  </a:lnTo>
                  <a:lnTo>
                    <a:pt x="236" y="754"/>
                  </a:lnTo>
                  <a:lnTo>
                    <a:pt x="242" y="754"/>
                  </a:lnTo>
                  <a:lnTo>
                    <a:pt x="242" y="759"/>
                  </a:lnTo>
                  <a:lnTo>
                    <a:pt x="248" y="765"/>
                  </a:lnTo>
                  <a:lnTo>
                    <a:pt x="254" y="765"/>
                  </a:lnTo>
                  <a:lnTo>
                    <a:pt x="259" y="771"/>
                  </a:lnTo>
                  <a:lnTo>
                    <a:pt x="265" y="782"/>
                  </a:lnTo>
                  <a:lnTo>
                    <a:pt x="271" y="788"/>
                  </a:lnTo>
                  <a:lnTo>
                    <a:pt x="265" y="788"/>
                  </a:lnTo>
                  <a:lnTo>
                    <a:pt x="259" y="782"/>
                  </a:lnTo>
                  <a:lnTo>
                    <a:pt x="254" y="788"/>
                  </a:lnTo>
                  <a:lnTo>
                    <a:pt x="248" y="788"/>
                  </a:lnTo>
                  <a:lnTo>
                    <a:pt x="248" y="794"/>
                  </a:lnTo>
                  <a:lnTo>
                    <a:pt x="236" y="788"/>
                  </a:lnTo>
                  <a:lnTo>
                    <a:pt x="230" y="788"/>
                  </a:lnTo>
                  <a:lnTo>
                    <a:pt x="225" y="782"/>
                  </a:lnTo>
                  <a:lnTo>
                    <a:pt x="219" y="777"/>
                  </a:lnTo>
                  <a:lnTo>
                    <a:pt x="219" y="771"/>
                  </a:lnTo>
                  <a:lnTo>
                    <a:pt x="219" y="765"/>
                  </a:lnTo>
                  <a:lnTo>
                    <a:pt x="219" y="759"/>
                  </a:lnTo>
                  <a:lnTo>
                    <a:pt x="219" y="754"/>
                  </a:lnTo>
                  <a:lnTo>
                    <a:pt x="213" y="754"/>
                  </a:lnTo>
                  <a:lnTo>
                    <a:pt x="207" y="754"/>
                  </a:lnTo>
                  <a:lnTo>
                    <a:pt x="196" y="754"/>
                  </a:lnTo>
                  <a:lnTo>
                    <a:pt x="190" y="754"/>
                  </a:lnTo>
                  <a:lnTo>
                    <a:pt x="184" y="754"/>
                  </a:lnTo>
                  <a:lnTo>
                    <a:pt x="184" y="748"/>
                  </a:lnTo>
                  <a:lnTo>
                    <a:pt x="173" y="736"/>
                  </a:lnTo>
                  <a:lnTo>
                    <a:pt x="161" y="731"/>
                  </a:lnTo>
                  <a:lnTo>
                    <a:pt x="156" y="731"/>
                  </a:lnTo>
                  <a:lnTo>
                    <a:pt x="150" y="731"/>
                  </a:lnTo>
                  <a:lnTo>
                    <a:pt x="144" y="736"/>
                  </a:lnTo>
                  <a:lnTo>
                    <a:pt x="133" y="731"/>
                  </a:lnTo>
                  <a:lnTo>
                    <a:pt x="127" y="725"/>
                  </a:lnTo>
                  <a:lnTo>
                    <a:pt x="121" y="725"/>
                  </a:lnTo>
                  <a:lnTo>
                    <a:pt x="121" y="719"/>
                  </a:lnTo>
                  <a:lnTo>
                    <a:pt x="115" y="719"/>
                  </a:lnTo>
                  <a:lnTo>
                    <a:pt x="115" y="713"/>
                  </a:lnTo>
                  <a:lnTo>
                    <a:pt x="115" y="708"/>
                  </a:lnTo>
                  <a:lnTo>
                    <a:pt x="115" y="702"/>
                  </a:lnTo>
                  <a:lnTo>
                    <a:pt x="115" y="696"/>
                  </a:lnTo>
                  <a:lnTo>
                    <a:pt x="115" y="690"/>
                  </a:lnTo>
                  <a:lnTo>
                    <a:pt x="121" y="696"/>
                  </a:lnTo>
                  <a:lnTo>
                    <a:pt x="127" y="696"/>
                  </a:lnTo>
                  <a:lnTo>
                    <a:pt x="133" y="690"/>
                  </a:lnTo>
                  <a:lnTo>
                    <a:pt x="138" y="690"/>
                  </a:lnTo>
                  <a:lnTo>
                    <a:pt x="144" y="685"/>
                  </a:lnTo>
                  <a:lnTo>
                    <a:pt x="150" y="679"/>
                  </a:lnTo>
                  <a:lnTo>
                    <a:pt x="150" y="673"/>
                  </a:lnTo>
                  <a:lnTo>
                    <a:pt x="150" y="667"/>
                  </a:lnTo>
                  <a:lnTo>
                    <a:pt x="150" y="662"/>
                  </a:lnTo>
                  <a:lnTo>
                    <a:pt x="144" y="662"/>
                  </a:lnTo>
                  <a:lnTo>
                    <a:pt x="144" y="656"/>
                  </a:lnTo>
                  <a:lnTo>
                    <a:pt x="144" y="650"/>
                  </a:lnTo>
                  <a:lnTo>
                    <a:pt x="144" y="644"/>
                  </a:lnTo>
                  <a:lnTo>
                    <a:pt x="144" y="639"/>
                  </a:lnTo>
                  <a:lnTo>
                    <a:pt x="144" y="633"/>
                  </a:lnTo>
                  <a:lnTo>
                    <a:pt x="138" y="633"/>
                  </a:lnTo>
                  <a:lnTo>
                    <a:pt x="138" y="627"/>
                  </a:lnTo>
                  <a:lnTo>
                    <a:pt x="133" y="627"/>
                  </a:lnTo>
                  <a:lnTo>
                    <a:pt x="133" y="621"/>
                  </a:lnTo>
                  <a:lnTo>
                    <a:pt x="133" y="616"/>
                  </a:lnTo>
                  <a:lnTo>
                    <a:pt x="138" y="616"/>
                  </a:lnTo>
                  <a:lnTo>
                    <a:pt x="144" y="616"/>
                  </a:lnTo>
                  <a:lnTo>
                    <a:pt x="144" y="621"/>
                  </a:lnTo>
                  <a:lnTo>
                    <a:pt x="156" y="621"/>
                  </a:lnTo>
                  <a:lnTo>
                    <a:pt x="161" y="627"/>
                  </a:lnTo>
                  <a:lnTo>
                    <a:pt x="167" y="627"/>
                  </a:lnTo>
                  <a:lnTo>
                    <a:pt x="179" y="633"/>
                  </a:lnTo>
                  <a:lnTo>
                    <a:pt x="184" y="639"/>
                  </a:lnTo>
                  <a:lnTo>
                    <a:pt x="190" y="639"/>
                  </a:lnTo>
                  <a:lnTo>
                    <a:pt x="196" y="644"/>
                  </a:lnTo>
                  <a:lnTo>
                    <a:pt x="207" y="650"/>
                  </a:lnTo>
                  <a:lnTo>
                    <a:pt x="207" y="644"/>
                  </a:lnTo>
                  <a:lnTo>
                    <a:pt x="202" y="644"/>
                  </a:lnTo>
                  <a:lnTo>
                    <a:pt x="202" y="639"/>
                  </a:lnTo>
                  <a:lnTo>
                    <a:pt x="207" y="639"/>
                  </a:lnTo>
                  <a:lnTo>
                    <a:pt x="207" y="633"/>
                  </a:lnTo>
                  <a:lnTo>
                    <a:pt x="213" y="633"/>
                  </a:lnTo>
                  <a:lnTo>
                    <a:pt x="213" y="627"/>
                  </a:lnTo>
                  <a:lnTo>
                    <a:pt x="207" y="627"/>
                  </a:lnTo>
                  <a:lnTo>
                    <a:pt x="202" y="627"/>
                  </a:lnTo>
                  <a:lnTo>
                    <a:pt x="202" y="621"/>
                  </a:lnTo>
                  <a:lnTo>
                    <a:pt x="202" y="616"/>
                  </a:lnTo>
                  <a:lnTo>
                    <a:pt x="196" y="610"/>
                  </a:lnTo>
                  <a:lnTo>
                    <a:pt x="190" y="604"/>
                  </a:lnTo>
                  <a:lnTo>
                    <a:pt x="190" y="598"/>
                  </a:lnTo>
                  <a:lnTo>
                    <a:pt x="184" y="598"/>
                  </a:lnTo>
                  <a:lnTo>
                    <a:pt x="179" y="592"/>
                  </a:lnTo>
                  <a:lnTo>
                    <a:pt x="173" y="587"/>
                  </a:lnTo>
                  <a:lnTo>
                    <a:pt x="173" y="581"/>
                  </a:lnTo>
                  <a:lnTo>
                    <a:pt x="173" y="575"/>
                  </a:lnTo>
                  <a:lnTo>
                    <a:pt x="173" y="564"/>
                  </a:lnTo>
                  <a:lnTo>
                    <a:pt x="167" y="558"/>
                  </a:lnTo>
                  <a:lnTo>
                    <a:pt x="167" y="552"/>
                  </a:lnTo>
                  <a:lnTo>
                    <a:pt x="167" y="546"/>
                  </a:lnTo>
                  <a:lnTo>
                    <a:pt x="173" y="552"/>
                  </a:lnTo>
                  <a:lnTo>
                    <a:pt x="179" y="558"/>
                  </a:lnTo>
                  <a:lnTo>
                    <a:pt x="179" y="552"/>
                  </a:lnTo>
                  <a:lnTo>
                    <a:pt x="179" y="541"/>
                  </a:lnTo>
                  <a:lnTo>
                    <a:pt x="173" y="535"/>
                  </a:lnTo>
                  <a:lnTo>
                    <a:pt x="173" y="529"/>
                  </a:lnTo>
                  <a:lnTo>
                    <a:pt x="173" y="523"/>
                  </a:lnTo>
                  <a:lnTo>
                    <a:pt x="173" y="529"/>
                  </a:lnTo>
                  <a:lnTo>
                    <a:pt x="179" y="535"/>
                  </a:lnTo>
                  <a:lnTo>
                    <a:pt x="179" y="541"/>
                  </a:lnTo>
                  <a:lnTo>
                    <a:pt x="184" y="546"/>
                  </a:lnTo>
                  <a:lnTo>
                    <a:pt x="190" y="552"/>
                  </a:lnTo>
                  <a:lnTo>
                    <a:pt x="190" y="558"/>
                  </a:lnTo>
                  <a:lnTo>
                    <a:pt x="190" y="564"/>
                  </a:lnTo>
                  <a:lnTo>
                    <a:pt x="196" y="564"/>
                  </a:lnTo>
                  <a:lnTo>
                    <a:pt x="202" y="564"/>
                  </a:lnTo>
                  <a:lnTo>
                    <a:pt x="207" y="569"/>
                  </a:lnTo>
                  <a:lnTo>
                    <a:pt x="213" y="569"/>
                  </a:lnTo>
                  <a:lnTo>
                    <a:pt x="207" y="564"/>
                  </a:lnTo>
                  <a:lnTo>
                    <a:pt x="202" y="564"/>
                  </a:lnTo>
                  <a:lnTo>
                    <a:pt x="196" y="558"/>
                  </a:lnTo>
                  <a:lnTo>
                    <a:pt x="196" y="552"/>
                  </a:lnTo>
                  <a:lnTo>
                    <a:pt x="190" y="552"/>
                  </a:lnTo>
                  <a:lnTo>
                    <a:pt x="190" y="546"/>
                  </a:lnTo>
                  <a:lnTo>
                    <a:pt x="196" y="541"/>
                  </a:lnTo>
                  <a:lnTo>
                    <a:pt x="196" y="535"/>
                  </a:lnTo>
                  <a:lnTo>
                    <a:pt x="202" y="535"/>
                  </a:lnTo>
                  <a:lnTo>
                    <a:pt x="207" y="535"/>
                  </a:lnTo>
                  <a:lnTo>
                    <a:pt x="207" y="529"/>
                  </a:lnTo>
                  <a:lnTo>
                    <a:pt x="213" y="523"/>
                  </a:lnTo>
                  <a:lnTo>
                    <a:pt x="219" y="512"/>
                  </a:lnTo>
                  <a:lnTo>
                    <a:pt x="219" y="506"/>
                  </a:lnTo>
                  <a:lnTo>
                    <a:pt x="219" y="512"/>
                  </a:lnTo>
                  <a:lnTo>
                    <a:pt x="213" y="518"/>
                  </a:lnTo>
                  <a:lnTo>
                    <a:pt x="207" y="518"/>
                  </a:lnTo>
                  <a:lnTo>
                    <a:pt x="207" y="529"/>
                  </a:lnTo>
                  <a:lnTo>
                    <a:pt x="202" y="529"/>
                  </a:lnTo>
                  <a:lnTo>
                    <a:pt x="196" y="529"/>
                  </a:lnTo>
                  <a:lnTo>
                    <a:pt x="196" y="535"/>
                  </a:lnTo>
                  <a:lnTo>
                    <a:pt x="190" y="541"/>
                  </a:lnTo>
                  <a:lnTo>
                    <a:pt x="190" y="535"/>
                  </a:lnTo>
                  <a:lnTo>
                    <a:pt x="184" y="535"/>
                  </a:lnTo>
                  <a:lnTo>
                    <a:pt x="184" y="529"/>
                  </a:lnTo>
                  <a:lnTo>
                    <a:pt x="179" y="529"/>
                  </a:lnTo>
                  <a:lnTo>
                    <a:pt x="179" y="523"/>
                  </a:lnTo>
                  <a:lnTo>
                    <a:pt x="184" y="523"/>
                  </a:lnTo>
                  <a:lnTo>
                    <a:pt x="190" y="518"/>
                  </a:lnTo>
                  <a:lnTo>
                    <a:pt x="184" y="518"/>
                  </a:lnTo>
                  <a:lnTo>
                    <a:pt x="179" y="518"/>
                  </a:lnTo>
                  <a:lnTo>
                    <a:pt x="173" y="518"/>
                  </a:lnTo>
                  <a:lnTo>
                    <a:pt x="167" y="512"/>
                  </a:lnTo>
                  <a:lnTo>
                    <a:pt x="167" y="506"/>
                  </a:lnTo>
                  <a:lnTo>
                    <a:pt x="161" y="506"/>
                  </a:lnTo>
                  <a:lnTo>
                    <a:pt x="156" y="500"/>
                  </a:lnTo>
                  <a:lnTo>
                    <a:pt x="150" y="500"/>
                  </a:lnTo>
                  <a:lnTo>
                    <a:pt x="144" y="500"/>
                  </a:lnTo>
                  <a:lnTo>
                    <a:pt x="138" y="506"/>
                  </a:lnTo>
                  <a:lnTo>
                    <a:pt x="127" y="506"/>
                  </a:lnTo>
                  <a:lnTo>
                    <a:pt x="115" y="506"/>
                  </a:lnTo>
                  <a:lnTo>
                    <a:pt x="92" y="506"/>
                  </a:lnTo>
                  <a:lnTo>
                    <a:pt x="87" y="500"/>
                  </a:lnTo>
                  <a:lnTo>
                    <a:pt x="81" y="500"/>
                  </a:lnTo>
                  <a:lnTo>
                    <a:pt x="87" y="500"/>
                  </a:lnTo>
                  <a:lnTo>
                    <a:pt x="87" y="495"/>
                  </a:lnTo>
                  <a:lnTo>
                    <a:pt x="81" y="495"/>
                  </a:lnTo>
                  <a:lnTo>
                    <a:pt x="69" y="489"/>
                  </a:lnTo>
                  <a:lnTo>
                    <a:pt x="69" y="495"/>
                  </a:lnTo>
                  <a:lnTo>
                    <a:pt x="64" y="495"/>
                  </a:lnTo>
                  <a:lnTo>
                    <a:pt x="64" y="489"/>
                  </a:lnTo>
                  <a:lnTo>
                    <a:pt x="69" y="483"/>
                  </a:lnTo>
                  <a:lnTo>
                    <a:pt x="75" y="483"/>
                  </a:lnTo>
                  <a:lnTo>
                    <a:pt x="69" y="477"/>
                  </a:lnTo>
                  <a:lnTo>
                    <a:pt x="64" y="483"/>
                  </a:lnTo>
                  <a:lnTo>
                    <a:pt x="52" y="489"/>
                  </a:lnTo>
                  <a:lnTo>
                    <a:pt x="52" y="495"/>
                  </a:lnTo>
                  <a:lnTo>
                    <a:pt x="52" y="500"/>
                  </a:lnTo>
                  <a:lnTo>
                    <a:pt x="46" y="506"/>
                  </a:lnTo>
                  <a:lnTo>
                    <a:pt x="41" y="512"/>
                  </a:lnTo>
                  <a:lnTo>
                    <a:pt x="35" y="506"/>
                  </a:lnTo>
                  <a:lnTo>
                    <a:pt x="41" y="506"/>
                  </a:lnTo>
                  <a:lnTo>
                    <a:pt x="41" y="500"/>
                  </a:lnTo>
                  <a:lnTo>
                    <a:pt x="46" y="495"/>
                  </a:lnTo>
                  <a:lnTo>
                    <a:pt x="41" y="495"/>
                  </a:lnTo>
                  <a:lnTo>
                    <a:pt x="41" y="489"/>
                  </a:lnTo>
                  <a:lnTo>
                    <a:pt x="41" y="483"/>
                  </a:lnTo>
                  <a:lnTo>
                    <a:pt x="35" y="477"/>
                  </a:lnTo>
                  <a:lnTo>
                    <a:pt x="23" y="472"/>
                  </a:lnTo>
                  <a:lnTo>
                    <a:pt x="18" y="466"/>
                  </a:lnTo>
                  <a:lnTo>
                    <a:pt x="12" y="466"/>
                  </a:lnTo>
                  <a:lnTo>
                    <a:pt x="6" y="466"/>
                  </a:lnTo>
                  <a:lnTo>
                    <a:pt x="6" y="460"/>
                  </a:lnTo>
                  <a:lnTo>
                    <a:pt x="0" y="449"/>
                  </a:lnTo>
                  <a:lnTo>
                    <a:pt x="0" y="443"/>
                  </a:lnTo>
                  <a:lnTo>
                    <a:pt x="6" y="443"/>
                  </a:lnTo>
                  <a:lnTo>
                    <a:pt x="6" y="437"/>
                  </a:lnTo>
                  <a:lnTo>
                    <a:pt x="6" y="431"/>
                  </a:lnTo>
                  <a:lnTo>
                    <a:pt x="12" y="431"/>
                  </a:lnTo>
                  <a:lnTo>
                    <a:pt x="12" y="437"/>
                  </a:lnTo>
                  <a:lnTo>
                    <a:pt x="18" y="437"/>
                  </a:lnTo>
                  <a:lnTo>
                    <a:pt x="18" y="443"/>
                  </a:lnTo>
                  <a:lnTo>
                    <a:pt x="23" y="443"/>
                  </a:lnTo>
                  <a:lnTo>
                    <a:pt x="29" y="437"/>
                  </a:lnTo>
                  <a:lnTo>
                    <a:pt x="35" y="437"/>
                  </a:lnTo>
                  <a:lnTo>
                    <a:pt x="41" y="437"/>
                  </a:lnTo>
                  <a:lnTo>
                    <a:pt x="41" y="443"/>
                  </a:lnTo>
                  <a:lnTo>
                    <a:pt x="46" y="443"/>
                  </a:lnTo>
                  <a:lnTo>
                    <a:pt x="52" y="437"/>
                  </a:lnTo>
                  <a:lnTo>
                    <a:pt x="58" y="437"/>
                  </a:lnTo>
                  <a:lnTo>
                    <a:pt x="58" y="443"/>
                  </a:lnTo>
                  <a:lnTo>
                    <a:pt x="64" y="443"/>
                  </a:lnTo>
                  <a:lnTo>
                    <a:pt x="75" y="437"/>
                  </a:lnTo>
                  <a:lnTo>
                    <a:pt x="81" y="437"/>
                  </a:lnTo>
                  <a:lnTo>
                    <a:pt x="81" y="431"/>
                  </a:lnTo>
                  <a:lnTo>
                    <a:pt x="87" y="426"/>
                  </a:lnTo>
                  <a:lnTo>
                    <a:pt x="92" y="426"/>
                  </a:lnTo>
                  <a:lnTo>
                    <a:pt x="98" y="426"/>
                  </a:lnTo>
                  <a:lnTo>
                    <a:pt x="104" y="431"/>
                  </a:lnTo>
                  <a:lnTo>
                    <a:pt x="98" y="437"/>
                  </a:lnTo>
                  <a:lnTo>
                    <a:pt x="92" y="437"/>
                  </a:lnTo>
                  <a:lnTo>
                    <a:pt x="98" y="443"/>
                  </a:lnTo>
                  <a:lnTo>
                    <a:pt x="104" y="443"/>
                  </a:lnTo>
                  <a:lnTo>
                    <a:pt x="110" y="449"/>
                  </a:lnTo>
                  <a:lnTo>
                    <a:pt x="104" y="449"/>
                  </a:lnTo>
                  <a:lnTo>
                    <a:pt x="104" y="454"/>
                  </a:lnTo>
                  <a:lnTo>
                    <a:pt x="110" y="454"/>
                  </a:lnTo>
                  <a:lnTo>
                    <a:pt x="115" y="460"/>
                  </a:lnTo>
                  <a:lnTo>
                    <a:pt x="110" y="466"/>
                  </a:lnTo>
                  <a:lnTo>
                    <a:pt x="115" y="466"/>
                  </a:lnTo>
                  <a:lnTo>
                    <a:pt x="115" y="472"/>
                  </a:lnTo>
                  <a:lnTo>
                    <a:pt x="121" y="477"/>
                  </a:lnTo>
                  <a:lnTo>
                    <a:pt x="121" y="472"/>
                  </a:lnTo>
                  <a:lnTo>
                    <a:pt x="121" y="466"/>
                  </a:lnTo>
                  <a:lnTo>
                    <a:pt x="121" y="460"/>
                  </a:lnTo>
                  <a:lnTo>
                    <a:pt x="127" y="460"/>
                  </a:lnTo>
                  <a:lnTo>
                    <a:pt x="138" y="454"/>
                  </a:lnTo>
                  <a:lnTo>
                    <a:pt x="144" y="449"/>
                  </a:lnTo>
                  <a:lnTo>
                    <a:pt x="144" y="443"/>
                  </a:lnTo>
                  <a:lnTo>
                    <a:pt x="138" y="437"/>
                  </a:lnTo>
                  <a:lnTo>
                    <a:pt x="138" y="431"/>
                  </a:lnTo>
                  <a:lnTo>
                    <a:pt x="144" y="426"/>
                  </a:lnTo>
                  <a:lnTo>
                    <a:pt x="150" y="420"/>
                  </a:lnTo>
                  <a:lnTo>
                    <a:pt x="161" y="414"/>
                  </a:lnTo>
                  <a:lnTo>
                    <a:pt x="161" y="408"/>
                  </a:lnTo>
                  <a:lnTo>
                    <a:pt x="156" y="408"/>
                  </a:lnTo>
                  <a:lnTo>
                    <a:pt x="156" y="403"/>
                  </a:lnTo>
                  <a:lnTo>
                    <a:pt x="161" y="403"/>
                  </a:lnTo>
                  <a:lnTo>
                    <a:pt x="161" y="397"/>
                  </a:lnTo>
                  <a:lnTo>
                    <a:pt x="161" y="391"/>
                  </a:lnTo>
                  <a:lnTo>
                    <a:pt x="156" y="391"/>
                  </a:lnTo>
                  <a:lnTo>
                    <a:pt x="161" y="385"/>
                  </a:lnTo>
                  <a:lnTo>
                    <a:pt x="167" y="385"/>
                  </a:lnTo>
                  <a:lnTo>
                    <a:pt x="179" y="380"/>
                  </a:lnTo>
                  <a:lnTo>
                    <a:pt x="190" y="368"/>
                  </a:lnTo>
                  <a:lnTo>
                    <a:pt x="184" y="362"/>
                  </a:lnTo>
                  <a:lnTo>
                    <a:pt x="184" y="368"/>
                  </a:lnTo>
                  <a:lnTo>
                    <a:pt x="184" y="362"/>
                  </a:lnTo>
                  <a:lnTo>
                    <a:pt x="184" y="357"/>
                  </a:lnTo>
                  <a:lnTo>
                    <a:pt x="190" y="351"/>
                  </a:lnTo>
                  <a:lnTo>
                    <a:pt x="190" y="345"/>
                  </a:lnTo>
                  <a:lnTo>
                    <a:pt x="184" y="339"/>
                  </a:lnTo>
                  <a:lnTo>
                    <a:pt x="184" y="334"/>
                  </a:lnTo>
                  <a:lnTo>
                    <a:pt x="179" y="334"/>
                  </a:lnTo>
                  <a:lnTo>
                    <a:pt x="179" y="328"/>
                  </a:lnTo>
                  <a:lnTo>
                    <a:pt x="184" y="328"/>
                  </a:lnTo>
                  <a:lnTo>
                    <a:pt x="184" y="322"/>
                  </a:lnTo>
                  <a:lnTo>
                    <a:pt x="179" y="322"/>
                  </a:lnTo>
                  <a:lnTo>
                    <a:pt x="173" y="316"/>
                  </a:lnTo>
                  <a:lnTo>
                    <a:pt x="179" y="311"/>
                  </a:lnTo>
                  <a:lnTo>
                    <a:pt x="179" y="305"/>
                  </a:lnTo>
                  <a:lnTo>
                    <a:pt x="179" y="299"/>
                  </a:lnTo>
                  <a:lnTo>
                    <a:pt x="179" y="293"/>
                  </a:lnTo>
                  <a:lnTo>
                    <a:pt x="173" y="282"/>
                  </a:lnTo>
                  <a:lnTo>
                    <a:pt x="161" y="276"/>
                  </a:lnTo>
                  <a:lnTo>
                    <a:pt x="150" y="264"/>
                  </a:lnTo>
                  <a:lnTo>
                    <a:pt x="144" y="259"/>
                  </a:lnTo>
                  <a:lnTo>
                    <a:pt x="144" y="253"/>
                  </a:lnTo>
                  <a:lnTo>
                    <a:pt x="138" y="253"/>
                  </a:lnTo>
                  <a:lnTo>
                    <a:pt x="133" y="253"/>
                  </a:lnTo>
                  <a:lnTo>
                    <a:pt x="133" y="247"/>
                  </a:lnTo>
                  <a:lnTo>
                    <a:pt x="121" y="241"/>
                  </a:lnTo>
                  <a:lnTo>
                    <a:pt x="115" y="247"/>
                  </a:lnTo>
                  <a:lnTo>
                    <a:pt x="110" y="247"/>
                  </a:lnTo>
                  <a:lnTo>
                    <a:pt x="110" y="241"/>
                  </a:lnTo>
                  <a:lnTo>
                    <a:pt x="104" y="241"/>
                  </a:lnTo>
                  <a:lnTo>
                    <a:pt x="98" y="236"/>
                  </a:lnTo>
                  <a:lnTo>
                    <a:pt x="98" y="230"/>
                  </a:lnTo>
                  <a:lnTo>
                    <a:pt x="92" y="230"/>
                  </a:lnTo>
                  <a:lnTo>
                    <a:pt x="92" y="224"/>
                  </a:lnTo>
                  <a:lnTo>
                    <a:pt x="87" y="224"/>
                  </a:lnTo>
                  <a:lnTo>
                    <a:pt x="87" y="218"/>
                  </a:lnTo>
                  <a:lnTo>
                    <a:pt x="81" y="213"/>
                  </a:lnTo>
                  <a:lnTo>
                    <a:pt x="75" y="207"/>
                  </a:lnTo>
                  <a:lnTo>
                    <a:pt x="69" y="207"/>
                  </a:lnTo>
                  <a:lnTo>
                    <a:pt x="64" y="207"/>
                  </a:lnTo>
                  <a:lnTo>
                    <a:pt x="58" y="207"/>
                  </a:lnTo>
                  <a:lnTo>
                    <a:pt x="58" y="201"/>
                  </a:lnTo>
                  <a:lnTo>
                    <a:pt x="58" y="195"/>
                  </a:lnTo>
                  <a:lnTo>
                    <a:pt x="64" y="195"/>
                  </a:lnTo>
                  <a:lnTo>
                    <a:pt x="58" y="190"/>
                  </a:lnTo>
                  <a:lnTo>
                    <a:pt x="58" y="184"/>
                  </a:lnTo>
                  <a:lnTo>
                    <a:pt x="64" y="184"/>
                  </a:lnTo>
                  <a:lnTo>
                    <a:pt x="64" y="178"/>
                  </a:lnTo>
                  <a:lnTo>
                    <a:pt x="64" y="172"/>
                  </a:lnTo>
                  <a:lnTo>
                    <a:pt x="58" y="172"/>
                  </a:lnTo>
                  <a:lnTo>
                    <a:pt x="58" y="167"/>
                  </a:lnTo>
                  <a:lnTo>
                    <a:pt x="52" y="167"/>
                  </a:lnTo>
                  <a:lnTo>
                    <a:pt x="52" y="161"/>
                  </a:lnTo>
                  <a:lnTo>
                    <a:pt x="52" y="155"/>
                  </a:lnTo>
                  <a:lnTo>
                    <a:pt x="46" y="149"/>
                  </a:lnTo>
                  <a:lnTo>
                    <a:pt x="46" y="144"/>
                  </a:lnTo>
                  <a:lnTo>
                    <a:pt x="41" y="132"/>
                  </a:lnTo>
                  <a:lnTo>
                    <a:pt x="35" y="126"/>
                  </a:lnTo>
                  <a:lnTo>
                    <a:pt x="35" y="121"/>
                  </a:lnTo>
                  <a:lnTo>
                    <a:pt x="41" y="121"/>
                  </a:lnTo>
                  <a:lnTo>
                    <a:pt x="41" y="115"/>
                  </a:lnTo>
                  <a:lnTo>
                    <a:pt x="35" y="115"/>
                  </a:lnTo>
                  <a:lnTo>
                    <a:pt x="35" y="109"/>
                  </a:lnTo>
                  <a:lnTo>
                    <a:pt x="29" y="109"/>
                  </a:lnTo>
                  <a:lnTo>
                    <a:pt x="29" y="115"/>
                  </a:lnTo>
                  <a:lnTo>
                    <a:pt x="29" y="109"/>
                  </a:lnTo>
                  <a:lnTo>
                    <a:pt x="23" y="109"/>
                  </a:lnTo>
                  <a:lnTo>
                    <a:pt x="23" y="103"/>
                  </a:lnTo>
                  <a:lnTo>
                    <a:pt x="29" y="98"/>
                  </a:lnTo>
                  <a:lnTo>
                    <a:pt x="29" y="92"/>
                  </a:lnTo>
                  <a:lnTo>
                    <a:pt x="23" y="92"/>
                  </a:lnTo>
                  <a:lnTo>
                    <a:pt x="23" y="86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29" y="75"/>
                  </a:lnTo>
                  <a:lnTo>
                    <a:pt x="29" y="69"/>
                  </a:lnTo>
                  <a:lnTo>
                    <a:pt x="29" y="63"/>
                  </a:lnTo>
                  <a:lnTo>
                    <a:pt x="35" y="63"/>
                  </a:lnTo>
                  <a:lnTo>
                    <a:pt x="35" y="57"/>
                  </a:lnTo>
                  <a:lnTo>
                    <a:pt x="29" y="57"/>
                  </a:lnTo>
                  <a:lnTo>
                    <a:pt x="41" y="52"/>
                  </a:lnTo>
                  <a:lnTo>
                    <a:pt x="46" y="52"/>
                  </a:lnTo>
                  <a:lnTo>
                    <a:pt x="52" y="57"/>
                  </a:lnTo>
                  <a:lnTo>
                    <a:pt x="64" y="52"/>
                  </a:lnTo>
                  <a:lnTo>
                    <a:pt x="69" y="52"/>
                  </a:lnTo>
                  <a:lnTo>
                    <a:pt x="75" y="52"/>
                  </a:lnTo>
                  <a:lnTo>
                    <a:pt x="81" y="52"/>
                  </a:lnTo>
                  <a:lnTo>
                    <a:pt x="87" y="52"/>
                  </a:lnTo>
                  <a:lnTo>
                    <a:pt x="87" y="57"/>
                  </a:lnTo>
                  <a:lnTo>
                    <a:pt x="87" y="63"/>
                  </a:lnTo>
                  <a:lnTo>
                    <a:pt x="87" y="69"/>
                  </a:lnTo>
                  <a:lnTo>
                    <a:pt x="92" y="63"/>
                  </a:lnTo>
                  <a:lnTo>
                    <a:pt x="92" y="57"/>
                  </a:lnTo>
                  <a:lnTo>
                    <a:pt x="92" y="52"/>
                  </a:lnTo>
                  <a:lnTo>
                    <a:pt x="98" y="52"/>
                  </a:lnTo>
                  <a:lnTo>
                    <a:pt x="104" y="52"/>
                  </a:lnTo>
                  <a:lnTo>
                    <a:pt x="110" y="46"/>
                  </a:lnTo>
                  <a:lnTo>
                    <a:pt x="110" y="40"/>
                  </a:lnTo>
                  <a:lnTo>
                    <a:pt x="115" y="40"/>
                  </a:lnTo>
                  <a:lnTo>
                    <a:pt x="121" y="34"/>
                  </a:lnTo>
                  <a:lnTo>
                    <a:pt x="127" y="34"/>
                  </a:lnTo>
                  <a:lnTo>
                    <a:pt x="156" y="40"/>
                  </a:lnTo>
                  <a:lnTo>
                    <a:pt x="161" y="40"/>
                  </a:lnTo>
                  <a:lnTo>
                    <a:pt x="167" y="46"/>
                  </a:lnTo>
                  <a:lnTo>
                    <a:pt x="173" y="46"/>
                  </a:lnTo>
                  <a:lnTo>
                    <a:pt x="179" y="46"/>
                  </a:lnTo>
                  <a:lnTo>
                    <a:pt x="184" y="46"/>
                  </a:lnTo>
                  <a:lnTo>
                    <a:pt x="190" y="52"/>
                  </a:lnTo>
                  <a:lnTo>
                    <a:pt x="196" y="52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7" y="57"/>
                  </a:lnTo>
                  <a:lnTo>
                    <a:pt x="219" y="57"/>
                  </a:lnTo>
                  <a:lnTo>
                    <a:pt x="225" y="57"/>
                  </a:lnTo>
                  <a:lnTo>
                    <a:pt x="225" y="52"/>
                  </a:lnTo>
                  <a:lnTo>
                    <a:pt x="225" y="46"/>
                  </a:lnTo>
                  <a:lnTo>
                    <a:pt x="230" y="46"/>
                  </a:lnTo>
                  <a:lnTo>
                    <a:pt x="230" y="40"/>
                  </a:lnTo>
                  <a:lnTo>
                    <a:pt x="230" y="46"/>
                  </a:lnTo>
                  <a:lnTo>
                    <a:pt x="236" y="46"/>
                  </a:lnTo>
                  <a:lnTo>
                    <a:pt x="236" y="52"/>
                  </a:lnTo>
                  <a:lnTo>
                    <a:pt x="236" y="46"/>
                  </a:lnTo>
                  <a:lnTo>
                    <a:pt x="236" y="40"/>
                  </a:lnTo>
                  <a:lnTo>
                    <a:pt x="242" y="34"/>
                  </a:lnTo>
                  <a:lnTo>
                    <a:pt x="248" y="29"/>
                  </a:lnTo>
                  <a:lnTo>
                    <a:pt x="248" y="23"/>
                  </a:lnTo>
                  <a:lnTo>
                    <a:pt x="248" y="17"/>
                  </a:lnTo>
                  <a:lnTo>
                    <a:pt x="254" y="11"/>
                  </a:lnTo>
                  <a:lnTo>
                    <a:pt x="259" y="11"/>
                  </a:lnTo>
                  <a:lnTo>
                    <a:pt x="265" y="5"/>
                  </a:lnTo>
                  <a:lnTo>
                    <a:pt x="265" y="0"/>
                  </a:lnTo>
                  <a:lnTo>
                    <a:pt x="265" y="5"/>
                  </a:lnTo>
                  <a:lnTo>
                    <a:pt x="271" y="0"/>
                  </a:lnTo>
                  <a:lnTo>
                    <a:pt x="277" y="0"/>
                  </a:lnTo>
                  <a:lnTo>
                    <a:pt x="282" y="11"/>
                  </a:lnTo>
                  <a:lnTo>
                    <a:pt x="282" y="17"/>
                  </a:lnTo>
                  <a:lnTo>
                    <a:pt x="300" y="23"/>
                  </a:lnTo>
                  <a:lnTo>
                    <a:pt x="300" y="17"/>
                  </a:lnTo>
                  <a:lnTo>
                    <a:pt x="305" y="17"/>
                  </a:lnTo>
                  <a:lnTo>
                    <a:pt x="311" y="17"/>
                  </a:lnTo>
                  <a:lnTo>
                    <a:pt x="317" y="29"/>
                  </a:lnTo>
                  <a:lnTo>
                    <a:pt x="317" y="34"/>
                  </a:lnTo>
                  <a:lnTo>
                    <a:pt x="323" y="40"/>
                  </a:lnTo>
                  <a:lnTo>
                    <a:pt x="328" y="46"/>
                  </a:lnTo>
                  <a:lnTo>
                    <a:pt x="334" y="46"/>
                  </a:lnTo>
                  <a:lnTo>
                    <a:pt x="334" y="52"/>
                  </a:lnTo>
                  <a:lnTo>
                    <a:pt x="334" y="57"/>
                  </a:lnTo>
                  <a:lnTo>
                    <a:pt x="340" y="63"/>
                  </a:lnTo>
                  <a:lnTo>
                    <a:pt x="340" y="69"/>
                  </a:lnTo>
                  <a:lnTo>
                    <a:pt x="346" y="69"/>
                  </a:lnTo>
                  <a:lnTo>
                    <a:pt x="346" y="75"/>
                  </a:lnTo>
                  <a:lnTo>
                    <a:pt x="351" y="80"/>
                  </a:lnTo>
                  <a:lnTo>
                    <a:pt x="351" y="86"/>
                  </a:lnTo>
                  <a:lnTo>
                    <a:pt x="351" y="92"/>
                  </a:lnTo>
                  <a:lnTo>
                    <a:pt x="357" y="98"/>
                  </a:lnTo>
                  <a:lnTo>
                    <a:pt x="357" y="103"/>
                  </a:lnTo>
                  <a:lnTo>
                    <a:pt x="357" y="109"/>
                  </a:lnTo>
                  <a:lnTo>
                    <a:pt x="363" y="109"/>
                  </a:lnTo>
                  <a:lnTo>
                    <a:pt x="363" y="115"/>
                  </a:lnTo>
                  <a:lnTo>
                    <a:pt x="363" y="121"/>
                  </a:lnTo>
                  <a:lnTo>
                    <a:pt x="363" y="126"/>
                  </a:lnTo>
                  <a:lnTo>
                    <a:pt x="369" y="126"/>
                  </a:lnTo>
                  <a:lnTo>
                    <a:pt x="369" y="132"/>
                  </a:lnTo>
                  <a:lnTo>
                    <a:pt x="369" y="138"/>
                  </a:lnTo>
                  <a:lnTo>
                    <a:pt x="363" y="138"/>
                  </a:lnTo>
                  <a:lnTo>
                    <a:pt x="363" y="144"/>
                  </a:lnTo>
                  <a:lnTo>
                    <a:pt x="363" y="149"/>
                  </a:lnTo>
                  <a:lnTo>
                    <a:pt x="369" y="149"/>
                  </a:lnTo>
                  <a:lnTo>
                    <a:pt x="369" y="155"/>
                  </a:lnTo>
                  <a:lnTo>
                    <a:pt x="374" y="161"/>
                  </a:lnTo>
                  <a:lnTo>
                    <a:pt x="369" y="161"/>
                  </a:lnTo>
                  <a:lnTo>
                    <a:pt x="369" y="167"/>
                  </a:lnTo>
                  <a:lnTo>
                    <a:pt x="374" y="167"/>
                  </a:lnTo>
                  <a:lnTo>
                    <a:pt x="380" y="167"/>
                  </a:lnTo>
                  <a:lnTo>
                    <a:pt x="380" y="172"/>
                  </a:lnTo>
                  <a:lnTo>
                    <a:pt x="380" y="178"/>
                  </a:lnTo>
                  <a:lnTo>
                    <a:pt x="386" y="178"/>
                  </a:lnTo>
                  <a:lnTo>
                    <a:pt x="392" y="178"/>
                  </a:lnTo>
                  <a:lnTo>
                    <a:pt x="386" y="184"/>
                  </a:lnTo>
                  <a:lnTo>
                    <a:pt x="392" y="190"/>
                  </a:lnTo>
                  <a:lnTo>
                    <a:pt x="397" y="195"/>
                  </a:lnTo>
                  <a:lnTo>
                    <a:pt x="392" y="195"/>
                  </a:lnTo>
                  <a:lnTo>
                    <a:pt x="392" y="201"/>
                  </a:lnTo>
                  <a:lnTo>
                    <a:pt x="386" y="201"/>
                  </a:lnTo>
                  <a:lnTo>
                    <a:pt x="392" y="207"/>
                  </a:lnTo>
                  <a:lnTo>
                    <a:pt x="397" y="207"/>
                  </a:lnTo>
                  <a:lnTo>
                    <a:pt x="409" y="213"/>
                  </a:lnTo>
                  <a:lnTo>
                    <a:pt x="415" y="213"/>
                  </a:lnTo>
                  <a:lnTo>
                    <a:pt x="409" y="218"/>
                  </a:lnTo>
                  <a:lnTo>
                    <a:pt x="409" y="224"/>
                  </a:lnTo>
                  <a:lnTo>
                    <a:pt x="403" y="230"/>
                  </a:lnTo>
                  <a:lnTo>
                    <a:pt x="403" y="236"/>
                  </a:lnTo>
                  <a:lnTo>
                    <a:pt x="415" y="236"/>
                  </a:lnTo>
                  <a:lnTo>
                    <a:pt x="420" y="241"/>
                  </a:lnTo>
                  <a:lnTo>
                    <a:pt x="415" y="247"/>
                  </a:lnTo>
                  <a:lnTo>
                    <a:pt x="420" y="247"/>
                  </a:lnTo>
                  <a:lnTo>
                    <a:pt x="426" y="253"/>
                  </a:lnTo>
                  <a:lnTo>
                    <a:pt x="432" y="259"/>
                  </a:lnTo>
                  <a:lnTo>
                    <a:pt x="432" y="270"/>
                  </a:lnTo>
                  <a:lnTo>
                    <a:pt x="426" y="270"/>
                  </a:lnTo>
                  <a:lnTo>
                    <a:pt x="426" y="276"/>
                  </a:lnTo>
                  <a:lnTo>
                    <a:pt x="426" y="282"/>
                  </a:lnTo>
                  <a:lnTo>
                    <a:pt x="432" y="282"/>
                  </a:lnTo>
                  <a:lnTo>
                    <a:pt x="438" y="282"/>
                  </a:lnTo>
                  <a:lnTo>
                    <a:pt x="443" y="276"/>
                  </a:lnTo>
                  <a:lnTo>
                    <a:pt x="443" y="270"/>
                  </a:lnTo>
                  <a:lnTo>
                    <a:pt x="449" y="264"/>
                  </a:lnTo>
                  <a:lnTo>
                    <a:pt x="455" y="264"/>
                  </a:lnTo>
                  <a:lnTo>
                    <a:pt x="461" y="264"/>
                  </a:lnTo>
                  <a:lnTo>
                    <a:pt x="466" y="264"/>
                  </a:lnTo>
                  <a:lnTo>
                    <a:pt x="472" y="264"/>
                  </a:lnTo>
                  <a:lnTo>
                    <a:pt x="478" y="264"/>
                  </a:lnTo>
                  <a:lnTo>
                    <a:pt x="484" y="264"/>
                  </a:lnTo>
                  <a:lnTo>
                    <a:pt x="489" y="264"/>
                  </a:lnTo>
                  <a:lnTo>
                    <a:pt x="495" y="270"/>
                  </a:lnTo>
                  <a:lnTo>
                    <a:pt x="495" y="276"/>
                  </a:lnTo>
                  <a:lnTo>
                    <a:pt x="501" y="276"/>
                  </a:lnTo>
                  <a:lnTo>
                    <a:pt x="507" y="282"/>
                  </a:lnTo>
                  <a:lnTo>
                    <a:pt x="507" y="287"/>
                  </a:lnTo>
                  <a:lnTo>
                    <a:pt x="512" y="287"/>
                  </a:lnTo>
                  <a:lnTo>
                    <a:pt x="512" y="293"/>
                  </a:lnTo>
                  <a:lnTo>
                    <a:pt x="512" y="299"/>
                  </a:lnTo>
                  <a:lnTo>
                    <a:pt x="518" y="299"/>
                  </a:lnTo>
                  <a:lnTo>
                    <a:pt x="512" y="299"/>
                  </a:lnTo>
                  <a:lnTo>
                    <a:pt x="512" y="305"/>
                  </a:lnTo>
                  <a:lnTo>
                    <a:pt x="518" y="305"/>
                  </a:lnTo>
                  <a:lnTo>
                    <a:pt x="518" y="311"/>
                  </a:lnTo>
                  <a:lnTo>
                    <a:pt x="524" y="311"/>
                  </a:lnTo>
                  <a:lnTo>
                    <a:pt x="530" y="311"/>
                  </a:lnTo>
                  <a:lnTo>
                    <a:pt x="535" y="311"/>
                  </a:lnTo>
                  <a:lnTo>
                    <a:pt x="535" y="305"/>
                  </a:lnTo>
                  <a:lnTo>
                    <a:pt x="535" y="311"/>
                  </a:lnTo>
                  <a:lnTo>
                    <a:pt x="535" y="305"/>
                  </a:lnTo>
                  <a:lnTo>
                    <a:pt x="541" y="305"/>
                  </a:lnTo>
                  <a:lnTo>
                    <a:pt x="547" y="305"/>
                  </a:lnTo>
                  <a:lnTo>
                    <a:pt x="547" y="311"/>
                  </a:lnTo>
                  <a:lnTo>
                    <a:pt x="547" y="316"/>
                  </a:lnTo>
                  <a:lnTo>
                    <a:pt x="547" y="322"/>
                  </a:lnTo>
                  <a:lnTo>
                    <a:pt x="553" y="322"/>
                  </a:lnTo>
                  <a:lnTo>
                    <a:pt x="553" y="328"/>
                  </a:lnTo>
                  <a:lnTo>
                    <a:pt x="559" y="328"/>
                  </a:lnTo>
                  <a:lnTo>
                    <a:pt x="564" y="328"/>
                  </a:lnTo>
                  <a:lnTo>
                    <a:pt x="564" y="334"/>
                  </a:lnTo>
                  <a:lnTo>
                    <a:pt x="564" y="328"/>
                  </a:lnTo>
                  <a:lnTo>
                    <a:pt x="570" y="334"/>
                  </a:lnTo>
                  <a:lnTo>
                    <a:pt x="570" y="339"/>
                  </a:lnTo>
                  <a:lnTo>
                    <a:pt x="576" y="339"/>
                  </a:lnTo>
                  <a:lnTo>
                    <a:pt x="576" y="345"/>
                  </a:lnTo>
                  <a:lnTo>
                    <a:pt x="570" y="345"/>
                  </a:lnTo>
                  <a:lnTo>
                    <a:pt x="576" y="345"/>
                  </a:lnTo>
                  <a:lnTo>
                    <a:pt x="576" y="351"/>
                  </a:lnTo>
                  <a:lnTo>
                    <a:pt x="582" y="351"/>
                  </a:lnTo>
                  <a:lnTo>
                    <a:pt x="582" y="357"/>
                  </a:lnTo>
                  <a:lnTo>
                    <a:pt x="582" y="362"/>
                  </a:lnTo>
                  <a:lnTo>
                    <a:pt x="582" y="368"/>
                  </a:lnTo>
                  <a:lnTo>
                    <a:pt x="582" y="374"/>
                  </a:lnTo>
                  <a:lnTo>
                    <a:pt x="576" y="374"/>
                  </a:lnTo>
                  <a:lnTo>
                    <a:pt x="576" y="380"/>
                  </a:lnTo>
                  <a:lnTo>
                    <a:pt x="570" y="380"/>
                  </a:lnTo>
                  <a:lnTo>
                    <a:pt x="570" y="385"/>
                  </a:lnTo>
                  <a:lnTo>
                    <a:pt x="570" y="391"/>
                  </a:lnTo>
                  <a:lnTo>
                    <a:pt x="570" y="397"/>
                  </a:lnTo>
                  <a:lnTo>
                    <a:pt x="570" y="403"/>
                  </a:lnTo>
                  <a:lnTo>
                    <a:pt x="564" y="403"/>
                  </a:lnTo>
                  <a:lnTo>
                    <a:pt x="564" y="408"/>
                  </a:lnTo>
                  <a:lnTo>
                    <a:pt x="564" y="403"/>
                  </a:lnTo>
                  <a:lnTo>
                    <a:pt x="559" y="403"/>
                  </a:lnTo>
                  <a:lnTo>
                    <a:pt x="559" y="397"/>
                  </a:lnTo>
                  <a:lnTo>
                    <a:pt x="553" y="397"/>
                  </a:lnTo>
                  <a:lnTo>
                    <a:pt x="553" y="403"/>
                  </a:lnTo>
                  <a:lnTo>
                    <a:pt x="553" y="408"/>
                  </a:lnTo>
                  <a:lnTo>
                    <a:pt x="547" y="408"/>
                  </a:lnTo>
                  <a:lnTo>
                    <a:pt x="547" y="414"/>
                  </a:lnTo>
                  <a:lnTo>
                    <a:pt x="541" y="414"/>
                  </a:lnTo>
                  <a:lnTo>
                    <a:pt x="541" y="420"/>
                  </a:lnTo>
                  <a:lnTo>
                    <a:pt x="535" y="420"/>
                  </a:lnTo>
                  <a:lnTo>
                    <a:pt x="530" y="420"/>
                  </a:lnTo>
                  <a:lnTo>
                    <a:pt x="530" y="426"/>
                  </a:lnTo>
                  <a:lnTo>
                    <a:pt x="535" y="426"/>
                  </a:lnTo>
                  <a:lnTo>
                    <a:pt x="535" y="431"/>
                  </a:lnTo>
                  <a:lnTo>
                    <a:pt x="541" y="431"/>
                  </a:lnTo>
                  <a:lnTo>
                    <a:pt x="541" y="437"/>
                  </a:lnTo>
                  <a:lnTo>
                    <a:pt x="541" y="443"/>
                  </a:lnTo>
                  <a:lnTo>
                    <a:pt x="541" y="449"/>
                  </a:lnTo>
                  <a:lnTo>
                    <a:pt x="547" y="443"/>
                  </a:lnTo>
                  <a:lnTo>
                    <a:pt x="547" y="449"/>
                  </a:lnTo>
                  <a:lnTo>
                    <a:pt x="553" y="449"/>
                  </a:lnTo>
                  <a:lnTo>
                    <a:pt x="553" y="454"/>
                  </a:lnTo>
                  <a:lnTo>
                    <a:pt x="559" y="454"/>
                  </a:lnTo>
                  <a:lnTo>
                    <a:pt x="553" y="454"/>
                  </a:lnTo>
                  <a:lnTo>
                    <a:pt x="553" y="460"/>
                  </a:lnTo>
                  <a:lnTo>
                    <a:pt x="547" y="460"/>
                  </a:lnTo>
                  <a:lnTo>
                    <a:pt x="547" y="466"/>
                  </a:lnTo>
                  <a:lnTo>
                    <a:pt x="553" y="466"/>
                  </a:lnTo>
                  <a:lnTo>
                    <a:pt x="553" y="472"/>
                  </a:lnTo>
                  <a:lnTo>
                    <a:pt x="547" y="472"/>
                  </a:lnTo>
                  <a:lnTo>
                    <a:pt x="547" y="477"/>
                  </a:lnTo>
                  <a:lnTo>
                    <a:pt x="541" y="477"/>
                  </a:lnTo>
                  <a:lnTo>
                    <a:pt x="541" y="483"/>
                  </a:lnTo>
                  <a:lnTo>
                    <a:pt x="541" y="489"/>
                  </a:lnTo>
                  <a:lnTo>
                    <a:pt x="535" y="489"/>
                  </a:lnTo>
                  <a:lnTo>
                    <a:pt x="535" y="495"/>
                  </a:lnTo>
                  <a:lnTo>
                    <a:pt x="530" y="495"/>
                  </a:lnTo>
                  <a:lnTo>
                    <a:pt x="530" y="489"/>
                  </a:lnTo>
                  <a:lnTo>
                    <a:pt x="530" y="495"/>
                  </a:lnTo>
                  <a:lnTo>
                    <a:pt x="524" y="495"/>
                  </a:lnTo>
                  <a:lnTo>
                    <a:pt x="524" y="500"/>
                  </a:lnTo>
                  <a:lnTo>
                    <a:pt x="524" y="506"/>
                  </a:lnTo>
                  <a:lnTo>
                    <a:pt x="524" y="512"/>
                  </a:lnTo>
                  <a:lnTo>
                    <a:pt x="518" y="512"/>
                  </a:lnTo>
                  <a:lnTo>
                    <a:pt x="524" y="518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35" y="523"/>
                  </a:lnTo>
                  <a:lnTo>
                    <a:pt x="541" y="523"/>
                  </a:lnTo>
                  <a:lnTo>
                    <a:pt x="541" y="529"/>
                  </a:lnTo>
                  <a:lnTo>
                    <a:pt x="541" y="535"/>
                  </a:lnTo>
                  <a:lnTo>
                    <a:pt x="535" y="541"/>
                  </a:lnTo>
                  <a:lnTo>
                    <a:pt x="535" y="546"/>
                  </a:lnTo>
                  <a:lnTo>
                    <a:pt x="541" y="546"/>
                  </a:lnTo>
                  <a:lnTo>
                    <a:pt x="541" y="541"/>
                  </a:lnTo>
                  <a:lnTo>
                    <a:pt x="541" y="546"/>
                  </a:lnTo>
                  <a:lnTo>
                    <a:pt x="541" y="552"/>
                  </a:lnTo>
                  <a:lnTo>
                    <a:pt x="547" y="552"/>
                  </a:lnTo>
                  <a:lnTo>
                    <a:pt x="541" y="552"/>
                  </a:lnTo>
                  <a:lnTo>
                    <a:pt x="541" y="558"/>
                  </a:lnTo>
                  <a:lnTo>
                    <a:pt x="547" y="558"/>
                  </a:lnTo>
                  <a:lnTo>
                    <a:pt x="553" y="558"/>
                  </a:lnTo>
                  <a:lnTo>
                    <a:pt x="559" y="558"/>
                  </a:lnTo>
                  <a:lnTo>
                    <a:pt x="559" y="564"/>
                  </a:lnTo>
                  <a:lnTo>
                    <a:pt x="564" y="564"/>
                  </a:lnTo>
                  <a:lnTo>
                    <a:pt x="564" y="569"/>
                  </a:lnTo>
                  <a:lnTo>
                    <a:pt x="570" y="569"/>
                  </a:lnTo>
                  <a:lnTo>
                    <a:pt x="576" y="569"/>
                  </a:lnTo>
                  <a:lnTo>
                    <a:pt x="576" y="575"/>
                  </a:lnTo>
                  <a:lnTo>
                    <a:pt x="582" y="575"/>
                  </a:lnTo>
                  <a:lnTo>
                    <a:pt x="582" y="581"/>
                  </a:lnTo>
                  <a:lnTo>
                    <a:pt x="576" y="581"/>
                  </a:lnTo>
                  <a:lnTo>
                    <a:pt x="576" y="587"/>
                  </a:lnTo>
                  <a:lnTo>
                    <a:pt x="582" y="587"/>
                  </a:lnTo>
                  <a:lnTo>
                    <a:pt x="576" y="587"/>
                  </a:lnTo>
                  <a:lnTo>
                    <a:pt x="576" y="592"/>
                  </a:lnTo>
                  <a:lnTo>
                    <a:pt x="570" y="592"/>
                  </a:lnTo>
                  <a:lnTo>
                    <a:pt x="570" y="598"/>
                  </a:lnTo>
                  <a:lnTo>
                    <a:pt x="570" y="604"/>
                  </a:lnTo>
                  <a:lnTo>
                    <a:pt x="570" y="610"/>
                  </a:lnTo>
                  <a:lnTo>
                    <a:pt x="576" y="610"/>
                  </a:lnTo>
                  <a:lnTo>
                    <a:pt x="570" y="616"/>
                  </a:lnTo>
                  <a:lnTo>
                    <a:pt x="570" y="621"/>
                  </a:lnTo>
                  <a:lnTo>
                    <a:pt x="576" y="627"/>
                  </a:lnTo>
                  <a:lnTo>
                    <a:pt x="570" y="627"/>
                  </a:lnTo>
                  <a:lnTo>
                    <a:pt x="576" y="627"/>
                  </a:lnTo>
                  <a:lnTo>
                    <a:pt x="582" y="627"/>
                  </a:lnTo>
                  <a:lnTo>
                    <a:pt x="582" y="621"/>
                  </a:lnTo>
                  <a:lnTo>
                    <a:pt x="587" y="621"/>
                  </a:lnTo>
                  <a:lnTo>
                    <a:pt x="587" y="627"/>
                  </a:lnTo>
                  <a:lnTo>
                    <a:pt x="587" y="633"/>
                  </a:lnTo>
                  <a:lnTo>
                    <a:pt x="587" y="639"/>
                  </a:lnTo>
                  <a:lnTo>
                    <a:pt x="593" y="639"/>
                  </a:lnTo>
                  <a:lnTo>
                    <a:pt x="593" y="644"/>
                  </a:lnTo>
                  <a:lnTo>
                    <a:pt x="593" y="639"/>
                  </a:lnTo>
                  <a:lnTo>
                    <a:pt x="593" y="644"/>
                  </a:lnTo>
                  <a:lnTo>
                    <a:pt x="593" y="650"/>
                  </a:lnTo>
                  <a:lnTo>
                    <a:pt x="593" y="656"/>
                  </a:lnTo>
                  <a:lnTo>
                    <a:pt x="593" y="662"/>
                  </a:lnTo>
                  <a:lnTo>
                    <a:pt x="599" y="662"/>
                  </a:lnTo>
                  <a:lnTo>
                    <a:pt x="599" y="667"/>
                  </a:lnTo>
                  <a:lnTo>
                    <a:pt x="599" y="662"/>
                  </a:lnTo>
                  <a:lnTo>
                    <a:pt x="605" y="662"/>
                  </a:lnTo>
                  <a:lnTo>
                    <a:pt x="605" y="667"/>
                  </a:lnTo>
                  <a:lnTo>
                    <a:pt x="599" y="673"/>
                  </a:lnTo>
                  <a:lnTo>
                    <a:pt x="599" y="679"/>
                  </a:lnTo>
                  <a:lnTo>
                    <a:pt x="605" y="679"/>
                  </a:lnTo>
                  <a:lnTo>
                    <a:pt x="605" y="685"/>
                  </a:lnTo>
                  <a:lnTo>
                    <a:pt x="610" y="685"/>
                  </a:lnTo>
                  <a:lnTo>
                    <a:pt x="610" y="690"/>
                  </a:lnTo>
                  <a:lnTo>
                    <a:pt x="605" y="690"/>
                  </a:lnTo>
                  <a:lnTo>
                    <a:pt x="605" y="696"/>
                  </a:lnTo>
                  <a:lnTo>
                    <a:pt x="605" y="702"/>
                  </a:lnTo>
                  <a:lnTo>
                    <a:pt x="610" y="702"/>
                  </a:lnTo>
                  <a:lnTo>
                    <a:pt x="610" y="708"/>
                  </a:lnTo>
                  <a:lnTo>
                    <a:pt x="616" y="708"/>
                  </a:lnTo>
                  <a:lnTo>
                    <a:pt x="616" y="713"/>
                  </a:lnTo>
                  <a:lnTo>
                    <a:pt x="622" y="713"/>
                  </a:lnTo>
                  <a:lnTo>
                    <a:pt x="616" y="713"/>
                  </a:lnTo>
                  <a:lnTo>
                    <a:pt x="610" y="713"/>
                  </a:lnTo>
                  <a:lnTo>
                    <a:pt x="610" y="719"/>
                  </a:lnTo>
                  <a:lnTo>
                    <a:pt x="605" y="719"/>
                  </a:lnTo>
                  <a:lnTo>
                    <a:pt x="605" y="725"/>
                  </a:lnTo>
                  <a:lnTo>
                    <a:pt x="610" y="725"/>
                  </a:lnTo>
                  <a:lnTo>
                    <a:pt x="610" y="731"/>
                  </a:lnTo>
                  <a:lnTo>
                    <a:pt x="605" y="731"/>
                  </a:lnTo>
                  <a:lnTo>
                    <a:pt x="605" y="736"/>
                  </a:lnTo>
                  <a:lnTo>
                    <a:pt x="605" y="731"/>
                  </a:lnTo>
                  <a:lnTo>
                    <a:pt x="599" y="731"/>
                  </a:lnTo>
                  <a:lnTo>
                    <a:pt x="593" y="731"/>
                  </a:lnTo>
                  <a:lnTo>
                    <a:pt x="587" y="731"/>
                  </a:lnTo>
                  <a:lnTo>
                    <a:pt x="582" y="736"/>
                  </a:lnTo>
                  <a:lnTo>
                    <a:pt x="582" y="731"/>
                  </a:lnTo>
                  <a:lnTo>
                    <a:pt x="576" y="731"/>
                  </a:lnTo>
                  <a:lnTo>
                    <a:pt x="576" y="725"/>
                  </a:lnTo>
                  <a:lnTo>
                    <a:pt x="570" y="725"/>
                  </a:lnTo>
                  <a:lnTo>
                    <a:pt x="570" y="731"/>
                  </a:lnTo>
                  <a:lnTo>
                    <a:pt x="576" y="731"/>
                  </a:lnTo>
                  <a:lnTo>
                    <a:pt x="570" y="731"/>
                  </a:lnTo>
                  <a:lnTo>
                    <a:pt x="576" y="731"/>
                  </a:lnTo>
                  <a:lnTo>
                    <a:pt x="570" y="731"/>
                  </a:lnTo>
                  <a:lnTo>
                    <a:pt x="570" y="736"/>
                  </a:lnTo>
                  <a:lnTo>
                    <a:pt x="570" y="742"/>
                  </a:lnTo>
                  <a:lnTo>
                    <a:pt x="576" y="742"/>
                  </a:lnTo>
                  <a:lnTo>
                    <a:pt x="582" y="742"/>
                  </a:lnTo>
                  <a:lnTo>
                    <a:pt x="582" y="748"/>
                  </a:lnTo>
                  <a:lnTo>
                    <a:pt x="576" y="748"/>
                  </a:lnTo>
                  <a:lnTo>
                    <a:pt x="570" y="748"/>
                  </a:lnTo>
                  <a:lnTo>
                    <a:pt x="570" y="742"/>
                  </a:lnTo>
                  <a:lnTo>
                    <a:pt x="564" y="742"/>
                  </a:lnTo>
                  <a:lnTo>
                    <a:pt x="559" y="742"/>
                  </a:lnTo>
                  <a:lnTo>
                    <a:pt x="553" y="742"/>
                  </a:lnTo>
                  <a:lnTo>
                    <a:pt x="553" y="748"/>
                  </a:lnTo>
                  <a:lnTo>
                    <a:pt x="547" y="748"/>
                  </a:lnTo>
                  <a:lnTo>
                    <a:pt x="553" y="748"/>
                  </a:lnTo>
                  <a:lnTo>
                    <a:pt x="553" y="754"/>
                  </a:lnTo>
                  <a:lnTo>
                    <a:pt x="553" y="759"/>
                  </a:lnTo>
                  <a:lnTo>
                    <a:pt x="547" y="759"/>
                  </a:lnTo>
                  <a:lnTo>
                    <a:pt x="547" y="765"/>
                  </a:lnTo>
                  <a:lnTo>
                    <a:pt x="547" y="771"/>
                  </a:lnTo>
                  <a:lnTo>
                    <a:pt x="541" y="771"/>
                  </a:lnTo>
                  <a:lnTo>
                    <a:pt x="541" y="765"/>
                  </a:lnTo>
                  <a:lnTo>
                    <a:pt x="541" y="771"/>
                  </a:lnTo>
                  <a:lnTo>
                    <a:pt x="547" y="771"/>
                  </a:lnTo>
                  <a:lnTo>
                    <a:pt x="541" y="771"/>
                  </a:lnTo>
                  <a:lnTo>
                    <a:pt x="541" y="777"/>
                  </a:lnTo>
                  <a:lnTo>
                    <a:pt x="535" y="777"/>
                  </a:lnTo>
                  <a:lnTo>
                    <a:pt x="530" y="777"/>
                  </a:lnTo>
                  <a:lnTo>
                    <a:pt x="530" y="782"/>
                  </a:lnTo>
                  <a:lnTo>
                    <a:pt x="524" y="782"/>
                  </a:lnTo>
                  <a:lnTo>
                    <a:pt x="524" y="777"/>
                  </a:lnTo>
                  <a:lnTo>
                    <a:pt x="524" y="782"/>
                  </a:lnTo>
                  <a:lnTo>
                    <a:pt x="524" y="777"/>
                  </a:lnTo>
                  <a:lnTo>
                    <a:pt x="524" y="782"/>
                  </a:lnTo>
                  <a:lnTo>
                    <a:pt x="518" y="782"/>
                  </a:lnTo>
                  <a:lnTo>
                    <a:pt x="518" y="788"/>
                  </a:lnTo>
                  <a:lnTo>
                    <a:pt x="512" y="788"/>
                  </a:lnTo>
                  <a:lnTo>
                    <a:pt x="507" y="788"/>
                  </a:lnTo>
                  <a:lnTo>
                    <a:pt x="507" y="782"/>
                  </a:lnTo>
                  <a:lnTo>
                    <a:pt x="501" y="782"/>
                  </a:lnTo>
                  <a:lnTo>
                    <a:pt x="501" y="777"/>
                  </a:lnTo>
                  <a:lnTo>
                    <a:pt x="501" y="771"/>
                  </a:lnTo>
                  <a:lnTo>
                    <a:pt x="495" y="771"/>
                  </a:lnTo>
                  <a:lnTo>
                    <a:pt x="495" y="765"/>
                  </a:lnTo>
                  <a:lnTo>
                    <a:pt x="489" y="765"/>
                  </a:lnTo>
                  <a:lnTo>
                    <a:pt x="489" y="759"/>
                  </a:lnTo>
                  <a:lnTo>
                    <a:pt x="484" y="759"/>
                  </a:lnTo>
                  <a:lnTo>
                    <a:pt x="484" y="754"/>
                  </a:lnTo>
                  <a:lnTo>
                    <a:pt x="478" y="754"/>
                  </a:lnTo>
                  <a:lnTo>
                    <a:pt x="472" y="754"/>
                  </a:lnTo>
                  <a:lnTo>
                    <a:pt x="472" y="759"/>
                  </a:lnTo>
                  <a:lnTo>
                    <a:pt x="466" y="759"/>
                  </a:lnTo>
                  <a:lnTo>
                    <a:pt x="466" y="754"/>
                  </a:lnTo>
                  <a:lnTo>
                    <a:pt x="461" y="754"/>
                  </a:lnTo>
                  <a:lnTo>
                    <a:pt x="455" y="748"/>
                  </a:lnTo>
                  <a:lnTo>
                    <a:pt x="455" y="754"/>
                  </a:lnTo>
                  <a:lnTo>
                    <a:pt x="455" y="748"/>
                  </a:lnTo>
                  <a:lnTo>
                    <a:pt x="449" y="748"/>
                  </a:lnTo>
                  <a:lnTo>
                    <a:pt x="443" y="748"/>
                  </a:lnTo>
                  <a:lnTo>
                    <a:pt x="443" y="754"/>
                  </a:lnTo>
                  <a:lnTo>
                    <a:pt x="438" y="754"/>
                  </a:lnTo>
                  <a:lnTo>
                    <a:pt x="432" y="754"/>
                  </a:lnTo>
                  <a:lnTo>
                    <a:pt x="432" y="759"/>
                  </a:lnTo>
                  <a:lnTo>
                    <a:pt x="432" y="765"/>
                  </a:lnTo>
                  <a:lnTo>
                    <a:pt x="426" y="765"/>
                  </a:lnTo>
                  <a:lnTo>
                    <a:pt x="426" y="759"/>
                  </a:lnTo>
                  <a:lnTo>
                    <a:pt x="426" y="765"/>
                  </a:lnTo>
                  <a:lnTo>
                    <a:pt x="420" y="765"/>
                  </a:lnTo>
                </a:path>
              </a:pathLst>
            </a:custGeom>
            <a:noFill/>
            <a:ln w="6">
              <a:solidFill>
                <a:srgbClr val="4E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50" name="Freeform 139"/>
            <p:cNvSpPr>
              <a:spLocks noEditPoints="1"/>
            </p:cNvSpPr>
            <p:nvPr/>
          </p:nvSpPr>
          <p:spPr bwMode="auto">
            <a:xfrm>
              <a:off x="2130366" y="1596313"/>
              <a:ext cx="455206" cy="637289"/>
            </a:xfrm>
            <a:custGeom>
              <a:avLst/>
              <a:gdLst>
                <a:gd name="T0" fmla="*/ 2147483646 w 300"/>
                <a:gd name="T1" fmla="*/ 2147483646 h 420"/>
                <a:gd name="T2" fmla="*/ 2147483646 w 300"/>
                <a:gd name="T3" fmla="*/ 2147483646 h 420"/>
                <a:gd name="T4" fmla="*/ 2147483646 w 300"/>
                <a:gd name="T5" fmla="*/ 2147483646 h 420"/>
                <a:gd name="T6" fmla="*/ 2147483646 w 300"/>
                <a:gd name="T7" fmla="*/ 2147483646 h 420"/>
                <a:gd name="T8" fmla="*/ 2147483646 w 300"/>
                <a:gd name="T9" fmla="*/ 2147483646 h 420"/>
                <a:gd name="T10" fmla="*/ 2147483646 w 300"/>
                <a:gd name="T11" fmla="*/ 2147483646 h 420"/>
                <a:gd name="T12" fmla="*/ 2147483646 w 300"/>
                <a:gd name="T13" fmla="*/ 2147483646 h 420"/>
                <a:gd name="T14" fmla="*/ 2147483646 w 300"/>
                <a:gd name="T15" fmla="*/ 2147483646 h 420"/>
                <a:gd name="T16" fmla="*/ 2147483646 w 300"/>
                <a:gd name="T17" fmla="*/ 2147483646 h 420"/>
                <a:gd name="T18" fmla="*/ 2147483646 w 300"/>
                <a:gd name="T19" fmla="*/ 2147483646 h 420"/>
                <a:gd name="T20" fmla="*/ 2147483646 w 300"/>
                <a:gd name="T21" fmla="*/ 2147483646 h 420"/>
                <a:gd name="T22" fmla="*/ 2147483646 w 300"/>
                <a:gd name="T23" fmla="*/ 2147483646 h 420"/>
                <a:gd name="T24" fmla="*/ 2147483646 w 300"/>
                <a:gd name="T25" fmla="*/ 2147483646 h 420"/>
                <a:gd name="T26" fmla="*/ 2147483646 w 300"/>
                <a:gd name="T27" fmla="*/ 2147483646 h 420"/>
                <a:gd name="T28" fmla="*/ 2147483646 w 300"/>
                <a:gd name="T29" fmla="*/ 2147483646 h 420"/>
                <a:gd name="T30" fmla="*/ 2147483646 w 300"/>
                <a:gd name="T31" fmla="*/ 2147483646 h 420"/>
                <a:gd name="T32" fmla="*/ 2147483646 w 300"/>
                <a:gd name="T33" fmla="*/ 2147483646 h 420"/>
                <a:gd name="T34" fmla="*/ 2147483646 w 300"/>
                <a:gd name="T35" fmla="*/ 2147483646 h 420"/>
                <a:gd name="T36" fmla="*/ 2147483646 w 300"/>
                <a:gd name="T37" fmla="*/ 2147483646 h 420"/>
                <a:gd name="T38" fmla="*/ 2147483646 w 300"/>
                <a:gd name="T39" fmla="*/ 2147483646 h 420"/>
                <a:gd name="T40" fmla="*/ 2147483646 w 300"/>
                <a:gd name="T41" fmla="*/ 2147483646 h 420"/>
                <a:gd name="T42" fmla="*/ 2147483646 w 300"/>
                <a:gd name="T43" fmla="*/ 2147483646 h 420"/>
                <a:gd name="T44" fmla="*/ 2147483646 w 300"/>
                <a:gd name="T45" fmla="*/ 2147483646 h 420"/>
                <a:gd name="T46" fmla="*/ 2147483646 w 300"/>
                <a:gd name="T47" fmla="*/ 2147483646 h 420"/>
                <a:gd name="T48" fmla="*/ 2147483646 w 300"/>
                <a:gd name="T49" fmla="*/ 2147483646 h 420"/>
                <a:gd name="T50" fmla="*/ 2147483646 w 300"/>
                <a:gd name="T51" fmla="*/ 2147483646 h 420"/>
                <a:gd name="T52" fmla="*/ 2147483646 w 300"/>
                <a:gd name="T53" fmla="*/ 2147483646 h 420"/>
                <a:gd name="T54" fmla="*/ 2147483646 w 300"/>
                <a:gd name="T55" fmla="*/ 2147483646 h 420"/>
                <a:gd name="T56" fmla="*/ 2147483646 w 300"/>
                <a:gd name="T57" fmla="*/ 2147483646 h 420"/>
                <a:gd name="T58" fmla="*/ 2147483646 w 300"/>
                <a:gd name="T59" fmla="*/ 2147483646 h 420"/>
                <a:gd name="T60" fmla="*/ 2147483646 w 300"/>
                <a:gd name="T61" fmla="*/ 2147483646 h 420"/>
                <a:gd name="T62" fmla="*/ 2147483646 w 300"/>
                <a:gd name="T63" fmla="*/ 2147483646 h 420"/>
                <a:gd name="T64" fmla="*/ 2147483646 w 300"/>
                <a:gd name="T65" fmla="*/ 2147483646 h 420"/>
                <a:gd name="T66" fmla="*/ 2147483646 w 300"/>
                <a:gd name="T67" fmla="*/ 2147483646 h 420"/>
                <a:gd name="T68" fmla="*/ 2147483646 w 300"/>
                <a:gd name="T69" fmla="*/ 2147483646 h 420"/>
                <a:gd name="T70" fmla="*/ 2147483646 w 300"/>
                <a:gd name="T71" fmla="*/ 2147483646 h 420"/>
                <a:gd name="T72" fmla="*/ 2147483646 w 300"/>
                <a:gd name="T73" fmla="*/ 2147483646 h 420"/>
                <a:gd name="T74" fmla="*/ 2147483646 w 300"/>
                <a:gd name="T75" fmla="*/ 2147483646 h 420"/>
                <a:gd name="T76" fmla="*/ 2147483646 w 300"/>
                <a:gd name="T77" fmla="*/ 2147483646 h 420"/>
                <a:gd name="T78" fmla="*/ 2147483646 w 300"/>
                <a:gd name="T79" fmla="*/ 2147483646 h 420"/>
                <a:gd name="T80" fmla="*/ 2147483646 w 300"/>
                <a:gd name="T81" fmla="*/ 2147483646 h 420"/>
                <a:gd name="T82" fmla="*/ 2147483646 w 300"/>
                <a:gd name="T83" fmla="*/ 2147483646 h 420"/>
                <a:gd name="T84" fmla="*/ 2147483646 w 300"/>
                <a:gd name="T85" fmla="*/ 2147483646 h 420"/>
                <a:gd name="T86" fmla="*/ 2147483646 w 300"/>
                <a:gd name="T87" fmla="*/ 2147483646 h 420"/>
                <a:gd name="T88" fmla="*/ 2147483646 w 300"/>
                <a:gd name="T89" fmla="*/ 2147483646 h 420"/>
                <a:gd name="T90" fmla="*/ 2147483646 w 300"/>
                <a:gd name="T91" fmla="*/ 2147483646 h 420"/>
                <a:gd name="T92" fmla="*/ 2147483646 w 300"/>
                <a:gd name="T93" fmla="*/ 2147483646 h 420"/>
                <a:gd name="T94" fmla="*/ 2147483646 w 300"/>
                <a:gd name="T95" fmla="*/ 2147483646 h 420"/>
                <a:gd name="T96" fmla="*/ 2147483646 w 300"/>
                <a:gd name="T97" fmla="*/ 2147483646 h 420"/>
                <a:gd name="T98" fmla="*/ 2147483646 w 300"/>
                <a:gd name="T99" fmla="*/ 2147483646 h 420"/>
                <a:gd name="T100" fmla="*/ 2147483646 w 300"/>
                <a:gd name="T101" fmla="*/ 2147483646 h 420"/>
                <a:gd name="T102" fmla="*/ 2147483646 w 300"/>
                <a:gd name="T103" fmla="*/ 2147483646 h 420"/>
                <a:gd name="T104" fmla="*/ 2147483646 w 300"/>
                <a:gd name="T105" fmla="*/ 2147483646 h 420"/>
                <a:gd name="T106" fmla="*/ 2147483646 w 300"/>
                <a:gd name="T107" fmla="*/ 2147483646 h 420"/>
                <a:gd name="T108" fmla="*/ 2147483646 w 300"/>
                <a:gd name="T109" fmla="*/ 2147483646 h 420"/>
                <a:gd name="T110" fmla="*/ 2147483646 w 300"/>
                <a:gd name="T111" fmla="*/ 2147483646 h 420"/>
                <a:gd name="T112" fmla="*/ 2147483646 w 300"/>
                <a:gd name="T113" fmla="*/ 2147483646 h 420"/>
                <a:gd name="T114" fmla="*/ 2147483646 w 300"/>
                <a:gd name="T115" fmla="*/ 2147483646 h 420"/>
                <a:gd name="T116" fmla="*/ 2147483646 w 300"/>
                <a:gd name="T117" fmla="*/ 2147483646 h 420"/>
                <a:gd name="T118" fmla="*/ 2147483646 w 300"/>
                <a:gd name="T119" fmla="*/ 2147483646 h 420"/>
                <a:gd name="T120" fmla="*/ 2147483646 w 300"/>
                <a:gd name="T121" fmla="*/ 2147483646 h 420"/>
                <a:gd name="T122" fmla="*/ 2147483646 w 300"/>
                <a:gd name="T123" fmla="*/ 2147483646 h 420"/>
                <a:gd name="T124" fmla="*/ 2147483646 w 300"/>
                <a:gd name="T125" fmla="*/ 2147483646 h 4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00" h="420">
                  <a:moveTo>
                    <a:pt x="133" y="17"/>
                  </a:moveTo>
                  <a:lnTo>
                    <a:pt x="144" y="11"/>
                  </a:lnTo>
                  <a:lnTo>
                    <a:pt x="139" y="11"/>
                  </a:lnTo>
                  <a:lnTo>
                    <a:pt x="139" y="6"/>
                  </a:lnTo>
                  <a:lnTo>
                    <a:pt x="139" y="0"/>
                  </a:lnTo>
                  <a:lnTo>
                    <a:pt x="156" y="6"/>
                  </a:lnTo>
                  <a:lnTo>
                    <a:pt x="156" y="11"/>
                  </a:lnTo>
                  <a:lnTo>
                    <a:pt x="162" y="11"/>
                  </a:lnTo>
                  <a:lnTo>
                    <a:pt x="167" y="11"/>
                  </a:lnTo>
                  <a:lnTo>
                    <a:pt x="173" y="11"/>
                  </a:lnTo>
                  <a:lnTo>
                    <a:pt x="173" y="6"/>
                  </a:lnTo>
                  <a:lnTo>
                    <a:pt x="179" y="6"/>
                  </a:lnTo>
                  <a:lnTo>
                    <a:pt x="185" y="6"/>
                  </a:lnTo>
                  <a:lnTo>
                    <a:pt x="185" y="11"/>
                  </a:lnTo>
                  <a:lnTo>
                    <a:pt x="190" y="11"/>
                  </a:lnTo>
                  <a:lnTo>
                    <a:pt x="196" y="11"/>
                  </a:lnTo>
                  <a:lnTo>
                    <a:pt x="196" y="17"/>
                  </a:lnTo>
                  <a:lnTo>
                    <a:pt x="202" y="17"/>
                  </a:lnTo>
                  <a:lnTo>
                    <a:pt x="208" y="17"/>
                  </a:lnTo>
                  <a:lnTo>
                    <a:pt x="213" y="11"/>
                  </a:lnTo>
                  <a:lnTo>
                    <a:pt x="213" y="6"/>
                  </a:lnTo>
                  <a:lnTo>
                    <a:pt x="219" y="6"/>
                  </a:lnTo>
                  <a:lnTo>
                    <a:pt x="219" y="11"/>
                  </a:lnTo>
                  <a:lnTo>
                    <a:pt x="219" y="17"/>
                  </a:lnTo>
                  <a:lnTo>
                    <a:pt x="213" y="23"/>
                  </a:lnTo>
                  <a:lnTo>
                    <a:pt x="219" y="23"/>
                  </a:lnTo>
                  <a:lnTo>
                    <a:pt x="219" y="29"/>
                  </a:lnTo>
                  <a:lnTo>
                    <a:pt x="225" y="29"/>
                  </a:lnTo>
                  <a:lnTo>
                    <a:pt x="231" y="29"/>
                  </a:lnTo>
                  <a:lnTo>
                    <a:pt x="231" y="23"/>
                  </a:lnTo>
                  <a:lnTo>
                    <a:pt x="236" y="23"/>
                  </a:lnTo>
                  <a:lnTo>
                    <a:pt x="236" y="17"/>
                  </a:lnTo>
                  <a:lnTo>
                    <a:pt x="236" y="23"/>
                  </a:lnTo>
                  <a:lnTo>
                    <a:pt x="242" y="23"/>
                  </a:lnTo>
                  <a:lnTo>
                    <a:pt x="236" y="23"/>
                  </a:lnTo>
                  <a:lnTo>
                    <a:pt x="242" y="23"/>
                  </a:lnTo>
                  <a:lnTo>
                    <a:pt x="242" y="29"/>
                  </a:lnTo>
                  <a:lnTo>
                    <a:pt x="236" y="29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36" y="40"/>
                  </a:lnTo>
                  <a:lnTo>
                    <a:pt x="236" y="34"/>
                  </a:lnTo>
                  <a:lnTo>
                    <a:pt x="23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42" y="40"/>
                  </a:lnTo>
                  <a:lnTo>
                    <a:pt x="236" y="40"/>
                  </a:lnTo>
                  <a:lnTo>
                    <a:pt x="242" y="40"/>
                  </a:lnTo>
                  <a:lnTo>
                    <a:pt x="242" y="46"/>
                  </a:lnTo>
                  <a:lnTo>
                    <a:pt x="248" y="46"/>
                  </a:lnTo>
                  <a:lnTo>
                    <a:pt x="248" y="40"/>
                  </a:lnTo>
                  <a:lnTo>
                    <a:pt x="254" y="40"/>
                  </a:lnTo>
                  <a:lnTo>
                    <a:pt x="254" y="34"/>
                  </a:lnTo>
                  <a:lnTo>
                    <a:pt x="254" y="40"/>
                  </a:lnTo>
                  <a:lnTo>
                    <a:pt x="254" y="46"/>
                  </a:lnTo>
                  <a:lnTo>
                    <a:pt x="259" y="46"/>
                  </a:lnTo>
                  <a:lnTo>
                    <a:pt x="259" y="40"/>
                  </a:lnTo>
                  <a:lnTo>
                    <a:pt x="265" y="40"/>
                  </a:lnTo>
                  <a:lnTo>
                    <a:pt x="265" y="34"/>
                  </a:lnTo>
                  <a:lnTo>
                    <a:pt x="265" y="40"/>
                  </a:lnTo>
                  <a:lnTo>
                    <a:pt x="271" y="40"/>
                  </a:lnTo>
                  <a:lnTo>
                    <a:pt x="271" y="46"/>
                  </a:lnTo>
                  <a:lnTo>
                    <a:pt x="265" y="46"/>
                  </a:lnTo>
                  <a:lnTo>
                    <a:pt x="271" y="46"/>
                  </a:lnTo>
                  <a:lnTo>
                    <a:pt x="271" y="52"/>
                  </a:lnTo>
                  <a:lnTo>
                    <a:pt x="271" y="57"/>
                  </a:lnTo>
                  <a:lnTo>
                    <a:pt x="265" y="57"/>
                  </a:lnTo>
                  <a:lnTo>
                    <a:pt x="265" y="63"/>
                  </a:lnTo>
                  <a:lnTo>
                    <a:pt x="271" y="63"/>
                  </a:lnTo>
                  <a:lnTo>
                    <a:pt x="271" y="69"/>
                  </a:lnTo>
                  <a:lnTo>
                    <a:pt x="271" y="75"/>
                  </a:lnTo>
                  <a:lnTo>
                    <a:pt x="265" y="75"/>
                  </a:lnTo>
                  <a:lnTo>
                    <a:pt x="259" y="75"/>
                  </a:lnTo>
                  <a:lnTo>
                    <a:pt x="254" y="75"/>
                  </a:lnTo>
                  <a:lnTo>
                    <a:pt x="254" y="69"/>
                  </a:lnTo>
                  <a:lnTo>
                    <a:pt x="254" y="63"/>
                  </a:lnTo>
                  <a:lnTo>
                    <a:pt x="254" y="57"/>
                  </a:lnTo>
                  <a:lnTo>
                    <a:pt x="248" y="57"/>
                  </a:lnTo>
                  <a:lnTo>
                    <a:pt x="254" y="57"/>
                  </a:lnTo>
                  <a:lnTo>
                    <a:pt x="254" y="52"/>
                  </a:lnTo>
                  <a:lnTo>
                    <a:pt x="248" y="52"/>
                  </a:lnTo>
                  <a:lnTo>
                    <a:pt x="248" y="57"/>
                  </a:lnTo>
                  <a:lnTo>
                    <a:pt x="242" y="57"/>
                  </a:lnTo>
                  <a:lnTo>
                    <a:pt x="248" y="57"/>
                  </a:lnTo>
                  <a:lnTo>
                    <a:pt x="248" y="63"/>
                  </a:lnTo>
                  <a:lnTo>
                    <a:pt x="248" y="69"/>
                  </a:lnTo>
                  <a:lnTo>
                    <a:pt x="242" y="69"/>
                  </a:lnTo>
                  <a:lnTo>
                    <a:pt x="236" y="69"/>
                  </a:lnTo>
                  <a:lnTo>
                    <a:pt x="242" y="69"/>
                  </a:lnTo>
                  <a:lnTo>
                    <a:pt x="242" y="75"/>
                  </a:lnTo>
                  <a:lnTo>
                    <a:pt x="242" y="69"/>
                  </a:lnTo>
                  <a:lnTo>
                    <a:pt x="242" y="75"/>
                  </a:lnTo>
                  <a:lnTo>
                    <a:pt x="248" y="75"/>
                  </a:lnTo>
                  <a:lnTo>
                    <a:pt x="242" y="75"/>
                  </a:lnTo>
                  <a:lnTo>
                    <a:pt x="248" y="75"/>
                  </a:lnTo>
                  <a:lnTo>
                    <a:pt x="248" y="80"/>
                  </a:lnTo>
                  <a:lnTo>
                    <a:pt x="242" y="80"/>
                  </a:lnTo>
                  <a:lnTo>
                    <a:pt x="242" y="86"/>
                  </a:lnTo>
                  <a:lnTo>
                    <a:pt x="248" y="80"/>
                  </a:lnTo>
                  <a:lnTo>
                    <a:pt x="254" y="86"/>
                  </a:lnTo>
                  <a:lnTo>
                    <a:pt x="248" y="86"/>
                  </a:lnTo>
                  <a:lnTo>
                    <a:pt x="242" y="86"/>
                  </a:lnTo>
                  <a:lnTo>
                    <a:pt x="236" y="86"/>
                  </a:lnTo>
                  <a:lnTo>
                    <a:pt x="242" y="86"/>
                  </a:lnTo>
                  <a:lnTo>
                    <a:pt x="242" y="92"/>
                  </a:lnTo>
                  <a:lnTo>
                    <a:pt x="242" y="86"/>
                  </a:lnTo>
                  <a:lnTo>
                    <a:pt x="248" y="86"/>
                  </a:lnTo>
                  <a:lnTo>
                    <a:pt x="248" y="92"/>
                  </a:lnTo>
                  <a:lnTo>
                    <a:pt x="254" y="92"/>
                  </a:lnTo>
                  <a:lnTo>
                    <a:pt x="259" y="98"/>
                  </a:lnTo>
                  <a:lnTo>
                    <a:pt x="254" y="98"/>
                  </a:lnTo>
                  <a:lnTo>
                    <a:pt x="254" y="103"/>
                  </a:lnTo>
                  <a:lnTo>
                    <a:pt x="248" y="103"/>
                  </a:lnTo>
                  <a:lnTo>
                    <a:pt x="248" y="98"/>
                  </a:lnTo>
                  <a:lnTo>
                    <a:pt x="242" y="98"/>
                  </a:lnTo>
                  <a:lnTo>
                    <a:pt x="242" y="103"/>
                  </a:lnTo>
                  <a:lnTo>
                    <a:pt x="248" y="103"/>
                  </a:lnTo>
                  <a:lnTo>
                    <a:pt x="248" y="109"/>
                  </a:lnTo>
                  <a:lnTo>
                    <a:pt x="248" y="103"/>
                  </a:lnTo>
                  <a:lnTo>
                    <a:pt x="242" y="103"/>
                  </a:lnTo>
                  <a:lnTo>
                    <a:pt x="242" y="109"/>
                  </a:lnTo>
                  <a:lnTo>
                    <a:pt x="242" y="103"/>
                  </a:lnTo>
                  <a:lnTo>
                    <a:pt x="242" y="109"/>
                  </a:lnTo>
                  <a:lnTo>
                    <a:pt x="236" y="109"/>
                  </a:lnTo>
                  <a:lnTo>
                    <a:pt x="231" y="109"/>
                  </a:lnTo>
                  <a:lnTo>
                    <a:pt x="231" y="103"/>
                  </a:lnTo>
                  <a:lnTo>
                    <a:pt x="225" y="103"/>
                  </a:lnTo>
                  <a:lnTo>
                    <a:pt x="231" y="109"/>
                  </a:lnTo>
                  <a:lnTo>
                    <a:pt x="236" y="109"/>
                  </a:lnTo>
                  <a:lnTo>
                    <a:pt x="236" y="115"/>
                  </a:lnTo>
                  <a:lnTo>
                    <a:pt x="236" y="109"/>
                  </a:lnTo>
                  <a:lnTo>
                    <a:pt x="236" y="115"/>
                  </a:lnTo>
                  <a:lnTo>
                    <a:pt x="242" y="115"/>
                  </a:lnTo>
                  <a:lnTo>
                    <a:pt x="242" y="109"/>
                  </a:lnTo>
                  <a:lnTo>
                    <a:pt x="242" y="115"/>
                  </a:lnTo>
                  <a:lnTo>
                    <a:pt x="242" y="109"/>
                  </a:lnTo>
                  <a:lnTo>
                    <a:pt x="248" y="109"/>
                  </a:lnTo>
                  <a:lnTo>
                    <a:pt x="248" y="115"/>
                  </a:lnTo>
                  <a:lnTo>
                    <a:pt x="248" y="109"/>
                  </a:lnTo>
                  <a:lnTo>
                    <a:pt x="254" y="109"/>
                  </a:lnTo>
                  <a:lnTo>
                    <a:pt x="248" y="109"/>
                  </a:lnTo>
                  <a:lnTo>
                    <a:pt x="254" y="103"/>
                  </a:lnTo>
                  <a:lnTo>
                    <a:pt x="254" y="109"/>
                  </a:lnTo>
                  <a:lnTo>
                    <a:pt x="254" y="115"/>
                  </a:lnTo>
                  <a:lnTo>
                    <a:pt x="254" y="109"/>
                  </a:lnTo>
                  <a:lnTo>
                    <a:pt x="259" y="109"/>
                  </a:lnTo>
                  <a:lnTo>
                    <a:pt x="259" y="115"/>
                  </a:lnTo>
                  <a:lnTo>
                    <a:pt x="265" y="121"/>
                  </a:lnTo>
                  <a:lnTo>
                    <a:pt x="265" y="126"/>
                  </a:lnTo>
                  <a:lnTo>
                    <a:pt x="265" y="132"/>
                  </a:lnTo>
                  <a:lnTo>
                    <a:pt x="271" y="132"/>
                  </a:lnTo>
                  <a:lnTo>
                    <a:pt x="271" y="138"/>
                  </a:lnTo>
                  <a:lnTo>
                    <a:pt x="271" y="144"/>
                  </a:lnTo>
                  <a:lnTo>
                    <a:pt x="271" y="138"/>
                  </a:lnTo>
                  <a:lnTo>
                    <a:pt x="271" y="144"/>
                  </a:lnTo>
                  <a:lnTo>
                    <a:pt x="265" y="144"/>
                  </a:lnTo>
                  <a:lnTo>
                    <a:pt x="271" y="144"/>
                  </a:lnTo>
                  <a:lnTo>
                    <a:pt x="277" y="144"/>
                  </a:lnTo>
                  <a:lnTo>
                    <a:pt x="271" y="144"/>
                  </a:lnTo>
                  <a:lnTo>
                    <a:pt x="271" y="149"/>
                  </a:lnTo>
                  <a:lnTo>
                    <a:pt x="277" y="149"/>
                  </a:lnTo>
                  <a:lnTo>
                    <a:pt x="277" y="144"/>
                  </a:lnTo>
                  <a:lnTo>
                    <a:pt x="277" y="149"/>
                  </a:lnTo>
                  <a:lnTo>
                    <a:pt x="282" y="149"/>
                  </a:lnTo>
                  <a:lnTo>
                    <a:pt x="282" y="155"/>
                  </a:lnTo>
                  <a:lnTo>
                    <a:pt x="282" y="161"/>
                  </a:lnTo>
                  <a:lnTo>
                    <a:pt x="277" y="167"/>
                  </a:lnTo>
                  <a:lnTo>
                    <a:pt x="271" y="167"/>
                  </a:lnTo>
                  <a:lnTo>
                    <a:pt x="277" y="167"/>
                  </a:lnTo>
                  <a:lnTo>
                    <a:pt x="282" y="167"/>
                  </a:lnTo>
                  <a:lnTo>
                    <a:pt x="282" y="161"/>
                  </a:lnTo>
                  <a:lnTo>
                    <a:pt x="288" y="161"/>
                  </a:lnTo>
                  <a:lnTo>
                    <a:pt x="288" y="167"/>
                  </a:lnTo>
                  <a:lnTo>
                    <a:pt x="282" y="167"/>
                  </a:lnTo>
                  <a:lnTo>
                    <a:pt x="288" y="167"/>
                  </a:lnTo>
                  <a:lnTo>
                    <a:pt x="288" y="172"/>
                  </a:lnTo>
                  <a:lnTo>
                    <a:pt x="282" y="172"/>
                  </a:lnTo>
                  <a:lnTo>
                    <a:pt x="288" y="172"/>
                  </a:lnTo>
                  <a:lnTo>
                    <a:pt x="288" y="167"/>
                  </a:lnTo>
                  <a:lnTo>
                    <a:pt x="288" y="172"/>
                  </a:lnTo>
                  <a:lnTo>
                    <a:pt x="288" y="178"/>
                  </a:lnTo>
                  <a:lnTo>
                    <a:pt x="288" y="184"/>
                  </a:lnTo>
                  <a:lnTo>
                    <a:pt x="288" y="178"/>
                  </a:lnTo>
                  <a:lnTo>
                    <a:pt x="288" y="184"/>
                  </a:lnTo>
                  <a:lnTo>
                    <a:pt x="288" y="190"/>
                  </a:lnTo>
                  <a:lnTo>
                    <a:pt x="288" y="195"/>
                  </a:lnTo>
                  <a:lnTo>
                    <a:pt x="288" y="201"/>
                  </a:lnTo>
                  <a:lnTo>
                    <a:pt x="288" y="195"/>
                  </a:lnTo>
                  <a:lnTo>
                    <a:pt x="288" y="201"/>
                  </a:lnTo>
                  <a:lnTo>
                    <a:pt x="288" y="207"/>
                  </a:lnTo>
                  <a:lnTo>
                    <a:pt x="288" y="213"/>
                  </a:lnTo>
                  <a:lnTo>
                    <a:pt x="288" y="218"/>
                  </a:lnTo>
                  <a:lnTo>
                    <a:pt x="288" y="224"/>
                  </a:lnTo>
                  <a:lnTo>
                    <a:pt x="288" y="230"/>
                  </a:lnTo>
                  <a:lnTo>
                    <a:pt x="288" y="236"/>
                  </a:lnTo>
                  <a:lnTo>
                    <a:pt x="288" y="241"/>
                  </a:lnTo>
                  <a:lnTo>
                    <a:pt x="288" y="247"/>
                  </a:lnTo>
                  <a:lnTo>
                    <a:pt x="288" y="253"/>
                  </a:lnTo>
                  <a:lnTo>
                    <a:pt x="288" y="247"/>
                  </a:lnTo>
                  <a:lnTo>
                    <a:pt x="288" y="253"/>
                  </a:lnTo>
                  <a:lnTo>
                    <a:pt x="282" y="253"/>
                  </a:lnTo>
                  <a:lnTo>
                    <a:pt x="288" y="253"/>
                  </a:lnTo>
                  <a:lnTo>
                    <a:pt x="288" y="259"/>
                  </a:lnTo>
                  <a:lnTo>
                    <a:pt x="282" y="259"/>
                  </a:lnTo>
                  <a:lnTo>
                    <a:pt x="288" y="259"/>
                  </a:lnTo>
                  <a:lnTo>
                    <a:pt x="282" y="259"/>
                  </a:lnTo>
                  <a:lnTo>
                    <a:pt x="282" y="264"/>
                  </a:lnTo>
                  <a:lnTo>
                    <a:pt x="288" y="264"/>
                  </a:lnTo>
                  <a:lnTo>
                    <a:pt x="282" y="264"/>
                  </a:lnTo>
                  <a:lnTo>
                    <a:pt x="282" y="270"/>
                  </a:lnTo>
                  <a:lnTo>
                    <a:pt x="282" y="264"/>
                  </a:lnTo>
                  <a:lnTo>
                    <a:pt x="282" y="270"/>
                  </a:lnTo>
                  <a:lnTo>
                    <a:pt x="282" y="276"/>
                  </a:lnTo>
                  <a:lnTo>
                    <a:pt x="288" y="276"/>
                  </a:lnTo>
                  <a:lnTo>
                    <a:pt x="288" y="270"/>
                  </a:lnTo>
                  <a:lnTo>
                    <a:pt x="282" y="270"/>
                  </a:lnTo>
                  <a:lnTo>
                    <a:pt x="288" y="270"/>
                  </a:lnTo>
                  <a:lnTo>
                    <a:pt x="288" y="276"/>
                  </a:lnTo>
                  <a:lnTo>
                    <a:pt x="288" y="282"/>
                  </a:lnTo>
                  <a:lnTo>
                    <a:pt x="288" y="288"/>
                  </a:lnTo>
                  <a:lnTo>
                    <a:pt x="288" y="293"/>
                  </a:lnTo>
                  <a:lnTo>
                    <a:pt x="288" y="299"/>
                  </a:lnTo>
                  <a:lnTo>
                    <a:pt x="288" y="305"/>
                  </a:lnTo>
                  <a:lnTo>
                    <a:pt x="288" y="311"/>
                  </a:lnTo>
                  <a:lnTo>
                    <a:pt x="294" y="311"/>
                  </a:lnTo>
                  <a:lnTo>
                    <a:pt x="288" y="311"/>
                  </a:lnTo>
                  <a:lnTo>
                    <a:pt x="294" y="311"/>
                  </a:lnTo>
                  <a:lnTo>
                    <a:pt x="300" y="305"/>
                  </a:lnTo>
                  <a:lnTo>
                    <a:pt x="300" y="311"/>
                  </a:lnTo>
                  <a:lnTo>
                    <a:pt x="294" y="316"/>
                  </a:lnTo>
                  <a:lnTo>
                    <a:pt x="294" y="322"/>
                  </a:lnTo>
                  <a:lnTo>
                    <a:pt x="294" y="328"/>
                  </a:lnTo>
                  <a:lnTo>
                    <a:pt x="294" y="334"/>
                  </a:lnTo>
                  <a:lnTo>
                    <a:pt x="294" y="328"/>
                  </a:lnTo>
                  <a:lnTo>
                    <a:pt x="294" y="334"/>
                  </a:lnTo>
                  <a:lnTo>
                    <a:pt x="294" y="339"/>
                  </a:lnTo>
                  <a:lnTo>
                    <a:pt x="294" y="334"/>
                  </a:lnTo>
                  <a:lnTo>
                    <a:pt x="288" y="334"/>
                  </a:lnTo>
                  <a:lnTo>
                    <a:pt x="288" y="339"/>
                  </a:lnTo>
                  <a:lnTo>
                    <a:pt x="288" y="345"/>
                  </a:lnTo>
                  <a:lnTo>
                    <a:pt x="294" y="345"/>
                  </a:lnTo>
                  <a:lnTo>
                    <a:pt x="294" y="351"/>
                  </a:lnTo>
                  <a:lnTo>
                    <a:pt x="300" y="351"/>
                  </a:lnTo>
                  <a:lnTo>
                    <a:pt x="300" y="357"/>
                  </a:lnTo>
                  <a:lnTo>
                    <a:pt x="294" y="357"/>
                  </a:lnTo>
                  <a:lnTo>
                    <a:pt x="300" y="357"/>
                  </a:lnTo>
                  <a:lnTo>
                    <a:pt x="294" y="357"/>
                  </a:lnTo>
                  <a:lnTo>
                    <a:pt x="294" y="362"/>
                  </a:lnTo>
                  <a:lnTo>
                    <a:pt x="288" y="362"/>
                  </a:lnTo>
                  <a:lnTo>
                    <a:pt x="288" y="368"/>
                  </a:lnTo>
                  <a:lnTo>
                    <a:pt x="282" y="368"/>
                  </a:lnTo>
                  <a:lnTo>
                    <a:pt x="282" y="374"/>
                  </a:lnTo>
                  <a:lnTo>
                    <a:pt x="282" y="368"/>
                  </a:lnTo>
                  <a:lnTo>
                    <a:pt x="282" y="374"/>
                  </a:lnTo>
                  <a:lnTo>
                    <a:pt x="282" y="380"/>
                  </a:lnTo>
                  <a:lnTo>
                    <a:pt x="277" y="380"/>
                  </a:lnTo>
                  <a:lnTo>
                    <a:pt x="277" y="385"/>
                  </a:lnTo>
                  <a:lnTo>
                    <a:pt x="271" y="385"/>
                  </a:lnTo>
                  <a:lnTo>
                    <a:pt x="271" y="391"/>
                  </a:lnTo>
                  <a:lnTo>
                    <a:pt x="277" y="391"/>
                  </a:lnTo>
                  <a:lnTo>
                    <a:pt x="271" y="397"/>
                  </a:lnTo>
                  <a:lnTo>
                    <a:pt x="265" y="403"/>
                  </a:lnTo>
                  <a:lnTo>
                    <a:pt x="259" y="403"/>
                  </a:lnTo>
                  <a:lnTo>
                    <a:pt x="265" y="403"/>
                  </a:lnTo>
                  <a:lnTo>
                    <a:pt x="259" y="403"/>
                  </a:lnTo>
                  <a:lnTo>
                    <a:pt x="259" y="408"/>
                  </a:lnTo>
                  <a:lnTo>
                    <a:pt x="254" y="408"/>
                  </a:lnTo>
                  <a:lnTo>
                    <a:pt x="248" y="408"/>
                  </a:lnTo>
                  <a:lnTo>
                    <a:pt x="248" y="414"/>
                  </a:lnTo>
                  <a:lnTo>
                    <a:pt x="242" y="414"/>
                  </a:lnTo>
                  <a:lnTo>
                    <a:pt x="236" y="414"/>
                  </a:lnTo>
                  <a:lnTo>
                    <a:pt x="231" y="414"/>
                  </a:lnTo>
                  <a:lnTo>
                    <a:pt x="225" y="414"/>
                  </a:lnTo>
                  <a:lnTo>
                    <a:pt x="219" y="414"/>
                  </a:lnTo>
                  <a:lnTo>
                    <a:pt x="213" y="414"/>
                  </a:lnTo>
                  <a:lnTo>
                    <a:pt x="208" y="414"/>
                  </a:lnTo>
                  <a:lnTo>
                    <a:pt x="202" y="414"/>
                  </a:lnTo>
                  <a:lnTo>
                    <a:pt x="196" y="414"/>
                  </a:lnTo>
                  <a:lnTo>
                    <a:pt x="190" y="414"/>
                  </a:lnTo>
                  <a:lnTo>
                    <a:pt x="185" y="414"/>
                  </a:lnTo>
                  <a:lnTo>
                    <a:pt x="185" y="408"/>
                  </a:lnTo>
                  <a:lnTo>
                    <a:pt x="179" y="408"/>
                  </a:lnTo>
                  <a:lnTo>
                    <a:pt x="179" y="403"/>
                  </a:lnTo>
                  <a:lnTo>
                    <a:pt x="173" y="403"/>
                  </a:lnTo>
                  <a:lnTo>
                    <a:pt x="167" y="403"/>
                  </a:lnTo>
                  <a:lnTo>
                    <a:pt x="162" y="403"/>
                  </a:lnTo>
                  <a:lnTo>
                    <a:pt x="162" y="397"/>
                  </a:lnTo>
                  <a:lnTo>
                    <a:pt x="156" y="397"/>
                  </a:lnTo>
                  <a:lnTo>
                    <a:pt x="150" y="391"/>
                  </a:lnTo>
                  <a:lnTo>
                    <a:pt x="150" y="385"/>
                  </a:lnTo>
                  <a:lnTo>
                    <a:pt x="144" y="385"/>
                  </a:lnTo>
                  <a:lnTo>
                    <a:pt x="144" y="380"/>
                  </a:lnTo>
                  <a:lnTo>
                    <a:pt x="139" y="380"/>
                  </a:lnTo>
                  <a:lnTo>
                    <a:pt x="139" y="374"/>
                  </a:lnTo>
                  <a:lnTo>
                    <a:pt x="139" y="368"/>
                  </a:lnTo>
                  <a:lnTo>
                    <a:pt x="133" y="368"/>
                  </a:lnTo>
                  <a:lnTo>
                    <a:pt x="133" y="362"/>
                  </a:lnTo>
                  <a:lnTo>
                    <a:pt x="133" y="357"/>
                  </a:lnTo>
                  <a:lnTo>
                    <a:pt x="133" y="351"/>
                  </a:lnTo>
                  <a:lnTo>
                    <a:pt x="127" y="345"/>
                  </a:lnTo>
                  <a:lnTo>
                    <a:pt x="127" y="339"/>
                  </a:lnTo>
                  <a:lnTo>
                    <a:pt x="127" y="334"/>
                  </a:lnTo>
                  <a:lnTo>
                    <a:pt x="121" y="334"/>
                  </a:lnTo>
                  <a:lnTo>
                    <a:pt x="121" y="328"/>
                  </a:lnTo>
                  <a:lnTo>
                    <a:pt x="116" y="322"/>
                  </a:lnTo>
                  <a:lnTo>
                    <a:pt x="116" y="316"/>
                  </a:lnTo>
                  <a:lnTo>
                    <a:pt x="116" y="311"/>
                  </a:lnTo>
                  <a:lnTo>
                    <a:pt x="110" y="311"/>
                  </a:lnTo>
                  <a:lnTo>
                    <a:pt x="110" y="305"/>
                  </a:lnTo>
                  <a:lnTo>
                    <a:pt x="104" y="299"/>
                  </a:lnTo>
                  <a:lnTo>
                    <a:pt x="104" y="293"/>
                  </a:lnTo>
                  <a:lnTo>
                    <a:pt x="104" y="288"/>
                  </a:lnTo>
                  <a:lnTo>
                    <a:pt x="104" y="282"/>
                  </a:lnTo>
                  <a:lnTo>
                    <a:pt x="104" y="276"/>
                  </a:lnTo>
                  <a:lnTo>
                    <a:pt x="104" y="270"/>
                  </a:lnTo>
                  <a:lnTo>
                    <a:pt x="98" y="270"/>
                  </a:lnTo>
                  <a:lnTo>
                    <a:pt x="98" y="264"/>
                  </a:lnTo>
                  <a:lnTo>
                    <a:pt x="93" y="264"/>
                  </a:lnTo>
                  <a:lnTo>
                    <a:pt x="93" y="259"/>
                  </a:lnTo>
                  <a:lnTo>
                    <a:pt x="98" y="259"/>
                  </a:lnTo>
                  <a:lnTo>
                    <a:pt x="98" y="253"/>
                  </a:lnTo>
                  <a:lnTo>
                    <a:pt x="104" y="253"/>
                  </a:lnTo>
                  <a:lnTo>
                    <a:pt x="98" y="253"/>
                  </a:lnTo>
                  <a:lnTo>
                    <a:pt x="98" y="247"/>
                  </a:lnTo>
                  <a:lnTo>
                    <a:pt x="98" y="253"/>
                  </a:lnTo>
                  <a:lnTo>
                    <a:pt x="98" y="247"/>
                  </a:lnTo>
                  <a:lnTo>
                    <a:pt x="93" y="247"/>
                  </a:lnTo>
                  <a:lnTo>
                    <a:pt x="98" y="247"/>
                  </a:lnTo>
                  <a:lnTo>
                    <a:pt x="104" y="247"/>
                  </a:lnTo>
                  <a:lnTo>
                    <a:pt x="98" y="247"/>
                  </a:lnTo>
                  <a:lnTo>
                    <a:pt x="93" y="247"/>
                  </a:lnTo>
                  <a:lnTo>
                    <a:pt x="98" y="247"/>
                  </a:lnTo>
                  <a:lnTo>
                    <a:pt x="98" y="241"/>
                  </a:lnTo>
                  <a:lnTo>
                    <a:pt x="98" y="247"/>
                  </a:lnTo>
                  <a:lnTo>
                    <a:pt x="93" y="247"/>
                  </a:lnTo>
                  <a:lnTo>
                    <a:pt x="93" y="241"/>
                  </a:lnTo>
                  <a:lnTo>
                    <a:pt x="93" y="236"/>
                  </a:lnTo>
                  <a:lnTo>
                    <a:pt x="98" y="236"/>
                  </a:lnTo>
                  <a:lnTo>
                    <a:pt x="93" y="236"/>
                  </a:lnTo>
                  <a:lnTo>
                    <a:pt x="93" y="230"/>
                  </a:lnTo>
                  <a:lnTo>
                    <a:pt x="98" y="230"/>
                  </a:lnTo>
                  <a:lnTo>
                    <a:pt x="93" y="230"/>
                  </a:lnTo>
                  <a:lnTo>
                    <a:pt x="98" y="230"/>
                  </a:lnTo>
                  <a:lnTo>
                    <a:pt x="93" y="230"/>
                  </a:lnTo>
                  <a:lnTo>
                    <a:pt x="93" y="236"/>
                  </a:lnTo>
                  <a:lnTo>
                    <a:pt x="93" y="230"/>
                  </a:lnTo>
                  <a:lnTo>
                    <a:pt x="87" y="230"/>
                  </a:lnTo>
                  <a:lnTo>
                    <a:pt x="87" y="236"/>
                  </a:lnTo>
                  <a:lnTo>
                    <a:pt x="87" y="230"/>
                  </a:lnTo>
                  <a:lnTo>
                    <a:pt x="87" y="236"/>
                  </a:lnTo>
                  <a:lnTo>
                    <a:pt x="87" y="230"/>
                  </a:lnTo>
                  <a:lnTo>
                    <a:pt x="87" y="236"/>
                  </a:lnTo>
                  <a:lnTo>
                    <a:pt x="87" y="230"/>
                  </a:lnTo>
                  <a:lnTo>
                    <a:pt x="87" y="224"/>
                  </a:lnTo>
                  <a:lnTo>
                    <a:pt x="87" y="218"/>
                  </a:lnTo>
                  <a:lnTo>
                    <a:pt x="87" y="213"/>
                  </a:lnTo>
                  <a:lnTo>
                    <a:pt x="87" y="207"/>
                  </a:lnTo>
                  <a:lnTo>
                    <a:pt x="87" y="201"/>
                  </a:lnTo>
                  <a:lnTo>
                    <a:pt x="93" y="201"/>
                  </a:lnTo>
                  <a:lnTo>
                    <a:pt x="93" y="195"/>
                  </a:lnTo>
                  <a:lnTo>
                    <a:pt x="98" y="195"/>
                  </a:lnTo>
                  <a:lnTo>
                    <a:pt x="98" y="201"/>
                  </a:lnTo>
                  <a:lnTo>
                    <a:pt x="98" y="195"/>
                  </a:lnTo>
                  <a:lnTo>
                    <a:pt x="93" y="195"/>
                  </a:lnTo>
                  <a:lnTo>
                    <a:pt x="93" y="190"/>
                  </a:lnTo>
                  <a:lnTo>
                    <a:pt x="93" y="184"/>
                  </a:lnTo>
                  <a:lnTo>
                    <a:pt x="93" y="178"/>
                  </a:lnTo>
                  <a:lnTo>
                    <a:pt x="93" y="184"/>
                  </a:lnTo>
                  <a:lnTo>
                    <a:pt x="93" y="178"/>
                  </a:lnTo>
                  <a:lnTo>
                    <a:pt x="87" y="178"/>
                  </a:lnTo>
                  <a:lnTo>
                    <a:pt x="81" y="178"/>
                  </a:lnTo>
                  <a:lnTo>
                    <a:pt x="81" y="172"/>
                  </a:lnTo>
                  <a:lnTo>
                    <a:pt x="81" y="178"/>
                  </a:lnTo>
                  <a:lnTo>
                    <a:pt x="87" y="178"/>
                  </a:lnTo>
                  <a:lnTo>
                    <a:pt x="87" y="184"/>
                  </a:lnTo>
                  <a:lnTo>
                    <a:pt x="87" y="190"/>
                  </a:lnTo>
                  <a:lnTo>
                    <a:pt x="87" y="195"/>
                  </a:lnTo>
                  <a:lnTo>
                    <a:pt x="81" y="195"/>
                  </a:lnTo>
                  <a:lnTo>
                    <a:pt x="75" y="195"/>
                  </a:lnTo>
                  <a:lnTo>
                    <a:pt x="75" y="201"/>
                  </a:lnTo>
                  <a:lnTo>
                    <a:pt x="75" y="207"/>
                  </a:lnTo>
                  <a:lnTo>
                    <a:pt x="75" y="213"/>
                  </a:lnTo>
                  <a:lnTo>
                    <a:pt x="75" y="218"/>
                  </a:lnTo>
                  <a:lnTo>
                    <a:pt x="75" y="213"/>
                  </a:lnTo>
                  <a:lnTo>
                    <a:pt x="75" y="218"/>
                  </a:lnTo>
                  <a:lnTo>
                    <a:pt x="75" y="213"/>
                  </a:lnTo>
                  <a:lnTo>
                    <a:pt x="75" y="207"/>
                  </a:lnTo>
                  <a:lnTo>
                    <a:pt x="75" y="213"/>
                  </a:lnTo>
                  <a:lnTo>
                    <a:pt x="69" y="213"/>
                  </a:lnTo>
                  <a:lnTo>
                    <a:pt x="75" y="213"/>
                  </a:lnTo>
                  <a:lnTo>
                    <a:pt x="75" y="218"/>
                  </a:lnTo>
                  <a:lnTo>
                    <a:pt x="75" y="224"/>
                  </a:lnTo>
                  <a:lnTo>
                    <a:pt x="75" y="230"/>
                  </a:lnTo>
                  <a:lnTo>
                    <a:pt x="75" y="224"/>
                  </a:lnTo>
                  <a:lnTo>
                    <a:pt x="69" y="224"/>
                  </a:lnTo>
                  <a:lnTo>
                    <a:pt x="69" y="218"/>
                  </a:lnTo>
                  <a:lnTo>
                    <a:pt x="64" y="218"/>
                  </a:lnTo>
                  <a:lnTo>
                    <a:pt x="64" y="224"/>
                  </a:lnTo>
                  <a:lnTo>
                    <a:pt x="58" y="213"/>
                  </a:lnTo>
                  <a:lnTo>
                    <a:pt x="52" y="218"/>
                  </a:lnTo>
                  <a:lnTo>
                    <a:pt x="46" y="213"/>
                  </a:lnTo>
                  <a:lnTo>
                    <a:pt x="41" y="218"/>
                  </a:lnTo>
                  <a:lnTo>
                    <a:pt x="35" y="207"/>
                  </a:lnTo>
                  <a:lnTo>
                    <a:pt x="29" y="207"/>
                  </a:lnTo>
                  <a:lnTo>
                    <a:pt x="35" y="207"/>
                  </a:lnTo>
                  <a:lnTo>
                    <a:pt x="41" y="201"/>
                  </a:lnTo>
                  <a:lnTo>
                    <a:pt x="35" y="195"/>
                  </a:lnTo>
                  <a:lnTo>
                    <a:pt x="46" y="184"/>
                  </a:lnTo>
                  <a:lnTo>
                    <a:pt x="35" y="172"/>
                  </a:lnTo>
                  <a:lnTo>
                    <a:pt x="29" y="161"/>
                  </a:lnTo>
                  <a:lnTo>
                    <a:pt x="18" y="144"/>
                  </a:lnTo>
                  <a:lnTo>
                    <a:pt x="12" y="144"/>
                  </a:lnTo>
                  <a:lnTo>
                    <a:pt x="12" y="138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6" y="126"/>
                  </a:lnTo>
                  <a:lnTo>
                    <a:pt x="6" y="121"/>
                  </a:lnTo>
                  <a:lnTo>
                    <a:pt x="6" y="115"/>
                  </a:lnTo>
                  <a:lnTo>
                    <a:pt x="12" y="115"/>
                  </a:lnTo>
                  <a:lnTo>
                    <a:pt x="12" y="109"/>
                  </a:lnTo>
                  <a:lnTo>
                    <a:pt x="18" y="109"/>
                  </a:lnTo>
                  <a:lnTo>
                    <a:pt x="18" y="103"/>
                  </a:lnTo>
                  <a:lnTo>
                    <a:pt x="23" y="103"/>
                  </a:lnTo>
                  <a:lnTo>
                    <a:pt x="46" y="103"/>
                  </a:lnTo>
                  <a:lnTo>
                    <a:pt x="52" y="103"/>
                  </a:lnTo>
                  <a:lnTo>
                    <a:pt x="58" y="103"/>
                  </a:lnTo>
                  <a:lnTo>
                    <a:pt x="64" y="103"/>
                  </a:lnTo>
                  <a:lnTo>
                    <a:pt x="69" y="103"/>
                  </a:lnTo>
                  <a:lnTo>
                    <a:pt x="75" y="103"/>
                  </a:lnTo>
                  <a:lnTo>
                    <a:pt x="81" y="103"/>
                  </a:lnTo>
                  <a:lnTo>
                    <a:pt x="81" y="98"/>
                  </a:lnTo>
                  <a:lnTo>
                    <a:pt x="87" y="86"/>
                  </a:lnTo>
                  <a:lnTo>
                    <a:pt x="87" y="80"/>
                  </a:lnTo>
                  <a:lnTo>
                    <a:pt x="93" y="75"/>
                  </a:lnTo>
                  <a:lnTo>
                    <a:pt x="93" y="69"/>
                  </a:lnTo>
                  <a:lnTo>
                    <a:pt x="98" y="63"/>
                  </a:lnTo>
                  <a:lnTo>
                    <a:pt x="98" y="57"/>
                  </a:lnTo>
                  <a:lnTo>
                    <a:pt x="93" y="40"/>
                  </a:lnTo>
                  <a:lnTo>
                    <a:pt x="116" y="17"/>
                  </a:lnTo>
                  <a:lnTo>
                    <a:pt x="121" y="17"/>
                  </a:lnTo>
                  <a:lnTo>
                    <a:pt x="133" y="17"/>
                  </a:lnTo>
                  <a:close/>
                  <a:moveTo>
                    <a:pt x="265" y="121"/>
                  </a:moveTo>
                  <a:lnTo>
                    <a:pt x="265" y="115"/>
                  </a:lnTo>
                  <a:lnTo>
                    <a:pt x="259" y="115"/>
                  </a:lnTo>
                  <a:lnTo>
                    <a:pt x="265" y="109"/>
                  </a:lnTo>
                  <a:lnTo>
                    <a:pt x="265" y="115"/>
                  </a:lnTo>
                  <a:lnTo>
                    <a:pt x="271" y="115"/>
                  </a:lnTo>
                  <a:lnTo>
                    <a:pt x="271" y="121"/>
                  </a:lnTo>
                  <a:lnTo>
                    <a:pt x="265" y="121"/>
                  </a:lnTo>
                  <a:close/>
                  <a:moveTo>
                    <a:pt x="254" y="92"/>
                  </a:moveTo>
                  <a:lnTo>
                    <a:pt x="254" y="86"/>
                  </a:lnTo>
                  <a:lnTo>
                    <a:pt x="248" y="86"/>
                  </a:lnTo>
                  <a:lnTo>
                    <a:pt x="254" y="86"/>
                  </a:lnTo>
                  <a:lnTo>
                    <a:pt x="254" y="92"/>
                  </a:lnTo>
                  <a:close/>
                  <a:moveTo>
                    <a:pt x="282" y="270"/>
                  </a:moveTo>
                  <a:lnTo>
                    <a:pt x="282" y="264"/>
                  </a:lnTo>
                  <a:lnTo>
                    <a:pt x="288" y="264"/>
                  </a:lnTo>
                  <a:lnTo>
                    <a:pt x="288" y="270"/>
                  </a:lnTo>
                  <a:lnTo>
                    <a:pt x="282" y="270"/>
                  </a:lnTo>
                  <a:close/>
                  <a:moveTo>
                    <a:pt x="294" y="345"/>
                  </a:moveTo>
                  <a:lnTo>
                    <a:pt x="294" y="339"/>
                  </a:lnTo>
                  <a:lnTo>
                    <a:pt x="294" y="345"/>
                  </a:lnTo>
                  <a:close/>
                  <a:moveTo>
                    <a:pt x="87" y="190"/>
                  </a:moveTo>
                  <a:lnTo>
                    <a:pt x="87" y="184"/>
                  </a:lnTo>
                  <a:lnTo>
                    <a:pt x="87" y="190"/>
                  </a:lnTo>
                  <a:close/>
                  <a:moveTo>
                    <a:pt x="271" y="138"/>
                  </a:moveTo>
                  <a:lnTo>
                    <a:pt x="271" y="132"/>
                  </a:lnTo>
                  <a:lnTo>
                    <a:pt x="271" y="138"/>
                  </a:lnTo>
                  <a:close/>
                  <a:moveTo>
                    <a:pt x="282" y="264"/>
                  </a:moveTo>
                  <a:lnTo>
                    <a:pt x="288" y="264"/>
                  </a:lnTo>
                  <a:lnTo>
                    <a:pt x="282" y="264"/>
                  </a:lnTo>
                  <a:close/>
                  <a:moveTo>
                    <a:pt x="87" y="178"/>
                  </a:moveTo>
                  <a:lnTo>
                    <a:pt x="81" y="178"/>
                  </a:lnTo>
                  <a:lnTo>
                    <a:pt x="87" y="178"/>
                  </a:lnTo>
                  <a:close/>
                  <a:moveTo>
                    <a:pt x="87" y="195"/>
                  </a:moveTo>
                  <a:lnTo>
                    <a:pt x="87" y="190"/>
                  </a:lnTo>
                  <a:lnTo>
                    <a:pt x="87" y="195"/>
                  </a:lnTo>
                  <a:lnTo>
                    <a:pt x="87" y="190"/>
                  </a:lnTo>
                  <a:lnTo>
                    <a:pt x="87" y="195"/>
                  </a:lnTo>
                  <a:close/>
                  <a:moveTo>
                    <a:pt x="288" y="184"/>
                  </a:moveTo>
                  <a:lnTo>
                    <a:pt x="288" y="178"/>
                  </a:lnTo>
                  <a:lnTo>
                    <a:pt x="288" y="184"/>
                  </a:lnTo>
                  <a:close/>
                  <a:moveTo>
                    <a:pt x="288" y="218"/>
                  </a:moveTo>
                  <a:lnTo>
                    <a:pt x="288" y="213"/>
                  </a:lnTo>
                  <a:lnTo>
                    <a:pt x="294" y="213"/>
                  </a:lnTo>
                  <a:lnTo>
                    <a:pt x="294" y="218"/>
                  </a:lnTo>
                  <a:lnTo>
                    <a:pt x="288" y="218"/>
                  </a:lnTo>
                  <a:close/>
                  <a:moveTo>
                    <a:pt x="248" y="103"/>
                  </a:moveTo>
                  <a:lnTo>
                    <a:pt x="254" y="103"/>
                  </a:lnTo>
                  <a:lnTo>
                    <a:pt x="248" y="103"/>
                  </a:lnTo>
                  <a:close/>
                  <a:moveTo>
                    <a:pt x="294" y="224"/>
                  </a:moveTo>
                  <a:lnTo>
                    <a:pt x="294" y="218"/>
                  </a:lnTo>
                  <a:lnTo>
                    <a:pt x="294" y="224"/>
                  </a:lnTo>
                  <a:close/>
                  <a:moveTo>
                    <a:pt x="288" y="305"/>
                  </a:moveTo>
                  <a:lnTo>
                    <a:pt x="288" y="299"/>
                  </a:lnTo>
                  <a:lnTo>
                    <a:pt x="288" y="305"/>
                  </a:lnTo>
                  <a:close/>
                  <a:moveTo>
                    <a:pt x="87" y="195"/>
                  </a:moveTo>
                  <a:lnTo>
                    <a:pt x="87" y="190"/>
                  </a:lnTo>
                  <a:lnTo>
                    <a:pt x="87" y="195"/>
                  </a:lnTo>
                  <a:close/>
                  <a:moveTo>
                    <a:pt x="254" y="80"/>
                  </a:moveTo>
                  <a:lnTo>
                    <a:pt x="248" y="80"/>
                  </a:lnTo>
                  <a:lnTo>
                    <a:pt x="254" y="80"/>
                  </a:lnTo>
                  <a:close/>
                  <a:moveTo>
                    <a:pt x="294" y="230"/>
                  </a:moveTo>
                  <a:lnTo>
                    <a:pt x="288" y="230"/>
                  </a:lnTo>
                  <a:lnTo>
                    <a:pt x="294" y="230"/>
                  </a:lnTo>
                  <a:close/>
                  <a:moveTo>
                    <a:pt x="219" y="420"/>
                  </a:moveTo>
                  <a:lnTo>
                    <a:pt x="219" y="414"/>
                  </a:lnTo>
                  <a:lnTo>
                    <a:pt x="219" y="420"/>
                  </a:lnTo>
                  <a:close/>
                </a:path>
              </a:pathLst>
            </a:custGeom>
            <a:gradFill rotWithShape="0">
              <a:gsLst>
                <a:gs pos="0">
                  <a:srgbClr val="D4FAD2"/>
                </a:gs>
                <a:gs pos="58000">
                  <a:srgbClr val="D4FAD2"/>
                </a:gs>
                <a:gs pos="75000">
                  <a:srgbClr val="FFFF00"/>
                </a:gs>
                <a:gs pos="100000">
                  <a:srgbClr val="FFFF00"/>
                </a:gs>
              </a:gsLst>
              <a:lin ang="13800000"/>
            </a:gradFill>
            <a:ln w="6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151" name="Freeform 140"/>
            <p:cNvSpPr>
              <a:spLocks/>
            </p:cNvSpPr>
            <p:nvPr/>
          </p:nvSpPr>
          <p:spPr bwMode="auto">
            <a:xfrm>
              <a:off x="4427641" y="3001383"/>
              <a:ext cx="986281" cy="1362584"/>
            </a:xfrm>
            <a:custGeom>
              <a:avLst/>
              <a:gdLst>
                <a:gd name="T0" fmla="*/ 2147483646 w 650"/>
                <a:gd name="T1" fmla="*/ 2147483646 h 898"/>
                <a:gd name="T2" fmla="*/ 2147483646 w 650"/>
                <a:gd name="T3" fmla="*/ 2147483646 h 898"/>
                <a:gd name="T4" fmla="*/ 2147483646 w 650"/>
                <a:gd name="T5" fmla="*/ 2147483646 h 898"/>
                <a:gd name="T6" fmla="*/ 2147483646 w 650"/>
                <a:gd name="T7" fmla="*/ 2147483646 h 898"/>
                <a:gd name="T8" fmla="*/ 0 w 650"/>
                <a:gd name="T9" fmla="*/ 2147483646 h 898"/>
                <a:gd name="T10" fmla="*/ 2147483646 w 650"/>
                <a:gd name="T11" fmla="*/ 2147483646 h 898"/>
                <a:gd name="T12" fmla="*/ 2147483646 w 650"/>
                <a:gd name="T13" fmla="*/ 2147483646 h 898"/>
                <a:gd name="T14" fmla="*/ 2147483646 w 650"/>
                <a:gd name="T15" fmla="*/ 2147483646 h 898"/>
                <a:gd name="T16" fmla="*/ 2147483646 w 650"/>
                <a:gd name="T17" fmla="*/ 2147483646 h 898"/>
                <a:gd name="T18" fmla="*/ 2147483646 w 650"/>
                <a:gd name="T19" fmla="*/ 2147483646 h 898"/>
                <a:gd name="T20" fmla="*/ 2147483646 w 650"/>
                <a:gd name="T21" fmla="*/ 2147483646 h 898"/>
                <a:gd name="T22" fmla="*/ 2147483646 w 650"/>
                <a:gd name="T23" fmla="*/ 2147483646 h 898"/>
                <a:gd name="T24" fmla="*/ 2147483646 w 650"/>
                <a:gd name="T25" fmla="*/ 2147483646 h 898"/>
                <a:gd name="T26" fmla="*/ 2147483646 w 650"/>
                <a:gd name="T27" fmla="*/ 2147483646 h 898"/>
                <a:gd name="T28" fmla="*/ 2147483646 w 650"/>
                <a:gd name="T29" fmla="*/ 2147483646 h 898"/>
                <a:gd name="T30" fmla="*/ 2147483646 w 650"/>
                <a:gd name="T31" fmla="*/ 2147483646 h 898"/>
                <a:gd name="T32" fmla="*/ 2147483646 w 650"/>
                <a:gd name="T33" fmla="*/ 2147483646 h 898"/>
                <a:gd name="T34" fmla="*/ 2147483646 w 650"/>
                <a:gd name="T35" fmla="*/ 2147483646 h 898"/>
                <a:gd name="T36" fmla="*/ 2147483646 w 650"/>
                <a:gd name="T37" fmla="*/ 2147483646 h 898"/>
                <a:gd name="T38" fmla="*/ 2147483646 w 650"/>
                <a:gd name="T39" fmla="*/ 2147483646 h 898"/>
                <a:gd name="T40" fmla="*/ 2147483646 w 650"/>
                <a:gd name="T41" fmla="*/ 2147483646 h 898"/>
                <a:gd name="T42" fmla="*/ 2147483646 w 650"/>
                <a:gd name="T43" fmla="*/ 2147483646 h 898"/>
                <a:gd name="T44" fmla="*/ 2147483646 w 650"/>
                <a:gd name="T45" fmla="*/ 2147483646 h 898"/>
                <a:gd name="T46" fmla="*/ 2147483646 w 650"/>
                <a:gd name="T47" fmla="*/ 2147483646 h 898"/>
                <a:gd name="T48" fmla="*/ 2147483646 w 650"/>
                <a:gd name="T49" fmla="*/ 2147483646 h 898"/>
                <a:gd name="T50" fmla="*/ 2147483646 w 650"/>
                <a:gd name="T51" fmla="*/ 2147483646 h 898"/>
                <a:gd name="T52" fmla="*/ 2147483646 w 650"/>
                <a:gd name="T53" fmla="*/ 2147483646 h 898"/>
                <a:gd name="T54" fmla="*/ 2147483646 w 650"/>
                <a:gd name="T55" fmla="*/ 2147483646 h 898"/>
                <a:gd name="T56" fmla="*/ 2147483646 w 650"/>
                <a:gd name="T57" fmla="*/ 2147483646 h 898"/>
                <a:gd name="T58" fmla="*/ 2147483646 w 650"/>
                <a:gd name="T59" fmla="*/ 2147483646 h 898"/>
                <a:gd name="T60" fmla="*/ 2147483646 w 650"/>
                <a:gd name="T61" fmla="*/ 2147483646 h 898"/>
                <a:gd name="T62" fmla="*/ 2147483646 w 650"/>
                <a:gd name="T63" fmla="*/ 2147483646 h 898"/>
                <a:gd name="T64" fmla="*/ 2147483646 w 650"/>
                <a:gd name="T65" fmla="*/ 2147483646 h 898"/>
                <a:gd name="T66" fmla="*/ 2147483646 w 650"/>
                <a:gd name="T67" fmla="*/ 2147483646 h 898"/>
                <a:gd name="T68" fmla="*/ 2147483646 w 650"/>
                <a:gd name="T69" fmla="*/ 2147483646 h 898"/>
                <a:gd name="T70" fmla="*/ 2147483646 w 650"/>
                <a:gd name="T71" fmla="*/ 2147483646 h 898"/>
                <a:gd name="T72" fmla="*/ 2147483646 w 650"/>
                <a:gd name="T73" fmla="*/ 2147483646 h 898"/>
                <a:gd name="T74" fmla="*/ 2147483646 w 650"/>
                <a:gd name="T75" fmla="*/ 2147483646 h 898"/>
                <a:gd name="T76" fmla="*/ 2147483646 w 650"/>
                <a:gd name="T77" fmla="*/ 2147483646 h 898"/>
                <a:gd name="T78" fmla="*/ 2147483646 w 650"/>
                <a:gd name="T79" fmla="*/ 2147483646 h 898"/>
                <a:gd name="T80" fmla="*/ 2147483646 w 650"/>
                <a:gd name="T81" fmla="*/ 2147483646 h 898"/>
                <a:gd name="T82" fmla="*/ 2147483646 w 650"/>
                <a:gd name="T83" fmla="*/ 2147483646 h 898"/>
                <a:gd name="T84" fmla="*/ 2147483646 w 650"/>
                <a:gd name="T85" fmla="*/ 2147483646 h 898"/>
                <a:gd name="T86" fmla="*/ 2147483646 w 650"/>
                <a:gd name="T87" fmla="*/ 2147483646 h 898"/>
                <a:gd name="T88" fmla="*/ 2147483646 w 650"/>
                <a:gd name="T89" fmla="*/ 2147483646 h 898"/>
                <a:gd name="T90" fmla="*/ 2147483646 w 650"/>
                <a:gd name="T91" fmla="*/ 2147483646 h 898"/>
                <a:gd name="T92" fmla="*/ 2147483646 w 650"/>
                <a:gd name="T93" fmla="*/ 2147483646 h 898"/>
                <a:gd name="T94" fmla="*/ 2147483646 w 650"/>
                <a:gd name="T95" fmla="*/ 2147483646 h 898"/>
                <a:gd name="T96" fmla="*/ 2147483646 w 650"/>
                <a:gd name="T97" fmla="*/ 2147483646 h 898"/>
                <a:gd name="T98" fmla="*/ 2147483646 w 650"/>
                <a:gd name="T99" fmla="*/ 2147483646 h 898"/>
                <a:gd name="T100" fmla="*/ 2147483646 w 650"/>
                <a:gd name="T101" fmla="*/ 2147483646 h 898"/>
                <a:gd name="T102" fmla="*/ 2147483646 w 650"/>
                <a:gd name="T103" fmla="*/ 2147483646 h 898"/>
                <a:gd name="T104" fmla="*/ 2147483646 w 650"/>
                <a:gd name="T105" fmla="*/ 2147483646 h 898"/>
                <a:gd name="T106" fmla="*/ 2147483646 w 650"/>
                <a:gd name="T107" fmla="*/ 2147483646 h 898"/>
                <a:gd name="T108" fmla="*/ 2147483646 w 650"/>
                <a:gd name="T109" fmla="*/ 2147483646 h 898"/>
                <a:gd name="T110" fmla="*/ 2147483646 w 650"/>
                <a:gd name="T111" fmla="*/ 2147483646 h 898"/>
                <a:gd name="T112" fmla="*/ 2147483646 w 650"/>
                <a:gd name="T113" fmla="*/ 2147483646 h 898"/>
                <a:gd name="T114" fmla="*/ 2147483646 w 650"/>
                <a:gd name="T115" fmla="*/ 2147483646 h 898"/>
                <a:gd name="T116" fmla="*/ 2147483646 w 650"/>
                <a:gd name="T117" fmla="*/ 2147483646 h 89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50" h="898">
                  <a:moveTo>
                    <a:pt x="98" y="466"/>
                  </a:moveTo>
                  <a:lnTo>
                    <a:pt x="98" y="461"/>
                  </a:lnTo>
                  <a:lnTo>
                    <a:pt x="98" y="455"/>
                  </a:lnTo>
                  <a:lnTo>
                    <a:pt x="92" y="455"/>
                  </a:lnTo>
                  <a:lnTo>
                    <a:pt x="92" y="449"/>
                  </a:lnTo>
                  <a:lnTo>
                    <a:pt x="86" y="449"/>
                  </a:lnTo>
                  <a:lnTo>
                    <a:pt x="86" y="443"/>
                  </a:lnTo>
                  <a:lnTo>
                    <a:pt x="92" y="443"/>
                  </a:lnTo>
                  <a:lnTo>
                    <a:pt x="92" y="438"/>
                  </a:lnTo>
                  <a:lnTo>
                    <a:pt x="98" y="432"/>
                  </a:lnTo>
                  <a:lnTo>
                    <a:pt x="92" y="432"/>
                  </a:lnTo>
                  <a:lnTo>
                    <a:pt x="92" y="426"/>
                  </a:lnTo>
                  <a:lnTo>
                    <a:pt x="86" y="426"/>
                  </a:lnTo>
                  <a:lnTo>
                    <a:pt x="86" y="420"/>
                  </a:lnTo>
                  <a:lnTo>
                    <a:pt x="86" y="415"/>
                  </a:lnTo>
                  <a:lnTo>
                    <a:pt x="81" y="415"/>
                  </a:lnTo>
                  <a:lnTo>
                    <a:pt x="75" y="415"/>
                  </a:lnTo>
                  <a:lnTo>
                    <a:pt x="75" y="409"/>
                  </a:lnTo>
                  <a:lnTo>
                    <a:pt x="69" y="415"/>
                  </a:lnTo>
                  <a:lnTo>
                    <a:pt x="63" y="415"/>
                  </a:lnTo>
                  <a:lnTo>
                    <a:pt x="63" y="409"/>
                  </a:lnTo>
                  <a:lnTo>
                    <a:pt x="63" y="403"/>
                  </a:lnTo>
                  <a:lnTo>
                    <a:pt x="58" y="403"/>
                  </a:lnTo>
                  <a:lnTo>
                    <a:pt x="58" y="409"/>
                  </a:lnTo>
                  <a:lnTo>
                    <a:pt x="52" y="409"/>
                  </a:lnTo>
                  <a:lnTo>
                    <a:pt x="52" y="403"/>
                  </a:lnTo>
                  <a:lnTo>
                    <a:pt x="58" y="403"/>
                  </a:lnTo>
                  <a:lnTo>
                    <a:pt x="52" y="403"/>
                  </a:lnTo>
                  <a:lnTo>
                    <a:pt x="52" y="397"/>
                  </a:lnTo>
                  <a:lnTo>
                    <a:pt x="52" y="392"/>
                  </a:lnTo>
                  <a:lnTo>
                    <a:pt x="46" y="392"/>
                  </a:lnTo>
                  <a:lnTo>
                    <a:pt x="46" y="397"/>
                  </a:lnTo>
                  <a:lnTo>
                    <a:pt x="40" y="397"/>
                  </a:lnTo>
                  <a:lnTo>
                    <a:pt x="40" y="392"/>
                  </a:lnTo>
                  <a:lnTo>
                    <a:pt x="40" y="386"/>
                  </a:lnTo>
                  <a:lnTo>
                    <a:pt x="34" y="386"/>
                  </a:lnTo>
                  <a:lnTo>
                    <a:pt x="34" y="380"/>
                  </a:lnTo>
                  <a:lnTo>
                    <a:pt x="40" y="380"/>
                  </a:lnTo>
                  <a:lnTo>
                    <a:pt x="40" y="374"/>
                  </a:lnTo>
                  <a:lnTo>
                    <a:pt x="34" y="374"/>
                  </a:lnTo>
                  <a:lnTo>
                    <a:pt x="34" y="380"/>
                  </a:lnTo>
                  <a:lnTo>
                    <a:pt x="29" y="380"/>
                  </a:lnTo>
                  <a:lnTo>
                    <a:pt x="23" y="380"/>
                  </a:lnTo>
                  <a:lnTo>
                    <a:pt x="23" y="374"/>
                  </a:lnTo>
                  <a:lnTo>
                    <a:pt x="29" y="374"/>
                  </a:lnTo>
                  <a:lnTo>
                    <a:pt x="29" y="369"/>
                  </a:lnTo>
                  <a:lnTo>
                    <a:pt x="23" y="369"/>
                  </a:lnTo>
                  <a:lnTo>
                    <a:pt x="17" y="369"/>
                  </a:lnTo>
                  <a:lnTo>
                    <a:pt x="11" y="369"/>
                  </a:lnTo>
                  <a:lnTo>
                    <a:pt x="6" y="369"/>
                  </a:lnTo>
                  <a:lnTo>
                    <a:pt x="6" y="363"/>
                  </a:lnTo>
                  <a:lnTo>
                    <a:pt x="6" y="357"/>
                  </a:lnTo>
                  <a:lnTo>
                    <a:pt x="11" y="357"/>
                  </a:lnTo>
                  <a:lnTo>
                    <a:pt x="11" y="351"/>
                  </a:lnTo>
                  <a:lnTo>
                    <a:pt x="17" y="351"/>
                  </a:lnTo>
                  <a:lnTo>
                    <a:pt x="17" y="346"/>
                  </a:lnTo>
                  <a:lnTo>
                    <a:pt x="23" y="346"/>
                  </a:lnTo>
                  <a:lnTo>
                    <a:pt x="23" y="340"/>
                  </a:lnTo>
                  <a:lnTo>
                    <a:pt x="23" y="334"/>
                  </a:lnTo>
                  <a:lnTo>
                    <a:pt x="23" y="328"/>
                  </a:lnTo>
                  <a:lnTo>
                    <a:pt x="17" y="328"/>
                  </a:lnTo>
                  <a:lnTo>
                    <a:pt x="17" y="323"/>
                  </a:lnTo>
                  <a:lnTo>
                    <a:pt x="23" y="323"/>
                  </a:lnTo>
                  <a:lnTo>
                    <a:pt x="17" y="323"/>
                  </a:lnTo>
                  <a:lnTo>
                    <a:pt x="17" y="317"/>
                  </a:lnTo>
                  <a:lnTo>
                    <a:pt x="17" y="311"/>
                  </a:lnTo>
                  <a:lnTo>
                    <a:pt x="11" y="311"/>
                  </a:lnTo>
                  <a:lnTo>
                    <a:pt x="6" y="311"/>
                  </a:lnTo>
                  <a:lnTo>
                    <a:pt x="6" y="305"/>
                  </a:lnTo>
                  <a:lnTo>
                    <a:pt x="0" y="305"/>
                  </a:lnTo>
                  <a:lnTo>
                    <a:pt x="0" y="300"/>
                  </a:lnTo>
                  <a:lnTo>
                    <a:pt x="6" y="300"/>
                  </a:lnTo>
                  <a:lnTo>
                    <a:pt x="6" y="294"/>
                  </a:lnTo>
                  <a:lnTo>
                    <a:pt x="11" y="294"/>
                  </a:lnTo>
                  <a:lnTo>
                    <a:pt x="11" y="288"/>
                  </a:lnTo>
                  <a:lnTo>
                    <a:pt x="17" y="288"/>
                  </a:lnTo>
                  <a:lnTo>
                    <a:pt x="17" y="282"/>
                  </a:lnTo>
                  <a:lnTo>
                    <a:pt x="23" y="282"/>
                  </a:lnTo>
                  <a:lnTo>
                    <a:pt x="23" y="277"/>
                  </a:lnTo>
                  <a:lnTo>
                    <a:pt x="23" y="271"/>
                  </a:lnTo>
                  <a:lnTo>
                    <a:pt x="23" y="265"/>
                  </a:lnTo>
                  <a:lnTo>
                    <a:pt x="23" y="259"/>
                  </a:lnTo>
                  <a:lnTo>
                    <a:pt x="23" y="265"/>
                  </a:lnTo>
                  <a:lnTo>
                    <a:pt x="23" y="259"/>
                  </a:lnTo>
                  <a:lnTo>
                    <a:pt x="23" y="254"/>
                  </a:lnTo>
                  <a:lnTo>
                    <a:pt x="29" y="254"/>
                  </a:lnTo>
                  <a:lnTo>
                    <a:pt x="23" y="254"/>
                  </a:lnTo>
                  <a:lnTo>
                    <a:pt x="29" y="248"/>
                  </a:lnTo>
                  <a:lnTo>
                    <a:pt x="29" y="242"/>
                  </a:lnTo>
                  <a:lnTo>
                    <a:pt x="34" y="236"/>
                  </a:lnTo>
                  <a:lnTo>
                    <a:pt x="40" y="236"/>
                  </a:lnTo>
                  <a:lnTo>
                    <a:pt x="46" y="236"/>
                  </a:lnTo>
                  <a:lnTo>
                    <a:pt x="46" y="242"/>
                  </a:lnTo>
                  <a:lnTo>
                    <a:pt x="52" y="242"/>
                  </a:lnTo>
                  <a:lnTo>
                    <a:pt x="52" y="248"/>
                  </a:lnTo>
                  <a:lnTo>
                    <a:pt x="52" y="242"/>
                  </a:lnTo>
                  <a:lnTo>
                    <a:pt x="58" y="242"/>
                  </a:lnTo>
                  <a:lnTo>
                    <a:pt x="58" y="236"/>
                  </a:lnTo>
                  <a:lnTo>
                    <a:pt x="58" y="230"/>
                  </a:lnTo>
                  <a:lnTo>
                    <a:pt x="63" y="230"/>
                  </a:lnTo>
                  <a:lnTo>
                    <a:pt x="69" y="225"/>
                  </a:lnTo>
                  <a:lnTo>
                    <a:pt x="75" y="219"/>
                  </a:lnTo>
                  <a:lnTo>
                    <a:pt x="75" y="213"/>
                  </a:lnTo>
                  <a:lnTo>
                    <a:pt x="81" y="213"/>
                  </a:lnTo>
                  <a:lnTo>
                    <a:pt x="86" y="213"/>
                  </a:lnTo>
                  <a:lnTo>
                    <a:pt x="86" y="207"/>
                  </a:lnTo>
                  <a:lnTo>
                    <a:pt x="92" y="207"/>
                  </a:lnTo>
                  <a:lnTo>
                    <a:pt x="92" y="202"/>
                  </a:lnTo>
                  <a:lnTo>
                    <a:pt x="92" y="196"/>
                  </a:lnTo>
                  <a:lnTo>
                    <a:pt x="98" y="190"/>
                  </a:lnTo>
                  <a:lnTo>
                    <a:pt x="104" y="184"/>
                  </a:lnTo>
                  <a:lnTo>
                    <a:pt x="109" y="184"/>
                  </a:lnTo>
                  <a:lnTo>
                    <a:pt x="109" y="179"/>
                  </a:lnTo>
                  <a:lnTo>
                    <a:pt x="115" y="173"/>
                  </a:lnTo>
                  <a:lnTo>
                    <a:pt x="115" y="167"/>
                  </a:lnTo>
                  <a:lnTo>
                    <a:pt x="115" y="173"/>
                  </a:lnTo>
                  <a:lnTo>
                    <a:pt x="115" y="167"/>
                  </a:lnTo>
                  <a:lnTo>
                    <a:pt x="121" y="167"/>
                  </a:lnTo>
                  <a:lnTo>
                    <a:pt x="127" y="161"/>
                  </a:lnTo>
                  <a:lnTo>
                    <a:pt x="132" y="161"/>
                  </a:lnTo>
                  <a:lnTo>
                    <a:pt x="132" y="156"/>
                  </a:lnTo>
                  <a:lnTo>
                    <a:pt x="132" y="150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38" y="138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0" y="133"/>
                  </a:lnTo>
                  <a:lnTo>
                    <a:pt x="155" y="133"/>
                  </a:lnTo>
                  <a:lnTo>
                    <a:pt x="161" y="127"/>
                  </a:lnTo>
                  <a:lnTo>
                    <a:pt x="167" y="127"/>
                  </a:lnTo>
                  <a:lnTo>
                    <a:pt x="167" y="121"/>
                  </a:lnTo>
                  <a:lnTo>
                    <a:pt x="167" y="115"/>
                  </a:lnTo>
                  <a:lnTo>
                    <a:pt x="173" y="110"/>
                  </a:lnTo>
                  <a:lnTo>
                    <a:pt x="178" y="110"/>
                  </a:lnTo>
                  <a:lnTo>
                    <a:pt x="178" y="104"/>
                  </a:lnTo>
                  <a:lnTo>
                    <a:pt x="178" y="98"/>
                  </a:lnTo>
                  <a:lnTo>
                    <a:pt x="184" y="98"/>
                  </a:lnTo>
                  <a:lnTo>
                    <a:pt x="190" y="98"/>
                  </a:lnTo>
                  <a:lnTo>
                    <a:pt x="190" y="104"/>
                  </a:lnTo>
                  <a:lnTo>
                    <a:pt x="196" y="104"/>
                  </a:lnTo>
                  <a:lnTo>
                    <a:pt x="201" y="104"/>
                  </a:lnTo>
                  <a:lnTo>
                    <a:pt x="201" y="110"/>
                  </a:lnTo>
                  <a:lnTo>
                    <a:pt x="207" y="110"/>
                  </a:lnTo>
                  <a:lnTo>
                    <a:pt x="213" y="110"/>
                  </a:lnTo>
                  <a:lnTo>
                    <a:pt x="213" y="104"/>
                  </a:lnTo>
                  <a:lnTo>
                    <a:pt x="219" y="104"/>
                  </a:lnTo>
                  <a:lnTo>
                    <a:pt x="219" y="98"/>
                  </a:lnTo>
                  <a:lnTo>
                    <a:pt x="213" y="98"/>
                  </a:lnTo>
                  <a:lnTo>
                    <a:pt x="213" y="92"/>
                  </a:lnTo>
                  <a:lnTo>
                    <a:pt x="219" y="92"/>
                  </a:lnTo>
                  <a:lnTo>
                    <a:pt x="219" y="87"/>
                  </a:lnTo>
                  <a:lnTo>
                    <a:pt x="224" y="87"/>
                  </a:lnTo>
                  <a:lnTo>
                    <a:pt x="224" y="81"/>
                  </a:lnTo>
                  <a:lnTo>
                    <a:pt x="224" y="75"/>
                  </a:lnTo>
                  <a:lnTo>
                    <a:pt x="230" y="75"/>
                  </a:lnTo>
                  <a:lnTo>
                    <a:pt x="230" y="69"/>
                  </a:lnTo>
                  <a:lnTo>
                    <a:pt x="236" y="69"/>
                  </a:lnTo>
                  <a:lnTo>
                    <a:pt x="242" y="69"/>
                  </a:lnTo>
                  <a:lnTo>
                    <a:pt x="242" y="64"/>
                  </a:lnTo>
                  <a:lnTo>
                    <a:pt x="242" y="58"/>
                  </a:lnTo>
                  <a:lnTo>
                    <a:pt x="242" y="52"/>
                  </a:lnTo>
                  <a:lnTo>
                    <a:pt x="247" y="52"/>
                  </a:lnTo>
                  <a:lnTo>
                    <a:pt x="247" y="46"/>
                  </a:lnTo>
                  <a:lnTo>
                    <a:pt x="253" y="46"/>
                  </a:lnTo>
                  <a:lnTo>
                    <a:pt x="259" y="41"/>
                  </a:lnTo>
                  <a:lnTo>
                    <a:pt x="265" y="41"/>
                  </a:lnTo>
                  <a:lnTo>
                    <a:pt x="270" y="41"/>
                  </a:lnTo>
                  <a:lnTo>
                    <a:pt x="276" y="41"/>
                  </a:lnTo>
                  <a:lnTo>
                    <a:pt x="276" y="35"/>
                  </a:lnTo>
                  <a:lnTo>
                    <a:pt x="282" y="35"/>
                  </a:lnTo>
                  <a:lnTo>
                    <a:pt x="288" y="35"/>
                  </a:lnTo>
                  <a:lnTo>
                    <a:pt x="288" y="29"/>
                  </a:lnTo>
                  <a:lnTo>
                    <a:pt x="293" y="29"/>
                  </a:lnTo>
                  <a:lnTo>
                    <a:pt x="293" y="23"/>
                  </a:lnTo>
                  <a:lnTo>
                    <a:pt x="299" y="23"/>
                  </a:lnTo>
                  <a:lnTo>
                    <a:pt x="305" y="23"/>
                  </a:lnTo>
                  <a:lnTo>
                    <a:pt x="311" y="23"/>
                  </a:lnTo>
                  <a:lnTo>
                    <a:pt x="311" y="18"/>
                  </a:lnTo>
                  <a:lnTo>
                    <a:pt x="316" y="18"/>
                  </a:lnTo>
                  <a:lnTo>
                    <a:pt x="316" y="12"/>
                  </a:lnTo>
                  <a:lnTo>
                    <a:pt x="328" y="18"/>
                  </a:lnTo>
                  <a:lnTo>
                    <a:pt x="328" y="12"/>
                  </a:lnTo>
                  <a:lnTo>
                    <a:pt x="334" y="12"/>
                  </a:lnTo>
                  <a:lnTo>
                    <a:pt x="334" y="6"/>
                  </a:lnTo>
                  <a:lnTo>
                    <a:pt x="339" y="6"/>
                  </a:lnTo>
                  <a:lnTo>
                    <a:pt x="345" y="6"/>
                  </a:lnTo>
                  <a:lnTo>
                    <a:pt x="345" y="12"/>
                  </a:lnTo>
                  <a:lnTo>
                    <a:pt x="351" y="12"/>
                  </a:lnTo>
                  <a:lnTo>
                    <a:pt x="357" y="12"/>
                  </a:lnTo>
                  <a:lnTo>
                    <a:pt x="363" y="12"/>
                  </a:lnTo>
                  <a:lnTo>
                    <a:pt x="368" y="12"/>
                  </a:lnTo>
                  <a:lnTo>
                    <a:pt x="368" y="18"/>
                  </a:lnTo>
                  <a:lnTo>
                    <a:pt x="374" y="18"/>
                  </a:lnTo>
                  <a:lnTo>
                    <a:pt x="374" y="12"/>
                  </a:lnTo>
                  <a:lnTo>
                    <a:pt x="374" y="6"/>
                  </a:lnTo>
                  <a:lnTo>
                    <a:pt x="374" y="0"/>
                  </a:lnTo>
                  <a:lnTo>
                    <a:pt x="380" y="0"/>
                  </a:lnTo>
                  <a:lnTo>
                    <a:pt x="386" y="0"/>
                  </a:lnTo>
                  <a:lnTo>
                    <a:pt x="386" y="6"/>
                  </a:lnTo>
                  <a:lnTo>
                    <a:pt x="391" y="6"/>
                  </a:lnTo>
                  <a:lnTo>
                    <a:pt x="397" y="6"/>
                  </a:lnTo>
                  <a:lnTo>
                    <a:pt x="403" y="6"/>
                  </a:lnTo>
                  <a:lnTo>
                    <a:pt x="403" y="12"/>
                  </a:lnTo>
                  <a:lnTo>
                    <a:pt x="403" y="18"/>
                  </a:lnTo>
                  <a:lnTo>
                    <a:pt x="403" y="23"/>
                  </a:lnTo>
                  <a:lnTo>
                    <a:pt x="403" y="29"/>
                  </a:lnTo>
                  <a:lnTo>
                    <a:pt x="403" y="35"/>
                  </a:lnTo>
                  <a:lnTo>
                    <a:pt x="409" y="35"/>
                  </a:lnTo>
                  <a:lnTo>
                    <a:pt x="409" y="29"/>
                  </a:lnTo>
                  <a:lnTo>
                    <a:pt x="414" y="29"/>
                  </a:lnTo>
                  <a:lnTo>
                    <a:pt x="414" y="23"/>
                  </a:lnTo>
                  <a:lnTo>
                    <a:pt x="420" y="23"/>
                  </a:lnTo>
                  <a:lnTo>
                    <a:pt x="420" y="29"/>
                  </a:lnTo>
                  <a:lnTo>
                    <a:pt x="426" y="29"/>
                  </a:lnTo>
                  <a:lnTo>
                    <a:pt x="432" y="29"/>
                  </a:lnTo>
                  <a:lnTo>
                    <a:pt x="432" y="35"/>
                  </a:lnTo>
                  <a:lnTo>
                    <a:pt x="437" y="35"/>
                  </a:lnTo>
                  <a:lnTo>
                    <a:pt x="437" y="29"/>
                  </a:lnTo>
                  <a:lnTo>
                    <a:pt x="437" y="35"/>
                  </a:lnTo>
                  <a:lnTo>
                    <a:pt x="437" y="29"/>
                  </a:lnTo>
                  <a:lnTo>
                    <a:pt x="437" y="35"/>
                  </a:lnTo>
                  <a:lnTo>
                    <a:pt x="437" y="29"/>
                  </a:lnTo>
                  <a:lnTo>
                    <a:pt x="443" y="29"/>
                  </a:lnTo>
                  <a:lnTo>
                    <a:pt x="449" y="29"/>
                  </a:lnTo>
                  <a:lnTo>
                    <a:pt x="449" y="35"/>
                  </a:lnTo>
                  <a:lnTo>
                    <a:pt x="455" y="35"/>
                  </a:lnTo>
                  <a:lnTo>
                    <a:pt x="455" y="41"/>
                  </a:lnTo>
                  <a:lnTo>
                    <a:pt x="460" y="46"/>
                  </a:lnTo>
                  <a:lnTo>
                    <a:pt x="466" y="46"/>
                  </a:lnTo>
                  <a:lnTo>
                    <a:pt x="466" y="52"/>
                  </a:lnTo>
                  <a:lnTo>
                    <a:pt x="472" y="52"/>
                  </a:lnTo>
                  <a:lnTo>
                    <a:pt x="478" y="52"/>
                  </a:lnTo>
                  <a:lnTo>
                    <a:pt x="483" y="46"/>
                  </a:lnTo>
                  <a:lnTo>
                    <a:pt x="483" y="52"/>
                  </a:lnTo>
                  <a:lnTo>
                    <a:pt x="489" y="52"/>
                  </a:lnTo>
                  <a:lnTo>
                    <a:pt x="489" y="46"/>
                  </a:lnTo>
                  <a:lnTo>
                    <a:pt x="489" y="52"/>
                  </a:lnTo>
                  <a:lnTo>
                    <a:pt x="489" y="46"/>
                  </a:lnTo>
                  <a:lnTo>
                    <a:pt x="495" y="46"/>
                  </a:lnTo>
                  <a:lnTo>
                    <a:pt x="495" y="52"/>
                  </a:lnTo>
                  <a:lnTo>
                    <a:pt x="495" y="58"/>
                  </a:lnTo>
                  <a:lnTo>
                    <a:pt x="501" y="58"/>
                  </a:lnTo>
                  <a:lnTo>
                    <a:pt x="506" y="58"/>
                  </a:lnTo>
                  <a:lnTo>
                    <a:pt x="506" y="52"/>
                  </a:lnTo>
                  <a:lnTo>
                    <a:pt x="512" y="52"/>
                  </a:lnTo>
                  <a:lnTo>
                    <a:pt x="518" y="52"/>
                  </a:lnTo>
                  <a:lnTo>
                    <a:pt x="518" y="46"/>
                  </a:lnTo>
                  <a:lnTo>
                    <a:pt x="524" y="46"/>
                  </a:lnTo>
                  <a:lnTo>
                    <a:pt x="529" y="46"/>
                  </a:lnTo>
                  <a:lnTo>
                    <a:pt x="535" y="46"/>
                  </a:lnTo>
                  <a:lnTo>
                    <a:pt x="541" y="46"/>
                  </a:lnTo>
                  <a:lnTo>
                    <a:pt x="541" y="52"/>
                  </a:lnTo>
                  <a:lnTo>
                    <a:pt x="547" y="52"/>
                  </a:lnTo>
                  <a:lnTo>
                    <a:pt x="552" y="52"/>
                  </a:lnTo>
                  <a:lnTo>
                    <a:pt x="558" y="52"/>
                  </a:lnTo>
                  <a:lnTo>
                    <a:pt x="558" y="46"/>
                  </a:lnTo>
                  <a:lnTo>
                    <a:pt x="558" y="41"/>
                  </a:lnTo>
                  <a:lnTo>
                    <a:pt x="564" y="41"/>
                  </a:lnTo>
                  <a:lnTo>
                    <a:pt x="570" y="41"/>
                  </a:lnTo>
                  <a:lnTo>
                    <a:pt x="564" y="35"/>
                  </a:lnTo>
                  <a:lnTo>
                    <a:pt x="570" y="35"/>
                  </a:lnTo>
                  <a:lnTo>
                    <a:pt x="570" y="41"/>
                  </a:lnTo>
                  <a:lnTo>
                    <a:pt x="575" y="41"/>
                  </a:lnTo>
                  <a:lnTo>
                    <a:pt x="575" y="35"/>
                  </a:lnTo>
                  <a:lnTo>
                    <a:pt x="575" y="41"/>
                  </a:lnTo>
                  <a:lnTo>
                    <a:pt x="575" y="46"/>
                  </a:lnTo>
                  <a:lnTo>
                    <a:pt x="570" y="46"/>
                  </a:lnTo>
                  <a:lnTo>
                    <a:pt x="593" y="92"/>
                  </a:lnTo>
                  <a:lnTo>
                    <a:pt x="593" y="156"/>
                  </a:lnTo>
                  <a:lnTo>
                    <a:pt x="593" y="161"/>
                  </a:lnTo>
                  <a:lnTo>
                    <a:pt x="593" y="190"/>
                  </a:lnTo>
                  <a:lnTo>
                    <a:pt x="593" y="213"/>
                  </a:lnTo>
                  <a:lnTo>
                    <a:pt x="593" y="219"/>
                  </a:lnTo>
                  <a:lnTo>
                    <a:pt x="587" y="219"/>
                  </a:lnTo>
                  <a:lnTo>
                    <a:pt x="587" y="225"/>
                  </a:lnTo>
                  <a:lnTo>
                    <a:pt x="587" y="219"/>
                  </a:lnTo>
                  <a:lnTo>
                    <a:pt x="581" y="219"/>
                  </a:lnTo>
                  <a:lnTo>
                    <a:pt x="581" y="225"/>
                  </a:lnTo>
                  <a:lnTo>
                    <a:pt x="575" y="225"/>
                  </a:lnTo>
                  <a:lnTo>
                    <a:pt x="575" y="230"/>
                  </a:lnTo>
                  <a:lnTo>
                    <a:pt x="570" y="230"/>
                  </a:lnTo>
                  <a:lnTo>
                    <a:pt x="570" y="236"/>
                  </a:lnTo>
                  <a:lnTo>
                    <a:pt x="564" y="242"/>
                  </a:lnTo>
                  <a:lnTo>
                    <a:pt x="558" y="242"/>
                  </a:lnTo>
                  <a:lnTo>
                    <a:pt x="552" y="242"/>
                  </a:lnTo>
                  <a:lnTo>
                    <a:pt x="552" y="248"/>
                  </a:lnTo>
                  <a:lnTo>
                    <a:pt x="558" y="248"/>
                  </a:lnTo>
                  <a:lnTo>
                    <a:pt x="564" y="248"/>
                  </a:lnTo>
                  <a:lnTo>
                    <a:pt x="564" y="254"/>
                  </a:lnTo>
                  <a:lnTo>
                    <a:pt x="570" y="254"/>
                  </a:lnTo>
                  <a:lnTo>
                    <a:pt x="570" y="259"/>
                  </a:lnTo>
                  <a:lnTo>
                    <a:pt x="575" y="259"/>
                  </a:lnTo>
                  <a:lnTo>
                    <a:pt x="570" y="259"/>
                  </a:lnTo>
                  <a:lnTo>
                    <a:pt x="570" y="265"/>
                  </a:lnTo>
                  <a:lnTo>
                    <a:pt x="575" y="265"/>
                  </a:lnTo>
                  <a:lnTo>
                    <a:pt x="575" y="271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75" y="288"/>
                  </a:lnTo>
                  <a:lnTo>
                    <a:pt x="570" y="288"/>
                  </a:lnTo>
                  <a:lnTo>
                    <a:pt x="570" y="294"/>
                  </a:lnTo>
                  <a:lnTo>
                    <a:pt x="570" y="300"/>
                  </a:lnTo>
                  <a:lnTo>
                    <a:pt x="570" y="305"/>
                  </a:lnTo>
                  <a:lnTo>
                    <a:pt x="575" y="311"/>
                  </a:lnTo>
                  <a:lnTo>
                    <a:pt x="581" y="311"/>
                  </a:lnTo>
                  <a:lnTo>
                    <a:pt x="581" y="317"/>
                  </a:lnTo>
                  <a:lnTo>
                    <a:pt x="581" y="323"/>
                  </a:lnTo>
                  <a:lnTo>
                    <a:pt x="587" y="323"/>
                  </a:lnTo>
                  <a:lnTo>
                    <a:pt x="581" y="323"/>
                  </a:lnTo>
                  <a:lnTo>
                    <a:pt x="587" y="323"/>
                  </a:lnTo>
                  <a:lnTo>
                    <a:pt x="581" y="328"/>
                  </a:lnTo>
                  <a:lnTo>
                    <a:pt x="587" y="328"/>
                  </a:lnTo>
                  <a:lnTo>
                    <a:pt x="581" y="328"/>
                  </a:lnTo>
                  <a:lnTo>
                    <a:pt x="587" y="334"/>
                  </a:lnTo>
                  <a:lnTo>
                    <a:pt x="581" y="334"/>
                  </a:lnTo>
                  <a:lnTo>
                    <a:pt x="587" y="334"/>
                  </a:lnTo>
                  <a:lnTo>
                    <a:pt x="581" y="334"/>
                  </a:lnTo>
                  <a:lnTo>
                    <a:pt x="581" y="340"/>
                  </a:lnTo>
                  <a:lnTo>
                    <a:pt x="587" y="340"/>
                  </a:lnTo>
                  <a:lnTo>
                    <a:pt x="581" y="340"/>
                  </a:lnTo>
                  <a:lnTo>
                    <a:pt x="581" y="346"/>
                  </a:lnTo>
                  <a:lnTo>
                    <a:pt x="581" y="351"/>
                  </a:lnTo>
                  <a:lnTo>
                    <a:pt x="587" y="351"/>
                  </a:lnTo>
                  <a:lnTo>
                    <a:pt x="593" y="351"/>
                  </a:lnTo>
                  <a:lnTo>
                    <a:pt x="593" y="357"/>
                  </a:lnTo>
                  <a:lnTo>
                    <a:pt x="593" y="363"/>
                  </a:lnTo>
                  <a:lnTo>
                    <a:pt x="598" y="363"/>
                  </a:lnTo>
                  <a:lnTo>
                    <a:pt x="598" y="369"/>
                  </a:lnTo>
                  <a:lnTo>
                    <a:pt x="593" y="374"/>
                  </a:lnTo>
                  <a:lnTo>
                    <a:pt x="593" y="369"/>
                  </a:lnTo>
                  <a:lnTo>
                    <a:pt x="587" y="369"/>
                  </a:lnTo>
                  <a:lnTo>
                    <a:pt x="587" y="374"/>
                  </a:lnTo>
                  <a:lnTo>
                    <a:pt x="581" y="374"/>
                  </a:lnTo>
                  <a:lnTo>
                    <a:pt x="581" y="380"/>
                  </a:lnTo>
                  <a:lnTo>
                    <a:pt x="581" y="386"/>
                  </a:lnTo>
                  <a:lnTo>
                    <a:pt x="587" y="386"/>
                  </a:lnTo>
                  <a:lnTo>
                    <a:pt x="581" y="386"/>
                  </a:lnTo>
                  <a:lnTo>
                    <a:pt x="581" y="392"/>
                  </a:lnTo>
                  <a:lnTo>
                    <a:pt x="575" y="392"/>
                  </a:lnTo>
                  <a:lnTo>
                    <a:pt x="575" y="397"/>
                  </a:lnTo>
                  <a:lnTo>
                    <a:pt x="570" y="397"/>
                  </a:lnTo>
                  <a:lnTo>
                    <a:pt x="570" y="403"/>
                  </a:lnTo>
                  <a:lnTo>
                    <a:pt x="570" y="409"/>
                  </a:lnTo>
                  <a:lnTo>
                    <a:pt x="575" y="409"/>
                  </a:lnTo>
                  <a:lnTo>
                    <a:pt x="575" y="415"/>
                  </a:lnTo>
                  <a:lnTo>
                    <a:pt x="570" y="415"/>
                  </a:lnTo>
                  <a:lnTo>
                    <a:pt x="570" y="409"/>
                  </a:lnTo>
                  <a:lnTo>
                    <a:pt x="570" y="415"/>
                  </a:lnTo>
                  <a:lnTo>
                    <a:pt x="564" y="415"/>
                  </a:lnTo>
                  <a:lnTo>
                    <a:pt x="564" y="420"/>
                  </a:lnTo>
                  <a:lnTo>
                    <a:pt x="564" y="426"/>
                  </a:lnTo>
                  <a:lnTo>
                    <a:pt x="558" y="426"/>
                  </a:lnTo>
                  <a:lnTo>
                    <a:pt x="558" y="432"/>
                  </a:lnTo>
                  <a:lnTo>
                    <a:pt x="558" y="438"/>
                  </a:lnTo>
                  <a:lnTo>
                    <a:pt x="564" y="438"/>
                  </a:lnTo>
                  <a:lnTo>
                    <a:pt x="564" y="443"/>
                  </a:lnTo>
                  <a:lnTo>
                    <a:pt x="570" y="438"/>
                  </a:lnTo>
                  <a:lnTo>
                    <a:pt x="570" y="443"/>
                  </a:lnTo>
                  <a:lnTo>
                    <a:pt x="575" y="443"/>
                  </a:lnTo>
                  <a:lnTo>
                    <a:pt x="570" y="443"/>
                  </a:lnTo>
                  <a:lnTo>
                    <a:pt x="570" y="449"/>
                  </a:lnTo>
                  <a:lnTo>
                    <a:pt x="575" y="449"/>
                  </a:lnTo>
                  <a:lnTo>
                    <a:pt x="575" y="443"/>
                  </a:lnTo>
                  <a:lnTo>
                    <a:pt x="581" y="449"/>
                  </a:lnTo>
                  <a:lnTo>
                    <a:pt x="581" y="443"/>
                  </a:lnTo>
                  <a:lnTo>
                    <a:pt x="587" y="443"/>
                  </a:lnTo>
                  <a:lnTo>
                    <a:pt x="587" y="438"/>
                  </a:lnTo>
                  <a:lnTo>
                    <a:pt x="593" y="438"/>
                  </a:lnTo>
                  <a:lnTo>
                    <a:pt x="593" y="443"/>
                  </a:lnTo>
                  <a:lnTo>
                    <a:pt x="593" y="449"/>
                  </a:lnTo>
                  <a:lnTo>
                    <a:pt x="598" y="449"/>
                  </a:lnTo>
                  <a:lnTo>
                    <a:pt x="598" y="443"/>
                  </a:lnTo>
                  <a:lnTo>
                    <a:pt x="604" y="449"/>
                  </a:lnTo>
                  <a:lnTo>
                    <a:pt x="610" y="455"/>
                  </a:lnTo>
                  <a:lnTo>
                    <a:pt x="616" y="455"/>
                  </a:lnTo>
                  <a:lnTo>
                    <a:pt x="610" y="455"/>
                  </a:lnTo>
                  <a:lnTo>
                    <a:pt x="616" y="455"/>
                  </a:lnTo>
                  <a:lnTo>
                    <a:pt x="616" y="461"/>
                  </a:lnTo>
                  <a:lnTo>
                    <a:pt x="621" y="461"/>
                  </a:lnTo>
                  <a:lnTo>
                    <a:pt x="621" y="455"/>
                  </a:lnTo>
                  <a:lnTo>
                    <a:pt x="627" y="455"/>
                  </a:lnTo>
                  <a:lnTo>
                    <a:pt x="627" y="461"/>
                  </a:lnTo>
                  <a:lnTo>
                    <a:pt x="633" y="461"/>
                  </a:lnTo>
                  <a:lnTo>
                    <a:pt x="633" y="466"/>
                  </a:lnTo>
                  <a:lnTo>
                    <a:pt x="639" y="466"/>
                  </a:lnTo>
                  <a:lnTo>
                    <a:pt x="639" y="461"/>
                  </a:lnTo>
                  <a:lnTo>
                    <a:pt x="645" y="461"/>
                  </a:lnTo>
                  <a:lnTo>
                    <a:pt x="650" y="461"/>
                  </a:lnTo>
                  <a:lnTo>
                    <a:pt x="650" y="466"/>
                  </a:lnTo>
                  <a:lnTo>
                    <a:pt x="650" y="472"/>
                  </a:lnTo>
                  <a:lnTo>
                    <a:pt x="650" y="478"/>
                  </a:lnTo>
                  <a:lnTo>
                    <a:pt x="645" y="478"/>
                  </a:lnTo>
                  <a:lnTo>
                    <a:pt x="639" y="478"/>
                  </a:lnTo>
                  <a:lnTo>
                    <a:pt x="633" y="478"/>
                  </a:lnTo>
                  <a:lnTo>
                    <a:pt x="627" y="478"/>
                  </a:lnTo>
                  <a:lnTo>
                    <a:pt x="627" y="484"/>
                  </a:lnTo>
                  <a:lnTo>
                    <a:pt x="627" y="489"/>
                  </a:lnTo>
                  <a:lnTo>
                    <a:pt x="621" y="489"/>
                  </a:lnTo>
                  <a:lnTo>
                    <a:pt x="621" y="484"/>
                  </a:lnTo>
                  <a:lnTo>
                    <a:pt x="621" y="489"/>
                  </a:lnTo>
                  <a:lnTo>
                    <a:pt x="621" y="484"/>
                  </a:lnTo>
                  <a:lnTo>
                    <a:pt x="621" y="489"/>
                  </a:lnTo>
                  <a:lnTo>
                    <a:pt x="616" y="489"/>
                  </a:lnTo>
                  <a:lnTo>
                    <a:pt x="616" y="484"/>
                  </a:lnTo>
                  <a:lnTo>
                    <a:pt x="610" y="484"/>
                  </a:lnTo>
                  <a:lnTo>
                    <a:pt x="610" y="489"/>
                  </a:lnTo>
                  <a:lnTo>
                    <a:pt x="604" y="484"/>
                  </a:lnTo>
                  <a:lnTo>
                    <a:pt x="598" y="484"/>
                  </a:lnTo>
                  <a:lnTo>
                    <a:pt x="598" y="478"/>
                  </a:lnTo>
                  <a:lnTo>
                    <a:pt x="593" y="478"/>
                  </a:lnTo>
                  <a:lnTo>
                    <a:pt x="593" y="484"/>
                  </a:lnTo>
                  <a:lnTo>
                    <a:pt x="593" y="489"/>
                  </a:lnTo>
                  <a:lnTo>
                    <a:pt x="598" y="489"/>
                  </a:lnTo>
                  <a:lnTo>
                    <a:pt x="598" y="495"/>
                  </a:lnTo>
                  <a:lnTo>
                    <a:pt x="593" y="495"/>
                  </a:lnTo>
                  <a:lnTo>
                    <a:pt x="593" y="501"/>
                  </a:lnTo>
                  <a:lnTo>
                    <a:pt x="593" y="507"/>
                  </a:lnTo>
                  <a:lnTo>
                    <a:pt x="593" y="512"/>
                  </a:lnTo>
                  <a:lnTo>
                    <a:pt x="587" y="512"/>
                  </a:lnTo>
                  <a:lnTo>
                    <a:pt x="587" y="518"/>
                  </a:lnTo>
                  <a:lnTo>
                    <a:pt x="593" y="518"/>
                  </a:lnTo>
                  <a:lnTo>
                    <a:pt x="593" y="524"/>
                  </a:lnTo>
                  <a:lnTo>
                    <a:pt x="598" y="530"/>
                  </a:lnTo>
                  <a:lnTo>
                    <a:pt x="593" y="530"/>
                  </a:lnTo>
                  <a:lnTo>
                    <a:pt x="593" y="535"/>
                  </a:lnTo>
                  <a:lnTo>
                    <a:pt x="587" y="535"/>
                  </a:lnTo>
                  <a:lnTo>
                    <a:pt x="587" y="530"/>
                  </a:lnTo>
                  <a:lnTo>
                    <a:pt x="587" y="535"/>
                  </a:lnTo>
                  <a:lnTo>
                    <a:pt x="581" y="535"/>
                  </a:lnTo>
                  <a:lnTo>
                    <a:pt x="587" y="535"/>
                  </a:lnTo>
                  <a:lnTo>
                    <a:pt x="581" y="535"/>
                  </a:lnTo>
                  <a:lnTo>
                    <a:pt x="581" y="541"/>
                  </a:lnTo>
                  <a:lnTo>
                    <a:pt x="587" y="541"/>
                  </a:lnTo>
                  <a:lnTo>
                    <a:pt x="587" y="547"/>
                  </a:lnTo>
                  <a:lnTo>
                    <a:pt x="581" y="553"/>
                  </a:lnTo>
                  <a:lnTo>
                    <a:pt x="575" y="553"/>
                  </a:lnTo>
                  <a:lnTo>
                    <a:pt x="575" y="559"/>
                  </a:lnTo>
                  <a:lnTo>
                    <a:pt x="575" y="564"/>
                  </a:lnTo>
                  <a:lnTo>
                    <a:pt x="581" y="564"/>
                  </a:lnTo>
                  <a:lnTo>
                    <a:pt x="581" y="570"/>
                  </a:lnTo>
                  <a:lnTo>
                    <a:pt x="587" y="570"/>
                  </a:lnTo>
                  <a:lnTo>
                    <a:pt x="587" y="576"/>
                  </a:lnTo>
                  <a:lnTo>
                    <a:pt x="593" y="576"/>
                  </a:lnTo>
                  <a:lnTo>
                    <a:pt x="587" y="582"/>
                  </a:lnTo>
                  <a:lnTo>
                    <a:pt x="593" y="582"/>
                  </a:lnTo>
                  <a:lnTo>
                    <a:pt x="593" y="587"/>
                  </a:lnTo>
                  <a:lnTo>
                    <a:pt x="598" y="587"/>
                  </a:lnTo>
                  <a:lnTo>
                    <a:pt x="598" y="593"/>
                  </a:lnTo>
                  <a:lnTo>
                    <a:pt x="598" y="599"/>
                  </a:lnTo>
                  <a:lnTo>
                    <a:pt x="593" y="599"/>
                  </a:lnTo>
                  <a:lnTo>
                    <a:pt x="593" y="605"/>
                  </a:lnTo>
                  <a:lnTo>
                    <a:pt x="587" y="605"/>
                  </a:lnTo>
                  <a:lnTo>
                    <a:pt x="587" y="610"/>
                  </a:lnTo>
                  <a:lnTo>
                    <a:pt x="587" y="616"/>
                  </a:lnTo>
                  <a:lnTo>
                    <a:pt x="587" y="622"/>
                  </a:lnTo>
                  <a:lnTo>
                    <a:pt x="587" y="628"/>
                  </a:lnTo>
                  <a:lnTo>
                    <a:pt x="587" y="633"/>
                  </a:lnTo>
                  <a:lnTo>
                    <a:pt x="581" y="633"/>
                  </a:lnTo>
                  <a:lnTo>
                    <a:pt x="581" y="639"/>
                  </a:lnTo>
                  <a:lnTo>
                    <a:pt x="575" y="639"/>
                  </a:lnTo>
                  <a:lnTo>
                    <a:pt x="575" y="645"/>
                  </a:lnTo>
                  <a:lnTo>
                    <a:pt x="570" y="645"/>
                  </a:lnTo>
                  <a:lnTo>
                    <a:pt x="570" y="651"/>
                  </a:lnTo>
                  <a:lnTo>
                    <a:pt x="570" y="656"/>
                  </a:lnTo>
                  <a:lnTo>
                    <a:pt x="570" y="662"/>
                  </a:lnTo>
                  <a:lnTo>
                    <a:pt x="564" y="662"/>
                  </a:lnTo>
                  <a:lnTo>
                    <a:pt x="564" y="668"/>
                  </a:lnTo>
                  <a:lnTo>
                    <a:pt x="564" y="662"/>
                  </a:lnTo>
                  <a:lnTo>
                    <a:pt x="558" y="662"/>
                  </a:lnTo>
                  <a:lnTo>
                    <a:pt x="558" y="668"/>
                  </a:lnTo>
                  <a:lnTo>
                    <a:pt x="552" y="668"/>
                  </a:lnTo>
                  <a:lnTo>
                    <a:pt x="552" y="674"/>
                  </a:lnTo>
                  <a:lnTo>
                    <a:pt x="547" y="674"/>
                  </a:lnTo>
                  <a:lnTo>
                    <a:pt x="547" y="679"/>
                  </a:lnTo>
                  <a:lnTo>
                    <a:pt x="541" y="679"/>
                  </a:lnTo>
                  <a:lnTo>
                    <a:pt x="541" y="685"/>
                  </a:lnTo>
                  <a:lnTo>
                    <a:pt x="535" y="685"/>
                  </a:lnTo>
                  <a:lnTo>
                    <a:pt x="529" y="685"/>
                  </a:lnTo>
                  <a:lnTo>
                    <a:pt x="529" y="691"/>
                  </a:lnTo>
                  <a:lnTo>
                    <a:pt x="535" y="691"/>
                  </a:lnTo>
                  <a:lnTo>
                    <a:pt x="535" y="697"/>
                  </a:lnTo>
                  <a:lnTo>
                    <a:pt x="535" y="702"/>
                  </a:lnTo>
                  <a:lnTo>
                    <a:pt x="535" y="697"/>
                  </a:lnTo>
                  <a:lnTo>
                    <a:pt x="535" y="702"/>
                  </a:lnTo>
                  <a:lnTo>
                    <a:pt x="535" y="697"/>
                  </a:lnTo>
                  <a:lnTo>
                    <a:pt x="529" y="702"/>
                  </a:lnTo>
                  <a:lnTo>
                    <a:pt x="529" y="697"/>
                  </a:lnTo>
                  <a:lnTo>
                    <a:pt x="529" y="702"/>
                  </a:lnTo>
                  <a:lnTo>
                    <a:pt x="524" y="702"/>
                  </a:lnTo>
                  <a:lnTo>
                    <a:pt x="524" y="708"/>
                  </a:lnTo>
                  <a:lnTo>
                    <a:pt x="524" y="714"/>
                  </a:lnTo>
                  <a:lnTo>
                    <a:pt x="518" y="720"/>
                  </a:lnTo>
                  <a:lnTo>
                    <a:pt x="524" y="720"/>
                  </a:lnTo>
                  <a:lnTo>
                    <a:pt x="524" y="725"/>
                  </a:lnTo>
                  <a:lnTo>
                    <a:pt x="518" y="725"/>
                  </a:lnTo>
                  <a:lnTo>
                    <a:pt x="518" y="731"/>
                  </a:lnTo>
                  <a:lnTo>
                    <a:pt x="524" y="737"/>
                  </a:lnTo>
                  <a:lnTo>
                    <a:pt x="518" y="737"/>
                  </a:lnTo>
                  <a:lnTo>
                    <a:pt x="518" y="743"/>
                  </a:lnTo>
                  <a:lnTo>
                    <a:pt x="518" y="748"/>
                  </a:lnTo>
                  <a:lnTo>
                    <a:pt x="524" y="748"/>
                  </a:lnTo>
                  <a:lnTo>
                    <a:pt x="524" y="754"/>
                  </a:lnTo>
                  <a:lnTo>
                    <a:pt x="524" y="760"/>
                  </a:lnTo>
                  <a:lnTo>
                    <a:pt x="529" y="760"/>
                  </a:lnTo>
                  <a:lnTo>
                    <a:pt x="529" y="766"/>
                  </a:lnTo>
                  <a:lnTo>
                    <a:pt x="535" y="766"/>
                  </a:lnTo>
                  <a:lnTo>
                    <a:pt x="535" y="771"/>
                  </a:lnTo>
                  <a:lnTo>
                    <a:pt x="541" y="771"/>
                  </a:lnTo>
                  <a:lnTo>
                    <a:pt x="547" y="771"/>
                  </a:lnTo>
                  <a:lnTo>
                    <a:pt x="552" y="771"/>
                  </a:lnTo>
                  <a:lnTo>
                    <a:pt x="552" y="777"/>
                  </a:lnTo>
                  <a:lnTo>
                    <a:pt x="552" y="783"/>
                  </a:lnTo>
                  <a:lnTo>
                    <a:pt x="552" y="789"/>
                  </a:lnTo>
                  <a:lnTo>
                    <a:pt x="552" y="794"/>
                  </a:lnTo>
                  <a:lnTo>
                    <a:pt x="552" y="800"/>
                  </a:lnTo>
                  <a:lnTo>
                    <a:pt x="558" y="800"/>
                  </a:lnTo>
                  <a:lnTo>
                    <a:pt x="552" y="800"/>
                  </a:lnTo>
                  <a:lnTo>
                    <a:pt x="552" y="806"/>
                  </a:lnTo>
                  <a:lnTo>
                    <a:pt x="552" y="800"/>
                  </a:lnTo>
                  <a:lnTo>
                    <a:pt x="547" y="800"/>
                  </a:lnTo>
                  <a:lnTo>
                    <a:pt x="541" y="800"/>
                  </a:lnTo>
                  <a:lnTo>
                    <a:pt x="535" y="800"/>
                  </a:lnTo>
                  <a:lnTo>
                    <a:pt x="535" y="806"/>
                  </a:lnTo>
                  <a:lnTo>
                    <a:pt x="535" y="812"/>
                  </a:lnTo>
                  <a:lnTo>
                    <a:pt x="529" y="812"/>
                  </a:lnTo>
                  <a:lnTo>
                    <a:pt x="529" y="817"/>
                  </a:lnTo>
                  <a:lnTo>
                    <a:pt x="529" y="823"/>
                  </a:lnTo>
                  <a:lnTo>
                    <a:pt x="529" y="829"/>
                  </a:lnTo>
                  <a:lnTo>
                    <a:pt x="535" y="829"/>
                  </a:lnTo>
                  <a:lnTo>
                    <a:pt x="535" y="835"/>
                  </a:lnTo>
                  <a:lnTo>
                    <a:pt x="541" y="829"/>
                  </a:lnTo>
                  <a:lnTo>
                    <a:pt x="541" y="835"/>
                  </a:lnTo>
                  <a:lnTo>
                    <a:pt x="547" y="835"/>
                  </a:lnTo>
                  <a:lnTo>
                    <a:pt x="547" y="841"/>
                  </a:lnTo>
                  <a:lnTo>
                    <a:pt x="541" y="841"/>
                  </a:lnTo>
                  <a:lnTo>
                    <a:pt x="541" y="846"/>
                  </a:lnTo>
                  <a:lnTo>
                    <a:pt x="547" y="846"/>
                  </a:lnTo>
                  <a:lnTo>
                    <a:pt x="547" y="852"/>
                  </a:lnTo>
                  <a:lnTo>
                    <a:pt x="547" y="858"/>
                  </a:lnTo>
                  <a:lnTo>
                    <a:pt x="552" y="858"/>
                  </a:lnTo>
                  <a:lnTo>
                    <a:pt x="547" y="858"/>
                  </a:lnTo>
                  <a:lnTo>
                    <a:pt x="547" y="864"/>
                  </a:lnTo>
                  <a:lnTo>
                    <a:pt x="541" y="864"/>
                  </a:lnTo>
                  <a:lnTo>
                    <a:pt x="535" y="869"/>
                  </a:lnTo>
                  <a:lnTo>
                    <a:pt x="529" y="869"/>
                  </a:lnTo>
                  <a:lnTo>
                    <a:pt x="535" y="869"/>
                  </a:lnTo>
                  <a:lnTo>
                    <a:pt x="535" y="875"/>
                  </a:lnTo>
                  <a:lnTo>
                    <a:pt x="529" y="875"/>
                  </a:lnTo>
                  <a:lnTo>
                    <a:pt x="529" y="881"/>
                  </a:lnTo>
                  <a:lnTo>
                    <a:pt x="524" y="881"/>
                  </a:lnTo>
                  <a:lnTo>
                    <a:pt x="529" y="881"/>
                  </a:lnTo>
                  <a:lnTo>
                    <a:pt x="529" y="887"/>
                  </a:lnTo>
                  <a:lnTo>
                    <a:pt x="529" y="892"/>
                  </a:lnTo>
                  <a:lnTo>
                    <a:pt x="524" y="892"/>
                  </a:lnTo>
                  <a:lnTo>
                    <a:pt x="518" y="898"/>
                  </a:lnTo>
                  <a:lnTo>
                    <a:pt x="518" y="892"/>
                  </a:lnTo>
                  <a:lnTo>
                    <a:pt x="518" y="898"/>
                  </a:lnTo>
                  <a:lnTo>
                    <a:pt x="512" y="898"/>
                  </a:lnTo>
                  <a:lnTo>
                    <a:pt x="512" y="892"/>
                  </a:lnTo>
                  <a:lnTo>
                    <a:pt x="512" y="887"/>
                  </a:lnTo>
                  <a:lnTo>
                    <a:pt x="506" y="887"/>
                  </a:lnTo>
                  <a:lnTo>
                    <a:pt x="506" y="881"/>
                  </a:lnTo>
                  <a:lnTo>
                    <a:pt x="506" y="887"/>
                  </a:lnTo>
                  <a:lnTo>
                    <a:pt x="501" y="887"/>
                  </a:lnTo>
                  <a:lnTo>
                    <a:pt x="501" y="881"/>
                  </a:lnTo>
                  <a:lnTo>
                    <a:pt x="495" y="881"/>
                  </a:lnTo>
                  <a:lnTo>
                    <a:pt x="495" y="887"/>
                  </a:lnTo>
                  <a:lnTo>
                    <a:pt x="489" y="887"/>
                  </a:lnTo>
                  <a:lnTo>
                    <a:pt x="495" y="887"/>
                  </a:lnTo>
                  <a:lnTo>
                    <a:pt x="495" y="881"/>
                  </a:lnTo>
                  <a:lnTo>
                    <a:pt x="495" y="875"/>
                  </a:lnTo>
                  <a:lnTo>
                    <a:pt x="489" y="875"/>
                  </a:lnTo>
                  <a:lnTo>
                    <a:pt x="483" y="875"/>
                  </a:lnTo>
                  <a:lnTo>
                    <a:pt x="483" y="869"/>
                  </a:lnTo>
                  <a:lnTo>
                    <a:pt x="483" y="875"/>
                  </a:lnTo>
                  <a:lnTo>
                    <a:pt x="483" y="869"/>
                  </a:lnTo>
                  <a:lnTo>
                    <a:pt x="478" y="869"/>
                  </a:lnTo>
                  <a:lnTo>
                    <a:pt x="478" y="864"/>
                  </a:lnTo>
                  <a:lnTo>
                    <a:pt x="472" y="864"/>
                  </a:lnTo>
                  <a:lnTo>
                    <a:pt x="472" y="858"/>
                  </a:lnTo>
                  <a:lnTo>
                    <a:pt x="466" y="858"/>
                  </a:lnTo>
                  <a:lnTo>
                    <a:pt x="466" y="852"/>
                  </a:lnTo>
                  <a:lnTo>
                    <a:pt x="466" y="846"/>
                  </a:lnTo>
                  <a:lnTo>
                    <a:pt x="472" y="846"/>
                  </a:lnTo>
                  <a:lnTo>
                    <a:pt x="466" y="846"/>
                  </a:lnTo>
                  <a:lnTo>
                    <a:pt x="460" y="846"/>
                  </a:lnTo>
                  <a:lnTo>
                    <a:pt x="460" y="841"/>
                  </a:lnTo>
                  <a:lnTo>
                    <a:pt x="455" y="846"/>
                  </a:lnTo>
                  <a:lnTo>
                    <a:pt x="455" y="852"/>
                  </a:lnTo>
                  <a:lnTo>
                    <a:pt x="449" y="852"/>
                  </a:lnTo>
                  <a:lnTo>
                    <a:pt x="443" y="852"/>
                  </a:lnTo>
                  <a:lnTo>
                    <a:pt x="437" y="852"/>
                  </a:lnTo>
                  <a:lnTo>
                    <a:pt x="437" y="846"/>
                  </a:lnTo>
                  <a:lnTo>
                    <a:pt x="437" y="841"/>
                  </a:lnTo>
                  <a:lnTo>
                    <a:pt x="437" y="835"/>
                  </a:lnTo>
                  <a:lnTo>
                    <a:pt x="443" y="835"/>
                  </a:lnTo>
                  <a:lnTo>
                    <a:pt x="443" y="829"/>
                  </a:lnTo>
                  <a:lnTo>
                    <a:pt x="437" y="829"/>
                  </a:lnTo>
                  <a:lnTo>
                    <a:pt x="437" y="823"/>
                  </a:lnTo>
                  <a:lnTo>
                    <a:pt x="437" y="817"/>
                  </a:lnTo>
                  <a:lnTo>
                    <a:pt x="432" y="817"/>
                  </a:lnTo>
                  <a:lnTo>
                    <a:pt x="426" y="817"/>
                  </a:lnTo>
                  <a:lnTo>
                    <a:pt x="420" y="817"/>
                  </a:lnTo>
                  <a:lnTo>
                    <a:pt x="414" y="812"/>
                  </a:lnTo>
                  <a:lnTo>
                    <a:pt x="409" y="806"/>
                  </a:lnTo>
                  <a:lnTo>
                    <a:pt x="403" y="806"/>
                  </a:lnTo>
                  <a:lnTo>
                    <a:pt x="397" y="812"/>
                  </a:lnTo>
                  <a:lnTo>
                    <a:pt x="391" y="812"/>
                  </a:lnTo>
                  <a:lnTo>
                    <a:pt x="386" y="812"/>
                  </a:lnTo>
                  <a:lnTo>
                    <a:pt x="386" y="806"/>
                  </a:lnTo>
                  <a:lnTo>
                    <a:pt x="386" y="812"/>
                  </a:lnTo>
                  <a:lnTo>
                    <a:pt x="380" y="806"/>
                  </a:lnTo>
                  <a:lnTo>
                    <a:pt x="374" y="806"/>
                  </a:lnTo>
                  <a:lnTo>
                    <a:pt x="368" y="806"/>
                  </a:lnTo>
                  <a:lnTo>
                    <a:pt x="368" y="800"/>
                  </a:lnTo>
                  <a:lnTo>
                    <a:pt x="363" y="800"/>
                  </a:lnTo>
                  <a:lnTo>
                    <a:pt x="363" y="794"/>
                  </a:lnTo>
                  <a:lnTo>
                    <a:pt x="357" y="794"/>
                  </a:lnTo>
                  <a:lnTo>
                    <a:pt x="357" y="800"/>
                  </a:lnTo>
                  <a:lnTo>
                    <a:pt x="357" y="794"/>
                  </a:lnTo>
                  <a:lnTo>
                    <a:pt x="351" y="794"/>
                  </a:lnTo>
                  <a:lnTo>
                    <a:pt x="345" y="794"/>
                  </a:lnTo>
                  <a:lnTo>
                    <a:pt x="345" y="789"/>
                  </a:lnTo>
                  <a:lnTo>
                    <a:pt x="351" y="789"/>
                  </a:lnTo>
                  <a:lnTo>
                    <a:pt x="345" y="789"/>
                  </a:lnTo>
                  <a:lnTo>
                    <a:pt x="345" y="783"/>
                  </a:lnTo>
                  <a:lnTo>
                    <a:pt x="339" y="783"/>
                  </a:lnTo>
                  <a:lnTo>
                    <a:pt x="339" y="777"/>
                  </a:lnTo>
                  <a:lnTo>
                    <a:pt x="334" y="777"/>
                  </a:lnTo>
                  <a:lnTo>
                    <a:pt x="328" y="777"/>
                  </a:lnTo>
                  <a:lnTo>
                    <a:pt x="322" y="777"/>
                  </a:lnTo>
                  <a:lnTo>
                    <a:pt x="322" y="783"/>
                  </a:lnTo>
                  <a:lnTo>
                    <a:pt x="316" y="783"/>
                  </a:lnTo>
                  <a:lnTo>
                    <a:pt x="316" y="789"/>
                  </a:lnTo>
                  <a:lnTo>
                    <a:pt x="311" y="789"/>
                  </a:lnTo>
                  <a:lnTo>
                    <a:pt x="311" y="794"/>
                  </a:lnTo>
                  <a:lnTo>
                    <a:pt x="305" y="794"/>
                  </a:lnTo>
                  <a:lnTo>
                    <a:pt x="305" y="800"/>
                  </a:lnTo>
                  <a:lnTo>
                    <a:pt x="299" y="794"/>
                  </a:lnTo>
                  <a:lnTo>
                    <a:pt x="293" y="794"/>
                  </a:lnTo>
                  <a:lnTo>
                    <a:pt x="293" y="800"/>
                  </a:lnTo>
                  <a:lnTo>
                    <a:pt x="288" y="800"/>
                  </a:lnTo>
                  <a:lnTo>
                    <a:pt x="288" y="794"/>
                  </a:lnTo>
                  <a:lnTo>
                    <a:pt x="282" y="794"/>
                  </a:lnTo>
                  <a:lnTo>
                    <a:pt x="282" y="800"/>
                  </a:lnTo>
                  <a:lnTo>
                    <a:pt x="276" y="800"/>
                  </a:lnTo>
                  <a:lnTo>
                    <a:pt x="270" y="800"/>
                  </a:lnTo>
                  <a:lnTo>
                    <a:pt x="270" y="794"/>
                  </a:lnTo>
                  <a:lnTo>
                    <a:pt x="270" y="800"/>
                  </a:lnTo>
                  <a:lnTo>
                    <a:pt x="265" y="800"/>
                  </a:lnTo>
                  <a:lnTo>
                    <a:pt x="259" y="800"/>
                  </a:lnTo>
                  <a:lnTo>
                    <a:pt x="253" y="800"/>
                  </a:lnTo>
                  <a:lnTo>
                    <a:pt x="247" y="800"/>
                  </a:lnTo>
                  <a:lnTo>
                    <a:pt x="247" y="794"/>
                  </a:lnTo>
                  <a:lnTo>
                    <a:pt x="247" y="800"/>
                  </a:lnTo>
                  <a:lnTo>
                    <a:pt x="242" y="800"/>
                  </a:lnTo>
                  <a:lnTo>
                    <a:pt x="236" y="800"/>
                  </a:lnTo>
                  <a:lnTo>
                    <a:pt x="236" y="806"/>
                  </a:lnTo>
                  <a:lnTo>
                    <a:pt x="236" y="812"/>
                  </a:lnTo>
                  <a:lnTo>
                    <a:pt x="230" y="812"/>
                  </a:lnTo>
                  <a:lnTo>
                    <a:pt x="224" y="812"/>
                  </a:lnTo>
                  <a:lnTo>
                    <a:pt x="224" y="806"/>
                  </a:lnTo>
                  <a:lnTo>
                    <a:pt x="219" y="812"/>
                  </a:lnTo>
                  <a:lnTo>
                    <a:pt x="219" y="806"/>
                  </a:lnTo>
                  <a:lnTo>
                    <a:pt x="213" y="806"/>
                  </a:lnTo>
                  <a:lnTo>
                    <a:pt x="213" y="812"/>
                  </a:lnTo>
                  <a:lnTo>
                    <a:pt x="213" y="806"/>
                  </a:lnTo>
                  <a:lnTo>
                    <a:pt x="207" y="806"/>
                  </a:lnTo>
                  <a:lnTo>
                    <a:pt x="207" y="812"/>
                  </a:lnTo>
                  <a:lnTo>
                    <a:pt x="201" y="812"/>
                  </a:lnTo>
                  <a:lnTo>
                    <a:pt x="201" y="806"/>
                  </a:lnTo>
                  <a:lnTo>
                    <a:pt x="196" y="806"/>
                  </a:lnTo>
                  <a:lnTo>
                    <a:pt x="196" y="800"/>
                  </a:lnTo>
                  <a:lnTo>
                    <a:pt x="201" y="800"/>
                  </a:lnTo>
                  <a:lnTo>
                    <a:pt x="196" y="800"/>
                  </a:lnTo>
                  <a:lnTo>
                    <a:pt x="196" y="806"/>
                  </a:lnTo>
                  <a:lnTo>
                    <a:pt x="190" y="806"/>
                  </a:lnTo>
                  <a:lnTo>
                    <a:pt x="190" y="800"/>
                  </a:lnTo>
                  <a:lnTo>
                    <a:pt x="184" y="800"/>
                  </a:lnTo>
                  <a:lnTo>
                    <a:pt x="178" y="800"/>
                  </a:lnTo>
                  <a:lnTo>
                    <a:pt x="178" y="806"/>
                  </a:lnTo>
                  <a:lnTo>
                    <a:pt x="173" y="806"/>
                  </a:lnTo>
                  <a:lnTo>
                    <a:pt x="173" y="800"/>
                  </a:lnTo>
                  <a:lnTo>
                    <a:pt x="173" y="794"/>
                  </a:lnTo>
                  <a:lnTo>
                    <a:pt x="167" y="794"/>
                  </a:lnTo>
                  <a:lnTo>
                    <a:pt x="161" y="794"/>
                  </a:lnTo>
                  <a:lnTo>
                    <a:pt x="161" y="789"/>
                  </a:lnTo>
                  <a:lnTo>
                    <a:pt x="155" y="789"/>
                  </a:lnTo>
                  <a:lnTo>
                    <a:pt x="155" y="783"/>
                  </a:lnTo>
                  <a:lnTo>
                    <a:pt x="161" y="783"/>
                  </a:lnTo>
                  <a:lnTo>
                    <a:pt x="155" y="783"/>
                  </a:lnTo>
                  <a:lnTo>
                    <a:pt x="155" y="777"/>
                  </a:lnTo>
                  <a:lnTo>
                    <a:pt x="155" y="771"/>
                  </a:lnTo>
                  <a:lnTo>
                    <a:pt x="155" y="766"/>
                  </a:lnTo>
                  <a:lnTo>
                    <a:pt x="155" y="760"/>
                  </a:lnTo>
                  <a:lnTo>
                    <a:pt x="155" y="754"/>
                  </a:lnTo>
                  <a:lnTo>
                    <a:pt x="155" y="748"/>
                  </a:lnTo>
                  <a:lnTo>
                    <a:pt x="155" y="743"/>
                  </a:lnTo>
                  <a:lnTo>
                    <a:pt x="155" y="737"/>
                  </a:lnTo>
                  <a:lnTo>
                    <a:pt x="161" y="737"/>
                  </a:lnTo>
                  <a:lnTo>
                    <a:pt x="167" y="737"/>
                  </a:lnTo>
                  <a:lnTo>
                    <a:pt x="167" y="731"/>
                  </a:lnTo>
                  <a:lnTo>
                    <a:pt x="167" y="725"/>
                  </a:lnTo>
                  <a:lnTo>
                    <a:pt x="173" y="725"/>
                  </a:lnTo>
                  <a:lnTo>
                    <a:pt x="173" y="720"/>
                  </a:lnTo>
                  <a:lnTo>
                    <a:pt x="178" y="720"/>
                  </a:lnTo>
                  <a:lnTo>
                    <a:pt x="178" y="714"/>
                  </a:lnTo>
                  <a:lnTo>
                    <a:pt x="173" y="714"/>
                  </a:lnTo>
                  <a:lnTo>
                    <a:pt x="173" y="708"/>
                  </a:lnTo>
                  <a:lnTo>
                    <a:pt x="178" y="708"/>
                  </a:lnTo>
                  <a:lnTo>
                    <a:pt x="178" y="702"/>
                  </a:lnTo>
                  <a:lnTo>
                    <a:pt x="178" y="697"/>
                  </a:lnTo>
                  <a:lnTo>
                    <a:pt x="173" y="697"/>
                  </a:lnTo>
                  <a:lnTo>
                    <a:pt x="173" y="691"/>
                  </a:lnTo>
                  <a:lnTo>
                    <a:pt x="173" y="685"/>
                  </a:lnTo>
                  <a:lnTo>
                    <a:pt x="167" y="685"/>
                  </a:lnTo>
                  <a:lnTo>
                    <a:pt x="161" y="679"/>
                  </a:lnTo>
                  <a:lnTo>
                    <a:pt x="155" y="679"/>
                  </a:lnTo>
                  <a:lnTo>
                    <a:pt x="150" y="674"/>
                  </a:lnTo>
                  <a:lnTo>
                    <a:pt x="144" y="674"/>
                  </a:lnTo>
                  <a:lnTo>
                    <a:pt x="144" y="679"/>
                  </a:lnTo>
                  <a:lnTo>
                    <a:pt x="138" y="679"/>
                  </a:lnTo>
                  <a:lnTo>
                    <a:pt x="132" y="679"/>
                  </a:lnTo>
                  <a:lnTo>
                    <a:pt x="132" y="685"/>
                  </a:lnTo>
                  <a:lnTo>
                    <a:pt x="127" y="685"/>
                  </a:lnTo>
                  <a:lnTo>
                    <a:pt x="127" y="679"/>
                  </a:lnTo>
                  <a:lnTo>
                    <a:pt x="121" y="679"/>
                  </a:lnTo>
                  <a:lnTo>
                    <a:pt x="115" y="679"/>
                  </a:lnTo>
                  <a:lnTo>
                    <a:pt x="115" y="674"/>
                  </a:lnTo>
                  <a:lnTo>
                    <a:pt x="109" y="674"/>
                  </a:lnTo>
                  <a:lnTo>
                    <a:pt x="104" y="674"/>
                  </a:lnTo>
                  <a:lnTo>
                    <a:pt x="104" y="668"/>
                  </a:lnTo>
                  <a:lnTo>
                    <a:pt x="98" y="668"/>
                  </a:lnTo>
                  <a:lnTo>
                    <a:pt x="98" y="662"/>
                  </a:lnTo>
                  <a:lnTo>
                    <a:pt x="98" y="656"/>
                  </a:lnTo>
                  <a:lnTo>
                    <a:pt x="92" y="651"/>
                  </a:lnTo>
                  <a:lnTo>
                    <a:pt x="92" y="656"/>
                  </a:lnTo>
                  <a:lnTo>
                    <a:pt x="92" y="651"/>
                  </a:lnTo>
                  <a:lnTo>
                    <a:pt x="86" y="651"/>
                  </a:lnTo>
                  <a:lnTo>
                    <a:pt x="81" y="656"/>
                  </a:lnTo>
                  <a:lnTo>
                    <a:pt x="86" y="662"/>
                  </a:lnTo>
                  <a:lnTo>
                    <a:pt x="86" y="668"/>
                  </a:lnTo>
                  <a:lnTo>
                    <a:pt x="86" y="674"/>
                  </a:lnTo>
                  <a:lnTo>
                    <a:pt x="81" y="674"/>
                  </a:lnTo>
                  <a:lnTo>
                    <a:pt x="81" y="668"/>
                  </a:lnTo>
                  <a:lnTo>
                    <a:pt x="75" y="668"/>
                  </a:lnTo>
                  <a:lnTo>
                    <a:pt x="75" y="662"/>
                  </a:lnTo>
                  <a:lnTo>
                    <a:pt x="69" y="662"/>
                  </a:lnTo>
                  <a:lnTo>
                    <a:pt x="69" y="668"/>
                  </a:lnTo>
                  <a:lnTo>
                    <a:pt x="69" y="674"/>
                  </a:lnTo>
                  <a:lnTo>
                    <a:pt x="69" y="679"/>
                  </a:lnTo>
                  <a:lnTo>
                    <a:pt x="63" y="679"/>
                  </a:lnTo>
                  <a:lnTo>
                    <a:pt x="58" y="679"/>
                  </a:lnTo>
                  <a:lnTo>
                    <a:pt x="63" y="679"/>
                  </a:lnTo>
                  <a:lnTo>
                    <a:pt x="58" y="679"/>
                  </a:lnTo>
                  <a:lnTo>
                    <a:pt x="58" y="685"/>
                  </a:lnTo>
                  <a:lnTo>
                    <a:pt x="52" y="691"/>
                  </a:lnTo>
                  <a:lnTo>
                    <a:pt x="46" y="691"/>
                  </a:lnTo>
                  <a:lnTo>
                    <a:pt x="29" y="691"/>
                  </a:lnTo>
                  <a:lnTo>
                    <a:pt x="29" y="685"/>
                  </a:lnTo>
                  <a:lnTo>
                    <a:pt x="29" y="679"/>
                  </a:lnTo>
                  <a:lnTo>
                    <a:pt x="23" y="674"/>
                  </a:lnTo>
                  <a:lnTo>
                    <a:pt x="29" y="674"/>
                  </a:lnTo>
                  <a:lnTo>
                    <a:pt x="23" y="674"/>
                  </a:lnTo>
                  <a:lnTo>
                    <a:pt x="23" y="668"/>
                  </a:lnTo>
                  <a:lnTo>
                    <a:pt x="17" y="662"/>
                  </a:lnTo>
                  <a:lnTo>
                    <a:pt x="17" y="656"/>
                  </a:lnTo>
                  <a:lnTo>
                    <a:pt x="17" y="651"/>
                  </a:lnTo>
                  <a:lnTo>
                    <a:pt x="11" y="651"/>
                  </a:lnTo>
                  <a:lnTo>
                    <a:pt x="11" y="645"/>
                  </a:lnTo>
                  <a:lnTo>
                    <a:pt x="17" y="645"/>
                  </a:lnTo>
                  <a:lnTo>
                    <a:pt x="17" y="639"/>
                  </a:lnTo>
                  <a:lnTo>
                    <a:pt x="11" y="639"/>
                  </a:lnTo>
                  <a:lnTo>
                    <a:pt x="11" y="633"/>
                  </a:lnTo>
                  <a:lnTo>
                    <a:pt x="11" y="628"/>
                  </a:lnTo>
                  <a:lnTo>
                    <a:pt x="11" y="622"/>
                  </a:lnTo>
                  <a:lnTo>
                    <a:pt x="17" y="622"/>
                  </a:lnTo>
                  <a:lnTo>
                    <a:pt x="11" y="622"/>
                  </a:lnTo>
                  <a:lnTo>
                    <a:pt x="17" y="622"/>
                  </a:lnTo>
                  <a:lnTo>
                    <a:pt x="17" y="616"/>
                  </a:lnTo>
                  <a:lnTo>
                    <a:pt x="23" y="616"/>
                  </a:lnTo>
                  <a:lnTo>
                    <a:pt x="17" y="610"/>
                  </a:lnTo>
                  <a:lnTo>
                    <a:pt x="23" y="610"/>
                  </a:lnTo>
                  <a:lnTo>
                    <a:pt x="17" y="610"/>
                  </a:lnTo>
                  <a:lnTo>
                    <a:pt x="23" y="610"/>
                  </a:lnTo>
                  <a:lnTo>
                    <a:pt x="17" y="610"/>
                  </a:lnTo>
                  <a:lnTo>
                    <a:pt x="17" y="605"/>
                  </a:lnTo>
                  <a:lnTo>
                    <a:pt x="17" y="599"/>
                  </a:lnTo>
                  <a:lnTo>
                    <a:pt x="17" y="593"/>
                  </a:lnTo>
                  <a:lnTo>
                    <a:pt x="11" y="593"/>
                  </a:lnTo>
                  <a:lnTo>
                    <a:pt x="11" y="587"/>
                  </a:lnTo>
                  <a:lnTo>
                    <a:pt x="11" y="582"/>
                  </a:lnTo>
                  <a:lnTo>
                    <a:pt x="6" y="582"/>
                  </a:lnTo>
                  <a:lnTo>
                    <a:pt x="6" y="576"/>
                  </a:lnTo>
                  <a:lnTo>
                    <a:pt x="6" y="570"/>
                  </a:lnTo>
                  <a:lnTo>
                    <a:pt x="0" y="570"/>
                  </a:lnTo>
                  <a:lnTo>
                    <a:pt x="6" y="570"/>
                  </a:lnTo>
                  <a:lnTo>
                    <a:pt x="6" y="564"/>
                  </a:lnTo>
                  <a:lnTo>
                    <a:pt x="11" y="564"/>
                  </a:lnTo>
                  <a:lnTo>
                    <a:pt x="11" y="559"/>
                  </a:lnTo>
                  <a:lnTo>
                    <a:pt x="17" y="559"/>
                  </a:lnTo>
                  <a:lnTo>
                    <a:pt x="17" y="553"/>
                  </a:lnTo>
                  <a:lnTo>
                    <a:pt x="23" y="553"/>
                  </a:lnTo>
                  <a:lnTo>
                    <a:pt x="29" y="553"/>
                  </a:lnTo>
                  <a:lnTo>
                    <a:pt x="34" y="553"/>
                  </a:lnTo>
                  <a:lnTo>
                    <a:pt x="34" y="547"/>
                  </a:lnTo>
                  <a:lnTo>
                    <a:pt x="40" y="547"/>
                  </a:lnTo>
                  <a:lnTo>
                    <a:pt x="40" y="541"/>
                  </a:lnTo>
                  <a:lnTo>
                    <a:pt x="46" y="535"/>
                  </a:lnTo>
                  <a:lnTo>
                    <a:pt x="52" y="535"/>
                  </a:lnTo>
                  <a:lnTo>
                    <a:pt x="52" y="530"/>
                  </a:lnTo>
                  <a:lnTo>
                    <a:pt x="58" y="530"/>
                  </a:lnTo>
                  <a:lnTo>
                    <a:pt x="63" y="524"/>
                  </a:lnTo>
                  <a:lnTo>
                    <a:pt x="69" y="524"/>
                  </a:lnTo>
                  <a:lnTo>
                    <a:pt x="69" y="518"/>
                  </a:lnTo>
                  <a:lnTo>
                    <a:pt x="75" y="518"/>
                  </a:lnTo>
                  <a:lnTo>
                    <a:pt x="75" y="512"/>
                  </a:lnTo>
                  <a:lnTo>
                    <a:pt x="69" y="512"/>
                  </a:lnTo>
                  <a:lnTo>
                    <a:pt x="69" y="507"/>
                  </a:lnTo>
                  <a:lnTo>
                    <a:pt x="69" y="501"/>
                  </a:lnTo>
                  <a:lnTo>
                    <a:pt x="75" y="501"/>
                  </a:lnTo>
                  <a:lnTo>
                    <a:pt x="75" y="495"/>
                  </a:lnTo>
                  <a:lnTo>
                    <a:pt x="69" y="495"/>
                  </a:lnTo>
                  <a:lnTo>
                    <a:pt x="69" y="489"/>
                  </a:lnTo>
                  <a:lnTo>
                    <a:pt x="75" y="489"/>
                  </a:lnTo>
                  <a:lnTo>
                    <a:pt x="75" y="484"/>
                  </a:lnTo>
                  <a:lnTo>
                    <a:pt x="75" y="478"/>
                  </a:lnTo>
                  <a:lnTo>
                    <a:pt x="81" y="478"/>
                  </a:lnTo>
                  <a:lnTo>
                    <a:pt x="81" y="472"/>
                  </a:lnTo>
                  <a:lnTo>
                    <a:pt x="86" y="472"/>
                  </a:lnTo>
                  <a:lnTo>
                    <a:pt x="92" y="472"/>
                  </a:lnTo>
                  <a:lnTo>
                    <a:pt x="92" y="466"/>
                  </a:lnTo>
                  <a:lnTo>
                    <a:pt x="98" y="466"/>
                  </a:lnTo>
                  <a:close/>
                </a:path>
              </a:pathLst>
            </a:custGeom>
            <a:solidFill>
              <a:srgbClr val="D4FAD2"/>
            </a:solidFill>
            <a:ln w="6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152" name="Freeform 141"/>
            <p:cNvSpPr>
              <a:spLocks noEditPoints="1"/>
            </p:cNvSpPr>
            <p:nvPr/>
          </p:nvSpPr>
          <p:spPr bwMode="auto">
            <a:xfrm>
              <a:off x="2585572" y="1028822"/>
              <a:ext cx="1772270" cy="1788962"/>
            </a:xfrm>
            <a:custGeom>
              <a:avLst/>
              <a:gdLst>
                <a:gd name="T0" fmla="*/ 2147483646 w 1168"/>
                <a:gd name="T1" fmla="*/ 2147483646 h 1179"/>
                <a:gd name="T2" fmla="*/ 2147483646 w 1168"/>
                <a:gd name="T3" fmla="*/ 2147483646 h 1179"/>
                <a:gd name="T4" fmla="*/ 2147483646 w 1168"/>
                <a:gd name="T5" fmla="*/ 2147483646 h 1179"/>
                <a:gd name="T6" fmla="*/ 2147483646 w 1168"/>
                <a:gd name="T7" fmla="*/ 2147483646 h 1179"/>
                <a:gd name="T8" fmla="*/ 2147483646 w 1168"/>
                <a:gd name="T9" fmla="*/ 2147483646 h 1179"/>
                <a:gd name="T10" fmla="*/ 2147483646 w 1168"/>
                <a:gd name="T11" fmla="*/ 2147483646 h 1179"/>
                <a:gd name="T12" fmla="*/ 2147483646 w 1168"/>
                <a:gd name="T13" fmla="*/ 2147483646 h 1179"/>
                <a:gd name="T14" fmla="*/ 2147483646 w 1168"/>
                <a:gd name="T15" fmla="*/ 2147483646 h 1179"/>
                <a:gd name="T16" fmla="*/ 2147483646 w 1168"/>
                <a:gd name="T17" fmla="*/ 2147483646 h 1179"/>
                <a:gd name="T18" fmla="*/ 2147483646 w 1168"/>
                <a:gd name="T19" fmla="*/ 2147483646 h 1179"/>
                <a:gd name="T20" fmla="*/ 2147483646 w 1168"/>
                <a:gd name="T21" fmla="*/ 2147483646 h 1179"/>
                <a:gd name="T22" fmla="*/ 2147483646 w 1168"/>
                <a:gd name="T23" fmla="*/ 2147483646 h 1179"/>
                <a:gd name="T24" fmla="*/ 2147483646 w 1168"/>
                <a:gd name="T25" fmla="*/ 2147483646 h 1179"/>
                <a:gd name="T26" fmla="*/ 2147483646 w 1168"/>
                <a:gd name="T27" fmla="*/ 2147483646 h 1179"/>
                <a:gd name="T28" fmla="*/ 2147483646 w 1168"/>
                <a:gd name="T29" fmla="*/ 2147483646 h 1179"/>
                <a:gd name="T30" fmla="*/ 2147483646 w 1168"/>
                <a:gd name="T31" fmla="*/ 2147483646 h 1179"/>
                <a:gd name="T32" fmla="*/ 2147483646 w 1168"/>
                <a:gd name="T33" fmla="*/ 2147483646 h 1179"/>
                <a:gd name="T34" fmla="*/ 2147483646 w 1168"/>
                <a:gd name="T35" fmla="*/ 2147483646 h 1179"/>
                <a:gd name="T36" fmla="*/ 2147483646 w 1168"/>
                <a:gd name="T37" fmla="*/ 2147483646 h 1179"/>
                <a:gd name="T38" fmla="*/ 2147483646 w 1168"/>
                <a:gd name="T39" fmla="*/ 2147483646 h 1179"/>
                <a:gd name="T40" fmla="*/ 2147483646 w 1168"/>
                <a:gd name="T41" fmla="*/ 2147483646 h 1179"/>
                <a:gd name="T42" fmla="*/ 2147483646 w 1168"/>
                <a:gd name="T43" fmla="*/ 2147483646 h 1179"/>
                <a:gd name="T44" fmla="*/ 2147483646 w 1168"/>
                <a:gd name="T45" fmla="*/ 2147483646 h 1179"/>
                <a:gd name="T46" fmla="*/ 2147483646 w 1168"/>
                <a:gd name="T47" fmla="*/ 2147483646 h 1179"/>
                <a:gd name="T48" fmla="*/ 2147483646 w 1168"/>
                <a:gd name="T49" fmla="*/ 2147483646 h 1179"/>
                <a:gd name="T50" fmla="*/ 2147483646 w 1168"/>
                <a:gd name="T51" fmla="*/ 2147483646 h 1179"/>
                <a:gd name="T52" fmla="*/ 2147483646 w 1168"/>
                <a:gd name="T53" fmla="*/ 2147483646 h 1179"/>
                <a:gd name="T54" fmla="*/ 2147483646 w 1168"/>
                <a:gd name="T55" fmla="*/ 2147483646 h 1179"/>
                <a:gd name="T56" fmla="*/ 2147483646 w 1168"/>
                <a:gd name="T57" fmla="*/ 2147483646 h 1179"/>
                <a:gd name="T58" fmla="*/ 2147483646 w 1168"/>
                <a:gd name="T59" fmla="*/ 2147483646 h 1179"/>
                <a:gd name="T60" fmla="*/ 2147483646 w 1168"/>
                <a:gd name="T61" fmla="*/ 2147483646 h 1179"/>
                <a:gd name="T62" fmla="*/ 2147483646 w 1168"/>
                <a:gd name="T63" fmla="*/ 2147483646 h 1179"/>
                <a:gd name="T64" fmla="*/ 2147483646 w 1168"/>
                <a:gd name="T65" fmla="*/ 2147483646 h 1179"/>
                <a:gd name="T66" fmla="*/ 2147483646 w 1168"/>
                <a:gd name="T67" fmla="*/ 2147483646 h 1179"/>
                <a:gd name="T68" fmla="*/ 2147483646 w 1168"/>
                <a:gd name="T69" fmla="*/ 2147483646 h 1179"/>
                <a:gd name="T70" fmla="*/ 2147483646 w 1168"/>
                <a:gd name="T71" fmla="*/ 2147483646 h 1179"/>
                <a:gd name="T72" fmla="*/ 2147483646 w 1168"/>
                <a:gd name="T73" fmla="*/ 2147483646 h 1179"/>
                <a:gd name="T74" fmla="*/ 2147483646 w 1168"/>
                <a:gd name="T75" fmla="*/ 2147483646 h 1179"/>
                <a:gd name="T76" fmla="*/ 2147483646 w 1168"/>
                <a:gd name="T77" fmla="*/ 2147483646 h 1179"/>
                <a:gd name="T78" fmla="*/ 2147483646 w 1168"/>
                <a:gd name="T79" fmla="*/ 2147483646 h 1179"/>
                <a:gd name="T80" fmla="*/ 2147483646 w 1168"/>
                <a:gd name="T81" fmla="*/ 2147483646 h 1179"/>
                <a:gd name="T82" fmla="*/ 2147483646 w 1168"/>
                <a:gd name="T83" fmla="*/ 2147483646 h 1179"/>
                <a:gd name="T84" fmla="*/ 2147483646 w 1168"/>
                <a:gd name="T85" fmla="*/ 2147483646 h 1179"/>
                <a:gd name="T86" fmla="*/ 2147483646 w 1168"/>
                <a:gd name="T87" fmla="*/ 2147483646 h 1179"/>
                <a:gd name="T88" fmla="*/ 2147483646 w 1168"/>
                <a:gd name="T89" fmla="*/ 2147483646 h 1179"/>
                <a:gd name="T90" fmla="*/ 2147483646 w 1168"/>
                <a:gd name="T91" fmla="*/ 2147483646 h 1179"/>
                <a:gd name="T92" fmla="*/ 2147483646 w 1168"/>
                <a:gd name="T93" fmla="*/ 2147483646 h 1179"/>
                <a:gd name="T94" fmla="*/ 2147483646 w 1168"/>
                <a:gd name="T95" fmla="*/ 2147483646 h 1179"/>
                <a:gd name="T96" fmla="*/ 2147483646 w 1168"/>
                <a:gd name="T97" fmla="*/ 2147483646 h 1179"/>
                <a:gd name="T98" fmla="*/ 2147483646 w 1168"/>
                <a:gd name="T99" fmla="*/ 2147483646 h 1179"/>
                <a:gd name="T100" fmla="*/ 2147483646 w 1168"/>
                <a:gd name="T101" fmla="*/ 2147483646 h 1179"/>
                <a:gd name="T102" fmla="*/ 2147483646 w 1168"/>
                <a:gd name="T103" fmla="*/ 2147483646 h 1179"/>
                <a:gd name="T104" fmla="*/ 2147483646 w 1168"/>
                <a:gd name="T105" fmla="*/ 2147483646 h 1179"/>
                <a:gd name="T106" fmla="*/ 2147483646 w 1168"/>
                <a:gd name="T107" fmla="*/ 2147483646 h 1179"/>
                <a:gd name="T108" fmla="*/ 2147483646 w 1168"/>
                <a:gd name="T109" fmla="*/ 2147483646 h 1179"/>
                <a:gd name="T110" fmla="*/ 2147483646 w 1168"/>
                <a:gd name="T111" fmla="*/ 2147483646 h 1179"/>
                <a:gd name="T112" fmla="*/ 2147483646 w 1168"/>
                <a:gd name="T113" fmla="*/ 2147483646 h 1179"/>
                <a:gd name="T114" fmla="*/ 2147483646 w 1168"/>
                <a:gd name="T115" fmla="*/ 2147483646 h 1179"/>
                <a:gd name="T116" fmla="*/ 2147483646 w 1168"/>
                <a:gd name="T117" fmla="*/ 2147483646 h 1179"/>
                <a:gd name="T118" fmla="*/ 2147483646 w 1168"/>
                <a:gd name="T119" fmla="*/ 2147483646 h 1179"/>
                <a:gd name="T120" fmla="*/ 2147483646 w 1168"/>
                <a:gd name="T121" fmla="*/ 2147483646 h 1179"/>
                <a:gd name="T122" fmla="*/ 2147483646 w 1168"/>
                <a:gd name="T123" fmla="*/ 2147483646 h 1179"/>
                <a:gd name="T124" fmla="*/ 2147483646 w 1168"/>
                <a:gd name="T125" fmla="*/ 2147483646 h 11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68" h="1179">
                  <a:moveTo>
                    <a:pt x="75" y="903"/>
                  </a:moveTo>
                  <a:lnTo>
                    <a:pt x="69" y="903"/>
                  </a:lnTo>
                  <a:lnTo>
                    <a:pt x="75" y="903"/>
                  </a:lnTo>
                  <a:lnTo>
                    <a:pt x="75" y="909"/>
                  </a:lnTo>
                  <a:lnTo>
                    <a:pt x="80" y="909"/>
                  </a:lnTo>
                  <a:lnTo>
                    <a:pt x="86" y="909"/>
                  </a:lnTo>
                  <a:lnTo>
                    <a:pt x="86" y="915"/>
                  </a:lnTo>
                  <a:lnTo>
                    <a:pt x="92" y="915"/>
                  </a:lnTo>
                  <a:lnTo>
                    <a:pt x="98" y="915"/>
                  </a:lnTo>
                  <a:lnTo>
                    <a:pt x="98" y="920"/>
                  </a:lnTo>
                  <a:lnTo>
                    <a:pt x="103" y="920"/>
                  </a:lnTo>
                  <a:lnTo>
                    <a:pt x="109" y="915"/>
                  </a:lnTo>
                  <a:lnTo>
                    <a:pt x="115" y="909"/>
                  </a:lnTo>
                  <a:lnTo>
                    <a:pt x="115" y="903"/>
                  </a:lnTo>
                  <a:lnTo>
                    <a:pt x="121" y="903"/>
                  </a:lnTo>
                  <a:lnTo>
                    <a:pt x="115" y="903"/>
                  </a:lnTo>
                  <a:lnTo>
                    <a:pt x="121" y="903"/>
                  </a:lnTo>
                  <a:lnTo>
                    <a:pt x="126" y="903"/>
                  </a:lnTo>
                  <a:lnTo>
                    <a:pt x="126" y="897"/>
                  </a:lnTo>
                  <a:lnTo>
                    <a:pt x="132" y="897"/>
                  </a:lnTo>
                  <a:lnTo>
                    <a:pt x="138" y="897"/>
                  </a:lnTo>
                  <a:lnTo>
                    <a:pt x="138" y="892"/>
                  </a:lnTo>
                  <a:lnTo>
                    <a:pt x="138" y="886"/>
                  </a:lnTo>
                  <a:lnTo>
                    <a:pt x="144" y="886"/>
                  </a:lnTo>
                  <a:lnTo>
                    <a:pt x="149" y="886"/>
                  </a:lnTo>
                  <a:lnTo>
                    <a:pt x="149" y="892"/>
                  </a:lnTo>
                  <a:lnTo>
                    <a:pt x="149" y="886"/>
                  </a:lnTo>
                  <a:lnTo>
                    <a:pt x="155" y="886"/>
                  </a:lnTo>
                  <a:lnTo>
                    <a:pt x="155" y="892"/>
                  </a:lnTo>
                  <a:lnTo>
                    <a:pt x="155" y="886"/>
                  </a:lnTo>
                  <a:lnTo>
                    <a:pt x="155" y="892"/>
                  </a:lnTo>
                  <a:lnTo>
                    <a:pt x="161" y="892"/>
                  </a:lnTo>
                  <a:lnTo>
                    <a:pt x="167" y="892"/>
                  </a:lnTo>
                  <a:lnTo>
                    <a:pt x="167" y="897"/>
                  </a:lnTo>
                  <a:lnTo>
                    <a:pt x="172" y="897"/>
                  </a:lnTo>
                  <a:lnTo>
                    <a:pt x="172" y="903"/>
                  </a:lnTo>
                  <a:lnTo>
                    <a:pt x="172" y="909"/>
                  </a:lnTo>
                  <a:lnTo>
                    <a:pt x="172" y="903"/>
                  </a:lnTo>
                  <a:lnTo>
                    <a:pt x="172" y="897"/>
                  </a:lnTo>
                  <a:lnTo>
                    <a:pt x="167" y="897"/>
                  </a:lnTo>
                  <a:lnTo>
                    <a:pt x="172" y="897"/>
                  </a:lnTo>
                  <a:lnTo>
                    <a:pt x="172" y="892"/>
                  </a:lnTo>
                  <a:lnTo>
                    <a:pt x="178" y="886"/>
                  </a:lnTo>
                  <a:lnTo>
                    <a:pt x="178" y="880"/>
                  </a:lnTo>
                  <a:lnTo>
                    <a:pt x="178" y="886"/>
                  </a:lnTo>
                  <a:lnTo>
                    <a:pt x="178" y="892"/>
                  </a:lnTo>
                  <a:lnTo>
                    <a:pt x="184" y="892"/>
                  </a:lnTo>
                  <a:lnTo>
                    <a:pt x="184" y="897"/>
                  </a:lnTo>
                  <a:lnTo>
                    <a:pt x="190" y="897"/>
                  </a:lnTo>
                  <a:lnTo>
                    <a:pt x="195" y="897"/>
                  </a:lnTo>
                  <a:lnTo>
                    <a:pt x="201" y="897"/>
                  </a:lnTo>
                  <a:lnTo>
                    <a:pt x="207" y="897"/>
                  </a:lnTo>
                  <a:lnTo>
                    <a:pt x="213" y="897"/>
                  </a:lnTo>
                  <a:lnTo>
                    <a:pt x="218" y="897"/>
                  </a:lnTo>
                  <a:lnTo>
                    <a:pt x="213" y="897"/>
                  </a:lnTo>
                  <a:lnTo>
                    <a:pt x="213" y="903"/>
                  </a:lnTo>
                  <a:lnTo>
                    <a:pt x="213" y="897"/>
                  </a:lnTo>
                  <a:lnTo>
                    <a:pt x="213" y="903"/>
                  </a:lnTo>
                  <a:lnTo>
                    <a:pt x="213" y="897"/>
                  </a:lnTo>
                  <a:lnTo>
                    <a:pt x="218" y="897"/>
                  </a:lnTo>
                  <a:lnTo>
                    <a:pt x="224" y="897"/>
                  </a:lnTo>
                  <a:lnTo>
                    <a:pt x="230" y="897"/>
                  </a:lnTo>
                  <a:lnTo>
                    <a:pt x="236" y="897"/>
                  </a:lnTo>
                  <a:lnTo>
                    <a:pt x="241" y="897"/>
                  </a:lnTo>
                  <a:lnTo>
                    <a:pt x="247" y="897"/>
                  </a:lnTo>
                  <a:lnTo>
                    <a:pt x="253" y="897"/>
                  </a:lnTo>
                  <a:lnTo>
                    <a:pt x="259" y="897"/>
                  </a:lnTo>
                  <a:lnTo>
                    <a:pt x="259" y="903"/>
                  </a:lnTo>
                  <a:lnTo>
                    <a:pt x="264" y="903"/>
                  </a:lnTo>
                  <a:lnTo>
                    <a:pt x="270" y="903"/>
                  </a:lnTo>
                  <a:lnTo>
                    <a:pt x="276" y="903"/>
                  </a:lnTo>
                  <a:lnTo>
                    <a:pt x="270" y="903"/>
                  </a:lnTo>
                  <a:lnTo>
                    <a:pt x="276" y="903"/>
                  </a:lnTo>
                  <a:lnTo>
                    <a:pt x="282" y="909"/>
                  </a:lnTo>
                  <a:lnTo>
                    <a:pt x="287" y="909"/>
                  </a:lnTo>
                  <a:lnTo>
                    <a:pt x="293" y="909"/>
                  </a:lnTo>
                  <a:lnTo>
                    <a:pt x="287" y="909"/>
                  </a:lnTo>
                  <a:lnTo>
                    <a:pt x="287" y="915"/>
                  </a:lnTo>
                  <a:lnTo>
                    <a:pt x="287" y="909"/>
                  </a:lnTo>
                  <a:lnTo>
                    <a:pt x="287" y="915"/>
                  </a:lnTo>
                  <a:lnTo>
                    <a:pt x="287" y="909"/>
                  </a:lnTo>
                  <a:lnTo>
                    <a:pt x="287" y="915"/>
                  </a:lnTo>
                  <a:lnTo>
                    <a:pt x="293" y="915"/>
                  </a:lnTo>
                  <a:lnTo>
                    <a:pt x="287" y="915"/>
                  </a:lnTo>
                  <a:lnTo>
                    <a:pt x="293" y="915"/>
                  </a:lnTo>
                  <a:lnTo>
                    <a:pt x="293" y="920"/>
                  </a:lnTo>
                  <a:lnTo>
                    <a:pt x="293" y="915"/>
                  </a:lnTo>
                  <a:lnTo>
                    <a:pt x="293" y="920"/>
                  </a:lnTo>
                  <a:lnTo>
                    <a:pt x="287" y="920"/>
                  </a:lnTo>
                  <a:lnTo>
                    <a:pt x="282" y="920"/>
                  </a:lnTo>
                  <a:lnTo>
                    <a:pt x="282" y="926"/>
                  </a:lnTo>
                  <a:lnTo>
                    <a:pt x="287" y="926"/>
                  </a:lnTo>
                  <a:lnTo>
                    <a:pt x="293" y="926"/>
                  </a:lnTo>
                  <a:lnTo>
                    <a:pt x="299" y="926"/>
                  </a:lnTo>
                  <a:lnTo>
                    <a:pt x="305" y="926"/>
                  </a:lnTo>
                  <a:lnTo>
                    <a:pt x="305" y="920"/>
                  </a:lnTo>
                  <a:lnTo>
                    <a:pt x="299" y="920"/>
                  </a:lnTo>
                  <a:lnTo>
                    <a:pt x="305" y="915"/>
                  </a:lnTo>
                  <a:lnTo>
                    <a:pt x="299" y="915"/>
                  </a:lnTo>
                  <a:lnTo>
                    <a:pt x="305" y="915"/>
                  </a:lnTo>
                  <a:lnTo>
                    <a:pt x="305" y="909"/>
                  </a:lnTo>
                  <a:lnTo>
                    <a:pt x="299" y="915"/>
                  </a:lnTo>
                  <a:lnTo>
                    <a:pt x="299" y="909"/>
                  </a:lnTo>
                  <a:lnTo>
                    <a:pt x="305" y="909"/>
                  </a:lnTo>
                  <a:lnTo>
                    <a:pt x="310" y="909"/>
                  </a:lnTo>
                  <a:lnTo>
                    <a:pt x="316" y="909"/>
                  </a:lnTo>
                  <a:lnTo>
                    <a:pt x="328" y="909"/>
                  </a:lnTo>
                  <a:lnTo>
                    <a:pt x="333" y="909"/>
                  </a:lnTo>
                  <a:lnTo>
                    <a:pt x="339" y="909"/>
                  </a:lnTo>
                  <a:lnTo>
                    <a:pt x="345" y="909"/>
                  </a:lnTo>
                  <a:lnTo>
                    <a:pt x="351" y="915"/>
                  </a:lnTo>
                  <a:lnTo>
                    <a:pt x="356" y="915"/>
                  </a:lnTo>
                  <a:lnTo>
                    <a:pt x="362" y="920"/>
                  </a:lnTo>
                  <a:lnTo>
                    <a:pt x="368" y="920"/>
                  </a:lnTo>
                  <a:lnTo>
                    <a:pt x="368" y="926"/>
                  </a:lnTo>
                  <a:lnTo>
                    <a:pt x="368" y="920"/>
                  </a:lnTo>
                  <a:lnTo>
                    <a:pt x="362" y="920"/>
                  </a:lnTo>
                  <a:lnTo>
                    <a:pt x="356" y="920"/>
                  </a:lnTo>
                  <a:lnTo>
                    <a:pt x="351" y="920"/>
                  </a:lnTo>
                  <a:lnTo>
                    <a:pt x="351" y="915"/>
                  </a:lnTo>
                  <a:lnTo>
                    <a:pt x="345" y="915"/>
                  </a:lnTo>
                  <a:lnTo>
                    <a:pt x="339" y="915"/>
                  </a:lnTo>
                  <a:lnTo>
                    <a:pt x="345" y="915"/>
                  </a:lnTo>
                  <a:lnTo>
                    <a:pt x="345" y="920"/>
                  </a:lnTo>
                  <a:lnTo>
                    <a:pt x="345" y="915"/>
                  </a:lnTo>
                  <a:lnTo>
                    <a:pt x="345" y="920"/>
                  </a:lnTo>
                  <a:lnTo>
                    <a:pt x="351" y="920"/>
                  </a:lnTo>
                  <a:lnTo>
                    <a:pt x="351" y="926"/>
                  </a:lnTo>
                  <a:lnTo>
                    <a:pt x="345" y="926"/>
                  </a:lnTo>
                  <a:lnTo>
                    <a:pt x="339" y="926"/>
                  </a:lnTo>
                  <a:lnTo>
                    <a:pt x="339" y="932"/>
                  </a:lnTo>
                  <a:lnTo>
                    <a:pt x="333" y="932"/>
                  </a:lnTo>
                  <a:lnTo>
                    <a:pt x="333" y="938"/>
                  </a:lnTo>
                  <a:lnTo>
                    <a:pt x="333" y="943"/>
                  </a:lnTo>
                  <a:lnTo>
                    <a:pt x="328" y="949"/>
                  </a:lnTo>
                  <a:lnTo>
                    <a:pt x="328" y="955"/>
                  </a:lnTo>
                  <a:lnTo>
                    <a:pt x="322" y="949"/>
                  </a:lnTo>
                  <a:lnTo>
                    <a:pt x="322" y="955"/>
                  </a:lnTo>
                  <a:lnTo>
                    <a:pt x="322" y="949"/>
                  </a:lnTo>
                  <a:lnTo>
                    <a:pt x="316" y="949"/>
                  </a:lnTo>
                  <a:lnTo>
                    <a:pt x="316" y="943"/>
                  </a:lnTo>
                  <a:lnTo>
                    <a:pt x="316" y="949"/>
                  </a:lnTo>
                  <a:lnTo>
                    <a:pt x="316" y="943"/>
                  </a:lnTo>
                  <a:lnTo>
                    <a:pt x="310" y="943"/>
                  </a:lnTo>
                  <a:lnTo>
                    <a:pt x="305" y="943"/>
                  </a:lnTo>
                  <a:lnTo>
                    <a:pt x="305" y="949"/>
                  </a:lnTo>
                  <a:lnTo>
                    <a:pt x="299" y="949"/>
                  </a:lnTo>
                  <a:lnTo>
                    <a:pt x="299" y="955"/>
                  </a:lnTo>
                  <a:lnTo>
                    <a:pt x="293" y="955"/>
                  </a:lnTo>
                  <a:lnTo>
                    <a:pt x="299" y="955"/>
                  </a:lnTo>
                  <a:lnTo>
                    <a:pt x="299" y="949"/>
                  </a:lnTo>
                  <a:lnTo>
                    <a:pt x="305" y="949"/>
                  </a:lnTo>
                  <a:lnTo>
                    <a:pt x="305" y="955"/>
                  </a:lnTo>
                  <a:lnTo>
                    <a:pt x="310" y="955"/>
                  </a:lnTo>
                  <a:lnTo>
                    <a:pt x="316" y="955"/>
                  </a:lnTo>
                  <a:lnTo>
                    <a:pt x="316" y="961"/>
                  </a:lnTo>
                  <a:lnTo>
                    <a:pt x="316" y="967"/>
                  </a:lnTo>
                  <a:lnTo>
                    <a:pt x="316" y="961"/>
                  </a:lnTo>
                  <a:lnTo>
                    <a:pt x="316" y="967"/>
                  </a:lnTo>
                  <a:lnTo>
                    <a:pt x="322" y="967"/>
                  </a:lnTo>
                  <a:lnTo>
                    <a:pt x="316" y="967"/>
                  </a:lnTo>
                  <a:lnTo>
                    <a:pt x="322" y="967"/>
                  </a:lnTo>
                  <a:lnTo>
                    <a:pt x="316" y="967"/>
                  </a:lnTo>
                  <a:lnTo>
                    <a:pt x="316" y="972"/>
                  </a:lnTo>
                  <a:lnTo>
                    <a:pt x="310" y="978"/>
                  </a:lnTo>
                  <a:lnTo>
                    <a:pt x="305" y="978"/>
                  </a:lnTo>
                  <a:lnTo>
                    <a:pt x="310" y="978"/>
                  </a:lnTo>
                  <a:lnTo>
                    <a:pt x="316" y="978"/>
                  </a:lnTo>
                  <a:lnTo>
                    <a:pt x="316" y="972"/>
                  </a:lnTo>
                  <a:lnTo>
                    <a:pt x="322" y="972"/>
                  </a:lnTo>
                  <a:lnTo>
                    <a:pt x="328" y="967"/>
                  </a:lnTo>
                  <a:lnTo>
                    <a:pt x="328" y="972"/>
                  </a:lnTo>
                  <a:lnTo>
                    <a:pt x="328" y="967"/>
                  </a:lnTo>
                  <a:lnTo>
                    <a:pt x="333" y="967"/>
                  </a:lnTo>
                  <a:lnTo>
                    <a:pt x="333" y="972"/>
                  </a:lnTo>
                  <a:lnTo>
                    <a:pt x="333" y="978"/>
                  </a:lnTo>
                  <a:lnTo>
                    <a:pt x="333" y="984"/>
                  </a:lnTo>
                  <a:lnTo>
                    <a:pt x="339" y="984"/>
                  </a:lnTo>
                  <a:lnTo>
                    <a:pt x="333" y="984"/>
                  </a:lnTo>
                  <a:lnTo>
                    <a:pt x="339" y="984"/>
                  </a:lnTo>
                  <a:lnTo>
                    <a:pt x="339" y="978"/>
                  </a:lnTo>
                  <a:lnTo>
                    <a:pt x="345" y="978"/>
                  </a:lnTo>
                  <a:lnTo>
                    <a:pt x="345" y="972"/>
                  </a:lnTo>
                  <a:lnTo>
                    <a:pt x="351" y="972"/>
                  </a:lnTo>
                  <a:lnTo>
                    <a:pt x="351" y="967"/>
                  </a:lnTo>
                  <a:lnTo>
                    <a:pt x="356" y="967"/>
                  </a:lnTo>
                  <a:lnTo>
                    <a:pt x="356" y="972"/>
                  </a:lnTo>
                  <a:lnTo>
                    <a:pt x="356" y="967"/>
                  </a:lnTo>
                  <a:lnTo>
                    <a:pt x="362" y="967"/>
                  </a:lnTo>
                  <a:lnTo>
                    <a:pt x="368" y="967"/>
                  </a:lnTo>
                  <a:lnTo>
                    <a:pt x="374" y="967"/>
                  </a:lnTo>
                  <a:lnTo>
                    <a:pt x="374" y="972"/>
                  </a:lnTo>
                  <a:lnTo>
                    <a:pt x="380" y="972"/>
                  </a:lnTo>
                  <a:lnTo>
                    <a:pt x="385" y="972"/>
                  </a:lnTo>
                  <a:lnTo>
                    <a:pt x="391" y="972"/>
                  </a:lnTo>
                  <a:lnTo>
                    <a:pt x="391" y="978"/>
                  </a:lnTo>
                  <a:lnTo>
                    <a:pt x="391" y="984"/>
                  </a:lnTo>
                  <a:lnTo>
                    <a:pt x="397" y="984"/>
                  </a:lnTo>
                  <a:lnTo>
                    <a:pt x="403" y="984"/>
                  </a:lnTo>
                  <a:lnTo>
                    <a:pt x="403" y="990"/>
                  </a:lnTo>
                  <a:lnTo>
                    <a:pt x="403" y="995"/>
                  </a:lnTo>
                  <a:lnTo>
                    <a:pt x="408" y="995"/>
                  </a:lnTo>
                  <a:lnTo>
                    <a:pt x="408" y="1001"/>
                  </a:lnTo>
                  <a:lnTo>
                    <a:pt x="414" y="1001"/>
                  </a:lnTo>
                  <a:lnTo>
                    <a:pt x="420" y="1001"/>
                  </a:lnTo>
                  <a:lnTo>
                    <a:pt x="420" y="995"/>
                  </a:lnTo>
                  <a:lnTo>
                    <a:pt x="426" y="995"/>
                  </a:lnTo>
                  <a:lnTo>
                    <a:pt x="431" y="995"/>
                  </a:lnTo>
                  <a:lnTo>
                    <a:pt x="437" y="995"/>
                  </a:lnTo>
                  <a:lnTo>
                    <a:pt x="431" y="995"/>
                  </a:lnTo>
                  <a:lnTo>
                    <a:pt x="431" y="990"/>
                  </a:lnTo>
                  <a:lnTo>
                    <a:pt x="426" y="990"/>
                  </a:lnTo>
                  <a:lnTo>
                    <a:pt x="420" y="990"/>
                  </a:lnTo>
                  <a:lnTo>
                    <a:pt x="426" y="990"/>
                  </a:lnTo>
                  <a:lnTo>
                    <a:pt x="431" y="990"/>
                  </a:lnTo>
                  <a:lnTo>
                    <a:pt x="437" y="995"/>
                  </a:lnTo>
                  <a:lnTo>
                    <a:pt x="443" y="995"/>
                  </a:lnTo>
                  <a:lnTo>
                    <a:pt x="437" y="995"/>
                  </a:lnTo>
                  <a:lnTo>
                    <a:pt x="443" y="995"/>
                  </a:lnTo>
                  <a:lnTo>
                    <a:pt x="437" y="995"/>
                  </a:lnTo>
                  <a:lnTo>
                    <a:pt x="437" y="1001"/>
                  </a:lnTo>
                  <a:lnTo>
                    <a:pt x="443" y="1001"/>
                  </a:lnTo>
                  <a:lnTo>
                    <a:pt x="443" y="995"/>
                  </a:lnTo>
                  <a:lnTo>
                    <a:pt x="449" y="995"/>
                  </a:lnTo>
                  <a:lnTo>
                    <a:pt x="454" y="995"/>
                  </a:lnTo>
                  <a:lnTo>
                    <a:pt x="460" y="995"/>
                  </a:lnTo>
                  <a:lnTo>
                    <a:pt x="466" y="995"/>
                  </a:lnTo>
                  <a:lnTo>
                    <a:pt x="472" y="995"/>
                  </a:lnTo>
                  <a:lnTo>
                    <a:pt x="477" y="1001"/>
                  </a:lnTo>
                  <a:lnTo>
                    <a:pt x="483" y="1001"/>
                  </a:lnTo>
                  <a:lnTo>
                    <a:pt x="483" y="1007"/>
                  </a:lnTo>
                  <a:lnTo>
                    <a:pt x="483" y="1001"/>
                  </a:lnTo>
                  <a:lnTo>
                    <a:pt x="477" y="1001"/>
                  </a:lnTo>
                  <a:lnTo>
                    <a:pt x="472" y="1001"/>
                  </a:lnTo>
                  <a:lnTo>
                    <a:pt x="472" y="1007"/>
                  </a:lnTo>
                  <a:lnTo>
                    <a:pt x="477" y="1007"/>
                  </a:lnTo>
                  <a:lnTo>
                    <a:pt x="477" y="1013"/>
                  </a:lnTo>
                  <a:lnTo>
                    <a:pt x="477" y="1018"/>
                  </a:lnTo>
                  <a:lnTo>
                    <a:pt x="477" y="1024"/>
                  </a:lnTo>
                  <a:lnTo>
                    <a:pt x="477" y="1030"/>
                  </a:lnTo>
                  <a:lnTo>
                    <a:pt x="472" y="1030"/>
                  </a:lnTo>
                  <a:lnTo>
                    <a:pt x="472" y="1024"/>
                  </a:lnTo>
                  <a:lnTo>
                    <a:pt x="466" y="1024"/>
                  </a:lnTo>
                  <a:lnTo>
                    <a:pt x="466" y="1030"/>
                  </a:lnTo>
                  <a:lnTo>
                    <a:pt x="460" y="1024"/>
                  </a:lnTo>
                  <a:lnTo>
                    <a:pt x="460" y="1030"/>
                  </a:lnTo>
                  <a:lnTo>
                    <a:pt x="460" y="1036"/>
                  </a:lnTo>
                  <a:lnTo>
                    <a:pt x="454" y="1036"/>
                  </a:lnTo>
                  <a:lnTo>
                    <a:pt x="454" y="1041"/>
                  </a:lnTo>
                  <a:lnTo>
                    <a:pt x="454" y="1047"/>
                  </a:lnTo>
                  <a:lnTo>
                    <a:pt x="460" y="1047"/>
                  </a:lnTo>
                  <a:lnTo>
                    <a:pt x="460" y="1053"/>
                  </a:lnTo>
                  <a:lnTo>
                    <a:pt x="466" y="1053"/>
                  </a:lnTo>
                  <a:lnTo>
                    <a:pt x="472" y="1053"/>
                  </a:lnTo>
                  <a:lnTo>
                    <a:pt x="477" y="1053"/>
                  </a:lnTo>
                  <a:lnTo>
                    <a:pt x="477" y="1047"/>
                  </a:lnTo>
                  <a:lnTo>
                    <a:pt x="477" y="1041"/>
                  </a:lnTo>
                  <a:lnTo>
                    <a:pt x="477" y="1036"/>
                  </a:lnTo>
                  <a:lnTo>
                    <a:pt x="483" y="1036"/>
                  </a:lnTo>
                  <a:lnTo>
                    <a:pt x="489" y="1036"/>
                  </a:lnTo>
                  <a:lnTo>
                    <a:pt x="489" y="1041"/>
                  </a:lnTo>
                  <a:lnTo>
                    <a:pt x="495" y="1041"/>
                  </a:lnTo>
                  <a:lnTo>
                    <a:pt x="500" y="1041"/>
                  </a:lnTo>
                  <a:lnTo>
                    <a:pt x="506" y="1041"/>
                  </a:lnTo>
                  <a:lnTo>
                    <a:pt x="512" y="1041"/>
                  </a:lnTo>
                  <a:lnTo>
                    <a:pt x="512" y="1036"/>
                  </a:lnTo>
                  <a:lnTo>
                    <a:pt x="518" y="1036"/>
                  </a:lnTo>
                  <a:lnTo>
                    <a:pt x="523" y="1036"/>
                  </a:lnTo>
                  <a:lnTo>
                    <a:pt x="518" y="1036"/>
                  </a:lnTo>
                  <a:lnTo>
                    <a:pt x="518" y="1041"/>
                  </a:lnTo>
                  <a:lnTo>
                    <a:pt x="523" y="1041"/>
                  </a:lnTo>
                  <a:lnTo>
                    <a:pt x="523" y="1047"/>
                  </a:lnTo>
                  <a:lnTo>
                    <a:pt x="523" y="1041"/>
                  </a:lnTo>
                  <a:lnTo>
                    <a:pt x="523" y="1036"/>
                  </a:lnTo>
                  <a:lnTo>
                    <a:pt x="523" y="1030"/>
                  </a:lnTo>
                  <a:lnTo>
                    <a:pt x="529" y="1030"/>
                  </a:lnTo>
                  <a:lnTo>
                    <a:pt x="529" y="1024"/>
                  </a:lnTo>
                  <a:lnTo>
                    <a:pt x="529" y="1018"/>
                  </a:lnTo>
                  <a:lnTo>
                    <a:pt x="523" y="1018"/>
                  </a:lnTo>
                  <a:lnTo>
                    <a:pt x="523" y="1013"/>
                  </a:lnTo>
                  <a:lnTo>
                    <a:pt x="529" y="1007"/>
                  </a:lnTo>
                  <a:lnTo>
                    <a:pt x="529" y="1001"/>
                  </a:lnTo>
                  <a:lnTo>
                    <a:pt x="529" y="995"/>
                  </a:lnTo>
                  <a:lnTo>
                    <a:pt x="529" y="990"/>
                  </a:lnTo>
                  <a:lnTo>
                    <a:pt x="529" y="984"/>
                  </a:lnTo>
                  <a:lnTo>
                    <a:pt x="529" y="978"/>
                  </a:lnTo>
                  <a:lnTo>
                    <a:pt x="535" y="978"/>
                  </a:lnTo>
                  <a:lnTo>
                    <a:pt x="535" y="972"/>
                  </a:lnTo>
                  <a:lnTo>
                    <a:pt x="541" y="972"/>
                  </a:lnTo>
                  <a:lnTo>
                    <a:pt x="541" y="978"/>
                  </a:lnTo>
                  <a:lnTo>
                    <a:pt x="546" y="978"/>
                  </a:lnTo>
                  <a:lnTo>
                    <a:pt x="546" y="984"/>
                  </a:lnTo>
                  <a:lnTo>
                    <a:pt x="546" y="978"/>
                  </a:lnTo>
                  <a:lnTo>
                    <a:pt x="552" y="978"/>
                  </a:lnTo>
                  <a:lnTo>
                    <a:pt x="546" y="978"/>
                  </a:lnTo>
                  <a:lnTo>
                    <a:pt x="552" y="978"/>
                  </a:lnTo>
                  <a:lnTo>
                    <a:pt x="552" y="972"/>
                  </a:lnTo>
                  <a:lnTo>
                    <a:pt x="552" y="978"/>
                  </a:lnTo>
                  <a:lnTo>
                    <a:pt x="552" y="972"/>
                  </a:lnTo>
                  <a:lnTo>
                    <a:pt x="558" y="972"/>
                  </a:lnTo>
                  <a:lnTo>
                    <a:pt x="558" y="967"/>
                  </a:lnTo>
                  <a:lnTo>
                    <a:pt x="564" y="967"/>
                  </a:lnTo>
                  <a:lnTo>
                    <a:pt x="564" y="972"/>
                  </a:lnTo>
                  <a:lnTo>
                    <a:pt x="569" y="972"/>
                  </a:lnTo>
                  <a:lnTo>
                    <a:pt x="564" y="972"/>
                  </a:lnTo>
                  <a:lnTo>
                    <a:pt x="569" y="972"/>
                  </a:lnTo>
                  <a:lnTo>
                    <a:pt x="569" y="978"/>
                  </a:lnTo>
                  <a:lnTo>
                    <a:pt x="569" y="984"/>
                  </a:lnTo>
                  <a:lnTo>
                    <a:pt x="575" y="984"/>
                  </a:lnTo>
                  <a:lnTo>
                    <a:pt x="575" y="990"/>
                  </a:lnTo>
                  <a:lnTo>
                    <a:pt x="581" y="990"/>
                  </a:lnTo>
                  <a:lnTo>
                    <a:pt x="581" y="995"/>
                  </a:lnTo>
                  <a:lnTo>
                    <a:pt x="587" y="995"/>
                  </a:lnTo>
                  <a:lnTo>
                    <a:pt x="592" y="1001"/>
                  </a:lnTo>
                  <a:lnTo>
                    <a:pt x="598" y="1001"/>
                  </a:lnTo>
                  <a:lnTo>
                    <a:pt x="598" y="1007"/>
                  </a:lnTo>
                  <a:lnTo>
                    <a:pt x="604" y="1007"/>
                  </a:lnTo>
                  <a:lnTo>
                    <a:pt x="604" y="1013"/>
                  </a:lnTo>
                  <a:lnTo>
                    <a:pt x="610" y="1013"/>
                  </a:lnTo>
                  <a:lnTo>
                    <a:pt x="610" y="1018"/>
                  </a:lnTo>
                  <a:lnTo>
                    <a:pt x="615" y="1018"/>
                  </a:lnTo>
                  <a:lnTo>
                    <a:pt x="615" y="1024"/>
                  </a:lnTo>
                  <a:lnTo>
                    <a:pt x="621" y="1030"/>
                  </a:lnTo>
                  <a:lnTo>
                    <a:pt x="621" y="1036"/>
                  </a:lnTo>
                  <a:lnTo>
                    <a:pt x="627" y="1036"/>
                  </a:lnTo>
                  <a:lnTo>
                    <a:pt x="627" y="1041"/>
                  </a:lnTo>
                  <a:lnTo>
                    <a:pt x="633" y="1047"/>
                  </a:lnTo>
                  <a:lnTo>
                    <a:pt x="633" y="1053"/>
                  </a:lnTo>
                  <a:lnTo>
                    <a:pt x="633" y="1059"/>
                  </a:lnTo>
                  <a:lnTo>
                    <a:pt x="633" y="1064"/>
                  </a:lnTo>
                  <a:lnTo>
                    <a:pt x="638" y="1064"/>
                  </a:lnTo>
                  <a:lnTo>
                    <a:pt x="638" y="1070"/>
                  </a:lnTo>
                  <a:lnTo>
                    <a:pt x="638" y="1076"/>
                  </a:lnTo>
                  <a:lnTo>
                    <a:pt x="633" y="1076"/>
                  </a:lnTo>
                  <a:lnTo>
                    <a:pt x="627" y="1076"/>
                  </a:lnTo>
                  <a:lnTo>
                    <a:pt x="621" y="1082"/>
                  </a:lnTo>
                  <a:lnTo>
                    <a:pt x="615" y="1082"/>
                  </a:lnTo>
                  <a:lnTo>
                    <a:pt x="615" y="1087"/>
                  </a:lnTo>
                  <a:lnTo>
                    <a:pt x="610" y="1087"/>
                  </a:lnTo>
                  <a:lnTo>
                    <a:pt x="610" y="1093"/>
                  </a:lnTo>
                  <a:lnTo>
                    <a:pt x="615" y="1093"/>
                  </a:lnTo>
                  <a:lnTo>
                    <a:pt x="615" y="1099"/>
                  </a:lnTo>
                  <a:lnTo>
                    <a:pt x="615" y="1093"/>
                  </a:lnTo>
                  <a:lnTo>
                    <a:pt x="615" y="1099"/>
                  </a:lnTo>
                  <a:lnTo>
                    <a:pt x="621" y="1099"/>
                  </a:lnTo>
                  <a:lnTo>
                    <a:pt x="615" y="1099"/>
                  </a:lnTo>
                  <a:lnTo>
                    <a:pt x="621" y="1099"/>
                  </a:lnTo>
                  <a:lnTo>
                    <a:pt x="621" y="1105"/>
                  </a:lnTo>
                  <a:lnTo>
                    <a:pt x="627" y="1105"/>
                  </a:lnTo>
                  <a:lnTo>
                    <a:pt x="627" y="1110"/>
                  </a:lnTo>
                  <a:lnTo>
                    <a:pt x="627" y="1116"/>
                  </a:lnTo>
                  <a:lnTo>
                    <a:pt x="627" y="1122"/>
                  </a:lnTo>
                  <a:lnTo>
                    <a:pt x="627" y="1128"/>
                  </a:lnTo>
                  <a:lnTo>
                    <a:pt x="627" y="1133"/>
                  </a:lnTo>
                  <a:lnTo>
                    <a:pt x="621" y="1133"/>
                  </a:lnTo>
                  <a:lnTo>
                    <a:pt x="621" y="1139"/>
                  </a:lnTo>
                  <a:lnTo>
                    <a:pt x="615" y="1139"/>
                  </a:lnTo>
                  <a:lnTo>
                    <a:pt x="610" y="1139"/>
                  </a:lnTo>
                  <a:lnTo>
                    <a:pt x="610" y="1133"/>
                  </a:lnTo>
                  <a:lnTo>
                    <a:pt x="610" y="1139"/>
                  </a:lnTo>
                  <a:lnTo>
                    <a:pt x="610" y="1133"/>
                  </a:lnTo>
                  <a:lnTo>
                    <a:pt x="604" y="1133"/>
                  </a:lnTo>
                  <a:lnTo>
                    <a:pt x="598" y="1133"/>
                  </a:lnTo>
                  <a:lnTo>
                    <a:pt x="598" y="1128"/>
                  </a:lnTo>
                  <a:lnTo>
                    <a:pt x="598" y="1133"/>
                  </a:lnTo>
                  <a:lnTo>
                    <a:pt x="598" y="1128"/>
                  </a:lnTo>
                  <a:lnTo>
                    <a:pt x="592" y="1128"/>
                  </a:lnTo>
                  <a:lnTo>
                    <a:pt x="592" y="1133"/>
                  </a:lnTo>
                  <a:lnTo>
                    <a:pt x="592" y="1128"/>
                  </a:lnTo>
                  <a:lnTo>
                    <a:pt x="587" y="1128"/>
                  </a:lnTo>
                  <a:lnTo>
                    <a:pt x="587" y="1133"/>
                  </a:lnTo>
                  <a:lnTo>
                    <a:pt x="587" y="1139"/>
                  </a:lnTo>
                  <a:lnTo>
                    <a:pt x="581" y="1139"/>
                  </a:lnTo>
                  <a:lnTo>
                    <a:pt x="575" y="1139"/>
                  </a:lnTo>
                  <a:lnTo>
                    <a:pt x="581" y="1139"/>
                  </a:lnTo>
                  <a:lnTo>
                    <a:pt x="575" y="1139"/>
                  </a:lnTo>
                  <a:lnTo>
                    <a:pt x="575" y="1145"/>
                  </a:lnTo>
                  <a:lnTo>
                    <a:pt x="575" y="1139"/>
                  </a:lnTo>
                  <a:lnTo>
                    <a:pt x="575" y="1145"/>
                  </a:lnTo>
                  <a:lnTo>
                    <a:pt x="575" y="1139"/>
                  </a:lnTo>
                  <a:lnTo>
                    <a:pt x="575" y="1145"/>
                  </a:lnTo>
                  <a:lnTo>
                    <a:pt x="569" y="1139"/>
                  </a:lnTo>
                  <a:lnTo>
                    <a:pt x="564" y="1145"/>
                  </a:lnTo>
                  <a:lnTo>
                    <a:pt x="564" y="1139"/>
                  </a:lnTo>
                  <a:lnTo>
                    <a:pt x="564" y="1145"/>
                  </a:lnTo>
                  <a:lnTo>
                    <a:pt x="564" y="1139"/>
                  </a:lnTo>
                  <a:lnTo>
                    <a:pt x="558" y="1145"/>
                  </a:lnTo>
                  <a:lnTo>
                    <a:pt x="558" y="1139"/>
                  </a:lnTo>
                  <a:lnTo>
                    <a:pt x="558" y="1145"/>
                  </a:lnTo>
                  <a:lnTo>
                    <a:pt x="558" y="1151"/>
                  </a:lnTo>
                  <a:lnTo>
                    <a:pt x="558" y="1156"/>
                  </a:lnTo>
                  <a:lnTo>
                    <a:pt x="552" y="1156"/>
                  </a:lnTo>
                  <a:lnTo>
                    <a:pt x="546" y="1156"/>
                  </a:lnTo>
                  <a:lnTo>
                    <a:pt x="546" y="1162"/>
                  </a:lnTo>
                  <a:lnTo>
                    <a:pt x="541" y="1162"/>
                  </a:lnTo>
                  <a:lnTo>
                    <a:pt x="541" y="1156"/>
                  </a:lnTo>
                  <a:lnTo>
                    <a:pt x="535" y="1156"/>
                  </a:lnTo>
                  <a:lnTo>
                    <a:pt x="541" y="1156"/>
                  </a:lnTo>
                  <a:lnTo>
                    <a:pt x="535" y="1151"/>
                  </a:lnTo>
                  <a:lnTo>
                    <a:pt x="535" y="1156"/>
                  </a:lnTo>
                  <a:lnTo>
                    <a:pt x="535" y="1151"/>
                  </a:lnTo>
                  <a:lnTo>
                    <a:pt x="535" y="1156"/>
                  </a:lnTo>
                  <a:lnTo>
                    <a:pt x="535" y="1151"/>
                  </a:lnTo>
                  <a:lnTo>
                    <a:pt x="535" y="1156"/>
                  </a:lnTo>
                  <a:lnTo>
                    <a:pt x="529" y="1156"/>
                  </a:lnTo>
                  <a:lnTo>
                    <a:pt x="523" y="1156"/>
                  </a:lnTo>
                  <a:lnTo>
                    <a:pt x="518" y="1156"/>
                  </a:lnTo>
                  <a:lnTo>
                    <a:pt x="512" y="1162"/>
                  </a:lnTo>
                  <a:lnTo>
                    <a:pt x="512" y="1168"/>
                  </a:lnTo>
                  <a:lnTo>
                    <a:pt x="506" y="1168"/>
                  </a:lnTo>
                  <a:lnTo>
                    <a:pt x="506" y="1174"/>
                  </a:lnTo>
                  <a:lnTo>
                    <a:pt x="466" y="1174"/>
                  </a:lnTo>
                  <a:lnTo>
                    <a:pt x="460" y="1174"/>
                  </a:lnTo>
                  <a:lnTo>
                    <a:pt x="466" y="1174"/>
                  </a:lnTo>
                  <a:lnTo>
                    <a:pt x="460" y="1174"/>
                  </a:lnTo>
                  <a:lnTo>
                    <a:pt x="460" y="1179"/>
                  </a:lnTo>
                  <a:lnTo>
                    <a:pt x="460" y="1174"/>
                  </a:lnTo>
                  <a:lnTo>
                    <a:pt x="460" y="1179"/>
                  </a:lnTo>
                  <a:lnTo>
                    <a:pt x="454" y="1179"/>
                  </a:lnTo>
                  <a:lnTo>
                    <a:pt x="454" y="1174"/>
                  </a:lnTo>
                  <a:lnTo>
                    <a:pt x="449" y="1174"/>
                  </a:lnTo>
                  <a:lnTo>
                    <a:pt x="420" y="1151"/>
                  </a:lnTo>
                  <a:lnTo>
                    <a:pt x="414" y="1151"/>
                  </a:lnTo>
                  <a:lnTo>
                    <a:pt x="408" y="1151"/>
                  </a:lnTo>
                  <a:lnTo>
                    <a:pt x="414" y="1151"/>
                  </a:lnTo>
                  <a:lnTo>
                    <a:pt x="385" y="1128"/>
                  </a:lnTo>
                  <a:lnTo>
                    <a:pt x="253" y="1036"/>
                  </a:lnTo>
                  <a:lnTo>
                    <a:pt x="218" y="1001"/>
                  </a:lnTo>
                  <a:lnTo>
                    <a:pt x="213" y="1001"/>
                  </a:lnTo>
                  <a:lnTo>
                    <a:pt x="207" y="1001"/>
                  </a:lnTo>
                  <a:lnTo>
                    <a:pt x="201" y="1001"/>
                  </a:lnTo>
                  <a:lnTo>
                    <a:pt x="201" y="1007"/>
                  </a:lnTo>
                  <a:lnTo>
                    <a:pt x="201" y="1001"/>
                  </a:lnTo>
                  <a:lnTo>
                    <a:pt x="195" y="1001"/>
                  </a:lnTo>
                  <a:lnTo>
                    <a:pt x="195" y="995"/>
                  </a:lnTo>
                  <a:lnTo>
                    <a:pt x="195" y="1001"/>
                  </a:lnTo>
                  <a:lnTo>
                    <a:pt x="190" y="1001"/>
                  </a:lnTo>
                  <a:lnTo>
                    <a:pt x="190" y="1007"/>
                  </a:lnTo>
                  <a:lnTo>
                    <a:pt x="92" y="995"/>
                  </a:lnTo>
                  <a:lnTo>
                    <a:pt x="69" y="978"/>
                  </a:lnTo>
                  <a:lnTo>
                    <a:pt x="63" y="984"/>
                  </a:lnTo>
                  <a:lnTo>
                    <a:pt x="63" y="978"/>
                  </a:lnTo>
                  <a:lnTo>
                    <a:pt x="57" y="978"/>
                  </a:lnTo>
                  <a:lnTo>
                    <a:pt x="51" y="984"/>
                  </a:lnTo>
                  <a:lnTo>
                    <a:pt x="51" y="990"/>
                  </a:lnTo>
                  <a:lnTo>
                    <a:pt x="46" y="990"/>
                  </a:lnTo>
                  <a:lnTo>
                    <a:pt x="46" y="984"/>
                  </a:lnTo>
                  <a:lnTo>
                    <a:pt x="40" y="984"/>
                  </a:lnTo>
                  <a:lnTo>
                    <a:pt x="28" y="972"/>
                  </a:lnTo>
                  <a:lnTo>
                    <a:pt x="28" y="967"/>
                  </a:lnTo>
                  <a:lnTo>
                    <a:pt x="28" y="961"/>
                  </a:lnTo>
                  <a:lnTo>
                    <a:pt x="28" y="949"/>
                  </a:lnTo>
                  <a:lnTo>
                    <a:pt x="23" y="943"/>
                  </a:lnTo>
                  <a:lnTo>
                    <a:pt x="23" y="938"/>
                  </a:lnTo>
                  <a:lnTo>
                    <a:pt x="17" y="938"/>
                  </a:lnTo>
                  <a:lnTo>
                    <a:pt x="17" y="932"/>
                  </a:lnTo>
                  <a:lnTo>
                    <a:pt x="11" y="926"/>
                  </a:lnTo>
                  <a:lnTo>
                    <a:pt x="5" y="920"/>
                  </a:lnTo>
                  <a:lnTo>
                    <a:pt x="5" y="915"/>
                  </a:lnTo>
                  <a:lnTo>
                    <a:pt x="5" y="909"/>
                  </a:lnTo>
                  <a:lnTo>
                    <a:pt x="5" y="903"/>
                  </a:lnTo>
                  <a:lnTo>
                    <a:pt x="0" y="903"/>
                  </a:lnTo>
                  <a:lnTo>
                    <a:pt x="0" y="897"/>
                  </a:lnTo>
                  <a:lnTo>
                    <a:pt x="0" y="892"/>
                  </a:lnTo>
                  <a:lnTo>
                    <a:pt x="0" y="886"/>
                  </a:lnTo>
                  <a:lnTo>
                    <a:pt x="0" y="880"/>
                  </a:lnTo>
                  <a:lnTo>
                    <a:pt x="0" y="874"/>
                  </a:lnTo>
                  <a:lnTo>
                    <a:pt x="5" y="874"/>
                  </a:lnTo>
                  <a:lnTo>
                    <a:pt x="5" y="869"/>
                  </a:lnTo>
                  <a:lnTo>
                    <a:pt x="11" y="869"/>
                  </a:lnTo>
                  <a:lnTo>
                    <a:pt x="17" y="869"/>
                  </a:lnTo>
                  <a:lnTo>
                    <a:pt x="17" y="863"/>
                  </a:lnTo>
                  <a:lnTo>
                    <a:pt x="17" y="857"/>
                  </a:lnTo>
                  <a:lnTo>
                    <a:pt x="23" y="857"/>
                  </a:lnTo>
                  <a:lnTo>
                    <a:pt x="28" y="857"/>
                  </a:lnTo>
                  <a:lnTo>
                    <a:pt x="28" y="851"/>
                  </a:lnTo>
                  <a:lnTo>
                    <a:pt x="28" y="857"/>
                  </a:lnTo>
                  <a:lnTo>
                    <a:pt x="28" y="851"/>
                  </a:lnTo>
                  <a:lnTo>
                    <a:pt x="28" y="846"/>
                  </a:lnTo>
                  <a:lnTo>
                    <a:pt x="34" y="846"/>
                  </a:lnTo>
                  <a:lnTo>
                    <a:pt x="28" y="846"/>
                  </a:lnTo>
                  <a:lnTo>
                    <a:pt x="34" y="840"/>
                  </a:lnTo>
                  <a:lnTo>
                    <a:pt x="34" y="834"/>
                  </a:lnTo>
                  <a:lnTo>
                    <a:pt x="34" y="828"/>
                  </a:lnTo>
                  <a:lnTo>
                    <a:pt x="28" y="828"/>
                  </a:lnTo>
                  <a:lnTo>
                    <a:pt x="28" y="823"/>
                  </a:lnTo>
                  <a:lnTo>
                    <a:pt x="28" y="817"/>
                  </a:lnTo>
                  <a:lnTo>
                    <a:pt x="34" y="817"/>
                  </a:lnTo>
                  <a:lnTo>
                    <a:pt x="40" y="811"/>
                  </a:lnTo>
                  <a:lnTo>
                    <a:pt x="46" y="805"/>
                  </a:lnTo>
                  <a:lnTo>
                    <a:pt x="51" y="805"/>
                  </a:lnTo>
                  <a:lnTo>
                    <a:pt x="57" y="805"/>
                  </a:lnTo>
                  <a:lnTo>
                    <a:pt x="57" y="800"/>
                  </a:lnTo>
                  <a:lnTo>
                    <a:pt x="63" y="800"/>
                  </a:lnTo>
                  <a:lnTo>
                    <a:pt x="63" y="805"/>
                  </a:lnTo>
                  <a:lnTo>
                    <a:pt x="63" y="800"/>
                  </a:lnTo>
                  <a:lnTo>
                    <a:pt x="63" y="805"/>
                  </a:lnTo>
                  <a:lnTo>
                    <a:pt x="63" y="800"/>
                  </a:lnTo>
                  <a:lnTo>
                    <a:pt x="69" y="800"/>
                  </a:lnTo>
                  <a:lnTo>
                    <a:pt x="69" y="794"/>
                  </a:lnTo>
                  <a:lnTo>
                    <a:pt x="75" y="794"/>
                  </a:lnTo>
                  <a:lnTo>
                    <a:pt x="75" y="788"/>
                  </a:lnTo>
                  <a:lnTo>
                    <a:pt x="75" y="794"/>
                  </a:lnTo>
                  <a:lnTo>
                    <a:pt x="80" y="794"/>
                  </a:lnTo>
                  <a:lnTo>
                    <a:pt x="80" y="788"/>
                  </a:lnTo>
                  <a:lnTo>
                    <a:pt x="75" y="788"/>
                  </a:lnTo>
                  <a:lnTo>
                    <a:pt x="80" y="788"/>
                  </a:lnTo>
                  <a:lnTo>
                    <a:pt x="80" y="794"/>
                  </a:lnTo>
                  <a:lnTo>
                    <a:pt x="80" y="788"/>
                  </a:lnTo>
                  <a:lnTo>
                    <a:pt x="80" y="782"/>
                  </a:lnTo>
                  <a:lnTo>
                    <a:pt x="86" y="782"/>
                  </a:lnTo>
                  <a:lnTo>
                    <a:pt x="86" y="788"/>
                  </a:lnTo>
                  <a:lnTo>
                    <a:pt x="86" y="782"/>
                  </a:lnTo>
                  <a:lnTo>
                    <a:pt x="86" y="788"/>
                  </a:lnTo>
                  <a:lnTo>
                    <a:pt x="92" y="788"/>
                  </a:lnTo>
                  <a:lnTo>
                    <a:pt x="86" y="782"/>
                  </a:lnTo>
                  <a:lnTo>
                    <a:pt x="92" y="777"/>
                  </a:lnTo>
                  <a:lnTo>
                    <a:pt x="98" y="771"/>
                  </a:lnTo>
                  <a:lnTo>
                    <a:pt x="103" y="765"/>
                  </a:lnTo>
                  <a:lnTo>
                    <a:pt x="103" y="759"/>
                  </a:lnTo>
                  <a:lnTo>
                    <a:pt x="103" y="754"/>
                  </a:lnTo>
                  <a:lnTo>
                    <a:pt x="98" y="754"/>
                  </a:lnTo>
                  <a:lnTo>
                    <a:pt x="98" y="748"/>
                  </a:lnTo>
                  <a:lnTo>
                    <a:pt x="98" y="742"/>
                  </a:lnTo>
                  <a:lnTo>
                    <a:pt x="98" y="736"/>
                  </a:lnTo>
                  <a:lnTo>
                    <a:pt x="98" y="731"/>
                  </a:lnTo>
                  <a:lnTo>
                    <a:pt x="98" y="725"/>
                  </a:lnTo>
                  <a:lnTo>
                    <a:pt x="103" y="725"/>
                  </a:lnTo>
                  <a:lnTo>
                    <a:pt x="103" y="731"/>
                  </a:lnTo>
                  <a:lnTo>
                    <a:pt x="109" y="731"/>
                  </a:lnTo>
                  <a:lnTo>
                    <a:pt x="109" y="736"/>
                  </a:lnTo>
                  <a:lnTo>
                    <a:pt x="109" y="742"/>
                  </a:lnTo>
                  <a:lnTo>
                    <a:pt x="109" y="748"/>
                  </a:lnTo>
                  <a:lnTo>
                    <a:pt x="109" y="754"/>
                  </a:lnTo>
                  <a:lnTo>
                    <a:pt x="115" y="754"/>
                  </a:lnTo>
                  <a:lnTo>
                    <a:pt x="121" y="759"/>
                  </a:lnTo>
                  <a:lnTo>
                    <a:pt x="126" y="765"/>
                  </a:lnTo>
                  <a:lnTo>
                    <a:pt x="132" y="771"/>
                  </a:lnTo>
                  <a:lnTo>
                    <a:pt x="138" y="777"/>
                  </a:lnTo>
                  <a:lnTo>
                    <a:pt x="138" y="782"/>
                  </a:lnTo>
                  <a:lnTo>
                    <a:pt x="144" y="782"/>
                  </a:lnTo>
                  <a:lnTo>
                    <a:pt x="144" y="788"/>
                  </a:lnTo>
                  <a:lnTo>
                    <a:pt x="144" y="794"/>
                  </a:lnTo>
                  <a:lnTo>
                    <a:pt x="144" y="800"/>
                  </a:lnTo>
                  <a:lnTo>
                    <a:pt x="144" y="794"/>
                  </a:lnTo>
                  <a:lnTo>
                    <a:pt x="144" y="800"/>
                  </a:lnTo>
                  <a:lnTo>
                    <a:pt x="144" y="805"/>
                  </a:lnTo>
                  <a:lnTo>
                    <a:pt x="138" y="805"/>
                  </a:lnTo>
                  <a:lnTo>
                    <a:pt x="144" y="805"/>
                  </a:lnTo>
                  <a:lnTo>
                    <a:pt x="144" y="811"/>
                  </a:lnTo>
                  <a:lnTo>
                    <a:pt x="138" y="817"/>
                  </a:lnTo>
                  <a:lnTo>
                    <a:pt x="138" y="823"/>
                  </a:lnTo>
                  <a:lnTo>
                    <a:pt x="144" y="823"/>
                  </a:lnTo>
                  <a:lnTo>
                    <a:pt x="144" y="828"/>
                  </a:lnTo>
                  <a:lnTo>
                    <a:pt x="138" y="828"/>
                  </a:lnTo>
                  <a:lnTo>
                    <a:pt x="138" y="834"/>
                  </a:lnTo>
                  <a:lnTo>
                    <a:pt x="132" y="834"/>
                  </a:lnTo>
                  <a:lnTo>
                    <a:pt x="132" y="840"/>
                  </a:lnTo>
                  <a:lnTo>
                    <a:pt x="132" y="846"/>
                  </a:lnTo>
                  <a:lnTo>
                    <a:pt x="126" y="846"/>
                  </a:lnTo>
                  <a:lnTo>
                    <a:pt x="121" y="846"/>
                  </a:lnTo>
                  <a:lnTo>
                    <a:pt x="121" y="840"/>
                  </a:lnTo>
                  <a:lnTo>
                    <a:pt x="115" y="834"/>
                  </a:lnTo>
                  <a:lnTo>
                    <a:pt x="109" y="834"/>
                  </a:lnTo>
                  <a:lnTo>
                    <a:pt x="103" y="834"/>
                  </a:lnTo>
                  <a:lnTo>
                    <a:pt x="103" y="828"/>
                  </a:lnTo>
                  <a:lnTo>
                    <a:pt x="98" y="828"/>
                  </a:lnTo>
                  <a:lnTo>
                    <a:pt x="92" y="828"/>
                  </a:lnTo>
                  <a:lnTo>
                    <a:pt x="92" y="823"/>
                  </a:lnTo>
                  <a:lnTo>
                    <a:pt x="92" y="828"/>
                  </a:lnTo>
                  <a:lnTo>
                    <a:pt x="92" y="823"/>
                  </a:lnTo>
                  <a:lnTo>
                    <a:pt x="86" y="823"/>
                  </a:lnTo>
                  <a:lnTo>
                    <a:pt x="92" y="828"/>
                  </a:lnTo>
                  <a:lnTo>
                    <a:pt x="86" y="828"/>
                  </a:lnTo>
                  <a:lnTo>
                    <a:pt x="86" y="834"/>
                  </a:lnTo>
                  <a:lnTo>
                    <a:pt x="86" y="828"/>
                  </a:lnTo>
                  <a:lnTo>
                    <a:pt x="80" y="828"/>
                  </a:lnTo>
                  <a:lnTo>
                    <a:pt x="75" y="828"/>
                  </a:lnTo>
                  <a:lnTo>
                    <a:pt x="69" y="828"/>
                  </a:lnTo>
                  <a:lnTo>
                    <a:pt x="69" y="834"/>
                  </a:lnTo>
                  <a:lnTo>
                    <a:pt x="63" y="834"/>
                  </a:lnTo>
                  <a:lnTo>
                    <a:pt x="63" y="840"/>
                  </a:lnTo>
                  <a:lnTo>
                    <a:pt x="63" y="834"/>
                  </a:lnTo>
                  <a:lnTo>
                    <a:pt x="57" y="834"/>
                  </a:lnTo>
                  <a:lnTo>
                    <a:pt x="57" y="840"/>
                  </a:lnTo>
                  <a:lnTo>
                    <a:pt x="63" y="840"/>
                  </a:lnTo>
                  <a:lnTo>
                    <a:pt x="63" y="846"/>
                  </a:lnTo>
                  <a:lnTo>
                    <a:pt x="63" y="851"/>
                  </a:lnTo>
                  <a:lnTo>
                    <a:pt x="63" y="857"/>
                  </a:lnTo>
                  <a:lnTo>
                    <a:pt x="69" y="857"/>
                  </a:lnTo>
                  <a:lnTo>
                    <a:pt x="69" y="863"/>
                  </a:lnTo>
                  <a:lnTo>
                    <a:pt x="63" y="869"/>
                  </a:lnTo>
                  <a:lnTo>
                    <a:pt x="63" y="874"/>
                  </a:lnTo>
                  <a:lnTo>
                    <a:pt x="63" y="880"/>
                  </a:lnTo>
                  <a:lnTo>
                    <a:pt x="57" y="880"/>
                  </a:lnTo>
                  <a:lnTo>
                    <a:pt x="57" y="886"/>
                  </a:lnTo>
                  <a:lnTo>
                    <a:pt x="57" y="892"/>
                  </a:lnTo>
                  <a:lnTo>
                    <a:pt x="63" y="892"/>
                  </a:lnTo>
                  <a:lnTo>
                    <a:pt x="63" y="897"/>
                  </a:lnTo>
                  <a:lnTo>
                    <a:pt x="69" y="897"/>
                  </a:lnTo>
                  <a:lnTo>
                    <a:pt x="75" y="897"/>
                  </a:lnTo>
                  <a:lnTo>
                    <a:pt x="75" y="903"/>
                  </a:lnTo>
                  <a:close/>
                  <a:moveTo>
                    <a:pt x="943" y="529"/>
                  </a:moveTo>
                  <a:lnTo>
                    <a:pt x="938" y="535"/>
                  </a:lnTo>
                  <a:lnTo>
                    <a:pt x="943" y="535"/>
                  </a:lnTo>
                  <a:lnTo>
                    <a:pt x="949" y="535"/>
                  </a:lnTo>
                  <a:lnTo>
                    <a:pt x="949" y="529"/>
                  </a:lnTo>
                  <a:lnTo>
                    <a:pt x="955" y="529"/>
                  </a:lnTo>
                  <a:lnTo>
                    <a:pt x="955" y="535"/>
                  </a:lnTo>
                  <a:lnTo>
                    <a:pt x="961" y="541"/>
                  </a:lnTo>
                  <a:lnTo>
                    <a:pt x="961" y="535"/>
                  </a:lnTo>
                  <a:lnTo>
                    <a:pt x="961" y="529"/>
                  </a:lnTo>
                  <a:lnTo>
                    <a:pt x="961" y="523"/>
                  </a:lnTo>
                  <a:lnTo>
                    <a:pt x="967" y="523"/>
                  </a:lnTo>
                  <a:lnTo>
                    <a:pt x="967" y="518"/>
                  </a:lnTo>
                  <a:lnTo>
                    <a:pt x="972" y="518"/>
                  </a:lnTo>
                  <a:lnTo>
                    <a:pt x="972" y="523"/>
                  </a:lnTo>
                  <a:lnTo>
                    <a:pt x="972" y="518"/>
                  </a:lnTo>
                  <a:lnTo>
                    <a:pt x="978" y="518"/>
                  </a:lnTo>
                  <a:lnTo>
                    <a:pt x="984" y="518"/>
                  </a:lnTo>
                  <a:lnTo>
                    <a:pt x="990" y="518"/>
                  </a:lnTo>
                  <a:lnTo>
                    <a:pt x="995" y="518"/>
                  </a:lnTo>
                  <a:lnTo>
                    <a:pt x="995" y="512"/>
                  </a:lnTo>
                  <a:lnTo>
                    <a:pt x="1001" y="518"/>
                  </a:lnTo>
                  <a:lnTo>
                    <a:pt x="1007" y="518"/>
                  </a:lnTo>
                  <a:lnTo>
                    <a:pt x="1013" y="518"/>
                  </a:lnTo>
                  <a:lnTo>
                    <a:pt x="1018" y="518"/>
                  </a:lnTo>
                  <a:lnTo>
                    <a:pt x="1018" y="523"/>
                  </a:lnTo>
                  <a:lnTo>
                    <a:pt x="1024" y="523"/>
                  </a:lnTo>
                  <a:lnTo>
                    <a:pt x="1024" y="529"/>
                  </a:lnTo>
                  <a:lnTo>
                    <a:pt x="1024" y="535"/>
                  </a:lnTo>
                  <a:lnTo>
                    <a:pt x="1030" y="535"/>
                  </a:lnTo>
                  <a:lnTo>
                    <a:pt x="1024" y="535"/>
                  </a:lnTo>
                  <a:lnTo>
                    <a:pt x="1024" y="541"/>
                  </a:lnTo>
                  <a:lnTo>
                    <a:pt x="1024" y="546"/>
                  </a:lnTo>
                  <a:lnTo>
                    <a:pt x="1024" y="552"/>
                  </a:lnTo>
                  <a:lnTo>
                    <a:pt x="1018" y="552"/>
                  </a:lnTo>
                  <a:lnTo>
                    <a:pt x="1018" y="558"/>
                  </a:lnTo>
                  <a:lnTo>
                    <a:pt x="1013" y="564"/>
                  </a:lnTo>
                  <a:lnTo>
                    <a:pt x="1013" y="569"/>
                  </a:lnTo>
                  <a:lnTo>
                    <a:pt x="1007" y="569"/>
                  </a:lnTo>
                  <a:lnTo>
                    <a:pt x="1001" y="569"/>
                  </a:lnTo>
                  <a:lnTo>
                    <a:pt x="1001" y="575"/>
                  </a:lnTo>
                  <a:lnTo>
                    <a:pt x="995" y="575"/>
                  </a:lnTo>
                  <a:lnTo>
                    <a:pt x="990" y="575"/>
                  </a:lnTo>
                  <a:lnTo>
                    <a:pt x="990" y="581"/>
                  </a:lnTo>
                  <a:lnTo>
                    <a:pt x="995" y="581"/>
                  </a:lnTo>
                  <a:lnTo>
                    <a:pt x="990" y="581"/>
                  </a:lnTo>
                  <a:lnTo>
                    <a:pt x="984" y="581"/>
                  </a:lnTo>
                  <a:lnTo>
                    <a:pt x="978" y="581"/>
                  </a:lnTo>
                  <a:lnTo>
                    <a:pt x="972" y="581"/>
                  </a:lnTo>
                  <a:lnTo>
                    <a:pt x="967" y="581"/>
                  </a:lnTo>
                  <a:lnTo>
                    <a:pt x="961" y="587"/>
                  </a:lnTo>
                  <a:lnTo>
                    <a:pt x="961" y="581"/>
                  </a:lnTo>
                  <a:lnTo>
                    <a:pt x="955" y="581"/>
                  </a:lnTo>
                  <a:lnTo>
                    <a:pt x="949" y="581"/>
                  </a:lnTo>
                  <a:lnTo>
                    <a:pt x="949" y="587"/>
                  </a:lnTo>
                  <a:lnTo>
                    <a:pt x="943" y="587"/>
                  </a:lnTo>
                  <a:lnTo>
                    <a:pt x="943" y="581"/>
                  </a:lnTo>
                  <a:lnTo>
                    <a:pt x="943" y="587"/>
                  </a:lnTo>
                  <a:lnTo>
                    <a:pt x="938" y="587"/>
                  </a:lnTo>
                  <a:lnTo>
                    <a:pt x="932" y="587"/>
                  </a:lnTo>
                  <a:lnTo>
                    <a:pt x="932" y="581"/>
                  </a:lnTo>
                  <a:lnTo>
                    <a:pt x="926" y="581"/>
                  </a:lnTo>
                  <a:lnTo>
                    <a:pt x="920" y="581"/>
                  </a:lnTo>
                  <a:lnTo>
                    <a:pt x="920" y="587"/>
                  </a:lnTo>
                  <a:lnTo>
                    <a:pt x="915" y="587"/>
                  </a:lnTo>
                  <a:lnTo>
                    <a:pt x="915" y="581"/>
                  </a:lnTo>
                  <a:lnTo>
                    <a:pt x="915" y="587"/>
                  </a:lnTo>
                  <a:lnTo>
                    <a:pt x="909" y="587"/>
                  </a:lnTo>
                  <a:lnTo>
                    <a:pt x="909" y="581"/>
                  </a:lnTo>
                  <a:lnTo>
                    <a:pt x="909" y="587"/>
                  </a:lnTo>
                  <a:lnTo>
                    <a:pt x="903" y="587"/>
                  </a:lnTo>
                  <a:lnTo>
                    <a:pt x="903" y="581"/>
                  </a:lnTo>
                  <a:lnTo>
                    <a:pt x="897" y="587"/>
                  </a:lnTo>
                  <a:lnTo>
                    <a:pt x="897" y="581"/>
                  </a:lnTo>
                  <a:lnTo>
                    <a:pt x="892" y="581"/>
                  </a:lnTo>
                  <a:lnTo>
                    <a:pt x="886" y="581"/>
                  </a:lnTo>
                  <a:lnTo>
                    <a:pt x="880" y="581"/>
                  </a:lnTo>
                  <a:lnTo>
                    <a:pt x="880" y="587"/>
                  </a:lnTo>
                  <a:lnTo>
                    <a:pt x="880" y="581"/>
                  </a:lnTo>
                  <a:lnTo>
                    <a:pt x="874" y="581"/>
                  </a:lnTo>
                  <a:lnTo>
                    <a:pt x="880" y="581"/>
                  </a:lnTo>
                  <a:lnTo>
                    <a:pt x="880" y="575"/>
                  </a:lnTo>
                  <a:lnTo>
                    <a:pt x="874" y="581"/>
                  </a:lnTo>
                  <a:lnTo>
                    <a:pt x="869" y="581"/>
                  </a:lnTo>
                  <a:lnTo>
                    <a:pt x="863" y="581"/>
                  </a:lnTo>
                  <a:lnTo>
                    <a:pt x="857" y="581"/>
                  </a:lnTo>
                  <a:lnTo>
                    <a:pt x="851" y="581"/>
                  </a:lnTo>
                  <a:lnTo>
                    <a:pt x="846" y="581"/>
                  </a:lnTo>
                  <a:lnTo>
                    <a:pt x="840" y="581"/>
                  </a:lnTo>
                  <a:lnTo>
                    <a:pt x="834" y="581"/>
                  </a:lnTo>
                  <a:lnTo>
                    <a:pt x="828" y="581"/>
                  </a:lnTo>
                  <a:lnTo>
                    <a:pt x="828" y="587"/>
                  </a:lnTo>
                  <a:lnTo>
                    <a:pt x="828" y="581"/>
                  </a:lnTo>
                  <a:lnTo>
                    <a:pt x="823" y="581"/>
                  </a:lnTo>
                  <a:lnTo>
                    <a:pt x="823" y="587"/>
                  </a:lnTo>
                  <a:lnTo>
                    <a:pt x="817" y="587"/>
                  </a:lnTo>
                  <a:lnTo>
                    <a:pt x="817" y="581"/>
                  </a:lnTo>
                  <a:lnTo>
                    <a:pt x="811" y="581"/>
                  </a:lnTo>
                  <a:lnTo>
                    <a:pt x="811" y="587"/>
                  </a:lnTo>
                  <a:lnTo>
                    <a:pt x="805" y="587"/>
                  </a:lnTo>
                  <a:lnTo>
                    <a:pt x="800" y="587"/>
                  </a:lnTo>
                  <a:lnTo>
                    <a:pt x="800" y="592"/>
                  </a:lnTo>
                  <a:lnTo>
                    <a:pt x="794" y="592"/>
                  </a:lnTo>
                  <a:lnTo>
                    <a:pt x="800" y="592"/>
                  </a:lnTo>
                  <a:lnTo>
                    <a:pt x="794" y="592"/>
                  </a:lnTo>
                  <a:lnTo>
                    <a:pt x="794" y="598"/>
                  </a:lnTo>
                  <a:lnTo>
                    <a:pt x="794" y="592"/>
                  </a:lnTo>
                  <a:lnTo>
                    <a:pt x="788" y="592"/>
                  </a:lnTo>
                  <a:lnTo>
                    <a:pt x="794" y="592"/>
                  </a:lnTo>
                  <a:lnTo>
                    <a:pt x="794" y="587"/>
                  </a:lnTo>
                  <a:lnTo>
                    <a:pt x="788" y="587"/>
                  </a:lnTo>
                  <a:lnTo>
                    <a:pt x="788" y="592"/>
                  </a:lnTo>
                  <a:lnTo>
                    <a:pt x="782" y="592"/>
                  </a:lnTo>
                  <a:lnTo>
                    <a:pt x="777" y="592"/>
                  </a:lnTo>
                  <a:lnTo>
                    <a:pt x="777" y="587"/>
                  </a:lnTo>
                  <a:lnTo>
                    <a:pt x="777" y="592"/>
                  </a:lnTo>
                  <a:lnTo>
                    <a:pt x="782" y="592"/>
                  </a:lnTo>
                  <a:lnTo>
                    <a:pt x="782" y="598"/>
                  </a:lnTo>
                  <a:lnTo>
                    <a:pt x="788" y="598"/>
                  </a:lnTo>
                  <a:lnTo>
                    <a:pt x="788" y="604"/>
                  </a:lnTo>
                  <a:lnTo>
                    <a:pt x="782" y="604"/>
                  </a:lnTo>
                  <a:lnTo>
                    <a:pt x="777" y="604"/>
                  </a:lnTo>
                  <a:lnTo>
                    <a:pt x="777" y="598"/>
                  </a:lnTo>
                  <a:lnTo>
                    <a:pt x="771" y="598"/>
                  </a:lnTo>
                  <a:lnTo>
                    <a:pt x="771" y="604"/>
                  </a:lnTo>
                  <a:lnTo>
                    <a:pt x="771" y="610"/>
                  </a:lnTo>
                  <a:lnTo>
                    <a:pt x="765" y="610"/>
                  </a:lnTo>
                  <a:lnTo>
                    <a:pt x="759" y="610"/>
                  </a:lnTo>
                  <a:lnTo>
                    <a:pt x="759" y="604"/>
                  </a:lnTo>
                  <a:lnTo>
                    <a:pt x="759" y="598"/>
                  </a:lnTo>
                  <a:lnTo>
                    <a:pt x="759" y="604"/>
                  </a:lnTo>
                  <a:lnTo>
                    <a:pt x="754" y="604"/>
                  </a:lnTo>
                  <a:lnTo>
                    <a:pt x="759" y="604"/>
                  </a:lnTo>
                  <a:lnTo>
                    <a:pt x="759" y="610"/>
                  </a:lnTo>
                  <a:lnTo>
                    <a:pt x="759" y="615"/>
                  </a:lnTo>
                  <a:lnTo>
                    <a:pt x="754" y="615"/>
                  </a:lnTo>
                  <a:lnTo>
                    <a:pt x="748" y="615"/>
                  </a:lnTo>
                  <a:lnTo>
                    <a:pt x="748" y="610"/>
                  </a:lnTo>
                  <a:lnTo>
                    <a:pt x="748" y="604"/>
                  </a:lnTo>
                  <a:lnTo>
                    <a:pt x="748" y="598"/>
                  </a:lnTo>
                  <a:lnTo>
                    <a:pt x="748" y="604"/>
                  </a:lnTo>
                  <a:lnTo>
                    <a:pt x="742" y="604"/>
                  </a:lnTo>
                  <a:lnTo>
                    <a:pt x="748" y="604"/>
                  </a:lnTo>
                  <a:lnTo>
                    <a:pt x="742" y="604"/>
                  </a:lnTo>
                  <a:lnTo>
                    <a:pt x="748" y="604"/>
                  </a:lnTo>
                  <a:lnTo>
                    <a:pt x="742" y="604"/>
                  </a:lnTo>
                  <a:lnTo>
                    <a:pt x="742" y="610"/>
                  </a:lnTo>
                  <a:lnTo>
                    <a:pt x="736" y="610"/>
                  </a:lnTo>
                  <a:lnTo>
                    <a:pt x="736" y="615"/>
                  </a:lnTo>
                  <a:lnTo>
                    <a:pt x="731" y="615"/>
                  </a:lnTo>
                  <a:lnTo>
                    <a:pt x="736" y="615"/>
                  </a:lnTo>
                  <a:lnTo>
                    <a:pt x="731" y="615"/>
                  </a:lnTo>
                  <a:lnTo>
                    <a:pt x="731" y="621"/>
                  </a:lnTo>
                  <a:lnTo>
                    <a:pt x="731" y="615"/>
                  </a:lnTo>
                  <a:lnTo>
                    <a:pt x="731" y="621"/>
                  </a:lnTo>
                  <a:lnTo>
                    <a:pt x="731" y="615"/>
                  </a:lnTo>
                  <a:lnTo>
                    <a:pt x="731" y="610"/>
                  </a:lnTo>
                  <a:lnTo>
                    <a:pt x="725" y="610"/>
                  </a:lnTo>
                  <a:lnTo>
                    <a:pt x="731" y="610"/>
                  </a:lnTo>
                  <a:lnTo>
                    <a:pt x="725" y="610"/>
                  </a:lnTo>
                  <a:lnTo>
                    <a:pt x="725" y="604"/>
                  </a:lnTo>
                  <a:lnTo>
                    <a:pt x="725" y="598"/>
                  </a:lnTo>
                  <a:lnTo>
                    <a:pt x="719" y="598"/>
                  </a:lnTo>
                  <a:lnTo>
                    <a:pt x="719" y="604"/>
                  </a:lnTo>
                  <a:lnTo>
                    <a:pt x="725" y="604"/>
                  </a:lnTo>
                  <a:lnTo>
                    <a:pt x="725" y="610"/>
                  </a:lnTo>
                  <a:lnTo>
                    <a:pt x="725" y="615"/>
                  </a:lnTo>
                  <a:lnTo>
                    <a:pt x="719" y="615"/>
                  </a:lnTo>
                  <a:lnTo>
                    <a:pt x="719" y="621"/>
                  </a:lnTo>
                  <a:lnTo>
                    <a:pt x="713" y="627"/>
                  </a:lnTo>
                  <a:lnTo>
                    <a:pt x="719" y="627"/>
                  </a:lnTo>
                  <a:lnTo>
                    <a:pt x="713" y="627"/>
                  </a:lnTo>
                  <a:lnTo>
                    <a:pt x="708" y="627"/>
                  </a:lnTo>
                  <a:lnTo>
                    <a:pt x="713" y="627"/>
                  </a:lnTo>
                  <a:lnTo>
                    <a:pt x="708" y="627"/>
                  </a:lnTo>
                  <a:lnTo>
                    <a:pt x="708" y="633"/>
                  </a:lnTo>
                  <a:lnTo>
                    <a:pt x="708" y="627"/>
                  </a:lnTo>
                  <a:lnTo>
                    <a:pt x="702" y="627"/>
                  </a:lnTo>
                  <a:lnTo>
                    <a:pt x="708" y="627"/>
                  </a:lnTo>
                  <a:lnTo>
                    <a:pt x="702" y="627"/>
                  </a:lnTo>
                  <a:lnTo>
                    <a:pt x="702" y="633"/>
                  </a:lnTo>
                  <a:lnTo>
                    <a:pt x="708" y="633"/>
                  </a:lnTo>
                  <a:lnTo>
                    <a:pt x="702" y="633"/>
                  </a:lnTo>
                  <a:lnTo>
                    <a:pt x="702" y="627"/>
                  </a:lnTo>
                  <a:lnTo>
                    <a:pt x="696" y="627"/>
                  </a:lnTo>
                  <a:lnTo>
                    <a:pt x="702" y="627"/>
                  </a:lnTo>
                  <a:lnTo>
                    <a:pt x="696" y="627"/>
                  </a:lnTo>
                  <a:lnTo>
                    <a:pt x="696" y="633"/>
                  </a:lnTo>
                  <a:lnTo>
                    <a:pt x="696" y="638"/>
                  </a:lnTo>
                  <a:lnTo>
                    <a:pt x="690" y="638"/>
                  </a:lnTo>
                  <a:lnTo>
                    <a:pt x="690" y="633"/>
                  </a:lnTo>
                  <a:lnTo>
                    <a:pt x="690" y="627"/>
                  </a:lnTo>
                  <a:lnTo>
                    <a:pt x="685" y="627"/>
                  </a:lnTo>
                  <a:lnTo>
                    <a:pt x="690" y="621"/>
                  </a:lnTo>
                  <a:lnTo>
                    <a:pt x="690" y="615"/>
                  </a:lnTo>
                  <a:lnTo>
                    <a:pt x="685" y="615"/>
                  </a:lnTo>
                  <a:lnTo>
                    <a:pt x="685" y="621"/>
                  </a:lnTo>
                  <a:lnTo>
                    <a:pt x="679" y="621"/>
                  </a:lnTo>
                  <a:lnTo>
                    <a:pt x="679" y="615"/>
                  </a:lnTo>
                  <a:lnTo>
                    <a:pt x="679" y="621"/>
                  </a:lnTo>
                  <a:lnTo>
                    <a:pt x="685" y="621"/>
                  </a:lnTo>
                  <a:lnTo>
                    <a:pt x="685" y="627"/>
                  </a:lnTo>
                  <a:lnTo>
                    <a:pt x="685" y="633"/>
                  </a:lnTo>
                  <a:lnTo>
                    <a:pt x="685" y="638"/>
                  </a:lnTo>
                  <a:lnTo>
                    <a:pt x="679" y="638"/>
                  </a:lnTo>
                  <a:lnTo>
                    <a:pt x="679" y="644"/>
                  </a:lnTo>
                  <a:lnTo>
                    <a:pt x="679" y="650"/>
                  </a:lnTo>
                  <a:lnTo>
                    <a:pt x="673" y="650"/>
                  </a:lnTo>
                  <a:lnTo>
                    <a:pt x="667" y="650"/>
                  </a:lnTo>
                  <a:lnTo>
                    <a:pt x="673" y="644"/>
                  </a:lnTo>
                  <a:lnTo>
                    <a:pt x="673" y="638"/>
                  </a:lnTo>
                  <a:lnTo>
                    <a:pt x="667" y="638"/>
                  </a:lnTo>
                  <a:lnTo>
                    <a:pt x="667" y="633"/>
                  </a:lnTo>
                  <a:lnTo>
                    <a:pt x="661" y="633"/>
                  </a:lnTo>
                  <a:lnTo>
                    <a:pt x="661" y="627"/>
                  </a:lnTo>
                  <a:lnTo>
                    <a:pt x="656" y="627"/>
                  </a:lnTo>
                  <a:lnTo>
                    <a:pt x="661" y="627"/>
                  </a:lnTo>
                  <a:lnTo>
                    <a:pt x="656" y="621"/>
                  </a:lnTo>
                  <a:lnTo>
                    <a:pt x="656" y="627"/>
                  </a:lnTo>
                  <a:lnTo>
                    <a:pt x="656" y="621"/>
                  </a:lnTo>
                  <a:lnTo>
                    <a:pt x="656" y="627"/>
                  </a:lnTo>
                  <a:lnTo>
                    <a:pt x="661" y="627"/>
                  </a:lnTo>
                  <a:lnTo>
                    <a:pt x="661" y="633"/>
                  </a:lnTo>
                  <a:lnTo>
                    <a:pt x="661" y="638"/>
                  </a:lnTo>
                  <a:lnTo>
                    <a:pt x="667" y="638"/>
                  </a:lnTo>
                  <a:lnTo>
                    <a:pt x="667" y="644"/>
                  </a:lnTo>
                  <a:lnTo>
                    <a:pt x="667" y="650"/>
                  </a:lnTo>
                  <a:lnTo>
                    <a:pt x="661" y="656"/>
                  </a:lnTo>
                  <a:lnTo>
                    <a:pt x="656" y="656"/>
                  </a:lnTo>
                  <a:lnTo>
                    <a:pt x="650" y="656"/>
                  </a:lnTo>
                  <a:lnTo>
                    <a:pt x="650" y="650"/>
                  </a:lnTo>
                  <a:lnTo>
                    <a:pt x="650" y="644"/>
                  </a:lnTo>
                  <a:lnTo>
                    <a:pt x="650" y="638"/>
                  </a:lnTo>
                  <a:lnTo>
                    <a:pt x="650" y="633"/>
                  </a:lnTo>
                  <a:lnTo>
                    <a:pt x="644" y="633"/>
                  </a:lnTo>
                  <a:lnTo>
                    <a:pt x="650" y="633"/>
                  </a:lnTo>
                  <a:lnTo>
                    <a:pt x="650" y="638"/>
                  </a:lnTo>
                  <a:lnTo>
                    <a:pt x="650" y="644"/>
                  </a:lnTo>
                  <a:lnTo>
                    <a:pt x="644" y="644"/>
                  </a:lnTo>
                  <a:lnTo>
                    <a:pt x="650" y="644"/>
                  </a:lnTo>
                  <a:lnTo>
                    <a:pt x="644" y="644"/>
                  </a:lnTo>
                  <a:lnTo>
                    <a:pt x="650" y="644"/>
                  </a:lnTo>
                  <a:lnTo>
                    <a:pt x="650" y="650"/>
                  </a:lnTo>
                  <a:lnTo>
                    <a:pt x="644" y="650"/>
                  </a:lnTo>
                  <a:lnTo>
                    <a:pt x="644" y="644"/>
                  </a:lnTo>
                  <a:lnTo>
                    <a:pt x="644" y="650"/>
                  </a:lnTo>
                  <a:lnTo>
                    <a:pt x="650" y="650"/>
                  </a:lnTo>
                  <a:lnTo>
                    <a:pt x="650" y="656"/>
                  </a:lnTo>
                  <a:lnTo>
                    <a:pt x="650" y="662"/>
                  </a:lnTo>
                  <a:lnTo>
                    <a:pt x="644" y="662"/>
                  </a:lnTo>
                  <a:lnTo>
                    <a:pt x="644" y="667"/>
                  </a:lnTo>
                  <a:lnTo>
                    <a:pt x="638" y="667"/>
                  </a:lnTo>
                  <a:lnTo>
                    <a:pt x="633" y="667"/>
                  </a:lnTo>
                  <a:lnTo>
                    <a:pt x="633" y="662"/>
                  </a:lnTo>
                  <a:lnTo>
                    <a:pt x="633" y="667"/>
                  </a:lnTo>
                  <a:lnTo>
                    <a:pt x="627" y="667"/>
                  </a:lnTo>
                  <a:lnTo>
                    <a:pt x="627" y="673"/>
                  </a:lnTo>
                  <a:lnTo>
                    <a:pt x="627" y="667"/>
                  </a:lnTo>
                  <a:lnTo>
                    <a:pt x="621" y="667"/>
                  </a:lnTo>
                  <a:lnTo>
                    <a:pt x="621" y="662"/>
                  </a:lnTo>
                  <a:lnTo>
                    <a:pt x="615" y="662"/>
                  </a:lnTo>
                  <a:lnTo>
                    <a:pt x="615" y="656"/>
                  </a:lnTo>
                  <a:lnTo>
                    <a:pt x="621" y="656"/>
                  </a:lnTo>
                  <a:lnTo>
                    <a:pt x="621" y="650"/>
                  </a:lnTo>
                  <a:lnTo>
                    <a:pt x="621" y="644"/>
                  </a:lnTo>
                  <a:lnTo>
                    <a:pt x="621" y="638"/>
                  </a:lnTo>
                  <a:lnTo>
                    <a:pt x="621" y="644"/>
                  </a:lnTo>
                  <a:lnTo>
                    <a:pt x="621" y="650"/>
                  </a:lnTo>
                  <a:lnTo>
                    <a:pt x="615" y="650"/>
                  </a:lnTo>
                  <a:lnTo>
                    <a:pt x="615" y="656"/>
                  </a:lnTo>
                  <a:lnTo>
                    <a:pt x="615" y="650"/>
                  </a:lnTo>
                  <a:lnTo>
                    <a:pt x="610" y="650"/>
                  </a:lnTo>
                  <a:lnTo>
                    <a:pt x="610" y="644"/>
                  </a:lnTo>
                  <a:lnTo>
                    <a:pt x="604" y="644"/>
                  </a:lnTo>
                  <a:lnTo>
                    <a:pt x="604" y="638"/>
                  </a:lnTo>
                  <a:lnTo>
                    <a:pt x="604" y="633"/>
                  </a:lnTo>
                  <a:lnTo>
                    <a:pt x="598" y="633"/>
                  </a:lnTo>
                  <a:lnTo>
                    <a:pt x="604" y="633"/>
                  </a:lnTo>
                  <a:lnTo>
                    <a:pt x="598" y="633"/>
                  </a:lnTo>
                  <a:lnTo>
                    <a:pt x="598" y="627"/>
                  </a:lnTo>
                  <a:lnTo>
                    <a:pt x="592" y="627"/>
                  </a:lnTo>
                  <a:lnTo>
                    <a:pt x="587" y="627"/>
                  </a:lnTo>
                  <a:lnTo>
                    <a:pt x="581" y="627"/>
                  </a:lnTo>
                  <a:lnTo>
                    <a:pt x="581" y="621"/>
                  </a:lnTo>
                  <a:lnTo>
                    <a:pt x="587" y="621"/>
                  </a:lnTo>
                  <a:lnTo>
                    <a:pt x="592" y="621"/>
                  </a:lnTo>
                  <a:lnTo>
                    <a:pt x="598" y="621"/>
                  </a:lnTo>
                  <a:lnTo>
                    <a:pt x="592" y="621"/>
                  </a:lnTo>
                  <a:lnTo>
                    <a:pt x="587" y="621"/>
                  </a:lnTo>
                  <a:lnTo>
                    <a:pt x="592" y="615"/>
                  </a:lnTo>
                  <a:lnTo>
                    <a:pt x="587" y="615"/>
                  </a:lnTo>
                  <a:lnTo>
                    <a:pt x="592" y="615"/>
                  </a:lnTo>
                  <a:lnTo>
                    <a:pt x="598" y="615"/>
                  </a:lnTo>
                  <a:lnTo>
                    <a:pt x="604" y="615"/>
                  </a:lnTo>
                  <a:lnTo>
                    <a:pt x="610" y="615"/>
                  </a:lnTo>
                  <a:lnTo>
                    <a:pt x="615" y="615"/>
                  </a:lnTo>
                  <a:lnTo>
                    <a:pt x="621" y="615"/>
                  </a:lnTo>
                  <a:lnTo>
                    <a:pt x="621" y="621"/>
                  </a:lnTo>
                  <a:lnTo>
                    <a:pt x="621" y="627"/>
                  </a:lnTo>
                  <a:lnTo>
                    <a:pt x="627" y="627"/>
                  </a:lnTo>
                  <a:lnTo>
                    <a:pt x="621" y="633"/>
                  </a:lnTo>
                  <a:lnTo>
                    <a:pt x="627" y="627"/>
                  </a:lnTo>
                  <a:lnTo>
                    <a:pt x="633" y="633"/>
                  </a:lnTo>
                  <a:lnTo>
                    <a:pt x="633" y="627"/>
                  </a:lnTo>
                  <a:lnTo>
                    <a:pt x="627" y="627"/>
                  </a:lnTo>
                  <a:lnTo>
                    <a:pt x="627" y="621"/>
                  </a:lnTo>
                  <a:lnTo>
                    <a:pt x="621" y="621"/>
                  </a:lnTo>
                  <a:lnTo>
                    <a:pt x="627" y="621"/>
                  </a:lnTo>
                  <a:lnTo>
                    <a:pt x="621" y="621"/>
                  </a:lnTo>
                  <a:lnTo>
                    <a:pt x="621" y="615"/>
                  </a:lnTo>
                  <a:lnTo>
                    <a:pt x="615" y="615"/>
                  </a:lnTo>
                  <a:lnTo>
                    <a:pt x="621" y="615"/>
                  </a:lnTo>
                  <a:lnTo>
                    <a:pt x="627" y="615"/>
                  </a:lnTo>
                  <a:lnTo>
                    <a:pt x="621" y="615"/>
                  </a:lnTo>
                  <a:lnTo>
                    <a:pt x="615" y="615"/>
                  </a:lnTo>
                  <a:lnTo>
                    <a:pt x="610" y="615"/>
                  </a:lnTo>
                  <a:lnTo>
                    <a:pt x="610" y="610"/>
                  </a:lnTo>
                  <a:lnTo>
                    <a:pt x="615" y="610"/>
                  </a:lnTo>
                  <a:lnTo>
                    <a:pt x="610" y="610"/>
                  </a:lnTo>
                  <a:lnTo>
                    <a:pt x="604" y="610"/>
                  </a:lnTo>
                  <a:lnTo>
                    <a:pt x="598" y="610"/>
                  </a:lnTo>
                  <a:lnTo>
                    <a:pt x="592" y="610"/>
                  </a:lnTo>
                  <a:lnTo>
                    <a:pt x="592" y="604"/>
                  </a:lnTo>
                  <a:lnTo>
                    <a:pt x="592" y="598"/>
                  </a:lnTo>
                  <a:lnTo>
                    <a:pt x="592" y="592"/>
                  </a:lnTo>
                  <a:lnTo>
                    <a:pt x="592" y="587"/>
                  </a:lnTo>
                  <a:lnTo>
                    <a:pt x="598" y="587"/>
                  </a:lnTo>
                  <a:lnTo>
                    <a:pt x="592" y="587"/>
                  </a:lnTo>
                  <a:lnTo>
                    <a:pt x="592" y="592"/>
                  </a:lnTo>
                  <a:lnTo>
                    <a:pt x="598" y="592"/>
                  </a:lnTo>
                  <a:lnTo>
                    <a:pt x="604" y="592"/>
                  </a:lnTo>
                  <a:lnTo>
                    <a:pt x="610" y="592"/>
                  </a:lnTo>
                  <a:lnTo>
                    <a:pt x="610" y="587"/>
                  </a:lnTo>
                  <a:lnTo>
                    <a:pt x="615" y="587"/>
                  </a:lnTo>
                  <a:lnTo>
                    <a:pt x="615" y="592"/>
                  </a:lnTo>
                  <a:lnTo>
                    <a:pt x="621" y="592"/>
                  </a:lnTo>
                  <a:lnTo>
                    <a:pt x="627" y="592"/>
                  </a:lnTo>
                  <a:lnTo>
                    <a:pt x="627" y="598"/>
                  </a:lnTo>
                  <a:lnTo>
                    <a:pt x="627" y="592"/>
                  </a:lnTo>
                  <a:lnTo>
                    <a:pt x="621" y="587"/>
                  </a:lnTo>
                  <a:lnTo>
                    <a:pt x="627" y="587"/>
                  </a:lnTo>
                  <a:lnTo>
                    <a:pt x="633" y="581"/>
                  </a:lnTo>
                  <a:lnTo>
                    <a:pt x="638" y="581"/>
                  </a:lnTo>
                  <a:lnTo>
                    <a:pt x="638" y="587"/>
                  </a:lnTo>
                  <a:lnTo>
                    <a:pt x="644" y="581"/>
                  </a:lnTo>
                  <a:lnTo>
                    <a:pt x="644" y="587"/>
                  </a:lnTo>
                  <a:lnTo>
                    <a:pt x="644" y="592"/>
                  </a:lnTo>
                  <a:lnTo>
                    <a:pt x="650" y="592"/>
                  </a:lnTo>
                  <a:lnTo>
                    <a:pt x="650" y="598"/>
                  </a:lnTo>
                  <a:lnTo>
                    <a:pt x="650" y="604"/>
                  </a:lnTo>
                  <a:lnTo>
                    <a:pt x="656" y="604"/>
                  </a:lnTo>
                  <a:lnTo>
                    <a:pt x="656" y="610"/>
                  </a:lnTo>
                  <a:lnTo>
                    <a:pt x="661" y="610"/>
                  </a:lnTo>
                  <a:lnTo>
                    <a:pt x="656" y="610"/>
                  </a:lnTo>
                  <a:lnTo>
                    <a:pt x="656" y="604"/>
                  </a:lnTo>
                  <a:lnTo>
                    <a:pt x="650" y="604"/>
                  </a:lnTo>
                  <a:lnTo>
                    <a:pt x="656" y="604"/>
                  </a:lnTo>
                  <a:lnTo>
                    <a:pt x="650" y="598"/>
                  </a:lnTo>
                  <a:lnTo>
                    <a:pt x="656" y="598"/>
                  </a:lnTo>
                  <a:lnTo>
                    <a:pt x="661" y="598"/>
                  </a:lnTo>
                  <a:lnTo>
                    <a:pt x="656" y="598"/>
                  </a:lnTo>
                  <a:lnTo>
                    <a:pt x="650" y="592"/>
                  </a:lnTo>
                  <a:lnTo>
                    <a:pt x="650" y="587"/>
                  </a:lnTo>
                  <a:lnTo>
                    <a:pt x="650" y="581"/>
                  </a:lnTo>
                  <a:lnTo>
                    <a:pt x="644" y="581"/>
                  </a:lnTo>
                  <a:lnTo>
                    <a:pt x="644" y="575"/>
                  </a:lnTo>
                  <a:lnTo>
                    <a:pt x="650" y="575"/>
                  </a:lnTo>
                  <a:lnTo>
                    <a:pt x="650" y="581"/>
                  </a:lnTo>
                  <a:lnTo>
                    <a:pt x="656" y="581"/>
                  </a:lnTo>
                  <a:lnTo>
                    <a:pt x="656" y="587"/>
                  </a:lnTo>
                  <a:lnTo>
                    <a:pt x="661" y="587"/>
                  </a:lnTo>
                  <a:lnTo>
                    <a:pt x="661" y="581"/>
                  </a:lnTo>
                  <a:lnTo>
                    <a:pt x="656" y="581"/>
                  </a:lnTo>
                  <a:lnTo>
                    <a:pt x="661" y="581"/>
                  </a:lnTo>
                  <a:lnTo>
                    <a:pt x="661" y="575"/>
                  </a:lnTo>
                  <a:lnTo>
                    <a:pt x="656" y="575"/>
                  </a:lnTo>
                  <a:lnTo>
                    <a:pt x="656" y="569"/>
                  </a:lnTo>
                  <a:lnTo>
                    <a:pt x="661" y="569"/>
                  </a:lnTo>
                  <a:lnTo>
                    <a:pt x="667" y="569"/>
                  </a:lnTo>
                  <a:lnTo>
                    <a:pt x="667" y="575"/>
                  </a:lnTo>
                  <a:lnTo>
                    <a:pt x="673" y="575"/>
                  </a:lnTo>
                  <a:lnTo>
                    <a:pt x="679" y="575"/>
                  </a:lnTo>
                  <a:lnTo>
                    <a:pt x="673" y="575"/>
                  </a:lnTo>
                  <a:lnTo>
                    <a:pt x="679" y="575"/>
                  </a:lnTo>
                  <a:lnTo>
                    <a:pt x="679" y="569"/>
                  </a:lnTo>
                  <a:lnTo>
                    <a:pt x="673" y="569"/>
                  </a:lnTo>
                  <a:lnTo>
                    <a:pt x="673" y="564"/>
                  </a:lnTo>
                  <a:lnTo>
                    <a:pt x="667" y="564"/>
                  </a:lnTo>
                  <a:lnTo>
                    <a:pt x="673" y="564"/>
                  </a:lnTo>
                  <a:lnTo>
                    <a:pt x="673" y="558"/>
                  </a:lnTo>
                  <a:lnTo>
                    <a:pt x="679" y="558"/>
                  </a:lnTo>
                  <a:lnTo>
                    <a:pt x="685" y="558"/>
                  </a:lnTo>
                  <a:lnTo>
                    <a:pt x="685" y="564"/>
                  </a:lnTo>
                  <a:lnTo>
                    <a:pt x="685" y="558"/>
                  </a:lnTo>
                  <a:lnTo>
                    <a:pt x="690" y="558"/>
                  </a:lnTo>
                  <a:lnTo>
                    <a:pt x="690" y="564"/>
                  </a:lnTo>
                  <a:lnTo>
                    <a:pt x="696" y="564"/>
                  </a:lnTo>
                  <a:lnTo>
                    <a:pt x="696" y="569"/>
                  </a:lnTo>
                  <a:lnTo>
                    <a:pt x="702" y="569"/>
                  </a:lnTo>
                  <a:lnTo>
                    <a:pt x="696" y="569"/>
                  </a:lnTo>
                  <a:lnTo>
                    <a:pt x="696" y="564"/>
                  </a:lnTo>
                  <a:lnTo>
                    <a:pt x="696" y="558"/>
                  </a:lnTo>
                  <a:lnTo>
                    <a:pt x="702" y="558"/>
                  </a:lnTo>
                  <a:lnTo>
                    <a:pt x="696" y="558"/>
                  </a:lnTo>
                  <a:lnTo>
                    <a:pt x="696" y="552"/>
                  </a:lnTo>
                  <a:lnTo>
                    <a:pt x="690" y="552"/>
                  </a:lnTo>
                  <a:lnTo>
                    <a:pt x="690" y="546"/>
                  </a:lnTo>
                  <a:lnTo>
                    <a:pt x="696" y="546"/>
                  </a:lnTo>
                  <a:lnTo>
                    <a:pt x="702" y="546"/>
                  </a:lnTo>
                  <a:lnTo>
                    <a:pt x="702" y="552"/>
                  </a:lnTo>
                  <a:lnTo>
                    <a:pt x="708" y="552"/>
                  </a:lnTo>
                  <a:lnTo>
                    <a:pt x="708" y="546"/>
                  </a:lnTo>
                  <a:lnTo>
                    <a:pt x="708" y="552"/>
                  </a:lnTo>
                  <a:lnTo>
                    <a:pt x="713" y="552"/>
                  </a:lnTo>
                  <a:lnTo>
                    <a:pt x="713" y="546"/>
                  </a:lnTo>
                  <a:lnTo>
                    <a:pt x="708" y="546"/>
                  </a:lnTo>
                  <a:lnTo>
                    <a:pt x="702" y="546"/>
                  </a:lnTo>
                  <a:lnTo>
                    <a:pt x="708" y="546"/>
                  </a:lnTo>
                  <a:lnTo>
                    <a:pt x="702" y="546"/>
                  </a:lnTo>
                  <a:lnTo>
                    <a:pt x="708" y="546"/>
                  </a:lnTo>
                  <a:lnTo>
                    <a:pt x="708" y="541"/>
                  </a:lnTo>
                  <a:lnTo>
                    <a:pt x="702" y="535"/>
                  </a:lnTo>
                  <a:lnTo>
                    <a:pt x="702" y="541"/>
                  </a:lnTo>
                  <a:lnTo>
                    <a:pt x="702" y="535"/>
                  </a:lnTo>
                  <a:lnTo>
                    <a:pt x="696" y="535"/>
                  </a:lnTo>
                  <a:lnTo>
                    <a:pt x="702" y="535"/>
                  </a:lnTo>
                  <a:lnTo>
                    <a:pt x="702" y="529"/>
                  </a:lnTo>
                  <a:lnTo>
                    <a:pt x="702" y="523"/>
                  </a:lnTo>
                  <a:lnTo>
                    <a:pt x="708" y="523"/>
                  </a:lnTo>
                  <a:lnTo>
                    <a:pt x="713" y="523"/>
                  </a:lnTo>
                  <a:lnTo>
                    <a:pt x="713" y="529"/>
                  </a:lnTo>
                  <a:lnTo>
                    <a:pt x="719" y="529"/>
                  </a:lnTo>
                  <a:lnTo>
                    <a:pt x="713" y="529"/>
                  </a:lnTo>
                  <a:lnTo>
                    <a:pt x="713" y="535"/>
                  </a:lnTo>
                  <a:lnTo>
                    <a:pt x="713" y="541"/>
                  </a:lnTo>
                  <a:lnTo>
                    <a:pt x="719" y="541"/>
                  </a:lnTo>
                  <a:lnTo>
                    <a:pt x="719" y="535"/>
                  </a:lnTo>
                  <a:lnTo>
                    <a:pt x="725" y="535"/>
                  </a:lnTo>
                  <a:lnTo>
                    <a:pt x="731" y="535"/>
                  </a:lnTo>
                  <a:lnTo>
                    <a:pt x="731" y="529"/>
                  </a:lnTo>
                  <a:lnTo>
                    <a:pt x="731" y="523"/>
                  </a:lnTo>
                  <a:lnTo>
                    <a:pt x="736" y="523"/>
                  </a:lnTo>
                  <a:lnTo>
                    <a:pt x="742" y="523"/>
                  </a:lnTo>
                  <a:lnTo>
                    <a:pt x="742" y="529"/>
                  </a:lnTo>
                  <a:lnTo>
                    <a:pt x="748" y="529"/>
                  </a:lnTo>
                  <a:lnTo>
                    <a:pt x="742" y="529"/>
                  </a:lnTo>
                  <a:lnTo>
                    <a:pt x="748" y="529"/>
                  </a:lnTo>
                  <a:lnTo>
                    <a:pt x="748" y="535"/>
                  </a:lnTo>
                  <a:lnTo>
                    <a:pt x="754" y="535"/>
                  </a:lnTo>
                  <a:lnTo>
                    <a:pt x="754" y="529"/>
                  </a:lnTo>
                  <a:lnTo>
                    <a:pt x="754" y="523"/>
                  </a:lnTo>
                  <a:lnTo>
                    <a:pt x="759" y="523"/>
                  </a:lnTo>
                  <a:lnTo>
                    <a:pt x="759" y="518"/>
                  </a:lnTo>
                  <a:lnTo>
                    <a:pt x="759" y="523"/>
                  </a:lnTo>
                  <a:lnTo>
                    <a:pt x="765" y="523"/>
                  </a:lnTo>
                  <a:lnTo>
                    <a:pt x="771" y="523"/>
                  </a:lnTo>
                  <a:lnTo>
                    <a:pt x="777" y="523"/>
                  </a:lnTo>
                  <a:lnTo>
                    <a:pt x="777" y="518"/>
                  </a:lnTo>
                  <a:lnTo>
                    <a:pt x="771" y="518"/>
                  </a:lnTo>
                  <a:lnTo>
                    <a:pt x="771" y="512"/>
                  </a:lnTo>
                  <a:lnTo>
                    <a:pt x="771" y="518"/>
                  </a:lnTo>
                  <a:lnTo>
                    <a:pt x="777" y="518"/>
                  </a:lnTo>
                  <a:lnTo>
                    <a:pt x="782" y="518"/>
                  </a:lnTo>
                  <a:lnTo>
                    <a:pt x="788" y="518"/>
                  </a:lnTo>
                  <a:lnTo>
                    <a:pt x="788" y="512"/>
                  </a:lnTo>
                  <a:lnTo>
                    <a:pt x="794" y="512"/>
                  </a:lnTo>
                  <a:lnTo>
                    <a:pt x="794" y="518"/>
                  </a:lnTo>
                  <a:lnTo>
                    <a:pt x="794" y="512"/>
                  </a:lnTo>
                  <a:lnTo>
                    <a:pt x="800" y="512"/>
                  </a:lnTo>
                  <a:lnTo>
                    <a:pt x="805" y="512"/>
                  </a:lnTo>
                  <a:lnTo>
                    <a:pt x="811" y="512"/>
                  </a:lnTo>
                  <a:lnTo>
                    <a:pt x="817" y="518"/>
                  </a:lnTo>
                  <a:lnTo>
                    <a:pt x="823" y="518"/>
                  </a:lnTo>
                  <a:lnTo>
                    <a:pt x="828" y="518"/>
                  </a:lnTo>
                  <a:lnTo>
                    <a:pt x="834" y="518"/>
                  </a:lnTo>
                  <a:lnTo>
                    <a:pt x="828" y="512"/>
                  </a:lnTo>
                  <a:lnTo>
                    <a:pt x="834" y="512"/>
                  </a:lnTo>
                  <a:lnTo>
                    <a:pt x="834" y="506"/>
                  </a:lnTo>
                  <a:lnTo>
                    <a:pt x="840" y="512"/>
                  </a:lnTo>
                  <a:lnTo>
                    <a:pt x="846" y="512"/>
                  </a:lnTo>
                  <a:lnTo>
                    <a:pt x="840" y="512"/>
                  </a:lnTo>
                  <a:lnTo>
                    <a:pt x="840" y="518"/>
                  </a:lnTo>
                  <a:lnTo>
                    <a:pt x="834" y="518"/>
                  </a:lnTo>
                  <a:lnTo>
                    <a:pt x="834" y="523"/>
                  </a:lnTo>
                  <a:lnTo>
                    <a:pt x="840" y="523"/>
                  </a:lnTo>
                  <a:lnTo>
                    <a:pt x="840" y="518"/>
                  </a:lnTo>
                  <a:lnTo>
                    <a:pt x="846" y="518"/>
                  </a:lnTo>
                  <a:lnTo>
                    <a:pt x="846" y="523"/>
                  </a:lnTo>
                  <a:lnTo>
                    <a:pt x="851" y="518"/>
                  </a:lnTo>
                  <a:lnTo>
                    <a:pt x="851" y="512"/>
                  </a:lnTo>
                  <a:lnTo>
                    <a:pt x="851" y="506"/>
                  </a:lnTo>
                  <a:lnTo>
                    <a:pt x="857" y="506"/>
                  </a:lnTo>
                  <a:lnTo>
                    <a:pt x="863" y="506"/>
                  </a:lnTo>
                  <a:lnTo>
                    <a:pt x="857" y="506"/>
                  </a:lnTo>
                  <a:lnTo>
                    <a:pt x="863" y="506"/>
                  </a:lnTo>
                  <a:lnTo>
                    <a:pt x="869" y="512"/>
                  </a:lnTo>
                  <a:lnTo>
                    <a:pt x="869" y="506"/>
                  </a:lnTo>
                  <a:lnTo>
                    <a:pt x="869" y="512"/>
                  </a:lnTo>
                  <a:lnTo>
                    <a:pt x="874" y="512"/>
                  </a:lnTo>
                  <a:lnTo>
                    <a:pt x="874" y="518"/>
                  </a:lnTo>
                  <a:lnTo>
                    <a:pt x="880" y="518"/>
                  </a:lnTo>
                  <a:lnTo>
                    <a:pt x="880" y="523"/>
                  </a:lnTo>
                  <a:lnTo>
                    <a:pt x="880" y="529"/>
                  </a:lnTo>
                  <a:lnTo>
                    <a:pt x="880" y="523"/>
                  </a:lnTo>
                  <a:lnTo>
                    <a:pt x="886" y="523"/>
                  </a:lnTo>
                  <a:lnTo>
                    <a:pt x="880" y="529"/>
                  </a:lnTo>
                  <a:lnTo>
                    <a:pt x="886" y="529"/>
                  </a:lnTo>
                  <a:lnTo>
                    <a:pt x="886" y="523"/>
                  </a:lnTo>
                  <a:lnTo>
                    <a:pt x="892" y="523"/>
                  </a:lnTo>
                  <a:lnTo>
                    <a:pt x="886" y="529"/>
                  </a:lnTo>
                  <a:lnTo>
                    <a:pt x="892" y="529"/>
                  </a:lnTo>
                  <a:lnTo>
                    <a:pt x="886" y="529"/>
                  </a:lnTo>
                  <a:lnTo>
                    <a:pt x="892" y="529"/>
                  </a:lnTo>
                  <a:lnTo>
                    <a:pt x="892" y="535"/>
                  </a:lnTo>
                  <a:lnTo>
                    <a:pt x="892" y="529"/>
                  </a:lnTo>
                  <a:lnTo>
                    <a:pt x="897" y="529"/>
                  </a:lnTo>
                  <a:lnTo>
                    <a:pt x="903" y="529"/>
                  </a:lnTo>
                  <a:lnTo>
                    <a:pt x="909" y="529"/>
                  </a:lnTo>
                  <a:lnTo>
                    <a:pt x="915" y="529"/>
                  </a:lnTo>
                  <a:lnTo>
                    <a:pt x="915" y="535"/>
                  </a:lnTo>
                  <a:lnTo>
                    <a:pt x="920" y="535"/>
                  </a:lnTo>
                  <a:lnTo>
                    <a:pt x="926" y="535"/>
                  </a:lnTo>
                  <a:lnTo>
                    <a:pt x="926" y="541"/>
                  </a:lnTo>
                  <a:lnTo>
                    <a:pt x="932" y="541"/>
                  </a:lnTo>
                  <a:lnTo>
                    <a:pt x="932" y="535"/>
                  </a:lnTo>
                  <a:lnTo>
                    <a:pt x="926" y="535"/>
                  </a:lnTo>
                  <a:lnTo>
                    <a:pt x="932" y="535"/>
                  </a:lnTo>
                  <a:lnTo>
                    <a:pt x="932" y="529"/>
                  </a:lnTo>
                  <a:lnTo>
                    <a:pt x="932" y="535"/>
                  </a:lnTo>
                  <a:lnTo>
                    <a:pt x="932" y="529"/>
                  </a:lnTo>
                  <a:lnTo>
                    <a:pt x="938" y="529"/>
                  </a:lnTo>
                  <a:lnTo>
                    <a:pt x="943" y="529"/>
                  </a:lnTo>
                  <a:close/>
                  <a:moveTo>
                    <a:pt x="512" y="662"/>
                  </a:moveTo>
                  <a:lnTo>
                    <a:pt x="512" y="656"/>
                  </a:lnTo>
                  <a:lnTo>
                    <a:pt x="518" y="656"/>
                  </a:lnTo>
                  <a:lnTo>
                    <a:pt x="512" y="656"/>
                  </a:lnTo>
                  <a:lnTo>
                    <a:pt x="512" y="650"/>
                  </a:lnTo>
                  <a:lnTo>
                    <a:pt x="512" y="656"/>
                  </a:lnTo>
                  <a:lnTo>
                    <a:pt x="518" y="650"/>
                  </a:lnTo>
                  <a:lnTo>
                    <a:pt x="518" y="656"/>
                  </a:lnTo>
                  <a:lnTo>
                    <a:pt x="518" y="650"/>
                  </a:lnTo>
                  <a:lnTo>
                    <a:pt x="518" y="656"/>
                  </a:lnTo>
                  <a:lnTo>
                    <a:pt x="523" y="656"/>
                  </a:lnTo>
                  <a:lnTo>
                    <a:pt x="523" y="662"/>
                  </a:lnTo>
                  <a:lnTo>
                    <a:pt x="529" y="662"/>
                  </a:lnTo>
                  <a:lnTo>
                    <a:pt x="529" y="667"/>
                  </a:lnTo>
                  <a:lnTo>
                    <a:pt x="535" y="667"/>
                  </a:lnTo>
                  <a:lnTo>
                    <a:pt x="535" y="662"/>
                  </a:lnTo>
                  <a:lnTo>
                    <a:pt x="529" y="662"/>
                  </a:lnTo>
                  <a:lnTo>
                    <a:pt x="523" y="662"/>
                  </a:lnTo>
                  <a:lnTo>
                    <a:pt x="523" y="656"/>
                  </a:lnTo>
                  <a:lnTo>
                    <a:pt x="518" y="656"/>
                  </a:lnTo>
                  <a:lnTo>
                    <a:pt x="518" y="650"/>
                  </a:lnTo>
                  <a:lnTo>
                    <a:pt x="512" y="650"/>
                  </a:lnTo>
                  <a:lnTo>
                    <a:pt x="512" y="644"/>
                  </a:lnTo>
                  <a:lnTo>
                    <a:pt x="512" y="638"/>
                  </a:lnTo>
                  <a:lnTo>
                    <a:pt x="518" y="638"/>
                  </a:lnTo>
                  <a:lnTo>
                    <a:pt x="523" y="638"/>
                  </a:lnTo>
                  <a:lnTo>
                    <a:pt x="523" y="633"/>
                  </a:lnTo>
                  <a:lnTo>
                    <a:pt x="523" y="638"/>
                  </a:lnTo>
                  <a:lnTo>
                    <a:pt x="529" y="638"/>
                  </a:lnTo>
                  <a:lnTo>
                    <a:pt x="535" y="638"/>
                  </a:lnTo>
                  <a:lnTo>
                    <a:pt x="535" y="644"/>
                  </a:lnTo>
                  <a:lnTo>
                    <a:pt x="541" y="644"/>
                  </a:lnTo>
                  <a:lnTo>
                    <a:pt x="541" y="650"/>
                  </a:lnTo>
                  <a:lnTo>
                    <a:pt x="546" y="650"/>
                  </a:lnTo>
                  <a:lnTo>
                    <a:pt x="541" y="650"/>
                  </a:lnTo>
                  <a:lnTo>
                    <a:pt x="541" y="644"/>
                  </a:lnTo>
                  <a:lnTo>
                    <a:pt x="541" y="638"/>
                  </a:lnTo>
                  <a:lnTo>
                    <a:pt x="541" y="633"/>
                  </a:lnTo>
                  <a:lnTo>
                    <a:pt x="546" y="633"/>
                  </a:lnTo>
                  <a:lnTo>
                    <a:pt x="546" y="638"/>
                  </a:lnTo>
                  <a:lnTo>
                    <a:pt x="546" y="633"/>
                  </a:lnTo>
                  <a:lnTo>
                    <a:pt x="546" y="627"/>
                  </a:lnTo>
                  <a:lnTo>
                    <a:pt x="552" y="627"/>
                  </a:lnTo>
                  <a:lnTo>
                    <a:pt x="558" y="627"/>
                  </a:lnTo>
                  <a:lnTo>
                    <a:pt x="558" y="621"/>
                  </a:lnTo>
                  <a:lnTo>
                    <a:pt x="564" y="621"/>
                  </a:lnTo>
                  <a:lnTo>
                    <a:pt x="564" y="627"/>
                  </a:lnTo>
                  <a:lnTo>
                    <a:pt x="569" y="627"/>
                  </a:lnTo>
                  <a:lnTo>
                    <a:pt x="575" y="627"/>
                  </a:lnTo>
                  <a:lnTo>
                    <a:pt x="575" y="633"/>
                  </a:lnTo>
                  <a:lnTo>
                    <a:pt x="581" y="633"/>
                  </a:lnTo>
                  <a:lnTo>
                    <a:pt x="581" y="638"/>
                  </a:lnTo>
                  <a:lnTo>
                    <a:pt x="581" y="633"/>
                  </a:lnTo>
                  <a:lnTo>
                    <a:pt x="587" y="633"/>
                  </a:lnTo>
                  <a:lnTo>
                    <a:pt x="587" y="627"/>
                  </a:lnTo>
                  <a:lnTo>
                    <a:pt x="587" y="633"/>
                  </a:lnTo>
                  <a:lnTo>
                    <a:pt x="592" y="633"/>
                  </a:lnTo>
                  <a:lnTo>
                    <a:pt x="598" y="633"/>
                  </a:lnTo>
                  <a:lnTo>
                    <a:pt x="604" y="633"/>
                  </a:lnTo>
                  <a:lnTo>
                    <a:pt x="604" y="638"/>
                  </a:lnTo>
                  <a:lnTo>
                    <a:pt x="604" y="644"/>
                  </a:lnTo>
                  <a:lnTo>
                    <a:pt x="610" y="650"/>
                  </a:lnTo>
                  <a:lnTo>
                    <a:pt x="610" y="656"/>
                  </a:lnTo>
                  <a:lnTo>
                    <a:pt x="615" y="656"/>
                  </a:lnTo>
                  <a:lnTo>
                    <a:pt x="610" y="656"/>
                  </a:lnTo>
                  <a:lnTo>
                    <a:pt x="610" y="662"/>
                  </a:lnTo>
                  <a:lnTo>
                    <a:pt x="615" y="662"/>
                  </a:lnTo>
                  <a:lnTo>
                    <a:pt x="615" y="667"/>
                  </a:lnTo>
                  <a:lnTo>
                    <a:pt x="621" y="667"/>
                  </a:lnTo>
                  <a:lnTo>
                    <a:pt x="621" y="673"/>
                  </a:lnTo>
                  <a:lnTo>
                    <a:pt x="615" y="679"/>
                  </a:lnTo>
                  <a:lnTo>
                    <a:pt x="610" y="673"/>
                  </a:lnTo>
                  <a:lnTo>
                    <a:pt x="604" y="673"/>
                  </a:lnTo>
                  <a:lnTo>
                    <a:pt x="598" y="673"/>
                  </a:lnTo>
                  <a:lnTo>
                    <a:pt x="598" y="667"/>
                  </a:lnTo>
                  <a:lnTo>
                    <a:pt x="598" y="673"/>
                  </a:lnTo>
                  <a:lnTo>
                    <a:pt x="604" y="673"/>
                  </a:lnTo>
                  <a:lnTo>
                    <a:pt x="604" y="679"/>
                  </a:lnTo>
                  <a:lnTo>
                    <a:pt x="610" y="679"/>
                  </a:lnTo>
                  <a:lnTo>
                    <a:pt x="604" y="685"/>
                  </a:lnTo>
                  <a:lnTo>
                    <a:pt x="604" y="679"/>
                  </a:lnTo>
                  <a:lnTo>
                    <a:pt x="598" y="679"/>
                  </a:lnTo>
                  <a:lnTo>
                    <a:pt x="592" y="679"/>
                  </a:lnTo>
                  <a:lnTo>
                    <a:pt x="592" y="673"/>
                  </a:lnTo>
                  <a:lnTo>
                    <a:pt x="587" y="673"/>
                  </a:lnTo>
                  <a:lnTo>
                    <a:pt x="587" y="679"/>
                  </a:lnTo>
                  <a:lnTo>
                    <a:pt x="592" y="679"/>
                  </a:lnTo>
                  <a:lnTo>
                    <a:pt x="598" y="685"/>
                  </a:lnTo>
                  <a:lnTo>
                    <a:pt x="598" y="679"/>
                  </a:lnTo>
                  <a:lnTo>
                    <a:pt x="598" y="685"/>
                  </a:lnTo>
                  <a:lnTo>
                    <a:pt x="604" y="685"/>
                  </a:lnTo>
                  <a:lnTo>
                    <a:pt x="598" y="685"/>
                  </a:lnTo>
                  <a:lnTo>
                    <a:pt x="598" y="690"/>
                  </a:lnTo>
                  <a:lnTo>
                    <a:pt x="592" y="690"/>
                  </a:lnTo>
                  <a:lnTo>
                    <a:pt x="592" y="696"/>
                  </a:lnTo>
                  <a:lnTo>
                    <a:pt x="592" y="690"/>
                  </a:lnTo>
                  <a:lnTo>
                    <a:pt x="587" y="690"/>
                  </a:lnTo>
                  <a:lnTo>
                    <a:pt x="581" y="690"/>
                  </a:lnTo>
                  <a:lnTo>
                    <a:pt x="581" y="685"/>
                  </a:lnTo>
                  <a:lnTo>
                    <a:pt x="575" y="685"/>
                  </a:lnTo>
                  <a:lnTo>
                    <a:pt x="581" y="685"/>
                  </a:lnTo>
                  <a:lnTo>
                    <a:pt x="581" y="690"/>
                  </a:lnTo>
                  <a:lnTo>
                    <a:pt x="581" y="696"/>
                  </a:lnTo>
                  <a:lnTo>
                    <a:pt x="581" y="702"/>
                  </a:lnTo>
                  <a:lnTo>
                    <a:pt x="581" y="696"/>
                  </a:lnTo>
                  <a:lnTo>
                    <a:pt x="575" y="696"/>
                  </a:lnTo>
                  <a:lnTo>
                    <a:pt x="575" y="702"/>
                  </a:lnTo>
                  <a:lnTo>
                    <a:pt x="575" y="696"/>
                  </a:lnTo>
                  <a:lnTo>
                    <a:pt x="575" y="702"/>
                  </a:lnTo>
                  <a:lnTo>
                    <a:pt x="569" y="702"/>
                  </a:lnTo>
                  <a:lnTo>
                    <a:pt x="564" y="702"/>
                  </a:lnTo>
                  <a:lnTo>
                    <a:pt x="569" y="702"/>
                  </a:lnTo>
                  <a:lnTo>
                    <a:pt x="569" y="696"/>
                  </a:lnTo>
                  <a:lnTo>
                    <a:pt x="564" y="696"/>
                  </a:lnTo>
                  <a:lnTo>
                    <a:pt x="564" y="690"/>
                  </a:lnTo>
                  <a:lnTo>
                    <a:pt x="558" y="690"/>
                  </a:lnTo>
                  <a:lnTo>
                    <a:pt x="564" y="690"/>
                  </a:lnTo>
                  <a:lnTo>
                    <a:pt x="564" y="696"/>
                  </a:lnTo>
                  <a:lnTo>
                    <a:pt x="564" y="702"/>
                  </a:lnTo>
                  <a:lnTo>
                    <a:pt x="564" y="708"/>
                  </a:lnTo>
                  <a:lnTo>
                    <a:pt x="558" y="708"/>
                  </a:lnTo>
                  <a:lnTo>
                    <a:pt x="558" y="702"/>
                  </a:lnTo>
                  <a:lnTo>
                    <a:pt x="552" y="702"/>
                  </a:lnTo>
                  <a:lnTo>
                    <a:pt x="558" y="702"/>
                  </a:lnTo>
                  <a:lnTo>
                    <a:pt x="558" y="708"/>
                  </a:lnTo>
                  <a:lnTo>
                    <a:pt x="558" y="713"/>
                  </a:lnTo>
                  <a:lnTo>
                    <a:pt x="552" y="713"/>
                  </a:lnTo>
                  <a:lnTo>
                    <a:pt x="552" y="719"/>
                  </a:lnTo>
                  <a:lnTo>
                    <a:pt x="552" y="713"/>
                  </a:lnTo>
                  <a:lnTo>
                    <a:pt x="552" y="719"/>
                  </a:lnTo>
                  <a:lnTo>
                    <a:pt x="552" y="725"/>
                  </a:lnTo>
                  <a:lnTo>
                    <a:pt x="546" y="731"/>
                  </a:lnTo>
                  <a:lnTo>
                    <a:pt x="541" y="731"/>
                  </a:lnTo>
                  <a:lnTo>
                    <a:pt x="541" y="736"/>
                  </a:lnTo>
                  <a:lnTo>
                    <a:pt x="535" y="736"/>
                  </a:lnTo>
                  <a:lnTo>
                    <a:pt x="535" y="742"/>
                  </a:lnTo>
                  <a:lnTo>
                    <a:pt x="535" y="736"/>
                  </a:lnTo>
                  <a:lnTo>
                    <a:pt x="529" y="736"/>
                  </a:lnTo>
                  <a:lnTo>
                    <a:pt x="529" y="742"/>
                  </a:lnTo>
                  <a:lnTo>
                    <a:pt x="529" y="736"/>
                  </a:lnTo>
                  <a:lnTo>
                    <a:pt x="529" y="742"/>
                  </a:lnTo>
                  <a:lnTo>
                    <a:pt x="535" y="742"/>
                  </a:lnTo>
                  <a:lnTo>
                    <a:pt x="535" y="748"/>
                  </a:lnTo>
                  <a:lnTo>
                    <a:pt x="529" y="748"/>
                  </a:lnTo>
                  <a:lnTo>
                    <a:pt x="529" y="754"/>
                  </a:lnTo>
                  <a:lnTo>
                    <a:pt x="529" y="759"/>
                  </a:lnTo>
                  <a:lnTo>
                    <a:pt x="523" y="759"/>
                  </a:lnTo>
                  <a:lnTo>
                    <a:pt x="523" y="765"/>
                  </a:lnTo>
                  <a:lnTo>
                    <a:pt x="523" y="771"/>
                  </a:lnTo>
                  <a:lnTo>
                    <a:pt x="523" y="777"/>
                  </a:lnTo>
                  <a:lnTo>
                    <a:pt x="523" y="782"/>
                  </a:lnTo>
                  <a:lnTo>
                    <a:pt x="518" y="782"/>
                  </a:lnTo>
                  <a:lnTo>
                    <a:pt x="523" y="782"/>
                  </a:lnTo>
                  <a:lnTo>
                    <a:pt x="518" y="788"/>
                  </a:lnTo>
                  <a:lnTo>
                    <a:pt x="518" y="794"/>
                  </a:lnTo>
                  <a:lnTo>
                    <a:pt x="518" y="800"/>
                  </a:lnTo>
                  <a:lnTo>
                    <a:pt x="518" y="805"/>
                  </a:lnTo>
                  <a:lnTo>
                    <a:pt x="518" y="811"/>
                  </a:lnTo>
                  <a:lnTo>
                    <a:pt x="518" y="817"/>
                  </a:lnTo>
                  <a:lnTo>
                    <a:pt x="518" y="823"/>
                  </a:lnTo>
                  <a:lnTo>
                    <a:pt x="518" y="828"/>
                  </a:lnTo>
                  <a:lnTo>
                    <a:pt x="518" y="834"/>
                  </a:lnTo>
                  <a:lnTo>
                    <a:pt x="518" y="840"/>
                  </a:lnTo>
                  <a:lnTo>
                    <a:pt x="518" y="846"/>
                  </a:lnTo>
                  <a:lnTo>
                    <a:pt x="523" y="851"/>
                  </a:lnTo>
                  <a:lnTo>
                    <a:pt x="523" y="857"/>
                  </a:lnTo>
                  <a:lnTo>
                    <a:pt x="518" y="857"/>
                  </a:lnTo>
                  <a:lnTo>
                    <a:pt x="518" y="863"/>
                  </a:lnTo>
                  <a:lnTo>
                    <a:pt x="512" y="863"/>
                  </a:lnTo>
                  <a:lnTo>
                    <a:pt x="512" y="857"/>
                  </a:lnTo>
                  <a:lnTo>
                    <a:pt x="506" y="857"/>
                  </a:lnTo>
                  <a:lnTo>
                    <a:pt x="506" y="851"/>
                  </a:lnTo>
                  <a:lnTo>
                    <a:pt x="500" y="851"/>
                  </a:lnTo>
                  <a:lnTo>
                    <a:pt x="506" y="851"/>
                  </a:lnTo>
                  <a:lnTo>
                    <a:pt x="500" y="846"/>
                  </a:lnTo>
                  <a:lnTo>
                    <a:pt x="500" y="851"/>
                  </a:lnTo>
                  <a:lnTo>
                    <a:pt x="506" y="857"/>
                  </a:lnTo>
                  <a:lnTo>
                    <a:pt x="506" y="863"/>
                  </a:lnTo>
                  <a:lnTo>
                    <a:pt x="512" y="863"/>
                  </a:lnTo>
                  <a:lnTo>
                    <a:pt x="506" y="863"/>
                  </a:lnTo>
                  <a:lnTo>
                    <a:pt x="506" y="857"/>
                  </a:lnTo>
                  <a:lnTo>
                    <a:pt x="500" y="857"/>
                  </a:lnTo>
                  <a:lnTo>
                    <a:pt x="500" y="851"/>
                  </a:lnTo>
                  <a:lnTo>
                    <a:pt x="500" y="846"/>
                  </a:lnTo>
                  <a:lnTo>
                    <a:pt x="495" y="846"/>
                  </a:lnTo>
                  <a:lnTo>
                    <a:pt x="495" y="851"/>
                  </a:lnTo>
                  <a:lnTo>
                    <a:pt x="500" y="851"/>
                  </a:lnTo>
                  <a:lnTo>
                    <a:pt x="495" y="851"/>
                  </a:lnTo>
                  <a:lnTo>
                    <a:pt x="495" y="846"/>
                  </a:lnTo>
                  <a:lnTo>
                    <a:pt x="500" y="846"/>
                  </a:lnTo>
                  <a:lnTo>
                    <a:pt x="500" y="840"/>
                  </a:lnTo>
                  <a:lnTo>
                    <a:pt x="500" y="846"/>
                  </a:lnTo>
                  <a:lnTo>
                    <a:pt x="500" y="840"/>
                  </a:lnTo>
                  <a:lnTo>
                    <a:pt x="495" y="840"/>
                  </a:lnTo>
                  <a:lnTo>
                    <a:pt x="495" y="834"/>
                  </a:lnTo>
                  <a:lnTo>
                    <a:pt x="495" y="840"/>
                  </a:lnTo>
                  <a:lnTo>
                    <a:pt x="489" y="840"/>
                  </a:lnTo>
                  <a:lnTo>
                    <a:pt x="489" y="846"/>
                  </a:lnTo>
                  <a:lnTo>
                    <a:pt x="495" y="846"/>
                  </a:lnTo>
                  <a:lnTo>
                    <a:pt x="489" y="846"/>
                  </a:lnTo>
                  <a:lnTo>
                    <a:pt x="495" y="846"/>
                  </a:lnTo>
                  <a:lnTo>
                    <a:pt x="495" y="840"/>
                  </a:lnTo>
                  <a:lnTo>
                    <a:pt x="495" y="846"/>
                  </a:lnTo>
                  <a:lnTo>
                    <a:pt x="495" y="851"/>
                  </a:lnTo>
                  <a:lnTo>
                    <a:pt x="489" y="851"/>
                  </a:lnTo>
                  <a:lnTo>
                    <a:pt x="489" y="846"/>
                  </a:lnTo>
                  <a:lnTo>
                    <a:pt x="489" y="840"/>
                  </a:lnTo>
                  <a:lnTo>
                    <a:pt x="483" y="840"/>
                  </a:lnTo>
                  <a:lnTo>
                    <a:pt x="483" y="834"/>
                  </a:lnTo>
                  <a:lnTo>
                    <a:pt x="477" y="834"/>
                  </a:lnTo>
                  <a:lnTo>
                    <a:pt x="483" y="834"/>
                  </a:lnTo>
                  <a:lnTo>
                    <a:pt x="483" y="840"/>
                  </a:lnTo>
                  <a:lnTo>
                    <a:pt x="483" y="846"/>
                  </a:lnTo>
                  <a:lnTo>
                    <a:pt x="477" y="846"/>
                  </a:lnTo>
                  <a:lnTo>
                    <a:pt x="477" y="840"/>
                  </a:lnTo>
                  <a:lnTo>
                    <a:pt x="477" y="834"/>
                  </a:lnTo>
                  <a:lnTo>
                    <a:pt x="477" y="828"/>
                  </a:lnTo>
                  <a:lnTo>
                    <a:pt x="477" y="834"/>
                  </a:lnTo>
                  <a:lnTo>
                    <a:pt x="477" y="840"/>
                  </a:lnTo>
                  <a:lnTo>
                    <a:pt x="477" y="834"/>
                  </a:lnTo>
                  <a:lnTo>
                    <a:pt x="477" y="828"/>
                  </a:lnTo>
                  <a:lnTo>
                    <a:pt x="477" y="834"/>
                  </a:lnTo>
                  <a:lnTo>
                    <a:pt x="477" y="828"/>
                  </a:lnTo>
                  <a:lnTo>
                    <a:pt x="477" y="823"/>
                  </a:lnTo>
                  <a:lnTo>
                    <a:pt x="472" y="823"/>
                  </a:lnTo>
                  <a:lnTo>
                    <a:pt x="472" y="828"/>
                  </a:lnTo>
                  <a:lnTo>
                    <a:pt x="472" y="823"/>
                  </a:lnTo>
                  <a:lnTo>
                    <a:pt x="466" y="823"/>
                  </a:lnTo>
                  <a:lnTo>
                    <a:pt x="466" y="828"/>
                  </a:lnTo>
                  <a:lnTo>
                    <a:pt x="466" y="834"/>
                  </a:lnTo>
                  <a:lnTo>
                    <a:pt x="466" y="828"/>
                  </a:lnTo>
                  <a:lnTo>
                    <a:pt x="460" y="828"/>
                  </a:lnTo>
                  <a:lnTo>
                    <a:pt x="460" y="834"/>
                  </a:lnTo>
                  <a:lnTo>
                    <a:pt x="460" y="828"/>
                  </a:lnTo>
                  <a:lnTo>
                    <a:pt x="460" y="823"/>
                  </a:lnTo>
                  <a:lnTo>
                    <a:pt x="460" y="817"/>
                  </a:lnTo>
                  <a:lnTo>
                    <a:pt x="454" y="817"/>
                  </a:lnTo>
                  <a:lnTo>
                    <a:pt x="460" y="817"/>
                  </a:lnTo>
                  <a:lnTo>
                    <a:pt x="460" y="811"/>
                  </a:lnTo>
                  <a:lnTo>
                    <a:pt x="460" y="805"/>
                  </a:lnTo>
                  <a:lnTo>
                    <a:pt x="454" y="805"/>
                  </a:lnTo>
                  <a:lnTo>
                    <a:pt x="454" y="811"/>
                  </a:lnTo>
                  <a:lnTo>
                    <a:pt x="454" y="805"/>
                  </a:lnTo>
                  <a:lnTo>
                    <a:pt x="454" y="811"/>
                  </a:lnTo>
                  <a:lnTo>
                    <a:pt x="454" y="817"/>
                  </a:lnTo>
                  <a:lnTo>
                    <a:pt x="454" y="811"/>
                  </a:lnTo>
                  <a:lnTo>
                    <a:pt x="454" y="817"/>
                  </a:lnTo>
                  <a:lnTo>
                    <a:pt x="454" y="811"/>
                  </a:lnTo>
                  <a:lnTo>
                    <a:pt x="454" y="805"/>
                  </a:lnTo>
                  <a:lnTo>
                    <a:pt x="454" y="800"/>
                  </a:lnTo>
                  <a:lnTo>
                    <a:pt x="449" y="800"/>
                  </a:lnTo>
                  <a:lnTo>
                    <a:pt x="449" y="805"/>
                  </a:lnTo>
                  <a:lnTo>
                    <a:pt x="449" y="800"/>
                  </a:lnTo>
                  <a:lnTo>
                    <a:pt x="443" y="800"/>
                  </a:lnTo>
                  <a:lnTo>
                    <a:pt x="443" y="794"/>
                  </a:lnTo>
                  <a:lnTo>
                    <a:pt x="443" y="788"/>
                  </a:lnTo>
                  <a:lnTo>
                    <a:pt x="437" y="788"/>
                  </a:lnTo>
                  <a:lnTo>
                    <a:pt x="437" y="782"/>
                  </a:lnTo>
                  <a:lnTo>
                    <a:pt x="443" y="782"/>
                  </a:lnTo>
                  <a:lnTo>
                    <a:pt x="443" y="788"/>
                  </a:lnTo>
                  <a:lnTo>
                    <a:pt x="443" y="782"/>
                  </a:lnTo>
                  <a:lnTo>
                    <a:pt x="449" y="782"/>
                  </a:lnTo>
                  <a:lnTo>
                    <a:pt x="449" y="777"/>
                  </a:lnTo>
                  <a:lnTo>
                    <a:pt x="449" y="771"/>
                  </a:lnTo>
                  <a:lnTo>
                    <a:pt x="454" y="771"/>
                  </a:lnTo>
                  <a:lnTo>
                    <a:pt x="454" y="777"/>
                  </a:lnTo>
                  <a:lnTo>
                    <a:pt x="460" y="777"/>
                  </a:lnTo>
                  <a:lnTo>
                    <a:pt x="454" y="777"/>
                  </a:lnTo>
                  <a:lnTo>
                    <a:pt x="454" y="782"/>
                  </a:lnTo>
                  <a:lnTo>
                    <a:pt x="460" y="782"/>
                  </a:lnTo>
                  <a:lnTo>
                    <a:pt x="460" y="777"/>
                  </a:lnTo>
                  <a:lnTo>
                    <a:pt x="460" y="771"/>
                  </a:lnTo>
                  <a:lnTo>
                    <a:pt x="466" y="771"/>
                  </a:lnTo>
                  <a:lnTo>
                    <a:pt x="466" y="777"/>
                  </a:lnTo>
                  <a:lnTo>
                    <a:pt x="460" y="777"/>
                  </a:lnTo>
                  <a:lnTo>
                    <a:pt x="460" y="771"/>
                  </a:lnTo>
                  <a:lnTo>
                    <a:pt x="460" y="777"/>
                  </a:lnTo>
                  <a:lnTo>
                    <a:pt x="466" y="777"/>
                  </a:lnTo>
                  <a:lnTo>
                    <a:pt x="466" y="782"/>
                  </a:lnTo>
                  <a:lnTo>
                    <a:pt x="466" y="777"/>
                  </a:lnTo>
                  <a:lnTo>
                    <a:pt x="466" y="771"/>
                  </a:lnTo>
                  <a:lnTo>
                    <a:pt x="472" y="777"/>
                  </a:lnTo>
                  <a:lnTo>
                    <a:pt x="472" y="771"/>
                  </a:lnTo>
                  <a:lnTo>
                    <a:pt x="466" y="771"/>
                  </a:lnTo>
                  <a:lnTo>
                    <a:pt x="472" y="771"/>
                  </a:lnTo>
                  <a:lnTo>
                    <a:pt x="466" y="771"/>
                  </a:lnTo>
                  <a:lnTo>
                    <a:pt x="466" y="765"/>
                  </a:lnTo>
                  <a:lnTo>
                    <a:pt x="460" y="765"/>
                  </a:lnTo>
                  <a:lnTo>
                    <a:pt x="460" y="771"/>
                  </a:lnTo>
                  <a:lnTo>
                    <a:pt x="460" y="765"/>
                  </a:lnTo>
                  <a:lnTo>
                    <a:pt x="460" y="759"/>
                  </a:lnTo>
                  <a:lnTo>
                    <a:pt x="460" y="754"/>
                  </a:lnTo>
                  <a:lnTo>
                    <a:pt x="460" y="748"/>
                  </a:lnTo>
                  <a:lnTo>
                    <a:pt x="466" y="742"/>
                  </a:lnTo>
                  <a:lnTo>
                    <a:pt x="472" y="736"/>
                  </a:lnTo>
                  <a:lnTo>
                    <a:pt x="477" y="736"/>
                  </a:lnTo>
                  <a:lnTo>
                    <a:pt x="472" y="736"/>
                  </a:lnTo>
                  <a:lnTo>
                    <a:pt x="466" y="736"/>
                  </a:lnTo>
                  <a:lnTo>
                    <a:pt x="460" y="736"/>
                  </a:lnTo>
                  <a:lnTo>
                    <a:pt x="460" y="742"/>
                  </a:lnTo>
                  <a:lnTo>
                    <a:pt x="460" y="736"/>
                  </a:lnTo>
                  <a:lnTo>
                    <a:pt x="466" y="736"/>
                  </a:lnTo>
                  <a:lnTo>
                    <a:pt x="460" y="736"/>
                  </a:lnTo>
                  <a:lnTo>
                    <a:pt x="460" y="731"/>
                  </a:lnTo>
                  <a:lnTo>
                    <a:pt x="460" y="736"/>
                  </a:lnTo>
                  <a:lnTo>
                    <a:pt x="460" y="731"/>
                  </a:lnTo>
                  <a:lnTo>
                    <a:pt x="460" y="736"/>
                  </a:lnTo>
                  <a:lnTo>
                    <a:pt x="454" y="736"/>
                  </a:lnTo>
                  <a:lnTo>
                    <a:pt x="454" y="742"/>
                  </a:lnTo>
                  <a:lnTo>
                    <a:pt x="454" y="736"/>
                  </a:lnTo>
                  <a:lnTo>
                    <a:pt x="460" y="736"/>
                  </a:lnTo>
                  <a:lnTo>
                    <a:pt x="454" y="736"/>
                  </a:lnTo>
                  <a:lnTo>
                    <a:pt x="454" y="731"/>
                  </a:lnTo>
                  <a:lnTo>
                    <a:pt x="454" y="736"/>
                  </a:lnTo>
                  <a:lnTo>
                    <a:pt x="454" y="731"/>
                  </a:lnTo>
                  <a:lnTo>
                    <a:pt x="454" y="725"/>
                  </a:lnTo>
                  <a:lnTo>
                    <a:pt x="454" y="731"/>
                  </a:lnTo>
                  <a:lnTo>
                    <a:pt x="454" y="725"/>
                  </a:lnTo>
                  <a:lnTo>
                    <a:pt x="454" y="731"/>
                  </a:lnTo>
                  <a:lnTo>
                    <a:pt x="454" y="725"/>
                  </a:lnTo>
                  <a:lnTo>
                    <a:pt x="460" y="725"/>
                  </a:lnTo>
                  <a:lnTo>
                    <a:pt x="454" y="725"/>
                  </a:lnTo>
                  <a:lnTo>
                    <a:pt x="460" y="719"/>
                  </a:lnTo>
                  <a:lnTo>
                    <a:pt x="460" y="713"/>
                  </a:lnTo>
                  <a:lnTo>
                    <a:pt x="466" y="713"/>
                  </a:lnTo>
                  <a:lnTo>
                    <a:pt x="460" y="713"/>
                  </a:lnTo>
                  <a:lnTo>
                    <a:pt x="460" y="719"/>
                  </a:lnTo>
                  <a:lnTo>
                    <a:pt x="454" y="719"/>
                  </a:lnTo>
                  <a:lnTo>
                    <a:pt x="449" y="719"/>
                  </a:lnTo>
                  <a:lnTo>
                    <a:pt x="449" y="725"/>
                  </a:lnTo>
                  <a:lnTo>
                    <a:pt x="449" y="719"/>
                  </a:lnTo>
                  <a:lnTo>
                    <a:pt x="449" y="713"/>
                  </a:lnTo>
                  <a:lnTo>
                    <a:pt x="454" y="713"/>
                  </a:lnTo>
                  <a:lnTo>
                    <a:pt x="449" y="713"/>
                  </a:lnTo>
                  <a:lnTo>
                    <a:pt x="449" y="719"/>
                  </a:lnTo>
                  <a:lnTo>
                    <a:pt x="449" y="713"/>
                  </a:lnTo>
                  <a:lnTo>
                    <a:pt x="449" y="719"/>
                  </a:lnTo>
                  <a:lnTo>
                    <a:pt x="443" y="719"/>
                  </a:lnTo>
                  <a:lnTo>
                    <a:pt x="443" y="725"/>
                  </a:lnTo>
                  <a:lnTo>
                    <a:pt x="443" y="719"/>
                  </a:lnTo>
                  <a:lnTo>
                    <a:pt x="437" y="719"/>
                  </a:lnTo>
                  <a:lnTo>
                    <a:pt x="437" y="713"/>
                  </a:lnTo>
                  <a:lnTo>
                    <a:pt x="437" y="708"/>
                  </a:lnTo>
                  <a:lnTo>
                    <a:pt x="437" y="702"/>
                  </a:lnTo>
                  <a:lnTo>
                    <a:pt x="437" y="696"/>
                  </a:lnTo>
                  <a:lnTo>
                    <a:pt x="443" y="696"/>
                  </a:lnTo>
                  <a:lnTo>
                    <a:pt x="443" y="690"/>
                  </a:lnTo>
                  <a:lnTo>
                    <a:pt x="443" y="685"/>
                  </a:lnTo>
                  <a:lnTo>
                    <a:pt x="449" y="685"/>
                  </a:lnTo>
                  <a:lnTo>
                    <a:pt x="454" y="679"/>
                  </a:lnTo>
                  <a:lnTo>
                    <a:pt x="460" y="673"/>
                  </a:lnTo>
                  <a:lnTo>
                    <a:pt x="466" y="673"/>
                  </a:lnTo>
                  <a:lnTo>
                    <a:pt x="472" y="673"/>
                  </a:lnTo>
                  <a:lnTo>
                    <a:pt x="472" y="679"/>
                  </a:lnTo>
                  <a:lnTo>
                    <a:pt x="477" y="679"/>
                  </a:lnTo>
                  <a:lnTo>
                    <a:pt x="477" y="685"/>
                  </a:lnTo>
                  <a:lnTo>
                    <a:pt x="477" y="679"/>
                  </a:lnTo>
                  <a:lnTo>
                    <a:pt x="477" y="685"/>
                  </a:lnTo>
                  <a:lnTo>
                    <a:pt x="477" y="679"/>
                  </a:lnTo>
                  <a:lnTo>
                    <a:pt x="477" y="685"/>
                  </a:lnTo>
                  <a:lnTo>
                    <a:pt x="483" y="685"/>
                  </a:lnTo>
                  <a:lnTo>
                    <a:pt x="477" y="685"/>
                  </a:lnTo>
                  <a:lnTo>
                    <a:pt x="483" y="685"/>
                  </a:lnTo>
                  <a:lnTo>
                    <a:pt x="483" y="679"/>
                  </a:lnTo>
                  <a:lnTo>
                    <a:pt x="483" y="685"/>
                  </a:lnTo>
                  <a:lnTo>
                    <a:pt x="483" y="679"/>
                  </a:lnTo>
                  <a:lnTo>
                    <a:pt x="483" y="685"/>
                  </a:lnTo>
                  <a:lnTo>
                    <a:pt x="489" y="685"/>
                  </a:lnTo>
                  <a:lnTo>
                    <a:pt x="489" y="679"/>
                  </a:lnTo>
                  <a:lnTo>
                    <a:pt x="483" y="679"/>
                  </a:lnTo>
                  <a:lnTo>
                    <a:pt x="489" y="679"/>
                  </a:lnTo>
                  <a:lnTo>
                    <a:pt x="489" y="673"/>
                  </a:lnTo>
                  <a:lnTo>
                    <a:pt x="489" y="679"/>
                  </a:lnTo>
                  <a:lnTo>
                    <a:pt x="489" y="673"/>
                  </a:lnTo>
                  <a:lnTo>
                    <a:pt x="495" y="673"/>
                  </a:lnTo>
                  <a:lnTo>
                    <a:pt x="495" y="679"/>
                  </a:lnTo>
                  <a:lnTo>
                    <a:pt x="495" y="673"/>
                  </a:lnTo>
                  <a:lnTo>
                    <a:pt x="500" y="673"/>
                  </a:lnTo>
                  <a:lnTo>
                    <a:pt x="500" y="667"/>
                  </a:lnTo>
                  <a:lnTo>
                    <a:pt x="495" y="667"/>
                  </a:lnTo>
                  <a:lnTo>
                    <a:pt x="500" y="667"/>
                  </a:lnTo>
                  <a:lnTo>
                    <a:pt x="500" y="673"/>
                  </a:lnTo>
                  <a:lnTo>
                    <a:pt x="500" y="667"/>
                  </a:lnTo>
                  <a:lnTo>
                    <a:pt x="506" y="667"/>
                  </a:lnTo>
                  <a:lnTo>
                    <a:pt x="506" y="662"/>
                  </a:lnTo>
                  <a:lnTo>
                    <a:pt x="506" y="667"/>
                  </a:lnTo>
                  <a:lnTo>
                    <a:pt x="506" y="662"/>
                  </a:lnTo>
                  <a:lnTo>
                    <a:pt x="506" y="667"/>
                  </a:lnTo>
                  <a:lnTo>
                    <a:pt x="506" y="662"/>
                  </a:lnTo>
                  <a:lnTo>
                    <a:pt x="506" y="667"/>
                  </a:lnTo>
                  <a:lnTo>
                    <a:pt x="506" y="662"/>
                  </a:lnTo>
                  <a:lnTo>
                    <a:pt x="512" y="662"/>
                  </a:lnTo>
                  <a:lnTo>
                    <a:pt x="518" y="662"/>
                  </a:lnTo>
                  <a:lnTo>
                    <a:pt x="512" y="662"/>
                  </a:lnTo>
                  <a:lnTo>
                    <a:pt x="518" y="662"/>
                  </a:lnTo>
                  <a:lnTo>
                    <a:pt x="523" y="667"/>
                  </a:lnTo>
                  <a:lnTo>
                    <a:pt x="523" y="662"/>
                  </a:lnTo>
                  <a:lnTo>
                    <a:pt x="518" y="662"/>
                  </a:lnTo>
                  <a:lnTo>
                    <a:pt x="512" y="662"/>
                  </a:lnTo>
                  <a:close/>
                  <a:moveTo>
                    <a:pt x="880" y="75"/>
                  </a:moveTo>
                  <a:lnTo>
                    <a:pt x="874" y="75"/>
                  </a:lnTo>
                  <a:lnTo>
                    <a:pt x="874" y="69"/>
                  </a:lnTo>
                  <a:lnTo>
                    <a:pt x="869" y="69"/>
                  </a:lnTo>
                  <a:lnTo>
                    <a:pt x="874" y="69"/>
                  </a:lnTo>
                  <a:lnTo>
                    <a:pt x="869" y="69"/>
                  </a:lnTo>
                  <a:lnTo>
                    <a:pt x="863" y="69"/>
                  </a:lnTo>
                  <a:lnTo>
                    <a:pt x="869" y="69"/>
                  </a:lnTo>
                  <a:lnTo>
                    <a:pt x="869" y="63"/>
                  </a:lnTo>
                  <a:lnTo>
                    <a:pt x="874" y="63"/>
                  </a:lnTo>
                  <a:lnTo>
                    <a:pt x="880" y="63"/>
                  </a:lnTo>
                  <a:lnTo>
                    <a:pt x="874" y="63"/>
                  </a:lnTo>
                  <a:lnTo>
                    <a:pt x="874" y="57"/>
                  </a:lnTo>
                  <a:lnTo>
                    <a:pt x="880" y="57"/>
                  </a:lnTo>
                  <a:lnTo>
                    <a:pt x="874" y="57"/>
                  </a:lnTo>
                  <a:lnTo>
                    <a:pt x="874" y="51"/>
                  </a:lnTo>
                  <a:lnTo>
                    <a:pt x="874" y="57"/>
                  </a:lnTo>
                  <a:lnTo>
                    <a:pt x="869" y="57"/>
                  </a:lnTo>
                  <a:lnTo>
                    <a:pt x="863" y="57"/>
                  </a:lnTo>
                  <a:lnTo>
                    <a:pt x="863" y="51"/>
                  </a:lnTo>
                  <a:lnTo>
                    <a:pt x="869" y="51"/>
                  </a:lnTo>
                  <a:lnTo>
                    <a:pt x="869" y="46"/>
                  </a:lnTo>
                  <a:lnTo>
                    <a:pt x="869" y="40"/>
                  </a:lnTo>
                  <a:lnTo>
                    <a:pt x="874" y="40"/>
                  </a:lnTo>
                  <a:lnTo>
                    <a:pt x="880" y="40"/>
                  </a:lnTo>
                  <a:lnTo>
                    <a:pt x="880" y="46"/>
                  </a:lnTo>
                  <a:lnTo>
                    <a:pt x="874" y="46"/>
                  </a:lnTo>
                  <a:lnTo>
                    <a:pt x="880" y="46"/>
                  </a:lnTo>
                  <a:lnTo>
                    <a:pt x="880" y="51"/>
                  </a:lnTo>
                  <a:lnTo>
                    <a:pt x="886" y="51"/>
                  </a:lnTo>
                  <a:lnTo>
                    <a:pt x="886" y="57"/>
                  </a:lnTo>
                  <a:lnTo>
                    <a:pt x="886" y="51"/>
                  </a:lnTo>
                  <a:lnTo>
                    <a:pt x="892" y="51"/>
                  </a:lnTo>
                  <a:lnTo>
                    <a:pt x="886" y="46"/>
                  </a:lnTo>
                  <a:lnTo>
                    <a:pt x="886" y="40"/>
                  </a:lnTo>
                  <a:lnTo>
                    <a:pt x="886" y="46"/>
                  </a:lnTo>
                  <a:lnTo>
                    <a:pt x="886" y="40"/>
                  </a:lnTo>
                  <a:lnTo>
                    <a:pt x="886" y="46"/>
                  </a:lnTo>
                  <a:lnTo>
                    <a:pt x="892" y="46"/>
                  </a:lnTo>
                  <a:lnTo>
                    <a:pt x="897" y="51"/>
                  </a:lnTo>
                  <a:lnTo>
                    <a:pt x="897" y="46"/>
                  </a:lnTo>
                  <a:lnTo>
                    <a:pt x="897" y="40"/>
                  </a:lnTo>
                  <a:lnTo>
                    <a:pt x="892" y="40"/>
                  </a:lnTo>
                  <a:lnTo>
                    <a:pt x="886" y="40"/>
                  </a:lnTo>
                  <a:lnTo>
                    <a:pt x="886" y="34"/>
                  </a:lnTo>
                  <a:lnTo>
                    <a:pt x="892" y="34"/>
                  </a:lnTo>
                  <a:lnTo>
                    <a:pt x="897" y="34"/>
                  </a:lnTo>
                  <a:lnTo>
                    <a:pt x="903" y="34"/>
                  </a:lnTo>
                  <a:lnTo>
                    <a:pt x="903" y="40"/>
                  </a:lnTo>
                  <a:lnTo>
                    <a:pt x="909" y="40"/>
                  </a:lnTo>
                  <a:lnTo>
                    <a:pt x="909" y="46"/>
                  </a:lnTo>
                  <a:lnTo>
                    <a:pt x="903" y="46"/>
                  </a:lnTo>
                  <a:lnTo>
                    <a:pt x="909" y="46"/>
                  </a:lnTo>
                  <a:lnTo>
                    <a:pt x="909" y="51"/>
                  </a:lnTo>
                  <a:lnTo>
                    <a:pt x="909" y="46"/>
                  </a:lnTo>
                  <a:lnTo>
                    <a:pt x="915" y="46"/>
                  </a:lnTo>
                  <a:lnTo>
                    <a:pt x="915" y="51"/>
                  </a:lnTo>
                  <a:lnTo>
                    <a:pt x="915" y="46"/>
                  </a:lnTo>
                  <a:lnTo>
                    <a:pt x="920" y="46"/>
                  </a:lnTo>
                  <a:lnTo>
                    <a:pt x="920" y="40"/>
                  </a:lnTo>
                  <a:lnTo>
                    <a:pt x="926" y="46"/>
                  </a:lnTo>
                  <a:lnTo>
                    <a:pt x="932" y="46"/>
                  </a:lnTo>
                  <a:lnTo>
                    <a:pt x="932" y="40"/>
                  </a:lnTo>
                  <a:lnTo>
                    <a:pt x="926" y="40"/>
                  </a:lnTo>
                  <a:lnTo>
                    <a:pt x="926" y="34"/>
                  </a:lnTo>
                  <a:lnTo>
                    <a:pt x="932" y="34"/>
                  </a:lnTo>
                  <a:lnTo>
                    <a:pt x="926" y="34"/>
                  </a:lnTo>
                  <a:lnTo>
                    <a:pt x="932" y="34"/>
                  </a:lnTo>
                  <a:lnTo>
                    <a:pt x="932" y="28"/>
                  </a:lnTo>
                  <a:lnTo>
                    <a:pt x="926" y="28"/>
                  </a:lnTo>
                  <a:lnTo>
                    <a:pt x="932" y="28"/>
                  </a:lnTo>
                  <a:lnTo>
                    <a:pt x="938" y="28"/>
                  </a:lnTo>
                  <a:lnTo>
                    <a:pt x="943" y="28"/>
                  </a:lnTo>
                  <a:lnTo>
                    <a:pt x="949" y="28"/>
                  </a:lnTo>
                  <a:lnTo>
                    <a:pt x="955" y="28"/>
                  </a:lnTo>
                  <a:lnTo>
                    <a:pt x="955" y="34"/>
                  </a:lnTo>
                  <a:lnTo>
                    <a:pt x="949" y="28"/>
                  </a:lnTo>
                  <a:lnTo>
                    <a:pt x="949" y="34"/>
                  </a:lnTo>
                  <a:lnTo>
                    <a:pt x="955" y="34"/>
                  </a:lnTo>
                  <a:lnTo>
                    <a:pt x="961" y="34"/>
                  </a:lnTo>
                  <a:lnTo>
                    <a:pt x="961" y="40"/>
                  </a:lnTo>
                  <a:lnTo>
                    <a:pt x="961" y="46"/>
                  </a:lnTo>
                  <a:lnTo>
                    <a:pt x="955" y="46"/>
                  </a:lnTo>
                  <a:lnTo>
                    <a:pt x="955" y="40"/>
                  </a:lnTo>
                  <a:lnTo>
                    <a:pt x="955" y="46"/>
                  </a:lnTo>
                  <a:lnTo>
                    <a:pt x="949" y="46"/>
                  </a:lnTo>
                  <a:lnTo>
                    <a:pt x="949" y="40"/>
                  </a:lnTo>
                  <a:lnTo>
                    <a:pt x="949" y="46"/>
                  </a:lnTo>
                  <a:lnTo>
                    <a:pt x="943" y="46"/>
                  </a:lnTo>
                  <a:lnTo>
                    <a:pt x="949" y="46"/>
                  </a:lnTo>
                  <a:lnTo>
                    <a:pt x="949" y="51"/>
                  </a:lnTo>
                  <a:lnTo>
                    <a:pt x="949" y="46"/>
                  </a:lnTo>
                  <a:lnTo>
                    <a:pt x="955" y="46"/>
                  </a:lnTo>
                  <a:lnTo>
                    <a:pt x="955" y="51"/>
                  </a:lnTo>
                  <a:lnTo>
                    <a:pt x="961" y="51"/>
                  </a:lnTo>
                  <a:lnTo>
                    <a:pt x="961" y="57"/>
                  </a:lnTo>
                  <a:lnTo>
                    <a:pt x="955" y="57"/>
                  </a:lnTo>
                  <a:lnTo>
                    <a:pt x="961" y="57"/>
                  </a:lnTo>
                  <a:lnTo>
                    <a:pt x="961" y="63"/>
                  </a:lnTo>
                  <a:lnTo>
                    <a:pt x="955" y="63"/>
                  </a:lnTo>
                  <a:lnTo>
                    <a:pt x="949" y="63"/>
                  </a:lnTo>
                  <a:lnTo>
                    <a:pt x="943" y="63"/>
                  </a:lnTo>
                  <a:lnTo>
                    <a:pt x="943" y="69"/>
                  </a:lnTo>
                  <a:lnTo>
                    <a:pt x="938" y="69"/>
                  </a:lnTo>
                  <a:lnTo>
                    <a:pt x="932" y="69"/>
                  </a:lnTo>
                  <a:lnTo>
                    <a:pt x="932" y="63"/>
                  </a:lnTo>
                  <a:lnTo>
                    <a:pt x="926" y="63"/>
                  </a:lnTo>
                  <a:lnTo>
                    <a:pt x="920" y="63"/>
                  </a:lnTo>
                  <a:lnTo>
                    <a:pt x="920" y="57"/>
                  </a:lnTo>
                  <a:lnTo>
                    <a:pt x="915" y="57"/>
                  </a:lnTo>
                  <a:lnTo>
                    <a:pt x="915" y="63"/>
                  </a:lnTo>
                  <a:lnTo>
                    <a:pt x="915" y="69"/>
                  </a:lnTo>
                  <a:lnTo>
                    <a:pt x="909" y="69"/>
                  </a:lnTo>
                  <a:lnTo>
                    <a:pt x="909" y="63"/>
                  </a:lnTo>
                  <a:lnTo>
                    <a:pt x="903" y="63"/>
                  </a:lnTo>
                  <a:lnTo>
                    <a:pt x="903" y="57"/>
                  </a:lnTo>
                  <a:lnTo>
                    <a:pt x="897" y="57"/>
                  </a:lnTo>
                  <a:lnTo>
                    <a:pt x="897" y="63"/>
                  </a:lnTo>
                  <a:lnTo>
                    <a:pt x="897" y="57"/>
                  </a:lnTo>
                  <a:lnTo>
                    <a:pt x="892" y="57"/>
                  </a:lnTo>
                  <a:lnTo>
                    <a:pt x="892" y="63"/>
                  </a:lnTo>
                  <a:lnTo>
                    <a:pt x="897" y="63"/>
                  </a:lnTo>
                  <a:lnTo>
                    <a:pt x="897" y="69"/>
                  </a:lnTo>
                  <a:lnTo>
                    <a:pt x="892" y="69"/>
                  </a:lnTo>
                  <a:lnTo>
                    <a:pt x="892" y="75"/>
                  </a:lnTo>
                  <a:lnTo>
                    <a:pt x="886" y="75"/>
                  </a:lnTo>
                  <a:lnTo>
                    <a:pt x="886" y="69"/>
                  </a:lnTo>
                  <a:lnTo>
                    <a:pt x="880" y="69"/>
                  </a:lnTo>
                  <a:lnTo>
                    <a:pt x="880" y="75"/>
                  </a:lnTo>
                  <a:close/>
                  <a:moveTo>
                    <a:pt x="230" y="800"/>
                  </a:moveTo>
                  <a:lnTo>
                    <a:pt x="236" y="800"/>
                  </a:lnTo>
                  <a:lnTo>
                    <a:pt x="236" y="794"/>
                  </a:lnTo>
                  <a:lnTo>
                    <a:pt x="241" y="794"/>
                  </a:lnTo>
                  <a:lnTo>
                    <a:pt x="247" y="788"/>
                  </a:lnTo>
                  <a:lnTo>
                    <a:pt x="253" y="788"/>
                  </a:lnTo>
                  <a:lnTo>
                    <a:pt x="259" y="788"/>
                  </a:lnTo>
                  <a:lnTo>
                    <a:pt x="264" y="788"/>
                  </a:lnTo>
                  <a:lnTo>
                    <a:pt x="270" y="788"/>
                  </a:lnTo>
                  <a:lnTo>
                    <a:pt x="270" y="794"/>
                  </a:lnTo>
                  <a:lnTo>
                    <a:pt x="276" y="794"/>
                  </a:lnTo>
                  <a:lnTo>
                    <a:pt x="276" y="800"/>
                  </a:lnTo>
                  <a:lnTo>
                    <a:pt x="282" y="805"/>
                  </a:lnTo>
                  <a:lnTo>
                    <a:pt x="282" y="811"/>
                  </a:lnTo>
                  <a:lnTo>
                    <a:pt x="282" y="817"/>
                  </a:lnTo>
                  <a:lnTo>
                    <a:pt x="282" y="823"/>
                  </a:lnTo>
                  <a:lnTo>
                    <a:pt x="282" y="817"/>
                  </a:lnTo>
                  <a:lnTo>
                    <a:pt x="282" y="823"/>
                  </a:lnTo>
                  <a:lnTo>
                    <a:pt x="282" y="828"/>
                  </a:lnTo>
                  <a:lnTo>
                    <a:pt x="282" y="834"/>
                  </a:lnTo>
                  <a:lnTo>
                    <a:pt x="282" y="840"/>
                  </a:lnTo>
                  <a:lnTo>
                    <a:pt x="276" y="840"/>
                  </a:lnTo>
                  <a:lnTo>
                    <a:pt x="270" y="846"/>
                  </a:lnTo>
                  <a:lnTo>
                    <a:pt x="270" y="840"/>
                  </a:lnTo>
                  <a:lnTo>
                    <a:pt x="276" y="840"/>
                  </a:lnTo>
                  <a:lnTo>
                    <a:pt x="276" y="834"/>
                  </a:lnTo>
                  <a:lnTo>
                    <a:pt x="282" y="834"/>
                  </a:lnTo>
                  <a:lnTo>
                    <a:pt x="276" y="834"/>
                  </a:lnTo>
                  <a:lnTo>
                    <a:pt x="270" y="834"/>
                  </a:lnTo>
                  <a:lnTo>
                    <a:pt x="276" y="834"/>
                  </a:lnTo>
                  <a:lnTo>
                    <a:pt x="270" y="834"/>
                  </a:lnTo>
                  <a:lnTo>
                    <a:pt x="264" y="834"/>
                  </a:lnTo>
                  <a:lnTo>
                    <a:pt x="264" y="840"/>
                  </a:lnTo>
                  <a:lnTo>
                    <a:pt x="259" y="840"/>
                  </a:lnTo>
                  <a:lnTo>
                    <a:pt x="253" y="840"/>
                  </a:lnTo>
                  <a:lnTo>
                    <a:pt x="247" y="840"/>
                  </a:lnTo>
                  <a:lnTo>
                    <a:pt x="241" y="840"/>
                  </a:lnTo>
                  <a:lnTo>
                    <a:pt x="236" y="840"/>
                  </a:lnTo>
                  <a:lnTo>
                    <a:pt x="230" y="840"/>
                  </a:lnTo>
                  <a:lnTo>
                    <a:pt x="230" y="834"/>
                  </a:lnTo>
                  <a:lnTo>
                    <a:pt x="224" y="834"/>
                  </a:lnTo>
                  <a:lnTo>
                    <a:pt x="224" y="828"/>
                  </a:lnTo>
                  <a:lnTo>
                    <a:pt x="224" y="834"/>
                  </a:lnTo>
                  <a:lnTo>
                    <a:pt x="218" y="834"/>
                  </a:lnTo>
                  <a:lnTo>
                    <a:pt x="218" y="828"/>
                  </a:lnTo>
                  <a:lnTo>
                    <a:pt x="218" y="823"/>
                  </a:lnTo>
                  <a:lnTo>
                    <a:pt x="218" y="817"/>
                  </a:lnTo>
                  <a:lnTo>
                    <a:pt x="218" y="823"/>
                  </a:lnTo>
                  <a:lnTo>
                    <a:pt x="218" y="828"/>
                  </a:lnTo>
                  <a:lnTo>
                    <a:pt x="218" y="823"/>
                  </a:lnTo>
                  <a:lnTo>
                    <a:pt x="213" y="823"/>
                  </a:lnTo>
                  <a:lnTo>
                    <a:pt x="218" y="817"/>
                  </a:lnTo>
                  <a:lnTo>
                    <a:pt x="218" y="811"/>
                  </a:lnTo>
                  <a:lnTo>
                    <a:pt x="224" y="811"/>
                  </a:lnTo>
                  <a:lnTo>
                    <a:pt x="224" y="805"/>
                  </a:lnTo>
                  <a:lnTo>
                    <a:pt x="230" y="805"/>
                  </a:lnTo>
                  <a:lnTo>
                    <a:pt x="230" y="800"/>
                  </a:lnTo>
                  <a:close/>
                  <a:moveTo>
                    <a:pt x="1059" y="167"/>
                  </a:moveTo>
                  <a:lnTo>
                    <a:pt x="1053" y="167"/>
                  </a:lnTo>
                  <a:lnTo>
                    <a:pt x="1047" y="167"/>
                  </a:lnTo>
                  <a:lnTo>
                    <a:pt x="1041" y="167"/>
                  </a:lnTo>
                  <a:lnTo>
                    <a:pt x="1047" y="161"/>
                  </a:lnTo>
                  <a:lnTo>
                    <a:pt x="1047" y="155"/>
                  </a:lnTo>
                  <a:lnTo>
                    <a:pt x="1047" y="149"/>
                  </a:lnTo>
                  <a:lnTo>
                    <a:pt x="1047" y="155"/>
                  </a:lnTo>
                  <a:lnTo>
                    <a:pt x="1047" y="149"/>
                  </a:lnTo>
                  <a:lnTo>
                    <a:pt x="1047" y="144"/>
                  </a:lnTo>
                  <a:lnTo>
                    <a:pt x="1053" y="144"/>
                  </a:lnTo>
                  <a:lnTo>
                    <a:pt x="1053" y="138"/>
                  </a:lnTo>
                  <a:lnTo>
                    <a:pt x="1059" y="138"/>
                  </a:lnTo>
                  <a:lnTo>
                    <a:pt x="1059" y="132"/>
                  </a:lnTo>
                  <a:lnTo>
                    <a:pt x="1064" y="138"/>
                  </a:lnTo>
                  <a:lnTo>
                    <a:pt x="1064" y="132"/>
                  </a:lnTo>
                  <a:lnTo>
                    <a:pt x="1070" y="132"/>
                  </a:lnTo>
                  <a:lnTo>
                    <a:pt x="1076" y="132"/>
                  </a:lnTo>
                  <a:lnTo>
                    <a:pt x="1070" y="132"/>
                  </a:lnTo>
                  <a:lnTo>
                    <a:pt x="1076" y="138"/>
                  </a:lnTo>
                  <a:lnTo>
                    <a:pt x="1082" y="138"/>
                  </a:lnTo>
                  <a:lnTo>
                    <a:pt x="1087" y="138"/>
                  </a:lnTo>
                  <a:lnTo>
                    <a:pt x="1087" y="144"/>
                  </a:lnTo>
                  <a:lnTo>
                    <a:pt x="1087" y="138"/>
                  </a:lnTo>
                  <a:lnTo>
                    <a:pt x="1087" y="144"/>
                  </a:lnTo>
                  <a:lnTo>
                    <a:pt x="1093" y="144"/>
                  </a:lnTo>
                  <a:lnTo>
                    <a:pt x="1093" y="138"/>
                  </a:lnTo>
                  <a:lnTo>
                    <a:pt x="1099" y="144"/>
                  </a:lnTo>
                  <a:lnTo>
                    <a:pt x="1099" y="149"/>
                  </a:lnTo>
                  <a:lnTo>
                    <a:pt x="1099" y="155"/>
                  </a:lnTo>
                  <a:lnTo>
                    <a:pt x="1093" y="161"/>
                  </a:lnTo>
                  <a:lnTo>
                    <a:pt x="1087" y="167"/>
                  </a:lnTo>
                  <a:lnTo>
                    <a:pt x="1082" y="167"/>
                  </a:lnTo>
                  <a:lnTo>
                    <a:pt x="1076" y="172"/>
                  </a:lnTo>
                  <a:lnTo>
                    <a:pt x="1070" y="172"/>
                  </a:lnTo>
                  <a:lnTo>
                    <a:pt x="1070" y="178"/>
                  </a:lnTo>
                  <a:lnTo>
                    <a:pt x="1064" y="178"/>
                  </a:lnTo>
                  <a:lnTo>
                    <a:pt x="1059" y="172"/>
                  </a:lnTo>
                  <a:lnTo>
                    <a:pt x="1059" y="167"/>
                  </a:lnTo>
                  <a:close/>
                  <a:moveTo>
                    <a:pt x="1151" y="161"/>
                  </a:moveTo>
                  <a:lnTo>
                    <a:pt x="1151" y="167"/>
                  </a:lnTo>
                  <a:lnTo>
                    <a:pt x="1145" y="167"/>
                  </a:lnTo>
                  <a:lnTo>
                    <a:pt x="1145" y="172"/>
                  </a:lnTo>
                  <a:lnTo>
                    <a:pt x="1139" y="172"/>
                  </a:lnTo>
                  <a:lnTo>
                    <a:pt x="1139" y="178"/>
                  </a:lnTo>
                  <a:lnTo>
                    <a:pt x="1133" y="178"/>
                  </a:lnTo>
                  <a:lnTo>
                    <a:pt x="1128" y="178"/>
                  </a:lnTo>
                  <a:lnTo>
                    <a:pt x="1122" y="178"/>
                  </a:lnTo>
                  <a:lnTo>
                    <a:pt x="1122" y="172"/>
                  </a:lnTo>
                  <a:lnTo>
                    <a:pt x="1122" y="178"/>
                  </a:lnTo>
                  <a:lnTo>
                    <a:pt x="1116" y="172"/>
                  </a:lnTo>
                  <a:lnTo>
                    <a:pt x="1110" y="172"/>
                  </a:lnTo>
                  <a:lnTo>
                    <a:pt x="1105" y="172"/>
                  </a:lnTo>
                  <a:lnTo>
                    <a:pt x="1105" y="167"/>
                  </a:lnTo>
                  <a:lnTo>
                    <a:pt x="1105" y="161"/>
                  </a:lnTo>
                  <a:lnTo>
                    <a:pt x="1105" y="155"/>
                  </a:lnTo>
                  <a:lnTo>
                    <a:pt x="1110" y="155"/>
                  </a:lnTo>
                  <a:lnTo>
                    <a:pt x="1110" y="149"/>
                  </a:lnTo>
                  <a:lnTo>
                    <a:pt x="1116" y="149"/>
                  </a:lnTo>
                  <a:lnTo>
                    <a:pt x="1122" y="149"/>
                  </a:lnTo>
                  <a:lnTo>
                    <a:pt x="1128" y="149"/>
                  </a:lnTo>
                  <a:lnTo>
                    <a:pt x="1133" y="149"/>
                  </a:lnTo>
                  <a:lnTo>
                    <a:pt x="1133" y="155"/>
                  </a:lnTo>
                  <a:lnTo>
                    <a:pt x="1133" y="149"/>
                  </a:lnTo>
                  <a:lnTo>
                    <a:pt x="1139" y="149"/>
                  </a:lnTo>
                  <a:lnTo>
                    <a:pt x="1139" y="144"/>
                  </a:lnTo>
                  <a:lnTo>
                    <a:pt x="1145" y="144"/>
                  </a:lnTo>
                  <a:lnTo>
                    <a:pt x="1145" y="138"/>
                  </a:lnTo>
                  <a:lnTo>
                    <a:pt x="1151" y="138"/>
                  </a:lnTo>
                  <a:lnTo>
                    <a:pt x="1156" y="138"/>
                  </a:lnTo>
                  <a:lnTo>
                    <a:pt x="1156" y="144"/>
                  </a:lnTo>
                  <a:lnTo>
                    <a:pt x="1156" y="149"/>
                  </a:lnTo>
                  <a:lnTo>
                    <a:pt x="1156" y="155"/>
                  </a:lnTo>
                  <a:lnTo>
                    <a:pt x="1151" y="161"/>
                  </a:lnTo>
                  <a:close/>
                  <a:moveTo>
                    <a:pt x="535" y="967"/>
                  </a:moveTo>
                  <a:lnTo>
                    <a:pt x="529" y="967"/>
                  </a:lnTo>
                  <a:lnTo>
                    <a:pt x="529" y="961"/>
                  </a:lnTo>
                  <a:lnTo>
                    <a:pt x="529" y="967"/>
                  </a:lnTo>
                  <a:lnTo>
                    <a:pt x="529" y="961"/>
                  </a:lnTo>
                  <a:lnTo>
                    <a:pt x="523" y="961"/>
                  </a:lnTo>
                  <a:lnTo>
                    <a:pt x="523" y="955"/>
                  </a:lnTo>
                  <a:lnTo>
                    <a:pt x="529" y="955"/>
                  </a:lnTo>
                  <a:lnTo>
                    <a:pt x="529" y="949"/>
                  </a:lnTo>
                  <a:lnTo>
                    <a:pt x="529" y="943"/>
                  </a:lnTo>
                  <a:lnTo>
                    <a:pt x="523" y="943"/>
                  </a:lnTo>
                  <a:lnTo>
                    <a:pt x="523" y="938"/>
                  </a:lnTo>
                  <a:lnTo>
                    <a:pt x="518" y="938"/>
                  </a:lnTo>
                  <a:lnTo>
                    <a:pt x="518" y="932"/>
                  </a:lnTo>
                  <a:lnTo>
                    <a:pt x="518" y="938"/>
                  </a:lnTo>
                  <a:lnTo>
                    <a:pt x="523" y="938"/>
                  </a:lnTo>
                  <a:lnTo>
                    <a:pt x="518" y="943"/>
                  </a:lnTo>
                  <a:lnTo>
                    <a:pt x="518" y="938"/>
                  </a:lnTo>
                  <a:lnTo>
                    <a:pt x="518" y="932"/>
                  </a:lnTo>
                  <a:lnTo>
                    <a:pt x="518" y="926"/>
                  </a:lnTo>
                  <a:lnTo>
                    <a:pt x="518" y="920"/>
                  </a:lnTo>
                  <a:lnTo>
                    <a:pt x="518" y="915"/>
                  </a:lnTo>
                  <a:lnTo>
                    <a:pt x="523" y="915"/>
                  </a:lnTo>
                  <a:lnTo>
                    <a:pt x="518" y="915"/>
                  </a:lnTo>
                  <a:lnTo>
                    <a:pt x="523" y="915"/>
                  </a:lnTo>
                  <a:lnTo>
                    <a:pt x="523" y="909"/>
                  </a:lnTo>
                  <a:lnTo>
                    <a:pt x="518" y="909"/>
                  </a:lnTo>
                  <a:lnTo>
                    <a:pt x="518" y="915"/>
                  </a:lnTo>
                  <a:lnTo>
                    <a:pt x="518" y="909"/>
                  </a:lnTo>
                  <a:lnTo>
                    <a:pt x="523" y="909"/>
                  </a:lnTo>
                  <a:lnTo>
                    <a:pt x="523" y="903"/>
                  </a:lnTo>
                  <a:lnTo>
                    <a:pt x="523" y="909"/>
                  </a:lnTo>
                  <a:lnTo>
                    <a:pt x="518" y="909"/>
                  </a:lnTo>
                  <a:lnTo>
                    <a:pt x="518" y="903"/>
                  </a:lnTo>
                  <a:lnTo>
                    <a:pt x="523" y="903"/>
                  </a:lnTo>
                  <a:lnTo>
                    <a:pt x="518" y="903"/>
                  </a:lnTo>
                  <a:lnTo>
                    <a:pt x="523" y="903"/>
                  </a:lnTo>
                  <a:lnTo>
                    <a:pt x="523" y="909"/>
                  </a:lnTo>
                  <a:lnTo>
                    <a:pt x="529" y="915"/>
                  </a:lnTo>
                  <a:lnTo>
                    <a:pt x="529" y="909"/>
                  </a:lnTo>
                  <a:lnTo>
                    <a:pt x="529" y="903"/>
                  </a:lnTo>
                  <a:lnTo>
                    <a:pt x="523" y="897"/>
                  </a:lnTo>
                  <a:lnTo>
                    <a:pt x="529" y="897"/>
                  </a:lnTo>
                  <a:lnTo>
                    <a:pt x="529" y="903"/>
                  </a:lnTo>
                  <a:lnTo>
                    <a:pt x="535" y="903"/>
                  </a:lnTo>
                  <a:lnTo>
                    <a:pt x="535" y="897"/>
                  </a:lnTo>
                  <a:lnTo>
                    <a:pt x="541" y="897"/>
                  </a:lnTo>
                  <a:lnTo>
                    <a:pt x="546" y="897"/>
                  </a:lnTo>
                  <a:lnTo>
                    <a:pt x="546" y="903"/>
                  </a:lnTo>
                  <a:lnTo>
                    <a:pt x="546" y="909"/>
                  </a:lnTo>
                  <a:lnTo>
                    <a:pt x="546" y="915"/>
                  </a:lnTo>
                  <a:lnTo>
                    <a:pt x="546" y="920"/>
                  </a:lnTo>
                  <a:lnTo>
                    <a:pt x="546" y="926"/>
                  </a:lnTo>
                  <a:lnTo>
                    <a:pt x="546" y="932"/>
                  </a:lnTo>
                  <a:lnTo>
                    <a:pt x="546" y="938"/>
                  </a:lnTo>
                  <a:lnTo>
                    <a:pt x="552" y="938"/>
                  </a:lnTo>
                  <a:lnTo>
                    <a:pt x="552" y="943"/>
                  </a:lnTo>
                  <a:lnTo>
                    <a:pt x="552" y="949"/>
                  </a:lnTo>
                  <a:lnTo>
                    <a:pt x="552" y="955"/>
                  </a:lnTo>
                  <a:lnTo>
                    <a:pt x="552" y="961"/>
                  </a:lnTo>
                  <a:lnTo>
                    <a:pt x="552" y="967"/>
                  </a:lnTo>
                  <a:lnTo>
                    <a:pt x="546" y="967"/>
                  </a:lnTo>
                  <a:lnTo>
                    <a:pt x="546" y="972"/>
                  </a:lnTo>
                  <a:lnTo>
                    <a:pt x="546" y="967"/>
                  </a:lnTo>
                  <a:lnTo>
                    <a:pt x="541" y="972"/>
                  </a:lnTo>
                  <a:lnTo>
                    <a:pt x="535" y="972"/>
                  </a:lnTo>
                  <a:lnTo>
                    <a:pt x="535" y="967"/>
                  </a:lnTo>
                  <a:close/>
                  <a:moveTo>
                    <a:pt x="920" y="28"/>
                  </a:moveTo>
                  <a:lnTo>
                    <a:pt x="920" y="34"/>
                  </a:lnTo>
                  <a:lnTo>
                    <a:pt x="915" y="34"/>
                  </a:lnTo>
                  <a:lnTo>
                    <a:pt x="920" y="34"/>
                  </a:lnTo>
                  <a:lnTo>
                    <a:pt x="915" y="34"/>
                  </a:lnTo>
                  <a:lnTo>
                    <a:pt x="915" y="40"/>
                  </a:lnTo>
                  <a:lnTo>
                    <a:pt x="915" y="34"/>
                  </a:lnTo>
                  <a:lnTo>
                    <a:pt x="909" y="34"/>
                  </a:lnTo>
                  <a:lnTo>
                    <a:pt x="909" y="28"/>
                  </a:lnTo>
                  <a:lnTo>
                    <a:pt x="909" y="23"/>
                  </a:lnTo>
                  <a:lnTo>
                    <a:pt x="915" y="23"/>
                  </a:lnTo>
                  <a:lnTo>
                    <a:pt x="909" y="23"/>
                  </a:lnTo>
                  <a:lnTo>
                    <a:pt x="915" y="23"/>
                  </a:lnTo>
                  <a:lnTo>
                    <a:pt x="915" y="17"/>
                  </a:lnTo>
                  <a:lnTo>
                    <a:pt x="909" y="17"/>
                  </a:lnTo>
                  <a:lnTo>
                    <a:pt x="903" y="17"/>
                  </a:lnTo>
                  <a:lnTo>
                    <a:pt x="909" y="17"/>
                  </a:lnTo>
                  <a:lnTo>
                    <a:pt x="903" y="17"/>
                  </a:lnTo>
                  <a:lnTo>
                    <a:pt x="903" y="23"/>
                  </a:lnTo>
                  <a:lnTo>
                    <a:pt x="903" y="17"/>
                  </a:lnTo>
                  <a:lnTo>
                    <a:pt x="897" y="23"/>
                  </a:lnTo>
                  <a:lnTo>
                    <a:pt x="897" y="28"/>
                  </a:lnTo>
                  <a:lnTo>
                    <a:pt x="897" y="23"/>
                  </a:lnTo>
                  <a:lnTo>
                    <a:pt x="892" y="23"/>
                  </a:lnTo>
                  <a:lnTo>
                    <a:pt x="886" y="23"/>
                  </a:lnTo>
                  <a:lnTo>
                    <a:pt x="880" y="23"/>
                  </a:lnTo>
                  <a:lnTo>
                    <a:pt x="874" y="23"/>
                  </a:lnTo>
                  <a:lnTo>
                    <a:pt x="869" y="23"/>
                  </a:lnTo>
                  <a:lnTo>
                    <a:pt x="874" y="17"/>
                  </a:lnTo>
                  <a:lnTo>
                    <a:pt x="880" y="17"/>
                  </a:lnTo>
                  <a:lnTo>
                    <a:pt x="880" y="11"/>
                  </a:lnTo>
                  <a:lnTo>
                    <a:pt x="874" y="11"/>
                  </a:lnTo>
                  <a:lnTo>
                    <a:pt x="869" y="11"/>
                  </a:lnTo>
                  <a:lnTo>
                    <a:pt x="869" y="5"/>
                  </a:lnTo>
                  <a:lnTo>
                    <a:pt x="869" y="0"/>
                  </a:lnTo>
                  <a:lnTo>
                    <a:pt x="874" y="0"/>
                  </a:lnTo>
                  <a:lnTo>
                    <a:pt x="880" y="0"/>
                  </a:lnTo>
                  <a:lnTo>
                    <a:pt x="880" y="5"/>
                  </a:lnTo>
                  <a:lnTo>
                    <a:pt x="886" y="5"/>
                  </a:lnTo>
                  <a:lnTo>
                    <a:pt x="892" y="5"/>
                  </a:lnTo>
                  <a:lnTo>
                    <a:pt x="897" y="5"/>
                  </a:lnTo>
                  <a:lnTo>
                    <a:pt x="897" y="11"/>
                  </a:lnTo>
                  <a:lnTo>
                    <a:pt x="903" y="11"/>
                  </a:lnTo>
                  <a:lnTo>
                    <a:pt x="903" y="5"/>
                  </a:lnTo>
                  <a:lnTo>
                    <a:pt x="903" y="11"/>
                  </a:lnTo>
                  <a:lnTo>
                    <a:pt x="909" y="11"/>
                  </a:lnTo>
                  <a:lnTo>
                    <a:pt x="909" y="5"/>
                  </a:lnTo>
                  <a:lnTo>
                    <a:pt x="915" y="5"/>
                  </a:lnTo>
                  <a:lnTo>
                    <a:pt x="915" y="11"/>
                  </a:lnTo>
                  <a:lnTo>
                    <a:pt x="915" y="17"/>
                  </a:lnTo>
                  <a:lnTo>
                    <a:pt x="920" y="17"/>
                  </a:lnTo>
                  <a:lnTo>
                    <a:pt x="926" y="23"/>
                  </a:lnTo>
                  <a:lnTo>
                    <a:pt x="920" y="28"/>
                  </a:lnTo>
                  <a:close/>
                  <a:moveTo>
                    <a:pt x="1013" y="75"/>
                  </a:moveTo>
                  <a:lnTo>
                    <a:pt x="1013" y="69"/>
                  </a:lnTo>
                  <a:lnTo>
                    <a:pt x="1013" y="63"/>
                  </a:lnTo>
                  <a:lnTo>
                    <a:pt x="1018" y="63"/>
                  </a:lnTo>
                  <a:lnTo>
                    <a:pt x="1018" y="57"/>
                  </a:lnTo>
                  <a:lnTo>
                    <a:pt x="1018" y="63"/>
                  </a:lnTo>
                  <a:lnTo>
                    <a:pt x="1018" y="57"/>
                  </a:lnTo>
                  <a:lnTo>
                    <a:pt x="1018" y="63"/>
                  </a:lnTo>
                  <a:lnTo>
                    <a:pt x="1024" y="63"/>
                  </a:lnTo>
                  <a:lnTo>
                    <a:pt x="1024" y="69"/>
                  </a:lnTo>
                  <a:lnTo>
                    <a:pt x="1024" y="75"/>
                  </a:lnTo>
                  <a:lnTo>
                    <a:pt x="1030" y="80"/>
                  </a:lnTo>
                  <a:lnTo>
                    <a:pt x="1036" y="80"/>
                  </a:lnTo>
                  <a:lnTo>
                    <a:pt x="1036" y="86"/>
                  </a:lnTo>
                  <a:lnTo>
                    <a:pt x="1036" y="92"/>
                  </a:lnTo>
                  <a:lnTo>
                    <a:pt x="1036" y="98"/>
                  </a:lnTo>
                  <a:lnTo>
                    <a:pt x="1036" y="103"/>
                  </a:lnTo>
                  <a:lnTo>
                    <a:pt x="1036" y="109"/>
                  </a:lnTo>
                  <a:lnTo>
                    <a:pt x="1041" y="109"/>
                  </a:lnTo>
                  <a:lnTo>
                    <a:pt x="1041" y="115"/>
                  </a:lnTo>
                  <a:lnTo>
                    <a:pt x="1036" y="121"/>
                  </a:lnTo>
                  <a:lnTo>
                    <a:pt x="1030" y="121"/>
                  </a:lnTo>
                  <a:lnTo>
                    <a:pt x="1024" y="121"/>
                  </a:lnTo>
                  <a:lnTo>
                    <a:pt x="1024" y="115"/>
                  </a:lnTo>
                  <a:lnTo>
                    <a:pt x="1024" y="109"/>
                  </a:lnTo>
                  <a:lnTo>
                    <a:pt x="1024" y="103"/>
                  </a:lnTo>
                  <a:lnTo>
                    <a:pt x="1024" y="98"/>
                  </a:lnTo>
                  <a:lnTo>
                    <a:pt x="1018" y="98"/>
                  </a:lnTo>
                  <a:lnTo>
                    <a:pt x="1018" y="92"/>
                  </a:lnTo>
                  <a:lnTo>
                    <a:pt x="1018" y="86"/>
                  </a:lnTo>
                  <a:lnTo>
                    <a:pt x="1018" y="80"/>
                  </a:lnTo>
                  <a:lnTo>
                    <a:pt x="1013" y="80"/>
                  </a:lnTo>
                  <a:lnTo>
                    <a:pt x="1013" y="75"/>
                  </a:lnTo>
                  <a:close/>
                  <a:moveTo>
                    <a:pt x="1007" y="167"/>
                  </a:moveTo>
                  <a:lnTo>
                    <a:pt x="1007" y="172"/>
                  </a:lnTo>
                  <a:lnTo>
                    <a:pt x="1001" y="172"/>
                  </a:lnTo>
                  <a:lnTo>
                    <a:pt x="1001" y="167"/>
                  </a:lnTo>
                  <a:lnTo>
                    <a:pt x="1001" y="161"/>
                  </a:lnTo>
                  <a:lnTo>
                    <a:pt x="1001" y="155"/>
                  </a:lnTo>
                  <a:lnTo>
                    <a:pt x="1007" y="149"/>
                  </a:lnTo>
                  <a:lnTo>
                    <a:pt x="1007" y="144"/>
                  </a:lnTo>
                  <a:lnTo>
                    <a:pt x="1013" y="144"/>
                  </a:lnTo>
                  <a:lnTo>
                    <a:pt x="1013" y="138"/>
                  </a:lnTo>
                  <a:lnTo>
                    <a:pt x="1013" y="132"/>
                  </a:lnTo>
                  <a:lnTo>
                    <a:pt x="1013" y="138"/>
                  </a:lnTo>
                  <a:lnTo>
                    <a:pt x="1018" y="138"/>
                  </a:lnTo>
                  <a:lnTo>
                    <a:pt x="1024" y="138"/>
                  </a:lnTo>
                  <a:lnTo>
                    <a:pt x="1024" y="144"/>
                  </a:lnTo>
                  <a:lnTo>
                    <a:pt x="1030" y="144"/>
                  </a:lnTo>
                  <a:lnTo>
                    <a:pt x="1036" y="155"/>
                  </a:lnTo>
                  <a:lnTo>
                    <a:pt x="1036" y="161"/>
                  </a:lnTo>
                  <a:lnTo>
                    <a:pt x="1036" y="167"/>
                  </a:lnTo>
                  <a:lnTo>
                    <a:pt x="1030" y="167"/>
                  </a:lnTo>
                  <a:lnTo>
                    <a:pt x="1030" y="161"/>
                  </a:lnTo>
                  <a:lnTo>
                    <a:pt x="1024" y="161"/>
                  </a:lnTo>
                  <a:lnTo>
                    <a:pt x="1018" y="161"/>
                  </a:lnTo>
                  <a:lnTo>
                    <a:pt x="1013" y="161"/>
                  </a:lnTo>
                  <a:lnTo>
                    <a:pt x="1018" y="167"/>
                  </a:lnTo>
                  <a:lnTo>
                    <a:pt x="1013" y="172"/>
                  </a:lnTo>
                  <a:lnTo>
                    <a:pt x="1007" y="167"/>
                  </a:lnTo>
                  <a:close/>
                  <a:moveTo>
                    <a:pt x="978" y="155"/>
                  </a:moveTo>
                  <a:lnTo>
                    <a:pt x="972" y="149"/>
                  </a:lnTo>
                  <a:lnTo>
                    <a:pt x="978" y="149"/>
                  </a:lnTo>
                  <a:lnTo>
                    <a:pt x="984" y="149"/>
                  </a:lnTo>
                  <a:lnTo>
                    <a:pt x="984" y="144"/>
                  </a:lnTo>
                  <a:lnTo>
                    <a:pt x="990" y="144"/>
                  </a:lnTo>
                  <a:lnTo>
                    <a:pt x="990" y="138"/>
                  </a:lnTo>
                  <a:lnTo>
                    <a:pt x="995" y="138"/>
                  </a:lnTo>
                  <a:lnTo>
                    <a:pt x="995" y="144"/>
                  </a:lnTo>
                  <a:lnTo>
                    <a:pt x="1001" y="144"/>
                  </a:lnTo>
                  <a:lnTo>
                    <a:pt x="1001" y="138"/>
                  </a:lnTo>
                  <a:lnTo>
                    <a:pt x="1007" y="144"/>
                  </a:lnTo>
                  <a:lnTo>
                    <a:pt x="1007" y="149"/>
                  </a:lnTo>
                  <a:lnTo>
                    <a:pt x="1001" y="149"/>
                  </a:lnTo>
                  <a:lnTo>
                    <a:pt x="1001" y="155"/>
                  </a:lnTo>
                  <a:lnTo>
                    <a:pt x="995" y="155"/>
                  </a:lnTo>
                  <a:lnTo>
                    <a:pt x="995" y="161"/>
                  </a:lnTo>
                  <a:lnTo>
                    <a:pt x="990" y="167"/>
                  </a:lnTo>
                  <a:lnTo>
                    <a:pt x="984" y="161"/>
                  </a:lnTo>
                  <a:lnTo>
                    <a:pt x="984" y="167"/>
                  </a:lnTo>
                  <a:lnTo>
                    <a:pt x="984" y="161"/>
                  </a:lnTo>
                  <a:lnTo>
                    <a:pt x="978" y="161"/>
                  </a:lnTo>
                  <a:lnTo>
                    <a:pt x="978" y="155"/>
                  </a:lnTo>
                  <a:close/>
                  <a:moveTo>
                    <a:pt x="1041" y="63"/>
                  </a:moveTo>
                  <a:lnTo>
                    <a:pt x="1036" y="63"/>
                  </a:lnTo>
                  <a:lnTo>
                    <a:pt x="1036" y="57"/>
                  </a:lnTo>
                  <a:lnTo>
                    <a:pt x="1041" y="57"/>
                  </a:lnTo>
                  <a:lnTo>
                    <a:pt x="1036" y="57"/>
                  </a:lnTo>
                  <a:lnTo>
                    <a:pt x="1036" y="51"/>
                  </a:lnTo>
                  <a:lnTo>
                    <a:pt x="1041" y="51"/>
                  </a:lnTo>
                  <a:lnTo>
                    <a:pt x="1047" y="51"/>
                  </a:lnTo>
                  <a:lnTo>
                    <a:pt x="1041" y="51"/>
                  </a:lnTo>
                  <a:lnTo>
                    <a:pt x="1047" y="51"/>
                  </a:lnTo>
                  <a:lnTo>
                    <a:pt x="1047" y="57"/>
                  </a:lnTo>
                  <a:lnTo>
                    <a:pt x="1047" y="63"/>
                  </a:lnTo>
                  <a:lnTo>
                    <a:pt x="1053" y="63"/>
                  </a:lnTo>
                  <a:lnTo>
                    <a:pt x="1053" y="57"/>
                  </a:lnTo>
                  <a:lnTo>
                    <a:pt x="1059" y="57"/>
                  </a:lnTo>
                  <a:lnTo>
                    <a:pt x="1059" y="51"/>
                  </a:lnTo>
                  <a:lnTo>
                    <a:pt x="1064" y="51"/>
                  </a:lnTo>
                  <a:lnTo>
                    <a:pt x="1064" y="57"/>
                  </a:lnTo>
                  <a:lnTo>
                    <a:pt x="1064" y="63"/>
                  </a:lnTo>
                  <a:lnTo>
                    <a:pt x="1070" y="63"/>
                  </a:lnTo>
                  <a:lnTo>
                    <a:pt x="1064" y="63"/>
                  </a:lnTo>
                  <a:lnTo>
                    <a:pt x="1070" y="63"/>
                  </a:lnTo>
                  <a:lnTo>
                    <a:pt x="1070" y="69"/>
                  </a:lnTo>
                  <a:lnTo>
                    <a:pt x="1064" y="69"/>
                  </a:lnTo>
                  <a:lnTo>
                    <a:pt x="1070" y="69"/>
                  </a:lnTo>
                  <a:lnTo>
                    <a:pt x="1070" y="75"/>
                  </a:lnTo>
                  <a:lnTo>
                    <a:pt x="1064" y="75"/>
                  </a:lnTo>
                  <a:lnTo>
                    <a:pt x="1064" y="69"/>
                  </a:lnTo>
                  <a:lnTo>
                    <a:pt x="1059" y="69"/>
                  </a:lnTo>
                  <a:lnTo>
                    <a:pt x="1053" y="69"/>
                  </a:lnTo>
                  <a:lnTo>
                    <a:pt x="1053" y="75"/>
                  </a:lnTo>
                  <a:lnTo>
                    <a:pt x="1047" y="75"/>
                  </a:lnTo>
                  <a:lnTo>
                    <a:pt x="1041" y="69"/>
                  </a:lnTo>
                  <a:lnTo>
                    <a:pt x="1047" y="69"/>
                  </a:lnTo>
                  <a:lnTo>
                    <a:pt x="1047" y="63"/>
                  </a:lnTo>
                  <a:lnTo>
                    <a:pt x="1041" y="63"/>
                  </a:lnTo>
                  <a:close/>
                  <a:moveTo>
                    <a:pt x="938" y="109"/>
                  </a:moveTo>
                  <a:lnTo>
                    <a:pt x="932" y="109"/>
                  </a:lnTo>
                  <a:lnTo>
                    <a:pt x="932" y="103"/>
                  </a:lnTo>
                  <a:lnTo>
                    <a:pt x="938" y="103"/>
                  </a:lnTo>
                  <a:lnTo>
                    <a:pt x="943" y="103"/>
                  </a:lnTo>
                  <a:lnTo>
                    <a:pt x="949" y="103"/>
                  </a:lnTo>
                  <a:lnTo>
                    <a:pt x="949" y="98"/>
                  </a:lnTo>
                  <a:lnTo>
                    <a:pt x="955" y="98"/>
                  </a:lnTo>
                  <a:lnTo>
                    <a:pt x="955" y="103"/>
                  </a:lnTo>
                  <a:lnTo>
                    <a:pt x="961" y="103"/>
                  </a:lnTo>
                  <a:lnTo>
                    <a:pt x="961" y="109"/>
                  </a:lnTo>
                  <a:lnTo>
                    <a:pt x="955" y="109"/>
                  </a:lnTo>
                  <a:lnTo>
                    <a:pt x="955" y="115"/>
                  </a:lnTo>
                  <a:lnTo>
                    <a:pt x="955" y="121"/>
                  </a:lnTo>
                  <a:lnTo>
                    <a:pt x="955" y="126"/>
                  </a:lnTo>
                  <a:lnTo>
                    <a:pt x="955" y="121"/>
                  </a:lnTo>
                  <a:lnTo>
                    <a:pt x="949" y="121"/>
                  </a:lnTo>
                  <a:lnTo>
                    <a:pt x="949" y="126"/>
                  </a:lnTo>
                  <a:lnTo>
                    <a:pt x="943" y="126"/>
                  </a:lnTo>
                  <a:lnTo>
                    <a:pt x="943" y="121"/>
                  </a:lnTo>
                  <a:lnTo>
                    <a:pt x="938" y="121"/>
                  </a:lnTo>
                  <a:lnTo>
                    <a:pt x="938" y="115"/>
                  </a:lnTo>
                  <a:lnTo>
                    <a:pt x="938" y="109"/>
                  </a:lnTo>
                  <a:close/>
                  <a:moveTo>
                    <a:pt x="1082" y="121"/>
                  </a:moveTo>
                  <a:lnTo>
                    <a:pt x="1082" y="115"/>
                  </a:lnTo>
                  <a:lnTo>
                    <a:pt x="1082" y="121"/>
                  </a:lnTo>
                  <a:lnTo>
                    <a:pt x="1082" y="115"/>
                  </a:lnTo>
                  <a:lnTo>
                    <a:pt x="1082" y="121"/>
                  </a:lnTo>
                  <a:lnTo>
                    <a:pt x="1082" y="115"/>
                  </a:lnTo>
                  <a:lnTo>
                    <a:pt x="1087" y="115"/>
                  </a:lnTo>
                  <a:lnTo>
                    <a:pt x="1093" y="115"/>
                  </a:lnTo>
                  <a:lnTo>
                    <a:pt x="1099" y="115"/>
                  </a:lnTo>
                  <a:lnTo>
                    <a:pt x="1105" y="115"/>
                  </a:lnTo>
                  <a:lnTo>
                    <a:pt x="1105" y="121"/>
                  </a:lnTo>
                  <a:lnTo>
                    <a:pt x="1110" y="121"/>
                  </a:lnTo>
                  <a:lnTo>
                    <a:pt x="1105" y="121"/>
                  </a:lnTo>
                  <a:lnTo>
                    <a:pt x="1105" y="126"/>
                  </a:lnTo>
                  <a:lnTo>
                    <a:pt x="1099" y="126"/>
                  </a:lnTo>
                  <a:lnTo>
                    <a:pt x="1099" y="132"/>
                  </a:lnTo>
                  <a:lnTo>
                    <a:pt x="1093" y="132"/>
                  </a:lnTo>
                  <a:lnTo>
                    <a:pt x="1087" y="132"/>
                  </a:lnTo>
                  <a:lnTo>
                    <a:pt x="1082" y="132"/>
                  </a:lnTo>
                  <a:lnTo>
                    <a:pt x="1082" y="126"/>
                  </a:lnTo>
                  <a:lnTo>
                    <a:pt x="1082" y="121"/>
                  </a:lnTo>
                  <a:close/>
                  <a:moveTo>
                    <a:pt x="1041" y="86"/>
                  </a:moveTo>
                  <a:lnTo>
                    <a:pt x="1041" y="80"/>
                  </a:lnTo>
                  <a:lnTo>
                    <a:pt x="1036" y="80"/>
                  </a:lnTo>
                  <a:lnTo>
                    <a:pt x="1036" y="75"/>
                  </a:lnTo>
                  <a:lnTo>
                    <a:pt x="1041" y="75"/>
                  </a:lnTo>
                  <a:lnTo>
                    <a:pt x="1041" y="80"/>
                  </a:lnTo>
                  <a:lnTo>
                    <a:pt x="1047" y="80"/>
                  </a:lnTo>
                  <a:lnTo>
                    <a:pt x="1047" y="86"/>
                  </a:lnTo>
                  <a:lnTo>
                    <a:pt x="1047" y="92"/>
                  </a:lnTo>
                  <a:lnTo>
                    <a:pt x="1053" y="92"/>
                  </a:lnTo>
                  <a:lnTo>
                    <a:pt x="1053" y="98"/>
                  </a:lnTo>
                  <a:lnTo>
                    <a:pt x="1053" y="103"/>
                  </a:lnTo>
                  <a:lnTo>
                    <a:pt x="1053" y="109"/>
                  </a:lnTo>
                  <a:lnTo>
                    <a:pt x="1047" y="109"/>
                  </a:lnTo>
                  <a:lnTo>
                    <a:pt x="1041" y="109"/>
                  </a:lnTo>
                  <a:lnTo>
                    <a:pt x="1041" y="115"/>
                  </a:lnTo>
                  <a:lnTo>
                    <a:pt x="1041" y="109"/>
                  </a:lnTo>
                  <a:lnTo>
                    <a:pt x="1041" y="103"/>
                  </a:lnTo>
                  <a:lnTo>
                    <a:pt x="1041" y="98"/>
                  </a:lnTo>
                  <a:lnTo>
                    <a:pt x="1041" y="92"/>
                  </a:lnTo>
                  <a:lnTo>
                    <a:pt x="1041" y="86"/>
                  </a:lnTo>
                  <a:close/>
                  <a:moveTo>
                    <a:pt x="1082" y="51"/>
                  </a:moveTo>
                  <a:lnTo>
                    <a:pt x="1082" y="57"/>
                  </a:lnTo>
                  <a:lnTo>
                    <a:pt x="1087" y="57"/>
                  </a:lnTo>
                  <a:lnTo>
                    <a:pt x="1087" y="63"/>
                  </a:lnTo>
                  <a:lnTo>
                    <a:pt x="1087" y="69"/>
                  </a:lnTo>
                  <a:lnTo>
                    <a:pt x="1082" y="69"/>
                  </a:lnTo>
                  <a:lnTo>
                    <a:pt x="1076" y="69"/>
                  </a:lnTo>
                  <a:lnTo>
                    <a:pt x="1076" y="63"/>
                  </a:lnTo>
                  <a:lnTo>
                    <a:pt x="1070" y="63"/>
                  </a:lnTo>
                  <a:lnTo>
                    <a:pt x="1076" y="63"/>
                  </a:lnTo>
                  <a:lnTo>
                    <a:pt x="1076" y="57"/>
                  </a:lnTo>
                  <a:lnTo>
                    <a:pt x="1070" y="57"/>
                  </a:lnTo>
                  <a:lnTo>
                    <a:pt x="1070" y="51"/>
                  </a:lnTo>
                  <a:lnTo>
                    <a:pt x="1064" y="51"/>
                  </a:lnTo>
                  <a:lnTo>
                    <a:pt x="1070" y="51"/>
                  </a:lnTo>
                  <a:lnTo>
                    <a:pt x="1070" y="46"/>
                  </a:lnTo>
                  <a:lnTo>
                    <a:pt x="1076" y="46"/>
                  </a:lnTo>
                  <a:lnTo>
                    <a:pt x="1082" y="46"/>
                  </a:lnTo>
                  <a:lnTo>
                    <a:pt x="1087" y="51"/>
                  </a:lnTo>
                  <a:lnTo>
                    <a:pt x="1082" y="51"/>
                  </a:lnTo>
                  <a:close/>
                  <a:moveTo>
                    <a:pt x="437" y="771"/>
                  </a:moveTo>
                  <a:lnTo>
                    <a:pt x="431" y="771"/>
                  </a:lnTo>
                  <a:lnTo>
                    <a:pt x="437" y="771"/>
                  </a:lnTo>
                  <a:lnTo>
                    <a:pt x="437" y="765"/>
                  </a:lnTo>
                  <a:lnTo>
                    <a:pt x="437" y="759"/>
                  </a:lnTo>
                  <a:lnTo>
                    <a:pt x="437" y="754"/>
                  </a:lnTo>
                  <a:lnTo>
                    <a:pt x="437" y="748"/>
                  </a:lnTo>
                  <a:lnTo>
                    <a:pt x="443" y="748"/>
                  </a:lnTo>
                  <a:lnTo>
                    <a:pt x="437" y="748"/>
                  </a:lnTo>
                  <a:lnTo>
                    <a:pt x="437" y="742"/>
                  </a:lnTo>
                  <a:lnTo>
                    <a:pt x="443" y="742"/>
                  </a:lnTo>
                  <a:lnTo>
                    <a:pt x="437" y="742"/>
                  </a:lnTo>
                  <a:lnTo>
                    <a:pt x="431" y="742"/>
                  </a:lnTo>
                  <a:lnTo>
                    <a:pt x="437" y="742"/>
                  </a:lnTo>
                  <a:lnTo>
                    <a:pt x="437" y="736"/>
                  </a:lnTo>
                  <a:lnTo>
                    <a:pt x="431" y="736"/>
                  </a:lnTo>
                  <a:lnTo>
                    <a:pt x="437" y="736"/>
                  </a:lnTo>
                  <a:lnTo>
                    <a:pt x="437" y="731"/>
                  </a:lnTo>
                  <a:lnTo>
                    <a:pt x="443" y="731"/>
                  </a:lnTo>
                  <a:lnTo>
                    <a:pt x="443" y="736"/>
                  </a:lnTo>
                  <a:lnTo>
                    <a:pt x="449" y="736"/>
                  </a:lnTo>
                  <a:lnTo>
                    <a:pt x="449" y="731"/>
                  </a:lnTo>
                  <a:lnTo>
                    <a:pt x="449" y="736"/>
                  </a:lnTo>
                  <a:lnTo>
                    <a:pt x="449" y="742"/>
                  </a:lnTo>
                  <a:lnTo>
                    <a:pt x="449" y="736"/>
                  </a:lnTo>
                  <a:lnTo>
                    <a:pt x="454" y="736"/>
                  </a:lnTo>
                  <a:lnTo>
                    <a:pt x="454" y="742"/>
                  </a:lnTo>
                  <a:lnTo>
                    <a:pt x="454" y="748"/>
                  </a:lnTo>
                  <a:lnTo>
                    <a:pt x="449" y="748"/>
                  </a:lnTo>
                  <a:lnTo>
                    <a:pt x="449" y="742"/>
                  </a:lnTo>
                  <a:lnTo>
                    <a:pt x="449" y="748"/>
                  </a:lnTo>
                  <a:lnTo>
                    <a:pt x="449" y="754"/>
                  </a:lnTo>
                  <a:lnTo>
                    <a:pt x="454" y="754"/>
                  </a:lnTo>
                  <a:lnTo>
                    <a:pt x="449" y="754"/>
                  </a:lnTo>
                  <a:lnTo>
                    <a:pt x="454" y="759"/>
                  </a:lnTo>
                  <a:lnTo>
                    <a:pt x="449" y="759"/>
                  </a:lnTo>
                  <a:lnTo>
                    <a:pt x="443" y="759"/>
                  </a:lnTo>
                  <a:lnTo>
                    <a:pt x="443" y="765"/>
                  </a:lnTo>
                  <a:lnTo>
                    <a:pt x="437" y="765"/>
                  </a:lnTo>
                  <a:lnTo>
                    <a:pt x="437" y="771"/>
                  </a:lnTo>
                  <a:close/>
                  <a:moveTo>
                    <a:pt x="1013" y="115"/>
                  </a:moveTo>
                  <a:lnTo>
                    <a:pt x="1007" y="115"/>
                  </a:lnTo>
                  <a:lnTo>
                    <a:pt x="1007" y="109"/>
                  </a:lnTo>
                  <a:lnTo>
                    <a:pt x="1001" y="109"/>
                  </a:lnTo>
                  <a:lnTo>
                    <a:pt x="1001" y="103"/>
                  </a:lnTo>
                  <a:lnTo>
                    <a:pt x="1007" y="103"/>
                  </a:lnTo>
                  <a:lnTo>
                    <a:pt x="1001" y="103"/>
                  </a:lnTo>
                  <a:lnTo>
                    <a:pt x="1001" y="98"/>
                  </a:lnTo>
                  <a:lnTo>
                    <a:pt x="1007" y="98"/>
                  </a:lnTo>
                  <a:lnTo>
                    <a:pt x="1007" y="103"/>
                  </a:lnTo>
                  <a:lnTo>
                    <a:pt x="1013" y="103"/>
                  </a:lnTo>
                  <a:lnTo>
                    <a:pt x="1007" y="103"/>
                  </a:lnTo>
                  <a:lnTo>
                    <a:pt x="1013" y="98"/>
                  </a:lnTo>
                  <a:lnTo>
                    <a:pt x="1018" y="103"/>
                  </a:lnTo>
                  <a:lnTo>
                    <a:pt x="1024" y="103"/>
                  </a:lnTo>
                  <a:lnTo>
                    <a:pt x="1024" y="109"/>
                  </a:lnTo>
                  <a:lnTo>
                    <a:pt x="1024" y="115"/>
                  </a:lnTo>
                  <a:lnTo>
                    <a:pt x="1024" y="121"/>
                  </a:lnTo>
                  <a:lnTo>
                    <a:pt x="1018" y="121"/>
                  </a:lnTo>
                  <a:lnTo>
                    <a:pt x="1013" y="115"/>
                  </a:lnTo>
                  <a:close/>
                  <a:moveTo>
                    <a:pt x="1001" y="92"/>
                  </a:moveTo>
                  <a:lnTo>
                    <a:pt x="995" y="92"/>
                  </a:lnTo>
                  <a:lnTo>
                    <a:pt x="1001" y="92"/>
                  </a:lnTo>
                  <a:lnTo>
                    <a:pt x="995" y="92"/>
                  </a:lnTo>
                  <a:lnTo>
                    <a:pt x="995" y="86"/>
                  </a:lnTo>
                  <a:lnTo>
                    <a:pt x="1001" y="86"/>
                  </a:lnTo>
                  <a:lnTo>
                    <a:pt x="995" y="86"/>
                  </a:lnTo>
                  <a:lnTo>
                    <a:pt x="995" y="80"/>
                  </a:lnTo>
                  <a:lnTo>
                    <a:pt x="995" y="75"/>
                  </a:lnTo>
                  <a:lnTo>
                    <a:pt x="1001" y="75"/>
                  </a:lnTo>
                  <a:lnTo>
                    <a:pt x="1001" y="80"/>
                  </a:lnTo>
                  <a:lnTo>
                    <a:pt x="1007" y="80"/>
                  </a:lnTo>
                  <a:lnTo>
                    <a:pt x="1013" y="80"/>
                  </a:lnTo>
                  <a:lnTo>
                    <a:pt x="1013" y="86"/>
                  </a:lnTo>
                  <a:lnTo>
                    <a:pt x="1013" y="92"/>
                  </a:lnTo>
                  <a:lnTo>
                    <a:pt x="1013" y="98"/>
                  </a:lnTo>
                  <a:lnTo>
                    <a:pt x="1018" y="98"/>
                  </a:lnTo>
                  <a:lnTo>
                    <a:pt x="1013" y="98"/>
                  </a:lnTo>
                  <a:lnTo>
                    <a:pt x="1007" y="98"/>
                  </a:lnTo>
                  <a:lnTo>
                    <a:pt x="1007" y="92"/>
                  </a:lnTo>
                  <a:lnTo>
                    <a:pt x="1001" y="92"/>
                  </a:lnTo>
                  <a:close/>
                  <a:moveTo>
                    <a:pt x="1099" y="28"/>
                  </a:moveTo>
                  <a:lnTo>
                    <a:pt x="1105" y="28"/>
                  </a:lnTo>
                  <a:lnTo>
                    <a:pt x="1105" y="34"/>
                  </a:lnTo>
                  <a:lnTo>
                    <a:pt x="1110" y="34"/>
                  </a:lnTo>
                  <a:lnTo>
                    <a:pt x="1116" y="34"/>
                  </a:lnTo>
                  <a:lnTo>
                    <a:pt x="1122" y="34"/>
                  </a:lnTo>
                  <a:lnTo>
                    <a:pt x="1122" y="40"/>
                  </a:lnTo>
                  <a:lnTo>
                    <a:pt x="1116" y="40"/>
                  </a:lnTo>
                  <a:lnTo>
                    <a:pt x="1116" y="46"/>
                  </a:lnTo>
                  <a:lnTo>
                    <a:pt x="1110" y="46"/>
                  </a:lnTo>
                  <a:lnTo>
                    <a:pt x="1105" y="46"/>
                  </a:lnTo>
                  <a:lnTo>
                    <a:pt x="1105" y="40"/>
                  </a:lnTo>
                  <a:lnTo>
                    <a:pt x="1099" y="40"/>
                  </a:lnTo>
                  <a:lnTo>
                    <a:pt x="1093" y="40"/>
                  </a:lnTo>
                  <a:lnTo>
                    <a:pt x="1099" y="40"/>
                  </a:lnTo>
                  <a:lnTo>
                    <a:pt x="1099" y="34"/>
                  </a:lnTo>
                  <a:lnTo>
                    <a:pt x="1099" y="28"/>
                  </a:lnTo>
                  <a:close/>
                  <a:moveTo>
                    <a:pt x="1156" y="92"/>
                  </a:moveTo>
                  <a:lnTo>
                    <a:pt x="1151" y="92"/>
                  </a:lnTo>
                  <a:lnTo>
                    <a:pt x="1151" y="86"/>
                  </a:lnTo>
                  <a:lnTo>
                    <a:pt x="1151" y="80"/>
                  </a:lnTo>
                  <a:lnTo>
                    <a:pt x="1145" y="80"/>
                  </a:lnTo>
                  <a:lnTo>
                    <a:pt x="1145" y="75"/>
                  </a:lnTo>
                  <a:lnTo>
                    <a:pt x="1151" y="75"/>
                  </a:lnTo>
                  <a:lnTo>
                    <a:pt x="1156" y="75"/>
                  </a:lnTo>
                  <a:lnTo>
                    <a:pt x="1156" y="80"/>
                  </a:lnTo>
                  <a:lnTo>
                    <a:pt x="1151" y="80"/>
                  </a:lnTo>
                  <a:lnTo>
                    <a:pt x="1156" y="80"/>
                  </a:lnTo>
                  <a:lnTo>
                    <a:pt x="1162" y="80"/>
                  </a:lnTo>
                  <a:lnTo>
                    <a:pt x="1168" y="86"/>
                  </a:lnTo>
                  <a:lnTo>
                    <a:pt x="1168" y="92"/>
                  </a:lnTo>
                  <a:lnTo>
                    <a:pt x="1162" y="92"/>
                  </a:lnTo>
                  <a:lnTo>
                    <a:pt x="1156" y="92"/>
                  </a:lnTo>
                  <a:close/>
                  <a:moveTo>
                    <a:pt x="909" y="109"/>
                  </a:moveTo>
                  <a:lnTo>
                    <a:pt x="909" y="115"/>
                  </a:lnTo>
                  <a:lnTo>
                    <a:pt x="903" y="115"/>
                  </a:lnTo>
                  <a:lnTo>
                    <a:pt x="909" y="115"/>
                  </a:lnTo>
                  <a:lnTo>
                    <a:pt x="903" y="115"/>
                  </a:lnTo>
                  <a:lnTo>
                    <a:pt x="903" y="121"/>
                  </a:lnTo>
                  <a:lnTo>
                    <a:pt x="897" y="115"/>
                  </a:lnTo>
                  <a:lnTo>
                    <a:pt x="897" y="109"/>
                  </a:lnTo>
                  <a:lnTo>
                    <a:pt x="892" y="109"/>
                  </a:lnTo>
                  <a:lnTo>
                    <a:pt x="892" y="103"/>
                  </a:lnTo>
                  <a:lnTo>
                    <a:pt x="897" y="103"/>
                  </a:lnTo>
                  <a:lnTo>
                    <a:pt x="903" y="103"/>
                  </a:lnTo>
                  <a:lnTo>
                    <a:pt x="909" y="103"/>
                  </a:lnTo>
                  <a:lnTo>
                    <a:pt x="909" y="109"/>
                  </a:lnTo>
                  <a:close/>
                  <a:moveTo>
                    <a:pt x="1030" y="201"/>
                  </a:moveTo>
                  <a:lnTo>
                    <a:pt x="1024" y="201"/>
                  </a:lnTo>
                  <a:lnTo>
                    <a:pt x="1018" y="201"/>
                  </a:lnTo>
                  <a:lnTo>
                    <a:pt x="1013" y="201"/>
                  </a:lnTo>
                  <a:lnTo>
                    <a:pt x="1013" y="195"/>
                  </a:lnTo>
                  <a:lnTo>
                    <a:pt x="1013" y="190"/>
                  </a:lnTo>
                  <a:lnTo>
                    <a:pt x="1013" y="184"/>
                  </a:lnTo>
                  <a:lnTo>
                    <a:pt x="1018" y="184"/>
                  </a:lnTo>
                  <a:lnTo>
                    <a:pt x="1024" y="184"/>
                  </a:lnTo>
                  <a:lnTo>
                    <a:pt x="1024" y="190"/>
                  </a:lnTo>
                  <a:lnTo>
                    <a:pt x="1030" y="190"/>
                  </a:lnTo>
                  <a:lnTo>
                    <a:pt x="1030" y="195"/>
                  </a:lnTo>
                  <a:lnTo>
                    <a:pt x="1030" y="201"/>
                  </a:lnTo>
                  <a:close/>
                  <a:moveTo>
                    <a:pt x="1059" y="115"/>
                  </a:moveTo>
                  <a:lnTo>
                    <a:pt x="1059" y="121"/>
                  </a:lnTo>
                  <a:lnTo>
                    <a:pt x="1059" y="126"/>
                  </a:lnTo>
                  <a:lnTo>
                    <a:pt x="1053" y="126"/>
                  </a:lnTo>
                  <a:lnTo>
                    <a:pt x="1047" y="126"/>
                  </a:lnTo>
                  <a:lnTo>
                    <a:pt x="1041" y="126"/>
                  </a:lnTo>
                  <a:lnTo>
                    <a:pt x="1047" y="121"/>
                  </a:lnTo>
                  <a:lnTo>
                    <a:pt x="1041" y="121"/>
                  </a:lnTo>
                  <a:lnTo>
                    <a:pt x="1041" y="115"/>
                  </a:lnTo>
                  <a:lnTo>
                    <a:pt x="1047" y="115"/>
                  </a:lnTo>
                  <a:lnTo>
                    <a:pt x="1053" y="115"/>
                  </a:lnTo>
                  <a:lnTo>
                    <a:pt x="1059" y="115"/>
                  </a:lnTo>
                  <a:close/>
                  <a:moveTo>
                    <a:pt x="892" y="92"/>
                  </a:moveTo>
                  <a:lnTo>
                    <a:pt x="897" y="92"/>
                  </a:lnTo>
                  <a:lnTo>
                    <a:pt x="897" y="86"/>
                  </a:lnTo>
                  <a:lnTo>
                    <a:pt x="897" y="80"/>
                  </a:lnTo>
                  <a:lnTo>
                    <a:pt x="903" y="80"/>
                  </a:lnTo>
                  <a:lnTo>
                    <a:pt x="909" y="80"/>
                  </a:lnTo>
                  <a:lnTo>
                    <a:pt x="909" y="86"/>
                  </a:lnTo>
                  <a:lnTo>
                    <a:pt x="909" y="92"/>
                  </a:lnTo>
                  <a:lnTo>
                    <a:pt x="903" y="92"/>
                  </a:lnTo>
                  <a:lnTo>
                    <a:pt x="897" y="92"/>
                  </a:lnTo>
                  <a:lnTo>
                    <a:pt x="897" y="98"/>
                  </a:lnTo>
                  <a:lnTo>
                    <a:pt x="892" y="92"/>
                  </a:lnTo>
                  <a:close/>
                  <a:moveTo>
                    <a:pt x="1053" y="80"/>
                  </a:moveTo>
                  <a:lnTo>
                    <a:pt x="1047" y="75"/>
                  </a:lnTo>
                  <a:lnTo>
                    <a:pt x="1053" y="75"/>
                  </a:lnTo>
                  <a:lnTo>
                    <a:pt x="1059" y="75"/>
                  </a:lnTo>
                  <a:lnTo>
                    <a:pt x="1064" y="75"/>
                  </a:lnTo>
                  <a:lnTo>
                    <a:pt x="1064" y="80"/>
                  </a:lnTo>
                  <a:lnTo>
                    <a:pt x="1064" y="75"/>
                  </a:lnTo>
                  <a:lnTo>
                    <a:pt x="1064" y="80"/>
                  </a:lnTo>
                  <a:lnTo>
                    <a:pt x="1070" y="80"/>
                  </a:lnTo>
                  <a:lnTo>
                    <a:pt x="1064" y="86"/>
                  </a:lnTo>
                  <a:lnTo>
                    <a:pt x="1064" y="80"/>
                  </a:lnTo>
                  <a:lnTo>
                    <a:pt x="1064" y="86"/>
                  </a:lnTo>
                  <a:lnTo>
                    <a:pt x="1059" y="86"/>
                  </a:lnTo>
                  <a:lnTo>
                    <a:pt x="1053" y="86"/>
                  </a:lnTo>
                  <a:lnTo>
                    <a:pt x="1053" y="80"/>
                  </a:lnTo>
                  <a:close/>
                  <a:moveTo>
                    <a:pt x="1059" y="98"/>
                  </a:moveTo>
                  <a:lnTo>
                    <a:pt x="1053" y="98"/>
                  </a:lnTo>
                  <a:lnTo>
                    <a:pt x="1059" y="92"/>
                  </a:lnTo>
                  <a:lnTo>
                    <a:pt x="1059" y="98"/>
                  </a:lnTo>
                  <a:lnTo>
                    <a:pt x="1059" y="92"/>
                  </a:lnTo>
                  <a:lnTo>
                    <a:pt x="1064" y="92"/>
                  </a:lnTo>
                  <a:lnTo>
                    <a:pt x="1064" y="98"/>
                  </a:lnTo>
                  <a:lnTo>
                    <a:pt x="1064" y="103"/>
                  </a:lnTo>
                  <a:lnTo>
                    <a:pt x="1064" y="109"/>
                  </a:lnTo>
                  <a:lnTo>
                    <a:pt x="1059" y="109"/>
                  </a:lnTo>
                  <a:lnTo>
                    <a:pt x="1059" y="103"/>
                  </a:lnTo>
                  <a:lnTo>
                    <a:pt x="1059" y="98"/>
                  </a:lnTo>
                  <a:close/>
                  <a:moveTo>
                    <a:pt x="1093" y="75"/>
                  </a:moveTo>
                  <a:lnTo>
                    <a:pt x="1093" y="80"/>
                  </a:lnTo>
                  <a:lnTo>
                    <a:pt x="1087" y="86"/>
                  </a:lnTo>
                  <a:lnTo>
                    <a:pt x="1087" y="80"/>
                  </a:lnTo>
                  <a:lnTo>
                    <a:pt x="1082" y="80"/>
                  </a:lnTo>
                  <a:lnTo>
                    <a:pt x="1082" y="75"/>
                  </a:lnTo>
                  <a:lnTo>
                    <a:pt x="1087" y="69"/>
                  </a:lnTo>
                  <a:lnTo>
                    <a:pt x="1093" y="69"/>
                  </a:lnTo>
                  <a:lnTo>
                    <a:pt x="1093" y="75"/>
                  </a:lnTo>
                  <a:close/>
                  <a:moveTo>
                    <a:pt x="978" y="92"/>
                  </a:moveTo>
                  <a:lnTo>
                    <a:pt x="984" y="98"/>
                  </a:lnTo>
                  <a:lnTo>
                    <a:pt x="978" y="98"/>
                  </a:lnTo>
                  <a:lnTo>
                    <a:pt x="978" y="103"/>
                  </a:lnTo>
                  <a:lnTo>
                    <a:pt x="978" y="109"/>
                  </a:lnTo>
                  <a:lnTo>
                    <a:pt x="972" y="109"/>
                  </a:lnTo>
                  <a:lnTo>
                    <a:pt x="972" y="103"/>
                  </a:lnTo>
                  <a:lnTo>
                    <a:pt x="972" y="98"/>
                  </a:lnTo>
                  <a:lnTo>
                    <a:pt x="978" y="98"/>
                  </a:lnTo>
                  <a:lnTo>
                    <a:pt x="972" y="98"/>
                  </a:lnTo>
                  <a:lnTo>
                    <a:pt x="978" y="98"/>
                  </a:lnTo>
                  <a:lnTo>
                    <a:pt x="978" y="92"/>
                  </a:lnTo>
                  <a:close/>
                  <a:moveTo>
                    <a:pt x="967" y="17"/>
                  </a:moveTo>
                  <a:lnTo>
                    <a:pt x="972" y="17"/>
                  </a:lnTo>
                  <a:lnTo>
                    <a:pt x="972" y="11"/>
                  </a:lnTo>
                  <a:lnTo>
                    <a:pt x="972" y="17"/>
                  </a:lnTo>
                  <a:lnTo>
                    <a:pt x="978" y="17"/>
                  </a:lnTo>
                  <a:lnTo>
                    <a:pt x="978" y="23"/>
                  </a:lnTo>
                  <a:lnTo>
                    <a:pt x="972" y="23"/>
                  </a:lnTo>
                  <a:lnTo>
                    <a:pt x="967" y="23"/>
                  </a:lnTo>
                  <a:lnTo>
                    <a:pt x="972" y="23"/>
                  </a:lnTo>
                  <a:lnTo>
                    <a:pt x="967" y="28"/>
                  </a:lnTo>
                  <a:lnTo>
                    <a:pt x="967" y="23"/>
                  </a:lnTo>
                  <a:lnTo>
                    <a:pt x="961" y="23"/>
                  </a:lnTo>
                  <a:lnTo>
                    <a:pt x="967" y="23"/>
                  </a:lnTo>
                  <a:lnTo>
                    <a:pt x="967" y="17"/>
                  </a:lnTo>
                  <a:close/>
                  <a:moveTo>
                    <a:pt x="1030" y="126"/>
                  </a:moveTo>
                  <a:lnTo>
                    <a:pt x="1036" y="126"/>
                  </a:lnTo>
                  <a:lnTo>
                    <a:pt x="1036" y="132"/>
                  </a:lnTo>
                  <a:lnTo>
                    <a:pt x="1030" y="132"/>
                  </a:lnTo>
                  <a:lnTo>
                    <a:pt x="1030" y="138"/>
                  </a:lnTo>
                  <a:lnTo>
                    <a:pt x="1024" y="138"/>
                  </a:lnTo>
                  <a:lnTo>
                    <a:pt x="1024" y="132"/>
                  </a:lnTo>
                  <a:lnTo>
                    <a:pt x="1024" y="126"/>
                  </a:lnTo>
                  <a:lnTo>
                    <a:pt x="1030" y="126"/>
                  </a:lnTo>
                  <a:close/>
                  <a:moveTo>
                    <a:pt x="972" y="92"/>
                  </a:moveTo>
                  <a:lnTo>
                    <a:pt x="972" y="98"/>
                  </a:lnTo>
                  <a:lnTo>
                    <a:pt x="967" y="98"/>
                  </a:lnTo>
                  <a:lnTo>
                    <a:pt x="967" y="92"/>
                  </a:lnTo>
                  <a:lnTo>
                    <a:pt x="967" y="86"/>
                  </a:lnTo>
                  <a:lnTo>
                    <a:pt x="972" y="86"/>
                  </a:lnTo>
                  <a:lnTo>
                    <a:pt x="967" y="86"/>
                  </a:lnTo>
                  <a:lnTo>
                    <a:pt x="967" y="80"/>
                  </a:lnTo>
                  <a:lnTo>
                    <a:pt x="972" y="80"/>
                  </a:lnTo>
                  <a:lnTo>
                    <a:pt x="972" y="86"/>
                  </a:lnTo>
                  <a:lnTo>
                    <a:pt x="972" y="80"/>
                  </a:lnTo>
                  <a:lnTo>
                    <a:pt x="972" y="86"/>
                  </a:lnTo>
                  <a:lnTo>
                    <a:pt x="972" y="92"/>
                  </a:lnTo>
                  <a:close/>
                  <a:moveTo>
                    <a:pt x="972" y="132"/>
                  </a:moveTo>
                  <a:lnTo>
                    <a:pt x="978" y="132"/>
                  </a:lnTo>
                  <a:lnTo>
                    <a:pt x="978" y="126"/>
                  </a:lnTo>
                  <a:lnTo>
                    <a:pt x="984" y="126"/>
                  </a:lnTo>
                  <a:lnTo>
                    <a:pt x="984" y="132"/>
                  </a:lnTo>
                  <a:lnTo>
                    <a:pt x="978" y="138"/>
                  </a:lnTo>
                  <a:lnTo>
                    <a:pt x="978" y="132"/>
                  </a:lnTo>
                  <a:lnTo>
                    <a:pt x="978" y="138"/>
                  </a:lnTo>
                  <a:lnTo>
                    <a:pt x="972" y="138"/>
                  </a:lnTo>
                  <a:lnTo>
                    <a:pt x="972" y="132"/>
                  </a:lnTo>
                  <a:close/>
                  <a:moveTo>
                    <a:pt x="1099" y="92"/>
                  </a:moveTo>
                  <a:lnTo>
                    <a:pt x="1105" y="92"/>
                  </a:lnTo>
                  <a:lnTo>
                    <a:pt x="1105" y="98"/>
                  </a:lnTo>
                  <a:lnTo>
                    <a:pt x="1099" y="98"/>
                  </a:lnTo>
                  <a:lnTo>
                    <a:pt x="1099" y="92"/>
                  </a:lnTo>
                  <a:lnTo>
                    <a:pt x="1093" y="92"/>
                  </a:lnTo>
                  <a:lnTo>
                    <a:pt x="1099" y="92"/>
                  </a:lnTo>
                  <a:close/>
                  <a:moveTo>
                    <a:pt x="955" y="132"/>
                  </a:moveTo>
                  <a:lnTo>
                    <a:pt x="955" y="126"/>
                  </a:lnTo>
                  <a:lnTo>
                    <a:pt x="961" y="126"/>
                  </a:lnTo>
                  <a:lnTo>
                    <a:pt x="961" y="121"/>
                  </a:lnTo>
                  <a:lnTo>
                    <a:pt x="967" y="121"/>
                  </a:lnTo>
                  <a:lnTo>
                    <a:pt x="967" y="126"/>
                  </a:lnTo>
                  <a:lnTo>
                    <a:pt x="961" y="126"/>
                  </a:lnTo>
                  <a:lnTo>
                    <a:pt x="955" y="132"/>
                  </a:lnTo>
                  <a:close/>
                  <a:moveTo>
                    <a:pt x="984" y="115"/>
                  </a:moveTo>
                  <a:lnTo>
                    <a:pt x="984" y="109"/>
                  </a:lnTo>
                  <a:lnTo>
                    <a:pt x="984" y="103"/>
                  </a:lnTo>
                  <a:lnTo>
                    <a:pt x="984" y="109"/>
                  </a:lnTo>
                  <a:lnTo>
                    <a:pt x="990" y="109"/>
                  </a:lnTo>
                  <a:lnTo>
                    <a:pt x="990" y="115"/>
                  </a:lnTo>
                  <a:lnTo>
                    <a:pt x="984" y="115"/>
                  </a:lnTo>
                  <a:close/>
                  <a:moveTo>
                    <a:pt x="972" y="115"/>
                  </a:moveTo>
                  <a:lnTo>
                    <a:pt x="978" y="115"/>
                  </a:lnTo>
                  <a:lnTo>
                    <a:pt x="978" y="109"/>
                  </a:lnTo>
                  <a:lnTo>
                    <a:pt x="984" y="109"/>
                  </a:lnTo>
                  <a:lnTo>
                    <a:pt x="984" y="115"/>
                  </a:lnTo>
                  <a:lnTo>
                    <a:pt x="978" y="115"/>
                  </a:lnTo>
                  <a:lnTo>
                    <a:pt x="972" y="115"/>
                  </a:lnTo>
                  <a:close/>
                  <a:moveTo>
                    <a:pt x="489" y="995"/>
                  </a:moveTo>
                  <a:lnTo>
                    <a:pt x="489" y="990"/>
                  </a:lnTo>
                  <a:lnTo>
                    <a:pt x="495" y="984"/>
                  </a:lnTo>
                  <a:lnTo>
                    <a:pt x="489" y="984"/>
                  </a:lnTo>
                  <a:lnTo>
                    <a:pt x="489" y="978"/>
                  </a:lnTo>
                  <a:lnTo>
                    <a:pt x="489" y="972"/>
                  </a:lnTo>
                  <a:lnTo>
                    <a:pt x="489" y="967"/>
                  </a:lnTo>
                  <a:lnTo>
                    <a:pt x="489" y="972"/>
                  </a:lnTo>
                  <a:lnTo>
                    <a:pt x="489" y="978"/>
                  </a:lnTo>
                  <a:lnTo>
                    <a:pt x="495" y="978"/>
                  </a:lnTo>
                  <a:lnTo>
                    <a:pt x="495" y="984"/>
                  </a:lnTo>
                  <a:lnTo>
                    <a:pt x="495" y="990"/>
                  </a:lnTo>
                  <a:lnTo>
                    <a:pt x="489" y="995"/>
                  </a:lnTo>
                  <a:close/>
                  <a:moveTo>
                    <a:pt x="253" y="892"/>
                  </a:moveTo>
                  <a:lnTo>
                    <a:pt x="259" y="892"/>
                  </a:lnTo>
                  <a:lnTo>
                    <a:pt x="264" y="892"/>
                  </a:lnTo>
                  <a:lnTo>
                    <a:pt x="264" y="897"/>
                  </a:lnTo>
                  <a:lnTo>
                    <a:pt x="270" y="897"/>
                  </a:lnTo>
                  <a:lnTo>
                    <a:pt x="276" y="903"/>
                  </a:lnTo>
                  <a:lnTo>
                    <a:pt x="270" y="903"/>
                  </a:lnTo>
                  <a:lnTo>
                    <a:pt x="270" y="897"/>
                  </a:lnTo>
                  <a:lnTo>
                    <a:pt x="264" y="897"/>
                  </a:lnTo>
                  <a:lnTo>
                    <a:pt x="259" y="897"/>
                  </a:lnTo>
                  <a:lnTo>
                    <a:pt x="259" y="892"/>
                  </a:lnTo>
                  <a:lnTo>
                    <a:pt x="259" y="897"/>
                  </a:lnTo>
                  <a:lnTo>
                    <a:pt x="253" y="897"/>
                  </a:lnTo>
                  <a:lnTo>
                    <a:pt x="253" y="892"/>
                  </a:lnTo>
                  <a:close/>
                  <a:moveTo>
                    <a:pt x="1082" y="92"/>
                  </a:moveTo>
                  <a:lnTo>
                    <a:pt x="1087" y="92"/>
                  </a:lnTo>
                  <a:lnTo>
                    <a:pt x="1087" y="98"/>
                  </a:lnTo>
                  <a:lnTo>
                    <a:pt x="1082" y="98"/>
                  </a:lnTo>
                  <a:lnTo>
                    <a:pt x="1082" y="92"/>
                  </a:lnTo>
                  <a:close/>
                  <a:moveTo>
                    <a:pt x="828" y="506"/>
                  </a:moveTo>
                  <a:lnTo>
                    <a:pt x="828" y="500"/>
                  </a:lnTo>
                  <a:lnTo>
                    <a:pt x="834" y="500"/>
                  </a:lnTo>
                  <a:lnTo>
                    <a:pt x="834" y="506"/>
                  </a:lnTo>
                  <a:lnTo>
                    <a:pt x="840" y="506"/>
                  </a:lnTo>
                  <a:lnTo>
                    <a:pt x="846" y="506"/>
                  </a:lnTo>
                  <a:lnTo>
                    <a:pt x="840" y="506"/>
                  </a:lnTo>
                  <a:lnTo>
                    <a:pt x="834" y="506"/>
                  </a:lnTo>
                  <a:lnTo>
                    <a:pt x="828" y="506"/>
                  </a:lnTo>
                  <a:close/>
                  <a:moveTo>
                    <a:pt x="1007" y="190"/>
                  </a:moveTo>
                  <a:lnTo>
                    <a:pt x="1007" y="195"/>
                  </a:lnTo>
                  <a:lnTo>
                    <a:pt x="1007" y="190"/>
                  </a:lnTo>
                  <a:lnTo>
                    <a:pt x="1001" y="190"/>
                  </a:lnTo>
                  <a:lnTo>
                    <a:pt x="1007" y="190"/>
                  </a:lnTo>
                  <a:close/>
                  <a:moveTo>
                    <a:pt x="1133" y="80"/>
                  </a:moveTo>
                  <a:lnTo>
                    <a:pt x="1139" y="80"/>
                  </a:lnTo>
                  <a:lnTo>
                    <a:pt x="1133" y="80"/>
                  </a:lnTo>
                  <a:lnTo>
                    <a:pt x="1139" y="80"/>
                  </a:lnTo>
                  <a:lnTo>
                    <a:pt x="1139" y="86"/>
                  </a:lnTo>
                  <a:lnTo>
                    <a:pt x="1133" y="86"/>
                  </a:lnTo>
                  <a:lnTo>
                    <a:pt x="1133" y="80"/>
                  </a:lnTo>
                  <a:close/>
                  <a:moveTo>
                    <a:pt x="995" y="126"/>
                  </a:moveTo>
                  <a:lnTo>
                    <a:pt x="995" y="132"/>
                  </a:lnTo>
                  <a:lnTo>
                    <a:pt x="995" y="138"/>
                  </a:lnTo>
                  <a:lnTo>
                    <a:pt x="995" y="132"/>
                  </a:lnTo>
                  <a:lnTo>
                    <a:pt x="990" y="132"/>
                  </a:lnTo>
                  <a:lnTo>
                    <a:pt x="990" y="126"/>
                  </a:lnTo>
                  <a:lnTo>
                    <a:pt x="995" y="126"/>
                  </a:lnTo>
                  <a:close/>
                  <a:moveTo>
                    <a:pt x="886" y="86"/>
                  </a:moveTo>
                  <a:lnTo>
                    <a:pt x="892" y="86"/>
                  </a:lnTo>
                  <a:lnTo>
                    <a:pt x="892" y="92"/>
                  </a:lnTo>
                  <a:lnTo>
                    <a:pt x="886" y="92"/>
                  </a:lnTo>
                  <a:lnTo>
                    <a:pt x="886" y="86"/>
                  </a:lnTo>
                  <a:close/>
                  <a:moveTo>
                    <a:pt x="1099" y="51"/>
                  </a:moveTo>
                  <a:lnTo>
                    <a:pt x="1093" y="57"/>
                  </a:lnTo>
                  <a:lnTo>
                    <a:pt x="1093" y="51"/>
                  </a:lnTo>
                  <a:lnTo>
                    <a:pt x="1099" y="51"/>
                  </a:lnTo>
                  <a:close/>
                  <a:moveTo>
                    <a:pt x="506" y="863"/>
                  </a:moveTo>
                  <a:lnTo>
                    <a:pt x="506" y="869"/>
                  </a:lnTo>
                  <a:lnTo>
                    <a:pt x="500" y="863"/>
                  </a:lnTo>
                  <a:lnTo>
                    <a:pt x="500" y="869"/>
                  </a:lnTo>
                  <a:lnTo>
                    <a:pt x="500" y="863"/>
                  </a:lnTo>
                  <a:lnTo>
                    <a:pt x="500" y="857"/>
                  </a:lnTo>
                  <a:lnTo>
                    <a:pt x="500" y="863"/>
                  </a:lnTo>
                  <a:lnTo>
                    <a:pt x="506" y="863"/>
                  </a:lnTo>
                  <a:lnTo>
                    <a:pt x="506" y="869"/>
                  </a:lnTo>
                  <a:lnTo>
                    <a:pt x="506" y="863"/>
                  </a:lnTo>
                  <a:close/>
                  <a:moveTo>
                    <a:pt x="1064" y="98"/>
                  </a:moveTo>
                  <a:lnTo>
                    <a:pt x="1070" y="98"/>
                  </a:lnTo>
                  <a:lnTo>
                    <a:pt x="1064" y="98"/>
                  </a:lnTo>
                  <a:close/>
                  <a:moveTo>
                    <a:pt x="1064" y="92"/>
                  </a:moveTo>
                  <a:lnTo>
                    <a:pt x="1064" y="86"/>
                  </a:lnTo>
                  <a:lnTo>
                    <a:pt x="1064" y="92"/>
                  </a:lnTo>
                  <a:lnTo>
                    <a:pt x="1070" y="92"/>
                  </a:lnTo>
                  <a:lnTo>
                    <a:pt x="1064" y="92"/>
                  </a:lnTo>
                  <a:close/>
                  <a:moveTo>
                    <a:pt x="984" y="121"/>
                  </a:moveTo>
                  <a:lnTo>
                    <a:pt x="990" y="121"/>
                  </a:lnTo>
                  <a:lnTo>
                    <a:pt x="984" y="121"/>
                  </a:lnTo>
                  <a:lnTo>
                    <a:pt x="984" y="126"/>
                  </a:lnTo>
                  <a:lnTo>
                    <a:pt x="984" y="121"/>
                  </a:lnTo>
                  <a:close/>
                  <a:moveTo>
                    <a:pt x="1041" y="144"/>
                  </a:moveTo>
                  <a:lnTo>
                    <a:pt x="1041" y="138"/>
                  </a:lnTo>
                  <a:lnTo>
                    <a:pt x="1036" y="138"/>
                  </a:lnTo>
                  <a:lnTo>
                    <a:pt x="1041" y="138"/>
                  </a:lnTo>
                  <a:lnTo>
                    <a:pt x="1047" y="138"/>
                  </a:lnTo>
                  <a:lnTo>
                    <a:pt x="1041" y="138"/>
                  </a:lnTo>
                  <a:lnTo>
                    <a:pt x="1041" y="144"/>
                  </a:lnTo>
                  <a:close/>
                  <a:moveTo>
                    <a:pt x="800" y="506"/>
                  </a:moveTo>
                  <a:lnTo>
                    <a:pt x="805" y="506"/>
                  </a:lnTo>
                  <a:lnTo>
                    <a:pt x="811" y="506"/>
                  </a:lnTo>
                  <a:lnTo>
                    <a:pt x="805" y="506"/>
                  </a:lnTo>
                  <a:lnTo>
                    <a:pt x="800" y="506"/>
                  </a:lnTo>
                  <a:close/>
                  <a:moveTo>
                    <a:pt x="943" y="103"/>
                  </a:moveTo>
                  <a:lnTo>
                    <a:pt x="943" y="98"/>
                  </a:lnTo>
                  <a:lnTo>
                    <a:pt x="943" y="103"/>
                  </a:lnTo>
                  <a:close/>
                  <a:moveTo>
                    <a:pt x="1036" y="184"/>
                  </a:moveTo>
                  <a:lnTo>
                    <a:pt x="1041" y="184"/>
                  </a:lnTo>
                  <a:lnTo>
                    <a:pt x="1041" y="190"/>
                  </a:lnTo>
                  <a:lnTo>
                    <a:pt x="1036" y="190"/>
                  </a:lnTo>
                  <a:lnTo>
                    <a:pt x="1036" y="184"/>
                  </a:lnTo>
                  <a:close/>
                  <a:moveTo>
                    <a:pt x="322" y="961"/>
                  </a:moveTo>
                  <a:lnTo>
                    <a:pt x="322" y="955"/>
                  </a:lnTo>
                  <a:lnTo>
                    <a:pt x="328" y="955"/>
                  </a:lnTo>
                  <a:lnTo>
                    <a:pt x="322" y="955"/>
                  </a:lnTo>
                  <a:lnTo>
                    <a:pt x="322" y="961"/>
                  </a:lnTo>
                  <a:close/>
                  <a:moveTo>
                    <a:pt x="328" y="967"/>
                  </a:moveTo>
                  <a:lnTo>
                    <a:pt x="328" y="961"/>
                  </a:lnTo>
                  <a:lnTo>
                    <a:pt x="333" y="961"/>
                  </a:lnTo>
                  <a:lnTo>
                    <a:pt x="333" y="967"/>
                  </a:lnTo>
                  <a:lnTo>
                    <a:pt x="328" y="967"/>
                  </a:lnTo>
                  <a:lnTo>
                    <a:pt x="333" y="967"/>
                  </a:lnTo>
                  <a:lnTo>
                    <a:pt x="328" y="967"/>
                  </a:lnTo>
                  <a:close/>
                  <a:moveTo>
                    <a:pt x="972" y="121"/>
                  </a:moveTo>
                  <a:lnTo>
                    <a:pt x="978" y="121"/>
                  </a:lnTo>
                  <a:lnTo>
                    <a:pt x="972" y="121"/>
                  </a:lnTo>
                  <a:close/>
                  <a:moveTo>
                    <a:pt x="454" y="771"/>
                  </a:moveTo>
                  <a:lnTo>
                    <a:pt x="454" y="765"/>
                  </a:lnTo>
                  <a:lnTo>
                    <a:pt x="454" y="771"/>
                  </a:lnTo>
                  <a:lnTo>
                    <a:pt x="454" y="765"/>
                  </a:lnTo>
                  <a:lnTo>
                    <a:pt x="454" y="771"/>
                  </a:lnTo>
                  <a:close/>
                  <a:moveTo>
                    <a:pt x="1024" y="207"/>
                  </a:moveTo>
                  <a:lnTo>
                    <a:pt x="1018" y="207"/>
                  </a:lnTo>
                  <a:lnTo>
                    <a:pt x="1024" y="207"/>
                  </a:lnTo>
                  <a:lnTo>
                    <a:pt x="1024" y="201"/>
                  </a:lnTo>
                  <a:lnTo>
                    <a:pt x="1024" y="207"/>
                  </a:lnTo>
                  <a:close/>
                  <a:moveTo>
                    <a:pt x="489" y="851"/>
                  </a:moveTo>
                  <a:lnTo>
                    <a:pt x="495" y="851"/>
                  </a:lnTo>
                  <a:lnTo>
                    <a:pt x="489" y="851"/>
                  </a:lnTo>
                  <a:close/>
                  <a:moveTo>
                    <a:pt x="322" y="967"/>
                  </a:moveTo>
                  <a:lnTo>
                    <a:pt x="322" y="972"/>
                  </a:lnTo>
                  <a:lnTo>
                    <a:pt x="322" y="967"/>
                  </a:lnTo>
                  <a:lnTo>
                    <a:pt x="322" y="972"/>
                  </a:lnTo>
                  <a:lnTo>
                    <a:pt x="316" y="972"/>
                  </a:lnTo>
                  <a:lnTo>
                    <a:pt x="322" y="972"/>
                  </a:lnTo>
                  <a:lnTo>
                    <a:pt x="322" y="967"/>
                  </a:lnTo>
                  <a:close/>
                  <a:moveTo>
                    <a:pt x="961" y="121"/>
                  </a:moveTo>
                  <a:lnTo>
                    <a:pt x="961" y="115"/>
                  </a:lnTo>
                  <a:lnTo>
                    <a:pt x="967" y="115"/>
                  </a:lnTo>
                  <a:lnTo>
                    <a:pt x="961" y="115"/>
                  </a:lnTo>
                  <a:lnTo>
                    <a:pt x="961" y="121"/>
                  </a:lnTo>
                  <a:close/>
                  <a:moveTo>
                    <a:pt x="1030" y="46"/>
                  </a:moveTo>
                  <a:lnTo>
                    <a:pt x="1024" y="46"/>
                  </a:lnTo>
                  <a:lnTo>
                    <a:pt x="1030" y="40"/>
                  </a:lnTo>
                  <a:lnTo>
                    <a:pt x="1030" y="34"/>
                  </a:lnTo>
                  <a:lnTo>
                    <a:pt x="1030" y="40"/>
                  </a:lnTo>
                  <a:lnTo>
                    <a:pt x="1030" y="46"/>
                  </a:lnTo>
                  <a:close/>
                  <a:moveTo>
                    <a:pt x="460" y="742"/>
                  </a:moveTo>
                  <a:lnTo>
                    <a:pt x="460" y="748"/>
                  </a:lnTo>
                  <a:lnTo>
                    <a:pt x="460" y="742"/>
                  </a:lnTo>
                  <a:lnTo>
                    <a:pt x="460" y="748"/>
                  </a:lnTo>
                  <a:lnTo>
                    <a:pt x="460" y="754"/>
                  </a:lnTo>
                  <a:lnTo>
                    <a:pt x="454" y="754"/>
                  </a:lnTo>
                  <a:lnTo>
                    <a:pt x="454" y="748"/>
                  </a:lnTo>
                  <a:lnTo>
                    <a:pt x="460" y="748"/>
                  </a:lnTo>
                  <a:lnTo>
                    <a:pt x="460" y="742"/>
                  </a:lnTo>
                  <a:close/>
                  <a:moveTo>
                    <a:pt x="805" y="512"/>
                  </a:moveTo>
                  <a:lnTo>
                    <a:pt x="800" y="512"/>
                  </a:lnTo>
                  <a:lnTo>
                    <a:pt x="805" y="512"/>
                  </a:lnTo>
                  <a:close/>
                  <a:moveTo>
                    <a:pt x="1007" y="132"/>
                  </a:moveTo>
                  <a:lnTo>
                    <a:pt x="1007" y="126"/>
                  </a:lnTo>
                  <a:lnTo>
                    <a:pt x="1007" y="132"/>
                  </a:lnTo>
                  <a:close/>
                  <a:moveTo>
                    <a:pt x="886" y="86"/>
                  </a:moveTo>
                  <a:lnTo>
                    <a:pt x="886" y="92"/>
                  </a:lnTo>
                  <a:lnTo>
                    <a:pt x="880" y="92"/>
                  </a:lnTo>
                  <a:lnTo>
                    <a:pt x="880" y="86"/>
                  </a:lnTo>
                  <a:lnTo>
                    <a:pt x="880" y="92"/>
                  </a:lnTo>
                  <a:lnTo>
                    <a:pt x="886" y="86"/>
                  </a:lnTo>
                  <a:lnTo>
                    <a:pt x="880" y="86"/>
                  </a:lnTo>
                  <a:lnTo>
                    <a:pt x="886" y="86"/>
                  </a:lnTo>
                  <a:close/>
                  <a:moveTo>
                    <a:pt x="391" y="955"/>
                  </a:moveTo>
                  <a:lnTo>
                    <a:pt x="391" y="949"/>
                  </a:lnTo>
                  <a:lnTo>
                    <a:pt x="391" y="943"/>
                  </a:lnTo>
                  <a:lnTo>
                    <a:pt x="385" y="943"/>
                  </a:lnTo>
                  <a:lnTo>
                    <a:pt x="391" y="943"/>
                  </a:lnTo>
                  <a:lnTo>
                    <a:pt x="391" y="949"/>
                  </a:lnTo>
                  <a:lnTo>
                    <a:pt x="391" y="955"/>
                  </a:lnTo>
                  <a:close/>
                  <a:moveTo>
                    <a:pt x="1053" y="103"/>
                  </a:moveTo>
                  <a:lnTo>
                    <a:pt x="1053" y="98"/>
                  </a:lnTo>
                  <a:lnTo>
                    <a:pt x="1053" y="103"/>
                  </a:lnTo>
                  <a:close/>
                  <a:moveTo>
                    <a:pt x="483" y="846"/>
                  </a:moveTo>
                  <a:lnTo>
                    <a:pt x="483" y="840"/>
                  </a:lnTo>
                  <a:lnTo>
                    <a:pt x="489" y="846"/>
                  </a:lnTo>
                  <a:lnTo>
                    <a:pt x="483" y="846"/>
                  </a:lnTo>
                  <a:close/>
                  <a:moveTo>
                    <a:pt x="731" y="621"/>
                  </a:moveTo>
                  <a:lnTo>
                    <a:pt x="725" y="621"/>
                  </a:lnTo>
                  <a:lnTo>
                    <a:pt x="731" y="621"/>
                  </a:lnTo>
                  <a:lnTo>
                    <a:pt x="731" y="627"/>
                  </a:lnTo>
                  <a:lnTo>
                    <a:pt x="725" y="627"/>
                  </a:lnTo>
                  <a:lnTo>
                    <a:pt x="725" y="621"/>
                  </a:lnTo>
                  <a:lnTo>
                    <a:pt x="725" y="627"/>
                  </a:lnTo>
                  <a:lnTo>
                    <a:pt x="725" y="621"/>
                  </a:lnTo>
                  <a:lnTo>
                    <a:pt x="731" y="621"/>
                  </a:lnTo>
                  <a:close/>
                  <a:moveTo>
                    <a:pt x="368" y="926"/>
                  </a:moveTo>
                  <a:lnTo>
                    <a:pt x="374" y="926"/>
                  </a:lnTo>
                  <a:lnTo>
                    <a:pt x="368" y="926"/>
                  </a:lnTo>
                  <a:close/>
                  <a:moveTo>
                    <a:pt x="356" y="932"/>
                  </a:moveTo>
                  <a:lnTo>
                    <a:pt x="356" y="926"/>
                  </a:lnTo>
                  <a:lnTo>
                    <a:pt x="356" y="932"/>
                  </a:lnTo>
                  <a:close/>
                  <a:moveTo>
                    <a:pt x="460" y="748"/>
                  </a:moveTo>
                  <a:lnTo>
                    <a:pt x="460" y="742"/>
                  </a:lnTo>
                  <a:lnTo>
                    <a:pt x="460" y="748"/>
                  </a:lnTo>
                  <a:close/>
                  <a:moveTo>
                    <a:pt x="834" y="518"/>
                  </a:moveTo>
                  <a:lnTo>
                    <a:pt x="840" y="518"/>
                  </a:lnTo>
                  <a:lnTo>
                    <a:pt x="840" y="523"/>
                  </a:lnTo>
                  <a:lnTo>
                    <a:pt x="834" y="523"/>
                  </a:lnTo>
                  <a:lnTo>
                    <a:pt x="840" y="523"/>
                  </a:lnTo>
                  <a:lnTo>
                    <a:pt x="834" y="518"/>
                  </a:lnTo>
                  <a:close/>
                  <a:moveTo>
                    <a:pt x="1018" y="184"/>
                  </a:moveTo>
                  <a:lnTo>
                    <a:pt x="1018" y="178"/>
                  </a:lnTo>
                  <a:lnTo>
                    <a:pt x="1024" y="178"/>
                  </a:lnTo>
                  <a:lnTo>
                    <a:pt x="1024" y="184"/>
                  </a:lnTo>
                  <a:lnTo>
                    <a:pt x="1024" y="178"/>
                  </a:lnTo>
                  <a:lnTo>
                    <a:pt x="1018" y="184"/>
                  </a:lnTo>
                  <a:close/>
                  <a:moveTo>
                    <a:pt x="817" y="500"/>
                  </a:moveTo>
                  <a:lnTo>
                    <a:pt x="817" y="506"/>
                  </a:lnTo>
                  <a:lnTo>
                    <a:pt x="817" y="500"/>
                  </a:lnTo>
                  <a:close/>
                  <a:moveTo>
                    <a:pt x="817" y="506"/>
                  </a:moveTo>
                  <a:lnTo>
                    <a:pt x="823" y="506"/>
                  </a:lnTo>
                  <a:lnTo>
                    <a:pt x="817" y="506"/>
                  </a:lnTo>
                  <a:close/>
                  <a:moveTo>
                    <a:pt x="736" y="615"/>
                  </a:moveTo>
                  <a:lnTo>
                    <a:pt x="736" y="610"/>
                  </a:lnTo>
                  <a:lnTo>
                    <a:pt x="742" y="610"/>
                  </a:lnTo>
                  <a:lnTo>
                    <a:pt x="742" y="615"/>
                  </a:lnTo>
                  <a:lnTo>
                    <a:pt x="736" y="615"/>
                  </a:lnTo>
                  <a:close/>
                  <a:moveTo>
                    <a:pt x="1053" y="172"/>
                  </a:moveTo>
                  <a:lnTo>
                    <a:pt x="1047" y="172"/>
                  </a:lnTo>
                  <a:lnTo>
                    <a:pt x="1053" y="172"/>
                  </a:lnTo>
                  <a:close/>
                  <a:moveTo>
                    <a:pt x="489" y="1007"/>
                  </a:moveTo>
                  <a:lnTo>
                    <a:pt x="489" y="1001"/>
                  </a:lnTo>
                  <a:lnTo>
                    <a:pt x="489" y="1007"/>
                  </a:lnTo>
                  <a:close/>
                  <a:moveTo>
                    <a:pt x="1030" y="167"/>
                  </a:moveTo>
                  <a:lnTo>
                    <a:pt x="1024" y="167"/>
                  </a:lnTo>
                  <a:lnTo>
                    <a:pt x="1030" y="161"/>
                  </a:lnTo>
                  <a:lnTo>
                    <a:pt x="1030" y="167"/>
                  </a:lnTo>
                  <a:close/>
                  <a:moveTo>
                    <a:pt x="523" y="1041"/>
                  </a:moveTo>
                  <a:lnTo>
                    <a:pt x="523" y="1036"/>
                  </a:lnTo>
                  <a:lnTo>
                    <a:pt x="523" y="1041"/>
                  </a:lnTo>
                  <a:close/>
                  <a:moveTo>
                    <a:pt x="230" y="840"/>
                  </a:moveTo>
                  <a:lnTo>
                    <a:pt x="230" y="846"/>
                  </a:lnTo>
                  <a:lnTo>
                    <a:pt x="230" y="840"/>
                  </a:lnTo>
                  <a:lnTo>
                    <a:pt x="224" y="840"/>
                  </a:lnTo>
                  <a:lnTo>
                    <a:pt x="224" y="834"/>
                  </a:lnTo>
                  <a:lnTo>
                    <a:pt x="224" y="840"/>
                  </a:lnTo>
                  <a:lnTo>
                    <a:pt x="230" y="840"/>
                  </a:lnTo>
                  <a:close/>
                  <a:moveTo>
                    <a:pt x="380" y="938"/>
                  </a:moveTo>
                  <a:lnTo>
                    <a:pt x="374" y="938"/>
                  </a:lnTo>
                  <a:lnTo>
                    <a:pt x="374" y="932"/>
                  </a:lnTo>
                  <a:lnTo>
                    <a:pt x="380" y="932"/>
                  </a:lnTo>
                  <a:lnTo>
                    <a:pt x="380" y="938"/>
                  </a:lnTo>
                  <a:close/>
                  <a:moveTo>
                    <a:pt x="984" y="103"/>
                  </a:moveTo>
                  <a:lnTo>
                    <a:pt x="984" y="98"/>
                  </a:lnTo>
                  <a:lnTo>
                    <a:pt x="984" y="103"/>
                  </a:lnTo>
                  <a:close/>
                  <a:moveTo>
                    <a:pt x="863" y="506"/>
                  </a:moveTo>
                  <a:lnTo>
                    <a:pt x="869" y="506"/>
                  </a:lnTo>
                  <a:lnTo>
                    <a:pt x="863" y="506"/>
                  </a:lnTo>
                  <a:close/>
                  <a:moveTo>
                    <a:pt x="581" y="621"/>
                  </a:moveTo>
                  <a:lnTo>
                    <a:pt x="581" y="615"/>
                  </a:lnTo>
                  <a:lnTo>
                    <a:pt x="581" y="621"/>
                  </a:lnTo>
                  <a:lnTo>
                    <a:pt x="587" y="615"/>
                  </a:lnTo>
                  <a:lnTo>
                    <a:pt x="587" y="621"/>
                  </a:lnTo>
                  <a:lnTo>
                    <a:pt x="581" y="621"/>
                  </a:lnTo>
                  <a:close/>
                  <a:moveTo>
                    <a:pt x="1139" y="80"/>
                  </a:moveTo>
                  <a:lnTo>
                    <a:pt x="1139" y="75"/>
                  </a:lnTo>
                  <a:lnTo>
                    <a:pt x="1139" y="80"/>
                  </a:lnTo>
                  <a:close/>
                  <a:moveTo>
                    <a:pt x="483" y="846"/>
                  </a:moveTo>
                  <a:lnTo>
                    <a:pt x="483" y="840"/>
                  </a:lnTo>
                  <a:lnTo>
                    <a:pt x="483" y="834"/>
                  </a:lnTo>
                  <a:lnTo>
                    <a:pt x="483" y="840"/>
                  </a:lnTo>
                  <a:lnTo>
                    <a:pt x="483" y="846"/>
                  </a:lnTo>
                  <a:close/>
                  <a:moveTo>
                    <a:pt x="454" y="754"/>
                  </a:moveTo>
                  <a:lnTo>
                    <a:pt x="454" y="748"/>
                  </a:lnTo>
                  <a:lnTo>
                    <a:pt x="454" y="754"/>
                  </a:lnTo>
                  <a:close/>
                  <a:moveTo>
                    <a:pt x="264" y="840"/>
                  </a:moveTo>
                  <a:lnTo>
                    <a:pt x="264" y="846"/>
                  </a:lnTo>
                  <a:lnTo>
                    <a:pt x="259" y="846"/>
                  </a:lnTo>
                  <a:lnTo>
                    <a:pt x="259" y="840"/>
                  </a:lnTo>
                  <a:lnTo>
                    <a:pt x="264" y="840"/>
                  </a:lnTo>
                  <a:close/>
                  <a:moveTo>
                    <a:pt x="489" y="857"/>
                  </a:moveTo>
                  <a:lnTo>
                    <a:pt x="495" y="857"/>
                  </a:lnTo>
                  <a:lnTo>
                    <a:pt x="489" y="857"/>
                  </a:lnTo>
                  <a:close/>
                  <a:moveTo>
                    <a:pt x="506" y="869"/>
                  </a:moveTo>
                  <a:lnTo>
                    <a:pt x="506" y="863"/>
                  </a:lnTo>
                  <a:lnTo>
                    <a:pt x="512" y="863"/>
                  </a:lnTo>
                  <a:lnTo>
                    <a:pt x="512" y="869"/>
                  </a:lnTo>
                  <a:lnTo>
                    <a:pt x="506" y="869"/>
                  </a:lnTo>
                  <a:close/>
                  <a:moveTo>
                    <a:pt x="489" y="961"/>
                  </a:moveTo>
                  <a:lnTo>
                    <a:pt x="489" y="955"/>
                  </a:lnTo>
                  <a:lnTo>
                    <a:pt x="489" y="961"/>
                  </a:lnTo>
                  <a:lnTo>
                    <a:pt x="483" y="961"/>
                  </a:lnTo>
                  <a:lnTo>
                    <a:pt x="489" y="961"/>
                  </a:lnTo>
                  <a:close/>
                  <a:moveTo>
                    <a:pt x="454" y="759"/>
                  </a:moveTo>
                  <a:lnTo>
                    <a:pt x="454" y="754"/>
                  </a:lnTo>
                  <a:lnTo>
                    <a:pt x="454" y="759"/>
                  </a:lnTo>
                  <a:close/>
                  <a:moveTo>
                    <a:pt x="149" y="805"/>
                  </a:moveTo>
                  <a:lnTo>
                    <a:pt x="149" y="800"/>
                  </a:lnTo>
                  <a:lnTo>
                    <a:pt x="144" y="800"/>
                  </a:lnTo>
                  <a:lnTo>
                    <a:pt x="149" y="800"/>
                  </a:lnTo>
                  <a:lnTo>
                    <a:pt x="149" y="805"/>
                  </a:lnTo>
                  <a:close/>
                  <a:moveTo>
                    <a:pt x="857" y="506"/>
                  </a:moveTo>
                  <a:lnTo>
                    <a:pt x="857" y="500"/>
                  </a:lnTo>
                  <a:lnTo>
                    <a:pt x="863" y="506"/>
                  </a:lnTo>
                  <a:lnTo>
                    <a:pt x="857" y="506"/>
                  </a:lnTo>
                  <a:close/>
                  <a:moveTo>
                    <a:pt x="569" y="978"/>
                  </a:moveTo>
                  <a:lnTo>
                    <a:pt x="569" y="972"/>
                  </a:lnTo>
                  <a:lnTo>
                    <a:pt x="569" y="978"/>
                  </a:lnTo>
                  <a:close/>
                  <a:moveTo>
                    <a:pt x="546" y="984"/>
                  </a:moveTo>
                  <a:lnTo>
                    <a:pt x="546" y="978"/>
                  </a:lnTo>
                  <a:lnTo>
                    <a:pt x="546" y="984"/>
                  </a:lnTo>
                  <a:lnTo>
                    <a:pt x="546" y="978"/>
                  </a:lnTo>
                  <a:lnTo>
                    <a:pt x="546" y="984"/>
                  </a:lnTo>
                  <a:close/>
                  <a:moveTo>
                    <a:pt x="391" y="949"/>
                  </a:moveTo>
                  <a:lnTo>
                    <a:pt x="385" y="949"/>
                  </a:lnTo>
                  <a:lnTo>
                    <a:pt x="391" y="949"/>
                  </a:lnTo>
                  <a:close/>
                  <a:moveTo>
                    <a:pt x="1041" y="40"/>
                  </a:moveTo>
                  <a:lnTo>
                    <a:pt x="1036" y="40"/>
                  </a:lnTo>
                  <a:lnTo>
                    <a:pt x="1041" y="40"/>
                  </a:lnTo>
                  <a:close/>
                  <a:moveTo>
                    <a:pt x="495" y="851"/>
                  </a:moveTo>
                  <a:lnTo>
                    <a:pt x="500" y="851"/>
                  </a:lnTo>
                  <a:lnTo>
                    <a:pt x="495" y="851"/>
                  </a:lnTo>
                  <a:lnTo>
                    <a:pt x="500" y="851"/>
                  </a:lnTo>
                  <a:lnTo>
                    <a:pt x="495" y="851"/>
                  </a:lnTo>
                  <a:close/>
                  <a:moveTo>
                    <a:pt x="541" y="644"/>
                  </a:moveTo>
                  <a:lnTo>
                    <a:pt x="535" y="644"/>
                  </a:lnTo>
                  <a:lnTo>
                    <a:pt x="541" y="644"/>
                  </a:lnTo>
                  <a:close/>
                  <a:moveTo>
                    <a:pt x="328" y="967"/>
                  </a:moveTo>
                  <a:lnTo>
                    <a:pt x="322" y="967"/>
                  </a:lnTo>
                  <a:lnTo>
                    <a:pt x="328" y="961"/>
                  </a:lnTo>
                  <a:lnTo>
                    <a:pt x="328" y="967"/>
                  </a:lnTo>
                  <a:close/>
                  <a:moveTo>
                    <a:pt x="1122" y="149"/>
                  </a:moveTo>
                  <a:lnTo>
                    <a:pt x="1122" y="144"/>
                  </a:lnTo>
                  <a:lnTo>
                    <a:pt x="1122" y="149"/>
                  </a:lnTo>
                  <a:close/>
                  <a:moveTo>
                    <a:pt x="938" y="121"/>
                  </a:moveTo>
                  <a:lnTo>
                    <a:pt x="932" y="121"/>
                  </a:lnTo>
                  <a:lnTo>
                    <a:pt x="938" y="121"/>
                  </a:lnTo>
                  <a:close/>
                  <a:moveTo>
                    <a:pt x="719" y="621"/>
                  </a:moveTo>
                  <a:lnTo>
                    <a:pt x="725" y="621"/>
                  </a:lnTo>
                  <a:lnTo>
                    <a:pt x="719" y="621"/>
                  </a:lnTo>
                  <a:close/>
                  <a:moveTo>
                    <a:pt x="546" y="978"/>
                  </a:moveTo>
                  <a:lnTo>
                    <a:pt x="546" y="984"/>
                  </a:lnTo>
                  <a:lnTo>
                    <a:pt x="546" y="978"/>
                  </a:lnTo>
                  <a:close/>
                  <a:moveTo>
                    <a:pt x="978" y="167"/>
                  </a:moveTo>
                  <a:lnTo>
                    <a:pt x="978" y="161"/>
                  </a:lnTo>
                  <a:lnTo>
                    <a:pt x="978" y="167"/>
                  </a:lnTo>
                  <a:close/>
                  <a:moveTo>
                    <a:pt x="529" y="949"/>
                  </a:moveTo>
                  <a:lnTo>
                    <a:pt x="529" y="943"/>
                  </a:lnTo>
                  <a:lnTo>
                    <a:pt x="523" y="943"/>
                  </a:lnTo>
                  <a:lnTo>
                    <a:pt x="529" y="943"/>
                  </a:lnTo>
                  <a:lnTo>
                    <a:pt x="529" y="949"/>
                  </a:lnTo>
                  <a:close/>
                  <a:moveTo>
                    <a:pt x="1070" y="86"/>
                  </a:moveTo>
                  <a:lnTo>
                    <a:pt x="1070" y="80"/>
                  </a:lnTo>
                  <a:lnTo>
                    <a:pt x="1070" y="86"/>
                  </a:lnTo>
                  <a:close/>
                  <a:moveTo>
                    <a:pt x="241" y="851"/>
                  </a:moveTo>
                  <a:lnTo>
                    <a:pt x="236" y="851"/>
                  </a:lnTo>
                  <a:lnTo>
                    <a:pt x="241" y="851"/>
                  </a:lnTo>
                  <a:close/>
                  <a:moveTo>
                    <a:pt x="523" y="1047"/>
                  </a:moveTo>
                  <a:lnTo>
                    <a:pt x="523" y="1041"/>
                  </a:lnTo>
                  <a:lnTo>
                    <a:pt x="523" y="1047"/>
                  </a:lnTo>
                  <a:close/>
                  <a:moveTo>
                    <a:pt x="1099" y="51"/>
                  </a:moveTo>
                  <a:lnTo>
                    <a:pt x="1105" y="51"/>
                  </a:lnTo>
                  <a:lnTo>
                    <a:pt x="1099" y="51"/>
                  </a:lnTo>
                  <a:close/>
                  <a:moveTo>
                    <a:pt x="1087" y="69"/>
                  </a:moveTo>
                  <a:lnTo>
                    <a:pt x="1093" y="69"/>
                  </a:lnTo>
                  <a:lnTo>
                    <a:pt x="1087" y="69"/>
                  </a:lnTo>
                  <a:close/>
                  <a:moveTo>
                    <a:pt x="414" y="990"/>
                  </a:moveTo>
                  <a:lnTo>
                    <a:pt x="420" y="990"/>
                  </a:lnTo>
                  <a:lnTo>
                    <a:pt x="414" y="990"/>
                  </a:lnTo>
                  <a:close/>
                  <a:moveTo>
                    <a:pt x="506" y="869"/>
                  </a:moveTo>
                  <a:lnTo>
                    <a:pt x="506" y="863"/>
                  </a:lnTo>
                  <a:lnTo>
                    <a:pt x="506" y="869"/>
                  </a:lnTo>
                  <a:close/>
                  <a:moveTo>
                    <a:pt x="489" y="857"/>
                  </a:moveTo>
                  <a:lnTo>
                    <a:pt x="483" y="857"/>
                  </a:lnTo>
                  <a:lnTo>
                    <a:pt x="489" y="857"/>
                  </a:lnTo>
                  <a:lnTo>
                    <a:pt x="483" y="851"/>
                  </a:lnTo>
                  <a:lnTo>
                    <a:pt x="489" y="851"/>
                  </a:lnTo>
                  <a:lnTo>
                    <a:pt x="489" y="857"/>
                  </a:lnTo>
                  <a:close/>
                  <a:moveTo>
                    <a:pt x="443" y="782"/>
                  </a:moveTo>
                  <a:lnTo>
                    <a:pt x="443" y="777"/>
                  </a:lnTo>
                  <a:lnTo>
                    <a:pt x="443" y="782"/>
                  </a:lnTo>
                  <a:close/>
                  <a:moveTo>
                    <a:pt x="454" y="731"/>
                  </a:moveTo>
                  <a:lnTo>
                    <a:pt x="454" y="725"/>
                  </a:lnTo>
                  <a:lnTo>
                    <a:pt x="454" y="731"/>
                  </a:lnTo>
                  <a:close/>
                  <a:moveTo>
                    <a:pt x="495" y="673"/>
                  </a:moveTo>
                  <a:lnTo>
                    <a:pt x="495" y="667"/>
                  </a:lnTo>
                  <a:lnTo>
                    <a:pt x="495" y="673"/>
                  </a:lnTo>
                  <a:close/>
                  <a:moveTo>
                    <a:pt x="995" y="207"/>
                  </a:moveTo>
                  <a:lnTo>
                    <a:pt x="995" y="201"/>
                  </a:lnTo>
                  <a:lnTo>
                    <a:pt x="995" y="207"/>
                  </a:lnTo>
                  <a:close/>
                  <a:moveTo>
                    <a:pt x="1059" y="184"/>
                  </a:moveTo>
                  <a:lnTo>
                    <a:pt x="1059" y="178"/>
                  </a:lnTo>
                  <a:lnTo>
                    <a:pt x="1064" y="178"/>
                  </a:lnTo>
                  <a:lnTo>
                    <a:pt x="1064" y="184"/>
                  </a:lnTo>
                  <a:lnTo>
                    <a:pt x="1059" y="184"/>
                  </a:lnTo>
                  <a:close/>
                  <a:moveTo>
                    <a:pt x="149" y="805"/>
                  </a:moveTo>
                  <a:lnTo>
                    <a:pt x="144" y="805"/>
                  </a:lnTo>
                  <a:lnTo>
                    <a:pt x="149" y="805"/>
                  </a:lnTo>
                  <a:close/>
                  <a:moveTo>
                    <a:pt x="218" y="828"/>
                  </a:moveTo>
                  <a:lnTo>
                    <a:pt x="218" y="823"/>
                  </a:lnTo>
                  <a:lnTo>
                    <a:pt x="218" y="828"/>
                  </a:lnTo>
                  <a:close/>
                  <a:moveTo>
                    <a:pt x="897" y="98"/>
                  </a:moveTo>
                  <a:lnTo>
                    <a:pt x="897" y="92"/>
                  </a:lnTo>
                  <a:lnTo>
                    <a:pt x="897" y="98"/>
                  </a:lnTo>
                  <a:close/>
                  <a:moveTo>
                    <a:pt x="725" y="615"/>
                  </a:moveTo>
                  <a:lnTo>
                    <a:pt x="725" y="610"/>
                  </a:lnTo>
                  <a:lnTo>
                    <a:pt x="725" y="615"/>
                  </a:lnTo>
                  <a:close/>
                  <a:moveTo>
                    <a:pt x="293" y="915"/>
                  </a:moveTo>
                  <a:lnTo>
                    <a:pt x="299" y="915"/>
                  </a:lnTo>
                  <a:lnTo>
                    <a:pt x="293" y="915"/>
                  </a:lnTo>
                  <a:close/>
                  <a:moveTo>
                    <a:pt x="552" y="725"/>
                  </a:moveTo>
                  <a:lnTo>
                    <a:pt x="552" y="719"/>
                  </a:lnTo>
                  <a:lnTo>
                    <a:pt x="552" y="725"/>
                  </a:lnTo>
                  <a:close/>
                  <a:moveTo>
                    <a:pt x="483" y="685"/>
                  </a:moveTo>
                  <a:lnTo>
                    <a:pt x="483" y="679"/>
                  </a:lnTo>
                  <a:lnTo>
                    <a:pt x="483" y="685"/>
                  </a:lnTo>
                  <a:close/>
                  <a:moveTo>
                    <a:pt x="293" y="920"/>
                  </a:moveTo>
                  <a:lnTo>
                    <a:pt x="293" y="915"/>
                  </a:lnTo>
                  <a:lnTo>
                    <a:pt x="293" y="920"/>
                  </a:lnTo>
                  <a:close/>
                  <a:moveTo>
                    <a:pt x="218" y="823"/>
                  </a:moveTo>
                  <a:lnTo>
                    <a:pt x="218" y="817"/>
                  </a:lnTo>
                  <a:lnTo>
                    <a:pt x="218" y="823"/>
                  </a:lnTo>
                  <a:close/>
                  <a:moveTo>
                    <a:pt x="328" y="967"/>
                  </a:moveTo>
                  <a:lnTo>
                    <a:pt x="328" y="961"/>
                  </a:lnTo>
                  <a:lnTo>
                    <a:pt x="328" y="967"/>
                  </a:lnTo>
                  <a:close/>
                  <a:moveTo>
                    <a:pt x="472" y="834"/>
                  </a:moveTo>
                  <a:lnTo>
                    <a:pt x="472" y="828"/>
                  </a:lnTo>
                  <a:lnTo>
                    <a:pt x="477" y="834"/>
                  </a:lnTo>
                  <a:lnTo>
                    <a:pt x="472" y="834"/>
                  </a:lnTo>
                  <a:close/>
                  <a:moveTo>
                    <a:pt x="725" y="621"/>
                  </a:moveTo>
                  <a:lnTo>
                    <a:pt x="731" y="621"/>
                  </a:lnTo>
                  <a:lnTo>
                    <a:pt x="725" y="621"/>
                  </a:lnTo>
                  <a:close/>
                  <a:moveTo>
                    <a:pt x="149" y="800"/>
                  </a:moveTo>
                  <a:lnTo>
                    <a:pt x="144" y="800"/>
                  </a:lnTo>
                  <a:lnTo>
                    <a:pt x="149" y="800"/>
                  </a:lnTo>
                  <a:close/>
                  <a:moveTo>
                    <a:pt x="1070" y="80"/>
                  </a:moveTo>
                  <a:lnTo>
                    <a:pt x="1070" y="86"/>
                  </a:lnTo>
                  <a:lnTo>
                    <a:pt x="1070" y="80"/>
                  </a:lnTo>
                  <a:close/>
                  <a:moveTo>
                    <a:pt x="259" y="840"/>
                  </a:moveTo>
                  <a:lnTo>
                    <a:pt x="264" y="840"/>
                  </a:lnTo>
                  <a:lnTo>
                    <a:pt x="259" y="840"/>
                  </a:lnTo>
                  <a:close/>
                  <a:moveTo>
                    <a:pt x="449" y="765"/>
                  </a:moveTo>
                  <a:lnTo>
                    <a:pt x="449" y="771"/>
                  </a:lnTo>
                  <a:lnTo>
                    <a:pt x="449" y="765"/>
                  </a:lnTo>
                  <a:close/>
                  <a:moveTo>
                    <a:pt x="880" y="523"/>
                  </a:moveTo>
                  <a:lnTo>
                    <a:pt x="886" y="523"/>
                  </a:lnTo>
                  <a:lnTo>
                    <a:pt x="880" y="523"/>
                  </a:lnTo>
                  <a:close/>
                  <a:moveTo>
                    <a:pt x="696" y="638"/>
                  </a:moveTo>
                  <a:lnTo>
                    <a:pt x="702" y="633"/>
                  </a:lnTo>
                  <a:lnTo>
                    <a:pt x="696" y="633"/>
                  </a:lnTo>
                  <a:lnTo>
                    <a:pt x="702" y="633"/>
                  </a:lnTo>
                  <a:lnTo>
                    <a:pt x="696" y="638"/>
                  </a:lnTo>
                  <a:close/>
                  <a:moveTo>
                    <a:pt x="483" y="851"/>
                  </a:moveTo>
                  <a:lnTo>
                    <a:pt x="483" y="846"/>
                  </a:lnTo>
                  <a:lnTo>
                    <a:pt x="489" y="846"/>
                  </a:lnTo>
                  <a:lnTo>
                    <a:pt x="489" y="851"/>
                  </a:lnTo>
                  <a:lnTo>
                    <a:pt x="483" y="851"/>
                  </a:lnTo>
                  <a:close/>
                  <a:moveTo>
                    <a:pt x="247" y="846"/>
                  </a:moveTo>
                  <a:lnTo>
                    <a:pt x="241" y="846"/>
                  </a:lnTo>
                  <a:lnTo>
                    <a:pt x="247" y="846"/>
                  </a:lnTo>
                  <a:close/>
                  <a:moveTo>
                    <a:pt x="299" y="949"/>
                  </a:moveTo>
                  <a:lnTo>
                    <a:pt x="305" y="949"/>
                  </a:lnTo>
                  <a:lnTo>
                    <a:pt x="299" y="949"/>
                  </a:lnTo>
                  <a:close/>
                  <a:moveTo>
                    <a:pt x="449" y="736"/>
                  </a:moveTo>
                  <a:lnTo>
                    <a:pt x="449" y="731"/>
                  </a:lnTo>
                  <a:lnTo>
                    <a:pt x="449" y="736"/>
                  </a:lnTo>
                  <a:close/>
                  <a:moveTo>
                    <a:pt x="316" y="961"/>
                  </a:moveTo>
                  <a:lnTo>
                    <a:pt x="316" y="967"/>
                  </a:lnTo>
                  <a:lnTo>
                    <a:pt x="316" y="961"/>
                  </a:lnTo>
                  <a:close/>
                  <a:moveTo>
                    <a:pt x="1070" y="46"/>
                  </a:moveTo>
                  <a:lnTo>
                    <a:pt x="1070" y="40"/>
                  </a:lnTo>
                  <a:lnTo>
                    <a:pt x="1070" y="46"/>
                  </a:lnTo>
                  <a:lnTo>
                    <a:pt x="1070" y="40"/>
                  </a:lnTo>
                  <a:lnTo>
                    <a:pt x="1070" y="46"/>
                  </a:lnTo>
                  <a:close/>
                  <a:moveTo>
                    <a:pt x="466" y="742"/>
                  </a:moveTo>
                  <a:lnTo>
                    <a:pt x="460" y="742"/>
                  </a:lnTo>
                  <a:lnTo>
                    <a:pt x="466" y="742"/>
                  </a:lnTo>
                  <a:close/>
                  <a:moveTo>
                    <a:pt x="230" y="840"/>
                  </a:moveTo>
                  <a:lnTo>
                    <a:pt x="230" y="846"/>
                  </a:lnTo>
                  <a:lnTo>
                    <a:pt x="230" y="840"/>
                  </a:lnTo>
                  <a:close/>
                  <a:moveTo>
                    <a:pt x="483" y="967"/>
                  </a:moveTo>
                  <a:lnTo>
                    <a:pt x="489" y="967"/>
                  </a:lnTo>
                  <a:lnTo>
                    <a:pt x="483" y="967"/>
                  </a:lnTo>
                  <a:close/>
                  <a:moveTo>
                    <a:pt x="489" y="679"/>
                  </a:moveTo>
                  <a:lnTo>
                    <a:pt x="483" y="679"/>
                  </a:lnTo>
                  <a:lnTo>
                    <a:pt x="489" y="679"/>
                  </a:lnTo>
                  <a:close/>
                  <a:moveTo>
                    <a:pt x="1110" y="172"/>
                  </a:moveTo>
                  <a:lnTo>
                    <a:pt x="1116" y="172"/>
                  </a:lnTo>
                  <a:lnTo>
                    <a:pt x="1110" y="172"/>
                  </a:lnTo>
                  <a:close/>
                  <a:moveTo>
                    <a:pt x="322" y="955"/>
                  </a:moveTo>
                  <a:lnTo>
                    <a:pt x="322" y="949"/>
                  </a:lnTo>
                  <a:lnTo>
                    <a:pt x="322" y="955"/>
                  </a:lnTo>
                  <a:close/>
                  <a:moveTo>
                    <a:pt x="477" y="685"/>
                  </a:moveTo>
                  <a:lnTo>
                    <a:pt x="483" y="685"/>
                  </a:lnTo>
                  <a:lnTo>
                    <a:pt x="477" y="685"/>
                  </a:lnTo>
                  <a:close/>
                  <a:moveTo>
                    <a:pt x="696" y="569"/>
                  </a:moveTo>
                  <a:lnTo>
                    <a:pt x="702" y="569"/>
                  </a:lnTo>
                  <a:lnTo>
                    <a:pt x="696" y="569"/>
                  </a:lnTo>
                  <a:close/>
                  <a:moveTo>
                    <a:pt x="679" y="644"/>
                  </a:moveTo>
                  <a:lnTo>
                    <a:pt x="685" y="644"/>
                  </a:lnTo>
                  <a:lnTo>
                    <a:pt x="679" y="644"/>
                  </a:lnTo>
                  <a:close/>
                  <a:moveTo>
                    <a:pt x="518" y="909"/>
                  </a:moveTo>
                  <a:lnTo>
                    <a:pt x="518" y="903"/>
                  </a:lnTo>
                  <a:lnTo>
                    <a:pt x="518" y="909"/>
                  </a:lnTo>
                  <a:close/>
                </a:path>
              </a:pathLst>
            </a:custGeom>
            <a:solidFill>
              <a:srgbClr val="D4F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53" name="Freeform 142"/>
            <p:cNvSpPr>
              <a:spLocks/>
            </p:cNvSpPr>
            <p:nvPr/>
          </p:nvSpPr>
          <p:spPr bwMode="auto">
            <a:xfrm>
              <a:off x="2585572" y="2128904"/>
              <a:ext cx="968072" cy="688879"/>
            </a:xfrm>
            <a:custGeom>
              <a:avLst/>
              <a:gdLst>
                <a:gd name="T0" fmla="*/ 2147483646 w 638"/>
                <a:gd name="T1" fmla="*/ 2147483646 h 454"/>
                <a:gd name="T2" fmla="*/ 2147483646 w 638"/>
                <a:gd name="T3" fmla="*/ 2147483646 h 454"/>
                <a:gd name="T4" fmla="*/ 2147483646 w 638"/>
                <a:gd name="T5" fmla="*/ 2147483646 h 454"/>
                <a:gd name="T6" fmla="*/ 2147483646 w 638"/>
                <a:gd name="T7" fmla="*/ 2147483646 h 454"/>
                <a:gd name="T8" fmla="*/ 2147483646 w 638"/>
                <a:gd name="T9" fmla="*/ 2147483646 h 454"/>
                <a:gd name="T10" fmla="*/ 2147483646 w 638"/>
                <a:gd name="T11" fmla="*/ 2147483646 h 454"/>
                <a:gd name="T12" fmla="*/ 2147483646 w 638"/>
                <a:gd name="T13" fmla="*/ 2147483646 h 454"/>
                <a:gd name="T14" fmla="*/ 2147483646 w 638"/>
                <a:gd name="T15" fmla="*/ 2147483646 h 454"/>
                <a:gd name="T16" fmla="*/ 2147483646 w 638"/>
                <a:gd name="T17" fmla="*/ 2147483646 h 454"/>
                <a:gd name="T18" fmla="*/ 2147483646 w 638"/>
                <a:gd name="T19" fmla="*/ 2147483646 h 454"/>
                <a:gd name="T20" fmla="*/ 2147483646 w 638"/>
                <a:gd name="T21" fmla="*/ 2147483646 h 454"/>
                <a:gd name="T22" fmla="*/ 2147483646 w 638"/>
                <a:gd name="T23" fmla="*/ 2147483646 h 454"/>
                <a:gd name="T24" fmla="*/ 2147483646 w 638"/>
                <a:gd name="T25" fmla="*/ 2147483646 h 454"/>
                <a:gd name="T26" fmla="*/ 2147483646 w 638"/>
                <a:gd name="T27" fmla="*/ 2147483646 h 454"/>
                <a:gd name="T28" fmla="*/ 2147483646 w 638"/>
                <a:gd name="T29" fmla="*/ 2147483646 h 454"/>
                <a:gd name="T30" fmla="*/ 2147483646 w 638"/>
                <a:gd name="T31" fmla="*/ 2147483646 h 454"/>
                <a:gd name="T32" fmla="*/ 2147483646 w 638"/>
                <a:gd name="T33" fmla="*/ 2147483646 h 454"/>
                <a:gd name="T34" fmla="*/ 2147483646 w 638"/>
                <a:gd name="T35" fmla="*/ 2147483646 h 454"/>
                <a:gd name="T36" fmla="*/ 2147483646 w 638"/>
                <a:gd name="T37" fmla="*/ 2147483646 h 454"/>
                <a:gd name="T38" fmla="*/ 2147483646 w 638"/>
                <a:gd name="T39" fmla="*/ 2147483646 h 454"/>
                <a:gd name="T40" fmla="*/ 2147483646 w 638"/>
                <a:gd name="T41" fmla="*/ 2147483646 h 454"/>
                <a:gd name="T42" fmla="*/ 2147483646 w 638"/>
                <a:gd name="T43" fmla="*/ 2147483646 h 454"/>
                <a:gd name="T44" fmla="*/ 2147483646 w 638"/>
                <a:gd name="T45" fmla="*/ 2147483646 h 454"/>
                <a:gd name="T46" fmla="*/ 2147483646 w 638"/>
                <a:gd name="T47" fmla="*/ 2147483646 h 454"/>
                <a:gd name="T48" fmla="*/ 2147483646 w 638"/>
                <a:gd name="T49" fmla="*/ 2147483646 h 454"/>
                <a:gd name="T50" fmla="*/ 2147483646 w 638"/>
                <a:gd name="T51" fmla="*/ 2147483646 h 454"/>
                <a:gd name="T52" fmla="*/ 2147483646 w 638"/>
                <a:gd name="T53" fmla="*/ 2147483646 h 454"/>
                <a:gd name="T54" fmla="*/ 2147483646 w 638"/>
                <a:gd name="T55" fmla="*/ 2147483646 h 454"/>
                <a:gd name="T56" fmla="*/ 2147483646 w 638"/>
                <a:gd name="T57" fmla="*/ 2147483646 h 454"/>
                <a:gd name="T58" fmla="*/ 2147483646 w 638"/>
                <a:gd name="T59" fmla="*/ 2147483646 h 454"/>
                <a:gd name="T60" fmla="*/ 2147483646 w 638"/>
                <a:gd name="T61" fmla="*/ 2147483646 h 454"/>
                <a:gd name="T62" fmla="*/ 2147483646 w 638"/>
                <a:gd name="T63" fmla="*/ 2147483646 h 454"/>
                <a:gd name="T64" fmla="*/ 2147483646 w 638"/>
                <a:gd name="T65" fmla="*/ 2147483646 h 454"/>
                <a:gd name="T66" fmla="*/ 2147483646 w 638"/>
                <a:gd name="T67" fmla="*/ 2147483646 h 454"/>
                <a:gd name="T68" fmla="*/ 2147483646 w 638"/>
                <a:gd name="T69" fmla="*/ 2147483646 h 454"/>
                <a:gd name="T70" fmla="*/ 2147483646 w 638"/>
                <a:gd name="T71" fmla="*/ 2147483646 h 454"/>
                <a:gd name="T72" fmla="*/ 2147483646 w 638"/>
                <a:gd name="T73" fmla="*/ 2147483646 h 454"/>
                <a:gd name="T74" fmla="*/ 2147483646 w 638"/>
                <a:gd name="T75" fmla="*/ 2147483646 h 454"/>
                <a:gd name="T76" fmla="*/ 2147483646 w 638"/>
                <a:gd name="T77" fmla="*/ 2147483646 h 454"/>
                <a:gd name="T78" fmla="*/ 2147483646 w 638"/>
                <a:gd name="T79" fmla="*/ 2147483646 h 454"/>
                <a:gd name="T80" fmla="*/ 2147483646 w 638"/>
                <a:gd name="T81" fmla="*/ 2147483646 h 454"/>
                <a:gd name="T82" fmla="*/ 2147483646 w 638"/>
                <a:gd name="T83" fmla="*/ 2147483646 h 454"/>
                <a:gd name="T84" fmla="*/ 2147483646 w 638"/>
                <a:gd name="T85" fmla="*/ 2147483646 h 454"/>
                <a:gd name="T86" fmla="*/ 2147483646 w 638"/>
                <a:gd name="T87" fmla="*/ 2147483646 h 454"/>
                <a:gd name="T88" fmla="*/ 2147483646 w 638"/>
                <a:gd name="T89" fmla="*/ 2147483646 h 454"/>
                <a:gd name="T90" fmla="*/ 2147483646 w 638"/>
                <a:gd name="T91" fmla="*/ 2147483646 h 454"/>
                <a:gd name="T92" fmla="*/ 2147483646 w 638"/>
                <a:gd name="T93" fmla="*/ 2147483646 h 454"/>
                <a:gd name="T94" fmla="*/ 2147483646 w 638"/>
                <a:gd name="T95" fmla="*/ 2147483646 h 454"/>
                <a:gd name="T96" fmla="*/ 2147483646 w 638"/>
                <a:gd name="T97" fmla="*/ 2147483646 h 454"/>
                <a:gd name="T98" fmla="*/ 2147483646 w 638"/>
                <a:gd name="T99" fmla="*/ 2147483646 h 454"/>
                <a:gd name="T100" fmla="*/ 2147483646 w 638"/>
                <a:gd name="T101" fmla="*/ 2147483646 h 454"/>
                <a:gd name="T102" fmla="*/ 2147483646 w 638"/>
                <a:gd name="T103" fmla="*/ 2147483646 h 454"/>
                <a:gd name="T104" fmla="*/ 2147483646 w 638"/>
                <a:gd name="T105" fmla="*/ 2147483646 h 454"/>
                <a:gd name="T106" fmla="*/ 2147483646 w 638"/>
                <a:gd name="T107" fmla="*/ 2147483646 h 454"/>
                <a:gd name="T108" fmla="*/ 2147483646 w 638"/>
                <a:gd name="T109" fmla="*/ 2147483646 h 454"/>
                <a:gd name="T110" fmla="*/ 2147483646 w 638"/>
                <a:gd name="T111" fmla="*/ 2147483646 h 454"/>
                <a:gd name="T112" fmla="*/ 2147483646 w 638"/>
                <a:gd name="T113" fmla="*/ 2147483646 h 454"/>
                <a:gd name="T114" fmla="*/ 2147483646 w 638"/>
                <a:gd name="T115" fmla="*/ 2147483646 h 454"/>
                <a:gd name="T116" fmla="*/ 2147483646 w 638"/>
                <a:gd name="T117" fmla="*/ 2147483646 h 454"/>
                <a:gd name="T118" fmla="*/ 2147483646 w 638"/>
                <a:gd name="T119" fmla="*/ 2147483646 h 4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38" h="454">
                  <a:moveTo>
                    <a:pt x="75" y="178"/>
                  </a:moveTo>
                  <a:lnTo>
                    <a:pt x="69" y="178"/>
                  </a:lnTo>
                  <a:lnTo>
                    <a:pt x="75" y="178"/>
                  </a:lnTo>
                  <a:lnTo>
                    <a:pt x="75" y="184"/>
                  </a:lnTo>
                  <a:lnTo>
                    <a:pt x="80" y="184"/>
                  </a:lnTo>
                  <a:lnTo>
                    <a:pt x="86" y="184"/>
                  </a:lnTo>
                  <a:lnTo>
                    <a:pt x="86" y="190"/>
                  </a:lnTo>
                  <a:lnTo>
                    <a:pt x="92" y="190"/>
                  </a:lnTo>
                  <a:lnTo>
                    <a:pt x="98" y="190"/>
                  </a:lnTo>
                  <a:lnTo>
                    <a:pt x="98" y="195"/>
                  </a:lnTo>
                  <a:lnTo>
                    <a:pt x="103" y="195"/>
                  </a:lnTo>
                  <a:lnTo>
                    <a:pt x="109" y="190"/>
                  </a:lnTo>
                  <a:lnTo>
                    <a:pt x="115" y="184"/>
                  </a:lnTo>
                  <a:lnTo>
                    <a:pt x="115" y="178"/>
                  </a:lnTo>
                  <a:lnTo>
                    <a:pt x="121" y="178"/>
                  </a:lnTo>
                  <a:lnTo>
                    <a:pt x="115" y="178"/>
                  </a:lnTo>
                  <a:lnTo>
                    <a:pt x="121" y="178"/>
                  </a:lnTo>
                  <a:lnTo>
                    <a:pt x="126" y="178"/>
                  </a:lnTo>
                  <a:lnTo>
                    <a:pt x="126" y="172"/>
                  </a:lnTo>
                  <a:lnTo>
                    <a:pt x="132" y="172"/>
                  </a:lnTo>
                  <a:lnTo>
                    <a:pt x="138" y="172"/>
                  </a:lnTo>
                  <a:lnTo>
                    <a:pt x="138" y="167"/>
                  </a:lnTo>
                  <a:lnTo>
                    <a:pt x="138" y="161"/>
                  </a:lnTo>
                  <a:lnTo>
                    <a:pt x="144" y="161"/>
                  </a:lnTo>
                  <a:lnTo>
                    <a:pt x="149" y="161"/>
                  </a:lnTo>
                  <a:lnTo>
                    <a:pt x="149" y="167"/>
                  </a:lnTo>
                  <a:lnTo>
                    <a:pt x="149" y="161"/>
                  </a:lnTo>
                  <a:lnTo>
                    <a:pt x="155" y="161"/>
                  </a:lnTo>
                  <a:lnTo>
                    <a:pt x="155" y="167"/>
                  </a:lnTo>
                  <a:lnTo>
                    <a:pt x="155" y="161"/>
                  </a:lnTo>
                  <a:lnTo>
                    <a:pt x="155" y="167"/>
                  </a:lnTo>
                  <a:lnTo>
                    <a:pt x="161" y="167"/>
                  </a:lnTo>
                  <a:lnTo>
                    <a:pt x="167" y="167"/>
                  </a:lnTo>
                  <a:lnTo>
                    <a:pt x="167" y="172"/>
                  </a:lnTo>
                  <a:lnTo>
                    <a:pt x="172" y="172"/>
                  </a:lnTo>
                  <a:lnTo>
                    <a:pt x="172" y="178"/>
                  </a:lnTo>
                  <a:lnTo>
                    <a:pt x="172" y="184"/>
                  </a:lnTo>
                  <a:lnTo>
                    <a:pt x="172" y="178"/>
                  </a:lnTo>
                  <a:lnTo>
                    <a:pt x="172" y="172"/>
                  </a:lnTo>
                  <a:lnTo>
                    <a:pt x="167" y="172"/>
                  </a:lnTo>
                  <a:lnTo>
                    <a:pt x="172" y="172"/>
                  </a:lnTo>
                  <a:lnTo>
                    <a:pt x="172" y="167"/>
                  </a:lnTo>
                  <a:lnTo>
                    <a:pt x="178" y="161"/>
                  </a:lnTo>
                  <a:lnTo>
                    <a:pt x="178" y="155"/>
                  </a:lnTo>
                  <a:lnTo>
                    <a:pt x="178" y="161"/>
                  </a:lnTo>
                  <a:lnTo>
                    <a:pt x="178" y="167"/>
                  </a:lnTo>
                  <a:lnTo>
                    <a:pt x="184" y="167"/>
                  </a:lnTo>
                  <a:lnTo>
                    <a:pt x="184" y="172"/>
                  </a:lnTo>
                  <a:lnTo>
                    <a:pt x="190" y="172"/>
                  </a:lnTo>
                  <a:lnTo>
                    <a:pt x="195" y="172"/>
                  </a:lnTo>
                  <a:lnTo>
                    <a:pt x="201" y="172"/>
                  </a:lnTo>
                  <a:lnTo>
                    <a:pt x="207" y="172"/>
                  </a:lnTo>
                  <a:lnTo>
                    <a:pt x="213" y="172"/>
                  </a:lnTo>
                  <a:lnTo>
                    <a:pt x="218" y="172"/>
                  </a:lnTo>
                  <a:lnTo>
                    <a:pt x="213" y="172"/>
                  </a:lnTo>
                  <a:lnTo>
                    <a:pt x="213" y="178"/>
                  </a:lnTo>
                  <a:lnTo>
                    <a:pt x="213" y="172"/>
                  </a:lnTo>
                  <a:lnTo>
                    <a:pt x="213" y="178"/>
                  </a:lnTo>
                  <a:lnTo>
                    <a:pt x="213" y="172"/>
                  </a:lnTo>
                  <a:lnTo>
                    <a:pt x="218" y="172"/>
                  </a:lnTo>
                  <a:lnTo>
                    <a:pt x="224" y="172"/>
                  </a:lnTo>
                  <a:lnTo>
                    <a:pt x="230" y="172"/>
                  </a:lnTo>
                  <a:lnTo>
                    <a:pt x="236" y="172"/>
                  </a:lnTo>
                  <a:lnTo>
                    <a:pt x="241" y="172"/>
                  </a:lnTo>
                  <a:lnTo>
                    <a:pt x="247" y="172"/>
                  </a:lnTo>
                  <a:lnTo>
                    <a:pt x="253" y="172"/>
                  </a:lnTo>
                  <a:lnTo>
                    <a:pt x="259" y="172"/>
                  </a:lnTo>
                  <a:lnTo>
                    <a:pt x="259" y="178"/>
                  </a:lnTo>
                  <a:lnTo>
                    <a:pt x="264" y="178"/>
                  </a:lnTo>
                  <a:lnTo>
                    <a:pt x="270" y="178"/>
                  </a:lnTo>
                  <a:lnTo>
                    <a:pt x="276" y="178"/>
                  </a:lnTo>
                  <a:lnTo>
                    <a:pt x="270" y="178"/>
                  </a:lnTo>
                  <a:lnTo>
                    <a:pt x="276" y="178"/>
                  </a:lnTo>
                  <a:lnTo>
                    <a:pt x="282" y="184"/>
                  </a:lnTo>
                  <a:lnTo>
                    <a:pt x="287" y="184"/>
                  </a:lnTo>
                  <a:lnTo>
                    <a:pt x="293" y="184"/>
                  </a:lnTo>
                  <a:lnTo>
                    <a:pt x="287" y="184"/>
                  </a:lnTo>
                  <a:lnTo>
                    <a:pt x="287" y="190"/>
                  </a:lnTo>
                  <a:lnTo>
                    <a:pt x="287" y="184"/>
                  </a:lnTo>
                  <a:lnTo>
                    <a:pt x="287" y="190"/>
                  </a:lnTo>
                  <a:lnTo>
                    <a:pt x="287" y="184"/>
                  </a:lnTo>
                  <a:lnTo>
                    <a:pt x="287" y="190"/>
                  </a:lnTo>
                  <a:lnTo>
                    <a:pt x="293" y="190"/>
                  </a:lnTo>
                  <a:lnTo>
                    <a:pt x="287" y="190"/>
                  </a:lnTo>
                  <a:lnTo>
                    <a:pt x="293" y="190"/>
                  </a:lnTo>
                  <a:lnTo>
                    <a:pt x="293" y="195"/>
                  </a:lnTo>
                  <a:lnTo>
                    <a:pt x="293" y="190"/>
                  </a:lnTo>
                  <a:lnTo>
                    <a:pt x="293" y="195"/>
                  </a:lnTo>
                  <a:lnTo>
                    <a:pt x="287" y="195"/>
                  </a:lnTo>
                  <a:lnTo>
                    <a:pt x="282" y="195"/>
                  </a:lnTo>
                  <a:lnTo>
                    <a:pt x="282" y="201"/>
                  </a:lnTo>
                  <a:lnTo>
                    <a:pt x="287" y="201"/>
                  </a:lnTo>
                  <a:lnTo>
                    <a:pt x="293" y="201"/>
                  </a:lnTo>
                  <a:lnTo>
                    <a:pt x="299" y="201"/>
                  </a:lnTo>
                  <a:lnTo>
                    <a:pt x="305" y="201"/>
                  </a:lnTo>
                  <a:lnTo>
                    <a:pt x="305" y="195"/>
                  </a:lnTo>
                  <a:lnTo>
                    <a:pt x="299" y="195"/>
                  </a:lnTo>
                  <a:lnTo>
                    <a:pt x="305" y="190"/>
                  </a:lnTo>
                  <a:lnTo>
                    <a:pt x="299" y="190"/>
                  </a:lnTo>
                  <a:lnTo>
                    <a:pt x="305" y="190"/>
                  </a:lnTo>
                  <a:lnTo>
                    <a:pt x="305" y="184"/>
                  </a:lnTo>
                  <a:lnTo>
                    <a:pt x="299" y="190"/>
                  </a:lnTo>
                  <a:lnTo>
                    <a:pt x="299" y="184"/>
                  </a:lnTo>
                  <a:lnTo>
                    <a:pt x="305" y="184"/>
                  </a:lnTo>
                  <a:lnTo>
                    <a:pt x="310" y="184"/>
                  </a:lnTo>
                  <a:lnTo>
                    <a:pt x="316" y="184"/>
                  </a:lnTo>
                  <a:lnTo>
                    <a:pt x="328" y="184"/>
                  </a:lnTo>
                  <a:lnTo>
                    <a:pt x="333" y="184"/>
                  </a:lnTo>
                  <a:lnTo>
                    <a:pt x="339" y="184"/>
                  </a:lnTo>
                  <a:lnTo>
                    <a:pt x="345" y="184"/>
                  </a:lnTo>
                  <a:lnTo>
                    <a:pt x="351" y="190"/>
                  </a:lnTo>
                  <a:lnTo>
                    <a:pt x="356" y="190"/>
                  </a:lnTo>
                  <a:lnTo>
                    <a:pt x="362" y="195"/>
                  </a:lnTo>
                  <a:lnTo>
                    <a:pt x="368" y="195"/>
                  </a:lnTo>
                  <a:lnTo>
                    <a:pt x="368" y="201"/>
                  </a:lnTo>
                  <a:lnTo>
                    <a:pt x="368" y="195"/>
                  </a:lnTo>
                  <a:lnTo>
                    <a:pt x="362" y="195"/>
                  </a:lnTo>
                  <a:lnTo>
                    <a:pt x="356" y="195"/>
                  </a:lnTo>
                  <a:lnTo>
                    <a:pt x="351" y="195"/>
                  </a:lnTo>
                  <a:lnTo>
                    <a:pt x="351" y="190"/>
                  </a:lnTo>
                  <a:lnTo>
                    <a:pt x="345" y="190"/>
                  </a:lnTo>
                  <a:lnTo>
                    <a:pt x="339" y="190"/>
                  </a:lnTo>
                  <a:lnTo>
                    <a:pt x="345" y="190"/>
                  </a:lnTo>
                  <a:lnTo>
                    <a:pt x="345" y="195"/>
                  </a:lnTo>
                  <a:lnTo>
                    <a:pt x="345" y="190"/>
                  </a:lnTo>
                  <a:lnTo>
                    <a:pt x="345" y="195"/>
                  </a:lnTo>
                  <a:lnTo>
                    <a:pt x="351" y="195"/>
                  </a:lnTo>
                  <a:lnTo>
                    <a:pt x="351" y="201"/>
                  </a:lnTo>
                  <a:lnTo>
                    <a:pt x="345" y="201"/>
                  </a:lnTo>
                  <a:lnTo>
                    <a:pt x="339" y="201"/>
                  </a:lnTo>
                  <a:lnTo>
                    <a:pt x="339" y="207"/>
                  </a:lnTo>
                  <a:lnTo>
                    <a:pt x="333" y="207"/>
                  </a:lnTo>
                  <a:lnTo>
                    <a:pt x="333" y="213"/>
                  </a:lnTo>
                  <a:lnTo>
                    <a:pt x="333" y="218"/>
                  </a:lnTo>
                  <a:lnTo>
                    <a:pt x="328" y="224"/>
                  </a:lnTo>
                  <a:lnTo>
                    <a:pt x="328" y="230"/>
                  </a:lnTo>
                  <a:lnTo>
                    <a:pt x="322" y="224"/>
                  </a:lnTo>
                  <a:lnTo>
                    <a:pt x="322" y="230"/>
                  </a:lnTo>
                  <a:lnTo>
                    <a:pt x="322" y="224"/>
                  </a:lnTo>
                  <a:lnTo>
                    <a:pt x="316" y="224"/>
                  </a:lnTo>
                  <a:lnTo>
                    <a:pt x="316" y="218"/>
                  </a:lnTo>
                  <a:lnTo>
                    <a:pt x="316" y="224"/>
                  </a:lnTo>
                  <a:lnTo>
                    <a:pt x="316" y="218"/>
                  </a:lnTo>
                  <a:lnTo>
                    <a:pt x="310" y="218"/>
                  </a:lnTo>
                  <a:lnTo>
                    <a:pt x="305" y="218"/>
                  </a:lnTo>
                  <a:lnTo>
                    <a:pt x="305" y="224"/>
                  </a:lnTo>
                  <a:lnTo>
                    <a:pt x="299" y="224"/>
                  </a:lnTo>
                  <a:lnTo>
                    <a:pt x="299" y="230"/>
                  </a:lnTo>
                  <a:lnTo>
                    <a:pt x="293" y="230"/>
                  </a:lnTo>
                  <a:lnTo>
                    <a:pt x="299" y="230"/>
                  </a:lnTo>
                  <a:lnTo>
                    <a:pt x="299" y="224"/>
                  </a:lnTo>
                  <a:lnTo>
                    <a:pt x="305" y="224"/>
                  </a:lnTo>
                  <a:lnTo>
                    <a:pt x="305" y="230"/>
                  </a:lnTo>
                  <a:lnTo>
                    <a:pt x="310" y="230"/>
                  </a:lnTo>
                  <a:lnTo>
                    <a:pt x="316" y="230"/>
                  </a:lnTo>
                  <a:lnTo>
                    <a:pt x="316" y="236"/>
                  </a:lnTo>
                  <a:lnTo>
                    <a:pt x="316" y="242"/>
                  </a:lnTo>
                  <a:lnTo>
                    <a:pt x="316" y="236"/>
                  </a:lnTo>
                  <a:lnTo>
                    <a:pt x="316" y="242"/>
                  </a:lnTo>
                  <a:lnTo>
                    <a:pt x="322" y="242"/>
                  </a:lnTo>
                  <a:lnTo>
                    <a:pt x="316" y="242"/>
                  </a:lnTo>
                  <a:lnTo>
                    <a:pt x="322" y="242"/>
                  </a:lnTo>
                  <a:lnTo>
                    <a:pt x="316" y="242"/>
                  </a:lnTo>
                  <a:lnTo>
                    <a:pt x="316" y="247"/>
                  </a:lnTo>
                  <a:lnTo>
                    <a:pt x="310" y="253"/>
                  </a:lnTo>
                  <a:lnTo>
                    <a:pt x="305" y="253"/>
                  </a:lnTo>
                  <a:lnTo>
                    <a:pt x="310" y="253"/>
                  </a:lnTo>
                  <a:lnTo>
                    <a:pt x="316" y="253"/>
                  </a:lnTo>
                  <a:lnTo>
                    <a:pt x="316" y="247"/>
                  </a:lnTo>
                  <a:lnTo>
                    <a:pt x="322" y="247"/>
                  </a:lnTo>
                  <a:lnTo>
                    <a:pt x="328" y="242"/>
                  </a:lnTo>
                  <a:lnTo>
                    <a:pt x="328" y="247"/>
                  </a:lnTo>
                  <a:lnTo>
                    <a:pt x="328" y="242"/>
                  </a:lnTo>
                  <a:lnTo>
                    <a:pt x="333" y="242"/>
                  </a:lnTo>
                  <a:lnTo>
                    <a:pt x="333" y="247"/>
                  </a:lnTo>
                  <a:lnTo>
                    <a:pt x="333" y="253"/>
                  </a:lnTo>
                  <a:lnTo>
                    <a:pt x="333" y="259"/>
                  </a:lnTo>
                  <a:lnTo>
                    <a:pt x="339" y="259"/>
                  </a:lnTo>
                  <a:lnTo>
                    <a:pt x="333" y="259"/>
                  </a:lnTo>
                  <a:lnTo>
                    <a:pt x="339" y="259"/>
                  </a:lnTo>
                  <a:lnTo>
                    <a:pt x="339" y="253"/>
                  </a:lnTo>
                  <a:lnTo>
                    <a:pt x="345" y="253"/>
                  </a:lnTo>
                  <a:lnTo>
                    <a:pt x="345" y="247"/>
                  </a:lnTo>
                  <a:lnTo>
                    <a:pt x="351" y="247"/>
                  </a:lnTo>
                  <a:lnTo>
                    <a:pt x="351" y="242"/>
                  </a:lnTo>
                  <a:lnTo>
                    <a:pt x="356" y="242"/>
                  </a:lnTo>
                  <a:lnTo>
                    <a:pt x="356" y="247"/>
                  </a:lnTo>
                  <a:lnTo>
                    <a:pt x="356" y="242"/>
                  </a:lnTo>
                  <a:lnTo>
                    <a:pt x="362" y="242"/>
                  </a:lnTo>
                  <a:lnTo>
                    <a:pt x="368" y="242"/>
                  </a:lnTo>
                  <a:lnTo>
                    <a:pt x="374" y="242"/>
                  </a:lnTo>
                  <a:lnTo>
                    <a:pt x="374" y="247"/>
                  </a:lnTo>
                  <a:lnTo>
                    <a:pt x="380" y="247"/>
                  </a:lnTo>
                  <a:lnTo>
                    <a:pt x="385" y="247"/>
                  </a:lnTo>
                  <a:lnTo>
                    <a:pt x="391" y="247"/>
                  </a:lnTo>
                  <a:lnTo>
                    <a:pt x="391" y="253"/>
                  </a:lnTo>
                  <a:lnTo>
                    <a:pt x="391" y="259"/>
                  </a:lnTo>
                  <a:lnTo>
                    <a:pt x="397" y="259"/>
                  </a:lnTo>
                  <a:lnTo>
                    <a:pt x="403" y="259"/>
                  </a:lnTo>
                  <a:lnTo>
                    <a:pt x="403" y="265"/>
                  </a:lnTo>
                  <a:lnTo>
                    <a:pt x="403" y="270"/>
                  </a:lnTo>
                  <a:lnTo>
                    <a:pt x="408" y="270"/>
                  </a:lnTo>
                  <a:lnTo>
                    <a:pt x="408" y="276"/>
                  </a:lnTo>
                  <a:lnTo>
                    <a:pt x="414" y="276"/>
                  </a:lnTo>
                  <a:lnTo>
                    <a:pt x="420" y="276"/>
                  </a:lnTo>
                  <a:lnTo>
                    <a:pt x="420" y="270"/>
                  </a:lnTo>
                  <a:lnTo>
                    <a:pt x="426" y="270"/>
                  </a:lnTo>
                  <a:lnTo>
                    <a:pt x="431" y="270"/>
                  </a:lnTo>
                  <a:lnTo>
                    <a:pt x="437" y="270"/>
                  </a:lnTo>
                  <a:lnTo>
                    <a:pt x="431" y="270"/>
                  </a:lnTo>
                  <a:lnTo>
                    <a:pt x="431" y="265"/>
                  </a:lnTo>
                  <a:lnTo>
                    <a:pt x="426" y="265"/>
                  </a:lnTo>
                  <a:lnTo>
                    <a:pt x="420" y="265"/>
                  </a:lnTo>
                  <a:lnTo>
                    <a:pt x="426" y="265"/>
                  </a:lnTo>
                  <a:lnTo>
                    <a:pt x="431" y="265"/>
                  </a:lnTo>
                  <a:lnTo>
                    <a:pt x="437" y="270"/>
                  </a:lnTo>
                  <a:lnTo>
                    <a:pt x="443" y="270"/>
                  </a:lnTo>
                  <a:lnTo>
                    <a:pt x="437" y="270"/>
                  </a:lnTo>
                  <a:lnTo>
                    <a:pt x="443" y="270"/>
                  </a:lnTo>
                  <a:lnTo>
                    <a:pt x="437" y="270"/>
                  </a:lnTo>
                  <a:lnTo>
                    <a:pt x="437" y="276"/>
                  </a:lnTo>
                  <a:lnTo>
                    <a:pt x="443" y="276"/>
                  </a:lnTo>
                  <a:lnTo>
                    <a:pt x="443" y="270"/>
                  </a:lnTo>
                  <a:lnTo>
                    <a:pt x="449" y="270"/>
                  </a:lnTo>
                  <a:lnTo>
                    <a:pt x="454" y="270"/>
                  </a:lnTo>
                  <a:lnTo>
                    <a:pt x="460" y="270"/>
                  </a:lnTo>
                  <a:lnTo>
                    <a:pt x="466" y="270"/>
                  </a:lnTo>
                  <a:lnTo>
                    <a:pt x="472" y="270"/>
                  </a:lnTo>
                  <a:lnTo>
                    <a:pt x="477" y="276"/>
                  </a:lnTo>
                  <a:lnTo>
                    <a:pt x="483" y="276"/>
                  </a:lnTo>
                  <a:lnTo>
                    <a:pt x="483" y="282"/>
                  </a:lnTo>
                  <a:lnTo>
                    <a:pt x="483" y="276"/>
                  </a:lnTo>
                  <a:lnTo>
                    <a:pt x="477" y="276"/>
                  </a:lnTo>
                  <a:lnTo>
                    <a:pt x="472" y="276"/>
                  </a:lnTo>
                  <a:lnTo>
                    <a:pt x="472" y="282"/>
                  </a:lnTo>
                  <a:lnTo>
                    <a:pt x="477" y="282"/>
                  </a:lnTo>
                  <a:lnTo>
                    <a:pt x="477" y="288"/>
                  </a:lnTo>
                  <a:lnTo>
                    <a:pt x="477" y="293"/>
                  </a:lnTo>
                  <a:lnTo>
                    <a:pt x="477" y="299"/>
                  </a:lnTo>
                  <a:lnTo>
                    <a:pt x="477" y="305"/>
                  </a:lnTo>
                  <a:lnTo>
                    <a:pt x="472" y="305"/>
                  </a:lnTo>
                  <a:lnTo>
                    <a:pt x="472" y="299"/>
                  </a:lnTo>
                  <a:lnTo>
                    <a:pt x="466" y="299"/>
                  </a:lnTo>
                  <a:lnTo>
                    <a:pt x="466" y="305"/>
                  </a:lnTo>
                  <a:lnTo>
                    <a:pt x="460" y="299"/>
                  </a:lnTo>
                  <a:lnTo>
                    <a:pt x="460" y="305"/>
                  </a:lnTo>
                  <a:lnTo>
                    <a:pt x="460" y="311"/>
                  </a:lnTo>
                  <a:lnTo>
                    <a:pt x="454" y="311"/>
                  </a:lnTo>
                  <a:lnTo>
                    <a:pt x="454" y="316"/>
                  </a:lnTo>
                  <a:lnTo>
                    <a:pt x="454" y="322"/>
                  </a:lnTo>
                  <a:lnTo>
                    <a:pt x="460" y="322"/>
                  </a:lnTo>
                  <a:lnTo>
                    <a:pt x="460" y="328"/>
                  </a:lnTo>
                  <a:lnTo>
                    <a:pt x="466" y="328"/>
                  </a:lnTo>
                  <a:lnTo>
                    <a:pt x="472" y="328"/>
                  </a:lnTo>
                  <a:lnTo>
                    <a:pt x="477" y="328"/>
                  </a:lnTo>
                  <a:lnTo>
                    <a:pt x="477" y="322"/>
                  </a:lnTo>
                  <a:lnTo>
                    <a:pt x="477" y="316"/>
                  </a:lnTo>
                  <a:lnTo>
                    <a:pt x="477" y="311"/>
                  </a:lnTo>
                  <a:lnTo>
                    <a:pt x="483" y="311"/>
                  </a:lnTo>
                  <a:lnTo>
                    <a:pt x="489" y="311"/>
                  </a:lnTo>
                  <a:lnTo>
                    <a:pt x="489" y="316"/>
                  </a:lnTo>
                  <a:lnTo>
                    <a:pt x="495" y="316"/>
                  </a:lnTo>
                  <a:lnTo>
                    <a:pt x="500" y="316"/>
                  </a:lnTo>
                  <a:lnTo>
                    <a:pt x="506" y="316"/>
                  </a:lnTo>
                  <a:lnTo>
                    <a:pt x="512" y="316"/>
                  </a:lnTo>
                  <a:lnTo>
                    <a:pt x="512" y="311"/>
                  </a:lnTo>
                  <a:lnTo>
                    <a:pt x="518" y="311"/>
                  </a:lnTo>
                  <a:lnTo>
                    <a:pt x="523" y="311"/>
                  </a:lnTo>
                  <a:lnTo>
                    <a:pt x="518" y="311"/>
                  </a:lnTo>
                  <a:lnTo>
                    <a:pt x="518" y="316"/>
                  </a:lnTo>
                  <a:lnTo>
                    <a:pt x="523" y="316"/>
                  </a:lnTo>
                  <a:lnTo>
                    <a:pt x="523" y="322"/>
                  </a:lnTo>
                  <a:lnTo>
                    <a:pt x="523" y="316"/>
                  </a:lnTo>
                  <a:lnTo>
                    <a:pt x="523" y="311"/>
                  </a:lnTo>
                  <a:lnTo>
                    <a:pt x="523" y="305"/>
                  </a:lnTo>
                  <a:lnTo>
                    <a:pt x="529" y="305"/>
                  </a:lnTo>
                  <a:lnTo>
                    <a:pt x="529" y="299"/>
                  </a:lnTo>
                  <a:lnTo>
                    <a:pt x="529" y="293"/>
                  </a:lnTo>
                  <a:lnTo>
                    <a:pt x="523" y="293"/>
                  </a:lnTo>
                  <a:lnTo>
                    <a:pt x="523" y="288"/>
                  </a:lnTo>
                  <a:lnTo>
                    <a:pt x="529" y="282"/>
                  </a:lnTo>
                  <a:lnTo>
                    <a:pt x="529" y="276"/>
                  </a:lnTo>
                  <a:lnTo>
                    <a:pt x="529" y="270"/>
                  </a:lnTo>
                  <a:lnTo>
                    <a:pt x="529" y="265"/>
                  </a:lnTo>
                  <a:lnTo>
                    <a:pt x="529" y="259"/>
                  </a:lnTo>
                  <a:lnTo>
                    <a:pt x="529" y="253"/>
                  </a:lnTo>
                  <a:lnTo>
                    <a:pt x="535" y="253"/>
                  </a:lnTo>
                  <a:lnTo>
                    <a:pt x="535" y="247"/>
                  </a:lnTo>
                  <a:lnTo>
                    <a:pt x="541" y="247"/>
                  </a:lnTo>
                  <a:lnTo>
                    <a:pt x="541" y="253"/>
                  </a:lnTo>
                  <a:lnTo>
                    <a:pt x="546" y="253"/>
                  </a:lnTo>
                  <a:lnTo>
                    <a:pt x="546" y="259"/>
                  </a:lnTo>
                  <a:lnTo>
                    <a:pt x="546" y="253"/>
                  </a:lnTo>
                  <a:lnTo>
                    <a:pt x="552" y="253"/>
                  </a:lnTo>
                  <a:lnTo>
                    <a:pt x="546" y="253"/>
                  </a:lnTo>
                  <a:lnTo>
                    <a:pt x="552" y="253"/>
                  </a:lnTo>
                  <a:lnTo>
                    <a:pt x="552" y="247"/>
                  </a:lnTo>
                  <a:lnTo>
                    <a:pt x="552" y="253"/>
                  </a:lnTo>
                  <a:lnTo>
                    <a:pt x="552" y="247"/>
                  </a:lnTo>
                  <a:lnTo>
                    <a:pt x="558" y="247"/>
                  </a:lnTo>
                  <a:lnTo>
                    <a:pt x="558" y="242"/>
                  </a:lnTo>
                  <a:lnTo>
                    <a:pt x="564" y="242"/>
                  </a:lnTo>
                  <a:lnTo>
                    <a:pt x="564" y="247"/>
                  </a:lnTo>
                  <a:lnTo>
                    <a:pt x="569" y="247"/>
                  </a:lnTo>
                  <a:lnTo>
                    <a:pt x="564" y="247"/>
                  </a:lnTo>
                  <a:lnTo>
                    <a:pt x="569" y="247"/>
                  </a:lnTo>
                  <a:lnTo>
                    <a:pt x="569" y="253"/>
                  </a:lnTo>
                  <a:lnTo>
                    <a:pt x="569" y="259"/>
                  </a:lnTo>
                  <a:lnTo>
                    <a:pt x="575" y="259"/>
                  </a:lnTo>
                  <a:lnTo>
                    <a:pt x="575" y="265"/>
                  </a:lnTo>
                  <a:lnTo>
                    <a:pt x="581" y="265"/>
                  </a:lnTo>
                  <a:lnTo>
                    <a:pt x="581" y="270"/>
                  </a:lnTo>
                  <a:lnTo>
                    <a:pt x="587" y="270"/>
                  </a:lnTo>
                  <a:lnTo>
                    <a:pt x="592" y="276"/>
                  </a:lnTo>
                  <a:lnTo>
                    <a:pt x="598" y="276"/>
                  </a:lnTo>
                  <a:lnTo>
                    <a:pt x="598" y="282"/>
                  </a:lnTo>
                  <a:lnTo>
                    <a:pt x="604" y="282"/>
                  </a:lnTo>
                  <a:lnTo>
                    <a:pt x="604" y="288"/>
                  </a:lnTo>
                  <a:lnTo>
                    <a:pt x="610" y="288"/>
                  </a:lnTo>
                  <a:lnTo>
                    <a:pt x="610" y="293"/>
                  </a:lnTo>
                  <a:lnTo>
                    <a:pt x="615" y="293"/>
                  </a:lnTo>
                  <a:lnTo>
                    <a:pt x="615" y="299"/>
                  </a:lnTo>
                  <a:lnTo>
                    <a:pt x="621" y="305"/>
                  </a:lnTo>
                  <a:lnTo>
                    <a:pt x="621" y="311"/>
                  </a:lnTo>
                  <a:lnTo>
                    <a:pt x="627" y="311"/>
                  </a:lnTo>
                  <a:lnTo>
                    <a:pt x="627" y="316"/>
                  </a:lnTo>
                  <a:lnTo>
                    <a:pt x="633" y="322"/>
                  </a:lnTo>
                  <a:lnTo>
                    <a:pt x="633" y="328"/>
                  </a:lnTo>
                  <a:lnTo>
                    <a:pt x="633" y="334"/>
                  </a:lnTo>
                  <a:lnTo>
                    <a:pt x="633" y="339"/>
                  </a:lnTo>
                  <a:lnTo>
                    <a:pt x="638" y="339"/>
                  </a:lnTo>
                  <a:lnTo>
                    <a:pt x="638" y="345"/>
                  </a:lnTo>
                  <a:lnTo>
                    <a:pt x="638" y="351"/>
                  </a:lnTo>
                  <a:lnTo>
                    <a:pt x="633" y="351"/>
                  </a:lnTo>
                  <a:lnTo>
                    <a:pt x="627" y="351"/>
                  </a:lnTo>
                  <a:lnTo>
                    <a:pt x="621" y="357"/>
                  </a:lnTo>
                  <a:lnTo>
                    <a:pt x="615" y="357"/>
                  </a:lnTo>
                  <a:lnTo>
                    <a:pt x="615" y="362"/>
                  </a:lnTo>
                  <a:lnTo>
                    <a:pt x="610" y="362"/>
                  </a:lnTo>
                  <a:lnTo>
                    <a:pt x="610" y="368"/>
                  </a:lnTo>
                  <a:lnTo>
                    <a:pt x="615" y="368"/>
                  </a:lnTo>
                  <a:lnTo>
                    <a:pt x="615" y="374"/>
                  </a:lnTo>
                  <a:lnTo>
                    <a:pt x="615" y="368"/>
                  </a:lnTo>
                  <a:lnTo>
                    <a:pt x="615" y="374"/>
                  </a:lnTo>
                  <a:lnTo>
                    <a:pt x="621" y="374"/>
                  </a:lnTo>
                  <a:lnTo>
                    <a:pt x="615" y="374"/>
                  </a:lnTo>
                  <a:lnTo>
                    <a:pt x="621" y="374"/>
                  </a:lnTo>
                  <a:lnTo>
                    <a:pt x="621" y="380"/>
                  </a:lnTo>
                  <a:lnTo>
                    <a:pt x="627" y="380"/>
                  </a:lnTo>
                  <a:lnTo>
                    <a:pt x="627" y="385"/>
                  </a:lnTo>
                  <a:lnTo>
                    <a:pt x="627" y="391"/>
                  </a:lnTo>
                  <a:lnTo>
                    <a:pt x="627" y="397"/>
                  </a:lnTo>
                  <a:lnTo>
                    <a:pt x="627" y="403"/>
                  </a:lnTo>
                  <a:lnTo>
                    <a:pt x="627" y="408"/>
                  </a:lnTo>
                  <a:lnTo>
                    <a:pt x="621" y="408"/>
                  </a:lnTo>
                  <a:lnTo>
                    <a:pt x="621" y="414"/>
                  </a:lnTo>
                  <a:lnTo>
                    <a:pt x="615" y="414"/>
                  </a:lnTo>
                  <a:lnTo>
                    <a:pt x="610" y="414"/>
                  </a:lnTo>
                  <a:lnTo>
                    <a:pt x="610" y="408"/>
                  </a:lnTo>
                  <a:lnTo>
                    <a:pt x="610" y="414"/>
                  </a:lnTo>
                  <a:lnTo>
                    <a:pt x="610" y="408"/>
                  </a:lnTo>
                  <a:lnTo>
                    <a:pt x="604" y="408"/>
                  </a:lnTo>
                  <a:lnTo>
                    <a:pt x="598" y="408"/>
                  </a:lnTo>
                  <a:lnTo>
                    <a:pt x="598" y="403"/>
                  </a:lnTo>
                  <a:lnTo>
                    <a:pt x="598" y="408"/>
                  </a:lnTo>
                  <a:lnTo>
                    <a:pt x="598" y="403"/>
                  </a:lnTo>
                  <a:lnTo>
                    <a:pt x="592" y="403"/>
                  </a:lnTo>
                  <a:lnTo>
                    <a:pt x="592" y="408"/>
                  </a:lnTo>
                  <a:lnTo>
                    <a:pt x="592" y="403"/>
                  </a:lnTo>
                  <a:lnTo>
                    <a:pt x="587" y="403"/>
                  </a:lnTo>
                  <a:lnTo>
                    <a:pt x="587" y="408"/>
                  </a:lnTo>
                  <a:lnTo>
                    <a:pt x="587" y="414"/>
                  </a:lnTo>
                  <a:lnTo>
                    <a:pt x="581" y="414"/>
                  </a:lnTo>
                  <a:lnTo>
                    <a:pt x="575" y="414"/>
                  </a:lnTo>
                  <a:lnTo>
                    <a:pt x="581" y="414"/>
                  </a:lnTo>
                  <a:lnTo>
                    <a:pt x="575" y="414"/>
                  </a:lnTo>
                  <a:lnTo>
                    <a:pt x="575" y="420"/>
                  </a:lnTo>
                  <a:lnTo>
                    <a:pt x="575" y="414"/>
                  </a:lnTo>
                  <a:lnTo>
                    <a:pt x="575" y="420"/>
                  </a:lnTo>
                  <a:lnTo>
                    <a:pt x="575" y="414"/>
                  </a:lnTo>
                  <a:lnTo>
                    <a:pt x="575" y="420"/>
                  </a:lnTo>
                  <a:lnTo>
                    <a:pt x="569" y="414"/>
                  </a:lnTo>
                  <a:lnTo>
                    <a:pt x="564" y="420"/>
                  </a:lnTo>
                  <a:lnTo>
                    <a:pt x="564" y="414"/>
                  </a:lnTo>
                  <a:lnTo>
                    <a:pt x="564" y="420"/>
                  </a:lnTo>
                  <a:lnTo>
                    <a:pt x="564" y="414"/>
                  </a:lnTo>
                  <a:lnTo>
                    <a:pt x="558" y="420"/>
                  </a:lnTo>
                  <a:lnTo>
                    <a:pt x="558" y="414"/>
                  </a:lnTo>
                  <a:lnTo>
                    <a:pt x="558" y="420"/>
                  </a:lnTo>
                  <a:lnTo>
                    <a:pt x="558" y="426"/>
                  </a:lnTo>
                  <a:lnTo>
                    <a:pt x="558" y="431"/>
                  </a:lnTo>
                  <a:lnTo>
                    <a:pt x="552" y="431"/>
                  </a:lnTo>
                  <a:lnTo>
                    <a:pt x="546" y="431"/>
                  </a:lnTo>
                  <a:lnTo>
                    <a:pt x="546" y="437"/>
                  </a:lnTo>
                  <a:lnTo>
                    <a:pt x="541" y="437"/>
                  </a:lnTo>
                  <a:lnTo>
                    <a:pt x="541" y="431"/>
                  </a:lnTo>
                  <a:lnTo>
                    <a:pt x="535" y="431"/>
                  </a:lnTo>
                  <a:lnTo>
                    <a:pt x="541" y="431"/>
                  </a:lnTo>
                  <a:lnTo>
                    <a:pt x="535" y="426"/>
                  </a:lnTo>
                  <a:lnTo>
                    <a:pt x="535" y="431"/>
                  </a:lnTo>
                  <a:lnTo>
                    <a:pt x="535" y="426"/>
                  </a:lnTo>
                  <a:lnTo>
                    <a:pt x="535" y="431"/>
                  </a:lnTo>
                  <a:lnTo>
                    <a:pt x="535" y="426"/>
                  </a:lnTo>
                  <a:lnTo>
                    <a:pt x="535" y="431"/>
                  </a:lnTo>
                  <a:lnTo>
                    <a:pt x="529" y="431"/>
                  </a:lnTo>
                  <a:lnTo>
                    <a:pt x="523" y="431"/>
                  </a:lnTo>
                  <a:lnTo>
                    <a:pt x="518" y="431"/>
                  </a:lnTo>
                  <a:lnTo>
                    <a:pt x="512" y="437"/>
                  </a:lnTo>
                  <a:lnTo>
                    <a:pt x="512" y="443"/>
                  </a:lnTo>
                  <a:lnTo>
                    <a:pt x="506" y="443"/>
                  </a:lnTo>
                  <a:lnTo>
                    <a:pt x="506" y="449"/>
                  </a:lnTo>
                  <a:lnTo>
                    <a:pt x="466" y="449"/>
                  </a:lnTo>
                  <a:lnTo>
                    <a:pt x="460" y="449"/>
                  </a:lnTo>
                  <a:lnTo>
                    <a:pt x="466" y="449"/>
                  </a:lnTo>
                  <a:lnTo>
                    <a:pt x="460" y="449"/>
                  </a:lnTo>
                  <a:lnTo>
                    <a:pt x="460" y="454"/>
                  </a:lnTo>
                  <a:lnTo>
                    <a:pt x="460" y="449"/>
                  </a:lnTo>
                  <a:lnTo>
                    <a:pt x="460" y="454"/>
                  </a:lnTo>
                  <a:lnTo>
                    <a:pt x="454" y="454"/>
                  </a:lnTo>
                  <a:lnTo>
                    <a:pt x="454" y="449"/>
                  </a:lnTo>
                  <a:lnTo>
                    <a:pt x="449" y="449"/>
                  </a:lnTo>
                  <a:lnTo>
                    <a:pt x="420" y="426"/>
                  </a:lnTo>
                  <a:lnTo>
                    <a:pt x="414" y="426"/>
                  </a:lnTo>
                  <a:lnTo>
                    <a:pt x="408" y="426"/>
                  </a:lnTo>
                  <a:lnTo>
                    <a:pt x="414" y="426"/>
                  </a:lnTo>
                  <a:lnTo>
                    <a:pt x="385" y="403"/>
                  </a:lnTo>
                  <a:lnTo>
                    <a:pt x="253" y="311"/>
                  </a:lnTo>
                  <a:lnTo>
                    <a:pt x="218" y="276"/>
                  </a:lnTo>
                  <a:lnTo>
                    <a:pt x="213" y="276"/>
                  </a:lnTo>
                  <a:lnTo>
                    <a:pt x="207" y="276"/>
                  </a:lnTo>
                  <a:lnTo>
                    <a:pt x="201" y="276"/>
                  </a:lnTo>
                  <a:lnTo>
                    <a:pt x="201" y="282"/>
                  </a:lnTo>
                  <a:lnTo>
                    <a:pt x="201" y="276"/>
                  </a:lnTo>
                  <a:lnTo>
                    <a:pt x="195" y="276"/>
                  </a:lnTo>
                  <a:lnTo>
                    <a:pt x="195" y="270"/>
                  </a:lnTo>
                  <a:lnTo>
                    <a:pt x="195" y="276"/>
                  </a:lnTo>
                  <a:lnTo>
                    <a:pt x="190" y="276"/>
                  </a:lnTo>
                  <a:lnTo>
                    <a:pt x="190" y="282"/>
                  </a:lnTo>
                  <a:lnTo>
                    <a:pt x="92" y="270"/>
                  </a:lnTo>
                  <a:lnTo>
                    <a:pt x="69" y="253"/>
                  </a:lnTo>
                  <a:lnTo>
                    <a:pt x="63" y="259"/>
                  </a:lnTo>
                  <a:lnTo>
                    <a:pt x="63" y="253"/>
                  </a:lnTo>
                  <a:lnTo>
                    <a:pt x="57" y="253"/>
                  </a:lnTo>
                  <a:lnTo>
                    <a:pt x="51" y="259"/>
                  </a:lnTo>
                  <a:lnTo>
                    <a:pt x="51" y="265"/>
                  </a:lnTo>
                  <a:lnTo>
                    <a:pt x="46" y="265"/>
                  </a:lnTo>
                  <a:lnTo>
                    <a:pt x="46" y="259"/>
                  </a:lnTo>
                  <a:lnTo>
                    <a:pt x="40" y="259"/>
                  </a:lnTo>
                  <a:lnTo>
                    <a:pt x="28" y="247"/>
                  </a:lnTo>
                  <a:lnTo>
                    <a:pt x="28" y="242"/>
                  </a:lnTo>
                  <a:lnTo>
                    <a:pt x="28" y="236"/>
                  </a:lnTo>
                  <a:lnTo>
                    <a:pt x="28" y="224"/>
                  </a:lnTo>
                  <a:lnTo>
                    <a:pt x="23" y="218"/>
                  </a:lnTo>
                  <a:lnTo>
                    <a:pt x="23" y="213"/>
                  </a:lnTo>
                  <a:lnTo>
                    <a:pt x="17" y="213"/>
                  </a:lnTo>
                  <a:lnTo>
                    <a:pt x="17" y="207"/>
                  </a:lnTo>
                  <a:lnTo>
                    <a:pt x="11" y="201"/>
                  </a:lnTo>
                  <a:lnTo>
                    <a:pt x="5" y="195"/>
                  </a:lnTo>
                  <a:lnTo>
                    <a:pt x="5" y="190"/>
                  </a:lnTo>
                  <a:lnTo>
                    <a:pt x="5" y="184"/>
                  </a:lnTo>
                  <a:lnTo>
                    <a:pt x="5" y="178"/>
                  </a:lnTo>
                  <a:lnTo>
                    <a:pt x="0" y="178"/>
                  </a:lnTo>
                  <a:lnTo>
                    <a:pt x="0" y="172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5" y="149"/>
                  </a:lnTo>
                  <a:lnTo>
                    <a:pt x="5" y="144"/>
                  </a:lnTo>
                  <a:lnTo>
                    <a:pt x="11" y="144"/>
                  </a:lnTo>
                  <a:lnTo>
                    <a:pt x="17" y="144"/>
                  </a:lnTo>
                  <a:lnTo>
                    <a:pt x="17" y="138"/>
                  </a:lnTo>
                  <a:lnTo>
                    <a:pt x="17" y="132"/>
                  </a:lnTo>
                  <a:lnTo>
                    <a:pt x="23" y="132"/>
                  </a:lnTo>
                  <a:lnTo>
                    <a:pt x="28" y="132"/>
                  </a:lnTo>
                  <a:lnTo>
                    <a:pt x="28" y="126"/>
                  </a:lnTo>
                  <a:lnTo>
                    <a:pt x="28" y="132"/>
                  </a:lnTo>
                  <a:lnTo>
                    <a:pt x="28" y="126"/>
                  </a:lnTo>
                  <a:lnTo>
                    <a:pt x="28" y="121"/>
                  </a:lnTo>
                  <a:lnTo>
                    <a:pt x="34" y="121"/>
                  </a:lnTo>
                  <a:lnTo>
                    <a:pt x="28" y="121"/>
                  </a:lnTo>
                  <a:lnTo>
                    <a:pt x="34" y="115"/>
                  </a:lnTo>
                  <a:lnTo>
                    <a:pt x="34" y="109"/>
                  </a:lnTo>
                  <a:lnTo>
                    <a:pt x="34" y="103"/>
                  </a:lnTo>
                  <a:lnTo>
                    <a:pt x="28" y="103"/>
                  </a:lnTo>
                  <a:lnTo>
                    <a:pt x="28" y="98"/>
                  </a:lnTo>
                  <a:lnTo>
                    <a:pt x="28" y="92"/>
                  </a:lnTo>
                  <a:lnTo>
                    <a:pt x="34" y="92"/>
                  </a:lnTo>
                  <a:lnTo>
                    <a:pt x="40" y="86"/>
                  </a:lnTo>
                  <a:lnTo>
                    <a:pt x="46" y="80"/>
                  </a:lnTo>
                  <a:lnTo>
                    <a:pt x="51" y="80"/>
                  </a:lnTo>
                  <a:lnTo>
                    <a:pt x="57" y="80"/>
                  </a:lnTo>
                  <a:lnTo>
                    <a:pt x="57" y="75"/>
                  </a:lnTo>
                  <a:lnTo>
                    <a:pt x="63" y="75"/>
                  </a:lnTo>
                  <a:lnTo>
                    <a:pt x="63" y="80"/>
                  </a:lnTo>
                  <a:lnTo>
                    <a:pt x="63" y="75"/>
                  </a:lnTo>
                  <a:lnTo>
                    <a:pt x="63" y="80"/>
                  </a:lnTo>
                  <a:lnTo>
                    <a:pt x="63" y="75"/>
                  </a:lnTo>
                  <a:lnTo>
                    <a:pt x="69" y="75"/>
                  </a:lnTo>
                  <a:lnTo>
                    <a:pt x="69" y="69"/>
                  </a:lnTo>
                  <a:lnTo>
                    <a:pt x="75" y="69"/>
                  </a:lnTo>
                  <a:lnTo>
                    <a:pt x="75" y="63"/>
                  </a:lnTo>
                  <a:lnTo>
                    <a:pt x="75" y="69"/>
                  </a:lnTo>
                  <a:lnTo>
                    <a:pt x="80" y="69"/>
                  </a:lnTo>
                  <a:lnTo>
                    <a:pt x="80" y="63"/>
                  </a:lnTo>
                  <a:lnTo>
                    <a:pt x="75" y="63"/>
                  </a:lnTo>
                  <a:lnTo>
                    <a:pt x="80" y="63"/>
                  </a:lnTo>
                  <a:lnTo>
                    <a:pt x="80" y="69"/>
                  </a:lnTo>
                  <a:lnTo>
                    <a:pt x="80" y="63"/>
                  </a:lnTo>
                  <a:lnTo>
                    <a:pt x="80" y="57"/>
                  </a:lnTo>
                  <a:lnTo>
                    <a:pt x="86" y="57"/>
                  </a:lnTo>
                  <a:lnTo>
                    <a:pt x="86" y="63"/>
                  </a:lnTo>
                  <a:lnTo>
                    <a:pt x="86" y="57"/>
                  </a:lnTo>
                  <a:lnTo>
                    <a:pt x="86" y="63"/>
                  </a:lnTo>
                  <a:lnTo>
                    <a:pt x="92" y="63"/>
                  </a:lnTo>
                  <a:lnTo>
                    <a:pt x="86" y="57"/>
                  </a:lnTo>
                  <a:lnTo>
                    <a:pt x="92" y="52"/>
                  </a:lnTo>
                  <a:lnTo>
                    <a:pt x="98" y="46"/>
                  </a:lnTo>
                  <a:lnTo>
                    <a:pt x="103" y="40"/>
                  </a:lnTo>
                  <a:lnTo>
                    <a:pt x="103" y="34"/>
                  </a:lnTo>
                  <a:lnTo>
                    <a:pt x="103" y="29"/>
                  </a:lnTo>
                  <a:lnTo>
                    <a:pt x="98" y="29"/>
                  </a:lnTo>
                  <a:lnTo>
                    <a:pt x="98" y="23"/>
                  </a:lnTo>
                  <a:lnTo>
                    <a:pt x="98" y="17"/>
                  </a:lnTo>
                  <a:lnTo>
                    <a:pt x="98" y="11"/>
                  </a:lnTo>
                  <a:lnTo>
                    <a:pt x="98" y="6"/>
                  </a:lnTo>
                  <a:lnTo>
                    <a:pt x="98" y="0"/>
                  </a:lnTo>
                  <a:lnTo>
                    <a:pt x="103" y="0"/>
                  </a:lnTo>
                  <a:lnTo>
                    <a:pt x="103" y="6"/>
                  </a:lnTo>
                  <a:lnTo>
                    <a:pt x="109" y="6"/>
                  </a:lnTo>
                  <a:lnTo>
                    <a:pt x="109" y="11"/>
                  </a:lnTo>
                  <a:lnTo>
                    <a:pt x="109" y="17"/>
                  </a:lnTo>
                  <a:lnTo>
                    <a:pt x="109" y="23"/>
                  </a:lnTo>
                  <a:lnTo>
                    <a:pt x="109" y="29"/>
                  </a:lnTo>
                  <a:lnTo>
                    <a:pt x="115" y="29"/>
                  </a:lnTo>
                  <a:lnTo>
                    <a:pt x="121" y="34"/>
                  </a:lnTo>
                  <a:lnTo>
                    <a:pt x="126" y="40"/>
                  </a:lnTo>
                  <a:lnTo>
                    <a:pt x="132" y="46"/>
                  </a:lnTo>
                  <a:lnTo>
                    <a:pt x="138" y="52"/>
                  </a:lnTo>
                  <a:lnTo>
                    <a:pt x="138" y="57"/>
                  </a:lnTo>
                  <a:lnTo>
                    <a:pt x="144" y="57"/>
                  </a:lnTo>
                  <a:lnTo>
                    <a:pt x="144" y="63"/>
                  </a:lnTo>
                  <a:lnTo>
                    <a:pt x="144" y="69"/>
                  </a:lnTo>
                  <a:lnTo>
                    <a:pt x="144" y="75"/>
                  </a:lnTo>
                  <a:lnTo>
                    <a:pt x="144" y="69"/>
                  </a:lnTo>
                  <a:lnTo>
                    <a:pt x="144" y="75"/>
                  </a:lnTo>
                  <a:lnTo>
                    <a:pt x="144" y="80"/>
                  </a:lnTo>
                  <a:lnTo>
                    <a:pt x="138" y="80"/>
                  </a:lnTo>
                  <a:lnTo>
                    <a:pt x="144" y="80"/>
                  </a:lnTo>
                  <a:lnTo>
                    <a:pt x="144" y="86"/>
                  </a:lnTo>
                  <a:lnTo>
                    <a:pt x="138" y="92"/>
                  </a:lnTo>
                  <a:lnTo>
                    <a:pt x="138" y="98"/>
                  </a:lnTo>
                  <a:lnTo>
                    <a:pt x="144" y="98"/>
                  </a:lnTo>
                  <a:lnTo>
                    <a:pt x="144" y="103"/>
                  </a:lnTo>
                  <a:lnTo>
                    <a:pt x="138" y="103"/>
                  </a:lnTo>
                  <a:lnTo>
                    <a:pt x="138" y="109"/>
                  </a:lnTo>
                  <a:lnTo>
                    <a:pt x="132" y="109"/>
                  </a:lnTo>
                  <a:lnTo>
                    <a:pt x="132" y="115"/>
                  </a:lnTo>
                  <a:lnTo>
                    <a:pt x="132" y="121"/>
                  </a:lnTo>
                  <a:lnTo>
                    <a:pt x="126" y="121"/>
                  </a:lnTo>
                  <a:lnTo>
                    <a:pt x="121" y="121"/>
                  </a:lnTo>
                  <a:lnTo>
                    <a:pt x="121" y="115"/>
                  </a:lnTo>
                  <a:lnTo>
                    <a:pt x="115" y="109"/>
                  </a:lnTo>
                  <a:lnTo>
                    <a:pt x="109" y="109"/>
                  </a:lnTo>
                  <a:lnTo>
                    <a:pt x="103" y="109"/>
                  </a:lnTo>
                  <a:lnTo>
                    <a:pt x="103" y="103"/>
                  </a:lnTo>
                  <a:lnTo>
                    <a:pt x="98" y="103"/>
                  </a:lnTo>
                  <a:lnTo>
                    <a:pt x="92" y="103"/>
                  </a:lnTo>
                  <a:lnTo>
                    <a:pt x="92" y="98"/>
                  </a:lnTo>
                  <a:lnTo>
                    <a:pt x="92" y="103"/>
                  </a:lnTo>
                  <a:lnTo>
                    <a:pt x="92" y="98"/>
                  </a:lnTo>
                  <a:lnTo>
                    <a:pt x="86" y="98"/>
                  </a:lnTo>
                  <a:lnTo>
                    <a:pt x="92" y="103"/>
                  </a:lnTo>
                  <a:lnTo>
                    <a:pt x="86" y="103"/>
                  </a:lnTo>
                  <a:lnTo>
                    <a:pt x="86" y="109"/>
                  </a:lnTo>
                  <a:lnTo>
                    <a:pt x="86" y="103"/>
                  </a:lnTo>
                  <a:lnTo>
                    <a:pt x="80" y="103"/>
                  </a:lnTo>
                  <a:lnTo>
                    <a:pt x="75" y="103"/>
                  </a:lnTo>
                  <a:lnTo>
                    <a:pt x="69" y="103"/>
                  </a:lnTo>
                  <a:lnTo>
                    <a:pt x="69" y="109"/>
                  </a:lnTo>
                  <a:lnTo>
                    <a:pt x="63" y="109"/>
                  </a:lnTo>
                  <a:lnTo>
                    <a:pt x="63" y="115"/>
                  </a:lnTo>
                  <a:lnTo>
                    <a:pt x="63" y="109"/>
                  </a:lnTo>
                  <a:lnTo>
                    <a:pt x="57" y="109"/>
                  </a:lnTo>
                  <a:lnTo>
                    <a:pt x="57" y="115"/>
                  </a:lnTo>
                  <a:lnTo>
                    <a:pt x="63" y="115"/>
                  </a:lnTo>
                  <a:lnTo>
                    <a:pt x="63" y="121"/>
                  </a:lnTo>
                  <a:lnTo>
                    <a:pt x="63" y="126"/>
                  </a:lnTo>
                  <a:lnTo>
                    <a:pt x="63" y="132"/>
                  </a:lnTo>
                  <a:lnTo>
                    <a:pt x="69" y="132"/>
                  </a:lnTo>
                  <a:lnTo>
                    <a:pt x="69" y="138"/>
                  </a:lnTo>
                  <a:lnTo>
                    <a:pt x="63" y="144"/>
                  </a:lnTo>
                  <a:lnTo>
                    <a:pt x="63" y="149"/>
                  </a:lnTo>
                  <a:lnTo>
                    <a:pt x="63" y="155"/>
                  </a:lnTo>
                  <a:lnTo>
                    <a:pt x="57" y="155"/>
                  </a:lnTo>
                  <a:lnTo>
                    <a:pt x="57" y="161"/>
                  </a:lnTo>
                  <a:lnTo>
                    <a:pt x="57" y="167"/>
                  </a:lnTo>
                  <a:lnTo>
                    <a:pt x="63" y="167"/>
                  </a:lnTo>
                  <a:lnTo>
                    <a:pt x="63" y="172"/>
                  </a:lnTo>
                  <a:lnTo>
                    <a:pt x="69" y="172"/>
                  </a:lnTo>
                  <a:lnTo>
                    <a:pt x="75" y="172"/>
                  </a:lnTo>
                  <a:lnTo>
                    <a:pt x="75" y="178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54" name="Freeform 143"/>
            <p:cNvSpPr>
              <a:spLocks/>
            </p:cNvSpPr>
            <p:nvPr/>
          </p:nvSpPr>
          <p:spPr bwMode="auto">
            <a:xfrm>
              <a:off x="3467156" y="1796603"/>
              <a:ext cx="681293" cy="253399"/>
            </a:xfrm>
            <a:custGeom>
              <a:avLst/>
              <a:gdLst>
                <a:gd name="T0" fmla="*/ 2147483646 w 449"/>
                <a:gd name="T1" fmla="*/ 2147483646 h 167"/>
                <a:gd name="T2" fmla="*/ 2147483646 w 449"/>
                <a:gd name="T3" fmla="*/ 2147483646 h 167"/>
                <a:gd name="T4" fmla="*/ 2147483646 w 449"/>
                <a:gd name="T5" fmla="*/ 2147483646 h 167"/>
                <a:gd name="T6" fmla="*/ 2147483646 w 449"/>
                <a:gd name="T7" fmla="*/ 2147483646 h 167"/>
                <a:gd name="T8" fmla="*/ 2147483646 w 449"/>
                <a:gd name="T9" fmla="*/ 2147483646 h 167"/>
                <a:gd name="T10" fmla="*/ 2147483646 w 449"/>
                <a:gd name="T11" fmla="*/ 2147483646 h 167"/>
                <a:gd name="T12" fmla="*/ 2147483646 w 449"/>
                <a:gd name="T13" fmla="*/ 2147483646 h 167"/>
                <a:gd name="T14" fmla="*/ 2147483646 w 449"/>
                <a:gd name="T15" fmla="*/ 2147483646 h 167"/>
                <a:gd name="T16" fmla="*/ 2147483646 w 449"/>
                <a:gd name="T17" fmla="*/ 2147483646 h 167"/>
                <a:gd name="T18" fmla="*/ 2147483646 w 449"/>
                <a:gd name="T19" fmla="*/ 2147483646 h 167"/>
                <a:gd name="T20" fmla="*/ 2147483646 w 449"/>
                <a:gd name="T21" fmla="*/ 2147483646 h 167"/>
                <a:gd name="T22" fmla="*/ 2147483646 w 449"/>
                <a:gd name="T23" fmla="*/ 2147483646 h 167"/>
                <a:gd name="T24" fmla="*/ 2147483646 w 449"/>
                <a:gd name="T25" fmla="*/ 2147483646 h 167"/>
                <a:gd name="T26" fmla="*/ 2147483646 w 449"/>
                <a:gd name="T27" fmla="*/ 2147483646 h 167"/>
                <a:gd name="T28" fmla="*/ 2147483646 w 449"/>
                <a:gd name="T29" fmla="*/ 2147483646 h 167"/>
                <a:gd name="T30" fmla="*/ 2147483646 w 449"/>
                <a:gd name="T31" fmla="*/ 2147483646 h 167"/>
                <a:gd name="T32" fmla="*/ 2147483646 w 449"/>
                <a:gd name="T33" fmla="*/ 2147483646 h 167"/>
                <a:gd name="T34" fmla="*/ 2147483646 w 449"/>
                <a:gd name="T35" fmla="*/ 2147483646 h 167"/>
                <a:gd name="T36" fmla="*/ 2147483646 w 449"/>
                <a:gd name="T37" fmla="*/ 2147483646 h 167"/>
                <a:gd name="T38" fmla="*/ 2147483646 w 449"/>
                <a:gd name="T39" fmla="*/ 2147483646 h 167"/>
                <a:gd name="T40" fmla="*/ 2147483646 w 449"/>
                <a:gd name="T41" fmla="*/ 2147483646 h 167"/>
                <a:gd name="T42" fmla="*/ 2147483646 w 449"/>
                <a:gd name="T43" fmla="*/ 2147483646 h 167"/>
                <a:gd name="T44" fmla="*/ 2147483646 w 449"/>
                <a:gd name="T45" fmla="*/ 2147483646 h 167"/>
                <a:gd name="T46" fmla="*/ 2147483646 w 449"/>
                <a:gd name="T47" fmla="*/ 2147483646 h 167"/>
                <a:gd name="T48" fmla="*/ 2147483646 w 449"/>
                <a:gd name="T49" fmla="*/ 2147483646 h 167"/>
                <a:gd name="T50" fmla="*/ 2147483646 w 449"/>
                <a:gd name="T51" fmla="*/ 2147483646 h 167"/>
                <a:gd name="T52" fmla="*/ 2147483646 w 449"/>
                <a:gd name="T53" fmla="*/ 2147483646 h 167"/>
                <a:gd name="T54" fmla="*/ 2147483646 w 449"/>
                <a:gd name="T55" fmla="*/ 2147483646 h 167"/>
                <a:gd name="T56" fmla="*/ 2147483646 w 449"/>
                <a:gd name="T57" fmla="*/ 2147483646 h 167"/>
                <a:gd name="T58" fmla="*/ 2147483646 w 449"/>
                <a:gd name="T59" fmla="*/ 2147483646 h 167"/>
                <a:gd name="T60" fmla="*/ 2147483646 w 449"/>
                <a:gd name="T61" fmla="*/ 2147483646 h 167"/>
                <a:gd name="T62" fmla="*/ 2147483646 w 449"/>
                <a:gd name="T63" fmla="*/ 2147483646 h 167"/>
                <a:gd name="T64" fmla="*/ 2147483646 w 449"/>
                <a:gd name="T65" fmla="*/ 2147483646 h 167"/>
                <a:gd name="T66" fmla="*/ 2147483646 w 449"/>
                <a:gd name="T67" fmla="*/ 2147483646 h 167"/>
                <a:gd name="T68" fmla="*/ 2147483646 w 449"/>
                <a:gd name="T69" fmla="*/ 2147483646 h 167"/>
                <a:gd name="T70" fmla="*/ 2147483646 w 449"/>
                <a:gd name="T71" fmla="*/ 2147483646 h 167"/>
                <a:gd name="T72" fmla="*/ 2147483646 w 449"/>
                <a:gd name="T73" fmla="*/ 2147483646 h 167"/>
                <a:gd name="T74" fmla="*/ 2147483646 w 449"/>
                <a:gd name="T75" fmla="*/ 2147483646 h 167"/>
                <a:gd name="T76" fmla="*/ 2147483646 w 449"/>
                <a:gd name="T77" fmla="*/ 2147483646 h 167"/>
                <a:gd name="T78" fmla="*/ 2147483646 w 449"/>
                <a:gd name="T79" fmla="*/ 2147483646 h 167"/>
                <a:gd name="T80" fmla="*/ 2147483646 w 449"/>
                <a:gd name="T81" fmla="*/ 2147483646 h 167"/>
                <a:gd name="T82" fmla="*/ 2147483646 w 449"/>
                <a:gd name="T83" fmla="*/ 2147483646 h 167"/>
                <a:gd name="T84" fmla="*/ 2147483646 w 449"/>
                <a:gd name="T85" fmla="*/ 2147483646 h 167"/>
                <a:gd name="T86" fmla="*/ 2147483646 w 449"/>
                <a:gd name="T87" fmla="*/ 2147483646 h 167"/>
                <a:gd name="T88" fmla="*/ 2147483646 w 449"/>
                <a:gd name="T89" fmla="*/ 2147483646 h 167"/>
                <a:gd name="T90" fmla="*/ 2147483646 w 449"/>
                <a:gd name="T91" fmla="*/ 2147483646 h 167"/>
                <a:gd name="T92" fmla="*/ 2147483646 w 449"/>
                <a:gd name="T93" fmla="*/ 2147483646 h 167"/>
                <a:gd name="T94" fmla="*/ 2147483646 w 449"/>
                <a:gd name="T95" fmla="*/ 2147483646 h 167"/>
                <a:gd name="T96" fmla="*/ 2147483646 w 449"/>
                <a:gd name="T97" fmla="*/ 2147483646 h 167"/>
                <a:gd name="T98" fmla="*/ 2147483646 w 449"/>
                <a:gd name="T99" fmla="*/ 2147483646 h 167"/>
                <a:gd name="T100" fmla="*/ 2147483646 w 449"/>
                <a:gd name="T101" fmla="*/ 2147483646 h 167"/>
                <a:gd name="T102" fmla="*/ 2147483646 w 449"/>
                <a:gd name="T103" fmla="*/ 2147483646 h 167"/>
                <a:gd name="T104" fmla="*/ 2147483646 w 449"/>
                <a:gd name="T105" fmla="*/ 2147483646 h 167"/>
                <a:gd name="T106" fmla="*/ 2147483646 w 449"/>
                <a:gd name="T107" fmla="*/ 2147483646 h 167"/>
                <a:gd name="T108" fmla="*/ 2147483646 w 449"/>
                <a:gd name="T109" fmla="*/ 0 h 167"/>
                <a:gd name="T110" fmla="*/ 2147483646 w 449"/>
                <a:gd name="T111" fmla="*/ 2147483646 h 167"/>
                <a:gd name="T112" fmla="*/ 2147483646 w 449"/>
                <a:gd name="T113" fmla="*/ 2147483646 h 167"/>
                <a:gd name="T114" fmla="*/ 2147483646 w 449"/>
                <a:gd name="T115" fmla="*/ 2147483646 h 167"/>
                <a:gd name="T116" fmla="*/ 2147483646 w 449"/>
                <a:gd name="T117" fmla="*/ 2147483646 h 1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49" h="167">
                  <a:moveTo>
                    <a:pt x="362" y="23"/>
                  </a:moveTo>
                  <a:lnTo>
                    <a:pt x="357" y="29"/>
                  </a:lnTo>
                  <a:lnTo>
                    <a:pt x="362" y="29"/>
                  </a:lnTo>
                  <a:lnTo>
                    <a:pt x="368" y="29"/>
                  </a:lnTo>
                  <a:lnTo>
                    <a:pt x="368" y="23"/>
                  </a:lnTo>
                  <a:lnTo>
                    <a:pt x="374" y="23"/>
                  </a:lnTo>
                  <a:lnTo>
                    <a:pt x="374" y="29"/>
                  </a:lnTo>
                  <a:lnTo>
                    <a:pt x="380" y="35"/>
                  </a:lnTo>
                  <a:lnTo>
                    <a:pt x="380" y="29"/>
                  </a:lnTo>
                  <a:lnTo>
                    <a:pt x="380" y="23"/>
                  </a:lnTo>
                  <a:lnTo>
                    <a:pt x="380" y="17"/>
                  </a:lnTo>
                  <a:lnTo>
                    <a:pt x="386" y="17"/>
                  </a:lnTo>
                  <a:lnTo>
                    <a:pt x="386" y="12"/>
                  </a:lnTo>
                  <a:lnTo>
                    <a:pt x="391" y="12"/>
                  </a:lnTo>
                  <a:lnTo>
                    <a:pt x="391" y="17"/>
                  </a:lnTo>
                  <a:lnTo>
                    <a:pt x="391" y="12"/>
                  </a:lnTo>
                  <a:lnTo>
                    <a:pt x="397" y="12"/>
                  </a:lnTo>
                  <a:lnTo>
                    <a:pt x="403" y="12"/>
                  </a:lnTo>
                  <a:lnTo>
                    <a:pt x="409" y="12"/>
                  </a:lnTo>
                  <a:lnTo>
                    <a:pt x="414" y="12"/>
                  </a:lnTo>
                  <a:lnTo>
                    <a:pt x="414" y="6"/>
                  </a:lnTo>
                  <a:lnTo>
                    <a:pt x="420" y="12"/>
                  </a:lnTo>
                  <a:lnTo>
                    <a:pt x="426" y="12"/>
                  </a:lnTo>
                  <a:lnTo>
                    <a:pt x="432" y="12"/>
                  </a:lnTo>
                  <a:lnTo>
                    <a:pt x="437" y="12"/>
                  </a:lnTo>
                  <a:lnTo>
                    <a:pt x="437" y="17"/>
                  </a:lnTo>
                  <a:lnTo>
                    <a:pt x="443" y="17"/>
                  </a:lnTo>
                  <a:lnTo>
                    <a:pt x="443" y="23"/>
                  </a:lnTo>
                  <a:lnTo>
                    <a:pt x="443" y="29"/>
                  </a:lnTo>
                  <a:lnTo>
                    <a:pt x="449" y="29"/>
                  </a:lnTo>
                  <a:lnTo>
                    <a:pt x="443" y="29"/>
                  </a:lnTo>
                  <a:lnTo>
                    <a:pt x="443" y="35"/>
                  </a:lnTo>
                  <a:lnTo>
                    <a:pt x="443" y="40"/>
                  </a:lnTo>
                  <a:lnTo>
                    <a:pt x="443" y="46"/>
                  </a:lnTo>
                  <a:lnTo>
                    <a:pt x="437" y="46"/>
                  </a:lnTo>
                  <a:lnTo>
                    <a:pt x="437" y="52"/>
                  </a:lnTo>
                  <a:lnTo>
                    <a:pt x="432" y="58"/>
                  </a:lnTo>
                  <a:lnTo>
                    <a:pt x="432" y="63"/>
                  </a:lnTo>
                  <a:lnTo>
                    <a:pt x="426" y="63"/>
                  </a:lnTo>
                  <a:lnTo>
                    <a:pt x="420" y="63"/>
                  </a:lnTo>
                  <a:lnTo>
                    <a:pt x="420" y="69"/>
                  </a:lnTo>
                  <a:lnTo>
                    <a:pt x="414" y="69"/>
                  </a:lnTo>
                  <a:lnTo>
                    <a:pt x="409" y="69"/>
                  </a:lnTo>
                  <a:lnTo>
                    <a:pt x="409" y="75"/>
                  </a:lnTo>
                  <a:lnTo>
                    <a:pt x="414" y="75"/>
                  </a:lnTo>
                  <a:lnTo>
                    <a:pt x="409" y="75"/>
                  </a:lnTo>
                  <a:lnTo>
                    <a:pt x="403" y="75"/>
                  </a:lnTo>
                  <a:lnTo>
                    <a:pt x="397" y="75"/>
                  </a:lnTo>
                  <a:lnTo>
                    <a:pt x="391" y="75"/>
                  </a:lnTo>
                  <a:lnTo>
                    <a:pt x="386" y="75"/>
                  </a:lnTo>
                  <a:lnTo>
                    <a:pt x="380" y="81"/>
                  </a:lnTo>
                  <a:lnTo>
                    <a:pt x="380" y="75"/>
                  </a:lnTo>
                  <a:lnTo>
                    <a:pt x="374" y="75"/>
                  </a:lnTo>
                  <a:lnTo>
                    <a:pt x="368" y="75"/>
                  </a:lnTo>
                  <a:lnTo>
                    <a:pt x="368" y="81"/>
                  </a:lnTo>
                  <a:lnTo>
                    <a:pt x="362" y="81"/>
                  </a:lnTo>
                  <a:lnTo>
                    <a:pt x="362" y="75"/>
                  </a:lnTo>
                  <a:lnTo>
                    <a:pt x="362" y="81"/>
                  </a:lnTo>
                  <a:lnTo>
                    <a:pt x="357" y="81"/>
                  </a:lnTo>
                  <a:lnTo>
                    <a:pt x="351" y="81"/>
                  </a:lnTo>
                  <a:lnTo>
                    <a:pt x="351" y="75"/>
                  </a:lnTo>
                  <a:lnTo>
                    <a:pt x="345" y="75"/>
                  </a:lnTo>
                  <a:lnTo>
                    <a:pt x="339" y="75"/>
                  </a:lnTo>
                  <a:lnTo>
                    <a:pt x="339" y="81"/>
                  </a:lnTo>
                  <a:lnTo>
                    <a:pt x="334" y="81"/>
                  </a:lnTo>
                  <a:lnTo>
                    <a:pt x="334" y="75"/>
                  </a:lnTo>
                  <a:lnTo>
                    <a:pt x="334" y="81"/>
                  </a:lnTo>
                  <a:lnTo>
                    <a:pt x="328" y="81"/>
                  </a:lnTo>
                  <a:lnTo>
                    <a:pt x="328" y="75"/>
                  </a:lnTo>
                  <a:lnTo>
                    <a:pt x="328" y="81"/>
                  </a:lnTo>
                  <a:lnTo>
                    <a:pt x="322" y="81"/>
                  </a:lnTo>
                  <a:lnTo>
                    <a:pt x="322" y="75"/>
                  </a:lnTo>
                  <a:lnTo>
                    <a:pt x="316" y="81"/>
                  </a:lnTo>
                  <a:lnTo>
                    <a:pt x="316" y="75"/>
                  </a:lnTo>
                  <a:lnTo>
                    <a:pt x="311" y="75"/>
                  </a:lnTo>
                  <a:lnTo>
                    <a:pt x="305" y="75"/>
                  </a:lnTo>
                  <a:lnTo>
                    <a:pt x="299" y="75"/>
                  </a:lnTo>
                  <a:lnTo>
                    <a:pt x="299" y="81"/>
                  </a:lnTo>
                  <a:lnTo>
                    <a:pt x="299" y="75"/>
                  </a:lnTo>
                  <a:lnTo>
                    <a:pt x="293" y="75"/>
                  </a:lnTo>
                  <a:lnTo>
                    <a:pt x="299" y="75"/>
                  </a:lnTo>
                  <a:lnTo>
                    <a:pt x="299" y="69"/>
                  </a:lnTo>
                  <a:lnTo>
                    <a:pt x="293" y="75"/>
                  </a:lnTo>
                  <a:lnTo>
                    <a:pt x="288" y="75"/>
                  </a:lnTo>
                  <a:lnTo>
                    <a:pt x="282" y="75"/>
                  </a:lnTo>
                  <a:lnTo>
                    <a:pt x="276" y="75"/>
                  </a:lnTo>
                  <a:lnTo>
                    <a:pt x="270" y="75"/>
                  </a:lnTo>
                  <a:lnTo>
                    <a:pt x="265" y="75"/>
                  </a:lnTo>
                  <a:lnTo>
                    <a:pt x="259" y="75"/>
                  </a:lnTo>
                  <a:lnTo>
                    <a:pt x="253" y="75"/>
                  </a:lnTo>
                  <a:lnTo>
                    <a:pt x="247" y="75"/>
                  </a:lnTo>
                  <a:lnTo>
                    <a:pt x="247" y="81"/>
                  </a:lnTo>
                  <a:lnTo>
                    <a:pt x="247" y="75"/>
                  </a:lnTo>
                  <a:lnTo>
                    <a:pt x="242" y="75"/>
                  </a:lnTo>
                  <a:lnTo>
                    <a:pt x="242" y="81"/>
                  </a:lnTo>
                  <a:lnTo>
                    <a:pt x="236" y="81"/>
                  </a:lnTo>
                  <a:lnTo>
                    <a:pt x="236" y="75"/>
                  </a:lnTo>
                  <a:lnTo>
                    <a:pt x="230" y="75"/>
                  </a:lnTo>
                  <a:lnTo>
                    <a:pt x="230" y="81"/>
                  </a:lnTo>
                  <a:lnTo>
                    <a:pt x="224" y="81"/>
                  </a:lnTo>
                  <a:lnTo>
                    <a:pt x="219" y="81"/>
                  </a:lnTo>
                  <a:lnTo>
                    <a:pt x="219" y="86"/>
                  </a:lnTo>
                  <a:lnTo>
                    <a:pt x="213" y="86"/>
                  </a:lnTo>
                  <a:lnTo>
                    <a:pt x="219" y="86"/>
                  </a:lnTo>
                  <a:lnTo>
                    <a:pt x="213" y="86"/>
                  </a:lnTo>
                  <a:lnTo>
                    <a:pt x="213" y="92"/>
                  </a:lnTo>
                  <a:lnTo>
                    <a:pt x="213" y="86"/>
                  </a:lnTo>
                  <a:lnTo>
                    <a:pt x="207" y="86"/>
                  </a:lnTo>
                  <a:lnTo>
                    <a:pt x="213" y="86"/>
                  </a:lnTo>
                  <a:lnTo>
                    <a:pt x="213" y="81"/>
                  </a:lnTo>
                  <a:lnTo>
                    <a:pt x="207" y="81"/>
                  </a:lnTo>
                  <a:lnTo>
                    <a:pt x="207" y="86"/>
                  </a:lnTo>
                  <a:lnTo>
                    <a:pt x="201" y="86"/>
                  </a:lnTo>
                  <a:lnTo>
                    <a:pt x="196" y="86"/>
                  </a:lnTo>
                  <a:lnTo>
                    <a:pt x="196" y="81"/>
                  </a:lnTo>
                  <a:lnTo>
                    <a:pt x="196" y="86"/>
                  </a:lnTo>
                  <a:lnTo>
                    <a:pt x="201" y="86"/>
                  </a:lnTo>
                  <a:lnTo>
                    <a:pt x="201" y="92"/>
                  </a:lnTo>
                  <a:lnTo>
                    <a:pt x="207" y="92"/>
                  </a:lnTo>
                  <a:lnTo>
                    <a:pt x="207" y="98"/>
                  </a:lnTo>
                  <a:lnTo>
                    <a:pt x="201" y="98"/>
                  </a:lnTo>
                  <a:lnTo>
                    <a:pt x="196" y="98"/>
                  </a:lnTo>
                  <a:lnTo>
                    <a:pt x="196" y="92"/>
                  </a:lnTo>
                  <a:lnTo>
                    <a:pt x="190" y="92"/>
                  </a:lnTo>
                  <a:lnTo>
                    <a:pt x="190" y="98"/>
                  </a:lnTo>
                  <a:lnTo>
                    <a:pt x="190" y="104"/>
                  </a:lnTo>
                  <a:lnTo>
                    <a:pt x="184" y="104"/>
                  </a:lnTo>
                  <a:lnTo>
                    <a:pt x="178" y="104"/>
                  </a:lnTo>
                  <a:lnTo>
                    <a:pt x="178" y="98"/>
                  </a:lnTo>
                  <a:lnTo>
                    <a:pt x="178" y="92"/>
                  </a:lnTo>
                  <a:lnTo>
                    <a:pt x="178" y="98"/>
                  </a:lnTo>
                  <a:lnTo>
                    <a:pt x="173" y="98"/>
                  </a:lnTo>
                  <a:lnTo>
                    <a:pt x="178" y="98"/>
                  </a:lnTo>
                  <a:lnTo>
                    <a:pt x="178" y="104"/>
                  </a:lnTo>
                  <a:lnTo>
                    <a:pt x="178" y="109"/>
                  </a:lnTo>
                  <a:lnTo>
                    <a:pt x="173" y="109"/>
                  </a:lnTo>
                  <a:lnTo>
                    <a:pt x="167" y="109"/>
                  </a:lnTo>
                  <a:lnTo>
                    <a:pt x="167" y="104"/>
                  </a:lnTo>
                  <a:lnTo>
                    <a:pt x="167" y="98"/>
                  </a:lnTo>
                  <a:lnTo>
                    <a:pt x="167" y="92"/>
                  </a:lnTo>
                  <a:lnTo>
                    <a:pt x="167" y="98"/>
                  </a:lnTo>
                  <a:lnTo>
                    <a:pt x="161" y="98"/>
                  </a:lnTo>
                  <a:lnTo>
                    <a:pt x="167" y="98"/>
                  </a:lnTo>
                  <a:lnTo>
                    <a:pt x="161" y="98"/>
                  </a:lnTo>
                  <a:lnTo>
                    <a:pt x="167" y="98"/>
                  </a:lnTo>
                  <a:lnTo>
                    <a:pt x="161" y="98"/>
                  </a:lnTo>
                  <a:lnTo>
                    <a:pt x="161" y="104"/>
                  </a:lnTo>
                  <a:lnTo>
                    <a:pt x="155" y="104"/>
                  </a:lnTo>
                  <a:lnTo>
                    <a:pt x="155" y="109"/>
                  </a:lnTo>
                  <a:lnTo>
                    <a:pt x="150" y="109"/>
                  </a:lnTo>
                  <a:lnTo>
                    <a:pt x="155" y="109"/>
                  </a:lnTo>
                  <a:lnTo>
                    <a:pt x="150" y="109"/>
                  </a:lnTo>
                  <a:lnTo>
                    <a:pt x="150" y="115"/>
                  </a:lnTo>
                  <a:lnTo>
                    <a:pt x="150" y="109"/>
                  </a:lnTo>
                  <a:lnTo>
                    <a:pt x="150" y="115"/>
                  </a:lnTo>
                  <a:lnTo>
                    <a:pt x="150" y="109"/>
                  </a:lnTo>
                  <a:lnTo>
                    <a:pt x="150" y="104"/>
                  </a:lnTo>
                  <a:lnTo>
                    <a:pt x="144" y="104"/>
                  </a:lnTo>
                  <a:lnTo>
                    <a:pt x="150" y="104"/>
                  </a:lnTo>
                  <a:lnTo>
                    <a:pt x="144" y="104"/>
                  </a:lnTo>
                  <a:lnTo>
                    <a:pt x="144" y="98"/>
                  </a:lnTo>
                  <a:lnTo>
                    <a:pt x="144" y="92"/>
                  </a:lnTo>
                  <a:lnTo>
                    <a:pt x="138" y="92"/>
                  </a:lnTo>
                  <a:lnTo>
                    <a:pt x="138" y="98"/>
                  </a:lnTo>
                  <a:lnTo>
                    <a:pt x="144" y="98"/>
                  </a:lnTo>
                  <a:lnTo>
                    <a:pt x="144" y="104"/>
                  </a:lnTo>
                  <a:lnTo>
                    <a:pt x="144" y="109"/>
                  </a:lnTo>
                  <a:lnTo>
                    <a:pt x="138" y="109"/>
                  </a:lnTo>
                  <a:lnTo>
                    <a:pt x="138" y="115"/>
                  </a:lnTo>
                  <a:lnTo>
                    <a:pt x="132" y="121"/>
                  </a:lnTo>
                  <a:lnTo>
                    <a:pt x="138" y="121"/>
                  </a:lnTo>
                  <a:lnTo>
                    <a:pt x="132" y="121"/>
                  </a:lnTo>
                  <a:lnTo>
                    <a:pt x="127" y="121"/>
                  </a:lnTo>
                  <a:lnTo>
                    <a:pt x="132" y="121"/>
                  </a:lnTo>
                  <a:lnTo>
                    <a:pt x="127" y="121"/>
                  </a:lnTo>
                  <a:lnTo>
                    <a:pt x="127" y="127"/>
                  </a:lnTo>
                  <a:lnTo>
                    <a:pt x="127" y="121"/>
                  </a:lnTo>
                  <a:lnTo>
                    <a:pt x="121" y="121"/>
                  </a:lnTo>
                  <a:lnTo>
                    <a:pt x="127" y="121"/>
                  </a:lnTo>
                  <a:lnTo>
                    <a:pt x="121" y="121"/>
                  </a:lnTo>
                  <a:lnTo>
                    <a:pt x="121" y="127"/>
                  </a:lnTo>
                  <a:lnTo>
                    <a:pt x="127" y="127"/>
                  </a:lnTo>
                  <a:lnTo>
                    <a:pt x="121" y="127"/>
                  </a:lnTo>
                  <a:lnTo>
                    <a:pt x="121" y="121"/>
                  </a:lnTo>
                  <a:lnTo>
                    <a:pt x="115" y="121"/>
                  </a:lnTo>
                  <a:lnTo>
                    <a:pt x="121" y="121"/>
                  </a:lnTo>
                  <a:lnTo>
                    <a:pt x="115" y="121"/>
                  </a:lnTo>
                  <a:lnTo>
                    <a:pt x="115" y="127"/>
                  </a:lnTo>
                  <a:lnTo>
                    <a:pt x="115" y="132"/>
                  </a:lnTo>
                  <a:lnTo>
                    <a:pt x="109" y="132"/>
                  </a:lnTo>
                  <a:lnTo>
                    <a:pt x="109" y="127"/>
                  </a:lnTo>
                  <a:lnTo>
                    <a:pt x="109" y="121"/>
                  </a:lnTo>
                  <a:lnTo>
                    <a:pt x="104" y="121"/>
                  </a:lnTo>
                  <a:lnTo>
                    <a:pt x="109" y="115"/>
                  </a:lnTo>
                  <a:lnTo>
                    <a:pt x="109" y="109"/>
                  </a:lnTo>
                  <a:lnTo>
                    <a:pt x="104" y="109"/>
                  </a:lnTo>
                  <a:lnTo>
                    <a:pt x="104" y="115"/>
                  </a:lnTo>
                  <a:lnTo>
                    <a:pt x="98" y="115"/>
                  </a:lnTo>
                  <a:lnTo>
                    <a:pt x="98" y="109"/>
                  </a:lnTo>
                  <a:lnTo>
                    <a:pt x="98" y="115"/>
                  </a:lnTo>
                  <a:lnTo>
                    <a:pt x="104" y="115"/>
                  </a:lnTo>
                  <a:lnTo>
                    <a:pt x="104" y="121"/>
                  </a:lnTo>
                  <a:lnTo>
                    <a:pt x="104" y="127"/>
                  </a:lnTo>
                  <a:lnTo>
                    <a:pt x="104" y="132"/>
                  </a:lnTo>
                  <a:lnTo>
                    <a:pt x="98" y="132"/>
                  </a:lnTo>
                  <a:lnTo>
                    <a:pt x="98" y="138"/>
                  </a:lnTo>
                  <a:lnTo>
                    <a:pt x="98" y="144"/>
                  </a:lnTo>
                  <a:lnTo>
                    <a:pt x="92" y="144"/>
                  </a:lnTo>
                  <a:lnTo>
                    <a:pt x="86" y="144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86" y="132"/>
                  </a:lnTo>
                  <a:lnTo>
                    <a:pt x="86" y="127"/>
                  </a:lnTo>
                  <a:lnTo>
                    <a:pt x="80" y="127"/>
                  </a:lnTo>
                  <a:lnTo>
                    <a:pt x="80" y="121"/>
                  </a:lnTo>
                  <a:lnTo>
                    <a:pt x="75" y="121"/>
                  </a:lnTo>
                  <a:lnTo>
                    <a:pt x="80" y="121"/>
                  </a:lnTo>
                  <a:lnTo>
                    <a:pt x="75" y="115"/>
                  </a:lnTo>
                  <a:lnTo>
                    <a:pt x="75" y="121"/>
                  </a:lnTo>
                  <a:lnTo>
                    <a:pt x="75" y="115"/>
                  </a:lnTo>
                  <a:lnTo>
                    <a:pt x="75" y="121"/>
                  </a:lnTo>
                  <a:lnTo>
                    <a:pt x="80" y="121"/>
                  </a:lnTo>
                  <a:lnTo>
                    <a:pt x="80" y="127"/>
                  </a:lnTo>
                  <a:lnTo>
                    <a:pt x="80" y="132"/>
                  </a:lnTo>
                  <a:lnTo>
                    <a:pt x="86" y="132"/>
                  </a:lnTo>
                  <a:lnTo>
                    <a:pt x="86" y="138"/>
                  </a:lnTo>
                  <a:lnTo>
                    <a:pt x="86" y="144"/>
                  </a:lnTo>
                  <a:lnTo>
                    <a:pt x="80" y="150"/>
                  </a:lnTo>
                  <a:lnTo>
                    <a:pt x="75" y="150"/>
                  </a:lnTo>
                  <a:lnTo>
                    <a:pt x="69" y="150"/>
                  </a:lnTo>
                  <a:lnTo>
                    <a:pt x="69" y="144"/>
                  </a:lnTo>
                  <a:lnTo>
                    <a:pt x="69" y="138"/>
                  </a:lnTo>
                  <a:lnTo>
                    <a:pt x="69" y="132"/>
                  </a:lnTo>
                  <a:lnTo>
                    <a:pt x="69" y="127"/>
                  </a:lnTo>
                  <a:lnTo>
                    <a:pt x="63" y="127"/>
                  </a:lnTo>
                  <a:lnTo>
                    <a:pt x="69" y="127"/>
                  </a:lnTo>
                  <a:lnTo>
                    <a:pt x="69" y="132"/>
                  </a:lnTo>
                  <a:lnTo>
                    <a:pt x="69" y="138"/>
                  </a:lnTo>
                  <a:lnTo>
                    <a:pt x="63" y="138"/>
                  </a:lnTo>
                  <a:lnTo>
                    <a:pt x="69" y="138"/>
                  </a:lnTo>
                  <a:lnTo>
                    <a:pt x="63" y="138"/>
                  </a:lnTo>
                  <a:lnTo>
                    <a:pt x="69" y="138"/>
                  </a:lnTo>
                  <a:lnTo>
                    <a:pt x="69" y="144"/>
                  </a:lnTo>
                  <a:lnTo>
                    <a:pt x="63" y="144"/>
                  </a:lnTo>
                  <a:lnTo>
                    <a:pt x="63" y="138"/>
                  </a:lnTo>
                  <a:lnTo>
                    <a:pt x="63" y="144"/>
                  </a:lnTo>
                  <a:lnTo>
                    <a:pt x="69" y="144"/>
                  </a:lnTo>
                  <a:lnTo>
                    <a:pt x="69" y="150"/>
                  </a:lnTo>
                  <a:lnTo>
                    <a:pt x="69" y="156"/>
                  </a:lnTo>
                  <a:lnTo>
                    <a:pt x="63" y="156"/>
                  </a:lnTo>
                  <a:lnTo>
                    <a:pt x="63" y="161"/>
                  </a:lnTo>
                  <a:lnTo>
                    <a:pt x="57" y="161"/>
                  </a:lnTo>
                  <a:lnTo>
                    <a:pt x="52" y="161"/>
                  </a:lnTo>
                  <a:lnTo>
                    <a:pt x="52" y="156"/>
                  </a:lnTo>
                  <a:lnTo>
                    <a:pt x="52" y="161"/>
                  </a:lnTo>
                  <a:lnTo>
                    <a:pt x="46" y="161"/>
                  </a:lnTo>
                  <a:lnTo>
                    <a:pt x="46" y="167"/>
                  </a:lnTo>
                  <a:lnTo>
                    <a:pt x="46" y="161"/>
                  </a:lnTo>
                  <a:lnTo>
                    <a:pt x="40" y="161"/>
                  </a:lnTo>
                  <a:lnTo>
                    <a:pt x="40" y="156"/>
                  </a:lnTo>
                  <a:lnTo>
                    <a:pt x="34" y="156"/>
                  </a:lnTo>
                  <a:lnTo>
                    <a:pt x="34" y="150"/>
                  </a:lnTo>
                  <a:lnTo>
                    <a:pt x="40" y="150"/>
                  </a:lnTo>
                  <a:lnTo>
                    <a:pt x="40" y="144"/>
                  </a:lnTo>
                  <a:lnTo>
                    <a:pt x="40" y="138"/>
                  </a:lnTo>
                  <a:lnTo>
                    <a:pt x="40" y="132"/>
                  </a:lnTo>
                  <a:lnTo>
                    <a:pt x="40" y="138"/>
                  </a:lnTo>
                  <a:lnTo>
                    <a:pt x="40" y="144"/>
                  </a:lnTo>
                  <a:lnTo>
                    <a:pt x="34" y="144"/>
                  </a:lnTo>
                  <a:lnTo>
                    <a:pt x="34" y="150"/>
                  </a:lnTo>
                  <a:lnTo>
                    <a:pt x="34" y="144"/>
                  </a:lnTo>
                  <a:lnTo>
                    <a:pt x="29" y="144"/>
                  </a:lnTo>
                  <a:lnTo>
                    <a:pt x="29" y="138"/>
                  </a:lnTo>
                  <a:lnTo>
                    <a:pt x="23" y="138"/>
                  </a:lnTo>
                  <a:lnTo>
                    <a:pt x="23" y="132"/>
                  </a:lnTo>
                  <a:lnTo>
                    <a:pt x="23" y="127"/>
                  </a:lnTo>
                  <a:lnTo>
                    <a:pt x="17" y="127"/>
                  </a:lnTo>
                  <a:lnTo>
                    <a:pt x="23" y="127"/>
                  </a:lnTo>
                  <a:lnTo>
                    <a:pt x="17" y="127"/>
                  </a:lnTo>
                  <a:lnTo>
                    <a:pt x="17" y="121"/>
                  </a:lnTo>
                  <a:lnTo>
                    <a:pt x="11" y="121"/>
                  </a:lnTo>
                  <a:lnTo>
                    <a:pt x="6" y="121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6" y="115"/>
                  </a:lnTo>
                  <a:lnTo>
                    <a:pt x="11" y="115"/>
                  </a:lnTo>
                  <a:lnTo>
                    <a:pt x="17" y="115"/>
                  </a:lnTo>
                  <a:lnTo>
                    <a:pt x="11" y="115"/>
                  </a:lnTo>
                  <a:lnTo>
                    <a:pt x="6" y="115"/>
                  </a:lnTo>
                  <a:lnTo>
                    <a:pt x="11" y="109"/>
                  </a:lnTo>
                  <a:lnTo>
                    <a:pt x="6" y="109"/>
                  </a:lnTo>
                  <a:lnTo>
                    <a:pt x="11" y="109"/>
                  </a:lnTo>
                  <a:lnTo>
                    <a:pt x="17" y="109"/>
                  </a:lnTo>
                  <a:lnTo>
                    <a:pt x="23" y="109"/>
                  </a:lnTo>
                  <a:lnTo>
                    <a:pt x="29" y="109"/>
                  </a:lnTo>
                  <a:lnTo>
                    <a:pt x="34" y="109"/>
                  </a:lnTo>
                  <a:lnTo>
                    <a:pt x="40" y="109"/>
                  </a:lnTo>
                  <a:lnTo>
                    <a:pt x="40" y="115"/>
                  </a:lnTo>
                  <a:lnTo>
                    <a:pt x="40" y="121"/>
                  </a:lnTo>
                  <a:lnTo>
                    <a:pt x="46" y="121"/>
                  </a:lnTo>
                  <a:lnTo>
                    <a:pt x="40" y="127"/>
                  </a:lnTo>
                  <a:lnTo>
                    <a:pt x="46" y="121"/>
                  </a:lnTo>
                  <a:lnTo>
                    <a:pt x="52" y="127"/>
                  </a:lnTo>
                  <a:lnTo>
                    <a:pt x="52" y="121"/>
                  </a:lnTo>
                  <a:lnTo>
                    <a:pt x="46" y="121"/>
                  </a:lnTo>
                  <a:lnTo>
                    <a:pt x="46" y="115"/>
                  </a:lnTo>
                  <a:lnTo>
                    <a:pt x="40" y="115"/>
                  </a:lnTo>
                  <a:lnTo>
                    <a:pt x="46" y="115"/>
                  </a:lnTo>
                  <a:lnTo>
                    <a:pt x="40" y="115"/>
                  </a:lnTo>
                  <a:lnTo>
                    <a:pt x="40" y="109"/>
                  </a:lnTo>
                  <a:lnTo>
                    <a:pt x="34" y="109"/>
                  </a:lnTo>
                  <a:lnTo>
                    <a:pt x="40" y="109"/>
                  </a:lnTo>
                  <a:lnTo>
                    <a:pt x="46" y="109"/>
                  </a:lnTo>
                  <a:lnTo>
                    <a:pt x="40" y="109"/>
                  </a:lnTo>
                  <a:lnTo>
                    <a:pt x="34" y="109"/>
                  </a:lnTo>
                  <a:lnTo>
                    <a:pt x="29" y="109"/>
                  </a:lnTo>
                  <a:lnTo>
                    <a:pt x="29" y="104"/>
                  </a:lnTo>
                  <a:lnTo>
                    <a:pt x="34" y="104"/>
                  </a:lnTo>
                  <a:lnTo>
                    <a:pt x="29" y="104"/>
                  </a:lnTo>
                  <a:lnTo>
                    <a:pt x="23" y="104"/>
                  </a:lnTo>
                  <a:lnTo>
                    <a:pt x="17" y="104"/>
                  </a:lnTo>
                  <a:lnTo>
                    <a:pt x="11" y="104"/>
                  </a:lnTo>
                  <a:lnTo>
                    <a:pt x="11" y="98"/>
                  </a:lnTo>
                  <a:lnTo>
                    <a:pt x="11" y="92"/>
                  </a:lnTo>
                  <a:lnTo>
                    <a:pt x="11" y="86"/>
                  </a:lnTo>
                  <a:lnTo>
                    <a:pt x="11" y="81"/>
                  </a:lnTo>
                  <a:lnTo>
                    <a:pt x="17" y="81"/>
                  </a:lnTo>
                  <a:lnTo>
                    <a:pt x="11" y="81"/>
                  </a:lnTo>
                  <a:lnTo>
                    <a:pt x="11" y="86"/>
                  </a:lnTo>
                  <a:lnTo>
                    <a:pt x="17" y="86"/>
                  </a:lnTo>
                  <a:lnTo>
                    <a:pt x="23" y="86"/>
                  </a:lnTo>
                  <a:lnTo>
                    <a:pt x="29" y="86"/>
                  </a:lnTo>
                  <a:lnTo>
                    <a:pt x="29" y="81"/>
                  </a:lnTo>
                  <a:lnTo>
                    <a:pt x="34" y="81"/>
                  </a:lnTo>
                  <a:lnTo>
                    <a:pt x="34" y="86"/>
                  </a:lnTo>
                  <a:lnTo>
                    <a:pt x="40" y="86"/>
                  </a:lnTo>
                  <a:lnTo>
                    <a:pt x="46" y="86"/>
                  </a:lnTo>
                  <a:lnTo>
                    <a:pt x="46" y="92"/>
                  </a:lnTo>
                  <a:lnTo>
                    <a:pt x="46" y="86"/>
                  </a:lnTo>
                  <a:lnTo>
                    <a:pt x="40" y="81"/>
                  </a:lnTo>
                  <a:lnTo>
                    <a:pt x="46" y="81"/>
                  </a:lnTo>
                  <a:lnTo>
                    <a:pt x="52" y="75"/>
                  </a:lnTo>
                  <a:lnTo>
                    <a:pt x="57" y="75"/>
                  </a:lnTo>
                  <a:lnTo>
                    <a:pt x="57" y="81"/>
                  </a:lnTo>
                  <a:lnTo>
                    <a:pt x="63" y="75"/>
                  </a:lnTo>
                  <a:lnTo>
                    <a:pt x="63" y="81"/>
                  </a:lnTo>
                  <a:lnTo>
                    <a:pt x="63" y="86"/>
                  </a:lnTo>
                  <a:lnTo>
                    <a:pt x="69" y="86"/>
                  </a:lnTo>
                  <a:lnTo>
                    <a:pt x="69" y="92"/>
                  </a:lnTo>
                  <a:lnTo>
                    <a:pt x="69" y="98"/>
                  </a:lnTo>
                  <a:lnTo>
                    <a:pt x="75" y="98"/>
                  </a:lnTo>
                  <a:lnTo>
                    <a:pt x="75" y="104"/>
                  </a:lnTo>
                  <a:lnTo>
                    <a:pt x="80" y="104"/>
                  </a:lnTo>
                  <a:lnTo>
                    <a:pt x="75" y="104"/>
                  </a:lnTo>
                  <a:lnTo>
                    <a:pt x="75" y="98"/>
                  </a:lnTo>
                  <a:lnTo>
                    <a:pt x="69" y="98"/>
                  </a:lnTo>
                  <a:lnTo>
                    <a:pt x="75" y="98"/>
                  </a:lnTo>
                  <a:lnTo>
                    <a:pt x="69" y="92"/>
                  </a:lnTo>
                  <a:lnTo>
                    <a:pt x="75" y="92"/>
                  </a:lnTo>
                  <a:lnTo>
                    <a:pt x="80" y="92"/>
                  </a:lnTo>
                  <a:lnTo>
                    <a:pt x="75" y="92"/>
                  </a:lnTo>
                  <a:lnTo>
                    <a:pt x="69" y="86"/>
                  </a:lnTo>
                  <a:lnTo>
                    <a:pt x="69" y="81"/>
                  </a:lnTo>
                  <a:lnTo>
                    <a:pt x="69" y="75"/>
                  </a:lnTo>
                  <a:lnTo>
                    <a:pt x="63" y="75"/>
                  </a:lnTo>
                  <a:lnTo>
                    <a:pt x="63" y="69"/>
                  </a:lnTo>
                  <a:lnTo>
                    <a:pt x="69" y="69"/>
                  </a:lnTo>
                  <a:lnTo>
                    <a:pt x="69" y="75"/>
                  </a:lnTo>
                  <a:lnTo>
                    <a:pt x="75" y="75"/>
                  </a:lnTo>
                  <a:lnTo>
                    <a:pt x="75" y="81"/>
                  </a:lnTo>
                  <a:lnTo>
                    <a:pt x="80" y="81"/>
                  </a:lnTo>
                  <a:lnTo>
                    <a:pt x="80" y="75"/>
                  </a:lnTo>
                  <a:lnTo>
                    <a:pt x="75" y="75"/>
                  </a:lnTo>
                  <a:lnTo>
                    <a:pt x="80" y="75"/>
                  </a:lnTo>
                  <a:lnTo>
                    <a:pt x="80" y="69"/>
                  </a:lnTo>
                  <a:lnTo>
                    <a:pt x="75" y="69"/>
                  </a:lnTo>
                  <a:lnTo>
                    <a:pt x="75" y="63"/>
                  </a:lnTo>
                  <a:lnTo>
                    <a:pt x="80" y="63"/>
                  </a:lnTo>
                  <a:lnTo>
                    <a:pt x="86" y="63"/>
                  </a:lnTo>
                  <a:lnTo>
                    <a:pt x="86" y="69"/>
                  </a:lnTo>
                  <a:lnTo>
                    <a:pt x="92" y="69"/>
                  </a:lnTo>
                  <a:lnTo>
                    <a:pt x="98" y="69"/>
                  </a:lnTo>
                  <a:lnTo>
                    <a:pt x="92" y="69"/>
                  </a:lnTo>
                  <a:lnTo>
                    <a:pt x="98" y="69"/>
                  </a:lnTo>
                  <a:lnTo>
                    <a:pt x="98" y="63"/>
                  </a:lnTo>
                  <a:lnTo>
                    <a:pt x="92" y="63"/>
                  </a:lnTo>
                  <a:lnTo>
                    <a:pt x="92" y="58"/>
                  </a:lnTo>
                  <a:lnTo>
                    <a:pt x="86" y="58"/>
                  </a:lnTo>
                  <a:lnTo>
                    <a:pt x="92" y="58"/>
                  </a:lnTo>
                  <a:lnTo>
                    <a:pt x="92" y="52"/>
                  </a:lnTo>
                  <a:lnTo>
                    <a:pt x="98" y="52"/>
                  </a:lnTo>
                  <a:lnTo>
                    <a:pt x="104" y="52"/>
                  </a:lnTo>
                  <a:lnTo>
                    <a:pt x="104" y="58"/>
                  </a:lnTo>
                  <a:lnTo>
                    <a:pt x="104" y="52"/>
                  </a:lnTo>
                  <a:lnTo>
                    <a:pt x="109" y="52"/>
                  </a:lnTo>
                  <a:lnTo>
                    <a:pt x="109" y="58"/>
                  </a:lnTo>
                  <a:lnTo>
                    <a:pt x="115" y="58"/>
                  </a:lnTo>
                  <a:lnTo>
                    <a:pt x="115" y="63"/>
                  </a:lnTo>
                  <a:lnTo>
                    <a:pt x="121" y="63"/>
                  </a:lnTo>
                  <a:lnTo>
                    <a:pt x="115" y="63"/>
                  </a:lnTo>
                  <a:lnTo>
                    <a:pt x="115" y="58"/>
                  </a:lnTo>
                  <a:lnTo>
                    <a:pt x="115" y="52"/>
                  </a:lnTo>
                  <a:lnTo>
                    <a:pt x="121" y="52"/>
                  </a:lnTo>
                  <a:lnTo>
                    <a:pt x="115" y="52"/>
                  </a:lnTo>
                  <a:lnTo>
                    <a:pt x="115" y="46"/>
                  </a:lnTo>
                  <a:lnTo>
                    <a:pt x="109" y="46"/>
                  </a:lnTo>
                  <a:lnTo>
                    <a:pt x="109" y="40"/>
                  </a:lnTo>
                  <a:lnTo>
                    <a:pt x="115" y="40"/>
                  </a:lnTo>
                  <a:lnTo>
                    <a:pt x="121" y="40"/>
                  </a:lnTo>
                  <a:lnTo>
                    <a:pt x="121" y="46"/>
                  </a:lnTo>
                  <a:lnTo>
                    <a:pt x="127" y="46"/>
                  </a:lnTo>
                  <a:lnTo>
                    <a:pt x="127" y="40"/>
                  </a:lnTo>
                  <a:lnTo>
                    <a:pt x="127" y="46"/>
                  </a:lnTo>
                  <a:lnTo>
                    <a:pt x="132" y="46"/>
                  </a:lnTo>
                  <a:lnTo>
                    <a:pt x="132" y="40"/>
                  </a:lnTo>
                  <a:lnTo>
                    <a:pt x="127" y="40"/>
                  </a:lnTo>
                  <a:lnTo>
                    <a:pt x="121" y="40"/>
                  </a:lnTo>
                  <a:lnTo>
                    <a:pt x="127" y="40"/>
                  </a:lnTo>
                  <a:lnTo>
                    <a:pt x="121" y="40"/>
                  </a:lnTo>
                  <a:lnTo>
                    <a:pt x="127" y="40"/>
                  </a:lnTo>
                  <a:lnTo>
                    <a:pt x="127" y="35"/>
                  </a:lnTo>
                  <a:lnTo>
                    <a:pt x="121" y="29"/>
                  </a:lnTo>
                  <a:lnTo>
                    <a:pt x="121" y="35"/>
                  </a:lnTo>
                  <a:lnTo>
                    <a:pt x="121" y="29"/>
                  </a:lnTo>
                  <a:lnTo>
                    <a:pt x="115" y="29"/>
                  </a:lnTo>
                  <a:lnTo>
                    <a:pt x="121" y="29"/>
                  </a:lnTo>
                  <a:lnTo>
                    <a:pt x="121" y="23"/>
                  </a:lnTo>
                  <a:lnTo>
                    <a:pt x="121" y="17"/>
                  </a:lnTo>
                  <a:lnTo>
                    <a:pt x="127" y="17"/>
                  </a:lnTo>
                  <a:lnTo>
                    <a:pt x="132" y="17"/>
                  </a:lnTo>
                  <a:lnTo>
                    <a:pt x="132" y="23"/>
                  </a:lnTo>
                  <a:lnTo>
                    <a:pt x="138" y="23"/>
                  </a:lnTo>
                  <a:lnTo>
                    <a:pt x="132" y="23"/>
                  </a:lnTo>
                  <a:lnTo>
                    <a:pt x="132" y="29"/>
                  </a:lnTo>
                  <a:lnTo>
                    <a:pt x="132" y="35"/>
                  </a:lnTo>
                  <a:lnTo>
                    <a:pt x="138" y="35"/>
                  </a:lnTo>
                  <a:lnTo>
                    <a:pt x="138" y="29"/>
                  </a:lnTo>
                  <a:lnTo>
                    <a:pt x="144" y="29"/>
                  </a:lnTo>
                  <a:lnTo>
                    <a:pt x="150" y="29"/>
                  </a:lnTo>
                  <a:lnTo>
                    <a:pt x="150" y="23"/>
                  </a:lnTo>
                  <a:lnTo>
                    <a:pt x="150" y="17"/>
                  </a:lnTo>
                  <a:lnTo>
                    <a:pt x="155" y="17"/>
                  </a:lnTo>
                  <a:lnTo>
                    <a:pt x="161" y="17"/>
                  </a:lnTo>
                  <a:lnTo>
                    <a:pt x="161" y="23"/>
                  </a:lnTo>
                  <a:lnTo>
                    <a:pt x="167" y="23"/>
                  </a:lnTo>
                  <a:lnTo>
                    <a:pt x="161" y="23"/>
                  </a:lnTo>
                  <a:lnTo>
                    <a:pt x="167" y="23"/>
                  </a:lnTo>
                  <a:lnTo>
                    <a:pt x="167" y="29"/>
                  </a:lnTo>
                  <a:lnTo>
                    <a:pt x="173" y="29"/>
                  </a:lnTo>
                  <a:lnTo>
                    <a:pt x="173" y="23"/>
                  </a:lnTo>
                  <a:lnTo>
                    <a:pt x="173" y="17"/>
                  </a:lnTo>
                  <a:lnTo>
                    <a:pt x="178" y="17"/>
                  </a:lnTo>
                  <a:lnTo>
                    <a:pt x="178" y="12"/>
                  </a:lnTo>
                  <a:lnTo>
                    <a:pt x="178" y="17"/>
                  </a:lnTo>
                  <a:lnTo>
                    <a:pt x="184" y="17"/>
                  </a:lnTo>
                  <a:lnTo>
                    <a:pt x="190" y="17"/>
                  </a:lnTo>
                  <a:lnTo>
                    <a:pt x="196" y="17"/>
                  </a:lnTo>
                  <a:lnTo>
                    <a:pt x="196" y="12"/>
                  </a:lnTo>
                  <a:lnTo>
                    <a:pt x="190" y="12"/>
                  </a:lnTo>
                  <a:lnTo>
                    <a:pt x="190" y="6"/>
                  </a:lnTo>
                  <a:lnTo>
                    <a:pt x="190" y="12"/>
                  </a:lnTo>
                  <a:lnTo>
                    <a:pt x="196" y="12"/>
                  </a:lnTo>
                  <a:lnTo>
                    <a:pt x="201" y="12"/>
                  </a:lnTo>
                  <a:lnTo>
                    <a:pt x="207" y="12"/>
                  </a:lnTo>
                  <a:lnTo>
                    <a:pt x="207" y="6"/>
                  </a:lnTo>
                  <a:lnTo>
                    <a:pt x="213" y="6"/>
                  </a:lnTo>
                  <a:lnTo>
                    <a:pt x="213" y="12"/>
                  </a:lnTo>
                  <a:lnTo>
                    <a:pt x="213" y="6"/>
                  </a:lnTo>
                  <a:lnTo>
                    <a:pt x="219" y="6"/>
                  </a:lnTo>
                  <a:lnTo>
                    <a:pt x="224" y="6"/>
                  </a:lnTo>
                  <a:lnTo>
                    <a:pt x="230" y="6"/>
                  </a:lnTo>
                  <a:lnTo>
                    <a:pt x="236" y="12"/>
                  </a:lnTo>
                  <a:lnTo>
                    <a:pt x="242" y="12"/>
                  </a:lnTo>
                  <a:lnTo>
                    <a:pt x="247" y="12"/>
                  </a:lnTo>
                  <a:lnTo>
                    <a:pt x="253" y="12"/>
                  </a:lnTo>
                  <a:lnTo>
                    <a:pt x="247" y="6"/>
                  </a:lnTo>
                  <a:lnTo>
                    <a:pt x="253" y="6"/>
                  </a:lnTo>
                  <a:lnTo>
                    <a:pt x="253" y="0"/>
                  </a:lnTo>
                  <a:lnTo>
                    <a:pt x="259" y="6"/>
                  </a:lnTo>
                  <a:lnTo>
                    <a:pt x="265" y="6"/>
                  </a:lnTo>
                  <a:lnTo>
                    <a:pt x="259" y="6"/>
                  </a:lnTo>
                  <a:lnTo>
                    <a:pt x="259" y="12"/>
                  </a:lnTo>
                  <a:lnTo>
                    <a:pt x="253" y="12"/>
                  </a:lnTo>
                  <a:lnTo>
                    <a:pt x="253" y="17"/>
                  </a:lnTo>
                  <a:lnTo>
                    <a:pt x="259" y="17"/>
                  </a:lnTo>
                  <a:lnTo>
                    <a:pt x="259" y="12"/>
                  </a:lnTo>
                  <a:lnTo>
                    <a:pt x="265" y="12"/>
                  </a:lnTo>
                  <a:lnTo>
                    <a:pt x="265" y="17"/>
                  </a:lnTo>
                  <a:lnTo>
                    <a:pt x="270" y="12"/>
                  </a:lnTo>
                  <a:lnTo>
                    <a:pt x="270" y="6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8" y="6"/>
                  </a:lnTo>
                  <a:lnTo>
                    <a:pt x="288" y="0"/>
                  </a:lnTo>
                  <a:lnTo>
                    <a:pt x="288" y="6"/>
                  </a:lnTo>
                  <a:lnTo>
                    <a:pt x="293" y="6"/>
                  </a:lnTo>
                  <a:lnTo>
                    <a:pt x="293" y="12"/>
                  </a:lnTo>
                  <a:lnTo>
                    <a:pt x="299" y="12"/>
                  </a:lnTo>
                  <a:lnTo>
                    <a:pt x="299" y="17"/>
                  </a:lnTo>
                  <a:lnTo>
                    <a:pt x="299" y="23"/>
                  </a:lnTo>
                  <a:lnTo>
                    <a:pt x="299" y="17"/>
                  </a:lnTo>
                  <a:lnTo>
                    <a:pt x="305" y="17"/>
                  </a:lnTo>
                  <a:lnTo>
                    <a:pt x="299" y="23"/>
                  </a:lnTo>
                  <a:lnTo>
                    <a:pt x="305" y="23"/>
                  </a:lnTo>
                  <a:lnTo>
                    <a:pt x="305" y="17"/>
                  </a:lnTo>
                  <a:lnTo>
                    <a:pt x="311" y="17"/>
                  </a:lnTo>
                  <a:lnTo>
                    <a:pt x="305" y="23"/>
                  </a:lnTo>
                  <a:lnTo>
                    <a:pt x="311" y="23"/>
                  </a:lnTo>
                  <a:lnTo>
                    <a:pt x="305" y="23"/>
                  </a:lnTo>
                  <a:lnTo>
                    <a:pt x="311" y="23"/>
                  </a:lnTo>
                  <a:lnTo>
                    <a:pt x="311" y="29"/>
                  </a:lnTo>
                  <a:lnTo>
                    <a:pt x="311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8" y="23"/>
                  </a:lnTo>
                  <a:lnTo>
                    <a:pt x="334" y="23"/>
                  </a:lnTo>
                  <a:lnTo>
                    <a:pt x="334" y="29"/>
                  </a:lnTo>
                  <a:lnTo>
                    <a:pt x="339" y="29"/>
                  </a:lnTo>
                  <a:lnTo>
                    <a:pt x="345" y="29"/>
                  </a:lnTo>
                  <a:lnTo>
                    <a:pt x="345" y="35"/>
                  </a:lnTo>
                  <a:lnTo>
                    <a:pt x="351" y="35"/>
                  </a:lnTo>
                  <a:lnTo>
                    <a:pt x="351" y="29"/>
                  </a:lnTo>
                  <a:lnTo>
                    <a:pt x="345" y="29"/>
                  </a:lnTo>
                  <a:lnTo>
                    <a:pt x="351" y="29"/>
                  </a:lnTo>
                  <a:lnTo>
                    <a:pt x="351" y="23"/>
                  </a:lnTo>
                  <a:lnTo>
                    <a:pt x="351" y="29"/>
                  </a:lnTo>
                  <a:lnTo>
                    <a:pt x="351" y="23"/>
                  </a:lnTo>
                  <a:lnTo>
                    <a:pt x="357" y="23"/>
                  </a:lnTo>
                  <a:lnTo>
                    <a:pt x="362" y="23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55" name="Freeform 144"/>
            <p:cNvSpPr>
              <a:spLocks/>
            </p:cNvSpPr>
            <p:nvPr/>
          </p:nvSpPr>
          <p:spPr bwMode="auto">
            <a:xfrm>
              <a:off x="3248657" y="1971099"/>
              <a:ext cx="279193" cy="367200"/>
            </a:xfrm>
            <a:custGeom>
              <a:avLst/>
              <a:gdLst>
                <a:gd name="T0" fmla="*/ 2147483646 w 184"/>
                <a:gd name="T1" fmla="*/ 2147483646 h 242"/>
                <a:gd name="T2" fmla="*/ 2147483646 w 184"/>
                <a:gd name="T3" fmla="*/ 2147483646 h 242"/>
                <a:gd name="T4" fmla="*/ 2147483646 w 184"/>
                <a:gd name="T5" fmla="*/ 2147483646 h 242"/>
                <a:gd name="T6" fmla="*/ 2147483646 w 184"/>
                <a:gd name="T7" fmla="*/ 2147483646 h 242"/>
                <a:gd name="T8" fmla="*/ 2147483646 w 184"/>
                <a:gd name="T9" fmla="*/ 2147483646 h 242"/>
                <a:gd name="T10" fmla="*/ 2147483646 w 184"/>
                <a:gd name="T11" fmla="*/ 2147483646 h 242"/>
                <a:gd name="T12" fmla="*/ 2147483646 w 184"/>
                <a:gd name="T13" fmla="*/ 2147483646 h 242"/>
                <a:gd name="T14" fmla="*/ 2147483646 w 184"/>
                <a:gd name="T15" fmla="*/ 2147483646 h 242"/>
                <a:gd name="T16" fmla="*/ 2147483646 w 184"/>
                <a:gd name="T17" fmla="*/ 2147483646 h 242"/>
                <a:gd name="T18" fmla="*/ 2147483646 w 184"/>
                <a:gd name="T19" fmla="*/ 2147483646 h 242"/>
                <a:gd name="T20" fmla="*/ 2147483646 w 184"/>
                <a:gd name="T21" fmla="*/ 2147483646 h 242"/>
                <a:gd name="T22" fmla="*/ 2147483646 w 184"/>
                <a:gd name="T23" fmla="*/ 2147483646 h 242"/>
                <a:gd name="T24" fmla="*/ 2147483646 w 184"/>
                <a:gd name="T25" fmla="*/ 2147483646 h 242"/>
                <a:gd name="T26" fmla="*/ 2147483646 w 184"/>
                <a:gd name="T27" fmla="*/ 2147483646 h 242"/>
                <a:gd name="T28" fmla="*/ 2147483646 w 184"/>
                <a:gd name="T29" fmla="*/ 2147483646 h 242"/>
                <a:gd name="T30" fmla="*/ 2147483646 w 184"/>
                <a:gd name="T31" fmla="*/ 2147483646 h 242"/>
                <a:gd name="T32" fmla="*/ 2147483646 w 184"/>
                <a:gd name="T33" fmla="*/ 2147483646 h 242"/>
                <a:gd name="T34" fmla="*/ 2147483646 w 184"/>
                <a:gd name="T35" fmla="*/ 2147483646 h 242"/>
                <a:gd name="T36" fmla="*/ 2147483646 w 184"/>
                <a:gd name="T37" fmla="*/ 2147483646 h 242"/>
                <a:gd name="T38" fmla="*/ 2147483646 w 184"/>
                <a:gd name="T39" fmla="*/ 2147483646 h 242"/>
                <a:gd name="T40" fmla="*/ 2147483646 w 184"/>
                <a:gd name="T41" fmla="*/ 2147483646 h 242"/>
                <a:gd name="T42" fmla="*/ 2147483646 w 184"/>
                <a:gd name="T43" fmla="*/ 2147483646 h 242"/>
                <a:gd name="T44" fmla="*/ 2147483646 w 184"/>
                <a:gd name="T45" fmla="*/ 2147483646 h 242"/>
                <a:gd name="T46" fmla="*/ 2147483646 w 184"/>
                <a:gd name="T47" fmla="*/ 2147483646 h 242"/>
                <a:gd name="T48" fmla="*/ 2147483646 w 184"/>
                <a:gd name="T49" fmla="*/ 2147483646 h 242"/>
                <a:gd name="T50" fmla="*/ 2147483646 w 184"/>
                <a:gd name="T51" fmla="*/ 2147483646 h 242"/>
                <a:gd name="T52" fmla="*/ 2147483646 w 184"/>
                <a:gd name="T53" fmla="*/ 2147483646 h 242"/>
                <a:gd name="T54" fmla="*/ 2147483646 w 184"/>
                <a:gd name="T55" fmla="*/ 2147483646 h 242"/>
                <a:gd name="T56" fmla="*/ 2147483646 w 184"/>
                <a:gd name="T57" fmla="*/ 2147483646 h 242"/>
                <a:gd name="T58" fmla="*/ 2147483646 w 184"/>
                <a:gd name="T59" fmla="*/ 2147483646 h 242"/>
                <a:gd name="T60" fmla="*/ 2147483646 w 184"/>
                <a:gd name="T61" fmla="*/ 2147483646 h 242"/>
                <a:gd name="T62" fmla="*/ 2147483646 w 184"/>
                <a:gd name="T63" fmla="*/ 2147483646 h 242"/>
                <a:gd name="T64" fmla="*/ 2147483646 w 184"/>
                <a:gd name="T65" fmla="*/ 2147483646 h 242"/>
                <a:gd name="T66" fmla="*/ 2147483646 w 184"/>
                <a:gd name="T67" fmla="*/ 2147483646 h 242"/>
                <a:gd name="T68" fmla="*/ 2147483646 w 184"/>
                <a:gd name="T69" fmla="*/ 2147483646 h 242"/>
                <a:gd name="T70" fmla="*/ 2147483646 w 184"/>
                <a:gd name="T71" fmla="*/ 2147483646 h 242"/>
                <a:gd name="T72" fmla="*/ 2147483646 w 184"/>
                <a:gd name="T73" fmla="*/ 2147483646 h 242"/>
                <a:gd name="T74" fmla="*/ 2147483646 w 184"/>
                <a:gd name="T75" fmla="*/ 2147483646 h 242"/>
                <a:gd name="T76" fmla="*/ 2147483646 w 184"/>
                <a:gd name="T77" fmla="*/ 2147483646 h 242"/>
                <a:gd name="T78" fmla="*/ 2147483646 w 184"/>
                <a:gd name="T79" fmla="*/ 2147483646 h 242"/>
                <a:gd name="T80" fmla="*/ 2147483646 w 184"/>
                <a:gd name="T81" fmla="*/ 2147483646 h 242"/>
                <a:gd name="T82" fmla="*/ 2147483646 w 184"/>
                <a:gd name="T83" fmla="*/ 2147483646 h 242"/>
                <a:gd name="T84" fmla="*/ 2147483646 w 184"/>
                <a:gd name="T85" fmla="*/ 2147483646 h 242"/>
                <a:gd name="T86" fmla="*/ 2147483646 w 184"/>
                <a:gd name="T87" fmla="*/ 2147483646 h 242"/>
                <a:gd name="T88" fmla="*/ 2147483646 w 184"/>
                <a:gd name="T89" fmla="*/ 2147483646 h 242"/>
                <a:gd name="T90" fmla="*/ 2147483646 w 184"/>
                <a:gd name="T91" fmla="*/ 2147483646 h 242"/>
                <a:gd name="T92" fmla="*/ 2147483646 w 184"/>
                <a:gd name="T93" fmla="*/ 2147483646 h 242"/>
                <a:gd name="T94" fmla="*/ 2147483646 w 184"/>
                <a:gd name="T95" fmla="*/ 2147483646 h 242"/>
                <a:gd name="T96" fmla="*/ 0 w 184"/>
                <a:gd name="T97" fmla="*/ 2147483646 h 242"/>
                <a:gd name="T98" fmla="*/ 2147483646 w 184"/>
                <a:gd name="T99" fmla="*/ 2147483646 h 242"/>
                <a:gd name="T100" fmla="*/ 2147483646 w 184"/>
                <a:gd name="T101" fmla="*/ 2147483646 h 242"/>
                <a:gd name="T102" fmla="*/ 2147483646 w 184"/>
                <a:gd name="T103" fmla="*/ 2147483646 h 242"/>
                <a:gd name="T104" fmla="*/ 2147483646 w 184"/>
                <a:gd name="T105" fmla="*/ 2147483646 h 242"/>
                <a:gd name="T106" fmla="*/ 2147483646 w 184"/>
                <a:gd name="T107" fmla="*/ 2147483646 h 242"/>
                <a:gd name="T108" fmla="*/ 2147483646 w 184"/>
                <a:gd name="T109" fmla="*/ 2147483646 h 242"/>
                <a:gd name="T110" fmla="*/ 2147483646 w 184"/>
                <a:gd name="T111" fmla="*/ 2147483646 h 242"/>
                <a:gd name="T112" fmla="*/ 2147483646 w 184"/>
                <a:gd name="T113" fmla="*/ 2147483646 h 2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4" h="242">
                  <a:moveTo>
                    <a:pt x="75" y="41"/>
                  </a:moveTo>
                  <a:lnTo>
                    <a:pt x="75" y="35"/>
                  </a:lnTo>
                  <a:lnTo>
                    <a:pt x="81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75" y="35"/>
                  </a:lnTo>
                  <a:lnTo>
                    <a:pt x="81" y="29"/>
                  </a:lnTo>
                  <a:lnTo>
                    <a:pt x="81" y="35"/>
                  </a:lnTo>
                  <a:lnTo>
                    <a:pt x="81" y="29"/>
                  </a:lnTo>
                  <a:lnTo>
                    <a:pt x="81" y="35"/>
                  </a:lnTo>
                  <a:lnTo>
                    <a:pt x="86" y="35"/>
                  </a:lnTo>
                  <a:lnTo>
                    <a:pt x="86" y="41"/>
                  </a:lnTo>
                  <a:lnTo>
                    <a:pt x="92" y="41"/>
                  </a:lnTo>
                  <a:lnTo>
                    <a:pt x="92" y="46"/>
                  </a:lnTo>
                  <a:lnTo>
                    <a:pt x="98" y="46"/>
                  </a:lnTo>
                  <a:lnTo>
                    <a:pt x="98" y="41"/>
                  </a:lnTo>
                  <a:lnTo>
                    <a:pt x="92" y="41"/>
                  </a:lnTo>
                  <a:lnTo>
                    <a:pt x="86" y="41"/>
                  </a:lnTo>
                  <a:lnTo>
                    <a:pt x="86" y="35"/>
                  </a:lnTo>
                  <a:lnTo>
                    <a:pt x="81" y="35"/>
                  </a:lnTo>
                  <a:lnTo>
                    <a:pt x="81" y="29"/>
                  </a:lnTo>
                  <a:lnTo>
                    <a:pt x="75" y="29"/>
                  </a:lnTo>
                  <a:lnTo>
                    <a:pt x="75" y="23"/>
                  </a:lnTo>
                  <a:lnTo>
                    <a:pt x="75" y="17"/>
                  </a:lnTo>
                  <a:lnTo>
                    <a:pt x="81" y="17"/>
                  </a:lnTo>
                  <a:lnTo>
                    <a:pt x="86" y="17"/>
                  </a:lnTo>
                  <a:lnTo>
                    <a:pt x="86" y="12"/>
                  </a:lnTo>
                  <a:lnTo>
                    <a:pt x="86" y="17"/>
                  </a:lnTo>
                  <a:lnTo>
                    <a:pt x="92" y="17"/>
                  </a:lnTo>
                  <a:lnTo>
                    <a:pt x="98" y="17"/>
                  </a:lnTo>
                  <a:lnTo>
                    <a:pt x="98" y="23"/>
                  </a:lnTo>
                  <a:lnTo>
                    <a:pt x="104" y="23"/>
                  </a:lnTo>
                  <a:lnTo>
                    <a:pt x="104" y="29"/>
                  </a:lnTo>
                  <a:lnTo>
                    <a:pt x="109" y="29"/>
                  </a:lnTo>
                  <a:lnTo>
                    <a:pt x="104" y="29"/>
                  </a:lnTo>
                  <a:lnTo>
                    <a:pt x="104" y="23"/>
                  </a:lnTo>
                  <a:lnTo>
                    <a:pt x="104" y="17"/>
                  </a:lnTo>
                  <a:lnTo>
                    <a:pt x="104" y="12"/>
                  </a:lnTo>
                  <a:lnTo>
                    <a:pt x="109" y="12"/>
                  </a:lnTo>
                  <a:lnTo>
                    <a:pt x="109" y="17"/>
                  </a:lnTo>
                  <a:lnTo>
                    <a:pt x="109" y="12"/>
                  </a:lnTo>
                  <a:lnTo>
                    <a:pt x="109" y="6"/>
                  </a:lnTo>
                  <a:lnTo>
                    <a:pt x="115" y="6"/>
                  </a:lnTo>
                  <a:lnTo>
                    <a:pt x="121" y="6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27" y="6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38" y="12"/>
                  </a:lnTo>
                  <a:lnTo>
                    <a:pt x="144" y="12"/>
                  </a:lnTo>
                  <a:lnTo>
                    <a:pt x="144" y="17"/>
                  </a:lnTo>
                  <a:lnTo>
                    <a:pt x="144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0" y="12"/>
                  </a:ln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67" y="17"/>
                  </a:lnTo>
                  <a:lnTo>
                    <a:pt x="167" y="23"/>
                  </a:lnTo>
                  <a:lnTo>
                    <a:pt x="173" y="29"/>
                  </a:lnTo>
                  <a:lnTo>
                    <a:pt x="173" y="35"/>
                  </a:lnTo>
                  <a:lnTo>
                    <a:pt x="178" y="35"/>
                  </a:lnTo>
                  <a:lnTo>
                    <a:pt x="173" y="35"/>
                  </a:lnTo>
                  <a:lnTo>
                    <a:pt x="173" y="41"/>
                  </a:lnTo>
                  <a:lnTo>
                    <a:pt x="178" y="41"/>
                  </a:lnTo>
                  <a:lnTo>
                    <a:pt x="178" y="46"/>
                  </a:lnTo>
                  <a:lnTo>
                    <a:pt x="184" y="46"/>
                  </a:lnTo>
                  <a:lnTo>
                    <a:pt x="184" y="52"/>
                  </a:lnTo>
                  <a:lnTo>
                    <a:pt x="178" y="58"/>
                  </a:lnTo>
                  <a:lnTo>
                    <a:pt x="173" y="52"/>
                  </a:lnTo>
                  <a:lnTo>
                    <a:pt x="167" y="52"/>
                  </a:lnTo>
                  <a:lnTo>
                    <a:pt x="161" y="52"/>
                  </a:lnTo>
                  <a:lnTo>
                    <a:pt x="161" y="46"/>
                  </a:lnTo>
                  <a:lnTo>
                    <a:pt x="161" y="52"/>
                  </a:lnTo>
                  <a:lnTo>
                    <a:pt x="167" y="52"/>
                  </a:lnTo>
                  <a:lnTo>
                    <a:pt x="167" y="58"/>
                  </a:lnTo>
                  <a:lnTo>
                    <a:pt x="173" y="58"/>
                  </a:lnTo>
                  <a:lnTo>
                    <a:pt x="167" y="64"/>
                  </a:lnTo>
                  <a:lnTo>
                    <a:pt x="167" y="58"/>
                  </a:lnTo>
                  <a:lnTo>
                    <a:pt x="161" y="58"/>
                  </a:lnTo>
                  <a:lnTo>
                    <a:pt x="155" y="58"/>
                  </a:lnTo>
                  <a:lnTo>
                    <a:pt x="155" y="52"/>
                  </a:lnTo>
                  <a:lnTo>
                    <a:pt x="150" y="52"/>
                  </a:lnTo>
                  <a:lnTo>
                    <a:pt x="150" y="58"/>
                  </a:lnTo>
                  <a:lnTo>
                    <a:pt x="155" y="58"/>
                  </a:lnTo>
                  <a:lnTo>
                    <a:pt x="161" y="64"/>
                  </a:lnTo>
                  <a:lnTo>
                    <a:pt x="161" y="58"/>
                  </a:lnTo>
                  <a:lnTo>
                    <a:pt x="161" y="64"/>
                  </a:lnTo>
                  <a:lnTo>
                    <a:pt x="167" y="64"/>
                  </a:lnTo>
                  <a:lnTo>
                    <a:pt x="161" y="64"/>
                  </a:lnTo>
                  <a:lnTo>
                    <a:pt x="161" y="69"/>
                  </a:lnTo>
                  <a:lnTo>
                    <a:pt x="155" y="69"/>
                  </a:lnTo>
                  <a:lnTo>
                    <a:pt x="155" y="75"/>
                  </a:lnTo>
                  <a:lnTo>
                    <a:pt x="155" y="69"/>
                  </a:lnTo>
                  <a:lnTo>
                    <a:pt x="150" y="69"/>
                  </a:lnTo>
                  <a:lnTo>
                    <a:pt x="144" y="69"/>
                  </a:lnTo>
                  <a:lnTo>
                    <a:pt x="144" y="64"/>
                  </a:lnTo>
                  <a:lnTo>
                    <a:pt x="138" y="64"/>
                  </a:lnTo>
                  <a:lnTo>
                    <a:pt x="144" y="64"/>
                  </a:lnTo>
                  <a:lnTo>
                    <a:pt x="144" y="69"/>
                  </a:lnTo>
                  <a:lnTo>
                    <a:pt x="144" y="75"/>
                  </a:lnTo>
                  <a:lnTo>
                    <a:pt x="144" y="81"/>
                  </a:lnTo>
                  <a:lnTo>
                    <a:pt x="144" y="75"/>
                  </a:lnTo>
                  <a:lnTo>
                    <a:pt x="138" y="75"/>
                  </a:lnTo>
                  <a:lnTo>
                    <a:pt x="138" y="81"/>
                  </a:lnTo>
                  <a:lnTo>
                    <a:pt x="138" y="75"/>
                  </a:lnTo>
                  <a:lnTo>
                    <a:pt x="138" y="81"/>
                  </a:lnTo>
                  <a:lnTo>
                    <a:pt x="132" y="81"/>
                  </a:lnTo>
                  <a:lnTo>
                    <a:pt x="127" y="81"/>
                  </a:lnTo>
                  <a:lnTo>
                    <a:pt x="132" y="81"/>
                  </a:lnTo>
                  <a:lnTo>
                    <a:pt x="132" y="75"/>
                  </a:lnTo>
                  <a:lnTo>
                    <a:pt x="127" y="75"/>
                  </a:lnTo>
                  <a:lnTo>
                    <a:pt x="127" y="69"/>
                  </a:lnTo>
                  <a:lnTo>
                    <a:pt x="121" y="69"/>
                  </a:lnTo>
                  <a:lnTo>
                    <a:pt x="127" y="69"/>
                  </a:lnTo>
                  <a:lnTo>
                    <a:pt x="127" y="75"/>
                  </a:lnTo>
                  <a:lnTo>
                    <a:pt x="127" y="81"/>
                  </a:lnTo>
                  <a:lnTo>
                    <a:pt x="127" y="87"/>
                  </a:lnTo>
                  <a:lnTo>
                    <a:pt x="121" y="87"/>
                  </a:lnTo>
                  <a:lnTo>
                    <a:pt x="121" y="81"/>
                  </a:lnTo>
                  <a:lnTo>
                    <a:pt x="115" y="81"/>
                  </a:lnTo>
                  <a:lnTo>
                    <a:pt x="121" y="81"/>
                  </a:lnTo>
                  <a:lnTo>
                    <a:pt x="121" y="87"/>
                  </a:lnTo>
                  <a:lnTo>
                    <a:pt x="121" y="92"/>
                  </a:lnTo>
                  <a:lnTo>
                    <a:pt x="115" y="92"/>
                  </a:lnTo>
                  <a:lnTo>
                    <a:pt x="115" y="98"/>
                  </a:lnTo>
                  <a:lnTo>
                    <a:pt x="115" y="92"/>
                  </a:lnTo>
                  <a:lnTo>
                    <a:pt x="115" y="98"/>
                  </a:lnTo>
                  <a:lnTo>
                    <a:pt x="115" y="104"/>
                  </a:lnTo>
                  <a:lnTo>
                    <a:pt x="109" y="110"/>
                  </a:lnTo>
                  <a:lnTo>
                    <a:pt x="104" y="110"/>
                  </a:lnTo>
                  <a:lnTo>
                    <a:pt x="104" y="115"/>
                  </a:lnTo>
                  <a:lnTo>
                    <a:pt x="98" y="115"/>
                  </a:lnTo>
                  <a:lnTo>
                    <a:pt x="98" y="121"/>
                  </a:lnTo>
                  <a:lnTo>
                    <a:pt x="98" y="115"/>
                  </a:lnTo>
                  <a:lnTo>
                    <a:pt x="92" y="115"/>
                  </a:lnTo>
                  <a:lnTo>
                    <a:pt x="92" y="121"/>
                  </a:lnTo>
                  <a:lnTo>
                    <a:pt x="92" y="115"/>
                  </a:lnTo>
                  <a:lnTo>
                    <a:pt x="92" y="121"/>
                  </a:lnTo>
                  <a:lnTo>
                    <a:pt x="98" y="121"/>
                  </a:lnTo>
                  <a:lnTo>
                    <a:pt x="98" y="127"/>
                  </a:lnTo>
                  <a:lnTo>
                    <a:pt x="92" y="127"/>
                  </a:lnTo>
                  <a:lnTo>
                    <a:pt x="92" y="133"/>
                  </a:lnTo>
                  <a:lnTo>
                    <a:pt x="92" y="138"/>
                  </a:lnTo>
                  <a:lnTo>
                    <a:pt x="86" y="138"/>
                  </a:lnTo>
                  <a:lnTo>
                    <a:pt x="86" y="144"/>
                  </a:lnTo>
                  <a:lnTo>
                    <a:pt x="86" y="150"/>
                  </a:lnTo>
                  <a:lnTo>
                    <a:pt x="86" y="156"/>
                  </a:lnTo>
                  <a:lnTo>
                    <a:pt x="86" y="161"/>
                  </a:lnTo>
                  <a:lnTo>
                    <a:pt x="81" y="161"/>
                  </a:lnTo>
                  <a:lnTo>
                    <a:pt x="86" y="161"/>
                  </a:lnTo>
                  <a:lnTo>
                    <a:pt x="81" y="167"/>
                  </a:lnTo>
                  <a:lnTo>
                    <a:pt x="81" y="173"/>
                  </a:lnTo>
                  <a:lnTo>
                    <a:pt x="81" y="179"/>
                  </a:lnTo>
                  <a:lnTo>
                    <a:pt x="81" y="184"/>
                  </a:lnTo>
                  <a:lnTo>
                    <a:pt x="81" y="190"/>
                  </a:lnTo>
                  <a:lnTo>
                    <a:pt x="81" y="196"/>
                  </a:lnTo>
                  <a:lnTo>
                    <a:pt x="81" y="202"/>
                  </a:lnTo>
                  <a:lnTo>
                    <a:pt x="81" y="207"/>
                  </a:lnTo>
                  <a:lnTo>
                    <a:pt x="81" y="213"/>
                  </a:lnTo>
                  <a:lnTo>
                    <a:pt x="81" y="219"/>
                  </a:lnTo>
                  <a:lnTo>
                    <a:pt x="81" y="225"/>
                  </a:lnTo>
                  <a:lnTo>
                    <a:pt x="86" y="230"/>
                  </a:lnTo>
                  <a:lnTo>
                    <a:pt x="86" y="236"/>
                  </a:lnTo>
                  <a:lnTo>
                    <a:pt x="81" y="236"/>
                  </a:lnTo>
                  <a:lnTo>
                    <a:pt x="81" y="242"/>
                  </a:lnTo>
                  <a:lnTo>
                    <a:pt x="75" y="242"/>
                  </a:lnTo>
                  <a:lnTo>
                    <a:pt x="75" y="236"/>
                  </a:lnTo>
                  <a:lnTo>
                    <a:pt x="69" y="236"/>
                  </a:lnTo>
                  <a:lnTo>
                    <a:pt x="69" y="230"/>
                  </a:lnTo>
                  <a:lnTo>
                    <a:pt x="63" y="230"/>
                  </a:lnTo>
                  <a:lnTo>
                    <a:pt x="69" y="230"/>
                  </a:lnTo>
                  <a:lnTo>
                    <a:pt x="63" y="225"/>
                  </a:lnTo>
                  <a:lnTo>
                    <a:pt x="63" y="230"/>
                  </a:lnTo>
                  <a:lnTo>
                    <a:pt x="69" y="236"/>
                  </a:lnTo>
                  <a:lnTo>
                    <a:pt x="69" y="242"/>
                  </a:lnTo>
                  <a:lnTo>
                    <a:pt x="75" y="242"/>
                  </a:lnTo>
                  <a:lnTo>
                    <a:pt x="69" y="242"/>
                  </a:lnTo>
                  <a:lnTo>
                    <a:pt x="69" y="236"/>
                  </a:lnTo>
                  <a:lnTo>
                    <a:pt x="63" y="236"/>
                  </a:lnTo>
                  <a:lnTo>
                    <a:pt x="63" y="230"/>
                  </a:lnTo>
                  <a:lnTo>
                    <a:pt x="63" y="225"/>
                  </a:lnTo>
                  <a:lnTo>
                    <a:pt x="58" y="225"/>
                  </a:lnTo>
                  <a:lnTo>
                    <a:pt x="58" y="230"/>
                  </a:lnTo>
                  <a:lnTo>
                    <a:pt x="63" y="230"/>
                  </a:lnTo>
                  <a:lnTo>
                    <a:pt x="58" y="230"/>
                  </a:lnTo>
                  <a:lnTo>
                    <a:pt x="58" y="225"/>
                  </a:lnTo>
                  <a:lnTo>
                    <a:pt x="63" y="225"/>
                  </a:lnTo>
                  <a:lnTo>
                    <a:pt x="63" y="219"/>
                  </a:lnTo>
                  <a:lnTo>
                    <a:pt x="63" y="225"/>
                  </a:lnTo>
                  <a:lnTo>
                    <a:pt x="63" y="219"/>
                  </a:lnTo>
                  <a:lnTo>
                    <a:pt x="58" y="219"/>
                  </a:lnTo>
                  <a:lnTo>
                    <a:pt x="58" y="213"/>
                  </a:lnTo>
                  <a:lnTo>
                    <a:pt x="58" y="219"/>
                  </a:lnTo>
                  <a:lnTo>
                    <a:pt x="52" y="219"/>
                  </a:lnTo>
                  <a:lnTo>
                    <a:pt x="52" y="225"/>
                  </a:lnTo>
                  <a:lnTo>
                    <a:pt x="58" y="225"/>
                  </a:lnTo>
                  <a:lnTo>
                    <a:pt x="52" y="225"/>
                  </a:lnTo>
                  <a:lnTo>
                    <a:pt x="58" y="225"/>
                  </a:lnTo>
                  <a:lnTo>
                    <a:pt x="58" y="219"/>
                  </a:lnTo>
                  <a:lnTo>
                    <a:pt x="58" y="225"/>
                  </a:lnTo>
                  <a:lnTo>
                    <a:pt x="58" y="230"/>
                  </a:lnTo>
                  <a:lnTo>
                    <a:pt x="52" y="230"/>
                  </a:lnTo>
                  <a:lnTo>
                    <a:pt x="52" y="225"/>
                  </a:lnTo>
                  <a:lnTo>
                    <a:pt x="52" y="219"/>
                  </a:lnTo>
                  <a:lnTo>
                    <a:pt x="46" y="219"/>
                  </a:lnTo>
                  <a:lnTo>
                    <a:pt x="46" y="213"/>
                  </a:lnTo>
                  <a:lnTo>
                    <a:pt x="40" y="213"/>
                  </a:lnTo>
                  <a:lnTo>
                    <a:pt x="46" y="213"/>
                  </a:lnTo>
                  <a:lnTo>
                    <a:pt x="46" y="219"/>
                  </a:lnTo>
                  <a:lnTo>
                    <a:pt x="46" y="225"/>
                  </a:lnTo>
                  <a:lnTo>
                    <a:pt x="40" y="225"/>
                  </a:lnTo>
                  <a:lnTo>
                    <a:pt x="40" y="219"/>
                  </a:lnTo>
                  <a:lnTo>
                    <a:pt x="40" y="213"/>
                  </a:lnTo>
                  <a:lnTo>
                    <a:pt x="40" y="207"/>
                  </a:lnTo>
                  <a:lnTo>
                    <a:pt x="40" y="213"/>
                  </a:lnTo>
                  <a:lnTo>
                    <a:pt x="40" y="219"/>
                  </a:lnTo>
                  <a:lnTo>
                    <a:pt x="40" y="213"/>
                  </a:lnTo>
                  <a:lnTo>
                    <a:pt x="40" y="207"/>
                  </a:lnTo>
                  <a:lnTo>
                    <a:pt x="40" y="213"/>
                  </a:lnTo>
                  <a:lnTo>
                    <a:pt x="40" y="207"/>
                  </a:lnTo>
                  <a:lnTo>
                    <a:pt x="40" y="202"/>
                  </a:lnTo>
                  <a:lnTo>
                    <a:pt x="35" y="202"/>
                  </a:lnTo>
                  <a:lnTo>
                    <a:pt x="35" y="207"/>
                  </a:lnTo>
                  <a:lnTo>
                    <a:pt x="35" y="202"/>
                  </a:lnTo>
                  <a:lnTo>
                    <a:pt x="29" y="202"/>
                  </a:lnTo>
                  <a:lnTo>
                    <a:pt x="29" y="207"/>
                  </a:lnTo>
                  <a:lnTo>
                    <a:pt x="29" y="213"/>
                  </a:lnTo>
                  <a:lnTo>
                    <a:pt x="29" y="207"/>
                  </a:lnTo>
                  <a:lnTo>
                    <a:pt x="23" y="207"/>
                  </a:lnTo>
                  <a:lnTo>
                    <a:pt x="23" y="213"/>
                  </a:lnTo>
                  <a:lnTo>
                    <a:pt x="23" y="207"/>
                  </a:lnTo>
                  <a:lnTo>
                    <a:pt x="23" y="202"/>
                  </a:lnTo>
                  <a:lnTo>
                    <a:pt x="23" y="196"/>
                  </a:lnTo>
                  <a:lnTo>
                    <a:pt x="17" y="196"/>
                  </a:lnTo>
                  <a:lnTo>
                    <a:pt x="23" y="196"/>
                  </a:lnTo>
                  <a:lnTo>
                    <a:pt x="23" y="190"/>
                  </a:lnTo>
                  <a:lnTo>
                    <a:pt x="23" y="184"/>
                  </a:lnTo>
                  <a:lnTo>
                    <a:pt x="17" y="184"/>
                  </a:lnTo>
                  <a:lnTo>
                    <a:pt x="17" y="190"/>
                  </a:lnTo>
                  <a:lnTo>
                    <a:pt x="17" y="184"/>
                  </a:lnTo>
                  <a:lnTo>
                    <a:pt x="17" y="190"/>
                  </a:lnTo>
                  <a:lnTo>
                    <a:pt x="17" y="196"/>
                  </a:lnTo>
                  <a:lnTo>
                    <a:pt x="17" y="190"/>
                  </a:lnTo>
                  <a:lnTo>
                    <a:pt x="17" y="196"/>
                  </a:lnTo>
                  <a:lnTo>
                    <a:pt x="17" y="190"/>
                  </a:lnTo>
                  <a:lnTo>
                    <a:pt x="17" y="184"/>
                  </a:lnTo>
                  <a:lnTo>
                    <a:pt x="17" y="179"/>
                  </a:lnTo>
                  <a:lnTo>
                    <a:pt x="12" y="179"/>
                  </a:lnTo>
                  <a:lnTo>
                    <a:pt x="12" y="184"/>
                  </a:lnTo>
                  <a:lnTo>
                    <a:pt x="12" y="179"/>
                  </a:lnTo>
                  <a:lnTo>
                    <a:pt x="6" y="179"/>
                  </a:lnTo>
                  <a:lnTo>
                    <a:pt x="6" y="173"/>
                  </a:lnTo>
                  <a:lnTo>
                    <a:pt x="6" y="167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6" y="161"/>
                  </a:lnTo>
                  <a:lnTo>
                    <a:pt x="12" y="161"/>
                  </a:lnTo>
                  <a:lnTo>
                    <a:pt x="12" y="156"/>
                  </a:lnTo>
                  <a:lnTo>
                    <a:pt x="12" y="150"/>
                  </a:lnTo>
                  <a:lnTo>
                    <a:pt x="17" y="150"/>
                  </a:lnTo>
                  <a:lnTo>
                    <a:pt x="17" y="156"/>
                  </a:lnTo>
                  <a:lnTo>
                    <a:pt x="23" y="156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23" y="161"/>
                  </a:lnTo>
                  <a:lnTo>
                    <a:pt x="23" y="156"/>
                  </a:lnTo>
                  <a:lnTo>
                    <a:pt x="23" y="150"/>
                  </a:lnTo>
                  <a:lnTo>
                    <a:pt x="29" y="150"/>
                  </a:lnTo>
                  <a:lnTo>
                    <a:pt x="29" y="156"/>
                  </a:lnTo>
                  <a:lnTo>
                    <a:pt x="23" y="156"/>
                  </a:lnTo>
                  <a:lnTo>
                    <a:pt x="23" y="150"/>
                  </a:lnTo>
                  <a:lnTo>
                    <a:pt x="23" y="156"/>
                  </a:lnTo>
                  <a:lnTo>
                    <a:pt x="29" y="156"/>
                  </a:lnTo>
                  <a:lnTo>
                    <a:pt x="29" y="161"/>
                  </a:lnTo>
                  <a:lnTo>
                    <a:pt x="29" y="156"/>
                  </a:lnTo>
                  <a:lnTo>
                    <a:pt x="29" y="150"/>
                  </a:lnTo>
                  <a:lnTo>
                    <a:pt x="35" y="156"/>
                  </a:lnTo>
                  <a:lnTo>
                    <a:pt x="35" y="150"/>
                  </a:lnTo>
                  <a:lnTo>
                    <a:pt x="29" y="150"/>
                  </a:lnTo>
                  <a:lnTo>
                    <a:pt x="35" y="150"/>
                  </a:lnTo>
                  <a:lnTo>
                    <a:pt x="29" y="150"/>
                  </a:lnTo>
                  <a:lnTo>
                    <a:pt x="29" y="144"/>
                  </a:lnTo>
                  <a:lnTo>
                    <a:pt x="23" y="144"/>
                  </a:lnTo>
                  <a:lnTo>
                    <a:pt x="23" y="150"/>
                  </a:lnTo>
                  <a:lnTo>
                    <a:pt x="23" y="144"/>
                  </a:lnTo>
                  <a:lnTo>
                    <a:pt x="23" y="138"/>
                  </a:lnTo>
                  <a:lnTo>
                    <a:pt x="23" y="133"/>
                  </a:lnTo>
                  <a:lnTo>
                    <a:pt x="23" y="127"/>
                  </a:lnTo>
                  <a:lnTo>
                    <a:pt x="29" y="121"/>
                  </a:lnTo>
                  <a:lnTo>
                    <a:pt x="35" y="115"/>
                  </a:lnTo>
                  <a:lnTo>
                    <a:pt x="40" y="115"/>
                  </a:lnTo>
                  <a:lnTo>
                    <a:pt x="35" y="115"/>
                  </a:lnTo>
                  <a:lnTo>
                    <a:pt x="29" y="115"/>
                  </a:lnTo>
                  <a:lnTo>
                    <a:pt x="23" y="115"/>
                  </a:lnTo>
                  <a:lnTo>
                    <a:pt x="23" y="121"/>
                  </a:lnTo>
                  <a:lnTo>
                    <a:pt x="23" y="115"/>
                  </a:lnTo>
                  <a:lnTo>
                    <a:pt x="29" y="115"/>
                  </a:lnTo>
                  <a:lnTo>
                    <a:pt x="23" y="115"/>
                  </a:lnTo>
                  <a:lnTo>
                    <a:pt x="23" y="110"/>
                  </a:lnTo>
                  <a:lnTo>
                    <a:pt x="23" y="115"/>
                  </a:lnTo>
                  <a:lnTo>
                    <a:pt x="23" y="110"/>
                  </a:lnTo>
                  <a:lnTo>
                    <a:pt x="23" y="115"/>
                  </a:lnTo>
                  <a:lnTo>
                    <a:pt x="17" y="115"/>
                  </a:lnTo>
                  <a:lnTo>
                    <a:pt x="17" y="121"/>
                  </a:lnTo>
                  <a:lnTo>
                    <a:pt x="17" y="115"/>
                  </a:lnTo>
                  <a:lnTo>
                    <a:pt x="23" y="115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04"/>
                  </a:lnTo>
                  <a:lnTo>
                    <a:pt x="17" y="110"/>
                  </a:lnTo>
                  <a:lnTo>
                    <a:pt x="17" y="104"/>
                  </a:lnTo>
                  <a:lnTo>
                    <a:pt x="17" y="110"/>
                  </a:lnTo>
                  <a:lnTo>
                    <a:pt x="17" y="104"/>
                  </a:lnTo>
                  <a:lnTo>
                    <a:pt x="23" y="104"/>
                  </a:lnTo>
                  <a:lnTo>
                    <a:pt x="17" y="104"/>
                  </a:lnTo>
                  <a:lnTo>
                    <a:pt x="23" y="98"/>
                  </a:lnTo>
                  <a:lnTo>
                    <a:pt x="23" y="92"/>
                  </a:lnTo>
                  <a:lnTo>
                    <a:pt x="29" y="92"/>
                  </a:lnTo>
                  <a:lnTo>
                    <a:pt x="23" y="92"/>
                  </a:lnTo>
                  <a:lnTo>
                    <a:pt x="23" y="98"/>
                  </a:lnTo>
                  <a:lnTo>
                    <a:pt x="17" y="98"/>
                  </a:lnTo>
                  <a:lnTo>
                    <a:pt x="12" y="98"/>
                  </a:lnTo>
                  <a:lnTo>
                    <a:pt x="12" y="104"/>
                  </a:lnTo>
                  <a:lnTo>
                    <a:pt x="12" y="98"/>
                  </a:lnTo>
                  <a:lnTo>
                    <a:pt x="12" y="92"/>
                  </a:lnTo>
                  <a:lnTo>
                    <a:pt x="17" y="92"/>
                  </a:lnTo>
                  <a:lnTo>
                    <a:pt x="12" y="92"/>
                  </a:lnTo>
                  <a:lnTo>
                    <a:pt x="12" y="98"/>
                  </a:lnTo>
                  <a:lnTo>
                    <a:pt x="12" y="92"/>
                  </a:lnTo>
                  <a:lnTo>
                    <a:pt x="12" y="98"/>
                  </a:lnTo>
                  <a:lnTo>
                    <a:pt x="6" y="98"/>
                  </a:lnTo>
                  <a:lnTo>
                    <a:pt x="6" y="104"/>
                  </a:lnTo>
                  <a:lnTo>
                    <a:pt x="6" y="98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0" y="75"/>
                  </a:lnTo>
                  <a:lnTo>
                    <a:pt x="6" y="75"/>
                  </a:lnTo>
                  <a:lnTo>
                    <a:pt x="6" y="69"/>
                  </a:lnTo>
                  <a:lnTo>
                    <a:pt x="6" y="64"/>
                  </a:lnTo>
                  <a:lnTo>
                    <a:pt x="12" y="64"/>
                  </a:lnTo>
                  <a:lnTo>
                    <a:pt x="17" y="58"/>
                  </a:lnTo>
                  <a:lnTo>
                    <a:pt x="23" y="52"/>
                  </a:lnTo>
                  <a:lnTo>
                    <a:pt x="29" y="52"/>
                  </a:lnTo>
                  <a:lnTo>
                    <a:pt x="35" y="52"/>
                  </a:lnTo>
                  <a:lnTo>
                    <a:pt x="35" y="58"/>
                  </a:lnTo>
                  <a:lnTo>
                    <a:pt x="40" y="58"/>
                  </a:lnTo>
                  <a:lnTo>
                    <a:pt x="40" y="64"/>
                  </a:lnTo>
                  <a:lnTo>
                    <a:pt x="40" y="58"/>
                  </a:lnTo>
                  <a:lnTo>
                    <a:pt x="40" y="64"/>
                  </a:lnTo>
                  <a:lnTo>
                    <a:pt x="40" y="58"/>
                  </a:lnTo>
                  <a:lnTo>
                    <a:pt x="40" y="64"/>
                  </a:lnTo>
                  <a:lnTo>
                    <a:pt x="46" y="64"/>
                  </a:lnTo>
                  <a:lnTo>
                    <a:pt x="40" y="64"/>
                  </a:lnTo>
                  <a:lnTo>
                    <a:pt x="46" y="64"/>
                  </a:lnTo>
                  <a:lnTo>
                    <a:pt x="46" y="58"/>
                  </a:lnTo>
                  <a:lnTo>
                    <a:pt x="46" y="64"/>
                  </a:lnTo>
                  <a:lnTo>
                    <a:pt x="46" y="58"/>
                  </a:lnTo>
                  <a:lnTo>
                    <a:pt x="46" y="64"/>
                  </a:lnTo>
                  <a:lnTo>
                    <a:pt x="52" y="64"/>
                  </a:lnTo>
                  <a:lnTo>
                    <a:pt x="52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2" y="52"/>
                  </a:lnTo>
                  <a:lnTo>
                    <a:pt x="52" y="58"/>
                  </a:lnTo>
                  <a:lnTo>
                    <a:pt x="52" y="52"/>
                  </a:lnTo>
                  <a:lnTo>
                    <a:pt x="58" y="52"/>
                  </a:lnTo>
                  <a:lnTo>
                    <a:pt x="58" y="58"/>
                  </a:lnTo>
                  <a:lnTo>
                    <a:pt x="58" y="52"/>
                  </a:lnTo>
                  <a:lnTo>
                    <a:pt x="63" y="52"/>
                  </a:lnTo>
                  <a:lnTo>
                    <a:pt x="63" y="46"/>
                  </a:lnTo>
                  <a:lnTo>
                    <a:pt x="58" y="46"/>
                  </a:lnTo>
                  <a:lnTo>
                    <a:pt x="63" y="46"/>
                  </a:lnTo>
                  <a:lnTo>
                    <a:pt x="63" y="52"/>
                  </a:lnTo>
                  <a:lnTo>
                    <a:pt x="63" y="46"/>
                  </a:lnTo>
                  <a:lnTo>
                    <a:pt x="69" y="46"/>
                  </a:lnTo>
                  <a:lnTo>
                    <a:pt x="69" y="41"/>
                  </a:lnTo>
                  <a:lnTo>
                    <a:pt x="69" y="46"/>
                  </a:lnTo>
                  <a:lnTo>
                    <a:pt x="69" y="41"/>
                  </a:lnTo>
                  <a:lnTo>
                    <a:pt x="69" y="46"/>
                  </a:lnTo>
                  <a:lnTo>
                    <a:pt x="69" y="41"/>
                  </a:lnTo>
                  <a:lnTo>
                    <a:pt x="69" y="46"/>
                  </a:lnTo>
                  <a:lnTo>
                    <a:pt x="69" y="41"/>
                  </a:lnTo>
                  <a:lnTo>
                    <a:pt x="75" y="41"/>
                  </a:lnTo>
                  <a:lnTo>
                    <a:pt x="81" y="41"/>
                  </a:lnTo>
                  <a:lnTo>
                    <a:pt x="75" y="41"/>
                  </a:lnTo>
                  <a:lnTo>
                    <a:pt x="81" y="41"/>
                  </a:lnTo>
                  <a:lnTo>
                    <a:pt x="86" y="46"/>
                  </a:lnTo>
                  <a:lnTo>
                    <a:pt x="86" y="41"/>
                  </a:lnTo>
                  <a:lnTo>
                    <a:pt x="81" y="41"/>
                  </a:lnTo>
                  <a:lnTo>
                    <a:pt x="75" y="41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56" name="Freeform 146"/>
            <p:cNvSpPr>
              <a:spLocks/>
            </p:cNvSpPr>
            <p:nvPr/>
          </p:nvSpPr>
          <p:spPr bwMode="auto">
            <a:xfrm>
              <a:off x="2908769" y="2224497"/>
              <a:ext cx="104698" cy="88007"/>
            </a:xfrm>
            <a:custGeom>
              <a:avLst/>
              <a:gdLst>
                <a:gd name="T0" fmla="*/ 2147483646 w 69"/>
                <a:gd name="T1" fmla="*/ 2147483646 h 58"/>
                <a:gd name="T2" fmla="*/ 2147483646 w 69"/>
                <a:gd name="T3" fmla="*/ 2147483646 h 58"/>
                <a:gd name="T4" fmla="*/ 2147483646 w 69"/>
                <a:gd name="T5" fmla="*/ 2147483646 h 58"/>
                <a:gd name="T6" fmla="*/ 2147483646 w 69"/>
                <a:gd name="T7" fmla="*/ 2147483646 h 58"/>
                <a:gd name="T8" fmla="*/ 2147483646 w 69"/>
                <a:gd name="T9" fmla="*/ 0 h 58"/>
                <a:gd name="T10" fmla="*/ 2147483646 w 69"/>
                <a:gd name="T11" fmla="*/ 0 h 58"/>
                <a:gd name="T12" fmla="*/ 2147483646 w 69"/>
                <a:gd name="T13" fmla="*/ 0 h 58"/>
                <a:gd name="T14" fmla="*/ 2147483646 w 69"/>
                <a:gd name="T15" fmla="*/ 0 h 58"/>
                <a:gd name="T16" fmla="*/ 2147483646 w 69"/>
                <a:gd name="T17" fmla="*/ 0 h 58"/>
                <a:gd name="T18" fmla="*/ 2147483646 w 69"/>
                <a:gd name="T19" fmla="*/ 2147483646 h 58"/>
                <a:gd name="T20" fmla="*/ 2147483646 w 69"/>
                <a:gd name="T21" fmla="*/ 2147483646 h 58"/>
                <a:gd name="T22" fmla="*/ 2147483646 w 69"/>
                <a:gd name="T23" fmla="*/ 2147483646 h 58"/>
                <a:gd name="T24" fmla="*/ 2147483646 w 69"/>
                <a:gd name="T25" fmla="*/ 2147483646 h 58"/>
                <a:gd name="T26" fmla="*/ 2147483646 w 69"/>
                <a:gd name="T27" fmla="*/ 2147483646 h 58"/>
                <a:gd name="T28" fmla="*/ 2147483646 w 69"/>
                <a:gd name="T29" fmla="*/ 2147483646 h 58"/>
                <a:gd name="T30" fmla="*/ 2147483646 w 69"/>
                <a:gd name="T31" fmla="*/ 2147483646 h 58"/>
                <a:gd name="T32" fmla="*/ 2147483646 w 69"/>
                <a:gd name="T33" fmla="*/ 2147483646 h 58"/>
                <a:gd name="T34" fmla="*/ 2147483646 w 69"/>
                <a:gd name="T35" fmla="*/ 2147483646 h 58"/>
                <a:gd name="T36" fmla="*/ 2147483646 w 69"/>
                <a:gd name="T37" fmla="*/ 2147483646 h 58"/>
                <a:gd name="T38" fmla="*/ 2147483646 w 69"/>
                <a:gd name="T39" fmla="*/ 2147483646 h 58"/>
                <a:gd name="T40" fmla="*/ 2147483646 w 69"/>
                <a:gd name="T41" fmla="*/ 2147483646 h 58"/>
                <a:gd name="T42" fmla="*/ 2147483646 w 69"/>
                <a:gd name="T43" fmla="*/ 2147483646 h 58"/>
                <a:gd name="T44" fmla="*/ 2147483646 w 69"/>
                <a:gd name="T45" fmla="*/ 2147483646 h 58"/>
                <a:gd name="T46" fmla="*/ 2147483646 w 69"/>
                <a:gd name="T47" fmla="*/ 2147483646 h 58"/>
                <a:gd name="T48" fmla="*/ 2147483646 w 69"/>
                <a:gd name="T49" fmla="*/ 2147483646 h 58"/>
                <a:gd name="T50" fmla="*/ 2147483646 w 69"/>
                <a:gd name="T51" fmla="*/ 2147483646 h 58"/>
                <a:gd name="T52" fmla="*/ 2147483646 w 69"/>
                <a:gd name="T53" fmla="*/ 2147483646 h 58"/>
                <a:gd name="T54" fmla="*/ 2147483646 w 69"/>
                <a:gd name="T55" fmla="*/ 2147483646 h 58"/>
                <a:gd name="T56" fmla="*/ 2147483646 w 69"/>
                <a:gd name="T57" fmla="*/ 2147483646 h 58"/>
                <a:gd name="T58" fmla="*/ 2147483646 w 69"/>
                <a:gd name="T59" fmla="*/ 2147483646 h 58"/>
                <a:gd name="T60" fmla="*/ 2147483646 w 69"/>
                <a:gd name="T61" fmla="*/ 2147483646 h 58"/>
                <a:gd name="T62" fmla="*/ 2147483646 w 69"/>
                <a:gd name="T63" fmla="*/ 2147483646 h 58"/>
                <a:gd name="T64" fmla="*/ 2147483646 w 69"/>
                <a:gd name="T65" fmla="*/ 2147483646 h 58"/>
                <a:gd name="T66" fmla="*/ 2147483646 w 69"/>
                <a:gd name="T67" fmla="*/ 2147483646 h 58"/>
                <a:gd name="T68" fmla="*/ 2147483646 w 69"/>
                <a:gd name="T69" fmla="*/ 2147483646 h 58"/>
                <a:gd name="T70" fmla="*/ 2147483646 w 69"/>
                <a:gd name="T71" fmla="*/ 2147483646 h 58"/>
                <a:gd name="T72" fmla="*/ 2147483646 w 69"/>
                <a:gd name="T73" fmla="*/ 2147483646 h 58"/>
                <a:gd name="T74" fmla="*/ 2147483646 w 69"/>
                <a:gd name="T75" fmla="*/ 2147483646 h 58"/>
                <a:gd name="T76" fmla="*/ 2147483646 w 69"/>
                <a:gd name="T77" fmla="*/ 2147483646 h 58"/>
                <a:gd name="T78" fmla="*/ 2147483646 w 69"/>
                <a:gd name="T79" fmla="*/ 2147483646 h 58"/>
                <a:gd name="T80" fmla="*/ 2147483646 w 69"/>
                <a:gd name="T81" fmla="*/ 2147483646 h 58"/>
                <a:gd name="T82" fmla="*/ 2147483646 w 69"/>
                <a:gd name="T83" fmla="*/ 2147483646 h 58"/>
                <a:gd name="T84" fmla="*/ 2147483646 w 69"/>
                <a:gd name="T85" fmla="*/ 2147483646 h 58"/>
                <a:gd name="T86" fmla="*/ 2147483646 w 69"/>
                <a:gd name="T87" fmla="*/ 2147483646 h 58"/>
                <a:gd name="T88" fmla="*/ 2147483646 w 69"/>
                <a:gd name="T89" fmla="*/ 2147483646 h 58"/>
                <a:gd name="T90" fmla="*/ 2147483646 w 69"/>
                <a:gd name="T91" fmla="*/ 2147483646 h 58"/>
                <a:gd name="T92" fmla="*/ 2147483646 w 69"/>
                <a:gd name="T93" fmla="*/ 2147483646 h 58"/>
                <a:gd name="T94" fmla="*/ 2147483646 w 69"/>
                <a:gd name="T95" fmla="*/ 2147483646 h 58"/>
                <a:gd name="T96" fmla="*/ 2147483646 w 69"/>
                <a:gd name="T97" fmla="*/ 2147483646 h 58"/>
                <a:gd name="T98" fmla="*/ 2147483646 w 69"/>
                <a:gd name="T99" fmla="*/ 2147483646 h 58"/>
                <a:gd name="T100" fmla="*/ 0 w 69"/>
                <a:gd name="T101" fmla="*/ 2147483646 h 58"/>
                <a:gd name="T102" fmla="*/ 2147483646 w 69"/>
                <a:gd name="T103" fmla="*/ 2147483646 h 58"/>
                <a:gd name="T104" fmla="*/ 2147483646 w 69"/>
                <a:gd name="T105" fmla="*/ 2147483646 h 58"/>
                <a:gd name="T106" fmla="*/ 2147483646 w 69"/>
                <a:gd name="T107" fmla="*/ 2147483646 h 58"/>
                <a:gd name="T108" fmla="*/ 2147483646 w 69"/>
                <a:gd name="T109" fmla="*/ 2147483646 h 58"/>
                <a:gd name="T110" fmla="*/ 2147483646 w 69"/>
                <a:gd name="T111" fmla="*/ 2147483646 h 58"/>
                <a:gd name="T112" fmla="*/ 2147483646 w 69"/>
                <a:gd name="T113" fmla="*/ 2147483646 h 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9" h="58">
                  <a:moveTo>
                    <a:pt x="17" y="12"/>
                  </a:moveTo>
                  <a:lnTo>
                    <a:pt x="23" y="12"/>
                  </a:lnTo>
                  <a:lnTo>
                    <a:pt x="23" y="6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57" y="6"/>
                  </a:lnTo>
                  <a:lnTo>
                    <a:pt x="63" y="6"/>
                  </a:lnTo>
                  <a:lnTo>
                    <a:pt x="63" y="12"/>
                  </a:lnTo>
                  <a:lnTo>
                    <a:pt x="69" y="17"/>
                  </a:lnTo>
                  <a:lnTo>
                    <a:pt x="69" y="23"/>
                  </a:lnTo>
                  <a:lnTo>
                    <a:pt x="69" y="29"/>
                  </a:lnTo>
                  <a:lnTo>
                    <a:pt x="69" y="35"/>
                  </a:lnTo>
                  <a:lnTo>
                    <a:pt x="69" y="29"/>
                  </a:lnTo>
                  <a:lnTo>
                    <a:pt x="69" y="35"/>
                  </a:lnTo>
                  <a:lnTo>
                    <a:pt x="69" y="40"/>
                  </a:lnTo>
                  <a:lnTo>
                    <a:pt x="69" y="46"/>
                  </a:lnTo>
                  <a:lnTo>
                    <a:pt x="69" y="52"/>
                  </a:lnTo>
                  <a:lnTo>
                    <a:pt x="63" y="52"/>
                  </a:lnTo>
                  <a:lnTo>
                    <a:pt x="57" y="58"/>
                  </a:lnTo>
                  <a:lnTo>
                    <a:pt x="57" y="52"/>
                  </a:lnTo>
                  <a:lnTo>
                    <a:pt x="63" y="52"/>
                  </a:lnTo>
                  <a:lnTo>
                    <a:pt x="63" y="46"/>
                  </a:lnTo>
                  <a:lnTo>
                    <a:pt x="69" y="46"/>
                  </a:lnTo>
                  <a:lnTo>
                    <a:pt x="63" y="46"/>
                  </a:lnTo>
                  <a:lnTo>
                    <a:pt x="57" y="46"/>
                  </a:lnTo>
                  <a:lnTo>
                    <a:pt x="63" y="46"/>
                  </a:lnTo>
                  <a:lnTo>
                    <a:pt x="57" y="46"/>
                  </a:lnTo>
                  <a:lnTo>
                    <a:pt x="51" y="46"/>
                  </a:lnTo>
                  <a:lnTo>
                    <a:pt x="51" y="52"/>
                  </a:lnTo>
                  <a:lnTo>
                    <a:pt x="46" y="52"/>
                  </a:lnTo>
                  <a:lnTo>
                    <a:pt x="40" y="52"/>
                  </a:lnTo>
                  <a:lnTo>
                    <a:pt x="34" y="52"/>
                  </a:lnTo>
                  <a:lnTo>
                    <a:pt x="28" y="52"/>
                  </a:lnTo>
                  <a:lnTo>
                    <a:pt x="23" y="52"/>
                  </a:lnTo>
                  <a:lnTo>
                    <a:pt x="17" y="52"/>
                  </a:lnTo>
                  <a:lnTo>
                    <a:pt x="17" y="46"/>
                  </a:lnTo>
                  <a:lnTo>
                    <a:pt x="11" y="46"/>
                  </a:lnTo>
                  <a:lnTo>
                    <a:pt x="11" y="40"/>
                  </a:lnTo>
                  <a:lnTo>
                    <a:pt x="11" y="46"/>
                  </a:lnTo>
                  <a:lnTo>
                    <a:pt x="5" y="46"/>
                  </a:lnTo>
                  <a:lnTo>
                    <a:pt x="5" y="40"/>
                  </a:lnTo>
                  <a:lnTo>
                    <a:pt x="5" y="35"/>
                  </a:lnTo>
                  <a:lnTo>
                    <a:pt x="5" y="29"/>
                  </a:lnTo>
                  <a:lnTo>
                    <a:pt x="5" y="35"/>
                  </a:lnTo>
                  <a:lnTo>
                    <a:pt x="5" y="40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5" y="29"/>
                  </a:lnTo>
                  <a:lnTo>
                    <a:pt x="5" y="23"/>
                  </a:lnTo>
                  <a:lnTo>
                    <a:pt x="11" y="23"/>
                  </a:lnTo>
                  <a:lnTo>
                    <a:pt x="11" y="17"/>
                  </a:lnTo>
                  <a:lnTo>
                    <a:pt x="17" y="17"/>
                  </a:lnTo>
                  <a:lnTo>
                    <a:pt x="17" y="12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57" name="Freeform 149"/>
            <p:cNvSpPr>
              <a:spLocks/>
            </p:cNvSpPr>
            <p:nvPr/>
          </p:nvSpPr>
          <p:spPr bwMode="auto">
            <a:xfrm>
              <a:off x="3371562" y="2389889"/>
              <a:ext cx="51590" cy="113802"/>
            </a:xfrm>
            <a:custGeom>
              <a:avLst/>
              <a:gdLst>
                <a:gd name="T0" fmla="*/ 2147483646 w 34"/>
                <a:gd name="T1" fmla="*/ 2147483646 h 75"/>
                <a:gd name="T2" fmla="*/ 2147483646 w 34"/>
                <a:gd name="T3" fmla="*/ 2147483646 h 75"/>
                <a:gd name="T4" fmla="*/ 2147483646 w 34"/>
                <a:gd name="T5" fmla="*/ 2147483646 h 75"/>
                <a:gd name="T6" fmla="*/ 2147483646 w 34"/>
                <a:gd name="T7" fmla="*/ 2147483646 h 75"/>
                <a:gd name="T8" fmla="*/ 2147483646 w 34"/>
                <a:gd name="T9" fmla="*/ 2147483646 h 75"/>
                <a:gd name="T10" fmla="*/ 2147483646 w 34"/>
                <a:gd name="T11" fmla="*/ 2147483646 h 75"/>
                <a:gd name="T12" fmla="*/ 0 w 34"/>
                <a:gd name="T13" fmla="*/ 2147483646 h 75"/>
                <a:gd name="T14" fmla="*/ 2147483646 w 34"/>
                <a:gd name="T15" fmla="*/ 2147483646 h 75"/>
                <a:gd name="T16" fmla="*/ 0 w 34"/>
                <a:gd name="T17" fmla="*/ 2147483646 h 75"/>
                <a:gd name="T18" fmla="*/ 0 w 34"/>
                <a:gd name="T19" fmla="*/ 2147483646 h 75"/>
                <a:gd name="T20" fmla="*/ 0 w 34"/>
                <a:gd name="T21" fmla="*/ 2147483646 h 75"/>
                <a:gd name="T22" fmla="*/ 0 w 34"/>
                <a:gd name="T23" fmla="*/ 2147483646 h 75"/>
                <a:gd name="T24" fmla="*/ 2147483646 w 34"/>
                <a:gd name="T25" fmla="*/ 2147483646 h 75"/>
                <a:gd name="T26" fmla="*/ 0 w 34"/>
                <a:gd name="T27" fmla="*/ 2147483646 h 75"/>
                <a:gd name="T28" fmla="*/ 2147483646 w 34"/>
                <a:gd name="T29" fmla="*/ 2147483646 h 75"/>
                <a:gd name="T30" fmla="*/ 2147483646 w 34"/>
                <a:gd name="T31" fmla="*/ 2147483646 h 75"/>
                <a:gd name="T32" fmla="*/ 0 w 34"/>
                <a:gd name="T33" fmla="*/ 2147483646 h 75"/>
                <a:gd name="T34" fmla="*/ 0 w 34"/>
                <a:gd name="T35" fmla="*/ 2147483646 h 75"/>
                <a:gd name="T36" fmla="*/ 2147483646 w 34"/>
                <a:gd name="T37" fmla="*/ 2147483646 h 75"/>
                <a:gd name="T38" fmla="*/ 2147483646 w 34"/>
                <a:gd name="T39" fmla="*/ 2147483646 h 75"/>
                <a:gd name="T40" fmla="*/ 2147483646 w 34"/>
                <a:gd name="T41" fmla="*/ 0 h 75"/>
                <a:gd name="T42" fmla="*/ 2147483646 w 34"/>
                <a:gd name="T43" fmla="*/ 2147483646 h 75"/>
                <a:gd name="T44" fmla="*/ 2147483646 w 34"/>
                <a:gd name="T45" fmla="*/ 0 h 75"/>
                <a:gd name="T46" fmla="*/ 2147483646 w 34"/>
                <a:gd name="T47" fmla="*/ 0 h 75"/>
                <a:gd name="T48" fmla="*/ 2147483646 w 34"/>
                <a:gd name="T49" fmla="*/ 2147483646 h 75"/>
                <a:gd name="T50" fmla="*/ 2147483646 w 34"/>
                <a:gd name="T51" fmla="*/ 2147483646 h 75"/>
                <a:gd name="T52" fmla="*/ 2147483646 w 34"/>
                <a:gd name="T53" fmla="*/ 2147483646 h 75"/>
                <a:gd name="T54" fmla="*/ 2147483646 w 34"/>
                <a:gd name="T55" fmla="*/ 2147483646 h 75"/>
                <a:gd name="T56" fmla="*/ 2147483646 w 34"/>
                <a:gd name="T57" fmla="*/ 2147483646 h 75"/>
                <a:gd name="T58" fmla="*/ 2147483646 w 34"/>
                <a:gd name="T59" fmla="*/ 2147483646 h 75"/>
                <a:gd name="T60" fmla="*/ 2147483646 w 34"/>
                <a:gd name="T61" fmla="*/ 2147483646 h 75"/>
                <a:gd name="T62" fmla="*/ 2147483646 w 34"/>
                <a:gd name="T63" fmla="*/ 2147483646 h 75"/>
                <a:gd name="T64" fmla="*/ 2147483646 w 34"/>
                <a:gd name="T65" fmla="*/ 2147483646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4" h="75">
                  <a:moveTo>
                    <a:pt x="17" y="70"/>
                  </a:moveTo>
                  <a:lnTo>
                    <a:pt x="11" y="70"/>
                  </a:lnTo>
                  <a:lnTo>
                    <a:pt x="11" y="64"/>
                  </a:lnTo>
                  <a:lnTo>
                    <a:pt x="11" y="70"/>
                  </a:lnTo>
                  <a:lnTo>
                    <a:pt x="11" y="64"/>
                  </a:lnTo>
                  <a:lnTo>
                    <a:pt x="5" y="64"/>
                  </a:lnTo>
                  <a:lnTo>
                    <a:pt x="5" y="58"/>
                  </a:lnTo>
                  <a:lnTo>
                    <a:pt x="11" y="58"/>
                  </a:lnTo>
                  <a:lnTo>
                    <a:pt x="11" y="52"/>
                  </a:lnTo>
                  <a:lnTo>
                    <a:pt x="11" y="46"/>
                  </a:lnTo>
                  <a:lnTo>
                    <a:pt x="5" y="46"/>
                  </a:lnTo>
                  <a:lnTo>
                    <a:pt x="5" y="41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5" y="41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5" y="12"/>
                  </a:lnTo>
                  <a:lnTo>
                    <a:pt x="5" y="6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5" y="6"/>
                  </a:lnTo>
                  <a:lnTo>
                    <a:pt x="0" y="6"/>
                  </a:lnTo>
                  <a:lnTo>
                    <a:pt x="5" y="6"/>
                  </a:lnTo>
                  <a:lnTo>
                    <a:pt x="5" y="12"/>
                  </a:lnTo>
                  <a:lnTo>
                    <a:pt x="11" y="18"/>
                  </a:lnTo>
                  <a:lnTo>
                    <a:pt x="11" y="12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8" y="12"/>
                  </a:lnTo>
                  <a:lnTo>
                    <a:pt x="28" y="18"/>
                  </a:lnTo>
                  <a:lnTo>
                    <a:pt x="28" y="23"/>
                  </a:lnTo>
                  <a:lnTo>
                    <a:pt x="28" y="29"/>
                  </a:lnTo>
                  <a:lnTo>
                    <a:pt x="28" y="35"/>
                  </a:lnTo>
                  <a:lnTo>
                    <a:pt x="28" y="41"/>
                  </a:lnTo>
                  <a:lnTo>
                    <a:pt x="34" y="41"/>
                  </a:lnTo>
                  <a:lnTo>
                    <a:pt x="34" y="46"/>
                  </a:lnTo>
                  <a:lnTo>
                    <a:pt x="34" y="52"/>
                  </a:lnTo>
                  <a:lnTo>
                    <a:pt x="34" y="58"/>
                  </a:lnTo>
                  <a:lnTo>
                    <a:pt x="34" y="64"/>
                  </a:lnTo>
                  <a:lnTo>
                    <a:pt x="34" y="70"/>
                  </a:lnTo>
                  <a:lnTo>
                    <a:pt x="28" y="70"/>
                  </a:lnTo>
                  <a:lnTo>
                    <a:pt x="28" y="75"/>
                  </a:lnTo>
                  <a:lnTo>
                    <a:pt x="28" y="70"/>
                  </a:lnTo>
                  <a:lnTo>
                    <a:pt x="23" y="75"/>
                  </a:lnTo>
                  <a:lnTo>
                    <a:pt x="17" y="75"/>
                  </a:lnTo>
                  <a:lnTo>
                    <a:pt x="17" y="7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58" name="Freeform 159"/>
            <p:cNvSpPr>
              <a:spLocks/>
            </p:cNvSpPr>
            <p:nvPr/>
          </p:nvSpPr>
          <p:spPr bwMode="auto">
            <a:xfrm>
              <a:off x="3239553" y="2138008"/>
              <a:ext cx="34900" cy="60694"/>
            </a:xfrm>
            <a:custGeom>
              <a:avLst/>
              <a:gdLst>
                <a:gd name="T0" fmla="*/ 2147483646 w 23"/>
                <a:gd name="T1" fmla="*/ 2147483646 h 40"/>
                <a:gd name="T2" fmla="*/ 0 w 23"/>
                <a:gd name="T3" fmla="*/ 2147483646 h 40"/>
                <a:gd name="T4" fmla="*/ 2147483646 w 23"/>
                <a:gd name="T5" fmla="*/ 2147483646 h 40"/>
                <a:gd name="T6" fmla="*/ 2147483646 w 23"/>
                <a:gd name="T7" fmla="*/ 2147483646 h 40"/>
                <a:gd name="T8" fmla="*/ 2147483646 w 23"/>
                <a:gd name="T9" fmla="*/ 2147483646 h 40"/>
                <a:gd name="T10" fmla="*/ 2147483646 w 23"/>
                <a:gd name="T11" fmla="*/ 2147483646 h 40"/>
                <a:gd name="T12" fmla="*/ 2147483646 w 23"/>
                <a:gd name="T13" fmla="*/ 2147483646 h 40"/>
                <a:gd name="T14" fmla="*/ 2147483646 w 23"/>
                <a:gd name="T15" fmla="*/ 2147483646 h 40"/>
                <a:gd name="T16" fmla="*/ 2147483646 w 23"/>
                <a:gd name="T17" fmla="*/ 2147483646 h 40"/>
                <a:gd name="T18" fmla="*/ 2147483646 w 23"/>
                <a:gd name="T19" fmla="*/ 2147483646 h 40"/>
                <a:gd name="T20" fmla="*/ 2147483646 w 23"/>
                <a:gd name="T21" fmla="*/ 2147483646 h 40"/>
                <a:gd name="T22" fmla="*/ 2147483646 w 23"/>
                <a:gd name="T23" fmla="*/ 2147483646 h 40"/>
                <a:gd name="T24" fmla="*/ 0 w 23"/>
                <a:gd name="T25" fmla="*/ 2147483646 h 40"/>
                <a:gd name="T26" fmla="*/ 2147483646 w 23"/>
                <a:gd name="T27" fmla="*/ 2147483646 h 40"/>
                <a:gd name="T28" fmla="*/ 2147483646 w 23"/>
                <a:gd name="T29" fmla="*/ 2147483646 h 40"/>
                <a:gd name="T30" fmla="*/ 0 w 23"/>
                <a:gd name="T31" fmla="*/ 2147483646 h 40"/>
                <a:gd name="T32" fmla="*/ 2147483646 w 23"/>
                <a:gd name="T33" fmla="*/ 2147483646 h 40"/>
                <a:gd name="T34" fmla="*/ 2147483646 w 23"/>
                <a:gd name="T35" fmla="*/ 0 h 40"/>
                <a:gd name="T36" fmla="*/ 2147483646 w 23"/>
                <a:gd name="T37" fmla="*/ 0 h 40"/>
                <a:gd name="T38" fmla="*/ 2147483646 w 23"/>
                <a:gd name="T39" fmla="*/ 2147483646 h 40"/>
                <a:gd name="T40" fmla="*/ 2147483646 w 23"/>
                <a:gd name="T41" fmla="*/ 2147483646 h 40"/>
                <a:gd name="T42" fmla="*/ 2147483646 w 23"/>
                <a:gd name="T43" fmla="*/ 0 h 40"/>
                <a:gd name="T44" fmla="*/ 2147483646 w 23"/>
                <a:gd name="T45" fmla="*/ 2147483646 h 40"/>
                <a:gd name="T46" fmla="*/ 2147483646 w 23"/>
                <a:gd name="T47" fmla="*/ 2147483646 h 40"/>
                <a:gd name="T48" fmla="*/ 2147483646 w 23"/>
                <a:gd name="T49" fmla="*/ 2147483646 h 40"/>
                <a:gd name="T50" fmla="*/ 2147483646 w 23"/>
                <a:gd name="T51" fmla="*/ 2147483646 h 40"/>
                <a:gd name="T52" fmla="*/ 2147483646 w 23"/>
                <a:gd name="T53" fmla="*/ 2147483646 h 40"/>
                <a:gd name="T54" fmla="*/ 2147483646 w 23"/>
                <a:gd name="T55" fmla="*/ 2147483646 h 40"/>
                <a:gd name="T56" fmla="*/ 2147483646 w 23"/>
                <a:gd name="T57" fmla="*/ 2147483646 h 40"/>
                <a:gd name="T58" fmla="*/ 2147483646 w 23"/>
                <a:gd name="T59" fmla="*/ 2147483646 h 40"/>
                <a:gd name="T60" fmla="*/ 2147483646 w 23"/>
                <a:gd name="T61" fmla="*/ 2147483646 h 40"/>
                <a:gd name="T62" fmla="*/ 2147483646 w 23"/>
                <a:gd name="T63" fmla="*/ 2147483646 h 40"/>
                <a:gd name="T64" fmla="*/ 2147483646 w 23"/>
                <a:gd name="T65" fmla="*/ 2147483646 h 40"/>
                <a:gd name="T66" fmla="*/ 2147483646 w 23"/>
                <a:gd name="T67" fmla="*/ 2147483646 h 40"/>
                <a:gd name="T68" fmla="*/ 2147483646 w 23"/>
                <a:gd name="T69" fmla="*/ 2147483646 h 40"/>
                <a:gd name="T70" fmla="*/ 2147483646 w 23"/>
                <a:gd name="T71" fmla="*/ 2147483646 h 40"/>
                <a:gd name="T72" fmla="*/ 2147483646 w 23"/>
                <a:gd name="T73" fmla="*/ 2147483646 h 40"/>
                <a:gd name="T74" fmla="*/ 2147483646 w 23"/>
                <a:gd name="T75" fmla="*/ 2147483646 h 40"/>
                <a:gd name="T76" fmla="*/ 2147483646 w 23"/>
                <a:gd name="T77" fmla="*/ 2147483646 h 40"/>
                <a:gd name="T78" fmla="*/ 2147483646 w 23"/>
                <a:gd name="T79" fmla="*/ 2147483646 h 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3" h="40">
                  <a:moveTo>
                    <a:pt x="6" y="40"/>
                  </a:moveTo>
                  <a:lnTo>
                    <a:pt x="0" y="40"/>
                  </a:lnTo>
                  <a:lnTo>
                    <a:pt x="6" y="40"/>
                  </a:lnTo>
                  <a:lnTo>
                    <a:pt x="6" y="34"/>
                  </a:lnTo>
                  <a:lnTo>
                    <a:pt x="6" y="28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11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23" y="5"/>
                  </a:lnTo>
                  <a:lnTo>
                    <a:pt x="23" y="11"/>
                  </a:lnTo>
                  <a:lnTo>
                    <a:pt x="23" y="17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8" y="17"/>
                  </a:lnTo>
                  <a:lnTo>
                    <a:pt x="18" y="23"/>
                  </a:lnTo>
                  <a:lnTo>
                    <a:pt x="23" y="23"/>
                  </a:lnTo>
                  <a:lnTo>
                    <a:pt x="18" y="23"/>
                  </a:lnTo>
                  <a:lnTo>
                    <a:pt x="23" y="28"/>
                  </a:lnTo>
                  <a:lnTo>
                    <a:pt x="18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6" y="34"/>
                  </a:lnTo>
                  <a:lnTo>
                    <a:pt x="6" y="4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59" name="Freeform 180"/>
            <p:cNvSpPr>
              <a:spLocks/>
            </p:cNvSpPr>
            <p:nvPr/>
          </p:nvSpPr>
          <p:spPr bwMode="auto">
            <a:xfrm>
              <a:off x="3327559" y="2496103"/>
              <a:ext cx="9104" cy="42486"/>
            </a:xfrm>
            <a:custGeom>
              <a:avLst/>
              <a:gdLst>
                <a:gd name="T0" fmla="*/ 0 w 6"/>
                <a:gd name="T1" fmla="*/ 2147483646 h 28"/>
                <a:gd name="T2" fmla="*/ 0 w 6"/>
                <a:gd name="T3" fmla="*/ 2147483646 h 28"/>
                <a:gd name="T4" fmla="*/ 2147483646 w 6"/>
                <a:gd name="T5" fmla="*/ 2147483646 h 28"/>
                <a:gd name="T6" fmla="*/ 0 w 6"/>
                <a:gd name="T7" fmla="*/ 2147483646 h 28"/>
                <a:gd name="T8" fmla="*/ 0 w 6"/>
                <a:gd name="T9" fmla="*/ 2147483646 h 28"/>
                <a:gd name="T10" fmla="*/ 0 w 6"/>
                <a:gd name="T11" fmla="*/ 2147483646 h 28"/>
                <a:gd name="T12" fmla="*/ 0 w 6"/>
                <a:gd name="T13" fmla="*/ 0 h 28"/>
                <a:gd name="T14" fmla="*/ 0 w 6"/>
                <a:gd name="T15" fmla="*/ 2147483646 h 28"/>
                <a:gd name="T16" fmla="*/ 0 w 6"/>
                <a:gd name="T17" fmla="*/ 2147483646 h 28"/>
                <a:gd name="T18" fmla="*/ 2147483646 w 6"/>
                <a:gd name="T19" fmla="*/ 2147483646 h 28"/>
                <a:gd name="T20" fmla="*/ 2147483646 w 6"/>
                <a:gd name="T21" fmla="*/ 2147483646 h 28"/>
                <a:gd name="T22" fmla="*/ 2147483646 w 6"/>
                <a:gd name="T23" fmla="*/ 2147483646 h 28"/>
                <a:gd name="T24" fmla="*/ 0 w 6"/>
                <a:gd name="T25" fmla="*/ 2147483646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28">
                  <a:moveTo>
                    <a:pt x="0" y="28"/>
                  </a:moveTo>
                  <a:lnTo>
                    <a:pt x="0" y="23"/>
                  </a:lnTo>
                  <a:lnTo>
                    <a:pt x="6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8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60" name="Freeform 181"/>
            <p:cNvSpPr>
              <a:spLocks/>
            </p:cNvSpPr>
            <p:nvPr/>
          </p:nvSpPr>
          <p:spPr bwMode="auto">
            <a:xfrm>
              <a:off x="2969464" y="2382302"/>
              <a:ext cx="34900" cy="16691"/>
            </a:xfrm>
            <a:custGeom>
              <a:avLst/>
              <a:gdLst>
                <a:gd name="T0" fmla="*/ 0 w 23"/>
                <a:gd name="T1" fmla="*/ 0 h 11"/>
                <a:gd name="T2" fmla="*/ 2147483646 w 23"/>
                <a:gd name="T3" fmla="*/ 0 h 11"/>
                <a:gd name="T4" fmla="*/ 2147483646 w 23"/>
                <a:gd name="T5" fmla="*/ 0 h 11"/>
                <a:gd name="T6" fmla="*/ 2147483646 w 23"/>
                <a:gd name="T7" fmla="*/ 2147483646 h 11"/>
                <a:gd name="T8" fmla="*/ 2147483646 w 23"/>
                <a:gd name="T9" fmla="*/ 2147483646 h 11"/>
                <a:gd name="T10" fmla="*/ 2147483646 w 23"/>
                <a:gd name="T11" fmla="*/ 2147483646 h 11"/>
                <a:gd name="T12" fmla="*/ 2147483646 w 23"/>
                <a:gd name="T13" fmla="*/ 2147483646 h 11"/>
                <a:gd name="T14" fmla="*/ 2147483646 w 23"/>
                <a:gd name="T15" fmla="*/ 2147483646 h 11"/>
                <a:gd name="T16" fmla="*/ 2147483646 w 23"/>
                <a:gd name="T17" fmla="*/ 2147483646 h 11"/>
                <a:gd name="T18" fmla="*/ 2147483646 w 23"/>
                <a:gd name="T19" fmla="*/ 2147483646 h 11"/>
                <a:gd name="T20" fmla="*/ 2147483646 w 23"/>
                <a:gd name="T21" fmla="*/ 0 h 11"/>
                <a:gd name="T22" fmla="*/ 2147483646 w 23"/>
                <a:gd name="T23" fmla="*/ 2147483646 h 11"/>
                <a:gd name="T24" fmla="*/ 0 w 23"/>
                <a:gd name="T25" fmla="*/ 2147483646 h 11"/>
                <a:gd name="T26" fmla="*/ 0 w 23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11">
                  <a:moveTo>
                    <a:pt x="0" y="0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1" y="5"/>
                  </a:lnTo>
                  <a:lnTo>
                    <a:pt x="17" y="5"/>
                  </a:lnTo>
                  <a:lnTo>
                    <a:pt x="23" y="11"/>
                  </a:lnTo>
                  <a:lnTo>
                    <a:pt x="17" y="11"/>
                  </a:lnTo>
                  <a:lnTo>
                    <a:pt x="17" y="5"/>
                  </a:lnTo>
                  <a:lnTo>
                    <a:pt x="11" y="5"/>
                  </a:lnTo>
                  <a:lnTo>
                    <a:pt x="6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61" name="Freeform 183"/>
            <p:cNvSpPr>
              <a:spLocks/>
            </p:cNvSpPr>
            <p:nvPr/>
          </p:nvSpPr>
          <p:spPr bwMode="auto">
            <a:xfrm>
              <a:off x="3841942" y="1787499"/>
              <a:ext cx="27312" cy="9104"/>
            </a:xfrm>
            <a:custGeom>
              <a:avLst/>
              <a:gdLst>
                <a:gd name="T0" fmla="*/ 0 w 18"/>
                <a:gd name="T1" fmla="*/ 2147483646 h 6"/>
                <a:gd name="T2" fmla="*/ 0 w 18"/>
                <a:gd name="T3" fmla="*/ 0 h 6"/>
                <a:gd name="T4" fmla="*/ 2147483646 w 18"/>
                <a:gd name="T5" fmla="*/ 0 h 6"/>
                <a:gd name="T6" fmla="*/ 2147483646 w 18"/>
                <a:gd name="T7" fmla="*/ 2147483646 h 6"/>
                <a:gd name="T8" fmla="*/ 2147483646 w 18"/>
                <a:gd name="T9" fmla="*/ 2147483646 h 6"/>
                <a:gd name="T10" fmla="*/ 2147483646 w 18"/>
                <a:gd name="T11" fmla="*/ 2147483646 h 6"/>
                <a:gd name="T12" fmla="*/ 2147483646 w 18"/>
                <a:gd name="T13" fmla="*/ 2147483646 h 6"/>
                <a:gd name="T14" fmla="*/ 2147483646 w 18"/>
                <a:gd name="T15" fmla="*/ 2147483646 h 6"/>
                <a:gd name="T16" fmla="*/ 0 w 18"/>
                <a:gd name="T17" fmla="*/ 214748364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62" name="Freeform 189"/>
            <p:cNvSpPr>
              <a:spLocks/>
            </p:cNvSpPr>
            <p:nvPr/>
          </p:nvSpPr>
          <p:spPr bwMode="auto">
            <a:xfrm>
              <a:off x="3344250" y="2329194"/>
              <a:ext cx="9104" cy="18208"/>
            </a:xfrm>
            <a:custGeom>
              <a:avLst/>
              <a:gdLst>
                <a:gd name="T0" fmla="*/ 2147483646 w 6"/>
                <a:gd name="T1" fmla="*/ 2147483646 h 12"/>
                <a:gd name="T2" fmla="*/ 2147483646 w 6"/>
                <a:gd name="T3" fmla="*/ 2147483646 h 12"/>
                <a:gd name="T4" fmla="*/ 0 w 6"/>
                <a:gd name="T5" fmla="*/ 2147483646 h 12"/>
                <a:gd name="T6" fmla="*/ 0 w 6"/>
                <a:gd name="T7" fmla="*/ 2147483646 h 12"/>
                <a:gd name="T8" fmla="*/ 0 w 6"/>
                <a:gd name="T9" fmla="*/ 2147483646 h 12"/>
                <a:gd name="T10" fmla="*/ 0 w 6"/>
                <a:gd name="T11" fmla="*/ 0 h 12"/>
                <a:gd name="T12" fmla="*/ 0 w 6"/>
                <a:gd name="T13" fmla="*/ 2147483646 h 12"/>
                <a:gd name="T14" fmla="*/ 2147483646 w 6"/>
                <a:gd name="T15" fmla="*/ 2147483646 h 12"/>
                <a:gd name="T16" fmla="*/ 2147483646 w 6"/>
                <a:gd name="T17" fmla="*/ 2147483646 h 12"/>
                <a:gd name="T18" fmla="*/ 2147483646 w 6"/>
                <a:gd name="T19" fmla="*/ 2147483646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12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63" name="Freeform 194"/>
            <p:cNvSpPr>
              <a:spLocks/>
            </p:cNvSpPr>
            <p:nvPr/>
          </p:nvSpPr>
          <p:spPr bwMode="auto">
            <a:xfrm>
              <a:off x="3799456" y="1796603"/>
              <a:ext cx="16691" cy="0"/>
            </a:xfrm>
            <a:custGeom>
              <a:avLst/>
              <a:gdLst>
                <a:gd name="T0" fmla="*/ 0 w 11"/>
                <a:gd name="T1" fmla="*/ 2147483646 w 11"/>
                <a:gd name="T2" fmla="*/ 2147483646 w 11"/>
                <a:gd name="T3" fmla="*/ 2147483646 w 11"/>
                <a:gd name="T4" fmla="*/ 0 w 11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64" name="Freeform 197"/>
            <p:cNvSpPr>
              <a:spLocks/>
            </p:cNvSpPr>
            <p:nvPr/>
          </p:nvSpPr>
          <p:spPr bwMode="auto">
            <a:xfrm>
              <a:off x="3074161" y="2477895"/>
              <a:ext cx="9104" cy="9104"/>
            </a:xfrm>
            <a:custGeom>
              <a:avLst/>
              <a:gdLst>
                <a:gd name="T0" fmla="*/ 0 w 6"/>
                <a:gd name="T1" fmla="*/ 2147483646 h 6"/>
                <a:gd name="T2" fmla="*/ 0 w 6"/>
                <a:gd name="T3" fmla="*/ 0 h 6"/>
                <a:gd name="T4" fmla="*/ 2147483646 w 6"/>
                <a:gd name="T5" fmla="*/ 0 h 6"/>
                <a:gd name="T6" fmla="*/ 0 w 6"/>
                <a:gd name="T7" fmla="*/ 0 h 6"/>
                <a:gd name="T8" fmla="*/ 0 w 6"/>
                <a:gd name="T9" fmla="*/ 214748364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65" name="Freeform 198"/>
            <p:cNvSpPr>
              <a:spLocks/>
            </p:cNvSpPr>
            <p:nvPr/>
          </p:nvSpPr>
          <p:spPr bwMode="auto">
            <a:xfrm>
              <a:off x="3083265" y="2486999"/>
              <a:ext cx="7587" cy="9104"/>
            </a:xfrm>
            <a:custGeom>
              <a:avLst/>
              <a:gdLst>
                <a:gd name="T0" fmla="*/ 0 w 5"/>
                <a:gd name="T1" fmla="*/ 2147483646 h 6"/>
                <a:gd name="T2" fmla="*/ 0 w 5"/>
                <a:gd name="T3" fmla="*/ 0 h 6"/>
                <a:gd name="T4" fmla="*/ 2147483646 w 5"/>
                <a:gd name="T5" fmla="*/ 0 h 6"/>
                <a:gd name="T6" fmla="*/ 2147483646 w 5"/>
                <a:gd name="T7" fmla="*/ 2147483646 h 6"/>
                <a:gd name="T8" fmla="*/ 0 w 5"/>
                <a:gd name="T9" fmla="*/ 2147483646 h 6"/>
                <a:gd name="T10" fmla="*/ 2147483646 w 5"/>
                <a:gd name="T11" fmla="*/ 2147483646 h 6"/>
                <a:gd name="T12" fmla="*/ 0 w 5"/>
                <a:gd name="T13" fmla="*/ 214748364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lnTo>
                    <a:pt x="5" y="6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66" name="Freeform 200"/>
            <p:cNvSpPr>
              <a:spLocks/>
            </p:cNvSpPr>
            <p:nvPr/>
          </p:nvSpPr>
          <p:spPr bwMode="auto">
            <a:xfrm>
              <a:off x="3274451" y="2189598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h 6"/>
                <a:gd name="T4" fmla="*/ 2147483646 h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67" name="Freeform 202"/>
            <p:cNvSpPr>
              <a:spLocks/>
            </p:cNvSpPr>
            <p:nvPr/>
          </p:nvSpPr>
          <p:spPr bwMode="auto">
            <a:xfrm>
              <a:off x="3327559" y="2320090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68" name="Freeform 203"/>
            <p:cNvSpPr>
              <a:spLocks/>
            </p:cNvSpPr>
            <p:nvPr/>
          </p:nvSpPr>
          <p:spPr bwMode="auto">
            <a:xfrm>
              <a:off x="3065056" y="2496103"/>
              <a:ext cx="9104" cy="7587"/>
            </a:xfrm>
            <a:custGeom>
              <a:avLst/>
              <a:gdLst>
                <a:gd name="T0" fmla="*/ 2147483646 w 6"/>
                <a:gd name="T1" fmla="*/ 0 h 5"/>
                <a:gd name="T2" fmla="*/ 2147483646 w 6"/>
                <a:gd name="T3" fmla="*/ 2147483646 h 5"/>
                <a:gd name="T4" fmla="*/ 2147483646 w 6"/>
                <a:gd name="T5" fmla="*/ 0 h 5"/>
                <a:gd name="T6" fmla="*/ 2147483646 w 6"/>
                <a:gd name="T7" fmla="*/ 2147483646 h 5"/>
                <a:gd name="T8" fmla="*/ 0 w 6"/>
                <a:gd name="T9" fmla="*/ 2147483646 h 5"/>
                <a:gd name="T10" fmla="*/ 2147483646 w 6"/>
                <a:gd name="T11" fmla="*/ 2147483646 h 5"/>
                <a:gd name="T12" fmla="*/ 2147483646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45169" name="Group 407"/>
            <p:cNvGrpSpPr>
              <a:grpSpLocks/>
            </p:cNvGrpSpPr>
            <p:nvPr/>
          </p:nvGrpSpPr>
          <p:grpSpPr bwMode="auto">
            <a:xfrm>
              <a:off x="629703" y="1089516"/>
              <a:ext cx="8356073" cy="4330531"/>
              <a:chOff x="149" y="534"/>
              <a:chExt cx="5507" cy="2854"/>
            </a:xfrm>
          </p:grpSpPr>
          <p:sp>
            <p:nvSpPr>
              <p:cNvPr id="45697" name="Freeform 207"/>
              <p:cNvSpPr>
                <a:spLocks/>
              </p:cNvSpPr>
              <p:nvPr/>
            </p:nvSpPr>
            <p:spPr bwMode="auto">
              <a:xfrm>
                <a:off x="1892" y="1236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6 h 12"/>
                  <a:gd name="T4" fmla="*/ 6 w 6"/>
                  <a:gd name="T5" fmla="*/ 0 h 12"/>
                  <a:gd name="T6" fmla="*/ 6 w 6"/>
                  <a:gd name="T7" fmla="*/ 6 h 12"/>
                  <a:gd name="T8" fmla="*/ 6 w 6"/>
                  <a:gd name="T9" fmla="*/ 12 h 12"/>
                  <a:gd name="T10" fmla="*/ 0 w 6"/>
                  <a:gd name="T11" fmla="*/ 12 h 12"/>
                  <a:gd name="T12" fmla="*/ 0 w 6"/>
                  <a:gd name="T13" fmla="*/ 6 h 12"/>
                  <a:gd name="T14" fmla="*/ 6 w 6"/>
                  <a:gd name="T15" fmla="*/ 6 h 12"/>
                  <a:gd name="T16" fmla="*/ 6 w 6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98" name="Freeform 208"/>
              <p:cNvSpPr>
                <a:spLocks/>
              </p:cNvSpPr>
              <p:nvPr/>
            </p:nvSpPr>
            <p:spPr bwMode="auto">
              <a:xfrm>
                <a:off x="2238" y="1006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99" name="Freeform 209"/>
              <p:cNvSpPr>
                <a:spLocks/>
              </p:cNvSpPr>
              <p:nvPr/>
            </p:nvSpPr>
            <p:spPr bwMode="auto">
              <a:xfrm>
                <a:off x="2445" y="62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0" name="Freeform 210"/>
              <p:cNvSpPr>
                <a:spLocks/>
              </p:cNvSpPr>
              <p:nvPr/>
            </p:nvSpPr>
            <p:spPr bwMode="auto">
              <a:xfrm>
                <a:off x="2318" y="580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6 h 6"/>
                  <a:gd name="T4" fmla="*/ 0 w 6"/>
                  <a:gd name="T5" fmla="*/ 6 h 6"/>
                  <a:gd name="T6" fmla="*/ 0 w 6"/>
                  <a:gd name="T7" fmla="*/ 0 h 6"/>
                  <a:gd name="T8" fmla="*/ 0 w 6"/>
                  <a:gd name="T9" fmla="*/ 6 h 6"/>
                  <a:gd name="T10" fmla="*/ 6 w 6"/>
                  <a:gd name="T11" fmla="*/ 0 h 6"/>
                  <a:gd name="T12" fmla="*/ 0 w 6"/>
                  <a:gd name="T13" fmla="*/ 0 h 6"/>
                  <a:gd name="T14" fmla="*/ 6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1" name="Freeform 211"/>
              <p:cNvSpPr>
                <a:spLocks/>
              </p:cNvSpPr>
              <p:nvPr/>
            </p:nvSpPr>
            <p:spPr bwMode="auto">
              <a:xfrm>
                <a:off x="1823" y="1437"/>
                <a:ext cx="6" cy="12"/>
              </a:xfrm>
              <a:custGeom>
                <a:avLst/>
                <a:gdLst>
                  <a:gd name="T0" fmla="*/ 6 w 6"/>
                  <a:gd name="T1" fmla="*/ 12 h 12"/>
                  <a:gd name="T2" fmla="*/ 6 w 6"/>
                  <a:gd name="T3" fmla="*/ 6 h 12"/>
                  <a:gd name="T4" fmla="*/ 6 w 6"/>
                  <a:gd name="T5" fmla="*/ 0 h 12"/>
                  <a:gd name="T6" fmla="*/ 0 w 6"/>
                  <a:gd name="T7" fmla="*/ 0 h 12"/>
                  <a:gd name="T8" fmla="*/ 6 w 6"/>
                  <a:gd name="T9" fmla="*/ 0 h 12"/>
                  <a:gd name="T10" fmla="*/ 6 w 6"/>
                  <a:gd name="T11" fmla="*/ 6 h 12"/>
                  <a:gd name="T12" fmla="*/ 6 w 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2" name="Freeform 212"/>
              <p:cNvSpPr>
                <a:spLocks/>
              </p:cNvSpPr>
              <p:nvPr/>
            </p:nvSpPr>
            <p:spPr bwMode="auto">
              <a:xfrm>
                <a:off x="2491" y="592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3" name="Freeform 213"/>
              <p:cNvSpPr>
                <a:spLocks/>
              </p:cNvSpPr>
              <p:nvPr/>
            </p:nvSpPr>
            <p:spPr bwMode="auto">
              <a:xfrm>
                <a:off x="1921" y="1334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6 h 6"/>
                  <a:gd name="T6" fmla="*/ 0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4" name="Freeform 214"/>
              <p:cNvSpPr>
                <a:spLocks/>
              </p:cNvSpPr>
              <p:nvPr/>
            </p:nvSpPr>
            <p:spPr bwMode="auto">
              <a:xfrm>
                <a:off x="2163" y="111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6 w 6"/>
                  <a:gd name="T5" fmla="*/ 0 h 6"/>
                  <a:gd name="T6" fmla="*/ 6 w 6"/>
                  <a:gd name="T7" fmla="*/ 6 h 6"/>
                  <a:gd name="T8" fmla="*/ 0 w 6"/>
                  <a:gd name="T9" fmla="*/ 6 h 6"/>
                  <a:gd name="T10" fmla="*/ 0 w 6"/>
                  <a:gd name="T11" fmla="*/ 0 h 6"/>
                  <a:gd name="T12" fmla="*/ 0 w 6"/>
                  <a:gd name="T13" fmla="*/ 6 h 6"/>
                  <a:gd name="T14" fmla="*/ 0 w 6"/>
                  <a:gd name="T15" fmla="*/ 0 h 6"/>
                  <a:gd name="T16" fmla="*/ 6 w 6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5" name="Freeform 215"/>
              <p:cNvSpPr>
                <a:spLocks/>
              </p:cNvSpPr>
              <p:nvPr/>
            </p:nvSpPr>
            <p:spPr bwMode="auto">
              <a:xfrm>
                <a:off x="1806" y="1420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6" name="Freeform 216"/>
              <p:cNvSpPr>
                <a:spLocks/>
              </p:cNvSpPr>
              <p:nvPr/>
            </p:nvSpPr>
            <p:spPr bwMode="auto">
              <a:xfrm>
                <a:off x="1794" y="142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7" name="Freeform 217"/>
              <p:cNvSpPr>
                <a:spLocks/>
              </p:cNvSpPr>
              <p:nvPr/>
            </p:nvSpPr>
            <p:spPr bwMode="auto">
              <a:xfrm>
                <a:off x="1898" y="1236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8" name="Freeform 218"/>
              <p:cNvSpPr>
                <a:spLocks/>
              </p:cNvSpPr>
              <p:nvPr/>
            </p:nvSpPr>
            <p:spPr bwMode="auto">
              <a:xfrm>
                <a:off x="2272" y="1012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0 h 5"/>
                  <a:gd name="T4" fmla="*/ 6 w 6"/>
                  <a:gd name="T5" fmla="*/ 5 h 5"/>
                  <a:gd name="T6" fmla="*/ 0 w 6"/>
                  <a:gd name="T7" fmla="*/ 5 h 5"/>
                  <a:gd name="T8" fmla="*/ 6 w 6"/>
                  <a:gd name="T9" fmla="*/ 5 h 5"/>
                  <a:gd name="T10" fmla="*/ 0 w 6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6" y="0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09" name="Freeform 219"/>
              <p:cNvSpPr>
                <a:spLocks/>
              </p:cNvSpPr>
              <p:nvPr/>
            </p:nvSpPr>
            <p:spPr bwMode="auto">
              <a:xfrm>
                <a:off x="2456" y="672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0 h 6"/>
                  <a:gd name="T6" fmla="*/ 6 w 6"/>
                  <a:gd name="T7" fmla="*/ 6 h 6"/>
                  <a:gd name="T8" fmla="*/ 6 w 6"/>
                  <a:gd name="T9" fmla="*/ 0 h 6"/>
                  <a:gd name="T10" fmla="*/ 0 w 6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10" name="Freeform 220"/>
              <p:cNvSpPr>
                <a:spLocks/>
              </p:cNvSpPr>
              <p:nvPr/>
            </p:nvSpPr>
            <p:spPr bwMode="auto">
              <a:xfrm>
                <a:off x="2255" y="994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11" name="Freeform 221"/>
              <p:cNvSpPr>
                <a:spLocks/>
              </p:cNvSpPr>
              <p:nvPr/>
            </p:nvSpPr>
            <p:spPr bwMode="auto">
              <a:xfrm>
                <a:off x="2255" y="1000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12" name="Rectangle 222"/>
              <p:cNvSpPr>
                <a:spLocks noChangeArrowheads="1"/>
              </p:cNvSpPr>
              <p:nvPr/>
            </p:nvSpPr>
            <p:spPr bwMode="auto">
              <a:xfrm>
                <a:off x="2174" y="1104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713" name="Freeform 223"/>
              <p:cNvSpPr>
                <a:spLocks/>
              </p:cNvSpPr>
              <p:nvPr/>
            </p:nvSpPr>
            <p:spPr bwMode="auto">
              <a:xfrm>
                <a:off x="2485" y="666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14" name="Freeform 224"/>
              <p:cNvSpPr>
                <a:spLocks/>
              </p:cNvSpPr>
              <p:nvPr/>
            </p:nvSpPr>
            <p:spPr bwMode="auto">
              <a:xfrm>
                <a:off x="1927" y="149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15" name="Freeform 225"/>
              <p:cNvSpPr>
                <a:spLocks/>
              </p:cNvSpPr>
              <p:nvPr/>
            </p:nvSpPr>
            <p:spPr bwMode="auto">
              <a:xfrm>
                <a:off x="2462" y="65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0 h 6"/>
                  <a:gd name="T6" fmla="*/ 6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16" name="Freeform 226"/>
              <p:cNvSpPr>
                <a:spLocks/>
              </p:cNvSpPr>
              <p:nvPr/>
            </p:nvSpPr>
            <p:spPr bwMode="auto">
              <a:xfrm>
                <a:off x="1961" y="1530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17" name="Freeform 227"/>
              <p:cNvSpPr>
                <a:spLocks/>
              </p:cNvSpPr>
              <p:nvPr/>
            </p:nvSpPr>
            <p:spPr bwMode="auto">
              <a:xfrm>
                <a:off x="1662" y="1328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6 w 6"/>
                  <a:gd name="T3" fmla="*/ 12 h 12"/>
                  <a:gd name="T4" fmla="*/ 6 w 6"/>
                  <a:gd name="T5" fmla="*/ 6 h 12"/>
                  <a:gd name="T6" fmla="*/ 0 w 6"/>
                  <a:gd name="T7" fmla="*/ 6 h 12"/>
                  <a:gd name="T8" fmla="*/ 0 w 6"/>
                  <a:gd name="T9" fmla="*/ 0 h 12"/>
                  <a:gd name="T10" fmla="*/ 0 w 6"/>
                  <a:gd name="T11" fmla="*/ 6 h 12"/>
                  <a:gd name="T12" fmla="*/ 6 w 6"/>
                  <a:gd name="T13" fmla="*/ 6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6" y="12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18" name="Rectangle 228"/>
              <p:cNvSpPr>
                <a:spLocks noChangeArrowheads="1"/>
              </p:cNvSpPr>
              <p:nvPr/>
            </p:nvSpPr>
            <p:spPr bwMode="auto">
              <a:xfrm>
                <a:off x="1812" y="1426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719" name="Freeform 229"/>
              <p:cNvSpPr>
                <a:spLocks/>
              </p:cNvSpPr>
              <p:nvPr/>
            </p:nvSpPr>
            <p:spPr bwMode="auto">
              <a:xfrm>
                <a:off x="2422" y="592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20" name="Freeform 230"/>
              <p:cNvSpPr>
                <a:spLocks/>
              </p:cNvSpPr>
              <p:nvPr/>
            </p:nvSpPr>
            <p:spPr bwMode="auto">
              <a:xfrm>
                <a:off x="2301" y="1000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21" name="Freeform 231"/>
              <p:cNvSpPr>
                <a:spLocks/>
              </p:cNvSpPr>
              <p:nvPr/>
            </p:nvSpPr>
            <p:spPr bwMode="auto">
              <a:xfrm>
                <a:off x="2019" y="1109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0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w 6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22" name="Freeform 232"/>
              <p:cNvSpPr>
                <a:spLocks/>
              </p:cNvSpPr>
              <p:nvPr/>
            </p:nvSpPr>
            <p:spPr bwMode="auto">
              <a:xfrm>
                <a:off x="2577" y="569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23" name="Freeform 233"/>
              <p:cNvSpPr>
                <a:spLocks/>
              </p:cNvSpPr>
              <p:nvPr/>
            </p:nvSpPr>
            <p:spPr bwMode="auto">
              <a:xfrm>
                <a:off x="1921" y="1328"/>
                <a:ext cx="0" cy="12"/>
              </a:xfrm>
              <a:custGeom>
                <a:avLst/>
                <a:gdLst>
                  <a:gd name="T0" fmla="*/ 12 h 12"/>
                  <a:gd name="T1" fmla="*/ 6 h 12"/>
                  <a:gd name="T2" fmla="*/ 0 h 12"/>
                  <a:gd name="T3" fmla="*/ 6 h 12"/>
                  <a:gd name="T4" fmla="*/ 12 h 1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24" name="Freeform 234"/>
              <p:cNvSpPr>
                <a:spLocks/>
              </p:cNvSpPr>
              <p:nvPr/>
            </p:nvSpPr>
            <p:spPr bwMode="auto">
              <a:xfrm>
                <a:off x="1892" y="1242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25" name="Rectangle 235"/>
              <p:cNvSpPr>
                <a:spLocks noChangeArrowheads="1"/>
              </p:cNvSpPr>
              <p:nvPr/>
            </p:nvSpPr>
            <p:spPr bwMode="auto">
              <a:xfrm>
                <a:off x="1697" y="1334"/>
                <a:ext cx="5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726" name="Freeform 236"/>
              <p:cNvSpPr>
                <a:spLocks/>
              </p:cNvSpPr>
              <p:nvPr/>
            </p:nvSpPr>
            <p:spPr bwMode="auto">
              <a:xfrm>
                <a:off x="1927" y="1351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27" name="Rectangle 237"/>
              <p:cNvSpPr>
                <a:spLocks noChangeArrowheads="1"/>
              </p:cNvSpPr>
              <p:nvPr/>
            </p:nvSpPr>
            <p:spPr bwMode="auto">
              <a:xfrm>
                <a:off x="1944" y="1357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728" name="Freeform 238"/>
              <p:cNvSpPr>
                <a:spLocks/>
              </p:cNvSpPr>
              <p:nvPr/>
            </p:nvSpPr>
            <p:spPr bwMode="auto">
              <a:xfrm>
                <a:off x="1921" y="1449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0 h 6"/>
                  <a:gd name="T4" fmla="*/ 6 w 6"/>
                  <a:gd name="T5" fmla="*/ 6 h 6"/>
                  <a:gd name="T6" fmla="*/ 0 w 6"/>
                  <a:gd name="T7" fmla="*/ 6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29" name="Freeform 239"/>
              <p:cNvSpPr>
                <a:spLocks/>
              </p:cNvSpPr>
              <p:nvPr/>
            </p:nvSpPr>
            <p:spPr bwMode="auto">
              <a:xfrm>
                <a:off x="1892" y="124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0" name="Freeform 240"/>
              <p:cNvSpPr>
                <a:spLocks/>
              </p:cNvSpPr>
              <p:nvPr/>
            </p:nvSpPr>
            <p:spPr bwMode="auto">
              <a:xfrm>
                <a:off x="1582" y="1294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0 h 5"/>
                  <a:gd name="T4" fmla="*/ 0 w 5"/>
                  <a:gd name="T5" fmla="*/ 0 h 5"/>
                  <a:gd name="T6" fmla="*/ 5 w 5"/>
                  <a:gd name="T7" fmla="*/ 0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1" name="Freeform 241"/>
              <p:cNvSpPr>
                <a:spLocks/>
              </p:cNvSpPr>
              <p:nvPr/>
            </p:nvSpPr>
            <p:spPr bwMode="auto">
              <a:xfrm>
                <a:off x="2295" y="994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6 h 6"/>
                  <a:gd name="T6" fmla="*/ 0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2" name="Freeform 242"/>
              <p:cNvSpPr>
                <a:spLocks/>
              </p:cNvSpPr>
              <p:nvPr/>
            </p:nvSpPr>
            <p:spPr bwMode="auto">
              <a:xfrm>
                <a:off x="2007" y="1466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3" name="Freeform 243"/>
              <p:cNvSpPr>
                <a:spLocks/>
              </p:cNvSpPr>
              <p:nvPr/>
            </p:nvSpPr>
            <p:spPr bwMode="auto">
              <a:xfrm>
                <a:off x="1984" y="1472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h 6"/>
                  <a:gd name="T4" fmla="*/ 6 h 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4" name="Freeform 244"/>
              <p:cNvSpPr>
                <a:spLocks/>
              </p:cNvSpPr>
              <p:nvPr/>
            </p:nvSpPr>
            <p:spPr bwMode="auto">
              <a:xfrm>
                <a:off x="1823" y="1443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5" name="Freeform 245"/>
              <p:cNvSpPr>
                <a:spLocks/>
              </p:cNvSpPr>
              <p:nvPr/>
            </p:nvSpPr>
            <p:spPr bwMode="auto">
              <a:xfrm>
                <a:off x="2474" y="534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6" name="Freeform 246"/>
              <p:cNvSpPr>
                <a:spLocks/>
              </p:cNvSpPr>
              <p:nvPr/>
            </p:nvSpPr>
            <p:spPr bwMode="auto">
              <a:xfrm>
                <a:off x="1933" y="1345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5 w 5"/>
                  <a:gd name="T4" fmla="*/ 0 w 5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7" name="Freeform 247"/>
              <p:cNvSpPr>
                <a:spLocks/>
              </p:cNvSpPr>
              <p:nvPr/>
            </p:nvSpPr>
            <p:spPr bwMode="auto">
              <a:xfrm>
                <a:off x="1973" y="1138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8" name="Freeform 248"/>
              <p:cNvSpPr>
                <a:spLocks/>
              </p:cNvSpPr>
              <p:nvPr/>
            </p:nvSpPr>
            <p:spPr bwMode="auto">
              <a:xfrm>
                <a:off x="1760" y="145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0 h 6"/>
                  <a:gd name="T6" fmla="*/ 6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39" name="Freeform 249"/>
              <p:cNvSpPr>
                <a:spLocks/>
              </p:cNvSpPr>
              <p:nvPr/>
            </p:nvSpPr>
            <p:spPr bwMode="auto">
              <a:xfrm>
                <a:off x="2560" y="63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0" name="Freeform 250"/>
              <p:cNvSpPr>
                <a:spLocks/>
              </p:cNvSpPr>
              <p:nvPr/>
            </p:nvSpPr>
            <p:spPr bwMode="auto">
              <a:xfrm>
                <a:off x="2370" y="615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1" name="Freeform 251"/>
              <p:cNvSpPr>
                <a:spLocks/>
              </p:cNvSpPr>
              <p:nvPr/>
            </p:nvSpPr>
            <p:spPr bwMode="auto">
              <a:xfrm>
                <a:off x="2157" y="1115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2" name="Freeform 252"/>
              <p:cNvSpPr>
                <a:spLocks/>
              </p:cNvSpPr>
              <p:nvPr/>
            </p:nvSpPr>
            <p:spPr bwMode="auto">
              <a:xfrm>
                <a:off x="1984" y="1472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3" name="Freeform 253"/>
              <p:cNvSpPr>
                <a:spLocks/>
              </p:cNvSpPr>
              <p:nvPr/>
            </p:nvSpPr>
            <p:spPr bwMode="auto">
              <a:xfrm>
                <a:off x="2416" y="65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4" name="Freeform 254"/>
              <p:cNvSpPr>
                <a:spLocks/>
              </p:cNvSpPr>
              <p:nvPr/>
            </p:nvSpPr>
            <p:spPr bwMode="auto">
              <a:xfrm>
                <a:off x="1961" y="1437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0 h 6"/>
                  <a:gd name="T4" fmla="*/ 0 w 6"/>
                  <a:gd name="T5" fmla="*/ 0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5" name="Freeform 255"/>
              <p:cNvSpPr>
                <a:spLocks/>
              </p:cNvSpPr>
              <p:nvPr/>
            </p:nvSpPr>
            <p:spPr bwMode="auto">
              <a:xfrm>
                <a:off x="2508" y="574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6" name="Freeform 256"/>
              <p:cNvSpPr>
                <a:spLocks/>
              </p:cNvSpPr>
              <p:nvPr/>
            </p:nvSpPr>
            <p:spPr bwMode="auto">
              <a:xfrm>
                <a:off x="1674" y="1345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7" name="Freeform 257"/>
              <p:cNvSpPr>
                <a:spLocks/>
              </p:cNvSpPr>
              <p:nvPr/>
            </p:nvSpPr>
            <p:spPr bwMode="auto">
              <a:xfrm>
                <a:off x="1961" y="153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8" name="Freeform 258"/>
              <p:cNvSpPr>
                <a:spLocks/>
              </p:cNvSpPr>
              <p:nvPr/>
            </p:nvSpPr>
            <p:spPr bwMode="auto">
              <a:xfrm>
                <a:off x="2537" y="545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49" name="Freeform 259"/>
              <p:cNvSpPr>
                <a:spLocks/>
              </p:cNvSpPr>
              <p:nvPr/>
            </p:nvSpPr>
            <p:spPr bwMode="auto">
              <a:xfrm>
                <a:off x="2525" y="563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50" name="Freeform 260"/>
              <p:cNvSpPr>
                <a:spLocks/>
              </p:cNvSpPr>
              <p:nvPr/>
            </p:nvSpPr>
            <p:spPr bwMode="auto">
              <a:xfrm>
                <a:off x="1852" y="1484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51" name="Freeform 261"/>
              <p:cNvSpPr>
                <a:spLocks/>
              </p:cNvSpPr>
              <p:nvPr/>
            </p:nvSpPr>
            <p:spPr bwMode="auto">
              <a:xfrm>
                <a:off x="1944" y="1357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52" name="Freeform 262"/>
              <p:cNvSpPr>
                <a:spLocks/>
              </p:cNvSpPr>
              <p:nvPr/>
            </p:nvSpPr>
            <p:spPr bwMode="auto">
              <a:xfrm>
                <a:off x="1921" y="134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0 w 6"/>
                  <a:gd name="T7" fmla="*/ 0 h 6"/>
                  <a:gd name="T8" fmla="*/ 6 w 6"/>
                  <a:gd name="T9" fmla="*/ 0 h 6"/>
                  <a:gd name="T10" fmla="*/ 6 w 6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53" name="Freeform 263"/>
              <p:cNvSpPr>
                <a:spLocks/>
              </p:cNvSpPr>
              <p:nvPr/>
            </p:nvSpPr>
            <p:spPr bwMode="auto">
              <a:xfrm>
                <a:off x="1881" y="127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54" name="Freeform 264"/>
              <p:cNvSpPr>
                <a:spLocks/>
              </p:cNvSpPr>
              <p:nvPr/>
            </p:nvSpPr>
            <p:spPr bwMode="auto">
              <a:xfrm>
                <a:off x="1892" y="121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55" name="Freeform 265"/>
              <p:cNvSpPr>
                <a:spLocks/>
              </p:cNvSpPr>
              <p:nvPr/>
            </p:nvSpPr>
            <p:spPr bwMode="auto">
              <a:xfrm>
                <a:off x="1933" y="1161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56" name="Freeform 266"/>
              <p:cNvSpPr>
                <a:spLocks/>
              </p:cNvSpPr>
              <p:nvPr/>
            </p:nvSpPr>
            <p:spPr bwMode="auto">
              <a:xfrm>
                <a:off x="2433" y="69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57" name="Rectangle 267"/>
              <p:cNvSpPr>
                <a:spLocks noChangeArrowheads="1"/>
              </p:cNvSpPr>
              <p:nvPr/>
            </p:nvSpPr>
            <p:spPr bwMode="auto">
              <a:xfrm>
                <a:off x="2497" y="672"/>
                <a:ext cx="5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758" name="Freeform 268"/>
              <p:cNvSpPr>
                <a:spLocks/>
              </p:cNvSpPr>
              <p:nvPr/>
            </p:nvSpPr>
            <p:spPr bwMode="auto">
              <a:xfrm>
                <a:off x="1582" y="1299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59" name="Freeform 269"/>
              <p:cNvSpPr>
                <a:spLocks/>
              </p:cNvSpPr>
              <p:nvPr/>
            </p:nvSpPr>
            <p:spPr bwMode="auto">
              <a:xfrm>
                <a:off x="1656" y="1317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0" name="Freeform 270"/>
              <p:cNvSpPr>
                <a:spLocks/>
              </p:cNvSpPr>
              <p:nvPr/>
            </p:nvSpPr>
            <p:spPr bwMode="auto">
              <a:xfrm>
                <a:off x="2335" y="586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1" name="Freeform 271"/>
              <p:cNvSpPr>
                <a:spLocks/>
              </p:cNvSpPr>
              <p:nvPr/>
            </p:nvSpPr>
            <p:spPr bwMode="auto">
              <a:xfrm>
                <a:off x="2163" y="1104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2" name="Freeform 272"/>
              <p:cNvSpPr>
                <a:spLocks/>
              </p:cNvSpPr>
              <p:nvPr/>
            </p:nvSpPr>
            <p:spPr bwMode="auto">
              <a:xfrm>
                <a:off x="1731" y="1409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3" name="Freeform 273"/>
              <p:cNvSpPr>
                <a:spLocks/>
              </p:cNvSpPr>
              <p:nvPr/>
            </p:nvSpPr>
            <p:spPr bwMode="auto">
              <a:xfrm>
                <a:off x="1990" y="1213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4" name="Freeform 274"/>
              <p:cNvSpPr>
                <a:spLocks/>
              </p:cNvSpPr>
              <p:nvPr/>
            </p:nvSpPr>
            <p:spPr bwMode="auto">
              <a:xfrm>
                <a:off x="1921" y="1173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5" name="Freeform 275"/>
              <p:cNvSpPr>
                <a:spLocks/>
              </p:cNvSpPr>
              <p:nvPr/>
            </p:nvSpPr>
            <p:spPr bwMode="auto">
              <a:xfrm>
                <a:off x="1731" y="1409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6" name="Freeform 276"/>
              <p:cNvSpPr>
                <a:spLocks/>
              </p:cNvSpPr>
              <p:nvPr/>
            </p:nvSpPr>
            <p:spPr bwMode="auto">
              <a:xfrm>
                <a:off x="1656" y="1311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7" name="Freeform 277"/>
              <p:cNvSpPr>
                <a:spLocks/>
              </p:cNvSpPr>
              <p:nvPr/>
            </p:nvSpPr>
            <p:spPr bwMode="auto">
              <a:xfrm>
                <a:off x="1766" y="145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8" name="Freeform 278"/>
              <p:cNvSpPr>
                <a:spLocks/>
              </p:cNvSpPr>
              <p:nvPr/>
            </p:nvSpPr>
            <p:spPr bwMode="auto">
              <a:xfrm>
                <a:off x="1910" y="1322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0 h 6"/>
                  <a:gd name="T4" fmla="*/ 5 w 5"/>
                  <a:gd name="T5" fmla="*/ 6 h 6"/>
                  <a:gd name="T6" fmla="*/ 0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0"/>
                    </a:lnTo>
                    <a:lnTo>
                      <a:pt x="5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69" name="Freeform 279"/>
              <p:cNvSpPr>
                <a:spLocks/>
              </p:cNvSpPr>
              <p:nvPr/>
            </p:nvSpPr>
            <p:spPr bwMode="auto">
              <a:xfrm>
                <a:off x="2163" y="1115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70" name="Freeform 280"/>
              <p:cNvSpPr>
                <a:spLocks/>
              </p:cNvSpPr>
              <p:nvPr/>
            </p:nvSpPr>
            <p:spPr bwMode="auto">
              <a:xfrm>
                <a:off x="1582" y="1294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71" name="Freeform 281"/>
              <p:cNvSpPr>
                <a:spLocks/>
              </p:cNvSpPr>
              <p:nvPr/>
            </p:nvSpPr>
            <p:spPr bwMode="auto">
              <a:xfrm>
                <a:off x="2508" y="574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72" name="Freeform 282"/>
              <p:cNvSpPr>
                <a:spLocks/>
              </p:cNvSpPr>
              <p:nvPr/>
            </p:nvSpPr>
            <p:spPr bwMode="auto">
              <a:xfrm>
                <a:off x="1697" y="1334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73" name="Freeform 283"/>
              <p:cNvSpPr>
                <a:spLocks/>
              </p:cNvSpPr>
              <p:nvPr/>
            </p:nvSpPr>
            <p:spPr bwMode="auto">
              <a:xfrm>
                <a:off x="1887" y="1259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74" name="Freeform 284"/>
              <p:cNvSpPr>
                <a:spLocks/>
              </p:cNvSpPr>
              <p:nvPr/>
            </p:nvSpPr>
            <p:spPr bwMode="auto">
              <a:xfrm>
                <a:off x="2318" y="1017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75" name="Freeform 285"/>
              <p:cNvSpPr>
                <a:spLocks/>
              </p:cNvSpPr>
              <p:nvPr/>
            </p:nvSpPr>
            <p:spPr bwMode="auto">
              <a:xfrm>
                <a:off x="2134" y="1127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6 w 6"/>
                  <a:gd name="T3" fmla="*/ 0 h 5"/>
                  <a:gd name="T4" fmla="*/ 0 w 6"/>
                  <a:gd name="T5" fmla="*/ 0 h 5"/>
                  <a:gd name="T6" fmla="*/ 6 w 6"/>
                  <a:gd name="T7" fmla="*/ 0 h 5"/>
                  <a:gd name="T8" fmla="*/ 0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76" name="Rectangle 286"/>
              <p:cNvSpPr>
                <a:spLocks noChangeArrowheads="1"/>
              </p:cNvSpPr>
              <p:nvPr/>
            </p:nvSpPr>
            <p:spPr bwMode="auto">
              <a:xfrm>
                <a:off x="1921" y="1340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777" name="Freeform 287"/>
              <p:cNvSpPr>
                <a:spLocks/>
              </p:cNvSpPr>
              <p:nvPr/>
            </p:nvSpPr>
            <p:spPr bwMode="auto">
              <a:xfrm>
                <a:off x="1679" y="1340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78" name="Freeform 288"/>
              <p:cNvSpPr>
                <a:spLocks/>
              </p:cNvSpPr>
              <p:nvPr/>
            </p:nvSpPr>
            <p:spPr bwMode="auto">
              <a:xfrm>
                <a:off x="1737" y="1443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79" name="Freeform 289"/>
              <p:cNvSpPr>
                <a:spLocks/>
              </p:cNvSpPr>
              <p:nvPr/>
            </p:nvSpPr>
            <p:spPr bwMode="auto">
              <a:xfrm>
                <a:off x="1887" y="1225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0" name="Freeform 290"/>
              <p:cNvSpPr>
                <a:spLocks/>
              </p:cNvSpPr>
              <p:nvPr/>
            </p:nvSpPr>
            <p:spPr bwMode="auto">
              <a:xfrm>
                <a:off x="1754" y="1455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1" name="Freeform 291"/>
              <p:cNvSpPr>
                <a:spLocks/>
              </p:cNvSpPr>
              <p:nvPr/>
            </p:nvSpPr>
            <p:spPr bwMode="auto">
              <a:xfrm>
                <a:off x="2508" y="534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h 6"/>
                  <a:gd name="T4" fmla="*/ 6 h 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2" name="Freeform 292"/>
              <p:cNvSpPr>
                <a:spLocks/>
              </p:cNvSpPr>
              <p:nvPr/>
            </p:nvSpPr>
            <p:spPr bwMode="auto">
              <a:xfrm>
                <a:off x="1898" y="1236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3" name="Freeform 293"/>
              <p:cNvSpPr>
                <a:spLocks/>
              </p:cNvSpPr>
              <p:nvPr/>
            </p:nvSpPr>
            <p:spPr bwMode="auto">
              <a:xfrm>
                <a:off x="1668" y="1334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4" name="Freeform 294"/>
              <p:cNvSpPr>
                <a:spLocks/>
              </p:cNvSpPr>
              <p:nvPr/>
            </p:nvSpPr>
            <p:spPr bwMode="auto">
              <a:xfrm>
                <a:off x="1921" y="1461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5" name="Freeform 295"/>
              <p:cNvSpPr>
                <a:spLocks/>
              </p:cNvSpPr>
              <p:nvPr/>
            </p:nvSpPr>
            <p:spPr bwMode="auto">
              <a:xfrm>
                <a:off x="1921" y="1173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6" name="Freeform 296"/>
              <p:cNvSpPr>
                <a:spLocks/>
              </p:cNvSpPr>
              <p:nvPr/>
            </p:nvSpPr>
            <p:spPr bwMode="auto">
              <a:xfrm>
                <a:off x="2548" y="666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7" name="Freeform 297"/>
              <p:cNvSpPr>
                <a:spLocks/>
              </p:cNvSpPr>
              <p:nvPr/>
            </p:nvSpPr>
            <p:spPr bwMode="auto">
              <a:xfrm>
                <a:off x="1760" y="1443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8" name="Freeform 298"/>
              <p:cNvSpPr>
                <a:spLocks/>
              </p:cNvSpPr>
              <p:nvPr/>
            </p:nvSpPr>
            <p:spPr bwMode="auto">
              <a:xfrm>
                <a:off x="1915" y="1179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89" name="Freeform 299"/>
              <p:cNvSpPr>
                <a:spLocks/>
              </p:cNvSpPr>
              <p:nvPr/>
            </p:nvSpPr>
            <p:spPr bwMode="auto">
              <a:xfrm>
                <a:off x="2134" y="1063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0" name="Freeform 300"/>
              <p:cNvSpPr>
                <a:spLocks/>
              </p:cNvSpPr>
              <p:nvPr/>
            </p:nvSpPr>
            <p:spPr bwMode="auto">
              <a:xfrm>
                <a:off x="2117" y="1138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1" name="Freeform 301"/>
              <p:cNvSpPr>
                <a:spLocks/>
              </p:cNvSpPr>
              <p:nvPr/>
            </p:nvSpPr>
            <p:spPr bwMode="auto">
              <a:xfrm>
                <a:off x="1956" y="1397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2" name="Freeform 302"/>
              <p:cNvSpPr>
                <a:spLocks/>
              </p:cNvSpPr>
              <p:nvPr/>
            </p:nvSpPr>
            <p:spPr bwMode="auto">
              <a:xfrm>
                <a:off x="1190" y="1489"/>
                <a:ext cx="863" cy="495"/>
              </a:xfrm>
              <a:custGeom>
                <a:avLst/>
                <a:gdLst>
                  <a:gd name="T0" fmla="*/ 121 w 863"/>
                  <a:gd name="T1" fmla="*/ 277 h 495"/>
                  <a:gd name="T2" fmla="*/ 167 w 863"/>
                  <a:gd name="T3" fmla="*/ 190 h 495"/>
                  <a:gd name="T4" fmla="*/ 110 w 863"/>
                  <a:gd name="T5" fmla="*/ 196 h 495"/>
                  <a:gd name="T6" fmla="*/ 115 w 863"/>
                  <a:gd name="T7" fmla="*/ 167 h 495"/>
                  <a:gd name="T8" fmla="*/ 138 w 863"/>
                  <a:gd name="T9" fmla="*/ 156 h 495"/>
                  <a:gd name="T10" fmla="*/ 144 w 863"/>
                  <a:gd name="T11" fmla="*/ 133 h 495"/>
                  <a:gd name="T12" fmla="*/ 156 w 863"/>
                  <a:gd name="T13" fmla="*/ 104 h 495"/>
                  <a:gd name="T14" fmla="*/ 156 w 863"/>
                  <a:gd name="T15" fmla="*/ 69 h 495"/>
                  <a:gd name="T16" fmla="*/ 167 w 863"/>
                  <a:gd name="T17" fmla="*/ 41 h 495"/>
                  <a:gd name="T18" fmla="*/ 202 w 863"/>
                  <a:gd name="T19" fmla="*/ 64 h 495"/>
                  <a:gd name="T20" fmla="*/ 225 w 863"/>
                  <a:gd name="T21" fmla="*/ 87 h 495"/>
                  <a:gd name="T22" fmla="*/ 253 w 863"/>
                  <a:gd name="T23" fmla="*/ 98 h 495"/>
                  <a:gd name="T24" fmla="*/ 305 w 863"/>
                  <a:gd name="T25" fmla="*/ 104 h 495"/>
                  <a:gd name="T26" fmla="*/ 438 w 863"/>
                  <a:gd name="T27" fmla="*/ 6 h 495"/>
                  <a:gd name="T28" fmla="*/ 455 w 863"/>
                  <a:gd name="T29" fmla="*/ 6 h 495"/>
                  <a:gd name="T30" fmla="*/ 662 w 863"/>
                  <a:gd name="T31" fmla="*/ 156 h 495"/>
                  <a:gd name="T32" fmla="*/ 708 w 863"/>
                  <a:gd name="T33" fmla="*/ 184 h 495"/>
                  <a:gd name="T34" fmla="*/ 760 w 863"/>
                  <a:gd name="T35" fmla="*/ 173 h 495"/>
                  <a:gd name="T36" fmla="*/ 783 w 863"/>
                  <a:gd name="T37" fmla="*/ 161 h 495"/>
                  <a:gd name="T38" fmla="*/ 789 w 863"/>
                  <a:gd name="T39" fmla="*/ 167 h 495"/>
                  <a:gd name="T40" fmla="*/ 806 w 863"/>
                  <a:gd name="T41" fmla="*/ 144 h 495"/>
                  <a:gd name="T42" fmla="*/ 823 w 863"/>
                  <a:gd name="T43" fmla="*/ 150 h 495"/>
                  <a:gd name="T44" fmla="*/ 823 w 863"/>
                  <a:gd name="T45" fmla="*/ 144 h 495"/>
                  <a:gd name="T46" fmla="*/ 840 w 863"/>
                  <a:gd name="T47" fmla="*/ 133 h 495"/>
                  <a:gd name="T48" fmla="*/ 858 w 863"/>
                  <a:gd name="T49" fmla="*/ 144 h 495"/>
                  <a:gd name="T50" fmla="*/ 852 w 863"/>
                  <a:gd name="T51" fmla="*/ 161 h 495"/>
                  <a:gd name="T52" fmla="*/ 852 w 863"/>
                  <a:gd name="T53" fmla="*/ 179 h 495"/>
                  <a:gd name="T54" fmla="*/ 858 w 863"/>
                  <a:gd name="T55" fmla="*/ 202 h 495"/>
                  <a:gd name="T56" fmla="*/ 840 w 863"/>
                  <a:gd name="T57" fmla="*/ 213 h 495"/>
                  <a:gd name="T58" fmla="*/ 829 w 863"/>
                  <a:gd name="T59" fmla="*/ 225 h 495"/>
                  <a:gd name="T60" fmla="*/ 800 w 863"/>
                  <a:gd name="T61" fmla="*/ 236 h 495"/>
                  <a:gd name="T62" fmla="*/ 783 w 863"/>
                  <a:gd name="T63" fmla="*/ 248 h 495"/>
                  <a:gd name="T64" fmla="*/ 754 w 863"/>
                  <a:gd name="T65" fmla="*/ 248 h 495"/>
                  <a:gd name="T66" fmla="*/ 720 w 863"/>
                  <a:gd name="T67" fmla="*/ 254 h 495"/>
                  <a:gd name="T68" fmla="*/ 697 w 863"/>
                  <a:gd name="T69" fmla="*/ 277 h 495"/>
                  <a:gd name="T70" fmla="*/ 668 w 863"/>
                  <a:gd name="T71" fmla="*/ 277 h 495"/>
                  <a:gd name="T72" fmla="*/ 639 w 863"/>
                  <a:gd name="T73" fmla="*/ 288 h 495"/>
                  <a:gd name="T74" fmla="*/ 616 w 863"/>
                  <a:gd name="T75" fmla="*/ 300 h 495"/>
                  <a:gd name="T76" fmla="*/ 593 w 863"/>
                  <a:gd name="T77" fmla="*/ 305 h 495"/>
                  <a:gd name="T78" fmla="*/ 581 w 863"/>
                  <a:gd name="T79" fmla="*/ 288 h 495"/>
                  <a:gd name="T80" fmla="*/ 553 w 863"/>
                  <a:gd name="T81" fmla="*/ 305 h 495"/>
                  <a:gd name="T82" fmla="*/ 541 w 863"/>
                  <a:gd name="T83" fmla="*/ 323 h 495"/>
                  <a:gd name="T84" fmla="*/ 530 w 863"/>
                  <a:gd name="T85" fmla="*/ 346 h 495"/>
                  <a:gd name="T86" fmla="*/ 512 w 863"/>
                  <a:gd name="T87" fmla="*/ 357 h 495"/>
                  <a:gd name="T88" fmla="*/ 495 w 863"/>
                  <a:gd name="T89" fmla="*/ 380 h 495"/>
                  <a:gd name="T90" fmla="*/ 472 w 863"/>
                  <a:gd name="T91" fmla="*/ 397 h 495"/>
                  <a:gd name="T92" fmla="*/ 466 w 863"/>
                  <a:gd name="T93" fmla="*/ 426 h 495"/>
                  <a:gd name="T94" fmla="*/ 455 w 863"/>
                  <a:gd name="T95" fmla="*/ 455 h 495"/>
                  <a:gd name="T96" fmla="*/ 432 w 863"/>
                  <a:gd name="T97" fmla="*/ 472 h 495"/>
                  <a:gd name="T98" fmla="*/ 409 w 863"/>
                  <a:gd name="T99" fmla="*/ 495 h 495"/>
                  <a:gd name="T100" fmla="*/ 323 w 863"/>
                  <a:gd name="T101" fmla="*/ 449 h 495"/>
                  <a:gd name="T102" fmla="*/ 259 w 863"/>
                  <a:gd name="T103" fmla="*/ 449 h 495"/>
                  <a:gd name="T104" fmla="*/ 213 w 863"/>
                  <a:gd name="T105" fmla="*/ 426 h 495"/>
                  <a:gd name="T106" fmla="*/ 156 w 863"/>
                  <a:gd name="T107" fmla="*/ 380 h 495"/>
                  <a:gd name="T108" fmla="*/ 138 w 863"/>
                  <a:gd name="T109" fmla="*/ 432 h 495"/>
                  <a:gd name="T110" fmla="*/ 104 w 863"/>
                  <a:gd name="T111" fmla="*/ 432 h 495"/>
                  <a:gd name="T112" fmla="*/ 81 w 863"/>
                  <a:gd name="T113" fmla="*/ 415 h 495"/>
                  <a:gd name="T114" fmla="*/ 46 w 863"/>
                  <a:gd name="T115" fmla="*/ 403 h 495"/>
                  <a:gd name="T116" fmla="*/ 29 w 863"/>
                  <a:gd name="T117" fmla="*/ 415 h 495"/>
                  <a:gd name="T118" fmla="*/ 17 w 863"/>
                  <a:gd name="T119" fmla="*/ 415 h 495"/>
                  <a:gd name="T120" fmla="*/ 12 w 863"/>
                  <a:gd name="T121" fmla="*/ 380 h 495"/>
                  <a:gd name="T122" fmla="*/ 23 w 863"/>
                  <a:gd name="T123" fmla="*/ 340 h 495"/>
                  <a:gd name="T124" fmla="*/ 52 w 863"/>
                  <a:gd name="T125" fmla="*/ 300 h 4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63" h="495">
                    <a:moveTo>
                      <a:pt x="81" y="300"/>
                    </a:moveTo>
                    <a:lnTo>
                      <a:pt x="92" y="300"/>
                    </a:lnTo>
                    <a:lnTo>
                      <a:pt x="98" y="305"/>
                    </a:lnTo>
                    <a:lnTo>
                      <a:pt x="110" y="294"/>
                    </a:lnTo>
                    <a:lnTo>
                      <a:pt x="115" y="288"/>
                    </a:lnTo>
                    <a:lnTo>
                      <a:pt x="121" y="282"/>
                    </a:lnTo>
                    <a:lnTo>
                      <a:pt x="121" y="277"/>
                    </a:lnTo>
                    <a:lnTo>
                      <a:pt x="115" y="265"/>
                    </a:lnTo>
                    <a:lnTo>
                      <a:pt x="138" y="248"/>
                    </a:lnTo>
                    <a:lnTo>
                      <a:pt x="144" y="248"/>
                    </a:lnTo>
                    <a:lnTo>
                      <a:pt x="144" y="242"/>
                    </a:lnTo>
                    <a:lnTo>
                      <a:pt x="144" y="248"/>
                    </a:lnTo>
                    <a:lnTo>
                      <a:pt x="184" y="213"/>
                    </a:lnTo>
                    <a:lnTo>
                      <a:pt x="167" y="190"/>
                    </a:lnTo>
                    <a:lnTo>
                      <a:pt x="156" y="196"/>
                    </a:lnTo>
                    <a:lnTo>
                      <a:pt x="150" y="190"/>
                    </a:lnTo>
                    <a:lnTo>
                      <a:pt x="133" y="202"/>
                    </a:lnTo>
                    <a:lnTo>
                      <a:pt x="127" y="213"/>
                    </a:lnTo>
                    <a:lnTo>
                      <a:pt x="121" y="207"/>
                    </a:lnTo>
                    <a:lnTo>
                      <a:pt x="115" y="202"/>
                    </a:lnTo>
                    <a:lnTo>
                      <a:pt x="110" y="196"/>
                    </a:lnTo>
                    <a:lnTo>
                      <a:pt x="98" y="202"/>
                    </a:lnTo>
                    <a:lnTo>
                      <a:pt x="92" y="196"/>
                    </a:lnTo>
                    <a:lnTo>
                      <a:pt x="104" y="190"/>
                    </a:lnTo>
                    <a:lnTo>
                      <a:pt x="98" y="184"/>
                    </a:lnTo>
                    <a:lnTo>
                      <a:pt x="104" y="179"/>
                    </a:lnTo>
                    <a:lnTo>
                      <a:pt x="110" y="173"/>
                    </a:lnTo>
                    <a:lnTo>
                      <a:pt x="115" y="167"/>
                    </a:lnTo>
                    <a:lnTo>
                      <a:pt x="115" y="161"/>
                    </a:lnTo>
                    <a:lnTo>
                      <a:pt x="115" y="156"/>
                    </a:lnTo>
                    <a:lnTo>
                      <a:pt x="121" y="150"/>
                    </a:lnTo>
                    <a:lnTo>
                      <a:pt x="127" y="150"/>
                    </a:lnTo>
                    <a:lnTo>
                      <a:pt x="133" y="150"/>
                    </a:lnTo>
                    <a:lnTo>
                      <a:pt x="133" y="156"/>
                    </a:lnTo>
                    <a:lnTo>
                      <a:pt x="138" y="156"/>
                    </a:lnTo>
                    <a:lnTo>
                      <a:pt x="138" y="150"/>
                    </a:lnTo>
                    <a:lnTo>
                      <a:pt x="144" y="150"/>
                    </a:lnTo>
                    <a:lnTo>
                      <a:pt x="144" y="144"/>
                    </a:lnTo>
                    <a:lnTo>
                      <a:pt x="150" y="144"/>
                    </a:lnTo>
                    <a:lnTo>
                      <a:pt x="144" y="144"/>
                    </a:lnTo>
                    <a:lnTo>
                      <a:pt x="144" y="138"/>
                    </a:lnTo>
                    <a:lnTo>
                      <a:pt x="144" y="133"/>
                    </a:lnTo>
                    <a:lnTo>
                      <a:pt x="144" y="127"/>
                    </a:lnTo>
                    <a:lnTo>
                      <a:pt x="144" y="121"/>
                    </a:lnTo>
                    <a:lnTo>
                      <a:pt x="144" y="115"/>
                    </a:lnTo>
                    <a:lnTo>
                      <a:pt x="150" y="115"/>
                    </a:lnTo>
                    <a:lnTo>
                      <a:pt x="150" y="110"/>
                    </a:lnTo>
                    <a:lnTo>
                      <a:pt x="156" y="110"/>
                    </a:lnTo>
                    <a:lnTo>
                      <a:pt x="156" y="104"/>
                    </a:lnTo>
                    <a:lnTo>
                      <a:pt x="161" y="104"/>
                    </a:lnTo>
                    <a:lnTo>
                      <a:pt x="161" y="98"/>
                    </a:lnTo>
                    <a:lnTo>
                      <a:pt x="161" y="92"/>
                    </a:lnTo>
                    <a:lnTo>
                      <a:pt x="161" y="87"/>
                    </a:lnTo>
                    <a:lnTo>
                      <a:pt x="161" y="81"/>
                    </a:lnTo>
                    <a:lnTo>
                      <a:pt x="161" y="75"/>
                    </a:lnTo>
                    <a:lnTo>
                      <a:pt x="156" y="69"/>
                    </a:lnTo>
                    <a:lnTo>
                      <a:pt x="156" y="64"/>
                    </a:lnTo>
                    <a:lnTo>
                      <a:pt x="150" y="64"/>
                    </a:lnTo>
                    <a:lnTo>
                      <a:pt x="150" y="58"/>
                    </a:lnTo>
                    <a:lnTo>
                      <a:pt x="150" y="46"/>
                    </a:lnTo>
                    <a:lnTo>
                      <a:pt x="150" y="35"/>
                    </a:lnTo>
                    <a:lnTo>
                      <a:pt x="156" y="41"/>
                    </a:lnTo>
                    <a:lnTo>
                      <a:pt x="167" y="41"/>
                    </a:lnTo>
                    <a:lnTo>
                      <a:pt x="173" y="52"/>
                    </a:lnTo>
                    <a:lnTo>
                      <a:pt x="179" y="52"/>
                    </a:lnTo>
                    <a:lnTo>
                      <a:pt x="184" y="52"/>
                    </a:lnTo>
                    <a:lnTo>
                      <a:pt x="190" y="58"/>
                    </a:lnTo>
                    <a:lnTo>
                      <a:pt x="196" y="58"/>
                    </a:lnTo>
                    <a:lnTo>
                      <a:pt x="196" y="64"/>
                    </a:lnTo>
                    <a:lnTo>
                      <a:pt x="202" y="64"/>
                    </a:lnTo>
                    <a:lnTo>
                      <a:pt x="202" y="69"/>
                    </a:lnTo>
                    <a:lnTo>
                      <a:pt x="207" y="69"/>
                    </a:lnTo>
                    <a:lnTo>
                      <a:pt x="213" y="75"/>
                    </a:lnTo>
                    <a:lnTo>
                      <a:pt x="213" y="81"/>
                    </a:lnTo>
                    <a:lnTo>
                      <a:pt x="219" y="81"/>
                    </a:lnTo>
                    <a:lnTo>
                      <a:pt x="219" y="87"/>
                    </a:lnTo>
                    <a:lnTo>
                      <a:pt x="225" y="87"/>
                    </a:lnTo>
                    <a:lnTo>
                      <a:pt x="225" y="92"/>
                    </a:lnTo>
                    <a:lnTo>
                      <a:pt x="225" y="98"/>
                    </a:lnTo>
                    <a:lnTo>
                      <a:pt x="230" y="104"/>
                    </a:lnTo>
                    <a:lnTo>
                      <a:pt x="236" y="98"/>
                    </a:lnTo>
                    <a:lnTo>
                      <a:pt x="242" y="104"/>
                    </a:lnTo>
                    <a:lnTo>
                      <a:pt x="248" y="104"/>
                    </a:lnTo>
                    <a:lnTo>
                      <a:pt x="253" y="98"/>
                    </a:lnTo>
                    <a:lnTo>
                      <a:pt x="265" y="115"/>
                    </a:lnTo>
                    <a:lnTo>
                      <a:pt x="276" y="104"/>
                    </a:lnTo>
                    <a:lnTo>
                      <a:pt x="282" y="115"/>
                    </a:lnTo>
                    <a:lnTo>
                      <a:pt x="294" y="127"/>
                    </a:lnTo>
                    <a:lnTo>
                      <a:pt x="311" y="115"/>
                    </a:lnTo>
                    <a:lnTo>
                      <a:pt x="305" y="110"/>
                    </a:lnTo>
                    <a:lnTo>
                      <a:pt x="305" y="104"/>
                    </a:lnTo>
                    <a:lnTo>
                      <a:pt x="311" y="75"/>
                    </a:lnTo>
                    <a:lnTo>
                      <a:pt x="311" y="64"/>
                    </a:lnTo>
                    <a:lnTo>
                      <a:pt x="294" y="58"/>
                    </a:lnTo>
                    <a:lnTo>
                      <a:pt x="305" y="46"/>
                    </a:lnTo>
                    <a:lnTo>
                      <a:pt x="340" y="0"/>
                    </a:lnTo>
                    <a:lnTo>
                      <a:pt x="438" y="12"/>
                    </a:lnTo>
                    <a:lnTo>
                      <a:pt x="438" y="6"/>
                    </a:lnTo>
                    <a:lnTo>
                      <a:pt x="443" y="6"/>
                    </a:lnTo>
                    <a:lnTo>
                      <a:pt x="443" y="0"/>
                    </a:lnTo>
                    <a:lnTo>
                      <a:pt x="443" y="6"/>
                    </a:lnTo>
                    <a:lnTo>
                      <a:pt x="449" y="6"/>
                    </a:lnTo>
                    <a:lnTo>
                      <a:pt x="449" y="12"/>
                    </a:lnTo>
                    <a:lnTo>
                      <a:pt x="449" y="6"/>
                    </a:lnTo>
                    <a:lnTo>
                      <a:pt x="455" y="6"/>
                    </a:lnTo>
                    <a:lnTo>
                      <a:pt x="461" y="6"/>
                    </a:lnTo>
                    <a:lnTo>
                      <a:pt x="466" y="6"/>
                    </a:lnTo>
                    <a:lnTo>
                      <a:pt x="501" y="41"/>
                    </a:lnTo>
                    <a:lnTo>
                      <a:pt x="633" y="133"/>
                    </a:lnTo>
                    <a:lnTo>
                      <a:pt x="662" y="156"/>
                    </a:lnTo>
                    <a:lnTo>
                      <a:pt x="656" y="156"/>
                    </a:lnTo>
                    <a:lnTo>
                      <a:pt x="662" y="156"/>
                    </a:lnTo>
                    <a:lnTo>
                      <a:pt x="668" y="156"/>
                    </a:lnTo>
                    <a:lnTo>
                      <a:pt x="697" y="179"/>
                    </a:lnTo>
                    <a:lnTo>
                      <a:pt x="702" y="179"/>
                    </a:lnTo>
                    <a:lnTo>
                      <a:pt x="702" y="184"/>
                    </a:lnTo>
                    <a:lnTo>
                      <a:pt x="708" y="184"/>
                    </a:lnTo>
                    <a:lnTo>
                      <a:pt x="708" y="179"/>
                    </a:lnTo>
                    <a:lnTo>
                      <a:pt x="708" y="184"/>
                    </a:lnTo>
                    <a:lnTo>
                      <a:pt x="708" y="179"/>
                    </a:lnTo>
                    <a:lnTo>
                      <a:pt x="714" y="179"/>
                    </a:lnTo>
                    <a:lnTo>
                      <a:pt x="708" y="179"/>
                    </a:lnTo>
                    <a:lnTo>
                      <a:pt x="714" y="179"/>
                    </a:lnTo>
                    <a:lnTo>
                      <a:pt x="754" y="179"/>
                    </a:lnTo>
                    <a:lnTo>
                      <a:pt x="754" y="173"/>
                    </a:lnTo>
                    <a:lnTo>
                      <a:pt x="760" y="173"/>
                    </a:lnTo>
                    <a:lnTo>
                      <a:pt x="760" y="167"/>
                    </a:lnTo>
                    <a:lnTo>
                      <a:pt x="766" y="161"/>
                    </a:lnTo>
                    <a:lnTo>
                      <a:pt x="771" y="161"/>
                    </a:lnTo>
                    <a:lnTo>
                      <a:pt x="777" y="161"/>
                    </a:lnTo>
                    <a:lnTo>
                      <a:pt x="783" y="161"/>
                    </a:lnTo>
                    <a:lnTo>
                      <a:pt x="783" y="156"/>
                    </a:lnTo>
                    <a:lnTo>
                      <a:pt x="783" y="161"/>
                    </a:lnTo>
                    <a:lnTo>
                      <a:pt x="783" y="156"/>
                    </a:lnTo>
                    <a:lnTo>
                      <a:pt x="783" y="161"/>
                    </a:lnTo>
                    <a:lnTo>
                      <a:pt x="783" y="156"/>
                    </a:lnTo>
                    <a:lnTo>
                      <a:pt x="789" y="161"/>
                    </a:lnTo>
                    <a:lnTo>
                      <a:pt x="783" y="161"/>
                    </a:lnTo>
                    <a:lnTo>
                      <a:pt x="789" y="161"/>
                    </a:lnTo>
                    <a:lnTo>
                      <a:pt x="789" y="167"/>
                    </a:lnTo>
                    <a:lnTo>
                      <a:pt x="794" y="167"/>
                    </a:lnTo>
                    <a:lnTo>
                      <a:pt x="794" y="161"/>
                    </a:lnTo>
                    <a:lnTo>
                      <a:pt x="800" y="161"/>
                    </a:lnTo>
                    <a:lnTo>
                      <a:pt x="806" y="161"/>
                    </a:lnTo>
                    <a:lnTo>
                      <a:pt x="806" y="156"/>
                    </a:lnTo>
                    <a:lnTo>
                      <a:pt x="806" y="150"/>
                    </a:lnTo>
                    <a:lnTo>
                      <a:pt x="806" y="144"/>
                    </a:lnTo>
                    <a:lnTo>
                      <a:pt x="806" y="150"/>
                    </a:lnTo>
                    <a:lnTo>
                      <a:pt x="812" y="144"/>
                    </a:lnTo>
                    <a:lnTo>
                      <a:pt x="812" y="150"/>
                    </a:lnTo>
                    <a:lnTo>
                      <a:pt x="812" y="144"/>
                    </a:lnTo>
                    <a:lnTo>
                      <a:pt x="812" y="150"/>
                    </a:lnTo>
                    <a:lnTo>
                      <a:pt x="817" y="144"/>
                    </a:lnTo>
                    <a:lnTo>
                      <a:pt x="823" y="150"/>
                    </a:lnTo>
                    <a:lnTo>
                      <a:pt x="823" y="144"/>
                    </a:lnTo>
                    <a:lnTo>
                      <a:pt x="823" y="150"/>
                    </a:lnTo>
                    <a:lnTo>
                      <a:pt x="823" y="144"/>
                    </a:lnTo>
                    <a:lnTo>
                      <a:pt x="823" y="150"/>
                    </a:lnTo>
                    <a:lnTo>
                      <a:pt x="823" y="144"/>
                    </a:lnTo>
                    <a:lnTo>
                      <a:pt x="829" y="144"/>
                    </a:lnTo>
                    <a:lnTo>
                      <a:pt x="823" y="144"/>
                    </a:lnTo>
                    <a:lnTo>
                      <a:pt x="829" y="144"/>
                    </a:lnTo>
                    <a:lnTo>
                      <a:pt x="835" y="144"/>
                    </a:lnTo>
                    <a:lnTo>
                      <a:pt x="835" y="138"/>
                    </a:lnTo>
                    <a:lnTo>
                      <a:pt x="835" y="133"/>
                    </a:lnTo>
                    <a:lnTo>
                      <a:pt x="840" y="133"/>
                    </a:lnTo>
                    <a:lnTo>
                      <a:pt x="840" y="138"/>
                    </a:lnTo>
                    <a:lnTo>
                      <a:pt x="840" y="133"/>
                    </a:lnTo>
                    <a:lnTo>
                      <a:pt x="846" y="133"/>
                    </a:lnTo>
                    <a:lnTo>
                      <a:pt x="846" y="138"/>
                    </a:lnTo>
                    <a:lnTo>
                      <a:pt x="846" y="133"/>
                    </a:lnTo>
                    <a:lnTo>
                      <a:pt x="846" y="138"/>
                    </a:lnTo>
                    <a:lnTo>
                      <a:pt x="852" y="138"/>
                    </a:lnTo>
                    <a:lnTo>
                      <a:pt x="858" y="138"/>
                    </a:lnTo>
                    <a:lnTo>
                      <a:pt x="858" y="144"/>
                    </a:lnTo>
                    <a:lnTo>
                      <a:pt x="858" y="138"/>
                    </a:lnTo>
                    <a:lnTo>
                      <a:pt x="858" y="144"/>
                    </a:lnTo>
                    <a:lnTo>
                      <a:pt x="863" y="144"/>
                    </a:lnTo>
                    <a:lnTo>
                      <a:pt x="858" y="150"/>
                    </a:lnTo>
                    <a:lnTo>
                      <a:pt x="852" y="150"/>
                    </a:lnTo>
                    <a:lnTo>
                      <a:pt x="852" y="156"/>
                    </a:lnTo>
                    <a:lnTo>
                      <a:pt x="852" y="161"/>
                    </a:lnTo>
                    <a:lnTo>
                      <a:pt x="846" y="161"/>
                    </a:lnTo>
                    <a:lnTo>
                      <a:pt x="852" y="161"/>
                    </a:lnTo>
                    <a:lnTo>
                      <a:pt x="846" y="161"/>
                    </a:lnTo>
                    <a:lnTo>
                      <a:pt x="846" y="167"/>
                    </a:lnTo>
                    <a:lnTo>
                      <a:pt x="846" y="173"/>
                    </a:lnTo>
                    <a:lnTo>
                      <a:pt x="846" y="179"/>
                    </a:lnTo>
                    <a:lnTo>
                      <a:pt x="852" y="179"/>
                    </a:lnTo>
                    <a:lnTo>
                      <a:pt x="852" y="184"/>
                    </a:lnTo>
                    <a:lnTo>
                      <a:pt x="858" y="184"/>
                    </a:lnTo>
                    <a:lnTo>
                      <a:pt x="863" y="184"/>
                    </a:lnTo>
                    <a:lnTo>
                      <a:pt x="863" y="190"/>
                    </a:lnTo>
                    <a:lnTo>
                      <a:pt x="858" y="190"/>
                    </a:lnTo>
                    <a:lnTo>
                      <a:pt x="858" y="196"/>
                    </a:lnTo>
                    <a:lnTo>
                      <a:pt x="858" y="202"/>
                    </a:lnTo>
                    <a:lnTo>
                      <a:pt x="858" y="207"/>
                    </a:lnTo>
                    <a:lnTo>
                      <a:pt x="852" y="207"/>
                    </a:lnTo>
                    <a:lnTo>
                      <a:pt x="852" y="202"/>
                    </a:lnTo>
                    <a:lnTo>
                      <a:pt x="846" y="202"/>
                    </a:lnTo>
                    <a:lnTo>
                      <a:pt x="840" y="202"/>
                    </a:lnTo>
                    <a:lnTo>
                      <a:pt x="840" y="207"/>
                    </a:lnTo>
                    <a:lnTo>
                      <a:pt x="840" y="213"/>
                    </a:lnTo>
                    <a:lnTo>
                      <a:pt x="846" y="213"/>
                    </a:lnTo>
                    <a:lnTo>
                      <a:pt x="846" y="219"/>
                    </a:lnTo>
                    <a:lnTo>
                      <a:pt x="840" y="219"/>
                    </a:lnTo>
                    <a:lnTo>
                      <a:pt x="840" y="225"/>
                    </a:lnTo>
                    <a:lnTo>
                      <a:pt x="835" y="219"/>
                    </a:lnTo>
                    <a:lnTo>
                      <a:pt x="829" y="219"/>
                    </a:lnTo>
                    <a:lnTo>
                      <a:pt x="829" y="225"/>
                    </a:lnTo>
                    <a:lnTo>
                      <a:pt x="823" y="225"/>
                    </a:lnTo>
                    <a:lnTo>
                      <a:pt x="817" y="225"/>
                    </a:lnTo>
                    <a:lnTo>
                      <a:pt x="812" y="225"/>
                    </a:lnTo>
                    <a:lnTo>
                      <a:pt x="812" y="230"/>
                    </a:lnTo>
                    <a:lnTo>
                      <a:pt x="806" y="230"/>
                    </a:lnTo>
                    <a:lnTo>
                      <a:pt x="806" y="236"/>
                    </a:lnTo>
                    <a:lnTo>
                      <a:pt x="800" y="236"/>
                    </a:lnTo>
                    <a:lnTo>
                      <a:pt x="800" y="242"/>
                    </a:lnTo>
                    <a:lnTo>
                      <a:pt x="794" y="242"/>
                    </a:lnTo>
                    <a:lnTo>
                      <a:pt x="794" y="248"/>
                    </a:lnTo>
                    <a:lnTo>
                      <a:pt x="789" y="248"/>
                    </a:lnTo>
                    <a:lnTo>
                      <a:pt x="783" y="248"/>
                    </a:lnTo>
                    <a:lnTo>
                      <a:pt x="783" y="242"/>
                    </a:lnTo>
                    <a:lnTo>
                      <a:pt x="783" y="248"/>
                    </a:lnTo>
                    <a:lnTo>
                      <a:pt x="783" y="242"/>
                    </a:lnTo>
                    <a:lnTo>
                      <a:pt x="777" y="242"/>
                    </a:lnTo>
                    <a:lnTo>
                      <a:pt x="777" y="248"/>
                    </a:lnTo>
                    <a:lnTo>
                      <a:pt x="771" y="248"/>
                    </a:lnTo>
                    <a:lnTo>
                      <a:pt x="766" y="248"/>
                    </a:lnTo>
                    <a:lnTo>
                      <a:pt x="760" y="248"/>
                    </a:lnTo>
                    <a:lnTo>
                      <a:pt x="754" y="248"/>
                    </a:lnTo>
                    <a:lnTo>
                      <a:pt x="748" y="248"/>
                    </a:lnTo>
                    <a:lnTo>
                      <a:pt x="743" y="248"/>
                    </a:lnTo>
                    <a:lnTo>
                      <a:pt x="737" y="248"/>
                    </a:lnTo>
                    <a:lnTo>
                      <a:pt x="731" y="248"/>
                    </a:lnTo>
                    <a:lnTo>
                      <a:pt x="725" y="248"/>
                    </a:lnTo>
                    <a:lnTo>
                      <a:pt x="725" y="254"/>
                    </a:lnTo>
                    <a:lnTo>
                      <a:pt x="720" y="254"/>
                    </a:lnTo>
                    <a:lnTo>
                      <a:pt x="720" y="259"/>
                    </a:lnTo>
                    <a:lnTo>
                      <a:pt x="714" y="259"/>
                    </a:lnTo>
                    <a:lnTo>
                      <a:pt x="708" y="259"/>
                    </a:lnTo>
                    <a:lnTo>
                      <a:pt x="708" y="265"/>
                    </a:lnTo>
                    <a:lnTo>
                      <a:pt x="702" y="265"/>
                    </a:lnTo>
                    <a:lnTo>
                      <a:pt x="697" y="271"/>
                    </a:lnTo>
                    <a:lnTo>
                      <a:pt x="697" y="277"/>
                    </a:lnTo>
                    <a:lnTo>
                      <a:pt x="691" y="277"/>
                    </a:lnTo>
                    <a:lnTo>
                      <a:pt x="691" y="282"/>
                    </a:lnTo>
                    <a:lnTo>
                      <a:pt x="691" y="277"/>
                    </a:lnTo>
                    <a:lnTo>
                      <a:pt x="685" y="277"/>
                    </a:lnTo>
                    <a:lnTo>
                      <a:pt x="679" y="277"/>
                    </a:lnTo>
                    <a:lnTo>
                      <a:pt x="674" y="277"/>
                    </a:lnTo>
                    <a:lnTo>
                      <a:pt x="668" y="277"/>
                    </a:lnTo>
                    <a:lnTo>
                      <a:pt x="662" y="277"/>
                    </a:lnTo>
                    <a:lnTo>
                      <a:pt x="656" y="277"/>
                    </a:lnTo>
                    <a:lnTo>
                      <a:pt x="651" y="277"/>
                    </a:lnTo>
                    <a:lnTo>
                      <a:pt x="651" y="282"/>
                    </a:lnTo>
                    <a:lnTo>
                      <a:pt x="645" y="282"/>
                    </a:lnTo>
                    <a:lnTo>
                      <a:pt x="639" y="282"/>
                    </a:lnTo>
                    <a:lnTo>
                      <a:pt x="639" y="288"/>
                    </a:lnTo>
                    <a:lnTo>
                      <a:pt x="633" y="288"/>
                    </a:lnTo>
                    <a:lnTo>
                      <a:pt x="628" y="288"/>
                    </a:lnTo>
                    <a:lnTo>
                      <a:pt x="628" y="294"/>
                    </a:lnTo>
                    <a:lnTo>
                      <a:pt x="622" y="294"/>
                    </a:lnTo>
                    <a:lnTo>
                      <a:pt x="628" y="294"/>
                    </a:lnTo>
                    <a:lnTo>
                      <a:pt x="622" y="300"/>
                    </a:lnTo>
                    <a:lnTo>
                      <a:pt x="616" y="300"/>
                    </a:lnTo>
                    <a:lnTo>
                      <a:pt x="610" y="300"/>
                    </a:lnTo>
                    <a:lnTo>
                      <a:pt x="610" y="305"/>
                    </a:lnTo>
                    <a:lnTo>
                      <a:pt x="604" y="305"/>
                    </a:lnTo>
                    <a:lnTo>
                      <a:pt x="599" y="305"/>
                    </a:lnTo>
                    <a:lnTo>
                      <a:pt x="599" y="300"/>
                    </a:lnTo>
                    <a:lnTo>
                      <a:pt x="599" y="305"/>
                    </a:lnTo>
                    <a:lnTo>
                      <a:pt x="593" y="305"/>
                    </a:lnTo>
                    <a:lnTo>
                      <a:pt x="587" y="305"/>
                    </a:lnTo>
                    <a:lnTo>
                      <a:pt x="587" y="300"/>
                    </a:lnTo>
                    <a:lnTo>
                      <a:pt x="587" y="294"/>
                    </a:lnTo>
                    <a:lnTo>
                      <a:pt x="593" y="294"/>
                    </a:lnTo>
                    <a:lnTo>
                      <a:pt x="587" y="294"/>
                    </a:lnTo>
                    <a:lnTo>
                      <a:pt x="587" y="288"/>
                    </a:lnTo>
                    <a:lnTo>
                      <a:pt x="581" y="288"/>
                    </a:lnTo>
                    <a:lnTo>
                      <a:pt x="576" y="288"/>
                    </a:lnTo>
                    <a:lnTo>
                      <a:pt x="576" y="294"/>
                    </a:lnTo>
                    <a:lnTo>
                      <a:pt x="570" y="294"/>
                    </a:lnTo>
                    <a:lnTo>
                      <a:pt x="564" y="294"/>
                    </a:lnTo>
                    <a:lnTo>
                      <a:pt x="558" y="294"/>
                    </a:lnTo>
                    <a:lnTo>
                      <a:pt x="553" y="300"/>
                    </a:lnTo>
                    <a:lnTo>
                      <a:pt x="553" y="305"/>
                    </a:lnTo>
                    <a:lnTo>
                      <a:pt x="547" y="305"/>
                    </a:lnTo>
                    <a:lnTo>
                      <a:pt x="547" y="311"/>
                    </a:lnTo>
                    <a:lnTo>
                      <a:pt x="541" y="311"/>
                    </a:lnTo>
                    <a:lnTo>
                      <a:pt x="541" y="317"/>
                    </a:lnTo>
                    <a:lnTo>
                      <a:pt x="541" y="311"/>
                    </a:lnTo>
                    <a:lnTo>
                      <a:pt x="541" y="317"/>
                    </a:lnTo>
                    <a:lnTo>
                      <a:pt x="541" y="323"/>
                    </a:lnTo>
                    <a:lnTo>
                      <a:pt x="535" y="323"/>
                    </a:lnTo>
                    <a:lnTo>
                      <a:pt x="535" y="328"/>
                    </a:lnTo>
                    <a:lnTo>
                      <a:pt x="530" y="328"/>
                    </a:lnTo>
                    <a:lnTo>
                      <a:pt x="530" y="334"/>
                    </a:lnTo>
                    <a:lnTo>
                      <a:pt x="530" y="340"/>
                    </a:lnTo>
                    <a:lnTo>
                      <a:pt x="535" y="346"/>
                    </a:lnTo>
                    <a:lnTo>
                      <a:pt x="530" y="346"/>
                    </a:lnTo>
                    <a:lnTo>
                      <a:pt x="535" y="346"/>
                    </a:lnTo>
                    <a:lnTo>
                      <a:pt x="530" y="346"/>
                    </a:lnTo>
                    <a:lnTo>
                      <a:pt x="530" y="351"/>
                    </a:lnTo>
                    <a:lnTo>
                      <a:pt x="524" y="351"/>
                    </a:lnTo>
                    <a:lnTo>
                      <a:pt x="518" y="351"/>
                    </a:lnTo>
                    <a:lnTo>
                      <a:pt x="518" y="357"/>
                    </a:lnTo>
                    <a:lnTo>
                      <a:pt x="512" y="357"/>
                    </a:lnTo>
                    <a:lnTo>
                      <a:pt x="512" y="363"/>
                    </a:lnTo>
                    <a:lnTo>
                      <a:pt x="507" y="363"/>
                    </a:lnTo>
                    <a:lnTo>
                      <a:pt x="507" y="369"/>
                    </a:lnTo>
                    <a:lnTo>
                      <a:pt x="501" y="369"/>
                    </a:lnTo>
                    <a:lnTo>
                      <a:pt x="501" y="374"/>
                    </a:lnTo>
                    <a:lnTo>
                      <a:pt x="495" y="374"/>
                    </a:lnTo>
                    <a:lnTo>
                      <a:pt x="495" y="380"/>
                    </a:lnTo>
                    <a:lnTo>
                      <a:pt x="489" y="380"/>
                    </a:lnTo>
                    <a:lnTo>
                      <a:pt x="489" y="386"/>
                    </a:lnTo>
                    <a:lnTo>
                      <a:pt x="484" y="386"/>
                    </a:lnTo>
                    <a:lnTo>
                      <a:pt x="484" y="392"/>
                    </a:lnTo>
                    <a:lnTo>
                      <a:pt x="478" y="392"/>
                    </a:lnTo>
                    <a:lnTo>
                      <a:pt x="478" y="397"/>
                    </a:lnTo>
                    <a:lnTo>
                      <a:pt x="472" y="397"/>
                    </a:lnTo>
                    <a:lnTo>
                      <a:pt x="472" y="403"/>
                    </a:lnTo>
                    <a:lnTo>
                      <a:pt x="466" y="403"/>
                    </a:lnTo>
                    <a:lnTo>
                      <a:pt x="466" y="409"/>
                    </a:lnTo>
                    <a:lnTo>
                      <a:pt x="472" y="415"/>
                    </a:lnTo>
                    <a:lnTo>
                      <a:pt x="472" y="420"/>
                    </a:lnTo>
                    <a:lnTo>
                      <a:pt x="466" y="420"/>
                    </a:lnTo>
                    <a:lnTo>
                      <a:pt x="466" y="426"/>
                    </a:lnTo>
                    <a:lnTo>
                      <a:pt x="461" y="426"/>
                    </a:lnTo>
                    <a:lnTo>
                      <a:pt x="461" y="432"/>
                    </a:lnTo>
                    <a:lnTo>
                      <a:pt x="461" y="438"/>
                    </a:lnTo>
                    <a:lnTo>
                      <a:pt x="455" y="438"/>
                    </a:lnTo>
                    <a:lnTo>
                      <a:pt x="461" y="443"/>
                    </a:lnTo>
                    <a:lnTo>
                      <a:pt x="455" y="449"/>
                    </a:lnTo>
                    <a:lnTo>
                      <a:pt x="455" y="455"/>
                    </a:lnTo>
                    <a:lnTo>
                      <a:pt x="449" y="455"/>
                    </a:lnTo>
                    <a:lnTo>
                      <a:pt x="443" y="455"/>
                    </a:lnTo>
                    <a:lnTo>
                      <a:pt x="443" y="461"/>
                    </a:lnTo>
                    <a:lnTo>
                      <a:pt x="438" y="461"/>
                    </a:lnTo>
                    <a:lnTo>
                      <a:pt x="438" y="466"/>
                    </a:lnTo>
                    <a:lnTo>
                      <a:pt x="438" y="472"/>
                    </a:lnTo>
                    <a:lnTo>
                      <a:pt x="432" y="472"/>
                    </a:lnTo>
                    <a:lnTo>
                      <a:pt x="432" y="478"/>
                    </a:lnTo>
                    <a:lnTo>
                      <a:pt x="426" y="478"/>
                    </a:lnTo>
                    <a:lnTo>
                      <a:pt x="426" y="484"/>
                    </a:lnTo>
                    <a:lnTo>
                      <a:pt x="420" y="484"/>
                    </a:lnTo>
                    <a:lnTo>
                      <a:pt x="420" y="489"/>
                    </a:lnTo>
                    <a:lnTo>
                      <a:pt x="415" y="495"/>
                    </a:lnTo>
                    <a:lnTo>
                      <a:pt x="409" y="495"/>
                    </a:lnTo>
                    <a:lnTo>
                      <a:pt x="403" y="495"/>
                    </a:lnTo>
                    <a:lnTo>
                      <a:pt x="397" y="495"/>
                    </a:lnTo>
                    <a:lnTo>
                      <a:pt x="392" y="495"/>
                    </a:lnTo>
                    <a:lnTo>
                      <a:pt x="386" y="495"/>
                    </a:lnTo>
                    <a:lnTo>
                      <a:pt x="340" y="461"/>
                    </a:lnTo>
                    <a:lnTo>
                      <a:pt x="328" y="449"/>
                    </a:lnTo>
                    <a:lnTo>
                      <a:pt x="323" y="449"/>
                    </a:lnTo>
                    <a:lnTo>
                      <a:pt x="317" y="449"/>
                    </a:lnTo>
                    <a:lnTo>
                      <a:pt x="305" y="455"/>
                    </a:lnTo>
                    <a:lnTo>
                      <a:pt x="299" y="461"/>
                    </a:lnTo>
                    <a:lnTo>
                      <a:pt x="288" y="449"/>
                    </a:lnTo>
                    <a:lnTo>
                      <a:pt x="282" y="455"/>
                    </a:lnTo>
                    <a:lnTo>
                      <a:pt x="271" y="443"/>
                    </a:lnTo>
                    <a:lnTo>
                      <a:pt x="259" y="449"/>
                    </a:lnTo>
                    <a:lnTo>
                      <a:pt x="253" y="443"/>
                    </a:lnTo>
                    <a:lnTo>
                      <a:pt x="248" y="455"/>
                    </a:lnTo>
                    <a:lnTo>
                      <a:pt x="242" y="443"/>
                    </a:lnTo>
                    <a:lnTo>
                      <a:pt x="236" y="438"/>
                    </a:lnTo>
                    <a:lnTo>
                      <a:pt x="230" y="438"/>
                    </a:lnTo>
                    <a:lnTo>
                      <a:pt x="219" y="420"/>
                    </a:lnTo>
                    <a:lnTo>
                      <a:pt x="213" y="426"/>
                    </a:lnTo>
                    <a:lnTo>
                      <a:pt x="202" y="415"/>
                    </a:lnTo>
                    <a:lnTo>
                      <a:pt x="207" y="409"/>
                    </a:lnTo>
                    <a:lnTo>
                      <a:pt x="196" y="392"/>
                    </a:lnTo>
                    <a:lnTo>
                      <a:pt x="184" y="397"/>
                    </a:lnTo>
                    <a:lnTo>
                      <a:pt x="173" y="386"/>
                    </a:lnTo>
                    <a:lnTo>
                      <a:pt x="167" y="397"/>
                    </a:lnTo>
                    <a:lnTo>
                      <a:pt x="156" y="380"/>
                    </a:lnTo>
                    <a:lnTo>
                      <a:pt x="138" y="397"/>
                    </a:lnTo>
                    <a:lnTo>
                      <a:pt x="150" y="409"/>
                    </a:lnTo>
                    <a:lnTo>
                      <a:pt x="144" y="409"/>
                    </a:lnTo>
                    <a:lnTo>
                      <a:pt x="150" y="420"/>
                    </a:lnTo>
                    <a:lnTo>
                      <a:pt x="144" y="420"/>
                    </a:lnTo>
                    <a:lnTo>
                      <a:pt x="144" y="426"/>
                    </a:lnTo>
                    <a:lnTo>
                      <a:pt x="138" y="432"/>
                    </a:lnTo>
                    <a:lnTo>
                      <a:pt x="133" y="420"/>
                    </a:lnTo>
                    <a:lnTo>
                      <a:pt x="127" y="420"/>
                    </a:lnTo>
                    <a:lnTo>
                      <a:pt x="121" y="420"/>
                    </a:lnTo>
                    <a:lnTo>
                      <a:pt x="115" y="426"/>
                    </a:lnTo>
                    <a:lnTo>
                      <a:pt x="110" y="426"/>
                    </a:lnTo>
                    <a:lnTo>
                      <a:pt x="104" y="426"/>
                    </a:lnTo>
                    <a:lnTo>
                      <a:pt x="104" y="432"/>
                    </a:lnTo>
                    <a:lnTo>
                      <a:pt x="98" y="432"/>
                    </a:lnTo>
                    <a:lnTo>
                      <a:pt x="98" y="426"/>
                    </a:lnTo>
                    <a:lnTo>
                      <a:pt x="98" y="420"/>
                    </a:lnTo>
                    <a:lnTo>
                      <a:pt x="92" y="415"/>
                    </a:lnTo>
                    <a:lnTo>
                      <a:pt x="92" y="409"/>
                    </a:lnTo>
                    <a:lnTo>
                      <a:pt x="87" y="415"/>
                    </a:lnTo>
                    <a:lnTo>
                      <a:pt x="81" y="415"/>
                    </a:lnTo>
                    <a:lnTo>
                      <a:pt x="75" y="415"/>
                    </a:lnTo>
                    <a:lnTo>
                      <a:pt x="69" y="409"/>
                    </a:lnTo>
                    <a:lnTo>
                      <a:pt x="64" y="409"/>
                    </a:lnTo>
                    <a:lnTo>
                      <a:pt x="58" y="409"/>
                    </a:lnTo>
                    <a:lnTo>
                      <a:pt x="52" y="409"/>
                    </a:lnTo>
                    <a:lnTo>
                      <a:pt x="46" y="397"/>
                    </a:lnTo>
                    <a:lnTo>
                      <a:pt x="46" y="403"/>
                    </a:lnTo>
                    <a:lnTo>
                      <a:pt x="41" y="403"/>
                    </a:lnTo>
                    <a:lnTo>
                      <a:pt x="46" y="403"/>
                    </a:lnTo>
                    <a:lnTo>
                      <a:pt x="46" y="409"/>
                    </a:lnTo>
                    <a:lnTo>
                      <a:pt x="41" y="409"/>
                    </a:lnTo>
                    <a:lnTo>
                      <a:pt x="35" y="403"/>
                    </a:lnTo>
                    <a:lnTo>
                      <a:pt x="23" y="415"/>
                    </a:lnTo>
                    <a:lnTo>
                      <a:pt x="29" y="415"/>
                    </a:lnTo>
                    <a:lnTo>
                      <a:pt x="23" y="420"/>
                    </a:lnTo>
                    <a:lnTo>
                      <a:pt x="12" y="432"/>
                    </a:lnTo>
                    <a:lnTo>
                      <a:pt x="12" y="426"/>
                    </a:lnTo>
                    <a:lnTo>
                      <a:pt x="6" y="426"/>
                    </a:lnTo>
                    <a:lnTo>
                      <a:pt x="6" y="420"/>
                    </a:lnTo>
                    <a:lnTo>
                      <a:pt x="12" y="415"/>
                    </a:lnTo>
                    <a:lnTo>
                      <a:pt x="17" y="415"/>
                    </a:lnTo>
                    <a:lnTo>
                      <a:pt x="12" y="403"/>
                    </a:lnTo>
                    <a:lnTo>
                      <a:pt x="6" y="397"/>
                    </a:lnTo>
                    <a:lnTo>
                      <a:pt x="12" y="397"/>
                    </a:lnTo>
                    <a:lnTo>
                      <a:pt x="6" y="397"/>
                    </a:lnTo>
                    <a:lnTo>
                      <a:pt x="6" y="392"/>
                    </a:lnTo>
                    <a:lnTo>
                      <a:pt x="12" y="386"/>
                    </a:lnTo>
                    <a:lnTo>
                      <a:pt x="12" y="380"/>
                    </a:lnTo>
                    <a:lnTo>
                      <a:pt x="6" y="374"/>
                    </a:lnTo>
                    <a:lnTo>
                      <a:pt x="0" y="369"/>
                    </a:lnTo>
                    <a:lnTo>
                      <a:pt x="6" y="357"/>
                    </a:lnTo>
                    <a:lnTo>
                      <a:pt x="12" y="357"/>
                    </a:lnTo>
                    <a:lnTo>
                      <a:pt x="12" y="351"/>
                    </a:lnTo>
                    <a:lnTo>
                      <a:pt x="17" y="340"/>
                    </a:lnTo>
                    <a:lnTo>
                      <a:pt x="23" y="340"/>
                    </a:lnTo>
                    <a:lnTo>
                      <a:pt x="29" y="340"/>
                    </a:lnTo>
                    <a:lnTo>
                      <a:pt x="35" y="340"/>
                    </a:lnTo>
                    <a:lnTo>
                      <a:pt x="41" y="340"/>
                    </a:lnTo>
                    <a:lnTo>
                      <a:pt x="41" y="334"/>
                    </a:lnTo>
                    <a:lnTo>
                      <a:pt x="41" y="328"/>
                    </a:lnTo>
                    <a:lnTo>
                      <a:pt x="41" y="323"/>
                    </a:lnTo>
                    <a:lnTo>
                      <a:pt x="52" y="300"/>
                    </a:lnTo>
                    <a:lnTo>
                      <a:pt x="64" y="288"/>
                    </a:lnTo>
                    <a:lnTo>
                      <a:pt x="81" y="294"/>
                    </a:lnTo>
                    <a:lnTo>
                      <a:pt x="81" y="300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3" name="Freeform 303"/>
              <p:cNvSpPr>
                <a:spLocks/>
              </p:cNvSpPr>
              <p:nvPr/>
            </p:nvSpPr>
            <p:spPr bwMode="auto">
              <a:xfrm>
                <a:off x="2410" y="1829"/>
                <a:ext cx="685" cy="1329"/>
              </a:xfrm>
              <a:custGeom>
                <a:avLst/>
                <a:gdLst>
                  <a:gd name="T0" fmla="*/ 184 w 685"/>
                  <a:gd name="T1" fmla="*/ 69 h 1329"/>
                  <a:gd name="T2" fmla="*/ 271 w 685"/>
                  <a:gd name="T3" fmla="*/ 121 h 1329"/>
                  <a:gd name="T4" fmla="*/ 340 w 685"/>
                  <a:gd name="T5" fmla="*/ 132 h 1329"/>
                  <a:gd name="T6" fmla="*/ 317 w 685"/>
                  <a:gd name="T7" fmla="*/ 184 h 1329"/>
                  <a:gd name="T8" fmla="*/ 265 w 685"/>
                  <a:gd name="T9" fmla="*/ 224 h 1329"/>
                  <a:gd name="T10" fmla="*/ 259 w 685"/>
                  <a:gd name="T11" fmla="*/ 276 h 1329"/>
                  <a:gd name="T12" fmla="*/ 259 w 685"/>
                  <a:gd name="T13" fmla="*/ 334 h 1329"/>
                  <a:gd name="T14" fmla="*/ 294 w 685"/>
                  <a:gd name="T15" fmla="*/ 357 h 1329"/>
                  <a:gd name="T16" fmla="*/ 334 w 685"/>
                  <a:gd name="T17" fmla="*/ 391 h 1329"/>
                  <a:gd name="T18" fmla="*/ 317 w 685"/>
                  <a:gd name="T19" fmla="*/ 449 h 1329"/>
                  <a:gd name="T20" fmla="*/ 282 w 685"/>
                  <a:gd name="T21" fmla="*/ 506 h 1329"/>
                  <a:gd name="T22" fmla="*/ 253 w 685"/>
                  <a:gd name="T23" fmla="*/ 558 h 1329"/>
                  <a:gd name="T24" fmla="*/ 259 w 685"/>
                  <a:gd name="T25" fmla="*/ 604 h 1329"/>
                  <a:gd name="T26" fmla="*/ 305 w 685"/>
                  <a:gd name="T27" fmla="*/ 644 h 1329"/>
                  <a:gd name="T28" fmla="*/ 334 w 685"/>
                  <a:gd name="T29" fmla="*/ 616 h 1329"/>
                  <a:gd name="T30" fmla="*/ 397 w 685"/>
                  <a:gd name="T31" fmla="*/ 644 h 1329"/>
                  <a:gd name="T32" fmla="*/ 403 w 685"/>
                  <a:gd name="T33" fmla="*/ 702 h 1329"/>
                  <a:gd name="T34" fmla="*/ 415 w 685"/>
                  <a:gd name="T35" fmla="*/ 771 h 1329"/>
                  <a:gd name="T36" fmla="*/ 461 w 685"/>
                  <a:gd name="T37" fmla="*/ 771 h 1329"/>
                  <a:gd name="T38" fmla="*/ 518 w 685"/>
                  <a:gd name="T39" fmla="*/ 765 h 1329"/>
                  <a:gd name="T40" fmla="*/ 581 w 685"/>
                  <a:gd name="T41" fmla="*/ 742 h 1329"/>
                  <a:gd name="T42" fmla="*/ 628 w 685"/>
                  <a:gd name="T43" fmla="*/ 771 h 1329"/>
                  <a:gd name="T44" fmla="*/ 679 w 685"/>
                  <a:gd name="T45" fmla="*/ 817 h 1329"/>
                  <a:gd name="T46" fmla="*/ 645 w 685"/>
                  <a:gd name="T47" fmla="*/ 875 h 1329"/>
                  <a:gd name="T48" fmla="*/ 616 w 685"/>
                  <a:gd name="T49" fmla="*/ 938 h 1329"/>
                  <a:gd name="T50" fmla="*/ 587 w 685"/>
                  <a:gd name="T51" fmla="*/ 932 h 1329"/>
                  <a:gd name="T52" fmla="*/ 547 w 685"/>
                  <a:gd name="T53" fmla="*/ 921 h 1329"/>
                  <a:gd name="T54" fmla="*/ 472 w 685"/>
                  <a:gd name="T55" fmla="*/ 972 h 1329"/>
                  <a:gd name="T56" fmla="*/ 455 w 685"/>
                  <a:gd name="T57" fmla="*/ 1036 h 1329"/>
                  <a:gd name="T58" fmla="*/ 426 w 685"/>
                  <a:gd name="T59" fmla="*/ 1093 h 1329"/>
                  <a:gd name="T60" fmla="*/ 397 w 685"/>
                  <a:gd name="T61" fmla="*/ 1145 h 1329"/>
                  <a:gd name="T62" fmla="*/ 386 w 685"/>
                  <a:gd name="T63" fmla="*/ 1180 h 1329"/>
                  <a:gd name="T64" fmla="*/ 397 w 685"/>
                  <a:gd name="T65" fmla="*/ 1226 h 1329"/>
                  <a:gd name="T66" fmla="*/ 351 w 685"/>
                  <a:gd name="T67" fmla="*/ 1226 h 1329"/>
                  <a:gd name="T68" fmla="*/ 305 w 685"/>
                  <a:gd name="T69" fmla="*/ 1260 h 1329"/>
                  <a:gd name="T70" fmla="*/ 248 w 685"/>
                  <a:gd name="T71" fmla="*/ 1306 h 1329"/>
                  <a:gd name="T72" fmla="*/ 196 w 685"/>
                  <a:gd name="T73" fmla="*/ 1323 h 1329"/>
                  <a:gd name="T74" fmla="*/ 127 w 685"/>
                  <a:gd name="T75" fmla="*/ 1300 h 1329"/>
                  <a:gd name="T76" fmla="*/ 156 w 685"/>
                  <a:gd name="T77" fmla="*/ 1260 h 1329"/>
                  <a:gd name="T78" fmla="*/ 184 w 685"/>
                  <a:gd name="T79" fmla="*/ 1197 h 1329"/>
                  <a:gd name="T80" fmla="*/ 167 w 685"/>
                  <a:gd name="T81" fmla="*/ 1105 h 1329"/>
                  <a:gd name="T82" fmla="*/ 115 w 685"/>
                  <a:gd name="T83" fmla="*/ 1064 h 1329"/>
                  <a:gd name="T84" fmla="*/ 98 w 685"/>
                  <a:gd name="T85" fmla="*/ 1018 h 1329"/>
                  <a:gd name="T86" fmla="*/ 115 w 685"/>
                  <a:gd name="T87" fmla="*/ 984 h 1329"/>
                  <a:gd name="T88" fmla="*/ 104 w 685"/>
                  <a:gd name="T89" fmla="*/ 909 h 1329"/>
                  <a:gd name="T90" fmla="*/ 138 w 685"/>
                  <a:gd name="T91" fmla="*/ 875 h 1329"/>
                  <a:gd name="T92" fmla="*/ 98 w 685"/>
                  <a:gd name="T93" fmla="*/ 702 h 1329"/>
                  <a:gd name="T94" fmla="*/ 6 w 685"/>
                  <a:gd name="T95" fmla="*/ 587 h 1329"/>
                  <a:gd name="T96" fmla="*/ 69 w 685"/>
                  <a:gd name="T97" fmla="*/ 541 h 1329"/>
                  <a:gd name="T98" fmla="*/ 64 w 685"/>
                  <a:gd name="T99" fmla="*/ 472 h 1329"/>
                  <a:gd name="T100" fmla="*/ 110 w 685"/>
                  <a:gd name="T101" fmla="*/ 414 h 1329"/>
                  <a:gd name="T102" fmla="*/ 121 w 685"/>
                  <a:gd name="T103" fmla="*/ 368 h 1329"/>
                  <a:gd name="T104" fmla="*/ 133 w 685"/>
                  <a:gd name="T105" fmla="*/ 299 h 1329"/>
                  <a:gd name="T106" fmla="*/ 98 w 685"/>
                  <a:gd name="T107" fmla="*/ 288 h 1329"/>
                  <a:gd name="T108" fmla="*/ 104 w 685"/>
                  <a:gd name="T109" fmla="*/ 259 h 1329"/>
                  <a:gd name="T110" fmla="*/ 87 w 685"/>
                  <a:gd name="T111" fmla="*/ 195 h 1329"/>
                  <a:gd name="T112" fmla="*/ 75 w 685"/>
                  <a:gd name="T113" fmla="*/ 86 h 1329"/>
                  <a:gd name="T114" fmla="*/ 81 w 685"/>
                  <a:gd name="T115" fmla="*/ 57 h 1329"/>
                  <a:gd name="T116" fmla="*/ 115 w 685"/>
                  <a:gd name="T117" fmla="*/ 11 h 1329"/>
                  <a:gd name="T118" fmla="*/ 127 w 685"/>
                  <a:gd name="T119" fmla="*/ 40 h 1329"/>
                  <a:gd name="T120" fmla="*/ 138 w 685"/>
                  <a:gd name="T121" fmla="*/ 75 h 13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85" h="1329">
                    <a:moveTo>
                      <a:pt x="167" y="103"/>
                    </a:moveTo>
                    <a:lnTo>
                      <a:pt x="161" y="103"/>
                    </a:lnTo>
                    <a:lnTo>
                      <a:pt x="161" y="98"/>
                    </a:lnTo>
                    <a:lnTo>
                      <a:pt x="167" y="98"/>
                    </a:lnTo>
                    <a:lnTo>
                      <a:pt x="167" y="92"/>
                    </a:lnTo>
                    <a:lnTo>
                      <a:pt x="173" y="92"/>
                    </a:lnTo>
                    <a:lnTo>
                      <a:pt x="167" y="92"/>
                    </a:lnTo>
                    <a:lnTo>
                      <a:pt x="173" y="92"/>
                    </a:lnTo>
                    <a:lnTo>
                      <a:pt x="173" y="86"/>
                    </a:lnTo>
                    <a:lnTo>
                      <a:pt x="179" y="86"/>
                    </a:lnTo>
                    <a:lnTo>
                      <a:pt x="179" y="80"/>
                    </a:lnTo>
                    <a:lnTo>
                      <a:pt x="184" y="80"/>
                    </a:lnTo>
                    <a:lnTo>
                      <a:pt x="179" y="80"/>
                    </a:lnTo>
                    <a:lnTo>
                      <a:pt x="179" y="75"/>
                    </a:lnTo>
                    <a:lnTo>
                      <a:pt x="184" y="75"/>
                    </a:lnTo>
                    <a:lnTo>
                      <a:pt x="184" y="69"/>
                    </a:lnTo>
                    <a:lnTo>
                      <a:pt x="184" y="75"/>
                    </a:lnTo>
                    <a:lnTo>
                      <a:pt x="184" y="69"/>
                    </a:lnTo>
                    <a:lnTo>
                      <a:pt x="190" y="69"/>
                    </a:lnTo>
                    <a:lnTo>
                      <a:pt x="190" y="63"/>
                    </a:lnTo>
                    <a:lnTo>
                      <a:pt x="196" y="63"/>
                    </a:lnTo>
                    <a:lnTo>
                      <a:pt x="196" y="57"/>
                    </a:lnTo>
                    <a:lnTo>
                      <a:pt x="196" y="52"/>
                    </a:lnTo>
                    <a:lnTo>
                      <a:pt x="202" y="52"/>
                    </a:lnTo>
                    <a:lnTo>
                      <a:pt x="207" y="52"/>
                    </a:lnTo>
                    <a:lnTo>
                      <a:pt x="213" y="52"/>
                    </a:lnTo>
                    <a:lnTo>
                      <a:pt x="219" y="52"/>
                    </a:lnTo>
                    <a:lnTo>
                      <a:pt x="225" y="52"/>
                    </a:lnTo>
                    <a:lnTo>
                      <a:pt x="225" y="63"/>
                    </a:lnTo>
                    <a:lnTo>
                      <a:pt x="225" y="92"/>
                    </a:lnTo>
                    <a:lnTo>
                      <a:pt x="236" y="121"/>
                    </a:lnTo>
                    <a:lnTo>
                      <a:pt x="248" y="121"/>
                    </a:lnTo>
                    <a:lnTo>
                      <a:pt x="253" y="121"/>
                    </a:lnTo>
                    <a:lnTo>
                      <a:pt x="259" y="121"/>
                    </a:lnTo>
                    <a:lnTo>
                      <a:pt x="265" y="121"/>
                    </a:lnTo>
                    <a:lnTo>
                      <a:pt x="271" y="121"/>
                    </a:lnTo>
                    <a:lnTo>
                      <a:pt x="271" y="126"/>
                    </a:lnTo>
                    <a:lnTo>
                      <a:pt x="276" y="126"/>
                    </a:lnTo>
                    <a:lnTo>
                      <a:pt x="282" y="126"/>
                    </a:lnTo>
                    <a:lnTo>
                      <a:pt x="288" y="126"/>
                    </a:lnTo>
                    <a:lnTo>
                      <a:pt x="294" y="126"/>
                    </a:lnTo>
                    <a:lnTo>
                      <a:pt x="294" y="121"/>
                    </a:lnTo>
                    <a:lnTo>
                      <a:pt x="300" y="121"/>
                    </a:lnTo>
                    <a:lnTo>
                      <a:pt x="300" y="126"/>
                    </a:lnTo>
                    <a:lnTo>
                      <a:pt x="305" y="126"/>
                    </a:lnTo>
                    <a:lnTo>
                      <a:pt x="311" y="126"/>
                    </a:lnTo>
                    <a:lnTo>
                      <a:pt x="317" y="126"/>
                    </a:lnTo>
                    <a:lnTo>
                      <a:pt x="323" y="126"/>
                    </a:lnTo>
                    <a:lnTo>
                      <a:pt x="323" y="132"/>
                    </a:lnTo>
                    <a:lnTo>
                      <a:pt x="328" y="132"/>
                    </a:lnTo>
                    <a:lnTo>
                      <a:pt x="334" y="132"/>
                    </a:lnTo>
                    <a:lnTo>
                      <a:pt x="334" y="138"/>
                    </a:lnTo>
                    <a:lnTo>
                      <a:pt x="340" y="138"/>
                    </a:lnTo>
                    <a:lnTo>
                      <a:pt x="340" y="132"/>
                    </a:lnTo>
                    <a:lnTo>
                      <a:pt x="346" y="132"/>
                    </a:lnTo>
                    <a:lnTo>
                      <a:pt x="346" y="138"/>
                    </a:lnTo>
                    <a:lnTo>
                      <a:pt x="346" y="132"/>
                    </a:lnTo>
                    <a:lnTo>
                      <a:pt x="351" y="132"/>
                    </a:lnTo>
                    <a:lnTo>
                      <a:pt x="357" y="132"/>
                    </a:lnTo>
                    <a:lnTo>
                      <a:pt x="357" y="138"/>
                    </a:lnTo>
                    <a:lnTo>
                      <a:pt x="351" y="144"/>
                    </a:lnTo>
                    <a:lnTo>
                      <a:pt x="351" y="149"/>
                    </a:lnTo>
                    <a:lnTo>
                      <a:pt x="346" y="149"/>
                    </a:lnTo>
                    <a:lnTo>
                      <a:pt x="340" y="155"/>
                    </a:lnTo>
                    <a:lnTo>
                      <a:pt x="334" y="161"/>
                    </a:lnTo>
                    <a:lnTo>
                      <a:pt x="334" y="167"/>
                    </a:lnTo>
                    <a:lnTo>
                      <a:pt x="334" y="172"/>
                    </a:lnTo>
                    <a:lnTo>
                      <a:pt x="328" y="172"/>
                    </a:lnTo>
                    <a:lnTo>
                      <a:pt x="328" y="178"/>
                    </a:lnTo>
                    <a:lnTo>
                      <a:pt x="323" y="178"/>
                    </a:lnTo>
                    <a:lnTo>
                      <a:pt x="317" y="178"/>
                    </a:lnTo>
                    <a:lnTo>
                      <a:pt x="317" y="184"/>
                    </a:lnTo>
                    <a:lnTo>
                      <a:pt x="311" y="190"/>
                    </a:lnTo>
                    <a:lnTo>
                      <a:pt x="305" y="195"/>
                    </a:lnTo>
                    <a:lnTo>
                      <a:pt x="300" y="195"/>
                    </a:lnTo>
                    <a:lnTo>
                      <a:pt x="300" y="201"/>
                    </a:lnTo>
                    <a:lnTo>
                      <a:pt x="300" y="207"/>
                    </a:lnTo>
                    <a:lnTo>
                      <a:pt x="294" y="207"/>
                    </a:lnTo>
                    <a:lnTo>
                      <a:pt x="294" y="213"/>
                    </a:lnTo>
                    <a:lnTo>
                      <a:pt x="294" y="207"/>
                    </a:lnTo>
                    <a:lnTo>
                      <a:pt x="288" y="207"/>
                    </a:lnTo>
                    <a:lnTo>
                      <a:pt x="288" y="201"/>
                    </a:lnTo>
                    <a:lnTo>
                      <a:pt x="282" y="201"/>
                    </a:lnTo>
                    <a:lnTo>
                      <a:pt x="276" y="201"/>
                    </a:lnTo>
                    <a:lnTo>
                      <a:pt x="271" y="207"/>
                    </a:lnTo>
                    <a:lnTo>
                      <a:pt x="271" y="213"/>
                    </a:lnTo>
                    <a:lnTo>
                      <a:pt x="265" y="219"/>
                    </a:lnTo>
                    <a:lnTo>
                      <a:pt x="271" y="219"/>
                    </a:lnTo>
                    <a:lnTo>
                      <a:pt x="265" y="219"/>
                    </a:lnTo>
                    <a:lnTo>
                      <a:pt x="265" y="224"/>
                    </a:lnTo>
                    <a:lnTo>
                      <a:pt x="265" y="230"/>
                    </a:lnTo>
                    <a:lnTo>
                      <a:pt x="265" y="224"/>
                    </a:lnTo>
                    <a:lnTo>
                      <a:pt x="265" y="230"/>
                    </a:lnTo>
                    <a:lnTo>
                      <a:pt x="265" y="236"/>
                    </a:lnTo>
                    <a:lnTo>
                      <a:pt x="265" y="242"/>
                    </a:lnTo>
                    <a:lnTo>
                      <a:pt x="265" y="247"/>
                    </a:lnTo>
                    <a:lnTo>
                      <a:pt x="259" y="247"/>
                    </a:lnTo>
                    <a:lnTo>
                      <a:pt x="259" y="253"/>
                    </a:lnTo>
                    <a:lnTo>
                      <a:pt x="253" y="253"/>
                    </a:lnTo>
                    <a:lnTo>
                      <a:pt x="253" y="259"/>
                    </a:lnTo>
                    <a:lnTo>
                      <a:pt x="248" y="259"/>
                    </a:lnTo>
                    <a:lnTo>
                      <a:pt x="248" y="265"/>
                    </a:lnTo>
                    <a:lnTo>
                      <a:pt x="242" y="265"/>
                    </a:lnTo>
                    <a:lnTo>
                      <a:pt x="242" y="270"/>
                    </a:lnTo>
                    <a:lnTo>
                      <a:pt x="248" y="270"/>
                    </a:lnTo>
                    <a:lnTo>
                      <a:pt x="248" y="276"/>
                    </a:lnTo>
                    <a:lnTo>
                      <a:pt x="253" y="276"/>
                    </a:lnTo>
                    <a:lnTo>
                      <a:pt x="259" y="276"/>
                    </a:lnTo>
                    <a:lnTo>
                      <a:pt x="259" y="282"/>
                    </a:lnTo>
                    <a:lnTo>
                      <a:pt x="259" y="288"/>
                    </a:lnTo>
                    <a:lnTo>
                      <a:pt x="265" y="288"/>
                    </a:lnTo>
                    <a:lnTo>
                      <a:pt x="259" y="288"/>
                    </a:lnTo>
                    <a:lnTo>
                      <a:pt x="259" y="293"/>
                    </a:lnTo>
                    <a:lnTo>
                      <a:pt x="265" y="293"/>
                    </a:lnTo>
                    <a:lnTo>
                      <a:pt x="265" y="299"/>
                    </a:lnTo>
                    <a:lnTo>
                      <a:pt x="265" y="305"/>
                    </a:lnTo>
                    <a:lnTo>
                      <a:pt x="265" y="311"/>
                    </a:lnTo>
                    <a:lnTo>
                      <a:pt x="259" y="311"/>
                    </a:lnTo>
                    <a:lnTo>
                      <a:pt x="259" y="316"/>
                    </a:lnTo>
                    <a:lnTo>
                      <a:pt x="253" y="316"/>
                    </a:lnTo>
                    <a:lnTo>
                      <a:pt x="253" y="322"/>
                    </a:lnTo>
                    <a:lnTo>
                      <a:pt x="248" y="322"/>
                    </a:lnTo>
                    <a:lnTo>
                      <a:pt x="248" y="328"/>
                    </a:lnTo>
                    <a:lnTo>
                      <a:pt x="248" y="334"/>
                    </a:lnTo>
                    <a:lnTo>
                      <a:pt x="253" y="334"/>
                    </a:lnTo>
                    <a:lnTo>
                      <a:pt x="259" y="334"/>
                    </a:lnTo>
                    <a:lnTo>
                      <a:pt x="265" y="334"/>
                    </a:lnTo>
                    <a:lnTo>
                      <a:pt x="271" y="334"/>
                    </a:lnTo>
                    <a:lnTo>
                      <a:pt x="271" y="339"/>
                    </a:lnTo>
                    <a:lnTo>
                      <a:pt x="265" y="339"/>
                    </a:lnTo>
                    <a:lnTo>
                      <a:pt x="265" y="345"/>
                    </a:lnTo>
                    <a:lnTo>
                      <a:pt x="271" y="345"/>
                    </a:lnTo>
                    <a:lnTo>
                      <a:pt x="276" y="345"/>
                    </a:lnTo>
                    <a:lnTo>
                      <a:pt x="276" y="339"/>
                    </a:lnTo>
                    <a:lnTo>
                      <a:pt x="282" y="339"/>
                    </a:lnTo>
                    <a:lnTo>
                      <a:pt x="282" y="345"/>
                    </a:lnTo>
                    <a:lnTo>
                      <a:pt x="276" y="345"/>
                    </a:lnTo>
                    <a:lnTo>
                      <a:pt x="276" y="351"/>
                    </a:lnTo>
                    <a:lnTo>
                      <a:pt x="282" y="351"/>
                    </a:lnTo>
                    <a:lnTo>
                      <a:pt x="282" y="357"/>
                    </a:lnTo>
                    <a:lnTo>
                      <a:pt x="282" y="362"/>
                    </a:lnTo>
                    <a:lnTo>
                      <a:pt x="288" y="362"/>
                    </a:lnTo>
                    <a:lnTo>
                      <a:pt x="288" y="357"/>
                    </a:lnTo>
                    <a:lnTo>
                      <a:pt x="294" y="357"/>
                    </a:lnTo>
                    <a:lnTo>
                      <a:pt x="294" y="362"/>
                    </a:lnTo>
                    <a:lnTo>
                      <a:pt x="294" y="368"/>
                    </a:lnTo>
                    <a:lnTo>
                      <a:pt x="300" y="368"/>
                    </a:lnTo>
                    <a:lnTo>
                      <a:pt x="294" y="368"/>
                    </a:lnTo>
                    <a:lnTo>
                      <a:pt x="294" y="374"/>
                    </a:lnTo>
                    <a:lnTo>
                      <a:pt x="300" y="374"/>
                    </a:lnTo>
                    <a:lnTo>
                      <a:pt x="300" y="368"/>
                    </a:lnTo>
                    <a:lnTo>
                      <a:pt x="305" y="368"/>
                    </a:lnTo>
                    <a:lnTo>
                      <a:pt x="305" y="374"/>
                    </a:lnTo>
                    <a:lnTo>
                      <a:pt x="305" y="380"/>
                    </a:lnTo>
                    <a:lnTo>
                      <a:pt x="311" y="380"/>
                    </a:lnTo>
                    <a:lnTo>
                      <a:pt x="317" y="374"/>
                    </a:lnTo>
                    <a:lnTo>
                      <a:pt x="317" y="380"/>
                    </a:lnTo>
                    <a:lnTo>
                      <a:pt x="323" y="380"/>
                    </a:lnTo>
                    <a:lnTo>
                      <a:pt x="328" y="380"/>
                    </a:lnTo>
                    <a:lnTo>
                      <a:pt x="328" y="385"/>
                    </a:lnTo>
                    <a:lnTo>
                      <a:pt x="328" y="391"/>
                    </a:lnTo>
                    <a:lnTo>
                      <a:pt x="334" y="391"/>
                    </a:lnTo>
                    <a:lnTo>
                      <a:pt x="334" y="397"/>
                    </a:lnTo>
                    <a:lnTo>
                      <a:pt x="340" y="397"/>
                    </a:lnTo>
                    <a:lnTo>
                      <a:pt x="334" y="403"/>
                    </a:lnTo>
                    <a:lnTo>
                      <a:pt x="334" y="408"/>
                    </a:lnTo>
                    <a:lnTo>
                      <a:pt x="328" y="408"/>
                    </a:lnTo>
                    <a:lnTo>
                      <a:pt x="328" y="414"/>
                    </a:lnTo>
                    <a:lnTo>
                      <a:pt x="334" y="414"/>
                    </a:lnTo>
                    <a:lnTo>
                      <a:pt x="334" y="420"/>
                    </a:lnTo>
                    <a:lnTo>
                      <a:pt x="340" y="420"/>
                    </a:lnTo>
                    <a:lnTo>
                      <a:pt x="340" y="426"/>
                    </a:lnTo>
                    <a:lnTo>
                      <a:pt x="340" y="431"/>
                    </a:lnTo>
                    <a:lnTo>
                      <a:pt x="334" y="431"/>
                    </a:lnTo>
                    <a:lnTo>
                      <a:pt x="334" y="437"/>
                    </a:lnTo>
                    <a:lnTo>
                      <a:pt x="328" y="437"/>
                    </a:lnTo>
                    <a:lnTo>
                      <a:pt x="323" y="437"/>
                    </a:lnTo>
                    <a:lnTo>
                      <a:pt x="323" y="443"/>
                    </a:lnTo>
                    <a:lnTo>
                      <a:pt x="317" y="443"/>
                    </a:lnTo>
                    <a:lnTo>
                      <a:pt x="317" y="449"/>
                    </a:lnTo>
                    <a:lnTo>
                      <a:pt x="317" y="454"/>
                    </a:lnTo>
                    <a:lnTo>
                      <a:pt x="311" y="454"/>
                    </a:lnTo>
                    <a:lnTo>
                      <a:pt x="311" y="460"/>
                    </a:lnTo>
                    <a:lnTo>
                      <a:pt x="317" y="460"/>
                    </a:lnTo>
                    <a:lnTo>
                      <a:pt x="317" y="466"/>
                    </a:lnTo>
                    <a:lnTo>
                      <a:pt x="311" y="466"/>
                    </a:lnTo>
                    <a:lnTo>
                      <a:pt x="311" y="472"/>
                    </a:lnTo>
                    <a:lnTo>
                      <a:pt x="311" y="477"/>
                    </a:lnTo>
                    <a:lnTo>
                      <a:pt x="317" y="477"/>
                    </a:lnTo>
                    <a:lnTo>
                      <a:pt x="317" y="483"/>
                    </a:lnTo>
                    <a:lnTo>
                      <a:pt x="311" y="483"/>
                    </a:lnTo>
                    <a:lnTo>
                      <a:pt x="311" y="489"/>
                    </a:lnTo>
                    <a:lnTo>
                      <a:pt x="305" y="489"/>
                    </a:lnTo>
                    <a:lnTo>
                      <a:pt x="300" y="495"/>
                    </a:lnTo>
                    <a:lnTo>
                      <a:pt x="294" y="495"/>
                    </a:lnTo>
                    <a:lnTo>
                      <a:pt x="294" y="500"/>
                    </a:lnTo>
                    <a:lnTo>
                      <a:pt x="288" y="500"/>
                    </a:lnTo>
                    <a:lnTo>
                      <a:pt x="282" y="506"/>
                    </a:lnTo>
                    <a:lnTo>
                      <a:pt x="282" y="512"/>
                    </a:lnTo>
                    <a:lnTo>
                      <a:pt x="276" y="512"/>
                    </a:lnTo>
                    <a:lnTo>
                      <a:pt x="276" y="518"/>
                    </a:lnTo>
                    <a:lnTo>
                      <a:pt x="271" y="518"/>
                    </a:lnTo>
                    <a:lnTo>
                      <a:pt x="265" y="518"/>
                    </a:lnTo>
                    <a:lnTo>
                      <a:pt x="259" y="518"/>
                    </a:lnTo>
                    <a:lnTo>
                      <a:pt x="259" y="524"/>
                    </a:lnTo>
                    <a:lnTo>
                      <a:pt x="253" y="524"/>
                    </a:lnTo>
                    <a:lnTo>
                      <a:pt x="253" y="529"/>
                    </a:lnTo>
                    <a:lnTo>
                      <a:pt x="248" y="529"/>
                    </a:lnTo>
                    <a:lnTo>
                      <a:pt x="248" y="535"/>
                    </a:lnTo>
                    <a:lnTo>
                      <a:pt x="242" y="535"/>
                    </a:lnTo>
                    <a:lnTo>
                      <a:pt x="248" y="535"/>
                    </a:lnTo>
                    <a:lnTo>
                      <a:pt x="248" y="541"/>
                    </a:lnTo>
                    <a:lnTo>
                      <a:pt x="248" y="547"/>
                    </a:lnTo>
                    <a:lnTo>
                      <a:pt x="253" y="547"/>
                    </a:lnTo>
                    <a:lnTo>
                      <a:pt x="253" y="552"/>
                    </a:lnTo>
                    <a:lnTo>
                      <a:pt x="253" y="558"/>
                    </a:lnTo>
                    <a:lnTo>
                      <a:pt x="259" y="558"/>
                    </a:lnTo>
                    <a:lnTo>
                      <a:pt x="259" y="564"/>
                    </a:lnTo>
                    <a:lnTo>
                      <a:pt x="259" y="570"/>
                    </a:lnTo>
                    <a:lnTo>
                      <a:pt x="259" y="575"/>
                    </a:lnTo>
                    <a:lnTo>
                      <a:pt x="265" y="575"/>
                    </a:lnTo>
                    <a:lnTo>
                      <a:pt x="259" y="575"/>
                    </a:lnTo>
                    <a:lnTo>
                      <a:pt x="265" y="575"/>
                    </a:lnTo>
                    <a:lnTo>
                      <a:pt x="259" y="575"/>
                    </a:lnTo>
                    <a:lnTo>
                      <a:pt x="265" y="581"/>
                    </a:lnTo>
                    <a:lnTo>
                      <a:pt x="259" y="581"/>
                    </a:lnTo>
                    <a:lnTo>
                      <a:pt x="259" y="587"/>
                    </a:lnTo>
                    <a:lnTo>
                      <a:pt x="253" y="587"/>
                    </a:lnTo>
                    <a:lnTo>
                      <a:pt x="259" y="587"/>
                    </a:lnTo>
                    <a:lnTo>
                      <a:pt x="253" y="587"/>
                    </a:lnTo>
                    <a:lnTo>
                      <a:pt x="253" y="593"/>
                    </a:lnTo>
                    <a:lnTo>
                      <a:pt x="253" y="598"/>
                    </a:lnTo>
                    <a:lnTo>
                      <a:pt x="253" y="604"/>
                    </a:lnTo>
                    <a:lnTo>
                      <a:pt x="259" y="604"/>
                    </a:lnTo>
                    <a:lnTo>
                      <a:pt x="259" y="610"/>
                    </a:lnTo>
                    <a:lnTo>
                      <a:pt x="253" y="610"/>
                    </a:lnTo>
                    <a:lnTo>
                      <a:pt x="253" y="616"/>
                    </a:lnTo>
                    <a:lnTo>
                      <a:pt x="259" y="616"/>
                    </a:lnTo>
                    <a:lnTo>
                      <a:pt x="259" y="621"/>
                    </a:lnTo>
                    <a:lnTo>
                      <a:pt x="259" y="627"/>
                    </a:lnTo>
                    <a:lnTo>
                      <a:pt x="265" y="633"/>
                    </a:lnTo>
                    <a:lnTo>
                      <a:pt x="265" y="639"/>
                    </a:lnTo>
                    <a:lnTo>
                      <a:pt x="271" y="639"/>
                    </a:lnTo>
                    <a:lnTo>
                      <a:pt x="265" y="639"/>
                    </a:lnTo>
                    <a:lnTo>
                      <a:pt x="271" y="644"/>
                    </a:lnTo>
                    <a:lnTo>
                      <a:pt x="271" y="650"/>
                    </a:lnTo>
                    <a:lnTo>
                      <a:pt x="271" y="656"/>
                    </a:lnTo>
                    <a:lnTo>
                      <a:pt x="288" y="656"/>
                    </a:lnTo>
                    <a:lnTo>
                      <a:pt x="294" y="656"/>
                    </a:lnTo>
                    <a:lnTo>
                      <a:pt x="300" y="650"/>
                    </a:lnTo>
                    <a:lnTo>
                      <a:pt x="300" y="644"/>
                    </a:lnTo>
                    <a:lnTo>
                      <a:pt x="305" y="644"/>
                    </a:lnTo>
                    <a:lnTo>
                      <a:pt x="300" y="644"/>
                    </a:lnTo>
                    <a:lnTo>
                      <a:pt x="305" y="644"/>
                    </a:lnTo>
                    <a:lnTo>
                      <a:pt x="311" y="644"/>
                    </a:lnTo>
                    <a:lnTo>
                      <a:pt x="311" y="639"/>
                    </a:lnTo>
                    <a:lnTo>
                      <a:pt x="311" y="633"/>
                    </a:lnTo>
                    <a:lnTo>
                      <a:pt x="311" y="627"/>
                    </a:lnTo>
                    <a:lnTo>
                      <a:pt x="317" y="627"/>
                    </a:lnTo>
                    <a:lnTo>
                      <a:pt x="317" y="633"/>
                    </a:lnTo>
                    <a:lnTo>
                      <a:pt x="323" y="633"/>
                    </a:lnTo>
                    <a:lnTo>
                      <a:pt x="323" y="639"/>
                    </a:lnTo>
                    <a:lnTo>
                      <a:pt x="328" y="639"/>
                    </a:lnTo>
                    <a:lnTo>
                      <a:pt x="328" y="633"/>
                    </a:lnTo>
                    <a:lnTo>
                      <a:pt x="328" y="627"/>
                    </a:lnTo>
                    <a:lnTo>
                      <a:pt x="323" y="621"/>
                    </a:lnTo>
                    <a:lnTo>
                      <a:pt x="328" y="616"/>
                    </a:lnTo>
                    <a:lnTo>
                      <a:pt x="334" y="616"/>
                    </a:lnTo>
                    <a:lnTo>
                      <a:pt x="334" y="621"/>
                    </a:lnTo>
                    <a:lnTo>
                      <a:pt x="334" y="616"/>
                    </a:lnTo>
                    <a:lnTo>
                      <a:pt x="340" y="621"/>
                    </a:lnTo>
                    <a:lnTo>
                      <a:pt x="340" y="627"/>
                    </a:lnTo>
                    <a:lnTo>
                      <a:pt x="340" y="633"/>
                    </a:lnTo>
                    <a:lnTo>
                      <a:pt x="346" y="633"/>
                    </a:lnTo>
                    <a:lnTo>
                      <a:pt x="346" y="639"/>
                    </a:lnTo>
                    <a:lnTo>
                      <a:pt x="351" y="639"/>
                    </a:lnTo>
                    <a:lnTo>
                      <a:pt x="357" y="639"/>
                    </a:lnTo>
                    <a:lnTo>
                      <a:pt x="357" y="644"/>
                    </a:lnTo>
                    <a:lnTo>
                      <a:pt x="363" y="644"/>
                    </a:lnTo>
                    <a:lnTo>
                      <a:pt x="369" y="644"/>
                    </a:lnTo>
                    <a:lnTo>
                      <a:pt x="369" y="650"/>
                    </a:lnTo>
                    <a:lnTo>
                      <a:pt x="374" y="650"/>
                    </a:lnTo>
                    <a:lnTo>
                      <a:pt x="374" y="644"/>
                    </a:lnTo>
                    <a:lnTo>
                      <a:pt x="380" y="644"/>
                    </a:lnTo>
                    <a:lnTo>
                      <a:pt x="386" y="644"/>
                    </a:lnTo>
                    <a:lnTo>
                      <a:pt x="386" y="639"/>
                    </a:lnTo>
                    <a:lnTo>
                      <a:pt x="392" y="639"/>
                    </a:lnTo>
                    <a:lnTo>
                      <a:pt x="397" y="644"/>
                    </a:lnTo>
                    <a:lnTo>
                      <a:pt x="403" y="644"/>
                    </a:lnTo>
                    <a:lnTo>
                      <a:pt x="409" y="650"/>
                    </a:lnTo>
                    <a:lnTo>
                      <a:pt x="415" y="650"/>
                    </a:lnTo>
                    <a:lnTo>
                      <a:pt x="415" y="656"/>
                    </a:lnTo>
                    <a:lnTo>
                      <a:pt x="415" y="662"/>
                    </a:lnTo>
                    <a:lnTo>
                      <a:pt x="420" y="662"/>
                    </a:lnTo>
                    <a:lnTo>
                      <a:pt x="420" y="667"/>
                    </a:lnTo>
                    <a:lnTo>
                      <a:pt x="420" y="673"/>
                    </a:lnTo>
                    <a:lnTo>
                      <a:pt x="415" y="673"/>
                    </a:lnTo>
                    <a:lnTo>
                      <a:pt x="415" y="679"/>
                    </a:lnTo>
                    <a:lnTo>
                      <a:pt x="420" y="679"/>
                    </a:lnTo>
                    <a:lnTo>
                      <a:pt x="420" y="685"/>
                    </a:lnTo>
                    <a:lnTo>
                      <a:pt x="415" y="685"/>
                    </a:lnTo>
                    <a:lnTo>
                      <a:pt x="415" y="690"/>
                    </a:lnTo>
                    <a:lnTo>
                      <a:pt x="409" y="690"/>
                    </a:lnTo>
                    <a:lnTo>
                      <a:pt x="409" y="696"/>
                    </a:lnTo>
                    <a:lnTo>
                      <a:pt x="409" y="702"/>
                    </a:lnTo>
                    <a:lnTo>
                      <a:pt x="403" y="702"/>
                    </a:lnTo>
                    <a:lnTo>
                      <a:pt x="397" y="702"/>
                    </a:lnTo>
                    <a:lnTo>
                      <a:pt x="397" y="708"/>
                    </a:lnTo>
                    <a:lnTo>
                      <a:pt x="397" y="713"/>
                    </a:lnTo>
                    <a:lnTo>
                      <a:pt x="397" y="719"/>
                    </a:lnTo>
                    <a:lnTo>
                      <a:pt x="397" y="725"/>
                    </a:lnTo>
                    <a:lnTo>
                      <a:pt x="397" y="731"/>
                    </a:lnTo>
                    <a:lnTo>
                      <a:pt x="397" y="736"/>
                    </a:lnTo>
                    <a:lnTo>
                      <a:pt x="397" y="742"/>
                    </a:lnTo>
                    <a:lnTo>
                      <a:pt x="397" y="748"/>
                    </a:lnTo>
                    <a:lnTo>
                      <a:pt x="403" y="748"/>
                    </a:lnTo>
                    <a:lnTo>
                      <a:pt x="397" y="748"/>
                    </a:lnTo>
                    <a:lnTo>
                      <a:pt x="397" y="754"/>
                    </a:lnTo>
                    <a:lnTo>
                      <a:pt x="403" y="754"/>
                    </a:lnTo>
                    <a:lnTo>
                      <a:pt x="403" y="759"/>
                    </a:lnTo>
                    <a:lnTo>
                      <a:pt x="409" y="759"/>
                    </a:lnTo>
                    <a:lnTo>
                      <a:pt x="415" y="759"/>
                    </a:lnTo>
                    <a:lnTo>
                      <a:pt x="415" y="765"/>
                    </a:lnTo>
                    <a:lnTo>
                      <a:pt x="415" y="771"/>
                    </a:lnTo>
                    <a:lnTo>
                      <a:pt x="420" y="771"/>
                    </a:lnTo>
                    <a:lnTo>
                      <a:pt x="420" y="765"/>
                    </a:lnTo>
                    <a:lnTo>
                      <a:pt x="426" y="765"/>
                    </a:lnTo>
                    <a:lnTo>
                      <a:pt x="432" y="765"/>
                    </a:lnTo>
                    <a:lnTo>
                      <a:pt x="432" y="771"/>
                    </a:lnTo>
                    <a:lnTo>
                      <a:pt x="438" y="771"/>
                    </a:lnTo>
                    <a:lnTo>
                      <a:pt x="438" y="765"/>
                    </a:lnTo>
                    <a:lnTo>
                      <a:pt x="443" y="765"/>
                    </a:lnTo>
                    <a:lnTo>
                      <a:pt x="438" y="765"/>
                    </a:lnTo>
                    <a:lnTo>
                      <a:pt x="438" y="771"/>
                    </a:lnTo>
                    <a:lnTo>
                      <a:pt x="443" y="771"/>
                    </a:lnTo>
                    <a:lnTo>
                      <a:pt x="443" y="777"/>
                    </a:lnTo>
                    <a:lnTo>
                      <a:pt x="449" y="777"/>
                    </a:lnTo>
                    <a:lnTo>
                      <a:pt x="449" y="771"/>
                    </a:lnTo>
                    <a:lnTo>
                      <a:pt x="455" y="771"/>
                    </a:lnTo>
                    <a:lnTo>
                      <a:pt x="455" y="777"/>
                    </a:lnTo>
                    <a:lnTo>
                      <a:pt x="455" y="771"/>
                    </a:lnTo>
                    <a:lnTo>
                      <a:pt x="461" y="771"/>
                    </a:lnTo>
                    <a:lnTo>
                      <a:pt x="461" y="777"/>
                    </a:lnTo>
                    <a:lnTo>
                      <a:pt x="466" y="771"/>
                    </a:lnTo>
                    <a:lnTo>
                      <a:pt x="466" y="777"/>
                    </a:lnTo>
                    <a:lnTo>
                      <a:pt x="472" y="777"/>
                    </a:lnTo>
                    <a:lnTo>
                      <a:pt x="478" y="777"/>
                    </a:lnTo>
                    <a:lnTo>
                      <a:pt x="478" y="771"/>
                    </a:lnTo>
                    <a:lnTo>
                      <a:pt x="478" y="765"/>
                    </a:lnTo>
                    <a:lnTo>
                      <a:pt x="484" y="765"/>
                    </a:lnTo>
                    <a:lnTo>
                      <a:pt x="489" y="765"/>
                    </a:lnTo>
                    <a:lnTo>
                      <a:pt x="489" y="759"/>
                    </a:lnTo>
                    <a:lnTo>
                      <a:pt x="489" y="765"/>
                    </a:lnTo>
                    <a:lnTo>
                      <a:pt x="495" y="765"/>
                    </a:lnTo>
                    <a:lnTo>
                      <a:pt x="501" y="765"/>
                    </a:lnTo>
                    <a:lnTo>
                      <a:pt x="507" y="765"/>
                    </a:lnTo>
                    <a:lnTo>
                      <a:pt x="512" y="765"/>
                    </a:lnTo>
                    <a:lnTo>
                      <a:pt x="512" y="759"/>
                    </a:lnTo>
                    <a:lnTo>
                      <a:pt x="512" y="765"/>
                    </a:lnTo>
                    <a:lnTo>
                      <a:pt x="518" y="765"/>
                    </a:lnTo>
                    <a:lnTo>
                      <a:pt x="524" y="765"/>
                    </a:lnTo>
                    <a:lnTo>
                      <a:pt x="524" y="759"/>
                    </a:lnTo>
                    <a:lnTo>
                      <a:pt x="530" y="759"/>
                    </a:lnTo>
                    <a:lnTo>
                      <a:pt x="530" y="765"/>
                    </a:lnTo>
                    <a:lnTo>
                      <a:pt x="535" y="765"/>
                    </a:lnTo>
                    <a:lnTo>
                      <a:pt x="535" y="759"/>
                    </a:lnTo>
                    <a:lnTo>
                      <a:pt x="541" y="759"/>
                    </a:lnTo>
                    <a:lnTo>
                      <a:pt x="547" y="765"/>
                    </a:lnTo>
                    <a:lnTo>
                      <a:pt x="547" y="759"/>
                    </a:lnTo>
                    <a:lnTo>
                      <a:pt x="553" y="759"/>
                    </a:lnTo>
                    <a:lnTo>
                      <a:pt x="553" y="754"/>
                    </a:lnTo>
                    <a:lnTo>
                      <a:pt x="558" y="754"/>
                    </a:lnTo>
                    <a:lnTo>
                      <a:pt x="558" y="748"/>
                    </a:lnTo>
                    <a:lnTo>
                      <a:pt x="564" y="748"/>
                    </a:lnTo>
                    <a:lnTo>
                      <a:pt x="564" y="742"/>
                    </a:lnTo>
                    <a:lnTo>
                      <a:pt x="570" y="742"/>
                    </a:lnTo>
                    <a:lnTo>
                      <a:pt x="576" y="742"/>
                    </a:lnTo>
                    <a:lnTo>
                      <a:pt x="581" y="742"/>
                    </a:lnTo>
                    <a:lnTo>
                      <a:pt x="581" y="748"/>
                    </a:lnTo>
                    <a:lnTo>
                      <a:pt x="587" y="748"/>
                    </a:lnTo>
                    <a:lnTo>
                      <a:pt x="587" y="754"/>
                    </a:lnTo>
                    <a:lnTo>
                      <a:pt x="593" y="754"/>
                    </a:lnTo>
                    <a:lnTo>
                      <a:pt x="587" y="754"/>
                    </a:lnTo>
                    <a:lnTo>
                      <a:pt x="587" y="759"/>
                    </a:lnTo>
                    <a:lnTo>
                      <a:pt x="593" y="759"/>
                    </a:lnTo>
                    <a:lnTo>
                      <a:pt x="599" y="759"/>
                    </a:lnTo>
                    <a:lnTo>
                      <a:pt x="599" y="765"/>
                    </a:lnTo>
                    <a:lnTo>
                      <a:pt x="599" y="759"/>
                    </a:lnTo>
                    <a:lnTo>
                      <a:pt x="605" y="759"/>
                    </a:lnTo>
                    <a:lnTo>
                      <a:pt x="605" y="765"/>
                    </a:lnTo>
                    <a:lnTo>
                      <a:pt x="610" y="765"/>
                    </a:lnTo>
                    <a:lnTo>
                      <a:pt x="610" y="771"/>
                    </a:lnTo>
                    <a:lnTo>
                      <a:pt x="616" y="771"/>
                    </a:lnTo>
                    <a:lnTo>
                      <a:pt x="622" y="771"/>
                    </a:lnTo>
                    <a:lnTo>
                      <a:pt x="628" y="777"/>
                    </a:lnTo>
                    <a:lnTo>
                      <a:pt x="628" y="771"/>
                    </a:lnTo>
                    <a:lnTo>
                      <a:pt x="628" y="777"/>
                    </a:lnTo>
                    <a:lnTo>
                      <a:pt x="633" y="777"/>
                    </a:lnTo>
                    <a:lnTo>
                      <a:pt x="639" y="777"/>
                    </a:lnTo>
                    <a:lnTo>
                      <a:pt x="645" y="771"/>
                    </a:lnTo>
                    <a:lnTo>
                      <a:pt x="651" y="771"/>
                    </a:lnTo>
                    <a:lnTo>
                      <a:pt x="656" y="777"/>
                    </a:lnTo>
                    <a:lnTo>
                      <a:pt x="662" y="782"/>
                    </a:lnTo>
                    <a:lnTo>
                      <a:pt x="668" y="782"/>
                    </a:lnTo>
                    <a:lnTo>
                      <a:pt x="674" y="782"/>
                    </a:lnTo>
                    <a:lnTo>
                      <a:pt x="679" y="782"/>
                    </a:lnTo>
                    <a:lnTo>
                      <a:pt x="679" y="788"/>
                    </a:lnTo>
                    <a:lnTo>
                      <a:pt x="679" y="794"/>
                    </a:lnTo>
                    <a:lnTo>
                      <a:pt x="685" y="794"/>
                    </a:lnTo>
                    <a:lnTo>
                      <a:pt x="685" y="800"/>
                    </a:lnTo>
                    <a:lnTo>
                      <a:pt x="679" y="800"/>
                    </a:lnTo>
                    <a:lnTo>
                      <a:pt x="679" y="806"/>
                    </a:lnTo>
                    <a:lnTo>
                      <a:pt x="679" y="811"/>
                    </a:lnTo>
                    <a:lnTo>
                      <a:pt x="679" y="817"/>
                    </a:lnTo>
                    <a:lnTo>
                      <a:pt x="679" y="823"/>
                    </a:lnTo>
                    <a:lnTo>
                      <a:pt x="674" y="823"/>
                    </a:lnTo>
                    <a:lnTo>
                      <a:pt x="679" y="829"/>
                    </a:lnTo>
                    <a:lnTo>
                      <a:pt x="679" y="834"/>
                    </a:lnTo>
                    <a:lnTo>
                      <a:pt x="679" y="840"/>
                    </a:lnTo>
                    <a:lnTo>
                      <a:pt x="679" y="846"/>
                    </a:lnTo>
                    <a:lnTo>
                      <a:pt x="685" y="846"/>
                    </a:lnTo>
                    <a:lnTo>
                      <a:pt x="679" y="846"/>
                    </a:lnTo>
                    <a:lnTo>
                      <a:pt x="679" y="852"/>
                    </a:lnTo>
                    <a:lnTo>
                      <a:pt x="679" y="857"/>
                    </a:lnTo>
                    <a:lnTo>
                      <a:pt x="674" y="857"/>
                    </a:lnTo>
                    <a:lnTo>
                      <a:pt x="668" y="863"/>
                    </a:lnTo>
                    <a:lnTo>
                      <a:pt x="668" y="869"/>
                    </a:lnTo>
                    <a:lnTo>
                      <a:pt x="662" y="869"/>
                    </a:lnTo>
                    <a:lnTo>
                      <a:pt x="656" y="869"/>
                    </a:lnTo>
                    <a:lnTo>
                      <a:pt x="651" y="869"/>
                    </a:lnTo>
                    <a:lnTo>
                      <a:pt x="651" y="875"/>
                    </a:lnTo>
                    <a:lnTo>
                      <a:pt x="645" y="875"/>
                    </a:lnTo>
                    <a:lnTo>
                      <a:pt x="645" y="880"/>
                    </a:lnTo>
                    <a:lnTo>
                      <a:pt x="639" y="886"/>
                    </a:lnTo>
                    <a:lnTo>
                      <a:pt x="633" y="886"/>
                    </a:lnTo>
                    <a:lnTo>
                      <a:pt x="628" y="886"/>
                    </a:lnTo>
                    <a:lnTo>
                      <a:pt x="628" y="892"/>
                    </a:lnTo>
                    <a:lnTo>
                      <a:pt x="622" y="898"/>
                    </a:lnTo>
                    <a:lnTo>
                      <a:pt x="622" y="903"/>
                    </a:lnTo>
                    <a:lnTo>
                      <a:pt x="622" y="909"/>
                    </a:lnTo>
                    <a:lnTo>
                      <a:pt x="616" y="909"/>
                    </a:lnTo>
                    <a:lnTo>
                      <a:pt x="616" y="915"/>
                    </a:lnTo>
                    <a:lnTo>
                      <a:pt x="610" y="915"/>
                    </a:lnTo>
                    <a:lnTo>
                      <a:pt x="610" y="921"/>
                    </a:lnTo>
                    <a:lnTo>
                      <a:pt x="610" y="926"/>
                    </a:lnTo>
                    <a:lnTo>
                      <a:pt x="610" y="932"/>
                    </a:lnTo>
                    <a:lnTo>
                      <a:pt x="610" y="938"/>
                    </a:lnTo>
                    <a:lnTo>
                      <a:pt x="616" y="938"/>
                    </a:lnTo>
                    <a:lnTo>
                      <a:pt x="610" y="938"/>
                    </a:lnTo>
                    <a:lnTo>
                      <a:pt x="616" y="938"/>
                    </a:lnTo>
                    <a:lnTo>
                      <a:pt x="610" y="938"/>
                    </a:lnTo>
                    <a:lnTo>
                      <a:pt x="616" y="938"/>
                    </a:lnTo>
                    <a:lnTo>
                      <a:pt x="610" y="938"/>
                    </a:lnTo>
                    <a:lnTo>
                      <a:pt x="616" y="938"/>
                    </a:lnTo>
                    <a:lnTo>
                      <a:pt x="610" y="938"/>
                    </a:lnTo>
                    <a:lnTo>
                      <a:pt x="610" y="944"/>
                    </a:lnTo>
                    <a:lnTo>
                      <a:pt x="616" y="944"/>
                    </a:lnTo>
                    <a:lnTo>
                      <a:pt x="610" y="944"/>
                    </a:lnTo>
                    <a:lnTo>
                      <a:pt x="616" y="944"/>
                    </a:lnTo>
                    <a:lnTo>
                      <a:pt x="610" y="944"/>
                    </a:lnTo>
                    <a:lnTo>
                      <a:pt x="605" y="944"/>
                    </a:lnTo>
                    <a:lnTo>
                      <a:pt x="605" y="949"/>
                    </a:lnTo>
                    <a:lnTo>
                      <a:pt x="605" y="944"/>
                    </a:lnTo>
                    <a:lnTo>
                      <a:pt x="599" y="944"/>
                    </a:lnTo>
                    <a:lnTo>
                      <a:pt x="593" y="944"/>
                    </a:lnTo>
                    <a:lnTo>
                      <a:pt x="593" y="938"/>
                    </a:lnTo>
                    <a:lnTo>
                      <a:pt x="593" y="932"/>
                    </a:lnTo>
                    <a:lnTo>
                      <a:pt x="587" y="932"/>
                    </a:lnTo>
                    <a:lnTo>
                      <a:pt x="593" y="926"/>
                    </a:lnTo>
                    <a:lnTo>
                      <a:pt x="587" y="926"/>
                    </a:lnTo>
                    <a:lnTo>
                      <a:pt x="587" y="921"/>
                    </a:lnTo>
                    <a:lnTo>
                      <a:pt x="587" y="915"/>
                    </a:lnTo>
                    <a:lnTo>
                      <a:pt x="581" y="915"/>
                    </a:lnTo>
                    <a:lnTo>
                      <a:pt x="581" y="909"/>
                    </a:lnTo>
                    <a:lnTo>
                      <a:pt x="581" y="903"/>
                    </a:lnTo>
                    <a:lnTo>
                      <a:pt x="581" y="898"/>
                    </a:lnTo>
                    <a:lnTo>
                      <a:pt x="576" y="898"/>
                    </a:lnTo>
                    <a:lnTo>
                      <a:pt x="570" y="898"/>
                    </a:lnTo>
                    <a:lnTo>
                      <a:pt x="564" y="898"/>
                    </a:lnTo>
                    <a:lnTo>
                      <a:pt x="564" y="903"/>
                    </a:lnTo>
                    <a:lnTo>
                      <a:pt x="558" y="903"/>
                    </a:lnTo>
                    <a:lnTo>
                      <a:pt x="558" y="909"/>
                    </a:lnTo>
                    <a:lnTo>
                      <a:pt x="553" y="909"/>
                    </a:lnTo>
                    <a:lnTo>
                      <a:pt x="553" y="915"/>
                    </a:lnTo>
                    <a:lnTo>
                      <a:pt x="547" y="915"/>
                    </a:lnTo>
                    <a:lnTo>
                      <a:pt x="547" y="921"/>
                    </a:lnTo>
                    <a:lnTo>
                      <a:pt x="541" y="921"/>
                    </a:lnTo>
                    <a:lnTo>
                      <a:pt x="541" y="915"/>
                    </a:lnTo>
                    <a:lnTo>
                      <a:pt x="535" y="915"/>
                    </a:lnTo>
                    <a:lnTo>
                      <a:pt x="535" y="921"/>
                    </a:lnTo>
                    <a:lnTo>
                      <a:pt x="530" y="921"/>
                    </a:lnTo>
                    <a:lnTo>
                      <a:pt x="530" y="915"/>
                    </a:lnTo>
                    <a:lnTo>
                      <a:pt x="524" y="915"/>
                    </a:lnTo>
                    <a:lnTo>
                      <a:pt x="518" y="915"/>
                    </a:lnTo>
                    <a:lnTo>
                      <a:pt x="512" y="915"/>
                    </a:lnTo>
                    <a:lnTo>
                      <a:pt x="507" y="909"/>
                    </a:lnTo>
                    <a:lnTo>
                      <a:pt x="501" y="909"/>
                    </a:lnTo>
                    <a:lnTo>
                      <a:pt x="495" y="909"/>
                    </a:lnTo>
                    <a:lnTo>
                      <a:pt x="466" y="961"/>
                    </a:lnTo>
                    <a:lnTo>
                      <a:pt x="466" y="967"/>
                    </a:lnTo>
                    <a:lnTo>
                      <a:pt x="461" y="967"/>
                    </a:lnTo>
                    <a:lnTo>
                      <a:pt x="466" y="967"/>
                    </a:lnTo>
                    <a:lnTo>
                      <a:pt x="466" y="972"/>
                    </a:lnTo>
                    <a:lnTo>
                      <a:pt x="472" y="972"/>
                    </a:lnTo>
                    <a:lnTo>
                      <a:pt x="472" y="978"/>
                    </a:lnTo>
                    <a:lnTo>
                      <a:pt x="466" y="978"/>
                    </a:lnTo>
                    <a:lnTo>
                      <a:pt x="466" y="984"/>
                    </a:lnTo>
                    <a:lnTo>
                      <a:pt x="472" y="984"/>
                    </a:lnTo>
                    <a:lnTo>
                      <a:pt x="478" y="984"/>
                    </a:lnTo>
                    <a:lnTo>
                      <a:pt x="478" y="990"/>
                    </a:lnTo>
                    <a:lnTo>
                      <a:pt x="478" y="995"/>
                    </a:lnTo>
                    <a:lnTo>
                      <a:pt x="478" y="1001"/>
                    </a:lnTo>
                    <a:lnTo>
                      <a:pt x="478" y="1007"/>
                    </a:lnTo>
                    <a:lnTo>
                      <a:pt x="484" y="1007"/>
                    </a:lnTo>
                    <a:lnTo>
                      <a:pt x="478" y="1018"/>
                    </a:lnTo>
                    <a:lnTo>
                      <a:pt x="466" y="1018"/>
                    </a:lnTo>
                    <a:lnTo>
                      <a:pt x="466" y="1024"/>
                    </a:lnTo>
                    <a:lnTo>
                      <a:pt x="466" y="1030"/>
                    </a:lnTo>
                    <a:lnTo>
                      <a:pt x="461" y="1030"/>
                    </a:lnTo>
                    <a:lnTo>
                      <a:pt x="461" y="1036"/>
                    </a:lnTo>
                    <a:lnTo>
                      <a:pt x="455" y="1041"/>
                    </a:lnTo>
                    <a:lnTo>
                      <a:pt x="455" y="1036"/>
                    </a:lnTo>
                    <a:lnTo>
                      <a:pt x="449" y="1036"/>
                    </a:lnTo>
                    <a:lnTo>
                      <a:pt x="443" y="1041"/>
                    </a:lnTo>
                    <a:lnTo>
                      <a:pt x="443" y="1047"/>
                    </a:lnTo>
                    <a:lnTo>
                      <a:pt x="443" y="1053"/>
                    </a:lnTo>
                    <a:lnTo>
                      <a:pt x="438" y="1053"/>
                    </a:lnTo>
                    <a:lnTo>
                      <a:pt x="432" y="1053"/>
                    </a:lnTo>
                    <a:lnTo>
                      <a:pt x="432" y="1059"/>
                    </a:lnTo>
                    <a:lnTo>
                      <a:pt x="432" y="1064"/>
                    </a:lnTo>
                    <a:lnTo>
                      <a:pt x="426" y="1064"/>
                    </a:lnTo>
                    <a:lnTo>
                      <a:pt x="426" y="1070"/>
                    </a:lnTo>
                    <a:lnTo>
                      <a:pt x="432" y="1070"/>
                    </a:lnTo>
                    <a:lnTo>
                      <a:pt x="432" y="1076"/>
                    </a:lnTo>
                    <a:lnTo>
                      <a:pt x="432" y="1082"/>
                    </a:lnTo>
                    <a:lnTo>
                      <a:pt x="432" y="1087"/>
                    </a:lnTo>
                    <a:lnTo>
                      <a:pt x="432" y="1093"/>
                    </a:lnTo>
                    <a:lnTo>
                      <a:pt x="426" y="1093"/>
                    </a:lnTo>
                    <a:lnTo>
                      <a:pt x="426" y="1099"/>
                    </a:lnTo>
                    <a:lnTo>
                      <a:pt x="426" y="1093"/>
                    </a:lnTo>
                    <a:lnTo>
                      <a:pt x="426" y="1099"/>
                    </a:lnTo>
                    <a:lnTo>
                      <a:pt x="420" y="1099"/>
                    </a:lnTo>
                    <a:lnTo>
                      <a:pt x="420" y="1105"/>
                    </a:lnTo>
                    <a:lnTo>
                      <a:pt x="420" y="1111"/>
                    </a:lnTo>
                    <a:lnTo>
                      <a:pt x="415" y="1111"/>
                    </a:lnTo>
                    <a:lnTo>
                      <a:pt x="415" y="1116"/>
                    </a:lnTo>
                    <a:lnTo>
                      <a:pt x="420" y="1116"/>
                    </a:lnTo>
                    <a:lnTo>
                      <a:pt x="420" y="1122"/>
                    </a:lnTo>
                    <a:lnTo>
                      <a:pt x="420" y="1128"/>
                    </a:lnTo>
                    <a:lnTo>
                      <a:pt x="420" y="1134"/>
                    </a:lnTo>
                    <a:lnTo>
                      <a:pt x="415" y="1134"/>
                    </a:lnTo>
                    <a:lnTo>
                      <a:pt x="415" y="1139"/>
                    </a:lnTo>
                    <a:lnTo>
                      <a:pt x="415" y="1145"/>
                    </a:lnTo>
                    <a:lnTo>
                      <a:pt x="409" y="1145"/>
                    </a:lnTo>
                    <a:lnTo>
                      <a:pt x="409" y="1151"/>
                    </a:lnTo>
                    <a:lnTo>
                      <a:pt x="403" y="1151"/>
                    </a:lnTo>
                    <a:lnTo>
                      <a:pt x="403" y="1145"/>
                    </a:lnTo>
                    <a:lnTo>
                      <a:pt x="397" y="1145"/>
                    </a:lnTo>
                    <a:lnTo>
                      <a:pt x="397" y="1151"/>
                    </a:lnTo>
                    <a:lnTo>
                      <a:pt x="392" y="1151"/>
                    </a:lnTo>
                    <a:lnTo>
                      <a:pt x="392" y="1145"/>
                    </a:lnTo>
                    <a:lnTo>
                      <a:pt x="386" y="1145"/>
                    </a:lnTo>
                    <a:lnTo>
                      <a:pt x="386" y="1151"/>
                    </a:lnTo>
                    <a:lnTo>
                      <a:pt x="386" y="1145"/>
                    </a:lnTo>
                    <a:lnTo>
                      <a:pt x="386" y="1151"/>
                    </a:lnTo>
                    <a:lnTo>
                      <a:pt x="386" y="1157"/>
                    </a:lnTo>
                    <a:lnTo>
                      <a:pt x="380" y="1157"/>
                    </a:lnTo>
                    <a:lnTo>
                      <a:pt x="374" y="1157"/>
                    </a:lnTo>
                    <a:lnTo>
                      <a:pt x="369" y="1157"/>
                    </a:lnTo>
                    <a:lnTo>
                      <a:pt x="369" y="1162"/>
                    </a:lnTo>
                    <a:lnTo>
                      <a:pt x="369" y="1168"/>
                    </a:lnTo>
                    <a:lnTo>
                      <a:pt x="374" y="1168"/>
                    </a:lnTo>
                    <a:lnTo>
                      <a:pt x="374" y="1174"/>
                    </a:lnTo>
                    <a:lnTo>
                      <a:pt x="380" y="1174"/>
                    </a:lnTo>
                    <a:lnTo>
                      <a:pt x="380" y="1180"/>
                    </a:lnTo>
                    <a:lnTo>
                      <a:pt x="386" y="1180"/>
                    </a:lnTo>
                    <a:lnTo>
                      <a:pt x="386" y="1185"/>
                    </a:lnTo>
                    <a:lnTo>
                      <a:pt x="386" y="1191"/>
                    </a:lnTo>
                    <a:lnTo>
                      <a:pt x="392" y="1191"/>
                    </a:lnTo>
                    <a:lnTo>
                      <a:pt x="392" y="1197"/>
                    </a:lnTo>
                    <a:lnTo>
                      <a:pt x="392" y="1203"/>
                    </a:lnTo>
                    <a:lnTo>
                      <a:pt x="397" y="1203"/>
                    </a:lnTo>
                    <a:lnTo>
                      <a:pt x="397" y="1208"/>
                    </a:lnTo>
                    <a:lnTo>
                      <a:pt x="403" y="1208"/>
                    </a:lnTo>
                    <a:lnTo>
                      <a:pt x="403" y="1214"/>
                    </a:lnTo>
                    <a:lnTo>
                      <a:pt x="409" y="1214"/>
                    </a:lnTo>
                    <a:lnTo>
                      <a:pt x="409" y="1220"/>
                    </a:lnTo>
                    <a:lnTo>
                      <a:pt x="409" y="1226"/>
                    </a:lnTo>
                    <a:lnTo>
                      <a:pt x="403" y="1226"/>
                    </a:lnTo>
                    <a:lnTo>
                      <a:pt x="403" y="1220"/>
                    </a:lnTo>
                    <a:lnTo>
                      <a:pt x="403" y="1226"/>
                    </a:lnTo>
                    <a:lnTo>
                      <a:pt x="403" y="1220"/>
                    </a:lnTo>
                    <a:lnTo>
                      <a:pt x="403" y="1226"/>
                    </a:lnTo>
                    <a:lnTo>
                      <a:pt x="397" y="1226"/>
                    </a:lnTo>
                    <a:lnTo>
                      <a:pt x="397" y="1220"/>
                    </a:lnTo>
                    <a:lnTo>
                      <a:pt x="392" y="1220"/>
                    </a:lnTo>
                    <a:lnTo>
                      <a:pt x="397" y="1220"/>
                    </a:lnTo>
                    <a:lnTo>
                      <a:pt x="392" y="1220"/>
                    </a:lnTo>
                    <a:lnTo>
                      <a:pt x="392" y="1214"/>
                    </a:lnTo>
                    <a:lnTo>
                      <a:pt x="392" y="1220"/>
                    </a:lnTo>
                    <a:lnTo>
                      <a:pt x="386" y="1220"/>
                    </a:lnTo>
                    <a:lnTo>
                      <a:pt x="392" y="1220"/>
                    </a:lnTo>
                    <a:lnTo>
                      <a:pt x="392" y="1226"/>
                    </a:lnTo>
                    <a:lnTo>
                      <a:pt x="386" y="1226"/>
                    </a:lnTo>
                    <a:lnTo>
                      <a:pt x="380" y="1226"/>
                    </a:lnTo>
                    <a:lnTo>
                      <a:pt x="374" y="1226"/>
                    </a:lnTo>
                    <a:lnTo>
                      <a:pt x="369" y="1226"/>
                    </a:lnTo>
                    <a:lnTo>
                      <a:pt x="369" y="1220"/>
                    </a:lnTo>
                    <a:lnTo>
                      <a:pt x="363" y="1220"/>
                    </a:lnTo>
                    <a:lnTo>
                      <a:pt x="363" y="1226"/>
                    </a:lnTo>
                    <a:lnTo>
                      <a:pt x="357" y="1226"/>
                    </a:lnTo>
                    <a:lnTo>
                      <a:pt x="351" y="1226"/>
                    </a:lnTo>
                    <a:lnTo>
                      <a:pt x="351" y="1231"/>
                    </a:lnTo>
                    <a:lnTo>
                      <a:pt x="346" y="1231"/>
                    </a:lnTo>
                    <a:lnTo>
                      <a:pt x="346" y="1226"/>
                    </a:lnTo>
                    <a:lnTo>
                      <a:pt x="346" y="1220"/>
                    </a:lnTo>
                    <a:lnTo>
                      <a:pt x="340" y="1226"/>
                    </a:lnTo>
                    <a:lnTo>
                      <a:pt x="334" y="1226"/>
                    </a:lnTo>
                    <a:lnTo>
                      <a:pt x="328" y="1226"/>
                    </a:lnTo>
                    <a:lnTo>
                      <a:pt x="323" y="1226"/>
                    </a:lnTo>
                    <a:lnTo>
                      <a:pt x="317" y="1226"/>
                    </a:lnTo>
                    <a:lnTo>
                      <a:pt x="317" y="1231"/>
                    </a:lnTo>
                    <a:lnTo>
                      <a:pt x="311" y="1231"/>
                    </a:lnTo>
                    <a:lnTo>
                      <a:pt x="317" y="1231"/>
                    </a:lnTo>
                    <a:lnTo>
                      <a:pt x="317" y="1237"/>
                    </a:lnTo>
                    <a:lnTo>
                      <a:pt x="311" y="1243"/>
                    </a:lnTo>
                    <a:lnTo>
                      <a:pt x="311" y="1249"/>
                    </a:lnTo>
                    <a:lnTo>
                      <a:pt x="311" y="1254"/>
                    </a:lnTo>
                    <a:lnTo>
                      <a:pt x="305" y="1254"/>
                    </a:lnTo>
                    <a:lnTo>
                      <a:pt x="305" y="1260"/>
                    </a:lnTo>
                    <a:lnTo>
                      <a:pt x="300" y="1260"/>
                    </a:lnTo>
                    <a:lnTo>
                      <a:pt x="294" y="1260"/>
                    </a:lnTo>
                    <a:lnTo>
                      <a:pt x="288" y="1260"/>
                    </a:lnTo>
                    <a:lnTo>
                      <a:pt x="288" y="1266"/>
                    </a:lnTo>
                    <a:lnTo>
                      <a:pt x="288" y="1272"/>
                    </a:lnTo>
                    <a:lnTo>
                      <a:pt x="282" y="1272"/>
                    </a:lnTo>
                    <a:lnTo>
                      <a:pt x="282" y="1277"/>
                    </a:lnTo>
                    <a:lnTo>
                      <a:pt x="276" y="1277"/>
                    </a:lnTo>
                    <a:lnTo>
                      <a:pt x="276" y="1283"/>
                    </a:lnTo>
                    <a:lnTo>
                      <a:pt x="271" y="1283"/>
                    </a:lnTo>
                    <a:lnTo>
                      <a:pt x="271" y="1289"/>
                    </a:lnTo>
                    <a:lnTo>
                      <a:pt x="265" y="1289"/>
                    </a:lnTo>
                    <a:lnTo>
                      <a:pt x="265" y="1295"/>
                    </a:lnTo>
                    <a:lnTo>
                      <a:pt x="265" y="1300"/>
                    </a:lnTo>
                    <a:lnTo>
                      <a:pt x="259" y="1300"/>
                    </a:lnTo>
                    <a:lnTo>
                      <a:pt x="259" y="1306"/>
                    </a:lnTo>
                    <a:lnTo>
                      <a:pt x="253" y="1306"/>
                    </a:lnTo>
                    <a:lnTo>
                      <a:pt x="248" y="1306"/>
                    </a:lnTo>
                    <a:lnTo>
                      <a:pt x="248" y="1312"/>
                    </a:lnTo>
                    <a:lnTo>
                      <a:pt x="242" y="1312"/>
                    </a:lnTo>
                    <a:lnTo>
                      <a:pt x="242" y="1318"/>
                    </a:lnTo>
                    <a:lnTo>
                      <a:pt x="236" y="1318"/>
                    </a:lnTo>
                    <a:lnTo>
                      <a:pt x="230" y="1318"/>
                    </a:lnTo>
                    <a:lnTo>
                      <a:pt x="230" y="1323"/>
                    </a:lnTo>
                    <a:lnTo>
                      <a:pt x="225" y="1323"/>
                    </a:lnTo>
                    <a:lnTo>
                      <a:pt x="219" y="1323"/>
                    </a:lnTo>
                    <a:lnTo>
                      <a:pt x="219" y="1329"/>
                    </a:lnTo>
                    <a:lnTo>
                      <a:pt x="219" y="1323"/>
                    </a:lnTo>
                    <a:lnTo>
                      <a:pt x="213" y="1323"/>
                    </a:lnTo>
                    <a:lnTo>
                      <a:pt x="213" y="1329"/>
                    </a:lnTo>
                    <a:lnTo>
                      <a:pt x="213" y="1323"/>
                    </a:lnTo>
                    <a:lnTo>
                      <a:pt x="213" y="1329"/>
                    </a:lnTo>
                    <a:lnTo>
                      <a:pt x="207" y="1329"/>
                    </a:lnTo>
                    <a:lnTo>
                      <a:pt x="202" y="1329"/>
                    </a:lnTo>
                    <a:lnTo>
                      <a:pt x="196" y="1329"/>
                    </a:lnTo>
                    <a:lnTo>
                      <a:pt x="196" y="1323"/>
                    </a:lnTo>
                    <a:lnTo>
                      <a:pt x="190" y="1323"/>
                    </a:lnTo>
                    <a:lnTo>
                      <a:pt x="184" y="1323"/>
                    </a:lnTo>
                    <a:lnTo>
                      <a:pt x="184" y="1329"/>
                    </a:lnTo>
                    <a:lnTo>
                      <a:pt x="184" y="1323"/>
                    </a:lnTo>
                    <a:lnTo>
                      <a:pt x="179" y="1323"/>
                    </a:lnTo>
                    <a:lnTo>
                      <a:pt x="179" y="1318"/>
                    </a:lnTo>
                    <a:lnTo>
                      <a:pt x="173" y="1318"/>
                    </a:lnTo>
                    <a:lnTo>
                      <a:pt x="167" y="1318"/>
                    </a:lnTo>
                    <a:lnTo>
                      <a:pt x="161" y="1318"/>
                    </a:lnTo>
                    <a:lnTo>
                      <a:pt x="161" y="1312"/>
                    </a:lnTo>
                    <a:lnTo>
                      <a:pt x="156" y="1312"/>
                    </a:lnTo>
                    <a:lnTo>
                      <a:pt x="150" y="1312"/>
                    </a:lnTo>
                    <a:lnTo>
                      <a:pt x="144" y="1312"/>
                    </a:lnTo>
                    <a:lnTo>
                      <a:pt x="144" y="1306"/>
                    </a:lnTo>
                    <a:lnTo>
                      <a:pt x="138" y="1306"/>
                    </a:lnTo>
                    <a:lnTo>
                      <a:pt x="133" y="1306"/>
                    </a:lnTo>
                    <a:lnTo>
                      <a:pt x="127" y="1306"/>
                    </a:lnTo>
                    <a:lnTo>
                      <a:pt x="127" y="1300"/>
                    </a:lnTo>
                    <a:lnTo>
                      <a:pt x="127" y="1295"/>
                    </a:lnTo>
                    <a:lnTo>
                      <a:pt x="121" y="1295"/>
                    </a:lnTo>
                    <a:lnTo>
                      <a:pt x="121" y="1289"/>
                    </a:lnTo>
                    <a:lnTo>
                      <a:pt x="115" y="1289"/>
                    </a:lnTo>
                    <a:lnTo>
                      <a:pt x="115" y="1283"/>
                    </a:lnTo>
                    <a:lnTo>
                      <a:pt x="121" y="1283"/>
                    </a:lnTo>
                    <a:lnTo>
                      <a:pt x="121" y="1277"/>
                    </a:lnTo>
                    <a:lnTo>
                      <a:pt x="127" y="1277"/>
                    </a:lnTo>
                    <a:lnTo>
                      <a:pt x="127" y="1272"/>
                    </a:lnTo>
                    <a:lnTo>
                      <a:pt x="127" y="1266"/>
                    </a:lnTo>
                    <a:lnTo>
                      <a:pt x="133" y="1266"/>
                    </a:lnTo>
                    <a:lnTo>
                      <a:pt x="133" y="1260"/>
                    </a:lnTo>
                    <a:lnTo>
                      <a:pt x="138" y="1260"/>
                    </a:lnTo>
                    <a:lnTo>
                      <a:pt x="144" y="1254"/>
                    </a:lnTo>
                    <a:lnTo>
                      <a:pt x="150" y="1254"/>
                    </a:lnTo>
                    <a:lnTo>
                      <a:pt x="150" y="1260"/>
                    </a:lnTo>
                    <a:lnTo>
                      <a:pt x="156" y="1254"/>
                    </a:lnTo>
                    <a:lnTo>
                      <a:pt x="156" y="1260"/>
                    </a:lnTo>
                    <a:lnTo>
                      <a:pt x="156" y="1254"/>
                    </a:lnTo>
                    <a:lnTo>
                      <a:pt x="161" y="1249"/>
                    </a:lnTo>
                    <a:lnTo>
                      <a:pt x="161" y="1243"/>
                    </a:lnTo>
                    <a:lnTo>
                      <a:pt x="167" y="1243"/>
                    </a:lnTo>
                    <a:lnTo>
                      <a:pt x="167" y="1237"/>
                    </a:lnTo>
                    <a:lnTo>
                      <a:pt x="173" y="1237"/>
                    </a:lnTo>
                    <a:lnTo>
                      <a:pt x="173" y="1231"/>
                    </a:lnTo>
                    <a:lnTo>
                      <a:pt x="173" y="1226"/>
                    </a:lnTo>
                    <a:lnTo>
                      <a:pt x="173" y="1220"/>
                    </a:lnTo>
                    <a:lnTo>
                      <a:pt x="179" y="1220"/>
                    </a:lnTo>
                    <a:lnTo>
                      <a:pt x="184" y="1220"/>
                    </a:lnTo>
                    <a:lnTo>
                      <a:pt x="190" y="1220"/>
                    </a:lnTo>
                    <a:lnTo>
                      <a:pt x="190" y="1214"/>
                    </a:lnTo>
                    <a:lnTo>
                      <a:pt x="196" y="1214"/>
                    </a:lnTo>
                    <a:lnTo>
                      <a:pt x="196" y="1208"/>
                    </a:lnTo>
                    <a:lnTo>
                      <a:pt x="196" y="1203"/>
                    </a:lnTo>
                    <a:lnTo>
                      <a:pt x="190" y="1203"/>
                    </a:lnTo>
                    <a:lnTo>
                      <a:pt x="184" y="1197"/>
                    </a:lnTo>
                    <a:lnTo>
                      <a:pt x="184" y="1191"/>
                    </a:lnTo>
                    <a:lnTo>
                      <a:pt x="184" y="1185"/>
                    </a:lnTo>
                    <a:lnTo>
                      <a:pt x="184" y="1180"/>
                    </a:lnTo>
                    <a:lnTo>
                      <a:pt x="179" y="1180"/>
                    </a:lnTo>
                    <a:lnTo>
                      <a:pt x="179" y="1174"/>
                    </a:lnTo>
                    <a:lnTo>
                      <a:pt x="179" y="1168"/>
                    </a:lnTo>
                    <a:lnTo>
                      <a:pt x="184" y="1162"/>
                    </a:lnTo>
                    <a:lnTo>
                      <a:pt x="190" y="1157"/>
                    </a:lnTo>
                    <a:lnTo>
                      <a:pt x="190" y="1151"/>
                    </a:lnTo>
                    <a:lnTo>
                      <a:pt x="190" y="1145"/>
                    </a:lnTo>
                    <a:lnTo>
                      <a:pt x="184" y="1139"/>
                    </a:lnTo>
                    <a:lnTo>
                      <a:pt x="184" y="1134"/>
                    </a:lnTo>
                    <a:lnTo>
                      <a:pt x="179" y="1128"/>
                    </a:lnTo>
                    <a:lnTo>
                      <a:pt x="179" y="1122"/>
                    </a:lnTo>
                    <a:lnTo>
                      <a:pt x="179" y="1116"/>
                    </a:lnTo>
                    <a:lnTo>
                      <a:pt x="173" y="1111"/>
                    </a:lnTo>
                    <a:lnTo>
                      <a:pt x="167" y="1111"/>
                    </a:lnTo>
                    <a:lnTo>
                      <a:pt x="167" y="1105"/>
                    </a:lnTo>
                    <a:lnTo>
                      <a:pt x="173" y="1099"/>
                    </a:lnTo>
                    <a:lnTo>
                      <a:pt x="173" y="1093"/>
                    </a:lnTo>
                    <a:lnTo>
                      <a:pt x="167" y="1087"/>
                    </a:lnTo>
                    <a:lnTo>
                      <a:pt x="161" y="1087"/>
                    </a:lnTo>
                    <a:lnTo>
                      <a:pt x="156" y="1087"/>
                    </a:lnTo>
                    <a:lnTo>
                      <a:pt x="156" y="1082"/>
                    </a:lnTo>
                    <a:lnTo>
                      <a:pt x="156" y="1076"/>
                    </a:lnTo>
                    <a:lnTo>
                      <a:pt x="156" y="1070"/>
                    </a:lnTo>
                    <a:lnTo>
                      <a:pt x="150" y="1070"/>
                    </a:lnTo>
                    <a:lnTo>
                      <a:pt x="144" y="1070"/>
                    </a:lnTo>
                    <a:lnTo>
                      <a:pt x="144" y="1064"/>
                    </a:lnTo>
                    <a:lnTo>
                      <a:pt x="138" y="1064"/>
                    </a:lnTo>
                    <a:lnTo>
                      <a:pt x="133" y="1064"/>
                    </a:lnTo>
                    <a:lnTo>
                      <a:pt x="127" y="1064"/>
                    </a:lnTo>
                    <a:lnTo>
                      <a:pt x="121" y="1064"/>
                    </a:lnTo>
                    <a:lnTo>
                      <a:pt x="121" y="1070"/>
                    </a:lnTo>
                    <a:lnTo>
                      <a:pt x="121" y="1064"/>
                    </a:lnTo>
                    <a:lnTo>
                      <a:pt x="115" y="1064"/>
                    </a:lnTo>
                    <a:lnTo>
                      <a:pt x="110" y="1064"/>
                    </a:lnTo>
                    <a:lnTo>
                      <a:pt x="104" y="1064"/>
                    </a:lnTo>
                    <a:lnTo>
                      <a:pt x="104" y="1059"/>
                    </a:lnTo>
                    <a:lnTo>
                      <a:pt x="98" y="1059"/>
                    </a:lnTo>
                    <a:lnTo>
                      <a:pt x="98" y="1053"/>
                    </a:lnTo>
                    <a:lnTo>
                      <a:pt x="98" y="1047"/>
                    </a:lnTo>
                    <a:lnTo>
                      <a:pt x="98" y="1041"/>
                    </a:lnTo>
                    <a:lnTo>
                      <a:pt x="92" y="1041"/>
                    </a:lnTo>
                    <a:lnTo>
                      <a:pt x="92" y="1036"/>
                    </a:lnTo>
                    <a:lnTo>
                      <a:pt x="87" y="1036"/>
                    </a:lnTo>
                    <a:lnTo>
                      <a:pt x="87" y="1030"/>
                    </a:lnTo>
                    <a:lnTo>
                      <a:pt x="81" y="1030"/>
                    </a:lnTo>
                    <a:lnTo>
                      <a:pt x="81" y="1024"/>
                    </a:lnTo>
                    <a:lnTo>
                      <a:pt x="87" y="1030"/>
                    </a:lnTo>
                    <a:lnTo>
                      <a:pt x="87" y="1024"/>
                    </a:lnTo>
                    <a:lnTo>
                      <a:pt x="92" y="1024"/>
                    </a:lnTo>
                    <a:lnTo>
                      <a:pt x="92" y="1018"/>
                    </a:lnTo>
                    <a:lnTo>
                      <a:pt x="98" y="1018"/>
                    </a:lnTo>
                    <a:lnTo>
                      <a:pt x="98" y="1013"/>
                    </a:lnTo>
                    <a:lnTo>
                      <a:pt x="98" y="1018"/>
                    </a:lnTo>
                    <a:lnTo>
                      <a:pt x="98" y="1013"/>
                    </a:lnTo>
                    <a:lnTo>
                      <a:pt x="104" y="1013"/>
                    </a:lnTo>
                    <a:lnTo>
                      <a:pt x="110" y="1013"/>
                    </a:lnTo>
                    <a:lnTo>
                      <a:pt x="115" y="1013"/>
                    </a:lnTo>
                    <a:lnTo>
                      <a:pt x="121" y="1013"/>
                    </a:lnTo>
                    <a:lnTo>
                      <a:pt x="115" y="1007"/>
                    </a:lnTo>
                    <a:lnTo>
                      <a:pt x="121" y="1007"/>
                    </a:lnTo>
                    <a:lnTo>
                      <a:pt x="121" y="1001"/>
                    </a:lnTo>
                    <a:lnTo>
                      <a:pt x="121" y="1007"/>
                    </a:lnTo>
                    <a:lnTo>
                      <a:pt x="121" y="1001"/>
                    </a:lnTo>
                    <a:lnTo>
                      <a:pt x="115" y="1001"/>
                    </a:lnTo>
                    <a:lnTo>
                      <a:pt x="115" y="995"/>
                    </a:lnTo>
                    <a:lnTo>
                      <a:pt x="115" y="990"/>
                    </a:lnTo>
                    <a:lnTo>
                      <a:pt x="121" y="990"/>
                    </a:lnTo>
                    <a:lnTo>
                      <a:pt x="115" y="990"/>
                    </a:lnTo>
                    <a:lnTo>
                      <a:pt x="115" y="984"/>
                    </a:lnTo>
                    <a:lnTo>
                      <a:pt x="115" y="978"/>
                    </a:lnTo>
                    <a:lnTo>
                      <a:pt x="110" y="978"/>
                    </a:lnTo>
                    <a:lnTo>
                      <a:pt x="115" y="967"/>
                    </a:lnTo>
                    <a:lnTo>
                      <a:pt x="110" y="967"/>
                    </a:lnTo>
                    <a:lnTo>
                      <a:pt x="110" y="961"/>
                    </a:lnTo>
                    <a:lnTo>
                      <a:pt x="98" y="961"/>
                    </a:lnTo>
                    <a:lnTo>
                      <a:pt x="104" y="955"/>
                    </a:lnTo>
                    <a:lnTo>
                      <a:pt x="98" y="955"/>
                    </a:lnTo>
                    <a:lnTo>
                      <a:pt x="98" y="949"/>
                    </a:lnTo>
                    <a:lnTo>
                      <a:pt x="98" y="944"/>
                    </a:lnTo>
                    <a:lnTo>
                      <a:pt x="104" y="944"/>
                    </a:lnTo>
                    <a:lnTo>
                      <a:pt x="104" y="938"/>
                    </a:lnTo>
                    <a:lnTo>
                      <a:pt x="110" y="938"/>
                    </a:lnTo>
                    <a:lnTo>
                      <a:pt x="104" y="932"/>
                    </a:lnTo>
                    <a:lnTo>
                      <a:pt x="104" y="926"/>
                    </a:lnTo>
                    <a:lnTo>
                      <a:pt x="110" y="915"/>
                    </a:lnTo>
                    <a:lnTo>
                      <a:pt x="110" y="909"/>
                    </a:lnTo>
                    <a:lnTo>
                      <a:pt x="104" y="909"/>
                    </a:lnTo>
                    <a:lnTo>
                      <a:pt x="104" y="903"/>
                    </a:lnTo>
                    <a:lnTo>
                      <a:pt x="110" y="903"/>
                    </a:lnTo>
                    <a:lnTo>
                      <a:pt x="110" y="898"/>
                    </a:lnTo>
                    <a:lnTo>
                      <a:pt x="115" y="898"/>
                    </a:lnTo>
                    <a:lnTo>
                      <a:pt x="121" y="892"/>
                    </a:lnTo>
                    <a:lnTo>
                      <a:pt x="121" y="886"/>
                    </a:lnTo>
                    <a:lnTo>
                      <a:pt x="121" y="880"/>
                    </a:lnTo>
                    <a:lnTo>
                      <a:pt x="127" y="880"/>
                    </a:lnTo>
                    <a:lnTo>
                      <a:pt x="127" y="886"/>
                    </a:lnTo>
                    <a:lnTo>
                      <a:pt x="127" y="880"/>
                    </a:lnTo>
                    <a:lnTo>
                      <a:pt x="133" y="880"/>
                    </a:lnTo>
                    <a:lnTo>
                      <a:pt x="133" y="886"/>
                    </a:lnTo>
                    <a:lnTo>
                      <a:pt x="133" y="880"/>
                    </a:lnTo>
                    <a:lnTo>
                      <a:pt x="133" y="886"/>
                    </a:lnTo>
                    <a:lnTo>
                      <a:pt x="133" y="880"/>
                    </a:lnTo>
                    <a:lnTo>
                      <a:pt x="138" y="880"/>
                    </a:lnTo>
                    <a:lnTo>
                      <a:pt x="133" y="880"/>
                    </a:lnTo>
                    <a:lnTo>
                      <a:pt x="138" y="875"/>
                    </a:lnTo>
                    <a:lnTo>
                      <a:pt x="144" y="875"/>
                    </a:lnTo>
                    <a:lnTo>
                      <a:pt x="150" y="875"/>
                    </a:lnTo>
                    <a:lnTo>
                      <a:pt x="150" y="869"/>
                    </a:lnTo>
                    <a:lnTo>
                      <a:pt x="150" y="863"/>
                    </a:lnTo>
                    <a:lnTo>
                      <a:pt x="150" y="857"/>
                    </a:lnTo>
                    <a:lnTo>
                      <a:pt x="150" y="852"/>
                    </a:lnTo>
                    <a:lnTo>
                      <a:pt x="133" y="846"/>
                    </a:lnTo>
                    <a:lnTo>
                      <a:pt x="127" y="840"/>
                    </a:lnTo>
                    <a:lnTo>
                      <a:pt x="104" y="829"/>
                    </a:lnTo>
                    <a:lnTo>
                      <a:pt x="104" y="817"/>
                    </a:lnTo>
                    <a:lnTo>
                      <a:pt x="104" y="794"/>
                    </a:lnTo>
                    <a:lnTo>
                      <a:pt x="127" y="771"/>
                    </a:lnTo>
                    <a:lnTo>
                      <a:pt x="144" y="765"/>
                    </a:lnTo>
                    <a:lnTo>
                      <a:pt x="138" y="748"/>
                    </a:lnTo>
                    <a:lnTo>
                      <a:pt x="144" y="742"/>
                    </a:lnTo>
                    <a:lnTo>
                      <a:pt x="115" y="742"/>
                    </a:lnTo>
                    <a:lnTo>
                      <a:pt x="110" y="708"/>
                    </a:lnTo>
                    <a:lnTo>
                      <a:pt x="98" y="702"/>
                    </a:lnTo>
                    <a:lnTo>
                      <a:pt x="92" y="685"/>
                    </a:lnTo>
                    <a:lnTo>
                      <a:pt x="81" y="679"/>
                    </a:lnTo>
                    <a:lnTo>
                      <a:pt x="58" y="673"/>
                    </a:lnTo>
                    <a:lnTo>
                      <a:pt x="52" y="673"/>
                    </a:lnTo>
                    <a:lnTo>
                      <a:pt x="41" y="673"/>
                    </a:lnTo>
                    <a:lnTo>
                      <a:pt x="35" y="673"/>
                    </a:lnTo>
                    <a:lnTo>
                      <a:pt x="18" y="667"/>
                    </a:lnTo>
                    <a:lnTo>
                      <a:pt x="6" y="662"/>
                    </a:lnTo>
                    <a:lnTo>
                      <a:pt x="0" y="656"/>
                    </a:lnTo>
                    <a:lnTo>
                      <a:pt x="6" y="656"/>
                    </a:lnTo>
                    <a:lnTo>
                      <a:pt x="6" y="650"/>
                    </a:lnTo>
                    <a:lnTo>
                      <a:pt x="6" y="644"/>
                    </a:lnTo>
                    <a:lnTo>
                      <a:pt x="12" y="644"/>
                    </a:lnTo>
                    <a:lnTo>
                      <a:pt x="12" y="639"/>
                    </a:lnTo>
                    <a:lnTo>
                      <a:pt x="18" y="639"/>
                    </a:lnTo>
                    <a:lnTo>
                      <a:pt x="18" y="633"/>
                    </a:lnTo>
                    <a:lnTo>
                      <a:pt x="12" y="593"/>
                    </a:lnTo>
                    <a:lnTo>
                      <a:pt x="6" y="587"/>
                    </a:lnTo>
                    <a:lnTo>
                      <a:pt x="12" y="587"/>
                    </a:lnTo>
                    <a:lnTo>
                      <a:pt x="18" y="587"/>
                    </a:lnTo>
                    <a:lnTo>
                      <a:pt x="23" y="581"/>
                    </a:lnTo>
                    <a:lnTo>
                      <a:pt x="29" y="581"/>
                    </a:lnTo>
                    <a:lnTo>
                      <a:pt x="35" y="581"/>
                    </a:lnTo>
                    <a:lnTo>
                      <a:pt x="41" y="575"/>
                    </a:lnTo>
                    <a:lnTo>
                      <a:pt x="46" y="575"/>
                    </a:lnTo>
                    <a:lnTo>
                      <a:pt x="52" y="575"/>
                    </a:lnTo>
                    <a:lnTo>
                      <a:pt x="64" y="570"/>
                    </a:lnTo>
                    <a:lnTo>
                      <a:pt x="69" y="570"/>
                    </a:lnTo>
                    <a:lnTo>
                      <a:pt x="69" y="564"/>
                    </a:lnTo>
                    <a:lnTo>
                      <a:pt x="69" y="558"/>
                    </a:lnTo>
                    <a:lnTo>
                      <a:pt x="75" y="558"/>
                    </a:lnTo>
                    <a:lnTo>
                      <a:pt x="81" y="558"/>
                    </a:lnTo>
                    <a:lnTo>
                      <a:pt x="81" y="552"/>
                    </a:lnTo>
                    <a:lnTo>
                      <a:pt x="81" y="547"/>
                    </a:lnTo>
                    <a:lnTo>
                      <a:pt x="75" y="547"/>
                    </a:lnTo>
                    <a:lnTo>
                      <a:pt x="69" y="541"/>
                    </a:lnTo>
                    <a:lnTo>
                      <a:pt x="64" y="535"/>
                    </a:lnTo>
                    <a:lnTo>
                      <a:pt x="58" y="535"/>
                    </a:lnTo>
                    <a:lnTo>
                      <a:pt x="58" y="529"/>
                    </a:lnTo>
                    <a:lnTo>
                      <a:pt x="52" y="529"/>
                    </a:lnTo>
                    <a:lnTo>
                      <a:pt x="52" y="524"/>
                    </a:lnTo>
                    <a:lnTo>
                      <a:pt x="46" y="524"/>
                    </a:lnTo>
                    <a:lnTo>
                      <a:pt x="41" y="524"/>
                    </a:lnTo>
                    <a:lnTo>
                      <a:pt x="41" y="518"/>
                    </a:lnTo>
                    <a:lnTo>
                      <a:pt x="41" y="512"/>
                    </a:lnTo>
                    <a:lnTo>
                      <a:pt x="41" y="506"/>
                    </a:lnTo>
                    <a:lnTo>
                      <a:pt x="41" y="500"/>
                    </a:lnTo>
                    <a:lnTo>
                      <a:pt x="41" y="495"/>
                    </a:lnTo>
                    <a:lnTo>
                      <a:pt x="41" y="489"/>
                    </a:lnTo>
                    <a:lnTo>
                      <a:pt x="46" y="489"/>
                    </a:lnTo>
                    <a:lnTo>
                      <a:pt x="52" y="483"/>
                    </a:lnTo>
                    <a:lnTo>
                      <a:pt x="58" y="477"/>
                    </a:lnTo>
                    <a:lnTo>
                      <a:pt x="64" y="477"/>
                    </a:lnTo>
                    <a:lnTo>
                      <a:pt x="64" y="472"/>
                    </a:lnTo>
                    <a:lnTo>
                      <a:pt x="64" y="466"/>
                    </a:lnTo>
                    <a:lnTo>
                      <a:pt x="69" y="466"/>
                    </a:lnTo>
                    <a:lnTo>
                      <a:pt x="75" y="466"/>
                    </a:lnTo>
                    <a:lnTo>
                      <a:pt x="75" y="460"/>
                    </a:lnTo>
                    <a:lnTo>
                      <a:pt x="75" y="454"/>
                    </a:lnTo>
                    <a:lnTo>
                      <a:pt x="81" y="454"/>
                    </a:lnTo>
                    <a:lnTo>
                      <a:pt x="81" y="449"/>
                    </a:lnTo>
                    <a:lnTo>
                      <a:pt x="87" y="449"/>
                    </a:lnTo>
                    <a:lnTo>
                      <a:pt x="92" y="449"/>
                    </a:lnTo>
                    <a:lnTo>
                      <a:pt x="92" y="443"/>
                    </a:lnTo>
                    <a:lnTo>
                      <a:pt x="98" y="443"/>
                    </a:lnTo>
                    <a:lnTo>
                      <a:pt x="98" y="437"/>
                    </a:lnTo>
                    <a:lnTo>
                      <a:pt x="98" y="431"/>
                    </a:lnTo>
                    <a:lnTo>
                      <a:pt x="98" y="426"/>
                    </a:lnTo>
                    <a:lnTo>
                      <a:pt x="104" y="426"/>
                    </a:lnTo>
                    <a:lnTo>
                      <a:pt x="104" y="420"/>
                    </a:lnTo>
                    <a:lnTo>
                      <a:pt x="104" y="414"/>
                    </a:lnTo>
                    <a:lnTo>
                      <a:pt x="110" y="414"/>
                    </a:lnTo>
                    <a:lnTo>
                      <a:pt x="104" y="414"/>
                    </a:lnTo>
                    <a:lnTo>
                      <a:pt x="98" y="414"/>
                    </a:lnTo>
                    <a:lnTo>
                      <a:pt x="98" y="408"/>
                    </a:lnTo>
                    <a:lnTo>
                      <a:pt x="98" y="403"/>
                    </a:lnTo>
                    <a:lnTo>
                      <a:pt x="98" y="397"/>
                    </a:lnTo>
                    <a:lnTo>
                      <a:pt x="92" y="397"/>
                    </a:lnTo>
                    <a:lnTo>
                      <a:pt x="98" y="397"/>
                    </a:lnTo>
                    <a:lnTo>
                      <a:pt x="92" y="397"/>
                    </a:lnTo>
                    <a:lnTo>
                      <a:pt x="92" y="391"/>
                    </a:lnTo>
                    <a:lnTo>
                      <a:pt x="98" y="391"/>
                    </a:lnTo>
                    <a:lnTo>
                      <a:pt x="98" y="385"/>
                    </a:lnTo>
                    <a:lnTo>
                      <a:pt x="104" y="385"/>
                    </a:lnTo>
                    <a:lnTo>
                      <a:pt x="104" y="380"/>
                    </a:lnTo>
                    <a:lnTo>
                      <a:pt x="104" y="374"/>
                    </a:lnTo>
                    <a:lnTo>
                      <a:pt x="110" y="374"/>
                    </a:lnTo>
                    <a:lnTo>
                      <a:pt x="110" y="368"/>
                    </a:lnTo>
                    <a:lnTo>
                      <a:pt x="115" y="368"/>
                    </a:lnTo>
                    <a:lnTo>
                      <a:pt x="121" y="368"/>
                    </a:lnTo>
                    <a:lnTo>
                      <a:pt x="121" y="362"/>
                    </a:lnTo>
                    <a:lnTo>
                      <a:pt x="127" y="362"/>
                    </a:lnTo>
                    <a:lnTo>
                      <a:pt x="133" y="362"/>
                    </a:lnTo>
                    <a:lnTo>
                      <a:pt x="133" y="357"/>
                    </a:lnTo>
                    <a:lnTo>
                      <a:pt x="133" y="351"/>
                    </a:lnTo>
                    <a:lnTo>
                      <a:pt x="138" y="351"/>
                    </a:lnTo>
                    <a:lnTo>
                      <a:pt x="138" y="345"/>
                    </a:lnTo>
                    <a:lnTo>
                      <a:pt x="138" y="339"/>
                    </a:lnTo>
                    <a:lnTo>
                      <a:pt x="133" y="339"/>
                    </a:lnTo>
                    <a:lnTo>
                      <a:pt x="138" y="339"/>
                    </a:lnTo>
                    <a:lnTo>
                      <a:pt x="138" y="334"/>
                    </a:lnTo>
                    <a:lnTo>
                      <a:pt x="133" y="334"/>
                    </a:lnTo>
                    <a:lnTo>
                      <a:pt x="133" y="328"/>
                    </a:lnTo>
                    <a:lnTo>
                      <a:pt x="138" y="322"/>
                    </a:lnTo>
                    <a:lnTo>
                      <a:pt x="138" y="316"/>
                    </a:lnTo>
                    <a:lnTo>
                      <a:pt x="138" y="305"/>
                    </a:lnTo>
                    <a:lnTo>
                      <a:pt x="138" y="299"/>
                    </a:lnTo>
                    <a:lnTo>
                      <a:pt x="133" y="299"/>
                    </a:lnTo>
                    <a:lnTo>
                      <a:pt x="127" y="299"/>
                    </a:lnTo>
                    <a:lnTo>
                      <a:pt x="127" y="305"/>
                    </a:lnTo>
                    <a:lnTo>
                      <a:pt x="121" y="299"/>
                    </a:lnTo>
                    <a:lnTo>
                      <a:pt x="121" y="305"/>
                    </a:lnTo>
                    <a:lnTo>
                      <a:pt x="121" y="299"/>
                    </a:lnTo>
                    <a:lnTo>
                      <a:pt x="115" y="305"/>
                    </a:lnTo>
                    <a:lnTo>
                      <a:pt x="115" y="299"/>
                    </a:lnTo>
                    <a:lnTo>
                      <a:pt x="115" y="293"/>
                    </a:lnTo>
                    <a:lnTo>
                      <a:pt x="115" y="299"/>
                    </a:lnTo>
                    <a:lnTo>
                      <a:pt x="115" y="293"/>
                    </a:lnTo>
                    <a:lnTo>
                      <a:pt x="110" y="293"/>
                    </a:lnTo>
                    <a:lnTo>
                      <a:pt x="115" y="293"/>
                    </a:lnTo>
                    <a:lnTo>
                      <a:pt x="115" y="288"/>
                    </a:lnTo>
                    <a:lnTo>
                      <a:pt x="110" y="288"/>
                    </a:lnTo>
                    <a:lnTo>
                      <a:pt x="110" y="282"/>
                    </a:lnTo>
                    <a:lnTo>
                      <a:pt x="110" y="288"/>
                    </a:lnTo>
                    <a:lnTo>
                      <a:pt x="104" y="288"/>
                    </a:lnTo>
                    <a:lnTo>
                      <a:pt x="98" y="288"/>
                    </a:lnTo>
                    <a:lnTo>
                      <a:pt x="98" y="282"/>
                    </a:lnTo>
                    <a:lnTo>
                      <a:pt x="98" y="288"/>
                    </a:lnTo>
                    <a:lnTo>
                      <a:pt x="98" y="282"/>
                    </a:lnTo>
                    <a:lnTo>
                      <a:pt x="98" y="288"/>
                    </a:lnTo>
                    <a:lnTo>
                      <a:pt x="98" y="282"/>
                    </a:lnTo>
                    <a:lnTo>
                      <a:pt x="92" y="282"/>
                    </a:lnTo>
                    <a:lnTo>
                      <a:pt x="92" y="288"/>
                    </a:lnTo>
                    <a:lnTo>
                      <a:pt x="92" y="282"/>
                    </a:lnTo>
                    <a:lnTo>
                      <a:pt x="92" y="276"/>
                    </a:lnTo>
                    <a:lnTo>
                      <a:pt x="98" y="276"/>
                    </a:lnTo>
                    <a:lnTo>
                      <a:pt x="92" y="276"/>
                    </a:lnTo>
                    <a:lnTo>
                      <a:pt x="98" y="276"/>
                    </a:lnTo>
                    <a:lnTo>
                      <a:pt x="98" y="270"/>
                    </a:lnTo>
                    <a:lnTo>
                      <a:pt x="98" y="276"/>
                    </a:lnTo>
                    <a:lnTo>
                      <a:pt x="98" y="270"/>
                    </a:lnTo>
                    <a:lnTo>
                      <a:pt x="98" y="265"/>
                    </a:lnTo>
                    <a:lnTo>
                      <a:pt x="104" y="265"/>
                    </a:lnTo>
                    <a:lnTo>
                      <a:pt x="104" y="259"/>
                    </a:lnTo>
                    <a:lnTo>
                      <a:pt x="110" y="259"/>
                    </a:lnTo>
                    <a:lnTo>
                      <a:pt x="110" y="253"/>
                    </a:lnTo>
                    <a:lnTo>
                      <a:pt x="110" y="247"/>
                    </a:lnTo>
                    <a:lnTo>
                      <a:pt x="110" y="242"/>
                    </a:lnTo>
                    <a:lnTo>
                      <a:pt x="110" y="236"/>
                    </a:lnTo>
                    <a:lnTo>
                      <a:pt x="104" y="236"/>
                    </a:lnTo>
                    <a:lnTo>
                      <a:pt x="104" y="230"/>
                    </a:lnTo>
                    <a:lnTo>
                      <a:pt x="110" y="230"/>
                    </a:lnTo>
                    <a:lnTo>
                      <a:pt x="110" y="224"/>
                    </a:lnTo>
                    <a:lnTo>
                      <a:pt x="104" y="224"/>
                    </a:lnTo>
                    <a:lnTo>
                      <a:pt x="104" y="219"/>
                    </a:lnTo>
                    <a:lnTo>
                      <a:pt x="104" y="213"/>
                    </a:lnTo>
                    <a:lnTo>
                      <a:pt x="98" y="213"/>
                    </a:lnTo>
                    <a:lnTo>
                      <a:pt x="92" y="213"/>
                    </a:lnTo>
                    <a:lnTo>
                      <a:pt x="87" y="213"/>
                    </a:lnTo>
                    <a:lnTo>
                      <a:pt x="87" y="207"/>
                    </a:lnTo>
                    <a:lnTo>
                      <a:pt x="87" y="201"/>
                    </a:lnTo>
                    <a:lnTo>
                      <a:pt x="87" y="195"/>
                    </a:lnTo>
                    <a:lnTo>
                      <a:pt x="87" y="190"/>
                    </a:lnTo>
                    <a:lnTo>
                      <a:pt x="87" y="184"/>
                    </a:lnTo>
                    <a:lnTo>
                      <a:pt x="92" y="184"/>
                    </a:lnTo>
                    <a:lnTo>
                      <a:pt x="92" y="178"/>
                    </a:lnTo>
                    <a:lnTo>
                      <a:pt x="92" y="161"/>
                    </a:lnTo>
                    <a:lnTo>
                      <a:pt x="87" y="161"/>
                    </a:lnTo>
                    <a:lnTo>
                      <a:pt x="87" y="155"/>
                    </a:lnTo>
                    <a:lnTo>
                      <a:pt x="92" y="149"/>
                    </a:lnTo>
                    <a:lnTo>
                      <a:pt x="92" y="144"/>
                    </a:lnTo>
                    <a:lnTo>
                      <a:pt x="98" y="144"/>
                    </a:lnTo>
                    <a:lnTo>
                      <a:pt x="98" y="138"/>
                    </a:lnTo>
                    <a:lnTo>
                      <a:pt x="98" y="132"/>
                    </a:lnTo>
                    <a:lnTo>
                      <a:pt x="98" y="126"/>
                    </a:lnTo>
                    <a:lnTo>
                      <a:pt x="92" y="126"/>
                    </a:lnTo>
                    <a:lnTo>
                      <a:pt x="92" y="121"/>
                    </a:lnTo>
                    <a:lnTo>
                      <a:pt x="87" y="115"/>
                    </a:lnTo>
                    <a:lnTo>
                      <a:pt x="75" y="92"/>
                    </a:lnTo>
                    <a:lnTo>
                      <a:pt x="75" y="86"/>
                    </a:lnTo>
                    <a:lnTo>
                      <a:pt x="81" y="86"/>
                    </a:lnTo>
                    <a:lnTo>
                      <a:pt x="81" y="80"/>
                    </a:lnTo>
                    <a:lnTo>
                      <a:pt x="81" y="86"/>
                    </a:lnTo>
                    <a:lnTo>
                      <a:pt x="81" y="80"/>
                    </a:lnTo>
                    <a:lnTo>
                      <a:pt x="87" y="80"/>
                    </a:lnTo>
                    <a:lnTo>
                      <a:pt x="81" y="80"/>
                    </a:lnTo>
                    <a:lnTo>
                      <a:pt x="87" y="80"/>
                    </a:lnTo>
                    <a:lnTo>
                      <a:pt x="87" y="75"/>
                    </a:lnTo>
                    <a:lnTo>
                      <a:pt x="81" y="75"/>
                    </a:lnTo>
                    <a:lnTo>
                      <a:pt x="87" y="75"/>
                    </a:lnTo>
                    <a:lnTo>
                      <a:pt x="87" y="69"/>
                    </a:lnTo>
                    <a:lnTo>
                      <a:pt x="92" y="69"/>
                    </a:lnTo>
                    <a:lnTo>
                      <a:pt x="87" y="69"/>
                    </a:lnTo>
                    <a:lnTo>
                      <a:pt x="92" y="69"/>
                    </a:lnTo>
                    <a:lnTo>
                      <a:pt x="92" y="63"/>
                    </a:lnTo>
                    <a:lnTo>
                      <a:pt x="87" y="63"/>
                    </a:lnTo>
                    <a:lnTo>
                      <a:pt x="87" y="57"/>
                    </a:lnTo>
                    <a:lnTo>
                      <a:pt x="81" y="57"/>
                    </a:lnTo>
                    <a:lnTo>
                      <a:pt x="81" y="52"/>
                    </a:lnTo>
                    <a:lnTo>
                      <a:pt x="87" y="52"/>
                    </a:lnTo>
                    <a:lnTo>
                      <a:pt x="87" y="46"/>
                    </a:lnTo>
                    <a:lnTo>
                      <a:pt x="81" y="46"/>
                    </a:lnTo>
                    <a:lnTo>
                      <a:pt x="81" y="40"/>
                    </a:lnTo>
                    <a:lnTo>
                      <a:pt x="81" y="34"/>
                    </a:lnTo>
                    <a:lnTo>
                      <a:pt x="81" y="29"/>
                    </a:lnTo>
                    <a:lnTo>
                      <a:pt x="87" y="29"/>
                    </a:lnTo>
                    <a:lnTo>
                      <a:pt x="92" y="29"/>
                    </a:lnTo>
                    <a:lnTo>
                      <a:pt x="92" y="34"/>
                    </a:lnTo>
                    <a:lnTo>
                      <a:pt x="98" y="34"/>
                    </a:lnTo>
                    <a:lnTo>
                      <a:pt x="98" y="29"/>
                    </a:lnTo>
                    <a:lnTo>
                      <a:pt x="104" y="29"/>
                    </a:lnTo>
                    <a:lnTo>
                      <a:pt x="104" y="23"/>
                    </a:lnTo>
                    <a:lnTo>
                      <a:pt x="104" y="17"/>
                    </a:lnTo>
                    <a:lnTo>
                      <a:pt x="110" y="17"/>
                    </a:lnTo>
                    <a:lnTo>
                      <a:pt x="110" y="11"/>
                    </a:lnTo>
                    <a:lnTo>
                      <a:pt x="115" y="11"/>
                    </a:lnTo>
                    <a:lnTo>
                      <a:pt x="115" y="6"/>
                    </a:lnTo>
                    <a:lnTo>
                      <a:pt x="121" y="6"/>
                    </a:lnTo>
                    <a:lnTo>
                      <a:pt x="121" y="0"/>
                    </a:lnTo>
                    <a:lnTo>
                      <a:pt x="121" y="6"/>
                    </a:lnTo>
                    <a:lnTo>
                      <a:pt x="121" y="11"/>
                    </a:lnTo>
                    <a:lnTo>
                      <a:pt x="127" y="11"/>
                    </a:lnTo>
                    <a:lnTo>
                      <a:pt x="127" y="17"/>
                    </a:lnTo>
                    <a:lnTo>
                      <a:pt x="133" y="17"/>
                    </a:lnTo>
                    <a:lnTo>
                      <a:pt x="127" y="17"/>
                    </a:lnTo>
                    <a:lnTo>
                      <a:pt x="127" y="23"/>
                    </a:lnTo>
                    <a:lnTo>
                      <a:pt x="133" y="23"/>
                    </a:lnTo>
                    <a:lnTo>
                      <a:pt x="133" y="29"/>
                    </a:lnTo>
                    <a:lnTo>
                      <a:pt x="127" y="29"/>
                    </a:lnTo>
                    <a:lnTo>
                      <a:pt x="127" y="34"/>
                    </a:lnTo>
                    <a:lnTo>
                      <a:pt x="121" y="34"/>
                    </a:lnTo>
                    <a:lnTo>
                      <a:pt x="121" y="40"/>
                    </a:lnTo>
                    <a:lnTo>
                      <a:pt x="127" y="34"/>
                    </a:lnTo>
                    <a:lnTo>
                      <a:pt x="127" y="40"/>
                    </a:lnTo>
                    <a:lnTo>
                      <a:pt x="127" y="34"/>
                    </a:lnTo>
                    <a:lnTo>
                      <a:pt x="127" y="40"/>
                    </a:lnTo>
                    <a:lnTo>
                      <a:pt x="133" y="40"/>
                    </a:lnTo>
                    <a:lnTo>
                      <a:pt x="127" y="40"/>
                    </a:lnTo>
                    <a:lnTo>
                      <a:pt x="127" y="46"/>
                    </a:lnTo>
                    <a:lnTo>
                      <a:pt x="133" y="46"/>
                    </a:lnTo>
                    <a:lnTo>
                      <a:pt x="133" y="52"/>
                    </a:lnTo>
                    <a:lnTo>
                      <a:pt x="133" y="57"/>
                    </a:lnTo>
                    <a:lnTo>
                      <a:pt x="138" y="57"/>
                    </a:lnTo>
                    <a:lnTo>
                      <a:pt x="133" y="57"/>
                    </a:lnTo>
                    <a:lnTo>
                      <a:pt x="138" y="57"/>
                    </a:lnTo>
                    <a:lnTo>
                      <a:pt x="138" y="63"/>
                    </a:lnTo>
                    <a:lnTo>
                      <a:pt x="138" y="69"/>
                    </a:lnTo>
                    <a:lnTo>
                      <a:pt x="133" y="69"/>
                    </a:lnTo>
                    <a:lnTo>
                      <a:pt x="138" y="69"/>
                    </a:lnTo>
                    <a:lnTo>
                      <a:pt x="138" y="75"/>
                    </a:lnTo>
                    <a:lnTo>
                      <a:pt x="138" y="69"/>
                    </a:lnTo>
                    <a:lnTo>
                      <a:pt x="138" y="75"/>
                    </a:lnTo>
                    <a:lnTo>
                      <a:pt x="144" y="75"/>
                    </a:lnTo>
                    <a:lnTo>
                      <a:pt x="144" y="69"/>
                    </a:lnTo>
                    <a:lnTo>
                      <a:pt x="144" y="75"/>
                    </a:lnTo>
                    <a:lnTo>
                      <a:pt x="144" y="80"/>
                    </a:lnTo>
                    <a:lnTo>
                      <a:pt x="144" y="86"/>
                    </a:lnTo>
                    <a:lnTo>
                      <a:pt x="150" y="86"/>
                    </a:lnTo>
                    <a:lnTo>
                      <a:pt x="150" y="92"/>
                    </a:lnTo>
                    <a:lnTo>
                      <a:pt x="150" y="86"/>
                    </a:lnTo>
                    <a:lnTo>
                      <a:pt x="150" y="92"/>
                    </a:lnTo>
                    <a:lnTo>
                      <a:pt x="150" y="98"/>
                    </a:lnTo>
                    <a:lnTo>
                      <a:pt x="156" y="98"/>
                    </a:lnTo>
                    <a:lnTo>
                      <a:pt x="156" y="103"/>
                    </a:lnTo>
                    <a:lnTo>
                      <a:pt x="156" y="109"/>
                    </a:lnTo>
                    <a:lnTo>
                      <a:pt x="161" y="109"/>
                    </a:lnTo>
                    <a:lnTo>
                      <a:pt x="161" y="103"/>
                    </a:lnTo>
                    <a:lnTo>
                      <a:pt x="167" y="103"/>
                    </a:lnTo>
                    <a:close/>
                  </a:path>
                </a:pathLst>
              </a:custGeom>
              <a:solidFill>
                <a:srgbClr val="D4F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4" name="Freeform 304"/>
              <p:cNvSpPr>
                <a:spLocks/>
              </p:cNvSpPr>
              <p:nvPr/>
            </p:nvSpPr>
            <p:spPr bwMode="auto">
              <a:xfrm>
                <a:off x="2410" y="1881"/>
                <a:ext cx="685" cy="1277"/>
              </a:xfrm>
              <a:custGeom>
                <a:avLst/>
                <a:gdLst>
                  <a:gd name="T0" fmla="*/ 184 w 685"/>
                  <a:gd name="T1" fmla="*/ 23 h 1277"/>
                  <a:gd name="T2" fmla="*/ 259 w 685"/>
                  <a:gd name="T3" fmla="*/ 69 h 1277"/>
                  <a:gd name="T4" fmla="*/ 334 w 685"/>
                  <a:gd name="T5" fmla="*/ 80 h 1277"/>
                  <a:gd name="T6" fmla="*/ 328 w 685"/>
                  <a:gd name="T7" fmla="*/ 120 h 1277"/>
                  <a:gd name="T8" fmla="*/ 271 w 685"/>
                  <a:gd name="T9" fmla="*/ 155 h 1277"/>
                  <a:gd name="T10" fmla="*/ 248 w 685"/>
                  <a:gd name="T11" fmla="*/ 213 h 1277"/>
                  <a:gd name="T12" fmla="*/ 259 w 685"/>
                  <a:gd name="T13" fmla="*/ 264 h 1277"/>
                  <a:gd name="T14" fmla="*/ 282 w 685"/>
                  <a:gd name="T15" fmla="*/ 293 h 1277"/>
                  <a:gd name="T16" fmla="*/ 305 w 685"/>
                  <a:gd name="T17" fmla="*/ 322 h 1277"/>
                  <a:gd name="T18" fmla="*/ 334 w 685"/>
                  <a:gd name="T19" fmla="*/ 368 h 1277"/>
                  <a:gd name="T20" fmla="*/ 311 w 685"/>
                  <a:gd name="T21" fmla="*/ 420 h 1277"/>
                  <a:gd name="T22" fmla="*/ 259 w 685"/>
                  <a:gd name="T23" fmla="*/ 466 h 1277"/>
                  <a:gd name="T24" fmla="*/ 265 w 685"/>
                  <a:gd name="T25" fmla="*/ 523 h 1277"/>
                  <a:gd name="T26" fmla="*/ 259 w 685"/>
                  <a:gd name="T27" fmla="*/ 564 h 1277"/>
                  <a:gd name="T28" fmla="*/ 311 w 685"/>
                  <a:gd name="T29" fmla="*/ 592 h 1277"/>
                  <a:gd name="T30" fmla="*/ 340 w 685"/>
                  <a:gd name="T31" fmla="*/ 575 h 1277"/>
                  <a:gd name="T32" fmla="*/ 403 w 685"/>
                  <a:gd name="T33" fmla="*/ 592 h 1277"/>
                  <a:gd name="T34" fmla="*/ 403 w 685"/>
                  <a:gd name="T35" fmla="*/ 650 h 1277"/>
                  <a:gd name="T36" fmla="*/ 415 w 685"/>
                  <a:gd name="T37" fmla="*/ 713 h 1277"/>
                  <a:gd name="T38" fmla="*/ 455 w 685"/>
                  <a:gd name="T39" fmla="*/ 725 h 1277"/>
                  <a:gd name="T40" fmla="*/ 512 w 685"/>
                  <a:gd name="T41" fmla="*/ 713 h 1277"/>
                  <a:gd name="T42" fmla="*/ 564 w 685"/>
                  <a:gd name="T43" fmla="*/ 696 h 1277"/>
                  <a:gd name="T44" fmla="*/ 610 w 685"/>
                  <a:gd name="T45" fmla="*/ 713 h 1277"/>
                  <a:gd name="T46" fmla="*/ 679 w 685"/>
                  <a:gd name="T47" fmla="*/ 742 h 1277"/>
                  <a:gd name="T48" fmla="*/ 674 w 685"/>
                  <a:gd name="T49" fmla="*/ 805 h 1277"/>
                  <a:gd name="T50" fmla="*/ 616 w 685"/>
                  <a:gd name="T51" fmla="*/ 863 h 1277"/>
                  <a:gd name="T52" fmla="*/ 616 w 685"/>
                  <a:gd name="T53" fmla="*/ 892 h 1277"/>
                  <a:gd name="T54" fmla="*/ 581 w 685"/>
                  <a:gd name="T55" fmla="*/ 846 h 1277"/>
                  <a:gd name="T56" fmla="*/ 524 w 685"/>
                  <a:gd name="T57" fmla="*/ 863 h 1277"/>
                  <a:gd name="T58" fmla="*/ 478 w 685"/>
                  <a:gd name="T59" fmla="*/ 938 h 1277"/>
                  <a:gd name="T60" fmla="*/ 438 w 685"/>
                  <a:gd name="T61" fmla="*/ 1001 h 1277"/>
                  <a:gd name="T62" fmla="*/ 420 w 685"/>
                  <a:gd name="T63" fmla="*/ 1059 h 1277"/>
                  <a:gd name="T64" fmla="*/ 392 w 685"/>
                  <a:gd name="T65" fmla="*/ 1093 h 1277"/>
                  <a:gd name="T66" fmla="*/ 386 w 685"/>
                  <a:gd name="T67" fmla="*/ 1139 h 1277"/>
                  <a:gd name="T68" fmla="*/ 397 w 685"/>
                  <a:gd name="T69" fmla="*/ 1168 h 1277"/>
                  <a:gd name="T70" fmla="*/ 351 w 685"/>
                  <a:gd name="T71" fmla="*/ 1174 h 1277"/>
                  <a:gd name="T72" fmla="*/ 305 w 685"/>
                  <a:gd name="T73" fmla="*/ 1202 h 1277"/>
                  <a:gd name="T74" fmla="*/ 259 w 685"/>
                  <a:gd name="T75" fmla="*/ 1254 h 1277"/>
                  <a:gd name="T76" fmla="*/ 207 w 685"/>
                  <a:gd name="T77" fmla="*/ 1277 h 1277"/>
                  <a:gd name="T78" fmla="*/ 144 w 685"/>
                  <a:gd name="T79" fmla="*/ 1254 h 1277"/>
                  <a:gd name="T80" fmla="*/ 138 w 685"/>
                  <a:gd name="T81" fmla="*/ 1208 h 1277"/>
                  <a:gd name="T82" fmla="*/ 190 w 685"/>
                  <a:gd name="T83" fmla="*/ 1168 h 1277"/>
                  <a:gd name="T84" fmla="*/ 184 w 685"/>
                  <a:gd name="T85" fmla="*/ 1087 h 1277"/>
                  <a:gd name="T86" fmla="*/ 144 w 685"/>
                  <a:gd name="T87" fmla="*/ 1018 h 1277"/>
                  <a:gd name="T88" fmla="*/ 92 w 685"/>
                  <a:gd name="T89" fmla="*/ 984 h 1277"/>
                  <a:gd name="T90" fmla="*/ 115 w 685"/>
                  <a:gd name="T91" fmla="*/ 955 h 1277"/>
                  <a:gd name="T92" fmla="*/ 104 w 685"/>
                  <a:gd name="T93" fmla="*/ 903 h 1277"/>
                  <a:gd name="T94" fmla="*/ 121 w 685"/>
                  <a:gd name="T95" fmla="*/ 834 h 1277"/>
                  <a:gd name="T96" fmla="*/ 150 w 685"/>
                  <a:gd name="T97" fmla="*/ 805 h 1277"/>
                  <a:gd name="T98" fmla="*/ 52 w 685"/>
                  <a:gd name="T99" fmla="*/ 621 h 1277"/>
                  <a:gd name="T100" fmla="*/ 23 w 685"/>
                  <a:gd name="T101" fmla="*/ 529 h 1277"/>
                  <a:gd name="T102" fmla="*/ 58 w 685"/>
                  <a:gd name="T103" fmla="*/ 483 h 1277"/>
                  <a:gd name="T104" fmla="*/ 64 w 685"/>
                  <a:gd name="T105" fmla="*/ 414 h 1277"/>
                  <a:gd name="T106" fmla="*/ 110 w 685"/>
                  <a:gd name="T107" fmla="*/ 362 h 1277"/>
                  <a:gd name="T108" fmla="*/ 115 w 685"/>
                  <a:gd name="T109" fmla="*/ 316 h 1277"/>
                  <a:gd name="T110" fmla="*/ 138 w 685"/>
                  <a:gd name="T111" fmla="*/ 253 h 1277"/>
                  <a:gd name="T112" fmla="*/ 110 w 685"/>
                  <a:gd name="T113" fmla="*/ 230 h 1277"/>
                  <a:gd name="T114" fmla="*/ 98 w 685"/>
                  <a:gd name="T115" fmla="*/ 224 h 1277"/>
                  <a:gd name="T116" fmla="*/ 98 w 685"/>
                  <a:gd name="T117" fmla="*/ 161 h 1277"/>
                  <a:gd name="T118" fmla="*/ 98 w 685"/>
                  <a:gd name="T119" fmla="*/ 80 h 12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85" h="1277">
                    <a:moveTo>
                      <a:pt x="167" y="51"/>
                    </a:moveTo>
                    <a:lnTo>
                      <a:pt x="161" y="51"/>
                    </a:lnTo>
                    <a:lnTo>
                      <a:pt x="161" y="46"/>
                    </a:lnTo>
                    <a:lnTo>
                      <a:pt x="167" y="46"/>
                    </a:lnTo>
                    <a:lnTo>
                      <a:pt x="167" y="40"/>
                    </a:lnTo>
                    <a:lnTo>
                      <a:pt x="173" y="40"/>
                    </a:lnTo>
                    <a:lnTo>
                      <a:pt x="167" y="40"/>
                    </a:lnTo>
                    <a:lnTo>
                      <a:pt x="173" y="40"/>
                    </a:lnTo>
                    <a:lnTo>
                      <a:pt x="173" y="34"/>
                    </a:lnTo>
                    <a:lnTo>
                      <a:pt x="179" y="34"/>
                    </a:lnTo>
                    <a:lnTo>
                      <a:pt x="179" y="28"/>
                    </a:lnTo>
                    <a:lnTo>
                      <a:pt x="184" y="28"/>
                    </a:lnTo>
                    <a:lnTo>
                      <a:pt x="179" y="28"/>
                    </a:lnTo>
                    <a:lnTo>
                      <a:pt x="179" y="23"/>
                    </a:lnTo>
                    <a:lnTo>
                      <a:pt x="184" y="23"/>
                    </a:lnTo>
                    <a:lnTo>
                      <a:pt x="184" y="17"/>
                    </a:lnTo>
                    <a:lnTo>
                      <a:pt x="184" y="23"/>
                    </a:lnTo>
                    <a:lnTo>
                      <a:pt x="184" y="17"/>
                    </a:lnTo>
                    <a:lnTo>
                      <a:pt x="190" y="17"/>
                    </a:lnTo>
                    <a:lnTo>
                      <a:pt x="190" y="11"/>
                    </a:lnTo>
                    <a:lnTo>
                      <a:pt x="196" y="11"/>
                    </a:lnTo>
                    <a:lnTo>
                      <a:pt x="196" y="5"/>
                    </a:lnTo>
                    <a:lnTo>
                      <a:pt x="196" y="0"/>
                    </a:lnTo>
                    <a:lnTo>
                      <a:pt x="202" y="0"/>
                    </a:lnTo>
                    <a:lnTo>
                      <a:pt x="207" y="0"/>
                    </a:lnTo>
                    <a:lnTo>
                      <a:pt x="213" y="0"/>
                    </a:lnTo>
                    <a:lnTo>
                      <a:pt x="219" y="0"/>
                    </a:lnTo>
                    <a:lnTo>
                      <a:pt x="225" y="0"/>
                    </a:lnTo>
                    <a:lnTo>
                      <a:pt x="225" y="11"/>
                    </a:lnTo>
                    <a:lnTo>
                      <a:pt x="225" y="40"/>
                    </a:lnTo>
                    <a:lnTo>
                      <a:pt x="236" y="69"/>
                    </a:lnTo>
                    <a:lnTo>
                      <a:pt x="248" y="69"/>
                    </a:lnTo>
                    <a:lnTo>
                      <a:pt x="253" y="69"/>
                    </a:lnTo>
                    <a:lnTo>
                      <a:pt x="259" y="69"/>
                    </a:lnTo>
                    <a:lnTo>
                      <a:pt x="265" y="69"/>
                    </a:lnTo>
                    <a:lnTo>
                      <a:pt x="271" y="69"/>
                    </a:lnTo>
                    <a:lnTo>
                      <a:pt x="271" y="74"/>
                    </a:lnTo>
                    <a:lnTo>
                      <a:pt x="276" y="74"/>
                    </a:lnTo>
                    <a:lnTo>
                      <a:pt x="282" y="74"/>
                    </a:lnTo>
                    <a:lnTo>
                      <a:pt x="288" y="74"/>
                    </a:lnTo>
                    <a:lnTo>
                      <a:pt x="294" y="74"/>
                    </a:lnTo>
                    <a:lnTo>
                      <a:pt x="294" y="69"/>
                    </a:lnTo>
                    <a:lnTo>
                      <a:pt x="300" y="69"/>
                    </a:lnTo>
                    <a:lnTo>
                      <a:pt x="300" y="74"/>
                    </a:lnTo>
                    <a:lnTo>
                      <a:pt x="305" y="74"/>
                    </a:lnTo>
                    <a:lnTo>
                      <a:pt x="311" y="74"/>
                    </a:lnTo>
                    <a:lnTo>
                      <a:pt x="317" y="74"/>
                    </a:lnTo>
                    <a:lnTo>
                      <a:pt x="323" y="74"/>
                    </a:lnTo>
                    <a:lnTo>
                      <a:pt x="323" y="80"/>
                    </a:lnTo>
                    <a:lnTo>
                      <a:pt x="328" y="80"/>
                    </a:lnTo>
                    <a:lnTo>
                      <a:pt x="334" y="80"/>
                    </a:lnTo>
                    <a:lnTo>
                      <a:pt x="334" y="86"/>
                    </a:lnTo>
                    <a:lnTo>
                      <a:pt x="340" y="86"/>
                    </a:lnTo>
                    <a:lnTo>
                      <a:pt x="340" y="80"/>
                    </a:lnTo>
                    <a:lnTo>
                      <a:pt x="346" y="80"/>
                    </a:lnTo>
                    <a:lnTo>
                      <a:pt x="346" y="86"/>
                    </a:lnTo>
                    <a:lnTo>
                      <a:pt x="346" y="80"/>
                    </a:lnTo>
                    <a:lnTo>
                      <a:pt x="351" y="80"/>
                    </a:lnTo>
                    <a:lnTo>
                      <a:pt x="357" y="80"/>
                    </a:lnTo>
                    <a:lnTo>
                      <a:pt x="357" y="86"/>
                    </a:lnTo>
                    <a:lnTo>
                      <a:pt x="351" y="92"/>
                    </a:lnTo>
                    <a:lnTo>
                      <a:pt x="351" y="97"/>
                    </a:lnTo>
                    <a:lnTo>
                      <a:pt x="346" y="97"/>
                    </a:lnTo>
                    <a:lnTo>
                      <a:pt x="340" y="103"/>
                    </a:lnTo>
                    <a:lnTo>
                      <a:pt x="334" y="109"/>
                    </a:lnTo>
                    <a:lnTo>
                      <a:pt x="334" y="115"/>
                    </a:lnTo>
                    <a:lnTo>
                      <a:pt x="334" y="120"/>
                    </a:lnTo>
                    <a:lnTo>
                      <a:pt x="328" y="120"/>
                    </a:lnTo>
                    <a:lnTo>
                      <a:pt x="328" y="126"/>
                    </a:lnTo>
                    <a:lnTo>
                      <a:pt x="323" y="126"/>
                    </a:lnTo>
                    <a:lnTo>
                      <a:pt x="317" y="126"/>
                    </a:lnTo>
                    <a:lnTo>
                      <a:pt x="317" y="132"/>
                    </a:lnTo>
                    <a:lnTo>
                      <a:pt x="311" y="138"/>
                    </a:lnTo>
                    <a:lnTo>
                      <a:pt x="305" y="143"/>
                    </a:lnTo>
                    <a:lnTo>
                      <a:pt x="300" y="143"/>
                    </a:lnTo>
                    <a:lnTo>
                      <a:pt x="300" y="149"/>
                    </a:lnTo>
                    <a:lnTo>
                      <a:pt x="300" y="155"/>
                    </a:lnTo>
                    <a:lnTo>
                      <a:pt x="294" y="155"/>
                    </a:lnTo>
                    <a:lnTo>
                      <a:pt x="294" y="161"/>
                    </a:lnTo>
                    <a:lnTo>
                      <a:pt x="294" y="155"/>
                    </a:lnTo>
                    <a:lnTo>
                      <a:pt x="288" y="155"/>
                    </a:lnTo>
                    <a:lnTo>
                      <a:pt x="288" y="149"/>
                    </a:lnTo>
                    <a:lnTo>
                      <a:pt x="282" y="149"/>
                    </a:lnTo>
                    <a:lnTo>
                      <a:pt x="276" y="149"/>
                    </a:lnTo>
                    <a:lnTo>
                      <a:pt x="271" y="155"/>
                    </a:lnTo>
                    <a:lnTo>
                      <a:pt x="271" y="161"/>
                    </a:lnTo>
                    <a:lnTo>
                      <a:pt x="265" y="167"/>
                    </a:lnTo>
                    <a:lnTo>
                      <a:pt x="271" y="167"/>
                    </a:lnTo>
                    <a:lnTo>
                      <a:pt x="265" y="167"/>
                    </a:lnTo>
                    <a:lnTo>
                      <a:pt x="265" y="172"/>
                    </a:lnTo>
                    <a:lnTo>
                      <a:pt x="265" y="178"/>
                    </a:lnTo>
                    <a:lnTo>
                      <a:pt x="265" y="172"/>
                    </a:lnTo>
                    <a:lnTo>
                      <a:pt x="265" y="178"/>
                    </a:lnTo>
                    <a:lnTo>
                      <a:pt x="265" y="184"/>
                    </a:lnTo>
                    <a:lnTo>
                      <a:pt x="265" y="190"/>
                    </a:lnTo>
                    <a:lnTo>
                      <a:pt x="265" y="195"/>
                    </a:lnTo>
                    <a:lnTo>
                      <a:pt x="259" y="195"/>
                    </a:lnTo>
                    <a:lnTo>
                      <a:pt x="259" y="201"/>
                    </a:lnTo>
                    <a:lnTo>
                      <a:pt x="253" y="201"/>
                    </a:lnTo>
                    <a:lnTo>
                      <a:pt x="253" y="207"/>
                    </a:lnTo>
                    <a:lnTo>
                      <a:pt x="248" y="207"/>
                    </a:lnTo>
                    <a:lnTo>
                      <a:pt x="248" y="213"/>
                    </a:lnTo>
                    <a:lnTo>
                      <a:pt x="242" y="213"/>
                    </a:lnTo>
                    <a:lnTo>
                      <a:pt x="242" y="218"/>
                    </a:lnTo>
                    <a:lnTo>
                      <a:pt x="248" y="218"/>
                    </a:lnTo>
                    <a:lnTo>
                      <a:pt x="248" y="224"/>
                    </a:lnTo>
                    <a:lnTo>
                      <a:pt x="253" y="224"/>
                    </a:lnTo>
                    <a:lnTo>
                      <a:pt x="259" y="224"/>
                    </a:lnTo>
                    <a:lnTo>
                      <a:pt x="259" y="230"/>
                    </a:lnTo>
                    <a:lnTo>
                      <a:pt x="259" y="236"/>
                    </a:lnTo>
                    <a:lnTo>
                      <a:pt x="265" y="236"/>
                    </a:lnTo>
                    <a:lnTo>
                      <a:pt x="259" y="236"/>
                    </a:lnTo>
                    <a:lnTo>
                      <a:pt x="259" y="241"/>
                    </a:lnTo>
                    <a:lnTo>
                      <a:pt x="265" y="241"/>
                    </a:lnTo>
                    <a:lnTo>
                      <a:pt x="265" y="247"/>
                    </a:lnTo>
                    <a:lnTo>
                      <a:pt x="265" y="253"/>
                    </a:lnTo>
                    <a:lnTo>
                      <a:pt x="265" y="259"/>
                    </a:lnTo>
                    <a:lnTo>
                      <a:pt x="259" y="259"/>
                    </a:lnTo>
                    <a:lnTo>
                      <a:pt x="259" y="264"/>
                    </a:lnTo>
                    <a:lnTo>
                      <a:pt x="253" y="264"/>
                    </a:lnTo>
                    <a:lnTo>
                      <a:pt x="253" y="270"/>
                    </a:lnTo>
                    <a:lnTo>
                      <a:pt x="248" y="270"/>
                    </a:lnTo>
                    <a:lnTo>
                      <a:pt x="248" y="276"/>
                    </a:lnTo>
                    <a:lnTo>
                      <a:pt x="248" y="282"/>
                    </a:lnTo>
                    <a:lnTo>
                      <a:pt x="253" y="282"/>
                    </a:lnTo>
                    <a:lnTo>
                      <a:pt x="259" y="282"/>
                    </a:lnTo>
                    <a:lnTo>
                      <a:pt x="265" y="282"/>
                    </a:lnTo>
                    <a:lnTo>
                      <a:pt x="271" y="282"/>
                    </a:lnTo>
                    <a:lnTo>
                      <a:pt x="271" y="287"/>
                    </a:lnTo>
                    <a:lnTo>
                      <a:pt x="265" y="287"/>
                    </a:lnTo>
                    <a:lnTo>
                      <a:pt x="265" y="293"/>
                    </a:lnTo>
                    <a:lnTo>
                      <a:pt x="271" y="293"/>
                    </a:lnTo>
                    <a:lnTo>
                      <a:pt x="276" y="293"/>
                    </a:lnTo>
                    <a:lnTo>
                      <a:pt x="276" y="287"/>
                    </a:lnTo>
                    <a:lnTo>
                      <a:pt x="282" y="287"/>
                    </a:lnTo>
                    <a:lnTo>
                      <a:pt x="282" y="293"/>
                    </a:lnTo>
                    <a:lnTo>
                      <a:pt x="276" y="293"/>
                    </a:lnTo>
                    <a:lnTo>
                      <a:pt x="276" y="299"/>
                    </a:lnTo>
                    <a:lnTo>
                      <a:pt x="282" y="299"/>
                    </a:lnTo>
                    <a:lnTo>
                      <a:pt x="282" y="305"/>
                    </a:lnTo>
                    <a:lnTo>
                      <a:pt x="282" y="310"/>
                    </a:lnTo>
                    <a:lnTo>
                      <a:pt x="288" y="310"/>
                    </a:lnTo>
                    <a:lnTo>
                      <a:pt x="288" y="305"/>
                    </a:lnTo>
                    <a:lnTo>
                      <a:pt x="294" y="305"/>
                    </a:lnTo>
                    <a:lnTo>
                      <a:pt x="294" y="310"/>
                    </a:lnTo>
                    <a:lnTo>
                      <a:pt x="294" y="316"/>
                    </a:lnTo>
                    <a:lnTo>
                      <a:pt x="300" y="316"/>
                    </a:lnTo>
                    <a:lnTo>
                      <a:pt x="294" y="316"/>
                    </a:lnTo>
                    <a:lnTo>
                      <a:pt x="294" y="322"/>
                    </a:lnTo>
                    <a:lnTo>
                      <a:pt x="300" y="322"/>
                    </a:lnTo>
                    <a:lnTo>
                      <a:pt x="300" y="316"/>
                    </a:lnTo>
                    <a:lnTo>
                      <a:pt x="305" y="316"/>
                    </a:lnTo>
                    <a:lnTo>
                      <a:pt x="305" y="322"/>
                    </a:lnTo>
                    <a:lnTo>
                      <a:pt x="305" y="328"/>
                    </a:lnTo>
                    <a:lnTo>
                      <a:pt x="311" y="328"/>
                    </a:lnTo>
                    <a:lnTo>
                      <a:pt x="317" y="322"/>
                    </a:lnTo>
                    <a:lnTo>
                      <a:pt x="317" y="328"/>
                    </a:lnTo>
                    <a:lnTo>
                      <a:pt x="323" y="328"/>
                    </a:lnTo>
                    <a:lnTo>
                      <a:pt x="328" y="328"/>
                    </a:lnTo>
                    <a:lnTo>
                      <a:pt x="328" y="333"/>
                    </a:lnTo>
                    <a:lnTo>
                      <a:pt x="328" y="339"/>
                    </a:lnTo>
                    <a:lnTo>
                      <a:pt x="334" y="339"/>
                    </a:lnTo>
                    <a:lnTo>
                      <a:pt x="334" y="345"/>
                    </a:lnTo>
                    <a:lnTo>
                      <a:pt x="340" y="345"/>
                    </a:lnTo>
                    <a:lnTo>
                      <a:pt x="334" y="351"/>
                    </a:lnTo>
                    <a:lnTo>
                      <a:pt x="334" y="356"/>
                    </a:lnTo>
                    <a:lnTo>
                      <a:pt x="328" y="356"/>
                    </a:lnTo>
                    <a:lnTo>
                      <a:pt x="328" y="362"/>
                    </a:lnTo>
                    <a:lnTo>
                      <a:pt x="334" y="362"/>
                    </a:lnTo>
                    <a:lnTo>
                      <a:pt x="334" y="368"/>
                    </a:lnTo>
                    <a:lnTo>
                      <a:pt x="340" y="368"/>
                    </a:lnTo>
                    <a:lnTo>
                      <a:pt x="340" y="374"/>
                    </a:lnTo>
                    <a:lnTo>
                      <a:pt x="340" y="379"/>
                    </a:lnTo>
                    <a:lnTo>
                      <a:pt x="334" y="379"/>
                    </a:lnTo>
                    <a:lnTo>
                      <a:pt x="334" y="385"/>
                    </a:lnTo>
                    <a:lnTo>
                      <a:pt x="328" y="385"/>
                    </a:lnTo>
                    <a:lnTo>
                      <a:pt x="323" y="385"/>
                    </a:lnTo>
                    <a:lnTo>
                      <a:pt x="323" y="391"/>
                    </a:lnTo>
                    <a:lnTo>
                      <a:pt x="317" y="391"/>
                    </a:lnTo>
                    <a:lnTo>
                      <a:pt x="317" y="397"/>
                    </a:lnTo>
                    <a:lnTo>
                      <a:pt x="317" y="402"/>
                    </a:lnTo>
                    <a:lnTo>
                      <a:pt x="311" y="402"/>
                    </a:lnTo>
                    <a:lnTo>
                      <a:pt x="311" y="408"/>
                    </a:lnTo>
                    <a:lnTo>
                      <a:pt x="317" y="408"/>
                    </a:lnTo>
                    <a:lnTo>
                      <a:pt x="317" y="414"/>
                    </a:lnTo>
                    <a:lnTo>
                      <a:pt x="311" y="414"/>
                    </a:lnTo>
                    <a:lnTo>
                      <a:pt x="311" y="420"/>
                    </a:lnTo>
                    <a:lnTo>
                      <a:pt x="311" y="425"/>
                    </a:lnTo>
                    <a:lnTo>
                      <a:pt x="317" y="425"/>
                    </a:lnTo>
                    <a:lnTo>
                      <a:pt x="317" y="431"/>
                    </a:lnTo>
                    <a:lnTo>
                      <a:pt x="311" y="431"/>
                    </a:lnTo>
                    <a:lnTo>
                      <a:pt x="311" y="437"/>
                    </a:lnTo>
                    <a:lnTo>
                      <a:pt x="305" y="437"/>
                    </a:lnTo>
                    <a:lnTo>
                      <a:pt x="300" y="443"/>
                    </a:lnTo>
                    <a:lnTo>
                      <a:pt x="294" y="443"/>
                    </a:lnTo>
                    <a:lnTo>
                      <a:pt x="294" y="448"/>
                    </a:lnTo>
                    <a:lnTo>
                      <a:pt x="288" y="448"/>
                    </a:lnTo>
                    <a:lnTo>
                      <a:pt x="282" y="454"/>
                    </a:lnTo>
                    <a:lnTo>
                      <a:pt x="282" y="460"/>
                    </a:lnTo>
                    <a:lnTo>
                      <a:pt x="276" y="460"/>
                    </a:lnTo>
                    <a:lnTo>
                      <a:pt x="276" y="466"/>
                    </a:lnTo>
                    <a:lnTo>
                      <a:pt x="271" y="466"/>
                    </a:lnTo>
                    <a:lnTo>
                      <a:pt x="265" y="466"/>
                    </a:lnTo>
                    <a:lnTo>
                      <a:pt x="259" y="466"/>
                    </a:lnTo>
                    <a:lnTo>
                      <a:pt x="259" y="472"/>
                    </a:lnTo>
                    <a:lnTo>
                      <a:pt x="253" y="472"/>
                    </a:lnTo>
                    <a:lnTo>
                      <a:pt x="253" y="477"/>
                    </a:lnTo>
                    <a:lnTo>
                      <a:pt x="248" y="477"/>
                    </a:lnTo>
                    <a:lnTo>
                      <a:pt x="248" y="483"/>
                    </a:lnTo>
                    <a:lnTo>
                      <a:pt x="242" y="483"/>
                    </a:lnTo>
                    <a:lnTo>
                      <a:pt x="248" y="483"/>
                    </a:lnTo>
                    <a:lnTo>
                      <a:pt x="248" y="489"/>
                    </a:lnTo>
                    <a:lnTo>
                      <a:pt x="248" y="495"/>
                    </a:lnTo>
                    <a:lnTo>
                      <a:pt x="253" y="495"/>
                    </a:lnTo>
                    <a:lnTo>
                      <a:pt x="253" y="500"/>
                    </a:lnTo>
                    <a:lnTo>
                      <a:pt x="253" y="506"/>
                    </a:lnTo>
                    <a:lnTo>
                      <a:pt x="259" y="506"/>
                    </a:lnTo>
                    <a:lnTo>
                      <a:pt x="259" y="512"/>
                    </a:lnTo>
                    <a:lnTo>
                      <a:pt x="259" y="518"/>
                    </a:lnTo>
                    <a:lnTo>
                      <a:pt x="259" y="523"/>
                    </a:lnTo>
                    <a:lnTo>
                      <a:pt x="265" y="523"/>
                    </a:lnTo>
                    <a:lnTo>
                      <a:pt x="259" y="523"/>
                    </a:lnTo>
                    <a:lnTo>
                      <a:pt x="265" y="523"/>
                    </a:lnTo>
                    <a:lnTo>
                      <a:pt x="259" y="523"/>
                    </a:lnTo>
                    <a:lnTo>
                      <a:pt x="265" y="529"/>
                    </a:lnTo>
                    <a:lnTo>
                      <a:pt x="259" y="529"/>
                    </a:lnTo>
                    <a:lnTo>
                      <a:pt x="259" y="535"/>
                    </a:lnTo>
                    <a:lnTo>
                      <a:pt x="253" y="535"/>
                    </a:lnTo>
                    <a:lnTo>
                      <a:pt x="259" y="535"/>
                    </a:lnTo>
                    <a:lnTo>
                      <a:pt x="253" y="535"/>
                    </a:lnTo>
                    <a:lnTo>
                      <a:pt x="253" y="541"/>
                    </a:lnTo>
                    <a:lnTo>
                      <a:pt x="253" y="546"/>
                    </a:lnTo>
                    <a:lnTo>
                      <a:pt x="253" y="552"/>
                    </a:lnTo>
                    <a:lnTo>
                      <a:pt x="259" y="552"/>
                    </a:lnTo>
                    <a:lnTo>
                      <a:pt x="259" y="558"/>
                    </a:lnTo>
                    <a:lnTo>
                      <a:pt x="253" y="558"/>
                    </a:lnTo>
                    <a:lnTo>
                      <a:pt x="253" y="564"/>
                    </a:lnTo>
                    <a:lnTo>
                      <a:pt x="259" y="564"/>
                    </a:lnTo>
                    <a:lnTo>
                      <a:pt x="259" y="569"/>
                    </a:lnTo>
                    <a:lnTo>
                      <a:pt x="259" y="575"/>
                    </a:lnTo>
                    <a:lnTo>
                      <a:pt x="265" y="581"/>
                    </a:lnTo>
                    <a:lnTo>
                      <a:pt x="265" y="587"/>
                    </a:lnTo>
                    <a:lnTo>
                      <a:pt x="271" y="587"/>
                    </a:lnTo>
                    <a:lnTo>
                      <a:pt x="265" y="587"/>
                    </a:lnTo>
                    <a:lnTo>
                      <a:pt x="271" y="592"/>
                    </a:lnTo>
                    <a:lnTo>
                      <a:pt x="271" y="598"/>
                    </a:lnTo>
                    <a:lnTo>
                      <a:pt x="271" y="604"/>
                    </a:lnTo>
                    <a:lnTo>
                      <a:pt x="288" y="604"/>
                    </a:lnTo>
                    <a:lnTo>
                      <a:pt x="294" y="604"/>
                    </a:lnTo>
                    <a:lnTo>
                      <a:pt x="300" y="598"/>
                    </a:lnTo>
                    <a:lnTo>
                      <a:pt x="300" y="592"/>
                    </a:lnTo>
                    <a:lnTo>
                      <a:pt x="305" y="592"/>
                    </a:lnTo>
                    <a:lnTo>
                      <a:pt x="300" y="592"/>
                    </a:lnTo>
                    <a:lnTo>
                      <a:pt x="305" y="592"/>
                    </a:lnTo>
                    <a:lnTo>
                      <a:pt x="311" y="592"/>
                    </a:lnTo>
                    <a:lnTo>
                      <a:pt x="311" y="587"/>
                    </a:lnTo>
                    <a:lnTo>
                      <a:pt x="311" y="581"/>
                    </a:lnTo>
                    <a:lnTo>
                      <a:pt x="311" y="575"/>
                    </a:lnTo>
                    <a:lnTo>
                      <a:pt x="317" y="575"/>
                    </a:lnTo>
                    <a:lnTo>
                      <a:pt x="317" y="581"/>
                    </a:lnTo>
                    <a:lnTo>
                      <a:pt x="323" y="581"/>
                    </a:lnTo>
                    <a:lnTo>
                      <a:pt x="323" y="587"/>
                    </a:lnTo>
                    <a:lnTo>
                      <a:pt x="328" y="587"/>
                    </a:lnTo>
                    <a:lnTo>
                      <a:pt x="328" y="581"/>
                    </a:lnTo>
                    <a:lnTo>
                      <a:pt x="328" y="575"/>
                    </a:lnTo>
                    <a:lnTo>
                      <a:pt x="323" y="569"/>
                    </a:lnTo>
                    <a:lnTo>
                      <a:pt x="328" y="564"/>
                    </a:lnTo>
                    <a:lnTo>
                      <a:pt x="334" y="564"/>
                    </a:lnTo>
                    <a:lnTo>
                      <a:pt x="334" y="569"/>
                    </a:lnTo>
                    <a:lnTo>
                      <a:pt x="334" y="564"/>
                    </a:lnTo>
                    <a:lnTo>
                      <a:pt x="340" y="569"/>
                    </a:lnTo>
                    <a:lnTo>
                      <a:pt x="340" y="575"/>
                    </a:lnTo>
                    <a:lnTo>
                      <a:pt x="340" y="581"/>
                    </a:lnTo>
                    <a:lnTo>
                      <a:pt x="346" y="581"/>
                    </a:lnTo>
                    <a:lnTo>
                      <a:pt x="346" y="587"/>
                    </a:lnTo>
                    <a:lnTo>
                      <a:pt x="351" y="587"/>
                    </a:lnTo>
                    <a:lnTo>
                      <a:pt x="357" y="587"/>
                    </a:lnTo>
                    <a:lnTo>
                      <a:pt x="357" y="592"/>
                    </a:lnTo>
                    <a:lnTo>
                      <a:pt x="363" y="592"/>
                    </a:lnTo>
                    <a:lnTo>
                      <a:pt x="369" y="592"/>
                    </a:lnTo>
                    <a:lnTo>
                      <a:pt x="369" y="598"/>
                    </a:lnTo>
                    <a:lnTo>
                      <a:pt x="374" y="598"/>
                    </a:lnTo>
                    <a:lnTo>
                      <a:pt x="374" y="592"/>
                    </a:lnTo>
                    <a:lnTo>
                      <a:pt x="380" y="592"/>
                    </a:lnTo>
                    <a:lnTo>
                      <a:pt x="386" y="592"/>
                    </a:lnTo>
                    <a:lnTo>
                      <a:pt x="386" y="587"/>
                    </a:lnTo>
                    <a:lnTo>
                      <a:pt x="392" y="587"/>
                    </a:lnTo>
                    <a:lnTo>
                      <a:pt x="397" y="592"/>
                    </a:lnTo>
                    <a:lnTo>
                      <a:pt x="403" y="592"/>
                    </a:lnTo>
                    <a:lnTo>
                      <a:pt x="409" y="598"/>
                    </a:lnTo>
                    <a:lnTo>
                      <a:pt x="415" y="598"/>
                    </a:lnTo>
                    <a:lnTo>
                      <a:pt x="415" y="604"/>
                    </a:lnTo>
                    <a:lnTo>
                      <a:pt x="415" y="610"/>
                    </a:lnTo>
                    <a:lnTo>
                      <a:pt x="420" y="610"/>
                    </a:lnTo>
                    <a:lnTo>
                      <a:pt x="420" y="615"/>
                    </a:lnTo>
                    <a:lnTo>
                      <a:pt x="420" y="621"/>
                    </a:lnTo>
                    <a:lnTo>
                      <a:pt x="415" y="621"/>
                    </a:lnTo>
                    <a:lnTo>
                      <a:pt x="415" y="627"/>
                    </a:lnTo>
                    <a:lnTo>
                      <a:pt x="420" y="627"/>
                    </a:lnTo>
                    <a:lnTo>
                      <a:pt x="420" y="633"/>
                    </a:lnTo>
                    <a:lnTo>
                      <a:pt x="415" y="633"/>
                    </a:lnTo>
                    <a:lnTo>
                      <a:pt x="415" y="638"/>
                    </a:lnTo>
                    <a:lnTo>
                      <a:pt x="409" y="638"/>
                    </a:lnTo>
                    <a:lnTo>
                      <a:pt x="409" y="644"/>
                    </a:lnTo>
                    <a:lnTo>
                      <a:pt x="409" y="650"/>
                    </a:lnTo>
                    <a:lnTo>
                      <a:pt x="403" y="650"/>
                    </a:lnTo>
                    <a:lnTo>
                      <a:pt x="397" y="650"/>
                    </a:lnTo>
                    <a:lnTo>
                      <a:pt x="397" y="656"/>
                    </a:lnTo>
                    <a:lnTo>
                      <a:pt x="397" y="661"/>
                    </a:lnTo>
                    <a:lnTo>
                      <a:pt x="397" y="667"/>
                    </a:lnTo>
                    <a:lnTo>
                      <a:pt x="397" y="673"/>
                    </a:lnTo>
                    <a:lnTo>
                      <a:pt x="397" y="679"/>
                    </a:lnTo>
                    <a:lnTo>
                      <a:pt x="397" y="684"/>
                    </a:lnTo>
                    <a:lnTo>
                      <a:pt x="397" y="690"/>
                    </a:lnTo>
                    <a:lnTo>
                      <a:pt x="397" y="696"/>
                    </a:lnTo>
                    <a:lnTo>
                      <a:pt x="403" y="696"/>
                    </a:lnTo>
                    <a:lnTo>
                      <a:pt x="397" y="696"/>
                    </a:lnTo>
                    <a:lnTo>
                      <a:pt x="397" y="702"/>
                    </a:lnTo>
                    <a:lnTo>
                      <a:pt x="403" y="702"/>
                    </a:lnTo>
                    <a:lnTo>
                      <a:pt x="403" y="707"/>
                    </a:lnTo>
                    <a:lnTo>
                      <a:pt x="409" y="707"/>
                    </a:lnTo>
                    <a:lnTo>
                      <a:pt x="415" y="707"/>
                    </a:lnTo>
                    <a:lnTo>
                      <a:pt x="415" y="713"/>
                    </a:lnTo>
                    <a:lnTo>
                      <a:pt x="415" y="719"/>
                    </a:lnTo>
                    <a:lnTo>
                      <a:pt x="420" y="719"/>
                    </a:lnTo>
                    <a:lnTo>
                      <a:pt x="420" y="713"/>
                    </a:lnTo>
                    <a:lnTo>
                      <a:pt x="426" y="713"/>
                    </a:lnTo>
                    <a:lnTo>
                      <a:pt x="432" y="713"/>
                    </a:lnTo>
                    <a:lnTo>
                      <a:pt x="432" y="719"/>
                    </a:lnTo>
                    <a:lnTo>
                      <a:pt x="438" y="719"/>
                    </a:lnTo>
                    <a:lnTo>
                      <a:pt x="438" y="713"/>
                    </a:lnTo>
                    <a:lnTo>
                      <a:pt x="443" y="713"/>
                    </a:lnTo>
                    <a:lnTo>
                      <a:pt x="438" y="713"/>
                    </a:lnTo>
                    <a:lnTo>
                      <a:pt x="438" y="719"/>
                    </a:lnTo>
                    <a:lnTo>
                      <a:pt x="443" y="719"/>
                    </a:lnTo>
                    <a:lnTo>
                      <a:pt x="443" y="725"/>
                    </a:lnTo>
                    <a:lnTo>
                      <a:pt x="449" y="725"/>
                    </a:lnTo>
                    <a:lnTo>
                      <a:pt x="449" y="719"/>
                    </a:lnTo>
                    <a:lnTo>
                      <a:pt x="455" y="719"/>
                    </a:lnTo>
                    <a:lnTo>
                      <a:pt x="455" y="725"/>
                    </a:lnTo>
                    <a:lnTo>
                      <a:pt x="455" y="719"/>
                    </a:lnTo>
                    <a:lnTo>
                      <a:pt x="461" y="719"/>
                    </a:lnTo>
                    <a:lnTo>
                      <a:pt x="461" y="725"/>
                    </a:lnTo>
                    <a:lnTo>
                      <a:pt x="466" y="719"/>
                    </a:lnTo>
                    <a:lnTo>
                      <a:pt x="466" y="725"/>
                    </a:lnTo>
                    <a:lnTo>
                      <a:pt x="472" y="725"/>
                    </a:lnTo>
                    <a:lnTo>
                      <a:pt x="478" y="725"/>
                    </a:lnTo>
                    <a:lnTo>
                      <a:pt x="478" y="719"/>
                    </a:lnTo>
                    <a:lnTo>
                      <a:pt x="478" y="713"/>
                    </a:lnTo>
                    <a:lnTo>
                      <a:pt x="484" y="713"/>
                    </a:lnTo>
                    <a:lnTo>
                      <a:pt x="489" y="713"/>
                    </a:lnTo>
                    <a:lnTo>
                      <a:pt x="489" y="707"/>
                    </a:lnTo>
                    <a:lnTo>
                      <a:pt x="489" y="713"/>
                    </a:lnTo>
                    <a:lnTo>
                      <a:pt x="495" y="713"/>
                    </a:lnTo>
                    <a:lnTo>
                      <a:pt x="501" y="713"/>
                    </a:lnTo>
                    <a:lnTo>
                      <a:pt x="507" y="713"/>
                    </a:lnTo>
                    <a:lnTo>
                      <a:pt x="512" y="713"/>
                    </a:lnTo>
                    <a:lnTo>
                      <a:pt x="512" y="707"/>
                    </a:lnTo>
                    <a:lnTo>
                      <a:pt x="512" y="713"/>
                    </a:lnTo>
                    <a:lnTo>
                      <a:pt x="518" y="713"/>
                    </a:lnTo>
                    <a:lnTo>
                      <a:pt x="524" y="713"/>
                    </a:lnTo>
                    <a:lnTo>
                      <a:pt x="524" y="707"/>
                    </a:lnTo>
                    <a:lnTo>
                      <a:pt x="530" y="707"/>
                    </a:lnTo>
                    <a:lnTo>
                      <a:pt x="530" y="713"/>
                    </a:lnTo>
                    <a:lnTo>
                      <a:pt x="535" y="713"/>
                    </a:lnTo>
                    <a:lnTo>
                      <a:pt x="535" y="707"/>
                    </a:lnTo>
                    <a:lnTo>
                      <a:pt x="541" y="707"/>
                    </a:lnTo>
                    <a:lnTo>
                      <a:pt x="547" y="713"/>
                    </a:lnTo>
                    <a:lnTo>
                      <a:pt x="547" y="707"/>
                    </a:lnTo>
                    <a:lnTo>
                      <a:pt x="553" y="707"/>
                    </a:lnTo>
                    <a:lnTo>
                      <a:pt x="553" y="702"/>
                    </a:lnTo>
                    <a:lnTo>
                      <a:pt x="558" y="702"/>
                    </a:lnTo>
                    <a:lnTo>
                      <a:pt x="558" y="696"/>
                    </a:lnTo>
                    <a:lnTo>
                      <a:pt x="564" y="696"/>
                    </a:lnTo>
                    <a:lnTo>
                      <a:pt x="564" y="690"/>
                    </a:lnTo>
                    <a:lnTo>
                      <a:pt x="570" y="690"/>
                    </a:lnTo>
                    <a:lnTo>
                      <a:pt x="576" y="690"/>
                    </a:lnTo>
                    <a:lnTo>
                      <a:pt x="581" y="690"/>
                    </a:lnTo>
                    <a:lnTo>
                      <a:pt x="581" y="696"/>
                    </a:lnTo>
                    <a:lnTo>
                      <a:pt x="587" y="696"/>
                    </a:lnTo>
                    <a:lnTo>
                      <a:pt x="587" y="702"/>
                    </a:lnTo>
                    <a:lnTo>
                      <a:pt x="593" y="702"/>
                    </a:lnTo>
                    <a:lnTo>
                      <a:pt x="587" y="702"/>
                    </a:lnTo>
                    <a:lnTo>
                      <a:pt x="587" y="707"/>
                    </a:lnTo>
                    <a:lnTo>
                      <a:pt x="593" y="707"/>
                    </a:lnTo>
                    <a:lnTo>
                      <a:pt x="599" y="707"/>
                    </a:lnTo>
                    <a:lnTo>
                      <a:pt x="599" y="713"/>
                    </a:lnTo>
                    <a:lnTo>
                      <a:pt x="599" y="707"/>
                    </a:lnTo>
                    <a:lnTo>
                      <a:pt x="605" y="707"/>
                    </a:lnTo>
                    <a:lnTo>
                      <a:pt x="605" y="713"/>
                    </a:lnTo>
                    <a:lnTo>
                      <a:pt x="610" y="713"/>
                    </a:lnTo>
                    <a:lnTo>
                      <a:pt x="610" y="719"/>
                    </a:lnTo>
                    <a:lnTo>
                      <a:pt x="616" y="719"/>
                    </a:lnTo>
                    <a:lnTo>
                      <a:pt x="622" y="719"/>
                    </a:lnTo>
                    <a:lnTo>
                      <a:pt x="628" y="725"/>
                    </a:lnTo>
                    <a:lnTo>
                      <a:pt x="628" y="719"/>
                    </a:lnTo>
                    <a:lnTo>
                      <a:pt x="628" y="725"/>
                    </a:lnTo>
                    <a:lnTo>
                      <a:pt x="633" y="725"/>
                    </a:lnTo>
                    <a:lnTo>
                      <a:pt x="639" y="725"/>
                    </a:lnTo>
                    <a:lnTo>
                      <a:pt x="645" y="719"/>
                    </a:lnTo>
                    <a:lnTo>
                      <a:pt x="651" y="719"/>
                    </a:lnTo>
                    <a:lnTo>
                      <a:pt x="656" y="725"/>
                    </a:lnTo>
                    <a:lnTo>
                      <a:pt x="662" y="730"/>
                    </a:lnTo>
                    <a:lnTo>
                      <a:pt x="668" y="730"/>
                    </a:lnTo>
                    <a:lnTo>
                      <a:pt x="674" y="730"/>
                    </a:lnTo>
                    <a:lnTo>
                      <a:pt x="679" y="730"/>
                    </a:lnTo>
                    <a:lnTo>
                      <a:pt x="679" y="736"/>
                    </a:lnTo>
                    <a:lnTo>
                      <a:pt x="679" y="742"/>
                    </a:lnTo>
                    <a:lnTo>
                      <a:pt x="685" y="742"/>
                    </a:lnTo>
                    <a:lnTo>
                      <a:pt x="685" y="748"/>
                    </a:lnTo>
                    <a:lnTo>
                      <a:pt x="679" y="748"/>
                    </a:lnTo>
                    <a:lnTo>
                      <a:pt x="679" y="754"/>
                    </a:lnTo>
                    <a:lnTo>
                      <a:pt x="679" y="759"/>
                    </a:lnTo>
                    <a:lnTo>
                      <a:pt x="679" y="765"/>
                    </a:lnTo>
                    <a:lnTo>
                      <a:pt x="679" y="771"/>
                    </a:lnTo>
                    <a:lnTo>
                      <a:pt x="674" y="771"/>
                    </a:lnTo>
                    <a:lnTo>
                      <a:pt x="679" y="777"/>
                    </a:lnTo>
                    <a:lnTo>
                      <a:pt x="679" y="782"/>
                    </a:lnTo>
                    <a:lnTo>
                      <a:pt x="679" y="788"/>
                    </a:lnTo>
                    <a:lnTo>
                      <a:pt x="679" y="794"/>
                    </a:lnTo>
                    <a:lnTo>
                      <a:pt x="685" y="794"/>
                    </a:lnTo>
                    <a:lnTo>
                      <a:pt x="679" y="794"/>
                    </a:lnTo>
                    <a:lnTo>
                      <a:pt x="679" y="800"/>
                    </a:lnTo>
                    <a:lnTo>
                      <a:pt x="679" y="805"/>
                    </a:lnTo>
                    <a:lnTo>
                      <a:pt x="674" y="805"/>
                    </a:lnTo>
                    <a:lnTo>
                      <a:pt x="668" y="811"/>
                    </a:lnTo>
                    <a:lnTo>
                      <a:pt x="668" y="817"/>
                    </a:lnTo>
                    <a:lnTo>
                      <a:pt x="662" y="817"/>
                    </a:lnTo>
                    <a:lnTo>
                      <a:pt x="656" y="817"/>
                    </a:lnTo>
                    <a:lnTo>
                      <a:pt x="651" y="817"/>
                    </a:lnTo>
                    <a:lnTo>
                      <a:pt x="651" y="823"/>
                    </a:lnTo>
                    <a:lnTo>
                      <a:pt x="645" y="823"/>
                    </a:lnTo>
                    <a:lnTo>
                      <a:pt x="645" y="828"/>
                    </a:lnTo>
                    <a:lnTo>
                      <a:pt x="639" y="834"/>
                    </a:lnTo>
                    <a:lnTo>
                      <a:pt x="633" y="834"/>
                    </a:lnTo>
                    <a:lnTo>
                      <a:pt x="628" y="834"/>
                    </a:lnTo>
                    <a:lnTo>
                      <a:pt x="628" y="840"/>
                    </a:lnTo>
                    <a:lnTo>
                      <a:pt x="622" y="846"/>
                    </a:lnTo>
                    <a:lnTo>
                      <a:pt x="622" y="851"/>
                    </a:lnTo>
                    <a:lnTo>
                      <a:pt x="622" y="857"/>
                    </a:lnTo>
                    <a:lnTo>
                      <a:pt x="616" y="857"/>
                    </a:lnTo>
                    <a:lnTo>
                      <a:pt x="616" y="863"/>
                    </a:lnTo>
                    <a:lnTo>
                      <a:pt x="610" y="863"/>
                    </a:lnTo>
                    <a:lnTo>
                      <a:pt x="610" y="869"/>
                    </a:lnTo>
                    <a:lnTo>
                      <a:pt x="610" y="874"/>
                    </a:lnTo>
                    <a:lnTo>
                      <a:pt x="610" y="880"/>
                    </a:lnTo>
                    <a:lnTo>
                      <a:pt x="610" y="886"/>
                    </a:lnTo>
                    <a:lnTo>
                      <a:pt x="616" y="886"/>
                    </a:lnTo>
                    <a:lnTo>
                      <a:pt x="610" y="886"/>
                    </a:lnTo>
                    <a:lnTo>
                      <a:pt x="616" y="886"/>
                    </a:lnTo>
                    <a:lnTo>
                      <a:pt x="610" y="886"/>
                    </a:lnTo>
                    <a:lnTo>
                      <a:pt x="616" y="886"/>
                    </a:lnTo>
                    <a:lnTo>
                      <a:pt x="610" y="886"/>
                    </a:lnTo>
                    <a:lnTo>
                      <a:pt x="616" y="886"/>
                    </a:lnTo>
                    <a:lnTo>
                      <a:pt x="610" y="886"/>
                    </a:lnTo>
                    <a:lnTo>
                      <a:pt x="610" y="892"/>
                    </a:lnTo>
                    <a:lnTo>
                      <a:pt x="616" y="892"/>
                    </a:lnTo>
                    <a:lnTo>
                      <a:pt x="610" y="892"/>
                    </a:lnTo>
                    <a:lnTo>
                      <a:pt x="616" y="892"/>
                    </a:lnTo>
                    <a:lnTo>
                      <a:pt x="610" y="892"/>
                    </a:lnTo>
                    <a:lnTo>
                      <a:pt x="605" y="892"/>
                    </a:lnTo>
                    <a:lnTo>
                      <a:pt x="605" y="897"/>
                    </a:lnTo>
                    <a:lnTo>
                      <a:pt x="605" y="892"/>
                    </a:lnTo>
                    <a:lnTo>
                      <a:pt x="599" y="892"/>
                    </a:lnTo>
                    <a:lnTo>
                      <a:pt x="593" y="892"/>
                    </a:lnTo>
                    <a:lnTo>
                      <a:pt x="593" y="886"/>
                    </a:lnTo>
                    <a:lnTo>
                      <a:pt x="593" y="880"/>
                    </a:lnTo>
                    <a:lnTo>
                      <a:pt x="587" y="880"/>
                    </a:lnTo>
                    <a:lnTo>
                      <a:pt x="593" y="874"/>
                    </a:lnTo>
                    <a:lnTo>
                      <a:pt x="587" y="874"/>
                    </a:lnTo>
                    <a:lnTo>
                      <a:pt x="587" y="869"/>
                    </a:lnTo>
                    <a:lnTo>
                      <a:pt x="587" y="863"/>
                    </a:lnTo>
                    <a:lnTo>
                      <a:pt x="581" y="863"/>
                    </a:lnTo>
                    <a:lnTo>
                      <a:pt x="581" y="857"/>
                    </a:lnTo>
                    <a:lnTo>
                      <a:pt x="581" y="851"/>
                    </a:lnTo>
                    <a:lnTo>
                      <a:pt x="581" y="846"/>
                    </a:lnTo>
                    <a:lnTo>
                      <a:pt x="576" y="846"/>
                    </a:lnTo>
                    <a:lnTo>
                      <a:pt x="570" y="846"/>
                    </a:lnTo>
                    <a:lnTo>
                      <a:pt x="564" y="846"/>
                    </a:lnTo>
                    <a:lnTo>
                      <a:pt x="564" y="851"/>
                    </a:lnTo>
                    <a:lnTo>
                      <a:pt x="558" y="851"/>
                    </a:lnTo>
                    <a:lnTo>
                      <a:pt x="558" y="857"/>
                    </a:lnTo>
                    <a:lnTo>
                      <a:pt x="553" y="857"/>
                    </a:lnTo>
                    <a:lnTo>
                      <a:pt x="553" y="863"/>
                    </a:lnTo>
                    <a:lnTo>
                      <a:pt x="547" y="863"/>
                    </a:lnTo>
                    <a:lnTo>
                      <a:pt x="547" y="869"/>
                    </a:lnTo>
                    <a:lnTo>
                      <a:pt x="541" y="869"/>
                    </a:lnTo>
                    <a:lnTo>
                      <a:pt x="541" y="863"/>
                    </a:lnTo>
                    <a:lnTo>
                      <a:pt x="535" y="863"/>
                    </a:lnTo>
                    <a:lnTo>
                      <a:pt x="535" y="869"/>
                    </a:lnTo>
                    <a:lnTo>
                      <a:pt x="530" y="869"/>
                    </a:lnTo>
                    <a:lnTo>
                      <a:pt x="530" y="863"/>
                    </a:lnTo>
                    <a:lnTo>
                      <a:pt x="524" y="863"/>
                    </a:lnTo>
                    <a:lnTo>
                      <a:pt x="518" y="863"/>
                    </a:lnTo>
                    <a:lnTo>
                      <a:pt x="512" y="863"/>
                    </a:lnTo>
                    <a:lnTo>
                      <a:pt x="507" y="857"/>
                    </a:lnTo>
                    <a:lnTo>
                      <a:pt x="501" y="857"/>
                    </a:lnTo>
                    <a:lnTo>
                      <a:pt x="495" y="857"/>
                    </a:lnTo>
                    <a:lnTo>
                      <a:pt x="466" y="909"/>
                    </a:lnTo>
                    <a:lnTo>
                      <a:pt x="466" y="915"/>
                    </a:lnTo>
                    <a:lnTo>
                      <a:pt x="461" y="915"/>
                    </a:lnTo>
                    <a:lnTo>
                      <a:pt x="466" y="915"/>
                    </a:lnTo>
                    <a:lnTo>
                      <a:pt x="466" y="920"/>
                    </a:lnTo>
                    <a:lnTo>
                      <a:pt x="472" y="920"/>
                    </a:lnTo>
                    <a:lnTo>
                      <a:pt x="472" y="926"/>
                    </a:lnTo>
                    <a:lnTo>
                      <a:pt x="466" y="926"/>
                    </a:lnTo>
                    <a:lnTo>
                      <a:pt x="466" y="932"/>
                    </a:lnTo>
                    <a:lnTo>
                      <a:pt x="472" y="932"/>
                    </a:lnTo>
                    <a:lnTo>
                      <a:pt x="478" y="932"/>
                    </a:lnTo>
                    <a:lnTo>
                      <a:pt x="478" y="938"/>
                    </a:lnTo>
                    <a:lnTo>
                      <a:pt x="478" y="943"/>
                    </a:lnTo>
                    <a:lnTo>
                      <a:pt x="478" y="949"/>
                    </a:lnTo>
                    <a:lnTo>
                      <a:pt x="478" y="955"/>
                    </a:lnTo>
                    <a:lnTo>
                      <a:pt x="484" y="955"/>
                    </a:lnTo>
                    <a:lnTo>
                      <a:pt x="478" y="966"/>
                    </a:lnTo>
                    <a:lnTo>
                      <a:pt x="466" y="966"/>
                    </a:lnTo>
                    <a:lnTo>
                      <a:pt x="466" y="972"/>
                    </a:lnTo>
                    <a:lnTo>
                      <a:pt x="466" y="978"/>
                    </a:lnTo>
                    <a:lnTo>
                      <a:pt x="461" y="978"/>
                    </a:lnTo>
                    <a:lnTo>
                      <a:pt x="461" y="984"/>
                    </a:lnTo>
                    <a:lnTo>
                      <a:pt x="455" y="989"/>
                    </a:lnTo>
                    <a:lnTo>
                      <a:pt x="455" y="984"/>
                    </a:lnTo>
                    <a:lnTo>
                      <a:pt x="449" y="984"/>
                    </a:lnTo>
                    <a:lnTo>
                      <a:pt x="443" y="989"/>
                    </a:lnTo>
                    <a:lnTo>
                      <a:pt x="443" y="995"/>
                    </a:lnTo>
                    <a:lnTo>
                      <a:pt x="443" y="1001"/>
                    </a:lnTo>
                    <a:lnTo>
                      <a:pt x="438" y="1001"/>
                    </a:lnTo>
                    <a:lnTo>
                      <a:pt x="432" y="1001"/>
                    </a:lnTo>
                    <a:lnTo>
                      <a:pt x="432" y="1007"/>
                    </a:lnTo>
                    <a:lnTo>
                      <a:pt x="432" y="1012"/>
                    </a:lnTo>
                    <a:lnTo>
                      <a:pt x="426" y="1012"/>
                    </a:lnTo>
                    <a:lnTo>
                      <a:pt x="426" y="1018"/>
                    </a:lnTo>
                    <a:lnTo>
                      <a:pt x="432" y="1018"/>
                    </a:lnTo>
                    <a:lnTo>
                      <a:pt x="432" y="1024"/>
                    </a:lnTo>
                    <a:lnTo>
                      <a:pt x="432" y="1030"/>
                    </a:lnTo>
                    <a:lnTo>
                      <a:pt x="432" y="1035"/>
                    </a:lnTo>
                    <a:lnTo>
                      <a:pt x="432" y="1041"/>
                    </a:lnTo>
                    <a:lnTo>
                      <a:pt x="426" y="1041"/>
                    </a:lnTo>
                    <a:lnTo>
                      <a:pt x="426" y="1047"/>
                    </a:lnTo>
                    <a:lnTo>
                      <a:pt x="426" y="1041"/>
                    </a:lnTo>
                    <a:lnTo>
                      <a:pt x="426" y="1047"/>
                    </a:lnTo>
                    <a:lnTo>
                      <a:pt x="420" y="1047"/>
                    </a:lnTo>
                    <a:lnTo>
                      <a:pt x="420" y="1053"/>
                    </a:lnTo>
                    <a:lnTo>
                      <a:pt x="420" y="1059"/>
                    </a:lnTo>
                    <a:lnTo>
                      <a:pt x="415" y="1059"/>
                    </a:lnTo>
                    <a:lnTo>
                      <a:pt x="415" y="1064"/>
                    </a:lnTo>
                    <a:lnTo>
                      <a:pt x="420" y="1064"/>
                    </a:lnTo>
                    <a:lnTo>
                      <a:pt x="420" y="1070"/>
                    </a:lnTo>
                    <a:lnTo>
                      <a:pt x="420" y="1076"/>
                    </a:lnTo>
                    <a:lnTo>
                      <a:pt x="420" y="1082"/>
                    </a:lnTo>
                    <a:lnTo>
                      <a:pt x="415" y="1082"/>
                    </a:lnTo>
                    <a:lnTo>
                      <a:pt x="415" y="1087"/>
                    </a:lnTo>
                    <a:lnTo>
                      <a:pt x="415" y="1093"/>
                    </a:lnTo>
                    <a:lnTo>
                      <a:pt x="409" y="1093"/>
                    </a:lnTo>
                    <a:lnTo>
                      <a:pt x="409" y="1099"/>
                    </a:lnTo>
                    <a:lnTo>
                      <a:pt x="403" y="1099"/>
                    </a:lnTo>
                    <a:lnTo>
                      <a:pt x="403" y="1093"/>
                    </a:lnTo>
                    <a:lnTo>
                      <a:pt x="397" y="1093"/>
                    </a:lnTo>
                    <a:lnTo>
                      <a:pt x="397" y="1099"/>
                    </a:lnTo>
                    <a:lnTo>
                      <a:pt x="392" y="1099"/>
                    </a:lnTo>
                    <a:lnTo>
                      <a:pt x="392" y="1093"/>
                    </a:lnTo>
                    <a:lnTo>
                      <a:pt x="386" y="1093"/>
                    </a:lnTo>
                    <a:lnTo>
                      <a:pt x="386" y="1099"/>
                    </a:lnTo>
                    <a:lnTo>
                      <a:pt x="386" y="1093"/>
                    </a:lnTo>
                    <a:lnTo>
                      <a:pt x="386" y="1099"/>
                    </a:lnTo>
                    <a:lnTo>
                      <a:pt x="386" y="1105"/>
                    </a:lnTo>
                    <a:lnTo>
                      <a:pt x="380" y="1105"/>
                    </a:lnTo>
                    <a:lnTo>
                      <a:pt x="374" y="1105"/>
                    </a:lnTo>
                    <a:lnTo>
                      <a:pt x="369" y="1105"/>
                    </a:lnTo>
                    <a:lnTo>
                      <a:pt x="369" y="1110"/>
                    </a:lnTo>
                    <a:lnTo>
                      <a:pt x="369" y="1116"/>
                    </a:lnTo>
                    <a:lnTo>
                      <a:pt x="374" y="1116"/>
                    </a:lnTo>
                    <a:lnTo>
                      <a:pt x="374" y="1122"/>
                    </a:lnTo>
                    <a:lnTo>
                      <a:pt x="380" y="1122"/>
                    </a:lnTo>
                    <a:lnTo>
                      <a:pt x="380" y="1128"/>
                    </a:lnTo>
                    <a:lnTo>
                      <a:pt x="386" y="1128"/>
                    </a:lnTo>
                    <a:lnTo>
                      <a:pt x="386" y="1133"/>
                    </a:lnTo>
                    <a:lnTo>
                      <a:pt x="386" y="1139"/>
                    </a:lnTo>
                    <a:lnTo>
                      <a:pt x="392" y="1139"/>
                    </a:lnTo>
                    <a:lnTo>
                      <a:pt x="392" y="1145"/>
                    </a:lnTo>
                    <a:lnTo>
                      <a:pt x="392" y="1151"/>
                    </a:lnTo>
                    <a:lnTo>
                      <a:pt x="397" y="1151"/>
                    </a:lnTo>
                    <a:lnTo>
                      <a:pt x="397" y="1156"/>
                    </a:lnTo>
                    <a:lnTo>
                      <a:pt x="403" y="1156"/>
                    </a:lnTo>
                    <a:lnTo>
                      <a:pt x="403" y="1162"/>
                    </a:lnTo>
                    <a:lnTo>
                      <a:pt x="409" y="1162"/>
                    </a:lnTo>
                    <a:lnTo>
                      <a:pt x="409" y="1168"/>
                    </a:lnTo>
                    <a:lnTo>
                      <a:pt x="409" y="1174"/>
                    </a:lnTo>
                    <a:lnTo>
                      <a:pt x="403" y="1174"/>
                    </a:lnTo>
                    <a:lnTo>
                      <a:pt x="403" y="1168"/>
                    </a:lnTo>
                    <a:lnTo>
                      <a:pt x="403" y="1174"/>
                    </a:lnTo>
                    <a:lnTo>
                      <a:pt x="403" y="1168"/>
                    </a:lnTo>
                    <a:lnTo>
                      <a:pt x="403" y="1174"/>
                    </a:lnTo>
                    <a:lnTo>
                      <a:pt x="397" y="1174"/>
                    </a:lnTo>
                    <a:lnTo>
                      <a:pt x="397" y="1168"/>
                    </a:lnTo>
                    <a:lnTo>
                      <a:pt x="392" y="1168"/>
                    </a:lnTo>
                    <a:lnTo>
                      <a:pt x="397" y="1168"/>
                    </a:lnTo>
                    <a:lnTo>
                      <a:pt x="392" y="1168"/>
                    </a:lnTo>
                    <a:lnTo>
                      <a:pt x="392" y="1162"/>
                    </a:lnTo>
                    <a:lnTo>
                      <a:pt x="392" y="1168"/>
                    </a:lnTo>
                    <a:lnTo>
                      <a:pt x="386" y="1168"/>
                    </a:lnTo>
                    <a:lnTo>
                      <a:pt x="392" y="1168"/>
                    </a:lnTo>
                    <a:lnTo>
                      <a:pt x="392" y="1174"/>
                    </a:lnTo>
                    <a:lnTo>
                      <a:pt x="386" y="1174"/>
                    </a:lnTo>
                    <a:lnTo>
                      <a:pt x="380" y="1174"/>
                    </a:lnTo>
                    <a:lnTo>
                      <a:pt x="374" y="1174"/>
                    </a:lnTo>
                    <a:lnTo>
                      <a:pt x="369" y="1174"/>
                    </a:lnTo>
                    <a:lnTo>
                      <a:pt x="369" y="1168"/>
                    </a:lnTo>
                    <a:lnTo>
                      <a:pt x="363" y="1168"/>
                    </a:lnTo>
                    <a:lnTo>
                      <a:pt x="363" y="1174"/>
                    </a:lnTo>
                    <a:lnTo>
                      <a:pt x="357" y="1174"/>
                    </a:lnTo>
                    <a:lnTo>
                      <a:pt x="351" y="1174"/>
                    </a:lnTo>
                    <a:lnTo>
                      <a:pt x="351" y="1179"/>
                    </a:lnTo>
                    <a:lnTo>
                      <a:pt x="346" y="1179"/>
                    </a:lnTo>
                    <a:lnTo>
                      <a:pt x="346" y="1174"/>
                    </a:lnTo>
                    <a:lnTo>
                      <a:pt x="346" y="1168"/>
                    </a:lnTo>
                    <a:lnTo>
                      <a:pt x="340" y="1174"/>
                    </a:lnTo>
                    <a:lnTo>
                      <a:pt x="334" y="1174"/>
                    </a:lnTo>
                    <a:lnTo>
                      <a:pt x="328" y="1174"/>
                    </a:lnTo>
                    <a:lnTo>
                      <a:pt x="323" y="1174"/>
                    </a:lnTo>
                    <a:lnTo>
                      <a:pt x="317" y="1174"/>
                    </a:lnTo>
                    <a:lnTo>
                      <a:pt x="317" y="1179"/>
                    </a:lnTo>
                    <a:lnTo>
                      <a:pt x="311" y="1179"/>
                    </a:lnTo>
                    <a:lnTo>
                      <a:pt x="317" y="1179"/>
                    </a:lnTo>
                    <a:lnTo>
                      <a:pt x="317" y="1185"/>
                    </a:lnTo>
                    <a:lnTo>
                      <a:pt x="311" y="1191"/>
                    </a:lnTo>
                    <a:lnTo>
                      <a:pt x="311" y="1197"/>
                    </a:lnTo>
                    <a:lnTo>
                      <a:pt x="311" y="1202"/>
                    </a:lnTo>
                    <a:lnTo>
                      <a:pt x="305" y="1202"/>
                    </a:lnTo>
                    <a:lnTo>
                      <a:pt x="305" y="1208"/>
                    </a:lnTo>
                    <a:lnTo>
                      <a:pt x="300" y="1208"/>
                    </a:lnTo>
                    <a:lnTo>
                      <a:pt x="294" y="1208"/>
                    </a:lnTo>
                    <a:lnTo>
                      <a:pt x="288" y="1208"/>
                    </a:lnTo>
                    <a:lnTo>
                      <a:pt x="288" y="1214"/>
                    </a:lnTo>
                    <a:lnTo>
                      <a:pt x="288" y="1220"/>
                    </a:lnTo>
                    <a:lnTo>
                      <a:pt x="282" y="1220"/>
                    </a:lnTo>
                    <a:lnTo>
                      <a:pt x="282" y="1225"/>
                    </a:lnTo>
                    <a:lnTo>
                      <a:pt x="276" y="1225"/>
                    </a:lnTo>
                    <a:lnTo>
                      <a:pt x="276" y="1231"/>
                    </a:lnTo>
                    <a:lnTo>
                      <a:pt x="271" y="1231"/>
                    </a:lnTo>
                    <a:lnTo>
                      <a:pt x="271" y="1237"/>
                    </a:lnTo>
                    <a:lnTo>
                      <a:pt x="265" y="1237"/>
                    </a:lnTo>
                    <a:lnTo>
                      <a:pt x="265" y="1243"/>
                    </a:lnTo>
                    <a:lnTo>
                      <a:pt x="265" y="1248"/>
                    </a:lnTo>
                    <a:lnTo>
                      <a:pt x="259" y="1248"/>
                    </a:lnTo>
                    <a:lnTo>
                      <a:pt x="259" y="1254"/>
                    </a:lnTo>
                    <a:lnTo>
                      <a:pt x="253" y="1254"/>
                    </a:lnTo>
                    <a:lnTo>
                      <a:pt x="248" y="1254"/>
                    </a:lnTo>
                    <a:lnTo>
                      <a:pt x="248" y="1260"/>
                    </a:lnTo>
                    <a:lnTo>
                      <a:pt x="242" y="1260"/>
                    </a:lnTo>
                    <a:lnTo>
                      <a:pt x="242" y="1266"/>
                    </a:lnTo>
                    <a:lnTo>
                      <a:pt x="236" y="1266"/>
                    </a:lnTo>
                    <a:lnTo>
                      <a:pt x="230" y="1266"/>
                    </a:lnTo>
                    <a:lnTo>
                      <a:pt x="230" y="1271"/>
                    </a:lnTo>
                    <a:lnTo>
                      <a:pt x="225" y="1271"/>
                    </a:lnTo>
                    <a:lnTo>
                      <a:pt x="219" y="1271"/>
                    </a:lnTo>
                    <a:lnTo>
                      <a:pt x="219" y="1277"/>
                    </a:lnTo>
                    <a:lnTo>
                      <a:pt x="219" y="1271"/>
                    </a:lnTo>
                    <a:lnTo>
                      <a:pt x="213" y="1271"/>
                    </a:lnTo>
                    <a:lnTo>
                      <a:pt x="213" y="1277"/>
                    </a:lnTo>
                    <a:lnTo>
                      <a:pt x="213" y="1271"/>
                    </a:lnTo>
                    <a:lnTo>
                      <a:pt x="213" y="1277"/>
                    </a:lnTo>
                    <a:lnTo>
                      <a:pt x="207" y="1277"/>
                    </a:lnTo>
                    <a:lnTo>
                      <a:pt x="202" y="1277"/>
                    </a:lnTo>
                    <a:lnTo>
                      <a:pt x="196" y="1277"/>
                    </a:lnTo>
                    <a:lnTo>
                      <a:pt x="196" y="1271"/>
                    </a:lnTo>
                    <a:lnTo>
                      <a:pt x="190" y="1271"/>
                    </a:lnTo>
                    <a:lnTo>
                      <a:pt x="184" y="1271"/>
                    </a:lnTo>
                    <a:lnTo>
                      <a:pt x="184" y="1277"/>
                    </a:lnTo>
                    <a:lnTo>
                      <a:pt x="184" y="1271"/>
                    </a:lnTo>
                    <a:lnTo>
                      <a:pt x="179" y="1271"/>
                    </a:lnTo>
                    <a:lnTo>
                      <a:pt x="179" y="1266"/>
                    </a:lnTo>
                    <a:lnTo>
                      <a:pt x="173" y="1266"/>
                    </a:lnTo>
                    <a:lnTo>
                      <a:pt x="167" y="1266"/>
                    </a:lnTo>
                    <a:lnTo>
                      <a:pt x="161" y="1266"/>
                    </a:lnTo>
                    <a:lnTo>
                      <a:pt x="161" y="1260"/>
                    </a:lnTo>
                    <a:lnTo>
                      <a:pt x="156" y="1260"/>
                    </a:lnTo>
                    <a:lnTo>
                      <a:pt x="150" y="1260"/>
                    </a:lnTo>
                    <a:lnTo>
                      <a:pt x="144" y="1260"/>
                    </a:lnTo>
                    <a:lnTo>
                      <a:pt x="144" y="1254"/>
                    </a:lnTo>
                    <a:lnTo>
                      <a:pt x="138" y="1254"/>
                    </a:lnTo>
                    <a:lnTo>
                      <a:pt x="133" y="1254"/>
                    </a:lnTo>
                    <a:lnTo>
                      <a:pt x="127" y="1254"/>
                    </a:lnTo>
                    <a:lnTo>
                      <a:pt x="127" y="1248"/>
                    </a:lnTo>
                    <a:lnTo>
                      <a:pt x="127" y="1243"/>
                    </a:lnTo>
                    <a:lnTo>
                      <a:pt x="121" y="1243"/>
                    </a:lnTo>
                    <a:lnTo>
                      <a:pt x="121" y="1237"/>
                    </a:lnTo>
                    <a:lnTo>
                      <a:pt x="115" y="1237"/>
                    </a:lnTo>
                    <a:lnTo>
                      <a:pt x="115" y="1231"/>
                    </a:lnTo>
                    <a:lnTo>
                      <a:pt x="121" y="1231"/>
                    </a:lnTo>
                    <a:lnTo>
                      <a:pt x="121" y="1225"/>
                    </a:lnTo>
                    <a:lnTo>
                      <a:pt x="127" y="1225"/>
                    </a:lnTo>
                    <a:lnTo>
                      <a:pt x="127" y="1220"/>
                    </a:lnTo>
                    <a:lnTo>
                      <a:pt x="127" y="1214"/>
                    </a:lnTo>
                    <a:lnTo>
                      <a:pt x="133" y="1214"/>
                    </a:lnTo>
                    <a:lnTo>
                      <a:pt x="133" y="1208"/>
                    </a:lnTo>
                    <a:lnTo>
                      <a:pt x="138" y="1208"/>
                    </a:lnTo>
                    <a:lnTo>
                      <a:pt x="144" y="1202"/>
                    </a:lnTo>
                    <a:lnTo>
                      <a:pt x="150" y="1202"/>
                    </a:lnTo>
                    <a:lnTo>
                      <a:pt x="150" y="1208"/>
                    </a:lnTo>
                    <a:lnTo>
                      <a:pt x="156" y="1202"/>
                    </a:lnTo>
                    <a:lnTo>
                      <a:pt x="156" y="1208"/>
                    </a:lnTo>
                    <a:lnTo>
                      <a:pt x="156" y="1202"/>
                    </a:lnTo>
                    <a:lnTo>
                      <a:pt x="161" y="1197"/>
                    </a:lnTo>
                    <a:lnTo>
                      <a:pt x="161" y="1191"/>
                    </a:lnTo>
                    <a:lnTo>
                      <a:pt x="167" y="1191"/>
                    </a:lnTo>
                    <a:lnTo>
                      <a:pt x="167" y="1185"/>
                    </a:lnTo>
                    <a:lnTo>
                      <a:pt x="173" y="1185"/>
                    </a:lnTo>
                    <a:lnTo>
                      <a:pt x="173" y="1179"/>
                    </a:lnTo>
                    <a:lnTo>
                      <a:pt x="173" y="1174"/>
                    </a:lnTo>
                    <a:lnTo>
                      <a:pt x="173" y="1168"/>
                    </a:lnTo>
                    <a:lnTo>
                      <a:pt x="179" y="1168"/>
                    </a:lnTo>
                    <a:lnTo>
                      <a:pt x="184" y="1168"/>
                    </a:lnTo>
                    <a:lnTo>
                      <a:pt x="190" y="1168"/>
                    </a:lnTo>
                    <a:lnTo>
                      <a:pt x="190" y="1162"/>
                    </a:lnTo>
                    <a:lnTo>
                      <a:pt x="196" y="1162"/>
                    </a:lnTo>
                    <a:lnTo>
                      <a:pt x="196" y="1156"/>
                    </a:lnTo>
                    <a:lnTo>
                      <a:pt x="196" y="1151"/>
                    </a:lnTo>
                    <a:lnTo>
                      <a:pt x="190" y="1151"/>
                    </a:lnTo>
                    <a:lnTo>
                      <a:pt x="184" y="1145"/>
                    </a:lnTo>
                    <a:lnTo>
                      <a:pt x="184" y="1139"/>
                    </a:lnTo>
                    <a:lnTo>
                      <a:pt x="184" y="1133"/>
                    </a:lnTo>
                    <a:lnTo>
                      <a:pt x="184" y="1128"/>
                    </a:lnTo>
                    <a:lnTo>
                      <a:pt x="179" y="1128"/>
                    </a:lnTo>
                    <a:lnTo>
                      <a:pt x="179" y="1122"/>
                    </a:lnTo>
                    <a:lnTo>
                      <a:pt x="179" y="1116"/>
                    </a:lnTo>
                    <a:lnTo>
                      <a:pt x="184" y="1110"/>
                    </a:lnTo>
                    <a:lnTo>
                      <a:pt x="190" y="1105"/>
                    </a:lnTo>
                    <a:lnTo>
                      <a:pt x="190" y="1099"/>
                    </a:lnTo>
                    <a:lnTo>
                      <a:pt x="190" y="1093"/>
                    </a:lnTo>
                    <a:lnTo>
                      <a:pt x="184" y="1087"/>
                    </a:lnTo>
                    <a:lnTo>
                      <a:pt x="184" y="1082"/>
                    </a:lnTo>
                    <a:lnTo>
                      <a:pt x="179" y="1076"/>
                    </a:lnTo>
                    <a:lnTo>
                      <a:pt x="179" y="1070"/>
                    </a:lnTo>
                    <a:lnTo>
                      <a:pt x="179" y="1064"/>
                    </a:lnTo>
                    <a:lnTo>
                      <a:pt x="173" y="1059"/>
                    </a:lnTo>
                    <a:lnTo>
                      <a:pt x="167" y="1059"/>
                    </a:lnTo>
                    <a:lnTo>
                      <a:pt x="167" y="1053"/>
                    </a:lnTo>
                    <a:lnTo>
                      <a:pt x="173" y="1047"/>
                    </a:lnTo>
                    <a:lnTo>
                      <a:pt x="173" y="1041"/>
                    </a:lnTo>
                    <a:lnTo>
                      <a:pt x="167" y="1035"/>
                    </a:lnTo>
                    <a:lnTo>
                      <a:pt x="161" y="1035"/>
                    </a:lnTo>
                    <a:lnTo>
                      <a:pt x="156" y="1035"/>
                    </a:lnTo>
                    <a:lnTo>
                      <a:pt x="156" y="1030"/>
                    </a:lnTo>
                    <a:lnTo>
                      <a:pt x="156" y="1024"/>
                    </a:lnTo>
                    <a:lnTo>
                      <a:pt x="156" y="1018"/>
                    </a:lnTo>
                    <a:lnTo>
                      <a:pt x="150" y="1018"/>
                    </a:lnTo>
                    <a:lnTo>
                      <a:pt x="144" y="1018"/>
                    </a:lnTo>
                    <a:lnTo>
                      <a:pt x="144" y="1012"/>
                    </a:lnTo>
                    <a:lnTo>
                      <a:pt x="138" y="1012"/>
                    </a:lnTo>
                    <a:lnTo>
                      <a:pt x="133" y="1012"/>
                    </a:lnTo>
                    <a:lnTo>
                      <a:pt x="127" y="1012"/>
                    </a:lnTo>
                    <a:lnTo>
                      <a:pt x="121" y="1012"/>
                    </a:lnTo>
                    <a:lnTo>
                      <a:pt x="121" y="1018"/>
                    </a:lnTo>
                    <a:lnTo>
                      <a:pt x="121" y="1012"/>
                    </a:lnTo>
                    <a:lnTo>
                      <a:pt x="115" y="1012"/>
                    </a:lnTo>
                    <a:lnTo>
                      <a:pt x="110" y="1012"/>
                    </a:lnTo>
                    <a:lnTo>
                      <a:pt x="104" y="1012"/>
                    </a:lnTo>
                    <a:lnTo>
                      <a:pt x="104" y="1007"/>
                    </a:lnTo>
                    <a:lnTo>
                      <a:pt x="98" y="1007"/>
                    </a:lnTo>
                    <a:lnTo>
                      <a:pt x="98" y="1001"/>
                    </a:lnTo>
                    <a:lnTo>
                      <a:pt x="98" y="995"/>
                    </a:lnTo>
                    <a:lnTo>
                      <a:pt x="98" y="989"/>
                    </a:lnTo>
                    <a:lnTo>
                      <a:pt x="92" y="989"/>
                    </a:lnTo>
                    <a:lnTo>
                      <a:pt x="92" y="984"/>
                    </a:lnTo>
                    <a:lnTo>
                      <a:pt x="87" y="984"/>
                    </a:lnTo>
                    <a:lnTo>
                      <a:pt x="87" y="978"/>
                    </a:lnTo>
                    <a:lnTo>
                      <a:pt x="81" y="978"/>
                    </a:lnTo>
                    <a:lnTo>
                      <a:pt x="81" y="972"/>
                    </a:lnTo>
                    <a:lnTo>
                      <a:pt x="87" y="978"/>
                    </a:lnTo>
                    <a:lnTo>
                      <a:pt x="87" y="972"/>
                    </a:lnTo>
                    <a:lnTo>
                      <a:pt x="92" y="972"/>
                    </a:lnTo>
                    <a:lnTo>
                      <a:pt x="92" y="966"/>
                    </a:lnTo>
                    <a:lnTo>
                      <a:pt x="98" y="966"/>
                    </a:lnTo>
                    <a:lnTo>
                      <a:pt x="98" y="961"/>
                    </a:lnTo>
                    <a:lnTo>
                      <a:pt x="98" y="966"/>
                    </a:lnTo>
                    <a:lnTo>
                      <a:pt x="98" y="961"/>
                    </a:lnTo>
                    <a:lnTo>
                      <a:pt x="104" y="961"/>
                    </a:lnTo>
                    <a:lnTo>
                      <a:pt x="110" y="961"/>
                    </a:lnTo>
                    <a:lnTo>
                      <a:pt x="115" y="961"/>
                    </a:lnTo>
                    <a:lnTo>
                      <a:pt x="121" y="961"/>
                    </a:lnTo>
                    <a:lnTo>
                      <a:pt x="115" y="955"/>
                    </a:lnTo>
                    <a:lnTo>
                      <a:pt x="121" y="955"/>
                    </a:lnTo>
                    <a:lnTo>
                      <a:pt x="121" y="949"/>
                    </a:lnTo>
                    <a:lnTo>
                      <a:pt x="121" y="955"/>
                    </a:lnTo>
                    <a:lnTo>
                      <a:pt x="121" y="949"/>
                    </a:lnTo>
                    <a:lnTo>
                      <a:pt x="115" y="949"/>
                    </a:lnTo>
                    <a:lnTo>
                      <a:pt x="115" y="943"/>
                    </a:lnTo>
                    <a:lnTo>
                      <a:pt x="115" y="938"/>
                    </a:lnTo>
                    <a:lnTo>
                      <a:pt x="121" y="938"/>
                    </a:lnTo>
                    <a:lnTo>
                      <a:pt x="115" y="938"/>
                    </a:lnTo>
                    <a:lnTo>
                      <a:pt x="115" y="932"/>
                    </a:lnTo>
                    <a:lnTo>
                      <a:pt x="115" y="926"/>
                    </a:lnTo>
                    <a:lnTo>
                      <a:pt x="110" y="926"/>
                    </a:lnTo>
                    <a:lnTo>
                      <a:pt x="115" y="915"/>
                    </a:lnTo>
                    <a:lnTo>
                      <a:pt x="110" y="915"/>
                    </a:lnTo>
                    <a:lnTo>
                      <a:pt x="110" y="909"/>
                    </a:lnTo>
                    <a:lnTo>
                      <a:pt x="98" y="909"/>
                    </a:lnTo>
                    <a:lnTo>
                      <a:pt x="104" y="903"/>
                    </a:lnTo>
                    <a:lnTo>
                      <a:pt x="98" y="903"/>
                    </a:lnTo>
                    <a:lnTo>
                      <a:pt x="98" y="897"/>
                    </a:lnTo>
                    <a:lnTo>
                      <a:pt x="98" y="892"/>
                    </a:lnTo>
                    <a:lnTo>
                      <a:pt x="104" y="892"/>
                    </a:lnTo>
                    <a:lnTo>
                      <a:pt x="104" y="886"/>
                    </a:lnTo>
                    <a:lnTo>
                      <a:pt x="110" y="886"/>
                    </a:lnTo>
                    <a:lnTo>
                      <a:pt x="104" y="880"/>
                    </a:lnTo>
                    <a:lnTo>
                      <a:pt x="104" y="874"/>
                    </a:lnTo>
                    <a:lnTo>
                      <a:pt x="110" y="863"/>
                    </a:lnTo>
                    <a:lnTo>
                      <a:pt x="110" y="857"/>
                    </a:lnTo>
                    <a:lnTo>
                      <a:pt x="104" y="857"/>
                    </a:lnTo>
                    <a:lnTo>
                      <a:pt x="104" y="851"/>
                    </a:lnTo>
                    <a:lnTo>
                      <a:pt x="110" y="851"/>
                    </a:lnTo>
                    <a:lnTo>
                      <a:pt x="110" y="846"/>
                    </a:lnTo>
                    <a:lnTo>
                      <a:pt x="115" y="846"/>
                    </a:lnTo>
                    <a:lnTo>
                      <a:pt x="121" y="840"/>
                    </a:lnTo>
                    <a:lnTo>
                      <a:pt x="121" y="834"/>
                    </a:lnTo>
                    <a:lnTo>
                      <a:pt x="121" y="828"/>
                    </a:lnTo>
                    <a:lnTo>
                      <a:pt x="127" y="828"/>
                    </a:lnTo>
                    <a:lnTo>
                      <a:pt x="127" y="834"/>
                    </a:lnTo>
                    <a:lnTo>
                      <a:pt x="127" y="828"/>
                    </a:lnTo>
                    <a:lnTo>
                      <a:pt x="133" y="828"/>
                    </a:lnTo>
                    <a:lnTo>
                      <a:pt x="133" y="834"/>
                    </a:lnTo>
                    <a:lnTo>
                      <a:pt x="133" y="828"/>
                    </a:lnTo>
                    <a:lnTo>
                      <a:pt x="133" y="834"/>
                    </a:lnTo>
                    <a:lnTo>
                      <a:pt x="133" y="828"/>
                    </a:lnTo>
                    <a:lnTo>
                      <a:pt x="138" y="828"/>
                    </a:lnTo>
                    <a:lnTo>
                      <a:pt x="133" y="828"/>
                    </a:lnTo>
                    <a:lnTo>
                      <a:pt x="138" y="823"/>
                    </a:lnTo>
                    <a:lnTo>
                      <a:pt x="144" y="823"/>
                    </a:lnTo>
                    <a:lnTo>
                      <a:pt x="150" y="823"/>
                    </a:lnTo>
                    <a:lnTo>
                      <a:pt x="150" y="817"/>
                    </a:lnTo>
                    <a:lnTo>
                      <a:pt x="150" y="811"/>
                    </a:lnTo>
                    <a:lnTo>
                      <a:pt x="150" y="805"/>
                    </a:lnTo>
                    <a:lnTo>
                      <a:pt x="150" y="800"/>
                    </a:lnTo>
                    <a:lnTo>
                      <a:pt x="133" y="794"/>
                    </a:lnTo>
                    <a:lnTo>
                      <a:pt x="127" y="788"/>
                    </a:lnTo>
                    <a:lnTo>
                      <a:pt x="104" y="777"/>
                    </a:lnTo>
                    <a:lnTo>
                      <a:pt x="104" y="765"/>
                    </a:lnTo>
                    <a:lnTo>
                      <a:pt x="104" y="742"/>
                    </a:lnTo>
                    <a:lnTo>
                      <a:pt x="127" y="719"/>
                    </a:lnTo>
                    <a:lnTo>
                      <a:pt x="144" y="713"/>
                    </a:lnTo>
                    <a:lnTo>
                      <a:pt x="138" y="696"/>
                    </a:lnTo>
                    <a:lnTo>
                      <a:pt x="144" y="690"/>
                    </a:lnTo>
                    <a:lnTo>
                      <a:pt x="115" y="690"/>
                    </a:lnTo>
                    <a:lnTo>
                      <a:pt x="110" y="656"/>
                    </a:lnTo>
                    <a:lnTo>
                      <a:pt x="98" y="650"/>
                    </a:lnTo>
                    <a:lnTo>
                      <a:pt x="92" y="633"/>
                    </a:lnTo>
                    <a:lnTo>
                      <a:pt x="81" y="627"/>
                    </a:lnTo>
                    <a:lnTo>
                      <a:pt x="58" y="621"/>
                    </a:lnTo>
                    <a:lnTo>
                      <a:pt x="52" y="621"/>
                    </a:lnTo>
                    <a:lnTo>
                      <a:pt x="41" y="621"/>
                    </a:lnTo>
                    <a:lnTo>
                      <a:pt x="35" y="621"/>
                    </a:lnTo>
                    <a:lnTo>
                      <a:pt x="18" y="615"/>
                    </a:lnTo>
                    <a:lnTo>
                      <a:pt x="6" y="610"/>
                    </a:lnTo>
                    <a:lnTo>
                      <a:pt x="0" y="604"/>
                    </a:lnTo>
                    <a:lnTo>
                      <a:pt x="6" y="604"/>
                    </a:lnTo>
                    <a:lnTo>
                      <a:pt x="6" y="598"/>
                    </a:lnTo>
                    <a:lnTo>
                      <a:pt x="6" y="592"/>
                    </a:lnTo>
                    <a:lnTo>
                      <a:pt x="12" y="592"/>
                    </a:lnTo>
                    <a:lnTo>
                      <a:pt x="12" y="587"/>
                    </a:lnTo>
                    <a:lnTo>
                      <a:pt x="18" y="587"/>
                    </a:lnTo>
                    <a:lnTo>
                      <a:pt x="18" y="581"/>
                    </a:lnTo>
                    <a:lnTo>
                      <a:pt x="12" y="541"/>
                    </a:lnTo>
                    <a:lnTo>
                      <a:pt x="6" y="535"/>
                    </a:lnTo>
                    <a:lnTo>
                      <a:pt x="12" y="535"/>
                    </a:lnTo>
                    <a:lnTo>
                      <a:pt x="18" y="535"/>
                    </a:lnTo>
                    <a:lnTo>
                      <a:pt x="23" y="529"/>
                    </a:lnTo>
                    <a:lnTo>
                      <a:pt x="29" y="529"/>
                    </a:lnTo>
                    <a:lnTo>
                      <a:pt x="35" y="529"/>
                    </a:lnTo>
                    <a:lnTo>
                      <a:pt x="41" y="523"/>
                    </a:lnTo>
                    <a:lnTo>
                      <a:pt x="46" y="523"/>
                    </a:lnTo>
                    <a:lnTo>
                      <a:pt x="52" y="523"/>
                    </a:lnTo>
                    <a:lnTo>
                      <a:pt x="64" y="518"/>
                    </a:lnTo>
                    <a:lnTo>
                      <a:pt x="69" y="518"/>
                    </a:lnTo>
                    <a:lnTo>
                      <a:pt x="69" y="512"/>
                    </a:lnTo>
                    <a:lnTo>
                      <a:pt x="69" y="506"/>
                    </a:lnTo>
                    <a:lnTo>
                      <a:pt x="75" y="506"/>
                    </a:lnTo>
                    <a:lnTo>
                      <a:pt x="81" y="506"/>
                    </a:lnTo>
                    <a:lnTo>
                      <a:pt x="81" y="500"/>
                    </a:lnTo>
                    <a:lnTo>
                      <a:pt x="81" y="495"/>
                    </a:lnTo>
                    <a:lnTo>
                      <a:pt x="75" y="495"/>
                    </a:lnTo>
                    <a:lnTo>
                      <a:pt x="69" y="489"/>
                    </a:lnTo>
                    <a:lnTo>
                      <a:pt x="64" y="483"/>
                    </a:lnTo>
                    <a:lnTo>
                      <a:pt x="58" y="483"/>
                    </a:lnTo>
                    <a:lnTo>
                      <a:pt x="58" y="477"/>
                    </a:lnTo>
                    <a:lnTo>
                      <a:pt x="52" y="477"/>
                    </a:lnTo>
                    <a:lnTo>
                      <a:pt x="52" y="472"/>
                    </a:lnTo>
                    <a:lnTo>
                      <a:pt x="46" y="472"/>
                    </a:lnTo>
                    <a:lnTo>
                      <a:pt x="41" y="472"/>
                    </a:lnTo>
                    <a:lnTo>
                      <a:pt x="41" y="466"/>
                    </a:lnTo>
                    <a:lnTo>
                      <a:pt x="41" y="460"/>
                    </a:lnTo>
                    <a:lnTo>
                      <a:pt x="41" y="454"/>
                    </a:lnTo>
                    <a:lnTo>
                      <a:pt x="41" y="448"/>
                    </a:lnTo>
                    <a:lnTo>
                      <a:pt x="41" y="443"/>
                    </a:lnTo>
                    <a:lnTo>
                      <a:pt x="41" y="437"/>
                    </a:lnTo>
                    <a:lnTo>
                      <a:pt x="46" y="437"/>
                    </a:lnTo>
                    <a:lnTo>
                      <a:pt x="52" y="431"/>
                    </a:lnTo>
                    <a:lnTo>
                      <a:pt x="58" y="425"/>
                    </a:lnTo>
                    <a:lnTo>
                      <a:pt x="64" y="425"/>
                    </a:lnTo>
                    <a:lnTo>
                      <a:pt x="64" y="420"/>
                    </a:lnTo>
                    <a:lnTo>
                      <a:pt x="64" y="414"/>
                    </a:lnTo>
                    <a:lnTo>
                      <a:pt x="69" y="414"/>
                    </a:lnTo>
                    <a:lnTo>
                      <a:pt x="75" y="414"/>
                    </a:lnTo>
                    <a:lnTo>
                      <a:pt x="75" y="408"/>
                    </a:lnTo>
                    <a:lnTo>
                      <a:pt x="75" y="402"/>
                    </a:lnTo>
                    <a:lnTo>
                      <a:pt x="81" y="402"/>
                    </a:lnTo>
                    <a:lnTo>
                      <a:pt x="81" y="397"/>
                    </a:lnTo>
                    <a:lnTo>
                      <a:pt x="87" y="397"/>
                    </a:lnTo>
                    <a:lnTo>
                      <a:pt x="92" y="397"/>
                    </a:lnTo>
                    <a:lnTo>
                      <a:pt x="92" y="391"/>
                    </a:lnTo>
                    <a:lnTo>
                      <a:pt x="98" y="391"/>
                    </a:lnTo>
                    <a:lnTo>
                      <a:pt x="98" y="385"/>
                    </a:lnTo>
                    <a:lnTo>
                      <a:pt x="98" y="379"/>
                    </a:lnTo>
                    <a:lnTo>
                      <a:pt x="98" y="374"/>
                    </a:lnTo>
                    <a:lnTo>
                      <a:pt x="104" y="374"/>
                    </a:lnTo>
                    <a:lnTo>
                      <a:pt x="104" y="368"/>
                    </a:lnTo>
                    <a:lnTo>
                      <a:pt x="104" y="362"/>
                    </a:lnTo>
                    <a:lnTo>
                      <a:pt x="110" y="362"/>
                    </a:lnTo>
                    <a:lnTo>
                      <a:pt x="104" y="362"/>
                    </a:lnTo>
                    <a:lnTo>
                      <a:pt x="98" y="362"/>
                    </a:lnTo>
                    <a:lnTo>
                      <a:pt x="98" y="356"/>
                    </a:lnTo>
                    <a:lnTo>
                      <a:pt x="98" y="351"/>
                    </a:lnTo>
                    <a:lnTo>
                      <a:pt x="98" y="345"/>
                    </a:lnTo>
                    <a:lnTo>
                      <a:pt x="92" y="345"/>
                    </a:lnTo>
                    <a:lnTo>
                      <a:pt x="98" y="345"/>
                    </a:lnTo>
                    <a:lnTo>
                      <a:pt x="92" y="345"/>
                    </a:lnTo>
                    <a:lnTo>
                      <a:pt x="92" y="339"/>
                    </a:lnTo>
                    <a:lnTo>
                      <a:pt x="98" y="339"/>
                    </a:lnTo>
                    <a:lnTo>
                      <a:pt x="98" y="333"/>
                    </a:lnTo>
                    <a:lnTo>
                      <a:pt x="104" y="333"/>
                    </a:lnTo>
                    <a:lnTo>
                      <a:pt x="104" y="328"/>
                    </a:lnTo>
                    <a:lnTo>
                      <a:pt x="104" y="322"/>
                    </a:lnTo>
                    <a:lnTo>
                      <a:pt x="110" y="322"/>
                    </a:lnTo>
                    <a:lnTo>
                      <a:pt x="110" y="316"/>
                    </a:lnTo>
                    <a:lnTo>
                      <a:pt x="115" y="316"/>
                    </a:lnTo>
                    <a:lnTo>
                      <a:pt x="121" y="316"/>
                    </a:lnTo>
                    <a:lnTo>
                      <a:pt x="121" y="310"/>
                    </a:lnTo>
                    <a:lnTo>
                      <a:pt x="127" y="310"/>
                    </a:lnTo>
                    <a:lnTo>
                      <a:pt x="133" y="310"/>
                    </a:lnTo>
                    <a:lnTo>
                      <a:pt x="133" y="305"/>
                    </a:lnTo>
                    <a:lnTo>
                      <a:pt x="133" y="299"/>
                    </a:lnTo>
                    <a:lnTo>
                      <a:pt x="138" y="299"/>
                    </a:lnTo>
                    <a:lnTo>
                      <a:pt x="138" y="293"/>
                    </a:lnTo>
                    <a:lnTo>
                      <a:pt x="138" y="287"/>
                    </a:lnTo>
                    <a:lnTo>
                      <a:pt x="133" y="287"/>
                    </a:lnTo>
                    <a:lnTo>
                      <a:pt x="138" y="287"/>
                    </a:lnTo>
                    <a:lnTo>
                      <a:pt x="138" y="282"/>
                    </a:lnTo>
                    <a:lnTo>
                      <a:pt x="133" y="282"/>
                    </a:lnTo>
                    <a:lnTo>
                      <a:pt x="133" y="276"/>
                    </a:lnTo>
                    <a:lnTo>
                      <a:pt x="138" y="270"/>
                    </a:lnTo>
                    <a:lnTo>
                      <a:pt x="138" y="264"/>
                    </a:lnTo>
                    <a:lnTo>
                      <a:pt x="138" y="253"/>
                    </a:lnTo>
                    <a:lnTo>
                      <a:pt x="138" y="247"/>
                    </a:lnTo>
                    <a:lnTo>
                      <a:pt x="133" y="247"/>
                    </a:lnTo>
                    <a:lnTo>
                      <a:pt x="127" y="247"/>
                    </a:lnTo>
                    <a:lnTo>
                      <a:pt x="127" y="253"/>
                    </a:lnTo>
                    <a:lnTo>
                      <a:pt x="121" y="247"/>
                    </a:lnTo>
                    <a:lnTo>
                      <a:pt x="121" y="253"/>
                    </a:lnTo>
                    <a:lnTo>
                      <a:pt x="121" y="247"/>
                    </a:lnTo>
                    <a:lnTo>
                      <a:pt x="115" y="253"/>
                    </a:lnTo>
                    <a:lnTo>
                      <a:pt x="115" y="247"/>
                    </a:lnTo>
                    <a:lnTo>
                      <a:pt x="115" y="241"/>
                    </a:lnTo>
                    <a:lnTo>
                      <a:pt x="115" y="247"/>
                    </a:lnTo>
                    <a:lnTo>
                      <a:pt x="115" y="241"/>
                    </a:lnTo>
                    <a:lnTo>
                      <a:pt x="110" y="241"/>
                    </a:lnTo>
                    <a:lnTo>
                      <a:pt x="115" y="241"/>
                    </a:lnTo>
                    <a:lnTo>
                      <a:pt x="115" y="236"/>
                    </a:lnTo>
                    <a:lnTo>
                      <a:pt x="110" y="236"/>
                    </a:lnTo>
                    <a:lnTo>
                      <a:pt x="110" y="230"/>
                    </a:lnTo>
                    <a:lnTo>
                      <a:pt x="110" y="236"/>
                    </a:lnTo>
                    <a:lnTo>
                      <a:pt x="104" y="236"/>
                    </a:lnTo>
                    <a:lnTo>
                      <a:pt x="98" y="236"/>
                    </a:lnTo>
                    <a:lnTo>
                      <a:pt x="98" y="230"/>
                    </a:lnTo>
                    <a:lnTo>
                      <a:pt x="98" y="236"/>
                    </a:lnTo>
                    <a:lnTo>
                      <a:pt x="98" y="230"/>
                    </a:lnTo>
                    <a:lnTo>
                      <a:pt x="98" y="236"/>
                    </a:lnTo>
                    <a:lnTo>
                      <a:pt x="98" y="230"/>
                    </a:lnTo>
                    <a:lnTo>
                      <a:pt x="92" y="230"/>
                    </a:lnTo>
                    <a:lnTo>
                      <a:pt x="92" y="236"/>
                    </a:lnTo>
                    <a:lnTo>
                      <a:pt x="92" y="230"/>
                    </a:lnTo>
                    <a:lnTo>
                      <a:pt x="92" y="224"/>
                    </a:lnTo>
                    <a:lnTo>
                      <a:pt x="98" y="224"/>
                    </a:lnTo>
                    <a:lnTo>
                      <a:pt x="92" y="224"/>
                    </a:lnTo>
                    <a:lnTo>
                      <a:pt x="98" y="224"/>
                    </a:lnTo>
                    <a:lnTo>
                      <a:pt x="98" y="218"/>
                    </a:lnTo>
                    <a:lnTo>
                      <a:pt x="98" y="224"/>
                    </a:lnTo>
                    <a:lnTo>
                      <a:pt x="98" y="218"/>
                    </a:lnTo>
                    <a:lnTo>
                      <a:pt x="98" y="213"/>
                    </a:lnTo>
                    <a:lnTo>
                      <a:pt x="104" y="213"/>
                    </a:lnTo>
                    <a:lnTo>
                      <a:pt x="104" y="207"/>
                    </a:lnTo>
                    <a:lnTo>
                      <a:pt x="110" y="207"/>
                    </a:lnTo>
                    <a:lnTo>
                      <a:pt x="110" y="201"/>
                    </a:lnTo>
                    <a:lnTo>
                      <a:pt x="110" y="195"/>
                    </a:lnTo>
                    <a:lnTo>
                      <a:pt x="110" y="190"/>
                    </a:lnTo>
                    <a:lnTo>
                      <a:pt x="110" y="184"/>
                    </a:lnTo>
                    <a:lnTo>
                      <a:pt x="104" y="184"/>
                    </a:lnTo>
                    <a:lnTo>
                      <a:pt x="104" y="178"/>
                    </a:lnTo>
                    <a:lnTo>
                      <a:pt x="110" y="178"/>
                    </a:lnTo>
                    <a:lnTo>
                      <a:pt x="110" y="172"/>
                    </a:lnTo>
                    <a:lnTo>
                      <a:pt x="104" y="172"/>
                    </a:lnTo>
                    <a:lnTo>
                      <a:pt x="104" y="167"/>
                    </a:lnTo>
                    <a:lnTo>
                      <a:pt x="104" y="161"/>
                    </a:lnTo>
                    <a:lnTo>
                      <a:pt x="98" y="161"/>
                    </a:lnTo>
                    <a:lnTo>
                      <a:pt x="92" y="161"/>
                    </a:lnTo>
                    <a:lnTo>
                      <a:pt x="87" y="161"/>
                    </a:lnTo>
                    <a:lnTo>
                      <a:pt x="87" y="155"/>
                    </a:lnTo>
                    <a:lnTo>
                      <a:pt x="87" y="149"/>
                    </a:lnTo>
                    <a:lnTo>
                      <a:pt x="87" y="143"/>
                    </a:lnTo>
                    <a:lnTo>
                      <a:pt x="87" y="138"/>
                    </a:lnTo>
                    <a:lnTo>
                      <a:pt x="87" y="132"/>
                    </a:lnTo>
                    <a:lnTo>
                      <a:pt x="92" y="132"/>
                    </a:lnTo>
                    <a:lnTo>
                      <a:pt x="92" y="126"/>
                    </a:lnTo>
                    <a:lnTo>
                      <a:pt x="92" y="109"/>
                    </a:lnTo>
                    <a:lnTo>
                      <a:pt x="87" y="109"/>
                    </a:lnTo>
                    <a:lnTo>
                      <a:pt x="87" y="103"/>
                    </a:lnTo>
                    <a:lnTo>
                      <a:pt x="92" y="97"/>
                    </a:lnTo>
                    <a:lnTo>
                      <a:pt x="92" y="92"/>
                    </a:lnTo>
                    <a:lnTo>
                      <a:pt x="98" y="92"/>
                    </a:lnTo>
                    <a:lnTo>
                      <a:pt x="98" y="86"/>
                    </a:lnTo>
                    <a:lnTo>
                      <a:pt x="98" y="80"/>
                    </a:lnTo>
                    <a:lnTo>
                      <a:pt x="98" y="74"/>
                    </a:lnTo>
                    <a:lnTo>
                      <a:pt x="92" y="74"/>
                    </a:lnTo>
                    <a:lnTo>
                      <a:pt x="92" y="69"/>
                    </a:lnTo>
                    <a:lnTo>
                      <a:pt x="87" y="6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5" name="Freeform 305"/>
              <p:cNvSpPr>
                <a:spLocks/>
              </p:cNvSpPr>
              <p:nvPr/>
            </p:nvSpPr>
            <p:spPr bwMode="auto">
              <a:xfrm>
                <a:off x="2485" y="1829"/>
                <a:ext cx="92" cy="115"/>
              </a:xfrm>
              <a:custGeom>
                <a:avLst/>
                <a:gdLst>
                  <a:gd name="T0" fmla="*/ 0 w 92"/>
                  <a:gd name="T1" fmla="*/ 92 h 115"/>
                  <a:gd name="T2" fmla="*/ 6 w 92"/>
                  <a:gd name="T3" fmla="*/ 86 h 115"/>
                  <a:gd name="T4" fmla="*/ 6 w 92"/>
                  <a:gd name="T5" fmla="*/ 86 h 115"/>
                  <a:gd name="T6" fmla="*/ 12 w 92"/>
                  <a:gd name="T7" fmla="*/ 80 h 115"/>
                  <a:gd name="T8" fmla="*/ 12 w 92"/>
                  <a:gd name="T9" fmla="*/ 80 h 115"/>
                  <a:gd name="T10" fmla="*/ 6 w 92"/>
                  <a:gd name="T11" fmla="*/ 75 h 115"/>
                  <a:gd name="T12" fmla="*/ 12 w 92"/>
                  <a:gd name="T13" fmla="*/ 69 h 115"/>
                  <a:gd name="T14" fmla="*/ 12 w 92"/>
                  <a:gd name="T15" fmla="*/ 69 h 115"/>
                  <a:gd name="T16" fmla="*/ 17 w 92"/>
                  <a:gd name="T17" fmla="*/ 63 h 115"/>
                  <a:gd name="T18" fmla="*/ 12 w 92"/>
                  <a:gd name="T19" fmla="*/ 57 h 115"/>
                  <a:gd name="T20" fmla="*/ 6 w 92"/>
                  <a:gd name="T21" fmla="*/ 52 h 115"/>
                  <a:gd name="T22" fmla="*/ 12 w 92"/>
                  <a:gd name="T23" fmla="*/ 46 h 115"/>
                  <a:gd name="T24" fmla="*/ 6 w 92"/>
                  <a:gd name="T25" fmla="*/ 40 h 115"/>
                  <a:gd name="T26" fmla="*/ 6 w 92"/>
                  <a:gd name="T27" fmla="*/ 29 h 115"/>
                  <a:gd name="T28" fmla="*/ 17 w 92"/>
                  <a:gd name="T29" fmla="*/ 29 h 115"/>
                  <a:gd name="T30" fmla="*/ 23 w 92"/>
                  <a:gd name="T31" fmla="*/ 34 h 115"/>
                  <a:gd name="T32" fmla="*/ 29 w 92"/>
                  <a:gd name="T33" fmla="*/ 29 h 115"/>
                  <a:gd name="T34" fmla="*/ 29 w 92"/>
                  <a:gd name="T35" fmla="*/ 17 h 115"/>
                  <a:gd name="T36" fmla="*/ 35 w 92"/>
                  <a:gd name="T37" fmla="*/ 11 h 115"/>
                  <a:gd name="T38" fmla="*/ 40 w 92"/>
                  <a:gd name="T39" fmla="*/ 6 h 115"/>
                  <a:gd name="T40" fmla="*/ 46 w 92"/>
                  <a:gd name="T41" fmla="*/ 0 h 115"/>
                  <a:gd name="T42" fmla="*/ 46 w 92"/>
                  <a:gd name="T43" fmla="*/ 11 h 115"/>
                  <a:gd name="T44" fmla="*/ 52 w 92"/>
                  <a:gd name="T45" fmla="*/ 17 h 115"/>
                  <a:gd name="T46" fmla="*/ 52 w 92"/>
                  <a:gd name="T47" fmla="*/ 17 h 115"/>
                  <a:gd name="T48" fmla="*/ 58 w 92"/>
                  <a:gd name="T49" fmla="*/ 23 h 115"/>
                  <a:gd name="T50" fmla="*/ 52 w 92"/>
                  <a:gd name="T51" fmla="*/ 29 h 115"/>
                  <a:gd name="T52" fmla="*/ 46 w 92"/>
                  <a:gd name="T53" fmla="*/ 34 h 115"/>
                  <a:gd name="T54" fmla="*/ 52 w 92"/>
                  <a:gd name="T55" fmla="*/ 34 h 115"/>
                  <a:gd name="T56" fmla="*/ 52 w 92"/>
                  <a:gd name="T57" fmla="*/ 34 h 115"/>
                  <a:gd name="T58" fmla="*/ 58 w 92"/>
                  <a:gd name="T59" fmla="*/ 40 h 115"/>
                  <a:gd name="T60" fmla="*/ 52 w 92"/>
                  <a:gd name="T61" fmla="*/ 46 h 115"/>
                  <a:gd name="T62" fmla="*/ 58 w 92"/>
                  <a:gd name="T63" fmla="*/ 52 h 115"/>
                  <a:gd name="T64" fmla="*/ 63 w 92"/>
                  <a:gd name="T65" fmla="*/ 57 h 115"/>
                  <a:gd name="T66" fmla="*/ 63 w 92"/>
                  <a:gd name="T67" fmla="*/ 57 h 115"/>
                  <a:gd name="T68" fmla="*/ 63 w 92"/>
                  <a:gd name="T69" fmla="*/ 69 h 115"/>
                  <a:gd name="T70" fmla="*/ 63 w 92"/>
                  <a:gd name="T71" fmla="*/ 69 h 115"/>
                  <a:gd name="T72" fmla="*/ 63 w 92"/>
                  <a:gd name="T73" fmla="*/ 69 h 115"/>
                  <a:gd name="T74" fmla="*/ 69 w 92"/>
                  <a:gd name="T75" fmla="*/ 75 h 115"/>
                  <a:gd name="T76" fmla="*/ 69 w 92"/>
                  <a:gd name="T77" fmla="*/ 75 h 115"/>
                  <a:gd name="T78" fmla="*/ 69 w 92"/>
                  <a:gd name="T79" fmla="*/ 86 h 115"/>
                  <a:gd name="T80" fmla="*/ 75 w 92"/>
                  <a:gd name="T81" fmla="*/ 92 h 115"/>
                  <a:gd name="T82" fmla="*/ 75 w 92"/>
                  <a:gd name="T83" fmla="*/ 92 h 115"/>
                  <a:gd name="T84" fmla="*/ 81 w 92"/>
                  <a:gd name="T85" fmla="*/ 98 h 115"/>
                  <a:gd name="T86" fmla="*/ 81 w 92"/>
                  <a:gd name="T87" fmla="*/ 109 h 115"/>
                  <a:gd name="T88" fmla="*/ 86 w 92"/>
                  <a:gd name="T89" fmla="*/ 103 h 1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2" h="115">
                    <a:moveTo>
                      <a:pt x="12" y="115"/>
                    </a:moveTo>
                    <a:lnTo>
                      <a:pt x="0" y="92"/>
                    </a:lnTo>
                    <a:lnTo>
                      <a:pt x="0" y="86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12" y="80"/>
                    </a:lnTo>
                    <a:lnTo>
                      <a:pt x="6" y="80"/>
                    </a:lnTo>
                    <a:lnTo>
                      <a:pt x="12" y="80"/>
                    </a:lnTo>
                    <a:lnTo>
                      <a:pt x="12" y="75"/>
                    </a:lnTo>
                    <a:lnTo>
                      <a:pt x="6" y="75"/>
                    </a:lnTo>
                    <a:lnTo>
                      <a:pt x="12" y="75"/>
                    </a:lnTo>
                    <a:lnTo>
                      <a:pt x="12" y="69"/>
                    </a:lnTo>
                    <a:lnTo>
                      <a:pt x="17" y="69"/>
                    </a:lnTo>
                    <a:lnTo>
                      <a:pt x="12" y="69"/>
                    </a:lnTo>
                    <a:lnTo>
                      <a:pt x="17" y="69"/>
                    </a:lnTo>
                    <a:lnTo>
                      <a:pt x="17" y="63"/>
                    </a:lnTo>
                    <a:lnTo>
                      <a:pt x="12" y="63"/>
                    </a:lnTo>
                    <a:lnTo>
                      <a:pt x="12" y="57"/>
                    </a:lnTo>
                    <a:lnTo>
                      <a:pt x="6" y="57"/>
                    </a:lnTo>
                    <a:lnTo>
                      <a:pt x="6" y="52"/>
                    </a:lnTo>
                    <a:lnTo>
                      <a:pt x="12" y="52"/>
                    </a:lnTo>
                    <a:lnTo>
                      <a:pt x="12" y="46"/>
                    </a:lnTo>
                    <a:lnTo>
                      <a:pt x="6" y="46"/>
                    </a:lnTo>
                    <a:lnTo>
                      <a:pt x="6" y="40"/>
                    </a:lnTo>
                    <a:lnTo>
                      <a:pt x="6" y="34"/>
                    </a:lnTo>
                    <a:lnTo>
                      <a:pt x="6" y="29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17" y="34"/>
                    </a:lnTo>
                    <a:lnTo>
                      <a:pt x="23" y="34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35" y="17"/>
                    </a:lnTo>
                    <a:lnTo>
                      <a:pt x="35" y="11"/>
                    </a:lnTo>
                    <a:lnTo>
                      <a:pt x="40" y="11"/>
                    </a:lnTo>
                    <a:lnTo>
                      <a:pt x="40" y="6"/>
                    </a:lnTo>
                    <a:lnTo>
                      <a:pt x="46" y="6"/>
                    </a:lnTo>
                    <a:lnTo>
                      <a:pt x="46" y="0"/>
                    </a:lnTo>
                    <a:lnTo>
                      <a:pt x="46" y="6"/>
                    </a:lnTo>
                    <a:lnTo>
                      <a:pt x="46" y="11"/>
                    </a:lnTo>
                    <a:lnTo>
                      <a:pt x="52" y="11"/>
                    </a:lnTo>
                    <a:lnTo>
                      <a:pt x="52" y="17"/>
                    </a:lnTo>
                    <a:lnTo>
                      <a:pt x="58" y="17"/>
                    </a:lnTo>
                    <a:lnTo>
                      <a:pt x="52" y="17"/>
                    </a:lnTo>
                    <a:lnTo>
                      <a:pt x="52" y="23"/>
                    </a:lnTo>
                    <a:lnTo>
                      <a:pt x="58" y="23"/>
                    </a:lnTo>
                    <a:lnTo>
                      <a:pt x="58" y="29"/>
                    </a:lnTo>
                    <a:lnTo>
                      <a:pt x="52" y="29"/>
                    </a:lnTo>
                    <a:lnTo>
                      <a:pt x="52" y="34"/>
                    </a:lnTo>
                    <a:lnTo>
                      <a:pt x="46" y="34"/>
                    </a:lnTo>
                    <a:lnTo>
                      <a:pt x="46" y="40"/>
                    </a:lnTo>
                    <a:lnTo>
                      <a:pt x="52" y="34"/>
                    </a:lnTo>
                    <a:lnTo>
                      <a:pt x="52" y="40"/>
                    </a:lnTo>
                    <a:lnTo>
                      <a:pt x="52" y="34"/>
                    </a:lnTo>
                    <a:lnTo>
                      <a:pt x="52" y="40"/>
                    </a:lnTo>
                    <a:lnTo>
                      <a:pt x="58" y="40"/>
                    </a:lnTo>
                    <a:lnTo>
                      <a:pt x="52" y="40"/>
                    </a:lnTo>
                    <a:lnTo>
                      <a:pt x="52" y="46"/>
                    </a:lnTo>
                    <a:lnTo>
                      <a:pt x="58" y="46"/>
                    </a:lnTo>
                    <a:lnTo>
                      <a:pt x="58" y="52"/>
                    </a:lnTo>
                    <a:lnTo>
                      <a:pt x="58" y="57"/>
                    </a:lnTo>
                    <a:lnTo>
                      <a:pt x="63" y="57"/>
                    </a:lnTo>
                    <a:lnTo>
                      <a:pt x="58" y="57"/>
                    </a:lnTo>
                    <a:lnTo>
                      <a:pt x="63" y="57"/>
                    </a:lnTo>
                    <a:lnTo>
                      <a:pt x="63" y="63"/>
                    </a:lnTo>
                    <a:lnTo>
                      <a:pt x="63" y="69"/>
                    </a:lnTo>
                    <a:lnTo>
                      <a:pt x="58" y="69"/>
                    </a:lnTo>
                    <a:lnTo>
                      <a:pt x="63" y="69"/>
                    </a:lnTo>
                    <a:lnTo>
                      <a:pt x="63" y="75"/>
                    </a:lnTo>
                    <a:lnTo>
                      <a:pt x="63" y="69"/>
                    </a:lnTo>
                    <a:lnTo>
                      <a:pt x="63" y="75"/>
                    </a:lnTo>
                    <a:lnTo>
                      <a:pt x="69" y="75"/>
                    </a:lnTo>
                    <a:lnTo>
                      <a:pt x="69" y="69"/>
                    </a:lnTo>
                    <a:lnTo>
                      <a:pt x="69" y="75"/>
                    </a:lnTo>
                    <a:lnTo>
                      <a:pt x="69" y="80"/>
                    </a:lnTo>
                    <a:lnTo>
                      <a:pt x="69" y="86"/>
                    </a:lnTo>
                    <a:lnTo>
                      <a:pt x="75" y="86"/>
                    </a:lnTo>
                    <a:lnTo>
                      <a:pt x="75" y="92"/>
                    </a:lnTo>
                    <a:lnTo>
                      <a:pt x="75" y="86"/>
                    </a:lnTo>
                    <a:lnTo>
                      <a:pt x="75" y="92"/>
                    </a:lnTo>
                    <a:lnTo>
                      <a:pt x="75" y="98"/>
                    </a:lnTo>
                    <a:lnTo>
                      <a:pt x="81" y="98"/>
                    </a:lnTo>
                    <a:lnTo>
                      <a:pt x="81" y="103"/>
                    </a:lnTo>
                    <a:lnTo>
                      <a:pt x="81" y="109"/>
                    </a:lnTo>
                    <a:lnTo>
                      <a:pt x="86" y="109"/>
                    </a:lnTo>
                    <a:lnTo>
                      <a:pt x="86" y="103"/>
                    </a:lnTo>
                    <a:lnTo>
                      <a:pt x="92" y="10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6" name="Freeform 306"/>
              <p:cNvSpPr>
                <a:spLocks noEditPoints="1"/>
              </p:cNvSpPr>
              <p:nvPr/>
            </p:nvSpPr>
            <p:spPr bwMode="auto">
              <a:xfrm>
                <a:off x="4683" y="689"/>
                <a:ext cx="823" cy="869"/>
              </a:xfrm>
              <a:custGeom>
                <a:avLst/>
                <a:gdLst>
                  <a:gd name="T0" fmla="*/ 64 w 823"/>
                  <a:gd name="T1" fmla="*/ 513 h 869"/>
                  <a:gd name="T2" fmla="*/ 127 w 823"/>
                  <a:gd name="T3" fmla="*/ 449 h 869"/>
                  <a:gd name="T4" fmla="*/ 208 w 823"/>
                  <a:gd name="T5" fmla="*/ 461 h 869"/>
                  <a:gd name="T6" fmla="*/ 185 w 823"/>
                  <a:gd name="T7" fmla="*/ 397 h 869"/>
                  <a:gd name="T8" fmla="*/ 167 w 823"/>
                  <a:gd name="T9" fmla="*/ 351 h 869"/>
                  <a:gd name="T10" fmla="*/ 242 w 823"/>
                  <a:gd name="T11" fmla="*/ 288 h 869"/>
                  <a:gd name="T12" fmla="*/ 334 w 823"/>
                  <a:gd name="T13" fmla="*/ 225 h 869"/>
                  <a:gd name="T14" fmla="*/ 449 w 823"/>
                  <a:gd name="T15" fmla="*/ 196 h 869"/>
                  <a:gd name="T16" fmla="*/ 553 w 823"/>
                  <a:gd name="T17" fmla="*/ 161 h 869"/>
                  <a:gd name="T18" fmla="*/ 628 w 823"/>
                  <a:gd name="T19" fmla="*/ 179 h 869"/>
                  <a:gd name="T20" fmla="*/ 662 w 823"/>
                  <a:gd name="T21" fmla="*/ 167 h 869"/>
                  <a:gd name="T22" fmla="*/ 610 w 823"/>
                  <a:gd name="T23" fmla="*/ 156 h 869"/>
                  <a:gd name="T24" fmla="*/ 639 w 823"/>
                  <a:gd name="T25" fmla="*/ 115 h 869"/>
                  <a:gd name="T26" fmla="*/ 668 w 823"/>
                  <a:gd name="T27" fmla="*/ 92 h 869"/>
                  <a:gd name="T28" fmla="*/ 743 w 823"/>
                  <a:gd name="T29" fmla="*/ 64 h 869"/>
                  <a:gd name="T30" fmla="*/ 743 w 823"/>
                  <a:gd name="T31" fmla="*/ 121 h 869"/>
                  <a:gd name="T32" fmla="*/ 754 w 823"/>
                  <a:gd name="T33" fmla="*/ 156 h 869"/>
                  <a:gd name="T34" fmla="*/ 737 w 823"/>
                  <a:gd name="T35" fmla="*/ 167 h 869"/>
                  <a:gd name="T36" fmla="*/ 789 w 823"/>
                  <a:gd name="T37" fmla="*/ 190 h 869"/>
                  <a:gd name="T38" fmla="*/ 795 w 823"/>
                  <a:gd name="T39" fmla="*/ 213 h 869"/>
                  <a:gd name="T40" fmla="*/ 823 w 823"/>
                  <a:gd name="T41" fmla="*/ 219 h 869"/>
                  <a:gd name="T42" fmla="*/ 806 w 823"/>
                  <a:gd name="T43" fmla="*/ 231 h 869"/>
                  <a:gd name="T44" fmla="*/ 749 w 823"/>
                  <a:gd name="T45" fmla="*/ 271 h 869"/>
                  <a:gd name="T46" fmla="*/ 691 w 823"/>
                  <a:gd name="T47" fmla="*/ 271 h 869"/>
                  <a:gd name="T48" fmla="*/ 662 w 823"/>
                  <a:gd name="T49" fmla="*/ 294 h 869"/>
                  <a:gd name="T50" fmla="*/ 599 w 823"/>
                  <a:gd name="T51" fmla="*/ 323 h 869"/>
                  <a:gd name="T52" fmla="*/ 576 w 823"/>
                  <a:gd name="T53" fmla="*/ 317 h 869"/>
                  <a:gd name="T54" fmla="*/ 610 w 823"/>
                  <a:gd name="T55" fmla="*/ 357 h 869"/>
                  <a:gd name="T56" fmla="*/ 645 w 823"/>
                  <a:gd name="T57" fmla="*/ 432 h 869"/>
                  <a:gd name="T58" fmla="*/ 616 w 823"/>
                  <a:gd name="T59" fmla="*/ 478 h 869"/>
                  <a:gd name="T60" fmla="*/ 587 w 823"/>
                  <a:gd name="T61" fmla="*/ 501 h 869"/>
                  <a:gd name="T62" fmla="*/ 593 w 823"/>
                  <a:gd name="T63" fmla="*/ 513 h 869"/>
                  <a:gd name="T64" fmla="*/ 622 w 823"/>
                  <a:gd name="T65" fmla="*/ 484 h 869"/>
                  <a:gd name="T66" fmla="*/ 674 w 823"/>
                  <a:gd name="T67" fmla="*/ 478 h 869"/>
                  <a:gd name="T68" fmla="*/ 766 w 823"/>
                  <a:gd name="T69" fmla="*/ 518 h 869"/>
                  <a:gd name="T70" fmla="*/ 766 w 823"/>
                  <a:gd name="T71" fmla="*/ 564 h 869"/>
                  <a:gd name="T72" fmla="*/ 731 w 823"/>
                  <a:gd name="T73" fmla="*/ 685 h 869"/>
                  <a:gd name="T74" fmla="*/ 662 w 823"/>
                  <a:gd name="T75" fmla="*/ 697 h 869"/>
                  <a:gd name="T76" fmla="*/ 633 w 823"/>
                  <a:gd name="T77" fmla="*/ 748 h 869"/>
                  <a:gd name="T78" fmla="*/ 559 w 823"/>
                  <a:gd name="T79" fmla="*/ 789 h 869"/>
                  <a:gd name="T80" fmla="*/ 507 w 823"/>
                  <a:gd name="T81" fmla="*/ 760 h 869"/>
                  <a:gd name="T82" fmla="*/ 444 w 823"/>
                  <a:gd name="T83" fmla="*/ 731 h 869"/>
                  <a:gd name="T84" fmla="*/ 380 w 823"/>
                  <a:gd name="T85" fmla="*/ 772 h 869"/>
                  <a:gd name="T86" fmla="*/ 305 w 823"/>
                  <a:gd name="T87" fmla="*/ 800 h 869"/>
                  <a:gd name="T88" fmla="*/ 259 w 823"/>
                  <a:gd name="T89" fmla="*/ 858 h 869"/>
                  <a:gd name="T90" fmla="*/ 167 w 823"/>
                  <a:gd name="T91" fmla="*/ 858 h 869"/>
                  <a:gd name="T92" fmla="*/ 92 w 823"/>
                  <a:gd name="T93" fmla="*/ 835 h 869"/>
                  <a:gd name="T94" fmla="*/ 35 w 823"/>
                  <a:gd name="T95" fmla="*/ 795 h 869"/>
                  <a:gd name="T96" fmla="*/ 6 w 823"/>
                  <a:gd name="T97" fmla="*/ 725 h 869"/>
                  <a:gd name="T98" fmla="*/ 69 w 823"/>
                  <a:gd name="T99" fmla="*/ 645 h 869"/>
                  <a:gd name="T100" fmla="*/ 35 w 823"/>
                  <a:gd name="T101" fmla="*/ 582 h 869"/>
                  <a:gd name="T102" fmla="*/ 110 w 823"/>
                  <a:gd name="T103" fmla="*/ 420 h 869"/>
                  <a:gd name="T104" fmla="*/ 133 w 823"/>
                  <a:gd name="T105" fmla="*/ 438 h 869"/>
                  <a:gd name="T106" fmla="*/ 213 w 823"/>
                  <a:gd name="T107" fmla="*/ 98 h 869"/>
                  <a:gd name="T108" fmla="*/ 248 w 823"/>
                  <a:gd name="T109" fmla="*/ 58 h 869"/>
                  <a:gd name="T110" fmla="*/ 277 w 823"/>
                  <a:gd name="T111" fmla="*/ 52 h 869"/>
                  <a:gd name="T112" fmla="*/ 265 w 823"/>
                  <a:gd name="T113" fmla="*/ 115 h 869"/>
                  <a:gd name="T114" fmla="*/ 225 w 823"/>
                  <a:gd name="T115" fmla="*/ 150 h 869"/>
                  <a:gd name="T116" fmla="*/ 219 w 823"/>
                  <a:gd name="T117" fmla="*/ 69 h 869"/>
                  <a:gd name="T118" fmla="*/ 593 w 823"/>
                  <a:gd name="T119" fmla="*/ 161 h 869"/>
                  <a:gd name="T120" fmla="*/ 651 w 823"/>
                  <a:gd name="T121" fmla="*/ 328 h 869"/>
                  <a:gd name="T122" fmla="*/ 800 w 823"/>
                  <a:gd name="T123" fmla="*/ 185 h 86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3" h="869">
                    <a:moveTo>
                      <a:pt x="6" y="559"/>
                    </a:moveTo>
                    <a:lnTo>
                      <a:pt x="12" y="559"/>
                    </a:lnTo>
                    <a:lnTo>
                      <a:pt x="6" y="559"/>
                    </a:lnTo>
                    <a:lnTo>
                      <a:pt x="6" y="553"/>
                    </a:lnTo>
                    <a:lnTo>
                      <a:pt x="12" y="553"/>
                    </a:lnTo>
                    <a:lnTo>
                      <a:pt x="18" y="553"/>
                    </a:lnTo>
                    <a:lnTo>
                      <a:pt x="18" y="547"/>
                    </a:lnTo>
                    <a:lnTo>
                      <a:pt x="18" y="541"/>
                    </a:lnTo>
                    <a:lnTo>
                      <a:pt x="23" y="541"/>
                    </a:lnTo>
                    <a:lnTo>
                      <a:pt x="23" y="536"/>
                    </a:lnTo>
                    <a:lnTo>
                      <a:pt x="29" y="536"/>
                    </a:lnTo>
                    <a:lnTo>
                      <a:pt x="35" y="536"/>
                    </a:lnTo>
                    <a:lnTo>
                      <a:pt x="35" y="530"/>
                    </a:lnTo>
                    <a:lnTo>
                      <a:pt x="35" y="524"/>
                    </a:lnTo>
                    <a:lnTo>
                      <a:pt x="35" y="518"/>
                    </a:lnTo>
                    <a:lnTo>
                      <a:pt x="41" y="518"/>
                    </a:lnTo>
                    <a:lnTo>
                      <a:pt x="41" y="524"/>
                    </a:lnTo>
                    <a:lnTo>
                      <a:pt x="46" y="524"/>
                    </a:lnTo>
                    <a:lnTo>
                      <a:pt x="52" y="524"/>
                    </a:lnTo>
                    <a:lnTo>
                      <a:pt x="58" y="524"/>
                    </a:lnTo>
                    <a:lnTo>
                      <a:pt x="58" y="518"/>
                    </a:lnTo>
                    <a:lnTo>
                      <a:pt x="64" y="518"/>
                    </a:lnTo>
                    <a:lnTo>
                      <a:pt x="64" y="513"/>
                    </a:lnTo>
                    <a:lnTo>
                      <a:pt x="69" y="513"/>
                    </a:lnTo>
                    <a:lnTo>
                      <a:pt x="69" y="507"/>
                    </a:lnTo>
                    <a:lnTo>
                      <a:pt x="75" y="507"/>
                    </a:lnTo>
                    <a:lnTo>
                      <a:pt x="75" y="501"/>
                    </a:lnTo>
                    <a:lnTo>
                      <a:pt x="81" y="501"/>
                    </a:lnTo>
                    <a:lnTo>
                      <a:pt x="81" y="495"/>
                    </a:lnTo>
                    <a:lnTo>
                      <a:pt x="87" y="495"/>
                    </a:lnTo>
                    <a:lnTo>
                      <a:pt x="92" y="495"/>
                    </a:lnTo>
                    <a:lnTo>
                      <a:pt x="98" y="490"/>
                    </a:lnTo>
                    <a:lnTo>
                      <a:pt x="104" y="490"/>
                    </a:lnTo>
                    <a:lnTo>
                      <a:pt x="104" y="484"/>
                    </a:lnTo>
                    <a:lnTo>
                      <a:pt x="110" y="484"/>
                    </a:lnTo>
                    <a:lnTo>
                      <a:pt x="110" y="478"/>
                    </a:lnTo>
                    <a:lnTo>
                      <a:pt x="110" y="472"/>
                    </a:lnTo>
                    <a:lnTo>
                      <a:pt x="110" y="467"/>
                    </a:lnTo>
                    <a:lnTo>
                      <a:pt x="110" y="461"/>
                    </a:lnTo>
                    <a:lnTo>
                      <a:pt x="110" y="455"/>
                    </a:lnTo>
                    <a:lnTo>
                      <a:pt x="110" y="449"/>
                    </a:lnTo>
                    <a:lnTo>
                      <a:pt x="110" y="443"/>
                    </a:lnTo>
                    <a:lnTo>
                      <a:pt x="116" y="443"/>
                    </a:lnTo>
                    <a:lnTo>
                      <a:pt x="121" y="443"/>
                    </a:lnTo>
                    <a:lnTo>
                      <a:pt x="121" y="449"/>
                    </a:lnTo>
                    <a:lnTo>
                      <a:pt x="127" y="449"/>
                    </a:lnTo>
                    <a:lnTo>
                      <a:pt x="133" y="449"/>
                    </a:lnTo>
                    <a:lnTo>
                      <a:pt x="139" y="449"/>
                    </a:lnTo>
                    <a:lnTo>
                      <a:pt x="139" y="455"/>
                    </a:lnTo>
                    <a:lnTo>
                      <a:pt x="139" y="461"/>
                    </a:lnTo>
                    <a:lnTo>
                      <a:pt x="144" y="461"/>
                    </a:lnTo>
                    <a:lnTo>
                      <a:pt x="150" y="467"/>
                    </a:lnTo>
                    <a:lnTo>
                      <a:pt x="156" y="467"/>
                    </a:lnTo>
                    <a:lnTo>
                      <a:pt x="156" y="461"/>
                    </a:lnTo>
                    <a:lnTo>
                      <a:pt x="162" y="461"/>
                    </a:lnTo>
                    <a:lnTo>
                      <a:pt x="167" y="455"/>
                    </a:lnTo>
                    <a:lnTo>
                      <a:pt x="173" y="455"/>
                    </a:lnTo>
                    <a:lnTo>
                      <a:pt x="179" y="455"/>
                    </a:lnTo>
                    <a:lnTo>
                      <a:pt x="185" y="455"/>
                    </a:lnTo>
                    <a:lnTo>
                      <a:pt x="185" y="449"/>
                    </a:lnTo>
                    <a:lnTo>
                      <a:pt x="185" y="455"/>
                    </a:lnTo>
                    <a:lnTo>
                      <a:pt x="185" y="449"/>
                    </a:lnTo>
                    <a:lnTo>
                      <a:pt x="185" y="455"/>
                    </a:lnTo>
                    <a:lnTo>
                      <a:pt x="190" y="455"/>
                    </a:lnTo>
                    <a:lnTo>
                      <a:pt x="196" y="455"/>
                    </a:lnTo>
                    <a:lnTo>
                      <a:pt x="196" y="461"/>
                    </a:lnTo>
                    <a:lnTo>
                      <a:pt x="202" y="467"/>
                    </a:lnTo>
                    <a:lnTo>
                      <a:pt x="208" y="467"/>
                    </a:lnTo>
                    <a:lnTo>
                      <a:pt x="208" y="461"/>
                    </a:lnTo>
                    <a:lnTo>
                      <a:pt x="213" y="455"/>
                    </a:lnTo>
                    <a:lnTo>
                      <a:pt x="213" y="449"/>
                    </a:lnTo>
                    <a:lnTo>
                      <a:pt x="219" y="449"/>
                    </a:lnTo>
                    <a:lnTo>
                      <a:pt x="219" y="443"/>
                    </a:lnTo>
                    <a:lnTo>
                      <a:pt x="219" y="438"/>
                    </a:lnTo>
                    <a:lnTo>
                      <a:pt x="219" y="432"/>
                    </a:lnTo>
                    <a:lnTo>
                      <a:pt x="219" y="426"/>
                    </a:lnTo>
                    <a:lnTo>
                      <a:pt x="219" y="420"/>
                    </a:lnTo>
                    <a:lnTo>
                      <a:pt x="219" y="415"/>
                    </a:lnTo>
                    <a:lnTo>
                      <a:pt x="213" y="415"/>
                    </a:lnTo>
                    <a:lnTo>
                      <a:pt x="208" y="415"/>
                    </a:lnTo>
                    <a:lnTo>
                      <a:pt x="208" y="409"/>
                    </a:lnTo>
                    <a:lnTo>
                      <a:pt x="202" y="409"/>
                    </a:lnTo>
                    <a:lnTo>
                      <a:pt x="202" y="403"/>
                    </a:lnTo>
                    <a:lnTo>
                      <a:pt x="196" y="403"/>
                    </a:lnTo>
                    <a:lnTo>
                      <a:pt x="190" y="403"/>
                    </a:lnTo>
                    <a:lnTo>
                      <a:pt x="196" y="403"/>
                    </a:lnTo>
                    <a:lnTo>
                      <a:pt x="190" y="403"/>
                    </a:lnTo>
                    <a:lnTo>
                      <a:pt x="185" y="397"/>
                    </a:lnTo>
                    <a:lnTo>
                      <a:pt x="185" y="403"/>
                    </a:lnTo>
                    <a:lnTo>
                      <a:pt x="185" y="397"/>
                    </a:lnTo>
                    <a:lnTo>
                      <a:pt x="185" y="403"/>
                    </a:lnTo>
                    <a:lnTo>
                      <a:pt x="185" y="397"/>
                    </a:lnTo>
                    <a:lnTo>
                      <a:pt x="179" y="397"/>
                    </a:lnTo>
                    <a:lnTo>
                      <a:pt x="173" y="397"/>
                    </a:lnTo>
                    <a:lnTo>
                      <a:pt x="173" y="403"/>
                    </a:lnTo>
                    <a:lnTo>
                      <a:pt x="167" y="403"/>
                    </a:lnTo>
                    <a:lnTo>
                      <a:pt x="162" y="397"/>
                    </a:lnTo>
                    <a:lnTo>
                      <a:pt x="167" y="403"/>
                    </a:lnTo>
                    <a:lnTo>
                      <a:pt x="167" y="397"/>
                    </a:lnTo>
                    <a:lnTo>
                      <a:pt x="162" y="397"/>
                    </a:lnTo>
                    <a:lnTo>
                      <a:pt x="167" y="392"/>
                    </a:lnTo>
                    <a:lnTo>
                      <a:pt x="167" y="386"/>
                    </a:lnTo>
                    <a:lnTo>
                      <a:pt x="162" y="386"/>
                    </a:lnTo>
                    <a:lnTo>
                      <a:pt x="162" y="380"/>
                    </a:lnTo>
                    <a:lnTo>
                      <a:pt x="156" y="380"/>
                    </a:lnTo>
                    <a:lnTo>
                      <a:pt x="156" y="374"/>
                    </a:lnTo>
                    <a:lnTo>
                      <a:pt x="150" y="374"/>
                    </a:lnTo>
                    <a:lnTo>
                      <a:pt x="144" y="369"/>
                    </a:lnTo>
                    <a:lnTo>
                      <a:pt x="150" y="369"/>
                    </a:lnTo>
                    <a:lnTo>
                      <a:pt x="150" y="363"/>
                    </a:lnTo>
                    <a:lnTo>
                      <a:pt x="156" y="363"/>
                    </a:lnTo>
                    <a:lnTo>
                      <a:pt x="156" y="357"/>
                    </a:lnTo>
                    <a:lnTo>
                      <a:pt x="162" y="357"/>
                    </a:lnTo>
                    <a:lnTo>
                      <a:pt x="162" y="351"/>
                    </a:lnTo>
                    <a:lnTo>
                      <a:pt x="167" y="351"/>
                    </a:lnTo>
                    <a:lnTo>
                      <a:pt x="173" y="351"/>
                    </a:lnTo>
                    <a:lnTo>
                      <a:pt x="173" y="346"/>
                    </a:lnTo>
                    <a:lnTo>
                      <a:pt x="179" y="346"/>
                    </a:lnTo>
                    <a:lnTo>
                      <a:pt x="185" y="340"/>
                    </a:lnTo>
                    <a:lnTo>
                      <a:pt x="190" y="340"/>
                    </a:lnTo>
                    <a:lnTo>
                      <a:pt x="190" y="334"/>
                    </a:lnTo>
                    <a:lnTo>
                      <a:pt x="196" y="334"/>
                    </a:lnTo>
                    <a:lnTo>
                      <a:pt x="196" y="328"/>
                    </a:lnTo>
                    <a:lnTo>
                      <a:pt x="196" y="334"/>
                    </a:lnTo>
                    <a:lnTo>
                      <a:pt x="202" y="334"/>
                    </a:lnTo>
                    <a:lnTo>
                      <a:pt x="202" y="328"/>
                    </a:lnTo>
                    <a:lnTo>
                      <a:pt x="208" y="328"/>
                    </a:lnTo>
                    <a:lnTo>
                      <a:pt x="208" y="323"/>
                    </a:lnTo>
                    <a:lnTo>
                      <a:pt x="208" y="317"/>
                    </a:lnTo>
                    <a:lnTo>
                      <a:pt x="213" y="317"/>
                    </a:lnTo>
                    <a:lnTo>
                      <a:pt x="219" y="317"/>
                    </a:lnTo>
                    <a:lnTo>
                      <a:pt x="225" y="317"/>
                    </a:lnTo>
                    <a:lnTo>
                      <a:pt x="225" y="311"/>
                    </a:lnTo>
                    <a:lnTo>
                      <a:pt x="225" y="305"/>
                    </a:lnTo>
                    <a:lnTo>
                      <a:pt x="231" y="305"/>
                    </a:lnTo>
                    <a:lnTo>
                      <a:pt x="231" y="300"/>
                    </a:lnTo>
                    <a:lnTo>
                      <a:pt x="236" y="294"/>
                    </a:lnTo>
                    <a:lnTo>
                      <a:pt x="242" y="288"/>
                    </a:lnTo>
                    <a:lnTo>
                      <a:pt x="248" y="282"/>
                    </a:lnTo>
                    <a:lnTo>
                      <a:pt x="248" y="277"/>
                    </a:lnTo>
                    <a:lnTo>
                      <a:pt x="248" y="271"/>
                    </a:lnTo>
                    <a:lnTo>
                      <a:pt x="254" y="271"/>
                    </a:lnTo>
                    <a:lnTo>
                      <a:pt x="254" y="265"/>
                    </a:lnTo>
                    <a:lnTo>
                      <a:pt x="259" y="265"/>
                    </a:lnTo>
                    <a:lnTo>
                      <a:pt x="259" y="259"/>
                    </a:lnTo>
                    <a:lnTo>
                      <a:pt x="265" y="259"/>
                    </a:lnTo>
                    <a:lnTo>
                      <a:pt x="271" y="259"/>
                    </a:lnTo>
                    <a:lnTo>
                      <a:pt x="277" y="259"/>
                    </a:lnTo>
                    <a:lnTo>
                      <a:pt x="282" y="259"/>
                    </a:lnTo>
                    <a:lnTo>
                      <a:pt x="288" y="259"/>
                    </a:lnTo>
                    <a:lnTo>
                      <a:pt x="288" y="254"/>
                    </a:lnTo>
                    <a:lnTo>
                      <a:pt x="294" y="254"/>
                    </a:lnTo>
                    <a:lnTo>
                      <a:pt x="300" y="248"/>
                    </a:lnTo>
                    <a:lnTo>
                      <a:pt x="305" y="248"/>
                    </a:lnTo>
                    <a:lnTo>
                      <a:pt x="305" y="242"/>
                    </a:lnTo>
                    <a:lnTo>
                      <a:pt x="311" y="242"/>
                    </a:lnTo>
                    <a:lnTo>
                      <a:pt x="317" y="242"/>
                    </a:lnTo>
                    <a:lnTo>
                      <a:pt x="323" y="236"/>
                    </a:lnTo>
                    <a:lnTo>
                      <a:pt x="328" y="236"/>
                    </a:lnTo>
                    <a:lnTo>
                      <a:pt x="328" y="231"/>
                    </a:lnTo>
                    <a:lnTo>
                      <a:pt x="334" y="225"/>
                    </a:lnTo>
                    <a:lnTo>
                      <a:pt x="340" y="225"/>
                    </a:lnTo>
                    <a:lnTo>
                      <a:pt x="346" y="225"/>
                    </a:lnTo>
                    <a:lnTo>
                      <a:pt x="346" y="219"/>
                    </a:lnTo>
                    <a:lnTo>
                      <a:pt x="351" y="219"/>
                    </a:lnTo>
                    <a:lnTo>
                      <a:pt x="357" y="219"/>
                    </a:lnTo>
                    <a:lnTo>
                      <a:pt x="363" y="219"/>
                    </a:lnTo>
                    <a:lnTo>
                      <a:pt x="369" y="219"/>
                    </a:lnTo>
                    <a:lnTo>
                      <a:pt x="374" y="219"/>
                    </a:lnTo>
                    <a:lnTo>
                      <a:pt x="380" y="219"/>
                    </a:lnTo>
                    <a:lnTo>
                      <a:pt x="380" y="213"/>
                    </a:lnTo>
                    <a:lnTo>
                      <a:pt x="386" y="213"/>
                    </a:lnTo>
                    <a:lnTo>
                      <a:pt x="392" y="213"/>
                    </a:lnTo>
                    <a:lnTo>
                      <a:pt x="397" y="213"/>
                    </a:lnTo>
                    <a:lnTo>
                      <a:pt x="397" y="208"/>
                    </a:lnTo>
                    <a:lnTo>
                      <a:pt x="403" y="208"/>
                    </a:lnTo>
                    <a:lnTo>
                      <a:pt x="409" y="202"/>
                    </a:lnTo>
                    <a:lnTo>
                      <a:pt x="415" y="202"/>
                    </a:lnTo>
                    <a:lnTo>
                      <a:pt x="421" y="202"/>
                    </a:lnTo>
                    <a:lnTo>
                      <a:pt x="421" y="196"/>
                    </a:lnTo>
                    <a:lnTo>
                      <a:pt x="426" y="196"/>
                    </a:lnTo>
                    <a:lnTo>
                      <a:pt x="438" y="196"/>
                    </a:lnTo>
                    <a:lnTo>
                      <a:pt x="444" y="196"/>
                    </a:lnTo>
                    <a:lnTo>
                      <a:pt x="449" y="196"/>
                    </a:lnTo>
                    <a:lnTo>
                      <a:pt x="455" y="190"/>
                    </a:lnTo>
                    <a:lnTo>
                      <a:pt x="461" y="190"/>
                    </a:lnTo>
                    <a:lnTo>
                      <a:pt x="467" y="190"/>
                    </a:lnTo>
                    <a:lnTo>
                      <a:pt x="472" y="190"/>
                    </a:lnTo>
                    <a:lnTo>
                      <a:pt x="478" y="185"/>
                    </a:lnTo>
                    <a:lnTo>
                      <a:pt x="484" y="185"/>
                    </a:lnTo>
                    <a:lnTo>
                      <a:pt x="490" y="185"/>
                    </a:lnTo>
                    <a:lnTo>
                      <a:pt x="490" y="179"/>
                    </a:lnTo>
                    <a:lnTo>
                      <a:pt x="495" y="179"/>
                    </a:lnTo>
                    <a:lnTo>
                      <a:pt x="501" y="179"/>
                    </a:lnTo>
                    <a:lnTo>
                      <a:pt x="507" y="173"/>
                    </a:lnTo>
                    <a:lnTo>
                      <a:pt x="513" y="173"/>
                    </a:lnTo>
                    <a:lnTo>
                      <a:pt x="518" y="173"/>
                    </a:lnTo>
                    <a:lnTo>
                      <a:pt x="524" y="167"/>
                    </a:lnTo>
                    <a:lnTo>
                      <a:pt x="530" y="167"/>
                    </a:lnTo>
                    <a:lnTo>
                      <a:pt x="530" y="161"/>
                    </a:lnTo>
                    <a:lnTo>
                      <a:pt x="536" y="161"/>
                    </a:lnTo>
                    <a:lnTo>
                      <a:pt x="536" y="167"/>
                    </a:lnTo>
                    <a:lnTo>
                      <a:pt x="536" y="161"/>
                    </a:lnTo>
                    <a:lnTo>
                      <a:pt x="541" y="161"/>
                    </a:lnTo>
                    <a:lnTo>
                      <a:pt x="547" y="161"/>
                    </a:lnTo>
                    <a:lnTo>
                      <a:pt x="553" y="156"/>
                    </a:lnTo>
                    <a:lnTo>
                      <a:pt x="553" y="161"/>
                    </a:lnTo>
                    <a:lnTo>
                      <a:pt x="559" y="161"/>
                    </a:lnTo>
                    <a:lnTo>
                      <a:pt x="564" y="161"/>
                    </a:lnTo>
                    <a:lnTo>
                      <a:pt x="570" y="161"/>
                    </a:lnTo>
                    <a:lnTo>
                      <a:pt x="570" y="156"/>
                    </a:lnTo>
                    <a:lnTo>
                      <a:pt x="576" y="156"/>
                    </a:lnTo>
                    <a:lnTo>
                      <a:pt x="582" y="156"/>
                    </a:lnTo>
                    <a:lnTo>
                      <a:pt x="587" y="156"/>
                    </a:lnTo>
                    <a:lnTo>
                      <a:pt x="593" y="161"/>
                    </a:lnTo>
                    <a:lnTo>
                      <a:pt x="587" y="161"/>
                    </a:lnTo>
                    <a:lnTo>
                      <a:pt x="587" y="156"/>
                    </a:lnTo>
                    <a:lnTo>
                      <a:pt x="587" y="161"/>
                    </a:lnTo>
                    <a:lnTo>
                      <a:pt x="587" y="167"/>
                    </a:lnTo>
                    <a:lnTo>
                      <a:pt x="593" y="167"/>
                    </a:lnTo>
                    <a:lnTo>
                      <a:pt x="599" y="167"/>
                    </a:lnTo>
                    <a:lnTo>
                      <a:pt x="599" y="173"/>
                    </a:lnTo>
                    <a:lnTo>
                      <a:pt x="605" y="173"/>
                    </a:lnTo>
                    <a:lnTo>
                      <a:pt x="610" y="173"/>
                    </a:lnTo>
                    <a:lnTo>
                      <a:pt x="616" y="173"/>
                    </a:lnTo>
                    <a:lnTo>
                      <a:pt x="610" y="173"/>
                    </a:lnTo>
                    <a:lnTo>
                      <a:pt x="616" y="173"/>
                    </a:lnTo>
                    <a:lnTo>
                      <a:pt x="616" y="179"/>
                    </a:lnTo>
                    <a:lnTo>
                      <a:pt x="622" y="179"/>
                    </a:lnTo>
                    <a:lnTo>
                      <a:pt x="628" y="179"/>
                    </a:lnTo>
                    <a:lnTo>
                      <a:pt x="628" y="185"/>
                    </a:lnTo>
                    <a:lnTo>
                      <a:pt x="628" y="179"/>
                    </a:lnTo>
                    <a:lnTo>
                      <a:pt x="622" y="179"/>
                    </a:lnTo>
                    <a:lnTo>
                      <a:pt x="622" y="185"/>
                    </a:lnTo>
                    <a:lnTo>
                      <a:pt x="628" y="185"/>
                    </a:lnTo>
                    <a:lnTo>
                      <a:pt x="628" y="190"/>
                    </a:lnTo>
                    <a:lnTo>
                      <a:pt x="633" y="190"/>
                    </a:lnTo>
                    <a:lnTo>
                      <a:pt x="633" y="185"/>
                    </a:lnTo>
                    <a:lnTo>
                      <a:pt x="639" y="185"/>
                    </a:lnTo>
                    <a:lnTo>
                      <a:pt x="645" y="185"/>
                    </a:lnTo>
                    <a:lnTo>
                      <a:pt x="651" y="185"/>
                    </a:lnTo>
                    <a:lnTo>
                      <a:pt x="651" y="190"/>
                    </a:lnTo>
                    <a:lnTo>
                      <a:pt x="656" y="190"/>
                    </a:lnTo>
                    <a:lnTo>
                      <a:pt x="656" y="185"/>
                    </a:lnTo>
                    <a:lnTo>
                      <a:pt x="656" y="179"/>
                    </a:lnTo>
                    <a:lnTo>
                      <a:pt x="651" y="179"/>
                    </a:lnTo>
                    <a:lnTo>
                      <a:pt x="656" y="179"/>
                    </a:lnTo>
                    <a:lnTo>
                      <a:pt x="656" y="173"/>
                    </a:lnTo>
                    <a:lnTo>
                      <a:pt x="662" y="173"/>
                    </a:lnTo>
                    <a:lnTo>
                      <a:pt x="668" y="179"/>
                    </a:lnTo>
                    <a:lnTo>
                      <a:pt x="668" y="173"/>
                    </a:lnTo>
                    <a:lnTo>
                      <a:pt x="668" y="167"/>
                    </a:lnTo>
                    <a:lnTo>
                      <a:pt x="662" y="167"/>
                    </a:lnTo>
                    <a:lnTo>
                      <a:pt x="656" y="167"/>
                    </a:lnTo>
                    <a:lnTo>
                      <a:pt x="651" y="167"/>
                    </a:lnTo>
                    <a:lnTo>
                      <a:pt x="651" y="173"/>
                    </a:lnTo>
                    <a:lnTo>
                      <a:pt x="645" y="173"/>
                    </a:lnTo>
                    <a:lnTo>
                      <a:pt x="645" y="179"/>
                    </a:lnTo>
                    <a:lnTo>
                      <a:pt x="651" y="179"/>
                    </a:lnTo>
                    <a:lnTo>
                      <a:pt x="645" y="179"/>
                    </a:lnTo>
                    <a:lnTo>
                      <a:pt x="645" y="173"/>
                    </a:lnTo>
                    <a:lnTo>
                      <a:pt x="645" y="167"/>
                    </a:lnTo>
                    <a:lnTo>
                      <a:pt x="645" y="161"/>
                    </a:lnTo>
                    <a:lnTo>
                      <a:pt x="639" y="161"/>
                    </a:lnTo>
                    <a:lnTo>
                      <a:pt x="639" y="156"/>
                    </a:lnTo>
                    <a:lnTo>
                      <a:pt x="633" y="156"/>
                    </a:lnTo>
                    <a:lnTo>
                      <a:pt x="628" y="156"/>
                    </a:lnTo>
                    <a:lnTo>
                      <a:pt x="622" y="156"/>
                    </a:lnTo>
                    <a:lnTo>
                      <a:pt x="622" y="150"/>
                    </a:lnTo>
                    <a:lnTo>
                      <a:pt x="622" y="156"/>
                    </a:lnTo>
                    <a:lnTo>
                      <a:pt x="616" y="156"/>
                    </a:lnTo>
                    <a:lnTo>
                      <a:pt x="616" y="161"/>
                    </a:lnTo>
                    <a:lnTo>
                      <a:pt x="616" y="156"/>
                    </a:lnTo>
                    <a:lnTo>
                      <a:pt x="610" y="156"/>
                    </a:lnTo>
                    <a:lnTo>
                      <a:pt x="610" y="161"/>
                    </a:lnTo>
                    <a:lnTo>
                      <a:pt x="610" y="156"/>
                    </a:lnTo>
                    <a:lnTo>
                      <a:pt x="610" y="161"/>
                    </a:lnTo>
                    <a:lnTo>
                      <a:pt x="610" y="167"/>
                    </a:lnTo>
                    <a:lnTo>
                      <a:pt x="610" y="161"/>
                    </a:lnTo>
                    <a:lnTo>
                      <a:pt x="610" y="156"/>
                    </a:lnTo>
                    <a:lnTo>
                      <a:pt x="610" y="150"/>
                    </a:lnTo>
                    <a:lnTo>
                      <a:pt x="610" y="156"/>
                    </a:lnTo>
                    <a:lnTo>
                      <a:pt x="605" y="161"/>
                    </a:lnTo>
                    <a:lnTo>
                      <a:pt x="605" y="167"/>
                    </a:lnTo>
                    <a:lnTo>
                      <a:pt x="605" y="161"/>
                    </a:lnTo>
                    <a:lnTo>
                      <a:pt x="610" y="156"/>
                    </a:lnTo>
                    <a:lnTo>
                      <a:pt x="610" y="150"/>
                    </a:lnTo>
                    <a:lnTo>
                      <a:pt x="616" y="144"/>
                    </a:lnTo>
                    <a:lnTo>
                      <a:pt x="616" y="138"/>
                    </a:lnTo>
                    <a:lnTo>
                      <a:pt x="622" y="133"/>
                    </a:lnTo>
                    <a:lnTo>
                      <a:pt x="628" y="127"/>
                    </a:lnTo>
                    <a:lnTo>
                      <a:pt x="628" y="121"/>
                    </a:lnTo>
                    <a:lnTo>
                      <a:pt x="633" y="121"/>
                    </a:lnTo>
                    <a:lnTo>
                      <a:pt x="633" y="115"/>
                    </a:lnTo>
                    <a:lnTo>
                      <a:pt x="639" y="115"/>
                    </a:lnTo>
                    <a:lnTo>
                      <a:pt x="639" y="110"/>
                    </a:lnTo>
                    <a:lnTo>
                      <a:pt x="645" y="110"/>
                    </a:lnTo>
                    <a:lnTo>
                      <a:pt x="639" y="110"/>
                    </a:lnTo>
                    <a:lnTo>
                      <a:pt x="639" y="115"/>
                    </a:lnTo>
                    <a:lnTo>
                      <a:pt x="633" y="115"/>
                    </a:lnTo>
                    <a:lnTo>
                      <a:pt x="633" y="121"/>
                    </a:lnTo>
                    <a:lnTo>
                      <a:pt x="633" y="115"/>
                    </a:lnTo>
                    <a:lnTo>
                      <a:pt x="639" y="115"/>
                    </a:lnTo>
                    <a:lnTo>
                      <a:pt x="645" y="110"/>
                    </a:lnTo>
                    <a:lnTo>
                      <a:pt x="651" y="104"/>
                    </a:lnTo>
                    <a:lnTo>
                      <a:pt x="651" y="98"/>
                    </a:lnTo>
                    <a:lnTo>
                      <a:pt x="656" y="98"/>
                    </a:lnTo>
                    <a:lnTo>
                      <a:pt x="651" y="98"/>
                    </a:lnTo>
                    <a:lnTo>
                      <a:pt x="651" y="104"/>
                    </a:lnTo>
                    <a:lnTo>
                      <a:pt x="645" y="104"/>
                    </a:lnTo>
                    <a:lnTo>
                      <a:pt x="645" y="110"/>
                    </a:lnTo>
                    <a:lnTo>
                      <a:pt x="645" y="104"/>
                    </a:lnTo>
                    <a:lnTo>
                      <a:pt x="651" y="104"/>
                    </a:lnTo>
                    <a:lnTo>
                      <a:pt x="651" y="98"/>
                    </a:lnTo>
                    <a:lnTo>
                      <a:pt x="656" y="98"/>
                    </a:lnTo>
                    <a:lnTo>
                      <a:pt x="651" y="98"/>
                    </a:lnTo>
                    <a:lnTo>
                      <a:pt x="651" y="92"/>
                    </a:lnTo>
                    <a:lnTo>
                      <a:pt x="656" y="92"/>
                    </a:lnTo>
                    <a:lnTo>
                      <a:pt x="662" y="92"/>
                    </a:lnTo>
                    <a:lnTo>
                      <a:pt x="662" y="87"/>
                    </a:lnTo>
                    <a:lnTo>
                      <a:pt x="662" y="92"/>
                    </a:lnTo>
                    <a:lnTo>
                      <a:pt x="668" y="92"/>
                    </a:lnTo>
                    <a:lnTo>
                      <a:pt x="674" y="92"/>
                    </a:lnTo>
                    <a:lnTo>
                      <a:pt x="674" y="87"/>
                    </a:lnTo>
                    <a:lnTo>
                      <a:pt x="679" y="87"/>
                    </a:lnTo>
                    <a:lnTo>
                      <a:pt x="679" y="92"/>
                    </a:lnTo>
                    <a:lnTo>
                      <a:pt x="685" y="92"/>
                    </a:lnTo>
                    <a:lnTo>
                      <a:pt x="691" y="92"/>
                    </a:lnTo>
                    <a:lnTo>
                      <a:pt x="691" y="87"/>
                    </a:lnTo>
                    <a:lnTo>
                      <a:pt x="697" y="87"/>
                    </a:lnTo>
                    <a:lnTo>
                      <a:pt x="703" y="87"/>
                    </a:lnTo>
                    <a:lnTo>
                      <a:pt x="708" y="87"/>
                    </a:lnTo>
                    <a:lnTo>
                      <a:pt x="708" y="81"/>
                    </a:lnTo>
                    <a:lnTo>
                      <a:pt x="714" y="81"/>
                    </a:lnTo>
                    <a:lnTo>
                      <a:pt x="720" y="81"/>
                    </a:lnTo>
                    <a:lnTo>
                      <a:pt x="726" y="75"/>
                    </a:lnTo>
                    <a:lnTo>
                      <a:pt x="731" y="75"/>
                    </a:lnTo>
                    <a:lnTo>
                      <a:pt x="737" y="75"/>
                    </a:lnTo>
                    <a:lnTo>
                      <a:pt x="743" y="75"/>
                    </a:lnTo>
                    <a:lnTo>
                      <a:pt x="743" y="69"/>
                    </a:lnTo>
                    <a:lnTo>
                      <a:pt x="737" y="69"/>
                    </a:lnTo>
                    <a:lnTo>
                      <a:pt x="737" y="75"/>
                    </a:lnTo>
                    <a:lnTo>
                      <a:pt x="737" y="69"/>
                    </a:lnTo>
                    <a:lnTo>
                      <a:pt x="743" y="69"/>
                    </a:lnTo>
                    <a:lnTo>
                      <a:pt x="743" y="64"/>
                    </a:lnTo>
                    <a:lnTo>
                      <a:pt x="749" y="64"/>
                    </a:lnTo>
                    <a:lnTo>
                      <a:pt x="754" y="69"/>
                    </a:lnTo>
                    <a:lnTo>
                      <a:pt x="754" y="75"/>
                    </a:lnTo>
                    <a:lnTo>
                      <a:pt x="749" y="75"/>
                    </a:lnTo>
                    <a:lnTo>
                      <a:pt x="749" y="81"/>
                    </a:lnTo>
                    <a:lnTo>
                      <a:pt x="749" y="87"/>
                    </a:lnTo>
                    <a:lnTo>
                      <a:pt x="749" y="92"/>
                    </a:lnTo>
                    <a:lnTo>
                      <a:pt x="749" y="98"/>
                    </a:lnTo>
                    <a:lnTo>
                      <a:pt x="754" y="98"/>
                    </a:lnTo>
                    <a:lnTo>
                      <a:pt x="754" y="104"/>
                    </a:lnTo>
                    <a:lnTo>
                      <a:pt x="754" y="98"/>
                    </a:lnTo>
                    <a:lnTo>
                      <a:pt x="760" y="98"/>
                    </a:lnTo>
                    <a:lnTo>
                      <a:pt x="760" y="104"/>
                    </a:lnTo>
                    <a:lnTo>
                      <a:pt x="766" y="104"/>
                    </a:lnTo>
                    <a:lnTo>
                      <a:pt x="766" y="110"/>
                    </a:lnTo>
                    <a:lnTo>
                      <a:pt x="772" y="110"/>
                    </a:lnTo>
                    <a:lnTo>
                      <a:pt x="772" y="115"/>
                    </a:lnTo>
                    <a:lnTo>
                      <a:pt x="766" y="115"/>
                    </a:lnTo>
                    <a:lnTo>
                      <a:pt x="760" y="115"/>
                    </a:lnTo>
                    <a:lnTo>
                      <a:pt x="760" y="121"/>
                    </a:lnTo>
                    <a:lnTo>
                      <a:pt x="754" y="121"/>
                    </a:lnTo>
                    <a:lnTo>
                      <a:pt x="749" y="121"/>
                    </a:lnTo>
                    <a:lnTo>
                      <a:pt x="743" y="121"/>
                    </a:lnTo>
                    <a:lnTo>
                      <a:pt x="743" y="127"/>
                    </a:lnTo>
                    <a:lnTo>
                      <a:pt x="737" y="127"/>
                    </a:lnTo>
                    <a:lnTo>
                      <a:pt x="743" y="127"/>
                    </a:lnTo>
                    <a:lnTo>
                      <a:pt x="749" y="127"/>
                    </a:lnTo>
                    <a:lnTo>
                      <a:pt x="754" y="127"/>
                    </a:lnTo>
                    <a:lnTo>
                      <a:pt x="749" y="127"/>
                    </a:lnTo>
                    <a:lnTo>
                      <a:pt x="754" y="127"/>
                    </a:lnTo>
                    <a:lnTo>
                      <a:pt x="760" y="127"/>
                    </a:lnTo>
                    <a:lnTo>
                      <a:pt x="760" y="121"/>
                    </a:lnTo>
                    <a:lnTo>
                      <a:pt x="766" y="121"/>
                    </a:lnTo>
                    <a:lnTo>
                      <a:pt x="772" y="127"/>
                    </a:lnTo>
                    <a:lnTo>
                      <a:pt x="772" y="133"/>
                    </a:lnTo>
                    <a:lnTo>
                      <a:pt x="766" y="133"/>
                    </a:lnTo>
                    <a:lnTo>
                      <a:pt x="766" y="138"/>
                    </a:lnTo>
                    <a:lnTo>
                      <a:pt x="760" y="138"/>
                    </a:lnTo>
                    <a:lnTo>
                      <a:pt x="760" y="144"/>
                    </a:lnTo>
                    <a:lnTo>
                      <a:pt x="760" y="150"/>
                    </a:lnTo>
                    <a:lnTo>
                      <a:pt x="760" y="156"/>
                    </a:lnTo>
                    <a:lnTo>
                      <a:pt x="754" y="156"/>
                    </a:lnTo>
                    <a:lnTo>
                      <a:pt x="760" y="156"/>
                    </a:lnTo>
                    <a:lnTo>
                      <a:pt x="760" y="150"/>
                    </a:lnTo>
                    <a:lnTo>
                      <a:pt x="754" y="150"/>
                    </a:lnTo>
                    <a:lnTo>
                      <a:pt x="754" y="156"/>
                    </a:lnTo>
                    <a:lnTo>
                      <a:pt x="749" y="156"/>
                    </a:lnTo>
                    <a:lnTo>
                      <a:pt x="749" y="161"/>
                    </a:lnTo>
                    <a:lnTo>
                      <a:pt x="749" y="156"/>
                    </a:lnTo>
                    <a:lnTo>
                      <a:pt x="749" y="161"/>
                    </a:lnTo>
                    <a:lnTo>
                      <a:pt x="749" y="156"/>
                    </a:lnTo>
                    <a:lnTo>
                      <a:pt x="743" y="156"/>
                    </a:lnTo>
                    <a:lnTo>
                      <a:pt x="743" y="161"/>
                    </a:lnTo>
                    <a:lnTo>
                      <a:pt x="743" y="156"/>
                    </a:lnTo>
                    <a:lnTo>
                      <a:pt x="737" y="156"/>
                    </a:lnTo>
                    <a:lnTo>
                      <a:pt x="743" y="156"/>
                    </a:lnTo>
                    <a:lnTo>
                      <a:pt x="737" y="156"/>
                    </a:lnTo>
                    <a:lnTo>
                      <a:pt x="737" y="161"/>
                    </a:lnTo>
                    <a:lnTo>
                      <a:pt x="731" y="161"/>
                    </a:lnTo>
                    <a:lnTo>
                      <a:pt x="731" y="167"/>
                    </a:lnTo>
                    <a:lnTo>
                      <a:pt x="731" y="161"/>
                    </a:lnTo>
                    <a:lnTo>
                      <a:pt x="731" y="167"/>
                    </a:lnTo>
                    <a:lnTo>
                      <a:pt x="731" y="173"/>
                    </a:lnTo>
                    <a:lnTo>
                      <a:pt x="726" y="173"/>
                    </a:lnTo>
                    <a:lnTo>
                      <a:pt x="731" y="173"/>
                    </a:lnTo>
                    <a:lnTo>
                      <a:pt x="726" y="173"/>
                    </a:lnTo>
                    <a:lnTo>
                      <a:pt x="731" y="173"/>
                    </a:lnTo>
                    <a:lnTo>
                      <a:pt x="731" y="167"/>
                    </a:lnTo>
                    <a:lnTo>
                      <a:pt x="737" y="167"/>
                    </a:lnTo>
                    <a:lnTo>
                      <a:pt x="743" y="161"/>
                    </a:lnTo>
                    <a:lnTo>
                      <a:pt x="743" y="167"/>
                    </a:lnTo>
                    <a:lnTo>
                      <a:pt x="749" y="167"/>
                    </a:lnTo>
                    <a:lnTo>
                      <a:pt x="754" y="167"/>
                    </a:lnTo>
                    <a:lnTo>
                      <a:pt x="749" y="167"/>
                    </a:lnTo>
                    <a:lnTo>
                      <a:pt x="754" y="167"/>
                    </a:lnTo>
                    <a:lnTo>
                      <a:pt x="754" y="161"/>
                    </a:lnTo>
                    <a:lnTo>
                      <a:pt x="754" y="156"/>
                    </a:lnTo>
                    <a:lnTo>
                      <a:pt x="754" y="161"/>
                    </a:lnTo>
                    <a:lnTo>
                      <a:pt x="760" y="161"/>
                    </a:lnTo>
                    <a:lnTo>
                      <a:pt x="760" y="167"/>
                    </a:lnTo>
                    <a:lnTo>
                      <a:pt x="766" y="167"/>
                    </a:lnTo>
                    <a:lnTo>
                      <a:pt x="766" y="173"/>
                    </a:lnTo>
                    <a:lnTo>
                      <a:pt x="772" y="173"/>
                    </a:lnTo>
                    <a:lnTo>
                      <a:pt x="777" y="173"/>
                    </a:lnTo>
                    <a:lnTo>
                      <a:pt x="783" y="173"/>
                    </a:lnTo>
                    <a:lnTo>
                      <a:pt x="777" y="173"/>
                    </a:lnTo>
                    <a:lnTo>
                      <a:pt x="777" y="179"/>
                    </a:lnTo>
                    <a:lnTo>
                      <a:pt x="783" y="179"/>
                    </a:lnTo>
                    <a:lnTo>
                      <a:pt x="783" y="173"/>
                    </a:lnTo>
                    <a:lnTo>
                      <a:pt x="783" y="179"/>
                    </a:lnTo>
                    <a:lnTo>
                      <a:pt x="789" y="185"/>
                    </a:lnTo>
                    <a:lnTo>
                      <a:pt x="789" y="190"/>
                    </a:lnTo>
                    <a:lnTo>
                      <a:pt x="783" y="190"/>
                    </a:lnTo>
                    <a:lnTo>
                      <a:pt x="789" y="190"/>
                    </a:lnTo>
                    <a:lnTo>
                      <a:pt x="789" y="196"/>
                    </a:lnTo>
                    <a:lnTo>
                      <a:pt x="789" y="202"/>
                    </a:lnTo>
                    <a:lnTo>
                      <a:pt x="783" y="202"/>
                    </a:lnTo>
                    <a:lnTo>
                      <a:pt x="783" y="208"/>
                    </a:lnTo>
                    <a:lnTo>
                      <a:pt x="783" y="213"/>
                    </a:lnTo>
                    <a:lnTo>
                      <a:pt x="783" y="219"/>
                    </a:lnTo>
                    <a:lnTo>
                      <a:pt x="789" y="219"/>
                    </a:lnTo>
                    <a:lnTo>
                      <a:pt x="783" y="219"/>
                    </a:lnTo>
                    <a:lnTo>
                      <a:pt x="789" y="219"/>
                    </a:lnTo>
                    <a:lnTo>
                      <a:pt x="783" y="219"/>
                    </a:lnTo>
                    <a:lnTo>
                      <a:pt x="789" y="219"/>
                    </a:lnTo>
                    <a:lnTo>
                      <a:pt x="789" y="213"/>
                    </a:lnTo>
                    <a:lnTo>
                      <a:pt x="783" y="213"/>
                    </a:lnTo>
                    <a:lnTo>
                      <a:pt x="783" y="208"/>
                    </a:lnTo>
                    <a:lnTo>
                      <a:pt x="789" y="208"/>
                    </a:lnTo>
                    <a:lnTo>
                      <a:pt x="783" y="208"/>
                    </a:lnTo>
                    <a:lnTo>
                      <a:pt x="789" y="208"/>
                    </a:lnTo>
                    <a:lnTo>
                      <a:pt x="795" y="208"/>
                    </a:lnTo>
                    <a:lnTo>
                      <a:pt x="795" y="213"/>
                    </a:lnTo>
                    <a:lnTo>
                      <a:pt x="795" y="219"/>
                    </a:lnTo>
                    <a:lnTo>
                      <a:pt x="795" y="213"/>
                    </a:lnTo>
                    <a:lnTo>
                      <a:pt x="800" y="213"/>
                    </a:lnTo>
                    <a:lnTo>
                      <a:pt x="800" y="219"/>
                    </a:lnTo>
                    <a:lnTo>
                      <a:pt x="806" y="219"/>
                    </a:lnTo>
                    <a:lnTo>
                      <a:pt x="800" y="219"/>
                    </a:lnTo>
                    <a:lnTo>
                      <a:pt x="806" y="219"/>
                    </a:lnTo>
                    <a:lnTo>
                      <a:pt x="800" y="219"/>
                    </a:lnTo>
                    <a:lnTo>
                      <a:pt x="800" y="213"/>
                    </a:lnTo>
                    <a:lnTo>
                      <a:pt x="806" y="213"/>
                    </a:lnTo>
                    <a:lnTo>
                      <a:pt x="806" y="208"/>
                    </a:lnTo>
                    <a:lnTo>
                      <a:pt x="806" y="213"/>
                    </a:lnTo>
                    <a:lnTo>
                      <a:pt x="806" y="208"/>
                    </a:lnTo>
                    <a:lnTo>
                      <a:pt x="806" y="213"/>
                    </a:lnTo>
                    <a:lnTo>
                      <a:pt x="806" y="208"/>
                    </a:lnTo>
                    <a:lnTo>
                      <a:pt x="812" y="208"/>
                    </a:lnTo>
                    <a:lnTo>
                      <a:pt x="806" y="208"/>
                    </a:lnTo>
                    <a:lnTo>
                      <a:pt x="812" y="208"/>
                    </a:lnTo>
                    <a:lnTo>
                      <a:pt x="812" y="202"/>
                    </a:lnTo>
                    <a:lnTo>
                      <a:pt x="818" y="208"/>
                    </a:lnTo>
                    <a:lnTo>
                      <a:pt x="823" y="208"/>
                    </a:lnTo>
                    <a:lnTo>
                      <a:pt x="823" y="202"/>
                    </a:lnTo>
                    <a:lnTo>
                      <a:pt x="823" y="208"/>
                    </a:lnTo>
                    <a:lnTo>
                      <a:pt x="823" y="213"/>
                    </a:lnTo>
                    <a:lnTo>
                      <a:pt x="823" y="219"/>
                    </a:lnTo>
                    <a:lnTo>
                      <a:pt x="818" y="219"/>
                    </a:lnTo>
                    <a:lnTo>
                      <a:pt x="812" y="219"/>
                    </a:lnTo>
                    <a:lnTo>
                      <a:pt x="812" y="213"/>
                    </a:lnTo>
                    <a:lnTo>
                      <a:pt x="812" y="219"/>
                    </a:lnTo>
                    <a:lnTo>
                      <a:pt x="806" y="219"/>
                    </a:lnTo>
                    <a:lnTo>
                      <a:pt x="812" y="219"/>
                    </a:lnTo>
                    <a:lnTo>
                      <a:pt x="806" y="219"/>
                    </a:lnTo>
                    <a:lnTo>
                      <a:pt x="806" y="225"/>
                    </a:lnTo>
                    <a:lnTo>
                      <a:pt x="812" y="225"/>
                    </a:lnTo>
                    <a:lnTo>
                      <a:pt x="812" y="219"/>
                    </a:lnTo>
                    <a:lnTo>
                      <a:pt x="818" y="219"/>
                    </a:lnTo>
                    <a:lnTo>
                      <a:pt x="818" y="225"/>
                    </a:lnTo>
                    <a:lnTo>
                      <a:pt x="823" y="225"/>
                    </a:lnTo>
                    <a:lnTo>
                      <a:pt x="823" y="231"/>
                    </a:lnTo>
                    <a:lnTo>
                      <a:pt x="823" y="236"/>
                    </a:lnTo>
                    <a:lnTo>
                      <a:pt x="818" y="236"/>
                    </a:lnTo>
                    <a:lnTo>
                      <a:pt x="818" y="242"/>
                    </a:lnTo>
                    <a:lnTo>
                      <a:pt x="812" y="242"/>
                    </a:lnTo>
                    <a:lnTo>
                      <a:pt x="812" y="236"/>
                    </a:lnTo>
                    <a:lnTo>
                      <a:pt x="806" y="236"/>
                    </a:lnTo>
                    <a:lnTo>
                      <a:pt x="812" y="236"/>
                    </a:lnTo>
                    <a:lnTo>
                      <a:pt x="812" y="231"/>
                    </a:lnTo>
                    <a:lnTo>
                      <a:pt x="806" y="231"/>
                    </a:lnTo>
                    <a:lnTo>
                      <a:pt x="806" y="236"/>
                    </a:lnTo>
                    <a:lnTo>
                      <a:pt x="806" y="231"/>
                    </a:lnTo>
                    <a:lnTo>
                      <a:pt x="800" y="231"/>
                    </a:lnTo>
                    <a:lnTo>
                      <a:pt x="795" y="231"/>
                    </a:lnTo>
                    <a:lnTo>
                      <a:pt x="800" y="231"/>
                    </a:lnTo>
                    <a:lnTo>
                      <a:pt x="806" y="231"/>
                    </a:lnTo>
                    <a:lnTo>
                      <a:pt x="806" y="236"/>
                    </a:lnTo>
                    <a:lnTo>
                      <a:pt x="806" y="242"/>
                    </a:lnTo>
                    <a:lnTo>
                      <a:pt x="806" y="248"/>
                    </a:lnTo>
                    <a:lnTo>
                      <a:pt x="800" y="248"/>
                    </a:lnTo>
                    <a:lnTo>
                      <a:pt x="800" y="254"/>
                    </a:lnTo>
                    <a:lnTo>
                      <a:pt x="795" y="254"/>
                    </a:lnTo>
                    <a:lnTo>
                      <a:pt x="789" y="254"/>
                    </a:lnTo>
                    <a:lnTo>
                      <a:pt x="783" y="254"/>
                    </a:lnTo>
                    <a:lnTo>
                      <a:pt x="777" y="254"/>
                    </a:lnTo>
                    <a:lnTo>
                      <a:pt x="772" y="254"/>
                    </a:lnTo>
                    <a:lnTo>
                      <a:pt x="772" y="259"/>
                    </a:lnTo>
                    <a:lnTo>
                      <a:pt x="766" y="259"/>
                    </a:lnTo>
                    <a:lnTo>
                      <a:pt x="760" y="259"/>
                    </a:lnTo>
                    <a:lnTo>
                      <a:pt x="760" y="265"/>
                    </a:lnTo>
                    <a:lnTo>
                      <a:pt x="754" y="265"/>
                    </a:lnTo>
                    <a:lnTo>
                      <a:pt x="754" y="271"/>
                    </a:lnTo>
                    <a:lnTo>
                      <a:pt x="749" y="271"/>
                    </a:lnTo>
                    <a:lnTo>
                      <a:pt x="749" y="277"/>
                    </a:lnTo>
                    <a:lnTo>
                      <a:pt x="743" y="277"/>
                    </a:lnTo>
                    <a:lnTo>
                      <a:pt x="743" y="282"/>
                    </a:lnTo>
                    <a:lnTo>
                      <a:pt x="743" y="277"/>
                    </a:lnTo>
                    <a:lnTo>
                      <a:pt x="743" y="282"/>
                    </a:lnTo>
                    <a:lnTo>
                      <a:pt x="737" y="282"/>
                    </a:lnTo>
                    <a:lnTo>
                      <a:pt x="737" y="277"/>
                    </a:lnTo>
                    <a:lnTo>
                      <a:pt x="737" y="282"/>
                    </a:lnTo>
                    <a:lnTo>
                      <a:pt x="731" y="282"/>
                    </a:lnTo>
                    <a:lnTo>
                      <a:pt x="726" y="282"/>
                    </a:lnTo>
                    <a:lnTo>
                      <a:pt x="726" y="288"/>
                    </a:lnTo>
                    <a:lnTo>
                      <a:pt x="720" y="288"/>
                    </a:lnTo>
                    <a:lnTo>
                      <a:pt x="726" y="282"/>
                    </a:lnTo>
                    <a:lnTo>
                      <a:pt x="720" y="282"/>
                    </a:lnTo>
                    <a:lnTo>
                      <a:pt x="726" y="282"/>
                    </a:lnTo>
                    <a:lnTo>
                      <a:pt x="720" y="282"/>
                    </a:lnTo>
                    <a:lnTo>
                      <a:pt x="720" y="277"/>
                    </a:lnTo>
                    <a:lnTo>
                      <a:pt x="714" y="277"/>
                    </a:lnTo>
                    <a:lnTo>
                      <a:pt x="708" y="277"/>
                    </a:lnTo>
                    <a:lnTo>
                      <a:pt x="703" y="277"/>
                    </a:lnTo>
                    <a:lnTo>
                      <a:pt x="703" y="271"/>
                    </a:lnTo>
                    <a:lnTo>
                      <a:pt x="697" y="271"/>
                    </a:lnTo>
                    <a:lnTo>
                      <a:pt x="691" y="271"/>
                    </a:lnTo>
                    <a:lnTo>
                      <a:pt x="697" y="271"/>
                    </a:lnTo>
                    <a:lnTo>
                      <a:pt x="703" y="271"/>
                    </a:lnTo>
                    <a:lnTo>
                      <a:pt x="703" y="277"/>
                    </a:lnTo>
                    <a:lnTo>
                      <a:pt x="703" y="271"/>
                    </a:lnTo>
                    <a:lnTo>
                      <a:pt x="697" y="271"/>
                    </a:lnTo>
                    <a:lnTo>
                      <a:pt x="691" y="271"/>
                    </a:lnTo>
                    <a:lnTo>
                      <a:pt x="685" y="271"/>
                    </a:lnTo>
                    <a:lnTo>
                      <a:pt x="685" y="277"/>
                    </a:lnTo>
                    <a:lnTo>
                      <a:pt x="685" y="271"/>
                    </a:lnTo>
                    <a:lnTo>
                      <a:pt x="691" y="271"/>
                    </a:lnTo>
                    <a:lnTo>
                      <a:pt x="685" y="277"/>
                    </a:lnTo>
                    <a:lnTo>
                      <a:pt x="679" y="277"/>
                    </a:lnTo>
                    <a:lnTo>
                      <a:pt x="679" y="282"/>
                    </a:lnTo>
                    <a:lnTo>
                      <a:pt x="674" y="282"/>
                    </a:lnTo>
                    <a:lnTo>
                      <a:pt x="679" y="277"/>
                    </a:lnTo>
                    <a:lnTo>
                      <a:pt x="679" y="282"/>
                    </a:lnTo>
                    <a:lnTo>
                      <a:pt x="674" y="282"/>
                    </a:lnTo>
                    <a:lnTo>
                      <a:pt x="674" y="277"/>
                    </a:lnTo>
                    <a:lnTo>
                      <a:pt x="674" y="282"/>
                    </a:lnTo>
                    <a:lnTo>
                      <a:pt x="668" y="282"/>
                    </a:lnTo>
                    <a:lnTo>
                      <a:pt x="668" y="288"/>
                    </a:lnTo>
                    <a:lnTo>
                      <a:pt x="662" y="288"/>
                    </a:lnTo>
                    <a:lnTo>
                      <a:pt x="662" y="294"/>
                    </a:lnTo>
                    <a:lnTo>
                      <a:pt x="662" y="300"/>
                    </a:lnTo>
                    <a:lnTo>
                      <a:pt x="662" y="305"/>
                    </a:lnTo>
                    <a:lnTo>
                      <a:pt x="662" y="311"/>
                    </a:lnTo>
                    <a:lnTo>
                      <a:pt x="662" y="317"/>
                    </a:lnTo>
                    <a:lnTo>
                      <a:pt x="656" y="317"/>
                    </a:lnTo>
                    <a:lnTo>
                      <a:pt x="656" y="323"/>
                    </a:lnTo>
                    <a:lnTo>
                      <a:pt x="656" y="328"/>
                    </a:lnTo>
                    <a:lnTo>
                      <a:pt x="651" y="328"/>
                    </a:lnTo>
                    <a:lnTo>
                      <a:pt x="651" y="334"/>
                    </a:lnTo>
                    <a:lnTo>
                      <a:pt x="645" y="334"/>
                    </a:lnTo>
                    <a:lnTo>
                      <a:pt x="645" y="340"/>
                    </a:lnTo>
                    <a:lnTo>
                      <a:pt x="639" y="340"/>
                    </a:lnTo>
                    <a:lnTo>
                      <a:pt x="639" y="334"/>
                    </a:lnTo>
                    <a:lnTo>
                      <a:pt x="633" y="334"/>
                    </a:lnTo>
                    <a:lnTo>
                      <a:pt x="633" y="328"/>
                    </a:lnTo>
                    <a:lnTo>
                      <a:pt x="633" y="323"/>
                    </a:lnTo>
                    <a:lnTo>
                      <a:pt x="628" y="323"/>
                    </a:lnTo>
                    <a:lnTo>
                      <a:pt x="628" y="328"/>
                    </a:lnTo>
                    <a:lnTo>
                      <a:pt x="622" y="328"/>
                    </a:lnTo>
                    <a:lnTo>
                      <a:pt x="616" y="328"/>
                    </a:lnTo>
                    <a:lnTo>
                      <a:pt x="610" y="328"/>
                    </a:lnTo>
                    <a:lnTo>
                      <a:pt x="605" y="323"/>
                    </a:lnTo>
                    <a:lnTo>
                      <a:pt x="599" y="323"/>
                    </a:lnTo>
                    <a:lnTo>
                      <a:pt x="605" y="323"/>
                    </a:lnTo>
                    <a:lnTo>
                      <a:pt x="605" y="317"/>
                    </a:lnTo>
                    <a:lnTo>
                      <a:pt x="599" y="317"/>
                    </a:lnTo>
                    <a:lnTo>
                      <a:pt x="599" y="311"/>
                    </a:lnTo>
                    <a:lnTo>
                      <a:pt x="605" y="311"/>
                    </a:lnTo>
                    <a:lnTo>
                      <a:pt x="599" y="311"/>
                    </a:lnTo>
                    <a:lnTo>
                      <a:pt x="599" y="305"/>
                    </a:lnTo>
                    <a:lnTo>
                      <a:pt x="593" y="305"/>
                    </a:lnTo>
                    <a:lnTo>
                      <a:pt x="593" y="300"/>
                    </a:lnTo>
                    <a:lnTo>
                      <a:pt x="587" y="300"/>
                    </a:lnTo>
                    <a:lnTo>
                      <a:pt x="587" y="294"/>
                    </a:lnTo>
                    <a:lnTo>
                      <a:pt x="582" y="294"/>
                    </a:lnTo>
                    <a:lnTo>
                      <a:pt x="582" y="300"/>
                    </a:lnTo>
                    <a:lnTo>
                      <a:pt x="587" y="300"/>
                    </a:lnTo>
                    <a:lnTo>
                      <a:pt x="587" y="305"/>
                    </a:lnTo>
                    <a:lnTo>
                      <a:pt x="587" y="311"/>
                    </a:lnTo>
                    <a:lnTo>
                      <a:pt x="593" y="311"/>
                    </a:lnTo>
                    <a:lnTo>
                      <a:pt x="593" y="317"/>
                    </a:lnTo>
                    <a:lnTo>
                      <a:pt x="587" y="317"/>
                    </a:lnTo>
                    <a:lnTo>
                      <a:pt x="587" y="323"/>
                    </a:lnTo>
                    <a:lnTo>
                      <a:pt x="587" y="317"/>
                    </a:lnTo>
                    <a:lnTo>
                      <a:pt x="582" y="317"/>
                    </a:lnTo>
                    <a:lnTo>
                      <a:pt x="576" y="317"/>
                    </a:lnTo>
                    <a:lnTo>
                      <a:pt x="576" y="311"/>
                    </a:lnTo>
                    <a:lnTo>
                      <a:pt x="576" y="317"/>
                    </a:lnTo>
                    <a:lnTo>
                      <a:pt x="576" y="311"/>
                    </a:lnTo>
                    <a:lnTo>
                      <a:pt x="576" y="317"/>
                    </a:lnTo>
                    <a:lnTo>
                      <a:pt x="582" y="317"/>
                    </a:lnTo>
                    <a:lnTo>
                      <a:pt x="582" y="323"/>
                    </a:lnTo>
                    <a:lnTo>
                      <a:pt x="576" y="323"/>
                    </a:lnTo>
                    <a:lnTo>
                      <a:pt x="582" y="323"/>
                    </a:lnTo>
                    <a:lnTo>
                      <a:pt x="587" y="328"/>
                    </a:lnTo>
                    <a:lnTo>
                      <a:pt x="587" y="334"/>
                    </a:lnTo>
                    <a:lnTo>
                      <a:pt x="582" y="334"/>
                    </a:lnTo>
                    <a:lnTo>
                      <a:pt x="582" y="340"/>
                    </a:lnTo>
                    <a:lnTo>
                      <a:pt x="582" y="334"/>
                    </a:lnTo>
                    <a:lnTo>
                      <a:pt x="576" y="334"/>
                    </a:lnTo>
                    <a:lnTo>
                      <a:pt x="576" y="340"/>
                    </a:lnTo>
                    <a:lnTo>
                      <a:pt x="582" y="340"/>
                    </a:lnTo>
                    <a:lnTo>
                      <a:pt x="582" y="346"/>
                    </a:lnTo>
                    <a:lnTo>
                      <a:pt x="587" y="346"/>
                    </a:lnTo>
                    <a:lnTo>
                      <a:pt x="587" y="351"/>
                    </a:lnTo>
                    <a:lnTo>
                      <a:pt x="593" y="351"/>
                    </a:lnTo>
                    <a:lnTo>
                      <a:pt x="599" y="357"/>
                    </a:lnTo>
                    <a:lnTo>
                      <a:pt x="605" y="357"/>
                    </a:lnTo>
                    <a:lnTo>
                      <a:pt x="610" y="357"/>
                    </a:lnTo>
                    <a:lnTo>
                      <a:pt x="616" y="351"/>
                    </a:lnTo>
                    <a:lnTo>
                      <a:pt x="616" y="357"/>
                    </a:lnTo>
                    <a:lnTo>
                      <a:pt x="616" y="351"/>
                    </a:lnTo>
                    <a:lnTo>
                      <a:pt x="622" y="351"/>
                    </a:lnTo>
                    <a:lnTo>
                      <a:pt x="622" y="357"/>
                    </a:lnTo>
                    <a:lnTo>
                      <a:pt x="628" y="357"/>
                    </a:lnTo>
                    <a:lnTo>
                      <a:pt x="628" y="363"/>
                    </a:lnTo>
                    <a:lnTo>
                      <a:pt x="628" y="369"/>
                    </a:lnTo>
                    <a:lnTo>
                      <a:pt x="633" y="369"/>
                    </a:lnTo>
                    <a:lnTo>
                      <a:pt x="633" y="374"/>
                    </a:lnTo>
                    <a:lnTo>
                      <a:pt x="639" y="374"/>
                    </a:lnTo>
                    <a:lnTo>
                      <a:pt x="639" y="380"/>
                    </a:lnTo>
                    <a:lnTo>
                      <a:pt x="645" y="380"/>
                    </a:lnTo>
                    <a:lnTo>
                      <a:pt x="645" y="386"/>
                    </a:lnTo>
                    <a:lnTo>
                      <a:pt x="645" y="392"/>
                    </a:lnTo>
                    <a:lnTo>
                      <a:pt x="645" y="397"/>
                    </a:lnTo>
                    <a:lnTo>
                      <a:pt x="645" y="403"/>
                    </a:lnTo>
                    <a:lnTo>
                      <a:pt x="645" y="409"/>
                    </a:lnTo>
                    <a:lnTo>
                      <a:pt x="645" y="415"/>
                    </a:lnTo>
                    <a:lnTo>
                      <a:pt x="651" y="420"/>
                    </a:lnTo>
                    <a:lnTo>
                      <a:pt x="651" y="426"/>
                    </a:lnTo>
                    <a:lnTo>
                      <a:pt x="645" y="426"/>
                    </a:lnTo>
                    <a:lnTo>
                      <a:pt x="645" y="432"/>
                    </a:lnTo>
                    <a:lnTo>
                      <a:pt x="645" y="438"/>
                    </a:lnTo>
                    <a:lnTo>
                      <a:pt x="645" y="443"/>
                    </a:lnTo>
                    <a:lnTo>
                      <a:pt x="645" y="449"/>
                    </a:lnTo>
                    <a:lnTo>
                      <a:pt x="645" y="455"/>
                    </a:lnTo>
                    <a:lnTo>
                      <a:pt x="645" y="461"/>
                    </a:lnTo>
                    <a:lnTo>
                      <a:pt x="645" y="455"/>
                    </a:lnTo>
                    <a:lnTo>
                      <a:pt x="645" y="449"/>
                    </a:lnTo>
                    <a:lnTo>
                      <a:pt x="639" y="449"/>
                    </a:lnTo>
                    <a:lnTo>
                      <a:pt x="639" y="455"/>
                    </a:lnTo>
                    <a:lnTo>
                      <a:pt x="639" y="461"/>
                    </a:lnTo>
                    <a:lnTo>
                      <a:pt x="633" y="461"/>
                    </a:lnTo>
                    <a:lnTo>
                      <a:pt x="633" y="467"/>
                    </a:lnTo>
                    <a:lnTo>
                      <a:pt x="633" y="461"/>
                    </a:lnTo>
                    <a:lnTo>
                      <a:pt x="633" y="467"/>
                    </a:lnTo>
                    <a:lnTo>
                      <a:pt x="628" y="467"/>
                    </a:lnTo>
                    <a:lnTo>
                      <a:pt x="628" y="472"/>
                    </a:lnTo>
                    <a:lnTo>
                      <a:pt x="628" y="467"/>
                    </a:lnTo>
                    <a:lnTo>
                      <a:pt x="628" y="472"/>
                    </a:lnTo>
                    <a:lnTo>
                      <a:pt x="622" y="472"/>
                    </a:lnTo>
                    <a:lnTo>
                      <a:pt x="622" y="478"/>
                    </a:lnTo>
                    <a:lnTo>
                      <a:pt x="616" y="478"/>
                    </a:lnTo>
                    <a:lnTo>
                      <a:pt x="622" y="478"/>
                    </a:lnTo>
                    <a:lnTo>
                      <a:pt x="616" y="478"/>
                    </a:lnTo>
                    <a:lnTo>
                      <a:pt x="610" y="478"/>
                    </a:lnTo>
                    <a:lnTo>
                      <a:pt x="605" y="478"/>
                    </a:lnTo>
                    <a:lnTo>
                      <a:pt x="610" y="478"/>
                    </a:lnTo>
                    <a:lnTo>
                      <a:pt x="610" y="472"/>
                    </a:lnTo>
                    <a:lnTo>
                      <a:pt x="605" y="472"/>
                    </a:lnTo>
                    <a:lnTo>
                      <a:pt x="599" y="472"/>
                    </a:lnTo>
                    <a:lnTo>
                      <a:pt x="605" y="472"/>
                    </a:lnTo>
                    <a:lnTo>
                      <a:pt x="599" y="472"/>
                    </a:lnTo>
                    <a:lnTo>
                      <a:pt x="599" y="478"/>
                    </a:lnTo>
                    <a:lnTo>
                      <a:pt x="599" y="484"/>
                    </a:lnTo>
                    <a:lnTo>
                      <a:pt x="605" y="484"/>
                    </a:lnTo>
                    <a:lnTo>
                      <a:pt x="605" y="478"/>
                    </a:lnTo>
                    <a:lnTo>
                      <a:pt x="605" y="484"/>
                    </a:lnTo>
                    <a:lnTo>
                      <a:pt x="605" y="490"/>
                    </a:lnTo>
                    <a:lnTo>
                      <a:pt x="599" y="490"/>
                    </a:lnTo>
                    <a:lnTo>
                      <a:pt x="593" y="490"/>
                    </a:lnTo>
                    <a:lnTo>
                      <a:pt x="593" y="495"/>
                    </a:lnTo>
                    <a:lnTo>
                      <a:pt x="587" y="495"/>
                    </a:lnTo>
                    <a:lnTo>
                      <a:pt x="587" y="501"/>
                    </a:lnTo>
                    <a:lnTo>
                      <a:pt x="593" y="501"/>
                    </a:lnTo>
                    <a:lnTo>
                      <a:pt x="587" y="501"/>
                    </a:lnTo>
                    <a:lnTo>
                      <a:pt x="587" y="507"/>
                    </a:lnTo>
                    <a:lnTo>
                      <a:pt x="587" y="501"/>
                    </a:lnTo>
                    <a:lnTo>
                      <a:pt x="582" y="501"/>
                    </a:lnTo>
                    <a:lnTo>
                      <a:pt x="582" y="507"/>
                    </a:lnTo>
                    <a:lnTo>
                      <a:pt x="576" y="507"/>
                    </a:lnTo>
                    <a:lnTo>
                      <a:pt x="570" y="507"/>
                    </a:lnTo>
                    <a:lnTo>
                      <a:pt x="570" y="513"/>
                    </a:lnTo>
                    <a:lnTo>
                      <a:pt x="576" y="518"/>
                    </a:lnTo>
                    <a:lnTo>
                      <a:pt x="576" y="524"/>
                    </a:lnTo>
                    <a:lnTo>
                      <a:pt x="576" y="530"/>
                    </a:lnTo>
                    <a:lnTo>
                      <a:pt x="570" y="530"/>
                    </a:lnTo>
                    <a:lnTo>
                      <a:pt x="570" y="536"/>
                    </a:lnTo>
                    <a:lnTo>
                      <a:pt x="564" y="541"/>
                    </a:lnTo>
                    <a:lnTo>
                      <a:pt x="570" y="541"/>
                    </a:lnTo>
                    <a:lnTo>
                      <a:pt x="570" y="536"/>
                    </a:lnTo>
                    <a:lnTo>
                      <a:pt x="570" y="530"/>
                    </a:lnTo>
                    <a:lnTo>
                      <a:pt x="576" y="530"/>
                    </a:lnTo>
                    <a:lnTo>
                      <a:pt x="576" y="524"/>
                    </a:lnTo>
                    <a:lnTo>
                      <a:pt x="576" y="518"/>
                    </a:lnTo>
                    <a:lnTo>
                      <a:pt x="576" y="513"/>
                    </a:lnTo>
                    <a:lnTo>
                      <a:pt x="576" y="507"/>
                    </a:lnTo>
                    <a:lnTo>
                      <a:pt x="582" y="507"/>
                    </a:lnTo>
                    <a:lnTo>
                      <a:pt x="587" y="507"/>
                    </a:lnTo>
                    <a:lnTo>
                      <a:pt x="587" y="513"/>
                    </a:lnTo>
                    <a:lnTo>
                      <a:pt x="593" y="513"/>
                    </a:lnTo>
                    <a:lnTo>
                      <a:pt x="599" y="513"/>
                    </a:lnTo>
                    <a:lnTo>
                      <a:pt x="593" y="513"/>
                    </a:lnTo>
                    <a:lnTo>
                      <a:pt x="599" y="513"/>
                    </a:lnTo>
                    <a:lnTo>
                      <a:pt x="599" y="518"/>
                    </a:lnTo>
                    <a:lnTo>
                      <a:pt x="593" y="518"/>
                    </a:lnTo>
                    <a:lnTo>
                      <a:pt x="593" y="524"/>
                    </a:lnTo>
                    <a:lnTo>
                      <a:pt x="599" y="524"/>
                    </a:lnTo>
                    <a:lnTo>
                      <a:pt x="599" y="518"/>
                    </a:lnTo>
                    <a:lnTo>
                      <a:pt x="593" y="518"/>
                    </a:lnTo>
                    <a:lnTo>
                      <a:pt x="599" y="518"/>
                    </a:lnTo>
                    <a:lnTo>
                      <a:pt x="599" y="513"/>
                    </a:lnTo>
                    <a:lnTo>
                      <a:pt x="599" y="507"/>
                    </a:lnTo>
                    <a:lnTo>
                      <a:pt x="605" y="507"/>
                    </a:lnTo>
                    <a:lnTo>
                      <a:pt x="610" y="507"/>
                    </a:lnTo>
                    <a:lnTo>
                      <a:pt x="610" y="501"/>
                    </a:lnTo>
                    <a:lnTo>
                      <a:pt x="610" y="495"/>
                    </a:lnTo>
                    <a:lnTo>
                      <a:pt x="605" y="495"/>
                    </a:lnTo>
                    <a:lnTo>
                      <a:pt x="610" y="490"/>
                    </a:lnTo>
                    <a:lnTo>
                      <a:pt x="610" y="484"/>
                    </a:lnTo>
                    <a:lnTo>
                      <a:pt x="610" y="478"/>
                    </a:lnTo>
                    <a:lnTo>
                      <a:pt x="616" y="478"/>
                    </a:lnTo>
                    <a:lnTo>
                      <a:pt x="616" y="484"/>
                    </a:lnTo>
                    <a:lnTo>
                      <a:pt x="622" y="484"/>
                    </a:lnTo>
                    <a:lnTo>
                      <a:pt x="622" y="490"/>
                    </a:lnTo>
                    <a:lnTo>
                      <a:pt x="628" y="495"/>
                    </a:lnTo>
                    <a:lnTo>
                      <a:pt x="633" y="495"/>
                    </a:lnTo>
                    <a:lnTo>
                      <a:pt x="639" y="495"/>
                    </a:lnTo>
                    <a:lnTo>
                      <a:pt x="645" y="495"/>
                    </a:lnTo>
                    <a:lnTo>
                      <a:pt x="651" y="495"/>
                    </a:lnTo>
                    <a:lnTo>
                      <a:pt x="656" y="495"/>
                    </a:lnTo>
                    <a:lnTo>
                      <a:pt x="656" y="490"/>
                    </a:lnTo>
                    <a:lnTo>
                      <a:pt x="662" y="490"/>
                    </a:lnTo>
                    <a:lnTo>
                      <a:pt x="662" y="484"/>
                    </a:lnTo>
                    <a:lnTo>
                      <a:pt x="662" y="490"/>
                    </a:lnTo>
                    <a:lnTo>
                      <a:pt x="656" y="490"/>
                    </a:lnTo>
                    <a:lnTo>
                      <a:pt x="656" y="484"/>
                    </a:lnTo>
                    <a:lnTo>
                      <a:pt x="656" y="478"/>
                    </a:lnTo>
                    <a:lnTo>
                      <a:pt x="651" y="478"/>
                    </a:lnTo>
                    <a:lnTo>
                      <a:pt x="651" y="472"/>
                    </a:lnTo>
                    <a:lnTo>
                      <a:pt x="651" y="478"/>
                    </a:lnTo>
                    <a:lnTo>
                      <a:pt x="645" y="472"/>
                    </a:lnTo>
                    <a:lnTo>
                      <a:pt x="651" y="472"/>
                    </a:lnTo>
                    <a:lnTo>
                      <a:pt x="656" y="478"/>
                    </a:lnTo>
                    <a:lnTo>
                      <a:pt x="662" y="478"/>
                    </a:lnTo>
                    <a:lnTo>
                      <a:pt x="668" y="478"/>
                    </a:lnTo>
                    <a:lnTo>
                      <a:pt x="674" y="478"/>
                    </a:lnTo>
                    <a:lnTo>
                      <a:pt x="674" y="484"/>
                    </a:lnTo>
                    <a:lnTo>
                      <a:pt x="679" y="484"/>
                    </a:lnTo>
                    <a:lnTo>
                      <a:pt x="685" y="484"/>
                    </a:lnTo>
                    <a:lnTo>
                      <a:pt x="691" y="484"/>
                    </a:lnTo>
                    <a:lnTo>
                      <a:pt x="697" y="490"/>
                    </a:lnTo>
                    <a:lnTo>
                      <a:pt x="703" y="490"/>
                    </a:lnTo>
                    <a:lnTo>
                      <a:pt x="708" y="495"/>
                    </a:lnTo>
                    <a:lnTo>
                      <a:pt x="714" y="495"/>
                    </a:lnTo>
                    <a:lnTo>
                      <a:pt x="714" y="501"/>
                    </a:lnTo>
                    <a:lnTo>
                      <a:pt x="720" y="501"/>
                    </a:lnTo>
                    <a:lnTo>
                      <a:pt x="726" y="501"/>
                    </a:lnTo>
                    <a:lnTo>
                      <a:pt x="731" y="507"/>
                    </a:lnTo>
                    <a:lnTo>
                      <a:pt x="737" y="507"/>
                    </a:lnTo>
                    <a:lnTo>
                      <a:pt x="743" y="507"/>
                    </a:lnTo>
                    <a:lnTo>
                      <a:pt x="743" y="501"/>
                    </a:lnTo>
                    <a:lnTo>
                      <a:pt x="749" y="501"/>
                    </a:lnTo>
                    <a:lnTo>
                      <a:pt x="754" y="501"/>
                    </a:lnTo>
                    <a:lnTo>
                      <a:pt x="760" y="501"/>
                    </a:lnTo>
                    <a:lnTo>
                      <a:pt x="760" y="507"/>
                    </a:lnTo>
                    <a:lnTo>
                      <a:pt x="754" y="507"/>
                    </a:lnTo>
                    <a:lnTo>
                      <a:pt x="760" y="513"/>
                    </a:lnTo>
                    <a:lnTo>
                      <a:pt x="766" y="513"/>
                    </a:lnTo>
                    <a:lnTo>
                      <a:pt x="766" y="518"/>
                    </a:lnTo>
                    <a:lnTo>
                      <a:pt x="766" y="513"/>
                    </a:lnTo>
                    <a:lnTo>
                      <a:pt x="772" y="513"/>
                    </a:lnTo>
                    <a:lnTo>
                      <a:pt x="777" y="513"/>
                    </a:lnTo>
                    <a:lnTo>
                      <a:pt x="783" y="513"/>
                    </a:lnTo>
                    <a:lnTo>
                      <a:pt x="789" y="518"/>
                    </a:lnTo>
                    <a:lnTo>
                      <a:pt x="789" y="524"/>
                    </a:lnTo>
                    <a:lnTo>
                      <a:pt x="795" y="530"/>
                    </a:lnTo>
                    <a:lnTo>
                      <a:pt x="795" y="536"/>
                    </a:lnTo>
                    <a:lnTo>
                      <a:pt x="789" y="536"/>
                    </a:lnTo>
                    <a:lnTo>
                      <a:pt x="789" y="541"/>
                    </a:lnTo>
                    <a:lnTo>
                      <a:pt x="795" y="541"/>
                    </a:lnTo>
                    <a:lnTo>
                      <a:pt x="795" y="547"/>
                    </a:lnTo>
                    <a:lnTo>
                      <a:pt x="800" y="547"/>
                    </a:lnTo>
                    <a:lnTo>
                      <a:pt x="800" y="553"/>
                    </a:lnTo>
                    <a:lnTo>
                      <a:pt x="795" y="547"/>
                    </a:lnTo>
                    <a:lnTo>
                      <a:pt x="795" y="553"/>
                    </a:lnTo>
                    <a:lnTo>
                      <a:pt x="789" y="553"/>
                    </a:lnTo>
                    <a:lnTo>
                      <a:pt x="789" y="559"/>
                    </a:lnTo>
                    <a:lnTo>
                      <a:pt x="783" y="559"/>
                    </a:lnTo>
                    <a:lnTo>
                      <a:pt x="777" y="559"/>
                    </a:lnTo>
                    <a:lnTo>
                      <a:pt x="777" y="564"/>
                    </a:lnTo>
                    <a:lnTo>
                      <a:pt x="772" y="564"/>
                    </a:lnTo>
                    <a:lnTo>
                      <a:pt x="766" y="564"/>
                    </a:lnTo>
                    <a:lnTo>
                      <a:pt x="766" y="570"/>
                    </a:lnTo>
                    <a:lnTo>
                      <a:pt x="760" y="570"/>
                    </a:lnTo>
                    <a:lnTo>
                      <a:pt x="760" y="576"/>
                    </a:lnTo>
                    <a:lnTo>
                      <a:pt x="754" y="576"/>
                    </a:lnTo>
                    <a:lnTo>
                      <a:pt x="754" y="582"/>
                    </a:lnTo>
                    <a:lnTo>
                      <a:pt x="749" y="582"/>
                    </a:lnTo>
                    <a:lnTo>
                      <a:pt x="749" y="587"/>
                    </a:lnTo>
                    <a:lnTo>
                      <a:pt x="743" y="593"/>
                    </a:lnTo>
                    <a:lnTo>
                      <a:pt x="743" y="599"/>
                    </a:lnTo>
                    <a:lnTo>
                      <a:pt x="737" y="610"/>
                    </a:lnTo>
                    <a:lnTo>
                      <a:pt x="737" y="616"/>
                    </a:lnTo>
                    <a:lnTo>
                      <a:pt x="737" y="622"/>
                    </a:lnTo>
                    <a:lnTo>
                      <a:pt x="737" y="628"/>
                    </a:lnTo>
                    <a:lnTo>
                      <a:pt x="737" y="633"/>
                    </a:lnTo>
                    <a:lnTo>
                      <a:pt x="737" y="639"/>
                    </a:lnTo>
                    <a:lnTo>
                      <a:pt x="737" y="645"/>
                    </a:lnTo>
                    <a:lnTo>
                      <a:pt x="731" y="651"/>
                    </a:lnTo>
                    <a:lnTo>
                      <a:pt x="731" y="656"/>
                    </a:lnTo>
                    <a:lnTo>
                      <a:pt x="731" y="662"/>
                    </a:lnTo>
                    <a:lnTo>
                      <a:pt x="731" y="668"/>
                    </a:lnTo>
                    <a:lnTo>
                      <a:pt x="731" y="674"/>
                    </a:lnTo>
                    <a:lnTo>
                      <a:pt x="731" y="679"/>
                    </a:lnTo>
                    <a:lnTo>
                      <a:pt x="731" y="685"/>
                    </a:lnTo>
                    <a:lnTo>
                      <a:pt x="731" y="691"/>
                    </a:lnTo>
                    <a:lnTo>
                      <a:pt x="731" y="697"/>
                    </a:lnTo>
                    <a:lnTo>
                      <a:pt x="731" y="702"/>
                    </a:lnTo>
                    <a:lnTo>
                      <a:pt x="726" y="702"/>
                    </a:lnTo>
                    <a:lnTo>
                      <a:pt x="720" y="702"/>
                    </a:lnTo>
                    <a:lnTo>
                      <a:pt x="720" y="697"/>
                    </a:lnTo>
                    <a:lnTo>
                      <a:pt x="714" y="697"/>
                    </a:lnTo>
                    <a:lnTo>
                      <a:pt x="708" y="697"/>
                    </a:lnTo>
                    <a:lnTo>
                      <a:pt x="703" y="697"/>
                    </a:lnTo>
                    <a:lnTo>
                      <a:pt x="703" y="702"/>
                    </a:lnTo>
                    <a:lnTo>
                      <a:pt x="703" y="697"/>
                    </a:lnTo>
                    <a:lnTo>
                      <a:pt x="697" y="697"/>
                    </a:lnTo>
                    <a:lnTo>
                      <a:pt x="691" y="697"/>
                    </a:lnTo>
                    <a:lnTo>
                      <a:pt x="685" y="691"/>
                    </a:lnTo>
                    <a:lnTo>
                      <a:pt x="685" y="685"/>
                    </a:lnTo>
                    <a:lnTo>
                      <a:pt x="679" y="685"/>
                    </a:lnTo>
                    <a:lnTo>
                      <a:pt x="679" y="691"/>
                    </a:lnTo>
                    <a:lnTo>
                      <a:pt x="674" y="691"/>
                    </a:lnTo>
                    <a:lnTo>
                      <a:pt x="668" y="691"/>
                    </a:lnTo>
                    <a:lnTo>
                      <a:pt x="662" y="691"/>
                    </a:lnTo>
                    <a:lnTo>
                      <a:pt x="668" y="691"/>
                    </a:lnTo>
                    <a:lnTo>
                      <a:pt x="668" y="697"/>
                    </a:lnTo>
                    <a:lnTo>
                      <a:pt x="662" y="697"/>
                    </a:lnTo>
                    <a:lnTo>
                      <a:pt x="662" y="702"/>
                    </a:lnTo>
                    <a:lnTo>
                      <a:pt x="662" y="708"/>
                    </a:lnTo>
                    <a:lnTo>
                      <a:pt x="656" y="708"/>
                    </a:lnTo>
                    <a:lnTo>
                      <a:pt x="662" y="708"/>
                    </a:lnTo>
                    <a:lnTo>
                      <a:pt x="662" y="714"/>
                    </a:lnTo>
                    <a:lnTo>
                      <a:pt x="656" y="714"/>
                    </a:lnTo>
                    <a:lnTo>
                      <a:pt x="662" y="714"/>
                    </a:lnTo>
                    <a:lnTo>
                      <a:pt x="656" y="714"/>
                    </a:lnTo>
                    <a:lnTo>
                      <a:pt x="656" y="720"/>
                    </a:lnTo>
                    <a:lnTo>
                      <a:pt x="656" y="725"/>
                    </a:lnTo>
                    <a:lnTo>
                      <a:pt x="651" y="725"/>
                    </a:lnTo>
                    <a:lnTo>
                      <a:pt x="645" y="725"/>
                    </a:lnTo>
                    <a:lnTo>
                      <a:pt x="645" y="731"/>
                    </a:lnTo>
                    <a:lnTo>
                      <a:pt x="639" y="731"/>
                    </a:lnTo>
                    <a:lnTo>
                      <a:pt x="645" y="731"/>
                    </a:lnTo>
                    <a:lnTo>
                      <a:pt x="645" y="737"/>
                    </a:lnTo>
                    <a:lnTo>
                      <a:pt x="639" y="743"/>
                    </a:lnTo>
                    <a:lnTo>
                      <a:pt x="639" y="737"/>
                    </a:lnTo>
                    <a:lnTo>
                      <a:pt x="633" y="737"/>
                    </a:lnTo>
                    <a:lnTo>
                      <a:pt x="633" y="743"/>
                    </a:lnTo>
                    <a:lnTo>
                      <a:pt x="633" y="748"/>
                    </a:lnTo>
                    <a:lnTo>
                      <a:pt x="628" y="748"/>
                    </a:lnTo>
                    <a:lnTo>
                      <a:pt x="633" y="748"/>
                    </a:lnTo>
                    <a:lnTo>
                      <a:pt x="633" y="754"/>
                    </a:lnTo>
                    <a:lnTo>
                      <a:pt x="628" y="754"/>
                    </a:lnTo>
                    <a:lnTo>
                      <a:pt x="628" y="760"/>
                    </a:lnTo>
                    <a:lnTo>
                      <a:pt x="628" y="766"/>
                    </a:lnTo>
                    <a:lnTo>
                      <a:pt x="622" y="766"/>
                    </a:lnTo>
                    <a:lnTo>
                      <a:pt x="616" y="766"/>
                    </a:lnTo>
                    <a:lnTo>
                      <a:pt x="616" y="772"/>
                    </a:lnTo>
                    <a:lnTo>
                      <a:pt x="616" y="777"/>
                    </a:lnTo>
                    <a:lnTo>
                      <a:pt x="616" y="783"/>
                    </a:lnTo>
                    <a:lnTo>
                      <a:pt x="610" y="783"/>
                    </a:lnTo>
                    <a:lnTo>
                      <a:pt x="610" y="789"/>
                    </a:lnTo>
                    <a:lnTo>
                      <a:pt x="605" y="789"/>
                    </a:lnTo>
                    <a:lnTo>
                      <a:pt x="599" y="789"/>
                    </a:lnTo>
                    <a:lnTo>
                      <a:pt x="599" y="795"/>
                    </a:lnTo>
                    <a:lnTo>
                      <a:pt x="593" y="795"/>
                    </a:lnTo>
                    <a:lnTo>
                      <a:pt x="587" y="795"/>
                    </a:lnTo>
                    <a:lnTo>
                      <a:pt x="582" y="789"/>
                    </a:lnTo>
                    <a:lnTo>
                      <a:pt x="576" y="789"/>
                    </a:lnTo>
                    <a:lnTo>
                      <a:pt x="576" y="783"/>
                    </a:lnTo>
                    <a:lnTo>
                      <a:pt x="570" y="783"/>
                    </a:lnTo>
                    <a:lnTo>
                      <a:pt x="570" y="789"/>
                    </a:lnTo>
                    <a:lnTo>
                      <a:pt x="564" y="789"/>
                    </a:lnTo>
                    <a:lnTo>
                      <a:pt x="559" y="789"/>
                    </a:lnTo>
                    <a:lnTo>
                      <a:pt x="553" y="789"/>
                    </a:lnTo>
                    <a:lnTo>
                      <a:pt x="547" y="789"/>
                    </a:lnTo>
                    <a:lnTo>
                      <a:pt x="541" y="789"/>
                    </a:lnTo>
                    <a:lnTo>
                      <a:pt x="547" y="789"/>
                    </a:lnTo>
                    <a:lnTo>
                      <a:pt x="541" y="789"/>
                    </a:lnTo>
                    <a:lnTo>
                      <a:pt x="536" y="789"/>
                    </a:lnTo>
                    <a:lnTo>
                      <a:pt x="530" y="789"/>
                    </a:lnTo>
                    <a:lnTo>
                      <a:pt x="530" y="795"/>
                    </a:lnTo>
                    <a:lnTo>
                      <a:pt x="524" y="800"/>
                    </a:lnTo>
                    <a:lnTo>
                      <a:pt x="518" y="800"/>
                    </a:lnTo>
                    <a:lnTo>
                      <a:pt x="513" y="800"/>
                    </a:lnTo>
                    <a:lnTo>
                      <a:pt x="507" y="800"/>
                    </a:lnTo>
                    <a:lnTo>
                      <a:pt x="507" y="795"/>
                    </a:lnTo>
                    <a:lnTo>
                      <a:pt x="507" y="789"/>
                    </a:lnTo>
                    <a:lnTo>
                      <a:pt x="513" y="789"/>
                    </a:lnTo>
                    <a:lnTo>
                      <a:pt x="507" y="789"/>
                    </a:lnTo>
                    <a:lnTo>
                      <a:pt x="507" y="783"/>
                    </a:lnTo>
                    <a:lnTo>
                      <a:pt x="507" y="777"/>
                    </a:lnTo>
                    <a:lnTo>
                      <a:pt x="507" y="772"/>
                    </a:lnTo>
                    <a:lnTo>
                      <a:pt x="507" y="766"/>
                    </a:lnTo>
                    <a:lnTo>
                      <a:pt x="507" y="760"/>
                    </a:lnTo>
                    <a:lnTo>
                      <a:pt x="501" y="760"/>
                    </a:lnTo>
                    <a:lnTo>
                      <a:pt x="507" y="760"/>
                    </a:lnTo>
                    <a:lnTo>
                      <a:pt x="507" y="754"/>
                    </a:lnTo>
                    <a:lnTo>
                      <a:pt x="507" y="748"/>
                    </a:lnTo>
                    <a:lnTo>
                      <a:pt x="507" y="743"/>
                    </a:lnTo>
                    <a:lnTo>
                      <a:pt x="501" y="743"/>
                    </a:lnTo>
                    <a:lnTo>
                      <a:pt x="501" y="737"/>
                    </a:lnTo>
                    <a:lnTo>
                      <a:pt x="495" y="737"/>
                    </a:lnTo>
                    <a:lnTo>
                      <a:pt x="490" y="737"/>
                    </a:lnTo>
                    <a:lnTo>
                      <a:pt x="484" y="737"/>
                    </a:lnTo>
                    <a:lnTo>
                      <a:pt x="484" y="731"/>
                    </a:lnTo>
                    <a:lnTo>
                      <a:pt x="484" y="737"/>
                    </a:lnTo>
                    <a:lnTo>
                      <a:pt x="478" y="737"/>
                    </a:lnTo>
                    <a:lnTo>
                      <a:pt x="472" y="743"/>
                    </a:lnTo>
                    <a:lnTo>
                      <a:pt x="472" y="737"/>
                    </a:lnTo>
                    <a:lnTo>
                      <a:pt x="472" y="743"/>
                    </a:lnTo>
                    <a:lnTo>
                      <a:pt x="467" y="743"/>
                    </a:lnTo>
                    <a:lnTo>
                      <a:pt x="467" y="737"/>
                    </a:lnTo>
                    <a:lnTo>
                      <a:pt x="461" y="737"/>
                    </a:lnTo>
                    <a:lnTo>
                      <a:pt x="455" y="737"/>
                    </a:lnTo>
                    <a:lnTo>
                      <a:pt x="455" y="731"/>
                    </a:lnTo>
                    <a:lnTo>
                      <a:pt x="455" y="737"/>
                    </a:lnTo>
                    <a:lnTo>
                      <a:pt x="449" y="737"/>
                    </a:lnTo>
                    <a:lnTo>
                      <a:pt x="444" y="737"/>
                    </a:lnTo>
                    <a:lnTo>
                      <a:pt x="444" y="731"/>
                    </a:lnTo>
                    <a:lnTo>
                      <a:pt x="438" y="737"/>
                    </a:lnTo>
                    <a:lnTo>
                      <a:pt x="432" y="737"/>
                    </a:lnTo>
                    <a:lnTo>
                      <a:pt x="432" y="743"/>
                    </a:lnTo>
                    <a:lnTo>
                      <a:pt x="438" y="743"/>
                    </a:lnTo>
                    <a:lnTo>
                      <a:pt x="432" y="743"/>
                    </a:lnTo>
                    <a:lnTo>
                      <a:pt x="432" y="748"/>
                    </a:lnTo>
                    <a:lnTo>
                      <a:pt x="426" y="748"/>
                    </a:lnTo>
                    <a:lnTo>
                      <a:pt x="421" y="748"/>
                    </a:lnTo>
                    <a:lnTo>
                      <a:pt x="421" y="754"/>
                    </a:lnTo>
                    <a:lnTo>
                      <a:pt x="415" y="754"/>
                    </a:lnTo>
                    <a:lnTo>
                      <a:pt x="415" y="748"/>
                    </a:lnTo>
                    <a:lnTo>
                      <a:pt x="409" y="748"/>
                    </a:lnTo>
                    <a:lnTo>
                      <a:pt x="403" y="748"/>
                    </a:lnTo>
                    <a:lnTo>
                      <a:pt x="403" y="754"/>
                    </a:lnTo>
                    <a:lnTo>
                      <a:pt x="403" y="748"/>
                    </a:lnTo>
                    <a:lnTo>
                      <a:pt x="397" y="748"/>
                    </a:lnTo>
                    <a:lnTo>
                      <a:pt x="392" y="748"/>
                    </a:lnTo>
                    <a:lnTo>
                      <a:pt x="392" y="754"/>
                    </a:lnTo>
                    <a:lnTo>
                      <a:pt x="392" y="760"/>
                    </a:lnTo>
                    <a:lnTo>
                      <a:pt x="386" y="760"/>
                    </a:lnTo>
                    <a:lnTo>
                      <a:pt x="386" y="766"/>
                    </a:lnTo>
                    <a:lnTo>
                      <a:pt x="380" y="766"/>
                    </a:lnTo>
                    <a:lnTo>
                      <a:pt x="380" y="772"/>
                    </a:lnTo>
                    <a:lnTo>
                      <a:pt x="374" y="772"/>
                    </a:lnTo>
                    <a:lnTo>
                      <a:pt x="369" y="772"/>
                    </a:lnTo>
                    <a:lnTo>
                      <a:pt x="369" y="777"/>
                    </a:lnTo>
                    <a:lnTo>
                      <a:pt x="369" y="783"/>
                    </a:lnTo>
                    <a:lnTo>
                      <a:pt x="363" y="783"/>
                    </a:lnTo>
                    <a:lnTo>
                      <a:pt x="363" y="777"/>
                    </a:lnTo>
                    <a:lnTo>
                      <a:pt x="357" y="783"/>
                    </a:lnTo>
                    <a:lnTo>
                      <a:pt x="351" y="777"/>
                    </a:lnTo>
                    <a:lnTo>
                      <a:pt x="346" y="777"/>
                    </a:lnTo>
                    <a:lnTo>
                      <a:pt x="346" y="783"/>
                    </a:lnTo>
                    <a:lnTo>
                      <a:pt x="340" y="783"/>
                    </a:lnTo>
                    <a:lnTo>
                      <a:pt x="334" y="783"/>
                    </a:lnTo>
                    <a:lnTo>
                      <a:pt x="328" y="783"/>
                    </a:lnTo>
                    <a:lnTo>
                      <a:pt x="328" y="789"/>
                    </a:lnTo>
                    <a:lnTo>
                      <a:pt x="334" y="789"/>
                    </a:lnTo>
                    <a:lnTo>
                      <a:pt x="334" y="795"/>
                    </a:lnTo>
                    <a:lnTo>
                      <a:pt x="334" y="800"/>
                    </a:lnTo>
                    <a:lnTo>
                      <a:pt x="328" y="800"/>
                    </a:lnTo>
                    <a:lnTo>
                      <a:pt x="328" y="795"/>
                    </a:lnTo>
                    <a:lnTo>
                      <a:pt x="323" y="800"/>
                    </a:lnTo>
                    <a:lnTo>
                      <a:pt x="317" y="800"/>
                    </a:lnTo>
                    <a:lnTo>
                      <a:pt x="311" y="800"/>
                    </a:lnTo>
                    <a:lnTo>
                      <a:pt x="305" y="800"/>
                    </a:lnTo>
                    <a:lnTo>
                      <a:pt x="305" y="806"/>
                    </a:lnTo>
                    <a:lnTo>
                      <a:pt x="305" y="812"/>
                    </a:lnTo>
                    <a:lnTo>
                      <a:pt x="300" y="812"/>
                    </a:lnTo>
                    <a:lnTo>
                      <a:pt x="294" y="812"/>
                    </a:lnTo>
                    <a:lnTo>
                      <a:pt x="294" y="818"/>
                    </a:lnTo>
                    <a:lnTo>
                      <a:pt x="288" y="818"/>
                    </a:lnTo>
                    <a:lnTo>
                      <a:pt x="288" y="823"/>
                    </a:lnTo>
                    <a:lnTo>
                      <a:pt x="288" y="829"/>
                    </a:lnTo>
                    <a:lnTo>
                      <a:pt x="282" y="835"/>
                    </a:lnTo>
                    <a:lnTo>
                      <a:pt x="288" y="835"/>
                    </a:lnTo>
                    <a:lnTo>
                      <a:pt x="294" y="835"/>
                    </a:lnTo>
                    <a:lnTo>
                      <a:pt x="288" y="835"/>
                    </a:lnTo>
                    <a:lnTo>
                      <a:pt x="288" y="841"/>
                    </a:lnTo>
                    <a:lnTo>
                      <a:pt x="294" y="841"/>
                    </a:lnTo>
                    <a:lnTo>
                      <a:pt x="288" y="841"/>
                    </a:lnTo>
                    <a:lnTo>
                      <a:pt x="288" y="846"/>
                    </a:lnTo>
                    <a:lnTo>
                      <a:pt x="282" y="852"/>
                    </a:lnTo>
                    <a:lnTo>
                      <a:pt x="277" y="852"/>
                    </a:lnTo>
                    <a:lnTo>
                      <a:pt x="277" y="846"/>
                    </a:lnTo>
                    <a:lnTo>
                      <a:pt x="277" y="852"/>
                    </a:lnTo>
                    <a:lnTo>
                      <a:pt x="271" y="852"/>
                    </a:lnTo>
                    <a:lnTo>
                      <a:pt x="265" y="858"/>
                    </a:lnTo>
                    <a:lnTo>
                      <a:pt x="259" y="858"/>
                    </a:lnTo>
                    <a:lnTo>
                      <a:pt x="254" y="858"/>
                    </a:lnTo>
                    <a:lnTo>
                      <a:pt x="254" y="864"/>
                    </a:lnTo>
                    <a:lnTo>
                      <a:pt x="248" y="858"/>
                    </a:lnTo>
                    <a:lnTo>
                      <a:pt x="242" y="858"/>
                    </a:lnTo>
                    <a:lnTo>
                      <a:pt x="242" y="852"/>
                    </a:lnTo>
                    <a:lnTo>
                      <a:pt x="236" y="852"/>
                    </a:lnTo>
                    <a:lnTo>
                      <a:pt x="231" y="852"/>
                    </a:lnTo>
                    <a:lnTo>
                      <a:pt x="225" y="852"/>
                    </a:lnTo>
                    <a:lnTo>
                      <a:pt x="219" y="852"/>
                    </a:lnTo>
                    <a:lnTo>
                      <a:pt x="219" y="858"/>
                    </a:lnTo>
                    <a:lnTo>
                      <a:pt x="213" y="858"/>
                    </a:lnTo>
                    <a:lnTo>
                      <a:pt x="213" y="864"/>
                    </a:lnTo>
                    <a:lnTo>
                      <a:pt x="208" y="864"/>
                    </a:lnTo>
                    <a:lnTo>
                      <a:pt x="208" y="869"/>
                    </a:lnTo>
                    <a:lnTo>
                      <a:pt x="202" y="869"/>
                    </a:lnTo>
                    <a:lnTo>
                      <a:pt x="196" y="869"/>
                    </a:lnTo>
                    <a:lnTo>
                      <a:pt x="196" y="864"/>
                    </a:lnTo>
                    <a:lnTo>
                      <a:pt x="190" y="864"/>
                    </a:lnTo>
                    <a:lnTo>
                      <a:pt x="185" y="864"/>
                    </a:lnTo>
                    <a:lnTo>
                      <a:pt x="179" y="864"/>
                    </a:lnTo>
                    <a:lnTo>
                      <a:pt x="179" y="858"/>
                    </a:lnTo>
                    <a:lnTo>
                      <a:pt x="173" y="858"/>
                    </a:lnTo>
                    <a:lnTo>
                      <a:pt x="167" y="858"/>
                    </a:lnTo>
                    <a:lnTo>
                      <a:pt x="167" y="864"/>
                    </a:lnTo>
                    <a:lnTo>
                      <a:pt x="162" y="864"/>
                    </a:lnTo>
                    <a:lnTo>
                      <a:pt x="156" y="864"/>
                    </a:lnTo>
                    <a:lnTo>
                      <a:pt x="150" y="864"/>
                    </a:lnTo>
                    <a:lnTo>
                      <a:pt x="144" y="864"/>
                    </a:lnTo>
                    <a:lnTo>
                      <a:pt x="144" y="869"/>
                    </a:lnTo>
                    <a:lnTo>
                      <a:pt x="139" y="869"/>
                    </a:lnTo>
                    <a:lnTo>
                      <a:pt x="133" y="869"/>
                    </a:lnTo>
                    <a:lnTo>
                      <a:pt x="127" y="869"/>
                    </a:lnTo>
                    <a:lnTo>
                      <a:pt x="127" y="864"/>
                    </a:lnTo>
                    <a:lnTo>
                      <a:pt x="121" y="858"/>
                    </a:lnTo>
                    <a:lnTo>
                      <a:pt x="121" y="852"/>
                    </a:lnTo>
                    <a:lnTo>
                      <a:pt x="121" y="846"/>
                    </a:lnTo>
                    <a:lnTo>
                      <a:pt x="121" y="841"/>
                    </a:lnTo>
                    <a:lnTo>
                      <a:pt x="116" y="835"/>
                    </a:lnTo>
                    <a:lnTo>
                      <a:pt x="121" y="835"/>
                    </a:lnTo>
                    <a:lnTo>
                      <a:pt x="116" y="835"/>
                    </a:lnTo>
                    <a:lnTo>
                      <a:pt x="116" y="829"/>
                    </a:lnTo>
                    <a:lnTo>
                      <a:pt x="110" y="835"/>
                    </a:lnTo>
                    <a:lnTo>
                      <a:pt x="104" y="835"/>
                    </a:lnTo>
                    <a:lnTo>
                      <a:pt x="98" y="841"/>
                    </a:lnTo>
                    <a:lnTo>
                      <a:pt x="98" y="835"/>
                    </a:lnTo>
                    <a:lnTo>
                      <a:pt x="92" y="835"/>
                    </a:lnTo>
                    <a:lnTo>
                      <a:pt x="92" y="841"/>
                    </a:lnTo>
                    <a:lnTo>
                      <a:pt x="87" y="841"/>
                    </a:lnTo>
                    <a:lnTo>
                      <a:pt x="87" y="835"/>
                    </a:lnTo>
                    <a:lnTo>
                      <a:pt x="81" y="835"/>
                    </a:lnTo>
                    <a:lnTo>
                      <a:pt x="81" y="841"/>
                    </a:lnTo>
                    <a:lnTo>
                      <a:pt x="81" y="835"/>
                    </a:lnTo>
                    <a:lnTo>
                      <a:pt x="81" y="829"/>
                    </a:lnTo>
                    <a:lnTo>
                      <a:pt x="81" y="823"/>
                    </a:lnTo>
                    <a:lnTo>
                      <a:pt x="81" y="818"/>
                    </a:lnTo>
                    <a:lnTo>
                      <a:pt x="75" y="818"/>
                    </a:lnTo>
                    <a:lnTo>
                      <a:pt x="75" y="812"/>
                    </a:lnTo>
                    <a:lnTo>
                      <a:pt x="81" y="806"/>
                    </a:lnTo>
                    <a:lnTo>
                      <a:pt x="75" y="806"/>
                    </a:lnTo>
                    <a:lnTo>
                      <a:pt x="75" y="800"/>
                    </a:lnTo>
                    <a:lnTo>
                      <a:pt x="69" y="800"/>
                    </a:lnTo>
                    <a:lnTo>
                      <a:pt x="64" y="795"/>
                    </a:lnTo>
                    <a:lnTo>
                      <a:pt x="69" y="795"/>
                    </a:lnTo>
                    <a:lnTo>
                      <a:pt x="64" y="795"/>
                    </a:lnTo>
                    <a:lnTo>
                      <a:pt x="58" y="795"/>
                    </a:lnTo>
                    <a:lnTo>
                      <a:pt x="52" y="795"/>
                    </a:lnTo>
                    <a:lnTo>
                      <a:pt x="46" y="795"/>
                    </a:lnTo>
                    <a:lnTo>
                      <a:pt x="41" y="795"/>
                    </a:lnTo>
                    <a:lnTo>
                      <a:pt x="35" y="795"/>
                    </a:lnTo>
                    <a:lnTo>
                      <a:pt x="29" y="795"/>
                    </a:lnTo>
                    <a:lnTo>
                      <a:pt x="23" y="795"/>
                    </a:lnTo>
                    <a:lnTo>
                      <a:pt x="23" y="789"/>
                    </a:lnTo>
                    <a:lnTo>
                      <a:pt x="23" y="783"/>
                    </a:lnTo>
                    <a:lnTo>
                      <a:pt x="18" y="783"/>
                    </a:lnTo>
                    <a:lnTo>
                      <a:pt x="12" y="783"/>
                    </a:lnTo>
                    <a:lnTo>
                      <a:pt x="12" y="777"/>
                    </a:lnTo>
                    <a:lnTo>
                      <a:pt x="6" y="777"/>
                    </a:lnTo>
                    <a:lnTo>
                      <a:pt x="6" y="772"/>
                    </a:lnTo>
                    <a:lnTo>
                      <a:pt x="6" y="766"/>
                    </a:lnTo>
                    <a:lnTo>
                      <a:pt x="12" y="766"/>
                    </a:lnTo>
                    <a:lnTo>
                      <a:pt x="12" y="760"/>
                    </a:lnTo>
                    <a:lnTo>
                      <a:pt x="18" y="760"/>
                    </a:lnTo>
                    <a:lnTo>
                      <a:pt x="18" y="754"/>
                    </a:lnTo>
                    <a:lnTo>
                      <a:pt x="12" y="754"/>
                    </a:lnTo>
                    <a:lnTo>
                      <a:pt x="6" y="754"/>
                    </a:lnTo>
                    <a:lnTo>
                      <a:pt x="0" y="754"/>
                    </a:lnTo>
                    <a:lnTo>
                      <a:pt x="0" y="748"/>
                    </a:lnTo>
                    <a:lnTo>
                      <a:pt x="0" y="743"/>
                    </a:lnTo>
                    <a:lnTo>
                      <a:pt x="0" y="737"/>
                    </a:lnTo>
                    <a:lnTo>
                      <a:pt x="0" y="731"/>
                    </a:lnTo>
                    <a:lnTo>
                      <a:pt x="0" y="725"/>
                    </a:lnTo>
                    <a:lnTo>
                      <a:pt x="6" y="725"/>
                    </a:lnTo>
                    <a:lnTo>
                      <a:pt x="12" y="720"/>
                    </a:lnTo>
                    <a:lnTo>
                      <a:pt x="12" y="714"/>
                    </a:lnTo>
                    <a:lnTo>
                      <a:pt x="12" y="708"/>
                    </a:lnTo>
                    <a:lnTo>
                      <a:pt x="18" y="708"/>
                    </a:lnTo>
                    <a:lnTo>
                      <a:pt x="18" y="702"/>
                    </a:lnTo>
                    <a:lnTo>
                      <a:pt x="23" y="702"/>
                    </a:lnTo>
                    <a:lnTo>
                      <a:pt x="29" y="702"/>
                    </a:lnTo>
                    <a:lnTo>
                      <a:pt x="23" y="697"/>
                    </a:lnTo>
                    <a:lnTo>
                      <a:pt x="23" y="691"/>
                    </a:lnTo>
                    <a:lnTo>
                      <a:pt x="29" y="691"/>
                    </a:lnTo>
                    <a:lnTo>
                      <a:pt x="29" y="685"/>
                    </a:lnTo>
                    <a:lnTo>
                      <a:pt x="35" y="685"/>
                    </a:lnTo>
                    <a:lnTo>
                      <a:pt x="41" y="685"/>
                    </a:lnTo>
                    <a:lnTo>
                      <a:pt x="41" y="679"/>
                    </a:lnTo>
                    <a:lnTo>
                      <a:pt x="46" y="679"/>
                    </a:lnTo>
                    <a:lnTo>
                      <a:pt x="46" y="674"/>
                    </a:lnTo>
                    <a:lnTo>
                      <a:pt x="52" y="668"/>
                    </a:lnTo>
                    <a:lnTo>
                      <a:pt x="52" y="662"/>
                    </a:lnTo>
                    <a:lnTo>
                      <a:pt x="52" y="656"/>
                    </a:lnTo>
                    <a:lnTo>
                      <a:pt x="58" y="651"/>
                    </a:lnTo>
                    <a:lnTo>
                      <a:pt x="64" y="651"/>
                    </a:lnTo>
                    <a:lnTo>
                      <a:pt x="64" y="645"/>
                    </a:lnTo>
                    <a:lnTo>
                      <a:pt x="69" y="645"/>
                    </a:lnTo>
                    <a:lnTo>
                      <a:pt x="75" y="645"/>
                    </a:lnTo>
                    <a:lnTo>
                      <a:pt x="81" y="645"/>
                    </a:lnTo>
                    <a:lnTo>
                      <a:pt x="81" y="639"/>
                    </a:lnTo>
                    <a:lnTo>
                      <a:pt x="81" y="633"/>
                    </a:lnTo>
                    <a:lnTo>
                      <a:pt x="75" y="633"/>
                    </a:lnTo>
                    <a:lnTo>
                      <a:pt x="75" y="628"/>
                    </a:lnTo>
                    <a:lnTo>
                      <a:pt x="75" y="622"/>
                    </a:lnTo>
                    <a:lnTo>
                      <a:pt x="69" y="622"/>
                    </a:lnTo>
                    <a:lnTo>
                      <a:pt x="69" y="616"/>
                    </a:lnTo>
                    <a:lnTo>
                      <a:pt x="64" y="616"/>
                    </a:lnTo>
                    <a:lnTo>
                      <a:pt x="64" y="610"/>
                    </a:lnTo>
                    <a:lnTo>
                      <a:pt x="58" y="610"/>
                    </a:lnTo>
                    <a:lnTo>
                      <a:pt x="58" y="605"/>
                    </a:lnTo>
                    <a:lnTo>
                      <a:pt x="64" y="605"/>
                    </a:lnTo>
                    <a:lnTo>
                      <a:pt x="58" y="605"/>
                    </a:lnTo>
                    <a:lnTo>
                      <a:pt x="58" y="599"/>
                    </a:lnTo>
                    <a:lnTo>
                      <a:pt x="52" y="599"/>
                    </a:lnTo>
                    <a:lnTo>
                      <a:pt x="46" y="599"/>
                    </a:lnTo>
                    <a:lnTo>
                      <a:pt x="46" y="593"/>
                    </a:lnTo>
                    <a:lnTo>
                      <a:pt x="41" y="593"/>
                    </a:lnTo>
                    <a:lnTo>
                      <a:pt x="41" y="587"/>
                    </a:lnTo>
                    <a:lnTo>
                      <a:pt x="41" y="582"/>
                    </a:lnTo>
                    <a:lnTo>
                      <a:pt x="35" y="582"/>
                    </a:lnTo>
                    <a:lnTo>
                      <a:pt x="29" y="576"/>
                    </a:lnTo>
                    <a:lnTo>
                      <a:pt x="23" y="576"/>
                    </a:lnTo>
                    <a:lnTo>
                      <a:pt x="18" y="576"/>
                    </a:lnTo>
                    <a:lnTo>
                      <a:pt x="18" y="570"/>
                    </a:lnTo>
                    <a:lnTo>
                      <a:pt x="12" y="570"/>
                    </a:lnTo>
                    <a:lnTo>
                      <a:pt x="12" y="564"/>
                    </a:lnTo>
                    <a:lnTo>
                      <a:pt x="6" y="564"/>
                    </a:lnTo>
                    <a:lnTo>
                      <a:pt x="6" y="559"/>
                    </a:lnTo>
                    <a:close/>
                    <a:moveTo>
                      <a:pt x="121" y="443"/>
                    </a:moveTo>
                    <a:lnTo>
                      <a:pt x="121" y="438"/>
                    </a:lnTo>
                    <a:lnTo>
                      <a:pt x="121" y="443"/>
                    </a:lnTo>
                    <a:lnTo>
                      <a:pt x="116" y="443"/>
                    </a:lnTo>
                    <a:lnTo>
                      <a:pt x="110" y="443"/>
                    </a:lnTo>
                    <a:lnTo>
                      <a:pt x="104" y="443"/>
                    </a:lnTo>
                    <a:lnTo>
                      <a:pt x="104" y="438"/>
                    </a:lnTo>
                    <a:lnTo>
                      <a:pt x="104" y="432"/>
                    </a:lnTo>
                    <a:lnTo>
                      <a:pt x="104" y="426"/>
                    </a:lnTo>
                    <a:lnTo>
                      <a:pt x="104" y="420"/>
                    </a:lnTo>
                    <a:lnTo>
                      <a:pt x="110" y="420"/>
                    </a:lnTo>
                    <a:lnTo>
                      <a:pt x="104" y="420"/>
                    </a:lnTo>
                    <a:lnTo>
                      <a:pt x="110" y="420"/>
                    </a:lnTo>
                    <a:lnTo>
                      <a:pt x="110" y="415"/>
                    </a:lnTo>
                    <a:lnTo>
                      <a:pt x="110" y="420"/>
                    </a:lnTo>
                    <a:lnTo>
                      <a:pt x="116" y="420"/>
                    </a:lnTo>
                    <a:lnTo>
                      <a:pt x="116" y="415"/>
                    </a:lnTo>
                    <a:lnTo>
                      <a:pt x="116" y="420"/>
                    </a:lnTo>
                    <a:lnTo>
                      <a:pt x="116" y="415"/>
                    </a:lnTo>
                    <a:lnTo>
                      <a:pt x="121" y="415"/>
                    </a:lnTo>
                    <a:lnTo>
                      <a:pt x="116" y="415"/>
                    </a:lnTo>
                    <a:lnTo>
                      <a:pt x="121" y="415"/>
                    </a:lnTo>
                    <a:lnTo>
                      <a:pt x="127" y="415"/>
                    </a:lnTo>
                    <a:lnTo>
                      <a:pt x="127" y="409"/>
                    </a:lnTo>
                    <a:lnTo>
                      <a:pt x="133" y="409"/>
                    </a:lnTo>
                    <a:lnTo>
                      <a:pt x="139" y="409"/>
                    </a:lnTo>
                    <a:lnTo>
                      <a:pt x="144" y="409"/>
                    </a:lnTo>
                    <a:lnTo>
                      <a:pt x="144" y="415"/>
                    </a:lnTo>
                    <a:lnTo>
                      <a:pt x="139" y="415"/>
                    </a:lnTo>
                    <a:lnTo>
                      <a:pt x="144" y="415"/>
                    </a:lnTo>
                    <a:lnTo>
                      <a:pt x="144" y="420"/>
                    </a:lnTo>
                    <a:lnTo>
                      <a:pt x="150" y="420"/>
                    </a:lnTo>
                    <a:lnTo>
                      <a:pt x="150" y="426"/>
                    </a:lnTo>
                    <a:lnTo>
                      <a:pt x="150" y="432"/>
                    </a:lnTo>
                    <a:lnTo>
                      <a:pt x="144" y="432"/>
                    </a:lnTo>
                    <a:lnTo>
                      <a:pt x="144" y="438"/>
                    </a:lnTo>
                    <a:lnTo>
                      <a:pt x="139" y="438"/>
                    </a:lnTo>
                    <a:lnTo>
                      <a:pt x="133" y="438"/>
                    </a:lnTo>
                    <a:lnTo>
                      <a:pt x="133" y="443"/>
                    </a:lnTo>
                    <a:lnTo>
                      <a:pt x="127" y="443"/>
                    </a:lnTo>
                    <a:lnTo>
                      <a:pt x="121" y="443"/>
                    </a:lnTo>
                    <a:close/>
                    <a:moveTo>
                      <a:pt x="116" y="415"/>
                    </a:moveTo>
                    <a:lnTo>
                      <a:pt x="110" y="415"/>
                    </a:lnTo>
                    <a:lnTo>
                      <a:pt x="110" y="420"/>
                    </a:lnTo>
                    <a:lnTo>
                      <a:pt x="110" y="415"/>
                    </a:lnTo>
                    <a:lnTo>
                      <a:pt x="116" y="415"/>
                    </a:lnTo>
                    <a:close/>
                    <a:moveTo>
                      <a:pt x="121" y="443"/>
                    </a:moveTo>
                    <a:lnTo>
                      <a:pt x="121" y="449"/>
                    </a:lnTo>
                    <a:lnTo>
                      <a:pt x="121" y="443"/>
                    </a:lnTo>
                    <a:close/>
                    <a:moveTo>
                      <a:pt x="133" y="409"/>
                    </a:moveTo>
                    <a:lnTo>
                      <a:pt x="127" y="409"/>
                    </a:lnTo>
                    <a:lnTo>
                      <a:pt x="133" y="403"/>
                    </a:lnTo>
                    <a:lnTo>
                      <a:pt x="133" y="409"/>
                    </a:lnTo>
                    <a:close/>
                    <a:moveTo>
                      <a:pt x="162" y="397"/>
                    </a:moveTo>
                    <a:lnTo>
                      <a:pt x="156" y="397"/>
                    </a:lnTo>
                    <a:lnTo>
                      <a:pt x="156" y="403"/>
                    </a:lnTo>
                    <a:lnTo>
                      <a:pt x="156" y="397"/>
                    </a:lnTo>
                    <a:lnTo>
                      <a:pt x="162" y="392"/>
                    </a:lnTo>
                    <a:lnTo>
                      <a:pt x="162" y="397"/>
                    </a:lnTo>
                    <a:close/>
                    <a:moveTo>
                      <a:pt x="213" y="92"/>
                    </a:moveTo>
                    <a:lnTo>
                      <a:pt x="213" y="98"/>
                    </a:lnTo>
                    <a:lnTo>
                      <a:pt x="213" y="92"/>
                    </a:lnTo>
                    <a:close/>
                    <a:moveTo>
                      <a:pt x="213" y="92"/>
                    </a:moveTo>
                    <a:lnTo>
                      <a:pt x="219" y="92"/>
                    </a:lnTo>
                    <a:lnTo>
                      <a:pt x="213" y="92"/>
                    </a:lnTo>
                    <a:lnTo>
                      <a:pt x="213" y="87"/>
                    </a:lnTo>
                    <a:lnTo>
                      <a:pt x="219" y="87"/>
                    </a:lnTo>
                    <a:lnTo>
                      <a:pt x="213" y="87"/>
                    </a:lnTo>
                    <a:lnTo>
                      <a:pt x="219" y="87"/>
                    </a:lnTo>
                    <a:lnTo>
                      <a:pt x="213" y="87"/>
                    </a:lnTo>
                    <a:lnTo>
                      <a:pt x="213" y="81"/>
                    </a:lnTo>
                    <a:lnTo>
                      <a:pt x="219" y="81"/>
                    </a:lnTo>
                    <a:lnTo>
                      <a:pt x="225" y="81"/>
                    </a:lnTo>
                    <a:lnTo>
                      <a:pt x="225" y="75"/>
                    </a:lnTo>
                    <a:lnTo>
                      <a:pt x="225" y="69"/>
                    </a:lnTo>
                    <a:lnTo>
                      <a:pt x="225" y="64"/>
                    </a:lnTo>
                    <a:lnTo>
                      <a:pt x="231" y="64"/>
                    </a:lnTo>
                    <a:lnTo>
                      <a:pt x="231" y="58"/>
                    </a:lnTo>
                    <a:lnTo>
                      <a:pt x="236" y="58"/>
                    </a:lnTo>
                    <a:lnTo>
                      <a:pt x="242" y="58"/>
                    </a:lnTo>
                    <a:lnTo>
                      <a:pt x="248" y="58"/>
                    </a:lnTo>
                    <a:lnTo>
                      <a:pt x="242" y="58"/>
                    </a:lnTo>
                    <a:lnTo>
                      <a:pt x="248" y="52"/>
                    </a:lnTo>
                    <a:lnTo>
                      <a:pt x="248" y="58"/>
                    </a:lnTo>
                    <a:lnTo>
                      <a:pt x="248" y="52"/>
                    </a:lnTo>
                    <a:lnTo>
                      <a:pt x="248" y="58"/>
                    </a:lnTo>
                    <a:lnTo>
                      <a:pt x="248" y="52"/>
                    </a:lnTo>
                    <a:lnTo>
                      <a:pt x="248" y="58"/>
                    </a:lnTo>
                    <a:lnTo>
                      <a:pt x="254" y="58"/>
                    </a:lnTo>
                    <a:lnTo>
                      <a:pt x="248" y="58"/>
                    </a:lnTo>
                    <a:lnTo>
                      <a:pt x="254" y="58"/>
                    </a:lnTo>
                    <a:lnTo>
                      <a:pt x="254" y="52"/>
                    </a:lnTo>
                    <a:lnTo>
                      <a:pt x="254" y="58"/>
                    </a:lnTo>
                    <a:lnTo>
                      <a:pt x="259" y="52"/>
                    </a:lnTo>
                    <a:lnTo>
                      <a:pt x="259" y="58"/>
                    </a:lnTo>
                    <a:lnTo>
                      <a:pt x="259" y="52"/>
                    </a:lnTo>
                    <a:lnTo>
                      <a:pt x="265" y="52"/>
                    </a:lnTo>
                    <a:lnTo>
                      <a:pt x="259" y="52"/>
                    </a:lnTo>
                    <a:lnTo>
                      <a:pt x="254" y="52"/>
                    </a:lnTo>
                    <a:lnTo>
                      <a:pt x="248" y="52"/>
                    </a:lnTo>
                    <a:lnTo>
                      <a:pt x="242" y="52"/>
                    </a:lnTo>
                    <a:lnTo>
                      <a:pt x="248" y="52"/>
                    </a:lnTo>
                    <a:lnTo>
                      <a:pt x="254" y="52"/>
                    </a:lnTo>
                    <a:lnTo>
                      <a:pt x="259" y="52"/>
                    </a:lnTo>
                    <a:lnTo>
                      <a:pt x="265" y="52"/>
                    </a:lnTo>
                    <a:lnTo>
                      <a:pt x="271" y="52"/>
                    </a:lnTo>
                    <a:lnTo>
                      <a:pt x="277" y="52"/>
                    </a:lnTo>
                    <a:lnTo>
                      <a:pt x="277" y="58"/>
                    </a:lnTo>
                    <a:lnTo>
                      <a:pt x="277" y="64"/>
                    </a:lnTo>
                    <a:lnTo>
                      <a:pt x="277" y="69"/>
                    </a:lnTo>
                    <a:lnTo>
                      <a:pt x="277" y="75"/>
                    </a:lnTo>
                    <a:lnTo>
                      <a:pt x="277" y="81"/>
                    </a:lnTo>
                    <a:lnTo>
                      <a:pt x="277" y="87"/>
                    </a:lnTo>
                    <a:lnTo>
                      <a:pt x="277" y="81"/>
                    </a:lnTo>
                    <a:lnTo>
                      <a:pt x="277" y="87"/>
                    </a:lnTo>
                    <a:lnTo>
                      <a:pt x="271" y="92"/>
                    </a:lnTo>
                    <a:lnTo>
                      <a:pt x="271" y="98"/>
                    </a:lnTo>
                    <a:lnTo>
                      <a:pt x="271" y="104"/>
                    </a:lnTo>
                    <a:lnTo>
                      <a:pt x="271" y="110"/>
                    </a:lnTo>
                    <a:lnTo>
                      <a:pt x="265" y="110"/>
                    </a:lnTo>
                    <a:lnTo>
                      <a:pt x="265" y="115"/>
                    </a:lnTo>
                    <a:lnTo>
                      <a:pt x="265" y="110"/>
                    </a:lnTo>
                    <a:lnTo>
                      <a:pt x="271" y="110"/>
                    </a:lnTo>
                    <a:lnTo>
                      <a:pt x="271" y="104"/>
                    </a:lnTo>
                    <a:lnTo>
                      <a:pt x="265" y="110"/>
                    </a:lnTo>
                    <a:lnTo>
                      <a:pt x="265" y="115"/>
                    </a:lnTo>
                    <a:lnTo>
                      <a:pt x="265" y="110"/>
                    </a:lnTo>
                    <a:lnTo>
                      <a:pt x="265" y="115"/>
                    </a:lnTo>
                    <a:lnTo>
                      <a:pt x="259" y="115"/>
                    </a:lnTo>
                    <a:lnTo>
                      <a:pt x="265" y="115"/>
                    </a:lnTo>
                    <a:lnTo>
                      <a:pt x="265" y="110"/>
                    </a:lnTo>
                    <a:lnTo>
                      <a:pt x="259" y="110"/>
                    </a:lnTo>
                    <a:lnTo>
                      <a:pt x="259" y="115"/>
                    </a:lnTo>
                    <a:lnTo>
                      <a:pt x="254" y="115"/>
                    </a:lnTo>
                    <a:lnTo>
                      <a:pt x="254" y="121"/>
                    </a:lnTo>
                    <a:lnTo>
                      <a:pt x="248" y="121"/>
                    </a:lnTo>
                    <a:lnTo>
                      <a:pt x="248" y="127"/>
                    </a:lnTo>
                    <a:lnTo>
                      <a:pt x="254" y="127"/>
                    </a:lnTo>
                    <a:lnTo>
                      <a:pt x="254" y="133"/>
                    </a:lnTo>
                    <a:lnTo>
                      <a:pt x="254" y="138"/>
                    </a:lnTo>
                    <a:lnTo>
                      <a:pt x="248" y="138"/>
                    </a:lnTo>
                    <a:lnTo>
                      <a:pt x="254" y="138"/>
                    </a:lnTo>
                    <a:lnTo>
                      <a:pt x="248" y="138"/>
                    </a:lnTo>
                    <a:lnTo>
                      <a:pt x="248" y="144"/>
                    </a:lnTo>
                    <a:lnTo>
                      <a:pt x="242" y="144"/>
                    </a:lnTo>
                    <a:lnTo>
                      <a:pt x="242" y="150"/>
                    </a:lnTo>
                    <a:lnTo>
                      <a:pt x="242" y="144"/>
                    </a:lnTo>
                    <a:lnTo>
                      <a:pt x="242" y="150"/>
                    </a:lnTo>
                    <a:lnTo>
                      <a:pt x="242" y="156"/>
                    </a:lnTo>
                    <a:lnTo>
                      <a:pt x="236" y="156"/>
                    </a:lnTo>
                    <a:lnTo>
                      <a:pt x="236" y="150"/>
                    </a:lnTo>
                    <a:lnTo>
                      <a:pt x="231" y="150"/>
                    </a:lnTo>
                    <a:lnTo>
                      <a:pt x="225" y="150"/>
                    </a:lnTo>
                    <a:lnTo>
                      <a:pt x="225" y="144"/>
                    </a:lnTo>
                    <a:lnTo>
                      <a:pt x="219" y="144"/>
                    </a:lnTo>
                    <a:lnTo>
                      <a:pt x="219" y="138"/>
                    </a:lnTo>
                    <a:lnTo>
                      <a:pt x="219" y="133"/>
                    </a:lnTo>
                    <a:lnTo>
                      <a:pt x="219" y="127"/>
                    </a:lnTo>
                    <a:lnTo>
                      <a:pt x="219" y="121"/>
                    </a:lnTo>
                    <a:lnTo>
                      <a:pt x="213" y="121"/>
                    </a:lnTo>
                    <a:lnTo>
                      <a:pt x="213" y="115"/>
                    </a:lnTo>
                    <a:lnTo>
                      <a:pt x="213" y="110"/>
                    </a:lnTo>
                    <a:lnTo>
                      <a:pt x="213" y="104"/>
                    </a:lnTo>
                    <a:lnTo>
                      <a:pt x="213" y="98"/>
                    </a:lnTo>
                    <a:lnTo>
                      <a:pt x="213" y="92"/>
                    </a:lnTo>
                    <a:close/>
                    <a:moveTo>
                      <a:pt x="213" y="104"/>
                    </a:moveTo>
                    <a:lnTo>
                      <a:pt x="213" y="98"/>
                    </a:lnTo>
                    <a:lnTo>
                      <a:pt x="213" y="104"/>
                    </a:lnTo>
                    <a:close/>
                    <a:moveTo>
                      <a:pt x="219" y="81"/>
                    </a:moveTo>
                    <a:lnTo>
                      <a:pt x="213" y="81"/>
                    </a:lnTo>
                    <a:lnTo>
                      <a:pt x="219" y="81"/>
                    </a:lnTo>
                    <a:close/>
                    <a:moveTo>
                      <a:pt x="219" y="69"/>
                    </a:moveTo>
                    <a:lnTo>
                      <a:pt x="219" y="75"/>
                    </a:lnTo>
                    <a:lnTo>
                      <a:pt x="219" y="69"/>
                    </a:lnTo>
                    <a:close/>
                    <a:moveTo>
                      <a:pt x="219" y="75"/>
                    </a:moveTo>
                    <a:lnTo>
                      <a:pt x="219" y="69"/>
                    </a:lnTo>
                    <a:lnTo>
                      <a:pt x="219" y="75"/>
                    </a:lnTo>
                    <a:close/>
                    <a:moveTo>
                      <a:pt x="225" y="64"/>
                    </a:moveTo>
                    <a:lnTo>
                      <a:pt x="225" y="69"/>
                    </a:lnTo>
                    <a:lnTo>
                      <a:pt x="219" y="69"/>
                    </a:lnTo>
                    <a:lnTo>
                      <a:pt x="225" y="69"/>
                    </a:lnTo>
                    <a:lnTo>
                      <a:pt x="225" y="64"/>
                    </a:lnTo>
                    <a:close/>
                    <a:moveTo>
                      <a:pt x="242" y="58"/>
                    </a:moveTo>
                    <a:lnTo>
                      <a:pt x="236" y="58"/>
                    </a:lnTo>
                    <a:lnTo>
                      <a:pt x="231" y="58"/>
                    </a:lnTo>
                    <a:lnTo>
                      <a:pt x="231" y="64"/>
                    </a:lnTo>
                    <a:lnTo>
                      <a:pt x="225" y="64"/>
                    </a:lnTo>
                    <a:lnTo>
                      <a:pt x="231" y="64"/>
                    </a:lnTo>
                    <a:lnTo>
                      <a:pt x="231" y="58"/>
                    </a:lnTo>
                    <a:lnTo>
                      <a:pt x="236" y="58"/>
                    </a:lnTo>
                    <a:lnTo>
                      <a:pt x="242" y="58"/>
                    </a:lnTo>
                    <a:close/>
                    <a:moveTo>
                      <a:pt x="288" y="6"/>
                    </a:moveTo>
                    <a:lnTo>
                      <a:pt x="282" y="6"/>
                    </a:lnTo>
                    <a:lnTo>
                      <a:pt x="288" y="6"/>
                    </a:lnTo>
                    <a:lnTo>
                      <a:pt x="288" y="0"/>
                    </a:lnTo>
                    <a:lnTo>
                      <a:pt x="288" y="6"/>
                    </a:lnTo>
                    <a:close/>
                    <a:moveTo>
                      <a:pt x="593" y="161"/>
                    </a:moveTo>
                    <a:lnTo>
                      <a:pt x="587" y="161"/>
                    </a:lnTo>
                    <a:lnTo>
                      <a:pt x="593" y="161"/>
                    </a:lnTo>
                    <a:close/>
                    <a:moveTo>
                      <a:pt x="593" y="161"/>
                    </a:moveTo>
                    <a:lnTo>
                      <a:pt x="599" y="161"/>
                    </a:lnTo>
                    <a:lnTo>
                      <a:pt x="593" y="161"/>
                    </a:lnTo>
                    <a:close/>
                    <a:moveTo>
                      <a:pt x="599" y="167"/>
                    </a:moveTo>
                    <a:lnTo>
                      <a:pt x="599" y="161"/>
                    </a:lnTo>
                    <a:lnTo>
                      <a:pt x="599" y="167"/>
                    </a:lnTo>
                    <a:close/>
                    <a:moveTo>
                      <a:pt x="605" y="167"/>
                    </a:moveTo>
                    <a:lnTo>
                      <a:pt x="599" y="167"/>
                    </a:lnTo>
                    <a:lnTo>
                      <a:pt x="605" y="167"/>
                    </a:lnTo>
                    <a:close/>
                    <a:moveTo>
                      <a:pt x="622" y="156"/>
                    </a:moveTo>
                    <a:lnTo>
                      <a:pt x="616" y="156"/>
                    </a:lnTo>
                    <a:lnTo>
                      <a:pt x="622" y="156"/>
                    </a:lnTo>
                    <a:close/>
                    <a:moveTo>
                      <a:pt x="662" y="317"/>
                    </a:moveTo>
                    <a:lnTo>
                      <a:pt x="656" y="323"/>
                    </a:lnTo>
                    <a:lnTo>
                      <a:pt x="651" y="328"/>
                    </a:lnTo>
                    <a:lnTo>
                      <a:pt x="651" y="334"/>
                    </a:lnTo>
                    <a:lnTo>
                      <a:pt x="645" y="340"/>
                    </a:lnTo>
                    <a:lnTo>
                      <a:pt x="639" y="346"/>
                    </a:lnTo>
                    <a:lnTo>
                      <a:pt x="639" y="340"/>
                    </a:lnTo>
                    <a:lnTo>
                      <a:pt x="645" y="340"/>
                    </a:lnTo>
                    <a:lnTo>
                      <a:pt x="645" y="334"/>
                    </a:lnTo>
                    <a:lnTo>
                      <a:pt x="651" y="334"/>
                    </a:lnTo>
                    <a:lnTo>
                      <a:pt x="651" y="328"/>
                    </a:lnTo>
                    <a:lnTo>
                      <a:pt x="656" y="328"/>
                    </a:lnTo>
                    <a:lnTo>
                      <a:pt x="656" y="323"/>
                    </a:lnTo>
                    <a:lnTo>
                      <a:pt x="662" y="317"/>
                    </a:lnTo>
                    <a:close/>
                    <a:moveTo>
                      <a:pt x="662" y="317"/>
                    </a:moveTo>
                    <a:lnTo>
                      <a:pt x="662" y="311"/>
                    </a:lnTo>
                    <a:lnTo>
                      <a:pt x="668" y="305"/>
                    </a:lnTo>
                    <a:lnTo>
                      <a:pt x="662" y="300"/>
                    </a:lnTo>
                    <a:lnTo>
                      <a:pt x="668" y="300"/>
                    </a:lnTo>
                    <a:lnTo>
                      <a:pt x="668" y="305"/>
                    </a:lnTo>
                    <a:lnTo>
                      <a:pt x="668" y="311"/>
                    </a:lnTo>
                    <a:lnTo>
                      <a:pt x="662" y="317"/>
                    </a:lnTo>
                    <a:close/>
                    <a:moveTo>
                      <a:pt x="754" y="161"/>
                    </a:moveTo>
                    <a:lnTo>
                      <a:pt x="749" y="161"/>
                    </a:lnTo>
                    <a:lnTo>
                      <a:pt x="754" y="161"/>
                    </a:lnTo>
                    <a:close/>
                    <a:moveTo>
                      <a:pt x="783" y="64"/>
                    </a:moveTo>
                    <a:lnTo>
                      <a:pt x="777" y="64"/>
                    </a:lnTo>
                    <a:lnTo>
                      <a:pt x="777" y="58"/>
                    </a:lnTo>
                    <a:lnTo>
                      <a:pt x="783" y="58"/>
                    </a:lnTo>
                    <a:lnTo>
                      <a:pt x="783" y="64"/>
                    </a:lnTo>
                    <a:close/>
                    <a:moveTo>
                      <a:pt x="795" y="196"/>
                    </a:moveTo>
                    <a:lnTo>
                      <a:pt x="795" y="190"/>
                    </a:lnTo>
                    <a:lnTo>
                      <a:pt x="800" y="190"/>
                    </a:lnTo>
                    <a:lnTo>
                      <a:pt x="800" y="185"/>
                    </a:lnTo>
                    <a:lnTo>
                      <a:pt x="806" y="185"/>
                    </a:lnTo>
                    <a:lnTo>
                      <a:pt x="806" y="190"/>
                    </a:lnTo>
                    <a:lnTo>
                      <a:pt x="800" y="190"/>
                    </a:lnTo>
                    <a:lnTo>
                      <a:pt x="806" y="196"/>
                    </a:lnTo>
                    <a:lnTo>
                      <a:pt x="800" y="196"/>
                    </a:lnTo>
                    <a:lnTo>
                      <a:pt x="800" y="202"/>
                    </a:lnTo>
                    <a:lnTo>
                      <a:pt x="800" y="208"/>
                    </a:lnTo>
                    <a:lnTo>
                      <a:pt x="800" y="202"/>
                    </a:lnTo>
                    <a:lnTo>
                      <a:pt x="795" y="202"/>
                    </a:lnTo>
                    <a:lnTo>
                      <a:pt x="795" y="196"/>
                    </a:lnTo>
                    <a:close/>
                    <a:moveTo>
                      <a:pt x="806" y="202"/>
                    </a:moveTo>
                    <a:lnTo>
                      <a:pt x="806" y="208"/>
                    </a:lnTo>
                    <a:lnTo>
                      <a:pt x="800" y="208"/>
                    </a:lnTo>
                    <a:lnTo>
                      <a:pt x="800" y="213"/>
                    </a:lnTo>
                    <a:lnTo>
                      <a:pt x="800" y="208"/>
                    </a:lnTo>
                    <a:lnTo>
                      <a:pt x="806" y="208"/>
                    </a:lnTo>
                    <a:lnTo>
                      <a:pt x="806" y="202"/>
                    </a:lnTo>
                    <a:close/>
                  </a:path>
                </a:pathLst>
              </a:custGeom>
              <a:solidFill>
                <a:srgbClr val="D4F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7" name="Freeform 307"/>
              <p:cNvSpPr>
                <a:spLocks/>
              </p:cNvSpPr>
              <p:nvPr/>
            </p:nvSpPr>
            <p:spPr bwMode="auto">
              <a:xfrm>
                <a:off x="4689" y="753"/>
                <a:ext cx="817" cy="771"/>
              </a:xfrm>
              <a:custGeom>
                <a:avLst/>
                <a:gdLst>
                  <a:gd name="T0" fmla="*/ 35 w 817"/>
                  <a:gd name="T1" fmla="*/ 460 h 771"/>
                  <a:gd name="T2" fmla="*/ 98 w 817"/>
                  <a:gd name="T3" fmla="*/ 420 h 771"/>
                  <a:gd name="T4" fmla="*/ 138 w 817"/>
                  <a:gd name="T5" fmla="*/ 397 h 771"/>
                  <a:gd name="T6" fmla="*/ 202 w 817"/>
                  <a:gd name="T7" fmla="*/ 403 h 771"/>
                  <a:gd name="T8" fmla="*/ 184 w 817"/>
                  <a:gd name="T9" fmla="*/ 339 h 771"/>
                  <a:gd name="T10" fmla="*/ 161 w 817"/>
                  <a:gd name="T11" fmla="*/ 322 h 771"/>
                  <a:gd name="T12" fmla="*/ 179 w 817"/>
                  <a:gd name="T13" fmla="*/ 276 h 771"/>
                  <a:gd name="T14" fmla="*/ 225 w 817"/>
                  <a:gd name="T15" fmla="*/ 236 h 771"/>
                  <a:gd name="T16" fmla="*/ 294 w 817"/>
                  <a:gd name="T17" fmla="*/ 184 h 771"/>
                  <a:gd name="T18" fmla="*/ 374 w 817"/>
                  <a:gd name="T19" fmla="*/ 155 h 771"/>
                  <a:gd name="T20" fmla="*/ 461 w 817"/>
                  <a:gd name="T21" fmla="*/ 126 h 771"/>
                  <a:gd name="T22" fmla="*/ 535 w 817"/>
                  <a:gd name="T23" fmla="*/ 97 h 771"/>
                  <a:gd name="T24" fmla="*/ 593 w 817"/>
                  <a:gd name="T25" fmla="*/ 103 h 771"/>
                  <a:gd name="T26" fmla="*/ 627 w 817"/>
                  <a:gd name="T27" fmla="*/ 121 h 771"/>
                  <a:gd name="T28" fmla="*/ 645 w 817"/>
                  <a:gd name="T29" fmla="*/ 103 h 771"/>
                  <a:gd name="T30" fmla="*/ 610 w 817"/>
                  <a:gd name="T31" fmla="*/ 97 h 771"/>
                  <a:gd name="T32" fmla="*/ 610 w 817"/>
                  <a:gd name="T33" fmla="*/ 74 h 771"/>
                  <a:gd name="T34" fmla="*/ 645 w 817"/>
                  <a:gd name="T35" fmla="*/ 34 h 771"/>
                  <a:gd name="T36" fmla="*/ 668 w 817"/>
                  <a:gd name="T37" fmla="*/ 28 h 771"/>
                  <a:gd name="T38" fmla="*/ 737 w 817"/>
                  <a:gd name="T39" fmla="*/ 5 h 771"/>
                  <a:gd name="T40" fmla="*/ 754 w 817"/>
                  <a:gd name="T41" fmla="*/ 34 h 771"/>
                  <a:gd name="T42" fmla="*/ 743 w 817"/>
                  <a:gd name="T43" fmla="*/ 63 h 771"/>
                  <a:gd name="T44" fmla="*/ 748 w 817"/>
                  <a:gd name="T45" fmla="*/ 92 h 771"/>
                  <a:gd name="T46" fmla="*/ 725 w 817"/>
                  <a:gd name="T47" fmla="*/ 109 h 771"/>
                  <a:gd name="T48" fmla="*/ 754 w 817"/>
                  <a:gd name="T49" fmla="*/ 103 h 771"/>
                  <a:gd name="T50" fmla="*/ 777 w 817"/>
                  <a:gd name="T51" fmla="*/ 138 h 771"/>
                  <a:gd name="T52" fmla="*/ 789 w 817"/>
                  <a:gd name="T53" fmla="*/ 155 h 771"/>
                  <a:gd name="T54" fmla="*/ 806 w 817"/>
                  <a:gd name="T55" fmla="*/ 144 h 771"/>
                  <a:gd name="T56" fmla="*/ 806 w 817"/>
                  <a:gd name="T57" fmla="*/ 155 h 771"/>
                  <a:gd name="T58" fmla="*/ 789 w 817"/>
                  <a:gd name="T59" fmla="*/ 167 h 771"/>
                  <a:gd name="T60" fmla="*/ 748 w 817"/>
                  <a:gd name="T61" fmla="*/ 201 h 771"/>
                  <a:gd name="T62" fmla="*/ 720 w 817"/>
                  <a:gd name="T63" fmla="*/ 218 h 771"/>
                  <a:gd name="T64" fmla="*/ 679 w 817"/>
                  <a:gd name="T65" fmla="*/ 207 h 771"/>
                  <a:gd name="T66" fmla="*/ 656 w 817"/>
                  <a:gd name="T67" fmla="*/ 247 h 771"/>
                  <a:gd name="T68" fmla="*/ 610 w 817"/>
                  <a:gd name="T69" fmla="*/ 264 h 771"/>
                  <a:gd name="T70" fmla="*/ 581 w 817"/>
                  <a:gd name="T71" fmla="*/ 236 h 771"/>
                  <a:gd name="T72" fmla="*/ 576 w 817"/>
                  <a:gd name="T73" fmla="*/ 259 h 771"/>
                  <a:gd name="T74" fmla="*/ 610 w 817"/>
                  <a:gd name="T75" fmla="*/ 293 h 771"/>
                  <a:gd name="T76" fmla="*/ 639 w 817"/>
                  <a:gd name="T77" fmla="*/ 351 h 771"/>
                  <a:gd name="T78" fmla="*/ 627 w 817"/>
                  <a:gd name="T79" fmla="*/ 397 h 771"/>
                  <a:gd name="T80" fmla="*/ 599 w 817"/>
                  <a:gd name="T81" fmla="*/ 408 h 771"/>
                  <a:gd name="T82" fmla="*/ 576 w 817"/>
                  <a:gd name="T83" fmla="*/ 437 h 771"/>
                  <a:gd name="T84" fmla="*/ 570 w 817"/>
                  <a:gd name="T85" fmla="*/ 449 h 771"/>
                  <a:gd name="T86" fmla="*/ 593 w 817"/>
                  <a:gd name="T87" fmla="*/ 443 h 771"/>
                  <a:gd name="T88" fmla="*/ 645 w 817"/>
                  <a:gd name="T89" fmla="*/ 431 h 771"/>
                  <a:gd name="T90" fmla="*/ 668 w 817"/>
                  <a:gd name="T91" fmla="*/ 414 h 771"/>
                  <a:gd name="T92" fmla="*/ 748 w 817"/>
                  <a:gd name="T93" fmla="*/ 437 h 771"/>
                  <a:gd name="T94" fmla="*/ 789 w 817"/>
                  <a:gd name="T95" fmla="*/ 477 h 771"/>
                  <a:gd name="T96" fmla="*/ 748 w 817"/>
                  <a:gd name="T97" fmla="*/ 518 h 771"/>
                  <a:gd name="T98" fmla="*/ 725 w 817"/>
                  <a:gd name="T99" fmla="*/ 615 h 771"/>
                  <a:gd name="T100" fmla="*/ 673 w 817"/>
                  <a:gd name="T101" fmla="*/ 621 h 771"/>
                  <a:gd name="T102" fmla="*/ 650 w 817"/>
                  <a:gd name="T103" fmla="*/ 661 h 771"/>
                  <a:gd name="T104" fmla="*/ 622 w 817"/>
                  <a:gd name="T105" fmla="*/ 702 h 771"/>
                  <a:gd name="T106" fmla="*/ 564 w 817"/>
                  <a:gd name="T107" fmla="*/ 725 h 771"/>
                  <a:gd name="T108" fmla="*/ 507 w 817"/>
                  <a:gd name="T109" fmla="*/ 725 h 771"/>
                  <a:gd name="T110" fmla="*/ 478 w 817"/>
                  <a:gd name="T111" fmla="*/ 667 h 771"/>
                  <a:gd name="T112" fmla="*/ 426 w 817"/>
                  <a:gd name="T113" fmla="*/ 679 h 771"/>
                  <a:gd name="T114" fmla="*/ 380 w 817"/>
                  <a:gd name="T115" fmla="*/ 696 h 771"/>
                  <a:gd name="T116" fmla="*/ 322 w 817"/>
                  <a:gd name="T117" fmla="*/ 725 h 771"/>
                  <a:gd name="T118" fmla="*/ 282 w 817"/>
                  <a:gd name="T119" fmla="*/ 765 h 77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17" h="771">
                    <a:moveTo>
                      <a:pt x="0" y="495"/>
                    </a:moveTo>
                    <a:lnTo>
                      <a:pt x="6" y="495"/>
                    </a:lnTo>
                    <a:lnTo>
                      <a:pt x="0" y="495"/>
                    </a:lnTo>
                    <a:lnTo>
                      <a:pt x="0" y="489"/>
                    </a:lnTo>
                    <a:lnTo>
                      <a:pt x="6" y="489"/>
                    </a:lnTo>
                    <a:lnTo>
                      <a:pt x="12" y="489"/>
                    </a:lnTo>
                    <a:lnTo>
                      <a:pt x="12" y="483"/>
                    </a:lnTo>
                    <a:lnTo>
                      <a:pt x="12" y="477"/>
                    </a:lnTo>
                    <a:lnTo>
                      <a:pt x="17" y="477"/>
                    </a:lnTo>
                    <a:lnTo>
                      <a:pt x="17" y="472"/>
                    </a:lnTo>
                    <a:lnTo>
                      <a:pt x="23" y="472"/>
                    </a:lnTo>
                    <a:lnTo>
                      <a:pt x="29" y="472"/>
                    </a:lnTo>
                    <a:lnTo>
                      <a:pt x="29" y="466"/>
                    </a:lnTo>
                    <a:lnTo>
                      <a:pt x="29" y="460"/>
                    </a:lnTo>
                    <a:lnTo>
                      <a:pt x="29" y="454"/>
                    </a:lnTo>
                    <a:lnTo>
                      <a:pt x="35" y="454"/>
                    </a:lnTo>
                    <a:lnTo>
                      <a:pt x="35" y="460"/>
                    </a:lnTo>
                    <a:lnTo>
                      <a:pt x="40" y="460"/>
                    </a:lnTo>
                    <a:lnTo>
                      <a:pt x="46" y="460"/>
                    </a:lnTo>
                    <a:lnTo>
                      <a:pt x="52" y="460"/>
                    </a:lnTo>
                    <a:lnTo>
                      <a:pt x="52" y="454"/>
                    </a:lnTo>
                    <a:lnTo>
                      <a:pt x="58" y="454"/>
                    </a:lnTo>
                    <a:lnTo>
                      <a:pt x="58" y="449"/>
                    </a:lnTo>
                    <a:lnTo>
                      <a:pt x="63" y="449"/>
                    </a:lnTo>
                    <a:lnTo>
                      <a:pt x="63" y="443"/>
                    </a:lnTo>
                    <a:lnTo>
                      <a:pt x="69" y="443"/>
                    </a:lnTo>
                    <a:lnTo>
                      <a:pt x="69" y="437"/>
                    </a:lnTo>
                    <a:lnTo>
                      <a:pt x="75" y="437"/>
                    </a:lnTo>
                    <a:lnTo>
                      <a:pt x="75" y="431"/>
                    </a:lnTo>
                    <a:lnTo>
                      <a:pt x="81" y="431"/>
                    </a:lnTo>
                    <a:lnTo>
                      <a:pt x="86" y="431"/>
                    </a:lnTo>
                    <a:lnTo>
                      <a:pt x="92" y="426"/>
                    </a:lnTo>
                    <a:lnTo>
                      <a:pt x="98" y="426"/>
                    </a:lnTo>
                    <a:lnTo>
                      <a:pt x="98" y="420"/>
                    </a:lnTo>
                    <a:lnTo>
                      <a:pt x="104" y="420"/>
                    </a:lnTo>
                    <a:lnTo>
                      <a:pt x="104" y="414"/>
                    </a:lnTo>
                    <a:lnTo>
                      <a:pt x="104" y="408"/>
                    </a:lnTo>
                    <a:lnTo>
                      <a:pt x="104" y="403"/>
                    </a:lnTo>
                    <a:lnTo>
                      <a:pt x="104" y="397"/>
                    </a:lnTo>
                    <a:lnTo>
                      <a:pt x="104" y="391"/>
                    </a:lnTo>
                    <a:lnTo>
                      <a:pt x="104" y="385"/>
                    </a:lnTo>
                    <a:lnTo>
                      <a:pt x="104" y="379"/>
                    </a:lnTo>
                    <a:lnTo>
                      <a:pt x="110" y="379"/>
                    </a:lnTo>
                    <a:lnTo>
                      <a:pt x="115" y="379"/>
                    </a:lnTo>
                    <a:lnTo>
                      <a:pt x="115" y="385"/>
                    </a:lnTo>
                    <a:lnTo>
                      <a:pt x="121" y="385"/>
                    </a:lnTo>
                    <a:lnTo>
                      <a:pt x="127" y="385"/>
                    </a:lnTo>
                    <a:lnTo>
                      <a:pt x="133" y="385"/>
                    </a:lnTo>
                    <a:lnTo>
                      <a:pt x="133" y="391"/>
                    </a:lnTo>
                    <a:lnTo>
                      <a:pt x="133" y="397"/>
                    </a:lnTo>
                    <a:lnTo>
                      <a:pt x="138" y="397"/>
                    </a:lnTo>
                    <a:lnTo>
                      <a:pt x="144" y="403"/>
                    </a:lnTo>
                    <a:lnTo>
                      <a:pt x="150" y="403"/>
                    </a:lnTo>
                    <a:lnTo>
                      <a:pt x="150" y="397"/>
                    </a:lnTo>
                    <a:lnTo>
                      <a:pt x="156" y="397"/>
                    </a:lnTo>
                    <a:lnTo>
                      <a:pt x="161" y="391"/>
                    </a:lnTo>
                    <a:lnTo>
                      <a:pt x="167" y="391"/>
                    </a:lnTo>
                    <a:lnTo>
                      <a:pt x="173" y="391"/>
                    </a:lnTo>
                    <a:lnTo>
                      <a:pt x="179" y="391"/>
                    </a:lnTo>
                    <a:lnTo>
                      <a:pt x="179" y="385"/>
                    </a:lnTo>
                    <a:lnTo>
                      <a:pt x="179" y="391"/>
                    </a:lnTo>
                    <a:lnTo>
                      <a:pt x="179" y="385"/>
                    </a:lnTo>
                    <a:lnTo>
                      <a:pt x="179" y="391"/>
                    </a:lnTo>
                    <a:lnTo>
                      <a:pt x="184" y="391"/>
                    </a:lnTo>
                    <a:lnTo>
                      <a:pt x="190" y="391"/>
                    </a:lnTo>
                    <a:lnTo>
                      <a:pt x="190" y="397"/>
                    </a:lnTo>
                    <a:lnTo>
                      <a:pt x="196" y="403"/>
                    </a:lnTo>
                    <a:lnTo>
                      <a:pt x="202" y="403"/>
                    </a:lnTo>
                    <a:lnTo>
                      <a:pt x="202" y="397"/>
                    </a:lnTo>
                    <a:lnTo>
                      <a:pt x="207" y="391"/>
                    </a:lnTo>
                    <a:lnTo>
                      <a:pt x="207" y="385"/>
                    </a:lnTo>
                    <a:lnTo>
                      <a:pt x="213" y="385"/>
                    </a:lnTo>
                    <a:lnTo>
                      <a:pt x="213" y="379"/>
                    </a:lnTo>
                    <a:lnTo>
                      <a:pt x="213" y="374"/>
                    </a:lnTo>
                    <a:lnTo>
                      <a:pt x="213" y="368"/>
                    </a:lnTo>
                    <a:lnTo>
                      <a:pt x="213" y="362"/>
                    </a:lnTo>
                    <a:lnTo>
                      <a:pt x="213" y="356"/>
                    </a:lnTo>
                    <a:lnTo>
                      <a:pt x="213" y="351"/>
                    </a:lnTo>
                    <a:lnTo>
                      <a:pt x="207" y="351"/>
                    </a:lnTo>
                    <a:lnTo>
                      <a:pt x="202" y="351"/>
                    </a:lnTo>
                    <a:lnTo>
                      <a:pt x="202" y="345"/>
                    </a:lnTo>
                    <a:lnTo>
                      <a:pt x="196" y="345"/>
                    </a:lnTo>
                    <a:lnTo>
                      <a:pt x="196" y="339"/>
                    </a:lnTo>
                    <a:lnTo>
                      <a:pt x="190" y="339"/>
                    </a:lnTo>
                    <a:lnTo>
                      <a:pt x="184" y="339"/>
                    </a:lnTo>
                    <a:lnTo>
                      <a:pt x="190" y="339"/>
                    </a:lnTo>
                    <a:lnTo>
                      <a:pt x="184" y="339"/>
                    </a:lnTo>
                    <a:lnTo>
                      <a:pt x="179" y="333"/>
                    </a:lnTo>
                    <a:lnTo>
                      <a:pt x="179" y="339"/>
                    </a:lnTo>
                    <a:lnTo>
                      <a:pt x="179" y="333"/>
                    </a:lnTo>
                    <a:lnTo>
                      <a:pt x="179" y="339"/>
                    </a:lnTo>
                    <a:lnTo>
                      <a:pt x="179" y="333"/>
                    </a:lnTo>
                    <a:lnTo>
                      <a:pt x="173" y="333"/>
                    </a:lnTo>
                    <a:lnTo>
                      <a:pt x="167" y="333"/>
                    </a:lnTo>
                    <a:lnTo>
                      <a:pt x="167" y="339"/>
                    </a:lnTo>
                    <a:lnTo>
                      <a:pt x="161" y="339"/>
                    </a:lnTo>
                    <a:lnTo>
                      <a:pt x="156" y="333"/>
                    </a:lnTo>
                    <a:lnTo>
                      <a:pt x="161" y="339"/>
                    </a:lnTo>
                    <a:lnTo>
                      <a:pt x="161" y="333"/>
                    </a:lnTo>
                    <a:lnTo>
                      <a:pt x="156" y="333"/>
                    </a:lnTo>
                    <a:lnTo>
                      <a:pt x="161" y="328"/>
                    </a:lnTo>
                    <a:lnTo>
                      <a:pt x="161" y="322"/>
                    </a:lnTo>
                    <a:lnTo>
                      <a:pt x="156" y="322"/>
                    </a:lnTo>
                    <a:lnTo>
                      <a:pt x="156" y="316"/>
                    </a:lnTo>
                    <a:lnTo>
                      <a:pt x="150" y="316"/>
                    </a:lnTo>
                    <a:lnTo>
                      <a:pt x="150" y="310"/>
                    </a:lnTo>
                    <a:lnTo>
                      <a:pt x="144" y="310"/>
                    </a:lnTo>
                    <a:lnTo>
                      <a:pt x="138" y="305"/>
                    </a:lnTo>
                    <a:lnTo>
                      <a:pt x="144" y="305"/>
                    </a:lnTo>
                    <a:lnTo>
                      <a:pt x="144" y="299"/>
                    </a:lnTo>
                    <a:lnTo>
                      <a:pt x="150" y="299"/>
                    </a:lnTo>
                    <a:lnTo>
                      <a:pt x="150" y="293"/>
                    </a:lnTo>
                    <a:lnTo>
                      <a:pt x="156" y="293"/>
                    </a:lnTo>
                    <a:lnTo>
                      <a:pt x="156" y="287"/>
                    </a:lnTo>
                    <a:lnTo>
                      <a:pt x="161" y="287"/>
                    </a:lnTo>
                    <a:lnTo>
                      <a:pt x="167" y="287"/>
                    </a:lnTo>
                    <a:lnTo>
                      <a:pt x="167" y="282"/>
                    </a:lnTo>
                    <a:lnTo>
                      <a:pt x="173" y="282"/>
                    </a:lnTo>
                    <a:lnTo>
                      <a:pt x="179" y="276"/>
                    </a:lnTo>
                    <a:lnTo>
                      <a:pt x="184" y="276"/>
                    </a:lnTo>
                    <a:lnTo>
                      <a:pt x="184" y="270"/>
                    </a:lnTo>
                    <a:lnTo>
                      <a:pt x="190" y="270"/>
                    </a:lnTo>
                    <a:lnTo>
                      <a:pt x="190" y="264"/>
                    </a:lnTo>
                    <a:lnTo>
                      <a:pt x="190" y="270"/>
                    </a:lnTo>
                    <a:lnTo>
                      <a:pt x="196" y="270"/>
                    </a:lnTo>
                    <a:lnTo>
                      <a:pt x="196" y="264"/>
                    </a:lnTo>
                    <a:lnTo>
                      <a:pt x="202" y="264"/>
                    </a:lnTo>
                    <a:lnTo>
                      <a:pt x="202" y="259"/>
                    </a:lnTo>
                    <a:lnTo>
                      <a:pt x="202" y="253"/>
                    </a:lnTo>
                    <a:lnTo>
                      <a:pt x="207" y="253"/>
                    </a:lnTo>
                    <a:lnTo>
                      <a:pt x="213" y="253"/>
                    </a:lnTo>
                    <a:lnTo>
                      <a:pt x="219" y="253"/>
                    </a:lnTo>
                    <a:lnTo>
                      <a:pt x="219" y="247"/>
                    </a:lnTo>
                    <a:lnTo>
                      <a:pt x="219" y="241"/>
                    </a:lnTo>
                    <a:lnTo>
                      <a:pt x="225" y="241"/>
                    </a:lnTo>
                    <a:lnTo>
                      <a:pt x="225" y="236"/>
                    </a:lnTo>
                    <a:lnTo>
                      <a:pt x="230" y="230"/>
                    </a:lnTo>
                    <a:lnTo>
                      <a:pt x="236" y="224"/>
                    </a:lnTo>
                    <a:lnTo>
                      <a:pt x="242" y="218"/>
                    </a:lnTo>
                    <a:lnTo>
                      <a:pt x="242" y="213"/>
                    </a:lnTo>
                    <a:lnTo>
                      <a:pt x="242" y="207"/>
                    </a:lnTo>
                    <a:lnTo>
                      <a:pt x="248" y="207"/>
                    </a:lnTo>
                    <a:lnTo>
                      <a:pt x="248" y="201"/>
                    </a:lnTo>
                    <a:lnTo>
                      <a:pt x="253" y="201"/>
                    </a:lnTo>
                    <a:lnTo>
                      <a:pt x="253" y="195"/>
                    </a:lnTo>
                    <a:lnTo>
                      <a:pt x="259" y="195"/>
                    </a:lnTo>
                    <a:lnTo>
                      <a:pt x="265" y="195"/>
                    </a:lnTo>
                    <a:lnTo>
                      <a:pt x="271" y="195"/>
                    </a:lnTo>
                    <a:lnTo>
                      <a:pt x="276" y="195"/>
                    </a:lnTo>
                    <a:lnTo>
                      <a:pt x="282" y="195"/>
                    </a:lnTo>
                    <a:lnTo>
                      <a:pt x="282" y="190"/>
                    </a:lnTo>
                    <a:lnTo>
                      <a:pt x="288" y="190"/>
                    </a:lnTo>
                    <a:lnTo>
                      <a:pt x="294" y="184"/>
                    </a:lnTo>
                    <a:lnTo>
                      <a:pt x="299" y="184"/>
                    </a:lnTo>
                    <a:lnTo>
                      <a:pt x="299" y="178"/>
                    </a:lnTo>
                    <a:lnTo>
                      <a:pt x="305" y="178"/>
                    </a:lnTo>
                    <a:lnTo>
                      <a:pt x="311" y="178"/>
                    </a:lnTo>
                    <a:lnTo>
                      <a:pt x="317" y="172"/>
                    </a:lnTo>
                    <a:lnTo>
                      <a:pt x="322" y="172"/>
                    </a:lnTo>
                    <a:lnTo>
                      <a:pt x="322" y="167"/>
                    </a:lnTo>
                    <a:lnTo>
                      <a:pt x="328" y="161"/>
                    </a:lnTo>
                    <a:lnTo>
                      <a:pt x="334" y="161"/>
                    </a:lnTo>
                    <a:lnTo>
                      <a:pt x="340" y="161"/>
                    </a:lnTo>
                    <a:lnTo>
                      <a:pt x="340" y="155"/>
                    </a:lnTo>
                    <a:lnTo>
                      <a:pt x="345" y="155"/>
                    </a:lnTo>
                    <a:lnTo>
                      <a:pt x="351" y="155"/>
                    </a:lnTo>
                    <a:lnTo>
                      <a:pt x="357" y="155"/>
                    </a:lnTo>
                    <a:lnTo>
                      <a:pt x="363" y="155"/>
                    </a:lnTo>
                    <a:lnTo>
                      <a:pt x="368" y="155"/>
                    </a:lnTo>
                    <a:lnTo>
                      <a:pt x="374" y="155"/>
                    </a:lnTo>
                    <a:lnTo>
                      <a:pt x="374" y="149"/>
                    </a:lnTo>
                    <a:lnTo>
                      <a:pt x="380" y="149"/>
                    </a:lnTo>
                    <a:lnTo>
                      <a:pt x="386" y="149"/>
                    </a:lnTo>
                    <a:lnTo>
                      <a:pt x="391" y="149"/>
                    </a:lnTo>
                    <a:lnTo>
                      <a:pt x="391" y="144"/>
                    </a:lnTo>
                    <a:lnTo>
                      <a:pt x="397" y="144"/>
                    </a:lnTo>
                    <a:lnTo>
                      <a:pt x="403" y="138"/>
                    </a:lnTo>
                    <a:lnTo>
                      <a:pt x="409" y="138"/>
                    </a:lnTo>
                    <a:lnTo>
                      <a:pt x="415" y="138"/>
                    </a:lnTo>
                    <a:lnTo>
                      <a:pt x="415" y="132"/>
                    </a:lnTo>
                    <a:lnTo>
                      <a:pt x="420" y="132"/>
                    </a:lnTo>
                    <a:lnTo>
                      <a:pt x="432" y="132"/>
                    </a:lnTo>
                    <a:lnTo>
                      <a:pt x="438" y="132"/>
                    </a:lnTo>
                    <a:lnTo>
                      <a:pt x="443" y="132"/>
                    </a:lnTo>
                    <a:lnTo>
                      <a:pt x="449" y="126"/>
                    </a:lnTo>
                    <a:lnTo>
                      <a:pt x="455" y="126"/>
                    </a:lnTo>
                    <a:lnTo>
                      <a:pt x="461" y="126"/>
                    </a:lnTo>
                    <a:lnTo>
                      <a:pt x="466" y="126"/>
                    </a:lnTo>
                    <a:lnTo>
                      <a:pt x="472" y="121"/>
                    </a:lnTo>
                    <a:lnTo>
                      <a:pt x="478" y="121"/>
                    </a:lnTo>
                    <a:lnTo>
                      <a:pt x="484" y="121"/>
                    </a:lnTo>
                    <a:lnTo>
                      <a:pt x="484" y="115"/>
                    </a:lnTo>
                    <a:lnTo>
                      <a:pt x="489" y="115"/>
                    </a:lnTo>
                    <a:lnTo>
                      <a:pt x="495" y="115"/>
                    </a:lnTo>
                    <a:lnTo>
                      <a:pt x="501" y="109"/>
                    </a:lnTo>
                    <a:lnTo>
                      <a:pt x="507" y="109"/>
                    </a:lnTo>
                    <a:lnTo>
                      <a:pt x="512" y="109"/>
                    </a:lnTo>
                    <a:lnTo>
                      <a:pt x="518" y="103"/>
                    </a:lnTo>
                    <a:lnTo>
                      <a:pt x="524" y="103"/>
                    </a:lnTo>
                    <a:lnTo>
                      <a:pt x="524" y="97"/>
                    </a:lnTo>
                    <a:lnTo>
                      <a:pt x="530" y="97"/>
                    </a:lnTo>
                    <a:lnTo>
                      <a:pt x="530" y="103"/>
                    </a:lnTo>
                    <a:lnTo>
                      <a:pt x="530" y="97"/>
                    </a:lnTo>
                    <a:lnTo>
                      <a:pt x="535" y="97"/>
                    </a:lnTo>
                    <a:lnTo>
                      <a:pt x="541" y="97"/>
                    </a:lnTo>
                    <a:lnTo>
                      <a:pt x="547" y="92"/>
                    </a:lnTo>
                    <a:lnTo>
                      <a:pt x="547" y="97"/>
                    </a:lnTo>
                    <a:lnTo>
                      <a:pt x="553" y="97"/>
                    </a:lnTo>
                    <a:lnTo>
                      <a:pt x="558" y="97"/>
                    </a:lnTo>
                    <a:lnTo>
                      <a:pt x="564" y="97"/>
                    </a:lnTo>
                    <a:lnTo>
                      <a:pt x="564" y="92"/>
                    </a:lnTo>
                    <a:lnTo>
                      <a:pt x="570" y="92"/>
                    </a:lnTo>
                    <a:lnTo>
                      <a:pt x="576" y="92"/>
                    </a:lnTo>
                    <a:lnTo>
                      <a:pt x="581" y="92"/>
                    </a:lnTo>
                    <a:lnTo>
                      <a:pt x="587" y="97"/>
                    </a:lnTo>
                    <a:lnTo>
                      <a:pt x="581" y="97"/>
                    </a:lnTo>
                    <a:lnTo>
                      <a:pt x="581" y="92"/>
                    </a:lnTo>
                    <a:lnTo>
                      <a:pt x="581" y="97"/>
                    </a:lnTo>
                    <a:lnTo>
                      <a:pt x="581" y="103"/>
                    </a:lnTo>
                    <a:lnTo>
                      <a:pt x="587" y="103"/>
                    </a:lnTo>
                    <a:lnTo>
                      <a:pt x="593" y="103"/>
                    </a:lnTo>
                    <a:lnTo>
                      <a:pt x="593" y="109"/>
                    </a:lnTo>
                    <a:lnTo>
                      <a:pt x="599" y="109"/>
                    </a:lnTo>
                    <a:lnTo>
                      <a:pt x="604" y="109"/>
                    </a:lnTo>
                    <a:lnTo>
                      <a:pt x="610" y="109"/>
                    </a:lnTo>
                    <a:lnTo>
                      <a:pt x="604" y="109"/>
                    </a:lnTo>
                    <a:lnTo>
                      <a:pt x="610" y="109"/>
                    </a:lnTo>
                    <a:lnTo>
                      <a:pt x="610" y="115"/>
                    </a:lnTo>
                    <a:lnTo>
                      <a:pt x="616" y="115"/>
                    </a:lnTo>
                    <a:lnTo>
                      <a:pt x="622" y="115"/>
                    </a:lnTo>
                    <a:lnTo>
                      <a:pt x="622" y="121"/>
                    </a:lnTo>
                    <a:lnTo>
                      <a:pt x="622" y="115"/>
                    </a:lnTo>
                    <a:lnTo>
                      <a:pt x="616" y="115"/>
                    </a:lnTo>
                    <a:lnTo>
                      <a:pt x="616" y="121"/>
                    </a:lnTo>
                    <a:lnTo>
                      <a:pt x="622" y="121"/>
                    </a:lnTo>
                    <a:lnTo>
                      <a:pt x="622" y="126"/>
                    </a:lnTo>
                    <a:lnTo>
                      <a:pt x="627" y="126"/>
                    </a:lnTo>
                    <a:lnTo>
                      <a:pt x="627" y="121"/>
                    </a:lnTo>
                    <a:lnTo>
                      <a:pt x="633" y="121"/>
                    </a:lnTo>
                    <a:lnTo>
                      <a:pt x="639" y="121"/>
                    </a:lnTo>
                    <a:lnTo>
                      <a:pt x="645" y="121"/>
                    </a:lnTo>
                    <a:lnTo>
                      <a:pt x="645" y="126"/>
                    </a:lnTo>
                    <a:lnTo>
                      <a:pt x="650" y="126"/>
                    </a:lnTo>
                    <a:lnTo>
                      <a:pt x="650" y="121"/>
                    </a:lnTo>
                    <a:lnTo>
                      <a:pt x="650" y="115"/>
                    </a:lnTo>
                    <a:lnTo>
                      <a:pt x="645" y="115"/>
                    </a:lnTo>
                    <a:lnTo>
                      <a:pt x="650" y="115"/>
                    </a:lnTo>
                    <a:lnTo>
                      <a:pt x="650" y="109"/>
                    </a:lnTo>
                    <a:lnTo>
                      <a:pt x="656" y="109"/>
                    </a:lnTo>
                    <a:lnTo>
                      <a:pt x="662" y="115"/>
                    </a:lnTo>
                    <a:lnTo>
                      <a:pt x="662" y="109"/>
                    </a:lnTo>
                    <a:lnTo>
                      <a:pt x="662" y="103"/>
                    </a:lnTo>
                    <a:lnTo>
                      <a:pt x="656" y="103"/>
                    </a:lnTo>
                    <a:lnTo>
                      <a:pt x="650" y="103"/>
                    </a:lnTo>
                    <a:lnTo>
                      <a:pt x="645" y="103"/>
                    </a:lnTo>
                    <a:lnTo>
                      <a:pt x="645" y="109"/>
                    </a:lnTo>
                    <a:lnTo>
                      <a:pt x="639" y="109"/>
                    </a:lnTo>
                    <a:lnTo>
                      <a:pt x="639" y="115"/>
                    </a:lnTo>
                    <a:lnTo>
                      <a:pt x="645" y="115"/>
                    </a:lnTo>
                    <a:lnTo>
                      <a:pt x="639" y="115"/>
                    </a:lnTo>
                    <a:lnTo>
                      <a:pt x="639" y="109"/>
                    </a:lnTo>
                    <a:lnTo>
                      <a:pt x="639" y="103"/>
                    </a:lnTo>
                    <a:lnTo>
                      <a:pt x="639" y="97"/>
                    </a:lnTo>
                    <a:lnTo>
                      <a:pt x="633" y="97"/>
                    </a:lnTo>
                    <a:lnTo>
                      <a:pt x="633" y="92"/>
                    </a:lnTo>
                    <a:lnTo>
                      <a:pt x="627" y="92"/>
                    </a:lnTo>
                    <a:lnTo>
                      <a:pt x="622" y="92"/>
                    </a:lnTo>
                    <a:lnTo>
                      <a:pt x="616" y="92"/>
                    </a:lnTo>
                    <a:lnTo>
                      <a:pt x="616" y="86"/>
                    </a:lnTo>
                    <a:lnTo>
                      <a:pt x="616" y="92"/>
                    </a:lnTo>
                    <a:lnTo>
                      <a:pt x="610" y="92"/>
                    </a:lnTo>
                    <a:lnTo>
                      <a:pt x="610" y="97"/>
                    </a:lnTo>
                    <a:lnTo>
                      <a:pt x="610" y="92"/>
                    </a:lnTo>
                    <a:lnTo>
                      <a:pt x="604" y="92"/>
                    </a:lnTo>
                    <a:lnTo>
                      <a:pt x="604" y="97"/>
                    </a:lnTo>
                    <a:lnTo>
                      <a:pt x="604" y="92"/>
                    </a:lnTo>
                    <a:lnTo>
                      <a:pt x="604" y="97"/>
                    </a:lnTo>
                    <a:lnTo>
                      <a:pt x="604" y="103"/>
                    </a:lnTo>
                    <a:lnTo>
                      <a:pt x="604" y="97"/>
                    </a:lnTo>
                    <a:lnTo>
                      <a:pt x="604" y="92"/>
                    </a:lnTo>
                    <a:lnTo>
                      <a:pt x="604" y="86"/>
                    </a:lnTo>
                    <a:lnTo>
                      <a:pt x="604" y="92"/>
                    </a:lnTo>
                    <a:lnTo>
                      <a:pt x="599" y="97"/>
                    </a:lnTo>
                    <a:lnTo>
                      <a:pt x="599" y="103"/>
                    </a:lnTo>
                    <a:lnTo>
                      <a:pt x="599" y="97"/>
                    </a:lnTo>
                    <a:lnTo>
                      <a:pt x="604" y="92"/>
                    </a:lnTo>
                    <a:lnTo>
                      <a:pt x="604" y="86"/>
                    </a:lnTo>
                    <a:lnTo>
                      <a:pt x="610" y="80"/>
                    </a:lnTo>
                    <a:lnTo>
                      <a:pt x="610" y="74"/>
                    </a:lnTo>
                    <a:lnTo>
                      <a:pt x="616" y="69"/>
                    </a:lnTo>
                    <a:lnTo>
                      <a:pt x="622" y="63"/>
                    </a:lnTo>
                    <a:lnTo>
                      <a:pt x="622" y="57"/>
                    </a:lnTo>
                    <a:lnTo>
                      <a:pt x="627" y="57"/>
                    </a:lnTo>
                    <a:lnTo>
                      <a:pt x="627" y="51"/>
                    </a:lnTo>
                    <a:lnTo>
                      <a:pt x="633" y="51"/>
                    </a:lnTo>
                    <a:lnTo>
                      <a:pt x="633" y="46"/>
                    </a:lnTo>
                    <a:lnTo>
                      <a:pt x="639" y="46"/>
                    </a:lnTo>
                    <a:lnTo>
                      <a:pt x="633" y="46"/>
                    </a:lnTo>
                    <a:lnTo>
                      <a:pt x="633" y="51"/>
                    </a:lnTo>
                    <a:lnTo>
                      <a:pt x="627" y="51"/>
                    </a:lnTo>
                    <a:lnTo>
                      <a:pt x="627" y="57"/>
                    </a:lnTo>
                    <a:lnTo>
                      <a:pt x="627" y="51"/>
                    </a:lnTo>
                    <a:lnTo>
                      <a:pt x="633" y="51"/>
                    </a:lnTo>
                    <a:lnTo>
                      <a:pt x="639" y="46"/>
                    </a:lnTo>
                    <a:lnTo>
                      <a:pt x="645" y="40"/>
                    </a:lnTo>
                    <a:lnTo>
                      <a:pt x="645" y="34"/>
                    </a:lnTo>
                    <a:lnTo>
                      <a:pt x="650" y="34"/>
                    </a:lnTo>
                    <a:lnTo>
                      <a:pt x="645" y="34"/>
                    </a:lnTo>
                    <a:lnTo>
                      <a:pt x="645" y="40"/>
                    </a:lnTo>
                    <a:lnTo>
                      <a:pt x="639" y="40"/>
                    </a:lnTo>
                    <a:lnTo>
                      <a:pt x="639" y="46"/>
                    </a:lnTo>
                    <a:lnTo>
                      <a:pt x="639" y="40"/>
                    </a:lnTo>
                    <a:lnTo>
                      <a:pt x="645" y="40"/>
                    </a:lnTo>
                    <a:lnTo>
                      <a:pt x="645" y="34"/>
                    </a:lnTo>
                    <a:lnTo>
                      <a:pt x="650" y="34"/>
                    </a:lnTo>
                    <a:lnTo>
                      <a:pt x="645" y="34"/>
                    </a:lnTo>
                    <a:lnTo>
                      <a:pt x="645" y="28"/>
                    </a:lnTo>
                    <a:lnTo>
                      <a:pt x="650" y="28"/>
                    </a:lnTo>
                    <a:lnTo>
                      <a:pt x="656" y="28"/>
                    </a:lnTo>
                    <a:lnTo>
                      <a:pt x="656" y="23"/>
                    </a:lnTo>
                    <a:lnTo>
                      <a:pt x="656" y="28"/>
                    </a:lnTo>
                    <a:lnTo>
                      <a:pt x="662" y="28"/>
                    </a:lnTo>
                    <a:lnTo>
                      <a:pt x="668" y="28"/>
                    </a:lnTo>
                    <a:lnTo>
                      <a:pt x="668" y="23"/>
                    </a:lnTo>
                    <a:lnTo>
                      <a:pt x="673" y="23"/>
                    </a:lnTo>
                    <a:lnTo>
                      <a:pt x="673" y="28"/>
                    </a:lnTo>
                    <a:lnTo>
                      <a:pt x="679" y="28"/>
                    </a:lnTo>
                    <a:lnTo>
                      <a:pt x="685" y="28"/>
                    </a:lnTo>
                    <a:lnTo>
                      <a:pt x="685" y="23"/>
                    </a:lnTo>
                    <a:lnTo>
                      <a:pt x="691" y="23"/>
                    </a:lnTo>
                    <a:lnTo>
                      <a:pt x="697" y="23"/>
                    </a:lnTo>
                    <a:lnTo>
                      <a:pt x="702" y="23"/>
                    </a:lnTo>
                    <a:lnTo>
                      <a:pt x="702" y="17"/>
                    </a:lnTo>
                    <a:lnTo>
                      <a:pt x="708" y="17"/>
                    </a:lnTo>
                    <a:lnTo>
                      <a:pt x="714" y="17"/>
                    </a:lnTo>
                    <a:lnTo>
                      <a:pt x="720" y="11"/>
                    </a:lnTo>
                    <a:lnTo>
                      <a:pt x="725" y="11"/>
                    </a:lnTo>
                    <a:lnTo>
                      <a:pt x="731" y="11"/>
                    </a:lnTo>
                    <a:lnTo>
                      <a:pt x="737" y="11"/>
                    </a:lnTo>
                    <a:lnTo>
                      <a:pt x="737" y="5"/>
                    </a:lnTo>
                    <a:lnTo>
                      <a:pt x="731" y="5"/>
                    </a:lnTo>
                    <a:lnTo>
                      <a:pt x="731" y="11"/>
                    </a:lnTo>
                    <a:lnTo>
                      <a:pt x="731" y="5"/>
                    </a:lnTo>
                    <a:lnTo>
                      <a:pt x="737" y="5"/>
                    </a:lnTo>
                    <a:lnTo>
                      <a:pt x="737" y="0"/>
                    </a:lnTo>
                    <a:lnTo>
                      <a:pt x="743" y="0"/>
                    </a:lnTo>
                    <a:lnTo>
                      <a:pt x="748" y="5"/>
                    </a:lnTo>
                    <a:lnTo>
                      <a:pt x="748" y="11"/>
                    </a:lnTo>
                    <a:lnTo>
                      <a:pt x="743" y="11"/>
                    </a:lnTo>
                    <a:lnTo>
                      <a:pt x="743" y="17"/>
                    </a:lnTo>
                    <a:lnTo>
                      <a:pt x="743" y="23"/>
                    </a:lnTo>
                    <a:lnTo>
                      <a:pt x="743" y="28"/>
                    </a:lnTo>
                    <a:lnTo>
                      <a:pt x="743" y="34"/>
                    </a:lnTo>
                    <a:lnTo>
                      <a:pt x="748" y="34"/>
                    </a:lnTo>
                    <a:lnTo>
                      <a:pt x="748" y="40"/>
                    </a:lnTo>
                    <a:lnTo>
                      <a:pt x="748" y="34"/>
                    </a:lnTo>
                    <a:lnTo>
                      <a:pt x="754" y="34"/>
                    </a:lnTo>
                    <a:lnTo>
                      <a:pt x="754" y="40"/>
                    </a:lnTo>
                    <a:lnTo>
                      <a:pt x="760" y="40"/>
                    </a:lnTo>
                    <a:lnTo>
                      <a:pt x="760" y="46"/>
                    </a:lnTo>
                    <a:lnTo>
                      <a:pt x="766" y="46"/>
                    </a:lnTo>
                    <a:lnTo>
                      <a:pt x="766" y="51"/>
                    </a:lnTo>
                    <a:lnTo>
                      <a:pt x="760" y="51"/>
                    </a:lnTo>
                    <a:lnTo>
                      <a:pt x="754" y="51"/>
                    </a:lnTo>
                    <a:lnTo>
                      <a:pt x="754" y="57"/>
                    </a:lnTo>
                    <a:lnTo>
                      <a:pt x="748" y="57"/>
                    </a:lnTo>
                    <a:lnTo>
                      <a:pt x="743" y="57"/>
                    </a:lnTo>
                    <a:lnTo>
                      <a:pt x="737" y="57"/>
                    </a:lnTo>
                    <a:lnTo>
                      <a:pt x="737" y="63"/>
                    </a:lnTo>
                    <a:lnTo>
                      <a:pt x="731" y="63"/>
                    </a:lnTo>
                    <a:lnTo>
                      <a:pt x="737" y="63"/>
                    </a:lnTo>
                    <a:lnTo>
                      <a:pt x="743" y="63"/>
                    </a:lnTo>
                    <a:lnTo>
                      <a:pt x="748" y="63"/>
                    </a:lnTo>
                    <a:lnTo>
                      <a:pt x="743" y="63"/>
                    </a:lnTo>
                    <a:lnTo>
                      <a:pt x="748" y="63"/>
                    </a:lnTo>
                    <a:lnTo>
                      <a:pt x="754" y="63"/>
                    </a:lnTo>
                    <a:lnTo>
                      <a:pt x="754" y="57"/>
                    </a:lnTo>
                    <a:lnTo>
                      <a:pt x="760" y="57"/>
                    </a:lnTo>
                    <a:lnTo>
                      <a:pt x="766" y="63"/>
                    </a:lnTo>
                    <a:lnTo>
                      <a:pt x="766" y="69"/>
                    </a:lnTo>
                    <a:lnTo>
                      <a:pt x="760" y="69"/>
                    </a:lnTo>
                    <a:lnTo>
                      <a:pt x="760" y="74"/>
                    </a:lnTo>
                    <a:lnTo>
                      <a:pt x="754" y="74"/>
                    </a:lnTo>
                    <a:lnTo>
                      <a:pt x="754" y="80"/>
                    </a:lnTo>
                    <a:lnTo>
                      <a:pt x="754" y="86"/>
                    </a:lnTo>
                    <a:lnTo>
                      <a:pt x="754" y="92"/>
                    </a:lnTo>
                    <a:lnTo>
                      <a:pt x="748" y="92"/>
                    </a:lnTo>
                    <a:lnTo>
                      <a:pt x="754" y="92"/>
                    </a:lnTo>
                    <a:lnTo>
                      <a:pt x="754" y="86"/>
                    </a:lnTo>
                    <a:lnTo>
                      <a:pt x="748" y="86"/>
                    </a:lnTo>
                    <a:lnTo>
                      <a:pt x="748" y="92"/>
                    </a:lnTo>
                    <a:lnTo>
                      <a:pt x="743" y="92"/>
                    </a:lnTo>
                    <a:lnTo>
                      <a:pt x="743" y="97"/>
                    </a:lnTo>
                    <a:lnTo>
                      <a:pt x="743" y="92"/>
                    </a:lnTo>
                    <a:lnTo>
                      <a:pt x="743" y="97"/>
                    </a:lnTo>
                    <a:lnTo>
                      <a:pt x="743" y="92"/>
                    </a:lnTo>
                    <a:lnTo>
                      <a:pt x="737" y="92"/>
                    </a:lnTo>
                    <a:lnTo>
                      <a:pt x="737" y="97"/>
                    </a:lnTo>
                    <a:lnTo>
                      <a:pt x="737" y="92"/>
                    </a:lnTo>
                    <a:lnTo>
                      <a:pt x="731" y="92"/>
                    </a:lnTo>
                    <a:lnTo>
                      <a:pt x="737" y="92"/>
                    </a:lnTo>
                    <a:lnTo>
                      <a:pt x="731" y="92"/>
                    </a:lnTo>
                    <a:lnTo>
                      <a:pt x="731" y="97"/>
                    </a:lnTo>
                    <a:lnTo>
                      <a:pt x="725" y="97"/>
                    </a:lnTo>
                    <a:lnTo>
                      <a:pt x="725" y="103"/>
                    </a:lnTo>
                    <a:lnTo>
                      <a:pt x="725" y="97"/>
                    </a:lnTo>
                    <a:lnTo>
                      <a:pt x="725" y="103"/>
                    </a:lnTo>
                    <a:lnTo>
                      <a:pt x="725" y="109"/>
                    </a:lnTo>
                    <a:lnTo>
                      <a:pt x="720" y="109"/>
                    </a:lnTo>
                    <a:lnTo>
                      <a:pt x="725" y="109"/>
                    </a:lnTo>
                    <a:lnTo>
                      <a:pt x="720" y="109"/>
                    </a:lnTo>
                    <a:lnTo>
                      <a:pt x="725" y="109"/>
                    </a:lnTo>
                    <a:lnTo>
                      <a:pt x="725" y="103"/>
                    </a:lnTo>
                    <a:lnTo>
                      <a:pt x="731" y="103"/>
                    </a:lnTo>
                    <a:lnTo>
                      <a:pt x="737" y="97"/>
                    </a:lnTo>
                    <a:lnTo>
                      <a:pt x="737" y="103"/>
                    </a:lnTo>
                    <a:lnTo>
                      <a:pt x="743" y="103"/>
                    </a:lnTo>
                    <a:lnTo>
                      <a:pt x="748" y="103"/>
                    </a:lnTo>
                    <a:lnTo>
                      <a:pt x="743" y="103"/>
                    </a:lnTo>
                    <a:lnTo>
                      <a:pt x="748" y="103"/>
                    </a:lnTo>
                    <a:lnTo>
                      <a:pt x="748" y="97"/>
                    </a:lnTo>
                    <a:lnTo>
                      <a:pt x="748" y="92"/>
                    </a:lnTo>
                    <a:lnTo>
                      <a:pt x="748" y="97"/>
                    </a:lnTo>
                    <a:lnTo>
                      <a:pt x="754" y="97"/>
                    </a:lnTo>
                    <a:lnTo>
                      <a:pt x="754" y="103"/>
                    </a:lnTo>
                    <a:lnTo>
                      <a:pt x="760" y="103"/>
                    </a:lnTo>
                    <a:lnTo>
                      <a:pt x="760" y="109"/>
                    </a:lnTo>
                    <a:lnTo>
                      <a:pt x="766" y="109"/>
                    </a:lnTo>
                    <a:lnTo>
                      <a:pt x="771" y="109"/>
                    </a:lnTo>
                    <a:lnTo>
                      <a:pt x="777" y="109"/>
                    </a:lnTo>
                    <a:lnTo>
                      <a:pt x="771" y="109"/>
                    </a:lnTo>
                    <a:lnTo>
                      <a:pt x="771" y="115"/>
                    </a:lnTo>
                    <a:lnTo>
                      <a:pt x="777" y="115"/>
                    </a:lnTo>
                    <a:lnTo>
                      <a:pt x="777" y="109"/>
                    </a:lnTo>
                    <a:lnTo>
                      <a:pt x="777" y="115"/>
                    </a:lnTo>
                    <a:lnTo>
                      <a:pt x="783" y="121"/>
                    </a:lnTo>
                    <a:lnTo>
                      <a:pt x="783" y="126"/>
                    </a:lnTo>
                    <a:lnTo>
                      <a:pt x="777" y="126"/>
                    </a:lnTo>
                    <a:lnTo>
                      <a:pt x="783" y="126"/>
                    </a:lnTo>
                    <a:lnTo>
                      <a:pt x="783" y="132"/>
                    </a:lnTo>
                    <a:lnTo>
                      <a:pt x="783" y="138"/>
                    </a:lnTo>
                    <a:lnTo>
                      <a:pt x="777" y="138"/>
                    </a:lnTo>
                    <a:lnTo>
                      <a:pt x="777" y="144"/>
                    </a:lnTo>
                    <a:lnTo>
                      <a:pt x="777" y="149"/>
                    </a:lnTo>
                    <a:lnTo>
                      <a:pt x="777" y="155"/>
                    </a:lnTo>
                    <a:lnTo>
                      <a:pt x="783" y="155"/>
                    </a:lnTo>
                    <a:lnTo>
                      <a:pt x="777" y="155"/>
                    </a:lnTo>
                    <a:lnTo>
                      <a:pt x="783" y="155"/>
                    </a:lnTo>
                    <a:lnTo>
                      <a:pt x="777" y="155"/>
                    </a:lnTo>
                    <a:lnTo>
                      <a:pt x="783" y="155"/>
                    </a:lnTo>
                    <a:lnTo>
                      <a:pt x="783" y="149"/>
                    </a:lnTo>
                    <a:lnTo>
                      <a:pt x="777" y="149"/>
                    </a:lnTo>
                    <a:lnTo>
                      <a:pt x="777" y="144"/>
                    </a:lnTo>
                    <a:lnTo>
                      <a:pt x="783" y="144"/>
                    </a:lnTo>
                    <a:lnTo>
                      <a:pt x="777" y="144"/>
                    </a:lnTo>
                    <a:lnTo>
                      <a:pt x="783" y="144"/>
                    </a:lnTo>
                    <a:lnTo>
                      <a:pt x="789" y="144"/>
                    </a:lnTo>
                    <a:lnTo>
                      <a:pt x="789" y="149"/>
                    </a:lnTo>
                    <a:lnTo>
                      <a:pt x="789" y="155"/>
                    </a:lnTo>
                    <a:lnTo>
                      <a:pt x="789" y="149"/>
                    </a:lnTo>
                    <a:lnTo>
                      <a:pt x="794" y="149"/>
                    </a:lnTo>
                    <a:lnTo>
                      <a:pt x="794" y="155"/>
                    </a:lnTo>
                    <a:lnTo>
                      <a:pt x="800" y="155"/>
                    </a:lnTo>
                    <a:lnTo>
                      <a:pt x="794" y="155"/>
                    </a:lnTo>
                    <a:lnTo>
                      <a:pt x="800" y="155"/>
                    </a:lnTo>
                    <a:lnTo>
                      <a:pt x="794" y="155"/>
                    </a:lnTo>
                    <a:lnTo>
                      <a:pt x="794" y="149"/>
                    </a:lnTo>
                    <a:lnTo>
                      <a:pt x="800" y="149"/>
                    </a:lnTo>
                    <a:lnTo>
                      <a:pt x="800" y="144"/>
                    </a:lnTo>
                    <a:lnTo>
                      <a:pt x="800" y="149"/>
                    </a:lnTo>
                    <a:lnTo>
                      <a:pt x="800" y="144"/>
                    </a:lnTo>
                    <a:lnTo>
                      <a:pt x="800" y="149"/>
                    </a:lnTo>
                    <a:lnTo>
                      <a:pt x="800" y="144"/>
                    </a:lnTo>
                    <a:lnTo>
                      <a:pt x="806" y="144"/>
                    </a:lnTo>
                    <a:lnTo>
                      <a:pt x="800" y="144"/>
                    </a:lnTo>
                    <a:lnTo>
                      <a:pt x="806" y="144"/>
                    </a:lnTo>
                    <a:lnTo>
                      <a:pt x="806" y="138"/>
                    </a:lnTo>
                    <a:lnTo>
                      <a:pt x="812" y="144"/>
                    </a:lnTo>
                    <a:lnTo>
                      <a:pt x="817" y="144"/>
                    </a:lnTo>
                    <a:lnTo>
                      <a:pt x="817" y="138"/>
                    </a:lnTo>
                    <a:lnTo>
                      <a:pt x="817" y="144"/>
                    </a:lnTo>
                    <a:lnTo>
                      <a:pt x="817" y="149"/>
                    </a:lnTo>
                    <a:lnTo>
                      <a:pt x="817" y="155"/>
                    </a:lnTo>
                    <a:lnTo>
                      <a:pt x="812" y="155"/>
                    </a:lnTo>
                    <a:lnTo>
                      <a:pt x="806" y="155"/>
                    </a:lnTo>
                    <a:lnTo>
                      <a:pt x="806" y="149"/>
                    </a:lnTo>
                    <a:lnTo>
                      <a:pt x="806" y="155"/>
                    </a:lnTo>
                    <a:lnTo>
                      <a:pt x="800" y="155"/>
                    </a:lnTo>
                    <a:lnTo>
                      <a:pt x="806" y="155"/>
                    </a:lnTo>
                    <a:lnTo>
                      <a:pt x="800" y="155"/>
                    </a:lnTo>
                    <a:lnTo>
                      <a:pt x="800" y="161"/>
                    </a:lnTo>
                    <a:lnTo>
                      <a:pt x="806" y="161"/>
                    </a:lnTo>
                    <a:lnTo>
                      <a:pt x="806" y="155"/>
                    </a:lnTo>
                    <a:lnTo>
                      <a:pt x="812" y="155"/>
                    </a:lnTo>
                    <a:lnTo>
                      <a:pt x="812" y="161"/>
                    </a:lnTo>
                    <a:lnTo>
                      <a:pt x="817" y="161"/>
                    </a:lnTo>
                    <a:lnTo>
                      <a:pt x="817" y="167"/>
                    </a:lnTo>
                    <a:lnTo>
                      <a:pt x="817" y="172"/>
                    </a:lnTo>
                    <a:lnTo>
                      <a:pt x="812" y="172"/>
                    </a:lnTo>
                    <a:lnTo>
                      <a:pt x="812" y="178"/>
                    </a:lnTo>
                    <a:lnTo>
                      <a:pt x="806" y="178"/>
                    </a:lnTo>
                    <a:lnTo>
                      <a:pt x="806" y="172"/>
                    </a:lnTo>
                    <a:lnTo>
                      <a:pt x="800" y="172"/>
                    </a:lnTo>
                    <a:lnTo>
                      <a:pt x="806" y="172"/>
                    </a:lnTo>
                    <a:lnTo>
                      <a:pt x="806" y="167"/>
                    </a:lnTo>
                    <a:lnTo>
                      <a:pt x="800" y="167"/>
                    </a:lnTo>
                    <a:lnTo>
                      <a:pt x="800" y="172"/>
                    </a:lnTo>
                    <a:lnTo>
                      <a:pt x="800" y="167"/>
                    </a:lnTo>
                    <a:lnTo>
                      <a:pt x="794" y="167"/>
                    </a:lnTo>
                    <a:lnTo>
                      <a:pt x="789" y="167"/>
                    </a:lnTo>
                    <a:lnTo>
                      <a:pt x="794" y="167"/>
                    </a:lnTo>
                    <a:lnTo>
                      <a:pt x="800" y="167"/>
                    </a:lnTo>
                    <a:lnTo>
                      <a:pt x="800" y="172"/>
                    </a:lnTo>
                    <a:lnTo>
                      <a:pt x="800" y="178"/>
                    </a:lnTo>
                    <a:lnTo>
                      <a:pt x="800" y="184"/>
                    </a:lnTo>
                    <a:lnTo>
                      <a:pt x="794" y="184"/>
                    </a:lnTo>
                    <a:lnTo>
                      <a:pt x="794" y="190"/>
                    </a:lnTo>
                    <a:lnTo>
                      <a:pt x="789" y="190"/>
                    </a:lnTo>
                    <a:lnTo>
                      <a:pt x="783" y="190"/>
                    </a:lnTo>
                    <a:lnTo>
                      <a:pt x="777" y="190"/>
                    </a:lnTo>
                    <a:lnTo>
                      <a:pt x="771" y="190"/>
                    </a:lnTo>
                    <a:lnTo>
                      <a:pt x="766" y="190"/>
                    </a:lnTo>
                    <a:lnTo>
                      <a:pt x="766" y="195"/>
                    </a:lnTo>
                    <a:lnTo>
                      <a:pt x="760" y="195"/>
                    </a:lnTo>
                    <a:lnTo>
                      <a:pt x="754" y="195"/>
                    </a:lnTo>
                    <a:lnTo>
                      <a:pt x="754" y="201"/>
                    </a:lnTo>
                    <a:lnTo>
                      <a:pt x="748" y="201"/>
                    </a:lnTo>
                    <a:lnTo>
                      <a:pt x="748" y="207"/>
                    </a:lnTo>
                    <a:lnTo>
                      <a:pt x="743" y="207"/>
                    </a:lnTo>
                    <a:lnTo>
                      <a:pt x="743" y="213"/>
                    </a:lnTo>
                    <a:lnTo>
                      <a:pt x="737" y="213"/>
                    </a:lnTo>
                    <a:lnTo>
                      <a:pt x="737" y="218"/>
                    </a:lnTo>
                    <a:lnTo>
                      <a:pt x="737" y="213"/>
                    </a:lnTo>
                    <a:lnTo>
                      <a:pt x="737" y="218"/>
                    </a:lnTo>
                    <a:lnTo>
                      <a:pt x="731" y="218"/>
                    </a:lnTo>
                    <a:lnTo>
                      <a:pt x="731" y="213"/>
                    </a:lnTo>
                    <a:lnTo>
                      <a:pt x="731" y="218"/>
                    </a:lnTo>
                    <a:lnTo>
                      <a:pt x="725" y="218"/>
                    </a:lnTo>
                    <a:lnTo>
                      <a:pt x="720" y="218"/>
                    </a:lnTo>
                    <a:lnTo>
                      <a:pt x="720" y="224"/>
                    </a:lnTo>
                    <a:lnTo>
                      <a:pt x="714" y="224"/>
                    </a:lnTo>
                    <a:lnTo>
                      <a:pt x="720" y="218"/>
                    </a:lnTo>
                    <a:lnTo>
                      <a:pt x="714" y="218"/>
                    </a:lnTo>
                    <a:lnTo>
                      <a:pt x="720" y="218"/>
                    </a:lnTo>
                    <a:lnTo>
                      <a:pt x="714" y="218"/>
                    </a:lnTo>
                    <a:lnTo>
                      <a:pt x="714" y="213"/>
                    </a:lnTo>
                    <a:lnTo>
                      <a:pt x="708" y="213"/>
                    </a:lnTo>
                    <a:lnTo>
                      <a:pt x="702" y="213"/>
                    </a:lnTo>
                    <a:lnTo>
                      <a:pt x="697" y="213"/>
                    </a:lnTo>
                    <a:lnTo>
                      <a:pt x="697" y="207"/>
                    </a:lnTo>
                    <a:lnTo>
                      <a:pt x="691" y="207"/>
                    </a:lnTo>
                    <a:lnTo>
                      <a:pt x="685" y="207"/>
                    </a:lnTo>
                    <a:lnTo>
                      <a:pt x="691" y="207"/>
                    </a:lnTo>
                    <a:lnTo>
                      <a:pt x="697" y="207"/>
                    </a:lnTo>
                    <a:lnTo>
                      <a:pt x="697" y="213"/>
                    </a:lnTo>
                    <a:lnTo>
                      <a:pt x="697" y="207"/>
                    </a:lnTo>
                    <a:lnTo>
                      <a:pt x="691" y="207"/>
                    </a:lnTo>
                    <a:lnTo>
                      <a:pt x="685" y="207"/>
                    </a:lnTo>
                    <a:lnTo>
                      <a:pt x="679" y="207"/>
                    </a:lnTo>
                    <a:lnTo>
                      <a:pt x="679" y="213"/>
                    </a:lnTo>
                    <a:lnTo>
                      <a:pt x="679" y="207"/>
                    </a:lnTo>
                    <a:lnTo>
                      <a:pt x="685" y="207"/>
                    </a:lnTo>
                    <a:lnTo>
                      <a:pt x="679" y="213"/>
                    </a:lnTo>
                    <a:lnTo>
                      <a:pt x="673" y="213"/>
                    </a:lnTo>
                    <a:lnTo>
                      <a:pt x="673" y="218"/>
                    </a:lnTo>
                    <a:lnTo>
                      <a:pt x="668" y="218"/>
                    </a:lnTo>
                    <a:lnTo>
                      <a:pt x="673" y="213"/>
                    </a:lnTo>
                    <a:lnTo>
                      <a:pt x="673" y="218"/>
                    </a:lnTo>
                    <a:lnTo>
                      <a:pt x="668" y="218"/>
                    </a:lnTo>
                    <a:lnTo>
                      <a:pt x="668" y="213"/>
                    </a:lnTo>
                    <a:lnTo>
                      <a:pt x="668" y="218"/>
                    </a:lnTo>
                    <a:lnTo>
                      <a:pt x="662" y="218"/>
                    </a:lnTo>
                    <a:lnTo>
                      <a:pt x="662" y="224"/>
                    </a:lnTo>
                    <a:lnTo>
                      <a:pt x="656" y="224"/>
                    </a:lnTo>
                    <a:lnTo>
                      <a:pt x="656" y="230"/>
                    </a:lnTo>
                    <a:lnTo>
                      <a:pt x="656" y="236"/>
                    </a:lnTo>
                    <a:lnTo>
                      <a:pt x="656" y="241"/>
                    </a:lnTo>
                    <a:lnTo>
                      <a:pt x="656" y="247"/>
                    </a:lnTo>
                    <a:lnTo>
                      <a:pt x="656" y="253"/>
                    </a:lnTo>
                    <a:lnTo>
                      <a:pt x="650" y="253"/>
                    </a:lnTo>
                    <a:lnTo>
                      <a:pt x="650" y="259"/>
                    </a:lnTo>
                    <a:lnTo>
                      <a:pt x="650" y="264"/>
                    </a:lnTo>
                    <a:lnTo>
                      <a:pt x="645" y="264"/>
                    </a:lnTo>
                    <a:lnTo>
                      <a:pt x="645" y="270"/>
                    </a:lnTo>
                    <a:lnTo>
                      <a:pt x="639" y="270"/>
                    </a:lnTo>
                    <a:lnTo>
                      <a:pt x="639" y="276"/>
                    </a:lnTo>
                    <a:lnTo>
                      <a:pt x="633" y="276"/>
                    </a:lnTo>
                    <a:lnTo>
                      <a:pt x="633" y="270"/>
                    </a:lnTo>
                    <a:lnTo>
                      <a:pt x="627" y="270"/>
                    </a:lnTo>
                    <a:lnTo>
                      <a:pt x="627" y="264"/>
                    </a:lnTo>
                    <a:lnTo>
                      <a:pt x="627" y="259"/>
                    </a:lnTo>
                    <a:lnTo>
                      <a:pt x="622" y="259"/>
                    </a:lnTo>
                    <a:lnTo>
                      <a:pt x="622" y="264"/>
                    </a:lnTo>
                    <a:lnTo>
                      <a:pt x="616" y="264"/>
                    </a:lnTo>
                    <a:lnTo>
                      <a:pt x="610" y="264"/>
                    </a:lnTo>
                    <a:lnTo>
                      <a:pt x="604" y="264"/>
                    </a:lnTo>
                    <a:lnTo>
                      <a:pt x="599" y="259"/>
                    </a:lnTo>
                    <a:lnTo>
                      <a:pt x="593" y="259"/>
                    </a:lnTo>
                    <a:lnTo>
                      <a:pt x="599" y="259"/>
                    </a:lnTo>
                    <a:lnTo>
                      <a:pt x="599" y="253"/>
                    </a:lnTo>
                    <a:lnTo>
                      <a:pt x="593" y="253"/>
                    </a:lnTo>
                    <a:lnTo>
                      <a:pt x="593" y="247"/>
                    </a:lnTo>
                    <a:lnTo>
                      <a:pt x="599" y="247"/>
                    </a:lnTo>
                    <a:lnTo>
                      <a:pt x="593" y="247"/>
                    </a:lnTo>
                    <a:lnTo>
                      <a:pt x="593" y="241"/>
                    </a:lnTo>
                    <a:lnTo>
                      <a:pt x="587" y="241"/>
                    </a:lnTo>
                    <a:lnTo>
                      <a:pt x="587" y="236"/>
                    </a:lnTo>
                    <a:lnTo>
                      <a:pt x="581" y="236"/>
                    </a:lnTo>
                    <a:lnTo>
                      <a:pt x="581" y="230"/>
                    </a:lnTo>
                    <a:lnTo>
                      <a:pt x="576" y="230"/>
                    </a:lnTo>
                    <a:lnTo>
                      <a:pt x="576" y="236"/>
                    </a:lnTo>
                    <a:lnTo>
                      <a:pt x="581" y="236"/>
                    </a:lnTo>
                    <a:lnTo>
                      <a:pt x="581" y="241"/>
                    </a:lnTo>
                    <a:lnTo>
                      <a:pt x="581" y="247"/>
                    </a:lnTo>
                    <a:lnTo>
                      <a:pt x="587" y="247"/>
                    </a:lnTo>
                    <a:lnTo>
                      <a:pt x="587" y="253"/>
                    </a:lnTo>
                    <a:lnTo>
                      <a:pt x="581" y="253"/>
                    </a:lnTo>
                    <a:lnTo>
                      <a:pt x="581" y="259"/>
                    </a:lnTo>
                    <a:lnTo>
                      <a:pt x="581" y="253"/>
                    </a:lnTo>
                    <a:lnTo>
                      <a:pt x="576" y="253"/>
                    </a:lnTo>
                    <a:lnTo>
                      <a:pt x="570" y="253"/>
                    </a:lnTo>
                    <a:lnTo>
                      <a:pt x="570" y="247"/>
                    </a:lnTo>
                    <a:lnTo>
                      <a:pt x="570" y="253"/>
                    </a:lnTo>
                    <a:lnTo>
                      <a:pt x="570" y="247"/>
                    </a:lnTo>
                    <a:lnTo>
                      <a:pt x="570" y="253"/>
                    </a:lnTo>
                    <a:lnTo>
                      <a:pt x="576" y="253"/>
                    </a:lnTo>
                    <a:lnTo>
                      <a:pt x="576" y="259"/>
                    </a:lnTo>
                    <a:lnTo>
                      <a:pt x="570" y="259"/>
                    </a:lnTo>
                    <a:lnTo>
                      <a:pt x="576" y="259"/>
                    </a:lnTo>
                    <a:lnTo>
                      <a:pt x="581" y="264"/>
                    </a:lnTo>
                    <a:lnTo>
                      <a:pt x="581" y="270"/>
                    </a:lnTo>
                    <a:lnTo>
                      <a:pt x="576" y="270"/>
                    </a:lnTo>
                    <a:lnTo>
                      <a:pt x="576" y="276"/>
                    </a:lnTo>
                    <a:lnTo>
                      <a:pt x="576" y="270"/>
                    </a:lnTo>
                    <a:lnTo>
                      <a:pt x="570" y="270"/>
                    </a:lnTo>
                    <a:lnTo>
                      <a:pt x="570" y="276"/>
                    </a:lnTo>
                    <a:lnTo>
                      <a:pt x="576" y="276"/>
                    </a:lnTo>
                    <a:lnTo>
                      <a:pt x="576" y="282"/>
                    </a:lnTo>
                    <a:lnTo>
                      <a:pt x="581" y="282"/>
                    </a:lnTo>
                    <a:lnTo>
                      <a:pt x="581" y="287"/>
                    </a:lnTo>
                    <a:lnTo>
                      <a:pt x="587" y="287"/>
                    </a:lnTo>
                    <a:lnTo>
                      <a:pt x="593" y="293"/>
                    </a:lnTo>
                    <a:lnTo>
                      <a:pt x="599" y="293"/>
                    </a:lnTo>
                    <a:lnTo>
                      <a:pt x="604" y="293"/>
                    </a:lnTo>
                    <a:lnTo>
                      <a:pt x="610" y="287"/>
                    </a:lnTo>
                    <a:lnTo>
                      <a:pt x="610" y="293"/>
                    </a:lnTo>
                    <a:lnTo>
                      <a:pt x="610" y="287"/>
                    </a:lnTo>
                    <a:lnTo>
                      <a:pt x="616" y="287"/>
                    </a:lnTo>
                    <a:lnTo>
                      <a:pt x="616" y="293"/>
                    </a:lnTo>
                    <a:lnTo>
                      <a:pt x="622" y="293"/>
                    </a:lnTo>
                    <a:lnTo>
                      <a:pt x="622" y="299"/>
                    </a:lnTo>
                    <a:lnTo>
                      <a:pt x="622" y="305"/>
                    </a:lnTo>
                    <a:lnTo>
                      <a:pt x="627" y="305"/>
                    </a:lnTo>
                    <a:lnTo>
                      <a:pt x="627" y="310"/>
                    </a:lnTo>
                    <a:lnTo>
                      <a:pt x="633" y="310"/>
                    </a:lnTo>
                    <a:lnTo>
                      <a:pt x="633" y="316"/>
                    </a:lnTo>
                    <a:lnTo>
                      <a:pt x="639" y="316"/>
                    </a:lnTo>
                    <a:lnTo>
                      <a:pt x="639" y="322"/>
                    </a:lnTo>
                    <a:lnTo>
                      <a:pt x="639" y="328"/>
                    </a:lnTo>
                    <a:lnTo>
                      <a:pt x="639" y="333"/>
                    </a:lnTo>
                    <a:lnTo>
                      <a:pt x="639" y="339"/>
                    </a:lnTo>
                    <a:lnTo>
                      <a:pt x="639" y="345"/>
                    </a:lnTo>
                    <a:lnTo>
                      <a:pt x="639" y="351"/>
                    </a:lnTo>
                    <a:lnTo>
                      <a:pt x="645" y="356"/>
                    </a:lnTo>
                    <a:lnTo>
                      <a:pt x="645" y="362"/>
                    </a:lnTo>
                    <a:lnTo>
                      <a:pt x="639" y="362"/>
                    </a:lnTo>
                    <a:lnTo>
                      <a:pt x="639" y="368"/>
                    </a:lnTo>
                    <a:lnTo>
                      <a:pt x="639" y="374"/>
                    </a:lnTo>
                    <a:lnTo>
                      <a:pt x="639" y="379"/>
                    </a:lnTo>
                    <a:lnTo>
                      <a:pt x="639" y="385"/>
                    </a:lnTo>
                    <a:lnTo>
                      <a:pt x="639" y="391"/>
                    </a:lnTo>
                    <a:lnTo>
                      <a:pt x="639" y="397"/>
                    </a:lnTo>
                    <a:lnTo>
                      <a:pt x="639" y="391"/>
                    </a:lnTo>
                    <a:lnTo>
                      <a:pt x="639" y="385"/>
                    </a:lnTo>
                    <a:lnTo>
                      <a:pt x="633" y="385"/>
                    </a:lnTo>
                    <a:lnTo>
                      <a:pt x="633" y="391"/>
                    </a:lnTo>
                    <a:lnTo>
                      <a:pt x="633" y="397"/>
                    </a:lnTo>
                    <a:lnTo>
                      <a:pt x="627" y="397"/>
                    </a:lnTo>
                    <a:lnTo>
                      <a:pt x="627" y="403"/>
                    </a:lnTo>
                    <a:lnTo>
                      <a:pt x="627" y="397"/>
                    </a:lnTo>
                    <a:lnTo>
                      <a:pt x="627" y="403"/>
                    </a:lnTo>
                    <a:lnTo>
                      <a:pt x="622" y="403"/>
                    </a:lnTo>
                    <a:lnTo>
                      <a:pt x="622" y="408"/>
                    </a:lnTo>
                    <a:lnTo>
                      <a:pt x="622" y="403"/>
                    </a:lnTo>
                    <a:lnTo>
                      <a:pt x="622" y="408"/>
                    </a:lnTo>
                    <a:lnTo>
                      <a:pt x="616" y="408"/>
                    </a:lnTo>
                    <a:lnTo>
                      <a:pt x="616" y="414"/>
                    </a:lnTo>
                    <a:lnTo>
                      <a:pt x="610" y="414"/>
                    </a:lnTo>
                    <a:lnTo>
                      <a:pt x="616" y="414"/>
                    </a:lnTo>
                    <a:lnTo>
                      <a:pt x="610" y="414"/>
                    </a:lnTo>
                    <a:lnTo>
                      <a:pt x="604" y="414"/>
                    </a:lnTo>
                    <a:lnTo>
                      <a:pt x="599" y="414"/>
                    </a:lnTo>
                    <a:lnTo>
                      <a:pt x="604" y="414"/>
                    </a:lnTo>
                    <a:lnTo>
                      <a:pt x="604" y="408"/>
                    </a:lnTo>
                    <a:lnTo>
                      <a:pt x="599" y="408"/>
                    </a:lnTo>
                    <a:lnTo>
                      <a:pt x="593" y="408"/>
                    </a:lnTo>
                    <a:lnTo>
                      <a:pt x="599" y="408"/>
                    </a:lnTo>
                    <a:lnTo>
                      <a:pt x="593" y="408"/>
                    </a:lnTo>
                    <a:lnTo>
                      <a:pt x="593" y="414"/>
                    </a:lnTo>
                    <a:lnTo>
                      <a:pt x="593" y="420"/>
                    </a:lnTo>
                    <a:lnTo>
                      <a:pt x="599" y="420"/>
                    </a:lnTo>
                    <a:lnTo>
                      <a:pt x="599" y="414"/>
                    </a:lnTo>
                    <a:lnTo>
                      <a:pt x="599" y="420"/>
                    </a:lnTo>
                    <a:lnTo>
                      <a:pt x="599" y="426"/>
                    </a:lnTo>
                    <a:lnTo>
                      <a:pt x="593" y="426"/>
                    </a:lnTo>
                    <a:lnTo>
                      <a:pt x="587" y="426"/>
                    </a:lnTo>
                    <a:lnTo>
                      <a:pt x="587" y="431"/>
                    </a:lnTo>
                    <a:lnTo>
                      <a:pt x="581" y="431"/>
                    </a:lnTo>
                    <a:lnTo>
                      <a:pt x="581" y="437"/>
                    </a:lnTo>
                    <a:lnTo>
                      <a:pt x="587" y="437"/>
                    </a:lnTo>
                    <a:lnTo>
                      <a:pt x="581" y="437"/>
                    </a:lnTo>
                    <a:lnTo>
                      <a:pt x="581" y="443"/>
                    </a:lnTo>
                    <a:lnTo>
                      <a:pt x="581" y="437"/>
                    </a:lnTo>
                    <a:lnTo>
                      <a:pt x="576" y="437"/>
                    </a:lnTo>
                    <a:lnTo>
                      <a:pt x="576" y="443"/>
                    </a:lnTo>
                    <a:lnTo>
                      <a:pt x="570" y="443"/>
                    </a:lnTo>
                    <a:lnTo>
                      <a:pt x="564" y="443"/>
                    </a:lnTo>
                    <a:lnTo>
                      <a:pt x="564" y="449"/>
                    </a:lnTo>
                    <a:lnTo>
                      <a:pt x="570" y="454"/>
                    </a:lnTo>
                    <a:lnTo>
                      <a:pt x="570" y="460"/>
                    </a:lnTo>
                    <a:lnTo>
                      <a:pt x="570" y="466"/>
                    </a:lnTo>
                    <a:lnTo>
                      <a:pt x="564" y="466"/>
                    </a:lnTo>
                    <a:lnTo>
                      <a:pt x="564" y="472"/>
                    </a:lnTo>
                    <a:lnTo>
                      <a:pt x="558" y="477"/>
                    </a:lnTo>
                    <a:lnTo>
                      <a:pt x="564" y="477"/>
                    </a:lnTo>
                    <a:lnTo>
                      <a:pt x="564" y="472"/>
                    </a:lnTo>
                    <a:lnTo>
                      <a:pt x="564" y="466"/>
                    </a:lnTo>
                    <a:lnTo>
                      <a:pt x="570" y="466"/>
                    </a:lnTo>
                    <a:lnTo>
                      <a:pt x="570" y="460"/>
                    </a:lnTo>
                    <a:lnTo>
                      <a:pt x="570" y="454"/>
                    </a:lnTo>
                    <a:lnTo>
                      <a:pt x="570" y="449"/>
                    </a:lnTo>
                    <a:lnTo>
                      <a:pt x="570" y="443"/>
                    </a:lnTo>
                    <a:lnTo>
                      <a:pt x="576" y="443"/>
                    </a:lnTo>
                    <a:lnTo>
                      <a:pt x="581" y="443"/>
                    </a:lnTo>
                    <a:lnTo>
                      <a:pt x="581" y="449"/>
                    </a:lnTo>
                    <a:lnTo>
                      <a:pt x="587" y="449"/>
                    </a:lnTo>
                    <a:lnTo>
                      <a:pt x="593" y="449"/>
                    </a:lnTo>
                    <a:lnTo>
                      <a:pt x="587" y="449"/>
                    </a:lnTo>
                    <a:lnTo>
                      <a:pt x="593" y="449"/>
                    </a:lnTo>
                    <a:lnTo>
                      <a:pt x="593" y="454"/>
                    </a:lnTo>
                    <a:lnTo>
                      <a:pt x="587" y="454"/>
                    </a:lnTo>
                    <a:lnTo>
                      <a:pt x="587" y="460"/>
                    </a:lnTo>
                    <a:lnTo>
                      <a:pt x="593" y="460"/>
                    </a:lnTo>
                    <a:lnTo>
                      <a:pt x="593" y="454"/>
                    </a:lnTo>
                    <a:lnTo>
                      <a:pt x="587" y="454"/>
                    </a:lnTo>
                    <a:lnTo>
                      <a:pt x="593" y="454"/>
                    </a:lnTo>
                    <a:lnTo>
                      <a:pt x="593" y="449"/>
                    </a:lnTo>
                    <a:lnTo>
                      <a:pt x="593" y="443"/>
                    </a:lnTo>
                    <a:lnTo>
                      <a:pt x="599" y="443"/>
                    </a:lnTo>
                    <a:lnTo>
                      <a:pt x="604" y="443"/>
                    </a:lnTo>
                    <a:lnTo>
                      <a:pt x="604" y="437"/>
                    </a:lnTo>
                    <a:lnTo>
                      <a:pt x="604" y="431"/>
                    </a:lnTo>
                    <a:lnTo>
                      <a:pt x="599" y="431"/>
                    </a:lnTo>
                    <a:lnTo>
                      <a:pt x="604" y="426"/>
                    </a:lnTo>
                    <a:lnTo>
                      <a:pt x="604" y="420"/>
                    </a:lnTo>
                    <a:lnTo>
                      <a:pt x="604" y="414"/>
                    </a:lnTo>
                    <a:lnTo>
                      <a:pt x="610" y="414"/>
                    </a:lnTo>
                    <a:lnTo>
                      <a:pt x="610" y="420"/>
                    </a:lnTo>
                    <a:lnTo>
                      <a:pt x="616" y="420"/>
                    </a:lnTo>
                    <a:lnTo>
                      <a:pt x="616" y="426"/>
                    </a:lnTo>
                    <a:lnTo>
                      <a:pt x="622" y="431"/>
                    </a:lnTo>
                    <a:lnTo>
                      <a:pt x="627" y="431"/>
                    </a:lnTo>
                    <a:lnTo>
                      <a:pt x="633" y="431"/>
                    </a:lnTo>
                    <a:lnTo>
                      <a:pt x="639" y="431"/>
                    </a:lnTo>
                    <a:lnTo>
                      <a:pt x="645" y="431"/>
                    </a:lnTo>
                    <a:lnTo>
                      <a:pt x="650" y="431"/>
                    </a:lnTo>
                    <a:lnTo>
                      <a:pt x="650" y="426"/>
                    </a:lnTo>
                    <a:lnTo>
                      <a:pt x="656" y="426"/>
                    </a:lnTo>
                    <a:lnTo>
                      <a:pt x="656" y="420"/>
                    </a:lnTo>
                    <a:lnTo>
                      <a:pt x="656" y="426"/>
                    </a:lnTo>
                    <a:lnTo>
                      <a:pt x="650" y="426"/>
                    </a:lnTo>
                    <a:lnTo>
                      <a:pt x="650" y="420"/>
                    </a:lnTo>
                    <a:lnTo>
                      <a:pt x="650" y="414"/>
                    </a:lnTo>
                    <a:lnTo>
                      <a:pt x="645" y="414"/>
                    </a:lnTo>
                    <a:lnTo>
                      <a:pt x="645" y="408"/>
                    </a:lnTo>
                    <a:lnTo>
                      <a:pt x="645" y="414"/>
                    </a:lnTo>
                    <a:lnTo>
                      <a:pt x="639" y="408"/>
                    </a:lnTo>
                    <a:lnTo>
                      <a:pt x="645" y="408"/>
                    </a:lnTo>
                    <a:lnTo>
                      <a:pt x="650" y="414"/>
                    </a:lnTo>
                    <a:lnTo>
                      <a:pt x="656" y="414"/>
                    </a:lnTo>
                    <a:lnTo>
                      <a:pt x="662" y="414"/>
                    </a:lnTo>
                    <a:lnTo>
                      <a:pt x="668" y="414"/>
                    </a:lnTo>
                    <a:lnTo>
                      <a:pt x="668" y="420"/>
                    </a:lnTo>
                    <a:lnTo>
                      <a:pt x="673" y="420"/>
                    </a:lnTo>
                    <a:lnTo>
                      <a:pt x="679" y="420"/>
                    </a:lnTo>
                    <a:lnTo>
                      <a:pt x="685" y="420"/>
                    </a:lnTo>
                    <a:lnTo>
                      <a:pt x="691" y="426"/>
                    </a:lnTo>
                    <a:lnTo>
                      <a:pt x="697" y="426"/>
                    </a:lnTo>
                    <a:lnTo>
                      <a:pt x="702" y="431"/>
                    </a:lnTo>
                    <a:lnTo>
                      <a:pt x="708" y="431"/>
                    </a:lnTo>
                    <a:lnTo>
                      <a:pt x="708" y="437"/>
                    </a:lnTo>
                    <a:lnTo>
                      <a:pt x="714" y="437"/>
                    </a:lnTo>
                    <a:lnTo>
                      <a:pt x="720" y="437"/>
                    </a:lnTo>
                    <a:lnTo>
                      <a:pt x="725" y="443"/>
                    </a:lnTo>
                    <a:lnTo>
                      <a:pt x="731" y="443"/>
                    </a:lnTo>
                    <a:lnTo>
                      <a:pt x="737" y="443"/>
                    </a:lnTo>
                    <a:lnTo>
                      <a:pt x="737" y="437"/>
                    </a:lnTo>
                    <a:lnTo>
                      <a:pt x="743" y="437"/>
                    </a:lnTo>
                    <a:lnTo>
                      <a:pt x="748" y="437"/>
                    </a:lnTo>
                    <a:lnTo>
                      <a:pt x="754" y="437"/>
                    </a:lnTo>
                    <a:lnTo>
                      <a:pt x="754" y="443"/>
                    </a:lnTo>
                    <a:lnTo>
                      <a:pt x="748" y="443"/>
                    </a:lnTo>
                    <a:lnTo>
                      <a:pt x="754" y="449"/>
                    </a:lnTo>
                    <a:lnTo>
                      <a:pt x="760" y="449"/>
                    </a:lnTo>
                    <a:lnTo>
                      <a:pt x="760" y="454"/>
                    </a:lnTo>
                    <a:lnTo>
                      <a:pt x="760" y="449"/>
                    </a:lnTo>
                    <a:lnTo>
                      <a:pt x="766" y="449"/>
                    </a:lnTo>
                    <a:lnTo>
                      <a:pt x="771" y="449"/>
                    </a:lnTo>
                    <a:lnTo>
                      <a:pt x="777" y="449"/>
                    </a:lnTo>
                    <a:lnTo>
                      <a:pt x="783" y="454"/>
                    </a:lnTo>
                    <a:lnTo>
                      <a:pt x="783" y="460"/>
                    </a:lnTo>
                    <a:lnTo>
                      <a:pt x="789" y="466"/>
                    </a:lnTo>
                    <a:lnTo>
                      <a:pt x="789" y="472"/>
                    </a:lnTo>
                    <a:lnTo>
                      <a:pt x="783" y="472"/>
                    </a:lnTo>
                    <a:lnTo>
                      <a:pt x="783" y="477"/>
                    </a:lnTo>
                    <a:lnTo>
                      <a:pt x="789" y="477"/>
                    </a:lnTo>
                    <a:lnTo>
                      <a:pt x="789" y="483"/>
                    </a:lnTo>
                    <a:lnTo>
                      <a:pt x="794" y="483"/>
                    </a:lnTo>
                    <a:lnTo>
                      <a:pt x="794" y="489"/>
                    </a:lnTo>
                    <a:lnTo>
                      <a:pt x="789" y="483"/>
                    </a:lnTo>
                    <a:lnTo>
                      <a:pt x="789" y="489"/>
                    </a:lnTo>
                    <a:lnTo>
                      <a:pt x="783" y="489"/>
                    </a:lnTo>
                    <a:lnTo>
                      <a:pt x="783" y="495"/>
                    </a:lnTo>
                    <a:lnTo>
                      <a:pt x="777" y="495"/>
                    </a:lnTo>
                    <a:lnTo>
                      <a:pt x="771" y="495"/>
                    </a:lnTo>
                    <a:lnTo>
                      <a:pt x="771" y="500"/>
                    </a:lnTo>
                    <a:lnTo>
                      <a:pt x="766" y="500"/>
                    </a:lnTo>
                    <a:lnTo>
                      <a:pt x="760" y="500"/>
                    </a:lnTo>
                    <a:lnTo>
                      <a:pt x="760" y="506"/>
                    </a:lnTo>
                    <a:lnTo>
                      <a:pt x="754" y="506"/>
                    </a:lnTo>
                    <a:lnTo>
                      <a:pt x="754" y="512"/>
                    </a:lnTo>
                    <a:lnTo>
                      <a:pt x="748" y="512"/>
                    </a:lnTo>
                    <a:lnTo>
                      <a:pt x="748" y="518"/>
                    </a:lnTo>
                    <a:lnTo>
                      <a:pt x="743" y="518"/>
                    </a:lnTo>
                    <a:lnTo>
                      <a:pt x="743" y="523"/>
                    </a:lnTo>
                    <a:lnTo>
                      <a:pt x="737" y="529"/>
                    </a:lnTo>
                    <a:lnTo>
                      <a:pt x="737" y="535"/>
                    </a:lnTo>
                    <a:lnTo>
                      <a:pt x="731" y="546"/>
                    </a:lnTo>
                    <a:lnTo>
                      <a:pt x="731" y="552"/>
                    </a:lnTo>
                    <a:lnTo>
                      <a:pt x="731" y="558"/>
                    </a:lnTo>
                    <a:lnTo>
                      <a:pt x="731" y="564"/>
                    </a:lnTo>
                    <a:lnTo>
                      <a:pt x="731" y="569"/>
                    </a:lnTo>
                    <a:lnTo>
                      <a:pt x="731" y="575"/>
                    </a:lnTo>
                    <a:lnTo>
                      <a:pt x="731" y="581"/>
                    </a:lnTo>
                    <a:lnTo>
                      <a:pt x="725" y="587"/>
                    </a:lnTo>
                    <a:lnTo>
                      <a:pt x="725" y="592"/>
                    </a:lnTo>
                    <a:lnTo>
                      <a:pt x="725" y="598"/>
                    </a:lnTo>
                    <a:lnTo>
                      <a:pt x="725" y="604"/>
                    </a:lnTo>
                    <a:lnTo>
                      <a:pt x="725" y="610"/>
                    </a:lnTo>
                    <a:lnTo>
                      <a:pt x="725" y="615"/>
                    </a:lnTo>
                    <a:lnTo>
                      <a:pt x="725" y="621"/>
                    </a:lnTo>
                    <a:lnTo>
                      <a:pt x="725" y="627"/>
                    </a:lnTo>
                    <a:lnTo>
                      <a:pt x="725" y="633"/>
                    </a:lnTo>
                    <a:lnTo>
                      <a:pt x="725" y="638"/>
                    </a:lnTo>
                    <a:lnTo>
                      <a:pt x="720" y="638"/>
                    </a:lnTo>
                    <a:lnTo>
                      <a:pt x="714" y="638"/>
                    </a:lnTo>
                    <a:lnTo>
                      <a:pt x="714" y="633"/>
                    </a:lnTo>
                    <a:lnTo>
                      <a:pt x="708" y="633"/>
                    </a:lnTo>
                    <a:lnTo>
                      <a:pt x="702" y="633"/>
                    </a:lnTo>
                    <a:lnTo>
                      <a:pt x="697" y="633"/>
                    </a:lnTo>
                    <a:lnTo>
                      <a:pt x="697" y="638"/>
                    </a:lnTo>
                    <a:lnTo>
                      <a:pt x="697" y="633"/>
                    </a:lnTo>
                    <a:lnTo>
                      <a:pt x="691" y="633"/>
                    </a:lnTo>
                    <a:lnTo>
                      <a:pt x="685" y="633"/>
                    </a:lnTo>
                    <a:lnTo>
                      <a:pt x="679" y="627"/>
                    </a:lnTo>
                    <a:lnTo>
                      <a:pt x="679" y="621"/>
                    </a:lnTo>
                    <a:lnTo>
                      <a:pt x="673" y="621"/>
                    </a:lnTo>
                    <a:lnTo>
                      <a:pt x="673" y="627"/>
                    </a:lnTo>
                    <a:lnTo>
                      <a:pt x="668" y="627"/>
                    </a:lnTo>
                    <a:lnTo>
                      <a:pt x="662" y="627"/>
                    </a:lnTo>
                    <a:lnTo>
                      <a:pt x="656" y="627"/>
                    </a:lnTo>
                    <a:lnTo>
                      <a:pt x="662" y="627"/>
                    </a:lnTo>
                    <a:lnTo>
                      <a:pt x="662" y="633"/>
                    </a:lnTo>
                    <a:lnTo>
                      <a:pt x="656" y="633"/>
                    </a:lnTo>
                    <a:lnTo>
                      <a:pt x="656" y="638"/>
                    </a:lnTo>
                    <a:lnTo>
                      <a:pt x="656" y="644"/>
                    </a:lnTo>
                    <a:lnTo>
                      <a:pt x="650" y="644"/>
                    </a:lnTo>
                    <a:lnTo>
                      <a:pt x="656" y="644"/>
                    </a:lnTo>
                    <a:lnTo>
                      <a:pt x="656" y="650"/>
                    </a:lnTo>
                    <a:lnTo>
                      <a:pt x="650" y="650"/>
                    </a:lnTo>
                    <a:lnTo>
                      <a:pt x="656" y="650"/>
                    </a:lnTo>
                    <a:lnTo>
                      <a:pt x="650" y="650"/>
                    </a:lnTo>
                    <a:lnTo>
                      <a:pt x="650" y="656"/>
                    </a:lnTo>
                    <a:lnTo>
                      <a:pt x="650" y="661"/>
                    </a:lnTo>
                    <a:lnTo>
                      <a:pt x="645" y="661"/>
                    </a:lnTo>
                    <a:lnTo>
                      <a:pt x="639" y="661"/>
                    </a:lnTo>
                    <a:lnTo>
                      <a:pt x="639" y="667"/>
                    </a:lnTo>
                    <a:lnTo>
                      <a:pt x="633" y="667"/>
                    </a:lnTo>
                    <a:lnTo>
                      <a:pt x="639" y="667"/>
                    </a:lnTo>
                    <a:lnTo>
                      <a:pt x="639" y="673"/>
                    </a:lnTo>
                    <a:lnTo>
                      <a:pt x="633" y="679"/>
                    </a:lnTo>
                    <a:lnTo>
                      <a:pt x="633" y="673"/>
                    </a:lnTo>
                    <a:lnTo>
                      <a:pt x="627" y="673"/>
                    </a:lnTo>
                    <a:lnTo>
                      <a:pt x="627" y="679"/>
                    </a:lnTo>
                    <a:lnTo>
                      <a:pt x="627" y="684"/>
                    </a:lnTo>
                    <a:lnTo>
                      <a:pt x="622" y="684"/>
                    </a:lnTo>
                    <a:lnTo>
                      <a:pt x="627" y="684"/>
                    </a:lnTo>
                    <a:lnTo>
                      <a:pt x="627" y="690"/>
                    </a:lnTo>
                    <a:lnTo>
                      <a:pt x="622" y="690"/>
                    </a:lnTo>
                    <a:lnTo>
                      <a:pt x="622" y="696"/>
                    </a:lnTo>
                    <a:lnTo>
                      <a:pt x="622" y="702"/>
                    </a:lnTo>
                    <a:lnTo>
                      <a:pt x="616" y="702"/>
                    </a:lnTo>
                    <a:lnTo>
                      <a:pt x="610" y="702"/>
                    </a:lnTo>
                    <a:lnTo>
                      <a:pt x="610" y="708"/>
                    </a:lnTo>
                    <a:lnTo>
                      <a:pt x="610" y="713"/>
                    </a:lnTo>
                    <a:lnTo>
                      <a:pt x="610" y="719"/>
                    </a:lnTo>
                    <a:lnTo>
                      <a:pt x="604" y="719"/>
                    </a:lnTo>
                    <a:lnTo>
                      <a:pt x="604" y="725"/>
                    </a:lnTo>
                    <a:lnTo>
                      <a:pt x="599" y="725"/>
                    </a:lnTo>
                    <a:lnTo>
                      <a:pt x="593" y="725"/>
                    </a:lnTo>
                    <a:lnTo>
                      <a:pt x="593" y="731"/>
                    </a:lnTo>
                    <a:lnTo>
                      <a:pt x="587" y="731"/>
                    </a:lnTo>
                    <a:lnTo>
                      <a:pt x="581" y="731"/>
                    </a:lnTo>
                    <a:lnTo>
                      <a:pt x="576" y="725"/>
                    </a:lnTo>
                    <a:lnTo>
                      <a:pt x="570" y="725"/>
                    </a:lnTo>
                    <a:lnTo>
                      <a:pt x="570" y="719"/>
                    </a:lnTo>
                    <a:lnTo>
                      <a:pt x="564" y="719"/>
                    </a:lnTo>
                    <a:lnTo>
                      <a:pt x="564" y="725"/>
                    </a:lnTo>
                    <a:lnTo>
                      <a:pt x="558" y="725"/>
                    </a:lnTo>
                    <a:lnTo>
                      <a:pt x="553" y="725"/>
                    </a:lnTo>
                    <a:lnTo>
                      <a:pt x="547" y="725"/>
                    </a:lnTo>
                    <a:lnTo>
                      <a:pt x="541" y="725"/>
                    </a:lnTo>
                    <a:lnTo>
                      <a:pt x="535" y="725"/>
                    </a:lnTo>
                    <a:lnTo>
                      <a:pt x="541" y="725"/>
                    </a:lnTo>
                    <a:lnTo>
                      <a:pt x="535" y="725"/>
                    </a:lnTo>
                    <a:lnTo>
                      <a:pt x="530" y="725"/>
                    </a:lnTo>
                    <a:lnTo>
                      <a:pt x="524" y="725"/>
                    </a:lnTo>
                    <a:lnTo>
                      <a:pt x="524" y="731"/>
                    </a:lnTo>
                    <a:lnTo>
                      <a:pt x="518" y="736"/>
                    </a:lnTo>
                    <a:lnTo>
                      <a:pt x="512" y="736"/>
                    </a:lnTo>
                    <a:lnTo>
                      <a:pt x="507" y="736"/>
                    </a:lnTo>
                    <a:lnTo>
                      <a:pt x="501" y="736"/>
                    </a:lnTo>
                    <a:lnTo>
                      <a:pt x="501" y="731"/>
                    </a:lnTo>
                    <a:lnTo>
                      <a:pt x="501" y="725"/>
                    </a:lnTo>
                    <a:lnTo>
                      <a:pt x="507" y="725"/>
                    </a:lnTo>
                    <a:lnTo>
                      <a:pt x="501" y="725"/>
                    </a:lnTo>
                    <a:lnTo>
                      <a:pt x="501" y="719"/>
                    </a:lnTo>
                    <a:lnTo>
                      <a:pt x="501" y="713"/>
                    </a:lnTo>
                    <a:lnTo>
                      <a:pt x="501" y="708"/>
                    </a:lnTo>
                    <a:lnTo>
                      <a:pt x="501" y="702"/>
                    </a:lnTo>
                    <a:lnTo>
                      <a:pt x="501" y="696"/>
                    </a:lnTo>
                    <a:lnTo>
                      <a:pt x="495" y="696"/>
                    </a:lnTo>
                    <a:lnTo>
                      <a:pt x="501" y="696"/>
                    </a:lnTo>
                    <a:lnTo>
                      <a:pt x="501" y="690"/>
                    </a:lnTo>
                    <a:lnTo>
                      <a:pt x="501" y="684"/>
                    </a:lnTo>
                    <a:lnTo>
                      <a:pt x="501" y="679"/>
                    </a:lnTo>
                    <a:lnTo>
                      <a:pt x="495" y="679"/>
                    </a:lnTo>
                    <a:lnTo>
                      <a:pt x="495" y="673"/>
                    </a:lnTo>
                    <a:lnTo>
                      <a:pt x="489" y="673"/>
                    </a:lnTo>
                    <a:lnTo>
                      <a:pt x="484" y="673"/>
                    </a:lnTo>
                    <a:lnTo>
                      <a:pt x="478" y="673"/>
                    </a:lnTo>
                    <a:lnTo>
                      <a:pt x="478" y="667"/>
                    </a:lnTo>
                    <a:lnTo>
                      <a:pt x="478" y="673"/>
                    </a:lnTo>
                    <a:lnTo>
                      <a:pt x="472" y="673"/>
                    </a:lnTo>
                    <a:lnTo>
                      <a:pt x="466" y="679"/>
                    </a:lnTo>
                    <a:lnTo>
                      <a:pt x="466" y="673"/>
                    </a:lnTo>
                    <a:lnTo>
                      <a:pt x="466" y="679"/>
                    </a:lnTo>
                    <a:lnTo>
                      <a:pt x="461" y="679"/>
                    </a:lnTo>
                    <a:lnTo>
                      <a:pt x="461" y="673"/>
                    </a:lnTo>
                    <a:lnTo>
                      <a:pt x="455" y="673"/>
                    </a:lnTo>
                    <a:lnTo>
                      <a:pt x="449" y="673"/>
                    </a:lnTo>
                    <a:lnTo>
                      <a:pt x="449" y="667"/>
                    </a:lnTo>
                    <a:lnTo>
                      <a:pt x="449" y="673"/>
                    </a:lnTo>
                    <a:lnTo>
                      <a:pt x="443" y="673"/>
                    </a:lnTo>
                    <a:lnTo>
                      <a:pt x="438" y="673"/>
                    </a:lnTo>
                    <a:lnTo>
                      <a:pt x="438" y="667"/>
                    </a:lnTo>
                    <a:lnTo>
                      <a:pt x="432" y="673"/>
                    </a:lnTo>
                    <a:lnTo>
                      <a:pt x="426" y="673"/>
                    </a:lnTo>
                    <a:lnTo>
                      <a:pt x="426" y="679"/>
                    </a:lnTo>
                    <a:lnTo>
                      <a:pt x="432" y="679"/>
                    </a:lnTo>
                    <a:lnTo>
                      <a:pt x="426" y="679"/>
                    </a:lnTo>
                    <a:lnTo>
                      <a:pt x="426" y="684"/>
                    </a:lnTo>
                    <a:lnTo>
                      <a:pt x="420" y="684"/>
                    </a:lnTo>
                    <a:lnTo>
                      <a:pt x="415" y="684"/>
                    </a:lnTo>
                    <a:lnTo>
                      <a:pt x="415" y="690"/>
                    </a:lnTo>
                    <a:lnTo>
                      <a:pt x="409" y="690"/>
                    </a:lnTo>
                    <a:lnTo>
                      <a:pt x="409" y="684"/>
                    </a:lnTo>
                    <a:lnTo>
                      <a:pt x="403" y="684"/>
                    </a:lnTo>
                    <a:lnTo>
                      <a:pt x="397" y="684"/>
                    </a:lnTo>
                    <a:lnTo>
                      <a:pt x="397" y="690"/>
                    </a:lnTo>
                    <a:lnTo>
                      <a:pt x="397" y="684"/>
                    </a:lnTo>
                    <a:lnTo>
                      <a:pt x="391" y="684"/>
                    </a:lnTo>
                    <a:lnTo>
                      <a:pt x="386" y="684"/>
                    </a:lnTo>
                    <a:lnTo>
                      <a:pt x="386" y="690"/>
                    </a:lnTo>
                    <a:lnTo>
                      <a:pt x="386" y="696"/>
                    </a:lnTo>
                    <a:lnTo>
                      <a:pt x="380" y="696"/>
                    </a:lnTo>
                    <a:lnTo>
                      <a:pt x="380" y="702"/>
                    </a:lnTo>
                    <a:lnTo>
                      <a:pt x="374" y="702"/>
                    </a:lnTo>
                    <a:lnTo>
                      <a:pt x="374" y="708"/>
                    </a:lnTo>
                    <a:lnTo>
                      <a:pt x="368" y="708"/>
                    </a:lnTo>
                    <a:lnTo>
                      <a:pt x="363" y="708"/>
                    </a:lnTo>
                    <a:lnTo>
                      <a:pt x="363" y="713"/>
                    </a:lnTo>
                    <a:lnTo>
                      <a:pt x="363" y="719"/>
                    </a:lnTo>
                    <a:lnTo>
                      <a:pt x="357" y="719"/>
                    </a:lnTo>
                    <a:lnTo>
                      <a:pt x="357" y="713"/>
                    </a:lnTo>
                    <a:lnTo>
                      <a:pt x="351" y="719"/>
                    </a:lnTo>
                    <a:lnTo>
                      <a:pt x="345" y="713"/>
                    </a:lnTo>
                    <a:lnTo>
                      <a:pt x="340" y="713"/>
                    </a:lnTo>
                    <a:lnTo>
                      <a:pt x="340" y="719"/>
                    </a:lnTo>
                    <a:lnTo>
                      <a:pt x="334" y="719"/>
                    </a:lnTo>
                    <a:lnTo>
                      <a:pt x="328" y="719"/>
                    </a:lnTo>
                    <a:lnTo>
                      <a:pt x="322" y="719"/>
                    </a:lnTo>
                    <a:lnTo>
                      <a:pt x="322" y="725"/>
                    </a:lnTo>
                    <a:lnTo>
                      <a:pt x="328" y="725"/>
                    </a:lnTo>
                    <a:lnTo>
                      <a:pt x="328" y="731"/>
                    </a:lnTo>
                    <a:lnTo>
                      <a:pt x="328" y="736"/>
                    </a:lnTo>
                    <a:lnTo>
                      <a:pt x="322" y="736"/>
                    </a:lnTo>
                    <a:lnTo>
                      <a:pt x="322" y="731"/>
                    </a:lnTo>
                    <a:lnTo>
                      <a:pt x="317" y="736"/>
                    </a:lnTo>
                    <a:lnTo>
                      <a:pt x="311" y="736"/>
                    </a:lnTo>
                    <a:lnTo>
                      <a:pt x="305" y="736"/>
                    </a:lnTo>
                    <a:lnTo>
                      <a:pt x="299" y="736"/>
                    </a:lnTo>
                    <a:lnTo>
                      <a:pt x="299" y="742"/>
                    </a:lnTo>
                    <a:lnTo>
                      <a:pt x="299" y="748"/>
                    </a:lnTo>
                    <a:lnTo>
                      <a:pt x="294" y="748"/>
                    </a:lnTo>
                    <a:lnTo>
                      <a:pt x="288" y="748"/>
                    </a:lnTo>
                    <a:lnTo>
                      <a:pt x="288" y="754"/>
                    </a:lnTo>
                    <a:lnTo>
                      <a:pt x="282" y="754"/>
                    </a:lnTo>
                    <a:lnTo>
                      <a:pt x="282" y="759"/>
                    </a:lnTo>
                    <a:lnTo>
                      <a:pt x="282" y="765"/>
                    </a:lnTo>
                    <a:lnTo>
                      <a:pt x="276" y="771"/>
                    </a:lnTo>
                    <a:lnTo>
                      <a:pt x="282" y="771"/>
                    </a:lnTo>
                    <a:lnTo>
                      <a:pt x="288" y="771"/>
                    </a:lnTo>
                    <a:lnTo>
                      <a:pt x="282" y="77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8" name="Freeform 308"/>
              <p:cNvSpPr>
                <a:spLocks/>
              </p:cNvSpPr>
              <p:nvPr/>
            </p:nvSpPr>
            <p:spPr bwMode="auto">
              <a:xfrm>
                <a:off x="4683" y="1248"/>
                <a:ext cx="294" cy="310"/>
              </a:xfrm>
              <a:custGeom>
                <a:avLst/>
                <a:gdLst>
                  <a:gd name="T0" fmla="*/ 294 w 294"/>
                  <a:gd name="T1" fmla="*/ 282 h 310"/>
                  <a:gd name="T2" fmla="*/ 282 w 294"/>
                  <a:gd name="T3" fmla="*/ 293 h 310"/>
                  <a:gd name="T4" fmla="*/ 277 w 294"/>
                  <a:gd name="T5" fmla="*/ 293 h 310"/>
                  <a:gd name="T6" fmla="*/ 259 w 294"/>
                  <a:gd name="T7" fmla="*/ 299 h 310"/>
                  <a:gd name="T8" fmla="*/ 248 w 294"/>
                  <a:gd name="T9" fmla="*/ 299 h 310"/>
                  <a:gd name="T10" fmla="*/ 236 w 294"/>
                  <a:gd name="T11" fmla="*/ 293 h 310"/>
                  <a:gd name="T12" fmla="*/ 219 w 294"/>
                  <a:gd name="T13" fmla="*/ 293 h 310"/>
                  <a:gd name="T14" fmla="*/ 213 w 294"/>
                  <a:gd name="T15" fmla="*/ 305 h 310"/>
                  <a:gd name="T16" fmla="*/ 202 w 294"/>
                  <a:gd name="T17" fmla="*/ 310 h 310"/>
                  <a:gd name="T18" fmla="*/ 190 w 294"/>
                  <a:gd name="T19" fmla="*/ 305 h 310"/>
                  <a:gd name="T20" fmla="*/ 179 w 294"/>
                  <a:gd name="T21" fmla="*/ 299 h 310"/>
                  <a:gd name="T22" fmla="*/ 167 w 294"/>
                  <a:gd name="T23" fmla="*/ 305 h 310"/>
                  <a:gd name="T24" fmla="*/ 150 w 294"/>
                  <a:gd name="T25" fmla="*/ 305 h 310"/>
                  <a:gd name="T26" fmla="*/ 139 w 294"/>
                  <a:gd name="T27" fmla="*/ 310 h 310"/>
                  <a:gd name="T28" fmla="*/ 127 w 294"/>
                  <a:gd name="T29" fmla="*/ 305 h 310"/>
                  <a:gd name="T30" fmla="*/ 121 w 294"/>
                  <a:gd name="T31" fmla="*/ 287 h 310"/>
                  <a:gd name="T32" fmla="*/ 121 w 294"/>
                  <a:gd name="T33" fmla="*/ 276 h 310"/>
                  <a:gd name="T34" fmla="*/ 110 w 294"/>
                  <a:gd name="T35" fmla="*/ 276 h 310"/>
                  <a:gd name="T36" fmla="*/ 98 w 294"/>
                  <a:gd name="T37" fmla="*/ 276 h 310"/>
                  <a:gd name="T38" fmla="*/ 87 w 294"/>
                  <a:gd name="T39" fmla="*/ 282 h 310"/>
                  <a:gd name="T40" fmla="*/ 81 w 294"/>
                  <a:gd name="T41" fmla="*/ 282 h 310"/>
                  <a:gd name="T42" fmla="*/ 81 w 294"/>
                  <a:gd name="T43" fmla="*/ 264 h 310"/>
                  <a:gd name="T44" fmla="*/ 75 w 294"/>
                  <a:gd name="T45" fmla="*/ 253 h 310"/>
                  <a:gd name="T46" fmla="*/ 75 w 294"/>
                  <a:gd name="T47" fmla="*/ 241 h 310"/>
                  <a:gd name="T48" fmla="*/ 69 w 294"/>
                  <a:gd name="T49" fmla="*/ 236 h 310"/>
                  <a:gd name="T50" fmla="*/ 52 w 294"/>
                  <a:gd name="T51" fmla="*/ 236 h 310"/>
                  <a:gd name="T52" fmla="*/ 35 w 294"/>
                  <a:gd name="T53" fmla="*/ 236 h 310"/>
                  <a:gd name="T54" fmla="*/ 23 w 294"/>
                  <a:gd name="T55" fmla="*/ 230 h 310"/>
                  <a:gd name="T56" fmla="*/ 12 w 294"/>
                  <a:gd name="T57" fmla="*/ 224 h 310"/>
                  <a:gd name="T58" fmla="*/ 6 w 294"/>
                  <a:gd name="T59" fmla="*/ 213 h 310"/>
                  <a:gd name="T60" fmla="*/ 12 w 294"/>
                  <a:gd name="T61" fmla="*/ 201 h 310"/>
                  <a:gd name="T62" fmla="*/ 12 w 294"/>
                  <a:gd name="T63" fmla="*/ 195 h 310"/>
                  <a:gd name="T64" fmla="*/ 0 w 294"/>
                  <a:gd name="T65" fmla="*/ 189 h 310"/>
                  <a:gd name="T66" fmla="*/ 0 w 294"/>
                  <a:gd name="T67" fmla="*/ 172 h 310"/>
                  <a:gd name="T68" fmla="*/ 12 w 294"/>
                  <a:gd name="T69" fmla="*/ 161 h 310"/>
                  <a:gd name="T70" fmla="*/ 18 w 294"/>
                  <a:gd name="T71" fmla="*/ 149 h 310"/>
                  <a:gd name="T72" fmla="*/ 29 w 294"/>
                  <a:gd name="T73" fmla="*/ 143 h 310"/>
                  <a:gd name="T74" fmla="*/ 29 w 294"/>
                  <a:gd name="T75" fmla="*/ 132 h 310"/>
                  <a:gd name="T76" fmla="*/ 41 w 294"/>
                  <a:gd name="T77" fmla="*/ 126 h 310"/>
                  <a:gd name="T78" fmla="*/ 46 w 294"/>
                  <a:gd name="T79" fmla="*/ 115 h 310"/>
                  <a:gd name="T80" fmla="*/ 52 w 294"/>
                  <a:gd name="T81" fmla="*/ 97 h 310"/>
                  <a:gd name="T82" fmla="*/ 64 w 294"/>
                  <a:gd name="T83" fmla="*/ 86 h 310"/>
                  <a:gd name="T84" fmla="*/ 81 w 294"/>
                  <a:gd name="T85" fmla="*/ 86 h 310"/>
                  <a:gd name="T86" fmla="*/ 75 w 294"/>
                  <a:gd name="T87" fmla="*/ 74 h 310"/>
                  <a:gd name="T88" fmla="*/ 69 w 294"/>
                  <a:gd name="T89" fmla="*/ 63 h 310"/>
                  <a:gd name="T90" fmla="*/ 64 w 294"/>
                  <a:gd name="T91" fmla="*/ 51 h 310"/>
                  <a:gd name="T92" fmla="*/ 64 w 294"/>
                  <a:gd name="T93" fmla="*/ 46 h 310"/>
                  <a:gd name="T94" fmla="*/ 52 w 294"/>
                  <a:gd name="T95" fmla="*/ 40 h 310"/>
                  <a:gd name="T96" fmla="*/ 41 w 294"/>
                  <a:gd name="T97" fmla="*/ 34 h 310"/>
                  <a:gd name="T98" fmla="*/ 35 w 294"/>
                  <a:gd name="T99" fmla="*/ 23 h 310"/>
                  <a:gd name="T100" fmla="*/ 18 w 294"/>
                  <a:gd name="T101" fmla="*/ 17 h 310"/>
                  <a:gd name="T102" fmla="*/ 12 w 294"/>
                  <a:gd name="T103" fmla="*/ 5 h 31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94" h="310">
                    <a:moveTo>
                      <a:pt x="288" y="276"/>
                    </a:moveTo>
                    <a:lnTo>
                      <a:pt x="288" y="282"/>
                    </a:lnTo>
                    <a:lnTo>
                      <a:pt x="294" y="282"/>
                    </a:lnTo>
                    <a:lnTo>
                      <a:pt x="288" y="282"/>
                    </a:lnTo>
                    <a:lnTo>
                      <a:pt x="288" y="287"/>
                    </a:lnTo>
                    <a:lnTo>
                      <a:pt x="282" y="293"/>
                    </a:lnTo>
                    <a:lnTo>
                      <a:pt x="277" y="293"/>
                    </a:lnTo>
                    <a:lnTo>
                      <a:pt x="277" y="287"/>
                    </a:lnTo>
                    <a:lnTo>
                      <a:pt x="277" y="293"/>
                    </a:lnTo>
                    <a:lnTo>
                      <a:pt x="271" y="293"/>
                    </a:lnTo>
                    <a:lnTo>
                      <a:pt x="265" y="299"/>
                    </a:lnTo>
                    <a:lnTo>
                      <a:pt x="259" y="299"/>
                    </a:lnTo>
                    <a:lnTo>
                      <a:pt x="254" y="299"/>
                    </a:lnTo>
                    <a:lnTo>
                      <a:pt x="254" y="305"/>
                    </a:lnTo>
                    <a:lnTo>
                      <a:pt x="248" y="299"/>
                    </a:lnTo>
                    <a:lnTo>
                      <a:pt x="242" y="299"/>
                    </a:lnTo>
                    <a:lnTo>
                      <a:pt x="242" y="293"/>
                    </a:lnTo>
                    <a:lnTo>
                      <a:pt x="236" y="293"/>
                    </a:lnTo>
                    <a:lnTo>
                      <a:pt x="231" y="293"/>
                    </a:lnTo>
                    <a:lnTo>
                      <a:pt x="225" y="293"/>
                    </a:lnTo>
                    <a:lnTo>
                      <a:pt x="219" y="293"/>
                    </a:lnTo>
                    <a:lnTo>
                      <a:pt x="219" y="299"/>
                    </a:lnTo>
                    <a:lnTo>
                      <a:pt x="213" y="299"/>
                    </a:lnTo>
                    <a:lnTo>
                      <a:pt x="213" y="305"/>
                    </a:lnTo>
                    <a:lnTo>
                      <a:pt x="208" y="305"/>
                    </a:lnTo>
                    <a:lnTo>
                      <a:pt x="208" y="310"/>
                    </a:lnTo>
                    <a:lnTo>
                      <a:pt x="202" y="310"/>
                    </a:lnTo>
                    <a:lnTo>
                      <a:pt x="196" y="310"/>
                    </a:lnTo>
                    <a:lnTo>
                      <a:pt x="196" y="305"/>
                    </a:lnTo>
                    <a:lnTo>
                      <a:pt x="190" y="305"/>
                    </a:lnTo>
                    <a:lnTo>
                      <a:pt x="185" y="305"/>
                    </a:lnTo>
                    <a:lnTo>
                      <a:pt x="179" y="305"/>
                    </a:lnTo>
                    <a:lnTo>
                      <a:pt x="179" y="299"/>
                    </a:lnTo>
                    <a:lnTo>
                      <a:pt x="173" y="299"/>
                    </a:lnTo>
                    <a:lnTo>
                      <a:pt x="167" y="299"/>
                    </a:lnTo>
                    <a:lnTo>
                      <a:pt x="167" y="305"/>
                    </a:lnTo>
                    <a:lnTo>
                      <a:pt x="162" y="305"/>
                    </a:lnTo>
                    <a:lnTo>
                      <a:pt x="156" y="305"/>
                    </a:lnTo>
                    <a:lnTo>
                      <a:pt x="150" y="305"/>
                    </a:lnTo>
                    <a:lnTo>
                      <a:pt x="144" y="305"/>
                    </a:lnTo>
                    <a:lnTo>
                      <a:pt x="144" y="310"/>
                    </a:lnTo>
                    <a:lnTo>
                      <a:pt x="139" y="310"/>
                    </a:lnTo>
                    <a:lnTo>
                      <a:pt x="133" y="310"/>
                    </a:lnTo>
                    <a:lnTo>
                      <a:pt x="127" y="310"/>
                    </a:lnTo>
                    <a:lnTo>
                      <a:pt x="127" y="305"/>
                    </a:lnTo>
                    <a:lnTo>
                      <a:pt x="121" y="299"/>
                    </a:lnTo>
                    <a:lnTo>
                      <a:pt x="121" y="293"/>
                    </a:lnTo>
                    <a:lnTo>
                      <a:pt x="121" y="287"/>
                    </a:lnTo>
                    <a:lnTo>
                      <a:pt x="121" y="282"/>
                    </a:lnTo>
                    <a:lnTo>
                      <a:pt x="116" y="276"/>
                    </a:lnTo>
                    <a:lnTo>
                      <a:pt x="121" y="276"/>
                    </a:lnTo>
                    <a:lnTo>
                      <a:pt x="116" y="276"/>
                    </a:lnTo>
                    <a:lnTo>
                      <a:pt x="116" y="270"/>
                    </a:lnTo>
                    <a:lnTo>
                      <a:pt x="110" y="276"/>
                    </a:lnTo>
                    <a:lnTo>
                      <a:pt x="104" y="276"/>
                    </a:lnTo>
                    <a:lnTo>
                      <a:pt x="98" y="282"/>
                    </a:lnTo>
                    <a:lnTo>
                      <a:pt x="98" y="276"/>
                    </a:lnTo>
                    <a:lnTo>
                      <a:pt x="92" y="276"/>
                    </a:lnTo>
                    <a:lnTo>
                      <a:pt x="92" y="282"/>
                    </a:lnTo>
                    <a:lnTo>
                      <a:pt x="87" y="282"/>
                    </a:lnTo>
                    <a:lnTo>
                      <a:pt x="87" y="276"/>
                    </a:lnTo>
                    <a:lnTo>
                      <a:pt x="81" y="276"/>
                    </a:lnTo>
                    <a:lnTo>
                      <a:pt x="81" y="282"/>
                    </a:lnTo>
                    <a:lnTo>
                      <a:pt x="81" y="276"/>
                    </a:lnTo>
                    <a:lnTo>
                      <a:pt x="81" y="270"/>
                    </a:lnTo>
                    <a:lnTo>
                      <a:pt x="81" y="264"/>
                    </a:lnTo>
                    <a:lnTo>
                      <a:pt x="81" y="259"/>
                    </a:lnTo>
                    <a:lnTo>
                      <a:pt x="75" y="259"/>
                    </a:lnTo>
                    <a:lnTo>
                      <a:pt x="75" y="253"/>
                    </a:lnTo>
                    <a:lnTo>
                      <a:pt x="81" y="247"/>
                    </a:lnTo>
                    <a:lnTo>
                      <a:pt x="75" y="247"/>
                    </a:lnTo>
                    <a:lnTo>
                      <a:pt x="75" y="241"/>
                    </a:lnTo>
                    <a:lnTo>
                      <a:pt x="69" y="241"/>
                    </a:lnTo>
                    <a:lnTo>
                      <a:pt x="64" y="236"/>
                    </a:lnTo>
                    <a:lnTo>
                      <a:pt x="69" y="236"/>
                    </a:lnTo>
                    <a:lnTo>
                      <a:pt x="64" y="236"/>
                    </a:lnTo>
                    <a:lnTo>
                      <a:pt x="58" y="236"/>
                    </a:lnTo>
                    <a:lnTo>
                      <a:pt x="52" y="236"/>
                    </a:lnTo>
                    <a:lnTo>
                      <a:pt x="46" y="236"/>
                    </a:lnTo>
                    <a:lnTo>
                      <a:pt x="41" y="236"/>
                    </a:lnTo>
                    <a:lnTo>
                      <a:pt x="35" y="236"/>
                    </a:lnTo>
                    <a:lnTo>
                      <a:pt x="29" y="236"/>
                    </a:lnTo>
                    <a:lnTo>
                      <a:pt x="23" y="236"/>
                    </a:lnTo>
                    <a:lnTo>
                      <a:pt x="23" y="230"/>
                    </a:lnTo>
                    <a:lnTo>
                      <a:pt x="23" y="224"/>
                    </a:lnTo>
                    <a:lnTo>
                      <a:pt x="18" y="224"/>
                    </a:lnTo>
                    <a:lnTo>
                      <a:pt x="12" y="224"/>
                    </a:lnTo>
                    <a:lnTo>
                      <a:pt x="12" y="218"/>
                    </a:lnTo>
                    <a:lnTo>
                      <a:pt x="6" y="218"/>
                    </a:lnTo>
                    <a:lnTo>
                      <a:pt x="6" y="213"/>
                    </a:lnTo>
                    <a:lnTo>
                      <a:pt x="6" y="207"/>
                    </a:lnTo>
                    <a:lnTo>
                      <a:pt x="12" y="207"/>
                    </a:lnTo>
                    <a:lnTo>
                      <a:pt x="12" y="201"/>
                    </a:lnTo>
                    <a:lnTo>
                      <a:pt x="18" y="201"/>
                    </a:lnTo>
                    <a:lnTo>
                      <a:pt x="18" y="195"/>
                    </a:lnTo>
                    <a:lnTo>
                      <a:pt x="12" y="195"/>
                    </a:lnTo>
                    <a:lnTo>
                      <a:pt x="6" y="195"/>
                    </a:lnTo>
                    <a:lnTo>
                      <a:pt x="0" y="195"/>
                    </a:lnTo>
                    <a:lnTo>
                      <a:pt x="0" y="189"/>
                    </a:lnTo>
                    <a:lnTo>
                      <a:pt x="0" y="184"/>
                    </a:lnTo>
                    <a:lnTo>
                      <a:pt x="0" y="178"/>
                    </a:lnTo>
                    <a:lnTo>
                      <a:pt x="0" y="172"/>
                    </a:lnTo>
                    <a:lnTo>
                      <a:pt x="0" y="166"/>
                    </a:lnTo>
                    <a:lnTo>
                      <a:pt x="6" y="166"/>
                    </a:lnTo>
                    <a:lnTo>
                      <a:pt x="12" y="161"/>
                    </a:lnTo>
                    <a:lnTo>
                      <a:pt x="12" y="155"/>
                    </a:lnTo>
                    <a:lnTo>
                      <a:pt x="12" y="149"/>
                    </a:lnTo>
                    <a:lnTo>
                      <a:pt x="18" y="149"/>
                    </a:lnTo>
                    <a:lnTo>
                      <a:pt x="18" y="143"/>
                    </a:lnTo>
                    <a:lnTo>
                      <a:pt x="23" y="143"/>
                    </a:lnTo>
                    <a:lnTo>
                      <a:pt x="29" y="143"/>
                    </a:lnTo>
                    <a:lnTo>
                      <a:pt x="23" y="138"/>
                    </a:lnTo>
                    <a:lnTo>
                      <a:pt x="23" y="132"/>
                    </a:lnTo>
                    <a:lnTo>
                      <a:pt x="29" y="132"/>
                    </a:lnTo>
                    <a:lnTo>
                      <a:pt x="29" y="126"/>
                    </a:lnTo>
                    <a:lnTo>
                      <a:pt x="35" y="126"/>
                    </a:lnTo>
                    <a:lnTo>
                      <a:pt x="41" y="126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46" y="115"/>
                    </a:lnTo>
                    <a:lnTo>
                      <a:pt x="52" y="109"/>
                    </a:lnTo>
                    <a:lnTo>
                      <a:pt x="52" y="103"/>
                    </a:lnTo>
                    <a:lnTo>
                      <a:pt x="52" y="97"/>
                    </a:lnTo>
                    <a:lnTo>
                      <a:pt x="58" y="92"/>
                    </a:lnTo>
                    <a:lnTo>
                      <a:pt x="64" y="92"/>
                    </a:lnTo>
                    <a:lnTo>
                      <a:pt x="64" y="86"/>
                    </a:lnTo>
                    <a:lnTo>
                      <a:pt x="69" y="86"/>
                    </a:lnTo>
                    <a:lnTo>
                      <a:pt x="75" y="86"/>
                    </a:lnTo>
                    <a:lnTo>
                      <a:pt x="81" y="86"/>
                    </a:lnTo>
                    <a:lnTo>
                      <a:pt x="81" y="80"/>
                    </a:lnTo>
                    <a:lnTo>
                      <a:pt x="81" y="74"/>
                    </a:lnTo>
                    <a:lnTo>
                      <a:pt x="75" y="74"/>
                    </a:lnTo>
                    <a:lnTo>
                      <a:pt x="75" y="69"/>
                    </a:lnTo>
                    <a:lnTo>
                      <a:pt x="75" y="63"/>
                    </a:lnTo>
                    <a:lnTo>
                      <a:pt x="69" y="63"/>
                    </a:lnTo>
                    <a:lnTo>
                      <a:pt x="69" y="57"/>
                    </a:lnTo>
                    <a:lnTo>
                      <a:pt x="64" y="57"/>
                    </a:lnTo>
                    <a:lnTo>
                      <a:pt x="64" y="51"/>
                    </a:lnTo>
                    <a:lnTo>
                      <a:pt x="58" y="51"/>
                    </a:lnTo>
                    <a:lnTo>
                      <a:pt x="58" y="46"/>
                    </a:lnTo>
                    <a:lnTo>
                      <a:pt x="64" y="46"/>
                    </a:lnTo>
                    <a:lnTo>
                      <a:pt x="58" y="46"/>
                    </a:lnTo>
                    <a:lnTo>
                      <a:pt x="58" y="40"/>
                    </a:lnTo>
                    <a:lnTo>
                      <a:pt x="52" y="40"/>
                    </a:lnTo>
                    <a:lnTo>
                      <a:pt x="46" y="40"/>
                    </a:lnTo>
                    <a:lnTo>
                      <a:pt x="46" y="34"/>
                    </a:lnTo>
                    <a:lnTo>
                      <a:pt x="41" y="34"/>
                    </a:lnTo>
                    <a:lnTo>
                      <a:pt x="41" y="28"/>
                    </a:lnTo>
                    <a:lnTo>
                      <a:pt x="41" y="23"/>
                    </a:lnTo>
                    <a:lnTo>
                      <a:pt x="35" y="23"/>
                    </a:lnTo>
                    <a:lnTo>
                      <a:pt x="29" y="17"/>
                    </a:lnTo>
                    <a:lnTo>
                      <a:pt x="23" y="17"/>
                    </a:lnTo>
                    <a:lnTo>
                      <a:pt x="18" y="17"/>
                    </a:lnTo>
                    <a:lnTo>
                      <a:pt x="18" y="11"/>
                    </a:lnTo>
                    <a:lnTo>
                      <a:pt x="12" y="11"/>
                    </a:lnTo>
                    <a:lnTo>
                      <a:pt x="12" y="5"/>
                    </a:lnTo>
                    <a:lnTo>
                      <a:pt x="6" y="5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99" name="Freeform 309"/>
              <p:cNvSpPr>
                <a:spLocks/>
              </p:cNvSpPr>
              <p:nvPr/>
            </p:nvSpPr>
            <p:spPr bwMode="auto">
              <a:xfrm>
                <a:off x="4787" y="1098"/>
                <a:ext cx="46" cy="34"/>
              </a:xfrm>
              <a:custGeom>
                <a:avLst/>
                <a:gdLst>
                  <a:gd name="T0" fmla="*/ 17 w 46"/>
                  <a:gd name="T1" fmla="*/ 34 h 34"/>
                  <a:gd name="T2" fmla="*/ 17 w 46"/>
                  <a:gd name="T3" fmla="*/ 29 h 34"/>
                  <a:gd name="T4" fmla="*/ 17 w 46"/>
                  <a:gd name="T5" fmla="*/ 34 h 34"/>
                  <a:gd name="T6" fmla="*/ 12 w 46"/>
                  <a:gd name="T7" fmla="*/ 34 h 34"/>
                  <a:gd name="T8" fmla="*/ 6 w 46"/>
                  <a:gd name="T9" fmla="*/ 34 h 34"/>
                  <a:gd name="T10" fmla="*/ 0 w 46"/>
                  <a:gd name="T11" fmla="*/ 34 h 34"/>
                  <a:gd name="T12" fmla="*/ 0 w 46"/>
                  <a:gd name="T13" fmla="*/ 29 h 34"/>
                  <a:gd name="T14" fmla="*/ 0 w 46"/>
                  <a:gd name="T15" fmla="*/ 23 h 34"/>
                  <a:gd name="T16" fmla="*/ 0 w 46"/>
                  <a:gd name="T17" fmla="*/ 17 h 34"/>
                  <a:gd name="T18" fmla="*/ 0 w 46"/>
                  <a:gd name="T19" fmla="*/ 11 h 34"/>
                  <a:gd name="T20" fmla="*/ 6 w 46"/>
                  <a:gd name="T21" fmla="*/ 11 h 34"/>
                  <a:gd name="T22" fmla="*/ 0 w 46"/>
                  <a:gd name="T23" fmla="*/ 11 h 34"/>
                  <a:gd name="T24" fmla="*/ 6 w 46"/>
                  <a:gd name="T25" fmla="*/ 11 h 34"/>
                  <a:gd name="T26" fmla="*/ 6 w 46"/>
                  <a:gd name="T27" fmla="*/ 6 h 34"/>
                  <a:gd name="T28" fmla="*/ 6 w 46"/>
                  <a:gd name="T29" fmla="*/ 11 h 34"/>
                  <a:gd name="T30" fmla="*/ 12 w 46"/>
                  <a:gd name="T31" fmla="*/ 11 h 34"/>
                  <a:gd name="T32" fmla="*/ 12 w 46"/>
                  <a:gd name="T33" fmla="*/ 6 h 34"/>
                  <a:gd name="T34" fmla="*/ 12 w 46"/>
                  <a:gd name="T35" fmla="*/ 11 h 34"/>
                  <a:gd name="T36" fmla="*/ 12 w 46"/>
                  <a:gd name="T37" fmla="*/ 6 h 34"/>
                  <a:gd name="T38" fmla="*/ 17 w 46"/>
                  <a:gd name="T39" fmla="*/ 6 h 34"/>
                  <a:gd name="T40" fmla="*/ 12 w 46"/>
                  <a:gd name="T41" fmla="*/ 6 h 34"/>
                  <a:gd name="T42" fmla="*/ 17 w 46"/>
                  <a:gd name="T43" fmla="*/ 6 h 34"/>
                  <a:gd name="T44" fmla="*/ 23 w 46"/>
                  <a:gd name="T45" fmla="*/ 6 h 34"/>
                  <a:gd name="T46" fmla="*/ 23 w 46"/>
                  <a:gd name="T47" fmla="*/ 0 h 34"/>
                  <a:gd name="T48" fmla="*/ 29 w 46"/>
                  <a:gd name="T49" fmla="*/ 0 h 34"/>
                  <a:gd name="T50" fmla="*/ 35 w 46"/>
                  <a:gd name="T51" fmla="*/ 0 h 34"/>
                  <a:gd name="T52" fmla="*/ 40 w 46"/>
                  <a:gd name="T53" fmla="*/ 0 h 34"/>
                  <a:gd name="T54" fmla="*/ 40 w 46"/>
                  <a:gd name="T55" fmla="*/ 6 h 34"/>
                  <a:gd name="T56" fmla="*/ 35 w 46"/>
                  <a:gd name="T57" fmla="*/ 6 h 34"/>
                  <a:gd name="T58" fmla="*/ 40 w 46"/>
                  <a:gd name="T59" fmla="*/ 6 h 34"/>
                  <a:gd name="T60" fmla="*/ 40 w 46"/>
                  <a:gd name="T61" fmla="*/ 11 h 34"/>
                  <a:gd name="T62" fmla="*/ 46 w 46"/>
                  <a:gd name="T63" fmla="*/ 11 h 34"/>
                  <a:gd name="T64" fmla="*/ 46 w 46"/>
                  <a:gd name="T65" fmla="*/ 17 h 34"/>
                  <a:gd name="T66" fmla="*/ 46 w 46"/>
                  <a:gd name="T67" fmla="*/ 23 h 34"/>
                  <a:gd name="T68" fmla="*/ 40 w 46"/>
                  <a:gd name="T69" fmla="*/ 23 h 34"/>
                  <a:gd name="T70" fmla="*/ 40 w 46"/>
                  <a:gd name="T71" fmla="*/ 29 h 34"/>
                  <a:gd name="T72" fmla="*/ 35 w 46"/>
                  <a:gd name="T73" fmla="*/ 29 h 34"/>
                  <a:gd name="T74" fmla="*/ 29 w 46"/>
                  <a:gd name="T75" fmla="*/ 29 h 34"/>
                  <a:gd name="T76" fmla="*/ 29 w 46"/>
                  <a:gd name="T77" fmla="*/ 34 h 34"/>
                  <a:gd name="T78" fmla="*/ 23 w 46"/>
                  <a:gd name="T79" fmla="*/ 34 h 34"/>
                  <a:gd name="T80" fmla="*/ 17 w 46"/>
                  <a:gd name="T81" fmla="*/ 34 h 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6" h="34">
                    <a:moveTo>
                      <a:pt x="17" y="34"/>
                    </a:moveTo>
                    <a:lnTo>
                      <a:pt x="17" y="29"/>
                    </a:lnTo>
                    <a:lnTo>
                      <a:pt x="17" y="34"/>
                    </a:lnTo>
                    <a:lnTo>
                      <a:pt x="12" y="34"/>
                    </a:lnTo>
                    <a:lnTo>
                      <a:pt x="6" y="34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6" y="11"/>
                    </a:lnTo>
                    <a:lnTo>
                      <a:pt x="6" y="6"/>
                    </a:lnTo>
                    <a:lnTo>
                      <a:pt x="6" y="11"/>
                    </a:lnTo>
                    <a:lnTo>
                      <a:pt x="12" y="11"/>
                    </a:lnTo>
                    <a:lnTo>
                      <a:pt x="12" y="6"/>
                    </a:lnTo>
                    <a:lnTo>
                      <a:pt x="12" y="11"/>
                    </a:lnTo>
                    <a:lnTo>
                      <a:pt x="12" y="6"/>
                    </a:lnTo>
                    <a:lnTo>
                      <a:pt x="17" y="6"/>
                    </a:lnTo>
                    <a:lnTo>
                      <a:pt x="12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35" y="6"/>
                    </a:lnTo>
                    <a:lnTo>
                      <a:pt x="40" y="6"/>
                    </a:lnTo>
                    <a:lnTo>
                      <a:pt x="40" y="11"/>
                    </a:lnTo>
                    <a:lnTo>
                      <a:pt x="46" y="11"/>
                    </a:lnTo>
                    <a:lnTo>
                      <a:pt x="46" y="17"/>
                    </a:lnTo>
                    <a:lnTo>
                      <a:pt x="46" y="23"/>
                    </a:lnTo>
                    <a:lnTo>
                      <a:pt x="40" y="23"/>
                    </a:lnTo>
                    <a:lnTo>
                      <a:pt x="40" y="29"/>
                    </a:lnTo>
                    <a:lnTo>
                      <a:pt x="35" y="29"/>
                    </a:lnTo>
                    <a:lnTo>
                      <a:pt x="29" y="29"/>
                    </a:lnTo>
                    <a:lnTo>
                      <a:pt x="29" y="34"/>
                    </a:lnTo>
                    <a:lnTo>
                      <a:pt x="23" y="34"/>
                    </a:lnTo>
                    <a:lnTo>
                      <a:pt x="17" y="34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0" name="Freeform 310"/>
              <p:cNvSpPr>
                <a:spLocks/>
              </p:cNvSpPr>
              <p:nvPr/>
            </p:nvSpPr>
            <p:spPr bwMode="auto">
              <a:xfrm>
                <a:off x="4793" y="110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0 w 6"/>
                  <a:gd name="T7" fmla="*/ 0 h 5"/>
                  <a:gd name="T8" fmla="*/ 6 w 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1" name="Freeform 311"/>
              <p:cNvSpPr>
                <a:spLocks/>
              </p:cNvSpPr>
              <p:nvPr/>
            </p:nvSpPr>
            <p:spPr bwMode="auto">
              <a:xfrm>
                <a:off x="4804" y="1132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2" name="Freeform 312"/>
              <p:cNvSpPr>
                <a:spLocks/>
              </p:cNvSpPr>
              <p:nvPr/>
            </p:nvSpPr>
            <p:spPr bwMode="auto">
              <a:xfrm>
                <a:off x="4810" y="1092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0 h 6"/>
                  <a:gd name="T6" fmla="*/ 6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3" name="Freeform 313"/>
              <p:cNvSpPr>
                <a:spLocks/>
              </p:cNvSpPr>
              <p:nvPr/>
            </p:nvSpPr>
            <p:spPr bwMode="auto">
              <a:xfrm>
                <a:off x="4839" y="1081"/>
                <a:ext cx="6" cy="11"/>
              </a:xfrm>
              <a:custGeom>
                <a:avLst/>
                <a:gdLst>
                  <a:gd name="T0" fmla="*/ 6 w 6"/>
                  <a:gd name="T1" fmla="*/ 5 h 11"/>
                  <a:gd name="T2" fmla="*/ 0 w 6"/>
                  <a:gd name="T3" fmla="*/ 5 h 11"/>
                  <a:gd name="T4" fmla="*/ 0 w 6"/>
                  <a:gd name="T5" fmla="*/ 11 h 11"/>
                  <a:gd name="T6" fmla="*/ 0 w 6"/>
                  <a:gd name="T7" fmla="*/ 5 h 11"/>
                  <a:gd name="T8" fmla="*/ 6 w 6"/>
                  <a:gd name="T9" fmla="*/ 0 h 11"/>
                  <a:gd name="T10" fmla="*/ 6 w 6"/>
                  <a:gd name="T11" fmla="*/ 5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6" y="5"/>
                    </a:moveTo>
                    <a:lnTo>
                      <a:pt x="0" y="5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4" name="Freeform 314"/>
              <p:cNvSpPr>
                <a:spLocks/>
              </p:cNvSpPr>
              <p:nvPr/>
            </p:nvSpPr>
            <p:spPr bwMode="auto">
              <a:xfrm>
                <a:off x="4896" y="781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5" name="Freeform 315"/>
              <p:cNvSpPr>
                <a:spLocks/>
              </p:cNvSpPr>
              <p:nvPr/>
            </p:nvSpPr>
            <p:spPr bwMode="auto">
              <a:xfrm>
                <a:off x="4896" y="741"/>
                <a:ext cx="64" cy="104"/>
              </a:xfrm>
              <a:custGeom>
                <a:avLst/>
                <a:gdLst>
                  <a:gd name="T0" fmla="*/ 6 w 64"/>
                  <a:gd name="T1" fmla="*/ 40 h 104"/>
                  <a:gd name="T2" fmla="*/ 0 w 64"/>
                  <a:gd name="T3" fmla="*/ 35 h 104"/>
                  <a:gd name="T4" fmla="*/ 0 w 64"/>
                  <a:gd name="T5" fmla="*/ 35 h 104"/>
                  <a:gd name="T6" fmla="*/ 0 w 64"/>
                  <a:gd name="T7" fmla="*/ 35 h 104"/>
                  <a:gd name="T8" fmla="*/ 6 w 64"/>
                  <a:gd name="T9" fmla="*/ 29 h 104"/>
                  <a:gd name="T10" fmla="*/ 12 w 64"/>
                  <a:gd name="T11" fmla="*/ 23 h 104"/>
                  <a:gd name="T12" fmla="*/ 12 w 64"/>
                  <a:gd name="T13" fmla="*/ 12 h 104"/>
                  <a:gd name="T14" fmla="*/ 18 w 64"/>
                  <a:gd name="T15" fmla="*/ 6 h 104"/>
                  <a:gd name="T16" fmla="*/ 29 w 64"/>
                  <a:gd name="T17" fmla="*/ 6 h 104"/>
                  <a:gd name="T18" fmla="*/ 29 w 64"/>
                  <a:gd name="T19" fmla="*/ 6 h 104"/>
                  <a:gd name="T20" fmla="*/ 35 w 64"/>
                  <a:gd name="T21" fmla="*/ 6 h 104"/>
                  <a:gd name="T22" fmla="*/ 35 w 64"/>
                  <a:gd name="T23" fmla="*/ 6 h 104"/>
                  <a:gd name="T24" fmla="*/ 35 w 64"/>
                  <a:gd name="T25" fmla="*/ 6 h 104"/>
                  <a:gd name="T26" fmla="*/ 35 w 64"/>
                  <a:gd name="T27" fmla="*/ 6 h 104"/>
                  <a:gd name="T28" fmla="*/ 41 w 64"/>
                  <a:gd name="T29" fmla="*/ 0 h 104"/>
                  <a:gd name="T30" fmla="*/ 46 w 64"/>
                  <a:gd name="T31" fmla="*/ 0 h 104"/>
                  <a:gd name="T32" fmla="*/ 46 w 64"/>
                  <a:gd name="T33" fmla="*/ 0 h 104"/>
                  <a:gd name="T34" fmla="*/ 46 w 64"/>
                  <a:gd name="T35" fmla="*/ 0 h 104"/>
                  <a:gd name="T36" fmla="*/ 35 w 64"/>
                  <a:gd name="T37" fmla="*/ 0 h 104"/>
                  <a:gd name="T38" fmla="*/ 35 w 64"/>
                  <a:gd name="T39" fmla="*/ 0 h 104"/>
                  <a:gd name="T40" fmla="*/ 46 w 64"/>
                  <a:gd name="T41" fmla="*/ 0 h 104"/>
                  <a:gd name="T42" fmla="*/ 58 w 64"/>
                  <a:gd name="T43" fmla="*/ 0 h 104"/>
                  <a:gd name="T44" fmla="*/ 64 w 64"/>
                  <a:gd name="T45" fmla="*/ 6 h 104"/>
                  <a:gd name="T46" fmla="*/ 64 w 64"/>
                  <a:gd name="T47" fmla="*/ 17 h 104"/>
                  <a:gd name="T48" fmla="*/ 64 w 64"/>
                  <a:gd name="T49" fmla="*/ 29 h 104"/>
                  <a:gd name="T50" fmla="*/ 64 w 64"/>
                  <a:gd name="T51" fmla="*/ 29 h 104"/>
                  <a:gd name="T52" fmla="*/ 58 w 64"/>
                  <a:gd name="T53" fmla="*/ 40 h 104"/>
                  <a:gd name="T54" fmla="*/ 58 w 64"/>
                  <a:gd name="T55" fmla="*/ 52 h 104"/>
                  <a:gd name="T56" fmla="*/ 52 w 64"/>
                  <a:gd name="T57" fmla="*/ 58 h 104"/>
                  <a:gd name="T58" fmla="*/ 52 w 64"/>
                  <a:gd name="T59" fmla="*/ 58 h 104"/>
                  <a:gd name="T60" fmla="*/ 58 w 64"/>
                  <a:gd name="T61" fmla="*/ 52 h 104"/>
                  <a:gd name="T62" fmla="*/ 52 w 64"/>
                  <a:gd name="T63" fmla="*/ 63 h 104"/>
                  <a:gd name="T64" fmla="*/ 52 w 64"/>
                  <a:gd name="T65" fmla="*/ 63 h 104"/>
                  <a:gd name="T66" fmla="*/ 52 w 64"/>
                  <a:gd name="T67" fmla="*/ 63 h 104"/>
                  <a:gd name="T68" fmla="*/ 46 w 64"/>
                  <a:gd name="T69" fmla="*/ 58 h 104"/>
                  <a:gd name="T70" fmla="*/ 41 w 64"/>
                  <a:gd name="T71" fmla="*/ 63 h 104"/>
                  <a:gd name="T72" fmla="*/ 35 w 64"/>
                  <a:gd name="T73" fmla="*/ 69 h 104"/>
                  <a:gd name="T74" fmla="*/ 41 w 64"/>
                  <a:gd name="T75" fmla="*/ 75 h 104"/>
                  <a:gd name="T76" fmla="*/ 41 w 64"/>
                  <a:gd name="T77" fmla="*/ 86 h 104"/>
                  <a:gd name="T78" fmla="*/ 41 w 64"/>
                  <a:gd name="T79" fmla="*/ 86 h 104"/>
                  <a:gd name="T80" fmla="*/ 35 w 64"/>
                  <a:gd name="T81" fmla="*/ 92 h 104"/>
                  <a:gd name="T82" fmla="*/ 29 w 64"/>
                  <a:gd name="T83" fmla="*/ 98 h 104"/>
                  <a:gd name="T84" fmla="*/ 29 w 64"/>
                  <a:gd name="T85" fmla="*/ 98 h 104"/>
                  <a:gd name="T86" fmla="*/ 23 w 64"/>
                  <a:gd name="T87" fmla="*/ 104 h 104"/>
                  <a:gd name="T88" fmla="*/ 18 w 64"/>
                  <a:gd name="T89" fmla="*/ 98 h 104"/>
                  <a:gd name="T90" fmla="*/ 12 w 64"/>
                  <a:gd name="T91" fmla="*/ 92 h 104"/>
                  <a:gd name="T92" fmla="*/ 6 w 64"/>
                  <a:gd name="T93" fmla="*/ 86 h 104"/>
                  <a:gd name="T94" fmla="*/ 6 w 64"/>
                  <a:gd name="T95" fmla="*/ 75 h 104"/>
                  <a:gd name="T96" fmla="*/ 0 w 64"/>
                  <a:gd name="T97" fmla="*/ 69 h 104"/>
                  <a:gd name="T98" fmla="*/ 0 w 64"/>
                  <a:gd name="T99" fmla="*/ 58 h 104"/>
                  <a:gd name="T100" fmla="*/ 0 w 64"/>
                  <a:gd name="T101" fmla="*/ 46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" h="104">
                    <a:moveTo>
                      <a:pt x="0" y="40"/>
                    </a:moveTo>
                    <a:lnTo>
                      <a:pt x="6" y="40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6" y="29"/>
                    </a:lnTo>
                    <a:lnTo>
                      <a:pt x="12" y="29"/>
                    </a:lnTo>
                    <a:lnTo>
                      <a:pt x="12" y="23"/>
                    </a:lnTo>
                    <a:lnTo>
                      <a:pt x="12" y="17"/>
                    </a:lnTo>
                    <a:lnTo>
                      <a:pt x="12" y="12"/>
                    </a:lnTo>
                    <a:lnTo>
                      <a:pt x="18" y="12"/>
                    </a:lnTo>
                    <a:lnTo>
                      <a:pt x="18" y="6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29" y="6"/>
                    </a:lnTo>
                    <a:lnTo>
                      <a:pt x="35" y="0"/>
                    </a:lnTo>
                    <a:lnTo>
                      <a:pt x="35" y="6"/>
                    </a:lnTo>
                    <a:lnTo>
                      <a:pt x="35" y="0"/>
                    </a:lnTo>
                    <a:lnTo>
                      <a:pt x="35" y="6"/>
                    </a:lnTo>
                    <a:lnTo>
                      <a:pt x="35" y="0"/>
                    </a:lnTo>
                    <a:lnTo>
                      <a:pt x="35" y="6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41" y="6"/>
                    </a:lnTo>
                    <a:lnTo>
                      <a:pt x="41" y="0"/>
                    </a:lnTo>
                    <a:lnTo>
                      <a:pt x="41" y="6"/>
                    </a:lnTo>
                    <a:lnTo>
                      <a:pt x="46" y="0"/>
                    </a:lnTo>
                    <a:lnTo>
                      <a:pt x="46" y="6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41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64" y="17"/>
                    </a:lnTo>
                    <a:lnTo>
                      <a:pt x="64" y="23"/>
                    </a:lnTo>
                    <a:lnTo>
                      <a:pt x="64" y="29"/>
                    </a:lnTo>
                    <a:lnTo>
                      <a:pt x="64" y="35"/>
                    </a:lnTo>
                    <a:lnTo>
                      <a:pt x="64" y="29"/>
                    </a:lnTo>
                    <a:lnTo>
                      <a:pt x="64" y="35"/>
                    </a:lnTo>
                    <a:lnTo>
                      <a:pt x="58" y="40"/>
                    </a:lnTo>
                    <a:lnTo>
                      <a:pt x="58" y="46"/>
                    </a:lnTo>
                    <a:lnTo>
                      <a:pt x="58" y="52"/>
                    </a:lnTo>
                    <a:lnTo>
                      <a:pt x="58" y="58"/>
                    </a:lnTo>
                    <a:lnTo>
                      <a:pt x="52" y="58"/>
                    </a:lnTo>
                    <a:lnTo>
                      <a:pt x="52" y="63"/>
                    </a:lnTo>
                    <a:lnTo>
                      <a:pt x="52" y="58"/>
                    </a:lnTo>
                    <a:lnTo>
                      <a:pt x="58" y="58"/>
                    </a:lnTo>
                    <a:lnTo>
                      <a:pt x="58" y="52"/>
                    </a:lnTo>
                    <a:lnTo>
                      <a:pt x="52" y="58"/>
                    </a:lnTo>
                    <a:lnTo>
                      <a:pt x="52" y="63"/>
                    </a:lnTo>
                    <a:lnTo>
                      <a:pt x="52" y="58"/>
                    </a:lnTo>
                    <a:lnTo>
                      <a:pt x="52" y="63"/>
                    </a:lnTo>
                    <a:lnTo>
                      <a:pt x="46" y="63"/>
                    </a:lnTo>
                    <a:lnTo>
                      <a:pt x="52" y="63"/>
                    </a:lnTo>
                    <a:lnTo>
                      <a:pt x="52" y="58"/>
                    </a:lnTo>
                    <a:lnTo>
                      <a:pt x="46" y="58"/>
                    </a:lnTo>
                    <a:lnTo>
                      <a:pt x="46" y="63"/>
                    </a:lnTo>
                    <a:lnTo>
                      <a:pt x="41" y="63"/>
                    </a:lnTo>
                    <a:lnTo>
                      <a:pt x="41" y="69"/>
                    </a:lnTo>
                    <a:lnTo>
                      <a:pt x="35" y="69"/>
                    </a:lnTo>
                    <a:lnTo>
                      <a:pt x="35" y="75"/>
                    </a:lnTo>
                    <a:lnTo>
                      <a:pt x="41" y="75"/>
                    </a:lnTo>
                    <a:lnTo>
                      <a:pt x="41" y="81"/>
                    </a:lnTo>
                    <a:lnTo>
                      <a:pt x="41" y="86"/>
                    </a:lnTo>
                    <a:lnTo>
                      <a:pt x="35" y="86"/>
                    </a:lnTo>
                    <a:lnTo>
                      <a:pt x="41" y="86"/>
                    </a:lnTo>
                    <a:lnTo>
                      <a:pt x="35" y="86"/>
                    </a:lnTo>
                    <a:lnTo>
                      <a:pt x="35" y="92"/>
                    </a:lnTo>
                    <a:lnTo>
                      <a:pt x="29" y="92"/>
                    </a:lnTo>
                    <a:lnTo>
                      <a:pt x="29" y="98"/>
                    </a:lnTo>
                    <a:lnTo>
                      <a:pt x="29" y="92"/>
                    </a:lnTo>
                    <a:lnTo>
                      <a:pt x="29" y="98"/>
                    </a:lnTo>
                    <a:lnTo>
                      <a:pt x="29" y="104"/>
                    </a:lnTo>
                    <a:lnTo>
                      <a:pt x="23" y="104"/>
                    </a:lnTo>
                    <a:lnTo>
                      <a:pt x="23" y="98"/>
                    </a:lnTo>
                    <a:lnTo>
                      <a:pt x="18" y="98"/>
                    </a:lnTo>
                    <a:lnTo>
                      <a:pt x="12" y="98"/>
                    </a:lnTo>
                    <a:lnTo>
                      <a:pt x="12" y="92"/>
                    </a:lnTo>
                    <a:lnTo>
                      <a:pt x="6" y="92"/>
                    </a:lnTo>
                    <a:lnTo>
                      <a:pt x="6" y="86"/>
                    </a:lnTo>
                    <a:lnTo>
                      <a:pt x="6" y="81"/>
                    </a:lnTo>
                    <a:lnTo>
                      <a:pt x="6" y="75"/>
                    </a:lnTo>
                    <a:lnTo>
                      <a:pt x="6" y="69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0" y="4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6" name="Freeform 316"/>
              <p:cNvSpPr>
                <a:spLocks/>
              </p:cNvSpPr>
              <p:nvPr/>
            </p:nvSpPr>
            <p:spPr bwMode="auto">
              <a:xfrm>
                <a:off x="4896" y="787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7" name="Freeform 317"/>
              <p:cNvSpPr>
                <a:spLocks/>
              </p:cNvSpPr>
              <p:nvPr/>
            </p:nvSpPr>
            <p:spPr bwMode="auto">
              <a:xfrm>
                <a:off x="4896" y="770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8" name="Freeform 318"/>
              <p:cNvSpPr>
                <a:spLocks/>
              </p:cNvSpPr>
              <p:nvPr/>
            </p:nvSpPr>
            <p:spPr bwMode="auto">
              <a:xfrm>
                <a:off x="4902" y="758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09" name="Freeform 319"/>
              <p:cNvSpPr>
                <a:spLocks/>
              </p:cNvSpPr>
              <p:nvPr/>
            </p:nvSpPr>
            <p:spPr bwMode="auto">
              <a:xfrm>
                <a:off x="4902" y="758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0" name="Freeform 320"/>
              <p:cNvSpPr>
                <a:spLocks/>
              </p:cNvSpPr>
              <p:nvPr/>
            </p:nvSpPr>
            <p:spPr bwMode="auto">
              <a:xfrm>
                <a:off x="4902" y="75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5 h 5"/>
                  <a:gd name="T4" fmla="*/ 0 w 6"/>
                  <a:gd name="T5" fmla="*/ 5 h 5"/>
                  <a:gd name="T6" fmla="*/ 6 w 6"/>
                  <a:gd name="T7" fmla="*/ 5 h 5"/>
                  <a:gd name="T8" fmla="*/ 6 w 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1" name="Freeform 321"/>
              <p:cNvSpPr>
                <a:spLocks/>
              </p:cNvSpPr>
              <p:nvPr/>
            </p:nvSpPr>
            <p:spPr bwMode="auto">
              <a:xfrm>
                <a:off x="4908" y="747"/>
                <a:ext cx="17" cy="6"/>
              </a:xfrm>
              <a:custGeom>
                <a:avLst/>
                <a:gdLst>
                  <a:gd name="T0" fmla="*/ 17 w 17"/>
                  <a:gd name="T1" fmla="*/ 0 h 6"/>
                  <a:gd name="T2" fmla="*/ 11 w 17"/>
                  <a:gd name="T3" fmla="*/ 0 h 6"/>
                  <a:gd name="T4" fmla="*/ 6 w 17"/>
                  <a:gd name="T5" fmla="*/ 0 h 6"/>
                  <a:gd name="T6" fmla="*/ 6 w 17"/>
                  <a:gd name="T7" fmla="*/ 6 h 6"/>
                  <a:gd name="T8" fmla="*/ 0 w 17"/>
                  <a:gd name="T9" fmla="*/ 6 h 6"/>
                  <a:gd name="T10" fmla="*/ 6 w 17"/>
                  <a:gd name="T11" fmla="*/ 6 h 6"/>
                  <a:gd name="T12" fmla="*/ 6 w 17"/>
                  <a:gd name="T13" fmla="*/ 0 h 6"/>
                  <a:gd name="T14" fmla="*/ 11 w 17"/>
                  <a:gd name="T15" fmla="*/ 0 h 6"/>
                  <a:gd name="T16" fmla="*/ 17 w 1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6">
                    <a:moveTo>
                      <a:pt x="17" y="0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7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2" name="Freeform 322"/>
              <p:cNvSpPr>
                <a:spLocks/>
              </p:cNvSpPr>
              <p:nvPr/>
            </p:nvSpPr>
            <p:spPr bwMode="auto">
              <a:xfrm>
                <a:off x="4965" y="689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3" name="Freeform 323"/>
              <p:cNvSpPr>
                <a:spLocks/>
              </p:cNvSpPr>
              <p:nvPr/>
            </p:nvSpPr>
            <p:spPr bwMode="auto">
              <a:xfrm>
                <a:off x="5270" y="850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4" name="Freeform 324"/>
              <p:cNvSpPr>
                <a:spLocks/>
              </p:cNvSpPr>
              <p:nvPr/>
            </p:nvSpPr>
            <p:spPr bwMode="auto">
              <a:xfrm>
                <a:off x="5276" y="850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5" name="Freeform 325"/>
              <p:cNvSpPr>
                <a:spLocks/>
              </p:cNvSpPr>
              <p:nvPr/>
            </p:nvSpPr>
            <p:spPr bwMode="auto">
              <a:xfrm>
                <a:off x="5282" y="85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6" name="Freeform 326"/>
              <p:cNvSpPr>
                <a:spLocks/>
              </p:cNvSpPr>
              <p:nvPr/>
            </p:nvSpPr>
            <p:spPr bwMode="auto">
              <a:xfrm>
                <a:off x="5282" y="856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7" name="Freeform 327"/>
              <p:cNvSpPr>
                <a:spLocks/>
              </p:cNvSpPr>
              <p:nvPr/>
            </p:nvSpPr>
            <p:spPr bwMode="auto">
              <a:xfrm>
                <a:off x="5299" y="845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8" name="Freeform 328"/>
              <p:cNvSpPr>
                <a:spLocks/>
              </p:cNvSpPr>
              <p:nvPr/>
            </p:nvSpPr>
            <p:spPr bwMode="auto">
              <a:xfrm>
                <a:off x="5322" y="1006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17 w 23"/>
                  <a:gd name="T3" fmla="*/ 6 h 29"/>
                  <a:gd name="T4" fmla="*/ 12 w 23"/>
                  <a:gd name="T5" fmla="*/ 11 h 29"/>
                  <a:gd name="T6" fmla="*/ 12 w 23"/>
                  <a:gd name="T7" fmla="*/ 17 h 29"/>
                  <a:gd name="T8" fmla="*/ 6 w 23"/>
                  <a:gd name="T9" fmla="*/ 23 h 29"/>
                  <a:gd name="T10" fmla="*/ 0 w 23"/>
                  <a:gd name="T11" fmla="*/ 29 h 29"/>
                  <a:gd name="T12" fmla="*/ 0 w 23"/>
                  <a:gd name="T13" fmla="*/ 23 h 29"/>
                  <a:gd name="T14" fmla="*/ 6 w 23"/>
                  <a:gd name="T15" fmla="*/ 23 h 29"/>
                  <a:gd name="T16" fmla="*/ 6 w 23"/>
                  <a:gd name="T17" fmla="*/ 17 h 29"/>
                  <a:gd name="T18" fmla="*/ 12 w 23"/>
                  <a:gd name="T19" fmla="*/ 17 h 29"/>
                  <a:gd name="T20" fmla="*/ 12 w 23"/>
                  <a:gd name="T21" fmla="*/ 11 h 29"/>
                  <a:gd name="T22" fmla="*/ 17 w 23"/>
                  <a:gd name="T23" fmla="*/ 11 h 29"/>
                  <a:gd name="T24" fmla="*/ 17 w 23"/>
                  <a:gd name="T25" fmla="*/ 6 h 29"/>
                  <a:gd name="T26" fmla="*/ 23 w 23"/>
                  <a:gd name="T27" fmla="*/ 0 h 2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17" y="6"/>
                    </a:lnTo>
                    <a:lnTo>
                      <a:pt x="12" y="11"/>
                    </a:lnTo>
                    <a:lnTo>
                      <a:pt x="12" y="17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17"/>
                    </a:lnTo>
                    <a:lnTo>
                      <a:pt x="12" y="17"/>
                    </a:lnTo>
                    <a:lnTo>
                      <a:pt x="12" y="11"/>
                    </a:lnTo>
                    <a:lnTo>
                      <a:pt x="17" y="11"/>
                    </a:lnTo>
                    <a:lnTo>
                      <a:pt x="17" y="6"/>
                    </a:lnTo>
                    <a:lnTo>
                      <a:pt x="23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19" name="Freeform 329"/>
              <p:cNvSpPr>
                <a:spLocks/>
              </p:cNvSpPr>
              <p:nvPr/>
            </p:nvSpPr>
            <p:spPr bwMode="auto">
              <a:xfrm>
                <a:off x="5345" y="989"/>
                <a:ext cx="6" cy="17"/>
              </a:xfrm>
              <a:custGeom>
                <a:avLst/>
                <a:gdLst>
                  <a:gd name="T0" fmla="*/ 0 w 6"/>
                  <a:gd name="T1" fmla="*/ 17 h 17"/>
                  <a:gd name="T2" fmla="*/ 0 w 6"/>
                  <a:gd name="T3" fmla="*/ 11 h 17"/>
                  <a:gd name="T4" fmla="*/ 6 w 6"/>
                  <a:gd name="T5" fmla="*/ 5 h 17"/>
                  <a:gd name="T6" fmla="*/ 0 w 6"/>
                  <a:gd name="T7" fmla="*/ 0 h 17"/>
                  <a:gd name="T8" fmla="*/ 6 w 6"/>
                  <a:gd name="T9" fmla="*/ 0 h 17"/>
                  <a:gd name="T10" fmla="*/ 6 w 6"/>
                  <a:gd name="T11" fmla="*/ 5 h 17"/>
                  <a:gd name="T12" fmla="*/ 6 w 6"/>
                  <a:gd name="T13" fmla="*/ 11 h 17"/>
                  <a:gd name="T14" fmla="*/ 0 w 6"/>
                  <a:gd name="T15" fmla="*/ 17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7">
                    <a:moveTo>
                      <a:pt x="0" y="17"/>
                    </a:moveTo>
                    <a:lnTo>
                      <a:pt x="0" y="11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6" y="11"/>
                    </a:lnTo>
                    <a:lnTo>
                      <a:pt x="0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20" name="Freeform 330"/>
              <p:cNvSpPr>
                <a:spLocks/>
              </p:cNvSpPr>
              <p:nvPr/>
            </p:nvSpPr>
            <p:spPr bwMode="auto">
              <a:xfrm>
                <a:off x="5432" y="850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21" name="Rectangle 331"/>
              <p:cNvSpPr>
                <a:spLocks noChangeArrowheads="1"/>
              </p:cNvSpPr>
              <p:nvPr/>
            </p:nvSpPr>
            <p:spPr bwMode="auto">
              <a:xfrm>
                <a:off x="5460" y="747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822" name="Freeform 332"/>
              <p:cNvSpPr>
                <a:spLocks/>
              </p:cNvSpPr>
              <p:nvPr/>
            </p:nvSpPr>
            <p:spPr bwMode="auto">
              <a:xfrm>
                <a:off x="5478" y="874"/>
                <a:ext cx="11" cy="23"/>
              </a:xfrm>
              <a:custGeom>
                <a:avLst/>
                <a:gdLst>
                  <a:gd name="T0" fmla="*/ 0 w 11"/>
                  <a:gd name="T1" fmla="*/ 11 h 23"/>
                  <a:gd name="T2" fmla="*/ 0 w 11"/>
                  <a:gd name="T3" fmla="*/ 5 h 23"/>
                  <a:gd name="T4" fmla="*/ 5 w 11"/>
                  <a:gd name="T5" fmla="*/ 5 h 23"/>
                  <a:gd name="T6" fmla="*/ 5 w 11"/>
                  <a:gd name="T7" fmla="*/ 0 h 23"/>
                  <a:gd name="T8" fmla="*/ 11 w 11"/>
                  <a:gd name="T9" fmla="*/ 0 h 23"/>
                  <a:gd name="T10" fmla="*/ 11 w 11"/>
                  <a:gd name="T11" fmla="*/ 5 h 23"/>
                  <a:gd name="T12" fmla="*/ 5 w 11"/>
                  <a:gd name="T13" fmla="*/ 5 h 23"/>
                  <a:gd name="T14" fmla="*/ 11 w 11"/>
                  <a:gd name="T15" fmla="*/ 11 h 23"/>
                  <a:gd name="T16" fmla="*/ 5 w 11"/>
                  <a:gd name="T17" fmla="*/ 11 h 23"/>
                  <a:gd name="T18" fmla="*/ 5 w 11"/>
                  <a:gd name="T19" fmla="*/ 17 h 23"/>
                  <a:gd name="T20" fmla="*/ 5 w 11"/>
                  <a:gd name="T21" fmla="*/ 23 h 23"/>
                  <a:gd name="T22" fmla="*/ 5 w 11"/>
                  <a:gd name="T23" fmla="*/ 17 h 23"/>
                  <a:gd name="T24" fmla="*/ 0 w 11"/>
                  <a:gd name="T25" fmla="*/ 17 h 23"/>
                  <a:gd name="T26" fmla="*/ 0 w 11"/>
                  <a:gd name="T27" fmla="*/ 11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23">
                    <a:moveTo>
                      <a:pt x="0" y="11"/>
                    </a:move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5" y="5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5" y="17"/>
                    </a:lnTo>
                    <a:lnTo>
                      <a:pt x="5" y="23"/>
                    </a:lnTo>
                    <a:lnTo>
                      <a:pt x="5" y="17"/>
                    </a:lnTo>
                    <a:lnTo>
                      <a:pt x="0" y="17"/>
                    </a:lnTo>
                    <a:lnTo>
                      <a:pt x="0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23" name="Freeform 333"/>
              <p:cNvSpPr>
                <a:spLocks/>
              </p:cNvSpPr>
              <p:nvPr/>
            </p:nvSpPr>
            <p:spPr bwMode="auto">
              <a:xfrm>
                <a:off x="5483" y="891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6 h 11"/>
                  <a:gd name="T4" fmla="*/ 0 w 6"/>
                  <a:gd name="T5" fmla="*/ 6 h 11"/>
                  <a:gd name="T6" fmla="*/ 0 w 6"/>
                  <a:gd name="T7" fmla="*/ 11 h 11"/>
                  <a:gd name="T8" fmla="*/ 0 w 6"/>
                  <a:gd name="T9" fmla="*/ 6 h 11"/>
                  <a:gd name="T10" fmla="*/ 6 w 6"/>
                  <a:gd name="T11" fmla="*/ 6 h 11"/>
                  <a:gd name="T12" fmla="*/ 6 w 6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lnTo>
                      <a:pt x="6" y="6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24" name="Freeform 334"/>
              <p:cNvSpPr>
                <a:spLocks noEditPoints="1"/>
              </p:cNvSpPr>
              <p:nvPr/>
            </p:nvSpPr>
            <p:spPr bwMode="auto">
              <a:xfrm>
                <a:off x="977" y="1230"/>
                <a:ext cx="553" cy="564"/>
              </a:xfrm>
              <a:custGeom>
                <a:avLst/>
                <a:gdLst>
                  <a:gd name="T0" fmla="*/ 202 w 553"/>
                  <a:gd name="T1" fmla="*/ 41 h 564"/>
                  <a:gd name="T2" fmla="*/ 230 w 553"/>
                  <a:gd name="T3" fmla="*/ 52 h 564"/>
                  <a:gd name="T4" fmla="*/ 230 w 553"/>
                  <a:gd name="T5" fmla="*/ 87 h 564"/>
                  <a:gd name="T6" fmla="*/ 213 w 553"/>
                  <a:gd name="T7" fmla="*/ 92 h 564"/>
                  <a:gd name="T8" fmla="*/ 230 w 553"/>
                  <a:gd name="T9" fmla="*/ 87 h 564"/>
                  <a:gd name="T10" fmla="*/ 242 w 553"/>
                  <a:gd name="T11" fmla="*/ 133 h 564"/>
                  <a:gd name="T12" fmla="*/ 259 w 553"/>
                  <a:gd name="T13" fmla="*/ 150 h 564"/>
                  <a:gd name="T14" fmla="*/ 265 w 553"/>
                  <a:gd name="T15" fmla="*/ 150 h 564"/>
                  <a:gd name="T16" fmla="*/ 288 w 553"/>
                  <a:gd name="T17" fmla="*/ 127 h 564"/>
                  <a:gd name="T18" fmla="*/ 300 w 553"/>
                  <a:gd name="T19" fmla="*/ 92 h 564"/>
                  <a:gd name="T20" fmla="*/ 351 w 553"/>
                  <a:gd name="T21" fmla="*/ 87 h 564"/>
                  <a:gd name="T22" fmla="*/ 392 w 553"/>
                  <a:gd name="T23" fmla="*/ 92 h 564"/>
                  <a:gd name="T24" fmla="*/ 415 w 553"/>
                  <a:gd name="T25" fmla="*/ 104 h 564"/>
                  <a:gd name="T26" fmla="*/ 432 w 553"/>
                  <a:gd name="T27" fmla="*/ 133 h 564"/>
                  <a:gd name="T28" fmla="*/ 432 w 553"/>
                  <a:gd name="T29" fmla="*/ 144 h 564"/>
                  <a:gd name="T30" fmla="*/ 443 w 553"/>
                  <a:gd name="T31" fmla="*/ 150 h 564"/>
                  <a:gd name="T32" fmla="*/ 466 w 553"/>
                  <a:gd name="T33" fmla="*/ 167 h 564"/>
                  <a:gd name="T34" fmla="*/ 489 w 553"/>
                  <a:gd name="T35" fmla="*/ 225 h 564"/>
                  <a:gd name="T36" fmla="*/ 524 w 553"/>
                  <a:gd name="T37" fmla="*/ 248 h 564"/>
                  <a:gd name="T38" fmla="*/ 507 w 553"/>
                  <a:gd name="T39" fmla="*/ 386 h 564"/>
                  <a:gd name="T40" fmla="*/ 438 w 553"/>
                  <a:gd name="T41" fmla="*/ 351 h 564"/>
                  <a:gd name="T42" fmla="*/ 409 w 553"/>
                  <a:gd name="T43" fmla="*/ 317 h 564"/>
                  <a:gd name="T44" fmla="*/ 363 w 553"/>
                  <a:gd name="T45" fmla="*/ 323 h 564"/>
                  <a:gd name="T46" fmla="*/ 369 w 553"/>
                  <a:gd name="T47" fmla="*/ 369 h 564"/>
                  <a:gd name="T48" fmla="*/ 357 w 553"/>
                  <a:gd name="T49" fmla="*/ 403 h 564"/>
                  <a:gd name="T50" fmla="*/ 328 w 553"/>
                  <a:gd name="T51" fmla="*/ 426 h 564"/>
                  <a:gd name="T52" fmla="*/ 340 w 553"/>
                  <a:gd name="T53" fmla="*/ 472 h 564"/>
                  <a:gd name="T54" fmla="*/ 328 w 553"/>
                  <a:gd name="T55" fmla="*/ 524 h 564"/>
                  <a:gd name="T56" fmla="*/ 265 w 553"/>
                  <a:gd name="T57" fmla="*/ 559 h 564"/>
                  <a:gd name="T58" fmla="*/ 242 w 553"/>
                  <a:gd name="T59" fmla="*/ 513 h 564"/>
                  <a:gd name="T60" fmla="*/ 213 w 553"/>
                  <a:gd name="T61" fmla="*/ 501 h 564"/>
                  <a:gd name="T62" fmla="*/ 161 w 553"/>
                  <a:gd name="T63" fmla="*/ 449 h 564"/>
                  <a:gd name="T64" fmla="*/ 138 w 553"/>
                  <a:gd name="T65" fmla="*/ 438 h 564"/>
                  <a:gd name="T66" fmla="*/ 115 w 553"/>
                  <a:gd name="T67" fmla="*/ 426 h 564"/>
                  <a:gd name="T68" fmla="*/ 92 w 553"/>
                  <a:gd name="T69" fmla="*/ 397 h 564"/>
                  <a:gd name="T70" fmla="*/ 75 w 553"/>
                  <a:gd name="T71" fmla="*/ 374 h 564"/>
                  <a:gd name="T72" fmla="*/ 58 w 553"/>
                  <a:gd name="T73" fmla="*/ 363 h 564"/>
                  <a:gd name="T74" fmla="*/ 35 w 553"/>
                  <a:gd name="T75" fmla="*/ 346 h 564"/>
                  <a:gd name="T76" fmla="*/ 18 w 553"/>
                  <a:gd name="T77" fmla="*/ 323 h 564"/>
                  <a:gd name="T78" fmla="*/ 0 w 553"/>
                  <a:gd name="T79" fmla="*/ 288 h 564"/>
                  <a:gd name="T80" fmla="*/ 6 w 553"/>
                  <a:gd name="T81" fmla="*/ 265 h 564"/>
                  <a:gd name="T82" fmla="*/ 35 w 553"/>
                  <a:gd name="T83" fmla="*/ 236 h 564"/>
                  <a:gd name="T84" fmla="*/ 58 w 553"/>
                  <a:gd name="T85" fmla="*/ 213 h 564"/>
                  <a:gd name="T86" fmla="*/ 75 w 553"/>
                  <a:gd name="T87" fmla="*/ 184 h 564"/>
                  <a:gd name="T88" fmla="*/ 69 w 553"/>
                  <a:gd name="T89" fmla="*/ 150 h 564"/>
                  <a:gd name="T90" fmla="*/ 98 w 553"/>
                  <a:gd name="T91" fmla="*/ 110 h 564"/>
                  <a:gd name="T92" fmla="*/ 127 w 553"/>
                  <a:gd name="T93" fmla="*/ 98 h 564"/>
                  <a:gd name="T94" fmla="*/ 150 w 553"/>
                  <a:gd name="T95" fmla="*/ 110 h 564"/>
                  <a:gd name="T96" fmla="*/ 179 w 553"/>
                  <a:gd name="T97" fmla="*/ 121 h 564"/>
                  <a:gd name="T98" fmla="*/ 196 w 553"/>
                  <a:gd name="T99" fmla="*/ 98 h 564"/>
                  <a:gd name="T100" fmla="*/ 184 w 553"/>
                  <a:gd name="T101" fmla="*/ 69 h 564"/>
                  <a:gd name="T102" fmla="*/ 190 w 553"/>
                  <a:gd name="T103" fmla="*/ 12 h 564"/>
                  <a:gd name="T104" fmla="*/ 265 w 553"/>
                  <a:gd name="T105" fmla="*/ 150 h 564"/>
                  <a:gd name="T106" fmla="*/ 432 w 553"/>
                  <a:gd name="T107" fmla="*/ 87 h 564"/>
                  <a:gd name="T108" fmla="*/ 259 w 553"/>
                  <a:gd name="T109" fmla="*/ 144 h 564"/>
                  <a:gd name="T110" fmla="*/ 202 w 553"/>
                  <a:gd name="T111" fmla="*/ 6 h 564"/>
                  <a:gd name="T112" fmla="*/ 259 w 553"/>
                  <a:gd name="T113" fmla="*/ 144 h 564"/>
                  <a:gd name="T114" fmla="*/ 196 w 553"/>
                  <a:gd name="T115" fmla="*/ 18 h 564"/>
                  <a:gd name="T116" fmla="*/ 259 w 553"/>
                  <a:gd name="T117" fmla="*/ 144 h 564"/>
                  <a:gd name="T118" fmla="*/ 219 w 553"/>
                  <a:gd name="T119" fmla="*/ 29 h 564"/>
                  <a:gd name="T120" fmla="*/ 173 w 553"/>
                  <a:gd name="T121" fmla="*/ 115 h 5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53" h="564">
                    <a:moveTo>
                      <a:pt x="184" y="58"/>
                    </a:moveTo>
                    <a:lnTo>
                      <a:pt x="190" y="52"/>
                    </a:lnTo>
                    <a:lnTo>
                      <a:pt x="190" y="46"/>
                    </a:lnTo>
                    <a:lnTo>
                      <a:pt x="184" y="46"/>
                    </a:lnTo>
                    <a:lnTo>
                      <a:pt x="190" y="46"/>
                    </a:lnTo>
                    <a:lnTo>
                      <a:pt x="190" y="41"/>
                    </a:lnTo>
                    <a:lnTo>
                      <a:pt x="190" y="35"/>
                    </a:lnTo>
                    <a:lnTo>
                      <a:pt x="196" y="35"/>
                    </a:lnTo>
                    <a:lnTo>
                      <a:pt x="196" y="41"/>
                    </a:lnTo>
                    <a:lnTo>
                      <a:pt x="202" y="41"/>
                    </a:lnTo>
                    <a:lnTo>
                      <a:pt x="207" y="41"/>
                    </a:lnTo>
                    <a:lnTo>
                      <a:pt x="213" y="41"/>
                    </a:lnTo>
                    <a:lnTo>
                      <a:pt x="213" y="35"/>
                    </a:lnTo>
                    <a:lnTo>
                      <a:pt x="219" y="35"/>
                    </a:lnTo>
                    <a:lnTo>
                      <a:pt x="219" y="29"/>
                    </a:lnTo>
                    <a:lnTo>
                      <a:pt x="219" y="35"/>
                    </a:lnTo>
                    <a:lnTo>
                      <a:pt x="225" y="35"/>
                    </a:lnTo>
                    <a:lnTo>
                      <a:pt x="225" y="41"/>
                    </a:lnTo>
                    <a:lnTo>
                      <a:pt x="225" y="46"/>
                    </a:lnTo>
                    <a:lnTo>
                      <a:pt x="230" y="52"/>
                    </a:lnTo>
                    <a:lnTo>
                      <a:pt x="230" y="58"/>
                    </a:lnTo>
                    <a:lnTo>
                      <a:pt x="230" y="64"/>
                    </a:lnTo>
                    <a:lnTo>
                      <a:pt x="225" y="64"/>
                    </a:lnTo>
                    <a:lnTo>
                      <a:pt x="225" y="69"/>
                    </a:lnTo>
                    <a:lnTo>
                      <a:pt x="225" y="75"/>
                    </a:lnTo>
                    <a:lnTo>
                      <a:pt x="225" y="81"/>
                    </a:lnTo>
                    <a:lnTo>
                      <a:pt x="230" y="81"/>
                    </a:lnTo>
                    <a:lnTo>
                      <a:pt x="230" y="87"/>
                    </a:lnTo>
                    <a:lnTo>
                      <a:pt x="236" y="87"/>
                    </a:lnTo>
                    <a:lnTo>
                      <a:pt x="230" y="87"/>
                    </a:lnTo>
                    <a:lnTo>
                      <a:pt x="230" y="92"/>
                    </a:lnTo>
                    <a:lnTo>
                      <a:pt x="230" y="87"/>
                    </a:lnTo>
                    <a:lnTo>
                      <a:pt x="225" y="87"/>
                    </a:lnTo>
                    <a:lnTo>
                      <a:pt x="225" y="81"/>
                    </a:lnTo>
                    <a:lnTo>
                      <a:pt x="219" y="81"/>
                    </a:lnTo>
                    <a:lnTo>
                      <a:pt x="219" y="87"/>
                    </a:lnTo>
                    <a:lnTo>
                      <a:pt x="213" y="87"/>
                    </a:lnTo>
                    <a:lnTo>
                      <a:pt x="213" y="92"/>
                    </a:lnTo>
                    <a:lnTo>
                      <a:pt x="207" y="92"/>
                    </a:lnTo>
                    <a:lnTo>
                      <a:pt x="213" y="92"/>
                    </a:lnTo>
                    <a:lnTo>
                      <a:pt x="213" y="87"/>
                    </a:lnTo>
                    <a:lnTo>
                      <a:pt x="213" y="92"/>
                    </a:lnTo>
                    <a:lnTo>
                      <a:pt x="219" y="92"/>
                    </a:lnTo>
                    <a:lnTo>
                      <a:pt x="219" y="87"/>
                    </a:lnTo>
                    <a:lnTo>
                      <a:pt x="225" y="87"/>
                    </a:lnTo>
                    <a:lnTo>
                      <a:pt x="225" y="92"/>
                    </a:lnTo>
                    <a:lnTo>
                      <a:pt x="230" y="92"/>
                    </a:lnTo>
                    <a:lnTo>
                      <a:pt x="230" y="98"/>
                    </a:lnTo>
                    <a:lnTo>
                      <a:pt x="230" y="92"/>
                    </a:lnTo>
                    <a:lnTo>
                      <a:pt x="230" y="87"/>
                    </a:lnTo>
                    <a:lnTo>
                      <a:pt x="230" y="92"/>
                    </a:lnTo>
                    <a:lnTo>
                      <a:pt x="236" y="92"/>
                    </a:lnTo>
                    <a:lnTo>
                      <a:pt x="230" y="92"/>
                    </a:lnTo>
                    <a:lnTo>
                      <a:pt x="236" y="98"/>
                    </a:lnTo>
                    <a:lnTo>
                      <a:pt x="242" y="104"/>
                    </a:lnTo>
                    <a:lnTo>
                      <a:pt x="242" y="110"/>
                    </a:lnTo>
                    <a:lnTo>
                      <a:pt x="242" y="115"/>
                    </a:lnTo>
                    <a:lnTo>
                      <a:pt x="242" y="121"/>
                    </a:lnTo>
                    <a:lnTo>
                      <a:pt x="242" y="127"/>
                    </a:lnTo>
                    <a:lnTo>
                      <a:pt x="242" y="133"/>
                    </a:lnTo>
                    <a:lnTo>
                      <a:pt x="248" y="133"/>
                    </a:lnTo>
                    <a:lnTo>
                      <a:pt x="248" y="138"/>
                    </a:lnTo>
                    <a:lnTo>
                      <a:pt x="254" y="138"/>
                    </a:lnTo>
                    <a:lnTo>
                      <a:pt x="248" y="138"/>
                    </a:lnTo>
                    <a:lnTo>
                      <a:pt x="248" y="133"/>
                    </a:lnTo>
                    <a:lnTo>
                      <a:pt x="254" y="133"/>
                    </a:lnTo>
                    <a:lnTo>
                      <a:pt x="254" y="138"/>
                    </a:lnTo>
                    <a:lnTo>
                      <a:pt x="259" y="138"/>
                    </a:lnTo>
                    <a:lnTo>
                      <a:pt x="259" y="144"/>
                    </a:lnTo>
                    <a:lnTo>
                      <a:pt x="259" y="150"/>
                    </a:lnTo>
                    <a:lnTo>
                      <a:pt x="259" y="156"/>
                    </a:lnTo>
                    <a:lnTo>
                      <a:pt x="265" y="156"/>
                    </a:lnTo>
                    <a:lnTo>
                      <a:pt x="271" y="156"/>
                    </a:lnTo>
                    <a:lnTo>
                      <a:pt x="277" y="156"/>
                    </a:lnTo>
                    <a:lnTo>
                      <a:pt x="277" y="150"/>
                    </a:lnTo>
                    <a:lnTo>
                      <a:pt x="271" y="156"/>
                    </a:lnTo>
                    <a:lnTo>
                      <a:pt x="265" y="156"/>
                    </a:lnTo>
                    <a:lnTo>
                      <a:pt x="265" y="150"/>
                    </a:lnTo>
                    <a:lnTo>
                      <a:pt x="271" y="150"/>
                    </a:lnTo>
                    <a:lnTo>
                      <a:pt x="265" y="150"/>
                    </a:lnTo>
                    <a:lnTo>
                      <a:pt x="271" y="150"/>
                    </a:lnTo>
                    <a:lnTo>
                      <a:pt x="271" y="144"/>
                    </a:lnTo>
                    <a:lnTo>
                      <a:pt x="277" y="144"/>
                    </a:lnTo>
                    <a:lnTo>
                      <a:pt x="277" y="150"/>
                    </a:lnTo>
                    <a:lnTo>
                      <a:pt x="277" y="144"/>
                    </a:lnTo>
                    <a:lnTo>
                      <a:pt x="277" y="138"/>
                    </a:lnTo>
                    <a:lnTo>
                      <a:pt x="282" y="138"/>
                    </a:lnTo>
                    <a:lnTo>
                      <a:pt x="282" y="133"/>
                    </a:lnTo>
                    <a:lnTo>
                      <a:pt x="282" y="127"/>
                    </a:lnTo>
                    <a:lnTo>
                      <a:pt x="288" y="127"/>
                    </a:lnTo>
                    <a:lnTo>
                      <a:pt x="288" y="121"/>
                    </a:lnTo>
                    <a:lnTo>
                      <a:pt x="282" y="121"/>
                    </a:lnTo>
                    <a:lnTo>
                      <a:pt x="288" y="121"/>
                    </a:lnTo>
                    <a:lnTo>
                      <a:pt x="288" y="115"/>
                    </a:lnTo>
                    <a:lnTo>
                      <a:pt x="288" y="110"/>
                    </a:lnTo>
                    <a:lnTo>
                      <a:pt x="288" y="104"/>
                    </a:lnTo>
                    <a:lnTo>
                      <a:pt x="294" y="104"/>
                    </a:lnTo>
                    <a:lnTo>
                      <a:pt x="294" y="98"/>
                    </a:lnTo>
                    <a:lnTo>
                      <a:pt x="294" y="92"/>
                    </a:lnTo>
                    <a:lnTo>
                      <a:pt x="300" y="92"/>
                    </a:lnTo>
                    <a:lnTo>
                      <a:pt x="300" y="87"/>
                    </a:lnTo>
                    <a:lnTo>
                      <a:pt x="305" y="87"/>
                    </a:lnTo>
                    <a:lnTo>
                      <a:pt x="311" y="81"/>
                    </a:lnTo>
                    <a:lnTo>
                      <a:pt x="317" y="81"/>
                    </a:lnTo>
                    <a:lnTo>
                      <a:pt x="323" y="87"/>
                    </a:lnTo>
                    <a:lnTo>
                      <a:pt x="328" y="87"/>
                    </a:lnTo>
                    <a:lnTo>
                      <a:pt x="334" y="87"/>
                    </a:lnTo>
                    <a:lnTo>
                      <a:pt x="340" y="87"/>
                    </a:lnTo>
                    <a:lnTo>
                      <a:pt x="346" y="87"/>
                    </a:lnTo>
                    <a:lnTo>
                      <a:pt x="351" y="87"/>
                    </a:lnTo>
                    <a:lnTo>
                      <a:pt x="351" y="81"/>
                    </a:lnTo>
                    <a:lnTo>
                      <a:pt x="351" y="87"/>
                    </a:lnTo>
                    <a:lnTo>
                      <a:pt x="357" y="87"/>
                    </a:lnTo>
                    <a:lnTo>
                      <a:pt x="363" y="87"/>
                    </a:lnTo>
                    <a:lnTo>
                      <a:pt x="363" y="92"/>
                    </a:lnTo>
                    <a:lnTo>
                      <a:pt x="369" y="92"/>
                    </a:lnTo>
                    <a:lnTo>
                      <a:pt x="374" y="92"/>
                    </a:lnTo>
                    <a:lnTo>
                      <a:pt x="380" y="92"/>
                    </a:lnTo>
                    <a:lnTo>
                      <a:pt x="386" y="92"/>
                    </a:lnTo>
                    <a:lnTo>
                      <a:pt x="392" y="92"/>
                    </a:lnTo>
                    <a:lnTo>
                      <a:pt x="397" y="92"/>
                    </a:lnTo>
                    <a:lnTo>
                      <a:pt x="403" y="92"/>
                    </a:lnTo>
                    <a:lnTo>
                      <a:pt x="409" y="92"/>
                    </a:lnTo>
                    <a:lnTo>
                      <a:pt x="409" y="87"/>
                    </a:lnTo>
                    <a:lnTo>
                      <a:pt x="415" y="87"/>
                    </a:lnTo>
                    <a:lnTo>
                      <a:pt x="415" y="92"/>
                    </a:lnTo>
                    <a:lnTo>
                      <a:pt x="420" y="92"/>
                    </a:lnTo>
                    <a:lnTo>
                      <a:pt x="420" y="98"/>
                    </a:lnTo>
                    <a:lnTo>
                      <a:pt x="420" y="104"/>
                    </a:lnTo>
                    <a:lnTo>
                      <a:pt x="415" y="104"/>
                    </a:lnTo>
                    <a:lnTo>
                      <a:pt x="420" y="104"/>
                    </a:lnTo>
                    <a:lnTo>
                      <a:pt x="420" y="110"/>
                    </a:lnTo>
                    <a:lnTo>
                      <a:pt x="426" y="110"/>
                    </a:lnTo>
                    <a:lnTo>
                      <a:pt x="426" y="115"/>
                    </a:lnTo>
                    <a:lnTo>
                      <a:pt x="432" y="115"/>
                    </a:lnTo>
                    <a:lnTo>
                      <a:pt x="432" y="121"/>
                    </a:lnTo>
                    <a:lnTo>
                      <a:pt x="432" y="127"/>
                    </a:lnTo>
                    <a:lnTo>
                      <a:pt x="432" y="133"/>
                    </a:lnTo>
                    <a:lnTo>
                      <a:pt x="438" y="133"/>
                    </a:lnTo>
                    <a:lnTo>
                      <a:pt x="432" y="133"/>
                    </a:lnTo>
                    <a:lnTo>
                      <a:pt x="432" y="138"/>
                    </a:lnTo>
                    <a:lnTo>
                      <a:pt x="426" y="138"/>
                    </a:lnTo>
                    <a:lnTo>
                      <a:pt x="420" y="138"/>
                    </a:lnTo>
                    <a:lnTo>
                      <a:pt x="415" y="138"/>
                    </a:lnTo>
                    <a:lnTo>
                      <a:pt x="415" y="144"/>
                    </a:lnTo>
                    <a:lnTo>
                      <a:pt x="415" y="138"/>
                    </a:lnTo>
                    <a:lnTo>
                      <a:pt x="420" y="138"/>
                    </a:lnTo>
                    <a:lnTo>
                      <a:pt x="426" y="138"/>
                    </a:lnTo>
                    <a:lnTo>
                      <a:pt x="432" y="138"/>
                    </a:lnTo>
                    <a:lnTo>
                      <a:pt x="432" y="144"/>
                    </a:lnTo>
                    <a:lnTo>
                      <a:pt x="432" y="150"/>
                    </a:lnTo>
                    <a:lnTo>
                      <a:pt x="432" y="156"/>
                    </a:lnTo>
                    <a:lnTo>
                      <a:pt x="426" y="156"/>
                    </a:lnTo>
                    <a:lnTo>
                      <a:pt x="426" y="161"/>
                    </a:lnTo>
                    <a:lnTo>
                      <a:pt x="426" y="167"/>
                    </a:lnTo>
                    <a:lnTo>
                      <a:pt x="426" y="161"/>
                    </a:lnTo>
                    <a:lnTo>
                      <a:pt x="432" y="161"/>
                    </a:lnTo>
                    <a:lnTo>
                      <a:pt x="438" y="156"/>
                    </a:lnTo>
                    <a:lnTo>
                      <a:pt x="438" y="150"/>
                    </a:lnTo>
                    <a:lnTo>
                      <a:pt x="443" y="150"/>
                    </a:lnTo>
                    <a:lnTo>
                      <a:pt x="443" y="144"/>
                    </a:lnTo>
                    <a:lnTo>
                      <a:pt x="449" y="144"/>
                    </a:lnTo>
                    <a:lnTo>
                      <a:pt x="455" y="138"/>
                    </a:lnTo>
                    <a:lnTo>
                      <a:pt x="461" y="138"/>
                    </a:lnTo>
                    <a:lnTo>
                      <a:pt x="461" y="144"/>
                    </a:lnTo>
                    <a:lnTo>
                      <a:pt x="461" y="150"/>
                    </a:lnTo>
                    <a:lnTo>
                      <a:pt x="461" y="156"/>
                    </a:lnTo>
                    <a:lnTo>
                      <a:pt x="461" y="161"/>
                    </a:lnTo>
                    <a:lnTo>
                      <a:pt x="461" y="167"/>
                    </a:lnTo>
                    <a:lnTo>
                      <a:pt x="466" y="167"/>
                    </a:lnTo>
                    <a:lnTo>
                      <a:pt x="466" y="173"/>
                    </a:lnTo>
                    <a:lnTo>
                      <a:pt x="466" y="179"/>
                    </a:lnTo>
                    <a:lnTo>
                      <a:pt x="466" y="184"/>
                    </a:lnTo>
                    <a:lnTo>
                      <a:pt x="472" y="190"/>
                    </a:lnTo>
                    <a:lnTo>
                      <a:pt x="478" y="196"/>
                    </a:lnTo>
                    <a:lnTo>
                      <a:pt x="478" y="202"/>
                    </a:lnTo>
                    <a:lnTo>
                      <a:pt x="484" y="202"/>
                    </a:lnTo>
                    <a:lnTo>
                      <a:pt x="484" y="207"/>
                    </a:lnTo>
                    <a:lnTo>
                      <a:pt x="489" y="213"/>
                    </a:lnTo>
                    <a:lnTo>
                      <a:pt x="489" y="225"/>
                    </a:lnTo>
                    <a:lnTo>
                      <a:pt x="489" y="231"/>
                    </a:lnTo>
                    <a:lnTo>
                      <a:pt x="489" y="236"/>
                    </a:lnTo>
                    <a:lnTo>
                      <a:pt x="501" y="248"/>
                    </a:lnTo>
                    <a:lnTo>
                      <a:pt x="507" y="248"/>
                    </a:lnTo>
                    <a:lnTo>
                      <a:pt x="507" y="254"/>
                    </a:lnTo>
                    <a:lnTo>
                      <a:pt x="512" y="254"/>
                    </a:lnTo>
                    <a:lnTo>
                      <a:pt x="512" y="248"/>
                    </a:lnTo>
                    <a:lnTo>
                      <a:pt x="518" y="242"/>
                    </a:lnTo>
                    <a:lnTo>
                      <a:pt x="524" y="242"/>
                    </a:lnTo>
                    <a:lnTo>
                      <a:pt x="524" y="248"/>
                    </a:lnTo>
                    <a:lnTo>
                      <a:pt x="530" y="242"/>
                    </a:lnTo>
                    <a:lnTo>
                      <a:pt x="553" y="259"/>
                    </a:lnTo>
                    <a:lnTo>
                      <a:pt x="518" y="305"/>
                    </a:lnTo>
                    <a:lnTo>
                      <a:pt x="507" y="317"/>
                    </a:lnTo>
                    <a:lnTo>
                      <a:pt x="524" y="323"/>
                    </a:lnTo>
                    <a:lnTo>
                      <a:pt x="524" y="334"/>
                    </a:lnTo>
                    <a:lnTo>
                      <a:pt x="518" y="363"/>
                    </a:lnTo>
                    <a:lnTo>
                      <a:pt x="518" y="369"/>
                    </a:lnTo>
                    <a:lnTo>
                      <a:pt x="524" y="374"/>
                    </a:lnTo>
                    <a:lnTo>
                      <a:pt x="507" y="386"/>
                    </a:lnTo>
                    <a:lnTo>
                      <a:pt x="495" y="374"/>
                    </a:lnTo>
                    <a:lnTo>
                      <a:pt x="489" y="363"/>
                    </a:lnTo>
                    <a:lnTo>
                      <a:pt x="478" y="374"/>
                    </a:lnTo>
                    <a:lnTo>
                      <a:pt x="466" y="357"/>
                    </a:lnTo>
                    <a:lnTo>
                      <a:pt x="461" y="363"/>
                    </a:lnTo>
                    <a:lnTo>
                      <a:pt x="455" y="363"/>
                    </a:lnTo>
                    <a:lnTo>
                      <a:pt x="449" y="357"/>
                    </a:lnTo>
                    <a:lnTo>
                      <a:pt x="443" y="363"/>
                    </a:lnTo>
                    <a:lnTo>
                      <a:pt x="438" y="357"/>
                    </a:lnTo>
                    <a:lnTo>
                      <a:pt x="438" y="351"/>
                    </a:lnTo>
                    <a:lnTo>
                      <a:pt x="438" y="346"/>
                    </a:lnTo>
                    <a:lnTo>
                      <a:pt x="432" y="346"/>
                    </a:lnTo>
                    <a:lnTo>
                      <a:pt x="432" y="340"/>
                    </a:lnTo>
                    <a:lnTo>
                      <a:pt x="426" y="340"/>
                    </a:lnTo>
                    <a:lnTo>
                      <a:pt x="426" y="334"/>
                    </a:lnTo>
                    <a:lnTo>
                      <a:pt x="420" y="328"/>
                    </a:lnTo>
                    <a:lnTo>
                      <a:pt x="415" y="328"/>
                    </a:lnTo>
                    <a:lnTo>
                      <a:pt x="415" y="323"/>
                    </a:lnTo>
                    <a:lnTo>
                      <a:pt x="409" y="323"/>
                    </a:lnTo>
                    <a:lnTo>
                      <a:pt x="409" y="317"/>
                    </a:lnTo>
                    <a:lnTo>
                      <a:pt x="403" y="317"/>
                    </a:lnTo>
                    <a:lnTo>
                      <a:pt x="397" y="311"/>
                    </a:lnTo>
                    <a:lnTo>
                      <a:pt x="392" y="311"/>
                    </a:lnTo>
                    <a:lnTo>
                      <a:pt x="386" y="311"/>
                    </a:lnTo>
                    <a:lnTo>
                      <a:pt x="380" y="300"/>
                    </a:lnTo>
                    <a:lnTo>
                      <a:pt x="369" y="300"/>
                    </a:lnTo>
                    <a:lnTo>
                      <a:pt x="363" y="294"/>
                    </a:lnTo>
                    <a:lnTo>
                      <a:pt x="363" y="305"/>
                    </a:lnTo>
                    <a:lnTo>
                      <a:pt x="363" y="317"/>
                    </a:lnTo>
                    <a:lnTo>
                      <a:pt x="363" y="323"/>
                    </a:lnTo>
                    <a:lnTo>
                      <a:pt x="369" y="323"/>
                    </a:lnTo>
                    <a:lnTo>
                      <a:pt x="369" y="328"/>
                    </a:lnTo>
                    <a:lnTo>
                      <a:pt x="374" y="334"/>
                    </a:lnTo>
                    <a:lnTo>
                      <a:pt x="374" y="340"/>
                    </a:lnTo>
                    <a:lnTo>
                      <a:pt x="374" y="346"/>
                    </a:lnTo>
                    <a:lnTo>
                      <a:pt x="374" y="351"/>
                    </a:lnTo>
                    <a:lnTo>
                      <a:pt x="374" y="357"/>
                    </a:lnTo>
                    <a:lnTo>
                      <a:pt x="374" y="363"/>
                    </a:lnTo>
                    <a:lnTo>
                      <a:pt x="369" y="363"/>
                    </a:lnTo>
                    <a:lnTo>
                      <a:pt x="369" y="369"/>
                    </a:lnTo>
                    <a:lnTo>
                      <a:pt x="363" y="369"/>
                    </a:lnTo>
                    <a:lnTo>
                      <a:pt x="363" y="374"/>
                    </a:lnTo>
                    <a:lnTo>
                      <a:pt x="357" y="374"/>
                    </a:lnTo>
                    <a:lnTo>
                      <a:pt x="357" y="380"/>
                    </a:lnTo>
                    <a:lnTo>
                      <a:pt x="357" y="386"/>
                    </a:lnTo>
                    <a:lnTo>
                      <a:pt x="357" y="392"/>
                    </a:lnTo>
                    <a:lnTo>
                      <a:pt x="357" y="397"/>
                    </a:lnTo>
                    <a:lnTo>
                      <a:pt x="357" y="403"/>
                    </a:lnTo>
                    <a:lnTo>
                      <a:pt x="363" y="403"/>
                    </a:lnTo>
                    <a:lnTo>
                      <a:pt x="357" y="403"/>
                    </a:lnTo>
                    <a:lnTo>
                      <a:pt x="357" y="409"/>
                    </a:lnTo>
                    <a:lnTo>
                      <a:pt x="351" y="409"/>
                    </a:lnTo>
                    <a:lnTo>
                      <a:pt x="351" y="415"/>
                    </a:lnTo>
                    <a:lnTo>
                      <a:pt x="346" y="415"/>
                    </a:lnTo>
                    <a:lnTo>
                      <a:pt x="346" y="409"/>
                    </a:lnTo>
                    <a:lnTo>
                      <a:pt x="340" y="409"/>
                    </a:lnTo>
                    <a:lnTo>
                      <a:pt x="334" y="409"/>
                    </a:lnTo>
                    <a:lnTo>
                      <a:pt x="328" y="415"/>
                    </a:lnTo>
                    <a:lnTo>
                      <a:pt x="328" y="420"/>
                    </a:lnTo>
                    <a:lnTo>
                      <a:pt x="328" y="426"/>
                    </a:lnTo>
                    <a:lnTo>
                      <a:pt x="323" y="432"/>
                    </a:lnTo>
                    <a:lnTo>
                      <a:pt x="317" y="438"/>
                    </a:lnTo>
                    <a:lnTo>
                      <a:pt x="311" y="443"/>
                    </a:lnTo>
                    <a:lnTo>
                      <a:pt x="317" y="449"/>
                    </a:lnTo>
                    <a:lnTo>
                      <a:pt x="305" y="455"/>
                    </a:lnTo>
                    <a:lnTo>
                      <a:pt x="311" y="461"/>
                    </a:lnTo>
                    <a:lnTo>
                      <a:pt x="323" y="455"/>
                    </a:lnTo>
                    <a:lnTo>
                      <a:pt x="328" y="461"/>
                    </a:lnTo>
                    <a:lnTo>
                      <a:pt x="334" y="466"/>
                    </a:lnTo>
                    <a:lnTo>
                      <a:pt x="340" y="472"/>
                    </a:lnTo>
                    <a:lnTo>
                      <a:pt x="346" y="461"/>
                    </a:lnTo>
                    <a:lnTo>
                      <a:pt x="363" y="449"/>
                    </a:lnTo>
                    <a:lnTo>
                      <a:pt x="369" y="455"/>
                    </a:lnTo>
                    <a:lnTo>
                      <a:pt x="380" y="449"/>
                    </a:lnTo>
                    <a:lnTo>
                      <a:pt x="397" y="472"/>
                    </a:lnTo>
                    <a:lnTo>
                      <a:pt x="357" y="507"/>
                    </a:lnTo>
                    <a:lnTo>
                      <a:pt x="357" y="501"/>
                    </a:lnTo>
                    <a:lnTo>
                      <a:pt x="357" y="507"/>
                    </a:lnTo>
                    <a:lnTo>
                      <a:pt x="351" y="507"/>
                    </a:lnTo>
                    <a:lnTo>
                      <a:pt x="328" y="524"/>
                    </a:lnTo>
                    <a:lnTo>
                      <a:pt x="334" y="536"/>
                    </a:lnTo>
                    <a:lnTo>
                      <a:pt x="334" y="541"/>
                    </a:lnTo>
                    <a:lnTo>
                      <a:pt x="328" y="547"/>
                    </a:lnTo>
                    <a:lnTo>
                      <a:pt x="323" y="553"/>
                    </a:lnTo>
                    <a:lnTo>
                      <a:pt x="311" y="564"/>
                    </a:lnTo>
                    <a:lnTo>
                      <a:pt x="305" y="559"/>
                    </a:lnTo>
                    <a:lnTo>
                      <a:pt x="294" y="559"/>
                    </a:lnTo>
                    <a:lnTo>
                      <a:pt x="294" y="553"/>
                    </a:lnTo>
                    <a:lnTo>
                      <a:pt x="277" y="547"/>
                    </a:lnTo>
                    <a:lnTo>
                      <a:pt x="265" y="559"/>
                    </a:lnTo>
                    <a:lnTo>
                      <a:pt x="259" y="547"/>
                    </a:lnTo>
                    <a:lnTo>
                      <a:pt x="254" y="547"/>
                    </a:lnTo>
                    <a:lnTo>
                      <a:pt x="259" y="547"/>
                    </a:lnTo>
                    <a:lnTo>
                      <a:pt x="259" y="541"/>
                    </a:lnTo>
                    <a:lnTo>
                      <a:pt x="259" y="536"/>
                    </a:lnTo>
                    <a:lnTo>
                      <a:pt x="259" y="530"/>
                    </a:lnTo>
                    <a:lnTo>
                      <a:pt x="254" y="530"/>
                    </a:lnTo>
                    <a:lnTo>
                      <a:pt x="254" y="524"/>
                    </a:lnTo>
                    <a:lnTo>
                      <a:pt x="248" y="524"/>
                    </a:lnTo>
                    <a:lnTo>
                      <a:pt x="242" y="513"/>
                    </a:lnTo>
                    <a:lnTo>
                      <a:pt x="242" y="518"/>
                    </a:lnTo>
                    <a:lnTo>
                      <a:pt x="236" y="518"/>
                    </a:lnTo>
                    <a:lnTo>
                      <a:pt x="230" y="524"/>
                    </a:lnTo>
                    <a:lnTo>
                      <a:pt x="225" y="518"/>
                    </a:lnTo>
                    <a:lnTo>
                      <a:pt x="225" y="513"/>
                    </a:lnTo>
                    <a:lnTo>
                      <a:pt x="230" y="513"/>
                    </a:lnTo>
                    <a:lnTo>
                      <a:pt x="225" y="501"/>
                    </a:lnTo>
                    <a:lnTo>
                      <a:pt x="219" y="501"/>
                    </a:lnTo>
                    <a:lnTo>
                      <a:pt x="219" y="495"/>
                    </a:lnTo>
                    <a:lnTo>
                      <a:pt x="213" y="501"/>
                    </a:lnTo>
                    <a:lnTo>
                      <a:pt x="202" y="484"/>
                    </a:lnTo>
                    <a:lnTo>
                      <a:pt x="213" y="472"/>
                    </a:lnTo>
                    <a:lnTo>
                      <a:pt x="202" y="461"/>
                    </a:lnTo>
                    <a:lnTo>
                      <a:pt x="179" y="478"/>
                    </a:lnTo>
                    <a:lnTo>
                      <a:pt x="179" y="472"/>
                    </a:lnTo>
                    <a:lnTo>
                      <a:pt x="173" y="466"/>
                    </a:lnTo>
                    <a:lnTo>
                      <a:pt x="167" y="461"/>
                    </a:lnTo>
                    <a:lnTo>
                      <a:pt x="167" y="455"/>
                    </a:lnTo>
                    <a:lnTo>
                      <a:pt x="161" y="455"/>
                    </a:lnTo>
                    <a:lnTo>
                      <a:pt x="161" y="449"/>
                    </a:lnTo>
                    <a:lnTo>
                      <a:pt x="156" y="443"/>
                    </a:lnTo>
                    <a:lnTo>
                      <a:pt x="161" y="443"/>
                    </a:lnTo>
                    <a:lnTo>
                      <a:pt x="161" y="438"/>
                    </a:lnTo>
                    <a:lnTo>
                      <a:pt x="156" y="432"/>
                    </a:lnTo>
                    <a:lnTo>
                      <a:pt x="150" y="432"/>
                    </a:lnTo>
                    <a:lnTo>
                      <a:pt x="156" y="432"/>
                    </a:lnTo>
                    <a:lnTo>
                      <a:pt x="150" y="432"/>
                    </a:lnTo>
                    <a:lnTo>
                      <a:pt x="144" y="432"/>
                    </a:lnTo>
                    <a:lnTo>
                      <a:pt x="144" y="438"/>
                    </a:lnTo>
                    <a:lnTo>
                      <a:pt x="138" y="438"/>
                    </a:lnTo>
                    <a:lnTo>
                      <a:pt x="138" y="432"/>
                    </a:lnTo>
                    <a:lnTo>
                      <a:pt x="138" y="438"/>
                    </a:lnTo>
                    <a:lnTo>
                      <a:pt x="138" y="432"/>
                    </a:lnTo>
                    <a:lnTo>
                      <a:pt x="133" y="432"/>
                    </a:lnTo>
                    <a:lnTo>
                      <a:pt x="133" y="438"/>
                    </a:lnTo>
                    <a:lnTo>
                      <a:pt x="127" y="438"/>
                    </a:lnTo>
                    <a:lnTo>
                      <a:pt x="127" y="432"/>
                    </a:lnTo>
                    <a:lnTo>
                      <a:pt x="121" y="432"/>
                    </a:lnTo>
                    <a:lnTo>
                      <a:pt x="121" y="426"/>
                    </a:lnTo>
                    <a:lnTo>
                      <a:pt x="115" y="426"/>
                    </a:lnTo>
                    <a:lnTo>
                      <a:pt x="115" y="420"/>
                    </a:lnTo>
                    <a:lnTo>
                      <a:pt x="115" y="415"/>
                    </a:lnTo>
                    <a:lnTo>
                      <a:pt x="115" y="409"/>
                    </a:lnTo>
                    <a:lnTo>
                      <a:pt x="110" y="409"/>
                    </a:lnTo>
                    <a:lnTo>
                      <a:pt x="104" y="409"/>
                    </a:lnTo>
                    <a:lnTo>
                      <a:pt x="98" y="409"/>
                    </a:lnTo>
                    <a:lnTo>
                      <a:pt x="98" y="403"/>
                    </a:lnTo>
                    <a:lnTo>
                      <a:pt x="92" y="397"/>
                    </a:lnTo>
                    <a:lnTo>
                      <a:pt x="98" y="397"/>
                    </a:lnTo>
                    <a:lnTo>
                      <a:pt x="92" y="397"/>
                    </a:lnTo>
                    <a:lnTo>
                      <a:pt x="92" y="392"/>
                    </a:lnTo>
                    <a:lnTo>
                      <a:pt x="92" y="386"/>
                    </a:lnTo>
                    <a:lnTo>
                      <a:pt x="98" y="386"/>
                    </a:lnTo>
                    <a:lnTo>
                      <a:pt x="92" y="386"/>
                    </a:lnTo>
                    <a:lnTo>
                      <a:pt x="87" y="386"/>
                    </a:lnTo>
                    <a:lnTo>
                      <a:pt x="87" y="380"/>
                    </a:lnTo>
                    <a:lnTo>
                      <a:pt x="87" y="386"/>
                    </a:lnTo>
                    <a:lnTo>
                      <a:pt x="87" y="380"/>
                    </a:lnTo>
                    <a:lnTo>
                      <a:pt x="81" y="374"/>
                    </a:lnTo>
                    <a:lnTo>
                      <a:pt x="75" y="374"/>
                    </a:lnTo>
                    <a:lnTo>
                      <a:pt x="75" y="380"/>
                    </a:lnTo>
                    <a:lnTo>
                      <a:pt x="69" y="380"/>
                    </a:lnTo>
                    <a:lnTo>
                      <a:pt x="69" y="386"/>
                    </a:lnTo>
                    <a:lnTo>
                      <a:pt x="64" y="386"/>
                    </a:lnTo>
                    <a:lnTo>
                      <a:pt x="64" y="380"/>
                    </a:lnTo>
                    <a:lnTo>
                      <a:pt x="58" y="380"/>
                    </a:lnTo>
                    <a:lnTo>
                      <a:pt x="58" y="374"/>
                    </a:lnTo>
                    <a:lnTo>
                      <a:pt x="58" y="369"/>
                    </a:lnTo>
                    <a:lnTo>
                      <a:pt x="52" y="369"/>
                    </a:lnTo>
                    <a:lnTo>
                      <a:pt x="58" y="363"/>
                    </a:lnTo>
                    <a:lnTo>
                      <a:pt x="52" y="363"/>
                    </a:lnTo>
                    <a:lnTo>
                      <a:pt x="58" y="363"/>
                    </a:lnTo>
                    <a:lnTo>
                      <a:pt x="52" y="363"/>
                    </a:lnTo>
                    <a:lnTo>
                      <a:pt x="46" y="357"/>
                    </a:lnTo>
                    <a:lnTo>
                      <a:pt x="46" y="351"/>
                    </a:lnTo>
                    <a:lnTo>
                      <a:pt x="41" y="351"/>
                    </a:lnTo>
                    <a:lnTo>
                      <a:pt x="41" y="357"/>
                    </a:lnTo>
                    <a:lnTo>
                      <a:pt x="41" y="351"/>
                    </a:lnTo>
                    <a:lnTo>
                      <a:pt x="35" y="351"/>
                    </a:lnTo>
                    <a:lnTo>
                      <a:pt x="35" y="346"/>
                    </a:lnTo>
                    <a:lnTo>
                      <a:pt x="29" y="346"/>
                    </a:lnTo>
                    <a:lnTo>
                      <a:pt x="29" y="340"/>
                    </a:lnTo>
                    <a:lnTo>
                      <a:pt x="29" y="334"/>
                    </a:lnTo>
                    <a:lnTo>
                      <a:pt x="23" y="334"/>
                    </a:lnTo>
                    <a:lnTo>
                      <a:pt x="29" y="334"/>
                    </a:lnTo>
                    <a:lnTo>
                      <a:pt x="23" y="334"/>
                    </a:lnTo>
                    <a:lnTo>
                      <a:pt x="18" y="328"/>
                    </a:lnTo>
                    <a:lnTo>
                      <a:pt x="12" y="328"/>
                    </a:lnTo>
                    <a:lnTo>
                      <a:pt x="18" y="328"/>
                    </a:lnTo>
                    <a:lnTo>
                      <a:pt x="18" y="323"/>
                    </a:lnTo>
                    <a:lnTo>
                      <a:pt x="12" y="323"/>
                    </a:lnTo>
                    <a:lnTo>
                      <a:pt x="12" y="317"/>
                    </a:lnTo>
                    <a:lnTo>
                      <a:pt x="12" y="311"/>
                    </a:lnTo>
                    <a:lnTo>
                      <a:pt x="6" y="311"/>
                    </a:lnTo>
                    <a:lnTo>
                      <a:pt x="0" y="311"/>
                    </a:lnTo>
                    <a:lnTo>
                      <a:pt x="0" y="305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6" y="294"/>
                    </a:lnTo>
                    <a:lnTo>
                      <a:pt x="0" y="288"/>
                    </a:lnTo>
                    <a:lnTo>
                      <a:pt x="6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6" y="282"/>
                    </a:lnTo>
                    <a:lnTo>
                      <a:pt x="6" y="277"/>
                    </a:lnTo>
                    <a:lnTo>
                      <a:pt x="12" y="277"/>
                    </a:lnTo>
                    <a:lnTo>
                      <a:pt x="12" y="271"/>
                    </a:lnTo>
                    <a:lnTo>
                      <a:pt x="12" y="277"/>
                    </a:lnTo>
                    <a:lnTo>
                      <a:pt x="12" y="271"/>
                    </a:lnTo>
                    <a:lnTo>
                      <a:pt x="6" y="265"/>
                    </a:lnTo>
                    <a:lnTo>
                      <a:pt x="12" y="265"/>
                    </a:lnTo>
                    <a:lnTo>
                      <a:pt x="12" y="259"/>
                    </a:lnTo>
                    <a:lnTo>
                      <a:pt x="12" y="254"/>
                    </a:lnTo>
                    <a:lnTo>
                      <a:pt x="18" y="254"/>
                    </a:lnTo>
                    <a:lnTo>
                      <a:pt x="18" y="248"/>
                    </a:lnTo>
                    <a:lnTo>
                      <a:pt x="23" y="248"/>
                    </a:lnTo>
                    <a:lnTo>
                      <a:pt x="23" y="242"/>
                    </a:lnTo>
                    <a:lnTo>
                      <a:pt x="29" y="242"/>
                    </a:lnTo>
                    <a:lnTo>
                      <a:pt x="29" y="236"/>
                    </a:lnTo>
                    <a:lnTo>
                      <a:pt x="35" y="236"/>
                    </a:lnTo>
                    <a:lnTo>
                      <a:pt x="35" y="231"/>
                    </a:lnTo>
                    <a:lnTo>
                      <a:pt x="35" y="236"/>
                    </a:lnTo>
                    <a:lnTo>
                      <a:pt x="41" y="236"/>
                    </a:lnTo>
                    <a:lnTo>
                      <a:pt x="41" y="231"/>
                    </a:lnTo>
                    <a:lnTo>
                      <a:pt x="46" y="231"/>
                    </a:lnTo>
                    <a:lnTo>
                      <a:pt x="52" y="225"/>
                    </a:lnTo>
                    <a:lnTo>
                      <a:pt x="58" y="225"/>
                    </a:lnTo>
                    <a:lnTo>
                      <a:pt x="52" y="219"/>
                    </a:lnTo>
                    <a:lnTo>
                      <a:pt x="58" y="219"/>
                    </a:lnTo>
                    <a:lnTo>
                      <a:pt x="58" y="213"/>
                    </a:lnTo>
                    <a:lnTo>
                      <a:pt x="58" y="207"/>
                    </a:lnTo>
                    <a:lnTo>
                      <a:pt x="64" y="207"/>
                    </a:lnTo>
                    <a:lnTo>
                      <a:pt x="64" y="202"/>
                    </a:lnTo>
                    <a:lnTo>
                      <a:pt x="58" y="202"/>
                    </a:lnTo>
                    <a:lnTo>
                      <a:pt x="58" y="196"/>
                    </a:lnTo>
                    <a:lnTo>
                      <a:pt x="64" y="196"/>
                    </a:lnTo>
                    <a:lnTo>
                      <a:pt x="69" y="196"/>
                    </a:lnTo>
                    <a:lnTo>
                      <a:pt x="69" y="190"/>
                    </a:lnTo>
                    <a:lnTo>
                      <a:pt x="75" y="190"/>
                    </a:lnTo>
                    <a:lnTo>
                      <a:pt x="75" y="184"/>
                    </a:lnTo>
                    <a:lnTo>
                      <a:pt x="81" y="184"/>
                    </a:lnTo>
                    <a:lnTo>
                      <a:pt x="81" y="179"/>
                    </a:lnTo>
                    <a:lnTo>
                      <a:pt x="87" y="179"/>
                    </a:lnTo>
                    <a:lnTo>
                      <a:pt x="81" y="173"/>
                    </a:lnTo>
                    <a:lnTo>
                      <a:pt x="81" y="167"/>
                    </a:lnTo>
                    <a:lnTo>
                      <a:pt x="75" y="167"/>
                    </a:lnTo>
                    <a:lnTo>
                      <a:pt x="75" y="161"/>
                    </a:lnTo>
                    <a:lnTo>
                      <a:pt x="75" y="156"/>
                    </a:lnTo>
                    <a:lnTo>
                      <a:pt x="69" y="156"/>
                    </a:lnTo>
                    <a:lnTo>
                      <a:pt x="69" y="150"/>
                    </a:lnTo>
                    <a:lnTo>
                      <a:pt x="69" y="144"/>
                    </a:lnTo>
                    <a:lnTo>
                      <a:pt x="75" y="133"/>
                    </a:lnTo>
                    <a:lnTo>
                      <a:pt x="75" y="127"/>
                    </a:lnTo>
                    <a:lnTo>
                      <a:pt x="81" y="121"/>
                    </a:lnTo>
                    <a:lnTo>
                      <a:pt x="87" y="121"/>
                    </a:lnTo>
                    <a:lnTo>
                      <a:pt x="92" y="121"/>
                    </a:lnTo>
                    <a:lnTo>
                      <a:pt x="92" y="115"/>
                    </a:lnTo>
                    <a:lnTo>
                      <a:pt x="87" y="115"/>
                    </a:lnTo>
                    <a:lnTo>
                      <a:pt x="92" y="110"/>
                    </a:lnTo>
                    <a:lnTo>
                      <a:pt x="98" y="110"/>
                    </a:lnTo>
                    <a:lnTo>
                      <a:pt x="98" y="104"/>
                    </a:lnTo>
                    <a:lnTo>
                      <a:pt x="98" y="98"/>
                    </a:lnTo>
                    <a:lnTo>
                      <a:pt x="98" y="92"/>
                    </a:lnTo>
                    <a:lnTo>
                      <a:pt x="104" y="87"/>
                    </a:lnTo>
                    <a:lnTo>
                      <a:pt x="110" y="87"/>
                    </a:lnTo>
                    <a:lnTo>
                      <a:pt x="110" y="92"/>
                    </a:lnTo>
                    <a:lnTo>
                      <a:pt x="115" y="92"/>
                    </a:lnTo>
                    <a:lnTo>
                      <a:pt x="115" y="98"/>
                    </a:lnTo>
                    <a:lnTo>
                      <a:pt x="121" y="98"/>
                    </a:lnTo>
                    <a:lnTo>
                      <a:pt x="127" y="98"/>
                    </a:lnTo>
                    <a:lnTo>
                      <a:pt x="133" y="92"/>
                    </a:lnTo>
                    <a:lnTo>
                      <a:pt x="138" y="87"/>
                    </a:lnTo>
                    <a:lnTo>
                      <a:pt x="144" y="87"/>
                    </a:lnTo>
                    <a:lnTo>
                      <a:pt x="138" y="87"/>
                    </a:lnTo>
                    <a:lnTo>
                      <a:pt x="138" y="92"/>
                    </a:lnTo>
                    <a:lnTo>
                      <a:pt x="144" y="92"/>
                    </a:lnTo>
                    <a:lnTo>
                      <a:pt x="144" y="98"/>
                    </a:lnTo>
                    <a:lnTo>
                      <a:pt x="144" y="104"/>
                    </a:lnTo>
                    <a:lnTo>
                      <a:pt x="150" y="104"/>
                    </a:lnTo>
                    <a:lnTo>
                      <a:pt x="150" y="110"/>
                    </a:lnTo>
                    <a:lnTo>
                      <a:pt x="150" y="115"/>
                    </a:lnTo>
                    <a:lnTo>
                      <a:pt x="150" y="121"/>
                    </a:lnTo>
                    <a:lnTo>
                      <a:pt x="156" y="121"/>
                    </a:lnTo>
                    <a:lnTo>
                      <a:pt x="161" y="121"/>
                    </a:lnTo>
                    <a:lnTo>
                      <a:pt x="161" y="115"/>
                    </a:lnTo>
                    <a:lnTo>
                      <a:pt x="161" y="121"/>
                    </a:lnTo>
                    <a:lnTo>
                      <a:pt x="167" y="121"/>
                    </a:lnTo>
                    <a:lnTo>
                      <a:pt x="173" y="127"/>
                    </a:lnTo>
                    <a:lnTo>
                      <a:pt x="173" y="121"/>
                    </a:lnTo>
                    <a:lnTo>
                      <a:pt x="179" y="121"/>
                    </a:lnTo>
                    <a:lnTo>
                      <a:pt x="179" y="115"/>
                    </a:lnTo>
                    <a:lnTo>
                      <a:pt x="184" y="115"/>
                    </a:lnTo>
                    <a:lnTo>
                      <a:pt x="184" y="110"/>
                    </a:lnTo>
                    <a:lnTo>
                      <a:pt x="190" y="104"/>
                    </a:lnTo>
                    <a:lnTo>
                      <a:pt x="190" y="110"/>
                    </a:lnTo>
                    <a:lnTo>
                      <a:pt x="196" y="110"/>
                    </a:lnTo>
                    <a:lnTo>
                      <a:pt x="196" y="104"/>
                    </a:lnTo>
                    <a:lnTo>
                      <a:pt x="190" y="104"/>
                    </a:lnTo>
                    <a:lnTo>
                      <a:pt x="196" y="104"/>
                    </a:lnTo>
                    <a:lnTo>
                      <a:pt x="196" y="98"/>
                    </a:lnTo>
                    <a:lnTo>
                      <a:pt x="190" y="98"/>
                    </a:lnTo>
                    <a:lnTo>
                      <a:pt x="196" y="98"/>
                    </a:lnTo>
                    <a:lnTo>
                      <a:pt x="196" y="92"/>
                    </a:lnTo>
                    <a:lnTo>
                      <a:pt x="190" y="92"/>
                    </a:lnTo>
                    <a:lnTo>
                      <a:pt x="190" y="87"/>
                    </a:lnTo>
                    <a:lnTo>
                      <a:pt x="184" y="87"/>
                    </a:lnTo>
                    <a:lnTo>
                      <a:pt x="179" y="87"/>
                    </a:lnTo>
                    <a:lnTo>
                      <a:pt x="179" y="81"/>
                    </a:lnTo>
                    <a:lnTo>
                      <a:pt x="179" y="75"/>
                    </a:lnTo>
                    <a:lnTo>
                      <a:pt x="184" y="69"/>
                    </a:lnTo>
                    <a:lnTo>
                      <a:pt x="184" y="64"/>
                    </a:lnTo>
                    <a:lnTo>
                      <a:pt x="184" y="58"/>
                    </a:lnTo>
                    <a:close/>
                    <a:moveTo>
                      <a:pt x="184" y="12"/>
                    </a:moveTo>
                    <a:lnTo>
                      <a:pt x="184" y="6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96" y="0"/>
                    </a:lnTo>
                    <a:lnTo>
                      <a:pt x="196" y="6"/>
                    </a:lnTo>
                    <a:lnTo>
                      <a:pt x="196" y="12"/>
                    </a:lnTo>
                    <a:lnTo>
                      <a:pt x="190" y="12"/>
                    </a:lnTo>
                    <a:lnTo>
                      <a:pt x="190" y="6"/>
                    </a:lnTo>
                    <a:lnTo>
                      <a:pt x="190" y="12"/>
                    </a:lnTo>
                    <a:lnTo>
                      <a:pt x="190" y="18"/>
                    </a:lnTo>
                    <a:lnTo>
                      <a:pt x="184" y="18"/>
                    </a:lnTo>
                    <a:lnTo>
                      <a:pt x="184" y="12"/>
                    </a:lnTo>
                    <a:close/>
                    <a:moveTo>
                      <a:pt x="265" y="133"/>
                    </a:moveTo>
                    <a:lnTo>
                      <a:pt x="271" y="138"/>
                    </a:lnTo>
                    <a:lnTo>
                      <a:pt x="271" y="144"/>
                    </a:lnTo>
                    <a:lnTo>
                      <a:pt x="271" y="150"/>
                    </a:lnTo>
                    <a:lnTo>
                      <a:pt x="265" y="150"/>
                    </a:lnTo>
                    <a:lnTo>
                      <a:pt x="265" y="144"/>
                    </a:lnTo>
                    <a:lnTo>
                      <a:pt x="271" y="138"/>
                    </a:lnTo>
                    <a:lnTo>
                      <a:pt x="265" y="138"/>
                    </a:lnTo>
                    <a:lnTo>
                      <a:pt x="265" y="133"/>
                    </a:lnTo>
                    <a:close/>
                    <a:moveTo>
                      <a:pt x="432" y="87"/>
                    </a:moveTo>
                    <a:lnTo>
                      <a:pt x="432" y="81"/>
                    </a:lnTo>
                    <a:lnTo>
                      <a:pt x="438" y="81"/>
                    </a:lnTo>
                    <a:lnTo>
                      <a:pt x="438" y="87"/>
                    </a:lnTo>
                    <a:lnTo>
                      <a:pt x="432" y="92"/>
                    </a:lnTo>
                    <a:lnTo>
                      <a:pt x="432" y="87"/>
                    </a:lnTo>
                    <a:close/>
                    <a:moveTo>
                      <a:pt x="259" y="150"/>
                    </a:moveTo>
                    <a:lnTo>
                      <a:pt x="265" y="150"/>
                    </a:lnTo>
                    <a:lnTo>
                      <a:pt x="259" y="150"/>
                    </a:lnTo>
                    <a:lnTo>
                      <a:pt x="265" y="150"/>
                    </a:lnTo>
                    <a:lnTo>
                      <a:pt x="265" y="144"/>
                    </a:lnTo>
                    <a:lnTo>
                      <a:pt x="265" y="150"/>
                    </a:lnTo>
                    <a:lnTo>
                      <a:pt x="265" y="156"/>
                    </a:lnTo>
                    <a:lnTo>
                      <a:pt x="259" y="156"/>
                    </a:lnTo>
                    <a:lnTo>
                      <a:pt x="259" y="150"/>
                    </a:lnTo>
                    <a:close/>
                    <a:moveTo>
                      <a:pt x="259" y="144"/>
                    </a:moveTo>
                    <a:lnTo>
                      <a:pt x="259" y="138"/>
                    </a:lnTo>
                    <a:lnTo>
                      <a:pt x="259" y="133"/>
                    </a:lnTo>
                    <a:lnTo>
                      <a:pt x="259" y="138"/>
                    </a:lnTo>
                    <a:lnTo>
                      <a:pt x="265" y="138"/>
                    </a:lnTo>
                    <a:lnTo>
                      <a:pt x="265" y="144"/>
                    </a:lnTo>
                    <a:lnTo>
                      <a:pt x="259" y="144"/>
                    </a:lnTo>
                    <a:close/>
                    <a:moveTo>
                      <a:pt x="202" y="12"/>
                    </a:moveTo>
                    <a:lnTo>
                      <a:pt x="196" y="12"/>
                    </a:lnTo>
                    <a:lnTo>
                      <a:pt x="196" y="6"/>
                    </a:lnTo>
                    <a:lnTo>
                      <a:pt x="202" y="6"/>
                    </a:lnTo>
                    <a:lnTo>
                      <a:pt x="202" y="12"/>
                    </a:lnTo>
                    <a:lnTo>
                      <a:pt x="207" y="18"/>
                    </a:lnTo>
                    <a:lnTo>
                      <a:pt x="202" y="18"/>
                    </a:lnTo>
                    <a:lnTo>
                      <a:pt x="202" y="12"/>
                    </a:lnTo>
                    <a:close/>
                    <a:moveTo>
                      <a:pt x="265" y="144"/>
                    </a:moveTo>
                    <a:lnTo>
                      <a:pt x="265" y="138"/>
                    </a:lnTo>
                    <a:lnTo>
                      <a:pt x="265" y="144"/>
                    </a:lnTo>
                    <a:lnTo>
                      <a:pt x="265" y="150"/>
                    </a:lnTo>
                    <a:lnTo>
                      <a:pt x="259" y="150"/>
                    </a:lnTo>
                    <a:lnTo>
                      <a:pt x="259" y="144"/>
                    </a:lnTo>
                    <a:lnTo>
                      <a:pt x="265" y="144"/>
                    </a:lnTo>
                    <a:close/>
                    <a:moveTo>
                      <a:pt x="282" y="127"/>
                    </a:moveTo>
                    <a:lnTo>
                      <a:pt x="282" y="133"/>
                    </a:lnTo>
                    <a:lnTo>
                      <a:pt x="277" y="133"/>
                    </a:lnTo>
                    <a:lnTo>
                      <a:pt x="277" y="127"/>
                    </a:lnTo>
                    <a:lnTo>
                      <a:pt x="282" y="127"/>
                    </a:lnTo>
                    <a:close/>
                    <a:moveTo>
                      <a:pt x="190" y="18"/>
                    </a:moveTo>
                    <a:lnTo>
                      <a:pt x="190" y="12"/>
                    </a:lnTo>
                    <a:lnTo>
                      <a:pt x="196" y="12"/>
                    </a:lnTo>
                    <a:lnTo>
                      <a:pt x="196" y="18"/>
                    </a:lnTo>
                    <a:lnTo>
                      <a:pt x="190" y="18"/>
                    </a:lnTo>
                    <a:close/>
                    <a:moveTo>
                      <a:pt x="259" y="133"/>
                    </a:moveTo>
                    <a:lnTo>
                      <a:pt x="265" y="133"/>
                    </a:lnTo>
                    <a:lnTo>
                      <a:pt x="259" y="133"/>
                    </a:lnTo>
                    <a:close/>
                    <a:moveTo>
                      <a:pt x="265" y="133"/>
                    </a:moveTo>
                    <a:lnTo>
                      <a:pt x="271" y="133"/>
                    </a:lnTo>
                    <a:lnTo>
                      <a:pt x="271" y="138"/>
                    </a:lnTo>
                    <a:lnTo>
                      <a:pt x="271" y="133"/>
                    </a:lnTo>
                    <a:lnTo>
                      <a:pt x="265" y="133"/>
                    </a:lnTo>
                    <a:close/>
                    <a:moveTo>
                      <a:pt x="259" y="144"/>
                    </a:moveTo>
                    <a:lnTo>
                      <a:pt x="259" y="138"/>
                    </a:lnTo>
                    <a:lnTo>
                      <a:pt x="259" y="144"/>
                    </a:lnTo>
                    <a:close/>
                    <a:moveTo>
                      <a:pt x="271" y="144"/>
                    </a:moveTo>
                    <a:lnTo>
                      <a:pt x="271" y="138"/>
                    </a:lnTo>
                    <a:lnTo>
                      <a:pt x="277" y="138"/>
                    </a:lnTo>
                    <a:lnTo>
                      <a:pt x="277" y="144"/>
                    </a:lnTo>
                    <a:lnTo>
                      <a:pt x="271" y="144"/>
                    </a:lnTo>
                    <a:close/>
                    <a:moveTo>
                      <a:pt x="219" y="29"/>
                    </a:moveTo>
                    <a:lnTo>
                      <a:pt x="225" y="29"/>
                    </a:lnTo>
                    <a:lnTo>
                      <a:pt x="219" y="29"/>
                    </a:lnTo>
                    <a:close/>
                    <a:moveTo>
                      <a:pt x="282" y="121"/>
                    </a:moveTo>
                    <a:lnTo>
                      <a:pt x="282" y="127"/>
                    </a:lnTo>
                    <a:lnTo>
                      <a:pt x="282" y="121"/>
                    </a:lnTo>
                    <a:close/>
                    <a:moveTo>
                      <a:pt x="265" y="150"/>
                    </a:moveTo>
                    <a:lnTo>
                      <a:pt x="265" y="156"/>
                    </a:lnTo>
                    <a:lnTo>
                      <a:pt x="265" y="150"/>
                    </a:lnTo>
                    <a:close/>
                    <a:moveTo>
                      <a:pt x="179" y="12"/>
                    </a:moveTo>
                    <a:lnTo>
                      <a:pt x="184" y="12"/>
                    </a:lnTo>
                    <a:lnTo>
                      <a:pt x="179" y="12"/>
                    </a:lnTo>
                    <a:close/>
                    <a:moveTo>
                      <a:pt x="173" y="115"/>
                    </a:moveTo>
                    <a:lnTo>
                      <a:pt x="173" y="121"/>
                    </a:lnTo>
                    <a:lnTo>
                      <a:pt x="173" y="115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25" name="Freeform 335"/>
              <p:cNvSpPr>
                <a:spLocks noEditPoints="1"/>
              </p:cNvSpPr>
              <p:nvPr/>
            </p:nvSpPr>
            <p:spPr bwMode="auto">
              <a:xfrm>
                <a:off x="4528" y="1518"/>
                <a:ext cx="587" cy="691"/>
              </a:xfrm>
              <a:custGeom>
                <a:avLst/>
                <a:gdLst>
                  <a:gd name="T0" fmla="*/ 58 w 587"/>
                  <a:gd name="T1" fmla="*/ 547 h 691"/>
                  <a:gd name="T2" fmla="*/ 40 w 587"/>
                  <a:gd name="T3" fmla="*/ 512 h 691"/>
                  <a:gd name="T4" fmla="*/ 17 w 587"/>
                  <a:gd name="T5" fmla="*/ 466 h 691"/>
                  <a:gd name="T6" fmla="*/ 6 w 587"/>
                  <a:gd name="T7" fmla="*/ 409 h 691"/>
                  <a:gd name="T8" fmla="*/ 40 w 587"/>
                  <a:gd name="T9" fmla="*/ 374 h 691"/>
                  <a:gd name="T10" fmla="*/ 69 w 587"/>
                  <a:gd name="T11" fmla="*/ 357 h 691"/>
                  <a:gd name="T12" fmla="*/ 75 w 587"/>
                  <a:gd name="T13" fmla="*/ 317 h 691"/>
                  <a:gd name="T14" fmla="*/ 109 w 587"/>
                  <a:gd name="T15" fmla="*/ 299 h 691"/>
                  <a:gd name="T16" fmla="*/ 144 w 587"/>
                  <a:gd name="T17" fmla="*/ 282 h 691"/>
                  <a:gd name="T18" fmla="*/ 173 w 587"/>
                  <a:gd name="T19" fmla="*/ 248 h 691"/>
                  <a:gd name="T20" fmla="*/ 150 w 587"/>
                  <a:gd name="T21" fmla="*/ 207 h 691"/>
                  <a:gd name="T22" fmla="*/ 150 w 587"/>
                  <a:gd name="T23" fmla="*/ 161 h 691"/>
                  <a:gd name="T24" fmla="*/ 155 w 587"/>
                  <a:gd name="T25" fmla="*/ 115 h 691"/>
                  <a:gd name="T26" fmla="*/ 178 w 587"/>
                  <a:gd name="T27" fmla="*/ 86 h 691"/>
                  <a:gd name="T28" fmla="*/ 213 w 587"/>
                  <a:gd name="T29" fmla="*/ 58 h 691"/>
                  <a:gd name="T30" fmla="*/ 247 w 587"/>
                  <a:gd name="T31" fmla="*/ 35 h 691"/>
                  <a:gd name="T32" fmla="*/ 271 w 587"/>
                  <a:gd name="T33" fmla="*/ 0 h 691"/>
                  <a:gd name="T34" fmla="*/ 305 w 587"/>
                  <a:gd name="T35" fmla="*/ 35 h 691"/>
                  <a:gd name="T36" fmla="*/ 363 w 587"/>
                  <a:gd name="T37" fmla="*/ 35 h 691"/>
                  <a:gd name="T38" fmla="*/ 420 w 587"/>
                  <a:gd name="T39" fmla="*/ 29 h 691"/>
                  <a:gd name="T40" fmla="*/ 455 w 587"/>
                  <a:gd name="T41" fmla="*/ 17 h 691"/>
                  <a:gd name="T42" fmla="*/ 483 w 587"/>
                  <a:gd name="T43" fmla="*/ 63 h 691"/>
                  <a:gd name="T44" fmla="*/ 512 w 587"/>
                  <a:gd name="T45" fmla="*/ 98 h 691"/>
                  <a:gd name="T46" fmla="*/ 529 w 587"/>
                  <a:gd name="T47" fmla="*/ 132 h 691"/>
                  <a:gd name="T48" fmla="*/ 558 w 587"/>
                  <a:gd name="T49" fmla="*/ 167 h 691"/>
                  <a:gd name="T50" fmla="*/ 587 w 587"/>
                  <a:gd name="T51" fmla="*/ 201 h 691"/>
                  <a:gd name="T52" fmla="*/ 581 w 587"/>
                  <a:gd name="T53" fmla="*/ 242 h 691"/>
                  <a:gd name="T54" fmla="*/ 587 w 587"/>
                  <a:gd name="T55" fmla="*/ 271 h 691"/>
                  <a:gd name="T56" fmla="*/ 576 w 587"/>
                  <a:gd name="T57" fmla="*/ 317 h 691"/>
                  <a:gd name="T58" fmla="*/ 570 w 587"/>
                  <a:gd name="T59" fmla="*/ 299 h 691"/>
                  <a:gd name="T60" fmla="*/ 541 w 587"/>
                  <a:gd name="T61" fmla="*/ 288 h 691"/>
                  <a:gd name="T62" fmla="*/ 529 w 587"/>
                  <a:gd name="T63" fmla="*/ 276 h 691"/>
                  <a:gd name="T64" fmla="*/ 512 w 587"/>
                  <a:gd name="T65" fmla="*/ 248 h 691"/>
                  <a:gd name="T66" fmla="*/ 495 w 587"/>
                  <a:gd name="T67" fmla="*/ 265 h 691"/>
                  <a:gd name="T68" fmla="*/ 460 w 587"/>
                  <a:gd name="T69" fmla="*/ 288 h 691"/>
                  <a:gd name="T70" fmla="*/ 437 w 587"/>
                  <a:gd name="T71" fmla="*/ 328 h 691"/>
                  <a:gd name="T72" fmla="*/ 437 w 587"/>
                  <a:gd name="T73" fmla="*/ 391 h 691"/>
                  <a:gd name="T74" fmla="*/ 432 w 587"/>
                  <a:gd name="T75" fmla="*/ 466 h 691"/>
                  <a:gd name="T76" fmla="*/ 437 w 587"/>
                  <a:gd name="T77" fmla="*/ 495 h 691"/>
                  <a:gd name="T78" fmla="*/ 449 w 587"/>
                  <a:gd name="T79" fmla="*/ 530 h 691"/>
                  <a:gd name="T80" fmla="*/ 460 w 587"/>
                  <a:gd name="T81" fmla="*/ 512 h 691"/>
                  <a:gd name="T82" fmla="*/ 478 w 587"/>
                  <a:gd name="T83" fmla="*/ 530 h 691"/>
                  <a:gd name="T84" fmla="*/ 449 w 587"/>
                  <a:gd name="T85" fmla="*/ 553 h 691"/>
                  <a:gd name="T86" fmla="*/ 437 w 587"/>
                  <a:gd name="T87" fmla="*/ 570 h 691"/>
                  <a:gd name="T88" fmla="*/ 409 w 587"/>
                  <a:gd name="T89" fmla="*/ 599 h 691"/>
                  <a:gd name="T90" fmla="*/ 368 w 587"/>
                  <a:gd name="T91" fmla="*/ 622 h 691"/>
                  <a:gd name="T92" fmla="*/ 386 w 587"/>
                  <a:gd name="T93" fmla="*/ 587 h 691"/>
                  <a:gd name="T94" fmla="*/ 340 w 587"/>
                  <a:gd name="T95" fmla="*/ 593 h 691"/>
                  <a:gd name="T96" fmla="*/ 322 w 587"/>
                  <a:gd name="T97" fmla="*/ 599 h 691"/>
                  <a:gd name="T98" fmla="*/ 276 w 587"/>
                  <a:gd name="T99" fmla="*/ 627 h 691"/>
                  <a:gd name="T100" fmla="*/ 282 w 587"/>
                  <a:gd name="T101" fmla="*/ 650 h 691"/>
                  <a:gd name="T102" fmla="*/ 247 w 587"/>
                  <a:gd name="T103" fmla="*/ 673 h 691"/>
                  <a:gd name="T104" fmla="*/ 213 w 587"/>
                  <a:gd name="T105" fmla="*/ 668 h 691"/>
                  <a:gd name="T106" fmla="*/ 173 w 587"/>
                  <a:gd name="T107" fmla="*/ 650 h 691"/>
                  <a:gd name="T108" fmla="*/ 138 w 587"/>
                  <a:gd name="T109" fmla="*/ 645 h 691"/>
                  <a:gd name="T110" fmla="*/ 144 w 587"/>
                  <a:gd name="T111" fmla="*/ 616 h 691"/>
                  <a:gd name="T112" fmla="*/ 138 w 587"/>
                  <a:gd name="T113" fmla="*/ 576 h 691"/>
                  <a:gd name="T114" fmla="*/ 98 w 587"/>
                  <a:gd name="T115" fmla="*/ 535 h 691"/>
                  <a:gd name="T116" fmla="*/ 501 w 587"/>
                  <a:gd name="T117" fmla="*/ 506 h 6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87" h="691">
                    <a:moveTo>
                      <a:pt x="92" y="535"/>
                    </a:moveTo>
                    <a:lnTo>
                      <a:pt x="86" y="535"/>
                    </a:lnTo>
                    <a:lnTo>
                      <a:pt x="81" y="535"/>
                    </a:lnTo>
                    <a:lnTo>
                      <a:pt x="75" y="535"/>
                    </a:lnTo>
                    <a:lnTo>
                      <a:pt x="69" y="535"/>
                    </a:lnTo>
                    <a:lnTo>
                      <a:pt x="75" y="535"/>
                    </a:lnTo>
                    <a:lnTo>
                      <a:pt x="75" y="541"/>
                    </a:lnTo>
                    <a:lnTo>
                      <a:pt x="69" y="547"/>
                    </a:lnTo>
                    <a:lnTo>
                      <a:pt x="69" y="541"/>
                    </a:lnTo>
                    <a:lnTo>
                      <a:pt x="69" y="547"/>
                    </a:lnTo>
                    <a:lnTo>
                      <a:pt x="69" y="541"/>
                    </a:lnTo>
                    <a:lnTo>
                      <a:pt x="69" y="547"/>
                    </a:lnTo>
                    <a:lnTo>
                      <a:pt x="63" y="547"/>
                    </a:lnTo>
                    <a:lnTo>
                      <a:pt x="58" y="547"/>
                    </a:lnTo>
                    <a:lnTo>
                      <a:pt x="52" y="553"/>
                    </a:lnTo>
                    <a:lnTo>
                      <a:pt x="52" y="547"/>
                    </a:lnTo>
                    <a:lnTo>
                      <a:pt x="46" y="547"/>
                    </a:lnTo>
                    <a:lnTo>
                      <a:pt x="46" y="553"/>
                    </a:lnTo>
                    <a:lnTo>
                      <a:pt x="40" y="553"/>
                    </a:lnTo>
                    <a:lnTo>
                      <a:pt x="40" y="547"/>
                    </a:lnTo>
                    <a:lnTo>
                      <a:pt x="46" y="541"/>
                    </a:lnTo>
                    <a:lnTo>
                      <a:pt x="40" y="541"/>
                    </a:lnTo>
                    <a:lnTo>
                      <a:pt x="46" y="541"/>
                    </a:lnTo>
                    <a:lnTo>
                      <a:pt x="46" y="535"/>
                    </a:lnTo>
                    <a:lnTo>
                      <a:pt x="46" y="530"/>
                    </a:lnTo>
                    <a:lnTo>
                      <a:pt x="46" y="524"/>
                    </a:lnTo>
                    <a:lnTo>
                      <a:pt x="40" y="518"/>
                    </a:lnTo>
                    <a:lnTo>
                      <a:pt x="40" y="512"/>
                    </a:lnTo>
                    <a:lnTo>
                      <a:pt x="46" y="512"/>
                    </a:lnTo>
                    <a:lnTo>
                      <a:pt x="46" y="506"/>
                    </a:lnTo>
                    <a:lnTo>
                      <a:pt x="46" y="501"/>
                    </a:lnTo>
                    <a:lnTo>
                      <a:pt x="40" y="501"/>
                    </a:lnTo>
                    <a:lnTo>
                      <a:pt x="40" y="495"/>
                    </a:lnTo>
                    <a:lnTo>
                      <a:pt x="35" y="495"/>
                    </a:lnTo>
                    <a:lnTo>
                      <a:pt x="35" y="489"/>
                    </a:lnTo>
                    <a:lnTo>
                      <a:pt x="35" y="483"/>
                    </a:lnTo>
                    <a:lnTo>
                      <a:pt x="29" y="483"/>
                    </a:lnTo>
                    <a:lnTo>
                      <a:pt x="29" y="478"/>
                    </a:lnTo>
                    <a:lnTo>
                      <a:pt x="23" y="478"/>
                    </a:lnTo>
                    <a:lnTo>
                      <a:pt x="23" y="472"/>
                    </a:lnTo>
                    <a:lnTo>
                      <a:pt x="17" y="472"/>
                    </a:lnTo>
                    <a:lnTo>
                      <a:pt x="17" y="466"/>
                    </a:lnTo>
                    <a:lnTo>
                      <a:pt x="12" y="460"/>
                    </a:lnTo>
                    <a:lnTo>
                      <a:pt x="17" y="460"/>
                    </a:lnTo>
                    <a:lnTo>
                      <a:pt x="17" y="455"/>
                    </a:lnTo>
                    <a:lnTo>
                      <a:pt x="12" y="449"/>
                    </a:lnTo>
                    <a:lnTo>
                      <a:pt x="12" y="443"/>
                    </a:lnTo>
                    <a:lnTo>
                      <a:pt x="12" y="437"/>
                    </a:lnTo>
                    <a:lnTo>
                      <a:pt x="12" y="432"/>
                    </a:lnTo>
                    <a:lnTo>
                      <a:pt x="12" y="426"/>
                    </a:lnTo>
                    <a:lnTo>
                      <a:pt x="6" y="426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6" y="414"/>
                    </a:lnTo>
                    <a:lnTo>
                      <a:pt x="6" y="409"/>
                    </a:lnTo>
                    <a:lnTo>
                      <a:pt x="12" y="409"/>
                    </a:lnTo>
                    <a:lnTo>
                      <a:pt x="12" y="403"/>
                    </a:lnTo>
                    <a:lnTo>
                      <a:pt x="17" y="397"/>
                    </a:lnTo>
                    <a:lnTo>
                      <a:pt x="12" y="391"/>
                    </a:lnTo>
                    <a:lnTo>
                      <a:pt x="17" y="386"/>
                    </a:lnTo>
                    <a:lnTo>
                      <a:pt x="12" y="386"/>
                    </a:lnTo>
                    <a:lnTo>
                      <a:pt x="12" y="380"/>
                    </a:lnTo>
                    <a:lnTo>
                      <a:pt x="17" y="374"/>
                    </a:lnTo>
                    <a:lnTo>
                      <a:pt x="23" y="374"/>
                    </a:lnTo>
                    <a:lnTo>
                      <a:pt x="29" y="374"/>
                    </a:lnTo>
                    <a:lnTo>
                      <a:pt x="29" y="368"/>
                    </a:lnTo>
                    <a:lnTo>
                      <a:pt x="29" y="374"/>
                    </a:lnTo>
                    <a:lnTo>
                      <a:pt x="35" y="374"/>
                    </a:lnTo>
                    <a:lnTo>
                      <a:pt x="40" y="374"/>
                    </a:lnTo>
                    <a:lnTo>
                      <a:pt x="46" y="374"/>
                    </a:lnTo>
                    <a:lnTo>
                      <a:pt x="46" y="368"/>
                    </a:lnTo>
                    <a:lnTo>
                      <a:pt x="40" y="368"/>
                    </a:lnTo>
                    <a:lnTo>
                      <a:pt x="40" y="363"/>
                    </a:lnTo>
                    <a:lnTo>
                      <a:pt x="46" y="363"/>
                    </a:lnTo>
                    <a:lnTo>
                      <a:pt x="46" y="357"/>
                    </a:lnTo>
                    <a:lnTo>
                      <a:pt x="52" y="357"/>
                    </a:lnTo>
                    <a:lnTo>
                      <a:pt x="52" y="363"/>
                    </a:lnTo>
                    <a:lnTo>
                      <a:pt x="52" y="368"/>
                    </a:lnTo>
                    <a:lnTo>
                      <a:pt x="58" y="368"/>
                    </a:lnTo>
                    <a:lnTo>
                      <a:pt x="63" y="368"/>
                    </a:lnTo>
                    <a:lnTo>
                      <a:pt x="69" y="368"/>
                    </a:lnTo>
                    <a:lnTo>
                      <a:pt x="69" y="363"/>
                    </a:lnTo>
                    <a:lnTo>
                      <a:pt x="69" y="357"/>
                    </a:lnTo>
                    <a:lnTo>
                      <a:pt x="69" y="351"/>
                    </a:lnTo>
                    <a:lnTo>
                      <a:pt x="69" y="345"/>
                    </a:lnTo>
                    <a:lnTo>
                      <a:pt x="63" y="345"/>
                    </a:lnTo>
                    <a:lnTo>
                      <a:pt x="63" y="340"/>
                    </a:lnTo>
                    <a:lnTo>
                      <a:pt x="58" y="340"/>
                    </a:lnTo>
                    <a:lnTo>
                      <a:pt x="58" y="334"/>
                    </a:lnTo>
                    <a:lnTo>
                      <a:pt x="52" y="334"/>
                    </a:lnTo>
                    <a:lnTo>
                      <a:pt x="52" y="328"/>
                    </a:lnTo>
                    <a:lnTo>
                      <a:pt x="52" y="322"/>
                    </a:lnTo>
                    <a:lnTo>
                      <a:pt x="58" y="322"/>
                    </a:lnTo>
                    <a:lnTo>
                      <a:pt x="63" y="322"/>
                    </a:lnTo>
                    <a:lnTo>
                      <a:pt x="69" y="322"/>
                    </a:lnTo>
                    <a:lnTo>
                      <a:pt x="75" y="322"/>
                    </a:lnTo>
                    <a:lnTo>
                      <a:pt x="75" y="317"/>
                    </a:lnTo>
                    <a:lnTo>
                      <a:pt x="81" y="317"/>
                    </a:lnTo>
                    <a:lnTo>
                      <a:pt x="81" y="311"/>
                    </a:lnTo>
                    <a:lnTo>
                      <a:pt x="86" y="317"/>
                    </a:lnTo>
                    <a:lnTo>
                      <a:pt x="86" y="311"/>
                    </a:lnTo>
                    <a:lnTo>
                      <a:pt x="92" y="311"/>
                    </a:lnTo>
                    <a:lnTo>
                      <a:pt x="86" y="311"/>
                    </a:lnTo>
                    <a:lnTo>
                      <a:pt x="92" y="311"/>
                    </a:lnTo>
                    <a:lnTo>
                      <a:pt x="92" y="305"/>
                    </a:lnTo>
                    <a:lnTo>
                      <a:pt x="92" y="299"/>
                    </a:lnTo>
                    <a:lnTo>
                      <a:pt x="92" y="294"/>
                    </a:lnTo>
                    <a:lnTo>
                      <a:pt x="98" y="294"/>
                    </a:lnTo>
                    <a:lnTo>
                      <a:pt x="104" y="294"/>
                    </a:lnTo>
                    <a:lnTo>
                      <a:pt x="109" y="294"/>
                    </a:lnTo>
                    <a:lnTo>
                      <a:pt x="109" y="299"/>
                    </a:lnTo>
                    <a:lnTo>
                      <a:pt x="109" y="305"/>
                    </a:lnTo>
                    <a:lnTo>
                      <a:pt x="115" y="305"/>
                    </a:lnTo>
                    <a:lnTo>
                      <a:pt x="121" y="305"/>
                    </a:lnTo>
                    <a:lnTo>
                      <a:pt x="127" y="305"/>
                    </a:lnTo>
                    <a:lnTo>
                      <a:pt x="132" y="305"/>
                    </a:lnTo>
                    <a:lnTo>
                      <a:pt x="138" y="299"/>
                    </a:lnTo>
                    <a:lnTo>
                      <a:pt x="132" y="299"/>
                    </a:lnTo>
                    <a:lnTo>
                      <a:pt x="132" y="294"/>
                    </a:lnTo>
                    <a:lnTo>
                      <a:pt x="127" y="294"/>
                    </a:lnTo>
                    <a:lnTo>
                      <a:pt x="132" y="294"/>
                    </a:lnTo>
                    <a:lnTo>
                      <a:pt x="132" y="288"/>
                    </a:lnTo>
                    <a:lnTo>
                      <a:pt x="138" y="288"/>
                    </a:lnTo>
                    <a:lnTo>
                      <a:pt x="138" y="282"/>
                    </a:lnTo>
                    <a:lnTo>
                      <a:pt x="144" y="282"/>
                    </a:lnTo>
                    <a:lnTo>
                      <a:pt x="144" y="276"/>
                    </a:lnTo>
                    <a:lnTo>
                      <a:pt x="150" y="276"/>
                    </a:lnTo>
                    <a:lnTo>
                      <a:pt x="150" y="271"/>
                    </a:lnTo>
                    <a:lnTo>
                      <a:pt x="150" y="265"/>
                    </a:lnTo>
                    <a:lnTo>
                      <a:pt x="155" y="265"/>
                    </a:lnTo>
                    <a:lnTo>
                      <a:pt x="155" y="259"/>
                    </a:lnTo>
                    <a:lnTo>
                      <a:pt x="161" y="259"/>
                    </a:lnTo>
                    <a:lnTo>
                      <a:pt x="167" y="259"/>
                    </a:lnTo>
                    <a:lnTo>
                      <a:pt x="173" y="265"/>
                    </a:lnTo>
                    <a:lnTo>
                      <a:pt x="173" y="259"/>
                    </a:lnTo>
                    <a:lnTo>
                      <a:pt x="173" y="253"/>
                    </a:lnTo>
                    <a:lnTo>
                      <a:pt x="178" y="253"/>
                    </a:lnTo>
                    <a:lnTo>
                      <a:pt x="173" y="253"/>
                    </a:lnTo>
                    <a:lnTo>
                      <a:pt x="173" y="248"/>
                    </a:lnTo>
                    <a:lnTo>
                      <a:pt x="167" y="248"/>
                    </a:lnTo>
                    <a:lnTo>
                      <a:pt x="173" y="242"/>
                    </a:lnTo>
                    <a:lnTo>
                      <a:pt x="173" y="236"/>
                    </a:lnTo>
                    <a:lnTo>
                      <a:pt x="173" y="230"/>
                    </a:lnTo>
                    <a:lnTo>
                      <a:pt x="173" y="225"/>
                    </a:lnTo>
                    <a:lnTo>
                      <a:pt x="167" y="225"/>
                    </a:lnTo>
                    <a:lnTo>
                      <a:pt x="161" y="225"/>
                    </a:lnTo>
                    <a:lnTo>
                      <a:pt x="161" y="219"/>
                    </a:lnTo>
                    <a:lnTo>
                      <a:pt x="155" y="219"/>
                    </a:lnTo>
                    <a:lnTo>
                      <a:pt x="155" y="213"/>
                    </a:lnTo>
                    <a:lnTo>
                      <a:pt x="150" y="213"/>
                    </a:lnTo>
                    <a:lnTo>
                      <a:pt x="155" y="213"/>
                    </a:lnTo>
                    <a:lnTo>
                      <a:pt x="150" y="213"/>
                    </a:lnTo>
                    <a:lnTo>
                      <a:pt x="150" y="207"/>
                    </a:lnTo>
                    <a:lnTo>
                      <a:pt x="150" y="201"/>
                    </a:lnTo>
                    <a:lnTo>
                      <a:pt x="150" y="196"/>
                    </a:lnTo>
                    <a:lnTo>
                      <a:pt x="144" y="196"/>
                    </a:lnTo>
                    <a:lnTo>
                      <a:pt x="150" y="196"/>
                    </a:lnTo>
                    <a:lnTo>
                      <a:pt x="150" y="190"/>
                    </a:lnTo>
                    <a:lnTo>
                      <a:pt x="155" y="190"/>
                    </a:lnTo>
                    <a:lnTo>
                      <a:pt x="155" y="184"/>
                    </a:lnTo>
                    <a:lnTo>
                      <a:pt x="155" y="178"/>
                    </a:lnTo>
                    <a:lnTo>
                      <a:pt x="161" y="178"/>
                    </a:lnTo>
                    <a:lnTo>
                      <a:pt x="161" y="173"/>
                    </a:lnTo>
                    <a:lnTo>
                      <a:pt x="161" y="167"/>
                    </a:lnTo>
                    <a:lnTo>
                      <a:pt x="155" y="167"/>
                    </a:lnTo>
                    <a:lnTo>
                      <a:pt x="155" y="161"/>
                    </a:lnTo>
                    <a:lnTo>
                      <a:pt x="150" y="161"/>
                    </a:lnTo>
                    <a:lnTo>
                      <a:pt x="150" y="155"/>
                    </a:lnTo>
                    <a:lnTo>
                      <a:pt x="150" y="150"/>
                    </a:lnTo>
                    <a:lnTo>
                      <a:pt x="144" y="144"/>
                    </a:lnTo>
                    <a:lnTo>
                      <a:pt x="144" y="138"/>
                    </a:lnTo>
                    <a:lnTo>
                      <a:pt x="144" y="132"/>
                    </a:lnTo>
                    <a:lnTo>
                      <a:pt x="150" y="132"/>
                    </a:lnTo>
                    <a:lnTo>
                      <a:pt x="150" y="127"/>
                    </a:lnTo>
                    <a:lnTo>
                      <a:pt x="155" y="127"/>
                    </a:lnTo>
                    <a:lnTo>
                      <a:pt x="155" y="132"/>
                    </a:lnTo>
                    <a:lnTo>
                      <a:pt x="161" y="132"/>
                    </a:lnTo>
                    <a:lnTo>
                      <a:pt x="161" y="127"/>
                    </a:lnTo>
                    <a:lnTo>
                      <a:pt x="161" y="121"/>
                    </a:lnTo>
                    <a:lnTo>
                      <a:pt x="161" y="115"/>
                    </a:lnTo>
                    <a:lnTo>
                      <a:pt x="155" y="115"/>
                    </a:lnTo>
                    <a:lnTo>
                      <a:pt x="155" y="109"/>
                    </a:lnTo>
                    <a:lnTo>
                      <a:pt x="150" y="109"/>
                    </a:lnTo>
                    <a:lnTo>
                      <a:pt x="150" y="115"/>
                    </a:lnTo>
                    <a:lnTo>
                      <a:pt x="150" y="109"/>
                    </a:lnTo>
                    <a:lnTo>
                      <a:pt x="150" y="104"/>
                    </a:lnTo>
                    <a:lnTo>
                      <a:pt x="150" y="98"/>
                    </a:lnTo>
                    <a:lnTo>
                      <a:pt x="155" y="98"/>
                    </a:lnTo>
                    <a:lnTo>
                      <a:pt x="161" y="92"/>
                    </a:lnTo>
                    <a:lnTo>
                      <a:pt x="161" y="98"/>
                    </a:lnTo>
                    <a:lnTo>
                      <a:pt x="167" y="98"/>
                    </a:lnTo>
                    <a:lnTo>
                      <a:pt x="167" y="92"/>
                    </a:lnTo>
                    <a:lnTo>
                      <a:pt x="167" y="86"/>
                    </a:lnTo>
                    <a:lnTo>
                      <a:pt x="173" y="86"/>
                    </a:lnTo>
                    <a:lnTo>
                      <a:pt x="178" y="86"/>
                    </a:lnTo>
                    <a:lnTo>
                      <a:pt x="178" y="81"/>
                    </a:lnTo>
                    <a:lnTo>
                      <a:pt x="184" y="81"/>
                    </a:lnTo>
                    <a:lnTo>
                      <a:pt x="184" y="75"/>
                    </a:lnTo>
                    <a:lnTo>
                      <a:pt x="190" y="81"/>
                    </a:lnTo>
                    <a:lnTo>
                      <a:pt x="196" y="81"/>
                    </a:lnTo>
                    <a:lnTo>
                      <a:pt x="196" y="75"/>
                    </a:lnTo>
                    <a:lnTo>
                      <a:pt x="196" y="81"/>
                    </a:lnTo>
                    <a:lnTo>
                      <a:pt x="196" y="75"/>
                    </a:lnTo>
                    <a:lnTo>
                      <a:pt x="201" y="75"/>
                    </a:lnTo>
                    <a:lnTo>
                      <a:pt x="201" y="69"/>
                    </a:lnTo>
                    <a:lnTo>
                      <a:pt x="207" y="69"/>
                    </a:lnTo>
                    <a:lnTo>
                      <a:pt x="207" y="63"/>
                    </a:lnTo>
                    <a:lnTo>
                      <a:pt x="207" y="58"/>
                    </a:lnTo>
                    <a:lnTo>
                      <a:pt x="213" y="58"/>
                    </a:lnTo>
                    <a:lnTo>
                      <a:pt x="219" y="58"/>
                    </a:lnTo>
                    <a:lnTo>
                      <a:pt x="219" y="63"/>
                    </a:lnTo>
                    <a:lnTo>
                      <a:pt x="224" y="63"/>
                    </a:lnTo>
                    <a:lnTo>
                      <a:pt x="230" y="63"/>
                    </a:lnTo>
                    <a:lnTo>
                      <a:pt x="236" y="63"/>
                    </a:lnTo>
                    <a:lnTo>
                      <a:pt x="236" y="58"/>
                    </a:lnTo>
                    <a:lnTo>
                      <a:pt x="242" y="58"/>
                    </a:lnTo>
                    <a:lnTo>
                      <a:pt x="236" y="58"/>
                    </a:lnTo>
                    <a:lnTo>
                      <a:pt x="236" y="52"/>
                    </a:lnTo>
                    <a:lnTo>
                      <a:pt x="236" y="46"/>
                    </a:lnTo>
                    <a:lnTo>
                      <a:pt x="236" y="40"/>
                    </a:lnTo>
                    <a:lnTo>
                      <a:pt x="242" y="40"/>
                    </a:lnTo>
                    <a:lnTo>
                      <a:pt x="242" y="35"/>
                    </a:lnTo>
                    <a:lnTo>
                      <a:pt x="247" y="35"/>
                    </a:lnTo>
                    <a:lnTo>
                      <a:pt x="247" y="29"/>
                    </a:lnTo>
                    <a:lnTo>
                      <a:pt x="253" y="29"/>
                    </a:lnTo>
                    <a:lnTo>
                      <a:pt x="259" y="29"/>
                    </a:lnTo>
                    <a:lnTo>
                      <a:pt x="259" y="23"/>
                    </a:lnTo>
                    <a:lnTo>
                      <a:pt x="253" y="23"/>
                    </a:lnTo>
                    <a:lnTo>
                      <a:pt x="247" y="23"/>
                    </a:lnTo>
                    <a:lnTo>
                      <a:pt x="247" y="17"/>
                    </a:lnTo>
                    <a:lnTo>
                      <a:pt x="247" y="12"/>
                    </a:lnTo>
                    <a:lnTo>
                      <a:pt x="247" y="6"/>
                    </a:lnTo>
                    <a:lnTo>
                      <a:pt x="253" y="6"/>
                    </a:lnTo>
                    <a:lnTo>
                      <a:pt x="253" y="12"/>
                    </a:lnTo>
                    <a:lnTo>
                      <a:pt x="259" y="6"/>
                    </a:lnTo>
                    <a:lnTo>
                      <a:pt x="265" y="6"/>
                    </a:lnTo>
                    <a:lnTo>
                      <a:pt x="271" y="0"/>
                    </a:lnTo>
                    <a:lnTo>
                      <a:pt x="271" y="6"/>
                    </a:lnTo>
                    <a:lnTo>
                      <a:pt x="276" y="6"/>
                    </a:lnTo>
                    <a:lnTo>
                      <a:pt x="271" y="6"/>
                    </a:lnTo>
                    <a:lnTo>
                      <a:pt x="276" y="12"/>
                    </a:lnTo>
                    <a:lnTo>
                      <a:pt x="276" y="17"/>
                    </a:lnTo>
                    <a:lnTo>
                      <a:pt x="276" y="23"/>
                    </a:lnTo>
                    <a:lnTo>
                      <a:pt x="276" y="29"/>
                    </a:lnTo>
                    <a:lnTo>
                      <a:pt x="282" y="35"/>
                    </a:lnTo>
                    <a:lnTo>
                      <a:pt x="282" y="40"/>
                    </a:lnTo>
                    <a:lnTo>
                      <a:pt x="288" y="40"/>
                    </a:lnTo>
                    <a:lnTo>
                      <a:pt x="294" y="40"/>
                    </a:lnTo>
                    <a:lnTo>
                      <a:pt x="299" y="40"/>
                    </a:lnTo>
                    <a:lnTo>
                      <a:pt x="299" y="35"/>
                    </a:lnTo>
                    <a:lnTo>
                      <a:pt x="305" y="35"/>
                    </a:lnTo>
                    <a:lnTo>
                      <a:pt x="311" y="35"/>
                    </a:lnTo>
                    <a:lnTo>
                      <a:pt x="317" y="35"/>
                    </a:lnTo>
                    <a:lnTo>
                      <a:pt x="322" y="35"/>
                    </a:lnTo>
                    <a:lnTo>
                      <a:pt x="322" y="29"/>
                    </a:lnTo>
                    <a:lnTo>
                      <a:pt x="328" y="29"/>
                    </a:lnTo>
                    <a:lnTo>
                      <a:pt x="334" y="29"/>
                    </a:lnTo>
                    <a:lnTo>
                      <a:pt x="334" y="35"/>
                    </a:lnTo>
                    <a:lnTo>
                      <a:pt x="340" y="35"/>
                    </a:lnTo>
                    <a:lnTo>
                      <a:pt x="345" y="35"/>
                    </a:lnTo>
                    <a:lnTo>
                      <a:pt x="351" y="35"/>
                    </a:lnTo>
                    <a:lnTo>
                      <a:pt x="351" y="40"/>
                    </a:lnTo>
                    <a:lnTo>
                      <a:pt x="357" y="40"/>
                    </a:lnTo>
                    <a:lnTo>
                      <a:pt x="363" y="40"/>
                    </a:lnTo>
                    <a:lnTo>
                      <a:pt x="363" y="35"/>
                    </a:lnTo>
                    <a:lnTo>
                      <a:pt x="368" y="35"/>
                    </a:lnTo>
                    <a:lnTo>
                      <a:pt x="368" y="29"/>
                    </a:lnTo>
                    <a:lnTo>
                      <a:pt x="374" y="29"/>
                    </a:lnTo>
                    <a:lnTo>
                      <a:pt x="374" y="23"/>
                    </a:lnTo>
                    <a:lnTo>
                      <a:pt x="380" y="23"/>
                    </a:lnTo>
                    <a:lnTo>
                      <a:pt x="386" y="23"/>
                    </a:lnTo>
                    <a:lnTo>
                      <a:pt x="391" y="23"/>
                    </a:lnTo>
                    <a:lnTo>
                      <a:pt x="397" y="23"/>
                    </a:lnTo>
                    <a:lnTo>
                      <a:pt x="397" y="29"/>
                    </a:lnTo>
                    <a:lnTo>
                      <a:pt x="403" y="29"/>
                    </a:lnTo>
                    <a:lnTo>
                      <a:pt x="409" y="35"/>
                    </a:lnTo>
                    <a:lnTo>
                      <a:pt x="409" y="29"/>
                    </a:lnTo>
                    <a:lnTo>
                      <a:pt x="414" y="29"/>
                    </a:lnTo>
                    <a:lnTo>
                      <a:pt x="420" y="29"/>
                    </a:lnTo>
                    <a:lnTo>
                      <a:pt x="426" y="23"/>
                    </a:lnTo>
                    <a:lnTo>
                      <a:pt x="432" y="23"/>
                    </a:lnTo>
                    <a:lnTo>
                      <a:pt x="432" y="17"/>
                    </a:lnTo>
                    <a:lnTo>
                      <a:pt x="432" y="23"/>
                    </a:lnTo>
                    <a:lnTo>
                      <a:pt x="437" y="23"/>
                    </a:lnTo>
                    <a:lnTo>
                      <a:pt x="443" y="17"/>
                    </a:lnTo>
                    <a:lnTo>
                      <a:pt x="443" y="12"/>
                    </a:lnTo>
                    <a:lnTo>
                      <a:pt x="449" y="12"/>
                    </a:lnTo>
                    <a:lnTo>
                      <a:pt x="443" y="12"/>
                    </a:lnTo>
                    <a:lnTo>
                      <a:pt x="443" y="6"/>
                    </a:lnTo>
                    <a:lnTo>
                      <a:pt x="449" y="6"/>
                    </a:lnTo>
                    <a:lnTo>
                      <a:pt x="449" y="12"/>
                    </a:lnTo>
                    <a:lnTo>
                      <a:pt x="449" y="17"/>
                    </a:lnTo>
                    <a:lnTo>
                      <a:pt x="455" y="17"/>
                    </a:lnTo>
                    <a:lnTo>
                      <a:pt x="460" y="17"/>
                    </a:lnTo>
                    <a:lnTo>
                      <a:pt x="466" y="17"/>
                    </a:lnTo>
                    <a:lnTo>
                      <a:pt x="466" y="23"/>
                    </a:lnTo>
                    <a:lnTo>
                      <a:pt x="472" y="23"/>
                    </a:lnTo>
                    <a:lnTo>
                      <a:pt x="472" y="29"/>
                    </a:lnTo>
                    <a:lnTo>
                      <a:pt x="472" y="35"/>
                    </a:lnTo>
                    <a:lnTo>
                      <a:pt x="472" y="40"/>
                    </a:lnTo>
                    <a:lnTo>
                      <a:pt x="466" y="46"/>
                    </a:lnTo>
                    <a:lnTo>
                      <a:pt x="466" y="52"/>
                    </a:lnTo>
                    <a:lnTo>
                      <a:pt x="472" y="52"/>
                    </a:lnTo>
                    <a:lnTo>
                      <a:pt x="472" y="58"/>
                    </a:lnTo>
                    <a:lnTo>
                      <a:pt x="478" y="58"/>
                    </a:lnTo>
                    <a:lnTo>
                      <a:pt x="483" y="58"/>
                    </a:lnTo>
                    <a:lnTo>
                      <a:pt x="483" y="63"/>
                    </a:lnTo>
                    <a:lnTo>
                      <a:pt x="483" y="69"/>
                    </a:lnTo>
                    <a:lnTo>
                      <a:pt x="478" y="69"/>
                    </a:lnTo>
                    <a:lnTo>
                      <a:pt x="483" y="69"/>
                    </a:lnTo>
                    <a:lnTo>
                      <a:pt x="483" y="75"/>
                    </a:lnTo>
                    <a:lnTo>
                      <a:pt x="489" y="75"/>
                    </a:lnTo>
                    <a:lnTo>
                      <a:pt x="495" y="75"/>
                    </a:lnTo>
                    <a:lnTo>
                      <a:pt x="501" y="75"/>
                    </a:lnTo>
                    <a:lnTo>
                      <a:pt x="501" y="81"/>
                    </a:lnTo>
                    <a:lnTo>
                      <a:pt x="506" y="86"/>
                    </a:lnTo>
                    <a:lnTo>
                      <a:pt x="506" y="92"/>
                    </a:lnTo>
                    <a:lnTo>
                      <a:pt x="506" y="98"/>
                    </a:lnTo>
                    <a:lnTo>
                      <a:pt x="501" y="98"/>
                    </a:lnTo>
                    <a:lnTo>
                      <a:pt x="506" y="98"/>
                    </a:lnTo>
                    <a:lnTo>
                      <a:pt x="512" y="98"/>
                    </a:lnTo>
                    <a:lnTo>
                      <a:pt x="512" y="104"/>
                    </a:lnTo>
                    <a:lnTo>
                      <a:pt x="518" y="109"/>
                    </a:lnTo>
                    <a:lnTo>
                      <a:pt x="512" y="109"/>
                    </a:lnTo>
                    <a:lnTo>
                      <a:pt x="512" y="115"/>
                    </a:lnTo>
                    <a:lnTo>
                      <a:pt x="512" y="121"/>
                    </a:lnTo>
                    <a:lnTo>
                      <a:pt x="512" y="127"/>
                    </a:lnTo>
                    <a:lnTo>
                      <a:pt x="512" y="121"/>
                    </a:lnTo>
                    <a:lnTo>
                      <a:pt x="512" y="127"/>
                    </a:lnTo>
                    <a:lnTo>
                      <a:pt x="512" y="132"/>
                    </a:lnTo>
                    <a:lnTo>
                      <a:pt x="518" y="132"/>
                    </a:lnTo>
                    <a:lnTo>
                      <a:pt x="524" y="132"/>
                    </a:lnTo>
                    <a:lnTo>
                      <a:pt x="529" y="132"/>
                    </a:lnTo>
                    <a:lnTo>
                      <a:pt x="535" y="132"/>
                    </a:lnTo>
                    <a:lnTo>
                      <a:pt x="529" y="132"/>
                    </a:lnTo>
                    <a:lnTo>
                      <a:pt x="529" y="138"/>
                    </a:lnTo>
                    <a:lnTo>
                      <a:pt x="535" y="138"/>
                    </a:lnTo>
                    <a:lnTo>
                      <a:pt x="541" y="138"/>
                    </a:lnTo>
                    <a:lnTo>
                      <a:pt x="541" y="132"/>
                    </a:lnTo>
                    <a:lnTo>
                      <a:pt x="547" y="138"/>
                    </a:lnTo>
                    <a:lnTo>
                      <a:pt x="547" y="144"/>
                    </a:lnTo>
                    <a:lnTo>
                      <a:pt x="552" y="144"/>
                    </a:lnTo>
                    <a:lnTo>
                      <a:pt x="552" y="150"/>
                    </a:lnTo>
                    <a:lnTo>
                      <a:pt x="558" y="150"/>
                    </a:lnTo>
                    <a:lnTo>
                      <a:pt x="558" y="155"/>
                    </a:lnTo>
                    <a:lnTo>
                      <a:pt x="564" y="155"/>
                    </a:lnTo>
                    <a:lnTo>
                      <a:pt x="564" y="161"/>
                    </a:lnTo>
                    <a:lnTo>
                      <a:pt x="558" y="161"/>
                    </a:lnTo>
                    <a:lnTo>
                      <a:pt x="558" y="167"/>
                    </a:lnTo>
                    <a:lnTo>
                      <a:pt x="552" y="167"/>
                    </a:lnTo>
                    <a:lnTo>
                      <a:pt x="552" y="173"/>
                    </a:lnTo>
                    <a:lnTo>
                      <a:pt x="558" y="173"/>
                    </a:lnTo>
                    <a:lnTo>
                      <a:pt x="552" y="173"/>
                    </a:lnTo>
                    <a:lnTo>
                      <a:pt x="552" y="178"/>
                    </a:lnTo>
                    <a:lnTo>
                      <a:pt x="558" y="178"/>
                    </a:lnTo>
                    <a:lnTo>
                      <a:pt x="564" y="178"/>
                    </a:lnTo>
                    <a:lnTo>
                      <a:pt x="570" y="178"/>
                    </a:lnTo>
                    <a:lnTo>
                      <a:pt x="570" y="184"/>
                    </a:lnTo>
                    <a:lnTo>
                      <a:pt x="570" y="190"/>
                    </a:lnTo>
                    <a:lnTo>
                      <a:pt x="576" y="190"/>
                    </a:lnTo>
                    <a:lnTo>
                      <a:pt x="576" y="196"/>
                    </a:lnTo>
                    <a:lnTo>
                      <a:pt x="581" y="196"/>
                    </a:lnTo>
                    <a:lnTo>
                      <a:pt x="587" y="201"/>
                    </a:lnTo>
                    <a:lnTo>
                      <a:pt x="581" y="201"/>
                    </a:lnTo>
                    <a:lnTo>
                      <a:pt x="587" y="201"/>
                    </a:lnTo>
                    <a:lnTo>
                      <a:pt x="587" y="207"/>
                    </a:lnTo>
                    <a:lnTo>
                      <a:pt x="587" y="213"/>
                    </a:lnTo>
                    <a:lnTo>
                      <a:pt x="587" y="219"/>
                    </a:lnTo>
                    <a:lnTo>
                      <a:pt x="587" y="225"/>
                    </a:lnTo>
                    <a:lnTo>
                      <a:pt x="587" y="230"/>
                    </a:lnTo>
                    <a:lnTo>
                      <a:pt x="581" y="230"/>
                    </a:lnTo>
                    <a:lnTo>
                      <a:pt x="587" y="230"/>
                    </a:lnTo>
                    <a:lnTo>
                      <a:pt x="587" y="236"/>
                    </a:lnTo>
                    <a:lnTo>
                      <a:pt x="581" y="236"/>
                    </a:lnTo>
                    <a:lnTo>
                      <a:pt x="587" y="236"/>
                    </a:lnTo>
                    <a:lnTo>
                      <a:pt x="587" y="242"/>
                    </a:lnTo>
                    <a:lnTo>
                      <a:pt x="581" y="242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7" y="253"/>
                    </a:lnTo>
                    <a:lnTo>
                      <a:pt x="581" y="253"/>
                    </a:lnTo>
                    <a:lnTo>
                      <a:pt x="581" y="259"/>
                    </a:lnTo>
                    <a:lnTo>
                      <a:pt x="587" y="259"/>
                    </a:lnTo>
                    <a:lnTo>
                      <a:pt x="587" y="265"/>
                    </a:lnTo>
                    <a:lnTo>
                      <a:pt x="581" y="265"/>
                    </a:lnTo>
                    <a:lnTo>
                      <a:pt x="581" y="271"/>
                    </a:lnTo>
                    <a:lnTo>
                      <a:pt x="587" y="271"/>
                    </a:lnTo>
                    <a:lnTo>
                      <a:pt x="581" y="271"/>
                    </a:lnTo>
                    <a:lnTo>
                      <a:pt x="587" y="271"/>
                    </a:lnTo>
                    <a:lnTo>
                      <a:pt x="587" y="276"/>
                    </a:lnTo>
                    <a:lnTo>
                      <a:pt x="581" y="276"/>
                    </a:lnTo>
                    <a:lnTo>
                      <a:pt x="581" y="282"/>
                    </a:lnTo>
                    <a:lnTo>
                      <a:pt x="581" y="288"/>
                    </a:lnTo>
                    <a:lnTo>
                      <a:pt x="587" y="288"/>
                    </a:lnTo>
                    <a:lnTo>
                      <a:pt x="587" y="294"/>
                    </a:lnTo>
                    <a:lnTo>
                      <a:pt x="587" y="299"/>
                    </a:lnTo>
                    <a:lnTo>
                      <a:pt x="581" y="299"/>
                    </a:lnTo>
                    <a:lnTo>
                      <a:pt x="581" y="305"/>
                    </a:lnTo>
                    <a:lnTo>
                      <a:pt x="576" y="305"/>
                    </a:lnTo>
                    <a:lnTo>
                      <a:pt x="576" y="311"/>
                    </a:lnTo>
                    <a:lnTo>
                      <a:pt x="581" y="311"/>
                    </a:lnTo>
                    <a:lnTo>
                      <a:pt x="576" y="311"/>
                    </a:lnTo>
                    <a:lnTo>
                      <a:pt x="576" y="317"/>
                    </a:lnTo>
                    <a:lnTo>
                      <a:pt x="581" y="317"/>
                    </a:lnTo>
                    <a:lnTo>
                      <a:pt x="576" y="317"/>
                    </a:lnTo>
                    <a:lnTo>
                      <a:pt x="576" y="322"/>
                    </a:lnTo>
                    <a:lnTo>
                      <a:pt x="576" y="317"/>
                    </a:lnTo>
                    <a:lnTo>
                      <a:pt x="570" y="317"/>
                    </a:lnTo>
                    <a:lnTo>
                      <a:pt x="576" y="317"/>
                    </a:lnTo>
                    <a:lnTo>
                      <a:pt x="576" y="311"/>
                    </a:lnTo>
                    <a:lnTo>
                      <a:pt x="570" y="311"/>
                    </a:lnTo>
                    <a:lnTo>
                      <a:pt x="576" y="311"/>
                    </a:lnTo>
                    <a:lnTo>
                      <a:pt x="570" y="311"/>
                    </a:lnTo>
                    <a:lnTo>
                      <a:pt x="570" y="305"/>
                    </a:lnTo>
                    <a:lnTo>
                      <a:pt x="564" y="305"/>
                    </a:lnTo>
                    <a:lnTo>
                      <a:pt x="564" y="299"/>
                    </a:lnTo>
                    <a:lnTo>
                      <a:pt x="570" y="299"/>
                    </a:lnTo>
                    <a:lnTo>
                      <a:pt x="570" y="294"/>
                    </a:lnTo>
                    <a:lnTo>
                      <a:pt x="564" y="294"/>
                    </a:lnTo>
                    <a:lnTo>
                      <a:pt x="564" y="288"/>
                    </a:lnTo>
                    <a:lnTo>
                      <a:pt x="558" y="288"/>
                    </a:lnTo>
                    <a:lnTo>
                      <a:pt x="558" y="294"/>
                    </a:lnTo>
                    <a:lnTo>
                      <a:pt x="552" y="294"/>
                    </a:lnTo>
                    <a:lnTo>
                      <a:pt x="552" y="299"/>
                    </a:lnTo>
                    <a:lnTo>
                      <a:pt x="552" y="305"/>
                    </a:lnTo>
                    <a:lnTo>
                      <a:pt x="547" y="311"/>
                    </a:lnTo>
                    <a:lnTo>
                      <a:pt x="547" y="305"/>
                    </a:lnTo>
                    <a:lnTo>
                      <a:pt x="547" y="299"/>
                    </a:lnTo>
                    <a:lnTo>
                      <a:pt x="547" y="294"/>
                    </a:lnTo>
                    <a:lnTo>
                      <a:pt x="541" y="294"/>
                    </a:lnTo>
                    <a:lnTo>
                      <a:pt x="541" y="288"/>
                    </a:lnTo>
                    <a:lnTo>
                      <a:pt x="535" y="288"/>
                    </a:lnTo>
                    <a:lnTo>
                      <a:pt x="535" y="294"/>
                    </a:lnTo>
                    <a:lnTo>
                      <a:pt x="535" y="288"/>
                    </a:lnTo>
                    <a:lnTo>
                      <a:pt x="529" y="288"/>
                    </a:lnTo>
                    <a:lnTo>
                      <a:pt x="535" y="288"/>
                    </a:lnTo>
                    <a:lnTo>
                      <a:pt x="529" y="288"/>
                    </a:lnTo>
                    <a:lnTo>
                      <a:pt x="535" y="288"/>
                    </a:lnTo>
                    <a:lnTo>
                      <a:pt x="535" y="282"/>
                    </a:lnTo>
                    <a:lnTo>
                      <a:pt x="535" y="288"/>
                    </a:lnTo>
                    <a:lnTo>
                      <a:pt x="535" y="282"/>
                    </a:lnTo>
                    <a:lnTo>
                      <a:pt x="535" y="288"/>
                    </a:lnTo>
                    <a:lnTo>
                      <a:pt x="535" y="282"/>
                    </a:lnTo>
                    <a:lnTo>
                      <a:pt x="535" y="276"/>
                    </a:lnTo>
                    <a:lnTo>
                      <a:pt x="529" y="276"/>
                    </a:lnTo>
                    <a:lnTo>
                      <a:pt x="535" y="276"/>
                    </a:lnTo>
                    <a:lnTo>
                      <a:pt x="535" y="271"/>
                    </a:lnTo>
                    <a:lnTo>
                      <a:pt x="529" y="271"/>
                    </a:lnTo>
                    <a:lnTo>
                      <a:pt x="529" y="265"/>
                    </a:lnTo>
                    <a:lnTo>
                      <a:pt x="529" y="259"/>
                    </a:lnTo>
                    <a:lnTo>
                      <a:pt x="529" y="253"/>
                    </a:lnTo>
                    <a:lnTo>
                      <a:pt x="524" y="253"/>
                    </a:lnTo>
                    <a:lnTo>
                      <a:pt x="524" y="248"/>
                    </a:lnTo>
                    <a:lnTo>
                      <a:pt x="524" y="242"/>
                    </a:lnTo>
                    <a:lnTo>
                      <a:pt x="518" y="242"/>
                    </a:lnTo>
                    <a:lnTo>
                      <a:pt x="518" y="236"/>
                    </a:lnTo>
                    <a:lnTo>
                      <a:pt x="512" y="236"/>
                    </a:lnTo>
                    <a:lnTo>
                      <a:pt x="512" y="242"/>
                    </a:lnTo>
                    <a:lnTo>
                      <a:pt x="512" y="248"/>
                    </a:lnTo>
                    <a:lnTo>
                      <a:pt x="512" y="253"/>
                    </a:lnTo>
                    <a:lnTo>
                      <a:pt x="512" y="259"/>
                    </a:lnTo>
                    <a:lnTo>
                      <a:pt x="512" y="265"/>
                    </a:lnTo>
                    <a:lnTo>
                      <a:pt x="512" y="259"/>
                    </a:lnTo>
                    <a:lnTo>
                      <a:pt x="512" y="265"/>
                    </a:lnTo>
                    <a:lnTo>
                      <a:pt x="506" y="265"/>
                    </a:lnTo>
                    <a:lnTo>
                      <a:pt x="506" y="271"/>
                    </a:lnTo>
                    <a:lnTo>
                      <a:pt x="501" y="271"/>
                    </a:lnTo>
                    <a:lnTo>
                      <a:pt x="501" y="265"/>
                    </a:lnTo>
                    <a:lnTo>
                      <a:pt x="501" y="259"/>
                    </a:lnTo>
                    <a:lnTo>
                      <a:pt x="501" y="265"/>
                    </a:lnTo>
                    <a:lnTo>
                      <a:pt x="495" y="265"/>
                    </a:lnTo>
                    <a:lnTo>
                      <a:pt x="501" y="265"/>
                    </a:lnTo>
                    <a:lnTo>
                      <a:pt x="495" y="265"/>
                    </a:lnTo>
                    <a:lnTo>
                      <a:pt x="501" y="265"/>
                    </a:lnTo>
                    <a:lnTo>
                      <a:pt x="495" y="265"/>
                    </a:lnTo>
                    <a:lnTo>
                      <a:pt x="489" y="265"/>
                    </a:lnTo>
                    <a:lnTo>
                      <a:pt x="495" y="265"/>
                    </a:lnTo>
                    <a:lnTo>
                      <a:pt x="489" y="265"/>
                    </a:lnTo>
                    <a:lnTo>
                      <a:pt x="483" y="265"/>
                    </a:lnTo>
                    <a:lnTo>
                      <a:pt x="478" y="265"/>
                    </a:lnTo>
                    <a:lnTo>
                      <a:pt x="478" y="271"/>
                    </a:lnTo>
                    <a:lnTo>
                      <a:pt x="478" y="276"/>
                    </a:lnTo>
                    <a:lnTo>
                      <a:pt x="478" y="282"/>
                    </a:lnTo>
                    <a:lnTo>
                      <a:pt x="472" y="282"/>
                    </a:lnTo>
                    <a:lnTo>
                      <a:pt x="472" y="288"/>
                    </a:lnTo>
                    <a:lnTo>
                      <a:pt x="466" y="288"/>
                    </a:lnTo>
                    <a:lnTo>
                      <a:pt x="460" y="288"/>
                    </a:lnTo>
                    <a:lnTo>
                      <a:pt x="460" y="294"/>
                    </a:lnTo>
                    <a:lnTo>
                      <a:pt x="460" y="299"/>
                    </a:lnTo>
                    <a:lnTo>
                      <a:pt x="460" y="305"/>
                    </a:lnTo>
                    <a:lnTo>
                      <a:pt x="455" y="305"/>
                    </a:lnTo>
                    <a:lnTo>
                      <a:pt x="449" y="305"/>
                    </a:lnTo>
                    <a:lnTo>
                      <a:pt x="449" y="311"/>
                    </a:lnTo>
                    <a:lnTo>
                      <a:pt x="443" y="311"/>
                    </a:lnTo>
                    <a:lnTo>
                      <a:pt x="437" y="311"/>
                    </a:lnTo>
                    <a:lnTo>
                      <a:pt x="443" y="317"/>
                    </a:lnTo>
                    <a:lnTo>
                      <a:pt x="437" y="317"/>
                    </a:lnTo>
                    <a:lnTo>
                      <a:pt x="443" y="317"/>
                    </a:lnTo>
                    <a:lnTo>
                      <a:pt x="443" y="322"/>
                    </a:lnTo>
                    <a:lnTo>
                      <a:pt x="437" y="322"/>
                    </a:lnTo>
                    <a:lnTo>
                      <a:pt x="437" y="328"/>
                    </a:lnTo>
                    <a:lnTo>
                      <a:pt x="437" y="334"/>
                    </a:lnTo>
                    <a:lnTo>
                      <a:pt x="437" y="340"/>
                    </a:lnTo>
                    <a:lnTo>
                      <a:pt x="437" y="345"/>
                    </a:lnTo>
                    <a:lnTo>
                      <a:pt x="432" y="345"/>
                    </a:lnTo>
                    <a:lnTo>
                      <a:pt x="432" y="351"/>
                    </a:lnTo>
                    <a:lnTo>
                      <a:pt x="437" y="357"/>
                    </a:lnTo>
                    <a:lnTo>
                      <a:pt x="437" y="363"/>
                    </a:lnTo>
                    <a:lnTo>
                      <a:pt x="443" y="363"/>
                    </a:lnTo>
                    <a:lnTo>
                      <a:pt x="443" y="368"/>
                    </a:lnTo>
                    <a:lnTo>
                      <a:pt x="437" y="368"/>
                    </a:lnTo>
                    <a:lnTo>
                      <a:pt x="437" y="374"/>
                    </a:lnTo>
                    <a:lnTo>
                      <a:pt x="437" y="380"/>
                    </a:lnTo>
                    <a:lnTo>
                      <a:pt x="437" y="386"/>
                    </a:lnTo>
                    <a:lnTo>
                      <a:pt x="437" y="391"/>
                    </a:lnTo>
                    <a:lnTo>
                      <a:pt x="437" y="397"/>
                    </a:lnTo>
                    <a:lnTo>
                      <a:pt x="437" y="403"/>
                    </a:lnTo>
                    <a:lnTo>
                      <a:pt x="437" y="409"/>
                    </a:lnTo>
                    <a:lnTo>
                      <a:pt x="443" y="409"/>
                    </a:lnTo>
                    <a:lnTo>
                      <a:pt x="443" y="414"/>
                    </a:lnTo>
                    <a:lnTo>
                      <a:pt x="443" y="420"/>
                    </a:lnTo>
                    <a:lnTo>
                      <a:pt x="437" y="426"/>
                    </a:lnTo>
                    <a:lnTo>
                      <a:pt x="437" y="432"/>
                    </a:lnTo>
                    <a:lnTo>
                      <a:pt x="437" y="437"/>
                    </a:lnTo>
                    <a:lnTo>
                      <a:pt x="437" y="443"/>
                    </a:lnTo>
                    <a:lnTo>
                      <a:pt x="437" y="449"/>
                    </a:lnTo>
                    <a:lnTo>
                      <a:pt x="432" y="455"/>
                    </a:lnTo>
                    <a:lnTo>
                      <a:pt x="432" y="460"/>
                    </a:lnTo>
                    <a:lnTo>
                      <a:pt x="432" y="466"/>
                    </a:lnTo>
                    <a:lnTo>
                      <a:pt x="432" y="472"/>
                    </a:lnTo>
                    <a:lnTo>
                      <a:pt x="432" y="478"/>
                    </a:lnTo>
                    <a:lnTo>
                      <a:pt x="432" y="483"/>
                    </a:lnTo>
                    <a:lnTo>
                      <a:pt x="432" y="489"/>
                    </a:lnTo>
                    <a:lnTo>
                      <a:pt x="437" y="489"/>
                    </a:lnTo>
                    <a:lnTo>
                      <a:pt x="437" y="495"/>
                    </a:lnTo>
                    <a:lnTo>
                      <a:pt x="437" y="489"/>
                    </a:lnTo>
                    <a:lnTo>
                      <a:pt x="432" y="489"/>
                    </a:lnTo>
                    <a:lnTo>
                      <a:pt x="432" y="483"/>
                    </a:lnTo>
                    <a:lnTo>
                      <a:pt x="432" y="489"/>
                    </a:lnTo>
                    <a:lnTo>
                      <a:pt x="437" y="489"/>
                    </a:lnTo>
                    <a:lnTo>
                      <a:pt x="437" y="495"/>
                    </a:lnTo>
                    <a:lnTo>
                      <a:pt x="437" y="501"/>
                    </a:lnTo>
                    <a:lnTo>
                      <a:pt x="437" y="495"/>
                    </a:lnTo>
                    <a:lnTo>
                      <a:pt x="437" y="501"/>
                    </a:lnTo>
                    <a:lnTo>
                      <a:pt x="432" y="501"/>
                    </a:lnTo>
                    <a:lnTo>
                      <a:pt x="432" y="506"/>
                    </a:lnTo>
                    <a:lnTo>
                      <a:pt x="437" y="506"/>
                    </a:lnTo>
                    <a:lnTo>
                      <a:pt x="437" y="512"/>
                    </a:lnTo>
                    <a:lnTo>
                      <a:pt x="443" y="512"/>
                    </a:lnTo>
                    <a:lnTo>
                      <a:pt x="443" y="518"/>
                    </a:lnTo>
                    <a:lnTo>
                      <a:pt x="449" y="518"/>
                    </a:lnTo>
                    <a:lnTo>
                      <a:pt x="443" y="518"/>
                    </a:lnTo>
                    <a:lnTo>
                      <a:pt x="443" y="512"/>
                    </a:lnTo>
                    <a:lnTo>
                      <a:pt x="443" y="518"/>
                    </a:lnTo>
                    <a:lnTo>
                      <a:pt x="443" y="524"/>
                    </a:lnTo>
                    <a:lnTo>
                      <a:pt x="443" y="530"/>
                    </a:lnTo>
                    <a:lnTo>
                      <a:pt x="449" y="530"/>
                    </a:lnTo>
                    <a:lnTo>
                      <a:pt x="449" y="535"/>
                    </a:lnTo>
                    <a:lnTo>
                      <a:pt x="449" y="530"/>
                    </a:lnTo>
                    <a:lnTo>
                      <a:pt x="455" y="530"/>
                    </a:lnTo>
                    <a:lnTo>
                      <a:pt x="455" y="524"/>
                    </a:lnTo>
                    <a:lnTo>
                      <a:pt x="449" y="524"/>
                    </a:lnTo>
                    <a:lnTo>
                      <a:pt x="455" y="518"/>
                    </a:lnTo>
                    <a:lnTo>
                      <a:pt x="449" y="518"/>
                    </a:lnTo>
                    <a:lnTo>
                      <a:pt x="455" y="518"/>
                    </a:lnTo>
                    <a:lnTo>
                      <a:pt x="455" y="524"/>
                    </a:lnTo>
                    <a:lnTo>
                      <a:pt x="460" y="524"/>
                    </a:lnTo>
                    <a:lnTo>
                      <a:pt x="455" y="524"/>
                    </a:lnTo>
                    <a:lnTo>
                      <a:pt x="455" y="518"/>
                    </a:lnTo>
                    <a:lnTo>
                      <a:pt x="460" y="518"/>
                    </a:lnTo>
                    <a:lnTo>
                      <a:pt x="460" y="512"/>
                    </a:lnTo>
                    <a:lnTo>
                      <a:pt x="466" y="512"/>
                    </a:lnTo>
                    <a:lnTo>
                      <a:pt x="472" y="512"/>
                    </a:lnTo>
                    <a:lnTo>
                      <a:pt x="472" y="506"/>
                    </a:lnTo>
                    <a:lnTo>
                      <a:pt x="472" y="512"/>
                    </a:lnTo>
                    <a:lnTo>
                      <a:pt x="478" y="512"/>
                    </a:lnTo>
                    <a:lnTo>
                      <a:pt x="483" y="512"/>
                    </a:lnTo>
                    <a:lnTo>
                      <a:pt x="489" y="512"/>
                    </a:lnTo>
                    <a:lnTo>
                      <a:pt x="489" y="518"/>
                    </a:lnTo>
                    <a:lnTo>
                      <a:pt x="489" y="524"/>
                    </a:lnTo>
                    <a:lnTo>
                      <a:pt x="495" y="524"/>
                    </a:lnTo>
                    <a:lnTo>
                      <a:pt x="489" y="524"/>
                    </a:lnTo>
                    <a:lnTo>
                      <a:pt x="489" y="530"/>
                    </a:lnTo>
                    <a:lnTo>
                      <a:pt x="483" y="530"/>
                    </a:lnTo>
                    <a:lnTo>
                      <a:pt x="478" y="530"/>
                    </a:lnTo>
                    <a:lnTo>
                      <a:pt x="483" y="535"/>
                    </a:lnTo>
                    <a:lnTo>
                      <a:pt x="478" y="535"/>
                    </a:lnTo>
                    <a:lnTo>
                      <a:pt x="472" y="535"/>
                    </a:lnTo>
                    <a:lnTo>
                      <a:pt x="466" y="535"/>
                    </a:lnTo>
                    <a:lnTo>
                      <a:pt x="466" y="541"/>
                    </a:lnTo>
                    <a:lnTo>
                      <a:pt x="466" y="547"/>
                    </a:lnTo>
                    <a:lnTo>
                      <a:pt x="472" y="547"/>
                    </a:lnTo>
                    <a:lnTo>
                      <a:pt x="466" y="547"/>
                    </a:lnTo>
                    <a:lnTo>
                      <a:pt x="472" y="547"/>
                    </a:lnTo>
                    <a:lnTo>
                      <a:pt x="466" y="553"/>
                    </a:lnTo>
                    <a:lnTo>
                      <a:pt x="460" y="558"/>
                    </a:lnTo>
                    <a:lnTo>
                      <a:pt x="455" y="558"/>
                    </a:lnTo>
                    <a:lnTo>
                      <a:pt x="449" y="558"/>
                    </a:lnTo>
                    <a:lnTo>
                      <a:pt x="449" y="553"/>
                    </a:lnTo>
                    <a:lnTo>
                      <a:pt x="449" y="558"/>
                    </a:lnTo>
                    <a:lnTo>
                      <a:pt x="443" y="558"/>
                    </a:lnTo>
                    <a:lnTo>
                      <a:pt x="443" y="553"/>
                    </a:lnTo>
                    <a:lnTo>
                      <a:pt x="443" y="558"/>
                    </a:lnTo>
                    <a:lnTo>
                      <a:pt x="437" y="558"/>
                    </a:lnTo>
                    <a:lnTo>
                      <a:pt x="437" y="564"/>
                    </a:lnTo>
                    <a:lnTo>
                      <a:pt x="432" y="564"/>
                    </a:lnTo>
                    <a:lnTo>
                      <a:pt x="437" y="558"/>
                    </a:lnTo>
                    <a:lnTo>
                      <a:pt x="432" y="558"/>
                    </a:lnTo>
                    <a:lnTo>
                      <a:pt x="432" y="564"/>
                    </a:lnTo>
                    <a:lnTo>
                      <a:pt x="437" y="564"/>
                    </a:lnTo>
                    <a:lnTo>
                      <a:pt x="437" y="570"/>
                    </a:lnTo>
                    <a:lnTo>
                      <a:pt x="432" y="570"/>
                    </a:lnTo>
                    <a:lnTo>
                      <a:pt x="437" y="570"/>
                    </a:lnTo>
                    <a:lnTo>
                      <a:pt x="437" y="576"/>
                    </a:lnTo>
                    <a:lnTo>
                      <a:pt x="432" y="576"/>
                    </a:lnTo>
                    <a:lnTo>
                      <a:pt x="432" y="581"/>
                    </a:lnTo>
                    <a:lnTo>
                      <a:pt x="432" y="587"/>
                    </a:lnTo>
                    <a:lnTo>
                      <a:pt x="432" y="593"/>
                    </a:lnTo>
                    <a:lnTo>
                      <a:pt x="426" y="593"/>
                    </a:lnTo>
                    <a:lnTo>
                      <a:pt x="426" y="599"/>
                    </a:lnTo>
                    <a:lnTo>
                      <a:pt x="420" y="599"/>
                    </a:lnTo>
                    <a:lnTo>
                      <a:pt x="414" y="599"/>
                    </a:lnTo>
                    <a:lnTo>
                      <a:pt x="409" y="599"/>
                    </a:lnTo>
                    <a:lnTo>
                      <a:pt x="409" y="593"/>
                    </a:lnTo>
                    <a:lnTo>
                      <a:pt x="409" y="599"/>
                    </a:lnTo>
                    <a:lnTo>
                      <a:pt x="409" y="593"/>
                    </a:lnTo>
                    <a:lnTo>
                      <a:pt x="409" y="599"/>
                    </a:lnTo>
                    <a:lnTo>
                      <a:pt x="403" y="604"/>
                    </a:lnTo>
                    <a:lnTo>
                      <a:pt x="409" y="604"/>
                    </a:lnTo>
                    <a:lnTo>
                      <a:pt x="409" y="610"/>
                    </a:lnTo>
                    <a:lnTo>
                      <a:pt x="403" y="616"/>
                    </a:lnTo>
                    <a:lnTo>
                      <a:pt x="397" y="616"/>
                    </a:lnTo>
                    <a:lnTo>
                      <a:pt x="397" y="622"/>
                    </a:lnTo>
                    <a:lnTo>
                      <a:pt x="391" y="627"/>
                    </a:lnTo>
                    <a:lnTo>
                      <a:pt x="386" y="627"/>
                    </a:lnTo>
                    <a:lnTo>
                      <a:pt x="386" y="633"/>
                    </a:lnTo>
                    <a:lnTo>
                      <a:pt x="386" y="627"/>
                    </a:lnTo>
                    <a:lnTo>
                      <a:pt x="380" y="627"/>
                    </a:lnTo>
                    <a:lnTo>
                      <a:pt x="374" y="627"/>
                    </a:lnTo>
                    <a:lnTo>
                      <a:pt x="374" y="622"/>
                    </a:lnTo>
                    <a:lnTo>
                      <a:pt x="368" y="622"/>
                    </a:lnTo>
                    <a:lnTo>
                      <a:pt x="368" y="616"/>
                    </a:lnTo>
                    <a:lnTo>
                      <a:pt x="374" y="616"/>
                    </a:lnTo>
                    <a:lnTo>
                      <a:pt x="374" y="610"/>
                    </a:lnTo>
                    <a:lnTo>
                      <a:pt x="380" y="604"/>
                    </a:lnTo>
                    <a:lnTo>
                      <a:pt x="386" y="604"/>
                    </a:lnTo>
                    <a:lnTo>
                      <a:pt x="386" y="599"/>
                    </a:lnTo>
                    <a:lnTo>
                      <a:pt x="391" y="599"/>
                    </a:lnTo>
                    <a:lnTo>
                      <a:pt x="397" y="599"/>
                    </a:lnTo>
                    <a:lnTo>
                      <a:pt x="397" y="593"/>
                    </a:lnTo>
                    <a:lnTo>
                      <a:pt x="397" y="587"/>
                    </a:lnTo>
                    <a:lnTo>
                      <a:pt x="403" y="587"/>
                    </a:lnTo>
                    <a:lnTo>
                      <a:pt x="397" y="587"/>
                    </a:lnTo>
                    <a:lnTo>
                      <a:pt x="391" y="587"/>
                    </a:lnTo>
                    <a:lnTo>
                      <a:pt x="386" y="587"/>
                    </a:lnTo>
                    <a:lnTo>
                      <a:pt x="386" y="593"/>
                    </a:lnTo>
                    <a:lnTo>
                      <a:pt x="386" y="587"/>
                    </a:lnTo>
                    <a:lnTo>
                      <a:pt x="380" y="593"/>
                    </a:lnTo>
                    <a:lnTo>
                      <a:pt x="374" y="593"/>
                    </a:lnTo>
                    <a:lnTo>
                      <a:pt x="374" y="587"/>
                    </a:lnTo>
                    <a:lnTo>
                      <a:pt x="368" y="587"/>
                    </a:lnTo>
                    <a:lnTo>
                      <a:pt x="363" y="587"/>
                    </a:lnTo>
                    <a:lnTo>
                      <a:pt x="363" y="581"/>
                    </a:lnTo>
                    <a:lnTo>
                      <a:pt x="357" y="581"/>
                    </a:lnTo>
                    <a:lnTo>
                      <a:pt x="351" y="581"/>
                    </a:lnTo>
                    <a:lnTo>
                      <a:pt x="351" y="587"/>
                    </a:lnTo>
                    <a:lnTo>
                      <a:pt x="345" y="587"/>
                    </a:lnTo>
                    <a:lnTo>
                      <a:pt x="345" y="593"/>
                    </a:lnTo>
                    <a:lnTo>
                      <a:pt x="340" y="593"/>
                    </a:lnTo>
                    <a:lnTo>
                      <a:pt x="340" y="599"/>
                    </a:lnTo>
                    <a:lnTo>
                      <a:pt x="345" y="599"/>
                    </a:lnTo>
                    <a:lnTo>
                      <a:pt x="345" y="604"/>
                    </a:lnTo>
                    <a:lnTo>
                      <a:pt x="340" y="604"/>
                    </a:lnTo>
                    <a:lnTo>
                      <a:pt x="334" y="604"/>
                    </a:lnTo>
                    <a:lnTo>
                      <a:pt x="334" y="610"/>
                    </a:lnTo>
                    <a:lnTo>
                      <a:pt x="328" y="610"/>
                    </a:lnTo>
                    <a:lnTo>
                      <a:pt x="328" y="604"/>
                    </a:lnTo>
                    <a:lnTo>
                      <a:pt x="334" y="604"/>
                    </a:lnTo>
                    <a:lnTo>
                      <a:pt x="334" y="599"/>
                    </a:lnTo>
                    <a:lnTo>
                      <a:pt x="334" y="604"/>
                    </a:lnTo>
                    <a:lnTo>
                      <a:pt x="328" y="604"/>
                    </a:lnTo>
                    <a:lnTo>
                      <a:pt x="322" y="604"/>
                    </a:lnTo>
                    <a:lnTo>
                      <a:pt x="322" y="599"/>
                    </a:lnTo>
                    <a:lnTo>
                      <a:pt x="322" y="604"/>
                    </a:lnTo>
                    <a:lnTo>
                      <a:pt x="317" y="604"/>
                    </a:lnTo>
                    <a:lnTo>
                      <a:pt x="311" y="604"/>
                    </a:lnTo>
                    <a:lnTo>
                      <a:pt x="305" y="604"/>
                    </a:lnTo>
                    <a:lnTo>
                      <a:pt x="311" y="604"/>
                    </a:lnTo>
                    <a:lnTo>
                      <a:pt x="305" y="604"/>
                    </a:lnTo>
                    <a:lnTo>
                      <a:pt x="299" y="604"/>
                    </a:lnTo>
                    <a:lnTo>
                      <a:pt x="294" y="610"/>
                    </a:lnTo>
                    <a:lnTo>
                      <a:pt x="288" y="610"/>
                    </a:lnTo>
                    <a:lnTo>
                      <a:pt x="288" y="616"/>
                    </a:lnTo>
                    <a:lnTo>
                      <a:pt x="282" y="616"/>
                    </a:lnTo>
                    <a:lnTo>
                      <a:pt x="282" y="622"/>
                    </a:lnTo>
                    <a:lnTo>
                      <a:pt x="282" y="627"/>
                    </a:lnTo>
                    <a:lnTo>
                      <a:pt x="276" y="627"/>
                    </a:lnTo>
                    <a:lnTo>
                      <a:pt x="282" y="633"/>
                    </a:lnTo>
                    <a:lnTo>
                      <a:pt x="288" y="633"/>
                    </a:lnTo>
                    <a:lnTo>
                      <a:pt x="288" y="639"/>
                    </a:lnTo>
                    <a:lnTo>
                      <a:pt x="282" y="639"/>
                    </a:lnTo>
                    <a:lnTo>
                      <a:pt x="282" y="645"/>
                    </a:lnTo>
                    <a:lnTo>
                      <a:pt x="276" y="645"/>
                    </a:lnTo>
                    <a:lnTo>
                      <a:pt x="276" y="639"/>
                    </a:lnTo>
                    <a:lnTo>
                      <a:pt x="276" y="645"/>
                    </a:lnTo>
                    <a:lnTo>
                      <a:pt x="271" y="645"/>
                    </a:lnTo>
                    <a:lnTo>
                      <a:pt x="276" y="645"/>
                    </a:lnTo>
                    <a:lnTo>
                      <a:pt x="276" y="650"/>
                    </a:lnTo>
                    <a:lnTo>
                      <a:pt x="276" y="656"/>
                    </a:lnTo>
                    <a:lnTo>
                      <a:pt x="276" y="650"/>
                    </a:lnTo>
                    <a:lnTo>
                      <a:pt x="282" y="650"/>
                    </a:lnTo>
                    <a:lnTo>
                      <a:pt x="288" y="650"/>
                    </a:lnTo>
                    <a:lnTo>
                      <a:pt x="288" y="656"/>
                    </a:lnTo>
                    <a:lnTo>
                      <a:pt x="282" y="656"/>
                    </a:lnTo>
                    <a:lnTo>
                      <a:pt x="282" y="662"/>
                    </a:lnTo>
                    <a:lnTo>
                      <a:pt x="276" y="662"/>
                    </a:lnTo>
                    <a:lnTo>
                      <a:pt x="276" y="668"/>
                    </a:lnTo>
                    <a:lnTo>
                      <a:pt x="271" y="668"/>
                    </a:lnTo>
                    <a:lnTo>
                      <a:pt x="271" y="662"/>
                    </a:lnTo>
                    <a:lnTo>
                      <a:pt x="265" y="662"/>
                    </a:lnTo>
                    <a:lnTo>
                      <a:pt x="259" y="662"/>
                    </a:lnTo>
                    <a:lnTo>
                      <a:pt x="253" y="662"/>
                    </a:lnTo>
                    <a:lnTo>
                      <a:pt x="253" y="668"/>
                    </a:lnTo>
                    <a:lnTo>
                      <a:pt x="247" y="668"/>
                    </a:lnTo>
                    <a:lnTo>
                      <a:pt x="247" y="673"/>
                    </a:lnTo>
                    <a:lnTo>
                      <a:pt x="253" y="679"/>
                    </a:lnTo>
                    <a:lnTo>
                      <a:pt x="247" y="679"/>
                    </a:lnTo>
                    <a:lnTo>
                      <a:pt x="242" y="679"/>
                    </a:lnTo>
                    <a:lnTo>
                      <a:pt x="242" y="685"/>
                    </a:lnTo>
                    <a:lnTo>
                      <a:pt x="236" y="685"/>
                    </a:lnTo>
                    <a:lnTo>
                      <a:pt x="230" y="685"/>
                    </a:lnTo>
                    <a:lnTo>
                      <a:pt x="224" y="691"/>
                    </a:lnTo>
                    <a:lnTo>
                      <a:pt x="224" y="685"/>
                    </a:lnTo>
                    <a:lnTo>
                      <a:pt x="219" y="691"/>
                    </a:lnTo>
                    <a:lnTo>
                      <a:pt x="219" y="685"/>
                    </a:lnTo>
                    <a:lnTo>
                      <a:pt x="219" y="679"/>
                    </a:lnTo>
                    <a:lnTo>
                      <a:pt x="219" y="673"/>
                    </a:lnTo>
                    <a:lnTo>
                      <a:pt x="213" y="673"/>
                    </a:lnTo>
                    <a:lnTo>
                      <a:pt x="213" y="668"/>
                    </a:lnTo>
                    <a:lnTo>
                      <a:pt x="213" y="662"/>
                    </a:lnTo>
                    <a:lnTo>
                      <a:pt x="207" y="656"/>
                    </a:lnTo>
                    <a:lnTo>
                      <a:pt x="201" y="656"/>
                    </a:lnTo>
                    <a:lnTo>
                      <a:pt x="201" y="650"/>
                    </a:lnTo>
                    <a:lnTo>
                      <a:pt x="196" y="650"/>
                    </a:lnTo>
                    <a:lnTo>
                      <a:pt x="201" y="650"/>
                    </a:lnTo>
                    <a:lnTo>
                      <a:pt x="196" y="650"/>
                    </a:lnTo>
                    <a:lnTo>
                      <a:pt x="196" y="656"/>
                    </a:lnTo>
                    <a:lnTo>
                      <a:pt x="190" y="656"/>
                    </a:lnTo>
                    <a:lnTo>
                      <a:pt x="184" y="656"/>
                    </a:lnTo>
                    <a:lnTo>
                      <a:pt x="184" y="650"/>
                    </a:lnTo>
                    <a:lnTo>
                      <a:pt x="178" y="645"/>
                    </a:lnTo>
                    <a:lnTo>
                      <a:pt x="178" y="650"/>
                    </a:lnTo>
                    <a:lnTo>
                      <a:pt x="173" y="650"/>
                    </a:lnTo>
                    <a:lnTo>
                      <a:pt x="173" y="645"/>
                    </a:lnTo>
                    <a:lnTo>
                      <a:pt x="167" y="645"/>
                    </a:lnTo>
                    <a:lnTo>
                      <a:pt x="161" y="645"/>
                    </a:lnTo>
                    <a:lnTo>
                      <a:pt x="161" y="650"/>
                    </a:lnTo>
                    <a:lnTo>
                      <a:pt x="155" y="650"/>
                    </a:lnTo>
                    <a:lnTo>
                      <a:pt x="155" y="656"/>
                    </a:lnTo>
                    <a:lnTo>
                      <a:pt x="150" y="656"/>
                    </a:lnTo>
                    <a:lnTo>
                      <a:pt x="144" y="656"/>
                    </a:lnTo>
                    <a:lnTo>
                      <a:pt x="138" y="656"/>
                    </a:lnTo>
                    <a:lnTo>
                      <a:pt x="138" y="650"/>
                    </a:lnTo>
                    <a:lnTo>
                      <a:pt x="138" y="656"/>
                    </a:lnTo>
                    <a:lnTo>
                      <a:pt x="132" y="650"/>
                    </a:lnTo>
                    <a:lnTo>
                      <a:pt x="138" y="650"/>
                    </a:lnTo>
                    <a:lnTo>
                      <a:pt x="138" y="645"/>
                    </a:lnTo>
                    <a:lnTo>
                      <a:pt x="132" y="645"/>
                    </a:lnTo>
                    <a:lnTo>
                      <a:pt x="127" y="645"/>
                    </a:lnTo>
                    <a:lnTo>
                      <a:pt x="127" y="639"/>
                    </a:lnTo>
                    <a:lnTo>
                      <a:pt x="132" y="639"/>
                    </a:lnTo>
                    <a:lnTo>
                      <a:pt x="127" y="639"/>
                    </a:lnTo>
                    <a:lnTo>
                      <a:pt x="127" y="633"/>
                    </a:lnTo>
                    <a:lnTo>
                      <a:pt x="132" y="633"/>
                    </a:lnTo>
                    <a:lnTo>
                      <a:pt x="127" y="633"/>
                    </a:lnTo>
                    <a:lnTo>
                      <a:pt x="132" y="633"/>
                    </a:lnTo>
                    <a:lnTo>
                      <a:pt x="132" y="627"/>
                    </a:lnTo>
                    <a:lnTo>
                      <a:pt x="132" y="622"/>
                    </a:lnTo>
                    <a:lnTo>
                      <a:pt x="138" y="622"/>
                    </a:lnTo>
                    <a:lnTo>
                      <a:pt x="138" y="616"/>
                    </a:lnTo>
                    <a:lnTo>
                      <a:pt x="144" y="616"/>
                    </a:lnTo>
                    <a:lnTo>
                      <a:pt x="150" y="616"/>
                    </a:lnTo>
                    <a:lnTo>
                      <a:pt x="150" y="610"/>
                    </a:lnTo>
                    <a:lnTo>
                      <a:pt x="144" y="604"/>
                    </a:lnTo>
                    <a:lnTo>
                      <a:pt x="150" y="604"/>
                    </a:lnTo>
                    <a:lnTo>
                      <a:pt x="144" y="604"/>
                    </a:lnTo>
                    <a:lnTo>
                      <a:pt x="144" y="599"/>
                    </a:lnTo>
                    <a:lnTo>
                      <a:pt x="144" y="593"/>
                    </a:lnTo>
                    <a:lnTo>
                      <a:pt x="150" y="587"/>
                    </a:lnTo>
                    <a:lnTo>
                      <a:pt x="144" y="587"/>
                    </a:lnTo>
                    <a:lnTo>
                      <a:pt x="150" y="587"/>
                    </a:lnTo>
                    <a:lnTo>
                      <a:pt x="144" y="587"/>
                    </a:lnTo>
                    <a:lnTo>
                      <a:pt x="144" y="581"/>
                    </a:lnTo>
                    <a:lnTo>
                      <a:pt x="144" y="576"/>
                    </a:lnTo>
                    <a:lnTo>
                      <a:pt x="138" y="576"/>
                    </a:lnTo>
                    <a:lnTo>
                      <a:pt x="138" y="570"/>
                    </a:lnTo>
                    <a:lnTo>
                      <a:pt x="132" y="570"/>
                    </a:lnTo>
                    <a:lnTo>
                      <a:pt x="132" y="564"/>
                    </a:lnTo>
                    <a:lnTo>
                      <a:pt x="132" y="558"/>
                    </a:lnTo>
                    <a:lnTo>
                      <a:pt x="127" y="558"/>
                    </a:lnTo>
                    <a:lnTo>
                      <a:pt x="127" y="553"/>
                    </a:lnTo>
                    <a:lnTo>
                      <a:pt x="121" y="553"/>
                    </a:lnTo>
                    <a:lnTo>
                      <a:pt x="121" y="547"/>
                    </a:lnTo>
                    <a:lnTo>
                      <a:pt x="115" y="547"/>
                    </a:lnTo>
                    <a:lnTo>
                      <a:pt x="109" y="547"/>
                    </a:lnTo>
                    <a:lnTo>
                      <a:pt x="109" y="541"/>
                    </a:lnTo>
                    <a:lnTo>
                      <a:pt x="104" y="541"/>
                    </a:lnTo>
                    <a:lnTo>
                      <a:pt x="104" y="535"/>
                    </a:lnTo>
                    <a:lnTo>
                      <a:pt x="98" y="535"/>
                    </a:lnTo>
                    <a:lnTo>
                      <a:pt x="92" y="535"/>
                    </a:lnTo>
                    <a:close/>
                    <a:moveTo>
                      <a:pt x="351" y="633"/>
                    </a:moveTo>
                    <a:lnTo>
                      <a:pt x="351" y="627"/>
                    </a:lnTo>
                    <a:lnTo>
                      <a:pt x="357" y="627"/>
                    </a:lnTo>
                    <a:lnTo>
                      <a:pt x="357" y="633"/>
                    </a:lnTo>
                    <a:lnTo>
                      <a:pt x="351" y="633"/>
                    </a:lnTo>
                    <a:lnTo>
                      <a:pt x="351" y="639"/>
                    </a:lnTo>
                    <a:lnTo>
                      <a:pt x="351" y="633"/>
                    </a:lnTo>
                    <a:close/>
                    <a:moveTo>
                      <a:pt x="294" y="662"/>
                    </a:moveTo>
                    <a:lnTo>
                      <a:pt x="294" y="656"/>
                    </a:lnTo>
                    <a:lnTo>
                      <a:pt x="299" y="656"/>
                    </a:lnTo>
                    <a:lnTo>
                      <a:pt x="299" y="662"/>
                    </a:lnTo>
                    <a:lnTo>
                      <a:pt x="294" y="662"/>
                    </a:lnTo>
                    <a:close/>
                    <a:moveTo>
                      <a:pt x="501" y="506"/>
                    </a:moveTo>
                    <a:lnTo>
                      <a:pt x="495" y="506"/>
                    </a:lnTo>
                    <a:lnTo>
                      <a:pt x="501" y="506"/>
                    </a:lnTo>
                    <a:close/>
                    <a:moveTo>
                      <a:pt x="455" y="518"/>
                    </a:moveTo>
                    <a:lnTo>
                      <a:pt x="449" y="518"/>
                    </a:lnTo>
                    <a:lnTo>
                      <a:pt x="455" y="518"/>
                    </a:lnTo>
                    <a:close/>
                    <a:moveTo>
                      <a:pt x="294" y="650"/>
                    </a:moveTo>
                    <a:lnTo>
                      <a:pt x="288" y="650"/>
                    </a:lnTo>
                    <a:lnTo>
                      <a:pt x="294" y="650"/>
                    </a:lnTo>
                    <a:close/>
                    <a:moveTo>
                      <a:pt x="552" y="311"/>
                    </a:moveTo>
                    <a:lnTo>
                      <a:pt x="552" y="305"/>
                    </a:lnTo>
                    <a:lnTo>
                      <a:pt x="552" y="311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26" name="Freeform 336"/>
              <p:cNvSpPr>
                <a:spLocks/>
              </p:cNvSpPr>
              <p:nvPr/>
            </p:nvSpPr>
            <p:spPr bwMode="auto">
              <a:xfrm>
                <a:off x="1622" y="1766"/>
                <a:ext cx="869" cy="696"/>
              </a:xfrm>
              <a:custGeom>
                <a:avLst/>
                <a:gdLst>
                  <a:gd name="T0" fmla="*/ 11 w 869"/>
                  <a:gd name="T1" fmla="*/ 218 h 696"/>
                  <a:gd name="T2" fmla="*/ 6 w 869"/>
                  <a:gd name="T3" fmla="*/ 184 h 696"/>
                  <a:gd name="T4" fmla="*/ 29 w 869"/>
                  <a:gd name="T5" fmla="*/ 155 h 696"/>
                  <a:gd name="T6" fmla="*/ 40 w 869"/>
                  <a:gd name="T7" fmla="*/ 120 h 696"/>
                  <a:gd name="T8" fmla="*/ 69 w 869"/>
                  <a:gd name="T9" fmla="*/ 97 h 696"/>
                  <a:gd name="T10" fmla="*/ 98 w 869"/>
                  <a:gd name="T11" fmla="*/ 74 h 696"/>
                  <a:gd name="T12" fmla="*/ 103 w 869"/>
                  <a:gd name="T13" fmla="*/ 46 h 696"/>
                  <a:gd name="T14" fmla="*/ 121 w 869"/>
                  <a:gd name="T15" fmla="*/ 23 h 696"/>
                  <a:gd name="T16" fmla="*/ 161 w 869"/>
                  <a:gd name="T17" fmla="*/ 17 h 696"/>
                  <a:gd name="T18" fmla="*/ 178 w 869"/>
                  <a:gd name="T19" fmla="*/ 28 h 696"/>
                  <a:gd name="T20" fmla="*/ 207 w 869"/>
                  <a:gd name="T21" fmla="*/ 11 h 696"/>
                  <a:gd name="T22" fmla="*/ 230 w 869"/>
                  <a:gd name="T23" fmla="*/ 17 h 696"/>
                  <a:gd name="T24" fmla="*/ 224 w 869"/>
                  <a:gd name="T25" fmla="*/ 63 h 696"/>
                  <a:gd name="T26" fmla="*/ 201 w 869"/>
                  <a:gd name="T27" fmla="*/ 92 h 696"/>
                  <a:gd name="T28" fmla="*/ 219 w 869"/>
                  <a:gd name="T29" fmla="*/ 126 h 696"/>
                  <a:gd name="T30" fmla="*/ 288 w 869"/>
                  <a:gd name="T31" fmla="*/ 138 h 696"/>
                  <a:gd name="T32" fmla="*/ 322 w 869"/>
                  <a:gd name="T33" fmla="*/ 166 h 696"/>
                  <a:gd name="T34" fmla="*/ 316 w 869"/>
                  <a:gd name="T35" fmla="*/ 189 h 696"/>
                  <a:gd name="T36" fmla="*/ 345 w 869"/>
                  <a:gd name="T37" fmla="*/ 207 h 696"/>
                  <a:gd name="T38" fmla="*/ 385 w 869"/>
                  <a:gd name="T39" fmla="*/ 207 h 696"/>
                  <a:gd name="T40" fmla="*/ 408 w 869"/>
                  <a:gd name="T41" fmla="*/ 212 h 696"/>
                  <a:gd name="T42" fmla="*/ 420 w 869"/>
                  <a:gd name="T43" fmla="*/ 253 h 696"/>
                  <a:gd name="T44" fmla="*/ 437 w 869"/>
                  <a:gd name="T45" fmla="*/ 293 h 696"/>
                  <a:gd name="T46" fmla="*/ 477 w 869"/>
                  <a:gd name="T47" fmla="*/ 333 h 696"/>
                  <a:gd name="T48" fmla="*/ 512 w 869"/>
                  <a:gd name="T49" fmla="*/ 374 h 696"/>
                  <a:gd name="T50" fmla="*/ 564 w 869"/>
                  <a:gd name="T51" fmla="*/ 397 h 696"/>
                  <a:gd name="T52" fmla="*/ 610 w 869"/>
                  <a:gd name="T53" fmla="*/ 454 h 696"/>
                  <a:gd name="T54" fmla="*/ 662 w 869"/>
                  <a:gd name="T55" fmla="*/ 471 h 696"/>
                  <a:gd name="T56" fmla="*/ 708 w 869"/>
                  <a:gd name="T57" fmla="*/ 460 h 696"/>
                  <a:gd name="T58" fmla="*/ 736 w 869"/>
                  <a:gd name="T59" fmla="*/ 460 h 696"/>
                  <a:gd name="T60" fmla="*/ 765 w 869"/>
                  <a:gd name="T61" fmla="*/ 489 h 696"/>
                  <a:gd name="T62" fmla="*/ 806 w 869"/>
                  <a:gd name="T63" fmla="*/ 523 h 696"/>
                  <a:gd name="T64" fmla="*/ 829 w 869"/>
                  <a:gd name="T65" fmla="*/ 558 h 696"/>
                  <a:gd name="T66" fmla="*/ 846 w 869"/>
                  <a:gd name="T67" fmla="*/ 592 h 696"/>
                  <a:gd name="T68" fmla="*/ 857 w 869"/>
                  <a:gd name="T69" fmla="*/ 621 h 696"/>
                  <a:gd name="T70" fmla="*/ 811 w 869"/>
                  <a:gd name="T71" fmla="*/ 644 h 696"/>
                  <a:gd name="T72" fmla="*/ 725 w 869"/>
                  <a:gd name="T73" fmla="*/ 650 h 696"/>
                  <a:gd name="T74" fmla="*/ 662 w 869"/>
                  <a:gd name="T75" fmla="*/ 621 h 696"/>
                  <a:gd name="T76" fmla="*/ 616 w 869"/>
                  <a:gd name="T77" fmla="*/ 604 h 696"/>
                  <a:gd name="T78" fmla="*/ 587 w 869"/>
                  <a:gd name="T79" fmla="*/ 592 h 696"/>
                  <a:gd name="T80" fmla="*/ 547 w 869"/>
                  <a:gd name="T81" fmla="*/ 569 h 696"/>
                  <a:gd name="T82" fmla="*/ 524 w 869"/>
                  <a:gd name="T83" fmla="*/ 592 h 696"/>
                  <a:gd name="T84" fmla="*/ 495 w 869"/>
                  <a:gd name="T85" fmla="*/ 650 h 696"/>
                  <a:gd name="T86" fmla="*/ 443 w 869"/>
                  <a:gd name="T87" fmla="*/ 667 h 696"/>
                  <a:gd name="T88" fmla="*/ 403 w 869"/>
                  <a:gd name="T89" fmla="*/ 696 h 696"/>
                  <a:gd name="T90" fmla="*/ 362 w 869"/>
                  <a:gd name="T91" fmla="*/ 667 h 696"/>
                  <a:gd name="T92" fmla="*/ 339 w 869"/>
                  <a:gd name="T93" fmla="*/ 627 h 696"/>
                  <a:gd name="T94" fmla="*/ 316 w 869"/>
                  <a:gd name="T95" fmla="*/ 587 h 696"/>
                  <a:gd name="T96" fmla="*/ 282 w 869"/>
                  <a:gd name="T97" fmla="*/ 546 h 696"/>
                  <a:gd name="T98" fmla="*/ 247 w 869"/>
                  <a:gd name="T99" fmla="*/ 517 h 696"/>
                  <a:gd name="T100" fmla="*/ 224 w 869"/>
                  <a:gd name="T101" fmla="*/ 529 h 696"/>
                  <a:gd name="T102" fmla="*/ 155 w 869"/>
                  <a:gd name="T103" fmla="*/ 540 h 696"/>
                  <a:gd name="T104" fmla="*/ 86 w 869"/>
                  <a:gd name="T105" fmla="*/ 552 h 696"/>
                  <a:gd name="T106" fmla="*/ 75 w 869"/>
                  <a:gd name="T107" fmla="*/ 489 h 696"/>
                  <a:gd name="T108" fmla="*/ 52 w 869"/>
                  <a:gd name="T109" fmla="*/ 397 h 696"/>
                  <a:gd name="T110" fmla="*/ 69 w 869"/>
                  <a:gd name="T111" fmla="*/ 316 h 69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69" h="696">
                    <a:moveTo>
                      <a:pt x="34" y="247"/>
                    </a:moveTo>
                    <a:lnTo>
                      <a:pt x="29" y="247"/>
                    </a:lnTo>
                    <a:lnTo>
                      <a:pt x="23" y="241"/>
                    </a:lnTo>
                    <a:lnTo>
                      <a:pt x="23" y="235"/>
                    </a:lnTo>
                    <a:lnTo>
                      <a:pt x="17" y="235"/>
                    </a:lnTo>
                    <a:lnTo>
                      <a:pt x="6" y="230"/>
                    </a:lnTo>
                    <a:lnTo>
                      <a:pt x="6" y="224"/>
                    </a:lnTo>
                    <a:lnTo>
                      <a:pt x="6" y="218"/>
                    </a:lnTo>
                    <a:lnTo>
                      <a:pt x="11" y="218"/>
                    </a:lnTo>
                    <a:lnTo>
                      <a:pt x="11" y="212"/>
                    </a:lnTo>
                    <a:lnTo>
                      <a:pt x="6" y="212"/>
                    </a:lnTo>
                    <a:lnTo>
                      <a:pt x="6" y="207"/>
                    </a:lnTo>
                    <a:lnTo>
                      <a:pt x="0" y="207"/>
                    </a:lnTo>
                    <a:lnTo>
                      <a:pt x="0" y="201"/>
                    </a:lnTo>
                    <a:lnTo>
                      <a:pt x="0" y="195"/>
                    </a:lnTo>
                    <a:lnTo>
                      <a:pt x="6" y="195"/>
                    </a:lnTo>
                    <a:lnTo>
                      <a:pt x="6" y="189"/>
                    </a:lnTo>
                    <a:lnTo>
                      <a:pt x="6" y="184"/>
                    </a:lnTo>
                    <a:lnTo>
                      <a:pt x="11" y="184"/>
                    </a:lnTo>
                    <a:lnTo>
                      <a:pt x="11" y="178"/>
                    </a:lnTo>
                    <a:lnTo>
                      <a:pt x="17" y="178"/>
                    </a:lnTo>
                    <a:lnTo>
                      <a:pt x="23" y="178"/>
                    </a:lnTo>
                    <a:lnTo>
                      <a:pt x="23" y="172"/>
                    </a:lnTo>
                    <a:lnTo>
                      <a:pt x="29" y="166"/>
                    </a:lnTo>
                    <a:lnTo>
                      <a:pt x="23" y="161"/>
                    </a:lnTo>
                    <a:lnTo>
                      <a:pt x="29" y="161"/>
                    </a:lnTo>
                    <a:lnTo>
                      <a:pt x="29" y="155"/>
                    </a:lnTo>
                    <a:lnTo>
                      <a:pt x="29" y="149"/>
                    </a:lnTo>
                    <a:lnTo>
                      <a:pt x="34" y="149"/>
                    </a:lnTo>
                    <a:lnTo>
                      <a:pt x="34" y="143"/>
                    </a:lnTo>
                    <a:lnTo>
                      <a:pt x="40" y="143"/>
                    </a:lnTo>
                    <a:lnTo>
                      <a:pt x="40" y="138"/>
                    </a:lnTo>
                    <a:lnTo>
                      <a:pt x="34" y="132"/>
                    </a:lnTo>
                    <a:lnTo>
                      <a:pt x="34" y="126"/>
                    </a:lnTo>
                    <a:lnTo>
                      <a:pt x="40" y="126"/>
                    </a:lnTo>
                    <a:lnTo>
                      <a:pt x="40" y="120"/>
                    </a:lnTo>
                    <a:lnTo>
                      <a:pt x="46" y="120"/>
                    </a:lnTo>
                    <a:lnTo>
                      <a:pt x="46" y="115"/>
                    </a:lnTo>
                    <a:lnTo>
                      <a:pt x="52" y="115"/>
                    </a:lnTo>
                    <a:lnTo>
                      <a:pt x="52" y="109"/>
                    </a:lnTo>
                    <a:lnTo>
                      <a:pt x="57" y="109"/>
                    </a:lnTo>
                    <a:lnTo>
                      <a:pt x="57" y="103"/>
                    </a:lnTo>
                    <a:lnTo>
                      <a:pt x="63" y="103"/>
                    </a:lnTo>
                    <a:lnTo>
                      <a:pt x="63" y="97"/>
                    </a:lnTo>
                    <a:lnTo>
                      <a:pt x="69" y="97"/>
                    </a:lnTo>
                    <a:lnTo>
                      <a:pt x="69" y="92"/>
                    </a:lnTo>
                    <a:lnTo>
                      <a:pt x="75" y="92"/>
                    </a:lnTo>
                    <a:lnTo>
                      <a:pt x="75" y="86"/>
                    </a:lnTo>
                    <a:lnTo>
                      <a:pt x="80" y="86"/>
                    </a:lnTo>
                    <a:lnTo>
                      <a:pt x="80" y="80"/>
                    </a:lnTo>
                    <a:lnTo>
                      <a:pt x="86" y="80"/>
                    </a:lnTo>
                    <a:lnTo>
                      <a:pt x="86" y="74"/>
                    </a:lnTo>
                    <a:lnTo>
                      <a:pt x="92" y="74"/>
                    </a:lnTo>
                    <a:lnTo>
                      <a:pt x="98" y="74"/>
                    </a:lnTo>
                    <a:lnTo>
                      <a:pt x="98" y="69"/>
                    </a:lnTo>
                    <a:lnTo>
                      <a:pt x="103" y="69"/>
                    </a:lnTo>
                    <a:lnTo>
                      <a:pt x="98" y="69"/>
                    </a:lnTo>
                    <a:lnTo>
                      <a:pt x="103" y="69"/>
                    </a:lnTo>
                    <a:lnTo>
                      <a:pt x="98" y="63"/>
                    </a:lnTo>
                    <a:lnTo>
                      <a:pt x="98" y="57"/>
                    </a:lnTo>
                    <a:lnTo>
                      <a:pt x="98" y="51"/>
                    </a:lnTo>
                    <a:lnTo>
                      <a:pt x="103" y="51"/>
                    </a:lnTo>
                    <a:lnTo>
                      <a:pt x="103" y="46"/>
                    </a:lnTo>
                    <a:lnTo>
                      <a:pt x="109" y="46"/>
                    </a:lnTo>
                    <a:lnTo>
                      <a:pt x="109" y="40"/>
                    </a:lnTo>
                    <a:lnTo>
                      <a:pt x="109" y="34"/>
                    </a:lnTo>
                    <a:lnTo>
                      <a:pt x="109" y="40"/>
                    </a:lnTo>
                    <a:lnTo>
                      <a:pt x="109" y="34"/>
                    </a:lnTo>
                    <a:lnTo>
                      <a:pt x="115" y="34"/>
                    </a:lnTo>
                    <a:lnTo>
                      <a:pt x="115" y="28"/>
                    </a:lnTo>
                    <a:lnTo>
                      <a:pt x="121" y="28"/>
                    </a:lnTo>
                    <a:lnTo>
                      <a:pt x="121" y="23"/>
                    </a:lnTo>
                    <a:lnTo>
                      <a:pt x="126" y="17"/>
                    </a:lnTo>
                    <a:lnTo>
                      <a:pt x="132" y="17"/>
                    </a:lnTo>
                    <a:lnTo>
                      <a:pt x="138" y="17"/>
                    </a:lnTo>
                    <a:lnTo>
                      <a:pt x="144" y="17"/>
                    </a:lnTo>
                    <a:lnTo>
                      <a:pt x="144" y="11"/>
                    </a:lnTo>
                    <a:lnTo>
                      <a:pt x="149" y="11"/>
                    </a:lnTo>
                    <a:lnTo>
                      <a:pt x="155" y="11"/>
                    </a:lnTo>
                    <a:lnTo>
                      <a:pt x="155" y="17"/>
                    </a:lnTo>
                    <a:lnTo>
                      <a:pt x="161" y="17"/>
                    </a:lnTo>
                    <a:lnTo>
                      <a:pt x="155" y="17"/>
                    </a:lnTo>
                    <a:lnTo>
                      <a:pt x="155" y="23"/>
                    </a:lnTo>
                    <a:lnTo>
                      <a:pt x="155" y="28"/>
                    </a:lnTo>
                    <a:lnTo>
                      <a:pt x="161" y="28"/>
                    </a:lnTo>
                    <a:lnTo>
                      <a:pt x="167" y="28"/>
                    </a:lnTo>
                    <a:lnTo>
                      <a:pt x="167" y="23"/>
                    </a:lnTo>
                    <a:lnTo>
                      <a:pt x="167" y="28"/>
                    </a:lnTo>
                    <a:lnTo>
                      <a:pt x="172" y="28"/>
                    </a:lnTo>
                    <a:lnTo>
                      <a:pt x="178" y="28"/>
                    </a:lnTo>
                    <a:lnTo>
                      <a:pt x="178" y="23"/>
                    </a:lnTo>
                    <a:lnTo>
                      <a:pt x="184" y="23"/>
                    </a:lnTo>
                    <a:lnTo>
                      <a:pt x="190" y="23"/>
                    </a:lnTo>
                    <a:lnTo>
                      <a:pt x="196" y="17"/>
                    </a:lnTo>
                    <a:lnTo>
                      <a:pt x="190" y="17"/>
                    </a:lnTo>
                    <a:lnTo>
                      <a:pt x="196" y="17"/>
                    </a:lnTo>
                    <a:lnTo>
                      <a:pt x="196" y="11"/>
                    </a:lnTo>
                    <a:lnTo>
                      <a:pt x="201" y="11"/>
                    </a:lnTo>
                    <a:lnTo>
                      <a:pt x="207" y="11"/>
                    </a:lnTo>
                    <a:lnTo>
                      <a:pt x="207" y="5"/>
                    </a:lnTo>
                    <a:lnTo>
                      <a:pt x="213" y="5"/>
                    </a:lnTo>
                    <a:lnTo>
                      <a:pt x="219" y="5"/>
                    </a:lnTo>
                    <a:lnTo>
                      <a:pt x="219" y="0"/>
                    </a:lnTo>
                    <a:lnTo>
                      <a:pt x="224" y="0"/>
                    </a:lnTo>
                    <a:lnTo>
                      <a:pt x="230" y="0"/>
                    </a:lnTo>
                    <a:lnTo>
                      <a:pt x="230" y="5"/>
                    </a:lnTo>
                    <a:lnTo>
                      <a:pt x="236" y="11"/>
                    </a:lnTo>
                    <a:lnTo>
                      <a:pt x="230" y="17"/>
                    </a:lnTo>
                    <a:lnTo>
                      <a:pt x="236" y="23"/>
                    </a:lnTo>
                    <a:lnTo>
                      <a:pt x="230" y="23"/>
                    </a:lnTo>
                    <a:lnTo>
                      <a:pt x="230" y="34"/>
                    </a:lnTo>
                    <a:lnTo>
                      <a:pt x="236" y="40"/>
                    </a:lnTo>
                    <a:lnTo>
                      <a:pt x="236" y="46"/>
                    </a:lnTo>
                    <a:lnTo>
                      <a:pt x="230" y="51"/>
                    </a:lnTo>
                    <a:lnTo>
                      <a:pt x="230" y="57"/>
                    </a:lnTo>
                    <a:lnTo>
                      <a:pt x="224" y="57"/>
                    </a:lnTo>
                    <a:lnTo>
                      <a:pt x="224" y="63"/>
                    </a:lnTo>
                    <a:lnTo>
                      <a:pt x="219" y="63"/>
                    </a:lnTo>
                    <a:lnTo>
                      <a:pt x="213" y="69"/>
                    </a:lnTo>
                    <a:lnTo>
                      <a:pt x="219" y="74"/>
                    </a:lnTo>
                    <a:lnTo>
                      <a:pt x="213" y="74"/>
                    </a:lnTo>
                    <a:lnTo>
                      <a:pt x="213" y="80"/>
                    </a:lnTo>
                    <a:lnTo>
                      <a:pt x="207" y="80"/>
                    </a:lnTo>
                    <a:lnTo>
                      <a:pt x="201" y="80"/>
                    </a:lnTo>
                    <a:lnTo>
                      <a:pt x="201" y="86"/>
                    </a:lnTo>
                    <a:lnTo>
                      <a:pt x="201" y="92"/>
                    </a:lnTo>
                    <a:lnTo>
                      <a:pt x="207" y="97"/>
                    </a:lnTo>
                    <a:lnTo>
                      <a:pt x="213" y="97"/>
                    </a:lnTo>
                    <a:lnTo>
                      <a:pt x="219" y="103"/>
                    </a:lnTo>
                    <a:lnTo>
                      <a:pt x="219" y="109"/>
                    </a:lnTo>
                    <a:lnTo>
                      <a:pt x="224" y="109"/>
                    </a:lnTo>
                    <a:lnTo>
                      <a:pt x="219" y="115"/>
                    </a:lnTo>
                    <a:lnTo>
                      <a:pt x="213" y="115"/>
                    </a:lnTo>
                    <a:lnTo>
                      <a:pt x="219" y="120"/>
                    </a:lnTo>
                    <a:lnTo>
                      <a:pt x="219" y="126"/>
                    </a:lnTo>
                    <a:lnTo>
                      <a:pt x="230" y="126"/>
                    </a:lnTo>
                    <a:lnTo>
                      <a:pt x="236" y="126"/>
                    </a:lnTo>
                    <a:lnTo>
                      <a:pt x="247" y="132"/>
                    </a:lnTo>
                    <a:lnTo>
                      <a:pt x="253" y="132"/>
                    </a:lnTo>
                    <a:lnTo>
                      <a:pt x="259" y="132"/>
                    </a:lnTo>
                    <a:lnTo>
                      <a:pt x="265" y="132"/>
                    </a:lnTo>
                    <a:lnTo>
                      <a:pt x="270" y="138"/>
                    </a:lnTo>
                    <a:lnTo>
                      <a:pt x="282" y="132"/>
                    </a:lnTo>
                    <a:lnTo>
                      <a:pt x="288" y="138"/>
                    </a:lnTo>
                    <a:lnTo>
                      <a:pt x="299" y="143"/>
                    </a:lnTo>
                    <a:lnTo>
                      <a:pt x="305" y="143"/>
                    </a:lnTo>
                    <a:lnTo>
                      <a:pt x="311" y="155"/>
                    </a:lnTo>
                    <a:lnTo>
                      <a:pt x="316" y="155"/>
                    </a:lnTo>
                    <a:lnTo>
                      <a:pt x="322" y="155"/>
                    </a:lnTo>
                    <a:lnTo>
                      <a:pt x="322" y="161"/>
                    </a:lnTo>
                    <a:lnTo>
                      <a:pt x="328" y="161"/>
                    </a:lnTo>
                    <a:lnTo>
                      <a:pt x="328" y="166"/>
                    </a:lnTo>
                    <a:lnTo>
                      <a:pt x="322" y="166"/>
                    </a:lnTo>
                    <a:lnTo>
                      <a:pt x="328" y="166"/>
                    </a:lnTo>
                    <a:lnTo>
                      <a:pt x="322" y="166"/>
                    </a:lnTo>
                    <a:lnTo>
                      <a:pt x="322" y="172"/>
                    </a:lnTo>
                    <a:lnTo>
                      <a:pt x="316" y="172"/>
                    </a:lnTo>
                    <a:lnTo>
                      <a:pt x="316" y="178"/>
                    </a:lnTo>
                    <a:lnTo>
                      <a:pt x="311" y="178"/>
                    </a:lnTo>
                    <a:lnTo>
                      <a:pt x="311" y="184"/>
                    </a:lnTo>
                    <a:lnTo>
                      <a:pt x="316" y="184"/>
                    </a:lnTo>
                    <a:lnTo>
                      <a:pt x="316" y="189"/>
                    </a:lnTo>
                    <a:lnTo>
                      <a:pt x="322" y="189"/>
                    </a:lnTo>
                    <a:lnTo>
                      <a:pt x="322" y="195"/>
                    </a:lnTo>
                    <a:lnTo>
                      <a:pt x="322" y="201"/>
                    </a:lnTo>
                    <a:lnTo>
                      <a:pt x="328" y="201"/>
                    </a:lnTo>
                    <a:lnTo>
                      <a:pt x="328" y="207"/>
                    </a:lnTo>
                    <a:lnTo>
                      <a:pt x="334" y="207"/>
                    </a:lnTo>
                    <a:lnTo>
                      <a:pt x="334" y="212"/>
                    </a:lnTo>
                    <a:lnTo>
                      <a:pt x="339" y="207"/>
                    </a:lnTo>
                    <a:lnTo>
                      <a:pt x="345" y="207"/>
                    </a:lnTo>
                    <a:lnTo>
                      <a:pt x="351" y="207"/>
                    </a:lnTo>
                    <a:lnTo>
                      <a:pt x="357" y="201"/>
                    </a:lnTo>
                    <a:lnTo>
                      <a:pt x="362" y="201"/>
                    </a:lnTo>
                    <a:lnTo>
                      <a:pt x="368" y="201"/>
                    </a:lnTo>
                    <a:lnTo>
                      <a:pt x="368" y="207"/>
                    </a:lnTo>
                    <a:lnTo>
                      <a:pt x="374" y="212"/>
                    </a:lnTo>
                    <a:lnTo>
                      <a:pt x="380" y="212"/>
                    </a:lnTo>
                    <a:lnTo>
                      <a:pt x="380" y="207"/>
                    </a:lnTo>
                    <a:lnTo>
                      <a:pt x="385" y="207"/>
                    </a:lnTo>
                    <a:lnTo>
                      <a:pt x="380" y="207"/>
                    </a:lnTo>
                    <a:lnTo>
                      <a:pt x="380" y="201"/>
                    </a:lnTo>
                    <a:lnTo>
                      <a:pt x="380" y="195"/>
                    </a:lnTo>
                    <a:lnTo>
                      <a:pt x="385" y="195"/>
                    </a:lnTo>
                    <a:lnTo>
                      <a:pt x="385" y="201"/>
                    </a:lnTo>
                    <a:lnTo>
                      <a:pt x="391" y="201"/>
                    </a:lnTo>
                    <a:lnTo>
                      <a:pt x="397" y="201"/>
                    </a:lnTo>
                    <a:lnTo>
                      <a:pt x="397" y="212"/>
                    </a:lnTo>
                    <a:lnTo>
                      <a:pt x="408" y="212"/>
                    </a:lnTo>
                    <a:lnTo>
                      <a:pt x="408" y="218"/>
                    </a:lnTo>
                    <a:lnTo>
                      <a:pt x="414" y="224"/>
                    </a:lnTo>
                    <a:lnTo>
                      <a:pt x="420" y="224"/>
                    </a:lnTo>
                    <a:lnTo>
                      <a:pt x="426" y="235"/>
                    </a:lnTo>
                    <a:lnTo>
                      <a:pt x="431" y="235"/>
                    </a:lnTo>
                    <a:lnTo>
                      <a:pt x="431" y="241"/>
                    </a:lnTo>
                    <a:lnTo>
                      <a:pt x="431" y="247"/>
                    </a:lnTo>
                    <a:lnTo>
                      <a:pt x="426" y="253"/>
                    </a:lnTo>
                    <a:lnTo>
                      <a:pt x="420" y="253"/>
                    </a:lnTo>
                    <a:lnTo>
                      <a:pt x="420" y="258"/>
                    </a:lnTo>
                    <a:lnTo>
                      <a:pt x="420" y="264"/>
                    </a:lnTo>
                    <a:lnTo>
                      <a:pt x="420" y="270"/>
                    </a:lnTo>
                    <a:lnTo>
                      <a:pt x="420" y="276"/>
                    </a:lnTo>
                    <a:lnTo>
                      <a:pt x="420" y="282"/>
                    </a:lnTo>
                    <a:lnTo>
                      <a:pt x="426" y="282"/>
                    </a:lnTo>
                    <a:lnTo>
                      <a:pt x="431" y="287"/>
                    </a:lnTo>
                    <a:lnTo>
                      <a:pt x="437" y="287"/>
                    </a:lnTo>
                    <a:lnTo>
                      <a:pt x="437" y="293"/>
                    </a:lnTo>
                    <a:lnTo>
                      <a:pt x="437" y="299"/>
                    </a:lnTo>
                    <a:lnTo>
                      <a:pt x="431" y="305"/>
                    </a:lnTo>
                    <a:lnTo>
                      <a:pt x="426" y="328"/>
                    </a:lnTo>
                    <a:lnTo>
                      <a:pt x="437" y="328"/>
                    </a:lnTo>
                    <a:lnTo>
                      <a:pt x="443" y="328"/>
                    </a:lnTo>
                    <a:lnTo>
                      <a:pt x="454" y="333"/>
                    </a:lnTo>
                    <a:lnTo>
                      <a:pt x="460" y="333"/>
                    </a:lnTo>
                    <a:lnTo>
                      <a:pt x="472" y="333"/>
                    </a:lnTo>
                    <a:lnTo>
                      <a:pt x="477" y="333"/>
                    </a:lnTo>
                    <a:lnTo>
                      <a:pt x="483" y="333"/>
                    </a:lnTo>
                    <a:lnTo>
                      <a:pt x="477" y="333"/>
                    </a:lnTo>
                    <a:lnTo>
                      <a:pt x="483" y="339"/>
                    </a:lnTo>
                    <a:lnTo>
                      <a:pt x="483" y="351"/>
                    </a:lnTo>
                    <a:lnTo>
                      <a:pt x="483" y="356"/>
                    </a:lnTo>
                    <a:lnTo>
                      <a:pt x="489" y="356"/>
                    </a:lnTo>
                    <a:lnTo>
                      <a:pt x="501" y="362"/>
                    </a:lnTo>
                    <a:lnTo>
                      <a:pt x="512" y="368"/>
                    </a:lnTo>
                    <a:lnTo>
                      <a:pt x="512" y="374"/>
                    </a:lnTo>
                    <a:lnTo>
                      <a:pt x="512" y="379"/>
                    </a:lnTo>
                    <a:lnTo>
                      <a:pt x="518" y="379"/>
                    </a:lnTo>
                    <a:lnTo>
                      <a:pt x="529" y="385"/>
                    </a:lnTo>
                    <a:lnTo>
                      <a:pt x="535" y="385"/>
                    </a:lnTo>
                    <a:lnTo>
                      <a:pt x="541" y="385"/>
                    </a:lnTo>
                    <a:lnTo>
                      <a:pt x="552" y="391"/>
                    </a:lnTo>
                    <a:lnTo>
                      <a:pt x="558" y="391"/>
                    </a:lnTo>
                    <a:lnTo>
                      <a:pt x="564" y="391"/>
                    </a:lnTo>
                    <a:lnTo>
                      <a:pt x="564" y="397"/>
                    </a:lnTo>
                    <a:lnTo>
                      <a:pt x="570" y="397"/>
                    </a:lnTo>
                    <a:lnTo>
                      <a:pt x="570" y="402"/>
                    </a:lnTo>
                    <a:lnTo>
                      <a:pt x="570" y="408"/>
                    </a:lnTo>
                    <a:lnTo>
                      <a:pt x="575" y="408"/>
                    </a:lnTo>
                    <a:lnTo>
                      <a:pt x="587" y="408"/>
                    </a:lnTo>
                    <a:lnTo>
                      <a:pt x="593" y="414"/>
                    </a:lnTo>
                    <a:lnTo>
                      <a:pt x="593" y="425"/>
                    </a:lnTo>
                    <a:lnTo>
                      <a:pt x="598" y="437"/>
                    </a:lnTo>
                    <a:lnTo>
                      <a:pt x="610" y="454"/>
                    </a:lnTo>
                    <a:lnTo>
                      <a:pt x="616" y="460"/>
                    </a:lnTo>
                    <a:lnTo>
                      <a:pt x="616" y="466"/>
                    </a:lnTo>
                    <a:lnTo>
                      <a:pt x="621" y="466"/>
                    </a:lnTo>
                    <a:lnTo>
                      <a:pt x="627" y="466"/>
                    </a:lnTo>
                    <a:lnTo>
                      <a:pt x="633" y="460"/>
                    </a:lnTo>
                    <a:lnTo>
                      <a:pt x="633" y="466"/>
                    </a:lnTo>
                    <a:lnTo>
                      <a:pt x="644" y="466"/>
                    </a:lnTo>
                    <a:lnTo>
                      <a:pt x="650" y="466"/>
                    </a:lnTo>
                    <a:lnTo>
                      <a:pt x="662" y="471"/>
                    </a:lnTo>
                    <a:lnTo>
                      <a:pt x="667" y="471"/>
                    </a:lnTo>
                    <a:lnTo>
                      <a:pt x="673" y="471"/>
                    </a:lnTo>
                    <a:lnTo>
                      <a:pt x="679" y="477"/>
                    </a:lnTo>
                    <a:lnTo>
                      <a:pt x="685" y="466"/>
                    </a:lnTo>
                    <a:lnTo>
                      <a:pt x="690" y="466"/>
                    </a:lnTo>
                    <a:lnTo>
                      <a:pt x="690" y="460"/>
                    </a:lnTo>
                    <a:lnTo>
                      <a:pt x="696" y="460"/>
                    </a:lnTo>
                    <a:lnTo>
                      <a:pt x="702" y="460"/>
                    </a:lnTo>
                    <a:lnTo>
                      <a:pt x="708" y="460"/>
                    </a:lnTo>
                    <a:lnTo>
                      <a:pt x="708" y="454"/>
                    </a:lnTo>
                    <a:lnTo>
                      <a:pt x="713" y="454"/>
                    </a:lnTo>
                    <a:lnTo>
                      <a:pt x="719" y="448"/>
                    </a:lnTo>
                    <a:lnTo>
                      <a:pt x="725" y="448"/>
                    </a:lnTo>
                    <a:lnTo>
                      <a:pt x="731" y="448"/>
                    </a:lnTo>
                    <a:lnTo>
                      <a:pt x="736" y="448"/>
                    </a:lnTo>
                    <a:lnTo>
                      <a:pt x="731" y="454"/>
                    </a:lnTo>
                    <a:lnTo>
                      <a:pt x="731" y="460"/>
                    </a:lnTo>
                    <a:lnTo>
                      <a:pt x="736" y="460"/>
                    </a:lnTo>
                    <a:lnTo>
                      <a:pt x="736" y="466"/>
                    </a:lnTo>
                    <a:lnTo>
                      <a:pt x="736" y="471"/>
                    </a:lnTo>
                    <a:lnTo>
                      <a:pt x="736" y="477"/>
                    </a:lnTo>
                    <a:lnTo>
                      <a:pt x="748" y="483"/>
                    </a:lnTo>
                    <a:lnTo>
                      <a:pt x="748" y="489"/>
                    </a:lnTo>
                    <a:lnTo>
                      <a:pt x="754" y="489"/>
                    </a:lnTo>
                    <a:lnTo>
                      <a:pt x="759" y="489"/>
                    </a:lnTo>
                    <a:lnTo>
                      <a:pt x="765" y="483"/>
                    </a:lnTo>
                    <a:lnTo>
                      <a:pt x="765" y="489"/>
                    </a:lnTo>
                    <a:lnTo>
                      <a:pt x="771" y="489"/>
                    </a:lnTo>
                    <a:lnTo>
                      <a:pt x="777" y="489"/>
                    </a:lnTo>
                    <a:lnTo>
                      <a:pt x="777" y="494"/>
                    </a:lnTo>
                    <a:lnTo>
                      <a:pt x="783" y="494"/>
                    </a:lnTo>
                    <a:lnTo>
                      <a:pt x="783" y="500"/>
                    </a:lnTo>
                    <a:lnTo>
                      <a:pt x="788" y="512"/>
                    </a:lnTo>
                    <a:lnTo>
                      <a:pt x="788" y="517"/>
                    </a:lnTo>
                    <a:lnTo>
                      <a:pt x="794" y="523"/>
                    </a:lnTo>
                    <a:lnTo>
                      <a:pt x="806" y="523"/>
                    </a:lnTo>
                    <a:lnTo>
                      <a:pt x="817" y="523"/>
                    </a:lnTo>
                    <a:lnTo>
                      <a:pt x="817" y="529"/>
                    </a:lnTo>
                    <a:lnTo>
                      <a:pt x="817" y="535"/>
                    </a:lnTo>
                    <a:lnTo>
                      <a:pt x="823" y="535"/>
                    </a:lnTo>
                    <a:lnTo>
                      <a:pt x="829" y="535"/>
                    </a:lnTo>
                    <a:lnTo>
                      <a:pt x="829" y="540"/>
                    </a:lnTo>
                    <a:lnTo>
                      <a:pt x="829" y="546"/>
                    </a:lnTo>
                    <a:lnTo>
                      <a:pt x="829" y="552"/>
                    </a:lnTo>
                    <a:lnTo>
                      <a:pt x="829" y="558"/>
                    </a:lnTo>
                    <a:lnTo>
                      <a:pt x="829" y="563"/>
                    </a:lnTo>
                    <a:lnTo>
                      <a:pt x="829" y="569"/>
                    </a:lnTo>
                    <a:lnTo>
                      <a:pt x="829" y="575"/>
                    </a:lnTo>
                    <a:lnTo>
                      <a:pt x="829" y="581"/>
                    </a:lnTo>
                    <a:lnTo>
                      <a:pt x="829" y="587"/>
                    </a:lnTo>
                    <a:lnTo>
                      <a:pt x="834" y="587"/>
                    </a:lnTo>
                    <a:lnTo>
                      <a:pt x="840" y="587"/>
                    </a:lnTo>
                    <a:lnTo>
                      <a:pt x="840" y="592"/>
                    </a:lnTo>
                    <a:lnTo>
                      <a:pt x="846" y="592"/>
                    </a:lnTo>
                    <a:lnTo>
                      <a:pt x="846" y="598"/>
                    </a:lnTo>
                    <a:lnTo>
                      <a:pt x="852" y="598"/>
                    </a:lnTo>
                    <a:lnTo>
                      <a:pt x="857" y="604"/>
                    </a:lnTo>
                    <a:lnTo>
                      <a:pt x="863" y="610"/>
                    </a:lnTo>
                    <a:lnTo>
                      <a:pt x="869" y="610"/>
                    </a:lnTo>
                    <a:lnTo>
                      <a:pt x="869" y="615"/>
                    </a:lnTo>
                    <a:lnTo>
                      <a:pt x="869" y="621"/>
                    </a:lnTo>
                    <a:lnTo>
                      <a:pt x="863" y="621"/>
                    </a:lnTo>
                    <a:lnTo>
                      <a:pt x="857" y="621"/>
                    </a:lnTo>
                    <a:lnTo>
                      <a:pt x="857" y="627"/>
                    </a:lnTo>
                    <a:lnTo>
                      <a:pt x="857" y="633"/>
                    </a:lnTo>
                    <a:lnTo>
                      <a:pt x="852" y="633"/>
                    </a:lnTo>
                    <a:lnTo>
                      <a:pt x="840" y="638"/>
                    </a:lnTo>
                    <a:lnTo>
                      <a:pt x="834" y="638"/>
                    </a:lnTo>
                    <a:lnTo>
                      <a:pt x="829" y="638"/>
                    </a:lnTo>
                    <a:lnTo>
                      <a:pt x="823" y="644"/>
                    </a:lnTo>
                    <a:lnTo>
                      <a:pt x="817" y="644"/>
                    </a:lnTo>
                    <a:lnTo>
                      <a:pt x="811" y="644"/>
                    </a:lnTo>
                    <a:lnTo>
                      <a:pt x="806" y="650"/>
                    </a:lnTo>
                    <a:lnTo>
                      <a:pt x="800" y="650"/>
                    </a:lnTo>
                    <a:lnTo>
                      <a:pt x="794" y="650"/>
                    </a:lnTo>
                    <a:lnTo>
                      <a:pt x="788" y="650"/>
                    </a:lnTo>
                    <a:lnTo>
                      <a:pt x="783" y="650"/>
                    </a:lnTo>
                    <a:lnTo>
                      <a:pt x="771" y="633"/>
                    </a:lnTo>
                    <a:lnTo>
                      <a:pt x="759" y="627"/>
                    </a:lnTo>
                    <a:lnTo>
                      <a:pt x="725" y="644"/>
                    </a:lnTo>
                    <a:lnTo>
                      <a:pt x="725" y="650"/>
                    </a:lnTo>
                    <a:lnTo>
                      <a:pt x="713" y="656"/>
                    </a:lnTo>
                    <a:lnTo>
                      <a:pt x="708" y="644"/>
                    </a:lnTo>
                    <a:lnTo>
                      <a:pt x="696" y="638"/>
                    </a:lnTo>
                    <a:lnTo>
                      <a:pt x="690" y="638"/>
                    </a:lnTo>
                    <a:lnTo>
                      <a:pt x="679" y="633"/>
                    </a:lnTo>
                    <a:lnTo>
                      <a:pt x="679" y="627"/>
                    </a:lnTo>
                    <a:lnTo>
                      <a:pt x="679" y="621"/>
                    </a:lnTo>
                    <a:lnTo>
                      <a:pt x="667" y="615"/>
                    </a:lnTo>
                    <a:lnTo>
                      <a:pt x="662" y="621"/>
                    </a:lnTo>
                    <a:lnTo>
                      <a:pt x="656" y="621"/>
                    </a:lnTo>
                    <a:lnTo>
                      <a:pt x="644" y="621"/>
                    </a:lnTo>
                    <a:lnTo>
                      <a:pt x="639" y="621"/>
                    </a:lnTo>
                    <a:lnTo>
                      <a:pt x="633" y="615"/>
                    </a:lnTo>
                    <a:lnTo>
                      <a:pt x="627" y="615"/>
                    </a:lnTo>
                    <a:lnTo>
                      <a:pt x="621" y="615"/>
                    </a:lnTo>
                    <a:lnTo>
                      <a:pt x="616" y="615"/>
                    </a:lnTo>
                    <a:lnTo>
                      <a:pt x="616" y="610"/>
                    </a:lnTo>
                    <a:lnTo>
                      <a:pt x="616" y="604"/>
                    </a:lnTo>
                    <a:lnTo>
                      <a:pt x="616" y="598"/>
                    </a:lnTo>
                    <a:lnTo>
                      <a:pt x="610" y="598"/>
                    </a:lnTo>
                    <a:lnTo>
                      <a:pt x="604" y="598"/>
                    </a:lnTo>
                    <a:lnTo>
                      <a:pt x="610" y="598"/>
                    </a:lnTo>
                    <a:lnTo>
                      <a:pt x="604" y="598"/>
                    </a:lnTo>
                    <a:lnTo>
                      <a:pt x="598" y="598"/>
                    </a:lnTo>
                    <a:lnTo>
                      <a:pt x="598" y="592"/>
                    </a:lnTo>
                    <a:lnTo>
                      <a:pt x="593" y="592"/>
                    </a:lnTo>
                    <a:lnTo>
                      <a:pt x="587" y="592"/>
                    </a:lnTo>
                    <a:lnTo>
                      <a:pt x="581" y="587"/>
                    </a:lnTo>
                    <a:lnTo>
                      <a:pt x="575" y="587"/>
                    </a:lnTo>
                    <a:lnTo>
                      <a:pt x="570" y="587"/>
                    </a:lnTo>
                    <a:lnTo>
                      <a:pt x="564" y="587"/>
                    </a:lnTo>
                    <a:lnTo>
                      <a:pt x="564" y="581"/>
                    </a:lnTo>
                    <a:lnTo>
                      <a:pt x="558" y="581"/>
                    </a:lnTo>
                    <a:lnTo>
                      <a:pt x="552" y="575"/>
                    </a:lnTo>
                    <a:lnTo>
                      <a:pt x="547" y="575"/>
                    </a:lnTo>
                    <a:lnTo>
                      <a:pt x="547" y="569"/>
                    </a:lnTo>
                    <a:lnTo>
                      <a:pt x="541" y="569"/>
                    </a:lnTo>
                    <a:lnTo>
                      <a:pt x="541" y="575"/>
                    </a:lnTo>
                    <a:lnTo>
                      <a:pt x="541" y="581"/>
                    </a:lnTo>
                    <a:lnTo>
                      <a:pt x="535" y="581"/>
                    </a:lnTo>
                    <a:lnTo>
                      <a:pt x="529" y="581"/>
                    </a:lnTo>
                    <a:lnTo>
                      <a:pt x="529" y="587"/>
                    </a:lnTo>
                    <a:lnTo>
                      <a:pt x="535" y="587"/>
                    </a:lnTo>
                    <a:lnTo>
                      <a:pt x="529" y="592"/>
                    </a:lnTo>
                    <a:lnTo>
                      <a:pt x="524" y="592"/>
                    </a:lnTo>
                    <a:lnTo>
                      <a:pt x="518" y="598"/>
                    </a:lnTo>
                    <a:lnTo>
                      <a:pt x="518" y="604"/>
                    </a:lnTo>
                    <a:lnTo>
                      <a:pt x="518" y="610"/>
                    </a:lnTo>
                    <a:lnTo>
                      <a:pt x="512" y="615"/>
                    </a:lnTo>
                    <a:lnTo>
                      <a:pt x="506" y="615"/>
                    </a:lnTo>
                    <a:lnTo>
                      <a:pt x="506" y="621"/>
                    </a:lnTo>
                    <a:lnTo>
                      <a:pt x="506" y="627"/>
                    </a:lnTo>
                    <a:lnTo>
                      <a:pt x="501" y="650"/>
                    </a:lnTo>
                    <a:lnTo>
                      <a:pt x="495" y="650"/>
                    </a:lnTo>
                    <a:lnTo>
                      <a:pt x="495" y="656"/>
                    </a:lnTo>
                    <a:lnTo>
                      <a:pt x="489" y="656"/>
                    </a:lnTo>
                    <a:lnTo>
                      <a:pt x="483" y="656"/>
                    </a:lnTo>
                    <a:lnTo>
                      <a:pt x="477" y="656"/>
                    </a:lnTo>
                    <a:lnTo>
                      <a:pt x="472" y="650"/>
                    </a:lnTo>
                    <a:lnTo>
                      <a:pt x="460" y="661"/>
                    </a:lnTo>
                    <a:lnTo>
                      <a:pt x="460" y="656"/>
                    </a:lnTo>
                    <a:lnTo>
                      <a:pt x="454" y="667"/>
                    </a:lnTo>
                    <a:lnTo>
                      <a:pt x="443" y="667"/>
                    </a:lnTo>
                    <a:lnTo>
                      <a:pt x="443" y="684"/>
                    </a:lnTo>
                    <a:lnTo>
                      <a:pt x="437" y="684"/>
                    </a:lnTo>
                    <a:lnTo>
                      <a:pt x="437" y="690"/>
                    </a:lnTo>
                    <a:lnTo>
                      <a:pt x="431" y="690"/>
                    </a:lnTo>
                    <a:lnTo>
                      <a:pt x="426" y="690"/>
                    </a:lnTo>
                    <a:lnTo>
                      <a:pt x="426" y="696"/>
                    </a:lnTo>
                    <a:lnTo>
                      <a:pt x="420" y="696"/>
                    </a:lnTo>
                    <a:lnTo>
                      <a:pt x="408" y="696"/>
                    </a:lnTo>
                    <a:lnTo>
                      <a:pt x="403" y="696"/>
                    </a:lnTo>
                    <a:lnTo>
                      <a:pt x="397" y="690"/>
                    </a:lnTo>
                    <a:lnTo>
                      <a:pt x="391" y="684"/>
                    </a:lnTo>
                    <a:lnTo>
                      <a:pt x="385" y="684"/>
                    </a:lnTo>
                    <a:lnTo>
                      <a:pt x="380" y="684"/>
                    </a:lnTo>
                    <a:lnTo>
                      <a:pt x="380" y="679"/>
                    </a:lnTo>
                    <a:lnTo>
                      <a:pt x="374" y="679"/>
                    </a:lnTo>
                    <a:lnTo>
                      <a:pt x="374" y="673"/>
                    </a:lnTo>
                    <a:lnTo>
                      <a:pt x="368" y="667"/>
                    </a:lnTo>
                    <a:lnTo>
                      <a:pt x="362" y="667"/>
                    </a:lnTo>
                    <a:lnTo>
                      <a:pt x="362" y="661"/>
                    </a:lnTo>
                    <a:lnTo>
                      <a:pt x="357" y="661"/>
                    </a:lnTo>
                    <a:lnTo>
                      <a:pt x="351" y="661"/>
                    </a:lnTo>
                    <a:lnTo>
                      <a:pt x="345" y="656"/>
                    </a:lnTo>
                    <a:lnTo>
                      <a:pt x="339" y="650"/>
                    </a:lnTo>
                    <a:lnTo>
                      <a:pt x="345" y="650"/>
                    </a:lnTo>
                    <a:lnTo>
                      <a:pt x="339" y="638"/>
                    </a:lnTo>
                    <a:lnTo>
                      <a:pt x="345" y="633"/>
                    </a:lnTo>
                    <a:lnTo>
                      <a:pt x="339" y="627"/>
                    </a:lnTo>
                    <a:lnTo>
                      <a:pt x="328" y="627"/>
                    </a:lnTo>
                    <a:lnTo>
                      <a:pt x="328" y="621"/>
                    </a:lnTo>
                    <a:lnTo>
                      <a:pt x="334" y="615"/>
                    </a:lnTo>
                    <a:lnTo>
                      <a:pt x="328" y="610"/>
                    </a:lnTo>
                    <a:lnTo>
                      <a:pt x="328" y="604"/>
                    </a:lnTo>
                    <a:lnTo>
                      <a:pt x="328" y="598"/>
                    </a:lnTo>
                    <a:lnTo>
                      <a:pt x="328" y="592"/>
                    </a:lnTo>
                    <a:lnTo>
                      <a:pt x="322" y="587"/>
                    </a:lnTo>
                    <a:lnTo>
                      <a:pt x="316" y="587"/>
                    </a:lnTo>
                    <a:lnTo>
                      <a:pt x="316" y="581"/>
                    </a:lnTo>
                    <a:lnTo>
                      <a:pt x="316" y="575"/>
                    </a:lnTo>
                    <a:lnTo>
                      <a:pt x="311" y="575"/>
                    </a:lnTo>
                    <a:lnTo>
                      <a:pt x="311" y="569"/>
                    </a:lnTo>
                    <a:lnTo>
                      <a:pt x="305" y="558"/>
                    </a:lnTo>
                    <a:lnTo>
                      <a:pt x="305" y="552"/>
                    </a:lnTo>
                    <a:lnTo>
                      <a:pt x="299" y="552"/>
                    </a:lnTo>
                    <a:lnTo>
                      <a:pt x="288" y="546"/>
                    </a:lnTo>
                    <a:lnTo>
                      <a:pt x="282" y="546"/>
                    </a:lnTo>
                    <a:lnTo>
                      <a:pt x="276" y="540"/>
                    </a:lnTo>
                    <a:lnTo>
                      <a:pt x="276" y="535"/>
                    </a:lnTo>
                    <a:lnTo>
                      <a:pt x="270" y="535"/>
                    </a:lnTo>
                    <a:lnTo>
                      <a:pt x="270" y="529"/>
                    </a:lnTo>
                    <a:lnTo>
                      <a:pt x="265" y="529"/>
                    </a:lnTo>
                    <a:lnTo>
                      <a:pt x="259" y="529"/>
                    </a:lnTo>
                    <a:lnTo>
                      <a:pt x="253" y="523"/>
                    </a:lnTo>
                    <a:lnTo>
                      <a:pt x="253" y="517"/>
                    </a:lnTo>
                    <a:lnTo>
                      <a:pt x="247" y="517"/>
                    </a:lnTo>
                    <a:lnTo>
                      <a:pt x="242" y="512"/>
                    </a:lnTo>
                    <a:lnTo>
                      <a:pt x="236" y="512"/>
                    </a:lnTo>
                    <a:lnTo>
                      <a:pt x="236" y="517"/>
                    </a:lnTo>
                    <a:lnTo>
                      <a:pt x="230" y="517"/>
                    </a:lnTo>
                    <a:lnTo>
                      <a:pt x="236" y="517"/>
                    </a:lnTo>
                    <a:lnTo>
                      <a:pt x="236" y="523"/>
                    </a:lnTo>
                    <a:lnTo>
                      <a:pt x="236" y="529"/>
                    </a:lnTo>
                    <a:lnTo>
                      <a:pt x="230" y="529"/>
                    </a:lnTo>
                    <a:lnTo>
                      <a:pt x="224" y="529"/>
                    </a:lnTo>
                    <a:lnTo>
                      <a:pt x="207" y="535"/>
                    </a:lnTo>
                    <a:lnTo>
                      <a:pt x="207" y="529"/>
                    </a:lnTo>
                    <a:lnTo>
                      <a:pt x="190" y="546"/>
                    </a:lnTo>
                    <a:lnTo>
                      <a:pt x="184" y="546"/>
                    </a:lnTo>
                    <a:lnTo>
                      <a:pt x="178" y="546"/>
                    </a:lnTo>
                    <a:lnTo>
                      <a:pt x="172" y="546"/>
                    </a:lnTo>
                    <a:lnTo>
                      <a:pt x="167" y="540"/>
                    </a:lnTo>
                    <a:lnTo>
                      <a:pt x="161" y="540"/>
                    </a:lnTo>
                    <a:lnTo>
                      <a:pt x="155" y="540"/>
                    </a:lnTo>
                    <a:lnTo>
                      <a:pt x="155" y="546"/>
                    </a:lnTo>
                    <a:lnTo>
                      <a:pt x="144" y="546"/>
                    </a:lnTo>
                    <a:lnTo>
                      <a:pt x="126" y="546"/>
                    </a:lnTo>
                    <a:lnTo>
                      <a:pt x="126" y="540"/>
                    </a:lnTo>
                    <a:lnTo>
                      <a:pt x="121" y="540"/>
                    </a:lnTo>
                    <a:lnTo>
                      <a:pt x="109" y="558"/>
                    </a:lnTo>
                    <a:lnTo>
                      <a:pt x="98" y="558"/>
                    </a:lnTo>
                    <a:lnTo>
                      <a:pt x="92" y="558"/>
                    </a:lnTo>
                    <a:lnTo>
                      <a:pt x="86" y="552"/>
                    </a:lnTo>
                    <a:lnTo>
                      <a:pt x="80" y="552"/>
                    </a:lnTo>
                    <a:lnTo>
                      <a:pt x="80" y="546"/>
                    </a:lnTo>
                    <a:lnTo>
                      <a:pt x="75" y="546"/>
                    </a:lnTo>
                    <a:lnTo>
                      <a:pt x="69" y="540"/>
                    </a:lnTo>
                    <a:lnTo>
                      <a:pt x="69" y="523"/>
                    </a:lnTo>
                    <a:lnTo>
                      <a:pt x="69" y="517"/>
                    </a:lnTo>
                    <a:lnTo>
                      <a:pt x="69" y="512"/>
                    </a:lnTo>
                    <a:lnTo>
                      <a:pt x="75" y="494"/>
                    </a:lnTo>
                    <a:lnTo>
                      <a:pt x="75" y="489"/>
                    </a:lnTo>
                    <a:lnTo>
                      <a:pt x="75" y="483"/>
                    </a:lnTo>
                    <a:lnTo>
                      <a:pt x="57" y="471"/>
                    </a:lnTo>
                    <a:lnTo>
                      <a:pt x="40" y="460"/>
                    </a:lnTo>
                    <a:lnTo>
                      <a:pt x="40" y="454"/>
                    </a:lnTo>
                    <a:lnTo>
                      <a:pt x="52" y="431"/>
                    </a:lnTo>
                    <a:lnTo>
                      <a:pt x="52" y="414"/>
                    </a:lnTo>
                    <a:lnTo>
                      <a:pt x="57" y="402"/>
                    </a:lnTo>
                    <a:lnTo>
                      <a:pt x="52" y="402"/>
                    </a:lnTo>
                    <a:lnTo>
                      <a:pt x="52" y="397"/>
                    </a:lnTo>
                    <a:lnTo>
                      <a:pt x="46" y="385"/>
                    </a:lnTo>
                    <a:lnTo>
                      <a:pt x="52" y="385"/>
                    </a:lnTo>
                    <a:lnTo>
                      <a:pt x="52" y="379"/>
                    </a:lnTo>
                    <a:lnTo>
                      <a:pt x="52" y="374"/>
                    </a:lnTo>
                    <a:lnTo>
                      <a:pt x="52" y="351"/>
                    </a:lnTo>
                    <a:lnTo>
                      <a:pt x="57" y="339"/>
                    </a:lnTo>
                    <a:lnTo>
                      <a:pt x="63" y="333"/>
                    </a:lnTo>
                    <a:lnTo>
                      <a:pt x="63" y="328"/>
                    </a:lnTo>
                    <a:lnTo>
                      <a:pt x="69" y="316"/>
                    </a:lnTo>
                    <a:lnTo>
                      <a:pt x="63" y="305"/>
                    </a:lnTo>
                    <a:lnTo>
                      <a:pt x="52" y="287"/>
                    </a:lnTo>
                    <a:lnTo>
                      <a:pt x="52" y="282"/>
                    </a:lnTo>
                    <a:lnTo>
                      <a:pt x="46" y="270"/>
                    </a:lnTo>
                    <a:lnTo>
                      <a:pt x="46" y="264"/>
                    </a:lnTo>
                    <a:lnTo>
                      <a:pt x="40" y="258"/>
                    </a:lnTo>
                    <a:lnTo>
                      <a:pt x="40" y="253"/>
                    </a:lnTo>
                    <a:lnTo>
                      <a:pt x="34" y="247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27" name="Freeform 337"/>
              <p:cNvSpPr>
                <a:spLocks noEditPoints="1"/>
              </p:cNvSpPr>
              <p:nvPr/>
            </p:nvSpPr>
            <p:spPr bwMode="auto">
              <a:xfrm>
                <a:off x="4965" y="1368"/>
                <a:ext cx="455" cy="864"/>
              </a:xfrm>
              <a:custGeom>
                <a:avLst/>
                <a:gdLst>
                  <a:gd name="T0" fmla="*/ 311 w 455"/>
                  <a:gd name="T1" fmla="*/ 708 h 864"/>
                  <a:gd name="T2" fmla="*/ 259 w 455"/>
                  <a:gd name="T3" fmla="*/ 749 h 864"/>
                  <a:gd name="T4" fmla="*/ 294 w 455"/>
                  <a:gd name="T5" fmla="*/ 777 h 864"/>
                  <a:gd name="T6" fmla="*/ 271 w 455"/>
                  <a:gd name="T7" fmla="*/ 835 h 864"/>
                  <a:gd name="T8" fmla="*/ 213 w 455"/>
                  <a:gd name="T9" fmla="*/ 852 h 864"/>
                  <a:gd name="T10" fmla="*/ 196 w 455"/>
                  <a:gd name="T11" fmla="*/ 777 h 864"/>
                  <a:gd name="T12" fmla="*/ 185 w 455"/>
                  <a:gd name="T13" fmla="*/ 726 h 864"/>
                  <a:gd name="T14" fmla="*/ 202 w 455"/>
                  <a:gd name="T15" fmla="*/ 674 h 864"/>
                  <a:gd name="T16" fmla="*/ 208 w 455"/>
                  <a:gd name="T17" fmla="*/ 599 h 864"/>
                  <a:gd name="T18" fmla="*/ 202 w 455"/>
                  <a:gd name="T19" fmla="*/ 541 h 864"/>
                  <a:gd name="T20" fmla="*/ 208 w 455"/>
                  <a:gd name="T21" fmla="*/ 467 h 864"/>
                  <a:gd name="T22" fmla="*/ 213 w 455"/>
                  <a:gd name="T23" fmla="*/ 403 h 864"/>
                  <a:gd name="T24" fmla="*/ 225 w 455"/>
                  <a:gd name="T25" fmla="*/ 363 h 864"/>
                  <a:gd name="T26" fmla="*/ 196 w 455"/>
                  <a:gd name="T27" fmla="*/ 334 h 864"/>
                  <a:gd name="T28" fmla="*/ 162 w 455"/>
                  <a:gd name="T29" fmla="*/ 277 h 864"/>
                  <a:gd name="T30" fmla="*/ 179 w 455"/>
                  <a:gd name="T31" fmla="*/ 242 h 864"/>
                  <a:gd name="T32" fmla="*/ 133 w 455"/>
                  <a:gd name="T33" fmla="*/ 271 h 864"/>
                  <a:gd name="T34" fmla="*/ 150 w 455"/>
                  <a:gd name="T35" fmla="*/ 317 h 864"/>
                  <a:gd name="T36" fmla="*/ 156 w 455"/>
                  <a:gd name="T37" fmla="*/ 340 h 864"/>
                  <a:gd name="T38" fmla="*/ 133 w 455"/>
                  <a:gd name="T39" fmla="*/ 340 h 864"/>
                  <a:gd name="T40" fmla="*/ 115 w 455"/>
                  <a:gd name="T41" fmla="*/ 300 h 864"/>
                  <a:gd name="T42" fmla="*/ 75 w 455"/>
                  <a:gd name="T43" fmla="*/ 271 h 864"/>
                  <a:gd name="T44" fmla="*/ 64 w 455"/>
                  <a:gd name="T45" fmla="*/ 225 h 864"/>
                  <a:gd name="T46" fmla="*/ 35 w 455"/>
                  <a:gd name="T47" fmla="*/ 185 h 864"/>
                  <a:gd name="T48" fmla="*/ 6 w 455"/>
                  <a:gd name="T49" fmla="*/ 150 h 864"/>
                  <a:gd name="T50" fmla="*/ 46 w 455"/>
                  <a:gd name="T51" fmla="*/ 116 h 864"/>
                  <a:gd name="T52" fmla="*/ 87 w 455"/>
                  <a:gd name="T53" fmla="*/ 98 h 864"/>
                  <a:gd name="T54" fmla="*/ 133 w 455"/>
                  <a:gd name="T55" fmla="*/ 69 h 864"/>
                  <a:gd name="T56" fmla="*/ 167 w 455"/>
                  <a:gd name="T57" fmla="*/ 52 h 864"/>
                  <a:gd name="T58" fmla="*/ 213 w 455"/>
                  <a:gd name="T59" fmla="*/ 52 h 864"/>
                  <a:gd name="T60" fmla="*/ 231 w 455"/>
                  <a:gd name="T61" fmla="*/ 110 h 864"/>
                  <a:gd name="T62" fmla="*/ 288 w 455"/>
                  <a:gd name="T63" fmla="*/ 104 h 864"/>
                  <a:gd name="T64" fmla="*/ 334 w 455"/>
                  <a:gd name="T65" fmla="*/ 98 h 864"/>
                  <a:gd name="T66" fmla="*/ 351 w 455"/>
                  <a:gd name="T67" fmla="*/ 58 h 864"/>
                  <a:gd name="T68" fmla="*/ 380 w 455"/>
                  <a:gd name="T69" fmla="*/ 29 h 864"/>
                  <a:gd name="T70" fmla="*/ 415 w 455"/>
                  <a:gd name="T71" fmla="*/ 18 h 864"/>
                  <a:gd name="T72" fmla="*/ 432 w 455"/>
                  <a:gd name="T73" fmla="*/ 35 h 864"/>
                  <a:gd name="T74" fmla="*/ 438 w 455"/>
                  <a:gd name="T75" fmla="*/ 64 h 864"/>
                  <a:gd name="T76" fmla="*/ 438 w 455"/>
                  <a:gd name="T77" fmla="*/ 104 h 864"/>
                  <a:gd name="T78" fmla="*/ 438 w 455"/>
                  <a:gd name="T79" fmla="*/ 127 h 864"/>
                  <a:gd name="T80" fmla="*/ 444 w 455"/>
                  <a:gd name="T81" fmla="*/ 150 h 864"/>
                  <a:gd name="T82" fmla="*/ 438 w 455"/>
                  <a:gd name="T83" fmla="*/ 208 h 864"/>
                  <a:gd name="T84" fmla="*/ 438 w 455"/>
                  <a:gd name="T85" fmla="*/ 236 h 864"/>
                  <a:gd name="T86" fmla="*/ 380 w 455"/>
                  <a:gd name="T87" fmla="*/ 242 h 864"/>
                  <a:gd name="T88" fmla="*/ 346 w 455"/>
                  <a:gd name="T89" fmla="*/ 294 h 864"/>
                  <a:gd name="T90" fmla="*/ 351 w 455"/>
                  <a:gd name="T91" fmla="*/ 351 h 864"/>
                  <a:gd name="T92" fmla="*/ 323 w 455"/>
                  <a:gd name="T93" fmla="*/ 328 h 864"/>
                  <a:gd name="T94" fmla="*/ 311 w 455"/>
                  <a:gd name="T95" fmla="*/ 346 h 864"/>
                  <a:gd name="T96" fmla="*/ 317 w 455"/>
                  <a:gd name="T97" fmla="*/ 380 h 864"/>
                  <a:gd name="T98" fmla="*/ 282 w 455"/>
                  <a:gd name="T99" fmla="*/ 403 h 864"/>
                  <a:gd name="T100" fmla="*/ 271 w 455"/>
                  <a:gd name="T101" fmla="*/ 409 h 864"/>
                  <a:gd name="T102" fmla="*/ 282 w 455"/>
                  <a:gd name="T103" fmla="*/ 455 h 864"/>
                  <a:gd name="T104" fmla="*/ 288 w 455"/>
                  <a:gd name="T105" fmla="*/ 472 h 864"/>
                  <a:gd name="T106" fmla="*/ 300 w 455"/>
                  <a:gd name="T107" fmla="*/ 484 h 864"/>
                  <a:gd name="T108" fmla="*/ 300 w 455"/>
                  <a:gd name="T109" fmla="*/ 524 h 864"/>
                  <a:gd name="T110" fmla="*/ 328 w 455"/>
                  <a:gd name="T111" fmla="*/ 576 h 864"/>
                  <a:gd name="T112" fmla="*/ 357 w 455"/>
                  <a:gd name="T113" fmla="*/ 553 h 864"/>
                  <a:gd name="T114" fmla="*/ 369 w 455"/>
                  <a:gd name="T115" fmla="*/ 599 h 864"/>
                  <a:gd name="T116" fmla="*/ 328 w 455"/>
                  <a:gd name="T117" fmla="*/ 622 h 864"/>
                  <a:gd name="T118" fmla="*/ 334 w 455"/>
                  <a:gd name="T119" fmla="*/ 478 h 864"/>
                  <a:gd name="T120" fmla="*/ 340 w 455"/>
                  <a:gd name="T121" fmla="*/ 438 h 864"/>
                  <a:gd name="T122" fmla="*/ 340 w 455"/>
                  <a:gd name="T123" fmla="*/ 484 h 864"/>
                  <a:gd name="T124" fmla="*/ 173 w 455"/>
                  <a:gd name="T125" fmla="*/ 351 h 86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5" h="864">
                    <a:moveTo>
                      <a:pt x="294" y="639"/>
                    </a:moveTo>
                    <a:lnTo>
                      <a:pt x="300" y="639"/>
                    </a:lnTo>
                    <a:lnTo>
                      <a:pt x="300" y="645"/>
                    </a:lnTo>
                    <a:lnTo>
                      <a:pt x="300" y="651"/>
                    </a:lnTo>
                    <a:lnTo>
                      <a:pt x="300" y="656"/>
                    </a:lnTo>
                    <a:lnTo>
                      <a:pt x="305" y="662"/>
                    </a:lnTo>
                    <a:lnTo>
                      <a:pt x="305" y="668"/>
                    </a:lnTo>
                    <a:lnTo>
                      <a:pt x="305" y="674"/>
                    </a:lnTo>
                    <a:lnTo>
                      <a:pt x="305" y="680"/>
                    </a:lnTo>
                    <a:lnTo>
                      <a:pt x="305" y="685"/>
                    </a:lnTo>
                    <a:lnTo>
                      <a:pt x="305" y="691"/>
                    </a:lnTo>
                    <a:lnTo>
                      <a:pt x="311" y="691"/>
                    </a:lnTo>
                    <a:lnTo>
                      <a:pt x="311" y="697"/>
                    </a:lnTo>
                    <a:lnTo>
                      <a:pt x="311" y="703"/>
                    </a:lnTo>
                    <a:lnTo>
                      <a:pt x="311" y="708"/>
                    </a:lnTo>
                    <a:lnTo>
                      <a:pt x="311" y="714"/>
                    </a:lnTo>
                    <a:lnTo>
                      <a:pt x="305" y="714"/>
                    </a:lnTo>
                    <a:lnTo>
                      <a:pt x="305" y="720"/>
                    </a:lnTo>
                    <a:lnTo>
                      <a:pt x="300" y="720"/>
                    </a:lnTo>
                    <a:lnTo>
                      <a:pt x="300" y="726"/>
                    </a:lnTo>
                    <a:lnTo>
                      <a:pt x="294" y="731"/>
                    </a:lnTo>
                    <a:lnTo>
                      <a:pt x="288" y="737"/>
                    </a:lnTo>
                    <a:lnTo>
                      <a:pt x="288" y="743"/>
                    </a:lnTo>
                    <a:lnTo>
                      <a:pt x="282" y="749"/>
                    </a:lnTo>
                    <a:lnTo>
                      <a:pt x="271" y="731"/>
                    </a:lnTo>
                    <a:lnTo>
                      <a:pt x="271" y="737"/>
                    </a:lnTo>
                    <a:lnTo>
                      <a:pt x="265" y="737"/>
                    </a:lnTo>
                    <a:lnTo>
                      <a:pt x="265" y="743"/>
                    </a:lnTo>
                    <a:lnTo>
                      <a:pt x="259" y="743"/>
                    </a:lnTo>
                    <a:lnTo>
                      <a:pt x="259" y="749"/>
                    </a:lnTo>
                    <a:lnTo>
                      <a:pt x="254" y="749"/>
                    </a:lnTo>
                    <a:lnTo>
                      <a:pt x="248" y="749"/>
                    </a:lnTo>
                    <a:lnTo>
                      <a:pt x="248" y="766"/>
                    </a:lnTo>
                    <a:lnTo>
                      <a:pt x="248" y="772"/>
                    </a:lnTo>
                    <a:lnTo>
                      <a:pt x="254" y="777"/>
                    </a:lnTo>
                    <a:lnTo>
                      <a:pt x="248" y="777"/>
                    </a:lnTo>
                    <a:lnTo>
                      <a:pt x="254" y="777"/>
                    </a:lnTo>
                    <a:lnTo>
                      <a:pt x="259" y="777"/>
                    </a:lnTo>
                    <a:lnTo>
                      <a:pt x="265" y="777"/>
                    </a:lnTo>
                    <a:lnTo>
                      <a:pt x="265" y="783"/>
                    </a:lnTo>
                    <a:lnTo>
                      <a:pt x="271" y="783"/>
                    </a:lnTo>
                    <a:lnTo>
                      <a:pt x="277" y="783"/>
                    </a:lnTo>
                    <a:lnTo>
                      <a:pt x="282" y="783"/>
                    </a:lnTo>
                    <a:lnTo>
                      <a:pt x="288" y="777"/>
                    </a:lnTo>
                    <a:lnTo>
                      <a:pt x="294" y="777"/>
                    </a:lnTo>
                    <a:lnTo>
                      <a:pt x="294" y="772"/>
                    </a:lnTo>
                    <a:lnTo>
                      <a:pt x="294" y="777"/>
                    </a:lnTo>
                    <a:lnTo>
                      <a:pt x="294" y="783"/>
                    </a:lnTo>
                    <a:lnTo>
                      <a:pt x="294" y="789"/>
                    </a:lnTo>
                    <a:lnTo>
                      <a:pt x="294" y="795"/>
                    </a:lnTo>
                    <a:lnTo>
                      <a:pt x="294" y="800"/>
                    </a:lnTo>
                    <a:lnTo>
                      <a:pt x="294" y="806"/>
                    </a:lnTo>
                    <a:lnTo>
                      <a:pt x="294" y="812"/>
                    </a:lnTo>
                    <a:lnTo>
                      <a:pt x="294" y="818"/>
                    </a:lnTo>
                    <a:lnTo>
                      <a:pt x="300" y="818"/>
                    </a:lnTo>
                    <a:lnTo>
                      <a:pt x="294" y="823"/>
                    </a:lnTo>
                    <a:lnTo>
                      <a:pt x="288" y="823"/>
                    </a:lnTo>
                    <a:lnTo>
                      <a:pt x="282" y="829"/>
                    </a:lnTo>
                    <a:lnTo>
                      <a:pt x="277" y="829"/>
                    </a:lnTo>
                    <a:lnTo>
                      <a:pt x="271" y="835"/>
                    </a:lnTo>
                    <a:lnTo>
                      <a:pt x="265" y="835"/>
                    </a:lnTo>
                    <a:lnTo>
                      <a:pt x="265" y="841"/>
                    </a:lnTo>
                    <a:lnTo>
                      <a:pt x="259" y="846"/>
                    </a:lnTo>
                    <a:lnTo>
                      <a:pt x="254" y="852"/>
                    </a:lnTo>
                    <a:lnTo>
                      <a:pt x="248" y="858"/>
                    </a:lnTo>
                    <a:lnTo>
                      <a:pt x="242" y="858"/>
                    </a:lnTo>
                    <a:lnTo>
                      <a:pt x="236" y="858"/>
                    </a:lnTo>
                    <a:lnTo>
                      <a:pt x="236" y="864"/>
                    </a:lnTo>
                    <a:lnTo>
                      <a:pt x="231" y="864"/>
                    </a:lnTo>
                    <a:lnTo>
                      <a:pt x="225" y="864"/>
                    </a:lnTo>
                    <a:lnTo>
                      <a:pt x="219" y="864"/>
                    </a:lnTo>
                    <a:lnTo>
                      <a:pt x="219" y="858"/>
                    </a:lnTo>
                    <a:lnTo>
                      <a:pt x="219" y="864"/>
                    </a:lnTo>
                    <a:lnTo>
                      <a:pt x="219" y="858"/>
                    </a:lnTo>
                    <a:lnTo>
                      <a:pt x="213" y="852"/>
                    </a:lnTo>
                    <a:lnTo>
                      <a:pt x="213" y="846"/>
                    </a:lnTo>
                    <a:lnTo>
                      <a:pt x="213" y="841"/>
                    </a:lnTo>
                    <a:lnTo>
                      <a:pt x="208" y="835"/>
                    </a:lnTo>
                    <a:lnTo>
                      <a:pt x="208" y="829"/>
                    </a:lnTo>
                    <a:lnTo>
                      <a:pt x="202" y="823"/>
                    </a:lnTo>
                    <a:lnTo>
                      <a:pt x="202" y="818"/>
                    </a:lnTo>
                    <a:lnTo>
                      <a:pt x="196" y="812"/>
                    </a:lnTo>
                    <a:lnTo>
                      <a:pt x="196" y="806"/>
                    </a:lnTo>
                    <a:lnTo>
                      <a:pt x="196" y="800"/>
                    </a:lnTo>
                    <a:lnTo>
                      <a:pt x="196" y="795"/>
                    </a:lnTo>
                    <a:lnTo>
                      <a:pt x="190" y="795"/>
                    </a:lnTo>
                    <a:lnTo>
                      <a:pt x="196" y="795"/>
                    </a:lnTo>
                    <a:lnTo>
                      <a:pt x="196" y="789"/>
                    </a:lnTo>
                    <a:lnTo>
                      <a:pt x="196" y="783"/>
                    </a:lnTo>
                    <a:lnTo>
                      <a:pt x="196" y="777"/>
                    </a:lnTo>
                    <a:lnTo>
                      <a:pt x="196" y="772"/>
                    </a:lnTo>
                    <a:lnTo>
                      <a:pt x="196" y="766"/>
                    </a:lnTo>
                    <a:lnTo>
                      <a:pt x="196" y="760"/>
                    </a:lnTo>
                    <a:lnTo>
                      <a:pt x="202" y="760"/>
                    </a:lnTo>
                    <a:lnTo>
                      <a:pt x="196" y="760"/>
                    </a:lnTo>
                    <a:lnTo>
                      <a:pt x="202" y="760"/>
                    </a:lnTo>
                    <a:lnTo>
                      <a:pt x="196" y="760"/>
                    </a:lnTo>
                    <a:lnTo>
                      <a:pt x="202" y="754"/>
                    </a:lnTo>
                    <a:lnTo>
                      <a:pt x="196" y="754"/>
                    </a:lnTo>
                    <a:lnTo>
                      <a:pt x="196" y="749"/>
                    </a:lnTo>
                    <a:lnTo>
                      <a:pt x="196" y="743"/>
                    </a:lnTo>
                    <a:lnTo>
                      <a:pt x="196" y="737"/>
                    </a:lnTo>
                    <a:lnTo>
                      <a:pt x="190" y="731"/>
                    </a:lnTo>
                    <a:lnTo>
                      <a:pt x="190" y="726"/>
                    </a:lnTo>
                    <a:lnTo>
                      <a:pt x="185" y="726"/>
                    </a:lnTo>
                    <a:lnTo>
                      <a:pt x="179" y="720"/>
                    </a:lnTo>
                    <a:lnTo>
                      <a:pt x="173" y="720"/>
                    </a:lnTo>
                    <a:lnTo>
                      <a:pt x="173" y="714"/>
                    </a:lnTo>
                    <a:lnTo>
                      <a:pt x="173" y="708"/>
                    </a:lnTo>
                    <a:lnTo>
                      <a:pt x="179" y="708"/>
                    </a:lnTo>
                    <a:lnTo>
                      <a:pt x="185" y="708"/>
                    </a:lnTo>
                    <a:lnTo>
                      <a:pt x="190" y="708"/>
                    </a:lnTo>
                    <a:lnTo>
                      <a:pt x="190" y="703"/>
                    </a:lnTo>
                    <a:lnTo>
                      <a:pt x="190" y="697"/>
                    </a:lnTo>
                    <a:lnTo>
                      <a:pt x="190" y="691"/>
                    </a:lnTo>
                    <a:lnTo>
                      <a:pt x="190" y="685"/>
                    </a:lnTo>
                    <a:lnTo>
                      <a:pt x="190" y="680"/>
                    </a:lnTo>
                    <a:lnTo>
                      <a:pt x="196" y="680"/>
                    </a:lnTo>
                    <a:lnTo>
                      <a:pt x="202" y="680"/>
                    </a:lnTo>
                    <a:lnTo>
                      <a:pt x="202" y="674"/>
                    </a:lnTo>
                    <a:lnTo>
                      <a:pt x="202" y="668"/>
                    </a:lnTo>
                    <a:lnTo>
                      <a:pt x="208" y="668"/>
                    </a:lnTo>
                    <a:lnTo>
                      <a:pt x="208" y="662"/>
                    </a:lnTo>
                    <a:lnTo>
                      <a:pt x="208" y="656"/>
                    </a:lnTo>
                    <a:lnTo>
                      <a:pt x="208" y="651"/>
                    </a:lnTo>
                    <a:lnTo>
                      <a:pt x="208" y="645"/>
                    </a:lnTo>
                    <a:lnTo>
                      <a:pt x="208" y="639"/>
                    </a:lnTo>
                    <a:lnTo>
                      <a:pt x="208" y="633"/>
                    </a:lnTo>
                    <a:lnTo>
                      <a:pt x="213" y="628"/>
                    </a:lnTo>
                    <a:lnTo>
                      <a:pt x="213" y="622"/>
                    </a:lnTo>
                    <a:lnTo>
                      <a:pt x="213" y="616"/>
                    </a:lnTo>
                    <a:lnTo>
                      <a:pt x="208" y="616"/>
                    </a:lnTo>
                    <a:lnTo>
                      <a:pt x="208" y="610"/>
                    </a:lnTo>
                    <a:lnTo>
                      <a:pt x="213" y="605"/>
                    </a:lnTo>
                    <a:lnTo>
                      <a:pt x="208" y="599"/>
                    </a:lnTo>
                    <a:lnTo>
                      <a:pt x="213" y="599"/>
                    </a:lnTo>
                    <a:lnTo>
                      <a:pt x="213" y="593"/>
                    </a:lnTo>
                    <a:lnTo>
                      <a:pt x="213" y="587"/>
                    </a:lnTo>
                    <a:lnTo>
                      <a:pt x="208" y="587"/>
                    </a:lnTo>
                    <a:lnTo>
                      <a:pt x="208" y="582"/>
                    </a:lnTo>
                    <a:lnTo>
                      <a:pt x="213" y="582"/>
                    </a:lnTo>
                    <a:lnTo>
                      <a:pt x="208" y="582"/>
                    </a:lnTo>
                    <a:lnTo>
                      <a:pt x="208" y="576"/>
                    </a:lnTo>
                    <a:lnTo>
                      <a:pt x="202" y="576"/>
                    </a:lnTo>
                    <a:lnTo>
                      <a:pt x="202" y="570"/>
                    </a:lnTo>
                    <a:lnTo>
                      <a:pt x="202" y="564"/>
                    </a:lnTo>
                    <a:lnTo>
                      <a:pt x="202" y="559"/>
                    </a:lnTo>
                    <a:lnTo>
                      <a:pt x="202" y="553"/>
                    </a:lnTo>
                    <a:lnTo>
                      <a:pt x="202" y="547"/>
                    </a:lnTo>
                    <a:lnTo>
                      <a:pt x="202" y="541"/>
                    </a:lnTo>
                    <a:lnTo>
                      <a:pt x="202" y="536"/>
                    </a:lnTo>
                    <a:lnTo>
                      <a:pt x="202" y="530"/>
                    </a:lnTo>
                    <a:lnTo>
                      <a:pt x="202" y="524"/>
                    </a:lnTo>
                    <a:lnTo>
                      <a:pt x="202" y="518"/>
                    </a:lnTo>
                    <a:lnTo>
                      <a:pt x="202" y="513"/>
                    </a:lnTo>
                    <a:lnTo>
                      <a:pt x="208" y="513"/>
                    </a:lnTo>
                    <a:lnTo>
                      <a:pt x="208" y="507"/>
                    </a:lnTo>
                    <a:lnTo>
                      <a:pt x="208" y="501"/>
                    </a:lnTo>
                    <a:lnTo>
                      <a:pt x="208" y="495"/>
                    </a:lnTo>
                    <a:lnTo>
                      <a:pt x="208" y="490"/>
                    </a:lnTo>
                    <a:lnTo>
                      <a:pt x="208" y="484"/>
                    </a:lnTo>
                    <a:lnTo>
                      <a:pt x="208" y="478"/>
                    </a:lnTo>
                    <a:lnTo>
                      <a:pt x="208" y="472"/>
                    </a:lnTo>
                    <a:lnTo>
                      <a:pt x="202" y="467"/>
                    </a:lnTo>
                    <a:lnTo>
                      <a:pt x="208" y="467"/>
                    </a:lnTo>
                    <a:lnTo>
                      <a:pt x="208" y="461"/>
                    </a:lnTo>
                    <a:lnTo>
                      <a:pt x="208" y="455"/>
                    </a:lnTo>
                    <a:lnTo>
                      <a:pt x="208" y="449"/>
                    </a:lnTo>
                    <a:lnTo>
                      <a:pt x="208" y="444"/>
                    </a:lnTo>
                    <a:lnTo>
                      <a:pt x="202" y="444"/>
                    </a:lnTo>
                    <a:lnTo>
                      <a:pt x="202" y="438"/>
                    </a:lnTo>
                    <a:lnTo>
                      <a:pt x="196" y="432"/>
                    </a:lnTo>
                    <a:lnTo>
                      <a:pt x="202" y="432"/>
                    </a:lnTo>
                    <a:lnTo>
                      <a:pt x="202" y="426"/>
                    </a:lnTo>
                    <a:lnTo>
                      <a:pt x="202" y="421"/>
                    </a:lnTo>
                    <a:lnTo>
                      <a:pt x="208" y="415"/>
                    </a:lnTo>
                    <a:lnTo>
                      <a:pt x="202" y="415"/>
                    </a:lnTo>
                    <a:lnTo>
                      <a:pt x="208" y="409"/>
                    </a:lnTo>
                    <a:lnTo>
                      <a:pt x="208" y="403"/>
                    </a:lnTo>
                    <a:lnTo>
                      <a:pt x="213" y="403"/>
                    </a:lnTo>
                    <a:lnTo>
                      <a:pt x="213" y="398"/>
                    </a:lnTo>
                    <a:lnTo>
                      <a:pt x="208" y="398"/>
                    </a:lnTo>
                    <a:lnTo>
                      <a:pt x="208" y="392"/>
                    </a:lnTo>
                    <a:lnTo>
                      <a:pt x="208" y="386"/>
                    </a:lnTo>
                    <a:lnTo>
                      <a:pt x="213" y="386"/>
                    </a:lnTo>
                    <a:lnTo>
                      <a:pt x="213" y="380"/>
                    </a:lnTo>
                    <a:lnTo>
                      <a:pt x="219" y="380"/>
                    </a:lnTo>
                    <a:lnTo>
                      <a:pt x="219" y="375"/>
                    </a:lnTo>
                    <a:lnTo>
                      <a:pt x="219" y="369"/>
                    </a:lnTo>
                    <a:lnTo>
                      <a:pt x="225" y="369"/>
                    </a:lnTo>
                    <a:lnTo>
                      <a:pt x="225" y="363"/>
                    </a:lnTo>
                    <a:lnTo>
                      <a:pt x="225" y="369"/>
                    </a:lnTo>
                    <a:lnTo>
                      <a:pt x="225" y="363"/>
                    </a:lnTo>
                    <a:lnTo>
                      <a:pt x="231" y="363"/>
                    </a:lnTo>
                    <a:lnTo>
                      <a:pt x="225" y="363"/>
                    </a:lnTo>
                    <a:lnTo>
                      <a:pt x="225" y="357"/>
                    </a:lnTo>
                    <a:lnTo>
                      <a:pt x="225" y="363"/>
                    </a:lnTo>
                    <a:lnTo>
                      <a:pt x="219" y="363"/>
                    </a:lnTo>
                    <a:lnTo>
                      <a:pt x="213" y="363"/>
                    </a:lnTo>
                    <a:lnTo>
                      <a:pt x="213" y="357"/>
                    </a:lnTo>
                    <a:lnTo>
                      <a:pt x="213" y="351"/>
                    </a:lnTo>
                    <a:lnTo>
                      <a:pt x="208" y="351"/>
                    </a:lnTo>
                    <a:lnTo>
                      <a:pt x="208" y="346"/>
                    </a:lnTo>
                    <a:lnTo>
                      <a:pt x="213" y="340"/>
                    </a:lnTo>
                    <a:lnTo>
                      <a:pt x="213" y="334"/>
                    </a:lnTo>
                    <a:lnTo>
                      <a:pt x="208" y="334"/>
                    </a:lnTo>
                    <a:lnTo>
                      <a:pt x="208" y="328"/>
                    </a:lnTo>
                    <a:lnTo>
                      <a:pt x="202" y="328"/>
                    </a:lnTo>
                    <a:lnTo>
                      <a:pt x="196" y="328"/>
                    </a:lnTo>
                    <a:lnTo>
                      <a:pt x="196" y="334"/>
                    </a:lnTo>
                    <a:lnTo>
                      <a:pt x="196" y="328"/>
                    </a:lnTo>
                    <a:lnTo>
                      <a:pt x="190" y="323"/>
                    </a:lnTo>
                    <a:lnTo>
                      <a:pt x="190" y="317"/>
                    </a:lnTo>
                    <a:lnTo>
                      <a:pt x="190" y="311"/>
                    </a:lnTo>
                    <a:lnTo>
                      <a:pt x="190" y="305"/>
                    </a:lnTo>
                    <a:lnTo>
                      <a:pt x="185" y="305"/>
                    </a:lnTo>
                    <a:lnTo>
                      <a:pt x="185" y="300"/>
                    </a:lnTo>
                    <a:lnTo>
                      <a:pt x="179" y="300"/>
                    </a:lnTo>
                    <a:lnTo>
                      <a:pt x="179" y="294"/>
                    </a:lnTo>
                    <a:lnTo>
                      <a:pt x="173" y="294"/>
                    </a:lnTo>
                    <a:lnTo>
                      <a:pt x="173" y="288"/>
                    </a:lnTo>
                    <a:lnTo>
                      <a:pt x="167" y="288"/>
                    </a:lnTo>
                    <a:lnTo>
                      <a:pt x="167" y="282"/>
                    </a:lnTo>
                    <a:lnTo>
                      <a:pt x="167" y="277"/>
                    </a:lnTo>
                    <a:lnTo>
                      <a:pt x="162" y="277"/>
                    </a:lnTo>
                    <a:lnTo>
                      <a:pt x="162" y="271"/>
                    </a:lnTo>
                    <a:lnTo>
                      <a:pt x="162" y="265"/>
                    </a:lnTo>
                    <a:lnTo>
                      <a:pt x="167" y="265"/>
                    </a:lnTo>
                    <a:lnTo>
                      <a:pt x="162" y="265"/>
                    </a:lnTo>
                    <a:lnTo>
                      <a:pt x="167" y="265"/>
                    </a:lnTo>
                    <a:lnTo>
                      <a:pt x="167" y="259"/>
                    </a:lnTo>
                    <a:lnTo>
                      <a:pt x="162" y="259"/>
                    </a:lnTo>
                    <a:lnTo>
                      <a:pt x="167" y="259"/>
                    </a:lnTo>
                    <a:lnTo>
                      <a:pt x="162" y="259"/>
                    </a:lnTo>
                    <a:lnTo>
                      <a:pt x="162" y="254"/>
                    </a:lnTo>
                    <a:lnTo>
                      <a:pt x="167" y="254"/>
                    </a:lnTo>
                    <a:lnTo>
                      <a:pt x="167" y="248"/>
                    </a:lnTo>
                    <a:lnTo>
                      <a:pt x="173" y="248"/>
                    </a:lnTo>
                    <a:lnTo>
                      <a:pt x="179" y="248"/>
                    </a:lnTo>
                    <a:lnTo>
                      <a:pt x="179" y="242"/>
                    </a:lnTo>
                    <a:lnTo>
                      <a:pt x="179" y="236"/>
                    </a:lnTo>
                    <a:lnTo>
                      <a:pt x="173" y="236"/>
                    </a:lnTo>
                    <a:lnTo>
                      <a:pt x="173" y="242"/>
                    </a:lnTo>
                    <a:lnTo>
                      <a:pt x="167" y="242"/>
                    </a:lnTo>
                    <a:lnTo>
                      <a:pt x="162" y="242"/>
                    </a:lnTo>
                    <a:lnTo>
                      <a:pt x="156" y="242"/>
                    </a:lnTo>
                    <a:lnTo>
                      <a:pt x="150" y="242"/>
                    </a:lnTo>
                    <a:lnTo>
                      <a:pt x="144" y="242"/>
                    </a:lnTo>
                    <a:lnTo>
                      <a:pt x="144" y="248"/>
                    </a:lnTo>
                    <a:lnTo>
                      <a:pt x="144" y="254"/>
                    </a:lnTo>
                    <a:lnTo>
                      <a:pt x="139" y="254"/>
                    </a:lnTo>
                    <a:lnTo>
                      <a:pt x="139" y="259"/>
                    </a:lnTo>
                    <a:lnTo>
                      <a:pt x="139" y="265"/>
                    </a:lnTo>
                    <a:lnTo>
                      <a:pt x="133" y="265"/>
                    </a:lnTo>
                    <a:lnTo>
                      <a:pt x="133" y="271"/>
                    </a:lnTo>
                    <a:lnTo>
                      <a:pt x="133" y="277"/>
                    </a:lnTo>
                    <a:lnTo>
                      <a:pt x="127" y="277"/>
                    </a:lnTo>
                    <a:lnTo>
                      <a:pt x="127" y="282"/>
                    </a:lnTo>
                    <a:lnTo>
                      <a:pt x="127" y="288"/>
                    </a:lnTo>
                    <a:lnTo>
                      <a:pt x="127" y="294"/>
                    </a:lnTo>
                    <a:lnTo>
                      <a:pt x="127" y="288"/>
                    </a:lnTo>
                    <a:lnTo>
                      <a:pt x="133" y="288"/>
                    </a:lnTo>
                    <a:lnTo>
                      <a:pt x="139" y="288"/>
                    </a:lnTo>
                    <a:lnTo>
                      <a:pt x="139" y="294"/>
                    </a:lnTo>
                    <a:lnTo>
                      <a:pt x="139" y="300"/>
                    </a:lnTo>
                    <a:lnTo>
                      <a:pt x="139" y="305"/>
                    </a:lnTo>
                    <a:lnTo>
                      <a:pt x="144" y="305"/>
                    </a:lnTo>
                    <a:lnTo>
                      <a:pt x="144" y="311"/>
                    </a:lnTo>
                    <a:lnTo>
                      <a:pt x="150" y="311"/>
                    </a:lnTo>
                    <a:lnTo>
                      <a:pt x="150" y="317"/>
                    </a:lnTo>
                    <a:lnTo>
                      <a:pt x="150" y="323"/>
                    </a:lnTo>
                    <a:lnTo>
                      <a:pt x="156" y="323"/>
                    </a:lnTo>
                    <a:lnTo>
                      <a:pt x="156" y="328"/>
                    </a:lnTo>
                    <a:lnTo>
                      <a:pt x="162" y="328"/>
                    </a:lnTo>
                    <a:lnTo>
                      <a:pt x="167" y="328"/>
                    </a:lnTo>
                    <a:lnTo>
                      <a:pt x="173" y="328"/>
                    </a:lnTo>
                    <a:lnTo>
                      <a:pt x="173" y="334"/>
                    </a:lnTo>
                    <a:lnTo>
                      <a:pt x="167" y="334"/>
                    </a:lnTo>
                    <a:lnTo>
                      <a:pt x="167" y="340"/>
                    </a:lnTo>
                    <a:lnTo>
                      <a:pt x="173" y="340"/>
                    </a:lnTo>
                    <a:lnTo>
                      <a:pt x="173" y="346"/>
                    </a:lnTo>
                    <a:lnTo>
                      <a:pt x="167" y="346"/>
                    </a:lnTo>
                    <a:lnTo>
                      <a:pt x="162" y="346"/>
                    </a:lnTo>
                    <a:lnTo>
                      <a:pt x="162" y="340"/>
                    </a:lnTo>
                    <a:lnTo>
                      <a:pt x="156" y="340"/>
                    </a:lnTo>
                    <a:lnTo>
                      <a:pt x="156" y="346"/>
                    </a:lnTo>
                    <a:lnTo>
                      <a:pt x="162" y="346"/>
                    </a:lnTo>
                    <a:lnTo>
                      <a:pt x="156" y="346"/>
                    </a:lnTo>
                    <a:lnTo>
                      <a:pt x="156" y="351"/>
                    </a:lnTo>
                    <a:lnTo>
                      <a:pt x="156" y="346"/>
                    </a:lnTo>
                    <a:lnTo>
                      <a:pt x="156" y="351"/>
                    </a:lnTo>
                    <a:lnTo>
                      <a:pt x="150" y="351"/>
                    </a:lnTo>
                    <a:lnTo>
                      <a:pt x="144" y="351"/>
                    </a:lnTo>
                    <a:lnTo>
                      <a:pt x="144" y="346"/>
                    </a:lnTo>
                    <a:lnTo>
                      <a:pt x="144" y="340"/>
                    </a:lnTo>
                    <a:lnTo>
                      <a:pt x="139" y="346"/>
                    </a:lnTo>
                    <a:lnTo>
                      <a:pt x="139" y="340"/>
                    </a:lnTo>
                    <a:lnTo>
                      <a:pt x="133" y="340"/>
                    </a:lnTo>
                    <a:lnTo>
                      <a:pt x="127" y="340"/>
                    </a:lnTo>
                    <a:lnTo>
                      <a:pt x="133" y="340"/>
                    </a:lnTo>
                    <a:lnTo>
                      <a:pt x="127" y="334"/>
                    </a:lnTo>
                    <a:lnTo>
                      <a:pt x="133" y="334"/>
                    </a:lnTo>
                    <a:lnTo>
                      <a:pt x="133" y="328"/>
                    </a:lnTo>
                    <a:lnTo>
                      <a:pt x="127" y="323"/>
                    </a:lnTo>
                    <a:lnTo>
                      <a:pt x="127" y="328"/>
                    </a:lnTo>
                    <a:lnTo>
                      <a:pt x="121" y="328"/>
                    </a:lnTo>
                    <a:lnTo>
                      <a:pt x="115" y="328"/>
                    </a:lnTo>
                    <a:lnTo>
                      <a:pt x="115" y="323"/>
                    </a:lnTo>
                    <a:lnTo>
                      <a:pt x="115" y="317"/>
                    </a:lnTo>
                    <a:lnTo>
                      <a:pt x="121" y="317"/>
                    </a:lnTo>
                    <a:lnTo>
                      <a:pt x="121" y="311"/>
                    </a:lnTo>
                    <a:lnTo>
                      <a:pt x="127" y="311"/>
                    </a:lnTo>
                    <a:lnTo>
                      <a:pt x="121" y="305"/>
                    </a:lnTo>
                    <a:lnTo>
                      <a:pt x="121" y="300"/>
                    </a:lnTo>
                    <a:lnTo>
                      <a:pt x="115" y="300"/>
                    </a:lnTo>
                    <a:lnTo>
                      <a:pt x="115" y="294"/>
                    </a:lnTo>
                    <a:lnTo>
                      <a:pt x="110" y="294"/>
                    </a:lnTo>
                    <a:lnTo>
                      <a:pt x="104" y="288"/>
                    </a:lnTo>
                    <a:lnTo>
                      <a:pt x="110" y="288"/>
                    </a:lnTo>
                    <a:lnTo>
                      <a:pt x="104" y="288"/>
                    </a:lnTo>
                    <a:lnTo>
                      <a:pt x="104" y="282"/>
                    </a:lnTo>
                    <a:lnTo>
                      <a:pt x="98" y="288"/>
                    </a:lnTo>
                    <a:lnTo>
                      <a:pt x="92" y="288"/>
                    </a:lnTo>
                    <a:lnTo>
                      <a:pt x="92" y="282"/>
                    </a:lnTo>
                    <a:lnTo>
                      <a:pt x="87" y="282"/>
                    </a:lnTo>
                    <a:lnTo>
                      <a:pt x="81" y="282"/>
                    </a:lnTo>
                    <a:lnTo>
                      <a:pt x="75" y="282"/>
                    </a:lnTo>
                    <a:lnTo>
                      <a:pt x="75" y="277"/>
                    </a:lnTo>
                    <a:lnTo>
                      <a:pt x="69" y="271"/>
                    </a:lnTo>
                    <a:lnTo>
                      <a:pt x="75" y="271"/>
                    </a:lnTo>
                    <a:lnTo>
                      <a:pt x="69" y="271"/>
                    </a:lnTo>
                    <a:lnTo>
                      <a:pt x="75" y="271"/>
                    </a:lnTo>
                    <a:lnTo>
                      <a:pt x="69" y="271"/>
                    </a:lnTo>
                    <a:lnTo>
                      <a:pt x="75" y="271"/>
                    </a:lnTo>
                    <a:lnTo>
                      <a:pt x="75" y="265"/>
                    </a:lnTo>
                    <a:lnTo>
                      <a:pt x="75" y="259"/>
                    </a:lnTo>
                    <a:lnTo>
                      <a:pt x="81" y="259"/>
                    </a:lnTo>
                    <a:lnTo>
                      <a:pt x="75" y="254"/>
                    </a:lnTo>
                    <a:lnTo>
                      <a:pt x="69" y="248"/>
                    </a:lnTo>
                    <a:lnTo>
                      <a:pt x="64" y="248"/>
                    </a:lnTo>
                    <a:lnTo>
                      <a:pt x="69" y="242"/>
                    </a:lnTo>
                    <a:lnTo>
                      <a:pt x="69" y="236"/>
                    </a:lnTo>
                    <a:lnTo>
                      <a:pt x="69" y="231"/>
                    </a:lnTo>
                    <a:lnTo>
                      <a:pt x="64" y="231"/>
                    </a:lnTo>
                    <a:lnTo>
                      <a:pt x="64" y="225"/>
                    </a:lnTo>
                    <a:lnTo>
                      <a:pt x="58" y="225"/>
                    </a:lnTo>
                    <a:lnTo>
                      <a:pt x="52" y="225"/>
                    </a:lnTo>
                    <a:lnTo>
                      <a:pt x="46" y="225"/>
                    </a:lnTo>
                    <a:lnTo>
                      <a:pt x="46" y="219"/>
                    </a:lnTo>
                    <a:lnTo>
                      <a:pt x="41" y="219"/>
                    </a:lnTo>
                    <a:lnTo>
                      <a:pt x="46" y="213"/>
                    </a:lnTo>
                    <a:lnTo>
                      <a:pt x="46" y="208"/>
                    </a:lnTo>
                    <a:lnTo>
                      <a:pt x="41" y="208"/>
                    </a:lnTo>
                    <a:lnTo>
                      <a:pt x="35" y="208"/>
                    </a:lnTo>
                    <a:lnTo>
                      <a:pt x="35" y="202"/>
                    </a:lnTo>
                    <a:lnTo>
                      <a:pt x="29" y="202"/>
                    </a:lnTo>
                    <a:lnTo>
                      <a:pt x="29" y="196"/>
                    </a:lnTo>
                    <a:lnTo>
                      <a:pt x="29" y="190"/>
                    </a:lnTo>
                    <a:lnTo>
                      <a:pt x="35" y="190"/>
                    </a:lnTo>
                    <a:lnTo>
                      <a:pt x="35" y="185"/>
                    </a:lnTo>
                    <a:lnTo>
                      <a:pt x="35" y="179"/>
                    </a:lnTo>
                    <a:lnTo>
                      <a:pt x="29" y="179"/>
                    </a:lnTo>
                    <a:lnTo>
                      <a:pt x="35" y="179"/>
                    </a:lnTo>
                    <a:lnTo>
                      <a:pt x="35" y="173"/>
                    </a:lnTo>
                    <a:lnTo>
                      <a:pt x="29" y="173"/>
                    </a:lnTo>
                    <a:lnTo>
                      <a:pt x="29" y="167"/>
                    </a:lnTo>
                    <a:lnTo>
                      <a:pt x="23" y="167"/>
                    </a:lnTo>
                    <a:lnTo>
                      <a:pt x="18" y="167"/>
                    </a:lnTo>
                    <a:lnTo>
                      <a:pt x="12" y="167"/>
                    </a:lnTo>
                    <a:lnTo>
                      <a:pt x="12" y="162"/>
                    </a:lnTo>
                    <a:lnTo>
                      <a:pt x="12" y="156"/>
                    </a:lnTo>
                    <a:lnTo>
                      <a:pt x="6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6" y="150"/>
                    </a:lnTo>
                    <a:lnTo>
                      <a:pt x="6" y="144"/>
                    </a:lnTo>
                    <a:lnTo>
                      <a:pt x="6" y="139"/>
                    </a:lnTo>
                    <a:lnTo>
                      <a:pt x="6" y="133"/>
                    </a:lnTo>
                    <a:lnTo>
                      <a:pt x="6" y="139"/>
                    </a:lnTo>
                    <a:lnTo>
                      <a:pt x="12" y="139"/>
                    </a:lnTo>
                    <a:lnTo>
                      <a:pt x="12" y="133"/>
                    </a:lnTo>
                    <a:lnTo>
                      <a:pt x="18" y="133"/>
                    </a:lnTo>
                    <a:lnTo>
                      <a:pt x="18" y="127"/>
                    </a:lnTo>
                    <a:lnTo>
                      <a:pt x="23" y="127"/>
                    </a:lnTo>
                    <a:lnTo>
                      <a:pt x="23" y="121"/>
                    </a:lnTo>
                    <a:lnTo>
                      <a:pt x="29" y="121"/>
                    </a:lnTo>
                    <a:lnTo>
                      <a:pt x="35" y="121"/>
                    </a:lnTo>
                    <a:lnTo>
                      <a:pt x="41" y="121"/>
                    </a:lnTo>
                    <a:lnTo>
                      <a:pt x="41" y="116"/>
                    </a:lnTo>
                    <a:lnTo>
                      <a:pt x="46" y="116"/>
                    </a:lnTo>
                    <a:lnTo>
                      <a:pt x="52" y="121"/>
                    </a:lnTo>
                    <a:lnTo>
                      <a:pt x="52" y="116"/>
                    </a:lnTo>
                    <a:lnTo>
                      <a:pt x="52" y="110"/>
                    </a:lnTo>
                    <a:lnTo>
                      <a:pt x="46" y="110"/>
                    </a:lnTo>
                    <a:lnTo>
                      <a:pt x="46" y="104"/>
                    </a:lnTo>
                    <a:lnTo>
                      <a:pt x="52" y="104"/>
                    </a:lnTo>
                    <a:lnTo>
                      <a:pt x="58" y="104"/>
                    </a:lnTo>
                    <a:lnTo>
                      <a:pt x="64" y="104"/>
                    </a:lnTo>
                    <a:lnTo>
                      <a:pt x="64" y="98"/>
                    </a:lnTo>
                    <a:lnTo>
                      <a:pt x="69" y="98"/>
                    </a:lnTo>
                    <a:lnTo>
                      <a:pt x="75" y="98"/>
                    </a:lnTo>
                    <a:lnTo>
                      <a:pt x="81" y="98"/>
                    </a:lnTo>
                    <a:lnTo>
                      <a:pt x="81" y="104"/>
                    </a:lnTo>
                    <a:lnTo>
                      <a:pt x="87" y="104"/>
                    </a:lnTo>
                    <a:lnTo>
                      <a:pt x="87" y="98"/>
                    </a:lnTo>
                    <a:lnTo>
                      <a:pt x="87" y="93"/>
                    </a:lnTo>
                    <a:lnTo>
                      <a:pt x="92" y="93"/>
                    </a:lnTo>
                    <a:lnTo>
                      <a:pt x="92" y="87"/>
                    </a:lnTo>
                    <a:lnTo>
                      <a:pt x="98" y="87"/>
                    </a:lnTo>
                    <a:lnTo>
                      <a:pt x="104" y="87"/>
                    </a:lnTo>
                    <a:lnTo>
                      <a:pt x="104" y="81"/>
                    </a:lnTo>
                    <a:lnTo>
                      <a:pt x="104" y="87"/>
                    </a:lnTo>
                    <a:lnTo>
                      <a:pt x="104" y="81"/>
                    </a:lnTo>
                    <a:lnTo>
                      <a:pt x="110" y="81"/>
                    </a:lnTo>
                    <a:lnTo>
                      <a:pt x="110" y="75"/>
                    </a:lnTo>
                    <a:lnTo>
                      <a:pt x="110" y="69"/>
                    </a:lnTo>
                    <a:lnTo>
                      <a:pt x="115" y="69"/>
                    </a:lnTo>
                    <a:lnTo>
                      <a:pt x="121" y="69"/>
                    </a:lnTo>
                    <a:lnTo>
                      <a:pt x="127" y="69"/>
                    </a:lnTo>
                    <a:lnTo>
                      <a:pt x="133" y="69"/>
                    </a:lnTo>
                    <a:lnTo>
                      <a:pt x="139" y="69"/>
                    </a:lnTo>
                    <a:lnTo>
                      <a:pt x="139" y="75"/>
                    </a:lnTo>
                    <a:lnTo>
                      <a:pt x="139" y="69"/>
                    </a:lnTo>
                    <a:lnTo>
                      <a:pt x="144" y="69"/>
                    </a:lnTo>
                    <a:lnTo>
                      <a:pt x="150" y="69"/>
                    </a:lnTo>
                    <a:lnTo>
                      <a:pt x="150" y="64"/>
                    </a:lnTo>
                    <a:lnTo>
                      <a:pt x="156" y="64"/>
                    </a:lnTo>
                    <a:lnTo>
                      <a:pt x="150" y="64"/>
                    </a:lnTo>
                    <a:lnTo>
                      <a:pt x="150" y="58"/>
                    </a:lnTo>
                    <a:lnTo>
                      <a:pt x="156" y="58"/>
                    </a:lnTo>
                    <a:lnTo>
                      <a:pt x="156" y="52"/>
                    </a:lnTo>
                    <a:lnTo>
                      <a:pt x="162" y="52"/>
                    </a:lnTo>
                    <a:lnTo>
                      <a:pt x="167" y="52"/>
                    </a:lnTo>
                    <a:lnTo>
                      <a:pt x="167" y="58"/>
                    </a:lnTo>
                    <a:lnTo>
                      <a:pt x="167" y="52"/>
                    </a:lnTo>
                    <a:lnTo>
                      <a:pt x="167" y="58"/>
                    </a:lnTo>
                    <a:lnTo>
                      <a:pt x="173" y="58"/>
                    </a:lnTo>
                    <a:lnTo>
                      <a:pt x="173" y="52"/>
                    </a:lnTo>
                    <a:lnTo>
                      <a:pt x="179" y="58"/>
                    </a:lnTo>
                    <a:lnTo>
                      <a:pt x="185" y="58"/>
                    </a:lnTo>
                    <a:lnTo>
                      <a:pt x="185" y="64"/>
                    </a:lnTo>
                    <a:lnTo>
                      <a:pt x="190" y="64"/>
                    </a:lnTo>
                    <a:lnTo>
                      <a:pt x="190" y="58"/>
                    </a:lnTo>
                    <a:lnTo>
                      <a:pt x="196" y="58"/>
                    </a:lnTo>
                    <a:lnTo>
                      <a:pt x="196" y="52"/>
                    </a:lnTo>
                    <a:lnTo>
                      <a:pt x="202" y="52"/>
                    </a:lnTo>
                    <a:lnTo>
                      <a:pt x="202" y="58"/>
                    </a:lnTo>
                    <a:lnTo>
                      <a:pt x="208" y="58"/>
                    </a:lnTo>
                    <a:lnTo>
                      <a:pt x="208" y="52"/>
                    </a:lnTo>
                    <a:lnTo>
                      <a:pt x="213" y="52"/>
                    </a:lnTo>
                    <a:lnTo>
                      <a:pt x="213" y="58"/>
                    </a:lnTo>
                    <a:lnTo>
                      <a:pt x="219" y="58"/>
                    </a:lnTo>
                    <a:lnTo>
                      <a:pt x="225" y="64"/>
                    </a:lnTo>
                    <a:lnTo>
                      <a:pt x="225" y="69"/>
                    </a:lnTo>
                    <a:lnTo>
                      <a:pt x="225" y="75"/>
                    </a:lnTo>
                    <a:lnTo>
                      <a:pt x="219" y="75"/>
                    </a:lnTo>
                    <a:lnTo>
                      <a:pt x="219" y="81"/>
                    </a:lnTo>
                    <a:lnTo>
                      <a:pt x="225" y="81"/>
                    </a:lnTo>
                    <a:lnTo>
                      <a:pt x="219" y="81"/>
                    </a:lnTo>
                    <a:lnTo>
                      <a:pt x="225" y="87"/>
                    </a:lnTo>
                    <a:lnTo>
                      <a:pt x="225" y="93"/>
                    </a:lnTo>
                    <a:lnTo>
                      <a:pt x="225" y="98"/>
                    </a:lnTo>
                    <a:lnTo>
                      <a:pt x="225" y="104"/>
                    </a:lnTo>
                    <a:lnTo>
                      <a:pt x="225" y="110"/>
                    </a:lnTo>
                    <a:lnTo>
                      <a:pt x="231" y="110"/>
                    </a:lnTo>
                    <a:lnTo>
                      <a:pt x="225" y="110"/>
                    </a:lnTo>
                    <a:lnTo>
                      <a:pt x="225" y="116"/>
                    </a:lnTo>
                    <a:lnTo>
                      <a:pt x="225" y="121"/>
                    </a:lnTo>
                    <a:lnTo>
                      <a:pt x="231" y="121"/>
                    </a:lnTo>
                    <a:lnTo>
                      <a:pt x="236" y="121"/>
                    </a:lnTo>
                    <a:lnTo>
                      <a:pt x="242" y="116"/>
                    </a:lnTo>
                    <a:lnTo>
                      <a:pt x="248" y="116"/>
                    </a:lnTo>
                    <a:lnTo>
                      <a:pt x="248" y="110"/>
                    </a:lnTo>
                    <a:lnTo>
                      <a:pt x="254" y="110"/>
                    </a:lnTo>
                    <a:lnTo>
                      <a:pt x="259" y="110"/>
                    </a:lnTo>
                    <a:lnTo>
                      <a:pt x="265" y="110"/>
                    </a:lnTo>
                    <a:lnTo>
                      <a:pt x="271" y="110"/>
                    </a:lnTo>
                    <a:lnTo>
                      <a:pt x="277" y="110"/>
                    </a:lnTo>
                    <a:lnTo>
                      <a:pt x="282" y="110"/>
                    </a:lnTo>
                    <a:lnTo>
                      <a:pt x="288" y="104"/>
                    </a:lnTo>
                    <a:lnTo>
                      <a:pt x="294" y="104"/>
                    </a:lnTo>
                    <a:lnTo>
                      <a:pt x="294" y="110"/>
                    </a:lnTo>
                    <a:lnTo>
                      <a:pt x="300" y="110"/>
                    </a:lnTo>
                    <a:lnTo>
                      <a:pt x="305" y="116"/>
                    </a:lnTo>
                    <a:lnTo>
                      <a:pt x="305" y="110"/>
                    </a:lnTo>
                    <a:lnTo>
                      <a:pt x="305" y="116"/>
                    </a:lnTo>
                    <a:lnTo>
                      <a:pt x="311" y="116"/>
                    </a:lnTo>
                    <a:lnTo>
                      <a:pt x="317" y="116"/>
                    </a:lnTo>
                    <a:lnTo>
                      <a:pt x="317" y="110"/>
                    </a:lnTo>
                    <a:lnTo>
                      <a:pt x="323" y="110"/>
                    </a:lnTo>
                    <a:lnTo>
                      <a:pt x="328" y="110"/>
                    </a:lnTo>
                    <a:lnTo>
                      <a:pt x="328" y="104"/>
                    </a:lnTo>
                    <a:lnTo>
                      <a:pt x="334" y="104"/>
                    </a:lnTo>
                    <a:lnTo>
                      <a:pt x="328" y="104"/>
                    </a:lnTo>
                    <a:lnTo>
                      <a:pt x="334" y="98"/>
                    </a:lnTo>
                    <a:lnTo>
                      <a:pt x="334" y="93"/>
                    </a:lnTo>
                    <a:lnTo>
                      <a:pt x="334" y="87"/>
                    </a:lnTo>
                    <a:lnTo>
                      <a:pt x="334" y="81"/>
                    </a:lnTo>
                    <a:lnTo>
                      <a:pt x="334" y="87"/>
                    </a:lnTo>
                    <a:lnTo>
                      <a:pt x="340" y="87"/>
                    </a:lnTo>
                    <a:lnTo>
                      <a:pt x="340" y="81"/>
                    </a:lnTo>
                    <a:lnTo>
                      <a:pt x="340" y="87"/>
                    </a:lnTo>
                    <a:lnTo>
                      <a:pt x="346" y="87"/>
                    </a:lnTo>
                    <a:lnTo>
                      <a:pt x="346" y="81"/>
                    </a:lnTo>
                    <a:lnTo>
                      <a:pt x="346" y="75"/>
                    </a:lnTo>
                    <a:lnTo>
                      <a:pt x="351" y="69"/>
                    </a:lnTo>
                    <a:lnTo>
                      <a:pt x="346" y="69"/>
                    </a:lnTo>
                    <a:lnTo>
                      <a:pt x="346" y="64"/>
                    </a:lnTo>
                    <a:lnTo>
                      <a:pt x="351" y="64"/>
                    </a:lnTo>
                    <a:lnTo>
                      <a:pt x="351" y="58"/>
                    </a:lnTo>
                    <a:lnTo>
                      <a:pt x="357" y="58"/>
                    </a:lnTo>
                    <a:lnTo>
                      <a:pt x="363" y="58"/>
                    </a:lnTo>
                    <a:lnTo>
                      <a:pt x="357" y="52"/>
                    </a:lnTo>
                    <a:lnTo>
                      <a:pt x="363" y="52"/>
                    </a:lnTo>
                    <a:lnTo>
                      <a:pt x="357" y="52"/>
                    </a:lnTo>
                    <a:lnTo>
                      <a:pt x="357" y="46"/>
                    </a:lnTo>
                    <a:lnTo>
                      <a:pt x="363" y="46"/>
                    </a:lnTo>
                    <a:lnTo>
                      <a:pt x="369" y="46"/>
                    </a:lnTo>
                    <a:lnTo>
                      <a:pt x="369" y="41"/>
                    </a:lnTo>
                    <a:lnTo>
                      <a:pt x="369" y="46"/>
                    </a:lnTo>
                    <a:lnTo>
                      <a:pt x="374" y="46"/>
                    </a:lnTo>
                    <a:lnTo>
                      <a:pt x="374" y="41"/>
                    </a:lnTo>
                    <a:lnTo>
                      <a:pt x="374" y="35"/>
                    </a:lnTo>
                    <a:lnTo>
                      <a:pt x="374" y="29"/>
                    </a:lnTo>
                    <a:lnTo>
                      <a:pt x="380" y="29"/>
                    </a:lnTo>
                    <a:lnTo>
                      <a:pt x="374" y="29"/>
                    </a:lnTo>
                    <a:lnTo>
                      <a:pt x="380" y="29"/>
                    </a:lnTo>
                    <a:lnTo>
                      <a:pt x="380" y="23"/>
                    </a:lnTo>
                    <a:lnTo>
                      <a:pt x="380" y="18"/>
                    </a:lnTo>
                    <a:lnTo>
                      <a:pt x="380" y="12"/>
                    </a:lnTo>
                    <a:lnTo>
                      <a:pt x="386" y="12"/>
                    </a:lnTo>
                    <a:lnTo>
                      <a:pt x="386" y="6"/>
                    </a:lnTo>
                    <a:lnTo>
                      <a:pt x="392" y="12"/>
                    </a:lnTo>
                    <a:lnTo>
                      <a:pt x="397" y="6"/>
                    </a:lnTo>
                    <a:lnTo>
                      <a:pt x="397" y="0"/>
                    </a:lnTo>
                    <a:lnTo>
                      <a:pt x="397" y="6"/>
                    </a:lnTo>
                    <a:lnTo>
                      <a:pt x="403" y="6"/>
                    </a:lnTo>
                    <a:lnTo>
                      <a:pt x="403" y="12"/>
                    </a:lnTo>
                    <a:lnTo>
                      <a:pt x="409" y="12"/>
                    </a:lnTo>
                    <a:lnTo>
                      <a:pt x="415" y="18"/>
                    </a:lnTo>
                    <a:lnTo>
                      <a:pt x="421" y="18"/>
                    </a:lnTo>
                    <a:lnTo>
                      <a:pt x="426" y="18"/>
                    </a:lnTo>
                    <a:lnTo>
                      <a:pt x="426" y="12"/>
                    </a:lnTo>
                    <a:lnTo>
                      <a:pt x="426" y="18"/>
                    </a:lnTo>
                    <a:lnTo>
                      <a:pt x="432" y="18"/>
                    </a:lnTo>
                    <a:lnTo>
                      <a:pt x="432" y="12"/>
                    </a:lnTo>
                    <a:lnTo>
                      <a:pt x="432" y="18"/>
                    </a:lnTo>
                    <a:lnTo>
                      <a:pt x="438" y="18"/>
                    </a:lnTo>
                    <a:lnTo>
                      <a:pt x="444" y="23"/>
                    </a:lnTo>
                    <a:lnTo>
                      <a:pt x="444" y="29"/>
                    </a:lnTo>
                    <a:lnTo>
                      <a:pt x="438" y="29"/>
                    </a:lnTo>
                    <a:lnTo>
                      <a:pt x="438" y="35"/>
                    </a:lnTo>
                    <a:lnTo>
                      <a:pt x="438" y="29"/>
                    </a:lnTo>
                    <a:lnTo>
                      <a:pt x="438" y="35"/>
                    </a:lnTo>
                    <a:lnTo>
                      <a:pt x="432" y="35"/>
                    </a:lnTo>
                    <a:lnTo>
                      <a:pt x="438" y="35"/>
                    </a:lnTo>
                    <a:lnTo>
                      <a:pt x="432" y="35"/>
                    </a:lnTo>
                    <a:lnTo>
                      <a:pt x="432" y="41"/>
                    </a:lnTo>
                    <a:lnTo>
                      <a:pt x="432" y="35"/>
                    </a:lnTo>
                    <a:lnTo>
                      <a:pt x="438" y="41"/>
                    </a:lnTo>
                    <a:lnTo>
                      <a:pt x="438" y="35"/>
                    </a:lnTo>
                    <a:lnTo>
                      <a:pt x="438" y="41"/>
                    </a:lnTo>
                    <a:lnTo>
                      <a:pt x="438" y="46"/>
                    </a:lnTo>
                    <a:lnTo>
                      <a:pt x="438" y="52"/>
                    </a:lnTo>
                    <a:lnTo>
                      <a:pt x="432" y="52"/>
                    </a:lnTo>
                    <a:lnTo>
                      <a:pt x="426" y="52"/>
                    </a:lnTo>
                    <a:lnTo>
                      <a:pt x="426" y="58"/>
                    </a:lnTo>
                    <a:lnTo>
                      <a:pt x="432" y="58"/>
                    </a:lnTo>
                    <a:lnTo>
                      <a:pt x="432" y="64"/>
                    </a:lnTo>
                    <a:lnTo>
                      <a:pt x="438" y="64"/>
                    </a:lnTo>
                    <a:lnTo>
                      <a:pt x="438" y="69"/>
                    </a:lnTo>
                    <a:lnTo>
                      <a:pt x="432" y="69"/>
                    </a:lnTo>
                    <a:lnTo>
                      <a:pt x="432" y="75"/>
                    </a:lnTo>
                    <a:lnTo>
                      <a:pt x="438" y="75"/>
                    </a:lnTo>
                    <a:lnTo>
                      <a:pt x="438" y="81"/>
                    </a:lnTo>
                    <a:lnTo>
                      <a:pt x="438" y="87"/>
                    </a:lnTo>
                    <a:lnTo>
                      <a:pt x="432" y="87"/>
                    </a:lnTo>
                    <a:lnTo>
                      <a:pt x="426" y="87"/>
                    </a:lnTo>
                    <a:lnTo>
                      <a:pt x="426" y="93"/>
                    </a:lnTo>
                    <a:lnTo>
                      <a:pt x="432" y="93"/>
                    </a:lnTo>
                    <a:lnTo>
                      <a:pt x="438" y="93"/>
                    </a:lnTo>
                    <a:lnTo>
                      <a:pt x="438" y="98"/>
                    </a:lnTo>
                    <a:lnTo>
                      <a:pt x="432" y="98"/>
                    </a:lnTo>
                    <a:lnTo>
                      <a:pt x="438" y="98"/>
                    </a:lnTo>
                    <a:lnTo>
                      <a:pt x="438" y="104"/>
                    </a:lnTo>
                    <a:lnTo>
                      <a:pt x="438" y="110"/>
                    </a:lnTo>
                    <a:lnTo>
                      <a:pt x="432" y="110"/>
                    </a:lnTo>
                    <a:lnTo>
                      <a:pt x="432" y="116"/>
                    </a:lnTo>
                    <a:lnTo>
                      <a:pt x="438" y="116"/>
                    </a:lnTo>
                    <a:lnTo>
                      <a:pt x="438" y="121"/>
                    </a:lnTo>
                    <a:lnTo>
                      <a:pt x="432" y="121"/>
                    </a:lnTo>
                    <a:lnTo>
                      <a:pt x="438" y="121"/>
                    </a:lnTo>
                    <a:lnTo>
                      <a:pt x="438" y="116"/>
                    </a:lnTo>
                    <a:lnTo>
                      <a:pt x="438" y="121"/>
                    </a:lnTo>
                    <a:lnTo>
                      <a:pt x="438" y="116"/>
                    </a:lnTo>
                    <a:lnTo>
                      <a:pt x="438" y="121"/>
                    </a:lnTo>
                    <a:lnTo>
                      <a:pt x="444" y="116"/>
                    </a:lnTo>
                    <a:lnTo>
                      <a:pt x="444" y="121"/>
                    </a:lnTo>
                    <a:lnTo>
                      <a:pt x="438" y="121"/>
                    </a:lnTo>
                    <a:lnTo>
                      <a:pt x="438" y="127"/>
                    </a:lnTo>
                    <a:lnTo>
                      <a:pt x="432" y="127"/>
                    </a:lnTo>
                    <a:lnTo>
                      <a:pt x="426" y="127"/>
                    </a:lnTo>
                    <a:lnTo>
                      <a:pt x="432" y="127"/>
                    </a:lnTo>
                    <a:lnTo>
                      <a:pt x="432" y="133"/>
                    </a:lnTo>
                    <a:lnTo>
                      <a:pt x="438" y="127"/>
                    </a:lnTo>
                    <a:lnTo>
                      <a:pt x="438" y="133"/>
                    </a:lnTo>
                    <a:lnTo>
                      <a:pt x="444" y="133"/>
                    </a:lnTo>
                    <a:lnTo>
                      <a:pt x="438" y="133"/>
                    </a:lnTo>
                    <a:lnTo>
                      <a:pt x="444" y="139"/>
                    </a:lnTo>
                    <a:lnTo>
                      <a:pt x="444" y="144"/>
                    </a:lnTo>
                    <a:lnTo>
                      <a:pt x="444" y="139"/>
                    </a:lnTo>
                    <a:lnTo>
                      <a:pt x="438" y="139"/>
                    </a:lnTo>
                    <a:lnTo>
                      <a:pt x="438" y="144"/>
                    </a:lnTo>
                    <a:lnTo>
                      <a:pt x="444" y="144"/>
                    </a:lnTo>
                    <a:lnTo>
                      <a:pt x="444" y="150"/>
                    </a:lnTo>
                    <a:lnTo>
                      <a:pt x="438" y="150"/>
                    </a:lnTo>
                    <a:lnTo>
                      <a:pt x="438" y="156"/>
                    </a:lnTo>
                    <a:lnTo>
                      <a:pt x="438" y="162"/>
                    </a:lnTo>
                    <a:lnTo>
                      <a:pt x="438" y="167"/>
                    </a:lnTo>
                    <a:lnTo>
                      <a:pt x="438" y="173"/>
                    </a:lnTo>
                    <a:lnTo>
                      <a:pt x="438" y="179"/>
                    </a:lnTo>
                    <a:lnTo>
                      <a:pt x="438" y="185"/>
                    </a:lnTo>
                    <a:lnTo>
                      <a:pt x="438" y="190"/>
                    </a:lnTo>
                    <a:lnTo>
                      <a:pt x="432" y="190"/>
                    </a:lnTo>
                    <a:lnTo>
                      <a:pt x="432" y="196"/>
                    </a:lnTo>
                    <a:lnTo>
                      <a:pt x="438" y="196"/>
                    </a:lnTo>
                    <a:lnTo>
                      <a:pt x="438" y="202"/>
                    </a:lnTo>
                    <a:lnTo>
                      <a:pt x="432" y="202"/>
                    </a:lnTo>
                    <a:lnTo>
                      <a:pt x="438" y="202"/>
                    </a:lnTo>
                    <a:lnTo>
                      <a:pt x="438" y="208"/>
                    </a:lnTo>
                    <a:lnTo>
                      <a:pt x="432" y="208"/>
                    </a:lnTo>
                    <a:lnTo>
                      <a:pt x="438" y="208"/>
                    </a:lnTo>
                    <a:lnTo>
                      <a:pt x="438" y="213"/>
                    </a:lnTo>
                    <a:lnTo>
                      <a:pt x="438" y="219"/>
                    </a:lnTo>
                    <a:lnTo>
                      <a:pt x="444" y="219"/>
                    </a:lnTo>
                    <a:lnTo>
                      <a:pt x="444" y="225"/>
                    </a:lnTo>
                    <a:lnTo>
                      <a:pt x="449" y="225"/>
                    </a:lnTo>
                    <a:lnTo>
                      <a:pt x="449" y="231"/>
                    </a:lnTo>
                    <a:lnTo>
                      <a:pt x="455" y="231"/>
                    </a:lnTo>
                    <a:lnTo>
                      <a:pt x="455" y="236"/>
                    </a:lnTo>
                    <a:lnTo>
                      <a:pt x="449" y="236"/>
                    </a:lnTo>
                    <a:lnTo>
                      <a:pt x="444" y="236"/>
                    </a:lnTo>
                    <a:lnTo>
                      <a:pt x="444" y="242"/>
                    </a:lnTo>
                    <a:lnTo>
                      <a:pt x="444" y="236"/>
                    </a:lnTo>
                    <a:lnTo>
                      <a:pt x="438" y="236"/>
                    </a:lnTo>
                    <a:lnTo>
                      <a:pt x="438" y="242"/>
                    </a:lnTo>
                    <a:lnTo>
                      <a:pt x="432" y="242"/>
                    </a:lnTo>
                    <a:lnTo>
                      <a:pt x="432" y="236"/>
                    </a:lnTo>
                    <a:lnTo>
                      <a:pt x="426" y="236"/>
                    </a:lnTo>
                    <a:lnTo>
                      <a:pt x="421" y="236"/>
                    </a:lnTo>
                    <a:lnTo>
                      <a:pt x="415" y="236"/>
                    </a:lnTo>
                    <a:lnTo>
                      <a:pt x="415" y="231"/>
                    </a:lnTo>
                    <a:lnTo>
                      <a:pt x="409" y="231"/>
                    </a:lnTo>
                    <a:lnTo>
                      <a:pt x="403" y="231"/>
                    </a:lnTo>
                    <a:lnTo>
                      <a:pt x="397" y="231"/>
                    </a:lnTo>
                    <a:lnTo>
                      <a:pt x="392" y="231"/>
                    </a:lnTo>
                    <a:lnTo>
                      <a:pt x="392" y="236"/>
                    </a:lnTo>
                    <a:lnTo>
                      <a:pt x="386" y="236"/>
                    </a:lnTo>
                    <a:lnTo>
                      <a:pt x="386" y="242"/>
                    </a:lnTo>
                    <a:lnTo>
                      <a:pt x="380" y="242"/>
                    </a:lnTo>
                    <a:lnTo>
                      <a:pt x="374" y="248"/>
                    </a:lnTo>
                    <a:lnTo>
                      <a:pt x="374" y="254"/>
                    </a:lnTo>
                    <a:lnTo>
                      <a:pt x="369" y="254"/>
                    </a:lnTo>
                    <a:lnTo>
                      <a:pt x="363" y="254"/>
                    </a:lnTo>
                    <a:lnTo>
                      <a:pt x="363" y="259"/>
                    </a:lnTo>
                    <a:lnTo>
                      <a:pt x="357" y="265"/>
                    </a:lnTo>
                    <a:lnTo>
                      <a:pt x="357" y="271"/>
                    </a:lnTo>
                    <a:lnTo>
                      <a:pt x="357" y="277"/>
                    </a:lnTo>
                    <a:lnTo>
                      <a:pt x="351" y="277"/>
                    </a:lnTo>
                    <a:lnTo>
                      <a:pt x="357" y="277"/>
                    </a:lnTo>
                    <a:lnTo>
                      <a:pt x="357" y="282"/>
                    </a:lnTo>
                    <a:lnTo>
                      <a:pt x="351" y="282"/>
                    </a:lnTo>
                    <a:lnTo>
                      <a:pt x="351" y="288"/>
                    </a:lnTo>
                    <a:lnTo>
                      <a:pt x="351" y="294"/>
                    </a:lnTo>
                    <a:lnTo>
                      <a:pt x="346" y="294"/>
                    </a:lnTo>
                    <a:lnTo>
                      <a:pt x="351" y="294"/>
                    </a:lnTo>
                    <a:lnTo>
                      <a:pt x="346" y="294"/>
                    </a:lnTo>
                    <a:lnTo>
                      <a:pt x="346" y="300"/>
                    </a:lnTo>
                    <a:lnTo>
                      <a:pt x="346" y="305"/>
                    </a:lnTo>
                    <a:lnTo>
                      <a:pt x="340" y="305"/>
                    </a:lnTo>
                    <a:lnTo>
                      <a:pt x="346" y="305"/>
                    </a:lnTo>
                    <a:lnTo>
                      <a:pt x="346" y="311"/>
                    </a:lnTo>
                    <a:lnTo>
                      <a:pt x="346" y="317"/>
                    </a:lnTo>
                    <a:lnTo>
                      <a:pt x="346" y="323"/>
                    </a:lnTo>
                    <a:lnTo>
                      <a:pt x="346" y="328"/>
                    </a:lnTo>
                    <a:lnTo>
                      <a:pt x="346" y="334"/>
                    </a:lnTo>
                    <a:lnTo>
                      <a:pt x="346" y="340"/>
                    </a:lnTo>
                    <a:lnTo>
                      <a:pt x="346" y="346"/>
                    </a:lnTo>
                    <a:lnTo>
                      <a:pt x="351" y="346"/>
                    </a:lnTo>
                    <a:lnTo>
                      <a:pt x="351" y="351"/>
                    </a:lnTo>
                    <a:lnTo>
                      <a:pt x="351" y="357"/>
                    </a:lnTo>
                    <a:lnTo>
                      <a:pt x="346" y="357"/>
                    </a:lnTo>
                    <a:lnTo>
                      <a:pt x="346" y="363"/>
                    </a:lnTo>
                    <a:lnTo>
                      <a:pt x="346" y="357"/>
                    </a:lnTo>
                    <a:lnTo>
                      <a:pt x="340" y="357"/>
                    </a:lnTo>
                    <a:lnTo>
                      <a:pt x="340" y="351"/>
                    </a:lnTo>
                    <a:lnTo>
                      <a:pt x="340" y="346"/>
                    </a:lnTo>
                    <a:lnTo>
                      <a:pt x="334" y="346"/>
                    </a:lnTo>
                    <a:lnTo>
                      <a:pt x="334" y="340"/>
                    </a:lnTo>
                    <a:lnTo>
                      <a:pt x="328" y="340"/>
                    </a:lnTo>
                    <a:lnTo>
                      <a:pt x="334" y="340"/>
                    </a:lnTo>
                    <a:lnTo>
                      <a:pt x="334" y="334"/>
                    </a:lnTo>
                    <a:lnTo>
                      <a:pt x="328" y="334"/>
                    </a:lnTo>
                    <a:lnTo>
                      <a:pt x="328" y="328"/>
                    </a:lnTo>
                    <a:lnTo>
                      <a:pt x="323" y="328"/>
                    </a:lnTo>
                    <a:lnTo>
                      <a:pt x="317" y="328"/>
                    </a:lnTo>
                    <a:lnTo>
                      <a:pt x="323" y="328"/>
                    </a:lnTo>
                    <a:lnTo>
                      <a:pt x="323" y="323"/>
                    </a:lnTo>
                    <a:lnTo>
                      <a:pt x="323" y="317"/>
                    </a:lnTo>
                    <a:lnTo>
                      <a:pt x="317" y="317"/>
                    </a:lnTo>
                    <a:lnTo>
                      <a:pt x="317" y="323"/>
                    </a:lnTo>
                    <a:lnTo>
                      <a:pt x="311" y="323"/>
                    </a:lnTo>
                    <a:lnTo>
                      <a:pt x="317" y="323"/>
                    </a:lnTo>
                    <a:lnTo>
                      <a:pt x="311" y="323"/>
                    </a:lnTo>
                    <a:lnTo>
                      <a:pt x="311" y="328"/>
                    </a:lnTo>
                    <a:lnTo>
                      <a:pt x="311" y="323"/>
                    </a:lnTo>
                    <a:lnTo>
                      <a:pt x="311" y="328"/>
                    </a:lnTo>
                    <a:lnTo>
                      <a:pt x="311" y="334"/>
                    </a:lnTo>
                    <a:lnTo>
                      <a:pt x="311" y="340"/>
                    </a:lnTo>
                    <a:lnTo>
                      <a:pt x="311" y="346"/>
                    </a:lnTo>
                    <a:lnTo>
                      <a:pt x="311" y="351"/>
                    </a:lnTo>
                    <a:lnTo>
                      <a:pt x="305" y="351"/>
                    </a:lnTo>
                    <a:lnTo>
                      <a:pt x="305" y="357"/>
                    </a:lnTo>
                    <a:lnTo>
                      <a:pt x="311" y="357"/>
                    </a:lnTo>
                    <a:lnTo>
                      <a:pt x="305" y="357"/>
                    </a:lnTo>
                    <a:lnTo>
                      <a:pt x="305" y="363"/>
                    </a:lnTo>
                    <a:lnTo>
                      <a:pt x="305" y="369"/>
                    </a:lnTo>
                    <a:lnTo>
                      <a:pt x="300" y="369"/>
                    </a:lnTo>
                    <a:lnTo>
                      <a:pt x="300" y="375"/>
                    </a:lnTo>
                    <a:lnTo>
                      <a:pt x="305" y="375"/>
                    </a:lnTo>
                    <a:lnTo>
                      <a:pt x="305" y="369"/>
                    </a:lnTo>
                    <a:lnTo>
                      <a:pt x="305" y="375"/>
                    </a:lnTo>
                    <a:lnTo>
                      <a:pt x="311" y="375"/>
                    </a:lnTo>
                    <a:lnTo>
                      <a:pt x="311" y="380"/>
                    </a:lnTo>
                    <a:lnTo>
                      <a:pt x="317" y="380"/>
                    </a:lnTo>
                    <a:lnTo>
                      <a:pt x="317" y="386"/>
                    </a:lnTo>
                    <a:lnTo>
                      <a:pt x="311" y="386"/>
                    </a:lnTo>
                    <a:lnTo>
                      <a:pt x="311" y="392"/>
                    </a:lnTo>
                    <a:lnTo>
                      <a:pt x="311" y="398"/>
                    </a:lnTo>
                    <a:lnTo>
                      <a:pt x="311" y="392"/>
                    </a:lnTo>
                    <a:lnTo>
                      <a:pt x="305" y="392"/>
                    </a:lnTo>
                    <a:lnTo>
                      <a:pt x="300" y="386"/>
                    </a:lnTo>
                    <a:lnTo>
                      <a:pt x="294" y="386"/>
                    </a:lnTo>
                    <a:lnTo>
                      <a:pt x="288" y="386"/>
                    </a:lnTo>
                    <a:lnTo>
                      <a:pt x="282" y="386"/>
                    </a:lnTo>
                    <a:lnTo>
                      <a:pt x="282" y="392"/>
                    </a:lnTo>
                    <a:lnTo>
                      <a:pt x="282" y="398"/>
                    </a:lnTo>
                    <a:lnTo>
                      <a:pt x="288" y="398"/>
                    </a:lnTo>
                    <a:lnTo>
                      <a:pt x="288" y="403"/>
                    </a:lnTo>
                    <a:lnTo>
                      <a:pt x="282" y="403"/>
                    </a:lnTo>
                    <a:lnTo>
                      <a:pt x="288" y="403"/>
                    </a:lnTo>
                    <a:lnTo>
                      <a:pt x="288" y="409"/>
                    </a:lnTo>
                    <a:lnTo>
                      <a:pt x="294" y="409"/>
                    </a:lnTo>
                    <a:lnTo>
                      <a:pt x="288" y="409"/>
                    </a:lnTo>
                    <a:lnTo>
                      <a:pt x="282" y="409"/>
                    </a:lnTo>
                    <a:lnTo>
                      <a:pt x="288" y="409"/>
                    </a:lnTo>
                    <a:lnTo>
                      <a:pt x="282" y="409"/>
                    </a:lnTo>
                    <a:lnTo>
                      <a:pt x="282" y="403"/>
                    </a:lnTo>
                    <a:lnTo>
                      <a:pt x="288" y="403"/>
                    </a:lnTo>
                    <a:lnTo>
                      <a:pt x="288" y="398"/>
                    </a:lnTo>
                    <a:lnTo>
                      <a:pt x="282" y="398"/>
                    </a:lnTo>
                    <a:lnTo>
                      <a:pt x="282" y="403"/>
                    </a:lnTo>
                    <a:lnTo>
                      <a:pt x="277" y="403"/>
                    </a:lnTo>
                    <a:lnTo>
                      <a:pt x="277" y="409"/>
                    </a:lnTo>
                    <a:lnTo>
                      <a:pt x="271" y="409"/>
                    </a:lnTo>
                    <a:lnTo>
                      <a:pt x="271" y="415"/>
                    </a:lnTo>
                    <a:lnTo>
                      <a:pt x="277" y="415"/>
                    </a:lnTo>
                    <a:lnTo>
                      <a:pt x="271" y="415"/>
                    </a:lnTo>
                    <a:lnTo>
                      <a:pt x="277" y="415"/>
                    </a:lnTo>
                    <a:lnTo>
                      <a:pt x="277" y="421"/>
                    </a:lnTo>
                    <a:lnTo>
                      <a:pt x="271" y="421"/>
                    </a:lnTo>
                    <a:lnTo>
                      <a:pt x="271" y="426"/>
                    </a:lnTo>
                    <a:lnTo>
                      <a:pt x="271" y="432"/>
                    </a:lnTo>
                    <a:lnTo>
                      <a:pt x="271" y="438"/>
                    </a:lnTo>
                    <a:lnTo>
                      <a:pt x="277" y="438"/>
                    </a:lnTo>
                    <a:lnTo>
                      <a:pt x="282" y="444"/>
                    </a:lnTo>
                    <a:lnTo>
                      <a:pt x="277" y="449"/>
                    </a:lnTo>
                    <a:lnTo>
                      <a:pt x="277" y="455"/>
                    </a:lnTo>
                    <a:lnTo>
                      <a:pt x="277" y="449"/>
                    </a:lnTo>
                    <a:lnTo>
                      <a:pt x="282" y="455"/>
                    </a:lnTo>
                    <a:lnTo>
                      <a:pt x="282" y="449"/>
                    </a:lnTo>
                    <a:lnTo>
                      <a:pt x="282" y="455"/>
                    </a:lnTo>
                    <a:lnTo>
                      <a:pt x="288" y="455"/>
                    </a:lnTo>
                    <a:lnTo>
                      <a:pt x="294" y="461"/>
                    </a:lnTo>
                    <a:lnTo>
                      <a:pt x="300" y="461"/>
                    </a:lnTo>
                    <a:lnTo>
                      <a:pt x="300" y="467"/>
                    </a:lnTo>
                    <a:lnTo>
                      <a:pt x="294" y="467"/>
                    </a:lnTo>
                    <a:lnTo>
                      <a:pt x="300" y="467"/>
                    </a:lnTo>
                    <a:lnTo>
                      <a:pt x="294" y="467"/>
                    </a:lnTo>
                    <a:lnTo>
                      <a:pt x="300" y="467"/>
                    </a:lnTo>
                    <a:lnTo>
                      <a:pt x="294" y="467"/>
                    </a:lnTo>
                    <a:lnTo>
                      <a:pt x="300" y="467"/>
                    </a:lnTo>
                    <a:lnTo>
                      <a:pt x="294" y="461"/>
                    </a:lnTo>
                    <a:lnTo>
                      <a:pt x="294" y="467"/>
                    </a:lnTo>
                    <a:lnTo>
                      <a:pt x="288" y="472"/>
                    </a:lnTo>
                    <a:lnTo>
                      <a:pt x="294" y="472"/>
                    </a:lnTo>
                    <a:lnTo>
                      <a:pt x="294" y="478"/>
                    </a:lnTo>
                    <a:lnTo>
                      <a:pt x="294" y="472"/>
                    </a:lnTo>
                    <a:lnTo>
                      <a:pt x="300" y="472"/>
                    </a:lnTo>
                    <a:lnTo>
                      <a:pt x="305" y="478"/>
                    </a:lnTo>
                    <a:lnTo>
                      <a:pt x="305" y="484"/>
                    </a:lnTo>
                    <a:lnTo>
                      <a:pt x="305" y="478"/>
                    </a:lnTo>
                    <a:lnTo>
                      <a:pt x="300" y="478"/>
                    </a:lnTo>
                    <a:lnTo>
                      <a:pt x="294" y="478"/>
                    </a:lnTo>
                    <a:lnTo>
                      <a:pt x="300" y="478"/>
                    </a:lnTo>
                    <a:lnTo>
                      <a:pt x="294" y="478"/>
                    </a:lnTo>
                    <a:lnTo>
                      <a:pt x="288" y="478"/>
                    </a:lnTo>
                    <a:lnTo>
                      <a:pt x="294" y="478"/>
                    </a:lnTo>
                    <a:lnTo>
                      <a:pt x="294" y="484"/>
                    </a:lnTo>
                    <a:lnTo>
                      <a:pt x="300" y="484"/>
                    </a:lnTo>
                    <a:lnTo>
                      <a:pt x="300" y="490"/>
                    </a:lnTo>
                    <a:lnTo>
                      <a:pt x="300" y="484"/>
                    </a:lnTo>
                    <a:lnTo>
                      <a:pt x="305" y="484"/>
                    </a:lnTo>
                    <a:lnTo>
                      <a:pt x="300" y="484"/>
                    </a:lnTo>
                    <a:lnTo>
                      <a:pt x="305" y="484"/>
                    </a:lnTo>
                    <a:lnTo>
                      <a:pt x="305" y="490"/>
                    </a:lnTo>
                    <a:lnTo>
                      <a:pt x="305" y="495"/>
                    </a:lnTo>
                    <a:lnTo>
                      <a:pt x="300" y="495"/>
                    </a:lnTo>
                    <a:lnTo>
                      <a:pt x="300" y="501"/>
                    </a:lnTo>
                    <a:lnTo>
                      <a:pt x="305" y="501"/>
                    </a:lnTo>
                    <a:lnTo>
                      <a:pt x="305" y="507"/>
                    </a:lnTo>
                    <a:lnTo>
                      <a:pt x="300" y="507"/>
                    </a:lnTo>
                    <a:lnTo>
                      <a:pt x="300" y="513"/>
                    </a:lnTo>
                    <a:lnTo>
                      <a:pt x="300" y="518"/>
                    </a:lnTo>
                    <a:lnTo>
                      <a:pt x="300" y="524"/>
                    </a:lnTo>
                    <a:lnTo>
                      <a:pt x="300" y="530"/>
                    </a:lnTo>
                    <a:lnTo>
                      <a:pt x="305" y="530"/>
                    </a:lnTo>
                    <a:lnTo>
                      <a:pt x="300" y="530"/>
                    </a:lnTo>
                    <a:lnTo>
                      <a:pt x="305" y="530"/>
                    </a:lnTo>
                    <a:lnTo>
                      <a:pt x="305" y="536"/>
                    </a:lnTo>
                    <a:lnTo>
                      <a:pt x="305" y="541"/>
                    </a:lnTo>
                    <a:lnTo>
                      <a:pt x="305" y="547"/>
                    </a:lnTo>
                    <a:lnTo>
                      <a:pt x="311" y="547"/>
                    </a:lnTo>
                    <a:lnTo>
                      <a:pt x="311" y="553"/>
                    </a:lnTo>
                    <a:lnTo>
                      <a:pt x="311" y="559"/>
                    </a:lnTo>
                    <a:lnTo>
                      <a:pt x="317" y="559"/>
                    </a:lnTo>
                    <a:lnTo>
                      <a:pt x="317" y="564"/>
                    </a:lnTo>
                    <a:lnTo>
                      <a:pt x="323" y="570"/>
                    </a:lnTo>
                    <a:lnTo>
                      <a:pt x="323" y="576"/>
                    </a:lnTo>
                    <a:lnTo>
                      <a:pt x="328" y="576"/>
                    </a:lnTo>
                    <a:lnTo>
                      <a:pt x="334" y="576"/>
                    </a:lnTo>
                    <a:lnTo>
                      <a:pt x="340" y="576"/>
                    </a:lnTo>
                    <a:lnTo>
                      <a:pt x="346" y="576"/>
                    </a:lnTo>
                    <a:lnTo>
                      <a:pt x="346" y="570"/>
                    </a:lnTo>
                    <a:lnTo>
                      <a:pt x="351" y="570"/>
                    </a:lnTo>
                    <a:lnTo>
                      <a:pt x="346" y="570"/>
                    </a:lnTo>
                    <a:lnTo>
                      <a:pt x="346" y="564"/>
                    </a:lnTo>
                    <a:lnTo>
                      <a:pt x="346" y="559"/>
                    </a:lnTo>
                    <a:lnTo>
                      <a:pt x="340" y="559"/>
                    </a:lnTo>
                    <a:lnTo>
                      <a:pt x="346" y="559"/>
                    </a:lnTo>
                    <a:lnTo>
                      <a:pt x="346" y="553"/>
                    </a:lnTo>
                    <a:lnTo>
                      <a:pt x="346" y="559"/>
                    </a:lnTo>
                    <a:lnTo>
                      <a:pt x="346" y="553"/>
                    </a:lnTo>
                    <a:lnTo>
                      <a:pt x="351" y="553"/>
                    </a:lnTo>
                    <a:lnTo>
                      <a:pt x="357" y="553"/>
                    </a:lnTo>
                    <a:lnTo>
                      <a:pt x="363" y="553"/>
                    </a:lnTo>
                    <a:lnTo>
                      <a:pt x="369" y="553"/>
                    </a:lnTo>
                    <a:lnTo>
                      <a:pt x="369" y="547"/>
                    </a:lnTo>
                    <a:lnTo>
                      <a:pt x="369" y="553"/>
                    </a:lnTo>
                    <a:lnTo>
                      <a:pt x="374" y="553"/>
                    </a:lnTo>
                    <a:lnTo>
                      <a:pt x="374" y="559"/>
                    </a:lnTo>
                    <a:lnTo>
                      <a:pt x="380" y="559"/>
                    </a:lnTo>
                    <a:lnTo>
                      <a:pt x="380" y="564"/>
                    </a:lnTo>
                    <a:lnTo>
                      <a:pt x="380" y="570"/>
                    </a:lnTo>
                    <a:lnTo>
                      <a:pt x="380" y="576"/>
                    </a:lnTo>
                    <a:lnTo>
                      <a:pt x="380" y="582"/>
                    </a:lnTo>
                    <a:lnTo>
                      <a:pt x="380" y="587"/>
                    </a:lnTo>
                    <a:lnTo>
                      <a:pt x="374" y="593"/>
                    </a:lnTo>
                    <a:lnTo>
                      <a:pt x="369" y="593"/>
                    </a:lnTo>
                    <a:lnTo>
                      <a:pt x="369" y="599"/>
                    </a:lnTo>
                    <a:lnTo>
                      <a:pt x="369" y="593"/>
                    </a:lnTo>
                    <a:lnTo>
                      <a:pt x="369" y="599"/>
                    </a:lnTo>
                    <a:lnTo>
                      <a:pt x="363" y="599"/>
                    </a:lnTo>
                    <a:lnTo>
                      <a:pt x="363" y="605"/>
                    </a:lnTo>
                    <a:lnTo>
                      <a:pt x="363" y="599"/>
                    </a:lnTo>
                    <a:lnTo>
                      <a:pt x="363" y="605"/>
                    </a:lnTo>
                    <a:lnTo>
                      <a:pt x="357" y="605"/>
                    </a:lnTo>
                    <a:lnTo>
                      <a:pt x="351" y="605"/>
                    </a:lnTo>
                    <a:lnTo>
                      <a:pt x="351" y="610"/>
                    </a:lnTo>
                    <a:lnTo>
                      <a:pt x="351" y="616"/>
                    </a:lnTo>
                    <a:lnTo>
                      <a:pt x="346" y="616"/>
                    </a:lnTo>
                    <a:lnTo>
                      <a:pt x="346" y="622"/>
                    </a:lnTo>
                    <a:lnTo>
                      <a:pt x="340" y="622"/>
                    </a:lnTo>
                    <a:lnTo>
                      <a:pt x="334" y="622"/>
                    </a:lnTo>
                    <a:lnTo>
                      <a:pt x="328" y="622"/>
                    </a:lnTo>
                    <a:lnTo>
                      <a:pt x="323" y="622"/>
                    </a:lnTo>
                    <a:lnTo>
                      <a:pt x="317" y="628"/>
                    </a:lnTo>
                    <a:lnTo>
                      <a:pt x="311" y="628"/>
                    </a:lnTo>
                    <a:lnTo>
                      <a:pt x="311" y="633"/>
                    </a:lnTo>
                    <a:lnTo>
                      <a:pt x="305" y="633"/>
                    </a:lnTo>
                    <a:lnTo>
                      <a:pt x="300" y="633"/>
                    </a:lnTo>
                    <a:lnTo>
                      <a:pt x="294" y="633"/>
                    </a:lnTo>
                    <a:lnTo>
                      <a:pt x="294" y="639"/>
                    </a:lnTo>
                    <a:close/>
                    <a:moveTo>
                      <a:pt x="334" y="501"/>
                    </a:moveTo>
                    <a:lnTo>
                      <a:pt x="340" y="501"/>
                    </a:lnTo>
                    <a:lnTo>
                      <a:pt x="340" y="495"/>
                    </a:lnTo>
                    <a:lnTo>
                      <a:pt x="340" y="490"/>
                    </a:lnTo>
                    <a:lnTo>
                      <a:pt x="334" y="490"/>
                    </a:lnTo>
                    <a:lnTo>
                      <a:pt x="334" y="484"/>
                    </a:lnTo>
                    <a:lnTo>
                      <a:pt x="334" y="478"/>
                    </a:lnTo>
                    <a:lnTo>
                      <a:pt x="328" y="478"/>
                    </a:lnTo>
                    <a:lnTo>
                      <a:pt x="328" y="472"/>
                    </a:lnTo>
                    <a:lnTo>
                      <a:pt x="328" y="467"/>
                    </a:lnTo>
                    <a:lnTo>
                      <a:pt x="323" y="467"/>
                    </a:lnTo>
                    <a:lnTo>
                      <a:pt x="323" y="472"/>
                    </a:lnTo>
                    <a:lnTo>
                      <a:pt x="323" y="467"/>
                    </a:lnTo>
                    <a:lnTo>
                      <a:pt x="323" y="461"/>
                    </a:lnTo>
                    <a:lnTo>
                      <a:pt x="328" y="461"/>
                    </a:lnTo>
                    <a:lnTo>
                      <a:pt x="328" y="455"/>
                    </a:lnTo>
                    <a:lnTo>
                      <a:pt x="328" y="449"/>
                    </a:lnTo>
                    <a:lnTo>
                      <a:pt x="334" y="449"/>
                    </a:lnTo>
                    <a:lnTo>
                      <a:pt x="334" y="444"/>
                    </a:lnTo>
                    <a:lnTo>
                      <a:pt x="334" y="438"/>
                    </a:lnTo>
                    <a:lnTo>
                      <a:pt x="334" y="432"/>
                    </a:lnTo>
                    <a:lnTo>
                      <a:pt x="340" y="438"/>
                    </a:lnTo>
                    <a:lnTo>
                      <a:pt x="340" y="432"/>
                    </a:lnTo>
                    <a:lnTo>
                      <a:pt x="340" y="438"/>
                    </a:lnTo>
                    <a:lnTo>
                      <a:pt x="346" y="438"/>
                    </a:lnTo>
                    <a:lnTo>
                      <a:pt x="351" y="438"/>
                    </a:lnTo>
                    <a:lnTo>
                      <a:pt x="351" y="444"/>
                    </a:lnTo>
                    <a:lnTo>
                      <a:pt x="351" y="449"/>
                    </a:lnTo>
                    <a:lnTo>
                      <a:pt x="357" y="449"/>
                    </a:lnTo>
                    <a:lnTo>
                      <a:pt x="357" y="455"/>
                    </a:lnTo>
                    <a:lnTo>
                      <a:pt x="351" y="455"/>
                    </a:lnTo>
                    <a:lnTo>
                      <a:pt x="351" y="461"/>
                    </a:lnTo>
                    <a:lnTo>
                      <a:pt x="346" y="461"/>
                    </a:lnTo>
                    <a:lnTo>
                      <a:pt x="346" y="467"/>
                    </a:lnTo>
                    <a:lnTo>
                      <a:pt x="346" y="472"/>
                    </a:lnTo>
                    <a:lnTo>
                      <a:pt x="346" y="478"/>
                    </a:lnTo>
                    <a:lnTo>
                      <a:pt x="340" y="484"/>
                    </a:lnTo>
                    <a:lnTo>
                      <a:pt x="340" y="490"/>
                    </a:lnTo>
                    <a:lnTo>
                      <a:pt x="340" y="495"/>
                    </a:lnTo>
                    <a:lnTo>
                      <a:pt x="340" y="501"/>
                    </a:lnTo>
                    <a:lnTo>
                      <a:pt x="340" y="507"/>
                    </a:lnTo>
                    <a:lnTo>
                      <a:pt x="346" y="507"/>
                    </a:lnTo>
                    <a:lnTo>
                      <a:pt x="340" y="507"/>
                    </a:lnTo>
                    <a:lnTo>
                      <a:pt x="340" y="501"/>
                    </a:lnTo>
                    <a:lnTo>
                      <a:pt x="334" y="501"/>
                    </a:lnTo>
                    <a:close/>
                    <a:moveTo>
                      <a:pt x="162" y="351"/>
                    </a:moveTo>
                    <a:lnTo>
                      <a:pt x="156" y="351"/>
                    </a:lnTo>
                    <a:lnTo>
                      <a:pt x="156" y="357"/>
                    </a:lnTo>
                    <a:lnTo>
                      <a:pt x="156" y="351"/>
                    </a:lnTo>
                    <a:lnTo>
                      <a:pt x="162" y="351"/>
                    </a:lnTo>
                    <a:close/>
                    <a:moveTo>
                      <a:pt x="173" y="346"/>
                    </a:moveTo>
                    <a:lnTo>
                      <a:pt x="173" y="351"/>
                    </a:lnTo>
                    <a:lnTo>
                      <a:pt x="173" y="346"/>
                    </a:lnTo>
                    <a:close/>
                    <a:moveTo>
                      <a:pt x="144" y="288"/>
                    </a:moveTo>
                    <a:lnTo>
                      <a:pt x="139" y="288"/>
                    </a:lnTo>
                    <a:lnTo>
                      <a:pt x="144" y="288"/>
                    </a:lnTo>
                    <a:close/>
                    <a:moveTo>
                      <a:pt x="202" y="530"/>
                    </a:moveTo>
                    <a:lnTo>
                      <a:pt x="202" y="524"/>
                    </a:lnTo>
                    <a:lnTo>
                      <a:pt x="202" y="530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28" name="Freeform 338"/>
              <p:cNvSpPr>
                <a:spLocks noEditPoints="1"/>
              </p:cNvSpPr>
              <p:nvPr/>
            </p:nvSpPr>
            <p:spPr bwMode="auto">
              <a:xfrm>
                <a:off x="2779" y="2249"/>
                <a:ext cx="972" cy="1001"/>
              </a:xfrm>
              <a:custGeom>
                <a:avLst/>
                <a:gdLst>
                  <a:gd name="T0" fmla="*/ 494 w 972"/>
                  <a:gd name="T1" fmla="*/ 857 h 1001"/>
                  <a:gd name="T2" fmla="*/ 535 w 972"/>
                  <a:gd name="T3" fmla="*/ 840 h 1001"/>
                  <a:gd name="T4" fmla="*/ 523 w 972"/>
                  <a:gd name="T5" fmla="*/ 57 h 1001"/>
                  <a:gd name="T6" fmla="*/ 569 w 972"/>
                  <a:gd name="T7" fmla="*/ 92 h 1001"/>
                  <a:gd name="T8" fmla="*/ 587 w 972"/>
                  <a:gd name="T9" fmla="*/ 161 h 1001"/>
                  <a:gd name="T10" fmla="*/ 598 w 972"/>
                  <a:gd name="T11" fmla="*/ 236 h 1001"/>
                  <a:gd name="T12" fmla="*/ 598 w 972"/>
                  <a:gd name="T13" fmla="*/ 276 h 1001"/>
                  <a:gd name="T14" fmla="*/ 587 w 972"/>
                  <a:gd name="T15" fmla="*/ 334 h 1001"/>
                  <a:gd name="T16" fmla="*/ 592 w 972"/>
                  <a:gd name="T17" fmla="*/ 397 h 1001"/>
                  <a:gd name="T18" fmla="*/ 644 w 972"/>
                  <a:gd name="T19" fmla="*/ 386 h 1001"/>
                  <a:gd name="T20" fmla="*/ 696 w 972"/>
                  <a:gd name="T21" fmla="*/ 374 h 1001"/>
                  <a:gd name="T22" fmla="*/ 713 w 972"/>
                  <a:gd name="T23" fmla="*/ 386 h 1001"/>
                  <a:gd name="T24" fmla="*/ 753 w 972"/>
                  <a:gd name="T25" fmla="*/ 334 h 1001"/>
                  <a:gd name="T26" fmla="*/ 794 w 972"/>
                  <a:gd name="T27" fmla="*/ 276 h 1001"/>
                  <a:gd name="T28" fmla="*/ 863 w 972"/>
                  <a:gd name="T29" fmla="*/ 293 h 1001"/>
                  <a:gd name="T30" fmla="*/ 886 w 972"/>
                  <a:gd name="T31" fmla="*/ 334 h 1001"/>
                  <a:gd name="T32" fmla="*/ 938 w 972"/>
                  <a:gd name="T33" fmla="*/ 334 h 1001"/>
                  <a:gd name="T34" fmla="*/ 966 w 972"/>
                  <a:gd name="T35" fmla="*/ 414 h 1001"/>
                  <a:gd name="T36" fmla="*/ 909 w 972"/>
                  <a:gd name="T37" fmla="*/ 432 h 1001"/>
                  <a:gd name="T38" fmla="*/ 909 w 972"/>
                  <a:gd name="T39" fmla="*/ 483 h 1001"/>
                  <a:gd name="T40" fmla="*/ 926 w 972"/>
                  <a:gd name="T41" fmla="*/ 524 h 1001"/>
                  <a:gd name="T42" fmla="*/ 851 w 972"/>
                  <a:gd name="T43" fmla="*/ 535 h 1001"/>
                  <a:gd name="T44" fmla="*/ 823 w 972"/>
                  <a:gd name="T45" fmla="*/ 529 h 1001"/>
                  <a:gd name="T46" fmla="*/ 776 w 972"/>
                  <a:gd name="T47" fmla="*/ 581 h 1001"/>
                  <a:gd name="T48" fmla="*/ 730 w 972"/>
                  <a:gd name="T49" fmla="*/ 552 h 1001"/>
                  <a:gd name="T50" fmla="*/ 673 w 972"/>
                  <a:gd name="T51" fmla="*/ 558 h 1001"/>
                  <a:gd name="T52" fmla="*/ 610 w 972"/>
                  <a:gd name="T53" fmla="*/ 564 h 1001"/>
                  <a:gd name="T54" fmla="*/ 558 w 972"/>
                  <a:gd name="T55" fmla="*/ 610 h 1001"/>
                  <a:gd name="T56" fmla="*/ 569 w 972"/>
                  <a:gd name="T57" fmla="*/ 650 h 1001"/>
                  <a:gd name="T58" fmla="*/ 569 w 972"/>
                  <a:gd name="T59" fmla="*/ 725 h 1001"/>
                  <a:gd name="T60" fmla="*/ 552 w 972"/>
                  <a:gd name="T61" fmla="*/ 794 h 1001"/>
                  <a:gd name="T62" fmla="*/ 489 w 972"/>
                  <a:gd name="T63" fmla="*/ 863 h 1001"/>
                  <a:gd name="T64" fmla="*/ 448 w 972"/>
                  <a:gd name="T65" fmla="*/ 903 h 1001"/>
                  <a:gd name="T66" fmla="*/ 379 w 972"/>
                  <a:gd name="T67" fmla="*/ 955 h 1001"/>
                  <a:gd name="T68" fmla="*/ 379 w 972"/>
                  <a:gd name="T69" fmla="*/ 990 h 1001"/>
                  <a:gd name="T70" fmla="*/ 328 w 972"/>
                  <a:gd name="T71" fmla="*/ 949 h 1001"/>
                  <a:gd name="T72" fmla="*/ 270 w 972"/>
                  <a:gd name="T73" fmla="*/ 915 h 1001"/>
                  <a:gd name="T74" fmla="*/ 207 w 972"/>
                  <a:gd name="T75" fmla="*/ 857 h 1001"/>
                  <a:gd name="T76" fmla="*/ 143 w 972"/>
                  <a:gd name="T77" fmla="*/ 852 h 1001"/>
                  <a:gd name="T78" fmla="*/ 97 w 972"/>
                  <a:gd name="T79" fmla="*/ 823 h 1001"/>
                  <a:gd name="T80" fmla="*/ 34 w 972"/>
                  <a:gd name="T81" fmla="*/ 788 h 1001"/>
                  <a:gd name="T82" fmla="*/ 17 w 972"/>
                  <a:gd name="T83" fmla="*/ 731 h 1001"/>
                  <a:gd name="T84" fmla="*/ 46 w 972"/>
                  <a:gd name="T85" fmla="*/ 696 h 1001"/>
                  <a:gd name="T86" fmla="*/ 69 w 972"/>
                  <a:gd name="T87" fmla="*/ 633 h 1001"/>
                  <a:gd name="T88" fmla="*/ 103 w 972"/>
                  <a:gd name="T89" fmla="*/ 564 h 1001"/>
                  <a:gd name="T90" fmla="*/ 166 w 972"/>
                  <a:gd name="T91" fmla="*/ 495 h 1001"/>
                  <a:gd name="T92" fmla="*/ 218 w 972"/>
                  <a:gd name="T93" fmla="*/ 506 h 1001"/>
                  <a:gd name="T94" fmla="*/ 241 w 972"/>
                  <a:gd name="T95" fmla="*/ 518 h 1001"/>
                  <a:gd name="T96" fmla="*/ 276 w 972"/>
                  <a:gd name="T97" fmla="*/ 455 h 1001"/>
                  <a:gd name="T98" fmla="*/ 316 w 972"/>
                  <a:gd name="T99" fmla="*/ 397 h 1001"/>
                  <a:gd name="T100" fmla="*/ 362 w 972"/>
                  <a:gd name="T101" fmla="*/ 420 h 1001"/>
                  <a:gd name="T102" fmla="*/ 402 w 972"/>
                  <a:gd name="T103" fmla="*/ 437 h 1001"/>
                  <a:gd name="T104" fmla="*/ 420 w 972"/>
                  <a:gd name="T105" fmla="*/ 386 h 1001"/>
                  <a:gd name="T106" fmla="*/ 425 w 972"/>
                  <a:gd name="T107" fmla="*/ 345 h 1001"/>
                  <a:gd name="T108" fmla="*/ 391 w 972"/>
                  <a:gd name="T109" fmla="*/ 276 h 1001"/>
                  <a:gd name="T110" fmla="*/ 408 w 972"/>
                  <a:gd name="T111" fmla="*/ 230 h 1001"/>
                  <a:gd name="T112" fmla="*/ 454 w 972"/>
                  <a:gd name="T113" fmla="*/ 178 h 1001"/>
                  <a:gd name="T114" fmla="*/ 454 w 972"/>
                  <a:gd name="T115" fmla="*/ 109 h 1001"/>
                  <a:gd name="T116" fmla="*/ 460 w 972"/>
                  <a:gd name="T117" fmla="*/ 63 h 1001"/>
                  <a:gd name="T118" fmla="*/ 494 w 972"/>
                  <a:gd name="T119" fmla="*/ 29 h 1001"/>
                  <a:gd name="T120" fmla="*/ 518 w 972"/>
                  <a:gd name="T121" fmla="*/ 0 h 10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72" h="1001">
                    <a:moveTo>
                      <a:pt x="506" y="852"/>
                    </a:moveTo>
                    <a:lnTo>
                      <a:pt x="500" y="852"/>
                    </a:lnTo>
                    <a:lnTo>
                      <a:pt x="506" y="852"/>
                    </a:lnTo>
                    <a:close/>
                    <a:moveTo>
                      <a:pt x="535" y="840"/>
                    </a:moveTo>
                    <a:lnTo>
                      <a:pt x="535" y="846"/>
                    </a:lnTo>
                    <a:lnTo>
                      <a:pt x="529" y="846"/>
                    </a:lnTo>
                    <a:lnTo>
                      <a:pt x="523" y="846"/>
                    </a:lnTo>
                    <a:lnTo>
                      <a:pt x="523" y="852"/>
                    </a:lnTo>
                    <a:lnTo>
                      <a:pt x="518" y="852"/>
                    </a:lnTo>
                    <a:lnTo>
                      <a:pt x="518" y="857"/>
                    </a:lnTo>
                    <a:lnTo>
                      <a:pt x="512" y="857"/>
                    </a:lnTo>
                    <a:lnTo>
                      <a:pt x="506" y="857"/>
                    </a:lnTo>
                    <a:lnTo>
                      <a:pt x="500" y="857"/>
                    </a:lnTo>
                    <a:lnTo>
                      <a:pt x="500" y="863"/>
                    </a:lnTo>
                    <a:lnTo>
                      <a:pt x="494" y="863"/>
                    </a:lnTo>
                    <a:lnTo>
                      <a:pt x="500" y="857"/>
                    </a:lnTo>
                    <a:lnTo>
                      <a:pt x="494" y="857"/>
                    </a:lnTo>
                    <a:lnTo>
                      <a:pt x="494" y="863"/>
                    </a:lnTo>
                    <a:lnTo>
                      <a:pt x="494" y="857"/>
                    </a:lnTo>
                    <a:lnTo>
                      <a:pt x="500" y="857"/>
                    </a:lnTo>
                    <a:lnTo>
                      <a:pt x="494" y="857"/>
                    </a:lnTo>
                    <a:lnTo>
                      <a:pt x="500" y="857"/>
                    </a:lnTo>
                    <a:lnTo>
                      <a:pt x="500" y="852"/>
                    </a:lnTo>
                    <a:lnTo>
                      <a:pt x="500" y="857"/>
                    </a:lnTo>
                    <a:lnTo>
                      <a:pt x="500" y="852"/>
                    </a:lnTo>
                    <a:lnTo>
                      <a:pt x="506" y="852"/>
                    </a:lnTo>
                    <a:lnTo>
                      <a:pt x="512" y="852"/>
                    </a:lnTo>
                    <a:lnTo>
                      <a:pt x="512" y="846"/>
                    </a:lnTo>
                    <a:lnTo>
                      <a:pt x="518" y="846"/>
                    </a:lnTo>
                    <a:lnTo>
                      <a:pt x="518" y="840"/>
                    </a:lnTo>
                    <a:lnTo>
                      <a:pt x="523" y="840"/>
                    </a:lnTo>
                    <a:lnTo>
                      <a:pt x="529" y="840"/>
                    </a:lnTo>
                    <a:lnTo>
                      <a:pt x="529" y="834"/>
                    </a:lnTo>
                    <a:lnTo>
                      <a:pt x="535" y="834"/>
                    </a:lnTo>
                    <a:lnTo>
                      <a:pt x="535" y="829"/>
                    </a:lnTo>
                    <a:lnTo>
                      <a:pt x="535" y="834"/>
                    </a:lnTo>
                    <a:lnTo>
                      <a:pt x="529" y="840"/>
                    </a:lnTo>
                    <a:lnTo>
                      <a:pt x="535" y="840"/>
                    </a:lnTo>
                    <a:close/>
                    <a:moveTo>
                      <a:pt x="529" y="6"/>
                    </a:moveTo>
                    <a:lnTo>
                      <a:pt x="529" y="11"/>
                    </a:lnTo>
                    <a:lnTo>
                      <a:pt x="529" y="17"/>
                    </a:lnTo>
                    <a:lnTo>
                      <a:pt x="535" y="17"/>
                    </a:lnTo>
                    <a:lnTo>
                      <a:pt x="535" y="23"/>
                    </a:lnTo>
                    <a:lnTo>
                      <a:pt x="541" y="23"/>
                    </a:lnTo>
                    <a:lnTo>
                      <a:pt x="541" y="29"/>
                    </a:lnTo>
                    <a:lnTo>
                      <a:pt x="535" y="29"/>
                    </a:lnTo>
                    <a:lnTo>
                      <a:pt x="541" y="29"/>
                    </a:lnTo>
                    <a:lnTo>
                      <a:pt x="541" y="34"/>
                    </a:lnTo>
                    <a:lnTo>
                      <a:pt x="535" y="34"/>
                    </a:lnTo>
                    <a:lnTo>
                      <a:pt x="529" y="34"/>
                    </a:lnTo>
                    <a:lnTo>
                      <a:pt x="523" y="34"/>
                    </a:lnTo>
                    <a:lnTo>
                      <a:pt x="523" y="40"/>
                    </a:lnTo>
                    <a:lnTo>
                      <a:pt x="523" y="46"/>
                    </a:lnTo>
                    <a:lnTo>
                      <a:pt x="523" y="52"/>
                    </a:lnTo>
                    <a:lnTo>
                      <a:pt x="518" y="52"/>
                    </a:lnTo>
                    <a:lnTo>
                      <a:pt x="518" y="57"/>
                    </a:lnTo>
                    <a:lnTo>
                      <a:pt x="523" y="57"/>
                    </a:lnTo>
                    <a:lnTo>
                      <a:pt x="523" y="52"/>
                    </a:lnTo>
                    <a:lnTo>
                      <a:pt x="529" y="52"/>
                    </a:lnTo>
                    <a:lnTo>
                      <a:pt x="535" y="52"/>
                    </a:lnTo>
                    <a:lnTo>
                      <a:pt x="541" y="52"/>
                    </a:lnTo>
                    <a:lnTo>
                      <a:pt x="541" y="57"/>
                    </a:lnTo>
                    <a:lnTo>
                      <a:pt x="546" y="57"/>
                    </a:lnTo>
                    <a:lnTo>
                      <a:pt x="552" y="57"/>
                    </a:lnTo>
                    <a:lnTo>
                      <a:pt x="558" y="63"/>
                    </a:lnTo>
                    <a:lnTo>
                      <a:pt x="558" y="69"/>
                    </a:lnTo>
                    <a:lnTo>
                      <a:pt x="564" y="69"/>
                    </a:lnTo>
                    <a:lnTo>
                      <a:pt x="564" y="75"/>
                    </a:lnTo>
                    <a:lnTo>
                      <a:pt x="564" y="80"/>
                    </a:lnTo>
                    <a:lnTo>
                      <a:pt x="569" y="80"/>
                    </a:lnTo>
                    <a:lnTo>
                      <a:pt x="564" y="80"/>
                    </a:lnTo>
                    <a:lnTo>
                      <a:pt x="564" y="86"/>
                    </a:lnTo>
                    <a:lnTo>
                      <a:pt x="569" y="86"/>
                    </a:lnTo>
                    <a:lnTo>
                      <a:pt x="564" y="86"/>
                    </a:lnTo>
                    <a:lnTo>
                      <a:pt x="569" y="86"/>
                    </a:lnTo>
                    <a:lnTo>
                      <a:pt x="569" y="92"/>
                    </a:lnTo>
                    <a:lnTo>
                      <a:pt x="569" y="98"/>
                    </a:lnTo>
                    <a:lnTo>
                      <a:pt x="569" y="104"/>
                    </a:lnTo>
                    <a:lnTo>
                      <a:pt x="575" y="109"/>
                    </a:lnTo>
                    <a:lnTo>
                      <a:pt x="575" y="115"/>
                    </a:lnTo>
                    <a:lnTo>
                      <a:pt x="569" y="115"/>
                    </a:lnTo>
                    <a:lnTo>
                      <a:pt x="569" y="121"/>
                    </a:lnTo>
                    <a:lnTo>
                      <a:pt x="569" y="127"/>
                    </a:lnTo>
                    <a:lnTo>
                      <a:pt x="564" y="127"/>
                    </a:lnTo>
                    <a:lnTo>
                      <a:pt x="564" y="132"/>
                    </a:lnTo>
                    <a:lnTo>
                      <a:pt x="564" y="138"/>
                    </a:lnTo>
                    <a:lnTo>
                      <a:pt x="569" y="144"/>
                    </a:lnTo>
                    <a:lnTo>
                      <a:pt x="575" y="144"/>
                    </a:lnTo>
                    <a:lnTo>
                      <a:pt x="581" y="144"/>
                    </a:lnTo>
                    <a:lnTo>
                      <a:pt x="587" y="144"/>
                    </a:lnTo>
                    <a:lnTo>
                      <a:pt x="587" y="150"/>
                    </a:lnTo>
                    <a:lnTo>
                      <a:pt x="587" y="155"/>
                    </a:lnTo>
                    <a:lnTo>
                      <a:pt x="587" y="161"/>
                    </a:lnTo>
                    <a:lnTo>
                      <a:pt x="592" y="161"/>
                    </a:lnTo>
                    <a:lnTo>
                      <a:pt x="587" y="161"/>
                    </a:lnTo>
                    <a:lnTo>
                      <a:pt x="587" y="167"/>
                    </a:lnTo>
                    <a:lnTo>
                      <a:pt x="587" y="173"/>
                    </a:lnTo>
                    <a:lnTo>
                      <a:pt x="581" y="173"/>
                    </a:lnTo>
                    <a:lnTo>
                      <a:pt x="581" y="178"/>
                    </a:lnTo>
                    <a:lnTo>
                      <a:pt x="581" y="184"/>
                    </a:lnTo>
                    <a:lnTo>
                      <a:pt x="575" y="184"/>
                    </a:lnTo>
                    <a:lnTo>
                      <a:pt x="575" y="190"/>
                    </a:lnTo>
                    <a:lnTo>
                      <a:pt x="575" y="196"/>
                    </a:lnTo>
                    <a:lnTo>
                      <a:pt x="581" y="196"/>
                    </a:lnTo>
                    <a:lnTo>
                      <a:pt x="581" y="201"/>
                    </a:lnTo>
                    <a:lnTo>
                      <a:pt x="581" y="207"/>
                    </a:lnTo>
                    <a:lnTo>
                      <a:pt x="587" y="207"/>
                    </a:lnTo>
                    <a:lnTo>
                      <a:pt x="587" y="213"/>
                    </a:lnTo>
                    <a:lnTo>
                      <a:pt x="587" y="219"/>
                    </a:lnTo>
                    <a:lnTo>
                      <a:pt x="587" y="224"/>
                    </a:lnTo>
                    <a:lnTo>
                      <a:pt x="587" y="230"/>
                    </a:lnTo>
                    <a:lnTo>
                      <a:pt x="592" y="230"/>
                    </a:lnTo>
                    <a:lnTo>
                      <a:pt x="598" y="230"/>
                    </a:lnTo>
                    <a:lnTo>
                      <a:pt x="598" y="236"/>
                    </a:lnTo>
                    <a:lnTo>
                      <a:pt x="604" y="236"/>
                    </a:lnTo>
                    <a:lnTo>
                      <a:pt x="604" y="242"/>
                    </a:lnTo>
                    <a:lnTo>
                      <a:pt x="610" y="242"/>
                    </a:lnTo>
                    <a:lnTo>
                      <a:pt x="610" y="236"/>
                    </a:lnTo>
                    <a:lnTo>
                      <a:pt x="615" y="236"/>
                    </a:lnTo>
                    <a:lnTo>
                      <a:pt x="615" y="242"/>
                    </a:lnTo>
                    <a:lnTo>
                      <a:pt x="615" y="247"/>
                    </a:lnTo>
                    <a:lnTo>
                      <a:pt x="615" y="253"/>
                    </a:lnTo>
                    <a:lnTo>
                      <a:pt x="610" y="253"/>
                    </a:lnTo>
                    <a:lnTo>
                      <a:pt x="610" y="259"/>
                    </a:lnTo>
                    <a:lnTo>
                      <a:pt x="610" y="265"/>
                    </a:lnTo>
                    <a:lnTo>
                      <a:pt x="604" y="265"/>
                    </a:lnTo>
                    <a:lnTo>
                      <a:pt x="610" y="265"/>
                    </a:lnTo>
                    <a:lnTo>
                      <a:pt x="610" y="270"/>
                    </a:lnTo>
                    <a:lnTo>
                      <a:pt x="610" y="276"/>
                    </a:lnTo>
                    <a:lnTo>
                      <a:pt x="604" y="276"/>
                    </a:lnTo>
                    <a:lnTo>
                      <a:pt x="598" y="276"/>
                    </a:lnTo>
                    <a:lnTo>
                      <a:pt x="604" y="276"/>
                    </a:lnTo>
                    <a:lnTo>
                      <a:pt x="598" y="276"/>
                    </a:lnTo>
                    <a:lnTo>
                      <a:pt x="604" y="282"/>
                    </a:lnTo>
                    <a:lnTo>
                      <a:pt x="604" y="288"/>
                    </a:lnTo>
                    <a:lnTo>
                      <a:pt x="598" y="288"/>
                    </a:lnTo>
                    <a:lnTo>
                      <a:pt x="598" y="282"/>
                    </a:lnTo>
                    <a:lnTo>
                      <a:pt x="598" y="288"/>
                    </a:lnTo>
                    <a:lnTo>
                      <a:pt x="598" y="293"/>
                    </a:lnTo>
                    <a:lnTo>
                      <a:pt x="592" y="293"/>
                    </a:lnTo>
                    <a:lnTo>
                      <a:pt x="598" y="293"/>
                    </a:lnTo>
                    <a:lnTo>
                      <a:pt x="598" y="299"/>
                    </a:lnTo>
                    <a:lnTo>
                      <a:pt x="592" y="299"/>
                    </a:lnTo>
                    <a:lnTo>
                      <a:pt x="592" y="305"/>
                    </a:lnTo>
                    <a:lnTo>
                      <a:pt x="592" y="311"/>
                    </a:lnTo>
                    <a:lnTo>
                      <a:pt x="587" y="311"/>
                    </a:lnTo>
                    <a:lnTo>
                      <a:pt x="587" y="316"/>
                    </a:lnTo>
                    <a:lnTo>
                      <a:pt x="587" y="322"/>
                    </a:lnTo>
                    <a:lnTo>
                      <a:pt x="587" y="328"/>
                    </a:lnTo>
                    <a:lnTo>
                      <a:pt x="592" y="328"/>
                    </a:lnTo>
                    <a:lnTo>
                      <a:pt x="587" y="328"/>
                    </a:lnTo>
                    <a:lnTo>
                      <a:pt x="587" y="334"/>
                    </a:lnTo>
                    <a:lnTo>
                      <a:pt x="587" y="339"/>
                    </a:lnTo>
                    <a:lnTo>
                      <a:pt x="587" y="345"/>
                    </a:lnTo>
                    <a:lnTo>
                      <a:pt x="581" y="345"/>
                    </a:lnTo>
                    <a:lnTo>
                      <a:pt x="581" y="351"/>
                    </a:lnTo>
                    <a:lnTo>
                      <a:pt x="581" y="357"/>
                    </a:lnTo>
                    <a:lnTo>
                      <a:pt x="587" y="357"/>
                    </a:lnTo>
                    <a:lnTo>
                      <a:pt x="581" y="357"/>
                    </a:lnTo>
                    <a:lnTo>
                      <a:pt x="581" y="362"/>
                    </a:lnTo>
                    <a:lnTo>
                      <a:pt x="575" y="368"/>
                    </a:lnTo>
                    <a:lnTo>
                      <a:pt x="575" y="374"/>
                    </a:lnTo>
                    <a:lnTo>
                      <a:pt x="581" y="374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6"/>
                    </a:lnTo>
                    <a:lnTo>
                      <a:pt x="581" y="386"/>
                    </a:lnTo>
                    <a:lnTo>
                      <a:pt x="587" y="386"/>
                    </a:lnTo>
                    <a:lnTo>
                      <a:pt x="587" y="391"/>
                    </a:lnTo>
                    <a:lnTo>
                      <a:pt x="592" y="391"/>
                    </a:lnTo>
                    <a:lnTo>
                      <a:pt x="592" y="397"/>
                    </a:lnTo>
                    <a:lnTo>
                      <a:pt x="592" y="403"/>
                    </a:lnTo>
                    <a:lnTo>
                      <a:pt x="592" y="397"/>
                    </a:lnTo>
                    <a:lnTo>
                      <a:pt x="592" y="403"/>
                    </a:lnTo>
                    <a:lnTo>
                      <a:pt x="598" y="403"/>
                    </a:lnTo>
                    <a:lnTo>
                      <a:pt x="598" y="409"/>
                    </a:lnTo>
                    <a:lnTo>
                      <a:pt x="598" y="403"/>
                    </a:lnTo>
                    <a:lnTo>
                      <a:pt x="604" y="403"/>
                    </a:lnTo>
                    <a:lnTo>
                      <a:pt x="610" y="403"/>
                    </a:lnTo>
                    <a:lnTo>
                      <a:pt x="610" y="409"/>
                    </a:lnTo>
                    <a:lnTo>
                      <a:pt x="615" y="409"/>
                    </a:lnTo>
                    <a:lnTo>
                      <a:pt x="615" y="403"/>
                    </a:lnTo>
                    <a:lnTo>
                      <a:pt x="621" y="403"/>
                    </a:lnTo>
                    <a:lnTo>
                      <a:pt x="627" y="403"/>
                    </a:lnTo>
                    <a:lnTo>
                      <a:pt x="627" y="397"/>
                    </a:lnTo>
                    <a:lnTo>
                      <a:pt x="627" y="391"/>
                    </a:lnTo>
                    <a:lnTo>
                      <a:pt x="627" y="386"/>
                    </a:lnTo>
                    <a:lnTo>
                      <a:pt x="633" y="386"/>
                    </a:lnTo>
                    <a:lnTo>
                      <a:pt x="638" y="386"/>
                    </a:lnTo>
                    <a:lnTo>
                      <a:pt x="644" y="386"/>
                    </a:lnTo>
                    <a:lnTo>
                      <a:pt x="650" y="386"/>
                    </a:lnTo>
                    <a:lnTo>
                      <a:pt x="656" y="386"/>
                    </a:lnTo>
                    <a:lnTo>
                      <a:pt x="656" y="380"/>
                    </a:lnTo>
                    <a:lnTo>
                      <a:pt x="661" y="380"/>
                    </a:lnTo>
                    <a:lnTo>
                      <a:pt x="661" y="386"/>
                    </a:lnTo>
                    <a:lnTo>
                      <a:pt x="667" y="386"/>
                    </a:lnTo>
                    <a:lnTo>
                      <a:pt x="673" y="380"/>
                    </a:lnTo>
                    <a:lnTo>
                      <a:pt x="679" y="380"/>
                    </a:lnTo>
                    <a:lnTo>
                      <a:pt x="679" y="374"/>
                    </a:lnTo>
                    <a:lnTo>
                      <a:pt x="684" y="374"/>
                    </a:lnTo>
                    <a:lnTo>
                      <a:pt x="684" y="368"/>
                    </a:lnTo>
                    <a:lnTo>
                      <a:pt x="684" y="362"/>
                    </a:lnTo>
                    <a:lnTo>
                      <a:pt x="690" y="362"/>
                    </a:lnTo>
                    <a:lnTo>
                      <a:pt x="690" y="357"/>
                    </a:lnTo>
                    <a:lnTo>
                      <a:pt x="690" y="362"/>
                    </a:lnTo>
                    <a:lnTo>
                      <a:pt x="696" y="362"/>
                    </a:lnTo>
                    <a:lnTo>
                      <a:pt x="696" y="368"/>
                    </a:lnTo>
                    <a:lnTo>
                      <a:pt x="690" y="368"/>
                    </a:lnTo>
                    <a:lnTo>
                      <a:pt x="696" y="374"/>
                    </a:lnTo>
                    <a:lnTo>
                      <a:pt x="690" y="374"/>
                    </a:lnTo>
                    <a:lnTo>
                      <a:pt x="696" y="374"/>
                    </a:lnTo>
                    <a:lnTo>
                      <a:pt x="702" y="374"/>
                    </a:lnTo>
                    <a:lnTo>
                      <a:pt x="707" y="374"/>
                    </a:lnTo>
                    <a:lnTo>
                      <a:pt x="707" y="380"/>
                    </a:lnTo>
                    <a:lnTo>
                      <a:pt x="702" y="380"/>
                    </a:lnTo>
                    <a:lnTo>
                      <a:pt x="702" y="386"/>
                    </a:lnTo>
                    <a:lnTo>
                      <a:pt x="702" y="391"/>
                    </a:lnTo>
                    <a:lnTo>
                      <a:pt x="702" y="397"/>
                    </a:lnTo>
                    <a:lnTo>
                      <a:pt x="702" y="403"/>
                    </a:lnTo>
                    <a:lnTo>
                      <a:pt x="702" y="409"/>
                    </a:lnTo>
                    <a:lnTo>
                      <a:pt x="707" y="409"/>
                    </a:lnTo>
                    <a:lnTo>
                      <a:pt x="707" y="403"/>
                    </a:lnTo>
                    <a:lnTo>
                      <a:pt x="707" y="397"/>
                    </a:lnTo>
                    <a:lnTo>
                      <a:pt x="702" y="397"/>
                    </a:lnTo>
                    <a:lnTo>
                      <a:pt x="702" y="391"/>
                    </a:lnTo>
                    <a:lnTo>
                      <a:pt x="707" y="391"/>
                    </a:lnTo>
                    <a:lnTo>
                      <a:pt x="713" y="391"/>
                    </a:lnTo>
                    <a:lnTo>
                      <a:pt x="713" y="386"/>
                    </a:lnTo>
                    <a:lnTo>
                      <a:pt x="719" y="386"/>
                    </a:lnTo>
                    <a:lnTo>
                      <a:pt x="725" y="386"/>
                    </a:lnTo>
                    <a:lnTo>
                      <a:pt x="730" y="380"/>
                    </a:lnTo>
                    <a:lnTo>
                      <a:pt x="730" y="386"/>
                    </a:lnTo>
                    <a:lnTo>
                      <a:pt x="730" y="380"/>
                    </a:lnTo>
                    <a:lnTo>
                      <a:pt x="736" y="380"/>
                    </a:lnTo>
                    <a:lnTo>
                      <a:pt x="736" y="374"/>
                    </a:lnTo>
                    <a:lnTo>
                      <a:pt x="742" y="374"/>
                    </a:lnTo>
                    <a:lnTo>
                      <a:pt x="736" y="368"/>
                    </a:lnTo>
                    <a:lnTo>
                      <a:pt x="742" y="368"/>
                    </a:lnTo>
                    <a:lnTo>
                      <a:pt x="736" y="368"/>
                    </a:lnTo>
                    <a:lnTo>
                      <a:pt x="736" y="362"/>
                    </a:lnTo>
                    <a:lnTo>
                      <a:pt x="736" y="357"/>
                    </a:lnTo>
                    <a:lnTo>
                      <a:pt x="742" y="357"/>
                    </a:lnTo>
                    <a:lnTo>
                      <a:pt x="742" y="351"/>
                    </a:lnTo>
                    <a:lnTo>
                      <a:pt x="742" y="345"/>
                    </a:lnTo>
                    <a:lnTo>
                      <a:pt x="748" y="345"/>
                    </a:lnTo>
                    <a:lnTo>
                      <a:pt x="753" y="339"/>
                    </a:lnTo>
                    <a:lnTo>
                      <a:pt x="753" y="334"/>
                    </a:lnTo>
                    <a:lnTo>
                      <a:pt x="759" y="334"/>
                    </a:lnTo>
                    <a:lnTo>
                      <a:pt x="765" y="334"/>
                    </a:lnTo>
                    <a:lnTo>
                      <a:pt x="765" y="328"/>
                    </a:lnTo>
                    <a:lnTo>
                      <a:pt x="765" y="322"/>
                    </a:lnTo>
                    <a:lnTo>
                      <a:pt x="771" y="322"/>
                    </a:lnTo>
                    <a:lnTo>
                      <a:pt x="771" y="316"/>
                    </a:lnTo>
                    <a:lnTo>
                      <a:pt x="776" y="316"/>
                    </a:lnTo>
                    <a:lnTo>
                      <a:pt x="776" y="311"/>
                    </a:lnTo>
                    <a:lnTo>
                      <a:pt x="771" y="311"/>
                    </a:lnTo>
                    <a:lnTo>
                      <a:pt x="771" y="305"/>
                    </a:lnTo>
                    <a:lnTo>
                      <a:pt x="776" y="305"/>
                    </a:lnTo>
                    <a:lnTo>
                      <a:pt x="776" y="299"/>
                    </a:lnTo>
                    <a:lnTo>
                      <a:pt x="782" y="299"/>
                    </a:lnTo>
                    <a:lnTo>
                      <a:pt x="788" y="299"/>
                    </a:lnTo>
                    <a:lnTo>
                      <a:pt x="788" y="293"/>
                    </a:lnTo>
                    <a:lnTo>
                      <a:pt x="788" y="288"/>
                    </a:lnTo>
                    <a:lnTo>
                      <a:pt x="794" y="288"/>
                    </a:lnTo>
                    <a:lnTo>
                      <a:pt x="794" y="282"/>
                    </a:lnTo>
                    <a:lnTo>
                      <a:pt x="794" y="276"/>
                    </a:lnTo>
                    <a:lnTo>
                      <a:pt x="794" y="270"/>
                    </a:lnTo>
                    <a:lnTo>
                      <a:pt x="799" y="270"/>
                    </a:lnTo>
                    <a:lnTo>
                      <a:pt x="805" y="270"/>
                    </a:lnTo>
                    <a:lnTo>
                      <a:pt x="811" y="270"/>
                    </a:lnTo>
                    <a:lnTo>
                      <a:pt x="811" y="265"/>
                    </a:lnTo>
                    <a:lnTo>
                      <a:pt x="817" y="265"/>
                    </a:lnTo>
                    <a:lnTo>
                      <a:pt x="817" y="270"/>
                    </a:lnTo>
                    <a:lnTo>
                      <a:pt x="823" y="270"/>
                    </a:lnTo>
                    <a:lnTo>
                      <a:pt x="828" y="270"/>
                    </a:lnTo>
                    <a:lnTo>
                      <a:pt x="828" y="276"/>
                    </a:lnTo>
                    <a:lnTo>
                      <a:pt x="834" y="276"/>
                    </a:lnTo>
                    <a:lnTo>
                      <a:pt x="840" y="276"/>
                    </a:lnTo>
                    <a:lnTo>
                      <a:pt x="846" y="276"/>
                    </a:lnTo>
                    <a:lnTo>
                      <a:pt x="851" y="276"/>
                    </a:lnTo>
                    <a:lnTo>
                      <a:pt x="851" y="282"/>
                    </a:lnTo>
                    <a:lnTo>
                      <a:pt x="857" y="282"/>
                    </a:lnTo>
                    <a:lnTo>
                      <a:pt x="857" y="288"/>
                    </a:lnTo>
                    <a:lnTo>
                      <a:pt x="863" y="288"/>
                    </a:lnTo>
                    <a:lnTo>
                      <a:pt x="863" y="293"/>
                    </a:lnTo>
                    <a:lnTo>
                      <a:pt x="869" y="293"/>
                    </a:lnTo>
                    <a:lnTo>
                      <a:pt x="869" y="299"/>
                    </a:lnTo>
                    <a:lnTo>
                      <a:pt x="874" y="299"/>
                    </a:lnTo>
                    <a:lnTo>
                      <a:pt x="874" y="293"/>
                    </a:lnTo>
                    <a:lnTo>
                      <a:pt x="880" y="293"/>
                    </a:lnTo>
                    <a:lnTo>
                      <a:pt x="880" y="299"/>
                    </a:lnTo>
                    <a:lnTo>
                      <a:pt x="874" y="299"/>
                    </a:lnTo>
                    <a:lnTo>
                      <a:pt x="869" y="305"/>
                    </a:lnTo>
                    <a:lnTo>
                      <a:pt x="869" y="311"/>
                    </a:lnTo>
                    <a:lnTo>
                      <a:pt x="874" y="311"/>
                    </a:lnTo>
                    <a:lnTo>
                      <a:pt x="880" y="311"/>
                    </a:lnTo>
                    <a:lnTo>
                      <a:pt x="880" y="316"/>
                    </a:lnTo>
                    <a:lnTo>
                      <a:pt x="880" y="322"/>
                    </a:lnTo>
                    <a:lnTo>
                      <a:pt x="874" y="328"/>
                    </a:lnTo>
                    <a:lnTo>
                      <a:pt x="880" y="328"/>
                    </a:lnTo>
                    <a:lnTo>
                      <a:pt x="874" y="328"/>
                    </a:lnTo>
                    <a:lnTo>
                      <a:pt x="880" y="328"/>
                    </a:lnTo>
                    <a:lnTo>
                      <a:pt x="880" y="334"/>
                    </a:lnTo>
                    <a:lnTo>
                      <a:pt x="886" y="334"/>
                    </a:lnTo>
                    <a:lnTo>
                      <a:pt x="892" y="334"/>
                    </a:lnTo>
                    <a:lnTo>
                      <a:pt x="897" y="339"/>
                    </a:lnTo>
                    <a:lnTo>
                      <a:pt x="897" y="334"/>
                    </a:lnTo>
                    <a:lnTo>
                      <a:pt x="897" y="328"/>
                    </a:lnTo>
                    <a:lnTo>
                      <a:pt x="903" y="328"/>
                    </a:lnTo>
                    <a:lnTo>
                      <a:pt x="903" y="334"/>
                    </a:lnTo>
                    <a:lnTo>
                      <a:pt x="903" y="339"/>
                    </a:lnTo>
                    <a:lnTo>
                      <a:pt x="909" y="334"/>
                    </a:lnTo>
                    <a:lnTo>
                      <a:pt x="909" y="339"/>
                    </a:lnTo>
                    <a:lnTo>
                      <a:pt x="909" y="334"/>
                    </a:lnTo>
                    <a:lnTo>
                      <a:pt x="909" y="328"/>
                    </a:lnTo>
                    <a:lnTo>
                      <a:pt x="909" y="322"/>
                    </a:lnTo>
                    <a:lnTo>
                      <a:pt x="915" y="322"/>
                    </a:lnTo>
                    <a:lnTo>
                      <a:pt x="920" y="322"/>
                    </a:lnTo>
                    <a:lnTo>
                      <a:pt x="926" y="322"/>
                    </a:lnTo>
                    <a:lnTo>
                      <a:pt x="926" y="328"/>
                    </a:lnTo>
                    <a:lnTo>
                      <a:pt x="932" y="328"/>
                    </a:lnTo>
                    <a:lnTo>
                      <a:pt x="932" y="334"/>
                    </a:lnTo>
                    <a:lnTo>
                      <a:pt x="938" y="334"/>
                    </a:lnTo>
                    <a:lnTo>
                      <a:pt x="943" y="334"/>
                    </a:lnTo>
                    <a:lnTo>
                      <a:pt x="943" y="339"/>
                    </a:lnTo>
                    <a:lnTo>
                      <a:pt x="943" y="345"/>
                    </a:lnTo>
                    <a:lnTo>
                      <a:pt x="943" y="351"/>
                    </a:lnTo>
                    <a:lnTo>
                      <a:pt x="943" y="357"/>
                    </a:lnTo>
                    <a:lnTo>
                      <a:pt x="943" y="362"/>
                    </a:lnTo>
                    <a:lnTo>
                      <a:pt x="949" y="362"/>
                    </a:lnTo>
                    <a:lnTo>
                      <a:pt x="949" y="368"/>
                    </a:lnTo>
                    <a:lnTo>
                      <a:pt x="949" y="374"/>
                    </a:lnTo>
                    <a:lnTo>
                      <a:pt x="955" y="374"/>
                    </a:lnTo>
                    <a:lnTo>
                      <a:pt x="955" y="380"/>
                    </a:lnTo>
                    <a:lnTo>
                      <a:pt x="955" y="386"/>
                    </a:lnTo>
                    <a:lnTo>
                      <a:pt x="955" y="391"/>
                    </a:lnTo>
                    <a:lnTo>
                      <a:pt x="955" y="397"/>
                    </a:lnTo>
                    <a:lnTo>
                      <a:pt x="961" y="397"/>
                    </a:lnTo>
                    <a:lnTo>
                      <a:pt x="966" y="397"/>
                    </a:lnTo>
                    <a:lnTo>
                      <a:pt x="966" y="403"/>
                    </a:lnTo>
                    <a:lnTo>
                      <a:pt x="966" y="409"/>
                    </a:lnTo>
                    <a:lnTo>
                      <a:pt x="966" y="414"/>
                    </a:lnTo>
                    <a:lnTo>
                      <a:pt x="972" y="414"/>
                    </a:lnTo>
                    <a:lnTo>
                      <a:pt x="972" y="420"/>
                    </a:lnTo>
                    <a:lnTo>
                      <a:pt x="966" y="420"/>
                    </a:lnTo>
                    <a:lnTo>
                      <a:pt x="961" y="420"/>
                    </a:lnTo>
                    <a:lnTo>
                      <a:pt x="961" y="426"/>
                    </a:lnTo>
                    <a:lnTo>
                      <a:pt x="955" y="426"/>
                    </a:lnTo>
                    <a:lnTo>
                      <a:pt x="949" y="426"/>
                    </a:lnTo>
                    <a:lnTo>
                      <a:pt x="943" y="426"/>
                    </a:lnTo>
                    <a:lnTo>
                      <a:pt x="943" y="420"/>
                    </a:lnTo>
                    <a:lnTo>
                      <a:pt x="938" y="420"/>
                    </a:lnTo>
                    <a:lnTo>
                      <a:pt x="938" y="414"/>
                    </a:lnTo>
                    <a:lnTo>
                      <a:pt x="932" y="414"/>
                    </a:lnTo>
                    <a:lnTo>
                      <a:pt x="926" y="414"/>
                    </a:lnTo>
                    <a:lnTo>
                      <a:pt x="920" y="414"/>
                    </a:lnTo>
                    <a:lnTo>
                      <a:pt x="915" y="414"/>
                    </a:lnTo>
                    <a:lnTo>
                      <a:pt x="909" y="420"/>
                    </a:lnTo>
                    <a:lnTo>
                      <a:pt x="903" y="426"/>
                    </a:lnTo>
                    <a:lnTo>
                      <a:pt x="909" y="426"/>
                    </a:lnTo>
                    <a:lnTo>
                      <a:pt x="909" y="432"/>
                    </a:lnTo>
                    <a:lnTo>
                      <a:pt x="909" y="437"/>
                    </a:lnTo>
                    <a:lnTo>
                      <a:pt x="903" y="437"/>
                    </a:lnTo>
                    <a:lnTo>
                      <a:pt x="903" y="443"/>
                    </a:lnTo>
                    <a:lnTo>
                      <a:pt x="909" y="449"/>
                    </a:lnTo>
                    <a:lnTo>
                      <a:pt x="903" y="449"/>
                    </a:lnTo>
                    <a:lnTo>
                      <a:pt x="909" y="449"/>
                    </a:lnTo>
                    <a:lnTo>
                      <a:pt x="909" y="455"/>
                    </a:lnTo>
                    <a:lnTo>
                      <a:pt x="903" y="455"/>
                    </a:lnTo>
                    <a:lnTo>
                      <a:pt x="909" y="460"/>
                    </a:lnTo>
                    <a:lnTo>
                      <a:pt x="903" y="460"/>
                    </a:lnTo>
                    <a:lnTo>
                      <a:pt x="897" y="460"/>
                    </a:lnTo>
                    <a:lnTo>
                      <a:pt x="897" y="466"/>
                    </a:lnTo>
                    <a:lnTo>
                      <a:pt x="897" y="472"/>
                    </a:lnTo>
                    <a:lnTo>
                      <a:pt x="903" y="472"/>
                    </a:lnTo>
                    <a:lnTo>
                      <a:pt x="897" y="472"/>
                    </a:lnTo>
                    <a:lnTo>
                      <a:pt x="897" y="478"/>
                    </a:lnTo>
                    <a:lnTo>
                      <a:pt x="903" y="478"/>
                    </a:lnTo>
                    <a:lnTo>
                      <a:pt x="909" y="478"/>
                    </a:lnTo>
                    <a:lnTo>
                      <a:pt x="909" y="483"/>
                    </a:lnTo>
                    <a:lnTo>
                      <a:pt x="909" y="489"/>
                    </a:lnTo>
                    <a:lnTo>
                      <a:pt x="909" y="495"/>
                    </a:lnTo>
                    <a:lnTo>
                      <a:pt x="915" y="495"/>
                    </a:lnTo>
                    <a:lnTo>
                      <a:pt x="915" y="501"/>
                    </a:lnTo>
                    <a:lnTo>
                      <a:pt x="915" y="495"/>
                    </a:lnTo>
                    <a:lnTo>
                      <a:pt x="915" y="501"/>
                    </a:lnTo>
                    <a:lnTo>
                      <a:pt x="915" y="506"/>
                    </a:lnTo>
                    <a:lnTo>
                      <a:pt x="920" y="501"/>
                    </a:lnTo>
                    <a:lnTo>
                      <a:pt x="920" y="495"/>
                    </a:lnTo>
                    <a:lnTo>
                      <a:pt x="926" y="495"/>
                    </a:lnTo>
                    <a:lnTo>
                      <a:pt x="926" y="501"/>
                    </a:lnTo>
                    <a:lnTo>
                      <a:pt x="926" y="495"/>
                    </a:lnTo>
                    <a:lnTo>
                      <a:pt x="932" y="495"/>
                    </a:lnTo>
                    <a:lnTo>
                      <a:pt x="932" y="501"/>
                    </a:lnTo>
                    <a:lnTo>
                      <a:pt x="926" y="501"/>
                    </a:lnTo>
                    <a:lnTo>
                      <a:pt x="926" y="506"/>
                    </a:lnTo>
                    <a:lnTo>
                      <a:pt x="926" y="512"/>
                    </a:lnTo>
                    <a:lnTo>
                      <a:pt x="926" y="518"/>
                    </a:lnTo>
                    <a:lnTo>
                      <a:pt x="926" y="524"/>
                    </a:lnTo>
                    <a:lnTo>
                      <a:pt x="926" y="529"/>
                    </a:lnTo>
                    <a:lnTo>
                      <a:pt x="920" y="529"/>
                    </a:lnTo>
                    <a:lnTo>
                      <a:pt x="920" y="535"/>
                    </a:lnTo>
                    <a:lnTo>
                      <a:pt x="915" y="529"/>
                    </a:lnTo>
                    <a:lnTo>
                      <a:pt x="909" y="529"/>
                    </a:lnTo>
                    <a:lnTo>
                      <a:pt x="909" y="535"/>
                    </a:lnTo>
                    <a:lnTo>
                      <a:pt x="909" y="541"/>
                    </a:lnTo>
                    <a:lnTo>
                      <a:pt x="903" y="541"/>
                    </a:lnTo>
                    <a:lnTo>
                      <a:pt x="897" y="541"/>
                    </a:lnTo>
                    <a:lnTo>
                      <a:pt x="897" y="547"/>
                    </a:lnTo>
                    <a:lnTo>
                      <a:pt x="892" y="547"/>
                    </a:lnTo>
                    <a:lnTo>
                      <a:pt x="886" y="547"/>
                    </a:lnTo>
                    <a:lnTo>
                      <a:pt x="880" y="541"/>
                    </a:lnTo>
                    <a:lnTo>
                      <a:pt x="874" y="541"/>
                    </a:lnTo>
                    <a:lnTo>
                      <a:pt x="869" y="547"/>
                    </a:lnTo>
                    <a:lnTo>
                      <a:pt x="863" y="547"/>
                    </a:lnTo>
                    <a:lnTo>
                      <a:pt x="863" y="541"/>
                    </a:lnTo>
                    <a:lnTo>
                      <a:pt x="857" y="541"/>
                    </a:lnTo>
                    <a:lnTo>
                      <a:pt x="851" y="535"/>
                    </a:lnTo>
                    <a:lnTo>
                      <a:pt x="857" y="535"/>
                    </a:lnTo>
                    <a:lnTo>
                      <a:pt x="857" y="529"/>
                    </a:lnTo>
                    <a:lnTo>
                      <a:pt x="863" y="529"/>
                    </a:lnTo>
                    <a:lnTo>
                      <a:pt x="863" y="524"/>
                    </a:lnTo>
                    <a:lnTo>
                      <a:pt x="869" y="524"/>
                    </a:lnTo>
                    <a:lnTo>
                      <a:pt x="869" y="518"/>
                    </a:lnTo>
                    <a:lnTo>
                      <a:pt x="863" y="512"/>
                    </a:lnTo>
                    <a:lnTo>
                      <a:pt x="857" y="518"/>
                    </a:lnTo>
                    <a:lnTo>
                      <a:pt x="857" y="512"/>
                    </a:lnTo>
                    <a:lnTo>
                      <a:pt x="857" y="518"/>
                    </a:lnTo>
                    <a:lnTo>
                      <a:pt x="851" y="512"/>
                    </a:lnTo>
                    <a:lnTo>
                      <a:pt x="851" y="518"/>
                    </a:lnTo>
                    <a:lnTo>
                      <a:pt x="851" y="524"/>
                    </a:lnTo>
                    <a:lnTo>
                      <a:pt x="846" y="524"/>
                    </a:lnTo>
                    <a:lnTo>
                      <a:pt x="840" y="524"/>
                    </a:lnTo>
                    <a:lnTo>
                      <a:pt x="840" y="529"/>
                    </a:lnTo>
                    <a:lnTo>
                      <a:pt x="834" y="529"/>
                    </a:lnTo>
                    <a:lnTo>
                      <a:pt x="828" y="529"/>
                    </a:lnTo>
                    <a:lnTo>
                      <a:pt x="823" y="529"/>
                    </a:lnTo>
                    <a:lnTo>
                      <a:pt x="823" y="535"/>
                    </a:lnTo>
                    <a:lnTo>
                      <a:pt x="823" y="541"/>
                    </a:lnTo>
                    <a:lnTo>
                      <a:pt x="817" y="541"/>
                    </a:lnTo>
                    <a:lnTo>
                      <a:pt x="817" y="547"/>
                    </a:lnTo>
                    <a:lnTo>
                      <a:pt x="817" y="552"/>
                    </a:lnTo>
                    <a:lnTo>
                      <a:pt x="817" y="558"/>
                    </a:lnTo>
                    <a:lnTo>
                      <a:pt x="817" y="564"/>
                    </a:lnTo>
                    <a:lnTo>
                      <a:pt x="811" y="564"/>
                    </a:lnTo>
                    <a:lnTo>
                      <a:pt x="805" y="564"/>
                    </a:lnTo>
                    <a:lnTo>
                      <a:pt x="799" y="564"/>
                    </a:lnTo>
                    <a:lnTo>
                      <a:pt x="799" y="570"/>
                    </a:lnTo>
                    <a:lnTo>
                      <a:pt x="799" y="564"/>
                    </a:lnTo>
                    <a:lnTo>
                      <a:pt x="794" y="564"/>
                    </a:lnTo>
                    <a:lnTo>
                      <a:pt x="788" y="564"/>
                    </a:lnTo>
                    <a:lnTo>
                      <a:pt x="788" y="570"/>
                    </a:lnTo>
                    <a:lnTo>
                      <a:pt x="782" y="570"/>
                    </a:lnTo>
                    <a:lnTo>
                      <a:pt x="782" y="575"/>
                    </a:lnTo>
                    <a:lnTo>
                      <a:pt x="776" y="575"/>
                    </a:lnTo>
                    <a:lnTo>
                      <a:pt x="776" y="581"/>
                    </a:lnTo>
                    <a:lnTo>
                      <a:pt x="776" y="575"/>
                    </a:lnTo>
                    <a:lnTo>
                      <a:pt x="771" y="575"/>
                    </a:lnTo>
                    <a:lnTo>
                      <a:pt x="771" y="570"/>
                    </a:lnTo>
                    <a:lnTo>
                      <a:pt x="771" y="575"/>
                    </a:lnTo>
                    <a:lnTo>
                      <a:pt x="771" y="570"/>
                    </a:lnTo>
                    <a:lnTo>
                      <a:pt x="765" y="570"/>
                    </a:lnTo>
                    <a:lnTo>
                      <a:pt x="759" y="570"/>
                    </a:lnTo>
                    <a:lnTo>
                      <a:pt x="759" y="575"/>
                    </a:lnTo>
                    <a:lnTo>
                      <a:pt x="753" y="575"/>
                    </a:lnTo>
                    <a:lnTo>
                      <a:pt x="753" y="570"/>
                    </a:lnTo>
                    <a:lnTo>
                      <a:pt x="748" y="570"/>
                    </a:lnTo>
                    <a:lnTo>
                      <a:pt x="748" y="575"/>
                    </a:lnTo>
                    <a:lnTo>
                      <a:pt x="748" y="570"/>
                    </a:lnTo>
                    <a:lnTo>
                      <a:pt x="742" y="570"/>
                    </a:lnTo>
                    <a:lnTo>
                      <a:pt x="736" y="570"/>
                    </a:lnTo>
                    <a:lnTo>
                      <a:pt x="730" y="570"/>
                    </a:lnTo>
                    <a:lnTo>
                      <a:pt x="730" y="564"/>
                    </a:lnTo>
                    <a:lnTo>
                      <a:pt x="725" y="558"/>
                    </a:lnTo>
                    <a:lnTo>
                      <a:pt x="730" y="552"/>
                    </a:lnTo>
                    <a:lnTo>
                      <a:pt x="725" y="552"/>
                    </a:lnTo>
                    <a:lnTo>
                      <a:pt x="719" y="552"/>
                    </a:lnTo>
                    <a:lnTo>
                      <a:pt x="719" y="558"/>
                    </a:lnTo>
                    <a:lnTo>
                      <a:pt x="713" y="558"/>
                    </a:lnTo>
                    <a:lnTo>
                      <a:pt x="707" y="558"/>
                    </a:lnTo>
                    <a:lnTo>
                      <a:pt x="702" y="558"/>
                    </a:lnTo>
                    <a:lnTo>
                      <a:pt x="702" y="552"/>
                    </a:lnTo>
                    <a:lnTo>
                      <a:pt x="696" y="552"/>
                    </a:lnTo>
                    <a:lnTo>
                      <a:pt x="690" y="552"/>
                    </a:lnTo>
                    <a:lnTo>
                      <a:pt x="690" y="558"/>
                    </a:lnTo>
                    <a:lnTo>
                      <a:pt x="690" y="552"/>
                    </a:lnTo>
                    <a:lnTo>
                      <a:pt x="684" y="552"/>
                    </a:lnTo>
                    <a:lnTo>
                      <a:pt x="679" y="552"/>
                    </a:lnTo>
                    <a:lnTo>
                      <a:pt x="679" y="547"/>
                    </a:lnTo>
                    <a:lnTo>
                      <a:pt x="679" y="541"/>
                    </a:lnTo>
                    <a:lnTo>
                      <a:pt x="679" y="547"/>
                    </a:lnTo>
                    <a:lnTo>
                      <a:pt x="673" y="547"/>
                    </a:lnTo>
                    <a:lnTo>
                      <a:pt x="673" y="552"/>
                    </a:lnTo>
                    <a:lnTo>
                      <a:pt x="673" y="558"/>
                    </a:lnTo>
                    <a:lnTo>
                      <a:pt x="667" y="564"/>
                    </a:lnTo>
                    <a:lnTo>
                      <a:pt x="661" y="564"/>
                    </a:lnTo>
                    <a:lnTo>
                      <a:pt x="661" y="570"/>
                    </a:lnTo>
                    <a:lnTo>
                      <a:pt x="661" y="564"/>
                    </a:lnTo>
                    <a:lnTo>
                      <a:pt x="656" y="564"/>
                    </a:lnTo>
                    <a:lnTo>
                      <a:pt x="650" y="564"/>
                    </a:lnTo>
                    <a:lnTo>
                      <a:pt x="644" y="564"/>
                    </a:lnTo>
                    <a:lnTo>
                      <a:pt x="644" y="570"/>
                    </a:lnTo>
                    <a:lnTo>
                      <a:pt x="638" y="570"/>
                    </a:lnTo>
                    <a:lnTo>
                      <a:pt x="638" y="564"/>
                    </a:lnTo>
                    <a:lnTo>
                      <a:pt x="633" y="564"/>
                    </a:lnTo>
                    <a:lnTo>
                      <a:pt x="633" y="558"/>
                    </a:lnTo>
                    <a:lnTo>
                      <a:pt x="627" y="558"/>
                    </a:lnTo>
                    <a:lnTo>
                      <a:pt x="627" y="564"/>
                    </a:lnTo>
                    <a:lnTo>
                      <a:pt x="621" y="564"/>
                    </a:lnTo>
                    <a:lnTo>
                      <a:pt x="621" y="558"/>
                    </a:lnTo>
                    <a:lnTo>
                      <a:pt x="615" y="558"/>
                    </a:lnTo>
                    <a:lnTo>
                      <a:pt x="615" y="564"/>
                    </a:lnTo>
                    <a:lnTo>
                      <a:pt x="610" y="564"/>
                    </a:lnTo>
                    <a:lnTo>
                      <a:pt x="610" y="570"/>
                    </a:lnTo>
                    <a:lnTo>
                      <a:pt x="610" y="575"/>
                    </a:lnTo>
                    <a:lnTo>
                      <a:pt x="610" y="581"/>
                    </a:lnTo>
                    <a:lnTo>
                      <a:pt x="604" y="581"/>
                    </a:lnTo>
                    <a:lnTo>
                      <a:pt x="598" y="581"/>
                    </a:lnTo>
                    <a:lnTo>
                      <a:pt x="592" y="581"/>
                    </a:lnTo>
                    <a:lnTo>
                      <a:pt x="587" y="581"/>
                    </a:lnTo>
                    <a:lnTo>
                      <a:pt x="587" y="587"/>
                    </a:lnTo>
                    <a:lnTo>
                      <a:pt x="581" y="587"/>
                    </a:lnTo>
                    <a:lnTo>
                      <a:pt x="581" y="581"/>
                    </a:lnTo>
                    <a:lnTo>
                      <a:pt x="581" y="587"/>
                    </a:lnTo>
                    <a:lnTo>
                      <a:pt x="575" y="587"/>
                    </a:lnTo>
                    <a:lnTo>
                      <a:pt x="575" y="593"/>
                    </a:lnTo>
                    <a:lnTo>
                      <a:pt x="569" y="593"/>
                    </a:lnTo>
                    <a:lnTo>
                      <a:pt x="564" y="593"/>
                    </a:lnTo>
                    <a:lnTo>
                      <a:pt x="564" y="598"/>
                    </a:lnTo>
                    <a:lnTo>
                      <a:pt x="564" y="604"/>
                    </a:lnTo>
                    <a:lnTo>
                      <a:pt x="558" y="604"/>
                    </a:lnTo>
                    <a:lnTo>
                      <a:pt x="558" y="610"/>
                    </a:lnTo>
                    <a:lnTo>
                      <a:pt x="558" y="616"/>
                    </a:lnTo>
                    <a:lnTo>
                      <a:pt x="564" y="616"/>
                    </a:lnTo>
                    <a:lnTo>
                      <a:pt x="569" y="616"/>
                    </a:lnTo>
                    <a:lnTo>
                      <a:pt x="569" y="621"/>
                    </a:lnTo>
                    <a:lnTo>
                      <a:pt x="575" y="621"/>
                    </a:lnTo>
                    <a:lnTo>
                      <a:pt x="575" y="627"/>
                    </a:lnTo>
                    <a:lnTo>
                      <a:pt x="575" y="633"/>
                    </a:lnTo>
                    <a:lnTo>
                      <a:pt x="581" y="633"/>
                    </a:lnTo>
                    <a:lnTo>
                      <a:pt x="587" y="633"/>
                    </a:lnTo>
                    <a:lnTo>
                      <a:pt x="587" y="639"/>
                    </a:lnTo>
                    <a:lnTo>
                      <a:pt x="587" y="633"/>
                    </a:lnTo>
                    <a:lnTo>
                      <a:pt x="587" y="639"/>
                    </a:lnTo>
                    <a:lnTo>
                      <a:pt x="587" y="644"/>
                    </a:lnTo>
                    <a:lnTo>
                      <a:pt x="581" y="644"/>
                    </a:lnTo>
                    <a:lnTo>
                      <a:pt x="581" y="639"/>
                    </a:lnTo>
                    <a:lnTo>
                      <a:pt x="575" y="639"/>
                    </a:lnTo>
                    <a:lnTo>
                      <a:pt x="575" y="644"/>
                    </a:lnTo>
                    <a:lnTo>
                      <a:pt x="569" y="644"/>
                    </a:lnTo>
                    <a:lnTo>
                      <a:pt x="569" y="650"/>
                    </a:lnTo>
                    <a:lnTo>
                      <a:pt x="569" y="656"/>
                    </a:lnTo>
                    <a:lnTo>
                      <a:pt x="569" y="662"/>
                    </a:lnTo>
                    <a:lnTo>
                      <a:pt x="569" y="667"/>
                    </a:lnTo>
                    <a:lnTo>
                      <a:pt x="564" y="667"/>
                    </a:lnTo>
                    <a:lnTo>
                      <a:pt x="564" y="673"/>
                    </a:lnTo>
                    <a:lnTo>
                      <a:pt x="569" y="673"/>
                    </a:lnTo>
                    <a:lnTo>
                      <a:pt x="564" y="673"/>
                    </a:lnTo>
                    <a:lnTo>
                      <a:pt x="564" y="679"/>
                    </a:lnTo>
                    <a:lnTo>
                      <a:pt x="564" y="685"/>
                    </a:lnTo>
                    <a:lnTo>
                      <a:pt x="564" y="691"/>
                    </a:lnTo>
                    <a:lnTo>
                      <a:pt x="569" y="691"/>
                    </a:lnTo>
                    <a:lnTo>
                      <a:pt x="569" y="696"/>
                    </a:lnTo>
                    <a:lnTo>
                      <a:pt x="575" y="696"/>
                    </a:lnTo>
                    <a:lnTo>
                      <a:pt x="569" y="696"/>
                    </a:lnTo>
                    <a:lnTo>
                      <a:pt x="569" y="702"/>
                    </a:lnTo>
                    <a:lnTo>
                      <a:pt x="569" y="708"/>
                    </a:lnTo>
                    <a:lnTo>
                      <a:pt x="569" y="714"/>
                    </a:lnTo>
                    <a:lnTo>
                      <a:pt x="569" y="719"/>
                    </a:lnTo>
                    <a:lnTo>
                      <a:pt x="569" y="725"/>
                    </a:lnTo>
                    <a:lnTo>
                      <a:pt x="569" y="731"/>
                    </a:lnTo>
                    <a:lnTo>
                      <a:pt x="569" y="737"/>
                    </a:lnTo>
                    <a:lnTo>
                      <a:pt x="569" y="742"/>
                    </a:lnTo>
                    <a:lnTo>
                      <a:pt x="564" y="742"/>
                    </a:lnTo>
                    <a:lnTo>
                      <a:pt x="564" y="748"/>
                    </a:lnTo>
                    <a:lnTo>
                      <a:pt x="569" y="748"/>
                    </a:lnTo>
                    <a:lnTo>
                      <a:pt x="564" y="748"/>
                    </a:lnTo>
                    <a:lnTo>
                      <a:pt x="564" y="754"/>
                    </a:lnTo>
                    <a:lnTo>
                      <a:pt x="564" y="760"/>
                    </a:lnTo>
                    <a:lnTo>
                      <a:pt x="564" y="765"/>
                    </a:lnTo>
                    <a:lnTo>
                      <a:pt x="558" y="765"/>
                    </a:lnTo>
                    <a:lnTo>
                      <a:pt x="564" y="765"/>
                    </a:lnTo>
                    <a:lnTo>
                      <a:pt x="558" y="765"/>
                    </a:lnTo>
                    <a:lnTo>
                      <a:pt x="558" y="771"/>
                    </a:lnTo>
                    <a:lnTo>
                      <a:pt x="558" y="777"/>
                    </a:lnTo>
                    <a:lnTo>
                      <a:pt x="552" y="777"/>
                    </a:lnTo>
                    <a:lnTo>
                      <a:pt x="552" y="783"/>
                    </a:lnTo>
                    <a:lnTo>
                      <a:pt x="552" y="788"/>
                    </a:lnTo>
                    <a:lnTo>
                      <a:pt x="552" y="794"/>
                    </a:lnTo>
                    <a:lnTo>
                      <a:pt x="546" y="794"/>
                    </a:lnTo>
                    <a:lnTo>
                      <a:pt x="546" y="800"/>
                    </a:lnTo>
                    <a:lnTo>
                      <a:pt x="541" y="800"/>
                    </a:lnTo>
                    <a:lnTo>
                      <a:pt x="541" y="806"/>
                    </a:lnTo>
                    <a:lnTo>
                      <a:pt x="535" y="806"/>
                    </a:lnTo>
                    <a:lnTo>
                      <a:pt x="529" y="811"/>
                    </a:lnTo>
                    <a:lnTo>
                      <a:pt x="523" y="817"/>
                    </a:lnTo>
                    <a:lnTo>
                      <a:pt x="523" y="823"/>
                    </a:lnTo>
                    <a:lnTo>
                      <a:pt x="523" y="829"/>
                    </a:lnTo>
                    <a:lnTo>
                      <a:pt x="518" y="834"/>
                    </a:lnTo>
                    <a:lnTo>
                      <a:pt x="512" y="834"/>
                    </a:lnTo>
                    <a:lnTo>
                      <a:pt x="512" y="840"/>
                    </a:lnTo>
                    <a:lnTo>
                      <a:pt x="506" y="840"/>
                    </a:lnTo>
                    <a:lnTo>
                      <a:pt x="500" y="846"/>
                    </a:lnTo>
                    <a:lnTo>
                      <a:pt x="500" y="852"/>
                    </a:lnTo>
                    <a:lnTo>
                      <a:pt x="494" y="852"/>
                    </a:lnTo>
                    <a:lnTo>
                      <a:pt x="494" y="857"/>
                    </a:lnTo>
                    <a:lnTo>
                      <a:pt x="489" y="857"/>
                    </a:lnTo>
                    <a:lnTo>
                      <a:pt x="489" y="863"/>
                    </a:lnTo>
                    <a:lnTo>
                      <a:pt x="489" y="857"/>
                    </a:lnTo>
                    <a:lnTo>
                      <a:pt x="494" y="857"/>
                    </a:lnTo>
                    <a:lnTo>
                      <a:pt x="494" y="863"/>
                    </a:lnTo>
                    <a:lnTo>
                      <a:pt x="489" y="863"/>
                    </a:lnTo>
                    <a:lnTo>
                      <a:pt x="494" y="863"/>
                    </a:lnTo>
                    <a:lnTo>
                      <a:pt x="494" y="869"/>
                    </a:lnTo>
                    <a:lnTo>
                      <a:pt x="489" y="869"/>
                    </a:lnTo>
                    <a:lnTo>
                      <a:pt x="489" y="875"/>
                    </a:lnTo>
                    <a:lnTo>
                      <a:pt x="483" y="875"/>
                    </a:lnTo>
                    <a:lnTo>
                      <a:pt x="483" y="880"/>
                    </a:lnTo>
                    <a:lnTo>
                      <a:pt x="477" y="880"/>
                    </a:lnTo>
                    <a:lnTo>
                      <a:pt x="477" y="886"/>
                    </a:lnTo>
                    <a:lnTo>
                      <a:pt x="471" y="892"/>
                    </a:lnTo>
                    <a:lnTo>
                      <a:pt x="466" y="892"/>
                    </a:lnTo>
                    <a:lnTo>
                      <a:pt x="466" y="898"/>
                    </a:lnTo>
                    <a:lnTo>
                      <a:pt x="460" y="898"/>
                    </a:lnTo>
                    <a:lnTo>
                      <a:pt x="454" y="898"/>
                    </a:lnTo>
                    <a:lnTo>
                      <a:pt x="454" y="903"/>
                    </a:lnTo>
                    <a:lnTo>
                      <a:pt x="448" y="903"/>
                    </a:lnTo>
                    <a:lnTo>
                      <a:pt x="448" y="909"/>
                    </a:lnTo>
                    <a:lnTo>
                      <a:pt x="448" y="915"/>
                    </a:lnTo>
                    <a:lnTo>
                      <a:pt x="443" y="915"/>
                    </a:lnTo>
                    <a:lnTo>
                      <a:pt x="443" y="921"/>
                    </a:lnTo>
                    <a:lnTo>
                      <a:pt x="437" y="921"/>
                    </a:lnTo>
                    <a:lnTo>
                      <a:pt x="437" y="926"/>
                    </a:lnTo>
                    <a:lnTo>
                      <a:pt x="431" y="932"/>
                    </a:lnTo>
                    <a:lnTo>
                      <a:pt x="431" y="938"/>
                    </a:lnTo>
                    <a:lnTo>
                      <a:pt x="425" y="938"/>
                    </a:lnTo>
                    <a:lnTo>
                      <a:pt x="420" y="938"/>
                    </a:lnTo>
                    <a:lnTo>
                      <a:pt x="420" y="944"/>
                    </a:lnTo>
                    <a:lnTo>
                      <a:pt x="414" y="949"/>
                    </a:lnTo>
                    <a:lnTo>
                      <a:pt x="414" y="944"/>
                    </a:lnTo>
                    <a:lnTo>
                      <a:pt x="408" y="949"/>
                    </a:lnTo>
                    <a:lnTo>
                      <a:pt x="402" y="949"/>
                    </a:lnTo>
                    <a:lnTo>
                      <a:pt x="397" y="949"/>
                    </a:lnTo>
                    <a:lnTo>
                      <a:pt x="391" y="955"/>
                    </a:lnTo>
                    <a:lnTo>
                      <a:pt x="385" y="955"/>
                    </a:lnTo>
                    <a:lnTo>
                      <a:pt x="379" y="955"/>
                    </a:lnTo>
                    <a:lnTo>
                      <a:pt x="374" y="955"/>
                    </a:lnTo>
                    <a:lnTo>
                      <a:pt x="368" y="955"/>
                    </a:lnTo>
                    <a:lnTo>
                      <a:pt x="362" y="955"/>
                    </a:lnTo>
                    <a:lnTo>
                      <a:pt x="356" y="955"/>
                    </a:lnTo>
                    <a:lnTo>
                      <a:pt x="356" y="961"/>
                    </a:lnTo>
                    <a:lnTo>
                      <a:pt x="351" y="961"/>
                    </a:lnTo>
                    <a:lnTo>
                      <a:pt x="351" y="967"/>
                    </a:lnTo>
                    <a:lnTo>
                      <a:pt x="356" y="967"/>
                    </a:lnTo>
                    <a:lnTo>
                      <a:pt x="362" y="967"/>
                    </a:lnTo>
                    <a:lnTo>
                      <a:pt x="362" y="972"/>
                    </a:lnTo>
                    <a:lnTo>
                      <a:pt x="368" y="972"/>
                    </a:lnTo>
                    <a:lnTo>
                      <a:pt x="374" y="978"/>
                    </a:lnTo>
                    <a:lnTo>
                      <a:pt x="379" y="978"/>
                    </a:lnTo>
                    <a:lnTo>
                      <a:pt x="385" y="978"/>
                    </a:lnTo>
                    <a:lnTo>
                      <a:pt x="391" y="978"/>
                    </a:lnTo>
                    <a:lnTo>
                      <a:pt x="391" y="984"/>
                    </a:lnTo>
                    <a:lnTo>
                      <a:pt x="391" y="990"/>
                    </a:lnTo>
                    <a:lnTo>
                      <a:pt x="385" y="990"/>
                    </a:lnTo>
                    <a:lnTo>
                      <a:pt x="379" y="990"/>
                    </a:lnTo>
                    <a:lnTo>
                      <a:pt x="379" y="996"/>
                    </a:lnTo>
                    <a:lnTo>
                      <a:pt x="374" y="990"/>
                    </a:lnTo>
                    <a:lnTo>
                      <a:pt x="368" y="996"/>
                    </a:lnTo>
                    <a:lnTo>
                      <a:pt x="362" y="996"/>
                    </a:lnTo>
                    <a:lnTo>
                      <a:pt x="362" y="1001"/>
                    </a:lnTo>
                    <a:lnTo>
                      <a:pt x="356" y="1001"/>
                    </a:lnTo>
                    <a:lnTo>
                      <a:pt x="351" y="1001"/>
                    </a:lnTo>
                    <a:lnTo>
                      <a:pt x="351" y="996"/>
                    </a:lnTo>
                    <a:lnTo>
                      <a:pt x="351" y="990"/>
                    </a:lnTo>
                    <a:lnTo>
                      <a:pt x="351" y="978"/>
                    </a:lnTo>
                    <a:lnTo>
                      <a:pt x="345" y="978"/>
                    </a:lnTo>
                    <a:lnTo>
                      <a:pt x="339" y="978"/>
                    </a:lnTo>
                    <a:lnTo>
                      <a:pt x="333" y="978"/>
                    </a:lnTo>
                    <a:lnTo>
                      <a:pt x="328" y="978"/>
                    </a:lnTo>
                    <a:lnTo>
                      <a:pt x="328" y="972"/>
                    </a:lnTo>
                    <a:lnTo>
                      <a:pt x="328" y="967"/>
                    </a:lnTo>
                    <a:lnTo>
                      <a:pt x="328" y="961"/>
                    </a:lnTo>
                    <a:lnTo>
                      <a:pt x="328" y="955"/>
                    </a:lnTo>
                    <a:lnTo>
                      <a:pt x="328" y="949"/>
                    </a:lnTo>
                    <a:lnTo>
                      <a:pt x="322" y="949"/>
                    </a:lnTo>
                    <a:lnTo>
                      <a:pt x="322" y="944"/>
                    </a:lnTo>
                    <a:lnTo>
                      <a:pt x="316" y="944"/>
                    </a:lnTo>
                    <a:lnTo>
                      <a:pt x="310" y="944"/>
                    </a:lnTo>
                    <a:lnTo>
                      <a:pt x="310" y="938"/>
                    </a:lnTo>
                    <a:lnTo>
                      <a:pt x="305" y="938"/>
                    </a:lnTo>
                    <a:lnTo>
                      <a:pt x="305" y="932"/>
                    </a:lnTo>
                    <a:lnTo>
                      <a:pt x="299" y="932"/>
                    </a:lnTo>
                    <a:lnTo>
                      <a:pt x="299" y="926"/>
                    </a:lnTo>
                    <a:lnTo>
                      <a:pt x="299" y="921"/>
                    </a:lnTo>
                    <a:lnTo>
                      <a:pt x="293" y="921"/>
                    </a:lnTo>
                    <a:lnTo>
                      <a:pt x="287" y="915"/>
                    </a:lnTo>
                    <a:lnTo>
                      <a:pt x="287" y="921"/>
                    </a:lnTo>
                    <a:lnTo>
                      <a:pt x="282" y="921"/>
                    </a:lnTo>
                    <a:lnTo>
                      <a:pt x="282" y="915"/>
                    </a:lnTo>
                    <a:lnTo>
                      <a:pt x="276" y="915"/>
                    </a:lnTo>
                    <a:lnTo>
                      <a:pt x="276" y="921"/>
                    </a:lnTo>
                    <a:lnTo>
                      <a:pt x="270" y="921"/>
                    </a:lnTo>
                    <a:lnTo>
                      <a:pt x="270" y="915"/>
                    </a:lnTo>
                    <a:lnTo>
                      <a:pt x="270" y="909"/>
                    </a:lnTo>
                    <a:lnTo>
                      <a:pt x="264" y="909"/>
                    </a:lnTo>
                    <a:lnTo>
                      <a:pt x="259" y="909"/>
                    </a:lnTo>
                    <a:lnTo>
                      <a:pt x="259" y="903"/>
                    </a:lnTo>
                    <a:lnTo>
                      <a:pt x="259" y="898"/>
                    </a:lnTo>
                    <a:lnTo>
                      <a:pt x="253" y="898"/>
                    </a:lnTo>
                    <a:lnTo>
                      <a:pt x="247" y="892"/>
                    </a:lnTo>
                    <a:lnTo>
                      <a:pt x="247" y="886"/>
                    </a:lnTo>
                    <a:lnTo>
                      <a:pt x="241" y="886"/>
                    </a:lnTo>
                    <a:lnTo>
                      <a:pt x="236" y="886"/>
                    </a:lnTo>
                    <a:lnTo>
                      <a:pt x="236" y="880"/>
                    </a:lnTo>
                    <a:lnTo>
                      <a:pt x="230" y="880"/>
                    </a:lnTo>
                    <a:lnTo>
                      <a:pt x="230" y="875"/>
                    </a:lnTo>
                    <a:lnTo>
                      <a:pt x="224" y="875"/>
                    </a:lnTo>
                    <a:lnTo>
                      <a:pt x="218" y="869"/>
                    </a:lnTo>
                    <a:lnTo>
                      <a:pt x="218" y="863"/>
                    </a:lnTo>
                    <a:lnTo>
                      <a:pt x="212" y="863"/>
                    </a:lnTo>
                    <a:lnTo>
                      <a:pt x="212" y="857"/>
                    </a:lnTo>
                    <a:lnTo>
                      <a:pt x="207" y="857"/>
                    </a:lnTo>
                    <a:lnTo>
                      <a:pt x="207" y="852"/>
                    </a:lnTo>
                    <a:lnTo>
                      <a:pt x="201" y="852"/>
                    </a:lnTo>
                    <a:lnTo>
                      <a:pt x="201" y="846"/>
                    </a:lnTo>
                    <a:lnTo>
                      <a:pt x="201" y="840"/>
                    </a:lnTo>
                    <a:lnTo>
                      <a:pt x="201" y="834"/>
                    </a:lnTo>
                    <a:lnTo>
                      <a:pt x="195" y="829"/>
                    </a:lnTo>
                    <a:lnTo>
                      <a:pt x="189" y="834"/>
                    </a:lnTo>
                    <a:lnTo>
                      <a:pt x="184" y="834"/>
                    </a:lnTo>
                    <a:lnTo>
                      <a:pt x="178" y="834"/>
                    </a:lnTo>
                    <a:lnTo>
                      <a:pt x="178" y="840"/>
                    </a:lnTo>
                    <a:lnTo>
                      <a:pt x="172" y="846"/>
                    </a:lnTo>
                    <a:lnTo>
                      <a:pt x="166" y="846"/>
                    </a:lnTo>
                    <a:lnTo>
                      <a:pt x="161" y="846"/>
                    </a:lnTo>
                    <a:lnTo>
                      <a:pt x="155" y="846"/>
                    </a:lnTo>
                    <a:lnTo>
                      <a:pt x="155" y="852"/>
                    </a:lnTo>
                    <a:lnTo>
                      <a:pt x="155" y="857"/>
                    </a:lnTo>
                    <a:lnTo>
                      <a:pt x="149" y="857"/>
                    </a:lnTo>
                    <a:lnTo>
                      <a:pt x="143" y="857"/>
                    </a:lnTo>
                    <a:lnTo>
                      <a:pt x="143" y="852"/>
                    </a:lnTo>
                    <a:lnTo>
                      <a:pt x="138" y="852"/>
                    </a:lnTo>
                    <a:lnTo>
                      <a:pt x="143" y="846"/>
                    </a:lnTo>
                    <a:lnTo>
                      <a:pt x="138" y="846"/>
                    </a:lnTo>
                    <a:lnTo>
                      <a:pt x="138" y="840"/>
                    </a:lnTo>
                    <a:lnTo>
                      <a:pt x="132" y="846"/>
                    </a:lnTo>
                    <a:lnTo>
                      <a:pt x="138" y="846"/>
                    </a:lnTo>
                    <a:lnTo>
                      <a:pt x="132" y="846"/>
                    </a:lnTo>
                    <a:lnTo>
                      <a:pt x="132" y="840"/>
                    </a:lnTo>
                    <a:lnTo>
                      <a:pt x="126" y="840"/>
                    </a:lnTo>
                    <a:lnTo>
                      <a:pt x="126" y="846"/>
                    </a:lnTo>
                    <a:lnTo>
                      <a:pt x="120" y="846"/>
                    </a:lnTo>
                    <a:lnTo>
                      <a:pt x="115" y="846"/>
                    </a:lnTo>
                    <a:lnTo>
                      <a:pt x="109" y="846"/>
                    </a:lnTo>
                    <a:lnTo>
                      <a:pt x="109" y="840"/>
                    </a:lnTo>
                    <a:lnTo>
                      <a:pt x="109" y="834"/>
                    </a:lnTo>
                    <a:lnTo>
                      <a:pt x="103" y="834"/>
                    </a:lnTo>
                    <a:lnTo>
                      <a:pt x="97" y="834"/>
                    </a:lnTo>
                    <a:lnTo>
                      <a:pt x="97" y="829"/>
                    </a:lnTo>
                    <a:lnTo>
                      <a:pt x="97" y="823"/>
                    </a:lnTo>
                    <a:lnTo>
                      <a:pt x="92" y="823"/>
                    </a:lnTo>
                    <a:lnTo>
                      <a:pt x="86" y="823"/>
                    </a:lnTo>
                    <a:lnTo>
                      <a:pt x="80" y="823"/>
                    </a:lnTo>
                    <a:lnTo>
                      <a:pt x="80" y="817"/>
                    </a:lnTo>
                    <a:lnTo>
                      <a:pt x="74" y="817"/>
                    </a:lnTo>
                    <a:lnTo>
                      <a:pt x="74" y="811"/>
                    </a:lnTo>
                    <a:lnTo>
                      <a:pt x="69" y="811"/>
                    </a:lnTo>
                    <a:lnTo>
                      <a:pt x="69" y="806"/>
                    </a:lnTo>
                    <a:lnTo>
                      <a:pt x="63" y="806"/>
                    </a:lnTo>
                    <a:lnTo>
                      <a:pt x="63" y="800"/>
                    </a:lnTo>
                    <a:lnTo>
                      <a:pt x="57" y="800"/>
                    </a:lnTo>
                    <a:lnTo>
                      <a:pt x="51" y="800"/>
                    </a:lnTo>
                    <a:lnTo>
                      <a:pt x="51" y="794"/>
                    </a:lnTo>
                    <a:lnTo>
                      <a:pt x="46" y="794"/>
                    </a:lnTo>
                    <a:lnTo>
                      <a:pt x="40" y="794"/>
                    </a:lnTo>
                    <a:lnTo>
                      <a:pt x="40" y="800"/>
                    </a:lnTo>
                    <a:lnTo>
                      <a:pt x="40" y="794"/>
                    </a:lnTo>
                    <a:lnTo>
                      <a:pt x="34" y="794"/>
                    </a:lnTo>
                    <a:lnTo>
                      <a:pt x="34" y="788"/>
                    </a:lnTo>
                    <a:lnTo>
                      <a:pt x="28" y="788"/>
                    </a:lnTo>
                    <a:lnTo>
                      <a:pt x="28" y="783"/>
                    </a:lnTo>
                    <a:lnTo>
                      <a:pt x="23" y="783"/>
                    </a:lnTo>
                    <a:lnTo>
                      <a:pt x="23" y="777"/>
                    </a:lnTo>
                    <a:lnTo>
                      <a:pt x="23" y="771"/>
                    </a:lnTo>
                    <a:lnTo>
                      <a:pt x="17" y="771"/>
                    </a:lnTo>
                    <a:lnTo>
                      <a:pt x="17" y="765"/>
                    </a:lnTo>
                    <a:lnTo>
                      <a:pt x="17" y="760"/>
                    </a:lnTo>
                    <a:lnTo>
                      <a:pt x="11" y="760"/>
                    </a:lnTo>
                    <a:lnTo>
                      <a:pt x="11" y="754"/>
                    </a:lnTo>
                    <a:lnTo>
                      <a:pt x="5" y="754"/>
                    </a:lnTo>
                    <a:lnTo>
                      <a:pt x="5" y="748"/>
                    </a:lnTo>
                    <a:lnTo>
                      <a:pt x="0" y="748"/>
                    </a:lnTo>
                    <a:lnTo>
                      <a:pt x="0" y="742"/>
                    </a:lnTo>
                    <a:lnTo>
                      <a:pt x="0" y="737"/>
                    </a:lnTo>
                    <a:lnTo>
                      <a:pt x="5" y="737"/>
                    </a:lnTo>
                    <a:lnTo>
                      <a:pt x="11" y="737"/>
                    </a:lnTo>
                    <a:lnTo>
                      <a:pt x="17" y="737"/>
                    </a:lnTo>
                    <a:lnTo>
                      <a:pt x="17" y="731"/>
                    </a:lnTo>
                    <a:lnTo>
                      <a:pt x="17" y="725"/>
                    </a:lnTo>
                    <a:lnTo>
                      <a:pt x="17" y="731"/>
                    </a:lnTo>
                    <a:lnTo>
                      <a:pt x="17" y="725"/>
                    </a:lnTo>
                    <a:lnTo>
                      <a:pt x="23" y="725"/>
                    </a:lnTo>
                    <a:lnTo>
                      <a:pt x="23" y="731"/>
                    </a:lnTo>
                    <a:lnTo>
                      <a:pt x="28" y="731"/>
                    </a:lnTo>
                    <a:lnTo>
                      <a:pt x="28" y="725"/>
                    </a:lnTo>
                    <a:lnTo>
                      <a:pt x="34" y="725"/>
                    </a:lnTo>
                    <a:lnTo>
                      <a:pt x="34" y="731"/>
                    </a:lnTo>
                    <a:lnTo>
                      <a:pt x="40" y="731"/>
                    </a:lnTo>
                    <a:lnTo>
                      <a:pt x="40" y="725"/>
                    </a:lnTo>
                    <a:lnTo>
                      <a:pt x="46" y="725"/>
                    </a:lnTo>
                    <a:lnTo>
                      <a:pt x="46" y="719"/>
                    </a:lnTo>
                    <a:lnTo>
                      <a:pt x="46" y="714"/>
                    </a:lnTo>
                    <a:lnTo>
                      <a:pt x="51" y="714"/>
                    </a:lnTo>
                    <a:lnTo>
                      <a:pt x="51" y="708"/>
                    </a:lnTo>
                    <a:lnTo>
                      <a:pt x="51" y="702"/>
                    </a:lnTo>
                    <a:lnTo>
                      <a:pt x="51" y="696"/>
                    </a:lnTo>
                    <a:lnTo>
                      <a:pt x="46" y="696"/>
                    </a:lnTo>
                    <a:lnTo>
                      <a:pt x="46" y="691"/>
                    </a:lnTo>
                    <a:lnTo>
                      <a:pt x="51" y="691"/>
                    </a:lnTo>
                    <a:lnTo>
                      <a:pt x="51" y="685"/>
                    </a:lnTo>
                    <a:lnTo>
                      <a:pt x="51" y="679"/>
                    </a:lnTo>
                    <a:lnTo>
                      <a:pt x="57" y="679"/>
                    </a:lnTo>
                    <a:lnTo>
                      <a:pt x="57" y="673"/>
                    </a:lnTo>
                    <a:lnTo>
                      <a:pt x="57" y="679"/>
                    </a:lnTo>
                    <a:lnTo>
                      <a:pt x="57" y="673"/>
                    </a:lnTo>
                    <a:lnTo>
                      <a:pt x="63" y="673"/>
                    </a:lnTo>
                    <a:lnTo>
                      <a:pt x="63" y="667"/>
                    </a:lnTo>
                    <a:lnTo>
                      <a:pt x="63" y="662"/>
                    </a:lnTo>
                    <a:lnTo>
                      <a:pt x="63" y="656"/>
                    </a:lnTo>
                    <a:lnTo>
                      <a:pt x="63" y="650"/>
                    </a:lnTo>
                    <a:lnTo>
                      <a:pt x="57" y="650"/>
                    </a:lnTo>
                    <a:lnTo>
                      <a:pt x="57" y="644"/>
                    </a:lnTo>
                    <a:lnTo>
                      <a:pt x="63" y="644"/>
                    </a:lnTo>
                    <a:lnTo>
                      <a:pt x="63" y="639"/>
                    </a:lnTo>
                    <a:lnTo>
                      <a:pt x="63" y="633"/>
                    </a:lnTo>
                    <a:lnTo>
                      <a:pt x="69" y="633"/>
                    </a:lnTo>
                    <a:lnTo>
                      <a:pt x="74" y="633"/>
                    </a:lnTo>
                    <a:lnTo>
                      <a:pt x="74" y="627"/>
                    </a:lnTo>
                    <a:lnTo>
                      <a:pt x="74" y="621"/>
                    </a:lnTo>
                    <a:lnTo>
                      <a:pt x="80" y="616"/>
                    </a:lnTo>
                    <a:lnTo>
                      <a:pt x="86" y="616"/>
                    </a:lnTo>
                    <a:lnTo>
                      <a:pt x="86" y="621"/>
                    </a:lnTo>
                    <a:lnTo>
                      <a:pt x="92" y="616"/>
                    </a:lnTo>
                    <a:lnTo>
                      <a:pt x="92" y="610"/>
                    </a:lnTo>
                    <a:lnTo>
                      <a:pt x="97" y="610"/>
                    </a:lnTo>
                    <a:lnTo>
                      <a:pt x="97" y="604"/>
                    </a:lnTo>
                    <a:lnTo>
                      <a:pt x="97" y="598"/>
                    </a:lnTo>
                    <a:lnTo>
                      <a:pt x="109" y="598"/>
                    </a:lnTo>
                    <a:lnTo>
                      <a:pt x="115" y="587"/>
                    </a:lnTo>
                    <a:lnTo>
                      <a:pt x="109" y="587"/>
                    </a:lnTo>
                    <a:lnTo>
                      <a:pt x="109" y="581"/>
                    </a:lnTo>
                    <a:lnTo>
                      <a:pt x="109" y="575"/>
                    </a:lnTo>
                    <a:lnTo>
                      <a:pt x="109" y="570"/>
                    </a:lnTo>
                    <a:lnTo>
                      <a:pt x="109" y="564"/>
                    </a:lnTo>
                    <a:lnTo>
                      <a:pt x="103" y="564"/>
                    </a:lnTo>
                    <a:lnTo>
                      <a:pt x="97" y="564"/>
                    </a:lnTo>
                    <a:lnTo>
                      <a:pt x="97" y="558"/>
                    </a:lnTo>
                    <a:lnTo>
                      <a:pt x="103" y="558"/>
                    </a:lnTo>
                    <a:lnTo>
                      <a:pt x="103" y="552"/>
                    </a:lnTo>
                    <a:lnTo>
                      <a:pt x="97" y="552"/>
                    </a:lnTo>
                    <a:lnTo>
                      <a:pt x="97" y="547"/>
                    </a:lnTo>
                    <a:lnTo>
                      <a:pt x="92" y="547"/>
                    </a:lnTo>
                    <a:lnTo>
                      <a:pt x="97" y="547"/>
                    </a:lnTo>
                    <a:lnTo>
                      <a:pt x="97" y="541"/>
                    </a:lnTo>
                    <a:lnTo>
                      <a:pt x="126" y="489"/>
                    </a:lnTo>
                    <a:lnTo>
                      <a:pt x="132" y="489"/>
                    </a:lnTo>
                    <a:lnTo>
                      <a:pt x="138" y="489"/>
                    </a:lnTo>
                    <a:lnTo>
                      <a:pt x="143" y="495"/>
                    </a:lnTo>
                    <a:lnTo>
                      <a:pt x="149" y="495"/>
                    </a:lnTo>
                    <a:lnTo>
                      <a:pt x="155" y="495"/>
                    </a:lnTo>
                    <a:lnTo>
                      <a:pt x="161" y="495"/>
                    </a:lnTo>
                    <a:lnTo>
                      <a:pt x="161" y="501"/>
                    </a:lnTo>
                    <a:lnTo>
                      <a:pt x="166" y="501"/>
                    </a:lnTo>
                    <a:lnTo>
                      <a:pt x="166" y="495"/>
                    </a:lnTo>
                    <a:lnTo>
                      <a:pt x="172" y="495"/>
                    </a:lnTo>
                    <a:lnTo>
                      <a:pt x="172" y="501"/>
                    </a:lnTo>
                    <a:lnTo>
                      <a:pt x="178" y="501"/>
                    </a:lnTo>
                    <a:lnTo>
                      <a:pt x="178" y="495"/>
                    </a:lnTo>
                    <a:lnTo>
                      <a:pt x="184" y="495"/>
                    </a:lnTo>
                    <a:lnTo>
                      <a:pt x="184" y="489"/>
                    </a:lnTo>
                    <a:lnTo>
                      <a:pt x="189" y="489"/>
                    </a:lnTo>
                    <a:lnTo>
                      <a:pt x="189" y="483"/>
                    </a:lnTo>
                    <a:lnTo>
                      <a:pt x="195" y="483"/>
                    </a:lnTo>
                    <a:lnTo>
                      <a:pt x="195" y="478"/>
                    </a:lnTo>
                    <a:lnTo>
                      <a:pt x="201" y="478"/>
                    </a:lnTo>
                    <a:lnTo>
                      <a:pt x="207" y="478"/>
                    </a:lnTo>
                    <a:lnTo>
                      <a:pt x="212" y="478"/>
                    </a:lnTo>
                    <a:lnTo>
                      <a:pt x="212" y="483"/>
                    </a:lnTo>
                    <a:lnTo>
                      <a:pt x="212" y="489"/>
                    </a:lnTo>
                    <a:lnTo>
                      <a:pt x="212" y="495"/>
                    </a:lnTo>
                    <a:lnTo>
                      <a:pt x="218" y="495"/>
                    </a:lnTo>
                    <a:lnTo>
                      <a:pt x="218" y="501"/>
                    </a:lnTo>
                    <a:lnTo>
                      <a:pt x="218" y="506"/>
                    </a:lnTo>
                    <a:lnTo>
                      <a:pt x="224" y="506"/>
                    </a:lnTo>
                    <a:lnTo>
                      <a:pt x="218" y="512"/>
                    </a:lnTo>
                    <a:lnTo>
                      <a:pt x="224" y="512"/>
                    </a:lnTo>
                    <a:lnTo>
                      <a:pt x="224" y="518"/>
                    </a:lnTo>
                    <a:lnTo>
                      <a:pt x="224" y="524"/>
                    </a:lnTo>
                    <a:lnTo>
                      <a:pt x="230" y="524"/>
                    </a:lnTo>
                    <a:lnTo>
                      <a:pt x="236" y="524"/>
                    </a:lnTo>
                    <a:lnTo>
                      <a:pt x="236" y="529"/>
                    </a:lnTo>
                    <a:lnTo>
                      <a:pt x="236" y="524"/>
                    </a:lnTo>
                    <a:lnTo>
                      <a:pt x="241" y="524"/>
                    </a:lnTo>
                    <a:lnTo>
                      <a:pt x="247" y="524"/>
                    </a:lnTo>
                    <a:lnTo>
                      <a:pt x="241" y="524"/>
                    </a:lnTo>
                    <a:lnTo>
                      <a:pt x="247" y="524"/>
                    </a:lnTo>
                    <a:lnTo>
                      <a:pt x="241" y="524"/>
                    </a:lnTo>
                    <a:lnTo>
                      <a:pt x="241" y="518"/>
                    </a:lnTo>
                    <a:lnTo>
                      <a:pt x="247" y="518"/>
                    </a:lnTo>
                    <a:lnTo>
                      <a:pt x="241" y="518"/>
                    </a:lnTo>
                    <a:lnTo>
                      <a:pt x="247" y="518"/>
                    </a:lnTo>
                    <a:lnTo>
                      <a:pt x="241" y="518"/>
                    </a:lnTo>
                    <a:lnTo>
                      <a:pt x="247" y="518"/>
                    </a:lnTo>
                    <a:lnTo>
                      <a:pt x="241" y="518"/>
                    </a:lnTo>
                    <a:lnTo>
                      <a:pt x="247" y="518"/>
                    </a:lnTo>
                    <a:lnTo>
                      <a:pt x="241" y="518"/>
                    </a:lnTo>
                    <a:lnTo>
                      <a:pt x="241" y="512"/>
                    </a:lnTo>
                    <a:lnTo>
                      <a:pt x="241" y="506"/>
                    </a:lnTo>
                    <a:lnTo>
                      <a:pt x="241" y="501"/>
                    </a:lnTo>
                    <a:lnTo>
                      <a:pt x="241" y="495"/>
                    </a:lnTo>
                    <a:lnTo>
                      <a:pt x="247" y="495"/>
                    </a:lnTo>
                    <a:lnTo>
                      <a:pt x="247" y="489"/>
                    </a:lnTo>
                    <a:lnTo>
                      <a:pt x="253" y="489"/>
                    </a:lnTo>
                    <a:lnTo>
                      <a:pt x="253" y="483"/>
                    </a:lnTo>
                    <a:lnTo>
                      <a:pt x="253" y="478"/>
                    </a:lnTo>
                    <a:lnTo>
                      <a:pt x="259" y="472"/>
                    </a:lnTo>
                    <a:lnTo>
                      <a:pt x="259" y="466"/>
                    </a:lnTo>
                    <a:lnTo>
                      <a:pt x="264" y="466"/>
                    </a:lnTo>
                    <a:lnTo>
                      <a:pt x="270" y="466"/>
                    </a:lnTo>
                    <a:lnTo>
                      <a:pt x="276" y="460"/>
                    </a:lnTo>
                    <a:lnTo>
                      <a:pt x="276" y="455"/>
                    </a:lnTo>
                    <a:lnTo>
                      <a:pt x="282" y="455"/>
                    </a:lnTo>
                    <a:lnTo>
                      <a:pt x="282" y="449"/>
                    </a:lnTo>
                    <a:lnTo>
                      <a:pt x="287" y="449"/>
                    </a:lnTo>
                    <a:lnTo>
                      <a:pt x="293" y="449"/>
                    </a:lnTo>
                    <a:lnTo>
                      <a:pt x="299" y="449"/>
                    </a:lnTo>
                    <a:lnTo>
                      <a:pt x="299" y="443"/>
                    </a:lnTo>
                    <a:lnTo>
                      <a:pt x="305" y="437"/>
                    </a:lnTo>
                    <a:lnTo>
                      <a:pt x="310" y="437"/>
                    </a:lnTo>
                    <a:lnTo>
                      <a:pt x="310" y="432"/>
                    </a:lnTo>
                    <a:lnTo>
                      <a:pt x="310" y="426"/>
                    </a:lnTo>
                    <a:lnTo>
                      <a:pt x="316" y="426"/>
                    </a:lnTo>
                    <a:lnTo>
                      <a:pt x="310" y="426"/>
                    </a:lnTo>
                    <a:lnTo>
                      <a:pt x="310" y="420"/>
                    </a:lnTo>
                    <a:lnTo>
                      <a:pt x="310" y="414"/>
                    </a:lnTo>
                    <a:lnTo>
                      <a:pt x="310" y="409"/>
                    </a:lnTo>
                    <a:lnTo>
                      <a:pt x="305" y="403"/>
                    </a:lnTo>
                    <a:lnTo>
                      <a:pt x="310" y="403"/>
                    </a:lnTo>
                    <a:lnTo>
                      <a:pt x="310" y="397"/>
                    </a:lnTo>
                    <a:lnTo>
                      <a:pt x="316" y="397"/>
                    </a:lnTo>
                    <a:lnTo>
                      <a:pt x="322" y="397"/>
                    </a:lnTo>
                    <a:lnTo>
                      <a:pt x="328" y="397"/>
                    </a:lnTo>
                    <a:lnTo>
                      <a:pt x="328" y="391"/>
                    </a:lnTo>
                    <a:lnTo>
                      <a:pt x="333" y="386"/>
                    </a:lnTo>
                    <a:lnTo>
                      <a:pt x="333" y="391"/>
                    </a:lnTo>
                    <a:lnTo>
                      <a:pt x="339" y="391"/>
                    </a:lnTo>
                    <a:lnTo>
                      <a:pt x="345" y="391"/>
                    </a:lnTo>
                    <a:lnTo>
                      <a:pt x="339" y="391"/>
                    </a:lnTo>
                    <a:lnTo>
                      <a:pt x="339" y="397"/>
                    </a:lnTo>
                    <a:lnTo>
                      <a:pt x="339" y="403"/>
                    </a:lnTo>
                    <a:lnTo>
                      <a:pt x="345" y="403"/>
                    </a:lnTo>
                    <a:lnTo>
                      <a:pt x="345" y="409"/>
                    </a:lnTo>
                    <a:lnTo>
                      <a:pt x="351" y="409"/>
                    </a:lnTo>
                    <a:lnTo>
                      <a:pt x="351" y="414"/>
                    </a:lnTo>
                    <a:lnTo>
                      <a:pt x="356" y="414"/>
                    </a:lnTo>
                    <a:lnTo>
                      <a:pt x="356" y="420"/>
                    </a:lnTo>
                    <a:lnTo>
                      <a:pt x="356" y="414"/>
                    </a:lnTo>
                    <a:lnTo>
                      <a:pt x="356" y="420"/>
                    </a:lnTo>
                    <a:lnTo>
                      <a:pt x="362" y="420"/>
                    </a:lnTo>
                    <a:lnTo>
                      <a:pt x="368" y="420"/>
                    </a:lnTo>
                    <a:lnTo>
                      <a:pt x="368" y="426"/>
                    </a:lnTo>
                    <a:lnTo>
                      <a:pt x="368" y="432"/>
                    </a:lnTo>
                    <a:lnTo>
                      <a:pt x="362" y="432"/>
                    </a:lnTo>
                    <a:lnTo>
                      <a:pt x="368" y="432"/>
                    </a:lnTo>
                    <a:lnTo>
                      <a:pt x="368" y="426"/>
                    </a:lnTo>
                    <a:lnTo>
                      <a:pt x="374" y="426"/>
                    </a:lnTo>
                    <a:lnTo>
                      <a:pt x="374" y="432"/>
                    </a:lnTo>
                    <a:lnTo>
                      <a:pt x="379" y="432"/>
                    </a:lnTo>
                    <a:lnTo>
                      <a:pt x="379" y="426"/>
                    </a:lnTo>
                    <a:lnTo>
                      <a:pt x="379" y="432"/>
                    </a:lnTo>
                    <a:lnTo>
                      <a:pt x="385" y="432"/>
                    </a:lnTo>
                    <a:lnTo>
                      <a:pt x="385" y="437"/>
                    </a:lnTo>
                    <a:lnTo>
                      <a:pt x="385" y="443"/>
                    </a:lnTo>
                    <a:lnTo>
                      <a:pt x="391" y="443"/>
                    </a:lnTo>
                    <a:lnTo>
                      <a:pt x="391" y="437"/>
                    </a:lnTo>
                    <a:lnTo>
                      <a:pt x="391" y="443"/>
                    </a:lnTo>
                    <a:lnTo>
                      <a:pt x="397" y="437"/>
                    </a:lnTo>
                    <a:lnTo>
                      <a:pt x="402" y="437"/>
                    </a:lnTo>
                    <a:lnTo>
                      <a:pt x="402" y="432"/>
                    </a:lnTo>
                    <a:lnTo>
                      <a:pt x="402" y="426"/>
                    </a:lnTo>
                    <a:lnTo>
                      <a:pt x="397" y="426"/>
                    </a:lnTo>
                    <a:lnTo>
                      <a:pt x="402" y="426"/>
                    </a:lnTo>
                    <a:lnTo>
                      <a:pt x="402" y="420"/>
                    </a:lnTo>
                    <a:lnTo>
                      <a:pt x="408" y="420"/>
                    </a:lnTo>
                    <a:lnTo>
                      <a:pt x="408" y="414"/>
                    </a:lnTo>
                    <a:lnTo>
                      <a:pt x="402" y="414"/>
                    </a:lnTo>
                    <a:lnTo>
                      <a:pt x="408" y="414"/>
                    </a:lnTo>
                    <a:lnTo>
                      <a:pt x="414" y="409"/>
                    </a:lnTo>
                    <a:lnTo>
                      <a:pt x="420" y="409"/>
                    </a:lnTo>
                    <a:lnTo>
                      <a:pt x="420" y="403"/>
                    </a:lnTo>
                    <a:lnTo>
                      <a:pt x="425" y="403"/>
                    </a:lnTo>
                    <a:lnTo>
                      <a:pt x="420" y="403"/>
                    </a:lnTo>
                    <a:lnTo>
                      <a:pt x="420" y="397"/>
                    </a:lnTo>
                    <a:lnTo>
                      <a:pt x="420" y="391"/>
                    </a:lnTo>
                    <a:lnTo>
                      <a:pt x="414" y="391"/>
                    </a:lnTo>
                    <a:lnTo>
                      <a:pt x="414" y="386"/>
                    </a:lnTo>
                    <a:lnTo>
                      <a:pt x="420" y="386"/>
                    </a:lnTo>
                    <a:lnTo>
                      <a:pt x="420" y="380"/>
                    </a:lnTo>
                    <a:lnTo>
                      <a:pt x="414" y="380"/>
                    </a:lnTo>
                    <a:lnTo>
                      <a:pt x="414" y="374"/>
                    </a:lnTo>
                    <a:lnTo>
                      <a:pt x="408" y="380"/>
                    </a:lnTo>
                    <a:lnTo>
                      <a:pt x="408" y="374"/>
                    </a:lnTo>
                    <a:lnTo>
                      <a:pt x="402" y="374"/>
                    </a:lnTo>
                    <a:lnTo>
                      <a:pt x="402" y="368"/>
                    </a:lnTo>
                    <a:lnTo>
                      <a:pt x="402" y="362"/>
                    </a:lnTo>
                    <a:lnTo>
                      <a:pt x="402" y="357"/>
                    </a:lnTo>
                    <a:lnTo>
                      <a:pt x="408" y="357"/>
                    </a:lnTo>
                    <a:lnTo>
                      <a:pt x="408" y="351"/>
                    </a:lnTo>
                    <a:lnTo>
                      <a:pt x="408" y="345"/>
                    </a:lnTo>
                    <a:lnTo>
                      <a:pt x="414" y="345"/>
                    </a:lnTo>
                    <a:lnTo>
                      <a:pt x="420" y="345"/>
                    </a:lnTo>
                    <a:lnTo>
                      <a:pt x="425" y="345"/>
                    </a:lnTo>
                    <a:lnTo>
                      <a:pt x="425" y="351"/>
                    </a:lnTo>
                    <a:lnTo>
                      <a:pt x="425" y="345"/>
                    </a:lnTo>
                    <a:lnTo>
                      <a:pt x="431" y="345"/>
                    </a:lnTo>
                    <a:lnTo>
                      <a:pt x="425" y="345"/>
                    </a:lnTo>
                    <a:lnTo>
                      <a:pt x="425" y="339"/>
                    </a:lnTo>
                    <a:lnTo>
                      <a:pt x="425" y="334"/>
                    </a:lnTo>
                    <a:lnTo>
                      <a:pt x="425" y="328"/>
                    </a:lnTo>
                    <a:lnTo>
                      <a:pt x="425" y="322"/>
                    </a:lnTo>
                    <a:lnTo>
                      <a:pt x="425" y="316"/>
                    </a:lnTo>
                    <a:lnTo>
                      <a:pt x="420" y="316"/>
                    </a:lnTo>
                    <a:lnTo>
                      <a:pt x="414" y="316"/>
                    </a:lnTo>
                    <a:lnTo>
                      <a:pt x="408" y="316"/>
                    </a:lnTo>
                    <a:lnTo>
                      <a:pt x="408" y="311"/>
                    </a:lnTo>
                    <a:lnTo>
                      <a:pt x="402" y="311"/>
                    </a:lnTo>
                    <a:lnTo>
                      <a:pt x="402" y="305"/>
                    </a:lnTo>
                    <a:lnTo>
                      <a:pt x="397" y="305"/>
                    </a:lnTo>
                    <a:lnTo>
                      <a:pt x="397" y="299"/>
                    </a:lnTo>
                    <a:lnTo>
                      <a:pt x="397" y="293"/>
                    </a:lnTo>
                    <a:lnTo>
                      <a:pt x="391" y="293"/>
                    </a:lnTo>
                    <a:lnTo>
                      <a:pt x="391" y="288"/>
                    </a:lnTo>
                    <a:lnTo>
                      <a:pt x="391" y="282"/>
                    </a:lnTo>
                    <a:lnTo>
                      <a:pt x="397" y="282"/>
                    </a:lnTo>
                    <a:lnTo>
                      <a:pt x="391" y="276"/>
                    </a:lnTo>
                    <a:lnTo>
                      <a:pt x="391" y="270"/>
                    </a:lnTo>
                    <a:lnTo>
                      <a:pt x="397" y="270"/>
                    </a:lnTo>
                    <a:lnTo>
                      <a:pt x="397" y="265"/>
                    </a:lnTo>
                    <a:lnTo>
                      <a:pt x="391" y="265"/>
                    </a:lnTo>
                    <a:lnTo>
                      <a:pt x="397" y="259"/>
                    </a:lnTo>
                    <a:lnTo>
                      <a:pt x="397" y="253"/>
                    </a:lnTo>
                    <a:lnTo>
                      <a:pt x="397" y="247"/>
                    </a:lnTo>
                    <a:lnTo>
                      <a:pt x="402" y="247"/>
                    </a:lnTo>
                    <a:lnTo>
                      <a:pt x="402" y="242"/>
                    </a:lnTo>
                    <a:lnTo>
                      <a:pt x="402" y="247"/>
                    </a:lnTo>
                    <a:lnTo>
                      <a:pt x="408" y="242"/>
                    </a:lnTo>
                    <a:lnTo>
                      <a:pt x="408" y="247"/>
                    </a:lnTo>
                    <a:lnTo>
                      <a:pt x="408" y="242"/>
                    </a:lnTo>
                    <a:lnTo>
                      <a:pt x="408" y="247"/>
                    </a:lnTo>
                    <a:lnTo>
                      <a:pt x="408" y="242"/>
                    </a:lnTo>
                    <a:lnTo>
                      <a:pt x="408" y="236"/>
                    </a:lnTo>
                    <a:lnTo>
                      <a:pt x="402" y="236"/>
                    </a:lnTo>
                    <a:lnTo>
                      <a:pt x="402" y="230"/>
                    </a:lnTo>
                    <a:lnTo>
                      <a:pt x="408" y="230"/>
                    </a:lnTo>
                    <a:lnTo>
                      <a:pt x="414" y="230"/>
                    </a:lnTo>
                    <a:lnTo>
                      <a:pt x="414" y="224"/>
                    </a:lnTo>
                    <a:lnTo>
                      <a:pt x="420" y="224"/>
                    </a:lnTo>
                    <a:lnTo>
                      <a:pt x="420" y="219"/>
                    </a:lnTo>
                    <a:lnTo>
                      <a:pt x="425" y="219"/>
                    </a:lnTo>
                    <a:lnTo>
                      <a:pt x="425" y="213"/>
                    </a:lnTo>
                    <a:lnTo>
                      <a:pt x="431" y="213"/>
                    </a:lnTo>
                    <a:lnTo>
                      <a:pt x="431" y="207"/>
                    </a:lnTo>
                    <a:lnTo>
                      <a:pt x="437" y="207"/>
                    </a:lnTo>
                    <a:lnTo>
                      <a:pt x="437" y="213"/>
                    </a:lnTo>
                    <a:lnTo>
                      <a:pt x="437" y="207"/>
                    </a:lnTo>
                    <a:lnTo>
                      <a:pt x="443" y="207"/>
                    </a:lnTo>
                    <a:lnTo>
                      <a:pt x="443" y="201"/>
                    </a:lnTo>
                    <a:lnTo>
                      <a:pt x="443" y="196"/>
                    </a:lnTo>
                    <a:lnTo>
                      <a:pt x="443" y="190"/>
                    </a:lnTo>
                    <a:lnTo>
                      <a:pt x="448" y="190"/>
                    </a:lnTo>
                    <a:lnTo>
                      <a:pt x="448" y="184"/>
                    </a:lnTo>
                    <a:lnTo>
                      <a:pt x="454" y="184"/>
                    </a:lnTo>
                    <a:lnTo>
                      <a:pt x="454" y="178"/>
                    </a:lnTo>
                    <a:lnTo>
                      <a:pt x="460" y="178"/>
                    </a:lnTo>
                    <a:lnTo>
                      <a:pt x="460" y="173"/>
                    </a:lnTo>
                    <a:lnTo>
                      <a:pt x="460" y="167"/>
                    </a:lnTo>
                    <a:lnTo>
                      <a:pt x="460" y="161"/>
                    </a:lnTo>
                    <a:lnTo>
                      <a:pt x="460" y="155"/>
                    </a:lnTo>
                    <a:lnTo>
                      <a:pt x="460" y="150"/>
                    </a:lnTo>
                    <a:lnTo>
                      <a:pt x="466" y="150"/>
                    </a:lnTo>
                    <a:lnTo>
                      <a:pt x="466" y="144"/>
                    </a:lnTo>
                    <a:lnTo>
                      <a:pt x="471" y="144"/>
                    </a:lnTo>
                    <a:lnTo>
                      <a:pt x="471" y="138"/>
                    </a:lnTo>
                    <a:lnTo>
                      <a:pt x="471" y="132"/>
                    </a:lnTo>
                    <a:lnTo>
                      <a:pt x="466" y="132"/>
                    </a:lnTo>
                    <a:lnTo>
                      <a:pt x="466" y="127"/>
                    </a:lnTo>
                    <a:lnTo>
                      <a:pt x="460" y="127"/>
                    </a:lnTo>
                    <a:lnTo>
                      <a:pt x="466" y="121"/>
                    </a:lnTo>
                    <a:lnTo>
                      <a:pt x="460" y="121"/>
                    </a:lnTo>
                    <a:lnTo>
                      <a:pt x="460" y="115"/>
                    </a:lnTo>
                    <a:lnTo>
                      <a:pt x="454" y="115"/>
                    </a:lnTo>
                    <a:lnTo>
                      <a:pt x="454" y="109"/>
                    </a:lnTo>
                    <a:lnTo>
                      <a:pt x="448" y="109"/>
                    </a:lnTo>
                    <a:lnTo>
                      <a:pt x="448" y="104"/>
                    </a:lnTo>
                    <a:lnTo>
                      <a:pt x="448" y="98"/>
                    </a:lnTo>
                    <a:lnTo>
                      <a:pt x="454" y="98"/>
                    </a:lnTo>
                    <a:lnTo>
                      <a:pt x="460" y="92"/>
                    </a:lnTo>
                    <a:lnTo>
                      <a:pt x="460" y="86"/>
                    </a:lnTo>
                    <a:lnTo>
                      <a:pt x="454" y="86"/>
                    </a:lnTo>
                    <a:lnTo>
                      <a:pt x="454" y="80"/>
                    </a:lnTo>
                    <a:lnTo>
                      <a:pt x="460" y="80"/>
                    </a:lnTo>
                    <a:lnTo>
                      <a:pt x="454" y="80"/>
                    </a:lnTo>
                    <a:lnTo>
                      <a:pt x="460" y="80"/>
                    </a:lnTo>
                    <a:lnTo>
                      <a:pt x="460" y="75"/>
                    </a:lnTo>
                    <a:lnTo>
                      <a:pt x="460" y="80"/>
                    </a:lnTo>
                    <a:lnTo>
                      <a:pt x="466" y="80"/>
                    </a:lnTo>
                    <a:lnTo>
                      <a:pt x="466" y="75"/>
                    </a:lnTo>
                    <a:lnTo>
                      <a:pt x="471" y="75"/>
                    </a:lnTo>
                    <a:lnTo>
                      <a:pt x="466" y="69"/>
                    </a:lnTo>
                    <a:lnTo>
                      <a:pt x="466" y="63"/>
                    </a:lnTo>
                    <a:lnTo>
                      <a:pt x="460" y="63"/>
                    </a:lnTo>
                    <a:lnTo>
                      <a:pt x="460" y="57"/>
                    </a:lnTo>
                    <a:lnTo>
                      <a:pt x="466" y="57"/>
                    </a:lnTo>
                    <a:lnTo>
                      <a:pt x="466" y="52"/>
                    </a:lnTo>
                    <a:lnTo>
                      <a:pt x="466" y="46"/>
                    </a:lnTo>
                    <a:lnTo>
                      <a:pt x="466" y="40"/>
                    </a:lnTo>
                    <a:lnTo>
                      <a:pt x="471" y="40"/>
                    </a:lnTo>
                    <a:lnTo>
                      <a:pt x="471" y="34"/>
                    </a:lnTo>
                    <a:lnTo>
                      <a:pt x="466" y="34"/>
                    </a:lnTo>
                    <a:lnTo>
                      <a:pt x="466" y="29"/>
                    </a:lnTo>
                    <a:lnTo>
                      <a:pt x="466" y="23"/>
                    </a:lnTo>
                    <a:lnTo>
                      <a:pt x="471" y="23"/>
                    </a:lnTo>
                    <a:lnTo>
                      <a:pt x="471" y="29"/>
                    </a:lnTo>
                    <a:lnTo>
                      <a:pt x="477" y="29"/>
                    </a:lnTo>
                    <a:lnTo>
                      <a:pt x="483" y="34"/>
                    </a:lnTo>
                    <a:lnTo>
                      <a:pt x="483" y="29"/>
                    </a:lnTo>
                    <a:lnTo>
                      <a:pt x="489" y="29"/>
                    </a:lnTo>
                    <a:lnTo>
                      <a:pt x="489" y="34"/>
                    </a:lnTo>
                    <a:lnTo>
                      <a:pt x="494" y="34"/>
                    </a:lnTo>
                    <a:lnTo>
                      <a:pt x="494" y="29"/>
                    </a:lnTo>
                    <a:lnTo>
                      <a:pt x="494" y="34"/>
                    </a:lnTo>
                    <a:lnTo>
                      <a:pt x="494" y="29"/>
                    </a:lnTo>
                    <a:lnTo>
                      <a:pt x="494" y="34"/>
                    </a:lnTo>
                    <a:lnTo>
                      <a:pt x="500" y="34"/>
                    </a:lnTo>
                    <a:lnTo>
                      <a:pt x="500" y="29"/>
                    </a:lnTo>
                    <a:lnTo>
                      <a:pt x="500" y="23"/>
                    </a:lnTo>
                    <a:lnTo>
                      <a:pt x="506" y="23"/>
                    </a:lnTo>
                    <a:lnTo>
                      <a:pt x="512" y="23"/>
                    </a:lnTo>
                    <a:lnTo>
                      <a:pt x="518" y="23"/>
                    </a:lnTo>
                    <a:lnTo>
                      <a:pt x="523" y="23"/>
                    </a:lnTo>
                    <a:lnTo>
                      <a:pt x="523" y="17"/>
                    </a:lnTo>
                    <a:lnTo>
                      <a:pt x="523" y="11"/>
                    </a:lnTo>
                    <a:lnTo>
                      <a:pt x="523" y="6"/>
                    </a:lnTo>
                    <a:lnTo>
                      <a:pt x="518" y="6"/>
                    </a:lnTo>
                    <a:lnTo>
                      <a:pt x="512" y="6"/>
                    </a:lnTo>
                    <a:lnTo>
                      <a:pt x="518" y="6"/>
                    </a:lnTo>
                    <a:lnTo>
                      <a:pt x="518" y="0"/>
                    </a:lnTo>
                    <a:lnTo>
                      <a:pt x="518" y="6"/>
                    </a:lnTo>
                    <a:lnTo>
                      <a:pt x="518" y="0"/>
                    </a:lnTo>
                    <a:lnTo>
                      <a:pt x="523" y="0"/>
                    </a:lnTo>
                    <a:lnTo>
                      <a:pt x="523" y="6"/>
                    </a:lnTo>
                    <a:lnTo>
                      <a:pt x="523" y="0"/>
                    </a:lnTo>
                    <a:lnTo>
                      <a:pt x="529" y="0"/>
                    </a:lnTo>
                    <a:lnTo>
                      <a:pt x="529" y="6"/>
                    </a:lnTo>
                    <a:close/>
                  </a:path>
                </a:pathLst>
              </a:custGeom>
              <a:solidFill>
                <a:srgbClr val="D4F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29" name="Freeform 339"/>
              <p:cNvSpPr>
                <a:spLocks/>
              </p:cNvSpPr>
              <p:nvPr/>
            </p:nvSpPr>
            <p:spPr bwMode="auto">
              <a:xfrm>
                <a:off x="3279" y="3101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0" name="Freeform 340"/>
              <p:cNvSpPr>
                <a:spLocks/>
              </p:cNvSpPr>
              <p:nvPr/>
            </p:nvSpPr>
            <p:spPr bwMode="auto">
              <a:xfrm>
                <a:off x="3273" y="3078"/>
                <a:ext cx="41" cy="34"/>
              </a:xfrm>
              <a:custGeom>
                <a:avLst/>
                <a:gdLst>
                  <a:gd name="T0" fmla="*/ 41 w 41"/>
                  <a:gd name="T1" fmla="*/ 11 h 34"/>
                  <a:gd name="T2" fmla="*/ 41 w 41"/>
                  <a:gd name="T3" fmla="*/ 17 h 34"/>
                  <a:gd name="T4" fmla="*/ 35 w 41"/>
                  <a:gd name="T5" fmla="*/ 17 h 34"/>
                  <a:gd name="T6" fmla="*/ 29 w 41"/>
                  <a:gd name="T7" fmla="*/ 17 h 34"/>
                  <a:gd name="T8" fmla="*/ 29 w 41"/>
                  <a:gd name="T9" fmla="*/ 23 h 34"/>
                  <a:gd name="T10" fmla="*/ 24 w 41"/>
                  <a:gd name="T11" fmla="*/ 23 h 34"/>
                  <a:gd name="T12" fmla="*/ 24 w 41"/>
                  <a:gd name="T13" fmla="*/ 28 h 34"/>
                  <a:gd name="T14" fmla="*/ 18 w 41"/>
                  <a:gd name="T15" fmla="*/ 28 h 34"/>
                  <a:gd name="T16" fmla="*/ 12 w 41"/>
                  <a:gd name="T17" fmla="*/ 28 h 34"/>
                  <a:gd name="T18" fmla="*/ 6 w 41"/>
                  <a:gd name="T19" fmla="*/ 28 h 34"/>
                  <a:gd name="T20" fmla="*/ 6 w 41"/>
                  <a:gd name="T21" fmla="*/ 34 h 34"/>
                  <a:gd name="T22" fmla="*/ 0 w 41"/>
                  <a:gd name="T23" fmla="*/ 34 h 34"/>
                  <a:gd name="T24" fmla="*/ 6 w 41"/>
                  <a:gd name="T25" fmla="*/ 28 h 34"/>
                  <a:gd name="T26" fmla="*/ 0 w 41"/>
                  <a:gd name="T27" fmla="*/ 28 h 34"/>
                  <a:gd name="T28" fmla="*/ 0 w 41"/>
                  <a:gd name="T29" fmla="*/ 34 h 34"/>
                  <a:gd name="T30" fmla="*/ 0 w 41"/>
                  <a:gd name="T31" fmla="*/ 28 h 34"/>
                  <a:gd name="T32" fmla="*/ 6 w 41"/>
                  <a:gd name="T33" fmla="*/ 28 h 34"/>
                  <a:gd name="T34" fmla="*/ 0 w 41"/>
                  <a:gd name="T35" fmla="*/ 28 h 34"/>
                  <a:gd name="T36" fmla="*/ 6 w 41"/>
                  <a:gd name="T37" fmla="*/ 28 h 34"/>
                  <a:gd name="T38" fmla="*/ 6 w 41"/>
                  <a:gd name="T39" fmla="*/ 23 h 34"/>
                  <a:gd name="T40" fmla="*/ 6 w 41"/>
                  <a:gd name="T41" fmla="*/ 28 h 34"/>
                  <a:gd name="T42" fmla="*/ 6 w 41"/>
                  <a:gd name="T43" fmla="*/ 23 h 34"/>
                  <a:gd name="T44" fmla="*/ 12 w 41"/>
                  <a:gd name="T45" fmla="*/ 23 h 34"/>
                  <a:gd name="T46" fmla="*/ 18 w 41"/>
                  <a:gd name="T47" fmla="*/ 23 h 34"/>
                  <a:gd name="T48" fmla="*/ 18 w 41"/>
                  <a:gd name="T49" fmla="*/ 17 h 34"/>
                  <a:gd name="T50" fmla="*/ 24 w 41"/>
                  <a:gd name="T51" fmla="*/ 17 h 34"/>
                  <a:gd name="T52" fmla="*/ 24 w 41"/>
                  <a:gd name="T53" fmla="*/ 11 h 34"/>
                  <a:gd name="T54" fmla="*/ 29 w 41"/>
                  <a:gd name="T55" fmla="*/ 11 h 34"/>
                  <a:gd name="T56" fmla="*/ 35 w 41"/>
                  <a:gd name="T57" fmla="*/ 11 h 34"/>
                  <a:gd name="T58" fmla="*/ 35 w 41"/>
                  <a:gd name="T59" fmla="*/ 5 h 34"/>
                  <a:gd name="T60" fmla="*/ 41 w 41"/>
                  <a:gd name="T61" fmla="*/ 5 h 34"/>
                  <a:gd name="T62" fmla="*/ 41 w 41"/>
                  <a:gd name="T63" fmla="*/ 0 h 34"/>
                  <a:gd name="T64" fmla="*/ 41 w 41"/>
                  <a:gd name="T65" fmla="*/ 5 h 34"/>
                  <a:gd name="T66" fmla="*/ 35 w 41"/>
                  <a:gd name="T67" fmla="*/ 11 h 34"/>
                  <a:gd name="T68" fmla="*/ 41 w 41"/>
                  <a:gd name="T69" fmla="*/ 11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34">
                    <a:moveTo>
                      <a:pt x="41" y="11"/>
                    </a:moveTo>
                    <a:lnTo>
                      <a:pt x="41" y="17"/>
                    </a:lnTo>
                    <a:lnTo>
                      <a:pt x="35" y="17"/>
                    </a:lnTo>
                    <a:lnTo>
                      <a:pt x="29" y="17"/>
                    </a:lnTo>
                    <a:lnTo>
                      <a:pt x="29" y="23"/>
                    </a:lnTo>
                    <a:lnTo>
                      <a:pt x="24" y="23"/>
                    </a:lnTo>
                    <a:lnTo>
                      <a:pt x="24" y="28"/>
                    </a:lnTo>
                    <a:lnTo>
                      <a:pt x="18" y="28"/>
                    </a:lnTo>
                    <a:lnTo>
                      <a:pt x="12" y="28"/>
                    </a:lnTo>
                    <a:lnTo>
                      <a:pt x="6" y="28"/>
                    </a:lnTo>
                    <a:lnTo>
                      <a:pt x="6" y="34"/>
                    </a:lnTo>
                    <a:lnTo>
                      <a:pt x="0" y="34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6" y="28"/>
                    </a:lnTo>
                    <a:lnTo>
                      <a:pt x="6" y="23"/>
                    </a:lnTo>
                    <a:lnTo>
                      <a:pt x="6" y="28"/>
                    </a:lnTo>
                    <a:lnTo>
                      <a:pt x="6" y="23"/>
                    </a:lnTo>
                    <a:lnTo>
                      <a:pt x="12" y="23"/>
                    </a:lnTo>
                    <a:lnTo>
                      <a:pt x="18" y="23"/>
                    </a:lnTo>
                    <a:lnTo>
                      <a:pt x="18" y="17"/>
                    </a:lnTo>
                    <a:lnTo>
                      <a:pt x="24" y="17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5" y="11"/>
                    </a:lnTo>
                    <a:lnTo>
                      <a:pt x="35" y="5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41" y="5"/>
                    </a:lnTo>
                    <a:lnTo>
                      <a:pt x="35" y="11"/>
                    </a:lnTo>
                    <a:lnTo>
                      <a:pt x="41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1" name="Freeform 341"/>
              <p:cNvSpPr>
                <a:spLocks/>
              </p:cNvSpPr>
              <p:nvPr/>
            </p:nvSpPr>
            <p:spPr bwMode="auto">
              <a:xfrm>
                <a:off x="2779" y="2255"/>
                <a:ext cx="972" cy="995"/>
              </a:xfrm>
              <a:custGeom>
                <a:avLst/>
                <a:gdLst>
                  <a:gd name="T0" fmla="*/ 518 w 972"/>
                  <a:gd name="T1" fmla="*/ 46 h 995"/>
                  <a:gd name="T2" fmla="*/ 564 w 972"/>
                  <a:gd name="T3" fmla="*/ 80 h 995"/>
                  <a:gd name="T4" fmla="*/ 581 w 972"/>
                  <a:gd name="T5" fmla="*/ 138 h 995"/>
                  <a:gd name="T6" fmla="*/ 581 w 972"/>
                  <a:gd name="T7" fmla="*/ 201 h 995"/>
                  <a:gd name="T8" fmla="*/ 610 w 972"/>
                  <a:gd name="T9" fmla="*/ 247 h 995"/>
                  <a:gd name="T10" fmla="*/ 592 w 972"/>
                  <a:gd name="T11" fmla="*/ 287 h 995"/>
                  <a:gd name="T12" fmla="*/ 581 w 972"/>
                  <a:gd name="T13" fmla="*/ 351 h 995"/>
                  <a:gd name="T14" fmla="*/ 592 w 972"/>
                  <a:gd name="T15" fmla="*/ 397 h 995"/>
                  <a:gd name="T16" fmla="*/ 650 w 972"/>
                  <a:gd name="T17" fmla="*/ 380 h 995"/>
                  <a:gd name="T18" fmla="*/ 690 w 972"/>
                  <a:gd name="T19" fmla="*/ 362 h 995"/>
                  <a:gd name="T20" fmla="*/ 702 w 972"/>
                  <a:gd name="T21" fmla="*/ 385 h 995"/>
                  <a:gd name="T22" fmla="*/ 742 w 972"/>
                  <a:gd name="T23" fmla="*/ 351 h 995"/>
                  <a:gd name="T24" fmla="*/ 776 w 972"/>
                  <a:gd name="T25" fmla="*/ 293 h 995"/>
                  <a:gd name="T26" fmla="*/ 828 w 972"/>
                  <a:gd name="T27" fmla="*/ 270 h 995"/>
                  <a:gd name="T28" fmla="*/ 869 w 972"/>
                  <a:gd name="T29" fmla="*/ 299 h 995"/>
                  <a:gd name="T30" fmla="*/ 903 w 972"/>
                  <a:gd name="T31" fmla="*/ 328 h 995"/>
                  <a:gd name="T32" fmla="*/ 943 w 972"/>
                  <a:gd name="T33" fmla="*/ 345 h 995"/>
                  <a:gd name="T34" fmla="*/ 972 w 972"/>
                  <a:gd name="T35" fmla="*/ 414 h 995"/>
                  <a:gd name="T36" fmla="*/ 909 w 972"/>
                  <a:gd name="T37" fmla="*/ 426 h 995"/>
                  <a:gd name="T38" fmla="*/ 903 w 972"/>
                  <a:gd name="T39" fmla="*/ 472 h 995"/>
                  <a:gd name="T40" fmla="*/ 926 w 972"/>
                  <a:gd name="T41" fmla="*/ 495 h 995"/>
                  <a:gd name="T42" fmla="*/ 880 w 972"/>
                  <a:gd name="T43" fmla="*/ 535 h 995"/>
                  <a:gd name="T44" fmla="*/ 851 w 972"/>
                  <a:gd name="T45" fmla="*/ 506 h 995"/>
                  <a:gd name="T46" fmla="*/ 805 w 972"/>
                  <a:gd name="T47" fmla="*/ 558 h 995"/>
                  <a:gd name="T48" fmla="*/ 759 w 972"/>
                  <a:gd name="T49" fmla="*/ 564 h 995"/>
                  <a:gd name="T50" fmla="*/ 707 w 972"/>
                  <a:gd name="T51" fmla="*/ 552 h 995"/>
                  <a:gd name="T52" fmla="*/ 661 w 972"/>
                  <a:gd name="T53" fmla="*/ 564 h 995"/>
                  <a:gd name="T54" fmla="*/ 610 w 972"/>
                  <a:gd name="T55" fmla="*/ 564 h 995"/>
                  <a:gd name="T56" fmla="*/ 558 w 972"/>
                  <a:gd name="T57" fmla="*/ 598 h 995"/>
                  <a:gd name="T58" fmla="*/ 575 w 972"/>
                  <a:gd name="T59" fmla="*/ 633 h 995"/>
                  <a:gd name="T60" fmla="*/ 569 w 972"/>
                  <a:gd name="T61" fmla="*/ 690 h 995"/>
                  <a:gd name="T62" fmla="*/ 564 w 972"/>
                  <a:gd name="T63" fmla="*/ 759 h 995"/>
                  <a:gd name="T64" fmla="*/ 518 w 972"/>
                  <a:gd name="T65" fmla="*/ 828 h 995"/>
                  <a:gd name="T66" fmla="*/ 489 w 972"/>
                  <a:gd name="T67" fmla="*/ 869 h 995"/>
                  <a:gd name="T68" fmla="*/ 437 w 972"/>
                  <a:gd name="T69" fmla="*/ 920 h 995"/>
                  <a:gd name="T70" fmla="*/ 356 w 972"/>
                  <a:gd name="T71" fmla="*/ 949 h 995"/>
                  <a:gd name="T72" fmla="*/ 374 w 972"/>
                  <a:gd name="T73" fmla="*/ 984 h 995"/>
                  <a:gd name="T74" fmla="*/ 328 w 972"/>
                  <a:gd name="T75" fmla="*/ 943 h 995"/>
                  <a:gd name="T76" fmla="*/ 276 w 972"/>
                  <a:gd name="T77" fmla="*/ 915 h 995"/>
                  <a:gd name="T78" fmla="*/ 218 w 972"/>
                  <a:gd name="T79" fmla="*/ 863 h 995"/>
                  <a:gd name="T80" fmla="*/ 161 w 972"/>
                  <a:gd name="T81" fmla="*/ 840 h 995"/>
                  <a:gd name="T82" fmla="*/ 120 w 972"/>
                  <a:gd name="T83" fmla="*/ 840 h 995"/>
                  <a:gd name="T84" fmla="*/ 63 w 972"/>
                  <a:gd name="T85" fmla="*/ 800 h 995"/>
                  <a:gd name="T86" fmla="*/ 17 w 972"/>
                  <a:gd name="T87" fmla="*/ 759 h 995"/>
                  <a:gd name="T88" fmla="*/ 23 w 972"/>
                  <a:gd name="T89" fmla="*/ 725 h 995"/>
                  <a:gd name="T90" fmla="*/ 51 w 972"/>
                  <a:gd name="T91" fmla="*/ 679 h 995"/>
                  <a:gd name="T92" fmla="*/ 74 w 972"/>
                  <a:gd name="T93" fmla="*/ 627 h 995"/>
                  <a:gd name="T94" fmla="*/ 109 w 972"/>
                  <a:gd name="T95" fmla="*/ 558 h 995"/>
                  <a:gd name="T96" fmla="*/ 161 w 972"/>
                  <a:gd name="T97" fmla="*/ 489 h 995"/>
                  <a:gd name="T98" fmla="*/ 212 w 972"/>
                  <a:gd name="T99" fmla="*/ 477 h 995"/>
                  <a:gd name="T100" fmla="*/ 241 w 972"/>
                  <a:gd name="T101" fmla="*/ 518 h 995"/>
                  <a:gd name="T102" fmla="*/ 247 w 972"/>
                  <a:gd name="T103" fmla="*/ 483 h 995"/>
                  <a:gd name="T104" fmla="*/ 310 w 972"/>
                  <a:gd name="T105" fmla="*/ 431 h 995"/>
                  <a:gd name="T106" fmla="*/ 339 w 972"/>
                  <a:gd name="T107" fmla="*/ 385 h 995"/>
                  <a:gd name="T108" fmla="*/ 362 w 972"/>
                  <a:gd name="T109" fmla="*/ 426 h 995"/>
                  <a:gd name="T110" fmla="*/ 402 w 972"/>
                  <a:gd name="T111" fmla="*/ 420 h 995"/>
                  <a:gd name="T112" fmla="*/ 420 w 972"/>
                  <a:gd name="T113" fmla="*/ 380 h 995"/>
                  <a:gd name="T114" fmla="*/ 425 w 972"/>
                  <a:gd name="T115" fmla="*/ 339 h 995"/>
                  <a:gd name="T116" fmla="*/ 391 w 972"/>
                  <a:gd name="T117" fmla="*/ 287 h 995"/>
                  <a:gd name="T118" fmla="*/ 408 w 972"/>
                  <a:gd name="T119" fmla="*/ 236 h 99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2" h="995">
                    <a:moveTo>
                      <a:pt x="529" y="0"/>
                    </a:moveTo>
                    <a:lnTo>
                      <a:pt x="529" y="5"/>
                    </a:lnTo>
                    <a:lnTo>
                      <a:pt x="529" y="11"/>
                    </a:lnTo>
                    <a:lnTo>
                      <a:pt x="535" y="11"/>
                    </a:lnTo>
                    <a:lnTo>
                      <a:pt x="535" y="17"/>
                    </a:lnTo>
                    <a:lnTo>
                      <a:pt x="541" y="17"/>
                    </a:lnTo>
                    <a:lnTo>
                      <a:pt x="541" y="23"/>
                    </a:lnTo>
                    <a:lnTo>
                      <a:pt x="535" y="23"/>
                    </a:lnTo>
                    <a:lnTo>
                      <a:pt x="541" y="23"/>
                    </a:lnTo>
                    <a:lnTo>
                      <a:pt x="541" y="28"/>
                    </a:lnTo>
                    <a:lnTo>
                      <a:pt x="535" y="28"/>
                    </a:lnTo>
                    <a:lnTo>
                      <a:pt x="529" y="28"/>
                    </a:lnTo>
                    <a:lnTo>
                      <a:pt x="523" y="28"/>
                    </a:lnTo>
                    <a:lnTo>
                      <a:pt x="523" y="34"/>
                    </a:lnTo>
                    <a:lnTo>
                      <a:pt x="523" y="40"/>
                    </a:lnTo>
                    <a:lnTo>
                      <a:pt x="523" y="46"/>
                    </a:lnTo>
                    <a:lnTo>
                      <a:pt x="518" y="46"/>
                    </a:lnTo>
                    <a:lnTo>
                      <a:pt x="518" y="51"/>
                    </a:lnTo>
                    <a:lnTo>
                      <a:pt x="523" y="51"/>
                    </a:lnTo>
                    <a:lnTo>
                      <a:pt x="523" y="46"/>
                    </a:lnTo>
                    <a:lnTo>
                      <a:pt x="529" y="46"/>
                    </a:lnTo>
                    <a:lnTo>
                      <a:pt x="535" y="46"/>
                    </a:lnTo>
                    <a:lnTo>
                      <a:pt x="541" y="46"/>
                    </a:lnTo>
                    <a:lnTo>
                      <a:pt x="541" y="51"/>
                    </a:lnTo>
                    <a:lnTo>
                      <a:pt x="546" y="51"/>
                    </a:lnTo>
                    <a:lnTo>
                      <a:pt x="552" y="51"/>
                    </a:lnTo>
                    <a:lnTo>
                      <a:pt x="558" y="57"/>
                    </a:lnTo>
                    <a:lnTo>
                      <a:pt x="558" y="63"/>
                    </a:lnTo>
                    <a:lnTo>
                      <a:pt x="564" y="63"/>
                    </a:lnTo>
                    <a:lnTo>
                      <a:pt x="564" y="69"/>
                    </a:lnTo>
                    <a:lnTo>
                      <a:pt x="564" y="74"/>
                    </a:lnTo>
                    <a:lnTo>
                      <a:pt x="569" y="74"/>
                    </a:lnTo>
                    <a:lnTo>
                      <a:pt x="564" y="74"/>
                    </a:lnTo>
                    <a:lnTo>
                      <a:pt x="564" y="80"/>
                    </a:lnTo>
                    <a:lnTo>
                      <a:pt x="569" y="80"/>
                    </a:lnTo>
                    <a:lnTo>
                      <a:pt x="564" y="80"/>
                    </a:lnTo>
                    <a:lnTo>
                      <a:pt x="569" y="80"/>
                    </a:lnTo>
                    <a:lnTo>
                      <a:pt x="569" y="86"/>
                    </a:lnTo>
                    <a:lnTo>
                      <a:pt x="569" y="92"/>
                    </a:lnTo>
                    <a:lnTo>
                      <a:pt x="569" y="98"/>
                    </a:lnTo>
                    <a:lnTo>
                      <a:pt x="575" y="103"/>
                    </a:lnTo>
                    <a:lnTo>
                      <a:pt x="575" y="109"/>
                    </a:lnTo>
                    <a:lnTo>
                      <a:pt x="569" y="109"/>
                    </a:lnTo>
                    <a:lnTo>
                      <a:pt x="569" y="115"/>
                    </a:lnTo>
                    <a:lnTo>
                      <a:pt x="569" y="121"/>
                    </a:lnTo>
                    <a:lnTo>
                      <a:pt x="564" y="121"/>
                    </a:lnTo>
                    <a:lnTo>
                      <a:pt x="564" y="126"/>
                    </a:lnTo>
                    <a:lnTo>
                      <a:pt x="564" y="132"/>
                    </a:lnTo>
                    <a:lnTo>
                      <a:pt x="569" y="138"/>
                    </a:lnTo>
                    <a:lnTo>
                      <a:pt x="575" y="138"/>
                    </a:lnTo>
                    <a:lnTo>
                      <a:pt x="581" y="138"/>
                    </a:lnTo>
                    <a:lnTo>
                      <a:pt x="587" y="138"/>
                    </a:lnTo>
                    <a:lnTo>
                      <a:pt x="587" y="144"/>
                    </a:lnTo>
                    <a:lnTo>
                      <a:pt x="587" y="149"/>
                    </a:lnTo>
                    <a:lnTo>
                      <a:pt x="587" y="155"/>
                    </a:lnTo>
                    <a:lnTo>
                      <a:pt x="592" y="155"/>
                    </a:lnTo>
                    <a:lnTo>
                      <a:pt x="587" y="155"/>
                    </a:lnTo>
                    <a:lnTo>
                      <a:pt x="587" y="161"/>
                    </a:lnTo>
                    <a:lnTo>
                      <a:pt x="587" y="167"/>
                    </a:lnTo>
                    <a:lnTo>
                      <a:pt x="581" y="167"/>
                    </a:lnTo>
                    <a:lnTo>
                      <a:pt x="581" y="172"/>
                    </a:lnTo>
                    <a:lnTo>
                      <a:pt x="581" y="178"/>
                    </a:lnTo>
                    <a:lnTo>
                      <a:pt x="575" y="178"/>
                    </a:lnTo>
                    <a:lnTo>
                      <a:pt x="575" y="184"/>
                    </a:lnTo>
                    <a:lnTo>
                      <a:pt x="575" y="190"/>
                    </a:lnTo>
                    <a:lnTo>
                      <a:pt x="581" y="190"/>
                    </a:lnTo>
                    <a:lnTo>
                      <a:pt x="581" y="195"/>
                    </a:lnTo>
                    <a:lnTo>
                      <a:pt x="581" y="201"/>
                    </a:lnTo>
                    <a:lnTo>
                      <a:pt x="587" y="201"/>
                    </a:lnTo>
                    <a:lnTo>
                      <a:pt x="587" y="207"/>
                    </a:lnTo>
                    <a:lnTo>
                      <a:pt x="587" y="213"/>
                    </a:lnTo>
                    <a:lnTo>
                      <a:pt x="587" y="218"/>
                    </a:lnTo>
                    <a:lnTo>
                      <a:pt x="587" y="224"/>
                    </a:lnTo>
                    <a:lnTo>
                      <a:pt x="592" y="224"/>
                    </a:lnTo>
                    <a:lnTo>
                      <a:pt x="598" y="224"/>
                    </a:lnTo>
                    <a:lnTo>
                      <a:pt x="598" y="230"/>
                    </a:lnTo>
                    <a:lnTo>
                      <a:pt x="604" y="230"/>
                    </a:lnTo>
                    <a:lnTo>
                      <a:pt x="604" y="236"/>
                    </a:lnTo>
                    <a:lnTo>
                      <a:pt x="610" y="236"/>
                    </a:lnTo>
                    <a:lnTo>
                      <a:pt x="610" y="230"/>
                    </a:lnTo>
                    <a:lnTo>
                      <a:pt x="615" y="230"/>
                    </a:lnTo>
                    <a:lnTo>
                      <a:pt x="615" y="236"/>
                    </a:lnTo>
                    <a:lnTo>
                      <a:pt x="615" y="241"/>
                    </a:lnTo>
                    <a:lnTo>
                      <a:pt x="615" y="247"/>
                    </a:lnTo>
                    <a:lnTo>
                      <a:pt x="610" y="247"/>
                    </a:lnTo>
                    <a:lnTo>
                      <a:pt x="610" y="253"/>
                    </a:lnTo>
                    <a:lnTo>
                      <a:pt x="610" y="259"/>
                    </a:lnTo>
                    <a:lnTo>
                      <a:pt x="604" y="259"/>
                    </a:lnTo>
                    <a:lnTo>
                      <a:pt x="610" y="259"/>
                    </a:lnTo>
                    <a:lnTo>
                      <a:pt x="610" y="264"/>
                    </a:lnTo>
                    <a:lnTo>
                      <a:pt x="610" y="270"/>
                    </a:lnTo>
                    <a:lnTo>
                      <a:pt x="604" y="270"/>
                    </a:lnTo>
                    <a:lnTo>
                      <a:pt x="598" y="270"/>
                    </a:lnTo>
                    <a:lnTo>
                      <a:pt x="604" y="270"/>
                    </a:lnTo>
                    <a:lnTo>
                      <a:pt x="598" y="270"/>
                    </a:lnTo>
                    <a:lnTo>
                      <a:pt x="604" y="276"/>
                    </a:lnTo>
                    <a:lnTo>
                      <a:pt x="604" y="282"/>
                    </a:lnTo>
                    <a:lnTo>
                      <a:pt x="598" y="282"/>
                    </a:lnTo>
                    <a:lnTo>
                      <a:pt x="598" y="276"/>
                    </a:lnTo>
                    <a:lnTo>
                      <a:pt x="598" y="282"/>
                    </a:lnTo>
                    <a:lnTo>
                      <a:pt x="598" y="287"/>
                    </a:lnTo>
                    <a:lnTo>
                      <a:pt x="592" y="287"/>
                    </a:lnTo>
                    <a:lnTo>
                      <a:pt x="598" y="287"/>
                    </a:lnTo>
                    <a:lnTo>
                      <a:pt x="598" y="293"/>
                    </a:lnTo>
                    <a:lnTo>
                      <a:pt x="592" y="293"/>
                    </a:lnTo>
                    <a:lnTo>
                      <a:pt x="592" y="299"/>
                    </a:lnTo>
                    <a:lnTo>
                      <a:pt x="592" y="305"/>
                    </a:lnTo>
                    <a:lnTo>
                      <a:pt x="587" y="305"/>
                    </a:lnTo>
                    <a:lnTo>
                      <a:pt x="587" y="310"/>
                    </a:lnTo>
                    <a:lnTo>
                      <a:pt x="587" y="316"/>
                    </a:lnTo>
                    <a:lnTo>
                      <a:pt x="587" y="322"/>
                    </a:lnTo>
                    <a:lnTo>
                      <a:pt x="592" y="322"/>
                    </a:lnTo>
                    <a:lnTo>
                      <a:pt x="587" y="322"/>
                    </a:lnTo>
                    <a:lnTo>
                      <a:pt x="587" y="328"/>
                    </a:lnTo>
                    <a:lnTo>
                      <a:pt x="587" y="333"/>
                    </a:lnTo>
                    <a:lnTo>
                      <a:pt x="587" y="339"/>
                    </a:lnTo>
                    <a:lnTo>
                      <a:pt x="581" y="339"/>
                    </a:lnTo>
                    <a:lnTo>
                      <a:pt x="581" y="345"/>
                    </a:lnTo>
                    <a:lnTo>
                      <a:pt x="581" y="351"/>
                    </a:lnTo>
                    <a:lnTo>
                      <a:pt x="587" y="351"/>
                    </a:lnTo>
                    <a:lnTo>
                      <a:pt x="581" y="351"/>
                    </a:lnTo>
                    <a:lnTo>
                      <a:pt x="581" y="356"/>
                    </a:lnTo>
                    <a:lnTo>
                      <a:pt x="575" y="362"/>
                    </a:lnTo>
                    <a:lnTo>
                      <a:pt x="575" y="368"/>
                    </a:lnTo>
                    <a:lnTo>
                      <a:pt x="581" y="368"/>
                    </a:lnTo>
                    <a:lnTo>
                      <a:pt x="575" y="368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81" y="380"/>
                    </a:lnTo>
                    <a:lnTo>
                      <a:pt x="587" y="380"/>
                    </a:lnTo>
                    <a:lnTo>
                      <a:pt x="587" y="385"/>
                    </a:lnTo>
                    <a:lnTo>
                      <a:pt x="592" y="385"/>
                    </a:lnTo>
                    <a:lnTo>
                      <a:pt x="592" y="391"/>
                    </a:lnTo>
                    <a:lnTo>
                      <a:pt x="592" y="397"/>
                    </a:lnTo>
                    <a:lnTo>
                      <a:pt x="592" y="391"/>
                    </a:lnTo>
                    <a:lnTo>
                      <a:pt x="592" y="397"/>
                    </a:lnTo>
                    <a:lnTo>
                      <a:pt x="598" y="397"/>
                    </a:lnTo>
                    <a:lnTo>
                      <a:pt x="598" y="403"/>
                    </a:lnTo>
                    <a:lnTo>
                      <a:pt x="598" y="397"/>
                    </a:lnTo>
                    <a:lnTo>
                      <a:pt x="604" y="397"/>
                    </a:lnTo>
                    <a:lnTo>
                      <a:pt x="610" y="397"/>
                    </a:lnTo>
                    <a:lnTo>
                      <a:pt x="610" y="403"/>
                    </a:lnTo>
                    <a:lnTo>
                      <a:pt x="615" y="403"/>
                    </a:lnTo>
                    <a:lnTo>
                      <a:pt x="615" y="397"/>
                    </a:lnTo>
                    <a:lnTo>
                      <a:pt x="621" y="397"/>
                    </a:lnTo>
                    <a:lnTo>
                      <a:pt x="627" y="397"/>
                    </a:lnTo>
                    <a:lnTo>
                      <a:pt x="627" y="391"/>
                    </a:lnTo>
                    <a:lnTo>
                      <a:pt x="627" y="385"/>
                    </a:lnTo>
                    <a:lnTo>
                      <a:pt x="627" y="380"/>
                    </a:lnTo>
                    <a:lnTo>
                      <a:pt x="633" y="380"/>
                    </a:lnTo>
                    <a:lnTo>
                      <a:pt x="638" y="380"/>
                    </a:lnTo>
                    <a:lnTo>
                      <a:pt x="644" y="380"/>
                    </a:lnTo>
                    <a:lnTo>
                      <a:pt x="650" y="380"/>
                    </a:lnTo>
                    <a:lnTo>
                      <a:pt x="656" y="380"/>
                    </a:lnTo>
                    <a:lnTo>
                      <a:pt x="656" y="374"/>
                    </a:lnTo>
                    <a:lnTo>
                      <a:pt x="661" y="374"/>
                    </a:lnTo>
                    <a:lnTo>
                      <a:pt x="661" y="380"/>
                    </a:lnTo>
                    <a:lnTo>
                      <a:pt x="667" y="380"/>
                    </a:lnTo>
                    <a:lnTo>
                      <a:pt x="673" y="374"/>
                    </a:lnTo>
                    <a:lnTo>
                      <a:pt x="679" y="374"/>
                    </a:lnTo>
                    <a:lnTo>
                      <a:pt x="679" y="368"/>
                    </a:lnTo>
                    <a:lnTo>
                      <a:pt x="684" y="368"/>
                    </a:lnTo>
                    <a:lnTo>
                      <a:pt x="684" y="362"/>
                    </a:lnTo>
                    <a:lnTo>
                      <a:pt x="684" y="356"/>
                    </a:lnTo>
                    <a:lnTo>
                      <a:pt x="690" y="356"/>
                    </a:lnTo>
                    <a:lnTo>
                      <a:pt x="690" y="351"/>
                    </a:lnTo>
                    <a:lnTo>
                      <a:pt x="690" y="356"/>
                    </a:lnTo>
                    <a:lnTo>
                      <a:pt x="696" y="356"/>
                    </a:lnTo>
                    <a:lnTo>
                      <a:pt x="696" y="362"/>
                    </a:lnTo>
                    <a:lnTo>
                      <a:pt x="690" y="362"/>
                    </a:lnTo>
                    <a:lnTo>
                      <a:pt x="696" y="368"/>
                    </a:lnTo>
                    <a:lnTo>
                      <a:pt x="690" y="368"/>
                    </a:lnTo>
                    <a:lnTo>
                      <a:pt x="696" y="368"/>
                    </a:lnTo>
                    <a:lnTo>
                      <a:pt x="702" y="368"/>
                    </a:lnTo>
                    <a:lnTo>
                      <a:pt x="707" y="368"/>
                    </a:lnTo>
                    <a:lnTo>
                      <a:pt x="707" y="374"/>
                    </a:lnTo>
                    <a:lnTo>
                      <a:pt x="702" y="374"/>
                    </a:lnTo>
                    <a:lnTo>
                      <a:pt x="702" y="380"/>
                    </a:lnTo>
                    <a:lnTo>
                      <a:pt x="702" y="385"/>
                    </a:lnTo>
                    <a:lnTo>
                      <a:pt x="702" y="391"/>
                    </a:lnTo>
                    <a:lnTo>
                      <a:pt x="702" y="397"/>
                    </a:lnTo>
                    <a:lnTo>
                      <a:pt x="702" y="403"/>
                    </a:lnTo>
                    <a:lnTo>
                      <a:pt x="707" y="403"/>
                    </a:lnTo>
                    <a:lnTo>
                      <a:pt x="707" y="397"/>
                    </a:lnTo>
                    <a:lnTo>
                      <a:pt x="707" y="391"/>
                    </a:lnTo>
                    <a:lnTo>
                      <a:pt x="702" y="391"/>
                    </a:lnTo>
                    <a:lnTo>
                      <a:pt x="702" y="385"/>
                    </a:lnTo>
                    <a:lnTo>
                      <a:pt x="707" y="385"/>
                    </a:lnTo>
                    <a:lnTo>
                      <a:pt x="713" y="385"/>
                    </a:lnTo>
                    <a:lnTo>
                      <a:pt x="713" y="380"/>
                    </a:lnTo>
                    <a:lnTo>
                      <a:pt x="719" y="380"/>
                    </a:lnTo>
                    <a:lnTo>
                      <a:pt x="725" y="380"/>
                    </a:lnTo>
                    <a:lnTo>
                      <a:pt x="730" y="374"/>
                    </a:lnTo>
                    <a:lnTo>
                      <a:pt x="730" y="380"/>
                    </a:lnTo>
                    <a:lnTo>
                      <a:pt x="730" y="374"/>
                    </a:lnTo>
                    <a:lnTo>
                      <a:pt x="736" y="374"/>
                    </a:lnTo>
                    <a:lnTo>
                      <a:pt x="736" y="368"/>
                    </a:lnTo>
                    <a:lnTo>
                      <a:pt x="742" y="368"/>
                    </a:lnTo>
                    <a:lnTo>
                      <a:pt x="736" y="362"/>
                    </a:lnTo>
                    <a:lnTo>
                      <a:pt x="742" y="362"/>
                    </a:lnTo>
                    <a:lnTo>
                      <a:pt x="736" y="362"/>
                    </a:lnTo>
                    <a:lnTo>
                      <a:pt x="736" y="356"/>
                    </a:lnTo>
                    <a:lnTo>
                      <a:pt x="736" y="351"/>
                    </a:lnTo>
                    <a:lnTo>
                      <a:pt x="742" y="351"/>
                    </a:lnTo>
                    <a:lnTo>
                      <a:pt x="742" y="345"/>
                    </a:lnTo>
                    <a:lnTo>
                      <a:pt x="742" y="339"/>
                    </a:lnTo>
                    <a:lnTo>
                      <a:pt x="748" y="339"/>
                    </a:lnTo>
                    <a:lnTo>
                      <a:pt x="753" y="333"/>
                    </a:lnTo>
                    <a:lnTo>
                      <a:pt x="753" y="328"/>
                    </a:lnTo>
                    <a:lnTo>
                      <a:pt x="759" y="328"/>
                    </a:lnTo>
                    <a:lnTo>
                      <a:pt x="765" y="328"/>
                    </a:lnTo>
                    <a:lnTo>
                      <a:pt x="765" y="322"/>
                    </a:lnTo>
                    <a:lnTo>
                      <a:pt x="765" y="316"/>
                    </a:lnTo>
                    <a:lnTo>
                      <a:pt x="771" y="316"/>
                    </a:lnTo>
                    <a:lnTo>
                      <a:pt x="771" y="310"/>
                    </a:lnTo>
                    <a:lnTo>
                      <a:pt x="776" y="310"/>
                    </a:lnTo>
                    <a:lnTo>
                      <a:pt x="776" y="305"/>
                    </a:lnTo>
                    <a:lnTo>
                      <a:pt x="771" y="305"/>
                    </a:lnTo>
                    <a:lnTo>
                      <a:pt x="771" y="299"/>
                    </a:lnTo>
                    <a:lnTo>
                      <a:pt x="776" y="299"/>
                    </a:lnTo>
                    <a:lnTo>
                      <a:pt x="776" y="293"/>
                    </a:lnTo>
                    <a:lnTo>
                      <a:pt x="782" y="293"/>
                    </a:lnTo>
                    <a:lnTo>
                      <a:pt x="788" y="293"/>
                    </a:lnTo>
                    <a:lnTo>
                      <a:pt x="788" y="287"/>
                    </a:lnTo>
                    <a:lnTo>
                      <a:pt x="788" y="282"/>
                    </a:lnTo>
                    <a:lnTo>
                      <a:pt x="794" y="282"/>
                    </a:lnTo>
                    <a:lnTo>
                      <a:pt x="794" y="276"/>
                    </a:lnTo>
                    <a:lnTo>
                      <a:pt x="794" y="270"/>
                    </a:lnTo>
                    <a:lnTo>
                      <a:pt x="794" y="264"/>
                    </a:lnTo>
                    <a:lnTo>
                      <a:pt x="799" y="264"/>
                    </a:lnTo>
                    <a:lnTo>
                      <a:pt x="805" y="264"/>
                    </a:lnTo>
                    <a:lnTo>
                      <a:pt x="811" y="264"/>
                    </a:lnTo>
                    <a:lnTo>
                      <a:pt x="811" y="259"/>
                    </a:lnTo>
                    <a:lnTo>
                      <a:pt x="817" y="259"/>
                    </a:lnTo>
                    <a:lnTo>
                      <a:pt x="817" y="264"/>
                    </a:lnTo>
                    <a:lnTo>
                      <a:pt x="823" y="264"/>
                    </a:lnTo>
                    <a:lnTo>
                      <a:pt x="828" y="264"/>
                    </a:lnTo>
                    <a:lnTo>
                      <a:pt x="828" y="270"/>
                    </a:lnTo>
                    <a:lnTo>
                      <a:pt x="834" y="270"/>
                    </a:lnTo>
                    <a:lnTo>
                      <a:pt x="840" y="270"/>
                    </a:lnTo>
                    <a:lnTo>
                      <a:pt x="846" y="270"/>
                    </a:lnTo>
                    <a:lnTo>
                      <a:pt x="851" y="270"/>
                    </a:lnTo>
                    <a:lnTo>
                      <a:pt x="851" y="276"/>
                    </a:lnTo>
                    <a:lnTo>
                      <a:pt x="857" y="276"/>
                    </a:lnTo>
                    <a:lnTo>
                      <a:pt x="857" y="282"/>
                    </a:lnTo>
                    <a:lnTo>
                      <a:pt x="863" y="282"/>
                    </a:lnTo>
                    <a:lnTo>
                      <a:pt x="863" y="287"/>
                    </a:lnTo>
                    <a:lnTo>
                      <a:pt x="869" y="287"/>
                    </a:lnTo>
                    <a:lnTo>
                      <a:pt x="869" y="293"/>
                    </a:lnTo>
                    <a:lnTo>
                      <a:pt x="874" y="293"/>
                    </a:lnTo>
                    <a:lnTo>
                      <a:pt x="874" y="287"/>
                    </a:lnTo>
                    <a:lnTo>
                      <a:pt x="880" y="287"/>
                    </a:lnTo>
                    <a:lnTo>
                      <a:pt x="880" y="293"/>
                    </a:lnTo>
                    <a:lnTo>
                      <a:pt x="874" y="293"/>
                    </a:lnTo>
                    <a:lnTo>
                      <a:pt x="869" y="299"/>
                    </a:lnTo>
                    <a:lnTo>
                      <a:pt x="869" y="305"/>
                    </a:lnTo>
                    <a:lnTo>
                      <a:pt x="874" y="305"/>
                    </a:lnTo>
                    <a:lnTo>
                      <a:pt x="880" y="305"/>
                    </a:lnTo>
                    <a:lnTo>
                      <a:pt x="880" y="310"/>
                    </a:lnTo>
                    <a:lnTo>
                      <a:pt x="880" y="316"/>
                    </a:lnTo>
                    <a:lnTo>
                      <a:pt x="874" y="322"/>
                    </a:lnTo>
                    <a:lnTo>
                      <a:pt x="880" y="322"/>
                    </a:lnTo>
                    <a:lnTo>
                      <a:pt x="874" y="322"/>
                    </a:lnTo>
                    <a:lnTo>
                      <a:pt x="880" y="322"/>
                    </a:lnTo>
                    <a:lnTo>
                      <a:pt x="880" y="328"/>
                    </a:lnTo>
                    <a:lnTo>
                      <a:pt x="886" y="328"/>
                    </a:lnTo>
                    <a:lnTo>
                      <a:pt x="892" y="328"/>
                    </a:lnTo>
                    <a:lnTo>
                      <a:pt x="897" y="333"/>
                    </a:lnTo>
                    <a:lnTo>
                      <a:pt x="897" y="328"/>
                    </a:lnTo>
                    <a:lnTo>
                      <a:pt x="897" y="322"/>
                    </a:lnTo>
                    <a:lnTo>
                      <a:pt x="903" y="322"/>
                    </a:lnTo>
                    <a:lnTo>
                      <a:pt x="903" y="328"/>
                    </a:lnTo>
                    <a:lnTo>
                      <a:pt x="903" y="333"/>
                    </a:lnTo>
                    <a:lnTo>
                      <a:pt x="909" y="328"/>
                    </a:lnTo>
                    <a:lnTo>
                      <a:pt x="909" y="333"/>
                    </a:lnTo>
                    <a:lnTo>
                      <a:pt x="909" y="328"/>
                    </a:lnTo>
                    <a:lnTo>
                      <a:pt x="909" y="322"/>
                    </a:lnTo>
                    <a:lnTo>
                      <a:pt x="909" y="316"/>
                    </a:lnTo>
                    <a:lnTo>
                      <a:pt x="915" y="316"/>
                    </a:lnTo>
                    <a:lnTo>
                      <a:pt x="920" y="316"/>
                    </a:lnTo>
                    <a:lnTo>
                      <a:pt x="926" y="316"/>
                    </a:lnTo>
                    <a:lnTo>
                      <a:pt x="926" y="322"/>
                    </a:lnTo>
                    <a:lnTo>
                      <a:pt x="932" y="322"/>
                    </a:lnTo>
                    <a:lnTo>
                      <a:pt x="932" y="328"/>
                    </a:lnTo>
                    <a:lnTo>
                      <a:pt x="938" y="328"/>
                    </a:lnTo>
                    <a:lnTo>
                      <a:pt x="943" y="328"/>
                    </a:lnTo>
                    <a:lnTo>
                      <a:pt x="943" y="333"/>
                    </a:lnTo>
                    <a:lnTo>
                      <a:pt x="943" y="339"/>
                    </a:lnTo>
                    <a:lnTo>
                      <a:pt x="943" y="345"/>
                    </a:lnTo>
                    <a:lnTo>
                      <a:pt x="943" y="351"/>
                    </a:lnTo>
                    <a:lnTo>
                      <a:pt x="943" y="356"/>
                    </a:lnTo>
                    <a:lnTo>
                      <a:pt x="949" y="356"/>
                    </a:lnTo>
                    <a:lnTo>
                      <a:pt x="949" y="362"/>
                    </a:lnTo>
                    <a:lnTo>
                      <a:pt x="949" y="368"/>
                    </a:lnTo>
                    <a:lnTo>
                      <a:pt x="955" y="368"/>
                    </a:lnTo>
                    <a:lnTo>
                      <a:pt x="955" y="374"/>
                    </a:lnTo>
                    <a:lnTo>
                      <a:pt x="955" y="380"/>
                    </a:lnTo>
                    <a:lnTo>
                      <a:pt x="955" y="385"/>
                    </a:lnTo>
                    <a:lnTo>
                      <a:pt x="955" y="391"/>
                    </a:lnTo>
                    <a:lnTo>
                      <a:pt x="961" y="391"/>
                    </a:lnTo>
                    <a:lnTo>
                      <a:pt x="966" y="391"/>
                    </a:lnTo>
                    <a:lnTo>
                      <a:pt x="966" y="397"/>
                    </a:lnTo>
                    <a:lnTo>
                      <a:pt x="966" y="403"/>
                    </a:lnTo>
                    <a:lnTo>
                      <a:pt x="966" y="408"/>
                    </a:lnTo>
                    <a:lnTo>
                      <a:pt x="972" y="408"/>
                    </a:lnTo>
                    <a:lnTo>
                      <a:pt x="972" y="414"/>
                    </a:lnTo>
                    <a:lnTo>
                      <a:pt x="966" y="414"/>
                    </a:lnTo>
                    <a:lnTo>
                      <a:pt x="961" y="414"/>
                    </a:lnTo>
                    <a:lnTo>
                      <a:pt x="961" y="420"/>
                    </a:lnTo>
                    <a:lnTo>
                      <a:pt x="955" y="420"/>
                    </a:lnTo>
                    <a:lnTo>
                      <a:pt x="949" y="420"/>
                    </a:lnTo>
                    <a:lnTo>
                      <a:pt x="943" y="420"/>
                    </a:lnTo>
                    <a:lnTo>
                      <a:pt x="943" y="414"/>
                    </a:lnTo>
                    <a:lnTo>
                      <a:pt x="938" y="414"/>
                    </a:lnTo>
                    <a:lnTo>
                      <a:pt x="938" y="408"/>
                    </a:lnTo>
                    <a:lnTo>
                      <a:pt x="932" y="408"/>
                    </a:lnTo>
                    <a:lnTo>
                      <a:pt x="926" y="408"/>
                    </a:lnTo>
                    <a:lnTo>
                      <a:pt x="920" y="408"/>
                    </a:lnTo>
                    <a:lnTo>
                      <a:pt x="915" y="408"/>
                    </a:lnTo>
                    <a:lnTo>
                      <a:pt x="909" y="414"/>
                    </a:lnTo>
                    <a:lnTo>
                      <a:pt x="903" y="420"/>
                    </a:lnTo>
                    <a:lnTo>
                      <a:pt x="909" y="420"/>
                    </a:lnTo>
                    <a:lnTo>
                      <a:pt x="909" y="426"/>
                    </a:lnTo>
                    <a:lnTo>
                      <a:pt x="909" y="431"/>
                    </a:lnTo>
                    <a:lnTo>
                      <a:pt x="903" y="431"/>
                    </a:lnTo>
                    <a:lnTo>
                      <a:pt x="903" y="437"/>
                    </a:lnTo>
                    <a:lnTo>
                      <a:pt x="909" y="443"/>
                    </a:lnTo>
                    <a:lnTo>
                      <a:pt x="903" y="443"/>
                    </a:lnTo>
                    <a:lnTo>
                      <a:pt x="909" y="443"/>
                    </a:lnTo>
                    <a:lnTo>
                      <a:pt x="909" y="449"/>
                    </a:lnTo>
                    <a:lnTo>
                      <a:pt x="903" y="449"/>
                    </a:lnTo>
                    <a:lnTo>
                      <a:pt x="909" y="454"/>
                    </a:lnTo>
                    <a:lnTo>
                      <a:pt x="903" y="454"/>
                    </a:lnTo>
                    <a:lnTo>
                      <a:pt x="897" y="454"/>
                    </a:lnTo>
                    <a:lnTo>
                      <a:pt x="897" y="460"/>
                    </a:lnTo>
                    <a:lnTo>
                      <a:pt x="897" y="466"/>
                    </a:lnTo>
                    <a:lnTo>
                      <a:pt x="903" y="466"/>
                    </a:lnTo>
                    <a:lnTo>
                      <a:pt x="897" y="466"/>
                    </a:lnTo>
                    <a:lnTo>
                      <a:pt x="897" y="472"/>
                    </a:lnTo>
                    <a:lnTo>
                      <a:pt x="903" y="472"/>
                    </a:lnTo>
                    <a:lnTo>
                      <a:pt x="909" y="472"/>
                    </a:lnTo>
                    <a:lnTo>
                      <a:pt x="909" y="477"/>
                    </a:lnTo>
                    <a:lnTo>
                      <a:pt x="909" y="483"/>
                    </a:lnTo>
                    <a:lnTo>
                      <a:pt x="909" y="489"/>
                    </a:lnTo>
                    <a:lnTo>
                      <a:pt x="915" y="489"/>
                    </a:lnTo>
                    <a:lnTo>
                      <a:pt x="915" y="495"/>
                    </a:lnTo>
                    <a:lnTo>
                      <a:pt x="915" y="489"/>
                    </a:lnTo>
                    <a:lnTo>
                      <a:pt x="915" y="495"/>
                    </a:lnTo>
                    <a:lnTo>
                      <a:pt x="915" y="500"/>
                    </a:lnTo>
                    <a:lnTo>
                      <a:pt x="920" y="495"/>
                    </a:lnTo>
                    <a:lnTo>
                      <a:pt x="920" y="489"/>
                    </a:lnTo>
                    <a:lnTo>
                      <a:pt x="926" y="489"/>
                    </a:lnTo>
                    <a:lnTo>
                      <a:pt x="926" y="495"/>
                    </a:lnTo>
                    <a:lnTo>
                      <a:pt x="926" y="489"/>
                    </a:lnTo>
                    <a:lnTo>
                      <a:pt x="932" y="489"/>
                    </a:lnTo>
                    <a:lnTo>
                      <a:pt x="932" y="495"/>
                    </a:lnTo>
                    <a:lnTo>
                      <a:pt x="926" y="495"/>
                    </a:lnTo>
                    <a:lnTo>
                      <a:pt x="926" y="500"/>
                    </a:lnTo>
                    <a:lnTo>
                      <a:pt x="926" y="506"/>
                    </a:lnTo>
                    <a:lnTo>
                      <a:pt x="926" y="512"/>
                    </a:lnTo>
                    <a:lnTo>
                      <a:pt x="926" y="518"/>
                    </a:lnTo>
                    <a:lnTo>
                      <a:pt x="926" y="523"/>
                    </a:lnTo>
                    <a:lnTo>
                      <a:pt x="920" y="523"/>
                    </a:lnTo>
                    <a:lnTo>
                      <a:pt x="920" y="529"/>
                    </a:lnTo>
                    <a:lnTo>
                      <a:pt x="915" y="523"/>
                    </a:lnTo>
                    <a:lnTo>
                      <a:pt x="909" y="523"/>
                    </a:lnTo>
                    <a:lnTo>
                      <a:pt x="909" y="529"/>
                    </a:lnTo>
                    <a:lnTo>
                      <a:pt x="909" y="535"/>
                    </a:lnTo>
                    <a:lnTo>
                      <a:pt x="903" y="535"/>
                    </a:lnTo>
                    <a:lnTo>
                      <a:pt x="897" y="535"/>
                    </a:lnTo>
                    <a:lnTo>
                      <a:pt x="897" y="541"/>
                    </a:lnTo>
                    <a:lnTo>
                      <a:pt x="892" y="541"/>
                    </a:lnTo>
                    <a:lnTo>
                      <a:pt x="886" y="541"/>
                    </a:lnTo>
                    <a:lnTo>
                      <a:pt x="880" y="535"/>
                    </a:lnTo>
                    <a:lnTo>
                      <a:pt x="874" y="535"/>
                    </a:lnTo>
                    <a:lnTo>
                      <a:pt x="869" y="541"/>
                    </a:lnTo>
                    <a:lnTo>
                      <a:pt x="863" y="541"/>
                    </a:lnTo>
                    <a:lnTo>
                      <a:pt x="863" y="535"/>
                    </a:lnTo>
                    <a:lnTo>
                      <a:pt x="857" y="535"/>
                    </a:lnTo>
                    <a:lnTo>
                      <a:pt x="851" y="529"/>
                    </a:lnTo>
                    <a:lnTo>
                      <a:pt x="857" y="529"/>
                    </a:lnTo>
                    <a:lnTo>
                      <a:pt x="857" y="523"/>
                    </a:lnTo>
                    <a:lnTo>
                      <a:pt x="863" y="523"/>
                    </a:lnTo>
                    <a:lnTo>
                      <a:pt x="863" y="518"/>
                    </a:lnTo>
                    <a:lnTo>
                      <a:pt x="869" y="518"/>
                    </a:lnTo>
                    <a:lnTo>
                      <a:pt x="869" y="512"/>
                    </a:lnTo>
                    <a:lnTo>
                      <a:pt x="863" y="506"/>
                    </a:lnTo>
                    <a:lnTo>
                      <a:pt x="857" y="512"/>
                    </a:lnTo>
                    <a:lnTo>
                      <a:pt x="857" y="506"/>
                    </a:lnTo>
                    <a:lnTo>
                      <a:pt x="857" y="512"/>
                    </a:lnTo>
                    <a:lnTo>
                      <a:pt x="851" y="506"/>
                    </a:lnTo>
                    <a:lnTo>
                      <a:pt x="851" y="512"/>
                    </a:lnTo>
                    <a:lnTo>
                      <a:pt x="851" y="518"/>
                    </a:lnTo>
                    <a:lnTo>
                      <a:pt x="846" y="518"/>
                    </a:lnTo>
                    <a:lnTo>
                      <a:pt x="840" y="518"/>
                    </a:lnTo>
                    <a:lnTo>
                      <a:pt x="840" y="523"/>
                    </a:lnTo>
                    <a:lnTo>
                      <a:pt x="834" y="523"/>
                    </a:lnTo>
                    <a:lnTo>
                      <a:pt x="828" y="523"/>
                    </a:lnTo>
                    <a:lnTo>
                      <a:pt x="823" y="523"/>
                    </a:lnTo>
                    <a:lnTo>
                      <a:pt x="823" y="529"/>
                    </a:lnTo>
                    <a:lnTo>
                      <a:pt x="823" y="535"/>
                    </a:lnTo>
                    <a:lnTo>
                      <a:pt x="817" y="535"/>
                    </a:lnTo>
                    <a:lnTo>
                      <a:pt x="817" y="541"/>
                    </a:lnTo>
                    <a:lnTo>
                      <a:pt x="817" y="546"/>
                    </a:lnTo>
                    <a:lnTo>
                      <a:pt x="817" y="552"/>
                    </a:lnTo>
                    <a:lnTo>
                      <a:pt x="817" y="558"/>
                    </a:lnTo>
                    <a:lnTo>
                      <a:pt x="811" y="558"/>
                    </a:lnTo>
                    <a:lnTo>
                      <a:pt x="805" y="558"/>
                    </a:lnTo>
                    <a:lnTo>
                      <a:pt x="799" y="558"/>
                    </a:lnTo>
                    <a:lnTo>
                      <a:pt x="799" y="564"/>
                    </a:lnTo>
                    <a:lnTo>
                      <a:pt x="799" y="558"/>
                    </a:lnTo>
                    <a:lnTo>
                      <a:pt x="794" y="558"/>
                    </a:lnTo>
                    <a:lnTo>
                      <a:pt x="788" y="558"/>
                    </a:lnTo>
                    <a:lnTo>
                      <a:pt x="788" y="564"/>
                    </a:lnTo>
                    <a:lnTo>
                      <a:pt x="782" y="564"/>
                    </a:lnTo>
                    <a:lnTo>
                      <a:pt x="782" y="569"/>
                    </a:lnTo>
                    <a:lnTo>
                      <a:pt x="776" y="569"/>
                    </a:lnTo>
                    <a:lnTo>
                      <a:pt x="776" y="575"/>
                    </a:lnTo>
                    <a:lnTo>
                      <a:pt x="776" y="569"/>
                    </a:lnTo>
                    <a:lnTo>
                      <a:pt x="771" y="569"/>
                    </a:lnTo>
                    <a:lnTo>
                      <a:pt x="771" y="564"/>
                    </a:lnTo>
                    <a:lnTo>
                      <a:pt x="771" y="569"/>
                    </a:lnTo>
                    <a:lnTo>
                      <a:pt x="771" y="564"/>
                    </a:lnTo>
                    <a:lnTo>
                      <a:pt x="765" y="564"/>
                    </a:lnTo>
                    <a:lnTo>
                      <a:pt x="759" y="564"/>
                    </a:lnTo>
                    <a:lnTo>
                      <a:pt x="759" y="569"/>
                    </a:lnTo>
                    <a:lnTo>
                      <a:pt x="753" y="569"/>
                    </a:lnTo>
                    <a:lnTo>
                      <a:pt x="753" y="564"/>
                    </a:lnTo>
                    <a:lnTo>
                      <a:pt x="748" y="564"/>
                    </a:lnTo>
                    <a:lnTo>
                      <a:pt x="748" y="569"/>
                    </a:lnTo>
                    <a:lnTo>
                      <a:pt x="748" y="564"/>
                    </a:lnTo>
                    <a:lnTo>
                      <a:pt x="742" y="564"/>
                    </a:lnTo>
                    <a:lnTo>
                      <a:pt x="736" y="564"/>
                    </a:lnTo>
                    <a:lnTo>
                      <a:pt x="730" y="564"/>
                    </a:lnTo>
                    <a:lnTo>
                      <a:pt x="730" y="558"/>
                    </a:lnTo>
                    <a:lnTo>
                      <a:pt x="725" y="552"/>
                    </a:lnTo>
                    <a:lnTo>
                      <a:pt x="730" y="546"/>
                    </a:lnTo>
                    <a:lnTo>
                      <a:pt x="725" y="546"/>
                    </a:lnTo>
                    <a:lnTo>
                      <a:pt x="719" y="546"/>
                    </a:lnTo>
                    <a:lnTo>
                      <a:pt x="719" y="552"/>
                    </a:lnTo>
                    <a:lnTo>
                      <a:pt x="713" y="552"/>
                    </a:lnTo>
                    <a:lnTo>
                      <a:pt x="707" y="552"/>
                    </a:lnTo>
                    <a:lnTo>
                      <a:pt x="702" y="552"/>
                    </a:lnTo>
                    <a:lnTo>
                      <a:pt x="702" y="546"/>
                    </a:lnTo>
                    <a:lnTo>
                      <a:pt x="696" y="546"/>
                    </a:lnTo>
                    <a:lnTo>
                      <a:pt x="690" y="546"/>
                    </a:lnTo>
                    <a:lnTo>
                      <a:pt x="690" y="552"/>
                    </a:lnTo>
                    <a:lnTo>
                      <a:pt x="690" y="546"/>
                    </a:lnTo>
                    <a:lnTo>
                      <a:pt x="684" y="546"/>
                    </a:lnTo>
                    <a:lnTo>
                      <a:pt x="679" y="546"/>
                    </a:lnTo>
                    <a:lnTo>
                      <a:pt x="679" y="541"/>
                    </a:lnTo>
                    <a:lnTo>
                      <a:pt x="679" y="535"/>
                    </a:lnTo>
                    <a:lnTo>
                      <a:pt x="679" y="541"/>
                    </a:lnTo>
                    <a:lnTo>
                      <a:pt x="673" y="541"/>
                    </a:lnTo>
                    <a:lnTo>
                      <a:pt x="673" y="546"/>
                    </a:lnTo>
                    <a:lnTo>
                      <a:pt x="673" y="552"/>
                    </a:lnTo>
                    <a:lnTo>
                      <a:pt x="667" y="558"/>
                    </a:lnTo>
                    <a:lnTo>
                      <a:pt x="661" y="558"/>
                    </a:lnTo>
                    <a:lnTo>
                      <a:pt x="661" y="564"/>
                    </a:lnTo>
                    <a:lnTo>
                      <a:pt x="661" y="558"/>
                    </a:lnTo>
                    <a:lnTo>
                      <a:pt x="656" y="558"/>
                    </a:lnTo>
                    <a:lnTo>
                      <a:pt x="650" y="558"/>
                    </a:lnTo>
                    <a:lnTo>
                      <a:pt x="644" y="558"/>
                    </a:lnTo>
                    <a:lnTo>
                      <a:pt x="644" y="564"/>
                    </a:lnTo>
                    <a:lnTo>
                      <a:pt x="638" y="564"/>
                    </a:lnTo>
                    <a:lnTo>
                      <a:pt x="638" y="558"/>
                    </a:lnTo>
                    <a:lnTo>
                      <a:pt x="633" y="558"/>
                    </a:lnTo>
                    <a:lnTo>
                      <a:pt x="633" y="552"/>
                    </a:lnTo>
                    <a:lnTo>
                      <a:pt x="627" y="552"/>
                    </a:lnTo>
                    <a:lnTo>
                      <a:pt x="627" y="558"/>
                    </a:lnTo>
                    <a:lnTo>
                      <a:pt x="621" y="558"/>
                    </a:lnTo>
                    <a:lnTo>
                      <a:pt x="621" y="552"/>
                    </a:lnTo>
                    <a:lnTo>
                      <a:pt x="615" y="552"/>
                    </a:lnTo>
                    <a:lnTo>
                      <a:pt x="615" y="558"/>
                    </a:lnTo>
                    <a:lnTo>
                      <a:pt x="610" y="558"/>
                    </a:lnTo>
                    <a:lnTo>
                      <a:pt x="610" y="564"/>
                    </a:lnTo>
                    <a:lnTo>
                      <a:pt x="610" y="569"/>
                    </a:lnTo>
                    <a:lnTo>
                      <a:pt x="610" y="575"/>
                    </a:lnTo>
                    <a:lnTo>
                      <a:pt x="604" y="575"/>
                    </a:lnTo>
                    <a:lnTo>
                      <a:pt x="598" y="575"/>
                    </a:lnTo>
                    <a:lnTo>
                      <a:pt x="592" y="575"/>
                    </a:lnTo>
                    <a:lnTo>
                      <a:pt x="587" y="575"/>
                    </a:lnTo>
                    <a:lnTo>
                      <a:pt x="587" y="581"/>
                    </a:lnTo>
                    <a:lnTo>
                      <a:pt x="581" y="581"/>
                    </a:lnTo>
                    <a:lnTo>
                      <a:pt x="581" y="575"/>
                    </a:lnTo>
                    <a:lnTo>
                      <a:pt x="581" y="581"/>
                    </a:lnTo>
                    <a:lnTo>
                      <a:pt x="575" y="581"/>
                    </a:lnTo>
                    <a:lnTo>
                      <a:pt x="575" y="587"/>
                    </a:lnTo>
                    <a:lnTo>
                      <a:pt x="569" y="587"/>
                    </a:lnTo>
                    <a:lnTo>
                      <a:pt x="564" y="587"/>
                    </a:lnTo>
                    <a:lnTo>
                      <a:pt x="564" y="592"/>
                    </a:lnTo>
                    <a:lnTo>
                      <a:pt x="564" y="598"/>
                    </a:lnTo>
                    <a:lnTo>
                      <a:pt x="558" y="598"/>
                    </a:lnTo>
                    <a:lnTo>
                      <a:pt x="558" y="604"/>
                    </a:lnTo>
                    <a:lnTo>
                      <a:pt x="558" y="610"/>
                    </a:lnTo>
                    <a:lnTo>
                      <a:pt x="564" y="610"/>
                    </a:lnTo>
                    <a:lnTo>
                      <a:pt x="569" y="610"/>
                    </a:lnTo>
                    <a:lnTo>
                      <a:pt x="569" y="615"/>
                    </a:lnTo>
                    <a:lnTo>
                      <a:pt x="575" y="615"/>
                    </a:lnTo>
                    <a:lnTo>
                      <a:pt x="575" y="621"/>
                    </a:lnTo>
                    <a:lnTo>
                      <a:pt x="575" y="627"/>
                    </a:lnTo>
                    <a:lnTo>
                      <a:pt x="581" y="627"/>
                    </a:lnTo>
                    <a:lnTo>
                      <a:pt x="587" y="627"/>
                    </a:lnTo>
                    <a:lnTo>
                      <a:pt x="587" y="633"/>
                    </a:lnTo>
                    <a:lnTo>
                      <a:pt x="587" y="627"/>
                    </a:lnTo>
                    <a:lnTo>
                      <a:pt x="587" y="633"/>
                    </a:lnTo>
                    <a:lnTo>
                      <a:pt x="587" y="638"/>
                    </a:lnTo>
                    <a:lnTo>
                      <a:pt x="581" y="638"/>
                    </a:lnTo>
                    <a:lnTo>
                      <a:pt x="581" y="633"/>
                    </a:lnTo>
                    <a:lnTo>
                      <a:pt x="575" y="633"/>
                    </a:lnTo>
                    <a:lnTo>
                      <a:pt x="575" y="638"/>
                    </a:lnTo>
                    <a:lnTo>
                      <a:pt x="569" y="638"/>
                    </a:lnTo>
                    <a:lnTo>
                      <a:pt x="569" y="644"/>
                    </a:lnTo>
                    <a:lnTo>
                      <a:pt x="569" y="650"/>
                    </a:lnTo>
                    <a:lnTo>
                      <a:pt x="569" y="656"/>
                    </a:lnTo>
                    <a:lnTo>
                      <a:pt x="569" y="661"/>
                    </a:lnTo>
                    <a:lnTo>
                      <a:pt x="564" y="661"/>
                    </a:lnTo>
                    <a:lnTo>
                      <a:pt x="564" y="667"/>
                    </a:lnTo>
                    <a:lnTo>
                      <a:pt x="569" y="667"/>
                    </a:lnTo>
                    <a:lnTo>
                      <a:pt x="564" y="667"/>
                    </a:lnTo>
                    <a:lnTo>
                      <a:pt x="564" y="673"/>
                    </a:lnTo>
                    <a:lnTo>
                      <a:pt x="564" y="679"/>
                    </a:lnTo>
                    <a:lnTo>
                      <a:pt x="564" y="685"/>
                    </a:lnTo>
                    <a:lnTo>
                      <a:pt x="569" y="685"/>
                    </a:lnTo>
                    <a:lnTo>
                      <a:pt x="569" y="690"/>
                    </a:lnTo>
                    <a:lnTo>
                      <a:pt x="575" y="690"/>
                    </a:lnTo>
                    <a:lnTo>
                      <a:pt x="569" y="690"/>
                    </a:lnTo>
                    <a:lnTo>
                      <a:pt x="569" y="696"/>
                    </a:lnTo>
                    <a:lnTo>
                      <a:pt x="569" y="702"/>
                    </a:lnTo>
                    <a:lnTo>
                      <a:pt x="569" y="708"/>
                    </a:lnTo>
                    <a:lnTo>
                      <a:pt x="569" y="713"/>
                    </a:lnTo>
                    <a:lnTo>
                      <a:pt x="569" y="719"/>
                    </a:lnTo>
                    <a:lnTo>
                      <a:pt x="569" y="725"/>
                    </a:lnTo>
                    <a:lnTo>
                      <a:pt x="569" y="731"/>
                    </a:lnTo>
                    <a:lnTo>
                      <a:pt x="569" y="736"/>
                    </a:lnTo>
                    <a:lnTo>
                      <a:pt x="564" y="736"/>
                    </a:lnTo>
                    <a:lnTo>
                      <a:pt x="564" y="742"/>
                    </a:lnTo>
                    <a:lnTo>
                      <a:pt x="569" y="742"/>
                    </a:lnTo>
                    <a:lnTo>
                      <a:pt x="564" y="742"/>
                    </a:lnTo>
                    <a:lnTo>
                      <a:pt x="564" y="748"/>
                    </a:lnTo>
                    <a:lnTo>
                      <a:pt x="564" y="754"/>
                    </a:lnTo>
                    <a:lnTo>
                      <a:pt x="564" y="759"/>
                    </a:lnTo>
                    <a:lnTo>
                      <a:pt x="558" y="759"/>
                    </a:lnTo>
                    <a:lnTo>
                      <a:pt x="564" y="759"/>
                    </a:lnTo>
                    <a:lnTo>
                      <a:pt x="558" y="759"/>
                    </a:lnTo>
                    <a:lnTo>
                      <a:pt x="558" y="765"/>
                    </a:lnTo>
                    <a:lnTo>
                      <a:pt x="558" y="771"/>
                    </a:lnTo>
                    <a:lnTo>
                      <a:pt x="552" y="771"/>
                    </a:lnTo>
                    <a:lnTo>
                      <a:pt x="552" y="777"/>
                    </a:lnTo>
                    <a:lnTo>
                      <a:pt x="552" y="782"/>
                    </a:lnTo>
                    <a:lnTo>
                      <a:pt x="552" y="788"/>
                    </a:lnTo>
                    <a:lnTo>
                      <a:pt x="546" y="788"/>
                    </a:lnTo>
                    <a:lnTo>
                      <a:pt x="546" y="794"/>
                    </a:lnTo>
                    <a:lnTo>
                      <a:pt x="541" y="794"/>
                    </a:lnTo>
                    <a:lnTo>
                      <a:pt x="541" y="800"/>
                    </a:lnTo>
                    <a:lnTo>
                      <a:pt x="535" y="800"/>
                    </a:lnTo>
                    <a:lnTo>
                      <a:pt x="529" y="805"/>
                    </a:lnTo>
                    <a:lnTo>
                      <a:pt x="523" y="811"/>
                    </a:lnTo>
                    <a:lnTo>
                      <a:pt x="523" y="817"/>
                    </a:lnTo>
                    <a:lnTo>
                      <a:pt x="523" y="823"/>
                    </a:lnTo>
                    <a:lnTo>
                      <a:pt x="518" y="828"/>
                    </a:lnTo>
                    <a:lnTo>
                      <a:pt x="512" y="828"/>
                    </a:lnTo>
                    <a:lnTo>
                      <a:pt x="512" y="834"/>
                    </a:lnTo>
                    <a:lnTo>
                      <a:pt x="506" y="834"/>
                    </a:lnTo>
                    <a:lnTo>
                      <a:pt x="500" y="840"/>
                    </a:lnTo>
                    <a:lnTo>
                      <a:pt x="500" y="846"/>
                    </a:lnTo>
                    <a:lnTo>
                      <a:pt x="494" y="846"/>
                    </a:lnTo>
                    <a:lnTo>
                      <a:pt x="494" y="851"/>
                    </a:lnTo>
                    <a:lnTo>
                      <a:pt x="489" y="851"/>
                    </a:lnTo>
                    <a:lnTo>
                      <a:pt x="489" y="857"/>
                    </a:lnTo>
                    <a:lnTo>
                      <a:pt x="489" y="851"/>
                    </a:lnTo>
                    <a:lnTo>
                      <a:pt x="494" y="851"/>
                    </a:lnTo>
                    <a:lnTo>
                      <a:pt x="494" y="857"/>
                    </a:lnTo>
                    <a:lnTo>
                      <a:pt x="489" y="857"/>
                    </a:lnTo>
                    <a:lnTo>
                      <a:pt x="494" y="857"/>
                    </a:lnTo>
                    <a:lnTo>
                      <a:pt x="494" y="863"/>
                    </a:lnTo>
                    <a:lnTo>
                      <a:pt x="489" y="863"/>
                    </a:lnTo>
                    <a:lnTo>
                      <a:pt x="489" y="869"/>
                    </a:lnTo>
                    <a:lnTo>
                      <a:pt x="483" y="869"/>
                    </a:lnTo>
                    <a:lnTo>
                      <a:pt x="483" y="874"/>
                    </a:lnTo>
                    <a:lnTo>
                      <a:pt x="477" y="874"/>
                    </a:lnTo>
                    <a:lnTo>
                      <a:pt x="477" y="880"/>
                    </a:lnTo>
                    <a:lnTo>
                      <a:pt x="471" y="886"/>
                    </a:lnTo>
                    <a:lnTo>
                      <a:pt x="466" y="886"/>
                    </a:lnTo>
                    <a:lnTo>
                      <a:pt x="466" y="892"/>
                    </a:lnTo>
                    <a:lnTo>
                      <a:pt x="460" y="892"/>
                    </a:lnTo>
                    <a:lnTo>
                      <a:pt x="454" y="892"/>
                    </a:lnTo>
                    <a:lnTo>
                      <a:pt x="454" y="897"/>
                    </a:lnTo>
                    <a:lnTo>
                      <a:pt x="448" y="897"/>
                    </a:lnTo>
                    <a:lnTo>
                      <a:pt x="448" y="903"/>
                    </a:lnTo>
                    <a:lnTo>
                      <a:pt x="448" y="909"/>
                    </a:lnTo>
                    <a:lnTo>
                      <a:pt x="443" y="909"/>
                    </a:lnTo>
                    <a:lnTo>
                      <a:pt x="443" y="915"/>
                    </a:lnTo>
                    <a:lnTo>
                      <a:pt x="437" y="915"/>
                    </a:lnTo>
                    <a:lnTo>
                      <a:pt x="437" y="920"/>
                    </a:lnTo>
                    <a:lnTo>
                      <a:pt x="431" y="926"/>
                    </a:lnTo>
                    <a:lnTo>
                      <a:pt x="431" y="932"/>
                    </a:lnTo>
                    <a:lnTo>
                      <a:pt x="425" y="932"/>
                    </a:lnTo>
                    <a:lnTo>
                      <a:pt x="420" y="932"/>
                    </a:lnTo>
                    <a:lnTo>
                      <a:pt x="420" y="938"/>
                    </a:lnTo>
                    <a:lnTo>
                      <a:pt x="414" y="943"/>
                    </a:lnTo>
                    <a:lnTo>
                      <a:pt x="414" y="938"/>
                    </a:lnTo>
                    <a:lnTo>
                      <a:pt x="408" y="943"/>
                    </a:lnTo>
                    <a:lnTo>
                      <a:pt x="402" y="943"/>
                    </a:lnTo>
                    <a:lnTo>
                      <a:pt x="397" y="943"/>
                    </a:lnTo>
                    <a:lnTo>
                      <a:pt x="391" y="949"/>
                    </a:lnTo>
                    <a:lnTo>
                      <a:pt x="385" y="949"/>
                    </a:lnTo>
                    <a:lnTo>
                      <a:pt x="379" y="949"/>
                    </a:lnTo>
                    <a:lnTo>
                      <a:pt x="374" y="949"/>
                    </a:lnTo>
                    <a:lnTo>
                      <a:pt x="368" y="949"/>
                    </a:lnTo>
                    <a:lnTo>
                      <a:pt x="362" y="949"/>
                    </a:lnTo>
                    <a:lnTo>
                      <a:pt x="356" y="949"/>
                    </a:lnTo>
                    <a:lnTo>
                      <a:pt x="356" y="955"/>
                    </a:lnTo>
                    <a:lnTo>
                      <a:pt x="351" y="955"/>
                    </a:lnTo>
                    <a:lnTo>
                      <a:pt x="351" y="961"/>
                    </a:lnTo>
                    <a:lnTo>
                      <a:pt x="356" y="961"/>
                    </a:lnTo>
                    <a:lnTo>
                      <a:pt x="362" y="961"/>
                    </a:lnTo>
                    <a:lnTo>
                      <a:pt x="362" y="966"/>
                    </a:lnTo>
                    <a:lnTo>
                      <a:pt x="368" y="966"/>
                    </a:lnTo>
                    <a:lnTo>
                      <a:pt x="374" y="972"/>
                    </a:lnTo>
                    <a:lnTo>
                      <a:pt x="379" y="972"/>
                    </a:lnTo>
                    <a:lnTo>
                      <a:pt x="385" y="972"/>
                    </a:lnTo>
                    <a:lnTo>
                      <a:pt x="391" y="972"/>
                    </a:lnTo>
                    <a:lnTo>
                      <a:pt x="391" y="978"/>
                    </a:lnTo>
                    <a:lnTo>
                      <a:pt x="391" y="984"/>
                    </a:lnTo>
                    <a:lnTo>
                      <a:pt x="385" y="984"/>
                    </a:lnTo>
                    <a:lnTo>
                      <a:pt x="379" y="984"/>
                    </a:lnTo>
                    <a:lnTo>
                      <a:pt x="379" y="990"/>
                    </a:lnTo>
                    <a:lnTo>
                      <a:pt x="374" y="984"/>
                    </a:lnTo>
                    <a:lnTo>
                      <a:pt x="368" y="990"/>
                    </a:lnTo>
                    <a:lnTo>
                      <a:pt x="362" y="990"/>
                    </a:lnTo>
                    <a:lnTo>
                      <a:pt x="362" y="995"/>
                    </a:lnTo>
                    <a:lnTo>
                      <a:pt x="356" y="995"/>
                    </a:lnTo>
                    <a:lnTo>
                      <a:pt x="351" y="995"/>
                    </a:lnTo>
                    <a:lnTo>
                      <a:pt x="351" y="990"/>
                    </a:lnTo>
                    <a:lnTo>
                      <a:pt x="351" y="984"/>
                    </a:lnTo>
                    <a:lnTo>
                      <a:pt x="351" y="972"/>
                    </a:lnTo>
                    <a:lnTo>
                      <a:pt x="345" y="972"/>
                    </a:lnTo>
                    <a:lnTo>
                      <a:pt x="339" y="972"/>
                    </a:lnTo>
                    <a:lnTo>
                      <a:pt x="333" y="972"/>
                    </a:lnTo>
                    <a:lnTo>
                      <a:pt x="328" y="972"/>
                    </a:lnTo>
                    <a:lnTo>
                      <a:pt x="328" y="966"/>
                    </a:lnTo>
                    <a:lnTo>
                      <a:pt x="328" y="961"/>
                    </a:lnTo>
                    <a:lnTo>
                      <a:pt x="328" y="955"/>
                    </a:lnTo>
                    <a:lnTo>
                      <a:pt x="328" y="949"/>
                    </a:lnTo>
                    <a:lnTo>
                      <a:pt x="328" y="943"/>
                    </a:lnTo>
                    <a:lnTo>
                      <a:pt x="322" y="943"/>
                    </a:lnTo>
                    <a:lnTo>
                      <a:pt x="322" y="938"/>
                    </a:lnTo>
                    <a:lnTo>
                      <a:pt x="316" y="938"/>
                    </a:lnTo>
                    <a:lnTo>
                      <a:pt x="310" y="938"/>
                    </a:lnTo>
                    <a:lnTo>
                      <a:pt x="310" y="932"/>
                    </a:lnTo>
                    <a:lnTo>
                      <a:pt x="305" y="932"/>
                    </a:lnTo>
                    <a:lnTo>
                      <a:pt x="305" y="926"/>
                    </a:lnTo>
                    <a:lnTo>
                      <a:pt x="299" y="926"/>
                    </a:lnTo>
                    <a:lnTo>
                      <a:pt x="299" y="920"/>
                    </a:lnTo>
                    <a:lnTo>
                      <a:pt x="299" y="915"/>
                    </a:lnTo>
                    <a:lnTo>
                      <a:pt x="293" y="915"/>
                    </a:lnTo>
                    <a:lnTo>
                      <a:pt x="287" y="909"/>
                    </a:lnTo>
                    <a:lnTo>
                      <a:pt x="287" y="915"/>
                    </a:lnTo>
                    <a:lnTo>
                      <a:pt x="282" y="915"/>
                    </a:lnTo>
                    <a:lnTo>
                      <a:pt x="282" y="909"/>
                    </a:lnTo>
                    <a:lnTo>
                      <a:pt x="276" y="909"/>
                    </a:lnTo>
                    <a:lnTo>
                      <a:pt x="276" y="915"/>
                    </a:lnTo>
                    <a:lnTo>
                      <a:pt x="270" y="915"/>
                    </a:lnTo>
                    <a:lnTo>
                      <a:pt x="270" y="909"/>
                    </a:lnTo>
                    <a:lnTo>
                      <a:pt x="270" y="903"/>
                    </a:lnTo>
                    <a:lnTo>
                      <a:pt x="264" y="903"/>
                    </a:lnTo>
                    <a:lnTo>
                      <a:pt x="259" y="903"/>
                    </a:lnTo>
                    <a:lnTo>
                      <a:pt x="259" y="897"/>
                    </a:lnTo>
                    <a:lnTo>
                      <a:pt x="259" y="892"/>
                    </a:lnTo>
                    <a:lnTo>
                      <a:pt x="253" y="892"/>
                    </a:lnTo>
                    <a:lnTo>
                      <a:pt x="247" y="886"/>
                    </a:lnTo>
                    <a:lnTo>
                      <a:pt x="247" y="880"/>
                    </a:lnTo>
                    <a:lnTo>
                      <a:pt x="241" y="880"/>
                    </a:lnTo>
                    <a:lnTo>
                      <a:pt x="236" y="880"/>
                    </a:lnTo>
                    <a:lnTo>
                      <a:pt x="236" y="874"/>
                    </a:lnTo>
                    <a:lnTo>
                      <a:pt x="230" y="874"/>
                    </a:lnTo>
                    <a:lnTo>
                      <a:pt x="230" y="869"/>
                    </a:lnTo>
                    <a:lnTo>
                      <a:pt x="224" y="869"/>
                    </a:lnTo>
                    <a:lnTo>
                      <a:pt x="218" y="863"/>
                    </a:lnTo>
                    <a:lnTo>
                      <a:pt x="218" y="857"/>
                    </a:lnTo>
                    <a:lnTo>
                      <a:pt x="212" y="857"/>
                    </a:lnTo>
                    <a:lnTo>
                      <a:pt x="212" y="851"/>
                    </a:lnTo>
                    <a:lnTo>
                      <a:pt x="207" y="851"/>
                    </a:lnTo>
                    <a:lnTo>
                      <a:pt x="207" y="846"/>
                    </a:lnTo>
                    <a:lnTo>
                      <a:pt x="201" y="846"/>
                    </a:lnTo>
                    <a:lnTo>
                      <a:pt x="201" y="840"/>
                    </a:lnTo>
                    <a:lnTo>
                      <a:pt x="201" y="834"/>
                    </a:lnTo>
                    <a:lnTo>
                      <a:pt x="201" y="828"/>
                    </a:lnTo>
                    <a:lnTo>
                      <a:pt x="195" y="823"/>
                    </a:lnTo>
                    <a:lnTo>
                      <a:pt x="189" y="828"/>
                    </a:lnTo>
                    <a:lnTo>
                      <a:pt x="184" y="828"/>
                    </a:lnTo>
                    <a:lnTo>
                      <a:pt x="178" y="828"/>
                    </a:lnTo>
                    <a:lnTo>
                      <a:pt x="178" y="834"/>
                    </a:lnTo>
                    <a:lnTo>
                      <a:pt x="172" y="840"/>
                    </a:lnTo>
                    <a:lnTo>
                      <a:pt x="166" y="840"/>
                    </a:lnTo>
                    <a:lnTo>
                      <a:pt x="161" y="840"/>
                    </a:lnTo>
                    <a:lnTo>
                      <a:pt x="155" y="840"/>
                    </a:lnTo>
                    <a:lnTo>
                      <a:pt x="155" y="846"/>
                    </a:lnTo>
                    <a:lnTo>
                      <a:pt x="155" y="851"/>
                    </a:lnTo>
                    <a:lnTo>
                      <a:pt x="149" y="851"/>
                    </a:lnTo>
                    <a:lnTo>
                      <a:pt x="143" y="851"/>
                    </a:lnTo>
                    <a:lnTo>
                      <a:pt x="143" y="846"/>
                    </a:lnTo>
                    <a:lnTo>
                      <a:pt x="138" y="846"/>
                    </a:lnTo>
                    <a:lnTo>
                      <a:pt x="143" y="840"/>
                    </a:lnTo>
                    <a:lnTo>
                      <a:pt x="138" y="840"/>
                    </a:lnTo>
                    <a:lnTo>
                      <a:pt x="138" y="834"/>
                    </a:lnTo>
                    <a:lnTo>
                      <a:pt x="132" y="840"/>
                    </a:lnTo>
                    <a:lnTo>
                      <a:pt x="138" y="840"/>
                    </a:lnTo>
                    <a:lnTo>
                      <a:pt x="132" y="840"/>
                    </a:lnTo>
                    <a:lnTo>
                      <a:pt x="132" y="834"/>
                    </a:lnTo>
                    <a:lnTo>
                      <a:pt x="126" y="834"/>
                    </a:lnTo>
                    <a:lnTo>
                      <a:pt x="126" y="840"/>
                    </a:lnTo>
                    <a:lnTo>
                      <a:pt x="120" y="840"/>
                    </a:lnTo>
                    <a:lnTo>
                      <a:pt x="115" y="840"/>
                    </a:lnTo>
                    <a:lnTo>
                      <a:pt x="109" y="840"/>
                    </a:lnTo>
                    <a:lnTo>
                      <a:pt x="109" y="834"/>
                    </a:lnTo>
                    <a:lnTo>
                      <a:pt x="109" y="828"/>
                    </a:lnTo>
                    <a:lnTo>
                      <a:pt x="103" y="828"/>
                    </a:lnTo>
                    <a:lnTo>
                      <a:pt x="97" y="828"/>
                    </a:lnTo>
                    <a:lnTo>
                      <a:pt x="97" y="823"/>
                    </a:lnTo>
                    <a:lnTo>
                      <a:pt x="97" y="817"/>
                    </a:lnTo>
                    <a:lnTo>
                      <a:pt x="92" y="817"/>
                    </a:lnTo>
                    <a:lnTo>
                      <a:pt x="86" y="817"/>
                    </a:lnTo>
                    <a:lnTo>
                      <a:pt x="80" y="817"/>
                    </a:lnTo>
                    <a:lnTo>
                      <a:pt x="80" y="811"/>
                    </a:lnTo>
                    <a:lnTo>
                      <a:pt x="74" y="811"/>
                    </a:lnTo>
                    <a:lnTo>
                      <a:pt x="74" y="805"/>
                    </a:lnTo>
                    <a:lnTo>
                      <a:pt x="69" y="805"/>
                    </a:lnTo>
                    <a:lnTo>
                      <a:pt x="69" y="800"/>
                    </a:lnTo>
                    <a:lnTo>
                      <a:pt x="63" y="800"/>
                    </a:lnTo>
                    <a:lnTo>
                      <a:pt x="63" y="794"/>
                    </a:lnTo>
                    <a:lnTo>
                      <a:pt x="57" y="794"/>
                    </a:lnTo>
                    <a:lnTo>
                      <a:pt x="51" y="794"/>
                    </a:lnTo>
                    <a:lnTo>
                      <a:pt x="51" y="788"/>
                    </a:lnTo>
                    <a:lnTo>
                      <a:pt x="46" y="788"/>
                    </a:lnTo>
                    <a:lnTo>
                      <a:pt x="40" y="788"/>
                    </a:lnTo>
                    <a:lnTo>
                      <a:pt x="40" y="794"/>
                    </a:lnTo>
                    <a:lnTo>
                      <a:pt x="40" y="788"/>
                    </a:lnTo>
                    <a:lnTo>
                      <a:pt x="34" y="788"/>
                    </a:lnTo>
                    <a:lnTo>
                      <a:pt x="34" y="782"/>
                    </a:lnTo>
                    <a:lnTo>
                      <a:pt x="28" y="782"/>
                    </a:lnTo>
                    <a:lnTo>
                      <a:pt x="28" y="777"/>
                    </a:lnTo>
                    <a:lnTo>
                      <a:pt x="23" y="777"/>
                    </a:lnTo>
                    <a:lnTo>
                      <a:pt x="23" y="771"/>
                    </a:lnTo>
                    <a:lnTo>
                      <a:pt x="23" y="765"/>
                    </a:lnTo>
                    <a:lnTo>
                      <a:pt x="17" y="765"/>
                    </a:lnTo>
                    <a:lnTo>
                      <a:pt x="17" y="759"/>
                    </a:lnTo>
                    <a:lnTo>
                      <a:pt x="17" y="754"/>
                    </a:lnTo>
                    <a:lnTo>
                      <a:pt x="11" y="754"/>
                    </a:lnTo>
                    <a:lnTo>
                      <a:pt x="11" y="748"/>
                    </a:lnTo>
                    <a:lnTo>
                      <a:pt x="5" y="748"/>
                    </a:lnTo>
                    <a:lnTo>
                      <a:pt x="5" y="742"/>
                    </a:lnTo>
                    <a:lnTo>
                      <a:pt x="0" y="742"/>
                    </a:lnTo>
                    <a:lnTo>
                      <a:pt x="0" y="736"/>
                    </a:lnTo>
                    <a:lnTo>
                      <a:pt x="0" y="731"/>
                    </a:lnTo>
                    <a:lnTo>
                      <a:pt x="5" y="731"/>
                    </a:lnTo>
                    <a:lnTo>
                      <a:pt x="11" y="731"/>
                    </a:lnTo>
                    <a:lnTo>
                      <a:pt x="17" y="731"/>
                    </a:lnTo>
                    <a:lnTo>
                      <a:pt x="17" y="725"/>
                    </a:lnTo>
                    <a:lnTo>
                      <a:pt x="17" y="719"/>
                    </a:lnTo>
                    <a:lnTo>
                      <a:pt x="17" y="725"/>
                    </a:lnTo>
                    <a:lnTo>
                      <a:pt x="17" y="719"/>
                    </a:lnTo>
                    <a:lnTo>
                      <a:pt x="23" y="719"/>
                    </a:lnTo>
                    <a:lnTo>
                      <a:pt x="23" y="725"/>
                    </a:lnTo>
                    <a:lnTo>
                      <a:pt x="28" y="725"/>
                    </a:lnTo>
                    <a:lnTo>
                      <a:pt x="28" y="719"/>
                    </a:lnTo>
                    <a:lnTo>
                      <a:pt x="34" y="719"/>
                    </a:lnTo>
                    <a:lnTo>
                      <a:pt x="34" y="725"/>
                    </a:lnTo>
                    <a:lnTo>
                      <a:pt x="40" y="725"/>
                    </a:lnTo>
                    <a:lnTo>
                      <a:pt x="40" y="719"/>
                    </a:lnTo>
                    <a:lnTo>
                      <a:pt x="46" y="719"/>
                    </a:lnTo>
                    <a:lnTo>
                      <a:pt x="46" y="713"/>
                    </a:lnTo>
                    <a:lnTo>
                      <a:pt x="46" y="708"/>
                    </a:lnTo>
                    <a:lnTo>
                      <a:pt x="51" y="708"/>
                    </a:lnTo>
                    <a:lnTo>
                      <a:pt x="51" y="702"/>
                    </a:lnTo>
                    <a:lnTo>
                      <a:pt x="51" y="696"/>
                    </a:lnTo>
                    <a:lnTo>
                      <a:pt x="51" y="690"/>
                    </a:lnTo>
                    <a:lnTo>
                      <a:pt x="46" y="690"/>
                    </a:lnTo>
                    <a:lnTo>
                      <a:pt x="46" y="685"/>
                    </a:lnTo>
                    <a:lnTo>
                      <a:pt x="51" y="685"/>
                    </a:lnTo>
                    <a:lnTo>
                      <a:pt x="51" y="679"/>
                    </a:lnTo>
                    <a:lnTo>
                      <a:pt x="51" y="673"/>
                    </a:lnTo>
                    <a:lnTo>
                      <a:pt x="57" y="673"/>
                    </a:lnTo>
                    <a:lnTo>
                      <a:pt x="57" y="667"/>
                    </a:lnTo>
                    <a:lnTo>
                      <a:pt x="57" y="673"/>
                    </a:lnTo>
                    <a:lnTo>
                      <a:pt x="57" y="667"/>
                    </a:lnTo>
                    <a:lnTo>
                      <a:pt x="63" y="667"/>
                    </a:lnTo>
                    <a:lnTo>
                      <a:pt x="63" y="661"/>
                    </a:lnTo>
                    <a:lnTo>
                      <a:pt x="63" y="656"/>
                    </a:lnTo>
                    <a:lnTo>
                      <a:pt x="63" y="650"/>
                    </a:lnTo>
                    <a:lnTo>
                      <a:pt x="63" y="644"/>
                    </a:lnTo>
                    <a:lnTo>
                      <a:pt x="57" y="644"/>
                    </a:lnTo>
                    <a:lnTo>
                      <a:pt x="57" y="638"/>
                    </a:lnTo>
                    <a:lnTo>
                      <a:pt x="63" y="638"/>
                    </a:lnTo>
                    <a:lnTo>
                      <a:pt x="63" y="633"/>
                    </a:lnTo>
                    <a:lnTo>
                      <a:pt x="63" y="627"/>
                    </a:lnTo>
                    <a:lnTo>
                      <a:pt x="69" y="627"/>
                    </a:lnTo>
                    <a:lnTo>
                      <a:pt x="74" y="627"/>
                    </a:lnTo>
                    <a:lnTo>
                      <a:pt x="74" y="621"/>
                    </a:lnTo>
                    <a:lnTo>
                      <a:pt x="74" y="615"/>
                    </a:lnTo>
                    <a:lnTo>
                      <a:pt x="80" y="610"/>
                    </a:lnTo>
                    <a:lnTo>
                      <a:pt x="86" y="610"/>
                    </a:lnTo>
                    <a:lnTo>
                      <a:pt x="86" y="615"/>
                    </a:lnTo>
                    <a:lnTo>
                      <a:pt x="92" y="610"/>
                    </a:lnTo>
                    <a:lnTo>
                      <a:pt x="92" y="604"/>
                    </a:lnTo>
                    <a:lnTo>
                      <a:pt x="97" y="604"/>
                    </a:lnTo>
                    <a:lnTo>
                      <a:pt x="97" y="598"/>
                    </a:lnTo>
                    <a:lnTo>
                      <a:pt x="97" y="592"/>
                    </a:lnTo>
                    <a:lnTo>
                      <a:pt x="109" y="592"/>
                    </a:lnTo>
                    <a:lnTo>
                      <a:pt x="115" y="581"/>
                    </a:lnTo>
                    <a:lnTo>
                      <a:pt x="109" y="581"/>
                    </a:lnTo>
                    <a:lnTo>
                      <a:pt x="109" y="575"/>
                    </a:lnTo>
                    <a:lnTo>
                      <a:pt x="109" y="569"/>
                    </a:lnTo>
                    <a:lnTo>
                      <a:pt x="109" y="564"/>
                    </a:lnTo>
                    <a:lnTo>
                      <a:pt x="109" y="558"/>
                    </a:lnTo>
                    <a:lnTo>
                      <a:pt x="103" y="558"/>
                    </a:lnTo>
                    <a:lnTo>
                      <a:pt x="97" y="558"/>
                    </a:lnTo>
                    <a:lnTo>
                      <a:pt x="97" y="552"/>
                    </a:lnTo>
                    <a:lnTo>
                      <a:pt x="103" y="552"/>
                    </a:lnTo>
                    <a:lnTo>
                      <a:pt x="103" y="546"/>
                    </a:lnTo>
                    <a:lnTo>
                      <a:pt x="97" y="546"/>
                    </a:lnTo>
                    <a:lnTo>
                      <a:pt x="97" y="541"/>
                    </a:lnTo>
                    <a:lnTo>
                      <a:pt x="92" y="541"/>
                    </a:lnTo>
                    <a:lnTo>
                      <a:pt x="97" y="541"/>
                    </a:lnTo>
                    <a:lnTo>
                      <a:pt x="97" y="535"/>
                    </a:lnTo>
                    <a:lnTo>
                      <a:pt x="126" y="483"/>
                    </a:lnTo>
                    <a:lnTo>
                      <a:pt x="132" y="483"/>
                    </a:lnTo>
                    <a:lnTo>
                      <a:pt x="138" y="483"/>
                    </a:lnTo>
                    <a:lnTo>
                      <a:pt x="143" y="489"/>
                    </a:lnTo>
                    <a:lnTo>
                      <a:pt x="149" y="489"/>
                    </a:lnTo>
                    <a:lnTo>
                      <a:pt x="155" y="489"/>
                    </a:lnTo>
                    <a:lnTo>
                      <a:pt x="161" y="489"/>
                    </a:lnTo>
                    <a:lnTo>
                      <a:pt x="161" y="495"/>
                    </a:lnTo>
                    <a:lnTo>
                      <a:pt x="166" y="495"/>
                    </a:lnTo>
                    <a:lnTo>
                      <a:pt x="166" y="489"/>
                    </a:lnTo>
                    <a:lnTo>
                      <a:pt x="172" y="489"/>
                    </a:lnTo>
                    <a:lnTo>
                      <a:pt x="172" y="495"/>
                    </a:lnTo>
                    <a:lnTo>
                      <a:pt x="178" y="495"/>
                    </a:lnTo>
                    <a:lnTo>
                      <a:pt x="178" y="489"/>
                    </a:lnTo>
                    <a:lnTo>
                      <a:pt x="184" y="489"/>
                    </a:lnTo>
                    <a:lnTo>
                      <a:pt x="184" y="483"/>
                    </a:lnTo>
                    <a:lnTo>
                      <a:pt x="189" y="483"/>
                    </a:lnTo>
                    <a:lnTo>
                      <a:pt x="189" y="477"/>
                    </a:lnTo>
                    <a:lnTo>
                      <a:pt x="195" y="477"/>
                    </a:lnTo>
                    <a:lnTo>
                      <a:pt x="195" y="472"/>
                    </a:lnTo>
                    <a:lnTo>
                      <a:pt x="201" y="472"/>
                    </a:lnTo>
                    <a:lnTo>
                      <a:pt x="207" y="472"/>
                    </a:lnTo>
                    <a:lnTo>
                      <a:pt x="212" y="472"/>
                    </a:lnTo>
                    <a:lnTo>
                      <a:pt x="212" y="477"/>
                    </a:lnTo>
                    <a:lnTo>
                      <a:pt x="212" y="483"/>
                    </a:lnTo>
                    <a:lnTo>
                      <a:pt x="212" y="489"/>
                    </a:lnTo>
                    <a:lnTo>
                      <a:pt x="218" y="489"/>
                    </a:lnTo>
                    <a:lnTo>
                      <a:pt x="218" y="495"/>
                    </a:lnTo>
                    <a:lnTo>
                      <a:pt x="218" y="500"/>
                    </a:lnTo>
                    <a:lnTo>
                      <a:pt x="224" y="500"/>
                    </a:lnTo>
                    <a:lnTo>
                      <a:pt x="218" y="506"/>
                    </a:lnTo>
                    <a:lnTo>
                      <a:pt x="224" y="506"/>
                    </a:lnTo>
                    <a:lnTo>
                      <a:pt x="224" y="512"/>
                    </a:lnTo>
                    <a:lnTo>
                      <a:pt x="224" y="518"/>
                    </a:lnTo>
                    <a:lnTo>
                      <a:pt x="230" y="518"/>
                    </a:lnTo>
                    <a:lnTo>
                      <a:pt x="236" y="518"/>
                    </a:lnTo>
                    <a:lnTo>
                      <a:pt x="236" y="523"/>
                    </a:lnTo>
                    <a:lnTo>
                      <a:pt x="236" y="518"/>
                    </a:lnTo>
                    <a:lnTo>
                      <a:pt x="241" y="518"/>
                    </a:lnTo>
                    <a:lnTo>
                      <a:pt x="247" y="518"/>
                    </a:lnTo>
                    <a:lnTo>
                      <a:pt x="241" y="518"/>
                    </a:lnTo>
                    <a:lnTo>
                      <a:pt x="247" y="518"/>
                    </a:lnTo>
                    <a:lnTo>
                      <a:pt x="241" y="518"/>
                    </a:lnTo>
                    <a:lnTo>
                      <a:pt x="241" y="512"/>
                    </a:lnTo>
                    <a:lnTo>
                      <a:pt x="247" y="512"/>
                    </a:lnTo>
                    <a:lnTo>
                      <a:pt x="241" y="512"/>
                    </a:lnTo>
                    <a:lnTo>
                      <a:pt x="247" y="512"/>
                    </a:lnTo>
                    <a:lnTo>
                      <a:pt x="241" y="512"/>
                    </a:lnTo>
                    <a:lnTo>
                      <a:pt x="247" y="512"/>
                    </a:lnTo>
                    <a:lnTo>
                      <a:pt x="241" y="512"/>
                    </a:lnTo>
                    <a:lnTo>
                      <a:pt x="247" y="512"/>
                    </a:lnTo>
                    <a:lnTo>
                      <a:pt x="241" y="512"/>
                    </a:lnTo>
                    <a:lnTo>
                      <a:pt x="241" y="506"/>
                    </a:lnTo>
                    <a:lnTo>
                      <a:pt x="241" y="500"/>
                    </a:lnTo>
                    <a:lnTo>
                      <a:pt x="241" y="495"/>
                    </a:lnTo>
                    <a:lnTo>
                      <a:pt x="241" y="489"/>
                    </a:lnTo>
                    <a:lnTo>
                      <a:pt x="247" y="489"/>
                    </a:lnTo>
                    <a:lnTo>
                      <a:pt x="247" y="483"/>
                    </a:lnTo>
                    <a:lnTo>
                      <a:pt x="253" y="483"/>
                    </a:lnTo>
                    <a:lnTo>
                      <a:pt x="253" y="477"/>
                    </a:lnTo>
                    <a:lnTo>
                      <a:pt x="253" y="472"/>
                    </a:lnTo>
                    <a:lnTo>
                      <a:pt x="259" y="466"/>
                    </a:lnTo>
                    <a:lnTo>
                      <a:pt x="259" y="460"/>
                    </a:lnTo>
                    <a:lnTo>
                      <a:pt x="264" y="460"/>
                    </a:lnTo>
                    <a:lnTo>
                      <a:pt x="270" y="460"/>
                    </a:lnTo>
                    <a:lnTo>
                      <a:pt x="276" y="454"/>
                    </a:lnTo>
                    <a:lnTo>
                      <a:pt x="276" y="449"/>
                    </a:lnTo>
                    <a:lnTo>
                      <a:pt x="282" y="449"/>
                    </a:lnTo>
                    <a:lnTo>
                      <a:pt x="282" y="443"/>
                    </a:lnTo>
                    <a:lnTo>
                      <a:pt x="287" y="443"/>
                    </a:lnTo>
                    <a:lnTo>
                      <a:pt x="293" y="443"/>
                    </a:lnTo>
                    <a:lnTo>
                      <a:pt x="299" y="443"/>
                    </a:lnTo>
                    <a:lnTo>
                      <a:pt x="299" y="437"/>
                    </a:lnTo>
                    <a:lnTo>
                      <a:pt x="305" y="431"/>
                    </a:lnTo>
                    <a:lnTo>
                      <a:pt x="310" y="431"/>
                    </a:lnTo>
                    <a:lnTo>
                      <a:pt x="310" y="426"/>
                    </a:lnTo>
                    <a:lnTo>
                      <a:pt x="310" y="420"/>
                    </a:lnTo>
                    <a:lnTo>
                      <a:pt x="316" y="420"/>
                    </a:lnTo>
                    <a:lnTo>
                      <a:pt x="310" y="420"/>
                    </a:lnTo>
                    <a:lnTo>
                      <a:pt x="310" y="414"/>
                    </a:lnTo>
                    <a:lnTo>
                      <a:pt x="310" y="408"/>
                    </a:lnTo>
                    <a:lnTo>
                      <a:pt x="310" y="403"/>
                    </a:lnTo>
                    <a:lnTo>
                      <a:pt x="305" y="397"/>
                    </a:lnTo>
                    <a:lnTo>
                      <a:pt x="310" y="397"/>
                    </a:lnTo>
                    <a:lnTo>
                      <a:pt x="310" y="391"/>
                    </a:lnTo>
                    <a:lnTo>
                      <a:pt x="316" y="391"/>
                    </a:lnTo>
                    <a:lnTo>
                      <a:pt x="322" y="391"/>
                    </a:lnTo>
                    <a:lnTo>
                      <a:pt x="328" y="391"/>
                    </a:lnTo>
                    <a:lnTo>
                      <a:pt x="328" y="385"/>
                    </a:lnTo>
                    <a:lnTo>
                      <a:pt x="333" y="380"/>
                    </a:lnTo>
                    <a:lnTo>
                      <a:pt x="333" y="385"/>
                    </a:lnTo>
                    <a:lnTo>
                      <a:pt x="339" y="385"/>
                    </a:lnTo>
                    <a:lnTo>
                      <a:pt x="345" y="385"/>
                    </a:lnTo>
                    <a:lnTo>
                      <a:pt x="339" y="385"/>
                    </a:lnTo>
                    <a:lnTo>
                      <a:pt x="339" y="391"/>
                    </a:lnTo>
                    <a:lnTo>
                      <a:pt x="339" y="397"/>
                    </a:lnTo>
                    <a:lnTo>
                      <a:pt x="345" y="397"/>
                    </a:lnTo>
                    <a:lnTo>
                      <a:pt x="345" y="403"/>
                    </a:lnTo>
                    <a:lnTo>
                      <a:pt x="351" y="403"/>
                    </a:lnTo>
                    <a:lnTo>
                      <a:pt x="351" y="408"/>
                    </a:lnTo>
                    <a:lnTo>
                      <a:pt x="356" y="408"/>
                    </a:lnTo>
                    <a:lnTo>
                      <a:pt x="356" y="414"/>
                    </a:lnTo>
                    <a:lnTo>
                      <a:pt x="356" y="408"/>
                    </a:lnTo>
                    <a:lnTo>
                      <a:pt x="356" y="414"/>
                    </a:lnTo>
                    <a:lnTo>
                      <a:pt x="362" y="414"/>
                    </a:lnTo>
                    <a:lnTo>
                      <a:pt x="368" y="414"/>
                    </a:lnTo>
                    <a:lnTo>
                      <a:pt x="368" y="420"/>
                    </a:lnTo>
                    <a:lnTo>
                      <a:pt x="368" y="426"/>
                    </a:lnTo>
                    <a:lnTo>
                      <a:pt x="362" y="426"/>
                    </a:lnTo>
                    <a:lnTo>
                      <a:pt x="368" y="426"/>
                    </a:lnTo>
                    <a:lnTo>
                      <a:pt x="368" y="420"/>
                    </a:lnTo>
                    <a:lnTo>
                      <a:pt x="374" y="420"/>
                    </a:lnTo>
                    <a:lnTo>
                      <a:pt x="374" y="426"/>
                    </a:lnTo>
                    <a:lnTo>
                      <a:pt x="379" y="426"/>
                    </a:lnTo>
                    <a:lnTo>
                      <a:pt x="379" y="420"/>
                    </a:lnTo>
                    <a:lnTo>
                      <a:pt x="379" y="426"/>
                    </a:lnTo>
                    <a:lnTo>
                      <a:pt x="385" y="426"/>
                    </a:lnTo>
                    <a:lnTo>
                      <a:pt x="385" y="431"/>
                    </a:lnTo>
                    <a:lnTo>
                      <a:pt x="385" y="437"/>
                    </a:lnTo>
                    <a:lnTo>
                      <a:pt x="391" y="437"/>
                    </a:lnTo>
                    <a:lnTo>
                      <a:pt x="391" y="431"/>
                    </a:lnTo>
                    <a:lnTo>
                      <a:pt x="391" y="437"/>
                    </a:lnTo>
                    <a:lnTo>
                      <a:pt x="397" y="431"/>
                    </a:lnTo>
                    <a:lnTo>
                      <a:pt x="402" y="431"/>
                    </a:lnTo>
                    <a:lnTo>
                      <a:pt x="402" y="426"/>
                    </a:lnTo>
                    <a:lnTo>
                      <a:pt x="402" y="420"/>
                    </a:lnTo>
                    <a:lnTo>
                      <a:pt x="397" y="420"/>
                    </a:lnTo>
                    <a:lnTo>
                      <a:pt x="402" y="420"/>
                    </a:lnTo>
                    <a:lnTo>
                      <a:pt x="402" y="414"/>
                    </a:lnTo>
                    <a:lnTo>
                      <a:pt x="408" y="414"/>
                    </a:lnTo>
                    <a:lnTo>
                      <a:pt x="408" y="408"/>
                    </a:lnTo>
                    <a:lnTo>
                      <a:pt x="402" y="408"/>
                    </a:lnTo>
                    <a:lnTo>
                      <a:pt x="408" y="408"/>
                    </a:lnTo>
                    <a:lnTo>
                      <a:pt x="414" y="403"/>
                    </a:lnTo>
                    <a:lnTo>
                      <a:pt x="420" y="403"/>
                    </a:lnTo>
                    <a:lnTo>
                      <a:pt x="420" y="397"/>
                    </a:lnTo>
                    <a:lnTo>
                      <a:pt x="425" y="397"/>
                    </a:lnTo>
                    <a:lnTo>
                      <a:pt x="420" y="397"/>
                    </a:lnTo>
                    <a:lnTo>
                      <a:pt x="420" y="391"/>
                    </a:lnTo>
                    <a:lnTo>
                      <a:pt x="420" y="385"/>
                    </a:lnTo>
                    <a:lnTo>
                      <a:pt x="414" y="385"/>
                    </a:lnTo>
                    <a:lnTo>
                      <a:pt x="414" y="380"/>
                    </a:lnTo>
                    <a:lnTo>
                      <a:pt x="420" y="380"/>
                    </a:lnTo>
                    <a:lnTo>
                      <a:pt x="420" y="374"/>
                    </a:lnTo>
                    <a:lnTo>
                      <a:pt x="414" y="374"/>
                    </a:lnTo>
                    <a:lnTo>
                      <a:pt x="414" y="368"/>
                    </a:lnTo>
                    <a:lnTo>
                      <a:pt x="408" y="374"/>
                    </a:lnTo>
                    <a:lnTo>
                      <a:pt x="408" y="368"/>
                    </a:lnTo>
                    <a:lnTo>
                      <a:pt x="402" y="368"/>
                    </a:lnTo>
                    <a:lnTo>
                      <a:pt x="402" y="362"/>
                    </a:lnTo>
                    <a:lnTo>
                      <a:pt x="402" y="356"/>
                    </a:lnTo>
                    <a:lnTo>
                      <a:pt x="402" y="351"/>
                    </a:lnTo>
                    <a:lnTo>
                      <a:pt x="408" y="351"/>
                    </a:lnTo>
                    <a:lnTo>
                      <a:pt x="408" y="345"/>
                    </a:lnTo>
                    <a:lnTo>
                      <a:pt x="408" y="339"/>
                    </a:lnTo>
                    <a:lnTo>
                      <a:pt x="414" y="339"/>
                    </a:lnTo>
                    <a:lnTo>
                      <a:pt x="420" y="339"/>
                    </a:lnTo>
                    <a:lnTo>
                      <a:pt x="425" y="339"/>
                    </a:lnTo>
                    <a:lnTo>
                      <a:pt x="425" y="345"/>
                    </a:lnTo>
                    <a:lnTo>
                      <a:pt x="425" y="339"/>
                    </a:lnTo>
                    <a:lnTo>
                      <a:pt x="431" y="339"/>
                    </a:lnTo>
                    <a:lnTo>
                      <a:pt x="425" y="339"/>
                    </a:lnTo>
                    <a:lnTo>
                      <a:pt x="425" y="333"/>
                    </a:lnTo>
                    <a:lnTo>
                      <a:pt x="425" y="328"/>
                    </a:lnTo>
                    <a:lnTo>
                      <a:pt x="425" y="322"/>
                    </a:lnTo>
                    <a:lnTo>
                      <a:pt x="425" y="316"/>
                    </a:lnTo>
                    <a:lnTo>
                      <a:pt x="425" y="310"/>
                    </a:lnTo>
                    <a:lnTo>
                      <a:pt x="420" y="310"/>
                    </a:lnTo>
                    <a:lnTo>
                      <a:pt x="414" y="310"/>
                    </a:lnTo>
                    <a:lnTo>
                      <a:pt x="408" y="310"/>
                    </a:lnTo>
                    <a:lnTo>
                      <a:pt x="408" y="305"/>
                    </a:lnTo>
                    <a:lnTo>
                      <a:pt x="402" y="305"/>
                    </a:lnTo>
                    <a:lnTo>
                      <a:pt x="402" y="299"/>
                    </a:lnTo>
                    <a:lnTo>
                      <a:pt x="397" y="299"/>
                    </a:lnTo>
                    <a:lnTo>
                      <a:pt x="397" y="293"/>
                    </a:lnTo>
                    <a:lnTo>
                      <a:pt x="397" y="287"/>
                    </a:lnTo>
                    <a:lnTo>
                      <a:pt x="391" y="287"/>
                    </a:lnTo>
                    <a:lnTo>
                      <a:pt x="391" y="282"/>
                    </a:lnTo>
                    <a:lnTo>
                      <a:pt x="391" y="276"/>
                    </a:lnTo>
                    <a:lnTo>
                      <a:pt x="397" y="276"/>
                    </a:lnTo>
                    <a:lnTo>
                      <a:pt x="391" y="270"/>
                    </a:lnTo>
                    <a:lnTo>
                      <a:pt x="391" y="264"/>
                    </a:lnTo>
                    <a:lnTo>
                      <a:pt x="397" y="264"/>
                    </a:lnTo>
                    <a:lnTo>
                      <a:pt x="397" y="259"/>
                    </a:lnTo>
                    <a:lnTo>
                      <a:pt x="391" y="259"/>
                    </a:lnTo>
                    <a:lnTo>
                      <a:pt x="397" y="253"/>
                    </a:lnTo>
                    <a:lnTo>
                      <a:pt x="397" y="247"/>
                    </a:lnTo>
                    <a:lnTo>
                      <a:pt x="397" y="241"/>
                    </a:lnTo>
                    <a:lnTo>
                      <a:pt x="402" y="241"/>
                    </a:lnTo>
                    <a:lnTo>
                      <a:pt x="402" y="236"/>
                    </a:lnTo>
                    <a:lnTo>
                      <a:pt x="402" y="241"/>
                    </a:lnTo>
                    <a:lnTo>
                      <a:pt x="408" y="236"/>
                    </a:lnTo>
                    <a:lnTo>
                      <a:pt x="408" y="241"/>
                    </a:lnTo>
                    <a:lnTo>
                      <a:pt x="408" y="236"/>
                    </a:lnTo>
                    <a:lnTo>
                      <a:pt x="408" y="241"/>
                    </a:lnTo>
                    <a:lnTo>
                      <a:pt x="408" y="236"/>
                    </a:lnTo>
                    <a:lnTo>
                      <a:pt x="408" y="230"/>
                    </a:lnTo>
                    <a:lnTo>
                      <a:pt x="402" y="23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2" name="Freeform 342"/>
              <p:cNvSpPr>
                <a:spLocks/>
              </p:cNvSpPr>
              <p:nvPr/>
            </p:nvSpPr>
            <p:spPr bwMode="auto">
              <a:xfrm>
                <a:off x="3181" y="2249"/>
                <a:ext cx="127" cy="236"/>
              </a:xfrm>
              <a:custGeom>
                <a:avLst/>
                <a:gdLst>
                  <a:gd name="T0" fmla="*/ 0 w 127"/>
                  <a:gd name="T1" fmla="*/ 230 h 236"/>
                  <a:gd name="T2" fmla="*/ 12 w 127"/>
                  <a:gd name="T3" fmla="*/ 230 h 236"/>
                  <a:gd name="T4" fmla="*/ 18 w 127"/>
                  <a:gd name="T5" fmla="*/ 224 h 236"/>
                  <a:gd name="T6" fmla="*/ 23 w 127"/>
                  <a:gd name="T7" fmla="*/ 219 h 236"/>
                  <a:gd name="T8" fmla="*/ 29 w 127"/>
                  <a:gd name="T9" fmla="*/ 213 h 236"/>
                  <a:gd name="T10" fmla="*/ 35 w 127"/>
                  <a:gd name="T11" fmla="*/ 207 h 236"/>
                  <a:gd name="T12" fmla="*/ 35 w 127"/>
                  <a:gd name="T13" fmla="*/ 207 h 236"/>
                  <a:gd name="T14" fmla="*/ 41 w 127"/>
                  <a:gd name="T15" fmla="*/ 201 h 236"/>
                  <a:gd name="T16" fmla="*/ 41 w 127"/>
                  <a:gd name="T17" fmla="*/ 190 h 236"/>
                  <a:gd name="T18" fmla="*/ 46 w 127"/>
                  <a:gd name="T19" fmla="*/ 184 h 236"/>
                  <a:gd name="T20" fmla="*/ 52 w 127"/>
                  <a:gd name="T21" fmla="*/ 178 h 236"/>
                  <a:gd name="T22" fmla="*/ 58 w 127"/>
                  <a:gd name="T23" fmla="*/ 173 h 236"/>
                  <a:gd name="T24" fmla="*/ 58 w 127"/>
                  <a:gd name="T25" fmla="*/ 161 h 236"/>
                  <a:gd name="T26" fmla="*/ 58 w 127"/>
                  <a:gd name="T27" fmla="*/ 150 h 236"/>
                  <a:gd name="T28" fmla="*/ 64 w 127"/>
                  <a:gd name="T29" fmla="*/ 144 h 236"/>
                  <a:gd name="T30" fmla="*/ 69 w 127"/>
                  <a:gd name="T31" fmla="*/ 138 h 236"/>
                  <a:gd name="T32" fmla="*/ 64 w 127"/>
                  <a:gd name="T33" fmla="*/ 132 h 236"/>
                  <a:gd name="T34" fmla="*/ 58 w 127"/>
                  <a:gd name="T35" fmla="*/ 127 h 236"/>
                  <a:gd name="T36" fmla="*/ 58 w 127"/>
                  <a:gd name="T37" fmla="*/ 121 h 236"/>
                  <a:gd name="T38" fmla="*/ 52 w 127"/>
                  <a:gd name="T39" fmla="*/ 115 h 236"/>
                  <a:gd name="T40" fmla="*/ 46 w 127"/>
                  <a:gd name="T41" fmla="*/ 109 h 236"/>
                  <a:gd name="T42" fmla="*/ 46 w 127"/>
                  <a:gd name="T43" fmla="*/ 98 h 236"/>
                  <a:gd name="T44" fmla="*/ 58 w 127"/>
                  <a:gd name="T45" fmla="*/ 92 h 236"/>
                  <a:gd name="T46" fmla="*/ 52 w 127"/>
                  <a:gd name="T47" fmla="*/ 86 h 236"/>
                  <a:gd name="T48" fmla="*/ 58 w 127"/>
                  <a:gd name="T49" fmla="*/ 80 h 236"/>
                  <a:gd name="T50" fmla="*/ 58 w 127"/>
                  <a:gd name="T51" fmla="*/ 80 h 236"/>
                  <a:gd name="T52" fmla="*/ 58 w 127"/>
                  <a:gd name="T53" fmla="*/ 80 h 236"/>
                  <a:gd name="T54" fmla="*/ 64 w 127"/>
                  <a:gd name="T55" fmla="*/ 75 h 236"/>
                  <a:gd name="T56" fmla="*/ 64 w 127"/>
                  <a:gd name="T57" fmla="*/ 69 h 236"/>
                  <a:gd name="T58" fmla="*/ 58 w 127"/>
                  <a:gd name="T59" fmla="*/ 63 h 236"/>
                  <a:gd name="T60" fmla="*/ 64 w 127"/>
                  <a:gd name="T61" fmla="*/ 57 h 236"/>
                  <a:gd name="T62" fmla="*/ 64 w 127"/>
                  <a:gd name="T63" fmla="*/ 46 h 236"/>
                  <a:gd name="T64" fmla="*/ 69 w 127"/>
                  <a:gd name="T65" fmla="*/ 40 h 236"/>
                  <a:gd name="T66" fmla="*/ 64 w 127"/>
                  <a:gd name="T67" fmla="*/ 34 h 236"/>
                  <a:gd name="T68" fmla="*/ 64 w 127"/>
                  <a:gd name="T69" fmla="*/ 23 h 236"/>
                  <a:gd name="T70" fmla="*/ 69 w 127"/>
                  <a:gd name="T71" fmla="*/ 29 h 236"/>
                  <a:gd name="T72" fmla="*/ 81 w 127"/>
                  <a:gd name="T73" fmla="*/ 34 h 236"/>
                  <a:gd name="T74" fmla="*/ 87 w 127"/>
                  <a:gd name="T75" fmla="*/ 29 h 236"/>
                  <a:gd name="T76" fmla="*/ 92 w 127"/>
                  <a:gd name="T77" fmla="*/ 34 h 236"/>
                  <a:gd name="T78" fmla="*/ 92 w 127"/>
                  <a:gd name="T79" fmla="*/ 34 h 236"/>
                  <a:gd name="T80" fmla="*/ 92 w 127"/>
                  <a:gd name="T81" fmla="*/ 34 h 236"/>
                  <a:gd name="T82" fmla="*/ 98 w 127"/>
                  <a:gd name="T83" fmla="*/ 29 h 236"/>
                  <a:gd name="T84" fmla="*/ 104 w 127"/>
                  <a:gd name="T85" fmla="*/ 23 h 236"/>
                  <a:gd name="T86" fmla="*/ 116 w 127"/>
                  <a:gd name="T87" fmla="*/ 23 h 236"/>
                  <a:gd name="T88" fmla="*/ 121 w 127"/>
                  <a:gd name="T89" fmla="*/ 17 h 236"/>
                  <a:gd name="T90" fmla="*/ 121 w 127"/>
                  <a:gd name="T91" fmla="*/ 6 h 236"/>
                  <a:gd name="T92" fmla="*/ 110 w 127"/>
                  <a:gd name="T93" fmla="*/ 6 h 236"/>
                  <a:gd name="T94" fmla="*/ 116 w 127"/>
                  <a:gd name="T95" fmla="*/ 0 h 236"/>
                  <a:gd name="T96" fmla="*/ 116 w 127"/>
                  <a:gd name="T97" fmla="*/ 0 h 236"/>
                  <a:gd name="T98" fmla="*/ 121 w 127"/>
                  <a:gd name="T99" fmla="*/ 6 h 236"/>
                  <a:gd name="T100" fmla="*/ 127 w 127"/>
                  <a:gd name="T101" fmla="*/ 0 h 2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7" h="236">
                    <a:moveTo>
                      <a:pt x="0" y="236"/>
                    </a:moveTo>
                    <a:lnTo>
                      <a:pt x="0" y="230"/>
                    </a:lnTo>
                    <a:lnTo>
                      <a:pt x="6" y="230"/>
                    </a:lnTo>
                    <a:lnTo>
                      <a:pt x="12" y="230"/>
                    </a:lnTo>
                    <a:lnTo>
                      <a:pt x="12" y="224"/>
                    </a:lnTo>
                    <a:lnTo>
                      <a:pt x="18" y="224"/>
                    </a:lnTo>
                    <a:lnTo>
                      <a:pt x="18" y="219"/>
                    </a:lnTo>
                    <a:lnTo>
                      <a:pt x="23" y="219"/>
                    </a:lnTo>
                    <a:lnTo>
                      <a:pt x="23" y="213"/>
                    </a:lnTo>
                    <a:lnTo>
                      <a:pt x="29" y="213"/>
                    </a:lnTo>
                    <a:lnTo>
                      <a:pt x="29" y="207"/>
                    </a:lnTo>
                    <a:lnTo>
                      <a:pt x="35" y="207"/>
                    </a:lnTo>
                    <a:lnTo>
                      <a:pt x="35" y="213"/>
                    </a:lnTo>
                    <a:lnTo>
                      <a:pt x="35" y="207"/>
                    </a:lnTo>
                    <a:lnTo>
                      <a:pt x="41" y="207"/>
                    </a:lnTo>
                    <a:lnTo>
                      <a:pt x="41" y="201"/>
                    </a:lnTo>
                    <a:lnTo>
                      <a:pt x="41" y="196"/>
                    </a:lnTo>
                    <a:lnTo>
                      <a:pt x="41" y="190"/>
                    </a:lnTo>
                    <a:lnTo>
                      <a:pt x="46" y="190"/>
                    </a:lnTo>
                    <a:lnTo>
                      <a:pt x="46" y="184"/>
                    </a:lnTo>
                    <a:lnTo>
                      <a:pt x="52" y="184"/>
                    </a:lnTo>
                    <a:lnTo>
                      <a:pt x="52" y="178"/>
                    </a:lnTo>
                    <a:lnTo>
                      <a:pt x="58" y="178"/>
                    </a:lnTo>
                    <a:lnTo>
                      <a:pt x="58" y="173"/>
                    </a:lnTo>
                    <a:lnTo>
                      <a:pt x="58" y="167"/>
                    </a:lnTo>
                    <a:lnTo>
                      <a:pt x="58" y="161"/>
                    </a:lnTo>
                    <a:lnTo>
                      <a:pt x="58" y="155"/>
                    </a:lnTo>
                    <a:lnTo>
                      <a:pt x="58" y="150"/>
                    </a:lnTo>
                    <a:lnTo>
                      <a:pt x="64" y="150"/>
                    </a:lnTo>
                    <a:lnTo>
                      <a:pt x="64" y="144"/>
                    </a:lnTo>
                    <a:lnTo>
                      <a:pt x="69" y="144"/>
                    </a:lnTo>
                    <a:lnTo>
                      <a:pt x="69" y="138"/>
                    </a:lnTo>
                    <a:lnTo>
                      <a:pt x="69" y="132"/>
                    </a:lnTo>
                    <a:lnTo>
                      <a:pt x="64" y="132"/>
                    </a:lnTo>
                    <a:lnTo>
                      <a:pt x="64" y="127"/>
                    </a:lnTo>
                    <a:lnTo>
                      <a:pt x="58" y="127"/>
                    </a:lnTo>
                    <a:lnTo>
                      <a:pt x="64" y="121"/>
                    </a:lnTo>
                    <a:lnTo>
                      <a:pt x="58" y="121"/>
                    </a:lnTo>
                    <a:lnTo>
                      <a:pt x="58" y="115"/>
                    </a:lnTo>
                    <a:lnTo>
                      <a:pt x="52" y="115"/>
                    </a:lnTo>
                    <a:lnTo>
                      <a:pt x="52" y="109"/>
                    </a:lnTo>
                    <a:lnTo>
                      <a:pt x="46" y="109"/>
                    </a:lnTo>
                    <a:lnTo>
                      <a:pt x="46" y="104"/>
                    </a:lnTo>
                    <a:lnTo>
                      <a:pt x="46" y="98"/>
                    </a:lnTo>
                    <a:lnTo>
                      <a:pt x="52" y="98"/>
                    </a:lnTo>
                    <a:lnTo>
                      <a:pt x="58" y="92"/>
                    </a:lnTo>
                    <a:lnTo>
                      <a:pt x="58" y="86"/>
                    </a:lnTo>
                    <a:lnTo>
                      <a:pt x="52" y="86"/>
                    </a:lnTo>
                    <a:lnTo>
                      <a:pt x="52" y="80"/>
                    </a:lnTo>
                    <a:lnTo>
                      <a:pt x="58" y="80"/>
                    </a:lnTo>
                    <a:lnTo>
                      <a:pt x="52" y="80"/>
                    </a:lnTo>
                    <a:lnTo>
                      <a:pt x="58" y="80"/>
                    </a:lnTo>
                    <a:lnTo>
                      <a:pt x="58" y="75"/>
                    </a:lnTo>
                    <a:lnTo>
                      <a:pt x="58" y="80"/>
                    </a:lnTo>
                    <a:lnTo>
                      <a:pt x="64" y="80"/>
                    </a:lnTo>
                    <a:lnTo>
                      <a:pt x="64" y="75"/>
                    </a:lnTo>
                    <a:lnTo>
                      <a:pt x="69" y="75"/>
                    </a:lnTo>
                    <a:lnTo>
                      <a:pt x="64" y="69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8" y="57"/>
                    </a:lnTo>
                    <a:lnTo>
                      <a:pt x="64" y="57"/>
                    </a:lnTo>
                    <a:lnTo>
                      <a:pt x="64" y="52"/>
                    </a:lnTo>
                    <a:lnTo>
                      <a:pt x="64" y="46"/>
                    </a:lnTo>
                    <a:lnTo>
                      <a:pt x="64" y="40"/>
                    </a:lnTo>
                    <a:lnTo>
                      <a:pt x="69" y="40"/>
                    </a:lnTo>
                    <a:lnTo>
                      <a:pt x="69" y="34"/>
                    </a:lnTo>
                    <a:lnTo>
                      <a:pt x="64" y="34"/>
                    </a:lnTo>
                    <a:lnTo>
                      <a:pt x="64" y="29"/>
                    </a:lnTo>
                    <a:lnTo>
                      <a:pt x="64" y="23"/>
                    </a:lnTo>
                    <a:lnTo>
                      <a:pt x="69" y="23"/>
                    </a:lnTo>
                    <a:lnTo>
                      <a:pt x="69" y="29"/>
                    </a:lnTo>
                    <a:lnTo>
                      <a:pt x="75" y="29"/>
                    </a:lnTo>
                    <a:lnTo>
                      <a:pt x="81" y="34"/>
                    </a:lnTo>
                    <a:lnTo>
                      <a:pt x="81" y="29"/>
                    </a:lnTo>
                    <a:lnTo>
                      <a:pt x="87" y="29"/>
                    </a:lnTo>
                    <a:lnTo>
                      <a:pt x="87" y="34"/>
                    </a:lnTo>
                    <a:lnTo>
                      <a:pt x="92" y="34"/>
                    </a:lnTo>
                    <a:lnTo>
                      <a:pt x="92" y="29"/>
                    </a:lnTo>
                    <a:lnTo>
                      <a:pt x="92" y="34"/>
                    </a:lnTo>
                    <a:lnTo>
                      <a:pt x="92" y="29"/>
                    </a:lnTo>
                    <a:lnTo>
                      <a:pt x="92" y="34"/>
                    </a:lnTo>
                    <a:lnTo>
                      <a:pt x="98" y="34"/>
                    </a:lnTo>
                    <a:lnTo>
                      <a:pt x="98" y="29"/>
                    </a:lnTo>
                    <a:lnTo>
                      <a:pt x="98" y="23"/>
                    </a:lnTo>
                    <a:lnTo>
                      <a:pt x="104" y="23"/>
                    </a:lnTo>
                    <a:lnTo>
                      <a:pt x="110" y="23"/>
                    </a:lnTo>
                    <a:lnTo>
                      <a:pt x="116" y="23"/>
                    </a:lnTo>
                    <a:lnTo>
                      <a:pt x="121" y="23"/>
                    </a:lnTo>
                    <a:lnTo>
                      <a:pt x="121" y="17"/>
                    </a:lnTo>
                    <a:lnTo>
                      <a:pt x="121" y="11"/>
                    </a:lnTo>
                    <a:lnTo>
                      <a:pt x="121" y="6"/>
                    </a:lnTo>
                    <a:lnTo>
                      <a:pt x="116" y="6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16" y="0"/>
                    </a:lnTo>
                    <a:lnTo>
                      <a:pt x="116" y="6"/>
                    </a:lnTo>
                    <a:lnTo>
                      <a:pt x="116" y="0"/>
                    </a:lnTo>
                    <a:lnTo>
                      <a:pt x="121" y="0"/>
                    </a:lnTo>
                    <a:lnTo>
                      <a:pt x="121" y="6"/>
                    </a:lnTo>
                    <a:lnTo>
                      <a:pt x="121" y="0"/>
                    </a:lnTo>
                    <a:lnTo>
                      <a:pt x="127" y="0"/>
                    </a:lnTo>
                    <a:lnTo>
                      <a:pt x="127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3" name="Freeform 343"/>
              <p:cNvSpPr>
                <a:spLocks noEditPoints="1"/>
              </p:cNvSpPr>
              <p:nvPr/>
            </p:nvSpPr>
            <p:spPr bwMode="auto">
              <a:xfrm>
                <a:off x="4229" y="2053"/>
                <a:ext cx="639" cy="1261"/>
              </a:xfrm>
              <a:custGeom>
                <a:avLst/>
                <a:gdLst>
                  <a:gd name="T0" fmla="*/ 75 w 639"/>
                  <a:gd name="T1" fmla="*/ 380 h 1261"/>
                  <a:gd name="T2" fmla="*/ 144 w 639"/>
                  <a:gd name="T3" fmla="*/ 334 h 1261"/>
                  <a:gd name="T4" fmla="*/ 195 w 639"/>
                  <a:gd name="T5" fmla="*/ 282 h 1261"/>
                  <a:gd name="T6" fmla="*/ 178 w 639"/>
                  <a:gd name="T7" fmla="*/ 213 h 1261"/>
                  <a:gd name="T8" fmla="*/ 195 w 639"/>
                  <a:gd name="T9" fmla="*/ 133 h 1261"/>
                  <a:gd name="T10" fmla="*/ 218 w 639"/>
                  <a:gd name="T11" fmla="*/ 52 h 1261"/>
                  <a:gd name="T12" fmla="*/ 288 w 639"/>
                  <a:gd name="T13" fmla="*/ 46 h 1261"/>
                  <a:gd name="T14" fmla="*/ 345 w 639"/>
                  <a:gd name="T15" fmla="*/ 35 h 1261"/>
                  <a:gd name="T16" fmla="*/ 391 w 639"/>
                  <a:gd name="T17" fmla="*/ 0 h 1261"/>
                  <a:gd name="T18" fmla="*/ 443 w 639"/>
                  <a:gd name="T19" fmla="*/ 69 h 1261"/>
                  <a:gd name="T20" fmla="*/ 437 w 639"/>
                  <a:gd name="T21" fmla="*/ 121 h 1261"/>
                  <a:gd name="T22" fmla="*/ 512 w 639"/>
                  <a:gd name="T23" fmla="*/ 138 h 1261"/>
                  <a:gd name="T24" fmla="*/ 472 w 639"/>
                  <a:gd name="T25" fmla="*/ 179 h 1261"/>
                  <a:gd name="T26" fmla="*/ 408 w 639"/>
                  <a:gd name="T27" fmla="*/ 213 h 1261"/>
                  <a:gd name="T28" fmla="*/ 357 w 639"/>
                  <a:gd name="T29" fmla="*/ 311 h 1261"/>
                  <a:gd name="T30" fmla="*/ 334 w 639"/>
                  <a:gd name="T31" fmla="*/ 409 h 1261"/>
                  <a:gd name="T32" fmla="*/ 305 w 639"/>
                  <a:gd name="T33" fmla="*/ 484 h 1261"/>
                  <a:gd name="T34" fmla="*/ 282 w 639"/>
                  <a:gd name="T35" fmla="*/ 564 h 1261"/>
                  <a:gd name="T36" fmla="*/ 247 w 639"/>
                  <a:gd name="T37" fmla="*/ 645 h 1261"/>
                  <a:gd name="T38" fmla="*/ 305 w 639"/>
                  <a:gd name="T39" fmla="*/ 668 h 1261"/>
                  <a:gd name="T40" fmla="*/ 339 w 639"/>
                  <a:gd name="T41" fmla="*/ 714 h 1261"/>
                  <a:gd name="T42" fmla="*/ 345 w 639"/>
                  <a:gd name="T43" fmla="*/ 691 h 1261"/>
                  <a:gd name="T44" fmla="*/ 357 w 639"/>
                  <a:gd name="T45" fmla="*/ 725 h 1261"/>
                  <a:gd name="T46" fmla="*/ 403 w 639"/>
                  <a:gd name="T47" fmla="*/ 714 h 1261"/>
                  <a:gd name="T48" fmla="*/ 426 w 639"/>
                  <a:gd name="T49" fmla="*/ 639 h 1261"/>
                  <a:gd name="T50" fmla="*/ 506 w 639"/>
                  <a:gd name="T51" fmla="*/ 668 h 1261"/>
                  <a:gd name="T52" fmla="*/ 546 w 639"/>
                  <a:gd name="T53" fmla="*/ 708 h 1261"/>
                  <a:gd name="T54" fmla="*/ 570 w 639"/>
                  <a:gd name="T55" fmla="*/ 777 h 1261"/>
                  <a:gd name="T56" fmla="*/ 575 w 639"/>
                  <a:gd name="T57" fmla="*/ 840 h 1261"/>
                  <a:gd name="T58" fmla="*/ 616 w 639"/>
                  <a:gd name="T59" fmla="*/ 933 h 1261"/>
                  <a:gd name="T60" fmla="*/ 627 w 639"/>
                  <a:gd name="T61" fmla="*/ 990 h 1261"/>
                  <a:gd name="T62" fmla="*/ 621 w 639"/>
                  <a:gd name="T63" fmla="*/ 1111 h 1261"/>
                  <a:gd name="T64" fmla="*/ 575 w 639"/>
                  <a:gd name="T65" fmla="*/ 1065 h 1261"/>
                  <a:gd name="T66" fmla="*/ 529 w 639"/>
                  <a:gd name="T67" fmla="*/ 1105 h 1261"/>
                  <a:gd name="T68" fmla="*/ 558 w 639"/>
                  <a:gd name="T69" fmla="*/ 1140 h 1261"/>
                  <a:gd name="T70" fmla="*/ 512 w 639"/>
                  <a:gd name="T71" fmla="*/ 1209 h 1261"/>
                  <a:gd name="T72" fmla="*/ 454 w 639"/>
                  <a:gd name="T73" fmla="*/ 1209 h 1261"/>
                  <a:gd name="T74" fmla="*/ 408 w 639"/>
                  <a:gd name="T75" fmla="*/ 1255 h 1261"/>
                  <a:gd name="T76" fmla="*/ 397 w 639"/>
                  <a:gd name="T77" fmla="*/ 1157 h 1261"/>
                  <a:gd name="T78" fmla="*/ 374 w 639"/>
                  <a:gd name="T79" fmla="*/ 1111 h 1261"/>
                  <a:gd name="T80" fmla="*/ 316 w 639"/>
                  <a:gd name="T81" fmla="*/ 1122 h 1261"/>
                  <a:gd name="T82" fmla="*/ 241 w 639"/>
                  <a:gd name="T83" fmla="*/ 1105 h 1261"/>
                  <a:gd name="T84" fmla="*/ 213 w 639"/>
                  <a:gd name="T85" fmla="*/ 1088 h 1261"/>
                  <a:gd name="T86" fmla="*/ 155 w 639"/>
                  <a:gd name="T87" fmla="*/ 1042 h 1261"/>
                  <a:gd name="T88" fmla="*/ 161 w 639"/>
                  <a:gd name="T89" fmla="*/ 967 h 1261"/>
                  <a:gd name="T90" fmla="*/ 201 w 639"/>
                  <a:gd name="T91" fmla="*/ 904 h 1261"/>
                  <a:gd name="T92" fmla="*/ 247 w 639"/>
                  <a:gd name="T93" fmla="*/ 852 h 1261"/>
                  <a:gd name="T94" fmla="*/ 265 w 639"/>
                  <a:gd name="T95" fmla="*/ 794 h 1261"/>
                  <a:gd name="T96" fmla="*/ 218 w 639"/>
                  <a:gd name="T97" fmla="*/ 794 h 1261"/>
                  <a:gd name="T98" fmla="*/ 161 w 639"/>
                  <a:gd name="T99" fmla="*/ 829 h 1261"/>
                  <a:gd name="T100" fmla="*/ 109 w 639"/>
                  <a:gd name="T101" fmla="*/ 817 h 1261"/>
                  <a:gd name="T102" fmla="*/ 69 w 639"/>
                  <a:gd name="T103" fmla="*/ 783 h 1261"/>
                  <a:gd name="T104" fmla="*/ 109 w 639"/>
                  <a:gd name="T105" fmla="*/ 702 h 1261"/>
                  <a:gd name="T106" fmla="*/ 86 w 639"/>
                  <a:gd name="T107" fmla="*/ 662 h 1261"/>
                  <a:gd name="T108" fmla="*/ 34 w 639"/>
                  <a:gd name="T109" fmla="*/ 633 h 1261"/>
                  <a:gd name="T110" fmla="*/ 34 w 639"/>
                  <a:gd name="T111" fmla="*/ 582 h 1261"/>
                  <a:gd name="T112" fmla="*/ 29 w 639"/>
                  <a:gd name="T113" fmla="*/ 512 h 1261"/>
                  <a:gd name="T114" fmla="*/ 23 w 639"/>
                  <a:gd name="T115" fmla="*/ 478 h 1261"/>
                  <a:gd name="T116" fmla="*/ 339 w 639"/>
                  <a:gd name="T117" fmla="*/ 645 h 1261"/>
                  <a:gd name="T118" fmla="*/ 345 w 639"/>
                  <a:gd name="T119" fmla="*/ 616 h 1261"/>
                  <a:gd name="T120" fmla="*/ 339 w 639"/>
                  <a:gd name="T121" fmla="*/ 668 h 1261"/>
                  <a:gd name="T122" fmla="*/ 288 w 639"/>
                  <a:gd name="T123" fmla="*/ 668 h 1261"/>
                  <a:gd name="T124" fmla="*/ 316 w 639"/>
                  <a:gd name="T125" fmla="*/ 662 h 12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39" h="1261">
                    <a:moveTo>
                      <a:pt x="23" y="426"/>
                    </a:moveTo>
                    <a:lnTo>
                      <a:pt x="29" y="426"/>
                    </a:lnTo>
                    <a:lnTo>
                      <a:pt x="29" y="420"/>
                    </a:lnTo>
                    <a:lnTo>
                      <a:pt x="29" y="415"/>
                    </a:lnTo>
                    <a:lnTo>
                      <a:pt x="29" y="409"/>
                    </a:lnTo>
                    <a:lnTo>
                      <a:pt x="29" y="403"/>
                    </a:lnTo>
                    <a:lnTo>
                      <a:pt x="34" y="403"/>
                    </a:lnTo>
                    <a:lnTo>
                      <a:pt x="34" y="397"/>
                    </a:lnTo>
                    <a:lnTo>
                      <a:pt x="34" y="392"/>
                    </a:lnTo>
                    <a:lnTo>
                      <a:pt x="40" y="392"/>
                    </a:lnTo>
                    <a:lnTo>
                      <a:pt x="40" y="397"/>
                    </a:lnTo>
                    <a:lnTo>
                      <a:pt x="40" y="392"/>
                    </a:lnTo>
                    <a:lnTo>
                      <a:pt x="46" y="392"/>
                    </a:lnTo>
                    <a:lnTo>
                      <a:pt x="40" y="392"/>
                    </a:lnTo>
                    <a:lnTo>
                      <a:pt x="46" y="392"/>
                    </a:lnTo>
                    <a:lnTo>
                      <a:pt x="46" y="386"/>
                    </a:lnTo>
                    <a:lnTo>
                      <a:pt x="52" y="386"/>
                    </a:lnTo>
                    <a:lnTo>
                      <a:pt x="52" y="392"/>
                    </a:lnTo>
                    <a:lnTo>
                      <a:pt x="52" y="386"/>
                    </a:lnTo>
                    <a:lnTo>
                      <a:pt x="57" y="386"/>
                    </a:lnTo>
                    <a:lnTo>
                      <a:pt x="63" y="386"/>
                    </a:lnTo>
                    <a:lnTo>
                      <a:pt x="63" y="380"/>
                    </a:lnTo>
                    <a:lnTo>
                      <a:pt x="69" y="380"/>
                    </a:lnTo>
                    <a:lnTo>
                      <a:pt x="75" y="380"/>
                    </a:lnTo>
                    <a:lnTo>
                      <a:pt x="80" y="380"/>
                    </a:lnTo>
                    <a:lnTo>
                      <a:pt x="86" y="380"/>
                    </a:lnTo>
                    <a:lnTo>
                      <a:pt x="86" y="386"/>
                    </a:lnTo>
                    <a:lnTo>
                      <a:pt x="86" y="380"/>
                    </a:lnTo>
                    <a:lnTo>
                      <a:pt x="92" y="374"/>
                    </a:lnTo>
                    <a:lnTo>
                      <a:pt x="98" y="380"/>
                    </a:lnTo>
                    <a:lnTo>
                      <a:pt x="103" y="380"/>
                    </a:lnTo>
                    <a:lnTo>
                      <a:pt x="103" y="374"/>
                    </a:lnTo>
                    <a:lnTo>
                      <a:pt x="109" y="374"/>
                    </a:lnTo>
                    <a:lnTo>
                      <a:pt x="115" y="374"/>
                    </a:lnTo>
                    <a:lnTo>
                      <a:pt x="115" y="369"/>
                    </a:lnTo>
                    <a:lnTo>
                      <a:pt x="115" y="363"/>
                    </a:lnTo>
                    <a:lnTo>
                      <a:pt x="115" y="357"/>
                    </a:lnTo>
                    <a:lnTo>
                      <a:pt x="115" y="351"/>
                    </a:lnTo>
                    <a:lnTo>
                      <a:pt x="115" y="346"/>
                    </a:lnTo>
                    <a:lnTo>
                      <a:pt x="121" y="346"/>
                    </a:lnTo>
                    <a:lnTo>
                      <a:pt x="115" y="340"/>
                    </a:lnTo>
                    <a:lnTo>
                      <a:pt x="121" y="340"/>
                    </a:lnTo>
                    <a:lnTo>
                      <a:pt x="126" y="334"/>
                    </a:lnTo>
                    <a:lnTo>
                      <a:pt x="126" y="340"/>
                    </a:lnTo>
                    <a:lnTo>
                      <a:pt x="132" y="340"/>
                    </a:lnTo>
                    <a:lnTo>
                      <a:pt x="138" y="340"/>
                    </a:lnTo>
                    <a:lnTo>
                      <a:pt x="144" y="340"/>
                    </a:lnTo>
                    <a:lnTo>
                      <a:pt x="144" y="334"/>
                    </a:lnTo>
                    <a:lnTo>
                      <a:pt x="144" y="340"/>
                    </a:lnTo>
                    <a:lnTo>
                      <a:pt x="149" y="340"/>
                    </a:lnTo>
                    <a:lnTo>
                      <a:pt x="149" y="334"/>
                    </a:lnTo>
                    <a:lnTo>
                      <a:pt x="155" y="334"/>
                    </a:lnTo>
                    <a:lnTo>
                      <a:pt x="161" y="334"/>
                    </a:lnTo>
                    <a:lnTo>
                      <a:pt x="167" y="334"/>
                    </a:lnTo>
                    <a:lnTo>
                      <a:pt x="161" y="334"/>
                    </a:lnTo>
                    <a:lnTo>
                      <a:pt x="167" y="334"/>
                    </a:lnTo>
                    <a:lnTo>
                      <a:pt x="167" y="328"/>
                    </a:lnTo>
                    <a:lnTo>
                      <a:pt x="167" y="323"/>
                    </a:lnTo>
                    <a:lnTo>
                      <a:pt x="172" y="328"/>
                    </a:lnTo>
                    <a:lnTo>
                      <a:pt x="172" y="323"/>
                    </a:lnTo>
                    <a:lnTo>
                      <a:pt x="178" y="317"/>
                    </a:lnTo>
                    <a:lnTo>
                      <a:pt x="178" y="311"/>
                    </a:lnTo>
                    <a:lnTo>
                      <a:pt x="184" y="311"/>
                    </a:lnTo>
                    <a:lnTo>
                      <a:pt x="184" y="305"/>
                    </a:lnTo>
                    <a:lnTo>
                      <a:pt x="178" y="305"/>
                    </a:lnTo>
                    <a:lnTo>
                      <a:pt x="178" y="300"/>
                    </a:lnTo>
                    <a:lnTo>
                      <a:pt x="178" y="294"/>
                    </a:lnTo>
                    <a:lnTo>
                      <a:pt x="184" y="294"/>
                    </a:lnTo>
                    <a:lnTo>
                      <a:pt x="190" y="288"/>
                    </a:lnTo>
                    <a:lnTo>
                      <a:pt x="195" y="288"/>
                    </a:lnTo>
                    <a:lnTo>
                      <a:pt x="190" y="282"/>
                    </a:lnTo>
                    <a:lnTo>
                      <a:pt x="195" y="282"/>
                    </a:lnTo>
                    <a:lnTo>
                      <a:pt x="195" y="288"/>
                    </a:lnTo>
                    <a:lnTo>
                      <a:pt x="195" y="294"/>
                    </a:lnTo>
                    <a:lnTo>
                      <a:pt x="201" y="294"/>
                    </a:lnTo>
                    <a:lnTo>
                      <a:pt x="201" y="288"/>
                    </a:lnTo>
                    <a:lnTo>
                      <a:pt x="207" y="288"/>
                    </a:lnTo>
                    <a:lnTo>
                      <a:pt x="201" y="288"/>
                    </a:lnTo>
                    <a:lnTo>
                      <a:pt x="201" y="282"/>
                    </a:lnTo>
                    <a:lnTo>
                      <a:pt x="195" y="276"/>
                    </a:lnTo>
                    <a:lnTo>
                      <a:pt x="195" y="271"/>
                    </a:lnTo>
                    <a:lnTo>
                      <a:pt x="195" y="265"/>
                    </a:lnTo>
                    <a:lnTo>
                      <a:pt x="195" y="259"/>
                    </a:lnTo>
                    <a:lnTo>
                      <a:pt x="190" y="259"/>
                    </a:lnTo>
                    <a:lnTo>
                      <a:pt x="190" y="253"/>
                    </a:lnTo>
                    <a:lnTo>
                      <a:pt x="190" y="248"/>
                    </a:lnTo>
                    <a:lnTo>
                      <a:pt x="184" y="248"/>
                    </a:lnTo>
                    <a:lnTo>
                      <a:pt x="190" y="248"/>
                    </a:lnTo>
                    <a:lnTo>
                      <a:pt x="190" y="242"/>
                    </a:lnTo>
                    <a:lnTo>
                      <a:pt x="184" y="242"/>
                    </a:lnTo>
                    <a:lnTo>
                      <a:pt x="184" y="236"/>
                    </a:lnTo>
                    <a:lnTo>
                      <a:pt x="184" y="230"/>
                    </a:lnTo>
                    <a:lnTo>
                      <a:pt x="184" y="225"/>
                    </a:lnTo>
                    <a:lnTo>
                      <a:pt x="178" y="225"/>
                    </a:lnTo>
                    <a:lnTo>
                      <a:pt x="178" y="219"/>
                    </a:lnTo>
                    <a:lnTo>
                      <a:pt x="178" y="213"/>
                    </a:lnTo>
                    <a:lnTo>
                      <a:pt x="172" y="213"/>
                    </a:lnTo>
                    <a:lnTo>
                      <a:pt x="172" y="207"/>
                    </a:lnTo>
                    <a:lnTo>
                      <a:pt x="167" y="207"/>
                    </a:lnTo>
                    <a:lnTo>
                      <a:pt x="167" y="202"/>
                    </a:lnTo>
                    <a:lnTo>
                      <a:pt x="167" y="196"/>
                    </a:lnTo>
                    <a:lnTo>
                      <a:pt x="167" y="190"/>
                    </a:lnTo>
                    <a:lnTo>
                      <a:pt x="161" y="184"/>
                    </a:lnTo>
                    <a:lnTo>
                      <a:pt x="167" y="184"/>
                    </a:lnTo>
                    <a:lnTo>
                      <a:pt x="172" y="184"/>
                    </a:lnTo>
                    <a:lnTo>
                      <a:pt x="172" y="179"/>
                    </a:lnTo>
                    <a:lnTo>
                      <a:pt x="172" y="173"/>
                    </a:lnTo>
                    <a:lnTo>
                      <a:pt x="167" y="173"/>
                    </a:lnTo>
                    <a:lnTo>
                      <a:pt x="167" y="167"/>
                    </a:lnTo>
                    <a:lnTo>
                      <a:pt x="172" y="167"/>
                    </a:lnTo>
                    <a:lnTo>
                      <a:pt x="172" y="161"/>
                    </a:lnTo>
                    <a:lnTo>
                      <a:pt x="178" y="161"/>
                    </a:lnTo>
                    <a:lnTo>
                      <a:pt x="178" y="156"/>
                    </a:lnTo>
                    <a:lnTo>
                      <a:pt x="178" y="150"/>
                    </a:lnTo>
                    <a:lnTo>
                      <a:pt x="184" y="150"/>
                    </a:lnTo>
                    <a:lnTo>
                      <a:pt x="190" y="150"/>
                    </a:lnTo>
                    <a:lnTo>
                      <a:pt x="190" y="144"/>
                    </a:lnTo>
                    <a:lnTo>
                      <a:pt x="195" y="144"/>
                    </a:lnTo>
                    <a:lnTo>
                      <a:pt x="195" y="138"/>
                    </a:lnTo>
                    <a:lnTo>
                      <a:pt x="195" y="133"/>
                    </a:lnTo>
                    <a:lnTo>
                      <a:pt x="190" y="133"/>
                    </a:lnTo>
                    <a:lnTo>
                      <a:pt x="190" y="127"/>
                    </a:lnTo>
                    <a:lnTo>
                      <a:pt x="195" y="127"/>
                    </a:lnTo>
                    <a:lnTo>
                      <a:pt x="195" y="121"/>
                    </a:lnTo>
                    <a:lnTo>
                      <a:pt x="195" y="115"/>
                    </a:lnTo>
                    <a:lnTo>
                      <a:pt x="195" y="110"/>
                    </a:lnTo>
                    <a:lnTo>
                      <a:pt x="190" y="104"/>
                    </a:lnTo>
                    <a:lnTo>
                      <a:pt x="190" y="98"/>
                    </a:lnTo>
                    <a:lnTo>
                      <a:pt x="195" y="98"/>
                    </a:lnTo>
                    <a:lnTo>
                      <a:pt x="195" y="92"/>
                    </a:lnTo>
                    <a:lnTo>
                      <a:pt x="195" y="87"/>
                    </a:lnTo>
                    <a:lnTo>
                      <a:pt x="195" y="81"/>
                    </a:lnTo>
                    <a:lnTo>
                      <a:pt x="190" y="75"/>
                    </a:lnTo>
                    <a:lnTo>
                      <a:pt x="190" y="69"/>
                    </a:lnTo>
                    <a:lnTo>
                      <a:pt x="190" y="64"/>
                    </a:lnTo>
                    <a:lnTo>
                      <a:pt x="195" y="64"/>
                    </a:lnTo>
                    <a:lnTo>
                      <a:pt x="195" y="58"/>
                    </a:lnTo>
                    <a:lnTo>
                      <a:pt x="195" y="52"/>
                    </a:lnTo>
                    <a:lnTo>
                      <a:pt x="201" y="52"/>
                    </a:lnTo>
                    <a:lnTo>
                      <a:pt x="207" y="52"/>
                    </a:lnTo>
                    <a:lnTo>
                      <a:pt x="207" y="46"/>
                    </a:lnTo>
                    <a:lnTo>
                      <a:pt x="207" y="52"/>
                    </a:lnTo>
                    <a:lnTo>
                      <a:pt x="213" y="52"/>
                    </a:lnTo>
                    <a:lnTo>
                      <a:pt x="218" y="52"/>
                    </a:lnTo>
                    <a:lnTo>
                      <a:pt x="224" y="52"/>
                    </a:lnTo>
                    <a:lnTo>
                      <a:pt x="230" y="58"/>
                    </a:lnTo>
                    <a:lnTo>
                      <a:pt x="236" y="58"/>
                    </a:lnTo>
                    <a:lnTo>
                      <a:pt x="236" y="64"/>
                    </a:lnTo>
                    <a:lnTo>
                      <a:pt x="241" y="64"/>
                    </a:lnTo>
                    <a:lnTo>
                      <a:pt x="247" y="64"/>
                    </a:lnTo>
                    <a:lnTo>
                      <a:pt x="247" y="69"/>
                    </a:lnTo>
                    <a:lnTo>
                      <a:pt x="253" y="69"/>
                    </a:lnTo>
                    <a:lnTo>
                      <a:pt x="253" y="64"/>
                    </a:lnTo>
                    <a:lnTo>
                      <a:pt x="259" y="64"/>
                    </a:lnTo>
                    <a:lnTo>
                      <a:pt x="259" y="58"/>
                    </a:lnTo>
                    <a:lnTo>
                      <a:pt x="259" y="64"/>
                    </a:lnTo>
                    <a:lnTo>
                      <a:pt x="265" y="64"/>
                    </a:lnTo>
                    <a:lnTo>
                      <a:pt x="270" y="64"/>
                    </a:lnTo>
                    <a:lnTo>
                      <a:pt x="270" y="69"/>
                    </a:lnTo>
                    <a:lnTo>
                      <a:pt x="276" y="69"/>
                    </a:lnTo>
                    <a:lnTo>
                      <a:pt x="276" y="64"/>
                    </a:lnTo>
                    <a:lnTo>
                      <a:pt x="276" y="58"/>
                    </a:lnTo>
                    <a:lnTo>
                      <a:pt x="282" y="58"/>
                    </a:lnTo>
                    <a:lnTo>
                      <a:pt x="288" y="58"/>
                    </a:lnTo>
                    <a:lnTo>
                      <a:pt x="293" y="58"/>
                    </a:lnTo>
                    <a:lnTo>
                      <a:pt x="293" y="52"/>
                    </a:lnTo>
                    <a:lnTo>
                      <a:pt x="288" y="52"/>
                    </a:lnTo>
                    <a:lnTo>
                      <a:pt x="288" y="46"/>
                    </a:lnTo>
                    <a:lnTo>
                      <a:pt x="293" y="46"/>
                    </a:lnTo>
                    <a:lnTo>
                      <a:pt x="293" y="41"/>
                    </a:lnTo>
                    <a:lnTo>
                      <a:pt x="288" y="41"/>
                    </a:lnTo>
                    <a:lnTo>
                      <a:pt x="293" y="41"/>
                    </a:lnTo>
                    <a:lnTo>
                      <a:pt x="299" y="41"/>
                    </a:lnTo>
                    <a:lnTo>
                      <a:pt x="305" y="35"/>
                    </a:lnTo>
                    <a:lnTo>
                      <a:pt x="305" y="41"/>
                    </a:lnTo>
                    <a:lnTo>
                      <a:pt x="311" y="41"/>
                    </a:lnTo>
                    <a:lnTo>
                      <a:pt x="311" y="46"/>
                    </a:lnTo>
                    <a:lnTo>
                      <a:pt x="316" y="46"/>
                    </a:lnTo>
                    <a:lnTo>
                      <a:pt x="316" y="41"/>
                    </a:lnTo>
                    <a:lnTo>
                      <a:pt x="316" y="35"/>
                    </a:lnTo>
                    <a:lnTo>
                      <a:pt x="322" y="35"/>
                    </a:lnTo>
                    <a:lnTo>
                      <a:pt x="322" y="41"/>
                    </a:lnTo>
                    <a:lnTo>
                      <a:pt x="328" y="46"/>
                    </a:lnTo>
                    <a:lnTo>
                      <a:pt x="328" y="52"/>
                    </a:lnTo>
                    <a:lnTo>
                      <a:pt x="334" y="52"/>
                    </a:lnTo>
                    <a:lnTo>
                      <a:pt x="334" y="46"/>
                    </a:lnTo>
                    <a:lnTo>
                      <a:pt x="334" y="52"/>
                    </a:lnTo>
                    <a:lnTo>
                      <a:pt x="334" y="46"/>
                    </a:lnTo>
                    <a:lnTo>
                      <a:pt x="339" y="46"/>
                    </a:lnTo>
                    <a:lnTo>
                      <a:pt x="339" y="41"/>
                    </a:lnTo>
                    <a:lnTo>
                      <a:pt x="339" y="35"/>
                    </a:lnTo>
                    <a:lnTo>
                      <a:pt x="345" y="35"/>
                    </a:lnTo>
                    <a:lnTo>
                      <a:pt x="339" y="35"/>
                    </a:lnTo>
                    <a:lnTo>
                      <a:pt x="339" y="29"/>
                    </a:lnTo>
                    <a:lnTo>
                      <a:pt x="345" y="29"/>
                    </a:lnTo>
                    <a:lnTo>
                      <a:pt x="339" y="29"/>
                    </a:lnTo>
                    <a:lnTo>
                      <a:pt x="339" y="23"/>
                    </a:lnTo>
                    <a:lnTo>
                      <a:pt x="339" y="18"/>
                    </a:lnTo>
                    <a:lnTo>
                      <a:pt x="345" y="18"/>
                    </a:lnTo>
                    <a:lnTo>
                      <a:pt x="345" y="12"/>
                    </a:lnTo>
                    <a:lnTo>
                      <a:pt x="351" y="12"/>
                    </a:lnTo>
                    <a:lnTo>
                      <a:pt x="351" y="18"/>
                    </a:lnTo>
                    <a:lnTo>
                      <a:pt x="357" y="12"/>
                    </a:lnTo>
                    <a:lnTo>
                      <a:pt x="362" y="12"/>
                    </a:lnTo>
                    <a:lnTo>
                      <a:pt x="368" y="12"/>
                    </a:lnTo>
                    <a:lnTo>
                      <a:pt x="368" y="6"/>
                    </a:lnTo>
                    <a:lnTo>
                      <a:pt x="368" y="12"/>
                    </a:lnTo>
                    <a:lnTo>
                      <a:pt x="368" y="6"/>
                    </a:lnTo>
                    <a:lnTo>
                      <a:pt x="368" y="12"/>
                    </a:lnTo>
                    <a:lnTo>
                      <a:pt x="374" y="6"/>
                    </a:lnTo>
                    <a:lnTo>
                      <a:pt x="374" y="0"/>
                    </a:lnTo>
                    <a:lnTo>
                      <a:pt x="368" y="0"/>
                    </a:lnTo>
                    <a:lnTo>
                      <a:pt x="374" y="0"/>
                    </a:lnTo>
                    <a:lnTo>
                      <a:pt x="380" y="0"/>
                    </a:lnTo>
                    <a:lnTo>
                      <a:pt x="385" y="0"/>
                    </a:lnTo>
                    <a:lnTo>
                      <a:pt x="391" y="0"/>
                    </a:lnTo>
                    <a:lnTo>
                      <a:pt x="397" y="0"/>
                    </a:lnTo>
                    <a:lnTo>
                      <a:pt x="403" y="0"/>
                    </a:lnTo>
                    <a:lnTo>
                      <a:pt x="403" y="6"/>
                    </a:lnTo>
                    <a:lnTo>
                      <a:pt x="408" y="6"/>
                    </a:lnTo>
                    <a:lnTo>
                      <a:pt x="408" y="12"/>
                    </a:lnTo>
                    <a:lnTo>
                      <a:pt x="414" y="12"/>
                    </a:lnTo>
                    <a:lnTo>
                      <a:pt x="420" y="12"/>
                    </a:lnTo>
                    <a:lnTo>
                      <a:pt x="420" y="18"/>
                    </a:lnTo>
                    <a:lnTo>
                      <a:pt x="426" y="18"/>
                    </a:lnTo>
                    <a:lnTo>
                      <a:pt x="426" y="23"/>
                    </a:lnTo>
                    <a:lnTo>
                      <a:pt x="431" y="23"/>
                    </a:lnTo>
                    <a:lnTo>
                      <a:pt x="431" y="29"/>
                    </a:lnTo>
                    <a:lnTo>
                      <a:pt x="431" y="35"/>
                    </a:lnTo>
                    <a:lnTo>
                      <a:pt x="437" y="35"/>
                    </a:lnTo>
                    <a:lnTo>
                      <a:pt x="437" y="41"/>
                    </a:lnTo>
                    <a:lnTo>
                      <a:pt x="443" y="41"/>
                    </a:lnTo>
                    <a:lnTo>
                      <a:pt x="443" y="46"/>
                    </a:lnTo>
                    <a:lnTo>
                      <a:pt x="443" y="52"/>
                    </a:lnTo>
                    <a:lnTo>
                      <a:pt x="449" y="52"/>
                    </a:lnTo>
                    <a:lnTo>
                      <a:pt x="443" y="52"/>
                    </a:lnTo>
                    <a:lnTo>
                      <a:pt x="449" y="52"/>
                    </a:lnTo>
                    <a:lnTo>
                      <a:pt x="443" y="58"/>
                    </a:lnTo>
                    <a:lnTo>
                      <a:pt x="443" y="64"/>
                    </a:lnTo>
                    <a:lnTo>
                      <a:pt x="443" y="69"/>
                    </a:lnTo>
                    <a:lnTo>
                      <a:pt x="449" y="69"/>
                    </a:lnTo>
                    <a:lnTo>
                      <a:pt x="443" y="69"/>
                    </a:lnTo>
                    <a:lnTo>
                      <a:pt x="449" y="75"/>
                    </a:lnTo>
                    <a:lnTo>
                      <a:pt x="449" y="81"/>
                    </a:lnTo>
                    <a:lnTo>
                      <a:pt x="443" y="81"/>
                    </a:lnTo>
                    <a:lnTo>
                      <a:pt x="437" y="81"/>
                    </a:lnTo>
                    <a:lnTo>
                      <a:pt x="437" y="87"/>
                    </a:lnTo>
                    <a:lnTo>
                      <a:pt x="431" y="87"/>
                    </a:lnTo>
                    <a:lnTo>
                      <a:pt x="431" y="92"/>
                    </a:lnTo>
                    <a:lnTo>
                      <a:pt x="431" y="98"/>
                    </a:lnTo>
                    <a:lnTo>
                      <a:pt x="426" y="98"/>
                    </a:lnTo>
                    <a:lnTo>
                      <a:pt x="431" y="98"/>
                    </a:lnTo>
                    <a:lnTo>
                      <a:pt x="426" y="98"/>
                    </a:lnTo>
                    <a:lnTo>
                      <a:pt x="426" y="104"/>
                    </a:lnTo>
                    <a:lnTo>
                      <a:pt x="431" y="104"/>
                    </a:lnTo>
                    <a:lnTo>
                      <a:pt x="426" y="104"/>
                    </a:lnTo>
                    <a:lnTo>
                      <a:pt x="426" y="110"/>
                    </a:lnTo>
                    <a:lnTo>
                      <a:pt x="431" y="110"/>
                    </a:lnTo>
                    <a:lnTo>
                      <a:pt x="437" y="110"/>
                    </a:lnTo>
                    <a:lnTo>
                      <a:pt x="437" y="115"/>
                    </a:lnTo>
                    <a:lnTo>
                      <a:pt x="431" y="115"/>
                    </a:lnTo>
                    <a:lnTo>
                      <a:pt x="437" y="121"/>
                    </a:lnTo>
                    <a:lnTo>
                      <a:pt x="437" y="115"/>
                    </a:lnTo>
                    <a:lnTo>
                      <a:pt x="437" y="121"/>
                    </a:lnTo>
                    <a:lnTo>
                      <a:pt x="443" y="121"/>
                    </a:lnTo>
                    <a:lnTo>
                      <a:pt x="449" y="121"/>
                    </a:lnTo>
                    <a:lnTo>
                      <a:pt x="454" y="121"/>
                    </a:lnTo>
                    <a:lnTo>
                      <a:pt x="454" y="115"/>
                    </a:lnTo>
                    <a:lnTo>
                      <a:pt x="460" y="115"/>
                    </a:lnTo>
                    <a:lnTo>
                      <a:pt x="460" y="110"/>
                    </a:lnTo>
                    <a:lnTo>
                      <a:pt x="466" y="110"/>
                    </a:lnTo>
                    <a:lnTo>
                      <a:pt x="472" y="110"/>
                    </a:lnTo>
                    <a:lnTo>
                      <a:pt x="472" y="115"/>
                    </a:lnTo>
                    <a:lnTo>
                      <a:pt x="477" y="115"/>
                    </a:lnTo>
                    <a:lnTo>
                      <a:pt x="477" y="110"/>
                    </a:lnTo>
                    <a:lnTo>
                      <a:pt x="483" y="115"/>
                    </a:lnTo>
                    <a:lnTo>
                      <a:pt x="483" y="121"/>
                    </a:lnTo>
                    <a:lnTo>
                      <a:pt x="489" y="121"/>
                    </a:lnTo>
                    <a:lnTo>
                      <a:pt x="495" y="121"/>
                    </a:lnTo>
                    <a:lnTo>
                      <a:pt x="495" y="115"/>
                    </a:lnTo>
                    <a:lnTo>
                      <a:pt x="500" y="115"/>
                    </a:lnTo>
                    <a:lnTo>
                      <a:pt x="495" y="115"/>
                    </a:lnTo>
                    <a:lnTo>
                      <a:pt x="500" y="115"/>
                    </a:lnTo>
                    <a:lnTo>
                      <a:pt x="500" y="121"/>
                    </a:lnTo>
                    <a:lnTo>
                      <a:pt x="506" y="121"/>
                    </a:lnTo>
                    <a:lnTo>
                      <a:pt x="512" y="127"/>
                    </a:lnTo>
                    <a:lnTo>
                      <a:pt x="512" y="133"/>
                    </a:lnTo>
                    <a:lnTo>
                      <a:pt x="512" y="138"/>
                    </a:lnTo>
                    <a:lnTo>
                      <a:pt x="518" y="138"/>
                    </a:lnTo>
                    <a:lnTo>
                      <a:pt x="518" y="144"/>
                    </a:lnTo>
                    <a:lnTo>
                      <a:pt x="518" y="150"/>
                    </a:lnTo>
                    <a:lnTo>
                      <a:pt x="518" y="156"/>
                    </a:lnTo>
                    <a:lnTo>
                      <a:pt x="512" y="156"/>
                    </a:lnTo>
                    <a:lnTo>
                      <a:pt x="506" y="156"/>
                    </a:lnTo>
                    <a:lnTo>
                      <a:pt x="500" y="156"/>
                    </a:lnTo>
                    <a:lnTo>
                      <a:pt x="495" y="156"/>
                    </a:lnTo>
                    <a:lnTo>
                      <a:pt x="495" y="161"/>
                    </a:lnTo>
                    <a:lnTo>
                      <a:pt x="495" y="167"/>
                    </a:lnTo>
                    <a:lnTo>
                      <a:pt x="500" y="173"/>
                    </a:lnTo>
                    <a:lnTo>
                      <a:pt x="500" y="179"/>
                    </a:lnTo>
                    <a:lnTo>
                      <a:pt x="495" y="179"/>
                    </a:lnTo>
                    <a:lnTo>
                      <a:pt x="495" y="184"/>
                    </a:lnTo>
                    <a:lnTo>
                      <a:pt x="495" y="190"/>
                    </a:lnTo>
                    <a:lnTo>
                      <a:pt x="489" y="184"/>
                    </a:lnTo>
                    <a:lnTo>
                      <a:pt x="483" y="184"/>
                    </a:lnTo>
                    <a:lnTo>
                      <a:pt x="483" y="179"/>
                    </a:lnTo>
                    <a:lnTo>
                      <a:pt x="483" y="173"/>
                    </a:lnTo>
                    <a:lnTo>
                      <a:pt x="477" y="173"/>
                    </a:lnTo>
                    <a:lnTo>
                      <a:pt x="477" y="179"/>
                    </a:lnTo>
                    <a:lnTo>
                      <a:pt x="472" y="179"/>
                    </a:lnTo>
                    <a:lnTo>
                      <a:pt x="472" y="173"/>
                    </a:lnTo>
                    <a:lnTo>
                      <a:pt x="472" y="179"/>
                    </a:lnTo>
                    <a:lnTo>
                      <a:pt x="466" y="179"/>
                    </a:lnTo>
                    <a:lnTo>
                      <a:pt x="466" y="184"/>
                    </a:lnTo>
                    <a:lnTo>
                      <a:pt x="460" y="184"/>
                    </a:lnTo>
                    <a:lnTo>
                      <a:pt x="454" y="184"/>
                    </a:lnTo>
                    <a:lnTo>
                      <a:pt x="454" y="190"/>
                    </a:lnTo>
                    <a:lnTo>
                      <a:pt x="449" y="190"/>
                    </a:lnTo>
                    <a:lnTo>
                      <a:pt x="449" y="196"/>
                    </a:lnTo>
                    <a:lnTo>
                      <a:pt x="443" y="196"/>
                    </a:lnTo>
                    <a:lnTo>
                      <a:pt x="449" y="196"/>
                    </a:lnTo>
                    <a:lnTo>
                      <a:pt x="443" y="196"/>
                    </a:lnTo>
                    <a:lnTo>
                      <a:pt x="437" y="196"/>
                    </a:lnTo>
                    <a:lnTo>
                      <a:pt x="437" y="202"/>
                    </a:lnTo>
                    <a:lnTo>
                      <a:pt x="431" y="202"/>
                    </a:lnTo>
                    <a:lnTo>
                      <a:pt x="437" y="202"/>
                    </a:lnTo>
                    <a:lnTo>
                      <a:pt x="437" y="196"/>
                    </a:lnTo>
                    <a:lnTo>
                      <a:pt x="431" y="202"/>
                    </a:lnTo>
                    <a:lnTo>
                      <a:pt x="426" y="202"/>
                    </a:lnTo>
                    <a:lnTo>
                      <a:pt x="426" y="207"/>
                    </a:lnTo>
                    <a:lnTo>
                      <a:pt x="431" y="202"/>
                    </a:lnTo>
                    <a:lnTo>
                      <a:pt x="426" y="207"/>
                    </a:lnTo>
                    <a:lnTo>
                      <a:pt x="420" y="207"/>
                    </a:lnTo>
                    <a:lnTo>
                      <a:pt x="414" y="207"/>
                    </a:lnTo>
                    <a:lnTo>
                      <a:pt x="414" y="213"/>
                    </a:lnTo>
                    <a:lnTo>
                      <a:pt x="408" y="213"/>
                    </a:lnTo>
                    <a:lnTo>
                      <a:pt x="403" y="219"/>
                    </a:lnTo>
                    <a:lnTo>
                      <a:pt x="403" y="225"/>
                    </a:lnTo>
                    <a:lnTo>
                      <a:pt x="397" y="225"/>
                    </a:lnTo>
                    <a:lnTo>
                      <a:pt x="391" y="225"/>
                    </a:lnTo>
                    <a:lnTo>
                      <a:pt x="385" y="225"/>
                    </a:lnTo>
                    <a:lnTo>
                      <a:pt x="385" y="230"/>
                    </a:lnTo>
                    <a:lnTo>
                      <a:pt x="380" y="236"/>
                    </a:lnTo>
                    <a:lnTo>
                      <a:pt x="380" y="242"/>
                    </a:lnTo>
                    <a:lnTo>
                      <a:pt x="374" y="242"/>
                    </a:lnTo>
                    <a:lnTo>
                      <a:pt x="374" y="248"/>
                    </a:lnTo>
                    <a:lnTo>
                      <a:pt x="368" y="248"/>
                    </a:lnTo>
                    <a:lnTo>
                      <a:pt x="368" y="253"/>
                    </a:lnTo>
                    <a:lnTo>
                      <a:pt x="368" y="259"/>
                    </a:lnTo>
                    <a:lnTo>
                      <a:pt x="362" y="259"/>
                    </a:lnTo>
                    <a:lnTo>
                      <a:pt x="362" y="265"/>
                    </a:lnTo>
                    <a:lnTo>
                      <a:pt x="362" y="271"/>
                    </a:lnTo>
                    <a:lnTo>
                      <a:pt x="362" y="276"/>
                    </a:lnTo>
                    <a:lnTo>
                      <a:pt x="362" y="282"/>
                    </a:lnTo>
                    <a:lnTo>
                      <a:pt x="362" y="288"/>
                    </a:lnTo>
                    <a:lnTo>
                      <a:pt x="362" y="294"/>
                    </a:lnTo>
                    <a:lnTo>
                      <a:pt x="362" y="300"/>
                    </a:lnTo>
                    <a:lnTo>
                      <a:pt x="357" y="300"/>
                    </a:lnTo>
                    <a:lnTo>
                      <a:pt x="357" y="305"/>
                    </a:lnTo>
                    <a:lnTo>
                      <a:pt x="357" y="311"/>
                    </a:lnTo>
                    <a:lnTo>
                      <a:pt x="357" y="317"/>
                    </a:lnTo>
                    <a:lnTo>
                      <a:pt x="351" y="317"/>
                    </a:lnTo>
                    <a:lnTo>
                      <a:pt x="351" y="323"/>
                    </a:lnTo>
                    <a:lnTo>
                      <a:pt x="345" y="323"/>
                    </a:lnTo>
                    <a:lnTo>
                      <a:pt x="345" y="328"/>
                    </a:lnTo>
                    <a:lnTo>
                      <a:pt x="345" y="334"/>
                    </a:lnTo>
                    <a:lnTo>
                      <a:pt x="339" y="334"/>
                    </a:lnTo>
                    <a:lnTo>
                      <a:pt x="339" y="340"/>
                    </a:lnTo>
                    <a:lnTo>
                      <a:pt x="339" y="346"/>
                    </a:lnTo>
                    <a:lnTo>
                      <a:pt x="339" y="351"/>
                    </a:lnTo>
                    <a:lnTo>
                      <a:pt x="339" y="357"/>
                    </a:lnTo>
                    <a:lnTo>
                      <a:pt x="339" y="363"/>
                    </a:lnTo>
                    <a:lnTo>
                      <a:pt x="345" y="363"/>
                    </a:lnTo>
                    <a:lnTo>
                      <a:pt x="339" y="363"/>
                    </a:lnTo>
                    <a:lnTo>
                      <a:pt x="345" y="363"/>
                    </a:lnTo>
                    <a:lnTo>
                      <a:pt x="345" y="369"/>
                    </a:lnTo>
                    <a:lnTo>
                      <a:pt x="345" y="374"/>
                    </a:lnTo>
                    <a:lnTo>
                      <a:pt x="345" y="380"/>
                    </a:lnTo>
                    <a:lnTo>
                      <a:pt x="339" y="386"/>
                    </a:lnTo>
                    <a:lnTo>
                      <a:pt x="339" y="392"/>
                    </a:lnTo>
                    <a:lnTo>
                      <a:pt x="334" y="392"/>
                    </a:lnTo>
                    <a:lnTo>
                      <a:pt x="334" y="397"/>
                    </a:lnTo>
                    <a:lnTo>
                      <a:pt x="334" y="403"/>
                    </a:lnTo>
                    <a:lnTo>
                      <a:pt x="334" y="409"/>
                    </a:lnTo>
                    <a:lnTo>
                      <a:pt x="334" y="415"/>
                    </a:lnTo>
                    <a:lnTo>
                      <a:pt x="328" y="415"/>
                    </a:lnTo>
                    <a:lnTo>
                      <a:pt x="328" y="420"/>
                    </a:lnTo>
                    <a:lnTo>
                      <a:pt x="328" y="426"/>
                    </a:lnTo>
                    <a:lnTo>
                      <a:pt x="328" y="432"/>
                    </a:lnTo>
                    <a:lnTo>
                      <a:pt x="322" y="432"/>
                    </a:lnTo>
                    <a:lnTo>
                      <a:pt x="322" y="438"/>
                    </a:lnTo>
                    <a:lnTo>
                      <a:pt x="316" y="438"/>
                    </a:lnTo>
                    <a:lnTo>
                      <a:pt x="316" y="443"/>
                    </a:lnTo>
                    <a:lnTo>
                      <a:pt x="316" y="449"/>
                    </a:lnTo>
                    <a:lnTo>
                      <a:pt x="311" y="449"/>
                    </a:lnTo>
                    <a:lnTo>
                      <a:pt x="311" y="455"/>
                    </a:lnTo>
                    <a:lnTo>
                      <a:pt x="311" y="461"/>
                    </a:lnTo>
                    <a:lnTo>
                      <a:pt x="311" y="466"/>
                    </a:lnTo>
                    <a:lnTo>
                      <a:pt x="305" y="466"/>
                    </a:lnTo>
                    <a:lnTo>
                      <a:pt x="305" y="472"/>
                    </a:lnTo>
                    <a:lnTo>
                      <a:pt x="305" y="478"/>
                    </a:lnTo>
                    <a:lnTo>
                      <a:pt x="305" y="484"/>
                    </a:lnTo>
                    <a:lnTo>
                      <a:pt x="311" y="484"/>
                    </a:lnTo>
                    <a:lnTo>
                      <a:pt x="305" y="484"/>
                    </a:lnTo>
                    <a:lnTo>
                      <a:pt x="305" y="478"/>
                    </a:lnTo>
                    <a:lnTo>
                      <a:pt x="305" y="484"/>
                    </a:lnTo>
                    <a:lnTo>
                      <a:pt x="299" y="484"/>
                    </a:lnTo>
                    <a:lnTo>
                      <a:pt x="305" y="484"/>
                    </a:lnTo>
                    <a:lnTo>
                      <a:pt x="305" y="489"/>
                    </a:lnTo>
                    <a:lnTo>
                      <a:pt x="305" y="495"/>
                    </a:lnTo>
                    <a:lnTo>
                      <a:pt x="299" y="489"/>
                    </a:lnTo>
                    <a:lnTo>
                      <a:pt x="299" y="495"/>
                    </a:lnTo>
                    <a:lnTo>
                      <a:pt x="299" y="501"/>
                    </a:lnTo>
                    <a:lnTo>
                      <a:pt x="299" y="507"/>
                    </a:lnTo>
                    <a:lnTo>
                      <a:pt x="299" y="512"/>
                    </a:lnTo>
                    <a:lnTo>
                      <a:pt x="305" y="512"/>
                    </a:lnTo>
                    <a:lnTo>
                      <a:pt x="299" y="518"/>
                    </a:lnTo>
                    <a:lnTo>
                      <a:pt x="299" y="524"/>
                    </a:lnTo>
                    <a:lnTo>
                      <a:pt x="299" y="530"/>
                    </a:lnTo>
                    <a:lnTo>
                      <a:pt x="293" y="530"/>
                    </a:lnTo>
                    <a:lnTo>
                      <a:pt x="299" y="530"/>
                    </a:lnTo>
                    <a:lnTo>
                      <a:pt x="299" y="535"/>
                    </a:lnTo>
                    <a:lnTo>
                      <a:pt x="293" y="535"/>
                    </a:lnTo>
                    <a:lnTo>
                      <a:pt x="293" y="541"/>
                    </a:lnTo>
                    <a:lnTo>
                      <a:pt x="293" y="547"/>
                    </a:lnTo>
                    <a:lnTo>
                      <a:pt x="288" y="547"/>
                    </a:lnTo>
                    <a:lnTo>
                      <a:pt x="288" y="553"/>
                    </a:lnTo>
                    <a:lnTo>
                      <a:pt x="288" y="558"/>
                    </a:lnTo>
                    <a:lnTo>
                      <a:pt x="288" y="564"/>
                    </a:lnTo>
                    <a:lnTo>
                      <a:pt x="288" y="558"/>
                    </a:lnTo>
                    <a:lnTo>
                      <a:pt x="288" y="564"/>
                    </a:lnTo>
                    <a:lnTo>
                      <a:pt x="282" y="564"/>
                    </a:lnTo>
                    <a:lnTo>
                      <a:pt x="282" y="570"/>
                    </a:lnTo>
                    <a:lnTo>
                      <a:pt x="282" y="576"/>
                    </a:lnTo>
                    <a:lnTo>
                      <a:pt x="282" y="582"/>
                    </a:lnTo>
                    <a:lnTo>
                      <a:pt x="276" y="582"/>
                    </a:lnTo>
                    <a:lnTo>
                      <a:pt x="276" y="587"/>
                    </a:lnTo>
                    <a:lnTo>
                      <a:pt x="276" y="593"/>
                    </a:lnTo>
                    <a:lnTo>
                      <a:pt x="270" y="593"/>
                    </a:lnTo>
                    <a:lnTo>
                      <a:pt x="270" y="599"/>
                    </a:lnTo>
                    <a:lnTo>
                      <a:pt x="265" y="599"/>
                    </a:lnTo>
                    <a:lnTo>
                      <a:pt x="265" y="605"/>
                    </a:lnTo>
                    <a:lnTo>
                      <a:pt x="259" y="610"/>
                    </a:lnTo>
                    <a:lnTo>
                      <a:pt x="259" y="616"/>
                    </a:lnTo>
                    <a:lnTo>
                      <a:pt x="265" y="616"/>
                    </a:lnTo>
                    <a:lnTo>
                      <a:pt x="259" y="616"/>
                    </a:lnTo>
                    <a:lnTo>
                      <a:pt x="259" y="622"/>
                    </a:lnTo>
                    <a:lnTo>
                      <a:pt x="259" y="628"/>
                    </a:lnTo>
                    <a:lnTo>
                      <a:pt x="259" y="633"/>
                    </a:lnTo>
                    <a:lnTo>
                      <a:pt x="253" y="633"/>
                    </a:lnTo>
                    <a:lnTo>
                      <a:pt x="253" y="639"/>
                    </a:lnTo>
                    <a:lnTo>
                      <a:pt x="247" y="639"/>
                    </a:lnTo>
                    <a:lnTo>
                      <a:pt x="253" y="639"/>
                    </a:lnTo>
                    <a:lnTo>
                      <a:pt x="247" y="645"/>
                    </a:lnTo>
                    <a:lnTo>
                      <a:pt x="247" y="651"/>
                    </a:lnTo>
                    <a:lnTo>
                      <a:pt x="247" y="645"/>
                    </a:lnTo>
                    <a:lnTo>
                      <a:pt x="247" y="651"/>
                    </a:lnTo>
                    <a:lnTo>
                      <a:pt x="241" y="651"/>
                    </a:lnTo>
                    <a:lnTo>
                      <a:pt x="241" y="656"/>
                    </a:lnTo>
                    <a:lnTo>
                      <a:pt x="241" y="662"/>
                    </a:lnTo>
                    <a:lnTo>
                      <a:pt x="236" y="662"/>
                    </a:lnTo>
                    <a:lnTo>
                      <a:pt x="236" y="668"/>
                    </a:lnTo>
                    <a:lnTo>
                      <a:pt x="236" y="674"/>
                    </a:lnTo>
                    <a:lnTo>
                      <a:pt x="236" y="679"/>
                    </a:lnTo>
                    <a:lnTo>
                      <a:pt x="241" y="679"/>
                    </a:lnTo>
                    <a:lnTo>
                      <a:pt x="247" y="679"/>
                    </a:lnTo>
                    <a:lnTo>
                      <a:pt x="253" y="679"/>
                    </a:lnTo>
                    <a:lnTo>
                      <a:pt x="259" y="679"/>
                    </a:lnTo>
                    <a:lnTo>
                      <a:pt x="259" y="685"/>
                    </a:lnTo>
                    <a:lnTo>
                      <a:pt x="265" y="685"/>
                    </a:lnTo>
                    <a:lnTo>
                      <a:pt x="270" y="685"/>
                    </a:lnTo>
                    <a:lnTo>
                      <a:pt x="276" y="679"/>
                    </a:lnTo>
                    <a:lnTo>
                      <a:pt x="282" y="674"/>
                    </a:lnTo>
                    <a:lnTo>
                      <a:pt x="288" y="674"/>
                    </a:lnTo>
                    <a:lnTo>
                      <a:pt x="293" y="674"/>
                    </a:lnTo>
                    <a:lnTo>
                      <a:pt x="293" y="668"/>
                    </a:lnTo>
                    <a:lnTo>
                      <a:pt x="299" y="668"/>
                    </a:lnTo>
                    <a:lnTo>
                      <a:pt x="299" y="662"/>
                    </a:lnTo>
                    <a:lnTo>
                      <a:pt x="299" y="668"/>
                    </a:lnTo>
                    <a:lnTo>
                      <a:pt x="305" y="668"/>
                    </a:lnTo>
                    <a:lnTo>
                      <a:pt x="305" y="662"/>
                    </a:lnTo>
                    <a:lnTo>
                      <a:pt x="311" y="668"/>
                    </a:lnTo>
                    <a:lnTo>
                      <a:pt x="311" y="662"/>
                    </a:lnTo>
                    <a:lnTo>
                      <a:pt x="311" y="668"/>
                    </a:lnTo>
                    <a:lnTo>
                      <a:pt x="311" y="674"/>
                    </a:lnTo>
                    <a:lnTo>
                      <a:pt x="311" y="679"/>
                    </a:lnTo>
                    <a:lnTo>
                      <a:pt x="311" y="685"/>
                    </a:lnTo>
                    <a:lnTo>
                      <a:pt x="316" y="685"/>
                    </a:lnTo>
                    <a:lnTo>
                      <a:pt x="311" y="685"/>
                    </a:lnTo>
                    <a:lnTo>
                      <a:pt x="316" y="685"/>
                    </a:lnTo>
                    <a:lnTo>
                      <a:pt x="316" y="691"/>
                    </a:lnTo>
                    <a:lnTo>
                      <a:pt x="316" y="685"/>
                    </a:lnTo>
                    <a:lnTo>
                      <a:pt x="316" y="691"/>
                    </a:lnTo>
                    <a:lnTo>
                      <a:pt x="322" y="697"/>
                    </a:lnTo>
                    <a:lnTo>
                      <a:pt x="316" y="697"/>
                    </a:lnTo>
                    <a:lnTo>
                      <a:pt x="322" y="697"/>
                    </a:lnTo>
                    <a:lnTo>
                      <a:pt x="322" y="702"/>
                    </a:lnTo>
                    <a:lnTo>
                      <a:pt x="322" y="708"/>
                    </a:lnTo>
                    <a:lnTo>
                      <a:pt x="322" y="714"/>
                    </a:lnTo>
                    <a:lnTo>
                      <a:pt x="322" y="720"/>
                    </a:lnTo>
                    <a:lnTo>
                      <a:pt x="328" y="720"/>
                    </a:lnTo>
                    <a:lnTo>
                      <a:pt x="334" y="720"/>
                    </a:lnTo>
                    <a:lnTo>
                      <a:pt x="334" y="714"/>
                    </a:lnTo>
                    <a:lnTo>
                      <a:pt x="339" y="714"/>
                    </a:lnTo>
                    <a:lnTo>
                      <a:pt x="345" y="714"/>
                    </a:lnTo>
                    <a:lnTo>
                      <a:pt x="345" y="708"/>
                    </a:lnTo>
                    <a:lnTo>
                      <a:pt x="345" y="702"/>
                    </a:lnTo>
                    <a:lnTo>
                      <a:pt x="345" y="697"/>
                    </a:lnTo>
                    <a:lnTo>
                      <a:pt x="339" y="691"/>
                    </a:lnTo>
                    <a:lnTo>
                      <a:pt x="339" y="697"/>
                    </a:lnTo>
                    <a:lnTo>
                      <a:pt x="334" y="697"/>
                    </a:lnTo>
                    <a:lnTo>
                      <a:pt x="334" y="691"/>
                    </a:lnTo>
                    <a:lnTo>
                      <a:pt x="334" y="685"/>
                    </a:lnTo>
                    <a:lnTo>
                      <a:pt x="339" y="685"/>
                    </a:lnTo>
                    <a:lnTo>
                      <a:pt x="339" y="679"/>
                    </a:lnTo>
                    <a:lnTo>
                      <a:pt x="334" y="679"/>
                    </a:lnTo>
                    <a:lnTo>
                      <a:pt x="339" y="679"/>
                    </a:lnTo>
                    <a:lnTo>
                      <a:pt x="339" y="674"/>
                    </a:lnTo>
                    <a:lnTo>
                      <a:pt x="345" y="674"/>
                    </a:lnTo>
                    <a:lnTo>
                      <a:pt x="345" y="668"/>
                    </a:lnTo>
                    <a:lnTo>
                      <a:pt x="351" y="674"/>
                    </a:lnTo>
                    <a:lnTo>
                      <a:pt x="351" y="668"/>
                    </a:lnTo>
                    <a:lnTo>
                      <a:pt x="351" y="674"/>
                    </a:lnTo>
                    <a:lnTo>
                      <a:pt x="351" y="679"/>
                    </a:lnTo>
                    <a:lnTo>
                      <a:pt x="351" y="685"/>
                    </a:lnTo>
                    <a:lnTo>
                      <a:pt x="345" y="685"/>
                    </a:lnTo>
                    <a:lnTo>
                      <a:pt x="351" y="685"/>
                    </a:lnTo>
                    <a:lnTo>
                      <a:pt x="345" y="691"/>
                    </a:lnTo>
                    <a:lnTo>
                      <a:pt x="345" y="685"/>
                    </a:lnTo>
                    <a:lnTo>
                      <a:pt x="339" y="685"/>
                    </a:lnTo>
                    <a:lnTo>
                      <a:pt x="339" y="691"/>
                    </a:lnTo>
                    <a:lnTo>
                      <a:pt x="345" y="691"/>
                    </a:lnTo>
                    <a:lnTo>
                      <a:pt x="351" y="691"/>
                    </a:lnTo>
                    <a:lnTo>
                      <a:pt x="357" y="697"/>
                    </a:lnTo>
                    <a:lnTo>
                      <a:pt x="357" y="691"/>
                    </a:lnTo>
                    <a:lnTo>
                      <a:pt x="362" y="691"/>
                    </a:lnTo>
                    <a:lnTo>
                      <a:pt x="368" y="691"/>
                    </a:lnTo>
                    <a:lnTo>
                      <a:pt x="368" y="697"/>
                    </a:lnTo>
                    <a:lnTo>
                      <a:pt x="362" y="697"/>
                    </a:lnTo>
                    <a:lnTo>
                      <a:pt x="362" y="702"/>
                    </a:lnTo>
                    <a:lnTo>
                      <a:pt x="362" y="697"/>
                    </a:lnTo>
                    <a:lnTo>
                      <a:pt x="362" y="702"/>
                    </a:lnTo>
                    <a:lnTo>
                      <a:pt x="362" y="708"/>
                    </a:lnTo>
                    <a:lnTo>
                      <a:pt x="362" y="714"/>
                    </a:lnTo>
                    <a:lnTo>
                      <a:pt x="362" y="720"/>
                    </a:lnTo>
                    <a:lnTo>
                      <a:pt x="362" y="714"/>
                    </a:lnTo>
                    <a:lnTo>
                      <a:pt x="357" y="720"/>
                    </a:lnTo>
                    <a:lnTo>
                      <a:pt x="357" y="725"/>
                    </a:lnTo>
                    <a:lnTo>
                      <a:pt x="351" y="725"/>
                    </a:lnTo>
                    <a:lnTo>
                      <a:pt x="357" y="725"/>
                    </a:lnTo>
                    <a:lnTo>
                      <a:pt x="357" y="731"/>
                    </a:lnTo>
                    <a:lnTo>
                      <a:pt x="357" y="725"/>
                    </a:lnTo>
                    <a:lnTo>
                      <a:pt x="357" y="731"/>
                    </a:lnTo>
                    <a:lnTo>
                      <a:pt x="362" y="731"/>
                    </a:lnTo>
                    <a:lnTo>
                      <a:pt x="362" y="725"/>
                    </a:lnTo>
                    <a:lnTo>
                      <a:pt x="368" y="725"/>
                    </a:lnTo>
                    <a:lnTo>
                      <a:pt x="374" y="720"/>
                    </a:lnTo>
                    <a:lnTo>
                      <a:pt x="380" y="720"/>
                    </a:lnTo>
                    <a:lnTo>
                      <a:pt x="380" y="714"/>
                    </a:lnTo>
                    <a:lnTo>
                      <a:pt x="385" y="714"/>
                    </a:lnTo>
                    <a:lnTo>
                      <a:pt x="385" y="708"/>
                    </a:lnTo>
                    <a:lnTo>
                      <a:pt x="391" y="702"/>
                    </a:lnTo>
                    <a:lnTo>
                      <a:pt x="391" y="697"/>
                    </a:lnTo>
                    <a:lnTo>
                      <a:pt x="391" y="691"/>
                    </a:lnTo>
                    <a:lnTo>
                      <a:pt x="391" y="685"/>
                    </a:lnTo>
                    <a:lnTo>
                      <a:pt x="391" y="679"/>
                    </a:lnTo>
                    <a:lnTo>
                      <a:pt x="397" y="674"/>
                    </a:lnTo>
                    <a:lnTo>
                      <a:pt x="397" y="679"/>
                    </a:lnTo>
                    <a:lnTo>
                      <a:pt x="403" y="685"/>
                    </a:lnTo>
                    <a:lnTo>
                      <a:pt x="403" y="691"/>
                    </a:lnTo>
                    <a:lnTo>
                      <a:pt x="397" y="691"/>
                    </a:lnTo>
                    <a:lnTo>
                      <a:pt x="397" y="697"/>
                    </a:lnTo>
                    <a:lnTo>
                      <a:pt x="397" y="702"/>
                    </a:lnTo>
                    <a:lnTo>
                      <a:pt x="397" y="708"/>
                    </a:lnTo>
                    <a:lnTo>
                      <a:pt x="397" y="714"/>
                    </a:lnTo>
                    <a:lnTo>
                      <a:pt x="403" y="714"/>
                    </a:lnTo>
                    <a:lnTo>
                      <a:pt x="403" y="708"/>
                    </a:lnTo>
                    <a:lnTo>
                      <a:pt x="408" y="708"/>
                    </a:lnTo>
                    <a:lnTo>
                      <a:pt x="408" y="702"/>
                    </a:lnTo>
                    <a:lnTo>
                      <a:pt x="408" y="697"/>
                    </a:lnTo>
                    <a:lnTo>
                      <a:pt x="408" y="691"/>
                    </a:lnTo>
                    <a:lnTo>
                      <a:pt x="408" y="685"/>
                    </a:lnTo>
                    <a:lnTo>
                      <a:pt x="403" y="679"/>
                    </a:lnTo>
                    <a:lnTo>
                      <a:pt x="403" y="674"/>
                    </a:lnTo>
                    <a:lnTo>
                      <a:pt x="403" y="668"/>
                    </a:lnTo>
                    <a:lnTo>
                      <a:pt x="403" y="662"/>
                    </a:lnTo>
                    <a:lnTo>
                      <a:pt x="397" y="662"/>
                    </a:lnTo>
                    <a:lnTo>
                      <a:pt x="397" y="668"/>
                    </a:lnTo>
                    <a:lnTo>
                      <a:pt x="397" y="662"/>
                    </a:lnTo>
                    <a:lnTo>
                      <a:pt x="397" y="656"/>
                    </a:lnTo>
                    <a:lnTo>
                      <a:pt x="391" y="656"/>
                    </a:lnTo>
                    <a:lnTo>
                      <a:pt x="391" y="651"/>
                    </a:lnTo>
                    <a:lnTo>
                      <a:pt x="397" y="651"/>
                    </a:lnTo>
                    <a:lnTo>
                      <a:pt x="403" y="651"/>
                    </a:lnTo>
                    <a:lnTo>
                      <a:pt x="408" y="651"/>
                    </a:lnTo>
                    <a:lnTo>
                      <a:pt x="414" y="651"/>
                    </a:lnTo>
                    <a:lnTo>
                      <a:pt x="420" y="651"/>
                    </a:lnTo>
                    <a:lnTo>
                      <a:pt x="420" y="645"/>
                    </a:lnTo>
                    <a:lnTo>
                      <a:pt x="426" y="645"/>
                    </a:lnTo>
                    <a:lnTo>
                      <a:pt x="426" y="639"/>
                    </a:lnTo>
                    <a:lnTo>
                      <a:pt x="431" y="639"/>
                    </a:lnTo>
                    <a:lnTo>
                      <a:pt x="431" y="633"/>
                    </a:lnTo>
                    <a:lnTo>
                      <a:pt x="437" y="633"/>
                    </a:lnTo>
                    <a:lnTo>
                      <a:pt x="437" y="639"/>
                    </a:lnTo>
                    <a:lnTo>
                      <a:pt x="443" y="639"/>
                    </a:lnTo>
                    <a:lnTo>
                      <a:pt x="449" y="639"/>
                    </a:lnTo>
                    <a:lnTo>
                      <a:pt x="454" y="639"/>
                    </a:lnTo>
                    <a:lnTo>
                      <a:pt x="460" y="639"/>
                    </a:lnTo>
                    <a:lnTo>
                      <a:pt x="460" y="645"/>
                    </a:lnTo>
                    <a:lnTo>
                      <a:pt x="466" y="645"/>
                    </a:lnTo>
                    <a:lnTo>
                      <a:pt x="466" y="651"/>
                    </a:lnTo>
                    <a:lnTo>
                      <a:pt x="472" y="656"/>
                    </a:lnTo>
                    <a:lnTo>
                      <a:pt x="477" y="656"/>
                    </a:lnTo>
                    <a:lnTo>
                      <a:pt x="483" y="656"/>
                    </a:lnTo>
                    <a:lnTo>
                      <a:pt x="483" y="662"/>
                    </a:lnTo>
                    <a:lnTo>
                      <a:pt x="489" y="662"/>
                    </a:lnTo>
                    <a:lnTo>
                      <a:pt x="495" y="662"/>
                    </a:lnTo>
                    <a:lnTo>
                      <a:pt x="500" y="662"/>
                    </a:lnTo>
                    <a:lnTo>
                      <a:pt x="506" y="662"/>
                    </a:lnTo>
                    <a:lnTo>
                      <a:pt x="512" y="662"/>
                    </a:lnTo>
                    <a:lnTo>
                      <a:pt x="518" y="662"/>
                    </a:lnTo>
                    <a:lnTo>
                      <a:pt x="512" y="662"/>
                    </a:lnTo>
                    <a:lnTo>
                      <a:pt x="506" y="662"/>
                    </a:lnTo>
                    <a:lnTo>
                      <a:pt x="506" y="668"/>
                    </a:lnTo>
                    <a:lnTo>
                      <a:pt x="512" y="668"/>
                    </a:lnTo>
                    <a:lnTo>
                      <a:pt x="518" y="668"/>
                    </a:lnTo>
                    <a:lnTo>
                      <a:pt x="523" y="668"/>
                    </a:lnTo>
                    <a:lnTo>
                      <a:pt x="529" y="668"/>
                    </a:lnTo>
                    <a:lnTo>
                      <a:pt x="529" y="674"/>
                    </a:lnTo>
                    <a:lnTo>
                      <a:pt x="535" y="674"/>
                    </a:lnTo>
                    <a:lnTo>
                      <a:pt x="535" y="679"/>
                    </a:lnTo>
                    <a:lnTo>
                      <a:pt x="535" y="685"/>
                    </a:lnTo>
                    <a:lnTo>
                      <a:pt x="529" y="685"/>
                    </a:lnTo>
                    <a:lnTo>
                      <a:pt x="535" y="685"/>
                    </a:lnTo>
                    <a:lnTo>
                      <a:pt x="535" y="691"/>
                    </a:lnTo>
                    <a:lnTo>
                      <a:pt x="529" y="691"/>
                    </a:lnTo>
                    <a:lnTo>
                      <a:pt x="523" y="691"/>
                    </a:lnTo>
                    <a:lnTo>
                      <a:pt x="518" y="691"/>
                    </a:lnTo>
                    <a:lnTo>
                      <a:pt x="512" y="691"/>
                    </a:lnTo>
                    <a:lnTo>
                      <a:pt x="512" y="697"/>
                    </a:lnTo>
                    <a:lnTo>
                      <a:pt x="518" y="697"/>
                    </a:lnTo>
                    <a:lnTo>
                      <a:pt x="523" y="697"/>
                    </a:lnTo>
                    <a:lnTo>
                      <a:pt x="523" y="702"/>
                    </a:lnTo>
                    <a:lnTo>
                      <a:pt x="529" y="702"/>
                    </a:lnTo>
                    <a:lnTo>
                      <a:pt x="535" y="702"/>
                    </a:lnTo>
                    <a:lnTo>
                      <a:pt x="541" y="702"/>
                    </a:lnTo>
                    <a:lnTo>
                      <a:pt x="541" y="708"/>
                    </a:lnTo>
                    <a:lnTo>
                      <a:pt x="546" y="708"/>
                    </a:lnTo>
                    <a:lnTo>
                      <a:pt x="546" y="714"/>
                    </a:lnTo>
                    <a:lnTo>
                      <a:pt x="546" y="720"/>
                    </a:lnTo>
                    <a:lnTo>
                      <a:pt x="552" y="720"/>
                    </a:lnTo>
                    <a:lnTo>
                      <a:pt x="552" y="725"/>
                    </a:lnTo>
                    <a:lnTo>
                      <a:pt x="546" y="725"/>
                    </a:lnTo>
                    <a:lnTo>
                      <a:pt x="546" y="731"/>
                    </a:lnTo>
                    <a:lnTo>
                      <a:pt x="552" y="731"/>
                    </a:lnTo>
                    <a:lnTo>
                      <a:pt x="552" y="737"/>
                    </a:lnTo>
                    <a:lnTo>
                      <a:pt x="558" y="737"/>
                    </a:lnTo>
                    <a:lnTo>
                      <a:pt x="564" y="737"/>
                    </a:lnTo>
                    <a:lnTo>
                      <a:pt x="570" y="737"/>
                    </a:lnTo>
                    <a:lnTo>
                      <a:pt x="575" y="737"/>
                    </a:lnTo>
                    <a:lnTo>
                      <a:pt x="575" y="743"/>
                    </a:lnTo>
                    <a:lnTo>
                      <a:pt x="570" y="743"/>
                    </a:lnTo>
                    <a:lnTo>
                      <a:pt x="570" y="748"/>
                    </a:lnTo>
                    <a:lnTo>
                      <a:pt x="570" y="754"/>
                    </a:lnTo>
                    <a:lnTo>
                      <a:pt x="575" y="754"/>
                    </a:lnTo>
                    <a:lnTo>
                      <a:pt x="575" y="760"/>
                    </a:lnTo>
                    <a:lnTo>
                      <a:pt x="575" y="766"/>
                    </a:lnTo>
                    <a:lnTo>
                      <a:pt x="570" y="766"/>
                    </a:lnTo>
                    <a:lnTo>
                      <a:pt x="575" y="766"/>
                    </a:lnTo>
                    <a:lnTo>
                      <a:pt x="570" y="766"/>
                    </a:lnTo>
                    <a:lnTo>
                      <a:pt x="570" y="771"/>
                    </a:lnTo>
                    <a:lnTo>
                      <a:pt x="570" y="777"/>
                    </a:lnTo>
                    <a:lnTo>
                      <a:pt x="575" y="777"/>
                    </a:lnTo>
                    <a:lnTo>
                      <a:pt x="575" y="783"/>
                    </a:lnTo>
                    <a:lnTo>
                      <a:pt x="570" y="783"/>
                    </a:lnTo>
                    <a:lnTo>
                      <a:pt x="570" y="789"/>
                    </a:lnTo>
                    <a:lnTo>
                      <a:pt x="564" y="789"/>
                    </a:lnTo>
                    <a:lnTo>
                      <a:pt x="564" y="794"/>
                    </a:lnTo>
                    <a:lnTo>
                      <a:pt x="570" y="794"/>
                    </a:lnTo>
                    <a:lnTo>
                      <a:pt x="570" y="800"/>
                    </a:lnTo>
                    <a:lnTo>
                      <a:pt x="564" y="800"/>
                    </a:lnTo>
                    <a:lnTo>
                      <a:pt x="564" y="806"/>
                    </a:lnTo>
                    <a:lnTo>
                      <a:pt x="570" y="806"/>
                    </a:lnTo>
                    <a:lnTo>
                      <a:pt x="570" y="800"/>
                    </a:lnTo>
                    <a:lnTo>
                      <a:pt x="570" y="806"/>
                    </a:lnTo>
                    <a:lnTo>
                      <a:pt x="575" y="806"/>
                    </a:lnTo>
                    <a:lnTo>
                      <a:pt x="570" y="806"/>
                    </a:lnTo>
                    <a:lnTo>
                      <a:pt x="570" y="812"/>
                    </a:lnTo>
                    <a:lnTo>
                      <a:pt x="564" y="812"/>
                    </a:lnTo>
                    <a:lnTo>
                      <a:pt x="570" y="812"/>
                    </a:lnTo>
                    <a:lnTo>
                      <a:pt x="570" y="817"/>
                    </a:lnTo>
                    <a:lnTo>
                      <a:pt x="570" y="823"/>
                    </a:lnTo>
                    <a:lnTo>
                      <a:pt x="570" y="829"/>
                    </a:lnTo>
                    <a:lnTo>
                      <a:pt x="575" y="829"/>
                    </a:lnTo>
                    <a:lnTo>
                      <a:pt x="575" y="835"/>
                    </a:lnTo>
                    <a:lnTo>
                      <a:pt x="575" y="840"/>
                    </a:lnTo>
                    <a:lnTo>
                      <a:pt x="575" y="846"/>
                    </a:lnTo>
                    <a:lnTo>
                      <a:pt x="575" y="852"/>
                    </a:lnTo>
                    <a:lnTo>
                      <a:pt x="575" y="858"/>
                    </a:lnTo>
                    <a:lnTo>
                      <a:pt x="575" y="863"/>
                    </a:lnTo>
                    <a:lnTo>
                      <a:pt x="581" y="863"/>
                    </a:lnTo>
                    <a:lnTo>
                      <a:pt x="581" y="869"/>
                    </a:lnTo>
                    <a:lnTo>
                      <a:pt x="581" y="875"/>
                    </a:lnTo>
                    <a:lnTo>
                      <a:pt x="587" y="875"/>
                    </a:lnTo>
                    <a:lnTo>
                      <a:pt x="593" y="881"/>
                    </a:lnTo>
                    <a:lnTo>
                      <a:pt x="593" y="887"/>
                    </a:lnTo>
                    <a:lnTo>
                      <a:pt x="593" y="892"/>
                    </a:lnTo>
                    <a:lnTo>
                      <a:pt x="598" y="892"/>
                    </a:lnTo>
                    <a:lnTo>
                      <a:pt x="598" y="898"/>
                    </a:lnTo>
                    <a:lnTo>
                      <a:pt x="604" y="898"/>
                    </a:lnTo>
                    <a:lnTo>
                      <a:pt x="610" y="898"/>
                    </a:lnTo>
                    <a:lnTo>
                      <a:pt x="604" y="898"/>
                    </a:lnTo>
                    <a:lnTo>
                      <a:pt x="604" y="904"/>
                    </a:lnTo>
                    <a:lnTo>
                      <a:pt x="604" y="910"/>
                    </a:lnTo>
                    <a:lnTo>
                      <a:pt x="604" y="915"/>
                    </a:lnTo>
                    <a:lnTo>
                      <a:pt x="604" y="921"/>
                    </a:lnTo>
                    <a:lnTo>
                      <a:pt x="610" y="921"/>
                    </a:lnTo>
                    <a:lnTo>
                      <a:pt x="610" y="927"/>
                    </a:lnTo>
                    <a:lnTo>
                      <a:pt x="616" y="927"/>
                    </a:lnTo>
                    <a:lnTo>
                      <a:pt x="616" y="933"/>
                    </a:lnTo>
                    <a:lnTo>
                      <a:pt x="616" y="938"/>
                    </a:lnTo>
                    <a:lnTo>
                      <a:pt x="621" y="938"/>
                    </a:lnTo>
                    <a:lnTo>
                      <a:pt x="616" y="944"/>
                    </a:lnTo>
                    <a:lnTo>
                      <a:pt x="616" y="950"/>
                    </a:lnTo>
                    <a:lnTo>
                      <a:pt x="621" y="950"/>
                    </a:lnTo>
                    <a:lnTo>
                      <a:pt x="621" y="956"/>
                    </a:lnTo>
                    <a:lnTo>
                      <a:pt x="621" y="961"/>
                    </a:lnTo>
                    <a:lnTo>
                      <a:pt x="621" y="967"/>
                    </a:lnTo>
                    <a:lnTo>
                      <a:pt x="627" y="967"/>
                    </a:lnTo>
                    <a:lnTo>
                      <a:pt x="627" y="973"/>
                    </a:lnTo>
                    <a:lnTo>
                      <a:pt x="621" y="973"/>
                    </a:lnTo>
                    <a:lnTo>
                      <a:pt x="627" y="973"/>
                    </a:lnTo>
                    <a:lnTo>
                      <a:pt x="627" y="979"/>
                    </a:lnTo>
                    <a:lnTo>
                      <a:pt x="621" y="979"/>
                    </a:lnTo>
                    <a:lnTo>
                      <a:pt x="627" y="979"/>
                    </a:lnTo>
                    <a:lnTo>
                      <a:pt x="621" y="979"/>
                    </a:lnTo>
                    <a:lnTo>
                      <a:pt x="621" y="984"/>
                    </a:lnTo>
                    <a:lnTo>
                      <a:pt x="627" y="979"/>
                    </a:lnTo>
                    <a:lnTo>
                      <a:pt x="627" y="973"/>
                    </a:lnTo>
                    <a:lnTo>
                      <a:pt x="627" y="979"/>
                    </a:lnTo>
                    <a:lnTo>
                      <a:pt x="633" y="979"/>
                    </a:lnTo>
                    <a:lnTo>
                      <a:pt x="633" y="984"/>
                    </a:lnTo>
                    <a:lnTo>
                      <a:pt x="627" y="984"/>
                    </a:lnTo>
                    <a:lnTo>
                      <a:pt x="627" y="990"/>
                    </a:lnTo>
                    <a:lnTo>
                      <a:pt x="627" y="996"/>
                    </a:lnTo>
                    <a:lnTo>
                      <a:pt x="633" y="1002"/>
                    </a:lnTo>
                    <a:lnTo>
                      <a:pt x="633" y="1007"/>
                    </a:lnTo>
                    <a:lnTo>
                      <a:pt x="633" y="1013"/>
                    </a:lnTo>
                    <a:lnTo>
                      <a:pt x="639" y="1013"/>
                    </a:lnTo>
                    <a:lnTo>
                      <a:pt x="639" y="1019"/>
                    </a:lnTo>
                    <a:lnTo>
                      <a:pt x="633" y="1019"/>
                    </a:lnTo>
                    <a:lnTo>
                      <a:pt x="633" y="1025"/>
                    </a:lnTo>
                    <a:lnTo>
                      <a:pt x="633" y="1030"/>
                    </a:lnTo>
                    <a:lnTo>
                      <a:pt x="633" y="1036"/>
                    </a:lnTo>
                    <a:lnTo>
                      <a:pt x="627" y="1042"/>
                    </a:lnTo>
                    <a:lnTo>
                      <a:pt x="627" y="1048"/>
                    </a:lnTo>
                    <a:lnTo>
                      <a:pt x="627" y="1053"/>
                    </a:lnTo>
                    <a:lnTo>
                      <a:pt x="627" y="1059"/>
                    </a:lnTo>
                    <a:lnTo>
                      <a:pt x="627" y="1065"/>
                    </a:lnTo>
                    <a:lnTo>
                      <a:pt x="621" y="1065"/>
                    </a:lnTo>
                    <a:lnTo>
                      <a:pt x="621" y="1071"/>
                    </a:lnTo>
                    <a:lnTo>
                      <a:pt x="621" y="1076"/>
                    </a:lnTo>
                    <a:lnTo>
                      <a:pt x="621" y="1082"/>
                    </a:lnTo>
                    <a:lnTo>
                      <a:pt x="621" y="1088"/>
                    </a:lnTo>
                    <a:lnTo>
                      <a:pt x="621" y="1094"/>
                    </a:lnTo>
                    <a:lnTo>
                      <a:pt x="621" y="1099"/>
                    </a:lnTo>
                    <a:lnTo>
                      <a:pt x="621" y="1105"/>
                    </a:lnTo>
                    <a:lnTo>
                      <a:pt x="621" y="1111"/>
                    </a:lnTo>
                    <a:lnTo>
                      <a:pt x="616" y="1111"/>
                    </a:lnTo>
                    <a:lnTo>
                      <a:pt x="610" y="1111"/>
                    </a:lnTo>
                    <a:lnTo>
                      <a:pt x="604" y="1111"/>
                    </a:lnTo>
                    <a:lnTo>
                      <a:pt x="604" y="1117"/>
                    </a:lnTo>
                    <a:lnTo>
                      <a:pt x="598" y="1117"/>
                    </a:lnTo>
                    <a:lnTo>
                      <a:pt x="593" y="1117"/>
                    </a:lnTo>
                    <a:lnTo>
                      <a:pt x="598" y="1111"/>
                    </a:lnTo>
                    <a:lnTo>
                      <a:pt x="593" y="1111"/>
                    </a:lnTo>
                    <a:lnTo>
                      <a:pt x="593" y="1105"/>
                    </a:lnTo>
                    <a:lnTo>
                      <a:pt x="587" y="1105"/>
                    </a:lnTo>
                    <a:lnTo>
                      <a:pt x="587" y="1099"/>
                    </a:lnTo>
                    <a:lnTo>
                      <a:pt x="593" y="1099"/>
                    </a:lnTo>
                    <a:lnTo>
                      <a:pt x="593" y="1094"/>
                    </a:lnTo>
                    <a:lnTo>
                      <a:pt x="598" y="1094"/>
                    </a:lnTo>
                    <a:lnTo>
                      <a:pt x="593" y="1094"/>
                    </a:lnTo>
                    <a:lnTo>
                      <a:pt x="593" y="1088"/>
                    </a:lnTo>
                    <a:lnTo>
                      <a:pt x="598" y="1088"/>
                    </a:lnTo>
                    <a:lnTo>
                      <a:pt x="593" y="1082"/>
                    </a:lnTo>
                    <a:lnTo>
                      <a:pt x="587" y="1082"/>
                    </a:lnTo>
                    <a:lnTo>
                      <a:pt x="581" y="1082"/>
                    </a:lnTo>
                    <a:lnTo>
                      <a:pt x="581" y="1076"/>
                    </a:lnTo>
                    <a:lnTo>
                      <a:pt x="581" y="1071"/>
                    </a:lnTo>
                    <a:lnTo>
                      <a:pt x="581" y="1065"/>
                    </a:lnTo>
                    <a:lnTo>
                      <a:pt x="575" y="1065"/>
                    </a:lnTo>
                    <a:lnTo>
                      <a:pt x="575" y="1071"/>
                    </a:lnTo>
                    <a:lnTo>
                      <a:pt x="575" y="1065"/>
                    </a:lnTo>
                    <a:lnTo>
                      <a:pt x="570" y="1065"/>
                    </a:lnTo>
                    <a:lnTo>
                      <a:pt x="570" y="1059"/>
                    </a:lnTo>
                    <a:lnTo>
                      <a:pt x="564" y="1059"/>
                    </a:lnTo>
                    <a:lnTo>
                      <a:pt x="564" y="1053"/>
                    </a:lnTo>
                    <a:lnTo>
                      <a:pt x="558" y="1053"/>
                    </a:lnTo>
                    <a:lnTo>
                      <a:pt x="552" y="1053"/>
                    </a:lnTo>
                    <a:lnTo>
                      <a:pt x="552" y="1059"/>
                    </a:lnTo>
                    <a:lnTo>
                      <a:pt x="552" y="1065"/>
                    </a:lnTo>
                    <a:lnTo>
                      <a:pt x="552" y="1071"/>
                    </a:lnTo>
                    <a:lnTo>
                      <a:pt x="546" y="1071"/>
                    </a:lnTo>
                    <a:lnTo>
                      <a:pt x="541" y="1076"/>
                    </a:lnTo>
                    <a:lnTo>
                      <a:pt x="541" y="1082"/>
                    </a:lnTo>
                    <a:lnTo>
                      <a:pt x="535" y="1082"/>
                    </a:lnTo>
                    <a:lnTo>
                      <a:pt x="529" y="1082"/>
                    </a:lnTo>
                    <a:lnTo>
                      <a:pt x="529" y="1088"/>
                    </a:lnTo>
                    <a:lnTo>
                      <a:pt x="523" y="1088"/>
                    </a:lnTo>
                    <a:lnTo>
                      <a:pt x="523" y="1094"/>
                    </a:lnTo>
                    <a:lnTo>
                      <a:pt x="523" y="1099"/>
                    </a:lnTo>
                    <a:lnTo>
                      <a:pt x="518" y="1099"/>
                    </a:lnTo>
                    <a:lnTo>
                      <a:pt x="523" y="1099"/>
                    </a:lnTo>
                    <a:lnTo>
                      <a:pt x="523" y="1105"/>
                    </a:lnTo>
                    <a:lnTo>
                      <a:pt x="529" y="1105"/>
                    </a:lnTo>
                    <a:lnTo>
                      <a:pt x="535" y="1105"/>
                    </a:lnTo>
                    <a:lnTo>
                      <a:pt x="541" y="1105"/>
                    </a:lnTo>
                    <a:lnTo>
                      <a:pt x="541" y="1111"/>
                    </a:lnTo>
                    <a:lnTo>
                      <a:pt x="535" y="1111"/>
                    </a:lnTo>
                    <a:lnTo>
                      <a:pt x="535" y="1117"/>
                    </a:lnTo>
                    <a:lnTo>
                      <a:pt x="541" y="1117"/>
                    </a:lnTo>
                    <a:lnTo>
                      <a:pt x="541" y="1111"/>
                    </a:lnTo>
                    <a:lnTo>
                      <a:pt x="546" y="1117"/>
                    </a:lnTo>
                    <a:lnTo>
                      <a:pt x="552" y="1117"/>
                    </a:lnTo>
                    <a:lnTo>
                      <a:pt x="558" y="1111"/>
                    </a:lnTo>
                    <a:lnTo>
                      <a:pt x="564" y="1111"/>
                    </a:lnTo>
                    <a:lnTo>
                      <a:pt x="564" y="1117"/>
                    </a:lnTo>
                    <a:lnTo>
                      <a:pt x="564" y="1122"/>
                    </a:lnTo>
                    <a:lnTo>
                      <a:pt x="570" y="1117"/>
                    </a:lnTo>
                    <a:lnTo>
                      <a:pt x="570" y="1122"/>
                    </a:lnTo>
                    <a:lnTo>
                      <a:pt x="575" y="1122"/>
                    </a:lnTo>
                    <a:lnTo>
                      <a:pt x="570" y="1122"/>
                    </a:lnTo>
                    <a:lnTo>
                      <a:pt x="570" y="1128"/>
                    </a:lnTo>
                    <a:lnTo>
                      <a:pt x="570" y="1134"/>
                    </a:lnTo>
                    <a:lnTo>
                      <a:pt x="570" y="1140"/>
                    </a:lnTo>
                    <a:lnTo>
                      <a:pt x="564" y="1140"/>
                    </a:lnTo>
                    <a:lnTo>
                      <a:pt x="564" y="1145"/>
                    </a:lnTo>
                    <a:lnTo>
                      <a:pt x="564" y="1140"/>
                    </a:lnTo>
                    <a:lnTo>
                      <a:pt x="558" y="1140"/>
                    </a:lnTo>
                    <a:lnTo>
                      <a:pt x="558" y="1145"/>
                    </a:lnTo>
                    <a:lnTo>
                      <a:pt x="558" y="1151"/>
                    </a:lnTo>
                    <a:lnTo>
                      <a:pt x="558" y="1157"/>
                    </a:lnTo>
                    <a:lnTo>
                      <a:pt x="552" y="1157"/>
                    </a:lnTo>
                    <a:lnTo>
                      <a:pt x="546" y="1157"/>
                    </a:lnTo>
                    <a:lnTo>
                      <a:pt x="541" y="1157"/>
                    </a:lnTo>
                    <a:lnTo>
                      <a:pt x="535" y="1157"/>
                    </a:lnTo>
                    <a:lnTo>
                      <a:pt x="529" y="1157"/>
                    </a:lnTo>
                    <a:lnTo>
                      <a:pt x="529" y="1163"/>
                    </a:lnTo>
                    <a:lnTo>
                      <a:pt x="535" y="1168"/>
                    </a:lnTo>
                    <a:lnTo>
                      <a:pt x="529" y="1168"/>
                    </a:lnTo>
                    <a:lnTo>
                      <a:pt x="529" y="1174"/>
                    </a:lnTo>
                    <a:lnTo>
                      <a:pt x="535" y="1174"/>
                    </a:lnTo>
                    <a:lnTo>
                      <a:pt x="535" y="1180"/>
                    </a:lnTo>
                    <a:lnTo>
                      <a:pt x="535" y="1186"/>
                    </a:lnTo>
                    <a:lnTo>
                      <a:pt x="529" y="1186"/>
                    </a:lnTo>
                    <a:lnTo>
                      <a:pt x="529" y="1192"/>
                    </a:lnTo>
                    <a:lnTo>
                      <a:pt x="529" y="1197"/>
                    </a:lnTo>
                    <a:lnTo>
                      <a:pt x="529" y="1203"/>
                    </a:lnTo>
                    <a:lnTo>
                      <a:pt x="523" y="1203"/>
                    </a:lnTo>
                    <a:lnTo>
                      <a:pt x="518" y="1203"/>
                    </a:lnTo>
                    <a:lnTo>
                      <a:pt x="512" y="1203"/>
                    </a:lnTo>
                    <a:lnTo>
                      <a:pt x="518" y="1209"/>
                    </a:lnTo>
                    <a:lnTo>
                      <a:pt x="512" y="1209"/>
                    </a:lnTo>
                    <a:lnTo>
                      <a:pt x="506" y="1209"/>
                    </a:lnTo>
                    <a:lnTo>
                      <a:pt x="500" y="1209"/>
                    </a:lnTo>
                    <a:lnTo>
                      <a:pt x="495" y="1209"/>
                    </a:lnTo>
                    <a:lnTo>
                      <a:pt x="495" y="1215"/>
                    </a:lnTo>
                    <a:lnTo>
                      <a:pt x="489" y="1215"/>
                    </a:lnTo>
                    <a:lnTo>
                      <a:pt x="483" y="1215"/>
                    </a:lnTo>
                    <a:lnTo>
                      <a:pt x="483" y="1209"/>
                    </a:lnTo>
                    <a:lnTo>
                      <a:pt x="483" y="1215"/>
                    </a:lnTo>
                    <a:lnTo>
                      <a:pt x="477" y="1215"/>
                    </a:lnTo>
                    <a:lnTo>
                      <a:pt x="477" y="1209"/>
                    </a:lnTo>
                    <a:lnTo>
                      <a:pt x="483" y="1209"/>
                    </a:lnTo>
                    <a:lnTo>
                      <a:pt x="477" y="1209"/>
                    </a:lnTo>
                    <a:lnTo>
                      <a:pt x="472" y="1209"/>
                    </a:lnTo>
                    <a:lnTo>
                      <a:pt x="472" y="1215"/>
                    </a:lnTo>
                    <a:lnTo>
                      <a:pt x="466" y="1215"/>
                    </a:lnTo>
                    <a:lnTo>
                      <a:pt x="466" y="1220"/>
                    </a:lnTo>
                    <a:lnTo>
                      <a:pt x="460" y="1220"/>
                    </a:lnTo>
                    <a:lnTo>
                      <a:pt x="460" y="1215"/>
                    </a:lnTo>
                    <a:lnTo>
                      <a:pt x="466" y="1215"/>
                    </a:lnTo>
                    <a:lnTo>
                      <a:pt x="460" y="1215"/>
                    </a:lnTo>
                    <a:lnTo>
                      <a:pt x="460" y="1209"/>
                    </a:lnTo>
                    <a:lnTo>
                      <a:pt x="466" y="1209"/>
                    </a:lnTo>
                    <a:lnTo>
                      <a:pt x="460" y="1209"/>
                    </a:lnTo>
                    <a:lnTo>
                      <a:pt x="454" y="1209"/>
                    </a:lnTo>
                    <a:lnTo>
                      <a:pt x="454" y="1203"/>
                    </a:lnTo>
                    <a:lnTo>
                      <a:pt x="449" y="1203"/>
                    </a:lnTo>
                    <a:lnTo>
                      <a:pt x="443" y="1203"/>
                    </a:lnTo>
                    <a:lnTo>
                      <a:pt x="443" y="1209"/>
                    </a:lnTo>
                    <a:lnTo>
                      <a:pt x="437" y="1209"/>
                    </a:lnTo>
                    <a:lnTo>
                      <a:pt x="437" y="1215"/>
                    </a:lnTo>
                    <a:lnTo>
                      <a:pt x="437" y="1209"/>
                    </a:lnTo>
                    <a:lnTo>
                      <a:pt x="437" y="1215"/>
                    </a:lnTo>
                    <a:lnTo>
                      <a:pt x="431" y="1209"/>
                    </a:lnTo>
                    <a:lnTo>
                      <a:pt x="431" y="1215"/>
                    </a:lnTo>
                    <a:lnTo>
                      <a:pt x="426" y="1215"/>
                    </a:lnTo>
                    <a:lnTo>
                      <a:pt x="426" y="1220"/>
                    </a:lnTo>
                    <a:lnTo>
                      <a:pt x="426" y="1226"/>
                    </a:lnTo>
                    <a:lnTo>
                      <a:pt x="426" y="1232"/>
                    </a:lnTo>
                    <a:lnTo>
                      <a:pt x="420" y="1232"/>
                    </a:lnTo>
                    <a:lnTo>
                      <a:pt x="420" y="1238"/>
                    </a:lnTo>
                    <a:lnTo>
                      <a:pt x="420" y="1243"/>
                    </a:lnTo>
                    <a:lnTo>
                      <a:pt x="426" y="1243"/>
                    </a:lnTo>
                    <a:lnTo>
                      <a:pt x="426" y="1249"/>
                    </a:lnTo>
                    <a:lnTo>
                      <a:pt x="426" y="1255"/>
                    </a:lnTo>
                    <a:lnTo>
                      <a:pt x="420" y="1255"/>
                    </a:lnTo>
                    <a:lnTo>
                      <a:pt x="414" y="1261"/>
                    </a:lnTo>
                    <a:lnTo>
                      <a:pt x="408" y="1261"/>
                    </a:lnTo>
                    <a:lnTo>
                      <a:pt x="408" y="1255"/>
                    </a:lnTo>
                    <a:lnTo>
                      <a:pt x="403" y="1255"/>
                    </a:lnTo>
                    <a:lnTo>
                      <a:pt x="408" y="1255"/>
                    </a:lnTo>
                    <a:lnTo>
                      <a:pt x="403" y="1249"/>
                    </a:lnTo>
                    <a:lnTo>
                      <a:pt x="403" y="1243"/>
                    </a:lnTo>
                    <a:lnTo>
                      <a:pt x="403" y="1238"/>
                    </a:lnTo>
                    <a:lnTo>
                      <a:pt x="403" y="1232"/>
                    </a:lnTo>
                    <a:lnTo>
                      <a:pt x="403" y="1226"/>
                    </a:lnTo>
                    <a:lnTo>
                      <a:pt x="403" y="1220"/>
                    </a:lnTo>
                    <a:lnTo>
                      <a:pt x="397" y="1220"/>
                    </a:lnTo>
                    <a:lnTo>
                      <a:pt x="397" y="1215"/>
                    </a:lnTo>
                    <a:lnTo>
                      <a:pt x="397" y="1209"/>
                    </a:lnTo>
                    <a:lnTo>
                      <a:pt x="397" y="1203"/>
                    </a:lnTo>
                    <a:lnTo>
                      <a:pt x="403" y="1203"/>
                    </a:lnTo>
                    <a:lnTo>
                      <a:pt x="408" y="1197"/>
                    </a:lnTo>
                    <a:lnTo>
                      <a:pt x="408" y="1192"/>
                    </a:lnTo>
                    <a:lnTo>
                      <a:pt x="414" y="1192"/>
                    </a:lnTo>
                    <a:lnTo>
                      <a:pt x="414" y="1186"/>
                    </a:lnTo>
                    <a:lnTo>
                      <a:pt x="414" y="1180"/>
                    </a:lnTo>
                    <a:lnTo>
                      <a:pt x="414" y="1174"/>
                    </a:lnTo>
                    <a:lnTo>
                      <a:pt x="414" y="1168"/>
                    </a:lnTo>
                    <a:lnTo>
                      <a:pt x="408" y="1168"/>
                    </a:lnTo>
                    <a:lnTo>
                      <a:pt x="403" y="1163"/>
                    </a:lnTo>
                    <a:lnTo>
                      <a:pt x="397" y="1163"/>
                    </a:lnTo>
                    <a:lnTo>
                      <a:pt x="397" y="1157"/>
                    </a:lnTo>
                    <a:lnTo>
                      <a:pt x="397" y="1151"/>
                    </a:lnTo>
                    <a:lnTo>
                      <a:pt x="397" y="1145"/>
                    </a:lnTo>
                    <a:lnTo>
                      <a:pt x="397" y="1140"/>
                    </a:lnTo>
                    <a:lnTo>
                      <a:pt x="397" y="1134"/>
                    </a:lnTo>
                    <a:lnTo>
                      <a:pt x="391" y="1134"/>
                    </a:lnTo>
                    <a:lnTo>
                      <a:pt x="385" y="1134"/>
                    </a:lnTo>
                    <a:lnTo>
                      <a:pt x="380" y="1134"/>
                    </a:lnTo>
                    <a:lnTo>
                      <a:pt x="380" y="1128"/>
                    </a:lnTo>
                    <a:lnTo>
                      <a:pt x="385" y="1128"/>
                    </a:lnTo>
                    <a:lnTo>
                      <a:pt x="391" y="1128"/>
                    </a:lnTo>
                    <a:lnTo>
                      <a:pt x="397" y="1128"/>
                    </a:lnTo>
                    <a:lnTo>
                      <a:pt x="397" y="1122"/>
                    </a:lnTo>
                    <a:lnTo>
                      <a:pt x="403" y="1122"/>
                    </a:lnTo>
                    <a:lnTo>
                      <a:pt x="403" y="1117"/>
                    </a:lnTo>
                    <a:lnTo>
                      <a:pt x="403" y="1111"/>
                    </a:lnTo>
                    <a:lnTo>
                      <a:pt x="397" y="1111"/>
                    </a:lnTo>
                    <a:lnTo>
                      <a:pt x="391" y="1111"/>
                    </a:lnTo>
                    <a:lnTo>
                      <a:pt x="391" y="1117"/>
                    </a:lnTo>
                    <a:lnTo>
                      <a:pt x="385" y="1117"/>
                    </a:lnTo>
                    <a:lnTo>
                      <a:pt x="385" y="1111"/>
                    </a:lnTo>
                    <a:lnTo>
                      <a:pt x="385" y="1117"/>
                    </a:lnTo>
                    <a:lnTo>
                      <a:pt x="380" y="1117"/>
                    </a:lnTo>
                    <a:lnTo>
                      <a:pt x="374" y="1117"/>
                    </a:lnTo>
                    <a:lnTo>
                      <a:pt x="374" y="1111"/>
                    </a:lnTo>
                    <a:lnTo>
                      <a:pt x="368" y="1111"/>
                    </a:lnTo>
                    <a:lnTo>
                      <a:pt x="362" y="1111"/>
                    </a:lnTo>
                    <a:lnTo>
                      <a:pt x="362" y="1117"/>
                    </a:lnTo>
                    <a:lnTo>
                      <a:pt x="362" y="1122"/>
                    </a:lnTo>
                    <a:lnTo>
                      <a:pt x="362" y="1117"/>
                    </a:lnTo>
                    <a:lnTo>
                      <a:pt x="362" y="1122"/>
                    </a:lnTo>
                    <a:lnTo>
                      <a:pt x="357" y="1122"/>
                    </a:lnTo>
                    <a:lnTo>
                      <a:pt x="362" y="1122"/>
                    </a:lnTo>
                    <a:lnTo>
                      <a:pt x="357" y="1122"/>
                    </a:lnTo>
                    <a:lnTo>
                      <a:pt x="351" y="1122"/>
                    </a:lnTo>
                    <a:lnTo>
                      <a:pt x="351" y="1128"/>
                    </a:lnTo>
                    <a:lnTo>
                      <a:pt x="351" y="1122"/>
                    </a:lnTo>
                    <a:lnTo>
                      <a:pt x="351" y="1128"/>
                    </a:lnTo>
                    <a:lnTo>
                      <a:pt x="351" y="1122"/>
                    </a:lnTo>
                    <a:lnTo>
                      <a:pt x="345" y="1122"/>
                    </a:lnTo>
                    <a:lnTo>
                      <a:pt x="345" y="1128"/>
                    </a:lnTo>
                    <a:lnTo>
                      <a:pt x="345" y="1122"/>
                    </a:lnTo>
                    <a:lnTo>
                      <a:pt x="339" y="1122"/>
                    </a:lnTo>
                    <a:lnTo>
                      <a:pt x="334" y="1122"/>
                    </a:lnTo>
                    <a:lnTo>
                      <a:pt x="334" y="1128"/>
                    </a:lnTo>
                    <a:lnTo>
                      <a:pt x="334" y="1122"/>
                    </a:lnTo>
                    <a:lnTo>
                      <a:pt x="328" y="1122"/>
                    </a:lnTo>
                    <a:lnTo>
                      <a:pt x="322" y="1122"/>
                    </a:lnTo>
                    <a:lnTo>
                      <a:pt x="316" y="1122"/>
                    </a:lnTo>
                    <a:lnTo>
                      <a:pt x="311" y="1122"/>
                    </a:lnTo>
                    <a:lnTo>
                      <a:pt x="311" y="1117"/>
                    </a:lnTo>
                    <a:lnTo>
                      <a:pt x="311" y="1111"/>
                    </a:lnTo>
                    <a:lnTo>
                      <a:pt x="305" y="1105"/>
                    </a:lnTo>
                    <a:lnTo>
                      <a:pt x="299" y="1105"/>
                    </a:lnTo>
                    <a:lnTo>
                      <a:pt x="293" y="1105"/>
                    </a:lnTo>
                    <a:lnTo>
                      <a:pt x="293" y="1099"/>
                    </a:lnTo>
                    <a:lnTo>
                      <a:pt x="288" y="1099"/>
                    </a:lnTo>
                    <a:lnTo>
                      <a:pt x="288" y="1105"/>
                    </a:lnTo>
                    <a:lnTo>
                      <a:pt x="282" y="1105"/>
                    </a:lnTo>
                    <a:lnTo>
                      <a:pt x="282" y="1099"/>
                    </a:lnTo>
                    <a:lnTo>
                      <a:pt x="276" y="1099"/>
                    </a:lnTo>
                    <a:lnTo>
                      <a:pt x="276" y="1105"/>
                    </a:lnTo>
                    <a:lnTo>
                      <a:pt x="270" y="1105"/>
                    </a:lnTo>
                    <a:lnTo>
                      <a:pt x="265" y="1105"/>
                    </a:lnTo>
                    <a:lnTo>
                      <a:pt x="259" y="1105"/>
                    </a:lnTo>
                    <a:lnTo>
                      <a:pt x="259" y="1099"/>
                    </a:lnTo>
                    <a:lnTo>
                      <a:pt x="253" y="1099"/>
                    </a:lnTo>
                    <a:lnTo>
                      <a:pt x="253" y="1094"/>
                    </a:lnTo>
                    <a:lnTo>
                      <a:pt x="247" y="1099"/>
                    </a:lnTo>
                    <a:lnTo>
                      <a:pt x="241" y="1099"/>
                    </a:lnTo>
                    <a:lnTo>
                      <a:pt x="241" y="1105"/>
                    </a:lnTo>
                    <a:lnTo>
                      <a:pt x="247" y="1105"/>
                    </a:lnTo>
                    <a:lnTo>
                      <a:pt x="241" y="1105"/>
                    </a:lnTo>
                    <a:lnTo>
                      <a:pt x="241" y="1111"/>
                    </a:lnTo>
                    <a:lnTo>
                      <a:pt x="247" y="1111"/>
                    </a:lnTo>
                    <a:lnTo>
                      <a:pt x="241" y="1111"/>
                    </a:lnTo>
                    <a:lnTo>
                      <a:pt x="241" y="1117"/>
                    </a:lnTo>
                    <a:lnTo>
                      <a:pt x="236" y="1117"/>
                    </a:lnTo>
                    <a:lnTo>
                      <a:pt x="236" y="1111"/>
                    </a:lnTo>
                    <a:lnTo>
                      <a:pt x="236" y="1117"/>
                    </a:lnTo>
                    <a:lnTo>
                      <a:pt x="230" y="1117"/>
                    </a:lnTo>
                    <a:lnTo>
                      <a:pt x="230" y="1122"/>
                    </a:lnTo>
                    <a:lnTo>
                      <a:pt x="224" y="1122"/>
                    </a:lnTo>
                    <a:lnTo>
                      <a:pt x="224" y="1128"/>
                    </a:lnTo>
                    <a:lnTo>
                      <a:pt x="218" y="1128"/>
                    </a:lnTo>
                    <a:lnTo>
                      <a:pt x="218" y="1122"/>
                    </a:lnTo>
                    <a:lnTo>
                      <a:pt x="218" y="1117"/>
                    </a:lnTo>
                    <a:lnTo>
                      <a:pt x="218" y="1111"/>
                    </a:lnTo>
                    <a:lnTo>
                      <a:pt x="218" y="1105"/>
                    </a:lnTo>
                    <a:lnTo>
                      <a:pt x="218" y="1099"/>
                    </a:lnTo>
                    <a:lnTo>
                      <a:pt x="213" y="1099"/>
                    </a:lnTo>
                    <a:lnTo>
                      <a:pt x="213" y="1094"/>
                    </a:lnTo>
                    <a:lnTo>
                      <a:pt x="207" y="1094"/>
                    </a:lnTo>
                    <a:lnTo>
                      <a:pt x="207" y="1099"/>
                    </a:lnTo>
                    <a:lnTo>
                      <a:pt x="207" y="1094"/>
                    </a:lnTo>
                    <a:lnTo>
                      <a:pt x="213" y="1094"/>
                    </a:lnTo>
                    <a:lnTo>
                      <a:pt x="213" y="1088"/>
                    </a:lnTo>
                    <a:lnTo>
                      <a:pt x="207" y="1088"/>
                    </a:lnTo>
                    <a:lnTo>
                      <a:pt x="207" y="1082"/>
                    </a:lnTo>
                    <a:lnTo>
                      <a:pt x="207" y="1076"/>
                    </a:lnTo>
                    <a:lnTo>
                      <a:pt x="201" y="1076"/>
                    </a:lnTo>
                    <a:lnTo>
                      <a:pt x="201" y="1071"/>
                    </a:lnTo>
                    <a:lnTo>
                      <a:pt x="195" y="1071"/>
                    </a:lnTo>
                    <a:lnTo>
                      <a:pt x="195" y="1065"/>
                    </a:lnTo>
                    <a:lnTo>
                      <a:pt x="195" y="1059"/>
                    </a:lnTo>
                    <a:lnTo>
                      <a:pt x="195" y="1053"/>
                    </a:lnTo>
                    <a:lnTo>
                      <a:pt x="190" y="1053"/>
                    </a:lnTo>
                    <a:lnTo>
                      <a:pt x="190" y="1048"/>
                    </a:lnTo>
                    <a:lnTo>
                      <a:pt x="184" y="1048"/>
                    </a:lnTo>
                    <a:lnTo>
                      <a:pt x="184" y="1053"/>
                    </a:lnTo>
                    <a:lnTo>
                      <a:pt x="178" y="1053"/>
                    </a:lnTo>
                    <a:lnTo>
                      <a:pt x="178" y="1048"/>
                    </a:lnTo>
                    <a:lnTo>
                      <a:pt x="172" y="1048"/>
                    </a:lnTo>
                    <a:lnTo>
                      <a:pt x="172" y="1053"/>
                    </a:lnTo>
                    <a:lnTo>
                      <a:pt x="167" y="1053"/>
                    </a:lnTo>
                    <a:lnTo>
                      <a:pt x="167" y="1048"/>
                    </a:lnTo>
                    <a:lnTo>
                      <a:pt x="167" y="1042"/>
                    </a:lnTo>
                    <a:lnTo>
                      <a:pt x="167" y="1036"/>
                    </a:lnTo>
                    <a:lnTo>
                      <a:pt x="161" y="1036"/>
                    </a:lnTo>
                    <a:lnTo>
                      <a:pt x="155" y="1036"/>
                    </a:lnTo>
                    <a:lnTo>
                      <a:pt x="155" y="1042"/>
                    </a:lnTo>
                    <a:lnTo>
                      <a:pt x="149" y="1042"/>
                    </a:lnTo>
                    <a:lnTo>
                      <a:pt x="149" y="1036"/>
                    </a:lnTo>
                    <a:lnTo>
                      <a:pt x="149" y="1030"/>
                    </a:lnTo>
                    <a:lnTo>
                      <a:pt x="149" y="1025"/>
                    </a:lnTo>
                    <a:lnTo>
                      <a:pt x="149" y="1019"/>
                    </a:lnTo>
                    <a:lnTo>
                      <a:pt x="155" y="1019"/>
                    </a:lnTo>
                    <a:lnTo>
                      <a:pt x="149" y="1019"/>
                    </a:lnTo>
                    <a:lnTo>
                      <a:pt x="149" y="1013"/>
                    </a:lnTo>
                    <a:lnTo>
                      <a:pt x="149" y="1019"/>
                    </a:lnTo>
                    <a:lnTo>
                      <a:pt x="149" y="1013"/>
                    </a:lnTo>
                    <a:lnTo>
                      <a:pt x="149" y="1007"/>
                    </a:lnTo>
                    <a:lnTo>
                      <a:pt x="155" y="1007"/>
                    </a:lnTo>
                    <a:lnTo>
                      <a:pt x="155" y="1002"/>
                    </a:lnTo>
                    <a:lnTo>
                      <a:pt x="155" y="996"/>
                    </a:lnTo>
                    <a:lnTo>
                      <a:pt x="155" y="990"/>
                    </a:lnTo>
                    <a:lnTo>
                      <a:pt x="161" y="990"/>
                    </a:lnTo>
                    <a:lnTo>
                      <a:pt x="161" y="984"/>
                    </a:lnTo>
                    <a:lnTo>
                      <a:pt x="161" y="979"/>
                    </a:lnTo>
                    <a:lnTo>
                      <a:pt x="167" y="979"/>
                    </a:lnTo>
                    <a:lnTo>
                      <a:pt x="172" y="979"/>
                    </a:lnTo>
                    <a:lnTo>
                      <a:pt x="172" y="973"/>
                    </a:lnTo>
                    <a:lnTo>
                      <a:pt x="167" y="973"/>
                    </a:lnTo>
                    <a:lnTo>
                      <a:pt x="167" y="967"/>
                    </a:lnTo>
                    <a:lnTo>
                      <a:pt x="161" y="967"/>
                    </a:lnTo>
                    <a:lnTo>
                      <a:pt x="161" y="961"/>
                    </a:lnTo>
                    <a:lnTo>
                      <a:pt x="161" y="956"/>
                    </a:lnTo>
                    <a:lnTo>
                      <a:pt x="167" y="956"/>
                    </a:lnTo>
                    <a:lnTo>
                      <a:pt x="167" y="950"/>
                    </a:lnTo>
                    <a:lnTo>
                      <a:pt x="172" y="950"/>
                    </a:lnTo>
                    <a:lnTo>
                      <a:pt x="172" y="944"/>
                    </a:lnTo>
                    <a:lnTo>
                      <a:pt x="178" y="944"/>
                    </a:lnTo>
                    <a:lnTo>
                      <a:pt x="184" y="944"/>
                    </a:lnTo>
                    <a:lnTo>
                      <a:pt x="184" y="938"/>
                    </a:lnTo>
                    <a:lnTo>
                      <a:pt x="190" y="938"/>
                    </a:lnTo>
                    <a:lnTo>
                      <a:pt x="190" y="933"/>
                    </a:lnTo>
                    <a:lnTo>
                      <a:pt x="195" y="933"/>
                    </a:lnTo>
                    <a:lnTo>
                      <a:pt x="195" y="927"/>
                    </a:lnTo>
                    <a:lnTo>
                      <a:pt x="201" y="927"/>
                    </a:lnTo>
                    <a:lnTo>
                      <a:pt x="201" y="921"/>
                    </a:lnTo>
                    <a:lnTo>
                      <a:pt x="195" y="921"/>
                    </a:lnTo>
                    <a:lnTo>
                      <a:pt x="195" y="915"/>
                    </a:lnTo>
                    <a:lnTo>
                      <a:pt x="195" y="921"/>
                    </a:lnTo>
                    <a:lnTo>
                      <a:pt x="195" y="915"/>
                    </a:lnTo>
                    <a:lnTo>
                      <a:pt x="201" y="915"/>
                    </a:lnTo>
                    <a:lnTo>
                      <a:pt x="201" y="921"/>
                    </a:lnTo>
                    <a:lnTo>
                      <a:pt x="201" y="915"/>
                    </a:lnTo>
                    <a:lnTo>
                      <a:pt x="201" y="910"/>
                    </a:lnTo>
                    <a:lnTo>
                      <a:pt x="201" y="904"/>
                    </a:lnTo>
                    <a:lnTo>
                      <a:pt x="207" y="904"/>
                    </a:lnTo>
                    <a:lnTo>
                      <a:pt x="207" y="898"/>
                    </a:lnTo>
                    <a:lnTo>
                      <a:pt x="213" y="898"/>
                    </a:lnTo>
                    <a:lnTo>
                      <a:pt x="218" y="898"/>
                    </a:lnTo>
                    <a:lnTo>
                      <a:pt x="218" y="892"/>
                    </a:lnTo>
                    <a:lnTo>
                      <a:pt x="218" y="898"/>
                    </a:lnTo>
                    <a:lnTo>
                      <a:pt x="218" y="892"/>
                    </a:lnTo>
                    <a:lnTo>
                      <a:pt x="224" y="892"/>
                    </a:lnTo>
                    <a:lnTo>
                      <a:pt x="230" y="887"/>
                    </a:lnTo>
                    <a:lnTo>
                      <a:pt x="230" y="881"/>
                    </a:lnTo>
                    <a:lnTo>
                      <a:pt x="224" y="881"/>
                    </a:lnTo>
                    <a:lnTo>
                      <a:pt x="224" y="875"/>
                    </a:lnTo>
                    <a:lnTo>
                      <a:pt x="218" y="875"/>
                    </a:lnTo>
                    <a:lnTo>
                      <a:pt x="218" y="869"/>
                    </a:lnTo>
                    <a:lnTo>
                      <a:pt x="218" y="863"/>
                    </a:lnTo>
                    <a:lnTo>
                      <a:pt x="213" y="863"/>
                    </a:lnTo>
                    <a:lnTo>
                      <a:pt x="213" y="858"/>
                    </a:lnTo>
                    <a:lnTo>
                      <a:pt x="218" y="858"/>
                    </a:lnTo>
                    <a:lnTo>
                      <a:pt x="224" y="858"/>
                    </a:lnTo>
                    <a:lnTo>
                      <a:pt x="230" y="858"/>
                    </a:lnTo>
                    <a:lnTo>
                      <a:pt x="236" y="858"/>
                    </a:lnTo>
                    <a:lnTo>
                      <a:pt x="241" y="858"/>
                    </a:lnTo>
                    <a:lnTo>
                      <a:pt x="247" y="858"/>
                    </a:lnTo>
                    <a:lnTo>
                      <a:pt x="247" y="852"/>
                    </a:lnTo>
                    <a:lnTo>
                      <a:pt x="247" y="858"/>
                    </a:lnTo>
                    <a:lnTo>
                      <a:pt x="253" y="852"/>
                    </a:lnTo>
                    <a:lnTo>
                      <a:pt x="253" y="858"/>
                    </a:lnTo>
                    <a:lnTo>
                      <a:pt x="253" y="852"/>
                    </a:lnTo>
                    <a:lnTo>
                      <a:pt x="259" y="852"/>
                    </a:lnTo>
                    <a:lnTo>
                      <a:pt x="265" y="852"/>
                    </a:lnTo>
                    <a:lnTo>
                      <a:pt x="270" y="852"/>
                    </a:lnTo>
                    <a:lnTo>
                      <a:pt x="276" y="852"/>
                    </a:lnTo>
                    <a:lnTo>
                      <a:pt x="276" y="846"/>
                    </a:lnTo>
                    <a:lnTo>
                      <a:pt x="276" y="840"/>
                    </a:lnTo>
                    <a:lnTo>
                      <a:pt x="276" y="835"/>
                    </a:lnTo>
                    <a:lnTo>
                      <a:pt x="276" y="829"/>
                    </a:lnTo>
                    <a:lnTo>
                      <a:pt x="270" y="829"/>
                    </a:lnTo>
                    <a:lnTo>
                      <a:pt x="270" y="823"/>
                    </a:lnTo>
                    <a:lnTo>
                      <a:pt x="270" y="829"/>
                    </a:lnTo>
                    <a:lnTo>
                      <a:pt x="270" y="823"/>
                    </a:lnTo>
                    <a:lnTo>
                      <a:pt x="265" y="823"/>
                    </a:lnTo>
                    <a:lnTo>
                      <a:pt x="265" y="817"/>
                    </a:lnTo>
                    <a:lnTo>
                      <a:pt x="265" y="812"/>
                    </a:lnTo>
                    <a:lnTo>
                      <a:pt x="265" y="806"/>
                    </a:lnTo>
                    <a:lnTo>
                      <a:pt x="270" y="806"/>
                    </a:lnTo>
                    <a:lnTo>
                      <a:pt x="270" y="800"/>
                    </a:lnTo>
                    <a:lnTo>
                      <a:pt x="265" y="800"/>
                    </a:lnTo>
                    <a:lnTo>
                      <a:pt x="265" y="794"/>
                    </a:lnTo>
                    <a:lnTo>
                      <a:pt x="270" y="794"/>
                    </a:lnTo>
                    <a:lnTo>
                      <a:pt x="270" y="789"/>
                    </a:lnTo>
                    <a:lnTo>
                      <a:pt x="265" y="789"/>
                    </a:lnTo>
                    <a:lnTo>
                      <a:pt x="270" y="789"/>
                    </a:lnTo>
                    <a:lnTo>
                      <a:pt x="265" y="789"/>
                    </a:lnTo>
                    <a:lnTo>
                      <a:pt x="265" y="783"/>
                    </a:lnTo>
                    <a:lnTo>
                      <a:pt x="259" y="783"/>
                    </a:lnTo>
                    <a:lnTo>
                      <a:pt x="259" y="777"/>
                    </a:lnTo>
                    <a:lnTo>
                      <a:pt x="259" y="783"/>
                    </a:lnTo>
                    <a:lnTo>
                      <a:pt x="265" y="783"/>
                    </a:lnTo>
                    <a:lnTo>
                      <a:pt x="265" y="777"/>
                    </a:lnTo>
                    <a:lnTo>
                      <a:pt x="259" y="777"/>
                    </a:lnTo>
                    <a:lnTo>
                      <a:pt x="253" y="777"/>
                    </a:lnTo>
                    <a:lnTo>
                      <a:pt x="253" y="771"/>
                    </a:lnTo>
                    <a:lnTo>
                      <a:pt x="247" y="771"/>
                    </a:lnTo>
                    <a:lnTo>
                      <a:pt x="241" y="771"/>
                    </a:lnTo>
                    <a:lnTo>
                      <a:pt x="241" y="777"/>
                    </a:lnTo>
                    <a:lnTo>
                      <a:pt x="236" y="777"/>
                    </a:lnTo>
                    <a:lnTo>
                      <a:pt x="230" y="777"/>
                    </a:lnTo>
                    <a:lnTo>
                      <a:pt x="230" y="783"/>
                    </a:lnTo>
                    <a:lnTo>
                      <a:pt x="230" y="789"/>
                    </a:lnTo>
                    <a:lnTo>
                      <a:pt x="224" y="789"/>
                    </a:lnTo>
                    <a:lnTo>
                      <a:pt x="224" y="794"/>
                    </a:lnTo>
                    <a:lnTo>
                      <a:pt x="218" y="794"/>
                    </a:lnTo>
                    <a:lnTo>
                      <a:pt x="218" y="789"/>
                    </a:lnTo>
                    <a:lnTo>
                      <a:pt x="218" y="794"/>
                    </a:lnTo>
                    <a:lnTo>
                      <a:pt x="213" y="794"/>
                    </a:lnTo>
                    <a:lnTo>
                      <a:pt x="213" y="789"/>
                    </a:lnTo>
                    <a:lnTo>
                      <a:pt x="213" y="794"/>
                    </a:lnTo>
                    <a:lnTo>
                      <a:pt x="207" y="794"/>
                    </a:lnTo>
                    <a:lnTo>
                      <a:pt x="207" y="789"/>
                    </a:lnTo>
                    <a:lnTo>
                      <a:pt x="201" y="789"/>
                    </a:lnTo>
                    <a:lnTo>
                      <a:pt x="201" y="794"/>
                    </a:lnTo>
                    <a:lnTo>
                      <a:pt x="195" y="794"/>
                    </a:lnTo>
                    <a:lnTo>
                      <a:pt x="195" y="800"/>
                    </a:lnTo>
                    <a:lnTo>
                      <a:pt x="195" y="806"/>
                    </a:lnTo>
                    <a:lnTo>
                      <a:pt x="190" y="806"/>
                    </a:lnTo>
                    <a:lnTo>
                      <a:pt x="190" y="812"/>
                    </a:lnTo>
                    <a:lnTo>
                      <a:pt x="190" y="817"/>
                    </a:lnTo>
                    <a:lnTo>
                      <a:pt x="184" y="817"/>
                    </a:lnTo>
                    <a:lnTo>
                      <a:pt x="178" y="817"/>
                    </a:lnTo>
                    <a:lnTo>
                      <a:pt x="184" y="817"/>
                    </a:lnTo>
                    <a:lnTo>
                      <a:pt x="184" y="823"/>
                    </a:lnTo>
                    <a:lnTo>
                      <a:pt x="178" y="823"/>
                    </a:lnTo>
                    <a:lnTo>
                      <a:pt x="178" y="829"/>
                    </a:lnTo>
                    <a:lnTo>
                      <a:pt x="172" y="829"/>
                    </a:lnTo>
                    <a:lnTo>
                      <a:pt x="167" y="829"/>
                    </a:lnTo>
                    <a:lnTo>
                      <a:pt x="161" y="829"/>
                    </a:lnTo>
                    <a:lnTo>
                      <a:pt x="161" y="835"/>
                    </a:lnTo>
                    <a:lnTo>
                      <a:pt x="161" y="829"/>
                    </a:lnTo>
                    <a:lnTo>
                      <a:pt x="155" y="829"/>
                    </a:lnTo>
                    <a:lnTo>
                      <a:pt x="155" y="835"/>
                    </a:lnTo>
                    <a:lnTo>
                      <a:pt x="149" y="835"/>
                    </a:lnTo>
                    <a:lnTo>
                      <a:pt x="149" y="840"/>
                    </a:lnTo>
                    <a:lnTo>
                      <a:pt x="149" y="846"/>
                    </a:lnTo>
                    <a:lnTo>
                      <a:pt x="149" y="840"/>
                    </a:lnTo>
                    <a:lnTo>
                      <a:pt x="144" y="840"/>
                    </a:lnTo>
                    <a:lnTo>
                      <a:pt x="144" y="846"/>
                    </a:lnTo>
                    <a:lnTo>
                      <a:pt x="138" y="846"/>
                    </a:lnTo>
                    <a:lnTo>
                      <a:pt x="138" y="840"/>
                    </a:lnTo>
                    <a:lnTo>
                      <a:pt x="132" y="840"/>
                    </a:lnTo>
                    <a:lnTo>
                      <a:pt x="126" y="846"/>
                    </a:lnTo>
                    <a:lnTo>
                      <a:pt x="121" y="846"/>
                    </a:lnTo>
                    <a:lnTo>
                      <a:pt x="121" y="840"/>
                    </a:lnTo>
                    <a:lnTo>
                      <a:pt x="126" y="840"/>
                    </a:lnTo>
                    <a:lnTo>
                      <a:pt x="126" y="835"/>
                    </a:lnTo>
                    <a:lnTo>
                      <a:pt x="121" y="835"/>
                    </a:lnTo>
                    <a:lnTo>
                      <a:pt x="121" y="829"/>
                    </a:lnTo>
                    <a:lnTo>
                      <a:pt x="115" y="829"/>
                    </a:lnTo>
                    <a:lnTo>
                      <a:pt x="115" y="823"/>
                    </a:lnTo>
                    <a:lnTo>
                      <a:pt x="115" y="817"/>
                    </a:lnTo>
                    <a:lnTo>
                      <a:pt x="109" y="817"/>
                    </a:lnTo>
                    <a:lnTo>
                      <a:pt x="109" y="812"/>
                    </a:lnTo>
                    <a:lnTo>
                      <a:pt x="109" y="806"/>
                    </a:lnTo>
                    <a:lnTo>
                      <a:pt x="103" y="806"/>
                    </a:lnTo>
                    <a:lnTo>
                      <a:pt x="103" y="812"/>
                    </a:lnTo>
                    <a:lnTo>
                      <a:pt x="98" y="812"/>
                    </a:lnTo>
                    <a:lnTo>
                      <a:pt x="98" y="806"/>
                    </a:lnTo>
                    <a:lnTo>
                      <a:pt x="98" y="812"/>
                    </a:lnTo>
                    <a:lnTo>
                      <a:pt x="92" y="806"/>
                    </a:lnTo>
                    <a:lnTo>
                      <a:pt x="92" y="812"/>
                    </a:lnTo>
                    <a:lnTo>
                      <a:pt x="86" y="812"/>
                    </a:lnTo>
                    <a:lnTo>
                      <a:pt x="86" y="817"/>
                    </a:lnTo>
                    <a:lnTo>
                      <a:pt x="86" y="812"/>
                    </a:lnTo>
                    <a:lnTo>
                      <a:pt x="80" y="812"/>
                    </a:lnTo>
                    <a:lnTo>
                      <a:pt x="75" y="812"/>
                    </a:lnTo>
                    <a:lnTo>
                      <a:pt x="69" y="812"/>
                    </a:lnTo>
                    <a:lnTo>
                      <a:pt x="63" y="812"/>
                    </a:lnTo>
                    <a:lnTo>
                      <a:pt x="63" y="806"/>
                    </a:lnTo>
                    <a:lnTo>
                      <a:pt x="63" y="800"/>
                    </a:lnTo>
                    <a:lnTo>
                      <a:pt x="63" y="794"/>
                    </a:lnTo>
                    <a:lnTo>
                      <a:pt x="63" y="789"/>
                    </a:lnTo>
                    <a:lnTo>
                      <a:pt x="63" y="783"/>
                    </a:lnTo>
                    <a:lnTo>
                      <a:pt x="69" y="783"/>
                    </a:lnTo>
                    <a:lnTo>
                      <a:pt x="69" y="777"/>
                    </a:lnTo>
                    <a:lnTo>
                      <a:pt x="69" y="783"/>
                    </a:lnTo>
                    <a:lnTo>
                      <a:pt x="69" y="777"/>
                    </a:lnTo>
                    <a:lnTo>
                      <a:pt x="75" y="777"/>
                    </a:lnTo>
                    <a:lnTo>
                      <a:pt x="80" y="777"/>
                    </a:lnTo>
                    <a:lnTo>
                      <a:pt x="80" y="771"/>
                    </a:lnTo>
                    <a:lnTo>
                      <a:pt x="80" y="766"/>
                    </a:lnTo>
                    <a:lnTo>
                      <a:pt x="80" y="760"/>
                    </a:lnTo>
                    <a:lnTo>
                      <a:pt x="80" y="754"/>
                    </a:lnTo>
                    <a:lnTo>
                      <a:pt x="75" y="754"/>
                    </a:lnTo>
                    <a:lnTo>
                      <a:pt x="75" y="748"/>
                    </a:lnTo>
                    <a:lnTo>
                      <a:pt x="80" y="748"/>
                    </a:lnTo>
                    <a:lnTo>
                      <a:pt x="80" y="743"/>
                    </a:lnTo>
                    <a:lnTo>
                      <a:pt x="86" y="737"/>
                    </a:lnTo>
                    <a:lnTo>
                      <a:pt x="92" y="737"/>
                    </a:lnTo>
                    <a:lnTo>
                      <a:pt x="92" y="731"/>
                    </a:lnTo>
                    <a:lnTo>
                      <a:pt x="98" y="731"/>
                    </a:lnTo>
                    <a:lnTo>
                      <a:pt x="98" y="725"/>
                    </a:lnTo>
                    <a:lnTo>
                      <a:pt x="98" y="720"/>
                    </a:lnTo>
                    <a:lnTo>
                      <a:pt x="103" y="720"/>
                    </a:lnTo>
                    <a:lnTo>
                      <a:pt x="103" y="714"/>
                    </a:lnTo>
                    <a:lnTo>
                      <a:pt x="98" y="714"/>
                    </a:lnTo>
                    <a:lnTo>
                      <a:pt x="103" y="714"/>
                    </a:lnTo>
                    <a:lnTo>
                      <a:pt x="103" y="708"/>
                    </a:lnTo>
                    <a:lnTo>
                      <a:pt x="109" y="708"/>
                    </a:lnTo>
                    <a:lnTo>
                      <a:pt x="109" y="702"/>
                    </a:lnTo>
                    <a:lnTo>
                      <a:pt x="115" y="702"/>
                    </a:lnTo>
                    <a:lnTo>
                      <a:pt x="115" y="697"/>
                    </a:lnTo>
                    <a:lnTo>
                      <a:pt x="109" y="697"/>
                    </a:lnTo>
                    <a:lnTo>
                      <a:pt x="115" y="697"/>
                    </a:lnTo>
                    <a:lnTo>
                      <a:pt x="115" y="691"/>
                    </a:lnTo>
                    <a:lnTo>
                      <a:pt x="109" y="691"/>
                    </a:lnTo>
                    <a:lnTo>
                      <a:pt x="115" y="691"/>
                    </a:lnTo>
                    <a:lnTo>
                      <a:pt x="115" y="685"/>
                    </a:lnTo>
                    <a:lnTo>
                      <a:pt x="121" y="685"/>
                    </a:lnTo>
                    <a:lnTo>
                      <a:pt x="121" y="679"/>
                    </a:lnTo>
                    <a:lnTo>
                      <a:pt x="121" y="674"/>
                    </a:lnTo>
                    <a:lnTo>
                      <a:pt x="126" y="674"/>
                    </a:lnTo>
                    <a:lnTo>
                      <a:pt x="126" y="668"/>
                    </a:lnTo>
                    <a:lnTo>
                      <a:pt x="132" y="668"/>
                    </a:lnTo>
                    <a:lnTo>
                      <a:pt x="126" y="668"/>
                    </a:lnTo>
                    <a:lnTo>
                      <a:pt x="121" y="668"/>
                    </a:lnTo>
                    <a:lnTo>
                      <a:pt x="115" y="668"/>
                    </a:lnTo>
                    <a:lnTo>
                      <a:pt x="115" y="662"/>
                    </a:lnTo>
                    <a:lnTo>
                      <a:pt x="109" y="656"/>
                    </a:lnTo>
                    <a:lnTo>
                      <a:pt x="103" y="656"/>
                    </a:lnTo>
                    <a:lnTo>
                      <a:pt x="98" y="656"/>
                    </a:lnTo>
                    <a:lnTo>
                      <a:pt x="92" y="656"/>
                    </a:lnTo>
                    <a:lnTo>
                      <a:pt x="92" y="662"/>
                    </a:lnTo>
                    <a:lnTo>
                      <a:pt x="86" y="662"/>
                    </a:lnTo>
                    <a:lnTo>
                      <a:pt x="80" y="662"/>
                    </a:lnTo>
                    <a:lnTo>
                      <a:pt x="80" y="668"/>
                    </a:lnTo>
                    <a:lnTo>
                      <a:pt x="75" y="668"/>
                    </a:lnTo>
                    <a:lnTo>
                      <a:pt x="69" y="668"/>
                    </a:lnTo>
                    <a:lnTo>
                      <a:pt x="69" y="674"/>
                    </a:lnTo>
                    <a:lnTo>
                      <a:pt x="63" y="674"/>
                    </a:lnTo>
                    <a:lnTo>
                      <a:pt x="63" y="668"/>
                    </a:lnTo>
                    <a:lnTo>
                      <a:pt x="63" y="674"/>
                    </a:lnTo>
                    <a:lnTo>
                      <a:pt x="57" y="674"/>
                    </a:lnTo>
                    <a:lnTo>
                      <a:pt x="52" y="674"/>
                    </a:lnTo>
                    <a:lnTo>
                      <a:pt x="52" y="679"/>
                    </a:lnTo>
                    <a:lnTo>
                      <a:pt x="46" y="679"/>
                    </a:lnTo>
                    <a:lnTo>
                      <a:pt x="40" y="679"/>
                    </a:lnTo>
                    <a:lnTo>
                      <a:pt x="40" y="674"/>
                    </a:lnTo>
                    <a:lnTo>
                      <a:pt x="40" y="668"/>
                    </a:lnTo>
                    <a:lnTo>
                      <a:pt x="34" y="668"/>
                    </a:lnTo>
                    <a:lnTo>
                      <a:pt x="34" y="662"/>
                    </a:lnTo>
                    <a:lnTo>
                      <a:pt x="34" y="656"/>
                    </a:lnTo>
                    <a:lnTo>
                      <a:pt x="29" y="656"/>
                    </a:lnTo>
                    <a:lnTo>
                      <a:pt x="34" y="656"/>
                    </a:lnTo>
                    <a:lnTo>
                      <a:pt x="34" y="651"/>
                    </a:lnTo>
                    <a:lnTo>
                      <a:pt x="34" y="645"/>
                    </a:lnTo>
                    <a:lnTo>
                      <a:pt x="34" y="639"/>
                    </a:lnTo>
                    <a:lnTo>
                      <a:pt x="34" y="633"/>
                    </a:lnTo>
                    <a:lnTo>
                      <a:pt x="34" y="628"/>
                    </a:lnTo>
                    <a:lnTo>
                      <a:pt x="29" y="628"/>
                    </a:lnTo>
                    <a:lnTo>
                      <a:pt x="29" y="622"/>
                    </a:lnTo>
                    <a:lnTo>
                      <a:pt x="34" y="622"/>
                    </a:lnTo>
                    <a:lnTo>
                      <a:pt x="34" y="616"/>
                    </a:lnTo>
                    <a:lnTo>
                      <a:pt x="40" y="616"/>
                    </a:lnTo>
                    <a:lnTo>
                      <a:pt x="40" y="610"/>
                    </a:lnTo>
                    <a:lnTo>
                      <a:pt x="46" y="610"/>
                    </a:lnTo>
                    <a:lnTo>
                      <a:pt x="52" y="616"/>
                    </a:lnTo>
                    <a:lnTo>
                      <a:pt x="52" y="610"/>
                    </a:lnTo>
                    <a:lnTo>
                      <a:pt x="46" y="610"/>
                    </a:lnTo>
                    <a:lnTo>
                      <a:pt x="46" y="605"/>
                    </a:lnTo>
                    <a:lnTo>
                      <a:pt x="52" y="605"/>
                    </a:lnTo>
                    <a:lnTo>
                      <a:pt x="46" y="605"/>
                    </a:lnTo>
                    <a:lnTo>
                      <a:pt x="46" y="599"/>
                    </a:lnTo>
                    <a:lnTo>
                      <a:pt x="46" y="593"/>
                    </a:lnTo>
                    <a:lnTo>
                      <a:pt x="52" y="593"/>
                    </a:lnTo>
                    <a:lnTo>
                      <a:pt x="46" y="593"/>
                    </a:lnTo>
                    <a:lnTo>
                      <a:pt x="52" y="593"/>
                    </a:lnTo>
                    <a:lnTo>
                      <a:pt x="52" y="587"/>
                    </a:lnTo>
                    <a:lnTo>
                      <a:pt x="46" y="587"/>
                    </a:lnTo>
                    <a:lnTo>
                      <a:pt x="46" y="582"/>
                    </a:lnTo>
                    <a:lnTo>
                      <a:pt x="40" y="582"/>
                    </a:lnTo>
                    <a:lnTo>
                      <a:pt x="34" y="582"/>
                    </a:lnTo>
                    <a:lnTo>
                      <a:pt x="34" y="576"/>
                    </a:lnTo>
                    <a:lnTo>
                      <a:pt x="29" y="576"/>
                    </a:lnTo>
                    <a:lnTo>
                      <a:pt x="29" y="570"/>
                    </a:lnTo>
                    <a:lnTo>
                      <a:pt x="23" y="570"/>
                    </a:lnTo>
                    <a:lnTo>
                      <a:pt x="23" y="564"/>
                    </a:lnTo>
                    <a:lnTo>
                      <a:pt x="17" y="564"/>
                    </a:lnTo>
                    <a:lnTo>
                      <a:pt x="17" y="570"/>
                    </a:lnTo>
                    <a:lnTo>
                      <a:pt x="11" y="564"/>
                    </a:lnTo>
                    <a:lnTo>
                      <a:pt x="11" y="558"/>
                    </a:lnTo>
                    <a:lnTo>
                      <a:pt x="17" y="558"/>
                    </a:lnTo>
                    <a:lnTo>
                      <a:pt x="23" y="558"/>
                    </a:lnTo>
                    <a:lnTo>
                      <a:pt x="23" y="553"/>
                    </a:lnTo>
                    <a:lnTo>
                      <a:pt x="29" y="553"/>
                    </a:lnTo>
                    <a:lnTo>
                      <a:pt x="29" y="547"/>
                    </a:lnTo>
                    <a:lnTo>
                      <a:pt x="23" y="547"/>
                    </a:lnTo>
                    <a:lnTo>
                      <a:pt x="23" y="541"/>
                    </a:lnTo>
                    <a:lnTo>
                      <a:pt x="29" y="541"/>
                    </a:lnTo>
                    <a:lnTo>
                      <a:pt x="29" y="535"/>
                    </a:lnTo>
                    <a:lnTo>
                      <a:pt x="29" y="530"/>
                    </a:lnTo>
                    <a:lnTo>
                      <a:pt x="34" y="530"/>
                    </a:lnTo>
                    <a:lnTo>
                      <a:pt x="34" y="524"/>
                    </a:lnTo>
                    <a:lnTo>
                      <a:pt x="34" y="518"/>
                    </a:lnTo>
                    <a:lnTo>
                      <a:pt x="29" y="518"/>
                    </a:lnTo>
                    <a:lnTo>
                      <a:pt x="29" y="512"/>
                    </a:lnTo>
                    <a:lnTo>
                      <a:pt x="23" y="512"/>
                    </a:lnTo>
                    <a:lnTo>
                      <a:pt x="17" y="512"/>
                    </a:lnTo>
                    <a:lnTo>
                      <a:pt x="17" y="507"/>
                    </a:lnTo>
                    <a:lnTo>
                      <a:pt x="11" y="507"/>
                    </a:lnTo>
                    <a:lnTo>
                      <a:pt x="11" y="501"/>
                    </a:lnTo>
                    <a:lnTo>
                      <a:pt x="6" y="501"/>
                    </a:lnTo>
                    <a:lnTo>
                      <a:pt x="11" y="501"/>
                    </a:lnTo>
                    <a:lnTo>
                      <a:pt x="11" y="495"/>
                    </a:lnTo>
                    <a:lnTo>
                      <a:pt x="6" y="501"/>
                    </a:lnTo>
                    <a:lnTo>
                      <a:pt x="6" y="495"/>
                    </a:lnTo>
                    <a:lnTo>
                      <a:pt x="0" y="495"/>
                    </a:lnTo>
                    <a:lnTo>
                      <a:pt x="0" y="489"/>
                    </a:lnTo>
                    <a:lnTo>
                      <a:pt x="6" y="489"/>
                    </a:lnTo>
                    <a:lnTo>
                      <a:pt x="11" y="489"/>
                    </a:lnTo>
                    <a:lnTo>
                      <a:pt x="17" y="489"/>
                    </a:lnTo>
                    <a:lnTo>
                      <a:pt x="17" y="495"/>
                    </a:lnTo>
                    <a:lnTo>
                      <a:pt x="23" y="495"/>
                    </a:lnTo>
                    <a:lnTo>
                      <a:pt x="29" y="495"/>
                    </a:lnTo>
                    <a:lnTo>
                      <a:pt x="29" y="489"/>
                    </a:lnTo>
                    <a:lnTo>
                      <a:pt x="23" y="489"/>
                    </a:lnTo>
                    <a:lnTo>
                      <a:pt x="23" y="484"/>
                    </a:lnTo>
                    <a:lnTo>
                      <a:pt x="23" y="478"/>
                    </a:lnTo>
                    <a:lnTo>
                      <a:pt x="29" y="478"/>
                    </a:lnTo>
                    <a:lnTo>
                      <a:pt x="23" y="478"/>
                    </a:lnTo>
                    <a:lnTo>
                      <a:pt x="23" y="472"/>
                    </a:lnTo>
                    <a:lnTo>
                      <a:pt x="23" y="466"/>
                    </a:lnTo>
                    <a:lnTo>
                      <a:pt x="17" y="461"/>
                    </a:lnTo>
                    <a:lnTo>
                      <a:pt x="23" y="461"/>
                    </a:lnTo>
                    <a:lnTo>
                      <a:pt x="23" y="455"/>
                    </a:lnTo>
                    <a:lnTo>
                      <a:pt x="23" y="461"/>
                    </a:lnTo>
                    <a:lnTo>
                      <a:pt x="23" y="455"/>
                    </a:lnTo>
                    <a:lnTo>
                      <a:pt x="29" y="455"/>
                    </a:lnTo>
                    <a:lnTo>
                      <a:pt x="23" y="455"/>
                    </a:lnTo>
                    <a:lnTo>
                      <a:pt x="29" y="449"/>
                    </a:lnTo>
                    <a:lnTo>
                      <a:pt x="29" y="443"/>
                    </a:lnTo>
                    <a:lnTo>
                      <a:pt x="29" y="438"/>
                    </a:lnTo>
                    <a:lnTo>
                      <a:pt x="23" y="438"/>
                    </a:lnTo>
                    <a:lnTo>
                      <a:pt x="23" y="432"/>
                    </a:lnTo>
                    <a:lnTo>
                      <a:pt x="23" y="426"/>
                    </a:lnTo>
                    <a:close/>
                    <a:moveTo>
                      <a:pt x="351" y="633"/>
                    </a:moveTo>
                    <a:lnTo>
                      <a:pt x="345" y="633"/>
                    </a:lnTo>
                    <a:lnTo>
                      <a:pt x="345" y="639"/>
                    </a:lnTo>
                    <a:lnTo>
                      <a:pt x="345" y="645"/>
                    </a:lnTo>
                    <a:lnTo>
                      <a:pt x="339" y="645"/>
                    </a:lnTo>
                    <a:lnTo>
                      <a:pt x="345" y="645"/>
                    </a:lnTo>
                    <a:lnTo>
                      <a:pt x="345" y="651"/>
                    </a:lnTo>
                    <a:lnTo>
                      <a:pt x="339" y="651"/>
                    </a:lnTo>
                    <a:lnTo>
                      <a:pt x="339" y="645"/>
                    </a:lnTo>
                    <a:lnTo>
                      <a:pt x="334" y="639"/>
                    </a:lnTo>
                    <a:lnTo>
                      <a:pt x="328" y="639"/>
                    </a:lnTo>
                    <a:lnTo>
                      <a:pt x="328" y="633"/>
                    </a:lnTo>
                    <a:lnTo>
                      <a:pt x="322" y="633"/>
                    </a:lnTo>
                    <a:lnTo>
                      <a:pt x="322" y="639"/>
                    </a:lnTo>
                    <a:lnTo>
                      <a:pt x="322" y="645"/>
                    </a:lnTo>
                    <a:lnTo>
                      <a:pt x="316" y="645"/>
                    </a:lnTo>
                    <a:lnTo>
                      <a:pt x="316" y="639"/>
                    </a:lnTo>
                    <a:lnTo>
                      <a:pt x="316" y="633"/>
                    </a:lnTo>
                    <a:lnTo>
                      <a:pt x="316" y="628"/>
                    </a:lnTo>
                    <a:lnTo>
                      <a:pt x="322" y="628"/>
                    </a:lnTo>
                    <a:lnTo>
                      <a:pt x="322" y="622"/>
                    </a:lnTo>
                    <a:lnTo>
                      <a:pt x="322" y="616"/>
                    </a:lnTo>
                    <a:lnTo>
                      <a:pt x="316" y="616"/>
                    </a:lnTo>
                    <a:lnTo>
                      <a:pt x="322" y="616"/>
                    </a:lnTo>
                    <a:lnTo>
                      <a:pt x="316" y="610"/>
                    </a:lnTo>
                    <a:lnTo>
                      <a:pt x="322" y="610"/>
                    </a:lnTo>
                    <a:lnTo>
                      <a:pt x="328" y="610"/>
                    </a:lnTo>
                    <a:lnTo>
                      <a:pt x="334" y="610"/>
                    </a:lnTo>
                    <a:lnTo>
                      <a:pt x="339" y="610"/>
                    </a:lnTo>
                    <a:lnTo>
                      <a:pt x="345" y="610"/>
                    </a:lnTo>
                    <a:lnTo>
                      <a:pt x="351" y="610"/>
                    </a:lnTo>
                    <a:lnTo>
                      <a:pt x="351" y="616"/>
                    </a:lnTo>
                    <a:lnTo>
                      <a:pt x="345" y="616"/>
                    </a:lnTo>
                    <a:lnTo>
                      <a:pt x="345" y="622"/>
                    </a:lnTo>
                    <a:lnTo>
                      <a:pt x="345" y="628"/>
                    </a:lnTo>
                    <a:lnTo>
                      <a:pt x="351" y="628"/>
                    </a:lnTo>
                    <a:lnTo>
                      <a:pt x="351" y="633"/>
                    </a:lnTo>
                    <a:close/>
                    <a:moveTo>
                      <a:pt x="293" y="645"/>
                    </a:moveTo>
                    <a:lnTo>
                      <a:pt x="293" y="639"/>
                    </a:lnTo>
                    <a:lnTo>
                      <a:pt x="293" y="633"/>
                    </a:lnTo>
                    <a:lnTo>
                      <a:pt x="299" y="633"/>
                    </a:lnTo>
                    <a:lnTo>
                      <a:pt x="299" y="628"/>
                    </a:lnTo>
                    <a:lnTo>
                      <a:pt x="305" y="628"/>
                    </a:lnTo>
                    <a:lnTo>
                      <a:pt x="305" y="622"/>
                    </a:lnTo>
                    <a:lnTo>
                      <a:pt x="305" y="628"/>
                    </a:lnTo>
                    <a:lnTo>
                      <a:pt x="305" y="633"/>
                    </a:lnTo>
                    <a:lnTo>
                      <a:pt x="305" y="639"/>
                    </a:lnTo>
                    <a:lnTo>
                      <a:pt x="299" y="639"/>
                    </a:lnTo>
                    <a:lnTo>
                      <a:pt x="305" y="639"/>
                    </a:lnTo>
                    <a:lnTo>
                      <a:pt x="299" y="639"/>
                    </a:lnTo>
                    <a:lnTo>
                      <a:pt x="299" y="645"/>
                    </a:lnTo>
                    <a:lnTo>
                      <a:pt x="293" y="645"/>
                    </a:lnTo>
                    <a:lnTo>
                      <a:pt x="299" y="645"/>
                    </a:lnTo>
                    <a:lnTo>
                      <a:pt x="293" y="645"/>
                    </a:lnTo>
                    <a:close/>
                    <a:moveTo>
                      <a:pt x="345" y="662"/>
                    </a:moveTo>
                    <a:lnTo>
                      <a:pt x="345" y="668"/>
                    </a:lnTo>
                    <a:lnTo>
                      <a:pt x="339" y="668"/>
                    </a:lnTo>
                    <a:lnTo>
                      <a:pt x="339" y="662"/>
                    </a:lnTo>
                    <a:lnTo>
                      <a:pt x="345" y="662"/>
                    </a:lnTo>
                    <a:lnTo>
                      <a:pt x="339" y="662"/>
                    </a:lnTo>
                    <a:lnTo>
                      <a:pt x="339" y="656"/>
                    </a:lnTo>
                    <a:lnTo>
                      <a:pt x="339" y="651"/>
                    </a:lnTo>
                    <a:lnTo>
                      <a:pt x="339" y="656"/>
                    </a:lnTo>
                    <a:lnTo>
                      <a:pt x="345" y="656"/>
                    </a:lnTo>
                    <a:lnTo>
                      <a:pt x="345" y="662"/>
                    </a:lnTo>
                    <a:close/>
                    <a:moveTo>
                      <a:pt x="351" y="668"/>
                    </a:moveTo>
                    <a:lnTo>
                      <a:pt x="351" y="662"/>
                    </a:lnTo>
                    <a:lnTo>
                      <a:pt x="351" y="656"/>
                    </a:lnTo>
                    <a:lnTo>
                      <a:pt x="351" y="651"/>
                    </a:lnTo>
                    <a:lnTo>
                      <a:pt x="357" y="651"/>
                    </a:lnTo>
                    <a:lnTo>
                      <a:pt x="357" y="656"/>
                    </a:lnTo>
                    <a:lnTo>
                      <a:pt x="351" y="656"/>
                    </a:lnTo>
                    <a:lnTo>
                      <a:pt x="357" y="656"/>
                    </a:lnTo>
                    <a:lnTo>
                      <a:pt x="351" y="662"/>
                    </a:lnTo>
                    <a:lnTo>
                      <a:pt x="357" y="662"/>
                    </a:lnTo>
                    <a:lnTo>
                      <a:pt x="351" y="662"/>
                    </a:lnTo>
                    <a:lnTo>
                      <a:pt x="351" y="668"/>
                    </a:lnTo>
                    <a:close/>
                    <a:moveTo>
                      <a:pt x="293" y="668"/>
                    </a:moveTo>
                    <a:lnTo>
                      <a:pt x="288" y="668"/>
                    </a:lnTo>
                    <a:lnTo>
                      <a:pt x="282" y="668"/>
                    </a:lnTo>
                    <a:lnTo>
                      <a:pt x="288" y="668"/>
                    </a:lnTo>
                    <a:lnTo>
                      <a:pt x="293" y="668"/>
                    </a:lnTo>
                    <a:close/>
                    <a:moveTo>
                      <a:pt x="357" y="605"/>
                    </a:moveTo>
                    <a:lnTo>
                      <a:pt x="351" y="605"/>
                    </a:lnTo>
                    <a:lnTo>
                      <a:pt x="357" y="605"/>
                    </a:lnTo>
                    <a:close/>
                    <a:moveTo>
                      <a:pt x="529" y="668"/>
                    </a:moveTo>
                    <a:lnTo>
                      <a:pt x="523" y="668"/>
                    </a:lnTo>
                    <a:lnTo>
                      <a:pt x="529" y="662"/>
                    </a:lnTo>
                    <a:lnTo>
                      <a:pt x="529" y="668"/>
                    </a:lnTo>
                    <a:lnTo>
                      <a:pt x="535" y="668"/>
                    </a:lnTo>
                    <a:lnTo>
                      <a:pt x="529" y="668"/>
                    </a:lnTo>
                    <a:close/>
                    <a:moveTo>
                      <a:pt x="523" y="662"/>
                    </a:moveTo>
                    <a:lnTo>
                      <a:pt x="518" y="662"/>
                    </a:lnTo>
                    <a:lnTo>
                      <a:pt x="512" y="662"/>
                    </a:lnTo>
                    <a:lnTo>
                      <a:pt x="518" y="662"/>
                    </a:lnTo>
                    <a:lnTo>
                      <a:pt x="523" y="662"/>
                    </a:lnTo>
                    <a:close/>
                    <a:moveTo>
                      <a:pt x="357" y="633"/>
                    </a:moveTo>
                    <a:lnTo>
                      <a:pt x="362" y="633"/>
                    </a:lnTo>
                    <a:lnTo>
                      <a:pt x="357" y="633"/>
                    </a:lnTo>
                    <a:close/>
                    <a:moveTo>
                      <a:pt x="288" y="645"/>
                    </a:moveTo>
                    <a:lnTo>
                      <a:pt x="282" y="645"/>
                    </a:lnTo>
                    <a:lnTo>
                      <a:pt x="288" y="645"/>
                    </a:lnTo>
                    <a:close/>
                    <a:moveTo>
                      <a:pt x="316" y="662"/>
                    </a:moveTo>
                    <a:lnTo>
                      <a:pt x="316" y="656"/>
                    </a:lnTo>
                    <a:lnTo>
                      <a:pt x="316" y="662"/>
                    </a:lnTo>
                    <a:close/>
                    <a:moveTo>
                      <a:pt x="518" y="697"/>
                    </a:moveTo>
                    <a:lnTo>
                      <a:pt x="518" y="691"/>
                    </a:lnTo>
                    <a:lnTo>
                      <a:pt x="518" y="697"/>
                    </a:lnTo>
                    <a:close/>
                    <a:moveTo>
                      <a:pt x="512" y="668"/>
                    </a:moveTo>
                    <a:lnTo>
                      <a:pt x="512" y="662"/>
                    </a:lnTo>
                    <a:lnTo>
                      <a:pt x="512" y="668"/>
                    </a:lnTo>
                    <a:close/>
                    <a:moveTo>
                      <a:pt x="357" y="610"/>
                    </a:moveTo>
                    <a:lnTo>
                      <a:pt x="351" y="610"/>
                    </a:lnTo>
                    <a:lnTo>
                      <a:pt x="357" y="61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4FAD2"/>
                  </a:gs>
                  <a:gs pos="82001">
                    <a:srgbClr val="D4FAD2"/>
                  </a:gs>
                  <a:gs pos="98000">
                    <a:srgbClr val="FFFF00"/>
                  </a:gs>
                  <a:gs pos="100000">
                    <a:srgbClr val="FFFF00"/>
                  </a:gs>
                </a:gsLst>
                <a:lin ang="540000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4" name="Freeform 344"/>
              <p:cNvSpPr>
                <a:spLocks/>
              </p:cNvSpPr>
              <p:nvPr/>
            </p:nvSpPr>
            <p:spPr bwMode="auto">
              <a:xfrm>
                <a:off x="4252" y="2053"/>
                <a:ext cx="616" cy="1261"/>
              </a:xfrm>
              <a:custGeom>
                <a:avLst/>
                <a:gdLst>
                  <a:gd name="T0" fmla="*/ 29 w 616"/>
                  <a:gd name="T1" fmla="*/ 386 h 1261"/>
                  <a:gd name="T2" fmla="*/ 92 w 616"/>
                  <a:gd name="T3" fmla="*/ 374 h 1261"/>
                  <a:gd name="T4" fmla="*/ 126 w 616"/>
                  <a:gd name="T5" fmla="*/ 334 h 1261"/>
                  <a:gd name="T6" fmla="*/ 161 w 616"/>
                  <a:gd name="T7" fmla="*/ 294 h 1261"/>
                  <a:gd name="T8" fmla="*/ 167 w 616"/>
                  <a:gd name="T9" fmla="*/ 253 h 1261"/>
                  <a:gd name="T10" fmla="*/ 144 w 616"/>
                  <a:gd name="T11" fmla="*/ 190 h 1261"/>
                  <a:gd name="T12" fmla="*/ 172 w 616"/>
                  <a:gd name="T13" fmla="*/ 138 h 1261"/>
                  <a:gd name="T14" fmla="*/ 172 w 616"/>
                  <a:gd name="T15" fmla="*/ 64 h 1261"/>
                  <a:gd name="T16" fmla="*/ 230 w 616"/>
                  <a:gd name="T17" fmla="*/ 64 h 1261"/>
                  <a:gd name="T18" fmla="*/ 270 w 616"/>
                  <a:gd name="T19" fmla="*/ 41 h 1261"/>
                  <a:gd name="T20" fmla="*/ 311 w 616"/>
                  <a:gd name="T21" fmla="*/ 52 h 1261"/>
                  <a:gd name="T22" fmla="*/ 339 w 616"/>
                  <a:gd name="T23" fmla="*/ 12 h 1261"/>
                  <a:gd name="T24" fmla="*/ 385 w 616"/>
                  <a:gd name="T25" fmla="*/ 12 h 1261"/>
                  <a:gd name="T26" fmla="*/ 420 w 616"/>
                  <a:gd name="T27" fmla="*/ 58 h 1261"/>
                  <a:gd name="T28" fmla="*/ 408 w 616"/>
                  <a:gd name="T29" fmla="*/ 104 h 1261"/>
                  <a:gd name="T30" fmla="*/ 449 w 616"/>
                  <a:gd name="T31" fmla="*/ 110 h 1261"/>
                  <a:gd name="T32" fmla="*/ 495 w 616"/>
                  <a:gd name="T33" fmla="*/ 138 h 1261"/>
                  <a:gd name="T34" fmla="*/ 460 w 616"/>
                  <a:gd name="T35" fmla="*/ 179 h 1261"/>
                  <a:gd name="T36" fmla="*/ 414 w 616"/>
                  <a:gd name="T37" fmla="*/ 196 h 1261"/>
                  <a:gd name="T38" fmla="*/ 368 w 616"/>
                  <a:gd name="T39" fmla="*/ 225 h 1261"/>
                  <a:gd name="T40" fmla="*/ 339 w 616"/>
                  <a:gd name="T41" fmla="*/ 300 h 1261"/>
                  <a:gd name="T42" fmla="*/ 316 w 616"/>
                  <a:gd name="T43" fmla="*/ 363 h 1261"/>
                  <a:gd name="T44" fmla="*/ 299 w 616"/>
                  <a:gd name="T45" fmla="*/ 438 h 1261"/>
                  <a:gd name="T46" fmla="*/ 282 w 616"/>
                  <a:gd name="T47" fmla="*/ 484 h 1261"/>
                  <a:gd name="T48" fmla="*/ 270 w 616"/>
                  <a:gd name="T49" fmla="*/ 547 h 1261"/>
                  <a:gd name="T50" fmla="*/ 242 w 616"/>
                  <a:gd name="T51" fmla="*/ 605 h 1261"/>
                  <a:gd name="T52" fmla="*/ 218 w 616"/>
                  <a:gd name="T53" fmla="*/ 656 h 1261"/>
                  <a:gd name="T54" fmla="*/ 270 w 616"/>
                  <a:gd name="T55" fmla="*/ 668 h 1261"/>
                  <a:gd name="T56" fmla="*/ 293 w 616"/>
                  <a:gd name="T57" fmla="*/ 691 h 1261"/>
                  <a:gd name="T58" fmla="*/ 316 w 616"/>
                  <a:gd name="T59" fmla="*/ 697 h 1261"/>
                  <a:gd name="T60" fmla="*/ 328 w 616"/>
                  <a:gd name="T61" fmla="*/ 685 h 1261"/>
                  <a:gd name="T62" fmla="*/ 339 w 616"/>
                  <a:gd name="T63" fmla="*/ 714 h 1261"/>
                  <a:gd name="T64" fmla="*/ 362 w 616"/>
                  <a:gd name="T65" fmla="*/ 708 h 1261"/>
                  <a:gd name="T66" fmla="*/ 385 w 616"/>
                  <a:gd name="T67" fmla="*/ 708 h 1261"/>
                  <a:gd name="T68" fmla="*/ 385 w 616"/>
                  <a:gd name="T69" fmla="*/ 651 h 1261"/>
                  <a:gd name="T70" fmla="*/ 449 w 616"/>
                  <a:gd name="T71" fmla="*/ 656 h 1261"/>
                  <a:gd name="T72" fmla="*/ 506 w 616"/>
                  <a:gd name="T73" fmla="*/ 674 h 1261"/>
                  <a:gd name="T74" fmla="*/ 518 w 616"/>
                  <a:gd name="T75" fmla="*/ 702 h 1261"/>
                  <a:gd name="T76" fmla="*/ 547 w 616"/>
                  <a:gd name="T77" fmla="*/ 748 h 1261"/>
                  <a:gd name="T78" fmla="*/ 547 w 616"/>
                  <a:gd name="T79" fmla="*/ 800 h 1261"/>
                  <a:gd name="T80" fmla="*/ 552 w 616"/>
                  <a:gd name="T81" fmla="*/ 846 h 1261"/>
                  <a:gd name="T82" fmla="*/ 581 w 616"/>
                  <a:gd name="T83" fmla="*/ 910 h 1261"/>
                  <a:gd name="T84" fmla="*/ 598 w 616"/>
                  <a:gd name="T85" fmla="*/ 973 h 1261"/>
                  <a:gd name="T86" fmla="*/ 610 w 616"/>
                  <a:gd name="T87" fmla="*/ 1013 h 1261"/>
                  <a:gd name="T88" fmla="*/ 598 w 616"/>
                  <a:gd name="T89" fmla="*/ 1094 h 1261"/>
                  <a:gd name="T90" fmla="*/ 575 w 616"/>
                  <a:gd name="T91" fmla="*/ 1094 h 1261"/>
                  <a:gd name="T92" fmla="*/ 535 w 616"/>
                  <a:gd name="T93" fmla="*/ 1053 h 1261"/>
                  <a:gd name="T94" fmla="*/ 506 w 616"/>
                  <a:gd name="T95" fmla="*/ 1105 h 1261"/>
                  <a:gd name="T96" fmla="*/ 547 w 616"/>
                  <a:gd name="T97" fmla="*/ 1122 h 1261"/>
                  <a:gd name="T98" fmla="*/ 512 w 616"/>
                  <a:gd name="T99" fmla="*/ 1168 h 1261"/>
                  <a:gd name="T100" fmla="*/ 472 w 616"/>
                  <a:gd name="T101" fmla="*/ 1209 h 1261"/>
                  <a:gd name="T102" fmla="*/ 437 w 616"/>
                  <a:gd name="T103" fmla="*/ 1215 h 1261"/>
                  <a:gd name="T104" fmla="*/ 403 w 616"/>
                  <a:gd name="T105" fmla="*/ 1226 h 1261"/>
                  <a:gd name="T106" fmla="*/ 380 w 616"/>
                  <a:gd name="T107" fmla="*/ 1232 h 1261"/>
                  <a:gd name="T108" fmla="*/ 374 w 616"/>
                  <a:gd name="T109" fmla="*/ 1163 h 1261"/>
                  <a:gd name="T110" fmla="*/ 374 w 616"/>
                  <a:gd name="T111" fmla="*/ 1111 h 1261"/>
                  <a:gd name="T112" fmla="*/ 334 w 616"/>
                  <a:gd name="T113" fmla="*/ 1122 h 1261"/>
                  <a:gd name="T114" fmla="*/ 288 w 616"/>
                  <a:gd name="T115" fmla="*/ 1117 h 1261"/>
                  <a:gd name="T116" fmla="*/ 230 w 616"/>
                  <a:gd name="T117" fmla="*/ 1094 h 1261"/>
                  <a:gd name="T118" fmla="*/ 195 w 616"/>
                  <a:gd name="T119" fmla="*/ 1128 h 126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16" h="1261">
                    <a:moveTo>
                      <a:pt x="0" y="426"/>
                    </a:moveTo>
                    <a:lnTo>
                      <a:pt x="6" y="426"/>
                    </a:lnTo>
                    <a:lnTo>
                      <a:pt x="6" y="420"/>
                    </a:lnTo>
                    <a:lnTo>
                      <a:pt x="6" y="415"/>
                    </a:lnTo>
                    <a:lnTo>
                      <a:pt x="6" y="409"/>
                    </a:lnTo>
                    <a:lnTo>
                      <a:pt x="6" y="403"/>
                    </a:lnTo>
                    <a:lnTo>
                      <a:pt x="11" y="403"/>
                    </a:lnTo>
                    <a:lnTo>
                      <a:pt x="11" y="397"/>
                    </a:lnTo>
                    <a:lnTo>
                      <a:pt x="11" y="392"/>
                    </a:lnTo>
                    <a:lnTo>
                      <a:pt x="17" y="392"/>
                    </a:lnTo>
                    <a:lnTo>
                      <a:pt x="17" y="397"/>
                    </a:lnTo>
                    <a:lnTo>
                      <a:pt x="17" y="392"/>
                    </a:lnTo>
                    <a:lnTo>
                      <a:pt x="23" y="392"/>
                    </a:lnTo>
                    <a:lnTo>
                      <a:pt x="17" y="392"/>
                    </a:lnTo>
                    <a:lnTo>
                      <a:pt x="23" y="392"/>
                    </a:lnTo>
                    <a:lnTo>
                      <a:pt x="23" y="386"/>
                    </a:lnTo>
                    <a:lnTo>
                      <a:pt x="29" y="386"/>
                    </a:lnTo>
                    <a:lnTo>
                      <a:pt x="29" y="392"/>
                    </a:lnTo>
                    <a:lnTo>
                      <a:pt x="29" y="386"/>
                    </a:lnTo>
                    <a:lnTo>
                      <a:pt x="34" y="386"/>
                    </a:lnTo>
                    <a:lnTo>
                      <a:pt x="40" y="386"/>
                    </a:lnTo>
                    <a:lnTo>
                      <a:pt x="40" y="380"/>
                    </a:lnTo>
                    <a:lnTo>
                      <a:pt x="46" y="380"/>
                    </a:lnTo>
                    <a:lnTo>
                      <a:pt x="52" y="380"/>
                    </a:lnTo>
                    <a:lnTo>
                      <a:pt x="57" y="380"/>
                    </a:lnTo>
                    <a:lnTo>
                      <a:pt x="63" y="380"/>
                    </a:lnTo>
                    <a:lnTo>
                      <a:pt x="63" y="386"/>
                    </a:lnTo>
                    <a:lnTo>
                      <a:pt x="63" y="380"/>
                    </a:lnTo>
                    <a:lnTo>
                      <a:pt x="69" y="374"/>
                    </a:lnTo>
                    <a:lnTo>
                      <a:pt x="75" y="380"/>
                    </a:lnTo>
                    <a:lnTo>
                      <a:pt x="80" y="380"/>
                    </a:lnTo>
                    <a:lnTo>
                      <a:pt x="80" y="374"/>
                    </a:lnTo>
                    <a:lnTo>
                      <a:pt x="86" y="374"/>
                    </a:lnTo>
                    <a:lnTo>
                      <a:pt x="92" y="374"/>
                    </a:lnTo>
                    <a:lnTo>
                      <a:pt x="92" y="369"/>
                    </a:lnTo>
                    <a:lnTo>
                      <a:pt x="92" y="363"/>
                    </a:lnTo>
                    <a:lnTo>
                      <a:pt x="92" y="357"/>
                    </a:lnTo>
                    <a:lnTo>
                      <a:pt x="92" y="351"/>
                    </a:lnTo>
                    <a:lnTo>
                      <a:pt x="92" y="346"/>
                    </a:lnTo>
                    <a:lnTo>
                      <a:pt x="98" y="346"/>
                    </a:lnTo>
                    <a:lnTo>
                      <a:pt x="92" y="340"/>
                    </a:lnTo>
                    <a:lnTo>
                      <a:pt x="98" y="340"/>
                    </a:lnTo>
                    <a:lnTo>
                      <a:pt x="103" y="334"/>
                    </a:lnTo>
                    <a:lnTo>
                      <a:pt x="103" y="340"/>
                    </a:lnTo>
                    <a:lnTo>
                      <a:pt x="109" y="340"/>
                    </a:lnTo>
                    <a:lnTo>
                      <a:pt x="115" y="340"/>
                    </a:lnTo>
                    <a:lnTo>
                      <a:pt x="121" y="340"/>
                    </a:lnTo>
                    <a:lnTo>
                      <a:pt x="121" y="334"/>
                    </a:lnTo>
                    <a:lnTo>
                      <a:pt x="121" y="340"/>
                    </a:lnTo>
                    <a:lnTo>
                      <a:pt x="126" y="340"/>
                    </a:lnTo>
                    <a:lnTo>
                      <a:pt x="126" y="334"/>
                    </a:lnTo>
                    <a:lnTo>
                      <a:pt x="132" y="334"/>
                    </a:lnTo>
                    <a:lnTo>
                      <a:pt x="138" y="334"/>
                    </a:lnTo>
                    <a:lnTo>
                      <a:pt x="144" y="334"/>
                    </a:lnTo>
                    <a:lnTo>
                      <a:pt x="138" y="334"/>
                    </a:lnTo>
                    <a:lnTo>
                      <a:pt x="144" y="334"/>
                    </a:lnTo>
                    <a:lnTo>
                      <a:pt x="144" y="328"/>
                    </a:lnTo>
                    <a:lnTo>
                      <a:pt x="144" y="323"/>
                    </a:lnTo>
                    <a:lnTo>
                      <a:pt x="149" y="328"/>
                    </a:lnTo>
                    <a:lnTo>
                      <a:pt x="149" y="323"/>
                    </a:lnTo>
                    <a:lnTo>
                      <a:pt x="155" y="317"/>
                    </a:lnTo>
                    <a:lnTo>
                      <a:pt x="155" y="311"/>
                    </a:lnTo>
                    <a:lnTo>
                      <a:pt x="161" y="311"/>
                    </a:lnTo>
                    <a:lnTo>
                      <a:pt x="161" y="305"/>
                    </a:lnTo>
                    <a:lnTo>
                      <a:pt x="155" y="305"/>
                    </a:lnTo>
                    <a:lnTo>
                      <a:pt x="155" y="300"/>
                    </a:lnTo>
                    <a:lnTo>
                      <a:pt x="155" y="294"/>
                    </a:lnTo>
                    <a:lnTo>
                      <a:pt x="161" y="294"/>
                    </a:lnTo>
                    <a:lnTo>
                      <a:pt x="167" y="288"/>
                    </a:lnTo>
                    <a:lnTo>
                      <a:pt x="172" y="288"/>
                    </a:lnTo>
                    <a:lnTo>
                      <a:pt x="167" y="282"/>
                    </a:lnTo>
                    <a:lnTo>
                      <a:pt x="172" y="282"/>
                    </a:lnTo>
                    <a:lnTo>
                      <a:pt x="172" y="288"/>
                    </a:lnTo>
                    <a:lnTo>
                      <a:pt x="172" y="294"/>
                    </a:lnTo>
                    <a:lnTo>
                      <a:pt x="178" y="294"/>
                    </a:lnTo>
                    <a:lnTo>
                      <a:pt x="178" y="288"/>
                    </a:lnTo>
                    <a:lnTo>
                      <a:pt x="184" y="288"/>
                    </a:lnTo>
                    <a:lnTo>
                      <a:pt x="178" y="288"/>
                    </a:lnTo>
                    <a:lnTo>
                      <a:pt x="178" y="282"/>
                    </a:lnTo>
                    <a:lnTo>
                      <a:pt x="172" y="276"/>
                    </a:lnTo>
                    <a:lnTo>
                      <a:pt x="172" y="271"/>
                    </a:lnTo>
                    <a:lnTo>
                      <a:pt x="172" y="265"/>
                    </a:lnTo>
                    <a:lnTo>
                      <a:pt x="172" y="259"/>
                    </a:lnTo>
                    <a:lnTo>
                      <a:pt x="167" y="259"/>
                    </a:lnTo>
                    <a:lnTo>
                      <a:pt x="167" y="253"/>
                    </a:lnTo>
                    <a:lnTo>
                      <a:pt x="167" y="248"/>
                    </a:lnTo>
                    <a:lnTo>
                      <a:pt x="161" y="248"/>
                    </a:lnTo>
                    <a:lnTo>
                      <a:pt x="167" y="248"/>
                    </a:lnTo>
                    <a:lnTo>
                      <a:pt x="167" y="242"/>
                    </a:lnTo>
                    <a:lnTo>
                      <a:pt x="161" y="242"/>
                    </a:lnTo>
                    <a:lnTo>
                      <a:pt x="161" y="236"/>
                    </a:lnTo>
                    <a:lnTo>
                      <a:pt x="161" y="230"/>
                    </a:lnTo>
                    <a:lnTo>
                      <a:pt x="161" y="225"/>
                    </a:lnTo>
                    <a:lnTo>
                      <a:pt x="155" y="225"/>
                    </a:lnTo>
                    <a:lnTo>
                      <a:pt x="155" y="219"/>
                    </a:lnTo>
                    <a:lnTo>
                      <a:pt x="155" y="213"/>
                    </a:lnTo>
                    <a:lnTo>
                      <a:pt x="149" y="213"/>
                    </a:lnTo>
                    <a:lnTo>
                      <a:pt x="149" y="207"/>
                    </a:lnTo>
                    <a:lnTo>
                      <a:pt x="144" y="207"/>
                    </a:lnTo>
                    <a:lnTo>
                      <a:pt x="144" y="202"/>
                    </a:lnTo>
                    <a:lnTo>
                      <a:pt x="144" y="196"/>
                    </a:lnTo>
                    <a:lnTo>
                      <a:pt x="144" y="190"/>
                    </a:lnTo>
                    <a:lnTo>
                      <a:pt x="138" y="184"/>
                    </a:lnTo>
                    <a:lnTo>
                      <a:pt x="144" y="184"/>
                    </a:lnTo>
                    <a:lnTo>
                      <a:pt x="149" y="184"/>
                    </a:lnTo>
                    <a:lnTo>
                      <a:pt x="149" y="179"/>
                    </a:lnTo>
                    <a:lnTo>
                      <a:pt x="149" y="173"/>
                    </a:lnTo>
                    <a:lnTo>
                      <a:pt x="144" y="173"/>
                    </a:lnTo>
                    <a:lnTo>
                      <a:pt x="144" y="167"/>
                    </a:lnTo>
                    <a:lnTo>
                      <a:pt x="149" y="167"/>
                    </a:lnTo>
                    <a:lnTo>
                      <a:pt x="149" y="161"/>
                    </a:lnTo>
                    <a:lnTo>
                      <a:pt x="155" y="161"/>
                    </a:lnTo>
                    <a:lnTo>
                      <a:pt x="155" y="156"/>
                    </a:lnTo>
                    <a:lnTo>
                      <a:pt x="155" y="150"/>
                    </a:lnTo>
                    <a:lnTo>
                      <a:pt x="161" y="150"/>
                    </a:lnTo>
                    <a:lnTo>
                      <a:pt x="167" y="150"/>
                    </a:lnTo>
                    <a:lnTo>
                      <a:pt x="167" y="144"/>
                    </a:lnTo>
                    <a:lnTo>
                      <a:pt x="172" y="144"/>
                    </a:lnTo>
                    <a:lnTo>
                      <a:pt x="172" y="138"/>
                    </a:lnTo>
                    <a:lnTo>
                      <a:pt x="172" y="133"/>
                    </a:lnTo>
                    <a:lnTo>
                      <a:pt x="167" y="133"/>
                    </a:lnTo>
                    <a:lnTo>
                      <a:pt x="167" y="127"/>
                    </a:lnTo>
                    <a:lnTo>
                      <a:pt x="172" y="127"/>
                    </a:lnTo>
                    <a:lnTo>
                      <a:pt x="172" y="121"/>
                    </a:lnTo>
                    <a:lnTo>
                      <a:pt x="172" y="115"/>
                    </a:lnTo>
                    <a:lnTo>
                      <a:pt x="172" y="110"/>
                    </a:lnTo>
                    <a:lnTo>
                      <a:pt x="167" y="104"/>
                    </a:lnTo>
                    <a:lnTo>
                      <a:pt x="167" y="98"/>
                    </a:lnTo>
                    <a:lnTo>
                      <a:pt x="172" y="98"/>
                    </a:lnTo>
                    <a:lnTo>
                      <a:pt x="172" y="92"/>
                    </a:lnTo>
                    <a:lnTo>
                      <a:pt x="172" y="87"/>
                    </a:lnTo>
                    <a:lnTo>
                      <a:pt x="172" y="81"/>
                    </a:lnTo>
                    <a:lnTo>
                      <a:pt x="167" y="75"/>
                    </a:lnTo>
                    <a:lnTo>
                      <a:pt x="167" y="69"/>
                    </a:lnTo>
                    <a:lnTo>
                      <a:pt x="167" y="64"/>
                    </a:lnTo>
                    <a:lnTo>
                      <a:pt x="172" y="64"/>
                    </a:lnTo>
                    <a:lnTo>
                      <a:pt x="172" y="58"/>
                    </a:lnTo>
                    <a:lnTo>
                      <a:pt x="172" y="52"/>
                    </a:lnTo>
                    <a:lnTo>
                      <a:pt x="178" y="52"/>
                    </a:lnTo>
                    <a:lnTo>
                      <a:pt x="184" y="52"/>
                    </a:lnTo>
                    <a:lnTo>
                      <a:pt x="184" y="46"/>
                    </a:lnTo>
                    <a:lnTo>
                      <a:pt x="184" y="52"/>
                    </a:lnTo>
                    <a:lnTo>
                      <a:pt x="190" y="52"/>
                    </a:lnTo>
                    <a:lnTo>
                      <a:pt x="195" y="52"/>
                    </a:lnTo>
                    <a:lnTo>
                      <a:pt x="201" y="52"/>
                    </a:lnTo>
                    <a:lnTo>
                      <a:pt x="207" y="58"/>
                    </a:lnTo>
                    <a:lnTo>
                      <a:pt x="213" y="58"/>
                    </a:lnTo>
                    <a:lnTo>
                      <a:pt x="213" y="64"/>
                    </a:lnTo>
                    <a:lnTo>
                      <a:pt x="218" y="64"/>
                    </a:lnTo>
                    <a:lnTo>
                      <a:pt x="224" y="64"/>
                    </a:lnTo>
                    <a:lnTo>
                      <a:pt x="224" y="69"/>
                    </a:lnTo>
                    <a:lnTo>
                      <a:pt x="230" y="69"/>
                    </a:lnTo>
                    <a:lnTo>
                      <a:pt x="230" y="64"/>
                    </a:lnTo>
                    <a:lnTo>
                      <a:pt x="236" y="64"/>
                    </a:lnTo>
                    <a:lnTo>
                      <a:pt x="236" y="58"/>
                    </a:lnTo>
                    <a:lnTo>
                      <a:pt x="236" y="64"/>
                    </a:lnTo>
                    <a:lnTo>
                      <a:pt x="242" y="64"/>
                    </a:lnTo>
                    <a:lnTo>
                      <a:pt x="247" y="64"/>
                    </a:lnTo>
                    <a:lnTo>
                      <a:pt x="247" y="69"/>
                    </a:lnTo>
                    <a:lnTo>
                      <a:pt x="253" y="69"/>
                    </a:lnTo>
                    <a:lnTo>
                      <a:pt x="253" y="64"/>
                    </a:lnTo>
                    <a:lnTo>
                      <a:pt x="253" y="58"/>
                    </a:lnTo>
                    <a:lnTo>
                      <a:pt x="259" y="58"/>
                    </a:lnTo>
                    <a:lnTo>
                      <a:pt x="265" y="58"/>
                    </a:lnTo>
                    <a:lnTo>
                      <a:pt x="270" y="58"/>
                    </a:lnTo>
                    <a:lnTo>
                      <a:pt x="270" y="52"/>
                    </a:lnTo>
                    <a:lnTo>
                      <a:pt x="265" y="52"/>
                    </a:lnTo>
                    <a:lnTo>
                      <a:pt x="265" y="46"/>
                    </a:lnTo>
                    <a:lnTo>
                      <a:pt x="270" y="46"/>
                    </a:lnTo>
                    <a:lnTo>
                      <a:pt x="270" y="41"/>
                    </a:lnTo>
                    <a:lnTo>
                      <a:pt x="265" y="41"/>
                    </a:lnTo>
                    <a:lnTo>
                      <a:pt x="270" y="41"/>
                    </a:lnTo>
                    <a:lnTo>
                      <a:pt x="276" y="41"/>
                    </a:lnTo>
                    <a:lnTo>
                      <a:pt x="282" y="35"/>
                    </a:lnTo>
                    <a:lnTo>
                      <a:pt x="282" y="41"/>
                    </a:lnTo>
                    <a:lnTo>
                      <a:pt x="288" y="41"/>
                    </a:lnTo>
                    <a:lnTo>
                      <a:pt x="288" y="46"/>
                    </a:lnTo>
                    <a:lnTo>
                      <a:pt x="293" y="46"/>
                    </a:lnTo>
                    <a:lnTo>
                      <a:pt x="293" y="41"/>
                    </a:lnTo>
                    <a:lnTo>
                      <a:pt x="293" y="35"/>
                    </a:lnTo>
                    <a:lnTo>
                      <a:pt x="299" y="35"/>
                    </a:lnTo>
                    <a:lnTo>
                      <a:pt x="299" y="41"/>
                    </a:lnTo>
                    <a:lnTo>
                      <a:pt x="305" y="46"/>
                    </a:lnTo>
                    <a:lnTo>
                      <a:pt x="305" y="52"/>
                    </a:lnTo>
                    <a:lnTo>
                      <a:pt x="311" y="52"/>
                    </a:lnTo>
                    <a:lnTo>
                      <a:pt x="311" y="46"/>
                    </a:lnTo>
                    <a:lnTo>
                      <a:pt x="311" y="52"/>
                    </a:lnTo>
                    <a:lnTo>
                      <a:pt x="311" y="46"/>
                    </a:lnTo>
                    <a:lnTo>
                      <a:pt x="316" y="46"/>
                    </a:lnTo>
                    <a:lnTo>
                      <a:pt x="316" y="41"/>
                    </a:lnTo>
                    <a:lnTo>
                      <a:pt x="316" y="35"/>
                    </a:lnTo>
                    <a:lnTo>
                      <a:pt x="322" y="35"/>
                    </a:lnTo>
                    <a:lnTo>
                      <a:pt x="316" y="35"/>
                    </a:lnTo>
                    <a:lnTo>
                      <a:pt x="316" y="29"/>
                    </a:lnTo>
                    <a:lnTo>
                      <a:pt x="322" y="29"/>
                    </a:lnTo>
                    <a:lnTo>
                      <a:pt x="316" y="29"/>
                    </a:lnTo>
                    <a:lnTo>
                      <a:pt x="316" y="23"/>
                    </a:lnTo>
                    <a:lnTo>
                      <a:pt x="316" y="18"/>
                    </a:lnTo>
                    <a:lnTo>
                      <a:pt x="322" y="18"/>
                    </a:lnTo>
                    <a:lnTo>
                      <a:pt x="322" y="12"/>
                    </a:lnTo>
                    <a:lnTo>
                      <a:pt x="328" y="12"/>
                    </a:lnTo>
                    <a:lnTo>
                      <a:pt x="328" y="18"/>
                    </a:lnTo>
                    <a:lnTo>
                      <a:pt x="334" y="12"/>
                    </a:lnTo>
                    <a:lnTo>
                      <a:pt x="339" y="12"/>
                    </a:lnTo>
                    <a:lnTo>
                      <a:pt x="345" y="12"/>
                    </a:lnTo>
                    <a:lnTo>
                      <a:pt x="345" y="6"/>
                    </a:lnTo>
                    <a:lnTo>
                      <a:pt x="345" y="12"/>
                    </a:lnTo>
                    <a:lnTo>
                      <a:pt x="345" y="6"/>
                    </a:lnTo>
                    <a:lnTo>
                      <a:pt x="345" y="12"/>
                    </a:lnTo>
                    <a:lnTo>
                      <a:pt x="351" y="6"/>
                    </a:lnTo>
                    <a:lnTo>
                      <a:pt x="351" y="0"/>
                    </a:lnTo>
                    <a:lnTo>
                      <a:pt x="345" y="0"/>
                    </a:lnTo>
                    <a:lnTo>
                      <a:pt x="351" y="0"/>
                    </a:lnTo>
                    <a:lnTo>
                      <a:pt x="357" y="0"/>
                    </a:lnTo>
                    <a:lnTo>
                      <a:pt x="362" y="0"/>
                    </a:lnTo>
                    <a:lnTo>
                      <a:pt x="368" y="0"/>
                    </a:lnTo>
                    <a:lnTo>
                      <a:pt x="374" y="0"/>
                    </a:lnTo>
                    <a:lnTo>
                      <a:pt x="380" y="0"/>
                    </a:lnTo>
                    <a:lnTo>
                      <a:pt x="380" y="6"/>
                    </a:lnTo>
                    <a:lnTo>
                      <a:pt x="385" y="6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7" y="12"/>
                    </a:lnTo>
                    <a:lnTo>
                      <a:pt x="397" y="18"/>
                    </a:lnTo>
                    <a:lnTo>
                      <a:pt x="403" y="18"/>
                    </a:lnTo>
                    <a:lnTo>
                      <a:pt x="403" y="23"/>
                    </a:lnTo>
                    <a:lnTo>
                      <a:pt x="408" y="23"/>
                    </a:lnTo>
                    <a:lnTo>
                      <a:pt x="408" y="29"/>
                    </a:lnTo>
                    <a:lnTo>
                      <a:pt x="408" y="35"/>
                    </a:lnTo>
                    <a:lnTo>
                      <a:pt x="414" y="35"/>
                    </a:lnTo>
                    <a:lnTo>
                      <a:pt x="414" y="41"/>
                    </a:lnTo>
                    <a:lnTo>
                      <a:pt x="420" y="41"/>
                    </a:lnTo>
                    <a:lnTo>
                      <a:pt x="420" y="46"/>
                    </a:lnTo>
                    <a:lnTo>
                      <a:pt x="420" y="52"/>
                    </a:lnTo>
                    <a:lnTo>
                      <a:pt x="426" y="52"/>
                    </a:lnTo>
                    <a:lnTo>
                      <a:pt x="420" y="52"/>
                    </a:lnTo>
                    <a:lnTo>
                      <a:pt x="426" y="52"/>
                    </a:lnTo>
                    <a:lnTo>
                      <a:pt x="420" y="58"/>
                    </a:lnTo>
                    <a:lnTo>
                      <a:pt x="420" y="64"/>
                    </a:lnTo>
                    <a:lnTo>
                      <a:pt x="420" y="69"/>
                    </a:lnTo>
                    <a:lnTo>
                      <a:pt x="426" y="69"/>
                    </a:lnTo>
                    <a:lnTo>
                      <a:pt x="420" y="69"/>
                    </a:lnTo>
                    <a:lnTo>
                      <a:pt x="426" y="75"/>
                    </a:lnTo>
                    <a:lnTo>
                      <a:pt x="426" y="81"/>
                    </a:lnTo>
                    <a:lnTo>
                      <a:pt x="420" y="81"/>
                    </a:lnTo>
                    <a:lnTo>
                      <a:pt x="414" y="81"/>
                    </a:lnTo>
                    <a:lnTo>
                      <a:pt x="414" y="87"/>
                    </a:lnTo>
                    <a:lnTo>
                      <a:pt x="408" y="87"/>
                    </a:lnTo>
                    <a:lnTo>
                      <a:pt x="408" y="92"/>
                    </a:lnTo>
                    <a:lnTo>
                      <a:pt x="408" y="98"/>
                    </a:lnTo>
                    <a:lnTo>
                      <a:pt x="403" y="98"/>
                    </a:lnTo>
                    <a:lnTo>
                      <a:pt x="408" y="98"/>
                    </a:lnTo>
                    <a:lnTo>
                      <a:pt x="403" y="98"/>
                    </a:lnTo>
                    <a:lnTo>
                      <a:pt x="403" y="104"/>
                    </a:lnTo>
                    <a:lnTo>
                      <a:pt x="408" y="104"/>
                    </a:lnTo>
                    <a:lnTo>
                      <a:pt x="403" y="104"/>
                    </a:lnTo>
                    <a:lnTo>
                      <a:pt x="403" y="110"/>
                    </a:lnTo>
                    <a:lnTo>
                      <a:pt x="408" y="110"/>
                    </a:lnTo>
                    <a:lnTo>
                      <a:pt x="414" y="110"/>
                    </a:lnTo>
                    <a:lnTo>
                      <a:pt x="414" y="115"/>
                    </a:lnTo>
                    <a:lnTo>
                      <a:pt x="408" y="115"/>
                    </a:lnTo>
                    <a:lnTo>
                      <a:pt x="414" y="121"/>
                    </a:lnTo>
                    <a:lnTo>
                      <a:pt x="414" y="115"/>
                    </a:lnTo>
                    <a:lnTo>
                      <a:pt x="414" y="121"/>
                    </a:lnTo>
                    <a:lnTo>
                      <a:pt x="420" y="121"/>
                    </a:lnTo>
                    <a:lnTo>
                      <a:pt x="426" y="121"/>
                    </a:lnTo>
                    <a:lnTo>
                      <a:pt x="431" y="121"/>
                    </a:lnTo>
                    <a:lnTo>
                      <a:pt x="431" y="115"/>
                    </a:lnTo>
                    <a:lnTo>
                      <a:pt x="437" y="115"/>
                    </a:lnTo>
                    <a:lnTo>
                      <a:pt x="437" y="110"/>
                    </a:lnTo>
                    <a:lnTo>
                      <a:pt x="443" y="110"/>
                    </a:lnTo>
                    <a:lnTo>
                      <a:pt x="449" y="110"/>
                    </a:lnTo>
                    <a:lnTo>
                      <a:pt x="449" y="115"/>
                    </a:lnTo>
                    <a:lnTo>
                      <a:pt x="454" y="115"/>
                    </a:lnTo>
                    <a:lnTo>
                      <a:pt x="454" y="110"/>
                    </a:lnTo>
                    <a:lnTo>
                      <a:pt x="460" y="115"/>
                    </a:lnTo>
                    <a:lnTo>
                      <a:pt x="460" y="121"/>
                    </a:lnTo>
                    <a:lnTo>
                      <a:pt x="466" y="121"/>
                    </a:lnTo>
                    <a:lnTo>
                      <a:pt x="472" y="121"/>
                    </a:lnTo>
                    <a:lnTo>
                      <a:pt x="472" y="115"/>
                    </a:lnTo>
                    <a:lnTo>
                      <a:pt x="477" y="115"/>
                    </a:lnTo>
                    <a:lnTo>
                      <a:pt x="472" y="115"/>
                    </a:lnTo>
                    <a:lnTo>
                      <a:pt x="477" y="115"/>
                    </a:lnTo>
                    <a:lnTo>
                      <a:pt x="477" y="121"/>
                    </a:lnTo>
                    <a:lnTo>
                      <a:pt x="483" y="121"/>
                    </a:lnTo>
                    <a:lnTo>
                      <a:pt x="489" y="127"/>
                    </a:lnTo>
                    <a:lnTo>
                      <a:pt x="489" y="133"/>
                    </a:lnTo>
                    <a:lnTo>
                      <a:pt x="489" y="138"/>
                    </a:lnTo>
                    <a:lnTo>
                      <a:pt x="495" y="138"/>
                    </a:lnTo>
                    <a:lnTo>
                      <a:pt x="495" y="144"/>
                    </a:lnTo>
                    <a:lnTo>
                      <a:pt x="495" y="150"/>
                    </a:lnTo>
                    <a:lnTo>
                      <a:pt x="495" y="156"/>
                    </a:lnTo>
                    <a:lnTo>
                      <a:pt x="489" y="156"/>
                    </a:lnTo>
                    <a:lnTo>
                      <a:pt x="483" y="156"/>
                    </a:lnTo>
                    <a:lnTo>
                      <a:pt x="477" y="156"/>
                    </a:lnTo>
                    <a:lnTo>
                      <a:pt x="472" y="156"/>
                    </a:lnTo>
                    <a:lnTo>
                      <a:pt x="472" y="161"/>
                    </a:lnTo>
                    <a:lnTo>
                      <a:pt x="472" y="167"/>
                    </a:lnTo>
                    <a:lnTo>
                      <a:pt x="477" y="173"/>
                    </a:lnTo>
                    <a:lnTo>
                      <a:pt x="477" y="179"/>
                    </a:lnTo>
                    <a:lnTo>
                      <a:pt x="472" y="179"/>
                    </a:lnTo>
                    <a:lnTo>
                      <a:pt x="472" y="184"/>
                    </a:lnTo>
                    <a:lnTo>
                      <a:pt x="472" y="190"/>
                    </a:lnTo>
                    <a:lnTo>
                      <a:pt x="466" y="184"/>
                    </a:lnTo>
                    <a:lnTo>
                      <a:pt x="460" y="184"/>
                    </a:lnTo>
                    <a:lnTo>
                      <a:pt x="460" y="179"/>
                    </a:lnTo>
                    <a:lnTo>
                      <a:pt x="460" y="173"/>
                    </a:lnTo>
                    <a:lnTo>
                      <a:pt x="454" y="173"/>
                    </a:lnTo>
                    <a:lnTo>
                      <a:pt x="454" y="179"/>
                    </a:lnTo>
                    <a:lnTo>
                      <a:pt x="449" y="179"/>
                    </a:lnTo>
                    <a:lnTo>
                      <a:pt x="449" y="173"/>
                    </a:lnTo>
                    <a:lnTo>
                      <a:pt x="449" y="179"/>
                    </a:lnTo>
                    <a:lnTo>
                      <a:pt x="443" y="179"/>
                    </a:lnTo>
                    <a:lnTo>
                      <a:pt x="443" y="184"/>
                    </a:lnTo>
                    <a:lnTo>
                      <a:pt x="437" y="184"/>
                    </a:lnTo>
                    <a:lnTo>
                      <a:pt x="431" y="184"/>
                    </a:lnTo>
                    <a:lnTo>
                      <a:pt x="431" y="190"/>
                    </a:lnTo>
                    <a:lnTo>
                      <a:pt x="426" y="190"/>
                    </a:lnTo>
                    <a:lnTo>
                      <a:pt x="426" y="196"/>
                    </a:lnTo>
                    <a:lnTo>
                      <a:pt x="420" y="196"/>
                    </a:lnTo>
                    <a:lnTo>
                      <a:pt x="426" y="196"/>
                    </a:lnTo>
                    <a:lnTo>
                      <a:pt x="420" y="196"/>
                    </a:lnTo>
                    <a:lnTo>
                      <a:pt x="414" y="196"/>
                    </a:lnTo>
                    <a:lnTo>
                      <a:pt x="414" y="202"/>
                    </a:lnTo>
                    <a:lnTo>
                      <a:pt x="408" y="202"/>
                    </a:lnTo>
                    <a:lnTo>
                      <a:pt x="414" y="202"/>
                    </a:lnTo>
                    <a:lnTo>
                      <a:pt x="414" y="196"/>
                    </a:lnTo>
                    <a:lnTo>
                      <a:pt x="408" y="202"/>
                    </a:lnTo>
                    <a:lnTo>
                      <a:pt x="403" y="202"/>
                    </a:lnTo>
                    <a:lnTo>
                      <a:pt x="403" y="207"/>
                    </a:lnTo>
                    <a:lnTo>
                      <a:pt x="408" y="202"/>
                    </a:lnTo>
                    <a:lnTo>
                      <a:pt x="403" y="207"/>
                    </a:lnTo>
                    <a:lnTo>
                      <a:pt x="397" y="207"/>
                    </a:lnTo>
                    <a:lnTo>
                      <a:pt x="391" y="207"/>
                    </a:lnTo>
                    <a:lnTo>
                      <a:pt x="391" y="213"/>
                    </a:lnTo>
                    <a:lnTo>
                      <a:pt x="385" y="213"/>
                    </a:lnTo>
                    <a:lnTo>
                      <a:pt x="380" y="219"/>
                    </a:lnTo>
                    <a:lnTo>
                      <a:pt x="380" y="225"/>
                    </a:lnTo>
                    <a:lnTo>
                      <a:pt x="374" y="225"/>
                    </a:lnTo>
                    <a:lnTo>
                      <a:pt x="368" y="225"/>
                    </a:lnTo>
                    <a:lnTo>
                      <a:pt x="362" y="225"/>
                    </a:lnTo>
                    <a:lnTo>
                      <a:pt x="362" y="230"/>
                    </a:lnTo>
                    <a:lnTo>
                      <a:pt x="357" y="236"/>
                    </a:lnTo>
                    <a:lnTo>
                      <a:pt x="357" y="242"/>
                    </a:lnTo>
                    <a:lnTo>
                      <a:pt x="351" y="242"/>
                    </a:lnTo>
                    <a:lnTo>
                      <a:pt x="351" y="248"/>
                    </a:lnTo>
                    <a:lnTo>
                      <a:pt x="345" y="248"/>
                    </a:lnTo>
                    <a:lnTo>
                      <a:pt x="345" y="253"/>
                    </a:lnTo>
                    <a:lnTo>
                      <a:pt x="345" y="259"/>
                    </a:lnTo>
                    <a:lnTo>
                      <a:pt x="339" y="259"/>
                    </a:lnTo>
                    <a:lnTo>
                      <a:pt x="339" y="265"/>
                    </a:lnTo>
                    <a:lnTo>
                      <a:pt x="339" y="271"/>
                    </a:lnTo>
                    <a:lnTo>
                      <a:pt x="339" y="276"/>
                    </a:lnTo>
                    <a:lnTo>
                      <a:pt x="339" y="282"/>
                    </a:lnTo>
                    <a:lnTo>
                      <a:pt x="339" y="288"/>
                    </a:lnTo>
                    <a:lnTo>
                      <a:pt x="339" y="294"/>
                    </a:lnTo>
                    <a:lnTo>
                      <a:pt x="339" y="300"/>
                    </a:lnTo>
                    <a:lnTo>
                      <a:pt x="334" y="300"/>
                    </a:lnTo>
                    <a:lnTo>
                      <a:pt x="334" y="305"/>
                    </a:lnTo>
                    <a:lnTo>
                      <a:pt x="334" y="311"/>
                    </a:lnTo>
                    <a:lnTo>
                      <a:pt x="334" y="317"/>
                    </a:lnTo>
                    <a:lnTo>
                      <a:pt x="328" y="317"/>
                    </a:lnTo>
                    <a:lnTo>
                      <a:pt x="328" y="323"/>
                    </a:lnTo>
                    <a:lnTo>
                      <a:pt x="322" y="323"/>
                    </a:lnTo>
                    <a:lnTo>
                      <a:pt x="322" y="328"/>
                    </a:lnTo>
                    <a:lnTo>
                      <a:pt x="322" y="334"/>
                    </a:lnTo>
                    <a:lnTo>
                      <a:pt x="316" y="334"/>
                    </a:lnTo>
                    <a:lnTo>
                      <a:pt x="316" y="340"/>
                    </a:lnTo>
                    <a:lnTo>
                      <a:pt x="316" y="346"/>
                    </a:lnTo>
                    <a:lnTo>
                      <a:pt x="316" y="351"/>
                    </a:lnTo>
                    <a:lnTo>
                      <a:pt x="316" y="357"/>
                    </a:lnTo>
                    <a:lnTo>
                      <a:pt x="316" y="363"/>
                    </a:lnTo>
                    <a:lnTo>
                      <a:pt x="322" y="363"/>
                    </a:lnTo>
                    <a:lnTo>
                      <a:pt x="316" y="363"/>
                    </a:lnTo>
                    <a:lnTo>
                      <a:pt x="322" y="363"/>
                    </a:lnTo>
                    <a:lnTo>
                      <a:pt x="322" y="369"/>
                    </a:lnTo>
                    <a:lnTo>
                      <a:pt x="322" y="374"/>
                    </a:lnTo>
                    <a:lnTo>
                      <a:pt x="322" y="380"/>
                    </a:lnTo>
                    <a:lnTo>
                      <a:pt x="316" y="386"/>
                    </a:lnTo>
                    <a:lnTo>
                      <a:pt x="316" y="392"/>
                    </a:lnTo>
                    <a:lnTo>
                      <a:pt x="311" y="392"/>
                    </a:lnTo>
                    <a:lnTo>
                      <a:pt x="311" y="397"/>
                    </a:lnTo>
                    <a:lnTo>
                      <a:pt x="311" y="403"/>
                    </a:lnTo>
                    <a:lnTo>
                      <a:pt x="311" y="409"/>
                    </a:lnTo>
                    <a:lnTo>
                      <a:pt x="311" y="415"/>
                    </a:lnTo>
                    <a:lnTo>
                      <a:pt x="305" y="415"/>
                    </a:lnTo>
                    <a:lnTo>
                      <a:pt x="305" y="420"/>
                    </a:lnTo>
                    <a:lnTo>
                      <a:pt x="305" y="426"/>
                    </a:lnTo>
                    <a:lnTo>
                      <a:pt x="305" y="432"/>
                    </a:lnTo>
                    <a:lnTo>
                      <a:pt x="299" y="432"/>
                    </a:lnTo>
                    <a:lnTo>
                      <a:pt x="299" y="438"/>
                    </a:lnTo>
                    <a:lnTo>
                      <a:pt x="293" y="438"/>
                    </a:lnTo>
                    <a:lnTo>
                      <a:pt x="293" y="443"/>
                    </a:lnTo>
                    <a:lnTo>
                      <a:pt x="293" y="449"/>
                    </a:lnTo>
                    <a:lnTo>
                      <a:pt x="288" y="449"/>
                    </a:lnTo>
                    <a:lnTo>
                      <a:pt x="288" y="455"/>
                    </a:lnTo>
                    <a:lnTo>
                      <a:pt x="288" y="461"/>
                    </a:lnTo>
                    <a:lnTo>
                      <a:pt x="288" y="466"/>
                    </a:lnTo>
                    <a:lnTo>
                      <a:pt x="282" y="466"/>
                    </a:lnTo>
                    <a:lnTo>
                      <a:pt x="282" y="472"/>
                    </a:lnTo>
                    <a:lnTo>
                      <a:pt x="282" y="478"/>
                    </a:lnTo>
                    <a:lnTo>
                      <a:pt x="282" y="484"/>
                    </a:lnTo>
                    <a:lnTo>
                      <a:pt x="288" y="484"/>
                    </a:lnTo>
                    <a:lnTo>
                      <a:pt x="282" y="484"/>
                    </a:lnTo>
                    <a:lnTo>
                      <a:pt x="282" y="478"/>
                    </a:lnTo>
                    <a:lnTo>
                      <a:pt x="282" y="484"/>
                    </a:lnTo>
                    <a:lnTo>
                      <a:pt x="276" y="484"/>
                    </a:lnTo>
                    <a:lnTo>
                      <a:pt x="282" y="484"/>
                    </a:lnTo>
                    <a:lnTo>
                      <a:pt x="282" y="489"/>
                    </a:lnTo>
                    <a:lnTo>
                      <a:pt x="282" y="495"/>
                    </a:lnTo>
                    <a:lnTo>
                      <a:pt x="276" y="489"/>
                    </a:lnTo>
                    <a:lnTo>
                      <a:pt x="276" y="495"/>
                    </a:lnTo>
                    <a:lnTo>
                      <a:pt x="276" y="501"/>
                    </a:lnTo>
                    <a:lnTo>
                      <a:pt x="276" y="507"/>
                    </a:lnTo>
                    <a:lnTo>
                      <a:pt x="276" y="512"/>
                    </a:lnTo>
                    <a:lnTo>
                      <a:pt x="282" y="512"/>
                    </a:lnTo>
                    <a:lnTo>
                      <a:pt x="276" y="518"/>
                    </a:lnTo>
                    <a:lnTo>
                      <a:pt x="276" y="524"/>
                    </a:lnTo>
                    <a:lnTo>
                      <a:pt x="276" y="530"/>
                    </a:lnTo>
                    <a:lnTo>
                      <a:pt x="270" y="530"/>
                    </a:lnTo>
                    <a:lnTo>
                      <a:pt x="276" y="530"/>
                    </a:lnTo>
                    <a:lnTo>
                      <a:pt x="276" y="535"/>
                    </a:lnTo>
                    <a:lnTo>
                      <a:pt x="270" y="535"/>
                    </a:lnTo>
                    <a:lnTo>
                      <a:pt x="270" y="541"/>
                    </a:lnTo>
                    <a:lnTo>
                      <a:pt x="270" y="547"/>
                    </a:lnTo>
                    <a:lnTo>
                      <a:pt x="265" y="547"/>
                    </a:lnTo>
                    <a:lnTo>
                      <a:pt x="265" y="553"/>
                    </a:lnTo>
                    <a:lnTo>
                      <a:pt x="265" y="558"/>
                    </a:lnTo>
                    <a:lnTo>
                      <a:pt x="265" y="564"/>
                    </a:lnTo>
                    <a:lnTo>
                      <a:pt x="265" y="558"/>
                    </a:lnTo>
                    <a:lnTo>
                      <a:pt x="265" y="564"/>
                    </a:lnTo>
                    <a:lnTo>
                      <a:pt x="259" y="564"/>
                    </a:lnTo>
                    <a:lnTo>
                      <a:pt x="259" y="570"/>
                    </a:lnTo>
                    <a:lnTo>
                      <a:pt x="259" y="576"/>
                    </a:lnTo>
                    <a:lnTo>
                      <a:pt x="259" y="582"/>
                    </a:lnTo>
                    <a:lnTo>
                      <a:pt x="253" y="582"/>
                    </a:lnTo>
                    <a:lnTo>
                      <a:pt x="253" y="587"/>
                    </a:lnTo>
                    <a:lnTo>
                      <a:pt x="253" y="593"/>
                    </a:lnTo>
                    <a:lnTo>
                      <a:pt x="247" y="593"/>
                    </a:lnTo>
                    <a:lnTo>
                      <a:pt x="247" y="599"/>
                    </a:lnTo>
                    <a:lnTo>
                      <a:pt x="242" y="599"/>
                    </a:lnTo>
                    <a:lnTo>
                      <a:pt x="242" y="605"/>
                    </a:lnTo>
                    <a:lnTo>
                      <a:pt x="236" y="610"/>
                    </a:lnTo>
                    <a:lnTo>
                      <a:pt x="236" y="616"/>
                    </a:lnTo>
                    <a:lnTo>
                      <a:pt x="242" y="616"/>
                    </a:lnTo>
                    <a:lnTo>
                      <a:pt x="236" y="616"/>
                    </a:lnTo>
                    <a:lnTo>
                      <a:pt x="236" y="622"/>
                    </a:lnTo>
                    <a:lnTo>
                      <a:pt x="236" y="628"/>
                    </a:lnTo>
                    <a:lnTo>
                      <a:pt x="236" y="633"/>
                    </a:lnTo>
                    <a:lnTo>
                      <a:pt x="230" y="633"/>
                    </a:lnTo>
                    <a:lnTo>
                      <a:pt x="230" y="639"/>
                    </a:lnTo>
                    <a:lnTo>
                      <a:pt x="224" y="639"/>
                    </a:lnTo>
                    <a:lnTo>
                      <a:pt x="230" y="639"/>
                    </a:lnTo>
                    <a:lnTo>
                      <a:pt x="224" y="645"/>
                    </a:lnTo>
                    <a:lnTo>
                      <a:pt x="224" y="651"/>
                    </a:lnTo>
                    <a:lnTo>
                      <a:pt x="224" y="645"/>
                    </a:lnTo>
                    <a:lnTo>
                      <a:pt x="224" y="651"/>
                    </a:lnTo>
                    <a:lnTo>
                      <a:pt x="218" y="651"/>
                    </a:lnTo>
                    <a:lnTo>
                      <a:pt x="218" y="656"/>
                    </a:lnTo>
                    <a:lnTo>
                      <a:pt x="218" y="662"/>
                    </a:lnTo>
                    <a:lnTo>
                      <a:pt x="213" y="662"/>
                    </a:lnTo>
                    <a:lnTo>
                      <a:pt x="213" y="668"/>
                    </a:lnTo>
                    <a:lnTo>
                      <a:pt x="213" y="674"/>
                    </a:lnTo>
                    <a:lnTo>
                      <a:pt x="213" y="679"/>
                    </a:lnTo>
                    <a:lnTo>
                      <a:pt x="218" y="679"/>
                    </a:lnTo>
                    <a:lnTo>
                      <a:pt x="224" y="679"/>
                    </a:lnTo>
                    <a:lnTo>
                      <a:pt x="230" y="679"/>
                    </a:lnTo>
                    <a:lnTo>
                      <a:pt x="236" y="679"/>
                    </a:lnTo>
                    <a:lnTo>
                      <a:pt x="236" y="685"/>
                    </a:lnTo>
                    <a:lnTo>
                      <a:pt x="242" y="685"/>
                    </a:lnTo>
                    <a:lnTo>
                      <a:pt x="247" y="685"/>
                    </a:lnTo>
                    <a:lnTo>
                      <a:pt x="253" y="679"/>
                    </a:lnTo>
                    <a:lnTo>
                      <a:pt x="259" y="674"/>
                    </a:lnTo>
                    <a:lnTo>
                      <a:pt x="265" y="674"/>
                    </a:lnTo>
                    <a:lnTo>
                      <a:pt x="270" y="674"/>
                    </a:lnTo>
                    <a:lnTo>
                      <a:pt x="270" y="668"/>
                    </a:lnTo>
                    <a:lnTo>
                      <a:pt x="276" y="668"/>
                    </a:lnTo>
                    <a:lnTo>
                      <a:pt x="276" y="662"/>
                    </a:lnTo>
                    <a:lnTo>
                      <a:pt x="276" y="668"/>
                    </a:lnTo>
                    <a:lnTo>
                      <a:pt x="282" y="668"/>
                    </a:lnTo>
                    <a:lnTo>
                      <a:pt x="282" y="662"/>
                    </a:lnTo>
                    <a:lnTo>
                      <a:pt x="288" y="668"/>
                    </a:lnTo>
                    <a:lnTo>
                      <a:pt x="288" y="662"/>
                    </a:lnTo>
                    <a:lnTo>
                      <a:pt x="288" y="668"/>
                    </a:lnTo>
                    <a:lnTo>
                      <a:pt x="288" y="674"/>
                    </a:lnTo>
                    <a:lnTo>
                      <a:pt x="288" y="679"/>
                    </a:lnTo>
                    <a:lnTo>
                      <a:pt x="288" y="685"/>
                    </a:lnTo>
                    <a:lnTo>
                      <a:pt x="293" y="685"/>
                    </a:lnTo>
                    <a:lnTo>
                      <a:pt x="288" y="685"/>
                    </a:lnTo>
                    <a:lnTo>
                      <a:pt x="293" y="685"/>
                    </a:lnTo>
                    <a:lnTo>
                      <a:pt x="293" y="691"/>
                    </a:lnTo>
                    <a:lnTo>
                      <a:pt x="293" y="685"/>
                    </a:lnTo>
                    <a:lnTo>
                      <a:pt x="293" y="691"/>
                    </a:lnTo>
                    <a:lnTo>
                      <a:pt x="299" y="697"/>
                    </a:lnTo>
                    <a:lnTo>
                      <a:pt x="293" y="697"/>
                    </a:lnTo>
                    <a:lnTo>
                      <a:pt x="299" y="697"/>
                    </a:lnTo>
                    <a:lnTo>
                      <a:pt x="299" y="702"/>
                    </a:lnTo>
                    <a:lnTo>
                      <a:pt x="299" y="708"/>
                    </a:lnTo>
                    <a:lnTo>
                      <a:pt x="299" y="714"/>
                    </a:lnTo>
                    <a:lnTo>
                      <a:pt x="299" y="720"/>
                    </a:lnTo>
                    <a:lnTo>
                      <a:pt x="305" y="720"/>
                    </a:lnTo>
                    <a:lnTo>
                      <a:pt x="311" y="720"/>
                    </a:lnTo>
                    <a:lnTo>
                      <a:pt x="311" y="714"/>
                    </a:lnTo>
                    <a:lnTo>
                      <a:pt x="316" y="714"/>
                    </a:lnTo>
                    <a:lnTo>
                      <a:pt x="322" y="714"/>
                    </a:lnTo>
                    <a:lnTo>
                      <a:pt x="322" y="708"/>
                    </a:lnTo>
                    <a:lnTo>
                      <a:pt x="322" y="702"/>
                    </a:lnTo>
                    <a:lnTo>
                      <a:pt x="322" y="697"/>
                    </a:lnTo>
                    <a:lnTo>
                      <a:pt x="316" y="691"/>
                    </a:lnTo>
                    <a:lnTo>
                      <a:pt x="316" y="697"/>
                    </a:lnTo>
                    <a:lnTo>
                      <a:pt x="311" y="697"/>
                    </a:lnTo>
                    <a:lnTo>
                      <a:pt x="311" y="691"/>
                    </a:lnTo>
                    <a:lnTo>
                      <a:pt x="311" y="685"/>
                    </a:lnTo>
                    <a:lnTo>
                      <a:pt x="316" y="685"/>
                    </a:lnTo>
                    <a:lnTo>
                      <a:pt x="316" y="679"/>
                    </a:lnTo>
                    <a:lnTo>
                      <a:pt x="311" y="679"/>
                    </a:lnTo>
                    <a:lnTo>
                      <a:pt x="316" y="679"/>
                    </a:lnTo>
                    <a:lnTo>
                      <a:pt x="316" y="674"/>
                    </a:lnTo>
                    <a:lnTo>
                      <a:pt x="322" y="674"/>
                    </a:lnTo>
                    <a:lnTo>
                      <a:pt x="322" y="668"/>
                    </a:lnTo>
                    <a:lnTo>
                      <a:pt x="328" y="674"/>
                    </a:lnTo>
                    <a:lnTo>
                      <a:pt x="328" y="668"/>
                    </a:lnTo>
                    <a:lnTo>
                      <a:pt x="328" y="674"/>
                    </a:lnTo>
                    <a:lnTo>
                      <a:pt x="328" y="679"/>
                    </a:lnTo>
                    <a:lnTo>
                      <a:pt x="328" y="685"/>
                    </a:lnTo>
                    <a:lnTo>
                      <a:pt x="322" y="685"/>
                    </a:lnTo>
                    <a:lnTo>
                      <a:pt x="328" y="685"/>
                    </a:lnTo>
                    <a:lnTo>
                      <a:pt x="322" y="691"/>
                    </a:lnTo>
                    <a:lnTo>
                      <a:pt x="322" y="685"/>
                    </a:lnTo>
                    <a:lnTo>
                      <a:pt x="316" y="685"/>
                    </a:lnTo>
                    <a:lnTo>
                      <a:pt x="316" y="691"/>
                    </a:lnTo>
                    <a:lnTo>
                      <a:pt x="322" y="691"/>
                    </a:lnTo>
                    <a:lnTo>
                      <a:pt x="328" y="691"/>
                    </a:lnTo>
                    <a:lnTo>
                      <a:pt x="334" y="697"/>
                    </a:lnTo>
                    <a:lnTo>
                      <a:pt x="334" y="691"/>
                    </a:lnTo>
                    <a:lnTo>
                      <a:pt x="339" y="691"/>
                    </a:lnTo>
                    <a:lnTo>
                      <a:pt x="345" y="691"/>
                    </a:lnTo>
                    <a:lnTo>
                      <a:pt x="345" y="697"/>
                    </a:lnTo>
                    <a:lnTo>
                      <a:pt x="339" y="697"/>
                    </a:lnTo>
                    <a:lnTo>
                      <a:pt x="339" y="702"/>
                    </a:lnTo>
                    <a:lnTo>
                      <a:pt x="339" y="697"/>
                    </a:lnTo>
                    <a:lnTo>
                      <a:pt x="339" y="702"/>
                    </a:lnTo>
                    <a:lnTo>
                      <a:pt x="339" y="708"/>
                    </a:lnTo>
                    <a:lnTo>
                      <a:pt x="339" y="714"/>
                    </a:lnTo>
                    <a:lnTo>
                      <a:pt x="339" y="720"/>
                    </a:lnTo>
                    <a:lnTo>
                      <a:pt x="339" y="714"/>
                    </a:lnTo>
                    <a:lnTo>
                      <a:pt x="334" y="720"/>
                    </a:lnTo>
                    <a:lnTo>
                      <a:pt x="334" y="725"/>
                    </a:lnTo>
                    <a:lnTo>
                      <a:pt x="328" y="725"/>
                    </a:lnTo>
                    <a:lnTo>
                      <a:pt x="334" y="725"/>
                    </a:lnTo>
                    <a:lnTo>
                      <a:pt x="334" y="731"/>
                    </a:lnTo>
                    <a:lnTo>
                      <a:pt x="334" y="725"/>
                    </a:lnTo>
                    <a:lnTo>
                      <a:pt x="334" y="731"/>
                    </a:lnTo>
                    <a:lnTo>
                      <a:pt x="339" y="731"/>
                    </a:lnTo>
                    <a:lnTo>
                      <a:pt x="339" y="725"/>
                    </a:lnTo>
                    <a:lnTo>
                      <a:pt x="345" y="725"/>
                    </a:lnTo>
                    <a:lnTo>
                      <a:pt x="351" y="720"/>
                    </a:lnTo>
                    <a:lnTo>
                      <a:pt x="357" y="720"/>
                    </a:lnTo>
                    <a:lnTo>
                      <a:pt x="357" y="714"/>
                    </a:lnTo>
                    <a:lnTo>
                      <a:pt x="362" y="714"/>
                    </a:lnTo>
                    <a:lnTo>
                      <a:pt x="362" y="708"/>
                    </a:lnTo>
                    <a:lnTo>
                      <a:pt x="368" y="702"/>
                    </a:lnTo>
                    <a:lnTo>
                      <a:pt x="368" y="697"/>
                    </a:lnTo>
                    <a:lnTo>
                      <a:pt x="368" y="691"/>
                    </a:lnTo>
                    <a:lnTo>
                      <a:pt x="368" y="685"/>
                    </a:lnTo>
                    <a:lnTo>
                      <a:pt x="368" y="679"/>
                    </a:lnTo>
                    <a:lnTo>
                      <a:pt x="374" y="674"/>
                    </a:lnTo>
                    <a:lnTo>
                      <a:pt x="374" y="679"/>
                    </a:lnTo>
                    <a:lnTo>
                      <a:pt x="380" y="685"/>
                    </a:lnTo>
                    <a:lnTo>
                      <a:pt x="380" y="691"/>
                    </a:lnTo>
                    <a:lnTo>
                      <a:pt x="374" y="691"/>
                    </a:lnTo>
                    <a:lnTo>
                      <a:pt x="374" y="697"/>
                    </a:lnTo>
                    <a:lnTo>
                      <a:pt x="374" y="702"/>
                    </a:lnTo>
                    <a:lnTo>
                      <a:pt x="374" y="708"/>
                    </a:lnTo>
                    <a:lnTo>
                      <a:pt x="374" y="714"/>
                    </a:lnTo>
                    <a:lnTo>
                      <a:pt x="380" y="714"/>
                    </a:lnTo>
                    <a:lnTo>
                      <a:pt x="380" y="708"/>
                    </a:lnTo>
                    <a:lnTo>
                      <a:pt x="385" y="708"/>
                    </a:lnTo>
                    <a:lnTo>
                      <a:pt x="385" y="702"/>
                    </a:lnTo>
                    <a:lnTo>
                      <a:pt x="385" y="697"/>
                    </a:lnTo>
                    <a:lnTo>
                      <a:pt x="385" y="691"/>
                    </a:lnTo>
                    <a:lnTo>
                      <a:pt x="385" y="685"/>
                    </a:lnTo>
                    <a:lnTo>
                      <a:pt x="380" y="679"/>
                    </a:lnTo>
                    <a:lnTo>
                      <a:pt x="380" y="674"/>
                    </a:lnTo>
                    <a:lnTo>
                      <a:pt x="380" y="668"/>
                    </a:lnTo>
                    <a:lnTo>
                      <a:pt x="380" y="662"/>
                    </a:lnTo>
                    <a:lnTo>
                      <a:pt x="374" y="662"/>
                    </a:lnTo>
                    <a:lnTo>
                      <a:pt x="374" y="668"/>
                    </a:lnTo>
                    <a:lnTo>
                      <a:pt x="374" y="662"/>
                    </a:lnTo>
                    <a:lnTo>
                      <a:pt x="374" y="656"/>
                    </a:lnTo>
                    <a:lnTo>
                      <a:pt x="368" y="656"/>
                    </a:lnTo>
                    <a:lnTo>
                      <a:pt x="368" y="651"/>
                    </a:lnTo>
                    <a:lnTo>
                      <a:pt x="374" y="651"/>
                    </a:lnTo>
                    <a:lnTo>
                      <a:pt x="380" y="651"/>
                    </a:lnTo>
                    <a:lnTo>
                      <a:pt x="385" y="651"/>
                    </a:lnTo>
                    <a:lnTo>
                      <a:pt x="391" y="651"/>
                    </a:lnTo>
                    <a:lnTo>
                      <a:pt x="397" y="651"/>
                    </a:lnTo>
                    <a:lnTo>
                      <a:pt x="397" y="645"/>
                    </a:lnTo>
                    <a:lnTo>
                      <a:pt x="403" y="645"/>
                    </a:lnTo>
                    <a:lnTo>
                      <a:pt x="403" y="639"/>
                    </a:lnTo>
                    <a:lnTo>
                      <a:pt x="408" y="639"/>
                    </a:lnTo>
                    <a:lnTo>
                      <a:pt x="408" y="633"/>
                    </a:lnTo>
                    <a:lnTo>
                      <a:pt x="414" y="633"/>
                    </a:lnTo>
                    <a:lnTo>
                      <a:pt x="414" y="639"/>
                    </a:lnTo>
                    <a:lnTo>
                      <a:pt x="420" y="639"/>
                    </a:lnTo>
                    <a:lnTo>
                      <a:pt x="426" y="639"/>
                    </a:lnTo>
                    <a:lnTo>
                      <a:pt x="431" y="639"/>
                    </a:lnTo>
                    <a:lnTo>
                      <a:pt x="437" y="639"/>
                    </a:lnTo>
                    <a:lnTo>
                      <a:pt x="437" y="645"/>
                    </a:lnTo>
                    <a:lnTo>
                      <a:pt x="443" y="645"/>
                    </a:lnTo>
                    <a:lnTo>
                      <a:pt x="443" y="651"/>
                    </a:lnTo>
                    <a:lnTo>
                      <a:pt x="449" y="656"/>
                    </a:lnTo>
                    <a:lnTo>
                      <a:pt x="454" y="656"/>
                    </a:lnTo>
                    <a:lnTo>
                      <a:pt x="460" y="656"/>
                    </a:lnTo>
                    <a:lnTo>
                      <a:pt x="460" y="662"/>
                    </a:lnTo>
                    <a:lnTo>
                      <a:pt x="466" y="662"/>
                    </a:lnTo>
                    <a:lnTo>
                      <a:pt x="472" y="662"/>
                    </a:lnTo>
                    <a:lnTo>
                      <a:pt x="477" y="662"/>
                    </a:lnTo>
                    <a:lnTo>
                      <a:pt x="483" y="662"/>
                    </a:lnTo>
                    <a:lnTo>
                      <a:pt x="489" y="662"/>
                    </a:lnTo>
                    <a:lnTo>
                      <a:pt x="495" y="662"/>
                    </a:lnTo>
                    <a:lnTo>
                      <a:pt x="489" y="662"/>
                    </a:lnTo>
                    <a:lnTo>
                      <a:pt x="483" y="662"/>
                    </a:lnTo>
                    <a:lnTo>
                      <a:pt x="483" y="668"/>
                    </a:lnTo>
                    <a:lnTo>
                      <a:pt x="489" y="668"/>
                    </a:lnTo>
                    <a:lnTo>
                      <a:pt x="495" y="668"/>
                    </a:lnTo>
                    <a:lnTo>
                      <a:pt x="500" y="668"/>
                    </a:lnTo>
                    <a:lnTo>
                      <a:pt x="506" y="668"/>
                    </a:lnTo>
                    <a:lnTo>
                      <a:pt x="506" y="674"/>
                    </a:lnTo>
                    <a:lnTo>
                      <a:pt x="512" y="674"/>
                    </a:lnTo>
                    <a:lnTo>
                      <a:pt x="512" y="679"/>
                    </a:lnTo>
                    <a:lnTo>
                      <a:pt x="512" y="685"/>
                    </a:lnTo>
                    <a:lnTo>
                      <a:pt x="506" y="685"/>
                    </a:lnTo>
                    <a:lnTo>
                      <a:pt x="512" y="685"/>
                    </a:lnTo>
                    <a:lnTo>
                      <a:pt x="512" y="691"/>
                    </a:lnTo>
                    <a:lnTo>
                      <a:pt x="506" y="691"/>
                    </a:lnTo>
                    <a:lnTo>
                      <a:pt x="500" y="691"/>
                    </a:lnTo>
                    <a:lnTo>
                      <a:pt x="495" y="691"/>
                    </a:lnTo>
                    <a:lnTo>
                      <a:pt x="489" y="691"/>
                    </a:lnTo>
                    <a:lnTo>
                      <a:pt x="489" y="697"/>
                    </a:lnTo>
                    <a:lnTo>
                      <a:pt x="495" y="697"/>
                    </a:lnTo>
                    <a:lnTo>
                      <a:pt x="500" y="697"/>
                    </a:lnTo>
                    <a:lnTo>
                      <a:pt x="500" y="702"/>
                    </a:lnTo>
                    <a:lnTo>
                      <a:pt x="506" y="702"/>
                    </a:lnTo>
                    <a:lnTo>
                      <a:pt x="512" y="702"/>
                    </a:lnTo>
                    <a:lnTo>
                      <a:pt x="518" y="702"/>
                    </a:lnTo>
                    <a:lnTo>
                      <a:pt x="518" y="708"/>
                    </a:lnTo>
                    <a:lnTo>
                      <a:pt x="523" y="708"/>
                    </a:lnTo>
                    <a:lnTo>
                      <a:pt x="523" y="714"/>
                    </a:lnTo>
                    <a:lnTo>
                      <a:pt x="523" y="720"/>
                    </a:lnTo>
                    <a:lnTo>
                      <a:pt x="529" y="720"/>
                    </a:lnTo>
                    <a:lnTo>
                      <a:pt x="529" y="725"/>
                    </a:lnTo>
                    <a:lnTo>
                      <a:pt x="523" y="725"/>
                    </a:lnTo>
                    <a:lnTo>
                      <a:pt x="523" y="731"/>
                    </a:lnTo>
                    <a:lnTo>
                      <a:pt x="529" y="731"/>
                    </a:lnTo>
                    <a:lnTo>
                      <a:pt x="529" y="737"/>
                    </a:lnTo>
                    <a:lnTo>
                      <a:pt x="535" y="737"/>
                    </a:lnTo>
                    <a:lnTo>
                      <a:pt x="541" y="737"/>
                    </a:lnTo>
                    <a:lnTo>
                      <a:pt x="547" y="737"/>
                    </a:lnTo>
                    <a:lnTo>
                      <a:pt x="552" y="737"/>
                    </a:lnTo>
                    <a:lnTo>
                      <a:pt x="552" y="743"/>
                    </a:lnTo>
                    <a:lnTo>
                      <a:pt x="547" y="743"/>
                    </a:lnTo>
                    <a:lnTo>
                      <a:pt x="547" y="748"/>
                    </a:lnTo>
                    <a:lnTo>
                      <a:pt x="547" y="754"/>
                    </a:lnTo>
                    <a:lnTo>
                      <a:pt x="552" y="754"/>
                    </a:lnTo>
                    <a:lnTo>
                      <a:pt x="552" y="760"/>
                    </a:lnTo>
                    <a:lnTo>
                      <a:pt x="552" y="766"/>
                    </a:lnTo>
                    <a:lnTo>
                      <a:pt x="547" y="766"/>
                    </a:lnTo>
                    <a:lnTo>
                      <a:pt x="552" y="766"/>
                    </a:lnTo>
                    <a:lnTo>
                      <a:pt x="547" y="766"/>
                    </a:lnTo>
                    <a:lnTo>
                      <a:pt x="547" y="771"/>
                    </a:lnTo>
                    <a:lnTo>
                      <a:pt x="547" y="777"/>
                    </a:lnTo>
                    <a:lnTo>
                      <a:pt x="552" y="777"/>
                    </a:lnTo>
                    <a:lnTo>
                      <a:pt x="552" y="783"/>
                    </a:lnTo>
                    <a:lnTo>
                      <a:pt x="547" y="783"/>
                    </a:lnTo>
                    <a:lnTo>
                      <a:pt x="547" y="789"/>
                    </a:lnTo>
                    <a:lnTo>
                      <a:pt x="541" y="789"/>
                    </a:lnTo>
                    <a:lnTo>
                      <a:pt x="541" y="794"/>
                    </a:lnTo>
                    <a:lnTo>
                      <a:pt x="547" y="794"/>
                    </a:lnTo>
                    <a:lnTo>
                      <a:pt x="547" y="800"/>
                    </a:lnTo>
                    <a:lnTo>
                      <a:pt x="541" y="800"/>
                    </a:lnTo>
                    <a:lnTo>
                      <a:pt x="541" y="806"/>
                    </a:lnTo>
                    <a:lnTo>
                      <a:pt x="547" y="806"/>
                    </a:lnTo>
                    <a:lnTo>
                      <a:pt x="547" y="800"/>
                    </a:lnTo>
                    <a:lnTo>
                      <a:pt x="547" y="806"/>
                    </a:lnTo>
                    <a:lnTo>
                      <a:pt x="552" y="806"/>
                    </a:lnTo>
                    <a:lnTo>
                      <a:pt x="547" y="806"/>
                    </a:lnTo>
                    <a:lnTo>
                      <a:pt x="547" y="812"/>
                    </a:lnTo>
                    <a:lnTo>
                      <a:pt x="541" y="812"/>
                    </a:lnTo>
                    <a:lnTo>
                      <a:pt x="547" y="812"/>
                    </a:lnTo>
                    <a:lnTo>
                      <a:pt x="547" y="817"/>
                    </a:lnTo>
                    <a:lnTo>
                      <a:pt x="547" y="823"/>
                    </a:lnTo>
                    <a:lnTo>
                      <a:pt x="547" y="829"/>
                    </a:lnTo>
                    <a:lnTo>
                      <a:pt x="552" y="829"/>
                    </a:lnTo>
                    <a:lnTo>
                      <a:pt x="552" y="835"/>
                    </a:lnTo>
                    <a:lnTo>
                      <a:pt x="552" y="840"/>
                    </a:lnTo>
                    <a:lnTo>
                      <a:pt x="552" y="846"/>
                    </a:lnTo>
                    <a:lnTo>
                      <a:pt x="552" y="852"/>
                    </a:lnTo>
                    <a:lnTo>
                      <a:pt x="552" y="858"/>
                    </a:lnTo>
                    <a:lnTo>
                      <a:pt x="552" y="863"/>
                    </a:lnTo>
                    <a:lnTo>
                      <a:pt x="558" y="863"/>
                    </a:lnTo>
                    <a:lnTo>
                      <a:pt x="558" y="869"/>
                    </a:lnTo>
                    <a:lnTo>
                      <a:pt x="558" y="875"/>
                    </a:lnTo>
                    <a:lnTo>
                      <a:pt x="564" y="875"/>
                    </a:lnTo>
                    <a:lnTo>
                      <a:pt x="570" y="881"/>
                    </a:lnTo>
                    <a:lnTo>
                      <a:pt x="570" y="887"/>
                    </a:lnTo>
                    <a:lnTo>
                      <a:pt x="570" y="892"/>
                    </a:lnTo>
                    <a:lnTo>
                      <a:pt x="575" y="892"/>
                    </a:lnTo>
                    <a:lnTo>
                      <a:pt x="575" y="898"/>
                    </a:lnTo>
                    <a:lnTo>
                      <a:pt x="581" y="898"/>
                    </a:lnTo>
                    <a:lnTo>
                      <a:pt x="587" y="898"/>
                    </a:lnTo>
                    <a:lnTo>
                      <a:pt x="581" y="898"/>
                    </a:lnTo>
                    <a:lnTo>
                      <a:pt x="581" y="904"/>
                    </a:lnTo>
                    <a:lnTo>
                      <a:pt x="581" y="910"/>
                    </a:lnTo>
                    <a:lnTo>
                      <a:pt x="581" y="915"/>
                    </a:lnTo>
                    <a:lnTo>
                      <a:pt x="581" y="921"/>
                    </a:lnTo>
                    <a:lnTo>
                      <a:pt x="587" y="921"/>
                    </a:lnTo>
                    <a:lnTo>
                      <a:pt x="587" y="927"/>
                    </a:lnTo>
                    <a:lnTo>
                      <a:pt x="593" y="927"/>
                    </a:lnTo>
                    <a:lnTo>
                      <a:pt x="593" y="933"/>
                    </a:lnTo>
                    <a:lnTo>
                      <a:pt x="593" y="938"/>
                    </a:lnTo>
                    <a:lnTo>
                      <a:pt x="598" y="938"/>
                    </a:lnTo>
                    <a:lnTo>
                      <a:pt x="593" y="944"/>
                    </a:lnTo>
                    <a:lnTo>
                      <a:pt x="593" y="950"/>
                    </a:lnTo>
                    <a:lnTo>
                      <a:pt x="598" y="950"/>
                    </a:lnTo>
                    <a:lnTo>
                      <a:pt x="598" y="956"/>
                    </a:lnTo>
                    <a:lnTo>
                      <a:pt x="598" y="961"/>
                    </a:lnTo>
                    <a:lnTo>
                      <a:pt x="598" y="967"/>
                    </a:lnTo>
                    <a:lnTo>
                      <a:pt x="604" y="967"/>
                    </a:lnTo>
                    <a:lnTo>
                      <a:pt x="604" y="973"/>
                    </a:lnTo>
                    <a:lnTo>
                      <a:pt x="598" y="973"/>
                    </a:lnTo>
                    <a:lnTo>
                      <a:pt x="604" y="973"/>
                    </a:lnTo>
                    <a:lnTo>
                      <a:pt x="604" y="979"/>
                    </a:lnTo>
                    <a:lnTo>
                      <a:pt x="598" y="979"/>
                    </a:lnTo>
                    <a:lnTo>
                      <a:pt x="604" y="979"/>
                    </a:lnTo>
                    <a:lnTo>
                      <a:pt x="598" y="979"/>
                    </a:lnTo>
                    <a:lnTo>
                      <a:pt x="598" y="984"/>
                    </a:lnTo>
                    <a:lnTo>
                      <a:pt x="604" y="979"/>
                    </a:lnTo>
                    <a:lnTo>
                      <a:pt x="604" y="973"/>
                    </a:lnTo>
                    <a:lnTo>
                      <a:pt x="604" y="979"/>
                    </a:lnTo>
                    <a:lnTo>
                      <a:pt x="610" y="979"/>
                    </a:lnTo>
                    <a:lnTo>
                      <a:pt x="610" y="984"/>
                    </a:lnTo>
                    <a:lnTo>
                      <a:pt x="604" y="984"/>
                    </a:lnTo>
                    <a:lnTo>
                      <a:pt x="604" y="990"/>
                    </a:lnTo>
                    <a:lnTo>
                      <a:pt x="604" y="996"/>
                    </a:lnTo>
                    <a:lnTo>
                      <a:pt x="610" y="1002"/>
                    </a:lnTo>
                    <a:lnTo>
                      <a:pt x="610" y="1007"/>
                    </a:lnTo>
                    <a:lnTo>
                      <a:pt x="610" y="1013"/>
                    </a:lnTo>
                    <a:lnTo>
                      <a:pt x="616" y="1013"/>
                    </a:lnTo>
                    <a:lnTo>
                      <a:pt x="616" y="1019"/>
                    </a:lnTo>
                    <a:lnTo>
                      <a:pt x="610" y="1019"/>
                    </a:lnTo>
                    <a:lnTo>
                      <a:pt x="610" y="1025"/>
                    </a:lnTo>
                    <a:lnTo>
                      <a:pt x="610" y="1030"/>
                    </a:lnTo>
                    <a:lnTo>
                      <a:pt x="610" y="1036"/>
                    </a:lnTo>
                    <a:lnTo>
                      <a:pt x="604" y="1042"/>
                    </a:lnTo>
                    <a:lnTo>
                      <a:pt x="604" y="1048"/>
                    </a:lnTo>
                    <a:lnTo>
                      <a:pt x="604" y="1053"/>
                    </a:lnTo>
                    <a:lnTo>
                      <a:pt x="604" y="1059"/>
                    </a:lnTo>
                    <a:lnTo>
                      <a:pt x="604" y="1065"/>
                    </a:lnTo>
                    <a:lnTo>
                      <a:pt x="598" y="1065"/>
                    </a:lnTo>
                    <a:lnTo>
                      <a:pt x="598" y="1071"/>
                    </a:lnTo>
                    <a:lnTo>
                      <a:pt x="598" y="1076"/>
                    </a:lnTo>
                    <a:lnTo>
                      <a:pt x="598" y="1082"/>
                    </a:lnTo>
                    <a:lnTo>
                      <a:pt x="598" y="1088"/>
                    </a:lnTo>
                    <a:lnTo>
                      <a:pt x="598" y="1094"/>
                    </a:lnTo>
                    <a:lnTo>
                      <a:pt x="598" y="1099"/>
                    </a:lnTo>
                    <a:lnTo>
                      <a:pt x="598" y="1105"/>
                    </a:lnTo>
                    <a:lnTo>
                      <a:pt x="598" y="1111"/>
                    </a:lnTo>
                    <a:lnTo>
                      <a:pt x="593" y="1111"/>
                    </a:lnTo>
                    <a:lnTo>
                      <a:pt x="587" y="1111"/>
                    </a:lnTo>
                    <a:lnTo>
                      <a:pt x="581" y="1111"/>
                    </a:lnTo>
                    <a:lnTo>
                      <a:pt x="581" y="1117"/>
                    </a:lnTo>
                    <a:lnTo>
                      <a:pt x="575" y="1117"/>
                    </a:lnTo>
                    <a:lnTo>
                      <a:pt x="570" y="1117"/>
                    </a:lnTo>
                    <a:lnTo>
                      <a:pt x="575" y="1111"/>
                    </a:lnTo>
                    <a:lnTo>
                      <a:pt x="570" y="1111"/>
                    </a:lnTo>
                    <a:lnTo>
                      <a:pt x="570" y="1105"/>
                    </a:lnTo>
                    <a:lnTo>
                      <a:pt x="564" y="1105"/>
                    </a:lnTo>
                    <a:lnTo>
                      <a:pt x="564" y="1099"/>
                    </a:lnTo>
                    <a:lnTo>
                      <a:pt x="570" y="1099"/>
                    </a:lnTo>
                    <a:lnTo>
                      <a:pt x="570" y="1094"/>
                    </a:lnTo>
                    <a:lnTo>
                      <a:pt x="575" y="1094"/>
                    </a:lnTo>
                    <a:lnTo>
                      <a:pt x="570" y="1094"/>
                    </a:lnTo>
                    <a:lnTo>
                      <a:pt x="570" y="1088"/>
                    </a:lnTo>
                    <a:lnTo>
                      <a:pt x="575" y="1088"/>
                    </a:lnTo>
                    <a:lnTo>
                      <a:pt x="570" y="1082"/>
                    </a:lnTo>
                    <a:lnTo>
                      <a:pt x="564" y="1082"/>
                    </a:lnTo>
                    <a:lnTo>
                      <a:pt x="558" y="1082"/>
                    </a:lnTo>
                    <a:lnTo>
                      <a:pt x="558" y="1076"/>
                    </a:lnTo>
                    <a:lnTo>
                      <a:pt x="558" y="1071"/>
                    </a:lnTo>
                    <a:lnTo>
                      <a:pt x="558" y="1065"/>
                    </a:lnTo>
                    <a:lnTo>
                      <a:pt x="552" y="1065"/>
                    </a:lnTo>
                    <a:lnTo>
                      <a:pt x="552" y="1071"/>
                    </a:lnTo>
                    <a:lnTo>
                      <a:pt x="552" y="1065"/>
                    </a:lnTo>
                    <a:lnTo>
                      <a:pt x="547" y="1065"/>
                    </a:lnTo>
                    <a:lnTo>
                      <a:pt x="547" y="1059"/>
                    </a:lnTo>
                    <a:lnTo>
                      <a:pt x="541" y="1059"/>
                    </a:lnTo>
                    <a:lnTo>
                      <a:pt x="541" y="1053"/>
                    </a:lnTo>
                    <a:lnTo>
                      <a:pt x="535" y="1053"/>
                    </a:lnTo>
                    <a:lnTo>
                      <a:pt x="529" y="1053"/>
                    </a:lnTo>
                    <a:lnTo>
                      <a:pt x="529" y="1059"/>
                    </a:lnTo>
                    <a:lnTo>
                      <a:pt x="529" y="1065"/>
                    </a:lnTo>
                    <a:lnTo>
                      <a:pt x="529" y="1071"/>
                    </a:lnTo>
                    <a:lnTo>
                      <a:pt x="523" y="1071"/>
                    </a:lnTo>
                    <a:lnTo>
                      <a:pt x="518" y="1076"/>
                    </a:lnTo>
                    <a:lnTo>
                      <a:pt x="518" y="1082"/>
                    </a:lnTo>
                    <a:lnTo>
                      <a:pt x="512" y="1082"/>
                    </a:lnTo>
                    <a:lnTo>
                      <a:pt x="506" y="1082"/>
                    </a:lnTo>
                    <a:lnTo>
                      <a:pt x="506" y="1088"/>
                    </a:lnTo>
                    <a:lnTo>
                      <a:pt x="500" y="1088"/>
                    </a:lnTo>
                    <a:lnTo>
                      <a:pt x="500" y="1094"/>
                    </a:lnTo>
                    <a:lnTo>
                      <a:pt x="500" y="1099"/>
                    </a:lnTo>
                    <a:lnTo>
                      <a:pt x="495" y="1099"/>
                    </a:lnTo>
                    <a:lnTo>
                      <a:pt x="500" y="1099"/>
                    </a:lnTo>
                    <a:lnTo>
                      <a:pt x="500" y="1105"/>
                    </a:lnTo>
                    <a:lnTo>
                      <a:pt x="506" y="1105"/>
                    </a:lnTo>
                    <a:lnTo>
                      <a:pt x="512" y="1105"/>
                    </a:lnTo>
                    <a:lnTo>
                      <a:pt x="518" y="1105"/>
                    </a:lnTo>
                    <a:lnTo>
                      <a:pt x="518" y="1111"/>
                    </a:lnTo>
                    <a:lnTo>
                      <a:pt x="512" y="1111"/>
                    </a:lnTo>
                    <a:lnTo>
                      <a:pt x="512" y="1117"/>
                    </a:lnTo>
                    <a:lnTo>
                      <a:pt x="518" y="1117"/>
                    </a:lnTo>
                    <a:lnTo>
                      <a:pt x="518" y="1111"/>
                    </a:lnTo>
                    <a:lnTo>
                      <a:pt x="523" y="1117"/>
                    </a:lnTo>
                    <a:lnTo>
                      <a:pt x="529" y="1117"/>
                    </a:lnTo>
                    <a:lnTo>
                      <a:pt x="535" y="1111"/>
                    </a:lnTo>
                    <a:lnTo>
                      <a:pt x="541" y="1111"/>
                    </a:lnTo>
                    <a:lnTo>
                      <a:pt x="541" y="1117"/>
                    </a:lnTo>
                    <a:lnTo>
                      <a:pt x="541" y="1122"/>
                    </a:lnTo>
                    <a:lnTo>
                      <a:pt x="547" y="1117"/>
                    </a:lnTo>
                    <a:lnTo>
                      <a:pt x="547" y="1122"/>
                    </a:lnTo>
                    <a:lnTo>
                      <a:pt x="552" y="1122"/>
                    </a:lnTo>
                    <a:lnTo>
                      <a:pt x="547" y="1122"/>
                    </a:lnTo>
                    <a:lnTo>
                      <a:pt x="547" y="1128"/>
                    </a:lnTo>
                    <a:lnTo>
                      <a:pt x="547" y="1134"/>
                    </a:lnTo>
                    <a:lnTo>
                      <a:pt x="547" y="1140"/>
                    </a:lnTo>
                    <a:lnTo>
                      <a:pt x="541" y="1140"/>
                    </a:lnTo>
                    <a:lnTo>
                      <a:pt x="541" y="1145"/>
                    </a:lnTo>
                    <a:lnTo>
                      <a:pt x="541" y="1140"/>
                    </a:lnTo>
                    <a:lnTo>
                      <a:pt x="535" y="1140"/>
                    </a:lnTo>
                    <a:lnTo>
                      <a:pt x="535" y="1145"/>
                    </a:lnTo>
                    <a:lnTo>
                      <a:pt x="535" y="1151"/>
                    </a:lnTo>
                    <a:lnTo>
                      <a:pt x="535" y="1157"/>
                    </a:lnTo>
                    <a:lnTo>
                      <a:pt x="529" y="1157"/>
                    </a:lnTo>
                    <a:lnTo>
                      <a:pt x="523" y="1157"/>
                    </a:lnTo>
                    <a:lnTo>
                      <a:pt x="518" y="1157"/>
                    </a:lnTo>
                    <a:lnTo>
                      <a:pt x="512" y="1157"/>
                    </a:lnTo>
                    <a:lnTo>
                      <a:pt x="506" y="1157"/>
                    </a:lnTo>
                    <a:lnTo>
                      <a:pt x="506" y="1163"/>
                    </a:lnTo>
                    <a:lnTo>
                      <a:pt x="512" y="1168"/>
                    </a:lnTo>
                    <a:lnTo>
                      <a:pt x="506" y="1168"/>
                    </a:lnTo>
                    <a:lnTo>
                      <a:pt x="506" y="1174"/>
                    </a:lnTo>
                    <a:lnTo>
                      <a:pt x="512" y="1174"/>
                    </a:lnTo>
                    <a:lnTo>
                      <a:pt x="512" y="1180"/>
                    </a:lnTo>
                    <a:lnTo>
                      <a:pt x="512" y="1186"/>
                    </a:lnTo>
                    <a:lnTo>
                      <a:pt x="506" y="1186"/>
                    </a:lnTo>
                    <a:lnTo>
                      <a:pt x="506" y="1192"/>
                    </a:lnTo>
                    <a:lnTo>
                      <a:pt x="506" y="1197"/>
                    </a:lnTo>
                    <a:lnTo>
                      <a:pt x="506" y="1203"/>
                    </a:lnTo>
                    <a:lnTo>
                      <a:pt x="500" y="1203"/>
                    </a:lnTo>
                    <a:lnTo>
                      <a:pt x="495" y="1203"/>
                    </a:lnTo>
                    <a:lnTo>
                      <a:pt x="489" y="1203"/>
                    </a:lnTo>
                    <a:lnTo>
                      <a:pt x="495" y="1209"/>
                    </a:lnTo>
                    <a:lnTo>
                      <a:pt x="489" y="1209"/>
                    </a:lnTo>
                    <a:lnTo>
                      <a:pt x="483" y="1209"/>
                    </a:lnTo>
                    <a:lnTo>
                      <a:pt x="477" y="1209"/>
                    </a:lnTo>
                    <a:lnTo>
                      <a:pt x="472" y="1209"/>
                    </a:lnTo>
                    <a:lnTo>
                      <a:pt x="472" y="1215"/>
                    </a:lnTo>
                    <a:lnTo>
                      <a:pt x="466" y="1215"/>
                    </a:lnTo>
                    <a:lnTo>
                      <a:pt x="460" y="1215"/>
                    </a:lnTo>
                    <a:lnTo>
                      <a:pt x="460" y="1209"/>
                    </a:lnTo>
                    <a:lnTo>
                      <a:pt x="460" y="1215"/>
                    </a:lnTo>
                    <a:lnTo>
                      <a:pt x="454" y="1215"/>
                    </a:lnTo>
                    <a:lnTo>
                      <a:pt x="454" y="1209"/>
                    </a:lnTo>
                    <a:lnTo>
                      <a:pt x="460" y="1209"/>
                    </a:lnTo>
                    <a:lnTo>
                      <a:pt x="454" y="1209"/>
                    </a:lnTo>
                    <a:lnTo>
                      <a:pt x="449" y="1209"/>
                    </a:lnTo>
                    <a:lnTo>
                      <a:pt x="449" y="1215"/>
                    </a:lnTo>
                    <a:lnTo>
                      <a:pt x="443" y="1215"/>
                    </a:lnTo>
                    <a:lnTo>
                      <a:pt x="443" y="1220"/>
                    </a:lnTo>
                    <a:lnTo>
                      <a:pt x="437" y="1220"/>
                    </a:lnTo>
                    <a:lnTo>
                      <a:pt x="437" y="1215"/>
                    </a:lnTo>
                    <a:lnTo>
                      <a:pt x="443" y="1215"/>
                    </a:lnTo>
                    <a:lnTo>
                      <a:pt x="437" y="1215"/>
                    </a:lnTo>
                    <a:lnTo>
                      <a:pt x="437" y="1209"/>
                    </a:lnTo>
                    <a:lnTo>
                      <a:pt x="443" y="1209"/>
                    </a:lnTo>
                    <a:lnTo>
                      <a:pt x="437" y="1209"/>
                    </a:lnTo>
                    <a:lnTo>
                      <a:pt x="431" y="1209"/>
                    </a:lnTo>
                    <a:lnTo>
                      <a:pt x="431" y="1203"/>
                    </a:lnTo>
                    <a:lnTo>
                      <a:pt x="426" y="1203"/>
                    </a:lnTo>
                    <a:lnTo>
                      <a:pt x="420" y="1203"/>
                    </a:lnTo>
                    <a:lnTo>
                      <a:pt x="420" y="1209"/>
                    </a:lnTo>
                    <a:lnTo>
                      <a:pt x="414" y="1209"/>
                    </a:lnTo>
                    <a:lnTo>
                      <a:pt x="414" y="1215"/>
                    </a:lnTo>
                    <a:lnTo>
                      <a:pt x="414" y="1209"/>
                    </a:lnTo>
                    <a:lnTo>
                      <a:pt x="414" y="1215"/>
                    </a:lnTo>
                    <a:lnTo>
                      <a:pt x="408" y="1209"/>
                    </a:lnTo>
                    <a:lnTo>
                      <a:pt x="408" y="1215"/>
                    </a:lnTo>
                    <a:lnTo>
                      <a:pt x="403" y="1215"/>
                    </a:lnTo>
                    <a:lnTo>
                      <a:pt x="403" y="1220"/>
                    </a:lnTo>
                    <a:lnTo>
                      <a:pt x="403" y="1226"/>
                    </a:lnTo>
                    <a:lnTo>
                      <a:pt x="403" y="1232"/>
                    </a:lnTo>
                    <a:lnTo>
                      <a:pt x="397" y="1232"/>
                    </a:lnTo>
                    <a:lnTo>
                      <a:pt x="397" y="1238"/>
                    </a:lnTo>
                    <a:lnTo>
                      <a:pt x="397" y="1243"/>
                    </a:lnTo>
                    <a:lnTo>
                      <a:pt x="403" y="1243"/>
                    </a:lnTo>
                    <a:lnTo>
                      <a:pt x="403" y="1249"/>
                    </a:lnTo>
                    <a:lnTo>
                      <a:pt x="403" y="1255"/>
                    </a:lnTo>
                    <a:lnTo>
                      <a:pt x="397" y="1255"/>
                    </a:lnTo>
                    <a:lnTo>
                      <a:pt x="391" y="1261"/>
                    </a:lnTo>
                    <a:lnTo>
                      <a:pt x="385" y="1261"/>
                    </a:lnTo>
                    <a:lnTo>
                      <a:pt x="385" y="1255"/>
                    </a:lnTo>
                    <a:lnTo>
                      <a:pt x="380" y="1255"/>
                    </a:lnTo>
                    <a:lnTo>
                      <a:pt x="385" y="1255"/>
                    </a:lnTo>
                    <a:lnTo>
                      <a:pt x="380" y="1249"/>
                    </a:lnTo>
                    <a:lnTo>
                      <a:pt x="380" y="1243"/>
                    </a:lnTo>
                    <a:lnTo>
                      <a:pt x="380" y="1238"/>
                    </a:lnTo>
                    <a:lnTo>
                      <a:pt x="380" y="1232"/>
                    </a:lnTo>
                    <a:lnTo>
                      <a:pt x="380" y="1226"/>
                    </a:lnTo>
                    <a:lnTo>
                      <a:pt x="380" y="1220"/>
                    </a:lnTo>
                    <a:lnTo>
                      <a:pt x="374" y="1220"/>
                    </a:lnTo>
                    <a:lnTo>
                      <a:pt x="374" y="1215"/>
                    </a:lnTo>
                    <a:lnTo>
                      <a:pt x="374" y="1209"/>
                    </a:lnTo>
                    <a:lnTo>
                      <a:pt x="374" y="1203"/>
                    </a:lnTo>
                    <a:lnTo>
                      <a:pt x="380" y="1203"/>
                    </a:lnTo>
                    <a:lnTo>
                      <a:pt x="385" y="1197"/>
                    </a:lnTo>
                    <a:lnTo>
                      <a:pt x="385" y="1192"/>
                    </a:lnTo>
                    <a:lnTo>
                      <a:pt x="391" y="1192"/>
                    </a:lnTo>
                    <a:lnTo>
                      <a:pt x="391" y="1186"/>
                    </a:lnTo>
                    <a:lnTo>
                      <a:pt x="391" y="1180"/>
                    </a:lnTo>
                    <a:lnTo>
                      <a:pt x="391" y="1174"/>
                    </a:lnTo>
                    <a:lnTo>
                      <a:pt x="391" y="1168"/>
                    </a:lnTo>
                    <a:lnTo>
                      <a:pt x="385" y="1168"/>
                    </a:lnTo>
                    <a:lnTo>
                      <a:pt x="380" y="1163"/>
                    </a:lnTo>
                    <a:lnTo>
                      <a:pt x="374" y="1163"/>
                    </a:lnTo>
                    <a:lnTo>
                      <a:pt x="374" y="1157"/>
                    </a:lnTo>
                    <a:lnTo>
                      <a:pt x="374" y="1151"/>
                    </a:lnTo>
                    <a:lnTo>
                      <a:pt x="374" y="1145"/>
                    </a:lnTo>
                    <a:lnTo>
                      <a:pt x="374" y="1140"/>
                    </a:lnTo>
                    <a:lnTo>
                      <a:pt x="374" y="1134"/>
                    </a:lnTo>
                    <a:lnTo>
                      <a:pt x="368" y="1134"/>
                    </a:lnTo>
                    <a:lnTo>
                      <a:pt x="362" y="1134"/>
                    </a:lnTo>
                    <a:lnTo>
                      <a:pt x="357" y="1134"/>
                    </a:lnTo>
                    <a:lnTo>
                      <a:pt x="357" y="1128"/>
                    </a:lnTo>
                    <a:lnTo>
                      <a:pt x="362" y="1128"/>
                    </a:lnTo>
                    <a:lnTo>
                      <a:pt x="368" y="1128"/>
                    </a:lnTo>
                    <a:lnTo>
                      <a:pt x="374" y="1128"/>
                    </a:lnTo>
                    <a:lnTo>
                      <a:pt x="374" y="1122"/>
                    </a:lnTo>
                    <a:lnTo>
                      <a:pt x="380" y="1122"/>
                    </a:lnTo>
                    <a:lnTo>
                      <a:pt x="380" y="1117"/>
                    </a:lnTo>
                    <a:lnTo>
                      <a:pt x="380" y="1111"/>
                    </a:lnTo>
                    <a:lnTo>
                      <a:pt x="374" y="1111"/>
                    </a:lnTo>
                    <a:lnTo>
                      <a:pt x="368" y="1111"/>
                    </a:lnTo>
                    <a:lnTo>
                      <a:pt x="368" y="1117"/>
                    </a:lnTo>
                    <a:lnTo>
                      <a:pt x="362" y="1117"/>
                    </a:lnTo>
                    <a:lnTo>
                      <a:pt x="362" y="1111"/>
                    </a:lnTo>
                    <a:lnTo>
                      <a:pt x="362" y="1117"/>
                    </a:lnTo>
                    <a:lnTo>
                      <a:pt x="357" y="1117"/>
                    </a:lnTo>
                    <a:lnTo>
                      <a:pt x="351" y="1117"/>
                    </a:lnTo>
                    <a:lnTo>
                      <a:pt x="351" y="1111"/>
                    </a:lnTo>
                    <a:lnTo>
                      <a:pt x="345" y="1111"/>
                    </a:lnTo>
                    <a:lnTo>
                      <a:pt x="339" y="1111"/>
                    </a:lnTo>
                    <a:lnTo>
                      <a:pt x="339" y="1117"/>
                    </a:lnTo>
                    <a:lnTo>
                      <a:pt x="339" y="1122"/>
                    </a:lnTo>
                    <a:lnTo>
                      <a:pt x="339" y="1117"/>
                    </a:lnTo>
                    <a:lnTo>
                      <a:pt x="339" y="1122"/>
                    </a:lnTo>
                    <a:lnTo>
                      <a:pt x="334" y="1122"/>
                    </a:lnTo>
                    <a:lnTo>
                      <a:pt x="339" y="1122"/>
                    </a:lnTo>
                    <a:lnTo>
                      <a:pt x="334" y="1122"/>
                    </a:lnTo>
                    <a:lnTo>
                      <a:pt x="328" y="1122"/>
                    </a:lnTo>
                    <a:lnTo>
                      <a:pt x="328" y="1128"/>
                    </a:lnTo>
                    <a:lnTo>
                      <a:pt x="328" y="1122"/>
                    </a:lnTo>
                    <a:lnTo>
                      <a:pt x="328" y="1128"/>
                    </a:lnTo>
                    <a:lnTo>
                      <a:pt x="328" y="1122"/>
                    </a:lnTo>
                    <a:lnTo>
                      <a:pt x="322" y="1122"/>
                    </a:lnTo>
                    <a:lnTo>
                      <a:pt x="322" y="1128"/>
                    </a:lnTo>
                    <a:lnTo>
                      <a:pt x="322" y="1122"/>
                    </a:lnTo>
                    <a:lnTo>
                      <a:pt x="316" y="1122"/>
                    </a:lnTo>
                    <a:lnTo>
                      <a:pt x="311" y="1122"/>
                    </a:lnTo>
                    <a:lnTo>
                      <a:pt x="311" y="1128"/>
                    </a:lnTo>
                    <a:lnTo>
                      <a:pt x="311" y="1122"/>
                    </a:lnTo>
                    <a:lnTo>
                      <a:pt x="305" y="1122"/>
                    </a:lnTo>
                    <a:lnTo>
                      <a:pt x="299" y="1122"/>
                    </a:lnTo>
                    <a:lnTo>
                      <a:pt x="293" y="1122"/>
                    </a:lnTo>
                    <a:lnTo>
                      <a:pt x="288" y="1122"/>
                    </a:lnTo>
                    <a:lnTo>
                      <a:pt x="288" y="1117"/>
                    </a:lnTo>
                    <a:lnTo>
                      <a:pt x="288" y="1111"/>
                    </a:lnTo>
                    <a:lnTo>
                      <a:pt x="282" y="1105"/>
                    </a:lnTo>
                    <a:lnTo>
                      <a:pt x="276" y="1105"/>
                    </a:lnTo>
                    <a:lnTo>
                      <a:pt x="270" y="1105"/>
                    </a:lnTo>
                    <a:lnTo>
                      <a:pt x="270" y="1099"/>
                    </a:lnTo>
                    <a:lnTo>
                      <a:pt x="265" y="1099"/>
                    </a:lnTo>
                    <a:lnTo>
                      <a:pt x="265" y="1105"/>
                    </a:lnTo>
                    <a:lnTo>
                      <a:pt x="259" y="1105"/>
                    </a:lnTo>
                    <a:lnTo>
                      <a:pt x="259" y="1099"/>
                    </a:lnTo>
                    <a:lnTo>
                      <a:pt x="253" y="1099"/>
                    </a:lnTo>
                    <a:lnTo>
                      <a:pt x="253" y="1105"/>
                    </a:lnTo>
                    <a:lnTo>
                      <a:pt x="247" y="1105"/>
                    </a:lnTo>
                    <a:lnTo>
                      <a:pt x="242" y="1105"/>
                    </a:lnTo>
                    <a:lnTo>
                      <a:pt x="236" y="1105"/>
                    </a:lnTo>
                    <a:lnTo>
                      <a:pt x="236" y="1099"/>
                    </a:lnTo>
                    <a:lnTo>
                      <a:pt x="230" y="1099"/>
                    </a:lnTo>
                    <a:lnTo>
                      <a:pt x="230" y="1094"/>
                    </a:lnTo>
                    <a:lnTo>
                      <a:pt x="224" y="1099"/>
                    </a:lnTo>
                    <a:lnTo>
                      <a:pt x="218" y="1099"/>
                    </a:lnTo>
                    <a:lnTo>
                      <a:pt x="218" y="1105"/>
                    </a:lnTo>
                    <a:lnTo>
                      <a:pt x="224" y="1105"/>
                    </a:lnTo>
                    <a:lnTo>
                      <a:pt x="218" y="1105"/>
                    </a:lnTo>
                    <a:lnTo>
                      <a:pt x="218" y="1111"/>
                    </a:lnTo>
                    <a:lnTo>
                      <a:pt x="224" y="1111"/>
                    </a:lnTo>
                    <a:lnTo>
                      <a:pt x="218" y="1111"/>
                    </a:lnTo>
                    <a:lnTo>
                      <a:pt x="218" y="1117"/>
                    </a:lnTo>
                    <a:lnTo>
                      <a:pt x="213" y="1117"/>
                    </a:lnTo>
                    <a:lnTo>
                      <a:pt x="213" y="1111"/>
                    </a:lnTo>
                    <a:lnTo>
                      <a:pt x="213" y="1117"/>
                    </a:lnTo>
                    <a:lnTo>
                      <a:pt x="207" y="1117"/>
                    </a:lnTo>
                    <a:lnTo>
                      <a:pt x="207" y="1122"/>
                    </a:lnTo>
                    <a:lnTo>
                      <a:pt x="201" y="1122"/>
                    </a:lnTo>
                    <a:lnTo>
                      <a:pt x="201" y="1128"/>
                    </a:lnTo>
                    <a:lnTo>
                      <a:pt x="195" y="1128"/>
                    </a:lnTo>
                    <a:lnTo>
                      <a:pt x="195" y="1122"/>
                    </a:lnTo>
                    <a:lnTo>
                      <a:pt x="195" y="1117"/>
                    </a:lnTo>
                    <a:lnTo>
                      <a:pt x="195" y="1111"/>
                    </a:lnTo>
                    <a:lnTo>
                      <a:pt x="195" y="110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5" name="Freeform 345"/>
              <p:cNvSpPr>
                <a:spLocks/>
              </p:cNvSpPr>
              <p:nvPr/>
            </p:nvSpPr>
            <p:spPr bwMode="auto">
              <a:xfrm>
                <a:off x="4229" y="2479"/>
                <a:ext cx="276" cy="679"/>
              </a:xfrm>
              <a:custGeom>
                <a:avLst/>
                <a:gdLst>
                  <a:gd name="T0" fmla="*/ 207 w 276"/>
                  <a:gd name="T1" fmla="*/ 668 h 679"/>
                  <a:gd name="T2" fmla="*/ 201 w 276"/>
                  <a:gd name="T3" fmla="*/ 645 h 679"/>
                  <a:gd name="T4" fmla="*/ 184 w 276"/>
                  <a:gd name="T5" fmla="*/ 622 h 679"/>
                  <a:gd name="T6" fmla="*/ 167 w 276"/>
                  <a:gd name="T7" fmla="*/ 622 h 679"/>
                  <a:gd name="T8" fmla="*/ 149 w 276"/>
                  <a:gd name="T9" fmla="*/ 610 h 679"/>
                  <a:gd name="T10" fmla="*/ 149 w 276"/>
                  <a:gd name="T11" fmla="*/ 593 h 679"/>
                  <a:gd name="T12" fmla="*/ 161 w 276"/>
                  <a:gd name="T13" fmla="*/ 564 h 679"/>
                  <a:gd name="T14" fmla="*/ 167 w 276"/>
                  <a:gd name="T15" fmla="*/ 541 h 679"/>
                  <a:gd name="T16" fmla="*/ 172 w 276"/>
                  <a:gd name="T17" fmla="*/ 518 h 679"/>
                  <a:gd name="T18" fmla="*/ 195 w 276"/>
                  <a:gd name="T19" fmla="*/ 501 h 679"/>
                  <a:gd name="T20" fmla="*/ 201 w 276"/>
                  <a:gd name="T21" fmla="*/ 489 h 679"/>
                  <a:gd name="T22" fmla="*/ 213 w 276"/>
                  <a:gd name="T23" fmla="*/ 472 h 679"/>
                  <a:gd name="T24" fmla="*/ 230 w 276"/>
                  <a:gd name="T25" fmla="*/ 455 h 679"/>
                  <a:gd name="T26" fmla="*/ 213 w 276"/>
                  <a:gd name="T27" fmla="*/ 432 h 679"/>
                  <a:gd name="T28" fmla="*/ 247 w 276"/>
                  <a:gd name="T29" fmla="*/ 426 h 679"/>
                  <a:gd name="T30" fmla="*/ 270 w 276"/>
                  <a:gd name="T31" fmla="*/ 426 h 679"/>
                  <a:gd name="T32" fmla="*/ 270 w 276"/>
                  <a:gd name="T33" fmla="*/ 397 h 679"/>
                  <a:gd name="T34" fmla="*/ 270 w 276"/>
                  <a:gd name="T35" fmla="*/ 380 h 679"/>
                  <a:gd name="T36" fmla="*/ 270 w 276"/>
                  <a:gd name="T37" fmla="*/ 363 h 679"/>
                  <a:gd name="T38" fmla="*/ 265 w 276"/>
                  <a:gd name="T39" fmla="*/ 351 h 679"/>
                  <a:gd name="T40" fmla="*/ 236 w 276"/>
                  <a:gd name="T41" fmla="*/ 351 h 679"/>
                  <a:gd name="T42" fmla="*/ 218 w 276"/>
                  <a:gd name="T43" fmla="*/ 363 h 679"/>
                  <a:gd name="T44" fmla="*/ 201 w 276"/>
                  <a:gd name="T45" fmla="*/ 363 h 679"/>
                  <a:gd name="T46" fmla="*/ 190 w 276"/>
                  <a:gd name="T47" fmla="*/ 391 h 679"/>
                  <a:gd name="T48" fmla="*/ 172 w 276"/>
                  <a:gd name="T49" fmla="*/ 403 h 679"/>
                  <a:gd name="T50" fmla="*/ 149 w 276"/>
                  <a:gd name="T51" fmla="*/ 409 h 679"/>
                  <a:gd name="T52" fmla="*/ 138 w 276"/>
                  <a:gd name="T53" fmla="*/ 414 h 679"/>
                  <a:gd name="T54" fmla="*/ 121 w 276"/>
                  <a:gd name="T55" fmla="*/ 409 h 679"/>
                  <a:gd name="T56" fmla="*/ 109 w 276"/>
                  <a:gd name="T57" fmla="*/ 380 h 679"/>
                  <a:gd name="T58" fmla="*/ 92 w 276"/>
                  <a:gd name="T59" fmla="*/ 386 h 679"/>
                  <a:gd name="T60" fmla="*/ 63 w 276"/>
                  <a:gd name="T61" fmla="*/ 386 h 679"/>
                  <a:gd name="T62" fmla="*/ 69 w 276"/>
                  <a:gd name="T63" fmla="*/ 351 h 679"/>
                  <a:gd name="T64" fmla="*/ 80 w 276"/>
                  <a:gd name="T65" fmla="*/ 334 h 679"/>
                  <a:gd name="T66" fmla="*/ 92 w 276"/>
                  <a:gd name="T67" fmla="*/ 311 h 679"/>
                  <a:gd name="T68" fmla="*/ 98 w 276"/>
                  <a:gd name="T69" fmla="*/ 288 h 679"/>
                  <a:gd name="T70" fmla="*/ 109 w 276"/>
                  <a:gd name="T71" fmla="*/ 271 h 679"/>
                  <a:gd name="T72" fmla="*/ 121 w 276"/>
                  <a:gd name="T73" fmla="*/ 253 h 679"/>
                  <a:gd name="T74" fmla="*/ 115 w 276"/>
                  <a:gd name="T75" fmla="*/ 242 h 679"/>
                  <a:gd name="T76" fmla="*/ 86 w 276"/>
                  <a:gd name="T77" fmla="*/ 236 h 679"/>
                  <a:gd name="T78" fmla="*/ 63 w 276"/>
                  <a:gd name="T79" fmla="*/ 242 h 679"/>
                  <a:gd name="T80" fmla="*/ 40 w 276"/>
                  <a:gd name="T81" fmla="*/ 248 h 679"/>
                  <a:gd name="T82" fmla="*/ 34 w 276"/>
                  <a:gd name="T83" fmla="*/ 225 h 679"/>
                  <a:gd name="T84" fmla="*/ 34 w 276"/>
                  <a:gd name="T85" fmla="*/ 196 h 679"/>
                  <a:gd name="T86" fmla="*/ 46 w 276"/>
                  <a:gd name="T87" fmla="*/ 184 h 679"/>
                  <a:gd name="T88" fmla="*/ 46 w 276"/>
                  <a:gd name="T89" fmla="*/ 167 h 679"/>
                  <a:gd name="T90" fmla="*/ 34 w 276"/>
                  <a:gd name="T91" fmla="*/ 150 h 679"/>
                  <a:gd name="T92" fmla="*/ 11 w 276"/>
                  <a:gd name="T93" fmla="*/ 138 h 679"/>
                  <a:gd name="T94" fmla="*/ 23 w 276"/>
                  <a:gd name="T95" fmla="*/ 121 h 679"/>
                  <a:gd name="T96" fmla="*/ 34 w 276"/>
                  <a:gd name="T97" fmla="*/ 92 h 679"/>
                  <a:gd name="T98" fmla="*/ 11 w 276"/>
                  <a:gd name="T99" fmla="*/ 75 h 679"/>
                  <a:gd name="T100" fmla="*/ 0 w 276"/>
                  <a:gd name="T101" fmla="*/ 63 h 679"/>
                  <a:gd name="T102" fmla="*/ 29 w 276"/>
                  <a:gd name="T103" fmla="*/ 63 h 679"/>
                  <a:gd name="T104" fmla="*/ 23 w 276"/>
                  <a:gd name="T105" fmla="*/ 40 h 679"/>
                  <a:gd name="T106" fmla="*/ 23 w 276"/>
                  <a:gd name="T107" fmla="*/ 29 h 67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76" h="679">
                    <a:moveTo>
                      <a:pt x="218" y="679"/>
                    </a:moveTo>
                    <a:lnTo>
                      <a:pt x="218" y="673"/>
                    </a:lnTo>
                    <a:lnTo>
                      <a:pt x="213" y="673"/>
                    </a:lnTo>
                    <a:lnTo>
                      <a:pt x="213" y="668"/>
                    </a:lnTo>
                    <a:lnTo>
                      <a:pt x="207" y="668"/>
                    </a:lnTo>
                    <a:lnTo>
                      <a:pt x="207" y="673"/>
                    </a:lnTo>
                    <a:lnTo>
                      <a:pt x="207" y="668"/>
                    </a:lnTo>
                    <a:lnTo>
                      <a:pt x="213" y="668"/>
                    </a:lnTo>
                    <a:lnTo>
                      <a:pt x="213" y="662"/>
                    </a:lnTo>
                    <a:lnTo>
                      <a:pt x="207" y="662"/>
                    </a:lnTo>
                    <a:lnTo>
                      <a:pt x="207" y="656"/>
                    </a:lnTo>
                    <a:lnTo>
                      <a:pt x="207" y="650"/>
                    </a:lnTo>
                    <a:lnTo>
                      <a:pt x="201" y="650"/>
                    </a:lnTo>
                    <a:lnTo>
                      <a:pt x="201" y="645"/>
                    </a:lnTo>
                    <a:lnTo>
                      <a:pt x="195" y="645"/>
                    </a:lnTo>
                    <a:lnTo>
                      <a:pt x="195" y="639"/>
                    </a:lnTo>
                    <a:lnTo>
                      <a:pt x="195" y="633"/>
                    </a:lnTo>
                    <a:lnTo>
                      <a:pt x="195" y="627"/>
                    </a:lnTo>
                    <a:lnTo>
                      <a:pt x="190" y="627"/>
                    </a:lnTo>
                    <a:lnTo>
                      <a:pt x="190" y="622"/>
                    </a:lnTo>
                    <a:lnTo>
                      <a:pt x="184" y="622"/>
                    </a:lnTo>
                    <a:lnTo>
                      <a:pt x="184" y="627"/>
                    </a:lnTo>
                    <a:lnTo>
                      <a:pt x="178" y="627"/>
                    </a:lnTo>
                    <a:lnTo>
                      <a:pt x="178" y="622"/>
                    </a:lnTo>
                    <a:lnTo>
                      <a:pt x="172" y="622"/>
                    </a:lnTo>
                    <a:lnTo>
                      <a:pt x="172" y="627"/>
                    </a:lnTo>
                    <a:lnTo>
                      <a:pt x="167" y="627"/>
                    </a:lnTo>
                    <a:lnTo>
                      <a:pt x="167" y="622"/>
                    </a:lnTo>
                    <a:lnTo>
                      <a:pt x="167" y="616"/>
                    </a:lnTo>
                    <a:lnTo>
                      <a:pt x="167" y="610"/>
                    </a:lnTo>
                    <a:lnTo>
                      <a:pt x="161" y="610"/>
                    </a:lnTo>
                    <a:lnTo>
                      <a:pt x="155" y="610"/>
                    </a:lnTo>
                    <a:lnTo>
                      <a:pt x="155" y="616"/>
                    </a:lnTo>
                    <a:lnTo>
                      <a:pt x="149" y="616"/>
                    </a:lnTo>
                    <a:lnTo>
                      <a:pt x="149" y="610"/>
                    </a:lnTo>
                    <a:lnTo>
                      <a:pt x="149" y="604"/>
                    </a:lnTo>
                    <a:lnTo>
                      <a:pt x="149" y="599"/>
                    </a:lnTo>
                    <a:lnTo>
                      <a:pt x="149" y="593"/>
                    </a:lnTo>
                    <a:lnTo>
                      <a:pt x="155" y="593"/>
                    </a:lnTo>
                    <a:lnTo>
                      <a:pt x="149" y="593"/>
                    </a:lnTo>
                    <a:lnTo>
                      <a:pt x="149" y="587"/>
                    </a:lnTo>
                    <a:lnTo>
                      <a:pt x="149" y="593"/>
                    </a:lnTo>
                    <a:lnTo>
                      <a:pt x="149" y="587"/>
                    </a:lnTo>
                    <a:lnTo>
                      <a:pt x="149" y="581"/>
                    </a:lnTo>
                    <a:lnTo>
                      <a:pt x="155" y="581"/>
                    </a:lnTo>
                    <a:lnTo>
                      <a:pt x="155" y="576"/>
                    </a:lnTo>
                    <a:lnTo>
                      <a:pt x="155" y="570"/>
                    </a:lnTo>
                    <a:lnTo>
                      <a:pt x="155" y="564"/>
                    </a:lnTo>
                    <a:lnTo>
                      <a:pt x="161" y="564"/>
                    </a:lnTo>
                    <a:lnTo>
                      <a:pt x="161" y="558"/>
                    </a:lnTo>
                    <a:lnTo>
                      <a:pt x="161" y="553"/>
                    </a:lnTo>
                    <a:lnTo>
                      <a:pt x="167" y="553"/>
                    </a:lnTo>
                    <a:lnTo>
                      <a:pt x="172" y="553"/>
                    </a:lnTo>
                    <a:lnTo>
                      <a:pt x="172" y="547"/>
                    </a:lnTo>
                    <a:lnTo>
                      <a:pt x="167" y="547"/>
                    </a:lnTo>
                    <a:lnTo>
                      <a:pt x="167" y="541"/>
                    </a:lnTo>
                    <a:lnTo>
                      <a:pt x="161" y="541"/>
                    </a:lnTo>
                    <a:lnTo>
                      <a:pt x="161" y="535"/>
                    </a:lnTo>
                    <a:lnTo>
                      <a:pt x="161" y="530"/>
                    </a:lnTo>
                    <a:lnTo>
                      <a:pt x="167" y="530"/>
                    </a:lnTo>
                    <a:lnTo>
                      <a:pt x="167" y="524"/>
                    </a:lnTo>
                    <a:lnTo>
                      <a:pt x="172" y="524"/>
                    </a:lnTo>
                    <a:lnTo>
                      <a:pt x="172" y="518"/>
                    </a:lnTo>
                    <a:lnTo>
                      <a:pt x="178" y="518"/>
                    </a:lnTo>
                    <a:lnTo>
                      <a:pt x="184" y="518"/>
                    </a:lnTo>
                    <a:lnTo>
                      <a:pt x="184" y="512"/>
                    </a:lnTo>
                    <a:lnTo>
                      <a:pt x="190" y="512"/>
                    </a:lnTo>
                    <a:lnTo>
                      <a:pt x="190" y="507"/>
                    </a:lnTo>
                    <a:lnTo>
                      <a:pt x="195" y="507"/>
                    </a:lnTo>
                    <a:lnTo>
                      <a:pt x="195" y="501"/>
                    </a:lnTo>
                    <a:lnTo>
                      <a:pt x="201" y="501"/>
                    </a:lnTo>
                    <a:lnTo>
                      <a:pt x="201" y="495"/>
                    </a:lnTo>
                    <a:lnTo>
                      <a:pt x="195" y="495"/>
                    </a:lnTo>
                    <a:lnTo>
                      <a:pt x="195" y="489"/>
                    </a:lnTo>
                    <a:lnTo>
                      <a:pt x="195" y="495"/>
                    </a:lnTo>
                    <a:lnTo>
                      <a:pt x="195" y="489"/>
                    </a:lnTo>
                    <a:lnTo>
                      <a:pt x="201" y="489"/>
                    </a:lnTo>
                    <a:lnTo>
                      <a:pt x="201" y="495"/>
                    </a:lnTo>
                    <a:lnTo>
                      <a:pt x="201" y="489"/>
                    </a:lnTo>
                    <a:lnTo>
                      <a:pt x="201" y="484"/>
                    </a:lnTo>
                    <a:lnTo>
                      <a:pt x="201" y="478"/>
                    </a:lnTo>
                    <a:lnTo>
                      <a:pt x="207" y="478"/>
                    </a:lnTo>
                    <a:lnTo>
                      <a:pt x="207" y="472"/>
                    </a:lnTo>
                    <a:lnTo>
                      <a:pt x="213" y="472"/>
                    </a:lnTo>
                    <a:lnTo>
                      <a:pt x="218" y="472"/>
                    </a:lnTo>
                    <a:lnTo>
                      <a:pt x="218" y="466"/>
                    </a:lnTo>
                    <a:lnTo>
                      <a:pt x="218" y="472"/>
                    </a:lnTo>
                    <a:lnTo>
                      <a:pt x="218" y="466"/>
                    </a:lnTo>
                    <a:lnTo>
                      <a:pt x="224" y="466"/>
                    </a:lnTo>
                    <a:lnTo>
                      <a:pt x="230" y="461"/>
                    </a:lnTo>
                    <a:lnTo>
                      <a:pt x="230" y="455"/>
                    </a:lnTo>
                    <a:lnTo>
                      <a:pt x="224" y="455"/>
                    </a:lnTo>
                    <a:lnTo>
                      <a:pt x="224" y="449"/>
                    </a:lnTo>
                    <a:lnTo>
                      <a:pt x="218" y="449"/>
                    </a:lnTo>
                    <a:lnTo>
                      <a:pt x="218" y="443"/>
                    </a:lnTo>
                    <a:lnTo>
                      <a:pt x="218" y="437"/>
                    </a:lnTo>
                    <a:lnTo>
                      <a:pt x="213" y="437"/>
                    </a:lnTo>
                    <a:lnTo>
                      <a:pt x="213" y="432"/>
                    </a:lnTo>
                    <a:lnTo>
                      <a:pt x="218" y="432"/>
                    </a:lnTo>
                    <a:lnTo>
                      <a:pt x="224" y="432"/>
                    </a:lnTo>
                    <a:lnTo>
                      <a:pt x="230" y="432"/>
                    </a:lnTo>
                    <a:lnTo>
                      <a:pt x="236" y="432"/>
                    </a:lnTo>
                    <a:lnTo>
                      <a:pt x="241" y="432"/>
                    </a:lnTo>
                    <a:lnTo>
                      <a:pt x="247" y="432"/>
                    </a:lnTo>
                    <a:lnTo>
                      <a:pt x="247" y="426"/>
                    </a:lnTo>
                    <a:lnTo>
                      <a:pt x="247" y="432"/>
                    </a:lnTo>
                    <a:lnTo>
                      <a:pt x="253" y="426"/>
                    </a:lnTo>
                    <a:lnTo>
                      <a:pt x="253" y="432"/>
                    </a:lnTo>
                    <a:lnTo>
                      <a:pt x="253" y="426"/>
                    </a:lnTo>
                    <a:lnTo>
                      <a:pt x="259" y="426"/>
                    </a:lnTo>
                    <a:lnTo>
                      <a:pt x="265" y="426"/>
                    </a:lnTo>
                    <a:lnTo>
                      <a:pt x="270" y="426"/>
                    </a:lnTo>
                    <a:lnTo>
                      <a:pt x="276" y="426"/>
                    </a:lnTo>
                    <a:lnTo>
                      <a:pt x="276" y="420"/>
                    </a:lnTo>
                    <a:lnTo>
                      <a:pt x="276" y="414"/>
                    </a:lnTo>
                    <a:lnTo>
                      <a:pt x="276" y="409"/>
                    </a:lnTo>
                    <a:lnTo>
                      <a:pt x="276" y="403"/>
                    </a:lnTo>
                    <a:lnTo>
                      <a:pt x="270" y="403"/>
                    </a:lnTo>
                    <a:lnTo>
                      <a:pt x="270" y="397"/>
                    </a:lnTo>
                    <a:lnTo>
                      <a:pt x="270" y="403"/>
                    </a:lnTo>
                    <a:lnTo>
                      <a:pt x="270" y="397"/>
                    </a:lnTo>
                    <a:lnTo>
                      <a:pt x="265" y="397"/>
                    </a:lnTo>
                    <a:lnTo>
                      <a:pt x="265" y="391"/>
                    </a:lnTo>
                    <a:lnTo>
                      <a:pt x="265" y="386"/>
                    </a:lnTo>
                    <a:lnTo>
                      <a:pt x="265" y="380"/>
                    </a:lnTo>
                    <a:lnTo>
                      <a:pt x="270" y="380"/>
                    </a:lnTo>
                    <a:lnTo>
                      <a:pt x="270" y="374"/>
                    </a:lnTo>
                    <a:lnTo>
                      <a:pt x="265" y="374"/>
                    </a:lnTo>
                    <a:lnTo>
                      <a:pt x="265" y="368"/>
                    </a:lnTo>
                    <a:lnTo>
                      <a:pt x="270" y="368"/>
                    </a:lnTo>
                    <a:lnTo>
                      <a:pt x="270" y="363"/>
                    </a:lnTo>
                    <a:lnTo>
                      <a:pt x="265" y="363"/>
                    </a:lnTo>
                    <a:lnTo>
                      <a:pt x="270" y="363"/>
                    </a:lnTo>
                    <a:lnTo>
                      <a:pt x="265" y="363"/>
                    </a:lnTo>
                    <a:lnTo>
                      <a:pt x="265" y="357"/>
                    </a:lnTo>
                    <a:lnTo>
                      <a:pt x="259" y="357"/>
                    </a:lnTo>
                    <a:lnTo>
                      <a:pt x="259" y="351"/>
                    </a:lnTo>
                    <a:lnTo>
                      <a:pt x="259" y="357"/>
                    </a:lnTo>
                    <a:lnTo>
                      <a:pt x="265" y="357"/>
                    </a:lnTo>
                    <a:lnTo>
                      <a:pt x="265" y="351"/>
                    </a:lnTo>
                    <a:lnTo>
                      <a:pt x="259" y="351"/>
                    </a:lnTo>
                    <a:lnTo>
                      <a:pt x="253" y="351"/>
                    </a:lnTo>
                    <a:lnTo>
                      <a:pt x="253" y="345"/>
                    </a:lnTo>
                    <a:lnTo>
                      <a:pt x="247" y="345"/>
                    </a:lnTo>
                    <a:lnTo>
                      <a:pt x="241" y="345"/>
                    </a:lnTo>
                    <a:lnTo>
                      <a:pt x="241" y="351"/>
                    </a:lnTo>
                    <a:lnTo>
                      <a:pt x="236" y="351"/>
                    </a:lnTo>
                    <a:lnTo>
                      <a:pt x="230" y="351"/>
                    </a:lnTo>
                    <a:lnTo>
                      <a:pt x="230" y="357"/>
                    </a:lnTo>
                    <a:lnTo>
                      <a:pt x="230" y="363"/>
                    </a:lnTo>
                    <a:lnTo>
                      <a:pt x="224" y="363"/>
                    </a:lnTo>
                    <a:lnTo>
                      <a:pt x="224" y="368"/>
                    </a:lnTo>
                    <a:lnTo>
                      <a:pt x="218" y="368"/>
                    </a:lnTo>
                    <a:lnTo>
                      <a:pt x="218" y="363"/>
                    </a:lnTo>
                    <a:lnTo>
                      <a:pt x="218" y="368"/>
                    </a:lnTo>
                    <a:lnTo>
                      <a:pt x="213" y="368"/>
                    </a:lnTo>
                    <a:lnTo>
                      <a:pt x="213" y="363"/>
                    </a:lnTo>
                    <a:lnTo>
                      <a:pt x="213" y="368"/>
                    </a:lnTo>
                    <a:lnTo>
                      <a:pt x="207" y="368"/>
                    </a:lnTo>
                    <a:lnTo>
                      <a:pt x="207" y="363"/>
                    </a:lnTo>
                    <a:lnTo>
                      <a:pt x="201" y="363"/>
                    </a:lnTo>
                    <a:lnTo>
                      <a:pt x="201" y="368"/>
                    </a:lnTo>
                    <a:lnTo>
                      <a:pt x="195" y="368"/>
                    </a:lnTo>
                    <a:lnTo>
                      <a:pt x="195" y="374"/>
                    </a:lnTo>
                    <a:lnTo>
                      <a:pt x="195" y="380"/>
                    </a:lnTo>
                    <a:lnTo>
                      <a:pt x="190" y="380"/>
                    </a:lnTo>
                    <a:lnTo>
                      <a:pt x="190" y="386"/>
                    </a:lnTo>
                    <a:lnTo>
                      <a:pt x="190" y="391"/>
                    </a:lnTo>
                    <a:lnTo>
                      <a:pt x="184" y="391"/>
                    </a:lnTo>
                    <a:lnTo>
                      <a:pt x="178" y="391"/>
                    </a:lnTo>
                    <a:lnTo>
                      <a:pt x="184" y="391"/>
                    </a:lnTo>
                    <a:lnTo>
                      <a:pt x="184" y="397"/>
                    </a:lnTo>
                    <a:lnTo>
                      <a:pt x="178" y="397"/>
                    </a:lnTo>
                    <a:lnTo>
                      <a:pt x="178" y="403"/>
                    </a:lnTo>
                    <a:lnTo>
                      <a:pt x="172" y="403"/>
                    </a:lnTo>
                    <a:lnTo>
                      <a:pt x="167" y="403"/>
                    </a:lnTo>
                    <a:lnTo>
                      <a:pt x="161" y="403"/>
                    </a:lnTo>
                    <a:lnTo>
                      <a:pt x="161" y="409"/>
                    </a:lnTo>
                    <a:lnTo>
                      <a:pt x="161" y="403"/>
                    </a:lnTo>
                    <a:lnTo>
                      <a:pt x="155" y="403"/>
                    </a:lnTo>
                    <a:lnTo>
                      <a:pt x="155" y="409"/>
                    </a:lnTo>
                    <a:lnTo>
                      <a:pt x="149" y="409"/>
                    </a:lnTo>
                    <a:lnTo>
                      <a:pt x="149" y="414"/>
                    </a:lnTo>
                    <a:lnTo>
                      <a:pt x="149" y="420"/>
                    </a:lnTo>
                    <a:lnTo>
                      <a:pt x="149" y="414"/>
                    </a:lnTo>
                    <a:lnTo>
                      <a:pt x="144" y="414"/>
                    </a:lnTo>
                    <a:lnTo>
                      <a:pt x="144" y="420"/>
                    </a:lnTo>
                    <a:lnTo>
                      <a:pt x="138" y="420"/>
                    </a:lnTo>
                    <a:lnTo>
                      <a:pt x="138" y="414"/>
                    </a:lnTo>
                    <a:lnTo>
                      <a:pt x="132" y="414"/>
                    </a:lnTo>
                    <a:lnTo>
                      <a:pt x="126" y="420"/>
                    </a:lnTo>
                    <a:lnTo>
                      <a:pt x="121" y="420"/>
                    </a:lnTo>
                    <a:lnTo>
                      <a:pt x="121" y="414"/>
                    </a:lnTo>
                    <a:lnTo>
                      <a:pt x="126" y="414"/>
                    </a:lnTo>
                    <a:lnTo>
                      <a:pt x="126" y="409"/>
                    </a:lnTo>
                    <a:lnTo>
                      <a:pt x="121" y="409"/>
                    </a:lnTo>
                    <a:lnTo>
                      <a:pt x="121" y="403"/>
                    </a:lnTo>
                    <a:lnTo>
                      <a:pt x="115" y="403"/>
                    </a:lnTo>
                    <a:lnTo>
                      <a:pt x="115" y="397"/>
                    </a:lnTo>
                    <a:lnTo>
                      <a:pt x="115" y="391"/>
                    </a:lnTo>
                    <a:lnTo>
                      <a:pt x="109" y="391"/>
                    </a:lnTo>
                    <a:lnTo>
                      <a:pt x="109" y="386"/>
                    </a:lnTo>
                    <a:lnTo>
                      <a:pt x="109" y="380"/>
                    </a:lnTo>
                    <a:lnTo>
                      <a:pt x="103" y="380"/>
                    </a:lnTo>
                    <a:lnTo>
                      <a:pt x="103" y="386"/>
                    </a:lnTo>
                    <a:lnTo>
                      <a:pt x="98" y="386"/>
                    </a:lnTo>
                    <a:lnTo>
                      <a:pt x="98" y="380"/>
                    </a:lnTo>
                    <a:lnTo>
                      <a:pt x="98" y="386"/>
                    </a:lnTo>
                    <a:lnTo>
                      <a:pt x="92" y="380"/>
                    </a:lnTo>
                    <a:lnTo>
                      <a:pt x="92" y="386"/>
                    </a:lnTo>
                    <a:lnTo>
                      <a:pt x="86" y="386"/>
                    </a:lnTo>
                    <a:lnTo>
                      <a:pt x="86" y="391"/>
                    </a:lnTo>
                    <a:lnTo>
                      <a:pt x="86" y="386"/>
                    </a:lnTo>
                    <a:lnTo>
                      <a:pt x="80" y="386"/>
                    </a:lnTo>
                    <a:lnTo>
                      <a:pt x="75" y="386"/>
                    </a:lnTo>
                    <a:lnTo>
                      <a:pt x="69" y="386"/>
                    </a:lnTo>
                    <a:lnTo>
                      <a:pt x="63" y="386"/>
                    </a:lnTo>
                    <a:lnTo>
                      <a:pt x="63" y="380"/>
                    </a:lnTo>
                    <a:lnTo>
                      <a:pt x="63" y="374"/>
                    </a:lnTo>
                    <a:lnTo>
                      <a:pt x="63" y="368"/>
                    </a:lnTo>
                    <a:lnTo>
                      <a:pt x="63" y="363"/>
                    </a:lnTo>
                    <a:lnTo>
                      <a:pt x="63" y="357"/>
                    </a:lnTo>
                    <a:lnTo>
                      <a:pt x="69" y="357"/>
                    </a:lnTo>
                    <a:lnTo>
                      <a:pt x="69" y="351"/>
                    </a:lnTo>
                    <a:lnTo>
                      <a:pt x="69" y="357"/>
                    </a:lnTo>
                    <a:lnTo>
                      <a:pt x="69" y="351"/>
                    </a:lnTo>
                    <a:lnTo>
                      <a:pt x="75" y="351"/>
                    </a:lnTo>
                    <a:lnTo>
                      <a:pt x="80" y="351"/>
                    </a:lnTo>
                    <a:lnTo>
                      <a:pt x="80" y="345"/>
                    </a:lnTo>
                    <a:lnTo>
                      <a:pt x="80" y="340"/>
                    </a:lnTo>
                    <a:lnTo>
                      <a:pt x="80" y="334"/>
                    </a:lnTo>
                    <a:lnTo>
                      <a:pt x="80" y="328"/>
                    </a:lnTo>
                    <a:lnTo>
                      <a:pt x="75" y="328"/>
                    </a:lnTo>
                    <a:lnTo>
                      <a:pt x="75" y="322"/>
                    </a:lnTo>
                    <a:lnTo>
                      <a:pt x="80" y="322"/>
                    </a:lnTo>
                    <a:lnTo>
                      <a:pt x="80" y="317"/>
                    </a:lnTo>
                    <a:lnTo>
                      <a:pt x="86" y="311"/>
                    </a:lnTo>
                    <a:lnTo>
                      <a:pt x="92" y="311"/>
                    </a:lnTo>
                    <a:lnTo>
                      <a:pt x="92" y="305"/>
                    </a:lnTo>
                    <a:lnTo>
                      <a:pt x="98" y="305"/>
                    </a:lnTo>
                    <a:lnTo>
                      <a:pt x="98" y="299"/>
                    </a:lnTo>
                    <a:lnTo>
                      <a:pt x="98" y="294"/>
                    </a:lnTo>
                    <a:lnTo>
                      <a:pt x="103" y="294"/>
                    </a:lnTo>
                    <a:lnTo>
                      <a:pt x="103" y="288"/>
                    </a:lnTo>
                    <a:lnTo>
                      <a:pt x="98" y="288"/>
                    </a:lnTo>
                    <a:lnTo>
                      <a:pt x="103" y="288"/>
                    </a:lnTo>
                    <a:lnTo>
                      <a:pt x="103" y="282"/>
                    </a:lnTo>
                    <a:lnTo>
                      <a:pt x="109" y="282"/>
                    </a:lnTo>
                    <a:lnTo>
                      <a:pt x="109" y="276"/>
                    </a:lnTo>
                    <a:lnTo>
                      <a:pt x="115" y="276"/>
                    </a:lnTo>
                    <a:lnTo>
                      <a:pt x="115" y="271"/>
                    </a:lnTo>
                    <a:lnTo>
                      <a:pt x="109" y="271"/>
                    </a:lnTo>
                    <a:lnTo>
                      <a:pt x="115" y="271"/>
                    </a:lnTo>
                    <a:lnTo>
                      <a:pt x="115" y="265"/>
                    </a:lnTo>
                    <a:lnTo>
                      <a:pt x="109" y="265"/>
                    </a:lnTo>
                    <a:lnTo>
                      <a:pt x="115" y="265"/>
                    </a:lnTo>
                    <a:lnTo>
                      <a:pt x="115" y="259"/>
                    </a:lnTo>
                    <a:lnTo>
                      <a:pt x="121" y="259"/>
                    </a:lnTo>
                    <a:lnTo>
                      <a:pt x="121" y="253"/>
                    </a:lnTo>
                    <a:lnTo>
                      <a:pt x="121" y="248"/>
                    </a:lnTo>
                    <a:lnTo>
                      <a:pt x="126" y="248"/>
                    </a:lnTo>
                    <a:lnTo>
                      <a:pt x="126" y="242"/>
                    </a:lnTo>
                    <a:lnTo>
                      <a:pt x="132" y="242"/>
                    </a:lnTo>
                    <a:lnTo>
                      <a:pt x="126" y="242"/>
                    </a:lnTo>
                    <a:lnTo>
                      <a:pt x="121" y="242"/>
                    </a:lnTo>
                    <a:lnTo>
                      <a:pt x="115" y="242"/>
                    </a:lnTo>
                    <a:lnTo>
                      <a:pt x="115" y="236"/>
                    </a:lnTo>
                    <a:lnTo>
                      <a:pt x="109" y="230"/>
                    </a:lnTo>
                    <a:lnTo>
                      <a:pt x="103" y="230"/>
                    </a:lnTo>
                    <a:lnTo>
                      <a:pt x="98" y="230"/>
                    </a:lnTo>
                    <a:lnTo>
                      <a:pt x="92" y="230"/>
                    </a:lnTo>
                    <a:lnTo>
                      <a:pt x="92" y="236"/>
                    </a:lnTo>
                    <a:lnTo>
                      <a:pt x="86" y="236"/>
                    </a:lnTo>
                    <a:lnTo>
                      <a:pt x="80" y="236"/>
                    </a:lnTo>
                    <a:lnTo>
                      <a:pt x="80" y="242"/>
                    </a:lnTo>
                    <a:lnTo>
                      <a:pt x="75" y="242"/>
                    </a:lnTo>
                    <a:lnTo>
                      <a:pt x="69" y="242"/>
                    </a:lnTo>
                    <a:lnTo>
                      <a:pt x="69" y="248"/>
                    </a:lnTo>
                    <a:lnTo>
                      <a:pt x="63" y="248"/>
                    </a:lnTo>
                    <a:lnTo>
                      <a:pt x="63" y="242"/>
                    </a:lnTo>
                    <a:lnTo>
                      <a:pt x="63" y="248"/>
                    </a:lnTo>
                    <a:lnTo>
                      <a:pt x="57" y="248"/>
                    </a:lnTo>
                    <a:lnTo>
                      <a:pt x="52" y="248"/>
                    </a:lnTo>
                    <a:lnTo>
                      <a:pt x="52" y="253"/>
                    </a:lnTo>
                    <a:lnTo>
                      <a:pt x="46" y="253"/>
                    </a:lnTo>
                    <a:lnTo>
                      <a:pt x="40" y="253"/>
                    </a:lnTo>
                    <a:lnTo>
                      <a:pt x="40" y="248"/>
                    </a:lnTo>
                    <a:lnTo>
                      <a:pt x="40" y="242"/>
                    </a:lnTo>
                    <a:lnTo>
                      <a:pt x="34" y="242"/>
                    </a:lnTo>
                    <a:lnTo>
                      <a:pt x="34" y="236"/>
                    </a:lnTo>
                    <a:lnTo>
                      <a:pt x="34" y="230"/>
                    </a:lnTo>
                    <a:lnTo>
                      <a:pt x="29" y="230"/>
                    </a:lnTo>
                    <a:lnTo>
                      <a:pt x="34" y="230"/>
                    </a:lnTo>
                    <a:lnTo>
                      <a:pt x="34" y="225"/>
                    </a:lnTo>
                    <a:lnTo>
                      <a:pt x="34" y="219"/>
                    </a:lnTo>
                    <a:lnTo>
                      <a:pt x="34" y="213"/>
                    </a:lnTo>
                    <a:lnTo>
                      <a:pt x="34" y="207"/>
                    </a:lnTo>
                    <a:lnTo>
                      <a:pt x="34" y="202"/>
                    </a:lnTo>
                    <a:lnTo>
                      <a:pt x="29" y="202"/>
                    </a:lnTo>
                    <a:lnTo>
                      <a:pt x="29" y="196"/>
                    </a:lnTo>
                    <a:lnTo>
                      <a:pt x="34" y="196"/>
                    </a:lnTo>
                    <a:lnTo>
                      <a:pt x="34" y="190"/>
                    </a:lnTo>
                    <a:lnTo>
                      <a:pt x="40" y="190"/>
                    </a:lnTo>
                    <a:lnTo>
                      <a:pt x="40" y="184"/>
                    </a:lnTo>
                    <a:lnTo>
                      <a:pt x="46" y="184"/>
                    </a:lnTo>
                    <a:lnTo>
                      <a:pt x="52" y="190"/>
                    </a:lnTo>
                    <a:lnTo>
                      <a:pt x="52" y="184"/>
                    </a:lnTo>
                    <a:lnTo>
                      <a:pt x="46" y="184"/>
                    </a:lnTo>
                    <a:lnTo>
                      <a:pt x="46" y="179"/>
                    </a:lnTo>
                    <a:lnTo>
                      <a:pt x="52" y="179"/>
                    </a:lnTo>
                    <a:lnTo>
                      <a:pt x="46" y="179"/>
                    </a:lnTo>
                    <a:lnTo>
                      <a:pt x="46" y="173"/>
                    </a:lnTo>
                    <a:lnTo>
                      <a:pt x="46" y="167"/>
                    </a:lnTo>
                    <a:lnTo>
                      <a:pt x="52" y="167"/>
                    </a:lnTo>
                    <a:lnTo>
                      <a:pt x="46" y="167"/>
                    </a:lnTo>
                    <a:lnTo>
                      <a:pt x="52" y="167"/>
                    </a:lnTo>
                    <a:lnTo>
                      <a:pt x="52" y="161"/>
                    </a:lnTo>
                    <a:lnTo>
                      <a:pt x="46" y="161"/>
                    </a:lnTo>
                    <a:lnTo>
                      <a:pt x="46" y="156"/>
                    </a:lnTo>
                    <a:lnTo>
                      <a:pt x="40" y="156"/>
                    </a:lnTo>
                    <a:lnTo>
                      <a:pt x="34" y="156"/>
                    </a:lnTo>
                    <a:lnTo>
                      <a:pt x="34" y="150"/>
                    </a:lnTo>
                    <a:lnTo>
                      <a:pt x="29" y="150"/>
                    </a:lnTo>
                    <a:lnTo>
                      <a:pt x="29" y="144"/>
                    </a:lnTo>
                    <a:lnTo>
                      <a:pt x="23" y="144"/>
                    </a:lnTo>
                    <a:lnTo>
                      <a:pt x="23" y="138"/>
                    </a:lnTo>
                    <a:lnTo>
                      <a:pt x="17" y="138"/>
                    </a:lnTo>
                    <a:lnTo>
                      <a:pt x="17" y="144"/>
                    </a:lnTo>
                    <a:lnTo>
                      <a:pt x="11" y="138"/>
                    </a:lnTo>
                    <a:lnTo>
                      <a:pt x="11" y="132"/>
                    </a:lnTo>
                    <a:lnTo>
                      <a:pt x="17" y="132"/>
                    </a:lnTo>
                    <a:lnTo>
                      <a:pt x="23" y="132"/>
                    </a:lnTo>
                    <a:lnTo>
                      <a:pt x="23" y="127"/>
                    </a:lnTo>
                    <a:lnTo>
                      <a:pt x="29" y="127"/>
                    </a:lnTo>
                    <a:lnTo>
                      <a:pt x="29" y="121"/>
                    </a:lnTo>
                    <a:lnTo>
                      <a:pt x="23" y="121"/>
                    </a:lnTo>
                    <a:lnTo>
                      <a:pt x="23" y="115"/>
                    </a:lnTo>
                    <a:lnTo>
                      <a:pt x="29" y="115"/>
                    </a:lnTo>
                    <a:lnTo>
                      <a:pt x="29" y="109"/>
                    </a:lnTo>
                    <a:lnTo>
                      <a:pt x="29" y="104"/>
                    </a:lnTo>
                    <a:lnTo>
                      <a:pt x="34" y="104"/>
                    </a:lnTo>
                    <a:lnTo>
                      <a:pt x="34" y="98"/>
                    </a:lnTo>
                    <a:lnTo>
                      <a:pt x="34" y="92"/>
                    </a:lnTo>
                    <a:lnTo>
                      <a:pt x="29" y="92"/>
                    </a:lnTo>
                    <a:lnTo>
                      <a:pt x="29" y="86"/>
                    </a:lnTo>
                    <a:lnTo>
                      <a:pt x="23" y="86"/>
                    </a:lnTo>
                    <a:lnTo>
                      <a:pt x="17" y="86"/>
                    </a:lnTo>
                    <a:lnTo>
                      <a:pt x="17" y="81"/>
                    </a:lnTo>
                    <a:lnTo>
                      <a:pt x="11" y="81"/>
                    </a:lnTo>
                    <a:lnTo>
                      <a:pt x="11" y="75"/>
                    </a:lnTo>
                    <a:lnTo>
                      <a:pt x="6" y="75"/>
                    </a:lnTo>
                    <a:lnTo>
                      <a:pt x="11" y="75"/>
                    </a:lnTo>
                    <a:lnTo>
                      <a:pt x="11" y="69"/>
                    </a:lnTo>
                    <a:lnTo>
                      <a:pt x="6" y="75"/>
                    </a:lnTo>
                    <a:lnTo>
                      <a:pt x="6" y="69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6" y="63"/>
                    </a:lnTo>
                    <a:lnTo>
                      <a:pt x="11" y="63"/>
                    </a:lnTo>
                    <a:lnTo>
                      <a:pt x="17" y="63"/>
                    </a:lnTo>
                    <a:lnTo>
                      <a:pt x="17" y="69"/>
                    </a:lnTo>
                    <a:lnTo>
                      <a:pt x="23" y="69"/>
                    </a:lnTo>
                    <a:lnTo>
                      <a:pt x="29" y="69"/>
                    </a:lnTo>
                    <a:lnTo>
                      <a:pt x="29" y="63"/>
                    </a:lnTo>
                    <a:lnTo>
                      <a:pt x="23" y="63"/>
                    </a:lnTo>
                    <a:lnTo>
                      <a:pt x="23" y="58"/>
                    </a:lnTo>
                    <a:lnTo>
                      <a:pt x="23" y="52"/>
                    </a:lnTo>
                    <a:lnTo>
                      <a:pt x="29" y="52"/>
                    </a:lnTo>
                    <a:lnTo>
                      <a:pt x="23" y="52"/>
                    </a:lnTo>
                    <a:lnTo>
                      <a:pt x="23" y="46"/>
                    </a:lnTo>
                    <a:lnTo>
                      <a:pt x="23" y="40"/>
                    </a:lnTo>
                    <a:lnTo>
                      <a:pt x="17" y="35"/>
                    </a:lnTo>
                    <a:lnTo>
                      <a:pt x="23" y="35"/>
                    </a:lnTo>
                    <a:lnTo>
                      <a:pt x="23" y="29"/>
                    </a:lnTo>
                    <a:lnTo>
                      <a:pt x="23" y="35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23" y="29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9" y="12"/>
                    </a:lnTo>
                    <a:lnTo>
                      <a:pt x="23" y="12"/>
                    </a:lnTo>
                    <a:lnTo>
                      <a:pt x="23" y="6"/>
                    </a:lnTo>
                    <a:lnTo>
                      <a:pt x="23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6" name="Freeform 346"/>
              <p:cNvSpPr>
                <a:spLocks/>
              </p:cNvSpPr>
              <p:nvPr/>
            </p:nvSpPr>
            <p:spPr bwMode="auto">
              <a:xfrm>
                <a:off x="4545" y="2663"/>
                <a:ext cx="35" cy="41"/>
              </a:xfrm>
              <a:custGeom>
                <a:avLst/>
                <a:gdLst>
                  <a:gd name="T0" fmla="*/ 35 w 35"/>
                  <a:gd name="T1" fmla="*/ 23 h 41"/>
                  <a:gd name="T2" fmla="*/ 29 w 35"/>
                  <a:gd name="T3" fmla="*/ 23 h 41"/>
                  <a:gd name="T4" fmla="*/ 29 w 35"/>
                  <a:gd name="T5" fmla="*/ 29 h 41"/>
                  <a:gd name="T6" fmla="*/ 29 w 35"/>
                  <a:gd name="T7" fmla="*/ 35 h 41"/>
                  <a:gd name="T8" fmla="*/ 23 w 35"/>
                  <a:gd name="T9" fmla="*/ 35 h 41"/>
                  <a:gd name="T10" fmla="*/ 29 w 35"/>
                  <a:gd name="T11" fmla="*/ 35 h 41"/>
                  <a:gd name="T12" fmla="*/ 29 w 35"/>
                  <a:gd name="T13" fmla="*/ 41 h 41"/>
                  <a:gd name="T14" fmla="*/ 23 w 35"/>
                  <a:gd name="T15" fmla="*/ 41 h 41"/>
                  <a:gd name="T16" fmla="*/ 23 w 35"/>
                  <a:gd name="T17" fmla="*/ 35 h 41"/>
                  <a:gd name="T18" fmla="*/ 18 w 35"/>
                  <a:gd name="T19" fmla="*/ 29 h 41"/>
                  <a:gd name="T20" fmla="*/ 12 w 35"/>
                  <a:gd name="T21" fmla="*/ 29 h 41"/>
                  <a:gd name="T22" fmla="*/ 12 w 35"/>
                  <a:gd name="T23" fmla="*/ 23 h 41"/>
                  <a:gd name="T24" fmla="*/ 6 w 35"/>
                  <a:gd name="T25" fmla="*/ 23 h 41"/>
                  <a:gd name="T26" fmla="*/ 6 w 35"/>
                  <a:gd name="T27" fmla="*/ 29 h 41"/>
                  <a:gd name="T28" fmla="*/ 6 w 35"/>
                  <a:gd name="T29" fmla="*/ 35 h 41"/>
                  <a:gd name="T30" fmla="*/ 0 w 35"/>
                  <a:gd name="T31" fmla="*/ 35 h 41"/>
                  <a:gd name="T32" fmla="*/ 0 w 35"/>
                  <a:gd name="T33" fmla="*/ 29 h 41"/>
                  <a:gd name="T34" fmla="*/ 0 w 35"/>
                  <a:gd name="T35" fmla="*/ 23 h 41"/>
                  <a:gd name="T36" fmla="*/ 0 w 35"/>
                  <a:gd name="T37" fmla="*/ 18 h 41"/>
                  <a:gd name="T38" fmla="*/ 6 w 35"/>
                  <a:gd name="T39" fmla="*/ 18 h 41"/>
                  <a:gd name="T40" fmla="*/ 6 w 35"/>
                  <a:gd name="T41" fmla="*/ 12 h 41"/>
                  <a:gd name="T42" fmla="*/ 6 w 35"/>
                  <a:gd name="T43" fmla="*/ 6 h 41"/>
                  <a:gd name="T44" fmla="*/ 0 w 35"/>
                  <a:gd name="T45" fmla="*/ 6 h 41"/>
                  <a:gd name="T46" fmla="*/ 6 w 35"/>
                  <a:gd name="T47" fmla="*/ 6 h 41"/>
                  <a:gd name="T48" fmla="*/ 0 w 35"/>
                  <a:gd name="T49" fmla="*/ 0 h 41"/>
                  <a:gd name="T50" fmla="*/ 6 w 35"/>
                  <a:gd name="T51" fmla="*/ 0 h 41"/>
                  <a:gd name="T52" fmla="*/ 12 w 35"/>
                  <a:gd name="T53" fmla="*/ 0 h 41"/>
                  <a:gd name="T54" fmla="*/ 18 w 35"/>
                  <a:gd name="T55" fmla="*/ 0 h 41"/>
                  <a:gd name="T56" fmla="*/ 23 w 35"/>
                  <a:gd name="T57" fmla="*/ 0 h 41"/>
                  <a:gd name="T58" fmla="*/ 29 w 35"/>
                  <a:gd name="T59" fmla="*/ 0 h 41"/>
                  <a:gd name="T60" fmla="*/ 35 w 35"/>
                  <a:gd name="T61" fmla="*/ 0 h 41"/>
                  <a:gd name="T62" fmla="*/ 35 w 35"/>
                  <a:gd name="T63" fmla="*/ 6 h 41"/>
                  <a:gd name="T64" fmla="*/ 29 w 35"/>
                  <a:gd name="T65" fmla="*/ 6 h 41"/>
                  <a:gd name="T66" fmla="*/ 29 w 35"/>
                  <a:gd name="T67" fmla="*/ 12 h 41"/>
                  <a:gd name="T68" fmla="*/ 29 w 35"/>
                  <a:gd name="T69" fmla="*/ 18 h 41"/>
                  <a:gd name="T70" fmla="*/ 35 w 35"/>
                  <a:gd name="T71" fmla="*/ 18 h 41"/>
                  <a:gd name="T72" fmla="*/ 35 w 35"/>
                  <a:gd name="T73" fmla="*/ 23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" h="41">
                    <a:moveTo>
                      <a:pt x="35" y="23"/>
                    </a:moveTo>
                    <a:lnTo>
                      <a:pt x="29" y="23"/>
                    </a:lnTo>
                    <a:lnTo>
                      <a:pt x="29" y="29"/>
                    </a:lnTo>
                    <a:lnTo>
                      <a:pt x="29" y="35"/>
                    </a:lnTo>
                    <a:lnTo>
                      <a:pt x="23" y="35"/>
                    </a:lnTo>
                    <a:lnTo>
                      <a:pt x="29" y="35"/>
                    </a:lnTo>
                    <a:lnTo>
                      <a:pt x="29" y="41"/>
                    </a:lnTo>
                    <a:lnTo>
                      <a:pt x="23" y="41"/>
                    </a:lnTo>
                    <a:lnTo>
                      <a:pt x="23" y="35"/>
                    </a:lnTo>
                    <a:lnTo>
                      <a:pt x="18" y="29"/>
                    </a:lnTo>
                    <a:lnTo>
                      <a:pt x="12" y="29"/>
                    </a:lnTo>
                    <a:lnTo>
                      <a:pt x="12" y="23"/>
                    </a:lnTo>
                    <a:lnTo>
                      <a:pt x="6" y="23"/>
                    </a:lnTo>
                    <a:lnTo>
                      <a:pt x="6" y="29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35" y="6"/>
                    </a:lnTo>
                    <a:lnTo>
                      <a:pt x="29" y="6"/>
                    </a:lnTo>
                    <a:lnTo>
                      <a:pt x="29" y="12"/>
                    </a:lnTo>
                    <a:lnTo>
                      <a:pt x="29" y="18"/>
                    </a:lnTo>
                    <a:lnTo>
                      <a:pt x="35" y="18"/>
                    </a:lnTo>
                    <a:lnTo>
                      <a:pt x="35" y="2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7" name="Freeform 347"/>
              <p:cNvSpPr>
                <a:spLocks/>
              </p:cNvSpPr>
              <p:nvPr/>
            </p:nvSpPr>
            <p:spPr bwMode="auto">
              <a:xfrm>
                <a:off x="4522" y="2675"/>
                <a:ext cx="12" cy="23"/>
              </a:xfrm>
              <a:custGeom>
                <a:avLst/>
                <a:gdLst>
                  <a:gd name="T0" fmla="*/ 0 w 12"/>
                  <a:gd name="T1" fmla="*/ 23 h 23"/>
                  <a:gd name="T2" fmla="*/ 0 w 12"/>
                  <a:gd name="T3" fmla="*/ 17 h 23"/>
                  <a:gd name="T4" fmla="*/ 0 w 12"/>
                  <a:gd name="T5" fmla="*/ 11 h 23"/>
                  <a:gd name="T6" fmla="*/ 6 w 12"/>
                  <a:gd name="T7" fmla="*/ 11 h 23"/>
                  <a:gd name="T8" fmla="*/ 6 w 12"/>
                  <a:gd name="T9" fmla="*/ 6 h 23"/>
                  <a:gd name="T10" fmla="*/ 12 w 12"/>
                  <a:gd name="T11" fmla="*/ 6 h 23"/>
                  <a:gd name="T12" fmla="*/ 12 w 12"/>
                  <a:gd name="T13" fmla="*/ 0 h 23"/>
                  <a:gd name="T14" fmla="*/ 12 w 12"/>
                  <a:gd name="T15" fmla="*/ 6 h 23"/>
                  <a:gd name="T16" fmla="*/ 12 w 12"/>
                  <a:gd name="T17" fmla="*/ 11 h 23"/>
                  <a:gd name="T18" fmla="*/ 12 w 12"/>
                  <a:gd name="T19" fmla="*/ 17 h 23"/>
                  <a:gd name="T20" fmla="*/ 6 w 12"/>
                  <a:gd name="T21" fmla="*/ 17 h 23"/>
                  <a:gd name="T22" fmla="*/ 12 w 12"/>
                  <a:gd name="T23" fmla="*/ 17 h 23"/>
                  <a:gd name="T24" fmla="*/ 6 w 12"/>
                  <a:gd name="T25" fmla="*/ 17 h 23"/>
                  <a:gd name="T26" fmla="*/ 6 w 12"/>
                  <a:gd name="T27" fmla="*/ 23 h 23"/>
                  <a:gd name="T28" fmla="*/ 0 w 12"/>
                  <a:gd name="T29" fmla="*/ 23 h 23"/>
                  <a:gd name="T30" fmla="*/ 6 w 12"/>
                  <a:gd name="T31" fmla="*/ 23 h 23"/>
                  <a:gd name="T32" fmla="*/ 0 w 12"/>
                  <a:gd name="T33" fmla="*/ 23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0" y="17"/>
                    </a:lnTo>
                    <a:lnTo>
                      <a:pt x="0" y="11"/>
                    </a:lnTo>
                    <a:lnTo>
                      <a:pt x="6" y="11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2" y="11"/>
                    </a:lnTo>
                    <a:lnTo>
                      <a:pt x="12" y="17"/>
                    </a:lnTo>
                    <a:lnTo>
                      <a:pt x="6" y="17"/>
                    </a:lnTo>
                    <a:lnTo>
                      <a:pt x="12" y="17"/>
                    </a:lnTo>
                    <a:lnTo>
                      <a:pt x="6" y="17"/>
                    </a:lnTo>
                    <a:lnTo>
                      <a:pt x="6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0" y="2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8" name="Freeform 348"/>
              <p:cNvSpPr>
                <a:spLocks/>
              </p:cNvSpPr>
              <p:nvPr/>
            </p:nvSpPr>
            <p:spPr bwMode="auto">
              <a:xfrm>
                <a:off x="4568" y="2704"/>
                <a:ext cx="6" cy="17"/>
              </a:xfrm>
              <a:custGeom>
                <a:avLst/>
                <a:gdLst>
                  <a:gd name="T0" fmla="*/ 6 w 6"/>
                  <a:gd name="T1" fmla="*/ 11 h 17"/>
                  <a:gd name="T2" fmla="*/ 6 w 6"/>
                  <a:gd name="T3" fmla="*/ 17 h 17"/>
                  <a:gd name="T4" fmla="*/ 0 w 6"/>
                  <a:gd name="T5" fmla="*/ 17 h 17"/>
                  <a:gd name="T6" fmla="*/ 0 w 6"/>
                  <a:gd name="T7" fmla="*/ 11 h 17"/>
                  <a:gd name="T8" fmla="*/ 6 w 6"/>
                  <a:gd name="T9" fmla="*/ 11 h 17"/>
                  <a:gd name="T10" fmla="*/ 0 w 6"/>
                  <a:gd name="T11" fmla="*/ 11 h 17"/>
                  <a:gd name="T12" fmla="*/ 0 w 6"/>
                  <a:gd name="T13" fmla="*/ 5 h 17"/>
                  <a:gd name="T14" fmla="*/ 0 w 6"/>
                  <a:gd name="T15" fmla="*/ 0 h 17"/>
                  <a:gd name="T16" fmla="*/ 0 w 6"/>
                  <a:gd name="T17" fmla="*/ 5 h 17"/>
                  <a:gd name="T18" fmla="*/ 6 w 6"/>
                  <a:gd name="T19" fmla="*/ 5 h 17"/>
                  <a:gd name="T20" fmla="*/ 6 w 6"/>
                  <a:gd name="T21" fmla="*/ 1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7">
                    <a:moveTo>
                      <a:pt x="6" y="11"/>
                    </a:moveTo>
                    <a:lnTo>
                      <a:pt x="6" y="17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39" name="Freeform 349"/>
              <p:cNvSpPr>
                <a:spLocks/>
              </p:cNvSpPr>
              <p:nvPr/>
            </p:nvSpPr>
            <p:spPr bwMode="auto">
              <a:xfrm>
                <a:off x="4580" y="2704"/>
                <a:ext cx="6" cy="17"/>
              </a:xfrm>
              <a:custGeom>
                <a:avLst/>
                <a:gdLst>
                  <a:gd name="T0" fmla="*/ 0 w 6"/>
                  <a:gd name="T1" fmla="*/ 17 h 17"/>
                  <a:gd name="T2" fmla="*/ 0 w 6"/>
                  <a:gd name="T3" fmla="*/ 11 h 17"/>
                  <a:gd name="T4" fmla="*/ 0 w 6"/>
                  <a:gd name="T5" fmla="*/ 5 h 17"/>
                  <a:gd name="T6" fmla="*/ 0 w 6"/>
                  <a:gd name="T7" fmla="*/ 0 h 17"/>
                  <a:gd name="T8" fmla="*/ 6 w 6"/>
                  <a:gd name="T9" fmla="*/ 0 h 17"/>
                  <a:gd name="T10" fmla="*/ 6 w 6"/>
                  <a:gd name="T11" fmla="*/ 5 h 17"/>
                  <a:gd name="T12" fmla="*/ 0 w 6"/>
                  <a:gd name="T13" fmla="*/ 5 h 17"/>
                  <a:gd name="T14" fmla="*/ 6 w 6"/>
                  <a:gd name="T15" fmla="*/ 5 h 17"/>
                  <a:gd name="T16" fmla="*/ 0 w 6"/>
                  <a:gd name="T17" fmla="*/ 11 h 17"/>
                  <a:gd name="T18" fmla="*/ 6 w 6"/>
                  <a:gd name="T19" fmla="*/ 11 h 17"/>
                  <a:gd name="T20" fmla="*/ 0 w 6"/>
                  <a:gd name="T21" fmla="*/ 11 h 17"/>
                  <a:gd name="T22" fmla="*/ 0 w 6"/>
                  <a:gd name="T23" fmla="*/ 17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17">
                    <a:moveTo>
                      <a:pt x="0" y="17"/>
                    </a:move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11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0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0" name="Freeform 350"/>
              <p:cNvSpPr>
                <a:spLocks/>
              </p:cNvSpPr>
              <p:nvPr/>
            </p:nvSpPr>
            <p:spPr bwMode="auto">
              <a:xfrm>
                <a:off x="4511" y="2721"/>
                <a:ext cx="11" cy="0"/>
              </a:xfrm>
              <a:custGeom>
                <a:avLst/>
                <a:gdLst>
                  <a:gd name="T0" fmla="*/ 11 w 11"/>
                  <a:gd name="T1" fmla="*/ 6 w 11"/>
                  <a:gd name="T2" fmla="*/ 0 w 11"/>
                  <a:gd name="T3" fmla="*/ 6 w 11"/>
                  <a:gd name="T4" fmla="*/ 11 w 1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1" name="Freeform 351"/>
              <p:cNvSpPr>
                <a:spLocks/>
              </p:cNvSpPr>
              <p:nvPr/>
            </p:nvSpPr>
            <p:spPr bwMode="auto">
              <a:xfrm>
                <a:off x="4580" y="2658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2" name="Freeform 352"/>
              <p:cNvSpPr>
                <a:spLocks/>
              </p:cNvSpPr>
              <p:nvPr/>
            </p:nvSpPr>
            <p:spPr bwMode="auto">
              <a:xfrm>
                <a:off x="4752" y="2715"/>
                <a:ext cx="12" cy="6"/>
              </a:xfrm>
              <a:custGeom>
                <a:avLst/>
                <a:gdLst>
                  <a:gd name="T0" fmla="*/ 6 w 12"/>
                  <a:gd name="T1" fmla="*/ 6 h 6"/>
                  <a:gd name="T2" fmla="*/ 0 w 12"/>
                  <a:gd name="T3" fmla="*/ 6 h 6"/>
                  <a:gd name="T4" fmla="*/ 6 w 12"/>
                  <a:gd name="T5" fmla="*/ 0 h 6"/>
                  <a:gd name="T6" fmla="*/ 6 w 12"/>
                  <a:gd name="T7" fmla="*/ 6 h 6"/>
                  <a:gd name="T8" fmla="*/ 12 w 12"/>
                  <a:gd name="T9" fmla="*/ 6 h 6"/>
                  <a:gd name="T10" fmla="*/ 6 w 12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3" name="Freeform 353"/>
              <p:cNvSpPr>
                <a:spLocks/>
              </p:cNvSpPr>
              <p:nvPr/>
            </p:nvSpPr>
            <p:spPr bwMode="auto">
              <a:xfrm>
                <a:off x="4741" y="2715"/>
                <a:ext cx="11" cy="0"/>
              </a:xfrm>
              <a:custGeom>
                <a:avLst/>
                <a:gdLst>
                  <a:gd name="T0" fmla="*/ 11 w 11"/>
                  <a:gd name="T1" fmla="*/ 6 w 11"/>
                  <a:gd name="T2" fmla="*/ 0 w 11"/>
                  <a:gd name="T3" fmla="*/ 6 w 11"/>
                  <a:gd name="T4" fmla="*/ 11 w 1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4" name="Freeform 354"/>
              <p:cNvSpPr>
                <a:spLocks/>
              </p:cNvSpPr>
              <p:nvPr/>
            </p:nvSpPr>
            <p:spPr bwMode="auto">
              <a:xfrm>
                <a:off x="4586" y="2686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5" name="Freeform 355"/>
              <p:cNvSpPr>
                <a:spLocks/>
              </p:cNvSpPr>
              <p:nvPr/>
            </p:nvSpPr>
            <p:spPr bwMode="auto">
              <a:xfrm>
                <a:off x="4511" y="2698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6" name="Freeform 356"/>
              <p:cNvSpPr>
                <a:spLocks/>
              </p:cNvSpPr>
              <p:nvPr/>
            </p:nvSpPr>
            <p:spPr bwMode="auto">
              <a:xfrm>
                <a:off x="4545" y="270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7" name="Freeform 357"/>
              <p:cNvSpPr>
                <a:spLocks/>
              </p:cNvSpPr>
              <p:nvPr/>
            </p:nvSpPr>
            <p:spPr bwMode="auto">
              <a:xfrm>
                <a:off x="4747" y="2744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8" name="Freeform 358"/>
              <p:cNvSpPr>
                <a:spLocks/>
              </p:cNvSpPr>
              <p:nvPr/>
            </p:nvSpPr>
            <p:spPr bwMode="auto">
              <a:xfrm>
                <a:off x="4741" y="271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49" name="Freeform 359"/>
              <p:cNvSpPr>
                <a:spLocks/>
              </p:cNvSpPr>
              <p:nvPr/>
            </p:nvSpPr>
            <p:spPr bwMode="auto">
              <a:xfrm>
                <a:off x="4580" y="2663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0" name="Freeform 360"/>
              <p:cNvSpPr>
                <a:spLocks/>
              </p:cNvSpPr>
              <p:nvPr/>
            </p:nvSpPr>
            <p:spPr bwMode="auto">
              <a:xfrm>
                <a:off x="1207" y="1869"/>
                <a:ext cx="398" cy="414"/>
              </a:xfrm>
              <a:custGeom>
                <a:avLst/>
                <a:gdLst>
                  <a:gd name="T0" fmla="*/ 179 w 398"/>
                  <a:gd name="T1" fmla="*/ 12 h 414"/>
                  <a:gd name="T2" fmla="*/ 213 w 398"/>
                  <a:gd name="T3" fmla="*/ 58 h 414"/>
                  <a:gd name="T4" fmla="*/ 242 w 398"/>
                  <a:gd name="T5" fmla="*/ 69 h 414"/>
                  <a:gd name="T6" fmla="*/ 288 w 398"/>
                  <a:gd name="T7" fmla="*/ 75 h 414"/>
                  <a:gd name="T8" fmla="*/ 369 w 398"/>
                  <a:gd name="T9" fmla="*/ 115 h 414"/>
                  <a:gd name="T10" fmla="*/ 398 w 398"/>
                  <a:gd name="T11" fmla="*/ 115 h 414"/>
                  <a:gd name="T12" fmla="*/ 386 w 398"/>
                  <a:gd name="T13" fmla="*/ 132 h 414"/>
                  <a:gd name="T14" fmla="*/ 375 w 398"/>
                  <a:gd name="T15" fmla="*/ 150 h 414"/>
                  <a:gd name="T16" fmla="*/ 369 w 398"/>
                  <a:gd name="T17" fmla="*/ 173 h 414"/>
                  <a:gd name="T18" fmla="*/ 352 w 398"/>
                  <a:gd name="T19" fmla="*/ 184 h 414"/>
                  <a:gd name="T20" fmla="*/ 334 w 398"/>
                  <a:gd name="T21" fmla="*/ 196 h 414"/>
                  <a:gd name="T22" fmla="*/ 317 w 398"/>
                  <a:gd name="T23" fmla="*/ 213 h 414"/>
                  <a:gd name="T24" fmla="*/ 294 w 398"/>
                  <a:gd name="T25" fmla="*/ 219 h 414"/>
                  <a:gd name="T26" fmla="*/ 277 w 398"/>
                  <a:gd name="T27" fmla="*/ 230 h 414"/>
                  <a:gd name="T28" fmla="*/ 277 w 398"/>
                  <a:gd name="T29" fmla="*/ 253 h 414"/>
                  <a:gd name="T30" fmla="*/ 282 w 398"/>
                  <a:gd name="T31" fmla="*/ 276 h 414"/>
                  <a:gd name="T32" fmla="*/ 271 w 398"/>
                  <a:gd name="T33" fmla="*/ 294 h 414"/>
                  <a:gd name="T34" fmla="*/ 271 w 398"/>
                  <a:gd name="T35" fmla="*/ 311 h 414"/>
                  <a:gd name="T36" fmla="*/ 254 w 398"/>
                  <a:gd name="T37" fmla="*/ 328 h 414"/>
                  <a:gd name="T38" fmla="*/ 225 w 398"/>
                  <a:gd name="T39" fmla="*/ 328 h 414"/>
                  <a:gd name="T40" fmla="*/ 219 w 398"/>
                  <a:gd name="T41" fmla="*/ 351 h 414"/>
                  <a:gd name="T42" fmla="*/ 196 w 398"/>
                  <a:gd name="T43" fmla="*/ 351 h 414"/>
                  <a:gd name="T44" fmla="*/ 190 w 398"/>
                  <a:gd name="T45" fmla="*/ 345 h 414"/>
                  <a:gd name="T46" fmla="*/ 167 w 398"/>
                  <a:gd name="T47" fmla="*/ 363 h 414"/>
                  <a:gd name="T48" fmla="*/ 167 w 398"/>
                  <a:gd name="T49" fmla="*/ 374 h 414"/>
                  <a:gd name="T50" fmla="*/ 162 w 398"/>
                  <a:gd name="T51" fmla="*/ 374 h 414"/>
                  <a:gd name="T52" fmla="*/ 150 w 398"/>
                  <a:gd name="T53" fmla="*/ 380 h 414"/>
                  <a:gd name="T54" fmla="*/ 133 w 398"/>
                  <a:gd name="T55" fmla="*/ 374 h 414"/>
                  <a:gd name="T56" fmla="*/ 127 w 398"/>
                  <a:gd name="T57" fmla="*/ 374 h 414"/>
                  <a:gd name="T58" fmla="*/ 116 w 398"/>
                  <a:gd name="T59" fmla="*/ 391 h 414"/>
                  <a:gd name="T60" fmla="*/ 110 w 398"/>
                  <a:gd name="T61" fmla="*/ 403 h 414"/>
                  <a:gd name="T62" fmla="*/ 98 w 398"/>
                  <a:gd name="T63" fmla="*/ 409 h 414"/>
                  <a:gd name="T64" fmla="*/ 87 w 398"/>
                  <a:gd name="T65" fmla="*/ 414 h 414"/>
                  <a:gd name="T66" fmla="*/ 81 w 398"/>
                  <a:gd name="T67" fmla="*/ 403 h 414"/>
                  <a:gd name="T68" fmla="*/ 75 w 398"/>
                  <a:gd name="T69" fmla="*/ 386 h 414"/>
                  <a:gd name="T70" fmla="*/ 70 w 398"/>
                  <a:gd name="T71" fmla="*/ 386 h 414"/>
                  <a:gd name="T72" fmla="*/ 58 w 398"/>
                  <a:gd name="T73" fmla="*/ 368 h 414"/>
                  <a:gd name="T74" fmla="*/ 58 w 398"/>
                  <a:gd name="T75" fmla="*/ 363 h 414"/>
                  <a:gd name="T76" fmla="*/ 41 w 398"/>
                  <a:gd name="T77" fmla="*/ 363 h 414"/>
                  <a:gd name="T78" fmla="*/ 29 w 398"/>
                  <a:gd name="T79" fmla="*/ 351 h 414"/>
                  <a:gd name="T80" fmla="*/ 18 w 398"/>
                  <a:gd name="T81" fmla="*/ 328 h 414"/>
                  <a:gd name="T82" fmla="*/ 6 w 398"/>
                  <a:gd name="T83" fmla="*/ 334 h 414"/>
                  <a:gd name="T84" fmla="*/ 6 w 398"/>
                  <a:gd name="T85" fmla="*/ 311 h 414"/>
                  <a:gd name="T86" fmla="*/ 6 w 398"/>
                  <a:gd name="T87" fmla="*/ 299 h 414"/>
                  <a:gd name="T88" fmla="*/ 12 w 398"/>
                  <a:gd name="T89" fmla="*/ 299 h 414"/>
                  <a:gd name="T90" fmla="*/ 29 w 398"/>
                  <a:gd name="T91" fmla="*/ 294 h 414"/>
                  <a:gd name="T92" fmla="*/ 41 w 398"/>
                  <a:gd name="T93" fmla="*/ 288 h 414"/>
                  <a:gd name="T94" fmla="*/ 47 w 398"/>
                  <a:gd name="T95" fmla="*/ 276 h 414"/>
                  <a:gd name="T96" fmla="*/ 41 w 398"/>
                  <a:gd name="T97" fmla="*/ 265 h 414"/>
                  <a:gd name="T98" fmla="*/ 52 w 398"/>
                  <a:gd name="T99" fmla="*/ 259 h 414"/>
                  <a:gd name="T100" fmla="*/ 47 w 398"/>
                  <a:gd name="T101" fmla="*/ 248 h 414"/>
                  <a:gd name="T102" fmla="*/ 52 w 398"/>
                  <a:gd name="T103" fmla="*/ 248 h 414"/>
                  <a:gd name="T104" fmla="*/ 64 w 398"/>
                  <a:gd name="T105" fmla="*/ 230 h 414"/>
                  <a:gd name="T106" fmla="*/ 75 w 398"/>
                  <a:gd name="T107" fmla="*/ 213 h 414"/>
                  <a:gd name="T108" fmla="*/ 75 w 398"/>
                  <a:gd name="T109" fmla="*/ 202 h 414"/>
                  <a:gd name="T110" fmla="*/ 87 w 398"/>
                  <a:gd name="T111" fmla="*/ 179 h 414"/>
                  <a:gd name="T112" fmla="*/ 98 w 398"/>
                  <a:gd name="T113" fmla="*/ 167 h 414"/>
                  <a:gd name="T114" fmla="*/ 116 w 398"/>
                  <a:gd name="T115" fmla="*/ 155 h 414"/>
                  <a:gd name="T116" fmla="*/ 104 w 398"/>
                  <a:gd name="T117" fmla="*/ 132 h 414"/>
                  <a:gd name="T118" fmla="*/ 127 w 398"/>
                  <a:gd name="T119" fmla="*/ 109 h 414"/>
                  <a:gd name="T120" fmla="*/ 156 w 398"/>
                  <a:gd name="T121" fmla="*/ 92 h 414"/>
                  <a:gd name="T122" fmla="*/ 139 w 398"/>
                  <a:gd name="T123" fmla="*/ 69 h 414"/>
                  <a:gd name="T124" fmla="*/ 133 w 398"/>
                  <a:gd name="T125" fmla="*/ 40 h 4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98" h="414">
                    <a:moveTo>
                      <a:pt x="139" y="0"/>
                    </a:moveTo>
                    <a:lnTo>
                      <a:pt x="150" y="17"/>
                    </a:lnTo>
                    <a:lnTo>
                      <a:pt x="156" y="6"/>
                    </a:lnTo>
                    <a:lnTo>
                      <a:pt x="167" y="17"/>
                    </a:lnTo>
                    <a:lnTo>
                      <a:pt x="179" y="12"/>
                    </a:lnTo>
                    <a:lnTo>
                      <a:pt x="190" y="29"/>
                    </a:lnTo>
                    <a:lnTo>
                      <a:pt x="185" y="35"/>
                    </a:lnTo>
                    <a:lnTo>
                      <a:pt x="196" y="46"/>
                    </a:lnTo>
                    <a:lnTo>
                      <a:pt x="202" y="40"/>
                    </a:lnTo>
                    <a:lnTo>
                      <a:pt x="213" y="58"/>
                    </a:lnTo>
                    <a:lnTo>
                      <a:pt x="219" y="58"/>
                    </a:lnTo>
                    <a:lnTo>
                      <a:pt x="225" y="63"/>
                    </a:lnTo>
                    <a:lnTo>
                      <a:pt x="231" y="75"/>
                    </a:lnTo>
                    <a:lnTo>
                      <a:pt x="236" y="63"/>
                    </a:lnTo>
                    <a:lnTo>
                      <a:pt x="242" y="69"/>
                    </a:lnTo>
                    <a:lnTo>
                      <a:pt x="254" y="63"/>
                    </a:lnTo>
                    <a:lnTo>
                      <a:pt x="265" y="75"/>
                    </a:lnTo>
                    <a:lnTo>
                      <a:pt x="271" y="69"/>
                    </a:lnTo>
                    <a:lnTo>
                      <a:pt x="282" y="81"/>
                    </a:lnTo>
                    <a:lnTo>
                      <a:pt x="288" y="75"/>
                    </a:lnTo>
                    <a:lnTo>
                      <a:pt x="300" y="69"/>
                    </a:lnTo>
                    <a:lnTo>
                      <a:pt x="306" y="69"/>
                    </a:lnTo>
                    <a:lnTo>
                      <a:pt x="311" y="69"/>
                    </a:lnTo>
                    <a:lnTo>
                      <a:pt x="323" y="81"/>
                    </a:lnTo>
                    <a:lnTo>
                      <a:pt x="369" y="115"/>
                    </a:lnTo>
                    <a:lnTo>
                      <a:pt x="375" y="115"/>
                    </a:lnTo>
                    <a:lnTo>
                      <a:pt x="380" y="115"/>
                    </a:lnTo>
                    <a:lnTo>
                      <a:pt x="386" y="115"/>
                    </a:lnTo>
                    <a:lnTo>
                      <a:pt x="392" y="115"/>
                    </a:lnTo>
                    <a:lnTo>
                      <a:pt x="398" y="115"/>
                    </a:lnTo>
                    <a:lnTo>
                      <a:pt x="398" y="121"/>
                    </a:lnTo>
                    <a:lnTo>
                      <a:pt x="392" y="121"/>
                    </a:lnTo>
                    <a:lnTo>
                      <a:pt x="392" y="127"/>
                    </a:lnTo>
                    <a:lnTo>
                      <a:pt x="392" y="132"/>
                    </a:lnTo>
                    <a:lnTo>
                      <a:pt x="386" y="132"/>
                    </a:lnTo>
                    <a:lnTo>
                      <a:pt x="380" y="132"/>
                    </a:lnTo>
                    <a:lnTo>
                      <a:pt x="380" y="138"/>
                    </a:lnTo>
                    <a:lnTo>
                      <a:pt x="375" y="138"/>
                    </a:lnTo>
                    <a:lnTo>
                      <a:pt x="375" y="144"/>
                    </a:lnTo>
                    <a:lnTo>
                      <a:pt x="375" y="150"/>
                    </a:lnTo>
                    <a:lnTo>
                      <a:pt x="375" y="155"/>
                    </a:lnTo>
                    <a:lnTo>
                      <a:pt x="369" y="155"/>
                    </a:lnTo>
                    <a:lnTo>
                      <a:pt x="369" y="161"/>
                    </a:lnTo>
                    <a:lnTo>
                      <a:pt x="369" y="167"/>
                    </a:lnTo>
                    <a:lnTo>
                      <a:pt x="369" y="173"/>
                    </a:lnTo>
                    <a:lnTo>
                      <a:pt x="363" y="173"/>
                    </a:lnTo>
                    <a:lnTo>
                      <a:pt x="363" y="179"/>
                    </a:lnTo>
                    <a:lnTo>
                      <a:pt x="357" y="179"/>
                    </a:lnTo>
                    <a:lnTo>
                      <a:pt x="357" y="184"/>
                    </a:lnTo>
                    <a:lnTo>
                      <a:pt x="352" y="184"/>
                    </a:lnTo>
                    <a:lnTo>
                      <a:pt x="352" y="190"/>
                    </a:lnTo>
                    <a:lnTo>
                      <a:pt x="346" y="190"/>
                    </a:lnTo>
                    <a:lnTo>
                      <a:pt x="340" y="190"/>
                    </a:lnTo>
                    <a:lnTo>
                      <a:pt x="340" y="196"/>
                    </a:lnTo>
                    <a:lnTo>
                      <a:pt x="334" y="196"/>
                    </a:lnTo>
                    <a:lnTo>
                      <a:pt x="334" y="202"/>
                    </a:lnTo>
                    <a:lnTo>
                      <a:pt x="329" y="202"/>
                    </a:lnTo>
                    <a:lnTo>
                      <a:pt x="329" y="207"/>
                    </a:lnTo>
                    <a:lnTo>
                      <a:pt x="323" y="207"/>
                    </a:lnTo>
                    <a:lnTo>
                      <a:pt x="317" y="213"/>
                    </a:lnTo>
                    <a:lnTo>
                      <a:pt x="317" y="219"/>
                    </a:lnTo>
                    <a:lnTo>
                      <a:pt x="311" y="219"/>
                    </a:lnTo>
                    <a:lnTo>
                      <a:pt x="306" y="219"/>
                    </a:lnTo>
                    <a:lnTo>
                      <a:pt x="300" y="219"/>
                    </a:lnTo>
                    <a:lnTo>
                      <a:pt x="294" y="219"/>
                    </a:lnTo>
                    <a:lnTo>
                      <a:pt x="294" y="225"/>
                    </a:lnTo>
                    <a:lnTo>
                      <a:pt x="288" y="225"/>
                    </a:lnTo>
                    <a:lnTo>
                      <a:pt x="288" y="219"/>
                    </a:lnTo>
                    <a:lnTo>
                      <a:pt x="282" y="225"/>
                    </a:lnTo>
                    <a:lnTo>
                      <a:pt x="277" y="230"/>
                    </a:lnTo>
                    <a:lnTo>
                      <a:pt x="271" y="236"/>
                    </a:lnTo>
                    <a:lnTo>
                      <a:pt x="277" y="236"/>
                    </a:lnTo>
                    <a:lnTo>
                      <a:pt x="277" y="242"/>
                    </a:lnTo>
                    <a:lnTo>
                      <a:pt x="277" y="248"/>
                    </a:lnTo>
                    <a:lnTo>
                      <a:pt x="277" y="253"/>
                    </a:lnTo>
                    <a:lnTo>
                      <a:pt x="277" y="259"/>
                    </a:lnTo>
                    <a:lnTo>
                      <a:pt x="282" y="265"/>
                    </a:lnTo>
                    <a:lnTo>
                      <a:pt x="282" y="271"/>
                    </a:lnTo>
                    <a:lnTo>
                      <a:pt x="288" y="271"/>
                    </a:lnTo>
                    <a:lnTo>
                      <a:pt x="282" y="276"/>
                    </a:lnTo>
                    <a:lnTo>
                      <a:pt x="277" y="282"/>
                    </a:lnTo>
                    <a:lnTo>
                      <a:pt x="277" y="288"/>
                    </a:lnTo>
                    <a:lnTo>
                      <a:pt x="271" y="288"/>
                    </a:lnTo>
                    <a:lnTo>
                      <a:pt x="265" y="294"/>
                    </a:lnTo>
                    <a:lnTo>
                      <a:pt x="271" y="294"/>
                    </a:lnTo>
                    <a:lnTo>
                      <a:pt x="265" y="299"/>
                    </a:lnTo>
                    <a:lnTo>
                      <a:pt x="271" y="299"/>
                    </a:lnTo>
                    <a:lnTo>
                      <a:pt x="271" y="305"/>
                    </a:lnTo>
                    <a:lnTo>
                      <a:pt x="277" y="305"/>
                    </a:lnTo>
                    <a:lnTo>
                      <a:pt x="271" y="311"/>
                    </a:lnTo>
                    <a:lnTo>
                      <a:pt x="271" y="317"/>
                    </a:lnTo>
                    <a:lnTo>
                      <a:pt x="265" y="322"/>
                    </a:lnTo>
                    <a:lnTo>
                      <a:pt x="259" y="322"/>
                    </a:lnTo>
                    <a:lnTo>
                      <a:pt x="254" y="322"/>
                    </a:lnTo>
                    <a:lnTo>
                      <a:pt x="254" y="328"/>
                    </a:lnTo>
                    <a:lnTo>
                      <a:pt x="248" y="328"/>
                    </a:lnTo>
                    <a:lnTo>
                      <a:pt x="242" y="322"/>
                    </a:lnTo>
                    <a:lnTo>
                      <a:pt x="236" y="322"/>
                    </a:lnTo>
                    <a:lnTo>
                      <a:pt x="231" y="328"/>
                    </a:lnTo>
                    <a:lnTo>
                      <a:pt x="225" y="328"/>
                    </a:lnTo>
                    <a:lnTo>
                      <a:pt x="219" y="328"/>
                    </a:lnTo>
                    <a:lnTo>
                      <a:pt x="219" y="334"/>
                    </a:lnTo>
                    <a:lnTo>
                      <a:pt x="219" y="340"/>
                    </a:lnTo>
                    <a:lnTo>
                      <a:pt x="219" y="345"/>
                    </a:lnTo>
                    <a:lnTo>
                      <a:pt x="219" y="351"/>
                    </a:lnTo>
                    <a:lnTo>
                      <a:pt x="213" y="357"/>
                    </a:lnTo>
                    <a:lnTo>
                      <a:pt x="208" y="357"/>
                    </a:lnTo>
                    <a:lnTo>
                      <a:pt x="202" y="357"/>
                    </a:lnTo>
                    <a:lnTo>
                      <a:pt x="196" y="357"/>
                    </a:lnTo>
                    <a:lnTo>
                      <a:pt x="196" y="351"/>
                    </a:lnTo>
                    <a:lnTo>
                      <a:pt x="202" y="351"/>
                    </a:lnTo>
                    <a:lnTo>
                      <a:pt x="196" y="345"/>
                    </a:lnTo>
                    <a:lnTo>
                      <a:pt x="190" y="345"/>
                    </a:lnTo>
                    <a:lnTo>
                      <a:pt x="190" y="340"/>
                    </a:lnTo>
                    <a:lnTo>
                      <a:pt x="190" y="345"/>
                    </a:lnTo>
                    <a:lnTo>
                      <a:pt x="185" y="345"/>
                    </a:lnTo>
                    <a:lnTo>
                      <a:pt x="179" y="345"/>
                    </a:lnTo>
                    <a:lnTo>
                      <a:pt x="179" y="351"/>
                    </a:lnTo>
                    <a:lnTo>
                      <a:pt x="173" y="357"/>
                    </a:lnTo>
                    <a:lnTo>
                      <a:pt x="167" y="363"/>
                    </a:lnTo>
                    <a:lnTo>
                      <a:pt x="167" y="368"/>
                    </a:lnTo>
                    <a:lnTo>
                      <a:pt x="162" y="368"/>
                    </a:lnTo>
                    <a:lnTo>
                      <a:pt x="167" y="368"/>
                    </a:lnTo>
                    <a:lnTo>
                      <a:pt x="162" y="374"/>
                    </a:lnTo>
                    <a:lnTo>
                      <a:pt x="167" y="374"/>
                    </a:lnTo>
                    <a:lnTo>
                      <a:pt x="162" y="374"/>
                    </a:lnTo>
                    <a:lnTo>
                      <a:pt x="162" y="380"/>
                    </a:lnTo>
                    <a:lnTo>
                      <a:pt x="156" y="380"/>
                    </a:lnTo>
                    <a:lnTo>
                      <a:pt x="162" y="380"/>
                    </a:lnTo>
                    <a:lnTo>
                      <a:pt x="162" y="374"/>
                    </a:lnTo>
                    <a:lnTo>
                      <a:pt x="156" y="374"/>
                    </a:lnTo>
                    <a:lnTo>
                      <a:pt x="150" y="374"/>
                    </a:lnTo>
                    <a:lnTo>
                      <a:pt x="150" y="380"/>
                    </a:lnTo>
                    <a:lnTo>
                      <a:pt x="150" y="374"/>
                    </a:lnTo>
                    <a:lnTo>
                      <a:pt x="150" y="380"/>
                    </a:lnTo>
                    <a:lnTo>
                      <a:pt x="144" y="380"/>
                    </a:lnTo>
                    <a:lnTo>
                      <a:pt x="144" y="374"/>
                    </a:lnTo>
                    <a:lnTo>
                      <a:pt x="144" y="380"/>
                    </a:lnTo>
                    <a:lnTo>
                      <a:pt x="139" y="380"/>
                    </a:lnTo>
                    <a:lnTo>
                      <a:pt x="133" y="374"/>
                    </a:lnTo>
                    <a:lnTo>
                      <a:pt x="133" y="368"/>
                    </a:lnTo>
                    <a:lnTo>
                      <a:pt x="127" y="368"/>
                    </a:lnTo>
                    <a:lnTo>
                      <a:pt x="127" y="374"/>
                    </a:lnTo>
                    <a:lnTo>
                      <a:pt x="121" y="374"/>
                    </a:lnTo>
                    <a:lnTo>
                      <a:pt x="127" y="374"/>
                    </a:lnTo>
                    <a:lnTo>
                      <a:pt x="121" y="374"/>
                    </a:lnTo>
                    <a:lnTo>
                      <a:pt x="121" y="380"/>
                    </a:lnTo>
                    <a:lnTo>
                      <a:pt x="121" y="386"/>
                    </a:lnTo>
                    <a:lnTo>
                      <a:pt x="121" y="391"/>
                    </a:lnTo>
                    <a:lnTo>
                      <a:pt x="116" y="391"/>
                    </a:lnTo>
                    <a:lnTo>
                      <a:pt x="121" y="391"/>
                    </a:lnTo>
                    <a:lnTo>
                      <a:pt x="116" y="391"/>
                    </a:lnTo>
                    <a:lnTo>
                      <a:pt x="116" y="397"/>
                    </a:lnTo>
                    <a:lnTo>
                      <a:pt x="110" y="397"/>
                    </a:lnTo>
                    <a:lnTo>
                      <a:pt x="110" y="403"/>
                    </a:lnTo>
                    <a:lnTo>
                      <a:pt x="104" y="403"/>
                    </a:lnTo>
                    <a:lnTo>
                      <a:pt x="110" y="403"/>
                    </a:lnTo>
                    <a:lnTo>
                      <a:pt x="110" y="409"/>
                    </a:lnTo>
                    <a:lnTo>
                      <a:pt x="104" y="409"/>
                    </a:lnTo>
                    <a:lnTo>
                      <a:pt x="98" y="409"/>
                    </a:lnTo>
                    <a:lnTo>
                      <a:pt x="98" y="414"/>
                    </a:lnTo>
                    <a:lnTo>
                      <a:pt x="93" y="414"/>
                    </a:lnTo>
                    <a:lnTo>
                      <a:pt x="98" y="414"/>
                    </a:lnTo>
                    <a:lnTo>
                      <a:pt x="93" y="414"/>
                    </a:lnTo>
                    <a:lnTo>
                      <a:pt x="87" y="414"/>
                    </a:lnTo>
                    <a:lnTo>
                      <a:pt x="87" y="409"/>
                    </a:lnTo>
                    <a:lnTo>
                      <a:pt x="87" y="414"/>
                    </a:lnTo>
                    <a:lnTo>
                      <a:pt x="81" y="414"/>
                    </a:lnTo>
                    <a:lnTo>
                      <a:pt x="81" y="409"/>
                    </a:lnTo>
                    <a:lnTo>
                      <a:pt x="81" y="403"/>
                    </a:lnTo>
                    <a:lnTo>
                      <a:pt x="81" y="397"/>
                    </a:lnTo>
                    <a:lnTo>
                      <a:pt x="75" y="397"/>
                    </a:lnTo>
                    <a:lnTo>
                      <a:pt x="81" y="397"/>
                    </a:lnTo>
                    <a:lnTo>
                      <a:pt x="75" y="391"/>
                    </a:lnTo>
                    <a:lnTo>
                      <a:pt x="75" y="386"/>
                    </a:lnTo>
                    <a:lnTo>
                      <a:pt x="81" y="386"/>
                    </a:lnTo>
                    <a:lnTo>
                      <a:pt x="75" y="386"/>
                    </a:lnTo>
                    <a:lnTo>
                      <a:pt x="75" y="380"/>
                    </a:lnTo>
                    <a:lnTo>
                      <a:pt x="70" y="380"/>
                    </a:lnTo>
                    <a:lnTo>
                      <a:pt x="70" y="386"/>
                    </a:lnTo>
                    <a:lnTo>
                      <a:pt x="70" y="380"/>
                    </a:lnTo>
                    <a:lnTo>
                      <a:pt x="64" y="380"/>
                    </a:lnTo>
                    <a:lnTo>
                      <a:pt x="58" y="380"/>
                    </a:lnTo>
                    <a:lnTo>
                      <a:pt x="58" y="374"/>
                    </a:lnTo>
                    <a:lnTo>
                      <a:pt x="58" y="368"/>
                    </a:lnTo>
                    <a:lnTo>
                      <a:pt x="64" y="368"/>
                    </a:lnTo>
                    <a:lnTo>
                      <a:pt x="64" y="363"/>
                    </a:lnTo>
                    <a:lnTo>
                      <a:pt x="58" y="363"/>
                    </a:lnTo>
                    <a:lnTo>
                      <a:pt x="58" y="368"/>
                    </a:lnTo>
                    <a:lnTo>
                      <a:pt x="58" y="363"/>
                    </a:lnTo>
                    <a:lnTo>
                      <a:pt x="52" y="363"/>
                    </a:lnTo>
                    <a:lnTo>
                      <a:pt x="47" y="363"/>
                    </a:lnTo>
                    <a:lnTo>
                      <a:pt x="41" y="363"/>
                    </a:lnTo>
                    <a:lnTo>
                      <a:pt x="35" y="363"/>
                    </a:lnTo>
                    <a:lnTo>
                      <a:pt x="41" y="363"/>
                    </a:lnTo>
                    <a:lnTo>
                      <a:pt x="35" y="357"/>
                    </a:lnTo>
                    <a:lnTo>
                      <a:pt x="35" y="351"/>
                    </a:lnTo>
                    <a:lnTo>
                      <a:pt x="35" y="357"/>
                    </a:lnTo>
                    <a:lnTo>
                      <a:pt x="29" y="357"/>
                    </a:lnTo>
                    <a:lnTo>
                      <a:pt x="29" y="351"/>
                    </a:lnTo>
                    <a:lnTo>
                      <a:pt x="24" y="351"/>
                    </a:lnTo>
                    <a:lnTo>
                      <a:pt x="24" y="345"/>
                    </a:lnTo>
                    <a:lnTo>
                      <a:pt x="24" y="340"/>
                    </a:lnTo>
                    <a:lnTo>
                      <a:pt x="24" y="334"/>
                    </a:lnTo>
                    <a:lnTo>
                      <a:pt x="18" y="328"/>
                    </a:lnTo>
                    <a:lnTo>
                      <a:pt x="24" y="328"/>
                    </a:lnTo>
                    <a:lnTo>
                      <a:pt x="18" y="328"/>
                    </a:lnTo>
                    <a:lnTo>
                      <a:pt x="12" y="328"/>
                    </a:lnTo>
                    <a:lnTo>
                      <a:pt x="12" y="334"/>
                    </a:lnTo>
                    <a:lnTo>
                      <a:pt x="6" y="334"/>
                    </a:lnTo>
                    <a:lnTo>
                      <a:pt x="6" y="328"/>
                    </a:lnTo>
                    <a:lnTo>
                      <a:pt x="12" y="322"/>
                    </a:lnTo>
                    <a:lnTo>
                      <a:pt x="6" y="322"/>
                    </a:lnTo>
                    <a:lnTo>
                      <a:pt x="6" y="317"/>
                    </a:lnTo>
                    <a:lnTo>
                      <a:pt x="6" y="311"/>
                    </a:lnTo>
                    <a:lnTo>
                      <a:pt x="12" y="311"/>
                    </a:lnTo>
                    <a:lnTo>
                      <a:pt x="6" y="305"/>
                    </a:lnTo>
                    <a:lnTo>
                      <a:pt x="0" y="305"/>
                    </a:lnTo>
                    <a:lnTo>
                      <a:pt x="0" y="299"/>
                    </a:lnTo>
                    <a:lnTo>
                      <a:pt x="6" y="299"/>
                    </a:lnTo>
                    <a:lnTo>
                      <a:pt x="6" y="294"/>
                    </a:lnTo>
                    <a:lnTo>
                      <a:pt x="12" y="294"/>
                    </a:lnTo>
                    <a:lnTo>
                      <a:pt x="6" y="294"/>
                    </a:lnTo>
                    <a:lnTo>
                      <a:pt x="12" y="294"/>
                    </a:lnTo>
                    <a:lnTo>
                      <a:pt x="12" y="299"/>
                    </a:lnTo>
                    <a:lnTo>
                      <a:pt x="18" y="299"/>
                    </a:lnTo>
                    <a:lnTo>
                      <a:pt x="18" y="294"/>
                    </a:lnTo>
                    <a:lnTo>
                      <a:pt x="24" y="294"/>
                    </a:lnTo>
                    <a:lnTo>
                      <a:pt x="29" y="288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1" y="294"/>
                    </a:lnTo>
                    <a:lnTo>
                      <a:pt x="35" y="294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41" y="282"/>
                    </a:lnTo>
                    <a:lnTo>
                      <a:pt x="47" y="282"/>
                    </a:lnTo>
                    <a:lnTo>
                      <a:pt x="41" y="282"/>
                    </a:lnTo>
                    <a:lnTo>
                      <a:pt x="41" y="276"/>
                    </a:lnTo>
                    <a:lnTo>
                      <a:pt x="47" y="276"/>
                    </a:lnTo>
                    <a:lnTo>
                      <a:pt x="47" y="271"/>
                    </a:lnTo>
                    <a:lnTo>
                      <a:pt x="41" y="271"/>
                    </a:lnTo>
                    <a:lnTo>
                      <a:pt x="41" y="265"/>
                    </a:lnTo>
                    <a:lnTo>
                      <a:pt x="47" y="265"/>
                    </a:lnTo>
                    <a:lnTo>
                      <a:pt x="41" y="265"/>
                    </a:lnTo>
                    <a:lnTo>
                      <a:pt x="47" y="265"/>
                    </a:lnTo>
                    <a:lnTo>
                      <a:pt x="52" y="265"/>
                    </a:lnTo>
                    <a:lnTo>
                      <a:pt x="52" y="259"/>
                    </a:lnTo>
                    <a:lnTo>
                      <a:pt x="47" y="259"/>
                    </a:lnTo>
                    <a:lnTo>
                      <a:pt x="52" y="259"/>
                    </a:lnTo>
                    <a:lnTo>
                      <a:pt x="52" y="253"/>
                    </a:lnTo>
                    <a:lnTo>
                      <a:pt x="47" y="253"/>
                    </a:lnTo>
                    <a:lnTo>
                      <a:pt x="52" y="253"/>
                    </a:lnTo>
                    <a:lnTo>
                      <a:pt x="47" y="253"/>
                    </a:lnTo>
                    <a:lnTo>
                      <a:pt x="47" y="248"/>
                    </a:lnTo>
                    <a:lnTo>
                      <a:pt x="52" y="248"/>
                    </a:lnTo>
                    <a:lnTo>
                      <a:pt x="52" y="253"/>
                    </a:lnTo>
                    <a:lnTo>
                      <a:pt x="52" y="248"/>
                    </a:lnTo>
                    <a:lnTo>
                      <a:pt x="52" y="253"/>
                    </a:lnTo>
                    <a:lnTo>
                      <a:pt x="52" y="248"/>
                    </a:lnTo>
                    <a:lnTo>
                      <a:pt x="58" y="248"/>
                    </a:lnTo>
                    <a:lnTo>
                      <a:pt x="58" y="242"/>
                    </a:lnTo>
                    <a:lnTo>
                      <a:pt x="64" y="242"/>
                    </a:lnTo>
                    <a:lnTo>
                      <a:pt x="64" y="236"/>
                    </a:lnTo>
                    <a:lnTo>
                      <a:pt x="64" y="230"/>
                    </a:lnTo>
                    <a:lnTo>
                      <a:pt x="70" y="230"/>
                    </a:lnTo>
                    <a:lnTo>
                      <a:pt x="70" y="225"/>
                    </a:lnTo>
                    <a:lnTo>
                      <a:pt x="70" y="219"/>
                    </a:lnTo>
                    <a:lnTo>
                      <a:pt x="70" y="213"/>
                    </a:lnTo>
                    <a:lnTo>
                      <a:pt x="75" y="213"/>
                    </a:lnTo>
                    <a:lnTo>
                      <a:pt x="70" y="213"/>
                    </a:lnTo>
                    <a:lnTo>
                      <a:pt x="75" y="213"/>
                    </a:lnTo>
                    <a:lnTo>
                      <a:pt x="70" y="207"/>
                    </a:lnTo>
                    <a:lnTo>
                      <a:pt x="75" y="207"/>
                    </a:lnTo>
                    <a:lnTo>
                      <a:pt x="75" y="202"/>
                    </a:lnTo>
                    <a:lnTo>
                      <a:pt x="81" y="202"/>
                    </a:lnTo>
                    <a:lnTo>
                      <a:pt x="81" y="196"/>
                    </a:lnTo>
                    <a:lnTo>
                      <a:pt x="81" y="190"/>
                    </a:lnTo>
                    <a:lnTo>
                      <a:pt x="87" y="184"/>
                    </a:lnTo>
                    <a:lnTo>
                      <a:pt x="87" y="179"/>
                    </a:lnTo>
                    <a:lnTo>
                      <a:pt x="93" y="179"/>
                    </a:lnTo>
                    <a:lnTo>
                      <a:pt x="98" y="179"/>
                    </a:lnTo>
                    <a:lnTo>
                      <a:pt x="104" y="179"/>
                    </a:lnTo>
                    <a:lnTo>
                      <a:pt x="104" y="173"/>
                    </a:lnTo>
                    <a:lnTo>
                      <a:pt x="98" y="167"/>
                    </a:lnTo>
                    <a:lnTo>
                      <a:pt x="104" y="167"/>
                    </a:lnTo>
                    <a:lnTo>
                      <a:pt x="104" y="161"/>
                    </a:lnTo>
                    <a:lnTo>
                      <a:pt x="110" y="155"/>
                    </a:lnTo>
                    <a:lnTo>
                      <a:pt x="110" y="161"/>
                    </a:lnTo>
                    <a:lnTo>
                      <a:pt x="116" y="155"/>
                    </a:lnTo>
                    <a:lnTo>
                      <a:pt x="116" y="144"/>
                    </a:lnTo>
                    <a:lnTo>
                      <a:pt x="110" y="150"/>
                    </a:lnTo>
                    <a:lnTo>
                      <a:pt x="104" y="144"/>
                    </a:lnTo>
                    <a:lnTo>
                      <a:pt x="104" y="138"/>
                    </a:lnTo>
                    <a:lnTo>
                      <a:pt x="104" y="132"/>
                    </a:lnTo>
                    <a:lnTo>
                      <a:pt x="104" y="127"/>
                    </a:lnTo>
                    <a:lnTo>
                      <a:pt x="110" y="121"/>
                    </a:lnTo>
                    <a:lnTo>
                      <a:pt x="116" y="121"/>
                    </a:lnTo>
                    <a:lnTo>
                      <a:pt x="121" y="115"/>
                    </a:lnTo>
                    <a:lnTo>
                      <a:pt x="127" y="109"/>
                    </a:lnTo>
                    <a:lnTo>
                      <a:pt x="133" y="115"/>
                    </a:lnTo>
                    <a:lnTo>
                      <a:pt x="139" y="109"/>
                    </a:lnTo>
                    <a:lnTo>
                      <a:pt x="150" y="98"/>
                    </a:lnTo>
                    <a:lnTo>
                      <a:pt x="150" y="92"/>
                    </a:lnTo>
                    <a:lnTo>
                      <a:pt x="156" y="92"/>
                    </a:lnTo>
                    <a:lnTo>
                      <a:pt x="156" y="86"/>
                    </a:lnTo>
                    <a:lnTo>
                      <a:pt x="156" y="81"/>
                    </a:lnTo>
                    <a:lnTo>
                      <a:pt x="156" y="75"/>
                    </a:lnTo>
                    <a:lnTo>
                      <a:pt x="150" y="81"/>
                    </a:lnTo>
                    <a:lnTo>
                      <a:pt x="139" y="69"/>
                    </a:lnTo>
                    <a:lnTo>
                      <a:pt x="121" y="58"/>
                    </a:lnTo>
                    <a:lnTo>
                      <a:pt x="121" y="52"/>
                    </a:lnTo>
                    <a:lnTo>
                      <a:pt x="127" y="46"/>
                    </a:lnTo>
                    <a:lnTo>
                      <a:pt x="127" y="40"/>
                    </a:lnTo>
                    <a:lnTo>
                      <a:pt x="133" y="40"/>
                    </a:lnTo>
                    <a:lnTo>
                      <a:pt x="127" y="29"/>
                    </a:lnTo>
                    <a:lnTo>
                      <a:pt x="133" y="29"/>
                    </a:lnTo>
                    <a:lnTo>
                      <a:pt x="121" y="17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1" name="Freeform 361"/>
              <p:cNvSpPr>
                <a:spLocks/>
              </p:cNvSpPr>
              <p:nvPr/>
            </p:nvSpPr>
            <p:spPr bwMode="auto">
              <a:xfrm>
                <a:off x="776" y="1432"/>
                <a:ext cx="431" cy="397"/>
              </a:xfrm>
              <a:custGeom>
                <a:avLst/>
                <a:gdLst>
                  <a:gd name="T0" fmla="*/ 126 w 431"/>
                  <a:gd name="T1" fmla="*/ 0 h 397"/>
                  <a:gd name="T2" fmla="*/ 144 w 431"/>
                  <a:gd name="T3" fmla="*/ 11 h 397"/>
                  <a:gd name="T4" fmla="*/ 173 w 431"/>
                  <a:gd name="T5" fmla="*/ 17 h 397"/>
                  <a:gd name="T6" fmla="*/ 201 w 431"/>
                  <a:gd name="T7" fmla="*/ 11 h 397"/>
                  <a:gd name="T8" fmla="*/ 219 w 431"/>
                  <a:gd name="T9" fmla="*/ 34 h 397"/>
                  <a:gd name="T10" fmla="*/ 213 w 431"/>
                  <a:gd name="T11" fmla="*/ 57 h 397"/>
                  <a:gd name="T12" fmla="*/ 207 w 431"/>
                  <a:gd name="T13" fmla="*/ 75 h 397"/>
                  <a:gd name="T14" fmla="*/ 201 w 431"/>
                  <a:gd name="T15" fmla="*/ 92 h 397"/>
                  <a:gd name="T16" fmla="*/ 213 w 431"/>
                  <a:gd name="T17" fmla="*/ 121 h 397"/>
                  <a:gd name="T18" fmla="*/ 224 w 431"/>
                  <a:gd name="T19" fmla="*/ 132 h 397"/>
                  <a:gd name="T20" fmla="*/ 242 w 431"/>
                  <a:gd name="T21" fmla="*/ 155 h 397"/>
                  <a:gd name="T22" fmla="*/ 259 w 431"/>
                  <a:gd name="T23" fmla="*/ 161 h 397"/>
                  <a:gd name="T24" fmla="*/ 270 w 431"/>
                  <a:gd name="T25" fmla="*/ 184 h 397"/>
                  <a:gd name="T26" fmla="*/ 288 w 431"/>
                  <a:gd name="T27" fmla="*/ 178 h 397"/>
                  <a:gd name="T28" fmla="*/ 299 w 431"/>
                  <a:gd name="T29" fmla="*/ 195 h 397"/>
                  <a:gd name="T30" fmla="*/ 316 w 431"/>
                  <a:gd name="T31" fmla="*/ 213 h 397"/>
                  <a:gd name="T32" fmla="*/ 334 w 431"/>
                  <a:gd name="T33" fmla="*/ 236 h 397"/>
                  <a:gd name="T34" fmla="*/ 345 w 431"/>
                  <a:gd name="T35" fmla="*/ 230 h 397"/>
                  <a:gd name="T36" fmla="*/ 357 w 431"/>
                  <a:gd name="T37" fmla="*/ 241 h 397"/>
                  <a:gd name="T38" fmla="*/ 380 w 431"/>
                  <a:gd name="T39" fmla="*/ 276 h 397"/>
                  <a:gd name="T40" fmla="*/ 426 w 431"/>
                  <a:gd name="T41" fmla="*/ 299 h 397"/>
                  <a:gd name="T42" fmla="*/ 420 w 431"/>
                  <a:gd name="T43" fmla="*/ 334 h 397"/>
                  <a:gd name="T44" fmla="*/ 397 w 431"/>
                  <a:gd name="T45" fmla="*/ 345 h 397"/>
                  <a:gd name="T46" fmla="*/ 374 w 431"/>
                  <a:gd name="T47" fmla="*/ 339 h 397"/>
                  <a:gd name="T48" fmla="*/ 380 w 431"/>
                  <a:gd name="T49" fmla="*/ 351 h 397"/>
                  <a:gd name="T50" fmla="*/ 391 w 431"/>
                  <a:gd name="T51" fmla="*/ 362 h 397"/>
                  <a:gd name="T52" fmla="*/ 351 w 431"/>
                  <a:gd name="T53" fmla="*/ 374 h 397"/>
                  <a:gd name="T54" fmla="*/ 311 w 431"/>
                  <a:gd name="T55" fmla="*/ 385 h 397"/>
                  <a:gd name="T56" fmla="*/ 282 w 431"/>
                  <a:gd name="T57" fmla="*/ 368 h 397"/>
                  <a:gd name="T58" fmla="*/ 259 w 431"/>
                  <a:gd name="T59" fmla="*/ 334 h 397"/>
                  <a:gd name="T60" fmla="*/ 247 w 431"/>
                  <a:gd name="T61" fmla="*/ 316 h 397"/>
                  <a:gd name="T62" fmla="*/ 242 w 431"/>
                  <a:gd name="T63" fmla="*/ 305 h 397"/>
                  <a:gd name="T64" fmla="*/ 224 w 431"/>
                  <a:gd name="T65" fmla="*/ 293 h 397"/>
                  <a:gd name="T66" fmla="*/ 219 w 431"/>
                  <a:gd name="T67" fmla="*/ 270 h 397"/>
                  <a:gd name="T68" fmla="*/ 201 w 431"/>
                  <a:gd name="T69" fmla="*/ 282 h 397"/>
                  <a:gd name="T70" fmla="*/ 178 w 431"/>
                  <a:gd name="T71" fmla="*/ 270 h 397"/>
                  <a:gd name="T72" fmla="*/ 150 w 431"/>
                  <a:gd name="T73" fmla="*/ 282 h 397"/>
                  <a:gd name="T74" fmla="*/ 121 w 431"/>
                  <a:gd name="T75" fmla="*/ 264 h 397"/>
                  <a:gd name="T76" fmla="*/ 121 w 431"/>
                  <a:gd name="T77" fmla="*/ 236 h 397"/>
                  <a:gd name="T78" fmla="*/ 115 w 431"/>
                  <a:gd name="T79" fmla="*/ 213 h 397"/>
                  <a:gd name="T80" fmla="*/ 92 w 431"/>
                  <a:gd name="T81" fmla="*/ 213 h 397"/>
                  <a:gd name="T82" fmla="*/ 75 w 431"/>
                  <a:gd name="T83" fmla="*/ 190 h 397"/>
                  <a:gd name="T84" fmla="*/ 52 w 431"/>
                  <a:gd name="T85" fmla="*/ 190 h 397"/>
                  <a:gd name="T86" fmla="*/ 46 w 431"/>
                  <a:gd name="T87" fmla="*/ 167 h 397"/>
                  <a:gd name="T88" fmla="*/ 46 w 431"/>
                  <a:gd name="T89" fmla="*/ 149 h 397"/>
                  <a:gd name="T90" fmla="*/ 17 w 431"/>
                  <a:gd name="T91" fmla="*/ 149 h 397"/>
                  <a:gd name="T92" fmla="*/ 17 w 431"/>
                  <a:gd name="T93" fmla="*/ 126 h 397"/>
                  <a:gd name="T94" fmla="*/ 17 w 431"/>
                  <a:gd name="T95" fmla="*/ 115 h 397"/>
                  <a:gd name="T96" fmla="*/ 6 w 431"/>
                  <a:gd name="T97" fmla="*/ 103 h 397"/>
                  <a:gd name="T98" fmla="*/ 6 w 431"/>
                  <a:gd name="T99" fmla="*/ 80 h 397"/>
                  <a:gd name="T100" fmla="*/ 29 w 431"/>
                  <a:gd name="T101" fmla="*/ 69 h 397"/>
                  <a:gd name="T102" fmla="*/ 46 w 431"/>
                  <a:gd name="T103" fmla="*/ 69 h 397"/>
                  <a:gd name="T104" fmla="*/ 63 w 431"/>
                  <a:gd name="T105" fmla="*/ 63 h 397"/>
                  <a:gd name="T106" fmla="*/ 75 w 431"/>
                  <a:gd name="T107" fmla="*/ 34 h 397"/>
                  <a:gd name="T108" fmla="*/ 98 w 431"/>
                  <a:gd name="T109" fmla="*/ 29 h 39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31" h="397">
                    <a:moveTo>
                      <a:pt x="103" y="17"/>
                    </a:moveTo>
                    <a:lnTo>
                      <a:pt x="109" y="17"/>
                    </a:lnTo>
                    <a:lnTo>
                      <a:pt x="115" y="11"/>
                    </a:lnTo>
                    <a:lnTo>
                      <a:pt x="115" y="5"/>
                    </a:lnTo>
                    <a:lnTo>
                      <a:pt x="121" y="5"/>
                    </a:lnTo>
                    <a:lnTo>
                      <a:pt x="121" y="0"/>
                    </a:lnTo>
                    <a:lnTo>
                      <a:pt x="126" y="0"/>
                    </a:lnTo>
                    <a:lnTo>
                      <a:pt x="126" y="5"/>
                    </a:lnTo>
                    <a:lnTo>
                      <a:pt x="132" y="5"/>
                    </a:lnTo>
                    <a:lnTo>
                      <a:pt x="138" y="5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44" y="17"/>
                    </a:lnTo>
                    <a:lnTo>
                      <a:pt x="144" y="11"/>
                    </a:lnTo>
                    <a:lnTo>
                      <a:pt x="150" y="17"/>
                    </a:lnTo>
                    <a:lnTo>
                      <a:pt x="155" y="17"/>
                    </a:lnTo>
                    <a:lnTo>
                      <a:pt x="155" y="11"/>
                    </a:lnTo>
                    <a:lnTo>
                      <a:pt x="161" y="11"/>
                    </a:lnTo>
                    <a:lnTo>
                      <a:pt x="161" y="17"/>
                    </a:lnTo>
                    <a:lnTo>
                      <a:pt x="167" y="17"/>
                    </a:lnTo>
                    <a:lnTo>
                      <a:pt x="173" y="17"/>
                    </a:lnTo>
                    <a:lnTo>
                      <a:pt x="178" y="11"/>
                    </a:lnTo>
                    <a:lnTo>
                      <a:pt x="184" y="11"/>
                    </a:lnTo>
                    <a:lnTo>
                      <a:pt x="190" y="11"/>
                    </a:lnTo>
                    <a:lnTo>
                      <a:pt x="190" y="5"/>
                    </a:lnTo>
                    <a:lnTo>
                      <a:pt x="196" y="5"/>
                    </a:lnTo>
                    <a:lnTo>
                      <a:pt x="201" y="5"/>
                    </a:lnTo>
                    <a:lnTo>
                      <a:pt x="201" y="11"/>
                    </a:lnTo>
                    <a:lnTo>
                      <a:pt x="207" y="11"/>
                    </a:lnTo>
                    <a:lnTo>
                      <a:pt x="213" y="11"/>
                    </a:lnTo>
                    <a:lnTo>
                      <a:pt x="213" y="17"/>
                    </a:lnTo>
                    <a:lnTo>
                      <a:pt x="213" y="23"/>
                    </a:lnTo>
                    <a:lnTo>
                      <a:pt x="213" y="29"/>
                    </a:lnTo>
                    <a:lnTo>
                      <a:pt x="219" y="29"/>
                    </a:lnTo>
                    <a:lnTo>
                      <a:pt x="219" y="34"/>
                    </a:lnTo>
                    <a:lnTo>
                      <a:pt x="224" y="34"/>
                    </a:lnTo>
                    <a:lnTo>
                      <a:pt x="224" y="40"/>
                    </a:lnTo>
                    <a:lnTo>
                      <a:pt x="224" y="46"/>
                    </a:lnTo>
                    <a:lnTo>
                      <a:pt x="219" y="46"/>
                    </a:lnTo>
                    <a:lnTo>
                      <a:pt x="219" y="52"/>
                    </a:lnTo>
                    <a:lnTo>
                      <a:pt x="213" y="52"/>
                    </a:lnTo>
                    <a:lnTo>
                      <a:pt x="213" y="57"/>
                    </a:lnTo>
                    <a:lnTo>
                      <a:pt x="213" y="63"/>
                    </a:lnTo>
                    <a:lnTo>
                      <a:pt x="207" y="63"/>
                    </a:lnTo>
                    <a:lnTo>
                      <a:pt x="213" y="69"/>
                    </a:lnTo>
                    <a:lnTo>
                      <a:pt x="213" y="75"/>
                    </a:lnTo>
                    <a:lnTo>
                      <a:pt x="213" y="69"/>
                    </a:lnTo>
                    <a:lnTo>
                      <a:pt x="213" y="75"/>
                    </a:lnTo>
                    <a:lnTo>
                      <a:pt x="207" y="75"/>
                    </a:lnTo>
                    <a:lnTo>
                      <a:pt x="207" y="80"/>
                    </a:lnTo>
                    <a:lnTo>
                      <a:pt x="201" y="80"/>
                    </a:lnTo>
                    <a:lnTo>
                      <a:pt x="201" y="86"/>
                    </a:lnTo>
                    <a:lnTo>
                      <a:pt x="207" y="86"/>
                    </a:lnTo>
                    <a:lnTo>
                      <a:pt x="201" y="86"/>
                    </a:lnTo>
                    <a:lnTo>
                      <a:pt x="207" y="92"/>
                    </a:lnTo>
                    <a:lnTo>
                      <a:pt x="201" y="92"/>
                    </a:lnTo>
                    <a:lnTo>
                      <a:pt x="201" y="98"/>
                    </a:lnTo>
                    <a:lnTo>
                      <a:pt x="201" y="103"/>
                    </a:lnTo>
                    <a:lnTo>
                      <a:pt x="201" y="109"/>
                    </a:lnTo>
                    <a:lnTo>
                      <a:pt x="207" y="109"/>
                    </a:lnTo>
                    <a:lnTo>
                      <a:pt x="213" y="109"/>
                    </a:lnTo>
                    <a:lnTo>
                      <a:pt x="213" y="115"/>
                    </a:lnTo>
                    <a:lnTo>
                      <a:pt x="213" y="121"/>
                    </a:lnTo>
                    <a:lnTo>
                      <a:pt x="219" y="121"/>
                    </a:lnTo>
                    <a:lnTo>
                      <a:pt x="219" y="126"/>
                    </a:lnTo>
                    <a:lnTo>
                      <a:pt x="213" y="126"/>
                    </a:lnTo>
                    <a:lnTo>
                      <a:pt x="219" y="126"/>
                    </a:lnTo>
                    <a:lnTo>
                      <a:pt x="224" y="132"/>
                    </a:lnTo>
                    <a:lnTo>
                      <a:pt x="230" y="132"/>
                    </a:lnTo>
                    <a:lnTo>
                      <a:pt x="224" y="132"/>
                    </a:lnTo>
                    <a:lnTo>
                      <a:pt x="230" y="132"/>
                    </a:lnTo>
                    <a:lnTo>
                      <a:pt x="230" y="138"/>
                    </a:lnTo>
                    <a:lnTo>
                      <a:pt x="230" y="144"/>
                    </a:lnTo>
                    <a:lnTo>
                      <a:pt x="236" y="144"/>
                    </a:lnTo>
                    <a:lnTo>
                      <a:pt x="236" y="149"/>
                    </a:lnTo>
                    <a:lnTo>
                      <a:pt x="242" y="149"/>
                    </a:lnTo>
                    <a:lnTo>
                      <a:pt x="242" y="155"/>
                    </a:lnTo>
                    <a:lnTo>
                      <a:pt x="242" y="149"/>
                    </a:lnTo>
                    <a:lnTo>
                      <a:pt x="247" y="149"/>
                    </a:lnTo>
                    <a:lnTo>
                      <a:pt x="247" y="155"/>
                    </a:lnTo>
                    <a:lnTo>
                      <a:pt x="253" y="161"/>
                    </a:lnTo>
                    <a:lnTo>
                      <a:pt x="259" y="161"/>
                    </a:lnTo>
                    <a:lnTo>
                      <a:pt x="253" y="161"/>
                    </a:lnTo>
                    <a:lnTo>
                      <a:pt x="259" y="161"/>
                    </a:lnTo>
                    <a:lnTo>
                      <a:pt x="253" y="167"/>
                    </a:lnTo>
                    <a:lnTo>
                      <a:pt x="259" y="167"/>
                    </a:lnTo>
                    <a:lnTo>
                      <a:pt x="259" y="172"/>
                    </a:lnTo>
                    <a:lnTo>
                      <a:pt x="259" y="178"/>
                    </a:lnTo>
                    <a:lnTo>
                      <a:pt x="265" y="178"/>
                    </a:lnTo>
                    <a:lnTo>
                      <a:pt x="265" y="184"/>
                    </a:lnTo>
                    <a:lnTo>
                      <a:pt x="270" y="184"/>
                    </a:lnTo>
                    <a:lnTo>
                      <a:pt x="270" y="178"/>
                    </a:lnTo>
                    <a:lnTo>
                      <a:pt x="276" y="178"/>
                    </a:lnTo>
                    <a:lnTo>
                      <a:pt x="276" y="172"/>
                    </a:lnTo>
                    <a:lnTo>
                      <a:pt x="282" y="172"/>
                    </a:lnTo>
                    <a:lnTo>
                      <a:pt x="288" y="178"/>
                    </a:lnTo>
                    <a:lnTo>
                      <a:pt x="288" y="184"/>
                    </a:lnTo>
                    <a:lnTo>
                      <a:pt x="288" y="178"/>
                    </a:lnTo>
                    <a:lnTo>
                      <a:pt x="288" y="184"/>
                    </a:lnTo>
                    <a:lnTo>
                      <a:pt x="293" y="184"/>
                    </a:lnTo>
                    <a:lnTo>
                      <a:pt x="299" y="184"/>
                    </a:lnTo>
                    <a:lnTo>
                      <a:pt x="293" y="184"/>
                    </a:lnTo>
                    <a:lnTo>
                      <a:pt x="293" y="190"/>
                    </a:lnTo>
                    <a:lnTo>
                      <a:pt x="293" y="195"/>
                    </a:lnTo>
                    <a:lnTo>
                      <a:pt x="299" y="195"/>
                    </a:lnTo>
                    <a:lnTo>
                      <a:pt x="293" y="195"/>
                    </a:lnTo>
                    <a:lnTo>
                      <a:pt x="299" y="201"/>
                    </a:lnTo>
                    <a:lnTo>
                      <a:pt x="299" y="207"/>
                    </a:lnTo>
                    <a:lnTo>
                      <a:pt x="305" y="207"/>
                    </a:lnTo>
                    <a:lnTo>
                      <a:pt x="311" y="207"/>
                    </a:lnTo>
                    <a:lnTo>
                      <a:pt x="316" y="207"/>
                    </a:lnTo>
                    <a:lnTo>
                      <a:pt x="316" y="213"/>
                    </a:lnTo>
                    <a:lnTo>
                      <a:pt x="316" y="218"/>
                    </a:lnTo>
                    <a:lnTo>
                      <a:pt x="316" y="224"/>
                    </a:lnTo>
                    <a:lnTo>
                      <a:pt x="322" y="224"/>
                    </a:lnTo>
                    <a:lnTo>
                      <a:pt x="322" y="230"/>
                    </a:lnTo>
                    <a:lnTo>
                      <a:pt x="328" y="230"/>
                    </a:lnTo>
                    <a:lnTo>
                      <a:pt x="328" y="236"/>
                    </a:lnTo>
                    <a:lnTo>
                      <a:pt x="334" y="236"/>
                    </a:lnTo>
                    <a:lnTo>
                      <a:pt x="334" y="230"/>
                    </a:lnTo>
                    <a:lnTo>
                      <a:pt x="339" y="230"/>
                    </a:lnTo>
                    <a:lnTo>
                      <a:pt x="339" y="236"/>
                    </a:lnTo>
                    <a:lnTo>
                      <a:pt x="339" y="230"/>
                    </a:lnTo>
                    <a:lnTo>
                      <a:pt x="339" y="236"/>
                    </a:lnTo>
                    <a:lnTo>
                      <a:pt x="345" y="236"/>
                    </a:lnTo>
                    <a:lnTo>
                      <a:pt x="345" y="230"/>
                    </a:lnTo>
                    <a:lnTo>
                      <a:pt x="351" y="230"/>
                    </a:lnTo>
                    <a:lnTo>
                      <a:pt x="357" y="230"/>
                    </a:lnTo>
                    <a:lnTo>
                      <a:pt x="351" y="230"/>
                    </a:lnTo>
                    <a:lnTo>
                      <a:pt x="357" y="230"/>
                    </a:lnTo>
                    <a:lnTo>
                      <a:pt x="362" y="236"/>
                    </a:lnTo>
                    <a:lnTo>
                      <a:pt x="362" y="241"/>
                    </a:lnTo>
                    <a:lnTo>
                      <a:pt x="357" y="241"/>
                    </a:lnTo>
                    <a:lnTo>
                      <a:pt x="362" y="247"/>
                    </a:lnTo>
                    <a:lnTo>
                      <a:pt x="362" y="253"/>
                    </a:lnTo>
                    <a:lnTo>
                      <a:pt x="368" y="253"/>
                    </a:lnTo>
                    <a:lnTo>
                      <a:pt x="368" y="259"/>
                    </a:lnTo>
                    <a:lnTo>
                      <a:pt x="374" y="264"/>
                    </a:lnTo>
                    <a:lnTo>
                      <a:pt x="380" y="270"/>
                    </a:lnTo>
                    <a:lnTo>
                      <a:pt x="380" y="276"/>
                    </a:lnTo>
                    <a:lnTo>
                      <a:pt x="403" y="259"/>
                    </a:lnTo>
                    <a:lnTo>
                      <a:pt x="414" y="270"/>
                    </a:lnTo>
                    <a:lnTo>
                      <a:pt x="403" y="282"/>
                    </a:lnTo>
                    <a:lnTo>
                      <a:pt x="414" y="299"/>
                    </a:lnTo>
                    <a:lnTo>
                      <a:pt x="420" y="293"/>
                    </a:lnTo>
                    <a:lnTo>
                      <a:pt x="420" y="299"/>
                    </a:lnTo>
                    <a:lnTo>
                      <a:pt x="426" y="299"/>
                    </a:lnTo>
                    <a:lnTo>
                      <a:pt x="431" y="311"/>
                    </a:lnTo>
                    <a:lnTo>
                      <a:pt x="426" y="311"/>
                    </a:lnTo>
                    <a:lnTo>
                      <a:pt x="426" y="316"/>
                    </a:lnTo>
                    <a:lnTo>
                      <a:pt x="431" y="322"/>
                    </a:lnTo>
                    <a:lnTo>
                      <a:pt x="426" y="328"/>
                    </a:lnTo>
                    <a:lnTo>
                      <a:pt x="420" y="328"/>
                    </a:lnTo>
                    <a:lnTo>
                      <a:pt x="420" y="334"/>
                    </a:lnTo>
                    <a:lnTo>
                      <a:pt x="414" y="334"/>
                    </a:lnTo>
                    <a:lnTo>
                      <a:pt x="414" y="339"/>
                    </a:lnTo>
                    <a:lnTo>
                      <a:pt x="408" y="339"/>
                    </a:lnTo>
                    <a:lnTo>
                      <a:pt x="408" y="334"/>
                    </a:lnTo>
                    <a:lnTo>
                      <a:pt x="403" y="339"/>
                    </a:lnTo>
                    <a:lnTo>
                      <a:pt x="397" y="339"/>
                    </a:lnTo>
                    <a:lnTo>
                      <a:pt x="397" y="345"/>
                    </a:lnTo>
                    <a:lnTo>
                      <a:pt x="391" y="351"/>
                    </a:lnTo>
                    <a:lnTo>
                      <a:pt x="391" y="345"/>
                    </a:lnTo>
                    <a:lnTo>
                      <a:pt x="385" y="345"/>
                    </a:lnTo>
                    <a:lnTo>
                      <a:pt x="385" y="339"/>
                    </a:lnTo>
                    <a:lnTo>
                      <a:pt x="380" y="339"/>
                    </a:lnTo>
                    <a:lnTo>
                      <a:pt x="380" y="334"/>
                    </a:lnTo>
                    <a:lnTo>
                      <a:pt x="374" y="339"/>
                    </a:lnTo>
                    <a:lnTo>
                      <a:pt x="380" y="339"/>
                    </a:lnTo>
                    <a:lnTo>
                      <a:pt x="374" y="339"/>
                    </a:lnTo>
                    <a:lnTo>
                      <a:pt x="380" y="339"/>
                    </a:lnTo>
                    <a:lnTo>
                      <a:pt x="374" y="339"/>
                    </a:lnTo>
                    <a:lnTo>
                      <a:pt x="374" y="345"/>
                    </a:lnTo>
                    <a:lnTo>
                      <a:pt x="374" y="351"/>
                    </a:lnTo>
                    <a:lnTo>
                      <a:pt x="380" y="351"/>
                    </a:lnTo>
                    <a:lnTo>
                      <a:pt x="374" y="351"/>
                    </a:lnTo>
                    <a:lnTo>
                      <a:pt x="380" y="351"/>
                    </a:lnTo>
                    <a:lnTo>
                      <a:pt x="374" y="357"/>
                    </a:lnTo>
                    <a:lnTo>
                      <a:pt x="380" y="357"/>
                    </a:lnTo>
                    <a:lnTo>
                      <a:pt x="380" y="362"/>
                    </a:lnTo>
                    <a:lnTo>
                      <a:pt x="385" y="362"/>
                    </a:lnTo>
                    <a:lnTo>
                      <a:pt x="391" y="362"/>
                    </a:lnTo>
                    <a:lnTo>
                      <a:pt x="385" y="368"/>
                    </a:lnTo>
                    <a:lnTo>
                      <a:pt x="368" y="380"/>
                    </a:lnTo>
                    <a:lnTo>
                      <a:pt x="374" y="385"/>
                    </a:lnTo>
                    <a:lnTo>
                      <a:pt x="368" y="397"/>
                    </a:lnTo>
                    <a:lnTo>
                      <a:pt x="362" y="385"/>
                    </a:lnTo>
                    <a:lnTo>
                      <a:pt x="357" y="385"/>
                    </a:lnTo>
                    <a:lnTo>
                      <a:pt x="351" y="374"/>
                    </a:lnTo>
                    <a:lnTo>
                      <a:pt x="339" y="380"/>
                    </a:lnTo>
                    <a:lnTo>
                      <a:pt x="334" y="391"/>
                    </a:lnTo>
                    <a:lnTo>
                      <a:pt x="328" y="385"/>
                    </a:lnTo>
                    <a:lnTo>
                      <a:pt x="322" y="380"/>
                    </a:lnTo>
                    <a:lnTo>
                      <a:pt x="316" y="385"/>
                    </a:lnTo>
                    <a:lnTo>
                      <a:pt x="311" y="391"/>
                    </a:lnTo>
                    <a:lnTo>
                      <a:pt x="311" y="385"/>
                    </a:lnTo>
                    <a:lnTo>
                      <a:pt x="305" y="380"/>
                    </a:lnTo>
                    <a:lnTo>
                      <a:pt x="299" y="380"/>
                    </a:lnTo>
                    <a:lnTo>
                      <a:pt x="305" y="374"/>
                    </a:lnTo>
                    <a:lnTo>
                      <a:pt x="299" y="368"/>
                    </a:lnTo>
                    <a:lnTo>
                      <a:pt x="293" y="368"/>
                    </a:lnTo>
                    <a:lnTo>
                      <a:pt x="288" y="362"/>
                    </a:lnTo>
                    <a:lnTo>
                      <a:pt x="282" y="368"/>
                    </a:lnTo>
                    <a:lnTo>
                      <a:pt x="276" y="357"/>
                    </a:lnTo>
                    <a:lnTo>
                      <a:pt x="270" y="351"/>
                    </a:lnTo>
                    <a:lnTo>
                      <a:pt x="270" y="345"/>
                    </a:lnTo>
                    <a:lnTo>
                      <a:pt x="265" y="345"/>
                    </a:lnTo>
                    <a:lnTo>
                      <a:pt x="265" y="339"/>
                    </a:lnTo>
                    <a:lnTo>
                      <a:pt x="265" y="334"/>
                    </a:lnTo>
                    <a:lnTo>
                      <a:pt x="259" y="334"/>
                    </a:lnTo>
                    <a:lnTo>
                      <a:pt x="259" y="328"/>
                    </a:lnTo>
                    <a:lnTo>
                      <a:pt x="253" y="328"/>
                    </a:lnTo>
                    <a:lnTo>
                      <a:pt x="253" y="322"/>
                    </a:lnTo>
                    <a:lnTo>
                      <a:pt x="247" y="322"/>
                    </a:lnTo>
                    <a:lnTo>
                      <a:pt x="247" y="316"/>
                    </a:lnTo>
                    <a:lnTo>
                      <a:pt x="253" y="316"/>
                    </a:lnTo>
                    <a:lnTo>
                      <a:pt x="247" y="316"/>
                    </a:lnTo>
                    <a:lnTo>
                      <a:pt x="247" y="311"/>
                    </a:lnTo>
                    <a:lnTo>
                      <a:pt x="242" y="311"/>
                    </a:lnTo>
                    <a:lnTo>
                      <a:pt x="242" y="316"/>
                    </a:lnTo>
                    <a:lnTo>
                      <a:pt x="242" y="311"/>
                    </a:lnTo>
                    <a:lnTo>
                      <a:pt x="236" y="311"/>
                    </a:lnTo>
                    <a:lnTo>
                      <a:pt x="236" y="305"/>
                    </a:lnTo>
                    <a:lnTo>
                      <a:pt x="242" y="305"/>
                    </a:lnTo>
                    <a:lnTo>
                      <a:pt x="236" y="305"/>
                    </a:lnTo>
                    <a:lnTo>
                      <a:pt x="230" y="305"/>
                    </a:lnTo>
                    <a:lnTo>
                      <a:pt x="224" y="305"/>
                    </a:lnTo>
                    <a:lnTo>
                      <a:pt x="224" y="299"/>
                    </a:lnTo>
                    <a:lnTo>
                      <a:pt x="224" y="305"/>
                    </a:lnTo>
                    <a:lnTo>
                      <a:pt x="224" y="299"/>
                    </a:lnTo>
                    <a:lnTo>
                      <a:pt x="224" y="293"/>
                    </a:lnTo>
                    <a:lnTo>
                      <a:pt x="230" y="293"/>
                    </a:lnTo>
                    <a:lnTo>
                      <a:pt x="230" y="287"/>
                    </a:lnTo>
                    <a:lnTo>
                      <a:pt x="224" y="287"/>
                    </a:lnTo>
                    <a:lnTo>
                      <a:pt x="219" y="282"/>
                    </a:lnTo>
                    <a:lnTo>
                      <a:pt x="213" y="282"/>
                    </a:lnTo>
                    <a:lnTo>
                      <a:pt x="219" y="276"/>
                    </a:lnTo>
                    <a:lnTo>
                      <a:pt x="219" y="270"/>
                    </a:lnTo>
                    <a:lnTo>
                      <a:pt x="219" y="264"/>
                    </a:lnTo>
                    <a:lnTo>
                      <a:pt x="213" y="264"/>
                    </a:lnTo>
                    <a:lnTo>
                      <a:pt x="213" y="270"/>
                    </a:lnTo>
                    <a:lnTo>
                      <a:pt x="207" y="270"/>
                    </a:lnTo>
                    <a:lnTo>
                      <a:pt x="207" y="276"/>
                    </a:lnTo>
                    <a:lnTo>
                      <a:pt x="207" y="282"/>
                    </a:lnTo>
                    <a:lnTo>
                      <a:pt x="201" y="282"/>
                    </a:lnTo>
                    <a:lnTo>
                      <a:pt x="196" y="282"/>
                    </a:lnTo>
                    <a:lnTo>
                      <a:pt x="196" y="276"/>
                    </a:lnTo>
                    <a:lnTo>
                      <a:pt x="190" y="276"/>
                    </a:lnTo>
                    <a:lnTo>
                      <a:pt x="184" y="276"/>
                    </a:lnTo>
                    <a:lnTo>
                      <a:pt x="184" y="270"/>
                    </a:lnTo>
                    <a:lnTo>
                      <a:pt x="178" y="276"/>
                    </a:lnTo>
                    <a:lnTo>
                      <a:pt x="178" y="270"/>
                    </a:lnTo>
                    <a:lnTo>
                      <a:pt x="173" y="270"/>
                    </a:lnTo>
                    <a:lnTo>
                      <a:pt x="167" y="270"/>
                    </a:lnTo>
                    <a:lnTo>
                      <a:pt x="167" y="276"/>
                    </a:lnTo>
                    <a:lnTo>
                      <a:pt x="161" y="276"/>
                    </a:lnTo>
                    <a:lnTo>
                      <a:pt x="155" y="276"/>
                    </a:lnTo>
                    <a:lnTo>
                      <a:pt x="155" y="282"/>
                    </a:lnTo>
                    <a:lnTo>
                      <a:pt x="150" y="282"/>
                    </a:lnTo>
                    <a:lnTo>
                      <a:pt x="144" y="282"/>
                    </a:lnTo>
                    <a:lnTo>
                      <a:pt x="138" y="282"/>
                    </a:lnTo>
                    <a:lnTo>
                      <a:pt x="138" y="276"/>
                    </a:lnTo>
                    <a:lnTo>
                      <a:pt x="132" y="276"/>
                    </a:lnTo>
                    <a:lnTo>
                      <a:pt x="132" y="270"/>
                    </a:lnTo>
                    <a:lnTo>
                      <a:pt x="126" y="270"/>
                    </a:lnTo>
                    <a:lnTo>
                      <a:pt x="121" y="264"/>
                    </a:lnTo>
                    <a:lnTo>
                      <a:pt x="121" y="259"/>
                    </a:lnTo>
                    <a:lnTo>
                      <a:pt x="121" y="253"/>
                    </a:lnTo>
                    <a:lnTo>
                      <a:pt x="121" y="247"/>
                    </a:lnTo>
                    <a:lnTo>
                      <a:pt x="126" y="247"/>
                    </a:lnTo>
                    <a:lnTo>
                      <a:pt x="126" y="241"/>
                    </a:lnTo>
                    <a:lnTo>
                      <a:pt x="121" y="241"/>
                    </a:lnTo>
                    <a:lnTo>
                      <a:pt x="121" y="236"/>
                    </a:lnTo>
                    <a:lnTo>
                      <a:pt x="121" y="230"/>
                    </a:lnTo>
                    <a:lnTo>
                      <a:pt x="121" y="224"/>
                    </a:lnTo>
                    <a:lnTo>
                      <a:pt x="115" y="224"/>
                    </a:lnTo>
                    <a:lnTo>
                      <a:pt x="121" y="224"/>
                    </a:lnTo>
                    <a:lnTo>
                      <a:pt x="121" y="218"/>
                    </a:lnTo>
                    <a:lnTo>
                      <a:pt x="115" y="218"/>
                    </a:lnTo>
                    <a:lnTo>
                      <a:pt x="115" y="213"/>
                    </a:lnTo>
                    <a:lnTo>
                      <a:pt x="115" y="207"/>
                    </a:lnTo>
                    <a:lnTo>
                      <a:pt x="109" y="207"/>
                    </a:lnTo>
                    <a:lnTo>
                      <a:pt x="109" y="201"/>
                    </a:lnTo>
                    <a:lnTo>
                      <a:pt x="103" y="207"/>
                    </a:lnTo>
                    <a:lnTo>
                      <a:pt x="103" y="213"/>
                    </a:lnTo>
                    <a:lnTo>
                      <a:pt x="98" y="213"/>
                    </a:lnTo>
                    <a:lnTo>
                      <a:pt x="92" y="213"/>
                    </a:lnTo>
                    <a:lnTo>
                      <a:pt x="92" y="207"/>
                    </a:lnTo>
                    <a:lnTo>
                      <a:pt x="86" y="207"/>
                    </a:lnTo>
                    <a:lnTo>
                      <a:pt x="92" y="207"/>
                    </a:lnTo>
                    <a:lnTo>
                      <a:pt x="86" y="207"/>
                    </a:lnTo>
                    <a:lnTo>
                      <a:pt x="86" y="201"/>
                    </a:lnTo>
                    <a:lnTo>
                      <a:pt x="80" y="201"/>
                    </a:lnTo>
                    <a:lnTo>
                      <a:pt x="75" y="190"/>
                    </a:lnTo>
                    <a:lnTo>
                      <a:pt x="69" y="190"/>
                    </a:lnTo>
                    <a:lnTo>
                      <a:pt x="63" y="190"/>
                    </a:lnTo>
                    <a:lnTo>
                      <a:pt x="57" y="190"/>
                    </a:lnTo>
                    <a:lnTo>
                      <a:pt x="63" y="184"/>
                    </a:lnTo>
                    <a:lnTo>
                      <a:pt x="57" y="184"/>
                    </a:lnTo>
                    <a:lnTo>
                      <a:pt x="52" y="184"/>
                    </a:lnTo>
                    <a:lnTo>
                      <a:pt x="52" y="190"/>
                    </a:lnTo>
                    <a:lnTo>
                      <a:pt x="46" y="190"/>
                    </a:lnTo>
                    <a:lnTo>
                      <a:pt x="46" y="184"/>
                    </a:lnTo>
                    <a:lnTo>
                      <a:pt x="46" y="178"/>
                    </a:lnTo>
                    <a:lnTo>
                      <a:pt x="46" y="172"/>
                    </a:lnTo>
                    <a:lnTo>
                      <a:pt x="52" y="172"/>
                    </a:lnTo>
                    <a:lnTo>
                      <a:pt x="46" y="172"/>
                    </a:lnTo>
                    <a:lnTo>
                      <a:pt x="46" y="167"/>
                    </a:lnTo>
                    <a:lnTo>
                      <a:pt x="52" y="167"/>
                    </a:lnTo>
                    <a:lnTo>
                      <a:pt x="52" y="161"/>
                    </a:lnTo>
                    <a:lnTo>
                      <a:pt x="57" y="155"/>
                    </a:lnTo>
                    <a:lnTo>
                      <a:pt x="52" y="149"/>
                    </a:lnTo>
                    <a:lnTo>
                      <a:pt x="46" y="149"/>
                    </a:lnTo>
                    <a:lnTo>
                      <a:pt x="52" y="149"/>
                    </a:lnTo>
                    <a:lnTo>
                      <a:pt x="46" y="149"/>
                    </a:lnTo>
                    <a:lnTo>
                      <a:pt x="46" y="144"/>
                    </a:lnTo>
                    <a:lnTo>
                      <a:pt x="40" y="144"/>
                    </a:lnTo>
                    <a:lnTo>
                      <a:pt x="40" y="149"/>
                    </a:lnTo>
                    <a:lnTo>
                      <a:pt x="34" y="149"/>
                    </a:lnTo>
                    <a:lnTo>
                      <a:pt x="29" y="149"/>
                    </a:lnTo>
                    <a:lnTo>
                      <a:pt x="23" y="149"/>
                    </a:lnTo>
                    <a:lnTo>
                      <a:pt x="17" y="149"/>
                    </a:lnTo>
                    <a:lnTo>
                      <a:pt x="11" y="149"/>
                    </a:lnTo>
                    <a:lnTo>
                      <a:pt x="11" y="144"/>
                    </a:lnTo>
                    <a:lnTo>
                      <a:pt x="17" y="138"/>
                    </a:lnTo>
                    <a:lnTo>
                      <a:pt x="17" y="132"/>
                    </a:lnTo>
                    <a:lnTo>
                      <a:pt x="23" y="132"/>
                    </a:lnTo>
                    <a:lnTo>
                      <a:pt x="23" y="126"/>
                    </a:lnTo>
                    <a:lnTo>
                      <a:pt x="17" y="126"/>
                    </a:lnTo>
                    <a:lnTo>
                      <a:pt x="17" y="121"/>
                    </a:lnTo>
                    <a:lnTo>
                      <a:pt x="17" y="126"/>
                    </a:lnTo>
                    <a:lnTo>
                      <a:pt x="23" y="126"/>
                    </a:lnTo>
                    <a:lnTo>
                      <a:pt x="17" y="121"/>
                    </a:lnTo>
                    <a:lnTo>
                      <a:pt x="17" y="115"/>
                    </a:lnTo>
                    <a:lnTo>
                      <a:pt x="23" y="115"/>
                    </a:lnTo>
                    <a:lnTo>
                      <a:pt x="17" y="115"/>
                    </a:lnTo>
                    <a:lnTo>
                      <a:pt x="17" y="109"/>
                    </a:lnTo>
                    <a:lnTo>
                      <a:pt x="11" y="109"/>
                    </a:lnTo>
                    <a:lnTo>
                      <a:pt x="17" y="109"/>
                    </a:lnTo>
                    <a:lnTo>
                      <a:pt x="11" y="109"/>
                    </a:lnTo>
                    <a:lnTo>
                      <a:pt x="17" y="109"/>
                    </a:lnTo>
                    <a:lnTo>
                      <a:pt x="11" y="103"/>
                    </a:lnTo>
                    <a:lnTo>
                      <a:pt x="6" y="103"/>
                    </a:lnTo>
                    <a:lnTo>
                      <a:pt x="6" y="98"/>
                    </a:lnTo>
                    <a:lnTo>
                      <a:pt x="0" y="98"/>
                    </a:lnTo>
                    <a:lnTo>
                      <a:pt x="6" y="92"/>
                    </a:lnTo>
                    <a:lnTo>
                      <a:pt x="11" y="92"/>
                    </a:lnTo>
                    <a:lnTo>
                      <a:pt x="11" y="86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11" y="75"/>
                    </a:lnTo>
                    <a:lnTo>
                      <a:pt x="6" y="75"/>
                    </a:lnTo>
                    <a:lnTo>
                      <a:pt x="6" y="69"/>
                    </a:lnTo>
                    <a:lnTo>
                      <a:pt x="11" y="69"/>
                    </a:lnTo>
                    <a:lnTo>
                      <a:pt x="17" y="69"/>
                    </a:lnTo>
                    <a:lnTo>
                      <a:pt x="23" y="69"/>
                    </a:lnTo>
                    <a:lnTo>
                      <a:pt x="29" y="69"/>
                    </a:lnTo>
                    <a:lnTo>
                      <a:pt x="29" y="75"/>
                    </a:lnTo>
                    <a:lnTo>
                      <a:pt x="34" y="75"/>
                    </a:lnTo>
                    <a:lnTo>
                      <a:pt x="34" y="80"/>
                    </a:lnTo>
                    <a:lnTo>
                      <a:pt x="40" y="80"/>
                    </a:lnTo>
                    <a:lnTo>
                      <a:pt x="40" y="75"/>
                    </a:lnTo>
                    <a:lnTo>
                      <a:pt x="46" y="75"/>
                    </a:lnTo>
                    <a:lnTo>
                      <a:pt x="46" y="69"/>
                    </a:lnTo>
                    <a:lnTo>
                      <a:pt x="52" y="69"/>
                    </a:lnTo>
                    <a:lnTo>
                      <a:pt x="52" y="75"/>
                    </a:lnTo>
                    <a:lnTo>
                      <a:pt x="52" y="69"/>
                    </a:lnTo>
                    <a:lnTo>
                      <a:pt x="63" y="63"/>
                    </a:lnTo>
                    <a:lnTo>
                      <a:pt x="63" y="69"/>
                    </a:lnTo>
                    <a:lnTo>
                      <a:pt x="69" y="69"/>
                    </a:lnTo>
                    <a:lnTo>
                      <a:pt x="63" y="63"/>
                    </a:lnTo>
                    <a:lnTo>
                      <a:pt x="63" y="57"/>
                    </a:lnTo>
                    <a:lnTo>
                      <a:pt x="69" y="52"/>
                    </a:lnTo>
                    <a:lnTo>
                      <a:pt x="75" y="52"/>
                    </a:lnTo>
                    <a:lnTo>
                      <a:pt x="80" y="52"/>
                    </a:lnTo>
                    <a:lnTo>
                      <a:pt x="75" y="46"/>
                    </a:lnTo>
                    <a:lnTo>
                      <a:pt x="75" y="40"/>
                    </a:lnTo>
                    <a:lnTo>
                      <a:pt x="75" y="34"/>
                    </a:lnTo>
                    <a:lnTo>
                      <a:pt x="80" y="34"/>
                    </a:lnTo>
                    <a:lnTo>
                      <a:pt x="80" y="40"/>
                    </a:lnTo>
                    <a:lnTo>
                      <a:pt x="80" y="34"/>
                    </a:lnTo>
                    <a:lnTo>
                      <a:pt x="86" y="34"/>
                    </a:lnTo>
                    <a:lnTo>
                      <a:pt x="86" y="29"/>
                    </a:lnTo>
                    <a:lnTo>
                      <a:pt x="92" y="29"/>
                    </a:lnTo>
                    <a:lnTo>
                      <a:pt x="98" y="29"/>
                    </a:lnTo>
                    <a:lnTo>
                      <a:pt x="98" y="23"/>
                    </a:lnTo>
                    <a:lnTo>
                      <a:pt x="103" y="23"/>
                    </a:lnTo>
                    <a:lnTo>
                      <a:pt x="103" y="17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2" name="Freeform 362"/>
              <p:cNvSpPr>
                <a:spLocks noEditPoints="1"/>
              </p:cNvSpPr>
              <p:nvPr/>
            </p:nvSpPr>
            <p:spPr bwMode="auto">
              <a:xfrm>
                <a:off x="1587" y="2278"/>
                <a:ext cx="443" cy="351"/>
              </a:xfrm>
              <a:custGeom>
                <a:avLst/>
                <a:gdLst>
                  <a:gd name="T0" fmla="*/ 58 w 443"/>
                  <a:gd name="T1" fmla="*/ 80 h 351"/>
                  <a:gd name="T2" fmla="*/ 64 w 443"/>
                  <a:gd name="T3" fmla="*/ 86 h 351"/>
                  <a:gd name="T4" fmla="*/ 87 w 443"/>
                  <a:gd name="T5" fmla="*/ 80 h 351"/>
                  <a:gd name="T6" fmla="*/ 104 w 443"/>
                  <a:gd name="T7" fmla="*/ 57 h 351"/>
                  <a:gd name="T8" fmla="*/ 144 w 443"/>
                  <a:gd name="T9" fmla="*/ 46 h 351"/>
                  <a:gd name="T10" fmla="*/ 190 w 443"/>
                  <a:gd name="T11" fmla="*/ 28 h 351"/>
                  <a:gd name="T12" fmla="*/ 225 w 443"/>
                  <a:gd name="T13" fmla="*/ 34 h 351"/>
                  <a:gd name="T14" fmla="*/ 271 w 443"/>
                  <a:gd name="T15" fmla="*/ 11 h 351"/>
                  <a:gd name="T16" fmla="*/ 282 w 443"/>
                  <a:gd name="T17" fmla="*/ 5 h 351"/>
                  <a:gd name="T18" fmla="*/ 305 w 443"/>
                  <a:gd name="T19" fmla="*/ 23 h 351"/>
                  <a:gd name="T20" fmla="*/ 340 w 443"/>
                  <a:gd name="T21" fmla="*/ 40 h 351"/>
                  <a:gd name="T22" fmla="*/ 351 w 443"/>
                  <a:gd name="T23" fmla="*/ 75 h 351"/>
                  <a:gd name="T24" fmla="*/ 369 w 443"/>
                  <a:gd name="T25" fmla="*/ 103 h 351"/>
                  <a:gd name="T26" fmla="*/ 380 w 443"/>
                  <a:gd name="T27" fmla="*/ 138 h 351"/>
                  <a:gd name="T28" fmla="*/ 397 w 443"/>
                  <a:gd name="T29" fmla="*/ 155 h 351"/>
                  <a:gd name="T30" fmla="*/ 420 w 443"/>
                  <a:gd name="T31" fmla="*/ 172 h 351"/>
                  <a:gd name="T32" fmla="*/ 443 w 443"/>
                  <a:gd name="T33" fmla="*/ 195 h 351"/>
                  <a:gd name="T34" fmla="*/ 415 w 443"/>
                  <a:gd name="T35" fmla="*/ 207 h 351"/>
                  <a:gd name="T36" fmla="*/ 357 w 443"/>
                  <a:gd name="T37" fmla="*/ 190 h 351"/>
                  <a:gd name="T38" fmla="*/ 311 w 443"/>
                  <a:gd name="T39" fmla="*/ 178 h 351"/>
                  <a:gd name="T40" fmla="*/ 282 w 443"/>
                  <a:gd name="T41" fmla="*/ 167 h 351"/>
                  <a:gd name="T42" fmla="*/ 294 w 443"/>
                  <a:gd name="T43" fmla="*/ 132 h 351"/>
                  <a:gd name="T44" fmla="*/ 248 w 443"/>
                  <a:gd name="T45" fmla="*/ 167 h 351"/>
                  <a:gd name="T46" fmla="*/ 242 w 443"/>
                  <a:gd name="T47" fmla="*/ 195 h 351"/>
                  <a:gd name="T48" fmla="*/ 231 w 443"/>
                  <a:gd name="T49" fmla="*/ 213 h 351"/>
                  <a:gd name="T50" fmla="*/ 242 w 443"/>
                  <a:gd name="T51" fmla="*/ 213 h 351"/>
                  <a:gd name="T52" fmla="*/ 254 w 443"/>
                  <a:gd name="T53" fmla="*/ 213 h 351"/>
                  <a:gd name="T54" fmla="*/ 254 w 443"/>
                  <a:gd name="T55" fmla="*/ 236 h 351"/>
                  <a:gd name="T56" fmla="*/ 248 w 443"/>
                  <a:gd name="T57" fmla="*/ 264 h 351"/>
                  <a:gd name="T58" fmla="*/ 231 w 443"/>
                  <a:gd name="T59" fmla="*/ 259 h 351"/>
                  <a:gd name="T60" fmla="*/ 219 w 443"/>
                  <a:gd name="T61" fmla="*/ 270 h 351"/>
                  <a:gd name="T62" fmla="*/ 207 w 443"/>
                  <a:gd name="T63" fmla="*/ 293 h 351"/>
                  <a:gd name="T64" fmla="*/ 196 w 443"/>
                  <a:gd name="T65" fmla="*/ 310 h 351"/>
                  <a:gd name="T66" fmla="*/ 190 w 443"/>
                  <a:gd name="T67" fmla="*/ 310 h 351"/>
                  <a:gd name="T68" fmla="*/ 184 w 443"/>
                  <a:gd name="T69" fmla="*/ 328 h 351"/>
                  <a:gd name="T70" fmla="*/ 156 w 443"/>
                  <a:gd name="T71" fmla="*/ 345 h 351"/>
                  <a:gd name="T72" fmla="*/ 144 w 443"/>
                  <a:gd name="T73" fmla="*/ 333 h 351"/>
                  <a:gd name="T74" fmla="*/ 127 w 443"/>
                  <a:gd name="T75" fmla="*/ 316 h 351"/>
                  <a:gd name="T76" fmla="*/ 110 w 443"/>
                  <a:gd name="T77" fmla="*/ 316 h 351"/>
                  <a:gd name="T78" fmla="*/ 98 w 443"/>
                  <a:gd name="T79" fmla="*/ 299 h 351"/>
                  <a:gd name="T80" fmla="*/ 92 w 443"/>
                  <a:gd name="T81" fmla="*/ 282 h 351"/>
                  <a:gd name="T82" fmla="*/ 75 w 443"/>
                  <a:gd name="T83" fmla="*/ 264 h 351"/>
                  <a:gd name="T84" fmla="*/ 64 w 443"/>
                  <a:gd name="T85" fmla="*/ 247 h 351"/>
                  <a:gd name="T86" fmla="*/ 58 w 443"/>
                  <a:gd name="T87" fmla="*/ 236 h 351"/>
                  <a:gd name="T88" fmla="*/ 41 w 443"/>
                  <a:gd name="T89" fmla="*/ 224 h 351"/>
                  <a:gd name="T90" fmla="*/ 23 w 443"/>
                  <a:gd name="T91" fmla="*/ 213 h 351"/>
                  <a:gd name="T92" fmla="*/ 18 w 443"/>
                  <a:gd name="T93" fmla="*/ 184 h 351"/>
                  <a:gd name="T94" fmla="*/ 6 w 443"/>
                  <a:gd name="T95" fmla="*/ 172 h 351"/>
                  <a:gd name="T96" fmla="*/ 6 w 443"/>
                  <a:gd name="T97" fmla="*/ 149 h 351"/>
                  <a:gd name="T98" fmla="*/ 23 w 443"/>
                  <a:gd name="T99" fmla="*/ 138 h 351"/>
                  <a:gd name="T100" fmla="*/ 23 w 443"/>
                  <a:gd name="T101" fmla="*/ 121 h 351"/>
                  <a:gd name="T102" fmla="*/ 29 w 443"/>
                  <a:gd name="T103" fmla="*/ 92 h 351"/>
                  <a:gd name="T104" fmla="*/ 202 w 443"/>
                  <a:gd name="T105" fmla="*/ 299 h 351"/>
                  <a:gd name="T106" fmla="*/ 41 w 443"/>
                  <a:gd name="T107" fmla="*/ 80 h 35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43" h="351">
                    <a:moveTo>
                      <a:pt x="35" y="92"/>
                    </a:moveTo>
                    <a:lnTo>
                      <a:pt x="41" y="86"/>
                    </a:lnTo>
                    <a:lnTo>
                      <a:pt x="41" y="80"/>
                    </a:lnTo>
                    <a:lnTo>
                      <a:pt x="46" y="80"/>
                    </a:lnTo>
                    <a:lnTo>
                      <a:pt x="52" y="80"/>
                    </a:lnTo>
                    <a:lnTo>
                      <a:pt x="58" y="80"/>
                    </a:lnTo>
                    <a:lnTo>
                      <a:pt x="64" y="80"/>
                    </a:lnTo>
                    <a:lnTo>
                      <a:pt x="64" y="75"/>
                    </a:lnTo>
                    <a:lnTo>
                      <a:pt x="69" y="75"/>
                    </a:lnTo>
                    <a:lnTo>
                      <a:pt x="64" y="80"/>
                    </a:lnTo>
                    <a:lnTo>
                      <a:pt x="69" y="86"/>
                    </a:lnTo>
                    <a:lnTo>
                      <a:pt x="64" y="86"/>
                    </a:lnTo>
                    <a:lnTo>
                      <a:pt x="69" y="86"/>
                    </a:lnTo>
                    <a:lnTo>
                      <a:pt x="69" y="80"/>
                    </a:lnTo>
                    <a:lnTo>
                      <a:pt x="75" y="86"/>
                    </a:lnTo>
                    <a:lnTo>
                      <a:pt x="75" y="80"/>
                    </a:lnTo>
                    <a:lnTo>
                      <a:pt x="81" y="80"/>
                    </a:lnTo>
                    <a:lnTo>
                      <a:pt x="87" y="80"/>
                    </a:lnTo>
                    <a:lnTo>
                      <a:pt x="92" y="80"/>
                    </a:lnTo>
                    <a:lnTo>
                      <a:pt x="98" y="80"/>
                    </a:lnTo>
                    <a:lnTo>
                      <a:pt x="104" y="80"/>
                    </a:lnTo>
                    <a:lnTo>
                      <a:pt x="104" y="75"/>
                    </a:lnTo>
                    <a:lnTo>
                      <a:pt x="104" y="63"/>
                    </a:lnTo>
                    <a:lnTo>
                      <a:pt x="104" y="57"/>
                    </a:lnTo>
                    <a:lnTo>
                      <a:pt x="115" y="34"/>
                    </a:lnTo>
                    <a:lnTo>
                      <a:pt x="115" y="40"/>
                    </a:lnTo>
                    <a:lnTo>
                      <a:pt x="121" y="40"/>
                    </a:lnTo>
                    <a:lnTo>
                      <a:pt x="127" y="46"/>
                    </a:lnTo>
                    <a:lnTo>
                      <a:pt x="133" y="46"/>
                    </a:lnTo>
                    <a:lnTo>
                      <a:pt x="144" y="46"/>
                    </a:lnTo>
                    <a:lnTo>
                      <a:pt x="156" y="28"/>
                    </a:lnTo>
                    <a:lnTo>
                      <a:pt x="161" y="28"/>
                    </a:lnTo>
                    <a:lnTo>
                      <a:pt x="161" y="34"/>
                    </a:lnTo>
                    <a:lnTo>
                      <a:pt x="179" y="34"/>
                    </a:lnTo>
                    <a:lnTo>
                      <a:pt x="190" y="34"/>
                    </a:lnTo>
                    <a:lnTo>
                      <a:pt x="190" y="28"/>
                    </a:lnTo>
                    <a:lnTo>
                      <a:pt x="196" y="28"/>
                    </a:lnTo>
                    <a:lnTo>
                      <a:pt x="202" y="28"/>
                    </a:lnTo>
                    <a:lnTo>
                      <a:pt x="207" y="34"/>
                    </a:lnTo>
                    <a:lnTo>
                      <a:pt x="213" y="34"/>
                    </a:lnTo>
                    <a:lnTo>
                      <a:pt x="219" y="34"/>
                    </a:lnTo>
                    <a:lnTo>
                      <a:pt x="225" y="34"/>
                    </a:lnTo>
                    <a:lnTo>
                      <a:pt x="242" y="17"/>
                    </a:lnTo>
                    <a:lnTo>
                      <a:pt x="242" y="23"/>
                    </a:lnTo>
                    <a:lnTo>
                      <a:pt x="259" y="17"/>
                    </a:lnTo>
                    <a:lnTo>
                      <a:pt x="265" y="17"/>
                    </a:lnTo>
                    <a:lnTo>
                      <a:pt x="271" y="17"/>
                    </a:lnTo>
                    <a:lnTo>
                      <a:pt x="271" y="11"/>
                    </a:lnTo>
                    <a:lnTo>
                      <a:pt x="271" y="5"/>
                    </a:lnTo>
                    <a:lnTo>
                      <a:pt x="265" y="5"/>
                    </a:lnTo>
                    <a:lnTo>
                      <a:pt x="271" y="5"/>
                    </a:lnTo>
                    <a:lnTo>
                      <a:pt x="271" y="0"/>
                    </a:lnTo>
                    <a:lnTo>
                      <a:pt x="277" y="0"/>
                    </a:lnTo>
                    <a:lnTo>
                      <a:pt x="282" y="5"/>
                    </a:lnTo>
                    <a:lnTo>
                      <a:pt x="288" y="5"/>
                    </a:lnTo>
                    <a:lnTo>
                      <a:pt x="288" y="11"/>
                    </a:lnTo>
                    <a:lnTo>
                      <a:pt x="294" y="17"/>
                    </a:lnTo>
                    <a:lnTo>
                      <a:pt x="300" y="17"/>
                    </a:lnTo>
                    <a:lnTo>
                      <a:pt x="305" y="17"/>
                    </a:lnTo>
                    <a:lnTo>
                      <a:pt x="305" y="23"/>
                    </a:lnTo>
                    <a:lnTo>
                      <a:pt x="311" y="23"/>
                    </a:lnTo>
                    <a:lnTo>
                      <a:pt x="311" y="28"/>
                    </a:lnTo>
                    <a:lnTo>
                      <a:pt x="317" y="34"/>
                    </a:lnTo>
                    <a:lnTo>
                      <a:pt x="323" y="34"/>
                    </a:lnTo>
                    <a:lnTo>
                      <a:pt x="334" y="40"/>
                    </a:lnTo>
                    <a:lnTo>
                      <a:pt x="340" y="40"/>
                    </a:lnTo>
                    <a:lnTo>
                      <a:pt x="340" y="46"/>
                    </a:lnTo>
                    <a:lnTo>
                      <a:pt x="346" y="57"/>
                    </a:lnTo>
                    <a:lnTo>
                      <a:pt x="346" y="63"/>
                    </a:lnTo>
                    <a:lnTo>
                      <a:pt x="351" y="63"/>
                    </a:lnTo>
                    <a:lnTo>
                      <a:pt x="351" y="69"/>
                    </a:lnTo>
                    <a:lnTo>
                      <a:pt x="351" y="75"/>
                    </a:lnTo>
                    <a:lnTo>
                      <a:pt x="357" y="75"/>
                    </a:lnTo>
                    <a:lnTo>
                      <a:pt x="363" y="80"/>
                    </a:lnTo>
                    <a:lnTo>
                      <a:pt x="363" y="86"/>
                    </a:lnTo>
                    <a:lnTo>
                      <a:pt x="363" y="92"/>
                    </a:lnTo>
                    <a:lnTo>
                      <a:pt x="363" y="98"/>
                    </a:lnTo>
                    <a:lnTo>
                      <a:pt x="369" y="103"/>
                    </a:lnTo>
                    <a:lnTo>
                      <a:pt x="363" y="109"/>
                    </a:lnTo>
                    <a:lnTo>
                      <a:pt x="363" y="115"/>
                    </a:lnTo>
                    <a:lnTo>
                      <a:pt x="374" y="115"/>
                    </a:lnTo>
                    <a:lnTo>
                      <a:pt x="380" y="121"/>
                    </a:lnTo>
                    <a:lnTo>
                      <a:pt x="374" y="126"/>
                    </a:lnTo>
                    <a:lnTo>
                      <a:pt x="380" y="138"/>
                    </a:lnTo>
                    <a:lnTo>
                      <a:pt x="374" y="138"/>
                    </a:lnTo>
                    <a:lnTo>
                      <a:pt x="380" y="144"/>
                    </a:lnTo>
                    <a:lnTo>
                      <a:pt x="386" y="149"/>
                    </a:lnTo>
                    <a:lnTo>
                      <a:pt x="392" y="149"/>
                    </a:lnTo>
                    <a:lnTo>
                      <a:pt x="397" y="149"/>
                    </a:lnTo>
                    <a:lnTo>
                      <a:pt x="397" y="155"/>
                    </a:lnTo>
                    <a:lnTo>
                      <a:pt x="403" y="155"/>
                    </a:lnTo>
                    <a:lnTo>
                      <a:pt x="409" y="161"/>
                    </a:lnTo>
                    <a:lnTo>
                      <a:pt x="409" y="167"/>
                    </a:lnTo>
                    <a:lnTo>
                      <a:pt x="415" y="167"/>
                    </a:lnTo>
                    <a:lnTo>
                      <a:pt x="415" y="172"/>
                    </a:lnTo>
                    <a:lnTo>
                      <a:pt x="420" y="172"/>
                    </a:lnTo>
                    <a:lnTo>
                      <a:pt x="426" y="172"/>
                    </a:lnTo>
                    <a:lnTo>
                      <a:pt x="432" y="178"/>
                    </a:lnTo>
                    <a:lnTo>
                      <a:pt x="438" y="184"/>
                    </a:lnTo>
                    <a:lnTo>
                      <a:pt x="443" y="184"/>
                    </a:lnTo>
                    <a:lnTo>
                      <a:pt x="443" y="190"/>
                    </a:lnTo>
                    <a:lnTo>
                      <a:pt x="443" y="195"/>
                    </a:lnTo>
                    <a:lnTo>
                      <a:pt x="438" y="195"/>
                    </a:lnTo>
                    <a:lnTo>
                      <a:pt x="432" y="195"/>
                    </a:lnTo>
                    <a:lnTo>
                      <a:pt x="432" y="201"/>
                    </a:lnTo>
                    <a:lnTo>
                      <a:pt x="426" y="201"/>
                    </a:lnTo>
                    <a:lnTo>
                      <a:pt x="420" y="201"/>
                    </a:lnTo>
                    <a:lnTo>
                      <a:pt x="415" y="207"/>
                    </a:lnTo>
                    <a:lnTo>
                      <a:pt x="409" y="207"/>
                    </a:lnTo>
                    <a:lnTo>
                      <a:pt x="403" y="207"/>
                    </a:lnTo>
                    <a:lnTo>
                      <a:pt x="397" y="207"/>
                    </a:lnTo>
                    <a:lnTo>
                      <a:pt x="397" y="213"/>
                    </a:lnTo>
                    <a:lnTo>
                      <a:pt x="386" y="207"/>
                    </a:lnTo>
                    <a:lnTo>
                      <a:pt x="357" y="190"/>
                    </a:lnTo>
                    <a:lnTo>
                      <a:pt x="346" y="195"/>
                    </a:lnTo>
                    <a:lnTo>
                      <a:pt x="340" y="195"/>
                    </a:lnTo>
                    <a:lnTo>
                      <a:pt x="328" y="195"/>
                    </a:lnTo>
                    <a:lnTo>
                      <a:pt x="317" y="184"/>
                    </a:lnTo>
                    <a:lnTo>
                      <a:pt x="317" y="178"/>
                    </a:lnTo>
                    <a:lnTo>
                      <a:pt x="311" y="178"/>
                    </a:lnTo>
                    <a:lnTo>
                      <a:pt x="294" y="172"/>
                    </a:lnTo>
                    <a:lnTo>
                      <a:pt x="294" y="167"/>
                    </a:lnTo>
                    <a:lnTo>
                      <a:pt x="288" y="167"/>
                    </a:lnTo>
                    <a:lnTo>
                      <a:pt x="282" y="167"/>
                    </a:lnTo>
                    <a:lnTo>
                      <a:pt x="288" y="167"/>
                    </a:lnTo>
                    <a:lnTo>
                      <a:pt x="282" y="167"/>
                    </a:lnTo>
                    <a:lnTo>
                      <a:pt x="288" y="161"/>
                    </a:lnTo>
                    <a:lnTo>
                      <a:pt x="294" y="149"/>
                    </a:lnTo>
                    <a:lnTo>
                      <a:pt x="300" y="144"/>
                    </a:lnTo>
                    <a:lnTo>
                      <a:pt x="294" y="144"/>
                    </a:lnTo>
                    <a:lnTo>
                      <a:pt x="294" y="138"/>
                    </a:lnTo>
                    <a:lnTo>
                      <a:pt x="294" y="132"/>
                    </a:lnTo>
                    <a:lnTo>
                      <a:pt x="288" y="132"/>
                    </a:lnTo>
                    <a:lnTo>
                      <a:pt x="288" y="126"/>
                    </a:lnTo>
                    <a:lnTo>
                      <a:pt x="282" y="132"/>
                    </a:lnTo>
                    <a:lnTo>
                      <a:pt x="254" y="161"/>
                    </a:lnTo>
                    <a:lnTo>
                      <a:pt x="248" y="161"/>
                    </a:lnTo>
                    <a:lnTo>
                      <a:pt x="248" y="167"/>
                    </a:lnTo>
                    <a:lnTo>
                      <a:pt x="242" y="172"/>
                    </a:lnTo>
                    <a:lnTo>
                      <a:pt x="248" y="172"/>
                    </a:lnTo>
                    <a:lnTo>
                      <a:pt x="248" y="178"/>
                    </a:lnTo>
                    <a:lnTo>
                      <a:pt x="248" y="190"/>
                    </a:lnTo>
                    <a:lnTo>
                      <a:pt x="248" y="195"/>
                    </a:lnTo>
                    <a:lnTo>
                      <a:pt x="242" y="195"/>
                    </a:lnTo>
                    <a:lnTo>
                      <a:pt x="236" y="195"/>
                    </a:lnTo>
                    <a:lnTo>
                      <a:pt x="231" y="201"/>
                    </a:lnTo>
                    <a:lnTo>
                      <a:pt x="231" y="207"/>
                    </a:lnTo>
                    <a:lnTo>
                      <a:pt x="236" y="207"/>
                    </a:lnTo>
                    <a:lnTo>
                      <a:pt x="236" y="213"/>
                    </a:lnTo>
                    <a:lnTo>
                      <a:pt x="231" y="213"/>
                    </a:lnTo>
                    <a:lnTo>
                      <a:pt x="236" y="218"/>
                    </a:lnTo>
                    <a:lnTo>
                      <a:pt x="236" y="213"/>
                    </a:lnTo>
                    <a:lnTo>
                      <a:pt x="236" y="218"/>
                    </a:lnTo>
                    <a:lnTo>
                      <a:pt x="242" y="213"/>
                    </a:lnTo>
                    <a:lnTo>
                      <a:pt x="242" y="207"/>
                    </a:lnTo>
                    <a:lnTo>
                      <a:pt x="242" y="213"/>
                    </a:lnTo>
                    <a:lnTo>
                      <a:pt x="242" y="207"/>
                    </a:lnTo>
                    <a:lnTo>
                      <a:pt x="248" y="207"/>
                    </a:lnTo>
                    <a:lnTo>
                      <a:pt x="248" y="213"/>
                    </a:lnTo>
                    <a:lnTo>
                      <a:pt x="254" y="213"/>
                    </a:lnTo>
                    <a:lnTo>
                      <a:pt x="254" y="207"/>
                    </a:lnTo>
                    <a:lnTo>
                      <a:pt x="254" y="213"/>
                    </a:lnTo>
                    <a:lnTo>
                      <a:pt x="254" y="207"/>
                    </a:lnTo>
                    <a:lnTo>
                      <a:pt x="254" y="213"/>
                    </a:lnTo>
                    <a:lnTo>
                      <a:pt x="254" y="218"/>
                    </a:lnTo>
                    <a:lnTo>
                      <a:pt x="254" y="224"/>
                    </a:lnTo>
                    <a:lnTo>
                      <a:pt x="254" y="230"/>
                    </a:lnTo>
                    <a:lnTo>
                      <a:pt x="254" y="236"/>
                    </a:lnTo>
                    <a:lnTo>
                      <a:pt x="265" y="253"/>
                    </a:lnTo>
                    <a:lnTo>
                      <a:pt x="259" y="259"/>
                    </a:lnTo>
                    <a:lnTo>
                      <a:pt x="259" y="264"/>
                    </a:lnTo>
                    <a:lnTo>
                      <a:pt x="254" y="264"/>
                    </a:lnTo>
                    <a:lnTo>
                      <a:pt x="254" y="270"/>
                    </a:lnTo>
                    <a:lnTo>
                      <a:pt x="248" y="264"/>
                    </a:lnTo>
                    <a:lnTo>
                      <a:pt x="248" y="270"/>
                    </a:lnTo>
                    <a:lnTo>
                      <a:pt x="242" y="270"/>
                    </a:lnTo>
                    <a:lnTo>
                      <a:pt x="242" y="264"/>
                    </a:lnTo>
                    <a:lnTo>
                      <a:pt x="236" y="264"/>
                    </a:lnTo>
                    <a:lnTo>
                      <a:pt x="236" y="259"/>
                    </a:lnTo>
                    <a:lnTo>
                      <a:pt x="231" y="259"/>
                    </a:lnTo>
                    <a:lnTo>
                      <a:pt x="236" y="264"/>
                    </a:lnTo>
                    <a:lnTo>
                      <a:pt x="231" y="270"/>
                    </a:lnTo>
                    <a:lnTo>
                      <a:pt x="225" y="270"/>
                    </a:lnTo>
                    <a:lnTo>
                      <a:pt x="219" y="270"/>
                    </a:lnTo>
                    <a:lnTo>
                      <a:pt x="213" y="270"/>
                    </a:lnTo>
                    <a:lnTo>
                      <a:pt x="219" y="270"/>
                    </a:lnTo>
                    <a:lnTo>
                      <a:pt x="219" y="276"/>
                    </a:lnTo>
                    <a:lnTo>
                      <a:pt x="219" y="282"/>
                    </a:lnTo>
                    <a:lnTo>
                      <a:pt x="213" y="282"/>
                    </a:lnTo>
                    <a:lnTo>
                      <a:pt x="207" y="282"/>
                    </a:lnTo>
                    <a:lnTo>
                      <a:pt x="207" y="287"/>
                    </a:lnTo>
                    <a:lnTo>
                      <a:pt x="207" y="293"/>
                    </a:lnTo>
                    <a:lnTo>
                      <a:pt x="213" y="293"/>
                    </a:lnTo>
                    <a:lnTo>
                      <a:pt x="207" y="299"/>
                    </a:lnTo>
                    <a:lnTo>
                      <a:pt x="207" y="305"/>
                    </a:lnTo>
                    <a:lnTo>
                      <a:pt x="202" y="305"/>
                    </a:lnTo>
                    <a:lnTo>
                      <a:pt x="202" y="310"/>
                    </a:lnTo>
                    <a:lnTo>
                      <a:pt x="196" y="310"/>
                    </a:lnTo>
                    <a:lnTo>
                      <a:pt x="196" y="305"/>
                    </a:lnTo>
                    <a:lnTo>
                      <a:pt x="190" y="305"/>
                    </a:lnTo>
                    <a:lnTo>
                      <a:pt x="184" y="305"/>
                    </a:lnTo>
                    <a:lnTo>
                      <a:pt x="190" y="310"/>
                    </a:lnTo>
                    <a:lnTo>
                      <a:pt x="196" y="310"/>
                    </a:lnTo>
                    <a:lnTo>
                      <a:pt x="190" y="310"/>
                    </a:lnTo>
                    <a:lnTo>
                      <a:pt x="184" y="310"/>
                    </a:lnTo>
                    <a:lnTo>
                      <a:pt x="184" y="316"/>
                    </a:lnTo>
                    <a:lnTo>
                      <a:pt x="184" y="322"/>
                    </a:lnTo>
                    <a:lnTo>
                      <a:pt x="184" y="328"/>
                    </a:lnTo>
                    <a:lnTo>
                      <a:pt x="190" y="328"/>
                    </a:lnTo>
                    <a:lnTo>
                      <a:pt x="184" y="328"/>
                    </a:lnTo>
                    <a:lnTo>
                      <a:pt x="179" y="333"/>
                    </a:lnTo>
                    <a:lnTo>
                      <a:pt x="167" y="333"/>
                    </a:lnTo>
                    <a:lnTo>
                      <a:pt x="167" y="339"/>
                    </a:lnTo>
                    <a:lnTo>
                      <a:pt x="167" y="345"/>
                    </a:lnTo>
                    <a:lnTo>
                      <a:pt x="161" y="345"/>
                    </a:lnTo>
                    <a:lnTo>
                      <a:pt x="156" y="345"/>
                    </a:lnTo>
                    <a:lnTo>
                      <a:pt x="156" y="351"/>
                    </a:lnTo>
                    <a:lnTo>
                      <a:pt x="150" y="351"/>
                    </a:lnTo>
                    <a:lnTo>
                      <a:pt x="150" y="345"/>
                    </a:lnTo>
                    <a:lnTo>
                      <a:pt x="150" y="339"/>
                    </a:lnTo>
                    <a:lnTo>
                      <a:pt x="144" y="339"/>
                    </a:lnTo>
                    <a:lnTo>
                      <a:pt x="144" y="333"/>
                    </a:lnTo>
                    <a:lnTo>
                      <a:pt x="144" y="328"/>
                    </a:lnTo>
                    <a:lnTo>
                      <a:pt x="138" y="328"/>
                    </a:lnTo>
                    <a:lnTo>
                      <a:pt x="138" y="322"/>
                    </a:lnTo>
                    <a:lnTo>
                      <a:pt x="133" y="322"/>
                    </a:lnTo>
                    <a:lnTo>
                      <a:pt x="127" y="322"/>
                    </a:lnTo>
                    <a:lnTo>
                      <a:pt x="127" y="316"/>
                    </a:lnTo>
                    <a:lnTo>
                      <a:pt x="121" y="316"/>
                    </a:lnTo>
                    <a:lnTo>
                      <a:pt x="121" y="310"/>
                    </a:lnTo>
                    <a:lnTo>
                      <a:pt x="115" y="310"/>
                    </a:lnTo>
                    <a:lnTo>
                      <a:pt x="115" y="305"/>
                    </a:lnTo>
                    <a:lnTo>
                      <a:pt x="110" y="310"/>
                    </a:lnTo>
                    <a:lnTo>
                      <a:pt x="110" y="316"/>
                    </a:lnTo>
                    <a:lnTo>
                      <a:pt x="110" y="310"/>
                    </a:lnTo>
                    <a:lnTo>
                      <a:pt x="104" y="310"/>
                    </a:lnTo>
                    <a:lnTo>
                      <a:pt x="104" y="305"/>
                    </a:lnTo>
                    <a:lnTo>
                      <a:pt x="98" y="305"/>
                    </a:lnTo>
                    <a:lnTo>
                      <a:pt x="104" y="305"/>
                    </a:lnTo>
                    <a:lnTo>
                      <a:pt x="98" y="299"/>
                    </a:lnTo>
                    <a:lnTo>
                      <a:pt x="92" y="299"/>
                    </a:lnTo>
                    <a:lnTo>
                      <a:pt x="92" y="293"/>
                    </a:lnTo>
                    <a:lnTo>
                      <a:pt x="92" y="287"/>
                    </a:lnTo>
                    <a:lnTo>
                      <a:pt x="92" y="282"/>
                    </a:lnTo>
                    <a:lnTo>
                      <a:pt x="87" y="282"/>
                    </a:lnTo>
                    <a:lnTo>
                      <a:pt x="92" y="282"/>
                    </a:lnTo>
                    <a:lnTo>
                      <a:pt x="92" y="276"/>
                    </a:lnTo>
                    <a:lnTo>
                      <a:pt x="92" y="270"/>
                    </a:lnTo>
                    <a:lnTo>
                      <a:pt x="87" y="270"/>
                    </a:lnTo>
                    <a:lnTo>
                      <a:pt x="81" y="270"/>
                    </a:lnTo>
                    <a:lnTo>
                      <a:pt x="81" y="264"/>
                    </a:lnTo>
                    <a:lnTo>
                      <a:pt x="75" y="264"/>
                    </a:lnTo>
                    <a:lnTo>
                      <a:pt x="75" y="259"/>
                    </a:lnTo>
                    <a:lnTo>
                      <a:pt x="69" y="264"/>
                    </a:lnTo>
                    <a:lnTo>
                      <a:pt x="69" y="259"/>
                    </a:lnTo>
                    <a:lnTo>
                      <a:pt x="64" y="259"/>
                    </a:lnTo>
                    <a:lnTo>
                      <a:pt x="64" y="253"/>
                    </a:lnTo>
                    <a:lnTo>
                      <a:pt x="64" y="247"/>
                    </a:lnTo>
                    <a:lnTo>
                      <a:pt x="69" y="247"/>
                    </a:lnTo>
                    <a:lnTo>
                      <a:pt x="64" y="241"/>
                    </a:lnTo>
                    <a:lnTo>
                      <a:pt x="69" y="241"/>
                    </a:lnTo>
                    <a:lnTo>
                      <a:pt x="69" y="236"/>
                    </a:lnTo>
                    <a:lnTo>
                      <a:pt x="64" y="236"/>
                    </a:lnTo>
                    <a:lnTo>
                      <a:pt x="58" y="236"/>
                    </a:lnTo>
                    <a:lnTo>
                      <a:pt x="58" y="230"/>
                    </a:lnTo>
                    <a:lnTo>
                      <a:pt x="52" y="230"/>
                    </a:lnTo>
                    <a:lnTo>
                      <a:pt x="52" y="224"/>
                    </a:lnTo>
                    <a:lnTo>
                      <a:pt x="46" y="218"/>
                    </a:lnTo>
                    <a:lnTo>
                      <a:pt x="46" y="224"/>
                    </a:lnTo>
                    <a:lnTo>
                      <a:pt x="41" y="224"/>
                    </a:lnTo>
                    <a:lnTo>
                      <a:pt x="35" y="224"/>
                    </a:lnTo>
                    <a:lnTo>
                      <a:pt x="35" y="218"/>
                    </a:lnTo>
                    <a:lnTo>
                      <a:pt x="35" y="213"/>
                    </a:lnTo>
                    <a:lnTo>
                      <a:pt x="29" y="207"/>
                    </a:lnTo>
                    <a:lnTo>
                      <a:pt x="29" y="213"/>
                    </a:lnTo>
                    <a:lnTo>
                      <a:pt x="23" y="213"/>
                    </a:lnTo>
                    <a:lnTo>
                      <a:pt x="23" y="207"/>
                    </a:lnTo>
                    <a:lnTo>
                      <a:pt x="18" y="207"/>
                    </a:lnTo>
                    <a:lnTo>
                      <a:pt x="18" y="201"/>
                    </a:lnTo>
                    <a:lnTo>
                      <a:pt x="18" y="195"/>
                    </a:lnTo>
                    <a:lnTo>
                      <a:pt x="18" y="190"/>
                    </a:lnTo>
                    <a:lnTo>
                      <a:pt x="18" y="184"/>
                    </a:lnTo>
                    <a:lnTo>
                      <a:pt x="12" y="184"/>
                    </a:lnTo>
                    <a:lnTo>
                      <a:pt x="12" y="178"/>
                    </a:lnTo>
                    <a:lnTo>
                      <a:pt x="6" y="178"/>
                    </a:lnTo>
                    <a:lnTo>
                      <a:pt x="0" y="178"/>
                    </a:lnTo>
                    <a:lnTo>
                      <a:pt x="0" y="172"/>
                    </a:lnTo>
                    <a:lnTo>
                      <a:pt x="6" y="172"/>
                    </a:lnTo>
                    <a:lnTo>
                      <a:pt x="6" y="167"/>
                    </a:lnTo>
                    <a:lnTo>
                      <a:pt x="6" y="161"/>
                    </a:lnTo>
                    <a:lnTo>
                      <a:pt x="0" y="161"/>
                    </a:lnTo>
                    <a:lnTo>
                      <a:pt x="0" y="155"/>
                    </a:lnTo>
                    <a:lnTo>
                      <a:pt x="6" y="155"/>
                    </a:lnTo>
                    <a:lnTo>
                      <a:pt x="6" y="149"/>
                    </a:lnTo>
                    <a:lnTo>
                      <a:pt x="12" y="149"/>
                    </a:lnTo>
                    <a:lnTo>
                      <a:pt x="6" y="149"/>
                    </a:lnTo>
                    <a:lnTo>
                      <a:pt x="12" y="144"/>
                    </a:lnTo>
                    <a:lnTo>
                      <a:pt x="12" y="138"/>
                    </a:lnTo>
                    <a:lnTo>
                      <a:pt x="18" y="144"/>
                    </a:lnTo>
                    <a:lnTo>
                      <a:pt x="23" y="138"/>
                    </a:lnTo>
                    <a:lnTo>
                      <a:pt x="29" y="132"/>
                    </a:lnTo>
                    <a:lnTo>
                      <a:pt x="23" y="132"/>
                    </a:lnTo>
                    <a:lnTo>
                      <a:pt x="18" y="132"/>
                    </a:lnTo>
                    <a:lnTo>
                      <a:pt x="23" y="132"/>
                    </a:lnTo>
                    <a:lnTo>
                      <a:pt x="23" y="126"/>
                    </a:lnTo>
                    <a:lnTo>
                      <a:pt x="23" y="121"/>
                    </a:lnTo>
                    <a:lnTo>
                      <a:pt x="23" y="115"/>
                    </a:lnTo>
                    <a:lnTo>
                      <a:pt x="29" y="109"/>
                    </a:lnTo>
                    <a:lnTo>
                      <a:pt x="29" y="103"/>
                    </a:lnTo>
                    <a:lnTo>
                      <a:pt x="23" y="103"/>
                    </a:lnTo>
                    <a:lnTo>
                      <a:pt x="29" y="98"/>
                    </a:lnTo>
                    <a:lnTo>
                      <a:pt x="29" y="92"/>
                    </a:lnTo>
                    <a:lnTo>
                      <a:pt x="35" y="92"/>
                    </a:lnTo>
                    <a:close/>
                    <a:moveTo>
                      <a:pt x="202" y="299"/>
                    </a:moveTo>
                    <a:lnTo>
                      <a:pt x="207" y="299"/>
                    </a:lnTo>
                    <a:lnTo>
                      <a:pt x="202" y="299"/>
                    </a:lnTo>
                    <a:lnTo>
                      <a:pt x="202" y="305"/>
                    </a:lnTo>
                    <a:lnTo>
                      <a:pt x="202" y="299"/>
                    </a:lnTo>
                    <a:close/>
                    <a:moveTo>
                      <a:pt x="202" y="305"/>
                    </a:moveTo>
                    <a:lnTo>
                      <a:pt x="196" y="305"/>
                    </a:lnTo>
                    <a:lnTo>
                      <a:pt x="202" y="305"/>
                    </a:lnTo>
                    <a:close/>
                    <a:moveTo>
                      <a:pt x="35" y="86"/>
                    </a:moveTo>
                    <a:lnTo>
                      <a:pt x="35" y="80"/>
                    </a:lnTo>
                    <a:lnTo>
                      <a:pt x="41" y="80"/>
                    </a:lnTo>
                    <a:lnTo>
                      <a:pt x="41" y="86"/>
                    </a:lnTo>
                    <a:lnTo>
                      <a:pt x="35" y="86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69000">
                    <a:srgbClr val="D4FAD2"/>
                  </a:gs>
                  <a:gs pos="80000">
                    <a:srgbClr val="FFFF00"/>
                  </a:gs>
                  <a:gs pos="100000">
                    <a:srgbClr val="FFFF00"/>
                  </a:gs>
                </a:gsLst>
                <a:lin ang="72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3" name="Freeform 363"/>
              <p:cNvSpPr>
                <a:spLocks/>
              </p:cNvSpPr>
              <p:nvPr/>
            </p:nvSpPr>
            <p:spPr bwMode="auto">
              <a:xfrm>
                <a:off x="833" y="1696"/>
                <a:ext cx="311" cy="196"/>
              </a:xfrm>
              <a:custGeom>
                <a:avLst/>
                <a:gdLst>
                  <a:gd name="T0" fmla="*/ 29 w 311"/>
                  <a:gd name="T1" fmla="*/ 47 h 196"/>
                  <a:gd name="T2" fmla="*/ 46 w 311"/>
                  <a:gd name="T3" fmla="*/ 41 h 196"/>
                  <a:gd name="T4" fmla="*/ 64 w 311"/>
                  <a:gd name="T5" fmla="*/ 35 h 196"/>
                  <a:gd name="T6" fmla="*/ 81 w 311"/>
                  <a:gd name="T7" fmla="*/ 29 h 196"/>
                  <a:gd name="T8" fmla="*/ 93 w 311"/>
                  <a:gd name="T9" fmla="*/ 18 h 196"/>
                  <a:gd name="T10" fmla="*/ 110 w 311"/>
                  <a:gd name="T11" fmla="*/ 12 h 196"/>
                  <a:gd name="T12" fmla="*/ 121 w 311"/>
                  <a:gd name="T13" fmla="*/ 12 h 196"/>
                  <a:gd name="T14" fmla="*/ 139 w 311"/>
                  <a:gd name="T15" fmla="*/ 12 h 196"/>
                  <a:gd name="T16" fmla="*/ 150 w 311"/>
                  <a:gd name="T17" fmla="*/ 12 h 196"/>
                  <a:gd name="T18" fmla="*/ 162 w 311"/>
                  <a:gd name="T19" fmla="*/ 0 h 196"/>
                  <a:gd name="T20" fmla="*/ 162 w 311"/>
                  <a:gd name="T21" fmla="*/ 18 h 196"/>
                  <a:gd name="T22" fmla="*/ 167 w 311"/>
                  <a:gd name="T23" fmla="*/ 29 h 196"/>
                  <a:gd name="T24" fmla="*/ 167 w 311"/>
                  <a:gd name="T25" fmla="*/ 41 h 196"/>
                  <a:gd name="T26" fmla="*/ 179 w 311"/>
                  <a:gd name="T27" fmla="*/ 41 h 196"/>
                  <a:gd name="T28" fmla="*/ 185 w 311"/>
                  <a:gd name="T29" fmla="*/ 47 h 196"/>
                  <a:gd name="T30" fmla="*/ 190 w 311"/>
                  <a:gd name="T31" fmla="*/ 52 h 196"/>
                  <a:gd name="T32" fmla="*/ 202 w 311"/>
                  <a:gd name="T33" fmla="*/ 64 h 196"/>
                  <a:gd name="T34" fmla="*/ 208 w 311"/>
                  <a:gd name="T35" fmla="*/ 81 h 196"/>
                  <a:gd name="T36" fmla="*/ 225 w 311"/>
                  <a:gd name="T37" fmla="*/ 104 h 196"/>
                  <a:gd name="T38" fmla="*/ 248 w 311"/>
                  <a:gd name="T39" fmla="*/ 110 h 196"/>
                  <a:gd name="T40" fmla="*/ 254 w 311"/>
                  <a:gd name="T41" fmla="*/ 127 h 196"/>
                  <a:gd name="T42" fmla="*/ 277 w 311"/>
                  <a:gd name="T43" fmla="*/ 127 h 196"/>
                  <a:gd name="T44" fmla="*/ 305 w 311"/>
                  <a:gd name="T45" fmla="*/ 121 h 196"/>
                  <a:gd name="T46" fmla="*/ 294 w 311"/>
                  <a:gd name="T47" fmla="*/ 150 h 196"/>
                  <a:gd name="T48" fmla="*/ 300 w 311"/>
                  <a:gd name="T49" fmla="*/ 167 h 196"/>
                  <a:gd name="T50" fmla="*/ 294 w 311"/>
                  <a:gd name="T51" fmla="*/ 185 h 196"/>
                  <a:gd name="T52" fmla="*/ 282 w 311"/>
                  <a:gd name="T53" fmla="*/ 173 h 196"/>
                  <a:gd name="T54" fmla="*/ 265 w 311"/>
                  <a:gd name="T55" fmla="*/ 179 h 196"/>
                  <a:gd name="T56" fmla="*/ 254 w 311"/>
                  <a:gd name="T57" fmla="*/ 179 h 196"/>
                  <a:gd name="T58" fmla="*/ 242 w 311"/>
                  <a:gd name="T59" fmla="*/ 173 h 196"/>
                  <a:gd name="T60" fmla="*/ 231 w 311"/>
                  <a:gd name="T61" fmla="*/ 185 h 196"/>
                  <a:gd name="T62" fmla="*/ 219 w 311"/>
                  <a:gd name="T63" fmla="*/ 185 h 196"/>
                  <a:gd name="T64" fmla="*/ 202 w 311"/>
                  <a:gd name="T65" fmla="*/ 190 h 196"/>
                  <a:gd name="T66" fmla="*/ 179 w 311"/>
                  <a:gd name="T67" fmla="*/ 185 h 196"/>
                  <a:gd name="T68" fmla="*/ 173 w 311"/>
                  <a:gd name="T69" fmla="*/ 167 h 196"/>
                  <a:gd name="T70" fmla="*/ 162 w 311"/>
                  <a:gd name="T71" fmla="*/ 156 h 196"/>
                  <a:gd name="T72" fmla="*/ 150 w 311"/>
                  <a:gd name="T73" fmla="*/ 167 h 196"/>
                  <a:gd name="T74" fmla="*/ 139 w 311"/>
                  <a:gd name="T75" fmla="*/ 167 h 196"/>
                  <a:gd name="T76" fmla="*/ 116 w 311"/>
                  <a:gd name="T77" fmla="*/ 167 h 196"/>
                  <a:gd name="T78" fmla="*/ 104 w 311"/>
                  <a:gd name="T79" fmla="*/ 156 h 196"/>
                  <a:gd name="T80" fmla="*/ 98 w 311"/>
                  <a:gd name="T81" fmla="*/ 144 h 196"/>
                  <a:gd name="T82" fmla="*/ 98 w 311"/>
                  <a:gd name="T83" fmla="*/ 144 h 196"/>
                  <a:gd name="T84" fmla="*/ 87 w 311"/>
                  <a:gd name="T85" fmla="*/ 144 h 196"/>
                  <a:gd name="T86" fmla="*/ 87 w 311"/>
                  <a:gd name="T87" fmla="*/ 139 h 196"/>
                  <a:gd name="T88" fmla="*/ 75 w 311"/>
                  <a:gd name="T89" fmla="*/ 139 h 196"/>
                  <a:gd name="T90" fmla="*/ 81 w 311"/>
                  <a:gd name="T91" fmla="*/ 127 h 196"/>
                  <a:gd name="T92" fmla="*/ 87 w 311"/>
                  <a:gd name="T93" fmla="*/ 121 h 196"/>
                  <a:gd name="T94" fmla="*/ 81 w 311"/>
                  <a:gd name="T95" fmla="*/ 116 h 196"/>
                  <a:gd name="T96" fmla="*/ 64 w 311"/>
                  <a:gd name="T97" fmla="*/ 110 h 196"/>
                  <a:gd name="T98" fmla="*/ 58 w 311"/>
                  <a:gd name="T99" fmla="*/ 104 h 196"/>
                  <a:gd name="T100" fmla="*/ 58 w 311"/>
                  <a:gd name="T101" fmla="*/ 98 h 196"/>
                  <a:gd name="T102" fmla="*/ 58 w 311"/>
                  <a:gd name="T103" fmla="*/ 81 h 196"/>
                  <a:gd name="T104" fmla="*/ 52 w 311"/>
                  <a:gd name="T105" fmla="*/ 87 h 196"/>
                  <a:gd name="T106" fmla="*/ 35 w 311"/>
                  <a:gd name="T107" fmla="*/ 93 h 196"/>
                  <a:gd name="T108" fmla="*/ 23 w 311"/>
                  <a:gd name="T109" fmla="*/ 87 h 196"/>
                  <a:gd name="T110" fmla="*/ 23 w 311"/>
                  <a:gd name="T111" fmla="*/ 87 h 196"/>
                  <a:gd name="T112" fmla="*/ 12 w 311"/>
                  <a:gd name="T113" fmla="*/ 75 h 196"/>
                  <a:gd name="T114" fmla="*/ 6 w 311"/>
                  <a:gd name="T115" fmla="*/ 70 h 196"/>
                  <a:gd name="T116" fmla="*/ 6 w 311"/>
                  <a:gd name="T117" fmla="*/ 58 h 196"/>
                  <a:gd name="T118" fmla="*/ 18 w 311"/>
                  <a:gd name="T119" fmla="*/ 58 h 1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11" h="196">
                    <a:moveTo>
                      <a:pt x="23" y="58"/>
                    </a:moveTo>
                    <a:lnTo>
                      <a:pt x="29" y="58"/>
                    </a:lnTo>
                    <a:lnTo>
                      <a:pt x="29" y="52"/>
                    </a:lnTo>
                    <a:lnTo>
                      <a:pt x="29" y="47"/>
                    </a:lnTo>
                    <a:lnTo>
                      <a:pt x="35" y="47"/>
                    </a:lnTo>
                    <a:lnTo>
                      <a:pt x="35" y="41"/>
                    </a:lnTo>
                    <a:lnTo>
                      <a:pt x="41" y="41"/>
                    </a:lnTo>
                    <a:lnTo>
                      <a:pt x="46" y="41"/>
                    </a:lnTo>
                    <a:lnTo>
                      <a:pt x="52" y="41"/>
                    </a:lnTo>
                    <a:lnTo>
                      <a:pt x="58" y="41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69" y="35"/>
                    </a:lnTo>
                    <a:lnTo>
                      <a:pt x="75" y="35"/>
                    </a:lnTo>
                    <a:lnTo>
                      <a:pt x="81" y="35"/>
                    </a:lnTo>
                    <a:lnTo>
                      <a:pt x="81" y="29"/>
                    </a:lnTo>
                    <a:lnTo>
                      <a:pt x="81" y="23"/>
                    </a:lnTo>
                    <a:lnTo>
                      <a:pt x="81" y="18"/>
                    </a:lnTo>
                    <a:lnTo>
                      <a:pt x="87" y="18"/>
                    </a:lnTo>
                    <a:lnTo>
                      <a:pt x="93" y="18"/>
                    </a:lnTo>
                    <a:lnTo>
                      <a:pt x="98" y="18"/>
                    </a:lnTo>
                    <a:lnTo>
                      <a:pt x="98" y="12"/>
                    </a:lnTo>
                    <a:lnTo>
                      <a:pt x="104" y="12"/>
                    </a:lnTo>
                    <a:lnTo>
                      <a:pt x="110" y="12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21" y="6"/>
                    </a:lnTo>
                    <a:lnTo>
                      <a:pt x="121" y="12"/>
                    </a:lnTo>
                    <a:lnTo>
                      <a:pt x="127" y="6"/>
                    </a:lnTo>
                    <a:lnTo>
                      <a:pt x="127" y="12"/>
                    </a:lnTo>
                    <a:lnTo>
                      <a:pt x="133" y="12"/>
                    </a:lnTo>
                    <a:lnTo>
                      <a:pt x="139" y="12"/>
                    </a:lnTo>
                    <a:lnTo>
                      <a:pt x="139" y="18"/>
                    </a:lnTo>
                    <a:lnTo>
                      <a:pt x="144" y="18"/>
                    </a:lnTo>
                    <a:lnTo>
                      <a:pt x="150" y="18"/>
                    </a:lnTo>
                    <a:lnTo>
                      <a:pt x="150" y="12"/>
                    </a:lnTo>
                    <a:lnTo>
                      <a:pt x="150" y="6"/>
                    </a:lnTo>
                    <a:lnTo>
                      <a:pt x="156" y="6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6"/>
                    </a:lnTo>
                    <a:lnTo>
                      <a:pt x="162" y="12"/>
                    </a:lnTo>
                    <a:lnTo>
                      <a:pt x="156" y="18"/>
                    </a:lnTo>
                    <a:lnTo>
                      <a:pt x="162" y="18"/>
                    </a:lnTo>
                    <a:lnTo>
                      <a:pt x="167" y="23"/>
                    </a:lnTo>
                    <a:lnTo>
                      <a:pt x="173" y="23"/>
                    </a:lnTo>
                    <a:lnTo>
                      <a:pt x="173" y="29"/>
                    </a:lnTo>
                    <a:lnTo>
                      <a:pt x="167" y="29"/>
                    </a:lnTo>
                    <a:lnTo>
                      <a:pt x="167" y="35"/>
                    </a:lnTo>
                    <a:lnTo>
                      <a:pt x="167" y="41"/>
                    </a:lnTo>
                    <a:lnTo>
                      <a:pt x="167" y="35"/>
                    </a:lnTo>
                    <a:lnTo>
                      <a:pt x="167" y="41"/>
                    </a:lnTo>
                    <a:lnTo>
                      <a:pt x="173" y="41"/>
                    </a:lnTo>
                    <a:lnTo>
                      <a:pt x="179" y="41"/>
                    </a:lnTo>
                    <a:lnTo>
                      <a:pt x="185" y="41"/>
                    </a:lnTo>
                    <a:lnTo>
                      <a:pt x="179" y="41"/>
                    </a:lnTo>
                    <a:lnTo>
                      <a:pt x="179" y="47"/>
                    </a:lnTo>
                    <a:lnTo>
                      <a:pt x="185" y="47"/>
                    </a:lnTo>
                    <a:lnTo>
                      <a:pt x="185" y="52"/>
                    </a:lnTo>
                    <a:lnTo>
                      <a:pt x="185" y="47"/>
                    </a:lnTo>
                    <a:lnTo>
                      <a:pt x="190" y="47"/>
                    </a:lnTo>
                    <a:lnTo>
                      <a:pt x="190" y="52"/>
                    </a:lnTo>
                    <a:lnTo>
                      <a:pt x="196" y="52"/>
                    </a:lnTo>
                    <a:lnTo>
                      <a:pt x="190" y="52"/>
                    </a:lnTo>
                    <a:lnTo>
                      <a:pt x="190" y="58"/>
                    </a:lnTo>
                    <a:lnTo>
                      <a:pt x="196" y="58"/>
                    </a:lnTo>
                    <a:lnTo>
                      <a:pt x="196" y="64"/>
                    </a:lnTo>
                    <a:lnTo>
                      <a:pt x="202" y="64"/>
                    </a:lnTo>
                    <a:lnTo>
                      <a:pt x="202" y="70"/>
                    </a:lnTo>
                    <a:lnTo>
                      <a:pt x="208" y="70"/>
                    </a:lnTo>
                    <a:lnTo>
                      <a:pt x="208" y="75"/>
                    </a:lnTo>
                    <a:lnTo>
                      <a:pt x="208" y="81"/>
                    </a:lnTo>
                    <a:lnTo>
                      <a:pt x="213" y="81"/>
                    </a:lnTo>
                    <a:lnTo>
                      <a:pt x="213" y="87"/>
                    </a:lnTo>
                    <a:lnTo>
                      <a:pt x="219" y="93"/>
                    </a:lnTo>
                    <a:lnTo>
                      <a:pt x="225" y="104"/>
                    </a:lnTo>
                    <a:lnTo>
                      <a:pt x="231" y="98"/>
                    </a:lnTo>
                    <a:lnTo>
                      <a:pt x="236" y="104"/>
                    </a:lnTo>
                    <a:lnTo>
                      <a:pt x="242" y="104"/>
                    </a:lnTo>
                    <a:lnTo>
                      <a:pt x="248" y="110"/>
                    </a:lnTo>
                    <a:lnTo>
                      <a:pt x="242" y="116"/>
                    </a:lnTo>
                    <a:lnTo>
                      <a:pt x="248" y="116"/>
                    </a:lnTo>
                    <a:lnTo>
                      <a:pt x="254" y="121"/>
                    </a:lnTo>
                    <a:lnTo>
                      <a:pt x="254" y="127"/>
                    </a:lnTo>
                    <a:lnTo>
                      <a:pt x="259" y="121"/>
                    </a:lnTo>
                    <a:lnTo>
                      <a:pt x="265" y="116"/>
                    </a:lnTo>
                    <a:lnTo>
                      <a:pt x="271" y="121"/>
                    </a:lnTo>
                    <a:lnTo>
                      <a:pt x="277" y="127"/>
                    </a:lnTo>
                    <a:lnTo>
                      <a:pt x="282" y="116"/>
                    </a:lnTo>
                    <a:lnTo>
                      <a:pt x="294" y="110"/>
                    </a:lnTo>
                    <a:lnTo>
                      <a:pt x="300" y="121"/>
                    </a:lnTo>
                    <a:lnTo>
                      <a:pt x="305" y="121"/>
                    </a:lnTo>
                    <a:lnTo>
                      <a:pt x="311" y="133"/>
                    </a:lnTo>
                    <a:lnTo>
                      <a:pt x="300" y="144"/>
                    </a:lnTo>
                    <a:lnTo>
                      <a:pt x="300" y="150"/>
                    </a:lnTo>
                    <a:lnTo>
                      <a:pt x="294" y="150"/>
                    </a:lnTo>
                    <a:lnTo>
                      <a:pt x="294" y="156"/>
                    </a:lnTo>
                    <a:lnTo>
                      <a:pt x="294" y="162"/>
                    </a:lnTo>
                    <a:lnTo>
                      <a:pt x="294" y="167"/>
                    </a:lnTo>
                    <a:lnTo>
                      <a:pt x="300" y="167"/>
                    </a:lnTo>
                    <a:lnTo>
                      <a:pt x="294" y="167"/>
                    </a:lnTo>
                    <a:lnTo>
                      <a:pt x="294" y="173"/>
                    </a:lnTo>
                    <a:lnTo>
                      <a:pt x="294" y="179"/>
                    </a:lnTo>
                    <a:lnTo>
                      <a:pt x="294" y="185"/>
                    </a:lnTo>
                    <a:lnTo>
                      <a:pt x="288" y="185"/>
                    </a:lnTo>
                    <a:lnTo>
                      <a:pt x="288" y="179"/>
                    </a:lnTo>
                    <a:lnTo>
                      <a:pt x="282" y="179"/>
                    </a:lnTo>
                    <a:lnTo>
                      <a:pt x="282" y="173"/>
                    </a:lnTo>
                    <a:lnTo>
                      <a:pt x="277" y="173"/>
                    </a:lnTo>
                    <a:lnTo>
                      <a:pt x="277" y="179"/>
                    </a:lnTo>
                    <a:lnTo>
                      <a:pt x="271" y="179"/>
                    </a:lnTo>
                    <a:lnTo>
                      <a:pt x="265" y="179"/>
                    </a:lnTo>
                    <a:lnTo>
                      <a:pt x="259" y="179"/>
                    </a:lnTo>
                    <a:lnTo>
                      <a:pt x="259" y="185"/>
                    </a:lnTo>
                    <a:lnTo>
                      <a:pt x="254" y="185"/>
                    </a:lnTo>
                    <a:lnTo>
                      <a:pt x="254" y="179"/>
                    </a:lnTo>
                    <a:lnTo>
                      <a:pt x="248" y="179"/>
                    </a:lnTo>
                    <a:lnTo>
                      <a:pt x="242" y="179"/>
                    </a:lnTo>
                    <a:lnTo>
                      <a:pt x="248" y="173"/>
                    </a:lnTo>
                    <a:lnTo>
                      <a:pt x="242" y="173"/>
                    </a:lnTo>
                    <a:lnTo>
                      <a:pt x="242" y="179"/>
                    </a:lnTo>
                    <a:lnTo>
                      <a:pt x="236" y="179"/>
                    </a:lnTo>
                    <a:lnTo>
                      <a:pt x="236" y="185"/>
                    </a:lnTo>
                    <a:lnTo>
                      <a:pt x="231" y="185"/>
                    </a:lnTo>
                    <a:lnTo>
                      <a:pt x="231" y="179"/>
                    </a:lnTo>
                    <a:lnTo>
                      <a:pt x="225" y="179"/>
                    </a:lnTo>
                    <a:lnTo>
                      <a:pt x="225" y="185"/>
                    </a:lnTo>
                    <a:lnTo>
                      <a:pt x="219" y="185"/>
                    </a:lnTo>
                    <a:lnTo>
                      <a:pt x="219" y="190"/>
                    </a:lnTo>
                    <a:lnTo>
                      <a:pt x="213" y="190"/>
                    </a:lnTo>
                    <a:lnTo>
                      <a:pt x="208" y="196"/>
                    </a:lnTo>
                    <a:lnTo>
                      <a:pt x="202" y="190"/>
                    </a:lnTo>
                    <a:lnTo>
                      <a:pt x="196" y="185"/>
                    </a:lnTo>
                    <a:lnTo>
                      <a:pt x="190" y="185"/>
                    </a:lnTo>
                    <a:lnTo>
                      <a:pt x="185" y="185"/>
                    </a:lnTo>
                    <a:lnTo>
                      <a:pt x="179" y="185"/>
                    </a:lnTo>
                    <a:lnTo>
                      <a:pt x="179" y="179"/>
                    </a:lnTo>
                    <a:lnTo>
                      <a:pt x="185" y="173"/>
                    </a:lnTo>
                    <a:lnTo>
                      <a:pt x="179" y="167"/>
                    </a:lnTo>
                    <a:lnTo>
                      <a:pt x="173" y="167"/>
                    </a:lnTo>
                    <a:lnTo>
                      <a:pt x="179" y="162"/>
                    </a:lnTo>
                    <a:lnTo>
                      <a:pt x="173" y="156"/>
                    </a:lnTo>
                    <a:lnTo>
                      <a:pt x="167" y="156"/>
                    </a:lnTo>
                    <a:lnTo>
                      <a:pt x="162" y="156"/>
                    </a:lnTo>
                    <a:lnTo>
                      <a:pt x="162" y="162"/>
                    </a:lnTo>
                    <a:lnTo>
                      <a:pt x="156" y="162"/>
                    </a:lnTo>
                    <a:lnTo>
                      <a:pt x="156" y="167"/>
                    </a:lnTo>
                    <a:lnTo>
                      <a:pt x="150" y="167"/>
                    </a:lnTo>
                    <a:lnTo>
                      <a:pt x="144" y="167"/>
                    </a:lnTo>
                    <a:lnTo>
                      <a:pt x="144" y="173"/>
                    </a:lnTo>
                    <a:lnTo>
                      <a:pt x="139" y="173"/>
                    </a:lnTo>
                    <a:lnTo>
                      <a:pt x="139" y="167"/>
                    </a:lnTo>
                    <a:lnTo>
                      <a:pt x="133" y="167"/>
                    </a:lnTo>
                    <a:lnTo>
                      <a:pt x="127" y="167"/>
                    </a:lnTo>
                    <a:lnTo>
                      <a:pt x="121" y="167"/>
                    </a:lnTo>
                    <a:lnTo>
                      <a:pt x="116" y="167"/>
                    </a:lnTo>
                    <a:lnTo>
                      <a:pt x="110" y="167"/>
                    </a:lnTo>
                    <a:lnTo>
                      <a:pt x="110" y="162"/>
                    </a:lnTo>
                    <a:lnTo>
                      <a:pt x="104" y="162"/>
                    </a:lnTo>
                    <a:lnTo>
                      <a:pt x="104" y="156"/>
                    </a:lnTo>
                    <a:lnTo>
                      <a:pt x="98" y="150"/>
                    </a:lnTo>
                    <a:lnTo>
                      <a:pt x="104" y="150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93" y="144"/>
                    </a:lnTo>
                    <a:lnTo>
                      <a:pt x="87" y="144"/>
                    </a:lnTo>
                    <a:lnTo>
                      <a:pt x="87" y="139"/>
                    </a:lnTo>
                    <a:lnTo>
                      <a:pt x="87" y="144"/>
                    </a:lnTo>
                    <a:lnTo>
                      <a:pt x="87" y="139"/>
                    </a:lnTo>
                    <a:lnTo>
                      <a:pt x="93" y="139"/>
                    </a:lnTo>
                    <a:lnTo>
                      <a:pt x="93" y="133"/>
                    </a:lnTo>
                    <a:lnTo>
                      <a:pt x="87" y="139"/>
                    </a:lnTo>
                    <a:lnTo>
                      <a:pt x="87" y="144"/>
                    </a:lnTo>
                    <a:lnTo>
                      <a:pt x="81" y="144"/>
                    </a:lnTo>
                    <a:lnTo>
                      <a:pt x="81" y="139"/>
                    </a:lnTo>
                    <a:lnTo>
                      <a:pt x="75" y="139"/>
                    </a:lnTo>
                    <a:lnTo>
                      <a:pt x="69" y="139"/>
                    </a:lnTo>
                    <a:lnTo>
                      <a:pt x="75" y="133"/>
                    </a:lnTo>
                    <a:lnTo>
                      <a:pt x="75" y="127"/>
                    </a:lnTo>
                    <a:lnTo>
                      <a:pt x="81" y="127"/>
                    </a:lnTo>
                    <a:lnTo>
                      <a:pt x="75" y="127"/>
                    </a:lnTo>
                    <a:lnTo>
                      <a:pt x="81" y="127"/>
                    </a:lnTo>
                    <a:lnTo>
                      <a:pt x="81" y="121"/>
                    </a:lnTo>
                    <a:lnTo>
                      <a:pt x="87" y="121"/>
                    </a:lnTo>
                    <a:lnTo>
                      <a:pt x="87" y="116"/>
                    </a:lnTo>
                    <a:lnTo>
                      <a:pt x="81" y="116"/>
                    </a:lnTo>
                    <a:lnTo>
                      <a:pt x="81" y="121"/>
                    </a:lnTo>
                    <a:lnTo>
                      <a:pt x="81" y="116"/>
                    </a:lnTo>
                    <a:lnTo>
                      <a:pt x="75" y="116"/>
                    </a:lnTo>
                    <a:lnTo>
                      <a:pt x="75" y="110"/>
                    </a:lnTo>
                    <a:lnTo>
                      <a:pt x="69" y="110"/>
                    </a:lnTo>
                    <a:lnTo>
                      <a:pt x="64" y="110"/>
                    </a:lnTo>
                    <a:lnTo>
                      <a:pt x="64" y="104"/>
                    </a:lnTo>
                    <a:lnTo>
                      <a:pt x="58" y="104"/>
                    </a:lnTo>
                    <a:lnTo>
                      <a:pt x="64" y="104"/>
                    </a:lnTo>
                    <a:lnTo>
                      <a:pt x="58" y="104"/>
                    </a:lnTo>
                    <a:lnTo>
                      <a:pt x="64" y="104"/>
                    </a:lnTo>
                    <a:lnTo>
                      <a:pt x="58" y="98"/>
                    </a:lnTo>
                    <a:lnTo>
                      <a:pt x="64" y="98"/>
                    </a:lnTo>
                    <a:lnTo>
                      <a:pt x="58" y="98"/>
                    </a:lnTo>
                    <a:lnTo>
                      <a:pt x="58" y="93"/>
                    </a:lnTo>
                    <a:lnTo>
                      <a:pt x="64" y="93"/>
                    </a:lnTo>
                    <a:lnTo>
                      <a:pt x="58" y="87"/>
                    </a:lnTo>
                    <a:lnTo>
                      <a:pt x="58" y="81"/>
                    </a:lnTo>
                    <a:lnTo>
                      <a:pt x="52" y="81"/>
                    </a:lnTo>
                    <a:lnTo>
                      <a:pt x="46" y="81"/>
                    </a:lnTo>
                    <a:lnTo>
                      <a:pt x="46" y="87"/>
                    </a:lnTo>
                    <a:lnTo>
                      <a:pt x="52" y="87"/>
                    </a:lnTo>
                    <a:lnTo>
                      <a:pt x="46" y="87"/>
                    </a:lnTo>
                    <a:lnTo>
                      <a:pt x="46" y="93"/>
                    </a:lnTo>
                    <a:lnTo>
                      <a:pt x="41" y="93"/>
                    </a:lnTo>
                    <a:lnTo>
                      <a:pt x="35" y="93"/>
                    </a:lnTo>
                    <a:lnTo>
                      <a:pt x="35" y="87"/>
                    </a:lnTo>
                    <a:lnTo>
                      <a:pt x="35" y="93"/>
                    </a:lnTo>
                    <a:lnTo>
                      <a:pt x="29" y="87"/>
                    </a:lnTo>
                    <a:lnTo>
                      <a:pt x="23" y="87"/>
                    </a:lnTo>
                    <a:lnTo>
                      <a:pt x="23" y="81"/>
                    </a:lnTo>
                    <a:lnTo>
                      <a:pt x="23" y="87"/>
                    </a:lnTo>
                    <a:lnTo>
                      <a:pt x="23" y="81"/>
                    </a:lnTo>
                    <a:lnTo>
                      <a:pt x="23" y="87"/>
                    </a:lnTo>
                    <a:lnTo>
                      <a:pt x="18" y="87"/>
                    </a:lnTo>
                    <a:lnTo>
                      <a:pt x="18" y="81"/>
                    </a:lnTo>
                    <a:lnTo>
                      <a:pt x="12" y="81"/>
                    </a:lnTo>
                    <a:lnTo>
                      <a:pt x="12" y="75"/>
                    </a:lnTo>
                    <a:lnTo>
                      <a:pt x="12" y="81"/>
                    </a:lnTo>
                    <a:lnTo>
                      <a:pt x="12" y="75"/>
                    </a:lnTo>
                    <a:lnTo>
                      <a:pt x="6" y="75"/>
                    </a:lnTo>
                    <a:lnTo>
                      <a:pt x="6" y="70"/>
                    </a:lnTo>
                    <a:lnTo>
                      <a:pt x="0" y="70"/>
                    </a:lnTo>
                    <a:lnTo>
                      <a:pt x="0" y="64"/>
                    </a:lnTo>
                    <a:lnTo>
                      <a:pt x="6" y="64"/>
                    </a:lnTo>
                    <a:lnTo>
                      <a:pt x="6" y="58"/>
                    </a:lnTo>
                    <a:lnTo>
                      <a:pt x="12" y="58"/>
                    </a:lnTo>
                    <a:lnTo>
                      <a:pt x="12" y="52"/>
                    </a:lnTo>
                    <a:lnTo>
                      <a:pt x="12" y="58"/>
                    </a:lnTo>
                    <a:lnTo>
                      <a:pt x="18" y="58"/>
                    </a:lnTo>
                    <a:lnTo>
                      <a:pt x="18" y="52"/>
                    </a:lnTo>
                    <a:lnTo>
                      <a:pt x="18" y="58"/>
                    </a:lnTo>
                    <a:lnTo>
                      <a:pt x="23" y="58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4" name="Freeform 364"/>
              <p:cNvSpPr>
                <a:spLocks/>
              </p:cNvSpPr>
              <p:nvPr/>
            </p:nvSpPr>
            <p:spPr bwMode="auto">
              <a:xfrm>
                <a:off x="557" y="1374"/>
                <a:ext cx="242" cy="202"/>
              </a:xfrm>
              <a:custGeom>
                <a:avLst/>
                <a:gdLst>
                  <a:gd name="T0" fmla="*/ 64 w 242"/>
                  <a:gd name="T1" fmla="*/ 12 h 202"/>
                  <a:gd name="T2" fmla="*/ 69 w 242"/>
                  <a:gd name="T3" fmla="*/ 12 h 202"/>
                  <a:gd name="T4" fmla="*/ 81 w 242"/>
                  <a:gd name="T5" fmla="*/ 12 h 202"/>
                  <a:gd name="T6" fmla="*/ 92 w 242"/>
                  <a:gd name="T7" fmla="*/ 0 h 202"/>
                  <a:gd name="T8" fmla="*/ 104 w 242"/>
                  <a:gd name="T9" fmla="*/ 17 h 202"/>
                  <a:gd name="T10" fmla="*/ 121 w 242"/>
                  <a:gd name="T11" fmla="*/ 17 h 202"/>
                  <a:gd name="T12" fmla="*/ 133 w 242"/>
                  <a:gd name="T13" fmla="*/ 12 h 202"/>
                  <a:gd name="T14" fmla="*/ 138 w 242"/>
                  <a:gd name="T15" fmla="*/ 23 h 202"/>
                  <a:gd name="T16" fmla="*/ 156 w 242"/>
                  <a:gd name="T17" fmla="*/ 23 h 202"/>
                  <a:gd name="T18" fmla="*/ 173 w 242"/>
                  <a:gd name="T19" fmla="*/ 23 h 202"/>
                  <a:gd name="T20" fmla="*/ 184 w 242"/>
                  <a:gd name="T21" fmla="*/ 29 h 202"/>
                  <a:gd name="T22" fmla="*/ 179 w 242"/>
                  <a:gd name="T23" fmla="*/ 40 h 202"/>
                  <a:gd name="T24" fmla="*/ 179 w 242"/>
                  <a:gd name="T25" fmla="*/ 46 h 202"/>
                  <a:gd name="T26" fmla="*/ 179 w 242"/>
                  <a:gd name="T27" fmla="*/ 52 h 202"/>
                  <a:gd name="T28" fmla="*/ 184 w 242"/>
                  <a:gd name="T29" fmla="*/ 63 h 202"/>
                  <a:gd name="T30" fmla="*/ 207 w 242"/>
                  <a:gd name="T31" fmla="*/ 58 h 202"/>
                  <a:gd name="T32" fmla="*/ 213 w 242"/>
                  <a:gd name="T33" fmla="*/ 75 h 202"/>
                  <a:gd name="T34" fmla="*/ 213 w 242"/>
                  <a:gd name="T35" fmla="*/ 87 h 202"/>
                  <a:gd name="T36" fmla="*/ 213 w 242"/>
                  <a:gd name="T37" fmla="*/ 98 h 202"/>
                  <a:gd name="T38" fmla="*/ 225 w 242"/>
                  <a:gd name="T39" fmla="*/ 110 h 202"/>
                  <a:gd name="T40" fmla="*/ 225 w 242"/>
                  <a:gd name="T41" fmla="*/ 133 h 202"/>
                  <a:gd name="T42" fmla="*/ 230 w 242"/>
                  <a:gd name="T43" fmla="*/ 150 h 202"/>
                  <a:gd name="T44" fmla="*/ 230 w 242"/>
                  <a:gd name="T45" fmla="*/ 161 h 202"/>
                  <a:gd name="T46" fmla="*/ 236 w 242"/>
                  <a:gd name="T47" fmla="*/ 167 h 202"/>
                  <a:gd name="T48" fmla="*/ 242 w 242"/>
                  <a:gd name="T49" fmla="*/ 184 h 202"/>
                  <a:gd name="T50" fmla="*/ 242 w 242"/>
                  <a:gd name="T51" fmla="*/ 190 h 202"/>
                  <a:gd name="T52" fmla="*/ 225 w 242"/>
                  <a:gd name="T53" fmla="*/ 196 h 202"/>
                  <a:gd name="T54" fmla="*/ 213 w 242"/>
                  <a:gd name="T55" fmla="*/ 190 h 202"/>
                  <a:gd name="T56" fmla="*/ 202 w 242"/>
                  <a:gd name="T57" fmla="*/ 179 h 202"/>
                  <a:gd name="T58" fmla="*/ 184 w 242"/>
                  <a:gd name="T59" fmla="*/ 179 h 202"/>
                  <a:gd name="T60" fmla="*/ 173 w 242"/>
                  <a:gd name="T61" fmla="*/ 173 h 202"/>
                  <a:gd name="T62" fmla="*/ 167 w 242"/>
                  <a:gd name="T63" fmla="*/ 161 h 202"/>
                  <a:gd name="T64" fmla="*/ 156 w 242"/>
                  <a:gd name="T65" fmla="*/ 144 h 202"/>
                  <a:gd name="T66" fmla="*/ 138 w 242"/>
                  <a:gd name="T67" fmla="*/ 144 h 202"/>
                  <a:gd name="T68" fmla="*/ 121 w 242"/>
                  <a:gd name="T69" fmla="*/ 156 h 202"/>
                  <a:gd name="T70" fmla="*/ 110 w 242"/>
                  <a:gd name="T71" fmla="*/ 150 h 202"/>
                  <a:gd name="T72" fmla="*/ 92 w 242"/>
                  <a:gd name="T73" fmla="*/ 161 h 202"/>
                  <a:gd name="T74" fmla="*/ 87 w 242"/>
                  <a:gd name="T75" fmla="*/ 144 h 202"/>
                  <a:gd name="T76" fmla="*/ 69 w 242"/>
                  <a:gd name="T77" fmla="*/ 144 h 202"/>
                  <a:gd name="T78" fmla="*/ 58 w 242"/>
                  <a:gd name="T79" fmla="*/ 138 h 202"/>
                  <a:gd name="T80" fmla="*/ 40 w 242"/>
                  <a:gd name="T81" fmla="*/ 127 h 202"/>
                  <a:gd name="T82" fmla="*/ 17 w 242"/>
                  <a:gd name="T83" fmla="*/ 121 h 202"/>
                  <a:gd name="T84" fmla="*/ 6 w 242"/>
                  <a:gd name="T85" fmla="*/ 104 h 202"/>
                  <a:gd name="T86" fmla="*/ 12 w 242"/>
                  <a:gd name="T87" fmla="*/ 87 h 202"/>
                  <a:gd name="T88" fmla="*/ 23 w 242"/>
                  <a:gd name="T89" fmla="*/ 75 h 202"/>
                  <a:gd name="T90" fmla="*/ 23 w 242"/>
                  <a:gd name="T91" fmla="*/ 69 h 202"/>
                  <a:gd name="T92" fmla="*/ 40 w 242"/>
                  <a:gd name="T93" fmla="*/ 58 h 202"/>
                  <a:gd name="T94" fmla="*/ 52 w 242"/>
                  <a:gd name="T95" fmla="*/ 40 h 202"/>
                  <a:gd name="T96" fmla="*/ 46 w 242"/>
                  <a:gd name="T97" fmla="*/ 29 h 202"/>
                  <a:gd name="T98" fmla="*/ 46 w 242"/>
                  <a:gd name="T99" fmla="*/ 23 h 202"/>
                  <a:gd name="T100" fmla="*/ 46 w 242"/>
                  <a:gd name="T101" fmla="*/ 17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2" h="202">
                    <a:moveTo>
                      <a:pt x="52" y="12"/>
                    </a:moveTo>
                    <a:lnTo>
                      <a:pt x="52" y="6"/>
                    </a:lnTo>
                    <a:lnTo>
                      <a:pt x="58" y="6"/>
                    </a:lnTo>
                    <a:lnTo>
                      <a:pt x="58" y="12"/>
                    </a:lnTo>
                    <a:lnTo>
                      <a:pt x="64" y="12"/>
                    </a:lnTo>
                    <a:lnTo>
                      <a:pt x="69" y="12"/>
                    </a:lnTo>
                    <a:lnTo>
                      <a:pt x="69" y="6"/>
                    </a:lnTo>
                    <a:lnTo>
                      <a:pt x="69" y="12"/>
                    </a:lnTo>
                    <a:lnTo>
                      <a:pt x="69" y="6"/>
                    </a:lnTo>
                    <a:lnTo>
                      <a:pt x="69" y="12"/>
                    </a:lnTo>
                    <a:lnTo>
                      <a:pt x="75" y="12"/>
                    </a:lnTo>
                    <a:lnTo>
                      <a:pt x="75" y="6"/>
                    </a:lnTo>
                    <a:lnTo>
                      <a:pt x="69" y="6"/>
                    </a:lnTo>
                    <a:lnTo>
                      <a:pt x="75" y="6"/>
                    </a:lnTo>
                    <a:lnTo>
                      <a:pt x="81" y="12"/>
                    </a:lnTo>
                    <a:lnTo>
                      <a:pt x="81" y="6"/>
                    </a:lnTo>
                    <a:lnTo>
                      <a:pt x="87" y="12"/>
                    </a:lnTo>
                    <a:lnTo>
                      <a:pt x="87" y="6"/>
                    </a:lnTo>
                    <a:lnTo>
                      <a:pt x="92" y="6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98" y="6"/>
                    </a:lnTo>
                    <a:lnTo>
                      <a:pt x="104" y="6"/>
                    </a:lnTo>
                    <a:lnTo>
                      <a:pt x="104" y="12"/>
                    </a:lnTo>
                    <a:lnTo>
                      <a:pt x="104" y="17"/>
                    </a:lnTo>
                    <a:lnTo>
                      <a:pt x="110" y="17"/>
                    </a:lnTo>
                    <a:lnTo>
                      <a:pt x="115" y="17"/>
                    </a:lnTo>
                    <a:lnTo>
                      <a:pt x="115" y="12"/>
                    </a:lnTo>
                    <a:lnTo>
                      <a:pt x="121" y="12"/>
                    </a:lnTo>
                    <a:lnTo>
                      <a:pt x="121" y="17"/>
                    </a:lnTo>
                    <a:lnTo>
                      <a:pt x="121" y="12"/>
                    </a:lnTo>
                    <a:lnTo>
                      <a:pt x="121" y="17"/>
                    </a:lnTo>
                    <a:lnTo>
                      <a:pt x="127" y="17"/>
                    </a:lnTo>
                    <a:lnTo>
                      <a:pt x="133" y="17"/>
                    </a:lnTo>
                    <a:lnTo>
                      <a:pt x="133" y="12"/>
                    </a:lnTo>
                    <a:lnTo>
                      <a:pt x="138" y="12"/>
                    </a:lnTo>
                    <a:lnTo>
                      <a:pt x="138" y="17"/>
                    </a:lnTo>
                    <a:lnTo>
                      <a:pt x="144" y="17"/>
                    </a:lnTo>
                    <a:lnTo>
                      <a:pt x="138" y="17"/>
                    </a:lnTo>
                    <a:lnTo>
                      <a:pt x="138" y="23"/>
                    </a:lnTo>
                    <a:lnTo>
                      <a:pt x="144" y="23"/>
                    </a:lnTo>
                    <a:lnTo>
                      <a:pt x="150" y="23"/>
                    </a:lnTo>
                    <a:lnTo>
                      <a:pt x="150" y="29"/>
                    </a:lnTo>
                    <a:lnTo>
                      <a:pt x="150" y="23"/>
                    </a:lnTo>
                    <a:lnTo>
                      <a:pt x="156" y="23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67" y="17"/>
                    </a:lnTo>
                    <a:lnTo>
                      <a:pt x="173" y="17"/>
                    </a:lnTo>
                    <a:lnTo>
                      <a:pt x="173" y="23"/>
                    </a:lnTo>
                    <a:lnTo>
                      <a:pt x="179" y="23"/>
                    </a:lnTo>
                    <a:lnTo>
                      <a:pt x="179" y="29"/>
                    </a:lnTo>
                    <a:lnTo>
                      <a:pt x="179" y="23"/>
                    </a:lnTo>
                    <a:lnTo>
                      <a:pt x="184" y="23"/>
                    </a:lnTo>
                    <a:lnTo>
                      <a:pt x="184" y="29"/>
                    </a:lnTo>
                    <a:lnTo>
                      <a:pt x="179" y="29"/>
                    </a:lnTo>
                    <a:lnTo>
                      <a:pt x="184" y="29"/>
                    </a:lnTo>
                    <a:lnTo>
                      <a:pt x="184" y="35"/>
                    </a:lnTo>
                    <a:lnTo>
                      <a:pt x="179" y="35"/>
                    </a:lnTo>
                    <a:lnTo>
                      <a:pt x="179" y="40"/>
                    </a:lnTo>
                    <a:lnTo>
                      <a:pt x="184" y="40"/>
                    </a:lnTo>
                    <a:lnTo>
                      <a:pt x="179" y="40"/>
                    </a:lnTo>
                    <a:lnTo>
                      <a:pt x="184" y="40"/>
                    </a:lnTo>
                    <a:lnTo>
                      <a:pt x="179" y="40"/>
                    </a:lnTo>
                    <a:lnTo>
                      <a:pt x="179" y="46"/>
                    </a:lnTo>
                    <a:lnTo>
                      <a:pt x="173" y="46"/>
                    </a:lnTo>
                    <a:lnTo>
                      <a:pt x="173" y="52"/>
                    </a:lnTo>
                    <a:lnTo>
                      <a:pt x="179" y="52"/>
                    </a:lnTo>
                    <a:lnTo>
                      <a:pt x="179" y="58"/>
                    </a:lnTo>
                    <a:lnTo>
                      <a:pt x="179" y="52"/>
                    </a:lnTo>
                    <a:lnTo>
                      <a:pt x="173" y="52"/>
                    </a:lnTo>
                    <a:lnTo>
                      <a:pt x="173" y="58"/>
                    </a:lnTo>
                    <a:lnTo>
                      <a:pt x="179" y="58"/>
                    </a:lnTo>
                    <a:lnTo>
                      <a:pt x="179" y="63"/>
                    </a:lnTo>
                    <a:lnTo>
                      <a:pt x="184" y="63"/>
                    </a:lnTo>
                    <a:lnTo>
                      <a:pt x="190" y="63"/>
                    </a:lnTo>
                    <a:lnTo>
                      <a:pt x="190" y="58"/>
                    </a:lnTo>
                    <a:lnTo>
                      <a:pt x="196" y="58"/>
                    </a:lnTo>
                    <a:lnTo>
                      <a:pt x="202" y="58"/>
                    </a:lnTo>
                    <a:lnTo>
                      <a:pt x="207" y="58"/>
                    </a:lnTo>
                    <a:lnTo>
                      <a:pt x="207" y="63"/>
                    </a:lnTo>
                    <a:lnTo>
                      <a:pt x="207" y="69"/>
                    </a:lnTo>
                    <a:lnTo>
                      <a:pt x="207" y="75"/>
                    </a:lnTo>
                    <a:lnTo>
                      <a:pt x="213" y="69"/>
                    </a:lnTo>
                    <a:lnTo>
                      <a:pt x="213" y="75"/>
                    </a:lnTo>
                    <a:lnTo>
                      <a:pt x="213" y="81"/>
                    </a:lnTo>
                    <a:lnTo>
                      <a:pt x="219" y="75"/>
                    </a:lnTo>
                    <a:lnTo>
                      <a:pt x="219" y="81"/>
                    </a:lnTo>
                    <a:lnTo>
                      <a:pt x="213" y="81"/>
                    </a:lnTo>
                    <a:lnTo>
                      <a:pt x="213" y="87"/>
                    </a:lnTo>
                    <a:lnTo>
                      <a:pt x="219" y="87"/>
                    </a:lnTo>
                    <a:lnTo>
                      <a:pt x="213" y="92"/>
                    </a:lnTo>
                    <a:lnTo>
                      <a:pt x="213" y="98"/>
                    </a:lnTo>
                    <a:lnTo>
                      <a:pt x="219" y="98"/>
                    </a:lnTo>
                    <a:lnTo>
                      <a:pt x="213" y="98"/>
                    </a:lnTo>
                    <a:lnTo>
                      <a:pt x="213" y="104"/>
                    </a:lnTo>
                    <a:lnTo>
                      <a:pt x="219" y="110"/>
                    </a:lnTo>
                    <a:lnTo>
                      <a:pt x="219" y="104"/>
                    </a:lnTo>
                    <a:lnTo>
                      <a:pt x="219" y="110"/>
                    </a:lnTo>
                    <a:lnTo>
                      <a:pt x="225" y="110"/>
                    </a:lnTo>
                    <a:lnTo>
                      <a:pt x="225" y="115"/>
                    </a:lnTo>
                    <a:lnTo>
                      <a:pt x="225" y="121"/>
                    </a:lnTo>
                    <a:lnTo>
                      <a:pt x="230" y="127"/>
                    </a:lnTo>
                    <a:lnTo>
                      <a:pt x="225" y="127"/>
                    </a:lnTo>
                    <a:lnTo>
                      <a:pt x="225" y="133"/>
                    </a:lnTo>
                    <a:lnTo>
                      <a:pt x="230" y="133"/>
                    </a:lnTo>
                    <a:lnTo>
                      <a:pt x="225" y="138"/>
                    </a:lnTo>
                    <a:lnTo>
                      <a:pt x="225" y="144"/>
                    </a:lnTo>
                    <a:lnTo>
                      <a:pt x="230" y="144"/>
                    </a:lnTo>
                    <a:lnTo>
                      <a:pt x="230" y="150"/>
                    </a:lnTo>
                    <a:lnTo>
                      <a:pt x="225" y="150"/>
                    </a:lnTo>
                    <a:lnTo>
                      <a:pt x="219" y="156"/>
                    </a:lnTo>
                    <a:lnTo>
                      <a:pt x="225" y="156"/>
                    </a:lnTo>
                    <a:lnTo>
                      <a:pt x="225" y="161"/>
                    </a:lnTo>
                    <a:lnTo>
                      <a:pt x="230" y="161"/>
                    </a:lnTo>
                    <a:lnTo>
                      <a:pt x="236" y="167"/>
                    </a:lnTo>
                    <a:lnTo>
                      <a:pt x="230" y="167"/>
                    </a:lnTo>
                    <a:lnTo>
                      <a:pt x="236" y="167"/>
                    </a:lnTo>
                    <a:lnTo>
                      <a:pt x="230" y="167"/>
                    </a:lnTo>
                    <a:lnTo>
                      <a:pt x="236" y="167"/>
                    </a:lnTo>
                    <a:lnTo>
                      <a:pt x="236" y="173"/>
                    </a:lnTo>
                    <a:lnTo>
                      <a:pt x="242" y="173"/>
                    </a:lnTo>
                    <a:lnTo>
                      <a:pt x="236" y="173"/>
                    </a:lnTo>
                    <a:lnTo>
                      <a:pt x="236" y="179"/>
                    </a:lnTo>
                    <a:lnTo>
                      <a:pt x="242" y="184"/>
                    </a:lnTo>
                    <a:lnTo>
                      <a:pt x="236" y="184"/>
                    </a:lnTo>
                    <a:lnTo>
                      <a:pt x="236" y="179"/>
                    </a:lnTo>
                    <a:lnTo>
                      <a:pt x="236" y="184"/>
                    </a:lnTo>
                    <a:lnTo>
                      <a:pt x="242" y="184"/>
                    </a:lnTo>
                    <a:lnTo>
                      <a:pt x="242" y="190"/>
                    </a:lnTo>
                    <a:lnTo>
                      <a:pt x="236" y="190"/>
                    </a:lnTo>
                    <a:lnTo>
                      <a:pt x="236" y="196"/>
                    </a:lnTo>
                    <a:lnTo>
                      <a:pt x="230" y="202"/>
                    </a:lnTo>
                    <a:lnTo>
                      <a:pt x="230" y="196"/>
                    </a:lnTo>
                    <a:lnTo>
                      <a:pt x="225" y="196"/>
                    </a:lnTo>
                    <a:lnTo>
                      <a:pt x="219" y="196"/>
                    </a:lnTo>
                    <a:lnTo>
                      <a:pt x="219" y="190"/>
                    </a:lnTo>
                    <a:lnTo>
                      <a:pt x="213" y="190"/>
                    </a:lnTo>
                    <a:lnTo>
                      <a:pt x="219" y="190"/>
                    </a:lnTo>
                    <a:lnTo>
                      <a:pt x="213" y="190"/>
                    </a:lnTo>
                    <a:lnTo>
                      <a:pt x="213" y="184"/>
                    </a:lnTo>
                    <a:lnTo>
                      <a:pt x="207" y="184"/>
                    </a:lnTo>
                    <a:lnTo>
                      <a:pt x="202" y="179"/>
                    </a:lnTo>
                    <a:lnTo>
                      <a:pt x="196" y="179"/>
                    </a:lnTo>
                    <a:lnTo>
                      <a:pt x="202" y="179"/>
                    </a:lnTo>
                    <a:lnTo>
                      <a:pt x="196" y="179"/>
                    </a:lnTo>
                    <a:lnTo>
                      <a:pt x="196" y="184"/>
                    </a:lnTo>
                    <a:lnTo>
                      <a:pt x="190" y="184"/>
                    </a:lnTo>
                    <a:lnTo>
                      <a:pt x="190" y="179"/>
                    </a:lnTo>
                    <a:lnTo>
                      <a:pt x="184" y="179"/>
                    </a:lnTo>
                    <a:lnTo>
                      <a:pt x="184" y="173"/>
                    </a:lnTo>
                    <a:lnTo>
                      <a:pt x="179" y="173"/>
                    </a:lnTo>
                    <a:lnTo>
                      <a:pt x="179" y="167"/>
                    </a:lnTo>
                    <a:lnTo>
                      <a:pt x="173" y="167"/>
                    </a:lnTo>
                    <a:lnTo>
                      <a:pt x="173" y="173"/>
                    </a:lnTo>
                    <a:lnTo>
                      <a:pt x="167" y="173"/>
                    </a:lnTo>
                    <a:lnTo>
                      <a:pt x="167" y="167"/>
                    </a:lnTo>
                    <a:lnTo>
                      <a:pt x="167" y="161"/>
                    </a:lnTo>
                    <a:lnTo>
                      <a:pt x="161" y="161"/>
                    </a:lnTo>
                    <a:lnTo>
                      <a:pt x="167" y="161"/>
                    </a:lnTo>
                    <a:lnTo>
                      <a:pt x="161" y="161"/>
                    </a:lnTo>
                    <a:lnTo>
                      <a:pt x="161" y="156"/>
                    </a:lnTo>
                    <a:lnTo>
                      <a:pt x="161" y="150"/>
                    </a:lnTo>
                    <a:lnTo>
                      <a:pt x="156" y="150"/>
                    </a:lnTo>
                    <a:lnTo>
                      <a:pt x="156" y="144"/>
                    </a:lnTo>
                    <a:lnTo>
                      <a:pt x="150" y="144"/>
                    </a:lnTo>
                    <a:lnTo>
                      <a:pt x="150" y="138"/>
                    </a:lnTo>
                    <a:lnTo>
                      <a:pt x="144" y="138"/>
                    </a:lnTo>
                    <a:lnTo>
                      <a:pt x="138" y="138"/>
                    </a:lnTo>
                    <a:lnTo>
                      <a:pt x="138" y="144"/>
                    </a:lnTo>
                    <a:lnTo>
                      <a:pt x="138" y="150"/>
                    </a:lnTo>
                    <a:lnTo>
                      <a:pt x="133" y="150"/>
                    </a:lnTo>
                    <a:lnTo>
                      <a:pt x="127" y="150"/>
                    </a:lnTo>
                    <a:lnTo>
                      <a:pt x="121" y="150"/>
                    </a:lnTo>
                    <a:lnTo>
                      <a:pt x="121" y="156"/>
                    </a:lnTo>
                    <a:lnTo>
                      <a:pt x="121" y="150"/>
                    </a:lnTo>
                    <a:lnTo>
                      <a:pt x="121" y="156"/>
                    </a:lnTo>
                    <a:lnTo>
                      <a:pt x="115" y="156"/>
                    </a:lnTo>
                    <a:lnTo>
                      <a:pt x="115" y="150"/>
                    </a:lnTo>
                    <a:lnTo>
                      <a:pt x="110" y="150"/>
                    </a:lnTo>
                    <a:lnTo>
                      <a:pt x="104" y="150"/>
                    </a:lnTo>
                    <a:lnTo>
                      <a:pt x="104" y="156"/>
                    </a:lnTo>
                    <a:lnTo>
                      <a:pt x="98" y="156"/>
                    </a:lnTo>
                    <a:lnTo>
                      <a:pt x="92" y="156"/>
                    </a:lnTo>
                    <a:lnTo>
                      <a:pt x="92" y="161"/>
                    </a:lnTo>
                    <a:lnTo>
                      <a:pt x="92" y="156"/>
                    </a:lnTo>
                    <a:lnTo>
                      <a:pt x="92" y="150"/>
                    </a:lnTo>
                    <a:lnTo>
                      <a:pt x="87" y="156"/>
                    </a:lnTo>
                    <a:lnTo>
                      <a:pt x="87" y="150"/>
                    </a:lnTo>
                    <a:lnTo>
                      <a:pt x="87" y="144"/>
                    </a:lnTo>
                    <a:lnTo>
                      <a:pt x="81" y="144"/>
                    </a:lnTo>
                    <a:lnTo>
                      <a:pt x="75" y="144"/>
                    </a:lnTo>
                    <a:lnTo>
                      <a:pt x="69" y="144"/>
                    </a:lnTo>
                    <a:lnTo>
                      <a:pt x="69" y="138"/>
                    </a:lnTo>
                    <a:lnTo>
                      <a:pt x="69" y="144"/>
                    </a:lnTo>
                    <a:lnTo>
                      <a:pt x="69" y="138"/>
                    </a:lnTo>
                    <a:lnTo>
                      <a:pt x="64" y="138"/>
                    </a:lnTo>
                    <a:lnTo>
                      <a:pt x="58" y="138"/>
                    </a:lnTo>
                    <a:lnTo>
                      <a:pt x="58" y="133"/>
                    </a:lnTo>
                    <a:lnTo>
                      <a:pt x="58" y="138"/>
                    </a:lnTo>
                    <a:lnTo>
                      <a:pt x="52" y="138"/>
                    </a:lnTo>
                    <a:lnTo>
                      <a:pt x="52" y="133"/>
                    </a:lnTo>
                    <a:lnTo>
                      <a:pt x="46" y="133"/>
                    </a:lnTo>
                    <a:lnTo>
                      <a:pt x="40" y="133"/>
                    </a:lnTo>
                    <a:lnTo>
                      <a:pt x="40" y="127"/>
                    </a:lnTo>
                    <a:lnTo>
                      <a:pt x="35" y="127"/>
                    </a:lnTo>
                    <a:lnTo>
                      <a:pt x="29" y="127"/>
                    </a:lnTo>
                    <a:lnTo>
                      <a:pt x="23" y="127"/>
                    </a:lnTo>
                    <a:lnTo>
                      <a:pt x="23" y="121"/>
                    </a:lnTo>
                    <a:lnTo>
                      <a:pt x="17" y="121"/>
                    </a:lnTo>
                    <a:lnTo>
                      <a:pt x="17" y="115"/>
                    </a:lnTo>
                    <a:lnTo>
                      <a:pt x="12" y="115"/>
                    </a:lnTo>
                    <a:lnTo>
                      <a:pt x="12" y="110"/>
                    </a:lnTo>
                    <a:lnTo>
                      <a:pt x="12" y="104"/>
                    </a:lnTo>
                    <a:lnTo>
                      <a:pt x="6" y="104"/>
                    </a:lnTo>
                    <a:lnTo>
                      <a:pt x="6" y="98"/>
                    </a:lnTo>
                    <a:lnTo>
                      <a:pt x="0" y="98"/>
                    </a:lnTo>
                    <a:lnTo>
                      <a:pt x="6" y="98"/>
                    </a:lnTo>
                    <a:lnTo>
                      <a:pt x="6" y="92"/>
                    </a:lnTo>
                    <a:lnTo>
                      <a:pt x="12" y="87"/>
                    </a:lnTo>
                    <a:lnTo>
                      <a:pt x="23" y="87"/>
                    </a:lnTo>
                    <a:lnTo>
                      <a:pt x="17" y="81"/>
                    </a:lnTo>
                    <a:lnTo>
                      <a:pt x="17" y="75"/>
                    </a:lnTo>
                    <a:lnTo>
                      <a:pt x="17" y="69"/>
                    </a:lnTo>
                    <a:lnTo>
                      <a:pt x="23" y="75"/>
                    </a:lnTo>
                    <a:lnTo>
                      <a:pt x="23" y="69"/>
                    </a:lnTo>
                    <a:lnTo>
                      <a:pt x="23" y="75"/>
                    </a:lnTo>
                    <a:lnTo>
                      <a:pt x="23" y="69"/>
                    </a:lnTo>
                    <a:lnTo>
                      <a:pt x="17" y="69"/>
                    </a:lnTo>
                    <a:lnTo>
                      <a:pt x="23" y="69"/>
                    </a:lnTo>
                    <a:lnTo>
                      <a:pt x="29" y="69"/>
                    </a:lnTo>
                    <a:lnTo>
                      <a:pt x="29" y="63"/>
                    </a:lnTo>
                    <a:lnTo>
                      <a:pt x="35" y="63"/>
                    </a:lnTo>
                    <a:lnTo>
                      <a:pt x="40" y="63"/>
                    </a:lnTo>
                    <a:lnTo>
                      <a:pt x="40" y="58"/>
                    </a:lnTo>
                    <a:lnTo>
                      <a:pt x="46" y="58"/>
                    </a:lnTo>
                    <a:lnTo>
                      <a:pt x="46" y="52"/>
                    </a:lnTo>
                    <a:lnTo>
                      <a:pt x="52" y="52"/>
                    </a:lnTo>
                    <a:lnTo>
                      <a:pt x="52" y="46"/>
                    </a:lnTo>
                    <a:lnTo>
                      <a:pt x="52" y="40"/>
                    </a:lnTo>
                    <a:lnTo>
                      <a:pt x="46" y="40"/>
                    </a:lnTo>
                    <a:lnTo>
                      <a:pt x="46" y="35"/>
                    </a:lnTo>
                    <a:lnTo>
                      <a:pt x="46" y="29"/>
                    </a:lnTo>
                    <a:lnTo>
                      <a:pt x="40" y="29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0" y="23"/>
                    </a:lnTo>
                    <a:lnTo>
                      <a:pt x="46" y="23"/>
                    </a:lnTo>
                    <a:lnTo>
                      <a:pt x="52" y="23"/>
                    </a:lnTo>
                    <a:lnTo>
                      <a:pt x="46" y="23"/>
                    </a:lnTo>
                    <a:lnTo>
                      <a:pt x="52" y="23"/>
                    </a:lnTo>
                    <a:lnTo>
                      <a:pt x="52" y="17"/>
                    </a:lnTo>
                    <a:lnTo>
                      <a:pt x="46" y="17"/>
                    </a:lnTo>
                    <a:lnTo>
                      <a:pt x="52" y="17"/>
                    </a:lnTo>
                    <a:lnTo>
                      <a:pt x="46" y="17"/>
                    </a:lnTo>
                    <a:lnTo>
                      <a:pt x="46" y="12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5" name="Freeform 365"/>
              <p:cNvSpPr>
                <a:spLocks/>
              </p:cNvSpPr>
              <p:nvPr/>
            </p:nvSpPr>
            <p:spPr bwMode="auto">
              <a:xfrm>
                <a:off x="448" y="1282"/>
                <a:ext cx="184" cy="271"/>
              </a:xfrm>
              <a:custGeom>
                <a:avLst/>
                <a:gdLst>
                  <a:gd name="T0" fmla="*/ 126 w 184"/>
                  <a:gd name="T1" fmla="*/ 23 h 271"/>
                  <a:gd name="T2" fmla="*/ 173 w 184"/>
                  <a:gd name="T3" fmla="*/ 6 h 271"/>
                  <a:gd name="T4" fmla="*/ 178 w 184"/>
                  <a:gd name="T5" fmla="*/ 12 h 271"/>
                  <a:gd name="T6" fmla="*/ 173 w 184"/>
                  <a:gd name="T7" fmla="*/ 29 h 271"/>
                  <a:gd name="T8" fmla="*/ 184 w 184"/>
                  <a:gd name="T9" fmla="*/ 46 h 271"/>
                  <a:gd name="T10" fmla="*/ 184 w 184"/>
                  <a:gd name="T11" fmla="*/ 69 h 271"/>
                  <a:gd name="T12" fmla="*/ 178 w 184"/>
                  <a:gd name="T13" fmla="*/ 86 h 271"/>
                  <a:gd name="T14" fmla="*/ 178 w 184"/>
                  <a:gd name="T15" fmla="*/ 98 h 271"/>
                  <a:gd name="T16" fmla="*/ 178 w 184"/>
                  <a:gd name="T17" fmla="*/ 98 h 271"/>
                  <a:gd name="T18" fmla="*/ 173 w 184"/>
                  <a:gd name="T19" fmla="*/ 104 h 271"/>
                  <a:gd name="T20" fmla="*/ 161 w 184"/>
                  <a:gd name="T21" fmla="*/ 104 h 271"/>
                  <a:gd name="T22" fmla="*/ 155 w 184"/>
                  <a:gd name="T23" fmla="*/ 109 h 271"/>
                  <a:gd name="T24" fmla="*/ 161 w 184"/>
                  <a:gd name="T25" fmla="*/ 115 h 271"/>
                  <a:gd name="T26" fmla="*/ 155 w 184"/>
                  <a:gd name="T27" fmla="*/ 121 h 271"/>
                  <a:gd name="T28" fmla="*/ 155 w 184"/>
                  <a:gd name="T29" fmla="*/ 132 h 271"/>
                  <a:gd name="T30" fmla="*/ 155 w 184"/>
                  <a:gd name="T31" fmla="*/ 144 h 271"/>
                  <a:gd name="T32" fmla="*/ 144 w 184"/>
                  <a:gd name="T33" fmla="*/ 155 h 271"/>
                  <a:gd name="T34" fmla="*/ 126 w 184"/>
                  <a:gd name="T35" fmla="*/ 161 h 271"/>
                  <a:gd name="T36" fmla="*/ 132 w 184"/>
                  <a:gd name="T37" fmla="*/ 167 h 271"/>
                  <a:gd name="T38" fmla="*/ 132 w 184"/>
                  <a:gd name="T39" fmla="*/ 179 h 271"/>
                  <a:gd name="T40" fmla="*/ 109 w 184"/>
                  <a:gd name="T41" fmla="*/ 190 h 271"/>
                  <a:gd name="T42" fmla="*/ 109 w 184"/>
                  <a:gd name="T43" fmla="*/ 202 h 271"/>
                  <a:gd name="T44" fmla="*/ 98 w 184"/>
                  <a:gd name="T45" fmla="*/ 202 h 271"/>
                  <a:gd name="T46" fmla="*/ 98 w 184"/>
                  <a:gd name="T47" fmla="*/ 213 h 271"/>
                  <a:gd name="T48" fmla="*/ 86 w 184"/>
                  <a:gd name="T49" fmla="*/ 225 h 271"/>
                  <a:gd name="T50" fmla="*/ 86 w 184"/>
                  <a:gd name="T51" fmla="*/ 236 h 271"/>
                  <a:gd name="T52" fmla="*/ 80 w 184"/>
                  <a:gd name="T53" fmla="*/ 248 h 271"/>
                  <a:gd name="T54" fmla="*/ 69 w 184"/>
                  <a:gd name="T55" fmla="*/ 253 h 271"/>
                  <a:gd name="T56" fmla="*/ 63 w 184"/>
                  <a:gd name="T57" fmla="*/ 259 h 271"/>
                  <a:gd name="T58" fmla="*/ 52 w 184"/>
                  <a:gd name="T59" fmla="*/ 271 h 271"/>
                  <a:gd name="T60" fmla="*/ 46 w 184"/>
                  <a:gd name="T61" fmla="*/ 253 h 271"/>
                  <a:gd name="T62" fmla="*/ 34 w 184"/>
                  <a:gd name="T63" fmla="*/ 253 h 271"/>
                  <a:gd name="T64" fmla="*/ 34 w 184"/>
                  <a:gd name="T65" fmla="*/ 242 h 271"/>
                  <a:gd name="T66" fmla="*/ 34 w 184"/>
                  <a:gd name="T67" fmla="*/ 225 h 271"/>
                  <a:gd name="T68" fmla="*/ 29 w 184"/>
                  <a:gd name="T69" fmla="*/ 219 h 271"/>
                  <a:gd name="T70" fmla="*/ 17 w 184"/>
                  <a:gd name="T71" fmla="*/ 207 h 271"/>
                  <a:gd name="T72" fmla="*/ 6 w 184"/>
                  <a:gd name="T73" fmla="*/ 196 h 271"/>
                  <a:gd name="T74" fmla="*/ 17 w 184"/>
                  <a:gd name="T75" fmla="*/ 184 h 271"/>
                  <a:gd name="T76" fmla="*/ 6 w 184"/>
                  <a:gd name="T77" fmla="*/ 167 h 271"/>
                  <a:gd name="T78" fmla="*/ 6 w 184"/>
                  <a:gd name="T79" fmla="*/ 155 h 271"/>
                  <a:gd name="T80" fmla="*/ 0 w 184"/>
                  <a:gd name="T81" fmla="*/ 144 h 271"/>
                  <a:gd name="T82" fmla="*/ 6 w 184"/>
                  <a:gd name="T83" fmla="*/ 138 h 271"/>
                  <a:gd name="T84" fmla="*/ 11 w 184"/>
                  <a:gd name="T85" fmla="*/ 132 h 271"/>
                  <a:gd name="T86" fmla="*/ 23 w 184"/>
                  <a:gd name="T87" fmla="*/ 121 h 271"/>
                  <a:gd name="T88" fmla="*/ 29 w 184"/>
                  <a:gd name="T89" fmla="*/ 104 h 271"/>
                  <a:gd name="T90" fmla="*/ 34 w 184"/>
                  <a:gd name="T91" fmla="*/ 98 h 271"/>
                  <a:gd name="T92" fmla="*/ 34 w 184"/>
                  <a:gd name="T93" fmla="*/ 86 h 271"/>
                  <a:gd name="T94" fmla="*/ 40 w 184"/>
                  <a:gd name="T95" fmla="*/ 86 h 271"/>
                  <a:gd name="T96" fmla="*/ 46 w 184"/>
                  <a:gd name="T97" fmla="*/ 81 h 271"/>
                  <a:gd name="T98" fmla="*/ 63 w 184"/>
                  <a:gd name="T99" fmla="*/ 75 h 271"/>
                  <a:gd name="T100" fmla="*/ 69 w 184"/>
                  <a:gd name="T101" fmla="*/ 58 h 271"/>
                  <a:gd name="T102" fmla="*/ 69 w 184"/>
                  <a:gd name="T103" fmla="*/ 46 h 271"/>
                  <a:gd name="T104" fmla="*/ 80 w 184"/>
                  <a:gd name="T105" fmla="*/ 46 h 271"/>
                  <a:gd name="T106" fmla="*/ 103 w 184"/>
                  <a:gd name="T107" fmla="*/ 52 h 271"/>
                  <a:gd name="T108" fmla="*/ 103 w 184"/>
                  <a:gd name="T109" fmla="*/ 40 h 27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4" h="271">
                    <a:moveTo>
                      <a:pt x="115" y="29"/>
                    </a:moveTo>
                    <a:lnTo>
                      <a:pt x="115" y="23"/>
                    </a:lnTo>
                    <a:lnTo>
                      <a:pt x="121" y="23"/>
                    </a:lnTo>
                    <a:lnTo>
                      <a:pt x="126" y="23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67" y="6"/>
                    </a:lnTo>
                    <a:lnTo>
                      <a:pt x="173" y="6"/>
                    </a:lnTo>
                    <a:lnTo>
                      <a:pt x="173" y="12"/>
                    </a:lnTo>
                    <a:lnTo>
                      <a:pt x="178" y="12"/>
                    </a:lnTo>
                    <a:lnTo>
                      <a:pt x="173" y="12"/>
                    </a:lnTo>
                    <a:lnTo>
                      <a:pt x="178" y="12"/>
                    </a:lnTo>
                    <a:lnTo>
                      <a:pt x="178" y="17"/>
                    </a:lnTo>
                    <a:lnTo>
                      <a:pt x="173" y="17"/>
                    </a:lnTo>
                    <a:lnTo>
                      <a:pt x="173" y="23"/>
                    </a:lnTo>
                    <a:lnTo>
                      <a:pt x="173" y="29"/>
                    </a:lnTo>
                    <a:lnTo>
                      <a:pt x="178" y="29"/>
                    </a:lnTo>
                    <a:lnTo>
                      <a:pt x="178" y="35"/>
                    </a:lnTo>
                    <a:lnTo>
                      <a:pt x="178" y="40"/>
                    </a:lnTo>
                    <a:lnTo>
                      <a:pt x="184" y="46"/>
                    </a:lnTo>
                    <a:lnTo>
                      <a:pt x="184" y="52"/>
                    </a:lnTo>
                    <a:lnTo>
                      <a:pt x="184" y="58"/>
                    </a:lnTo>
                    <a:lnTo>
                      <a:pt x="184" y="63"/>
                    </a:lnTo>
                    <a:lnTo>
                      <a:pt x="184" y="69"/>
                    </a:lnTo>
                    <a:lnTo>
                      <a:pt x="178" y="69"/>
                    </a:lnTo>
                    <a:lnTo>
                      <a:pt x="178" y="75"/>
                    </a:lnTo>
                    <a:lnTo>
                      <a:pt x="178" y="81"/>
                    </a:lnTo>
                    <a:lnTo>
                      <a:pt x="178" y="86"/>
                    </a:lnTo>
                    <a:lnTo>
                      <a:pt x="178" y="92"/>
                    </a:lnTo>
                    <a:lnTo>
                      <a:pt x="178" y="98"/>
                    </a:lnTo>
                    <a:lnTo>
                      <a:pt x="184" y="98"/>
                    </a:lnTo>
                    <a:lnTo>
                      <a:pt x="178" y="98"/>
                    </a:lnTo>
                    <a:lnTo>
                      <a:pt x="184" y="98"/>
                    </a:lnTo>
                    <a:lnTo>
                      <a:pt x="184" y="104"/>
                    </a:lnTo>
                    <a:lnTo>
                      <a:pt x="178" y="104"/>
                    </a:lnTo>
                    <a:lnTo>
                      <a:pt x="178" y="98"/>
                    </a:lnTo>
                    <a:lnTo>
                      <a:pt x="178" y="104"/>
                    </a:lnTo>
                    <a:lnTo>
                      <a:pt x="178" y="98"/>
                    </a:lnTo>
                    <a:lnTo>
                      <a:pt x="178" y="104"/>
                    </a:lnTo>
                    <a:lnTo>
                      <a:pt x="173" y="104"/>
                    </a:lnTo>
                    <a:lnTo>
                      <a:pt x="167" y="104"/>
                    </a:lnTo>
                    <a:lnTo>
                      <a:pt x="167" y="98"/>
                    </a:lnTo>
                    <a:lnTo>
                      <a:pt x="161" y="98"/>
                    </a:lnTo>
                    <a:lnTo>
                      <a:pt x="161" y="104"/>
                    </a:lnTo>
                    <a:lnTo>
                      <a:pt x="155" y="104"/>
                    </a:lnTo>
                    <a:lnTo>
                      <a:pt x="155" y="109"/>
                    </a:lnTo>
                    <a:lnTo>
                      <a:pt x="161" y="109"/>
                    </a:lnTo>
                    <a:lnTo>
                      <a:pt x="155" y="109"/>
                    </a:lnTo>
                    <a:lnTo>
                      <a:pt x="161" y="109"/>
                    </a:lnTo>
                    <a:lnTo>
                      <a:pt x="161" y="115"/>
                    </a:lnTo>
                    <a:lnTo>
                      <a:pt x="155" y="115"/>
                    </a:lnTo>
                    <a:lnTo>
                      <a:pt x="161" y="115"/>
                    </a:lnTo>
                    <a:lnTo>
                      <a:pt x="155" y="115"/>
                    </a:lnTo>
                    <a:lnTo>
                      <a:pt x="149" y="115"/>
                    </a:lnTo>
                    <a:lnTo>
                      <a:pt x="155" y="115"/>
                    </a:lnTo>
                    <a:lnTo>
                      <a:pt x="155" y="121"/>
                    </a:lnTo>
                    <a:lnTo>
                      <a:pt x="149" y="121"/>
                    </a:lnTo>
                    <a:lnTo>
                      <a:pt x="155" y="121"/>
                    </a:lnTo>
                    <a:lnTo>
                      <a:pt x="155" y="127"/>
                    </a:lnTo>
                    <a:lnTo>
                      <a:pt x="155" y="132"/>
                    </a:lnTo>
                    <a:lnTo>
                      <a:pt x="161" y="132"/>
                    </a:lnTo>
                    <a:lnTo>
                      <a:pt x="161" y="138"/>
                    </a:lnTo>
                    <a:lnTo>
                      <a:pt x="161" y="144"/>
                    </a:lnTo>
                    <a:lnTo>
                      <a:pt x="155" y="144"/>
                    </a:lnTo>
                    <a:lnTo>
                      <a:pt x="155" y="150"/>
                    </a:lnTo>
                    <a:lnTo>
                      <a:pt x="149" y="150"/>
                    </a:lnTo>
                    <a:lnTo>
                      <a:pt x="149" y="155"/>
                    </a:lnTo>
                    <a:lnTo>
                      <a:pt x="144" y="155"/>
                    </a:lnTo>
                    <a:lnTo>
                      <a:pt x="138" y="155"/>
                    </a:lnTo>
                    <a:lnTo>
                      <a:pt x="138" y="161"/>
                    </a:lnTo>
                    <a:lnTo>
                      <a:pt x="132" y="161"/>
                    </a:lnTo>
                    <a:lnTo>
                      <a:pt x="126" y="161"/>
                    </a:lnTo>
                    <a:lnTo>
                      <a:pt x="132" y="161"/>
                    </a:lnTo>
                    <a:lnTo>
                      <a:pt x="132" y="167"/>
                    </a:lnTo>
                    <a:lnTo>
                      <a:pt x="132" y="161"/>
                    </a:lnTo>
                    <a:lnTo>
                      <a:pt x="132" y="167"/>
                    </a:lnTo>
                    <a:lnTo>
                      <a:pt x="126" y="161"/>
                    </a:lnTo>
                    <a:lnTo>
                      <a:pt x="126" y="167"/>
                    </a:lnTo>
                    <a:lnTo>
                      <a:pt x="126" y="173"/>
                    </a:lnTo>
                    <a:lnTo>
                      <a:pt x="132" y="179"/>
                    </a:lnTo>
                    <a:lnTo>
                      <a:pt x="121" y="179"/>
                    </a:lnTo>
                    <a:lnTo>
                      <a:pt x="115" y="184"/>
                    </a:lnTo>
                    <a:lnTo>
                      <a:pt x="115" y="190"/>
                    </a:lnTo>
                    <a:lnTo>
                      <a:pt x="109" y="190"/>
                    </a:lnTo>
                    <a:lnTo>
                      <a:pt x="115" y="190"/>
                    </a:lnTo>
                    <a:lnTo>
                      <a:pt x="115" y="196"/>
                    </a:lnTo>
                    <a:lnTo>
                      <a:pt x="115" y="202"/>
                    </a:lnTo>
                    <a:lnTo>
                      <a:pt x="109" y="202"/>
                    </a:lnTo>
                    <a:lnTo>
                      <a:pt x="109" y="196"/>
                    </a:lnTo>
                    <a:lnTo>
                      <a:pt x="109" y="202"/>
                    </a:lnTo>
                    <a:lnTo>
                      <a:pt x="103" y="202"/>
                    </a:lnTo>
                    <a:lnTo>
                      <a:pt x="98" y="202"/>
                    </a:lnTo>
                    <a:lnTo>
                      <a:pt x="103" y="202"/>
                    </a:lnTo>
                    <a:lnTo>
                      <a:pt x="98" y="202"/>
                    </a:lnTo>
                    <a:lnTo>
                      <a:pt x="98" y="207"/>
                    </a:lnTo>
                    <a:lnTo>
                      <a:pt x="98" y="213"/>
                    </a:lnTo>
                    <a:lnTo>
                      <a:pt x="98" y="219"/>
                    </a:lnTo>
                    <a:lnTo>
                      <a:pt x="92" y="219"/>
                    </a:lnTo>
                    <a:lnTo>
                      <a:pt x="86" y="219"/>
                    </a:lnTo>
                    <a:lnTo>
                      <a:pt x="86" y="225"/>
                    </a:lnTo>
                    <a:lnTo>
                      <a:pt x="92" y="225"/>
                    </a:lnTo>
                    <a:lnTo>
                      <a:pt x="92" y="230"/>
                    </a:lnTo>
                    <a:lnTo>
                      <a:pt x="86" y="230"/>
                    </a:lnTo>
                    <a:lnTo>
                      <a:pt x="86" y="236"/>
                    </a:lnTo>
                    <a:lnTo>
                      <a:pt x="86" y="242"/>
                    </a:lnTo>
                    <a:lnTo>
                      <a:pt x="92" y="248"/>
                    </a:lnTo>
                    <a:lnTo>
                      <a:pt x="86" y="248"/>
                    </a:lnTo>
                    <a:lnTo>
                      <a:pt x="80" y="248"/>
                    </a:lnTo>
                    <a:lnTo>
                      <a:pt x="80" y="253"/>
                    </a:lnTo>
                    <a:lnTo>
                      <a:pt x="75" y="253"/>
                    </a:lnTo>
                    <a:lnTo>
                      <a:pt x="75" y="259"/>
                    </a:lnTo>
                    <a:lnTo>
                      <a:pt x="69" y="253"/>
                    </a:lnTo>
                    <a:lnTo>
                      <a:pt x="69" y="259"/>
                    </a:lnTo>
                    <a:lnTo>
                      <a:pt x="69" y="253"/>
                    </a:lnTo>
                    <a:lnTo>
                      <a:pt x="63" y="253"/>
                    </a:lnTo>
                    <a:lnTo>
                      <a:pt x="63" y="259"/>
                    </a:lnTo>
                    <a:lnTo>
                      <a:pt x="57" y="259"/>
                    </a:lnTo>
                    <a:lnTo>
                      <a:pt x="57" y="265"/>
                    </a:lnTo>
                    <a:lnTo>
                      <a:pt x="57" y="271"/>
                    </a:lnTo>
                    <a:lnTo>
                      <a:pt x="52" y="271"/>
                    </a:lnTo>
                    <a:lnTo>
                      <a:pt x="52" y="265"/>
                    </a:lnTo>
                    <a:lnTo>
                      <a:pt x="52" y="259"/>
                    </a:lnTo>
                    <a:lnTo>
                      <a:pt x="46" y="259"/>
                    </a:lnTo>
                    <a:lnTo>
                      <a:pt x="46" y="253"/>
                    </a:lnTo>
                    <a:lnTo>
                      <a:pt x="40" y="253"/>
                    </a:lnTo>
                    <a:lnTo>
                      <a:pt x="40" y="259"/>
                    </a:lnTo>
                    <a:lnTo>
                      <a:pt x="40" y="253"/>
                    </a:lnTo>
                    <a:lnTo>
                      <a:pt x="34" y="253"/>
                    </a:lnTo>
                    <a:lnTo>
                      <a:pt x="29" y="253"/>
                    </a:lnTo>
                    <a:lnTo>
                      <a:pt x="29" y="248"/>
                    </a:lnTo>
                    <a:lnTo>
                      <a:pt x="29" y="242"/>
                    </a:lnTo>
                    <a:lnTo>
                      <a:pt x="34" y="242"/>
                    </a:lnTo>
                    <a:lnTo>
                      <a:pt x="34" y="236"/>
                    </a:lnTo>
                    <a:lnTo>
                      <a:pt x="34" y="230"/>
                    </a:lnTo>
                    <a:lnTo>
                      <a:pt x="29" y="230"/>
                    </a:lnTo>
                    <a:lnTo>
                      <a:pt x="34" y="225"/>
                    </a:lnTo>
                    <a:lnTo>
                      <a:pt x="29" y="225"/>
                    </a:lnTo>
                    <a:lnTo>
                      <a:pt x="34" y="225"/>
                    </a:lnTo>
                    <a:lnTo>
                      <a:pt x="34" y="219"/>
                    </a:lnTo>
                    <a:lnTo>
                      <a:pt x="29" y="219"/>
                    </a:lnTo>
                    <a:lnTo>
                      <a:pt x="29" y="213"/>
                    </a:lnTo>
                    <a:lnTo>
                      <a:pt x="23" y="213"/>
                    </a:lnTo>
                    <a:lnTo>
                      <a:pt x="23" y="207"/>
                    </a:lnTo>
                    <a:lnTo>
                      <a:pt x="17" y="207"/>
                    </a:lnTo>
                    <a:lnTo>
                      <a:pt x="11" y="207"/>
                    </a:lnTo>
                    <a:lnTo>
                      <a:pt x="11" y="202"/>
                    </a:lnTo>
                    <a:lnTo>
                      <a:pt x="6" y="202"/>
                    </a:lnTo>
                    <a:lnTo>
                      <a:pt x="6" y="196"/>
                    </a:lnTo>
                    <a:lnTo>
                      <a:pt x="11" y="196"/>
                    </a:lnTo>
                    <a:lnTo>
                      <a:pt x="11" y="190"/>
                    </a:lnTo>
                    <a:lnTo>
                      <a:pt x="17" y="190"/>
                    </a:lnTo>
                    <a:lnTo>
                      <a:pt x="17" y="184"/>
                    </a:lnTo>
                    <a:lnTo>
                      <a:pt x="17" y="179"/>
                    </a:lnTo>
                    <a:lnTo>
                      <a:pt x="11" y="173"/>
                    </a:lnTo>
                    <a:lnTo>
                      <a:pt x="11" y="167"/>
                    </a:lnTo>
                    <a:lnTo>
                      <a:pt x="6" y="167"/>
                    </a:lnTo>
                    <a:lnTo>
                      <a:pt x="0" y="167"/>
                    </a:lnTo>
                    <a:lnTo>
                      <a:pt x="0" y="161"/>
                    </a:lnTo>
                    <a:lnTo>
                      <a:pt x="6" y="161"/>
                    </a:lnTo>
                    <a:lnTo>
                      <a:pt x="6" y="155"/>
                    </a:lnTo>
                    <a:lnTo>
                      <a:pt x="6" y="150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6" y="138"/>
                    </a:lnTo>
                    <a:lnTo>
                      <a:pt x="6" y="132"/>
                    </a:lnTo>
                    <a:lnTo>
                      <a:pt x="6" y="138"/>
                    </a:lnTo>
                    <a:lnTo>
                      <a:pt x="6" y="132"/>
                    </a:lnTo>
                    <a:lnTo>
                      <a:pt x="11" y="132"/>
                    </a:lnTo>
                    <a:lnTo>
                      <a:pt x="11" y="127"/>
                    </a:lnTo>
                    <a:lnTo>
                      <a:pt x="17" y="127"/>
                    </a:lnTo>
                    <a:lnTo>
                      <a:pt x="17" y="121"/>
                    </a:lnTo>
                    <a:lnTo>
                      <a:pt x="23" y="121"/>
                    </a:lnTo>
                    <a:lnTo>
                      <a:pt x="23" y="115"/>
                    </a:lnTo>
                    <a:lnTo>
                      <a:pt x="23" y="109"/>
                    </a:lnTo>
                    <a:lnTo>
                      <a:pt x="29" y="109"/>
                    </a:lnTo>
                    <a:lnTo>
                      <a:pt x="29" y="104"/>
                    </a:lnTo>
                    <a:lnTo>
                      <a:pt x="34" y="104"/>
                    </a:lnTo>
                    <a:lnTo>
                      <a:pt x="40" y="104"/>
                    </a:lnTo>
                    <a:lnTo>
                      <a:pt x="40" y="98"/>
                    </a:lnTo>
                    <a:lnTo>
                      <a:pt x="34" y="98"/>
                    </a:lnTo>
                    <a:lnTo>
                      <a:pt x="40" y="98"/>
                    </a:lnTo>
                    <a:lnTo>
                      <a:pt x="40" y="92"/>
                    </a:lnTo>
                    <a:lnTo>
                      <a:pt x="34" y="92"/>
                    </a:lnTo>
                    <a:lnTo>
                      <a:pt x="34" y="86"/>
                    </a:lnTo>
                    <a:lnTo>
                      <a:pt x="40" y="92"/>
                    </a:lnTo>
                    <a:lnTo>
                      <a:pt x="40" y="86"/>
                    </a:lnTo>
                    <a:lnTo>
                      <a:pt x="46" y="86"/>
                    </a:lnTo>
                    <a:lnTo>
                      <a:pt x="40" y="86"/>
                    </a:lnTo>
                    <a:lnTo>
                      <a:pt x="46" y="86"/>
                    </a:lnTo>
                    <a:lnTo>
                      <a:pt x="52" y="86"/>
                    </a:lnTo>
                    <a:lnTo>
                      <a:pt x="52" y="81"/>
                    </a:lnTo>
                    <a:lnTo>
                      <a:pt x="46" y="81"/>
                    </a:lnTo>
                    <a:lnTo>
                      <a:pt x="52" y="81"/>
                    </a:lnTo>
                    <a:lnTo>
                      <a:pt x="57" y="81"/>
                    </a:lnTo>
                    <a:lnTo>
                      <a:pt x="63" y="81"/>
                    </a:lnTo>
                    <a:lnTo>
                      <a:pt x="63" y="75"/>
                    </a:lnTo>
                    <a:lnTo>
                      <a:pt x="63" y="69"/>
                    </a:lnTo>
                    <a:lnTo>
                      <a:pt x="63" y="63"/>
                    </a:lnTo>
                    <a:lnTo>
                      <a:pt x="63" y="58"/>
                    </a:lnTo>
                    <a:lnTo>
                      <a:pt x="69" y="58"/>
                    </a:lnTo>
                    <a:lnTo>
                      <a:pt x="75" y="58"/>
                    </a:lnTo>
                    <a:lnTo>
                      <a:pt x="69" y="58"/>
                    </a:lnTo>
                    <a:lnTo>
                      <a:pt x="69" y="52"/>
                    </a:lnTo>
                    <a:lnTo>
                      <a:pt x="69" y="46"/>
                    </a:lnTo>
                    <a:lnTo>
                      <a:pt x="75" y="46"/>
                    </a:lnTo>
                    <a:lnTo>
                      <a:pt x="75" y="52"/>
                    </a:lnTo>
                    <a:lnTo>
                      <a:pt x="75" y="46"/>
                    </a:lnTo>
                    <a:lnTo>
                      <a:pt x="80" y="46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8" y="52"/>
                    </a:lnTo>
                    <a:lnTo>
                      <a:pt x="103" y="52"/>
                    </a:lnTo>
                    <a:lnTo>
                      <a:pt x="98" y="52"/>
                    </a:lnTo>
                    <a:lnTo>
                      <a:pt x="98" y="46"/>
                    </a:lnTo>
                    <a:lnTo>
                      <a:pt x="103" y="46"/>
                    </a:lnTo>
                    <a:lnTo>
                      <a:pt x="103" y="40"/>
                    </a:lnTo>
                    <a:lnTo>
                      <a:pt x="109" y="35"/>
                    </a:lnTo>
                    <a:lnTo>
                      <a:pt x="109" y="29"/>
                    </a:lnTo>
                    <a:lnTo>
                      <a:pt x="115" y="2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37000">
                    <a:srgbClr val="D4FAD2"/>
                  </a:gs>
                  <a:gs pos="64999">
                    <a:srgbClr val="FFFF00"/>
                  </a:gs>
                  <a:gs pos="100000">
                    <a:srgbClr val="FFFF00"/>
                  </a:gs>
                </a:gsLst>
                <a:lin ang="132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6" name="Freeform 366"/>
              <p:cNvSpPr>
                <a:spLocks/>
              </p:cNvSpPr>
              <p:nvPr/>
            </p:nvSpPr>
            <p:spPr bwMode="auto">
              <a:xfrm>
                <a:off x="736" y="1616"/>
                <a:ext cx="178" cy="150"/>
              </a:xfrm>
              <a:custGeom>
                <a:avLst/>
                <a:gdLst>
                  <a:gd name="T0" fmla="*/ 46 w 178"/>
                  <a:gd name="T1" fmla="*/ 29 h 150"/>
                  <a:gd name="T2" fmla="*/ 46 w 178"/>
                  <a:gd name="T3" fmla="*/ 23 h 150"/>
                  <a:gd name="T4" fmla="*/ 51 w 178"/>
                  <a:gd name="T5" fmla="*/ 23 h 150"/>
                  <a:gd name="T6" fmla="*/ 51 w 178"/>
                  <a:gd name="T7" fmla="*/ 17 h 150"/>
                  <a:gd name="T8" fmla="*/ 63 w 178"/>
                  <a:gd name="T9" fmla="*/ 23 h 150"/>
                  <a:gd name="T10" fmla="*/ 69 w 178"/>
                  <a:gd name="T11" fmla="*/ 29 h 150"/>
                  <a:gd name="T12" fmla="*/ 69 w 178"/>
                  <a:gd name="T13" fmla="*/ 23 h 150"/>
                  <a:gd name="T14" fmla="*/ 63 w 178"/>
                  <a:gd name="T15" fmla="*/ 6 h 150"/>
                  <a:gd name="T16" fmla="*/ 74 w 178"/>
                  <a:gd name="T17" fmla="*/ 0 h 150"/>
                  <a:gd name="T18" fmla="*/ 74 w 178"/>
                  <a:gd name="T19" fmla="*/ 6 h 150"/>
                  <a:gd name="T20" fmla="*/ 92 w 178"/>
                  <a:gd name="T21" fmla="*/ 6 h 150"/>
                  <a:gd name="T22" fmla="*/ 103 w 178"/>
                  <a:gd name="T23" fmla="*/ 0 h 150"/>
                  <a:gd name="T24" fmla="*/ 109 w 178"/>
                  <a:gd name="T25" fmla="*/ 6 h 150"/>
                  <a:gd name="T26" fmla="*/ 126 w 178"/>
                  <a:gd name="T27" fmla="*/ 17 h 150"/>
                  <a:gd name="T28" fmla="*/ 126 w 178"/>
                  <a:gd name="T29" fmla="*/ 23 h 150"/>
                  <a:gd name="T30" fmla="*/ 138 w 178"/>
                  <a:gd name="T31" fmla="*/ 29 h 150"/>
                  <a:gd name="T32" fmla="*/ 149 w 178"/>
                  <a:gd name="T33" fmla="*/ 17 h 150"/>
                  <a:gd name="T34" fmla="*/ 155 w 178"/>
                  <a:gd name="T35" fmla="*/ 29 h 150"/>
                  <a:gd name="T36" fmla="*/ 161 w 178"/>
                  <a:gd name="T37" fmla="*/ 40 h 150"/>
                  <a:gd name="T38" fmla="*/ 161 w 178"/>
                  <a:gd name="T39" fmla="*/ 46 h 150"/>
                  <a:gd name="T40" fmla="*/ 166 w 178"/>
                  <a:gd name="T41" fmla="*/ 57 h 150"/>
                  <a:gd name="T42" fmla="*/ 161 w 178"/>
                  <a:gd name="T43" fmla="*/ 69 h 150"/>
                  <a:gd name="T44" fmla="*/ 166 w 178"/>
                  <a:gd name="T45" fmla="*/ 86 h 150"/>
                  <a:gd name="T46" fmla="*/ 178 w 178"/>
                  <a:gd name="T47" fmla="*/ 92 h 150"/>
                  <a:gd name="T48" fmla="*/ 178 w 178"/>
                  <a:gd name="T49" fmla="*/ 109 h 150"/>
                  <a:gd name="T50" fmla="*/ 166 w 178"/>
                  <a:gd name="T51" fmla="*/ 115 h 150"/>
                  <a:gd name="T52" fmla="*/ 155 w 178"/>
                  <a:gd name="T53" fmla="*/ 121 h 150"/>
                  <a:gd name="T54" fmla="*/ 138 w 178"/>
                  <a:gd name="T55" fmla="*/ 121 h 150"/>
                  <a:gd name="T56" fmla="*/ 126 w 178"/>
                  <a:gd name="T57" fmla="*/ 127 h 150"/>
                  <a:gd name="T58" fmla="*/ 120 w 178"/>
                  <a:gd name="T59" fmla="*/ 138 h 150"/>
                  <a:gd name="T60" fmla="*/ 115 w 178"/>
                  <a:gd name="T61" fmla="*/ 138 h 150"/>
                  <a:gd name="T62" fmla="*/ 109 w 178"/>
                  <a:gd name="T63" fmla="*/ 138 h 150"/>
                  <a:gd name="T64" fmla="*/ 97 w 178"/>
                  <a:gd name="T65" fmla="*/ 144 h 150"/>
                  <a:gd name="T66" fmla="*/ 92 w 178"/>
                  <a:gd name="T67" fmla="*/ 144 h 150"/>
                  <a:gd name="T68" fmla="*/ 80 w 178"/>
                  <a:gd name="T69" fmla="*/ 138 h 150"/>
                  <a:gd name="T70" fmla="*/ 69 w 178"/>
                  <a:gd name="T71" fmla="*/ 144 h 150"/>
                  <a:gd name="T72" fmla="*/ 57 w 178"/>
                  <a:gd name="T73" fmla="*/ 138 h 150"/>
                  <a:gd name="T74" fmla="*/ 51 w 178"/>
                  <a:gd name="T75" fmla="*/ 138 h 150"/>
                  <a:gd name="T76" fmla="*/ 46 w 178"/>
                  <a:gd name="T77" fmla="*/ 138 h 150"/>
                  <a:gd name="T78" fmla="*/ 40 w 178"/>
                  <a:gd name="T79" fmla="*/ 138 h 150"/>
                  <a:gd name="T80" fmla="*/ 28 w 178"/>
                  <a:gd name="T81" fmla="*/ 144 h 150"/>
                  <a:gd name="T82" fmla="*/ 17 w 178"/>
                  <a:gd name="T83" fmla="*/ 150 h 150"/>
                  <a:gd name="T84" fmla="*/ 11 w 178"/>
                  <a:gd name="T85" fmla="*/ 144 h 150"/>
                  <a:gd name="T86" fmla="*/ 5 w 178"/>
                  <a:gd name="T87" fmla="*/ 132 h 150"/>
                  <a:gd name="T88" fmla="*/ 0 w 178"/>
                  <a:gd name="T89" fmla="*/ 127 h 150"/>
                  <a:gd name="T90" fmla="*/ 5 w 178"/>
                  <a:gd name="T91" fmla="*/ 115 h 150"/>
                  <a:gd name="T92" fmla="*/ 5 w 178"/>
                  <a:gd name="T93" fmla="*/ 109 h 150"/>
                  <a:gd name="T94" fmla="*/ 5 w 178"/>
                  <a:gd name="T95" fmla="*/ 103 h 150"/>
                  <a:gd name="T96" fmla="*/ 17 w 178"/>
                  <a:gd name="T97" fmla="*/ 98 h 150"/>
                  <a:gd name="T98" fmla="*/ 17 w 178"/>
                  <a:gd name="T99" fmla="*/ 98 h 150"/>
                  <a:gd name="T100" fmla="*/ 23 w 178"/>
                  <a:gd name="T101" fmla="*/ 92 h 150"/>
                  <a:gd name="T102" fmla="*/ 28 w 178"/>
                  <a:gd name="T103" fmla="*/ 80 h 150"/>
                  <a:gd name="T104" fmla="*/ 40 w 178"/>
                  <a:gd name="T105" fmla="*/ 75 h 150"/>
                  <a:gd name="T106" fmla="*/ 28 w 178"/>
                  <a:gd name="T107" fmla="*/ 69 h 150"/>
                  <a:gd name="T108" fmla="*/ 40 w 178"/>
                  <a:gd name="T109" fmla="*/ 57 h 150"/>
                  <a:gd name="T110" fmla="*/ 40 w 178"/>
                  <a:gd name="T111" fmla="*/ 40 h 1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8" h="150">
                    <a:moveTo>
                      <a:pt x="40" y="40"/>
                    </a:moveTo>
                    <a:lnTo>
                      <a:pt x="46" y="34"/>
                    </a:lnTo>
                    <a:lnTo>
                      <a:pt x="46" y="29"/>
                    </a:lnTo>
                    <a:lnTo>
                      <a:pt x="40" y="29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9"/>
                    </a:lnTo>
                    <a:lnTo>
                      <a:pt x="51" y="29"/>
                    </a:lnTo>
                    <a:lnTo>
                      <a:pt x="51" y="23"/>
                    </a:lnTo>
                    <a:lnTo>
                      <a:pt x="46" y="23"/>
                    </a:lnTo>
                    <a:lnTo>
                      <a:pt x="51" y="23"/>
                    </a:lnTo>
                    <a:lnTo>
                      <a:pt x="51" y="17"/>
                    </a:lnTo>
                    <a:lnTo>
                      <a:pt x="51" y="23"/>
                    </a:lnTo>
                    <a:lnTo>
                      <a:pt x="57" y="23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3" y="23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63" y="23"/>
                    </a:lnTo>
                    <a:lnTo>
                      <a:pt x="69" y="23"/>
                    </a:lnTo>
                    <a:lnTo>
                      <a:pt x="69" y="17"/>
                    </a:lnTo>
                    <a:lnTo>
                      <a:pt x="63" y="11"/>
                    </a:lnTo>
                    <a:lnTo>
                      <a:pt x="63" y="6"/>
                    </a:lnTo>
                    <a:lnTo>
                      <a:pt x="69" y="6"/>
                    </a:lnTo>
                    <a:lnTo>
                      <a:pt x="74" y="6"/>
                    </a:lnTo>
                    <a:lnTo>
                      <a:pt x="74" y="0"/>
                    </a:lnTo>
                    <a:lnTo>
                      <a:pt x="74" y="6"/>
                    </a:lnTo>
                    <a:lnTo>
                      <a:pt x="74" y="0"/>
                    </a:lnTo>
                    <a:lnTo>
                      <a:pt x="74" y="6"/>
                    </a:lnTo>
                    <a:lnTo>
                      <a:pt x="80" y="6"/>
                    </a:lnTo>
                    <a:lnTo>
                      <a:pt x="86" y="6"/>
                    </a:lnTo>
                    <a:lnTo>
                      <a:pt x="92" y="6"/>
                    </a:lnTo>
                    <a:lnTo>
                      <a:pt x="92" y="0"/>
                    </a:lnTo>
                    <a:lnTo>
                      <a:pt x="97" y="0"/>
                    </a:lnTo>
                    <a:lnTo>
                      <a:pt x="103" y="0"/>
                    </a:lnTo>
                    <a:lnTo>
                      <a:pt x="97" y="6"/>
                    </a:lnTo>
                    <a:lnTo>
                      <a:pt x="103" y="6"/>
                    </a:lnTo>
                    <a:lnTo>
                      <a:pt x="109" y="6"/>
                    </a:lnTo>
                    <a:lnTo>
                      <a:pt x="115" y="6"/>
                    </a:lnTo>
                    <a:lnTo>
                      <a:pt x="120" y="17"/>
                    </a:lnTo>
                    <a:lnTo>
                      <a:pt x="126" y="17"/>
                    </a:lnTo>
                    <a:lnTo>
                      <a:pt x="126" y="23"/>
                    </a:lnTo>
                    <a:lnTo>
                      <a:pt x="132" y="23"/>
                    </a:lnTo>
                    <a:lnTo>
                      <a:pt x="126" y="23"/>
                    </a:lnTo>
                    <a:lnTo>
                      <a:pt x="132" y="23"/>
                    </a:lnTo>
                    <a:lnTo>
                      <a:pt x="132" y="29"/>
                    </a:lnTo>
                    <a:lnTo>
                      <a:pt x="138" y="29"/>
                    </a:lnTo>
                    <a:lnTo>
                      <a:pt x="143" y="29"/>
                    </a:lnTo>
                    <a:lnTo>
                      <a:pt x="143" y="23"/>
                    </a:lnTo>
                    <a:lnTo>
                      <a:pt x="149" y="17"/>
                    </a:lnTo>
                    <a:lnTo>
                      <a:pt x="149" y="23"/>
                    </a:lnTo>
                    <a:lnTo>
                      <a:pt x="155" y="23"/>
                    </a:lnTo>
                    <a:lnTo>
                      <a:pt x="155" y="29"/>
                    </a:lnTo>
                    <a:lnTo>
                      <a:pt x="155" y="34"/>
                    </a:lnTo>
                    <a:lnTo>
                      <a:pt x="161" y="34"/>
                    </a:lnTo>
                    <a:lnTo>
                      <a:pt x="161" y="40"/>
                    </a:lnTo>
                    <a:lnTo>
                      <a:pt x="155" y="40"/>
                    </a:lnTo>
                    <a:lnTo>
                      <a:pt x="161" y="40"/>
                    </a:lnTo>
                    <a:lnTo>
                      <a:pt x="161" y="46"/>
                    </a:lnTo>
                    <a:lnTo>
                      <a:pt x="161" y="52"/>
                    </a:lnTo>
                    <a:lnTo>
                      <a:pt x="161" y="57"/>
                    </a:lnTo>
                    <a:lnTo>
                      <a:pt x="166" y="57"/>
                    </a:lnTo>
                    <a:lnTo>
                      <a:pt x="166" y="63"/>
                    </a:lnTo>
                    <a:lnTo>
                      <a:pt x="161" y="63"/>
                    </a:lnTo>
                    <a:lnTo>
                      <a:pt x="161" y="69"/>
                    </a:lnTo>
                    <a:lnTo>
                      <a:pt x="161" y="75"/>
                    </a:lnTo>
                    <a:lnTo>
                      <a:pt x="161" y="80"/>
                    </a:lnTo>
                    <a:lnTo>
                      <a:pt x="166" y="86"/>
                    </a:lnTo>
                    <a:lnTo>
                      <a:pt x="172" y="86"/>
                    </a:lnTo>
                    <a:lnTo>
                      <a:pt x="172" y="92"/>
                    </a:lnTo>
                    <a:lnTo>
                      <a:pt x="178" y="92"/>
                    </a:lnTo>
                    <a:lnTo>
                      <a:pt x="178" y="98"/>
                    </a:lnTo>
                    <a:lnTo>
                      <a:pt x="178" y="103"/>
                    </a:lnTo>
                    <a:lnTo>
                      <a:pt x="178" y="109"/>
                    </a:lnTo>
                    <a:lnTo>
                      <a:pt x="178" y="115"/>
                    </a:lnTo>
                    <a:lnTo>
                      <a:pt x="172" y="115"/>
                    </a:lnTo>
                    <a:lnTo>
                      <a:pt x="166" y="115"/>
                    </a:lnTo>
                    <a:lnTo>
                      <a:pt x="161" y="115"/>
                    </a:lnTo>
                    <a:lnTo>
                      <a:pt x="155" y="115"/>
                    </a:lnTo>
                    <a:lnTo>
                      <a:pt x="155" y="121"/>
                    </a:lnTo>
                    <a:lnTo>
                      <a:pt x="149" y="121"/>
                    </a:lnTo>
                    <a:lnTo>
                      <a:pt x="143" y="121"/>
                    </a:lnTo>
                    <a:lnTo>
                      <a:pt x="138" y="121"/>
                    </a:lnTo>
                    <a:lnTo>
                      <a:pt x="132" y="121"/>
                    </a:lnTo>
                    <a:lnTo>
                      <a:pt x="132" y="127"/>
                    </a:lnTo>
                    <a:lnTo>
                      <a:pt x="126" y="127"/>
                    </a:lnTo>
                    <a:lnTo>
                      <a:pt x="126" y="132"/>
                    </a:lnTo>
                    <a:lnTo>
                      <a:pt x="126" y="138"/>
                    </a:lnTo>
                    <a:lnTo>
                      <a:pt x="120" y="138"/>
                    </a:lnTo>
                    <a:lnTo>
                      <a:pt x="115" y="138"/>
                    </a:lnTo>
                    <a:lnTo>
                      <a:pt x="115" y="132"/>
                    </a:lnTo>
                    <a:lnTo>
                      <a:pt x="115" y="138"/>
                    </a:lnTo>
                    <a:lnTo>
                      <a:pt x="109" y="138"/>
                    </a:lnTo>
                    <a:lnTo>
                      <a:pt x="109" y="132"/>
                    </a:lnTo>
                    <a:lnTo>
                      <a:pt x="109" y="138"/>
                    </a:lnTo>
                    <a:lnTo>
                      <a:pt x="103" y="138"/>
                    </a:lnTo>
                    <a:lnTo>
                      <a:pt x="103" y="144"/>
                    </a:lnTo>
                    <a:lnTo>
                      <a:pt x="97" y="144"/>
                    </a:lnTo>
                    <a:lnTo>
                      <a:pt x="97" y="150"/>
                    </a:lnTo>
                    <a:lnTo>
                      <a:pt x="92" y="150"/>
                    </a:lnTo>
                    <a:lnTo>
                      <a:pt x="92" y="144"/>
                    </a:lnTo>
                    <a:lnTo>
                      <a:pt x="86" y="144"/>
                    </a:lnTo>
                    <a:lnTo>
                      <a:pt x="80" y="144"/>
                    </a:lnTo>
                    <a:lnTo>
                      <a:pt x="80" y="138"/>
                    </a:lnTo>
                    <a:lnTo>
                      <a:pt x="74" y="138"/>
                    </a:lnTo>
                    <a:lnTo>
                      <a:pt x="69" y="138"/>
                    </a:lnTo>
                    <a:lnTo>
                      <a:pt x="69" y="144"/>
                    </a:lnTo>
                    <a:lnTo>
                      <a:pt x="69" y="138"/>
                    </a:lnTo>
                    <a:lnTo>
                      <a:pt x="63" y="138"/>
                    </a:lnTo>
                    <a:lnTo>
                      <a:pt x="57" y="138"/>
                    </a:lnTo>
                    <a:lnTo>
                      <a:pt x="57" y="132"/>
                    </a:lnTo>
                    <a:lnTo>
                      <a:pt x="57" y="138"/>
                    </a:lnTo>
                    <a:lnTo>
                      <a:pt x="51" y="138"/>
                    </a:lnTo>
                    <a:lnTo>
                      <a:pt x="46" y="138"/>
                    </a:lnTo>
                    <a:lnTo>
                      <a:pt x="46" y="144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40" y="144"/>
                    </a:lnTo>
                    <a:lnTo>
                      <a:pt x="40" y="138"/>
                    </a:lnTo>
                    <a:lnTo>
                      <a:pt x="40" y="144"/>
                    </a:lnTo>
                    <a:lnTo>
                      <a:pt x="34" y="144"/>
                    </a:lnTo>
                    <a:lnTo>
                      <a:pt x="28" y="144"/>
                    </a:lnTo>
                    <a:lnTo>
                      <a:pt x="28" y="150"/>
                    </a:lnTo>
                    <a:lnTo>
                      <a:pt x="23" y="150"/>
                    </a:lnTo>
                    <a:lnTo>
                      <a:pt x="17" y="150"/>
                    </a:lnTo>
                    <a:lnTo>
                      <a:pt x="23" y="150"/>
                    </a:lnTo>
                    <a:lnTo>
                      <a:pt x="17" y="144"/>
                    </a:lnTo>
                    <a:lnTo>
                      <a:pt x="11" y="144"/>
                    </a:lnTo>
                    <a:lnTo>
                      <a:pt x="11" y="138"/>
                    </a:lnTo>
                    <a:lnTo>
                      <a:pt x="11" y="132"/>
                    </a:lnTo>
                    <a:lnTo>
                      <a:pt x="5" y="132"/>
                    </a:lnTo>
                    <a:lnTo>
                      <a:pt x="5" y="127"/>
                    </a:lnTo>
                    <a:lnTo>
                      <a:pt x="0" y="132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5" y="121"/>
                    </a:lnTo>
                    <a:lnTo>
                      <a:pt x="5" y="115"/>
                    </a:lnTo>
                    <a:lnTo>
                      <a:pt x="0" y="115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5" y="103"/>
                    </a:lnTo>
                    <a:lnTo>
                      <a:pt x="5" y="98"/>
                    </a:lnTo>
                    <a:lnTo>
                      <a:pt x="5" y="103"/>
                    </a:lnTo>
                    <a:lnTo>
                      <a:pt x="5" y="98"/>
                    </a:lnTo>
                    <a:lnTo>
                      <a:pt x="11" y="98"/>
                    </a:lnTo>
                    <a:lnTo>
                      <a:pt x="17" y="98"/>
                    </a:lnTo>
                    <a:lnTo>
                      <a:pt x="11" y="98"/>
                    </a:lnTo>
                    <a:lnTo>
                      <a:pt x="17" y="92"/>
                    </a:lnTo>
                    <a:lnTo>
                      <a:pt x="17" y="98"/>
                    </a:lnTo>
                    <a:lnTo>
                      <a:pt x="17" y="92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3" y="86"/>
                    </a:lnTo>
                    <a:lnTo>
                      <a:pt x="28" y="86"/>
                    </a:lnTo>
                    <a:lnTo>
                      <a:pt x="28" y="80"/>
                    </a:lnTo>
                    <a:lnTo>
                      <a:pt x="34" y="86"/>
                    </a:lnTo>
                    <a:lnTo>
                      <a:pt x="40" y="80"/>
                    </a:lnTo>
                    <a:lnTo>
                      <a:pt x="40" y="75"/>
                    </a:lnTo>
                    <a:lnTo>
                      <a:pt x="34" y="75"/>
                    </a:lnTo>
                    <a:lnTo>
                      <a:pt x="34" y="69"/>
                    </a:lnTo>
                    <a:lnTo>
                      <a:pt x="28" y="69"/>
                    </a:lnTo>
                    <a:lnTo>
                      <a:pt x="34" y="63"/>
                    </a:lnTo>
                    <a:lnTo>
                      <a:pt x="34" y="57"/>
                    </a:lnTo>
                    <a:lnTo>
                      <a:pt x="40" y="57"/>
                    </a:lnTo>
                    <a:lnTo>
                      <a:pt x="40" y="52"/>
                    </a:lnTo>
                    <a:lnTo>
                      <a:pt x="40" y="46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7" name="Freeform 367"/>
              <p:cNvSpPr>
                <a:spLocks/>
              </p:cNvSpPr>
              <p:nvPr/>
            </p:nvSpPr>
            <p:spPr bwMode="auto">
              <a:xfrm>
                <a:off x="500" y="1478"/>
                <a:ext cx="333" cy="247"/>
              </a:xfrm>
              <a:custGeom>
                <a:avLst/>
                <a:gdLst>
                  <a:gd name="T0" fmla="*/ 92 w 333"/>
                  <a:gd name="T1" fmla="*/ 23 h 247"/>
                  <a:gd name="T2" fmla="*/ 109 w 333"/>
                  <a:gd name="T3" fmla="*/ 34 h 247"/>
                  <a:gd name="T4" fmla="*/ 126 w 333"/>
                  <a:gd name="T5" fmla="*/ 34 h 247"/>
                  <a:gd name="T6" fmla="*/ 138 w 333"/>
                  <a:gd name="T7" fmla="*/ 40 h 247"/>
                  <a:gd name="T8" fmla="*/ 149 w 333"/>
                  <a:gd name="T9" fmla="*/ 52 h 247"/>
                  <a:gd name="T10" fmla="*/ 161 w 333"/>
                  <a:gd name="T11" fmla="*/ 46 h 247"/>
                  <a:gd name="T12" fmla="*/ 178 w 333"/>
                  <a:gd name="T13" fmla="*/ 46 h 247"/>
                  <a:gd name="T14" fmla="*/ 195 w 333"/>
                  <a:gd name="T15" fmla="*/ 46 h 247"/>
                  <a:gd name="T16" fmla="*/ 207 w 333"/>
                  <a:gd name="T17" fmla="*/ 40 h 247"/>
                  <a:gd name="T18" fmla="*/ 218 w 333"/>
                  <a:gd name="T19" fmla="*/ 57 h 247"/>
                  <a:gd name="T20" fmla="*/ 224 w 333"/>
                  <a:gd name="T21" fmla="*/ 69 h 247"/>
                  <a:gd name="T22" fmla="*/ 241 w 333"/>
                  <a:gd name="T23" fmla="*/ 69 h 247"/>
                  <a:gd name="T24" fmla="*/ 253 w 333"/>
                  <a:gd name="T25" fmla="*/ 75 h 247"/>
                  <a:gd name="T26" fmla="*/ 270 w 333"/>
                  <a:gd name="T27" fmla="*/ 80 h 247"/>
                  <a:gd name="T28" fmla="*/ 276 w 333"/>
                  <a:gd name="T29" fmla="*/ 92 h 247"/>
                  <a:gd name="T30" fmla="*/ 293 w 333"/>
                  <a:gd name="T31" fmla="*/ 103 h 247"/>
                  <a:gd name="T32" fmla="*/ 316 w 333"/>
                  <a:gd name="T33" fmla="*/ 98 h 247"/>
                  <a:gd name="T34" fmla="*/ 328 w 333"/>
                  <a:gd name="T35" fmla="*/ 103 h 247"/>
                  <a:gd name="T36" fmla="*/ 322 w 333"/>
                  <a:gd name="T37" fmla="*/ 126 h 247"/>
                  <a:gd name="T38" fmla="*/ 322 w 333"/>
                  <a:gd name="T39" fmla="*/ 144 h 247"/>
                  <a:gd name="T40" fmla="*/ 310 w 333"/>
                  <a:gd name="T41" fmla="*/ 138 h 247"/>
                  <a:gd name="T42" fmla="*/ 305 w 333"/>
                  <a:gd name="T43" fmla="*/ 155 h 247"/>
                  <a:gd name="T44" fmla="*/ 299 w 333"/>
                  <a:gd name="T45" fmla="*/ 161 h 247"/>
                  <a:gd name="T46" fmla="*/ 287 w 333"/>
                  <a:gd name="T47" fmla="*/ 155 h 247"/>
                  <a:gd name="T48" fmla="*/ 282 w 333"/>
                  <a:gd name="T49" fmla="*/ 167 h 247"/>
                  <a:gd name="T50" fmla="*/ 282 w 333"/>
                  <a:gd name="T51" fmla="*/ 172 h 247"/>
                  <a:gd name="T52" fmla="*/ 270 w 333"/>
                  <a:gd name="T53" fmla="*/ 195 h 247"/>
                  <a:gd name="T54" fmla="*/ 276 w 333"/>
                  <a:gd name="T55" fmla="*/ 213 h 247"/>
                  <a:gd name="T56" fmla="*/ 259 w 333"/>
                  <a:gd name="T57" fmla="*/ 224 h 247"/>
                  <a:gd name="T58" fmla="*/ 253 w 333"/>
                  <a:gd name="T59" fmla="*/ 230 h 247"/>
                  <a:gd name="T60" fmla="*/ 241 w 333"/>
                  <a:gd name="T61" fmla="*/ 241 h 247"/>
                  <a:gd name="T62" fmla="*/ 236 w 333"/>
                  <a:gd name="T63" fmla="*/ 241 h 247"/>
                  <a:gd name="T64" fmla="*/ 241 w 333"/>
                  <a:gd name="T65" fmla="*/ 224 h 247"/>
                  <a:gd name="T66" fmla="*/ 218 w 333"/>
                  <a:gd name="T67" fmla="*/ 218 h 247"/>
                  <a:gd name="T68" fmla="*/ 213 w 333"/>
                  <a:gd name="T69" fmla="*/ 213 h 247"/>
                  <a:gd name="T70" fmla="*/ 207 w 333"/>
                  <a:gd name="T71" fmla="*/ 218 h 247"/>
                  <a:gd name="T72" fmla="*/ 190 w 333"/>
                  <a:gd name="T73" fmla="*/ 207 h 247"/>
                  <a:gd name="T74" fmla="*/ 167 w 333"/>
                  <a:gd name="T75" fmla="*/ 201 h 247"/>
                  <a:gd name="T76" fmla="*/ 155 w 333"/>
                  <a:gd name="T77" fmla="*/ 195 h 247"/>
                  <a:gd name="T78" fmla="*/ 155 w 333"/>
                  <a:gd name="T79" fmla="*/ 178 h 247"/>
                  <a:gd name="T80" fmla="*/ 144 w 333"/>
                  <a:gd name="T81" fmla="*/ 172 h 247"/>
                  <a:gd name="T82" fmla="*/ 132 w 333"/>
                  <a:gd name="T83" fmla="*/ 178 h 247"/>
                  <a:gd name="T84" fmla="*/ 109 w 333"/>
                  <a:gd name="T85" fmla="*/ 184 h 247"/>
                  <a:gd name="T86" fmla="*/ 92 w 333"/>
                  <a:gd name="T87" fmla="*/ 172 h 247"/>
                  <a:gd name="T88" fmla="*/ 97 w 333"/>
                  <a:gd name="T89" fmla="*/ 161 h 247"/>
                  <a:gd name="T90" fmla="*/ 92 w 333"/>
                  <a:gd name="T91" fmla="*/ 149 h 247"/>
                  <a:gd name="T92" fmla="*/ 74 w 333"/>
                  <a:gd name="T93" fmla="*/ 138 h 247"/>
                  <a:gd name="T94" fmla="*/ 63 w 333"/>
                  <a:gd name="T95" fmla="*/ 138 h 247"/>
                  <a:gd name="T96" fmla="*/ 51 w 333"/>
                  <a:gd name="T97" fmla="*/ 138 h 247"/>
                  <a:gd name="T98" fmla="*/ 34 w 333"/>
                  <a:gd name="T99" fmla="*/ 126 h 247"/>
                  <a:gd name="T100" fmla="*/ 28 w 333"/>
                  <a:gd name="T101" fmla="*/ 109 h 247"/>
                  <a:gd name="T102" fmla="*/ 11 w 333"/>
                  <a:gd name="T103" fmla="*/ 98 h 247"/>
                  <a:gd name="T104" fmla="*/ 11 w 333"/>
                  <a:gd name="T105" fmla="*/ 86 h 247"/>
                  <a:gd name="T106" fmla="*/ 5 w 333"/>
                  <a:gd name="T107" fmla="*/ 75 h 247"/>
                  <a:gd name="T108" fmla="*/ 17 w 333"/>
                  <a:gd name="T109" fmla="*/ 57 h 247"/>
                  <a:gd name="T110" fmla="*/ 28 w 333"/>
                  <a:gd name="T111" fmla="*/ 57 h 247"/>
                  <a:gd name="T112" fmla="*/ 34 w 333"/>
                  <a:gd name="T113" fmla="*/ 40 h 247"/>
                  <a:gd name="T114" fmla="*/ 34 w 333"/>
                  <a:gd name="T115" fmla="*/ 23 h 247"/>
                  <a:gd name="T116" fmla="*/ 46 w 333"/>
                  <a:gd name="T117" fmla="*/ 6 h 247"/>
                  <a:gd name="T118" fmla="*/ 57 w 333"/>
                  <a:gd name="T119" fmla="*/ 0 h 247"/>
                  <a:gd name="T120" fmla="*/ 69 w 333"/>
                  <a:gd name="T121" fmla="*/ 6 h 2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33" h="247">
                    <a:moveTo>
                      <a:pt x="74" y="17"/>
                    </a:moveTo>
                    <a:lnTo>
                      <a:pt x="80" y="17"/>
                    </a:lnTo>
                    <a:lnTo>
                      <a:pt x="80" y="23"/>
                    </a:lnTo>
                    <a:lnTo>
                      <a:pt x="86" y="23"/>
                    </a:lnTo>
                    <a:lnTo>
                      <a:pt x="92" y="23"/>
                    </a:lnTo>
                    <a:lnTo>
                      <a:pt x="97" y="23"/>
                    </a:lnTo>
                    <a:lnTo>
                      <a:pt x="97" y="29"/>
                    </a:lnTo>
                    <a:lnTo>
                      <a:pt x="103" y="29"/>
                    </a:lnTo>
                    <a:lnTo>
                      <a:pt x="109" y="29"/>
                    </a:lnTo>
                    <a:lnTo>
                      <a:pt x="109" y="34"/>
                    </a:lnTo>
                    <a:lnTo>
                      <a:pt x="115" y="34"/>
                    </a:lnTo>
                    <a:lnTo>
                      <a:pt x="115" y="29"/>
                    </a:lnTo>
                    <a:lnTo>
                      <a:pt x="115" y="34"/>
                    </a:lnTo>
                    <a:lnTo>
                      <a:pt x="121" y="34"/>
                    </a:lnTo>
                    <a:lnTo>
                      <a:pt x="126" y="34"/>
                    </a:lnTo>
                    <a:lnTo>
                      <a:pt x="126" y="40"/>
                    </a:lnTo>
                    <a:lnTo>
                      <a:pt x="126" y="34"/>
                    </a:lnTo>
                    <a:lnTo>
                      <a:pt x="126" y="40"/>
                    </a:lnTo>
                    <a:lnTo>
                      <a:pt x="132" y="40"/>
                    </a:lnTo>
                    <a:lnTo>
                      <a:pt x="138" y="40"/>
                    </a:lnTo>
                    <a:lnTo>
                      <a:pt x="144" y="40"/>
                    </a:lnTo>
                    <a:lnTo>
                      <a:pt x="144" y="46"/>
                    </a:lnTo>
                    <a:lnTo>
                      <a:pt x="144" y="52"/>
                    </a:lnTo>
                    <a:lnTo>
                      <a:pt x="149" y="46"/>
                    </a:lnTo>
                    <a:lnTo>
                      <a:pt x="149" y="52"/>
                    </a:lnTo>
                    <a:lnTo>
                      <a:pt x="149" y="57"/>
                    </a:lnTo>
                    <a:lnTo>
                      <a:pt x="149" y="52"/>
                    </a:lnTo>
                    <a:lnTo>
                      <a:pt x="155" y="52"/>
                    </a:lnTo>
                    <a:lnTo>
                      <a:pt x="161" y="52"/>
                    </a:lnTo>
                    <a:lnTo>
                      <a:pt x="161" y="46"/>
                    </a:lnTo>
                    <a:lnTo>
                      <a:pt x="167" y="46"/>
                    </a:lnTo>
                    <a:lnTo>
                      <a:pt x="172" y="46"/>
                    </a:lnTo>
                    <a:lnTo>
                      <a:pt x="172" y="52"/>
                    </a:lnTo>
                    <a:lnTo>
                      <a:pt x="178" y="52"/>
                    </a:lnTo>
                    <a:lnTo>
                      <a:pt x="178" y="46"/>
                    </a:lnTo>
                    <a:lnTo>
                      <a:pt x="178" y="52"/>
                    </a:lnTo>
                    <a:lnTo>
                      <a:pt x="178" y="46"/>
                    </a:lnTo>
                    <a:lnTo>
                      <a:pt x="184" y="46"/>
                    </a:lnTo>
                    <a:lnTo>
                      <a:pt x="190" y="46"/>
                    </a:lnTo>
                    <a:lnTo>
                      <a:pt x="195" y="46"/>
                    </a:lnTo>
                    <a:lnTo>
                      <a:pt x="195" y="40"/>
                    </a:lnTo>
                    <a:lnTo>
                      <a:pt x="195" y="34"/>
                    </a:lnTo>
                    <a:lnTo>
                      <a:pt x="201" y="34"/>
                    </a:lnTo>
                    <a:lnTo>
                      <a:pt x="207" y="34"/>
                    </a:lnTo>
                    <a:lnTo>
                      <a:pt x="207" y="40"/>
                    </a:lnTo>
                    <a:lnTo>
                      <a:pt x="213" y="40"/>
                    </a:lnTo>
                    <a:lnTo>
                      <a:pt x="213" y="46"/>
                    </a:lnTo>
                    <a:lnTo>
                      <a:pt x="218" y="46"/>
                    </a:lnTo>
                    <a:lnTo>
                      <a:pt x="218" y="52"/>
                    </a:lnTo>
                    <a:lnTo>
                      <a:pt x="218" y="57"/>
                    </a:lnTo>
                    <a:lnTo>
                      <a:pt x="224" y="57"/>
                    </a:lnTo>
                    <a:lnTo>
                      <a:pt x="218" y="57"/>
                    </a:lnTo>
                    <a:lnTo>
                      <a:pt x="224" y="57"/>
                    </a:lnTo>
                    <a:lnTo>
                      <a:pt x="224" y="63"/>
                    </a:lnTo>
                    <a:lnTo>
                      <a:pt x="224" y="69"/>
                    </a:lnTo>
                    <a:lnTo>
                      <a:pt x="230" y="69"/>
                    </a:lnTo>
                    <a:lnTo>
                      <a:pt x="230" y="63"/>
                    </a:lnTo>
                    <a:lnTo>
                      <a:pt x="236" y="63"/>
                    </a:lnTo>
                    <a:lnTo>
                      <a:pt x="236" y="69"/>
                    </a:lnTo>
                    <a:lnTo>
                      <a:pt x="241" y="69"/>
                    </a:lnTo>
                    <a:lnTo>
                      <a:pt x="241" y="75"/>
                    </a:lnTo>
                    <a:lnTo>
                      <a:pt x="247" y="75"/>
                    </a:lnTo>
                    <a:lnTo>
                      <a:pt x="247" y="80"/>
                    </a:lnTo>
                    <a:lnTo>
                      <a:pt x="253" y="80"/>
                    </a:lnTo>
                    <a:lnTo>
                      <a:pt x="253" y="75"/>
                    </a:lnTo>
                    <a:lnTo>
                      <a:pt x="259" y="75"/>
                    </a:lnTo>
                    <a:lnTo>
                      <a:pt x="253" y="75"/>
                    </a:lnTo>
                    <a:lnTo>
                      <a:pt x="259" y="75"/>
                    </a:lnTo>
                    <a:lnTo>
                      <a:pt x="264" y="80"/>
                    </a:lnTo>
                    <a:lnTo>
                      <a:pt x="270" y="80"/>
                    </a:lnTo>
                    <a:lnTo>
                      <a:pt x="270" y="86"/>
                    </a:lnTo>
                    <a:lnTo>
                      <a:pt x="276" y="86"/>
                    </a:lnTo>
                    <a:lnTo>
                      <a:pt x="270" y="86"/>
                    </a:lnTo>
                    <a:lnTo>
                      <a:pt x="276" y="86"/>
                    </a:lnTo>
                    <a:lnTo>
                      <a:pt x="276" y="92"/>
                    </a:lnTo>
                    <a:lnTo>
                      <a:pt x="282" y="92"/>
                    </a:lnTo>
                    <a:lnTo>
                      <a:pt x="287" y="92"/>
                    </a:lnTo>
                    <a:lnTo>
                      <a:pt x="287" y="98"/>
                    </a:lnTo>
                    <a:lnTo>
                      <a:pt x="287" y="103"/>
                    </a:lnTo>
                    <a:lnTo>
                      <a:pt x="293" y="103"/>
                    </a:lnTo>
                    <a:lnTo>
                      <a:pt x="299" y="103"/>
                    </a:lnTo>
                    <a:lnTo>
                      <a:pt x="305" y="103"/>
                    </a:lnTo>
                    <a:lnTo>
                      <a:pt x="310" y="103"/>
                    </a:lnTo>
                    <a:lnTo>
                      <a:pt x="316" y="103"/>
                    </a:lnTo>
                    <a:lnTo>
                      <a:pt x="316" y="98"/>
                    </a:lnTo>
                    <a:lnTo>
                      <a:pt x="322" y="98"/>
                    </a:lnTo>
                    <a:lnTo>
                      <a:pt x="322" y="103"/>
                    </a:lnTo>
                    <a:lnTo>
                      <a:pt x="328" y="103"/>
                    </a:lnTo>
                    <a:lnTo>
                      <a:pt x="322" y="103"/>
                    </a:lnTo>
                    <a:lnTo>
                      <a:pt x="328" y="103"/>
                    </a:lnTo>
                    <a:lnTo>
                      <a:pt x="333" y="109"/>
                    </a:lnTo>
                    <a:lnTo>
                      <a:pt x="328" y="115"/>
                    </a:lnTo>
                    <a:lnTo>
                      <a:pt x="328" y="121"/>
                    </a:lnTo>
                    <a:lnTo>
                      <a:pt x="322" y="121"/>
                    </a:lnTo>
                    <a:lnTo>
                      <a:pt x="322" y="126"/>
                    </a:lnTo>
                    <a:lnTo>
                      <a:pt x="328" y="126"/>
                    </a:lnTo>
                    <a:lnTo>
                      <a:pt x="322" y="126"/>
                    </a:lnTo>
                    <a:lnTo>
                      <a:pt x="322" y="132"/>
                    </a:lnTo>
                    <a:lnTo>
                      <a:pt x="322" y="138"/>
                    </a:lnTo>
                    <a:lnTo>
                      <a:pt x="322" y="144"/>
                    </a:lnTo>
                    <a:lnTo>
                      <a:pt x="316" y="144"/>
                    </a:lnTo>
                    <a:lnTo>
                      <a:pt x="310" y="144"/>
                    </a:lnTo>
                    <a:lnTo>
                      <a:pt x="310" y="138"/>
                    </a:lnTo>
                    <a:lnTo>
                      <a:pt x="310" y="144"/>
                    </a:lnTo>
                    <a:lnTo>
                      <a:pt x="310" y="138"/>
                    </a:lnTo>
                    <a:lnTo>
                      <a:pt x="310" y="144"/>
                    </a:lnTo>
                    <a:lnTo>
                      <a:pt x="305" y="144"/>
                    </a:lnTo>
                    <a:lnTo>
                      <a:pt x="299" y="144"/>
                    </a:lnTo>
                    <a:lnTo>
                      <a:pt x="299" y="149"/>
                    </a:lnTo>
                    <a:lnTo>
                      <a:pt x="305" y="155"/>
                    </a:lnTo>
                    <a:lnTo>
                      <a:pt x="305" y="161"/>
                    </a:lnTo>
                    <a:lnTo>
                      <a:pt x="299" y="161"/>
                    </a:lnTo>
                    <a:lnTo>
                      <a:pt x="305" y="161"/>
                    </a:lnTo>
                    <a:lnTo>
                      <a:pt x="305" y="167"/>
                    </a:lnTo>
                    <a:lnTo>
                      <a:pt x="299" y="161"/>
                    </a:lnTo>
                    <a:lnTo>
                      <a:pt x="299" y="167"/>
                    </a:lnTo>
                    <a:lnTo>
                      <a:pt x="299" y="161"/>
                    </a:lnTo>
                    <a:lnTo>
                      <a:pt x="293" y="161"/>
                    </a:lnTo>
                    <a:lnTo>
                      <a:pt x="287" y="161"/>
                    </a:lnTo>
                    <a:lnTo>
                      <a:pt x="287" y="155"/>
                    </a:lnTo>
                    <a:lnTo>
                      <a:pt x="287" y="161"/>
                    </a:lnTo>
                    <a:lnTo>
                      <a:pt x="282" y="161"/>
                    </a:lnTo>
                    <a:lnTo>
                      <a:pt x="287" y="161"/>
                    </a:lnTo>
                    <a:lnTo>
                      <a:pt x="287" y="167"/>
                    </a:lnTo>
                    <a:lnTo>
                      <a:pt x="282" y="167"/>
                    </a:lnTo>
                    <a:lnTo>
                      <a:pt x="282" y="161"/>
                    </a:lnTo>
                    <a:lnTo>
                      <a:pt x="282" y="167"/>
                    </a:lnTo>
                    <a:lnTo>
                      <a:pt x="276" y="167"/>
                    </a:lnTo>
                    <a:lnTo>
                      <a:pt x="282" y="167"/>
                    </a:lnTo>
                    <a:lnTo>
                      <a:pt x="282" y="172"/>
                    </a:lnTo>
                    <a:lnTo>
                      <a:pt x="276" y="178"/>
                    </a:lnTo>
                    <a:lnTo>
                      <a:pt x="276" y="184"/>
                    </a:lnTo>
                    <a:lnTo>
                      <a:pt x="276" y="190"/>
                    </a:lnTo>
                    <a:lnTo>
                      <a:pt x="276" y="195"/>
                    </a:lnTo>
                    <a:lnTo>
                      <a:pt x="270" y="195"/>
                    </a:lnTo>
                    <a:lnTo>
                      <a:pt x="270" y="201"/>
                    </a:lnTo>
                    <a:lnTo>
                      <a:pt x="264" y="207"/>
                    </a:lnTo>
                    <a:lnTo>
                      <a:pt x="270" y="207"/>
                    </a:lnTo>
                    <a:lnTo>
                      <a:pt x="270" y="213"/>
                    </a:lnTo>
                    <a:lnTo>
                      <a:pt x="276" y="213"/>
                    </a:lnTo>
                    <a:lnTo>
                      <a:pt x="276" y="218"/>
                    </a:lnTo>
                    <a:lnTo>
                      <a:pt x="270" y="224"/>
                    </a:lnTo>
                    <a:lnTo>
                      <a:pt x="264" y="218"/>
                    </a:lnTo>
                    <a:lnTo>
                      <a:pt x="264" y="224"/>
                    </a:lnTo>
                    <a:lnTo>
                      <a:pt x="259" y="224"/>
                    </a:lnTo>
                    <a:lnTo>
                      <a:pt x="259" y="230"/>
                    </a:lnTo>
                    <a:lnTo>
                      <a:pt x="259" y="236"/>
                    </a:lnTo>
                    <a:lnTo>
                      <a:pt x="253" y="230"/>
                    </a:lnTo>
                    <a:lnTo>
                      <a:pt x="253" y="236"/>
                    </a:lnTo>
                    <a:lnTo>
                      <a:pt x="253" y="230"/>
                    </a:lnTo>
                    <a:lnTo>
                      <a:pt x="247" y="236"/>
                    </a:lnTo>
                    <a:lnTo>
                      <a:pt x="253" y="236"/>
                    </a:lnTo>
                    <a:lnTo>
                      <a:pt x="247" y="236"/>
                    </a:lnTo>
                    <a:lnTo>
                      <a:pt x="241" y="236"/>
                    </a:lnTo>
                    <a:lnTo>
                      <a:pt x="241" y="241"/>
                    </a:lnTo>
                    <a:lnTo>
                      <a:pt x="241" y="236"/>
                    </a:lnTo>
                    <a:lnTo>
                      <a:pt x="241" y="241"/>
                    </a:lnTo>
                    <a:lnTo>
                      <a:pt x="241" y="247"/>
                    </a:lnTo>
                    <a:lnTo>
                      <a:pt x="241" y="241"/>
                    </a:lnTo>
                    <a:lnTo>
                      <a:pt x="236" y="241"/>
                    </a:lnTo>
                    <a:lnTo>
                      <a:pt x="236" y="236"/>
                    </a:lnTo>
                    <a:lnTo>
                      <a:pt x="241" y="230"/>
                    </a:lnTo>
                    <a:lnTo>
                      <a:pt x="236" y="230"/>
                    </a:lnTo>
                    <a:lnTo>
                      <a:pt x="241" y="230"/>
                    </a:lnTo>
                    <a:lnTo>
                      <a:pt x="241" y="224"/>
                    </a:lnTo>
                    <a:lnTo>
                      <a:pt x="236" y="224"/>
                    </a:lnTo>
                    <a:lnTo>
                      <a:pt x="236" y="218"/>
                    </a:lnTo>
                    <a:lnTo>
                      <a:pt x="230" y="218"/>
                    </a:lnTo>
                    <a:lnTo>
                      <a:pt x="224" y="218"/>
                    </a:lnTo>
                    <a:lnTo>
                      <a:pt x="218" y="218"/>
                    </a:lnTo>
                    <a:lnTo>
                      <a:pt x="224" y="218"/>
                    </a:lnTo>
                    <a:lnTo>
                      <a:pt x="218" y="218"/>
                    </a:lnTo>
                    <a:lnTo>
                      <a:pt x="213" y="213"/>
                    </a:lnTo>
                    <a:lnTo>
                      <a:pt x="213" y="207"/>
                    </a:lnTo>
                    <a:lnTo>
                      <a:pt x="213" y="213"/>
                    </a:lnTo>
                    <a:lnTo>
                      <a:pt x="207" y="207"/>
                    </a:lnTo>
                    <a:lnTo>
                      <a:pt x="207" y="213"/>
                    </a:lnTo>
                    <a:lnTo>
                      <a:pt x="207" y="218"/>
                    </a:lnTo>
                    <a:lnTo>
                      <a:pt x="207" y="213"/>
                    </a:lnTo>
                    <a:lnTo>
                      <a:pt x="207" y="218"/>
                    </a:lnTo>
                    <a:lnTo>
                      <a:pt x="207" y="213"/>
                    </a:lnTo>
                    <a:lnTo>
                      <a:pt x="207" y="218"/>
                    </a:lnTo>
                    <a:lnTo>
                      <a:pt x="201" y="218"/>
                    </a:lnTo>
                    <a:lnTo>
                      <a:pt x="195" y="218"/>
                    </a:lnTo>
                    <a:lnTo>
                      <a:pt x="190" y="207"/>
                    </a:lnTo>
                    <a:lnTo>
                      <a:pt x="184" y="207"/>
                    </a:lnTo>
                    <a:lnTo>
                      <a:pt x="178" y="207"/>
                    </a:lnTo>
                    <a:lnTo>
                      <a:pt x="178" y="201"/>
                    </a:lnTo>
                    <a:lnTo>
                      <a:pt x="172" y="201"/>
                    </a:lnTo>
                    <a:lnTo>
                      <a:pt x="167" y="201"/>
                    </a:lnTo>
                    <a:lnTo>
                      <a:pt x="167" y="195"/>
                    </a:lnTo>
                    <a:lnTo>
                      <a:pt x="161" y="195"/>
                    </a:lnTo>
                    <a:lnTo>
                      <a:pt x="155" y="195"/>
                    </a:lnTo>
                    <a:lnTo>
                      <a:pt x="161" y="195"/>
                    </a:lnTo>
                    <a:lnTo>
                      <a:pt x="155" y="195"/>
                    </a:lnTo>
                    <a:lnTo>
                      <a:pt x="155" y="190"/>
                    </a:lnTo>
                    <a:lnTo>
                      <a:pt x="155" y="184"/>
                    </a:lnTo>
                    <a:lnTo>
                      <a:pt x="149" y="184"/>
                    </a:lnTo>
                    <a:lnTo>
                      <a:pt x="155" y="184"/>
                    </a:lnTo>
                    <a:lnTo>
                      <a:pt x="155" y="178"/>
                    </a:lnTo>
                    <a:lnTo>
                      <a:pt x="149" y="178"/>
                    </a:lnTo>
                    <a:lnTo>
                      <a:pt x="149" y="172"/>
                    </a:lnTo>
                    <a:lnTo>
                      <a:pt x="149" y="178"/>
                    </a:lnTo>
                    <a:lnTo>
                      <a:pt x="149" y="172"/>
                    </a:lnTo>
                    <a:lnTo>
                      <a:pt x="144" y="172"/>
                    </a:lnTo>
                    <a:lnTo>
                      <a:pt x="144" y="178"/>
                    </a:lnTo>
                    <a:lnTo>
                      <a:pt x="138" y="178"/>
                    </a:lnTo>
                    <a:lnTo>
                      <a:pt x="138" y="184"/>
                    </a:lnTo>
                    <a:lnTo>
                      <a:pt x="138" y="178"/>
                    </a:lnTo>
                    <a:lnTo>
                      <a:pt x="132" y="178"/>
                    </a:lnTo>
                    <a:lnTo>
                      <a:pt x="132" y="184"/>
                    </a:lnTo>
                    <a:lnTo>
                      <a:pt x="126" y="184"/>
                    </a:lnTo>
                    <a:lnTo>
                      <a:pt x="121" y="184"/>
                    </a:lnTo>
                    <a:lnTo>
                      <a:pt x="115" y="184"/>
                    </a:lnTo>
                    <a:lnTo>
                      <a:pt x="109" y="184"/>
                    </a:lnTo>
                    <a:lnTo>
                      <a:pt x="109" y="178"/>
                    </a:lnTo>
                    <a:lnTo>
                      <a:pt x="103" y="178"/>
                    </a:lnTo>
                    <a:lnTo>
                      <a:pt x="103" y="172"/>
                    </a:lnTo>
                    <a:lnTo>
                      <a:pt x="97" y="172"/>
                    </a:lnTo>
                    <a:lnTo>
                      <a:pt x="92" y="172"/>
                    </a:lnTo>
                    <a:lnTo>
                      <a:pt x="97" y="172"/>
                    </a:lnTo>
                    <a:lnTo>
                      <a:pt x="97" y="167"/>
                    </a:lnTo>
                    <a:lnTo>
                      <a:pt x="92" y="167"/>
                    </a:lnTo>
                    <a:lnTo>
                      <a:pt x="92" y="161"/>
                    </a:lnTo>
                    <a:lnTo>
                      <a:pt x="97" y="161"/>
                    </a:lnTo>
                    <a:lnTo>
                      <a:pt x="92" y="161"/>
                    </a:lnTo>
                    <a:lnTo>
                      <a:pt x="92" y="155"/>
                    </a:lnTo>
                    <a:lnTo>
                      <a:pt x="92" y="149"/>
                    </a:lnTo>
                    <a:lnTo>
                      <a:pt x="92" y="155"/>
                    </a:lnTo>
                    <a:lnTo>
                      <a:pt x="92" y="149"/>
                    </a:lnTo>
                    <a:lnTo>
                      <a:pt x="86" y="149"/>
                    </a:lnTo>
                    <a:lnTo>
                      <a:pt x="86" y="144"/>
                    </a:lnTo>
                    <a:lnTo>
                      <a:pt x="86" y="138"/>
                    </a:lnTo>
                    <a:lnTo>
                      <a:pt x="80" y="138"/>
                    </a:lnTo>
                    <a:lnTo>
                      <a:pt x="74" y="138"/>
                    </a:lnTo>
                    <a:lnTo>
                      <a:pt x="74" y="144"/>
                    </a:lnTo>
                    <a:lnTo>
                      <a:pt x="74" y="138"/>
                    </a:lnTo>
                    <a:lnTo>
                      <a:pt x="69" y="138"/>
                    </a:lnTo>
                    <a:lnTo>
                      <a:pt x="63" y="144"/>
                    </a:lnTo>
                    <a:lnTo>
                      <a:pt x="63" y="138"/>
                    </a:lnTo>
                    <a:lnTo>
                      <a:pt x="63" y="144"/>
                    </a:lnTo>
                    <a:lnTo>
                      <a:pt x="57" y="138"/>
                    </a:lnTo>
                    <a:lnTo>
                      <a:pt x="57" y="144"/>
                    </a:lnTo>
                    <a:lnTo>
                      <a:pt x="57" y="138"/>
                    </a:lnTo>
                    <a:lnTo>
                      <a:pt x="51" y="138"/>
                    </a:lnTo>
                    <a:lnTo>
                      <a:pt x="46" y="138"/>
                    </a:lnTo>
                    <a:lnTo>
                      <a:pt x="46" y="132"/>
                    </a:lnTo>
                    <a:lnTo>
                      <a:pt x="40" y="132"/>
                    </a:lnTo>
                    <a:lnTo>
                      <a:pt x="34" y="132"/>
                    </a:lnTo>
                    <a:lnTo>
                      <a:pt x="34" y="126"/>
                    </a:lnTo>
                    <a:lnTo>
                      <a:pt x="34" y="121"/>
                    </a:lnTo>
                    <a:lnTo>
                      <a:pt x="28" y="121"/>
                    </a:lnTo>
                    <a:lnTo>
                      <a:pt x="28" y="115"/>
                    </a:lnTo>
                    <a:lnTo>
                      <a:pt x="23" y="115"/>
                    </a:lnTo>
                    <a:lnTo>
                      <a:pt x="28" y="109"/>
                    </a:lnTo>
                    <a:lnTo>
                      <a:pt x="23" y="109"/>
                    </a:lnTo>
                    <a:lnTo>
                      <a:pt x="23" y="103"/>
                    </a:lnTo>
                    <a:lnTo>
                      <a:pt x="17" y="103"/>
                    </a:lnTo>
                    <a:lnTo>
                      <a:pt x="17" y="98"/>
                    </a:lnTo>
                    <a:lnTo>
                      <a:pt x="11" y="98"/>
                    </a:lnTo>
                    <a:lnTo>
                      <a:pt x="17" y="92"/>
                    </a:lnTo>
                    <a:lnTo>
                      <a:pt x="17" y="98"/>
                    </a:lnTo>
                    <a:lnTo>
                      <a:pt x="17" y="92"/>
                    </a:lnTo>
                    <a:lnTo>
                      <a:pt x="17" y="86"/>
                    </a:lnTo>
                    <a:lnTo>
                      <a:pt x="11" y="86"/>
                    </a:lnTo>
                    <a:lnTo>
                      <a:pt x="5" y="86"/>
                    </a:lnTo>
                    <a:lnTo>
                      <a:pt x="5" y="80"/>
                    </a:lnTo>
                    <a:lnTo>
                      <a:pt x="5" y="75"/>
                    </a:lnTo>
                    <a:lnTo>
                      <a:pt x="0" y="75"/>
                    </a:lnTo>
                    <a:lnTo>
                      <a:pt x="5" y="75"/>
                    </a:lnTo>
                    <a:lnTo>
                      <a:pt x="5" y="69"/>
                    </a:lnTo>
                    <a:lnTo>
                      <a:pt x="5" y="63"/>
                    </a:lnTo>
                    <a:lnTo>
                      <a:pt x="11" y="63"/>
                    </a:lnTo>
                    <a:lnTo>
                      <a:pt x="11" y="57"/>
                    </a:lnTo>
                    <a:lnTo>
                      <a:pt x="17" y="57"/>
                    </a:lnTo>
                    <a:lnTo>
                      <a:pt x="17" y="63"/>
                    </a:lnTo>
                    <a:lnTo>
                      <a:pt x="17" y="57"/>
                    </a:lnTo>
                    <a:lnTo>
                      <a:pt x="23" y="63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28" y="52"/>
                    </a:lnTo>
                    <a:lnTo>
                      <a:pt x="34" y="52"/>
                    </a:lnTo>
                    <a:lnTo>
                      <a:pt x="40" y="52"/>
                    </a:lnTo>
                    <a:lnTo>
                      <a:pt x="34" y="46"/>
                    </a:lnTo>
                    <a:lnTo>
                      <a:pt x="34" y="40"/>
                    </a:lnTo>
                    <a:lnTo>
                      <a:pt x="34" y="34"/>
                    </a:lnTo>
                    <a:lnTo>
                      <a:pt x="40" y="34"/>
                    </a:lnTo>
                    <a:lnTo>
                      <a:pt x="40" y="29"/>
                    </a:lnTo>
                    <a:lnTo>
                      <a:pt x="34" y="29"/>
                    </a:lnTo>
                    <a:lnTo>
                      <a:pt x="34" y="23"/>
                    </a:lnTo>
                    <a:lnTo>
                      <a:pt x="40" y="23"/>
                    </a:lnTo>
                    <a:lnTo>
                      <a:pt x="46" y="23"/>
                    </a:lnTo>
                    <a:lnTo>
                      <a:pt x="46" y="17"/>
                    </a:lnTo>
                    <a:lnTo>
                      <a:pt x="46" y="11"/>
                    </a:lnTo>
                    <a:lnTo>
                      <a:pt x="46" y="6"/>
                    </a:lnTo>
                    <a:lnTo>
                      <a:pt x="51" y="6"/>
                    </a:lnTo>
                    <a:lnTo>
                      <a:pt x="46" y="6"/>
                    </a:lnTo>
                    <a:lnTo>
                      <a:pt x="51" y="6"/>
                    </a:lnTo>
                    <a:lnTo>
                      <a:pt x="57" y="6"/>
                    </a:lnTo>
                    <a:lnTo>
                      <a:pt x="57" y="0"/>
                    </a:lnTo>
                    <a:lnTo>
                      <a:pt x="57" y="6"/>
                    </a:lnTo>
                    <a:lnTo>
                      <a:pt x="63" y="6"/>
                    </a:lnTo>
                    <a:lnTo>
                      <a:pt x="63" y="0"/>
                    </a:lnTo>
                    <a:lnTo>
                      <a:pt x="69" y="0"/>
                    </a:lnTo>
                    <a:lnTo>
                      <a:pt x="69" y="6"/>
                    </a:lnTo>
                    <a:lnTo>
                      <a:pt x="69" y="11"/>
                    </a:lnTo>
                    <a:lnTo>
                      <a:pt x="74" y="11"/>
                    </a:lnTo>
                    <a:lnTo>
                      <a:pt x="74" y="17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8" name="Freeform 368"/>
              <p:cNvSpPr>
                <a:spLocks noEditPoints="1"/>
              </p:cNvSpPr>
              <p:nvPr/>
            </p:nvSpPr>
            <p:spPr bwMode="auto">
              <a:xfrm>
                <a:off x="1743" y="2404"/>
                <a:ext cx="293" cy="415"/>
              </a:xfrm>
              <a:custGeom>
                <a:avLst/>
                <a:gdLst>
                  <a:gd name="T0" fmla="*/ 46 w 293"/>
                  <a:gd name="T1" fmla="*/ 179 h 415"/>
                  <a:gd name="T2" fmla="*/ 51 w 293"/>
                  <a:gd name="T3" fmla="*/ 161 h 415"/>
                  <a:gd name="T4" fmla="*/ 63 w 293"/>
                  <a:gd name="T5" fmla="*/ 144 h 415"/>
                  <a:gd name="T6" fmla="*/ 80 w 293"/>
                  <a:gd name="T7" fmla="*/ 138 h 415"/>
                  <a:gd name="T8" fmla="*/ 86 w 293"/>
                  <a:gd name="T9" fmla="*/ 144 h 415"/>
                  <a:gd name="T10" fmla="*/ 103 w 293"/>
                  <a:gd name="T11" fmla="*/ 138 h 415"/>
                  <a:gd name="T12" fmla="*/ 98 w 293"/>
                  <a:gd name="T13" fmla="*/ 98 h 415"/>
                  <a:gd name="T14" fmla="*/ 98 w 293"/>
                  <a:gd name="T15" fmla="*/ 81 h 415"/>
                  <a:gd name="T16" fmla="*/ 86 w 293"/>
                  <a:gd name="T17" fmla="*/ 87 h 415"/>
                  <a:gd name="T18" fmla="*/ 80 w 293"/>
                  <a:gd name="T19" fmla="*/ 92 h 415"/>
                  <a:gd name="T20" fmla="*/ 75 w 293"/>
                  <a:gd name="T21" fmla="*/ 75 h 415"/>
                  <a:gd name="T22" fmla="*/ 92 w 293"/>
                  <a:gd name="T23" fmla="*/ 52 h 415"/>
                  <a:gd name="T24" fmla="*/ 98 w 293"/>
                  <a:gd name="T25" fmla="*/ 35 h 415"/>
                  <a:gd name="T26" fmla="*/ 138 w 293"/>
                  <a:gd name="T27" fmla="*/ 12 h 415"/>
                  <a:gd name="T28" fmla="*/ 126 w 293"/>
                  <a:gd name="T29" fmla="*/ 41 h 415"/>
                  <a:gd name="T30" fmla="*/ 138 w 293"/>
                  <a:gd name="T31" fmla="*/ 46 h 415"/>
                  <a:gd name="T32" fmla="*/ 184 w 293"/>
                  <a:gd name="T33" fmla="*/ 69 h 415"/>
                  <a:gd name="T34" fmla="*/ 241 w 293"/>
                  <a:gd name="T35" fmla="*/ 81 h 415"/>
                  <a:gd name="T36" fmla="*/ 270 w 293"/>
                  <a:gd name="T37" fmla="*/ 75 h 415"/>
                  <a:gd name="T38" fmla="*/ 293 w 293"/>
                  <a:gd name="T39" fmla="*/ 81 h 415"/>
                  <a:gd name="T40" fmla="*/ 276 w 293"/>
                  <a:gd name="T41" fmla="*/ 138 h 415"/>
                  <a:gd name="T42" fmla="*/ 282 w 293"/>
                  <a:gd name="T43" fmla="*/ 196 h 415"/>
                  <a:gd name="T44" fmla="*/ 264 w 293"/>
                  <a:gd name="T45" fmla="*/ 219 h 415"/>
                  <a:gd name="T46" fmla="*/ 259 w 293"/>
                  <a:gd name="T47" fmla="*/ 231 h 415"/>
                  <a:gd name="T48" fmla="*/ 259 w 293"/>
                  <a:gd name="T49" fmla="*/ 236 h 415"/>
                  <a:gd name="T50" fmla="*/ 259 w 293"/>
                  <a:gd name="T51" fmla="*/ 254 h 415"/>
                  <a:gd name="T52" fmla="*/ 236 w 293"/>
                  <a:gd name="T53" fmla="*/ 254 h 415"/>
                  <a:gd name="T54" fmla="*/ 213 w 293"/>
                  <a:gd name="T55" fmla="*/ 259 h 415"/>
                  <a:gd name="T56" fmla="*/ 207 w 293"/>
                  <a:gd name="T57" fmla="*/ 265 h 415"/>
                  <a:gd name="T58" fmla="*/ 207 w 293"/>
                  <a:gd name="T59" fmla="*/ 282 h 415"/>
                  <a:gd name="T60" fmla="*/ 201 w 293"/>
                  <a:gd name="T61" fmla="*/ 294 h 415"/>
                  <a:gd name="T62" fmla="*/ 195 w 293"/>
                  <a:gd name="T63" fmla="*/ 311 h 415"/>
                  <a:gd name="T64" fmla="*/ 201 w 293"/>
                  <a:gd name="T65" fmla="*/ 328 h 415"/>
                  <a:gd name="T66" fmla="*/ 201 w 293"/>
                  <a:gd name="T67" fmla="*/ 351 h 415"/>
                  <a:gd name="T68" fmla="*/ 195 w 293"/>
                  <a:gd name="T69" fmla="*/ 357 h 415"/>
                  <a:gd name="T70" fmla="*/ 172 w 293"/>
                  <a:gd name="T71" fmla="*/ 392 h 415"/>
                  <a:gd name="T72" fmla="*/ 144 w 293"/>
                  <a:gd name="T73" fmla="*/ 392 h 415"/>
                  <a:gd name="T74" fmla="*/ 126 w 293"/>
                  <a:gd name="T75" fmla="*/ 397 h 415"/>
                  <a:gd name="T76" fmla="*/ 109 w 293"/>
                  <a:gd name="T77" fmla="*/ 409 h 415"/>
                  <a:gd name="T78" fmla="*/ 98 w 293"/>
                  <a:gd name="T79" fmla="*/ 392 h 415"/>
                  <a:gd name="T80" fmla="*/ 75 w 293"/>
                  <a:gd name="T81" fmla="*/ 397 h 415"/>
                  <a:gd name="T82" fmla="*/ 75 w 293"/>
                  <a:gd name="T83" fmla="*/ 380 h 415"/>
                  <a:gd name="T84" fmla="*/ 103 w 293"/>
                  <a:gd name="T85" fmla="*/ 363 h 415"/>
                  <a:gd name="T86" fmla="*/ 92 w 293"/>
                  <a:gd name="T87" fmla="*/ 363 h 415"/>
                  <a:gd name="T88" fmla="*/ 75 w 293"/>
                  <a:gd name="T89" fmla="*/ 346 h 415"/>
                  <a:gd name="T90" fmla="*/ 63 w 293"/>
                  <a:gd name="T91" fmla="*/ 346 h 415"/>
                  <a:gd name="T92" fmla="*/ 51 w 293"/>
                  <a:gd name="T93" fmla="*/ 351 h 415"/>
                  <a:gd name="T94" fmla="*/ 57 w 293"/>
                  <a:gd name="T95" fmla="*/ 334 h 415"/>
                  <a:gd name="T96" fmla="*/ 46 w 293"/>
                  <a:gd name="T97" fmla="*/ 311 h 415"/>
                  <a:gd name="T98" fmla="*/ 40 w 293"/>
                  <a:gd name="T99" fmla="*/ 328 h 415"/>
                  <a:gd name="T100" fmla="*/ 28 w 293"/>
                  <a:gd name="T101" fmla="*/ 317 h 415"/>
                  <a:gd name="T102" fmla="*/ 11 w 293"/>
                  <a:gd name="T103" fmla="*/ 311 h 415"/>
                  <a:gd name="T104" fmla="*/ 0 w 293"/>
                  <a:gd name="T105" fmla="*/ 300 h 415"/>
                  <a:gd name="T106" fmla="*/ 11 w 293"/>
                  <a:gd name="T107" fmla="*/ 294 h 415"/>
                  <a:gd name="T108" fmla="*/ 23 w 293"/>
                  <a:gd name="T109" fmla="*/ 271 h 415"/>
                  <a:gd name="T110" fmla="*/ 23 w 293"/>
                  <a:gd name="T111" fmla="*/ 254 h 415"/>
                  <a:gd name="T112" fmla="*/ 23 w 293"/>
                  <a:gd name="T113" fmla="*/ 236 h 415"/>
                  <a:gd name="T114" fmla="*/ 11 w 293"/>
                  <a:gd name="T115" fmla="*/ 219 h 415"/>
                  <a:gd name="T116" fmla="*/ 34 w 293"/>
                  <a:gd name="T117" fmla="*/ 202 h 415"/>
                  <a:gd name="T118" fmla="*/ 34 w 293"/>
                  <a:gd name="T119" fmla="*/ 184 h 415"/>
                  <a:gd name="T120" fmla="*/ 46 w 293"/>
                  <a:gd name="T121" fmla="*/ 173 h 415"/>
                  <a:gd name="T122" fmla="*/ 46 w 293"/>
                  <a:gd name="T123" fmla="*/ 179 h 4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93" h="415">
                    <a:moveTo>
                      <a:pt x="34" y="179"/>
                    </a:moveTo>
                    <a:lnTo>
                      <a:pt x="40" y="179"/>
                    </a:lnTo>
                    <a:lnTo>
                      <a:pt x="40" y="184"/>
                    </a:lnTo>
                    <a:lnTo>
                      <a:pt x="46" y="184"/>
                    </a:lnTo>
                    <a:lnTo>
                      <a:pt x="46" y="179"/>
                    </a:lnTo>
                    <a:lnTo>
                      <a:pt x="51" y="179"/>
                    </a:lnTo>
                    <a:lnTo>
                      <a:pt x="51" y="173"/>
                    </a:lnTo>
                    <a:lnTo>
                      <a:pt x="57" y="167"/>
                    </a:lnTo>
                    <a:lnTo>
                      <a:pt x="51" y="167"/>
                    </a:lnTo>
                    <a:lnTo>
                      <a:pt x="51" y="161"/>
                    </a:lnTo>
                    <a:lnTo>
                      <a:pt x="51" y="156"/>
                    </a:lnTo>
                    <a:lnTo>
                      <a:pt x="57" y="156"/>
                    </a:lnTo>
                    <a:lnTo>
                      <a:pt x="63" y="156"/>
                    </a:lnTo>
                    <a:lnTo>
                      <a:pt x="63" y="150"/>
                    </a:lnTo>
                    <a:lnTo>
                      <a:pt x="63" y="144"/>
                    </a:lnTo>
                    <a:lnTo>
                      <a:pt x="57" y="144"/>
                    </a:lnTo>
                    <a:lnTo>
                      <a:pt x="63" y="144"/>
                    </a:lnTo>
                    <a:lnTo>
                      <a:pt x="69" y="144"/>
                    </a:lnTo>
                    <a:lnTo>
                      <a:pt x="75" y="144"/>
                    </a:lnTo>
                    <a:lnTo>
                      <a:pt x="80" y="138"/>
                    </a:lnTo>
                    <a:lnTo>
                      <a:pt x="75" y="133"/>
                    </a:lnTo>
                    <a:lnTo>
                      <a:pt x="80" y="133"/>
                    </a:lnTo>
                    <a:lnTo>
                      <a:pt x="80" y="138"/>
                    </a:lnTo>
                    <a:lnTo>
                      <a:pt x="86" y="138"/>
                    </a:lnTo>
                    <a:lnTo>
                      <a:pt x="86" y="144"/>
                    </a:lnTo>
                    <a:lnTo>
                      <a:pt x="92" y="144"/>
                    </a:lnTo>
                    <a:lnTo>
                      <a:pt x="92" y="138"/>
                    </a:lnTo>
                    <a:lnTo>
                      <a:pt x="98" y="144"/>
                    </a:lnTo>
                    <a:lnTo>
                      <a:pt x="98" y="138"/>
                    </a:lnTo>
                    <a:lnTo>
                      <a:pt x="103" y="138"/>
                    </a:lnTo>
                    <a:lnTo>
                      <a:pt x="103" y="133"/>
                    </a:lnTo>
                    <a:lnTo>
                      <a:pt x="109" y="127"/>
                    </a:lnTo>
                    <a:lnTo>
                      <a:pt x="98" y="110"/>
                    </a:lnTo>
                    <a:lnTo>
                      <a:pt x="98" y="104"/>
                    </a:lnTo>
                    <a:lnTo>
                      <a:pt x="98" y="98"/>
                    </a:lnTo>
                    <a:lnTo>
                      <a:pt x="98" y="92"/>
                    </a:lnTo>
                    <a:lnTo>
                      <a:pt x="98" y="87"/>
                    </a:lnTo>
                    <a:lnTo>
                      <a:pt x="98" y="81"/>
                    </a:lnTo>
                    <a:lnTo>
                      <a:pt x="98" y="87"/>
                    </a:lnTo>
                    <a:lnTo>
                      <a:pt x="98" y="81"/>
                    </a:lnTo>
                    <a:lnTo>
                      <a:pt x="98" y="87"/>
                    </a:lnTo>
                    <a:lnTo>
                      <a:pt x="92" y="87"/>
                    </a:lnTo>
                    <a:lnTo>
                      <a:pt x="92" y="81"/>
                    </a:lnTo>
                    <a:lnTo>
                      <a:pt x="86" y="81"/>
                    </a:lnTo>
                    <a:lnTo>
                      <a:pt x="86" y="87"/>
                    </a:lnTo>
                    <a:lnTo>
                      <a:pt x="86" y="81"/>
                    </a:lnTo>
                    <a:lnTo>
                      <a:pt x="86" y="87"/>
                    </a:lnTo>
                    <a:lnTo>
                      <a:pt x="80" y="92"/>
                    </a:lnTo>
                    <a:lnTo>
                      <a:pt x="80" y="87"/>
                    </a:lnTo>
                    <a:lnTo>
                      <a:pt x="80" y="92"/>
                    </a:lnTo>
                    <a:lnTo>
                      <a:pt x="75" y="87"/>
                    </a:lnTo>
                    <a:lnTo>
                      <a:pt x="80" y="87"/>
                    </a:lnTo>
                    <a:lnTo>
                      <a:pt x="80" y="81"/>
                    </a:lnTo>
                    <a:lnTo>
                      <a:pt x="75" y="81"/>
                    </a:lnTo>
                    <a:lnTo>
                      <a:pt x="75" y="75"/>
                    </a:lnTo>
                    <a:lnTo>
                      <a:pt x="80" y="69"/>
                    </a:lnTo>
                    <a:lnTo>
                      <a:pt x="86" y="69"/>
                    </a:lnTo>
                    <a:lnTo>
                      <a:pt x="92" y="69"/>
                    </a:lnTo>
                    <a:lnTo>
                      <a:pt x="92" y="64"/>
                    </a:lnTo>
                    <a:lnTo>
                      <a:pt x="92" y="52"/>
                    </a:lnTo>
                    <a:lnTo>
                      <a:pt x="92" y="46"/>
                    </a:lnTo>
                    <a:lnTo>
                      <a:pt x="86" y="46"/>
                    </a:lnTo>
                    <a:lnTo>
                      <a:pt x="92" y="41"/>
                    </a:lnTo>
                    <a:lnTo>
                      <a:pt x="92" y="35"/>
                    </a:lnTo>
                    <a:lnTo>
                      <a:pt x="98" y="35"/>
                    </a:lnTo>
                    <a:lnTo>
                      <a:pt x="126" y="6"/>
                    </a:lnTo>
                    <a:lnTo>
                      <a:pt x="132" y="0"/>
                    </a:lnTo>
                    <a:lnTo>
                      <a:pt x="132" y="6"/>
                    </a:lnTo>
                    <a:lnTo>
                      <a:pt x="138" y="6"/>
                    </a:lnTo>
                    <a:lnTo>
                      <a:pt x="138" y="12"/>
                    </a:lnTo>
                    <a:lnTo>
                      <a:pt x="138" y="18"/>
                    </a:lnTo>
                    <a:lnTo>
                      <a:pt x="144" y="18"/>
                    </a:lnTo>
                    <a:lnTo>
                      <a:pt x="138" y="23"/>
                    </a:lnTo>
                    <a:lnTo>
                      <a:pt x="132" y="35"/>
                    </a:lnTo>
                    <a:lnTo>
                      <a:pt x="126" y="41"/>
                    </a:lnTo>
                    <a:lnTo>
                      <a:pt x="132" y="41"/>
                    </a:lnTo>
                    <a:lnTo>
                      <a:pt x="126" y="41"/>
                    </a:lnTo>
                    <a:lnTo>
                      <a:pt x="132" y="41"/>
                    </a:lnTo>
                    <a:lnTo>
                      <a:pt x="138" y="41"/>
                    </a:lnTo>
                    <a:lnTo>
                      <a:pt x="138" y="46"/>
                    </a:lnTo>
                    <a:lnTo>
                      <a:pt x="155" y="52"/>
                    </a:lnTo>
                    <a:lnTo>
                      <a:pt x="161" y="52"/>
                    </a:lnTo>
                    <a:lnTo>
                      <a:pt x="161" y="58"/>
                    </a:lnTo>
                    <a:lnTo>
                      <a:pt x="172" y="69"/>
                    </a:lnTo>
                    <a:lnTo>
                      <a:pt x="184" y="69"/>
                    </a:lnTo>
                    <a:lnTo>
                      <a:pt x="190" y="69"/>
                    </a:lnTo>
                    <a:lnTo>
                      <a:pt x="201" y="64"/>
                    </a:lnTo>
                    <a:lnTo>
                      <a:pt x="230" y="81"/>
                    </a:lnTo>
                    <a:lnTo>
                      <a:pt x="241" y="87"/>
                    </a:lnTo>
                    <a:lnTo>
                      <a:pt x="241" y="81"/>
                    </a:lnTo>
                    <a:lnTo>
                      <a:pt x="247" y="81"/>
                    </a:lnTo>
                    <a:lnTo>
                      <a:pt x="253" y="81"/>
                    </a:lnTo>
                    <a:lnTo>
                      <a:pt x="259" y="81"/>
                    </a:lnTo>
                    <a:lnTo>
                      <a:pt x="264" y="75"/>
                    </a:lnTo>
                    <a:lnTo>
                      <a:pt x="270" y="75"/>
                    </a:lnTo>
                    <a:lnTo>
                      <a:pt x="276" y="75"/>
                    </a:lnTo>
                    <a:lnTo>
                      <a:pt x="276" y="69"/>
                    </a:lnTo>
                    <a:lnTo>
                      <a:pt x="282" y="69"/>
                    </a:lnTo>
                    <a:lnTo>
                      <a:pt x="287" y="69"/>
                    </a:lnTo>
                    <a:lnTo>
                      <a:pt x="293" y="81"/>
                    </a:lnTo>
                    <a:lnTo>
                      <a:pt x="276" y="81"/>
                    </a:lnTo>
                    <a:lnTo>
                      <a:pt x="282" y="92"/>
                    </a:lnTo>
                    <a:lnTo>
                      <a:pt x="270" y="98"/>
                    </a:lnTo>
                    <a:lnTo>
                      <a:pt x="287" y="121"/>
                    </a:lnTo>
                    <a:lnTo>
                      <a:pt x="276" y="138"/>
                    </a:lnTo>
                    <a:lnTo>
                      <a:pt x="282" y="144"/>
                    </a:lnTo>
                    <a:lnTo>
                      <a:pt x="282" y="161"/>
                    </a:lnTo>
                    <a:lnTo>
                      <a:pt x="287" y="161"/>
                    </a:lnTo>
                    <a:lnTo>
                      <a:pt x="282" y="173"/>
                    </a:lnTo>
                    <a:lnTo>
                      <a:pt x="282" y="196"/>
                    </a:lnTo>
                    <a:lnTo>
                      <a:pt x="282" y="202"/>
                    </a:lnTo>
                    <a:lnTo>
                      <a:pt x="282" y="207"/>
                    </a:lnTo>
                    <a:lnTo>
                      <a:pt x="282" y="219"/>
                    </a:lnTo>
                    <a:lnTo>
                      <a:pt x="270" y="219"/>
                    </a:lnTo>
                    <a:lnTo>
                      <a:pt x="264" y="219"/>
                    </a:lnTo>
                    <a:lnTo>
                      <a:pt x="264" y="225"/>
                    </a:lnTo>
                    <a:lnTo>
                      <a:pt x="259" y="225"/>
                    </a:lnTo>
                    <a:lnTo>
                      <a:pt x="253" y="225"/>
                    </a:lnTo>
                    <a:lnTo>
                      <a:pt x="253" y="231"/>
                    </a:lnTo>
                    <a:lnTo>
                      <a:pt x="259" y="231"/>
                    </a:lnTo>
                    <a:lnTo>
                      <a:pt x="264" y="231"/>
                    </a:lnTo>
                    <a:lnTo>
                      <a:pt x="264" y="236"/>
                    </a:lnTo>
                    <a:lnTo>
                      <a:pt x="264" y="231"/>
                    </a:lnTo>
                    <a:lnTo>
                      <a:pt x="264" y="236"/>
                    </a:lnTo>
                    <a:lnTo>
                      <a:pt x="259" y="236"/>
                    </a:lnTo>
                    <a:lnTo>
                      <a:pt x="259" y="242"/>
                    </a:lnTo>
                    <a:lnTo>
                      <a:pt x="264" y="242"/>
                    </a:lnTo>
                    <a:lnTo>
                      <a:pt x="264" y="248"/>
                    </a:lnTo>
                    <a:lnTo>
                      <a:pt x="264" y="254"/>
                    </a:lnTo>
                    <a:lnTo>
                      <a:pt x="259" y="254"/>
                    </a:lnTo>
                    <a:lnTo>
                      <a:pt x="253" y="254"/>
                    </a:lnTo>
                    <a:lnTo>
                      <a:pt x="253" y="248"/>
                    </a:lnTo>
                    <a:lnTo>
                      <a:pt x="253" y="254"/>
                    </a:lnTo>
                    <a:lnTo>
                      <a:pt x="241" y="248"/>
                    </a:lnTo>
                    <a:lnTo>
                      <a:pt x="236" y="254"/>
                    </a:lnTo>
                    <a:lnTo>
                      <a:pt x="230" y="254"/>
                    </a:lnTo>
                    <a:lnTo>
                      <a:pt x="224" y="254"/>
                    </a:lnTo>
                    <a:lnTo>
                      <a:pt x="224" y="259"/>
                    </a:lnTo>
                    <a:lnTo>
                      <a:pt x="218" y="259"/>
                    </a:lnTo>
                    <a:lnTo>
                      <a:pt x="213" y="259"/>
                    </a:lnTo>
                    <a:lnTo>
                      <a:pt x="218" y="259"/>
                    </a:lnTo>
                    <a:lnTo>
                      <a:pt x="218" y="265"/>
                    </a:lnTo>
                    <a:lnTo>
                      <a:pt x="218" y="271"/>
                    </a:lnTo>
                    <a:lnTo>
                      <a:pt x="213" y="271"/>
                    </a:lnTo>
                    <a:lnTo>
                      <a:pt x="207" y="265"/>
                    </a:lnTo>
                    <a:lnTo>
                      <a:pt x="207" y="271"/>
                    </a:lnTo>
                    <a:lnTo>
                      <a:pt x="207" y="277"/>
                    </a:lnTo>
                    <a:lnTo>
                      <a:pt x="201" y="277"/>
                    </a:lnTo>
                    <a:lnTo>
                      <a:pt x="207" y="277"/>
                    </a:lnTo>
                    <a:lnTo>
                      <a:pt x="207" y="282"/>
                    </a:lnTo>
                    <a:lnTo>
                      <a:pt x="207" y="288"/>
                    </a:lnTo>
                    <a:lnTo>
                      <a:pt x="201" y="288"/>
                    </a:lnTo>
                    <a:lnTo>
                      <a:pt x="195" y="288"/>
                    </a:lnTo>
                    <a:lnTo>
                      <a:pt x="195" y="294"/>
                    </a:lnTo>
                    <a:lnTo>
                      <a:pt x="201" y="294"/>
                    </a:lnTo>
                    <a:lnTo>
                      <a:pt x="195" y="294"/>
                    </a:lnTo>
                    <a:lnTo>
                      <a:pt x="195" y="300"/>
                    </a:lnTo>
                    <a:lnTo>
                      <a:pt x="201" y="305"/>
                    </a:lnTo>
                    <a:lnTo>
                      <a:pt x="195" y="305"/>
                    </a:lnTo>
                    <a:lnTo>
                      <a:pt x="195" y="311"/>
                    </a:lnTo>
                    <a:lnTo>
                      <a:pt x="195" y="317"/>
                    </a:lnTo>
                    <a:lnTo>
                      <a:pt x="195" y="323"/>
                    </a:lnTo>
                    <a:lnTo>
                      <a:pt x="190" y="328"/>
                    </a:lnTo>
                    <a:lnTo>
                      <a:pt x="195" y="328"/>
                    </a:lnTo>
                    <a:lnTo>
                      <a:pt x="201" y="328"/>
                    </a:lnTo>
                    <a:lnTo>
                      <a:pt x="201" y="334"/>
                    </a:lnTo>
                    <a:lnTo>
                      <a:pt x="195" y="334"/>
                    </a:lnTo>
                    <a:lnTo>
                      <a:pt x="195" y="340"/>
                    </a:lnTo>
                    <a:lnTo>
                      <a:pt x="201" y="340"/>
                    </a:lnTo>
                    <a:lnTo>
                      <a:pt x="201" y="351"/>
                    </a:lnTo>
                    <a:lnTo>
                      <a:pt x="207" y="351"/>
                    </a:lnTo>
                    <a:lnTo>
                      <a:pt x="207" y="357"/>
                    </a:lnTo>
                    <a:lnTo>
                      <a:pt x="201" y="357"/>
                    </a:lnTo>
                    <a:lnTo>
                      <a:pt x="201" y="363"/>
                    </a:lnTo>
                    <a:lnTo>
                      <a:pt x="195" y="357"/>
                    </a:lnTo>
                    <a:lnTo>
                      <a:pt x="195" y="363"/>
                    </a:lnTo>
                    <a:lnTo>
                      <a:pt x="184" y="386"/>
                    </a:lnTo>
                    <a:lnTo>
                      <a:pt x="178" y="386"/>
                    </a:lnTo>
                    <a:lnTo>
                      <a:pt x="172" y="386"/>
                    </a:lnTo>
                    <a:lnTo>
                      <a:pt x="172" y="392"/>
                    </a:lnTo>
                    <a:lnTo>
                      <a:pt x="167" y="392"/>
                    </a:lnTo>
                    <a:lnTo>
                      <a:pt x="155" y="397"/>
                    </a:lnTo>
                    <a:lnTo>
                      <a:pt x="149" y="397"/>
                    </a:lnTo>
                    <a:lnTo>
                      <a:pt x="144" y="397"/>
                    </a:lnTo>
                    <a:lnTo>
                      <a:pt x="144" y="392"/>
                    </a:lnTo>
                    <a:lnTo>
                      <a:pt x="138" y="392"/>
                    </a:lnTo>
                    <a:lnTo>
                      <a:pt x="138" y="397"/>
                    </a:lnTo>
                    <a:lnTo>
                      <a:pt x="132" y="397"/>
                    </a:lnTo>
                    <a:lnTo>
                      <a:pt x="132" y="403"/>
                    </a:lnTo>
                    <a:lnTo>
                      <a:pt x="126" y="397"/>
                    </a:lnTo>
                    <a:lnTo>
                      <a:pt x="121" y="397"/>
                    </a:lnTo>
                    <a:lnTo>
                      <a:pt x="121" y="403"/>
                    </a:lnTo>
                    <a:lnTo>
                      <a:pt x="121" y="409"/>
                    </a:lnTo>
                    <a:lnTo>
                      <a:pt x="115" y="415"/>
                    </a:lnTo>
                    <a:lnTo>
                      <a:pt x="109" y="409"/>
                    </a:lnTo>
                    <a:lnTo>
                      <a:pt x="109" y="403"/>
                    </a:lnTo>
                    <a:lnTo>
                      <a:pt x="109" y="397"/>
                    </a:lnTo>
                    <a:lnTo>
                      <a:pt x="103" y="403"/>
                    </a:lnTo>
                    <a:lnTo>
                      <a:pt x="103" y="397"/>
                    </a:lnTo>
                    <a:lnTo>
                      <a:pt x="98" y="392"/>
                    </a:lnTo>
                    <a:lnTo>
                      <a:pt x="92" y="392"/>
                    </a:lnTo>
                    <a:lnTo>
                      <a:pt x="86" y="392"/>
                    </a:lnTo>
                    <a:lnTo>
                      <a:pt x="80" y="392"/>
                    </a:lnTo>
                    <a:lnTo>
                      <a:pt x="80" y="397"/>
                    </a:lnTo>
                    <a:lnTo>
                      <a:pt x="75" y="397"/>
                    </a:lnTo>
                    <a:lnTo>
                      <a:pt x="69" y="397"/>
                    </a:lnTo>
                    <a:lnTo>
                      <a:pt x="75" y="392"/>
                    </a:lnTo>
                    <a:lnTo>
                      <a:pt x="75" y="386"/>
                    </a:lnTo>
                    <a:lnTo>
                      <a:pt x="69" y="386"/>
                    </a:lnTo>
                    <a:lnTo>
                      <a:pt x="75" y="380"/>
                    </a:lnTo>
                    <a:lnTo>
                      <a:pt x="80" y="374"/>
                    </a:lnTo>
                    <a:lnTo>
                      <a:pt x="86" y="374"/>
                    </a:lnTo>
                    <a:lnTo>
                      <a:pt x="86" y="369"/>
                    </a:lnTo>
                    <a:lnTo>
                      <a:pt x="98" y="374"/>
                    </a:lnTo>
                    <a:lnTo>
                      <a:pt x="103" y="363"/>
                    </a:lnTo>
                    <a:lnTo>
                      <a:pt x="103" y="357"/>
                    </a:lnTo>
                    <a:lnTo>
                      <a:pt x="98" y="357"/>
                    </a:lnTo>
                    <a:lnTo>
                      <a:pt x="98" y="363"/>
                    </a:lnTo>
                    <a:lnTo>
                      <a:pt x="92" y="357"/>
                    </a:lnTo>
                    <a:lnTo>
                      <a:pt x="92" y="363"/>
                    </a:lnTo>
                    <a:lnTo>
                      <a:pt x="86" y="363"/>
                    </a:lnTo>
                    <a:lnTo>
                      <a:pt x="80" y="357"/>
                    </a:lnTo>
                    <a:lnTo>
                      <a:pt x="75" y="357"/>
                    </a:lnTo>
                    <a:lnTo>
                      <a:pt x="75" y="351"/>
                    </a:lnTo>
                    <a:lnTo>
                      <a:pt x="75" y="346"/>
                    </a:lnTo>
                    <a:lnTo>
                      <a:pt x="69" y="340"/>
                    </a:lnTo>
                    <a:lnTo>
                      <a:pt x="63" y="334"/>
                    </a:lnTo>
                    <a:lnTo>
                      <a:pt x="57" y="334"/>
                    </a:lnTo>
                    <a:lnTo>
                      <a:pt x="57" y="340"/>
                    </a:lnTo>
                    <a:lnTo>
                      <a:pt x="63" y="346"/>
                    </a:lnTo>
                    <a:lnTo>
                      <a:pt x="57" y="346"/>
                    </a:lnTo>
                    <a:lnTo>
                      <a:pt x="57" y="351"/>
                    </a:lnTo>
                    <a:lnTo>
                      <a:pt x="57" y="346"/>
                    </a:lnTo>
                    <a:lnTo>
                      <a:pt x="51" y="346"/>
                    </a:lnTo>
                    <a:lnTo>
                      <a:pt x="51" y="351"/>
                    </a:lnTo>
                    <a:lnTo>
                      <a:pt x="46" y="346"/>
                    </a:lnTo>
                    <a:lnTo>
                      <a:pt x="46" y="340"/>
                    </a:lnTo>
                    <a:lnTo>
                      <a:pt x="51" y="340"/>
                    </a:lnTo>
                    <a:lnTo>
                      <a:pt x="51" y="334"/>
                    </a:lnTo>
                    <a:lnTo>
                      <a:pt x="57" y="334"/>
                    </a:lnTo>
                    <a:lnTo>
                      <a:pt x="51" y="328"/>
                    </a:lnTo>
                    <a:lnTo>
                      <a:pt x="51" y="323"/>
                    </a:lnTo>
                    <a:lnTo>
                      <a:pt x="51" y="317"/>
                    </a:lnTo>
                    <a:lnTo>
                      <a:pt x="51" y="311"/>
                    </a:lnTo>
                    <a:lnTo>
                      <a:pt x="46" y="311"/>
                    </a:lnTo>
                    <a:lnTo>
                      <a:pt x="46" y="317"/>
                    </a:lnTo>
                    <a:lnTo>
                      <a:pt x="40" y="323"/>
                    </a:lnTo>
                    <a:lnTo>
                      <a:pt x="46" y="323"/>
                    </a:lnTo>
                    <a:lnTo>
                      <a:pt x="46" y="328"/>
                    </a:lnTo>
                    <a:lnTo>
                      <a:pt x="40" y="328"/>
                    </a:lnTo>
                    <a:lnTo>
                      <a:pt x="40" y="323"/>
                    </a:lnTo>
                    <a:lnTo>
                      <a:pt x="40" y="317"/>
                    </a:lnTo>
                    <a:lnTo>
                      <a:pt x="34" y="317"/>
                    </a:lnTo>
                    <a:lnTo>
                      <a:pt x="28" y="311"/>
                    </a:lnTo>
                    <a:lnTo>
                      <a:pt x="28" y="317"/>
                    </a:lnTo>
                    <a:lnTo>
                      <a:pt x="23" y="323"/>
                    </a:lnTo>
                    <a:lnTo>
                      <a:pt x="17" y="323"/>
                    </a:lnTo>
                    <a:lnTo>
                      <a:pt x="17" y="317"/>
                    </a:lnTo>
                    <a:lnTo>
                      <a:pt x="17" y="311"/>
                    </a:lnTo>
                    <a:lnTo>
                      <a:pt x="11" y="311"/>
                    </a:lnTo>
                    <a:lnTo>
                      <a:pt x="5" y="311"/>
                    </a:lnTo>
                    <a:lnTo>
                      <a:pt x="0" y="311"/>
                    </a:lnTo>
                    <a:lnTo>
                      <a:pt x="0" y="305"/>
                    </a:lnTo>
                    <a:lnTo>
                      <a:pt x="5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5" y="294"/>
                    </a:lnTo>
                    <a:lnTo>
                      <a:pt x="5" y="300"/>
                    </a:lnTo>
                    <a:lnTo>
                      <a:pt x="11" y="300"/>
                    </a:lnTo>
                    <a:lnTo>
                      <a:pt x="11" y="294"/>
                    </a:lnTo>
                    <a:lnTo>
                      <a:pt x="11" y="288"/>
                    </a:lnTo>
                    <a:lnTo>
                      <a:pt x="17" y="282"/>
                    </a:lnTo>
                    <a:lnTo>
                      <a:pt x="17" y="277"/>
                    </a:lnTo>
                    <a:lnTo>
                      <a:pt x="23" y="277"/>
                    </a:lnTo>
                    <a:lnTo>
                      <a:pt x="23" y="271"/>
                    </a:lnTo>
                    <a:lnTo>
                      <a:pt x="17" y="271"/>
                    </a:lnTo>
                    <a:lnTo>
                      <a:pt x="17" y="265"/>
                    </a:lnTo>
                    <a:lnTo>
                      <a:pt x="17" y="259"/>
                    </a:lnTo>
                    <a:lnTo>
                      <a:pt x="17" y="254"/>
                    </a:lnTo>
                    <a:lnTo>
                      <a:pt x="23" y="254"/>
                    </a:lnTo>
                    <a:lnTo>
                      <a:pt x="23" y="248"/>
                    </a:lnTo>
                    <a:lnTo>
                      <a:pt x="23" y="242"/>
                    </a:lnTo>
                    <a:lnTo>
                      <a:pt x="28" y="242"/>
                    </a:lnTo>
                    <a:lnTo>
                      <a:pt x="23" y="242"/>
                    </a:lnTo>
                    <a:lnTo>
                      <a:pt x="23" y="236"/>
                    </a:lnTo>
                    <a:lnTo>
                      <a:pt x="23" y="231"/>
                    </a:lnTo>
                    <a:lnTo>
                      <a:pt x="23" y="225"/>
                    </a:lnTo>
                    <a:lnTo>
                      <a:pt x="17" y="219"/>
                    </a:lnTo>
                    <a:lnTo>
                      <a:pt x="17" y="225"/>
                    </a:lnTo>
                    <a:lnTo>
                      <a:pt x="11" y="219"/>
                    </a:lnTo>
                    <a:lnTo>
                      <a:pt x="11" y="213"/>
                    </a:lnTo>
                    <a:lnTo>
                      <a:pt x="11" y="207"/>
                    </a:lnTo>
                    <a:lnTo>
                      <a:pt x="23" y="207"/>
                    </a:lnTo>
                    <a:lnTo>
                      <a:pt x="28" y="202"/>
                    </a:lnTo>
                    <a:lnTo>
                      <a:pt x="34" y="202"/>
                    </a:lnTo>
                    <a:lnTo>
                      <a:pt x="28" y="202"/>
                    </a:lnTo>
                    <a:lnTo>
                      <a:pt x="28" y="196"/>
                    </a:lnTo>
                    <a:lnTo>
                      <a:pt x="28" y="190"/>
                    </a:lnTo>
                    <a:lnTo>
                      <a:pt x="28" y="184"/>
                    </a:lnTo>
                    <a:lnTo>
                      <a:pt x="34" y="184"/>
                    </a:lnTo>
                    <a:lnTo>
                      <a:pt x="40" y="184"/>
                    </a:lnTo>
                    <a:lnTo>
                      <a:pt x="34" y="184"/>
                    </a:lnTo>
                    <a:lnTo>
                      <a:pt x="28" y="179"/>
                    </a:lnTo>
                    <a:lnTo>
                      <a:pt x="34" y="179"/>
                    </a:lnTo>
                    <a:close/>
                    <a:moveTo>
                      <a:pt x="46" y="173"/>
                    </a:moveTo>
                    <a:lnTo>
                      <a:pt x="46" y="179"/>
                    </a:lnTo>
                    <a:lnTo>
                      <a:pt x="46" y="173"/>
                    </a:lnTo>
                    <a:lnTo>
                      <a:pt x="51" y="173"/>
                    </a:lnTo>
                    <a:lnTo>
                      <a:pt x="46" y="173"/>
                    </a:lnTo>
                    <a:close/>
                    <a:moveTo>
                      <a:pt x="46" y="179"/>
                    </a:moveTo>
                    <a:lnTo>
                      <a:pt x="40" y="179"/>
                    </a:lnTo>
                    <a:lnTo>
                      <a:pt x="46" y="1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56000">
                    <a:srgbClr val="D4FAD2"/>
                  </a:gs>
                  <a:gs pos="80000">
                    <a:srgbClr val="FFFF00"/>
                  </a:gs>
                  <a:gs pos="100000">
                    <a:srgbClr val="FFFF00"/>
                  </a:gs>
                </a:gsLst>
                <a:lin ang="72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59" name="Freeform 369"/>
              <p:cNvSpPr>
                <a:spLocks/>
              </p:cNvSpPr>
              <p:nvPr/>
            </p:nvSpPr>
            <p:spPr bwMode="auto">
              <a:xfrm>
                <a:off x="1092" y="2019"/>
                <a:ext cx="196" cy="195"/>
              </a:xfrm>
              <a:custGeom>
                <a:avLst/>
                <a:gdLst>
                  <a:gd name="T0" fmla="*/ 46 w 196"/>
                  <a:gd name="T1" fmla="*/ 80 h 195"/>
                  <a:gd name="T2" fmla="*/ 52 w 196"/>
                  <a:gd name="T3" fmla="*/ 75 h 195"/>
                  <a:gd name="T4" fmla="*/ 52 w 196"/>
                  <a:gd name="T5" fmla="*/ 63 h 195"/>
                  <a:gd name="T6" fmla="*/ 58 w 196"/>
                  <a:gd name="T7" fmla="*/ 52 h 195"/>
                  <a:gd name="T8" fmla="*/ 69 w 196"/>
                  <a:gd name="T9" fmla="*/ 40 h 195"/>
                  <a:gd name="T10" fmla="*/ 87 w 196"/>
                  <a:gd name="T11" fmla="*/ 46 h 195"/>
                  <a:gd name="T12" fmla="*/ 104 w 196"/>
                  <a:gd name="T13" fmla="*/ 40 h 195"/>
                  <a:gd name="T14" fmla="*/ 104 w 196"/>
                  <a:gd name="T15" fmla="*/ 29 h 195"/>
                  <a:gd name="T16" fmla="*/ 115 w 196"/>
                  <a:gd name="T17" fmla="*/ 29 h 195"/>
                  <a:gd name="T18" fmla="*/ 121 w 196"/>
                  <a:gd name="T19" fmla="*/ 11 h 195"/>
                  <a:gd name="T20" fmla="*/ 127 w 196"/>
                  <a:gd name="T21" fmla="*/ 0 h 195"/>
                  <a:gd name="T22" fmla="*/ 150 w 196"/>
                  <a:gd name="T23" fmla="*/ 0 h 195"/>
                  <a:gd name="T24" fmla="*/ 167 w 196"/>
                  <a:gd name="T25" fmla="*/ 23 h 195"/>
                  <a:gd name="T26" fmla="*/ 179 w 196"/>
                  <a:gd name="T27" fmla="*/ 29 h 195"/>
                  <a:gd name="T28" fmla="*/ 190 w 196"/>
                  <a:gd name="T29" fmla="*/ 40 h 195"/>
                  <a:gd name="T30" fmla="*/ 196 w 196"/>
                  <a:gd name="T31" fmla="*/ 46 h 195"/>
                  <a:gd name="T32" fmla="*/ 185 w 196"/>
                  <a:gd name="T33" fmla="*/ 57 h 195"/>
                  <a:gd name="T34" fmla="*/ 185 w 196"/>
                  <a:gd name="T35" fmla="*/ 63 h 195"/>
                  <a:gd name="T36" fmla="*/ 179 w 196"/>
                  <a:gd name="T37" fmla="*/ 80 h 195"/>
                  <a:gd name="T38" fmla="*/ 173 w 196"/>
                  <a:gd name="T39" fmla="*/ 98 h 195"/>
                  <a:gd name="T40" fmla="*/ 167 w 196"/>
                  <a:gd name="T41" fmla="*/ 103 h 195"/>
                  <a:gd name="T42" fmla="*/ 167 w 196"/>
                  <a:gd name="T43" fmla="*/ 103 h 195"/>
                  <a:gd name="T44" fmla="*/ 162 w 196"/>
                  <a:gd name="T45" fmla="*/ 109 h 195"/>
                  <a:gd name="T46" fmla="*/ 156 w 196"/>
                  <a:gd name="T47" fmla="*/ 115 h 195"/>
                  <a:gd name="T48" fmla="*/ 162 w 196"/>
                  <a:gd name="T49" fmla="*/ 121 h 195"/>
                  <a:gd name="T50" fmla="*/ 162 w 196"/>
                  <a:gd name="T51" fmla="*/ 132 h 195"/>
                  <a:gd name="T52" fmla="*/ 150 w 196"/>
                  <a:gd name="T53" fmla="*/ 144 h 195"/>
                  <a:gd name="T54" fmla="*/ 144 w 196"/>
                  <a:gd name="T55" fmla="*/ 138 h 195"/>
                  <a:gd name="T56" fmla="*/ 127 w 196"/>
                  <a:gd name="T57" fmla="*/ 149 h 195"/>
                  <a:gd name="T58" fmla="*/ 121 w 196"/>
                  <a:gd name="T59" fmla="*/ 144 h 195"/>
                  <a:gd name="T60" fmla="*/ 121 w 196"/>
                  <a:gd name="T61" fmla="*/ 155 h 195"/>
                  <a:gd name="T62" fmla="*/ 121 w 196"/>
                  <a:gd name="T63" fmla="*/ 172 h 195"/>
                  <a:gd name="T64" fmla="*/ 115 w 196"/>
                  <a:gd name="T65" fmla="*/ 184 h 195"/>
                  <a:gd name="T66" fmla="*/ 104 w 196"/>
                  <a:gd name="T67" fmla="*/ 190 h 195"/>
                  <a:gd name="T68" fmla="*/ 92 w 196"/>
                  <a:gd name="T69" fmla="*/ 190 h 195"/>
                  <a:gd name="T70" fmla="*/ 69 w 196"/>
                  <a:gd name="T71" fmla="*/ 190 h 195"/>
                  <a:gd name="T72" fmla="*/ 64 w 196"/>
                  <a:gd name="T73" fmla="*/ 184 h 195"/>
                  <a:gd name="T74" fmla="*/ 69 w 196"/>
                  <a:gd name="T75" fmla="*/ 178 h 195"/>
                  <a:gd name="T76" fmla="*/ 81 w 196"/>
                  <a:gd name="T77" fmla="*/ 178 h 195"/>
                  <a:gd name="T78" fmla="*/ 75 w 196"/>
                  <a:gd name="T79" fmla="*/ 161 h 195"/>
                  <a:gd name="T80" fmla="*/ 69 w 196"/>
                  <a:gd name="T81" fmla="*/ 172 h 195"/>
                  <a:gd name="T82" fmla="*/ 64 w 196"/>
                  <a:gd name="T83" fmla="*/ 167 h 195"/>
                  <a:gd name="T84" fmla="*/ 69 w 196"/>
                  <a:gd name="T85" fmla="*/ 149 h 195"/>
                  <a:gd name="T86" fmla="*/ 75 w 196"/>
                  <a:gd name="T87" fmla="*/ 144 h 195"/>
                  <a:gd name="T88" fmla="*/ 81 w 196"/>
                  <a:gd name="T89" fmla="*/ 138 h 195"/>
                  <a:gd name="T90" fmla="*/ 81 w 196"/>
                  <a:gd name="T91" fmla="*/ 138 h 195"/>
                  <a:gd name="T92" fmla="*/ 69 w 196"/>
                  <a:gd name="T93" fmla="*/ 144 h 195"/>
                  <a:gd name="T94" fmla="*/ 69 w 196"/>
                  <a:gd name="T95" fmla="*/ 144 h 195"/>
                  <a:gd name="T96" fmla="*/ 58 w 196"/>
                  <a:gd name="T97" fmla="*/ 144 h 195"/>
                  <a:gd name="T98" fmla="*/ 64 w 196"/>
                  <a:gd name="T99" fmla="*/ 149 h 195"/>
                  <a:gd name="T100" fmla="*/ 58 w 196"/>
                  <a:gd name="T101" fmla="*/ 155 h 195"/>
                  <a:gd name="T102" fmla="*/ 58 w 196"/>
                  <a:gd name="T103" fmla="*/ 155 h 195"/>
                  <a:gd name="T104" fmla="*/ 46 w 196"/>
                  <a:gd name="T105" fmla="*/ 155 h 195"/>
                  <a:gd name="T106" fmla="*/ 41 w 196"/>
                  <a:gd name="T107" fmla="*/ 149 h 195"/>
                  <a:gd name="T108" fmla="*/ 35 w 196"/>
                  <a:gd name="T109" fmla="*/ 149 h 195"/>
                  <a:gd name="T110" fmla="*/ 23 w 196"/>
                  <a:gd name="T111" fmla="*/ 149 h 195"/>
                  <a:gd name="T112" fmla="*/ 12 w 196"/>
                  <a:gd name="T113" fmla="*/ 138 h 195"/>
                  <a:gd name="T114" fmla="*/ 6 w 196"/>
                  <a:gd name="T115" fmla="*/ 132 h 195"/>
                  <a:gd name="T116" fmla="*/ 12 w 196"/>
                  <a:gd name="T117" fmla="*/ 126 h 195"/>
                  <a:gd name="T118" fmla="*/ 12 w 196"/>
                  <a:gd name="T119" fmla="*/ 121 h 195"/>
                  <a:gd name="T120" fmla="*/ 18 w 196"/>
                  <a:gd name="T121" fmla="*/ 109 h 195"/>
                  <a:gd name="T122" fmla="*/ 23 w 196"/>
                  <a:gd name="T123" fmla="*/ 98 h 195"/>
                  <a:gd name="T124" fmla="*/ 23 w 196"/>
                  <a:gd name="T125" fmla="*/ 86 h 1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6" h="195">
                    <a:moveTo>
                      <a:pt x="35" y="86"/>
                    </a:moveTo>
                    <a:lnTo>
                      <a:pt x="41" y="86"/>
                    </a:lnTo>
                    <a:lnTo>
                      <a:pt x="41" y="80"/>
                    </a:lnTo>
                    <a:lnTo>
                      <a:pt x="46" y="80"/>
                    </a:lnTo>
                    <a:lnTo>
                      <a:pt x="52" y="80"/>
                    </a:lnTo>
                    <a:lnTo>
                      <a:pt x="52" y="75"/>
                    </a:lnTo>
                    <a:lnTo>
                      <a:pt x="46" y="75"/>
                    </a:lnTo>
                    <a:lnTo>
                      <a:pt x="52" y="75"/>
                    </a:lnTo>
                    <a:lnTo>
                      <a:pt x="46" y="75"/>
                    </a:lnTo>
                    <a:lnTo>
                      <a:pt x="46" y="69"/>
                    </a:lnTo>
                    <a:lnTo>
                      <a:pt x="52" y="69"/>
                    </a:lnTo>
                    <a:lnTo>
                      <a:pt x="52" y="63"/>
                    </a:lnTo>
                    <a:lnTo>
                      <a:pt x="46" y="63"/>
                    </a:lnTo>
                    <a:lnTo>
                      <a:pt x="52" y="63"/>
                    </a:lnTo>
                    <a:lnTo>
                      <a:pt x="52" y="57"/>
                    </a:lnTo>
                    <a:lnTo>
                      <a:pt x="58" y="52"/>
                    </a:lnTo>
                    <a:lnTo>
                      <a:pt x="58" y="46"/>
                    </a:lnTo>
                    <a:lnTo>
                      <a:pt x="64" y="40"/>
                    </a:lnTo>
                    <a:lnTo>
                      <a:pt x="64" y="34"/>
                    </a:lnTo>
                    <a:lnTo>
                      <a:pt x="69" y="40"/>
                    </a:lnTo>
                    <a:lnTo>
                      <a:pt x="75" y="40"/>
                    </a:lnTo>
                    <a:lnTo>
                      <a:pt x="75" y="46"/>
                    </a:lnTo>
                    <a:lnTo>
                      <a:pt x="81" y="46"/>
                    </a:lnTo>
                    <a:lnTo>
                      <a:pt x="87" y="46"/>
                    </a:lnTo>
                    <a:lnTo>
                      <a:pt x="92" y="46"/>
                    </a:lnTo>
                    <a:lnTo>
                      <a:pt x="98" y="46"/>
                    </a:lnTo>
                    <a:lnTo>
                      <a:pt x="98" y="40"/>
                    </a:lnTo>
                    <a:lnTo>
                      <a:pt x="104" y="40"/>
                    </a:lnTo>
                    <a:lnTo>
                      <a:pt x="110" y="40"/>
                    </a:lnTo>
                    <a:lnTo>
                      <a:pt x="110" y="34"/>
                    </a:lnTo>
                    <a:lnTo>
                      <a:pt x="110" y="29"/>
                    </a:lnTo>
                    <a:lnTo>
                      <a:pt x="104" y="29"/>
                    </a:lnTo>
                    <a:lnTo>
                      <a:pt x="110" y="29"/>
                    </a:lnTo>
                    <a:lnTo>
                      <a:pt x="110" y="23"/>
                    </a:lnTo>
                    <a:lnTo>
                      <a:pt x="110" y="29"/>
                    </a:lnTo>
                    <a:lnTo>
                      <a:pt x="115" y="29"/>
                    </a:lnTo>
                    <a:lnTo>
                      <a:pt x="115" y="23"/>
                    </a:lnTo>
                    <a:lnTo>
                      <a:pt x="115" y="17"/>
                    </a:lnTo>
                    <a:lnTo>
                      <a:pt x="121" y="17"/>
                    </a:lnTo>
                    <a:lnTo>
                      <a:pt x="121" y="11"/>
                    </a:lnTo>
                    <a:lnTo>
                      <a:pt x="115" y="11"/>
                    </a:lnTo>
                    <a:lnTo>
                      <a:pt x="121" y="5"/>
                    </a:lnTo>
                    <a:lnTo>
                      <a:pt x="127" y="5"/>
                    </a:lnTo>
                    <a:lnTo>
                      <a:pt x="127" y="0"/>
                    </a:lnTo>
                    <a:lnTo>
                      <a:pt x="133" y="0"/>
                    </a:lnTo>
                    <a:lnTo>
                      <a:pt x="139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5"/>
                    </a:lnTo>
                    <a:lnTo>
                      <a:pt x="156" y="11"/>
                    </a:lnTo>
                    <a:lnTo>
                      <a:pt x="162" y="23"/>
                    </a:lnTo>
                    <a:lnTo>
                      <a:pt x="167" y="23"/>
                    </a:lnTo>
                    <a:lnTo>
                      <a:pt x="173" y="17"/>
                    </a:lnTo>
                    <a:lnTo>
                      <a:pt x="179" y="17"/>
                    </a:lnTo>
                    <a:lnTo>
                      <a:pt x="179" y="23"/>
                    </a:lnTo>
                    <a:lnTo>
                      <a:pt x="179" y="29"/>
                    </a:lnTo>
                    <a:lnTo>
                      <a:pt x="179" y="34"/>
                    </a:lnTo>
                    <a:lnTo>
                      <a:pt x="185" y="34"/>
                    </a:lnTo>
                    <a:lnTo>
                      <a:pt x="190" y="34"/>
                    </a:lnTo>
                    <a:lnTo>
                      <a:pt x="190" y="40"/>
                    </a:lnTo>
                    <a:lnTo>
                      <a:pt x="190" y="34"/>
                    </a:lnTo>
                    <a:lnTo>
                      <a:pt x="190" y="40"/>
                    </a:lnTo>
                    <a:lnTo>
                      <a:pt x="196" y="40"/>
                    </a:lnTo>
                    <a:lnTo>
                      <a:pt x="196" y="46"/>
                    </a:lnTo>
                    <a:lnTo>
                      <a:pt x="196" y="52"/>
                    </a:lnTo>
                    <a:lnTo>
                      <a:pt x="190" y="52"/>
                    </a:lnTo>
                    <a:lnTo>
                      <a:pt x="190" y="57"/>
                    </a:lnTo>
                    <a:lnTo>
                      <a:pt x="185" y="57"/>
                    </a:lnTo>
                    <a:lnTo>
                      <a:pt x="190" y="63"/>
                    </a:lnTo>
                    <a:lnTo>
                      <a:pt x="185" y="63"/>
                    </a:lnTo>
                    <a:lnTo>
                      <a:pt x="190" y="63"/>
                    </a:lnTo>
                    <a:lnTo>
                      <a:pt x="185" y="63"/>
                    </a:lnTo>
                    <a:lnTo>
                      <a:pt x="185" y="69"/>
                    </a:lnTo>
                    <a:lnTo>
                      <a:pt x="185" y="75"/>
                    </a:lnTo>
                    <a:lnTo>
                      <a:pt x="185" y="80"/>
                    </a:lnTo>
                    <a:lnTo>
                      <a:pt x="179" y="80"/>
                    </a:lnTo>
                    <a:lnTo>
                      <a:pt x="179" y="86"/>
                    </a:lnTo>
                    <a:lnTo>
                      <a:pt x="179" y="92"/>
                    </a:lnTo>
                    <a:lnTo>
                      <a:pt x="173" y="92"/>
                    </a:lnTo>
                    <a:lnTo>
                      <a:pt x="173" y="98"/>
                    </a:lnTo>
                    <a:lnTo>
                      <a:pt x="167" y="98"/>
                    </a:lnTo>
                    <a:lnTo>
                      <a:pt x="167" y="103"/>
                    </a:lnTo>
                    <a:lnTo>
                      <a:pt x="167" y="98"/>
                    </a:lnTo>
                    <a:lnTo>
                      <a:pt x="167" y="103"/>
                    </a:lnTo>
                    <a:lnTo>
                      <a:pt x="167" y="98"/>
                    </a:lnTo>
                    <a:lnTo>
                      <a:pt x="162" y="98"/>
                    </a:lnTo>
                    <a:lnTo>
                      <a:pt x="162" y="103"/>
                    </a:lnTo>
                    <a:lnTo>
                      <a:pt x="167" y="103"/>
                    </a:lnTo>
                    <a:lnTo>
                      <a:pt x="162" y="103"/>
                    </a:lnTo>
                    <a:lnTo>
                      <a:pt x="167" y="103"/>
                    </a:lnTo>
                    <a:lnTo>
                      <a:pt x="167" y="109"/>
                    </a:lnTo>
                    <a:lnTo>
                      <a:pt x="162" y="109"/>
                    </a:lnTo>
                    <a:lnTo>
                      <a:pt x="167" y="109"/>
                    </a:lnTo>
                    <a:lnTo>
                      <a:pt x="167" y="115"/>
                    </a:lnTo>
                    <a:lnTo>
                      <a:pt x="162" y="115"/>
                    </a:lnTo>
                    <a:lnTo>
                      <a:pt x="156" y="115"/>
                    </a:lnTo>
                    <a:lnTo>
                      <a:pt x="162" y="115"/>
                    </a:lnTo>
                    <a:lnTo>
                      <a:pt x="156" y="115"/>
                    </a:lnTo>
                    <a:lnTo>
                      <a:pt x="156" y="121"/>
                    </a:lnTo>
                    <a:lnTo>
                      <a:pt x="162" y="121"/>
                    </a:lnTo>
                    <a:lnTo>
                      <a:pt x="162" y="126"/>
                    </a:lnTo>
                    <a:lnTo>
                      <a:pt x="156" y="126"/>
                    </a:lnTo>
                    <a:lnTo>
                      <a:pt x="156" y="132"/>
                    </a:lnTo>
                    <a:lnTo>
                      <a:pt x="162" y="132"/>
                    </a:lnTo>
                    <a:lnTo>
                      <a:pt x="156" y="132"/>
                    </a:lnTo>
                    <a:lnTo>
                      <a:pt x="156" y="138"/>
                    </a:lnTo>
                    <a:lnTo>
                      <a:pt x="150" y="138"/>
                    </a:lnTo>
                    <a:lnTo>
                      <a:pt x="150" y="144"/>
                    </a:lnTo>
                    <a:lnTo>
                      <a:pt x="156" y="144"/>
                    </a:lnTo>
                    <a:lnTo>
                      <a:pt x="150" y="144"/>
                    </a:lnTo>
                    <a:lnTo>
                      <a:pt x="144" y="144"/>
                    </a:lnTo>
                    <a:lnTo>
                      <a:pt x="144" y="138"/>
                    </a:lnTo>
                    <a:lnTo>
                      <a:pt x="139" y="144"/>
                    </a:lnTo>
                    <a:lnTo>
                      <a:pt x="133" y="144"/>
                    </a:lnTo>
                    <a:lnTo>
                      <a:pt x="133" y="149"/>
                    </a:lnTo>
                    <a:lnTo>
                      <a:pt x="127" y="149"/>
                    </a:lnTo>
                    <a:lnTo>
                      <a:pt x="127" y="144"/>
                    </a:lnTo>
                    <a:lnTo>
                      <a:pt x="121" y="144"/>
                    </a:lnTo>
                    <a:lnTo>
                      <a:pt x="127" y="144"/>
                    </a:lnTo>
                    <a:lnTo>
                      <a:pt x="121" y="144"/>
                    </a:lnTo>
                    <a:lnTo>
                      <a:pt x="121" y="149"/>
                    </a:lnTo>
                    <a:lnTo>
                      <a:pt x="115" y="149"/>
                    </a:lnTo>
                    <a:lnTo>
                      <a:pt x="115" y="155"/>
                    </a:lnTo>
                    <a:lnTo>
                      <a:pt x="121" y="155"/>
                    </a:lnTo>
                    <a:lnTo>
                      <a:pt x="127" y="161"/>
                    </a:lnTo>
                    <a:lnTo>
                      <a:pt x="121" y="161"/>
                    </a:lnTo>
                    <a:lnTo>
                      <a:pt x="121" y="167"/>
                    </a:lnTo>
                    <a:lnTo>
                      <a:pt x="121" y="172"/>
                    </a:lnTo>
                    <a:lnTo>
                      <a:pt x="127" y="172"/>
                    </a:lnTo>
                    <a:lnTo>
                      <a:pt x="121" y="178"/>
                    </a:lnTo>
                    <a:lnTo>
                      <a:pt x="121" y="184"/>
                    </a:lnTo>
                    <a:lnTo>
                      <a:pt x="115" y="184"/>
                    </a:lnTo>
                    <a:lnTo>
                      <a:pt x="121" y="190"/>
                    </a:lnTo>
                    <a:lnTo>
                      <a:pt x="115" y="190"/>
                    </a:lnTo>
                    <a:lnTo>
                      <a:pt x="110" y="190"/>
                    </a:lnTo>
                    <a:lnTo>
                      <a:pt x="104" y="190"/>
                    </a:lnTo>
                    <a:lnTo>
                      <a:pt x="98" y="190"/>
                    </a:lnTo>
                    <a:lnTo>
                      <a:pt x="98" y="195"/>
                    </a:lnTo>
                    <a:lnTo>
                      <a:pt x="92" y="195"/>
                    </a:lnTo>
                    <a:lnTo>
                      <a:pt x="92" y="190"/>
                    </a:lnTo>
                    <a:lnTo>
                      <a:pt x="87" y="190"/>
                    </a:lnTo>
                    <a:lnTo>
                      <a:pt x="81" y="190"/>
                    </a:lnTo>
                    <a:lnTo>
                      <a:pt x="75" y="190"/>
                    </a:lnTo>
                    <a:lnTo>
                      <a:pt x="69" y="190"/>
                    </a:lnTo>
                    <a:lnTo>
                      <a:pt x="64" y="190"/>
                    </a:lnTo>
                    <a:lnTo>
                      <a:pt x="64" y="184"/>
                    </a:lnTo>
                    <a:lnTo>
                      <a:pt x="58" y="184"/>
                    </a:lnTo>
                    <a:lnTo>
                      <a:pt x="64" y="184"/>
                    </a:lnTo>
                    <a:lnTo>
                      <a:pt x="58" y="184"/>
                    </a:lnTo>
                    <a:lnTo>
                      <a:pt x="58" y="178"/>
                    </a:lnTo>
                    <a:lnTo>
                      <a:pt x="64" y="178"/>
                    </a:lnTo>
                    <a:lnTo>
                      <a:pt x="69" y="178"/>
                    </a:lnTo>
                    <a:lnTo>
                      <a:pt x="75" y="178"/>
                    </a:lnTo>
                    <a:lnTo>
                      <a:pt x="81" y="178"/>
                    </a:lnTo>
                    <a:lnTo>
                      <a:pt x="81" y="172"/>
                    </a:lnTo>
                    <a:lnTo>
                      <a:pt x="81" y="178"/>
                    </a:lnTo>
                    <a:lnTo>
                      <a:pt x="87" y="172"/>
                    </a:lnTo>
                    <a:lnTo>
                      <a:pt x="87" y="167"/>
                    </a:lnTo>
                    <a:lnTo>
                      <a:pt x="81" y="161"/>
                    </a:lnTo>
                    <a:lnTo>
                      <a:pt x="75" y="161"/>
                    </a:lnTo>
                    <a:lnTo>
                      <a:pt x="81" y="167"/>
                    </a:lnTo>
                    <a:lnTo>
                      <a:pt x="75" y="167"/>
                    </a:lnTo>
                    <a:lnTo>
                      <a:pt x="75" y="172"/>
                    </a:lnTo>
                    <a:lnTo>
                      <a:pt x="69" y="172"/>
                    </a:lnTo>
                    <a:lnTo>
                      <a:pt x="69" y="167"/>
                    </a:lnTo>
                    <a:lnTo>
                      <a:pt x="69" y="161"/>
                    </a:lnTo>
                    <a:lnTo>
                      <a:pt x="69" y="167"/>
                    </a:lnTo>
                    <a:lnTo>
                      <a:pt x="64" y="167"/>
                    </a:lnTo>
                    <a:lnTo>
                      <a:pt x="64" y="161"/>
                    </a:lnTo>
                    <a:lnTo>
                      <a:pt x="69" y="161"/>
                    </a:lnTo>
                    <a:lnTo>
                      <a:pt x="69" y="155"/>
                    </a:lnTo>
                    <a:lnTo>
                      <a:pt x="69" y="149"/>
                    </a:lnTo>
                    <a:lnTo>
                      <a:pt x="69" y="155"/>
                    </a:lnTo>
                    <a:lnTo>
                      <a:pt x="69" y="149"/>
                    </a:lnTo>
                    <a:lnTo>
                      <a:pt x="75" y="149"/>
                    </a:lnTo>
                    <a:lnTo>
                      <a:pt x="75" y="144"/>
                    </a:lnTo>
                    <a:lnTo>
                      <a:pt x="81" y="144"/>
                    </a:lnTo>
                    <a:lnTo>
                      <a:pt x="87" y="144"/>
                    </a:lnTo>
                    <a:lnTo>
                      <a:pt x="87" y="138"/>
                    </a:lnTo>
                    <a:lnTo>
                      <a:pt x="81" y="138"/>
                    </a:lnTo>
                    <a:lnTo>
                      <a:pt x="75" y="138"/>
                    </a:lnTo>
                    <a:lnTo>
                      <a:pt x="81" y="138"/>
                    </a:lnTo>
                    <a:lnTo>
                      <a:pt x="75" y="138"/>
                    </a:lnTo>
                    <a:lnTo>
                      <a:pt x="81" y="138"/>
                    </a:lnTo>
                    <a:lnTo>
                      <a:pt x="75" y="138"/>
                    </a:lnTo>
                    <a:lnTo>
                      <a:pt x="81" y="138"/>
                    </a:lnTo>
                    <a:lnTo>
                      <a:pt x="75" y="144"/>
                    </a:lnTo>
                    <a:lnTo>
                      <a:pt x="69" y="144"/>
                    </a:lnTo>
                    <a:lnTo>
                      <a:pt x="69" y="138"/>
                    </a:lnTo>
                    <a:lnTo>
                      <a:pt x="69" y="144"/>
                    </a:lnTo>
                    <a:lnTo>
                      <a:pt x="69" y="138"/>
                    </a:lnTo>
                    <a:lnTo>
                      <a:pt x="69" y="144"/>
                    </a:lnTo>
                    <a:lnTo>
                      <a:pt x="64" y="144"/>
                    </a:lnTo>
                    <a:lnTo>
                      <a:pt x="58" y="144"/>
                    </a:lnTo>
                    <a:lnTo>
                      <a:pt x="52" y="144"/>
                    </a:lnTo>
                    <a:lnTo>
                      <a:pt x="58" y="144"/>
                    </a:lnTo>
                    <a:lnTo>
                      <a:pt x="58" y="149"/>
                    </a:lnTo>
                    <a:lnTo>
                      <a:pt x="58" y="144"/>
                    </a:lnTo>
                    <a:lnTo>
                      <a:pt x="58" y="149"/>
                    </a:lnTo>
                    <a:lnTo>
                      <a:pt x="64" y="149"/>
                    </a:lnTo>
                    <a:lnTo>
                      <a:pt x="64" y="155"/>
                    </a:lnTo>
                    <a:lnTo>
                      <a:pt x="58" y="155"/>
                    </a:lnTo>
                    <a:lnTo>
                      <a:pt x="64" y="155"/>
                    </a:lnTo>
                    <a:lnTo>
                      <a:pt x="58" y="155"/>
                    </a:lnTo>
                    <a:lnTo>
                      <a:pt x="58" y="161"/>
                    </a:lnTo>
                    <a:lnTo>
                      <a:pt x="58" y="155"/>
                    </a:lnTo>
                    <a:lnTo>
                      <a:pt x="52" y="155"/>
                    </a:lnTo>
                    <a:lnTo>
                      <a:pt x="58" y="155"/>
                    </a:lnTo>
                    <a:lnTo>
                      <a:pt x="52" y="155"/>
                    </a:lnTo>
                    <a:lnTo>
                      <a:pt x="52" y="161"/>
                    </a:lnTo>
                    <a:lnTo>
                      <a:pt x="46" y="161"/>
                    </a:lnTo>
                    <a:lnTo>
                      <a:pt x="46" y="155"/>
                    </a:lnTo>
                    <a:lnTo>
                      <a:pt x="46" y="149"/>
                    </a:lnTo>
                    <a:lnTo>
                      <a:pt x="41" y="149"/>
                    </a:lnTo>
                    <a:lnTo>
                      <a:pt x="41" y="155"/>
                    </a:lnTo>
                    <a:lnTo>
                      <a:pt x="41" y="149"/>
                    </a:lnTo>
                    <a:lnTo>
                      <a:pt x="41" y="155"/>
                    </a:lnTo>
                    <a:lnTo>
                      <a:pt x="41" y="149"/>
                    </a:lnTo>
                    <a:lnTo>
                      <a:pt x="35" y="144"/>
                    </a:lnTo>
                    <a:lnTo>
                      <a:pt x="35" y="149"/>
                    </a:lnTo>
                    <a:lnTo>
                      <a:pt x="29" y="149"/>
                    </a:lnTo>
                    <a:lnTo>
                      <a:pt x="23" y="149"/>
                    </a:lnTo>
                    <a:lnTo>
                      <a:pt x="23" y="155"/>
                    </a:lnTo>
                    <a:lnTo>
                      <a:pt x="23" y="149"/>
                    </a:lnTo>
                    <a:lnTo>
                      <a:pt x="23" y="144"/>
                    </a:lnTo>
                    <a:lnTo>
                      <a:pt x="18" y="144"/>
                    </a:lnTo>
                    <a:lnTo>
                      <a:pt x="12" y="144"/>
                    </a:lnTo>
                    <a:lnTo>
                      <a:pt x="12" y="138"/>
                    </a:lnTo>
                    <a:lnTo>
                      <a:pt x="18" y="138"/>
                    </a:lnTo>
                    <a:lnTo>
                      <a:pt x="12" y="138"/>
                    </a:lnTo>
                    <a:lnTo>
                      <a:pt x="12" y="132"/>
                    </a:lnTo>
                    <a:lnTo>
                      <a:pt x="6" y="132"/>
                    </a:lnTo>
                    <a:lnTo>
                      <a:pt x="0" y="132"/>
                    </a:lnTo>
                    <a:lnTo>
                      <a:pt x="6" y="132"/>
                    </a:lnTo>
                    <a:lnTo>
                      <a:pt x="6" y="126"/>
                    </a:lnTo>
                    <a:lnTo>
                      <a:pt x="12" y="126"/>
                    </a:lnTo>
                    <a:lnTo>
                      <a:pt x="18" y="126"/>
                    </a:lnTo>
                    <a:lnTo>
                      <a:pt x="18" y="121"/>
                    </a:lnTo>
                    <a:lnTo>
                      <a:pt x="18" y="126"/>
                    </a:lnTo>
                    <a:lnTo>
                      <a:pt x="12" y="121"/>
                    </a:lnTo>
                    <a:lnTo>
                      <a:pt x="18" y="115"/>
                    </a:lnTo>
                    <a:lnTo>
                      <a:pt x="12" y="115"/>
                    </a:lnTo>
                    <a:lnTo>
                      <a:pt x="18" y="115"/>
                    </a:lnTo>
                    <a:lnTo>
                      <a:pt x="18" y="109"/>
                    </a:lnTo>
                    <a:lnTo>
                      <a:pt x="18" y="103"/>
                    </a:lnTo>
                    <a:lnTo>
                      <a:pt x="18" y="109"/>
                    </a:lnTo>
                    <a:lnTo>
                      <a:pt x="18" y="103"/>
                    </a:lnTo>
                    <a:lnTo>
                      <a:pt x="23" y="98"/>
                    </a:lnTo>
                    <a:lnTo>
                      <a:pt x="18" y="98"/>
                    </a:lnTo>
                    <a:lnTo>
                      <a:pt x="18" y="92"/>
                    </a:lnTo>
                    <a:lnTo>
                      <a:pt x="23" y="92"/>
                    </a:lnTo>
                    <a:lnTo>
                      <a:pt x="23" y="86"/>
                    </a:lnTo>
                    <a:lnTo>
                      <a:pt x="29" y="80"/>
                    </a:lnTo>
                    <a:lnTo>
                      <a:pt x="29" y="86"/>
                    </a:lnTo>
                    <a:lnTo>
                      <a:pt x="35" y="86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0" name="Freeform 370"/>
              <p:cNvSpPr>
                <a:spLocks/>
              </p:cNvSpPr>
              <p:nvPr/>
            </p:nvSpPr>
            <p:spPr bwMode="auto">
              <a:xfrm>
                <a:off x="3320" y="2663"/>
                <a:ext cx="627" cy="725"/>
              </a:xfrm>
              <a:custGeom>
                <a:avLst/>
                <a:gdLst>
                  <a:gd name="T0" fmla="*/ 425 w 627"/>
                  <a:gd name="T1" fmla="*/ 6 h 725"/>
                  <a:gd name="T2" fmla="*/ 437 w 627"/>
                  <a:gd name="T3" fmla="*/ 41 h 725"/>
                  <a:gd name="T4" fmla="*/ 460 w 627"/>
                  <a:gd name="T5" fmla="*/ 69 h 725"/>
                  <a:gd name="T6" fmla="*/ 471 w 627"/>
                  <a:gd name="T7" fmla="*/ 115 h 725"/>
                  <a:gd name="T8" fmla="*/ 517 w 627"/>
                  <a:gd name="T9" fmla="*/ 138 h 725"/>
                  <a:gd name="T10" fmla="*/ 500 w 627"/>
                  <a:gd name="T11" fmla="*/ 167 h 725"/>
                  <a:gd name="T12" fmla="*/ 529 w 627"/>
                  <a:gd name="T13" fmla="*/ 161 h 725"/>
                  <a:gd name="T14" fmla="*/ 558 w 627"/>
                  <a:gd name="T15" fmla="*/ 167 h 725"/>
                  <a:gd name="T16" fmla="*/ 587 w 627"/>
                  <a:gd name="T17" fmla="*/ 190 h 725"/>
                  <a:gd name="T18" fmla="*/ 587 w 627"/>
                  <a:gd name="T19" fmla="*/ 242 h 725"/>
                  <a:gd name="T20" fmla="*/ 598 w 627"/>
                  <a:gd name="T21" fmla="*/ 265 h 725"/>
                  <a:gd name="T22" fmla="*/ 610 w 627"/>
                  <a:gd name="T23" fmla="*/ 300 h 725"/>
                  <a:gd name="T24" fmla="*/ 621 w 627"/>
                  <a:gd name="T25" fmla="*/ 334 h 725"/>
                  <a:gd name="T26" fmla="*/ 587 w 627"/>
                  <a:gd name="T27" fmla="*/ 357 h 725"/>
                  <a:gd name="T28" fmla="*/ 563 w 627"/>
                  <a:gd name="T29" fmla="*/ 380 h 725"/>
                  <a:gd name="T30" fmla="*/ 558 w 627"/>
                  <a:gd name="T31" fmla="*/ 409 h 725"/>
                  <a:gd name="T32" fmla="*/ 575 w 627"/>
                  <a:gd name="T33" fmla="*/ 432 h 725"/>
                  <a:gd name="T34" fmla="*/ 569 w 627"/>
                  <a:gd name="T35" fmla="*/ 478 h 725"/>
                  <a:gd name="T36" fmla="*/ 552 w 627"/>
                  <a:gd name="T37" fmla="*/ 518 h 725"/>
                  <a:gd name="T38" fmla="*/ 546 w 627"/>
                  <a:gd name="T39" fmla="*/ 558 h 725"/>
                  <a:gd name="T40" fmla="*/ 546 w 627"/>
                  <a:gd name="T41" fmla="*/ 587 h 725"/>
                  <a:gd name="T42" fmla="*/ 517 w 627"/>
                  <a:gd name="T43" fmla="*/ 622 h 725"/>
                  <a:gd name="T44" fmla="*/ 494 w 627"/>
                  <a:gd name="T45" fmla="*/ 651 h 725"/>
                  <a:gd name="T46" fmla="*/ 443 w 627"/>
                  <a:gd name="T47" fmla="*/ 651 h 725"/>
                  <a:gd name="T48" fmla="*/ 397 w 627"/>
                  <a:gd name="T49" fmla="*/ 639 h 725"/>
                  <a:gd name="T50" fmla="*/ 356 w 627"/>
                  <a:gd name="T51" fmla="*/ 639 h 725"/>
                  <a:gd name="T52" fmla="*/ 305 w 627"/>
                  <a:gd name="T53" fmla="*/ 633 h 725"/>
                  <a:gd name="T54" fmla="*/ 264 w 627"/>
                  <a:gd name="T55" fmla="*/ 662 h 725"/>
                  <a:gd name="T56" fmla="*/ 224 w 627"/>
                  <a:gd name="T57" fmla="*/ 697 h 725"/>
                  <a:gd name="T58" fmla="*/ 166 w 627"/>
                  <a:gd name="T59" fmla="*/ 714 h 725"/>
                  <a:gd name="T60" fmla="*/ 103 w 627"/>
                  <a:gd name="T61" fmla="*/ 725 h 725"/>
                  <a:gd name="T62" fmla="*/ 51 w 627"/>
                  <a:gd name="T63" fmla="*/ 720 h 725"/>
                  <a:gd name="T64" fmla="*/ 11 w 627"/>
                  <a:gd name="T65" fmla="*/ 685 h 725"/>
                  <a:gd name="T66" fmla="*/ 5 w 627"/>
                  <a:gd name="T67" fmla="*/ 656 h 725"/>
                  <a:gd name="T68" fmla="*/ 34 w 627"/>
                  <a:gd name="T69" fmla="*/ 633 h 725"/>
                  <a:gd name="T70" fmla="*/ 28 w 627"/>
                  <a:gd name="T71" fmla="*/ 622 h 725"/>
                  <a:gd name="T72" fmla="*/ 28 w 627"/>
                  <a:gd name="T73" fmla="*/ 593 h 725"/>
                  <a:gd name="T74" fmla="*/ 46 w 627"/>
                  <a:gd name="T75" fmla="*/ 558 h 725"/>
                  <a:gd name="T76" fmla="*/ 80 w 627"/>
                  <a:gd name="T77" fmla="*/ 558 h 725"/>
                  <a:gd name="T78" fmla="*/ 132 w 627"/>
                  <a:gd name="T79" fmla="*/ 547 h 725"/>
                  <a:gd name="T80" fmla="*/ 172 w 627"/>
                  <a:gd name="T81" fmla="*/ 518 h 725"/>
                  <a:gd name="T82" fmla="*/ 207 w 627"/>
                  <a:gd name="T83" fmla="*/ 495 h 725"/>
                  <a:gd name="T84" fmla="*/ 253 w 627"/>
                  <a:gd name="T85" fmla="*/ 472 h 725"/>
                  <a:gd name="T86" fmla="*/ 287 w 627"/>
                  <a:gd name="T87" fmla="*/ 438 h 725"/>
                  <a:gd name="T88" fmla="*/ 270 w 627"/>
                  <a:gd name="T89" fmla="*/ 409 h 725"/>
                  <a:gd name="T90" fmla="*/ 258 w 627"/>
                  <a:gd name="T91" fmla="*/ 380 h 725"/>
                  <a:gd name="T92" fmla="*/ 299 w 627"/>
                  <a:gd name="T93" fmla="*/ 357 h 725"/>
                  <a:gd name="T94" fmla="*/ 322 w 627"/>
                  <a:gd name="T95" fmla="*/ 323 h 725"/>
                  <a:gd name="T96" fmla="*/ 362 w 627"/>
                  <a:gd name="T97" fmla="*/ 305 h 725"/>
                  <a:gd name="T98" fmla="*/ 379 w 627"/>
                  <a:gd name="T99" fmla="*/ 271 h 725"/>
                  <a:gd name="T100" fmla="*/ 356 w 627"/>
                  <a:gd name="T101" fmla="*/ 236 h 725"/>
                  <a:gd name="T102" fmla="*/ 328 w 627"/>
                  <a:gd name="T103" fmla="*/ 225 h 725"/>
                  <a:gd name="T104" fmla="*/ 316 w 627"/>
                  <a:gd name="T105" fmla="*/ 179 h 725"/>
                  <a:gd name="T106" fmla="*/ 305 w 627"/>
                  <a:gd name="T107" fmla="*/ 150 h 725"/>
                  <a:gd name="T108" fmla="*/ 328 w 627"/>
                  <a:gd name="T109" fmla="*/ 133 h 725"/>
                  <a:gd name="T110" fmla="*/ 379 w 627"/>
                  <a:gd name="T111" fmla="*/ 121 h 725"/>
                  <a:gd name="T112" fmla="*/ 385 w 627"/>
                  <a:gd name="T113" fmla="*/ 81 h 725"/>
                  <a:gd name="T114" fmla="*/ 362 w 627"/>
                  <a:gd name="T115" fmla="*/ 64 h 725"/>
                  <a:gd name="T116" fmla="*/ 362 w 627"/>
                  <a:gd name="T117" fmla="*/ 35 h 72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27" h="725">
                    <a:moveTo>
                      <a:pt x="379" y="0"/>
                    </a:moveTo>
                    <a:lnTo>
                      <a:pt x="385" y="0"/>
                    </a:lnTo>
                    <a:lnTo>
                      <a:pt x="391" y="0"/>
                    </a:lnTo>
                    <a:lnTo>
                      <a:pt x="397" y="0"/>
                    </a:lnTo>
                    <a:lnTo>
                      <a:pt x="397" y="6"/>
                    </a:lnTo>
                    <a:lnTo>
                      <a:pt x="402" y="6"/>
                    </a:lnTo>
                    <a:lnTo>
                      <a:pt x="402" y="12"/>
                    </a:lnTo>
                    <a:lnTo>
                      <a:pt x="408" y="12"/>
                    </a:lnTo>
                    <a:lnTo>
                      <a:pt x="414" y="12"/>
                    </a:lnTo>
                    <a:lnTo>
                      <a:pt x="420" y="12"/>
                    </a:lnTo>
                    <a:lnTo>
                      <a:pt x="420" y="6"/>
                    </a:lnTo>
                    <a:lnTo>
                      <a:pt x="425" y="6"/>
                    </a:lnTo>
                    <a:lnTo>
                      <a:pt x="431" y="6"/>
                    </a:lnTo>
                    <a:lnTo>
                      <a:pt x="431" y="12"/>
                    </a:lnTo>
                    <a:lnTo>
                      <a:pt x="431" y="18"/>
                    </a:lnTo>
                    <a:lnTo>
                      <a:pt x="437" y="18"/>
                    </a:lnTo>
                    <a:lnTo>
                      <a:pt x="437" y="23"/>
                    </a:lnTo>
                    <a:lnTo>
                      <a:pt x="431" y="23"/>
                    </a:lnTo>
                    <a:lnTo>
                      <a:pt x="431" y="29"/>
                    </a:lnTo>
                    <a:lnTo>
                      <a:pt x="437" y="29"/>
                    </a:lnTo>
                    <a:lnTo>
                      <a:pt x="437" y="35"/>
                    </a:lnTo>
                    <a:lnTo>
                      <a:pt x="437" y="41"/>
                    </a:lnTo>
                    <a:lnTo>
                      <a:pt x="431" y="41"/>
                    </a:lnTo>
                    <a:lnTo>
                      <a:pt x="437" y="41"/>
                    </a:lnTo>
                    <a:lnTo>
                      <a:pt x="437" y="46"/>
                    </a:lnTo>
                    <a:lnTo>
                      <a:pt x="443" y="46"/>
                    </a:lnTo>
                    <a:lnTo>
                      <a:pt x="437" y="46"/>
                    </a:lnTo>
                    <a:lnTo>
                      <a:pt x="443" y="52"/>
                    </a:lnTo>
                    <a:lnTo>
                      <a:pt x="443" y="58"/>
                    </a:lnTo>
                    <a:lnTo>
                      <a:pt x="443" y="52"/>
                    </a:lnTo>
                    <a:lnTo>
                      <a:pt x="448" y="52"/>
                    </a:lnTo>
                    <a:lnTo>
                      <a:pt x="454" y="52"/>
                    </a:lnTo>
                    <a:lnTo>
                      <a:pt x="454" y="58"/>
                    </a:lnTo>
                    <a:lnTo>
                      <a:pt x="454" y="64"/>
                    </a:lnTo>
                    <a:lnTo>
                      <a:pt x="454" y="69"/>
                    </a:lnTo>
                    <a:lnTo>
                      <a:pt x="460" y="69"/>
                    </a:lnTo>
                    <a:lnTo>
                      <a:pt x="460" y="75"/>
                    </a:lnTo>
                    <a:lnTo>
                      <a:pt x="466" y="75"/>
                    </a:lnTo>
                    <a:lnTo>
                      <a:pt x="466" y="81"/>
                    </a:lnTo>
                    <a:lnTo>
                      <a:pt x="466" y="87"/>
                    </a:lnTo>
                    <a:lnTo>
                      <a:pt x="466" y="92"/>
                    </a:lnTo>
                    <a:lnTo>
                      <a:pt x="471" y="92"/>
                    </a:lnTo>
                    <a:lnTo>
                      <a:pt x="477" y="92"/>
                    </a:lnTo>
                    <a:lnTo>
                      <a:pt x="477" y="98"/>
                    </a:lnTo>
                    <a:lnTo>
                      <a:pt x="477" y="104"/>
                    </a:lnTo>
                    <a:lnTo>
                      <a:pt x="471" y="104"/>
                    </a:lnTo>
                    <a:lnTo>
                      <a:pt x="471" y="110"/>
                    </a:lnTo>
                    <a:lnTo>
                      <a:pt x="471" y="115"/>
                    </a:lnTo>
                    <a:lnTo>
                      <a:pt x="477" y="115"/>
                    </a:lnTo>
                    <a:lnTo>
                      <a:pt x="483" y="115"/>
                    </a:lnTo>
                    <a:lnTo>
                      <a:pt x="483" y="121"/>
                    </a:lnTo>
                    <a:lnTo>
                      <a:pt x="483" y="127"/>
                    </a:lnTo>
                    <a:lnTo>
                      <a:pt x="489" y="127"/>
                    </a:lnTo>
                    <a:lnTo>
                      <a:pt x="494" y="127"/>
                    </a:lnTo>
                    <a:lnTo>
                      <a:pt x="500" y="127"/>
                    </a:lnTo>
                    <a:lnTo>
                      <a:pt x="500" y="133"/>
                    </a:lnTo>
                    <a:lnTo>
                      <a:pt x="506" y="133"/>
                    </a:lnTo>
                    <a:lnTo>
                      <a:pt x="506" y="138"/>
                    </a:lnTo>
                    <a:lnTo>
                      <a:pt x="512" y="138"/>
                    </a:lnTo>
                    <a:lnTo>
                      <a:pt x="517" y="138"/>
                    </a:lnTo>
                    <a:lnTo>
                      <a:pt x="512" y="138"/>
                    </a:lnTo>
                    <a:lnTo>
                      <a:pt x="512" y="144"/>
                    </a:lnTo>
                    <a:lnTo>
                      <a:pt x="506" y="144"/>
                    </a:lnTo>
                    <a:lnTo>
                      <a:pt x="506" y="150"/>
                    </a:lnTo>
                    <a:lnTo>
                      <a:pt x="506" y="144"/>
                    </a:lnTo>
                    <a:lnTo>
                      <a:pt x="506" y="150"/>
                    </a:lnTo>
                    <a:lnTo>
                      <a:pt x="500" y="150"/>
                    </a:lnTo>
                    <a:lnTo>
                      <a:pt x="494" y="150"/>
                    </a:lnTo>
                    <a:lnTo>
                      <a:pt x="494" y="156"/>
                    </a:lnTo>
                    <a:lnTo>
                      <a:pt x="500" y="156"/>
                    </a:lnTo>
                    <a:lnTo>
                      <a:pt x="500" y="161"/>
                    </a:lnTo>
                    <a:lnTo>
                      <a:pt x="500" y="167"/>
                    </a:lnTo>
                    <a:lnTo>
                      <a:pt x="500" y="173"/>
                    </a:lnTo>
                    <a:lnTo>
                      <a:pt x="506" y="173"/>
                    </a:lnTo>
                    <a:lnTo>
                      <a:pt x="500" y="173"/>
                    </a:lnTo>
                    <a:lnTo>
                      <a:pt x="506" y="173"/>
                    </a:lnTo>
                    <a:lnTo>
                      <a:pt x="506" y="167"/>
                    </a:lnTo>
                    <a:lnTo>
                      <a:pt x="512" y="167"/>
                    </a:lnTo>
                    <a:lnTo>
                      <a:pt x="512" y="173"/>
                    </a:lnTo>
                    <a:lnTo>
                      <a:pt x="517" y="173"/>
                    </a:lnTo>
                    <a:lnTo>
                      <a:pt x="517" y="167"/>
                    </a:lnTo>
                    <a:lnTo>
                      <a:pt x="523" y="167"/>
                    </a:lnTo>
                    <a:lnTo>
                      <a:pt x="523" y="161"/>
                    </a:lnTo>
                    <a:lnTo>
                      <a:pt x="529" y="161"/>
                    </a:lnTo>
                    <a:lnTo>
                      <a:pt x="529" y="156"/>
                    </a:lnTo>
                    <a:lnTo>
                      <a:pt x="535" y="156"/>
                    </a:lnTo>
                    <a:lnTo>
                      <a:pt x="540" y="156"/>
                    </a:lnTo>
                    <a:lnTo>
                      <a:pt x="546" y="156"/>
                    </a:lnTo>
                    <a:lnTo>
                      <a:pt x="546" y="150"/>
                    </a:lnTo>
                    <a:lnTo>
                      <a:pt x="546" y="156"/>
                    </a:lnTo>
                    <a:lnTo>
                      <a:pt x="552" y="156"/>
                    </a:lnTo>
                    <a:lnTo>
                      <a:pt x="546" y="156"/>
                    </a:lnTo>
                    <a:lnTo>
                      <a:pt x="552" y="156"/>
                    </a:lnTo>
                    <a:lnTo>
                      <a:pt x="552" y="161"/>
                    </a:lnTo>
                    <a:lnTo>
                      <a:pt x="552" y="167"/>
                    </a:lnTo>
                    <a:lnTo>
                      <a:pt x="558" y="167"/>
                    </a:lnTo>
                    <a:lnTo>
                      <a:pt x="558" y="173"/>
                    </a:lnTo>
                    <a:lnTo>
                      <a:pt x="558" y="179"/>
                    </a:lnTo>
                    <a:lnTo>
                      <a:pt x="558" y="184"/>
                    </a:lnTo>
                    <a:lnTo>
                      <a:pt x="558" y="190"/>
                    </a:lnTo>
                    <a:lnTo>
                      <a:pt x="563" y="190"/>
                    </a:lnTo>
                    <a:lnTo>
                      <a:pt x="569" y="190"/>
                    </a:lnTo>
                    <a:lnTo>
                      <a:pt x="569" y="184"/>
                    </a:lnTo>
                    <a:lnTo>
                      <a:pt x="575" y="179"/>
                    </a:lnTo>
                    <a:lnTo>
                      <a:pt x="581" y="179"/>
                    </a:lnTo>
                    <a:lnTo>
                      <a:pt x="581" y="184"/>
                    </a:lnTo>
                    <a:lnTo>
                      <a:pt x="587" y="184"/>
                    </a:lnTo>
                    <a:lnTo>
                      <a:pt x="587" y="190"/>
                    </a:lnTo>
                    <a:lnTo>
                      <a:pt x="587" y="196"/>
                    </a:lnTo>
                    <a:lnTo>
                      <a:pt x="592" y="196"/>
                    </a:lnTo>
                    <a:lnTo>
                      <a:pt x="592" y="202"/>
                    </a:lnTo>
                    <a:lnTo>
                      <a:pt x="587" y="202"/>
                    </a:lnTo>
                    <a:lnTo>
                      <a:pt x="592" y="202"/>
                    </a:lnTo>
                    <a:lnTo>
                      <a:pt x="592" y="207"/>
                    </a:lnTo>
                    <a:lnTo>
                      <a:pt x="592" y="213"/>
                    </a:lnTo>
                    <a:lnTo>
                      <a:pt x="592" y="219"/>
                    </a:lnTo>
                    <a:lnTo>
                      <a:pt x="592" y="225"/>
                    </a:lnTo>
                    <a:lnTo>
                      <a:pt x="587" y="230"/>
                    </a:lnTo>
                    <a:lnTo>
                      <a:pt x="587" y="236"/>
                    </a:lnTo>
                    <a:lnTo>
                      <a:pt x="587" y="242"/>
                    </a:lnTo>
                    <a:lnTo>
                      <a:pt x="592" y="242"/>
                    </a:lnTo>
                    <a:lnTo>
                      <a:pt x="592" y="236"/>
                    </a:lnTo>
                    <a:lnTo>
                      <a:pt x="598" y="242"/>
                    </a:lnTo>
                    <a:lnTo>
                      <a:pt x="598" y="248"/>
                    </a:lnTo>
                    <a:lnTo>
                      <a:pt x="598" y="253"/>
                    </a:lnTo>
                    <a:lnTo>
                      <a:pt x="604" y="253"/>
                    </a:lnTo>
                    <a:lnTo>
                      <a:pt x="604" y="259"/>
                    </a:lnTo>
                    <a:lnTo>
                      <a:pt x="610" y="259"/>
                    </a:lnTo>
                    <a:lnTo>
                      <a:pt x="610" y="265"/>
                    </a:lnTo>
                    <a:lnTo>
                      <a:pt x="604" y="265"/>
                    </a:lnTo>
                    <a:lnTo>
                      <a:pt x="604" y="271"/>
                    </a:lnTo>
                    <a:lnTo>
                      <a:pt x="598" y="265"/>
                    </a:lnTo>
                    <a:lnTo>
                      <a:pt x="592" y="265"/>
                    </a:lnTo>
                    <a:lnTo>
                      <a:pt x="592" y="271"/>
                    </a:lnTo>
                    <a:lnTo>
                      <a:pt x="592" y="277"/>
                    </a:lnTo>
                    <a:lnTo>
                      <a:pt x="598" y="277"/>
                    </a:lnTo>
                    <a:lnTo>
                      <a:pt x="598" y="282"/>
                    </a:lnTo>
                    <a:lnTo>
                      <a:pt x="598" y="288"/>
                    </a:lnTo>
                    <a:lnTo>
                      <a:pt x="592" y="288"/>
                    </a:lnTo>
                    <a:lnTo>
                      <a:pt x="592" y="294"/>
                    </a:lnTo>
                    <a:lnTo>
                      <a:pt x="598" y="294"/>
                    </a:lnTo>
                    <a:lnTo>
                      <a:pt x="598" y="300"/>
                    </a:lnTo>
                    <a:lnTo>
                      <a:pt x="604" y="300"/>
                    </a:lnTo>
                    <a:lnTo>
                      <a:pt x="610" y="300"/>
                    </a:lnTo>
                    <a:lnTo>
                      <a:pt x="610" y="305"/>
                    </a:lnTo>
                    <a:lnTo>
                      <a:pt x="610" y="311"/>
                    </a:lnTo>
                    <a:lnTo>
                      <a:pt x="615" y="311"/>
                    </a:lnTo>
                    <a:lnTo>
                      <a:pt x="615" y="317"/>
                    </a:lnTo>
                    <a:lnTo>
                      <a:pt x="615" y="323"/>
                    </a:lnTo>
                    <a:lnTo>
                      <a:pt x="621" y="323"/>
                    </a:lnTo>
                    <a:lnTo>
                      <a:pt x="621" y="328"/>
                    </a:lnTo>
                    <a:lnTo>
                      <a:pt x="615" y="328"/>
                    </a:lnTo>
                    <a:lnTo>
                      <a:pt x="621" y="328"/>
                    </a:lnTo>
                    <a:lnTo>
                      <a:pt x="621" y="334"/>
                    </a:lnTo>
                    <a:lnTo>
                      <a:pt x="627" y="334"/>
                    </a:lnTo>
                    <a:lnTo>
                      <a:pt x="621" y="334"/>
                    </a:lnTo>
                    <a:lnTo>
                      <a:pt x="621" y="340"/>
                    </a:lnTo>
                    <a:lnTo>
                      <a:pt x="621" y="334"/>
                    </a:lnTo>
                    <a:lnTo>
                      <a:pt x="621" y="340"/>
                    </a:lnTo>
                    <a:lnTo>
                      <a:pt x="615" y="340"/>
                    </a:lnTo>
                    <a:lnTo>
                      <a:pt x="610" y="340"/>
                    </a:lnTo>
                    <a:lnTo>
                      <a:pt x="610" y="346"/>
                    </a:lnTo>
                    <a:lnTo>
                      <a:pt x="604" y="346"/>
                    </a:lnTo>
                    <a:lnTo>
                      <a:pt x="598" y="346"/>
                    </a:lnTo>
                    <a:lnTo>
                      <a:pt x="598" y="351"/>
                    </a:lnTo>
                    <a:lnTo>
                      <a:pt x="592" y="351"/>
                    </a:lnTo>
                    <a:lnTo>
                      <a:pt x="592" y="357"/>
                    </a:lnTo>
                    <a:lnTo>
                      <a:pt x="587" y="357"/>
                    </a:lnTo>
                    <a:lnTo>
                      <a:pt x="581" y="357"/>
                    </a:lnTo>
                    <a:lnTo>
                      <a:pt x="575" y="357"/>
                    </a:lnTo>
                    <a:lnTo>
                      <a:pt x="569" y="357"/>
                    </a:lnTo>
                    <a:lnTo>
                      <a:pt x="569" y="363"/>
                    </a:lnTo>
                    <a:lnTo>
                      <a:pt x="575" y="363"/>
                    </a:lnTo>
                    <a:lnTo>
                      <a:pt x="569" y="363"/>
                    </a:lnTo>
                    <a:lnTo>
                      <a:pt x="569" y="369"/>
                    </a:lnTo>
                    <a:lnTo>
                      <a:pt x="563" y="369"/>
                    </a:lnTo>
                    <a:lnTo>
                      <a:pt x="563" y="374"/>
                    </a:lnTo>
                    <a:lnTo>
                      <a:pt x="569" y="374"/>
                    </a:lnTo>
                    <a:lnTo>
                      <a:pt x="563" y="374"/>
                    </a:lnTo>
                    <a:lnTo>
                      <a:pt x="563" y="380"/>
                    </a:lnTo>
                    <a:lnTo>
                      <a:pt x="558" y="380"/>
                    </a:lnTo>
                    <a:lnTo>
                      <a:pt x="558" y="386"/>
                    </a:lnTo>
                    <a:lnTo>
                      <a:pt x="558" y="392"/>
                    </a:lnTo>
                    <a:lnTo>
                      <a:pt x="552" y="392"/>
                    </a:lnTo>
                    <a:lnTo>
                      <a:pt x="552" y="397"/>
                    </a:lnTo>
                    <a:lnTo>
                      <a:pt x="546" y="397"/>
                    </a:lnTo>
                    <a:lnTo>
                      <a:pt x="546" y="403"/>
                    </a:lnTo>
                    <a:lnTo>
                      <a:pt x="546" y="409"/>
                    </a:lnTo>
                    <a:lnTo>
                      <a:pt x="546" y="415"/>
                    </a:lnTo>
                    <a:lnTo>
                      <a:pt x="552" y="415"/>
                    </a:lnTo>
                    <a:lnTo>
                      <a:pt x="558" y="415"/>
                    </a:lnTo>
                    <a:lnTo>
                      <a:pt x="558" y="409"/>
                    </a:lnTo>
                    <a:lnTo>
                      <a:pt x="563" y="409"/>
                    </a:lnTo>
                    <a:lnTo>
                      <a:pt x="569" y="409"/>
                    </a:lnTo>
                    <a:lnTo>
                      <a:pt x="575" y="409"/>
                    </a:lnTo>
                    <a:lnTo>
                      <a:pt x="575" y="415"/>
                    </a:lnTo>
                    <a:lnTo>
                      <a:pt x="581" y="415"/>
                    </a:lnTo>
                    <a:lnTo>
                      <a:pt x="575" y="415"/>
                    </a:lnTo>
                    <a:lnTo>
                      <a:pt x="581" y="415"/>
                    </a:lnTo>
                    <a:lnTo>
                      <a:pt x="581" y="420"/>
                    </a:lnTo>
                    <a:lnTo>
                      <a:pt x="575" y="420"/>
                    </a:lnTo>
                    <a:lnTo>
                      <a:pt x="581" y="420"/>
                    </a:lnTo>
                    <a:lnTo>
                      <a:pt x="575" y="426"/>
                    </a:lnTo>
                    <a:lnTo>
                      <a:pt x="575" y="432"/>
                    </a:lnTo>
                    <a:lnTo>
                      <a:pt x="581" y="432"/>
                    </a:lnTo>
                    <a:lnTo>
                      <a:pt x="587" y="432"/>
                    </a:lnTo>
                    <a:lnTo>
                      <a:pt x="587" y="438"/>
                    </a:lnTo>
                    <a:lnTo>
                      <a:pt x="587" y="443"/>
                    </a:lnTo>
                    <a:lnTo>
                      <a:pt x="587" y="449"/>
                    </a:lnTo>
                    <a:lnTo>
                      <a:pt x="587" y="455"/>
                    </a:lnTo>
                    <a:lnTo>
                      <a:pt x="587" y="461"/>
                    </a:lnTo>
                    <a:lnTo>
                      <a:pt x="581" y="461"/>
                    </a:lnTo>
                    <a:lnTo>
                      <a:pt x="575" y="466"/>
                    </a:lnTo>
                    <a:lnTo>
                      <a:pt x="575" y="472"/>
                    </a:lnTo>
                    <a:lnTo>
                      <a:pt x="569" y="472"/>
                    </a:lnTo>
                    <a:lnTo>
                      <a:pt x="569" y="478"/>
                    </a:lnTo>
                    <a:lnTo>
                      <a:pt x="563" y="484"/>
                    </a:lnTo>
                    <a:lnTo>
                      <a:pt x="563" y="489"/>
                    </a:lnTo>
                    <a:lnTo>
                      <a:pt x="563" y="495"/>
                    </a:lnTo>
                    <a:lnTo>
                      <a:pt x="558" y="495"/>
                    </a:lnTo>
                    <a:lnTo>
                      <a:pt x="563" y="501"/>
                    </a:lnTo>
                    <a:lnTo>
                      <a:pt x="558" y="501"/>
                    </a:lnTo>
                    <a:lnTo>
                      <a:pt x="558" y="507"/>
                    </a:lnTo>
                    <a:lnTo>
                      <a:pt x="558" y="512"/>
                    </a:lnTo>
                    <a:lnTo>
                      <a:pt x="558" y="518"/>
                    </a:lnTo>
                    <a:lnTo>
                      <a:pt x="552" y="518"/>
                    </a:lnTo>
                    <a:lnTo>
                      <a:pt x="558" y="518"/>
                    </a:lnTo>
                    <a:lnTo>
                      <a:pt x="552" y="518"/>
                    </a:lnTo>
                    <a:lnTo>
                      <a:pt x="558" y="524"/>
                    </a:lnTo>
                    <a:lnTo>
                      <a:pt x="552" y="524"/>
                    </a:lnTo>
                    <a:lnTo>
                      <a:pt x="558" y="524"/>
                    </a:lnTo>
                    <a:lnTo>
                      <a:pt x="552" y="524"/>
                    </a:lnTo>
                    <a:lnTo>
                      <a:pt x="552" y="530"/>
                    </a:lnTo>
                    <a:lnTo>
                      <a:pt x="558" y="530"/>
                    </a:lnTo>
                    <a:lnTo>
                      <a:pt x="552" y="530"/>
                    </a:lnTo>
                    <a:lnTo>
                      <a:pt x="552" y="535"/>
                    </a:lnTo>
                    <a:lnTo>
                      <a:pt x="546" y="541"/>
                    </a:lnTo>
                    <a:lnTo>
                      <a:pt x="546" y="547"/>
                    </a:lnTo>
                    <a:lnTo>
                      <a:pt x="546" y="553"/>
                    </a:lnTo>
                    <a:lnTo>
                      <a:pt x="546" y="558"/>
                    </a:lnTo>
                    <a:lnTo>
                      <a:pt x="540" y="564"/>
                    </a:lnTo>
                    <a:lnTo>
                      <a:pt x="546" y="564"/>
                    </a:lnTo>
                    <a:lnTo>
                      <a:pt x="540" y="564"/>
                    </a:lnTo>
                    <a:lnTo>
                      <a:pt x="540" y="570"/>
                    </a:lnTo>
                    <a:lnTo>
                      <a:pt x="540" y="576"/>
                    </a:lnTo>
                    <a:lnTo>
                      <a:pt x="540" y="582"/>
                    </a:lnTo>
                    <a:lnTo>
                      <a:pt x="535" y="582"/>
                    </a:lnTo>
                    <a:lnTo>
                      <a:pt x="535" y="587"/>
                    </a:lnTo>
                    <a:lnTo>
                      <a:pt x="540" y="587"/>
                    </a:lnTo>
                    <a:lnTo>
                      <a:pt x="535" y="587"/>
                    </a:lnTo>
                    <a:lnTo>
                      <a:pt x="540" y="587"/>
                    </a:lnTo>
                    <a:lnTo>
                      <a:pt x="546" y="587"/>
                    </a:lnTo>
                    <a:lnTo>
                      <a:pt x="546" y="593"/>
                    </a:lnTo>
                    <a:lnTo>
                      <a:pt x="546" y="599"/>
                    </a:lnTo>
                    <a:lnTo>
                      <a:pt x="552" y="599"/>
                    </a:lnTo>
                    <a:lnTo>
                      <a:pt x="546" y="599"/>
                    </a:lnTo>
                    <a:lnTo>
                      <a:pt x="546" y="605"/>
                    </a:lnTo>
                    <a:lnTo>
                      <a:pt x="546" y="610"/>
                    </a:lnTo>
                    <a:lnTo>
                      <a:pt x="540" y="610"/>
                    </a:lnTo>
                    <a:lnTo>
                      <a:pt x="540" y="616"/>
                    </a:lnTo>
                    <a:lnTo>
                      <a:pt x="535" y="616"/>
                    </a:lnTo>
                    <a:lnTo>
                      <a:pt x="529" y="616"/>
                    </a:lnTo>
                    <a:lnTo>
                      <a:pt x="523" y="622"/>
                    </a:lnTo>
                    <a:lnTo>
                      <a:pt x="517" y="622"/>
                    </a:lnTo>
                    <a:lnTo>
                      <a:pt x="517" y="628"/>
                    </a:lnTo>
                    <a:lnTo>
                      <a:pt x="512" y="628"/>
                    </a:lnTo>
                    <a:lnTo>
                      <a:pt x="512" y="633"/>
                    </a:lnTo>
                    <a:lnTo>
                      <a:pt x="506" y="633"/>
                    </a:lnTo>
                    <a:lnTo>
                      <a:pt x="506" y="639"/>
                    </a:lnTo>
                    <a:lnTo>
                      <a:pt x="500" y="639"/>
                    </a:lnTo>
                    <a:lnTo>
                      <a:pt x="500" y="645"/>
                    </a:lnTo>
                    <a:lnTo>
                      <a:pt x="494" y="645"/>
                    </a:lnTo>
                    <a:lnTo>
                      <a:pt x="500" y="645"/>
                    </a:lnTo>
                    <a:lnTo>
                      <a:pt x="494" y="645"/>
                    </a:lnTo>
                    <a:lnTo>
                      <a:pt x="500" y="645"/>
                    </a:lnTo>
                    <a:lnTo>
                      <a:pt x="494" y="651"/>
                    </a:lnTo>
                    <a:lnTo>
                      <a:pt x="494" y="656"/>
                    </a:lnTo>
                    <a:lnTo>
                      <a:pt x="489" y="656"/>
                    </a:lnTo>
                    <a:lnTo>
                      <a:pt x="489" y="662"/>
                    </a:lnTo>
                    <a:lnTo>
                      <a:pt x="483" y="662"/>
                    </a:lnTo>
                    <a:lnTo>
                      <a:pt x="483" y="656"/>
                    </a:lnTo>
                    <a:lnTo>
                      <a:pt x="477" y="656"/>
                    </a:lnTo>
                    <a:lnTo>
                      <a:pt x="471" y="656"/>
                    </a:lnTo>
                    <a:lnTo>
                      <a:pt x="466" y="656"/>
                    </a:lnTo>
                    <a:lnTo>
                      <a:pt x="460" y="656"/>
                    </a:lnTo>
                    <a:lnTo>
                      <a:pt x="454" y="656"/>
                    </a:lnTo>
                    <a:lnTo>
                      <a:pt x="448" y="651"/>
                    </a:lnTo>
                    <a:lnTo>
                      <a:pt x="443" y="651"/>
                    </a:lnTo>
                    <a:lnTo>
                      <a:pt x="437" y="651"/>
                    </a:lnTo>
                    <a:lnTo>
                      <a:pt x="437" y="645"/>
                    </a:lnTo>
                    <a:lnTo>
                      <a:pt x="431" y="645"/>
                    </a:lnTo>
                    <a:lnTo>
                      <a:pt x="425" y="645"/>
                    </a:lnTo>
                    <a:lnTo>
                      <a:pt x="425" y="639"/>
                    </a:lnTo>
                    <a:lnTo>
                      <a:pt x="420" y="639"/>
                    </a:lnTo>
                    <a:lnTo>
                      <a:pt x="414" y="639"/>
                    </a:lnTo>
                    <a:lnTo>
                      <a:pt x="414" y="633"/>
                    </a:lnTo>
                    <a:lnTo>
                      <a:pt x="408" y="633"/>
                    </a:lnTo>
                    <a:lnTo>
                      <a:pt x="402" y="633"/>
                    </a:lnTo>
                    <a:lnTo>
                      <a:pt x="397" y="633"/>
                    </a:lnTo>
                    <a:lnTo>
                      <a:pt x="397" y="639"/>
                    </a:lnTo>
                    <a:lnTo>
                      <a:pt x="391" y="639"/>
                    </a:lnTo>
                    <a:lnTo>
                      <a:pt x="385" y="645"/>
                    </a:lnTo>
                    <a:lnTo>
                      <a:pt x="379" y="645"/>
                    </a:lnTo>
                    <a:lnTo>
                      <a:pt x="374" y="645"/>
                    </a:lnTo>
                    <a:lnTo>
                      <a:pt x="374" y="651"/>
                    </a:lnTo>
                    <a:lnTo>
                      <a:pt x="368" y="651"/>
                    </a:lnTo>
                    <a:lnTo>
                      <a:pt x="368" y="645"/>
                    </a:lnTo>
                    <a:lnTo>
                      <a:pt x="368" y="651"/>
                    </a:lnTo>
                    <a:lnTo>
                      <a:pt x="362" y="651"/>
                    </a:lnTo>
                    <a:lnTo>
                      <a:pt x="362" y="645"/>
                    </a:lnTo>
                    <a:lnTo>
                      <a:pt x="356" y="645"/>
                    </a:lnTo>
                    <a:lnTo>
                      <a:pt x="356" y="639"/>
                    </a:lnTo>
                    <a:lnTo>
                      <a:pt x="351" y="639"/>
                    </a:lnTo>
                    <a:lnTo>
                      <a:pt x="351" y="633"/>
                    </a:lnTo>
                    <a:lnTo>
                      <a:pt x="345" y="633"/>
                    </a:lnTo>
                    <a:lnTo>
                      <a:pt x="345" y="628"/>
                    </a:lnTo>
                    <a:lnTo>
                      <a:pt x="339" y="628"/>
                    </a:lnTo>
                    <a:lnTo>
                      <a:pt x="333" y="628"/>
                    </a:lnTo>
                    <a:lnTo>
                      <a:pt x="328" y="628"/>
                    </a:lnTo>
                    <a:lnTo>
                      <a:pt x="322" y="628"/>
                    </a:lnTo>
                    <a:lnTo>
                      <a:pt x="316" y="628"/>
                    </a:lnTo>
                    <a:lnTo>
                      <a:pt x="310" y="628"/>
                    </a:lnTo>
                    <a:lnTo>
                      <a:pt x="305" y="628"/>
                    </a:lnTo>
                    <a:lnTo>
                      <a:pt x="305" y="633"/>
                    </a:lnTo>
                    <a:lnTo>
                      <a:pt x="299" y="633"/>
                    </a:lnTo>
                    <a:lnTo>
                      <a:pt x="299" y="639"/>
                    </a:lnTo>
                    <a:lnTo>
                      <a:pt x="293" y="639"/>
                    </a:lnTo>
                    <a:lnTo>
                      <a:pt x="293" y="645"/>
                    </a:lnTo>
                    <a:lnTo>
                      <a:pt x="287" y="645"/>
                    </a:lnTo>
                    <a:lnTo>
                      <a:pt x="282" y="645"/>
                    </a:lnTo>
                    <a:lnTo>
                      <a:pt x="282" y="651"/>
                    </a:lnTo>
                    <a:lnTo>
                      <a:pt x="276" y="651"/>
                    </a:lnTo>
                    <a:lnTo>
                      <a:pt x="276" y="656"/>
                    </a:lnTo>
                    <a:lnTo>
                      <a:pt x="270" y="656"/>
                    </a:lnTo>
                    <a:lnTo>
                      <a:pt x="270" y="662"/>
                    </a:lnTo>
                    <a:lnTo>
                      <a:pt x="264" y="662"/>
                    </a:lnTo>
                    <a:lnTo>
                      <a:pt x="264" y="668"/>
                    </a:lnTo>
                    <a:lnTo>
                      <a:pt x="258" y="668"/>
                    </a:lnTo>
                    <a:lnTo>
                      <a:pt x="258" y="674"/>
                    </a:lnTo>
                    <a:lnTo>
                      <a:pt x="258" y="679"/>
                    </a:lnTo>
                    <a:lnTo>
                      <a:pt x="258" y="685"/>
                    </a:lnTo>
                    <a:lnTo>
                      <a:pt x="253" y="685"/>
                    </a:lnTo>
                    <a:lnTo>
                      <a:pt x="247" y="685"/>
                    </a:lnTo>
                    <a:lnTo>
                      <a:pt x="247" y="691"/>
                    </a:lnTo>
                    <a:lnTo>
                      <a:pt x="241" y="691"/>
                    </a:lnTo>
                    <a:lnTo>
                      <a:pt x="235" y="691"/>
                    </a:lnTo>
                    <a:lnTo>
                      <a:pt x="230" y="691"/>
                    </a:lnTo>
                    <a:lnTo>
                      <a:pt x="224" y="697"/>
                    </a:lnTo>
                    <a:lnTo>
                      <a:pt x="218" y="697"/>
                    </a:lnTo>
                    <a:lnTo>
                      <a:pt x="212" y="702"/>
                    </a:lnTo>
                    <a:lnTo>
                      <a:pt x="207" y="702"/>
                    </a:lnTo>
                    <a:lnTo>
                      <a:pt x="201" y="702"/>
                    </a:lnTo>
                    <a:lnTo>
                      <a:pt x="195" y="702"/>
                    </a:lnTo>
                    <a:lnTo>
                      <a:pt x="189" y="702"/>
                    </a:lnTo>
                    <a:lnTo>
                      <a:pt x="189" y="708"/>
                    </a:lnTo>
                    <a:lnTo>
                      <a:pt x="184" y="708"/>
                    </a:lnTo>
                    <a:lnTo>
                      <a:pt x="178" y="708"/>
                    </a:lnTo>
                    <a:lnTo>
                      <a:pt x="172" y="708"/>
                    </a:lnTo>
                    <a:lnTo>
                      <a:pt x="172" y="714"/>
                    </a:lnTo>
                    <a:lnTo>
                      <a:pt x="166" y="714"/>
                    </a:lnTo>
                    <a:lnTo>
                      <a:pt x="161" y="720"/>
                    </a:lnTo>
                    <a:lnTo>
                      <a:pt x="155" y="725"/>
                    </a:lnTo>
                    <a:lnTo>
                      <a:pt x="149" y="725"/>
                    </a:lnTo>
                    <a:lnTo>
                      <a:pt x="143" y="725"/>
                    </a:lnTo>
                    <a:lnTo>
                      <a:pt x="138" y="725"/>
                    </a:lnTo>
                    <a:lnTo>
                      <a:pt x="132" y="725"/>
                    </a:lnTo>
                    <a:lnTo>
                      <a:pt x="132" y="720"/>
                    </a:lnTo>
                    <a:lnTo>
                      <a:pt x="126" y="725"/>
                    </a:lnTo>
                    <a:lnTo>
                      <a:pt x="120" y="725"/>
                    </a:lnTo>
                    <a:lnTo>
                      <a:pt x="115" y="725"/>
                    </a:lnTo>
                    <a:lnTo>
                      <a:pt x="109" y="725"/>
                    </a:lnTo>
                    <a:lnTo>
                      <a:pt x="103" y="725"/>
                    </a:lnTo>
                    <a:lnTo>
                      <a:pt x="97" y="725"/>
                    </a:lnTo>
                    <a:lnTo>
                      <a:pt x="92" y="725"/>
                    </a:lnTo>
                    <a:lnTo>
                      <a:pt x="86" y="725"/>
                    </a:lnTo>
                    <a:lnTo>
                      <a:pt x="86" y="720"/>
                    </a:lnTo>
                    <a:lnTo>
                      <a:pt x="80" y="720"/>
                    </a:lnTo>
                    <a:lnTo>
                      <a:pt x="74" y="714"/>
                    </a:lnTo>
                    <a:lnTo>
                      <a:pt x="69" y="714"/>
                    </a:lnTo>
                    <a:lnTo>
                      <a:pt x="69" y="720"/>
                    </a:lnTo>
                    <a:lnTo>
                      <a:pt x="63" y="720"/>
                    </a:lnTo>
                    <a:lnTo>
                      <a:pt x="63" y="714"/>
                    </a:lnTo>
                    <a:lnTo>
                      <a:pt x="57" y="720"/>
                    </a:lnTo>
                    <a:lnTo>
                      <a:pt x="51" y="720"/>
                    </a:lnTo>
                    <a:lnTo>
                      <a:pt x="46" y="720"/>
                    </a:lnTo>
                    <a:lnTo>
                      <a:pt x="40" y="720"/>
                    </a:lnTo>
                    <a:lnTo>
                      <a:pt x="34" y="714"/>
                    </a:lnTo>
                    <a:lnTo>
                      <a:pt x="28" y="714"/>
                    </a:lnTo>
                    <a:lnTo>
                      <a:pt x="28" y="708"/>
                    </a:lnTo>
                    <a:lnTo>
                      <a:pt x="23" y="702"/>
                    </a:lnTo>
                    <a:lnTo>
                      <a:pt x="17" y="702"/>
                    </a:lnTo>
                    <a:lnTo>
                      <a:pt x="11" y="702"/>
                    </a:lnTo>
                    <a:lnTo>
                      <a:pt x="17" y="697"/>
                    </a:lnTo>
                    <a:lnTo>
                      <a:pt x="11" y="697"/>
                    </a:lnTo>
                    <a:lnTo>
                      <a:pt x="11" y="691"/>
                    </a:lnTo>
                    <a:lnTo>
                      <a:pt x="11" y="685"/>
                    </a:lnTo>
                    <a:lnTo>
                      <a:pt x="11" y="679"/>
                    </a:lnTo>
                    <a:lnTo>
                      <a:pt x="11" y="674"/>
                    </a:lnTo>
                    <a:lnTo>
                      <a:pt x="5" y="674"/>
                    </a:lnTo>
                    <a:lnTo>
                      <a:pt x="5" y="679"/>
                    </a:lnTo>
                    <a:lnTo>
                      <a:pt x="5" y="674"/>
                    </a:lnTo>
                    <a:lnTo>
                      <a:pt x="5" y="679"/>
                    </a:lnTo>
                    <a:lnTo>
                      <a:pt x="0" y="679"/>
                    </a:lnTo>
                    <a:lnTo>
                      <a:pt x="0" y="674"/>
                    </a:lnTo>
                    <a:lnTo>
                      <a:pt x="0" y="668"/>
                    </a:lnTo>
                    <a:lnTo>
                      <a:pt x="0" y="662"/>
                    </a:lnTo>
                    <a:lnTo>
                      <a:pt x="0" y="656"/>
                    </a:lnTo>
                    <a:lnTo>
                      <a:pt x="5" y="656"/>
                    </a:lnTo>
                    <a:lnTo>
                      <a:pt x="5" y="651"/>
                    </a:lnTo>
                    <a:lnTo>
                      <a:pt x="11" y="651"/>
                    </a:lnTo>
                    <a:lnTo>
                      <a:pt x="11" y="645"/>
                    </a:lnTo>
                    <a:lnTo>
                      <a:pt x="17" y="645"/>
                    </a:lnTo>
                    <a:lnTo>
                      <a:pt x="17" y="651"/>
                    </a:lnTo>
                    <a:lnTo>
                      <a:pt x="17" y="645"/>
                    </a:lnTo>
                    <a:lnTo>
                      <a:pt x="17" y="639"/>
                    </a:lnTo>
                    <a:lnTo>
                      <a:pt x="23" y="639"/>
                    </a:lnTo>
                    <a:lnTo>
                      <a:pt x="28" y="639"/>
                    </a:lnTo>
                    <a:lnTo>
                      <a:pt x="28" y="633"/>
                    </a:lnTo>
                    <a:lnTo>
                      <a:pt x="34" y="639"/>
                    </a:lnTo>
                    <a:lnTo>
                      <a:pt x="34" y="633"/>
                    </a:lnTo>
                    <a:lnTo>
                      <a:pt x="40" y="633"/>
                    </a:lnTo>
                    <a:lnTo>
                      <a:pt x="40" y="639"/>
                    </a:lnTo>
                    <a:lnTo>
                      <a:pt x="40" y="633"/>
                    </a:lnTo>
                    <a:lnTo>
                      <a:pt x="46" y="633"/>
                    </a:lnTo>
                    <a:lnTo>
                      <a:pt x="40" y="633"/>
                    </a:lnTo>
                    <a:lnTo>
                      <a:pt x="40" y="628"/>
                    </a:lnTo>
                    <a:lnTo>
                      <a:pt x="40" y="633"/>
                    </a:lnTo>
                    <a:lnTo>
                      <a:pt x="40" y="628"/>
                    </a:lnTo>
                    <a:lnTo>
                      <a:pt x="34" y="633"/>
                    </a:lnTo>
                    <a:lnTo>
                      <a:pt x="34" y="628"/>
                    </a:lnTo>
                    <a:lnTo>
                      <a:pt x="28" y="628"/>
                    </a:lnTo>
                    <a:lnTo>
                      <a:pt x="28" y="622"/>
                    </a:lnTo>
                    <a:lnTo>
                      <a:pt x="28" y="628"/>
                    </a:lnTo>
                    <a:lnTo>
                      <a:pt x="23" y="622"/>
                    </a:lnTo>
                    <a:lnTo>
                      <a:pt x="17" y="622"/>
                    </a:lnTo>
                    <a:lnTo>
                      <a:pt x="17" y="616"/>
                    </a:lnTo>
                    <a:lnTo>
                      <a:pt x="11" y="616"/>
                    </a:lnTo>
                    <a:lnTo>
                      <a:pt x="17" y="616"/>
                    </a:lnTo>
                    <a:lnTo>
                      <a:pt x="17" y="610"/>
                    </a:lnTo>
                    <a:lnTo>
                      <a:pt x="23" y="610"/>
                    </a:lnTo>
                    <a:lnTo>
                      <a:pt x="23" y="605"/>
                    </a:lnTo>
                    <a:lnTo>
                      <a:pt x="23" y="599"/>
                    </a:lnTo>
                    <a:lnTo>
                      <a:pt x="23" y="593"/>
                    </a:lnTo>
                    <a:lnTo>
                      <a:pt x="28" y="593"/>
                    </a:lnTo>
                    <a:lnTo>
                      <a:pt x="34" y="593"/>
                    </a:lnTo>
                    <a:lnTo>
                      <a:pt x="34" y="587"/>
                    </a:lnTo>
                    <a:lnTo>
                      <a:pt x="34" y="582"/>
                    </a:lnTo>
                    <a:lnTo>
                      <a:pt x="28" y="582"/>
                    </a:lnTo>
                    <a:lnTo>
                      <a:pt x="28" y="576"/>
                    </a:lnTo>
                    <a:lnTo>
                      <a:pt x="28" y="582"/>
                    </a:lnTo>
                    <a:lnTo>
                      <a:pt x="28" y="576"/>
                    </a:lnTo>
                    <a:lnTo>
                      <a:pt x="28" y="570"/>
                    </a:lnTo>
                    <a:lnTo>
                      <a:pt x="28" y="564"/>
                    </a:lnTo>
                    <a:lnTo>
                      <a:pt x="34" y="564"/>
                    </a:lnTo>
                    <a:lnTo>
                      <a:pt x="40" y="558"/>
                    </a:lnTo>
                    <a:lnTo>
                      <a:pt x="46" y="558"/>
                    </a:lnTo>
                    <a:lnTo>
                      <a:pt x="46" y="564"/>
                    </a:lnTo>
                    <a:lnTo>
                      <a:pt x="46" y="558"/>
                    </a:lnTo>
                    <a:lnTo>
                      <a:pt x="46" y="564"/>
                    </a:lnTo>
                    <a:lnTo>
                      <a:pt x="51" y="564"/>
                    </a:lnTo>
                    <a:lnTo>
                      <a:pt x="51" y="558"/>
                    </a:lnTo>
                    <a:lnTo>
                      <a:pt x="57" y="558"/>
                    </a:lnTo>
                    <a:lnTo>
                      <a:pt x="57" y="564"/>
                    </a:lnTo>
                    <a:lnTo>
                      <a:pt x="63" y="564"/>
                    </a:lnTo>
                    <a:lnTo>
                      <a:pt x="69" y="564"/>
                    </a:lnTo>
                    <a:lnTo>
                      <a:pt x="74" y="564"/>
                    </a:lnTo>
                    <a:lnTo>
                      <a:pt x="74" y="558"/>
                    </a:lnTo>
                    <a:lnTo>
                      <a:pt x="80" y="558"/>
                    </a:lnTo>
                    <a:lnTo>
                      <a:pt x="86" y="558"/>
                    </a:lnTo>
                    <a:lnTo>
                      <a:pt x="86" y="553"/>
                    </a:lnTo>
                    <a:lnTo>
                      <a:pt x="92" y="553"/>
                    </a:lnTo>
                    <a:lnTo>
                      <a:pt x="97" y="547"/>
                    </a:lnTo>
                    <a:lnTo>
                      <a:pt x="103" y="547"/>
                    </a:lnTo>
                    <a:lnTo>
                      <a:pt x="109" y="547"/>
                    </a:lnTo>
                    <a:lnTo>
                      <a:pt x="115" y="547"/>
                    </a:lnTo>
                    <a:lnTo>
                      <a:pt x="120" y="547"/>
                    </a:lnTo>
                    <a:lnTo>
                      <a:pt x="120" y="553"/>
                    </a:lnTo>
                    <a:lnTo>
                      <a:pt x="126" y="553"/>
                    </a:lnTo>
                    <a:lnTo>
                      <a:pt x="132" y="553"/>
                    </a:lnTo>
                    <a:lnTo>
                      <a:pt x="132" y="547"/>
                    </a:lnTo>
                    <a:lnTo>
                      <a:pt x="138" y="547"/>
                    </a:lnTo>
                    <a:lnTo>
                      <a:pt x="138" y="541"/>
                    </a:lnTo>
                    <a:lnTo>
                      <a:pt x="138" y="535"/>
                    </a:lnTo>
                    <a:lnTo>
                      <a:pt x="143" y="535"/>
                    </a:lnTo>
                    <a:lnTo>
                      <a:pt x="143" y="530"/>
                    </a:lnTo>
                    <a:lnTo>
                      <a:pt x="149" y="530"/>
                    </a:lnTo>
                    <a:lnTo>
                      <a:pt x="149" y="524"/>
                    </a:lnTo>
                    <a:lnTo>
                      <a:pt x="155" y="524"/>
                    </a:lnTo>
                    <a:lnTo>
                      <a:pt x="161" y="524"/>
                    </a:lnTo>
                    <a:lnTo>
                      <a:pt x="166" y="524"/>
                    </a:lnTo>
                    <a:lnTo>
                      <a:pt x="166" y="518"/>
                    </a:lnTo>
                    <a:lnTo>
                      <a:pt x="172" y="518"/>
                    </a:lnTo>
                    <a:lnTo>
                      <a:pt x="172" y="512"/>
                    </a:lnTo>
                    <a:lnTo>
                      <a:pt x="178" y="512"/>
                    </a:lnTo>
                    <a:lnTo>
                      <a:pt x="178" y="507"/>
                    </a:lnTo>
                    <a:lnTo>
                      <a:pt x="184" y="507"/>
                    </a:lnTo>
                    <a:lnTo>
                      <a:pt x="184" y="501"/>
                    </a:lnTo>
                    <a:lnTo>
                      <a:pt x="184" y="495"/>
                    </a:lnTo>
                    <a:lnTo>
                      <a:pt x="189" y="495"/>
                    </a:lnTo>
                    <a:lnTo>
                      <a:pt x="189" y="489"/>
                    </a:lnTo>
                    <a:lnTo>
                      <a:pt x="195" y="489"/>
                    </a:lnTo>
                    <a:lnTo>
                      <a:pt x="201" y="489"/>
                    </a:lnTo>
                    <a:lnTo>
                      <a:pt x="201" y="495"/>
                    </a:lnTo>
                    <a:lnTo>
                      <a:pt x="207" y="495"/>
                    </a:lnTo>
                    <a:lnTo>
                      <a:pt x="207" y="489"/>
                    </a:lnTo>
                    <a:lnTo>
                      <a:pt x="212" y="489"/>
                    </a:lnTo>
                    <a:lnTo>
                      <a:pt x="212" y="484"/>
                    </a:lnTo>
                    <a:lnTo>
                      <a:pt x="218" y="484"/>
                    </a:lnTo>
                    <a:lnTo>
                      <a:pt x="224" y="484"/>
                    </a:lnTo>
                    <a:lnTo>
                      <a:pt x="230" y="484"/>
                    </a:lnTo>
                    <a:lnTo>
                      <a:pt x="230" y="478"/>
                    </a:lnTo>
                    <a:lnTo>
                      <a:pt x="235" y="478"/>
                    </a:lnTo>
                    <a:lnTo>
                      <a:pt x="235" y="472"/>
                    </a:lnTo>
                    <a:lnTo>
                      <a:pt x="241" y="472"/>
                    </a:lnTo>
                    <a:lnTo>
                      <a:pt x="247" y="472"/>
                    </a:lnTo>
                    <a:lnTo>
                      <a:pt x="253" y="472"/>
                    </a:lnTo>
                    <a:lnTo>
                      <a:pt x="258" y="466"/>
                    </a:lnTo>
                    <a:lnTo>
                      <a:pt x="258" y="472"/>
                    </a:lnTo>
                    <a:lnTo>
                      <a:pt x="258" y="466"/>
                    </a:lnTo>
                    <a:lnTo>
                      <a:pt x="264" y="461"/>
                    </a:lnTo>
                    <a:lnTo>
                      <a:pt x="270" y="461"/>
                    </a:lnTo>
                    <a:lnTo>
                      <a:pt x="270" y="455"/>
                    </a:lnTo>
                    <a:lnTo>
                      <a:pt x="276" y="455"/>
                    </a:lnTo>
                    <a:lnTo>
                      <a:pt x="276" y="449"/>
                    </a:lnTo>
                    <a:lnTo>
                      <a:pt x="282" y="449"/>
                    </a:lnTo>
                    <a:lnTo>
                      <a:pt x="282" y="443"/>
                    </a:lnTo>
                    <a:lnTo>
                      <a:pt x="282" y="438"/>
                    </a:lnTo>
                    <a:lnTo>
                      <a:pt x="287" y="438"/>
                    </a:lnTo>
                    <a:lnTo>
                      <a:pt x="282" y="438"/>
                    </a:lnTo>
                    <a:lnTo>
                      <a:pt x="282" y="432"/>
                    </a:lnTo>
                    <a:lnTo>
                      <a:pt x="287" y="432"/>
                    </a:lnTo>
                    <a:lnTo>
                      <a:pt x="287" y="426"/>
                    </a:lnTo>
                    <a:lnTo>
                      <a:pt x="287" y="420"/>
                    </a:lnTo>
                    <a:lnTo>
                      <a:pt x="282" y="420"/>
                    </a:lnTo>
                    <a:lnTo>
                      <a:pt x="276" y="420"/>
                    </a:lnTo>
                    <a:lnTo>
                      <a:pt x="282" y="420"/>
                    </a:lnTo>
                    <a:lnTo>
                      <a:pt x="282" y="415"/>
                    </a:lnTo>
                    <a:lnTo>
                      <a:pt x="276" y="415"/>
                    </a:lnTo>
                    <a:lnTo>
                      <a:pt x="276" y="409"/>
                    </a:lnTo>
                    <a:lnTo>
                      <a:pt x="270" y="409"/>
                    </a:lnTo>
                    <a:lnTo>
                      <a:pt x="276" y="409"/>
                    </a:lnTo>
                    <a:lnTo>
                      <a:pt x="270" y="409"/>
                    </a:lnTo>
                    <a:lnTo>
                      <a:pt x="264" y="409"/>
                    </a:lnTo>
                    <a:lnTo>
                      <a:pt x="270" y="403"/>
                    </a:lnTo>
                    <a:lnTo>
                      <a:pt x="264" y="403"/>
                    </a:lnTo>
                    <a:lnTo>
                      <a:pt x="264" y="397"/>
                    </a:lnTo>
                    <a:lnTo>
                      <a:pt x="258" y="397"/>
                    </a:lnTo>
                    <a:lnTo>
                      <a:pt x="258" y="392"/>
                    </a:lnTo>
                    <a:lnTo>
                      <a:pt x="264" y="392"/>
                    </a:lnTo>
                    <a:lnTo>
                      <a:pt x="264" y="386"/>
                    </a:lnTo>
                    <a:lnTo>
                      <a:pt x="258" y="386"/>
                    </a:lnTo>
                    <a:lnTo>
                      <a:pt x="258" y="380"/>
                    </a:lnTo>
                    <a:lnTo>
                      <a:pt x="264" y="380"/>
                    </a:lnTo>
                    <a:lnTo>
                      <a:pt x="264" y="374"/>
                    </a:lnTo>
                    <a:lnTo>
                      <a:pt x="270" y="374"/>
                    </a:lnTo>
                    <a:lnTo>
                      <a:pt x="270" y="369"/>
                    </a:lnTo>
                    <a:lnTo>
                      <a:pt x="276" y="369"/>
                    </a:lnTo>
                    <a:lnTo>
                      <a:pt x="276" y="374"/>
                    </a:lnTo>
                    <a:lnTo>
                      <a:pt x="276" y="369"/>
                    </a:lnTo>
                    <a:lnTo>
                      <a:pt x="282" y="369"/>
                    </a:lnTo>
                    <a:lnTo>
                      <a:pt x="282" y="363"/>
                    </a:lnTo>
                    <a:lnTo>
                      <a:pt x="287" y="363"/>
                    </a:lnTo>
                    <a:lnTo>
                      <a:pt x="293" y="357"/>
                    </a:lnTo>
                    <a:lnTo>
                      <a:pt x="299" y="357"/>
                    </a:lnTo>
                    <a:lnTo>
                      <a:pt x="299" y="351"/>
                    </a:lnTo>
                    <a:lnTo>
                      <a:pt x="305" y="351"/>
                    </a:lnTo>
                    <a:lnTo>
                      <a:pt x="305" y="346"/>
                    </a:lnTo>
                    <a:lnTo>
                      <a:pt x="310" y="346"/>
                    </a:lnTo>
                    <a:lnTo>
                      <a:pt x="310" y="340"/>
                    </a:lnTo>
                    <a:lnTo>
                      <a:pt x="316" y="340"/>
                    </a:lnTo>
                    <a:lnTo>
                      <a:pt x="316" y="334"/>
                    </a:lnTo>
                    <a:lnTo>
                      <a:pt x="316" y="328"/>
                    </a:lnTo>
                    <a:lnTo>
                      <a:pt x="322" y="328"/>
                    </a:lnTo>
                    <a:lnTo>
                      <a:pt x="322" y="323"/>
                    </a:lnTo>
                    <a:lnTo>
                      <a:pt x="322" y="328"/>
                    </a:lnTo>
                    <a:lnTo>
                      <a:pt x="322" y="323"/>
                    </a:lnTo>
                    <a:lnTo>
                      <a:pt x="328" y="323"/>
                    </a:lnTo>
                    <a:lnTo>
                      <a:pt x="328" y="317"/>
                    </a:lnTo>
                    <a:lnTo>
                      <a:pt x="328" y="311"/>
                    </a:lnTo>
                    <a:lnTo>
                      <a:pt x="333" y="311"/>
                    </a:lnTo>
                    <a:lnTo>
                      <a:pt x="339" y="311"/>
                    </a:lnTo>
                    <a:lnTo>
                      <a:pt x="339" y="305"/>
                    </a:lnTo>
                    <a:lnTo>
                      <a:pt x="345" y="305"/>
                    </a:lnTo>
                    <a:lnTo>
                      <a:pt x="351" y="305"/>
                    </a:lnTo>
                    <a:lnTo>
                      <a:pt x="356" y="305"/>
                    </a:lnTo>
                    <a:lnTo>
                      <a:pt x="362" y="305"/>
                    </a:lnTo>
                    <a:lnTo>
                      <a:pt x="362" y="300"/>
                    </a:lnTo>
                    <a:lnTo>
                      <a:pt x="362" y="305"/>
                    </a:lnTo>
                    <a:lnTo>
                      <a:pt x="368" y="305"/>
                    </a:lnTo>
                    <a:lnTo>
                      <a:pt x="368" y="300"/>
                    </a:lnTo>
                    <a:lnTo>
                      <a:pt x="374" y="300"/>
                    </a:lnTo>
                    <a:lnTo>
                      <a:pt x="379" y="300"/>
                    </a:lnTo>
                    <a:lnTo>
                      <a:pt x="374" y="294"/>
                    </a:lnTo>
                    <a:lnTo>
                      <a:pt x="379" y="294"/>
                    </a:lnTo>
                    <a:lnTo>
                      <a:pt x="379" y="288"/>
                    </a:lnTo>
                    <a:lnTo>
                      <a:pt x="379" y="282"/>
                    </a:lnTo>
                    <a:lnTo>
                      <a:pt x="379" y="277"/>
                    </a:lnTo>
                    <a:lnTo>
                      <a:pt x="385" y="277"/>
                    </a:lnTo>
                    <a:lnTo>
                      <a:pt x="379" y="277"/>
                    </a:lnTo>
                    <a:lnTo>
                      <a:pt x="379" y="271"/>
                    </a:lnTo>
                    <a:lnTo>
                      <a:pt x="379" y="265"/>
                    </a:lnTo>
                    <a:lnTo>
                      <a:pt x="374" y="265"/>
                    </a:lnTo>
                    <a:lnTo>
                      <a:pt x="374" y="259"/>
                    </a:lnTo>
                    <a:lnTo>
                      <a:pt x="379" y="259"/>
                    </a:lnTo>
                    <a:lnTo>
                      <a:pt x="374" y="259"/>
                    </a:lnTo>
                    <a:lnTo>
                      <a:pt x="374" y="253"/>
                    </a:lnTo>
                    <a:lnTo>
                      <a:pt x="368" y="253"/>
                    </a:lnTo>
                    <a:lnTo>
                      <a:pt x="362" y="253"/>
                    </a:lnTo>
                    <a:lnTo>
                      <a:pt x="362" y="248"/>
                    </a:lnTo>
                    <a:lnTo>
                      <a:pt x="356" y="248"/>
                    </a:lnTo>
                    <a:lnTo>
                      <a:pt x="356" y="242"/>
                    </a:lnTo>
                    <a:lnTo>
                      <a:pt x="356" y="236"/>
                    </a:lnTo>
                    <a:lnTo>
                      <a:pt x="351" y="236"/>
                    </a:lnTo>
                    <a:lnTo>
                      <a:pt x="345" y="242"/>
                    </a:lnTo>
                    <a:lnTo>
                      <a:pt x="339" y="242"/>
                    </a:lnTo>
                    <a:lnTo>
                      <a:pt x="339" y="236"/>
                    </a:lnTo>
                    <a:lnTo>
                      <a:pt x="339" y="242"/>
                    </a:lnTo>
                    <a:lnTo>
                      <a:pt x="333" y="242"/>
                    </a:lnTo>
                    <a:lnTo>
                      <a:pt x="333" y="236"/>
                    </a:lnTo>
                    <a:lnTo>
                      <a:pt x="333" y="230"/>
                    </a:lnTo>
                    <a:lnTo>
                      <a:pt x="328" y="230"/>
                    </a:lnTo>
                    <a:lnTo>
                      <a:pt x="328" y="225"/>
                    </a:lnTo>
                    <a:lnTo>
                      <a:pt x="333" y="225"/>
                    </a:lnTo>
                    <a:lnTo>
                      <a:pt x="328" y="225"/>
                    </a:lnTo>
                    <a:lnTo>
                      <a:pt x="328" y="219"/>
                    </a:lnTo>
                    <a:lnTo>
                      <a:pt x="328" y="213"/>
                    </a:lnTo>
                    <a:lnTo>
                      <a:pt x="328" y="207"/>
                    </a:lnTo>
                    <a:lnTo>
                      <a:pt x="328" y="202"/>
                    </a:lnTo>
                    <a:lnTo>
                      <a:pt x="328" y="196"/>
                    </a:lnTo>
                    <a:lnTo>
                      <a:pt x="322" y="196"/>
                    </a:lnTo>
                    <a:lnTo>
                      <a:pt x="322" y="190"/>
                    </a:lnTo>
                    <a:lnTo>
                      <a:pt x="322" y="184"/>
                    </a:lnTo>
                    <a:lnTo>
                      <a:pt x="316" y="184"/>
                    </a:lnTo>
                    <a:lnTo>
                      <a:pt x="322" y="184"/>
                    </a:lnTo>
                    <a:lnTo>
                      <a:pt x="316" y="184"/>
                    </a:lnTo>
                    <a:lnTo>
                      <a:pt x="316" y="179"/>
                    </a:lnTo>
                    <a:lnTo>
                      <a:pt x="316" y="173"/>
                    </a:lnTo>
                    <a:lnTo>
                      <a:pt x="316" y="167"/>
                    </a:lnTo>
                    <a:lnTo>
                      <a:pt x="310" y="167"/>
                    </a:lnTo>
                    <a:lnTo>
                      <a:pt x="316" y="161"/>
                    </a:lnTo>
                    <a:lnTo>
                      <a:pt x="316" y="167"/>
                    </a:lnTo>
                    <a:lnTo>
                      <a:pt x="316" y="161"/>
                    </a:lnTo>
                    <a:lnTo>
                      <a:pt x="310" y="161"/>
                    </a:lnTo>
                    <a:lnTo>
                      <a:pt x="310" y="156"/>
                    </a:lnTo>
                    <a:lnTo>
                      <a:pt x="310" y="150"/>
                    </a:lnTo>
                    <a:lnTo>
                      <a:pt x="305" y="150"/>
                    </a:lnTo>
                    <a:lnTo>
                      <a:pt x="305" y="156"/>
                    </a:lnTo>
                    <a:lnTo>
                      <a:pt x="305" y="150"/>
                    </a:lnTo>
                    <a:lnTo>
                      <a:pt x="299" y="150"/>
                    </a:lnTo>
                    <a:lnTo>
                      <a:pt x="299" y="144"/>
                    </a:lnTo>
                    <a:lnTo>
                      <a:pt x="305" y="144"/>
                    </a:lnTo>
                    <a:lnTo>
                      <a:pt x="305" y="138"/>
                    </a:lnTo>
                    <a:lnTo>
                      <a:pt x="305" y="133"/>
                    </a:lnTo>
                    <a:lnTo>
                      <a:pt x="305" y="127"/>
                    </a:lnTo>
                    <a:lnTo>
                      <a:pt x="310" y="127"/>
                    </a:lnTo>
                    <a:lnTo>
                      <a:pt x="310" y="121"/>
                    </a:lnTo>
                    <a:lnTo>
                      <a:pt x="316" y="127"/>
                    </a:lnTo>
                    <a:lnTo>
                      <a:pt x="322" y="127"/>
                    </a:lnTo>
                    <a:lnTo>
                      <a:pt x="322" y="133"/>
                    </a:lnTo>
                    <a:lnTo>
                      <a:pt x="328" y="133"/>
                    </a:lnTo>
                    <a:lnTo>
                      <a:pt x="333" y="127"/>
                    </a:lnTo>
                    <a:lnTo>
                      <a:pt x="339" y="127"/>
                    </a:lnTo>
                    <a:lnTo>
                      <a:pt x="345" y="133"/>
                    </a:lnTo>
                    <a:lnTo>
                      <a:pt x="351" y="133"/>
                    </a:lnTo>
                    <a:lnTo>
                      <a:pt x="356" y="133"/>
                    </a:lnTo>
                    <a:lnTo>
                      <a:pt x="356" y="127"/>
                    </a:lnTo>
                    <a:lnTo>
                      <a:pt x="362" y="127"/>
                    </a:lnTo>
                    <a:lnTo>
                      <a:pt x="368" y="127"/>
                    </a:lnTo>
                    <a:lnTo>
                      <a:pt x="368" y="121"/>
                    </a:lnTo>
                    <a:lnTo>
                      <a:pt x="368" y="115"/>
                    </a:lnTo>
                    <a:lnTo>
                      <a:pt x="374" y="115"/>
                    </a:lnTo>
                    <a:lnTo>
                      <a:pt x="379" y="121"/>
                    </a:lnTo>
                    <a:lnTo>
                      <a:pt x="379" y="115"/>
                    </a:lnTo>
                    <a:lnTo>
                      <a:pt x="385" y="115"/>
                    </a:lnTo>
                    <a:lnTo>
                      <a:pt x="385" y="110"/>
                    </a:lnTo>
                    <a:lnTo>
                      <a:pt x="385" y="104"/>
                    </a:lnTo>
                    <a:lnTo>
                      <a:pt x="385" y="98"/>
                    </a:lnTo>
                    <a:lnTo>
                      <a:pt x="385" y="92"/>
                    </a:lnTo>
                    <a:lnTo>
                      <a:pt x="385" y="87"/>
                    </a:lnTo>
                    <a:lnTo>
                      <a:pt x="391" y="87"/>
                    </a:lnTo>
                    <a:lnTo>
                      <a:pt x="391" y="81"/>
                    </a:lnTo>
                    <a:lnTo>
                      <a:pt x="385" y="81"/>
                    </a:lnTo>
                    <a:lnTo>
                      <a:pt x="385" y="87"/>
                    </a:lnTo>
                    <a:lnTo>
                      <a:pt x="385" y="81"/>
                    </a:lnTo>
                    <a:lnTo>
                      <a:pt x="379" y="81"/>
                    </a:lnTo>
                    <a:lnTo>
                      <a:pt x="379" y="87"/>
                    </a:lnTo>
                    <a:lnTo>
                      <a:pt x="374" y="92"/>
                    </a:lnTo>
                    <a:lnTo>
                      <a:pt x="374" y="87"/>
                    </a:lnTo>
                    <a:lnTo>
                      <a:pt x="374" y="81"/>
                    </a:lnTo>
                    <a:lnTo>
                      <a:pt x="374" y="87"/>
                    </a:lnTo>
                    <a:lnTo>
                      <a:pt x="374" y="81"/>
                    </a:lnTo>
                    <a:lnTo>
                      <a:pt x="368" y="81"/>
                    </a:lnTo>
                    <a:lnTo>
                      <a:pt x="368" y="75"/>
                    </a:lnTo>
                    <a:lnTo>
                      <a:pt x="368" y="69"/>
                    </a:lnTo>
                    <a:lnTo>
                      <a:pt x="368" y="64"/>
                    </a:lnTo>
                    <a:lnTo>
                      <a:pt x="362" y="64"/>
                    </a:lnTo>
                    <a:lnTo>
                      <a:pt x="356" y="64"/>
                    </a:lnTo>
                    <a:lnTo>
                      <a:pt x="356" y="58"/>
                    </a:lnTo>
                    <a:lnTo>
                      <a:pt x="362" y="58"/>
                    </a:lnTo>
                    <a:lnTo>
                      <a:pt x="356" y="58"/>
                    </a:lnTo>
                    <a:lnTo>
                      <a:pt x="356" y="52"/>
                    </a:lnTo>
                    <a:lnTo>
                      <a:pt x="356" y="46"/>
                    </a:lnTo>
                    <a:lnTo>
                      <a:pt x="362" y="46"/>
                    </a:lnTo>
                    <a:lnTo>
                      <a:pt x="368" y="46"/>
                    </a:lnTo>
                    <a:lnTo>
                      <a:pt x="362" y="41"/>
                    </a:lnTo>
                    <a:lnTo>
                      <a:pt x="368" y="41"/>
                    </a:lnTo>
                    <a:lnTo>
                      <a:pt x="368" y="35"/>
                    </a:lnTo>
                    <a:lnTo>
                      <a:pt x="362" y="35"/>
                    </a:lnTo>
                    <a:lnTo>
                      <a:pt x="368" y="35"/>
                    </a:lnTo>
                    <a:lnTo>
                      <a:pt x="362" y="29"/>
                    </a:lnTo>
                    <a:lnTo>
                      <a:pt x="362" y="23"/>
                    </a:lnTo>
                    <a:lnTo>
                      <a:pt x="368" y="23"/>
                    </a:lnTo>
                    <a:lnTo>
                      <a:pt x="368" y="18"/>
                    </a:lnTo>
                    <a:lnTo>
                      <a:pt x="368" y="12"/>
                    </a:lnTo>
                    <a:lnTo>
                      <a:pt x="362" y="12"/>
                    </a:lnTo>
                    <a:lnTo>
                      <a:pt x="368" y="6"/>
                    </a:lnTo>
                    <a:lnTo>
                      <a:pt x="374" y="0"/>
                    </a:ln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FF9966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1" name="Freeform 371"/>
              <p:cNvSpPr>
                <a:spLocks/>
              </p:cNvSpPr>
              <p:nvPr/>
            </p:nvSpPr>
            <p:spPr bwMode="auto">
              <a:xfrm>
                <a:off x="747" y="1840"/>
                <a:ext cx="328" cy="213"/>
              </a:xfrm>
              <a:custGeom>
                <a:avLst/>
                <a:gdLst>
                  <a:gd name="T0" fmla="*/ 46 w 328"/>
                  <a:gd name="T1" fmla="*/ 64 h 213"/>
                  <a:gd name="T2" fmla="*/ 63 w 328"/>
                  <a:gd name="T3" fmla="*/ 64 h 213"/>
                  <a:gd name="T4" fmla="*/ 75 w 328"/>
                  <a:gd name="T5" fmla="*/ 58 h 213"/>
                  <a:gd name="T6" fmla="*/ 86 w 328"/>
                  <a:gd name="T7" fmla="*/ 52 h 213"/>
                  <a:gd name="T8" fmla="*/ 98 w 328"/>
                  <a:gd name="T9" fmla="*/ 58 h 213"/>
                  <a:gd name="T10" fmla="*/ 92 w 328"/>
                  <a:gd name="T11" fmla="*/ 46 h 213"/>
                  <a:gd name="T12" fmla="*/ 109 w 328"/>
                  <a:gd name="T13" fmla="*/ 35 h 213"/>
                  <a:gd name="T14" fmla="*/ 121 w 328"/>
                  <a:gd name="T15" fmla="*/ 29 h 213"/>
                  <a:gd name="T16" fmla="*/ 132 w 328"/>
                  <a:gd name="T17" fmla="*/ 23 h 213"/>
                  <a:gd name="T18" fmla="*/ 144 w 328"/>
                  <a:gd name="T19" fmla="*/ 29 h 213"/>
                  <a:gd name="T20" fmla="*/ 155 w 328"/>
                  <a:gd name="T21" fmla="*/ 6 h 213"/>
                  <a:gd name="T22" fmla="*/ 184 w 328"/>
                  <a:gd name="T23" fmla="*/ 0 h 213"/>
                  <a:gd name="T24" fmla="*/ 190 w 328"/>
                  <a:gd name="T25" fmla="*/ 0 h 213"/>
                  <a:gd name="T26" fmla="*/ 196 w 328"/>
                  <a:gd name="T27" fmla="*/ 18 h 213"/>
                  <a:gd name="T28" fmla="*/ 219 w 328"/>
                  <a:gd name="T29" fmla="*/ 23 h 213"/>
                  <a:gd name="T30" fmla="*/ 236 w 328"/>
                  <a:gd name="T31" fmla="*/ 23 h 213"/>
                  <a:gd name="T32" fmla="*/ 253 w 328"/>
                  <a:gd name="T33" fmla="*/ 12 h 213"/>
                  <a:gd name="T34" fmla="*/ 271 w 328"/>
                  <a:gd name="T35" fmla="*/ 29 h 213"/>
                  <a:gd name="T36" fmla="*/ 282 w 328"/>
                  <a:gd name="T37" fmla="*/ 41 h 213"/>
                  <a:gd name="T38" fmla="*/ 299 w 328"/>
                  <a:gd name="T39" fmla="*/ 64 h 213"/>
                  <a:gd name="T40" fmla="*/ 328 w 328"/>
                  <a:gd name="T41" fmla="*/ 92 h 213"/>
                  <a:gd name="T42" fmla="*/ 311 w 328"/>
                  <a:gd name="T43" fmla="*/ 104 h 213"/>
                  <a:gd name="T44" fmla="*/ 299 w 328"/>
                  <a:gd name="T45" fmla="*/ 104 h 213"/>
                  <a:gd name="T46" fmla="*/ 276 w 328"/>
                  <a:gd name="T47" fmla="*/ 92 h 213"/>
                  <a:gd name="T48" fmla="*/ 265 w 328"/>
                  <a:gd name="T49" fmla="*/ 104 h 213"/>
                  <a:gd name="T50" fmla="*/ 259 w 328"/>
                  <a:gd name="T51" fmla="*/ 115 h 213"/>
                  <a:gd name="T52" fmla="*/ 253 w 328"/>
                  <a:gd name="T53" fmla="*/ 127 h 213"/>
                  <a:gd name="T54" fmla="*/ 242 w 328"/>
                  <a:gd name="T55" fmla="*/ 115 h 213"/>
                  <a:gd name="T56" fmla="*/ 219 w 328"/>
                  <a:gd name="T57" fmla="*/ 110 h 213"/>
                  <a:gd name="T58" fmla="*/ 213 w 328"/>
                  <a:gd name="T59" fmla="*/ 115 h 213"/>
                  <a:gd name="T60" fmla="*/ 202 w 328"/>
                  <a:gd name="T61" fmla="*/ 115 h 213"/>
                  <a:gd name="T62" fmla="*/ 190 w 328"/>
                  <a:gd name="T63" fmla="*/ 127 h 213"/>
                  <a:gd name="T64" fmla="*/ 196 w 328"/>
                  <a:gd name="T65" fmla="*/ 138 h 213"/>
                  <a:gd name="T66" fmla="*/ 190 w 328"/>
                  <a:gd name="T67" fmla="*/ 150 h 213"/>
                  <a:gd name="T68" fmla="*/ 179 w 328"/>
                  <a:gd name="T69" fmla="*/ 167 h 213"/>
                  <a:gd name="T70" fmla="*/ 161 w 328"/>
                  <a:gd name="T71" fmla="*/ 167 h 213"/>
                  <a:gd name="T72" fmla="*/ 161 w 328"/>
                  <a:gd name="T73" fmla="*/ 179 h 213"/>
                  <a:gd name="T74" fmla="*/ 161 w 328"/>
                  <a:gd name="T75" fmla="*/ 196 h 213"/>
                  <a:gd name="T76" fmla="*/ 150 w 328"/>
                  <a:gd name="T77" fmla="*/ 202 h 213"/>
                  <a:gd name="T78" fmla="*/ 138 w 328"/>
                  <a:gd name="T79" fmla="*/ 208 h 213"/>
                  <a:gd name="T80" fmla="*/ 121 w 328"/>
                  <a:gd name="T81" fmla="*/ 208 h 213"/>
                  <a:gd name="T82" fmla="*/ 127 w 328"/>
                  <a:gd name="T83" fmla="*/ 190 h 213"/>
                  <a:gd name="T84" fmla="*/ 109 w 328"/>
                  <a:gd name="T85" fmla="*/ 196 h 213"/>
                  <a:gd name="T86" fmla="*/ 92 w 328"/>
                  <a:gd name="T87" fmla="*/ 202 h 213"/>
                  <a:gd name="T88" fmla="*/ 92 w 328"/>
                  <a:gd name="T89" fmla="*/ 196 h 213"/>
                  <a:gd name="T90" fmla="*/ 75 w 328"/>
                  <a:gd name="T91" fmla="*/ 208 h 213"/>
                  <a:gd name="T92" fmla="*/ 63 w 328"/>
                  <a:gd name="T93" fmla="*/ 202 h 213"/>
                  <a:gd name="T94" fmla="*/ 58 w 328"/>
                  <a:gd name="T95" fmla="*/ 190 h 213"/>
                  <a:gd name="T96" fmla="*/ 58 w 328"/>
                  <a:gd name="T97" fmla="*/ 184 h 213"/>
                  <a:gd name="T98" fmla="*/ 52 w 328"/>
                  <a:gd name="T99" fmla="*/ 173 h 213"/>
                  <a:gd name="T100" fmla="*/ 46 w 328"/>
                  <a:gd name="T101" fmla="*/ 156 h 213"/>
                  <a:gd name="T102" fmla="*/ 40 w 328"/>
                  <a:gd name="T103" fmla="*/ 133 h 213"/>
                  <a:gd name="T104" fmla="*/ 23 w 328"/>
                  <a:gd name="T105" fmla="*/ 133 h 213"/>
                  <a:gd name="T106" fmla="*/ 12 w 328"/>
                  <a:gd name="T107" fmla="*/ 115 h 213"/>
                  <a:gd name="T108" fmla="*/ 12 w 328"/>
                  <a:gd name="T109" fmla="*/ 104 h 213"/>
                  <a:gd name="T110" fmla="*/ 12 w 328"/>
                  <a:gd name="T111" fmla="*/ 87 h 213"/>
                  <a:gd name="T112" fmla="*/ 6 w 328"/>
                  <a:gd name="T113" fmla="*/ 75 h 213"/>
                  <a:gd name="T114" fmla="*/ 23 w 328"/>
                  <a:gd name="T115" fmla="*/ 69 h 213"/>
                  <a:gd name="T116" fmla="*/ 35 w 328"/>
                  <a:gd name="T117" fmla="*/ 75 h 2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28" h="213">
                    <a:moveTo>
                      <a:pt x="35" y="69"/>
                    </a:moveTo>
                    <a:lnTo>
                      <a:pt x="35" y="64"/>
                    </a:lnTo>
                    <a:lnTo>
                      <a:pt x="40" y="64"/>
                    </a:lnTo>
                    <a:lnTo>
                      <a:pt x="46" y="58"/>
                    </a:lnTo>
                    <a:lnTo>
                      <a:pt x="46" y="64"/>
                    </a:lnTo>
                    <a:lnTo>
                      <a:pt x="46" y="58"/>
                    </a:lnTo>
                    <a:lnTo>
                      <a:pt x="52" y="58"/>
                    </a:lnTo>
                    <a:lnTo>
                      <a:pt x="58" y="58"/>
                    </a:lnTo>
                    <a:lnTo>
                      <a:pt x="58" y="64"/>
                    </a:lnTo>
                    <a:lnTo>
                      <a:pt x="63" y="64"/>
                    </a:lnTo>
                    <a:lnTo>
                      <a:pt x="63" y="58"/>
                    </a:lnTo>
                    <a:lnTo>
                      <a:pt x="69" y="58"/>
                    </a:lnTo>
                    <a:lnTo>
                      <a:pt x="75" y="58"/>
                    </a:lnTo>
                    <a:lnTo>
                      <a:pt x="75" y="64"/>
                    </a:lnTo>
                    <a:lnTo>
                      <a:pt x="75" y="58"/>
                    </a:lnTo>
                    <a:lnTo>
                      <a:pt x="75" y="64"/>
                    </a:lnTo>
                    <a:lnTo>
                      <a:pt x="81" y="64"/>
                    </a:lnTo>
                    <a:lnTo>
                      <a:pt x="81" y="58"/>
                    </a:lnTo>
                    <a:lnTo>
                      <a:pt x="81" y="52"/>
                    </a:lnTo>
                    <a:lnTo>
                      <a:pt x="86" y="52"/>
                    </a:lnTo>
                    <a:lnTo>
                      <a:pt x="86" y="58"/>
                    </a:lnTo>
                    <a:lnTo>
                      <a:pt x="92" y="58"/>
                    </a:lnTo>
                    <a:lnTo>
                      <a:pt x="98" y="58"/>
                    </a:lnTo>
                    <a:lnTo>
                      <a:pt x="92" y="58"/>
                    </a:lnTo>
                    <a:lnTo>
                      <a:pt x="98" y="58"/>
                    </a:lnTo>
                    <a:lnTo>
                      <a:pt x="98" y="52"/>
                    </a:lnTo>
                    <a:lnTo>
                      <a:pt x="98" y="58"/>
                    </a:lnTo>
                    <a:lnTo>
                      <a:pt x="92" y="58"/>
                    </a:lnTo>
                    <a:lnTo>
                      <a:pt x="92" y="52"/>
                    </a:lnTo>
                    <a:lnTo>
                      <a:pt x="92" y="46"/>
                    </a:lnTo>
                    <a:lnTo>
                      <a:pt x="98" y="46"/>
                    </a:lnTo>
                    <a:lnTo>
                      <a:pt x="98" y="41"/>
                    </a:lnTo>
                    <a:lnTo>
                      <a:pt x="98" y="35"/>
                    </a:lnTo>
                    <a:lnTo>
                      <a:pt x="104" y="35"/>
                    </a:lnTo>
                    <a:lnTo>
                      <a:pt x="109" y="35"/>
                    </a:lnTo>
                    <a:lnTo>
                      <a:pt x="109" y="41"/>
                    </a:lnTo>
                    <a:lnTo>
                      <a:pt x="109" y="35"/>
                    </a:lnTo>
                    <a:lnTo>
                      <a:pt x="115" y="35"/>
                    </a:lnTo>
                    <a:lnTo>
                      <a:pt x="121" y="35"/>
                    </a:lnTo>
                    <a:lnTo>
                      <a:pt x="121" y="29"/>
                    </a:lnTo>
                    <a:lnTo>
                      <a:pt x="115" y="29"/>
                    </a:lnTo>
                    <a:lnTo>
                      <a:pt x="121" y="29"/>
                    </a:lnTo>
                    <a:lnTo>
                      <a:pt x="121" y="23"/>
                    </a:lnTo>
                    <a:lnTo>
                      <a:pt x="127" y="23"/>
                    </a:lnTo>
                    <a:lnTo>
                      <a:pt x="132" y="23"/>
                    </a:lnTo>
                    <a:lnTo>
                      <a:pt x="132" y="29"/>
                    </a:lnTo>
                    <a:lnTo>
                      <a:pt x="138" y="29"/>
                    </a:lnTo>
                    <a:lnTo>
                      <a:pt x="138" y="35"/>
                    </a:lnTo>
                    <a:lnTo>
                      <a:pt x="144" y="35"/>
                    </a:lnTo>
                    <a:lnTo>
                      <a:pt x="144" y="29"/>
                    </a:lnTo>
                    <a:lnTo>
                      <a:pt x="144" y="23"/>
                    </a:lnTo>
                    <a:lnTo>
                      <a:pt x="150" y="18"/>
                    </a:lnTo>
                    <a:lnTo>
                      <a:pt x="150" y="12"/>
                    </a:lnTo>
                    <a:lnTo>
                      <a:pt x="155" y="12"/>
                    </a:lnTo>
                    <a:lnTo>
                      <a:pt x="155" y="6"/>
                    </a:lnTo>
                    <a:lnTo>
                      <a:pt x="161" y="6"/>
                    </a:lnTo>
                    <a:lnTo>
                      <a:pt x="167" y="0"/>
                    </a:lnTo>
                    <a:lnTo>
                      <a:pt x="173" y="0"/>
                    </a:lnTo>
                    <a:lnTo>
                      <a:pt x="179" y="0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90" y="6"/>
                    </a:lnTo>
                    <a:lnTo>
                      <a:pt x="184" y="6"/>
                    </a:lnTo>
                    <a:lnTo>
                      <a:pt x="190" y="12"/>
                    </a:lnTo>
                    <a:lnTo>
                      <a:pt x="190" y="18"/>
                    </a:lnTo>
                    <a:lnTo>
                      <a:pt x="196" y="18"/>
                    </a:lnTo>
                    <a:lnTo>
                      <a:pt x="196" y="23"/>
                    </a:lnTo>
                    <a:lnTo>
                      <a:pt x="202" y="23"/>
                    </a:lnTo>
                    <a:lnTo>
                      <a:pt x="207" y="23"/>
                    </a:lnTo>
                    <a:lnTo>
                      <a:pt x="213" y="23"/>
                    </a:lnTo>
                    <a:lnTo>
                      <a:pt x="219" y="23"/>
                    </a:lnTo>
                    <a:lnTo>
                      <a:pt x="225" y="23"/>
                    </a:lnTo>
                    <a:lnTo>
                      <a:pt x="225" y="29"/>
                    </a:lnTo>
                    <a:lnTo>
                      <a:pt x="230" y="29"/>
                    </a:lnTo>
                    <a:lnTo>
                      <a:pt x="230" y="23"/>
                    </a:lnTo>
                    <a:lnTo>
                      <a:pt x="236" y="23"/>
                    </a:lnTo>
                    <a:lnTo>
                      <a:pt x="242" y="23"/>
                    </a:lnTo>
                    <a:lnTo>
                      <a:pt x="242" y="18"/>
                    </a:lnTo>
                    <a:lnTo>
                      <a:pt x="248" y="18"/>
                    </a:lnTo>
                    <a:lnTo>
                      <a:pt x="248" y="12"/>
                    </a:lnTo>
                    <a:lnTo>
                      <a:pt x="253" y="12"/>
                    </a:lnTo>
                    <a:lnTo>
                      <a:pt x="259" y="12"/>
                    </a:lnTo>
                    <a:lnTo>
                      <a:pt x="265" y="18"/>
                    </a:lnTo>
                    <a:lnTo>
                      <a:pt x="259" y="23"/>
                    </a:lnTo>
                    <a:lnTo>
                      <a:pt x="265" y="23"/>
                    </a:lnTo>
                    <a:lnTo>
                      <a:pt x="271" y="29"/>
                    </a:lnTo>
                    <a:lnTo>
                      <a:pt x="265" y="35"/>
                    </a:lnTo>
                    <a:lnTo>
                      <a:pt x="265" y="41"/>
                    </a:lnTo>
                    <a:lnTo>
                      <a:pt x="271" y="41"/>
                    </a:lnTo>
                    <a:lnTo>
                      <a:pt x="276" y="41"/>
                    </a:lnTo>
                    <a:lnTo>
                      <a:pt x="282" y="41"/>
                    </a:lnTo>
                    <a:lnTo>
                      <a:pt x="288" y="46"/>
                    </a:lnTo>
                    <a:lnTo>
                      <a:pt x="294" y="52"/>
                    </a:lnTo>
                    <a:lnTo>
                      <a:pt x="294" y="58"/>
                    </a:lnTo>
                    <a:lnTo>
                      <a:pt x="299" y="58"/>
                    </a:lnTo>
                    <a:lnTo>
                      <a:pt x="299" y="64"/>
                    </a:lnTo>
                    <a:lnTo>
                      <a:pt x="305" y="64"/>
                    </a:lnTo>
                    <a:lnTo>
                      <a:pt x="311" y="69"/>
                    </a:lnTo>
                    <a:lnTo>
                      <a:pt x="322" y="81"/>
                    </a:lnTo>
                    <a:lnTo>
                      <a:pt x="322" y="87"/>
                    </a:lnTo>
                    <a:lnTo>
                      <a:pt x="328" y="92"/>
                    </a:lnTo>
                    <a:lnTo>
                      <a:pt x="328" y="98"/>
                    </a:lnTo>
                    <a:lnTo>
                      <a:pt x="322" y="98"/>
                    </a:lnTo>
                    <a:lnTo>
                      <a:pt x="317" y="98"/>
                    </a:lnTo>
                    <a:lnTo>
                      <a:pt x="317" y="104"/>
                    </a:lnTo>
                    <a:lnTo>
                      <a:pt x="311" y="104"/>
                    </a:lnTo>
                    <a:lnTo>
                      <a:pt x="311" y="110"/>
                    </a:lnTo>
                    <a:lnTo>
                      <a:pt x="305" y="110"/>
                    </a:lnTo>
                    <a:lnTo>
                      <a:pt x="299" y="115"/>
                    </a:lnTo>
                    <a:lnTo>
                      <a:pt x="299" y="110"/>
                    </a:lnTo>
                    <a:lnTo>
                      <a:pt x="299" y="104"/>
                    </a:lnTo>
                    <a:lnTo>
                      <a:pt x="294" y="104"/>
                    </a:lnTo>
                    <a:lnTo>
                      <a:pt x="288" y="104"/>
                    </a:lnTo>
                    <a:lnTo>
                      <a:pt x="282" y="98"/>
                    </a:lnTo>
                    <a:lnTo>
                      <a:pt x="282" y="92"/>
                    </a:lnTo>
                    <a:lnTo>
                      <a:pt x="276" y="92"/>
                    </a:lnTo>
                    <a:lnTo>
                      <a:pt x="276" y="98"/>
                    </a:lnTo>
                    <a:lnTo>
                      <a:pt x="271" y="98"/>
                    </a:lnTo>
                    <a:lnTo>
                      <a:pt x="276" y="98"/>
                    </a:lnTo>
                    <a:lnTo>
                      <a:pt x="271" y="104"/>
                    </a:lnTo>
                    <a:lnTo>
                      <a:pt x="265" y="104"/>
                    </a:lnTo>
                    <a:lnTo>
                      <a:pt x="271" y="104"/>
                    </a:lnTo>
                    <a:lnTo>
                      <a:pt x="271" y="110"/>
                    </a:lnTo>
                    <a:lnTo>
                      <a:pt x="265" y="110"/>
                    </a:lnTo>
                    <a:lnTo>
                      <a:pt x="265" y="115"/>
                    </a:lnTo>
                    <a:lnTo>
                      <a:pt x="259" y="115"/>
                    </a:lnTo>
                    <a:lnTo>
                      <a:pt x="259" y="121"/>
                    </a:lnTo>
                    <a:lnTo>
                      <a:pt x="253" y="121"/>
                    </a:lnTo>
                    <a:lnTo>
                      <a:pt x="253" y="127"/>
                    </a:lnTo>
                    <a:lnTo>
                      <a:pt x="253" y="121"/>
                    </a:lnTo>
                    <a:lnTo>
                      <a:pt x="253" y="127"/>
                    </a:lnTo>
                    <a:lnTo>
                      <a:pt x="248" y="121"/>
                    </a:lnTo>
                    <a:lnTo>
                      <a:pt x="253" y="121"/>
                    </a:lnTo>
                    <a:lnTo>
                      <a:pt x="248" y="121"/>
                    </a:lnTo>
                    <a:lnTo>
                      <a:pt x="242" y="121"/>
                    </a:lnTo>
                    <a:lnTo>
                      <a:pt x="242" y="115"/>
                    </a:lnTo>
                    <a:lnTo>
                      <a:pt x="236" y="115"/>
                    </a:lnTo>
                    <a:lnTo>
                      <a:pt x="230" y="115"/>
                    </a:lnTo>
                    <a:lnTo>
                      <a:pt x="230" y="110"/>
                    </a:lnTo>
                    <a:lnTo>
                      <a:pt x="225" y="110"/>
                    </a:lnTo>
                    <a:lnTo>
                      <a:pt x="219" y="110"/>
                    </a:lnTo>
                    <a:lnTo>
                      <a:pt x="213" y="115"/>
                    </a:lnTo>
                    <a:lnTo>
                      <a:pt x="213" y="110"/>
                    </a:lnTo>
                    <a:lnTo>
                      <a:pt x="213" y="115"/>
                    </a:lnTo>
                    <a:lnTo>
                      <a:pt x="207" y="115"/>
                    </a:lnTo>
                    <a:lnTo>
                      <a:pt x="213" y="115"/>
                    </a:lnTo>
                    <a:lnTo>
                      <a:pt x="213" y="121"/>
                    </a:lnTo>
                    <a:lnTo>
                      <a:pt x="207" y="121"/>
                    </a:lnTo>
                    <a:lnTo>
                      <a:pt x="207" y="115"/>
                    </a:lnTo>
                    <a:lnTo>
                      <a:pt x="207" y="121"/>
                    </a:lnTo>
                    <a:lnTo>
                      <a:pt x="202" y="115"/>
                    </a:lnTo>
                    <a:lnTo>
                      <a:pt x="196" y="115"/>
                    </a:lnTo>
                    <a:lnTo>
                      <a:pt x="190" y="121"/>
                    </a:lnTo>
                    <a:lnTo>
                      <a:pt x="196" y="121"/>
                    </a:lnTo>
                    <a:lnTo>
                      <a:pt x="196" y="127"/>
                    </a:lnTo>
                    <a:lnTo>
                      <a:pt x="190" y="127"/>
                    </a:lnTo>
                    <a:lnTo>
                      <a:pt x="196" y="127"/>
                    </a:lnTo>
                    <a:lnTo>
                      <a:pt x="196" y="133"/>
                    </a:lnTo>
                    <a:lnTo>
                      <a:pt x="202" y="133"/>
                    </a:lnTo>
                    <a:lnTo>
                      <a:pt x="196" y="133"/>
                    </a:lnTo>
                    <a:lnTo>
                      <a:pt x="196" y="138"/>
                    </a:lnTo>
                    <a:lnTo>
                      <a:pt x="190" y="138"/>
                    </a:lnTo>
                    <a:lnTo>
                      <a:pt x="190" y="144"/>
                    </a:lnTo>
                    <a:lnTo>
                      <a:pt x="184" y="144"/>
                    </a:lnTo>
                    <a:lnTo>
                      <a:pt x="190" y="144"/>
                    </a:lnTo>
                    <a:lnTo>
                      <a:pt x="190" y="150"/>
                    </a:lnTo>
                    <a:lnTo>
                      <a:pt x="184" y="150"/>
                    </a:lnTo>
                    <a:lnTo>
                      <a:pt x="184" y="156"/>
                    </a:lnTo>
                    <a:lnTo>
                      <a:pt x="184" y="161"/>
                    </a:lnTo>
                    <a:lnTo>
                      <a:pt x="179" y="161"/>
                    </a:lnTo>
                    <a:lnTo>
                      <a:pt x="179" y="167"/>
                    </a:lnTo>
                    <a:lnTo>
                      <a:pt x="173" y="167"/>
                    </a:lnTo>
                    <a:lnTo>
                      <a:pt x="173" y="173"/>
                    </a:lnTo>
                    <a:lnTo>
                      <a:pt x="167" y="173"/>
                    </a:lnTo>
                    <a:lnTo>
                      <a:pt x="167" y="167"/>
                    </a:lnTo>
                    <a:lnTo>
                      <a:pt x="161" y="167"/>
                    </a:lnTo>
                    <a:lnTo>
                      <a:pt x="161" y="173"/>
                    </a:lnTo>
                    <a:lnTo>
                      <a:pt x="155" y="173"/>
                    </a:lnTo>
                    <a:lnTo>
                      <a:pt x="161" y="173"/>
                    </a:lnTo>
                    <a:lnTo>
                      <a:pt x="155" y="173"/>
                    </a:lnTo>
                    <a:lnTo>
                      <a:pt x="161" y="179"/>
                    </a:lnTo>
                    <a:lnTo>
                      <a:pt x="161" y="184"/>
                    </a:lnTo>
                    <a:lnTo>
                      <a:pt x="155" y="184"/>
                    </a:lnTo>
                    <a:lnTo>
                      <a:pt x="161" y="184"/>
                    </a:lnTo>
                    <a:lnTo>
                      <a:pt x="161" y="190"/>
                    </a:lnTo>
                    <a:lnTo>
                      <a:pt x="161" y="196"/>
                    </a:lnTo>
                    <a:lnTo>
                      <a:pt x="161" y="202"/>
                    </a:lnTo>
                    <a:lnTo>
                      <a:pt x="161" y="196"/>
                    </a:lnTo>
                    <a:lnTo>
                      <a:pt x="155" y="196"/>
                    </a:lnTo>
                    <a:lnTo>
                      <a:pt x="150" y="196"/>
                    </a:lnTo>
                    <a:lnTo>
                      <a:pt x="150" y="202"/>
                    </a:lnTo>
                    <a:lnTo>
                      <a:pt x="150" y="196"/>
                    </a:lnTo>
                    <a:lnTo>
                      <a:pt x="150" y="202"/>
                    </a:lnTo>
                    <a:lnTo>
                      <a:pt x="144" y="202"/>
                    </a:lnTo>
                    <a:lnTo>
                      <a:pt x="138" y="202"/>
                    </a:lnTo>
                    <a:lnTo>
                      <a:pt x="138" y="208"/>
                    </a:lnTo>
                    <a:lnTo>
                      <a:pt x="132" y="208"/>
                    </a:lnTo>
                    <a:lnTo>
                      <a:pt x="132" y="213"/>
                    </a:lnTo>
                    <a:lnTo>
                      <a:pt x="127" y="213"/>
                    </a:lnTo>
                    <a:lnTo>
                      <a:pt x="127" y="208"/>
                    </a:lnTo>
                    <a:lnTo>
                      <a:pt x="121" y="208"/>
                    </a:lnTo>
                    <a:lnTo>
                      <a:pt x="121" y="202"/>
                    </a:lnTo>
                    <a:lnTo>
                      <a:pt x="121" y="196"/>
                    </a:lnTo>
                    <a:lnTo>
                      <a:pt x="127" y="202"/>
                    </a:lnTo>
                    <a:lnTo>
                      <a:pt x="127" y="196"/>
                    </a:lnTo>
                    <a:lnTo>
                      <a:pt x="127" y="190"/>
                    </a:lnTo>
                    <a:lnTo>
                      <a:pt x="121" y="190"/>
                    </a:lnTo>
                    <a:lnTo>
                      <a:pt x="121" y="196"/>
                    </a:lnTo>
                    <a:lnTo>
                      <a:pt x="121" y="190"/>
                    </a:lnTo>
                    <a:lnTo>
                      <a:pt x="115" y="190"/>
                    </a:lnTo>
                    <a:lnTo>
                      <a:pt x="109" y="196"/>
                    </a:lnTo>
                    <a:lnTo>
                      <a:pt x="104" y="196"/>
                    </a:lnTo>
                    <a:lnTo>
                      <a:pt x="104" y="202"/>
                    </a:lnTo>
                    <a:lnTo>
                      <a:pt x="98" y="196"/>
                    </a:lnTo>
                    <a:lnTo>
                      <a:pt x="92" y="196"/>
                    </a:lnTo>
                    <a:lnTo>
                      <a:pt x="92" y="202"/>
                    </a:lnTo>
                    <a:lnTo>
                      <a:pt x="86" y="202"/>
                    </a:lnTo>
                    <a:lnTo>
                      <a:pt x="92" y="202"/>
                    </a:lnTo>
                    <a:lnTo>
                      <a:pt x="92" y="196"/>
                    </a:lnTo>
                    <a:lnTo>
                      <a:pt x="86" y="196"/>
                    </a:lnTo>
                    <a:lnTo>
                      <a:pt x="92" y="196"/>
                    </a:lnTo>
                    <a:lnTo>
                      <a:pt x="86" y="196"/>
                    </a:lnTo>
                    <a:lnTo>
                      <a:pt x="81" y="196"/>
                    </a:lnTo>
                    <a:lnTo>
                      <a:pt x="81" y="202"/>
                    </a:lnTo>
                    <a:lnTo>
                      <a:pt x="75" y="202"/>
                    </a:lnTo>
                    <a:lnTo>
                      <a:pt x="75" y="208"/>
                    </a:lnTo>
                    <a:lnTo>
                      <a:pt x="75" y="213"/>
                    </a:lnTo>
                    <a:lnTo>
                      <a:pt x="69" y="213"/>
                    </a:lnTo>
                    <a:lnTo>
                      <a:pt x="69" y="208"/>
                    </a:lnTo>
                    <a:lnTo>
                      <a:pt x="63" y="208"/>
                    </a:lnTo>
                    <a:lnTo>
                      <a:pt x="63" y="202"/>
                    </a:lnTo>
                    <a:lnTo>
                      <a:pt x="58" y="202"/>
                    </a:lnTo>
                    <a:lnTo>
                      <a:pt x="58" y="196"/>
                    </a:lnTo>
                    <a:lnTo>
                      <a:pt x="63" y="196"/>
                    </a:lnTo>
                    <a:lnTo>
                      <a:pt x="63" y="190"/>
                    </a:lnTo>
                    <a:lnTo>
                      <a:pt x="58" y="190"/>
                    </a:lnTo>
                    <a:lnTo>
                      <a:pt x="58" y="196"/>
                    </a:lnTo>
                    <a:lnTo>
                      <a:pt x="58" y="190"/>
                    </a:lnTo>
                    <a:lnTo>
                      <a:pt x="52" y="190"/>
                    </a:lnTo>
                    <a:lnTo>
                      <a:pt x="52" y="184"/>
                    </a:lnTo>
                    <a:lnTo>
                      <a:pt x="58" y="184"/>
                    </a:lnTo>
                    <a:lnTo>
                      <a:pt x="52" y="184"/>
                    </a:lnTo>
                    <a:lnTo>
                      <a:pt x="52" y="179"/>
                    </a:lnTo>
                    <a:lnTo>
                      <a:pt x="52" y="173"/>
                    </a:lnTo>
                    <a:lnTo>
                      <a:pt x="46" y="173"/>
                    </a:lnTo>
                    <a:lnTo>
                      <a:pt x="52" y="173"/>
                    </a:lnTo>
                    <a:lnTo>
                      <a:pt x="52" y="167"/>
                    </a:lnTo>
                    <a:lnTo>
                      <a:pt x="46" y="161"/>
                    </a:lnTo>
                    <a:lnTo>
                      <a:pt x="52" y="161"/>
                    </a:lnTo>
                    <a:lnTo>
                      <a:pt x="52" y="156"/>
                    </a:lnTo>
                    <a:lnTo>
                      <a:pt x="46" y="156"/>
                    </a:lnTo>
                    <a:lnTo>
                      <a:pt x="46" y="150"/>
                    </a:lnTo>
                    <a:lnTo>
                      <a:pt x="46" y="144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40" y="133"/>
                    </a:lnTo>
                    <a:lnTo>
                      <a:pt x="35" y="133"/>
                    </a:lnTo>
                    <a:lnTo>
                      <a:pt x="29" y="133"/>
                    </a:lnTo>
                    <a:lnTo>
                      <a:pt x="29" y="138"/>
                    </a:lnTo>
                    <a:lnTo>
                      <a:pt x="23" y="138"/>
                    </a:lnTo>
                    <a:lnTo>
                      <a:pt x="23" y="133"/>
                    </a:lnTo>
                    <a:lnTo>
                      <a:pt x="17" y="133"/>
                    </a:lnTo>
                    <a:lnTo>
                      <a:pt x="17" y="127"/>
                    </a:lnTo>
                    <a:lnTo>
                      <a:pt x="17" y="121"/>
                    </a:lnTo>
                    <a:lnTo>
                      <a:pt x="12" y="121"/>
                    </a:lnTo>
                    <a:lnTo>
                      <a:pt x="12" y="115"/>
                    </a:lnTo>
                    <a:lnTo>
                      <a:pt x="6" y="115"/>
                    </a:lnTo>
                    <a:lnTo>
                      <a:pt x="12" y="110"/>
                    </a:lnTo>
                    <a:lnTo>
                      <a:pt x="17" y="110"/>
                    </a:lnTo>
                    <a:lnTo>
                      <a:pt x="17" y="104"/>
                    </a:lnTo>
                    <a:lnTo>
                      <a:pt x="12" y="104"/>
                    </a:lnTo>
                    <a:lnTo>
                      <a:pt x="12" y="98"/>
                    </a:lnTo>
                    <a:lnTo>
                      <a:pt x="6" y="98"/>
                    </a:lnTo>
                    <a:lnTo>
                      <a:pt x="6" y="92"/>
                    </a:lnTo>
                    <a:lnTo>
                      <a:pt x="6" y="87"/>
                    </a:lnTo>
                    <a:lnTo>
                      <a:pt x="12" y="87"/>
                    </a:lnTo>
                    <a:lnTo>
                      <a:pt x="6" y="87"/>
                    </a:lnTo>
                    <a:lnTo>
                      <a:pt x="6" y="81"/>
                    </a:lnTo>
                    <a:lnTo>
                      <a:pt x="0" y="81"/>
                    </a:lnTo>
                    <a:lnTo>
                      <a:pt x="6" y="81"/>
                    </a:lnTo>
                    <a:lnTo>
                      <a:pt x="6" y="75"/>
                    </a:lnTo>
                    <a:lnTo>
                      <a:pt x="12" y="81"/>
                    </a:lnTo>
                    <a:lnTo>
                      <a:pt x="12" y="75"/>
                    </a:lnTo>
                    <a:lnTo>
                      <a:pt x="17" y="75"/>
                    </a:lnTo>
                    <a:lnTo>
                      <a:pt x="17" y="69"/>
                    </a:lnTo>
                    <a:lnTo>
                      <a:pt x="23" y="69"/>
                    </a:lnTo>
                    <a:lnTo>
                      <a:pt x="23" y="75"/>
                    </a:lnTo>
                    <a:lnTo>
                      <a:pt x="23" y="69"/>
                    </a:lnTo>
                    <a:lnTo>
                      <a:pt x="29" y="69"/>
                    </a:lnTo>
                    <a:lnTo>
                      <a:pt x="29" y="75"/>
                    </a:lnTo>
                    <a:lnTo>
                      <a:pt x="35" y="75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2" name="Freeform 372"/>
              <p:cNvSpPr>
                <a:spLocks/>
              </p:cNvSpPr>
              <p:nvPr/>
            </p:nvSpPr>
            <p:spPr bwMode="auto">
              <a:xfrm>
                <a:off x="770" y="1748"/>
                <a:ext cx="156" cy="133"/>
              </a:xfrm>
              <a:custGeom>
                <a:avLst/>
                <a:gdLst>
                  <a:gd name="T0" fmla="*/ 12 w 156"/>
                  <a:gd name="T1" fmla="*/ 18 h 133"/>
                  <a:gd name="T2" fmla="*/ 6 w 156"/>
                  <a:gd name="T3" fmla="*/ 6 h 133"/>
                  <a:gd name="T4" fmla="*/ 12 w 156"/>
                  <a:gd name="T5" fmla="*/ 6 h 133"/>
                  <a:gd name="T6" fmla="*/ 17 w 156"/>
                  <a:gd name="T7" fmla="*/ 6 h 133"/>
                  <a:gd name="T8" fmla="*/ 23 w 156"/>
                  <a:gd name="T9" fmla="*/ 6 h 133"/>
                  <a:gd name="T10" fmla="*/ 35 w 156"/>
                  <a:gd name="T11" fmla="*/ 12 h 133"/>
                  <a:gd name="T12" fmla="*/ 46 w 156"/>
                  <a:gd name="T13" fmla="*/ 6 h 133"/>
                  <a:gd name="T14" fmla="*/ 58 w 156"/>
                  <a:gd name="T15" fmla="*/ 12 h 133"/>
                  <a:gd name="T16" fmla="*/ 69 w 156"/>
                  <a:gd name="T17" fmla="*/ 18 h 133"/>
                  <a:gd name="T18" fmla="*/ 75 w 156"/>
                  <a:gd name="T19" fmla="*/ 29 h 133"/>
                  <a:gd name="T20" fmla="*/ 81 w 156"/>
                  <a:gd name="T21" fmla="*/ 29 h 133"/>
                  <a:gd name="T22" fmla="*/ 86 w 156"/>
                  <a:gd name="T23" fmla="*/ 29 h 133"/>
                  <a:gd name="T24" fmla="*/ 86 w 156"/>
                  <a:gd name="T25" fmla="*/ 35 h 133"/>
                  <a:gd name="T26" fmla="*/ 98 w 156"/>
                  <a:gd name="T27" fmla="*/ 35 h 133"/>
                  <a:gd name="T28" fmla="*/ 109 w 156"/>
                  <a:gd name="T29" fmla="*/ 41 h 133"/>
                  <a:gd name="T30" fmla="*/ 109 w 156"/>
                  <a:gd name="T31" fmla="*/ 35 h 133"/>
                  <a:gd name="T32" fmla="*/ 121 w 156"/>
                  <a:gd name="T33" fmla="*/ 29 h 133"/>
                  <a:gd name="T34" fmla="*/ 121 w 156"/>
                  <a:gd name="T35" fmla="*/ 41 h 133"/>
                  <a:gd name="T36" fmla="*/ 121 w 156"/>
                  <a:gd name="T37" fmla="*/ 46 h 133"/>
                  <a:gd name="T38" fmla="*/ 127 w 156"/>
                  <a:gd name="T39" fmla="*/ 52 h 133"/>
                  <a:gd name="T40" fmla="*/ 127 w 156"/>
                  <a:gd name="T41" fmla="*/ 58 h 133"/>
                  <a:gd name="T42" fmla="*/ 138 w 156"/>
                  <a:gd name="T43" fmla="*/ 64 h 133"/>
                  <a:gd name="T44" fmla="*/ 144 w 156"/>
                  <a:gd name="T45" fmla="*/ 64 h 133"/>
                  <a:gd name="T46" fmla="*/ 144 w 156"/>
                  <a:gd name="T47" fmla="*/ 69 h 133"/>
                  <a:gd name="T48" fmla="*/ 144 w 156"/>
                  <a:gd name="T49" fmla="*/ 75 h 133"/>
                  <a:gd name="T50" fmla="*/ 132 w 156"/>
                  <a:gd name="T51" fmla="*/ 87 h 133"/>
                  <a:gd name="T52" fmla="*/ 144 w 156"/>
                  <a:gd name="T53" fmla="*/ 92 h 133"/>
                  <a:gd name="T54" fmla="*/ 156 w 156"/>
                  <a:gd name="T55" fmla="*/ 81 h 133"/>
                  <a:gd name="T56" fmla="*/ 150 w 156"/>
                  <a:gd name="T57" fmla="*/ 92 h 133"/>
                  <a:gd name="T58" fmla="*/ 144 w 156"/>
                  <a:gd name="T59" fmla="*/ 92 h 133"/>
                  <a:gd name="T60" fmla="*/ 132 w 156"/>
                  <a:gd name="T61" fmla="*/ 104 h 133"/>
                  <a:gd name="T62" fmla="*/ 121 w 156"/>
                  <a:gd name="T63" fmla="*/ 115 h 133"/>
                  <a:gd name="T64" fmla="*/ 115 w 156"/>
                  <a:gd name="T65" fmla="*/ 127 h 133"/>
                  <a:gd name="T66" fmla="*/ 109 w 156"/>
                  <a:gd name="T67" fmla="*/ 115 h 133"/>
                  <a:gd name="T68" fmla="*/ 98 w 156"/>
                  <a:gd name="T69" fmla="*/ 121 h 133"/>
                  <a:gd name="T70" fmla="*/ 98 w 156"/>
                  <a:gd name="T71" fmla="*/ 127 h 133"/>
                  <a:gd name="T72" fmla="*/ 86 w 156"/>
                  <a:gd name="T73" fmla="*/ 133 h 133"/>
                  <a:gd name="T74" fmla="*/ 75 w 156"/>
                  <a:gd name="T75" fmla="*/ 127 h 133"/>
                  <a:gd name="T76" fmla="*/ 69 w 156"/>
                  <a:gd name="T77" fmla="*/ 115 h 133"/>
                  <a:gd name="T78" fmla="*/ 58 w 156"/>
                  <a:gd name="T79" fmla="*/ 110 h 133"/>
                  <a:gd name="T80" fmla="*/ 58 w 156"/>
                  <a:gd name="T81" fmla="*/ 104 h 133"/>
                  <a:gd name="T82" fmla="*/ 52 w 156"/>
                  <a:gd name="T83" fmla="*/ 98 h 133"/>
                  <a:gd name="T84" fmla="*/ 46 w 156"/>
                  <a:gd name="T85" fmla="*/ 87 h 133"/>
                  <a:gd name="T86" fmla="*/ 35 w 156"/>
                  <a:gd name="T87" fmla="*/ 81 h 133"/>
                  <a:gd name="T88" fmla="*/ 35 w 156"/>
                  <a:gd name="T89" fmla="*/ 75 h 133"/>
                  <a:gd name="T90" fmla="*/ 29 w 156"/>
                  <a:gd name="T91" fmla="*/ 69 h 133"/>
                  <a:gd name="T92" fmla="*/ 29 w 156"/>
                  <a:gd name="T93" fmla="*/ 58 h 133"/>
                  <a:gd name="T94" fmla="*/ 17 w 156"/>
                  <a:gd name="T95" fmla="*/ 58 h 133"/>
                  <a:gd name="T96" fmla="*/ 6 w 156"/>
                  <a:gd name="T97" fmla="*/ 52 h 133"/>
                  <a:gd name="T98" fmla="*/ 6 w 156"/>
                  <a:gd name="T99" fmla="*/ 41 h 133"/>
                  <a:gd name="T100" fmla="*/ 12 w 156"/>
                  <a:gd name="T101" fmla="*/ 29 h 13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56" h="133">
                    <a:moveTo>
                      <a:pt x="17" y="23"/>
                    </a:moveTo>
                    <a:lnTo>
                      <a:pt x="12" y="23"/>
                    </a:lnTo>
                    <a:lnTo>
                      <a:pt x="12" y="18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2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35" y="12"/>
                    </a:lnTo>
                    <a:lnTo>
                      <a:pt x="35" y="6"/>
                    </a:lnTo>
                    <a:lnTo>
                      <a:pt x="40" y="6"/>
                    </a:lnTo>
                    <a:lnTo>
                      <a:pt x="46" y="6"/>
                    </a:lnTo>
                    <a:lnTo>
                      <a:pt x="46" y="12"/>
                    </a:lnTo>
                    <a:lnTo>
                      <a:pt x="52" y="12"/>
                    </a:lnTo>
                    <a:lnTo>
                      <a:pt x="58" y="12"/>
                    </a:lnTo>
                    <a:lnTo>
                      <a:pt x="58" y="18"/>
                    </a:lnTo>
                    <a:lnTo>
                      <a:pt x="63" y="18"/>
                    </a:lnTo>
                    <a:lnTo>
                      <a:pt x="69" y="18"/>
                    </a:lnTo>
                    <a:lnTo>
                      <a:pt x="69" y="23"/>
                    </a:lnTo>
                    <a:lnTo>
                      <a:pt x="75" y="23"/>
                    </a:lnTo>
                    <a:lnTo>
                      <a:pt x="75" y="29"/>
                    </a:lnTo>
                    <a:lnTo>
                      <a:pt x="75" y="23"/>
                    </a:lnTo>
                    <a:lnTo>
                      <a:pt x="75" y="29"/>
                    </a:lnTo>
                    <a:lnTo>
                      <a:pt x="81" y="29"/>
                    </a:lnTo>
                    <a:lnTo>
                      <a:pt x="81" y="35"/>
                    </a:lnTo>
                    <a:lnTo>
                      <a:pt x="86" y="35"/>
                    </a:lnTo>
                    <a:lnTo>
                      <a:pt x="86" y="29"/>
                    </a:lnTo>
                    <a:lnTo>
                      <a:pt x="86" y="35"/>
                    </a:lnTo>
                    <a:lnTo>
                      <a:pt x="86" y="29"/>
                    </a:lnTo>
                    <a:lnTo>
                      <a:pt x="86" y="35"/>
                    </a:lnTo>
                    <a:lnTo>
                      <a:pt x="92" y="35"/>
                    </a:lnTo>
                    <a:lnTo>
                      <a:pt x="98" y="41"/>
                    </a:lnTo>
                    <a:lnTo>
                      <a:pt x="98" y="35"/>
                    </a:lnTo>
                    <a:lnTo>
                      <a:pt x="98" y="41"/>
                    </a:lnTo>
                    <a:lnTo>
                      <a:pt x="104" y="41"/>
                    </a:lnTo>
                    <a:lnTo>
                      <a:pt x="109" y="41"/>
                    </a:lnTo>
                    <a:lnTo>
                      <a:pt x="109" y="35"/>
                    </a:lnTo>
                    <a:lnTo>
                      <a:pt x="115" y="35"/>
                    </a:lnTo>
                    <a:lnTo>
                      <a:pt x="109" y="35"/>
                    </a:lnTo>
                    <a:lnTo>
                      <a:pt x="109" y="29"/>
                    </a:lnTo>
                    <a:lnTo>
                      <a:pt x="115" y="29"/>
                    </a:lnTo>
                    <a:lnTo>
                      <a:pt x="121" y="29"/>
                    </a:lnTo>
                    <a:lnTo>
                      <a:pt x="121" y="35"/>
                    </a:lnTo>
                    <a:lnTo>
                      <a:pt x="127" y="41"/>
                    </a:lnTo>
                    <a:lnTo>
                      <a:pt x="121" y="41"/>
                    </a:lnTo>
                    <a:lnTo>
                      <a:pt x="121" y="46"/>
                    </a:lnTo>
                    <a:lnTo>
                      <a:pt x="127" y="46"/>
                    </a:lnTo>
                    <a:lnTo>
                      <a:pt x="121" y="46"/>
                    </a:lnTo>
                    <a:lnTo>
                      <a:pt x="127" y="52"/>
                    </a:lnTo>
                    <a:lnTo>
                      <a:pt x="121" y="52"/>
                    </a:lnTo>
                    <a:lnTo>
                      <a:pt x="127" y="52"/>
                    </a:lnTo>
                    <a:lnTo>
                      <a:pt x="121" y="52"/>
                    </a:lnTo>
                    <a:lnTo>
                      <a:pt x="127" y="52"/>
                    </a:lnTo>
                    <a:lnTo>
                      <a:pt x="127" y="58"/>
                    </a:lnTo>
                    <a:lnTo>
                      <a:pt x="132" y="58"/>
                    </a:lnTo>
                    <a:lnTo>
                      <a:pt x="138" y="58"/>
                    </a:lnTo>
                    <a:lnTo>
                      <a:pt x="138" y="64"/>
                    </a:lnTo>
                    <a:lnTo>
                      <a:pt x="144" y="64"/>
                    </a:lnTo>
                    <a:lnTo>
                      <a:pt x="144" y="69"/>
                    </a:lnTo>
                    <a:lnTo>
                      <a:pt x="144" y="64"/>
                    </a:lnTo>
                    <a:lnTo>
                      <a:pt x="150" y="64"/>
                    </a:lnTo>
                    <a:lnTo>
                      <a:pt x="150" y="69"/>
                    </a:lnTo>
                    <a:lnTo>
                      <a:pt x="144" y="69"/>
                    </a:lnTo>
                    <a:lnTo>
                      <a:pt x="144" y="75"/>
                    </a:lnTo>
                    <a:lnTo>
                      <a:pt x="138" y="75"/>
                    </a:lnTo>
                    <a:lnTo>
                      <a:pt x="144" y="75"/>
                    </a:lnTo>
                    <a:lnTo>
                      <a:pt x="138" y="75"/>
                    </a:lnTo>
                    <a:lnTo>
                      <a:pt x="138" y="81"/>
                    </a:lnTo>
                    <a:lnTo>
                      <a:pt x="132" y="87"/>
                    </a:lnTo>
                    <a:lnTo>
                      <a:pt x="138" y="87"/>
                    </a:lnTo>
                    <a:lnTo>
                      <a:pt x="144" y="87"/>
                    </a:lnTo>
                    <a:lnTo>
                      <a:pt x="144" y="92"/>
                    </a:lnTo>
                    <a:lnTo>
                      <a:pt x="150" y="92"/>
                    </a:lnTo>
                    <a:lnTo>
                      <a:pt x="150" y="87"/>
                    </a:lnTo>
                    <a:lnTo>
                      <a:pt x="156" y="81"/>
                    </a:lnTo>
                    <a:lnTo>
                      <a:pt x="156" y="87"/>
                    </a:lnTo>
                    <a:lnTo>
                      <a:pt x="150" y="87"/>
                    </a:lnTo>
                    <a:lnTo>
                      <a:pt x="150" y="92"/>
                    </a:lnTo>
                    <a:lnTo>
                      <a:pt x="150" y="87"/>
                    </a:lnTo>
                    <a:lnTo>
                      <a:pt x="150" y="92"/>
                    </a:lnTo>
                    <a:lnTo>
                      <a:pt x="144" y="92"/>
                    </a:lnTo>
                    <a:lnTo>
                      <a:pt x="138" y="98"/>
                    </a:lnTo>
                    <a:lnTo>
                      <a:pt x="132" y="98"/>
                    </a:lnTo>
                    <a:lnTo>
                      <a:pt x="132" y="104"/>
                    </a:lnTo>
                    <a:lnTo>
                      <a:pt x="127" y="104"/>
                    </a:lnTo>
                    <a:lnTo>
                      <a:pt x="127" y="110"/>
                    </a:lnTo>
                    <a:lnTo>
                      <a:pt x="121" y="115"/>
                    </a:lnTo>
                    <a:lnTo>
                      <a:pt x="121" y="121"/>
                    </a:lnTo>
                    <a:lnTo>
                      <a:pt x="121" y="127"/>
                    </a:lnTo>
                    <a:lnTo>
                      <a:pt x="115" y="127"/>
                    </a:lnTo>
                    <a:lnTo>
                      <a:pt x="115" y="121"/>
                    </a:lnTo>
                    <a:lnTo>
                      <a:pt x="109" y="121"/>
                    </a:lnTo>
                    <a:lnTo>
                      <a:pt x="109" y="115"/>
                    </a:lnTo>
                    <a:lnTo>
                      <a:pt x="104" y="115"/>
                    </a:lnTo>
                    <a:lnTo>
                      <a:pt x="98" y="115"/>
                    </a:lnTo>
                    <a:lnTo>
                      <a:pt x="98" y="121"/>
                    </a:lnTo>
                    <a:lnTo>
                      <a:pt x="92" y="121"/>
                    </a:lnTo>
                    <a:lnTo>
                      <a:pt x="98" y="121"/>
                    </a:lnTo>
                    <a:lnTo>
                      <a:pt x="98" y="127"/>
                    </a:lnTo>
                    <a:lnTo>
                      <a:pt x="92" y="127"/>
                    </a:lnTo>
                    <a:lnTo>
                      <a:pt x="86" y="127"/>
                    </a:lnTo>
                    <a:lnTo>
                      <a:pt x="86" y="133"/>
                    </a:lnTo>
                    <a:lnTo>
                      <a:pt x="86" y="127"/>
                    </a:lnTo>
                    <a:lnTo>
                      <a:pt x="81" y="127"/>
                    </a:lnTo>
                    <a:lnTo>
                      <a:pt x="75" y="127"/>
                    </a:lnTo>
                    <a:lnTo>
                      <a:pt x="75" y="121"/>
                    </a:lnTo>
                    <a:lnTo>
                      <a:pt x="69" y="121"/>
                    </a:lnTo>
                    <a:lnTo>
                      <a:pt x="69" y="115"/>
                    </a:lnTo>
                    <a:lnTo>
                      <a:pt x="63" y="115"/>
                    </a:lnTo>
                    <a:lnTo>
                      <a:pt x="58" y="115"/>
                    </a:lnTo>
                    <a:lnTo>
                      <a:pt x="58" y="110"/>
                    </a:lnTo>
                    <a:lnTo>
                      <a:pt x="52" y="110"/>
                    </a:lnTo>
                    <a:lnTo>
                      <a:pt x="58" y="110"/>
                    </a:lnTo>
                    <a:lnTo>
                      <a:pt x="58" y="104"/>
                    </a:lnTo>
                    <a:lnTo>
                      <a:pt x="63" y="98"/>
                    </a:lnTo>
                    <a:lnTo>
                      <a:pt x="58" y="98"/>
                    </a:lnTo>
                    <a:lnTo>
                      <a:pt x="52" y="98"/>
                    </a:lnTo>
                    <a:lnTo>
                      <a:pt x="52" y="92"/>
                    </a:lnTo>
                    <a:lnTo>
                      <a:pt x="46" y="92"/>
                    </a:lnTo>
                    <a:lnTo>
                      <a:pt x="46" y="87"/>
                    </a:lnTo>
                    <a:lnTo>
                      <a:pt x="40" y="87"/>
                    </a:lnTo>
                    <a:lnTo>
                      <a:pt x="40" y="81"/>
                    </a:lnTo>
                    <a:lnTo>
                      <a:pt x="35" y="81"/>
                    </a:lnTo>
                    <a:lnTo>
                      <a:pt x="40" y="81"/>
                    </a:lnTo>
                    <a:lnTo>
                      <a:pt x="35" y="81"/>
                    </a:lnTo>
                    <a:lnTo>
                      <a:pt x="35" y="75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29" y="69"/>
                    </a:lnTo>
                    <a:lnTo>
                      <a:pt x="29" y="64"/>
                    </a:lnTo>
                    <a:lnTo>
                      <a:pt x="35" y="64"/>
                    </a:lnTo>
                    <a:lnTo>
                      <a:pt x="29" y="58"/>
                    </a:lnTo>
                    <a:lnTo>
                      <a:pt x="23" y="58"/>
                    </a:lnTo>
                    <a:lnTo>
                      <a:pt x="23" y="52"/>
                    </a:lnTo>
                    <a:lnTo>
                      <a:pt x="17" y="58"/>
                    </a:lnTo>
                    <a:lnTo>
                      <a:pt x="17" y="52"/>
                    </a:lnTo>
                    <a:lnTo>
                      <a:pt x="12" y="52"/>
                    </a:lnTo>
                    <a:lnTo>
                      <a:pt x="6" y="52"/>
                    </a:lnTo>
                    <a:lnTo>
                      <a:pt x="6" y="46"/>
                    </a:lnTo>
                    <a:lnTo>
                      <a:pt x="0" y="41"/>
                    </a:lnTo>
                    <a:lnTo>
                      <a:pt x="6" y="41"/>
                    </a:lnTo>
                    <a:lnTo>
                      <a:pt x="6" y="35"/>
                    </a:lnTo>
                    <a:lnTo>
                      <a:pt x="12" y="35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3" name="Freeform 373"/>
              <p:cNvSpPr>
                <a:spLocks noEditPoints="1"/>
              </p:cNvSpPr>
              <p:nvPr/>
            </p:nvSpPr>
            <p:spPr bwMode="auto">
              <a:xfrm>
                <a:off x="5190" y="1950"/>
                <a:ext cx="466" cy="552"/>
              </a:xfrm>
              <a:custGeom>
                <a:avLst/>
                <a:gdLst>
                  <a:gd name="T0" fmla="*/ 23 w 466"/>
                  <a:gd name="T1" fmla="*/ 276 h 552"/>
                  <a:gd name="T2" fmla="*/ 57 w 466"/>
                  <a:gd name="T3" fmla="*/ 247 h 552"/>
                  <a:gd name="T4" fmla="*/ 69 w 466"/>
                  <a:gd name="T5" fmla="*/ 224 h 552"/>
                  <a:gd name="T6" fmla="*/ 57 w 466"/>
                  <a:gd name="T7" fmla="*/ 201 h 552"/>
                  <a:gd name="T8" fmla="*/ 23 w 466"/>
                  <a:gd name="T9" fmla="*/ 167 h 552"/>
                  <a:gd name="T10" fmla="*/ 69 w 466"/>
                  <a:gd name="T11" fmla="*/ 149 h 552"/>
                  <a:gd name="T12" fmla="*/ 86 w 466"/>
                  <a:gd name="T13" fmla="*/ 121 h 552"/>
                  <a:gd name="T14" fmla="*/ 80 w 466"/>
                  <a:gd name="T15" fmla="*/ 92 h 552"/>
                  <a:gd name="T16" fmla="*/ 75 w 466"/>
                  <a:gd name="T17" fmla="*/ 57 h 552"/>
                  <a:gd name="T18" fmla="*/ 98 w 466"/>
                  <a:gd name="T19" fmla="*/ 40 h 552"/>
                  <a:gd name="T20" fmla="*/ 132 w 466"/>
                  <a:gd name="T21" fmla="*/ 28 h 552"/>
                  <a:gd name="T22" fmla="*/ 155 w 466"/>
                  <a:gd name="T23" fmla="*/ 5 h 552"/>
                  <a:gd name="T24" fmla="*/ 184 w 466"/>
                  <a:gd name="T25" fmla="*/ 34 h 552"/>
                  <a:gd name="T26" fmla="*/ 201 w 466"/>
                  <a:gd name="T27" fmla="*/ 34 h 552"/>
                  <a:gd name="T28" fmla="*/ 230 w 466"/>
                  <a:gd name="T29" fmla="*/ 51 h 552"/>
                  <a:gd name="T30" fmla="*/ 207 w 466"/>
                  <a:gd name="T31" fmla="*/ 74 h 552"/>
                  <a:gd name="T32" fmla="*/ 201 w 466"/>
                  <a:gd name="T33" fmla="*/ 103 h 552"/>
                  <a:gd name="T34" fmla="*/ 213 w 466"/>
                  <a:gd name="T35" fmla="*/ 138 h 552"/>
                  <a:gd name="T36" fmla="*/ 247 w 466"/>
                  <a:gd name="T37" fmla="*/ 161 h 552"/>
                  <a:gd name="T38" fmla="*/ 265 w 466"/>
                  <a:gd name="T39" fmla="*/ 167 h 552"/>
                  <a:gd name="T40" fmla="*/ 253 w 466"/>
                  <a:gd name="T41" fmla="*/ 201 h 552"/>
                  <a:gd name="T42" fmla="*/ 230 w 466"/>
                  <a:gd name="T43" fmla="*/ 230 h 552"/>
                  <a:gd name="T44" fmla="*/ 230 w 466"/>
                  <a:gd name="T45" fmla="*/ 276 h 552"/>
                  <a:gd name="T46" fmla="*/ 247 w 466"/>
                  <a:gd name="T47" fmla="*/ 299 h 552"/>
                  <a:gd name="T48" fmla="*/ 265 w 466"/>
                  <a:gd name="T49" fmla="*/ 316 h 552"/>
                  <a:gd name="T50" fmla="*/ 270 w 466"/>
                  <a:gd name="T51" fmla="*/ 322 h 552"/>
                  <a:gd name="T52" fmla="*/ 253 w 466"/>
                  <a:gd name="T53" fmla="*/ 328 h 552"/>
                  <a:gd name="T54" fmla="*/ 242 w 466"/>
                  <a:gd name="T55" fmla="*/ 356 h 552"/>
                  <a:gd name="T56" fmla="*/ 236 w 466"/>
                  <a:gd name="T57" fmla="*/ 374 h 552"/>
                  <a:gd name="T58" fmla="*/ 230 w 466"/>
                  <a:gd name="T59" fmla="*/ 379 h 552"/>
                  <a:gd name="T60" fmla="*/ 236 w 466"/>
                  <a:gd name="T61" fmla="*/ 385 h 552"/>
                  <a:gd name="T62" fmla="*/ 242 w 466"/>
                  <a:gd name="T63" fmla="*/ 403 h 552"/>
                  <a:gd name="T64" fmla="*/ 253 w 466"/>
                  <a:gd name="T65" fmla="*/ 414 h 552"/>
                  <a:gd name="T66" fmla="*/ 259 w 466"/>
                  <a:gd name="T67" fmla="*/ 420 h 552"/>
                  <a:gd name="T68" fmla="*/ 265 w 466"/>
                  <a:gd name="T69" fmla="*/ 443 h 552"/>
                  <a:gd name="T70" fmla="*/ 270 w 466"/>
                  <a:gd name="T71" fmla="*/ 460 h 552"/>
                  <a:gd name="T72" fmla="*/ 265 w 466"/>
                  <a:gd name="T73" fmla="*/ 495 h 552"/>
                  <a:gd name="T74" fmla="*/ 259 w 466"/>
                  <a:gd name="T75" fmla="*/ 535 h 552"/>
                  <a:gd name="T76" fmla="*/ 247 w 466"/>
                  <a:gd name="T77" fmla="*/ 535 h 552"/>
                  <a:gd name="T78" fmla="*/ 219 w 466"/>
                  <a:gd name="T79" fmla="*/ 518 h 552"/>
                  <a:gd name="T80" fmla="*/ 213 w 466"/>
                  <a:gd name="T81" fmla="*/ 489 h 552"/>
                  <a:gd name="T82" fmla="*/ 184 w 466"/>
                  <a:gd name="T83" fmla="*/ 472 h 552"/>
                  <a:gd name="T84" fmla="*/ 149 w 466"/>
                  <a:gd name="T85" fmla="*/ 449 h 552"/>
                  <a:gd name="T86" fmla="*/ 121 w 466"/>
                  <a:gd name="T87" fmla="*/ 420 h 552"/>
                  <a:gd name="T88" fmla="*/ 92 w 466"/>
                  <a:gd name="T89" fmla="*/ 391 h 552"/>
                  <a:gd name="T90" fmla="*/ 63 w 466"/>
                  <a:gd name="T91" fmla="*/ 362 h 552"/>
                  <a:gd name="T92" fmla="*/ 29 w 466"/>
                  <a:gd name="T93" fmla="*/ 333 h 552"/>
                  <a:gd name="T94" fmla="*/ 11 w 466"/>
                  <a:gd name="T95" fmla="*/ 305 h 552"/>
                  <a:gd name="T96" fmla="*/ 397 w 466"/>
                  <a:gd name="T97" fmla="*/ 40 h 552"/>
                  <a:gd name="T98" fmla="*/ 368 w 466"/>
                  <a:gd name="T99" fmla="*/ 34 h 552"/>
                  <a:gd name="T100" fmla="*/ 362 w 466"/>
                  <a:gd name="T101" fmla="*/ 17 h 552"/>
                  <a:gd name="T102" fmla="*/ 385 w 466"/>
                  <a:gd name="T103" fmla="*/ 28 h 552"/>
                  <a:gd name="T104" fmla="*/ 408 w 466"/>
                  <a:gd name="T105" fmla="*/ 40 h 552"/>
                  <a:gd name="T106" fmla="*/ 449 w 466"/>
                  <a:gd name="T107" fmla="*/ 5 h 552"/>
                  <a:gd name="T108" fmla="*/ 443 w 466"/>
                  <a:gd name="T109" fmla="*/ 0 h 552"/>
                  <a:gd name="T110" fmla="*/ 460 w 466"/>
                  <a:gd name="T111" fmla="*/ 5 h 5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66" h="552">
                    <a:moveTo>
                      <a:pt x="0" y="282"/>
                    </a:moveTo>
                    <a:lnTo>
                      <a:pt x="6" y="282"/>
                    </a:lnTo>
                    <a:lnTo>
                      <a:pt x="11" y="282"/>
                    </a:lnTo>
                    <a:lnTo>
                      <a:pt x="17" y="282"/>
                    </a:lnTo>
                    <a:lnTo>
                      <a:pt x="17" y="276"/>
                    </a:lnTo>
                    <a:lnTo>
                      <a:pt x="17" y="282"/>
                    </a:lnTo>
                    <a:lnTo>
                      <a:pt x="23" y="282"/>
                    </a:lnTo>
                    <a:lnTo>
                      <a:pt x="23" y="276"/>
                    </a:lnTo>
                    <a:lnTo>
                      <a:pt x="29" y="276"/>
                    </a:lnTo>
                    <a:lnTo>
                      <a:pt x="29" y="270"/>
                    </a:lnTo>
                    <a:lnTo>
                      <a:pt x="34" y="264"/>
                    </a:lnTo>
                    <a:lnTo>
                      <a:pt x="40" y="259"/>
                    </a:lnTo>
                    <a:lnTo>
                      <a:pt x="40" y="253"/>
                    </a:lnTo>
                    <a:lnTo>
                      <a:pt x="46" y="253"/>
                    </a:lnTo>
                    <a:lnTo>
                      <a:pt x="52" y="247"/>
                    </a:lnTo>
                    <a:lnTo>
                      <a:pt x="57" y="247"/>
                    </a:lnTo>
                    <a:lnTo>
                      <a:pt x="63" y="247"/>
                    </a:lnTo>
                    <a:lnTo>
                      <a:pt x="63" y="241"/>
                    </a:lnTo>
                    <a:lnTo>
                      <a:pt x="69" y="241"/>
                    </a:lnTo>
                    <a:lnTo>
                      <a:pt x="75" y="241"/>
                    </a:lnTo>
                    <a:lnTo>
                      <a:pt x="75" y="236"/>
                    </a:lnTo>
                    <a:lnTo>
                      <a:pt x="69" y="236"/>
                    </a:lnTo>
                    <a:lnTo>
                      <a:pt x="69" y="230"/>
                    </a:lnTo>
                    <a:lnTo>
                      <a:pt x="69" y="224"/>
                    </a:lnTo>
                    <a:lnTo>
                      <a:pt x="69" y="218"/>
                    </a:lnTo>
                    <a:lnTo>
                      <a:pt x="69" y="213"/>
                    </a:lnTo>
                    <a:lnTo>
                      <a:pt x="69" y="207"/>
                    </a:lnTo>
                    <a:lnTo>
                      <a:pt x="69" y="201"/>
                    </a:lnTo>
                    <a:lnTo>
                      <a:pt x="69" y="195"/>
                    </a:lnTo>
                    <a:lnTo>
                      <a:pt x="63" y="195"/>
                    </a:lnTo>
                    <a:lnTo>
                      <a:pt x="63" y="201"/>
                    </a:lnTo>
                    <a:lnTo>
                      <a:pt x="57" y="201"/>
                    </a:lnTo>
                    <a:lnTo>
                      <a:pt x="52" y="201"/>
                    </a:lnTo>
                    <a:lnTo>
                      <a:pt x="46" y="201"/>
                    </a:lnTo>
                    <a:lnTo>
                      <a:pt x="40" y="201"/>
                    </a:lnTo>
                    <a:lnTo>
                      <a:pt x="34" y="195"/>
                    </a:lnTo>
                    <a:lnTo>
                      <a:pt x="29" y="195"/>
                    </a:lnTo>
                    <a:lnTo>
                      <a:pt x="23" y="190"/>
                    </a:lnTo>
                    <a:lnTo>
                      <a:pt x="23" y="184"/>
                    </a:lnTo>
                    <a:lnTo>
                      <a:pt x="23" y="167"/>
                    </a:lnTo>
                    <a:lnTo>
                      <a:pt x="29" y="167"/>
                    </a:lnTo>
                    <a:lnTo>
                      <a:pt x="34" y="167"/>
                    </a:lnTo>
                    <a:lnTo>
                      <a:pt x="40" y="161"/>
                    </a:lnTo>
                    <a:lnTo>
                      <a:pt x="46" y="155"/>
                    </a:lnTo>
                    <a:lnTo>
                      <a:pt x="57" y="167"/>
                    </a:lnTo>
                    <a:lnTo>
                      <a:pt x="63" y="161"/>
                    </a:lnTo>
                    <a:lnTo>
                      <a:pt x="69" y="155"/>
                    </a:lnTo>
                    <a:lnTo>
                      <a:pt x="69" y="149"/>
                    </a:lnTo>
                    <a:lnTo>
                      <a:pt x="75" y="149"/>
                    </a:lnTo>
                    <a:lnTo>
                      <a:pt x="75" y="144"/>
                    </a:lnTo>
                    <a:lnTo>
                      <a:pt x="80" y="144"/>
                    </a:lnTo>
                    <a:lnTo>
                      <a:pt x="80" y="138"/>
                    </a:lnTo>
                    <a:lnTo>
                      <a:pt x="86" y="132"/>
                    </a:lnTo>
                    <a:lnTo>
                      <a:pt x="92" y="126"/>
                    </a:lnTo>
                    <a:lnTo>
                      <a:pt x="86" y="126"/>
                    </a:lnTo>
                    <a:lnTo>
                      <a:pt x="86" y="121"/>
                    </a:lnTo>
                    <a:lnTo>
                      <a:pt x="86" y="115"/>
                    </a:lnTo>
                    <a:lnTo>
                      <a:pt x="86" y="109"/>
                    </a:lnTo>
                    <a:lnTo>
                      <a:pt x="80" y="109"/>
                    </a:lnTo>
                    <a:lnTo>
                      <a:pt x="80" y="103"/>
                    </a:lnTo>
                    <a:lnTo>
                      <a:pt x="86" y="103"/>
                    </a:lnTo>
                    <a:lnTo>
                      <a:pt x="80" y="103"/>
                    </a:lnTo>
                    <a:lnTo>
                      <a:pt x="80" y="98"/>
                    </a:lnTo>
                    <a:lnTo>
                      <a:pt x="80" y="92"/>
                    </a:lnTo>
                    <a:lnTo>
                      <a:pt x="80" y="86"/>
                    </a:lnTo>
                    <a:lnTo>
                      <a:pt x="80" y="80"/>
                    </a:lnTo>
                    <a:lnTo>
                      <a:pt x="75" y="74"/>
                    </a:lnTo>
                    <a:lnTo>
                      <a:pt x="80" y="74"/>
                    </a:lnTo>
                    <a:lnTo>
                      <a:pt x="75" y="74"/>
                    </a:lnTo>
                    <a:lnTo>
                      <a:pt x="75" y="69"/>
                    </a:lnTo>
                    <a:lnTo>
                      <a:pt x="75" y="63"/>
                    </a:lnTo>
                    <a:lnTo>
                      <a:pt x="75" y="57"/>
                    </a:lnTo>
                    <a:lnTo>
                      <a:pt x="69" y="57"/>
                    </a:lnTo>
                    <a:lnTo>
                      <a:pt x="75" y="51"/>
                    </a:lnTo>
                    <a:lnTo>
                      <a:pt x="80" y="51"/>
                    </a:lnTo>
                    <a:lnTo>
                      <a:pt x="86" y="51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8" y="46"/>
                    </a:lnTo>
                    <a:lnTo>
                      <a:pt x="98" y="40"/>
                    </a:lnTo>
                    <a:lnTo>
                      <a:pt x="103" y="40"/>
                    </a:lnTo>
                    <a:lnTo>
                      <a:pt x="109" y="40"/>
                    </a:lnTo>
                    <a:lnTo>
                      <a:pt x="115" y="40"/>
                    </a:lnTo>
                    <a:lnTo>
                      <a:pt x="121" y="40"/>
                    </a:lnTo>
                    <a:lnTo>
                      <a:pt x="121" y="34"/>
                    </a:lnTo>
                    <a:lnTo>
                      <a:pt x="126" y="34"/>
                    </a:lnTo>
                    <a:lnTo>
                      <a:pt x="126" y="28"/>
                    </a:lnTo>
                    <a:lnTo>
                      <a:pt x="132" y="28"/>
                    </a:lnTo>
                    <a:lnTo>
                      <a:pt x="132" y="23"/>
                    </a:lnTo>
                    <a:lnTo>
                      <a:pt x="138" y="23"/>
                    </a:lnTo>
                    <a:lnTo>
                      <a:pt x="138" y="17"/>
                    </a:lnTo>
                    <a:lnTo>
                      <a:pt x="144" y="17"/>
                    </a:lnTo>
                    <a:lnTo>
                      <a:pt x="144" y="11"/>
                    </a:lnTo>
                    <a:lnTo>
                      <a:pt x="149" y="11"/>
                    </a:lnTo>
                    <a:lnTo>
                      <a:pt x="155" y="11"/>
                    </a:lnTo>
                    <a:lnTo>
                      <a:pt x="155" y="5"/>
                    </a:lnTo>
                    <a:lnTo>
                      <a:pt x="155" y="11"/>
                    </a:lnTo>
                    <a:lnTo>
                      <a:pt x="161" y="11"/>
                    </a:lnTo>
                    <a:lnTo>
                      <a:pt x="161" y="17"/>
                    </a:lnTo>
                    <a:lnTo>
                      <a:pt x="167" y="17"/>
                    </a:lnTo>
                    <a:lnTo>
                      <a:pt x="172" y="23"/>
                    </a:lnTo>
                    <a:lnTo>
                      <a:pt x="178" y="28"/>
                    </a:lnTo>
                    <a:lnTo>
                      <a:pt x="178" y="34"/>
                    </a:lnTo>
                    <a:lnTo>
                      <a:pt x="184" y="34"/>
                    </a:lnTo>
                    <a:lnTo>
                      <a:pt x="184" y="40"/>
                    </a:lnTo>
                    <a:lnTo>
                      <a:pt x="190" y="40"/>
                    </a:lnTo>
                    <a:lnTo>
                      <a:pt x="196" y="34"/>
                    </a:lnTo>
                    <a:lnTo>
                      <a:pt x="196" y="28"/>
                    </a:lnTo>
                    <a:lnTo>
                      <a:pt x="201" y="28"/>
                    </a:lnTo>
                    <a:lnTo>
                      <a:pt x="196" y="28"/>
                    </a:lnTo>
                    <a:lnTo>
                      <a:pt x="201" y="28"/>
                    </a:lnTo>
                    <a:lnTo>
                      <a:pt x="201" y="34"/>
                    </a:lnTo>
                    <a:lnTo>
                      <a:pt x="207" y="34"/>
                    </a:lnTo>
                    <a:lnTo>
                      <a:pt x="207" y="40"/>
                    </a:lnTo>
                    <a:lnTo>
                      <a:pt x="213" y="40"/>
                    </a:lnTo>
                    <a:lnTo>
                      <a:pt x="213" y="46"/>
                    </a:lnTo>
                    <a:lnTo>
                      <a:pt x="219" y="46"/>
                    </a:lnTo>
                    <a:lnTo>
                      <a:pt x="224" y="46"/>
                    </a:lnTo>
                    <a:lnTo>
                      <a:pt x="224" y="51"/>
                    </a:lnTo>
                    <a:lnTo>
                      <a:pt x="230" y="51"/>
                    </a:lnTo>
                    <a:lnTo>
                      <a:pt x="230" y="57"/>
                    </a:lnTo>
                    <a:lnTo>
                      <a:pt x="230" y="63"/>
                    </a:lnTo>
                    <a:lnTo>
                      <a:pt x="230" y="69"/>
                    </a:lnTo>
                    <a:lnTo>
                      <a:pt x="230" y="74"/>
                    </a:lnTo>
                    <a:lnTo>
                      <a:pt x="224" y="74"/>
                    </a:lnTo>
                    <a:lnTo>
                      <a:pt x="219" y="74"/>
                    </a:lnTo>
                    <a:lnTo>
                      <a:pt x="213" y="74"/>
                    </a:lnTo>
                    <a:lnTo>
                      <a:pt x="207" y="74"/>
                    </a:lnTo>
                    <a:lnTo>
                      <a:pt x="201" y="74"/>
                    </a:lnTo>
                    <a:lnTo>
                      <a:pt x="201" y="80"/>
                    </a:lnTo>
                    <a:lnTo>
                      <a:pt x="201" y="86"/>
                    </a:lnTo>
                    <a:lnTo>
                      <a:pt x="196" y="86"/>
                    </a:lnTo>
                    <a:lnTo>
                      <a:pt x="196" y="92"/>
                    </a:lnTo>
                    <a:lnTo>
                      <a:pt x="196" y="98"/>
                    </a:lnTo>
                    <a:lnTo>
                      <a:pt x="201" y="98"/>
                    </a:lnTo>
                    <a:lnTo>
                      <a:pt x="201" y="103"/>
                    </a:lnTo>
                    <a:lnTo>
                      <a:pt x="201" y="109"/>
                    </a:lnTo>
                    <a:lnTo>
                      <a:pt x="201" y="115"/>
                    </a:lnTo>
                    <a:lnTo>
                      <a:pt x="207" y="115"/>
                    </a:lnTo>
                    <a:lnTo>
                      <a:pt x="207" y="121"/>
                    </a:lnTo>
                    <a:lnTo>
                      <a:pt x="207" y="126"/>
                    </a:lnTo>
                    <a:lnTo>
                      <a:pt x="207" y="132"/>
                    </a:lnTo>
                    <a:lnTo>
                      <a:pt x="213" y="132"/>
                    </a:lnTo>
                    <a:lnTo>
                      <a:pt x="213" y="138"/>
                    </a:lnTo>
                    <a:lnTo>
                      <a:pt x="219" y="144"/>
                    </a:lnTo>
                    <a:lnTo>
                      <a:pt x="219" y="149"/>
                    </a:lnTo>
                    <a:lnTo>
                      <a:pt x="224" y="149"/>
                    </a:lnTo>
                    <a:lnTo>
                      <a:pt x="230" y="155"/>
                    </a:lnTo>
                    <a:lnTo>
                      <a:pt x="236" y="155"/>
                    </a:lnTo>
                    <a:lnTo>
                      <a:pt x="236" y="161"/>
                    </a:lnTo>
                    <a:lnTo>
                      <a:pt x="242" y="161"/>
                    </a:lnTo>
                    <a:lnTo>
                      <a:pt x="247" y="161"/>
                    </a:lnTo>
                    <a:lnTo>
                      <a:pt x="253" y="161"/>
                    </a:lnTo>
                    <a:lnTo>
                      <a:pt x="253" y="167"/>
                    </a:lnTo>
                    <a:lnTo>
                      <a:pt x="259" y="167"/>
                    </a:lnTo>
                    <a:lnTo>
                      <a:pt x="259" y="161"/>
                    </a:lnTo>
                    <a:lnTo>
                      <a:pt x="259" y="167"/>
                    </a:lnTo>
                    <a:lnTo>
                      <a:pt x="259" y="161"/>
                    </a:lnTo>
                    <a:lnTo>
                      <a:pt x="259" y="167"/>
                    </a:lnTo>
                    <a:lnTo>
                      <a:pt x="265" y="167"/>
                    </a:lnTo>
                    <a:lnTo>
                      <a:pt x="265" y="172"/>
                    </a:lnTo>
                    <a:lnTo>
                      <a:pt x="265" y="178"/>
                    </a:lnTo>
                    <a:lnTo>
                      <a:pt x="265" y="184"/>
                    </a:lnTo>
                    <a:lnTo>
                      <a:pt x="265" y="190"/>
                    </a:lnTo>
                    <a:lnTo>
                      <a:pt x="265" y="195"/>
                    </a:lnTo>
                    <a:lnTo>
                      <a:pt x="259" y="195"/>
                    </a:lnTo>
                    <a:lnTo>
                      <a:pt x="259" y="201"/>
                    </a:lnTo>
                    <a:lnTo>
                      <a:pt x="253" y="201"/>
                    </a:lnTo>
                    <a:lnTo>
                      <a:pt x="253" y="207"/>
                    </a:lnTo>
                    <a:lnTo>
                      <a:pt x="253" y="213"/>
                    </a:lnTo>
                    <a:lnTo>
                      <a:pt x="247" y="207"/>
                    </a:lnTo>
                    <a:lnTo>
                      <a:pt x="242" y="207"/>
                    </a:lnTo>
                    <a:lnTo>
                      <a:pt x="236" y="213"/>
                    </a:lnTo>
                    <a:lnTo>
                      <a:pt x="230" y="218"/>
                    </a:lnTo>
                    <a:lnTo>
                      <a:pt x="230" y="224"/>
                    </a:lnTo>
                    <a:lnTo>
                      <a:pt x="230" y="230"/>
                    </a:lnTo>
                    <a:lnTo>
                      <a:pt x="224" y="236"/>
                    </a:lnTo>
                    <a:lnTo>
                      <a:pt x="224" y="241"/>
                    </a:lnTo>
                    <a:lnTo>
                      <a:pt x="224" y="247"/>
                    </a:lnTo>
                    <a:lnTo>
                      <a:pt x="224" y="253"/>
                    </a:lnTo>
                    <a:lnTo>
                      <a:pt x="224" y="259"/>
                    </a:lnTo>
                    <a:lnTo>
                      <a:pt x="224" y="264"/>
                    </a:lnTo>
                    <a:lnTo>
                      <a:pt x="224" y="270"/>
                    </a:lnTo>
                    <a:lnTo>
                      <a:pt x="230" y="276"/>
                    </a:lnTo>
                    <a:lnTo>
                      <a:pt x="230" y="282"/>
                    </a:lnTo>
                    <a:lnTo>
                      <a:pt x="230" y="287"/>
                    </a:lnTo>
                    <a:lnTo>
                      <a:pt x="236" y="287"/>
                    </a:lnTo>
                    <a:lnTo>
                      <a:pt x="236" y="293"/>
                    </a:lnTo>
                    <a:lnTo>
                      <a:pt x="242" y="293"/>
                    </a:lnTo>
                    <a:lnTo>
                      <a:pt x="242" y="299"/>
                    </a:lnTo>
                    <a:lnTo>
                      <a:pt x="242" y="293"/>
                    </a:lnTo>
                    <a:lnTo>
                      <a:pt x="247" y="299"/>
                    </a:lnTo>
                    <a:lnTo>
                      <a:pt x="253" y="299"/>
                    </a:lnTo>
                    <a:lnTo>
                      <a:pt x="247" y="299"/>
                    </a:lnTo>
                    <a:lnTo>
                      <a:pt x="253" y="299"/>
                    </a:lnTo>
                    <a:lnTo>
                      <a:pt x="253" y="305"/>
                    </a:lnTo>
                    <a:lnTo>
                      <a:pt x="253" y="310"/>
                    </a:lnTo>
                    <a:lnTo>
                      <a:pt x="259" y="310"/>
                    </a:lnTo>
                    <a:lnTo>
                      <a:pt x="259" y="316"/>
                    </a:lnTo>
                    <a:lnTo>
                      <a:pt x="265" y="316"/>
                    </a:lnTo>
                    <a:lnTo>
                      <a:pt x="265" y="310"/>
                    </a:lnTo>
                    <a:lnTo>
                      <a:pt x="265" y="316"/>
                    </a:lnTo>
                    <a:lnTo>
                      <a:pt x="265" y="322"/>
                    </a:lnTo>
                    <a:lnTo>
                      <a:pt x="265" y="316"/>
                    </a:lnTo>
                    <a:lnTo>
                      <a:pt x="265" y="322"/>
                    </a:lnTo>
                    <a:lnTo>
                      <a:pt x="265" y="316"/>
                    </a:lnTo>
                    <a:lnTo>
                      <a:pt x="270" y="316"/>
                    </a:lnTo>
                    <a:lnTo>
                      <a:pt x="270" y="322"/>
                    </a:lnTo>
                    <a:lnTo>
                      <a:pt x="276" y="322"/>
                    </a:lnTo>
                    <a:lnTo>
                      <a:pt x="276" y="328"/>
                    </a:lnTo>
                    <a:lnTo>
                      <a:pt x="270" y="328"/>
                    </a:lnTo>
                    <a:lnTo>
                      <a:pt x="265" y="328"/>
                    </a:lnTo>
                    <a:lnTo>
                      <a:pt x="259" y="328"/>
                    </a:lnTo>
                    <a:lnTo>
                      <a:pt x="259" y="322"/>
                    </a:lnTo>
                    <a:lnTo>
                      <a:pt x="259" y="328"/>
                    </a:lnTo>
                    <a:lnTo>
                      <a:pt x="253" y="328"/>
                    </a:lnTo>
                    <a:lnTo>
                      <a:pt x="253" y="333"/>
                    </a:lnTo>
                    <a:lnTo>
                      <a:pt x="247" y="333"/>
                    </a:lnTo>
                    <a:lnTo>
                      <a:pt x="253" y="333"/>
                    </a:lnTo>
                    <a:lnTo>
                      <a:pt x="253" y="339"/>
                    </a:lnTo>
                    <a:lnTo>
                      <a:pt x="247" y="339"/>
                    </a:lnTo>
                    <a:lnTo>
                      <a:pt x="247" y="345"/>
                    </a:lnTo>
                    <a:lnTo>
                      <a:pt x="242" y="351"/>
                    </a:lnTo>
                    <a:lnTo>
                      <a:pt x="242" y="356"/>
                    </a:lnTo>
                    <a:lnTo>
                      <a:pt x="242" y="362"/>
                    </a:lnTo>
                    <a:lnTo>
                      <a:pt x="242" y="368"/>
                    </a:lnTo>
                    <a:lnTo>
                      <a:pt x="242" y="374"/>
                    </a:lnTo>
                    <a:lnTo>
                      <a:pt x="242" y="368"/>
                    </a:lnTo>
                    <a:lnTo>
                      <a:pt x="236" y="368"/>
                    </a:lnTo>
                    <a:lnTo>
                      <a:pt x="236" y="374"/>
                    </a:lnTo>
                    <a:lnTo>
                      <a:pt x="242" y="374"/>
                    </a:lnTo>
                    <a:lnTo>
                      <a:pt x="236" y="374"/>
                    </a:lnTo>
                    <a:lnTo>
                      <a:pt x="236" y="368"/>
                    </a:lnTo>
                    <a:lnTo>
                      <a:pt x="230" y="368"/>
                    </a:lnTo>
                    <a:lnTo>
                      <a:pt x="224" y="368"/>
                    </a:lnTo>
                    <a:lnTo>
                      <a:pt x="224" y="374"/>
                    </a:lnTo>
                    <a:lnTo>
                      <a:pt x="224" y="379"/>
                    </a:lnTo>
                    <a:lnTo>
                      <a:pt x="230" y="379"/>
                    </a:lnTo>
                    <a:lnTo>
                      <a:pt x="224" y="379"/>
                    </a:lnTo>
                    <a:lnTo>
                      <a:pt x="230" y="379"/>
                    </a:lnTo>
                    <a:lnTo>
                      <a:pt x="236" y="379"/>
                    </a:lnTo>
                    <a:lnTo>
                      <a:pt x="230" y="379"/>
                    </a:lnTo>
                    <a:lnTo>
                      <a:pt x="236" y="379"/>
                    </a:lnTo>
                    <a:lnTo>
                      <a:pt x="236" y="374"/>
                    </a:lnTo>
                    <a:lnTo>
                      <a:pt x="236" y="379"/>
                    </a:lnTo>
                    <a:lnTo>
                      <a:pt x="242" y="379"/>
                    </a:lnTo>
                    <a:lnTo>
                      <a:pt x="242" y="385"/>
                    </a:lnTo>
                    <a:lnTo>
                      <a:pt x="236" y="385"/>
                    </a:lnTo>
                    <a:lnTo>
                      <a:pt x="236" y="391"/>
                    </a:lnTo>
                    <a:lnTo>
                      <a:pt x="242" y="391"/>
                    </a:lnTo>
                    <a:lnTo>
                      <a:pt x="247" y="391"/>
                    </a:lnTo>
                    <a:lnTo>
                      <a:pt x="247" y="397"/>
                    </a:lnTo>
                    <a:lnTo>
                      <a:pt x="242" y="397"/>
                    </a:lnTo>
                    <a:lnTo>
                      <a:pt x="242" y="403"/>
                    </a:lnTo>
                    <a:lnTo>
                      <a:pt x="242" y="397"/>
                    </a:lnTo>
                    <a:lnTo>
                      <a:pt x="242" y="403"/>
                    </a:lnTo>
                    <a:lnTo>
                      <a:pt x="247" y="403"/>
                    </a:lnTo>
                    <a:lnTo>
                      <a:pt x="247" y="397"/>
                    </a:lnTo>
                    <a:lnTo>
                      <a:pt x="247" y="403"/>
                    </a:lnTo>
                    <a:lnTo>
                      <a:pt x="253" y="403"/>
                    </a:lnTo>
                    <a:lnTo>
                      <a:pt x="247" y="403"/>
                    </a:lnTo>
                    <a:lnTo>
                      <a:pt x="253" y="403"/>
                    </a:lnTo>
                    <a:lnTo>
                      <a:pt x="253" y="408"/>
                    </a:lnTo>
                    <a:lnTo>
                      <a:pt x="253" y="414"/>
                    </a:lnTo>
                    <a:lnTo>
                      <a:pt x="253" y="408"/>
                    </a:lnTo>
                    <a:lnTo>
                      <a:pt x="259" y="408"/>
                    </a:lnTo>
                    <a:lnTo>
                      <a:pt x="259" y="414"/>
                    </a:lnTo>
                    <a:lnTo>
                      <a:pt x="259" y="408"/>
                    </a:lnTo>
                    <a:lnTo>
                      <a:pt x="259" y="414"/>
                    </a:lnTo>
                    <a:lnTo>
                      <a:pt x="265" y="414"/>
                    </a:lnTo>
                    <a:lnTo>
                      <a:pt x="259" y="414"/>
                    </a:lnTo>
                    <a:lnTo>
                      <a:pt x="259" y="420"/>
                    </a:lnTo>
                    <a:lnTo>
                      <a:pt x="259" y="426"/>
                    </a:lnTo>
                    <a:lnTo>
                      <a:pt x="265" y="426"/>
                    </a:lnTo>
                    <a:lnTo>
                      <a:pt x="265" y="431"/>
                    </a:lnTo>
                    <a:lnTo>
                      <a:pt x="259" y="431"/>
                    </a:lnTo>
                    <a:lnTo>
                      <a:pt x="265" y="431"/>
                    </a:lnTo>
                    <a:lnTo>
                      <a:pt x="265" y="437"/>
                    </a:lnTo>
                    <a:lnTo>
                      <a:pt x="270" y="443"/>
                    </a:lnTo>
                    <a:lnTo>
                      <a:pt x="265" y="443"/>
                    </a:lnTo>
                    <a:lnTo>
                      <a:pt x="270" y="443"/>
                    </a:lnTo>
                    <a:lnTo>
                      <a:pt x="270" y="449"/>
                    </a:lnTo>
                    <a:lnTo>
                      <a:pt x="265" y="449"/>
                    </a:lnTo>
                    <a:lnTo>
                      <a:pt x="270" y="449"/>
                    </a:lnTo>
                    <a:lnTo>
                      <a:pt x="270" y="454"/>
                    </a:lnTo>
                    <a:lnTo>
                      <a:pt x="265" y="454"/>
                    </a:lnTo>
                    <a:lnTo>
                      <a:pt x="265" y="460"/>
                    </a:lnTo>
                    <a:lnTo>
                      <a:pt x="270" y="460"/>
                    </a:lnTo>
                    <a:lnTo>
                      <a:pt x="270" y="466"/>
                    </a:lnTo>
                    <a:lnTo>
                      <a:pt x="270" y="472"/>
                    </a:lnTo>
                    <a:lnTo>
                      <a:pt x="270" y="477"/>
                    </a:lnTo>
                    <a:lnTo>
                      <a:pt x="270" y="483"/>
                    </a:lnTo>
                    <a:lnTo>
                      <a:pt x="265" y="477"/>
                    </a:lnTo>
                    <a:lnTo>
                      <a:pt x="265" y="483"/>
                    </a:lnTo>
                    <a:lnTo>
                      <a:pt x="265" y="489"/>
                    </a:lnTo>
                    <a:lnTo>
                      <a:pt x="265" y="495"/>
                    </a:lnTo>
                    <a:lnTo>
                      <a:pt x="265" y="500"/>
                    </a:lnTo>
                    <a:lnTo>
                      <a:pt x="265" y="506"/>
                    </a:lnTo>
                    <a:lnTo>
                      <a:pt x="265" y="512"/>
                    </a:lnTo>
                    <a:lnTo>
                      <a:pt x="265" y="518"/>
                    </a:lnTo>
                    <a:lnTo>
                      <a:pt x="265" y="523"/>
                    </a:lnTo>
                    <a:lnTo>
                      <a:pt x="259" y="523"/>
                    </a:lnTo>
                    <a:lnTo>
                      <a:pt x="259" y="529"/>
                    </a:lnTo>
                    <a:lnTo>
                      <a:pt x="259" y="535"/>
                    </a:lnTo>
                    <a:lnTo>
                      <a:pt x="259" y="541"/>
                    </a:lnTo>
                    <a:lnTo>
                      <a:pt x="259" y="546"/>
                    </a:lnTo>
                    <a:lnTo>
                      <a:pt x="259" y="552"/>
                    </a:lnTo>
                    <a:lnTo>
                      <a:pt x="259" y="546"/>
                    </a:lnTo>
                    <a:lnTo>
                      <a:pt x="259" y="541"/>
                    </a:lnTo>
                    <a:lnTo>
                      <a:pt x="253" y="541"/>
                    </a:lnTo>
                    <a:lnTo>
                      <a:pt x="253" y="535"/>
                    </a:lnTo>
                    <a:lnTo>
                      <a:pt x="247" y="535"/>
                    </a:lnTo>
                    <a:lnTo>
                      <a:pt x="247" y="529"/>
                    </a:lnTo>
                    <a:lnTo>
                      <a:pt x="242" y="529"/>
                    </a:lnTo>
                    <a:lnTo>
                      <a:pt x="236" y="529"/>
                    </a:lnTo>
                    <a:lnTo>
                      <a:pt x="230" y="529"/>
                    </a:lnTo>
                    <a:lnTo>
                      <a:pt x="230" y="523"/>
                    </a:lnTo>
                    <a:lnTo>
                      <a:pt x="224" y="523"/>
                    </a:lnTo>
                    <a:lnTo>
                      <a:pt x="224" y="518"/>
                    </a:lnTo>
                    <a:lnTo>
                      <a:pt x="219" y="518"/>
                    </a:lnTo>
                    <a:lnTo>
                      <a:pt x="219" y="512"/>
                    </a:lnTo>
                    <a:lnTo>
                      <a:pt x="219" y="506"/>
                    </a:lnTo>
                    <a:lnTo>
                      <a:pt x="213" y="506"/>
                    </a:lnTo>
                    <a:lnTo>
                      <a:pt x="213" y="500"/>
                    </a:lnTo>
                    <a:lnTo>
                      <a:pt x="207" y="500"/>
                    </a:lnTo>
                    <a:lnTo>
                      <a:pt x="207" y="495"/>
                    </a:lnTo>
                    <a:lnTo>
                      <a:pt x="213" y="495"/>
                    </a:lnTo>
                    <a:lnTo>
                      <a:pt x="213" y="489"/>
                    </a:lnTo>
                    <a:lnTo>
                      <a:pt x="213" y="495"/>
                    </a:lnTo>
                    <a:lnTo>
                      <a:pt x="207" y="495"/>
                    </a:lnTo>
                    <a:lnTo>
                      <a:pt x="201" y="489"/>
                    </a:lnTo>
                    <a:lnTo>
                      <a:pt x="196" y="483"/>
                    </a:lnTo>
                    <a:lnTo>
                      <a:pt x="190" y="483"/>
                    </a:lnTo>
                    <a:lnTo>
                      <a:pt x="190" y="477"/>
                    </a:lnTo>
                    <a:lnTo>
                      <a:pt x="184" y="477"/>
                    </a:lnTo>
                    <a:lnTo>
                      <a:pt x="184" y="472"/>
                    </a:lnTo>
                    <a:lnTo>
                      <a:pt x="178" y="472"/>
                    </a:lnTo>
                    <a:lnTo>
                      <a:pt x="178" y="466"/>
                    </a:lnTo>
                    <a:lnTo>
                      <a:pt x="172" y="466"/>
                    </a:lnTo>
                    <a:lnTo>
                      <a:pt x="167" y="460"/>
                    </a:lnTo>
                    <a:lnTo>
                      <a:pt x="161" y="460"/>
                    </a:lnTo>
                    <a:lnTo>
                      <a:pt x="161" y="454"/>
                    </a:lnTo>
                    <a:lnTo>
                      <a:pt x="155" y="454"/>
                    </a:lnTo>
                    <a:lnTo>
                      <a:pt x="149" y="449"/>
                    </a:lnTo>
                    <a:lnTo>
                      <a:pt x="144" y="443"/>
                    </a:lnTo>
                    <a:lnTo>
                      <a:pt x="144" y="437"/>
                    </a:lnTo>
                    <a:lnTo>
                      <a:pt x="138" y="437"/>
                    </a:lnTo>
                    <a:lnTo>
                      <a:pt x="138" y="431"/>
                    </a:lnTo>
                    <a:lnTo>
                      <a:pt x="132" y="426"/>
                    </a:lnTo>
                    <a:lnTo>
                      <a:pt x="126" y="426"/>
                    </a:lnTo>
                    <a:lnTo>
                      <a:pt x="126" y="420"/>
                    </a:lnTo>
                    <a:lnTo>
                      <a:pt x="121" y="420"/>
                    </a:lnTo>
                    <a:lnTo>
                      <a:pt x="121" y="414"/>
                    </a:lnTo>
                    <a:lnTo>
                      <a:pt x="115" y="414"/>
                    </a:lnTo>
                    <a:lnTo>
                      <a:pt x="115" y="408"/>
                    </a:lnTo>
                    <a:lnTo>
                      <a:pt x="109" y="408"/>
                    </a:lnTo>
                    <a:lnTo>
                      <a:pt x="109" y="403"/>
                    </a:lnTo>
                    <a:lnTo>
                      <a:pt x="103" y="403"/>
                    </a:lnTo>
                    <a:lnTo>
                      <a:pt x="98" y="397"/>
                    </a:lnTo>
                    <a:lnTo>
                      <a:pt x="92" y="391"/>
                    </a:lnTo>
                    <a:lnTo>
                      <a:pt x="92" y="385"/>
                    </a:lnTo>
                    <a:lnTo>
                      <a:pt x="86" y="385"/>
                    </a:lnTo>
                    <a:lnTo>
                      <a:pt x="80" y="379"/>
                    </a:lnTo>
                    <a:lnTo>
                      <a:pt x="75" y="374"/>
                    </a:lnTo>
                    <a:lnTo>
                      <a:pt x="69" y="374"/>
                    </a:lnTo>
                    <a:lnTo>
                      <a:pt x="69" y="368"/>
                    </a:lnTo>
                    <a:lnTo>
                      <a:pt x="63" y="368"/>
                    </a:lnTo>
                    <a:lnTo>
                      <a:pt x="63" y="362"/>
                    </a:lnTo>
                    <a:lnTo>
                      <a:pt x="57" y="356"/>
                    </a:lnTo>
                    <a:lnTo>
                      <a:pt x="52" y="351"/>
                    </a:lnTo>
                    <a:lnTo>
                      <a:pt x="46" y="351"/>
                    </a:lnTo>
                    <a:lnTo>
                      <a:pt x="46" y="345"/>
                    </a:lnTo>
                    <a:lnTo>
                      <a:pt x="40" y="345"/>
                    </a:lnTo>
                    <a:lnTo>
                      <a:pt x="40" y="339"/>
                    </a:lnTo>
                    <a:lnTo>
                      <a:pt x="34" y="333"/>
                    </a:lnTo>
                    <a:lnTo>
                      <a:pt x="29" y="333"/>
                    </a:lnTo>
                    <a:lnTo>
                      <a:pt x="29" y="328"/>
                    </a:lnTo>
                    <a:lnTo>
                      <a:pt x="23" y="328"/>
                    </a:lnTo>
                    <a:lnTo>
                      <a:pt x="23" y="322"/>
                    </a:lnTo>
                    <a:lnTo>
                      <a:pt x="17" y="322"/>
                    </a:lnTo>
                    <a:lnTo>
                      <a:pt x="17" y="316"/>
                    </a:lnTo>
                    <a:lnTo>
                      <a:pt x="17" y="310"/>
                    </a:lnTo>
                    <a:lnTo>
                      <a:pt x="11" y="310"/>
                    </a:lnTo>
                    <a:lnTo>
                      <a:pt x="11" y="305"/>
                    </a:lnTo>
                    <a:lnTo>
                      <a:pt x="6" y="299"/>
                    </a:lnTo>
                    <a:lnTo>
                      <a:pt x="6" y="293"/>
                    </a:lnTo>
                    <a:lnTo>
                      <a:pt x="0" y="287"/>
                    </a:lnTo>
                    <a:lnTo>
                      <a:pt x="0" y="282"/>
                    </a:lnTo>
                    <a:close/>
                    <a:moveTo>
                      <a:pt x="414" y="40"/>
                    </a:moveTo>
                    <a:lnTo>
                      <a:pt x="408" y="40"/>
                    </a:lnTo>
                    <a:lnTo>
                      <a:pt x="403" y="40"/>
                    </a:lnTo>
                    <a:lnTo>
                      <a:pt x="397" y="40"/>
                    </a:lnTo>
                    <a:lnTo>
                      <a:pt x="397" y="34"/>
                    </a:lnTo>
                    <a:lnTo>
                      <a:pt x="397" y="40"/>
                    </a:lnTo>
                    <a:lnTo>
                      <a:pt x="391" y="40"/>
                    </a:lnTo>
                    <a:lnTo>
                      <a:pt x="385" y="40"/>
                    </a:lnTo>
                    <a:lnTo>
                      <a:pt x="380" y="40"/>
                    </a:lnTo>
                    <a:lnTo>
                      <a:pt x="374" y="40"/>
                    </a:lnTo>
                    <a:lnTo>
                      <a:pt x="374" y="34"/>
                    </a:lnTo>
                    <a:lnTo>
                      <a:pt x="368" y="34"/>
                    </a:lnTo>
                    <a:lnTo>
                      <a:pt x="362" y="34"/>
                    </a:lnTo>
                    <a:lnTo>
                      <a:pt x="357" y="34"/>
                    </a:lnTo>
                    <a:lnTo>
                      <a:pt x="351" y="34"/>
                    </a:lnTo>
                    <a:lnTo>
                      <a:pt x="351" y="28"/>
                    </a:lnTo>
                    <a:lnTo>
                      <a:pt x="351" y="23"/>
                    </a:lnTo>
                    <a:lnTo>
                      <a:pt x="357" y="23"/>
                    </a:lnTo>
                    <a:lnTo>
                      <a:pt x="362" y="23"/>
                    </a:lnTo>
                    <a:lnTo>
                      <a:pt x="362" y="17"/>
                    </a:lnTo>
                    <a:lnTo>
                      <a:pt x="368" y="17"/>
                    </a:lnTo>
                    <a:lnTo>
                      <a:pt x="362" y="17"/>
                    </a:lnTo>
                    <a:lnTo>
                      <a:pt x="368" y="17"/>
                    </a:lnTo>
                    <a:lnTo>
                      <a:pt x="368" y="23"/>
                    </a:lnTo>
                    <a:lnTo>
                      <a:pt x="368" y="28"/>
                    </a:lnTo>
                    <a:lnTo>
                      <a:pt x="374" y="28"/>
                    </a:lnTo>
                    <a:lnTo>
                      <a:pt x="380" y="28"/>
                    </a:lnTo>
                    <a:lnTo>
                      <a:pt x="385" y="28"/>
                    </a:lnTo>
                    <a:lnTo>
                      <a:pt x="391" y="28"/>
                    </a:lnTo>
                    <a:lnTo>
                      <a:pt x="391" y="34"/>
                    </a:lnTo>
                    <a:lnTo>
                      <a:pt x="391" y="28"/>
                    </a:lnTo>
                    <a:lnTo>
                      <a:pt x="397" y="28"/>
                    </a:lnTo>
                    <a:lnTo>
                      <a:pt x="403" y="28"/>
                    </a:lnTo>
                    <a:lnTo>
                      <a:pt x="403" y="34"/>
                    </a:lnTo>
                    <a:lnTo>
                      <a:pt x="408" y="34"/>
                    </a:lnTo>
                    <a:lnTo>
                      <a:pt x="408" y="40"/>
                    </a:lnTo>
                    <a:lnTo>
                      <a:pt x="414" y="40"/>
                    </a:lnTo>
                    <a:close/>
                    <a:moveTo>
                      <a:pt x="460" y="5"/>
                    </a:moveTo>
                    <a:lnTo>
                      <a:pt x="466" y="5"/>
                    </a:lnTo>
                    <a:lnTo>
                      <a:pt x="466" y="0"/>
                    </a:lnTo>
                    <a:lnTo>
                      <a:pt x="466" y="5"/>
                    </a:lnTo>
                    <a:lnTo>
                      <a:pt x="460" y="5"/>
                    </a:lnTo>
                    <a:lnTo>
                      <a:pt x="454" y="5"/>
                    </a:lnTo>
                    <a:lnTo>
                      <a:pt x="449" y="5"/>
                    </a:lnTo>
                    <a:lnTo>
                      <a:pt x="443" y="5"/>
                    </a:lnTo>
                    <a:lnTo>
                      <a:pt x="437" y="5"/>
                    </a:lnTo>
                    <a:lnTo>
                      <a:pt x="431" y="5"/>
                    </a:lnTo>
                    <a:lnTo>
                      <a:pt x="426" y="5"/>
                    </a:lnTo>
                    <a:lnTo>
                      <a:pt x="431" y="5"/>
                    </a:lnTo>
                    <a:lnTo>
                      <a:pt x="437" y="5"/>
                    </a:lnTo>
                    <a:lnTo>
                      <a:pt x="437" y="0"/>
                    </a:lnTo>
                    <a:lnTo>
                      <a:pt x="443" y="0"/>
                    </a:lnTo>
                    <a:lnTo>
                      <a:pt x="443" y="5"/>
                    </a:lnTo>
                    <a:lnTo>
                      <a:pt x="449" y="5"/>
                    </a:lnTo>
                    <a:lnTo>
                      <a:pt x="449" y="0"/>
                    </a:lnTo>
                    <a:lnTo>
                      <a:pt x="449" y="5"/>
                    </a:lnTo>
                    <a:lnTo>
                      <a:pt x="449" y="0"/>
                    </a:lnTo>
                    <a:lnTo>
                      <a:pt x="454" y="0"/>
                    </a:lnTo>
                    <a:lnTo>
                      <a:pt x="454" y="5"/>
                    </a:lnTo>
                    <a:lnTo>
                      <a:pt x="460" y="5"/>
                    </a:lnTo>
                    <a:close/>
                    <a:moveTo>
                      <a:pt x="201" y="495"/>
                    </a:moveTo>
                    <a:lnTo>
                      <a:pt x="201" y="489"/>
                    </a:lnTo>
                    <a:lnTo>
                      <a:pt x="201" y="495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4" name="Freeform 374"/>
              <p:cNvSpPr>
                <a:spLocks/>
              </p:cNvSpPr>
              <p:nvPr/>
            </p:nvSpPr>
            <p:spPr bwMode="auto">
              <a:xfrm>
                <a:off x="995" y="1743"/>
                <a:ext cx="368" cy="397"/>
              </a:xfrm>
              <a:custGeom>
                <a:avLst/>
                <a:gdLst>
                  <a:gd name="T0" fmla="*/ 178 w 368"/>
                  <a:gd name="T1" fmla="*/ 34 h 397"/>
                  <a:gd name="T2" fmla="*/ 201 w 368"/>
                  <a:gd name="T3" fmla="*/ 23 h 397"/>
                  <a:gd name="T4" fmla="*/ 230 w 368"/>
                  <a:gd name="T5" fmla="*/ 11 h 397"/>
                  <a:gd name="T6" fmla="*/ 236 w 368"/>
                  <a:gd name="T7" fmla="*/ 34 h 397"/>
                  <a:gd name="T8" fmla="*/ 230 w 368"/>
                  <a:gd name="T9" fmla="*/ 86 h 397"/>
                  <a:gd name="T10" fmla="*/ 195 w 368"/>
                  <a:gd name="T11" fmla="*/ 115 h 397"/>
                  <a:gd name="T12" fmla="*/ 201 w 368"/>
                  <a:gd name="T13" fmla="*/ 143 h 397"/>
                  <a:gd name="T14" fmla="*/ 207 w 368"/>
                  <a:gd name="T15" fmla="*/ 178 h 397"/>
                  <a:gd name="T16" fmla="*/ 241 w 368"/>
                  <a:gd name="T17" fmla="*/ 149 h 397"/>
                  <a:gd name="T18" fmla="*/ 264 w 368"/>
                  <a:gd name="T19" fmla="*/ 155 h 397"/>
                  <a:gd name="T20" fmla="*/ 293 w 368"/>
                  <a:gd name="T21" fmla="*/ 172 h 397"/>
                  <a:gd name="T22" fmla="*/ 322 w 368"/>
                  <a:gd name="T23" fmla="*/ 166 h 397"/>
                  <a:gd name="T24" fmla="*/ 368 w 368"/>
                  <a:gd name="T25" fmla="*/ 207 h 397"/>
                  <a:gd name="T26" fmla="*/ 339 w 368"/>
                  <a:gd name="T27" fmla="*/ 235 h 397"/>
                  <a:gd name="T28" fmla="*/ 316 w 368"/>
                  <a:gd name="T29" fmla="*/ 270 h 397"/>
                  <a:gd name="T30" fmla="*/ 316 w 368"/>
                  <a:gd name="T31" fmla="*/ 293 h 397"/>
                  <a:gd name="T32" fmla="*/ 299 w 368"/>
                  <a:gd name="T33" fmla="*/ 310 h 397"/>
                  <a:gd name="T34" fmla="*/ 276 w 368"/>
                  <a:gd name="T35" fmla="*/ 310 h 397"/>
                  <a:gd name="T36" fmla="*/ 253 w 368"/>
                  <a:gd name="T37" fmla="*/ 287 h 397"/>
                  <a:gd name="T38" fmla="*/ 224 w 368"/>
                  <a:gd name="T39" fmla="*/ 281 h 397"/>
                  <a:gd name="T40" fmla="*/ 212 w 368"/>
                  <a:gd name="T41" fmla="*/ 305 h 397"/>
                  <a:gd name="T42" fmla="*/ 207 w 368"/>
                  <a:gd name="T43" fmla="*/ 316 h 397"/>
                  <a:gd name="T44" fmla="*/ 172 w 368"/>
                  <a:gd name="T45" fmla="*/ 322 h 397"/>
                  <a:gd name="T46" fmla="*/ 149 w 368"/>
                  <a:gd name="T47" fmla="*/ 333 h 397"/>
                  <a:gd name="T48" fmla="*/ 149 w 368"/>
                  <a:gd name="T49" fmla="*/ 351 h 397"/>
                  <a:gd name="T50" fmla="*/ 132 w 368"/>
                  <a:gd name="T51" fmla="*/ 362 h 397"/>
                  <a:gd name="T52" fmla="*/ 120 w 368"/>
                  <a:gd name="T53" fmla="*/ 374 h 397"/>
                  <a:gd name="T54" fmla="*/ 115 w 368"/>
                  <a:gd name="T55" fmla="*/ 391 h 397"/>
                  <a:gd name="T56" fmla="*/ 97 w 368"/>
                  <a:gd name="T57" fmla="*/ 385 h 397"/>
                  <a:gd name="T58" fmla="*/ 97 w 368"/>
                  <a:gd name="T59" fmla="*/ 368 h 397"/>
                  <a:gd name="T60" fmla="*/ 97 w 368"/>
                  <a:gd name="T61" fmla="*/ 345 h 397"/>
                  <a:gd name="T62" fmla="*/ 103 w 368"/>
                  <a:gd name="T63" fmla="*/ 333 h 397"/>
                  <a:gd name="T64" fmla="*/ 97 w 368"/>
                  <a:gd name="T65" fmla="*/ 322 h 397"/>
                  <a:gd name="T66" fmla="*/ 97 w 368"/>
                  <a:gd name="T67" fmla="*/ 293 h 397"/>
                  <a:gd name="T68" fmla="*/ 86 w 368"/>
                  <a:gd name="T69" fmla="*/ 281 h 397"/>
                  <a:gd name="T70" fmla="*/ 97 w 368"/>
                  <a:gd name="T71" fmla="*/ 264 h 397"/>
                  <a:gd name="T72" fmla="*/ 74 w 368"/>
                  <a:gd name="T73" fmla="*/ 270 h 397"/>
                  <a:gd name="T74" fmla="*/ 51 w 368"/>
                  <a:gd name="T75" fmla="*/ 253 h 397"/>
                  <a:gd name="T76" fmla="*/ 28 w 368"/>
                  <a:gd name="T77" fmla="*/ 247 h 397"/>
                  <a:gd name="T78" fmla="*/ 11 w 368"/>
                  <a:gd name="T79" fmla="*/ 241 h 397"/>
                  <a:gd name="T80" fmla="*/ 5 w 368"/>
                  <a:gd name="T81" fmla="*/ 224 h 397"/>
                  <a:gd name="T82" fmla="*/ 11 w 368"/>
                  <a:gd name="T83" fmla="*/ 218 h 397"/>
                  <a:gd name="T84" fmla="*/ 23 w 368"/>
                  <a:gd name="T85" fmla="*/ 201 h 397"/>
                  <a:gd name="T86" fmla="*/ 40 w 368"/>
                  <a:gd name="T87" fmla="*/ 201 h 397"/>
                  <a:gd name="T88" fmla="*/ 63 w 368"/>
                  <a:gd name="T89" fmla="*/ 201 h 397"/>
                  <a:gd name="T90" fmla="*/ 74 w 368"/>
                  <a:gd name="T91" fmla="*/ 178 h 397"/>
                  <a:gd name="T92" fmla="*/ 51 w 368"/>
                  <a:gd name="T93" fmla="*/ 143 h 397"/>
                  <a:gd name="T94" fmla="*/ 74 w 368"/>
                  <a:gd name="T95" fmla="*/ 138 h 397"/>
                  <a:gd name="T96" fmla="*/ 92 w 368"/>
                  <a:gd name="T97" fmla="*/ 132 h 397"/>
                  <a:gd name="T98" fmla="*/ 115 w 368"/>
                  <a:gd name="T99" fmla="*/ 126 h 397"/>
                  <a:gd name="T100" fmla="*/ 132 w 368"/>
                  <a:gd name="T101" fmla="*/ 126 h 397"/>
                  <a:gd name="T102" fmla="*/ 138 w 368"/>
                  <a:gd name="T103" fmla="*/ 103 h 397"/>
                  <a:gd name="T104" fmla="*/ 166 w 368"/>
                  <a:gd name="T105" fmla="*/ 51 h 397"/>
                  <a:gd name="T106" fmla="*/ 155 w 368"/>
                  <a:gd name="T107" fmla="*/ 40 h 397"/>
                  <a:gd name="T108" fmla="*/ 161 w 368"/>
                  <a:gd name="T109" fmla="*/ 23 h 39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68" h="397">
                    <a:moveTo>
                      <a:pt x="161" y="23"/>
                    </a:moveTo>
                    <a:lnTo>
                      <a:pt x="161" y="28"/>
                    </a:lnTo>
                    <a:lnTo>
                      <a:pt x="166" y="28"/>
                    </a:lnTo>
                    <a:lnTo>
                      <a:pt x="166" y="34"/>
                    </a:lnTo>
                    <a:lnTo>
                      <a:pt x="172" y="34"/>
                    </a:lnTo>
                    <a:lnTo>
                      <a:pt x="172" y="40"/>
                    </a:lnTo>
                    <a:lnTo>
                      <a:pt x="178" y="34"/>
                    </a:lnTo>
                    <a:lnTo>
                      <a:pt x="178" y="28"/>
                    </a:lnTo>
                    <a:lnTo>
                      <a:pt x="184" y="28"/>
                    </a:lnTo>
                    <a:lnTo>
                      <a:pt x="189" y="23"/>
                    </a:lnTo>
                    <a:lnTo>
                      <a:pt x="189" y="28"/>
                    </a:lnTo>
                    <a:lnTo>
                      <a:pt x="195" y="28"/>
                    </a:lnTo>
                    <a:lnTo>
                      <a:pt x="195" y="23"/>
                    </a:lnTo>
                    <a:lnTo>
                      <a:pt x="201" y="23"/>
                    </a:lnTo>
                    <a:lnTo>
                      <a:pt x="201" y="17"/>
                    </a:lnTo>
                    <a:lnTo>
                      <a:pt x="207" y="17"/>
                    </a:lnTo>
                    <a:lnTo>
                      <a:pt x="212" y="11"/>
                    </a:lnTo>
                    <a:lnTo>
                      <a:pt x="218" y="5"/>
                    </a:lnTo>
                    <a:lnTo>
                      <a:pt x="224" y="5"/>
                    </a:lnTo>
                    <a:lnTo>
                      <a:pt x="224" y="0"/>
                    </a:lnTo>
                    <a:lnTo>
                      <a:pt x="230" y="11"/>
                    </a:lnTo>
                    <a:lnTo>
                      <a:pt x="236" y="11"/>
                    </a:lnTo>
                    <a:lnTo>
                      <a:pt x="236" y="17"/>
                    </a:lnTo>
                    <a:lnTo>
                      <a:pt x="241" y="17"/>
                    </a:lnTo>
                    <a:lnTo>
                      <a:pt x="241" y="23"/>
                    </a:lnTo>
                    <a:lnTo>
                      <a:pt x="241" y="28"/>
                    </a:lnTo>
                    <a:lnTo>
                      <a:pt x="241" y="34"/>
                    </a:lnTo>
                    <a:lnTo>
                      <a:pt x="236" y="34"/>
                    </a:lnTo>
                    <a:lnTo>
                      <a:pt x="241" y="34"/>
                    </a:lnTo>
                    <a:lnTo>
                      <a:pt x="247" y="46"/>
                    </a:lnTo>
                    <a:lnTo>
                      <a:pt x="236" y="69"/>
                    </a:lnTo>
                    <a:lnTo>
                      <a:pt x="236" y="74"/>
                    </a:lnTo>
                    <a:lnTo>
                      <a:pt x="236" y="80"/>
                    </a:lnTo>
                    <a:lnTo>
                      <a:pt x="236" y="86"/>
                    </a:lnTo>
                    <a:lnTo>
                      <a:pt x="230" y="86"/>
                    </a:lnTo>
                    <a:lnTo>
                      <a:pt x="224" y="86"/>
                    </a:lnTo>
                    <a:lnTo>
                      <a:pt x="218" y="86"/>
                    </a:lnTo>
                    <a:lnTo>
                      <a:pt x="212" y="86"/>
                    </a:lnTo>
                    <a:lnTo>
                      <a:pt x="207" y="97"/>
                    </a:lnTo>
                    <a:lnTo>
                      <a:pt x="207" y="103"/>
                    </a:lnTo>
                    <a:lnTo>
                      <a:pt x="201" y="103"/>
                    </a:lnTo>
                    <a:lnTo>
                      <a:pt x="195" y="115"/>
                    </a:lnTo>
                    <a:lnTo>
                      <a:pt x="201" y="120"/>
                    </a:lnTo>
                    <a:lnTo>
                      <a:pt x="207" y="126"/>
                    </a:lnTo>
                    <a:lnTo>
                      <a:pt x="207" y="132"/>
                    </a:lnTo>
                    <a:lnTo>
                      <a:pt x="201" y="138"/>
                    </a:lnTo>
                    <a:lnTo>
                      <a:pt x="201" y="143"/>
                    </a:lnTo>
                    <a:lnTo>
                      <a:pt x="207" y="143"/>
                    </a:lnTo>
                    <a:lnTo>
                      <a:pt x="201" y="143"/>
                    </a:lnTo>
                    <a:lnTo>
                      <a:pt x="207" y="149"/>
                    </a:lnTo>
                    <a:lnTo>
                      <a:pt x="212" y="161"/>
                    </a:lnTo>
                    <a:lnTo>
                      <a:pt x="207" y="161"/>
                    </a:lnTo>
                    <a:lnTo>
                      <a:pt x="201" y="166"/>
                    </a:lnTo>
                    <a:lnTo>
                      <a:pt x="201" y="172"/>
                    </a:lnTo>
                    <a:lnTo>
                      <a:pt x="207" y="172"/>
                    </a:lnTo>
                    <a:lnTo>
                      <a:pt x="207" y="178"/>
                    </a:lnTo>
                    <a:lnTo>
                      <a:pt x="218" y="166"/>
                    </a:lnTo>
                    <a:lnTo>
                      <a:pt x="224" y="161"/>
                    </a:lnTo>
                    <a:lnTo>
                      <a:pt x="218" y="161"/>
                    </a:lnTo>
                    <a:lnTo>
                      <a:pt x="230" y="149"/>
                    </a:lnTo>
                    <a:lnTo>
                      <a:pt x="236" y="155"/>
                    </a:lnTo>
                    <a:lnTo>
                      <a:pt x="241" y="155"/>
                    </a:lnTo>
                    <a:lnTo>
                      <a:pt x="241" y="149"/>
                    </a:lnTo>
                    <a:lnTo>
                      <a:pt x="236" y="149"/>
                    </a:lnTo>
                    <a:lnTo>
                      <a:pt x="241" y="149"/>
                    </a:lnTo>
                    <a:lnTo>
                      <a:pt x="241" y="143"/>
                    </a:lnTo>
                    <a:lnTo>
                      <a:pt x="247" y="155"/>
                    </a:lnTo>
                    <a:lnTo>
                      <a:pt x="253" y="155"/>
                    </a:lnTo>
                    <a:lnTo>
                      <a:pt x="259" y="155"/>
                    </a:lnTo>
                    <a:lnTo>
                      <a:pt x="264" y="155"/>
                    </a:lnTo>
                    <a:lnTo>
                      <a:pt x="270" y="161"/>
                    </a:lnTo>
                    <a:lnTo>
                      <a:pt x="276" y="161"/>
                    </a:lnTo>
                    <a:lnTo>
                      <a:pt x="282" y="161"/>
                    </a:lnTo>
                    <a:lnTo>
                      <a:pt x="287" y="155"/>
                    </a:lnTo>
                    <a:lnTo>
                      <a:pt x="287" y="161"/>
                    </a:lnTo>
                    <a:lnTo>
                      <a:pt x="293" y="166"/>
                    </a:lnTo>
                    <a:lnTo>
                      <a:pt x="293" y="172"/>
                    </a:lnTo>
                    <a:lnTo>
                      <a:pt x="293" y="178"/>
                    </a:lnTo>
                    <a:lnTo>
                      <a:pt x="299" y="178"/>
                    </a:lnTo>
                    <a:lnTo>
                      <a:pt x="299" y="172"/>
                    </a:lnTo>
                    <a:lnTo>
                      <a:pt x="305" y="172"/>
                    </a:lnTo>
                    <a:lnTo>
                      <a:pt x="310" y="172"/>
                    </a:lnTo>
                    <a:lnTo>
                      <a:pt x="316" y="166"/>
                    </a:lnTo>
                    <a:lnTo>
                      <a:pt x="322" y="166"/>
                    </a:lnTo>
                    <a:lnTo>
                      <a:pt x="328" y="166"/>
                    </a:lnTo>
                    <a:lnTo>
                      <a:pt x="333" y="178"/>
                    </a:lnTo>
                    <a:lnTo>
                      <a:pt x="333" y="184"/>
                    </a:lnTo>
                    <a:lnTo>
                      <a:pt x="351" y="195"/>
                    </a:lnTo>
                    <a:lnTo>
                      <a:pt x="362" y="207"/>
                    </a:lnTo>
                    <a:lnTo>
                      <a:pt x="368" y="201"/>
                    </a:lnTo>
                    <a:lnTo>
                      <a:pt x="368" y="207"/>
                    </a:lnTo>
                    <a:lnTo>
                      <a:pt x="368" y="212"/>
                    </a:lnTo>
                    <a:lnTo>
                      <a:pt x="368" y="218"/>
                    </a:lnTo>
                    <a:lnTo>
                      <a:pt x="362" y="218"/>
                    </a:lnTo>
                    <a:lnTo>
                      <a:pt x="362" y="224"/>
                    </a:lnTo>
                    <a:lnTo>
                      <a:pt x="351" y="235"/>
                    </a:lnTo>
                    <a:lnTo>
                      <a:pt x="345" y="241"/>
                    </a:lnTo>
                    <a:lnTo>
                      <a:pt x="339" y="235"/>
                    </a:lnTo>
                    <a:lnTo>
                      <a:pt x="333" y="241"/>
                    </a:lnTo>
                    <a:lnTo>
                      <a:pt x="328" y="247"/>
                    </a:lnTo>
                    <a:lnTo>
                      <a:pt x="322" y="247"/>
                    </a:lnTo>
                    <a:lnTo>
                      <a:pt x="316" y="253"/>
                    </a:lnTo>
                    <a:lnTo>
                      <a:pt x="316" y="258"/>
                    </a:lnTo>
                    <a:lnTo>
                      <a:pt x="316" y="264"/>
                    </a:lnTo>
                    <a:lnTo>
                      <a:pt x="316" y="270"/>
                    </a:lnTo>
                    <a:lnTo>
                      <a:pt x="322" y="276"/>
                    </a:lnTo>
                    <a:lnTo>
                      <a:pt x="328" y="270"/>
                    </a:lnTo>
                    <a:lnTo>
                      <a:pt x="328" y="281"/>
                    </a:lnTo>
                    <a:lnTo>
                      <a:pt x="322" y="287"/>
                    </a:lnTo>
                    <a:lnTo>
                      <a:pt x="322" y="281"/>
                    </a:lnTo>
                    <a:lnTo>
                      <a:pt x="316" y="287"/>
                    </a:lnTo>
                    <a:lnTo>
                      <a:pt x="316" y="293"/>
                    </a:lnTo>
                    <a:lnTo>
                      <a:pt x="310" y="293"/>
                    </a:lnTo>
                    <a:lnTo>
                      <a:pt x="316" y="299"/>
                    </a:lnTo>
                    <a:lnTo>
                      <a:pt x="316" y="305"/>
                    </a:lnTo>
                    <a:lnTo>
                      <a:pt x="310" y="305"/>
                    </a:lnTo>
                    <a:lnTo>
                      <a:pt x="305" y="305"/>
                    </a:lnTo>
                    <a:lnTo>
                      <a:pt x="299" y="305"/>
                    </a:lnTo>
                    <a:lnTo>
                      <a:pt x="299" y="310"/>
                    </a:lnTo>
                    <a:lnTo>
                      <a:pt x="293" y="316"/>
                    </a:lnTo>
                    <a:lnTo>
                      <a:pt x="287" y="316"/>
                    </a:lnTo>
                    <a:lnTo>
                      <a:pt x="287" y="310"/>
                    </a:lnTo>
                    <a:lnTo>
                      <a:pt x="287" y="316"/>
                    </a:lnTo>
                    <a:lnTo>
                      <a:pt x="287" y="310"/>
                    </a:lnTo>
                    <a:lnTo>
                      <a:pt x="282" y="310"/>
                    </a:lnTo>
                    <a:lnTo>
                      <a:pt x="276" y="310"/>
                    </a:lnTo>
                    <a:lnTo>
                      <a:pt x="276" y="305"/>
                    </a:lnTo>
                    <a:lnTo>
                      <a:pt x="276" y="299"/>
                    </a:lnTo>
                    <a:lnTo>
                      <a:pt x="276" y="293"/>
                    </a:lnTo>
                    <a:lnTo>
                      <a:pt x="270" y="293"/>
                    </a:lnTo>
                    <a:lnTo>
                      <a:pt x="264" y="299"/>
                    </a:lnTo>
                    <a:lnTo>
                      <a:pt x="259" y="299"/>
                    </a:lnTo>
                    <a:lnTo>
                      <a:pt x="253" y="287"/>
                    </a:lnTo>
                    <a:lnTo>
                      <a:pt x="247" y="281"/>
                    </a:lnTo>
                    <a:lnTo>
                      <a:pt x="247" y="276"/>
                    </a:lnTo>
                    <a:lnTo>
                      <a:pt x="241" y="276"/>
                    </a:lnTo>
                    <a:lnTo>
                      <a:pt x="236" y="276"/>
                    </a:lnTo>
                    <a:lnTo>
                      <a:pt x="230" y="276"/>
                    </a:lnTo>
                    <a:lnTo>
                      <a:pt x="224" y="276"/>
                    </a:lnTo>
                    <a:lnTo>
                      <a:pt x="224" y="281"/>
                    </a:lnTo>
                    <a:lnTo>
                      <a:pt x="218" y="281"/>
                    </a:lnTo>
                    <a:lnTo>
                      <a:pt x="212" y="287"/>
                    </a:lnTo>
                    <a:lnTo>
                      <a:pt x="218" y="287"/>
                    </a:lnTo>
                    <a:lnTo>
                      <a:pt x="218" y="293"/>
                    </a:lnTo>
                    <a:lnTo>
                      <a:pt x="212" y="293"/>
                    </a:lnTo>
                    <a:lnTo>
                      <a:pt x="212" y="299"/>
                    </a:lnTo>
                    <a:lnTo>
                      <a:pt x="212" y="305"/>
                    </a:lnTo>
                    <a:lnTo>
                      <a:pt x="207" y="305"/>
                    </a:lnTo>
                    <a:lnTo>
                      <a:pt x="207" y="299"/>
                    </a:lnTo>
                    <a:lnTo>
                      <a:pt x="207" y="305"/>
                    </a:lnTo>
                    <a:lnTo>
                      <a:pt x="201" y="305"/>
                    </a:lnTo>
                    <a:lnTo>
                      <a:pt x="207" y="305"/>
                    </a:lnTo>
                    <a:lnTo>
                      <a:pt x="207" y="310"/>
                    </a:lnTo>
                    <a:lnTo>
                      <a:pt x="207" y="316"/>
                    </a:lnTo>
                    <a:lnTo>
                      <a:pt x="201" y="316"/>
                    </a:lnTo>
                    <a:lnTo>
                      <a:pt x="195" y="316"/>
                    </a:lnTo>
                    <a:lnTo>
                      <a:pt x="195" y="322"/>
                    </a:lnTo>
                    <a:lnTo>
                      <a:pt x="189" y="322"/>
                    </a:lnTo>
                    <a:lnTo>
                      <a:pt x="184" y="322"/>
                    </a:lnTo>
                    <a:lnTo>
                      <a:pt x="178" y="322"/>
                    </a:lnTo>
                    <a:lnTo>
                      <a:pt x="172" y="322"/>
                    </a:lnTo>
                    <a:lnTo>
                      <a:pt x="172" y="316"/>
                    </a:lnTo>
                    <a:lnTo>
                      <a:pt x="166" y="316"/>
                    </a:lnTo>
                    <a:lnTo>
                      <a:pt x="161" y="310"/>
                    </a:lnTo>
                    <a:lnTo>
                      <a:pt x="161" y="316"/>
                    </a:lnTo>
                    <a:lnTo>
                      <a:pt x="155" y="322"/>
                    </a:lnTo>
                    <a:lnTo>
                      <a:pt x="155" y="328"/>
                    </a:lnTo>
                    <a:lnTo>
                      <a:pt x="149" y="333"/>
                    </a:lnTo>
                    <a:lnTo>
                      <a:pt x="149" y="339"/>
                    </a:lnTo>
                    <a:lnTo>
                      <a:pt x="143" y="339"/>
                    </a:lnTo>
                    <a:lnTo>
                      <a:pt x="149" y="339"/>
                    </a:lnTo>
                    <a:lnTo>
                      <a:pt x="149" y="345"/>
                    </a:lnTo>
                    <a:lnTo>
                      <a:pt x="143" y="345"/>
                    </a:lnTo>
                    <a:lnTo>
                      <a:pt x="143" y="351"/>
                    </a:lnTo>
                    <a:lnTo>
                      <a:pt x="149" y="351"/>
                    </a:lnTo>
                    <a:lnTo>
                      <a:pt x="143" y="351"/>
                    </a:lnTo>
                    <a:lnTo>
                      <a:pt x="149" y="351"/>
                    </a:lnTo>
                    <a:lnTo>
                      <a:pt x="149" y="356"/>
                    </a:lnTo>
                    <a:lnTo>
                      <a:pt x="143" y="356"/>
                    </a:lnTo>
                    <a:lnTo>
                      <a:pt x="138" y="356"/>
                    </a:lnTo>
                    <a:lnTo>
                      <a:pt x="138" y="362"/>
                    </a:lnTo>
                    <a:lnTo>
                      <a:pt x="132" y="362"/>
                    </a:lnTo>
                    <a:lnTo>
                      <a:pt x="126" y="362"/>
                    </a:lnTo>
                    <a:lnTo>
                      <a:pt x="126" y="356"/>
                    </a:lnTo>
                    <a:lnTo>
                      <a:pt x="120" y="362"/>
                    </a:lnTo>
                    <a:lnTo>
                      <a:pt x="120" y="368"/>
                    </a:lnTo>
                    <a:lnTo>
                      <a:pt x="115" y="368"/>
                    </a:lnTo>
                    <a:lnTo>
                      <a:pt x="115" y="374"/>
                    </a:lnTo>
                    <a:lnTo>
                      <a:pt x="120" y="374"/>
                    </a:lnTo>
                    <a:lnTo>
                      <a:pt x="115" y="379"/>
                    </a:lnTo>
                    <a:lnTo>
                      <a:pt x="115" y="385"/>
                    </a:lnTo>
                    <a:lnTo>
                      <a:pt x="115" y="379"/>
                    </a:lnTo>
                    <a:lnTo>
                      <a:pt x="115" y="385"/>
                    </a:lnTo>
                    <a:lnTo>
                      <a:pt x="115" y="391"/>
                    </a:lnTo>
                    <a:lnTo>
                      <a:pt x="109" y="391"/>
                    </a:lnTo>
                    <a:lnTo>
                      <a:pt x="115" y="391"/>
                    </a:lnTo>
                    <a:lnTo>
                      <a:pt x="109" y="397"/>
                    </a:lnTo>
                    <a:lnTo>
                      <a:pt x="103" y="397"/>
                    </a:lnTo>
                    <a:lnTo>
                      <a:pt x="103" y="391"/>
                    </a:lnTo>
                    <a:lnTo>
                      <a:pt x="97" y="391"/>
                    </a:lnTo>
                    <a:lnTo>
                      <a:pt x="97" y="385"/>
                    </a:lnTo>
                    <a:lnTo>
                      <a:pt x="97" y="391"/>
                    </a:lnTo>
                    <a:lnTo>
                      <a:pt x="97" y="385"/>
                    </a:lnTo>
                    <a:lnTo>
                      <a:pt x="97" y="379"/>
                    </a:lnTo>
                    <a:lnTo>
                      <a:pt x="97" y="374"/>
                    </a:lnTo>
                    <a:lnTo>
                      <a:pt x="103" y="374"/>
                    </a:lnTo>
                    <a:lnTo>
                      <a:pt x="97" y="374"/>
                    </a:lnTo>
                    <a:lnTo>
                      <a:pt x="103" y="368"/>
                    </a:lnTo>
                    <a:lnTo>
                      <a:pt x="103" y="362"/>
                    </a:lnTo>
                    <a:lnTo>
                      <a:pt x="97" y="368"/>
                    </a:lnTo>
                    <a:lnTo>
                      <a:pt x="92" y="362"/>
                    </a:lnTo>
                    <a:lnTo>
                      <a:pt x="97" y="362"/>
                    </a:lnTo>
                    <a:lnTo>
                      <a:pt x="97" y="356"/>
                    </a:lnTo>
                    <a:lnTo>
                      <a:pt x="92" y="356"/>
                    </a:lnTo>
                    <a:lnTo>
                      <a:pt x="97" y="356"/>
                    </a:lnTo>
                    <a:lnTo>
                      <a:pt x="97" y="351"/>
                    </a:lnTo>
                    <a:lnTo>
                      <a:pt x="97" y="345"/>
                    </a:lnTo>
                    <a:lnTo>
                      <a:pt x="103" y="345"/>
                    </a:lnTo>
                    <a:lnTo>
                      <a:pt x="97" y="345"/>
                    </a:lnTo>
                    <a:lnTo>
                      <a:pt x="97" y="339"/>
                    </a:lnTo>
                    <a:lnTo>
                      <a:pt x="97" y="345"/>
                    </a:lnTo>
                    <a:lnTo>
                      <a:pt x="97" y="339"/>
                    </a:lnTo>
                    <a:lnTo>
                      <a:pt x="103" y="339"/>
                    </a:lnTo>
                    <a:lnTo>
                      <a:pt x="103" y="333"/>
                    </a:lnTo>
                    <a:lnTo>
                      <a:pt x="97" y="333"/>
                    </a:lnTo>
                    <a:lnTo>
                      <a:pt x="97" y="339"/>
                    </a:lnTo>
                    <a:lnTo>
                      <a:pt x="97" y="333"/>
                    </a:lnTo>
                    <a:lnTo>
                      <a:pt x="92" y="333"/>
                    </a:lnTo>
                    <a:lnTo>
                      <a:pt x="92" y="328"/>
                    </a:lnTo>
                    <a:lnTo>
                      <a:pt x="97" y="328"/>
                    </a:lnTo>
                    <a:lnTo>
                      <a:pt x="97" y="322"/>
                    </a:lnTo>
                    <a:lnTo>
                      <a:pt x="97" y="316"/>
                    </a:lnTo>
                    <a:lnTo>
                      <a:pt x="97" y="310"/>
                    </a:lnTo>
                    <a:lnTo>
                      <a:pt x="92" y="310"/>
                    </a:lnTo>
                    <a:lnTo>
                      <a:pt x="92" y="305"/>
                    </a:lnTo>
                    <a:lnTo>
                      <a:pt x="97" y="305"/>
                    </a:lnTo>
                    <a:lnTo>
                      <a:pt x="97" y="299"/>
                    </a:lnTo>
                    <a:lnTo>
                      <a:pt x="97" y="293"/>
                    </a:lnTo>
                    <a:lnTo>
                      <a:pt x="92" y="293"/>
                    </a:lnTo>
                    <a:lnTo>
                      <a:pt x="92" y="287"/>
                    </a:lnTo>
                    <a:lnTo>
                      <a:pt x="86" y="287"/>
                    </a:lnTo>
                    <a:lnTo>
                      <a:pt x="92" y="293"/>
                    </a:lnTo>
                    <a:lnTo>
                      <a:pt x="86" y="293"/>
                    </a:lnTo>
                    <a:lnTo>
                      <a:pt x="86" y="287"/>
                    </a:lnTo>
                    <a:lnTo>
                      <a:pt x="86" y="281"/>
                    </a:lnTo>
                    <a:lnTo>
                      <a:pt x="86" y="276"/>
                    </a:lnTo>
                    <a:lnTo>
                      <a:pt x="92" y="276"/>
                    </a:lnTo>
                    <a:lnTo>
                      <a:pt x="92" y="270"/>
                    </a:lnTo>
                    <a:lnTo>
                      <a:pt x="97" y="270"/>
                    </a:lnTo>
                    <a:lnTo>
                      <a:pt x="97" y="264"/>
                    </a:lnTo>
                    <a:lnTo>
                      <a:pt x="92" y="264"/>
                    </a:lnTo>
                    <a:lnTo>
                      <a:pt x="97" y="264"/>
                    </a:lnTo>
                    <a:lnTo>
                      <a:pt x="92" y="264"/>
                    </a:lnTo>
                    <a:lnTo>
                      <a:pt x="86" y="264"/>
                    </a:lnTo>
                    <a:lnTo>
                      <a:pt x="86" y="270"/>
                    </a:lnTo>
                    <a:lnTo>
                      <a:pt x="80" y="270"/>
                    </a:lnTo>
                    <a:lnTo>
                      <a:pt x="80" y="276"/>
                    </a:lnTo>
                    <a:lnTo>
                      <a:pt x="74" y="276"/>
                    </a:lnTo>
                    <a:lnTo>
                      <a:pt x="74" y="270"/>
                    </a:lnTo>
                    <a:lnTo>
                      <a:pt x="74" y="264"/>
                    </a:lnTo>
                    <a:lnTo>
                      <a:pt x="69" y="264"/>
                    </a:lnTo>
                    <a:lnTo>
                      <a:pt x="69" y="258"/>
                    </a:lnTo>
                    <a:lnTo>
                      <a:pt x="63" y="258"/>
                    </a:lnTo>
                    <a:lnTo>
                      <a:pt x="63" y="253"/>
                    </a:lnTo>
                    <a:lnTo>
                      <a:pt x="57" y="253"/>
                    </a:lnTo>
                    <a:lnTo>
                      <a:pt x="51" y="253"/>
                    </a:lnTo>
                    <a:lnTo>
                      <a:pt x="51" y="258"/>
                    </a:lnTo>
                    <a:lnTo>
                      <a:pt x="46" y="258"/>
                    </a:lnTo>
                    <a:lnTo>
                      <a:pt x="46" y="253"/>
                    </a:lnTo>
                    <a:lnTo>
                      <a:pt x="40" y="253"/>
                    </a:lnTo>
                    <a:lnTo>
                      <a:pt x="40" y="247"/>
                    </a:lnTo>
                    <a:lnTo>
                      <a:pt x="34" y="247"/>
                    </a:lnTo>
                    <a:lnTo>
                      <a:pt x="28" y="247"/>
                    </a:lnTo>
                    <a:lnTo>
                      <a:pt x="23" y="247"/>
                    </a:lnTo>
                    <a:lnTo>
                      <a:pt x="17" y="247"/>
                    </a:lnTo>
                    <a:lnTo>
                      <a:pt x="17" y="241"/>
                    </a:lnTo>
                    <a:lnTo>
                      <a:pt x="17" y="247"/>
                    </a:lnTo>
                    <a:lnTo>
                      <a:pt x="11" y="241"/>
                    </a:lnTo>
                    <a:lnTo>
                      <a:pt x="11" y="247"/>
                    </a:lnTo>
                    <a:lnTo>
                      <a:pt x="11" y="241"/>
                    </a:lnTo>
                    <a:lnTo>
                      <a:pt x="11" y="247"/>
                    </a:lnTo>
                    <a:lnTo>
                      <a:pt x="11" y="241"/>
                    </a:lnTo>
                    <a:lnTo>
                      <a:pt x="5" y="241"/>
                    </a:lnTo>
                    <a:lnTo>
                      <a:pt x="11" y="235"/>
                    </a:lnTo>
                    <a:lnTo>
                      <a:pt x="11" y="230"/>
                    </a:lnTo>
                    <a:lnTo>
                      <a:pt x="5" y="230"/>
                    </a:lnTo>
                    <a:lnTo>
                      <a:pt x="5" y="224"/>
                    </a:lnTo>
                    <a:lnTo>
                      <a:pt x="0" y="224"/>
                    </a:lnTo>
                    <a:lnTo>
                      <a:pt x="0" y="218"/>
                    </a:lnTo>
                    <a:lnTo>
                      <a:pt x="5" y="224"/>
                    </a:lnTo>
                    <a:lnTo>
                      <a:pt x="5" y="218"/>
                    </a:lnTo>
                    <a:lnTo>
                      <a:pt x="5" y="224"/>
                    </a:lnTo>
                    <a:lnTo>
                      <a:pt x="5" y="218"/>
                    </a:lnTo>
                    <a:lnTo>
                      <a:pt x="11" y="218"/>
                    </a:lnTo>
                    <a:lnTo>
                      <a:pt x="11" y="212"/>
                    </a:lnTo>
                    <a:lnTo>
                      <a:pt x="17" y="212"/>
                    </a:lnTo>
                    <a:lnTo>
                      <a:pt x="17" y="207"/>
                    </a:lnTo>
                    <a:lnTo>
                      <a:pt x="23" y="207"/>
                    </a:lnTo>
                    <a:lnTo>
                      <a:pt x="23" y="201"/>
                    </a:lnTo>
                    <a:lnTo>
                      <a:pt x="17" y="201"/>
                    </a:lnTo>
                    <a:lnTo>
                      <a:pt x="23" y="201"/>
                    </a:lnTo>
                    <a:lnTo>
                      <a:pt x="28" y="195"/>
                    </a:lnTo>
                    <a:lnTo>
                      <a:pt x="23" y="195"/>
                    </a:lnTo>
                    <a:lnTo>
                      <a:pt x="28" y="195"/>
                    </a:lnTo>
                    <a:lnTo>
                      <a:pt x="28" y="189"/>
                    </a:lnTo>
                    <a:lnTo>
                      <a:pt x="34" y="189"/>
                    </a:lnTo>
                    <a:lnTo>
                      <a:pt x="34" y="195"/>
                    </a:lnTo>
                    <a:lnTo>
                      <a:pt x="40" y="201"/>
                    </a:lnTo>
                    <a:lnTo>
                      <a:pt x="46" y="201"/>
                    </a:lnTo>
                    <a:lnTo>
                      <a:pt x="51" y="201"/>
                    </a:lnTo>
                    <a:lnTo>
                      <a:pt x="51" y="207"/>
                    </a:lnTo>
                    <a:lnTo>
                      <a:pt x="51" y="212"/>
                    </a:lnTo>
                    <a:lnTo>
                      <a:pt x="57" y="207"/>
                    </a:lnTo>
                    <a:lnTo>
                      <a:pt x="63" y="207"/>
                    </a:lnTo>
                    <a:lnTo>
                      <a:pt x="63" y="201"/>
                    </a:lnTo>
                    <a:lnTo>
                      <a:pt x="69" y="201"/>
                    </a:lnTo>
                    <a:lnTo>
                      <a:pt x="69" y="195"/>
                    </a:lnTo>
                    <a:lnTo>
                      <a:pt x="74" y="195"/>
                    </a:lnTo>
                    <a:lnTo>
                      <a:pt x="80" y="195"/>
                    </a:lnTo>
                    <a:lnTo>
                      <a:pt x="80" y="189"/>
                    </a:lnTo>
                    <a:lnTo>
                      <a:pt x="74" y="184"/>
                    </a:lnTo>
                    <a:lnTo>
                      <a:pt x="74" y="178"/>
                    </a:lnTo>
                    <a:lnTo>
                      <a:pt x="63" y="166"/>
                    </a:lnTo>
                    <a:lnTo>
                      <a:pt x="57" y="161"/>
                    </a:lnTo>
                    <a:lnTo>
                      <a:pt x="51" y="161"/>
                    </a:lnTo>
                    <a:lnTo>
                      <a:pt x="51" y="155"/>
                    </a:lnTo>
                    <a:lnTo>
                      <a:pt x="46" y="155"/>
                    </a:lnTo>
                    <a:lnTo>
                      <a:pt x="46" y="149"/>
                    </a:lnTo>
                    <a:lnTo>
                      <a:pt x="51" y="143"/>
                    </a:lnTo>
                    <a:lnTo>
                      <a:pt x="57" y="143"/>
                    </a:lnTo>
                    <a:lnTo>
                      <a:pt x="57" y="138"/>
                    </a:lnTo>
                    <a:lnTo>
                      <a:pt x="63" y="138"/>
                    </a:lnTo>
                    <a:lnTo>
                      <a:pt x="63" y="132"/>
                    </a:lnTo>
                    <a:lnTo>
                      <a:pt x="69" y="132"/>
                    </a:lnTo>
                    <a:lnTo>
                      <a:pt x="69" y="138"/>
                    </a:lnTo>
                    <a:lnTo>
                      <a:pt x="74" y="138"/>
                    </a:lnTo>
                    <a:lnTo>
                      <a:pt x="74" y="132"/>
                    </a:lnTo>
                    <a:lnTo>
                      <a:pt x="80" y="132"/>
                    </a:lnTo>
                    <a:lnTo>
                      <a:pt x="80" y="126"/>
                    </a:lnTo>
                    <a:lnTo>
                      <a:pt x="86" y="126"/>
                    </a:lnTo>
                    <a:lnTo>
                      <a:pt x="80" y="132"/>
                    </a:lnTo>
                    <a:lnTo>
                      <a:pt x="86" y="132"/>
                    </a:lnTo>
                    <a:lnTo>
                      <a:pt x="92" y="132"/>
                    </a:lnTo>
                    <a:lnTo>
                      <a:pt x="92" y="138"/>
                    </a:lnTo>
                    <a:lnTo>
                      <a:pt x="97" y="138"/>
                    </a:lnTo>
                    <a:lnTo>
                      <a:pt x="97" y="132"/>
                    </a:lnTo>
                    <a:lnTo>
                      <a:pt x="103" y="132"/>
                    </a:lnTo>
                    <a:lnTo>
                      <a:pt x="109" y="132"/>
                    </a:lnTo>
                    <a:lnTo>
                      <a:pt x="115" y="132"/>
                    </a:lnTo>
                    <a:lnTo>
                      <a:pt x="115" y="126"/>
                    </a:lnTo>
                    <a:lnTo>
                      <a:pt x="120" y="126"/>
                    </a:lnTo>
                    <a:lnTo>
                      <a:pt x="120" y="132"/>
                    </a:lnTo>
                    <a:lnTo>
                      <a:pt x="126" y="132"/>
                    </a:lnTo>
                    <a:lnTo>
                      <a:pt x="126" y="138"/>
                    </a:lnTo>
                    <a:lnTo>
                      <a:pt x="132" y="138"/>
                    </a:lnTo>
                    <a:lnTo>
                      <a:pt x="132" y="132"/>
                    </a:lnTo>
                    <a:lnTo>
                      <a:pt x="132" y="126"/>
                    </a:lnTo>
                    <a:lnTo>
                      <a:pt x="132" y="120"/>
                    </a:lnTo>
                    <a:lnTo>
                      <a:pt x="138" y="120"/>
                    </a:lnTo>
                    <a:lnTo>
                      <a:pt x="132" y="120"/>
                    </a:lnTo>
                    <a:lnTo>
                      <a:pt x="132" y="115"/>
                    </a:lnTo>
                    <a:lnTo>
                      <a:pt x="132" y="109"/>
                    </a:lnTo>
                    <a:lnTo>
                      <a:pt x="132" y="103"/>
                    </a:lnTo>
                    <a:lnTo>
                      <a:pt x="138" y="103"/>
                    </a:lnTo>
                    <a:lnTo>
                      <a:pt x="138" y="97"/>
                    </a:lnTo>
                    <a:lnTo>
                      <a:pt x="149" y="86"/>
                    </a:lnTo>
                    <a:lnTo>
                      <a:pt x="155" y="74"/>
                    </a:lnTo>
                    <a:lnTo>
                      <a:pt x="149" y="69"/>
                    </a:lnTo>
                    <a:lnTo>
                      <a:pt x="166" y="57"/>
                    </a:lnTo>
                    <a:lnTo>
                      <a:pt x="172" y="51"/>
                    </a:lnTo>
                    <a:lnTo>
                      <a:pt x="166" y="51"/>
                    </a:lnTo>
                    <a:lnTo>
                      <a:pt x="161" y="51"/>
                    </a:lnTo>
                    <a:lnTo>
                      <a:pt x="161" y="46"/>
                    </a:lnTo>
                    <a:lnTo>
                      <a:pt x="155" y="46"/>
                    </a:lnTo>
                    <a:lnTo>
                      <a:pt x="161" y="40"/>
                    </a:lnTo>
                    <a:lnTo>
                      <a:pt x="155" y="40"/>
                    </a:lnTo>
                    <a:lnTo>
                      <a:pt x="161" y="40"/>
                    </a:lnTo>
                    <a:lnTo>
                      <a:pt x="155" y="40"/>
                    </a:lnTo>
                    <a:lnTo>
                      <a:pt x="155" y="34"/>
                    </a:lnTo>
                    <a:lnTo>
                      <a:pt x="155" y="28"/>
                    </a:lnTo>
                    <a:lnTo>
                      <a:pt x="161" y="28"/>
                    </a:lnTo>
                    <a:lnTo>
                      <a:pt x="155" y="28"/>
                    </a:lnTo>
                    <a:lnTo>
                      <a:pt x="161" y="28"/>
                    </a:lnTo>
                    <a:lnTo>
                      <a:pt x="155" y="28"/>
                    </a:lnTo>
                    <a:lnTo>
                      <a:pt x="161" y="23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5" name="Freeform 375"/>
              <p:cNvSpPr>
                <a:spLocks noEditPoints="1"/>
              </p:cNvSpPr>
              <p:nvPr/>
            </p:nvSpPr>
            <p:spPr bwMode="auto">
              <a:xfrm>
                <a:off x="931" y="1950"/>
                <a:ext cx="161" cy="132"/>
              </a:xfrm>
              <a:custGeom>
                <a:avLst/>
                <a:gdLst>
                  <a:gd name="T0" fmla="*/ 18 w 161"/>
                  <a:gd name="T1" fmla="*/ 23 h 132"/>
                  <a:gd name="T2" fmla="*/ 6 w 161"/>
                  <a:gd name="T3" fmla="*/ 17 h 132"/>
                  <a:gd name="T4" fmla="*/ 6 w 161"/>
                  <a:gd name="T5" fmla="*/ 11 h 132"/>
                  <a:gd name="T6" fmla="*/ 23 w 161"/>
                  <a:gd name="T7" fmla="*/ 11 h 132"/>
                  <a:gd name="T8" fmla="*/ 29 w 161"/>
                  <a:gd name="T9" fmla="*/ 11 h 132"/>
                  <a:gd name="T10" fmla="*/ 29 w 161"/>
                  <a:gd name="T11" fmla="*/ 5 h 132"/>
                  <a:gd name="T12" fmla="*/ 35 w 161"/>
                  <a:gd name="T13" fmla="*/ 0 h 132"/>
                  <a:gd name="T14" fmla="*/ 46 w 161"/>
                  <a:gd name="T15" fmla="*/ 5 h 132"/>
                  <a:gd name="T16" fmla="*/ 58 w 161"/>
                  <a:gd name="T17" fmla="*/ 11 h 132"/>
                  <a:gd name="T18" fmla="*/ 64 w 161"/>
                  <a:gd name="T19" fmla="*/ 11 h 132"/>
                  <a:gd name="T20" fmla="*/ 69 w 161"/>
                  <a:gd name="T21" fmla="*/ 23 h 132"/>
                  <a:gd name="T22" fmla="*/ 69 w 161"/>
                  <a:gd name="T23" fmla="*/ 34 h 132"/>
                  <a:gd name="T24" fmla="*/ 75 w 161"/>
                  <a:gd name="T25" fmla="*/ 34 h 132"/>
                  <a:gd name="T26" fmla="*/ 81 w 161"/>
                  <a:gd name="T27" fmla="*/ 40 h 132"/>
                  <a:gd name="T28" fmla="*/ 87 w 161"/>
                  <a:gd name="T29" fmla="*/ 40 h 132"/>
                  <a:gd name="T30" fmla="*/ 104 w 161"/>
                  <a:gd name="T31" fmla="*/ 40 h 132"/>
                  <a:gd name="T32" fmla="*/ 110 w 161"/>
                  <a:gd name="T33" fmla="*/ 51 h 132"/>
                  <a:gd name="T34" fmla="*/ 121 w 161"/>
                  <a:gd name="T35" fmla="*/ 46 h 132"/>
                  <a:gd name="T36" fmla="*/ 133 w 161"/>
                  <a:gd name="T37" fmla="*/ 51 h 132"/>
                  <a:gd name="T38" fmla="*/ 138 w 161"/>
                  <a:gd name="T39" fmla="*/ 63 h 132"/>
                  <a:gd name="T40" fmla="*/ 144 w 161"/>
                  <a:gd name="T41" fmla="*/ 63 h 132"/>
                  <a:gd name="T42" fmla="*/ 156 w 161"/>
                  <a:gd name="T43" fmla="*/ 57 h 132"/>
                  <a:gd name="T44" fmla="*/ 161 w 161"/>
                  <a:gd name="T45" fmla="*/ 57 h 132"/>
                  <a:gd name="T46" fmla="*/ 156 w 161"/>
                  <a:gd name="T47" fmla="*/ 69 h 132"/>
                  <a:gd name="T48" fmla="*/ 150 w 161"/>
                  <a:gd name="T49" fmla="*/ 80 h 132"/>
                  <a:gd name="T50" fmla="*/ 150 w 161"/>
                  <a:gd name="T51" fmla="*/ 80 h 132"/>
                  <a:gd name="T52" fmla="*/ 161 w 161"/>
                  <a:gd name="T53" fmla="*/ 86 h 132"/>
                  <a:gd name="T54" fmla="*/ 156 w 161"/>
                  <a:gd name="T55" fmla="*/ 98 h 132"/>
                  <a:gd name="T56" fmla="*/ 161 w 161"/>
                  <a:gd name="T57" fmla="*/ 109 h 132"/>
                  <a:gd name="T58" fmla="*/ 156 w 161"/>
                  <a:gd name="T59" fmla="*/ 121 h 132"/>
                  <a:gd name="T60" fmla="*/ 156 w 161"/>
                  <a:gd name="T61" fmla="*/ 126 h 132"/>
                  <a:gd name="T62" fmla="*/ 144 w 161"/>
                  <a:gd name="T63" fmla="*/ 132 h 132"/>
                  <a:gd name="T64" fmla="*/ 144 w 161"/>
                  <a:gd name="T65" fmla="*/ 126 h 132"/>
                  <a:gd name="T66" fmla="*/ 138 w 161"/>
                  <a:gd name="T67" fmla="*/ 126 h 132"/>
                  <a:gd name="T68" fmla="*/ 138 w 161"/>
                  <a:gd name="T69" fmla="*/ 121 h 132"/>
                  <a:gd name="T70" fmla="*/ 127 w 161"/>
                  <a:gd name="T71" fmla="*/ 115 h 132"/>
                  <a:gd name="T72" fmla="*/ 127 w 161"/>
                  <a:gd name="T73" fmla="*/ 121 h 132"/>
                  <a:gd name="T74" fmla="*/ 121 w 161"/>
                  <a:gd name="T75" fmla="*/ 121 h 132"/>
                  <a:gd name="T76" fmla="*/ 110 w 161"/>
                  <a:gd name="T77" fmla="*/ 115 h 132"/>
                  <a:gd name="T78" fmla="*/ 104 w 161"/>
                  <a:gd name="T79" fmla="*/ 115 h 132"/>
                  <a:gd name="T80" fmla="*/ 92 w 161"/>
                  <a:gd name="T81" fmla="*/ 121 h 132"/>
                  <a:gd name="T82" fmla="*/ 81 w 161"/>
                  <a:gd name="T83" fmla="*/ 126 h 132"/>
                  <a:gd name="T84" fmla="*/ 69 w 161"/>
                  <a:gd name="T85" fmla="*/ 121 h 132"/>
                  <a:gd name="T86" fmla="*/ 64 w 161"/>
                  <a:gd name="T87" fmla="*/ 121 h 132"/>
                  <a:gd name="T88" fmla="*/ 58 w 161"/>
                  <a:gd name="T89" fmla="*/ 109 h 132"/>
                  <a:gd name="T90" fmla="*/ 58 w 161"/>
                  <a:gd name="T91" fmla="*/ 103 h 132"/>
                  <a:gd name="T92" fmla="*/ 52 w 161"/>
                  <a:gd name="T93" fmla="*/ 86 h 132"/>
                  <a:gd name="T94" fmla="*/ 46 w 161"/>
                  <a:gd name="T95" fmla="*/ 80 h 132"/>
                  <a:gd name="T96" fmla="*/ 52 w 161"/>
                  <a:gd name="T97" fmla="*/ 69 h 132"/>
                  <a:gd name="T98" fmla="*/ 41 w 161"/>
                  <a:gd name="T99" fmla="*/ 63 h 132"/>
                  <a:gd name="T100" fmla="*/ 29 w 161"/>
                  <a:gd name="T101" fmla="*/ 63 h 132"/>
                  <a:gd name="T102" fmla="*/ 29 w 161"/>
                  <a:gd name="T103" fmla="*/ 57 h 132"/>
                  <a:gd name="T104" fmla="*/ 18 w 161"/>
                  <a:gd name="T105" fmla="*/ 51 h 132"/>
                  <a:gd name="T106" fmla="*/ 0 w 161"/>
                  <a:gd name="T107" fmla="*/ 51 h 132"/>
                  <a:gd name="T108" fmla="*/ 6 w 161"/>
                  <a:gd name="T109" fmla="*/ 40 h 132"/>
                  <a:gd name="T110" fmla="*/ 6 w 161"/>
                  <a:gd name="T111" fmla="*/ 34 h 132"/>
                  <a:gd name="T112" fmla="*/ 127 w 161"/>
                  <a:gd name="T113" fmla="*/ 115 h 1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61" h="132">
                    <a:moveTo>
                      <a:pt x="12" y="28"/>
                    </a:moveTo>
                    <a:lnTo>
                      <a:pt x="12" y="23"/>
                    </a:lnTo>
                    <a:lnTo>
                      <a:pt x="18" y="23"/>
                    </a:lnTo>
                    <a:lnTo>
                      <a:pt x="12" y="23"/>
                    </a:lnTo>
                    <a:lnTo>
                      <a:pt x="12" y="17"/>
                    </a:lnTo>
                    <a:lnTo>
                      <a:pt x="6" y="17"/>
                    </a:lnTo>
                    <a:lnTo>
                      <a:pt x="12" y="17"/>
                    </a:lnTo>
                    <a:lnTo>
                      <a:pt x="12" y="11"/>
                    </a:lnTo>
                    <a:lnTo>
                      <a:pt x="6" y="11"/>
                    </a:lnTo>
                    <a:lnTo>
                      <a:pt x="12" y="5"/>
                    </a:lnTo>
                    <a:lnTo>
                      <a:pt x="18" y="5"/>
                    </a:lnTo>
                    <a:lnTo>
                      <a:pt x="23" y="11"/>
                    </a:lnTo>
                    <a:lnTo>
                      <a:pt x="23" y="5"/>
                    </a:lnTo>
                    <a:lnTo>
                      <a:pt x="23" y="11"/>
                    </a:lnTo>
                    <a:lnTo>
                      <a:pt x="29" y="11"/>
                    </a:lnTo>
                    <a:lnTo>
                      <a:pt x="29" y="5"/>
                    </a:lnTo>
                    <a:lnTo>
                      <a:pt x="23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29" y="5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6" y="0"/>
                    </a:lnTo>
                    <a:lnTo>
                      <a:pt x="46" y="5"/>
                    </a:lnTo>
                    <a:lnTo>
                      <a:pt x="52" y="5"/>
                    </a:lnTo>
                    <a:lnTo>
                      <a:pt x="58" y="5"/>
                    </a:lnTo>
                    <a:lnTo>
                      <a:pt x="58" y="11"/>
                    </a:lnTo>
                    <a:lnTo>
                      <a:pt x="64" y="11"/>
                    </a:lnTo>
                    <a:lnTo>
                      <a:pt x="69" y="11"/>
                    </a:lnTo>
                    <a:lnTo>
                      <a:pt x="64" y="11"/>
                    </a:lnTo>
                    <a:lnTo>
                      <a:pt x="64" y="17"/>
                    </a:lnTo>
                    <a:lnTo>
                      <a:pt x="69" y="17"/>
                    </a:lnTo>
                    <a:lnTo>
                      <a:pt x="69" y="23"/>
                    </a:lnTo>
                    <a:lnTo>
                      <a:pt x="75" y="23"/>
                    </a:lnTo>
                    <a:lnTo>
                      <a:pt x="75" y="28"/>
                    </a:lnTo>
                    <a:lnTo>
                      <a:pt x="69" y="34"/>
                    </a:lnTo>
                    <a:lnTo>
                      <a:pt x="75" y="34"/>
                    </a:lnTo>
                    <a:lnTo>
                      <a:pt x="75" y="40"/>
                    </a:lnTo>
                    <a:lnTo>
                      <a:pt x="75" y="34"/>
                    </a:lnTo>
                    <a:lnTo>
                      <a:pt x="75" y="40"/>
                    </a:lnTo>
                    <a:lnTo>
                      <a:pt x="75" y="34"/>
                    </a:lnTo>
                    <a:lnTo>
                      <a:pt x="81" y="40"/>
                    </a:lnTo>
                    <a:lnTo>
                      <a:pt x="81" y="34"/>
                    </a:lnTo>
                    <a:lnTo>
                      <a:pt x="81" y="40"/>
                    </a:lnTo>
                    <a:lnTo>
                      <a:pt x="87" y="40"/>
                    </a:lnTo>
                    <a:lnTo>
                      <a:pt x="92" y="40"/>
                    </a:lnTo>
                    <a:lnTo>
                      <a:pt x="98" y="40"/>
                    </a:lnTo>
                    <a:lnTo>
                      <a:pt x="104" y="40"/>
                    </a:lnTo>
                    <a:lnTo>
                      <a:pt x="104" y="46"/>
                    </a:lnTo>
                    <a:lnTo>
                      <a:pt x="110" y="46"/>
                    </a:lnTo>
                    <a:lnTo>
                      <a:pt x="110" y="51"/>
                    </a:lnTo>
                    <a:lnTo>
                      <a:pt x="115" y="51"/>
                    </a:lnTo>
                    <a:lnTo>
                      <a:pt x="115" y="46"/>
                    </a:lnTo>
                    <a:lnTo>
                      <a:pt x="121" y="46"/>
                    </a:lnTo>
                    <a:lnTo>
                      <a:pt x="127" y="46"/>
                    </a:lnTo>
                    <a:lnTo>
                      <a:pt x="127" y="51"/>
                    </a:lnTo>
                    <a:lnTo>
                      <a:pt x="133" y="51"/>
                    </a:lnTo>
                    <a:lnTo>
                      <a:pt x="133" y="57"/>
                    </a:lnTo>
                    <a:lnTo>
                      <a:pt x="138" y="57"/>
                    </a:lnTo>
                    <a:lnTo>
                      <a:pt x="138" y="63"/>
                    </a:lnTo>
                    <a:lnTo>
                      <a:pt x="138" y="69"/>
                    </a:lnTo>
                    <a:lnTo>
                      <a:pt x="144" y="69"/>
                    </a:lnTo>
                    <a:lnTo>
                      <a:pt x="144" y="63"/>
                    </a:lnTo>
                    <a:lnTo>
                      <a:pt x="150" y="63"/>
                    </a:lnTo>
                    <a:lnTo>
                      <a:pt x="150" y="57"/>
                    </a:lnTo>
                    <a:lnTo>
                      <a:pt x="156" y="57"/>
                    </a:lnTo>
                    <a:lnTo>
                      <a:pt x="161" y="57"/>
                    </a:lnTo>
                    <a:lnTo>
                      <a:pt x="156" y="57"/>
                    </a:lnTo>
                    <a:lnTo>
                      <a:pt x="161" y="57"/>
                    </a:lnTo>
                    <a:lnTo>
                      <a:pt x="161" y="63"/>
                    </a:lnTo>
                    <a:lnTo>
                      <a:pt x="156" y="63"/>
                    </a:lnTo>
                    <a:lnTo>
                      <a:pt x="156" y="69"/>
                    </a:lnTo>
                    <a:lnTo>
                      <a:pt x="150" y="69"/>
                    </a:lnTo>
                    <a:lnTo>
                      <a:pt x="150" y="74"/>
                    </a:lnTo>
                    <a:lnTo>
                      <a:pt x="150" y="80"/>
                    </a:lnTo>
                    <a:lnTo>
                      <a:pt x="150" y="86"/>
                    </a:lnTo>
                    <a:lnTo>
                      <a:pt x="156" y="86"/>
                    </a:lnTo>
                    <a:lnTo>
                      <a:pt x="150" y="80"/>
                    </a:lnTo>
                    <a:lnTo>
                      <a:pt x="156" y="80"/>
                    </a:lnTo>
                    <a:lnTo>
                      <a:pt x="156" y="86"/>
                    </a:lnTo>
                    <a:lnTo>
                      <a:pt x="161" y="86"/>
                    </a:lnTo>
                    <a:lnTo>
                      <a:pt x="161" y="92"/>
                    </a:lnTo>
                    <a:lnTo>
                      <a:pt x="161" y="98"/>
                    </a:lnTo>
                    <a:lnTo>
                      <a:pt x="156" y="98"/>
                    </a:lnTo>
                    <a:lnTo>
                      <a:pt x="156" y="103"/>
                    </a:lnTo>
                    <a:lnTo>
                      <a:pt x="161" y="103"/>
                    </a:lnTo>
                    <a:lnTo>
                      <a:pt x="161" y="109"/>
                    </a:lnTo>
                    <a:lnTo>
                      <a:pt x="161" y="115"/>
                    </a:lnTo>
                    <a:lnTo>
                      <a:pt x="161" y="121"/>
                    </a:lnTo>
                    <a:lnTo>
                      <a:pt x="156" y="121"/>
                    </a:lnTo>
                    <a:lnTo>
                      <a:pt x="156" y="126"/>
                    </a:lnTo>
                    <a:lnTo>
                      <a:pt x="150" y="126"/>
                    </a:lnTo>
                    <a:lnTo>
                      <a:pt x="156" y="126"/>
                    </a:lnTo>
                    <a:lnTo>
                      <a:pt x="156" y="132"/>
                    </a:lnTo>
                    <a:lnTo>
                      <a:pt x="150" y="132"/>
                    </a:lnTo>
                    <a:lnTo>
                      <a:pt x="144" y="132"/>
                    </a:lnTo>
                    <a:lnTo>
                      <a:pt x="138" y="132"/>
                    </a:lnTo>
                    <a:lnTo>
                      <a:pt x="144" y="132"/>
                    </a:lnTo>
                    <a:lnTo>
                      <a:pt x="144" y="126"/>
                    </a:lnTo>
                    <a:lnTo>
                      <a:pt x="138" y="126"/>
                    </a:lnTo>
                    <a:lnTo>
                      <a:pt x="138" y="132"/>
                    </a:lnTo>
                    <a:lnTo>
                      <a:pt x="138" y="126"/>
                    </a:lnTo>
                    <a:lnTo>
                      <a:pt x="133" y="126"/>
                    </a:lnTo>
                    <a:lnTo>
                      <a:pt x="138" y="126"/>
                    </a:lnTo>
                    <a:lnTo>
                      <a:pt x="138" y="121"/>
                    </a:lnTo>
                    <a:lnTo>
                      <a:pt x="133" y="121"/>
                    </a:lnTo>
                    <a:lnTo>
                      <a:pt x="133" y="115"/>
                    </a:lnTo>
                    <a:lnTo>
                      <a:pt x="127" y="115"/>
                    </a:lnTo>
                    <a:lnTo>
                      <a:pt x="127" y="121"/>
                    </a:lnTo>
                    <a:lnTo>
                      <a:pt x="133" y="121"/>
                    </a:lnTo>
                    <a:lnTo>
                      <a:pt x="127" y="121"/>
                    </a:lnTo>
                    <a:lnTo>
                      <a:pt x="127" y="115"/>
                    </a:lnTo>
                    <a:lnTo>
                      <a:pt x="121" y="115"/>
                    </a:lnTo>
                    <a:lnTo>
                      <a:pt x="121" y="121"/>
                    </a:lnTo>
                    <a:lnTo>
                      <a:pt x="115" y="121"/>
                    </a:lnTo>
                    <a:lnTo>
                      <a:pt x="115" y="115"/>
                    </a:lnTo>
                    <a:lnTo>
                      <a:pt x="110" y="115"/>
                    </a:lnTo>
                    <a:lnTo>
                      <a:pt x="115" y="115"/>
                    </a:lnTo>
                    <a:lnTo>
                      <a:pt x="110" y="115"/>
                    </a:lnTo>
                    <a:lnTo>
                      <a:pt x="104" y="115"/>
                    </a:lnTo>
                    <a:lnTo>
                      <a:pt x="98" y="115"/>
                    </a:lnTo>
                    <a:lnTo>
                      <a:pt x="98" y="121"/>
                    </a:lnTo>
                    <a:lnTo>
                      <a:pt x="92" y="121"/>
                    </a:lnTo>
                    <a:lnTo>
                      <a:pt x="87" y="121"/>
                    </a:lnTo>
                    <a:lnTo>
                      <a:pt x="81" y="121"/>
                    </a:lnTo>
                    <a:lnTo>
                      <a:pt x="81" y="126"/>
                    </a:lnTo>
                    <a:lnTo>
                      <a:pt x="75" y="126"/>
                    </a:lnTo>
                    <a:lnTo>
                      <a:pt x="75" y="121"/>
                    </a:lnTo>
                    <a:lnTo>
                      <a:pt x="69" y="121"/>
                    </a:lnTo>
                    <a:lnTo>
                      <a:pt x="64" y="121"/>
                    </a:lnTo>
                    <a:lnTo>
                      <a:pt x="64" y="126"/>
                    </a:lnTo>
                    <a:lnTo>
                      <a:pt x="64" y="121"/>
                    </a:lnTo>
                    <a:lnTo>
                      <a:pt x="58" y="121"/>
                    </a:lnTo>
                    <a:lnTo>
                      <a:pt x="58" y="115"/>
                    </a:lnTo>
                    <a:lnTo>
                      <a:pt x="58" y="109"/>
                    </a:lnTo>
                    <a:lnTo>
                      <a:pt x="52" y="109"/>
                    </a:lnTo>
                    <a:lnTo>
                      <a:pt x="52" y="103"/>
                    </a:lnTo>
                    <a:lnTo>
                      <a:pt x="58" y="103"/>
                    </a:lnTo>
                    <a:lnTo>
                      <a:pt x="58" y="98"/>
                    </a:lnTo>
                    <a:lnTo>
                      <a:pt x="58" y="92"/>
                    </a:lnTo>
                    <a:lnTo>
                      <a:pt x="52" y="86"/>
                    </a:lnTo>
                    <a:lnTo>
                      <a:pt x="46" y="80"/>
                    </a:lnTo>
                    <a:lnTo>
                      <a:pt x="52" y="80"/>
                    </a:lnTo>
                    <a:lnTo>
                      <a:pt x="46" y="80"/>
                    </a:lnTo>
                    <a:lnTo>
                      <a:pt x="52" y="74"/>
                    </a:lnTo>
                    <a:lnTo>
                      <a:pt x="46" y="74"/>
                    </a:lnTo>
                    <a:lnTo>
                      <a:pt x="52" y="69"/>
                    </a:lnTo>
                    <a:lnTo>
                      <a:pt x="52" y="63"/>
                    </a:lnTo>
                    <a:lnTo>
                      <a:pt x="46" y="63"/>
                    </a:lnTo>
                    <a:lnTo>
                      <a:pt x="41" y="63"/>
                    </a:lnTo>
                    <a:lnTo>
                      <a:pt x="35" y="63"/>
                    </a:lnTo>
                    <a:lnTo>
                      <a:pt x="35" y="57"/>
                    </a:lnTo>
                    <a:lnTo>
                      <a:pt x="29" y="63"/>
                    </a:lnTo>
                    <a:lnTo>
                      <a:pt x="29" y="57"/>
                    </a:lnTo>
                    <a:lnTo>
                      <a:pt x="29" y="63"/>
                    </a:lnTo>
                    <a:lnTo>
                      <a:pt x="29" y="57"/>
                    </a:lnTo>
                    <a:lnTo>
                      <a:pt x="23" y="57"/>
                    </a:lnTo>
                    <a:lnTo>
                      <a:pt x="18" y="57"/>
                    </a:lnTo>
                    <a:lnTo>
                      <a:pt x="18" y="51"/>
                    </a:lnTo>
                    <a:lnTo>
                      <a:pt x="12" y="51"/>
                    </a:lnTo>
                    <a:lnTo>
                      <a:pt x="6" y="51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6" y="40"/>
                    </a:lnTo>
                    <a:lnTo>
                      <a:pt x="6" y="34"/>
                    </a:lnTo>
                    <a:lnTo>
                      <a:pt x="0" y="34"/>
                    </a:lnTo>
                    <a:lnTo>
                      <a:pt x="6" y="34"/>
                    </a:lnTo>
                    <a:lnTo>
                      <a:pt x="6" y="28"/>
                    </a:lnTo>
                    <a:lnTo>
                      <a:pt x="12" y="28"/>
                    </a:lnTo>
                    <a:close/>
                    <a:moveTo>
                      <a:pt x="127" y="115"/>
                    </a:moveTo>
                    <a:lnTo>
                      <a:pt x="133" y="115"/>
                    </a:lnTo>
                    <a:lnTo>
                      <a:pt x="127" y="115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6" name="Freeform 376"/>
              <p:cNvSpPr>
                <a:spLocks noEditPoints="1"/>
              </p:cNvSpPr>
              <p:nvPr/>
            </p:nvSpPr>
            <p:spPr bwMode="auto">
              <a:xfrm>
                <a:off x="2899" y="2761"/>
                <a:ext cx="806" cy="576"/>
              </a:xfrm>
              <a:custGeom>
                <a:avLst/>
                <a:gdLst>
                  <a:gd name="T0" fmla="*/ 110 w 806"/>
                  <a:gd name="T1" fmla="*/ 368 h 576"/>
                  <a:gd name="T2" fmla="*/ 150 w 806"/>
                  <a:gd name="T3" fmla="*/ 403 h 576"/>
                  <a:gd name="T4" fmla="*/ 185 w 806"/>
                  <a:gd name="T5" fmla="*/ 420 h 576"/>
                  <a:gd name="T6" fmla="*/ 208 w 806"/>
                  <a:gd name="T7" fmla="*/ 466 h 576"/>
                  <a:gd name="T8" fmla="*/ 254 w 806"/>
                  <a:gd name="T9" fmla="*/ 478 h 576"/>
                  <a:gd name="T10" fmla="*/ 242 w 806"/>
                  <a:gd name="T11" fmla="*/ 455 h 576"/>
                  <a:gd name="T12" fmla="*/ 277 w 806"/>
                  <a:gd name="T13" fmla="*/ 437 h 576"/>
                  <a:gd name="T14" fmla="*/ 323 w 806"/>
                  <a:gd name="T15" fmla="*/ 409 h 576"/>
                  <a:gd name="T16" fmla="*/ 357 w 806"/>
                  <a:gd name="T17" fmla="*/ 368 h 576"/>
                  <a:gd name="T18" fmla="*/ 369 w 806"/>
                  <a:gd name="T19" fmla="*/ 345 h 576"/>
                  <a:gd name="T20" fmla="*/ 409 w 806"/>
                  <a:gd name="T21" fmla="*/ 299 h 576"/>
                  <a:gd name="T22" fmla="*/ 438 w 806"/>
                  <a:gd name="T23" fmla="*/ 253 h 576"/>
                  <a:gd name="T24" fmla="*/ 449 w 806"/>
                  <a:gd name="T25" fmla="*/ 219 h 576"/>
                  <a:gd name="T26" fmla="*/ 444 w 806"/>
                  <a:gd name="T27" fmla="*/ 167 h 576"/>
                  <a:gd name="T28" fmla="*/ 461 w 806"/>
                  <a:gd name="T29" fmla="*/ 127 h 576"/>
                  <a:gd name="T30" fmla="*/ 449 w 806"/>
                  <a:gd name="T31" fmla="*/ 104 h 576"/>
                  <a:gd name="T32" fmla="*/ 461 w 806"/>
                  <a:gd name="T33" fmla="*/ 69 h 576"/>
                  <a:gd name="T34" fmla="*/ 495 w 806"/>
                  <a:gd name="T35" fmla="*/ 46 h 576"/>
                  <a:gd name="T36" fmla="*/ 536 w 806"/>
                  <a:gd name="T37" fmla="*/ 52 h 576"/>
                  <a:gd name="T38" fmla="*/ 564 w 806"/>
                  <a:gd name="T39" fmla="*/ 40 h 576"/>
                  <a:gd name="T40" fmla="*/ 610 w 806"/>
                  <a:gd name="T41" fmla="*/ 40 h 576"/>
                  <a:gd name="T42" fmla="*/ 639 w 806"/>
                  <a:gd name="T43" fmla="*/ 58 h 576"/>
                  <a:gd name="T44" fmla="*/ 668 w 806"/>
                  <a:gd name="T45" fmla="*/ 52 h 576"/>
                  <a:gd name="T46" fmla="*/ 703 w 806"/>
                  <a:gd name="T47" fmla="*/ 29 h 576"/>
                  <a:gd name="T48" fmla="*/ 737 w 806"/>
                  <a:gd name="T49" fmla="*/ 0 h 576"/>
                  <a:gd name="T50" fmla="*/ 726 w 806"/>
                  <a:gd name="T51" fmla="*/ 35 h 576"/>
                  <a:gd name="T52" fmla="*/ 737 w 806"/>
                  <a:gd name="T53" fmla="*/ 69 h 576"/>
                  <a:gd name="T54" fmla="*/ 749 w 806"/>
                  <a:gd name="T55" fmla="*/ 98 h 576"/>
                  <a:gd name="T56" fmla="*/ 760 w 806"/>
                  <a:gd name="T57" fmla="*/ 144 h 576"/>
                  <a:gd name="T58" fmla="*/ 795 w 806"/>
                  <a:gd name="T59" fmla="*/ 161 h 576"/>
                  <a:gd name="T60" fmla="*/ 795 w 806"/>
                  <a:gd name="T61" fmla="*/ 196 h 576"/>
                  <a:gd name="T62" fmla="*/ 760 w 806"/>
                  <a:gd name="T63" fmla="*/ 213 h 576"/>
                  <a:gd name="T64" fmla="*/ 731 w 806"/>
                  <a:gd name="T65" fmla="*/ 242 h 576"/>
                  <a:gd name="T66" fmla="*/ 697 w 806"/>
                  <a:gd name="T67" fmla="*/ 271 h 576"/>
                  <a:gd name="T68" fmla="*/ 685 w 806"/>
                  <a:gd name="T69" fmla="*/ 305 h 576"/>
                  <a:gd name="T70" fmla="*/ 708 w 806"/>
                  <a:gd name="T71" fmla="*/ 322 h 576"/>
                  <a:gd name="T72" fmla="*/ 691 w 806"/>
                  <a:gd name="T73" fmla="*/ 363 h 576"/>
                  <a:gd name="T74" fmla="*/ 645 w 806"/>
                  <a:gd name="T75" fmla="*/ 386 h 576"/>
                  <a:gd name="T76" fmla="*/ 605 w 806"/>
                  <a:gd name="T77" fmla="*/ 403 h 576"/>
                  <a:gd name="T78" fmla="*/ 564 w 806"/>
                  <a:gd name="T79" fmla="*/ 432 h 576"/>
                  <a:gd name="T80" fmla="*/ 524 w 806"/>
                  <a:gd name="T81" fmla="*/ 449 h 576"/>
                  <a:gd name="T82" fmla="*/ 472 w 806"/>
                  <a:gd name="T83" fmla="*/ 460 h 576"/>
                  <a:gd name="T84" fmla="*/ 449 w 806"/>
                  <a:gd name="T85" fmla="*/ 478 h 576"/>
                  <a:gd name="T86" fmla="*/ 432 w 806"/>
                  <a:gd name="T87" fmla="*/ 518 h 576"/>
                  <a:gd name="T88" fmla="*/ 461 w 806"/>
                  <a:gd name="T89" fmla="*/ 535 h 576"/>
                  <a:gd name="T90" fmla="*/ 438 w 806"/>
                  <a:gd name="T91" fmla="*/ 553 h 576"/>
                  <a:gd name="T92" fmla="*/ 403 w 806"/>
                  <a:gd name="T93" fmla="*/ 576 h 576"/>
                  <a:gd name="T94" fmla="*/ 357 w 806"/>
                  <a:gd name="T95" fmla="*/ 553 h 576"/>
                  <a:gd name="T96" fmla="*/ 300 w 806"/>
                  <a:gd name="T97" fmla="*/ 541 h 576"/>
                  <a:gd name="T98" fmla="*/ 248 w 806"/>
                  <a:gd name="T99" fmla="*/ 564 h 576"/>
                  <a:gd name="T100" fmla="*/ 196 w 806"/>
                  <a:gd name="T101" fmla="*/ 553 h 576"/>
                  <a:gd name="T102" fmla="*/ 156 w 806"/>
                  <a:gd name="T103" fmla="*/ 512 h 576"/>
                  <a:gd name="T104" fmla="*/ 139 w 806"/>
                  <a:gd name="T105" fmla="*/ 466 h 576"/>
                  <a:gd name="T106" fmla="*/ 98 w 806"/>
                  <a:gd name="T107" fmla="*/ 449 h 576"/>
                  <a:gd name="T108" fmla="*/ 46 w 806"/>
                  <a:gd name="T109" fmla="*/ 432 h 576"/>
                  <a:gd name="T110" fmla="*/ 6 w 806"/>
                  <a:gd name="T111" fmla="*/ 403 h 576"/>
                  <a:gd name="T112" fmla="*/ 18 w 806"/>
                  <a:gd name="T113" fmla="*/ 363 h 576"/>
                  <a:gd name="T114" fmla="*/ 41 w 806"/>
                  <a:gd name="T115" fmla="*/ 334 h 576"/>
                  <a:gd name="T116" fmla="*/ 392 w 806"/>
                  <a:gd name="T117" fmla="*/ 340 h 576"/>
                  <a:gd name="T118" fmla="*/ 374 w 806"/>
                  <a:gd name="T119" fmla="*/ 351 h 576"/>
                  <a:gd name="T120" fmla="*/ 409 w 806"/>
                  <a:gd name="T121" fmla="*/ 328 h 57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6" h="576">
                    <a:moveTo>
                      <a:pt x="81" y="328"/>
                    </a:moveTo>
                    <a:lnTo>
                      <a:pt x="81" y="334"/>
                    </a:lnTo>
                    <a:lnTo>
                      <a:pt x="81" y="340"/>
                    </a:lnTo>
                    <a:lnTo>
                      <a:pt x="87" y="340"/>
                    </a:lnTo>
                    <a:lnTo>
                      <a:pt x="87" y="345"/>
                    </a:lnTo>
                    <a:lnTo>
                      <a:pt x="92" y="345"/>
                    </a:lnTo>
                    <a:lnTo>
                      <a:pt x="92" y="351"/>
                    </a:lnTo>
                    <a:lnTo>
                      <a:pt x="98" y="351"/>
                    </a:lnTo>
                    <a:lnTo>
                      <a:pt x="98" y="357"/>
                    </a:lnTo>
                    <a:lnTo>
                      <a:pt x="104" y="363"/>
                    </a:lnTo>
                    <a:lnTo>
                      <a:pt x="110" y="363"/>
                    </a:lnTo>
                    <a:lnTo>
                      <a:pt x="110" y="368"/>
                    </a:lnTo>
                    <a:lnTo>
                      <a:pt x="116" y="368"/>
                    </a:lnTo>
                    <a:lnTo>
                      <a:pt x="116" y="374"/>
                    </a:lnTo>
                    <a:lnTo>
                      <a:pt x="121" y="374"/>
                    </a:lnTo>
                    <a:lnTo>
                      <a:pt x="127" y="374"/>
                    </a:lnTo>
                    <a:lnTo>
                      <a:pt x="127" y="380"/>
                    </a:lnTo>
                    <a:lnTo>
                      <a:pt x="133" y="386"/>
                    </a:lnTo>
                    <a:lnTo>
                      <a:pt x="139" y="386"/>
                    </a:lnTo>
                    <a:lnTo>
                      <a:pt x="139" y="391"/>
                    </a:lnTo>
                    <a:lnTo>
                      <a:pt x="139" y="397"/>
                    </a:lnTo>
                    <a:lnTo>
                      <a:pt x="144" y="397"/>
                    </a:lnTo>
                    <a:lnTo>
                      <a:pt x="150" y="397"/>
                    </a:lnTo>
                    <a:lnTo>
                      <a:pt x="150" y="403"/>
                    </a:lnTo>
                    <a:lnTo>
                      <a:pt x="150" y="409"/>
                    </a:lnTo>
                    <a:lnTo>
                      <a:pt x="156" y="409"/>
                    </a:lnTo>
                    <a:lnTo>
                      <a:pt x="156" y="403"/>
                    </a:lnTo>
                    <a:lnTo>
                      <a:pt x="162" y="403"/>
                    </a:lnTo>
                    <a:lnTo>
                      <a:pt x="162" y="409"/>
                    </a:lnTo>
                    <a:lnTo>
                      <a:pt x="167" y="409"/>
                    </a:lnTo>
                    <a:lnTo>
                      <a:pt x="167" y="403"/>
                    </a:lnTo>
                    <a:lnTo>
                      <a:pt x="173" y="409"/>
                    </a:lnTo>
                    <a:lnTo>
                      <a:pt x="179" y="409"/>
                    </a:lnTo>
                    <a:lnTo>
                      <a:pt x="179" y="414"/>
                    </a:lnTo>
                    <a:lnTo>
                      <a:pt x="179" y="420"/>
                    </a:lnTo>
                    <a:lnTo>
                      <a:pt x="185" y="420"/>
                    </a:lnTo>
                    <a:lnTo>
                      <a:pt x="185" y="426"/>
                    </a:lnTo>
                    <a:lnTo>
                      <a:pt x="190" y="426"/>
                    </a:lnTo>
                    <a:lnTo>
                      <a:pt x="190" y="432"/>
                    </a:lnTo>
                    <a:lnTo>
                      <a:pt x="196" y="432"/>
                    </a:lnTo>
                    <a:lnTo>
                      <a:pt x="202" y="432"/>
                    </a:lnTo>
                    <a:lnTo>
                      <a:pt x="202" y="437"/>
                    </a:lnTo>
                    <a:lnTo>
                      <a:pt x="208" y="437"/>
                    </a:lnTo>
                    <a:lnTo>
                      <a:pt x="208" y="443"/>
                    </a:lnTo>
                    <a:lnTo>
                      <a:pt x="208" y="449"/>
                    </a:lnTo>
                    <a:lnTo>
                      <a:pt x="208" y="455"/>
                    </a:lnTo>
                    <a:lnTo>
                      <a:pt x="208" y="460"/>
                    </a:lnTo>
                    <a:lnTo>
                      <a:pt x="208" y="466"/>
                    </a:lnTo>
                    <a:lnTo>
                      <a:pt x="213" y="466"/>
                    </a:lnTo>
                    <a:lnTo>
                      <a:pt x="219" y="466"/>
                    </a:lnTo>
                    <a:lnTo>
                      <a:pt x="225" y="466"/>
                    </a:lnTo>
                    <a:lnTo>
                      <a:pt x="231" y="466"/>
                    </a:lnTo>
                    <a:lnTo>
                      <a:pt x="231" y="478"/>
                    </a:lnTo>
                    <a:lnTo>
                      <a:pt x="231" y="484"/>
                    </a:lnTo>
                    <a:lnTo>
                      <a:pt x="231" y="489"/>
                    </a:lnTo>
                    <a:lnTo>
                      <a:pt x="236" y="489"/>
                    </a:lnTo>
                    <a:lnTo>
                      <a:pt x="242" y="489"/>
                    </a:lnTo>
                    <a:lnTo>
                      <a:pt x="242" y="484"/>
                    </a:lnTo>
                    <a:lnTo>
                      <a:pt x="248" y="484"/>
                    </a:lnTo>
                    <a:lnTo>
                      <a:pt x="254" y="478"/>
                    </a:lnTo>
                    <a:lnTo>
                      <a:pt x="259" y="484"/>
                    </a:lnTo>
                    <a:lnTo>
                      <a:pt x="259" y="478"/>
                    </a:lnTo>
                    <a:lnTo>
                      <a:pt x="265" y="478"/>
                    </a:lnTo>
                    <a:lnTo>
                      <a:pt x="271" y="478"/>
                    </a:lnTo>
                    <a:lnTo>
                      <a:pt x="271" y="472"/>
                    </a:lnTo>
                    <a:lnTo>
                      <a:pt x="271" y="466"/>
                    </a:lnTo>
                    <a:lnTo>
                      <a:pt x="265" y="466"/>
                    </a:lnTo>
                    <a:lnTo>
                      <a:pt x="259" y="466"/>
                    </a:lnTo>
                    <a:lnTo>
                      <a:pt x="254" y="466"/>
                    </a:lnTo>
                    <a:lnTo>
                      <a:pt x="248" y="460"/>
                    </a:lnTo>
                    <a:lnTo>
                      <a:pt x="242" y="460"/>
                    </a:lnTo>
                    <a:lnTo>
                      <a:pt x="242" y="455"/>
                    </a:lnTo>
                    <a:lnTo>
                      <a:pt x="236" y="455"/>
                    </a:lnTo>
                    <a:lnTo>
                      <a:pt x="231" y="455"/>
                    </a:lnTo>
                    <a:lnTo>
                      <a:pt x="231" y="449"/>
                    </a:lnTo>
                    <a:lnTo>
                      <a:pt x="236" y="449"/>
                    </a:lnTo>
                    <a:lnTo>
                      <a:pt x="236" y="443"/>
                    </a:lnTo>
                    <a:lnTo>
                      <a:pt x="242" y="443"/>
                    </a:lnTo>
                    <a:lnTo>
                      <a:pt x="248" y="443"/>
                    </a:lnTo>
                    <a:lnTo>
                      <a:pt x="254" y="443"/>
                    </a:lnTo>
                    <a:lnTo>
                      <a:pt x="259" y="443"/>
                    </a:lnTo>
                    <a:lnTo>
                      <a:pt x="265" y="443"/>
                    </a:lnTo>
                    <a:lnTo>
                      <a:pt x="271" y="443"/>
                    </a:lnTo>
                    <a:lnTo>
                      <a:pt x="277" y="437"/>
                    </a:lnTo>
                    <a:lnTo>
                      <a:pt x="282" y="437"/>
                    </a:lnTo>
                    <a:lnTo>
                      <a:pt x="288" y="437"/>
                    </a:lnTo>
                    <a:lnTo>
                      <a:pt x="294" y="432"/>
                    </a:lnTo>
                    <a:lnTo>
                      <a:pt x="294" y="437"/>
                    </a:lnTo>
                    <a:lnTo>
                      <a:pt x="300" y="432"/>
                    </a:lnTo>
                    <a:lnTo>
                      <a:pt x="300" y="426"/>
                    </a:lnTo>
                    <a:lnTo>
                      <a:pt x="305" y="426"/>
                    </a:lnTo>
                    <a:lnTo>
                      <a:pt x="311" y="426"/>
                    </a:lnTo>
                    <a:lnTo>
                      <a:pt x="311" y="420"/>
                    </a:lnTo>
                    <a:lnTo>
                      <a:pt x="317" y="414"/>
                    </a:lnTo>
                    <a:lnTo>
                      <a:pt x="317" y="409"/>
                    </a:lnTo>
                    <a:lnTo>
                      <a:pt x="323" y="409"/>
                    </a:lnTo>
                    <a:lnTo>
                      <a:pt x="323" y="403"/>
                    </a:lnTo>
                    <a:lnTo>
                      <a:pt x="328" y="403"/>
                    </a:lnTo>
                    <a:lnTo>
                      <a:pt x="328" y="397"/>
                    </a:lnTo>
                    <a:lnTo>
                      <a:pt x="328" y="391"/>
                    </a:lnTo>
                    <a:lnTo>
                      <a:pt x="334" y="391"/>
                    </a:lnTo>
                    <a:lnTo>
                      <a:pt x="334" y="386"/>
                    </a:lnTo>
                    <a:lnTo>
                      <a:pt x="340" y="386"/>
                    </a:lnTo>
                    <a:lnTo>
                      <a:pt x="346" y="386"/>
                    </a:lnTo>
                    <a:lnTo>
                      <a:pt x="346" y="380"/>
                    </a:lnTo>
                    <a:lnTo>
                      <a:pt x="351" y="380"/>
                    </a:lnTo>
                    <a:lnTo>
                      <a:pt x="357" y="374"/>
                    </a:lnTo>
                    <a:lnTo>
                      <a:pt x="357" y="368"/>
                    </a:lnTo>
                    <a:lnTo>
                      <a:pt x="363" y="368"/>
                    </a:lnTo>
                    <a:lnTo>
                      <a:pt x="363" y="363"/>
                    </a:lnTo>
                    <a:lnTo>
                      <a:pt x="369" y="363"/>
                    </a:lnTo>
                    <a:lnTo>
                      <a:pt x="369" y="357"/>
                    </a:lnTo>
                    <a:lnTo>
                      <a:pt x="374" y="357"/>
                    </a:lnTo>
                    <a:lnTo>
                      <a:pt x="374" y="351"/>
                    </a:lnTo>
                    <a:lnTo>
                      <a:pt x="369" y="351"/>
                    </a:lnTo>
                    <a:lnTo>
                      <a:pt x="374" y="351"/>
                    </a:lnTo>
                    <a:lnTo>
                      <a:pt x="374" y="345"/>
                    </a:lnTo>
                    <a:lnTo>
                      <a:pt x="369" y="345"/>
                    </a:lnTo>
                    <a:lnTo>
                      <a:pt x="369" y="351"/>
                    </a:lnTo>
                    <a:lnTo>
                      <a:pt x="369" y="345"/>
                    </a:lnTo>
                    <a:lnTo>
                      <a:pt x="374" y="345"/>
                    </a:lnTo>
                    <a:lnTo>
                      <a:pt x="374" y="340"/>
                    </a:lnTo>
                    <a:lnTo>
                      <a:pt x="380" y="340"/>
                    </a:lnTo>
                    <a:lnTo>
                      <a:pt x="380" y="334"/>
                    </a:lnTo>
                    <a:lnTo>
                      <a:pt x="386" y="328"/>
                    </a:lnTo>
                    <a:lnTo>
                      <a:pt x="392" y="328"/>
                    </a:lnTo>
                    <a:lnTo>
                      <a:pt x="392" y="322"/>
                    </a:lnTo>
                    <a:lnTo>
                      <a:pt x="398" y="322"/>
                    </a:lnTo>
                    <a:lnTo>
                      <a:pt x="403" y="317"/>
                    </a:lnTo>
                    <a:lnTo>
                      <a:pt x="403" y="311"/>
                    </a:lnTo>
                    <a:lnTo>
                      <a:pt x="403" y="305"/>
                    </a:lnTo>
                    <a:lnTo>
                      <a:pt x="409" y="299"/>
                    </a:lnTo>
                    <a:lnTo>
                      <a:pt x="415" y="294"/>
                    </a:lnTo>
                    <a:lnTo>
                      <a:pt x="421" y="294"/>
                    </a:lnTo>
                    <a:lnTo>
                      <a:pt x="421" y="288"/>
                    </a:lnTo>
                    <a:lnTo>
                      <a:pt x="426" y="288"/>
                    </a:lnTo>
                    <a:lnTo>
                      <a:pt x="426" y="282"/>
                    </a:lnTo>
                    <a:lnTo>
                      <a:pt x="432" y="282"/>
                    </a:lnTo>
                    <a:lnTo>
                      <a:pt x="432" y="276"/>
                    </a:lnTo>
                    <a:lnTo>
                      <a:pt x="432" y="271"/>
                    </a:lnTo>
                    <a:lnTo>
                      <a:pt x="432" y="265"/>
                    </a:lnTo>
                    <a:lnTo>
                      <a:pt x="438" y="265"/>
                    </a:lnTo>
                    <a:lnTo>
                      <a:pt x="438" y="259"/>
                    </a:lnTo>
                    <a:lnTo>
                      <a:pt x="438" y="253"/>
                    </a:lnTo>
                    <a:lnTo>
                      <a:pt x="444" y="253"/>
                    </a:lnTo>
                    <a:lnTo>
                      <a:pt x="438" y="253"/>
                    </a:lnTo>
                    <a:lnTo>
                      <a:pt x="444" y="253"/>
                    </a:lnTo>
                    <a:lnTo>
                      <a:pt x="444" y="248"/>
                    </a:lnTo>
                    <a:lnTo>
                      <a:pt x="444" y="242"/>
                    </a:lnTo>
                    <a:lnTo>
                      <a:pt x="444" y="236"/>
                    </a:lnTo>
                    <a:lnTo>
                      <a:pt x="449" y="236"/>
                    </a:lnTo>
                    <a:lnTo>
                      <a:pt x="444" y="236"/>
                    </a:lnTo>
                    <a:lnTo>
                      <a:pt x="444" y="230"/>
                    </a:lnTo>
                    <a:lnTo>
                      <a:pt x="449" y="230"/>
                    </a:lnTo>
                    <a:lnTo>
                      <a:pt x="449" y="225"/>
                    </a:lnTo>
                    <a:lnTo>
                      <a:pt x="449" y="219"/>
                    </a:lnTo>
                    <a:lnTo>
                      <a:pt x="449" y="213"/>
                    </a:lnTo>
                    <a:lnTo>
                      <a:pt x="449" y="207"/>
                    </a:lnTo>
                    <a:lnTo>
                      <a:pt x="449" y="202"/>
                    </a:lnTo>
                    <a:lnTo>
                      <a:pt x="449" y="196"/>
                    </a:lnTo>
                    <a:lnTo>
                      <a:pt x="449" y="190"/>
                    </a:lnTo>
                    <a:lnTo>
                      <a:pt x="449" y="184"/>
                    </a:lnTo>
                    <a:lnTo>
                      <a:pt x="455" y="184"/>
                    </a:lnTo>
                    <a:lnTo>
                      <a:pt x="449" y="184"/>
                    </a:lnTo>
                    <a:lnTo>
                      <a:pt x="449" y="179"/>
                    </a:lnTo>
                    <a:lnTo>
                      <a:pt x="444" y="179"/>
                    </a:lnTo>
                    <a:lnTo>
                      <a:pt x="444" y="173"/>
                    </a:lnTo>
                    <a:lnTo>
                      <a:pt x="444" y="167"/>
                    </a:lnTo>
                    <a:lnTo>
                      <a:pt x="444" y="161"/>
                    </a:lnTo>
                    <a:lnTo>
                      <a:pt x="449" y="161"/>
                    </a:lnTo>
                    <a:lnTo>
                      <a:pt x="444" y="161"/>
                    </a:lnTo>
                    <a:lnTo>
                      <a:pt x="444" y="155"/>
                    </a:lnTo>
                    <a:lnTo>
                      <a:pt x="449" y="155"/>
                    </a:lnTo>
                    <a:lnTo>
                      <a:pt x="449" y="150"/>
                    </a:lnTo>
                    <a:lnTo>
                      <a:pt x="449" y="144"/>
                    </a:lnTo>
                    <a:lnTo>
                      <a:pt x="449" y="138"/>
                    </a:lnTo>
                    <a:lnTo>
                      <a:pt x="449" y="132"/>
                    </a:lnTo>
                    <a:lnTo>
                      <a:pt x="455" y="132"/>
                    </a:lnTo>
                    <a:lnTo>
                      <a:pt x="455" y="127"/>
                    </a:lnTo>
                    <a:lnTo>
                      <a:pt x="461" y="127"/>
                    </a:lnTo>
                    <a:lnTo>
                      <a:pt x="461" y="132"/>
                    </a:lnTo>
                    <a:lnTo>
                      <a:pt x="467" y="132"/>
                    </a:lnTo>
                    <a:lnTo>
                      <a:pt x="467" y="127"/>
                    </a:lnTo>
                    <a:lnTo>
                      <a:pt x="467" y="121"/>
                    </a:lnTo>
                    <a:lnTo>
                      <a:pt x="467" y="127"/>
                    </a:lnTo>
                    <a:lnTo>
                      <a:pt x="467" y="121"/>
                    </a:lnTo>
                    <a:lnTo>
                      <a:pt x="461" y="121"/>
                    </a:lnTo>
                    <a:lnTo>
                      <a:pt x="455" y="121"/>
                    </a:lnTo>
                    <a:lnTo>
                      <a:pt x="455" y="115"/>
                    </a:lnTo>
                    <a:lnTo>
                      <a:pt x="455" y="109"/>
                    </a:lnTo>
                    <a:lnTo>
                      <a:pt x="449" y="109"/>
                    </a:lnTo>
                    <a:lnTo>
                      <a:pt x="449" y="104"/>
                    </a:lnTo>
                    <a:lnTo>
                      <a:pt x="444" y="104"/>
                    </a:lnTo>
                    <a:lnTo>
                      <a:pt x="438" y="104"/>
                    </a:lnTo>
                    <a:lnTo>
                      <a:pt x="438" y="98"/>
                    </a:lnTo>
                    <a:lnTo>
                      <a:pt x="438" y="92"/>
                    </a:lnTo>
                    <a:lnTo>
                      <a:pt x="444" y="92"/>
                    </a:lnTo>
                    <a:lnTo>
                      <a:pt x="444" y="86"/>
                    </a:lnTo>
                    <a:lnTo>
                      <a:pt x="444" y="81"/>
                    </a:lnTo>
                    <a:lnTo>
                      <a:pt x="449" y="81"/>
                    </a:lnTo>
                    <a:lnTo>
                      <a:pt x="455" y="81"/>
                    </a:lnTo>
                    <a:lnTo>
                      <a:pt x="455" y="75"/>
                    </a:lnTo>
                    <a:lnTo>
                      <a:pt x="461" y="75"/>
                    </a:lnTo>
                    <a:lnTo>
                      <a:pt x="461" y="69"/>
                    </a:lnTo>
                    <a:lnTo>
                      <a:pt x="461" y="75"/>
                    </a:lnTo>
                    <a:lnTo>
                      <a:pt x="467" y="75"/>
                    </a:lnTo>
                    <a:lnTo>
                      <a:pt x="467" y="69"/>
                    </a:lnTo>
                    <a:lnTo>
                      <a:pt x="472" y="69"/>
                    </a:lnTo>
                    <a:lnTo>
                      <a:pt x="478" y="69"/>
                    </a:lnTo>
                    <a:lnTo>
                      <a:pt x="484" y="69"/>
                    </a:lnTo>
                    <a:lnTo>
                      <a:pt x="490" y="69"/>
                    </a:lnTo>
                    <a:lnTo>
                      <a:pt x="490" y="63"/>
                    </a:lnTo>
                    <a:lnTo>
                      <a:pt x="490" y="58"/>
                    </a:lnTo>
                    <a:lnTo>
                      <a:pt x="490" y="52"/>
                    </a:lnTo>
                    <a:lnTo>
                      <a:pt x="495" y="52"/>
                    </a:lnTo>
                    <a:lnTo>
                      <a:pt x="495" y="46"/>
                    </a:lnTo>
                    <a:lnTo>
                      <a:pt x="501" y="46"/>
                    </a:lnTo>
                    <a:lnTo>
                      <a:pt x="501" y="52"/>
                    </a:lnTo>
                    <a:lnTo>
                      <a:pt x="507" y="52"/>
                    </a:lnTo>
                    <a:lnTo>
                      <a:pt x="507" y="46"/>
                    </a:lnTo>
                    <a:lnTo>
                      <a:pt x="513" y="46"/>
                    </a:lnTo>
                    <a:lnTo>
                      <a:pt x="513" y="52"/>
                    </a:lnTo>
                    <a:lnTo>
                      <a:pt x="518" y="52"/>
                    </a:lnTo>
                    <a:lnTo>
                      <a:pt x="518" y="58"/>
                    </a:lnTo>
                    <a:lnTo>
                      <a:pt x="524" y="58"/>
                    </a:lnTo>
                    <a:lnTo>
                      <a:pt x="524" y="52"/>
                    </a:lnTo>
                    <a:lnTo>
                      <a:pt x="530" y="52"/>
                    </a:lnTo>
                    <a:lnTo>
                      <a:pt x="536" y="52"/>
                    </a:lnTo>
                    <a:lnTo>
                      <a:pt x="541" y="52"/>
                    </a:lnTo>
                    <a:lnTo>
                      <a:pt x="541" y="58"/>
                    </a:lnTo>
                    <a:lnTo>
                      <a:pt x="541" y="52"/>
                    </a:lnTo>
                    <a:lnTo>
                      <a:pt x="547" y="52"/>
                    </a:lnTo>
                    <a:lnTo>
                      <a:pt x="553" y="46"/>
                    </a:lnTo>
                    <a:lnTo>
                      <a:pt x="553" y="40"/>
                    </a:lnTo>
                    <a:lnTo>
                      <a:pt x="553" y="35"/>
                    </a:lnTo>
                    <a:lnTo>
                      <a:pt x="559" y="35"/>
                    </a:lnTo>
                    <a:lnTo>
                      <a:pt x="559" y="29"/>
                    </a:lnTo>
                    <a:lnTo>
                      <a:pt x="559" y="35"/>
                    </a:lnTo>
                    <a:lnTo>
                      <a:pt x="559" y="40"/>
                    </a:lnTo>
                    <a:lnTo>
                      <a:pt x="564" y="40"/>
                    </a:lnTo>
                    <a:lnTo>
                      <a:pt x="570" y="40"/>
                    </a:lnTo>
                    <a:lnTo>
                      <a:pt x="570" y="46"/>
                    </a:lnTo>
                    <a:lnTo>
                      <a:pt x="570" y="40"/>
                    </a:lnTo>
                    <a:lnTo>
                      <a:pt x="576" y="40"/>
                    </a:lnTo>
                    <a:lnTo>
                      <a:pt x="582" y="40"/>
                    </a:lnTo>
                    <a:lnTo>
                      <a:pt x="582" y="46"/>
                    </a:lnTo>
                    <a:lnTo>
                      <a:pt x="587" y="46"/>
                    </a:lnTo>
                    <a:lnTo>
                      <a:pt x="593" y="46"/>
                    </a:lnTo>
                    <a:lnTo>
                      <a:pt x="599" y="46"/>
                    </a:lnTo>
                    <a:lnTo>
                      <a:pt x="599" y="40"/>
                    </a:lnTo>
                    <a:lnTo>
                      <a:pt x="605" y="40"/>
                    </a:lnTo>
                    <a:lnTo>
                      <a:pt x="610" y="40"/>
                    </a:lnTo>
                    <a:lnTo>
                      <a:pt x="605" y="46"/>
                    </a:lnTo>
                    <a:lnTo>
                      <a:pt x="610" y="52"/>
                    </a:lnTo>
                    <a:lnTo>
                      <a:pt x="610" y="58"/>
                    </a:lnTo>
                    <a:lnTo>
                      <a:pt x="616" y="58"/>
                    </a:lnTo>
                    <a:lnTo>
                      <a:pt x="622" y="58"/>
                    </a:lnTo>
                    <a:lnTo>
                      <a:pt x="628" y="58"/>
                    </a:lnTo>
                    <a:lnTo>
                      <a:pt x="628" y="63"/>
                    </a:lnTo>
                    <a:lnTo>
                      <a:pt x="628" y="58"/>
                    </a:lnTo>
                    <a:lnTo>
                      <a:pt x="633" y="58"/>
                    </a:lnTo>
                    <a:lnTo>
                      <a:pt x="633" y="63"/>
                    </a:lnTo>
                    <a:lnTo>
                      <a:pt x="639" y="63"/>
                    </a:lnTo>
                    <a:lnTo>
                      <a:pt x="639" y="58"/>
                    </a:lnTo>
                    <a:lnTo>
                      <a:pt x="645" y="58"/>
                    </a:lnTo>
                    <a:lnTo>
                      <a:pt x="651" y="58"/>
                    </a:lnTo>
                    <a:lnTo>
                      <a:pt x="651" y="63"/>
                    </a:lnTo>
                    <a:lnTo>
                      <a:pt x="651" y="58"/>
                    </a:lnTo>
                    <a:lnTo>
                      <a:pt x="651" y="63"/>
                    </a:lnTo>
                    <a:lnTo>
                      <a:pt x="656" y="63"/>
                    </a:lnTo>
                    <a:lnTo>
                      <a:pt x="656" y="69"/>
                    </a:lnTo>
                    <a:lnTo>
                      <a:pt x="656" y="63"/>
                    </a:lnTo>
                    <a:lnTo>
                      <a:pt x="662" y="63"/>
                    </a:lnTo>
                    <a:lnTo>
                      <a:pt x="662" y="58"/>
                    </a:lnTo>
                    <a:lnTo>
                      <a:pt x="668" y="58"/>
                    </a:lnTo>
                    <a:lnTo>
                      <a:pt x="668" y="52"/>
                    </a:lnTo>
                    <a:lnTo>
                      <a:pt x="674" y="52"/>
                    </a:lnTo>
                    <a:lnTo>
                      <a:pt x="679" y="52"/>
                    </a:lnTo>
                    <a:lnTo>
                      <a:pt x="679" y="58"/>
                    </a:lnTo>
                    <a:lnTo>
                      <a:pt x="679" y="52"/>
                    </a:lnTo>
                    <a:lnTo>
                      <a:pt x="685" y="52"/>
                    </a:lnTo>
                    <a:lnTo>
                      <a:pt x="691" y="52"/>
                    </a:lnTo>
                    <a:lnTo>
                      <a:pt x="697" y="52"/>
                    </a:lnTo>
                    <a:lnTo>
                      <a:pt x="697" y="46"/>
                    </a:lnTo>
                    <a:lnTo>
                      <a:pt x="697" y="40"/>
                    </a:lnTo>
                    <a:lnTo>
                      <a:pt x="697" y="35"/>
                    </a:lnTo>
                    <a:lnTo>
                      <a:pt x="697" y="29"/>
                    </a:lnTo>
                    <a:lnTo>
                      <a:pt x="703" y="29"/>
                    </a:lnTo>
                    <a:lnTo>
                      <a:pt x="703" y="23"/>
                    </a:lnTo>
                    <a:lnTo>
                      <a:pt x="703" y="17"/>
                    </a:lnTo>
                    <a:lnTo>
                      <a:pt x="708" y="17"/>
                    </a:lnTo>
                    <a:lnTo>
                      <a:pt x="714" y="17"/>
                    </a:lnTo>
                    <a:lnTo>
                      <a:pt x="720" y="17"/>
                    </a:lnTo>
                    <a:lnTo>
                      <a:pt x="720" y="12"/>
                    </a:lnTo>
                    <a:lnTo>
                      <a:pt x="726" y="12"/>
                    </a:lnTo>
                    <a:lnTo>
                      <a:pt x="731" y="12"/>
                    </a:lnTo>
                    <a:lnTo>
                      <a:pt x="731" y="6"/>
                    </a:lnTo>
                    <a:lnTo>
                      <a:pt x="731" y="0"/>
                    </a:lnTo>
                    <a:lnTo>
                      <a:pt x="737" y="6"/>
                    </a:lnTo>
                    <a:lnTo>
                      <a:pt x="737" y="0"/>
                    </a:lnTo>
                    <a:lnTo>
                      <a:pt x="737" y="6"/>
                    </a:lnTo>
                    <a:lnTo>
                      <a:pt x="743" y="0"/>
                    </a:lnTo>
                    <a:lnTo>
                      <a:pt x="749" y="6"/>
                    </a:lnTo>
                    <a:lnTo>
                      <a:pt x="749" y="12"/>
                    </a:lnTo>
                    <a:lnTo>
                      <a:pt x="743" y="12"/>
                    </a:lnTo>
                    <a:lnTo>
                      <a:pt x="743" y="17"/>
                    </a:lnTo>
                    <a:lnTo>
                      <a:pt x="737" y="17"/>
                    </a:lnTo>
                    <a:lnTo>
                      <a:pt x="737" y="23"/>
                    </a:lnTo>
                    <a:lnTo>
                      <a:pt x="731" y="23"/>
                    </a:lnTo>
                    <a:lnTo>
                      <a:pt x="731" y="29"/>
                    </a:lnTo>
                    <a:lnTo>
                      <a:pt x="726" y="29"/>
                    </a:lnTo>
                    <a:lnTo>
                      <a:pt x="726" y="35"/>
                    </a:lnTo>
                    <a:lnTo>
                      <a:pt x="726" y="40"/>
                    </a:lnTo>
                    <a:lnTo>
                      <a:pt x="726" y="46"/>
                    </a:lnTo>
                    <a:lnTo>
                      <a:pt x="720" y="46"/>
                    </a:lnTo>
                    <a:lnTo>
                      <a:pt x="720" y="52"/>
                    </a:lnTo>
                    <a:lnTo>
                      <a:pt x="726" y="52"/>
                    </a:lnTo>
                    <a:lnTo>
                      <a:pt x="726" y="58"/>
                    </a:lnTo>
                    <a:lnTo>
                      <a:pt x="726" y="52"/>
                    </a:lnTo>
                    <a:lnTo>
                      <a:pt x="731" y="52"/>
                    </a:lnTo>
                    <a:lnTo>
                      <a:pt x="731" y="58"/>
                    </a:lnTo>
                    <a:lnTo>
                      <a:pt x="731" y="63"/>
                    </a:lnTo>
                    <a:lnTo>
                      <a:pt x="737" y="63"/>
                    </a:lnTo>
                    <a:lnTo>
                      <a:pt x="737" y="69"/>
                    </a:lnTo>
                    <a:lnTo>
                      <a:pt x="737" y="63"/>
                    </a:lnTo>
                    <a:lnTo>
                      <a:pt x="731" y="69"/>
                    </a:lnTo>
                    <a:lnTo>
                      <a:pt x="737" y="69"/>
                    </a:lnTo>
                    <a:lnTo>
                      <a:pt x="737" y="75"/>
                    </a:lnTo>
                    <a:lnTo>
                      <a:pt x="737" y="81"/>
                    </a:lnTo>
                    <a:lnTo>
                      <a:pt x="737" y="86"/>
                    </a:lnTo>
                    <a:lnTo>
                      <a:pt x="743" y="86"/>
                    </a:lnTo>
                    <a:lnTo>
                      <a:pt x="737" y="86"/>
                    </a:lnTo>
                    <a:lnTo>
                      <a:pt x="743" y="86"/>
                    </a:lnTo>
                    <a:lnTo>
                      <a:pt x="743" y="92"/>
                    </a:lnTo>
                    <a:lnTo>
                      <a:pt x="743" y="98"/>
                    </a:lnTo>
                    <a:lnTo>
                      <a:pt x="749" y="98"/>
                    </a:lnTo>
                    <a:lnTo>
                      <a:pt x="749" y="104"/>
                    </a:lnTo>
                    <a:lnTo>
                      <a:pt x="749" y="109"/>
                    </a:lnTo>
                    <a:lnTo>
                      <a:pt x="749" y="115"/>
                    </a:lnTo>
                    <a:lnTo>
                      <a:pt x="749" y="121"/>
                    </a:lnTo>
                    <a:lnTo>
                      <a:pt x="749" y="127"/>
                    </a:lnTo>
                    <a:lnTo>
                      <a:pt x="754" y="127"/>
                    </a:lnTo>
                    <a:lnTo>
                      <a:pt x="749" y="127"/>
                    </a:lnTo>
                    <a:lnTo>
                      <a:pt x="749" y="132"/>
                    </a:lnTo>
                    <a:lnTo>
                      <a:pt x="754" y="132"/>
                    </a:lnTo>
                    <a:lnTo>
                      <a:pt x="754" y="138"/>
                    </a:lnTo>
                    <a:lnTo>
                      <a:pt x="754" y="144"/>
                    </a:lnTo>
                    <a:lnTo>
                      <a:pt x="760" y="144"/>
                    </a:lnTo>
                    <a:lnTo>
                      <a:pt x="760" y="138"/>
                    </a:lnTo>
                    <a:lnTo>
                      <a:pt x="760" y="144"/>
                    </a:lnTo>
                    <a:lnTo>
                      <a:pt x="766" y="144"/>
                    </a:lnTo>
                    <a:lnTo>
                      <a:pt x="772" y="138"/>
                    </a:lnTo>
                    <a:lnTo>
                      <a:pt x="777" y="138"/>
                    </a:lnTo>
                    <a:lnTo>
                      <a:pt x="777" y="144"/>
                    </a:lnTo>
                    <a:lnTo>
                      <a:pt x="777" y="150"/>
                    </a:lnTo>
                    <a:lnTo>
                      <a:pt x="783" y="150"/>
                    </a:lnTo>
                    <a:lnTo>
                      <a:pt x="783" y="155"/>
                    </a:lnTo>
                    <a:lnTo>
                      <a:pt x="789" y="155"/>
                    </a:lnTo>
                    <a:lnTo>
                      <a:pt x="795" y="155"/>
                    </a:lnTo>
                    <a:lnTo>
                      <a:pt x="795" y="161"/>
                    </a:lnTo>
                    <a:lnTo>
                      <a:pt x="800" y="161"/>
                    </a:lnTo>
                    <a:lnTo>
                      <a:pt x="795" y="161"/>
                    </a:lnTo>
                    <a:lnTo>
                      <a:pt x="795" y="167"/>
                    </a:lnTo>
                    <a:lnTo>
                      <a:pt x="800" y="167"/>
                    </a:lnTo>
                    <a:lnTo>
                      <a:pt x="800" y="173"/>
                    </a:lnTo>
                    <a:lnTo>
                      <a:pt x="800" y="179"/>
                    </a:lnTo>
                    <a:lnTo>
                      <a:pt x="806" y="179"/>
                    </a:lnTo>
                    <a:lnTo>
                      <a:pt x="800" y="179"/>
                    </a:lnTo>
                    <a:lnTo>
                      <a:pt x="800" y="184"/>
                    </a:lnTo>
                    <a:lnTo>
                      <a:pt x="800" y="190"/>
                    </a:lnTo>
                    <a:lnTo>
                      <a:pt x="800" y="196"/>
                    </a:lnTo>
                    <a:lnTo>
                      <a:pt x="795" y="196"/>
                    </a:lnTo>
                    <a:lnTo>
                      <a:pt x="800" y="202"/>
                    </a:lnTo>
                    <a:lnTo>
                      <a:pt x="795" y="202"/>
                    </a:lnTo>
                    <a:lnTo>
                      <a:pt x="789" y="202"/>
                    </a:lnTo>
                    <a:lnTo>
                      <a:pt x="789" y="207"/>
                    </a:lnTo>
                    <a:lnTo>
                      <a:pt x="783" y="207"/>
                    </a:lnTo>
                    <a:lnTo>
                      <a:pt x="783" y="202"/>
                    </a:lnTo>
                    <a:lnTo>
                      <a:pt x="783" y="207"/>
                    </a:lnTo>
                    <a:lnTo>
                      <a:pt x="777" y="207"/>
                    </a:lnTo>
                    <a:lnTo>
                      <a:pt x="772" y="207"/>
                    </a:lnTo>
                    <a:lnTo>
                      <a:pt x="766" y="207"/>
                    </a:lnTo>
                    <a:lnTo>
                      <a:pt x="760" y="207"/>
                    </a:lnTo>
                    <a:lnTo>
                      <a:pt x="760" y="213"/>
                    </a:lnTo>
                    <a:lnTo>
                      <a:pt x="754" y="213"/>
                    </a:lnTo>
                    <a:lnTo>
                      <a:pt x="749" y="213"/>
                    </a:lnTo>
                    <a:lnTo>
                      <a:pt x="749" y="219"/>
                    </a:lnTo>
                    <a:lnTo>
                      <a:pt x="749" y="225"/>
                    </a:lnTo>
                    <a:lnTo>
                      <a:pt x="743" y="225"/>
                    </a:lnTo>
                    <a:lnTo>
                      <a:pt x="743" y="230"/>
                    </a:lnTo>
                    <a:lnTo>
                      <a:pt x="743" y="225"/>
                    </a:lnTo>
                    <a:lnTo>
                      <a:pt x="743" y="230"/>
                    </a:lnTo>
                    <a:lnTo>
                      <a:pt x="737" y="230"/>
                    </a:lnTo>
                    <a:lnTo>
                      <a:pt x="737" y="236"/>
                    </a:lnTo>
                    <a:lnTo>
                      <a:pt x="737" y="242"/>
                    </a:lnTo>
                    <a:lnTo>
                      <a:pt x="731" y="242"/>
                    </a:lnTo>
                    <a:lnTo>
                      <a:pt x="731" y="248"/>
                    </a:lnTo>
                    <a:lnTo>
                      <a:pt x="726" y="248"/>
                    </a:lnTo>
                    <a:lnTo>
                      <a:pt x="726" y="253"/>
                    </a:lnTo>
                    <a:lnTo>
                      <a:pt x="720" y="253"/>
                    </a:lnTo>
                    <a:lnTo>
                      <a:pt x="720" y="259"/>
                    </a:lnTo>
                    <a:lnTo>
                      <a:pt x="714" y="259"/>
                    </a:lnTo>
                    <a:lnTo>
                      <a:pt x="708" y="265"/>
                    </a:lnTo>
                    <a:lnTo>
                      <a:pt x="703" y="265"/>
                    </a:lnTo>
                    <a:lnTo>
                      <a:pt x="703" y="271"/>
                    </a:lnTo>
                    <a:lnTo>
                      <a:pt x="697" y="271"/>
                    </a:lnTo>
                    <a:lnTo>
                      <a:pt x="697" y="276"/>
                    </a:lnTo>
                    <a:lnTo>
                      <a:pt x="697" y="271"/>
                    </a:lnTo>
                    <a:lnTo>
                      <a:pt x="691" y="271"/>
                    </a:lnTo>
                    <a:lnTo>
                      <a:pt x="691" y="276"/>
                    </a:lnTo>
                    <a:lnTo>
                      <a:pt x="685" y="276"/>
                    </a:lnTo>
                    <a:lnTo>
                      <a:pt x="685" y="282"/>
                    </a:lnTo>
                    <a:lnTo>
                      <a:pt x="679" y="282"/>
                    </a:lnTo>
                    <a:lnTo>
                      <a:pt x="679" y="288"/>
                    </a:lnTo>
                    <a:lnTo>
                      <a:pt x="685" y="288"/>
                    </a:lnTo>
                    <a:lnTo>
                      <a:pt x="685" y="294"/>
                    </a:lnTo>
                    <a:lnTo>
                      <a:pt x="679" y="294"/>
                    </a:lnTo>
                    <a:lnTo>
                      <a:pt x="679" y="299"/>
                    </a:lnTo>
                    <a:lnTo>
                      <a:pt x="685" y="299"/>
                    </a:lnTo>
                    <a:lnTo>
                      <a:pt x="685" y="305"/>
                    </a:lnTo>
                    <a:lnTo>
                      <a:pt x="691" y="305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7" y="311"/>
                    </a:lnTo>
                    <a:lnTo>
                      <a:pt x="691" y="311"/>
                    </a:lnTo>
                    <a:lnTo>
                      <a:pt x="697" y="311"/>
                    </a:lnTo>
                    <a:lnTo>
                      <a:pt x="697" y="317"/>
                    </a:lnTo>
                    <a:lnTo>
                      <a:pt x="703" y="317"/>
                    </a:lnTo>
                    <a:lnTo>
                      <a:pt x="703" y="322"/>
                    </a:lnTo>
                    <a:lnTo>
                      <a:pt x="697" y="322"/>
                    </a:lnTo>
                    <a:lnTo>
                      <a:pt x="703" y="322"/>
                    </a:lnTo>
                    <a:lnTo>
                      <a:pt x="708" y="322"/>
                    </a:lnTo>
                    <a:lnTo>
                      <a:pt x="708" y="328"/>
                    </a:lnTo>
                    <a:lnTo>
                      <a:pt x="708" y="334"/>
                    </a:lnTo>
                    <a:lnTo>
                      <a:pt x="703" y="334"/>
                    </a:lnTo>
                    <a:lnTo>
                      <a:pt x="703" y="340"/>
                    </a:lnTo>
                    <a:lnTo>
                      <a:pt x="708" y="340"/>
                    </a:lnTo>
                    <a:lnTo>
                      <a:pt x="703" y="340"/>
                    </a:lnTo>
                    <a:lnTo>
                      <a:pt x="703" y="345"/>
                    </a:lnTo>
                    <a:lnTo>
                      <a:pt x="703" y="351"/>
                    </a:lnTo>
                    <a:lnTo>
                      <a:pt x="697" y="351"/>
                    </a:lnTo>
                    <a:lnTo>
                      <a:pt x="697" y="357"/>
                    </a:lnTo>
                    <a:lnTo>
                      <a:pt x="691" y="357"/>
                    </a:lnTo>
                    <a:lnTo>
                      <a:pt x="691" y="363"/>
                    </a:lnTo>
                    <a:lnTo>
                      <a:pt x="685" y="363"/>
                    </a:lnTo>
                    <a:lnTo>
                      <a:pt x="679" y="368"/>
                    </a:lnTo>
                    <a:lnTo>
                      <a:pt x="679" y="374"/>
                    </a:lnTo>
                    <a:lnTo>
                      <a:pt x="679" y="368"/>
                    </a:lnTo>
                    <a:lnTo>
                      <a:pt x="674" y="374"/>
                    </a:lnTo>
                    <a:lnTo>
                      <a:pt x="668" y="374"/>
                    </a:lnTo>
                    <a:lnTo>
                      <a:pt x="662" y="374"/>
                    </a:lnTo>
                    <a:lnTo>
                      <a:pt x="656" y="374"/>
                    </a:lnTo>
                    <a:lnTo>
                      <a:pt x="656" y="380"/>
                    </a:lnTo>
                    <a:lnTo>
                      <a:pt x="651" y="380"/>
                    </a:lnTo>
                    <a:lnTo>
                      <a:pt x="651" y="386"/>
                    </a:lnTo>
                    <a:lnTo>
                      <a:pt x="645" y="386"/>
                    </a:lnTo>
                    <a:lnTo>
                      <a:pt x="639" y="386"/>
                    </a:lnTo>
                    <a:lnTo>
                      <a:pt x="633" y="386"/>
                    </a:lnTo>
                    <a:lnTo>
                      <a:pt x="633" y="391"/>
                    </a:lnTo>
                    <a:lnTo>
                      <a:pt x="628" y="391"/>
                    </a:lnTo>
                    <a:lnTo>
                      <a:pt x="628" y="397"/>
                    </a:lnTo>
                    <a:lnTo>
                      <a:pt x="622" y="397"/>
                    </a:lnTo>
                    <a:lnTo>
                      <a:pt x="622" y="391"/>
                    </a:lnTo>
                    <a:lnTo>
                      <a:pt x="616" y="391"/>
                    </a:lnTo>
                    <a:lnTo>
                      <a:pt x="610" y="391"/>
                    </a:lnTo>
                    <a:lnTo>
                      <a:pt x="610" y="397"/>
                    </a:lnTo>
                    <a:lnTo>
                      <a:pt x="605" y="397"/>
                    </a:lnTo>
                    <a:lnTo>
                      <a:pt x="605" y="403"/>
                    </a:lnTo>
                    <a:lnTo>
                      <a:pt x="605" y="409"/>
                    </a:lnTo>
                    <a:lnTo>
                      <a:pt x="599" y="409"/>
                    </a:lnTo>
                    <a:lnTo>
                      <a:pt x="599" y="414"/>
                    </a:lnTo>
                    <a:lnTo>
                      <a:pt x="593" y="414"/>
                    </a:lnTo>
                    <a:lnTo>
                      <a:pt x="593" y="420"/>
                    </a:lnTo>
                    <a:lnTo>
                      <a:pt x="587" y="420"/>
                    </a:lnTo>
                    <a:lnTo>
                      <a:pt x="587" y="426"/>
                    </a:lnTo>
                    <a:lnTo>
                      <a:pt x="582" y="426"/>
                    </a:lnTo>
                    <a:lnTo>
                      <a:pt x="576" y="426"/>
                    </a:lnTo>
                    <a:lnTo>
                      <a:pt x="570" y="426"/>
                    </a:lnTo>
                    <a:lnTo>
                      <a:pt x="570" y="432"/>
                    </a:lnTo>
                    <a:lnTo>
                      <a:pt x="564" y="432"/>
                    </a:lnTo>
                    <a:lnTo>
                      <a:pt x="564" y="437"/>
                    </a:lnTo>
                    <a:lnTo>
                      <a:pt x="559" y="437"/>
                    </a:lnTo>
                    <a:lnTo>
                      <a:pt x="559" y="443"/>
                    </a:lnTo>
                    <a:lnTo>
                      <a:pt x="559" y="449"/>
                    </a:lnTo>
                    <a:lnTo>
                      <a:pt x="553" y="449"/>
                    </a:lnTo>
                    <a:lnTo>
                      <a:pt x="553" y="455"/>
                    </a:lnTo>
                    <a:lnTo>
                      <a:pt x="547" y="455"/>
                    </a:lnTo>
                    <a:lnTo>
                      <a:pt x="541" y="455"/>
                    </a:lnTo>
                    <a:lnTo>
                      <a:pt x="541" y="449"/>
                    </a:lnTo>
                    <a:lnTo>
                      <a:pt x="536" y="449"/>
                    </a:lnTo>
                    <a:lnTo>
                      <a:pt x="530" y="449"/>
                    </a:lnTo>
                    <a:lnTo>
                      <a:pt x="524" y="449"/>
                    </a:lnTo>
                    <a:lnTo>
                      <a:pt x="518" y="449"/>
                    </a:lnTo>
                    <a:lnTo>
                      <a:pt x="513" y="455"/>
                    </a:lnTo>
                    <a:lnTo>
                      <a:pt x="507" y="455"/>
                    </a:lnTo>
                    <a:lnTo>
                      <a:pt x="507" y="460"/>
                    </a:lnTo>
                    <a:lnTo>
                      <a:pt x="501" y="460"/>
                    </a:lnTo>
                    <a:lnTo>
                      <a:pt x="495" y="460"/>
                    </a:lnTo>
                    <a:lnTo>
                      <a:pt x="495" y="466"/>
                    </a:lnTo>
                    <a:lnTo>
                      <a:pt x="490" y="466"/>
                    </a:lnTo>
                    <a:lnTo>
                      <a:pt x="484" y="466"/>
                    </a:lnTo>
                    <a:lnTo>
                      <a:pt x="478" y="466"/>
                    </a:lnTo>
                    <a:lnTo>
                      <a:pt x="478" y="460"/>
                    </a:lnTo>
                    <a:lnTo>
                      <a:pt x="472" y="460"/>
                    </a:lnTo>
                    <a:lnTo>
                      <a:pt x="472" y="466"/>
                    </a:lnTo>
                    <a:lnTo>
                      <a:pt x="467" y="466"/>
                    </a:lnTo>
                    <a:lnTo>
                      <a:pt x="467" y="460"/>
                    </a:lnTo>
                    <a:lnTo>
                      <a:pt x="467" y="466"/>
                    </a:lnTo>
                    <a:lnTo>
                      <a:pt x="467" y="460"/>
                    </a:lnTo>
                    <a:lnTo>
                      <a:pt x="461" y="460"/>
                    </a:lnTo>
                    <a:lnTo>
                      <a:pt x="455" y="466"/>
                    </a:lnTo>
                    <a:lnTo>
                      <a:pt x="449" y="466"/>
                    </a:lnTo>
                    <a:lnTo>
                      <a:pt x="449" y="472"/>
                    </a:lnTo>
                    <a:lnTo>
                      <a:pt x="449" y="478"/>
                    </a:lnTo>
                    <a:lnTo>
                      <a:pt x="449" y="484"/>
                    </a:lnTo>
                    <a:lnTo>
                      <a:pt x="449" y="478"/>
                    </a:lnTo>
                    <a:lnTo>
                      <a:pt x="449" y="484"/>
                    </a:lnTo>
                    <a:lnTo>
                      <a:pt x="455" y="484"/>
                    </a:lnTo>
                    <a:lnTo>
                      <a:pt x="455" y="489"/>
                    </a:lnTo>
                    <a:lnTo>
                      <a:pt x="455" y="495"/>
                    </a:lnTo>
                    <a:lnTo>
                      <a:pt x="449" y="495"/>
                    </a:lnTo>
                    <a:lnTo>
                      <a:pt x="444" y="495"/>
                    </a:lnTo>
                    <a:lnTo>
                      <a:pt x="444" y="501"/>
                    </a:lnTo>
                    <a:lnTo>
                      <a:pt x="444" y="507"/>
                    </a:lnTo>
                    <a:lnTo>
                      <a:pt x="444" y="512"/>
                    </a:lnTo>
                    <a:lnTo>
                      <a:pt x="438" y="512"/>
                    </a:lnTo>
                    <a:lnTo>
                      <a:pt x="438" y="518"/>
                    </a:lnTo>
                    <a:lnTo>
                      <a:pt x="432" y="518"/>
                    </a:lnTo>
                    <a:lnTo>
                      <a:pt x="438" y="518"/>
                    </a:lnTo>
                    <a:lnTo>
                      <a:pt x="438" y="524"/>
                    </a:lnTo>
                    <a:lnTo>
                      <a:pt x="444" y="524"/>
                    </a:lnTo>
                    <a:lnTo>
                      <a:pt x="449" y="530"/>
                    </a:lnTo>
                    <a:lnTo>
                      <a:pt x="449" y="524"/>
                    </a:lnTo>
                    <a:lnTo>
                      <a:pt x="449" y="530"/>
                    </a:lnTo>
                    <a:lnTo>
                      <a:pt x="455" y="530"/>
                    </a:lnTo>
                    <a:lnTo>
                      <a:pt x="455" y="535"/>
                    </a:lnTo>
                    <a:lnTo>
                      <a:pt x="461" y="530"/>
                    </a:lnTo>
                    <a:lnTo>
                      <a:pt x="461" y="535"/>
                    </a:lnTo>
                    <a:lnTo>
                      <a:pt x="461" y="530"/>
                    </a:lnTo>
                    <a:lnTo>
                      <a:pt x="461" y="535"/>
                    </a:lnTo>
                    <a:lnTo>
                      <a:pt x="467" y="535"/>
                    </a:lnTo>
                    <a:lnTo>
                      <a:pt x="461" y="535"/>
                    </a:lnTo>
                    <a:lnTo>
                      <a:pt x="461" y="541"/>
                    </a:lnTo>
                    <a:lnTo>
                      <a:pt x="461" y="535"/>
                    </a:lnTo>
                    <a:lnTo>
                      <a:pt x="455" y="535"/>
                    </a:lnTo>
                    <a:lnTo>
                      <a:pt x="455" y="541"/>
                    </a:lnTo>
                    <a:lnTo>
                      <a:pt x="449" y="535"/>
                    </a:lnTo>
                    <a:lnTo>
                      <a:pt x="449" y="541"/>
                    </a:lnTo>
                    <a:lnTo>
                      <a:pt x="444" y="541"/>
                    </a:lnTo>
                    <a:lnTo>
                      <a:pt x="438" y="541"/>
                    </a:lnTo>
                    <a:lnTo>
                      <a:pt x="438" y="547"/>
                    </a:lnTo>
                    <a:lnTo>
                      <a:pt x="438" y="553"/>
                    </a:lnTo>
                    <a:lnTo>
                      <a:pt x="438" y="547"/>
                    </a:lnTo>
                    <a:lnTo>
                      <a:pt x="432" y="547"/>
                    </a:lnTo>
                    <a:lnTo>
                      <a:pt x="432" y="553"/>
                    </a:lnTo>
                    <a:lnTo>
                      <a:pt x="426" y="553"/>
                    </a:lnTo>
                    <a:lnTo>
                      <a:pt x="426" y="558"/>
                    </a:lnTo>
                    <a:lnTo>
                      <a:pt x="421" y="558"/>
                    </a:lnTo>
                    <a:lnTo>
                      <a:pt x="421" y="564"/>
                    </a:lnTo>
                    <a:lnTo>
                      <a:pt x="421" y="570"/>
                    </a:lnTo>
                    <a:lnTo>
                      <a:pt x="421" y="576"/>
                    </a:lnTo>
                    <a:lnTo>
                      <a:pt x="415" y="576"/>
                    </a:lnTo>
                    <a:lnTo>
                      <a:pt x="409" y="576"/>
                    </a:lnTo>
                    <a:lnTo>
                      <a:pt x="403" y="576"/>
                    </a:lnTo>
                    <a:lnTo>
                      <a:pt x="398" y="576"/>
                    </a:lnTo>
                    <a:lnTo>
                      <a:pt x="392" y="576"/>
                    </a:lnTo>
                    <a:lnTo>
                      <a:pt x="392" y="570"/>
                    </a:lnTo>
                    <a:lnTo>
                      <a:pt x="386" y="570"/>
                    </a:lnTo>
                    <a:lnTo>
                      <a:pt x="386" y="564"/>
                    </a:lnTo>
                    <a:lnTo>
                      <a:pt x="386" y="558"/>
                    </a:lnTo>
                    <a:lnTo>
                      <a:pt x="380" y="558"/>
                    </a:lnTo>
                    <a:lnTo>
                      <a:pt x="374" y="553"/>
                    </a:lnTo>
                    <a:lnTo>
                      <a:pt x="369" y="553"/>
                    </a:lnTo>
                    <a:lnTo>
                      <a:pt x="363" y="547"/>
                    </a:lnTo>
                    <a:lnTo>
                      <a:pt x="363" y="553"/>
                    </a:lnTo>
                    <a:lnTo>
                      <a:pt x="357" y="553"/>
                    </a:lnTo>
                    <a:lnTo>
                      <a:pt x="351" y="553"/>
                    </a:lnTo>
                    <a:lnTo>
                      <a:pt x="346" y="553"/>
                    </a:lnTo>
                    <a:lnTo>
                      <a:pt x="340" y="553"/>
                    </a:lnTo>
                    <a:lnTo>
                      <a:pt x="340" y="547"/>
                    </a:lnTo>
                    <a:lnTo>
                      <a:pt x="334" y="547"/>
                    </a:lnTo>
                    <a:lnTo>
                      <a:pt x="328" y="547"/>
                    </a:lnTo>
                    <a:lnTo>
                      <a:pt x="328" y="541"/>
                    </a:lnTo>
                    <a:lnTo>
                      <a:pt x="323" y="541"/>
                    </a:lnTo>
                    <a:lnTo>
                      <a:pt x="317" y="541"/>
                    </a:lnTo>
                    <a:lnTo>
                      <a:pt x="311" y="541"/>
                    </a:lnTo>
                    <a:lnTo>
                      <a:pt x="305" y="541"/>
                    </a:lnTo>
                    <a:lnTo>
                      <a:pt x="300" y="541"/>
                    </a:lnTo>
                    <a:lnTo>
                      <a:pt x="300" y="547"/>
                    </a:lnTo>
                    <a:lnTo>
                      <a:pt x="294" y="547"/>
                    </a:lnTo>
                    <a:lnTo>
                      <a:pt x="288" y="547"/>
                    </a:lnTo>
                    <a:lnTo>
                      <a:pt x="282" y="547"/>
                    </a:lnTo>
                    <a:lnTo>
                      <a:pt x="277" y="547"/>
                    </a:lnTo>
                    <a:lnTo>
                      <a:pt x="271" y="553"/>
                    </a:lnTo>
                    <a:lnTo>
                      <a:pt x="265" y="553"/>
                    </a:lnTo>
                    <a:lnTo>
                      <a:pt x="259" y="553"/>
                    </a:lnTo>
                    <a:lnTo>
                      <a:pt x="259" y="558"/>
                    </a:lnTo>
                    <a:lnTo>
                      <a:pt x="254" y="558"/>
                    </a:lnTo>
                    <a:lnTo>
                      <a:pt x="254" y="564"/>
                    </a:lnTo>
                    <a:lnTo>
                      <a:pt x="248" y="564"/>
                    </a:lnTo>
                    <a:lnTo>
                      <a:pt x="242" y="564"/>
                    </a:lnTo>
                    <a:lnTo>
                      <a:pt x="236" y="564"/>
                    </a:lnTo>
                    <a:lnTo>
                      <a:pt x="236" y="558"/>
                    </a:lnTo>
                    <a:lnTo>
                      <a:pt x="231" y="558"/>
                    </a:lnTo>
                    <a:lnTo>
                      <a:pt x="231" y="564"/>
                    </a:lnTo>
                    <a:lnTo>
                      <a:pt x="225" y="564"/>
                    </a:lnTo>
                    <a:lnTo>
                      <a:pt x="219" y="564"/>
                    </a:lnTo>
                    <a:lnTo>
                      <a:pt x="213" y="558"/>
                    </a:lnTo>
                    <a:lnTo>
                      <a:pt x="208" y="558"/>
                    </a:lnTo>
                    <a:lnTo>
                      <a:pt x="208" y="553"/>
                    </a:lnTo>
                    <a:lnTo>
                      <a:pt x="202" y="553"/>
                    </a:lnTo>
                    <a:lnTo>
                      <a:pt x="196" y="553"/>
                    </a:lnTo>
                    <a:lnTo>
                      <a:pt x="190" y="553"/>
                    </a:lnTo>
                    <a:lnTo>
                      <a:pt x="185" y="547"/>
                    </a:lnTo>
                    <a:lnTo>
                      <a:pt x="179" y="547"/>
                    </a:lnTo>
                    <a:lnTo>
                      <a:pt x="179" y="541"/>
                    </a:lnTo>
                    <a:lnTo>
                      <a:pt x="173" y="541"/>
                    </a:lnTo>
                    <a:lnTo>
                      <a:pt x="173" y="535"/>
                    </a:lnTo>
                    <a:lnTo>
                      <a:pt x="167" y="535"/>
                    </a:lnTo>
                    <a:lnTo>
                      <a:pt x="162" y="530"/>
                    </a:lnTo>
                    <a:lnTo>
                      <a:pt x="162" y="524"/>
                    </a:lnTo>
                    <a:lnTo>
                      <a:pt x="162" y="518"/>
                    </a:lnTo>
                    <a:lnTo>
                      <a:pt x="162" y="512"/>
                    </a:lnTo>
                    <a:lnTo>
                      <a:pt x="156" y="512"/>
                    </a:lnTo>
                    <a:lnTo>
                      <a:pt x="156" y="507"/>
                    </a:lnTo>
                    <a:lnTo>
                      <a:pt x="162" y="507"/>
                    </a:lnTo>
                    <a:lnTo>
                      <a:pt x="162" y="501"/>
                    </a:lnTo>
                    <a:lnTo>
                      <a:pt x="156" y="495"/>
                    </a:lnTo>
                    <a:lnTo>
                      <a:pt x="156" y="489"/>
                    </a:lnTo>
                    <a:lnTo>
                      <a:pt x="156" y="484"/>
                    </a:lnTo>
                    <a:lnTo>
                      <a:pt x="156" y="478"/>
                    </a:lnTo>
                    <a:lnTo>
                      <a:pt x="162" y="478"/>
                    </a:lnTo>
                    <a:lnTo>
                      <a:pt x="156" y="472"/>
                    </a:lnTo>
                    <a:lnTo>
                      <a:pt x="150" y="472"/>
                    </a:lnTo>
                    <a:lnTo>
                      <a:pt x="144" y="466"/>
                    </a:lnTo>
                    <a:lnTo>
                      <a:pt x="139" y="466"/>
                    </a:lnTo>
                    <a:lnTo>
                      <a:pt x="133" y="466"/>
                    </a:lnTo>
                    <a:lnTo>
                      <a:pt x="133" y="460"/>
                    </a:lnTo>
                    <a:lnTo>
                      <a:pt x="127" y="460"/>
                    </a:lnTo>
                    <a:lnTo>
                      <a:pt x="121" y="460"/>
                    </a:lnTo>
                    <a:lnTo>
                      <a:pt x="121" y="466"/>
                    </a:lnTo>
                    <a:lnTo>
                      <a:pt x="121" y="460"/>
                    </a:lnTo>
                    <a:lnTo>
                      <a:pt x="116" y="460"/>
                    </a:lnTo>
                    <a:lnTo>
                      <a:pt x="116" y="455"/>
                    </a:lnTo>
                    <a:lnTo>
                      <a:pt x="110" y="455"/>
                    </a:lnTo>
                    <a:lnTo>
                      <a:pt x="104" y="455"/>
                    </a:lnTo>
                    <a:lnTo>
                      <a:pt x="104" y="449"/>
                    </a:lnTo>
                    <a:lnTo>
                      <a:pt x="98" y="449"/>
                    </a:lnTo>
                    <a:lnTo>
                      <a:pt x="92" y="449"/>
                    </a:lnTo>
                    <a:lnTo>
                      <a:pt x="92" y="443"/>
                    </a:lnTo>
                    <a:lnTo>
                      <a:pt x="87" y="443"/>
                    </a:lnTo>
                    <a:lnTo>
                      <a:pt x="81" y="443"/>
                    </a:lnTo>
                    <a:lnTo>
                      <a:pt x="81" y="437"/>
                    </a:lnTo>
                    <a:lnTo>
                      <a:pt x="75" y="437"/>
                    </a:lnTo>
                    <a:lnTo>
                      <a:pt x="69" y="437"/>
                    </a:lnTo>
                    <a:lnTo>
                      <a:pt x="64" y="437"/>
                    </a:lnTo>
                    <a:lnTo>
                      <a:pt x="58" y="437"/>
                    </a:lnTo>
                    <a:lnTo>
                      <a:pt x="52" y="437"/>
                    </a:lnTo>
                    <a:lnTo>
                      <a:pt x="52" y="432"/>
                    </a:lnTo>
                    <a:lnTo>
                      <a:pt x="46" y="432"/>
                    </a:lnTo>
                    <a:lnTo>
                      <a:pt x="46" y="426"/>
                    </a:lnTo>
                    <a:lnTo>
                      <a:pt x="41" y="426"/>
                    </a:lnTo>
                    <a:lnTo>
                      <a:pt x="35" y="426"/>
                    </a:lnTo>
                    <a:lnTo>
                      <a:pt x="35" y="420"/>
                    </a:lnTo>
                    <a:lnTo>
                      <a:pt x="29" y="420"/>
                    </a:lnTo>
                    <a:lnTo>
                      <a:pt x="23" y="420"/>
                    </a:lnTo>
                    <a:lnTo>
                      <a:pt x="23" y="414"/>
                    </a:lnTo>
                    <a:lnTo>
                      <a:pt x="18" y="414"/>
                    </a:lnTo>
                    <a:lnTo>
                      <a:pt x="12" y="414"/>
                    </a:lnTo>
                    <a:lnTo>
                      <a:pt x="12" y="409"/>
                    </a:lnTo>
                    <a:lnTo>
                      <a:pt x="12" y="403"/>
                    </a:lnTo>
                    <a:lnTo>
                      <a:pt x="6" y="403"/>
                    </a:lnTo>
                    <a:lnTo>
                      <a:pt x="6" y="397"/>
                    </a:lnTo>
                    <a:lnTo>
                      <a:pt x="0" y="391"/>
                    </a:lnTo>
                    <a:lnTo>
                      <a:pt x="0" y="397"/>
                    </a:lnTo>
                    <a:lnTo>
                      <a:pt x="0" y="391"/>
                    </a:lnTo>
                    <a:lnTo>
                      <a:pt x="0" y="386"/>
                    </a:lnTo>
                    <a:lnTo>
                      <a:pt x="0" y="380"/>
                    </a:lnTo>
                    <a:lnTo>
                      <a:pt x="6" y="380"/>
                    </a:lnTo>
                    <a:lnTo>
                      <a:pt x="6" y="374"/>
                    </a:lnTo>
                    <a:lnTo>
                      <a:pt x="6" y="368"/>
                    </a:lnTo>
                    <a:lnTo>
                      <a:pt x="12" y="368"/>
                    </a:lnTo>
                    <a:lnTo>
                      <a:pt x="12" y="363"/>
                    </a:lnTo>
                    <a:lnTo>
                      <a:pt x="18" y="363"/>
                    </a:lnTo>
                    <a:lnTo>
                      <a:pt x="18" y="357"/>
                    </a:lnTo>
                    <a:lnTo>
                      <a:pt x="12" y="357"/>
                    </a:lnTo>
                    <a:lnTo>
                      <a:pt x="12" y="351"/>
                    </a:lnTo>
                    <a:lnTo>
                      <a:pt x="18" y="345"/>
                    </a:lnTo>
                    <a:lnTo>
                      <a:pt x="18" y="351"/>
                    </a:lnTo>
                    <a:lnTo>
                      <a:pt x="23" y="351"/>
                    </a:lnTo>
                    <a:lnTo>
                      <a:pt x="29" y="351"/>
                    </a:lnTo>
                    <a:lnTo>
                      <a:pt x="29" y="345"/>
                    </a:lnTo>
                    <a:lnTo>
                      <a:pt x="35" y="345"/>
                    </a:lnTo>
                    <a:lnTo>
                      <a:pt x="35" y="340"/>
                    </a:lnTo>
                    <a:lnTo>
                      <a:pt x="35" y="334"/>
                    </a:lnTo>
                    <a:lnTo>
                      <a:pt x="41" y="334"/>
                    </a:lnTo>
                    <a:lnTo>
                      <a:pt x="46" y="334"/>
                    </a:lnTo>
                    <a:lnTo>
                      <a:pt x="52" y="334"/>
                    </a:lnTo>
                    <a:lnTo>
                      <a:pt x="58" y="328"/>
                    </a:lnTo>
                    <a:lnTo>
                      <a:pt x="58" y="322"/>
                    </a:lnTo>
                    <a:lnTo>
                      <a:pt x="64" y="322"/>
                    </a:lnTo>
                    <a:lnTo>
                      <a:pt x="69" y="322"/>
                    </a:lnTo>
                    <a:lnTo>
                      <a:pt x="75" y="317"/>
                    </a:lnTo>
                    <a:lnTo>
                      <a:pt x="81" y="322"/>
                    </a:lnTo>
                    <a:lnTo>
                      <a:pt x="81" y="328"/>
                    </a:lnTo>
                    <a:close/>
                    <a:moveTo>
                      <a:pt x="398" y="334"/>
                    </a:moveTo>
                    <a:lnTo>
                      <a:pt x="392" y="334"/>
                    </a:lnTo>
                    <a:lnTo>
                      <a:pt x="392" y="340"/>
                    </a:lnTo>
                    <a:lnTo>
                      <a:pt x="386" y="340"/>
                    </a:lnTo>
                    <a:lnTo>
                      <a:pt x="380" y="340"/>
                    </a:lnTo>
                    <a:lnTo>
                      <a:pt x="380" y="345"/>
                    </a:lnTo>
                    <a:lnTo>
                      <a:pt x="380" y="340"/>
                    </a:lnTo>
                    <a:lnTo>
                      <a:pt x="380" y="345"/>
                    </a:lnTo>
                    <a:lnTo>
                      <a:pt x="374" y="345"/>
                    </a:lnTo>
                    <a:lnTo>
                      <a:pt x="380" y="345"/>
                    </a:lnTo>
                    <a:lnTo>
                      <a:pt x="374" y="345"/>
                    </a:lnTo>
                    <a:lnTo>
                      <a:pt x="374" y="351"/>
                    </a:lnTo>
                    <a:lnTo>
                      <a:pt x="374" y="345"/>
                    </a:lnTo>
                    <a:lnTo>
                      <a:pt x="380" y="345"/>
                    </a:lnTo>
                    <a:lnTo>
                      <a:pt x="374" y="351"/>
                    </a:lnTo>
                    <a:lnTo>
                      <a:pt x="380" y="351"/>
                    </a:lnTo>
                    <a:lnTo>
                      <a:pt x="380" y="345"/>
                    </a:lnTo>
                    <a:lnTo>
                      <a:pt x="386" y="345"/>
                    </a:lnTo>
                    <a:lnTo>
                      <a:pt x="392" y="345"/>
                    </a:lnTo>
                    <a:lnTo>
                      <a:pt x="398" y="345"/>
                    </a:lnTo>
                    <a:lnTo>
                      <a:pt x="398" y="340"/>
                    </a:lnTo>
                    <a:lnTo>
                      <a:pt x="403" y="340"/>
                    </a:lnTo>
                    <a:lnTo>
                      <a:pt x="403" y="334"/>
                    </a:lnTo>
                    <a:lnTo>
                      <a:pt x="409" y="334"/>
                    </a:lnTo>
                    <a:lnTo>
                      <a:pt x="415" y="334"/>
                    </a:lnTo>
                    <a:lnTo>
                      <a:pt x="415" y="328"/>
                    </a:lnTo>
                    <a:lnTo>
                      <a:pt x="409" y="328"/>
                    </a:lnTo>
                    <a:lnTo>
                      <a:pt x="415" y="322"/>
                    </a:lnTo>
                    <a:lnTo>
                      <a:pt x="415" y="317"/>
                    </a:lnTo>
                    <a:lnTo>
                      <a:pt x="415" y="322"/>
                    </a:lnTo>
                    <a:lnTo>
                      <a:pt x="409" y="322"/>
                    </a:lnTo>
                    <a:lnTo>
                      <a:pt x="409" y="328"/>
                    </a:lnTo>
                    <a:lnTo>
                      <a:pt x="403" y="328"/>
                    </a:lnTo>
                    <a:lnTo>
                      <a:pt x="398" y="328"/>
                    </a:lnTo>
                    <a:lnTo>
                      <a:pt x="398" y="334"/>
                    </a:lnTo>
                    <a:close/>
                    <a:moveTo>
                      <a:pt x="380" y="340"/>
                    </a:moveTo>
                    <a:lnTo>
                      <a:pt x="386" y="340"/>
                    </a:lnTo>
                    <a:lnTo>
                      <a:pt x="380" y="340"/>
                    </a:lnTo>
                    <a:close/>
                  </a:path>
                </a:pathLst>
              </a:custGeom>
              <a:solidFill>
                <a:srgbClr val="FF9966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7" name="Freeform 377"/>
              <p:cNvSpPr>
                <a:spLocks/>
              </p:cNvSpPr>
              <p:nvPr/>
            </p:nvSpPr>
            <p:spPr bwMode="auto">
              <a:xfrm>
                <a:off x="1927" y="2577"/>
                <a:ext cx="408" cy="357"/>
              </a:xfrm>
              <a:custGeom>
                <a:avLst/>
                <a:gdLst>
                  <a:gd name="T0" fmla="*/ 23 w 408"/>
                  <a:gd name="T1" fmla="*/ 98 h 357"/>
                  <a:gd name="T2" fmla="*/ 34 w 408"/>
                  <a:gd name="T3" fmla="*/ 86 h 357"/>
                  <a:gd name="T4" fmla="*/ 46 w 408"/>
                  <a:gd name="T5" fmla="*/ 81 h 357"/>
                  <a:gd name="T6" fmla="*/ 69 w 408"/>
                  <a:gd name="T7" fmla="*/ 81 h 357"/>
                  <a:gd name="T8" fmla="*/ 75 w 408"/>
                  <a:gd name="T9" fmla="*/ 69 h 357"/>
                  <a:gd name="T10" fmla="*/ 80 w 408"/>
                  <a:gd name="T11" fmla="*/ 58 h 357"/>
                  <a:gd name="T12" fmla="*/ 80 w 408"/>
                  <a:gd name="T13" fmla="*/ 52 h 357"/>
                  <a:gd name="T14" fmla="*/ 98 w 408"/>
                  <a:gd name="T15" fmla="*/ 29 h 357"/>
                  <a:gd name="T16" fmla="*/ 172 w 408"/>
                  <a:gd name="T17" fmla="*/ 34 h 357"/>
                  <a:gd name="T18" fmla="*/ 230 w 408"/>
                  <a:gd name="T19" fmla="*/ 75 h 357"/>
                  <a:gd name="T20" fmla="*/ 293 w 408"/>
                  <a:gd name="T21" fmla="*/ 150 h 357"/>
                  <a:gd name="T22" fmla="*/ 328 w 408"/>
                  <a:gd name="T23" fmla="*/ 150 h 357"/>
                  <a:gd name="T24" fmla="*/ 351 w 408"/>
                  <a:gd name="T25" fmla="*/ 144 h 357"/>
                  <a:gd name="T26" fmla="*/ 357 w 408"/>
                  <a:gd name="T27" fmla="*/ 155 h 357"/>
                  <a:gd name="T28" fmla="*/ 351 w 408"/>
                  <a:gd name="T29" fmla="*/ 173 h 357"/>
                  <a:gd name="T30" fmla="*/ 351 w 408"/>
                  <a:gd name="T31" fmla="*/ 196 h 357"/>
                  <a:gd name="T32" fmla="*/ 357 w 408"/>
                  <a:gd name="T33" fmla="*/ 213 h 357"/>
                  <a:gd name="T34" fmla="*/ 374 w 408"/>
                  <a:gd name="T35" fmla="*/ 201 h 357"/>
                  <a:gd name="T36" fmla="*/ 385 w 408"/>
                  <a:gd name="T37" fmla="*/ 196 h 357"/>
                  <a:gd name="T38" fmla="*/ 397 w 408"/>
                  <a:gd name="T39" fmla="*/ 201 h 357"/>
                  <a:gd name="T40" fmla="*/ 403 w 408"/>
                  <a:gd name="T41" fmla="*/ 207 h 357"/>
                  <a:gd name="T42" fmla="*/ 403 w 408"/>
                  <a:gd name="T43" fmla="*/ 224 h 357"/>
                  <a:gd name="T44" fmla="*/ 403 w 408"/>
                  <a:gd name="T45" fmla="*/ 242 h 357"/>
                  <a:gd name="T46" fmla="*/ 408 w 408"/>
                  <a:gd name="T47" fmla="*/ 253 h 357"/>
                  <a:gd name="T48" fmla="*/ 408 w 408"/>
                  <a:gd name="T49" fmla="*/ 270 h 357"/>
                  <a:gd name="T50" fmla="*/ 408 w 408"/>
                  <a:gd name="T51" fmla="*/ 293 h 357"/>
                  <a:gd name="T52" fmla="*/ 403 w 408"/>
                  <a:gd name="T53" fmla="*/ 305 h 357"/>
                  <a:gd name="T54" fmla="*/ 380 w 408"/>
                  <a:gd name="T55" fmla="*/ 322 h 357"/>
                  <a:gd name="T56" fmla="*/ 374 w 408"/>
                  <a:gd name="T57" fmla="*/ 334 h 357"/>
                  <a:gd name="T58" fmla="*/ 351 w 408"/>
                  <a:gd name="T59" fmla="*/ 328 h 357"/>
                  <a:gd name="T60" fmla="*/ 334 w 408"/>
                  <a:gd name="T61" fmla="*/ 328 h 357"/>
                  <a:gd name="T62" fmla="*/ 316 w 408"/>
                  <a:gd name="T63" fmla="*/ 328 h 357"/>
                  <a:gd name="T64" fmla="*/ 305 w 408"/>
                  <a:gd name="T65" fmla="*/ 328 h 357"/>
                  <a:gd name="T66" fmla="*/ 276 w 408"/>
                  <a:gd name="T67" fmla="*/ 351 h 357"/>
                  <a:gd name="T68" fmla="*/ 265 w 408"/>
                  <a:gd name="T69" fmla="*/ 351 h 357"/>
                  <a:gd name="T70" fmla="*/ 259 w 408"/>
                  <a:gd name="T71" fmla="*/ 339 h 357"/>
                  <a:gd name="T72" fmla="*/ 247 w 408"/>
                  <a:gd name="T73" fmla="*/ 334 h 357"/>
                  <a:gd name="T74" fmla="*/ 253 w 408"/>
                  <a:gd name="T75" fmla="*/ 322 h 357"/>
                  <a:gd name="T76" fmla="*/ 242 w 408"/>
                  <a:gd name="T77" fmla="*/ 316 h 357"/>
                  <a:gd name="T78" fmla="*/ 236 w 408"/>
                  <a:gd name="T79" fmla="*/ 305 h 357"/>
                  <a:gd name="T80" fmla="*/ 224 w 408"/>
                  <a:gd name="T81" fmla="*/ 288 h 357"/>
                  <a:gd name="T82" fmla="*/ 213 w 408"/>
                  <a:gd name="T83" fmla="*/ 282 h 357"/>
                  <a:gd name="T84" fmla="*/ 190 w 408"/>
                  <a:gd name="T85" fmla="*/ 288 h 357"/>
                  <a:gd name="T86" fmla="*/ 167 w 408"/>
                  <a:gd name="T87" fmla="*/ 293 h 357"/>
                  <a:gd name="T88" fmla="*/ 149 w 408"/>
                  <a:gd name="T89" fmla="*/ 299 h 357"/>
                  <a:gd name="T90" fmla="*/ 132 w 408"/>
                  <a:gd name="T91" fmla="*/ 299 h 357"/>
                  <a:gd name="T92" fmla="*/ 109 w 408"/>
                  <a:gd name="T93" fmla="*/ 293 h 357"/>
                  <a:gd name="T94" fmla="*/ 103 w 408"/>
                  <a:gd name="T95" fmla="*/ 299 h 357"/>
                  <a:gd name="T96" fmla="*/ 92 w 408"/>
                  <a:gd name="T97" fmla="*/ 293 h 357"/>
                  <a:gd name="T98" fmla="*/ 80 w 408"/>
                  <a:gd name="T99" fmla="*/ 299 h 357"/>
                  <a:gd name="T100" fmla="*/ 46 w 408"/>
                  <a:gd name="T101" fmla="*/ 265 h 357"/>
                  <a:gd name="T102" fmla="*/ 40 w 408"/>
                  <a:gd name="T103" fmla="*/ 230 h 357"/>
                  <a:gd name="T104" fmla="*/ 57 w 408"/>
                  <a:gd name="T105" fmla="*/ 219 h 357"/>
                  <a:gd name="T106" fmla="*/ 57 w 408"/>
                  <a:gd name="T107" fmla="*/ 213 h 357"/>
                  <a:gd name="T108" fmla="*/ 29 w 408"/>
                  <a:gd name="T109" fmla="*/ 207 h 357"/>
                  <a:gd name="T110" fmla="*/ 11 w 408"/>
                  <a:gd name="T111" fmla="*/ 184 h 357"/>
                  <a:gd name="T112" fmla="*/ 17 w 408"/>
                  <a:gd name="T113" fmla="*/ 178 h 357"/>
                  <a:gd name="T114" fmla="*/ 17 w 408"/>
                  <a:gd name="T115" fmla="*/ 155 h 357"/>
                  <a:gd name="T116" fmla="*/ 11 w 408"/>
                  <a:gd name="T117" fmla="*/ 138 h 357"/>
                  <a:gd name="T118" fmla="*/ 17 w 408"/>
                  <a:gd name="T119" fmla="*/ 121 h 357"/>
                  <a:gd name="T120" fmla="*/ 23 w 408"/>
                  <a:gd name="T121" fmla="*/ 109 h 35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8" h="357">
                    <a:moveTo>
                      <a:pt x="23" y="109"/>
                    </a:moveTo>
                    <a:lnTo>
                      <a:pt x="23" y="104"/>
                    </a:lnTo>
                    <a:lnTo>
                      <a:pt x="17" y="104"/>
                    </a:lnTo>
                    <a:lnTo>
                      <a:pt x="23" y="104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9" y="98"/>
                    </a:lnTo>
                    <a:lnTo>
                      <a:pt x="34" y="98"/>
                    </a:lnTo>
                    <a:lnTo>
                      <a:pt x="34" y="92"/>
                    </a:lnTo>
                    <a:lnTo>
                      <a:pt x="34" y="86"/>
                    </a:lnTo>
                    <a:lnTo>
                      <a:pt x="29" y="86"/>
                    </a:lnTo>
                    <a:lnTo>
                      <a:pt x="34" y="86"/>
                    </a:lnTo>
                    <a:lnTo>
                      <a:pt x="40" y="86"/>
                    </a:lnTo>
                    <a:lnTo>
                      <a:pt x="40" y="81"/>
                    </a:lnTo>
                    <a:lnTo>
                      <a:pt x="46" y="81"/>
                    </a:lnTo>
                    <a:lnTo>
                      <a:pt x="52" y="81"/>
                    </a:lnTo>
                    <a:lnTo>
                      <a:pt x="57" y="75"/>
                    </a:lnTo>
                    <a:lnTo>
                      <a:pt x="69" y="81"/>
                    </a:lnTo>
                    <a:lnTo>
                      <a:pt x="69" y="75"/>
                    </a:lnTo>
                    <a:lnTo>
                      <a:pt x="69" y="81"/>
                    </a:lnTo>
                    <a:lnTo>
                      <a:pt x="75" y="81"/>
                    </a:lnTo>
                    <a:lnTo>
                      <a:pt x="80" y="81"/>
                    </a:lnTo>
                    <a:lnTo>
                      <a:pt x="80" y="75"/>
                    </a:lnTo>
                    <a:lnTo>
                      <a:pt x="80" y="69"/>
                    </a:lnTo>
                    <a:lnTo>
                      <a:pt x="75" y="69"/>
                    </a:lnTo>
                    <a:lnTo>
                      <a:pt x="75" y="63"/>
                    </a:lnTo>
                    <a:lnTo>
                      <a:pt x="80" y="63"/>
                    </a:lnTo>
                    <a:lnTo>
                      <a:pt x="80" y="58"/>
                    </a:lnTo>
                    <a:lnTo>
                      <a:pt x="80" y="63"/>
                    </a:lnTo>
                    <a:lnTo>
                      <a:pt x="80" y="58"/>
                    </a:lnTo>
                    <a:lnTo>
                      <a:pt x="75" y="58"/>
                    </a:lnTo>
                    <a:lnTo>
                      <a:pt x="69" y="58"/>
                    </a:lnTo>
                    <a:lnTo>
                      <a:pt x="69" y="52"/>
                    </a:lnTo>
                    <a:lnTo>
                      <a:pt x="75" y="52"/>
                    </a:lnTo>
                    <a:lnTo>
                      <a:pt x="80" y="52"/>
                    </a:lnTo>
                    <a:lnTo>
                      <a:pt x="80" y="46"/>
                    </a:lnTo>
                    <a:lnTo>
                      <a:pt x="86" y="46"/>
                    </a:lnTo>
                    <a:lnTo>
                      <a:pt x="98" y="46"/>
                    </a:lnTo>
                    <a:lnTo>
                      <a:pt x="98" y="34"/>
                    </a:lnTo>
                    <a:lnTo>
                      <a:pt x="98" y="29"/>
                    </a:lnTo>
                    <a:lnTo>
                      <a:pt x="98" y="23"/>
                    </a:lnTo>
                    <a:lnTo>
                      <a:pt x="98" y="0"/>
                    </a:lnTo>
                    <a:lnTo>
                      <a:pt x="126" y="11"/>
                    </a:lnTo>
                    <a:lnTo>
                      <a:pt x="132" y="17"/>
                    </a:lnTo>
                    <a:lnTo>
                      <a:pt x="172" y="34"/>
                    </a:lnTo>
                    <a:lnTo>
                      <a:pt x="190" y="40"/>
                    </a:lnTo>
                    <a:lnTo>
                      <a:pt x="190" y="46"/>
                    </a:lnTo>
                    <a:lnTo>
                      <a:pt x="207" y="58"/>
                    </a:lnTo>
                    <a:lnTo>
                      <a:pt x="213" y="63"/>
                    </a:lnTo>
                    <a:lnTo>
                      <a:pt x="230" y="75"/>
                    </a:lnTo>
                    <a:lnTo>
                      <a:pt x="242" y="121"/>
                    </a:lnTo>
                    <a:lnTo>
                      <a:pt x="259" y="121"/>
                    </a:lnTo>
                    <a:lnTo>
                      <a:pt x="288" y="121"/>
                    </a:lnTo>
                    <a:lnTo>
                      <a:pt x="293" y="144"/>
                    </a:lnTo>
                    <a:lnTo>
                      <a:pt x="293" y="150"/>
                    </a:lnTo>
                    <a:lnTo>
                      <a:pt x="311" y="150"/>
                    </a:lnTo>
                    <a:lnTo>
                      <a:pt x="311" y="144"/>
                    </a:lnTo>
                    <a:lnTo>
                      <a:pt x="316" y="150"/>
                    </a:lnTo>
                    <a:lnTo>
                      <a:pt x="322" y="150"/>
                    </a:lnTo>
                    <a:lnTo>
                      <a:pt x="328" y="150"/>
                    </a:lnTo>
                    <a:lnTo>
                      <a:pt x="334" y="150"/>
                    </a:lnTo>
                    <a:lnTo>
                      <a:pt x="339" y="150"/>
                    </a:lnTo>
                    <a:lnTo>
                      <a:pt x="345" y="150"/>
                    </a:lnTo>
                    <a:lnTo>
                      <a:pt x="345" y="144"/>
                    </a:lnTo>
                    <a:lnTo>
                      <a:pt x="351" y="144"/>
                    </a:lnTo>
                    <a:lnTo>
                      <a:pt x="357" y="144"/>
                    </a:lnTo>
                    <a:lnTo>
                      <a:pt x="362" y="144"/>
                    </a:lnTo>
                    <a:lnTo>
                      <a:pt x="368" y="155"/>
                    </a:lnTo>
                    <a:lnTo>
                      <a:pt x="362" y="155"/>
                    </a:lnTo>
                    <a:lnTo>
                      <a:pt x="357" y="155"/>
                    </a:lnTo>
                    <a:lnTo>
                      <a:pt x="357" y="161"/>
                    </a:lnTo>
                    <a:lnTo>
                      <a:pt x="351" y="167"/>
                    </a:lnTo>
                    <a:lnTo>
                      <a:pt x="357" y="167"/>
                    </a:lnTo>
                    <a:lnTo>
                      <a:pt x="357" y="173"/>
                    </a:lnTo>
                    <a:lnTo>
                      <a:pt x="351" y="173"/>
                    </a:lnTo>
                    <a:lnTo>
                      <a:pt x="357" y="178"/>
                    </a:lnTo>
                    <a:lnTo>
                      <a:pt x="357" y="184"/>
                    </a:lnTo>
                    <a:lnTo>
                      <a:pt x="357" y="190"/>
                    </a:lnTo>
                    <a:lnTo>
                      <a:pt x="357" y="196"/>
                    </a:lnTo>
                    <a:lnTo>
                      <a:pt x="351" y="196"/>
                    </a:lnTo>
                    <a:lnTo>
                      <a:pt x="351" y="201"/>
                    </a:lnTo>
                    <a:lnTo>
                      <a:pt x="345" y="201"/>
                    </a:lnTo>
                    <a:lnTo>
                      <a:pt x="351" y="207"/>
                    </a:lnTo>
                    <a:lnTo>
                      <a:pt x="357" y="207"/>
                    </a:lnTo>
                    <a:lnTo>
                      <a:pt x="357" y="213"/>
                    </a:lnTo>
                    <a:lnTo>
                      <a:pt x="357" y="207"/>
                    </a:lnTo>
                    <a:lnTo>
                      <a:pt x="362" y="213"/>
                    </a:lnTo>
                    <a:lnTo>
                      <a:pt x="368" y="207"/>
                    </a:lnTo>
                    <a:lnTo>
                      <a:pt x="368" y="201"/>
                    </a:lnTo>
                    <a:lnTo>
                      <a:pt x="374" y="201"/>
                    </a:lnTo>
                    <a:lnTo>
                      <a:pt x="374" y="196"/>
                    </a:lnTo>
                    <a:lnTo>
                      <a:pt x="380" y="196"/>
                    </a:lnTo>
                    <a:lnTo>
                      <a:pt x="385" y="196"/>
                    </a:lnTo>
                    <a:lnTo>
                      <a:pt x="385" y="190"/>
                    </a:lnTo>
                    <a:lnTo>
                      <a:pt x="385" y="196"/>
                    </a:lnTo>
                    <a:lnTo>
                      <a:pt x="391" y="196"/>
                    </a:lnTo>
                    <a:lnTo>
                      <a:pt x="391" y="190"/>
                    </a:lnTo>
                    <a:lnTo>
                      <a:pt x="397" y="190"/>
                    </a:lnTo>
                    <a:lnTo>
                      <a:pt x="397" y="196"/>
                    </a:lnTo>
                    <a:lnTo>
                      <a:pt x="397" y="201"/>
                    </a:lnTo>
                    <a:lnTo>
                      <a:pt x="403" y="196"/>
                    </a:lnTo>
                    <a:lnTo>
                      <a:pt x="408" y="196"/>
                    </a:lnTo>
                    <a:lnTo>
                      <a:pt x="408" y="201"/>
                    </a:lnTo>
                    <a:lnTo>
                      <a:pt x="403" y="201"/>
                    </a:lnTo>
                    <a:lnTo>
                      <a:pt x="403" y="207"/>
                    </a:lnTo>
                    <a:lnTo>
                      <a:pt x="408" y="207"/>
                    </a:lnTo>
                    <a:lnTo>
                      <a:pt x="403" y="207"/>
                    </a:lnTo>
                    <a:lnTo>
                      <a:pt x="403" y="213"/>
                    </a:lnTo>
                    <a:lnTo>
                      <a:pt x="403" y="219"/>
                    </a:lnTo>
                    <a:lnTo>
                      <a:pt x="403" y="224"/>
                    </a:lnTo>
                    <a:lnTo>
                      <a:pt x="408" y="224"/>
                    </a:lnTo>
                    <a:lnTo>
                      <a:pt x="408" y="230"/>
                    </a:lnTo>
                    <a:lnTo>
                      <a:pt x="408" y="236"/>
                    </a:lnTo>
                    <a:lnTo>
                      <a:pt x="403" y="236"/>
                    </a:lnTo>
                    <a:lnTo>
                      <a:pt x="403" y="242"/>
                    </a:lnTo>
                    <a:lnTo>
                      <a:pt x="397" y="242"/>
                    </a:lnTo>
                    <a:lnTo>
                      <a:pt x="397" y="247"/>
                    </a:lnTo>
                    <a:lnTo>
                      <a:pt x="403" y="247"/>
                    </a:lnTo>
                    <a:lnTo>
                      <a:pt x="408" y="247"/>
                    </a:lnTo>
                    <a:lnTo>
                      <a:pt x="408" y="253"/>
                    </a:lnTo>
                    <a:lnTo>
                      <a:pt x="408" y="259"/>
                    </a:lnTo>
                    <a:lnTo>
                      <a:pt x="403" y="259"/>
                    </a:lnTo>
                    <a:lnTo>
                      <a:pt x="403" y="265"/>
                    </a:lnTo>
                    <a:lnTo>
                      <a:pt x="408" y="265"/>
                    </a:lnTo>
                    <a:lnTo>
                      <a:pt x="408" y="270"/>
                    </a:lnTo>
                    <a:lnTo>
                      <a:pt x="403" y="270"/>
                    </a:lnTo>
                    <a:lnTo>
                      <a:pt x="403" y="276"/>
                    </a:lnTo>
                    <a:lnTo>
                      <a:pt x="403" y="282"/>
                    </a:lnTo>
                    <a:lnTo>
                      <a:pt x="408" y="288"/>
                    </a:lnTo>
                    <a:lnTo>
                      <a:pt x="408" y="293"/>
                    </a:lnTo>
                    <a:lnTo>
                      <a:pt x="403" y="293"/>
                    </a:lnTo>
                    <a:lnTo>
                      <a:pt x="397" y="293"/>
                    </a:lnTo>
                    <a:lnTo>
                      <a:pt x="397" y="299"/>
                    </a:lnTo>
                    <a:lnTo>
                      <a:pt x="403" y="299"/>
                    </a:lnTo>
                    <a:lnTo>
                      <a:pt x="403" y="305"/>
                    </a:lnTo>
                    <a:lnTo>
                      <a:pt x="397" y="305"/>
                    </a:lnTo>
                    <a:lnTo>
                      <a:pt x="403" y="322"/>
                    </a:lnTo>
                    <a:lnTo>
                      <a:pt x="391" y="322"/>
                    </a:lnTo>
                    <a:lnTo>
                      <a:pt x="385" y="322"/>
                    </a:lnTo>
                    <a:lnTo>
                      <a:pt x="380" y="322"/>
                    </a:lnTo>
                    <a:lnTo>
                      <a:pt x="380" y="328"/>
                    </a:lnTo>
                    <a:lnTo>
                      <a:pt x="380" y="322"/>
                    </a:lnTo>
                    <a:lnTo>
                      <a:pt x="380" y="328"/>
                    </a:lnTo>
                    <a:lnTo>
                      <a:pt x="374" y="328"/>
                    </a:lnTo>
                    <a:lnTo>
                      <a:pt x="374" y="334"/>
                    </a:lnTo>
                    <a:lnTo>
                      <a:pt x="368" y="334"/>
                    </a:lnTo>
                    <a:lnTo>
                      <a:pt x="368" y="328"/>
                    </a:lnTo>
                    <a:lnTo>
                      <a:pt x="362" y="328"/>
                    </a:lnTo>
                    <a:lnTo>
                      <a:pt x="357" y="328"/>
                    </a:lnTo>
                    <a:lnTo>
                      <a:pt x="351" y="328"/>
                    </a:lnTo>
                    <a:lnTo>
                      <a:pt x="345" y="328"/>
                    </a:lnTo>
                    <a:lnTo>
                      <a:pt x="339" y="328"/>
                    </a:lnTo>
                    <a:lnTo>
                      <a:pt x="345" y="328"/>
                    </a:lnTo>
                    <a:lnTo>
                      <a:pt x="339" y="328"/>
                    </a:lnTo>
                    <a:lnTo>
                      <a:pt x="334" y="328"/>
                    </a:lnTo>
                    <a:lnTo>
                      <a:pt x="328" y="328"/>
                    </a:lnTo>
                    <a:lnTo>
                      <a:pt x="322" y="328"/>
                    </a:lnTo>
                    <a:lnTo>
                      <a:pt x="322" y="334"/>
                    </a:lnTo>
                    <a:lnTo>
                      <a:pt x="316" y="334"/>
                    </a:lnTo>
                    <a:lnTo>
                      <a:pt x="316" y="328"/>
                    </a:lnTo>
                    <a:lnTo>
                      <a:pt x="316" y="322"/>
                    </a:lnTo>
                    <a:lnTo>
                      <a:pt x="316" y="328"/>
                    </a:lnTo>
                    <a:lnTo>
                      <a:pt x="311" y="322"/>
                    </a:lnTo>
                    <a:lnTo>
                      <a:pt x="311" y="328"/>
                    </a:lnTo>
                    <a:lnTo>
                      <a:pt x="305" y="328"/>
                    </a:lnTo>
                    <a:lnTo>
                      <a:pt x="299" y="334"/>
                    </a:lnTo>
                    <a:lnTo>
                      <a:pt x="288" y="339"/>
                    </a:lnTo>
                    <a:lnTo>
                      <a:pt x="282" y="345"/>
                    </a:lnTo>
                    <a:lnTo>
                      <a:pt x="282" y="351"/>
                    </a:lnTo>
                    <a:lnTo>
                      <a:pt x="276" y="351"/>
                    </a:lnTo>
                    <a:lnTo>
                      <a:pt x="270" y="351"/>
                    </a:lnTo>
                    <a:lnTo>
                      <a:pt x="276" y="357"/>
                    </a:lnTo>
                    <a:lnTo>
                      <a:pt x="270" y="357"/>
                    </a:lnTo>
                    <a:lnTo>
                      <a:pt x="265" y="357"/>
                    </a:lnTo>
                    <a:lnTo>
                      <a:pt x="265" y="351"/>
                    </a:lnTo>
                    <a:lnTo>
                      <a:pt x="265" y="345"/>
                    </a:lnTo>
                    <a:lnTo>
                      <a:pt x="259" y="345"/>
                    </a:lnTo>
                    <a:lnTo>
                      <a:pt x="259" y="339"/>
                    </a:lnTo>
                    <a:lnTo>
                      <a:pt x="265" y="339"/>
                    </a:lnTo>
                    <a:lnTo>
                      <a:pt x="259" y="339"/>
                    </a:lnTo>
                    <a:lnTo>
                      <a:pt x="253" y="339"/>
                    </a:lnTo>
                    <a:lnTo>
                      <a:pt x="259" y="339"/>
                    </a:lnTo>
                    <a:lnTo>
                      <a:pt x="253" y="339"/>
                    </a:lnTo>
                    <a:lnTo>
                      <a:pt x="253" y="334"/>
                    </a:lnTo>
                    <a:lnTo>
                      <a:pt x="247" y="334"/>
                    </a:lnTo>
                    <a:lnTo>
                      <a:pt x="247" y="328"/>
                    </a:lnTo>
                    <a:lnTo>
                      <a:pt x="242" y="328"/>
                    </a:lnTo>
                    <a:lnTo>
                      <a:pt x="247" y="328"/>
                    </a:lnTo>
                    <a:lnTo>
                      <a:pt x="247" y="322"/>
                    </a:lnTo>
                    <a:lnTo>
                      <a:pt x="253" y="322"/>
                    </a:lnTo>
                    <a:lnTo>
                      <a:pt x="253" y="316"/>
                    </a:lnTo>
                    <a:lnTo>
                      <a:pt x="247" y="316"/>
                    </a:lnTo>
                    <a:lnTo>
                      <a:pt x="247" y="311"/>
                    </a:lnTo>
                    <a:lnTo>
                      <a:pt x="242" y="311"/>
                    </a:lnTo>
                    <a:lnTo>
                      <a:pt x="242" y="316"/>
                    </a:lnTo>
                    <a:lnTo>
                      <a:pt x="242" y="311"/>
                    </a:lnTo>
                    <a:lnTo>
                      <a:pt x="242" y="305"/>
                    </a:lnTo>
                    <a:lnTo>
                      <a:pt x="242" y="299"/>
                    </a:lnTo>
                    <a:lnTo>
                      <a:pt x="236" y="299"/>
                    </a:lnTo>
                    <a:lnTo>
                      <a:pt x="236" y="305"/>
                    </a:lnTo>
                    <a:lnTo>
                      <a:pt x="236" y="299"/>
                    </a:lnTo>
                    <a:lnTo>
                      <a:pt x="230" y="299"/>
                    </a:lnTo>
                    <a:lnTo>
                      <a:pt x="230" y="293"/>
                    </a:lnTo>
                    <a:lnTo>
                      <a:pt x="224" y="293"/>
                    </a:lnTo>
                    <a:lnTo>
                      <a:pt x="224" y="288"/>
                    </a:lnTo>
                    <a:lnTo>
                      <a:pt x="224" y="282"/>
                    </a:lnTo>
                    <a:lnTo>
                      <a:pt x="224" y="276"/>
                    </a:lnTo>
                    <a:lnTo>
                      <a:pt x="219" y="276"/>
                    </a:lnTo>
                    <a:lnTo>
                      <a:pt x="219" y="282"/>
                    </a:lnTo>
                    <a:lnTo>
                      <a:pt x="213" y="282"/>
                    </a:lnTo>
                    <a:lnTo>
                      <a:pt x="207" y="282"/>
                    </a:lnTo>
                    <a:lnTo>
                      <a:pt x="201" y="282"/>
                    </a:lnTo>
                    <a:lnTo>
                      <a:pt x="201" y="288"/>
                    </a:lnTo>
                    <a:lnTo>
                      <a:pt x="196" y="288"/>
                    </a:lnTo>
                    <a:lnTo>
                      <a:pt x="190" y="288"/>
                    </a:lnTo>
                    <a:lnTo>
                      <a:pt x="190" y="282"/>
                    </a:lnTo>
                    <a:lnTo>
                      <a:pt x="178" y="288"/>
                    </a:lnTo>
                    <a:lnTo>
                      <a:pt x="184" y="288"/>
                    </a:lnTo>
                    <a:lnTo>
                      <a:pt x="178" y="293"/>
                    </a:lnTo>
                    <a:lnTo>
                      <a:pt x="167" y="293"/>
                    </a:lnTo>
                    <a:lnTo>
                      <a:pt x="167" y="299"/>
                    </a:lnTo>
                    <a:lnTo>
                      <a:pt x="161" y="299"/>
                    </a:lnTo>
                    <a:lnTo>
                      <a:pt x="161" y="293"/>
                    </a:lnTo>
                    <a:lnTo>
                      <a:pt x="155" y="299"/>
                    </a:lnTo>
                    <a:lnTo>
                      <a:pt x="149" y="299"/>
                    </a:lnTo>
                    <a:lnTo>
                      <a:pt x="149" y="305"/>
                    </a:lnTo>
                    <a:lnTo>
                      <a:pt x="144" y="305"/>
                    </a:lnTo>
                    <a:lnTo>
                      <a:pt x="144" y="299"/>
                    </a:lnTo>
                    <a:lnTo>
                      <a:pt x="138" y="299"/>
                    </a:lnTo>
                    <a:lnTo>
                      <a:pt x="132" y="299"/>
                    </a:lnTo>
                    <a:lnTo>
                      <a:pt x="126" y="299"/>
                    </a:lnTo>
                    <a:lnTo>
                      <a:pt x="126" y="293"/>
                    </a:lnTo>
                    <a:lnTo>
                      <a:pt x="121" y="293"/>
                    </a:lnTo>
                    <a:lnTo>
                      <a:pt x="115" y="293"/>
                    </a:lnTo>
                    <a:lnTo>
                      <a:pt x="109" y="293"/>
                    </a:lnTo>
                    <a:lnTo>
                      <a:pt x="109" y="299"/>
                    </a:lnTo>
                    <a:lnTo>
                      <a:pt x="109" y="305"/>
                    </a:lnTo>
                    <a:lnTo>
                      <a:pt x="103" y="299"/>
                    </a:lnTo>
                    <a:lnTo>
                      <a:pt x="103" y="305"/>
                    </a:lnTo>
                    <a:lnTo>
                      <a:pt x="103" y="299"/>
                    </a:lnTo>
                    <a:lnTo>
                      <a:pt x="98" y="299"/>
                    </a:lnTo>
                    <a:lnTo>
                      <a:pt x="92" y="299"/>
                    </a:lnTo>
                    <a:lnTo>
                      <a:pt x="92" y="293"/>
                    </a:lnTo>
                    <a:lnTo>
                      <a:pt x="92" y="288"/>
                    </a:lnTo>
                    <a:lnTo>
                      <a:pt x="92" y="293"/>
                    </a:lnTo>
                    <a:lnTo>
                      <a:pt x="86" y="288"/>
                    </a:lnTo>
                    <a:lnTo>
                      <a:pt x="86" y="293"/>
                    </a:lnTo>
                    <a:lnTo>
                      <a:pt x="80" y="288"/>
                    </a:lnTo>
                    <a:lnTo>
                      <a:pt x="80" y="293"/>
                    </a:lnTo>
                    <a:lnTo>
                      <a:pt x="80" y="299"/>
                    </a:lnTo>
                    <a:lnTo>
                      <a:pt x="75" y="299"/>
                    </a:lnTo>
                    <a:lnTo>
                      <a:pt x="75" y="305"/>
                    </a:lnTo>
                    <a:lnTo>
                      <a:pt x="69" y="305"/>
                    </a:lnTo>
                    <a:lnTo>
                      <a:pt x="52" y="270"/>
                    </a:lnTo>
                    <a:lnTo>
                      <a:pt x="46" y="265"/>
                    </a:lnTo>
                    <a:lnTo>
                      <a:pt x="34" y="236"/>
                    </a:lnTo>
                    <a:lnTo>
                      <a:pt x="34" y="230"/>
                    </a:lnTo>
                    <a:lnTo>
                      <a:pt x="34" y="224"/>
                    </a:lnTo>
                    <a:lnTo>
                      <a:pt x="40" y="224"/>
                    </a:lnTo>
                    <a:lnTo>
                      <a:pt x="40" y="230"/>
                    </a:lnTo>
                    <a:lnTo>
                      <a:pt x="46" y="230"/>
                    </a:lnTo>
                    <a:lnTo>
                      <a:pt x="46" y="224"/>
                    </a:lnTo>
                    <a:lnTo>
                      <a:pt x="52" y="224"/>
                    </a:lnTo>
                    <a:lnTo>
                      <a:pt x="52" y="219"/>
                    </a:lnTo>
                    <a:lnTo>
                      <a:pt x="57" y="219"/>
                    </a:lnTo>
                    <a:lnTo>
                      <a:pt x="52" y="219"/>
                    </a:lnTo>
                    <a:lnTo>
                      <a:pt x="52" y="213"/>
                    </a:lnTo>
                    <a:lnTo>
                      <a:pt x="57" y="213"/>
                    </a:lnTo>
                    <a:lnTo>
                      <a:pt x="63" y="213"/>
                    </a:lnTo>
                    <a:lnTo>
                      <a:pt x="57" y="213"/>
                    </a:lnTo>
                    <a:lnTo>
                      <a:pt x="52" y="213"/>
                    </a:lnTo>
                    <a:lnTo>
                      <a:pt x="46" y="213"/>
                    </a:lnTo>
                    <a:lnTo>
                      <a:pt x="40" y="213"/>
                    </a:lnTo>
                    <a:lnTo>
                      <a:pt x="34" y="213"/>
                    </a:lnTo>
                    <a:lnTo>
                      <a:pt x="29" y="207"/>
                    </a:lnTo>
                    <a:lnTo>
                      <a:pt x="29" y="213"/>
                    </a:lnTo>
                    <a:lnTo>
                      <a:pt x="23" y="213"/>
                    </a:lnTo>
                    <a:lnTo>
                      <a:pt x="0" y="213"/>
                    </a:lnTo>
                    <a:lnTo>
                      <a:pt x="11" y="190"/>
                    </a:lnTo>
                    <a:lnTo>
                      <a:pt x="11" y="184"/>
                    </a:lnTo>
                    <a:lnTo>
                      <a:pt x="17" y="190"/>
                    </a:lnTo>
                    <a:lnTo>
                      <a:pt x="17" y="184"/>
                    </a:lnTo>
                    <a:lnTo>
                      <a:pt x="23" y="184"/>
                    </a:lnTo>
                    <a:lnTo>
                      <a:pt x="23" y="178"/>
                    </a:lnTo>
                    <a:lnTo>
                      <a:pt x="17" y="178"/>
                    </a:lnTo>
                    <a:lnTo>
                      <a:pt x="17" y="167"/>
                    </a:lnTo>
                    <a:lnTo>
                      <a:pt x="11" y="167"/>
                    </a:lnTo>
                    <a:lnTo>
                      <a:pt x="11" y="161"/>
                    </a:lnTo>
                    <a:lnTo>
                      <a:pt x="17" y="161"/>
                    </a:lnTo>
                    <a:lnTo>
                      <a:pt x="17" y="155"/>
                    </a:lnTo>
                    <a:lnTo>
                      <a:pt x="11" y="155"/>
                    </a:lnTo>
                    <a:lnTo>
                      <a:pt x="6" y="155"/>
                    </a:lnTo>
                    <a:lnTo>
                      <a:pt x="11" y="150"/>
                    </a:lnTo>
                    <a:lnTo>
                      <a:pt x="11" y="144"/>
                    </a:lnTo>
                    <a:lnTo>
                      <a:pt x="11" y="138"/>
                    </a:lnTo>
                    <a:lnTo>
                      <a:pt x="11" y="132"/>
                    </a:lnTo>
                    <a:lnTo>
                      <a:pt x="17" y="132"/>
                    </a:lnTo>
                    <a:lnTo>
                      <a:pt x="11" y="127"/>
                    </a:lnTo>
                    <a:lnTo>
                      <a:pt x="11" y="121"/>
                    </a:lnTo>
                    <a:lnTo>
                      <a:pt x="17" y="121"/>
                    </a:lnTo>
                    <a:lnTo>
                      <a:pt x="11" y="121"/>
                    </a:lnTo>
                    <a:lnTo>
                      <a:pt x="11" y="115"/>
                    </a:lnTo>
                    <a:lnTo>
                      <a:pt x="17" y="115"/>
                    </a:lnTo>
                    <a:lnTo>
                      <a:pt x="23" y="115"/>
                    </a:lnTo>
                    <a:lnTo>
                      <a:pt x="23" y="1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60001">
                    <a:srgbClr val="D4FAD2"/>
                  </a:gs>
                  <a:gs pos="80000">
                    <a:srgbClr val="FFFF00"/>
                  </a:gs>
                  <a:gs pos="100000">
                    <a:srgbClr val="FFFF00"/>
                  </a:gs>
                </a:gsLst>
                <a:lin ang="84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8" name="Freeform 378"/>
              <p:cNvSpPr>
                <a:spLocks/>
              </p:cNvSpPr>
              <p:nvPr/>
            </p:nvSpPr>
            <p:spPr bwMode="auto">
              <a:xfrm>
                <a:off x="3791" y="2709"/>
                <a:ext cx="714" cy="518"/>
              </a:xfrm>
              <a:custGeom>
                <a:avLst/>
                <a:gdLst>
                  <a:gd name="T0" fmla="*/ 52 w 714"/>
                  <a:gd name="T1" fmla="*/ 35 h 518"/>
                  <a:gd name="T2" fmla="*/ 104 w 714"/>
                  <a:gd name="T3" fmla="*/ 46 h 518"/>
                  <a:gd name="T4" fmla="*/ 156 w 714"/>
                  <a:gd name="T5" fmla="*/ 58 h 518"/>
                  <a:gd name="T6" fmla="*/ 196 w 714"/>
                  <a:gd name="T7" fmla="*/ 75 h 518"/>
                  <a:gd name="T8" fmla="*/ 231 w 714"/>
                  <a:gd name="T9" fmla="*/ 81 h 518"/>
                  <a:gd name="T10" fmla="*/ 265 w 714"/>
                  <a:gd name="T11" fmla="*/ 81 h 518"/>
                  <a:gd name="T12" fmla="*/ 300 w 714"/>
                  <a:gd name="T13" fmla="*/ 81 h 518"/>
                  <a:gd name="T14" fmla="*/ 346 w 714"/>
                  <a:gd name="T15" fmla="*/ 69 h 518"/>
                  <a:gd name="T16" fmla="*/ 380 w 714"/>
                  <a:gd name="T17" fmla="*/ 58 h 518"/>
                  <a:gd name="T18" fmla="*/ 409 w 714"/>
                  <a:gd name="T19" fmla="*/ 41 h 518"/>
                  <a:gd name="T20" fmla="*/ 444 w 714"/>
                  <a:gd name="T21" fmla="*/ 29 h 518"/>
                  <a:gd name="T22" fmla="*/ 495 w 714"/>
                  <a:gd name="T23" fmla="*/ 18 h 518"/>
                  <a:gd name="T24" fmla="*/ 536 w 714"/>
                  <a:gd name="T25" fmla="*/ 0 h 518"/>
                  <a:gd name="T26" fmla="*/ 559 w 714"/>
                  <a:gd name="T27" fmla="*/ 29 h 518"/>
                  <a:gd name="T28" fmla="*/ 541 w 714"/>
                  <a:gd name="T29" fmla="*/ 58 h 518"/>
                  <a:gd name="T30" fmla="*/ 513 w 714"/>
                  <a:gd name="T31" fmla="*/ 92 h 518"/>
                  <a:gd name="T32" fmla="*/ 501 w 714"/>
                  <a:gd name="T33" fmla="*/ 127 h 518"/>
                  <a:gd name="T34" fmla="*/ 530 w 714"/>
                  <a:gd name="T35" fmla="*/ 156 h 518"/>
                  <a:gd name="T36" fmla="*/ 553 w 714"/>
                  <a:gd name="T37" fmla="*/ 173 h 518"/>
                  <a:gd name="T38" fmla="*/ 582 w 714"/>
                  <a:gd name="T39" fmla="*/ 184 h 518"/>
                  <a:gd name="T40" fmla="*/ 616 w 714"/>
                  <a:gd name="T41" fmla="*/ 173 h 518"/>
                  <a:gd name="T42" fmla="*/ 639 w 714"/>
                  <a:gd name="T43" fmla="*/ 138 h 518"/>
                  <a:gd name="T44" fmla="*/ 668 w 714"/>
                  <a:gd name="T45" fmla="*/ 133 h 518"/>
                  <a:gd name="T46" fmla="*/ 697 w 714"/>
                  <a:gd name="T47" fmla="*/ 127 h 518"/>
                  <a:gd name="T48" fmla="*/ 708 w 714"/>
                  <a:gd name="T49" fmla="*/ 150 h 518"/>
                  <a:gd name="T50" fmla="*/ 714 w 714"/>
                  <a:gd name="T51" fmla="*/ 190 h 518"/>
                  <a:gd name="T52" fmla="*/ 674 w 714"/>
                  <a:gd name="T53" fmla="*/ 202 h 518"/>
                  <a:gd name="T54" fmla="*/ 668 w 714"/>
                  <a:gd name="T55" fmla="*/ 231 h 518"/>
                  <a:gd name="T56" fmla="*/ 639 w 714"/>
                  <a:gd name="T57" fmla="*/ 265 h 518"/>
                  <a:gd name="T58" fmla="*/ 622 w 714"/>
                  <a:gd name="T59" fmla="*/ 282 h 518"/>
                  <a:gd name="T60" fmla="*/ 610 w 714"/>
                  <a:gd name="T61" fmla="*/ 317 h 518"/>
                  <a:gd name="T62" fmla="*/ 587 w 714"/>
                  <a:gd name="T63" fmla="*/ 363 h 518"/>
                  <a:gd name="T64" fmla="*/ 605 w 714"/>
                  <a:gd name="T65" fmla="*/ 380 h 518"/>
                  <a:gd name="T66" fmla="*/ 633 w 714"/>
                  <a:gd name="T67" fmla="*/ 397 h 518"/>
                  <a:gd name="T68" fmla="*/ 645 w 714"/>
                  <a:gd name="T69" fmla="*/ 443 h 518"/>
                  <a:gd name="T70" fmla="*/ 645 w 714"/>
                  <a:gd name="T71" fmla="*/ 478 h 518"/>
                  <a:gd name="T72" fmla="*/ 616 w 714"/>
                  <a:gd name="T73" fmla="*/ 512 h 518"/>
                  <a:gd name="T74" fmla="*/ 576 w 714"/>
                  <a:gd name="T75" fmla="*/ 495 h 518"/>
                  <a:gd name="T76" fmla="*/ 530 w 714"/>
                  <a:gd name="T77" fmla="*/ 495 h 518"/>
                  <a:gd name="T78" fmla="*/ 501 w 714"/>
                  <a:gd name="T79" fmla="*/ 501 h 518"/>
                  <a:gd name="T80" fmla="*/ 461 w 714"/>
                  <a:gd name="T81" fmla="*/ 472 h 518"/>
                  <a:gd name="T82" fmla="*/ 438 w 714"/>
                  <a:gd name="T83" fmla="*/ 432 h 518"/>
                  <a:gd name="T84" fmla="*/ 409 w 714"/>
                  <a:gd name="T85" fmla="*/ 392 h 518"/>
                  <a:gd name="T86" fmla="*/ 392 w 714"/>
                  <a:gd name="T87" fmla="*/ 363 h 518"/>
                  <a:gd name="T88" fmla="*/ 363 w 714"/>
                  <a:gd name="T89" fmla="*/ 328 h 518"/>
                  <a:gd name="T90" fmla="*/ 340 w 714"/>
                  <a:gd name="T91" fmla="*/ 294 h 518"/>
                  <a:gd name="T92" fmla="*/ 311 w 714"/>
                  <a:gd name="T93" fmla="*/ 282 h 518"/>
                  <a:gd name="T94" fmla="*/ 248 w 714"/>
                  <a:gd name="T95" fmla="*/ 271 h 518"/>
                  <a:gd name="T96" fmla="*/ 213 w 714"/>
                  <a:gd name="T97" fmla="*/ 271 h 518"/>
                  <a:gd name="T98" fmla="*/ 167 w 714"/>
                  <a:gd name="T99" fmla="*/ 282 h 518"/>
                  <a:gd name="T100" fmla="*/ 144 w 714"/>
                  <a:gd name="T101" fmla="*/ 271 h 518"/>
                  <a:gd name="T102" fmla="*/ 127 w 714"/>
                  <a:gd name="T103" fmla="*/ 231 h 518"/>
                  <a:gd name="T104" fmla="*/ 127 w 714"/>
                  <a:gd name="T105" fmla="*/ 202 h 518"/>
                  <a:gd name="T106" fmla="*/ 116 w 714"/>
                  <a:gd name="T107" fmla="*/ 156 h 518"/>
                  <a:gd name="T108" fmla="*/ 87 w 714"/>
                  <a:gd name="T109" fmla="*/ 144 h 518"/>
                  <a:gd name="T110" fmla="*/ 75 w 714"/>
                  <a:gd name="T111" fmla="*/ 110 h 518"/>
                  <a:gd name="T112" fmla="*/ 35 w 714"/>
                  <a:gd name="T113" fmla="*/ 127 h 518"/>
                  <a:gd name="T114" fmla="*/ 35 w 714"/>
                  <a:gd name="T115" fmla="*/ 104 h 518"/>
                  <a:gd name="T116" fmla="*/ 12 w 714"/>
                  <a:gd name="T117" fmla="*/ 81 h 5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14" h="518">
                    <a:moveTo>
                      <a:pt x="6" y="52"/>
                    </a:moveTo>
                    <a:lnTo>
                      <a:pt x="12" y="52"/>
                    </a:lnTo>
                    <a:lnTo>
                      <a:pt x="18" y="52"/>
                    </a:lnTo>
                    <a:lnTo>
                      <a:pt x="18" y="46"/>
                    </a:lnTo>
                    <a:lnTo>
                      <a:pt x="23" y="46"/>
                    </a:lnTo>
                    <a:lnTo>
                      <a:pt x="23" y="41"/>
                    </a:lnTo>
                    <a:lnTo>
                      <a:pt x="29" y="41"/>
                    </a:lnTo>
                    <a:lnTo>
                      <a:pt x="35" y="41"/>
                    </a:lnTo>
                    <a:lnTo>
                      <a:pt x="35" y="35"/>
                    </a:lnTo>
                    <a:lnTo>
                      <a:pt x="41" y="35"/>
                    </a:lnTo>
                    <a:lnTo>
                      <a:pt x="46" y="35"/>
                    </a:lnTo>
                    <a:lnTo>
                      <a:pt x="52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69" y="35"/>
                    </a:lnTo>
                    <a:lnTo>
                      <a:pt x="75" y="35"/>
                    </a:lnTo>
                    <a:lnTo>
                      <a:pt x="75" y="41"/>
                    </a:lnTo>
                    <a:lnTo>
                      <a:pt x="81" y="46"/>
                    </a:lnTo>
                    <a:lnTo>
                      <a:pt x="81" y="52"/>
                    </a:lnTo>
                    <a:lnTo>
                      <a:pt x="81" y="46"/>
                    </a:lnTo>
                    <a:lnTo>
                      <a:pt x="87" y="46"/>
                    </a:lnTo>
                    <a:lnTo>
                      <a:pt x="92" y="46"/>
                    </a:lnTo>
                    <a:lnTo>
                      <a:pt x="98" y="46"/>
                    </a:lnTo>
                    <a:lnTo>
                      <a:pt x="104" y="46"/>
                    </a:lnTo>
                    <a:lnTo>
                      <a:pt x="110" y="52"/>
                    </a:lnTo>
                    <a:lnTo>
                      <a:pt x="116" y="52"/>
                    </a:lnTo>
                    <a:lnTo>
                      <a:pt x="121" y="58"/>
                    </a:lnTo>
                    <a:lnTo>
                      <a:pt x="127" y="64"/>
                    </a:lnTo>
                    <a:lnTo>
                      <a:pt x="127" y="58"/>
                    </a:lnTo>
                    <a:lnTo>
                      <a:pt x="133" y="58"/>
                    </a:lnTo>
                    <a:lnTo>
                      <a:pt x="133" y="52"/>
                    </a:lnTo>
                    <a:lnTo>
                      <a:pt x="139" y="52"/>
                    </a:lnTo>
                    <a:lnTo>
                      <a:pt x="144" y="52"/>
                    </a:lnTo>
                    <a:lnTo>
                      <a:pt x="144" y="58"/>
                    </a:lnTo>
                    <a:lnTo>
                      <a:pt x="150" y="58"/>
                    </a:lnTo>
                    <a:lnTo>
                      <a:pt x="156" y="58"/>
                    </a:lnTo>
                    <a:lnTo>
                      <a:pt x="162" y="58"/>
                    </a:lnTo>
                    <a:lnTo>
                      <a:pt x="167" y="58"/>
                    </a:lnTo>
                    <a:lnTo>
                      <a:pt x="173" y="58"/>
                    </a:lnTo>
                    <a:lnTo>
                      <a:pt x="173" y="52"/>
                    </a:lnTo>
                    <a:lnTo>
                      <a:pt x="179" y="52"/>
                    </a:lnTo>
                    <a:lnTo>
                      <a:pt x="179" y="58"/>
                    </a:lnTo>
                    <a:lnTo>
                      <a:pt x="185" y="58"/>
                    </a:lnTo>
                    <a:lnTo>
                      <a:pt x="185" y="64"/>
                    </a:lnTo>
                    <a:lnTo>
                      <a:pt x="190" y="64"/>
                    </a:lnTo>
                    <a:lnTo>
                      <a:pt x="190" y="69"/>
                    </a:lnTo>
                    <a:lnTo>
                      <a:pt x="196" y="69"/>
                    </a:lnTo>
                    <a:lnTo>
                      <a:pt x="196" y="75"/>
                    </a:lnTo>
                    <a:lnTo>
                      <a:pt x="202" y="75"/>
                    </a:lnTo>
                    <a:lnTo>
                      <a:pt x="208" y="75"/>
                    </a:lnTo>
                    <a:lnTo>
                      <a:pt x="208" y="81"/>
                    </a:lnTo>
                    <a:lnTo>
                      <a:pt x="208" y="87"/>
                    </a:lnTo>
                    <a:lnTo>
                      <a:pt x="213" y="87"/>
                    </a:lnTo>
                    <a:lnTo>
                      <a:pt x="213" y="81"/>
                    </a:lnTo>
                    <a:lnTo>
                      <a:pt x="219" y="81"/>
                    </a:lnTo>
                    <a:lnTo>
                      <a:pt x="225" y="81"/>
                    </a:lnTo>
                    <a:lnTo>
                      <a:pt x="225" y="87"/>
                    </a:lnTo>
                    <a:lnTo>
                      <a:pt x="225" y="81"/>
                    </a:lnTo>
                    <a:lnTo>
                      <a:pt x="231" y="87"/>
                    </a:lnTo>
                    <a:lnTo>
                      <a:pt x="231" y="81"/>
                    </a:lnTo>
                    <a:lnTo>
                      <a:pt x="236" y="81"/>
                    </a:lnTo>
                    <a:lnTo>
                      <a:pt x="242" y="81"/>
                    </a:lnTo>
                    <a:lnTo>
                      <a:pt x="242" y="75"/>
                    </a:lnTo>
                    <a:lnTo>
                      <a:pt x="248" y="75"/>
                    </a:lnTo>
                    <a:lnTo>
                      <a:pt x="248" y="81"/>
                    </a:lnTo>
                    <a:lnTo>
                      <a:pt x="248" y="75"/>
                    </a:lnTo>
                    <a:lnTo>
                      <a:pt x="254" y="75"/>
                    </a:lnTo>
                    <a:lnTo>
                      <a:pt x="254" y="81"/>
                    </a:lnTo>
                    <a:lnTo>
                      <a:pt x="259" y="81"/>
                    </a:lnTo>
                    <a:lnTo>
                      <a:pt x="259" y="87"/>
                    </a:lnTo>
                    <a:lnTo>
                      <a:pt x="259" y="81"/>
                    </a:lnTo>
                    <a:lnTo>
                      <a:pt x="265" y="81"/>
                    </a:lnTo>
                    <a:lnTo>
                      <a:pt x="271" y="81"/>
                    </a:lnTo>
                    <a:lnTo>
                      <a:pt x="271" y="75"/>
                    </a:lnTo>
                    <a:lnTo>
                      <a:pt x="271" y="81"/>
                    </a:lnTo>
                    <a:lnTo>
                      <a:pt x="277" y="81"/>
                    </a:lnTo>
                    <a:lnTo>
                      <a:pt x="282" y="81"/>
                    </a:lnTo>
                    <a:lnTo>
                      <a:pt x="282" y="87"/>
                    </a:lnTo>
                    <a:lnTo>
                      <a:pt x="282" y="92"/>
                    </a:lnTo>
                    <a:lnTo>
                      <a:pt x="288" y="92"/>
                    </a:lnTo>
                    <a:lnTo>
                      <a:pt x="288" y="87"/>
                    </a:lnTo>
                    <a:lnTo>
                      <a:pt x="294" y="87"/>
                    </a:lnTo>
                    <a:lnTo>
                      <a:pt x="300" y="87"/>
                    </a:lnTo>
                    <a:lnTo>
                      <a:pt x="300" y="81"/>
                    </a:lnTo>
                    <a:lnTo>
                      <a:pt x="305" y="81"/>
                    </a:lnTo>
                    <a:lnTo>
                      <a:pt x="311" y="81"/>
                    </a:lnTo>
                    <a:lnTo>
                      <a:pt x="317" y="81"/>
                    </a:lnTo>
                    <a:lnTo>
                      <a:pt x="317" y="75"/>
                    </a:lnTo>
                    <a:lnTo>
                      <a:pt x="317" y="69"/>
                    </a:lnTo>
                    <a:lnTo>
                      <a:pt x="317" y="75"/>
                    </a:lnTo>
                    <a:lnTo>
                      <a:pt x="323" y="69"/>
                    </a:lnTo>
                    <a:lnTo>
                      <a:pt x="328" y="69"/>
                    </a:lnTo>
                    <a:lnTo>
                      <a:pt x="334" y="69"/>
                    </a:lnTo>
                    <a:lnTo>
                      <a:pt x="334" y="75"/>
                    </a:lnTo>
                    <a:lnTo>
                      <a:pt x="340" y="75"/>
                    </a:lnTo>
                    <a:lnTo>
                      <a:pt x="346" y="69"/>
                    </a:lnTo>
                    <a:lnTo>
                      <a:pt x="346" y="75"/>
                    </a:lnTo>
                    <a:lnTo>
                      <a:pt x="346" y="69"/>
                    </a:lnTo>
                    <a:lnTo>
                      <a:pt x="340" y="69"/>
                    </a:lnTo>
                    <a:lnTo>
                      <a:pt x="346" y="69"/>
                    </a:lnTo>
                    <a:lnTo>
                      <a:pt x="346" y="64"/>
                    </a:lnTo>
                    <a:lnTo>
                      <a:pt x="351" y="64"/>
                    </a:lnTo>
                    <a:lnTo>
                      <a:pt x="357" y="64"/>
                    </a:lnTo>
                    <a:lnTo>
                      <a:pt x="363" y="64"/>
                    </a:lnTo>
                    <a:lnTo>
                      <a:pt x="363" y="58"/>
                    </a:lnTo>
                    <a:lnTo>
                      <a:pt x="369" y="58"/>
                    </a:lnTo>
                    <a:lnTo>
                      <a:pt x="374" y="58"/>
                    </a:lnTo>
                    <a:lnTo>
                      <a:pt x="380" y="58"/>
                    </a:lnTo>
                    <a:lnTo>
                      <a:pt x="380" y="64"/>
                    </a:lnTo>
                    <a:lnTo>
                      <a:pt x="386" y="64"/>
                    </a:lnTo>
                    <a:lnTo>
                      <a:pt x="392" y="64"/>
                    </a:lnTo>
                    <a:lnTo>
                      <a:pt x="397" y="64"/>
                    </a:lnTo>
                    <a:lnTo>
                      <a:pt x="403" y="64"/>
                    </a:lnTo>
                    <a:lnTo>
                      <a:pt x="409" y="64"/>
                    </a:lnTo>
                    <a:lnTo>
                      <a:pt x="409" y="58"/>
                    </a:lnTo>
                    <a:lnTo>
                      <a:pt x="409" y="52"/>
                    </a:lnTo>
                    <a:lnTo>
                      <a:pt x="403" y="52"/>
                    </a:lnTo>
                    <a:lnTo>
                      <a:pt x="403" y="46"/>
                    </a:lnTo>
                    <a:lnTo>
                      <a:pt x="409" y="46"/>
                    </a:lnTo>
                    <a:lnTo>
                      <a:pt x="409" y="41"/>
                    </a:lnTo>
                    <a:lnTo>
                      <a:pt x="415" y="41"/>
                    </a:lnTo>
                    <a:lnTo>
                      <a:pt x="421" y="41"/>
                    </a:lnTo>
                    <a:lnTo>
                      <a:pt x="421" y="35"/>
                    </a:lnTo>
                    <a:lnTo>
                      <a:pt x="421" y="41"/>
                    </a:lnTo>
                    <a:lnTo>
                      <a:pt x="421" y="35"/>
                    </a:lnTo>
                    <a:lnTo>
                      <a:pt x="426" y="35"/>
                    </a:lnTo>
                    <a:lnTo>
                      <a:pt x="432" y="35"/>
                    </a:lnTo>
                    <a:lnTo>
                      <a:pt x="438" y="35"/>
                    </a:lnTo>
                    <a:lnTo>
                      <a:pt x="438" y="29"/>
                    </a:lnTo>
                    <a:lnTo>
                      <a:pt x="438" y="35"/>
                    </a:lnTo>
                    <a:lnTo>
                      <a:pt x="444" y="35"/>
                    </a:lnTo>
                    <a:lnTo>
                      <a:pt x="444" y="29"/>
                    </a:lnTo>
                    <a:lnTo>
                      <a:pt x="449" y="29"/>
                    </a:lnTo>
                    <a:lnTo>
                      <a:pt x="455" y="29"/>
                    </a:lnTo>
                    <a:lnTo>
                      <a:pt x="455" y="23"/>
                    </a:lnTo>
                    <a:lnTo>
                      <a:pt x="461" y="23"/>
                    </a:lnTo>
                    <a:lnTo>
                      <a:pt x="467" y="23"/>
                    </a:lnTo>
                    <a:lnTo>
                      <a:pt x="472" y="18"/>
                    </a:lnTo>
                    <a:lnTo>
                      <a:pt x="472" y="23"/>
                    </a:lnTo>
                    <a:lnTo>
                      <a:pt x="478" y="23"/>
                    </a:lnTo>
                    <a:lnTo>
                      <a:pt x="484" y="23"/>
                    </a:lnTo>
                    <a:lnTo>
                      <a:pt x="490" y="23"/>
                    </a:lnTo>
                    <a:lnTo>
                      <a:pt x="490" y="18"/>
                    </a:lnTo>
                    <a:lnTo>
                      <a:pt x="495" y="18"/>
                    </a:lnTo>
                    <a:lnTo>
                      <a:pt x="501" y="18"/>
                    </a:lnTo>
                    <a:lnTo>
                      <a:pt x="501" y="12"/>
                    </a:lnTo>
                    <a:lnTo>
                      <a:pt x="501" y="18"/>
                    </a:lnTo>
                    <a:lnTo>
                      <a:pt x="507" y="18"/>
                    </a:lnTo>
                    <a:lnTo>
                      <a:pt x="507" y="12"/>
                    </a:lnTo>
                    <a:lnTo>
                      <a:pt x="513" y="12"/>
                    </a:lnTo>
                    <a:lnTo>
                      <a:pt x="518" y="12"/>
                    </a:lnTo>
                    <a:lnTo>
                      <a:pt x="518" y="6"/>
                    </a:lnTo>
                    <a:lnTo>
                      <a:pt x="524" y="6"/>
                    </a:lnTo>
                    <a:lnTo>
                      <a:pt x="530" y="6"/>
                    </a:lnTo>
                    <a:lnTo>
                      <a:pt x="530" y="0"/>
                    </a:lnTo>
                    <a:lnTo>
                      <a:pt x="536" y="0"/>
                    </a:lnTo>
                    <a:lnTo>
                      <a:pt x="541" y="0"/>
                    </a:lnTo>
                    <a:lnTo>
                      <a:pt x="547" y="0"/>
                    </a:lnTo>
                    <a:lnTo>
                      <a:pt x="553" y="6"/>
                    </a:lnTo>
                    <a:lnTo>
                      <a:pt x="553" y="12"/>
                    </a:lnTo>
                    <a:lnTo>
                      <a:pt x="559" y="12"/>
                    </a:lnTo>
                    <a:lnTo>
                      <a:pt x="564" y="12"/>
                    </a:lnTo>
                    <a:lnTo>
                      <a:pt x="570" y="12"/>
                    </a:lnTo>
                    <a:lnTo>
                      <a:pt x="564" y="12"/>
                    </a:lnTo>
                    <a:lnTo>
                      <a:pt x="564" y="18"/>
                    </a:lnTo>
                    <a:lnTo>
                      <a:pt x="559" y="18"/>
                    </a:lnTo>
                    <a:lnTo>
                      <a:pt x="559" y="23"/>
                    </a:lnTo>
                    <a:lnTo>
                      <a:pt x="559" y="29"/>
                    </a:lnTo>
                    <a:lnTo>
                      <a:pt x="553" y="29"/>
                    </a:lnTo>
                    <a:lnTo>
                      <a:pt x="553" y="35"/>
                    </a:lnTo>
                    <a:lnTo>
                      <a:pt x="547" y="35"/>
                    </a:lnTo>
                    <a:lnTo>
                      <a:pt x="553" y="35"/>
                    </a:lnTo>
                    <a:lnTo>
                      <a:pt x="553" y="41"/>
                    </a:lnTo>
                    <a:lnTo>
                      <a:pt x="547" y="41"/>
                    </a:lnTo>
                    <a:lnTo>
                      <a:pt x="553" y="41"/>
                    </a:lnTo>
                    <a:lnTo>
                      <a:pt x="553" y="46"/>
                    </a:lnTo>
                    <a:lnTo>
                      <a:pt x="547" y="46"/>
                    </a:lnTo>
                    <a:lnTo>
                      <a:pt x="547" y="52"/>
                    </a:lnTo>
                    <a:lnTo>
                      <a:pt x="541" y="52"/>
                    </a:lnTo>
                    <a:lnTo>
                      <a:pt x="541" y="58"/>
                    </a:lnTo>
                    <a:lnTo>
                      <a:pt x="536" y="58"/>
                    </a:lnTo>
                    <a:lnTo>
                      <a:pt x="541" y="58"/>
                    </a:lnTo>
                    <a:lnTo>
                      <a:pt x="541" y="64"/>
                    </a:lnTo>
                    <a:lnTo>
                      <a:pt x="536" y="64"/>
                    </a:lnTo>
                    <a:lnTo>
                      <a:pt x="536" y="69"/>
                    </a:lnTo>
                    <a:lnTo>
                      <a:pt x="536" y="75"/>
                    </a:lnTo>
                    <a:lnTo>
                      <a:pt x="530" y="75"/>
                    </a:lnTo>
                    <a:lnTo>
                      <a:pt x="530" y="81"/>
                    </a:lnTo>
                    <a:lnTo>
                      <a:pt x="524" y="81"/>
                    </a:lnTo>
                    <a:lnTo>
                      <a:pt x="518" y="87"/>
                    </a:lnTo>
                    <a:lnTo>
                      <a:pt x="518" y="92"/>
                    </a:lnTo>
                    <a:lnTo>
                      <a:pt x="513" y="92"/>
                    </a:lnTo>
                    <a:lnTo>
                      <a:pt x="513" y="98"/>
                    </a:lnTo>
                    <a:lnTo>
                      <a:pt x="518" y="98"/>
                    </a:lnTo>
                    <a:lnTo>
                      <a:pt x="518" y="104"/>
                    </a:lnTo>
                    <a:lnTo>
                      <a:pt x="518" y="110"/>
                    </a:lnTo>
                    <a:lnTo>
                      <a:pt x="518" y="115"/>
                    </a:lnTo>
                    <a:lnTo>
                      <a:pt x="518" y="121"/>
                    </a:lnTo>
                    <a:lnTo>
                      <a:pt x="513" y="121"/>
                    </a:lnTo>
                    <a:lnTo>
                      <a:pt x="507" y="121"/>
                    </a:lnTo>
                    <a:lnTo>
                      <a:pt x="507" y="127"/>
                    </a:lnTo>
                    <a:lnTo>
                      <a:pt x="507" y="121"/>
                    </a:lnTo>
                    <a:lnTo>
                      <a:pt x="507" y="127"/>
                    </a:lnTo>
                    <a:lnTo>
                      <a:pt x="501" y="127"/>
                    </a:lnTo>
                    <a:lnTo>
                      <a:pt x="501" y="133"/>
                    </a:lnTo>
                    <a:lnTo>
                      <a:pt x="501" y="138"/>
                    </a:lnTo>
                    <a:lnTo>
                      <a:pt x="501" y="144"/>
                    </a:lnTo>
                    <a:lnTo>
                      <a:pt x="501" y="150"/>
                    </a:lnTo>
                    <a:lnTo>
                      <a:pt x="501" y="156"/>
                    </a:lnTo>
                    <a:lnTo>
                      <a:pt x="507" y="156"/>
                    </a:lnTo>
                    <a:lnTo>
                      <a:pt x="513" y="156"/>
                    </a:lnTo>
                    <a:lnTo>
                      <a:pt x="518" y="156"/>
                    </a:lnTo>
                    <a:lnTo>
                      <a:pt x="524" y="156"/>
                    </a:lnTo>
                    <a:lnTo>
                      <a:pt x="524" y="161"/>
                    </a:lnTo>
                    <a:lnTo>
                      <a:pt x="524" y="156"/>
                    </a:lnTo>
                    <a:lnTo>
                      <a:pt x="530" y="156"/>
                    </a:lnTo>
                    <a:lnTo>
                      <a:pt x="530" y="150"/>
                    </a:lnTo>
                    <a:lnTo>
                      <a:pt x="536" y="156"/>
                    </a:lnTo>
                    <a:lnTo>
                      <a:pt x="536" y="150"/>
                    </a:lnTo>
                    <a:lnTo>
                      <a:pt x="536" y="156"/>
                    </a:lnTo>
                    <a:lnTo>
                      <a:pt x="541" y="156"/>
                    </a:lnTo>
                    <a:lnTo>
                      <a:pt x="541" y="150"/>
                    </a:lnTo>
                    <a:lnTo>
                      <a:pt x="547" y="150"/>
                    </a:lnTo>
                    <a:lnTo>
                      <a:pt x="547" y="156"/>
                    </a:lnTo>
                    <a:lnTo>
                      <a:pt x="547" y="161"/>
                    </a:lnTo>
                    <a:lnTo>
                      <a:pt x="553" y="161"/>
                    </a:lnTo>
                    <a:lnTo>
                      <a:pt x="553" y="167"/>
                    </a:lnTo>
                    <a:lnTo>
                      <a:pt x="553" y="173"/>
                    </a:lnTo>
                    <a:lnTo>
                      <a:pt x="559" y="173"/>
                    </a:lnTo>
                    <a:lnTo>
                      <a:pt x="559" y="179"/>
                    </a:lnTo>
                    <a:lnTo>
                      <a:pt x="564" y="179"/>
                    </a:lnTo>
                    <a:lnTo>
                      <a:pt x="564" y="184"/>
                    </a:lnTo>
                    <a:lnTo>
                      <a:pt x="559" y="184"/>
                    </a:lnTo>
                    <a:lnTo>
                      <a:pt x="559" y="190"/>
                    </a:lnTo>
                    <a:lnTo>
                      <a:pt x="564" y="190"/>
                    </a:lnTo>
                    <a:lnTo>
                      <a:pt x="570" y="184"/>
                    </a:lnTo>
                    <a:lnTo>
                      <a:pt x="576" y="184"/>
                    </a:lnTo>
                    <a:lnTo>
                      <a:pt x="576" y="190"/>
                    </a:lnTo>
                    <a:lnTo>
                      <a:pt x="582" y="190"/>
                    </a:lnTo>
                    <a:lnTo>
                      <a:pt x="582" y="184"/>
                    </a:lnTo>
                    <a:lnTo>
                      <a:pt x="587" y="184"/>
                    </a:lnTo>
                    <a:lnTo>
                      <a:pt x="587" y="190"/>
                    </a:lnTo>
                    <a:lnTo>
                      <a:pt x="587" y="184"/>
                    </a:lnTo>
                    <a:lnTo>
                      <a:pt x="587" y="179"/>
                    </a:lnTo>
                    <a:lnTo>
                      <a:pt x="593" y="179"/>
                    </a:lnTo>
                    <a:lnTo>
                      <a:pt x="593" y="173"/>
                    </a:lnTo>
                    <a:lnTo>
                      <a:pt x="599" y="173"/>
                    </a:lnTo>
                    <a:lnTo>
                      <a:pt x="599" y="179"/>
                    </a:lnTo>
                    <a:lnTo>
                      <a:pt x="599" y="173"/>
                    </a:lnTo>
                    <a:lnTo>
                      <a:pt x="605" y="173"/>
                    </a:lnTo>
                    <a:lnTo>
                      <a:pt x="610" y="173"/>
                    </a:lnTo>
                    <a:lnTo>
                      <a:pt x="616" y="173"/>
                    </a:lnTo>
                    <a:lnTo>
                      <a:pt x="616" y="167"/>
                    </a:lnTo>
                    <a:lnTo>
                      <a:pt x="622" y="167"/>
                    </a:lnTo>
                    <a:lnTo>
                      <a:pt x="622" y="161"/>
                    </a:lnTo>
                    <a:lnTo>
                      <a:pt x="616" y="161"/>
                    </a:lnTo>
                    <a:lnTo>
                      <a:pt x="622" y="161"/>
                    </a:lnTo>
                    <a:lnTo>
                      <a:pt x="628" y="161"/>
                    </a:lnTo>
                    <a:lnTo>
                      <a:pt x="628" y="156"/>
                    </a:lnTo>
                    <a:lnTo>
                      <a:pt x="628" y="150"/>
                    </a:lnTo>
                    <a:lnTo>
                      <a:pt x="633" y="150"/>
                    </a:lnTo>
                    <a:lnTo>
                      <a:pt x="633" y="144"/>
                    </a:lnTo>
                    <a:lnTo>
                      <a:pt x="633" y="138"/>
                    </a:lnTo>
                    <a:lnTo>
                      <a:pt x="639" y="138"/>
                    </a:lnTo>
                    <a:lnTo>
                      <a:pt x="639" y="133"/>
                    </a:lnTo>
                    <a:lnTo>
                      <a:pt x="645" y="133"/>
                    </a:lnTo>
                    <a:lnTo>
                      <a:pt x="645" y="138"/>
                    </a:lnTo>
                    <a:lnTo>
                      <a:pt x="651" y="138"/>
                    </a:lnTo>
                    <a:lnTo>
                      <a:pt x="651" y="133"/>
                    </a:lnTo>
                    <a:lnTo>
                      <a:pt x="651" y="138"/>
                    </a:lnTo>
                    <a:lnTo>
                      <a:pt x="656" y="138"/>
                    </a:lnTo>
                    <a:lnTo>
                      <a:pt x="656" y="133"/>
                    </a:lnTo>
                    <a:lnTo>
                      <a:pt x="656" y="138"/>
                    </a:lnTo>
                    <a:lnTo>
                      <a:pt x="662" y="138"/>
                    </a:lnTo>
                    <a:lnTo>
                      <a:pt x="662" y="133"/>
                    </a:lnTo>
                    <a:lnTo>
                      <a:pt x="668" y="133"/>
                    </a:lnTo>
                    <a:lnTo>
                      <a:pt x="668" y="127"/>
                    </a:lnTo>
                    <a:lnTo>
                      <a:pt x="668" y="121"/>
                    </a:lnTo>
                    <a:lnTo>
                      <a:pt x="674" y="121"/>
                    </a:lnTo>
                    <a:lnTo>
                      <a:pt x="679" y="121"/>
                    </a:lnTo>
                    <a:lnTo>
                      <a:pt x="679" y="115"/>
                    </a:lnTo>
                    <a:lnTo>
                      <a:pt x="685" y="115"/>
                    </a:lnTo>
                    <a:lnTo>
                      <a:pt x="691" y="115"/>
                    </a:lnTo>
                    <a:lnTo>
                      <a:pt x="691" y="121"/>
                    </a:lnTo>
                    <a:lnTo>
                      <a:pt x="697" y="121"/>
                    </a:lnTo>
                    <a:lnTo>
                      <a:pt x="703" y="121"/>
                    </a:lnTo>
                    <a:lnTo>
                      <a:pt x="703" y="127"/>
                    </a:lnTo>
                    <a:lnTo>
                      <a:pt x="697" y="127"/>
                    </a:lnTo>
                    <a:lnTo>
                      <a:pt x="697" y="121"/>
                    </a:lnTo>
                    <a:lnTo>
                      <a:pt x="697" y="127"/>
                    </a:lnTo>
                    <a:lnTo>
                      <a:pt x="703" y="127"/>
                    </a:lnTo>
                    <a:lnTo>
                      <a:pt x="703" y="133"/>
                    </a:lnTo>
                    <a:lnTo>
                      <a:pt x="708" y="133"/>
                    </a:lnTo>
                    <a:lnTo>
                      <a:pt x="703" y="133"/>
                    </a:lnTo>
                    <a:lnTo>
                      <a:pt x="708" y="133"/>
                    </a:lnTo>
                    <a:lnTo>
                      <a:pt x="708" y="138"/>
                    </a:lnTo>
                    <a:lnTo>
                      <a:pt x="703" y="138"/>
                    </a:lnTo>
                    <a:lnTo>
                      <a:pt x="703" y="144"/>
                    </a:lnTo>
                    <a:lnTo>
                      <a:pt x="708" y="144"/>
                    </a:lnTo>
                    <a:lnTo>
                      <a:pt x="708" y="150"/>
                    </a:lnTo>
                    <a:lnTo>
                      <a:pt x="703" y="150"/>
                    </a:lnTo>
                    <a:lnTo>
                      <a:pt x="703" y="156"/>
                    </a:lnTo>
                    <a:lnTo>
                      <a:pt x="703" y="161"/>
                    </a:lnTo>
                    <a:lnTo>
                      <a:pt x="703" y="167"/>
                    </a:lnTo>
                    <a:lnTo>
                      <a:pt x="708" y="167"/>
                    </a:lnTo>
                    <a:lnTo>
                      <a:pt x="708" y="173"/>
                    </a:lnTo>
                    <a:lnTo>
                      <a:pt x="708" y="167"/>
                    </a:lnTo>
                    <a:lnTo>
                      <a:pt x="708" y="173"/>
                    </a:lnTo>
                    <a:lnTo>
                      <a:pt x="714" y="173"/>
                    </a:lnTo>
                    <a:lnTo>
                      <a:pt x="714" y="179"/>
                    </a:lnTo>
                    <a:lnTo>
                      <a:pt x="714" y="184"/>
                    </a:lnTo>
                    <a:lnTo>
                      <a:pt x="714" y="190"/>
                    </a:lnTo>
                    <a:lnTo>
                      <a:pt x="714" y="196"/>
                    </a:lnTo>
                    <a:lnTo>
                      <a:pt x="708" y="196"/>
                    </a:lnTo>
                    <a:lnTo>
                      <a:pt x="703" y="196"/>
                    </a:lnTo>
                    <a:lnTo>
                      <a:pt x="697" y="196"/>
                    </a:lnTo>
                    <a:lnTo>
                      <a:pt x="691" y="196"/>
                    </a:lnTo>
                    <a:lnTo>
                      <a:pt x="691" y="202"/>
                    </a:lnTo>
                    <a:lnTo>
                      <a:pt x="691" y="196"/>
                    </a:lnTo>
                    <a:lnTo>
                      <a:pt x="685" y="202"/>
                    </a:lnTo>
                    <a:lnTo>
                      <a:pt x="685" y="196"/>
                    </a:lnTo>
                    <a:lnTo>
                      <a:pt x="685" y="202"/>
                    </a:lnTo>
                    <a:lnTo>
                      <a:pt x="679" y="202"/>
                    </a:lnTo>
                    <a:lnTo>
                      <a:pt x="674" y="202"/>
                    </a:lnTo>
                    <a:lnTo>
                      <a:pt x="668" y="202"/>
                    </a:lnTo>
                    <a:lnTo>
                      <a:pt x="662" y="202"/>
                    </a:lnTo>
                    <a:lnTo>
                      <a:pt x="656" y="202"/>
                    </a:lnTo>
                    <a:lnTo>
                      <a:pt x="651" y="202"/>
                    </a:lnTo>
                    <a:lnTo>
                      <a:pt x="651" y="207"/>
                    </a:lnTo>
                    <a:lnTo>
                      <a:pt x="656" y="207"/>
                    </a:lnTo>
                    <a:lnTo>
                      <a:pt x="656" y="213"/>
                    </a:lnTo>
                    <a:lnTo>
                      <a:pt x="656" y="219"/>
                    </a:lnTo>
                    <a:lnTo>
                      <a:pt x="662" y="219"/>
                    </a:lnTo>
                    <a:lnTo>
                      <a:pt x="662" y="225"/>
                    </a:lnTo>
                    <a:lnTo>
                      <a:pt x="668" y="225"/>
                    </a:lnTo>
                    <a:lnTo>
                      <a:pt x="668" y="231"/>
                    </a:lnTo>
                    <a:lnTo>
                      <a:pt x="662" y="236"/>
                    </a:lnTo>
                    <a:lnTo>
                      <a:pt x="656" y="236"/>
                    </a:lnTo>
                    <a:lnTo>
                      <a:pt x="656" y="242"/>
                    </a:lnTo>
                    <a:lnTo>
                      <a:pt x="656" y="236"/>
                    </a:lnTo>
                    <a:lnTo>
                      <a:pt x="656" y="242"/>
                    </a:lnTo>
                    <a:lnTo>
                      <a:pt x="651" y="242"/>
                    </a:lnTo>
                    <a:lnTo>
                      <a:pt x="645" y="242"/>
                    </a:lnTo>
                    <a:lnTo>
                      <a:pt x="645" y="248"/>
                    </a:lnTo>
                    <a:lnTo>
                      <a:pt x="639" y="248"/>
                    </a:lnTo>
                    <a:lnTo>
                      <a:pt x="639" y="254"/>
                    </a:lnTo>
                    <a:lnTo>
                      <a:pt x="639" y="259"/>
                    </a:lnTo>
                    <a:lnTo>
                      <a:pt x="639" y="265"/>
                    </a:lnTo>
                    <a:lnTo>
                      <a:pt x="639" y="259"/>
                    </a:lnTo>
                    <a:lnTo>
                      <a:pt x="633" y="259"/>
                    </a:lnTo>
                    <a:lnTo>
                      <a:pt x="633" y="265"/>
                    </a:lnTo>
                    <a:lnTo>
                      <a:pt x="633" y="259"/>
                    </a:lnTo>
                    <a:lnTo>
                      <a:pt x="633" y="265"/>
                    </a:lnTo>
                    <a:lnTo>
                      <a:pt x="639" y="265"/>
                    </a:lnTo>
                    <a:lnTo>
                      <a:pt x="639" y="271"/>
                    </a:lnTo>
                    <a:lnTo>
                      <a:pt x="633" y="271"/>
                    </a:lnTo>
                    <a:lnTo>
                      <a:pt x="633" y="277"/>
                    </a:lnTo>
                    <a:lnTo>
                      <a:pt x="628" y="277"/>
                    </a:lnTo>
                    <a:lnTo>
                      <a:pt x="628" y="282"/>
                    </a:lnTo>
                    <a:lnTo>
                      <a:pt x="622" y="282"/>
                    </a:lnTo>
                    <a:lnTo>
                      <a:pt x="622" y="288"/>
                    </a:lnTo>
                    <a:lnTo>
                      <a:pt x="616" y="288"/>
                    </a:lnTo>
                    <a:lnTo>
                      <a:pt x="610" y="288"/>
                    </a:lnTo>
                    <a:lnTo>
                      <a:pt x="610" y="294"/>
                    </a:lnTo>
                    <a:lnTo>
                      <a:pt x="605" y="294"/>
                    </a:lnTo>
                    <a:lnTo>
                      <a:pt x="605" y="300"/>
                    </a:lnTo>
                    <a:lnTo>
                      <a:pt x="599" y="300"/>
                    </a:lnTo>
                    <a:lnTo>
                      <a:pt x="599" y="305"/>
                    </a:lnTo>
                    <a:lnTo>
                      <a:pt x="599" y="311"/>
                    </a:lnTo>
                    <a:lnTo>
                      <a:pt x="605" y="311"/>
                    </a:lnTo>
                    <a:lnTo>
                      <a:pt x="605" y="317"/>
                    </a:lnTo>
                    <a:lnTo>
                      <a:pt x="610" y="317"/>
                    </a:lnTo>
                    <a:lnTo>
                      <a:pt x="610" y="323"/>
                    </a:lnTo>
                    <a:lnTo>
                      <a:pt x="605" y="323"/>
                    </a:lnTo>
                    <a:lnTo>
                      <a:pt x="599" y="323"/>
                    </a:lnTo>
                    <a:lnTo>
                      <a:pt x="599" y="328"/>
                    </a:lnTo>
                    <a:lnTo>
                      <a:pt x="599" y="334"/>
                    </a:lnTo>
                    <a:lnTo>
                      <a:pt x="593" y="334"/>
                    </a:lnTo>
                    <a:lnTo>
                      <a:pt x="593" y="340"/>
                    </a:lnTo>
                    <a:lnTo>
                      <a:pt x="593" y="346"/>
                    </a:lnTo>
                    <a:lnTo>
                      <a:pt x="593" y="351"/>
                    </a:lnTo>
                    <a:lnTo>
                      <a:pt x="587" y="351"/>
                    </a:lnTo>
                    <a:lnTo>
                      <a:pt x="587" y="357"/>
                    </a:lnTo>
                    <a:lnTo>
                      <a:pt x="587" y="363"/>
                    </a:lnTo>
                    <a:lnTo>
                      <a:pt x="587" y="357"/>
                    </a:lnTo>
                    <a:lnTo>
                      <a:pt x="587" y="363"/>
                    </a:lnTo>
                    <a:lnTo>
                      <a:pt x="593" y="363"/>
                    </a:lnTo>
                    <a:lnTo>
                      <a:pt x="587" y="363"/>
                    </a:lnTo>
                    <a:lnTo>
                      <a:pt x="587" y="369"/>
                    </a:lnTo>
                    <a:lnTo>
                      <a:pt x="587" y="374"/>
                    </a:lnTo>
                    <a:lnTo>
                      <a:pt x="587" y="380"/>
                    </a:lnTo>
                    <a:lnTo>
                      <a:pt x="587" y="386"/>
                    </a:lnTo>
                    <a:lnTo>
                      <a:pt x="593" y="386"/>
                    </a:lnTo>
                    <a:lnTo>
                      <a:pt x="593" y="380"/>
                    </a:lnTo>
                    <a:lnTo>
                      <a:pt x="599" y="380"/>
                    </a:lnTo>
                    <a:lnTo>
                      <a:pt x="605" y="380"/>
                    </a:lnTo>
                    <a:lnTo>
                      <a:pt x="605" y="386"/>
                    </a:lnTo>
                    <a:lnTo>
                      <a:pt x="605" y="392"/>
                    </a:lnTo>
                    <a:lnTo>
                      <a:pt x="605" y="397"/>
                    </a:lnTo>
                    <a:lnTo>
                      <a:pt x="610" y="397"/>
                    </a:lnTo>
                    <a:lnTo>
                      <a:pt x="610" y="392"/>
                    </a:lnTo>
                    <a:lnTo>
                      <a:pt x="616" y="392"/>
                    </a:lnTo>
                    <a:lnTo>
                      <a:pt x="616" y="397"/>
                    </a:lnTo>
                    <a:lnTo>
                      <a:pt x="622" y="397"/>
                    </a:lnTo>
                    <a:lnTo>
                      <a:pt x="622" y="392"/>
                    </a:lnTo>
                    <a:lnTo>
                      <a:pt x="628" y="392"/>
                    </a:lnTo>
                    <a:lnTo>
                      <a:pt x="628" y="397"/>
                    </a:lnTo>
                    <a:lnTo>
                      <a:pt x="633" y="397"/>
                    </a:lnTo>
                    <a:lnTo>
                      <a:pt x="633" y="403"/>
                    </a:lnTo>
                    <a:lnTo>
                      <a:pt x="633" y="409"/>
                    </a:lnTo>
                    <a:lnTo>
                      <a:pt x="633" y="415"/>
                    </a:lnTo>
                    <a:lnTo>
                      <a:pt x="639" y="415"/>
                    </a:lnTo>
                    <a:lnTo>
                      <a:pt x="639" y="420"/>
                    </a:lnTo>
                    <a:lnTo>
                      <a:pt x="645" y="420"/>
                    </a:lnTo>
                    <a:lnTo>
                      <a:pt x="645" y="426"/>
                    </a:lnTo>
                    <a:lnTo>
                      <a:pt x="645" y="432"/>
                    </a:lnTo>
                    <a:lnTo>
                      <a:pt x="651" y="432"/>
                    </a:lnTo>
                    <a:lnTo>
                      <a:pt x="651" y="438"/>
                    </a:lnTo>
                    <a:lnTo>
                      <a:pt x="645" y="438"/>
                    </a:lnTo>
                    <a:lnTo>
                      <a:pt x="645" y="443"/>
                    </a:lnTo>
                    <a:lnTo>
                      <a:pt x="645" y="438"/>
                    </a:lnTo>
                    <a:lnTo>
                      <a:pt x="651" y="438"/>
                    </a:lnTo>
                    <a:lnTo>
                      <a:pt x="651" y="443"/>
                    </a:lnTo>
                    <a:lnTo>
                      <a:pt x="656" y="443"/>
                    </a:lnTo>
                    <a:lnTo>
                      <a:pt x="656" y="449"/>
                    </a:lnTo>
                    <a:lnTo>
                      <a:pt x="656" y="455"/>
                    </a:lnTo>
                    <a:lnTo>
                      <a:pt x="656" y="461"/>
                    </a:lnTo>
                    <a:lnTo>
                      <a:pt x="656" y="466"/>
                    </a:lnTo>
                    <a:lnTo>
                      <a:pt x="656" y="472"/>
                    </a:lnTo>
                    <a:lnTo>
                      <a:pt x="651" y="472"/>
                    </a:lnTo>
                    <a:lnTo>
                      <a:pt x="645" y="472"/>
                    </a:lnTo>
                    <a:lnTo>
                      <a:pt x="645" y="478"/>
                    </a:lnTo>
                    <a:lnTo>
                      <a:pt x="645" y="472"/>
                    </a:lnTo>
                    <a:lnTo>
                      <a:pt x="645" y="478"/>
                    </a:lnTo>
                    <a:lnTo>
                      <a:pt x="645" y="484"/>
                    </a:lnTo>
                    <a:lnTo>
                      <a:pt x="645" y="489"/>
                    </a:lnTo>
                    <a:lnTo>
                      <a:pt x="645" y="495"/>
                    </a:lnTo>
                    <a:lnTo>
                      <a:pt x="639" y="495"/>
                    </a:lnTo>
                    <a:lnTo>
                      <a:pt x="633" y="501"/>
                    </a:lnTo>
                    <a:lnTo>
                      <a:pt x="633" y="507"/>
                    </a:lnTo>
                    <a:lnTo>
                      <a:pt x="628" y="507"/>
                    </a:lnTo>
                    <a:lnTo>
                      <a:pt x="628" y="512"/>
                    </a:lnTo>
                    <a:lnTo>
                      <a:pt x="622" y="512"/>
                    </a:lnTo>
                    <a:lnTo>
                      <a:pt x="616" y="512"/>
                    </a:lnTo>
                    <a:lnTo>
                      <a:pt x="610" y="512"/>
                    </a:lnTo>
                    <a:lnTo>
                      <a:pt x="610" y="518"/>
                    </a:lnTo>
                    <a:lnTo>
                      <a:pt x="610" y="512"/>
                    </a:lnTo>
                    <a:lnTo>
                      <a:pt x="605" y="512"/>
                    </a:lnTo>
                    <a:lnTo>
                      <a:pt x="599" y="512"/>
                    </a:lnTo>
                    <a:lnTo>
                      <a:pt x="599" y="507"/>
                    </a:lnTo>
                    <a:lnTo>
                      <a:pt x="593" y="507"/>
                    </a:lnTo>
                    <a:lnTo>
                      <a:pt x="587" y="507"/>
                    </a:lnTo>
                    <a:lnTo>
                      <a:pt x="587" y="501"/>
                    </a:lnTo>
                    <a:lnTo>
                      <a:pt x="582" y="501"/>
                    </a:lnTo>
                    <a:lnTo>
                      <a:pt x="582" y="495"/>
                    </a:lnTo>
                    <a:lnTo>
                      <a:pt x="576" y="495"/>
                    </a:lnTo>
                    <a:lnTo>
                      <a:pt x="570" y="495"/>
                    </a:lnTo>
                    <a:lnTo>
                      <a:pt x="570" y="489"/>
                    </a:lnTo>
                    <a:lnTo>
                      <a:pt x="564" y="489"/>
                    </a:lnTo>
                    <a:lnTo>
                      <a:pt x="559" y="489"/>
                    </a:lnTo>
                    <a:lnTo>
                      <a:pt x="559" y="495"/>
                    </a:lnTo>
                    <a:lnTo>
                      <a:pt x="553" y="495"/>
                    </a:lnTo>
                    <a:lnTo>
                      <a:pt x="547" y="495"/>
                    </a:lnTo>
                    <a:lnTo>
                      <a:pt x="547" y="501"/>
                    </a:lnTo>
                    <a:lnTo>
                      <a:pt x="547" y="495"/>
                    </a:lnTo>
                    <a:lnTo>
                      <a:pt x="541" y="495"/>
                    </a:lnTo>
                    <a:lnTo>
                      <a:pt x="536" y="495"/>
                    </a:lnTo>
                    <a:lnTo>
                      <a:pt x="530" y="495"/>
                    </a:lnTo>
                    <a:lnTo>
                      <a:pt x="530" y="489"/>
                    </a:lnTo>
                    <a:lnTo>
                      <a:pt x="530" y="484"/>
                    </a:lnTo>
                    <a:lnTo>
                      <a:pt x="524" y="484"/>
                    </a:lnTo>
                    <a:lnTo>
                      <a:pt x="524" y="489"/>
                    </a:lnTo>
                    <a:lnTo>
                      <a:pt x="518" y="489"/>
                    </a:lnTo>
                    <a:lnTo>
                      <a:pt x="513" y="489"/>
                    </a:lnTo>
                    <a:lnTo>
                      <a:pt x="507" y="489"/>
                    </a:lnTo>
                    <a:lnTo>
                      <a:pt x="507" y="495"/>
                    </a:lnTo>
                    <a:lnTo>
                      <a:pt x="513" y="495"/>
                    </a:lnTo>
                    <a:lnTo>
                      <a:pt x="507" y="495"/>
                    </a:lnTo>
                    <a:lnTo>
                      <a:pt x="507" y="501"/>
                    </a:lnTo>
                    <a:lnTo>
                      <a:pt x="501" y="501"/>
                    </a:lnTo>
                    <a:lnTo>
                      <a:pt x="495" y="501"/>
                    </a:lnTo>
                    <a:lnTo>
                      <a:pt x="490" y="501"/>
                    </a:lnTo>
                    <a:lnTo>
                      <a:pt x="490" y="495"/>
                    </a:lnTo>
                    <a:lnTo>
                      <a:pt x="490" y="501"/>
                    </a:lnTo>
                    <a:lnTo>
                      <a:pt x="484" y="501"/>
                    </a:lnTo>
                    <a:lnTo>
                      <a:pt x="478" y="495"/>
                    </a:lnTo>
                    <a:lnTo>
                      <a:pt x="472" y="495"/>
                    </a:lnTo>
                    <a:lnTo>
                      <a:pt x="472" y="489"/>
                    </a:lnTo>
                    <a:lnTo>
                      <a:pt x="467" y="489"/>
                    </a:lnTo>
                    <a:lnTo>
                      <a:pt x="467" y="484"/>
                    </a:lnTo>
                    <a:lnTo>
                      <a:pt x="461" y="478"/>
                    </a:lnTo>
                    <a:lnTo>
                      <a:pt x="461" y="472"/>
                    </a:lnTo>
                    <a:lnTo>
                      <a:pt x="461" y="466"/>
                    </a:lnTo>
                    <a:lnTo>
                      <a:pt x="461" y="461"/>
                    </a:lnTo>
                    <a:lnTo>
                      <a:pt x="461" y="455"/>
                    </a:lnTo>
                    <a:lnTo>
                      <a:pt x="455" y="455"/>
                    </a:lnTo>
                    <a:lnTo>
                      <a:pt x="449" y="455"/>
                    </a:lnTo>
                    <a:lnTo>
                      <a:pt x="444" y="455"/>
                    </a:lnTo>
                    <a:lnTo>
                      <a:pt x="444" y="449"/>
                    </a:lnTo>
                    <a:lnTo>
                      <a:pt x="444" y="443"/>
                    </a:lnTo>
                    <a:lnTo>
                      <a:pt x="438" y="443"/>
                    </a:lnTo>
                    <a:lnTo>
                      <a:pt x="444" y="438"/>
                    </a:lnTo>
                    <a:lnTo>
                      <a:pt x="444" y="432"/>
                    </a:lnTo>
                    <a:lnTo>
                      <a:pt x="438" y="432"/>
                    </a:lnTo>
                    <a:lnTo>
                      <a:pt x="438" y="426"/>
                    </a:lnTo>
                    <a:lnTo>
                      <a:pt x="432" y="426"/>
                    </a:lnTo>
                    <a:lnTo>
                      <a:pt x="432" y="420"/>
                    </a:lnTo>
                    <a:lnTo>
                      <a:pt x="426" y="420"/>
                    </a:lnTo>
                    <a:lnTo>
                      <a:pt x="426" y="415"/>
                    </a:lnTo>
                    <a:lnTo>
                      <a:pt x="421" y="415"/>
                    </a:lnTo>
                    <a:lnTo>
                      <a:pt x="421" y="409"/>
                    </a:lnTo>
                    <a:lnTo>
                      <a:pt x="415" y="409"/>
                    </a:lnTo>
                    <a:lnTo>
                      <a:pt x="409" y="409"/>
                    </a:lnTo>
                    <a:lnTo>
                      <a:pt x="409" y="403"/>
                    </a:lnTo>
                    <a:lnTo>
                      <a:pt x="409" y="397"/>
                    </a:lnTo>
                    <a:lnTo>
                      <a:pt x="409" y="392"/>
                    </a:lnTo>
                    <a:lnTo>
                      <a:pt x="409" y="386"/>
                    </a:lnTo>
                    <a:lnTo>
                      <a:pt x="403" y="386"/>
                    </a:lnTo>
                    <a:lnTo>
                      <a:pt x="403" y="392"/>
                    </a:lnTo>
                    <a:lnTo>
                      <a:pt x="409" y="392"/>
                    </a:lnTo>
                    <a:lnTo>
                      <a:pt x="403" y="392"/>
                    </a:lnTo>
                    <a:lnTo>
                      <a:pt x="403" y="386"/>
                    </a:lnTo>
                    <a:lnTo>
                      <a:pt x="403" y="380"/>
                    </a:lnTo>
                    <a:lnTo>
                      <a:pt x="397" y="380"/>
                    </a:lnTo>
                    <a:lnTo>
                      <a:pt x="397" y="374"/>
                    </a:lnTo>
                    <a:lnTo>
                      <a:pt x="392" y="374"/>
                    </a:lnTo>
                    <a:lnTo>
                      <a:pt x="392" y="369"/>
                    </a:lnTo>
                    <a:lnTo>
                      <a:pt x="392" y="363"/>
                    </a:lnTo>
                    <a:lnTo>
                      <a:pt x="386" y="363"/>
                    </a:lnTo>
                    <a:lnTo>
                      <a:pt x="386" y="357"/>
                    </a:lnTo>
                    <a:lnTo>
                      <a:pt x="380" y="357"/>
                    </a:lnTo>
                    <a:lnTo>
                      <a:pt x="380" y="351"/>
                    </a:lnTo>
                    <a:lnTo>
                      <a:pt x="374" y="351"/>
                    </a:lnTo>
                    <a:lnTo>
                      <a:pt x="374" y="346"/>
                    </a:lnTo>
                    <a:lnTo>
                      <a:pt x="369" y="346"/>
                    </a:lnTo>
                    <a:lnTo>
                      <a:pt x="374" y="340"/>
                    </a:lnTo>
                    <a:lnTo>
                      <a:pt x="374" y="334"/>
                    </a:lnTo>
                    <a:lnTo>
                      <a:pt x="369" y="334"/>
                    </a:lnTo>
                    <a:lnTo>
                      <a:pt x="363" y="334"/>
                    </a:lnTo>
                    <a:lnTo>
                      <a:pt x="363" y="328"/>
                    </a:lnTo>
                    <a:lnTo>
                      <a:pt x="363" y="323"/>
                    </a:lnTo>
                    <a:lnTo>
                      <a:pt x="357" y="323"/>
                    </a:lnTo>
                    <a:lnTo>
                      <a:pt x="357" y="317"/>
                    </a:lnTo>
                    <a:lnTo>
                      <a:pt x="351" y="311"/>
                    </a:lnTo>
                    <a:lnTo>
                      <a:pt x="351" y="317"/>
                    </a:lnTo>
                    <a:lnTo>
                      <a:pt x="351" y="311"/>
                    </a:lnTo>
                    <a:lnTo>
                      <a:pt x="346" y="305"/>
                    </a:lnTo>
                    <a:lnTo>
                      <a:pt x="340" y="305"/>
                    </a:lnTo>
                    <a:lnTo>
                      <a:pt x="340" y="311"/>
                    </a:lnTo>
                    <a:lnTo>
                      <a:pt x="340" y="305"/>
                    </a:lnTo>
                    <a:lnTo>
                      <a:pt x="340" y="300"/>
                    </a:lnTo>
                    <a:lnTo>
                      <a:pt x="340" y="294"/>
                    </a:lnTo>
                    <a:lnTo>
                      <a:pt x="334" y="294"/>
                    </a:lnTo>
                    <a:lnTo>
                      <a:pt x="328" y="294"/>
                    </a:lnTo>
                    <a:lnTo>
                      <a:pt x="328" y="288"/>
                    </a:lnTo>
                    <a:lnTo>
                      <a:pt x="323" y="288"/>
                    </a:lnTo>
                    <a:lnTo>
                      <a:pt x="323" y="294"/>
                    </a:lnTo>
                    <a:lnTo>
                      <a:pt x="317" y="294"/>
                    </a:lnTo>
                    <a:lnTo>
                      <a:pt x="317" y="288"/>
                    </a:lnTo>
                    <a:lnTo>
                      <a:pt x="323" y="288"/>
                    </a:lnTo>
                    <a:lnTo>
                      <a:pt x="323" y="282"/>
                    </a:lnTo>
                    <a:lnTo>
                      <a:pt x="317" y="282"/>
                    </a:lnTo>
                    <a:lnTo>
                      <a:pt x="311" y="277"/>
                    </a:lnTo>
                    <a:lnTo>
                      <a:pt x="311" y="282"/>
                    </a:lnTo>
                    <a:lnTo>
                      <a:pt x="305" y="277"/>
                    </a:lnTo>
                    <a:lnTo>
                      <a:pt x="300" y="277"/>
                    </a:lnTo>
                    <a:lnTo>
                      <a:pt x="294" y="277"/>
                    </a:lnTo>
                    <a:lnTo>
                      <a:pt x="288" y="277"/>
                    </a:lnTo>
                    <a:lnTo>
                      <a:pt x="282" y="277"/>
                    </a:lnTo>
                    <a:lnTo>
                      <a:pt x="282" y="282"/>
                    </a:lnTo>
                    <a:lnTo>
                      <a:pt x="277" y="282"/>
                    </a:lnTo>
                    <a:lnTo>
                      <a:pt x="271" y="282"/>
                    </a:lnTo>
                    <a:lnTo>
                      <a:pt x="265" y="282"/>
                    </a:lnTo>
                    <a:lnTo>
                      <a:pt x="259" y="282"/>
                    </a:lnTo>
                    <a:lnTo>
                      <a:pt x="254" y="277"/>
                    </a:lnTo>
                    <a:lnTo>
                      <a:pt x="248" y="271"/>
                    </a:lnTo>
                    <a:lnTo>
                      <a:pt x="248" y="277"/>
                    </a:lnTo>
                    <a:lnTo>
                      <a:pt x="242" y="277"/>
                    </a:lnTo>
                    <a:lnTo>
                      <a:pt x="242" y="271"/>
                    </a:lnTo>
                    <a:lnTo>
                      <a:pt x="236" y="271"/>
                    </a:lnTo>
                    <a:lnTo>
                      <a:pt x="231" y="271"/>
                    </a:lnTo>
                    <a:lnTo>
                      <a:pt x="231" y="265"/>
                    </a:lnTo>
                    <a:lnTo>
                      <a:pt x="231" y="271"/>
                    </a:lnTo>
                    <a:lnTo>
                      <a:pt x="225" y="271"/>
                    </a:lnTo>
                    <a:lnTo>
                      <a:pt x="219" y="271"/>
                    </a:lnTo>
                    <a:lnTo>
                      <a:pt x="219" y="265"/>
                    </a:lnTo>
                    <a:lnTo>
                      <a:pt x="219" y="271"/>
                    </a:lnTo>
                    <a:lnTo>
                      <a:pt x="213" y="271"/>
                    </a:lnTo>
                    <a:lnTo>
                      <a:pt x="213" y="265"/>
                    </a:lnTo>
                    <a:lnTo>
                      <a:pt x="213" y="271"/>
                    </a:lnTo>
                    <a:lnTo>
                      <a:pt x="208" y="271"/>
                    </a:lnTo>
                    <a:lnTo>
                      <a:pt x="202" y="271"/>
                    </a:lnTo>
                    <a:lnTo>
                      <a:pt x="202" y="277"/>
                    </a:lnTo>
                    <a:lnTo>
                      <a:pt x="196" y="277"/>
                    </a:lnTo>
                    <a:lnTo>
                      <a:pt x="190" y="277"/>
                    </a:lnTo>
                    <a:lnTo>
                      <a:pt x="190" y="282"/>
                    </a:lnTo>
                    <a:lnTo>
                      <a:pt x="185" y="282"/>
                    </a:lnTo>
                    <a:lnTo>
                      <a:pt x="179" y="282"/>
                    </a:lnTo>
                    <a:lnTo>
                      <a:pt x="173" y="282"/>
                    </a:lnTo>
                    <a:lnTo>
                      <a:pt x="167" y="282"/>
                    </a:lnTo>
                    <a:lnTo>
                      <a:pt x="167" y="288"/>
                    </a:lnTo>
                    <a:lnTo>
                      <a:pt x="167" y="282"/>
                    </a:lnTo>
                    <a:lnTo>
                      <a:pt x="162" y="282"/>
                    </a:lnTo>
                    <a:lnTo>
                      <a:pt x="162" y="288"/>
                    </a:lnTo>
                    <a:lnTo>
                      <a:pt x="156" y="288"/>
                    </a:lnTo>
                    <a:lnTo>
                      <a:pt x="150" y="288"/>
                    </a:lnTo>
                    <a:lnTo>
                      <a:pt x="150" y="282"/>
                    </a:lnTo>
                    <a:lnTo>
                      <a:pt x="144" y="282"/>
                    </a:lnTo>
                    <a:lnTo>
                      <a:pt x="150" y="282"/>
                    </a:lnTo>
                    <a:lnTo>
                      <a:pt x="150" y="277"/>
                    </a:lnTo>
                    <a:lnTo>
                      <a:pt x="144" y="277"/>
                    </a:lnTo>
                    <a:lnTo>
                      <a:pt x="144" y="271"/>
                    </a:lnTo>
                    <a:lnTo>
                      <a:pt x="144" y="265"/>
                    </a:lnTo>
                    <a:lnTo>
                      <a:pt x="139" y="265"/>
                    </a:lnTo>
                    <a:lnTo>
                      <a:pt x="139" y="259"/>
                    </a:lnTo>
                    <a:lnTo>
                      <a:pt x="139" y="254"/>
                    </a:lnTo>
                    <a:lnTo>
                      <a:pt x="133" y="254"/>
                    </a:lnTo>
                    <a:lnTo>
                      <a:pt x="127" y="254"/>
                    </a:lnTo>
                    <a:lnTo>
                      <a:pt x="127" y="248"/>
                    </a:lnTo>
                    <a:lnTo>
                      <a:pt x="121" y="248"/>
                    </a:lnTo>
                    <a:lnTo>
                      <a:pt x="121" y="242"/>
                    </a:lnTo>
                    <a:lnTo>
                      <a:pt x="127" y="242"/>
                    </a:lnTo>
                    <a:lnTo>
                      <a:pt x="127" y="236"/>
                    </a:lnTo>
                    <a:lnTo>
                      <a:pt x="127" y="231"/>
                    </a:lnTo>
                    <a:lnTo>
                      <a:pt x="121" y="231"/>
                    </a:lnTo>
                    <a:lnTo>
                      <a:pt x="121" y="225"/>
                    </a:lnTo>
                    <a:lnTo>
                      <a:pt x="121" y="219"/>
                    </a:lnTo>
                    <a:lnTo>
                      <a:pt x="127" y="219"/>
                    </a:lnTo>
                    <a:lnTo>
                      <a:pt x="133" y="225"/>
                    </a:lnTo>
                    <a:lnTo>
                      <a:pt x="133" y="219"/>
                    </a:lnTo>
                    <a:lnTo>
                      <a:pt x="139" y="219"/>
                    </a:lnTo>
                    <a:lnTo>
                      <a:pt x="139" y="213"/>
                    </a:lnTo>
                    <a:lnTo>
                      <a:pt x="133" y="213"/>
                    </a:lnTo>
                    <a:lnTo>
                      <a:pt x="133" y="207"/>
                    </a:lnTo>
                    <a:lnTo>
                      <a:pt x="127" y="207"/>
                    </a:lnTo>
                    <a:lnTo>
                      <a:pt x="127" y="202"/>
                    </a:lnTo>
                    <a:lnTo>
                      <a:pt x="127" y="196"/>
                    </a:lnTo>
                    <a:lnTo>
                      <a:pt x="121" y="190"/>
                    </a:lnTo>
                    <a:lnTo>
                      <a:pt x="121" y="196"/>
                    </a:lnTo>
                    <a:lnTo>
                      <a:pt x="116" y="196"/>
                    </a:lnTo>
                    <a:lnTo>
                      <a:pt x="116" y="190"/>
                    </a:lnTo>
                    <a:lnTo>
                      <a:pt x="116" y="184"/>
                    </a:lnTo>
                    <a:lnTo>
                      <a:pt x="121" y="179"/>
                    </a:lnTo>
                    <a:lnTo>
                      <a:pt x="121" y="173"/>
                    </a:lnTo>
                    <a:lnTo>
                      <a:pt x="121" y="167"/>
                    </a:lnTo>
                    <a:lnTo>
                      <a:pt x="121" y="161"/>
                    </a:lnTo>
                    <a:lnTo>
                      <a:pt x="121" y="156"/>
                    </a:lnTo>
                    <a:lnTo>
                      <a:pt x="116" y="156"/>
                    </a:lnTo>
                    <a:lnTo>
                      <a:pt x="121" y="156"/>
                    </a:lnTo>
                    <a:lnTo>
                      <a:pt x="121" y="150"/>
                    </a:lnTo>
                    <a:lnTo>
                      <a:pt x="116" y="150"/>
                    </a:lnTo>
                    <a:lnTo>
                      <a:pt x="116" y="144"/>
                    </a:lnTo>
                    <a:lnTo>
                      <a:pt x="116" y="138"/>
                    </a:lnTo>
                    <a:lnTo>
                      <a:pt x="110" y="138"/>
                    </a:lnTo>
                    <a:lnTo>
                      <a:pt x="110" y="133"/>
                    </a:lnTo>
                    <a:lnTo>
                      <a:pt x="104" y="133"/>
                    </a:lnTo>
                    <a:lnTo>
                      <a:pt x="98" y="138"/>
                    </a:lnTo>
                    <a:lnTo>
                      <a:pt x="98" y="144"/>
                    </a:lnTo>
                    <a:lnTo>
                      <a:pt x="92" y="144"/>
                    </a:lnTo>
                    <a:lnTo>
                      <a:pt x="87" y="144"/>
                    </a:lnTo>
                    <a:lnTo>
                      <a:pt x="87" y="138"/>
                    </a:lnTo>
                    <a:lnTo>
                      <a:pt x="87" y="133"/>
                    </a:lnTo>
                    <a:lnTo>
                      <a:pt x="87" y="127"/>
                    </a:lnTo>
                    <a:lnTo>
                      <a:pt x="87" y="121"/>
                    </a:lnTo>
                    <a:lnTo>
                      <a:pt x="81" y="121"/>
                    </a:lnTo>
                    <a:lnTo>
                      <a:pt x="81" y="115"/>
                    </a:lnTo>
                    <a:lnTo>
                      <a:pt x="81" y="110"/>
                    </a:lnTo>
                    <a:lnTo>
                      <a:pt x="75" y="110"/>
                    </a:lnTo>
                    <a:lnTo>
                      <a:pt x="81" y="110"/>
                    </a:lnTo>
                    <a:lnTo>
                      <a:pt x="75" y="110"/>
                    </a:lnTo>
                    <a:lnTo>
                      <a:pt x="75" y="104"/>
                    </a:lnTo>
                    <a:lnTo>
                      <a:pt x="75" y="110"/>
                    </a:lnTo>
                    <a:lnTo>
                      <a:pt x="69" y="110"/>
                    </a:lnTo>
                    <a:lnTo>
                      <a:pt x="64" y="110"/>
                    </a:lnTo>
                    <a:lnTo>
                      <a:pt x="58" y="110"/>
                    </a:lnTo>
                    <a:lnTo>
                      <a:pt x="58" y="115"/>
                    </a:lnTo>
                    <a:lnTo>
                      <a:pt x="52" y="115"/>
                    </a:lnTo>
                    <a:lnTo>
                      <a:pt x="52" y="121"/>
                    </a:lnTo>
                    <a:lnTo>
                      <a:pt x="46" y="121"/>
                    </a:lnTo>
                    <a:lnTo>
                      <a:pt x="46" y="127"/>
                    </a:lnTo>
                    <a:lnTo>
                      <a:pt x="41" y="127"/>
                    </a:lnTo>
                    <a:lnTo>
                      <a:pt x="41" y="121"/>
                    </a:lnTo>
                    <a:lnTo>
                      <a:pt x="35" y="121"/>
                    </a:lnTo>
                    <a:lnTo>
                      <a:pt x="35" y="127"/>
                    </a:lnTo>
                    <a:lnTo>
                      <a:pt x="29" y="127"/>
                    </a:lnTo>
                    <a:lnTo>
                      <a:pt x="35" y="127"/>
                    </a:lnTo>
                    <a:lnTo>
                      <a:pt x="29" y="127"/>
                    </a:lnTo>
                    <a:lnTo>
                      <a:pt x="29" y="121"/>
                    </a:lnTo>
                    <a:lnTo>
                      <a:pt x="29" y="115"/>
                    </a:lnTo>
                    <a:lnTo>
                      <a:pt x="29" y="110"/>
                    </a:lnTo>
                    <a:lnTo>
                      <a:pt x="23" y="110"/>
                    </a:lnTo>
                    <a:lnTo>
                      <a:pt x="23" y="104"/>
                    </a:lnTo>
                    <a:lnTo>
                      <a:pt x="29" y="104"/>
                    </a:lnTo>
                    <a:lnTo>
                      <a:pt x="35" y="104"/>
                    </a:lnTo>
                    <a:lnTo>
                      <a:pt x="35" y="98"/>
                    </a:lnTo>
                    <a:lnTo>
                      <a:pt x="35" y="104"/>
                    </a:lnTo>
                    <a:lnTo>
                      <a:pt x="35" y="98"/>
                    </a:lnTo>
                    <a:lnTo>
                      <a:pt x="41" y="98"/>
                    </a:lnTo>
                    <a:lnTo>
                      <a:pt x="41" y="92"/>
                    </a:lnTo>
                    <a:lnTo>
                      <a:pt x="46" y="92"/>
                    </a:lnTo>
                    <a:lnTo>
                      <a:pt x="41" y="92"/>
                    </a:lnTo>
                    <a:lnTo>
                      <a:pt x="35" y="92"/>
                    </a:lnTo>
                    <a:lnTo>
                      <a:pt x="35" y="87"/>
                    </a:lnTo>
                    <a:lnTo>
                      <a:pt x="29" y="87"/>
                    </a:lnTo>
                    <a:lnTo>
                      <a:pt x="29" y="81"/>
                    </a:lnTo>
                    <a:lnTo>
                      <a:pt x="23" y="81"/>
                    </a:lnTo>
                    <a:lnTo>
                      <a:pt x="18" y="81"/>
                    </a:lnTo>
                    <a:lnTo>
                      <a:pt x="12" y="81"/>
                    </a:lnTo>
                    <a:lnTo>
                      <a:pt x="12" y="75"/>
                    </a:lnTo>
                    <a:lnTo>
                      <a:pt x="12" y="69"/>
                    </a:lnTo>
                    <a:lnTo>
                      <a:pt x="6" y="69"/>
                    </a:lnTo>
                    <a:lnTo>
                      <a:pt x="0" y="69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6" y="58"/>
                    </a:lnTo>
                    <a:lnTo>
                      <a:pt x="6" y="52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69" name="Freeform 379"/>
              <p:cNvSpPr>
                <a:spLocks/>
              </p:cNvSpPr>
              <p:nvPr/>
            </p:nvSpPr>
            <p:spPr bwMode="auto">
              <a:xfrm>
                <a:off x="574" y="1650"/>
                <a:ext cx="167" cy="213"/>
              </a:xfrm>
              <a:custGeom>
                <a:avLst/>
                <a:gdLst>
                  <a:gd name="T0" fmla="*/ 35 w 167"/>
                  <a:gd name="T1" fmla="*/ 12 h 213"/>
                  <a:gd name="T2" fmla="*/ 58 w 167"/>
                  <a:gd name="T3" fmla="*/ 12 h 213"/>
                  <a:gd name="T4" fmla="*/ 64 w 167"/>
                  <a:gd name="T5" fmla="*/ 6 h 213"/>
                  <a:gd name="T6" fmla="*/ 75 w 167"/>
                  <a:gd name="T7" fmla="*/ 6 h 213"/>
                  <a:gd name="T8" fmla="*/ 81 w 167"/>
                  <a:gd name="T9" fmla="*/ 12 h 213"/>
                  <a:gd name="T10" fmla="*/ 81 w 167"/>
                  <a:gd name="T11" fmla="*/ 23 h 213"/>
                  <a:gd name="T12" fmla="*/ 93 w 167"/>
                  <a:gd name="T13" fmla="*/ 23 h 213"/>
                  <a:gd name="T14" fmla="*/ 104 w 167"/>
                  <a:gd name="T15" fmla="*/ 35 h 213"/>
                  <a:gd name="T16" fmla="*/ 127 w 167"/>
                  <a:gd name="T17" fmla="*/ 46 h 213"/>
                  <a:gd name="T18" fmla="*/ 133 w 167"/>
                  <a:gd name="T19" fmla="*/ 41 h 213"/>
                  <a:gd name="T20" fmla="*/ 139 w 167"/>
                  <a:gd name="T21" fmla="*/ 41 h 213"/>
                  <a:gd name="T22" fmla="*/ 150 w 167"/>
                  <a:gd name="T23" fmla="*/ 46 h 213"/>
                  <a:gd name="T24" fmla="*/ 162 w 167"/>
                  <a:gd name="T25" fmla="*/ 46 h 213"/>
                  <a:gd name="T26" fmla="*/ 162 w 167"/>
                  <a:gd name="T27" fmla="*/ 58 h 213"/>
                  <a:gd name="T28" fmla="*/ 167 w 167"/>
                  <a:gd name="T29" fmla="*/ 69 h 213"/>
                  <a:gd name="T30" fmla="*/ 162 w 167"/>
                  <a:gd name="T31" fmla="*/ 87 h 213"/>
                  <a:gd name="T32" fmla="*/ 150 w 167"/>
                  <a:gd name="T33" fmla="*/ 87 h 213"/>
                  <a:gd name="T34" fmla="*/ 156 w 167"/>
                  <a:gd name="T35" fmla="*/ 98 h 213"/>
                  <a:gd name="T36" fmla="*/ 139 w 167"/>
                  <a:gd name="T37" fmla="*/ 110 h 213"/>
                  <a:gd name="T38" fmla="*/ 139 w 167"/>
                  <a:gd name="T39" fmla="*/ 121 h 213"/>
                  <a:gd name="T40" fmla="*/ 139 w 167"/>
                  <a:gd name="T41" fmla="*/ 133 h 213"/>
                  <a:gd name="T42" fmla="*/ 139 w 167"/>
                  <a:gd name="T43" fmla="*/ 150 h 213"/>
                  <a:gd name="T44" fmla="*/ 144 w 167"/>
                  <a:gd name="T45" fmla="*/ 167 h 213"/>
                  <a:gd name="T46" fmla="*/ 156 w 167"/>
                  <a:gd name="T47" fmla="*/ 167 h 213"/>
                  <a:gd name="T48" fmla="*/ 156 w 167"/>
                  <a:gd name="T49" fmla="*/ 179 h 213"/>
                  <a:gd name="T50" fmla="*/ 150 w 167"/>
                  <a:gd name="T51" fmla="*/ 196 h 213"/>
                  <a:gd name="T52" fmla="*/ 139 w 167"/>
                  <a:gd name="T53" fmla="*/ 208 h 213"/>
                  <a:gd name="T54" fmla="*/ 121 w 167"/>
                  <a:gd name="T55" fmla="*/ 202 h 213"/>
                  <a:gd name="T56" fmla="*/ 116 w 167"/>
                  <a:gd name="T57" fmla="*/ 208 h 213"/>
                  <a:gd name="T58" fmla="*/ 116 w 167"/>
                  <a:gd name="T59" fmla="*/ 208 h 213"/>
                  <a:gd name="T60" fmla="*/ 104 w 167"/>
                  <a:gd name="T61" fmla="*/ 202 h 213"/>
                  <a:gd name="T62" fmla="*/ 87 w 167"/>
                  <a:gd name="T63" fmla="*/ 208 h 213"/>
                  <a:gd name="T64" fmla="*/ 75 w 167"/>
                  <a:gd name="T65" fmla="*/ 208 h 213"/>
                  <a:gd name="T66" fmla="*/ 64 w 167"/>
                  <a:gd name="T67" fmla="*/ 202 h 213"/>
                  <a:gd name="T68" fmla="*/ 58 w 167"/>
                  <a:gd name="T69" fmla="*/ 213 h 213"/>
                  <a:gd name="T70" fmla="*/ 41 w 167"/>
                  <a:gd name="T71" fmla="*/ 208 h 213"/>
                  <a:gd name="T72" fmla="*/ 35 w 167"/>
                  <a:gd name="T73" fmla="*/ 202 h 213"/>
                  <a:gd name="T74" fmla="*/ 47 w 167"/>
                  <a:gd name="T75" fmla="*/ 190 h 213"/>
                  <a:gd name="T76" fmla="*/ 47 w 167"/>
                  <a:gd name="T77" fmla="*/ 179 h 213"/>
                  <a:gd name="T78" fmla="*/ 47 w 167"/>
                  <a:gd name="T79" fmla="*/ 167 h 213"/>
                  <a:gd name="T80" fmla="*/ 47 w 167"/>
                  <a:gd name="T81" fmla="*/ 156 h 213"/>
                  <a:gd name="T82" fmla="*/ 41 w 167"/>
                  <a:gd name="T83" fmla="*/ 156 h 213"/>
                  <a:gd name="T84" fmla="*/ 35 w 167"/>
                  <a:gd name="T85" fmla="*/ 139 h 213"/>
                  <a:gd name="T86" fmla="*/ 35 w 167"/>
                  <a:gd name="T87" fmla="*/ 127 h 213"/>
                  <a:gd name="T88" fmla="*/ 41 w 167"/>
                  <a:gd name="T89" fmla="*/ 110 h 213"/>
                  <a:gd name="T90" fmla="*/ 41 w 167"/>
                  <a:gd name="T91" fmla="*/ 98 h 213"/>
                  <a:gd name="T92" fmla="*/ 35 w 167"/>
                  <a:gd name="T93" fmla="*/ 93 h 213"/>
                  <a:gd name="T94" fmla="*/ 18 w 167"/>
                  <a:gd name="T95" fmla="*/ 87 h 213"/>
                  <a:gd name="T96" fmla="*/ 12 w 167"/>
                  <a:gd name="T97" fmla="*/ 69 h 213"/>
                  <a:gd name="T98" fmla="*/ 6 w 167"/>
                  <a:gd name="T99" fmla="*/ 64 h 213"/>
                  <a:gd name="T100" fmla="*/ 6 w 167"/>
                  <a:gd name="T101" fmla="*/ 52 h 213"/>
                  <a:gd name="T102" fmla="*/ 12 w 167"/>
                  <a:gd name="T103" fmla="*/ 41 h 213"/>
                  <a:gd name="T104" fmla="*/ 23 w 167"/>
                  <a:gd name="T105" fmla="*/ 41 h 2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7" h="213">
                    <a:moveTo>
                      <a:pt x="29" y="29"/>
                    </a:moveTo>
                    <a:lnTo>
                      <a:pt x="35" y="23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41" y="12"/>
                    </a:lnTo>
                    <a:lnTo>
                      <a:pt x="47" y="12"/>
                    </a:lnTo>
                    <a:lnTo>
                      <a:pt x="52" y="12"/>
                    </a:lnTo>
                    <a:lnTo>
                      <a:pt x="58" y="12"/>
                    </a:lnTo>
                    <a:lnTo>
                      <a:pt x="58" y="6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64" y="6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75" y="6"/>
                    </a:lnTo>
                    <a:lnTo>
                      <a:pt x="75" y="0"/>
                    </a:lnTo>
                    <a:lnTo>
                      <a:pt x="75" y="6"/>
                    </a:lnTo>
                    <a:lnTo>
                      <a:pt x="81" y="6"/>
                    </a:lnTo>
                    <a:lnTo>
                      <a:pt x="81" y="12"/>
                    </a:lnTo>
                    <a:lnTo>
                      <a:pt x="75" y="12"/>
                    </a:lnTo>
                    <a:lnTo>
                      <a:pt x="81" y="12"/>
                    </a:lnTo>
                    <a:lnTo>
                      <a:pt x="81" y="18"/>
                    </a:lnTo>
                    <a:lnTo>
                      <a:pt x="81" y="23"/>
                    </a:lnTo>
                    <a:lnTo>
                      <a:pt x="87" y="23"/>
                    </a:lnTo>
                    <a:lnTo>
                      <a:pt x="81" y="23"/>
                    </a:lnTo>
                    <a:lnTo>
                      <a:pt x="87" y="23"/>
                    </a:lnTo>
                    <a:lnTo>
                      <a:pt x="93" y="23"/>
                    </a:lnTo>
                    <a:lnTo>
                      <a:pt x="93" y="29"/>
                    </a:lnTo>
                    <a:lnTo>
                      <a:pt x="98" y="29"/>
                    </a:lnTo>
                    <a:lnTo>
                      <a:pt x="104" y="29"/>
                    </a:lnTo>
                    <a:lnTo>
                      <a:pt x="104" y="35"/>
                    </a:lnTo>
                    <a:lnTo>
                      <a:pt x="110" y="35"/>
                    </a:lnTo>
                    <a:lnTo>
                      <a:pt x="116" y="35"/>
                    </a:lnTo>
                    <a:lnTo>
                      <a:pt x="121" y="46"/>
                    </a:lnTo>
                    <a:lnTo>
                      <a:pt x="127" y="46"/>
                    </a:lnTo>
                    <a:lnTo>
                      <a:pt x="133" y="46"/>
                    </a:lnTo>
                    <a:lnTo>
                      <a:pt x="133" y="41"/>
                    </a:lnTo>
                    <a:lnTo>
                      <a:pt x="133" y="46"/>
                    </a:lnTo>
                    <a:lnTo>
                      <a:pt x="133" y="41"/>
                    </a:lnTo>
                    <a:lnTo>
                      <a:pt x="133" y="46"/>
                    </a:lnTo>
                    <a:lnTo>
                      <a:pt x="133" y="41"/>
                    </a:lnTo>
                    <a:lnTo>
                      <a:pt x="133" y="35"/>
                    </a:lnTo>
                    <a:lnTo>
                      <a:pt x="139" y="41"/>
                    </a:lnTo>
                    <a:lnTo>
                      <a:pt x="139" y="35"/>
                    </a:lnTo>
                    <a:lnTo>
                      <a:pt x="139" y="41"/>
                    </a:lnTo>
                    <a:lnTo>
                      <a:pt x="144" y="46"/>
                    </a:lnTo>
                    <a:lnTo>
                      <a:pt x="150" y="46"/>
                    </a:lnTo>
                    <a:lnTo>
                      <a:pt x="144" y="46"/>
                    </a:lnTo>
                    <a:lnTo>
                      <a:pt x="150" y="46"/>
                    </a:lnTo>
                    <a:lnTo>
                      <a:pt x="156" y="46"/>
                    </a:lnTo>
                    <a:lnTo>
                      <a:pt x="162" y="46"/>
                    </a:lnTo>
                    <a:lnTo>
                      <a:pt x="162" y="52"/>
                    </a:lnTo>
                    <a:lnTo>
                      <a:pt x="167" y="52"/>
                    </a:lnTo>
                    <a:lnTo>
                      <a:pt x="167" y="58"/>
                    </a:lnTo>
                    <a:lnTo>
                      <a:pt x="162" y="58"/>
                    </a:lnTo>
                    <a:lnTo>
                      <a:pt x="167" y="58"/>
                    </a:lnTo>
                    <a:lnTo>
                      <a:pt x="162" y="64"/>
                    </a:lnTo>
                    <a:lnTo>
                      <a:pt x="162" y="69"/>
                    </a:lnTo>
                    <a:lnTo>
                      <a:pt x="167" y="69"/>
                    </a:lnTo>
                    <a:lnTo>
                      <a:pt x="167" y="75"/>
                    </a:lnTo>
                    <a:lnTo>
                      <a:pt x="167" y="81"/>
                    </a:lnTo>
                    <a:lnTo>
                      <a:pt x="162" y="81"/>
                    </a:lnTo>
                    <a:lnTo>
                      <a:pt x="162" y="87"/>
                    </a:lnTo>
                    <a:lnTo>
                      <a:pt x="156" y="87"/>
                    </a:lnTo>
                    <a:lnTo>
                      <a:pt x="156" y="93"/>
                    </a:lnTo>
                    <a:lnTo>
                      <a:pt x="156" y="87"/>
                    </a:lnTo>
                    <a:lnTo>
                      <a:pt x="150" y="87"/>
                    </a:lnTo>
                    <a:lnTo>
                      <a:pt x="156" y="93"/>
                    </a:lnTo>
                    <a:lnTo>
                      <a:pt x="150" y="93"/>
                    </a:lnTo>
                    <a:lnTo>
                      <a:pt x="156" y="93"/>
                    </a:lnTo>
                    <a:lnTo>
                      <a:pt x="156" y="98"/>
                    </a:lnTo>
                    <a:lnTo>
                      <a:pt x="150" y="98"/>
                    </a:lnTo>
                    <a:lnTo>
                      <a:pt x="144" y="104"/>
                    </a:lnTo>
                    <a:lnTo>
                      <a:pt x="144" y="110"/>
                    </a:lnTo>
                    <a:lnTo>
                      <a:pt x="139" y="110"/>
                    </a:lnTo>
                    <a:lnTo>
                      <a:pt x="144" y="110"/>
                    </a:lnTo>
                    <a:lnTo>
                      <a:pt x="139" y="110"/>
                    </a:lnTo>
                    <a:lnTo>
                      <a:pt x="139" y="116"/>
                    </a:lnTo>
                    <a:lnTo>
                      <a:pt x="139" y="121"/>
                    </a:lnTo>
                    <a:lnTo>
                      <a:pt x="133" y="121"/>
                    </a:lnTo>
                    <a:lnTo>
                      <a:pt x="133" y="127"/>
                    </a:lnTo>
                    <a:lnTo>
                      <a:pt x="139" y="127"/>
                    </a:lnTo>
                    <a:lnTo>
                      <a:pt x="139" y="133"/>
                    </a:lnTo>
                    <a:lnTo>
                      <a:pt x="139" y="139"/>
                    </a:lnTo>
                    <a:lnTo>
                      <a:pt x="144" y="139"/>
                    </a:lnTo>
                    <a:lnTo>
                      <a:pt x="139" y="144"/>
                    </a:lnTo>
                    <a:lnTo>
                      <a:pt x="139" y="150"/>
                    </a:lnTo>
                    <a:lnTo>
                      <a:pt x="144" y="150"/>
                    </a:lnTo>
                    <a:lnTo>
                      <a:pt x="144" y="156"/>
                    </a:lnTo>
                    <a:lnTo>
                      <a:pt x="144" y="162"/>
                    </a:lnTo>
                    <a:lnTo>
                      <a:pt x="144" y="167"/>
                    </a:lnTo>
                    <a:lnTo>
                      <a:pt x="144" y="162"/>
                    </a:lnTo>
                    <a:lnTo>
                      <a:pt x="150" y="162"/>
                    </a:lnTo>
                    <a:lnTo>
                      <a:pt x="150" y="167"/>
                    </a:lnTo>
                    <a:lnTo>
                      <a:pt x="156" y="167"/>
                    </a:lnTo>
                    <a:lnTo>
                      <a:pt x="156" y="173"/>
                    </a:lnTo>
                    <a:lnTo>
                      <a:pt x="162" y="173"/>
                    </a:lnTo>
                    <a:lnTo>
                      <a:pt x="156" y="173"/>
                    </a:lnTo>
                    <a:lnTo>
                      <a:pt x="156" y="179"/>
                    </a:lnTo>
                    <a:lnTo>
                      <a:pt x="156" y="185"/>
                    </a:lnTo>
                    <a:lnTo>
                      <a:pt x="156" y="190"/>
                    </a:lnTo>
                    <a:lnTo>
                      <a:pt x="150" y="190"/>
                    </a:lnTo>
                    <a:lnTo>
                      <a:pt x="150" y="196"/>
                    </a:lnTo>
                    <a:lnTo>
                      <a:pt x="150" y="202"/>
                    </a:lnTo>
                    <a:lnTo>
                      <a:pt x="144" y="202"/>
                    </a:lnTo>
                    <a:lnTo>
                      <a:pt x="144" y="208"/>
                    </a:lnTo>
                    <a:lnTo>
                      <a:pt x="139" y="208"/>
                    </a:lnTo>
                    <a:lnTo>
                      <a:pt x="133" y="208"/>
                    </a:lnTo>
                    <a:lnTo>
                      <a:pt x="127" y="208"/>
                    </a:lnTo>
                    <a:lnTo>
                      <a:pt x="127" y="202"/>
                    </a:lnTo>
                    <a:lnTo>
                      <a:pt x="121" y="202"/>
                    </a:lnTo>
                    <a:lnTo>
                      <a:pt x="116" y="202"/>
                    </a:lnTo>
                    <a:lnTo>
                      <a:pt x="121" y="202"/>
                    </a:lnTo>
                    <a:lnTo>
                      <a:pt x="121" y="208"/>
                    </a:lnTo>
                    <a:lnTo>
                      <a:pt x="116" y="208"/>
                    </a:lnTo>
                    <a:lnTo>
                      <a:pt x="116" y="213"/>
                    </a:lnTo>
                    <a:lnTo>
                      <a:pt x="110" y="213"/>
                    </a:lnTo>
                    <a:lnTo>
                      <a:pt x="110" y="208"/>
                    </a:lnTo>
                    <a:lnTo>
                      <a:pt x="116" y="208"/>
                    </a:lnTo>
                    <a:lnTo>
                      <a:pt x="110" y="208"/>
                    </a:lnTo>
                    <a:lnTo>
                      <a:pt x="110" y="202"/>
                    </a:lnTo>
                    <a:lnTo>
                      <a:pt x="104" y="208"/>
                    </a:lnTo>
                    <a:lnTo>
                      <a:pt x="104" y="202"/>
                    </a:lnTo>
                    <a:lnTo>
                      <a:pt x="98" y="202"/>
                    </a:lnTo>
                    <a:lnTo>
                      <a:pt x="98" y="208"/>
                    </a:lnTo>
                    <a:lnTo>
                      <a:pt x="93" y="208"/>
                    </a:lnTo>
                    <a:lnTo>
                      <a:pt x="87" y="208"/>
                    </a:lnTo>
                    <a:lnTo>
                      <a:pt x="81" y="208"/>
                    </a:lnTo>
                    <a:lnTo>
                      <a:pt x="75" y="208"/>
                    </a:lnTo>
                    <a:lnTo>
                      <a:pt x="75" y="213"/>
                    </a:lnTo>
                    <a:lnTo>
                      <a:pt x="75" y="208"/>
                    </a:lnTo>
                    <a:lnTo>
                      <a:pt x="70" y="208"/>
                    </a:lnTo>
                    <a:lnTo>
                      <a:pt x="70" y="202"/>
                    </a:lnTo>
                    <a:lnTo>
                      <a:pt x="64" y="208"/>
                    </a:lnTo>
                    <a:lnTo>
                      <a:pt x="64" y="202"/>
                    </a:lnTo>
                    <a:lnTo>
                      <a:pt x="58" y="202"/>
                    </a:lnTo>
                    <a:lnTo>
                      <a:pt x="52" y="202"/>
                    </a:lnTo>
                    <a:lnTo>
                      <a:pt x="52" y="208"/>
                    </a:lnTo>
                    <a:lnTo>
                      <a:pt x="58" y="213"/>
                    </a:lnTo>
                    <a:lnTo>
                      <a:pt x="52" y="213"/>
                    </a:lnTo>
                    <a:lnTo>
                      <a:pt x="47" y="213"/>
                    </a:lnTo>
                    <a:lnTo>
                      <a:pt x="47" y="208"/>
                    </a:lnTo>
                    <a:lnTo>
                      <a:pt x="41" y="208"/>
                    </a:lnTo>
                    <a:lnTo>
                      <a:pt x="41" y="213"/>
                    </a:lnTo>
                    <a:lnTo>
                      <a:pt x="35" y="213"/>
                    </a:lnTo>
                    <a:lnTo>
                      <a:pt x="35" y="208"/>
                    </a:lnTo>
                    <a:lnTo>
                      <a:pt x="35" y="202"/>
                    </a:lnTo>
                    <a:lnTo>
                      <a:pt x="41" y="202"/>
                    </a:lnTo>
                    <a:lnTo>
                      <a:pt x="41" y="196"/>
                    </a:lnTo>
                    <a:lnTo>
                      <a:pt x="41" y="190"/>
                    </a:lnTo>
                    <a:lnTo>
                      <a:pt x="47" y="190"/>
                    </a:lnTo>
                    <a:lnTo>
                      <a:pt x="52" y="190"/>
                    </a:lnTo>
                    <a:lnTo>
                      <a:pt x="52" y="185"/>
                    </a:lnTo>
                    <a:lnTo>
                      <a:pt x="52" y="179"/>
                    </a:lnTo>
                    <a:lnTo>
                      <a:pt x="47" y="179"/>
                    </a:lnTo>
                    <a:lnTo>
                      <a:pt x="47" y="173"/>
                    </a:lnTo>
                    <a:lnTo>
                      <a:pt x="52" y="173"/>
                    </a:lnTo>
                    <a:lnTo>
                      <a:pt x="47" y="173"/>
                    </a:lnTo>
                    <a:lnTo>
                      <a:pt x="47" y="167"/>
                    </a:lnTo>
                    <a:lnTo>
                      <a:pt x="47" y="162"/>
                    </a:lnTo>
                    <a:lnTo>
                      <a:pt x="52" y="162"/>
                    </a:lnTo>
                    <a:lnTo>
                      <a:pt x="52" y="156"/>
                    </a:lnTo>
                    <a:lnTo>
                      <a:pt x="47" y="156"/>
                    </a:lnTo>
                    <a:lnTo>
                      <a:pt x="47" y="150"/>
                    </a:lnTo>
                    <a:lnTo>
                      <a:pt x="41" y="156"/>
                    </a:lnTo>
                    <a:lnTo>
                      <a:pt x="47" y="156"/>
                    </a:lnTo>
                    <a:lnTo>
                      <a:pt x="41" y="156"/>
                    </a:lnTo>
                    <a:lnTo>
                      <a:pt x="35" y="156"/>
                    </a:lnTo>
                    <a:lnTo>
                      <a:pt x="35" y="150"/>
                    </a:lnTo>
                    <a:lnTo>
                      <a:pt x="35" y="144"/>
                    </a:lnTo>
                    <a:lnTo>
                      <a:pt x="35" y="139"/>
                    </a:lnTo>
                    <a:lnTo>
                      <a:pt x="29" y="139"/>
                    </a:lnTo>
                    <a:lnTo>
                      <a:pt x="29" y="133"/>
                    </a:lnTo>
                    <a:lnTo>
                      <a:pt x="35" y="133"/>
                    </a:lnTo>
                    <a:lnTo>
                      <a:pt x="35" y="127"/>
                    </a:lnTo>
                    <a:lnTo>
                      <a:pt x="35" y="121"/>
                    </a:lnTo>
                    <a:lnTo>
                      <a:pt x="41" y="121"/>
                    </a:lnTo>
                    <a:lnTo>
                      <a:pt x="41" y="116"/>
                    </a:lnTo>
                    <a:lnTo>
                      <a:pt x="41" y="110"/>
                    </a:lnTo>
                    <a:lnTo>
                      <a:pt x="47" y="110"/>
                    </a:lnTo>
                    <a:lnTo>
                      <a:pt x="41" y="110"/>
                    </a:lnTo>
                    <a:lnTo>
                      <a:pt x="41" y="104"/>
                    </a:lnTo>
                    <a:lnTo>
                      <a:pt x="41" y="98"/>
                    </a:lnTo>
                    <a:lnTo>
                      <a:pt x="35" y="98"/>
                    </a:lnTo>
                    <a:lnTo>
                      <a:pt x="35" y="93"/>
                    </a:lnTo>
                    <a:lnTo>
                      <a:pt x="41" y="93"/>
                    </a:lnTo>
                    <a:lnTo>
                      <a:pt x="35" y="93"/>
                    </a:lnTo>
                    <a:lnTo>
                      <a:pt x="35" y="87"/>
                    </a:lnTo>
                    <a:lnTo>
                      <a:pt x="29" y="87"/>
                    </a:lnTo>
                    <a:lnTo>
                      <a:pt x="23" y="87"/>
                    </a:lnTo>
                    <a:lnTo>
                      <a:pt x="18" y="87"/>
                    </a:lnTo>
                    <a:lnTo>
                      <a:pt x="18" y="81"/>
                    </a:lnTo>
                    <a:lnTo>
                      <a:pt x="18" y="75"/>
                    </a:lnTo>
                    <a:lnTo>
                      <a:pt x="12" y="75"/>
                    </a:lnTo>
                    <a:lnTo>
                      <a:pt x="12" y="69"/>
                    </a:lnTo>
                    <a:lnTo>
                      <a:pt x="12" y="64"/>
                    </a:lnTo>
                    <a:lnTo>
                      <a:pt x="12" y="58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6" y="52"/>
                    </a:lnTo>
                    <a:lnTo>
                      <a:pt x="0" y="46"/>
                    </a:lnTo>
                    <a:lnTo>
                      <a:pt x="6" y="46"/>
                    </a:lnTo>
                    <a:lnTo>
                      <a:pt x="12" y="46"/>
                    </a:lnTo>
                    <a:lnTo>
                      <a:pt x="12" y="41"/>
                    </a:lnTo>
                    <a:lnTo>
                      <a:pt x="18" y="41"/>
                    </a:lnTo>
                    <a:lnTo>
                      <a:pt x="18" y="35"/>
                    </a:lnTo>
                    <a:lnTo>
                      <a:pt x="18" y="41"/>
                    </a:lnTo>
                    <a:lnTo>
                      <a:pt x="23" y="41"/>
                    </a:lnTo>
                    <a:lnTo>
                      <a:pt x="23" y="35"/>
                    </a:lnTo>
                    <a:lnTo>
                      <a:pt x="29" y="3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0" name="Freeform 380"/>
              <p:cNvSpPr>
                <a:spLocks noEditPoints="1"/>
              </p:cNvSpPr>
              <p:nvPr/>
            </p:nvSpPr>
            <p:spPr bwMode="auto">
              <a:xfrm>
                <a:off x="1305" y="1967"/>
                <a:ext cx="397" cy="455"/>
              </a:xfrm>
              <a:custGeom>
                <a:avLst/>
                <a:gdLst>
                  <a:gd name="T0" fmla="*/ 41 w 397"/>
                  <a:gd name="T1" fmla="*/ 282 h 455"/>
                  <a:gd name="T2" fmla="*/ 52 w 397"/>
                  <a:gd name="T3" fmla="*/ 282 h 455"/>
                  <a:gd name="T4" fmla="*/ 64 w 397"/>
                  <a:gd name="T5" fmla="*/ 282 h 455"/>
                  <a:gd name="T6" fmla="*/ 69 w 397"/>
                  <a:gd name="T7" fmla="*/ 270 h 455"/>
                  <a:gd name="T8" fmla="*/ 92 w 397"/>
                  <a:gd name="T9" fmla="*/ 247 h 455"/>
                  <a:gd name="T10" fmla="*/ 98 w 397"/>
                  <a:gd name="T11" fmla="*/ 259 h 455"/>
                  <a:gd name="T12" fmla="*/ 121 w 397"/>
                  <a:gd name="T13" fmla="*/ 242 h 455"/>
                  <a:gd name="T14" fmla="*/ 144 w 397"/>
                  <a:gd name="T15" fmla="*/ 224 h 455"/>
                  <a:gd name="T16" fmla="*/ 173 w 397"/>
                  <a:gd name="T17" fmla="*/ 219 h 455"/>
                  <a:gd name="T18" fmla="*/ 173 w 397"/>
                  <a:gd name="T19" fmla="*/ 196 h 455"/>
                  <a:gd name="T20" fmla="*/ 190 w 397"/>
                  <a:gd name="T21" fmla="*/ 173 h 455"/>
                  <a:gd name="T22" fmla="*/ 179 w 397"/>
                  <a:gd name="T23" fmla="*/ 144 h 455"/>
                  <a:gd name="T24" fmla="*/ 190 w 397"/>
                  <a:gd name="T25" fmla="*/ 127 h 455"/>
                  <a:gd name="T26" fmla="*/ 219 w 397"/>
                  <a:gd name="T27" fmla="*/ 121 h 455"/>
                  <a:gd name="T28" fmla="*/ 236 w 397"/>
                  <a:gd name="T29" fmla="*/ 98 h 455"/>
                  <a:gd name="T30" fmla="*/ 259 w 397"/>
                  <a:gd name="T31" fmla="*/ 86 h 455"/>
                  <a:gd name="T32" fmla="*/ 271 w 397"/>
                  <a:gd name="T33" fmla="*/ 63 h 455"/>
                  <a:gd name="T34" fmla="*/ 282 w 397"/>
                  <a:gd name="T35" fmla="*/ 40 h 455"/>
                  <a:gd name="T36" fmla="*/ 300 w 397"/>
                  <a:gd name="T37" fmla="*/ 23 h 455"/>
                  <a:gd name="T38" fmla="*/ 317 w 397"/>
                  <a:gd name="T39" fmla="*/ 0 h 455"/>
                  <a:gd name="T40" fmla="*/ 323 w 397"/>
                  <a:gd name="T41" fmla="*/ 17 h 455"/>
                  <a:gd name="T42" fmla="*/ 346 w 397"/>
                  <a:gd name="T43" fmla="*/ 46 h 455"/>
                  <a:gd name="T44" fmla="*/ 369 w 397"/>
                  <a:gd name="T45" fmla="*/ 81 h 455"/>
                  <a:gd name="T46" fmla="*/ 374 w 397"/>
                  <a:gd name="T47" fmla="*/ 138 h 455"/>
                  <a:gd name="T48" fmla="*/ 369 w 397"/>
                  <a:gd name="T49" fmla="*/ 196 h 455"/>
                  <a:gd name="T50" fmla="*/ 357 w 397"/>
                  <a:gd name="T51" fmla="*/ 259 h 455"/>
                  <a:gd name="T52" fmla="*/ 386 w 397"/>
                  <a:gd name="T53" fmla="*/ 316 h 455"/>
                  <a:gd name="T54" fmla="*/ 386 w 397"/>
                  <a:gd name="T55" fmla="*/ 374 h 455"/>
                  <a:gd name="T56" fmla="*/ 363 w 397"/>
                  <a:gd name="T57" fmla="*/ 391 h 455"/>
                  <a:gd name="T58" fmla="*/ 351 w 397"/>
                  <a:gd name="T59" fmla="*/ 397 h 455"/>
                  <a:gd name="T60" fmla="*/ 334 w 397"/>
                  <a:gd name="T61" fmla="*/ 391 h 455"/>
                  <a:gd name="T62" fmla="*/ 311 w 397"/>
                  <a:gd name="T63" fmla="*/ 409 h 455"/>
                  <a:gd name="T64" fmla="*/ 305 w 397"/>
                  <a:gd name="T65" fmla="*/ 437 h 455"/>
                  <a:gd name="T66" fmla="*/ 300 w 397"/>
                  <a:gd name="T67" fmla="*/ 455 h 455"/>
                  <a:gd name="T68" fmla="*/ 277 w 397"/>
                  <a:gd name="T69" fmla="*/ 443 h 455"/>
                  <a:gd name="T70" fmla="*/ 259 w 397"/>
                  <a:gd name="T71" fmla="*/ 443 h 455"/>
                  <a:gd name="T72" fmla="*/ 242 w 397"/>
                  <a:gd name="T73" fmla="*/ 437 h 455"/>
                  <a:gd name="T74" fmla="*/ 225 w 397"/>
                  <a:gd name="T75" fmla="*/ 432 h 455"/>
                  <a:gd name="T76" fmla="*/ 213 w 397"/>
                  <a:gd name="T77" fmla="*/ 420 h 455"/>
                  <a:gd name="T78" fmla="*/ 202 w 397"/>
                  <a:gd name="T79" fmla="*/ 414 h 455"/>
                  <a:gd name="T80" fmla="*/ 173 w 397"/>
                  <a:gd name="T81" fmla="*/ 420 h 455"/>
                  <a:gd name="T82" fmla="*/ 161 w 397"/>
                  <a:gd name="T83" fmla="*/ 420 h 455"/>
                  <a:gd name="T84" fmla="*/ 156 w 397"/>
                  <a:gd name="T85" fmla="*/ 409 h 455"/>
                  <a:gd name="T86" fmla="*/ 138 w 397"/>
                  <a:gd name="T87" fmla="*/ 397 h 455"/>
                  <a:gd name="T88" fmla="*/ 127 w 397"/>
                  <a:gd name="T89" fmla="*/ 403 h 455"/>
                  <a:gd name="T90" fmla="*/ 110 w 397"/>
                  <a:gd name="T91" fmla="*/ 386 h 455"/>
                  <a:gd name="T92" fmla="*/ 81 w 397"/>
                  <a:gd name="T93" fmla="*/ 368 h 455"/>
                  <a:gd name="T94" fmla="*/ 69 w 397"/>
                  <a:gd name="T95" fmla="*/ 351 h 455"/>
                  <a:gd name="T96" fmla="*/ 58 w 397"/>
                  <a:gd name="T97" fmla="*/ 362 h 455"/>
                  <a:gd name="T98" fmla="*/ 41 w 397"/>
                  <a:gd name="T99" fmla="*/ 351 h 455"/>
                  <a:gd name="T100" fmla="*/ 35 w 397"/>
                  <a:gd name="T101" fmla="*/ 345 h 455"/>
                  <a:gd name="T102" fmla="*/ 12 w 397"/>
                  <a:gd name="T103" fmla="*/ 334 h 455"/>
                  <a:gd name="T104" fmla="*/ 6 w 397"/>
                  <a:gd name="T105" fmla="*/ 328 h 455"/>
                  <a:gd name="T106" fmla="*/ 6 w 397"/>
                  <a:gd name="T107" fmla="*/ 316 h 455"/>
                  <a:gd name="T108" fmla="*/ 12 w 397"/>
                  <a:gd name="T109" fmla="*/ 299 h 455"/>
                  <a:gd name="T110" fmla="*/ 23 w 397"/>
                  <a:gd name="T111" fmla="*/ 288 h 455"/>
                  <a:gd name="T112" fmla="*/ 323 w 397"/>
                  <a:gd name="T113" fmla="*/ 397 h 45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97" h="455">
                    <a:moveTo>
                      <a:pt x="23" y="276"/>
                    </a:moveTo>
                    <a:lnTo>
                      <a:pt x="29" y="276"/>
                    </a:lnTo>
                    <a:lnTo>
                      <a:pt x="29" y="270"/>
                    </a:lnTo>
                    <a:lnTo>
                      <a:pt x="35" y="270"/>
                    </a:lnTo>
                    <a:lnTo>
                      <a:pt x="35" y="276"/>
                    </a:lnTo>
                    <a:lnTo>
                      <a:pt x="41" y="282"/>
                    </a:lnTo>
                    <a:lnTo>
                      <a:pt x="46" y="282"/>
                    </a:lnTo>
                    <a:lnTo>
                      <a:pt x="46" y="276"/>
                    </a:lnTo>
                    <a:lnTo>
                      <a:pt x="46" y="282"/>
                    </a:lnTo>
                    <a:lnTo>
                      <a:pt x="52" y="282"/>
                    </a:lnTo>
                    <a:lnTo>
                      <a:pt x="52" y="276"/>
                    </a:lnTo>
                    <a:lnTo>
                      <a:pt x="52" y="282"/>
                    </a:lnTo>
                    <a:lnTo>
                      <a:pt x="52" y="276"/>
                    </a:lnTo>
                    <a:lnTo>
                      <a:pt x="58" y="276"/>
                    </a:lnTo>
                    <a:lnTo>
                      <a:pt x="64" y="276"/>
                    </a:lnTo>
                    <a:lnTo>
                      <a:pt x="64" y="282"/>
                    </a:lnTo>
                    <a:lnTo>
                      <a:pt x="58" y="282"/>
                    </a:lnTo>
                    <a:lnTo>
                      <a:pt x="64" y="282"/>
                    </a:lnTo>
                    <a:lnTo>
                      <a:pt x="64" y="276"/>
                    </a:lnTo>
                    <a:lnTo>
                      <a:pt x="69" y="276"/>
                    </a:lnTo>
                    <a:lnTo>
                      <a:pt x="64" y="276"/>
                    </a:lnTo>
                    <a:lnTo>
                      <a:pt x="69" y="270"/>
                    </a:lnTo>
                    <a:lnTo>
                      <a:pt x="64" y="270"/>
                    </a:lnTo>
                    <a:lnTo>
                      <a:pt x="69" y="270"/>
                    </a:lnTo>
                    <a:lnTo>
                      <a:pt x="69" y="265"/>
                    </a:lnTo>
                    <a:lnTo>
                      <a:pt x="75" y="259"/>
                    </a:lnTo>
                    <a:lnTo>
                      <a:pt x="81" y="253"/>
                    </a:lnTo>
                    <a:lnTo>
                      <a:pt x="81" y="247"/>
                    </a:lnTo>
                    <a:lnTo>
                      <a:pt x="87" y="247"/>
                    </a:lnTo>
                    <a:lnTo>
                      <a:pt x="92" y="247"/>
                    </a:lnTo>
                    <a:lnTo>
                      <a:pt x="92" y="242"/>
                    </a:lnTo>
                    <a:lnTo>
                      <a:pt x="92" y="247"/>
                    </a:lnTo>
                    <a:lnTo>
                      <a:pt x="98" y="247"/>
                    </a:lnTo>
                    <a:lnTo>
                      <a:pt x="104" y="253"/>
                    </a:lnTo>
                    <a:lnTo>
                      <a:pt x="98" y="253"/>
                    </a:lnTo>
                    <a:lnTo>
                      <a:pt x="98" y="259"/>
                    </a:lnTo>
                    <a:lnTo>
                      <a:pt x="104" y="259"/>
                    </a:lnTo>
                    <a:lnTo>
                      <a:pt x="110" y="259"/>
                    </a:lnTo>
                    <a:lnTo>
                      <a:pt x="115" y="259"/>
                    </a:lnTo>
                    <a:lnTo>
                      <a:pt x="121" y="253"/>
                    </a:lnTo>
                    <a:lnTo>
                      <a:pt x="121" y="247"/>
                    </a:lnTo>
                    <a:lnTo>
                      <a:pt x="121" y="242"/>
                    </a:lnTo>
                    <a:lnTo>
                      <a:pt x="121" y="236"/>
                    </a:lnTo>
                    <a:lnTo>
                      <a:pt x="121" y="230"/>
                    </a:lnTo>
                    <a:lnTo>
                      <a:pt x="127" y="230"/>
                    </a:lnTo>
                    <a:lnTo>
                      <a:pt x="133" y="230"/>
                    </a:lnTo>
                    <a:lnTo>
                      <a:pt x="138" y="224"/>
                    </a:lnTo>
                    <a:lnTo>
                      <a:pt x="144" y="224"/>
                    </a:lnTo>
                    <a:lnTo>
                      <a:pt x="150" y="230"/>
                    </a:lnTo>
                    <a:lnTo>
                      <a:pt x="156" y="230"/>
                    </a:lnTo>
                    <a:lnTo>
                      <a:pt x="156" y="224"/>
                    </a:lnTo>
                    <a:lnTo>
                      <a:pt x="161" y="224"/>
                    </a:lnTo>
                    <a:lnTo>
                      <a:pt x="167" y="224"/>
                    </a:lnTo>
                    <a:lnTo>
                      <a:pt x="173" y="219"/>
                    </a:lnTo>
                    <a:lnTo>
                      <a:pt x="173" y="213"/>
                    </a:lnTo>
                    <a:lnTo>
                      <a:pt x="179" y="207"/>
                    </a:lnTo>
                    <a:lnTo>
                      <a:pt x="173" y="207"/>
                    </a:lnTo>
                    <a:lnTo>
                      <a:pt x="173" y="201"/>
                    </a:lnTo>
                    <a:lnTo>
                      <a:pt x="167" y="201"/>
                    </a:lnTo>
                    <a:lnTo>
                      <a:pt x="173" y="196"/>
                    </a:lnTo>
                    <a:lnTo>
                      <a:pt x="167" y="196"/>
                    </a:lnTo>
                    <a:lnTo>
                      <a:pt x="173" y="190"/>
                    </a:lnTo>
                    <a:lnTo>
                      <a:pt x="179" y="190"/>
                    </a:lnTo>
                    <a:lnTo>
                      <a:pt x="179" y="184"/>
                    </a:lnTo>
                    <a:lnTo>
                      <a:pt x="184" y="178"/>
                    </a:lnTo>
                    <a:lnTo>
                      <a:pt x="190" y="173"/>
                    </a:lnTo>
                    <a:lnTo>
                      <a:pt x="184" y="173"/>
                    </a:lnTo>
                    <a:lnTo>
                      <a:pt x="184" y="167"/>
                    </a:lnTo>
                    <a:lnTo>
                      <a:pt x="179" y="161"/>
                    </a:lnTo>
                    <a:lnTo>
                      <a:pt x="179" y="155"/>
                    </a:lnTo>
                    <a:lnTo>
                      <a:pt x="179" y="150"/>
                    </a:lnTo>
                    <a:lnTo>
                      <a:pt x="179" y="144"/>
                    </a:lnTo>
                    <a:lnTo>
                      <a:pt x="179" y="138"/>
                    </a:lnTo>
                    <a:lnTo>
                      <a:pt x="173" y="138"/>
                    </a:lnTo>
                    <a:lnTo>
                      <a:pt x="179" y="132"/>
                    </a:lnTo>
                    <a:lnTo>
                      <a:pt x="184" y="127"/>
                    </a:lnTo>
                    <a:lnTo>
                      <a:pt x="190" y="121"/>
                    </a:lnTo>
                    <a:lnTo>
                      <a:pt x="190" y="127"/>
                    </a:lnTo>
                    <a:lnTo>
                      <a:pt x="196" y="127"/>
                    </a:lnTo>
                    <a:lnTo>
                      <a:pt x="196" y="121"/>
                    </a:lnTo>
                    <a:lnTo>
                      <a:pt x="202" y="121"/>
                    </a:lnTo>
                    <a:lnTo>
                      <a:pt x="208" y="121"/>
                    </a:lnTo>
                    <a:lnTo>
                      <a:pt x="213" y="121"/>
                    </a:lnTo>
                    <a:lnTo>
                      <a:pt x="219" y="121"/>
                    </a:lnTo>
                    <a:lnTo>
                      <a:pt x="219" y="115"/>
                    </a:lnTo>
                    <a:lnTo>
                      <a:pt x="225" y="109"/>
                    </a:lnTo>
                    <a:lnTo>
                      <a:pt x="231" y="109"/>
                    </a:lnTo>
                    <a:lnTo>
                      <a:pt x="231" y="104"/>
                    </a:lnTo>
                    <a:lnTo>
                      <a:pt x="236" y="104"/>
                    </a:lnTo>
                    <a:lnTo>
                      <a:pt x="236" y="98"/>
                    </a:lnTo>
                    <a:lnTo>
                      <a:pt x="242" y="98"/>
                    </a:lnTo>
                    <a:lnTo>
                      <a:pt x="242" y="92"/>
                    </a:lnTo>
                    <a:lnTo>
                      <a:pt x="248" y="92"/>
                    </a:lnTo>
                    <a:lnTo>
                      <a:pt x="254" y="92"/>
                    </a:lnTo>
                    <a:lnTo>
                      <a:pt x="254" y="86"/>
                    </a:lnTo>
                    <a:lnTo>
                      <a:pt x="259" y="86"/>
                    </a:lnTo>
                    <a:lnTo>
                      <a:pt x="259" y="81"/>
                    </a:lnTo>
                    <a:lnTo>
                      <a:pt x="265" y="81"/>
                    </a:lnTo>
                    <a:lnTo>
                      <a:pt x="265" y="75"/>
                    </a:lnTo>
                    <a:lnTo>
                      <a:pt x="271" y="75"/>
                    </a:lnTo>
                    <a:lnTo>
                      <a:pt x="271" y="69"/>
                    </a:lnTo>
                    <a:lnTo>
                      <a:pt x="271" y="63"/>
                    </a:lnTo>
                    <a:lnTo>
                      <a:pt x="271" y="57"/>
                    </a:lnTo>
                    <a:lnTo>
                      <a:pt x="277" y="57"/>
                    </a:lnTo>
                    <a:lnTo>
                      <a:pt x="277" y="52"/>
                    </a:lnTo>
                    <a:lnTo>
                      <a:pt x="277" y="46"/>
                    </a:lnTo>
                    <a:lnTo>
                      <a:pt x="277" y="40"/>
                    </a:lnTo>
                    <a:lnTo>
                      <a:pt x="282" y="40"/>
                    </a:lnTo>
                    <a:lnTo>
                      <a:pt x="282" y="34"/>
                    </a:lnTo>
                    <a:lnTo>
                      <a:pt x="288" y="34"/>
                    </a:lnTo>
                    <a:lnTo>
                      <a:pt x="294" y="34"/>
                    </a:lnTo>
                    <a:lnTo>
                      <a:pt x="294" y="29"/>
                    </a:lnTo>
                    <a:lnTo>
                      <a:pt x="294" y="23"/>
                    </a:lnTo>
                    <a:lnTo>
                      <a:pt x="300" y="23"/>
                    </a:lnTo>
                    <a:lnTo>
                      <a:pt x="300" y="17"/>
                    </a:lnTo>
                    <a:lnTo>
                      <a:pt x="305" y="11"/>
                    </a:lnTo>
                    <a:lnTo>
                      <a:pt x="305" y="6"/>
                    </a:lnTo>
                    <a:lnTo>
                      <a:pt x="311" y="6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17" y="6"/>
                    </a:lnTo>
                    <a:lnTo>
                      <a:pt x="323" y="6"/>
                    </a:lnTo>
                    <a:lnTo>
                      <a:pt x="323" y="11"/>
                    </a:lnTo>
                    <a:lnTo>
                      <a:pt x="328" y="11"/>
                    </a:lnTo>
                    <a:lnTo>
                      <a:pt x="328" y="17"/>
                    </a:lnTo>
                    <a:lnTo>
                      <a:pt x="323" y="17"/>
                    </a:lnTo>
                    <a:lnTo>
                      <a:pt x="323" y="23"/>
                    </a:lnTo>
                    <a:lnTo>
                      <a:pt x="323" y="29"/>
                    </a:lnTo>
                    <a:lnTo>
                      <a:pt x="334" y="34"/>
                    </a:lnTo>
                    <a:lnTo>
                      <a:pt x="340" y="34"/>
                    </a:lnTo>
                    <a:lnTo>
                      <a:pt x="340" y="40"/>
                    </a:lnTo>
                    <a:lnTo>
                      <a:pt x="346" y="46"/>
                    </a:lnTo>
                    <a:lnTo>
                      <a:pt x="351" y="46"/>
                    </a:lnTo>
                    <a:lnTo>
                      <a:pt x="357" y="52"/>
                    </a:lnTo>
                    <a:lnTo>
                      <a:pt x="357" y="57"/>
                    </a:lnTo>
                    <a:lnTo>
                      <a:pt x="363" y="63"/>
                    </a:lnTo>
                    <a:lnTo>
                      <a:pt x="363" y="69"/>
                    </a:lnTo>
                    <a:lnTo>
                      <a:pt x="369" y="81"/>
                    </a:lnTo>
                    <a:lnTo>
                      <a:pt x="369" y="86"/>
                    </a:lnTo>
                    <a:lnTo>
                      <a:pt x="380" y="104"/>
                    </a:lnTo>
                    <a:lnTo>
                      <a:pt x="386" y="115"/>
                    </a:lnTo>
                    <a:lnTo>
                      <a:pt x="380" y="127"/>
                    </a:lnTo>
                    <a:lnTo>
                      <a:pt x="380" y="132"/>
                    </a:lnTo>
                    <a:lnTo>
                      <a:pt x="374" y="138"/>
                    </a:lnTo>
                    <a:lnTo>
                      <a:pt x="369" y="150"/>
                    </a:lnTo>
                    <a:lnTo>
                      <a:pt x="369" y="173"/>
                    </a:lnTo>
                    <a:lnTo>
                      <a:pt x="369" y="178"/>
                    </a:lnTo>
                    <a:lnTo>
                      <a:pt x="369" y="184"/>
                    </a:lnTo>
                    <a:lnTo>
                      <a:pt x="363" y="184"/>
                    </a:lnTo>
                    <a:lnTo>
                      <a:pt x="369" y="196"/>
                    </a:lnTo>
                    <a:lnTo>
                      <a:pt x="369" y="201"/>
                    </a:lnTo>
                    <a:lnTo>
                      <a:pt x="374" y="201"/>
                    </a:lnTo>
                    <a:lnTo>
                      <a:pt x="369" y="213"/>
                    </a:lnTo>
                    <a:lnTo>
                      <a:pt x="369" y="230"/>
                    </a:lnTo>
                    <a:lnTo>
                      <a:pt x="357" y="253"/>
                    </a:lnTo>
                    <a:lnTo>
                      <a:pt x="357" y="259"/>
                    </a:lnTo>
                    <a:lnTo>
                      <a:pt x="374" y="270"/>
                    </a:lnTo>
                    <a:lnTo>
                      <a:pt x="392" y="282"/>
                    </a:lnTo>
                    <a:lnTo>
                      <a:pt x="392" y="288"/>
                    </a:lnTo>
                    <a:lnTo>
                      <a:pt x="392" y="293"/>
                    </a:lnTo>
                    <a:lnTo>
                      <a:pt x="386" y="311"/>
                    </a:lnTo>
                    <a:lnTo>
                      <a:pt x="386" y="316"/>
                    </a:lnTo>
                    <a:lnTo>
                      <a:pt x="386" y="322"/>
                    </a:lnTo>
                    <a:lnTo>
                      <a:pt x="386" y="339"/>
                    </a:lnTo>
                    <a:lnTo>
                      <a:pt x="392" y="345"/>
                    </a:lnTo>
                    <a:lnTo>
                      <a:pt x="397" y="345"/>
                    </a:lnTo>
                    <a:lnTo>
                      <a:pt x="386" y="368"/>
                    </a:lnTo>
                    <a:lnTo>
                      <a:pt x="386" y="374"/>
                    </a:lnTo>
                    <a:lnTo>
                      <a:pt x="386" y="386"/>
                    </a:lnTo>
                    <a:lnTo>
                      <a:pt x="386" y="391"/>
                    </a:lnTo>
                    <a:lnTo>
                      <a:pt x="380" y="391"/>
                    </a:lnTo>
                    <a:lnTo>
                      <a:pt x="374" y="391"/>
                    </a:lnTo>
                    <a:lnTo>
                      <a:pt x="369" y="391"/>
                    </a:lnTo>
                    <a:lnTo>
                      <a:pt x="363" y="391"/>
                    </a:lnTo>
                    <a:lnTo>
                      <a:pt x="357" y="391"/>
                    </a:lnTo>
                    <a:lnTo>
                      <a:pt x="357" y="397"/>
                    </a:lnTo>
                    <a:lnTo>
                      <a:pt x="351" y="391"/>
                    </a:lnTo>
                    <a:lnTo>
                      <a:pt x="351" y="397"/>
                    </a:lnTo>
                    <a:lnTo>
                      <a:pt x="346" y="397"/>
                    </a:lnTo>
                    <a:lnTo>
                      <a:pt x="351" y="397"/>
                    </a:lnTo>
                    <a:lnTo>
                      <a:pt x="346" y="391"/>
                    </a:lnTo>
                    <a:lnTo>
                      <a:pt x="351" y="386"/>
                    </a:lnTo>
                    <a:lnTo>
                      <a:pt x="346" y="386"/>
                    </a:lnTo>
                    <a:lnTo>
                      <a:pt x="346" y="391"/>
                    </a:lnTo>
                    <a:lnTo>
                      <a:pt x="340" y="391"/>
                    </a:lnTo>
                    <a:lnTo>
                      <a:pt x="334" y="391"/>
                    </a:lnTo>
                    <a:lnTo>
                      <a:pt x="328" y="391"/>
                    </a:lnTo>
                    <a:lnTo>
                      <a:pt x="323" y="391"/>
                    </a:lnTo>
                    <a:lnTo>
                      <a:pt x="323" y="397"/>
                    </a:lnTo>
                    <a:lnTo>
                      <a:pt x="317" y="403"/>
                    </a:lnTo>
                    <a:lnTo>
                      <a:pt x="311" y="403"/>
                    </a:lnTo>
                    <a:lnTo>
                      <a:pt x="311" y="409"/>
                    </a:lnTo>
                    <a:lnTo>
                      <a:pt x="305" y="414"/>
                    </a:lnTo>
                    <a:lnTo>
                      <a:pt x="311" y="414"/>
                    </a:lnTo>
                    <a:lnTo>
                      <a:pt x="311" y="420"/>
                    </a:lnTo>
                    <a:lnTo>
                      <a:pt x="305" y="426"/>
                    </a:lnTo>
                    <a:lnTo>
                      <a:pt x="305" y="432"/>
                    </a:lnTo>
                    <a:lnTo>
                      <a:pt x="305" y="437"/>
                    </a:lnTo>
                    <a:lnTo>
                      <a:pt x="305" y="443"/>
                    </a:lnTo>
                    <a:lnTo>
                      <a:pt x="300" y="443"/>
                    </a:lnTo>
                    <a:lnTo>
                      <a:pt x="305" y="443"/>
                    </a:lnTo>
                    <a:lnTo>
                      <a:pt x="311" y="443"/>
                    </a:lnTo>
                    <a:lnTo>
                      <a:pt x="305" y="449"/>
                    </a:lnTo>
                    <a:lnTo>
                      <a:pt x="300" y="455"/>
                    </a:lnTo>
                    <a:lnTo>
                      <a:pt x="294" y="449"/>
                    </a:lnTo>
                    <a:lnTo>
                      <a:pt x="294" y="443"/>
                    </a:lnTo>
                    <a:lnTo>
                      <a:pt x="288" y="443"/>
                    </a:lnTo>
                    <a:lnTo>
                      <a:pt x="282" y="443"/>
                    </a:lnTo>
                    <a:lnTo>
                      <a:pt x="282" y="437"/>
                    </a:lnTo>
                    <a:lnTo>
                      <a:pt x="277" y="443"/>
                    </a:lnTo>
                    <a:lnTo>
                      <a:pt x="271" y="437"/>
                    </a:lnTo>
                    <a:lnTo>
                      <a:pt x="265" y="443"/>
                    </a:lnTo>
                    <a:lnTo>
                      <a:pt x="271" y="443"/>
                    </a:lnTo>
                    <a:lnTo>
                      <a:pt x="265" y="443"/>
                    </a:lnTo>
                    <a:lnTo>
                      <a:pt x="265" y="449"/>
                    </a:lnTo>
                    <a:lnTo>
                      <a:pt x="259" y="443"/>
                    </a:lnTo>
                    <a:lnTo>
                      <a:pt x="259" y="449"/>
                    </a:lnTo>
                    <a:lnTo>
                      <a:pt x="254" y="455"/>
                    </a:lnTo>
                    <a:lnTo>
                      <a:pt x="248" y="449"/>
                    </a:lnTo>
                    <a:lnTo>
                      <a:pt x="242" y="449"/>
                    </a:lnTo>
                    <a:lnTo>
                      <a:pt x="242" y="443"/>
                    </a:lnTo>
                    <a:lnTo>
                      <a:pt x="242" y="437"/>
                    </a:lnTo>
                    <a:lnTo>
                      <a:pt x="236" y="437"/>
                    </a:lnTo>
                    <a:lnTo>
                      <a:pt x="236" y="432"/>
                    </a:lnTo>
                    <a:lnTo>
                      <a:pt x="231" y="432"/>
                    </a:lnTo>
                    <a:lnTo>
                      <a:pt x="231" y="426"/>
                    </a:lnTo>
                    <a:lnTo>
                      <a:pt x="231" y="432"/>
                    </a:lnTo>
                    <a:lnTo>
                      <a:pt x="225" y="432"/>
                    </a:lnTo>
                    <a:lnTo>
                      <a:pt x="225" y="437"/>
                    </a:lnTo>
                    <a:lnTo>
                      <a:pt x="225" y="432"/>
                    </a:lnTo>
                    <a:lnTo>
                      <a:pt x="225" y="426"/>
                    </a:lnTo>
                    <a:lnTo>
                      <a:pt x="219" y="426"/>
                    </a:lnTo>
                    <a:lnTo>
                      <a:pt x="219" y="420"/>
                    </a:lnTo>
                    <a:lnTo>
                      <a:pt x="213" y="420"/>
                    </a:lnTo>
                    <a:lnTo>
                      <a:pt x="208" y="420"/>
                    </a:lnTo>
                    <a:lnTo>
                      <a:pt x="208" y="414"/>
                    </a:lnTo>
                    <a:lnTo>
                      <a:pt x="202" y="420"/>
                    </a:lnTo>
                    <a:lnTo>
                      <a:pt x="196" y="420"/>
                    </a:lnTo>
                    <a:lnTo>
                      <a:pt x="196" y="414"/>
                    </a:lnTo>
                    <a:lnTo>
                      <a:pt x="202" y="414"/>
                    </a:lnTo>
                    <a:lnTo>
                      <a:pt x="196" y="414"/>
                    </a:lnTo>
                    <a:lnTo>
                      <a:pt x="190" y="414"/>
                    </a:lnTo>
                    <a:lnTo>
                      <a:pt x="184" y="414"/>
                    </a:lnTo>
                    <a:lnTo>
                      <a:pt x="184" y="420"/>
                    </a:lnTo>
                    <a:lnTo>
                      <a:pt x="179" y="420"/>
                    </a:lnTo>
                    <a:lnTo>
                      <a:pt x="173" y="420"/>
                    </a:lnTo>
                    <a:lnTo>
                      <a:pt x="167" y="420"/>
                    </a:lnTo>
                    <a:lnTo>
                      <a:pt x="173" y="426"/>
                    </a:lnTo>
                    <a:lnTo>
                      <a:pt x="167" y="426"/>
                    </a:lnTo>
                    <a:lnTo>
                      <a:pt x="167" y="432"/>
                    </a:lnTo>
                    <a:lnTo>
                      <a:pt x="161" y="426"/>
                    </a:lnTo>
                    <a:lnTo>
                      <a:pt x="161" y="420"/>
                    </a:lnTo>
                    <a:lnTo>
                      <a:pt x="156" y="420"/>
                    </a:lnTo>
                    <a:lnTo>
                      <a:pt x="161" y="414"/>
                    </a:lnTo>
                    <a:lnTo>
                      <a:pt x="156" y="414"/>
                    </a:lnTo>
                    <a:lnTo>
                      <a:pt x="161" y="414"/>
                    </a:lnTo>
                    <a:lnTo>
                      <a:pt x="161" y="409"/>
                    </a:lnTo>
                    <a:lnTo>
                      <a:pt x="156" y="409"/>
                    </a:lnTo>
                    <a:lnTo>
                      <a:pt x="150" y="403"/>
                    </a:lnTo>
                    <a:lnTo>
                      <a:pt x="156" y="403"/>
                    </a:lnTo>
                    <a:lnTo>
                      <a:pt x="150" y="403"/>
                    </a:lnTo>
                    <a:lnTo>
                      <a:pt x="144" y="403"/>
                    </a:lnTo>
                    <a:lnTo>
                      <a:pt x="144" y="397"/>
                    </a:lnTo>
                    <a:lnTo>
                      <a:pt x="138" y="397"/>
                    </a:lnTo>
                    <a:lnTo>
                      <a:pt x="138" y="403"/>
                    </a:lnTo>
                    <a:lnTo>
                      <a:pt x="138" y="409"/>
                    </a:lnTo>
                    <a:lnTo>
                      <a:pt x="138" y="403"/>
                    </a:lnTo>
                    <a:lnTo>
                      <a:pt x="133" y="409"/>
                    </a:lnTo>
                    <a:lnTo>
                      <a:pt x="133" y="403"/>
                    </a:lnTo>
                    <a:lnTo>
                      <a:pt x="127" y="403"/>
                    </a:lnTo>
                    <a:lnTo>
                      <a:pt x="127" y="397"/>
                    </a:lnTo>
                    <a:lnTo>
                      <a:pt x="121" y="397"/>
                    </a:lnTo>
                    <a:lnTo>
                      <a:pt x="121" y="391"/>
                    </a:lnTo>
                    <a:lnTo>
                      <a:pt x="115" y="391"/>
                    </a:lnTo>
                    <a:lnTo>
                      <a:pt x="110" y="391"/>
                    </a:lnTo>
                    <a:lnTo>
                      <a:pt x="110" y="386"/>
                    </a:lnTo>
                    <a:lnTo>
                      <a:pt x="104" y="386"/>
                    </a:lnTo>
                    <a:lnTo>
                      <a:pt x="98" y="380"/>
                    </a:lnTo>
                    <a:lnTo>
                      <a:pt x="92" y="380"/>
                    </a:lnTo>
                    <a:lnTo>
                      <a:pt x="92" y="374"/>
                    </a:lnTo>
                    <a:lnTo>
                      <a:pt x="87" y="374"/>
                    </a:lnTo>
                    <a:lnTo>
                      <a:pt x="81" y="368"/>
                    </a:lnTo>
                    <a:lnTo>
                      <a:pt x="87" y="368"/>
                    </a:lnTo>
                    <a:lnTo>
                      <a:pt x="87" y="362"/>
                    </a:lnTo>
                    <a:lnTo>
                      <a:pt x="81" y="357"/>
                    </a:lnTo>
                    <a:lnTo>
                      <a:pt x="75" y="357"/>
                    </a:lnTo>
                    <a:lnTo>
                      <a:pt x="75" y="351"/>
                    </a:lnTo>
                    <a:lnTo>
                      <a:pt x="69" y="351"/>
                    </a:lnTo>
                    <a:lnTo>
                      <a:pt x="69" y="357"/>
                    </a:lnTo>
                    <a:lnTo>
                      <a:pt x="64" y="357"/>
                    </a:lnTo>
                    <a:lnTo>
                      <a:pt x="64" y="362"/>
                    </a:lnTo>
                    <a:lnTo>
                      <a:pt x="64" y="357"/>
                    </a:lnTo>
                    <a:lnTo>
                      <a:pt x="58" y="357"/>
                    </a:lnTo>
                    <a:lnTo>
                      <a:pt x="58" y="362"/>
                    </a:lnTo>
                    <a:lnTo>
                      <a:pt x="52" y="362"/>
                    </a:lnTo>
                    <a:lnTo>
                      <a:pt x="46" y="362"/>
                    </a:lnTo>
                    <a:lnTo>
                      <a:pt x="46" y="357"/>
                    </a:lnTo>
                    <a:lnTo>
                      <a:pt x="41" y="351"/>
                    </a:lnTo>
                    <a:lnTo>
                      <a:pt x="41" y="345"/>
                    </a:lnTo>
                    <a:lnTo>
                      <a:pt x="41" y="351"/>
                    </a:lnTo>
                    <a:lnTo>
                      <a:pt x="41" y="345"/>
                    </a:lnTo>
                    <a:lnTo>
                      <a:pt x="35" y="351"/>
                    </a:lnTo>
                    <a:lnTo>
                      <a:pt x="35" y="345"/>
                    </a:lnTo>
                    <a:lnTo>
                      <a:pt x="35" y="351"/>
                    </a:lnTo>
                    <a:lnTo>
                      <a:pt x="29" y="351"/>
                    </a:lnTo>
                    <a:lnTo>
                      <a:pt x="35" y="345"/>
                    </a:lnTo>
                    <a:lnTo>
                      <a:pt x="29" y="345"/>
                    </a:lnTo>
                    <a:lnTo>
                      <a:pt x="29" y="339"/>
                    </a:lnTo>
                    <a:lnTo>
                      <a:pt x="23" y="339"/>
                    </a:lnTo>
                    <a:lnTo>
                      <a:pt x="18" y="339"/>
                    </a:lnTo>
                    <a:lnTo>
                      <a:pt x="18" y="334"/>
                    </a:lnTo>
                    <a:lnTo>
                      <a:pt x="12" y="334"/>
                    </a:lnTo>
                    <a:lnTo>
                      <a:pt x="12" y="328"/>
                    </a:lnTo>
                    <a:lnTo>
                      <a:pt x="6" y="328"/>
                    </a:lnTo>
                    <a:lnTo>
                      <a:pt x="6" y="334"/>
                    </a:lnTo>
                    <a:lnTo>
                      <a:pt x="6" y="328"/>
                    </a:lnTo>
                    <a:lnTo>
                      <a:pt x="6" y="334"/>
                    </a:lnTo>
                    <a:lnTo>
                      <a:pt x="6" y="328"/>
                    </a:lnTo>
                    <a:lnTo>
                      <a:pt x="0" y="328"/>
                    </a:lnTo>
                    <a:lnTo>
                      <a:pt x="6" y="328"/>
                    </a:lnTo>
                    <a:lnTo>
                      <a:pt x="0" y="328"/>
                    </a:lnTo>
                    <a:lnTo>
                      <a:pt x="0" y="322"/>
                    </a:lnTo>
                    <a:lnTo>
                      <a:pt x="6" y="322"/>
                    </a:lnTo>
                    <a:lnTo>
                      <a:pt x="6" y="316"/>
                    </a:lnTo>
                    <a:lnTo>
                      <a:pt x="6" y="311"/>
                    </a:lnTo>
                    <a:lnTo>
                      <a:pt x="12" y="311"/>
                    </a:lnTo>
                    <a:lnTo>
                      <a:pt x="12" y="305"/>
                    </a:lnTo>
                    <a:lnTo>
                      <a:pt x="6" y="305"/>
                    </a:lnTo>
                    <a:lnTo>
                      <a:pt x="12" y="305"/>
                    </a:lnTo>
                    <a:lnTo>
                      <a:pt x="12" y="299"/>
                    </a:lnTo>
                    <a:lnTo>
                      <a:pt x="18" y="299"/>
                    </a:lnTo>
                    <a:lnTo>
                      <a:pt x="18" y="293"/>
                    </a:lnTo>
                    <a:lnTo>
                      <a:pt x="23" y="293"/>
                    </a:lnTo>
                    <a:lnTo>
                      <a:pt x="18" y="293"/>
                    </a:lnTo>
                    <a:lnTo>
                      <a:pt x="23" y="293"/>
                    </a:lnTo>
                    <a:lnTo>
                      <a:pt x="23" y="288"/>
                    </a:lnTo>
                    <a:lnTo>
                      <a:pt x="23" y="282"/>
                    </a:lnTo>
                    <a:lnTo>
                      <a:pt x="23" y="276"/>
                    </a:lnTo>
                    <a:lnTo>
                      <a:pt x="29" y="276"/>
                    </a:lnTo>
                    <a:lnTo>
                      <a:pt x="23" y="276"/>
                    </a:lnTo>
                    <a:close/>
                    <a:moveTo>
                      <a:pt x="317" y="397"/>
                    </a:moveTo>
                    <a:lnTo>
                      <a:pt x="323" y="397"/>
                    </a:lnTo>
                    <a:lnTo>
                      <a:pt x="323" y="391"/>
                    </a:lnTo>
                    <a:lnTo>
                      <a:pt x="317" y="391"/>
                    </a:lnTo>
                    <a:lnTo>
                      <a:pt x="317" y="397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1" name="Freeform 381"/>
              <p:cNvSpPr>
                <a:spLocks/>
              </p:cNvSpPr>
              <p:nvPr/>
            </p:nvSpPr>
            <p:spPr bwMode="auto">
              <a:xfrm>
                <a:off x="1415" y="2381"/>
                <a:ext cx="276" cy="219"/>
              </a:xfrm>
              <a:custGeom>
                <a:avLst/>
                <a:gdLst>
                  <a:gd name="T0" fmla="*/ 23 w 276"/>
                  <a:gd name="T1" fmla="*/ 69 h 219"/>
                  <a:gd name="T2" fmla="*/ 34 w 276"/>
                  <a:gd name="T3" fmla="*/ 69 h 219"/>
                  <a:gd name="T4" fmla="*/ 46 w 276"/>
                  <a:gd name="T5" fmla="*/ 69 h 219"/>
                  <a:gd name="T6" fmla="*/ 46 w 276"/>
                  <a:gd name="T7" fmla="*/ 58 h 219"/>
                  <a:gd name="T8" fmla="*/ 57 w 276"/>
                  <a:gd name="T9" fmla="*/ 52 h 219"/>
                  <a:gd name="T10" fmla="*/ 57 w 276"/>
                  <a:gd name="T11" fmla="*/ 35 h 219"/>
                  <a:gd name="T12" fmla="*/ 57 w 276"/>
                  <a:gd name="T13" fmla="*/ 23 h 219"/>
                  <a:gd name="T14" fmla="*/ 57 w 276"/>
                  <a:gd name="T15" fmla="*/ 6 h 219"/>
                  <a:gd name="T16" fmla="*/ 74 w 276"/>
                  <a:gd name="T17" fmla="*/ 0 h 219"/>
                  <a:gd name="T18" fmla="*/ 86 w 276"/>
                  <a:gd name="T19" fmla="*/ 0 h 219"/>
                  <a:gd name="T20" fmla="*/ 98 w 276"/>
                  <a:gd name="T21" fmla="*/ 6 h 219"/>
                  <a:gd name="T22" fmla="*/ 115 w 276"/>
                  <a:gd name="T23" fmla="*/ 12 h 219"/>
                  <a:gd name="T24" fmla="*/ 121 w 276"/>
                  <a:gd name="T25" fmla="*/ 18 h 219"/>
                  <a:gd name="T26" fmla="*/ 126 w 276"/>
                  <a:gd name="T27" fmla="*/ 23 h 219"/>
                  <a:gd name="T28" fmla="*/ 138 w 276"/>
                  <a:gd name="T29" fmla="*/ 35 h 219"/>
                  <a:gd name="T30" fmla="*/ 155 w 276"/>
                  <a:gd name="T31" fmla="*/ 35 h 219"/>
                  <a:gd name="T32" fmla="*/ 161 w 276"/>
                  <a:gd name="T33" fmla="*/ 23 h 219"/>
                  <a:gd name="T34" fmla="*/ 178 w 276"/>
                  <a:gd name="T35" fmla="*/ 29 h 219"/>
                  <a:gd name="T36" fmla="*/ 178 w 276"/>
                  <a:gd name="T37" fmla="*/ 46 h 219"/>
                  <a:gd name="T38" fmla="*/ 172 w 276"/>
                  <a:gd name="T39" fmla="*/ 52 h 219"/>
                  <a:gd name="T40" fmla="*/ 178 w 276"/>
                  <a:gd name="T41" fmla="*/ 69 h 219"/>
                  <a:gd name="T42" fmla="*/ 184 w 276"/>
                  <a:gd name="T43" fmla="*/ 75 h 219"/>
                  <a:gd name="T44" fmla="*/ 190 w 276"/>
                  <a:gd name="T45" fmla="*/ 92 h 219"/>
                  <a:gd name="T46" fmla="*/ 195 w 276"/>
                  <a:gd name="T47" fmla="*/ 110 h 219"/>
                  <a:gd name="T48" fmla="*/ 207 w 276"/>
                  <a:gd name="T49" fmla="*/ 115 h 219"/>
                  <a:gd name="T50" fmla="*/ 218 w 276"/>
                  <a:gd name="T51" fmla="*/ 115 h 219"/>
                  <a:gd name="T52" fmla="*/ 230 w 276"/>
                  <a:gd name="T53" fmla="*/ 133 h 219"/>
                  <a:gd name="T54" fmla="*/ 236 w 276"/>
                  <a:gd name="T55" fmla="*/ 138 h 219"/>
                  <a:gd name="T56" fmla="*/ 236 w 276"/>
                  <a:gd name="T57" fmla="*/ 156 h 219"/>
                  <a:gd name="T58" fmla="*/ 247 w 276"/>
                  <a:gd name="T59" fmla="*/ 161 h 219"/>
                  <a:gd name="T60" fmla="*/ 264 w 276"/>
                  <a:gd name="T61" fmla="*/ 167 h 219"/>
                  <a:gd name="T62" fmla="*/ 264 w 276"/>
                  <a:gd name="T63" fmla="*/ 179 h 219"/>
                  <a:gd name="T64" fmla="*/ 270 w 276"/>
                  <a:gd name="T65" fmla="*/ 196 h 219"/>
                  <a:gd name="T66" fmla="*/ 276 w 276"/>
                  <a:gd name="T67" fmla="*/ 207 h 219"/>
                  <a:gd name="T68" fmla="*/ 264 w 276"/>
                  <a:gd name="T69" fmla="*/ 213 h 219"/>
                  <a:gd name="T70" fmla="*/ 253 w 276"/>
                  <a:gd name="T71" fmla="*/ 207 h 219"/>
                  <a:gd name="T72" fmla="*/ 247 w 276"/>
                  <a:gd name="T73" fmla="*/ 219 h 219"/>
                  <a:gd name="T74" fmla="*/ 224 w 276"/>
                  <a:gd name="T75" fmla="*/ 213 h 219"/>
                  <a:gd name="T76" fmla="*/ 207 w 276"/>
                  <a:gd name="T77" fmla="*/ 213 h 219"/>
                  <a:gd name="T78" fmla="*/ 195 w 276"/>
                  <a:gd name="T79" fmla="*/ 207 h 219"/>
                  <a:gd name="T80" fmla="*/ 172 w 276"/>
                  <a:gd name="T81" fmla="*/ 202 h 219"/>
                  <a:gd name="T82" fmla="*/ 144 w 276"/>
                  <a:gd name="T83" fmla="*/ 196 h 219"/>
                  <a:gd name="T84" fmla="*/ 138 w 276"/>
                  <a:gd name="T85" fmla="*/ 196 h 219"/>
                  <a:gd name="T86" fmla="*/ 126 w 276"/>
                  <a:gd name="T87" fmla="*/ 184 h 219"/>
                  <a:gd name="T88" fmla="*/ 115 w 276"/>
                  <a:gd name="T89" fmla="*/ 184 h 219"/>
                  <a:gd name="T90" fmla="*/ 103 w 276"/>
                  <a:gd name="T91" fmla="*/ 202 h 219"/>
                  <a:gd name="T92" fmla="*/ 86 w 276"/>
                  <a:gd name="T93" fmla="*/ 190 h 219"/>
                  <a:gd name="T94" fmla="*/ 69 w 276"/>
                  <a:gd name="T95" fmla="*/ 184 h 219"/>
                  <a:gd name="T96" fmla="*/ 57 w 276"/>
                  <a:gd name="T97" fmla="*/ 184 h 219"/>
                  <a:gd name="T98" fmla="*/ 40 w 276"/>
                  <a:gd name="T99" fmla="*/ 173 h 219"/>
                  <a:gd name="T100" fmla="*/ 28 w 276"/>
                  <a:gd name="T101" fmla="*/ 161 h 219"/>
                  <a:gd name="T102" fmla="*/ 23 w 276"/>
                  <a:gd name="T103" fmla="*/ 156 h 219"/>
                  <a:gd name="T104" fmla="*/ 34 w 276"/>
                  <a:gd name="T105" fmla="*/ 144 h 219"/>
                  <a:gd name="T106" fmla="*/ 40 w 276"/>
                  <a:gd name="T107" fmla="*/ 138 h 219"/>
                  <a:gd name="T108" fmla="*/ 28 w 276"/>
                  <a:gd name="T109" fmla="*/ 127 h 219"/>
                  <a:gd name="T110" fmla="*/ 17 w 276"/>
                  <a:gd name="T111" fmla="*/ 127 h 219"/>
                  <a:gd name="T112" fmla="*/ 5 w 276"/>
                  <a:gd name="T113" fmla="*/ 115 h 219"/>
                  <a:gd name="T114" fmla="*/ 0 w 276"/>
                  <a:gd name="T115" fmla="*/ 110 h 219"/>
                  <a:gd name="T116" fmla="*/ 5 w 276"/>
                  <a:gd name="T117" fmla="*/ 92 h 219"/>
                  <a:gd name="T118" fmla="*/ 17 w 276"/>
                  <a:gd name="T119" fmla="*/ 92 h 21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6" h="219">
                    <a:moveTo>
                      <a:pt x="23" y="87"/>
                    </a:moveTo>
                    <a:lnTo>
                      <a:pt x="23" y="81"/>
                    </a:lnTo>
                    <a:lnTo>
                      <a:pt x="23" y="75"/>
                    </a:lnTo>
                    <a:lnTo>
                      <a:pt x="23" y="69"/>
                    </a:lnTo>
                    <a:lnTo>
                      <a:pt x="28" y="69"/>
                    </a:lnTo>
                    <a:lnTo>
                      <a:pt x="28" y="64"/>
                    </a:lnTo>
                    <a:lnTo>
                      <a:pt x="34" y="64"/>
                    </a:lnTo>
                    <a:lnTo>
                      <a:pt x="34" y="69"/>
                    </a:lnTo>
                    <a:lnTo>
                      <a:pt x="40" y="69"/>
                    </a:lnTo>
                    <a:lnTo>
                      <a:pt x="46" y="69"/>
                    </a:lnTo>
                    <a:lnTo>
                      <a:pt x="40" y="69"/>
                    </a:lnTo>
                    <a:lnTo>
                      <a:pt x="46" y="69"/>
                    </a:lnTo>
                    <a:lnTo>
                      <a:pt x="51" y="69"/>
                    </a:lnTo>
                    <a:lnTo>
                      <a:pt x="51" y="64"/>
                    </a:lnTo>
                    <a:lnTo>
                      <a:pt x="46" y="64"/>
                    </a:lnTo>
                    <a:lnTo>
                      <a:pt x="46" y="58"/>
                    </a:lnTo>
                    <a:lnTo>
                      <a:pt x="51" y="64"/>
                    </a:lnTo>
                    <a:lnTo>
                      <a:pt x="51" y="58"/>
                    </a:lnTo>
                    <a:lnTo>
                      <a:pt x="51" y="52"/>
                    </a:lnTo>
                    <a:lnTo>
                      <a:pt x="57" y="52"/>
                    </a:lnTo>
                    <a:lnTo>
                      <a:pt x="57" y="46"/>
                    </a:lnTo>
                    <a:lnTo>
                      <a:pt x="51" y="46"/>
                    </a:lnTo>
                    <a:lnTo>
                      <a:pt x="51" y="41"/>
                    </a:lnTo>
                    <a:lnTo>
                      <a:pt x="57" y="35"/>
                    </a:lnTo>
                    <a:lnTo>
                      <a:pt x="51" y="35"/>
                    </a:lnTo>
                    <a:lnTo>
                      <a:pt x="51" y="29"/>
                    </a:lnTo>
                    <a:lnTo>
                      <a:pt x="57" y="29"/>
                    </a:lnTo>
                    <a:lnTo>
                      <a:pt x="57" y="23"/>
                    </a:lnTo>
                    <a:lnTo>
                      <a:pt x="57" y="18"/>
                    </a:lnTo>
                    <a:lnTo>
                      <a:pt x="57" y="12"/>
                    </a:lnTo>
                    <a:lnTo>
                      <a:pt x="63" y="12"/>
                    </a:lnTo>
                    <a:lnTo>
                      <a:pt x="57" y="6"/>
                    </a:lnTo>
                    <a:lnTo>
                      <a:pt x="63" y="6"/>
                    </a:lnTo>
                    <a:lnTo>
                      <a:pt x="69" y="6"/>
                    </a:lnTo>
                    <a:lnTo>
                      <a:pt x="74" y="6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6" y="0"/>
                    </a:lnTo>
                    <a:lnTo>
                      <a:pt x="92" y="0"/>
                    </a:lnTo>
                    <a:lnTo>
                      <a:pt x="86" y="0"/>
                    </a:lnTo>
                    <a:lnTo>
                      <a:pt x="86" y="6"/>
                    </a:lnTo>
                    <a:lnTo>
                      <a:pt x="92" y="6"/>
                    </a:lnTo>
                    <a:lnTo>
                      <a:pt x="98" y="0"/>
                    </a:lnTo>
                    <a:lnTo>
                      <a:pt x="98" y="6"/>
                    </a:lnTo>
                    <a:lnTo>
                      <a:pt x="103" y="6"/>
                    </a:lnTo>
                    <a:lnTo>
                      <a:pt x="109" y="6"/>
                    </a:lnTo>
                    <a:lnTo>
                      <a:pt x="109" y="12"/>
                    </a:lnTo>
                    <a:lnTo>
                      <a:pt x="115" y="12"/>
                    </a:lnTo>
                    <a:lnTo>
                      <a:pt x="115" y="18"/>
                    </a:lnTo>
                    <a:lnTo>
                      <a:pt x="115" y="23"/>
                    </a:lnTo>
                    <a:lnTo>
                      <a:pt x="115" y="18"/>
                    </a:lnTo>
                    <a:lnTo>
                      <a:pt x="121" y="18"/>
                    </a:lnTo>
                    <a:lnTo>
                      <a:pt x="121" y="12"/>
                    </a:lnTo>
                    <a:lnTo>
                      <a:pt x="121" y="18"/>
                    </a:lnTo>
                    <a:lnTo>
                      <a:pt x="126" y="18"/>
                    </a:lnTo>
                    <a:lnTo>
                      <a:pt x="126" y="23"/>
                    </a:lnTo>
                    <a:lnTo>
                      <a:pt x="132" y="23"/>
                    </a:lnTo>
                    <a:lnTo>
                      <a:pt x="132" y="29"/>
                    </a:lnTo>
                    <a:lnTo>
                      <a:pt x="132" y="35"/>
                    </a:lnTo>
                    <a:lnTo>
                      <a:pt x="138" y="35"/>
                    </a:lnTo>
                    <a:lnTo>
                      <a:pt x="144" y="41"/>
                    </a:lnTo>
                    <a:lnTo>
                      <a:pt x="149" y="35"/>
                    </a:lnTo>
                    <a:lnTo>
                      <a:pt x="149" y="29"/>
                    </a:lnTo>
                    <a:lnTo>
                      <a:pt x="155" y="35"/>
                    </a:lnTo>
                    <a:lnTo>
                      <a:pt x="155" y="29"/>
                    </a:lnTo>
                    <a:lnTo>
                      <a:pt x="161" y="29"/>
                    </a:lnTo>
                    <a:lnTo>
                      <a:pt x="155" y="29"/>
                    </a:lnTo>
                    <a:lnTo>
                      <a:pt x="161" y="23"/>
                    </a:lnTo>
                    <a:lnTo>
                      <a:pt x="167" y="29"/>
                    </a:lnTo>
                    <a:lnTo>
                      <a:pt x="172" y="23"/>
                    </a:lnTo>
                    <a:lnTo>
                      <a:pt x="172" y="29"/>
                    </a:lnTo>
                    <a:lnTo>
                      <a:pt x="178" y="29"/>
                    </a:lnTo>
                    <a:lnTo>
                      <a:pt x="184" y="29"/>
                    </a:lnTo>
                    <a:lnTo>
                      <a:pt x="184" y="35"/>
                    </a:lnTo>
                    <a:lnTo>
                      <a:pt x="184" y="41"/>
                    </a:lnTo>
                    <a:lnTo>
                      <a:pt x="178" y="46"/>
                    </a:lnTo>
                    <a:lnTo>
                      <a:pt x="184" y="46"/>
                    </a:lnTo>
                    <a:lnTo>
                      <a:pt x="178" y="46"/>
                    </a:lnTo>
                    <a:lnTo>
                      <a:pt x="178" y="52"/>
                    </a:lnTo>
                    <a:lnTo>
                      <a:pt x="172" y="52"/>
                    </a:lnTo>
                    <a:lnTo>
                      <a:pt x="172" y="58"/>
                    </a:lnTo>
                    <a:lnTo>
                      <a:pt x="178" y="58"/>
                    </a:lnTo>
                    <a:lnTo>
                      <a:pt x="178" y="64"/>
                    </a:lnTo>
                    <a:lnTo>
                      <a:pt x="178" y="69"/>
                    </a:lnTo>
                    <a:lnTo>
                      <a:pt x="172" y="69"/>
                    </a:lnTo>
                    <a:lnTo>
                      <a:pt x="172" y="75"/>
                    </a:lnTo>
                    <a:lnTo>
                      <a:pt x="178" y="75"/>
                    </a:lnTo>
                    <a:lnTo>
                      <a:pt x="184" y="75"/>
                    </a:lnTo>
                    <a:lnTo>
                      <a:pt x="184" y="81"/>
                    </a:lnTo>
                    <a:lnTo>
                      <a:pt x="190" y="81"/>
                    </a:lnTo>
                    <a:lnTo>
                      <a:pt x="190" y="87"/>
                    </a:lnTo>
                    <a:lnTo>
                      <a:pt x="190" y="92"/>
                    </a:lnTo>
                    <a:lnTo>
                      <a:pt x="190" y="98"/>
                    </a:lnTo>
                    <a:lnTo>
                      <a:pt x="190" y="104"/>
                    </a:lnTo>
                    <a:lnTo>
                      <a:pt x="195" y="104"/>
                    </a:lnTo>
                    <a:lnTo>
                      <a:pt x="195" y="110"/>
                    </a:lnTo>
                    <a:lnTo>
                      <a:pt x="201" y="110"/>
                    </a:lnTo>
                    <a:lnTo>
                      <a:pt x="201" y="104"/>
                    </a:lnTo>
                    <a:lnTo>
                      <a:pt x="207" y="110"/>
                    </a:lnTo>
                    <a:lnTo>
                      <a:pt x="207" y="115"/>
                    </a:lnTo>
                    <a:lnTo>
                      <a:pt x="207" y="121"/>
                    </a:lnTo>
                    <a:lnTo>
                      <a:pt x="213" y="121"/>
                    </a:lnTo>
                    <a:lnTo>
                      <a:pt x="218" y="121"/>
                    </a:lnTo>
                    <a:lnTo>
                      <a:pt x="218" y="115"/>
                    </a:lnTo>
                    <a:lnTo>
                      <a:pt x="224" y="121"/>
                    </a:lnTo>
                    <a:lnTo>
                      <a:pt x="224" y="127"/>
                    </a:lnTo>
                    <a:lnTo>
                      <a:pt x="230" y="127"/>
                    </a:lnTo>
                    <a:lnTo>
                      <a:pt x="230" y="133"/>
                    </a:lnTo>
                    <a:lnTo>
                      <a:pt x="236" y="133"/>
                    </a:lnTo>
                    <a:lnTo>
                      <a:pt x="241" y="133"/>
                    </a:lnTo>
                    <a:lnTo>
                      <a:pt x="241" y="138"/>
                    </a:lnTo>
                    <a:lnTo>
                      <a:pt x="236" y="138"/>
                    </a:lnTo>
                    <a:lnTo>
                      <a:pt x="241" y="144"/>
                    </a:lnTo>
                    <a:lnTo>
                      <a:pt x="236" y="144"/>
                    </a:lnTo>
                    <a:lnTo>
                      <a:pt x="236" y="150"/>
                    </a:lnTo>
                    <a:lnTo>
                      <a:pt x="236" y="156"/>
                    </a:lnTo>
                    <a:lnTo>
                      <a:pt x="241" y="156"/>
                    </a:lnTo>
                    <a:lnTo>
                      <a:pt x="241" y="161"/>
                    </a:lnTo>
                    <a:lnTo>
                      <a:pt x="247" y="156"/>
                    </a:lnTo>
                    <a:lnTo>
                      <a:pt x="247" y="161"/>
                    </a:lnTo>
                    <a:lnTo>
                      <a:pt x="253" y="161"/>
                    </a:lnTo>
                    <a:lnTo>
                      <a:pt x="253" y="167"/>
                    </a:lnTo>
                    <a:lnTo>
                      <a:pt x="259" y="167"/>
                    </a:lnTo>
                    <a:lnTo>
                      <a:pt x="264" y="167"/>
                    </a:lnTo>
                    <a:lnTo>
                      <a:pt x="264" y="173"/>
                    </a:lnTo>
                    <a:lnTo>
                      <a:pt x="264" y="179"/>
                    </a:lnTo>
                    <a:lnTo>
                      <a:pt x="259" y="179"/>
                    </a:lnTo>
                    <a:lnTo>
                      <a:pt x="264" y="179"/>
                    </a:lnTo>
                    <a:lnTo>
                      <a:pt x="264" y="184"/>
                    </a:lnTo>
                    <a:lnTo>
                      <a:pt x="264" y="190"/>
                    </a:lnTo>
                    <a:lnTo>
                      <a:pt x="264" y="196"/>
                    </a:lnTo>
                    <a:lnTo>
                      <a:pt x="270" y="196"/>
                    </a:lnTo>
                    <a:lnTo>
                      <a:pt x="276" y="202"/>
                    </a:lnTo>
                    <a:lnTo>
                      <a:pt x="270" y="202"/>
                    </a:lnTo>
                    <a:lnTo>
                      <a:pt x="276" y="202"/>
                    </a:lnTo>
                    <a:lnTo>
                      <a:pt x="276" y="207"/>
                    </a:lnTo>
                    <a:lnTo>
                      <a:pt x="270" y="207"/>
                    </a:lnTo>
                    <a:lnTo>
                      <a:pt x="264" y="207"/>
                    </a:lnTo>
                    <a:lnTo>
                      <a:pt x="270" y="213"/>
                    </a:lnTo>
                    <a:lnTo>
                      <a:pt x="264" y="213"/>
                    </a:lnTo>
                    <a:lnTo>
                      <a:pt x="264" y="207"/>
                    </a:lnTo>
                    <a:lnTo>
                      <a:pt x="264" y="213"/>
                    </a:lnTo>
                    <a:lnTo>
                      <a:pt x="259" y="207"/>
                    </a:lnTo>
                    <a:lnTo>
                      <a:pt x="253" y="207"/>
                    </a:lnTo>
                    <a:lnTo>
                      <a:pt x="247" y="202"/>
                    </a:lnTo>
                    <a:lnTo>
                      <a:pt x="247" y="207"/>
                    </a:lnTo>
                    <a:lnTo>
                      <a:pt x="247" y="213"/>
                    </a:lnTo>
                    <a:lnTo>
                      <a:pt x="247" y="219"/>
                    </a:lnTo>
                    <a:lnTo>
                      <a:pt x="241" y="219"/>
                    </a:lnTo>
                    <a:lnTo>
                      <a:pt x="236" y="219"/>
                    </a:lnTo>
                    <a:lnTo>
                      <a:pt x="230" y="213"/>
                    </a:lnTo>
                    <a:lnTo>
                      <a:pt x="224" y="213"/>
                    </a:lnTo>
                    <a:lnTo>
                      <a:pt x="224" y="219"/>
                    </a:lnTo>
                    <a:lnTo>
                      <a:pt x="218" y="219"/>
                    </a:lnTo>
                    <a:lnTo>
                      <a:pt x="213" y="213"/>
                    </a:lnTo>
                    <a:lnTo>
                      <a:pt x="207" y="213"/>
                    </a:lnTo>
                    <a:lnTo>
                      <a:pt x="207" y="207"/>
                    </a:lnTo>
                    <a:lnTo>
                      <a:pt x="201" y="207"/>
                    </a:lnTo>
                    <a:lnTo>
                      <a:pt x="201" y="213"/>
                    </a:lnTo>
                    <a:lnTo>
                      <a:pt x="195" y="207"/>
                    </a:lnTo>
                    <a:lnTo>
                      <a:pt x="190" y="207"/>
                    </a:lnTo>
                    <a:lnTo>
                      <a:pt x="184" y="207"/>
                    </a:lnTo>
                    <a:lnTo>
                      <a:pt x="178" y="207"/>
                    </a:lnTo>
                    <a:lnTo>
                      <a:pt x="172" y="202"/>
                    </a:lnTo>
                    <a:lnTo>
                      <a:pt x="167" y="202"/>
                    </a:lnTo>
                    <a:lnTo>
                      <a:pt x="161" y="202"/>
                    </a:lnTo>
                    <a:lnTo>
                      <a:pt x="149" y="202"/>
                    </a:lnTo>
                    <a:lnTo>
                      <a:pt x="144" y="196"/>
                    </a:lnTo>
                    <a:lnTo>
                      <a:pt x="149" y="190"/>
                    </a:lnTo>
                    <a:lnTo>
                      <a:pt x="144" y="190"/>
                    </a:lnTo>
                    <a:lnTo>
                      <a:pt x="138" y="190"/>
                    </a:lnTo>
                    <a:lnTo>
                      <a:pt x="138" y="196"/>
                    </a:lnTo>
                    <a:lnTo>
                      <a:pt x="132" y="196"/>
                    </a:lnTo>
                    <a:lnTo>
                      <a:pt x="132" y="190"/>
                    </a:lnTo>
                    <a:lnTo>
                      <a:pt x="126" y="190"/>
                    </a:lnTo>
                    <a:lnTo>
                      <a:pt x="126" y="184"/>
                    </a:lnTo>
                    <a:lnTo>
                      <a:pt x="126" y="190"/>
                    </a:lnTo>
                    <a:lnTo>
                      <a:pt x="121" y="190"/>
                    </a:lnTo>
                    <a:lnTo>
                      <a:pt x="115" y="190"/>
                    </a:lnTo>
                    <a:lnTo>
                      <a:pt x="115" y="184"/>
                    </a:lnTo>
                    <a:lnTo>
                      <a:pt x="109" y="190"/>
                    </a:lnTo>
                    <a:lnTo>
                      <a:pt x="109" y="196"/>
                    </a:lnTo>
                    <a:lnTo>
                      <a:pt x="109" y="202"/>
                    </a:lnTo>
                    <a:lnTo>
                      <a:pt x="103" y="202"/>
                    </a:lnTo>
                    <a:lnTo>
                      <a:pt x="98" y="196"/>
                    </a:lnTo>
                    <a:lnTo>
                      <a:pt x="98" y="190"/>
                    </a:lnTo>
                    <a:lnTo>
                      <a:pt x="92" y="190"/>
                    </a:lnTo>
                    <a:lnTo>
                      <a:pt x="86" y="190"/>
                    </a:lnTo>
                    <a:lnTo>
                      <a:pt x="86" y="184"/>
                    </a:lnTo>
                    <a:lnTo>
                      <a:pt x="80" y="184"/>
                    </a:lnTo>
                    <a:lnTo>
                      <a:pt x="74" y="184"/>
                    </a:lnTo>
                    <a:lnTo>
                      <a:pt x="69" y="184"/>
                    </a:lnTo>
                    <a:lnTo>
                      <a:pt x="69" y="179"/>
                    </a:lnTo>
                    <a:lnTo>
                      <a:pt x="63" y="179"/>
                    </a:lnTo>
                    <a:lnTo>
                      <a:pt x="57" y="179"/>
                    </a:lnTo>
                    <a:lnTo>
                      <a:pt x="57" y="184"/>
                    </a:lnTo>
                    <a:lnTo>
                      <a:pt x="51" y="184"/>
                    </a:lnTo>
                    <a:lnTo>
                      <a:pt x="51" y="179"/>
                    </a:lnTo>
                    <a:lnTo>
                      <a:pt x="46" y="173"/>
                    </a:lnTo>
                    <a:lnTo>
                      <a:pt x="40" y="173"/>
                    </a:lnTo>
                    <a:lnTo>
                      <a:pt x="34" y="173"/>
                    </a:lnTo>
                    <a:lnTo>
                      <a:pt x="28" y="173"/>
                    </a:lnTo>
                    <a:lnTo>
                      <a:pt x="28" y="167"/>
                    </a:lnTo>
                    <a:lnTo>
                      <a:pt x="28" y="161"/>
                    </a:lnTo>
                    <a:lnTo>
                      <a:pt x="28" y="167"/>
                    </a:lnTo>
                    <a:lnTo>
                      <a:pt x="28" y="161"/>
                    </a:lnTo>
                    <a:lnTo>
                      <a:pt x="28" y="156"/>
                    </a:lnTo>
                    <a:lnTo>
                      <a:pt x="23" y="156"/>
                    </a:lnTo>
                    <a:lnTo>
                      <a:pt x="28" y="156"/>
                    </a:lnTo>
                    <a:lnTo>
                      <a:pt x="28" y="150"/>
                    </a:lnTo>
                    <a:lnTo>
                      <a:pt x="28" y="144"/>
                    </a:lnTo>
                    <a:lnTo>
                      <a:pt x="34" y="144"/>
                    </a:lnTo>
                    <a:lnTo>
                      <a:pt x="34" y="150"/>
                    </a:lnTo>
                    <a:lnTo>
                      <a:pt x="34" y="144"/>
                    </a:lnTo>
                    <a:lnTo>
                      <a:pt x="40" y="144"/>
                    </a:lnTo>
                    <a:lnTo>
                      <a:pt x="40" y="138"/>
                    </a:lnTo>
                    <a:lnTo>
                      <a:pt x="40" y="133"/>
                    </a:lnTo>
                    <a:lnTo>
                      <a:pt x="34" y="133"/>
                    </a:lnTo>
                    <a:lnTo>
                      <a:pt x="34" y="127"/>
                    </a:lnTo>
                    <a:lnTo>
                      <a:pt x="28" y="127"/>
                    </a:lnTo>
                    <a:lnTo>
                      <a:pt x="23" y="127"/>
                    </a:lnTo>
                    <a:lnTo>
                      <a:pt x="17" y="127"/>
                    </a:lnTo>
                    <a:lnTo>
                      <a:pt x="17" y="121"/>
                    </a:lnTo>
                    <a:lnTo>
                      <a:pt x="17" y="127"/>
                    </a:lnTo>
                    <a:lnTo>
                      <a:pt x="17" y="121"/>
                    </a:lnTo>
                    <a:lnTo>
                      <a:pt x="17" y="115"/>
                    </a:lnTo>
                    <a:lnTo>
                      <a:pt x="11" y="115"/>
                    </a:lnTo>
                    <a:lnTo>
                      <a:pt x="5" y="115"/>
                    </a:lnTo>
                    <a:lnTo>
                      <a:pt x="5" y="110"/>
                    </a:lnTo>
                    <a:lnTo>
                      <a:pt x="5" y="115"/>
                    </a:lnTo>
                    <a:lnTo>
                      <a:pt x="5" y="110"/>
                    </a:lnTo>
                    <a:lnTo>
                      <a:pt x="0" y="110"/>
                    </a:lnTo>
                    <a:lnTo>
                      <a:pt x="0" y="104"/>
                    </a:lnTo>
                    <a:lnTo>
                      <a:pt x="5" y="104"/>
                    </a:lnTo>
                    <a:lnTo>
                      <a:pt x="5" y="98"/>
                    </a:lnTo>
                    <a:lnTo>
                      <a:pt x="5" y="92"/>
                    </a:lnTo>
                    <a:lnTo>
                      <a:pt x="5" y="87"/>
                    </a:lnTo>
                    <a:lnTo>
                      <a:pt x="11" y="87"/>
                    </a:lnTo>
                    <a:lnTo>
                      <a:pt x="17" y="87"/>
                    </a:lnTo>
                    <a:lnTo>
                      <a:pt x="17" y="92"/>
                    </a:lnTo>
                    <a:lnTo>
                      <a:pt x="17" y="87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FF9966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2" name="Freeform 382"/>
              <p:cNvSpPr>
                <a:spLocks/>
              </p:cNvSpPr>
              <p:nvPr/>
            </p:nvSpPr>
            <p:spPr bwMode="auto">
              <a:xfrm>
                <a:off x="707" y="1731"/>
                <a:ext cx="138" cy="190"/>
              </a:xfrm>
              <a:custGeom>
                <a:avLst/>
                <a:gdLst>
                  <a:gd name="T0" fmla="*/ 11 w 138"/>
                  <a:gd name="T1" fmla="*/ 29 h 190"/>
                  <a:gd name="T2" fmla="*/ 23 w 138"/>
                  <a:gd name="T3" fmla="*/ 17 h 190"/>
                  <a:gd name="T4" fmla="*/ 23 w 138"/>
                  <a:gd name="T5" fmla="*/ 12 h 190"/>
                  <a:gd name="T6" fmla="*/ 23 w 138"/>
                  <a:gd name="T7" fmla="*/ 12 h 190"/>
                  <a:gd name="T8" fmla="*/ 29 w 138"/>
                  <a:gd name="T9" fmla="*/ 0 h 190"/>
                  <a:gd name="T10" fmla="*/ 34 w 138"/>
                  <a:gd name="T11" fmla="*/ 12 h 190"/>
                  <a:gd name="T12" fmla="*/ 34 w 138"/>
                  <a:gd name="T13" fmla="*/ 12 h 190"/>
                  <a:gd name="T14" fmla="*/ 40 w 138"/>
                  <a:gd name="T15" fmla="*/ 23 h 190"/>
                  <a:gd name="T16" fmla="*/ 52 w 138"/>
                  <a:gd name="T17" fmla="*/ 35 h 190"/>
                  <a:gd name="T18" fmla="*/ 57 w 138"/>
                  <a:gd name="T19" fmla="*/ 35 h 190"/>
                  <a:gd name="T20" fmla="*/ 69 w 138"/>
                  <a:gd name="T21" fmla="*/ 29 h 190"/>
                  <a:gd name="T22" fmla="*/ 75 w 138"/>
                  <a:gd name="T23" fmla="*/ 40 h 190"/>
                  <a:gd name="T24" fmla="*/ 75 w 138"/>
                  <a:gd name="T25" fmla="*/ 46 h 190"/>
                  <a:gd name="T26" fmla="*/ 69 w 138"/>
                  <a:gd name="T27" fmla="*/ 58 h 190"/>
                  <a:gd name="T28" fmla="*/ 69 w 138"/>
                  <a:gd name="T29" fmla="*/ 69 h 190"/>
                  <a:gd name="T30" fmla="*/ 80 w 138"/>
                  <a:gd name="T31" fmla="*/ 75 h 190"/>
                  <a:gd name="T32" fmla="*/ 92 w 138"/>
                  <a:gd name="T33" fmla="*/ 75 h 190"/>
                  <a:gd name="T34" fmla="*/ 92 w 138"/>
                  <a:gd name="T35" fmla="*/ 86 h 190"/>
                  <a:gd name="T36" fmla="*/ 98 w 138"/>
                  <a:gd name="T37" fmla="*/ 92 h 190"/>
                  <a:gd name="T38" fmla="*/ 98 w 138"/>
                  <a:gd name="T39" fmla="*/ 98 h 190"/>
                  <a:gd name="T40" fmla="*/ 109 w 138"/>
                  <a:gd name="T41" fmla="*/ 104 h 190"/>
                  <a:gd name="T42" fmla="*/ 115 w 138"/>
                  <a:gd name="T43" fmla="*/ 115 h 190"/>
                  <a:gd name="T44" fmla="*/ 121 w 138"/>
                  <a:gd name="T45" fmla="*/ 121 h 190"/>
                  <a:gd name="T46" fmla="*/ 121 w 138"/>
                  <a:gd name="T47" fmla="*/ 127 h 190"/>
                  <a:gd name="T48" fmla="*/ 132 w 138"/>
                  <a:gd name="T49" fmla="*/ 132 h 190"/>
                  <a:gd name="T50" fmla="*/ 138 w 138"/>
                  <a:gd name="T51" fmla="*/ 144 h 190"/>
                  <a:gd name="T52" fmla="*/ 132 w 138"/>
                  <a:gd name="T53" fmla="*/ 155 h 190"/>
                  <a:gd name="T54" fmla="*/ 138 w 138"/>
                  <a:gd name="T55" fmla="*/ 167 h 190"/>
                  <a:gd name="T56" fmla="*/ 132 w 138"/>
                  <a:gd name="T57" fmla="*/ 167 h 190"/>
                  <a:gd name="T58" fmla="*/ 126 w 138"/>
                  <a:gd name="T59" fmla="*/ 167 h 190"/>
                  <a:gd name="T60" fmla="*/ 121 w 138"/>
                  <a:gd name="T61" fmla="*/ 167 h 190"/>
                  <a:gd name="T62" fmla="*/ 115 w 138"/>
                  <a:gd name="T63" fmla="*/ 167 h 190"/>
                  <a:gd name="T64" fmla="*/ 109 w 138"/>
                  <a:gd name="T65" fmla="*/ 167 h 190"/>
                  <a:gd name="T66" fmla="*/ 98 w 138"/>
                  <a:gd name="T67" fmla="*/ 173 h 190"/>
                  <a:gd name="T68" fmla="*/ 86 w 138"/>
                  <a:gd name="T69" fmla="*/ 167 h 190"/>
                  <a:gd name="T70" fmla="*/ 80 w 138"/>
                  <a:gd name="T71" fmla="*/ 173 h 190"/>
                  <a:gd name="T72" fmla="*/ 75 w 138"/>
                  <a:gd name="T73" fmla="*/ 184 h 190"/>
                  <a:gd name="T74" fmla="*/ 63 w 138"/>
                  <a:gd name="T75" fmla="*/ 178 h 190"/>
                  <a:gd name="T76" fmla="*/ 57 w 138"/>
                  <a:gd name="T77" fmla="*/ 178 h 190"/>
                  <a:gd name="T78" fmla="*/ 52 w 138"/>
                  <a:gd name="T79" fmla="*/ 190 h 190"/>
                  <a:gd name="T80" fmla="*/ 40 w 138"/>
                  <a:gd name="T81" fmla="*/ 178 h 190"/>
                  <a:gd name="T82" fmla="*/ 34 w 138"/>
                  <a:gd name="T83" fmla="*/ 167 h 190"/>
                  <a:gd name="T84" fmla="*/ 29 w 138"/>
                  <a:gd name="T85" fmla="*/ 155 h 190"/>
                  <a:gd name="T86" fmla="*/ 23 w 138"/>
                  <a:gd name="T87" fmla="*/ 155 h 190"/>
                  <a:gd name="T88" fmla="*/ 17 w 138"/>
                  <a:gd name="T89" fmla="*/ 144 h 190"/>
                  <a:gd name="T90" fmla="*/ 17 w 138"/>
                  <a:gd name="T91" fmla="*/ 138 h 190"/>
                  <a:gd name="T92" fmla="*/ 17 w 138"/>
                  <a:gd name="T93" fmla="*/ 132 h 190"/>
                  <a:gd name="T94" fmla="*/ 11 w 138"/>
                  <a:gd name="T95" fmla="*/ 132 h 190"/>
                  <a:gd name="T96" fmla="*/ 11 w 138"/>
                  <a:gd name="T97" fmla="*/ 127 h 190"/>
                  <a:gd name="T98" fmla="*/ 17 w 138"/>
                  <a:gd name="T99" fmla="*/ 115 h 190"/>
                  <a:gd name="T100" fmla="*/ 23 w 138"/>
                  <a:gd name="T101" fmla="*/ 104 h 190"/>
                  <a:gd name="T102" fmla="*/ 29 w 138"/>
                  <a:gd name="T103" fmla="*/ 92 h 190"/>
                  <a:gd name="T104" fmla="*/ 17 w 138"/>
                  <a:gd name="T105" fmla="*/ 86 h 190"/>
                  <a:gd name="T106" fmla="*/ 11 w 138"/>
                  <a:gd name="T107" fmla="*/ 86 h 190"/>
                  <a:gd name="T108" fmla="*/ 11 w 138"/>
                  <a:gd name="T109" fmla="*/ 69 h 190"/>
                  <a:gd name="T110" fmla="*/ 11 w 138"/>
                  <a:gd name="T111" fmla="*/ 58 h 190"/>
                  <a:gd name="T112" fmla="*/ 6 w 138"/>
                  <a:gd name="T113" fmla="*/ 46 h 190"/>
                  <a:gd name="T114" fmla="*/ 6 w 138"/>
                  <a:gd name="T115" fmla="*/ 40 h 190"/>
                  <a:gd name="T116" fmla="*/ 11 w 138"/>
                  <a:gd name="T117" fmla="*/ 29 h 1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8" h="190">
                    <a:moveTo>
                      <a:pt x="11" y="29"/>
                    </a:moveTo>
                    <a:lnTo>
                      <a:pt x="6" y="29"/>
                    </a:lnTo>
                    <a:lnTo>
                      <a:pt x="11" y="29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3" y="17"/>
                    </a:lnTo>
                    <a:lnTo>
                      <a:pt x="23" y="12"/>
                    </a:lnTo>
                    <a:lnTo>
                      <a:pt x="17" y="12"/>
                    </a:lnTo>
                    <a:lnTo>
                      <a:pt x="23" y="12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3" y="12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4" y="6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29" y="17"/>
                    </a:lnTo>
                    <a:lnTo>
                      <a:pt x="34" y="12"/>
                    </a:lnTo>
                    <a:lnTo>
                      <a:pt x="34" y="17"/>
                    </a:lnTo>
                    <a:lnTo>
                      <a:pt x="40" y="17"/>
                    </a:lnTo>
                    <a:lnTo>
                      <a:pt x="40" y="23"/>
                    </a:lnTo>
                    <a:lnTo>
                      <a:pt x="40" y="29"/>
                    </a:lnTo>
                    <a:lnTo>
                      <a:pt x="46" y="29"/>
                    </a:lnTo>
                    <a:lnTo>
                      <a:pt x="52" y="35"/>
                    </a:lnTo>
                    <a:lnTo>
                      <a:pt x="46" y="35"/>
                    </a:lnTo>
                    <a:lnTo>
                      <a:pt x="52" y="35"/>
                    </a:lnTo>
                    <a:lnTo>
                      <a:pt x="57" y="35"/>
                    </a:lnTo>
                    <a:lnTo>
                      <a:pt x="57" y="29"/>
                    </a:lnTo>
                    <a:lnTo>
                      <a:pt x="63" y="29"/>
                    </a:lnTo>
                    <a:lnTo>
                      <a:pt x="69" y="29"/>
                    </a:lnTo>
                    <a:lnTo>
                      <a:pt x="69" y="35"/>
                    </a:lnTo>
                    <a:lnTo>
                      <a:pt x="75" y="35"/>
                    </a:lnTo>
                    <a:lnTo>
                      <a:pt x="75" y="40"/>
                    </a:lnTo>
                    <a:lnTo>
                      <a:pt x="80" y="40"/>
                    </a:lnTo>
                    <a:lnTo>
                      <a:pt x="80" y="46"/>
                    </a:lnTo>
                    <a:lnTo>
                      <a:pt x="75" y="46"/>
                    </a:lnTo>
                    <a:lnTo>
                      <a:pt x="75" y="52"/>
                    </a:lnTo>
                    <a:lnTo>
                      <a:pt x="69" y="52"/>
                    </a:lnTo>
                    <a:lnTo>
                      <a:pt x="69" y="58"/>
                    </a:lnTo>
                    <a:lnTo>
                      <a:pt x="63" y="58"/>
                    </a:lnTo>
                    <a:lnTo>
                      <a:pt x="69" y="63"/>
                    </a:lnTo>
                    <a:lnTo>
                      <a:pt x="69" y="69"/>
                    </a:lnTo>
                    <a:lnTo>
                      <a:pt x="75" y="69"/>
                    </a:lnTo>
                    <a:lnTo>
                      <a:pt x="80" y="69"/>
                    </a:lnTo>
                    <a:lnTo>
                      <a:pt x="80" y="75"/>
                    </a:lnTo>
                    <a:lnTo>
                      <a:pt x="86" y="69"/>
                    </a:lnTo>
                    <a:lnTo>
                      <a:pt x="86" y="75"/>
                    </a:lnTo>
                    <a:lnTo>
                      <a:pt x="92" y="75"/>
                    </a:lnTo>
                    <a:lnTo>
                      <a:pt x="98" y="81"/>
                    </a:lnTo>
                    <a:lnTo>
                      <a:pt x="92" y="81"/>
                    </a:lnTo>
                    <a:lnTo>
                      <a:pt x="92" y="86"/>
                    </a:lnTo>
                    <a:lnTo>
                      <a:pt x="98" y="86"/>
                    </a:lnTo>
                    <a:lnTo>
                      <a:pt x="92" y="86"/>
                    </a:lnTo>
                    <a:lnTo>
                      <a:pt x="98" y="92"/>
                    </a:lnTo>
                    <a:lnTo>
                      <a:pt x="98" y="98"/>
                    </a:lnTo>
                    <a:lnTo>
                      <a:pt x="103" y="98"/>
                    </a:lnTo>
                    <a:lnTo>
                      <a:pt x="98" y="98"/>
                    </a:lnTo>
                    <a:lnTo>
                      <a:pt x="103" y="98"/>
                    </a:lnTo>
                    <a:lnTo>
                      <a:pt x="103" y="104"/>
                    </a:lnTo>
                    <a:lnTo>
                      <a:pt x="109" y="104"/>
                    </a:lnTo>
                    <a:lnTo>
                      <a:pt x="109" y="109"/>
                    </a:lnTo>
                    <a:lnTo>
                      <a:pt x="115" y="109"/>
                    </a:lnTo>
                    <a:lnTo>
                      <a:pt x="115" y="115"/>
                    </a:lnTo>
                    <a:lnTo>
                      <a:pt x="121" y="115"/>
                    </a:lnTo>
                    <a:lnTo>
                      <a:pt x="126" y="115"/>
                    </a:lnTo>
                    <a:lnTo>
                      <a:pt x="121" y="121"/>
                    </a:lnTo>
                    <a:lnTo>
                      <a:pt x="121" y="127"/>
                    </a:lnTo>
                    <a:lnTo>
                      <a:pt x="115" y="127"/>
                    </a:lnTo>
                    <a:lnTo>
                      <a:pt x="121" y="127"/>
                    </a:lnTo>
                    <a:lnTo>
                      <a:pt x="121" y="132"/>
                    </a:lnTo>
                    <a:lnTo>
                      <a:pt x="126" y="132"/>
                    </a:lnTo>
                    <a:lnTo>
                      <a:pt x="132" y="132"/>
                    </a:lnTo>
                    <a:lnTo>
                      <a:pt x="132" y="138"/>
                    </a:lnTo>
                    <a:lnTo>
                      <a:pt x="138" y="138"/>
                    </a:lnTo>
                    <a:lnTo>
                      <a:pt x="138" y="144"/>
                    </a:lnTo>
                    <a:lnTo>
                      <a:pt x="138" y="150"/>
                    </a:lnTo>
                    <a:lnTo>
                      <a:pt x="138" y="155"/>
                    </a:lnTo>
                    <a:lnTo>
                      <a:pt x="132" y="155"/>
                    </a:lnTo>
                    <a:lnTo>
                      <a:pt x="132" y="161"/>
                    </a:lnTo>
                    <a:lnTo>
                      <a:pt x="132" y="167"/>
                    </a:lnTo>
                    <a:lnTo>
                      <a:pt x="138" y="167"/>
                    </a:lnTo>
                    <a:lnTo>
                      <a:pt x="138" y="161"/>
                    </a:lnTo>
                    <a:lnTo>
                      <a:pt x="138" y="167"/>
                    </a:lnTo>
                    <a:lnTo>
                      <a:pt x="132" y="167"/>
                    </a:lnTo>
                    <a:lnTo>
                      <a:pt x="138" y="167"/>
                    </a:lnTo>
                    <a:lnTo>
                      <a:pt x="132" y="167"/>
                    </a:lnTo>
                    <a:lnTo>
                      <a:pt x="126" y="167"/>
                    </a:lnTo>
                    <a:lnTo>
                      <a:pt x="126" y="161"/>
                    </a:lnTo>
                    <a:lnTo>
                      <a:pt x="121" y="161"/>
                    </a:lnTo>
                    <a:lnTo>
                      <a:pt x="121" y="167"/>
                    </a:lnTo>
                    <a:lnTo>
                      <a:pt x="121" y="173"/>
                    </a:lnTo>
                    <a:lnTo>
                      <a:pt x="115" y="173"/>
                    </a:lnTo>
                    <a:lnTo>
                      <a:pt x="115" y="167"/>
                    </a:lnTo>
                    <a:lnTo>
                      <a:pt x="115" y="173"/>
                    </a:lnTo>
                    <a:lnTo>
                      <a:pt x="115" y="167"/>
                    </a:lnTo>
                    <a:lnTo>
                      <a:pt x="109" y="167"/>
                    </a:lnTo>
                    <a:lnTo>
                      <a:pt x="103" y="167"/>
                    </a:lnTo>
                    <a:lnTo>
                      <a:pt x="103" y="173"/>
                    </a:lnTo>
                    <a:lnTo>
                      <a:pt x="98" y="173"/>
                    </a:lnTo>
                    <a:lnTo>
                      <a:pt x="98" y="167"/>
                    </a:lnTo>
                    <a:lnTo>
                      <a:pt x="92" y="167"/>
                    </a:lnTo>
                    <a:lnTo>
                      <a:pt x="86" y="167"/>
                    </a:lnTo>
                    <a:lnTo>
                      <a:pt x="86" y="173"/>
                    </a:lnTo>
                    <a:lnTo>
                      <a:pt x="86" y="167"/>
                    </a:lnTo>
                    <a:lnTo>
                      <a:pt x="80" y="173"/>
                    </a:lnTo>
                    <a:lnTo>
                      <a:pt x="75" y="173"/>
                    </a:lnTo>
                    <a:lnTo>
                      <a:pt x="75" y="178"/>
                    </a:lnTo>
                    <a:lnTo>
                      <a:pt x="75" y="184"/>
                    </a:lnTo>
                    <a:lnTo>
                      <a:pt x="69" y="184"/>
                    </a:lnTo>
                    <a:lnTo>
                      <a:pt x="69" y="178"/>
                    </a:lnTo>
                    <a:lnTo>
                      <a:pt x="63" y="178"/>
                    </a:lnTo>
                    <a:lnTo>
                      <a:pt x="63" y="184"/>
                    </a:lnTo>
                    <a:lnTo>
                      <a:pt x="63" y="178"/>
                    </a:lnTo>
                    <a:lnTo>
                      <a:pt x="57" y="178"/>
                    </a:lnTo>
                    <a:lnTo>
                      <a:pt x="57" y="184"/>
                    </a:lnTo>
                    <a:lnTo>
                      <a:pt x="52" y="184"/>
                    </a:lnTo>
                    <a:lnTo>
                      <a:pt x="52" y="190"/>
                    </a:lnTo>
                    <a:lnTo>
                      <a:pt x="46" y="184"/>
                    </a:lnTo>
                    <a:lnTo>
                      <a:pt x="40" y="184"/>
                    </a:lnTo>
                    <a:lnTo>
                      <a:pt x="40" y="178"/>
                    </a:lnTo>
                    <a:lnTo>
                      <a:pt x="40" y="173"/>
                    </a:lnTo>
                    <a:lnTo>
                      <a:pt x="34" y="173"/>
                    </a:lnTo>
                    <a:lnTo>
                      <a:pt x="34" y="167"/>
                    </a:lnTo>
                    <a:lnTo>
                      <a:pt x="34" y="161"/>
                    </a:lnTo>
                    <a:lnTo>
                      <a:pt x="29" y="161"/>
                    </a:lnTo>
                    <a:lnTo>
                      <a:pt x="29" y="155"/>
                    </a:lnTo>
                    <a:lnTo>
                      <a:pt x="29" y="150"/>
                    </a:lnTo>
                    <a:lnTo>
                      <a:pt x="23" y="150"/>
                    </a:lnTo>
                    <a:lnTo>
                      <a:pt x="23" y="155"/>
                    </a:lnTo>
                    <a:lnTo>
                      <a:pt x="23" y="150"/>
                    </a:lnTo>
                    <a:lnTo>
                      <a:pt x="17" y="150"/>
                    </a:lnTo>
                    <a:lnTo>
                      <a:pt x="17" y="144"/>
                    </a:lnTo>
                    <a:lnTo>
                      <a:pt x="11" y="144"/>
                    </a:lnTo>
                    <a:lnTo>
                      <a:pt x="17" y="144"/>
                    </a:lnTo>
                    <a:lnTo>
                      <a:pt x="17" y="138"/>
                    </a:lnTo>
                    <a:lnTo>
                      <a:pt x="23" y="138"/>
                    </a:lnTo>
                    <a:lnTo>
                      <a:pt x="17" y="138"/>
                    </a:lnTo>
                    <a:lnTo>
                      <a:pt x="17" y="132"/>
                    </a:lnTo>
                    <a:lnTo>
                      <a:pt x="17" y="138"/>
                    </a:lnTo>
                    <a:lnTo>
                      <a:pt x="11" y="138"/>
                    </a:lnTo>
                    <a:lnTo>
                      <a:pt x="11" y="132"/>
                    </a:lnTo>
                    <a:lnTo>
                      <a:pt x="17" y="132"/>
                    </a:lnTo>
                    <a:lnTo>
                      <a:pt x="11" y="132"/>
                    </a:lnTo>
                    <a:lnTo>
                      <a:pt x="11" y="127"/>
                    </a:lnTo>
                    <a:lnTo>
                      <a:pt x="11" y="121"/>
                    </a:lnTo>
                    <a:lnTo>
                      <a:pt x="17" y="121"/>
                    </a:lnTo>
                    <a:lnTo>
                      <a:pt x="17" y="115"/>
                    </a:lnTo>
                    <a:lnTo>
                      <a:pt x="17" y="109"/>
                    </a:lnTo>
                    <a:lnTo>
                      <a:pt x="23" y="109"/>
                    </a:lnTo>
                    <a:lnTo>
                      <a:pt x="23" y="104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9" y="92"/>
                    </a:lnTo>
                    <a:lnTo>
                      <a:pt x="23" y="92"/>
                    </a:lnTo>
                    <a:lnTo>
                      <a:pt x="23" y="86"/>
                    </a:lnTo>
                    <a:lnTo>
                      <a:pt x="17" y="86"/>
                    </a:lnTo>
                    <a:lnTo>
                      <a:pt x="17" y="81"/>
                    </a:lnTo>
                    <a:lnTo>
                      <a:pt x="11" y="81"/>
                    </a:lnTo>
                    <a:lnTo>
                      <a:pt x="11" y="86"/>
                    </a:lnTo>
                    <a:lnTo>
                      <a:pt x="11" y="81"/>
                    </a:lnTo>
                    <a:lnTo>
                      <a:pt x="11" y="75"/>
                    </a:lnTo>
                    <a:lnTo>
                      <a:pt x="11" y="69"/>
                    </a:lnTo>
                    <a:lnTo>
                      <a:pt x="6" y="69"/>
                    </a:lnTo>
                    <a:lnTo>
                      <a:pt x="6" y="63"/>
                    </a:lnTo>
                    <a:lnTo>
                      <a:pt x="11" y="58"/>
                    </a:lnTo>
                    <a:lnTo>
                      <a:pt x="6" y="58"/>
                    </a:lnTo>
                    <a:lnTo>
                      <a:pt x="6" y="52"/>
                    </a:lnTo>
                    <a:lnTo>
                      <a:pt x="6" y="46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6" y="40"/>
                    </a:lnTo>
                    <a:lnTo>
                      <a:pt x="6" y="35"/>
                    </a:lnTo>
                    <a:lnTo>
                      <a:pt x="6" y="29"/>
                    </a:lnTo>
                    <a:lnTo>
                      <a:pt x="11" y="29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3" name="Freeform 383"/>
              <p:cNvSpPr>
                <a:spLocks/>
              </p:cNvSpPr>
              <p:nvPr/>
            </p:nvSpPr>
            <p:spPr bwMode="auto">
              <a:xfrm>
                <a:off x="2013" y="2335"/>
                <a:ext cx="547" cy="455"/>
              </a:xfrm>
              <a:custGeom>
                <a:avLst/>
                <a:gdLst>
                  <a:gd name="T0" fmla="*/ 110 w 547"/>
                  <a:gd name="T1" fmla="*/ 81 h 455"/>
                  <a:gd name="T2" fmla="*/ 121 w 547"/>
                  <a:gd name="T3" fmla="*/ 46 h 455"/>
                  <a:gd name="T4" fmla="*/ 133 w 547"/>
                  <a:gd name="T5" fmla="*/ 23 h 455"/>
                  <a:gd name="T6" fmla="*/ 138 w 547"/>
                  <a:gd name="T7" fmla="*/ 12 h 455"/>
                  <a:gd name="T8" fmla="*/ 150 w 547"/>
                  <a:gd name="T9" fmla="*/ 0 h 455"/>
                  <a:gd name="T10" fmla="*/ 167 w 547"/>
                  <a:gd name="T11" fmla="*/ 12 h 455"/>
                  <a:gd name="T12" fmla="*/ 184 w 547"/>
                  <a:gd name="T13" fmla="*/ 18 h 455"/>
                  <a:gd name="T14" fmla="*/ 207 w 547"/>
                  <a:gd name="T15" fmla="*/ 23 h 455"/>
                  <a:gd name="T16" fmla="*/ 213 w 547"/>
                  <a:gd name="T17" fmla="*/ 29 h 455"/>
                  <a:gd name="T18" fmla="*/ 225 w 547"/>
                  <a:gd name="T19" fmla="*/ 41 h 455"/>
                  <a:gd name="T20" fmla="*/ 242 w 547"/>
                  <a:gd name="T21" fmla="*/ 46 h 455"/>
                  <a:gd name="T22" fmla="*/ 271 w 547"/>
                  <a:gd name="T23" fmla="*/ 52 h 455"/>
                  <a:gd name="T24" fmla="*/ 288 w 547"/>
                  <a:gd name="T25" fmla="*/ 64 h 455"/>
                  <a:gd name="T26" fmla="*/ 322 w 547"/>
                  <a:gd name="T27" fmla="*/ 87 h 455"/>
                  <a:gd name="T28" fmla="*/ 380 w 547"/>
                  <a:gd name="T29" fmla="*/ 64 h 455"/>
                  <a:gd name="T30" fmla="*/ 409 w 547"/>
                  <a:gd name="T31" fmla="*/ 87 h 455"/>
                  <a:gd name="T32" fmla="*/ 409 w 547"/>
                  <a:gd name="T33" fmla="*/ 138 h 455"/>
                  <a:gd name="T34" fmla="*/ 397 w 547"/>
                  <a:gd name="T35" fmla="*/ 150 h 455"/>
                  <a:gd name="T36" fmla="*/ 438 w 547"/>
                  <a:gd name="T37" fmla="*/ 167 h 455"/>
                  <a:gd name="T38" fmla="*/ 489 w 547"/>
                  <a:gd name="T39" fmla="*/ 179 h 455"/>
                  <a:gd name="T40" fmla="*/ 541 w 547"/>
                  <a:gd name="T41" fmla="*/ 236 h 455"/>
                  <a:gd name="T42" fmla="*/ 501 w 547"/>
                  <a:gd name="T43" fmla="*/ 288 h 455"/>
                  <a:gd name="T44" fmla="*/ 530 w 547"/>
                  <a:gd name="T45" fmla="*/ 340 h 455"/>
                  <a:gd name="T46" fmla="*/ 547 w 547"/>
                  <a:gd name="T47" fmla="*/ 363 h 455"/>
                  <a:gd name="T48" fmla="*/ 530 w 547"/>
                  <a:gd name="T49" fmla="*/ 374 h 455"/>
                  <a:gd name="T50" fmla="*/ 530 w 547"/>
                  <a:gd name="T51" fmla="*/ 374 h 455"/>
                  <a:gd name="T52" fmla="*/ 524 w 547"/>
                  <a:gd name="T53" fmla="*/ 380 h 455"/>
                  <a:gd name="T54" fmla="*/ 518 w 547"/>
                  <a:gd name="T55" fmla="*/ 386 h 455"/>
                  <a:gd name="T56" fmla="*/ 501 w 547"/>
                  <a:gd name="T57" fmla="*/ 397 h 455"/>
                  <a:gd name="T58" fmla="*/ 501 w 547"/>
                  <a:gd name="T59" fmla="*/ 420 h 455"/>
                  <a:gd name="T60" fmla="*/ 484 w 547"/>
                  <a:gd name="T61" fmla="*/ 426 h 455"/>
                  <a:gd name="T62" fmla="*/ 455 w 547"/>
                  <a:gd name="T63" fmla="*/ 432 h 455"/>
                  <a:gd name="T64" fmla="*/ 449 w 547"/>
                  <a:gd name="T65" fmla="*/ 420 h 455"/>
                  <a:gd name="T66" fmla="*/ 438 w 547"/>
                  <a:gd name="T67" fmla="*/ 426 h 455"/>
                  <a:gd name="T68" fmla="*/ 420 w 547"/>
                  <a:gd name="T69" fmla="*/ 420 h 455"/>
                  <a:gd name="T70" fmla="*/ 409 w 547"/>
                  <a:gd name="T71" fmla="*/ 420 h 455"/>
                  <a:gd name="T72" fmla="*/ 397 w 547"/>
                  <a:gd name="T73" fmla="*/ 420 h 455"/>
                  <a:gd name="T74" fmla="*/ 380 w 547"/>
                  <a:gd name="T75" fmla="*/ 426 h 455"/>
                  <a:gd name="T76" fmla="*/ 368 w 547"/>
                  <a:gd name="T77" fmla="*/ 438 h 455"/>
                  <a:gd name="T78" fmla="*/ 357 w 547"/>
                  <a:gd name="T79" fmla="*/ 438 h 455"/>
                  <a:gd name="T80" fmla="*/ 340 w 547"/>
                  <a:gd name="T81" fmla="*/ 438 h 455"/>
                  <a:gd name="T82" fmla="*/ 322 w 547"/>
                  <a:gd name="T83" fmla="*/ 438 h 455"/>
                  <a:gd name="T84" fmla="*/ 311 w 547"/>
                  <a:gd name="T85" fmla="*/ 432 h 455"/>
                  <a:gd name="T86" fmla="*/ 299 w 547"/>
                  <a:gd name="T87" fmla="*/ 432 h 455"/>
                  <a:gd name="T88" fmla="*/ 288 w 547"/>
                  <a:gd name="T89" fmla="*/ 443 h 455"/>
                  <a:gd name="T90" fmla="*/ 271 w 547"/>
                  <a:gd name="T91" fmla="*/ 449 h 455"/>
                  <a:gd name="T92" fmla="*/ 259 w 547"/>
                  <a:gd name="T93" fmla="*/ 443 h 455"/>
                  <a:gd name="T94" fmla="*/ 271 w 547"/>
                  <a:gd name="T95" fmla="*/ 432 h 455"/>
                  <a:gd name="T96" fmla="*/ 271 w 547"/>
                  <a:gd name="T97" fmla="*/ 415 h 455"/>
                  <a:gd name="T98" fmla="*/ 271 w 547"/>
                  <a:gd name="T99" fmla="*/ 397 h 455"/>
                  <a:gd name="T100" fmla="*/ 271 w 547"/>
                  <a:gd name="T101" fmla="*/ 386 h 455"/>
                  <a:gd name="T102" fmla="*/ 253 w 547"/>
                  <a:gd name="T103" fmla="*/ 392 h 455"/>
                  <a:gd name="T104" fmla="*/ 230 w 547"/>
                  <a:gd name="T105" fmla="*/ 392 h 455"/>
                  <a:gd name="T106" fmla="*/ 207 w 547"/>
                  <a:gd name="T107" fmla="*/ 386 h 455"/>
                  <a:gd name="T108" fmla="*/ 144 w 547"/>
                  <a:gd name="T109" fmla="*/ 317 h 455"/>
                  <a:gd name="T110" fmla="*/ 104 w 547"/>
                  <a:gd name="T111" fmla="*/ 282 h 455"/>
                  <a:gd name="T112" fmla="*/ 12 w 547"/>
                  <a:gd name="T113" fmla="*/ 242 h 455"/>
                  <a:gd name="T114" fmla="*/ 6 w 547"/>
                  <a:gd name="T115" fmla="*/ 207 h 455"/>
                  <a:gd name="T116" fmla="*/ 6 w 547"/>
                  <a:gd name="T117" fmla="*/ 150 h 455"/>
                  <a:gd name="T118" fmla="*/ 17 w 547"/>
                  <a:gd name="T119" fmla="*/ 127 h 455"/>
                  <a:gd name="T120" fmla="*/ 40 w 547"/>
                  <a:gd name="T121" fmla="*/ 121 h 455"/>
                  <a:gd name="T122" fmla="*/ 52 w 547"/>
                  <a:gd name="T123" fmla="*/ 98 h 455"/>
                  <a:gd name="T124" fmla="*/ 81 w 547"/>
                  <a:gd name="T125" fmla="*/ 81 h 45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47" h="455">
                    <a:moveTo>
                      <a:pt x="98" y="87"/>
                    </a:moveTo>
                    <a:lnTo>
                      <a:pt x="104" y="87"/>
                    </a:lnTo>
                    <a:lnTo>
                      <a:pt x="104" y="81"/>
                    </a:lnTo>
                    <a:lnTo>
                      <a:pt x="110" y="81"/>
                    </a:lnTo>
                    <a:lnTo>
                      <a:pt x="115" y="58"/>
                    </a:lnTo>
                    <a:lnTo>
                      <a:pt x="115" y="52"/>
                    </a:lnTo>
                    <a:lnTo>
                      <a:pt x="115" y="46"/>
                    </a:lnTo>
                    <a:lnTo>
                      <a:pt x="121" y="46"/>
                    </a:lnTo>
                    <a:lnTo>
                      <a:pt x="127" y="41"/>
                    </a:lnTo>
                    <a:lnTo>
                      <a:pt x="127" y="35"/>
                    </a:lnTo>
                    <a:lnTo>
                      <a:pt x="127" y="29"/>
                    </a:lnTo>
                    <a:lnTo>
                      <a:pt x="133" y="23"/>
                    </a:lnTo>
                    <a:lnTo>
                      <a:pt x="138" y="23"/>
                    </a:lnTo>
                    <a:lnTo>
                      <a:pt x="144" y="18"/>
                    </a:lnTo>
                    <a:lnTo>
                      <a:pt x="138" y="18"/>
                    </a:lnTo>
                    <a:lnTo>
                      <a:pt x="138" y="12"/>
                    </a:lnTo>
                    <a:lnTo>
                      <a:pt x="144" y="12"/>
                    </a:lnTo>
                    <a:lnTo>
                      <a:pt x="150" y="12"/>
                    </a:lnTo>
                    <a:lnTo>
                      <a:pt x="150" y="6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6"/>
                    </a:lnTo>
                    <a:lnTo>
                      <a:pt x="161" y="6"/>
                    </a:lnTo>
                    <a:lnTo>
                      <a:pt x="167" y="12"/>
                    </a:lnTo>
                    <a:lnTo>
                      <a:pt x="173" y="12"/>
                    </a:lnTo>
                    <a:lnTo>
                      <a:pt x="173" y="18"/>
                    </a:lnTo>
                    <a:lnTo>
                      <a:pt x="179" y="18"/>
                    </a:lnTo>
                    <a:lnTo>
                      <a:pt x="184" y="18"/>
                    </a:lnTo>
                    <a:lnTo>
                      <a:pt x="190" y="18"/>
                    </a:lnTo>
                    <a:lnTo>
                      <a:pt x="196" y="23"/>
                    </a:lnTo>
                    <a:lnTo>
                      <a:pt x="202" y="23"/>
                    </a:lnTo>
                    <a:lnTo>
                      <a:pt x="207" y="23"/>
                    </a:lnTo>
                    <a:lnTo>
                      <a:pt x="207" y="29"/>
                    </a:lnTo>
                    <a:lnTo>
                      <a:pt x="213" y="29"/>
                    </a:lnTo>
                    <a:lnTo>
                      <a:pt x="219" y="29"/>
                    </a:lnTo>
                    <a:lnTo>
                      <a:pt x="213" y="29"/>
                    </a:lnTo>
                    <a:lnTo>
                      <a:pt x="219" y="29"/>
                    </a:lnTo>
                    <a:lnTo>
                      <a:pt x="225" y="29"/>
                    </a:lnTo>
                    <a:lnTo>
                      <a:pt x="225" y="35"/>
                    </a:lnTo>
                    <a:lnTo>
                      <a:pt x="225" y="41"/>
                    </a:lnTo>
                    <a:lnTo>
                      <a:pt x="225" y="46"/>
                    </a:lnTo>
                    <a:lnTo>
                      <a:pt x="230" y="46"/>
                    </a:lnTo>
                    <a:lnTo>
                      <a:pt x="236" y="46"/>
                    </a:lnTo>
                    <a:lnTo>
                      <a:pt x="242" y="46"/>
                    </a:lnTo>
                    <a:lnTo>
                      <a:pt x="248" y="52"/>
                    </a:lnTo>
                    <a:lnTo>
                      <a:pt x="253" y="52"/>
                    </a:lnTo>
                    <a:lnTo>
                      <a:pt x="265" y="52"/>
                    </a:lnTo>
                    <a:lnTo>
                      <a:pt x="271" y="52"/>
                    </a:lnTo>
                    <a:lnTo>
                      <a:pt x="276" y="46"/>
                    </a:lnTo>
                    <a:lnTo>
                      <a:pt x="288" y="52"/>
                    </a:lnTo>
                    <a:lnTo>
                      <a:pt x="288" y="58"/>
                    </a:lnTo>
                    <a:lnTo>
                      <a:pt x="288" y="64"/>
                    </a:lnTo>
                    <a:lnTo>
                      <a:pt x="299" y="69"/>
                    </a:lnTo>
                    <a:lnTo>
                      <a:pt x="305" y="69"/>
                    </a:lnTo>
                    <a:lnTo>
                      <a:pt x="317" y="75"/>
                    </a:lnTo>
                    <a:lnTo>
                      <a:pt x="322" y="87"/>
                    </a:lnTo>
                    <a:lnTo>
                      <a:pt x="334" y="81"/>
                    </a:lnTo>
                    <a:lnTo>
                      <a:pt x="334" y="75"/>
                    </a:lnTo>
                    <a:lnTo>
                      <a:pt x="368" y="58"/>
                    </a:lnTo>
                    <a:lnTo>
                      <a:pt x="380" y="64"/>
                    </a:lnTo>
                    <a:lnTo>
                      <a:pt x="392" y="81"/>
                    </a:lnTo>
                    <a:lnTo>
                      <a:pt x="397" y="81"/>
                    </a:lnTo>
                    <a:lnTo>
                      <a:pt x="403" y="81"/>
                    </a:lnTo>
                    <a:lnTo>
                      <a:pt x="409" y="87"/>
                    </a:lnTo>
                    <a:lnTo>
                      <a:pt x="415" y="127"/>
                    </a:lnTo>
                    <a:lnTo>
                      <a:pt x="415" y="133"/>
                    </a:lnTo>
                    <a:lnTo>
                      <a:pt x="409" y="133"/>
                    </a:lnTo>
                    <a:lnTo>
                      <a:pt x="409" y="138"/>
                    </a:lnTo>
                    <a:lnTo>
                      <a:pt x="403" y="138"/>
                    </a:lnTo>
                    <a:lnTo>
                      <a:pt x="403" y="144"/>
                    </a:lnTo>
                    <a:lnTo>
                      <a:pt x="403" y="150"/>
                    </a:lnTo>
                    <a:lnTo>
                      <a:pt x="397" y="150"/>
                    </a:lnTo>
                    <a:lnTo>
                      <a:pt x="403" y="156"/>
                    </a:lnTo>
                    <a:lnTo>
                      <a:pt x="415" y="161"/>
                    </a:lnTo>
                    <a:lnTo>
                      <a:pt x="432" y="167"/>
                    </a:lnTo>
                    <a:lnTo>
                      <a:pt x="438" y="167"/>
                    </a:lnTo>
                    <a:lnTo>
                      <a:pt x="449" y="167"/>
                    </a:lnTo>
                    <a:lnTo>
                      <a:pt x="455" y="167"/>
                    </a:lnTo>
                    <a:lnTo>
                      <a:pt x="478" y="173"/>
                    </a:lnTo>
                    <a:lnTo>
                      <a:pt x="489" y="179"/>
                    </a:lnTo>
                    <a:lnTo>
                      <a:pt x="495" y="196"/>
                    </a:lnTo>
                    <a:lnTo>
                      <a:pt x="507" y="202"/>
                    </a:lnTo>
                    <a:lnTo>
                      <a:pt x="512" y="236"/>
                    </a:lnTo>
                    <a:lnTo>
                      <a:pt x="541" y="236"/>
                    </a:lnTo>
                    <a:lnTo>
                      <a:pt x="535" y="242"/>
                    </a:lnTo>
                    <a:lnTo>
                      <a:pt x="541" y="259"/>
                    </a:lnTo>
                    <a:lnTo>
                      <a:pt x="524" y="265"/>
                    </a:lnTo>
                    <a:lnTo>
                      <a:pt x="501" y="288"/>
                    </a:lnTo>
                    <a:lnTo>
                      <a:pt x="501" y="311"/>
                    </a:lnTo>
                    <a:lnTo>
                      <a:pt x="501" y="323"/>
                    </a:lnTo>
                    <a:lnTo>
                      <a:pt x="524" y="334"/>
                    </a:lnTo>
                    <a:lnTo>
                      <a:pt x="530" y="340"/>
                    </a:lnTo>
                    <a:lnTo>
                      <a:pt x="547" y="346"/>
                    </a:lnTo>
                    <a:lnTo>
                      <a:pt x="547" y="351"/>
                    </a:lnTo>
                    <a:lnTo>
                      <a:pt x="547" y="357"/>
                    </a:lnTo>
                    <a:lnTo>
                      <a:pt x="547" y="363"/>
                    </a:lnTo>
                    <a:lnTo>
                      <a:pt x="547" y="369"/>
                    </a:lnTo>
                    <a:lnTo>
                      <a:pt x="541" y="369"/>
                    </a:lnTo>
                    <a:lnTo>
                      <a:pt x="535" y="369"/>
                    </a:lnTo>
                    <a:lnTo>
                      <a:pt x="530" y="374"/>
                    </a:lnTo>
                    <a:lnTo>
                      <a:pt x="535" y="374"/>
                    </a:lnTo>
                    <a:lnTo>
                      <a:pt x="530" y="374"/>
                    </a:lnTo>
                    <a:lnTo>
                      <a:pt x="530" y="380"/>
                    </a:lnTo>
                    <a:lnTo>
                      <a:pt x="530" y="374"/>
                    </a:lnTo>
                    <a:lnTo>
                      <a:pt x="530" y="380"/>
                    </a:lnTo>
                    <a:lnTo>
                      <a:pt x="530" y="374"/>
                    </a:lnTo>
                    <a:lnTo>
                      <a:pt x="524" y="374"/>
                    </a:lnTo>
                    <a:lnTo>
                      <a:pt x="524" y="380"/>
                    </a:lnTo>
                    <a:lnTo>
                      <a:pt x="524" y="374"/>
                    </a:lnTo>
                    <a:lnTo>
                      <a:pt x="518" y="374"/>
                    </a:lnTo>
                    <a:lnTo>
                      <a:pt x="518" y="380"/>
                    </a:lnTo>
                    <a:lnTo>
                      <a:pt x="518" y="386"/>
                    </a:lnTo>
                    <a:lnTo>
                      <a:pt x="512" y="392"/>
                    </a:lnTo>
                    <a:lnTo>
                      <a:pt x="507" y="392"/>
                    </a:lnTo>
                    <a:lnTo>
                      <a:pt x="507" y="397"/>
                    </a:lnTo>
                    <a:lnTo>
                      <a:pt x="501" y="397"/>
                    </a:lnTo>
                    <a:lnTo>
                      <a:pt x="501" y="403"/>
                    </a:lnTo>
                    <a:lnTo>
                      <a:pt x="507" y="403"/>
                    </a:lnTo>
                    <a:lnTo>
                      <a:pt x="507" y="409"/>
                    </a:lnTo>
                    <a:lnTo>
                      <a:pt x="501" y="420"/>
                    </a:lnTo>
                    <a:lnTo>
                      <a:pt x="495" y="426"/>
                    </a:lnTo>
                    <a:lnTo>
                      <a:pt x="495" y="420"/>
                    </a:lnTo>
                    <a:lnTo>
                      <a:pt x="489" y="420"/>
                    </a:lnTo>
                    <a:lnTo>
                      <a:pt x="484" y="426"/>
                    </a:lnTo>
                    <a:lnTo>
                      <a:pt x="478" y="426"/>
                    </a:lnTo>
                    <a:lnTo>
                      <a:pt x="472" y="426"/>
                    </a:lnTo>
                    <a:lnTo>
                      <a:pt x="461" y="432"/>
                    </a:lnTo>
                    <a:lnTo>
                      <a:pt x="455" y="432"/>
                    </a:lnTo>
                    <a:lnTo>
                      <a:pt x="461" y="426"/>
                    </a:lnTo>
                    <a:lnTo>
                      <a:pt x="455" y="426"/>
                    </a:lnTo>
                    <a:lnTo>
                      <a:pt x="449" y="426"/>
                    </a:lnTo>
                    <a:lnTo>
                      <a:pt x="449" y="420"/>
                    </a:lnTo>
                    <a:lnTo>
                      <a:pt x="449" y="426"/>
                    </a:lnTo>
                    <a:lnTo>
                      <a:pt x="443" y="420"/>
                    </a:lnTo>
                    <a:lnTo>
                      <a:pt x="438" y="420"/>
                    </a:lnTo>
                    <a:lnTo>
                      <a:pt x="438" y="426"/>
                    </a:lnTo>
                    <a:lnTo>
                      <a:pt x="432" y="426"/>
                    </a:lnTo>
                    <a:lnTo>
                      <a:pt x="426" y="426"/>
                    </a:lnTo>
                    <a:lnTo>
                      <a:pt x="426" y="420"/>
                    </a:lnTo>
                    <a:lnTo>
                      <a:pt x="420" y="420"/>
                    </a:lnTo>
                    <a:lnTo>
                      <a:pt x="420" y="415"/>
                    </a:lnTo>
                    <a:lnTo>
                      <a:pt x="420" y="420"/>
                    </a:lnTo>
                    <a:lnTo>
                      <a:pt x="415" y="420"/>
                    </a:lnTo>
                    <a:lnTo>
                      <a:pt x="409" y="420"/>
                    </a:lnTo>
                    <a:lnTo>
                      <a:pt x="409" y="415"/>
                    </a:lnTo>
                    <a:lnTo>
                      <a:pt x="403" y="415"/>
                    </a:lnTo>
                    <a:lnTo>
                      <a:pt x="397" y="415"/>
                    </a:lnTo>
                    <a:lnTo>
                      <a:pt x="397" y="420"/>
                    </a:lnTo>
                    <a:lnTo>
                      <a:pt x="392" y="420"/>
                    </a:lnTo>
                    <a:lnTo>
                      <a:pt x="386" y="420"/>
                    </a:lnTo>
                    <a:lnTo>
                      <a:pt x="386" y="426"/>
                    </a:lnTo>
                    <a:lnTo>
                      <a:pt x="380" y="426"/>
                    </a:lnTo>
                    <a:lnTo>
                      <a:pt x="380" y="432"/>
                    </a:lnTo>
                    <a:lnTo>
                      <a:pt x="374" y="432"/>
                    </a:lnTo>
                    <a:lnTo>
                      <a:pt x="368" y="432"/>
                    </a:lnTo>
                    <a:lnTo>
                      <a:pt x="368" y="438"/>
                    </a:lnTo>
                    <a:lnTo>
                      <a:pt x="374" y="438"/>
                    </a:lnTo>
                    <a:lnTo>
                      <a:pt x="368" y="438"/>
                    </a:lnTo>
                    <a:lnTo>
                      <a:pt x="363" y="438"/>
                    </a:lnTo>
                    <a:lnTo>
                      <a:pt x="357" y="438"/>
                    </a:lnTo>
                    <a:lnTo>
                      <a:pt x="357" y="432"/>
                    </a:lnTo>
                    <a:lnTo>
                      <a:pt x="351" y="432"/>
                    </a:lnTo>
                    <a:lnTo>
                      <a:pt x="345" y="438"/>
                    </a:lnTo>
                    <a:lnTo>
                      <a:pt x="340" y="438"/>
                    </a:lnTo>
                    <a:lnTo>
                      <a:pt x="340" y="432"/>
                    </a:lnTo>
                    <a:lnTo>
                      <a:pt x="334" y="438"/>
                    </a:lnTo>
                    <a:lnTo>
                      <a:pt x="328" y="438"/>
                    </a:lnTo>
                    <a:lnTo>
                      <a:pt x="322" y="438"/>
                    </a:lnTo>
                    <a:lnTo>
                      <a:pt x="317" y="438"/>
                    </a:lnTo>
                    <a:lnTo>
                      <a:pt x="311" y="443"/>
                    </a:lnTo>
                    <a:lnTo>
                      <a:pt x="311" y="438"/>
                    </a:lnTo>
                    <a:lnTo>
                      <a:pt x="311" y="432"/>
                    </a:lnTo>
                    <a:lnTo>
                      <a:pt x="305" y="432"/>
                    </a:lnTo>
                    <a:lnTo>
                      <a:pt x="305" y="438"/>
                    </a:lnTo>
                    <a:lnTo>
                      <a:pt x="299" y="438"/>
                    </a:lnTo>
                    <a:lnTo>
                      <a:pt x="299" y="432"/>
                    </a:lnTo>
                    <a:lnTo>
                      <a:pt x="299" y="438"/>
                    </a:lnTo>
                    <a:lnTo>
                      <a:pt x="294" y="438"/>
                    </a:lnTo>
                    <a:lnTo>
                      <a:pt x="288" y="438"/>
                    </a:lnTo>
                    <a:lnTo>
                      <a:pt x="288" y="443"/>
                    </a:lnTo>
                    <a:lnTo>
                      <a:pt x="282" y="443"/>
                    </a:lnTo>
                    <a:lnTo>
                      <a:pt x="282" y="449"/>
                    </a:lnTo>
                    <a:lnTo>
                      <a:pt x="276" y="455"/>
                    </a:lnTo>
                    <a:lnTo>
                      <a:pt x="271" y="449"/>
                    </a:lnTo>
                    <a:lnTo>
                      <a:pt x="271" y="455"/>
                    </a:lnTo>
                    <a:lnTo>
                      <a:pt x="271" y="449"/>
                    </a:lnTo>
                    <a:lnTo>
                      <a:pt x="265" y="449"/>
                    </a:lnTo>
                    <a:lnTo>
                      <a:pt x="259" y="443"/>
                    </a:lnTo>
                    <a:lnTo>
                      <a:pt x="265" y="443"/>
                    </a:lnTo>
                    <a:lnTo>
                      <a:pt x="265" y="438"/>
                    </a:lnTo>
                    <a:lnTo>
                      <a:pt x="271" y="438"/>
                    </a:lnTo>
                    <a:lnTo>
                      <a:pt x="271" y="432"/>
                    </a:lnTo>
                    <a:lnTo>
                      <a:pt x="271" y="426"/>
                    </a:lnTo>
                    <a:lnTo>
                      <a:pt x="271" y="420"/>
                    </a:lnTo>
                    <a:lnTo>
                      <a:pt x="265" y="415"/>
                    </a:lnTo>
                    <a:lnTo>
                      <a:pt x="271" y="415"/>
                    </a:lnTo>
                    <a:lnTo>
                      <a:pt x="271" y="409"/>
                    </a:lnTo>
                    <a:lnTo>
                      <a:pt x="265" y="409"/>
                    </a:lnTo>
                    <a:lnTo>
                      <a:pt x="271" y="403"/>
                    </a:lnTo>
                    <a:lnTo>
                      <a:pt x="271" y="397"/>
                    </a:lnTo>
                    <a:lnTo>
                      <a:pt x="276" y="397"/>
                    </a:lnTo>
                    <a:lnTo>
                      <a:pt x="282" y="397"/>
                    </a:lnTo>
                    <a:lnTo>
                      <a:pt x="276" y="386"/>
                    </a:lnTo>
                    <a:lnTo>
                      <a:pt x="271" y="386"/>
                    </a:lnTo>
                    <a:lnTo>
                      <a:pt x="265" y="386"/>
                    </a:lnTo>
                    <a:lnTo>
                      <a:pt x="259" y="386"/>
                    </a:lnTo>
                    <a:lnTo>
                      <a:pt x="259" y="392"/>
                    </a:lnTo>
                    <a:lnTo>
                      <a:pt x="253" y="392"/>
                    </a:lnTo>
                    <a:lnTo>
                      <a:pt x="248" y="392"/>
                    </a:lnTo>
                    <a:lnTo>
                      <a:pt x="242" y="392"/>
                    </a:lnTo>
                    <a:lnTo>
                      <a:pt x="236" y="392"/>
                    </a:lnTo>
                    <a:lnTo>
                      <a:pt x="230" y="392"/>
                    </a:lnTo>
                    <a:lnTo>
                      <a:pt x="225" y="386"/>
                    </a:lnTo>
                    <a:lnTo>
                      <a:pt x="225" y="392"/>
                    </a:lnTo>
                    <a:lnTo>
                      <a:pt x="207" y="392"/>
                    </a:lnTo>
                    <a:lnTo>
                      <a:pt x="207" y="386"/>
                    </a:lnTo>
                    <a:lnTo>
                      <a:pt x="202" y="363"/>
                    </a:lnTo>
                    <a:lnTo>
                      <a:pt x="173" y="363"/>
                    </a:lnTo>
                    <a:lnTo>
                      <a:pt x="156" y="363"/>
                    </a:lnTo>
                    <a:lnTo>
                      <a:pt x="144" y="317"/>
                    </a:lnTo>
                    <a:lnTo>
                      <a:pt x="127" y="305"/>
                    </a:lnTo>
                    <a:lnTo>
                      <a:pt x="121" y="300"/>
                    </a:lnTo>
                    <a:lnTo>
                      <a:pt x="104" y="288"/>
                    </a:lnTo>
                    <a:lnTo>
                      <a:pt x="104" y="282"/>
                    </a:lnTo>
                    <a:lnTo>
                      <a:pt x="86" y="276"/>
                    </a:lnTo>
                    <a:lnTo>
                      <a:pt x="46" y="259"/>
                    </a:lnTo>
                    <a:lnTo>
                      <a:pt x="40" y="253"/>
                    </a:lnTo>
                    <a:lnTo>
                      <a:pt x="12" y="242"/>
                    </a:lnTo>
                    <a:lnTo>
                      <a:pt x="17" y="230"/>
                    </a:lnTo>
                    <a:lnTo>
                      <a:pt x="12" y="230"/>
                    </a:lnTo>
                    <a:lnTo>
                      <a:pt x="12" y="213"/>
                    </a:lnTo>
                    <a:lnTo>
                      <a:pt x="6" y="207"/>
                    </a:lnTo>
                    <a:lnTo>
                      <a:pt x="17" y="190"/>
                    </a:lnTo>
                    <a:lnTo>
                      <a:pt x="0" y="167"/>
                    </a:lnTo>
                    <a:lnTo>
                      <a:pt x="12" y="161"/>
                    </a:lnTo>
                    <a:lnTo>
                      <a:pt x="6" y="150"/>
                    </a:lnTo>
                    <a:lnTo>
                      <a:pt x="23" y="150"/>
                    </a:lnTo>
                    <a:lnTo>
                      <a:pt x="17" y="138"/>
                    </a:lnTo>
                    <a:lnTo>
                      <a:pt x="17" y="133"/>
                    </a:lnTo>
                    <a:lnTo>
                      <a:pt x="17" y="127"/>
                    </a:lnTo>
                    <a:lnTo>
                      <a:pt x="29" y="127"/>
                    </a:lnTo>
                    <a:lnTo>
                      <a:pt x="35" y="127"/>
                    </a:lnTo>
                    <a:lnTo>
                      <a:pt x="35" y="121"/>
                    </a:lnTo>
                    <a:lnTo>
                      <a:pt x="40" y="121"/>
                    </a:lnTo>
                    <a:lnTo>
                      <a:pt x="46" y="121"/>
                    </a:lnTo>
                    <a:lnTo>
                      <a:pt x="46" y="115"/>
                    </a:lnTo>
                    <a:lnTo>
                      <a:pt x="52" y="115"/>
                    </a:lnTo>
                    <a:lnTo>
                      <a:pt x="52" y="98"/>
                    </a:lnTo>
                    <a:lnTo>
                      <a:pt x="63" y="98"/>
                    </a:lnTo>
                    <a:lnTo>
                      <a:pt x="69" y="87"/>
                    </a:lnTo>
                    <a:lnTo>
                      <a:pt x="69" y="92"/>
                    </a:lnTo>
                    <a:lnTo>
                      <a:pt x="81" y="81"/>
                    </a:lnTo>
                    <a:lnTo>
                      <a:pt x="86" y="87"/>
                    </a:lnTo>
                    <a:lnTo>
                      <a:pt x="92" y="87"/>
                    </a:lnTo>
                    <a:lnTo>
                      <a:pt x="98" y="87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4" name="Freeform 384"/>
              <p:cNvSpPr>
                <a:spLocks noEditPoints="1"/>
              </p:cNvSpPr>
              <p:nvPr/>
            </p:nvSpPr>
            <p:spPr bwMode="auto">
              <a:xfrm>
                <a:off x="874" y="2001"/>
                <a:ext cx="121" cy="116"/>
              </a:xfrm>
              <a:custGeom>
                <a:avLst/>
                <a:gdLst>
                  <a:gd name="T0" fmla="*/ 52 w 121"/>
                  <a:gd name="T1" fmla="*/ 6 h 116"/>
                  <a:gd name="T2" fmla="*/ 63 w 121"/>
                  <a:gd name="T3" fmla="*/ 0 h 116"/>
                  <a:gd name="T4" fmla="*/ 75 w 121"/>
                  <a:gd name="T5" fmla="*/ 6 h 116"/>
                  <a:gd name="T6" fmla="*/ 86 w 121"/>
                  <a:gd name="T7" fmla="*/ 12 h 116"/>
                  <a:gd name="T8" fmla="*/ 92 w 121"/>
                  <a:gd name="T9" fmla="*/ 6 h 116"/>
                  <a:gd name="T10" fmla="*/ 103 w 121"/>
                  <a:gd name="T11" fmla="*/ 12 h 116"/>
                  <a:gd name="T12" fmla="*/ 103 w 121"/>
                  <a:gd name="T13" fmla="*/ 23 h 116"/>
                  <a:gd name="T14" fmla="*/ 109 w 121"/>
                  <a:gd name="T15" fmla="*/ 29 h 116"/>
                  <a:gd name="T16" fmla="*/ 115 w 121"/>
                  <a:gd name="T17" fmla="*/ 41 h 116"/>
                  <a:gd name="T18" fmla="*/ 109 w 121"/>
                  <a:gd name="T19" fmla="*/ 52 h 116"/>
                  <a:gd name="T20" fmla="*/ 115 w 121"/>
                  <a:gd name="T21" fmla="*/ 64 h 116"/>
                  <a:gd name="T22" fmla="*/ 121 w 121"/>
                  <a:gd name="T23" fmla="*/ 75 h 116"/>
                  <a:gd name="T24" fmla="*/ 103 w 121"/>
                  <a:gd name="T25" fmla="*/ 75 h 116"/>
                  <a:gd name="T26" fmla="*/ 98 w 121"/>
                  <a:gd name="T27" fmla="*/ 75 h 116"/>
                  <a:gd name="T28" fmla="*/ 86 w 121"/>
                  <a:gd name="T29" fmla="*/ 81 h 116"/>
                  <a:gd name="T30" fmla="*/ 75 w 121"/>
                  <a:gd name="T31" fmla="*/ 87 h 116"/>
                  <a:gd name="T32" fmla="*/ 69 w 121"/>
                  <a:gd name="T33" fmla="*/ 87 h 116"/>
                  <a:gd name="T34" fmla="*/ 75 w 121"/>
                  <a:gd name="T35" fmla="*/ 87 h 116"/>
                  <a:gd name="T36" fmla="*/ 80 w 121"/>
                  <a:gd name="T37" fmla="*/ 87 h 116"/>
                  <a:gd name="T38" fmla="*/ 75 w 121"/>
                  <a:gd name="T39" fmla="*/ 98 h 116"/>
                  <a:gd name="T40" fmla="*/ 63 w 121"/>
                  <a:gd name="T41" fmla="*/ 104 h 116"/>
                  <a:gd name="T42" fmla="*/ 69 w 121"/>
                  <a:gd name="T43" fmla="*/ 104 h 116"/>
                  <a:gd name="T44" fmla="*/ 69 w 121"/>
                  <a:gd name="T45" fmla="*/ 110 h 116"/>
                  <a:gd name="T46" fmla="*/ 57 w 121"/>
                  <a:gd name="T47" fmla="*/ 104 h 116"/>
                  <a:gd name="T48" fmla="*/ 52 w 121"/>
                  <a:gd name="T49" fmla="*/ 116 h 116"/>
                  <a:gd name="T50" fmla="*/ 52 w 121"/>
                  <a:gd name="T51" fmla="*/ 110 h 116"/>
                  <a:gd name="T52" fmla="*/ 46 w 121"/>
                  <a:gd name="T53" fmla="*/ 110 h 116"/>
                  <a:gd name="T54" fmla="*/ 40 w 121"/>
                  <a:gd name="T55" fmla="*/ 98 h 116"/>
                  <a:gd name="T56" fmla="*/ 28 w 121"/>
                  <a:gd name="T57" fmla="*/ 104 h 116"/>
                  <a:gd name="T58" fmla="*/ 17 w 121"/>
                  <a:gd name="T59" fmla="*/ 98 h 116"/>
                  <a:gd name="T60" fmla="*/ 11 w 121"/>
                  <a:gd name="T61" fmla="*/ 98 h 116"/>
                  <a:gd name="T62" fmla="*/ 11 w 121"/>
                  <a:gd name="T63" fmla="*/ 93 h 116"/>
                  <a:gd name="T64" fmla="*/ 5 w 121"/>
                  <a:gd name="T65" fmla="*/ 81 h 116"/>
                  <a:gd name="T66" fmla="*/ 5 w 121"/>
                  <a:gd name="T67" fmla="*/ 75 h 116"/>
                  <a:gd name="T68" fmla="*/ 5 w 121"/>
                  <a:gd name="T69" fmla="*/ 70 h 116"/>
                  <a:gd name="T70" fmla="*/ 11 w 121"/>
                  <a:gd name="T71" fmla="*/ 58 h 116"/>
                  <a:gd name="T72" fmla="*/ 0 w 121"/>
                  <a:gd name="T73" fmla="*/ 52 h 116"/>
                  <a:gd name="T74" fmla="*/ 11 w 121"/>
                  <a:gd name="T75" fmla="*/ 47 h 116"/>
                  <a:gd name="T76" fmla="*/ 23 w 121"/>
                  <a:gd name="T77" fmla="*/ 41 h 116"/>
                  <a:gd name="T78" fmla="*/ 23 w 121"/>
                  <a:gd name="T79" fmla="*/ 35 h 116"/>
                  <a:gd name="T80" fmla="*/ 34 w 121"/>
                  <a:gd name="T81" fmla="*/ 41 h 116"/>
                  <a:gd name="T82" fmla="*/ 34 w 121"/>
                  <a:gd name="T83" fmla="*/ 23 h 116"/>
                  <a:gd name="T84" fmla="*/ 34 w 121"/>
                  <a:gd name="T85" fmla="*/ 18 h 116"/>
                  <a:gd name="T86" fmla="*/ 28 w 121"/>
                  <a:gd name="T87" fmla="*/ 12 h 116"/>
                  <a:gd name="T88" fmla="*/ 40 w 121"/>
                  <a:gd name="T89" fmla="*/ 6 h 116"/>
                  <a:gd name="T90" fmla="*/ 23 w 121"/>
                  <a:gd name="T91" fmla="*/ 110 h 116"/>
                  <a:gd name="T92" fmla="*/ 28 w 121"/>
                  <a:gd name="T93" fmla="*/ 104 h 116"/>
                  <a:gd name="T94" fmla="*/ 63 w 121"/>
                  <a:gd name="T95" fmla="*/ 110 h 1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21" h="116">
                    <a:moveTo>
                      <a:pt x="46" y="12"/>
                    </a:moveTo>
                    <a:lnTo>
                      <a:pt x="46" y="6"/>
                    </a:lnTo>
                    <a:lnTo>
                      <a:pt x="52" y="6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63" y="0"/>
                    </a:lnTo>
                    <a:lnTo>
                      <a:pt x="69" y="0"/>
                    </a:lnTo>
                    <a:lnTo>
                      <a:pt x="75" y="0"/>
                    </a:lnTo>
                    <a:lnTo>
                      <a:pt x="75" y="6"/>
                    </a:lnTo>
                    <a:lnTo>
                      <a:pt x="80" y="6"/>
                    </a:lnTo>
                    <a:lnTo>
                      <a:pt x="86" y="6"/>
                    </a:lnTo>
                    <a:lnTo>
                      <a:pt x="86" y="12"/>
                    </a:lnTo>
                    <a:lnTo>
                      <a:pt x="86" y="6"/>
                    </a:lnTo>
                    <a:lnTo>
                      <a:pt x="86" y="12"/>
                    </a:lnTo>
                    <a:lnTo>
                      <a:pt x="92" y="6"/>
                    </a:lnTo>
                    <a:lnTo>
                      <a:pt x="92" y="12"/>
                    </a:lnTo>
                    <a:lnTo>
                      <a:pt x="98" y="12"/>
                    </a:lnTo>
                    <a:lnTo>
                      <a:pt x="103" y="12"/>
                    </a:lnTo>
                    <a:lnTo>
                      <a:pt x="109" y="12"/>
                    </a:lnTo>
                    <a:lnTo>
                      <a:pt x="109" y="18"/>
                    </a:lnTo>
                    <a:lnTo>
                      <a:pt x="103" y="23"/>
                    </a:lnTo>
                    <a:lnTo>
                      <a:pt x="109" y="23"/>
                    </a:lnTo>
                    <a:lnTo>
                      <a:pt x="103" y="29"/>
                    </a:lnTo>
                    <a:lnTo>
                      <a:pt x="109" y="29"/>
                    </a:lnTo>
                    <a:lnTo>
                      <a:pt x="103" y="29"/>
                    </a:lnTo>
                    <a:lnTo>
                      <a:pt x="109" y="35"/>
                    </a:lnTo>
                    <a:lnTo>
                      <a:pt x="115" y="41"/>
                    </a:lnTo>
                    <a:lnTo>
                      <a:pt x="115" y="47"/>
                    </a:lnTo>
                    <a:lnTo>
                      <a:pt x="115" y="52"/>
                    </a:lnTo>
                    <a:lnTo>
                      <a:pt x="109" y="52"/>
                    </a:lnTo>
                    <a:lnTo>
                      <a:pt x="109" y="58"/>
                    </a:lnTo>
                    <a:lnTo>
                      <a:pt x="115" y="58"/>
                    </a:lnTo>
                    <a:lnTo>
                      <a:pt x="115" y="64"/>
                    </a:lnTo>
                    <a:lnTo>
                      <a:pt x="115" y="70"/>
                    </a:lnTo>
                    <a:lnTo>
                      <a:pt x="121" y="70"/>
                    </a:lnTo>
                    <a:lnTo>
                      <a:pt x="121" y="75"/>
                    </a:lnTo>
                    <a:lnTo>
                      <a:pt x="115" y="75"/>
                    </a:lnTo>
                    <a:lnTo>
                      <a:pt x="109" y="75"/>
                    </a:lnTo>
                    <a:lnTo>
                      <a:pt x="103" y="75"/>
                    </a:lnTo>
                    <a:lnTo>
                      <a:pt x="98" y="75"/>
                    </a:lnTo>
                    <a:lnTo>
                      <a:pt x="103" y="75"/>
                    </a:lnTo>
                    <a:lnTo>
                      <a:pt x="98" y="75"/>
                    </a:lnTo>
                    <a:lnTo>
                      <a:pt x="98" y="81"/>
                    </a:lnTo>
                    <a:lnTo>
                      <a:pt x="92" y="81"/>
                    </a:lnTo>
                    <a:lnTo>
                      <a:pt x="86" y="81"/>
                    </a:lnTo>
                    <a:lnTo>
                      <a:pt x="80" y="81"/>
                    </a:lnTo>
                    <a:lnTo>
                      <a:pt x="75" y="81"/>
                    </a:lnTo>
                    <a:lnTo>
                      <a:pt x="75" y="87"/>
                    </a:lnTo>
                    <a:lnTo>
                      <a:pt x="75" y="81"/>
                    </a:lnTo>
                    <a:lnTo>
                      <a:pt x="69" y="81"/>
                    </a:lnTo>
                    <a:lnTo>
                      <a:pt x="69" y="87"/>
                    </a:lnTo>
                    <a:lnTo>
                      <a:pt x="63" y="87"/>
                    </a:lnTo>
                    <a:lnTo>
                      <a:pt x="69" y="87"/>
                    </a:lnTo>
                    <a:lnTo>
                      <a:pt x="75" y="87"/>
                    </a:lnTo>
                    <a:lnTo>
                      <a:pt x="75" y="93"/>
                    </a:lnTo>
                    <a:lnTo>
                      <a:pt x="75" y="87"/>
                    </a:lnTo>
                    <a:lnTo>
                      <a:pt x="80" y="87"/>
                    </a:lnTo>
                    <a:lnTo>
                      <a:pt x="80" y="93"/>
                    </a:lnTo>
                    <a:lnTo>
                      <a:pt x="75" y="93"/>
                    </a:lnTo>
                    <a:lnTo>
                      <a:pt x="75" y="98"/>
                    </a:lnTo>
                    <a:lnTo>
                      <a:pt x="75" y="104"/>
                    </a:lnTo>
                    <a:lnTo>
                      <a:pt x="69" y="104"/>
                    </a:lnTo>
                    <a:lnTo>
                      <a:pt x="63" y="104"/>
                    </a:lnTo>
                    <a:lnTo>
                      <a:pt x="63" y="98"/>
                    </a:lnTo>
                    <a:lnTo>
                      <a:pt x="63" y="104"/>
                    </a:lnTo>
                    <a:lnTo>
                      <a:pt x="69" y="104"/>
                    </a:lnTo>
                    <a:lnTo>
                      <a:pt x="63" y="104"/>
                    </a:lnTo>
                    <a:lnTo>
                      <a:pt x="69" y="104"/>
                    </a:lnTo>
                    <a:lnTo>
                      <a:pt x="69" y="110"/>
                    </a:lnTo>
                    <a:lnTo>
                      <a:pt x="63" y="110"/>
                    </a:lnTo>
                    <a:lnTo>
                      <a:pt x="57" y="110"/>
                    </a:lnTo>
                    <a:lnTo>
                      <a:pt x="57" y="104"/>
                    </a:lnTo>
                    <a:lnTo>
                      <a:pt x="52" y="104"/>
                    </a:lnTo>
                    <a:lnTo>
                      <a:pt x="52" y="110"/>
                    </a:lnTo>
                    <a:lnTo>
                      <a:pt x="52" y="116"/>
                    </a:lnTo>
                    <a:lnTo>
                      <a:pt x="46" y="116"/>
                    </a:lnTo>
                    <a:lnTo>
                      <a:pt x="46" y="110"/>
                    </a:lnTo>
                    <a:lnTo>
                      <a:pt x="52" y="110"/>
                    </a:lnTo>
                    <a:lnTo>
                      <a:pt x="52" y="104"/>
                    </a:lnTo>
                    <a:lnTo>
                      <a:pt x="52" y="110"/>
                    </a:lnTo>
                    <a:lnTo>
                      <a:pt x="46" y="110"/>
                    </a:lnTo>
                    <a:lnTo>
                      <a:pt x="46" y="104"/>
                    </a:lnTo>
                    <a:lnTo>
                      <a:pt x="40" y="104"/>
                    </a:lnTo>
                    <a:lnTo>
                      <a:pt x="40" y="98"/>
                    </a:lnTo>
                    <a:lnTo>
                      <a:pt x="34" y="98"/>
                    </a:lnTo>
                    <a:lnTo>
                      <a:pt x="34" y="104"/>
                    </a:lnTo>
                    <a:lnTo>
                      <a:pt x="28" y="104"/>
                    </a:lnTo>
                    <a:lnTo>
                      <a:pt x="23" y="104"/>
                    </a:lnTo>
                    <a:lnTo>
                      <a:pt x="17" y="104"/>
                    </a:lnTo>
                    <a:lnTo>
                      <a:pt x="17" y="98"/>
                    </a:lnTo>
                    <a:lnTo>
                      <a:pt x="11" y="98"/>
                    </a:lnTo>
                    <a:lnTo>
                      <a:pt x="11" y="93"/>
                    </a:lnTo>
                    <a:lnTo>
                      <a:pt x="11" y="98"/>
                    </a:lnTo>
                    <a:lnTo>
                      <a:pt x="5" y="98"/>
                    </a:lnTo>
                    <a:lnTo>
                      <a:pt x="5" y="93"/>
                    </a:lnTo>
                    <a:lnTo>
                      <a:pt x="11" y="93"/>
                    </a:lnTo>
                    <a:lnTo>
                      <a:pt x="5" y="93"/>
                    </a:lnTo>
                    <a:lnTo>
                      <a:pt x="5" y="87"/>
                    </a:lnTo>
                    <a:lnTo>
                      <a:pt x="5" y="81"/>
                    </a:lnTo>
                    <a:lnTo>
                      <a:pt x="5" y="75"/>
                    </a:lnTo>
                    <a:lnTo>
                      <a:pt x="0" y="75"/>
                    </a:lnTo>
                    <a:lnTo>
                      <a:pt x="5" y="75"/>
                    </a:lnTo>
                    <a:lnTo>
                      <a:pt x="0" y="75"/>
                    </a:lnTo>
                    <a:lnTo>
                      <a:pt x="5" y="75"/>
                    </a:lnTo>
                    <a:lnTo>
                      <a:pt x="5" y="70"/>
                    </a:lnTo>
                    <a:lnTo>
                      <a:pt x="5" y="64"/>
                    </a:lnTo>
                    <a:lnTo>
                      <a:pt x="5" y="58"/>
                    </a:lnTo>
                    <a:lnTo>
                      <a:pt x="11" y="58"/>
                    </a:lnTo>
                    <a:lnTo>
                      <a:pt x="11" y="52"/>
                    </a:lnTo>
                    <a:lnTo>
                      <a:pt x="5" y="52"/>
                    </a:lnTo>
                    <a:lnTo>
                      <a:pt x="0" y="52"/>
                    </a:lnTo>
                    <a:lnTo>
                      <a:pt x="5" y="52"/>
                    </a:lnTo>
                    <a:lnTo>
                      <a:pt x="5" y="47"/>
                    </a:lnTo>
                    <a:lnTo>
                      <a:pt x="11" y="47"/>
                    </a:lnTo>
                    <a:lnTo>
                      <a:pt x="11" y="41"/>
                    </a:lnTo>
                    <a:lnTo>
                      <a:pt x="17" y="41"/>
                    </a:lnTo>
                    <a:lnTo>
                      <a:pt x="23" y="41"/>
                    </a:lnTo>
                    <a:lnTo>
                      <a:pt x="23" y="35"/>
                    </a:lnTo>
                    <a:lnTo>
                      <a:pt x="23" y="41"/>
                    </a:lnTo>
                    <a:lnTo>
                      <a:pt x="23" y="35"/>
                    </a:lnTo>
                    <a:lnTo>
                      <a:pt x="28" y="35"/>
                    </a:lnTo>
                    <a:lnTo>
                      <a:pt x="34" y="35"/>
                    </a:lnTo>
                    <a:lnTo>
                      <a:pt x="34" y="41"/>
                    </a:lnTo>
                    <a:lnTo>
                      <a:pt x="34" y="35"/>
                    </a:lnTo>
                    <a:lnTo>
                      <a:pt x="34" y="29"/>
                    </a:lnTo>
                    <a:lnTo>
                      <a:pt x="34" y="23"/>
                    </a:lnTo>
                    <a:lnTo>
                      <a:pt x="28" y="23"/>
                    </a:lnTo>
                    <a:lnTo>
                      <a:pt x="34" y="23"/>
                    </a:lnTo>
                    <a:lnTo>
                      <a:pt x="34" y="18"/>
                    </a:lnTo>
                    <a:lnTo>
                      <a:pt x="28" y="12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34" y="12"/>
                    </a:lnTo>
                    <a:lnTo>
                      <a:pt x="34" y="6"/>
                    </a:lnTo>
                    <a:lnTo>
                      <a:pt x="40" y="6"/>
                    </a:lnTo>
                    <a:lnTo>
                      <a:pt x="40" y="12"/>
                    </a:lnTo>
                    <a:lnTo>
                      <a:pt x="46" y="12"/>
                    </a:lnTo>
                    <a:close/>
                    <a:moveTo>
                      <a:pt x="23" y="110"/>
                    </a:moveTo>
                    <a:lnTo>
                      <a:pt x="28" y="110"/>
                    </a:lnTo>
                    <a:lnTo>
                      <a:pt x="23" y="104"/>
                    </a:lnTo>
                    <a:lnTo>
                      <a:pt x="28" y="104"/>
                    </a:lnTo>
                    <a:lnTo>
                      <a:pt x="28" y="110"/>
                    </a:lnTo>
                    <a:lnTo>
                      <a:pt x="23" y="110"/>
                    </a:lnTo>
                    <a:close/>
                    <a:moveTo>
                      <a:pt x="63" y="110"/>
                    </a:moveTo>
                    <a:lnTo>
                      <a:pt x="69" y="110"/>
                    </a:lnTo>
                    <a:lnTo>
                      <a:pt x="63" y="110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5" name="Freeform 385"/>
              <p:cNvSpPr>
                <a:spLocks noEditPoints="1"/>
              </p:cNvSpPr>
              <p:nvPr/>
            </p:nvSpPr>
            <p:spPr bwMode="auto">
              <a:xfrm>
                <a:off x="390" y="1535"/>
                <a:ext cx="219" cy="179"/>
              </a:xfrm>
              <a:custGeom>
                <a:avLst/>
                <a:gdLst>
                  <a:gd name="T0" fmla="*/ 41 w 219"/>
                  <a:gd name="T1" fmla="*/ 29 h 179"/>
                  <a:gd name="T2" fmla="*/ 64 w 219"/>
                  <a:gd name="T3" fmla="*/ 29 h 179"/>
                  <a:gd name="T4" fmla="*/ 69 w 219"/>
                  <a:gd name="T5" fmla="*/ 23 h 179"/>
                  <a:gd name="T6" fmla="*/ 81 w 219"/>
                  <a:gd name="T7" fmla="*/ 12 h 179"/>
                  <a:gd name="T8" fmla="*/ 92 w 219"/>
                  <a:gd name="T9" fmla="*/ 6 h 179"/>
                  <a:gd name="T10" fmla="*/ 98 w 219"/>
                  <a:gd name="T11" fmla="*/ 0 h 179"/>
                  <a:gd name="T12" fmla="*/ 110 w 219"/>
                  <a:gd name="T13" fmla="*/ 12 h 179"/>
                  <a:gd name="T14" fmla="*/ 115 w 219"/>
                  <a:gd name="T15" fmla="*/ 29 h 179"/>
                  <a:gd name="T16" fmla="*/ 127 w 219"/>
                  <a:gd name="T17" fmla="*/ 41 h 179"/>
                  <a:gd name="T18" fmla="*/ 127 w 219"/>
                  <a:gd name="T19" fmla="*/ 46 h 179"/>
                  <a:gd name="T20" fmla="*/ 133 w 219"/>
                  <a:gd name="T21" fmla="*/ 58 h 179"/>
                  <a:gd name="T22" fmla="*/ 144 w 219"/>
                  <a:gd name="T23" fmla="*/ 69 h 179"/>
                  <a:gd name="T24" fmla="*/ 156 w 219"/>
                  <a:gd name="T25" fmla="*/ 81 h 179"/>
                  <a:gd name="T26" fmla="*/ 167 w 219"/>
                  <a:gd name="T27" fmla="*/ 81 h 179"/>
                  <a:gd name="T28" fmla="*/ 179 w 219"/>
                  <a:gd name="T29" fmla="*/ 81 h 179"/>
                  <a:gd name="T30" fmla="*/ 190 w 219"/>
                  <a:gd name="T31" fmla="*/ 81 h 179"/>
                  <a:gd name="T32" fmla="*/ 202 w 219"/>
                  <a:gd name="T33" fmla="*/ 92 h 179"/>
                  <a:gd name="T34" fmla="*/ 202 w 219"/>
                  <a:gd name="T35" fmla="*/ 104 h 179"/>
                  <a:gd name="T36" fmla="*/ 207 w 219"/>
                  <a:gd name="T37" fmla="*/ 110 h 179"/>
                  <a:gd name="T38" fmla="*/ 213 w 219"/>
                  <a:gd name="T39" fmla="*/ 115 h 179"/>
                  <a:gd name="T40" fmla="*/ 219 w 219"/>
                  <a:gd name="T41" fmla="*/ 133 h 179"/>
                  <a:gd name="T42" fmla="*/ 207 w 219"/>
                  <a:gd name="T43" fmla="*/ 150 h 179"/>
                  <a:gd name="T44" fmla="*/ 202 w 219"/>
                  <a:gd name="T45" fmla="*/ 156 h 179"/>
                  <a:gd name="T46" fmla="*/ 184 w 219"/>
                  <a:gd name="T47" fmla="*/ 161 h 179"/>
                  <a:gd name="T48" fmla="*/ 179 w 219"/>
                  <a:gd name="T49" fmla="*/ 173 h 179"/>
                  <a:gd name="T50" fmla="*/ 156 w 219"/>
                  <a:gd name="T51" fmla="*/ 173 h 179"/>
                  <a:gd name="T52" fmla="*/ 144 w 219"/>
                  <a:gd name="T53" fmla="*/ 173 h 179"/>
                  <a:gd name="T54" fmla="*/ 133 w 219"/>
                  <a:gd name="T55" fmla="*/ 173 h 179"/>
                  <a:gd name="T56" fmla="*/ 127 w 219"/>
                  <a:gd name="T57" fmla="*/ 167 h 179"/>
                  <a:gd name="T58" fmla="*/ 115 w 219"/>
                  <a:gd name="T59" fmla="*/ 167 h 179"/>
                  <a:gd name="T60" fmla="*/ 110 w 219"/>
                  <a:gd name="T61" fmla="*/ 150 h 179"/>
                  <a:gd name="T62" fmla="*/ 98 w 219"/>
                  <a:gd name="T63" fmla="*/ 150 h 179"/>
                  <a:gd name="T64" fmla="*/ 87 w 219"/>
                  <a:gd name="T65" fmla="*/ 150 h 179"/>
                  <a:gd name="T66" fmla="*/ 75 w 219"/>
                  <a:gd name="T67" fmla="*/ 161 h 179"/>
                  <a:gd name="T68" fmla="*/ 64 w 219"/>
                  <a:gd name="T69" fmla="*/ 161 h 179"/>
                  <a:gd name="T70" fmla="*/ 52 w 219"/>
                  <a:gd name="T71" fmla="*/ 161 h 179"/>
                  <a:gd name="T72" fmla="*/ 41 w 219"/>
                  <a:gd name="T73" fmla="*/ 161 h 179"/>
                  <a:gd name="T74" fmla="*/ 29 w 219"/>
                  <a:gd name="T75" fmla="*/ 161 h 179"/>
                  <a:gd name="T76" fmla="*/ 18 w 219"/>
                  <a:gd name="T77" fmla="*/ 161 h 179"/>
                  <a:gd name="T78" fmla="*/ 6 w 219"/>
                  <a:gd name="T79" fmla="*/ 161 h 179"/>
                  <a:gd name="T80" fmla="*/ 6 w 219"/>
                  <a:gd name="T81" fmla="*/ 156 h 179"/>
                  <a:gd name="T82" fmla="*/ 18 w 219"/>
                  <a:gd name="T83" fmla="*/ 138 h 179"/>
                  <a:gd name="T84" fmla="*/ 12 w 219"/>
                  <a:gd name="T85" fmla="*/ 133 h 179"/>
                  <a:gd name="T86" fmla="*/ 6 w 219"/>
                  <a:gd name="T87" fmla="*/ 121 h 179"/>
                  <a:gd name="T88" fmla="*/ 6 w 219"/>
                  <a:gd name="T89" fmla="*/ 110 h 179"/>
                  <a:gd name="T90" fmla="*/ 18 w 219"/>
                  <a:gd name="T91" fmla="*/ 110 h 179"/>
                  <a:gd name="T92" fmla="*/ 18 w 219"/>
                  <a:gd name="T93" fmla="*/ 98 h 179"/>
                  <a:gd name="T94" fmla="*/ 23 w 219"/>
                  <a:gd name="T95" fmla="*/ 92 h 179"/>
                  <a:gd name="T96" fmla="*/ 18 w 219"/>
                  <a:gd name="T97" fmla="*/ 75 h 179"/>
                  <a:gd name="T98" fmla="*/ 29 w 219"/>
                  <a:gd name="T99" fmla="*/ 64 h 179"/>
                  <a:gd name="T100" fmla="*/ 41 w 219"/>
                  <a:gd name="T101" fmla="*/ 52 h 179"/>
                  <a:gd name="T102" fmla="*/ 35 w 219"/>
                  <a:gd name="T103" fmla="*/ 46 h 179"/>
                  <a:gd name="T104" fmla="*/ 127 w 219"/>
                  <a:gd name="T105" fmla="*/ 167 h 1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9" h="179">
                    <a:moveTo>
                      <a:pt x="41" y="41"/>
                    </a:moveTo>
                    <a:lnTo>
                      <a:pt x="41" y="35"/>
                    </a:lnTo>
                    <a:lnTo>
                      <a:pt x="35" y="35"/>
                    </a:lnTo>
                    <a:lnTo>
                      <a:pt x="41" y="29"/>
                    </a:lnTo>
                    <a:lnTo>
                      <a:pt x="46" y="29"/>
                    </a:lnTo>
                    <a:lnTo>
                      <a:pt x="52" y="29"/>
                    </a:lnTo>
                    <a:lnTo>
                      <a:pt x="58" y="29"/>
                    </a:lnTo>
                    <a:lnTo>
                      <a:pt x="64" y="29"/>
                    </a:lnTo>
                    <a:lnTo>
                      <a:pt x="64" y="23"/>
                    </a:lnTo>
                    <a:lnTo>
                      <a:pt x="69" y="23"/>
                    </a:lnTo>
                    <a:lnTo>
                      <a:pt x="64" y="23"/>
                    </a:lnTo>
                    <a:lnTo>
                      <a:pt x="69" y="23"/>
                    </a:lnTo>
                    <a:lnTo>
                      <a:pt x="69" y="18"/>
                    </a:lnTo>
                    <a:lnTo>
                      <a:pt x="69" y="12"/>
                    </a:lnTo>
                    <a:lnTo>
                      <a:pt x="75" y="12"/>
                    </a:lnTo>
                    <a:lnTo>
                      <a:pt x="81" y="12"/>
                    </a:lnTo>
                    <a:lnTo>
                      <a:pt x="81" y="6"/>
                    </a:lnTo>
                    <a:lnTo>
                      <a:pt x="87" y="12"/>
                    </a:lnTo>
                    <a:lnTo>
                      <a:pt x="87" y="6"/>
                    </a:lnTo>
                    <a:lnTo>
                      <a:pt x="92" y="6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98" y="6"/>
                    </a:lnTo>
                    <a:lnTo>
                      <a:pt x="98" y="0"/>
                    </a:lnTo>
                    <a:lnTo>
                      <a:pt x="104" y="0"/>
                    </a:lnTo>
                    <a:lnTo>
                      <a:pt x="104" y="6"/>
                    </a:lnTo>
                    <a:lnTo>
                      <a:pt x="110" y="6"/>
                    </a:lnTo>
                    <a:lnTo>
                      <a:pt x="110" y="12"/>
                    </a:lnTo>
                    <a:lnTo>
                      <a:pt x="110" y="18"/>
                    </a:lnTo>
                    <a:lnTo>
                      <a:pt x="115" y="18"/>
                    </a:lnTo>
                    <a:lnTo>
                      <a:pt x="115" y="23"/>
                    </a:lnTo>
                    <a:lnTo>
                      <a:pt x="115" y="29"/>
                    </a:lnTo>
                    <a:lnTo>
                      <a:pt x="121" y="29"/>
                    </a:lnTo>
                    <a:lnTo>
                      <a:pt x="127" y="29"/>
                    </a:lnTo>
                    <a:lnTo>
                      <a:pt x="127" y="35"/>
                    </a:lnTo>
                    <a:lnTo>
                      <a:pt x="127" y="41"/>
                    </a:lnTo>
                    <a:lnTo>
                      <a:pt x="127" y="35"/>
                    </a:lnTo>
                    <a:lnTo>
                      <a:pt x="121" y="41"/>
                    </a:lnTo>
                    <a:lnTo>
                      <a:pt x="127" y="41"/>
                    </a:lnTo>
                    <a:lnTo>
                      <a:pt x="127" y="46"/>
                    </a:lnTo>
                    <a:lnTo>
                      <a:pt x="133" y="46"/>
                    </a:lnTo>
                    <a:lnTo>
                      <a:pt x="133" y="52"/>
                    </a:lnTo>
                    <a:lnTo>
                      <a:pt x="138" y="52"/>
                    </a:lnTo>
                    <a:lnTo>
                      <a:pt x="133" y="58"/>
                    </a:lnTo>
                    <a:lnTo>
                      <a:pt x="138" y="58"/>
                    </a:lnTo>
                    <a:lnTo>
                      <a:pt x="138" y="64"/>
                    </a:lnTo>
                    <a:lnTo>
                      <a:pt x="144" y="64"/>
                    </a:lnTo>
                    <a:lnTo>
                      <a:pt x="144" y="69"/>
                    </a:lnTo>
                    <a:lnTo>
                      <a:pt x="144" y="75"/>
                    </a:lnTo>
                    <a:lnTo>
                      <a:pt x="150" y="75"/>
                    </a:lnTo>
                    <a:lnTo>
                      <a:pt x="156" y="75"/>
                    </a:lnTo>
                    <a:lnTo>
                      <a:pt x="156" y="81"/>
                    </a:lnTo>
                    <a:lnTo>
                      <a:pt x="161" y="81"/>
                    </a:lnTo>
                    <a:lnTo>
                      <a:pt x="167" y="81"/>
                    </a:lnTo>
                    <a:lnTo>
                      <a:pt x="167" y="87"/>
                    </a:lnTo>
                    <a:lnTo>
                      <a:pt x="167" y="81"/>
                    </a:lnTo>
                    <a:lnTo>
                      <a:pt x="173" y="87"/>
                    </a:lnTo>
                    <a:lnTo>
                      <a:pt x="173" y="81"/>
                    </a:lnTo>
                    <a:lnTo>
                      <a:pt x="173" y="87"/>
                    </a:lnTo>
                    <a:lnTo>
                      <a:pt x="179" y="81"/>
                    </a:lnTo>
                    <a:lnTo>
                      <a:pt x="184" y="81"/>
                    </a:lnTo>
                    <a:lnTo>
                      <a:pt x="184" y="87"/>
                    </a:lnTo>
                    <a:lnTo>
                      <a:pt x="184" y="81"/>
                    </a:lnTo>
                    <a:lnTo>
                      <a:pt x="190" y="81"/>
                    </a:lnTo>
                    <a:lnTo>
                      <a:pt x="196" y="81"/>
                    </a:lnTo>
                    <a:lnTo>
                      <a:pt x="196" y="87"/>
                    </a:lnTo>
                    <a:lnTo>
                      <a:pt x="196" y="92"/>
                    </a:lnTo>
                    <a:lnTo>
                      <a:pt x="202" y="92"/>
                    </a:lnTo>
                    <a:lnTo>
                      <a:pt x="202" y="98"/>
                    </a:lnTo>
                    <a:lnTo>
                      <a:pt x="202" y="92"/>
                    </a:lnTo>
                    <a:lnTo>
                      <a:pt x="202" y="98"/>
                    </a:lnTo>
                    <a:lnTo>
                      <a:pt x="202" y="104"/>
                    </a:lnTo>
                    <a:lnTo>
                      <a:pt x="207" y="104"/>
                    </a:lnTo>
                    <a:lnTo>
                      <a:pt x="202" y="104"/>
                    </a:lnTo>
                    <a:lnTo>
                      <a:pt x="202" y="110"/>
                    </a:lnTo>
                    <a:lnTo>
                      <a:pt x="207" y="110"/>
                    </a:lnTo>
                    <a:lnTo>
                      <a:pt x="207" y="115"/>
                    </a:lnTo>
                    <a:lnTo>
                      <a:pt x="202" y="115"/>
                    </a:lnTo>
                    <a:lnTo>
                      <a:pt x="207" y="115"/>
                    </a:lnTo>
                    <a:lnTo>
                      <a:pt x="213" y="115"/>
                    </a:lnTo>
                    <a:lnTo>
                      <a:pt x="213" y="121"/>
                    </a:lnTo>
                    <a:lnTo>
                      <a:pt x="219" y="121"/>
                    </a:lnTo>
                    <a:lnTo>
                      <a:pt x="219" y="127"/>
                    </a:lnTo>
                    <a:lnTo>
                      <a:pt x="219" y="133"/>
                    </a:lnTo>
                    <a:lnTo>
                      <a:pt x="219" y="138"/>
                    </a:lnTo>
                    <a:lnTo>
                      <a:pt x="213" y="144"/>
                    </a:lnTo>
                    <a:lnTo>
                      <a:pt x="213" y="150"/>
                    </a:lnTo>
                    <a:lnTo>
                      <a:pt x="207" y="150"/>
                    </a:lnTo>
                    <a:lnTo>
                      <a:pt x="207" y="156"/>
                    </a:lnTo>
                    <a:lnTo>
                      <a:pt x="202" y="156"/>
                    </a:lnTo>
                    <a:lnTo>
                      <a:pt x="202" y="150"/>
                    </a:lnTo>
                    <a:lnTo>
                      <a:pt x="202" y="156"/>
                    </a:lnTo>
                    <a:lnTo>
                      <a:pt x="196" y="156"/>
                    </a:lnTo>
                    <a:lnTo>
                      <a:pt x="196" y="161"/>
                    </a:lnTo>
                    <a:lnTo>
                      <a:pt x="190" y="161"/>
                    </a:lnTo>
                    <a:lnTo>
                      <a:pt x="184" y="161"/>
                    </a:lnTo>
                    <a:lnTo>
                      <a:pt x="190" y="167"/>
                    </a:lnTo>
                    <a:lnTo>
                      <a:pt x="184" y="167"/>
                    </a:lnTo>
                    <a:lnTo>
                      <a:pt x="184" y="173"/>
                    </a:lnTo>
                    <a:lnTo>
                      <a:pt x="179" y="173"/>
                    </a:lnTo>
                    <a:lnTo>
                      <a:pt x="173" y="173"/>
                    </a:lnTo>
                    <a:lnTo>
                      <a:pt x="167" y="173"/>
                    </a:lnTo>
                    <a:lnTo>
                      <a:pt x="161" y="173"/>
                    </a:lnTo>
                    <a:lnTo>
                      <a:pt x="156" y="173"/>
                    </a:lnTo>
                    <a:lnTo>
                      <a:pt x="156" y="167"/>
                    </a:lnTo>
                    <a:lnTo>
                      <a:pt x="156" y="173"/>
                    </a:lnTo>
                    <a:lnTo>
                      <a:pt x="150" y="173"/>
                    </a:lnTo>
                    <a:lnTo>
                      <a:pt x="144" y="173"/>
                    </a:lnTo>
                    <a:lnTo>
                      <a:pt x="144" y="179"/>
                    </a:lnTo>
                    <a:lnTo>
                      <a:pt x="138" y="179"/>
                    </a:lnTo>
                    <a:lnTo>
                      <a:pt x="138" y="173"/>
                    </a:lnTo>
                    <a:lnTo>
                      <a:pt x="133" y="173"/>
                    </a:lnTo>
                    <a:lnTo>
                      <a:pt x="133" y="167"/>
                    </a:lnTo>
                    <a:lnTo>
                      <a:pt x="127" y="167"/>
                    </a:lnTo>
                    <a:lnTo>
                      <a:pt x="133" y="167"/>
                    </a:lnTo>
                    <a:lnTo>
                      <a:pt x="127" y="167"/>
                    </a:lnTo>
                    <a:lnTo>
                      <a:pt x="127" y="173"/>
                    </a:lnTo>
                    <a:lnTo>
                      <a:pt x="121" y="173"/>
                    </a:lnTo>
                    <a:lnTo>
                      <a:pt x="115" y="173"/>
                    </a:lnTo>
                    <a:lnTo>
                      <a:pt x="115" y="167"/>
                    </a:lnTo>
                    <a:lnTo>
                      <a:pt x="110" y="167"/>
                    </a:lnTo>
                    <a:lnTo>
                      <a:pt x="110" y="161"/>
                    </a:lnTo>
                    <a:lnTo>
                      <a:pt x="110" y="156"/>
                    </a:lnTo>
                    <a:lnTo>
                      <a:pt x="110" y="150"/>
                    </a:lnTo>
                    <a:lnTo>
                      <a:pt x="104" y="150"/>
                    </a:lnTo>
                    <a:lnTo>
                      <a:pt x="104" y="156"/>
                    </a:lnTo>
                    <a:lnTo>
                      <a:pt x="104" y="150"/>
                    </a:lnTo>
                    <a:lnTo>
                      <a:pt x="98" y="150"/>
                    </a:lnTo>
                    <a:lnTo>
                      <a:pt x="98" y="144"/>
                    </a:lnTo>
                    <a:lnTo>
                      <a:pt x="98" y="150"/>
                    </a:lnTo>
                    <a:lnTo>
                      <a:pt x="92" y="150"/>
                    </a:lnTo>
                    <a:lnTo>
                      <a:pt x="87" y="150"/>
                    </a:lnTo>
                    <a:lnTo>
                      <a:pt x="87" y="156"/>
                    </a:lnTo>
                    <a:lnTo>
                      <a:pt x="81" y="156"/>
                    </a:lnTo>
                    <a:lnTo>
                      <a:pt x="75" y="156"/>
                    </a:lnTo>
                    <a:lnTo>
                      <a:pt x="75" y="161"/>
                    </a:lnTo>
                    <a:lnTo>
                      <a:pt x="75" y="156"/>
                    </a:lnTo>
                    <a:lnTo>
                      <a:pt x="75" y="161"/>
                    </a:lnTo>
                    <a:lnTo>
                      <a:pt x="69" y="161"/>
                    </a:lnTo>
                    <a:lnTo>
                      <a:pt x="64" y="161"/>
                    </a:lnTo>
                    <a:lnTo>
                      <a:pt x="64" y="167"/>
                    </a:lnTo>
                    <a:lnTo>
                      <a:pt x="64" y="161"/>
                    </a:lnTo>
                    <a:lnTo>
                      <a:pt x="58" y="161"/>
                    </a:lnTo>
                    <a:lnTo>
                      <a:pt x="52" y="161"/>
                    </a:lnTo>
                    <a:lnTo>
                      <a:pt x="46" y="161"/>
                    </a:lnTo>
                    <a:lnTo>
                      <a:pt x="46" y="167"/>
                    </a:lnTo>
                    <a:lnTo>
                      <a:pt x="41" y="167"/>
                    </a:lnTo>
                    <a:lnTo>
                      <a:pt x="41" y="161"/>
                    </a:lnTo>
                    <a:lnTo>
                      <a:pt x="41" y="167"/>
                    </a:lnTo>
                    <a:lnTo>
                      <a:pt x="35" y="167"/>
                    </a:lnTo>
                    <a:lnTo>
                      <a:pt x="35" y="161"/>
                    </a:lnTo>
                    <a:lnTo>
                      <a:pt x="29" y="161"/>
                    </a:lnTo>
                    <a:lnTo>
                      <a:pt x="29" y="167"/>
                    </a:lnTo>
                    <a:lnTo>
                      <a:pt x="23" y="167"/>
                    </a:lnTo>
                    <a:lnTo>
                      <a:pt x="23" y="161"/>
                    </a:lnTo>
                    <a:lnTo>
                      <a:pt x="18" y="161"/>
                    </a:lnTo>
                    <a:lnTo>
                      <a:pt x="18" y="167"/>
                    </a:lnTo>
                    <a:lnTo>
                      <a:pt x="12" y="167"/>
                    </a:lnTo>
                    <a:lnTo>
                      <a:pt x="6" y="167"/>
                    </a:lnTo>
                    <a:lnTo>
                      <a:pt x="6" y="161"/>
                    </a:lnTo>
                    <a:lnTo>
                      <a:pt x="12" y="161"/>
                    </a:lnTo>
                    <a:lnTo>
                      <a:pt x="6" y="161"/>
                    </a:lnTo>
                    <a:lnTo>
                      <a:pt x="12" y="156"/>
                    </a:lnTo>
                    <a:lnTo>
                      <a:pt x="6" y="156"/>
                    </a:lnTo>
                    <a:lnTo>
                      <a:pt x="6" y="150"/>
                    </a:lnTo>
                    <a:lnTo>
                      <a:pt x="12" y="144"/>
                    </a:lnTo>
                    <a:lnTo>
                      <a:pt x="18" y="144"/>
                    </a:lnTo>
                    <a:lnTo>
                      <a:pt x="18" y="138"/>
                    </a:lnTo>
                    <a:lnTo>
                      <a:pt x="18" y="133"/>
                    </a:lnTo>
                    <a:lnTo>
                      <a:pt x="12" y="133"/>
                    </a:lnTo>
                    <a:lnTo>
                      <a:pt x="18" y="133"/>
                    </a:lnTo>
                    <a:lnTo>
                      <a:pt x="12" y="133"/>
                    </a:lnTo>
                    <a:lnTo>
                      <a:pt x="18" y="127"/>
                    </a:lnTo>
                    <a:lnTo>
                      <a:pt x="12" y="127"/>
                    </a:lnTo>
                    <a:lnTo>
                      <a:pt x="12" y="121"/>
                    </a:lnTo>
                    <a:lnTo>
                      <a:pt x="6" y="121"/>
                    </a:lnTo>
                    <a:lnTo>
                      <a:pt x="6" y="115"/>
                    </a:lnTo>
                    <a:lnTo>
                      <a:pt x="0" y="115"/>
                    </a:lnTo>
                    <a:lnTo>
                      <a:pt x="6" y="115"/>
                    </a:lnTo>
                    <a:lnTo>
                      <a:pt x="6" y="110"/>
                    </a:lnTo>
                    <a:lnTo>
                      <a:pt x="6" y="115"/>
                    </a:lnTo>
                    <a:lnTo>
                      <a:pt x="6" y="110"/>
                    </a:lnTo>
                    <a:lnTo>
                      <a:pt x="12" y="110"/>
                    </a:lnTo>
                    <a:lnTo>
                      <a:pt x="18" y="110"/>
                    </a:lnTo>
                    <a:lnTo>
                      <a:pt x="18" y="104"/>
                    </a:lnTo>
                    <a:lnTo>
                      <a:pt x="18" y="110"/>
                    </a:lnTo>
                    <a:lnTo>
                      <a:pt x="23" y="104"/>
                    </a:lnTo>
                    <a:lnTo>
                      <a:pt x="18" y="98"/>
                    </a:lnTo>
                    <a:lnTo>
                      <a:pt x="23" y="98"/>
                    </a:lnTo>
                    <a:lnTo>
                      <a:pt x="18" y="98"/>
                    </a:lnTo>
                    <a:lnTo>
                      <a:pt x="18" y="92"/>
                    </a:lnTo>
                    <a:lnTo>
                      <a:pt x="23" y="92"/>
                    </a:lnTo>
                    <a:lnTo>
                      <a:pt x="18" y="92"/>
                    </a:lnTo>
                    <a:lnTo>
                      <a:pt x="18" y="87"/>
                    </a:lnTo>
                    <a:lnTo>
                      <a:pt x="18" y="81"/>
                    </a:lnTo>
                    <a:lnTo>
                      <a:pt x="18" y="75"/>
                    </a:lnTo>
                    <a:lnTo>
                      <a:pt x="23" y="75"/>
                    </a:lnTo>
                    <a:lnTo>
                      <a:pt x="23" y="69"/>
                    </a:lnTo>
                    <a:lnTo>
                      <a:pt x="29" y="69"/>
                    </a:lnTo>
                    <a:lnTo>
                      <a:pt x="29" y="64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1" y="58"/>
                    </a:lnTo>
                    <a:lnTo>
                      <a:pt x="41" y="52"/>
                    </a:lnTo>
                    <a:lnTo>
                      <a:pt x="35" y="52"/>
                    </a:lnTo>
                    <a:lnTo>
                      <a:pt x="35" y="46"/>
                    </a:lnTo>
                    <a:lnTo>
                      <a:pt x="41" y="46"/>
                    </a:lnTo>
                    <a:lnTo>
                      <a:pt x="35" y="46"/>
                    </a:lnTo>
                    <a:lnTo>
                      <a:pt x="41" y="41"/>
                    </a:lnTo>
                    <a:close/>
                    <a:moveTo>
                      <a:pt x="127" y="167"/>
                    </a:moveTo>
                    <a:lnTo>
                      <a:pt x="127" y="161"/>
                    </a:lnTo>
                    <a:lnTo>
                      <a:pt x="127" y="1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50000">
                    <a:srgbClr val="D4FAD2"/>
                  </a:gs>
                  <a:gs pos="64999">
                    <a:srgbClr val="FFFF00"/>
                  </a:gs>
                  <a:gs pos="100000">
                    <a:srgbClr val="FFFF00"/>
                  </a:gs>
                </a:gsLst>
                <a:lin ang="126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6" name="Freeform 386"/>
              <p:cNvSpPr>
                <a:spLocks/>
              </p:cNvSpPr>
              <p:nvPr/>
            </p:nvSpPr>
            <p:spPr bwMode="auto">
              <a:xfrm>
                <a:off x="2399" y="2859"/>
                <a:ext cx="207" cy="299"/>
              </a:xfrm>
              <a:custGeom>
                <a:avLst/>
                <a:gdLst>
                  <a:gd name="T0" fmla="*/ 80 w 207"/>
                  <a:gd name="T1" fmla="*/ 81 h 299"/>
                  <a:gd name="T2" fmla="*/ 69 w 207"/>
                  <a:gd name="T3" fmla="*/ 75 h 299"/>
                  <a:gd name="T4" fmla="*/ 80 w 207"/>
                  <a:gd name="T5" fmla="*/ 63 h 299"/>
                  <a:gd name="T6" fmla="*/ 86 w 207"/>
                  <a:gd name="T7" fmla="*/ 46 h 299"/>
                  <a:gd name="T8" fmla="*/ 86 w 207"/>
                  <a:gd name="T9" fmla="*/ 34 h 299"/>
                  <a:gd name="T10" fmla="*/ 86 w 207"/>
                  <a:gd name="T11" fmla="*/ 11 h 299"/>
                  <a:gd name="T12" fmla="*/ 92 w 207"/>
                  <a:gd name="T13" fmla="*/ 6 h 299"/>
                  <a:gd name="T14" fmla="*/ 103 w 207"/>
                  <a:gd name="T15" fmla="*/ 6 h 299"/>
                  <a:gd name="T16" fmla="*/ 109 w 207"/>
                  <a:gd name="T17" fmla="*/ 23 h 299"/>
                  <a:gd name="T18" fmla="*/ 121 w 207"/>
                  <a:gd name="T19" fmla="*/ 34 h 299"/>
                  <a:gd name="T20" fmla="*/ 132 w 207"/>
                  <a:gd name="T21" fmla="*/ 34 h 299"/>
                  <a:gd name="T22" fmla="*/ 155 w 207"/>
                  <a:gd name="T23" fmla="*/ 34 h 299"/>
                  <a:gd name="T24" fmla="*/ 167 w 207"/>
                  <a:gd name="T25" fmla="*/ 46 h 299"/>
                  <a:gd name="T26" fmla="*/ 178 w 207"/>
                  <a:gd name="T27" fmla="*/ 57 h 299"/>
                  <a:gd name="T28" fmla="*/ 178 w 207"/>
                  <a:gd name="T29" fmla="*/ 81 h 299"/>
                  <a:gd name="T30" fmla="*/ 190 w 207"/>
                  <a:gd name="T31" fmla="*/ 98 h 299"/>
                  <a:gd name="T32" fmla="*/ 201 w 207"/>
                  <a:gd name="T33" fmla="*/ 121 h 299"/>
                  <a:gd name="T34" fmla="*/ 190 w 207"/>
                  <a:gd name="T35" fmla="*/ 144 h 299"/>
                  <a:gd name="T36" fmla="*/ 195 w 207"/>
                  <a:gd name="T37" fmla="*/ 161 h 299"/>
                  <a:gd name="T38" fmla="*/ 207 w 207"/>
                  <a:gd name="T39" fmla="*/ 178 h 299"/>
                  <a:gd name="T40" fmla="*/ 195 w 207"/>
                  <a:gd name="T41" fmla="*/ 190 h 299"/>
                  <a:gd name="T42" fmla="*/ 184 w 207"/>
                  <a:gd name="T43" fmla="*/ 201 h 299"/>
                  <a:gd name="T44" fmla="*/ 172 w 207"/>
                  <a:gd name="T45" fmla="*/ 213 h 299"/>
                  <a:gd name="T46" fmla="*/ 167 w 207"/>
                  <a:gd name="T47" fmla="*/ 224 h 299"/>
                  <a:gd name="T48" fmla="*/ 149 w 207"/>
                  <a:gd name="T49" fmla="*/ 230 h 299"/>
                  <a:gd name="T50" fmla="*/ 138 w 207"/>
                  <a:gd name="T51" fmla="*/ 242 h 299"/>
                  <a:gd name="T52" fmla="*/ 126 w 207"/>
                  <a:gd name="T53" fmla="*/ 253 h 299"/>
                  <a:gd name="T54" fmla="*/ 109 w 207"/>
                  <a:gd name="T55" fmla="*/ 259 h 299"/>
                  <a:gd name="T56" fmla="*/ 103 w 207"/>
                  <a:gd name="T57" fmla="*/ 265 h 299"/>
                  <a:gd name="T58" fmla="*/ 98 w 207"/>
                  <a:gd name="T59" fmla="*/ 282 h 299"/>
                  <a:gd name="T60" fmla="*/ 86 w 207"/>
                  <a:gd name="T61" fmla="*/ 293 h 299"/>
                  <a:gd name="T62" fmla="*/ 69 w 207"/>
                  <a:gd name="T63" fmla="*/ 288 h 299"/>
                  <a:gd name="T64" fmla="*/ 57 w 207"/>
                  <a:gd name="T65" fmla="*/ 288 h 299"/>
                  <a:gd name="T66" fmla="*/ 40 w 207"/>
                  <a:gd name="T67" fmla="*/ 288 h 299"/>
                  <a:gd name="T68" fmla="*/ 34 w 207"/>
                  <a:gd name="T69" fmla="*/ 293 h 299"/>
                  <a:gd name="T70" fmla="*/ 17 w 207"/>
                  <a:gd name="T71" fmla="*/ 293 h 299"/>
                  <a:gd name="T72" fmla="*/ 6 w 207"/>
                  <a:gd name="T73" fmla="*/ 282 h 299"/>
                  <a:gd name="T74" fmla="*/ 6 w 207"/>
                  <a:gd name="T75" fmla="*/ 270 h 299"/>
                  <a:gd name="T76" fmla="*/ 6 w 207"/>
                  <a:gd name="T77" fmla="*/ 259 h 299"/>
                  <a:gd name="T78" fmla="*/ 17 w 207"/>
                  <a:gd name="T79" fmla="*/ 247 h 299"/>
                  <a:gd name="T80" fmla="*/ 29 w 207"/>
                  <a:gd name="T81" fmla="*/ 236 h 299"/>
                  <a:gd name="T82" fmla="*/ 46 w 207"/>
                  <a:gd name="T83" fmla="*/ 230 h 299"/>
                  <a:gd name="T84" fmla="*/ 46 w 207"/>
                  <a:gd name="T85" fmla="*/ 230 h 299"/>
                  <a:gd name="T86" fmla="*/ 57 w 207"/>
                  <a:gd name="T87" fmla="*/ 219 h 299"/>
                  <a:gd name="T88" fmla="*/ 69 w 207"/>
                  <a:gd name="T89" fmla="*/ 207 h 299"/>
                  <a:gd name="T90" fmla="*/ 75 w 207"/>
                  <a:gd name="T91" fmla="*/ 201 h 299"/>
                  <a:gd name="T92" fmla="*/ 75 w 207"/>
                  <a:gd name="T93" fmla="*/ 190 h 299"/>
                  <a:gd name="T94" fmla="*/ 75 w 207"/>
                  <a:gd name="T95" fmla="*/ 178 h 299"/>
                  <a:gd name="T96" fmla="*/ 80 w 207"/>
                  <a:gd name="T97" fmla="*/ 167 h 299"/>
                  <a:gd name="T98" fmla="*/ 75 w 207"/>
                  <a:gd name="T99" fmla="*/ 150 h 299"/>
                  <a:gd name="T100" fmla="*/ 69 w 207"/>
                  <a:gd name="T101" fmla="*/ 144 h 299"/>
                  <a:gd name="T102" fmla="*/ 80 w 207"/>
                  <a:gd name="T103" fmla="*/ 132 h 299"/>
                  <a:gd name="T104" fmla="*/ 98 w 207"/>
                  <a:gd name="T105" fmla="*/ 127 h 299"/>
                  <a:gd name="T106" fmla="*/ 98 w 207"/>
                  <a:gd name="T107" fmla="*/ 115 h 299"/>
                  <a:gd name="T108" fmla="*/ 92 w 207"/>
                  <a:gd name="T109" fmla="*/ 109 h 299"/>
                  <a:gd name="T110" fmla="*/ 92 w 207"/>
                  <a:gd name="T111" fmla="*/ 98 h 299"/>
                  <a:gd name="T112" fmla="*/ 103 w 207"/>
                  <a:gd name="T113" fmla="*/ 86 h 2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7" h="299">
                    <a:moveTo>
                      <a:pt x="92" y="81"/>
                    </a:moveTo>
                    <a:lnTo>
                      <a:pt x="86" y="75"/>
                    </a:lnTo>
                    <a:lnTo>
                      <a:pt x="86" y="81"/>
                    </a:lnTo>
                    <a:lnTo>
                      <a:pt x="80" y="81"/>
                    </a:lnTo>
                    <a:lnTo>
                      <a:pt x="75" y="86"/>
                    </a:lnTo>
                    <a:lnTo>
                      <a:pt x="75" y="81"/>
                    </a:lnTo>
                    <a:lnTo>
                      <a:pt x="69" y="81"/>
                    </a:lnTo>
                    <a:lnTo>
                      <a:pt x="69" y="75"/>
                    </a:lnTo>
                    <a:lnTo>
                      <a:pt x="75" y="75"/>
                    </a:lnTo>
                    <a:lnTo>
                      <a:pt x="75" y="69"/>
                    </a:lnTo>
                    <a:lnTo>
                      <a:pt x="80" y="69"/>
                    </a:lnTo>
                    <a:lnTo>
                      <a:pt x="80" y="63"/>
                    </a:lnTo>
                    <a:lnTo>
                      <a:pt x="80" y="57"/>
                    </a:lnTo>
                    <a:lnTo>
                      <a:pt x="80" y="52"/>
                    </a:lnTo>
                    <a:lnTo>
                      <a:pt x="86" y="52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2" y="40"/>
                    </a:lnTo>
                    <a:lnTo>
                      <a:pt x="86" y="40"/>
                    </a:lnTo>
                    <a:lnTo>
                      <a:pt x="86" y="34"/>
                    </a:lnTo>
                    <a:lnTo>
                      <a:pt x="86" y="29"/>
                    </a:lnTo>
                    <a:lnTo>
                      <a:pt x="86" y="23"/>
                    </a:lnTo>
                    <a:lnTo>
                      <a:pt x="86" y="17"/>
                    </a:lnTo>
                    <a:lnTo>
                      <a:pt x="86" y="11"/>
                    </a:lnTo>
                    <a:lnTo>
                      <a:pt x="80" y="11"/>
                    </a:lnTo>
                    <a:lnTo>
                      <a:pt x="86" y="11"/>
                    </a:lnTo>
                    <a:lnTo>
                      <a:pt x="86" y="6"/>
                    </a:lnTo>
                    <a:lnTo>
                      <a:pt x="92" y="6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98" y="6"/>
                    </a:lnTo>
                    <a:lnTo>
                      <a:pt x="103" y="6"/>
                    </a:lnTo>
                    <a:lnTo>
                      <a:pt x="103" y="11"/>
                    </a:lnTo>
                    <a:lnTo>
                      <a:pt x="109" y="11"/>
                    </a:lnTo>
                    <a:lnTo>
                      <a:pt x="109" y="17"/>
                    </a:lnTo>
                    <a:lnTo>
                      <a:pt x="109" y="23"/>
                    </a:lnTo>
                    <a:lnTo>
                      <a:pt x="109" y="29"/>
                    </a:lnTo>
                    <a:lnTo>
                      <a:pt x="115" y="29"/>
                    </a:lnTo>
                    <a:lnTo>
                      <a:pt x="115" y="34"/>
                    </a:lnTo>
                    <a:lnTo>
                      <a:pt x="121" y="34"/>
                    </a:lnTo>
                    <a:lnTo>
                      <a:pt x="126" y="34"/>
                    </a:lnTo>
                    <a:lnTo>
                      <a:pt x="132" y="34"/>
                    </a:lnTo>
                    <a:lnTo>
                      <a:pt x="132" y="40"/>
                    </a:lnTo>
                    <a:lnTo>
                      <a:pt x="132" y="34"/>
                    </a:lnTo>
                    <a:lnTo>
                      <a:pt x="138" y="34"/>
                    </a:lnTo>
                    <a:lnTo>
                      <a:pt x="144" y="34"/>
                    </a:lnTo>
                    <a:lnTo>
                      <a:pt x="149" y="34"/>
                    </a:lnTo>
                    <a:lnTo>
                      <a:pt x="155" y="34"/>
                    </a:lnTo>
                    <a:lnTo>
                      <a:pt x="155" y="40"/>
                    </a:lnTo>
                    <a:lnTo>
                      <a:pt x="161" y="40"/>
                    </a:lnTo>
                    <a:lnTo>
                      <a:pt x="167" y="40"/>
                    </a:lnTo>
                    <a:lnTo>
                      <a:pt x="167" y="46"/>
                    </a:lnTo>
                    <a:lnTo>
                      <a:pt x="167" y="52"/>
                    </a:lnTo>
                    <a:lnTo>
                      <a:pt x="167" y="57"/>
                    </a:lnTo>
                    <a:lnTo>
                      <a:pt x="172" y="57"/>
                    </a:lnTo>
                    <a:lnTo>
                      <a:pt x="178" y="57"/>
                    </a:lnTo>
                    <a:lnTo>
                      <a:pt x="184" y="63"/>
                    </a:lnTo>
                    <a:lnTo>
                      <a:pt x="184" y="69"/>
                    </a:lnTo>
                    <a:lnTo>
                      <a:pt x="178" y="75"/>
                    </a:lnTo>
                    <a:lnTo>
                      <a:pt x="178" y="81"/>
                    </a:lnTo>
                    <a:lnTo>
                      <a:pt x="184" y="81"/>
                    </a:lnTo>
                    <a:lnTo>
                      <a:pt x="190" y="86"/>
                    </a:lnTo>
                    <a:lnTo>
                      <a:pt x="190" y="92"/>
                    </a:lnTo>
                    <a:lnTo>
                      <a:pt x="190" y="98"/>
                    </a:lnTo>
                    <a:lnTo>
                      <a:pt x="195" y="104"/>
                    </a:lnTo>
                    <a:lnTo>
                      <a:pt x="195" y="109"/>
                    </a:lnTo>
                    <a:lnTo>
                      <a:pt x="201" y="115"/>
                    </a:lnTo>
                    <a:lnTo>
                      <a:pt x="201" y="121"/>
                    </a:lnTo>
                    <a:lnTo>
                      <a:pt x="201" y="127"/>
                    </a:lnTo>
                    <a:lnTo>
                      <a:pt x="195" y="132"/>
                    </a:lnTo>
                    <a:lnTo>
                      <a:pt x="190" y="138"/>
                    </a:lnTo>
                    <a:lnTo>
                      <a:pt x="190" y="144"/>
                    </a:lnTo>
                    <a:lnTo>
                      <a:pt x="190" y="150"/>
                    </a:lnTo>
                    <a:lnTo>
                      <a:pt x="195" y="150"/>
                    </a:lnTo>
                    <a:lnTo>
                      <a:pt x="195" y="155"/>
                    </a:lnTo>
                    <a:lnTo>
                      <a:pt x="195" y="161"/>
                    </a:lnTo>
                    <a:lnTo>
                      <a:pt x="195" y="167"/>
                    </a:lnTo>
                    <a:lnTo>
                      <a:pt x="201" y="173"/>
                    </a:lnTo>
                    <a:lnTo>
                      <a:pt x="207" y="173"/>
                    </a:lnTo>
                    <a:lnTo>
                      <a:pt x="207" y="178"/>
                    </a:lnTo>
                    <a:lnTo>
                      <a:pt x="207" y="184"/>
                    </a:lnTo>
                    <a:lnTo>
                      <a:pt x="201" y="184"/>
                    </a:lnTo>
                    <a:lnTo>
                      <a:pt x="201" y="190"/>
                    </a:lnTo>
                    <a:lnTo>
                      <a:pt x="195" y="190"/>
                    </a:lnTo>
                    <a:lnTo>
                      <a:pt x="190" y="190"/>
                    </a:lnTo>
                    <a:lnTo>
                      <a:pt x="184" y="190"/>
                    </a:lnTo>
                    <a:lnTo>
                      <a:pt x="184" y="196"/>
                    </a:lnTo>
                    <a:lnTo>
                      <a:pt x="184" y="201"/>
                    </a:lnTo>
                    <a:lnTo>
                      <a:pt x="184" y="207"/>
                    </a:lnTo>
                    <a:lnTo>
                      <a:pt x="178" y="207"/>
                    </a:lnTo>
                    <a:lnTo>
                      <a:pt x="178" y="213"/>
                    </a:lnTo>
                    <a:lnTo>
                      <a:pt x="172" y="213"/>
                    </a:lnTo>
                    <a:lnTo>
                      <a:pt x="172" y="219"/>
                    </a:lnTo>
                    <a:lnTo>
                      <a:pt x="167" y="224"/>
                    </a:lnTo>
                    <a:lnTo>
                      <a:pt x="167" y="230"/>
                    </a:lnTo>
                    <a:lnTo>
                      <a:pt x="167" y="224"/>
                    </a:lnTo>
                    <a:lnTo>
                      <a:pt x="161" y="230"/>
                    </a:lnTo>
                    <a:lnTo>
                      <a:pt x="161" y="224"/>
                    </a:lnTo>
                    <a:lnTo>
                      <a:pt x="155" y="224"/>
                    </a:lnTo>
                    <a:lnTo>
                      <a:pt x="149" y="230"/>
                    </a:lnTo>
                    <a:lnTo>
                      <a:pt x="144" y="230"/>
                    </a:lnTo>
                    <a:lnTo>
                      <a:pt x="144" y="236"/>
                    </a:lnTo>
                    <a:lnTo>
                      <a:pt x="138" y="236"/>
                    </a:lnTo>
                    <a:lnTo>
                      <a:pt x="138" y="242"/>
                    </a:lnTo>
                    <a:lnTo>
                      <a:pt x="138" y="247"/>
                    </a:lnTo>
                    <a:lnTo>
                      <a:pt x="132" y="247"/>
                    </a:lnTo>
                    <a:lnTo>
                      <a:pt x="132" y="253"/>
                    </a:lnTo>
                    <a:lnTo>
                      <a:pt x="126" y="253"/>
                    </a:lnTo>
                    <a:lnTo>
                      <a:pt x="121" y="253"/>
                    </a:lnTo>
                    <a:lnTo>
                      <a:pt x="115" y="253"/>
                    </a:lnTo>
                    <a:lnTo>
                      <a:pt x="109" y="253"/>
                    </a:lnTo>
                    <a:lnTo>
                      <a:pt x="109" y="259"/>
                    </a:lnTo>
                    <a:lnTo>
                      <a:pt x="109" y="265"/>
                    </a:lnTo>
                    <a:lnTo>
                      <a:pt x="103" y="265"/>
                    </a:lnTo>
                    <a:lnTo>
                      <a:pt x="109" y="265"/>
                    </a:lnTo>
                    <a:lnTo>
                      <a:pt x="103" y="265"/>
                    </a:lnTo>
                    <a:lnTo>
                      <a:pt x="103" y="270"/>
                    </a:lnTo>
                    <a:lnTo>
                      <a:pt x="103" y="276"/>
                    </a:lnTo>
                    <a:lnTo>
                      <a:pt x="103" y="282"/>
                    </a:lnTo>
                    <a:lnTo>
                      <a:pt x="98" y="282"/>
                    </a:lnTo>
                    <a:lnTo>
                      <a:pt x="92" y="282"/>
                    </a:lnTo>
                    <a:lnTo>
                      <a:pt x="92" y="288"/>
                    </a:lnTo>
                    <a:lnTo>
                      <a:pt x="86" y="288"/>
                    </a:lnTo>
                    <a:lnTo>
                      <a:pt x="86" y="293"/>
                    </a:lnTo>
                    <a:lnTo>
                      <a:pt x="80" y="293"/>
                    </a:lnTo>
                    <a:lnTo>
                      <a:pt x="75" y="293"/>
                    </a:lnTo>
                    <a:lnTo>
                      <a:pt x="75" y="288"/>
                    </a:lnTo>
                    <a:lnTo>
                      <a:pt x="69" y="288"/>
                    </a:lnTo>
                    <a:lnTo>
                      <a:pt x="63" y="288"/>
                    </a:lnTo>
                    <a:lnTo>
                      <a:pt x="63" y="282"/>
                    </a:lnTo>
                    <a:lnTo>
                      <a:pt x="57" y="282"/>
                    </a:lnTo>
                    <a:lnTo>
                      <a:pt x="57" y="288"/>
                    </a:lnTo>
                    <a:lnTo>
                      <a:pt x="52" y="288"/>
                    </a:lnTo>
                    <a:lnTo>
                      <a:pt x="46" y="288"/>
                    </a:lnTo>
                    <a:lnTo>
                      <a:pt x="46" y="282"/>
                    </a:lnTo>
                    <a:lnTo>
                      <a:pt x="40" y="288"/>
                    </a:lnTo>
                    <a:lnTo>
                      <a:pt x="40" y="282"/>
                    </a:lnTo>
                    <a:lnTo>
                      <a:pt x="40" y="288"/>
                    </a:lnTo>
                    <a:lnTo>
                      <a:pt x="34" y="288"/>
                    </a:lnTo>
                    <a:lnTo>
                      <a:pt x="34" y="293"/>
                    </a:lnTo>
                    <a:lnTo>
                      <a:pt x="29" y="299"/>
                    </a:lnTo>
                    <a:lnTo>
                      <a:pt x="23" y="299"/>
                    </a:lnTo>
                    <a:lnTo>
                      <a:pt x="17" y="299"/>
                    </a:lnTo>
                    <a:lnTo>
                      <a:pt x="17" y="293"/>
                    </a:lnTo>
                    <a:lnTo>
                      <a:pt x="11" y="293"/>
                    </a:lnTo>
                    <a:lnTo>
                      <a:pt x="11" y="288"/>
                    </a:lnTo>
                    <a:lnTo>
                      <a:pt x="6" y="288"/>
                    </a:lnTo>
                    <a:lnTo>
                      <a:pt x="6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6" y="276"/>
                    </a:lnTo>
                    <a:lnTo>
                      <a:pt x="6" y="270"/>
                    </a:lnTo>
                    <a:lnTo>
                      <a:pt x="11" y="270"/>
                    </a:lnTo>
                    <a:lnTo>
                      <a:pt x="11" y="265"/>
                    </a:lnTo>
                    <a:lnTo>
                      <a:pt x="6" y="265"/>
                    </a:lnTo>
                    <a:lnTo>
                      <a:pt x="6" y="259"/>
                    </a:lnTo>
                    <a:lnTo>
                      <a:pt x="6" y="253"/>
                    </a:lnTo>
                    <a:lnTo>
                      <a:pt x="11" y="253"/>
                    </a:lnTo>
                    <a:lnTo>
                      <a:pt x="11" y="247"/>
                    </a:lnTo>
                    <a:lnTo>
                      <a:pt x="17" y="247"/>
                    </a:lnTo>
                    <a:lnTo>
                      <a:pt x="17" y="242"/>
                    </a:lnTo>
                    <a:lnTo>
                      <a:pt x="23" y="242"/>
                    </a:lnTo>
                    <a:lnTo>
                      <a:pt x="29" y="242"/>
                    </a:lnTo>
                    <a:lnTo>
                      <a:pt x="29" y="236"/>
                    </a:lnTo>
                    <a:lnTo>
                      <a:pt x="34" y="236"/>
                    </a:lnTo>
                    <a:lnTo>
                      <a:pt x="40" y="236"/>
                    </a:lnTo>
                    <a:lnTo>
                      <a:pt x="46" y="236"/>
                    </a:lnTo>
                    <a:lnTo>
                      <a:pt x="46" y="230"/>
                    </a:lnTo>
                    <a:lnTo>
                      <a:pt x="46" y="236"/>
                    </a:lnTo>
                    <a:lnTo>
                      <a:pt x="46" y="230"/>
                    </a:lnTo>
                    <a:lnTo>
                      <a:pt x="52" y="230"/>
                    </a:lnTo>
                    <a:lnTo>
                      <a:pt x="46" y="230"/>
                    </a:lnTo>
                    <a:lnTo>
                      <a:pt x="46" y="224"/>
                    </a:lnTo>
                    <a:lnTo>
                      <a:pt x="52" y="224"/>
                    </a:lnTo>
                    <a:lnTo>
                      <a:pt x="57" y="224"/>
                    </a:lnTo>
                    <a:lnTo>
                      <a:pt x="57" y="219"/>
                    </a:lnTo>
                    <a:lnTo>
                      <a:pt x="63" y="219"/>
                    </a:lnTo>
                    <a:lnTo>
                      <a:pt x="69" y="213"/>
                    </a:lnTo>
                    <a:lnTo>
                      <a:pt x="75" y="213"/>
                    </a:lnTo>
                    <a:lnTo>
                      <a:pt x="69" y="207"/>
                    </a:lnTo>
                    <a:lnTo>
                      <a:pt x="69" y="201"/>
                    </a:lnTo>
                    <a:lnTo>
                      <a:pt x="75" y="201"/>
                    </a:lnTo>
                    <a:lnTo>
                      <a:pt x="75" y="207"/>
                    </a:lnTo>
                    <a:lnTo>
                      <a:pt x="75" y="201"/>
                    </a:lnTo>
                    <a:lnTo>
                      <a:pt x="80" y="201"/>
                    </a:lnTo>
                    <a:lnTo>
                      <a:pt x="80" y="196"/>
                    </a:lnTo>
                    <a:lnTo>
                      <a:pt x="80" y="190"/>
                    </a:lnTo>
                    <a:lnTo>
                      <a:pt x="75" y="190"/>
                    </a:lnTo>
                    <a:lnTo>
                      <a:pt x="75" y="184"/>
                    </a:lnTo>
                    <a:lnTo>
                      <a:pt x="69" y="184"/>
                    </a:lnTo>
                    <a:lnTo>
                      <a:pt x="69" y="178"/>
                    </a:lnTo>
                    <a:lnTo>
                      <a:pt x="75" y="178"/>
                    </a:lnTo>
                    <a:lnTo>
                      <a:pt x="75" y="173"/>
                    </a:lnTo>
                    <a:lnTo>
                      <a:pt x="80" y="173"/>
                    </a:lnTo>
                    <a:lnTo>
                      <a:pt x="75" y="167"/>
                    </a:lnTo>
                    <a:lnTo>
                      <a:pt x="80" y="167"/>
                    </a:lnTo>
                    <a:lnTo>
                      <a:pt x="80" y="161"/>
                    </a:lnTo>
                    <a:lnTo>
                      <a:pt x="75" y="161"/>
                    </a:lnTo>
                    <a:lnTo>
                      <a:pt x="75" y="155"/>
                    </a:lnTo>
                    <a:lnTo>
                      <a:pt x="75" y="150"/>
                    </a:lnTo>
                    <a:lnTo>
                      <a:pt x="69" y="150"/>
                    </a:lnTo>
                    <a:lnTo>
                      <a:pt x="69" y="155"/>
                    </a:lnTo>
                    <a:lnTo>
                      <a:pt x="69" y="150"/>
                    </a:lnTo>
                    <a:lnTo>
                      <a:pt x="69" y="144"/>
                    </a:lnTo>
                    <a:lnTo>
                      <a:pt x="75" y="144"/>
                    </a:lnTo>
                    <a:lnTo>
                      <a:pt x="75" y="138"/>
                    </a:lnTo>
                    <a:lnTo>
                      <a:pt x="80" y="138"/>
                    </a:lnTo>
                    <a:lnTo>
                      <a:pt x="80" y="132"/>
                    </a:lnTo>
                    <a:lnTo>
                      <a:pt x="86" y="132"/>
                    </a:lnTo>
                    <a:lnTo>
                      <a:pt x="86" y="127"/>
                    </a:lnTo>
                    <a:lnTo>
                      <a:pt x="92" y="127"/>
                    </a:lnTo>
                    <a:lnTo>
                      <a:pt x="98" y="127"/>
                    </a:lnTo>
                    <a:lnTo>
                      <a:pt x="98" y="121"/>
                    </a:lnTo>
                    <a:lnTo>
                      <a:pt x="92" y="121"/>
                    </a:lnTo>
                    <a:lnTo>
                      <a:pt x="92" y="115"/>
                    </a:lnTo>
                    <a:lnTo>
                      <a:pt x="98" y="115"/>
                    </a:lnTo>
                    <a:lnTo>
                      <a:pt x="92" y="115"/>
                    </a:lnTo>
                    <a:lnTo>
                      <a:pt x="92" y="109"/>
                    </a:lnTo>
                    <a:lnTo>
                      <a:pt x="86" y="109"/>
                    </a:lnTo>
                    <a:lnTo>
                      <a:pt x="92" y="109"/>
                    </a:lnTo>
                    <a:lnTo>
                      <a:pt x="92" y="104"/>
                    </a:lnTo>
                    <a:lnTo>
                      <a:pt x="92" y="98"/>
                    </a:lnTo>
                    <a:lnTo>
                      <a:pt x="92" y="104"/>
                    </a:lnTo>
                    <a:lnTo>
                      <a:pt x="92" y="98"/>
                    </a:lnTo>
                    <a:lnTo>
                      <a:pt x="98" y="98"/>
                    </a:lnTo>
                    <a:lnTo>
                      <a:pt x="98" y="92"/>
                    </a:lnTo>
                    <a:lnTo>
                      <a:pt x="103" y="92"/>
                    </a:lnTo>
                    <a:lnTo>
                      <a:pt x="103" y="86"/>
                    </a:lnTo>
                    <a:lnTo>
                      <a:pt x="98" y="86"/>
                    </a:lnTo>
                    <a:lnTo>
                      <a:pt x="92" y="86"/>
                    </a:lnTo>
                    <a:lnTo>
                      <a:pt x="92" y="81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7" name="Freeform 387"/>
              <p:cNvSpPr>
                <a:spLocks noEditPoints="1"/>
              </p:cNvSpPr>
              <p:nvPr/>
            </p:nvSpPr>
            <p:spPr bwMode="auto">
              <a:xfrm>
                <a:off x="580" y="1852"/>
                <a:ext cx="184" cy="149"/>
              </a:xfrm>
              <a:custGeom>
                <a:avLst/>
                <a:gdLst>
                  <a:gd name="T0" fmla="*/ 64 w 184"/>
                  <a:gd name="T1" fmla="*/ 0 h 149"/>
                  <a:gd name="T2" fmla="*/ 69 w 184"/>
                  <a:gd name="T3" fmla="*/ 6 h 149"/>
                  <a:gd name="T4" fmla="*/ 92 w 184"/>
                  <a:gd name="T5" fmla="*/ 6 h 149"/>
                  <a:gd name="T6" fmla="*/ 104 w 184"/>
                  <a:gd name="T7" fmla="*/ 0 h 149"/>
                  <a:gd name="T8" fmla="*/ 104 w 184"/>
                  <a:gd name="T9" fmla="*/ 11 h 149"/>
                  <a:gd name="T10" fmla="*/ 115 w 184"/>
                  <a:gd name="T11" fmla="*/ 0 h 149"/>
                  <a:gd name="T12" fmla="*/ 121 w 184"/>
                  <a:gd name="T13" fmla="*/ 6 h 149"/>
                  <a:gd name="T14" fmla="*/ 138 w 184"/>
                  <a:gd name="T15" fmla="*/ 11 h 149"/>
                  <a:gd name="T16" fmla="*/ 144 w 184"/>
                  <a:gd name="T17" fmla="*/ 17 h 149"/>
                  <a:gd name="T18" fmla="*/ 144 w 184"/>
                  <a:gd name="T19" fmla="*/ 17 h 149"/>
                  <a:gd name="T20" fmla="*/ 144 w 184"/>
                  <a:gd name="T21" fmla="*/ 29 h 149"/>
                  <a:gd name="T22" fmla="*/ 156 w 184"/>
                  <a:gd name="T23" fmla="*/ 29 h 149"/>
                  <a:gd name="T24" fmla="*/ 161 w 184"/>
                  <a:gd name="T25" fmla="*/ 46 h 149"/>
                  <a:gd name="T26" fmla="*/ 167 w 184"/>
                  <a:gd name="T27" fmla="*/ 63 h 149"/>
                  <a:gd name="T28" fmla="*/ 173 w 184"/>
                  <a:gd name="T29" fmla="*/ 69 h 149"/>
                  <a:gd name="T30" fmla="*/ 173 w 184"/>
                  <a:gd name="T31" fmla="*/ 80 h 149"/>
                  <a:gd name="T32" fmla="*/ 184 w 184"/>
                  <a:gd name="T33" fmla="*/ 92 h 149"/>
                  <a:gd name="T34" fmla="*/ 173 w 184"/>
                  <a:gd name="T35" fmla="*/ 98 h 149"/>
                  <a:gd name="T36" fmla="*/ 167 w 184"/>
                  <a:gd name="T37" fmla="*/ 103 h 149"/>
                  <a:gd name="T38" fmla="*/ 167 w 184"/>
                  <a:gd name="T39" fmla="*/ 115 h 149"/>
                  <a:gd name="T40" fmla="*/ 167 w 184"/>
                  <a:gd name="T41" fmla="*/ 126 h 149"/>
                  <a:gd name="T42" fmla="*/ 156 w 184"/>
                  <a:gd name="T43" fmla="*/ 126 h 149"/>
                  <a:gd name="T44" fmla="*/ 156 w 184"/>
                  <a:gd name="T45" fmla="*/ 126 h 149"/>
                  <a:gd name="T46" fmla="*/ 144 w 184"/>
                  <a:gd name="T47" fmla="*/ 132 h 149"/>
                  <a:gd name="T48" fmla="*/ 138 w 184"/>
                  <a:gd name="T49" fmla="*/ 126 h 149"/>
                  <a:gd name="T50" fmla="*/ 133 w 184"/>
                  <a:gd name="T51" fmla="*/ 132 h 149"/>
                  <a:gd name="T52" fmla="*/ 144 w 184"/>
                  <a:gd name="T53" fmla="*/ 144 h 149"/>
                  <a:gd name="T54" fmla="*/ 138 w 184"/>
                  <a:gd name="T55" fmla="*/ 138 h 149"/>
                  <a:gd name="T56" fmla="*/ 133 w 184"/>
                  <a:gd name="T57" fmla="*/ 132 h 149"/>
                  <a:gd name="T58" fmla="*/ 127 w 184"/>
                  <a:gd name="T59" fmla="*/ 144 h 149"/>
                  <a:gd name="T60" fmla="*/ 121 w 184"/>
                  <a:gd name="T61" fmla="*/ 149 h 149"/>
                  <a:gd name="T62" fmla="*/ 115 w 184"/>
                  <a:gd name="T63" fmla="*/ 144 h 149"/>
                  <a:gd name="T64" fmla="*/ 104 w 184"/>
                  <a:gd name="T65" fmla="*/ 132 h 149"/>
                  <a:gd name="T66" fmla="*/ 87 w 184"/>
                  <a:gd name="T67" fmla="*/ 126 h 149"/>
                  <a:gd name="T68" fmla="*/ 69 w 184"/>
                  <a:gd name="T69" fmla="*/ 132 h 149"/>
                  <a:gd name="T70" fmla="*/ 58 w 184"/>
                  <a:gd name="T71" fmla="*/ 121 h 149"/>
                  <a:gd name="T72" fmla="*/ 52 w 184"/>
                  <a:gd name="T73" fmla="*/ 115 h 149"/>
                  <a:gd name="T74" fmla="*/ 41 w 184"/>
                  <a:gd name="T75" fmla="*/ 103 h 149"/>
                  <a:gd name="T76" fmla="*/ 23 w 184"/>
                  <a:gd name="T77" fmla="*/ 109 h 149"/>
                  <a:gd name="T78" fmla="*/ 29 w 184"/>
                  <a:gd name="T79" fmla="*/ 103 h 149"/>
                  <a:gd name="T80" fmla="*/ 29 w 184"/>
                  <a:gd name="T81" fmla="*/ 92 h 149"/>
                  <a:gd name="T82" fmla="*/ 17 w 184"/>
                  <a:gd name="T83" fmla="*/ 75 h 149"/>
                  <a:gd name="T84" fmla="*/ 6 w 184"/>
                  <a:gd name="T85" fmla="*/ 75 h 149"/>
                  <a:gd name="T86" fmla="*/ 6 w 184"/>
                  <a:gd name="T87" fmla="*/ 63 h 149"/>
                  <a:gd name="T88" fmla="*/ 6 w 184"/>
                  <a:gd name="T89" fmla="*/ 52 h 149"/>
                  <a:gd name="T90" fmla="*/ 12 w 184"/>
                  <a:gd name="T91" fmla="*/ 46 h 149"/>
                  <a:gd name="T92" fmla="*/ 17 w 184"/>
                  <a:gd name="T93" fmla="*/ 29 h 149"/>
                  <a:gd name="T94" fmla="*/ 17 w 184"/>
                  <a:gd name="T95" fmla="*/ 29 h 149"/>
                  <a:gd name="T96" fmla="*/ 29 w 184"/>
                  <a:gd name="T97" fmla="*/ 17 h 149"/>
                  <a:gd name="T98" fmla="*/ 41 w 184"/>
                  <a:gd name="T99" fmla="*/ 6 h 149"/>
                  <a:gd name="T100" fmla="*/ 46 w 184"/>
                  <a:gd name="T101" fmla="*/ 6 h 149"/>
                  <a:gd name="T102" fmla="*/ 167 w 184"/>
                  <a:gd name="T103" fmla="*/ 121 h 149"/>
                  <a:gd name="T104" fmla="*/ 173 w 184"/>
                  <a:gd name="T105" fmla="*/ 103 h 14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4" h="149">
                    <a:moveTo>
                      <a:pt x="52" y="0"/>
                    </a:moveTo>
                    <a:lnTo>
                      <a:pt x="58" y="0"/>
                    </a:lnTo>
                    <a:lnTo>
                      <a:pt x="58" y="6"/>
                    </a:lnTo>
                    <a:lnTo>
                      <a:pt x="64" y="0"/>
                    </a:lnTo>
                    <a:lnTo>
                      <a:pt x="64" y="6"/>
                    </a:lnTo>
                    <a:lnTo>
                      <a:pt x="69" y="6"/>
                    </a:lnTo>
                    <a:lnTo>
                      <a:pt x="69" y="11"/>
                    </a:lnTo>
                    <a:lnTo>
                      <a:pt x="69" y="6"/>
                    </a:lnTo>
                    <a:lnTo>
                      <a:pt x="75" y="6"/>
                    </a:lnTo>
                    <a:lnTo>
                      <a:pt x="81" y="6"/>
                    </a:lnTo>
                    <a:lnTo>
                      <a:pt x="87" y="6"/>
                    </a:lnTo>
                    <a:lnTo>
                      <a:pt x="92" y="6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98" y="6"/>
                    </a:lnTo>
                    <a:lnTo>
                      <a:pt x="104" y="0"/>
                    </a:lnTo>
                    <a:lnTo>
                      <a:pt x="104" y="6"/>
                    </a:lnTo>
                    <a:lnTo>
                      <a:pt x="110" y="6"/>
                    </a:lnTo>
                    <a:lnTo>
                      <a:pt x="104" y="6"/>
                    </a:lnTo>
                    <a:lnTo>
                      <a:pt x="104" y="11"/>
                    </a:lnTo>
                    <a:lnTo>
                      <a:pt x="110" y="11"/>
                    </a:lnTo>
                    <a:lnTo>
                      <a:pt x="110" y="6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10" y="0"/>
                    </a:lnTo>
                    <a:lnTo>
                      <a:pt x="115" y="0"/>
                    </a:lnTo>
                    <a:lnTo>
                      <a:pt x="121" y="0"/>
                    </a:lnTo>
                    <a:lnTo>
                      <a:pt x="121" y="6"/>
                    </a:lnTo>
                    <a:lnTo>
                      <a:pt x="127" y="6"/>
                    </a:lnTo>
                    <a:lnTo>
                      <a:pt x="133" y="6"/>
                    </a:lnTo>
                    <a:lnTo>
                      <a:pt x="138" y="6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38" y="11"/>
                    </a:lnTo>
                    <a:lnTo>
                      <a:pt x="138" y="17"/>
                    </a:lnTo>
                    <a:lnTo>
                      <a:pt x="144" y="17"/>
                    </a:lnTo>
                    <a:lnTo>
                      <a:pt x="144" y="11"/>
                    </a:lnTo>
                    <a:lnTo>
                      <a:pt x="144" y="17"/>
                    </a:lnTo>
                    <a:lnTo>
                      <a:pt x="150" y="17"/>
                    </a:lnTo>
                    <a:lnTo>
                      <a:pt x="144" y="17"/>
                    </a:lnTo>
                    <a:lnTo>
                      <a:pt x="144" y="23"/>
                    </a:lnTo>
                    <a:lnTo>
                      <a:pt x="138" y="23"/>
                    </a:lnTo>
                    <a:lnTo>
                      <a:pt x="144" y="23"/>
                    </a:lnTo>
                    <a:lnTo>
                      <a:pt x="144" y="29"/>
                    </a:lnTo>
                    <a:lnTo>
                      <a:pt x="150" y="29"/>
                    </a:lnTo>
                    <a:lnTo>
                      <a:pt x="150" y="34"/>
                    </a:lnTo>
                    <a:lnTo>
                      <a:pt x="150" y="29"/>
                    </a:lnTo>
                    <a:lnTo>
                      <a:pt x="156" y="29"/>
                    </a:lnTo>
                    <a:lnTo>
                      <a:pt x="156" y="34"/>
                    </a:lnTo>
                    <a:lnTo>
                      <a:pt x="156" y="40"/>
                    </a:lnTo>
                    <a:lnTo>
                      <a:pt x="161" y="40"/>
                    </a:lnTo>
                    <a:lnTo>
                      <a:pt x="161" y="46"/>
                    </a:lnTo>
                    <a:lnTo>
                      <a:pt x="161" y="52"/>
                    </a:lnTo>
                    <a:lnTo>
                      <a:pt x="167" y="52"/>
                    </a:lnTo>
                    <a:lnTo>
                      <a:pt x="167" y="57"/>
                    </a:lnTo>
                    <a:lnTo>
                      <a:pt x="167" y="63"/>
                    </a:lnTo>
                    <a:lnTo>
                      <a:pt x="173" y="63"/>
                    </a:lnTo>
                    <a:lnTo>
                      <a:pt x="173" y="69"/>
                    </a:lnTo>
                    <a:lnTo>
                      <a:pt x="167" y="69"/>
                    </a:lnTo>
                    <a:lnTo>
                      <a:pt x="173" y="69"/>
                    </a:lnTo>
                    <a:lnTo>
                      <a:pt x="173" y="75"/>
                    </a:lnTo>
                    <a:lnTo>
                      <a:pt x="179" y="75"/>
                    </a:lnTo>
                    <a:lnTo>
                      <a:pt x="173" y="75"/>
                    </a:lnTo>
                    <a:lnTo>
                      <a:pt x="173" y="80"/>
                    </a:lnTo>
                    <a:lnTo>
                      <a:pt x="173" y="86"/>
                    </a:lnTo>
                    <a:lnTo>
                      <a:pt x="179" y="86"/>
                    </a:lnTo>
                    <a:lnTo>
                      <a:pt x="179" y="92"/>
                    </a:lnTo>
                    <a:lnTo>
                      <a:pt x="184" y="92"/>
                    </a:lnTo>
                    <a:lnTo>
                      <a:pt x="184" y="98"/>
                    </a:lnTo>
                    <a:lnTo>
                      <a:pt x="179" y="98"/>
                    </a:lnTo>
                    <a:lnTo>
                      <a:pt x="173" y="103"/>
                    </a:lnTo>
                    <a:lnTo>
                      <a:pt x="173" y="98"/>
                    </a:lnTo>
                    <a:lnTo>
                      <a:pt x="173" y="103"/>
                    </a:lnTo>
                    <a:lnTo>
                      <a:pt x="167" y="103"/>
                    </a:lnTo>
                    <a:lnTo>
                      <a:pt x="173" y="103"/>
                    </a:lnTo>
                    <a:lnTo>
                      <a:pt x="167" y="103"/>
                    </a:lnTo>
                    <a:lnTo>
                      <a:pt x="167" y="109"/>
                    </a:lnTo>
                    <a:lnTo>
                      <a:pt x="173" y="109"/>
                    </a:lnTo>
                    <a:lnTo>
                      <a:pt x="173" y="115"/>
                    </a:lnTo>
                    <a:lnTo>
                      <a:pt x="167" y="115"/>
                    </a:lnTo>
                    <a:lnTo>
                      <a:pt x="173" y="115"/>
                    </a:lnTo>
                    <a:lnTo>
                      <a:pt x="167" y="115"/>
                    </a:lnTo>
                    <a:lnTo>
                      <a:pt x="167" y="121"/>
                    </a:lnTo>
                    <a:lnTo>
                      <a:pt x="167" y="126"/>
                    </a:lnTo>
                    <a:lnTo>
                      <a:pt x="161" y="126"/>
                    </a:lnTo>
                    <a:lnTo>
                      <a:pt x="161" y="121"/>
                    </a:lnTo>
                    <a:lnTo>
                      <a:pt x="161" y="126"/>
                    </a:lnTo>
                    <a:lnTo>
                      <a:pt x="156" y="126"/>
                    </a:lnTo>
                    <a:lnTo>
                      <a:pt x="161" y="126"/>
                    </a:lnTo>
                    <a:lnTo>
                      <a:pt x="156" y="126"/>
                    </a:lnTo>
                    <a:lnTo>
                      <a:pt x="156" y="132"/>
                    </a:lnTo>
                    <a:lnTo>
                      <a:pt x="156" y="126"/>
                    </a:lnTo>
                    <a:lnTo>
                      <a:pt x="150" y="126"/>
                    </a:lnTo>
                    <a:lnTo>
                      <a:pt x="150" y="132"/>
                    </a:lnTo>
                    <a:lnTo>
                      <a:pt x="144" y="126"/>
                    </a:lnTo>
                    <a:lnTo>
                      <a:pt x="144" y="132"/>
                    </a:lnTo>
                    <a:lnTo>
                      <a:pt x="144" y="126"/>
                    </a:lnTo>
                    <a:lnTo>
                      <a:pt x="138" y="126"/>
                    </a:lnTo>
                    <a:lnTo>
                      <a:pt x="138" y="121"/>
                    </a:lnTo>
                    <a:lnTo>
                      <a:pt x="138" y="126"/>
                    </a:lnTo>
                    <a:lnTo>
                      <a:pt x="133" y="126"/>
                    </a:lnTo>
                    <a:lnTo>
                      <a:pt x="133" y="132"/>
                    </a:lnTo>
                    <a:lnTo>
                      <a:pt x="133" y="126"/>
                    </a:lnTo>
                    <a:lnTo>
                      <a:pt x="133" y="132"/>
                    </a:lnTo>
                    <a:lnTo>
                      <a:pt x="138" y="132"/>
                    </a:lnTo>
                    <a:lnTo>
                      <a:pt x="144" y="132"/>
                    </a:lnTo>
                    <a:lnTo>
                      <a:pt x="144" y="138"/>
                    </a:lnTo>
                    <a:lnTo>
                      <a:pt x="144" y="144"/>
                    </a:lnTo>
                    <a:lnTo>
                      <a:pt x="144" y="138"/>
                    </a:lnTo>
                    <a:lnTo>
                      <a:pt x="144" y="144"/>
                    </a:lnTo>
                    <a:lnTo>
                      <a:pt x="144" y="138"/>
                    </a:lnTo>
                    <a:lnTo>
                      <a:pt x="138" y="138"/>
                    </a:lnTo>
                    <a:lnTo>
                      <a:pt x="138" y="144"/>
                    </a:lnTo>
                    <a:lnTo>
                      <a:pt x="138" y="138"/>
                    </a:lnTo>
                    <a:lnTo>
                      <a:pt x="133" y="138"/>
                    </a:lnTo>
                    <a:lnTo>
                      <a:pt x="133" y="132"/>
                    </a:lnTo>
                    <a:lnTo>
                      <a:pt x="127" y="138"/>
                    </a:lnTo>
                    <a:lnTo>
                      <a:pt x="133" y="138"/>
                    </a:lnTo>
                    <a:lnTo>
                      <a:pt x="127" y="138"/>
                    </a:lnTo>
                    <a:lnTo>
                      <a:pt x="127" y="144"/>
                    </a:lnTo>
                    <a:lnTo>
                      <a:pt x="133" y="144"/>
                    </a:lnTo>
                    <a:lnTo>
                      <a:pt x="127" y="144"/>
                    </a:lnTo>
                    <a:lnTo>
                      <a:pt x="127" y="149"/>
                    </a:lnTo>
                    <a:lnTo>
                      <a:pt x="121" y="149"/>
                    </a:lnTo>
                    <a:lnTo>
                      <a:pt x="115" y="149"/>
                    </a:lnTo>
                    <a:lnTo>
                      <a:pt x="115" y="144"/>
                    </a:lnTo>
                    <a:lnTo>
                      <a:pt x="115" y="149"/>
                    </a:lnTo>
                    <a:lnTo>
                      <a:pt x="115" y="144"/>
                    </a:lnTo>
                    <a:lnTo>
                      <a:pt x="110" y="144"/>
                    </a:lnTo>
                    <a:lnTo>
                      <a:pt x="110" y="138"/>
                    </a:lnTo>
                    <a:lnTo>
                      <a:pt x="104" y="138"/>
                    </a:lnTo>
                    <a:lnTo>
                      <a:pt x="104" y="132"/>
                    </a:lnTo>
                    <a:lnTo>
                      <a:pt x="98" y="132"/>
                    </a:lnTo>
                    <a:lnTo>
                      <a:pt x="92" y="132"/>
                    </a:lnTo>
                    <a:lnTo>
                      <a:pt x="92" y="126"/>
                    </a:lnTo>
                    <a:lnTo>
                      <a:pt x="87" y="126"/>
                    </a:lnTo>
                    <a:lnTo>
                      <a:pt x="87" y="121"/>
                    </a:lnTo>
                    <a:lnTo>
                      <a:pt x="81" y="126"/>
                    </a:lnTo>
                    <a:lnTo>
                      <a:pt x="75" y="132"/>
                    </a:lnTo>
                    <a:lnTo>
                      <a:pt x="69" y="132"/>
                    </a:lnTo>
                    <a:lnTo>
                      <a:pt x="64" y="132"/>
                    </a:lnTo>
                    <a:lnTo>
                      <a:pt x="58" y="132"/>
                    </a:lnTo>
                    <a:lnTo>
                      <a:pt x="58" y="126"/>
                    </a:lnTo>
                    <a:lnTo>
                      <a:pt x="58" y="121"/>
                    </a:lnTo>
                    <a:lnTo>
                      <a:pt x="52" y="121"/>
                    </a:lnTo>
                    <a:lnTo>
                      <a:pt x="52" y="115"/>
                    </a:lnTo>
                    <a:lnTo>
                      <a:pt x="58" y="115"/>
                    </a:lnTo>
                    <a:lnTo>
                      <a:pt x="52" y="115"/>
                    </a:lnTo>
                    <a:lnTo>
                      <a:pt x="52" y="109"/>
                    </a:lnTo>
                    <a:lnTo>
                      <a:pt x="46" y="109"/>
                    </a:lnTo>
                    <a:lnTo>
                      <a:pt x="41" y="109"/>
                    </a:lnTo>
                    <a:lnTo>
                      <a:pt x="41" y="103"/>
                    </a:lnTo>
                    <a:lnTo>
                      <a:pt x="41" y="109"/>
                    </a:lnTo>
                    <a:lnTo>
                      <a:pt x="35" y="109"/>
                    </a:lnTo>
                    <a:lnTo>
                      <a:pt x="29" y="109"/>
                    </a:lnTo>
                    <a:lnTo>
                      <a:pt x="23" y="109"/>
                    </a:lnTo>
                    <a:lnTo>
                      <a:pt x="23" y="103"/>
                    </a:lnTo>
                    <a:lnTo>
                      <a:pt x="29" y="103"/>
                    </a:lnTo>
                    <a:lnTo>
                      <a:pt x="23" y="103"/>
                    </a:lnTo>
                    <a:lnTo>
                      <a:pt x="29" y="103"/>
                    </a:lnTo>
                    <a:lnTo>
                      <a:pt x="23" y="103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9" y="92"/>
                    </a:lnTo>
                    <a:lnTo>
                      <a:pt x="29" y="86"/>
                    </a:lnTo>
                    <a:lnTo>
                      <a:pt x="29" y="80"/>
                    </a:lnTo>
                    <a:lnTo>
                      <a:pt x="23" y="80"/>
                    </a:lnTo>
                    <a:lnTo>
                      <a:pt x="17" y="75"/>
                    </a:lnTo>
                    <a:lnTo>
                      <a:pt x="17" y="80"/>
                    </a:lnTo>
                    <a:lnTo>
                      <a:pt x="12" y="80"/>
                    </a:lnTo>
                    <a:lnTo>
                      <a:pt x="6" y="80"/>
                    </a:lnTo>
                    <a:lnTo>
                      <a:pt x="6" y="75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0" y="63"/>
                    </a:lnTo>
                    <a:lnTo>
                      <a:pt x="6" y="63"/>
                    </a:lnTo>
                    <a:lnTo>
                      <a:pt x="6" y="57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6" y="52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6" y="46"/>
                    </a:lnTo>
                    <a:lnTo>
                      <a:pt x="12" y="46"/>
                    </a:lnTo>
                    <a:lnTo>
                      <a:pt x="12" y="40"/>
                    </a:lnTo>
                    <a:lnTo>
                      <a:pt x="12" y="34"/>
                    </a:lnTo>
                    <a:lnTo>
                      <a:pt x="17" y="34"/>
                    </a:lnTo>
                    <a:lnTo>
                      <a:pt x="17" y="29"/>
                    </a:lnTo>
                    <a:lnTo>
                      <a:pt x="23" y="29"/>
                    </a:lnTo>
                    <a:lnTo>
                      <a:pt x="23" y="23"/>
                    </a:lnTo>
                    <a:lnTo>
                      <a:pt x="17" y="23"/>
                    </a:lnTo>
                    <a:lnTo>
                      <a:pt x="17" y="29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3" y="17"/>
                    </a:lnTo>
                    <a:lnTo>
                      <a:pt x="29" y="17"/>
                    </a:lnTo>
                    <a:lnTo>
                      <a:pt x="29" y="11"/>
                    </a:lnTo>
                    <a:lnTo>
                      <a:pt x="35" y="11"/>
                    </a:lnTo>
                    <a:lnTo>
                      <a:pt x="35" y="6"/>
                    </a:lnTo>
                    <a:lnTo>
                      <a:pt x="41" y="6"/>
                    </a:lnTo>
                    <a:lnTo>
                      <a:pt x="41" y="11"/>
                    </a:lnTo>
                    <a:lnTo>
                      <a:pt x="46" y="11"/>
                    </a:lnTo>
                    <a:lnTo>
                      <a:pt x="52" y="11"/>
                    </a:lnTo>
                    <a:lnTo>
                      <a:pt x="46" y="6"/>
                    </a:lnTo>
                    <a:lnTo>
                      <a:pt x="46" y="0"/>
                    </a:lnTo>
                    <a:lnTo>
                      <a:pt x="52" y="0"/>
                    </a:lnTo>
                    <a:close/>
                    <a:moveTo>
                      <a:pt x="161" y="121"/>
                    </a:moveTo>
                    <a:lnTo>
                      <a:pt x="167" y="121"/>
                    </a:lnTo>
                    <a:lnTo>
                      <a:pt x="161" y="121"/>
                    </a:lnTo>
                    <a:close/>
                    <a:moveTo>
                      <a:pt x="173" y="103"/>
                    </a:moveTo>
                    <a:lnTo>
                      <a:pt x="173" y="109"/>
                    </a:lnTo>
                    <a:lnTo>
                      <a:pt x="173" y="103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8" name="Freeform 388"/>
              <p:cNvSpPr>
                <a:spLocks noEditPoints="1"/>
              </p:cNvSpPr>
              <p:nvPr/>
            </p:nvSpPr>
            <p:spPr bwMode="auto">
              <a:xfrm>
                <a:off x="448" y="1679"/>
                <a:ext cx="173" cy="127"/>
              </a:xfrm>
              <a:custGeom>
                <a:avLst/>
                <a:gdLst>
                  <a:gd name="T0" fmla="*/ 34 w 173"/>
                  <a:gd name="T1" fmla="*/ 6 h 127"/>
                  <a:gd name="T2" fmla="*/ 40 w 173"/>
                  <a:gd name="T3" fmla="*/ 6 h 127"/>
                  <a:gd name="T4" fmla="*/ 46 w 173"/>
                  <a:gd name="T5" fmla="*/ 6 h 127"/>
                  <a:gd name="T6" fmla="*/ 52 w 173"/>
                  <a:gd name="T7" fmla="*/ 17 h 127"/>
                  <a:gd name="T8" fmla="*/ 57 w 173"/>
                  <a:gd name="T9" fmla="*/ 29 h 127"/>
                  <a:gd name="T10" fmla="*/ 69 w 173"/>
                  <a:gd name="T11" fmla="*/ 23 h 127"/>
                  <a:gd name="T12" fmla="*/ 75 w 173"/>
                  <a:gd name="T13" fmla="*/ 23 h 127"/>
                  <a:gd name="T14" fmla="*/ 80 w 173"/>
                  <a:gd name="T15" fmla="*/ 35 h 127"/>
                  <a:gd name="T16" fmla="*/ 92 w 173"/>
                  <a:gd name="T17" fmla="*/ 29 h 127"/>
                  <a:gd name="T18" fmla="*/ 98 w 173"/>
                  <a:gd name="T19" fmla="*/ 29 h 127"/>
                  <a:gd name="T20" fmla="*/ 115 w 173"/>
                  <a:gd name="T21" fmla="*/ 29 h 127"/>
                  <a:gd name="T22" fmla="*/ 126 w 173"/>
                  <a:gd name="T23" fmla="*/ 23 h 127"/>
                  <a:gd name="T24" fmla="*/ 132 w 173"/>
                  <a:gd name="T25" fmla="*/ 35 h 127"/>
                  <a:gd name="T26" fmla="*/ 138 w 173"/>
                  <a:gd name="T27" fmla="*/ 35 h 127"/>
                  <a:gd name="T28" fmla="*/ 144 w 173"/>
                  <a:gd name="T29" fmla="*/ 46 h 127"/>
                  <a:gd name="T30" fmla="*/ 149 w 173"/>
                  <a:gd name="T31" fmla="*/ 58 h 127"/>
                  <a:gd name="T32" fmla="*/ 161 w 173"/>
                  <a:gd name="T33" fmla="*/ 64 h 127"/>
                  <a:gd name="T34" fmla="*/ 161 w 173"/>
                  <a:gd name="T35" fmla="*/ 69 h 127"/>
                  <a:gd name="T36" fmla="*/ 167 w 173"/>
                  <a:gd name="T37" fmla="*/ 81 h 127"/>
                  <a:gd name="T38" fmla="*/ 167 w 173"/>
                  <a:gd name="T39" fmla="*/ 87 h 127"/>
                  <a:gd name="T40" fmla="*/ 161 w 173"/>
                  <a:gd name="T41" fmla="*/ 98 h 127"/>
                  <a:gd name="T42" fmla="*/ 155 w 173"/>
                  <a:gd name="T43" fmla="*/ 110 h 127"/>
                  <a:gd name="T44" fmla="*/ 144 w 173"/>
                  <a:gd name="T45" fmla="*/ 115 h 127"/>
                  <a:gd name="T46" fmla="*/ 138 w 173"/>
                  <a:gd name="T47" fmla="*/ 115 h 127"/>
                  <a:gd name="T48" fmla="*/ 132 w 173"/>
                  <a:gd name="T49" fmla="*/ 110 h 127"/>
                  <a:gd name="T50" fmla="*/ 126 w 173"/>
                  <a:gd name="T51" fmla="*/ 110 h 127"/>
                  <a:gd name="T52" fmla="*/ 126 w 173"/>
                  <a:gd name="T53" fmla="*/ 115 h 127"/>
                  <a:gd name="T54" fmla="*/ 115 w 173"/>
                  <a:gd name="T55" fmla="*/ 127 h 127"/>
                  <a:gd name="T56" fmla="*/ 109 w 173"/>
                  <a:gd name="T57" fmla="*/ 115 h 127"/>
                  <a:gd name="T58" fmla="*/ 98 w 173"/>
                  <a:gd name="T59" fmla="*/ 110 h 127"/>
                  <a:gd name="T60" fmla="*/ 92 w 173"/>
                  <a:gd name="T61" fmla="*/ 110 h 127"/>
                  <a:gd name="T62" fmla="*/ 86 w 173"/>
                  <a:gd name="T63" fmla="*/ 98 h 127"/>
                  <a:gd name="T64" fmla="*/ 86 w 173"/>
                  <a:gd name="T65" fmla="*/ 104 h 127"/>
                  <a:gd name="T66" fmla="*/ 86 w 173"/>
                  <a:gd name="T67" fmla="*/ 110 h 127"/>
                  <a:gd name="T68" fmla="*/ 75 w 173"/>
                  <a:gd name="T69" fmla="*/ 115 h 127"/>
                  <a:gd name="T70" fmla="*/ 63 w 173"/>
                  <a:gd name="T71" fmla="*/ 110 h 127"/>
                  <a:gd name="T72" fmla="*/ 57 w 173"/>
                  <a:gd name="T73" fmla="*/ 110 h 127"/>
                  <a:gd name="T74" fmla="*/ 57 w 173"/>
                  <a:gd name="T75" fmla="*/ 115 h 127"/>
                  <a:gd name="T76" fmla="*/ 57 w 173"/>
                  <a:gd name="T77" fmla="*/ 121 h 127"/>
                  <a:gd name="T78" fmla="*/ 52 w 173"/>
                  <a:gd name="T79" fmla="*/ 121 h 127"/>
                  <a:gd name="T80" fmla="*/ 34 w 173"/>
                  <a:gd name="T81" fmla="*/ 121 h 127"/>
                  <a:gd name="T82" fmla="*/ 29 w 173"/>
                  <a:gd name="T83" fmla="*/ 115 h 127"/>
                  <a:gd name="T84" fmla="*/ 29 w 173"/>
                  <a:gd name="T85" fmla="*/ 115 h 127"/>
                  <a:gd name="T86" fmla="*/ 11 w 173"/>
                  <a:gd name="T87" fmla="*/ 115 h 127"/>
                  <a:gd name="T88" fmla="*/ 6 w 173"/>
                  <a:gd name="T89" fmla="*/ 98 h 127"/>
                  <a:gd name="T90" fmla="*/ 0 w 173"/>
                  <a:gd name="T91" fmla="*/ 87 h 127"/>
                  <a:gd name="T92" fmla="*/ 6 w 173"/>
                  <a:gd name="T93" fmla="*/ 75 h 127"/>
                  <a:gd name="T94" fmla="*/ 11 w 173"/>
                  <a:gd name="T95" fmla="*/ 64 h 127"/>
                  <a:gd name="T96" fmla="*/ 11 w 173"/>
                  <a:gd name="T97" fmla="*/ 58 h 127"/>
                  <a:gd name="T98" fmla="*/ 11 w 173"/>
                  <a:gd name="T99" fmla="*/ 46 h 127"/>
                  <a:gd name="T100" fmla="*/ 6 w 173"/>
                  <a:gd name="T101" fmla="*/ 35 h 127"/>
                  <a:gd name="T102" fmla="*/ 11 w 173"/>
                  <a:gd name="T103" fmla="*/ 23 h 127"/>
                  <a:gd name="T104" fmla="*/ 11 w 173"/>
                  <a:gd name="T105" fmla="*/ 17 h 127"/>
                  <a:gd name="T106" fmla="*/ 17 w 173"/>
                  <a:gd name="T107" fmla="*/ 17 h 127"/>
                  <a:gd name="T108" fmla="*/ 29 w 173"/>
                  <a:gd name="T109" fmla="*/ 12 h 127"/>
                  <a:gd name="T110" fmla="*/ 0 w 173"/>
                  <a:gd name="T111" fmla="*/ 98 h 127"/>
                  <a:gd name="T112" fmla="*/ 69 w 173"/>
                  <a:gd name="T113" fmla="*/ 23 h 1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3" h="127">
                    <a:moveTo>
                      <a:pt x="29" y="12"/>
                    </a:moveTo>
                    <a:lnTo>
                      <a:pt x="29" y="6"/>
                    </a:lnTo>
                    <a:lnTo>
                      <a:pt x="34" y="6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46" y="6"/>
                    </a:lnTo>
                    <a:lnTo>
                      <a:pt x="46" y="12"/>
                    </a:lnTo>
                    <a:lnTo>
                      <a:pt x="46" y="6"/>
                    </a:lnTo>
                    <a:lnTo>
                      <a:pt x="52" y="6"/>
                    </a:lnTo>
                    <a:lnTo>
                      <a:pt x="52" y="12"/>
                    </a:lnTo>
                    <a:lnTo>
                      <a:pt x="52" y="17"/>
                    </a:lnTo>
                    <a:lnTo>
                      <a:pt x="52" y="23"/>
                    </a:lnTo>
                    <a:lnTo>
                      <a:pt x="57" y="23"/>
                    </a:lnTo>
                    <a:lnTo>
                      <a:pt x="57" y="29"/>
                    </a:lnTo>
                    <a:lnTo>
                      <a:pt x="63" y="29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75" y="23"/>
                    </a:lnTo>
                    <a:lnTo>
                      <a:pt x="69" y="23"/>
                    </a:lnTo>
                    <a:lnTo>
                      <a:pt x="75" y="23"/>
                    </a:lnTo>
                    <a:lnTo>
                      <a:pt x="75" y="29"/>
                    </a:lnTo>
                    <a:lnTo>
                      <a:pt x="80" y="29"/>
                    </a:lnTo>
                    <a:lnTo>
                      <a:pt x="80" y="35"/>
                    </a:lnTo>
                    <a:lnTo>
                      <a:pt x="86" y="35"/>
                    </a:lnTo>
                    <a:lnTo>
                      <a:pt x="86" y="29"/>
                    </a:lnTo>
                    <a:lnTo>
                      <a:pt x="92" y="29"/>
                    </a:lnTo>
                    <a:lnTo>
                      <a:pt x="98" y="29"/>
                    </a:lnTo>
                    <a:lnTo>
                      <a:pt x="98" y="23"/>
                    </a:lnTo>
                    <a:lnTo>
                      <a:pt x="98" y="29"/>
                    </a:lnTo>
                    <a:lnTo>
                      <a:pt x="103" y="29"/>
                    </a:lnTo>
                    <a:lnTo>
                      <a:pt x="109" y="29"/>
                    </a:lnTo>
                    <a:lnTo>
                      <a:pt x="115" y="29"/>
                    </a:lnTo>
                    <a:lnTo>
                      <a:pt x="121" y="29"/>
                    </a:lnTo>
                    <a:lnTo>
                      <a:pt x="126" y="29"/>
                    </a:lnTo>
                    <a:lnTo>
                      <a:pt x="126" y="23"/>
                    </a:lnTo>
                    <a:lnTo>
                      <a:pt x="126" y="29"/>
                    </a:lnTo>
                    <a:lnTo>
                      <a:pt x="132" y="29"/>
                    </a:lnTo>
                    <a:lnTo>
                      <a:pt x="132" y="35"/>
                    </a:lnTo>
                    <a:lnTo>
                      <a:pt x="132" y="29"/>
                    </a:lnTo>
                    <a:lnTo>
                      <a:pt x="138" y="29"/>
                    </a:lnTo>
                    <a:lnTo>
                      <a:pt x="138" y="35"/>
                    </a:lnTo>
                    <a:lnTo>
                      <a:pt x="138" y="40"/>
                    </a:lnTo>
                    <a:lnTo>
                      <a:pt x="138" y="46"/>
                    </a:lnTo>
                    <a:lnTo>
                      <a:pt x="144" y="46"/>
                    </a:lnTo>
                    <a:lnTo>
                      <a:pt x="144" y="52"/>
                    </a:lnTo>
                    <a:lnTo>
                      <a:pt x="144" y="58"/>
                    </a:lnTo>
                    <a:lnTo>
                      <a:pt x="149" y="58"/>
                    </a:lnTo>
                    <a:lnTo>
                      <a:pt x="155" y="58"/>
                    </a:lnTo>
                    <a:lnTo>
                      <a:pt x="161" y="58"/>
                    </a:lnTo>
                    <a:lnTo>
                      <a:pt x="161" y="64"/>
                    </a:lnTo>
                    <a:lnTo>
                      <a:pt x="167" y="64"/>
                    </a:lnTo>
                    <a:lnTo>
                      <a:pt x="161" y="64"/>
                    </a:lnTo>
                    <a:lnTo>
                      <a:pt x="161" y="69"/>
                    </a:lnTo>
                    <a:lnTo>
                      <a:pt x="167" y="69"/>
                    </a:lnTo>
                    <a:lnTo>
                      <a:pt x="167" y="75"/>
                    </a:lnTo>
                    <a:lnTo>
                      <a:pt x="167" y="81"/>
                    </a:lnTo>
                    <a:lnTo>
                      <a:pt x="173" y="81"/>
                    </a:lnTo>
                    <a:lnTo>
                      <a:pt x="167" y="81"/>
                    </a:lnTo>
                    <a:lnTo>
                      <a:pt x="167" y="87"/>
                    </a:lnTo>
                    <a:lnTo>
                      <a:pt x="167" y="92"/>
                    </a:lnTo>
                    <a:lnTo>
                      <a:pt x="161" y="92"/>
                    </a:lnTo>
                    <a:lnTo>
                      <a:pt x="161" y="98"/>
                    </a:lnTo>
                    <a:lnTo>
                      <a:pt x="161" y="104"/>
                    </a:lnTo>
                    <a:lnTo>
                      <a:pt x="155" y="104"/>
                    </a:lnTo>
                    <a:lnTo>
                      <a:pt x="155" y="110"/>
                    </a:lnTo>
                    <a:lnTo>
                      <a:pt x="149" y="110"/>
                    </a:lnTo>
                    <a:lnTo>
                      <a:pt x="149" y="115"/>
                    </a:lnTo>
                    <a:lnTo>
                      <a:pt x="144" y="115"/>
                    </a:lnTo>
                    <a:lnTo>
                      <a:pt x="138" y="115"/>
                    </a:lnTo>
                    <a:lnTo>
                      <a:pt x="132" y="115"/>
                    </a:lnTo>
                    <a:lnTo>
                      <a:pt x="138" y="115"/>
                    </a:lnTo>
                    <a:lnTo>
                      <a:pt x="132" y="110"/>
                    </a:lnTo>
                    <a:lnTo>
                      <a:pt x="138" y="110"/>
                    </a:lnTo>
                    <a:lnTo>
                      <a:pt x="132" y="110"/>
                    </a:lnTo>
                    <a:lnTo>
                      <a:pt x="132" y="115"/>
                    </a:lnTo>
                    <a:lnTo>
                      <a:pt x="126" y="115"/>
                    </a:lnTo>
                    <a:lnTo>
                      <a:pt x="126" y="110"/>
                    </a:lnTo>
                    <a:lnTo>
                      <a:pt x="126" y="115"/>
                    </a:lnTo>
                    <a:lnTo>
                      <a:pt x="121" y="115"/>
                    </a:lnTo>
                    <a:lnTo>
                      <a:pt x="126" y="115"/>
                    </a:lnTo>
                    <a:lnTo>
                      <a:pt x="126" y="121"/>
                    </a:lnTo>
                    <a:lnTo>
                      <a:pt x="121" y="121"/>
                    </a:lnTo>
                    <a:lnTo>
                      <a:pt x="115" y="127"/>
                    </a:lnTo>
                    <a:lnTo>
                      <a:pt x="115" y="121"/>
                    </a:lnTo>
                    <a:lnTo>
                      <a:pt x="109" y="121"/>
                    </a:lnTo>
                    <a:lnTo>
                      <a:pt x="109" y="115"/>
                    </a:lnTo>
                    <a:lnTo>
                      <a:pt x="103" y="115"/>
                    </a:lnTo>
                    <a:lnTo>
                      <a:pt x="103" y="110"/>
                    </a:lnTo>
                    <a:lnTo>
                      <a:pt x="98" y="110"/>
                    </a:lnTo>
                    <a:lnTo>
                      <a:pt x="92" y="110"/>
                    </a:lnTo>
                    <a:lnTo>
                      <a:pt x="98" y="104"/>
                    </a:lnTo>
                    <a:lnTo>
                      <a:pt x="92" y="110"/>
                    </a:lnTo>
                    <a:lnTo>
                      <a:pt x="92" y="104"/>
                    </a:lnTo>
                    <a:lnTo>
                      <a:pt x="86" y="104"/>
                    </a:lnTo>
                    <a:lnTo>
                      <a:pt x="86" y="98"/>
                    </a:lnTo>
                    <a:lnTo>
                      <a:pt x="86" y="104"/>
                    </a:lnTo>
                    <a:lnTo>
                      <a:pt x="80" y="104"/>
                    </a:lnTo>
                    <a:lnTo>
                      <a:pt x="86" y="104"/>
                    </a:lnTo>
                    <a:lnTo>
                      <a:pt x="80" y="104"/>
                    </a:lnTo>
                    <a:lnTo>
                      <a:pt x="80" y="110"/>
                    </a:lnTo>
                    <a:lnTo>
                      <a:pt x="86" y="110"/>
                    </a:lnTo>
                    <a:lnTo>
                      <a:pt x="80" y="110"/>
                    </a:lnTo>
                    <a:lnTo>
                      <a:pt x="75" y="110"/>
                    </a:lnTo>
                    <a:lnTo>
                      <a:pt x="75" y="115"/>
                    </a:lnTo>
                    <a:lnTo>
                      <a:pt x="75" y="110"/>
                    </a:lnTo>
                    <a:lnTo>
                      <a:pt x="69" y="110"/>
                    </a:lnTo>
                    <a:lnTo>
                      <a:pt x="63" y="110"/>
                    </a:lnTo>
                    <a:lnTo>
                      <a:pt x="63" y="115"/>
                    </a:lnTo>
                    <a:lnTo>
                      <a:pt x="63" y="110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3" y="115"/>
                    </a:lnTo>
                    <a:lnTo>
                      <a:pt x="57" y="115"/>
                    </a:lnTo>
                    <a:lnTo>
                      <a:pt x="57" y="121"/>
                    </a:lnTo>
                    <a:lnTo>
                      <a:pt x="57" y="127"/>
                    </a:lnTo>
                    <a:lnTo>
                      <a:pt x="57" y="121"/>
                    </a:lnTo>
                    <a:lnTo>
                      <a:pt x="52" y="121"/>
                    </a:lnTo>
                    <a:lnTo>
                      <a:pt x="52" y="127"/>
                    </a:lnTo>
                    <a:lnTo>
                      <a:pt x="52" y="121"/>
                    </a:lnTo>
                    <a:lnTo>
                      <a:pt x="46" y="121"/>
                    </a:lnTo>
                    <a:lnTo>
                      <a:pt x="40" y="121"/>
                    </a:lnTo>
                    <a:lnTo>
                      <a:pt x="34" y="121"/>
                    </a:lnTo>
                    <a:lnTo>
                      <a:pt x="40" y="121"/>
                    </a:lnTo>
                    <a:lnTo>
                      <a:pt x="34" y="115"/>
                    </a:lnTo>
                    <a:lnTo>
                      <a:pt x="29" y="115"/>
                    </a:lnTo>
                    <a:lnTo>
                      <a:pt x="29" y="121"/>
                    </a:lnTo>
                    <a:lnTo>
                      <a:pt x="23" y="115"/>
                    </a:lnTo>
                    <a:lnTo>
                      <a:pt x="29" y="115"/>
                    </a:lnTo>
                    <a:lnTo>
                      <a:pt x="23" y="115"/>
                    </a:lnTo>
                    <a:lnTo>
                      <a:pt x="17" y="115"/>
                    </a:lnTo>
                    <a:lnTo>
                      <a:pt x="11" y="115"/>
                    </a:lnTo>
                    <a:lnTo>
                      <a:pt x="6" y="110"/>
                    </a:lnTo>
                    <a:lnTo>
                      <a:pt x="6" y="104"/>
                    </a:lnTo>
                    <a:lnTo>
                      <a:pt x="6" y="98"/>
                    </a:lnTo>
                    <a:lnTo>
                      <a:pt x="6" y="92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6" y="81"/>
                    </a:lnTo>
                    <a:lnTo>
                      <a:pt x="6" y="75"/>
                    </a:lnTo>
                    <a:lnTo>
                      <a:pt x="11" y="75"/>
                    </a:lnTo>
                    <a:lnTo>
                      <a:pt x="11" y="69"/>
                    </a:lnTo>
                    <a:lnTo>
                      <a:pt x="11" y="64"/>
                    </a:lnTo>
                    <a:lnTo>
                      <a:pt x="11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11" y="52"/>
                    </a:lnTo>
                    <a:lnTo>
                      <a:pt x="17" y="52"/>
                    </a:lnTo>
                    <a:lnTo>
                      <a:pt x="11" y="46"/>
                    </a:lnTo>
                    <a:lnTo>
                      <a:pt x="11" y="40"/>
                    </a:lnTo>
                    <a:lnTo>
                      <a:pt x="6" y="40"/>
                    </a:lnTo>
                    <a:lnTo>
                      <a:pt x="6" y="35"/>
                    </a:lnTo>
                    <a:lnTo>
                      <a:pt x="11" y="35"/>
                    </a:lnTo>
                    <a:lnTo>
                      <a:pt x="11" y="29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6" y="17"/>
                    </a:lnTo>
                    <a:lnTo>
                      <a:pt x="11" y="17"/>
                    </a:lnTo>
                    <a:lnTo>
                      <a:pt x="17" y="17"/>
                    </a:lnTo>
                    <a:lnTo>
                      <a:pt x="17" y="12"/>
                    </a:lnTo>
                    <a:lnTo>
                      <a:pt x="17" y="17"/>
                    </a:lnTo>
                    <a:lnTo>
                      <a:pt x="17" y="12"/>
                    </a:lnTo>
                    <a:lnTo>
                      <a:pt x="23" y="12"/>
                    </a:lnTo>
                    <a:lnTo>
                      <a:pt x="29" y="12"/>
                    </a:lnTo>
                    <a:close/>
                    <a:moveTo>
                      <a:pt x="0" y="98"/>
                    </a:moveTo>
                    <a:lnTo>
                      <a:pt x="6" y="98"/>
                    </a:lnTo>
                    <a:lnTo>
                      <a:pt x="0" y="98"/>
                    </a:lnTo>
                    <a:close/>
                    <a:moveTo>
                      <a:pt x="69" y="23"/>
                    </a:moveTo>
                    <a:lnTo>
                      <a:pt x="69" y="17"/>
                    </a:lnTo>
                    <a:lnTo>
                      <a:pt x="69" y="23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79" name="Freeform 389"/>
              <p:cNvSpPr>
                <a:spLocks noEditPoints="1"/>
              </p:cNvSpPr>
              <p:nvPr/>
            </p:nvSpPr>
            <p:spPr bwMode="auto">
              <a:xfrm>
                <a:off x="149" y="1167"/>
                <a:ext cx="103" cy="127"/>
              </a:xfrm>
              <a:custGeom>
                <a:avLst/>
                <a:gdLst>
                  <a:gd name="T0" fmla="*/ 34 w 103"/>
                  <a:gd name="T1" fmla="*/ 6 h 127"/>
                  <a:gd name="T2" fmla="*/ 40 w 103"/>
                  <a:gd name="T3" fmla="*/ 0 h 127"/>
                  <a:gd name="T4" fmla="*/ 46 w 103"/>
                  <a:gd name="T5" fmla="*/ 6 h 127"/>
                  <a:gd name="T6" fmla="*/ 51 w 103"/>
                  <a:gd name="T7" fmla="*/ 12 h 127"/>
                  <a:gd name="T8" fmla="*/ 51 w 103"/>
                  <a:gd name="T9" fmla="*/ 17 h 127"/>
                  <a:gd name="T10" fmla="*/ 57 w 103"/>
                  <a:gd name="T11" fmla="*/ 23 h 127"/>
                  <a:gd name="T12" fmla="*/ 69 w 103"/>
                  <a:gd name="T13" fmla="*/ 23 h 127"/>
                  <a:gd name="T14" fmla="*/ 80 w 103"/>
                  <a:gd name="T15" fmla="*/ 23 h 127"/>
                  <a:gd name="T16" fmla="*/ 80 w 103"/>
                  <a:gd name="T17" fmla="*/ 29 h 127"/>
                  <a:gd name="T18" fmla="*/ 74 w 103"/>
                  <a:gd name="T19" fmla="*/ 23 h 127"/>
                  <a:gd name="T20" fmla="*/ 63 w 103"/>
                  <a:gd name="T21" fmla="*/ 23 h 127"/>
                  <a:gd name="T22" fmla="*/ 57 w 103"/>
                  <a:gd name="T23" fmla="*/ 17 h 127"/>
                  <a:gd name="T24" fmla="*/ 51 w 103"/>
                  <a:gd name="T25" fmla="*/ 23 h 127"/>
                  <a:gd name="T26" fmla="*/ 57 w 103"/>
                  <a:gd name="T27" fmla="*/ 29 h 127"/>
                  <a:gd name="T28" fmla="*/ 57 w 103"/>
                  <a:gd name="T29" fmla="*/ 40 h 127"/>
                  <a:gd name="T30" fmla="*/ 63 w 103"/>
                  <a:gd name="T31" fmla="*/ 46 h 127"/>
                  <a:gd name="T32" fmla="*/ 74 w 103"/>
                  <a:gd name="T33" fmla="*/ 46 h 127"/>
                  <a:gd name="T34" fmla="*/ 80 w 103"/>
                  <a:gd name="T35" fmla="*/ 40 h 127"/>
                  <a:gd name="T36" fmla="*/ 86 w 103"/>
                  <a:gd name="T37" fmla="*/ 35 h 127"/>
                  <a:gd name="T38" fmla="*/ 92 w 103"/>
                  <a:gd name="T39" fmla="*/ 40 h 127"/>
                  <a:gd name="T40" fmla="*/ 92 w 103"/>
                  <a:gd name="T41" fmla="*/ 52 h 127"/>
                  <a:gd name="T42" fmla="*/ 92 w 103"/>
                  <a:gd name="T43" fmla="*/ 63 h 127"/>
                  <a:gd name="T44" fmla="*/ 92 w 103"/>
                  <a:gd name="T45" fmla="*/ 75 h 127"/>
                  <a:gd name="T46" fmla="*/ 97 w 103"/>
                  <a:gd name="T47" fmla="*/ 81 h 127"/>
                  <a:gd name="T48" fmla="*/ 97 w 103"/>
                  <a:gd name="T49" fmla="*/ 92 h 127"/>
                  <a:gd name="T50" fmla="*/ 103 w 103"/>
                  <a:gd name="T51" fmla="*/ 98 h 127"/>
                  <a:gd name="T52" fmla="*/ 103 w 103"/>
                  <a:gd name="T53" fmla="*/ 98 h 127"/>
                  <a:gd name="T54" fmla="*/ 103 w 103"/>
                  <a:gd name="T55" fmla="*/ 104 h 127"/>
                  <a:gd name="T56" fmla="*/ 97 w 103"/>
                  <a:gd name="T57" fmla="*/ 109 h 127"/>
                  <a:gd name="T58" fmla="*/ 92 w 103"/>
                  <a:gd name="T59" fmla="*/ 115 h 127"/>
                  <a:gd name="T60" fmla="*/ 86 w 103"/>
                  <a:gd name="T61" fmla="*/ 109 h 127"/>
                  <a:gd name="T62" fmla="*/ 80 w 103"/>
                  <a:gd name="T63" fmla="*/ 115 h 127"/>
                  <a:gd name="T64" fmla="*/ 69 w 103"/>
                  <a:gd name="T65" fmla="*/ 121 h 127"/>
                  <a:gd name="T66" fmla="*/ 57 w 103"/>
                  <a:gd name="T67" fmla="*/ 121 h 127"/>
                  <a:gd name="T68" fmla="*/ 46 w 103"/>
                  <a:gd name="T69" fmla="*/ 104 h 127"/>
                  <a:gd name="T70" fmla="*/ 28 w 103"/>
                  <a:gd name="T71" fmla="*/ 81 h 127"/>
                  <a:gd name="T72" fmla="*/ 23 w 103"/>
                  <a:gd name="T73" fmla="*/ 63 h 127"/>
                  <a:gd name="T74" fmla="*/ 23 w 103"/>
                  <a:gd name="T75" fmla="*/ 52 h 127"/>
                  <a:gd name="T76" fmla="*/ 17 w 103"/>
                  <a:gd name="T77" fmla="*/ 46 h 127"/>
                  <a:gd name="T78" fmla="*/ 11 w 103"/>
                  <a:gd name="T79" fmla="*/ 35 h 127"/>
                  <a:gd name="T80" fmla="*/ 5 w 103"/>
                  <a:gd name="T81" fmla="*/ 17 h 127"/>
                  <a:gd name="T82" fmla="*/ 11 w 103"/>
                  <a:gd name="T83" fmla="*/ 12 h 127"/>
                  <a:gd name="T84" fmla="*/ 17 w 103"/>
                  <a:gd name="T85" fmla="*/ 17 h 127"/>
                  <a:gd name="T86" fmla="*/ 23 w 103"/>
                  <a:gd name="T87" fmla="*/ 23 h 127"/>
                  <a:gd name="T88" fmla="*/ 34 w 103"/>
                  <a:gd name="T89" fmla="*/ 23 h 127"/>
                  <a:gd name="T90" fmla="*/ 28 w 103"/>
                  <a:gd name="T91" fmla="*/ 17 h 127"/>
                  <a:gd name="T92" fmla="*/ 23 w 103"/>
                  <a:gd name="T93" fmla="*/ 12 h 127"/>
                  <a:gd name="T94" fmla="*/ 28 w 103"/>
                  <a:gd name="T95" fmla="*/ 6 h 127"/>
                  <a:gd name="T96" fmla="*/ 23 w 103"/>
                  <a:gd name="T97" fmla="*/ 12 h 127"/>
                  <a:gd name="T98" fmla="*/ 17 w 103"/>
                  <a:gd name="T99" fmla="*/ 6 h 127"/>
                  <a:gd name="T100" fmla="*/ 28 w 103"/>
                  <a:gd name="T101" fmla="*/ 6 h 127"/>
                  <a:gd name="T102" fmla="*/ 5 w 103"/>
                  <a:gd name="T103" fmla="*/ 6 h 127"/>
                  <a:gd name="T104" fmla="*/ 17 w 103"/>
                  <a:gd name="T105" fmla="*/ 6 h 127"/>
                  <a:gd name="T106" fmla="*/ 5 w 103"/>
                  <a:gd name="T107" fmla="*/ 6 h 12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3" h="127">
                    <a:moveTo>
                      <a:pt x="28" y="6"/>
                    </a:moveTo>
                    <a:lnTo>
                      <a:pt x="34" y="6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6" y="6"/>
                    </a:lnTo>
                    <a:lnTo>
                      <a:pt x="46" y="12"/>
                    </a:lnTo>
                    <a:lnTo>
                      <a:pt x="51" y="12"/>
                    </a:lnTo>
                    <a:lnTo>
                      <a:pt x="46" y="12"/>
                    </a:lnTo>
                    <a:lnTo>
                      <a:pt x="51" y="17"/>
                    </a:lnTo>
                    <a:lnTo>
                      <a:pt x="57" y="17"/>
                    </a:lnTo>
                    <a:lnTo>
                      <a:pt x="57" y="23"/>
                    </a:lnTo>
                    <a:lnTo>
                      <a:pt x="63" y="23"/>
                    </a:lnTo>
                    <a:lnTo>
                      <a:pt x="69" y="23"/>
                    </a:lnTo>
                    <a:lnTo>
                      <a:pt x="74" y="23"/>
                    </a:lnTo>
                    <a:lnTo>
                      <a:pt x="80" y="23"/>
                    </a:lnTo>
                    <a:lnTo>
                      <a:pt x="86" y="29"/>
                    </a:lnTo>
                    <a:lnTo>
                      <a:pt x="80" y="29"/>
                    </a:lnTo>
                    <a:lnTo>
                      <a:pt x="80" y="23"/>
                    </a:lnTo>
                    <a:lnTo>
                      <a:pt x="74" y="23"/>
                    </a:lnTo>
                    <a:lnTo>
                      <a:pt x="69" y="23"/>
                    </a:lnTo>
                    <a:lnTo>
                      <a:pt x="63" y="23"/>
                    </a:lnTo>
                    <a:lnTo>
                      <a:pt x="57" y="23"/>
                    </a:lnTo>
                    <a:lnTo>
                      <a:pt x="57" y="17"/>
                    </a:lnTo>
                    <a:lnTo>
                      <a:pt x="51" y="17"/>
                    </a:lnTo>
                    <a:lnTo>
                      <a:pt x="51" y="23"/>
                    </a:lnTo>
                    <a:lnTo>
                      <a:pt x="57" y="23"/>
                    </a:lnTo>
                    <a:lnTo>
                      <a:pt x="57" y="29"/>
                    </a:lnTo>
                    <a:lnTo>
                      <a:pt x="57" y="35"/>
                    </a:lnTo>
                    <a:lnTo>
                      <a:pt x="57" y="40"/>
                    </a:lnTo>
                    <a:lnTo>
                      <a:pt x="63" y="40"/>
                    </a:lnTo>
                    <a:lnTo>
                      <a:pt x="63" y="46"/>
                    </a:lnTo>
                    <a:lnTo>
                      <a:pt x="69" y="46"/>
                    </a:lnTo>
                    <a:lnTo>
                      <a:pt x="74" y="46"/>
                    </a:lnTo>
                    <a:lnTo>
                      <a:pt x="74" y="40"/>
                    </a:lnTo>
                    <a:lnTo>
                      <a:pt x="80" y="40"/>
                    </a:lnTo>
                    <a:lnTo>
                      <a:pt x="80" y="35"/>
                    </a:lnTo>
                    <a:lnTo>
                      <a:pt x="86" y="35"/>
                    </a:lnTo>
                    <a:lnTo>
                      <a:pt x="86" y="40"/>
                    </a:lnTo>
                    <a:lnTo>
                      <a:pt x="92" y="40"/>
                    </a:lnTo>
                    <a:lnTo>
                      <a:pt x="92" y="46"/>
                    </a:lnTo>
                    <a:lnTo>
                      <a:pt x="92" y="52"/>
                    </a:lnTo>
                    <a:lnTo>
                      <a:pt x="92" y="58"/>
                    </a:lnTo>
                    <a:lnTo>
                      <a:pt x="92" y="63"/>
                    </a:lnTo>
                    <a:lnTo>
                      <a:pt x="92" y="69"/>
                    </a:lnTo>
                    <a:lnTo>
                      <a:pt x="92" y="75"/>
                    </a:lnTo>
                    <a:lnTo>
                      <a:pt x="92" y="81"/>
                    </a:lnTo>
                    <a:lnTo>
                      <a:pt x="97" y="81"/>
                    </a:lnTo>
                    <a:lnTo>
                      <a:pt x="97" y="86"/>
                    </a:lnTo>
                    <a:lnTo>
                      <a:pt x="97" y="92"/>
                    </a:lnTo>
                    <a:lnTo>
                      <a:pt x="103" y="92"/>
                    </a:lnTo>
                    <a:lnTo>
                      <a:pt x="103" y="98"/>
                    </a:lnTo>
                    <a:lnTo>
                      <a:pt x="97" y="98"/>
                    </a:lnTo>
                    <a:lnTo>
                      <a:pt x="103" y="98"/>
                    </a:lnTo>
                    <a:lnTo>
                      <a:pt x="97" y="104"/>
                    </a:lnTo>
                    <a:lnTo>
                      <a:pt x="103" y="104"/>
                    </a:lnTo>
                    <a:lnTo>
                      <a:pt x="97" y="104"/>
                    </a:lnTo>
                    <a:lnTo>
                      <a:pt x="97" y="109"/>
                    </a:lnTo>
                    <a:lnTo>
                      <a:pt x="97" y="115"/>
                    </a:lnTo>
                    <a:lnTo>
                      <a:pt x="92" y="115"/>
                    </a:lnTo>
                    <a:lnTo>
                      <a:pt x="86" y="115"/>
                    </a:lnTo>
                    <a:lnTo>
                      <a:pt x="86" y="109"/>
                    </a:lnTo>
                    <a:lnTo>
                      <a:pt x="86" y="115"/>
                    </a:lnTo>
                    <a:lnTo>
                      <a:pt x="80" y="115"/>
                    </a:lnTo>
                    <a:lnTo>
                      <a:pt x="74" y="115"/>
                    </a:lnTo>
                    <a:lnTo>
                      <a:pt x="69" y="121"/>
                    </a:lnTo>
                    <a:lnTo>
                      <a:pt x="63" y="127"/>
                    </a:lnTo>
                    <a:lnTo>
                      <a:pt x="57" y="121"/>
                    </a:lnTo>
                    <a:lnTo>
                      <a:pt x="51" y="109"/>
                    </a:lnTo>
                    <a:lnTo>
                      <a:pt x="46" y="104"/>
                    </a:lnTo>
                    <a:lnTo>
                      <a:pt x="34" y="86"/>
                    </a:lnTo>
                    <a:lnTo>
                      <a:pt x="28" y="81"/>
                    </a:lnTo>
                    <a:lnTo>
                      <a:pt x="28" y="69"/>
                    </a:lnTo>
                    <a:lnTo>
                      <a:pt x="23" y="63"/>
                    </a:lnTo>
                    <a:lnTo>
                      <a:pt x="23" y="58"/>
                    </a:lnTo>
                    <a:lnTo>
                      <a:pt x="23" y="52"/>
                    </a:lnTo>
                    <a:lnTo>
                      <a:pt x="17" y="52"/>
                    </a:lnTo>
                    <a:lnTo>
                      <a:pt x="17" y="46"/>
                    </a:lnTo>
                    <a:lnTo>
                      <a:pt x="17" y="40"/>
                    </a:lnTo>
                    <a:lnTo>
                      <a:pt x="11" y="35"/>
                    </a:lnTo>
                    <a:lnTo>
                      <a:pt x="11" y="29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11" y="12"/>
                    </a:lnTo>
                    <a:lnTo>
                      <a:pt x="17" y="12"/>
                    </a:lnTo>
                    <a:lnTo>
                      <a:pt x="17" y="17"/>
                    </a:lnTo>
                    <a:lnTo>
                      <a:pt x="23" y="17"/>
                    </a:lnTo>
                    <a:lnTo>
                      <a:pt x="23" y="23"/>
                    </a:lnTo>
                    <a:lnTo>
                      <a:pt x="28" y="23"/>
                    </a:lnTo>
                    <a:lnTo>
                      <a:pt x="34" y="23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3" y="17"/>
                    </a:lnTo>
                    <a:lnTo>
                      <a:pt x="23" y="12"/>
                    </a:lnTo>
                    <a:lnTo>
                      <a:pt x="28" y="12"/>
                    </a:lnTo>
                    <a:lnTo>
                      <a:pt x="28" y="6"/>
                    </a:lnTo>
                    <a:lnTo>
                      <a:pt x="23" y="6"/>
                    </a:lnTo>
                    <a:lnTo>
                      <a:pt x="23" y="12"/>
                    </a:lnTo>
                    <a:lnTo>
                      <a:pt x="17" y="12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8" y="6"/>
                    </a:lnTo>
                    <a:close/>
                    <a:moveTo>
                      <a:pt x="0" y="6"/>
                    </a:moveTo>
                    <a:lnTo>
                      <a:pt x="5" y="6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1" y="6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00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0" name="Freeform 390"/>
              <p:cNvSpPr>
                <a:spLocks noEditPoints="1"/>
              </p:cNvSpPr>
              <p:nvPr/>
            </p:nvSpPr>
            <p:spPr bwMode="auto">
              <a:xfrm>
                <a:off x="695" y="1950"/>
                <a:ext cx="190" cy="161"/>
              </a:xfrm>
              <a:custGeom>
                <a:avLst/>
                <a:gdLst>
                  <a:gd name="T0" fmla="*/ 64 w 190"/>
                  <a:gd name="T1" fmla="*/ 5 h 161"/>
                  <a:gd name="T2" fmla="*/ 69 w 190"/>
                  <a:gd name="T3" fmla="*/ 23 h 161"/>
                  <a:gd name="T4" fmla="*/ 81 w 190"/>
                  <a:gd name="T5" fmla="*/ 23 h 161"/>
                  <a:gd name="T6" fmla="*/ 98 w 190"/>
                  <a:gd name="T7" fmla="*/ 28 h 161"/>
                  <a:gd name="T8" fmla="*/ 104 w 190"/>
                  <a:gd name="T9" fmla="*/ 46 h 161"/>
                  <a:gd name="T10" fmla="*/ 104 w 190"/>
                  <a:gd name="T11" fmla="*/ 63 h 161"/>
                  <a:gd name="T12" fmla="*/ 104 w 190"/>
                  <a:gd name="T13" fmla="*/ 74 h 161"/>
                  <a:gd name="T14" fmla="*/ 110 w 190"/>
                  <a:gd name="T15" fmla="*/ 80 h 161"/>
                  <a:gd name="T16" fmla="*/ 115 w 190"/>
                  <a:gd name="T17" fmla="*/ 86 h 161"/>
                  <a:gd name="T18" fmla="*/ 115 w 190"/>
                  <a:gd name="T19" fmla="*/ 98 h 161"/>
                  <a:gd name="T20" fmla="*/ 127 w 190"/>
                  <a:gd name="T21" fmla="*/ 98 h 161"/>
                  <a:gd name="T22" fmla="*/ 138 w 190"/>
                  <a:gd name="T23" fmla="*/ 86 h 161"/>
                  <a:gd name="T24" fmla="*/ 144 w 190"/>
                  <a:gd name="T25" fmla="*/ 92 h 161"/>
                  <a:gd name="T26" fmla="*/ 150 w 190"/>
                  <a:gd name="T27" fmla="*/ 86 h 161"/>
                  <a:gd name="T28" fmla="*/ 167 w 190"/>
                  <a:gd name="T29" fmla="*/ 80 h 161"/>
                  <a:gd name="T30" fmla="*/ 179 w 190"/>
                  <a:gd name="T31" fmla="*/ 80 h 161"/>
                  <a:gd name="T32" fmla="*/ 173 w 190"/>
                  <a:gd name="T33" fmla="*/ 92 h 161"/>
                  <a:gd name="T34" fmla="*/ 184 w 190"/>
                  <a:gd name="T35" fmla="*/ 103 h 161"/>
                  <a:gd name="T36" fmla="*/ 190 w 190"/>
                  <a:gd name="T37" fmla="*/ 109 h 161"/>
                  <a:gd name="T38" fmla="*/ 184 w 190"/>
                  <a:gd name="T39" fmla="*/ 126 h 161"/>
                  <a:gd name="T40" fmla="*/ 179 w 190"/>
                  <a:gd name="T41" fmla="*/ 132 h 161"/>
                  <a:gd name="T42" fmla="*/ 173 w 190"/>
                  <a:gd name="T43" fmla="*/ 138 h 161"/>
                  <a:gd name="T44" fmla="*/ 173 w 190"/>
                  <a:gd name="T45" fmla="*/ 149 h 161"/>
                  <a:gd name="T46" fmla="*/ 167 w 190"/>
                  <a:gd name="T47" fmla="*/ 144 h 161"/>
                  <a:gd name="T48" fmla="*/ 167 w 190"/>
                  <a:gd name="T49" fmla="*/ 155 h 161"/>
                  <a:gd name="T50" fmla="*/ 161 w 190"/>
                  <a:gd name="T51" fmla="*/ 161 h 161"/>
                  <a:gd name="T52" fmla="*/ 144 w 190"/>
                  <a:gd name="T53" fmla="*/ 155 h 161"/>
                  <a:gd name="T54" fmla="*/ 133 w 190"/>
                  <a:gd name="T55" fmla="*/ 149 h 161"/>
                  <a:gd name="T56" fmla="*/ 115 w 190"/>
                  <a:gd name="T57" fmla="*/ 155 h 161"/>
                  <a:gd name="T58" fmla="*/ 110 w 190"/>
                  <a:gd name="T59" fmla="*/ 149 h 161"/>
                  <a:gd name="T60" fmla="*/ 98 w 190"/>
                  <a:gd name="T61" fmla="*/ 138 h 161"/>
                  <a:gd name="T62" fmla="*/ 87 w 190"/>
                  <a:gd name="T63" fmla="*/ 126 h 161"/>
                  <a:gd name="T64" fmla="*/ 81 w 190"/>
                  <a:gd name="T65" fmla="*/ 121 h 161"/>
                  <a:gd name="T66" fmla="*/ 75 w 190"/>
                  <a:gd name="T67" fmla="*/ 126 h 161"/>
                  <a:gd name="T68" fmla="*/ 64 w 190"/>
                  <a:gd name="T69" fmla="*/ 126 h 161"/>
                  <a:gd name="T70" fmla="*/ 58 w 190"/>
                  <a:gd name="T71" fmla="*/ 121 h 161"/>
                  <a:gd name="T72" fmla="*/ 52 w 190"/>
                  <a:gd name="T73" fmla="*/ 115 h 161"/>
                  <a:gd name="T74" fmla="*/ 58 w 190"/>
                  <a:gd name="T75" fmla="*/ 98 h 161"/>
                  <a:gd name="T76" fmla="*/ 52 w 190"/>
                  <a:gd name="T77" fmla="*/ 92 h 161"/>
                  <a:gd name="T78" fmla="*/ 46 w 190"/>
                  <a:gd name="T79" fmla="*/ 74 h 161"/>
                  <a:gd name="T80" fmla="*/ 29 w 190"/>
                  <a:gd name="T81" fmla="*/ 74 h 161"/>
                  <a:gd name="T82" fmla="*/ 29 w 190"/>
                  <a:gd name="T83" fmla="*/ 74 h 161"/>
                  <a:gd name="T84" fmla="*/ 12 w 190"/>
                  <a:gd name="T85" fmla="*/ 69 h 161"/>
                  <a:gd name="T86" fmla="*/ 6 w 190"/>
                  <a:gd name="T87" fmla="*/ 63 h 161"/>
                  <a:gd name="T88" fmla="*/ 6 w 190"/>
                  <a:gd name="T89" fmla="*/ 63 h 161"/>
                  <a:gd name="T90" fmla="*/ 0 w 190"/>
                  <a:gd name="T91" fmla="*/ 57 h 161"/>
                  <a:gd name="T92" fmla="*/ 12 w 190"/>
                  <a:gd name="T93" fmla="*/ 46 h 161"/>
                  <a:gd name="T94" fmla="*/ 18 w 190"/>
                  <a:gd name="T95" fmla="*/ 40 h 161"/>
                  <a:gd name="T96" fmla="*/ 23 w 190"/>
                  <a:gd name="T97" fmla="*/ 40 h 161"/>
                  <a:gd name="T98" fmla="*/ 29 w 190"/>
                  <a:gd name="T99" fmla="*/ 46 h 161"/>
                  <a:gd name="T100" fmla="*/ 29 w 190"/>
                  <a:gd name="T101" fmla="*/ 34 h 161"/>
                  <a:gd name="T102" fmla="*/ 18 w 190"/>
                  <a:gd name="T103" fmla="*/ 34 h 161"/>
                  <a:gd name="T104" fmla="*/ 23 w 190"/>
                  <a:gd name="T105" fmla="*/ 28 h 161"/>
                  <a:gd name="T106" fmla="*/ 35 w 190"/>
                  <a:gd name="T107" fmla="*/ 34 h 161"/>
                  <a:gd name="T108" fmla="*/ 41 w 190"/>
                  <a:gd name="T109" fmla="*/ 28 h 161"/>
                  <a:gd name="T110" fmla="*/ 46 w 190"/>
                  <a:gd name="T111" fmla="*/ 23 h 161"/>
                  <a:gd name="T112" fmla="*/ 52 w 190"/>
                  <a:gd name="T113" fmla="*/ 17 h 161"/>
                  <a:gd name="T114" fmla="*/ 58 w 190"/>
                  <a:gd name="T115" fmla="*/ 11 h 161"/>
                  <a:gd name="T116" fmla="*/ 52 w 190"/>
                  <a:gd name="T117" fmla="*/ 5 h 161"/>
                  <a:gd name="T118" fmla="*/ 58 w 190"/>
                  <a:gd name="T119" fmla="*/ 5 h 161"/>
                  <a:gd name="T120" fmla="*/ 52 w 190"/>
                  <a:gd name="T121" fmla="*/ 98 h 16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0" h="161">
                    <a:moveTo>
                      <a:pt x="58" y="5"/>
                    </a:moveTo>
                    <a:lnTo>
                      <a:pt x="58" y="11"/>
                    </a:lnTo>
                    <a:lnTo>
                      <a:pt x="58" y="5"/>
                    </a:lnTo>
                    <a:lnTo>
                      <a:pt x="64" y="5"/>
                    </a:lnTo>
                    <a:lnTo>
                      <a:pt x="64" y="11"/>
                    </a:lnTo>
                    <a:lnTo>
                      <a:pt x="69" y="11"/>
                    </a:lnTo>
                    <a:lnTo>
                      <a:pt x="69" y="17"/>
                    </a:lnTo>
                    <a:lnTo>
                      <a:pt x="69" y="23"/>
                    </a:lnTo>
                    <a:lnTo>
                      <a:pt x="75" y="23"/>
                    </a:lnTo>
                    <a:lnTo>
                      <a:pt x="75" y="28"/>
                    </a:lnTo>
                    <a:lnTo>
                      <a:pt x="81" y="28"/>
                    </a:lnTo>
                    <a:lnTo>
                      <a:pt x="81" y="23"/>
                    </a:lnTo>
                    <a:lnTo>
                      <a:pt x="87" y="23"/>
                    </a:lnTo>
                    <a:lnTo>
                      <a:pt x="92" y="23"/>
                    </a:lnTo>
                    <a:lnTo>
                      <a:pt x="92" y="28"/>
                    </a:lnTo>
                    <a:lnTo>
                      <a:pt x="98" y="28"/>
                    </a:lnTo>
                    <a:lnTo>
                      <a:pt x="98" y="34"/>
                    </a:lnTo>
                    <a:lnTo>
                      <a:pt x="98" y="40"/>
                    </a:lnTo>
                    <a:lnTo>
                      <a:pt x="98" y="46"/>
                    </a:lnTo>
                    <a:lnTo>
                      <a:pt x="104" y="46"/>
                    </a:lnTo>
                    <a:lnTo>
                      <a:pt x="104" y="51"/>
                    </a:lnTo>
                    <a:lnTo>
                      <a:pt x="98" y="51"/>
                    </a:lnTo>
                    <a:lnTo>
                      <a:pt x="104" y="57"/>
                    </a:lnTo>
                    <a:lnTo>
                      <a:pt x="104" y="63"/>
                    </a:lnTo>
                    <a:lnTo>
                      <a:pt x="98" y="63"/>
                    </a:lnTo>
                    <a:lnTo>
                      <a:pt x="104" y="63"/>
                    </a:lnTo>
                    <a:lnTo>
                      <a:pt x="104" y="69"/>
                    </a:lnTo>
                    <a:lnTo>
                      <a:pt x="104" y="74"/>
                    </a:lnTo>
                    <a:lnTo>
                      <a:pt x="110" y="74"/>
                    </a:lnTo>
                    <a:lnTo>
                      <a:pt x="104" y="74"/>
                    </a:lnTo>
                    <a:lnTo>
                      <a:pt x="104" y="80"/>
                    </a:lnTo>
                    <a:lnTo>
                      <a:pt x="110" y="80"/>
                    </a:lnTo>
                    <a:lnTo>
                      <a:pt x="110" y="86"/>
                    </a:lnTo>
                    <a:lnTo>
                      <a:pt x="110" y="80"/>
                    </a:lnTo>
                    <a:lnTo>
                      <a:pt x="115" y="80"/>
                    </a:lnTo>
                    <a:lnTo>
                      <a:pt x="115" y="86"/>
                    </a:lnTo>
                    <a:lnTo>
                      <a:pt x="110" y="86"/>
                    </a:lnTo>
                    <a:lnTo>
                      <a:pt x="110" y="92"/>
                    </a:lnTo>
                    <a:lnTo>
                      <a:pt x="115" y="92"/>
                    </a:lnTo>
                    <a:lnTo>
                      <a:pt x="115" y="98"/>
                    </a:lnTo>
                    <a:lnTo>
                      <a:pt x="121" y="98"/>
                    </a:lnTo>
                    <a:lnTo>
                      <a:pt x="121" y="103"/>
                    </a:lnTo>
                    <a:lnTo>
                      <a:pt x="127" y="103"/>
                    </a:lnTo>
                    <a:lnTo>
                      <a:pt x="127" y="98"/>
                    </a:lnTo>
                    <a:lnTo>
                      <a:pt x="127" y="92"/>
                    </a:lnTo>
                    <a:lnTo>
                      <a:pt x="133" y="92"/>
                    </a:lnTo>
                    <a:lnTo>
                      <a:pt x="133" y="86"/>
                    </a:lnTo>
                    <a:lnTo>
                      <a:pt x="138" y="86"/>
                    </a:lnTo>
                    <a:lnTo>
                      <a:pt x="144" y="86"/>
                    </a:lnTo>
                    <a:lnTo>
                      <a:pt x="138" y="86"/>
                    </a:lnTo>
                    <a:lnTo>
                      <a:pt x="144" y="86"/>
                    </a:lnTo>
                    <a:lnTo>
                      <a:pt x="144" y="92"/>
                    </a:lnTo>
                    <a:lnTo>
                      <a:pt x="138" y="92"/>
                    </a:lnTo>
                    <a:lnTo>
                      <a:pt x="144" y="92"/>
                    </a:lnTo>
                    <a:lnTo>
                      <a:pt x="144" y="86"/>
                    </a:lnTo>
                    <a:lnTo>
                      <a:pt x="150" y="86"/>
                    </a:lnTo>
                    <a:lnTo>
                      <a:pt x="156" y="92"/>
                    </a:lnTo>
                    <a:lnTo>
                      <a:pt x="156" y="86"/>
                    </a:lnTo>
                    <a:lnTo>
                      <a:pt x="161" y="86"/>
                    </a:lnTo>
                    <a:lnTo>
                      <a:pt x="167" y="80"/>
                    </a:lnTo>
                    <a:lnTo>
                      <a:pt x="173" y="80"/>
                    </a:lnTo>
                    <a:lnTo>
                      <a:pt x="173" y="86"/>
                    </a:lnTo>
                    <a:lnTo>
                      <a:pt x="173" y="80"/>
                    </a:lnTo>
                    <a:lnTo>
                      <a:pt x="179" y="80"/>
                    </a:lnTo>
                    <a:lnTo>
                      <a:pt x="179" y="86"/>
                    </a:lnTo>
                    <a:lnTo>
                      <a:pt x="179" y="92"/>
                    </a:lnTo>
                    <a:lnTo>
                      <a:pt x="173" y="86"/>
                    </a:lnTo>
                    <a:lnTo>
                      <a:pt x="173" y="92"/>
                    </a:lnTo>
                    <a:lnTo>
                      <a:pt x="173" y="98"/>
                    </a:lnTo>
                    <a:lnTo>
                      <a:pt x="179" y="98"/>
                    </a:lnTo>
                    <a:lnTo>
                      <a:pt x="179" y="103"/>
                    </a:lnTo>
                    <a:lnTo>
                      <a:pt x="184" y="103"/>
                    </a:lnTo>
                    <a:lnTo>
                      <a:pt x="179" y="103"/>
                    </a:lnTo>
                    <a:lnTo>
                      <a:pt x="184" y="103"/>
                    </a:lnTo>
                    <a:lnTo>
                      <a:pt x="190" y="103"/>
                    </a:lnTo>
                    <a:lnTo>
                      <a:pt x="190" y="109"/>
                    </a:lnTo>
                    <a:lnTo>
                      <a:pt x="184" y="109"/>
                    </a:lnTo>
                    <a:lnTo>
                      <a:pt x="184" y="115"/>
                    </a:lnTo>
                    <a:lnTo>
                      <a:pt x="184" y="121"/>
                    </a:lnTo>
                    <a:lnTo>
                      <a:pt x="184" y="126"/>
                    </a:lnTo>
                    <a:lnTo>
                      <a:pt x="179" y="126"/>
                    </a:lnTo>
                    <a:lnTo>
                      <a:pt x="184" y="126"/>
                    </a:lnTo>
                    <a:lnTo>
                      <a:pt x="179" y="126"/>
                    </a:lnTo>
                    <a:lnTo>
                      <a:pt x="179" y="132"/>
                    </a:lnTo>
                    <a:lnTo>
                      <a:pt x="179" y="138"/>
                    </a:lnTo>
                    <a:lnTo>
                      <a:pt x="173" y="138"/>
                    </a:lnTo>
                    <a:lnTo>
                      <a:pt x="173" y="144"/>
                    </a:lnTo>
                    <a:lnTo>
                      <a:pt x="173" y="138"/>
                    </a:lnTo>
                    <a:lnTo>
                      <a:pt x="173" y="144"/>
                    </a:lnTo>
                    <a:lnTo>
                      <a:pt x="167" y="144"/>
                    </a:lnTo>
                    <a:lnTo>
                      <a:pt x="173" y="144"/>
                    </a:lnTo>
                    <a:lnTo>
                      <a:pt x="173" y="149"/>
                    </a:lnTo>
                    <a:lnTo>
                      <a:pt x="167" y="149"/>
                    </a:lnTo>
                    <a:lnTo>
                      <a:pt x="167" y="144"/>
                    </a:lnTo>
                    <a:lnTo>
                      <a:pt x="167" y="149"/>
                    </a:lnTo>
                    <a:lnTo>
                      <a:pt x="167" y="144"/>
                    </a:lnTo>
                    <a:lnTo>
                      <a:pt x="167" y="149"/>
                    </a:lnTo>
                    <a:lnTo>
                      <a:pt x="167" y="155"/>
                    </a:lnTo>
                    <a:lnTo>
                      <a:pt x="173" y="155"/>
                    </a:lnTo>
                    <a:lnTo>
                      <a:pt x="167" y="155"/>
                    </a:lnTo>
                    <a:lnTo>
                      <a:pt x="167" y="161"/>
                    </a:lnTo>
                    <a:lnTo>
                      <a:pt x="161" y="161"/>
                    </a:lnTo>
                    <a:lnTo>
                      <a:pt x="161" y="155"/>
                    </a:lnTo>
                    <a:lnTo>
                      <a:pt x="161" y="161"/>
                    </a:lnTo>
                    <a:lnTo>
                      <a:pt x="161" y="155"/>
                    </a:lnTo>
                    <a:lnTo>
                      <a:pt x="156" y="155"/>
                    </a:lnTo>
                    <a:lnTo>
                      <a:pt x="150" y="155"/>
                    </a:lnTo>
                    <a:lnTo>
                      <a:pt x="144" y="155"/>
                    </a:lnTo>
                    <a:lnTo>
                      <a:pt x="138" y="149"/>
                    </a:lnTo>
                    <a:lnTo>
                      <a:pt x="133" y="149"/>
                    </a:lnTo>
                    <a:lnTo>
                      <a:pt x="138" y="149"/>
                    </a:lnTo>
                    <a:lnTo>
                      <a:pt x="133" y="149"/>
                    </a:lnTo>
                    <a:lnTo>
                      <a:pt x="127" y="149"/>
                    </a:lnTo>
                    <a:lnTo>
                      <a:pt x="121" y="149"/>
                    </a:lnTo>
                    <a:lnTo>
                      <a:pt x="115" y="149"/>
                    </a:lnTo>
                    <a:lnTo>
                      <a:pt x="115" y="155"/>
                    </a:lnTo>
                    <a:lnTo>
                      <a:pt x="115" y="149"/>
                    </a:lnTo>
                    <a:lnTo>
                      <a:pt x="110" y="149"/>
                    </a:lnTo>
                    <a:lnTo>
                      <a:pt x="110" y="144"/>
                    </a:lnTo>
                    <a:lnTo>
                      <a:pt x="110" y="149"/>
                    </a:lnTo>
                    <a:lnTo>
                      <a:pt x="104" y="149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98" y="138"/>
                    </a:lnTo>
                    <a:lnTo>
                      <a:pt x="98" y="132"/>
                    </a:lnTo>
                    <a:lnTo>
                      <a:pt x="92" y="126"/>
                    </a:lnTo>
                    <a:lnTo>
                      <a:pt x="87" y="121"/>
                    </a:lnTo>
                    <a:lnTo>
                      <a:pt x="87" y="126"/>
                    </a:lnTo>
                    <a:lnTo>
                      <a:pt x="87" y="121"/>
                    </a:lnTo>
                    <a:lnTo>
                      <a:pt x="81" y="121"/>
                    </a:lnTo>
                    <a:lnTo>
                      <a:pt x="81" y="126"/>
                    </a:lnTo>
                    <a:lnTo>
                      <a:pt x="81" y="121"/>
                    </a:lnTo>
                    <a:lnTo>
                      <a:pt x="75" y="121"/>
                    </a:lnTo>
                    <a:lnTo>
                      <a:pt x="75" y="126"/>
                    </a:lnTo>
                    <a:lnTo>
                      <a:pt x="69" y="126"/>
                    </a:lnTo>
                    <a:lnTo>
                      <a:pt x="75" y="126"/>
                    </a:lnTo>
                    <a:lnTo>
                      <a:pt x="75" y="132"/>
                    </a:lnTo>
                    <a:lnTo>
                      <a:pt x="69" y="132"/>
                    </a:lnTo>
                    <a:lnTo>
                      <a:pt x="64" y="132"/>
                    </a:lnTo>
                    <a:lnTo>
                      <a:pt x="64" y="126"/>
                    </a:lnTo>
                    <a:lnTo>
                      <a:pt x="64" y="132"/>
                    </a:lnTo>
                    <a:lnTo>
                      <a:pt x="64" y="126"/>
                    </a:lnTo>
                    <a:lnTo>
                      <a:pt x="58" y="126"/>
                    </a:lnTo>
                    <a:lnTo>
                      <a:pt x="58" y="121"/>
                    </a:lnTo>
                    <a:lnTo>
                      <a:pt x="64" y="121"/>
                    </a:lnTo>
                    <a:lnTo>
                      <a:pt x="58" y="121"/>
                    </a:lnTo>
                    <a:lnTo>
                      <a:pt x="52" y="121"/>
                    </a:lnTo>
                    <a:lnTo>
                      <a:pt x="52" y="115"/>
                    </a:lnTo>
                    <a:lnTo>
                      <a:pt x="52" y="109"/>
                    </a:lnTo>
                    <a:lnTo>
                      <a:pt x="52" y="103"/>
                    </a:lnTo>
                    <a:lnTo>
                      <a:pt x="52" y="98"/>
                    </a:lnTo>
                    <a:lnTo>
                      <a:pt x="58" y="98"/>
                    </a:lnTo>
                    <a:lnTo>
                      <a:pt x="52" y="98"/>
                    </a:lnTo>
                    <a:lnTo>
                      <a:pt x="58" y="98"/>
                    </a:lnTo>
                    <a:lnTo>
                      <a:pt x="58" y="92"/>
                    </a:lnTo>
                    <a:lnTo>
                      <a:pt x="52" y="92"/>
                    </a:lnTo>
                    <a:lnTo>
                      <a:pt x="52" y="86"/>
                    </a:lnTo>
                    <a:lnTo>
                      <a:pt x="52" y="80"/>
                    </a:lnTo>
                    <a:lnTo>
                      <a:pt x="46" y="80"/>
                    </a:lnTo>
                    <a:lnTo>
                      <a:pt x="46" y="74"/>
                    </a:lnTo>
                    <a:lnTo>
                      <a:pt x="41" y="74"/>
                    </a:lnTo>
                    <a:lnTo>
                      <a:pt x="41" y="69"/>
                    </a:lnTo>
                    <a:lnTo>
                      <a:pt x="35" y="69"/>
                    </a:lnTo>
                    <a:lnTo>
                      <a:pt x="29" y="74"/>
                    </a:lnTo>
                    <a:lnTo>
                      <a:pt x="35" y="74"/>
                    </a:lnTo>
                    <a:lnTo>
                      <a:pt x="29" y="74"/>
                    </a:lnTo>
                    <a:lnTo>
                      <a:pt x="29" y="80"/>
                    </a:lnTo>
                    <a:lnTo>
                      <a:pt x="29" y="74"/>
                    </a:lnTo>
                    <a:lnTo>
                      <a:pt x="23" y="74"/>
                    </a:lnTo>
                    <a:lnTo>
                      <a:pt x="18" y="74"/>
                    </a:lnTo>
                    <a:lnTo>
                      <a:pt x="18" y="69"/>
                    </a:lnTo>
                    <a:lnTo>
                      <a:pt x="12" y="69"/>
                    </a:lnTo>
                    <a:lnTo>
                      <a:pt x="12" y="63"/>
                    </a:lnTo>
                    <a:lnTo>
                      <a:pt x="18" y="63"/>
                    </a:lnTo>
                    <a:lnTo>
                      <a:pt x="12" y="63"/>
                    </a:lnTo>
                    <a:lnTo>
                      <a:pt x="6" y="63"/>
                    </a:lnTo>
                    <a:lnTo>
                      <a:pt x="12" y="63"/>
                    </a:lnTo>
                    <a:lnTo>
                      <a:pt x="12" y="57"/>
                    </a:lnTo>
                    <a:lnTo>
                      <a:pt x="6" y="57"/>
                    </a:lnTo>
                    <a:lnTo>
                      <a:pt x="6" y="63"/>
                    </a:lnTo>
                    <a:lnTo>
                      <a:pt x="6" y="57"/>
                    </a:lnTo>
                    <a:lnTo>
                      <a:pt x="0" y="57"/>
                    </a:lnTo>
                    <a:lnTo>
                      <a:pt x="6" y="57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6" y="51"/>
                    </a:lnTo>
                    <a:lnTo>
                      <a:pt x="12" y="51"/>
                    </a:lnTo>
                    <a:lnTo>
                      <a:pt x="12" y="46"/>
                    </a:lnTo>
                    <a:lnTo>
                      <a:pt x="18" y="46"/>
                    </a:lnTo>
                    <a:lnTo>
                      <a:pt x="12" y="46"/>
                    </a:lnTo>
                    <a:lnTo>
                      <a:pt x="12" y="40"/>
                    </a:lnTo>
                    <a:lnTo>
                      <a:pt x="18" y="40"/>
                    </a:lnTo>
                    <a:lnTo>
                      <a:pt x="12" y="40"/>
                    </a:lnTo>
                    <a:lnTo>
                      <a:pt x="18" y="34"/>
                    </a:lnTo>
                    <a:lnTo>
                      <a:pt x="18" y="40"/>
                    </a:lnTo>
                    <a:lnTo>
                      <a:pt x="23" y="40"/>
                    </a:lnTo>
                    <a:lnTo>
                      <a:pt x="23" y="46"/>
                    </a:lnTo>
                    <a:lnTo>
                      <a:pt x="23" y="40"/>
                    </a:lnTo>
                    <a:lnTo>
                      <a:pt x="29" y="40"/>
                    </a:lnTo>
                    <a:lnTo>
                      <a:pt x="29" y="46"/>
                    </a:lnTo>
                    <a:lnTo>
                      <a:pt x="29" y="40"/>
                    </a:lnTo>
                    <a:lnTo>
                      <a:pt x="29" y="46"/>
                    </a:lnTo>
                    <a:lnTo>
                      <a:pt x="29" y="40"/>
                    </a:lnTo>
                    <a:lnTo>
                      <a:pt x="29" y="34"/>
                    </a:lnTo>
                    <a:lnTo>
                      <a:pt x="23" y="34"/>
                    </a:lnTo>
                    <a:lnTo>
                      <a:pt x="18" y="34"/>
                    </a:lnTo>
                    <a:lnTo>
                      <a:pt x="18" y="28"/>
                    </a:lnTo>
                    <a:lnTo>
                      <a:pt x="18" y="34"/>
                    </a:lnTo>
                    <a:lnTo>
                      <a:pt x="18" y="28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3" y="28"/>
                    </a:lnTo>
                    <a:lnTo>
                      <a:pt x="29" y="28"/>
                    </a:lnTo>
                    <a:lnTo>
                      <a:pt x="29" y="34"/>
                    </a:lnTo>
                    <a:lnTo>
                      <a:pt x="29" y="28"/>
                    </a:lnTo>
                    <a:lnTo>
                      <a:pt x="35" y="34"/>
                    </a:lnTo>
                    <a:lnTo>
                      <a:pt x="35" y="28"/>
                    </a:lnTo>
                    <a:lnTo>
                      <a:pt x="41" y="28"/>
                    </a:lnTo>
                    <a:lnTo>
                      <a:pt x="41" y="34"/>
                    </a:lnTo>
                    <a:lnTo>
                      <a:pt x="41" y="28"/>
                    </a:lnTo>
                    <a:lnTo>
                      <a:pt x="46" y="28"/>
                    </a:lnTo>
                    <a:lnTo>
                      <a:pt x="41" y="28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8"/>
                    </a:lnTo>
                    <a:lnTo>
                      <a:pt x="52" y="28"/>
                    </a:lnTo>
                    <a:lnTo>
                      <a:pt x="52" y="23"/>
                    </a:lnTo>
                    <a:lnTo>
                      <a:pt x="52" y="17"/>
                    </a:lnTo>
                    <a:lnTo>
                      <a:pt x="58" y="17"/>
                    </a:lnTo>
                    <a:lnTo>
                      <a:pt x="52" y="17"/>
                    </a:lnTo>
                    <a:lnTo>
                      <a:pt x="58" y="17"/>
                    </a:lnTo>
                    <a:lnTo>
                      <a:pt x="58" y="11"/>
                    </a:lnTo>
                    <a:lnTo>
                      <a:pt x="52" y="11"/>
                    </a:lnTo>
                    <a:lnTo>
                      <a:pt x="52" y="5"/>
                    </a:lnTo>
                    <a:lnTo>
                      <a:pt x="58" y="5"/>
                    </a:lnTo>
                    <a:lnTo>
                      <a:pt x="52" y="5"/>
                    </a:lnTo>
                    <a:lnTo>
                      <a:pt x="58" y="5"/>
                    </a:lnTo>
                    <a:close/>
                    <a:moveTo>
                      <a:pt x="58" y="5"/>
                    </a:moveTo>
                    <a:lnTo>
                      <a:pt x="58" y="0"/>
                    </a:lnTo>
                    <a:lnTo>
                      <a:pt x="58" y="5"/>
                    </a:lnTo>
                    <a:close/>
                    <a:moveTo>
                      <a:pt x="52" y="98"/>
                    </a:moveTo>
                    <a:lnTo>
                      <a:pt x="52" y="103"/>
                    </a:lnTo>
                    <a:lnTo>
                      <a:pt x="46" y="103"/>
                    </a:lnTo>
                    <a:lnTo>
                      <a:pt x="52" y="98"/>
                    </a:lnTo>
                    <a:close/>
                    <a:moveTo>
                      <a:pt x="46" y="23"/>
                    </a:moveTo>
                    <a:lnTo>
                      <a:pt x="52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1" name="Freeform 391"/>
              <p:cNvSpPr>
                <a:spLocks/>
              </p:cNvSpPr>
              <p:nvPr/>
            </p:nvSpPr>
            <p:spPr bwMode="auto">
              <a:xfrm>
                <a:off x="494" y="1777"/>
                <a:ext cx="132" cy="144"/>
              </a:xfrm>
              <a:custGeom>
                <a:avLst/>
                <a:gdLst>
                  <a:gd name="T0" fmla="*/ 34 w 132"/>
                  <a:gd name="T1" fmla="*/ 12 h 144"/>
                  <a:gd name="T2" fmla="*/ 34 w 132"/>
                  <a:gd name="T3" fmla="*/ 6 h 144"/>
                  <a:gd name="T4" fmla="*/ 40 w 132"/>
                  <a:gd name="T5" fmla="*/ 6 h 144"/>
                  <a:gd name="T6" fmla="*/ 46 w 132"/>
                  <a:gd name="T7" fmla="*/ 6 h 144"/>
                  <a:gd name="T8" fmla="*/ 46 w 132"/>
                  <a:gd name="T9" fmla="*/ 12 h 144"/>
                  <a:gd name="T10" fmla="*/ 57 w 132"/>
                  <a:gd name="T11" fmla="*/ 17 h 144"/>
                  <a:gd name="T12" fmla="*/ 69 w 132"/>
                  <a:gd name="T13" fmla="*/ 23 h 144"/>
                  <a:gd name="T14" fmla="*/ 80 w 132"/>
                  <a:gd name="T15" fmla="*/ 23 h 144"/>
                  <a:gd name="T16" fmla="*/ 80 w 132"/>
                  <a:gd name="T17" fmla="*/ 17 h 144"/>
                  <a:gd name="T18" fmla="*/ 86 w 132"/>
                  <a:gd name="T19" fmla="*/ 17 h 144"/>
                  <a:gd name="T20" fmla="*/ 86 w 132"/>
                  <a:gd name="T21" fmla="*/ 12 h 144"/>
                  <a:gd name="T22" fmla="*/ 92 w 132"/>
                  <a:gd name="T23" fmla="*/ 17 h 144"/>
                  <a:gd name="T24" fmla="*/ 103 w 132"/>
                  <a:gd name="T25" fmla="*/ 12 h 144"/>
                  <a:gd name="T26" fmla="*/ 115 w 132"/>
                  <a:gd name="T27" fmla="*/ 17 h 144"/>
                  <a:gd name="T28" fmla="*/ 121 w 132"/>
                  <a:gd name="T29" fmla="*/ 29 h 144"/>
                  <a:gd name="T30" fmla="*/ 127 w 132"/>
                  <a:gd name="T31" fmla="*/ 23 h 144"/>
                  <a:gd name="T32" fmla="*/ 132 w 132"/>
                  <a:gd name="T33" fmla="*/ 35 h 144"/>
                  <a:gd name="T34" fmla="*/ 127 w 132"/>
                  <a:gd name="T35" fmla="*/ 46 h 144"/>
                  <a:gd name="T36" fmla="*/ 127 w 132"/>
                  <a:gd name="T37" fmla="*/ 52 h 144"/>
                  <a:gd name="T38" fmla="*/ 132 w 132"/>
                  <a:gd name="T39" fmla="*/ 63 h 144"/>
                  <a:gd name="T40" fmla="*/ 121 w 132"/>
                  <a:gd name="T41" fmla="*/ 69 h 144"/>
                  <a:gd name="T42" fmla="*/ 115 w 132"/>
                  <a:gd name="T43" fmla="*/ 81 h 144"/>
                  <a:gd name="T44" fmla="*/ 109 w 132"/>
                  <a:gd name="T45" fmla="*/ 92 h 144"/>
                  <a:gd name="T46" fmla="*/ 103 w 132"/>
                  <a:gd name="T47" fmla="*/ 104 h 144"/>
                  <a:gd name="T48" fmla="*/ 109 w 132"/>
                  <a:gd name="T49" fmla="*/ 104 h 144"/>
                  <a:gd name="T50" fmla="*/ 98 w 132"/>
                  <a:gd name="T51" fmla="*/ 109 h 144"/>
                  <a:gd name="T52" fmla="*/ 92 w 132"/>
                  <a:gd name="T53" fmla="*/ 121 h 144"/>
                  <a:gd name="T54" fmla="*/ 92 w 132"/>
                  <a:gd name="T55" fmla="*/ 127 h 144"/>
                  <a:gd name="T56" fmla="*/ 80 w 132"/>
                  <a:gd name="T57" fmla="*/ 121 h 144"/>
                  <a:gd name="T58" fmla="*/ 69 w 132"/>
                  <a:gd name="T59" fmla="*/ 132 h 144"/>
                  <a:gd name="T60" fmla="*/ 63 w 132"/>
                  <a:gd name="T61" fmla="*/ 127 h 144"/>
                  <a:gd name="T62" fmla="*/ 57 w 132"/>
                  <a:gd name="T63" fmla="*/ 132 h 144"/>
                  <a:gd name="T64" fmla="*/ 57 w 132"/>
                  <a:gd name="T65" fmla="*/ 138 h 144"/>
                  <a:gd name="T66" fmla="*/ 46 w 132"/>
                  <a:gd name="T67" fmla="*/ 144 h 144"/>
                  <a:gd name="T68" fmla="*/ 34 w 132"/>
                  <a:gd name="T69" fmla="*/ 138 h 144"/>
                  <a:gd name="T70" fmla="*/ 29 w 132"/>
                  <a:gd name="T71" fmla="*/ 127 h 144"/>
                  <a:gd name="T72" fmla="*/ 23 w 132"/>
                  <a:gd name="T73" fmla="*/ 115 h 144"/>
                  <a:gd name="T74" fmla="*/ 23 w 132"/>
                  <a:gd name="T75" fmla="*/ 109 h 144"/>
                  <a:gd name="T76" fmla="*/ 29 w 132"/>
                  <a:gd name="T77" fmla="*/ 98 h 144"/>
                  <a:gd name="T78" fmla="*/ 23 w 132"/>
                  <a:gd name="T79" fmla="*/ 86 h 144"/>
                  <a:gd name="T80" fmla="*/ 11 w 132"/>
                  <a:gd name="T81" fmla="*/ 81 h 144"/>
                  <a:gd name="T82" fmla="*/ 11 w 132"/>
                  <a:gd name="T83" fmla="*/ 75 h 144"/>
                  <a:gd name="T84" fmla="*/ 11 w 132"/>
                  <a:gd name="T85" fmla="*/ 58 h 144"/>
                  <a:gd name="T86" fmla="*/ 6 w 132"/>
                  <a:gd name="T87" fmla="*/ 46 h 144"/>
                  <a:gd name="T88" fmla="*/ 6 w 132"/>
                  <a:gd name="T89" fmla="*/ 40 h 144"/>
                  <a:gd name="T90" fmla="*/ 0 w 132"/>
                  <a:gd name="T91" fmla="*/ 29 h 144"/>
                  <a:gd name="T92" fmla="*/ 11 w 132"/>
                  <a:gd name="T93" fmla="*/ 23 h 144"/>
                  <a:gd name="T94" fmla="*/ 11 w 132"/>
                  <a:gd name="T95" fmla="*/ 17 h 144"/>
                  <a:gd name="T96" fmla="*/ 11 w 132"/>
                  <a:gd name="T97" fmla="*/ 12 h 144"/>
                  <a:gd name="T98" fmla="*/ 17 w 132"/>
                  <a:gd name="T99" fmla="*/ 12 h 144"/>
                  <a:gd name="T100" fmla="*/ 29 w 132"/>
                  <a:gd name="T101" fmla="*/ 17 h 1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32" h="144">
                    <a:moveTo>
                      <a:pt x="29" y="17"/>
                    </a:moveTo>
                    <a:lnTo>
                      <a:pt x="29" y="12"/>
                    </a:lnTo>
                    <a:lnTo>
                      <a:pt x="34" y="12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34" y="6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46" y="6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46" y="12"/>
                    </a:lnTo>
                    <a:lnTo>
                      <a:pt x="52" y="12"/>
                    </a:lnTo>
                    <a:lnTo>
                      <a:pt x="57" y="12"/>
                    </a:lnTo>
                    <a:lnTo>
                      <a:pt x="57" y="17"/>
                    </a:lnTo>
                    <a:lnTo>
                      <a:pt x="63" y="17"/>
                    </a:lnTo>
                    <a:lnTo>
                      <a:pt x="63" y="23"/>
                    </a:lnTo>
                    <a:lnTo>
                      <a:pt x="69" y="23"/>
                    </a:lnTo>
                    <a:lnTo>
                      <a:pt x="69" y="29"/>
                    </a:lnTo>
                    <a:lnTo>
                      <a:pt x="75" y="23"/>
                    </a:lnTo>
                    <a:lnTo>
                      <a:pt x="80" y="23"/>
                    </a:lnTo>
                    <a:lnTo>
                      <a:pt x="80" y="17"/>
                    </a:lnTo>
                    <a:lnTo>
                      <a:pt x="75" y="17"/>
                    </a:lnTo>
                    <a:lnTo>
                      <a:pt x="80" y="17"/>
                    </a:lnTo>
                    <a:lnTo>
                      <a:pt x="80" y="12"/>
                    </a:lnTo>
                    <a:lnTo>
                      <a:pt x="80" y="17"/>
                    </a:lnTo>
                    <a:lnTo>
                      <a:pt x="86" y="17"/>
                    </a:lnTo>
                    <a:lnTo>
                      <a:pt x="86" y="12"/>
                    </a:lnTo>
                    <a:lnTo>
                      <a:pt x="92" y="12"/>
                    </a:lnTo>
                    <a:lnTo>
                      <a:pt x="86" y="12"/>
                    </a:lnTo>
                    <a:lnTo>
                      <a:pt x="92" y="17"/>
                    </a:lnTo>
                    <a:lnTo>
                      <a:pt x="86" y="17"/>
                    </a:lnTo>
                    <a:lnTo>
                      <a:pt x="92" y="17"/>
                    </a:lnTo>
                    <a:lnTo>
                      <a:pt x="98" y="17"/>
                    </a:lnTo>
                    <a:lnTo>
                      <a:pt x="103" y="17"/>
                    </a:lnTo>
                    <a:lnTo>
                      <a:pt x="103" y="12"/>
                    </a:lnTo>
                    <a:lnTo>
                      <a:pt x="109" y="12"/>
                    </a:lnTo>
                    <a:lnTo>
                      <a:pt x="115" y="12"/>
                    </a:lnTo>
                    <a:lnTo>
                      <a:pt x="115" y="17"/>
                    </a:lnTo>
                    <a:lnTo>
                      <a:pt x="115" y="23"/>
                    </a:lnTo>
                    <a:lnTo>
                      <a:pt x="115" y="29"/>
                    </a:lnTo>
                    <a:lnTo>
                      <a:pt x="121" y="29"/>
                    </a:lnTo>
                    <a:lnTo>
                      <a:pt x="127" y="29"/>
                    </a:lnTo>
                    <a:lnTo>
                      <a:pt x="121" y="29"/>
                    </a:lnTo>
                    <a:lnTo>
                      <a:pt x="127" y="23"/>
                    </a:lnTo>
                    <a:lnTo>
                      <a:pt x="127" y="29"/>
                    </a:lnTo>
                    <a:lnTo>
                      <a:pt x="132" y="29"/>
                    </a:lnTo>
                    <a:lnTo>
                      <a:pt x="132" y="35"/>
                    </a:lnTo>
                    <a:lnTo>
                      <a:pt x="127" y="35"/>
                    </a:lnTo>
                    <a:lnTo>
                      <a:pt x="127" y="40"/>
                    </a:lnTo>
                    <a:lnTo>
                      <a:pt x="127" y="46"/>
                    </a:lnTo>
                    <a:lnTo>
                      <a:pt x="132" y="46"/>
                    </a:lnTo>
                    <a:lnTo>
                      <a:pt x="127" y="46"/>
                    </a:lnTo>
                    <a:lnTo>
                      <a:pt x="127" y="52"/>
                    </a:lnTo>
                    <a:lnTo>
                      <a:pt x="132" y="52"/>
                    </a:lnTo>
                    <a:lnTo>
                      <a:pt x="132" y="58"/>
                    </a:lnTo>
                    <a:lnTo>
                      <a:pt x="132" y="63"/>
                    </a:lnTo>
                    <a:lnTo>
                      <a:pt x="127" y="63"/>
                    </a:lnTo>
                    <a:lnTo>
                      <a:pt x="121" y="63"/>
                    </a:lnTo>
                    <a:lnTo>
                      <a:pt x="121" y="69"/>
                    </a:lnTo>
                    <a:lnTo>
                      <a:pt x="121" y="75"/>
                    </a:lnTo>
                    <a:lnTo>
                      <a:pt x="115" y="75"/>
                    </a:lnTo>
                    <a:lnTo>
                      <a:pt x="115" y="81"/>
                    </a:lnTo>
                    <a:lnTo>
                      <a:pt x="115" y="86"/>
                    </a:lnTo>
                    <a:lnTo>
                      <a:pt x="115" y="92"/>
                    </a:lnTo>
                    <a:lnTo>
                      <a:pt x="109" y="92"/>
                    </a:lnTo>
                    <a:lnTo>
                      <a:pt x="109" y="98"/>
                    </a:lnTo>
                    <a:lnTo>
                      <a:pt x="103" y="98"/>
                    </a:lnTo>
                    <a:lnTo>
                      <a:pt x="103" y="104"/>
                    </a:lnTo>
                    <a:lnTo>
                      <a:pt x="103" y="98"/>
                    </a:lnTo>
                    <a:lnTo>
                      <a:pt x="109" y="98"/>
                    </a:lnTo>
                    <a:lnTo>
                      <a:pt x="109" y="104"/>
                    </a:lnTo>
                    <a:lnTo>
                      <a:pt x="103" y="104"/>
                    </a:lnTo>
                    <a:lnTo>
                      <a:pt x="103" y="109"/>
                    </a:lnTo>
                    <a:lnTo>
                      <a:pt x="98" y="109"/>
                    </a:lnTo>
                    <a:lnTo>
                      <a:pt x="98" y="115"/>
                    </a:lnTo>
                    <a:lnTo>
                      <a:pt x="98" y="121"/>
                    </a:lnTo>
                    <a:lnTo>
                      <a:pt x="92" y="121"/>
                    </a:lnTo>
                    <a:lnTo>
                      <a:pt x="86" y="121"/>
                    </a:lnTo>
                    <a:lnTo>
                      <a:pt x="86" y="127"/>
                    </a:lnTo>
                    <a:lnTo>
                      <a:pt x="92" y="127"/>
                    </a:lnTo>
                    <a:lnTo>
                      <a:pt x="86" y="127"/>
                    </a:lnTo>
                    <a:lnTo>
                      <a:pt x="80" y="127"/>
                    </a:lnTo>
                    <a:lnTo>
                      <a:pt x="80" y="121"/>
                    </a:lnTo>
                    <a:lnTo>
                      <a:pt x="75" y="127"/>
                    </a:lnTo>
                    <a:lnTo>
                      <a:pt x="75" y="132"/>
                    </a:lnTo>
                    <a:lnTo>
                      <a:pt x="69" y="132"/>
                    </a:lnTo>
                    <a:lnTo>
                      <a:pt x="63" y="132"/>
                    </a:lnTo>
                    <a:lnTo>
                      <a:pt x="69" y="132"/>
                    </a:lnTo>
                    <a:lnTo>
                      <a:pt x="63" y="127"/>
                    </a:lnTo>
                    <a:lnTo>
                      <a:pt x="57" y="127"/>
                    </a:lnTo>
                    <a:lnTo>
                      <a:pt x="63" y="127"/>
                    </a:lnTo>
                    <a:lnTo>
                      <a:pt x="57" y="132"/>
                    </a:lnTo>
                    <a:lnTo>
                      <a:pt x="57" y="138"/>
                    </a:lnTo>
                    <a:lnTo>
                      <a:pt x="52" y="138"/>
                    </a:lnTo>
                    <a:lnTo>
                      <a:pt x="57" y="138"/>
                    </a:lnTo>
                    <a:lnTo>
                      <a:pt x="57" y="144"/>
                    </a:lnTo>
                    <a:lnTo>
                      <a:pt x="52" y="144"/>
                    </a:lnTo>
                    <a:lnTo>
                      <a:pt x="46" y="144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34" y="138"/>
                    </a:lnTo>
                    <a:lnTo>
                      <a:pt x="34" y="132"/>
                    </a:lnTo>
                    <a:lnTo>
                      <a:pt x="34" y="127"/>
                    </a:lnTo>
                    <a:lnTo>
                      <a:pt x="29" y="127"/>
                    </a:lnTo>
                    <a:lnTo>
                      <a:pt x="29" y="121"/>
                    </a:lnTo>
                    <a:lnTo>
                      <a:pt x="23" y="121"/>
                    </a:lnTo>
                    <a:lnTo>
                      <a:pt x="23" y="115"/>
                    </a:lnTo>
                    <a:lnTo>
                      <a:pt x="29" y="115"/>
                    </a:lnTo>
                    <a:lnTo>
                      <a:pt x="29" y="109"/>
                    </a:lnTo>
                    <a:lnTo>
                      <a:pt x="23" y="109"/>
                    </a:lnTo>
                    <a:lnTo>
                      <a:pt x="23" y="104"/>
                    </a:lnTo>
                    <a:lnTo>
                      <a:pt x="29" y="104"/>
                    </a:lnTo>
                    <a:lnTo>
                      <a:pt x="29" y="98"/>
                    </a:lnTo>
                    <a:lnTo>
                      <a:pt x="29" y="92"/>
                    </a:lnTo>
                    <a:lnTo>
                      <a:pt x="23" y="92"/>
                    </a:lnTo>
                    <a:lnTo>
                      <a:pt x="23" y="86"/>
                    </a:lnTo>
                    <a:lnTo>
                      <a:pt x="17" y="86"/>
                    </a:lnTo>
                    <a:lnTo>
                      <a:pt x="17" y="81"/>
                    </a:lnTo>
                    <a:lnTo>
                      <a:pt x="11" y="81"/>
                    </a:lnTo>
                    <a:lnTo>
                      <a:pt x="17" y="81"/>
                    </a:lnTo>
                    <a:lnTo>
                      <a:pt x="17" y="75"/>
                    </a:lnTo>
                    <a:lnTo>
                      <a:pt x="11" y="75"/>
                    </a:lnTo>
                    <a:lnTo>
                      <a:pt x="11" y="69"/>
                    </a:lnTo>
                    <a:lnTo>
                      <a:pt x="11" y="63"/>
                    </a:lnTo>
                    <a:lnTo>
                      <a:pt x="11" y="58"/>
                    </a:lnTo>
                    <a:lnTo>
                      <a:pt x="6" y="58"/>
                    </a:lnTo>
                    <a:lnTo>
                      <a:pt x="6" y="52"/>
                    </a:lnTo>
                    <a:lnTo>
                      <a:pt x="6" y="46"/>
                    </a:lnTo>
                    <a:lnTo>
                      <a:pt x="6" y="40"/>
                    </a:lnTo>
                    <a:lnTo>
                      <a:pt x="11" y="40"/>
                    </a:lnTo>
                    <a:lnTo>
                      <a:pt x="6" y="40"/>
                    </a:lnTo>
                    <a:lnTo>
                      <a:pt x="6" y="35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6" y="29"/>
                    </a:lnTo>
                    <a:lnTo>
                      <a:pt x="6" y="23"/>
                    </a:lnTo>
                    <a:lnTo>
                      <a:pt x="11" y="23"/>
                    </a:lnTo>
                    <a:lnTo>
                      <a:pt x="11" y="29"/>
                    </a:lnTo>
                    <a:lnTo>
                      <a:pt x="11" y="23"/>
                    </a:lnTo>
                    <a:lnTo>
                      <a:pt x="11" y="17"/>
                    </a:lnTo>
                    <a:lnTo>
                      <a:pt x="17" y="17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17" y="12"/>
                    </a:lnTo>
                    <a:lnTo>
                      <a:pt x="17" y="17"/>
                    </a:lnTo>
                    <a:lnTo>
                      <a:pt x="17" y="12"/>
                    </a:lnTo>
                    <a:lnTo>
                      <a:pt x="23" y="12"/>
                    </a:lnTo>
                    <a:lnTo>
                      <a:pt x="29" y="12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2" name="Freeform 392"/>
              <p:cNvSpPr>
                <a:spLocks/>
              </p:cNvSpPr>
              <p:nvPr/>
            </p:nvSpPr>
            <p:spPr bwMode="auto">
              <a:xfrm>
                <a:off x="1069" y="2197"/>
                <a:ext cx="305" cy="391"/>
              </a:xfrm>
              <a:custGeom>
                <a:avLst/>
                <a:gdLst>
                  <a:gd name="T0" fmla="*/ 41 w 305"/>
                  <a:gd name="T1" fmla="*/ 86 h 391"/>
                  <a:gd name="T2" fmla="*/ 46 w 305"/>
                  <a:gd name="T3" fmla="*/ 69 h 391"/>
                  <a:gd name="T4" fmla="*/ 52 w 305"/>
                  <a:gd name="T5" fmla="*/ 52 h 391"/>
                  <a:gd name="T6" fmla="*/ 87 w 305"/>
                  <a:gd name="T7" fmla="*/ 52 h 391"/>
                  <a:gd name="T8" fmla="*/ 104 w 305"/>
                  <a:gd name="T9" fmla="*/ 35 h 391"/>
                  <a:gd name="T10" fmla="*/ 110 w 305"/>
                  <a:gd name="T11" fmla="*/ 12 h 391"/>
                  <a:gd name="T12" fmla="*/ 144 w 305"/>
                  <a:gd name="T13" fmla="*/ 12 h 391"/>
                  <a:gd name="T14" fmla="*/ 162 w 305"/>
                  <a:gd name="T15" fmla="*/ 6 h 391"/>
                  <a:gd name="T16" fmla="*/ 173 w 305"/>
                  <a:gd name="T17" fmla="*/ 29 h 391"/>
                  <a:gd name="T18" fmla="*/ 196 w 305"/>
                  <a:gd name="T19" fmla="*/ 35 h 391"/>
                  <a:gd name="T20" fmla="*/ 208 w 305"/>
                  <a:gd name="T21" fmla="*/ 58 h 391"/>
                  <a:gd name="T22" fmla="*/ 213 w 305"/>
                  <a:gd name="T23" fmla="*/ 69 h 391"/>
                  <a:gd name="T24" fmla="*/ 231 w 305"/>
                  <a:gd name="T25" fmla="*/ 86 h 391"/>
                  <a:gd name="T26" fmla="*/ 242 w 305"/>
                  <a:gd name="T27" fmla="*/ 86 h 391"/>
                  <a:gd name="T28" fmla="*/ 242 w 305"/>
                  <a:gd name="T29" fmla="*/ 98 h 391"/>
                  <a:gd name="T30" fmla="*/ 265 w 305"/>
                  <a:gd name="T31" fmla="*/ 109 h 391"/>
                  <a:gd name="T32" fmla="*/ 277 w 305"/>
                  <a:gd name="T33" fmla="*/ 121 h 391"/>
                  <a:gd name="T34" fmla="*/ 300 w 305"/>
                  <a:gd name="T35" fmla="*/ 138 h 391"/>
                  <a:gd name="T36" fmla="*/ 282 w 305"/>
                  <a:gd name="T37" fmla="*/ 156 h 391"/>
                  <a:gd name="T38" fmla="*/ 288 w 305"/>
                  <a:gd name="T39" fmla="*/ 173 h 391"/>
                  <a:gd name="T40" fmla="*/ 271 w 305"/>
                  <a:gd name="T41" fmla="*/ 179 h 391"/>
                  <a:gd name="T42" fmla="*/ 254 w 305"/>
                  <a:gd name="T43" fmla="*/ 184 h 391"/>
                  <a:gd name="T44" fmla="*/ 242 w 305"/>
                  <a:gd name="T45" fmla="*/ 184 h 391"/>
                  <a:gd name="T46" fmla="*/ 225 w 305"/>
                  <a:gd name="T47" fmla="*/ 190 h 391"/>
                  <a:gd name="T48" fmla="*/ 213 w 305"/>
                  <a:gd name="T49" fmla="*/ 179 h 391"/>
                  <a:gd name="T50" fmla="*/ 208 w 305"/>
                  <a:gd name="T51" fmla="*/ 179 h 391"/>
                  <a:gd name="T52" fmla="*/ 219 w 305"/>
                  <a:gd name="T53" fmla="*/ 156 h 391"/>
                  <a:gd name="T54" fmla="*/ 190 w 305"/>
                  <a:gd name="T55" fmla="*/ 150 h 391"/>
                  <a:gd name="T56" fmla="*/ 173 w 305"/>
                  <a:gd name="T57" fmla="*/ 167 h 391"/>
                  <a:gd name="T58" fmla="*/ 185 w 305"/>
                  <a:gd name="T59" fmla="*/ 202 h 391"/>
                  <a:gd name="T60" fmla="*/ 208 w 305"/>
                  <a:gd name="T61" fmla="*/ 213 h 391"/>
                  <a:gd name="T62" fmla="*/ 231 w 305"/>
                  <a:gd name="T63" fmla="*/ 225 h 391"/>
                  <a:gd name="T64" fmla="*/ 265 w 305"/>
                  <a:gd name="T65" fmla="*/ 225 h 391"/>
                  <a:gd name="T66" fmla="*/ 265 w 305"/>
                  <a:gd name="T67" fmla="*/ 248 h 391"/>
                  <a:gd name="T68" fmla="*/ 242 w 305"/>
                  <a:gd name="T69" fmla="*/ 271 h 391"/>
                  <a:gd name="T70" fmla="*/ 213 w 305"/>
                  <a:gd name="T71" fmla="*/ 265 h 391"/>
                  <a:gd name="T72" fmla="*/ 185 w 305"/>
                  <a:gd name="T73" fmla="*/ 282 h 391"/>
                  <a:gd name="T74" fmla="*/ 167 w 305"/>
                  <a:gd name="T75" fmla="*/ 311 h 391"/>
                  <a:gd name="T76" fmla="*/ 144 w 305"/>
                  <a:gd name="T77" fmla="*/ 334 h 391"/>
                  <a:gd name="T78" fmla="*/ 127 w 305"/>
                  <a:gd name="T79" fmla="*/ 363 h 391"/>
                  <a:gd name="T80" fmla="*/ 115 w 305"/>
                  <a:gd name="T81" fmla="*/ 374 h 391"/>
                  <a:gd name="T82" fmla="*/ 81 w 305"/>
                  <a:gd name="T83" fmla="*/ 386 h 391"/>
                  <a:gd name="T84" fmla="*/ 64 w 305"/>
                  <a:gd name="T85" fmla="*/ 363 h 391"/>
                  <a:gd name="T86" fmla="*/ 35 w 305"/>
                  <a:gd name="T87" fmla="*/ 357 h 391"/>
                  <a:gd name="T88" fmla="*/ 23 w 305"/>
                  <a:gd name="T89" fmla="*/ 357 h 391"/>
                  <a:gd name="T90" fmla="*/ 23 w 305"/>
                  <a:gd name="T91" fmla="*/ 334 h 391"/>
                  <a:gd name="T92" fmla="*/ 35 w 305"/>
                  <a:gd name="T93" fmla="*/ 322 h 391"/>
                  <a:gd name="T94" fmla="*/ 29 w 305"/>
                  <a:gd name="T95" fmla="*/ 305 h 391"/>
                  <a:gd name="T96" fmla="*/ 46 w 305"/>
                  <a:gd name="T97" fmla="*/ 288 h 391"/>
                  <a:gd name="T98" fmla="*/ 35 w 305"/>
                  <a:gd name="T99" fmla="*/ 276 h 391"/>
                  <a:gd name="T100" fmla="*/ 12 w 305"/>
                  <a:gd name="T101" fmla="*/ 276 h 391"/>
                  <a:gd name="T102" fmla="*/ 18 w 305"/>
                  <a:gd name="T103" fmla="*/ 259 h 391"/>
                  <a:gd name="T104" fmla="*/ 18 w 305"/>
                  <a:gd name="T105" fmla="*/ 248 h 391"/>
                  <a:gd name="T106" fmla="*/ 18 w 305"/>
                  <a:gd name="T107" fmla="*/ 236 h 391"/>
                  <a:gd name="T108" fmla="*/ 23 w 305"/>
                  <a:gd name="T109" fmla="*/ 207 h 391"/>
                  <a:gd name="T110" fmla="*/ 6 w 305"/>
                  <a:gd name="T111" fmla="*/ 179 h 391"/>
                  <a:gd name="T112" fmla="*/ 0 w 305"/>
                  <a:gd name="T113" fmla="*/ 161 h 391"/>
                  <a:gd name="T114" fmla="*/ 6 w 305"/>
                  <a:gd name="T115" fmla="*/ 132 h 391"/>
                  <a:gd name="T116" fmla="*/ 18 w 305"/>
                  <a:gd name="T117" fmla="*/ 109 h 3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05" h="391">
                    <a:moveTo>
                      <a:pt x="18" y="104"/>
                    </a:moveTo>
                    <a:lnTo>
                      <a:pt x="18" y="98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9" y="92"/>
                    </a:lnTo>
                    <a:lnTo>
                      <a:pt x="29" y="86"/>
                    </a:lnTo>
                    <a:lnTo>
                      <a:pt x="35" y="86"/>
                    </a:lnTo>
                    <a:lnTo>
                      <a:pt x="41" y="86"/>
                    </a:lnTo>
                    <a:lnTo>
                      <a:pt x="46" y="86"/>
                    </a:lnTo>
                    <a:lnTo>
                      <a:pt x="46" y="81"/>
                    </a:lnTo>
                    <a:lnTo>
                      <a:pt x="46" y="75"/>
                    </a:lnTo>
                    <a:lnTo>
                      <a:pt x="52" y="75"/>
                    </a:lnTo>
                    <a:lnTo>
                      <a:pt x="46" y="75"/>
                    </a:lnTo>
                    <a:lnTo>
                      <a:pt x="46" y="69"/>
                    </a:lnTo>
                    <a:lnTo>
                      <a:pt x="52" y="69"/>
                    </a:lnTo>
                    <a:lnTo>
                      <a:pt x="46" y="69"/>
                    </a:lnTo>
                    <a:lnTo>
                      <a:pt x="52" y="69"/>
                    </a:lnTo>
                    <a:lnTo>
                      <a:pt x="52" y="63"/>
                    </a:lnTo>
                    <a:lnTo>
                      <a:pt x="46" y="63"/>
                    </a:lnTo>
                    <a:lnTo>
                      <a:pt x="46" y="58"/>
                    </a:lnTo>
                    <a:lnTo>
                      <a:pt x="46" y="52"/>
                    </a:lnTo>
                    <a:lnTo>
                      <a:pt x="46" y="46"/>
                    </a:lnTo>
                    <a:lnTo>
                      <a:pt x="52" y="46"/>
                    </a:lnTo>
                    <a:lnTo>
                      <a:pt x="52" y="52"/>
                    </a:lnTo>
                    <a:lnTo>
                      <a:pt x="58" y="52"/>
                    </a:lnTo>
                    <a:lnTo>
                      <a:pt x="58" y="46"/>
                    </a:lnTo>
                    <a:lnTo>
                      <a:pt x="64" y="46"/>
                    </a:lnTo>
                    <a:lnTo>
                      <a:pt x="64" y="52"/>
                    </a:lnTo>
                    <a:lnTo>
                      <a:pt x="69" y="52"/>
                    </a:lnTo>
                    <a:lnTo>
                      <a:pt x="75" y="52"/>
                    </a:lnTo>
                    <a:lnTo>
                      <a:pt x="81" y="52"/>
                    </a:lnTo>
                    <a:lnTo>
                      <a:pt x="87" y="52"/>
                    </a:lnTo>
                    <a:lnTo>
                      <a:pt x="87" y="46"/>
                    </a:lnTo>
                    <a:lnTo>
                      <a:pt x="92" y="46"/>
                    </a:lnTo>
                    <a:lnTo>
                      <a:pt x="98" y="46"/>
                    </a:lnTo>
                    <a:lnTo>
                      <a:pt x="104" y="46"/>
                    </a:lnTo>
                    <a:lnTo>
                      <a:pt x="104" y="40"/>
                    </a:lnTo>
                    <a:lnTo>
                      <a:pt x="110" y="40"/>
                    </a:lnTo>
                    <a:lnTo>
                      <a:pt x="110" y="35"/>
                    </a:lnTo>
                    <a:lnTo>
                      <a:pt x="104" y="35"/>
                    </a:lnTo>
                    <a:lnTo>
                      <a:pt x="104" y="29"/>
                    </a:lnTo>
                    <a:lnTo>
                      <a:pt x="110" y="29"/>
                    </a:lnTo>
                    <a:lnTo>
                      <a:pt x="104" y="29"/>
                    </a:lnTo>
                    <a:lnTo>
                      <a:pt x="110" y="23"/>
                    </a:lnTo>
                    <a:lnTo>
                      <a:pt x="104" y="23"/>
                    </a:lnTo>
                    <a:lnTo>
                      <a:pt x="104" y="17"/>
                    </a:lnTo>
                    <a:lnTo>
                      <a:pt x="104" y="12"/>
                    </a:lnTo>
                    <a:lnTo>
                      <a:pt x="110" y="12"/>
                    </a:lnTo>
                    <a:lnTo>
                      <a:pt x="115" y="12"/>
                    </a:lnTo>
                    <a:lnTo>
                      <a:pt x="115" y="17"/>
                    </a:lnTo>
                    <a:lnTo>
                      <a:pt x="121" y="17"/>
                    </a:lnTo>
                    <a:lnTo>
                      <a:pt x="121" y="12"/>
                    </a:lnTo>
                    <a:lnTo>
                      <a:pt x="127" y="12"/>
                    </a:lnTo>
                    <a:lnTo>
                      <a:pt x="133" y="12"/>
                    </a:lnTo>
                    <a:lnTo>
                      <a:pt x="138" y="12"/>
                    </a:lnTo>
                    <a:lnTo>
                      <a:pt x="144" y="12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50" y="6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56" y="0"/>
                    </a:lnTo>
                    <a:lnTo>
                      <a:pt x="162" y="6"/>
                    </a:lnTo>
                    <a:lnTo>
                      <a:pt x="162" y="12"/>
                    </a:lnTo>
                    <a:lnTo>
                      <a:pt x="162" y="17"/>
                    </a:lnTo>
                    <a:lnTo>
                      <a:pt x="162" y="23"/>
                    </a:lnTo>
                    <a:lnTo>
                      <a:pt x="167" y="23"/>
                    </a:lnTo>
                    <a:lnTo>
                      <a:pt x="167" y="29"/>
                    </a:lnTo>
                    <a:lnTo>
                      <a:pt x="173" y="29"/>
                    </a:lnTo>
                    <a:lnTo>
                      <a:pt x="173" y="23"/>
                    </a:lnTo>
                    <a:lnTo>
                      <a:pt x="173" y="29"/>
                    </a:lnTo>
                    <a:lnTo>
                      <a:pt x="179" y="35"/>
                    </a:lnTo>
                    <a:lnTo>
                      <a:pt x="173" y="35"/>
                    </a:lnTo>
                    <a:lnTo>
                      <a:pt x="179" y="35"/>
                    </a:lnTo>
                    <a:lnTo>
                      <a:pt x="185" y="35"/>
                    </a:lnTo>
                    <a:lnTo>
                      <a:pt x="190" y="35"/>
                    </a:lnTo>
                    <a:lnTo>
                      <a:pt x="196" y="35"/>
                    </a:lnTo>
                    <a:lnTo>
                      <a:pt x="196" y="40"/>
                    </a:lnTo>
                    <a:lnTo>
                      <a:pt x="196" y="35"/>
                    </a:lnTo>
                    <a:lnTo>
                      <a:pt x="202" y="35"/>
                    </a:lnTo>
                    <a:lnTo>
                      <a:pt x="202" y="40"/>
                    </a:lnTo>
                    <a:lnTo>
                      <a:pt x="196" y="40"/>
                    </a:lnTo>
                    <a:lnTo>
                      <a:pt x="196" y="46"/>
                    </a:lnTo>
                    <a:lnTo>
                      <a:pt x="196" y="52"/>
                    </a:lnTo>
                    <a:lnTo>
                      <a:pt x="202" y="52"/>
                    </a:lnTo>
                    <a:lnTo>
                      <a:pt x="208" y="52"/>
                    </a:lnTo>
                    <a:lnTo>
                      <a:pt x="208" y="58"/>
                    </a:lnTo>
                    <a:lnTo>
                      <a:pt x="208" y="52"/>
                    </a:lnTo>
                    <a:lnTo>
                      <a:pt x="213" y="52"/>
                    </a:lnTo>
                    <a:lnTo>
                      <a:pt x="213" y="58"/>
                    </a:lnTo>
                    <a:lnTo>
                      <a:pt x="219" y="58"/>
                    </a:lnTo>
                    <a:lnTo>
                      <a:pt x="213" y="58"/>
                    </a:lnTo>
                    <a:lnTo>
                      <a:pt x="213" y="63"/>
                    </a:lnTo>
                    <a:lnTo>
                      <a:pt x="219" y="69"/>
                    </a:lnTo>
                    <a:lnTo>
                      <a:pt x="213" y="69"/>
                    </a:lnTo>
                    <a:lnTo>
                      <a:pt x="219" y="69"/>
                    </a:lnTo>
                    <a:lnTo>
                      <a:pt x="219" y="75"/>
                    </a:lnTo>
                    <a:lnTo>
                      <a:pt x="219" y="81"/>
                    </a:lnTo>
                    <a:lnTo>
                      <a:pt x="219" y="86"/>
                    </a:lnTo>
                    <a:lnTo>
                      <a:pt x="225" y="86"/>
                    </a:lnTo>
                    <a:lnTo>
                      <a:pt x="225" y="81"/>
                    </a:lnTo>
                    <a:lnTo>
                      <a:pt x="225" y="86"/>
                    </a:lnTo>
                    <a:lnTo>
                      <a:pt x="231" y="86"/>
                    </a:lnTo>
                    <a:lnTo>
                      <a:pt x="236" y="86"/>
                    </a:lnTo>
                    <a:lnTo>
                      <a:pt x="231" y="86"/>
                    </a:lnTo>
                    <a:lnTo>
                      <a:pt x="236" y="86"/>
                    </a:lnTo>
                    <a:lnTo>
                      <a:pt x="236" y="81"/>
                    </a:lnTo>
                    <a:lnTo>
                      <a:pt x="242" y="81"/>
                    </a:lnTo>
                    <a:lnTo>
                      <a:pt x="248" y="81"/>
                    </a:lnTo>
                    <a:lnTo>
                      <a:pt x="242" y="81"/>
                    </a:lnTo>
                    <a:lnTo>
                      <a:pt x="242" y="86"/>
                    </a:lnTo>
                    <a:lnTo>
                      <a:pt x="242" y="92"/>
                    </a:lnTo>
                    <a:lnTo>
                      <a:pt x="236" y="92"/>
                    </a:lnTo>
                    <a:lnTo>
                      <a:pt x="236" y="98"/>
                    </a:lnTo>
                    <a:lnTo>
                      <a:pt x="242" y="98"/>
                    </a:lnTo>
                    <a:lnTo>
                      <a:pt x="236" y="98"/>
                    </a:lnTo>
                    <a:lnTo>
                      <a:pt x="242" y="98"/>
                    </a:lnTo>
                    <a:lnTo>
                      <a:pt x="242" y="104"/>
                    </a:lnTo>
                    <a:lnTo>
                      <a:pt x="242" y="98"/>
                    </a:lnTo>
                    <a:lnTo>
                      <a:pt x="242" y="104"/>
                    </a:lnTo>
                    <a:lnTo>
                      <a:pt x="242" y="98"/>
                    </a:lnTo>
                    <a:lnTo>
                      <a:pt x="248" y="98"/>
                    </a:lnTo>
                    <a:lnTo>
                      <a:pt x="248" y="104"/>
                    </a:lnTo>
                    <a:lnTo>
                      <a:pt x="254" y="104"/>
                    </a:lnTo>
                    <a:lnTo>
                      <a:pt x="254" y="109"/>
                    </a:lnTo>
                    <a:lnTo>
                      <a:pt x="259" y="109"/>
                    </a:lnTo>
                    <a:lnTo>
                      <a:pt x="265" y="109"/>
                    </a:lnTo>
                    <a:lnTo>
                      <a:pt x="265" y="115"/>
                    </a:lnTo>
                    <a:lnTo>
                      <a:pt x="271" y="115"/>
                    </a:lnTo>
                    <a:lnTo>
                      <a:pt x="265" y="121"/>
                    </a:lnTo>
                    <a:lnTo>
                      <a:pt x="271" y="121"/>
                    </a:lnTo>
                    <a:lnTo>
                      <a:pt x="271" y="115"/>
                    </a:lnTo>
                    <a:lnTo>
                      <a:pt x="271" y="121"/>
                    </a:lnTo>
                    <a:lnTo>
                      <a:pt x="277" y="115"/>
                    </a:lnTo>
                    <a:lnTo>
                      <a:pt x="277" y="121"/>
                    </a:lnTo>
                    <a:lnTo>
                      <a:pt x="277" y="115"/>
                    </a:lnTo>
                    <a:lnTo>
                      <a:pt x="277" y="121"/>
                    </a:lnTo>
                    <a:lnTo>
                      <a:pt x="282" y="127"/>
                    </a:lnTo>
                    <a:lnTo>
                      <a:pt x="282" y="132"/>
                    </a:lnTo>
                    <a:lnTo>
                      <a:pt x="288" y="132"/>
                    </a:lnTo>
                    <a:lnTo>
                      <a:pt x="294" y="132"/>
                    </a:lnTo>
                    <a:lnTo>
                      <a:pt x="300" y="132"/>
                    </a:lnTo>
                    <a:lnTo>
                      <a:pt x="300" y="138"/>
                    </a:lnTo>
                    <a:lnTo>
                      <a:pt x="305" y="138"/>
                    </a:lnTo>
                    <a:lnTo>
                      <a:pt x="300" y="138"/>
                    </a:lnTo>
                    <a:lnTo>
                      <a:pt x="300" y="144"/>
                    </a:lnTo>
                    <a:lnTo>
                      <a:pt x="294" y="144"/>
                    </a:lnTo>
                    <a:lnTo>
                      <a:pt x="294" y="150"/>
                    </a:lnTo>
                    <a:lnTo>
                      <a:pt x="288" y="150"/>
                    </a:lnTo>
                    <a:lnTo>
                      <a:pt x="288" y="156"/>
                    </a:lnTo>
                    <a:lnTo>
                      <a:pt x="282" y="156"/>
                    </a:lnTo>
                    <a:lnTo>
                      <a:pt x="288" y="156"/>
                    </a:lnTo>
                    <a:lnTo>
                      <a:pt x="288" y="161"/>
                    </a:lnTo>
                    <a:lnTo>
                      <a:pt x="282" y="161"/>
                    </a:lnTo>
                    <a:lnTo>
                      <a:pt x="282" y="167"/>
                    </a:lnTo>
                    <a:lnTo>
                      <a:pt x="282" y="173"/>
                    </a:lnTo>
                    <a:lnTo>
                      <a:pt x="277" y="173"/>
                    </a:lnTo>
                    <a:lnTo>
                      <a:pt x="282" y="173"/>
                    </a:lnTo>
                    <a:lnTo>
                      <a:pt x="288" y="173"/>
                    </a:lnTo>
                    <a:lnTo>
                      <a:pt x="288" y="179"/>
                    </a:lnTo>
                    <a:lnTo>
                      <a:pt x="294" y="179"/>
                    </a:lnTo>
                    <a:lnTo>
                      <a:pt x="294" y="184"/>
                    </a:lnTo>
                    <a:lnTo>
                      <a:pt x="288" y="184"/>
                    </a:lnTo>
                    <a:lnTo>
                      <a:pt x="282" y="184"/>
                    </a:lnTo>
                    <a:lnTo>
                      <a:pt x="282" y="179"/>
                    </a:lnTo>
                    <a:lnTo>
                      <a:pt x="277" y="179"/>
                    </a:lnTo>
                    <a:lnTo>
                      <a:pt x="271" y="179"/>
                    </a:lnTo>
                    <a:lnTo>
                      <a:pt x="265" y="179"/>
                    </a:lnTo>
                    <a:lnTo>
                      <a:pt x="265" y="184"/>
                    </a:lnTo>
                    <a:lnTo>
                      <a:pt x="259" y="184"/>
                    </a:lnTo>
                    <a:lnTo>
                      <a:pt x="254" y="184"/>
                    </a:lnTo>
                    <a:lnTo>
                      <a:pt x="259" y="184"/>
                    </a:lnTo>
                    <a:lnTo>
                      <a:pt x="259" y="179"/>
                    </a:lnTo>
                    <a:lnTo>
                      <a:pt x="254" y="179"/>
                    </a:lnTo>
                    <a:lnTo>
                      <a:pt x="254" y="184"/>
                    </a:lnTo>
                    <a:lnTo>
                      <a:pt x="248" y="179"/>
                    </a:lnTo>
                    <a:lnTo>
                      <a:pt x="242" y="179"/>
                    </a:lnTo>
                    <a:lnTo>
                      <a:pt x="248" y="184"/>
                    </a:lnTo>
                    <a:lnTo>
                      <a:pt x="242" y="184"/>
                    </a:lnTo>
                    <a:lnTo>
                      <a:pt x="242" y="179"/>
                    </a:lnTo>
                    <a:lnTo>
                      <a:pt x="236" y="179"/>
                    </a:lnTo>
                    <a:lnTo>
                      <a:pt x="236" y="184"/>
                    </a:lnTo>
                    <a:lnTo>
                      <a:pt x="242" y="184"/>
                    </a:lnTo>
                    <a:lnTo>
                      <a:pt x="242" y="190"/>
                    </a:lnTo>
                    <a:lnTo>
                      <a:pt x="242" y="196"/>
                    </a:lnTo>
                    <a:lnTo>
                      <a:pt x="236" y="196"/>
                    </a:lnTo>
                    <a:lnTo>
                      <a:pt x="231" y="196"/>
                    </a:lnTo>
                    <a:lnTo>
                      <a:pt x="231" y="190"/>
                    </a:lnTo>
                    <a:lnTo>
                      <a:pt x="225" y="190"/>
                    </a:lnTo>
                    <a:lnTo>
                      <a:pt x="231" y="190"/>
                    </a:lnTo>
                    <a:lnTo>
                      <a:pt x="225" y="190"/>
                    </a:lnTo>
                    <a:lnTo>
                      <a:pt x="225" y="184"/>
                    </a:lnTo>
                    <a:lnTo>
                      <a:pt x="225" y="179"/>
                    </a:lnTo>
                    <a:lnTo>
                      <a:pt x="231" y="179"/>
                    </a:lnTo>
                    <a:lnTo>
                      <a:pt x="225" y="179"/>
                    </a:lnTo>
                    <a:lnTo>
                      <a:pt x="225" y="173"/>
                    </a:lnTo>
                    <a:lnTo>
                      <a:pt x="219" y="173"/>
                    </a:lnTo>
                    <a:lnTo>
                      <a:pt x="219" y="179"/>
                    </a:lnTo>
                    <a:lnTo>
                      <a:pt x="213" y="179"/>
                    </a:lnTo>
                    <a:lnTo>
                      <a:pt x="213" y="184"/>
                    </a:lnTo>
                    <a:lnTo>
                      <a:pt x="213" y="179"/>
                    </a:lnTo>
                    <a:lnTo>
                      <a:pt x="213" y="184"/>
                    </a:lnTo>
                    <a:lnTo>
                      <a:pt x="208" y="184"/>
                    </a:lnTo>
                    <a:lnTo>
                      <a:pt x="213" y="184"/>
                    </a:lnTo>
                    <a:lnTo>
                      <a:pt x="208" y="184"/>
                    </a:lnTo>
                    <a:lnTo>
                      <a:pt x="202" y="179"/>
                    </a:lnTo>
                    <a:lnTo>
                      <a:pt x="208" y="179"/>
                    </a:lnTo>
                    <a:lnTo>
                      <a:pt x="213" y="179"/>
                    </a:lnTo>
                    <a:lnTo>
                      <a:pt x="213" y="173"/>
                    </a:lnTo>
                    <a:lnTo>
                      <a:pt x="213" y="167"/>
                    </a:lnTo>
                    <a:lnTo>
                      <a:pt x="219" y="167"/>
                    </a:lnTo>
                    <a:lnTo>
                      <a:pt x="225" y="167"/>
                    </a:lnTo>
                    <a:lnTo>
                      <a:pt x="219" y="167"/>
                    </a:lnTo>
                    <a:lnTo>
                      <a:pt x="219" y="161"/>
                    </a:lnTo>
                    <a:lnTo>
                      <a:pt x="219" y="156"/>
                    </a:lnTo>
                    <a:lnTo>
                      <a:pt x="213" y="156"/>
                    </a:lnTo>
                    <a:lnTo>
                      <a:pt x="213" y="150"/>
                    </a:lnTo>
                    <a:lnTo>
                      <a:pt x="208" y="150"/>
                    </a:lnTo>
                    <a:lnTo>
                      <a:pt x="208" y="144"/>
                    </a:lnTo>
                    <a:lnTo>
                      <a:pt x="202" y="144"/>
                    </a:lnTo>
                    <a:lnTo>
                      <a:pt x="196" y="144"/>
                    </a:lnTo>
                    <a:lnTo>
                      <a:pt x="190" y="144"/>
                    </a:lnTo>
                    <a:lnTo>
                      <a:pt x="190" y="150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9" y="156"/>
                    </a:lnTo>
                    <a:lnTo>
                      <a:pt x="185" y="156"/>
                    </a:lnTo>
                    <a:lnTo>
                      <a:pt x="179" y="156"/>
                    </a:lnTo>
                    <a:lnTo>
                      <a:pt x="179" y="161"/>
                    </a:lnTo>
                    <a:lnTo>
                      <a:pt x="179" y="167"/>
                    </a:lnTo>
                    <a:lnTo>
                      <a:pt x="173" y="167"/>
                    </a:lnTo>
                    <a:lnTo>
                      <a:pt x="173" y="173"/>
                    </a:lnTo>
                    <a:lnTo>
                      <a:pt x="173" y="179"/>
                    </a:lnTo>
                    <a:lnTo>
                      <a:pt x="179" y="179"/>
                    </a:lnTo>
                    <a:lnTo>
                      <a:pt x="179" y="184"/>
                    </a:lnTo>
                    <a:lnTo>
                      <a:pt x="179" y="190"/>
                    </a:lnTo>
                    <a:lnTo>
                      <a:pt x="179" y="196"/>
                    </a:lnTo>
                    <a:lnTo>
                      <a:pt x="185" y="196"/>
                    </a:lnTo>
                    <a:lnTo>
                      <a:pt x="185" y="202"/>
                    </a:lnTo>
                    <a:lnTo>
                      <a:pt x="179" y="202"/>
                    </a:lnTo>
                    <a:lnTo>
                      <a:pt x="179" y="207"/>
                    </a:lnTo>
                    <a:lnTo>
                      <a:pt x="179" y="213"/>
                    </a:lnTo>
                    <a:lnTo>
                      <a:pt x="185" y="213"/>
                    </a:lnTo>
                    <a:lnTo>
                      <a:pt x="190" y="213"/>
                    </a:lnTo>
                    <a:lnTo>
                      <a:pt x="196" y="213"/>
                    </a:lnTo>
                    <a:lnTo>
                      <a:pt x="202" y="213"/>
                    </a:lnTo>
                    <a:lnTo>
                      <a:pt x="208" y="213"/>
                    </a:lnTo>
                    <a:lnTo>
                      <a:pt x="208" y="219"/>
                    </a:lnTo>
                    <a:lnTo>
                      <a:pt x="208" y="225"/>
                    </a:lnTo>
                    <a:lnTo>
                      <a:pt x="213" y="225"/>
                    </a:lnTo>
                    <a:lnTo>
                      <a:pt x="213" y="230"/>
                    </a:lnTo>
                    <a:lnTo>
                      <a:pt x="213" y="225"/>
                    </a:lnTo>
                    <a:lnTo>
                      <a:pt x="219" y="225"/>
                    </a:lnTo>
                    <a:lnTo>
                      <a:pt x="225" y="225"/>
                    </a:lnTo>
                    <a:lnTo>
                      <a:pt x="231" y="225"/>
                    </a:lnTo>
                    <a:lnTo>
                      <a:pt x="236" y="225"/>
                    </a:lnTo>
                    <a:lnTo>
                      <a:pt x="236" y="230"/>
                    </a:lnTo>
                    <a:lnTo>
                      <a:pt x="242" y="230"/>
                    </a:lnTo>
                    <a:lnTo>
                      <a:pt x="248" y="230"/>
                    </a:lnTo>
                    <a:lnTo>
                      <a:pt x="254" y="230"/>
                    </a:lnTo>
                    <a:lnTo>
                      <a:pt x="254" y="225"/>
                    </a:lnTo>
                    <a:lnTo>
                      <a:pt x="259" y="225"/>
                    </a:lnTo>
                    <a:lnTo>
                      <a:pt x="265" y="225"/>
                    </a:lnTo>
                    <a:lnTo>
                      <a:pt x="265" y="230"/>
                    </a:lnTo>
                    <a:lnTo>
                      <a:pt x="271" y="230"/>
                    </a:lnTo>
                    <a:lnTo>
                      <a:pt x="277" y="230"/>
                    </a:lnTo>
                    <a:lnTo>
                      <a:pt x="277" y="236"/>
                    </a:lnTo>
                    <a:lnTo>
                      <a:pt x="271" y="236"/>
                    </a:lnTo>
                    <a:lnTo>
                      <a:pt x="271" y="242"/>
                    </a:lnTo>
                    <a:lnTo>
                      <a:pt x="265" y="242"/>
                    </a:lnTo>
                    <a:lnTo>
                      <a:pt x="265" y="248"/>
                    </a:lnTo>
                    <a:lnTo>
                      <a:pt x="259" y="248"/>
                    </a:lnTo>
                    <a:lnTo>
                      <a:pt x="254" y="248"/>
                    </a:lnTo>
                    <a:lnTo>
                      <a:pt x="248" y="248"/>
                    </a:lnTo>
                    <a:lnTo>
                      <a:pt x="248" y="253"/>
                    </a:lnTo>
                    <a:lnTo>
                      <a:pt x="248" y="259"/>
                    </a:lnTo>
                    <a:lnTo>
                      <a:pt x="242" y="259"/>
                    </a:lnTo>
                    <a:lnTo>
                      <a:pt x="242" y="265"/>
                    </a:lnTo>
                    <a:lnTo>
                      <a:pt x="242" y="271"/>
                    </a:lnTo>
                    <a:lnTo>
                      <a:pt x="236" y="271"/>
                    </a:lnTo>
                    <a:lnTo>
                      <a:pt x="231" y="271"/>
                    </a:lnTo>
                    <a:lnTo>
                      <a:pt x="231" y="265"/>
                    </a:lnTo>
                    <a:lnTo>
                      <a:pt x="225" y="265"/>
                    </a:lnTo>
                    <a:lnTo>
                      <a:pt x="225" y="259"/>
                    </a:lnTo>
                    <a:lnTo>
                      <a:pt x="219" y="259"/>
                    </a:lnTo>
                    <a:lnTo>
                      <a:pt x="219" y="265"/>
                    </a:lnTo>
                    <a:lnTo>
                      <a:pt x="213" y="265"/>
                    </a:lnTo>
                    <a:lnTo>
                      <a:pt x="213" y="271"/>
                    </a:lnTo>
                    <a:lnTo>
                      <a:pt x="208" y="271"/>
                    </a:lnTo>
                    <a:lnTo>
                      <a:pt x="202" y="265"/>
                    </a:lnTo>
                    <a:lnTo>
                      <a:pt x="196" y="265"/>
                    </a:lnTo>
                    <a:lnTo>
                      <a:pt x="196" y="271"/>
                    </a:lnTo>
                    <a:lnTo>
                      <a:pt x="190" y="276"/>
                    </a:lnTo>
                    <a:lnTo>
                      <a:pt x="190" y="282"/>
                    </a:lnTo>
                    <a:lnTo>
                      <a:pt x="185" y="282"/>
                    </a:lnTo>
                    <a:lnTo>
                      <a:pt x="179" y="282"/>
                    </a:lnTo>
                    <a:lnTo>
                      <a:pt x="179" y="288"/>
                    </a:lnTo>
                    <a:lnTo>
                      <a:pt x="179" y="294"/>
                    </a:lnTo>
                    <a:lnTo>
                      <a:pt x="179" y="299"/>
                    </a:lnTo>
                    <a:lnTo>
                      <a:pt x="173" y="299"/>
                    </a:lnTo>
                    <a:lnTo>
                      <a:pt x="173" y="305"/>
                    </a:lnTo>
                    <a:lnTo>
                      <a:pt x="167" y="305"/>
                    </a:lnTo>
                    <a:lnTo>
                      <a:pt x="167" y="311"/>
                    </a:lnTo>
                    <a:lnTo>
                      <a:pt x="167" y="317"/>
                    </a:lnTo>
                    <a:lnTo>
                      <a:pt x="162" y="317"/>
                    </a:lnTo>
                    <a:lnTo>
                      <a:pt x="162" y="322"/>
                    </a:lnTo>
                    <a:lnTo>
                      <a:pt x="156" y="322"/>
                    </a:lnTo>
                    <a:lnTo>
                      <a:pt x="156" y="328"/>
                    </a:lnTo>
                    <a:lnTo>
                      <a:pt x="150" y="328"/>
                    </a:lnTo>
                    <a:lnTo>
                      <a:pt x="144" y="328"/>
                    </a:lnTo>
                    <a:lnTo>
                      <a:pt x="144" y="334"/>
                    </a:lnTo>
                    <a:lnTo>
                      <a:pt x="144" y="340"/>
                    </a:lnTo>
                    <a:lnTo>
                      <a:pt x="138" y="340"/>
                    </a:lnTo>
                    <a:lnTo>
                      <a:pt x="138" y="345"/>
                    </a:lnTo>
                    <a:lnTo>
                      <a:pt x="138" y="351"/>
                    </a:lnTo>
                    <a:lnTo>
                      <a:pt x="133" y="351"/>
                    </a:lnTo>
                    <a:lnTo>
                      <a:pt x="133" y="357"/>
                    </a:lnTo>
                    <a:lnTo>
                      <a:pt x="133" y="363"/>
                    </a:lnTo>
                    <a:lnTo>
                      <a:pt x="127" y="363"/>
                    </a:lnTo>
                    <a:lnTo>
                      <a:pt x="133" y="363"/>
                    </a:lnTo>
                    <a:lnTo>
                      <a:pt x="133" y="368"/>
                    </a:lnTo>
                    <a:lnTo>
                      <a:pt x="127" y="368"/>
                    </a:lnTo>
                    <a:lnTo>
                      <a:pt x="121" y="368"/>
                    </a:lnTo>
                    <a:lnTo>
                      <a:pt x="121" y="363"/>
                    </a:lnTo>
                    <a:lnTo>
                      <a:pt x="115" y="368"/>
                    </a:lnTo>
                    <a:lnTo>
                      <a:pt x="110" y="368"/>
                    </a:lnTo>
                    <a:lnTo>
                      <a:pt x="115" y="374"/>
                    </a:lnTo>
                    <a:lnTo>
                      <a:pt x="110" y="374"/>
                    </a:lnTo>
                    <a:lnTo>
                      <a:pt x="115" y="374"/>
                    </a:lnTo>
                    <a:lnTo>
                      <a:pt x="110" y="380"/>
                    </a:lnTo>
                    <a:lnTo>
                      <a:pt x="104" y="386"/>
                    </a:lnTo>
                    <a:lnTo>
                      <a:pt x="98" y="391"/>
                    </a:lnTo>
                    <a:lnTo>
                      <a:pt x="92" y="391"/>
                    </a:lnTo>
                    <a:lnTo>
                      <a:pt x="87" y="386"/>
                    </a:lnTo>
                    <a:lnTo>
                      <a:pt x="81" y="386"/>
                    </a:lnTo>
                    <a:lnTo>
                      <a:pt x="75" y="386"/>
                    </a:lnTo>
                    <a:lnTo>
                      <a:pt x="75" y="380"/>
                    </a:lnTo>
                    <a:lnTo>
                      <a:pt x="81" y="380"/>
                    </a:lnTo>
                    <a:lnTo>
                      <a:pt x="75" y="380"/>
                    </a:lnTo>
                    <a:lnTo>
                      <a:pt x="75" y="374"/>
                    </a:lnTo>
                    <a:lnTo>
                      <a:pt x="69" y="368"/>
                    </a:lnTo>
                    <a:lnTo>
                      <a:pt x="64" y="368"/>
                    </a:lnTo>
                    <a:lnTo>
                      <a:pt x="64" y="363"/>
                    </a:lnTo>
                    <a:lnTo>
                      <a:pt x="64" y="368"/>
                    </a:lnTo>
                    <a:lnTo>
                      <a:pt x="58" y="368"/>
                    </a:lnTo>
                    <a:lnTo>
                      <a:pt x="52" y="368"/>
                    </a:lnTo>
                    <a:lnTo>
                      <a:pt x="46" y="363"/>
                    </a:lnTo>
                    <a:lnTo>
                      <a:pt x="46" y="368"/>
                    </a:lnTo>
                    <a:lnTo>
                      <a:pt x="41" y="368"/>
                    </a:lnTo>
                    <a:lnTo>
                      <a:pt x="35" y="368"/>
                    </a:lnTo>
                    <a:lnTo>
                      <a:pt x="35" y="357"/>
                    </a:lnTo>
                    <a:lnTo>
                      <a:pt x="29" y="357"/>
                    </a:lnTo>
                    <a:lnTo>
                      <a:pt x="35" y="357"/>
                    </a:lnTo>
                    <a:lnTo>
                      <a:pt x="35" y="351"/>
                    </a:lnTo>
                    <a:lnTo>
                      <a:pt x="29" y="351"/>
                    </a:lnTo>
                    <a:lnTo>
                      <a:pt x="29" y="345"/>
                    </a:lnTo>
                    <a:lnTo>
                      <a:pt x="29" y="351"/>
                    </a:lnTo>
                    <a:lnTo>
                      <a:pt x="29" y="357"/>
                    </a:lnTo>
                    <a:lnTo>
                      <a:pt x="23" y="357"/>
                    </a:lnTo>
                    <a:lnTo>
                      <a:pt x="18" y="357"/>
                    </a:lnTo>
                    <a:lnTo>
                      <a:pt x="18" y="351"/>
                    </a:lnTo>
                    <a:lnTo>
                      <a:pt x="23" y="351"/>
                    </a:lnTo>
                    <a:lnTo>
                      <a:pt x="23" y="345"/>
                    </a:lnTo>
                    <a:lnTo>
                      <a:pt x="29" y="345"/>
                    </a:lnTo>
                    <a:lnTo>
                      <a:pt x="23" y="345"/>
                    </a:lnTo>
                    <a:lnTo>
                      <a:pt x="23" y="340"/>
                    </a:lnTo>
                    <a:lnTo>
                      <a:pt x="23" y="334"/>
                    </a:lnTo>
                    <a:lnTo>
                      <a:pt x="29" y="334"/>
                    </a:lnTo>
                    <a:lnTo>
                      <a:pt x="29" y="340"/>
                    </a:lnTo>
                    <a:lnTo>
                      <a:pt x="35" y="340"/>
                    </a:lnTo>
                    <a:lnTo>
                      <a:pt x="35" y="334"/>
                    </a:lnTo>
                    <a:lnTo>
                      <a:pt x="29" y="334"/>
                    </a:lnTo>
                    <a:lnTo>
                      <a:pt x="29" y="328"/>
                    </a:lnTo>
                    <a:lnTo>
                      <a:pt x="35" y="328"/>
                    </a:lnTo>
                    <a:lnTo>
                      <a:pt x="35" y="322"/>
                    </a:lnTo>
                    <a:lnTo>
                      <a:pt x="35" y="317"/>
                    </a:lnTo>
                    <a:lnTo>
                      <a:pt x="35" y="311"/>
                    </a:lnTo>
                    <a:lnTo>
                      <a:pt x="29" y="311"/>
                    </a:lnTo>
                    <a:lnTo>
                      <a:pt x="35" y="311"/>
                    </a:lnTo>
                    <a:lnTo>
                      <a:pt x="29" y="311"/>
                    </a:lnTo>
                    <a:lnTo>
                      <a:pt x="23" y="311"/>
                    </a:lnTo>
                    <a:lnTo>
                      <a:pt x="23" y="305"/>
                    </a:lnTo>
                    <a:lnTo>
                      <a:pt x="29" y="305"/>
                    </a:lnTo>
                    <a:lnTo>
                      <a:pt x="35" y="305"/>
                    </a:lnTo>
                    <a:lnTo>
                      <a:pt x="41" y="305"/>
                    </a:lnTo>
                    <a:lnTo>
                      <a:pt x="41" y="299"/>
                    </a:lnTo>
                    <a:lnTo>
                      <a:pt x="46" y="299"/>
                    </a:lnTo>
                    <a:lnTo>
                      <a:pt x="46" y="294"/>
                    </a:lnTo>
                    <a:lnTo>
                      <a:pt x="41" y="294"/>
                    </a:lnTo>
                    <a:lnTo>
                      <a:pt x="41" y="288"/>
                    </a:lnTo>
                    <a:lnTo>
                      <a:pt x="46" y="288"/>
                    </a:lnTo>
                    <a:lnTo>
                      <a:pt x="52" y="288"/>
                    </a:lnTo>
                    <a:lnTo>
                      <a:pt x="52" y="282"/>
                    </a:lnTo>
                    <a:lnTo>
                      <a:pt x="46" y="282"/>
                    </a:lnTo>
                    <a:lnTo>
                      <a:pt x="41" y="282"/>
                    </a:lnTo>
                    <a:lnTo>
                      <a:pt x="41" y="276"/>
                    </a:lnTo>
                    <a:lnTo>
                      <a:pt x="41" y="271"/>
                    </a:lnTo>
                    <a:lnTo>
                      <a:pt x="35" y="271"/>
                    </a:lnTo>
                    <a:lnTo>
                      <a:pt x="35" y="276"/>
                    </a:lnTo>
                    <a:lnTo>
                      <a:pt x="29" y="276"/>
                    </a:lnTo>
                    <a:lnTo>
                      <a:pt x="23" y="276"/>
                    </a:lnTo>
                    <a:lnTo>
                      <a:pt x="23" y="282"/>
                    </a:lnTo>
                    <a:lnTo>
                      <a:pt x="18" y="282"/>
                    </a:lnTo>
                    <a:lnTo>
                      <a:pt x="12" y="282"/>
                    </a:lnTo>
                    <a:lnTo>
                      <a:pt x="12" y="276"/>
                    </a:lnTo>
                    <a:lnTo>
                      <a:pt x="12" y="282"/>
                    </a:lnTo>
                    <a:lnTo>
                      <a:pt x="12" y="276"/>
                    </a:lnTo>
                    <a:lnTo>
                      <a:pt x="6" y="276"/>
                    </a:lnTo>
                    <a:lnTo>
                      <a:pt x="6" y="271"/>
                    </a:lnTo>
                    <a:lnTo>
                      <a:pt x="12" y="271"/>
                    </a:lnTo>
                    <a:lnTo>
                      <a:pt x="6" y="271"/>
                    </a:lnTo>
                    <a:lnTo>
                      <a:pt x="12" y="271"/>
                    </a:lnTo>
                    <a:lnTo>
                      <a:pt x="12" y="265"/>
                    </a:lnTo>
                    <a:lnTo>
                      <a:pt x="18" y="265"/>
                    </a:lnTo>
                    <a:lnTo>
                      <a:pt x="18" y="259"/>
                    </a:lnTo>
                    <a:lnTo>
                      <a:pt x="12" y="259"/>
                    </a:lnTo>
                    <a:lnTo>
                      <a:pt x="18" y="259"/>
                    </a:lnTo>
                    <a:lnTo>
                      <a:pt x="18" y="253"/>
                    </a:lnTo>
                    <a:lnTo>
                      <a:pt x="12" y="253"/>
                    </a:lnTo>
                    <a:lnTo>
                      <a:pt x="6" y="253"/>
                    </a:lnTo>
                    <a:lnTo>
                      <a:pt x="12" y="253"/>
                    </a:lnTo>
                    <a:lnTo>
                      <a:pt x="12" y="248"/>
                    </a:lnTo>
                    <a:lnTo>
                      <a:pt x="18" y="248"/>
                    </a:lnTo>
                    <a:lnTo>
                      <a:pt x="12" y="248"/>
                    </a:lnTo>
                    <a:lnTo>
                      <a:pt x="12" y="253"/>
                    </a:lnTo>
                    <a:lnTo>
                      <a:pt x="18" y="253"/>
                    </a:lnTo>
                    <a:lnTo>
                      <a:pt x="18" y="248"/>
                    </a:lnTo>
                    <a:lnTo>
                      <a:pt x="23" y="248"/>
                    </a:lnTo>
                    <a:lnTo>
                      <a:pt x="23" y="242"/>
                    </a:lnTo>
                    <a:lnTo>
                      <a:pt x="18" y="242"/>
                    </a:lnTo>
                    <a:lnTo>
                      <a:pt x="18" y="236"/>
                    </a:lnTo>
                    <a:lnTo>
                      <a:pt x="18" y="242"/>
                    </a:lnTo>
                    <a:lnTo>
                      <a:pt x="18" y="236"/>
                    </a:lnTo>
                    <a:lnTo>
                      <a:pt x="12" y="236"/>
                    </a:lnTo>
                    <a:lnTo>
                      <a:pt x="18" y="230"/>
                    </a:lnTo>
                    <a:lnTo>
                      <a:pt x="18" y="225"/>
                    </a:lnTo>
                    <a:lnTo>
                      <a:pt x="18" y="219"/>
                    </a:lnTo>
                    <a:lnTo>
                      <a:pt x="18" y="213"/>
                    </a:lnTo>
                    <a:lnTo>
                      <a:pt x="23" y="207"/>
                    </a:lnTo>
                    <a:lnTo>
                      <a:pt x="18" y="202"/>
                    </a:lnTo>
                    <a:lnTo>
                      <a:pt x="23" y="202"/>
                    </a:lnTo>
                    <a:lnTo>
                      <a:pt x="18" y="202"/>
                    </a:lnTo>
                    <a:lnTo>
                      <a:pt x="12" y="202"/>
                    </a:lnTo>
                    <a:lnTo>
                      <a:pt x="12" y="196"/>
                    </a:lnTo>
                    <a:lnTo>
                      <a:pt x="12" y="190"/>
                    </a:lnTo>
                    <a:lnTo>
                      <a:pt x="12" y="184"/>
                    </a:lnTo>
                    <a:lnTo>
                      <a:pt x="6" y="179"/>
                    </a:lnTo>
                    <a:lnTo>
                      <a:pt x="6" y="184"/>
                    </a:lnTo>
                    <a:lnTo>
                      <a:pt x="6" y="179"/>
                    </a:lnTo>
                    <a:lnTo>
                      <a:pt x="0" y="179"/>
                    </a:lnTo>
                    <a:lnTo>
                      <a:pt x="0" y="173"/>
                    </a:lnTo>
                    <a:lnTo>
                      <a:pt x="0" y="167"/>
                    </a:lnTo>
                    <a:lnTo>
                      <a:pt x="6" y="167"/>
                    </a:lnTo>
                    <a:lnTo>
                      <a:pt x="0" y="167"/>
                    </a:lnTo>
                    <a:lnTo>
                      <a:pt x="0" y="161"/>
                    </a:lnTo>
                    <a:lnTo>
                      <a:pt x="0" y="156"/>
                    </a:lnTo>
                    <a:lnTo>
                      <a:pt x="6" y="156"/>
                    </a:lnTo>
                    <a:lnTo>
                      <a:pt x="6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6" y="132"/>
                    </a:lnTo>
                    <a:lnTo>
                      <a:pt x="6" y="127"/>
                    </a:lnTo>
                    <a:lnTo>
                      <a:pt x="6" y="121"/>
                    </a:lnTo>
                    <a:lnTo>
                      <a:pt x="12" y="121"/>
                    </a:lnTo>
                    <a:lnTo>
                      <a:pt x="12" y="115"/>
                    </a:lnTo>
                    <a:lnTo>
                      <a:pt x="12" y="109"/>
                    </a:lnTo>
                    <a:lnTo>
                      <a:pt x="18" y="109"/>
                    </a:lnTo>
                    <a:lnTo>
                      <a:pt x="18" y="104"/>
                    </a:lnTo>
                    <a:lnTo>
                      <a:pt x="18" y="109"/>
                    </a:lnTo>
                    <a:lnTo>
                      <a:pt x="18" y="104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3" name="Freeform 393"/>
              <p:cNvSpPr>
                <a:spLocks/>
              </p:cNvSpPr>
              <p:nvPr/>
            </p:nvSpPr>
            <p:spPr bwMode="auto">
              <a:xfrm>
                <a:off x="782" y="2076"/>
                <a:ext cx="201" cy="173"/>
              </a:xfrm>
              <a:custGeom>
                <a:avLst/>
                <a:gdLst>
                  <a:gd name="T0" fmla="*/ 74 w 201"/>
                  <a:gd name="T1" fmla="*/ 35 h 173"/>
                  <a:gd name="T2" fmla="*/ 80 w 201"/>
                  <a:gd name="T3" fmla="*/ 29 h 173"/>
                  <a:gd name="T4" fmla="*/ 80 w 201"/>
                  <a:gd name="T5" fmla="*/ 18 h 173"/>
                  <a:gd name="T6" fmla="*/ 86 w 201"/>
                  <a:gd name="T7" fmla="*/ 23 h 173"/>
                  <a:gd name="T8" fmla="*/ 86 w 201"/>
                  <a:gd name="T9" fmla="*/ 12 h 173"/>
                  <a:gd name="T10" fmla="*/ 92 w 201"/>
                  <a:gd name="T11" fmla="*/ 6 h 173"/>
                  <a:gd name="T12" fmla="*/ 97 w 201"/>
                  <a:gd name="T13" fmla="*/ 12 h 173"/>
                  <a:gd name="T14" fmla="*/ 97 w 201"/>
                  <a:gd name="T15" fmla="*/ 23 h 173"/>
                  <a:gd name="T16" fmla="*/ 109 w 201"/>
                  <a:gd name="T17" fmla="*/ 23 h 173"/>
                  <a:gd name="T18" fmla="*/ 115 w 201"/>
                  <a:gd name="T19" fmla="*/ 35 h 173"/>
                  <a:gd name="T20" fmla="*/ 115 w 201"/>
                  <a:gd name="T21" fmla="*/ 46 h 173"/>
                  <a:gd name="T22" fmla="*/ 126 w 201"/>
                  <a:gd name="T23" fmla="*/ 46 h 173"/>
                  <a:gd name="T24" fmla="*/ 132 w 201"/>
                  <a:gd name="T25" fmla="*/ 46 h 173"/>
                  <a:gd name="T26" fmla="*/ 144 w 201"/>
                  <a:gd name="T27" fmla="*/ 52 h 173"/>
                  <a:gd name="T28" fmla="*/ 155 w 201"/>
                  <a:gd name="T29" fmla="*/ 58 h 173"/>
                  <a:gd name="T30" fmla="*/ 155 w 201"/>
                  <a:gd name="T31" fmla="*/ 69 h 173"/>
                  <a:gd name="T32" fmla="*/ 184 w 201"/>
                  <a:gd name="T33" fmla="*/ 75 h 173"/>
                  <a:gd name="T34" fmla="*/ 190 w 201"/>
                  <a:gd name="T35" fmla="*/ 81 h 173"/>
                  <a:gd name="T36" fmla="*/ 190 w 201"/>
                  <a:gd name="T37" fmla="*/ 98 h 173"/>
                  <a:gd name="T38" fmla="*/ 190 w 201"/>
                  <a:gd name="T39" fmla="*/ 110 h 173"/>
                  <a:gd name="T40" fmla="*/ 195 w 201"/>
                  <a:gd name="T41" fmla="*/ 127 h 173"/>
                  <a:gd name="T42" fmla="*/ 190 w 201"/>
                  <a:gd name="T43" fmla="*/ 144 h 173"/>
                  <a:gd name="T44" fmla="*/ 172 w 201"/>
                  <a:gd name="T45" fmla="*/ 150 h 173"/>
                  <a:gd name="T46" fmla="*/ 167 w 201"/>
                  <a:gd name="T47" fmla="*/ 156 h 173"/>
                  <a:gd name="T48" fmla="*/ 149 w 201"/>
                  <a:gd name="T49" fmla="*/ 150 h 173"/>
                  <a:gd name="T50" fmla="*/ 144 w 201"/>
                  <a:gd name="T51" fmla="*/ 133 h 173"/>
                  <a:gd name="T52" fmla="*/ 144 w 201"/>
                  <a:gd name="T53" fmla="*/ 133 h 173"/>
                  <a:gd name="T54" fmla="*/ 120 w 201"/>
                  <a:gd name="T55" fmla="*/ 133 h 173"/>
                  <a:gd name="T56" fmla="*/ 109 w 201"/>
                  <a:gd name="T57" fmla="*/ 115 h 173"/>
                  <a:gd name="T58" fmla="*/ 97 w 201"/>
                  <a:gd name="T59" fmla="*/ 127 h 173"/>
                  <a:gd name="T60" fmla="*/ 86 w 201"/>
                  <a:gd name="T61" fmla="*/ 127 h 173"/>
                  <a:gd name="T62" fmla="*/ 80 w 201"/>
                  <a:gd name="T63" fmla="*/ 121 h 173"/>
                  <a:gd name="T64" fmla="*/ 74 w 201"/>
                  <a:gd name="T65" fmla="*/ 138 h 173"/>
                  <a:gd name="T66" fmla="*/ 63 w 201"/>
                  <a:gd name="T67" fmla="*/ 150 h 173"/>
                  <a:gd name="T68" fmla="*/ 69 w 201"/>
                  <a:gd name="T69" fmla="*/ 156 h 173"/>
                  <a:gd name="T70" fmla="*/ 69 w 201"/>
                  <a:gd name="T71" fmla="*/ 173 h 173"/>
                  <a:gd name="T72" fmla="*/ 51 w 201"/>
                  <a:gd name="T73" fmla="*/ 161 h 173"/>
                  <a:gd name="T74" fmla="*/ 46 w 201"/>
                  <a:gd name="T75" fmla="*/ 167 h 173"/>
                  <a:gd name="T76" fmla="*/ 40 w 201"/>
                  <a:gd name="T77" fmla="*/ 161 h 173"/>
                  <a:gd name="T78" fmla="*/ 28 w 201"/>
                  <a:gd name="T79" fmla="*/ 161 h 173"/>
                  <a:gd name="T80" fmla="*/ 11 w 201"/>
                  <a:gd name="T81" fmla="*/ 150 h 173"/>
                  <a:gd name="T82" fmla="*/ 5 w 201"/>
                  <a:gd name="T83" fmla="*/ 144 h 173"/>
                  <a:gd name="T84" fmla="*/ 5 w 201"/>
                  <a:gd name="T85" fmla="*/ 144 h 173"/>
                  <a:gd name="T86" fmla="*/ 0 w 201"/>
                  <a:gd name="T87" fmla="*/ 127 h 173"/>
                  <a:gd name="T88" fmla="*/ 11 w 201"/>
                  <a:gd name="T89" fmla="*/ 127 h 173"/>
                  <a:gd name="T90" fmla="*/ 23 w 201"/>
                  <a:gd name="T91" fmla="*/ 115 h 173"/>
                  <a:gd name="T92" fmla="*/ 28 w 201"/>
                  <a:gd name="T93" fmla="*/ 98 h 173"/>
                  <a:gd name="T94" fmla="*/ 34 w 201"/>
                  <a:gd name="T95" fmla="*/ 81 h 173"/>
                  <a:gd name="T96" fmla="*/ 34 w 201"/>
                  <a:gd name="T97" fmla="*/ 69 h 173"/>
                  <a:gd name="T98" fmla="*/ 40 w 201"/>
                  <a:gd name="T99" fmla="*/ 64 h 173"/>
                  <a:gd name="T100" fmla="*/ 34 w 201"/>
                  <a:gd name="T101" fmla="*/ 52 h 173"/>
                  <a:gd name="T102" fmla="*/ 40 w 201"/>
                  <a:gd name="T103" fmla="*/ 46 h 173"/>
                  <a:gd name="T104" fmla="*/ 34 w 201"/>
                  <a:gd name="T105" fmla="*/ 29 h 173"/>
                  <a:gd name="T106" fmla="*/ 51 w 201"/>
                  <a:gd name="T107" fmla="*/ 23 h 173"/>
                  <a:gd name="T108" fmla="*/ 63 w 201"/>
                  <a:gd name="T109" fmla="*/ 29 h 17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01" h="173">
                    <a:moveTo>
                      <a:pt x="63" y="29"/>
                    </a:moveTo>
                    <a:lnTo>
                      <a:pt x="69" y="29"/>
                    </a:lnTo>
                    <a:lnTo>
                      <a:pt x="74" y="29"/>
                    </a:lnTo>
                    <a:lnTo>
                      <a:pt x="74" y="35"/>
                    </a:lnTo>
                    <a:lnTo>
                      <a:pt x="74" y="29"/>
                    </a:lnTo>
                    <a:lnTo>
                      <a:pt x="74" y="35"/>
                    </a:lnTo>
                    <a:lnTo>
                      <a:pt x="80" y="35"/>
                    </a:lnTo>
                    <a:lnTo>
                      <a:pt x="80" y="29"/>
                    </a:lnTo>
                    <a:lnTo>
                      <a:pt x="86" y="29"/>
                    </a:lnTo>
                    <a:lnTo>
                      <a:pt x="80" y="29"/>
                    </a:lnTo>
                    <a:lnTo>
                      <a:pt x="80" y="23"/>
                    </a:lnTo>
                    <a:lnTo>
                      <a:pt x="80" y="18"/>
                    </a:lnTo>
                    <a:lnTo>
                      <a:pt x="80" y="23"/>
                    </a:lnTo>
                    <a:lnTo>
                      <a:pt x="80" y="18"/>
                    </a:lnTo>
                    <a:lnTo>
                      <a:pt x="80" y="23"/>
                    </a:lnTo>
                    <a:lnTo>
                      <a:pt x="86" y="23"/>
                    </a:lnTo>
                    <a:lnTo>
                      <a:pt x="86" y="18"/>
                    </a:lnTo>
                    <a:lnTo>
                      <a:pt x="80" y="18"/>
                    </a:lnTo>
                    <a:lnTo>
                      <a:pt x="86" y="18"/>
                    </a:lnTo>
                    <a:lnTo>
                      <a:pt x="86" y="12"/>
                    </a:lnTo>
                    <a:lnTo>
                      <a:pt x="86" y="18"/>
                    </a:lnTo>
                    <a:lnTo>
                      <a:pt x="86" y="12"/>
                    </a:lnTo>
                    <a:lnTo>
                      <a:pt x="92" y="12"/>
                    </a:lnTo>
                    <a:lnTo>
                      <a:pt x="92" y="6"/>
                    </a:lnTo>
                    <a:lnTo>
                      <a:pt x="92" y="0"/>
                    </a:lnTo>
                    <a:lnTo>
                      <a:pt x="97" y="0"/>
                    </a:lnTo>
                    <a:lnTo>
                      <a:pt x="97" y="6"/>
                    </a:lnTo>
                    <a:lnTo>
                      <a:pt x="97" y="12"/>
                    </a:lnTo>
                    <a:lnTo>
                      <a:pt x="97" y="18"/>
                    </a:lnTo>
                    <a:lnTo>
                      <a:pt x="103" y="18"/>
                    </a:lnTo>
                    <a:lnTo>
                      <a:pt x="97" y="18"/>
                    </a:lnTo>
                    <a:lnTo>
                      <a:pt x="97" y="23"/>
                    </a:lnTo>
                    <a:lnTo>
                      <a:pt x="103" y="23"/>
                    </a:lnTo>
                    <a:lnTo>
                      <a:pt x="103" y="18"/>
                    </a:lnTo>
                    <a:lnTo>
                      <a:pt x="103" y="23"/>
                    </a:lnTo>
                    <a:lnTo>
                      <a:pt x="109" y="23"/>
                    </a:lnTo>
                    <a:lnTo>
                      <a:pt x="109" y="29"/>
                    </a:lnTo>
                    <a:lnTo>
                      <a:pt x="115" y="29"/>
                    </a:lnTo>
                    <a:lnTo>
                      <a:pt x="120" y="35"/>
                    </a:lnTo>
                    <a:lnTo>
                      <a:pt x="115" y="35"/>
                    </a:lnTo>
                    <a:lnTo>
                      <a:pt x="115" y="41"/>
                    </a:lnTo>
                    <a:lnTo>
                      <a:pt x="109" y="41"/>
                    </a:lnTo>
                    <a:lnTo>
                      <a:pt x="109" y="46"/>
                    </a:lnTo>
                    <a:lnTo>
                      <a:pt x="115" y="46"/>
                    </a:lnTo>
                    <a:lnTo>
                      <a:pt x="115" y="41"/>
                    </a:lnTo>
                    <a:lnTo>
                      <a:pt x="115" y="46"/>
                    </a:lnTo>
                    <a:lnTo>
                      <a:pt x="120" y="46"/>
                    </a:lnTo>
                    <a:lnTo>
                      <a:pt x="126" y="46"/>
                    </a:lnTo>
                    <a:lnTo>
                      <a:pt x="132" y="41"/>
                    </a:lnTo>
                    <a:lnTo>
                      <a:pt x="138" y="41"/>
                    </a:lnTo>
                    <a:lnTo>
                      <a:pt x="138" y="46"/>
                    </a:lnTo>
                    <a:lnTo>
                      <a:pt x="132" y="46"/>
                    </a:lnTo>
                    <a:lnTo>
                      <a:pt x="138" y="52"/>
                    </a:lnTo>
                    <a:lnTo>
                      <a:pt x="138" y="46"/>
                    </a:lnTo>
                    <a:lnTo>
                      <a:pt x="138" y="52"/>
                    </a:lnTo>
                    <a:lnTo>
                      <a:pt x="144" y="52"/>
                    </a:lnTo>
                    <a:lnTo>
                      <a:pt x="149" y="46"/>
                    </a:lnTo>
                    <a:lnTo>
                      <a:pt x="149" y="52"/>
                    </a:lnTo>
                    <a:lnTo>
                      <a:pt x="149" y="58"/>
                    </a:lnTo>
                    <a:lnTo>
                      <a:pt x="155" y="58"/>
                    </a:lnTo>
                    <a:lnTo>
                      <a:pt x="155" y="64"/>
                    </a:lnTo>
                    <a:lnTo>
                      <a:pt x="149" y="64"/>
                    </a:lnTo>
                    <a:lnTo>
                      <a:pt x="155" y="64"/>
                    </a:lnTo>
                    <a:lnTo>
                      <a:pt x="155" y="69"/>
                    </a:lnTo>
                    <a:lnTo>
                      <a:pt x="167" y="81"/>
                    </a:lnTo>
                    <a:lnTo>
                      <a:pt x="172" y="69"/>
                    </a:lnTo>
                    <a:lnTo>
                      <a:pt x="178" y="75"/>
                    </a:lnTo>
                    <a:lnTo>
                      <a:pt x="184" y="75"/>
                    </a:lnTo>
                    <a:lnTo>
                      <a:pt x="190" y="75"/>
                    </a:lnTo>
                    <a:lnTo>
                      <a:pt x="195" y="75"/>
                    </a:lnTo>
                    <a:lnTo>
                      <a:pt x="195" y="81"/>
                    </a:lnTo>
                    <a:lnTo>
                      <a:pt x="190" y="81"/>
                    </a:lnTo>
                    <a:lnTo>
                      <a:pt x="195" y="81"/>
                    </a:lnTo>
                    <a:lnTo>
                      <a:pt x="195" y="87"/>
                    </a:lnTo>
                    <a:lnTo>
                      <a:pt x="190" y="92"/>
                    </a:lnTo>
                    <a:lnTo>
                      <a:pt x="190" y="98"/>
                    </a:lnTo>
                    <a:lnTo>
                      <a:pt x="190" y="104"/>
                    </a:lnTo>
                    <a:lnTo>
                      <a:pt x="184" y="104"/>
                    </a:lnTo>
                    <a:lnTo>
                      <a:pt x="190" y="104"/>
                    </a:lnTo>
                    <a:lnTo>
                      <a:pt x="190" y="110"/>
                    </a:lnTo>
                    <a:lnTo>
                      <a:pt x="195" y="110"/>
                    </a:lnTo>
                    <a:lnTo>
                      <a:pt x="195" y="115"/>
                    </a:lnTo>
                    <a:lnTo>
                      <a:pt x="201" y="121"/>
                    </a:lnTo>
                    <a:lnTo>
                      <a:pt x="195" y="127"/>
                    </a:lnTo>
                    <a:lnTo>
                      <a:pt x="195" y="133"/>
                    </a:lnTo>
                    <a:lnTo>
                      <a:pt x="195" y="138"/>
                    </a:lnTo>
                    <a:lnTo>
                      <a:pt x="190" y="138"/>
                    </a:lnTo>
                    <a:lnTo>
                      <a:pt x="190" y="144"/>
                    </a:lnTo>
                    <a:lnTo>
                      <a:pt x="184" y="144"/>
                    </a:lnTo>
                    <a:lnTo>
                      <a:pt x="184" y="150"/>
                    </a:lnTo>
                    <a:lnTo>
                      <a:pt x="178" y="150"/>
                    </a:lnTo>
                    <a:lnTo>
                      <a:pt x="172" y="150"/>
                    </a:lnTo>
                    <a:lnTo>
                      <a:pt x="167" y="150"/>
                    </a:lnTo>
                    <a:lnTo>
                      <a:pt x="167" y="156"/>
                    </a:lnTo>
                    <a:lnTo>
                      <a:pt x="167" y="161"/>
                    </a:lnTo>
                    <a:lnTo>
                      <a:pt x="167" y="156"/>
                    </a:lnTo>
                    <a:lnTo>
                      <a:pt x="161" y="150"/>
                    </a:lnTo>
                    <a:lnTo>
                      <a:pt x="155" y="150"/>
                    </a:lnTo>
                    <a:lnTo>
                      <a:pt x="155" y="144"/>
                    </a:lnTo>
                    <a:lnTo>
                      <a:pt x="149" y="150"/>
                    </a:lnTo>
                    <a:lnTo>
                      <a:pt x="149" y="144"/>
                    </a:lnTo>
                    <a:lnTo>
                      <a:pt x="149" y="138"/>
                    </a:lnTo>
                    <a:lnTo>
                      <a:pt x="144" y="138"/>
                    </a:lnTo>
                    <a:lnTo>
                      <a:pt x="144" y="133"/>
                    </a:lnTo>
                    <a:lnTo>
                      <a:pt x="144" y="138"/>
                    </a:lnTo>
                    <a:lnTo>
                      <a:pt x="138" y="138"/>
                    </a:lnTo>
                    <a:lnTo>
                      <a:pt x="138" y="133"/>
                    </a:lnTo>
                    <a:lnTo>
                      <a:pt x="144" y="133"/>
                    </a:lnTo>
                    <a:lnTo>
                      <a:pt x="138" y="127"/>
                    </a:lnTo>
                    <a:lnTo>
                      <a:pt x="132" y="127"/>
                    </a:lnTo>
                    <a:lnTo>
                      <a:pt x="126" y="133"/>
                    </a:lnTo>
                    <a:lnTo>
                      <a:pt x="120" y="133"/>
                    </a:lnTo>
                    <a:lnTo>
                      <a:pt x="120" y="127"/>
                    </a:lnTo>
                    <a:lnTo>
                      <a:pt x="115" y="127"/>
                    </a:lnTo>
                    <a:lnTo>
                      <a:pt x="115" y="121"/>
                    </a:lnTo>
                    <a:lnTo>
                      <a:pt x="109" y="115"/>
                    </a:lnTo>
                    <a:lnTo>
                      <a:pt x="109" y="121"/>
                    </a:lnTo>
                    <a:lnTo>
                      <a:pt x="103" y="121"/>
                    </a:lnTo>
                    <a:lnTo>
                      <a:pt x="97" y="121"/>
                    </a:lnTo>
                    <a:lnTo>
                      <a:pt x="97" y="127"/>
                    </a:lnTo>
                    <a:lnTo>
                      <a:pt x="92" y="127"/>
                    </a:lnTo>
                    <a:lnTo>
                      <a:pt x="92" y="133"/>
                    </a:lnTo>
                    <a:lnTo>
                      <a:pt x="92" y="127"/>
                    </a:lnTo>
                    <a:lnTo>
                      <a:pt x="86" y="127"/>
                    </a:lnTo>
                    <a:lnTo>
                      <a:pt x="92" y="127"/>
                    </a:lnTo>
                    <a:lnTo>
                      <a:pt x="86" y="127"/>
                    </a:lnTo>
                    <a:lnTo>
                      <a:pt x="86" y="121"/>
                    </a:lnTo>
                    <a:lnTo>
                      <a:pt x="80" y="121"/>
                    </a:lnTo>
                    <a:lnTo>
                      <a:pt x="74" y="121"/>
                    </a:lnTo>
                    <a:lnTo>
                      <a:pt x="74" y="127"/>
                    </a:lnTo>
                    <a:lnTo>
                      <a:pt x="74" y="133"/>
                    </a:lnTo>
                    <a:lnTo>
                      <a:pt x="74" y="138"/>
                    </a:lnTo>
                    <a:lnTo>
                      <a:pt x="69" y="138"/>
                    </a:lnTo>
                    <a:lnTo>
                      <a:pt x="69" y="144"/>
                    </a:lnTo>
                    <a:lnTo>
                      <a:pt x="63" y="144"/>
                    </a:lnTo>
                    <a:lnTo>
                      <a:pt x="63" y="150"/>
                    </a:lnTo>
                    <a:lnTo>
                      <a:pt x="69" y="150"/>
                    </a:lnTo>
                    <a:lnTo>
                      <a:pt x="74" y="150"/>
                    </a:lnTo>
                    <a:lnTo>
                      <a:pt x="74" y="156"/>
                    </a:lnTo>
                    <a:lnTo>
                      <a:pt x="69" y="156"/>
                    </a:lnTo>
                    <a:lnTo>
                      <a:pt x="69" y="161"/>
                    </a:lnTo>
                    <a:lnTo>
                      <a:pt x="74" y="167"/>
                    </a:lnTo>
                    <a:lnTo>
                      <a:pt x="69" y="167"/>
                    </a:lnTo>
                    <a:lnTo>
                      <a:pt x="69" y="173"/>
                    </a:lnTo>
                    <a:lnTo>
                      <a:pt x="63" y="167"/>
                    </a:lnTo>
                    <a:lnTo>
                      <a:pt x="57" y="167"/>
                    </a:lnTo>
                    <a:lnTo>
                      <a:pt x="57" y="161"/>
                    </a:lnTo>
                    <a:lnTo>
                      <a:pt x="51" y="161"/>
                    </a:lnTo>
                    <a:lnTo>
                      <a:pt x="51" y="167"/>
                    </a:lnTo>
                    <a:lnTo>
                      <a:pt x="51" y="161"/>
                    </a:lnTo>
                    <a:lnTo>
                      <a:pt x="46" y="161"/>
                    </a:lnTo>
                    <a:lnTo>
                      <a:pt x="46" y="167"/>
                    </a:lnTo>
                    <a:lnTo>
                      <a:pt x="40" y="167"/>
                    </a:lnTo>
                    <a:lnTo>
                      <a:pt x="40" y="161"/>
                    </a:lnTo>
                    <a:lnTo>
                      <a:pt x="34" y="161"/>
                    </a:lnTo>
                    <a:lnTo>
                      <a:pt x="40" y="161"/>
                    </a:lnTo>
                    <a:lnTo>
                      <a:pt x="40" y="156"/>
                    </a:lnTo>
                    <a:lnTo>
                      <a:pt x="34" y="156"/>
                    </a:lnTo>
                    <a:lnTo>
                      <a:pt x="28" y="156"/>
                    </a:lnTo>
                    <a:lnTo>
                      <a:pt x="28" y="161"/>
                    </a:lnTo>
                    <a:lnTo>
                      <a:pt x="23" y="156"/>
                    </a:lnTo>
                    <a:lnTo>
                      <a:pt x="17" y="156"/>
                    </a:lnTo>
                    <a:lnTo>
                      <a:pt x="17" y="150"/>
                    </a:lnTo>
                    <a:lnTo>
                      <a:pt x="11" y="150"/>
                    </a:lnTo>
                    <a:lnTo>
                      <a:pt x="11" y="144"/>
                    </a:lnTo>
                    <a:lnTo>
                      <a:pt x="5" y="144"/>
                    </a:lnTo>
                    <a:lnTo>
                      <a:pt x="11" y="144"/>
                    </a:lnTo>
                    <a:lnTo>
                      <a:pt x="5" y="144"/>
                    </a:lnTo>
                    <a:lnTo>
                      <a:pt x="5" y="138"/>
                    </a:lnTo>
                    <a:lnTo>
                      <a:pt x="5" y="144"/>
                    </a:lnTo>
                    <a:lnTo>
                      <a:pt x="0" y="144"/>
                    </a:lnTo>
                    <a:lnTo>
                      <a:pt x="5" y="144"/>
                    </a:lnTo>
                    <a:lnTo>
                      <a:pt x="5" y="138"/>
                    </a:lnTo>
                    <a:lnTo>
                      <a:pt x="5" y="133"/>
                    </a:lnTo>
                    <a:lnTo>
                      <a:pt x="0" y="133"/>
                    </a:lnTo>
                    <a:lnTo>
                      <a:pt x="0" y="127"/>
                    </a:lnTo>
                    <a:lnTo>
                      <a:pt x="5" y="127"/>
                    </a:lnTo>
                    <a:lnTo>
                      <a:pt x="11" y="127"/>
                    </a:lnTo>
                    <a:lnTo>
                      <a:pt x="17" y="127"/>
                    </a:lnTo>
                    <a:lnTo>
                      <a:pt x="11" y="127"/>
                    </a:lnTo>
                    <a:lnTo>
                      <a:pt x="11" y="121"/>
                    </a:lnTo>
                    <a:lnTo>
                      <a:pt x="17" y="121"/>
                    </a:lnTo>
                    <a:lnTo>
                      <a:pt x="17" y="115"/>
                    </a:lnTo>
                    <a:lnTo>
                      <a:pt x="23" y="115"/>
                    </a:lnTo>
                    <a:lnTo>
                      <a:pt x="23" y="110"/>
                    </a:ln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8"/>
                    </a:lnTo>
                    <a:lnTo>
                      <a:pt x="34" y="98"/>
                    </a:lnTo>
                    <a:lnTo>
                      <a:pt x="34" y="92"/>
                    </a:lnTo>
                    <a:lnTo>
                      <a:pt x="34" y="87"/>
                    </a:lnTo>
                    <a:lnTo>
                      <a:pt x="34" y="81"/>
                    </a:lnTo>
                    <a:lnTo>
                      <a:pt x="34" y="75"/>
                    </a:lnTo>
                    <a:lnTo>
                      <a:pt x="28" y="75"/>
                    </a:lnTo>
                    <a:lnTo>
                      <a:pt x="34" y="75"/>
                    </a:lnTo>
                    <a:lnTo>
                      <a:pt x="34" y="69"/>
                    </a:lnTo>
                    <a:lnTo>
                      <a:pt x="28" y="69"/>
                    </a:lnTo>
                    <a:lnTo>
                      <a:pt x="34" y="69"/>
                    </a:lnTo>
                    <a:lnTo>
                      <a:pt x="34" y="64"/>
                    </a:lnTo>
                    <a:lnTo>
                      <a:pt x="40" y="64"/>
                    </a:lnTo>
                    <a:lnTo>
                      <a:pt x="34" y="58"/>
                    </a:lnTo>
                    <a:lnTo>
                      <a:pt x="40" y="58"/>
                    </a:lnTo>
                    <a:lnTo>
                      <a:pt x="40" y="52"/>
                    </a:lnTo>
                    <a:lnTo>
                      <a:pt x="34" y="52"/>
                    </a:lnTo>
                    <a:lnTo>
                      <a:pt x="40" y="52"/>
                    </a:lnTo>
                    <a:lnTo>
                      <a:pt x="40" y="46"/>
                    </a:lnTo>
                    <a:lnTo>
                      <a:pt x="34" y="46"/>
                    </a:lnTo>
                    <a:lnTo>
                      <a:pt x="40" y="46"/>
                    </a:lnTo>
                    <a:lnTo>
                      <a:pt x="40" y="41"/>
                    </a:lnTo>
                    <a:lnTo>
                      <a:pt x="40" y="35"/>
                    </a:lnTo>
                    <a:lnTo>
                      <a:pt x="40" y="29"/>
                    </a:lnTo>
                    <a:lnTo>
                      <a:pt x="34" y="29"/>
                    </a:lnTo>
                    <a:lnTo>
                      <a:pt x="34" y="23"/>
                    </a:lnTo>
                    <a:lnTo>
                      <a:pt x="40" y="23"/>
                    </a:lnTo>
                    <a:lnTo>
                      <a:pt x="46" y="23"/>
                    </a:lnTo>
                    <a:lnTo>
                      <a:pt x="51" y="23"/>
                    </a:lnTo>
                    <a:lnTo>
                      <a:pt x="46" y="23"/>
                    </a:lnTo>
                    <a:lnTo>
                      <a:pt x="51" y="23"/>
                    </a:lnTo>
                    <a:lnTo>
                      <a:pt x="57" y="29"/>
                    </a:lnTo>
                    <a:lnTo>
                      <a:pt x="63" y="29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4" name="Freeform 394"/>
              <p:cNvSpPr>
                <a:spLocks noEditPoints="1"/>
              </p:cNvSpPr>
              <p:nvPr/>
            </p:nvSpPr>
            <p:spPr bwMode="auto">
              <a:xfrm>
                <a:off x="833" y="2191"/>
                <a:ext cx="231" cy="185"/>
              </a:xfrm>
              <a:custGeom>
                <a:avLst/>
                <a:gdLst>
                  <a:gd name="T0" fmla="*/ 52 w 231"/>
                  <a:gd name="T1" fmla="*/ 6 h 185"/>
                  <a:gd name="T2" fmla="*/ 64 w 231"/>
                  <a:gd name="T3" fmla="*/ 12 h 185"/>
                  <a:gd name="T4" fmla="*/ 81 w 231"/>
                  <a:gd name="T5" fmla="*/ 12 h 185"/>
                  <a:gd name="T6" fmla="*/ 87 w 231"/>
                  <a:gd name="T7" fmla="*/ 23 h 185"/>
                  <a:gd name="T8" fmla="*/ 98 w 231"/>
                  <a:gd name="T9" fmla="*/ 23 h 185"/>
                  <a:gd name="T10" fmla="*/ 104 w 231"/>
                  <a:gd name="T11" fmla="*/ 35 h 185"/>
                  <a:gd name="T12" fmla="*/ 116 w 231"/>
                  <a:gd name="T13" fmla="*/ 41 h 185"/>
                  <a:gd name="T14" fmla="*/ 133 w 231"/>
                  <a:gd name="T15" fmla="*/ 35 h 185"/>
                  <a:gd name="T16" fmla="*/ 144 w 231"/>
                  <a:gd name="T17" fmla="*/ 23 h 185"/>
                  <a:gd name="T18" fmla="*/ 150 w 231"/>
                  <a:gd name="T19" fmla="*/ 12 h 185"/>
                  <a:gd name="T20" fmla="*/ 156 w 231"/>
                  <a:gd name="T21" fmla="*/ 18 h 185"/>
                  <a:gd name="T22" fmla="*/ 156 w 231"/>
                  <a:gd name="T23" fmla="*/ 23 h 185"/>
                  <a:gd name="T24" fmla="*/ 167 w 231"/>
                  <a:gd name="T25" fmla="*/ 35 h 185"/>
                  <a:gd name="T26" fmla="*/ 179 w 231"/>
                  <a:gd name="T27" fmla="*/ 35 h 185"/>
                  <a:gd name="T28" fmla="*/ 196 w 231"/>
                  <a:gd name="T29" fmla="*/ 29 h 185"/>
                  <a:gd name="T30" fmla="*/ 202 w 231"/>
                  <a:gd name="T31" fmla="*/ 35 h 185"/>
                  <a:gd name="T32" fmla="*/ 208 w 231"/>
                  <a:gd name="T33" fmla="*/ 52 h 185"/>
                  <a:gd name="T34" fmla="*/ 208 w 231"/>
                  <a:gd name="T35" fmla="*/ 64 h 185"/>
                  <a:gd name="T36" fmla="*/ 219 w 231"/>
                  <a:gd name="T37" fmla="*/ 69 h 185"/>
                  <a:gd name="T38" fmla="*/ 219 w 231"/>
                  <a:gd name="T39" fmla="*/ 75 h 185"/>
                  <a:gd name="T40" fmla="*/ 225 w 231"/>
                  <a:gd name="T41" fmla="*/ 81 h 185"/>
                  <a:gd name="T42" fmla="*/ 213 w 231"/>
                  <a:gd name="T43" fmla="*/ 87 h 185"/>
                  <a:gd name="T44" fmla="*/ 208 w 231"/>
                  <a:gd name="T45" fmla="*/ 92 h 185"/>
                  <a:gd name="T46" fmla="*/ 196 w 231"/>
                  <a:gd name="T47" fmla="*/ 104 h 185"/>
                  <a:gd name="T48" fmla="*/ 179 w 231"/>
                  <a:gd name="T49" fmla="*/ 115 h 185"/>
                  <a:gd name="T50" fmla="*/ 173 w 231"/>
                  <a:gd name="T51" fmla="*/ 121 h 185"/>
                  <a:gd name="T52" fmla="*/ 167 w 231"/>
                  <a:gd name="T53" fmla="*/ 127 h 185"/>
                  <a:gd name="T54" fmla="*/ 156 w 231"/>
                  <a:gd name="T55" fmla="*/ 138 h 185"/>
                  <a:gd name="T56" fmla="*/ 150 w 231"/>
                  <a:gd name="T57" fmla="*/ 144 h 185"/>
                  <a:gd name="T58" fmla="*/ 139 w 231"/>
                  <a:gd name="T59" fmla="*/ 144 h 185"/>
                  <a:gd name="T60" fmla="*/ 133 w 231"/>
                  <a:gd name="T61" fmla="*/ 150 h 185"/>
                  <a:gd name="T62" fmla="*/ 116 w 231"/>
                  <a:gd name="T63" fmla="*/ 162 h 185"/>
                  <a:gd name="T64" fmla="*/ 110 w 231"/>
                  <a:gd name="T65" fmla="*/ 156 h 185"/>
                  <a:gd name="T66" fmla="*/ 98 w 231"/>
                  <a:gd name="T67" fmla="*/ 167 h 185"/>
                  <a:gd name="T68" fmla="*/ 87 w 231"/>
                  <a:gd name="T69" fmla="*/ 179 h 185"/>
                  <a:gd name="T70" fmla="*/ 64 w 231"/>
                  <a:gd name="T71" fmla="*/ 179 h 185"/>
                  <a:gd name="T72" fmla="*/ 52 w 231"/>
                  <a:gd name="T73" fmla="*/ 185 h 185"/>
                  <a:gd name="T74" fmla="*/ 41 w 231"/>
                  <a:gd name="T75" fmla="*/ 179 h 185"/>
                  <a:gd name="T76" fmla="*/ 46 w 231"/>
                  <a:gd name="T77" fmla="*/ 162 h 185"/>
                  <a:gd name="T78" fmla="*/ 35 w 231"/>
                  <a:gd name="T79" fmla="*/ 156 h 185"/>
                  <a:gd name="T80" fmla="*/ 41 w 231"/>
                  <a:gd name="T81" fmla="*/ 144 h 185"/>
                  <a:gd name="T82" fmla="*/ 29 w 231"/>
                  <a:gd name="T83" fmla="*/ 133 h 185"/>
                  <a:gd name="T84" fmla="*/ 29 w 231"/>
                  <a:gd name="T85" fmla="*/ 121 h 185"/>
                  <a:gd name="T86" fmla="*/ 23 w 231"/>
                  <a:gd name="T87" fmla="*/ 110 h 185"/>
                  <a:gd name="T88" fmla="*/ 23 w 231"/>
                  <a:gd name="T89" fmla="*/ 98 h 185"/>
                  <a:gd name="T90" fmla="*/ 6 w 231"/>
                  <a:gd name="T91" fmla="*/ 92 h 185"/>
                  <a:gd name="T92" fmla="*/ 6 w 231"/>
                  <a:gd name="T93" fmla="*/ 69 h 185"/>
                  <a:gd name="T94" fmla="*/ 6 w 231"/>
                  <a:gd name="T95" fmla="*/ 58 h 185"/>
                  <a:gd name="T96" fmla="*/ 18 w 231"/>
                  <a:gd name="T97" fmla="*/ 52 h 185"/>
                  <a:gd name="T98" fmla="*/ 23 w 231"/>
                  <a:gd name="T99" fmla="*/ 41 h 185"/>
                  <a:gd name="T100" fmla="*/ 12 w 231"/>
                  <a:gd name="T101" fmla="*/ 29 h 185"/>
                  <a:gd name="T102" fmla="*/ 23 w 231"/>
                  <a:gd name="T103" fmla="*/ 18 h 185"/>
                  <a:gd name="T104" fmla="*/ 35 w 231"/>
                  <a:gd name="T105" fmla="*/ 6 h 185"/>
                  <a:gd name="T106" fmla="*/ 41 w 231"/>
                  <a:gd name="T107" fmla="*/ 12 h 185"/>
                  <a:gd name="T108" fmla="*/ 173 w 231"/>
                  <a:gd name="T109" fmla="*/ 133 h 18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31" h="185">
                    <a:moveTo>
                      <a:pt x="41" y="12"/>
                    </a:moveTo>
                    <a:lnTo>
                      <a:pt x="46" y="12"/>
                    </a:lnTo>
                    <a:lnTo>
                      <a:pt x="46" y="6"/>
                    </a:lnTo>
                    <a:lnTo>
                      <a:pt x="52" y="6"/>
                    </a:lnTo>
                    <a:lnTo>
                      <a:pt x="58" y="6"/>
                    </a:lnTo>
                    <a:lnTo>
                      <a:pt x="58" y="0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69" y="12"/>
                    </a:lnTo>
                    <a:lnTo>
                      <a:pt x="69" y="18"/>
                    </a:lnTo>
                    <a:lnTo>
                      <a:pt x="75" y="18"/>
                    </a:lnTo>
                    <a:lnTo>
                      <a:pt x="81" y="12"/>
                    </a:lnTo>
                    <a:lnTo>
                      <a:pt x="87" y="12"/>
                    </a:lnTo>
                    <a:lnTo>
                      <a:pt x="93" y="18"/>
                    </a:lnTo>
                    <a:lnTo>
                      <a:pt x="87" y="18"/>
                    </a:lnTo>
                    <a:lnTo>
                      <a:pt x="87" y="23"/>
                    </a:lnTo>
                    <a:lnTo>
                      <a:pt x="93" y="23"/>
                    </a:lnTo>
                    <a:lnTo>
                      <a:pt x="93" y="18"/>
                    </a:lnTo>
                    <a:lnTo>
                      <a:pt x="93" y="23"/>
                    </a:lnTo>
                    <a:lnTo>
                      <a:pt x="98" y="23"/>
                    </a:lnTo>
                    <a:lnTo>
                      <a:pt x="98" y="29"/>
                    </a:lnTo>
                    <a:lnTo>
                      <a:pt x="98" y="35"/>
                    </a:lnTo>
                    <a:lnTo>
                      <a:pt x="104" y="29"/>
                    </a:lnTo>
                    <a:lnTo>
                      <a:pt x="104" y="35"/>
                    </a:lnTo>
                    <a:lnTo>
                      <a:pt x="110" y="35"/>
                    </a:lnTo>
                    <a:lnTo>
                      <a:pt x="116" y="41"/>
                    </a:lnTo>
                    <a:lnTo>
                      <a:pt x="116" y="46"/>
                    </a:lnTo>
                    <a:lnTo>
                      <a:pt x="116" y="41"/>
                    </a:lnTo>
                    <a:lnTo>
                      <a:pt x="116" y="35"/>
                    </a:lnTo>
                    <a:lnTo>
                      <a:pt x="121" y="35"/>
                    </a:lnTo>
                    <a:lnTo>
                      <a:pt x="127" y="35"/>
                    </a:lnTo>
                    <a:lnTo>
                      <a:pt x="133" y="35"/>
                    </a:lnTo>
                    <a:lnTo>
                      <a:pt x="133" y="29"/>
                    </a:lnTo>
                    <a:lnTo>
                      <a:pt x="139" y="29"/>
                    </a:lnTo>
                    <a:lnTo>
                      <a:pt x="139" y="23"/>
                    </a:lnTo>
                    <a:lnTo>
                      <a:pt x="144" y="23"/>
                    </a:lnTo>
                    <a:lnTo>
                      <a:pt x="144" y="18"/>
                    </a:lnTo>
                    <a:lnTo>
                      <a:pt x="144" y="12"/>
                    </a:lnTo>
                    <a:lnTo>
                      <a:pt x="150" y="6"/>
                    </a:lnTo>
                    <a:lnTo>
                      <a:pt x="150" y="12"/>
                    </a:lnTo>
                    <a:lnTo>
                      <a:pt x="156" y="12"/>
                    </a:lnTo>
                    <a:lnTo>
                      <a:pt x="150" y="12"/>
                    </a:lnTo>
                    <a:lnTo>
                      <a:pt x="150" y="18"/>
                    </a:lnTo>
                    <a:lnTo>
                      <a:pt x="156" y="18"/>
                    </a:lnTo>
                    <a:lnTo>
                      <a:pt x="156" y="12"/>
                    </a:lnTo>
                    <a:lnTo>
                      <a:pt x="162" y="12"/>
                    </a:lnTo>
                    <a:lnTo>
                      <a:pt x="156" y="18"/>
                    </a:lnTo>
                    <a:lnTo>
                      <a:pt x="156" y="23"/>
                    </a:lnTo>
                    <a:lnTo>
                      <a:pt x="156" y="29"/>
                    </a:lnTo>
                    <a:lnTo>
                      <a:pt x="162" y="29"/>
                    </a:lnTo>
                    <a:lnTo>
                      <a:pt x="167" y="29"/>
                    </a:lnTo>
                    <a:lnTo>
                      <a:pt x="167" y="35"/>
                    </a:lnTo>
                    <a:lnTo>
                      <a:pt x="167" y="41"/>
                    </a:lnTo>
                    <a:lnTo>
                      <a:pt x="173" y="41"/>
                    </a:lnTo>
                    <a:lnTo>
                      <a:pt x="173" y="35"/>
                    </a:lnTo>
                    <a:lnTo>
                      <a:pt x="179" y="35"/>
                    </a:lnTo>
                    <a:lnTo>
                      <a:pt x="179" y="29"/>
                    </a:lnTo>
                    <a:lnTo>
                      <a:pt x="185" y="29"/>
                    </a:lnTo>
                    <a:lnTo>
                      <a:pt x="190" y="29"/>
                    </a:lnTo>
                    <a:lnTo>
                      <a:pt x="196" y="29"/>
                    </a:lnTo>
                    <a:lnTo>
                      <a:pt x="196" y="35"/>
                    </a:lnTo>
                    <a:lnTo>
                      <a:pt x="202" y="35"/>
                    </a:lnTo>
                    <a:lnTo>
                      <a:pt x="202" y="29"/>
                    </a:lnTo>
                    <a:lnTo>
                      <a:pt x="202" y="35"/>
                    </a:lnTo>
                    <a:lnTo>
                      <a:pt x="202" y="41"/>
                    </a:lnTo>
                    <a:lnTo>
                      <a:pt x="202" y="46"/>
                    </a:lnTo>
                    <a:lnTo>
                      <a:pt x="208" y="46"/>
                    </a:lnTo>
                    <a:lnTo>
                      <a:pt x="208" y="52"/>
                    </a:lnTo>
                    <a:lnTo>
                      <a:pt x="213" y="52"/>
                    </a:lnTo>
                    <a:lnTo>
                      <a:pt x="213" y="58"/>
                    </a:lnTo>
                    <a:lnTo>
                      <a:pt x="208" y="58"/>
                    </a:lnTo>
                    <a:lnTo>
                      <a:pt x="208" y="64"/>
                    </a:lnTo>
                    <a:lnTo>
                      <a:pt x="213" y="64"/>
                    </a:lnTo>
                    <a:lnTo>
                      <a:pt x="208" y="69"/>
                    </a:lnTo>
                    <a:lnTo>
                      <a:pt x="213" y="69"/>
                    </a:lnTo>
                    <a:lnTo>
                      <a:pt x="219" y="69"/>
                    </a:lnTo>
                    <a:lnTo>
                      <a:pt x="225" y="69"/>
                    </a:lnTo>
                    <a:lnTo>
                      <a:pt x="219" y="75"/>
                    </a:lnTo>
                    <a:lnTo>
                      <a:pt x="225" y="75"/>
                    </a:lnTo>
                    <a:lnTo>
                      <a:pt x="219" y="75"/>
                    </a:lnTo>
                    <a:lnTo>
                      <a:pt x="225" y="75"/>
                    </a:lnTo>
                    <a:lnTo>
                      <a:pt x="231" y="75"/>
                    </a:lnTo>
                    <a:lnTo>
                      <a:pt x="225" y="75"/>
                    </a:lnTo>
                    <a:lnTo>
                      <a:pt x="225" y="81"/>
                    </a:lnTo>
                    <a:lnTo>
                      <a:pt x="225" y="87"/>
                    </a:lnTo>
                    <a:lnTo>
                      <a:pt x="219" y="81"/>
                    </a:lnTo>
                    <a:lnTo>
                      <a:pt x="213" y="81"/>
                    </a:lnTo>
                    <a:lnTo>
                      <a:pt x="213" y="87"/>
                    </a:lnTo>
                    <a:lnTo>
                      <a:pt x="208" y="87"/>
                    </a:lnTo>
                    <a:lnTo>
                      <a:pt x="208" y="92"/>
                    </a:lnTo>
                    <a:lnTo>
                      <a:pt x="208" y="87"/>
                    </a:lnTo>
                    <a:lnTo>
                      <a:pt x="208" y="92"/>
                    </a:lnTo>
                    <a:lnTo>
                      <a:pt x="208" y="98"/>
                    </a:lnTo>
                    <a:lnTo>
                      <a:pt x="202" y="98"/>
                    </a:lnTo>
                    <a:lnTo>
                      <a:pt x="202" y="104"/>
                    </a:lnTo>
                    <a:lnTo>
                      <a:pt x="196" y="104"/>
                    </a:lnTo>
                    <a:lnTo>
                      <a:pt x="196" y="110"/>
                    </a:lnTo>
                    <a:lnTo>
                      <a:pt x="190" y="110"/>
                    </a:lnTo>
                    <a:lnTo>
                      <a:pt x="185" y="115"/>
                    </a:lnTo>
                    <a:lnTo>
                      <a:pt x="179" y="115"/>
                    </a:lnTo>
                    <a:lnTo>
                      <a:pt x="179" y="121"/>
                    </a:lnTo>
                    <a:lnTo>
                      <a:pt x="173" y="121"/>
                    </a:lnTo>
                    <a:lnTo>
                      <a:pt x="173" y="115"/>
                    </a:lnTo>
                    <a:lnTo>
                      <a:pt x="173" y="121"/>
                    </a:lnTo>
                    <a:lnTo>
                      <a:pt x="167" y="121"/>
                    </a:lnTo>
                    <a:lnTo>
                      <a:pt x="173" y="121"/>
                    </a:lnTo>
                    <a:lnTo>
                      <a:pt x="167" y="121"/>
                    </a:lnTo>
                    <a:lnTo>
                      <a:pt x="167" y="127"/>
                    </a:lnTo>
                    <a:lnTo>
                      <a:pt x="167" y="133"/>
                    </a:lnTo>
                    <a:lnTo>
                      <a:pt x="162" y="133"/>
                    </a:lnTo>
                    <a:lnTo>
                      <a:pt x="162" y="138"/>
                    </a:lnTo>
                    <a:lnTo>
                      <a:pt x="156" y="138"/>
                    </a:lnTo>
                    <a:lnTo>
                      <a:pt x="150" y="138"/>
                    </a:lnTo>
                    <a:lnTo>
                      <a:pt x="150" y="144"/>
                    </a:lnTo>
                    <a:lnTo>
                      <a:pt x="156" y="144"/>
                    </a:lnTo>
                    <a:lnTo>
                      <a:pt x="150" y="144"/>
                    </a:lnTo>
                    <a:lnTo>
                      <a:pt x="144" y="144"/>
                    </a:lnTo>
                    <a:lnTo>
                      <a:pt x="144" y="150"/>
                    </a:lnTo>
                    <a:lnTo>
                      <a:pt x="139" y="150"/>
                    </a:lnTo>
                    <a:lnTo>
                      <a:pt x="139" y="144"/>
                    </a:lnTo>
                    <a:lnTo>
                      <a:pt x="139" y="150"/>
                    </a:lnTo>
                    <a:lnTo>
                      <a:pt x="133" y="150"/>
                    </a:lnTo>
                    <a:lnTo>
                      <a:pt x="133" y="144"/>
                    </a:lnTo>
                    <a:lnTo>
                      <a:pt x="133" y="150"/>
                    </a:lnTo>
                    <a:lnTo>
                      <a:pt x="127" y="144"/>
                    </a:lnTo>
                    <a:lnTo>
                      <a:pt x="127" y="150"/>
                    </a:lnTo>
                    <a:lnTo>
                      <a:pt x="121" y="156"/>
                    </a:lnTo>
                    <a:lnTo>
                      <a:pt x="116" y="162"/>
                    </a:lnTo>
                    <a:lnTo>
                      <a:pt x="116" y="156"/>
                    </a:lnTo>
                    <a:lnTo>
                      <a:pt x="116" y="150"/>
                    </a:lnTo>
                    <a:lnTo>
                      <a:pt x="110" y="150"/>
                    </a:lnTo>
                    <a:lnTo>
                      <a:pt x="110" y="156"/>
                    </a:lnTo>
                    <a:lnTo>
                      <a:pt x="104" y="156"/>
                    </a:lnTo>
                    <a:lnTo>
                      <a:pt x="104" y="162"/>
                    </a:lnTo>
                    <a:lnTo>
                      <a:pt x="104" y="167"/>
                    </a:lnTo>
                    <a:lnTo>
                      <a:pt x="98" y="167"/>
                    </a:lnTo>
                    <a:lnTo>
                      <a:pt x="93" y="167"/>
                    </a:lnTo>
                    <a:lnTo>
                      <a:pt x="93" y="173"/>
                    </a:lnTo>
                    <a:lnTo>
                      <a:pt x="87" y="173"/>
                    </a:lnTo>
                    <a:lnTo>
                      <a:pt x="87" y="179"/>
                    </a:lnTo>
                    <a:lnTo>
                      <a:pt x="81" y="185"/>
                    </a:lnTo>
                    <a:lnTo>
                      <a:pt x="75" y="185"/>
                    </a:lnTo>
                    <a:lnTo>
                      <a:pt x="69" y="185"/>
                    </a:lnTo>
                    <a:lnTo>
                      <a:pt x="64" y="179"/>
                    </a:lnTo>
                    <a:lnTo>
                      <a:pt x="64" y="185"/>
                    </a:lnTo>
                    <a:lnTo>
                      <a:pt x="58" y="179"/>
                    </a:lnTo>
                    <a:lnTo>
                      <a:pt x="58" y="185"/>
                    </a:lnTo>
                    <a:lnTo>
                      <a:pt x="52" y="185"/>
                    </a:lnTo>
                    <a:lnTo>
                      <a:pt x="52" y="179"/>
                    </a:lnTo>
                    <a:lnTo>
                      <a:pt x="46" y="185"/>
                    </a:lnTo>
                    <a:lnTo>
                      <a:pt x="41" y="185"/>
                    </a:lnTo>
                    <a:lnTo>
                      <a:pt x="41" y="179"/>
                    </a:lnTo>
                    <a:lnTo>
                      <a:pt x="46" y="173"/>
                    </a:lnTo>
                    <a:lnTo>
                      <a:pt x="46" y="167"/>
                    </a:lnTo>
                    <a:lnTo>
                      <a:pt x="41" y="162"/>
                    </a:lnTo>
                    <a:lnTo>
                      <a:pt x="46" y="162"/>
                    </a:lnTo>
                    <a:lnTo>
                      <a:pt x="41" y="162"/>
                    </a:lnTo>
                    <a:lnTo>
                      <a:pt x="35" y="156"/>
                    </a:lnTo>
                    <a:lnTo>
                      <a:pt x="41" y="156"/>
                    </a:lnTo>
                    <a:lnTo>
                      <a:pt x="35" y="156"/>
                    </a:lnTo>
                    <a:lnTo>
                      <a:pt x="35" y="150"/>
                    </a:lnTo>
                    <a:lnTo>
                      <a:pt x="35" y="144"/>
                    </a:lnTo>
                    <a:lnTo>
                      <a:pt x="41" y="150"/>
                    </a:lnTo>
                    <a:lnTo>
                      <a:pt x="41" y="144"/>
                    </a:lnTo>
                    <a:lnTo>
                      <a:pt x="35" y="138"/>
                    </a:lnTo>
                    <a:lnTo>
                      <a:pt x="35" y="133"/>
                    </a:lnTo>
                    <a:lnTo>
                      <a:pt x="35" y="138"/>
                    </a:lnTo>
                    <a:lnTo>
                      <a:pt x="29" y="133"/>
                    </a:lnTo>
                    <a:lnTo>
                      <a:pt x="29" y="127"/>
                    </a:lnTo>
                    <a:lnTo>
                      <a:pt x="29" y="121"/>
                    </a:lnTo>
                    <a:lnTo>
                      <a:pt x="23" y="121"/>
                    </a:lnTo>
                    <a:lnTo>
                      <a:pt x="29" y="121"/>
                    </a:lnTo>
                    <a:lnTo>
                      <a:pt x="29" y="115"/>
                    </a:lnTo>
                    <a:lnTo>
                      <a:pt x="29" y="110"/>
                    </a:lnTo>
                    <a:lnTo>
                      <a:pt x="23" y="115"/>
                    </a:lnTo>
                    <a:lnTo>
                      <a:pt x="23" y="110"/>
                    </a:lnTo>
                    <a:lnTo>
                      <a:pt x="23" y="104"/>
                    </a:lnTo>
                    <a:lnTo>
                      <a:pt x="18" y="104"/>
                    </a:lnTo>
                    <a:lnTo>
                      <a:pt x="23" y="104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18" y="92"/>
                    </a:lnTo>
                    <a:lnTo>
                      <a:pt x="12" y="87"/>
                    </a:lnTo>
                    <a:lnTo>
                      <a:pt x="6" y="92"/>
                    </a:lnTo>
                    <a:lnTo>
                      <a:pt x="12" y="81"/>
                    </a:lnTo>
                    <a:lnTo>
                      <a:pt x="6" y="81"/>
                    </a:lnTo>
                    <a:lnTo>
                      <a:pt x="12" y="69"/>
                    </a:lnTo>
                    <a:lnTo>
                      <a:pt x="6" y="69"/>
                    </a:lnTo>
                    <a:lnTo>
                      <a:pt x="6" y="64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6" y="58"/>
                    </a:lnTo>
                    <a:lnTo>
                      <a:pt x="6" y="52"/>
                    </a:lnTo>
                    <a:lnTo>
                      <a:pt x="12" y="52"/>
                    </a:lnTo>
                    <a:lnTo>
                      <a:pt x="18" y="58"/>
                    </a:lnTo>
                    <a:lnTo>
                      <a:pt x="18" y="52"/>
                    </a:lnTo>
                    <a:lnTo>
                      <a:pt x="23" y="52"/>
                    </a:lnTo>
                    <a:lnTo>
                      <a:pt x="18" y="46"/>
                    </a:lnTo>
                    <a:lnTo>
                      <a:pt x="18" y="41"/>
                    </a:lnTo>
                    <a:lnTo>
                      <a:pt x="23" y="41"/>
                    </a:lnTo>
                    <a:lnTo>
                      <a:pt x="23" y="35"/>
                    </a:lnTo>
                    <a:lnTo>
                      <a:pt x="18" y="35"/>
                    </a:lnTo>
                    <a:lnTo>
                      <a:pt x="12" y="35"/>
                    </a:lnTo>
                    <a:lnTo>
                      <a:pt x="12" y="29"/>
                    </a:lnTo>
                    <a:lnTo>
                      <a:pt x="18" y="29"/>
                    </a:lnTo>
                    <a:lnTo>
                      <a:pt x="18" y="23"/>
                    </a:lnTo>
                    <a:lnTo>
                      <a:pt x="23" y="23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35" y="12"/>
                    </a:lnTo>
                    <a:lnTo>
                      <a:pt x="41" y="12"/>
                    </a:lnTo>
                    <a:lnTo>
                      <a:pt x="35" y="12"/>
                    </a:lnTo>
                    <a:lnTo>
                      <a:pt x="41" y="12"/>
                    </a:lnTo>
                    <a:lnTo>
                      <a:pt x="41" y="18"/>
                    </a:lnTo>
                    <a:lnTo>
                      <a:pt x="41" y="12"/>
                    </a:lnTo>
                    <a:close/>
                    <a:moveTo>
                      <a:pt x="167" y="133"/>
                    </a:moveTo>
                    <a:lnTo>
                      <a:pt x="173" y="133"/>
                    </a:lnTo>
                    <a:lnTo>
                      <a:pt x="167" y="133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5" name="Freeform 395"/>
              <p:cNvSpPr>
                <a:spLocks noEditPoints="1"/>
              </p:cNvSpPr>
              <p:nvPr/>
            </p:nvSpPr>
            <p:spPr bwMode="auto">
              <a:xfrm>
                <a:off x="292" y="1662"/>
                <a:ext cx="173" cy="173"/>
              </a:xfrm>
              <a:custGeom>
                <a:avLst/>
                <a:gdLst>
                  <a:gd name="T0" fmla="*/ 35 w 173"/>
                  <a:gd name="T1" fmla="*/ 17 h 173"/>
                  <a:gd name="T2" fmla="*/ 41 w 173"/>
                  <a:gd name="T3" fmla="*/ 17 h 173"/>
                  <a:gd name="T4" fmla="*/ 41 w 173"/>
                  <a:gd name="T5" fmla="*/ 0 h 173"/>
                  <a:gd name="T6" fmla="*/ 47 w 173"/>
                  <a:gd name="T7" fmla="*/ 0 h 173"/>
                  <a:gd name="T8" fmla="*/ 52 w 173"/>
                  <a:gd name="T9" fmla="*/ 0 h 173"/>
                  <a:gd name="T10" fmla="*/ 64 w 173"/>
                  <a:gd name="T11" fmla="*/ 6 h 173"/>
                  <a:gd name="T12" fmla="*/ 64 w 173"/>
                  <a:gd name="T13" fmla="*/ 23 h 173"/>
                  <a:gd name="T14" fmla="*/ 70 w 173"/>
                  <a:gd name="T15" fmla="*/ 34 h 173"/>
                  <a:gd name="T16" fmla="*/ 87 w 173"/>
                  <a:gd name="T17" fmla="*/ 34 h 173"/>
                  <a:gd name="T18" fmla="*/ 93 w 173"/>
                  <a:gd name="T19" fmla="*/ 34 h 173"/>
                  <a:gd name="T20" fmla="*/ 104 w 173"/>
                  <a:gd name="T21" fmla="*/ 40 h 173"/>
                  <a:gd name="T22" fmla="*/ 116 w 173"/>
                  <a:gd name="T23" fmla="*/ 34 h 173"/>
                  <a:gd name="T24" fmla="*/ 127 w 173"/>
                  <a:gd name="T25" fmla="*/ 40 h 173"/>
                  <a:gd name="T26" fmla="*/ 133 w 173"/>
                  <a:gd name="T27" fmla="*/ 40 h 173"/>
                  <a:gd name="T28" fmla="*/ 139 w 173"/>
                  <a:gd name="T29" fmla="*/ 40 h 173"/>
                  <a:gd name="T30" fmla="*/ 150 w 173"/>
                  <a:gd name="T31" fmla="*/ 34 h 173"/>
                  <a:gd name="T32" fmla="*/ 162 w 173"/>
                  <a:gd name="T33" fmla="*/ 40 h 173"/>
                  <a:gd name="T34" fmla="*/ 167 w 173"/>
                  <a:gd name="T35" fmla="*/ 52 h 173"/>
                  <a:gd name="T36" fmla="*/ 167 w 173"/>
                  <a:gd name="T37" fmla="*/ 57 h 173"/>
                  <a:gd name="T38" fmla="*/ 167 w 173"/>
                  <a:gd name="T39" fmla="*/ 69 h 173"/>
                  <a:gd name="T40" fmla="*/ 167 w 173"/>
                  <a:gd name="T41" fmla="*/ 75 h 173"/>
                  <a:gd name="T42" fmla="*/ 167 w 173"/>
                  <a:gd name="T43" fmla="*/ 92 h 173"/>
                  <a:gd name="T44" fmla="*/ 156 w 173"/>
                  <a:gd name="T45" fmla="*/ 98 h 173"/>
                  <a:gd name="T46" fmla="*/ 162 w 173"/>
                  <a:gd name="T47" fmla="*/ 109 h 173"/>
                  <a:gd name="T48" fmla="*/ 162 w 173"/>
                  <a:gd name="T49" fmla="*/ 127 h 173"/>
                  <a:gd name="T50" fmla="*/ 156 w 173"/>
                  <a:gd name="T51" fmla="*/ 144 h 173"/>
                  <a:gd name="T52" fmla="*/ 144 w 173"/>
                  <a:gd name="T53" fmla="*/ 138 h 173"/>
                  <a:gd name="T54" fmla="*/ 127 w 173"/>
                  <a:gd name="T55" fmla="*/ 138 h 173"/>
                  <a:gd name="T56" fmla="*/ 127 w 173"/>
                  <a:gd name="T57" fmla="*/ 155 h 173"/>
                  <a:gd name="T58" fmla="*/ 121 w 173"/>
                  <a:gd name="T59" fmla="*/ 155 h 173"/>
                  <a:gd name="T60" fmla="*/ 110 w 173"/>
                  <a:gd name="T61" fmla="*/ 155 h 173"/>
                  <a:gd name="T62" fmla="*/ 104 w 173"/>
                  <a:gd name="T63" fmla="*/ 167 h 173"/>
                  <a:gd name="T64" fmla="*/ 87 w 173"/>
                  <a:gd name="T65" fmla="*/ 167 h 173"/>
                  <a:gd name="T66" fmla="*/ 81 w 173"/>
                  <a:gd name="T67" fmla="*/ 167 h 173"/>
                  <a:gd name="T68" fmla="*/ 81 w 173"/>
                  <a:gd name="T69" fmla="*/ 173 h 173"/>
                  <a:gd name="T70" fmla="*/ 75 w 173"/>
                  <a:gd name="T71" fmla="*/ 167 h 173"/>
                  <a:gd name="T72" fmla="*/ 64 w 173"/>
                  <a:gd name="T73" fmla="*/ 161 h 173"/>
                  <a:gd name="T74" fmla="*/ 58 w 173"/>
                  <a:gd name="T75" fmla="*/ 161 h 173"/>
                  <a:gd name="T76" fmla="*/ 64 w 173"/>
                  <a:gd name="T77" fmla="*/ 150 h 173"/>
                  <a:gd name="T78" fmla="*/ 70 w 173"/>
                  <a:gd name="T79" fmla="*/ 138 h 173"/>
                  <a:gd name="T80" fmla="*/ 70 w 173"/>
                  <a:gd name="T81" fmla="*/ 121 h 173"/>
                  <a:gd name="T82" fmla="*/ 58 w 173"/>
                  <a:gd name="T83" fmla="*/ 115 h 173"/>
                  <a:gd name="T84" fmla="*/ 58 w 173"/>
                  <a:gd name="T85" fmla="*/ 109 h 173"/>
                  <a:gd name="T86" fmla="*/ 52 w 173"/>
                  <a:gd name="T87" fmla="*/ 104 h 173"/>
                  <a:gd name="T88" fmla="*/ 41 w 173"/>
                  <a:gd name="T89" fmla="*/ 98 h 173"/>
                  <a:gd name="T90" fmla="*/ 35 w 173"/>
                  <a:gd name="T91" fmla="*/ 86 h 173"/>
                  <a:gd name="T92" fmla="*/ 23 w 173"/>
                  <a:gd name="T93" fmla="*/ 75 h 173"/>
                  <a:gd name="T94" fmla="*/ 6 w 173"/>
                  <a:gd name="T95" fmla="*/ 81 h 173"/>
                  <a:gd name="T96" fmla="*/ 6 w 173"/>
                  <a:gd name="T97" fmla="*/ 75 h 173"/>
                  <a:gd name="T98" fmla="*/ 6 w 173"/>
                  <a:gd name="T99" fmla="*/ 69 h 173"/>
                  <a:gd name="T100" fmla="*/ 6 w 173"/>
                  <a:gd name="T101" fmla="*/ 57 h 173"/>
                  <a:gd name="T102" fmla="*/ 6 w 173"/>
                  <a:gd name="T103" fmla="*/ 52 h 173"/>
                  <a:gd name="T104" fmla="*/ 12 w 173"/>
                  <a:gd name="T105" fmla="*/ 40 h 173"/>
                  <a:gd name="T106" fmla="*/ 23 w 173"/>
                  <a:gd name="T107" fmla="*/ 34 h 173"/>
                  <a:gd name="T108" fmla="*/ 23 w 173"/>
                  <a:gd name="T109" fmla="*/ 29 h 173"/>
                  <a:gd name="T110" fmla="*/ 29 w 173"/>
                  <a:gd name="T111" fmla="*/ 29 h 173"/>
                  <a:gd name="T112" fmla="*/ 162 w 173"/>
                  <a:gd name="T113" fmla="*/ 115 h 173"/>
                  <a:gd name="T114" fmla="*/ 18 w 173"/>
                  <a:gd name="T115" fmla="*/ 34 h 17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3" h="173">
                    <a:moveTo>
                      <a:pt x="35" y="29"/>
                    </a:moveTo>
                    <a:lnTo>
                      <a:pt x="35" y="23"/>
                    </a:lnTo>
                    <a:lnTo>
                      <a:pt x="35" y="17"/>
                    </a:lnTo>
                    <a:lnTo>
                      <a:pt x="41" y="17"/>
                    </a:lnTo>
                    <a:lnTo>
                      <a:pt x="35" y="17"/>
                    </a:lnTo>
                    <a:lnTo>
                      <a:pt x="41" y="17"/>
                    </a:lnTo>
                    <a:lnTo>
                      <a:pt x="41" y="11"/>
                    </a:lnTo>
                    <a:lnTo>
                      <a:pt x="41" y="6"/>
                    </a:lnTo>
                    <a:lnTo>
                      <a:pt x="41" y="0"/>
                    </a:lnTo>
                    <a:lnTo>
                      <a:pt x="41" y="6"/>
                    </a:lnTo>
                    <a:lnTo>
                      <a:pt x="47" y="6"/>
                    </a:lnTo>
                    <a:lnTo>
                      <a:pt x="47" y="0"/>
                    </a:lnTo>
                    <a:lnTo>
                      <a:pt x="47" y="6"/>
                    </a:lnTo>
                    <a:lnTo>
                      <a:pt x="52" y="6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58" y="6"/>
                    </a:lnTo>
                    <a:lnTo>
                      <a:pt x="64" y="6"/>
                    </a:lnTo>
                    <a:lnTo>
                      <a:pt x="64" y="11"/>
                    </a:lnTo>
                    <a:lnTo>
                      <a:pt x="64" y="17"/>
                    </a:lnTo>
                    <a:lnTo>
                      <a:pt x="64" y="23"/>
                    </a:lnTo>
                    <a:lnTo>
                      <a:pt x="64" y="29"/>
                    </a:lnTo>
                    <a:lnTo>
                      <a:pt x="70" y="29"/>
                    </a:lnTo>
                    <a:lnTo>
                      <a:pt x="70" y="34"/>
                    </a:lnTo>
                    <a:lnTo>
                      <a:pt x="75" y="34"/>
                    </a:lnTo>
                    <a:lnTo>
                      <a:pt x="81" y="34"/>
                    </a:lnTo>
                    <a:lnTo>
                      <a:pt x="87" y="34"/>
                    </a:lnTo>
                    <a:lnTo>
                      <a:pt x="93" y="34"/>
                    </a:lnTo>
                    <a:lnTo>
                      <a:pt x="93" y="40"/>
                    </a:lnTo>
                    <a:lnTo>
                      <a:pt x="93" y="34"/>
                    </a:lnTo>
                    <a:lnTo>
                      <a:pt x="98" y="34"/>
                    </a:lnTo>
                    <a:lnTo>
                      <a:pt x="98" y="40"/>
                    </a:lnTo>
                    <a:lnTo>
                      <a:pt x="104" y="40"/>
                    </a:lnTo>
                    <a:lnTo>
                      <a:pt x="110" y="40"/>
                    </a:lnTo>
                    <a:lnTo>
                      <a:pt x="116" y="40"/>
                    </a:lnTo>
                    <a:lnTo>
                      <a:pt x="116" y="34"/>
                    </a:lnTo>
                    <a:lnTo>
                      <a:pt x="121" y="34"/>
                    </a:lnTo>
                    <a:lnTo>
                      <a:pt x="121" y="40"/>
                    </a:lnTo>
                    <a:lnTo>
                      <a:pt x="127" y="40"/>
                    </a:lnTo>
                    <a:lnTo>
                      <a:pt x="127" y="34"/>
                    </a:lnTo>
                    <a:lnTo>
                      <a:pt x="133" y="34"/>
                    </a:lnTo>
                    <a:lnTo>
                      <a:pt x="133" y="40"/>
                    </a:lnTo>
                    <a:lnTo>
                      <a:pt x="139" y="40"/>
                    </a:lnTo>
                    <a:lnTo>
                      <a:pt x="139" y="34"/>
                    </a:lnTo>
                    <a:lnTo>
                      <a:pt x="139" y="40"/>
                    </a:lnTo>
                    <a:lnTo>
                      <a:pt x="144" y="40"/>
                    </a:lnTo>
                    <a:lnTo>
                      <a:pt x="144" y="34"/>
                    </a:lnTo>
                    <a:lnTo>
                      <a:pt x="150" y="34"/>
                    </a:lnTo>
                    <a:lnTo>
                      <a:pt x="156" y="34"/>
                    </a:lnTo>
                    <a:lnTo>
                      <a:pt x="162" y="34"/>
                    </a:lnTo>
                    <a:lnTo>
                      <a:pt x="162" y="40"/>
                    </a:lnTo>
                    <a:lnTo>
                      <a:pt x="167" y="40"/>
                    </a:lnTo>
                    <a:lnTo>
                      <a:pt x="167" y="46"/>
                    </a:lnTo>
                    <a:lnTo>
                      <a:pt x="167" y="52"/>
                    </a:lnTo>
                    <a:lnTo>
                      <a:pt x="162" y="52"/>
                    </a:lnTo>
                    <a:lnTo>
                      <a:pt x="162" y="57"/>
                    </a:lnTo>
                    <a:lnTo>
                      <a:pt x="167" y="57"/>
                    </a:lnTo>
                    <a:lnTo>
                      <a:pt x="167" y="63"/>
                    </a:lnTo>
                    <a:lnTo>
                      <a:pt x="173" y="69"/>
                    </a:lnTo>
                    <a:lnTo>
                      <a:pt x="167" y="69"/>
                    </a:lnTo>
                    <a:lnTo>
                      <a:pt x="167" y="75"/>
                    </a:lnTo>
                    <a:lnTo>
                      <a:pt x="173" y="75"/>
                    </a:lnTo>
                    <a:lnTo>
                      <a:pt x="167" y="75"/>
                    </a:lnTo>
                    <a:lnTo>
                      <a:pt x="167" y="81"/>
                    </a:lnTo>
                    <a:lnTo>
                      <a:pt x="167" y="86"/>
                    </a:lnTo>
                    <a:lnTo>
                      <a:pt x="167" y="92"/>
                    </a:lnTo>
                    <a:lnTo>
                      <a:pt x="162" y="92"/>
                    </a:lnTo>
                    <a:lnTo>
                      <a:pt x="162" y="98"/>
                    </a:lnTo>
                    <a:lnTo>
                      <a:pt x="156" y="98"/>
                    </a:lnTo>
                    <a:lnTo>
                      <a:pt x="156" y="104"/>
                    </a:lnTo>
                    <a:lnTo>
                      <a:pt x="156" y="109"/>
                    </a:lnTo>
                    <a:lnTo>
                      <a:pt x="162" y="109"/>
                    </a:lnTo>
                    <a:lnTo>
                      <a:pt x="162" y="115"/>
                    </a:lnTo>
                    <a:lnTo>
                      <a:pt x="162" y="121"/>
                    </a:lnTo>
                    <a:lnTo>
                      <a:pt x="162" y="127"/>
                    </a:lnTo>
                    <a:lnTo>
                      <a:pt x="156" y="132"/>
                    </a:lnTo>
                    <a:lnTo>
                      <a:pt x="156" y="138"/>
                    </a:lnTo>
                    <a:lnTo>
                      <a:pt x="156" y="144"/>
                    </a:lnTo>
                    <a:lnTo>
                      <a:pt x="150" y="144"/>
                    </a:lnTo>
                    <a:lnTo>
                      <a:pt x="144" y="144"/>
                    </a:lnTo>
                    <a:lnTo>
                      <a:pt x="144" y="138"/>
                    </a:lnTo>
                    <a:lnTo>
                      <a:pt x="139" y="138"/>
                    </a:lnTo>
                    <a:lnTo>
                      <a:pt x="133" y="138"/>
                    </a:lnTo>
                    <a:lnTo>
                      <a:pt x="127" y="138"/>
                    </a:lnTo>
                    <a:lnTo>
                      <a:pt x="127" y="144"/>
                    </a:lnTo>
                    <a:lnTo>
                      <a:pt x="127" y="150"/>
                    </a:lnTo>
                    <a:lnTo>
                      <a:pt x="127" y="155"/>
                    </a:lnTo>
                    <a:lnTo>
                      <a:pt x="121" y="155"/>
                    </a:lnTo>
                    <a:lnTo>
                      <a:pt x="116" y="155"/>
                    </a:lnTo>
                    <a:lnTo>
                      <a:pt x="121" y="155"/>
                    </a:lnTo>
                    <a:lnTo>
                      <a:pt x="116" y="155"/>
                    </a:lnTo>
                    <a:lnTo>
                      <a:pt x="116" y="161"/>
                    </a:lnTo>
                    <a:lnTo>
                      <a:pt x="110" y="155"/>
                    </a:lnTo>
                    <a:lnTo>
                      <a:pt x="104" y="155"/>
                    </a:lnTo>
                    <a:lnTo>
                      <a:pt x="104" y="161"/>
                    </a:lnTo>
                    <a:lnTo>
                      <a:pt x="104" y="167"/>
                    </a:lnTo>
                    <a:lnTo>
                      <a:pt x="98" y="167"/>
                    </a:lnTo>
                    <a:lnTo>
                      <a:pt x="93" y="167"/>
                    </a:lnTo>
                    <a:lnTo>
                      <a:pt x="87" y="167"/>
                    </a:lnTo>
                    <a:lnTo>
                      <a:pt x="87" y="161"/>
                    </a:lnTo>
                    <a:lnTo>
                      <a:pt x="87" y="167"/>
                    </a:lnTo>
                    <a:lnTo>
                      <a:pt x="81" y="167"/>
                    </a:lnTo>
                    <a:lnTo>
                      <a:pt x="87" y="167"/>
                    </a:lnTo>
                    <a:lnTo>
                      <a:pt x="81" y="167"/>
                    </a:lnTo>
                    <a:lnTo>
                      <a:pt x="81" y="173"/>
                    </a:lnTo>
                    <a:lnTo>
                      <a:pt x="81" y="167"/>
                    </a:lnTo>
                    <a:lnTo>
                      <a:pt x="81" y="173"/>
                    </a:lnTo>
                    <a:lnTo>
                      <a:pt x="75" y="167"/>
                    </a:lnTo>
                    <a:lnTo>
                      <a:pt x="70" y="167"/>
                    </a:lnTo>
                    <a:lnTo>
                      <a:pt x="70" y="161"/>
                    </a:lnTo>
                    <a:lnTo>
                      <a:pt x="64" y="161"/>
                    </a:lnTo>
                    <a:lnTo>
                      <a:pt x="64" y="167"/>
                    </a:lnTo>
                    <a:lnTo>
                      <a:pt x="58" y="167"/>
                    </a:lnTo>
                    <a:lnTo>
                      <a:pt x="58" y="161"/>
                    </a:lnTo>
                    <a:lnTo>
                      <a:pt x="58" y="155"/>
                    </a:lnTo>
                    <a:lnTo>
                      <a:pt x="58" y="150"/>
                    </a:lnTo>
                    <a:lnTo>
                      <a:pt x="64" y="150"/>
                    </a:lnTo>
                    <a:lnTo>
                      <a:pt x="64" y="144"/>
                    </a:lnTo>
                    <a:lnTo>
                      <a:pt x="70" y="144"/>
                    </a:lnTo>
                    <a:lnTo>
                      <a:pt x="70" y="138"/>
                    </a:lnTo>
                    <a:lnTo>
                      <a:pt x="70" y="132"/>
                    </a:lnTo>
                    <a:lnTo>
                      <a:pt x="70" y="127"/>
                    </a:lnTo>
                    <a:lnTo>
                      <a:pt x="70" y="121"/>
                    </a:lnTo>
                    <a:lnTo>
                      <a:pt x="64" y="121"/>
                    </a:lnTo>
                    <a:lnTo>
                      <a:pt x="64" y="115"/>
                    </a:lnTo>
                    <a:lnTo>
                      <a:pt x="58" y="115"/>
                    </a:lnTo>
                    <a:lnTo>
                      <a:pt x="64" y="115"/>
                    </a:lnTo>
                    <a:lnTo>
                      <a:pt x="64" y="109"/>
                    </a:lnTo>
                    <a:lnTo>
                      <a:pt x="58" y="109"/>
                    </a:lnTo>
                    <a:lnTo>
                      <a:pt x="58" y="104"/>
                    </a:lnTo>
                    <a:lnTo>
                      <a:pt x="52" y="98"/>
                    </a:lnTo>
                    <a:lnTo>
                      <a:pt x="52" y="104"/>
                    </a:lnTo>
                    <a:lnTo>
                      <a:pt x="52" y="98"/>
                    </a:lnTo>
                    <a:lnTo>
                      <a:pt x="47" y="98"/>
                    </a:lnTo>
                    <a:lnTo>
                      <a:pt x="41" y="98"/>
                    </a:lnTo>
                    <a:lnTo>
                      <a:pt x="41" y="92"/>
                    </a:lnTo>
                    <a:lnTo>
                      <a:pt x="35" y="92"/>
                    </a:lnTo>
                    <a:lnTo>
                      <a:pt x="35" y="86"/>
                    </a:lnTo>
                    <a:lnTo>
                      <a:pt x="35" y="81"/>
                    </a:lnTo>
                    <a:lnTo>
                      <a:pt x="29" y="75"/>
                    </a:lnTo>
                    <a:lnTo>
                      <a:pt x="23" y="75"/>
                    </a:lnTo>
                    <a:lnTo>
                      <a:pt x="18" y="81"/>
                    </a:lnTo>
                    <a:lnTo>
                      <a:pt x="12" y="81"/>
                    </a:lnTo>
                    <a:lnTo>
                      <a:pt x="6" y="81"/>
                    </a:lnTo>
                    <a:lnTo>
                      <a:pt x="6" y="75"/>
                    </a:lnTo>
                    <a:lnTo>
                      <a:pt x="6" y="81"/>
                    </a:lnTo>
                    <a:lnTo>
                      <a:pt x="6" y="75"/>
                    </a:lnTo>
                    <a:lnTo>
                      <a:pt x="6" y="69"/>
                    </a:lnTo>
                    <a:lnTo>
                      <a:pt x="0" y="69"/>
                    </a:lnTo>
                    <a:lnTo>
                      <a:pt x="6" y="69"/>
                    </a:lnTo>
                    <a:lnTo>
                      <a:pt x="0" y="63"/>
                    </a:lnTo>
                    <a:lnTo>
                      <a:pt x="0" y="57"/>
                    </a:lnTo>
                    <a:lnTo>
                      <a:pt x="6" y="57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6" y="52"/>
                    </a:lnTo>
                    <a:lnTo>
                      <a:pt x="6" y="46"/>
                    </a:lnTo>
                    <a:lnTo>
                      <a:pt x="12" y="46"/>
                    </a:lnTo>
                    <a:lnTo>
                      <a:pt x="12" y="40"/>
                    </a:lnTo>
                    <a:lnTo>
                      <a:pt x="18" y="40"/>
                    </a:lnTo>
                    <a:lnTo>
                      <a:pt x="18" y="34"/>
                    </a:lnTo>
                    <a:lnTo>
                      <a:pt x="23" y="34"/>
                    </a:lnTo>
                    <a:lnTo>
                      <a:pt x="23" y="40"/>
                    </a:lnTo>
                    <a:lnTo>
                      <a:pt x="23" y="34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29" y="23"/>
                    </a:lnTo>
                    <a:lnTo>
                      <a:pt x="29" y="29"/>
                    </a:lnTo>
                    <a:lnTo>
                      <a:pt x="35" y="29"/>
                    </a:lnTo>
                    <a:close/>
                    <a:moveTo>
                      <a:pt x="156" y="115"/>
                    </a:moveTo>
                    <a:lnTo>
                      <a:pt x="162" y="115"/>
                    </a:lnTo>
                    <a:lnTo>
                      <a:pt x="156" y="115"/>
                    </a:lnTo>
                    <a:close/>
                    <a:moveTo>
                      <a:pt x="18" y="40"/>
                    </a:moveTo>
                    <a:lnTo>
                      <a:pt x="18" y="34"/>
                    </a:lnTo>
                    <a:lnTo>
                      <a:pt x="18" y="4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33000">
                    <a:srgbClr val="D4FAD2"/>
                  </a:gs>
                  <a:gs pos="53999">
                    <a:srgbClr val="FFFF00"/>
                  </a:gs>
                  <a:gs pos="100000">
                    <a:srgbClr val="FFFF00"/>
                  </a:gs>
                </a:gsLst>
                <a:lin ang="114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6" name="Freeform 396"/>
              <p:cNvSpPr>
                <a:spLocks noEditPoints="1"/>
              </p:cNvSpPr>
              <p:nvPr/>
            </p:nvSpPr>
            <p:spPr bwMode="auto">
              <a:xfrm>
                <a:off x="644" y="1996"/>
                <a:ext cx="178" cy="213"/>
              </a:xfrm>
              <a:custGeom>
                <a:avLst/>
                <a:gdLst>
                  <a:gd name="T0" fmla="*/ 51 w 178"/>
                  <a:gd name="T1" fmla="*/ 0 h 213"/>
                  <a:gd name="T2" fmla="*/ 51 w 178"/>
                  <a:gd name="T3" fmla="*/ 11 h 213"/>
                  <a:gd name="T4" fmla="*/ 57 w 178"/>
                  <a:gd name="T5" fmla="*/ 17 h 213"/>
                  <a:gd name="T6" fmla="*/ 57 w 178"/>
                  <a:gd name="T7" fmla="*/ 17 h 213"/>
                  <a:gd name="T8" fmla="*/ 63 w 178"/>
                  <a:gd name="T9" fmla="*/ 23 h 213"/>
                  <a:gd name="T10" fmla="*/ 80 w 178"/>
                  <a:gd name="T11" fmla="*/ 28 h 213"/>
                  <a:gd name="T12" fmla="*/ 80 w 178"/>
                  <a:gd name="T13" fmla="*/ 28 h 213"/>
                  <a:gd name="T14" fmla="*/ 97 w 178"/>
                  <a:gd name="T15" fmla="*/ 28 h 213"/>
                  <a:gd name="T16" fmla="*/ 103 w 178"/>
                  <a:gd name="T17" fmla="*/ 46 h 213"/>
                  <a:gd name="T18" fmla="*/ 109 w 178"/>
                  <a:gd name="T19" fmla="*/ 52 h 213"/>
                  <a:gd name="T20" fmla="*/ 103 w 178"/>
                  <a:gd name="T21" fmla="*/ 69 h 213"/>
                  <a:gd name="T22" fmla="*/ 109 w 178"/>
                  <a:gd name="T23" fmla="*/ 75 h 213"/>
                  <a:gd name="T24" fmla="*/ 115 w 178"/>
                  <a:gd name="T25" fmla="*/ 80 h 213"/>
                  <a:gd name="T26" fmla="*/ 126 w 178"/>
                  <a:gd name="T27" fmla="*/ 80 h 213"/>
                  <a:gd name="T28" fmla="*/ 132 w 178"/>
                  <a:gd name="T29" fmla="*/ 75 h 213"/>
                  <a:gd name="T30" fmla="*/ 138 w 178"/>
                  <a:gd name="T31" fmla="*/ 80 h 213"/>
                  <a:gd name="T32" fmla="*/ 149 w 178"/>
                  <a:gd name="T33" fmla="*/ 92 h 213"/>
                  <a:gd name="T34" fmla="*/ 161 w 178"/>
                  <a:gd name="T35" fmla="*/ 103 h 213"/>
                  <a:gd name="T36" fmla="*/ 166 w 178"/>
                  <a:gd name="T37" fmla="*/ 109 h 213"/>
                  <a:gd name="T38" fmla="*/ 178 w 178"/>
                  <a:gd name="T39" fmla="*/ 109 h 213"/>
                  <a:gd name="T40" fmla="*/ 172 w 178"/>
                  <a:gd name="T41" fmla="*/ 126 h 213"/>
                  <a:gd name="T42" fmla="*/ 178 w 178"/>
                  <a:gd name="T43" fmla="*/ 132 h 213"/>
                  <a:gd name="T44" fmla="*/ 172 w 178"/>
                  <a:gd name="T45" fmla="*/ 144 h 213"/>
                  <a:gd name="T46" fmla="*/ 172 w 178"/>
                  <a:gd name="T47" fmla="*/ 155 h 213"/>
                  <a:gd name="T48" fmla="*/ 172 w 178"/>
                  <a:gd name="T49" fmla="*/ 167 h 213"/>
                  <a:gd name="T50" fmla="*/ 166 w 178"/>
                  <a:gd name="T51" fmla="*/ 184 h 213"/>
                  <a:gd name="T52" fmla="*/ 155 w 178"/>
                  <a:gd name="T53" fmla="*/ 195 h 213"/>
                  <a:gd name="T54" fmla="*/ 155 w 178"/>
                  <a:gd name="T55" fmla="*/ 207 h 213"/>
                  <a:gd name="T56" fmla="*/ 138 w 178"/>
                  <a:gd name="T57" fmla="*/ 213 h 213"/>
                  <a:gd name="T58" fmla="*/ 132 w 178"/>
                  <a:gd name="T59" fmla="*/ 195 h 213"/>
                  <a:gd name="T60" fmla="*/ 120 w 178"/>
                  <a:gd name="T61" fmla="*/ 195 h 213"/>
                  <a:gd name="T62" fmla="*/ 115 w 178"/>
                  <a:gd name="T63" fmla="*/ 190 h 213"/>
                  <a:gd name="T64" fmla="*/ 103 w 178"/>
                  <a:gd name="T65" fmla="*/ 190 h 213"/>
                  <a:gd name="T66" fmla="*/ 97 w 178"/>
                  <a:gd name="T67" fmla="*/ 195 h 213"/>
                  <a:gd name="T68" fmla="*/ 92 w 178"/>
                  <a:gd name="T69" fmla="*/ 178 h 213"/>
                  <a:gd name="T70" fmla="*/ 80 w 178"/>
                  <a:gd name="T71" fmla="*/ 178 h 213"/>
                  <a:gd name="T72" fmla="*/ 69 w 178"/>
                  <a:gd name="T73" fmla="*/ 167 h 213"/>
                  <a:gd name="T74" fmla="*/ 57 w 178"/>
                  <a:gd name="T75" fmla="*/ 167 h 213"/>
                  <a:gd name="T76" fmla="*/ 63 w 178"/>
                  <a:gd name="T77" fmla="*/ 155 h 213"/>
                  <a:gd name="T78" fmla="*/ 51 w 178"/>
                  <a:gd name="T79" fmla="*/ 144 h 213"/>
                  <a:gd name="T80" fmla="*/ 34 w 178"/>
                  <a:gd name="T81" fmla="*/ 149 h 213"/>
                  <a:gd name="T82" fmla="*/ 28 w 178"/>
                  <a:gd name="T83" fmla="*/ 126 h 213"/>
                  <a:gd name="T84" fmla="*/ 11 w 178"/>
                  <a:gd name="T85" fmla="*/ 115 h 213"/>
                  <a:gd name="T86" fmla="*/ 5 w 178"/>
                  <a:gd name="T87" fmla="*/ 109 h 213"/>
                  <a:gd name="T88" fmla="*/ 5 w 178"/>
                  <a:gd name="T89" fmla="*/ 98 h 213"/>
                  <a:gd name="T90" fmla="*/ 17 w 178"/>
                  <a:gd name="T91" fmla="*/ 98 h 213"/>
                  <a:gd name="T92" fmla="*/ 23 w 178"/>
                  <a:gd name="T93" fmla="*/ 80 h 213"/>
                  <a:gd name="T94" fmla="*/ 23 w 178"/>
                  <a:gd name="T95" fmla="*/ 69 h 213"/>
                  <a:gd name="T96" fmla="*/ 28 w 178"/>
                  <a:gd name="T97" fmla="*/ 52 h 213"/>
                  <a:gd name="T98" fmla="*/ 28 w 178"/>
                  <a:gd name="T99" fmla="*/ 40 h 213"/>
                  <a:gd name="T100" fmla="*/ 34 w 178"/>
                  <a:gd name="T101" fmla="*/ 23 h 213"/>
                  <a:gd name="T102" fmla="*/ 34 w 178"/>
                  <a:gd name="T103" fmla="*/ 11 h 213"/>
                  <a:gd name="T104" fmla="*/ 46 w 178"/>
                  <a:gd name="T105" fmla="*/ 5 h 213"/>
                  <a:gd name="T106" fmla="*/ 103 w 178"/>
                  <a:gd name="T107" fmla="*/ 57 h 2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78" h="213">
                    <a:moveTo>
                      <a:pt x="46" y="0"/>
                    </a:moveTo>
                    <a:lnTo>
                      <a:pt x="51" y="0"/>
                    </a:lnTo>
                    <a:lnTo>
                      <a:pt x="51" y="5"/>
                    </a:lnTo>
                    <a:lnTo>
                      <a:pt x="51" y="0"/>
                    </a:lnTo>
                    <a:lnTo>
                      <a:pt x="51" y="5"/>
                    </a:lnTo>
                    <a:lnTo>
                      <a:pt x="57" y="5"/>
                    </a:lnTo>
                    <a:lnTo>
                      <a:pt x="51" y="5"/>
                    </a:lnTo>
                    <a:lnTo>
                      <a:pt x="51" y="11"/>
                    </a:lnTo>
                    <a:lnTo>
                      <a:pt x="57" y="11"/>
                    </a:lnTo>
                    <a:lnTo>
                      <a:pt x="51" y="11"/>
                    </a:lnTo>
                    <a:lnTo>
                      <a:pt x="57" y="11"/>
                    </a:lnTo>
                    <a:lnTo>
                      <a:pt x="57" y="17"/>
                    </a:lnTo>
                    <a:lnTo>
                      <a:pt x="57" y="11"/>
                    </a:lnTo>
                    <a:lnTo>
                      <a:pt x="63" y="11"/>
                    </a:lnTo>
                    <a:lnTo>
                      <a:pt x="63" y="17"/>
                    </a:lnTo>
                    <a:lnTo>
                      <a:pt x="57" y="17"/>
                    </a:lnTo>
                    <a:lnTo>
                      <a:pt x="63" y="17"/>
                    </a:lnTo>
                    <a:lnTo>
                      <a:pt x="69" y="17"/>
                    </a:lnTo>
                    <a:lnTo>
                      <a:pt x="63" y="17"/>
                    </a:lnTo>
                    <a:lnTo>
                      <a:pt x="63" y="23"/>
                    </a:lnTo>
                    <a:lnTo>
                      <a:pt x="69" y="23"/>
                    </a:lnTo>
                    <a:lnTo>
                      <a:pt x="69" y="28"/>
                    </a:lnTo>
                    <a:lnTo>
                      <a:pt x="74" y="28"/>
                    </a:lnTo>
                    <a:lnTo>
                      <a:pt x="80" y="28"/>
                    </a:lnTo>
                    <a:lnTo>
                      <a:pt x="80" y="34"/>
                    </a:lnTo>
                    <a:lnTo>
                      <a:pt x="80" y="28"/>
                    </a:lnTo>
                    <a:lnTo>
                      <a:pt x="86" y="28"/>
                    </a:lnTo>
                    <a:lnTo>
                      <a:pt x="80" y="28"/>
                    </a:lnTo>
                    <a:lnTo>
                      <a:pt x="86" y="23"/>
                    </a:lnTo>
                    <a:lnTo>
                      <a:pt x="92" y="23"/>
                    </a:lnTo>
                    <a:lnTo>
                      <a:pt x="92" y="28"/>
                    </a:lnTo>
                    <a:lnTo>
                      <a:pt x="97" y="28"/>
                    </a:lnTo>
                    <a:lnTo>
                      <a:pt x="97" y="34"/>
                    </a:lnTo>
                    <a:lnTo>
                      <a:pt x="103" y="34"/>
                    </a:lnTo>
                    <a:lnTo>
                      <a:pt x="103" y="40"/>
                    </a:lnTo>
                    <a:lnTo>
                      <a:pt x="103" y="46"/>
                    </a:lnTo>
                    <a:lnTo>
                      <a:pt x="109" y="46"/>
                    </a:lnTo>
                    <a:lnTo>
                      <a:pt x="109" y="52"/>
                    </a:lnTo>
                    <a:lnTo>
                      <a:pt x="103" y="52"/>
                    </a:lnTo>
                    <a:lnTo>
                      <a:pt x="109" y="52"/>
                    </a:lnTo>
                    <a:lnTo>
                      <a:pt x="103" y="52"/>
                    </a:lnTo>
                    <a:lnTo>
                      <a:pt x="103" y="57"/>
                    </a:lnTo>
                    <a:lnTo>
                      <a:pt x="103" y="63"/>
                    </a:lnTo>
                    <a:lnTo>
                      <a:pt x="103" y="69"/>
                    </a:lnTo>
                    <a:lnTo>
                      <a:pt x="103" y="75"/>
                    </a:lnTo>
                    <a:lnTo>
                      <a:pt x="109" y="75"/>
                    </a:lnTo>
                    <a:lnTo>
                      <a:pt x="115" y="75"/>
                    </a:lnTo>
                    <a:lnTo>
                      <a:pt x="109" y="75"/>
                    </a:lnTo>
                    <a:lnTo>
                      <a:pt x="109" y="80"/>
                    </a:lnTo>
                    <a:lnTo>
                      <a:pt x="115" y="80"/>
                    </a:lnTo>
                    <a:lnTo>
                      <a:pt x="115" y="86"/>
                    </a:lnTo>
                    <a:lnTo>
                      <a:pt x="115" y="80"/>
                    </a:lnTo>
                    <a:lnTo>
                      <a:pt x="115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6" y="80"/>
                    </a:lnTo>
                    <a:lnTo>
                      <a:pt x="120" y="80"/>
                    </a:lnTo>
                    <a:lnTo>
                      <a:pt x="126" y="80"/>
                    </a:lnTo>
                    <a:lnTo>
                      <a:pt x="126" y="75"/>
                    </a:lnTo>
                    <a:lnTo>
                      <a:pt x="132" y="75"/>
                    </a:lnTo>
                    <a:lnTo>
                      <a:pt x="132" y="80"/>
                    </a:lnTo>
                    <a:lnTo>
                      <a:pt x="132" y="75"/>
                    </a:lnTo>
                    <a:lnTo>
                      <a:pt x="138" y="75"/>
                    </a:lnTo>
                    <a:lnTo>
                      <a:pt x="138" y="80"/>
                    </a:lnTo>
                    <a:lnTo>
                      <a:pt x="138" y="75"/>
                    </a:lnTo>
                    <a:lnTo>
                      <a:pt x="143" y="80"/>
                    </a:lnTo>
                    <a:lnTo>
                      <a:pt x="149" y="86"/>
                    </a:lnTo>
                    <a:lnTo>
                      <a:pt x="149" y="92"/>
                    </a:lnTo>
                    <a:lnTo>
                      <a:pt x="149" y="98"/>
                    </a:lnTo>
                    <a:lnTo>
                      <a:pt x="155" y="98"/>
                    </a:lnTo>
                    <a:lnTo>
                      <a:pt x="155" y="103"/>
                    </a:lnTo>
                    <a:lnTo>
                      <a:pt x="161" y="103"/>
                    </a:lnTo>
                    <a:lnTo>
                      <a:pt x="161" y="98"/>
                    </a:lnTo>
                    <a:lnTo>
                      <a:pt x="161" y="103"/>
                    </a:lnTo>
                    <a:lnTo>
                      <a:pt x="166" y="103"/>
                    </a:lnTo>
                    <a:lnTo>
                      <a:pt x="166" y="109"/>
                    </a:lnTo>
                    <a:lnTo>
                      <a:pt x="166" y="103"/>
                    </a:lnTo>
                    <a:lnTo>
                      <a:pt x="172" y="103"/>
                    </a:lnTo>
                    <a:lnTo>
                      <a:pt x="172" y="109"/>
                    </a:lnTo>
                    <a:lnTo>
                      <a:pt x="178" y="109"/>
                    </a:lnTo>
                    <a:lnTo>
                      <a:pt x="178" y="115"/>
                    </a:lnTo>
                    <a:lnTo>
                      <a:pt x="178" y="121"/>
                    </a:lnTo>
                    <a:lnTo>
                      <a:pt x="178" y="126"/>
                    </a:lnTo>
                    <a:lnTo>
                      <a:pt x="172" y="126"/>
                    </a:lnTo>
                    <a:lnTo>
                      <a:pt x="178" y="126"/>
                    </a:lnTo>
                    <a:lnTo>
                      <a:pt x="178" y="132"/>
                    </a:lnTo>
                    <a:lnTo>
                      <a:pt x="172" y="132"/>
                    </a:lnTo>
                    <a:lnTo>
                      <a:pt x="178" y="132"/>
                    </a:lnTo>
                    <a:lnTo>
                      <a:pt x="178" y="138"/>
                    </a:lnTo>
                    <a:lnTo>
                      <a:pt x="172" y="138"/>
                    </a:lnTo>
                    <a:lnTo>
                      <a:pt x="178" y="144"/>
                    </a:lnTo>
                    <a:lnTo>
                      <a:pt x="172" y="144"/>
                    </a:lnTo>
                    <a:lnTo>
                      <a:pt x="172" y="149"/>
                    </a:lnTo>
                    <a:lnTo>
                      <a:pt x="166" y="149"/>
                    </a:lnTo>
                    <a:lnTo>
                      <a:pt x="172" y="149"/>
                    </a:lnTo>
                    <a:lnTo>
                      <a:pt x="172" y="155"/>
                    </a:lnTo>
                    <a:lnTo>
                      <a:pt x="166" y="155"/>
                    </a:lnTo>
                    <a:lnTo>
                      <a:pt x="172" y="155"/>
                    </a:lnTo>
                    <a:lnTo>
                      <a:pt x="172" y="161"/>
                    </a:lnTo>
                    <a:lnTo>
                      <a:pt x="172" y="167"/>
                    </a:lnTo>
                    <a:lnTo>
                      <a:pt x="172" y="172"/>
                    </a:lnTo>
                    <a:lnTo>
                      <a:pt x="172" y="178"/>
                    </a:lnTo>
                    <a:lnTo>
                      <a:pt x="166" y="178"/>
                    </a:lnTo>
                    <a:lnTo>
                      <a:pt x="166" y="184"/>
                    </a:lnTo>
                    <a:lnTo>
                      <a:pt x="166" y="190"/>
                    </a:lnTo>
                    <a:lnTo>
                      <a:pt x="161" y="190"/>
                    </a:lnTo>
                    <a:lnTo>
                      <a:pt x="161" y="195"/>
                    </a:lnTo>
                    <a:lnTo>
                      <a:pt x="155" y="195"/>
                    </a:lnTo>
                    <a:lnTo>
                      <a:pt x="155" y="201"/>
                    </a:lnTo>
                    <a:lnTo>
                      <a:pt x="149" y="201"/>
                    </a:lnTo>
                    <a:lnTo>
                      <a:pt x="149" y="207"/>
                    </a:lnTo>
                    <a:lnTo>
                      <a:pt x="155" y="207"/>
                    </a:lnTo>
                    <a:lnTo>
                      <a:pt x="149" y="207"/>
                    </a:lnTo>
                    <a:lnTo>
                      <a:pt x="143" y="207"/>
                    </a:lnTo>
                    <a:lnTo>
                      <a:pt x="138" y="207"/>
                    </a:lnTo>
                    <a:lnTo>
                      <a:pt x="138" y="213"/>
                    </a:lnTo>
                    <a:lnTo>
                      <a:pt x="132" y="213"/>
                    </a:lnTo>
                    <a:lnTo>
                      <a:pt x="132" y="207"/>
                    </a:lnTo>
                    <a:lnTo>
                      <a:pt x="132" y="201"/>
                    </a:lnTo>
                    <a:lnTo>
                      <a:pt x="132" y="195"/>
                    </a:lnTo>
                    <a:lnTo>
                      <a:pt x="132" y="201"/>
                    </a:lnTo>
                    <a:lnTo>
                      <a:pt x="126" y="201"/>
                    </a:lnTo>
                    <a:lnTo>
                      <a:pt x="126" y="195"/>
                    </a:lnTo>
                    <a:lnTo>
                      <a:pt x="120" y="195"/>
                    </a:lnTo>
                    <a:lnTo>
                      <a:pt x="120" y="190"/>
                    </a:lnTo>
                    <a:lnTo>
                      <a:pt x="120" y="195"/>
                    </a:lnTo>
                    <a:lnTo>
                      <a:pt x="115" y="195"/>
                    </a:lnTo>
                    <a:lnTo>
                      <a:pt x="115" y="190"/>
                    </a:lnTo>
                    <a:lnTo>
                      <a:pt x="109" y="190"/>
                    </a:lnTo>
                    <a:lnTo>
                      <a:pt x="109" y="195"/>
                    </a:lnTo>
                    <a:lnTo>
                      <a:pt x="103" y="195"/>
                    </a:lnTo>
                    <a:lnTo>
                      <a:pt x="103" y="190"/>
                    </a:lnTo>
                    <a:lnTo>
                      <a:pt x="103" y="195"/>
                    </a:lnTo>
                    <a:lnTo>
                      <a:pt x="103" y="190"/>
                    </a:lnTo>
                    <a:lnTo>
                      <a:pt x="103" y="195"/>
                    </a:lnTo>
                    <a:lnTo>
                      <a:pt x="97" y="195"/>
                    </a:lnTo>
                    <a:lnTo>
                      <a:pt x="92" y="195"/>
                    </a:lnTo>
                    <a:lnTo>
                      <a:pt x="92" y="190"/>
                    </a:lnTo>
                    <a:lnTo>
                      <a:pt x="92" y="184"/>
                    </a:lnTo>
                    <a:lnTo>
                      <a:pt x="92" y="178"/>
                    </a:lnTo>
                    <a:lnTo>
                      <a:pt x="92" y="184"/>
                    </a:lnTo>
                    <a:lnTo>
                      <a:pt x="86" y="184"/>
                    </a:lnTo>
                    <a:lnTo>
                      <a:pt x="86" y="178"/>
                    </a:lnTo>
                    <a:lnTo>
                      <a:pt x="80" y="178"/>
                    </a:lnTo>
                    <a:lnTo>
                      <a:pt x="74" y="178"/>
                    </a:lnTo>
                    <a:lnTo>
                      <a:pt x="74" y="172"/>
                    </a:lnTo>
                    <a:lnTo>
                      <a:pt x="69" y="172"/>
                    </a:lnTo>
                    <a:lnTo>
                      <a:pt x="69" y="167"/>
                    </a:lnTo>
                    <a:lnTo>
                      <a:pt x="69" y="172"/>
                    </a:lnTo>
                    <a:lnTo>
                      <a:pt x="63" y="172"/>
                    </a:lnTo>
                    <a:lnTo>
                      <a:pt x="63" y="167"/>
                    </a:lnTo>
                    <a:lnTo>
                      <a:pt x="57" y="167"/>
                    </a:lnTo>
                    <a:lnTo>
                      <a:pt x="63" y="167"/>
                    </a:lnTo>
                    <a:lnTo>
                      <a:pt x="63" y="161"/>
                    </a:lnTo>
                    <a:lnTo>
                      <a:pt x="57" y="155"/>
                    </a:lnTo>
                    <a:lnTo>
                      <a:pt x="63" y="155"/>
                    </a:lnTo>
                    <a:lnTo>
                      <a:pt x="57" y="155"/>
                    </a:lnTo>
                    <a:lnTo>
                      <a:pt x="57" y="149"/>
                    </a:lnTo>
                    <a:lnTo>
                      <a:pt x="57" y="144"/>
                    </a:lnTo>
                    <a:lnTo>
                      <a:pt x="51" y="144"/>
                    </a:lnTo>
                    <a:lnTo>
                      <a:pt x="51" y="149"/>
                    </a:lnTo>
                    <a:lnTo>
                      <a:pt x="46" y="149"/>
                    </a:lnTo>
                    <a:lnTo>
                      <a:pt x="40" y="149"/>
                    </a:lnTo>
                    <a:lnTo>
                      <a:pt x="34" y="149"/>
                    </a:lnTo>
                    <a:lnTo>
                      <a:pt x="34" y="144"/>
                    </a:lnTo>
                    <a:lnTo>
                      <a:pt x="28" y="138"/>
                    </a:lnTo>
                    <a:lnTo>
                      <a:pt x="28" y="132"/>
                    </a:lnTo>
                    <a:lnTo>
                      <a:pt x="28" y="126"/>
                    </a:lnTo>
                    <a:lnTo>
                      <a:pt x="23" y="126"/>
                    </a:lnTo>
                    <a:lnTo>
                      <a:pt x="17" y="121"/>
                    </a:lnTo>
                    <a:lnTo>
                      <a:pt x="11" y="121"/>
                    </a:lnTo>
                    <a:lnTo>
                      <a:pt x="11" y="115"/>
                    </a:lnTo>
                    <a:lnTo>
                      <a:pt x="11" y="109"/>
                    </a:lnTo>
                    <a:lnTo>
                      <a:pt x="11" y="103"/>
                    </a:lnTo>
                    <a:lnTo>
                      <a:pt x="5" y="103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0" y="103"/>
                    </a:lnTo>
                    <a:lnTo>
                      <a:pt x="5" y="103"/>
                    </a:lnTo>
                    <a:lnTo>
                      <a:pt x="5" y="98"/>
                    </a:lnTo>
                    <a:lnTo>
                      <a:pt x="11" y="98"/>
                    </a:lnTo>
                    <a:lnTo>
                      <a:pt x="5" y="98"/>
                    </a:lnTo>
                    <a:lnTo>
                      <a:pt x="11" y="98"/>
                    </a:lnTo>
                    <a:lnTo>
                      <a:pt x="17" y="98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3" y="86"/>
                    </a:lnTo>
                    <a:lnTo>
                      <a:pt x="23" y="80"/>
                    </a:lnTo>
                    <a:lnTo>
                      <a:pt x="23" y="75"/>
                    </a:lnTo>
                    <a:lnTo>
                      <a:pt x="28" y="75"/>
                    </a:lnTo>
                    <a:lnTo>
                      <a:pt x="28" y="69"/>
                    </a:lnTo>
                    <a:lnTo>
                      <a:pt x="23" y="69"/>
                    </a:lnTo>
                    <a:lnTo>
                      <a:pt x="23" y="63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28" y="52"/>
                    </a:lnTo>
                    <a:lnTo>
                      <a:pt x="23" y="52"/>
                    </a:lnTo>
                    <a:lnTo>
                      <a:pt x="23" y="46"/>
                    </a:lnTo>
                    <a:lnTo>
                      <a:pt x="28" y="46"/>
                    </a:lnTo>
                    <a:lnTo>
                      <a:pt x="28" y="40"/>
                    </a:lnTo>
                    <a:lnTo>
                      <a:pt x="28" y="34"/>
                    </a:lnTo>
                    <a:lnTo>
                      <a:pt x="28" y="28"/>
                    </a:lnTo>
                    <a:lnTo>
                      <a:pt x="34" y="28"/>
                    </a:lnTo>
                    <a:lnTo>
                      <a:pt x="34" y="23"/>
                    </a:lnTo>
                    <a:lnTo>
                      <a:pt x="34" y="17"/>
                    </a:lnTo>
                    <a:lnTo>
                      <a:pt x="28" y="17"/>
                    </a:lnTo>
                    <a:lnTo>
                      <a:pt x="34" y="17"/>
                    </a:lnTo>
                    <a:lnTo>
                      <a:pt x="34" y="11"/>
                    </a:lnTo>
                    <a:lnTo>
                      <a:pt x="40" y="11"/>
                    </a:lnTo>
                    <a:lnTo>
                      <a:pt x="40" y="5"/>
                    </a:lnTo>
                    <a:lnTo>
                      <a:pt x="46" y="0"/>
                    </a:lnTo>
                    <a:lnTo>
                      <a:pt x="46" y="5"/>
                    </a:lnTo>
                    <a:lnTo>
                      <a:pt x="46" y="0"/>
                    </a:lnTo>
                    <a:close/>
                    <a:moveTo>
                      <a:pt x="103" y="52"/>
                    </a:moveTo>
                    <a:lnTo>
                      <a:pt x="97" y="57"/>
                    </a:lnTo>
                    <a:lnTo>
                      <a:pt x="103" y="57"/>
                    </a:lnTo>
                    <a:lnTo>
                      <a:pt x="103" y="52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7" name="Freeform 397"/>
              <p:cNvSpPr>
                <a:spLocks/>
              </p:cNvSpPr>
              <p:nvPr/>
            </p:nvSpPr>
            <p:spPr bwMode="auto">
              <a:xfrm>
                <a:off x="540" y="1955"/>
                <a:ext cx="150" cy="167"/>
              </a:xfrm>
              <a:custGeom>
                <a:avLst/>
                <a:gdLst>
                  <a:gd name="T0" fmla="*/ 29 w 150"/>
                  <a:gd name="T1" fmla="*/ 29 h 167"/>
                  <a:gd name="T2" fmla="*/ 40 w 150"/>
                  <a:gd name="T3" fmla="*/ 23 h 167"/>
                  <a:gd name="T4" fmla="*/ 40 w 150"/>
                  <a:gd name="T5" fmla="*/ 23 h 167"/>
                  <a:gd name="T6" fmla="*/ 40 w 150"/>
                  <a:gd name="T7" fmla="*/ 18 h 167"/>
                  <a:gd name="T8" fmla="*/ 52 w 150"/>
                  <a:gd name="T9" fmla="*/ 12 h 167"/>
                  <a:gd name="T10" fmla="*/ 63 w 150"/>
                  <a:gd name="T11" fmla="*/ 6 h 167"/>
                  <a:gd name="T12" fmla="*/ 81 w 150"/>
                  <a:gd name="T13" fmla="*/ 6 h 167"/>
                  <a:gd name="T14" fmla="*/ 86 w 150"/>
                  <a:gd name="T15" fmla="*/ 6 h 167"/>
                  <a:gd name="T16" fmla="*/ 98 w 150"/>
                  <a:gd name="T17" fmla="*/ 12 h 167"/>
                  <a:gd name="T18" fmla="*/ 98 w 150"/>
                  <a:gd name="T19" fmla="*/ 18 h 167"/>
                  <a:gd name="T20" fmla="*/ 104 w 150"/>
                  <a:gd name="T21" fmla="*/ 29 h 167"/>
                  <a:gd name="T22" fmla="*/ 121 w 150"/>
                  <a:gd name="T23" fmla="*/ 23 h 167"/>
                  <a:gd name="T24" fmla="*/ 132 w 150"/>
                  <a:gd name="T25" fmla="*/ 23 h 167"/>
                  <a:gd name="T26" fmla="*/ 144 w 150"/>
                  <a:gd name="T27" fmla="*/ 29 h 167"/>
                  <a:gd name="T28" fmla="*/ 150 w 150"/>
                  <a:gd name="T29" fmla="*/ 41 h 167"/>
                  <a:gd name="T30" fmla="*/ 144 w 150"/>
                  <a:gd name="T31" fmla="*/ 46 h 167"/>
                  <a:gd name="T32" fmla="*/ 138 w 150"/>
                  <a:gd name="T33" fmla="*/ 58 h 167"/>
                  <a:gd name="T34" fmla="*/ 138 w 150"/>
                  <a:gd name="T35" fmla="*/ 64 h 167"/>
                  <a:gd name="T36" fmla="*/ 132 w 150"/>
                  <a:gd name="T37" fmla="*/ 75 h 167"/>
                  <a:gd name="T38" fmla="*/ 127 w 150"/>
                  <a:gd name="T39" fmla="*/ 87 h 167"/>
                  <a:gd name="T40" fmla="*/ 132 w 150"/>
                  <a:gd name="T41" fmla="*/ 98 h 167"/>
                  <a:gd name="T42" fmla="*/ 127 w 150"/>
                  <a:gd name="T43" fmla="*/ 110 h 167"/>
                  <a:gd name="T44" fmla="*/ 127 w 150"/>
                  <a:gd name="T45" fmla="*/ 116 h 167"/>
                  <a:gd name="T46" fmla="*/ 127 w 150"/>
                  <a:gd name="T47" fmla="*/ 133 h 167"/>
                  <a:gd name="T48" fmla="*/ 115 w 150"/>
                  <a:gd name="T49" fmla="*/ 139 h 167"/>
                  <a:gd name="T50" fmla="*/ 109 w 150"/>
                  <a:gd name="T51" fmla="*/ 139 h 167"/>
                  <a:gd name="T52" fmla="*/ 98 w 150"/>
                  <a:gd name="T53" fmla="*/ 144 h 167"/>
                  <a:gd name="T54" fmla="*/ 86 w 150"/>
                  <a:gd name="T55" fmla="*/ 150 h 167"/>
                  <a:gd name="T56" fmla="*/ 75 w 150"/>
                  <a:gd name="T57" fmla="*/ 156 h 167"/>
                  <a:gd name="T58" fmla="*/ 63 w 150"/>
                  <a:gd name="T59" fmla="*/ 162 h 167"/>
                  <a:gd name="T60" fmla="*/ 52 w 150"/>
                  <a:gd name="T61" fmla="*/ 167 h 167"/>
                  <a:gd name="T62" fmla="*/ 40 w 150"/>
                  <a:gd name="T63" fmla="*/ 162 h 167"/>
                  <a:gd name="T64" fmla="*/ 40 w 150"/>
                  <a:gd name="T65" fmla="*/ 156 h 167"/>
                  <a:gd name="T66" fmla="*/ 40 w 150"/>
                  <a:gd name="T67" fmla="*/ 150 h 167"/>
                  <a:gd name="T68" fmla="*/ 34 w 150"/>
                  <a:gd name="T69" fmla="*/ 150 h 167"/>
                  <a:gd name="T70" fmla="*/ 29 w 150"/>
                  <a:gd name="T71" fmla="*/ 139 h 167"/>
                  <a:gd name="T72" fmla="*/ 23 w 150"/>
                  <a:gd name="T73" fmla="*/ 133 h 167"/>
                  <a:gd name="T74" fmla="*/ 17 w 150"/>
                  <a:gd name="T75" fmla="*/ 121 h 167"/>
                  <a:gd name="T76" fmla="*/ 6 w 150"/>
                  <a:gd name="T77" fmla="*/ 110 h 167"/>
                  <a:gd name="T78" fmla="*/ 11 w 150"/>
                  <a:gd name="T79" fmla="*/ 104 h 167"/>
                  <a:gd name="T80" fmla="*/ 6 w 150"/>
                  <a:gd name="T81" fmla="*/ 93 h 167"/>
                  <a:gd name="T82" fmla="*/ 0 w 150"/>
                  <a:gd name="T83" fmla="*/ 81 h 167"/>
                  <a:gd name="T84" fmla="*/ 17 w 150"/>
                  <a:gd name="T85" fmla="*/ 81 h 167"/>
                  <a:gd name="T86" fmla="*/ 17 w 150"/>
                  <a:gd name="T87" fmla="*/ 75 h 167"/>
                  <a:gd name="T88" fmla="*/ 23 w 150"/>
                  <a:gd name="T89" fmla="*/ 75 h 167"/>
                  <a:gd name="T90" fmla="*/ 23 w 150"/>
                  <a:gd name="T91" fmla="*/ 69 h 167"/>
                  <a:gd name="T92" fmla="*/ 17 w 150"/>
                  <a:gd name="T93" fmla="*/ 52 h 167"/>
                  <a:gd name="T94" fmla="*/ 17 w 150"/>
                  <a:gd name="T95" fmla="*/ 46 h 167"/>
                  <a:gd name="T96" fmla="*/ 23 w 150"/>
                  <a:gd name="T97" fmla="*/ 41 h 167"/>
                  <a:gd name="T98" fmla="*/ 23 w 150"/>
                  <a:gd name="T99" fmla="*/ 29 h 16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0" h="167">
                    <a:moveTo>
                      <a:pt x="23" y="29"/>
                    </a:moveTo>
                    <a:lnTo>
                      <a:pt x="29" y="23"/>
                    </a:lnTo>
                    <a:lnTo>
                      <a:pt x="29" y="29"/>
                    </a:lnTo>
                    <a:lnTo>
                      <a:pt x="34" y="29"/>
                    </a:lnTo>
                    <a:lnTo>
                      <a:pt x="34" y="23"/>
                    </a:lnTo>
                    <a:lnTo>
                      <a:pt x="40" y="23"/>
                    </a:lnTo>
                    <a:lnTo>
                      <a:pt x="34" y="18"/>
                    </a:lnTo>
                    <a:lnTo>
                      <a:pt x="40" y="18"/>
                    </a:lnTo>
                    <a:lnTo>
                      <a:pt x="40" y="23"/>
                    </a:lnTo>
                    <a:lnTo>
                      <a:pt x="40" y="18"/>
                    </a:lnTo>
                    <a:lnTo>
                      <a:pt x="40" y="23"/>
                    </a:lnTo>
                    <a:lnTo>
                      <a:pt x="40" y="18"/>
                    </a:lnTo>
                    <a:lnTo>
                      <a:pt x="46" y="18"/>
                    </a:lnTo>
                    <a:lnTo>
                      <a:pt x="52" y="18"/>
                    </a:lnTo>
                    <a:lnTo>
                      <a:pt x="52" y="12"/>
                    </a:lnTo>
                    <a:lnTo>
                      <a:pt x="57" y="6"/>
                    </a:lnTo>
                    <a:lnTo>
                      <a:pt x="63" y="0"/>
                    </a:lnTo>
                    <a:lnTo>
                      <a:pt x="63" y="6"/>
                    </a:lnTo>
                    <a:lnTo>
                      <a:pt x="69" y="6"/>
                    </a:lnTo>
                    <a:lnTo>
                      <a:pt x="75" y="6"/>
                    </a:lnTo>
                    <a:lnTo>
                      <a:pt x="81" y="6"/>
                    </a:lnTo>
                    <a:lnTo>
                      <a:pt x="81" y="0"/>
                    </a:lnTo>
                    <a:lnTo>
                      <a:pt x="81" y="6"/>
                    </a:lnTo>
                    <a:lnTo>
                      <a:pt x="86" y="6"/>
                    </a:lnTo>
                    <a:lnTo>
                      <a:pt x="92" y="6"/>
                    </a:lnTo>
                    <a:lnTo>
                      <a:pt x="92" y="12"/>
                    </a:lnTo>
                    <a:lnTo>
                      <a:pt x="98" y="12"/>
                    </a:lnTo>
                    <a:lnTo>
                      <a:pt x="92" y="12"/>
                    </a:lnTo>
                    <a:lnTo>
                      <a:pt x="92" y="18"/>
                    </a:lnTo>
                    <a:lnTo>
                      <a:pt x="98" y="18"/>
                    </a:lnTo>
                    <a:lnTo>
                      <a:pt x="98" y="23"/>
                    </a:lnTo>
                    <a:lnTo>
                      <a:pt x="98" y="29"/>
                    </a:lnTo>
                    <a:lnTo>
                      <a:pt x="104" y="29"/>
                    </a:lnTo>
                    <a:lnTo>
                      <a:pt x="109" y="29"/>
                    </a:lnTo>
                    <a:lnTo>
                      <a:pt x="115" y="29"/>
                    </a:lnTo>
                    <a:lnTo>
                      <a:pt x="121" y="23"/>
                    </a:lnTo>
                    <a:lnTo>
                      <a:pt x="127" y="18"/>
                    </a:lnTo>
                    <a:lnTo>
                      <a:pt x="127" y="23"/>
                    </a:lnTo>
                    <a:lnTo>
                      <a:pt x="132" y="23"/>
                    </a:lnTo>
                    <a:lnTo>
                      <a:pt x="132" y="29"/>
                    </a:lnTo>
                    <a:lnTo>
                      <a:pt x="138" y="29"/>
                    </a:lnTo>
                    <a:lnTo>
                      <a:pt x="144" y="29"/>
                    </a:lnTo>
                    <a:lnTo>
                      <a:pt x="144" y="35"/>
                    </a:lnTo>
                    <a:lnTo>
                      <a:pt x="150" y="35"/>
                    </a:lnTo>
                    <a:lnTo>
                      <a:pt x="150" y="41"/>
                    </a:lnTo>
                    <a:lnTo>
                      <a:pt x="150" y="46"/>
                    </a:lnTo>
                    <a:lnTo>
                      <a:pt x="150" y="41"/>
                    </a:lnTo>
                    <a:lnTo>
                      <a:pt x="144" y="46"/>
                    </a:lnTo>
                    <a:lnTo>
                      <a:pt x="144" y="52"/>
                    </a:lnTo>
                    <a:lnTo>
                      <a:pt x="138" y="52"/>
                    </a:lnTo>
                    <a:lnTo>
                      <a:pt x="138" y="58"/>
                    </a:lnTo>
                    <a:lnTo>
                      <a:pt x="132" y="58"/>
                    </a:lnTo>
                    <a:lnTo>
                      <a:pt x="138" y="58"/>
                    </a:lnTo>
                    <a:lnTo>
                      <a:pt x="138" y="64"/>
                    </a:lnTo>
                    <a:lnTo>
                      <a:pt x="138" y="69"/>
                    </a:lnTo>
                    <a:lnTo>
                      <a:pt x="132" y="69"/>
                    </a:lnTo>
                    <a:lnTo>
                      <a:pt x="132" y="75"/>
                    </a:lnTo>
                    <a:lnTo>
                      <a:pt x="132" y="81"/>
                    </a:lnTo>
                    <a:lnTo>
                      <a:pt x="132" y="87"/>
                    </a:lnTo>
                    <a:lnTo>
                      <a:pt x="127" y="87"/>
                    </a:lnTo>
                    <a:lnTo>
                      <a:pt x="127" y="93"/>
                    </a:lnTo>
                    <a:lnTo>
                      <a:pt x="132" y="93"/>
                    </a:lnTo>
                    <a:lnTo>
                      <a:pt x="132" y="98"/>
                    </a:lnTo>
                    <a:lnTo>
                      <a:pt x="127" y="98"/>
                    </a:lnTo>
                    <a:lnTo>
                      <a:pt x="127" y="104"/>
                    </a:lnTo>
                    <a:lnTo>
                      <a:pt x="127" y="110"/>
                    </a:lnTo>
                    <a:lnTo>
                      <a:pt x="132" y="110"/>
                    </a:lnTo>
                    <a:lnTo>
                      <a:pt x="132" y="116"/>
                    </a:lnTo>
                    <a:lnTo>
                      <a:pt x="127" y="116"/>
                    </a:lnTo>
                    <a:lnTo>
                      <a:pt x="127" y="121"/>
                    </a:lnTo>
                    <a:lnTo>
                      <a:pt x="127" y="127"/>
                    </a:lnTo>
                    <a:lnTo>
                      <a:pt x="127" y="133"/>
                    </a:lnTo>
                    <a:lnTo>
                      <a:pt x="127" y="139"/>
                    </a:lnTo>
                    <a:lnTo>
                      <a:pt x="121" y="139"/>
                    </a:lnTo>
                    <a:lnTo>
                      <a:pt x="115" y="139"/>
                    </a:lnTo>
                    <a:lnTo>
                      <a:pt x="109" y="139"/>
                    </a:lnTo>
                    <a:lnTo>
                      <a:pt x="115" y="139"/>
                    </a:lnTo>
                    <a:lnTo>
                      <a:pt x="109" y="139"/>
                    </a:lnTo>
                    <a:lnTo>
                      <a:pt x="109" y="144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92" y="144"/>
                    </a:lnTo>
                    <a:lnTo>
                      <a:pt x="92" y="150"/>
                    </a:lnTo>
                    <a:lnTo>
                      <a:pt x="86" y="150"/>
                    </a:lnTo>
                    <a:lnTo>
                      <a:pt x="81" y="150"/>
                    </a:lnTo>
                    <a:lnTo>
                      <a:pt x="81" y="156"/>
                    </a:lnTo>
                    <a:lnTo>
                      <a:pt x="75" y="156"/>
                    </a:lnTo>
                    <a:lnTo>
                      <a:pt x="69" y="156"/>
                    </a:lnTo>
                    <a:lnTo>
                      <a:pt x="69" y="162"/>
                    </a:lnTo>
                    <a:lnTo>
                      <a:pt x="63" y="162"/>
                    </a:lnTo>
                    <a:lnTo>
                      <a:pt x="57" y="162"/>
                    </a:lnTo>
                    <a:lnTo>
                      <a:pt x="52" y="162"/>
                    </a:lnTo>
                    <a:lnTo>
                      <a:pt x="52" y="167"/>
                    </a:lnTo>
                    <a:lnTo>
                      <a:pt x="46" y="167"/>
                    </a:lnTo>
                    <a:lnTo>
                      <a:pt x="40" y="167"/>
                    </a:lnTo>
                    <a:lnTo>
                      <a:pt x="40" y="162"/>
                    </a:lnTo>
                    <a:lnTo>
                      <a:pt x="40" y="156"/>
                    </a:lnTo>
                    <a:lnTo>
                      <a:pt x="40" y="162"/>
                    </a:lnTo>
                    <a:lnTo>
                      <a:pt x="40" y="156"/>
                    </a:lnTo>
                    <a:lnTo>
                      <a:pt x="40" y="150"/>
                    </a:lnTo>
                    <a:lnTo>
                      <a:pt x="40" y="156"/>
                    </a:lnTo>
                    <a:lnTo>
                      <a:pt x="40" y="150"/>
                    </a:lnTo>
                    <a:lnTo>
                      <a:pt x="34" y="150"/>
                    </a:lnTo>
                    <a:lnTo>
                      <a:pt x="34" y="156"/>
                    </a:lnTo>
                    <a:lnTo>
                      <a:pt x="34" y="150"/>
                    </a:lnTo>
                    <a:lnTo>
                      <a:pt x="29" y="150"/>
                    </a:lnTo>
                    <a:lnTo>
                      <a:pt x="29" y="144"/>
                    </a:lnTo>
                    <a:lnTo>
                      <a:pt x="29" y="139"/>
                    </a:lnTo>
                    <a:lnTo>
                      <a:pt x="23" y="139"/>
                    </a:lnTo>
                    <a:lnTo>
                      <a:pt x="29" y="139"/>
                    </a:lnTo>
                    <a:lnTo>
                      <a:pt x="23" y="133"/>
                    </a:lnTo>
                    <a:lnTo>
                      <a:pt x="23" y="127"/>
                    </a:lnTo>
                    <a:lnTo>
                      <a:pt x="17" y="127"/>
                    </a:lnTo>
                    <a:lnTo>
                      <a:pt x="17" y="121"/>
                    </a:lnTo>
                    <a:lnTo>
                      <a:pt x="11" y="121"/>
                    </a:lnTo>
                    <a:lnTo>
                      <a:pt x="6" y="116"/>
                    </a:lnTo>
                    <a:lnTo>
                      <a:pt x="6" y="110"/>
                    </a:lnTo>
                    <a:lnTo>
                      <a:pt x="0" y="110"/>
                    </a:lnTo>
                    <a:lnTo>
                      <a:pt x="6" y="104"/>
                    </a:lnTo>
                    <a:lnTo>
                      <a:pt x="11" y="104"/>
                    </a:lnTo>
                    <a:lnTo>
                      <a:pt x="11" y="98"/>
                    </a:lnTo>
                    <a:lnTo>
                      <a:pt x="6" y="98"/>
                    </a:lnTo>
                    <a:lnTo>
                      <a:pt x="6" y="93"/>
                    </a:lnTo>
                    <a:lnTo>
                      <a:pt x="6" y="87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7" y="81"/>
                    </a:lnTo>
                    <a:lnTo>
                      <a:pt x="17" y="75"/>
                    </a:lnTo>
                    <a:lnTo>
                      <a:pt x="17" y="81"/>
                    </a:lnTo>
                    <a:lnTo>
                      <a:pt x="17" y="75"/>
                    </a:lnTo>
                    <a:lnTo>
                      <a:pt x="23" y="75"/>
                    </a:lnTo>
                    <a:lnTo>
                      <a:pt x="23" y="81"/>
                    </a:lnTo>
                    <a:lnTo>
                      <a:pt x="23" y="75"/>
                    </a:lnTo>
                    <a:lnTo>
                      <a:pt x="23" y="69"/>
                    </a:lnTo>
                    <a:lnTo>
                      <a:pt x="17" y="69"/>
                    </a:lnTo>
                    <a:lnTo>
                      <a:pt x="23" y="69"/>
                    </a:lnTo>
                    <a:lnTo>
                      <a:pt x="23" y="64"/>
                    </a:lnTo>
                    <a:lnTo>
                      <a:pt x="17" y="58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17" y="52"/>
                    </a:lnTo>
                    <a:lnTo>
                      <a:pt x="17" y="46"/>
                    </a:lnTo>
                    <a:lnTo>
                      <a:pt x="23" y="46"/>
                    </a:lnTo>
                    <a:lnTo>
                      <a:pt x="17" y="46"/>
                    </a:lnTo>
                    <a:lnTo>
                      <a:pt x="23" y="41"/>
                    </a:lnTo>
                    <a:lnTo>
                      <a:pt x="17" y="41"/>
                    </a:lnTo>
                    <a:lnTo>
                      <a:pt x="17" y="35"/>
                    </a:lnTo>
                    <a:lnTo>
                      <a:pt x="23" y="29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8" name="Freeform 398"/>
              <p:cNvSpPr>
                <a:spLocks/>
              </p:cNvSpPr>
              <p:nvPr/>
            </p:nvSpPr>
            <p:spPr bwMode="auto">
              <a:xfrm>
                <a:off x="2324" y="2750"/>
                <a:ext cx="207" cy="345"/>
              </a:xfrm>
              <a:custGeom>
                <a:avLst/>
                <a:gdLst>
                  <a:gd name="T0" fmla="*/ 6 w 207"/>
                  <a:gd name="T1" fmla="*/ 69 h 345"/>
                  <a:gd name="T2" fmla="*/ 6 w 207"/>
                  <a:gd name="T3" fmla="*/ 51 h 345"/>
                  <a:gd name="T4" fmla="*/ 6 w 207"/>
                  <a:gd name="T5" fmla="*/ 34 h 345"/>
                  <a:gd name="T6" fmla="*/ 11 w 207"/>
                  <a:gd name="T7" fmla="*/ 23 h 345"/>
                  <a:gd name="T8" fmla="*/ 34 w 207"/>
                  <a:gd name="T9" fmla="*/ 23 h 345"/>
                  <a:gd name="T10" fmla="*/ 57 w 207"/>
                  <a:gd name="T11" fmla="*/ 23 h 345"/>
                  <a:gd name="T12" fmla="*/ 69 w 207"/>
                  <a:gd name="T13" fmla="*/ 17 h 345"/>
                  <a:gd name="T14" fmla="*/ 86 w 207"/>
                  <a:gd name="T15" fmla="*/ 5 h 345"/>
                  <a:gd name="T16" fmla="*/ 104 w 207"/>
                  <a:gd name="T17" fmla="*/ 5 h 345"/>
                  <a:gd name="T18" fmla="*/ 115 w 207"/>
                  <a:gd name="T19" fmla="*/ 11 h 345"/>
                  <a:gd name="T20" fmla="*/ 138 w 207"/>
                  <a:gd name="T21" fmla="*/ 11 h 345"/>
                  <a:gd name="T22" fmla="*/ 144 w 207"/>
                  <a:gd name="T23" fmla="*/ 17 h 345"/>
                  <a:gd name="T24" fmla="*/ 178 w 207"/>
                  <a:gd name="T25" fmla="*/ 5 h 345"/>
                  <a:gd name="T26" fmla="*/ 196 w 207"/>
                  <a:gd name="T27" fmla="*/ 17 h 345"/>
                  <a:gd name="T28" fmla="*/ 184 w 207"/>
                  <a:gd name="T29" fmla="*/ 34 h 345"/>
                  <a:gd name="T30" fmla="*/ 201 w 207"/>
                  <a:gd name="T31" fmla="*/ 46 h 345"/>
                  <a:gd name="T32" fmla="*/ 207 w 207"/>
                  <a:gd name="T33" fmla="*/ 69 h 345"/>
                  <a:gd name="T34" fmla="*/ 207 w 207"/>
                  <a:gd name="T35" fmla="*/ 86 h 345"/>
                  <a:gd name="T36" fmla="*/ 201 w 207"/>
                  <a:gd name="T37" fmla="*/ 92 h 345"/>
                  <a:gd name="T38" fmla="*/ 184 w 207"/>
                  <a:gd name="T39" fmla="*/ 92 h 345"/>
                  <a:gd name="T40" fmla="*/ 173 w 207"/>
                  <a:gd name="T41" fmla="*/ 109 h 345"/>
                  <a:gd name="T42" fmla="*/ 161 w 207"/>
                  <a:gd name="T43" fmla="*/ 120 h 345"/>
                  <a:gd name="T44" fmla="*/ 161 w 207"/>
                  <a:gd name="T45" fmla="*/ 138 h 345"/>
                  <a:gd name="T46" fmla="*/ 161 w 207"/>
                  <a:gd name="T47" fmla="*/ 155 h 345"/>
                  <a:gd name="T48" fmla="*/ 155 w 207"/>
                  <a:gd name="T49" fmla="*/ 178 h 345"/>
                  <a:gd name="T50" fmla="*/ 150 w 207"/>
                  <a:gd name="T51" fmla="*/ 190 h 345"/>
                  <a:gd name="T52" fmla="*/ 167 w 207"/>
                  <a:gd name="T53" fmla="*/ 190 h 345"/>
                  <a:gd name="T54" fmla="*/ 173 w 207"/>
                  <a:gd name="T55" fmla="*/ 201 h 345"/>
                  <a:gd name="T56" fmla="*/ 167 w 207"/>
                  <a:gd name="T57" fmla="*/ 213 h 345"/>
                  <a:gd name="T58" fmla="*/ 173 w 207"/>
                  <a:gd name="T59" fmla="*/ 224 h 345"/>
                  <a:gd name="T60" fmla="*/ 167 w 207"/>
                  <a:gd name="T61" fmla="*/ 236 h 345"/>
                  <a:gd name="T62" fmla="*/ 150 w 207"/>
                  <a:gd name="T63" fmla="*/ 247 h 345"/>
                  <a:gd name="T64" fmla="*/ 144 w 207"/>
                  <a:gd name="T65" fmla="*/ 259 h 345"/>
                  <a:gd name="T66" fmla="*/ 155 w 207"/>
                  <a:gd name="T67" fmla="*/ 276 h 345"/>
                  <a:gd name="T68" fmla="*/ 144 w 207"/>
                  <a:gd name="T69" fmla="*/ 287 h 345"/>
                  <a:gd name="T70" fmla="*/ 155 w 207"/>
                  <a:gd name="T71" fmla="*/ 305 h 345"/>
                  <a:gd name="T72" fmla="*/ 144 w 207"/>
                  <a:gd name="T73" fmla="*/ 310 h 345"/>
                  <a:gd name="T74" fmla="*/ 132 w 207"/>
                  <a:gd name="T75" fmla="*/ 328 h 345"/>
                  <a:gd name="T76" fmla="*/ 127 w 207"/>
                  <a:gd name="T77" fmla="*/ 339 h 345"/>
                  <a:gd name="T78" fmla="*/ 115 w 207"/>
                  <a:gd name="T79" fmla="*/ 345 h 345"/>
                  <a:gd name="T80" fmla="*/ 115 w 207"/>
                  <a:gd name="T81" fmla="*/ 328 h 345"/>
                  <a:gd name="T82" fmla="*/ 104 w 207"/>
                  <a:gd name="T83" fmla="*/ 322 h 345"/>
                  <a:gd name="T84" fmla="*/ 81 w 207"/>
                  <a:gd name="T85" fmla="*/ 316 h 345"/>
                  <a:gd name="T86" fmla="*/ 75 w 207"/>
                  <a:gd name="T87" fmla="*/ 316 h 345"/>
                  <a:gd name="T88" fmla="*/ 57 w 207"/>
                  <a:gd name="T89" fmla="*/ 305 h 345"/>
                  <a:gd name="T90" fmla="*/ 63 w 207"/>
                  <a:gd name="T91" fmla="*/ 293 h 345"/>
                  <a:gd name="T92" fmla="*/ 57 w 207"/>
                  <a:gd name="T93" fmla="*/ 282 h 345"/>
                  <a:gd name="T94" fmla="*/ 63 w 207"/>
                  <a:gd name="T95" fmla="*/ 264 h 345"/>
                  <a:gd name="T96" fmla="*/ 52 w 207"/>
                  <a:gd name="T97" fmla="*/ 259 h 345"/>
                  <a:gd name="T98" fmla="*/ 52 w 207"/>
                  <a:gd name="T99" fmla="*/ 253 h 345"/>
                  <a:gd name="T100" fmla="*/ 57 w 207"/>
                  <a:gd name="T101" fmla="*/ 241 h 345"/>
                  <a:gd name="T102" fmla="*/ 46 w 207"/>
                  <a:gd name="T103" fmla="*/ 224 h 345"/>
                  <a:gd name="T104" fmla="*/ 46 w 207"/>
                  <a:gd name="T105" fmla="*/ 207 h 345"/>
                  <a:gd name="T106" fmla="*/ 29 w 207"/>
                  <a:gd name="T107" fmla="*/ 184 h 345"/>
                  <a:gd name="T108" fmla="*/ 11 w 207"/>
                  <a:gd name="T109" fmla="*/ 161 h 345"/>
                  <a:gd name="T110" fmla="*/ 6 w 207"/>
                  <a:gd name="T111" fmla="*/ 132 h 345"/>
                  <a:gd name="T112" fmla="*/ 11 w 207"/>
                  <a:gd name="T113" fmla="*/ 120 h 345"/>
                  <a:gd name="T114" fmla="*/ 11 w 207"/>
                  <a:gd name="T115" fmla="*/ 97 h 345"/>
                  <a:gd name="T116" fmla="*/ 11 w 207"/>
                  <a:gd name="T117" fmla="*/ 80 h 3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7" h="345">
                    <a:moveTo>
                      <a:pt x="11" y="74"/>
                    </a:moveTo>
                    <a:lnTo>
                      <a:pt x="6" y="74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6" y="69"/>
                    </a:lnTo>
                    <a:lnTo>
                      <a:pt x="6" y="63"/>
                    </a:lnTo>
                    <a:lnTo>
                      <a:pt x="11" y="63"/>
                    </a:lnTo>
                    <a:lnTo>
                      <a:pt x="11" y="57"/>
                    </a:lnTo>
                    <a:lnTo>
                      <a:pt x="11" y="51"/>
                    </a:lnTo>
                    <a:lnTo>
                      <a:pt x="6" y="51"/>
                    </a:lnTo>
                    <a:lnTo>
                      <a:pt x="6" y="46"/>
                    </a:lnTo>
                    <a:lnTo>
                      <a:pt x="6" y="40"/>
                    </a:lnTo>
                    <a:lnTo>
                      <a:pt x="6" y="34"/>
                    </a:lnTo>
                    <a:lnTo>
                      <a:pt x="11" y="34"/>
                    </a:lnTo>
                    <a:lnTo>
                      <a:pt x="6" y="34"/>
                    </a:lnTo>
                    <a:lnTo>
                      <a:pt x="6" y="28"/>
                    </a:lnTo>
                    <a:lnTo>
                      <a:pt x="11" y="28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9" y="17"/>
                    </a:lnTo>
                    <a:lnTo>
                      <a:pt x="29" y="23"/>
                    </a:lnTo>
                    <a:lnTo>
                      <a:pt x="34" y="23"/>
                    </a:lnTo>
                    <a:lnTo>
                      <a:pt x="40" y="17"/>
                    </a:lnTo>
                    <a:lnTo>
                      <a:pt x="46" y="17"/>
                    </a:lnTo>
                    <a:lnTo>
                      <a:pt x="46" y="23"/>
                    </a:lnTo>
                    <a:lnTo>
                      <a:pt x="52" y="23"/>
                    </a:lnTo>
                    <a:lnTo>
                      <a:pt x="57" y="23"/>
                    </a:lnTo>
                    <a:lnTo>
                      <a:pt x="63" y="23"/>
                    </a:lnTo>
                    <a:lnTo>
                      <a:pt x="57" y="23"/>
                    </a:lnTo>
                    <a:lnTo>
                      <a:pt x="57" y="17"/>
                    </a:lnTo>
                    <a:lnTo>
                      <a:pt x="63" y="17"/>
                    </a:lnTo>
                    <a:lnTo>
                      <a:pt x="69" y="17"/>
                    </a:lnTo>
                    <a:lnTo>
                      <a:pt x="69" y="11"/>
                    </a:lnTo>
                    <a:lnTo>
                      <a:pt x="75" y="11"/>
                    </a:lnTo>
                    <a:lnTo>
                      <a:pt x="75" y="5"/>
                    </a:lnTo>
                    <a:lnTo>
                      <a:pt x="81" y="5"/>
                    </a:lnTo>
                    <a:lnTo>
                      <a:pt x="86" y="5"/>
                    </a:lnTo>
                    <a:lnTo>
                      <a:pt x="86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98" y="5"/>
                    </a:lnTo>
                    <a:lnTo>
                      <a:pt x="104" y="5"/>
                    </a:lnTo>
                    <a:lnTo>
                      <a:pt x="109" y="5"/>
                    </a:lnTo>
                    <a:lnTo>
                      <a:pt x="109" y="0"/>
                    </a:lnTo>
                    <a:lnTo>
                      <a:pt x="109" y="5"/>
                    </a:lnTo>
                    <a:lnTo>
                      <a:pt x="115" y="5"/>
                    </a:lnTo>
                    <a:lnTo>
                      <a:pt x="115" y="11"/>
                    </a:lnTo>
                    <a:lnTo>
                      <a:pt x="121" y="11"/>
                    </a:lnTo>
                    <a:lnTo>
                      <a:pt x="127" y="11"/>
                    </a:lnTo>
                    <a:lnTo>
                      <a:pt x="127" y="5"/>
                    </a:lnTo>
                    <a:lnTo>
                      <a:pt x="132" y="5"/>
                    </a:lnTo>
                    <a:lnTo>
                      <a:pt x="138" y="11"/>
                    </a:lnTo>
                    <a:lnTo>
                      <a:pt x="138" y="5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50" y="11"/>
                    </a:lnTo>
                    <a:lnTo>
                      <a:pt x="144" y="17"/>
                    </a:lnTo>
                    <a:lnTo>
                      <a:pt x="150" y="17"/>
                    </a:lnTo>
                    <a:lnTo>
                      <a:pt x="161" y="11"/>
                    </a:lnTo>
                    <a:lnTo>
                      <a:pt x="167" y="11"/>
                    </a:lnTo>
                    <a:lnTo>
                      <a:pt x="173" y="11"/>
                    </a:lnTo>
                    <a:lnTo>
                      <a:pt x="178" y="5"/>
                    </a:lnTo>
                    <a:lnTo>
                      <a:pt x="184" y="5"/>
                    </a:lnTo>
                    <a:lnTo>
                      <a:pt x="184" y="11"/>
                    </a:lnTo>
                    <a:lnTo>
                      <a:pt x="190" y="5"/>
                    </a:lnTo>
                    <a:lnTo>
                      <a:pt x="190" y="11"/>
                    </a:lnTo>
                    <a:lnTo>
                      <a:pt x="196" y="17"/>
                    </a:lnTo>
                    <a:lnTo>
                      <a:pt x="190" y="17"/>
                    </a:lnTo>
                    <a:lnTo>
                      <a:pt x="190" y="23"/>
                    </a:lnTo>
                    <a:lnTo>
                      <a:pt x="184" y="23"/>
                    </a:lnTo>
                    <a:lnTo>
                      <a:pt x="184" y="28"/>
                    </a:lnTo>
                    <a:lnTo>
                      <a:pt x="184" y="34"/>
                    </a:lnTo>
                    <a:lnTo>
                      <a:pt x="190" y="34"/>
                    </a:lnTo>
                    <a:lnTo>
                      <a:pt x="184" y="40"/>
                    </a:lnTo>
                    <a:lnTo>
                      <a:pt x="196" y="40"/>
                    </a:lnTo>
                    <a:lnTo>
                      <a:pt x="196" y="46"/>
                    </a:lnTo>
                    <a:lnTo>
                      <a:pt x="201" y="46"/>
                    </a:lnTo>
                    <a:lnTo>
                      <a:pt x="196" y="57"/>
                    </a:lnTo>
                    <a:lnTo>
                      <a:pt x="201" y="57"/>
                    </a:lnTo>
                    <a:lnTo>
                      <a:pt x="201" y="63"/>
                    </a:lnTo>
                    <a:lnTo>
                      <a:pt x="201" y="69"/>
                    </a:lnTo>
                    <a:lnTo>
                      <a:pt x="207" y="69"/>
                    </a:lnTo>
                    <a:lnTo>
                      <a:pt x="201" y="69"/>
                    </a:lnTo>
                    <a:lnTo>
                      <a:pt x="201" y="74"/>
                    </a:lnTo>
                    <a:lnTo>
                      <a:pt x="201" y="80"/>
                    </a:lnTo>
                    <a:lnTo>
                      <a:pt x="207" y="80"/>
                    </a:lnTo>
                    <a:lnTo>
                      <a:pt x="207" y="86"/>
                    </a:lnTo>
                    <a:lnTo>
                      <a:pt x="207" y="80"/>
                    </a:lnTo>
                    <a:lnTo>
                      <a:pt x="207" y="86"/>
                    </a:lnTo>
                    <a:lnTo>
                      <a:pt x="201" y="86"/>
                    </a:lnTo>
                    <a:lnTo>
                      <a:pt x="207" y="92"/>
                    </a:lnTo>
                    <a:lnTo>
                      <a:pt x="201" y="92"/>
                    </a:lnTo>
                    <a:lnTo>
                      <a:pt x="196" y="92"/>
                    </a:lnTo>
                    <a:lnTo>
                      <a:pt x="190" y="92"/>
                    </a:lnTo>
                    <a:lnTo>
                      <a:pt x="184" y="92"/>
                    </a:lnTo>
                    <a:lnTo>
                      <a:pt x="184" y="97"/>
                    </a:lnTo>
                    <a:lnTo>
                      <a:pt x="184" y="92"/>
                    </a:lnTo>
                    <a:lnTo>
                      <a:pt x="184" y="97"/>
                    </a:lnTo>
                    <a:lnTo>
                      <a:pt x="178" y="97"/>
                    </a:lnTo>
                    <a:lnTo>
                      <a:pt x="178" y="103"/>
                    </a:lnTo>
                    <a:lnTo>
                      <a:pt x="173" y="103"/>
                    </a:lnTo>
                    <a:lnTo>
                      <a:pt x="173" y="109"/>
                    </a:lnTo>
                    <a:lnTo>
                      <a:pt x="167" y="103"/>
                    </a:lnTo>
                    <a:lnTo>
                      <a:pt x="167" y="109"/>
                    </a:lnTo>
                    <a:lnTo>
                      <a:pt x="167" y="115"/>
                    </a:lnTo>
                    <a:lnTo>
                      <a:pt x="161" y="115"/>
                    </a:lnTo>
                    <a:lnTo>
                      <a:pt x="161" y="120"/>
                    </a:lnTo>
                    <a:lnTo>
                      <a:pt x="155" y="120"/>
                    </a:lnTo>
                    <a:lnTo>
                      <a:pt x="161" y="120"/>
                    </a:lnTo>
                    <a:lnTo>
                      <a:pt x="161" y="126"/>
                    </a:lnTo>
                    <a:lnTo>
                      <a:pt x="161" y="132"/>
                    </a:lnTo>
                    <a:lnTo>
                      <a:pt x="161" y="138"/>
                    </a:lnTo>
                    <a:lnTo>
                      <a:pt x="161" y="143"/>
                    </a:lnTo>
                    <a:lnTo>
                      <a:pt x="161" y="149"/>
                    </a:lnTo>
                    <a:lnTo>
                      <a:pt x="167" y="149"/>
                    </a:lnTo>
                    <a:lnTo>
                      <a:pt x="167" y="155"/>
                    </a:lnTo>
                    <a:lnTo>
                      <a:pt x="161" y="155"/>
                    </a:lnTo>
                    <a:lnTo>
                      <a:pt x="161" y="161"/>
                    </a:lnTo>
                    <a:lnTo>
                      <a:pt x="155" y="161"/>
                    </a:lnTo>
                    <a:lnTo>
                      <a:pt x="155" y="166"/>
                    </a:lnTo>
                    <a:lnTo>
                      <a:pt x="155" y="172"/>
                    </a:lnTo>
                    <a:lnTo>
                      <a:pt x="155" y="178"/>
                    </a:lnTo>
                    <a:lnTo>
                      <a:pt x="150" y="178"/>
                    </a:lnTo>
                    <a:lnTo>
                      <a:pt x="150" y="184"/>
                    </a:lnTo>
                    <a:lnTo>
                      <a:pt x="144" y="184"/>
                    </a:lnTo>
                    <a:lnTo>
                      <a:pt x="144" y="190"/>
                    </a:lnTo>
                    <a:lnTo>
                      <a:pt x="150" y="190"/>
                    </a:lnTo>
                    <a:lnTo>
                      <a:pt x="150" y="195"/>
                    </a:lnTo>
                    <a:lnTo>
                      <a:pt x="155" y="190"/>
                    </a:lnTo>
                    <a:lnTo>
                      <a:pt x="161" y="190"/>
                    </a:lnTo>
                    <a:lnTo>
                      <a:pt x="161" y="184"/>
                    </a:lnTo>
                    <a:lnTo>
                      <a:pt x="167" y="190"/>
                    </a:lnTo>
                    <a:lnTo>
                      <a:pt x="167" y="195"/>
                    </a:lnTo>
                    <a:lnTo>
                      <a:pt x="173" y="195"/>
                    </a:lnTo>
                    <a:lnTo>
                      <a:pt x="178" y="195"/>
                    </a:lnTo>
                    <a:lnTo>
                      <a:pt x="178" y="201"/>
                    </a:lnTo>
                    <a:lnTo>
                      <a:pt x="173" y="201"/>
                    </a:lnTo>
                    <a:lnTo>
                      <a:pt x="173" y="207"/>
                    </a:lnTo>
                    <a:lnTo>
                      <a:pt x="167" y="207"/>
                    </a:lnTo>
                    <a:lnTo>
                      <a:pt x="167" y="213"/>
                    </a:lnTo>
                    <a:lnTo>
                      <a:pt x="167" y="207"/>
                    </a:lnTo>
                    <a:lnTo>
                      <a:pt x="167" y="213"/>
                    </a:lnTo>
                    <a:lnTo>
                      <a:pt x="167" y="218"/>
                    </a:lnTo>
                    <a:lnTo>
                      <a:pt x="161" y="218"/>
                    </a:lnTo>
                    <a:lnTo>
                      <a:pt x="167" y="218"/>
                    </a:lnTo>
                    <a:lnTo>
                      <a:pt x="167" y="224"/>
                    </a:lnTo>
                    <a:lnTo>
                      <a:pt x="173" y="224"/>
                    </a:lnTo>
                    <a:lnTo>
                      <a:pt x="167" y="224"/>
                    </a:lnTo>
                    <a:lnTo>
                      <a:pt x="167" y="230"/>
                    </a:lnTo>
                    <a:lnTo>
                      <a:pt x="173" y="230"/>
                    </a:lnTo>
                    <a:lnTo>
                      <a:pt x="173" y="236"/>
                    </a:lnTo>
                    <a:lnTo>
                      <a:pt x="167" y="236"/>
                    </a:lnTo>
                    <a:lnTo>
                      <a:pt x="161" y="236"/>
                    </a:lnTo>
                    <a:lnTo>
                      <a:pt x="161" y="241"/>
                    </a:lnTo>
                    <a:lnTo>
                      <a:pt x="155" y="241"/>
                    </a:lnTo>
                    <a:lnTo>
                      <a:pt x="155" y="247"/>
                    </a:lnTo>
                    <a:lnTo>
                      <a:pt x="150" y="247"/>
                    </a:lnTo>
                    <a:lnTo>
                      <a:pt x="150" y="253"/>
                    </a:lnTo>
                    <a:lnTo>
                      <a:pt x="144" y="253"/>
                    </a:lnTo>
                    <a:lnTo>
                      <a:pt x="144" y="259"/>
                    </a:lnTo>
                    <a:lnTo>
                      <a:pt x="144" y="264"/>
                    </a:lnTo>
                    <a:lnTo>
                      <a:pt x="144" y="259"/>
                    </a:lnTo>
                    <a:lnTo>
                      <a:pt x="150" y="259"/>
                    </a:lnTo>
                    <a:lnTo>
                      <a:pt x="150" y="264"/>
                    </a:lnTo>
                    <a:lnTo>
                      <a:pt x="150" y="270"/>
                    </a:lnTo>
                    <a:lnTo>
                      <a:pt x="155" y="270"/>
                    </a:lnTo>
                    <a:lnTo>
                      <a:pt x="155" y="276"/>
                    </a:lnTo>
                    <a:lnTo>
                      <a:pt x="150" y="276"/>
                    </a:lnTo>
                    <a:lnTo>
                      <a:pt x="155" y="282"/>
                    </a:lnTo>
                    <a:lnTo>
                      <a:pt x="150" y="282"/>
                    </a:lnTo>
                    <a:lnTo>
                      <a:pt x="150" y="287"/>
                    </a:lnTo>
                    <a:lnTo>
                      <a:pt x="144" y="287"/>
                    </a:lnTo>
                    <a:lnTo>
                      <a:pt x="144" y="293"/>
                    </a:lnTo>
                    <a:lnTo>
                      <a:pt x="150" y="293"/>
                    </a:lnTo>
                    <a:lnTo>
                      <a:pt x="150" y="299"/>
                    </a:lnTo>
                    <a:lnTo>
                      <a:pt x="155" y="299"/>
                    </a:lnTo>
                    <a:lnTo>
                      <a:pt x="155" y="305"/>
                    </a:lnTo>
                    <a:lnTo>
                      <a:pt x="155" y="310"/>
                    </a:lnTo>
                    <a:lnTo>
                      <a:pt x="150" y="310"/>
                    </a:lnTo>
                    <a:lnTo>
                      <a:pt x="150" y="316"/>
                    </a:lnTo>
                    <a:lnTo>
                      <a:pt x="150" y="310"/>
                    </a:lnTo>
                    <a:lnTo>
                      <a:pt x="144" y="310"/>
                    </a:lnTo>
                    <a:lnTo>
                      <a:pt x="144" y="316"/>
                    </a:lnTo>
                    <a:lnTo>
                      <a:pt x="150" y="322"/>
                    </a:lnTo>
                    <a:lnTo>
                      <a:pt x="144" y="322"/>
                    </a:lnTo>
                    <a:lnTo>
                      <a:pt x="138" y="328"/>
                    </a:lnTo>
                    <a:lnTo>
                      <a:pt x="132" y="328"/>
                    </a:lnTo>
                    <a:lnTo>
                      <a:pt x="132" y="333"/>
                    </a:lnTo>
                    <a:lnTo>
                      <a:pt x="127" y="333"/>
                    </a:lnTo>
                    <a:lnTo>
                      <a:pt x="121" y="333"/>
                    </a:lnTo>
                    <a:lnTo>
                      <a:pt x="121" y="339"/>
                    </a:lnTo>
                    <a:lnTo>
                      <a:pt x="127" y="339"/>
                    </a:lnTo>
                    <a:lnTo>
                      <a:pt x="121" y="339"/>
                    </a:lnTo>
                    <a:lnTo>
                      <a:pt x="121" y="345"/>
                    </a:lnTo>
                    <a:lnTo>
                      <a:pt x="121" y="339"/>
                    </a:lnTo>
                    <a:lnTo>
                      <a:pt x="121" y="345"/>
                    </a:lnTo>
                    <a:lnTo>
                      <a:pt x="115" y="345"/>
                    </a:lnTo>
                    <a:lnTo>
                      <a:pt x="109" y="345"/>
                    </a:lnTo>
                    <a:lnTo>
                      <a:pt x="109" y="339"/>
                    </a:lnTo>
                    <a:lnTo>
                      <a:pt x="109" y="333"/>
                    </a:lnTo>
                    <a:lnTo>
                      <a:pt x="115" y="333"/>
                    </a:lnTo>
                    <a:lnTo>
                      <a:pt x="115" y="328"/>
                    </a:lnTo>
                    <a:lnTo>
                      <a:pt x="109" y="328"/>
                    </a:lnTo>
                    <a:lnTo>
                      <a:pt x="109" y="322"/>
                    </a:lnTo>
                    <a:lnTo>
                      <a:pt x="109" y="328"/>
                    </a:lnTo>
                    <a:lnTo>
                      <a:pt x="104" y="328"/>
                    </a:lnTo>
                    <a:lnTo>
                      <a:pt x="104" y="322"/>
                    </a:lnTo>
                    <a:lnTo>
                      <a:pt x="98" y="322"/>
                    </a:lnTo>
                    <a:lnTo>
                      <a:pt x="98" y="316"/>
                    </a:lnTo>
                    <a:lnTo>
                      <a:pt x="92" y="316"/>
                    </a:lnTo>
                    <a:lnTo>
                      <a:pt x="86" y="316"/>
                    </a:lnTo>
                    <a:lnTo>
                      <a:pt x="81" y="316"/>
                    </a:lnTo>
                    <a:lnTo>
                      <a:pt x="81" y="322"/>
                    </a:lnTo>
                    <a:lnTo>
                      <a:pt x="81" y="316"/>
                    </a:lnTo>
                    <a:lnTo>
                      <a:pt x="75" y="316"/>
                    </a:lnTo>
                    <a:lnTo>
                      <a:pt x="81" y="316"/>
                    </a:lnTo>
                    <a:lnTo>
                      <a:pt x="75" y="316"/>
                    </a:lnTo>
                    <a:lnTo>
                      <a:pt x="69" y="316"/>
                    </a:lnTo>
                    <a:lnTo>
                      <a:pt x="69" y="310"/>
                    </a:lnTo>
                    <a:lnTo>
                      <a:pt x="69" y="305"/>
                    </a:lnTo>
                    <a:lnTo>
                      <a:pt x="63" y="305"/>
                    </a:lnTo>
                    <a:lnTo>
                      <a:pt x="57" y="305"/>
                    </a:lnTo>
                    <a:lnTo>
                      <a:pt x="63" y="305"/>
                    </a:lnTo>
                    <a:lnTo>
                      <a:pt x="57" y="305"/>
                    </a:lnTo>
                    <a:lnTo>
                      <a:pt x="57" y="299"/>
                    </a:lnTo>
                    <a:lnTo>
                      <a:pt x="63" y="299"/>
                    </a:lnTo>
                    <a:lnTo>
                      <a:pt x="63" y="293"/>
                    </a:lnTo>
                    <a:lnTo>
                      <a:pt x="57" y="293"/>
                    </a:lnTo>
                    <a:lnTo>
                      <a:pt x="57" y="287"/>
                    </a:lnTo>
                    <a:lnTo>
                      <a:pt x="52" y="287"/>
                    </a:lnTo>
                    <a:lnTo>
                      <a:pt x="52" y="282"/>
                    </a:lnTo>
                    <a:lnTo>
                      <a:pt x="57" y="282"/>
                    </a:lnTo>
                    <a:lnTo>
                      <a:pt x="52" y="282"/>
                    </a:lnTo>
                    <a:lnTo>
                      <a:pt x="57" y="282"/>
                    </a:lnTo>
                    <a:lnTo>
                      <a:pt x="57" y="276"/>
                    </a:lnTo>
                    <a:lnTo>
                      <a:pt x="63" y="270"/>
                    </a:lnTo>
                    <a:lnTo>
                      <a:pt x="63" y="264"/>
                    </a:lnTo>
                    <a:lnTo>
                      <a:pt x="57" y="264"/>
                    </a:lnTo>
                    <a:lnTo>
                      <a:pt x="57" y="259"/>
                    </a:lnTo>
                    <a:lnTo>
                      <a:pt x="52" y="259"/>
                    </a:lnTo>
                    <a:lnTo>
                      <a:pt x="57" y="259"/>
                    </a:lnTo>
                    <a:lnTo>
                      <a:pt x="52" y="259"/>
                    </a:lnTo>
                    <a:lnTo>
                      <a:pt x="52" y="253"/>
                    </a:lnTo>
                    <a:lnTo>
                      <a:pt x="46" y="253"/>
                    </a:lnTo>
                    <a:lnTo>
                      <a:pt x="46" y="247"/>
                    </a:lnTo>
                    <a:lnTo>
                      <a:pt x="52" y="247"/>
                    </a:lnTo>
                    <a:lnTo>
                      <a:pt x="52" y="253"/>
                    </a:lnTo>
                    <a:lnTo>
                      <a:pt x="52" y="247"/>
                    </a:lnTo>
                    <a:lnTo>
                      <a:pt x="52" y="253"/>
                    </a:lnTo>
                    <a:lnTo>
                      <a:pt x="52" y="247"/>
                    </a:lnTo>
                    <a:lnTo>
                      <a:pt x="57" y="247"/>
                    </a:lnTo>
                    <a:lnTo>
                      <a:pt x="57" y="241"/>
                    </a:lnTo>
                    <a:lnTo>
                      <a:pt x="63" y="241"/>
                    </a:lnTo>
                    <a:lnTo>
                      <a:pt x="63" y="236"/>
                    </a:lnTo>
                    <a:lnTo>
                      <a:pt x="57" y="236"/>
                    </a:lnTo>
                    <a:lnTo>
                      <a:pt x="52" y="230"/>
                    </a:lnTo>
                    <a:lnTo>
                      <a:pt x="46" y="224"/>
                    </a:lnTo>
                    <a:lnTo>
                      <a:pt x="46" y="218"/>
                    </a:lnTo>
                    <a:lnTo>
                      <a:pt x="46" y="224"/>
                    </a:lnTo>
                    <a:lnTo>
                      <a:pt x="40" y="218"/>
                    </a:lnTo>
                    <a:lnTo>
                      <a:pt x="40" y="213"/>
                    </a:lnTo>
                    <a:lnTo>
                      <a:pt x="46" y="207"/>
                    </a:lnTo>
                    <a:lnTo>
                      <a:pt x="46" y="201"/>
                    </a:lnTo>
                    <a:lnTo>
                      <a:pt x="40" y="207"/>
                    </a:lnTo>
                    <a:lnTo>
                      <a:pt x="40" y="190"/>
                    </a:lnTo>
                    <a:lnTo>
                      <a:pt x="34" y="190"/>
                    </a:lnTo>
                    <a:lnTo>
                      <a:pt x="29" y="184"/>
                    </a:lnTo>
                    <a:lnTo>
                      <a:pt x="23" y="172"/>
                    </a:lnTo>
                    <a:lnTo>
                      <a:pt x="23" y="166"/>
                    </a:lnTo>
                    <a:lnTo>
                      <a:pt x="17" y="166"/>
                    </a:lnTo>
                    <a:lnTo>
                      <a:pt x="11" y="166"/>
                    </a:lnTo>
                    <a:lnTo>
                      <a:pt x="11" y="161"/>
                    </a:lnTo>
                    <a:lnTo>
                      <a:pt x="6" y="155"/>
                    </a:lnTo>
                    <a:lnTo>
                      <a:pt x="6" y="143"/>
                    </a:lnTo>
                    <a:lnTo>
                      <a:pt x="6" y="149"/>
                    </a:lnTo>
                    <a:lnTo>
                      <a:pt x="0" y="132"/>
                    </a:lnTo>
                    <a:lnTo>
                      <a:pt x="6" y="132"/>
                    </a:lnTo>
                    <a:lnTo>
                      <a:pt x="6" y="126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6" y="120"/>
                    </a:lnTo>
                    <a:lnTo>
                      <a:pt x="11" y="120"/>
                    </a:lnTo>
                    <a:lnTo>
                      <a:pt x="11" y="115"/>
                    </a:lnTo>
                    <a:lnTo>
                      <a:pt x="6" y="109"/>
                    </a:lnTo>
                    <a:lnTo>
                      <a:pt x="6" y="103"/>
                    </a:lnTo>
                    <a:lnTo>
                      <a:pt x="6" y="97"/>
                    </a:lnTo>
                    <a:lnTo>
                      <a:pt x="11" y="97"/>
                    </a:lnTo>
                    <a:lnTo>
                      <a:pt x="11" y="92"/>
                    </a:lnTo>
                    <a:lnTo>
                      <a:pt x="6" y="92"/>
                    </a:lnTo>
                    <a:lnTo>
                      <a:pt x="6" y="86"/>
                    </a:lnTo>
                    <a:lnTo>
                      <a:pt x="11" y="86"/>
                    </a:lnTo>
                    <a:lnTo>
                      <a:pt x="11" y="80"/>
                    </a:lnTo>
                    <a:lnTo>
                      <a:pt x="11" y="74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89" name="Freeform 399"/>
              <p:cNvSpPr>
                <a:spLocks/>
              </p:cNvSpPr>
              <p:nvPr/>
            </p:nvSpPr>
            <p:spPr bwMode="auto">
              <a:xfrm>
                <a:off x="2439" y="3043"/>
                <a:ext cx="489" cy="294"/>
              </a:xfrm>
              <a:custGeom>
                <a:avLst/>
                <a:gdLst>
                  <a:gd name="T0" fmla="*/ 23 w 489"/>
                  <a:gd name="T1" fmla="*/ 98 h 294"/>
                  <a:gd name="T2" fmla="*/ 46 w 489"/>
                  <a:gd name="T3" fmla="*/ 104 h 294"/>
                  <a:gd name="T4" fmla="*/ 63 w 489"/>
                  <a:gd name="T5" fmla="*/ 81 h 294"/>
                  <a:gd name="T6" fmla="*/ 81 w 489"/>
                  <a:gd name="T7" fmla="*/ 69 h 294"/>
                  <a:gd name="T8" fmla="*/ 98 w 489"/>
                  <a:gd name="T9" fmla="*/ 92 h 294"/>
                  <a:gd name="T10" fmla="*/ 132 w 489"/>
                  <a:gd name="T11" fmla="*/ 98 h 294"/>
                  <a:gd name="T12" fmla="*/ 155 w 489"/>
                  <a:gd name="T13" fmla="*/ 115 h 294"/>
                  <a:gd name="T14" fmla="*/ 184 w 489"/>
                  <a:gd name="T15" fmla="*/ 115 h 294"/>
                  <a:gd name="T16" fmla="*/ 196 w 489"/>
                  <a:gd name="T17" fmla="*/ 109 h 294"/>
                  <a:gd name="T18" fmla="*/ 219 w 489"/>
                  <a:gd name="T19" fmla="*/ 92 h 294"/>
                  <a:gd name="T20" fmla="*/ 242 w 489"/>
                  <a:gd name="T21" fmla="*/ 75 h 294"/>
                  <a:gd name="T22" fmla="*/ 259 w 489"/>
                  <a:gd name="T23" fmla="*/ 52 h 294"/>
                  <a:gd name="T24" fmla="*/ 282 w 489"/>
                  <a:gd name="T25" fmla="*/ 35 h 294"/>
                  <a:gd name="T26" fmla="*/ 294 w 489"/>
                  <a:gd name="T27" fmla="*/ 12 h 294"/>
                  <a:gd name="T28" fmla="*/ 322 w 489"/>
                  <a:gd name="T29" fmla="*/ 17 h 294"/>
                  <a:gd name="T30" fmla="*/ 345 w 489"/>
                  <a:gd name="T31" fmla="*/ 12 h 294"/>
                  <a:gd name="T32" fmla="*/ 363 w 489"/>
                  <a:gd name="T33" fmla="*/ 0 h 294"/>
                  <a:gd name="T34" fmla="*/ 374 w 489"/>
                  <a:gd name="T35" fmla="*/ 6 h 294"/>
                  <a:gd name="T36" fmla="*/ 386 w 489"/>
                  <a:gd name="T37" fmla="*/ 0 h 294"/>
                  <a:gd name="T38" fmla="*/ 409 w 489"/>
                  <a:gd name="T39" fmla="*/ 17 h 294"/>
                  <a:gd name="T40" fmla="*/ 437 w 489"/>
                  <a:gd name="T41" fmla="*/ 29 h 294"/>
                  <a:gd name="T42" fmla="*/ 455 w 489"/>
                  <a:gd name="T43" fmla="*/ 52 h 294"/>
                  <a:gd name="T44" fmla="*/ 472 w 489"/>
                  <a:gd name="T45" fmla="*/ 52 h 294"/>
                  <a:gd name="T46" fmla="*/ 489 w 489"/>
                  <a:gd name="T47" fmla="*/ 63 h 294"/>
                  <a:gd name="T48" fmla="*/ 478 w 489"/>
                  <a:gd name="T49" fmla="*/ 75 h 294"/>
                  <a:gd name="T50" fmla="*/ 460 w 489"/>
                  <a:gd name="T51" fmla="*/ 98 h 294"/>
                  <a:gd name="T52" fmla="*/ 472 w 489"/>
                  <a:gd name="T53" fmla="*/ 121 h 294"/>
                  <a:gd name="T54" fmla="*/ 460 w 489"/>
                  <a:gd name="T55" fmla="*/ 138 h 294"/>
                  <a:gd name="T56" fmla="*/ 437 w 489"/>
                  <a:gd name="T57" fmla="*/ 161 h 294"/>
                  <a:gd name="T58" fmla="*/ 420 w 489"/>
                  <a:gd name="T59" fmla="*/ 190 h 294"/>
                  <a:gd name="T60" fmla="*/ 414 w 489"/>
                  <a:gd name="T61" fmla="*/ 219 h 294"/>
                  <a:gd name="T62" fmla="*/ 432 w 489"/>
                  <a:gd name="T63" fmla="*/ 242 h 294"/>
                  <a:gd name="T64" fmla="*/ 420 w 489"/>
                  <a:gd name="T65" fmla="*/ 271 h 294"/>
                  <a:gd name="T66" fmla="*/ 403 w 489"/>
                  <a:gd name="T67" fmla="*/ 282 h 294"/>
                  <a:gd name="T68" fmla="*/ 374 w 489"/>
                  <a:gd name="T69" fmla="*/ 294 h 294"/>
                  <a:gd name="T70" fmla="*/ 351 w 489"/>
                  <a:gd name="T71" fmla="*/ 276 h 294"/>
                  <a:gd name="T72" fmla="*/ 328 w 489"/>
                  <a:gd name="T73" fmla="*/ 271 h 294"/>
                  <a:gd name="T74" fmla="*/ 311 w 489"/>
                  <a:gd name="T75" fmla="*/ 271 h 294"/>
                  <a:gd name="T76" fmla="*/ 276 w 489"/>
                  <a:gd name="T77" fmla="*/ 265 h 294"/>
                  <a:gd name="T78" fmla="*/ 247 w 489"/>
                  <a:gd name="T79" fmla="*/ 253 h 294"/>
                  <a:gd name="T80" fmla="*/ 247 w 489"/>
                  <a:gd name="T81" fmla="*/ 225 h 294"/>
                  <a:gd name="T82" fmla="*/ 213 w 489"/>
                  <a:gd name="T83" fmla="*/ 213 h 294"/>
                  <a:gd name="T84" fmla="*/ 184 w 489"/>
                  <a:gd name="T85" fmla="*/ 202 h 294"/>
                  <a:gd name="T86" fmla="*/ 167 w 489"/>
                  <a:gd name="T87" fmla="*/ 190 h 294"/>
                  <a:gd name="T88" fmla="*/ 150 w 489"/>
                  <a:gd name="T89" fmla="*/ 190 h 294"/>
                  <a:gd name="T90" fmla="*/ 115 w 489"/>
                  <a:gd name="T91" fmla="*/ 196 h 294"/>
                  <a:gd name="T92" fmla="*/ 98 w 489"/>
                  <a:gd name="T93" fmla="*/ 202 h 294"/>
                  <a:gd name="T94" fmla="*/ 75 w 489"/>
                  <a:gd name="T95" fmla="*/ 207 h 294"/>
                  <a:gd name="T96" fmla="*/ 52 w 489"/>
                  <a:gd name="T97" fmla="*/ 219 h 294"/>
                  <a:gd name="T98" fmla="*/ 23 w 489"/>
                  <a:gd name="T99" fmla="*/ 230 h 294"/>
                  <a:gd name="T100" fmla="*/ 17 w 489"/>
                  <a:gd name="T101" fmla="*/ 219 h 294"/>
                  <a:gd name="T102" fmla="*/ 6 w 489"/>
                  <a:gd name="T103" fmla="*/ 202 h 294"/>
                  <a:gd name="T104" fmla="*/ 29 w 489"/>
                  <a:gd name="T105" fmla="*/ 196 h 294"/>
                  <a:gd name="T106" fmla="*/ 23 w 489"/>
                  <a:gd name="T107" fmla="*/ 173 h 294"/>
                  <a:gd name="T108" fmla="*/ 12 w 489"/>
                  <a:gd name="T109" fmla="*/ 144 h 294"/>
                  <a:gd name="T110" fmla="*/ 12 w 489"/>
                  <a:gd name="T111" fmla="*/ 115 h 2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9" h="294">
                    <a:moveTo>
                      <a:pt x="0" y="104"/>
                    </a:moveTo>
                    <a:lnTo>
                      <a:pt x="6" y="98"/>
                    </a:lnTo>
                    <a:lnTo>
                      <a:pt x="6" y="104"/>
                    </a:lnTo>
                    <a:lnTo>
                      <a:pt x="12" y="104"/>
                    </a:lnTo>
                    <a:lnTo>
                      <a:pt x="17" y="104"/>
                    </a:lnTo>
                    <a:lnTo>
                      <a:pt x="17" y="98"/>
                    </a:lnTo>
                    <a:lnTo>
                      <a:pt x="23" y="98"/>
                    </a:lnTo>
                    <a:lnTo>
                      <a:pt x="23" y="104"/>
                    </a:lnTo>
                    <a:lnTo>
                      <a:pt x="29" y="104"/>
                    </a:lnTo>
                    <a:lnTo>
                      <a:pt x="35" y="104"/>
                    </a:lnTo>
                    <a:lnTo>
                      <a:pt x="35" y="109"/>
                    </a:lnTo>
                    <a:lnTo>
                      <a:pt x="40" y="109"/>
                    </a:lnTo>
                    <a:lnTo>
                      <a:pt x="46" y="109"/>
                    </a:lnTo>
                    <a:lnTo>
                      <a:pt x="46" y="104"/>
                    </a:lnTo>
                    <a:lnTo>
                      <a:pt x="52" y="104"/>
                    </a:lnTo>
                    <a:lnTo>
                      <a:pt x="52" y="98"/>
                    </a:lnTo>
                    <a:lnTo>
                      <a:pt x="58" y="98"/>
                    </a:lnTo>
                    <a:lnTo>
                      <a:pt x="63" y="98"/>
                    </a:lnTo>
                    <a:lnTo>
                      <a:pt x="63" y="92"/>
                    </a:lnTo>
                    <a:lnTo>
                      <a:pt x="63" y="86"/>
                    </a:lnTo>
                    <a:lnTo>
                      <a:pt x="63" y="81"/>
                    </a:lnTo>
                    <a:lnTo>
                      <a:pt x="69" y="81"/>
                    </a:lnTo>
                    <a:lnTo>
                      <a:pt x="63" y="81"/>
                    </a:lnTo>
                    <a:lnTo>
                      <a:pt x="69" y="81"/>
                    </a:lnTo>
                    <a:lnTo>
                      <a:pt x="69" y="75"/>
                    </a:lnTo>
                    <a:lnTo>
                      <a:pt x="69" y="69"/>
                    </a:lnTo>
                    <a:lnTo>
                      <a:pt x="75" y="69"/>
                    </a:lnTo>
                    <a:lnTo>
                      <a:pt x="81" y="69"/>
                    </a:lnTo>
                    <a:lnTo>
                      <a:pt x="86" y="69"/>
                    </a:lnTo>
                    <a:lnTo>
                      <a:pt x="86" y="75"/>
                    </a:lnTo>
                    <a:lnTo>
                      <a:pt x="92" y="75"/>
                    </a:lnTo>
                    <a:lnTo>
                      <a:pt x="92" y="81"/>
                    </a:lnTo>
                    <a:lnTo>
                      <a:pt x="98" y="81"/>
                    </a:lnTo>
                    <a:lnTo>
                      <a:pt x="98" y="86"/>
                    </a:lnTo>
                    <a:lnTo>
                      <a:pt x="98" y="92"/>
                    </a:lnTo>
                    <a:lnTo>
                      <a:pt x="104" y="92"/>
                    </a:lnTo>
                    <a:lnTo>
                      <a:pt x="109" y="92"/>
                    </a:lnTo>
                    <a:lnTo>
                      <a:pt x="115" y="92"/>
                    </a:lnTo>
                    <a:lnTo>
                      <a:pt x="115" y="98"/>
                    </a:lnTo>
                    <a:lnTo>
                      <a:pt x="121" y="98"/>
                    </a:lnTo>
                    <a:lnTo>
                      <a:pt x="127" y="98"/>
                    </a:lnTo>
                    <a:lnTo>
                      <a:pt x="132" y="98"/>
                    </a:lnTo>
                    <a:lnTo>
                      <a:pt x="132" y="104"/>
                    </a:lnTo>
                    <a:lnTo>
                      <a:pt x="138" y="104"/>
                    </a:lnTo>
                    <a:lnTo>
                      <a:pt x="144" y="104"/>
                    </a:lnTo>
                    <a:lnTo>
                      <a:pt x="150" y="104"/>
                    </a:lnTo>
                    <a:lnTo>
                      <a:pt x="150" y="109"/>
                    </a:lnTo>
                    <a:lnTo>
                      <a:pt x="155" y="109"/>
                    </a:lnTo>
                    <a:lnTo>
                      <a:pt x="155" y="115"/>
                    </a:lnTo>
                    <a:lnTo>
                      <a:pt x="155" y="109"/>
                    </a:lnTo>
                    <a:lnTo>
                      <a:pt x="161" y="109"/>
                    </a:lnTo>
                    <a:lnTo>
                      <a:pt x="167" y="109"/>
                    </a:lnTo>
                    <a:lnTo>
                      <a:pt x="167" y="115"/>
                    </a:lnTo>
                    <a:lnTo>
                      <a:pt x="173" y="115"/>
                    </a:lnTo>
                    <a:lnTo>
                      <a:pt x="178" y="115"/>
                    </a:lnTo>
                    <a:lnTo>
                      <a:pt x="184" y="115"/>
                    </a:lnTo>
                    <a:lnTo>
                      <a:pt x="184" y="109"/>
                    </a:lnTo>
                    <a:lnTo>
                      <a:pt x="184" y="115"/>
                    </a:lnTo>
                    <a:lnTo>
                      <a:pt x="184" y="109"/>
                    </a:lnTo>
                    <a:lnTo>
                      <a:pt x="190" y="109"/>
                    </a:lnTo>
                    <a:lnTo>
                      <a:pt x="190" y="115"/>
                    </a:lnTo>
                    <a:lnTo>
                      <a:pt x="190" y="109"/>
                    </a:lnTo>
                    <a:lnTo>
                      <a:pt x="196" y="109"/>
                    </a:lnTo>
                    <a:lnTo>
                      <a:pt x="201" y="109"/>
                    </a:lnTo>
                    <a:lnTo>
                      <a:pt x="201" y="104"/>
                    </a:lnTo>
                    <a:lnTo>
                      <a:pt x="207" y="104"/>
                    </a:lnTo>
                    <a:lnTo>
                      <a:pt x="213" y="104"/>
                    </a:lnTo>
                    <a:lnTo>
                      <a:pt x="213" y="98"/>
                    </a:lnTo>
                    <a:lnTo>
                      <a:pt x="219" y="98"/>
                    </a:lnTo>
                    <a:lnTo>
                      <a:pt x="219" y="92"/>
                    </a:lnTo>
                    <a:lnTo>
                      <a:pt x="224" y="92"/>
                    </a:lnTo>
                    <a:lnTo>
                      <a:pt x="230" y="92"/>
                    </a:lnTo>
                    <a:lnTo>
                      <a:pt x="230" y="86"/>
                    </a:lnTo>
                    <a:lnTo>
                      <a:pt x="236" y="86"/>
                    </a:lnTo>
                    <a:lnTo>
                      <a:pt x="236" y="81"/>
                    </a:lnTo>
                    <a:lnTo>
                      <a:pt x="236" y="75"/>
                    </a:lnTo>
                    <a:lnTo>
                      <a:pt x="242" y="75"/>
                    </a:lnTo>
                    <a:lnTo>
                      <a:pt x="242" y="69"/>
                    </a:lnTo>
                    <a:lnTo>
                      <a:pt x="247" y="69"/>
                    </a:lnTo>
                    <a:lnTo>
                      <a:pt x="247" y="63"/>
                    </a:lnTo>
                    <a:lnTo>
                      <a:pt x="253" y="63"/>
                    </a:lnTo>
                    <a:lnTo>
                      <a:pt x="253" y="58"/>
                    </a:lnTo>
                    <a:lnTo>
                      <a:pt x="259" y="58"/>
                    </a:lnTo>
                    <a:lnTo>
                      <a:pt x="259" y="52"/>
                    </a:lnTo>
                    <a:lnTo>
                      <a:pt x="259" y="46"/>
                    </a:lnTo>
                    <a:lnTo>
                      <a:pt x="265" y="46"/>
                    </a:lnTo>
                    <a:lnTo>
                      <a:pt x="271" y="46"/>
                    </a:lnTo>
                    <a:lnTo>
                      <a:pt x="276" y="46"/>
                    </a:lnTo>
                    <a:lnTo>
                      <a:pt x="276" y="40"/>
                    </a:lnTo>
                    <a:lnTo>
                      <a:pt x="282" y="40"/>
                    </a:lnTo>
                    <a:lnTo>
                      <a:pt x="282" y="35"/>
                    </a:lnTo>
                    <a:lnTo>
                      <a:pt x="282" y="29"/>
                    </a:lnTo>
                    <a:lnTo>
                      <a:pt x="288" y="23"/>
                    </a:lnTo>
                    <a:lnTo>
                      <a:pt x="288" y="17"/>
                    </a:lnTo>
                    <a:lnTo>
                      <a:pt x="282" y="17"/>
                    </a:lnTo>
                    <a:lnTo>
                      <a:pt x="288" y="17"/>
                    </a:lnTo>
                    <a:lnTo>
                      <a:pt x="288" y="12"/>
                    </a:lnTo>
                    <a:lnTo>
                      <a:pt x="294" y="12"/>
                    </a:lnTo>
                    <a:lnTo>
                      <a:pt x="299" y="12"/>
                    </a:lnTo>
                    <a:lnTo>
                      <a:pt x="305" y="12"/>
                    </a:lnTo>
                    <a:lnTo>
                      <a:pt x="311" y="12"/>
                    </a:lnTo>
                    <a:lnTo>
                      <a:pt x="317" y="6"/>
                    </a:lnTo>
                    <a:lnTo>
                      <a:pt x="317" y="12"/>
                    </a:lnTo>
                    <a:lnTo>
                      <a:pt x="317" y="17"/>
                    </a:lnTo>
                    <a:lnTo>
                      <a:pt x="322" y="17"/>
                    </a:lnTo>
                    <a:lnTo>
                      <a:pt x="322" y="12"/>
                    </a:lnTo>
                    <a:lnTo>
                      <a:pt x="328" y="12"/>
                    </a:lnTo>
                    <a:lnTo>
                      <a:pt x="334" y="12"/>
                    </a:lnTo>
                    <a:lnTo>
                      <a:pt x="334" y="6"/>
                    </a:lnTo>
                    <a:lnTo>
                      <a:pt x="340" y="6"/>
                    </a:lnTo>
                    <a:lnTo>
                      <a:pt x="340" y="12"/>
                    </a:lnTo>
                    <a:lnTo>
                      <a:pt x="345" y="12"/>
                    </a:lnTo>
                    <a:lnTo>
                      <a:pt x="351" y="12"/>
                    </a:lnTo>
                    <a:lnTo>
                      <a:pt x="357" y="12"/>
                    </a:lnTo>
                    <a:lnTo>
                      <a:pt x="363" y="12"/>
                    </a:lnTo>
                    <a:lnTo>
                      <a:pt x="363" y="6"/>
                    </a:lnTo>
                    <a:lnTo>
                      <a:pt x="357" y="6"/>
                    </a:lnTo>
                    <a:lnTo>
                      <a:pt x="363" y="6"/>
                    </a:lnTo>
                    <a:lnTo>
                      <a:pt x="363" y="0"/>
                    </a:lnTo>
                    <a:lnTo>
                      <a:pt x="363" y="6"/>
                    </a:lnTo>
                    <a:lnTo>
                      <a:pt x="368" y="6"/>
                    </a:lnTo>
                    <a:lnTo>
                      <a:pt x="363" y="6"/>
                    </a:lnTo>
                    <a:lnTo>
                      <a:pt x="368" y="6"/>
                    </a:lnTo>
                    <a:lnTo>
                      <a:pt x="368" y="12"/>
                    </a:lnTo>
                    <a:lnTo>
                      <a:pt x="374" y="12"/>
                    </a:lnTo>
                    <a:lnTo>
                      <a:pt x="374" y="6"/>
                    </a:lnTo>
                    <a:lnTo>
                      <a:pt x="374" y="12"/>
                    </a:lnTo>
                    <a:lnTo>
                      <a:pt x="374" y="6"/>
                    </a:lnTo>
                    <a:lnTo>
                      <a:pt x="374" y="12"/>
                    </a:lnTo>
                    <a:lnTo>
                      <a:pt x="380" y="12"/>
                    </a:lnTo>
                    <a:lnTo>
                      <a:pt x="380" y="6"/>
                    </a:lnTo>
                    <a:lnTo>
                      <a:pt x="380" y="0"/>
                    </a:lnTo>
                    <a:lnTo>
                      <a:pt x="386" y="0"/>
                    </a:lnTo>
                    <a:lnTo>
                      <a:pt x="391" y="0"/>
                    </a:lnTo>
                    <a:lnTo>
                      <a:pt x="391" y="6"/>
                    </a:lnTo>
                    <a:lnTo>
                      <a:pt x="397" y="6"/>
                    </a:lnTo>
                    <a:lnTo>
                      <a:pt x="403" y="6"/>
                    </a:lnTo>
                    <a:lnTo>
                      <a:pt x="403" y="12"/>
                    </a:lnTo>
                    <a:lnTo>
                      <a:pt x="409" y="12"/>
                    </a:lnTo>
                    <a:lnTo>
                      <a:pt x="409" y="17"/>
                    </a:lnTo>
                    <a:lnTo>
                      <a:pt x="414" y="17"/>
                    </a:lnTo>
                    <a:lnTo>
                      <a:pt x="414" y="23"/>
                    </a:lnTo>
                    <a:lnTo>
                      <a:pt x="420" y="23"/>
                    </a:lnTo>
                    <a:lnTo>
                      <a:pt x="420" y="29"/>
                    </a:lnTo>
                    <a:lnTo>
                      <a:pt x="426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37" y="35"/>
                    </a:lnTo>
                    <a:lnTo>
                      <a:pt x="437" y="40"/>
                    </a:lnTo>
                    <a:lnTo>
                      <a:pt x="443" y="40"/>
                    </a:lnTo>
                    <a:lnTo>
                      <a:pt x="449" y="40"/>
                    </a:lnTo>
                    <a:lnTo>
                      <a:pt x="449" y="46"/>
                    </a:lnTo>
                    <a:lnTo>
                      <a:pt x="449" y="52"/>
                    </a:lnTo>
                    <a:lnTo>
                      <a:pt x="455" y="52"/>
                    </a:lnTo>
                    <a:lnTo>
                      <a:pt x="460" y="52"/>
                    </a:lnTo>
                    <a:lnTo>
                      <a:pt x="466" y="52"/>
                    </a:lnTo>
                    <a:lnTo>
                      <a:pt x="466" y="46"/>
                    </a:lnTo>
                    <a:lnTo>
                      <a:pt x="472" y="46"/>
                    </a:lnTo>
                    <a:lnTo>
                      <a:pt x="472" y="52"/>
                    </a:lnTo>
                    <a:lnTo>
                      <a:pt x="478" y="52"/>
                    </a:lnTo>
                    <a:lnTo>
                      <a:pt x="472" y="52"/>
                    </a:lnTo>
                    <a:lnTo>
                      <a:pt x="478" y="46"/>
                    </a:lnTo>
                    <a:lnTo>
                      <a:pt x="478" y="52"/>
                    </a:lnTo>
                    <a:lnTo>
                      <a:pt x="483" y="52"/>
                    </a:lnTo>
                    <a:lnTo>
                      <a:pt x="478" y="58"/>
                    </a:lnTo>
                    <a:lnTo>
                      <a:pt x="483" y="58"/>
                    </a:lnTo>
                    <a:lnTo>
                      <a:pt x="483" y="63"/>
                    </a:lnTo>
                    <a:lnTo>
                      <a:pt x="489" y="63"/>
                    </a:lnTo>
                    <a:lnTo>
                      <a:pt x="489" y="69"/>
                    </a:lnTo>
                    <a:lnTo>
                      <a:pt x="483" y="69"/>
                    </a:lnTo>
                    <a:lnTo>
                      <a:pt x="478" y="69"/>
                    </a:lnTo>
                    <a:lnTo>
                      <a:pt x="478" y="63"/>
                    </a:lnTo>
                    <a:lnTo>
                      <a:pt x="472" y="69"/>
                    </a:lnTo>
                    <a:lnTo>
                      <a:pt x="472" y="75"/>
                    </a:lnTo>
                    <a:lnTo>
                      <a:pt x="478" y="75"/>
                    </a:lnTo>
                    <a:lnTo>
                      <a:pt x="478" y="81"/>
                    </a:lnTo>
                    <a:lnTo>
                      <a:pt x="472" y="81"/>
                    </a:lnTo>
                    <a:lnTo>
                      <a:pt x="472" y="86"/>
                    </a:lnTo>
                    <a:lnTo>
                      <a:pt x="466" y="86"/>
                    </a:lnTo>
                    <a:lnTo>
                      <a:pt x="466" y="92"/>
                    </a:lnTo>
                    <a:lnTo>
                      <a:pt x="466" y="98"/>
                    </a:lnTo>
                    <a:lnTo>
                      <a:pt x="460" y="98"/>
                    </a:lnTo>
                    <a:lnTo>
                      <a:pt x="460" y="104"/>
                    </a:lnTo>
                    <a:lnTo>
                      <a:pt x="460" y="109"/>
                    </a:lnTo>
                    <a:lnTo>
                      <a:pt x="460" y="115"/>
                    </a:lnTo>
                    <a:lnTo>
                      <a:pt x="460" y="109"/>
                    </a:lnTo>
                    <a:lnTo>
                      <a:pt x="466" y="115"/>
                    </a:lnTo>
                    <a:lnTo>
                      <a:pt x="466" y="121"/>
                    </a:lnTo>
                    <a:lnTo>
                      <a:pt x="472" y="121"/>
                    </a:lnTo>
                    <a:lnTo>
                      <a:pt x="472" y="127"/>
                    </a:lnTo>
                    <a:lnTo>
                      <a:pt x="472" y="121"/>
                    </a:lnTo>
                    <a:lnTo>
                      <a:pt x="466" y="121"/>
                    </a:lnTo>
                    <a:lnTo>
                      <a:pt x="466" y="127"/>
                    </a:lnTo>
                    <a:lnTo>
                      <a:pt x="466" y="132"/>
                    </a:lnTo>
                    <a:lnTo>
                      <a:pt x="466" y="138"/>
                    </a:lnTo>
                    <a:lnTo>
                      <a:pt x="460" y="138"/>
                    </a:lnTo>
                    <a:lnTo>
                      <a:pt x="460" y="144"/>
                    </a:lnTo>
                    <a:lnTo>
                      <a:pt x="455" y="150"/>
                    </a:lnTo>
                    <a:lnTo>
                      <a:pt x="449" y="150"/>
                    </a:lnTo>
                    <a:lnTo>
                      <a:pt x="443" y="150"/>
                    </a:lnTo>
                    <a:lnTo>
                      <a:pt x="443" y="155"/>
                    </a:lnTo>
                    <a:lnTo>
                      <a:pt x="437" y="155"/>
                    </a:lnTo>
                    <a:lnTo>
                      <a:pt x="437" y="161"/>
                    </a:lnTo>
                    <a:lnTo>
                      <a:pt x="437" y="167"/>
                    </a:lnTo>
                    <a:lnTo>
                      <a:pt x="432" y="173"/>
                    </a:lnTo>
                    <a:lnTo>
                      <a:pt x="426" y="173"/>
                    </a:lnTo>
                    <a:lnTo>
                      <a:pt x="426" y="178"/>
                    </a:lnTo>
                    <a:lnTo>
                      <a:pt x="420" y="178"/>
                    </a:lnTo>
                    <a:lnTo>
                      <a:pt x="420" y="184"/>
                    </a:lnTo>
                    <a:lnTo>
                      <a:pt x="420" y="190"/>
                    </a:lnTo>
                    <a:lnTo>
                      <a:pt x="414" y="196"/>
                    </a:lnTo>
                    <a:lnTo>
                      <a:pt x="414" y="202"/>
                    </a:lnTo>
                    <a:lnTo>
                      <a:pt x="414" y="207"/>
                    </a:lnTo>
                    <a:lnTo>
                      <a:pt x="414" y="213"/>
                    </a:lnTo>
                    <a:lnTo>
                      <a:pt x="420" y="213"/>
                    </a:lnTo>
                    <a:lnTo>
                      <a:pt x="420" y="219"/>
                    </a:lnTo>
                    <a:lnTo>
                      <a:pt x="414" y="219"/>
                    </a:lnTo>
                    <a:lnTo>
                      <a:pt x="420" y="219"/>
                    </a:lnTo>
                    <a:lnTo>
                      <a:pt x="420" y="225"/>
                    </a:lnTo>
                    <a:lnTo>
                      <a:pt x="420" y="230"/>
                    </a:lnTo>
                    <a:lnTo>
                      <a:pt x="420" y="236"/>
                    </a:lnTo>
                    <a:lnTo>
                      <a:pt x="426" y="236"/>
                    </a:lnTo>
                    <a:lnTo>
                      <a:pt x="426" y="242"/>
                    </a:lnTo>
                    <a:lnTo>
                      <a:pt x="432" y="242"/>
                    </a:lnTo>
                    <a:lnTo>
                      <a:pt x="432" y="248"/>
                    </a:lnTo>
                    <a:lnTo>
                      <a:pt x="432" y="253"/>
                    </a:lnTo>
                    <a:lnTo>
                      <a:pt x="432" y="259"/>
                    </a:lnTo>
                    <a:lnTo>
                      <a:pt x="426" y="259"/>
                    </a:lnTo>
                    <a:lnTo>
                      <a:pt x="426" y="265"/>
                    </a:lnTo>
                    <a:lnTo>
                      <a:pt x="426" y="271"/>
                    </a:lnTo>
                    <a:lnTo>
                      <a:pt x="420" y="271"/>
                    </a:lnTo>
                    <a:lnTo>
                      <a:pt x="420" y="276"/>
                    </a:lnTo>
                    <a:lnTo>
                      <a:pt x="414" y="276"/>
                    </a:lnTo>
                    <a:lnTo>
                      <a:pt x="414" y="282"/>
                    </a:lnTo>
                    <a:lnTo>
                      <a:pt x="409" y="282"/>
                    </a:lnTo>
                    <a:lnTo>
                      <a:pt x="403" y="282"/>
                    </a:lnTo>
                    <a:lnTo>
                      <a:pt x="403" y="276"/>
                    </a:lnTo>
                    <a:lnTo>
                      <a:pt x="403" y="282"/>
                    </a:lnTo>
                    <a:lnTo>
                      <a:pt x="397" y="282"/>
                    </a:lnTo>
                    <a:lnTo>
                      <a:pt x="391" y="282"/>
                    </a:lnTo>
                    <a:lnTo>
                      <a:pt x="391" y="288"/>
                    </a:lnTo>
                    <a:lnTo>
                      <a:pt x="391" y="294"/>
                    </a:lnTo>
                    <a:lnTo>
                      <a:pt x="386" y="294"/>
                    </a:lnTo>
                    <a:lnTo>
                      <a:pt x="380" y="294"/>
                    </a:lnTo>
                    <a:lnTo>
                      <a:pt x="374" y="294"/>
                    </a:lnTo>
                    <a:lnTo>
                      <a:pt x="368" y="288"/>
                    </a:lnTo>
                    <a:lnTo>
                      <a:pt x="363" y="288"/>
                    </a:lnTo>
                    <a:lnTo>
                      <a:pt x="363" y="282"/>
                    </a:lnTo>
                    <a:lnTo>
                      <a:pt x="368" y="282"/>
                    </a:lnTo>
                    <a:lnTo>
                      <a:pt x="363" y="282"/>
                    </a:lnTo>
                    <a:lnTo>
                      <a:pt x="357" y="282"/>
                    </a:lnTo>
                    <a:lnTo>
                      <a:pt x="351" y="276"/>
                    </a:lnTo>
                    <a:lnTo>
                      <a:pt x="351" y="282"/>
                    </a:lnTo>
                    <a:lnTo>
                      <a:pt x="345" y="282"/>
                    </a:lnTo>
                    <a:lnTo>
                      <a:pt x="345" y="276"/>
                    </a:lnTo>
                    <a:lnTo>
                      <a:pt x="340" y="276"/>
                    </a:lnTo>
                    <a:lnTo>
                      <a:pt x="340" y="282"/>
                    </a:lnTo>
                    <a:lnTo>
                      <a:pt x="334" y="276"/>
                    </a:lnTo>
                    <a:lnTo>
                      <a:pt x="328" y="271"/>
                    </a:lnTo>
                    <a:lnTo>
                      <a:pt x="322" y="271"/>
                    </a:lnTo>
                    <a:lnTo>
                      <a:pt x="317" y="271"/>
                    </a:lnTo>
                    <a:lnTo>
                      <a:pt x="317" y="265"/>
                    </a:lnTo>
                    <a:lnTo>
                      <a:pt x="311" y="265"/>
                    </a:lnTo>
                    <a:lnTo>
                      <a:pt x="305" y="265"/>
                    </a:lnTo>
                    <a:lnTo>
                      <a:pt x="305" y="271"/>
                    </a:lnTo>
                    <a:lnTo>
                      <a:pt x="311" y="271"/>
                    </a:lnTo>
                    <a:lnTo>
                      <a:pt x="305" y="271"/>
                    </a:lnTo>
                    <a:lnTo>
                      <a:pt x="299" y="271"/>
                    </a:lnTo>
                    <a:lnTo>
                      <a:pt x="294" y="276"/>
                    </a:lnTo>
                    <a:lnTo>
                      <a:pt x="294" y="271"/>
                    </a:lnTo>
                    <a:lnTo>
                      <a:pt x="282" y="271"/>
                    </a:lnTo>
                    <a:lnTo>
                      <a:pt x="282" y="265"/>
                    </a:lnTo>
                    <a:lnTo>
                      <a:pt x="276" y="265"/>
                    </a:lnTo>
                    <a:lnTo>
                      <a:pt x="271" y="265"/>
                    </a:lnTo>
                    <a:lnTo>
                      <a:pt x="271" y="259"/>
                    </a:lnTo>
                    <a:lnTo>
                      <a:pt x="265" y="259"/>
                    </a:lnTo>
                    <a:lnTo>
                      <a:pt x="259" y="259"/>
                    </a:lnTo>
                    <a:lnTo>
                      <a:pt x="253" y="259"/>
                    </a:lnTo>
                    <a:lnTo>
                      <a:pt x="253" y="253"/>
                    </a:lnTo>
                    <a:lnTo>
                      <a:pt x="247" y="253"/>
                    </a:lnTo>
                    <a:lnTo>
                      <a:pt x="247" y="248"/>
                    </a:lnTo>
                    <a:lnTo>
                      <a:pt x="242" y="248"/>
                    </a:lnTo>
                    <a:lnTo>
                      <a:pt x="242" y="242"/>
                    </a:lnTo>
                    <a:lnTo>
                      <a:pt x="247" y="242"/>
                    </a:lnTo>
                    <a:lnTo>
                      <a:pt x="247" y="236"/>
                    </a:lnTo>
                    <a:lnTo>
                      <a:pt x="247" y="230"/>
                    </a:lnTo>
                    <a:lnTo>
                      <a:pt x="247" y="225"/>
                    </a:lnTo>
                    <a:lnTo>
                      <a:pt x="242" y="219"/>
                    </a:lnTo>
                    <a:lnTo>
                      <a:pt x="242" y="213"/>
                    </a:lnTo>
                    <a:lnTo>
                      <a:pt x="236" y="213"/>
                    </a:lnTo>
                    <a:lnTo>
                      <a:pt x="230" y="213"/>
                    </a:lnTo>
                    <a:lnTo>
                      <a:pt x="224" y="213"/>
                    </a:lnTo>
                    <a:lnTo>
                      <a:pt x="219" y="213"/>
                    </a:lnTo>
                    <a:lnTo>
                      <a:pt x="213" y="213"/>
                    </a:lnTo>
                    <a:lnTo>
                      <a:pt x="213" y="207"/>
                    </a:lnTo>
                    <a:lnTo>
                      <a:pt x="207" y="207"/>
                    </a:lnTo>
                    <a:lnTo>
                      <a:pt x="201" y="207"/>
                    </a:lnTo>
                    <a:lnTo>
                      <a:pt x="196" y="207"/>
                    </a:lnTo>
                    <a:lnTo>
                      <a:pt x="190" y="207"/>
                    </a:lnTo>
                    <a:lnTo>
                      <a:pt x="184" y="207"/>
                    </a:lnTo>
                    <a:lnTo>
                      <a:pt x="184" y="202"/>
                    </a:lnTo>
                    <a:lnTo>
                      <a:pt x="184" y="196"/>
                    </a:lnTo>
                    <a:lnTo>
                      <a:pt x="184" y="190"/>
                    </a:lnTo>
                    <a:lnTo>
                      <a:pt x="178" y="190"/>
                    </a:lnTo>
                    <a:lnTo>
                      <a:pt x="173" y="190"/>
                    </a:lnTo>
                    <a:lnTo>
                      <a:pt x="173" y="196"/>
                    </a:lnTo>
                    <a:lnTo>
                      <a:pt x="167" y="196"/>
                    </a:lnTo>
                    <a:lnTo>
                      <a:pt x="167" y="190"/>
                    </a:lnTo>
                    <a:lnTo>
                      <a:pt x="161" y="190"/>
                    </a:lnTo>
                    <a:lnTo>
                      <a:pt x="161" y="184"/>
                    </a:lnTo>
                    <a:lnTo>
                      <a:pt x="155" y="184"/>
                    </a:lnTo>
                    <a:lnTo>
                      <a:pt x="155" y="178"/>
                    </a:lnTo>
                    <a:lnTo>
                      <a:pt x="155" y="184"/>
                    </a:lnTo>
                    <a:lnTo>
                      <a:pt x="155" y="190"/>
                    </a:lnTo>
                    <a:lnTo>
                      <a:pt x="150" y="190"/>
                    </a:lnTo>
                    <a:lnTo>
                      <a:pt x="144" y="190"/>
                    </a:lnTo>
                    <a:lnTo>
                      <a:pt x="138" y="190"/>
                    </a:lnTo>
                    <a:lnTo>
                      <a:pt x="132" y="190"/>
                    </a:lnTo>
                    <a:lnTo>
                      <a:pt x="127" y="190"/>
                    </a:lnTo>
                    <a:lnTo>
                      <a:pt x="121" y="190"/>
                    </a:lnTo>
                    <a:lnTo>
                      <a:pt x="121" y="196"/>
                    </a:lnTo>
                    <a:lnTo>
                      <a:pt x="115" y="196"/>
                    </a:lnTo>
                    <a:lnTo>
                      <a:pt x="109" y="196"/>
                    </a:lnTo>
                    <a:lnTo>
                      <a:pt x="109" y="202"/>
                    </a:lnTo>
                    <a:lnTo>
                      <a:pt x="104" y="202"/>
                    </a:lnTo>
                    <a:lnTo>
                      <a:pt x="109" y="207"/>
                    </a:lnTo>
                    <a:lnTo>
                      <a:pt x="104" y="207"/>
                    </a:lnTo>
                    <a:lnTo>
                      <a:pt x="104" y="202"/>
                    </a:lnTo>
                    <a:lnTo>
                      <a:pt x="98" y="202"/>
                    </a:lnTo>
                    <a:lnTo>
                      <a:pt x="98" y="207"/>
                    </a:lnTo>
                    <a:lnTo>
                      <a:pt x="92" y="207"/>
                    </a:lnTo>
                    <a:lnTo>
                      <a:pt x="92" y="202"/>
                    </a:lnTo>
                    <a:lnTo>
                      <a:pt x="86" y="202"/>
                    </a:lnTo>
                    <a:lnTo>
                      <a:pt x="81" y="202"/>
                    </a:lnTo>
                    <a:lnTo>
                      <a:pt x="81" y="207"/>
                    </a:lnTo>
                    <a:lnTo>
                      <a:pt x="75" y="207"/>
                    </a:lnTo>
                    <a:lnTo>
                      <a:pt x="69" y="207"/>
                    </a:lnTo>
                    <a:lnTo>
                      <a:pt x="75" y="213"/>
                    </a:lnTo>
                    <a:lnTo>
                      <a:pt x="69" y="219"/>
                    </a:lnTo>
                    <a:lnTo>
                      <a:pt x="69" y="213"/>
                    </a:lnTo>
                    <a:lnTo>
                      <a:pt x="63" y="213"/>
                    </a:lnTo>
                    <a:lnTo>
                      <a:pt x="58" y="213"/>
                    </a:lnTo>
                    <a:lnTo>
                      <a:pt x="52" y="219"/>
                    </a:lnTo>
                    <a:lnTo>
                      <a:pt x="46" y="219"/>
                    </a:lnTo>
                    <a:lnTo>
                      <a:pt x="40" y="219"/>
                    </a:lnTo>
                    <a:lnTo>
                      <a:pt x="35" y="219"/>
                    </a:lnTo>
                    <a:lnTo>
                      <a:pt x="35" y="225"/>
                    </a:lnTo>
                    <a:lnTo>
                      <a:pt x="29" y="230"/>
                    </a:lnTo>
                    <a:lnTo>
                      <a:pt x="29" y="225"/>
                    </a:lnTo>
                    <a:lnTo>
                      <a:pt x="23" y="230"/>
                    </a:lnTo>
                    <a:lnTo>
                      <a:pt x="23" y="225"/>
                    </a:lnTo>
                    <a:lnTo>
                      <a:pt x="17" y="225"/>
                    </a:lnTo>
                    <a:lnTo>
                      <a:pt x="17" y="230"/>
                    </a:lnTo>
                    <a:lnTo>
                      <a:pt x="17" y="225"/>
                    </a:lnTo>
                    <a:lnTo>
                      <a:pt x="17" y="219"/>
                    </a:lnTo>
                    <a:lnTo>
                      <a:pt x="12" y="219"/>
                    </a:lnTo>
                    <a:lnTo>
                      <a:pt x="17" y="219"/>
                    </a:lnTo>
                    <a:lnTo>
                      <a:pt x="17" y="213"/>
                    </a:lnTo>
                    <a:lnTo>
                      <a:pt x="12" y="213"/>
                    </a:lnTo>
                    <a:lnTo>
                      <a:pt x="17" y="213"/>
                    </a:lnTo>
                    <a:lnTo>
                      <a:pt x="17" y="207"/>
                    </a:lnTo>
                    <a:lnTo>
                      <a:pt x="12" y="207"/>
                    </a:lnTo>
                    <a:lnTo>
                      <a:pt x="6" y="207"/>
                    </a:lnTo>
                    <a:lnTo>
                      <a:pt x="6" y="202"/>
                    </a:lnTo>
                    <a:lnTo>
                      <a:pt x="12" y="202"/>
                    </a:lnTo>
                    <a:lnTo>
                      <a:pt x="12" y="196"/>
                    </a:lnTo>
                    <a:lnTo>
                      <a:pt x="17" y="196"/>
                    </a:lnTo>
                    <a:lnTo>
                      <a:pt x="17" y="190"/>
                    </a:lnTo>
                    <a:lnTo>
                      <a:pt x="23" y="190"/>
                    </a:lnTo>
                    <a:lnTo>
                      <a:pt x="23" y="196"/>
                    </a:lnTo>
                    <a:lnTo>
                      <a:pt x="29" y="196"/>
                    </a:lnTo>
                    <a:lnTo>
                      <a:pt x="35" y="196"/>
                    </a:lnTo>
                    <a:lnTo>
                      <a:pt x="35" y="190"/>
                    </a:lnTo>
                    <a:lnTo>
                      <a:pt x="35" y="184"/>
                    </a:lnTo>
                    <a:lnTo>
                      <a:pt x="29" y="184"/>
                    </a:lnTo>
                    <a:lnTo>
                      <a:pt x="29" y="178"/>
                    </a:lnTo>
                    <a:lnTo>
                      <a:pt x="29" y="173"/>
                    </a:lnTo>
                    <a:lnTo>
                      <a:pt x="23" y="173"/>
                    </a:lnTo>
                    <a:lnTo>
                      <a:pt x="23" y="167"/>
                    </a:lnTo>
                    <a:lnTo>
                      <a:pt x="23" y="161"/>
                    </a:lnTo>
                    <a:lnTo>
                      <a:pt x="17" y="161"/>
                    </a:lnTo>
                    <a:lnTo>
                      <a:pt x="17" y="155"/>
                    </a:lnTo>
                    <a:lnTo>
                      <a:pt x="12" y="155"/>
                    </a:lnTo>
                    <a:lnTo>
                      <a:pt x="12" y="150"/>
                    </a:lnTo>
                    <a:lnTo>
                      <a:pt x="12" y="144"/>
                    </a:lnTo>
                    <a:lnTo>
                      <a:pt x="6" y="144"/>
                    </a:lnTo>
                    <a:lnTo>
                      <a:pt x="6" y="138"/>
                    </a:lnTo>
                    <a:lnTo>
                      <a:pt x="6" y="132"/>
                    </a:lnTo>
                    <a:lnTo>
                      <a:pt x="6" y="127"/>
                    </a:lnTo>
                    <a:lnTo>
                      <a:pt x="6" y="121"/>
                    </a:lnTo>
                    <a:lnTo>
                      <a:pt x="6" y="115"/>
                    </a:lnTo>
                    <a:lnTo>
                      <a:pt x="12" y="115"/>
                    </a:lnTo>
                    <a:lnTo>
                      <a:pt x="6" y="115"/>
                    </a:lnTo>
                    <a:lnTo>
                      <a:pt x="6" y="109"/>
                    </a:lnTo>
                    <a:lnTo>
                      <a:pt x="6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9966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90" name="Freeform 400"/>
              <p:cNvSpPr>
                <a:spLocks/>
              </p:cNvSpPr>
              <p:nvPr/>
            </p:nvSpPr>
            <p:spPr bwMode="auto">
              <a:xfrm>
                <a:off x="396" y="1789"/>
                <a:ext cx="127" cy="155"/>
              </a:xfrm>
              <a:custGeom>
                <a:avLst/>
                <a:gdLst>
                  <a:gd name="T0" fmla="*/ 23 w 127"/>
                  <a:gd name="T1" fmla="*/ 17 h 155"/>
                  <a:gd name="T2" fmla="*/ 35 w 127"/>
                  <a:gd name="T3" fmla="*/ 11 h 155"/>
                  <a:gd name="T4" fmla="*/ 46 w 127"/>
                  <a:gd name="T5" fmla="*/ 17 h 155"/>
                  <a:gd name="T6" fmla="*/ 52 w 127"/>
                  <a:gd name="T7" fmla="*/ 5 h 155"/>
                  <a:gd name="T8" fmla="*/ 69 w 127"/>
                  <a:gd name="T9" fmla="*/ 5 h 155"/>
                  <a:gd name="T10" fmla="*/ 75 w 127"/>
                  <a:gd name="T11" fmla="*/ 5 h 155"/>
                  <a:gd name="T12" fmla="*/ 86 w 127"/>
                  <a:gd name="T13" fmla="*/ 5 h 155"/>
                  <a:gd name="T14" fmla="*/ 92 w 127"/>
                  <a:gd name="T15" fmla="*/ 11 h 155"/>
                  <a:gd name="T16" fmla="*/ 104 w 127"/>
                  <a:gd name="T17" fmla="*/ 17 h 155"/>
                  <a:gd name="T18" fmla="*/ 104 w 127"/>
                  <a:gd name="T19" fmla="*/ 23 h 155"/>
                  <a:gd name="T20" fmla="*/ 104 w 127"/>
                  <a:gd name="T21" fmla="*/ 28 h 155"/>
                  <a:gd name="T22" fmla="*/ 104 w 127"/>
                  <a:gd name="T23" fmla="*/ 46 h 155"/>
                  <a:gd name="T24" fmla="*/ 109 w 127"/>
                  <a:gd name="T25" fmla="*/ 57 h 155"/>
                  <a:gd name="T26" fmla="*/ 115 w 127"/>
                  <a:gd name="T27" fmla="*/ 69 h 155"/>
                  <a:gd name="T28" fmla="*/ 115 w 127"/>
                  <a:gd name="T29" fmla="*/ 74 h 155"/>
                  <a:gd name="T30" fmla="*/ 127 w 127"/>
                  <a:gd name="T31" fmla="*/ 80 h 155"/>
                  <a:gd name="T32" fmla="*/ 121 w 127"/>
                  <a:gd name="T33" fmla="*/ 92 h 155"/>
                  <a:gd name="T34" fmla="*/ 127 w 127"/>
                  <a:gd name="T35" fmla="*/ 103 h 155"/>
                  <a:gd name="T36" fmla="*/ 115 w 127"/>
                  <a:gd name="T37" fmla="*/ 109 h 155"/>
                  <a:gd name="T38" fmla="*/ 109 w 127"/>
                  <a:gd name="T39" fmla="*/ 120 h 155"/>
                  <a:gd name="T40" fmla="*/ 98 w 127"/>
                  <a:gd name="T41" fmla="*/ 120 h 155"/>
                  <a:gd name="T42" fmla="*/ 98 w 127"/>
                  <a:gd name="T43" fmla="*/ 120 h 155"/>
                  <a:gd name="T44" fmla="*/ 92 w 127"/>
                  <a:gd name="T45" fmla="*/ 126 h 155"/>
                  <a:gd name="T46" fmla="*/ 98 w 127"/>
                  <a:gd name="T47" fmla="*/ 132 h 155"/>
                  <a:gd name="T48" fmla="*/ 92 w 127"/>
                  <a:gd name="T49" fmla="*/ 143 h 155"/>
                  <a:gd name="T50" fmla="*/ 81 w 127"/>
                  <a:gd name="T51" fmla="*/ 149 h 155"/>
                  <a:gd name="T52" fmla="*/ 75 w 127"/>
                  <a:gd name="T53" fmla="*/ 149 h 155"/>
                  <a:gd name="T54" fmla="*/ 63 w 127"/>
                  <a:gd name="T55" fmla="*/ 155 h 155"/>
                  <a:gd name="T56" fmla="*/ 58 w 127"/>
                  <a:gd name="T57" fmla="*/ 143 h 155"/>
                  <a:gd name="T58" fmla="*/ 46 w 127"/>
                  <a:gd name="T59" fmla="*/ 138 h 155"/>
                  <a:gd name="T60" fmla="*/ 46 w 127"/>
                  <a:gd name="T61" fmla="*/ 132 h 155"/>
                  <a:gd name="T62" fmla="*/ 46 w 127"/>
                  <a:gd name="T63" fmla="*/ 120 h 155"/>
                  <a:gd name="T64" fmla="*/ 40 w 127"/>
                  <a:gd name="T65" fmla="*/ 109 h 155"/>
                  <a:gd name="T66" fmla="*/ 40 w 127"/>
                  <a:gd name="T67" fmla="*/ 92 h 155"/>
                  <a:gd name="T68" fmla="*/ 35 w 127"/>
                  <a:gd name="T69" fmla="*/ 80 h 155"/>
                  <a:gd name="T70" fmla="*/ 23 w 127"/>
                  <a:gd name="T71" fmla="*/ 74 h 155"/>
                  <a:gd name="T72" fmla="*/ 12 w 127"/>
                  <a:gd name="T73" fmla="*/ 69 h 155"/>
                  <a:gd name="T74" fmla="*/ 17 w 127"/>
                  <a:gd name="T75" fmla="*/ 57 h 155"/>
                  <a:gd name="T76" fmla="*/ 17 w 127"/>
                  <a:gd name="T77" fmla="*/ 51 h 155"/>
                  <a:gd name="T78" fmla="*/ 12 w 127"/>
                  <a:gd name="T79" fmla="*/ 51 h 155"/>
                  <a:gd name="T80" fmla="*/ 0 w 127"/>
                  <a:gd name="T81" fmla="*/ 46 h 155"/>
                  <a:gd name="T82" fmla="*/ 0 w 127"/>
                  <a:gd name="T83" fmla="*/ 28 h 155"/>
                  <a:gd name="T84" fmla="*/ 12 w 127"/>
                  <a:gd name="T85" fmla="*/ 28 h 155"/>
                  <a:gd name="T86" fmla="*/ 17 w 127"/>
                  <a:gd name="T87" fmla="*/ 28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7" h="155">
                    <a:moveTo>
                      <a:pt x="23" y="28"/>
                    </a:moveTo>
                    <a:lnTo>
                      <a:pt x="23" y="23"/>
                    </a:lnTo>
                    <a:lnTo>
                      <a:pt x="23" y="17"/>
                    </a:lnTo>
                    <a:lnTo>
                      <a:pt x="23" y="11"/>
                    </a:lnTo>
                    <a:lnTo>
                      <a:pt x="29" y="11"/>
                    </a:lnTo>
                    <a:lnTo>
                      <a:pt x="35" y="11"/>
                    </a:lnTo>
                    <a:lnTo>
                      <a:pt x="40" y="11"/>
                    </a:lnTo>
                    <a:lnTo>
                      <a:pt x="40" y="17"/>
                    </a:lnTo>
                    <a:lnTo>
                      <a:pt x="46" y="17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2" y="5"/>
                    </a:lnTo>
                    <a:lnTo>
                      <a:pt x="58" y="0"/>
                    </a:lnTo>
                    <a:lnTo>
                      <a:pt x="63" y="5"/>
                    </a:lnTo>
                    <a:lnTo>
                      <a:pt x="69" y="5"/>
                    </a:lnTo>
                    <a:lnTo>
                      <a:pt x="75" y="5"/>
                    </a:lnTo>
                    <a:lnTo>
                      <a:pt x="81" y="5"/>
                    </a:lnTo>
                    <a:lnTo>
                      <a:pt x="75" y="5"/>
                    </a:lnTo>
                    <a:lnTo>
                      <a:pt x="81" y="11"/>
                    </a:lnTo>
                    <a:lnTo>
                      <a:pt x="81" y="5"/>
                    </a:lnTo>
                    <a:lnTo>
                      <a:pt x="86" y="5"/>
                    </a:lnTo>
                    <a:lnTo>
                      <a:pt x="92" y="11"/>
                    </a:lnTo>
                    <a:lnTo>
                      <a:pt x="86" y="11"/>
                    </a:lnTo>
                    <a:lnTo>
                      <a:pt x="92" y="11"/>
                    </a:lnTo>
                    <a:lnTo>
                      <a:pt x="98" y="11"/>
                    </a:lnTo>
                    <a:lnTo>
                      <a:pt x="104" y="11"/>
                    </a:lnTo>
                    <a:lnTo>
                      <a:pt x="104" y="17"/>
                    </a:lnTo>
                    <a:lnTo>
                      <a:pt x="98" y="17"/>
                    </a:lnTo>
                    <a:lnTo>
                      <a:pt x="104" y="17"/>
                    </a:lnTo>
                    <a:lnTo>
                      <a:pt x="104" y="23"/>
                    </a:lnTo>
                    <a:lnTo>
                      <a:pt x="104" y="28"/>
                    </a:lnTo>
                    <a:lnTo>
                      <a:pt x="109" y="28"/>
                    </a:lnTo>
                    <a:lnTo>
                      <a:pt x="104" y="28"/>
                    </a:lnTo>
                    <a:lnTo>
                      <a:pt x="104" y="34"/>
                    </a:lnTo>
                    <a:lnTo>
                      <a:pt x="104" y="40"/>
                    </a:lnTo>
                    <a:lnTo>
                      <a:pt x="104" y="46"/>
                    </a:lnTo>
                    <a:lnTo>
                      <a:pt x="109" y="46"/>
                    </a:lnTo>
                    <a:lnTo>
                      <a:pt x="109" y="51"/>
                    </a:lnTo>
                    <a:lnTo>
                      <a:pt x="109" y="57"/>
                    </a:lnTo>
                    <a:lnTo>
                      <a:pt x="109" y="63"/>
                    </a:lnTo>
                    <a:lnTo>
                      <a:pt x="115" y="63"/>
                    </a:lnTo>
                    <a:lnTo>
                      <a:pt x="115" y="69"/>
                    </a:lnTo>
                    <a:lnTo>
                      <a:pt x="109" y="69"/>
                    </a:lnTo>
                    <a:lnTo>
                      <a:pt x="115" y="69"/>
                    </a:lnTo>
                    <a:lnTo>
                      <a:pt x="115" y="74"/>
                    </a:lnTo>
                    <a:lnTo>
                      <a:pt x="121" y="74"/>
                    </a:lnTo>
                    <a:lnTo>
                      <a:pt x="121" y="80"/>
                    </a:lnTo>
                    <a:lnTo>
                      <a:pt x="127" y="80"/>
                    </a:lnTo>
                    <a:lnTo>
                      <a:pt x="127" y="86"/>
                    </a:lnTo>
                    <a:lnTo>
                      <a:pt x="127" y="92"/>
                    </a:lnTo>
                    <a:lnTo>
                      <a:pt x="121" y="92"/>
                    </a:lnTo>
                    <a:lnTo>
                      <a:pt x="121" y="97"/>
                    </a:lnTo>
                    <a:lnTo>
                      <a:pt x="127" y="97"/>
                    </a:lnTo>
                    <a:lnTo>
                      <a:pt x="127" y="103"/>
                    </a:lnTo>
                    <a:lnTo>
                      <a:pt x="121" y="103"/>
                    </a:lnTo>
                    <a:lnTo>
                      <a:pt x="121" y="109"/>
                    </a:lnTo>
                    <a:lnTo>
                      <a:pt x="115" y="109"/>
                    </a:lnTo>
                    <a:lnTo>
                      <a:pt x="115" y="115"/>
                    </a:lnTo>
                    <a:lnTo>
                      <a:pt x="109" y="115"/>
                    </a:lnTo>
                    <a:lnTo>
                      <a:pt x="109" y="120"/>
                    </a:lnTo>
                    <a:lnTo>
                      <a:pt x="104" y="120"/>
                    </a:lnTo>
                    <a:lnTo>
                      <a:pt x="104" y="126"/>
                    </a:lnTo>
                    <a:lnTo>
                      <a:pt x="98" y="120"/>
                    </a:lnTo>
                    <a:lnTo>
                      <a:pt x="104" y="126"/>
                    </a:lnTo>
                    <a:lnTo>
                      <a:pt x="98" y="126"/>
                    </a:lnTo>
                    <a:lnTo>
                      <a:pt x="98" y="120"/>
                    </a:lnTo>
                    <a:lnTo>
                      <a:pt x="92" y="126"/>
                    </a:lnTo>
                    <a:lnTo>
                      <a:pt x="98" y="126"/>
                    </a:lnTo>
                    <a:lnTo>
                      <a:pt x="92" y="126"/>
                    </a:lnTo>
                    <a:lnTo>
                      <a:pt x="98" y="126"/>
                    </a:lnTo>
                    <a:lnTo>
                      <a:pt x="92" y="126"/>
                    </a:lnTo>
                    <a:lnTo>
                      <a:pt x="98" y="132"/>
                    </a:lnTo>
                    <a:lnTo>
                      <a:pt x="92" y="132"/>
                    </a:lnTo>
                    <a:lnTo>
                      <a:pt x="92" y="138"/>
                    </a:lnTo>
                    <a:lnTo>
                      <a:pt x="92" y="143"/>
                    </a:lnTo>
                    <a:lnTo>
                      <a:pt x="92" y="149"/>
                    </a:lnTo>
                    <a:lnTo>
                      <a:pt x="86" y="149"/>
                    </a:lnTo>
                    <a:lnTo>
                      <a:pt x="81" y="149"/>
                    </a:lnTo>
                    <a:lnTo>
                      <a:pt x="75" y="149"/>
                    </a:lnTo>
                    <a:lnTo>
                      <a:pt x="75" y="143"/>
                    </a:lnTo>
                    <a:lnTo>
                      <a:pt x="75" y="149"/>
                    </a:lnTo>
                    <a:lnTo>
                      <a:pt x="69" y="149"/>
                    </a:lnTo>
                    <a:lnTo>
                      <a:pt x="63" y="149"/>
                    </a:lnTo>
                    <a:lnTo>
                      <a:pt x="63" y="155"/>
                    </a:lnTo>
                    <a:lnTo>
                      <a:pt x="58" y="155"/>
                    </a:lnTo>
                    <a:lnTo>
                      <a:pt x="58" y="149"/>
                    </a:lnTo>
                    <a:lnTo>
                      <a:pt x="58" y="143"/>
                    </a:lnTo>
                    <a:lnTo>
                      <a:pt x="52" y="143"/>
                    </a:lnTo>
                    <a:lnTo>
                      <a:pt x="46" y="143"/>
                    </a:lnTo>
                    <a:lnTo>
                      <a:pt x="46" y="138"/>
                    </a:lnTo>
                    <a:lnTo>
                      <a:pt x="52" y="138"/>
                    </a:lnTo>
                    <a:lnTo>
                      <a:pt x="46" y="138"/>
                    </a:lnTo>
                    <a:lnTo>
                      <a:pt x="46" y="132"/>
                    </a:lnTo>
                    <a:lnTo>
                      <a:pt x="52" y="132"/>
                    </a:lnTo>
                    <a:lnTo>
                      <a:pt x="46" y="126"/>
                    </a:lnTo>
                    <a:lnTo>
                      <a:pt x="46" y="120"/>
                    </a:lnTo>
                    <a:lnTo>
                      <a:pt x="40" y="120"/>
                    </a:lnTo>
                    <a:lnTo>
                      <a:pt x="40" y="115"/>
                    </a:lnTo>
                    <a:lnTo>
                      <a:pt x="40" y="109"/>
                    </a:lnTo>
                    <a:lnTo>
                      <a:pt x="40" y="103"/>
                    </a:lnTo>
                    <a:lnTo>
                      <a:pt x="40" y="97"/>
                    </a:lnTo>
                    <a:lnTo>
                      <a:pt x="40" y="92"/>
                    </a:lnTo>
                    <a:lnTo>
                      <a:pt x="40" y="86"/>
                    </a:lnTo>
                    <a:lnTo>
                      <a:pt x="35" y="86"/>
                    </a:lnTo>
                    <a:lnTo>
                      <a:pt x="35" y="80"/>
                    </a:lnTo>
                    <a:lnTo>
                      <a:pt x="29" y="80"/>
                    </a:lnTo>
                    <a:lnTo>
                      <a:pt x="23" y="80"/>
                    </a:lnTo>
                    <a:lnTo>
                      <a:pt x="23" y="74"/>
                    </a:lnTo>
                    <a:lnTo>
                      <a:pt x="23" y="69"/>
                    </a:lnTo>
                    <a:lnTo>
                      <a:pt x="17" y="69"/>
                    </a:lnTo>
                    <a:lnTo>
                      <a:pt x="12" y="69"/>
                    </a:lnTo>
                    <a:lnTo>
                      <a:pt x="17" y="69"/>
                    </a:lnTo>
                    <a:lnTo>
                      <a:pt x="17" y="63"/>
                    </a:lnTo>
                    <a:lnTo>
                      <a:pt x="17" y="57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7" y="51"/>
                    </a:lnTo>
                    <a:lnTo>
                      <a:pt x="12" y="51"/>
                    </a:lnTo>
                    <a:lnTo>
                      <a:pt x="17" y="51"/>
                    </a:lnTo>
                    <a:lnTo>
                      <a:pt x="12" y="51"/>
                    </a:lnTo>
                    <a:lnTo>
                      <a:pt x="12" y="46"/>
                    </a:lnTo>
                    <a:lnTo>
                      <a:pt x="6" y="46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6" y="28"/>
                    </a:lnTo>
                    <a:lnTo>
                      <a:pt x="12" y="34"/>
                    </a:lnTo>
                    <a:lnTo>
                      <a:pt x="12" y="28"/>
                    </a:lnTo>
                    <a:lnTo>
                      <a:pt x="17" y="28"/>
                    </a:lnTo>
                    <a:lnTo>
                      <a:pt x="12" y="28"/>
                    </a:lnTo>
                    <a:lnTo>
                      <a:pt x="17" y="28"/>
                    </a:lnTo>
                    <a:lnTo>
                      <a:pt x="23" y="28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91" name="Freeform 401"/>
              <p:cNvSpPr>
                <a:spLocks/>
              </p:cNvSpPr>
              <p:nvPr/>
            </p:nvSpPr>
            <p:spPr bwMode="auto">
              <a:xfrm>
                <a:off x="454" y="1898"/>
                <a:ext cx="155" cy="144"/>
              </a:xfrm>
              <a:custGeom>
                <a:avLst/>
                <a:gdLst>
                  <a:gd name="T0" fmla="*/ 63 w 155"/>
                  <a:gd name="T1" fmla="*/ 0 h 144"/>
                  <a:gd name="T2" fmla="*/ 74 w 155"/>
                  <a:gd name="T3" fmla="*/ 6 h 144"/>
                  <a:gd name="T4" fmla="*/ 80 w 155"/>
                  <a:gd name="T5" fmla="*/ 17 h 144"/>
                  <a:gd name="T6" fmla="*/ 92 w 155"/>
                  <a:gd name="T7" fmla="*/ 23 h 144"/>
                  <a:gd name="T8" fmla="*/ 92 w 155"/>
                  <a:gd name="T9" fmla="*/ 17 h 144"/>
                  <a:gd name="T10" fmla="*/ 103 w 155"/>
                  <a:gd name="T11" fmla="*/ 6 h 144"/>
                  <a:gd name="T12" fmla="*/ 109 w 155"/>
                  <a:gd name="T13" fmla="*/ 11 h 144"/>
                  <a:gd name="T14" fmla="*/ 115 w 155"/>
                  <a:gd name="T15" fmla="*/ 11 h 144"/>
                  <a:gd name="T16" fmla="*/ 120 w 155"/>
                  <a:gd name="T17" fmla="*/ 6 h 144"/>
                  <a:gd name="T18" fmla="*/ 132 w 155"/>
                  <a:gd name="T19" fmla="*/ 11 h 144"/>
                  <a:gd name="T20" fmla="*/ 126 w 155"/>
                  <a:gd name="T21" fmla="*/ 23 h 144"/>
                  <a:gd name="T22" fmla="*/ 132 w 155"/>
                  <a:gd name="T23" fmla="*/ 34 h 144"/>
                  <a:gd name="T24" fmla="*/ 143 w 155"/>
                  <a:gd name="T25" fmla="*/ 29 h 144"/>
                  <a:gd name="T26" fmla="*/ 155 w 155"/>
                  <a:gd name="T27" fmla="*/ 40 h 144"/>
                  <a:gd name="T28" fmla="*/ 149 w 155"/>
                  <a:gd name="T29" fmla="*/ 52 h 144"/>
                  <a:gd name="T30" fmla="*/ 149 w 155"/>
                  <a:gd name="T31" fmla="*/ 57 h 144"/>
                  <a:gd name="T32" fmla="*/ 149 w 155"/>
                  <a:gd name="T33" fmla="*/ 63 h 144"/>
                  <a:gd name="T34" fmla="*/ 138 w 155"/>
                  <a:gd name="T35" fmla="*/ 69 h 144"/>
                  <a:gd name="T36" fmla="*/ 126 w 155"/>
                  <a:gd name="T37" fmla="*/ 75 h 144"/>
                  <a:gd name="T38" fmla="*/ 126 w 155"/>
                  <a:gd name="T39" fmla="*/ 80 h 144"/>
                  <a:gd name="T40" fmla="*/ 126 w 155"/>
                  <a:gd name="T41" fmla="*/ 80 h 144"/>
                  <a:gd name="T42" fmla="*/ 115 w 155"/>
                  <a:gd name="T43" fmla="*/ 86 h 144"/>
                  <a:gd name="T44" fmla="*/ 103 w 155"/>
                  <a:gd name="T45" fmla="*/ 92 h 144"/>
                  <a:gd name="T46" fmla="*/ 103 w 155"/>
                  <a:gd name="T47" fmla="*/ 103 h 144"/>
                  <a:gd name="T48" fmla="*/ 103 w 155"/>
                  <a:gd name="T49" fmla="*/ 109 h 144"/>
                  <a:gd name="T50" fmla="*/ 103 w 155"/>
                  <a:gd name="T51" fmla="*/ 115 h 144"/>
                  <a:gd name="T52" fmla="*/ 103 w 155"/>
                  <a:gd name="T53" fmla="*/ 126 h 144"/>
                  <a:gd name="T54" fmla="*/ 109 w 155"/>
                  <a:gd name="T55" fmla="*/ 138 h 144"/>
                  <a:gd name="T56" fmla="*/ 103 w 155"/>
                  <a:gd name="T57" fmla="*/ 138 h 144"/>
                  <a:gd name="T58" fmla="*/ 97 w 155"/>
                  <a:gd name="T59" fmla="*/ 138 h 144"/>
                  <a:gd name="T60" fmla="*/ 86 w 155"/>
                  <a:gd name="T61" fmla="*/ 144 h 144"/>
                  <a:gd name="T62" fmla="*/ 80 w 155"/>
                  <a:gd name="T63" fmla="*/ 132 h 144"/>
                  <a:gd name="T64" fmla="*/ 74 w 155"/>
                  <a:gd name="T65" fmla="*/ 126 h 144"/>
                  <a:gd name="T66" fmla="*/ 63 w 155"/>
                  <a:gd name="T67" fmla="*/ 121 h 144"/>
                  <a:gd name="T68" fmla="*/ 63 w 155"/>
                  <a:gd name="T69" fmla="*/ 103 h 144"/>
                  <a:gd name="T70" fmla="*/ 57 w 155"/>
                  <a:gd name="T71" fmla="*/ 92 h 144"/>
                  <a:gd name="T72" fmla="*/ 51 w 155"/>
                  <a:gd name="T73" fmla="*/ 92 h 144"/>
                  <a:gd name="T74" fmla="*/ 46 w 155"/>
                  <a:gd name="T75" fmla="*/ 92 h 144"/>
                  <a:gd name="T76" fmla="*/ 46 w 155"/>
                  <a:gd name="T77" fmla="*/ 86 h 144"/>
                  <a:gd name="T78" fmla="*/ 40 w 155"/>
                  <a:gd name="T79" fmla="*/ 80 h 144"/>
                  <a:gd name="T80" fmla="*/ 40 w 155"/>
                  <a:gd name="T81" fmla="*/ 75 h 144"/>
                  <a:gd name="T82" fmla="*/ 28 w 155"/>
                  <a:gd name="T83" fmla="*/ 69 h 144"/>
                  <a:gd name="T84" fmla="*/ 17 w 155"/>
                  <a:gd name="T85" fmla="*/ 63 h 144"/>
                  <a:gd name="T86" fmla="*/ 5 w 155"/>
                  <a:gd name="T87" fmla="*/ 57 h 144"/>
                  <a:gd name="T88" fmla="*/ 5 w 155"/>
                  <a:gd name="T89" fmla="*/ 46 h 144"/>
                  <a:gd name="T90" fmla="*/ 17 w 155"/>
                  <a:gd name="T91" fmla="*/ 40 h 144"/>
                  <a:gd name="T92" fmla="*/ 23 w 155"/>
                  <a:gd name="T93" fmla="*/ 40 h 144"/>
                  <a:gd name="T94" fmla="*/ 34 w 155"/>
                  <a:gd name="T95" fmla="*/ 34 h 144"/>
                  <a:gd name="T96" fmla="*/ 40 w 155"/>
                  <a:gd name="T97" fmla="*/ 23 h 144"/>
                  <a:gd name="T98" fmla="*/ 34 w 155"/>
                  <a:gd name="T99" fmla="*/ 17 h 144"/>
                  <a:gd name="T100" fmla="*/ 40 w 155"/>
                  <a:gd name="T101" fmla="*/ 11 h 144"/>
                  <a:gd name="T102" fmla="*/ 40 w 155"/>
                  <a:gd name="T103" fmla="*/ 11 h 144"/>
                  <a:gd name="T104" fmla="*/ 51 w 155"/>
                  <a:gd name="T105" fmla="*/ 11 h 1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5" h="144">
                    <a:moveTo>
                      <a:pt x="57" y="6"/>
                    </a:moveTo>
                    <a:lnTo>
                      <a:pt x="57" y="0"/>
                    </a:lnTo>
                    <a:lnTo>
                      <a:pt x="63" y="0"/>
                    </a:lnTo>
                    <a:lnTo>
                      <a:pt x="69" y="0"/>
                    </a:lnTo>
                    <a:lnTo>
                      <a:pt x="69" y="6"/>
                    </a:lnTo>
                    <a:lnTo>
                      <a:pt x="74" y="6"/>
                    </a:lnTo>
                    <a:lnTo>
                      <a:pt x="74" y="11"/>
                    </a:lnTo>
                    <a:lnTo>
                      <a:pt x="74" y="17"/>
                    </a:lnTo>
                    <a:lnTo>
                      <a:pt x="80" y="17"/>
                    </a:lnTo>
                    <a:lnTo>
                      <a:pt x="86" y="17"/>
                    </a:lnTo>
                    <a:lnTo>
                      <a:pt x="86" y="23"/>
                    </a:lnTo>
                    <a:lnTo>
                      <a:pt x="92" y="23"/>
                    </a:lnTo>
                    <a:lnTo>
                      <a:pt x="97" y="23"/>
                    </a:lnTo>
                    <a:lnTo>
                      <a:pt x="97" y="17"/>
                    </a:lnTo>
                    <a:lnTo>
                      <a:pt x="92" y="17"/>
                    </a:lnTo>
                    <a:lnTo>
                      <a:pt x="97" y="17"/>
                    </a:lnTo>
                    <a:lnTo>
                      <a:pt x="97" y="11"/>
                    </a:lnTo>
                    <a:lnTo>
                      <a:pt x="103" y="6"/>
                    </a:lnTo>
                    <a:lnTo>
                      <a:pt x="97" y="6"/>
                    </a:lnTo>
                    <a:lnTo>
                      <a:pt x="103" y="6"/>
                    </a:lnTo>
                    <a:lnTo>
                      <a:pt x="109" y="11"/>
                    </a:lnTo>
                    <a:lnTo>
                      <a:pt x="103" y="11"/>
                    </a:lnTo>
                    <a:lnTo>
                      <a:pt x="109" y="11"/>
                    </a:lnTo>
                    <a:lnTo>
                      <a:pt x="115" y="11"/>
                    </a:lnTo>
                    <a:lnTo>
                      <a:pt x="115" y="6"/>
                    </a:lnTo>
                    <a:lnTo>
                      <a:pt x="120" y="0"/>
                    </a:lnTo>
                    <a:lnTo>
                      <a:pt x="120" y="6"/>
                    </a:lnTo>
                    <a:lnTo>
                      <a:pt x="126" y="6"/>
                    </a:lnTo>
                    <a:lnTo>
                      <a:pt x="126" y="11"/>
                    </a:lnTo>
                    <a:lnTo>
                      <a:pt x="132" y="11"/>
                    </a:lnTo>
                    <a:lnTo>
                      <a:pt x="132" y="17"/>
                    </a:lnTo>
                    <a:lnTo>
                      <a:pt x="126" y="17"/>
                    </a:lnTo>
                    <a:lnTo>
                      <a:pt x="126" y="23"/>
                    </a:lnTo>
                    <a:lnTo>
                      <a:pt x="126" y="29"/>
                    </a:lnTo>
                    <a:lnTo>
                      <a:pt x="132" y="29"/>
                    </a:lnTo>
                    <a:lnTo>
                      <a:pt x="132" y="34"/>
                    </a:lnTo>
                    <a:lnTo>
                      <a:pt x="138" y="34"/>
                    </a:lnTo>
                    <a:lnTo>
                      <a:pt x="143" y="34"/>
                    </a:lnTo>
                    <a:lnTo>
                      <a:pt x="143" y="29"/>
                    </a:lnTo>
                    <a:lnTo>
                      <a:pt x="149" y="34"/>
                    </a:lnTo>
                    <a:lnTo>
                      <a:pt x="155" y="34"/>
                    </a:lnTo>
                    <a:lnTo>
                      <a:pt x="155" y="40"/>
                    </a:lnTo>
                    <a:lnTo>
                      <a:pt x="155" y="46"/>
                    </a:lnTo>
                    <a:lnTo>
                      <a:pt x="149" y="46"/>
                    </a:lnTo>
                    <a:lnTo>
                      <a:pt x="149" y="52"/>
                    </a:lnTo>
                    <a:lnTo>
                      <a:pt x="149" y="57"/>
                    </a:lnTo>
                    <a:lnTo>
                      <a:pt x="155" y="57"/>
                    </a:lnTo>
                    <a:lnTo>
                      <a:pt x="149" y="57"/>
                    </a:lnTo>
                    <a:lnTo>
                      <a:pt x="155" y="57"/>
                    </a:lnTo>
                    <a:lnTo>
                      <a:pt x="149" y="57"/>
                    </a:lnTo>
                    <a:lnTo>
                      <a:pt x="149" y="63"/>
                    </a:lnTo>
                    <a:lnTo>
                      <a:pt x="149" y="57"/>
                    </a:lnTo>
                    <a:lnTo>
                      <a:pt x="143" y="63"/>
                    </a:lnTo>
                    <a:lnTo>
                      <a:pt x="138" y="69"/>
                    </a:lnTo>
                    <a:lnTo>
                      <a:pt x="138" y="75"/>
                    </a:lnTo>
                    <a:lnTo>
                      <a:pt x="132" y="75"/>
                    </a:lnTo>
                    <a:lnTo>
                      <a:pt x="126" y="75"/>
                    </a:lnTo>
                    <a:lnTo>
                      <a:pt x="126" y="80"/>
                    </a:lnTo>
                    <a:lnTo>
                      <a:pt x="126" y="75"/>
                    </a:lnTo>
                    <a:lnTo>
                      <a:pt x="126" y="80"/>
                    </a:lnTo>
                    <a:lnTo>
                      <a:pt x="126" y="75"/>
                    </a:lnTo>
                    <a:lnTo>
                      <a:pt x="120" y="75"/>
                    </a:lnTo>
                    <a:lnTo>
                      <a:pt x="126" y="80"/>
                    </a:lnTo>
                    <a:lnTo>
                      <a:pt x="120" y="80"/>
                    </a:lnTo>
                    <a:lnTo>
                      <a:pt x="120" y="86"/>
                    </a:lnTo>
                    <a:lnTo>
                      <a:pt x="115" y="86"/>
                    </a:lnTo>
                    <a:lnTo>
                      <a:pt x="115" y="80"/>
                    </a:lnTo>
                    <a:lnTo>
                      <a:pt x="109" y="86"/>
                    </a:lnTo>
                    <a:lnTo>
                      <a:pt x="103" y="92"/>
                    </a:lnTo>
                    <a:lnTo>
                      <a:pt x="103" y="98"/>
                    </a:lnTo>
                    <a:lnTo>
                      <a:pt x="109" y="98"/>
                    </a:lnTo>
                    <a:lnTo>
                      <a:pt x="103" y="103"/>
                    </a:lnTo>
                    <a:lnTo>
                      <a:pt x="109" y="103"/>
                    </a:lnTo>
                    <a:lnTo>
                      <a:pt x="103" y="103"/>
                    </a:lnTo>
                    <a:lnTo>
                      <a:pt x="103" y="109"/>
                    </a:lnTo>
                    <a:lnTo>
                      <a:pt x="109" y="109"/>
                    </a:lnTo>
                    <a:lnTo>
                      <a:pt x="103" y="109"/>
                    </a:lnTo>
                    <a:lnTo>
                      <a:pt x="103" y="115"/>
                    </a:lnTo>
                    <a:lnTo>
                      <a:pt x="109" y="121"/>
                    </a:lnTo>
                    <a:lnTo>
                      <a:pt x="109" y="126"/>
                    </a:lnTo>
                    <a:lnTo>
                      <a:pt x="103" y="126"/>
                    </a:lnTo>
                    <a:lnTo>
                      <a:pt x="109" y="126"/>
                    </a:lnTo>
                    <a:lnTo>
                      <a:pt x="109" y="132"/>
                    </a:lnTo>
                    <a:lnTo>
                      <a:pt x="109" y="138"/>
                    </a:lnTo>
                    <a:lnTo>
                      <a:pt x="109" y="132"/>
                    </a:lnTo>
                    <a:lnTo>
                      <a:pt x="103" y="132"/>
                    </a:lnTo>
                    <a:lnTo>
                      <a:pt x="103" y="138"/>
                    </a:lnTo>
                    <a:lnTo>
                      <a:pt x="103" y="132"/>
                    </a:lnTo>
                    <a:lnTo>
                      <a:pt x="103" y="138"/>
                    </a:lnTo>
                    <a:lnTo>
                      <a:pt x="97" y="138"/>
                    </a:lnTo>
                    <a:lnTo>
                      <a:pt x="92" y="138"/>
                    </a:lnTo>
                    <a:lnTo>
                      <a:pt x="86" y="138"/>
                    </a:lnTo>
                    <a:lnTo>
                      <a:pt x="86" y="144"/>
                    </a:lnTo>
                    <a:lnTo>
                      <a:pt x="86" y="138"/>
                    </a:lnTo>
                    <a:lnTo>
                      <a:pt x="80" y="138"/>
                    </a:lnTo>
                    <a:lnTo>
                      <a:pt x="80" y="132"/>
                    </a:lnTo>
                    <a:lnTo>
                      <a:pt x="80" y="138"/>
                    </a:lnTo>
                    <a:lnTo>
                      <a:pt x="80" y="132"/>
                    </a:lnTo>
                    <a:lnTo>
                      <a:pt x="74" y="126"/>
                    </a:lnTo>
                    <a:lnTo>
                      <a:pt x="69" y="126"/>
                    </a:lnTo>
                    <a:lnTo>
                      <a:pt x="69" y="121"/>
                    </a:lnTo>
                    <a:lnTo>
                      <a:pt x="63" y="121"/>
                    </a:lnTo>
                    <a:lnTo>
                      <a:pt x="63" y="115"/>
                    </a:lnTo>
                    <a:lnTo>
                      <a:pt x="57" y="103"/>
                    </a:lnTo>
                    <a:lnTo>
                      <a:pt x="63" y="103"/>
                    </a:lnTo>
                    <a:lnTo>
                      <a:pt x="63" y="98"/>
                    </a:lnTo>
                    <a:lnTo>
                      <a:pt x="57" y="98"/>
                    </a:lnTo>
                    <a:lnTo>
                      <a:pt x="57" y="92"/>
                    </a:lnTo>
                    <a:lnTo>
                      <a:pt x="51" y="92"/>
                    </a:lnTo>
                    <a:lnTo>
                      <a:pt x="51" y="86"/>
                    </a:lnTo>
                    <a:lnTo>
                      <a:pt x="51" y="92"/>
                    </a:lnTo>
                    <a:lnTo>
                      <a:pt x="46" y="92"/>
                    </a:lnTo>
                    <a:lnTo>
                      <a:pt x="46" y="86"/>
                    </a:lnTo>
                    <a:lnTo>
                      <a:pt x="46" y="92"/>
                    </a:lnTo>
                    <a:lnTo>
                      <a:pt x="40" y="92"/>
                    </a:lnTo>
                    <a:lnTo>
                      <a:pt x="40" y="86"/>
                    </a:lnTo>
                    <a:lnTo>
                      <a:pt x="46" y="86"/>
                    </a:lnTo>
                    <a:lnTo>
                      <a:pt x="46" y="80"/>
                    </a:lnTo>
                    <a:lnTo>
                      <a:pt x="40" y="75"/>
                    </a:lnTo>
                    <a:lnTo>
                      <a:pt x="40" y="80"/>
                    </a:lnTo>
                    <a:lnTo>
                      <a:pt x="34" y="80"/>
                    </a:lnTo>
                    <a:lnTo>
                      <a:pt x="34" y="75"/>
                    </a:lnTo>
                    <a:lnTo>
                      <a:pt x="40" y="75"/>
                    </a:lnTo>
                    <a:lnTo>
                      <a:pt x="34" y="75"/>
                    </a:lnTo>
                    <a:lnTo>
                      <a:pt x="34" y="69"/>
                    </a:lnTo>
                    <a:lnTo>
                      <a:pt x="28" y="69"/>
                    </a:lnTo>
                    <a:lnTo>
                      <a:pt x="23" y="69"/>
                    </a:lnTo>
                    <a:lnTo>
                      <a:pt x="23" y="63"/>
                    </a:lnTo>
                    <a:lnTo>
                      <a:pt x="17" y="63"/>
                    </a:lnTo>
                    <a:lnTo>
                      <a:pt x="11" y="63"/>
                    </a:lnTo>
                    <a:lnTo>
                      <a:pt x="11" y="57"/>
                    </a:lnTo>
                    <a:lnTo>
                      <a:pt x="5" y="57"/>
                    </a:lnTo>
                    <a:lnTo>
                      <a:pt x="0" y="52"/>
                    </a:lnTo>
                    <a:lnTo>
                      <a:pt x="5" y="52"/>
                    </a:lnTo>
                    <a:lnTo>
                      <a:pt x="5" y="46"/>
                    </a:lnTo>
                    <a:lnTo>
                      <a:pt x="5" y="40"/>
                    </a:lnTo>
                    <a:lnTo>
                      <a:pt x="11" y="40"/>
                    </a:lnTo>
                    <a:lnTo>
                      <a:pt x="17" y="40"/>
                    </a:lnTo>
                    <a:lnTo>
                      <a:pt x="17" y="34"/>
                    </a:lnTo>
                    <a:lnTo>
                      <a:pt x="17" y="40"/>
                    </a:lnTo>
                    <a:lnTo>
                      <a:pt x="23" y="40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4" y="34"/>
                    </a:lnTo>
                    <a:lnTo>
                      <a:pt x="34" y="29"/>
                    </a:lnTo>
                    <a:lnTo>
                      <a:pt x="34" y="23"/>
                    </a:lnTo>
                    <a:lnTo>
                      <a:pt x="40" y="23"/>
                    </a:lnTo>
                    <a:lnTo>
                      <a:pt x="34" y="17"/>
                    </a:lnTo>
                    <a:lnTo>
                      <a:pt x="40" y="17"/>
                    </a:lnTo>
                    <a:lnTo>
                      <a:pt x="34" y="17"/>
                    </a:lnTo>
                    <a:lnTo>
                      <a:pt x="40" y="17"/>
                    </a:lnTo>
                    <a:lnTo>
                      <a:pt x="34" y="17"/>
                    </a:lnTo>
                    <a:lnTo>
                      <a:pt x="40" y="11"/>
                    </a:lnTo>
                    <a:lnTo>
                      <a:pt x="40" y="17"/>
                    </a:lnTo>
                    <a:lnTo>
                      <a:pt x="46" y="17"/>
                    </a:lnTo>
                    <a:lnTo>
                      <a:pt x="40" y="11"/>
                    </a:lnTo>
                    <a:lnTo>
                      <a:pt x="46" y="17"/>
                    </a:lnTo>
                    <a:lnTo>
                      <a:pt x="46" y="11"/>
                    </a:lnTo>
                    <a:lnTo>
                      <a:pt x="51" y="11"/>
                    </a:lnTo>
                    <a:lnTo>
                      <a:pt x="51" y="6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92" name="Freeform 402"/>
              <p:cNvSpPr>
                <a:spLocks/>
              </p:cNvSpPr>
              <p:nvPr/>
            </p:nvSpPr>
            <p:spPr bwMode="auto">
              <a:xfrm>
                <a:off x="580" y="2099"/>
                <a:ext cx="299" cy="317"/>
              </a:xfrm>
              <a:custGeom>
                <a:avLst/>
                <a:gdLst>
                  <a:gd name="T0" fmla="*/ 17 w 299"/>
                  <a:gd name="T1" fmla="*/ 18 h 317"/>
                  <a:gd name="T2" fmla="*/ 41 w 299"/>
                  <a:gd name="T3" fmla="*/ 12 h 317"/>
                  <a:gd name="T4" fmla="*/ 58 w 299"/>
                  <a:gd name="T5" fmla="*/ 0 h 317"/>
                  <a:gd name="T6" fmla="*/ 75 w 299"/>
                  <a:gd name="T7" fmla="*/ 0 h 317"/>
                  <a:gd name="T8" fmla="*/ 87 w 299"/>
                  <a:gd name="T9" fmla="*/ 23 h 317"/>
                  <a:gd name="T10" fmla="*/ 98 w 299"/>
                  <a:gd name="T11" fmla="*/ 46 h 317"/>
                  <a:gd name="T12" fmla="*/ 121 w 299"/>
                  <a:gd name="T13" fmla="*/ 41 h 317"/>
                  <a:gd name="T14" fmla="*/ 127 w 299"/>
                  <a:gd name="T15" fmla="*/ 58 h 317"/>
                  <a:gd name="T16" fmla="*/ 133 w 299"/>
                  <a:gd name="T17" fmla="*/ 69 h 317"/>
                  <a:gd name="T18" fmla="*/ 144 w 299"/>
                  <a:gd name="T19" fmla="*/ 75 h 317"/>
                  <a:gd name="T20" fmla="*/ 156 w 299"/>
                  <a:gd name="T21" fmla="*/ 81 h 317"/>
                  <a:gd name="T22" fmla="*/ 167 w 299"/>
                  <a:gd name="T23" fmla="*/ 87 h 317"/>
                  <a:gd name="T24" fmla="*/ 173 w 299"/>
                  <a:gd name="T25" fmla="*/ 87 h 317"/>
                  <a:gd name="T26" fmla="*/ 184 w 299"/>
                  <a:gd name="T27" fmla="*/ 92 h 317"/>
                  <a:gd name="T28" fmla="*/ 196 w 299"/>
                  <a:gd name="T29" fmla="*/ 98 h 317"/>
                  <a:gd name="T30" fmla="*/ 207 w 299"/>
                  <a:gd name="T31" fmla="*/ 115 h 317"/>
                  <a:gd name="T32" fmla="*/ 207 w 299"/>
                  <a:gd name="T33" fmla="*/ 121 h 317"/>
                  <a:gd name="T34" fmla="*/ 219 w 299"/>
                  <a:gd name="T35" fmla="*/ 127 h 317"/>
                  <a:gd name="T36" fmla="*/ 236 w 299"/>
                  <a:gd name="T37" fmla="*/ 133 h 317"/>
                  <a:gd name="T38" fmla="*/ 242 w 299"/>
                  <a:gd name="T39" fmla="*/ 144 h 317"/>
                  <a:gd name="T40" fmla="*/ 253 w 299"/>
                  <a:gd name="T41" fmla="*/ 138 h 317"/>
                  <a:gd name="T42" fmla="*/ 259 w 299"/>
                  <a:gd name="T43" fmla="*/ 150 h 317"/>
                  <a:gd name="T44" fmla="*/ 265 w 299"/>
                  <a:gd name="T45" fmla="*/ 161 h 317"/>
                  <a:gd name="T46" fmla="*/ 271 w 299"/>
                  <a:gd name="T47" fmla="*/ 184 h 317"/>
                  <a:gd name="T48" fmla="*/ 276 w 299"/>
                  <a:gd name="T49" fmla="*/ 196 h 317"/>
                  <a:gd name="T50" fmla="*/ 282 w 299"/>
                  <a:gd name="T51" fmla="*/ 213 h 317"/>
                  <a:gd name="T52" fmla="*/ 288 w 299"/>
                  <a:gd name="T53" fmla="*/ 230 h 317"/>
                  <a:gd name="T54" fmla="*/ 288 w 299"/>
                  <a:gd name="T55" fmla="*/ 236 h 317"/>
                  <a:gd name="T56" fmla="*/ 294 w 299"/>
                  <a:gd name="T57" fmla="*/ 254 h 317"/>
                  <a:gd name="T58" fmla="*/ 294 w 299"/>
                  <a:gd name="T59" fmla="*/ 271 h 317"/>
                  <a:gd name="T60" fmla="*/ 282 w 299"/>
                  <a:gd name="T61" fmla="*/ 282 h 317"/>
                  <a:gd name="T62" fmla="*/ 276 w 299"/>
                  <a:gd name="T63" fmla="*/ 282 h 317"/>
                  <a:gd name="T64" fmla="*/ 259 w 299"/>
                  <a:gd name="T65" fmla="*/ 288 h 317"/>
                  <a:gd name="T66" fmla="*/ 230 w 299"/>
                  <a:gd name="T67" fmla="*/ 282 h 317"/>
                  <a:gd name="T68" fmla="*/ 207 w 299"/>
                  <a:gd name="T69" fmla="*/ 277 h 317"/>
                  <a:gd name="T70" fmla="*/ 190 w 299"/>
                  <a:gd name="T71" fmla="*/ 282 h 317"/>
                  <a:gd name="T72" fmla="*/ 167 w 299"/>
                  <a:gd name="T73" fmla="*/ 271 h 317"/>
                  <a:gd name="T74" fmla="*/ 150 w 299"/>
                  <a:gd name="T75" fmla="*/ 300 h 317"/>
                  <a:gd name="T76" fmla="*/ 138 w 299"/>
                  <a:gd name="T77" fmla="*/ 317 h 317"/>
                  <a:gd name="T78" fmla="*/ 115 w 299"/>
                  <a:gd name="T79" fmla="*/ 305 h 317"/>
                  <a:gd name="T80" fmla="*/ 115 w 299"/>
                  <a:gd name="T81" fmla="*/ 288 h 317"/>
                  <a:gd name="T82" fmla="*/ 121 w 299"/>
                  <a:gd name="T83" fmla="*/ 277 h 317"/>
                  <a:gd name="T84" fmla="*/ 115 w 299"/>
                  <a:gd name="T85" fmla="*/ 254 h 317"/>
                  <a:gd name="T86" fmla="*/ 104 w 299"/>
                  <a:gd name="T87" fmla="*/ 248 h 317"/>
                  <a:gd name="T88" fmla="*/ 98 w 299"/>
                  <a:gd name="T89" fmla="*/ 225 h 317"/>
                  <a:gd name="T90" fmla="*/ 98 w 299"/>
                  <a:gd name="T91" fmla="*/ 207 h 317"/>
                  <a:gd name="T92" fmla="*/ 81 w 299"/>
                  <a:gd name="T93" fmla="*/ 207 h 317"/>
                  <a:gd name="T94" fmla="*/ 81 w 299"/>
                  <a:gd name="T95" fmla="*/ 202 h 317"/>
                  <a:gd name="T96" fmla="*/ 75 w 299"/>
                  <a:gd name="T97" fmla="*/ 190 h 317"/>
                  <a:gd name="T98" fmla="*/ 58 w 299"/>
                  <a:gd name="T99" fmla="*/ 184 h 317"/>
                  <a:gd name="T100" fmla="*/ 41 w 299"/>
                  <a:gd name="T101" fmla="*/ 167 h 317"/>
                  <a:gd name="T102" fmla="*/ 58 w 299"/>
                  <a:gd name="T103" fmla="*/ 156 h 317"/>
                  <a:gd name="T104" fmla="*/ 64 w 299"/>
                  <a:gd name="T105" fmla="*/ 144 h 317"/>
                  <a:gd name="T106" fmla="*/ 58 w 299"/>
                  <a:gd name="T107" fmla="*/ 121 h 317"/>
                  <a:gd name="T108" fmla="*/ 46 w 299"/>
                  <a:gd name="T109" fmla="*/ 115 h 317"/>
                  <a:gd name="T110" fmla="*/ 41 w 299"/>
                  <a:gd name="T111" fmla="*/ 104 h 317"/>
                  <a:gd name="T112" fmla="*/ 29 w 299"/>
                  <a:gd name="T113" fmla="*/ 98 h 317"/>
                  <a:gd name="T114" fmla="*/ 17 w 299"/>
                  <a:gd name="T115" fmla="*/ 92 h 317"/>
                  <a:gd name="T116" fmla="*/ 6 w 299"/>
                  <a:gd name="T117" fmla="*/ 87 h 317"/>
                  <a:gd name="T118" fmla="*/ 0 w 299"/>
                  <a:gd name="T119" fmla="*/ 64 h 317"/>
                  <a:gd name="T120" fmla="*/ 6 w 299"/>
                  <a:gd name="T121" fmla="*/ 35 h 3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99" h="317">
                    <a:moveTo>
                      <a:pt x="6" y="29"/>
                    </a:moveTo>
                    <a:lnTo>
                      <a:pt x="6" y="23"/>
                    </a:lnTo>
                    <a:lnTo>
                      <a:pt x="12" y="23"/>
                    </a:lnTo>
                    <a:lnTo>
                      <a:pt x="12" y="18"/>
                    </a:lnTo>
                    <a:lnTo>
                      <a:pt x="17" y="18"/>
                    </a:lnTo>
                    <a:lnTo>
                      <a:pt x="23" y="18"/>
                    </a:lnTo>
                    <a:lnTo>
                      <a:pt x="29" y="18"/>
                    </a:lnTo>
                    <a:lnTo>
                      <a:pt x="29" y="12"/>
                    </a:lnTo>
                    <a:lnTo>
                      <a:pt x="35" y="12"/>
                    </a:lnTo>
                    <a:lnTo>
                      <a:pt x="41" y="12"/>
                    </a:lnTo>
                    <a:lnTo>
                      <a:pt x="41" y="6"/>
                    </a:lnTo>
                    <a:lnTo>
                      <a:pt x="46" y="6"/>
                    </a:lnTo>
                    <a:lnTo>
                      <a:pt x="52" y="6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64" y="6"/>
                    </a:lnTo>
                    <a:lnTo>
                      <a:pt x="69" y="6"/>
                    </a:lnTo>
                    <a:lnTo>
                      <a:pt x="69" y="0"/>
                    </a:lnTo>
                    <a:lnTo>
                      <a:pt x="75" y="0"/>
                    </a:lnTo>
                    <a:lnTo>
                      <a:pt x="75" y="6"/>
                    </a:lnTo>
                    <a:lnTo>
                      <a:pt x="75" y="12"/>
                    </a:lnTo>
                    <a:lnTo>
                      <a:pt x="75" y="18"/>
                    </a:lnTo>
                    <a:lnTo>
                      <a:pt x="81" y="18"/>
                    </a:lnTo>
                    <a:lnTo>
                      <a:pt x="87" y="23"/>
                    </a:lnTo>
                    <a:lnTo>
                      <a:pt x="92" y="23"/>
                    </a:lnTo>
                    <a:lnTo>
                      <a:pt x="92" y="29"/>
                    </a:lnTo>
                    <a:lnTo>
                      <a:pt x="92" y="35"/>
                    </a:lnTo>
                    <a:lnTo>
                      <a:pt x="98" y="41"/>
                    </a:lnTo>
                    <a:lnTo>
                      <a:pt x="98" y="46"/>
                    </a:lnTo>
                    <a:lnTo>
                      <a:pt x="104" y="46"/>
                    </a:lnTo>
                    <a:lnTo>
                      <a:pt x="110" y="46"/>
                    </a:lnTo>
                    <a:lnTo>
                      <a:pt x="115" y="46"/>
                    </a:lnTo>
                    <a:lnTo>
                      <a:pt x="115" y="41"/>
                    </a:lnTo>
                    <a:lnTo>
                      <a:pt x="121" y="41"/>
                    </a:lnTo>
                    <a:lnTo>
                      <a:pt x="121" y="46"/>
                    </a:lnTo>
                    <a:lnTo>
                      <a:pt x="121" y="52"/>
                    </a:lnTo>
                    <a:lnTo>
                      <a:pt x="127" y="52"/>
                    </a:lnTo>
                    <a:lnTo>
                      <a:pt x="121" y="52"/>
                    </a:lnTo>
                    <a:lnTo>
                      <a:pt x="127" y="58"/>
                    </a:lnTo>
                    <a:lnTo>
                      <a:pt x="127" y="64"/>
                    </a:lnTo>
                    <a:lnTo>
                      <a:pt x="121" y="64"/>
                    </a:lnTo>
                    <a:lnTo>
                      <a:pt x="127" y="64"/>
                    </a:lnTo>
                    <a:lnTo>
                      <a:pt x="127" y="69"/>
                    </a:lnTo>
                    <a:lnTo>
                      <a:pt x="133" y="69"/>
                    </a:lnTo>
                    <a:lnTo>
                      <a:pt x="133" y="64"/>
                    </a:lnTo>
                    <a:lnTo>
                      <a:pt x="133" y="69"/>
                    </a:lnTo>
                    <a:lnTo>
                      <a:pt x="138" y="69"/>
                    </a:lnTo>
                    <a:lnTo>
                      <a:pt x="138" y="75"/>
                    </a:lnTo>
                    <a:lnTo>
                      <a:pt x="144" y="75"/>
                    </a:lnTo>
                    <a:lnTo>
                      <a:pt x="150" y="75"/>
                    </a:lnTo>
                    <a:lnTo>
                      <a:pt x="150" y="81"/>
                    </a:lnTo>
                    <a:lnTo>
                      <a:pt x="156" y="81"/>
                    </a:lnTo>
                    <a:lnTo>
                      <a:pt x="156" y="75"/>
                    </a:lnTo>
                    <a:lnTo>
                      <a:pt x="156" y="81"/>
                    </a:lnTo>
                    <a:lnTo>
                      <a:pt x="156" y="87"/>
                    </a:lnTo>
                    <a:lnTo>
                      <a:pt x="156" y="92"/>
                    </a:lnTo>
                    <a:lnTo>
                      <a:pt x="161" y="92"/>
                    </a:lnTo>
                    <a:lnTo>
                      <a:pt x="167" y="92"/>
                    </a:lnTo>
                    <a:lnTo>
                      <a:pt x="167" y="87"/>
                    </a:lnTo>
                    <a:lnTo>
                      <a:pt x="167" y="92"/>
                    </a:lnTo>
                    <a:lnTo>
                      <a:pt x="167" y="87"/>
                    </a:lnTo>
                    <a:lnTo>
                      <a:pt x="167" y="92"/>
                    </a:lnTo>
                    <a:lnTo>
                      <a:pt x="173" y="92"/>
                    </a:lnTo>
                    <a:lnTo>
                      <a:pt x="173" y="87"/>
                    </a:lnTo>
                    <a:lnTo>
                      <a:pt x="179" y="87"/>
                    </a:lnTo>
                    <a:lnTo>
                      <a:pt x="179" y="92"/>
                    </a:lnTo>
                    <a:lnTo>
                      <a:pt x="184" y="92"/>
                    </a:lnTo>
                    <a:lnTo>
                      <a:pt x="184" y="87"/>
                    </a:lnTo>
                    <a:lnTo>
                      <a:pt x="184" y="92"/>
                    </a:lnTo>
                    <a:lnTo>
                      <a:pt x="190" y="92"/>
                    </a:lnTo>
                    <a:lnTo>
                      <a:pt x="190" y="98"/>
                    </a:lnTo>
                    <a:lnTo>
                      <a:pt x="196" y="98"/>
                    </a:lnTo>
                    <a:lnTo>
                      <a:pt x="196" y="92"/>
                    </a:lnTo>
                    <a:lnTo>
                      <a:pt x="196" y="98"/>
                    </a:lnTo>
                    <a:lnTo>
                      <a:pt x="196" y="104"/>
                    </a:lnTo>
                    <a:lnTo>
                      <a:pt x="196" y="110"/>
                    </a:lnTo>
                    <a:lnTo>
                      <a:pt x="202" y="110"/>
                    </a:lnTo>
                    <a:lnTo>
                      <a:pt x="207" y="110"/>
                    </a:lnTo>
                    <a:lnTo>
                      <a:pt x="207" y="115"/>
                    </a:lnTo>
                    <a:lnTo>
                      <a:pt x="207" y="121"/>
                    </a:lnTo>
                    <a:lnTo>
                      <a:pt x="202" y="121"/>
                    </a:lnTo>
                    <a:lnTo>
                      <a:pt x="207" y="121"/>
                    </a:lnTo>
                    <a:lnTo>
                      <a:pt x="207" y="115"/>
                    </a:lnTo>
                    <a:lnTo>
                      <a:pt x="207" y="121"/>
                    </a:lnTo>
                    <a:lnTo>
                      <a:pt x="213" y="121"/>
                    </a:lnTo>
                    <a:lnTo>
                      <a:pt x="207" y="121"/>
                    </a:lnTo>
                    <a:lnTo>
                      <a:pt x="213" y="121"/>
                    </a:lnTo>
                    <a:lnTo>
                      <a:pt x="213" y="127"/>
                    </a:lnTo>
                    <a:lnTo>
                      <a:pt x="219" y="127"/>
                    </a:lnTo>
                    <a:lnTo>
                      <a:pt x="219" y="133"/>
                    </a:lnTo>
                    <a:lnTo>
                      <a:pt x="225" y="133"/>
                    </a:lnTo>
                    <a:lnTo>
                      <a:pt x="230" y="138"/>
                    </a:lnTo>
                    <a:lnTo>
                      <a:pt x="230" y="133"/>
                    </a:lnTo>
                    <a:lnTo>
                      <a:pt x="236" y="133"/>
                    </a:lnTo>
                    <a:lnTo>
                      <a:pt x="242" y="133"/>
                    </a:lnTo>
                    <a:lnTo>
                      <a:pt x="242" y="138"/>
                    </a:lnTo>
                    <a:lnTo>
                      <a:pt x="236" y="138"/>
                    </a:lnTo>
                    <a:lnTo>
                      <a:pt x="242" y="138"/>
                    </a:lnTo>
                    <a:lnTo>
                      <a:pt x="242" y="144"/>
                    </a:lnTo>
                    <a:lnTo>
                      <a:pt x="248" y="144"/>
                    </a:lnTo>
                    <a:lnTo>
                      <a:pt x="248" y="138"/>
                    </a:lnTo>
                    <a:lnTo>
                      <a:pt x="253" y="138"/>
                    </a:lnTo>
                    <a:lnTo>
                      <a:pt x="253" y="144"/>
                    </a:lnTo>
                    <a:lnTo>
                      <a:pt x="253" y="138"/>
                    </a:lnTo>
                    <a:lnTo>
                      <a:pt x="259" y="138"/>
                    </a:lnTo>
                    <a:lnTo>
                      <a:pt x="259" y="144"/>
                    </a:lnTo>
                    <a:lnTo>
                      <a:pt x="265" y="144"/>
                    </a:lnTo>
                    <a:lnTo>
                      <a:pt x="259" y="144"/>
                    </a:lnTo>
                    <a:lnTo>
                      <a:pt x="259" y="150"/>
                    </a:lnTo>
                    <a:lnTo>
                      <a:pt x="253" y="150"/>
                    </a:lnTo>
                    <a:lnTo>
                      <a:pt x="253" y="156"/>
                    </a:lnTo>
                    <a:lnTo>
                      <a:pt x="259" y="156"/>
                    </a:lnTo>
                    <a:lnTo>
                      <a:pt x="259" y="161"/>
                    </a:lnTo>
                    <a:lnTo>
                      <a:pt x="265" y="161"/>
                    </a:lnTo>
                    <a:lnTo>
                      <a:pt x="259" y="173"/>
                    </a:lnTo>
                    <a:lnTo>
                      <a:pt x="265" y="173"/>
                    </a:lnTo>
                    <a:lnTo>
                      <a:pt x="259" y="184"/>
                    </a:lnTo>
                    <a:lnTo>
                      <a:pt x="265" y="179"/>
                    </a:lnTo>
                    <a:lnTo>
                      <a:pt x="271" y="184"/>
                    </a:lnTo>
                    <a:lnTo>
                      <a:pt x="276" y="184"/>
                    </a:lnTo>
                    <a:lnTo>
                      <a:pt x="276" y="190"/>
                    </a:lnTo>
                    <a:lnTo>
                      <a:pt x="276" y="196"/>
                    </a:lnTo>
                    <a:lnTo>
                      <a:pt x="271" y="196"/>
                    </a:lnTo>
                    <a:lnTo>
                      <a:pt x="276" y="196"/>
                    </a:lnTo>
                    <a:lnTo>
                      <a:pt x="276" y="202"/>
                    </a:lnTo>
                    <a:lnTo>
                      <a:pt x="276" y="207"/>
                    </a:lnTo>
                    <a:lnTo>
                      <a:pt x="282" y="202"/>
                    </a:lnTo>
                    <a:lnTo>
                      <a:pt x="282" y="207"/>
                    </a:lnTo>
                    <a:lnTo>
                      <a:pt x="282" y="213"/>
                    </a:lnTo>
                    <a:lnTo>
                      <a:pt x="276" y="213"/>
                    </a:lnTo>
                    <a:lnTo>
                      <a:pt x="282" y="213"/>
                    </a:lnTo>
                    <a:lnTo>
                      <a:pt x="282" y="219"/>
                    </a:lnTo>
                    <a:lnTo>
                      <a:pt x="282" y="225"/>
                    </a:lnTo>
                    <a:lnTo>
                      <a:pt x="288" y="230"/>
                    </a:lnTo>
                    <a:lnTo>
                      <a:pt x="288" y="225"/>
                    </a:lnTo>
                    <a:lnTo>
                      <a:pt x="288" y="230"/>
                    </a:lnTo>
                    <a:lnTo>
                      <a:pt x="294" y="236"/>
                    </a:lnTo>
                    <a:lnTo>
                      <a:pt x="294" y="242"/>
                    </a:lnTo>
                    <a:lnTo>
                      <a:pt x="288" y="236"/>
                    </a:lnTo>
                    <a:lnTo>
                      <a:pt x="288" y="242"/>
                    </a:lnTo>
                    <a:lnTo>
                      <a:pt x="288" y="248"/>
                    </a:lnTo>
                    <a:lnTo>
                      <a:pt x="294" y="248"/>
                    </a:lnTo>
                    <a:lnTo>
                      <a:pt x="288" y="248"/>
                    </a:lnTo>
                    <a:lnTo>
                      <a:pt x="294" y="254"/>
                    </a:lnTo>
                    <a:lnTo>
                      <a:pt x="299" y="254"/>
                    </a:lnTo>
                    <a:lnTo>
                      <a:pt x="294" y="254"/>
                    </a:lnTo>
                    <a:lnTo>
                      <a:pt x="299" y="259"/>
                    </a:lnTo>
                    <a:lnTo>
                      <a:pt x="299" y="265"/>
                    </a:lnTo>
                    <a:lnTo>
                      <a:pt x="294" y="271"/>
                    </a:lnTo>
                    <a:lnTo>
                      <a:pt x="294" y="277"/>
                    </a:lnTo>
                    <a:lnTo>
                      <a:pt x="294" y="282"/>
                    </a:lnTo>
                    <a:lnTo>
                      <a:pt x="288" y="282"/>
                    </a:lnTo>
                    <a:lnTo>
                      <a:pt x="288" y="288"/>
                    </a:lnTo>
                    <a:lnTo>
                      <a:pt x="282" y="282"/>
                    </a:lnTo>
                    <a:lnTo>
                      <a:pt x="288" y="282"/>
                    </a:lnTo>
                    <a:lnTo>
                      <a:pt x="282" y="282"/>
                    </a:lnTo>
                    <a:lnTo>
                      <a:pt x="282" y="277"/>
                    </a:lnTo>
                    <a:lnTo>
                      <a:pt x="276" y="277"/>
                    </a:lnTo>
                    <a:lnTo>
                      <a:pt x="276" y="282"/>
                    </a:lnTo>
                    <a:lnTo>
                      <a:pt x="271" y="282"/>
                    </a:lnTo>
                    <a:lnTo>
                      <a:pt x="271" y="288"/>
                    </a:lnTo>
                    <a:lnTo>
                      <a:pt x="265" y="282"/>
                    </a:lnTo>
                    <a:lnTo>
                      <a:pt x="259" y="282"/>
                    </a:lnTo>
                    <a:lnTo>
                      <a:pt x="259" y="288"/>
                    </a:lnTo>
                    <a:lnTo>
                      <a:pt x="253" y="288"/>
                    </a:lnTo>
                    <a:lnTo>
                      <a:pt x="248" y="282"/>
                    </a:lnTo>
                    <a:lnTo>
                      <a:pt x="242" y="282"/>
                    </a:lnTo>
                    <a:lnTo>
                      <a:pt x="236" y="282"/>
                    </a:lnTo>
                    <a:lnTo>
                      <a:pt x="230" y="282"/>
                    </a:lnTo>
                    <a:lnTo>
                      <a:pt x="219" y="277"/>
                    </a:lnTo>
                    <a:lnTo>
                      <a:pt x="219" y="271"/>
                    </a:lnTo>
                    <a:lnTo>
                      <a:pt x="213" y="271"/>
                    </a:lnTo>
                    <a:lnTo>
                      <a:pt x="213" y="277"/>
                    </a:lnTo>
                    <a:lnTo>
                      <a:pt x="207" y="277"/>
                    </a:lnTo>
                    <a:lnTo>
                      <a:pt x="207" y="282"/>
                    </a:lnTo>
                    <a:lnTo>
                      <a:pt x="207" y="288"/>
                    </a:lnTo>
                    <a:lnTo>
                      <a:pt x="202" y="288"/>
                    </a:lnTo>
                    <a:lnTo>
                      <a:pt x="196" y="282"/>
                    </a:lnTo>
                    <a:lnTo>
                      <a:pt x="190" y="282"/>
                    </a:lnTo>
                    <a:lnTo>
                      <a:pt x="179" y="282"/>
                    </a:lnTo>
                    <a:lnTo>
                      <a:pt x="173" y="282"/>
                    </a:lnTo>
                    <a:lnTo>
                      <a:pt x="167" y="282"/>
                    </a:lnTo>
                    <a:lnTo>
                      <a:pt x="167" y="277"/>
                    </a:lnTo>
                    <a:lnTo>
                      <a:pt x="167" y="271"/>
                    </a:lnTo>
                    <a:lnTo>
                      <a:pt x="161" y="271"/>
                    </a:lnTo>
                    <a:lnTo>
                      <a:pt x="161" y="277"/>
                    </a:lnTo>
                    <a:lnTo>
                      <a:pt x="161" y="282"/>
                    </a:lnTo>
                    <a:lnTo>
                      <a:pt x="156" y="288"/>
                    </a:lnTo>
                    <a:lnTo>
                      <a:pt x="150" y="300"/>
                    </a:lnTo>
                    <a:lnTo>
                      <a:pt x="150" y="305"/>
                    </a:lnTo>
                    <a:lnTo>
                      <a:pt x="144" y="305"/>
                    </a:lnTo>
                    <a:lnTo>
                      <a:pt x="144" y="311"/>
                    </a:lnTo>
                    <a:lnTo>
                      <a:pt x="144" y="317"/>
                    </a:lnTo>
                    <a:lnTo>
                      <a:pt x="138" y="317"/>
                    </a:lnTo>
                    <a:lnTo>
                      <a:pt x="133" y="317"/>
                    </a:lnTo>
                    <a:lnTo>
                      <a:pt x="121" y="311"/>
                    </a:lnTo>
                    <a:lnTo>
                      <a:pt x="115" y="317"/>
                    </a:lnTo>
                    <a:lnTo>
                      <a:pt x="115" y="311"/>
                    </a:lnTo>
                    <a:lnTo>
                      <a:pt x="115" y="305"/>
                    </a:lnTo>
                    <a:lnTo>
                      <a:pt x="110" y="305"/>
                    </a:lnTo>
                    <a:lnTo>
                      <a:pt x="115" y="305"/>
                    </a:lnTo>
                    <a:lnTo>
                      <a:pt x="115" y="300"/>
                    </a:lnTo>
                    <a:lnTo>
                      <a:pt x="115" y="294"/>
                    </a:lnTo>
                    <a:lnTo>
                      <a:pt x="115" y="288"/>
                    </a:lnTo>
                    <a:lnTo>
                      <a:pt x="121" y="288"/>
                    </a:lnTo>
                    <a:lnTo>
                      <a:pt x="115" y="288"/>
                    </a:lnTo>
                    <a:lnTo>
                      <a:pt x="115" y="282"/>
                    </a:lnTo>
                    <a:lnTo>
                      <a:pt x="121" y="282"/>
                    </a:lnTo>
                    <a:lnTo>
                      <a:pt x="121" y="277"/>
                    </a:lnTo>
                    <a:lnTo>
                      <a:pt x="121" y="271"/>
                    </a:lnTo>
                    <a:lnTo>
                      <a:pt x="121" y="265"/>
                    </a:lnTo>
                    <a:lnTo>
                      <a:pt x="121" y="259"/>
                    </a:lnTo>
                    <a:lnTo>
                      <a:pt x="121" y="254"/>
                    </a:lnTo>
                    <a:lnTo>
                      <a:pt x="115" y="254"/>
                    </a:lnTo>
                    <a:lnTo>
                      <a:pt x="121" y="254"/>
                    </a:lnTo>
                    <a:lnTo>
                      <a:pt x="115" y="254"/>
                    </a:lnTo>
                    <a:lnTo>
                      <a:pt x="115" y="248"/>
                    </a:lnTo>
                    <a:lnTo>
                      <a:pt x="110" y="248"/>
                    </a:lnTo>
                    <a:lnTo>
                      <a:pt x="104" y="248"/>
                    </a:lnTo>
                    <a:lnTo>
                      <a:pt x="104" y="242"/>
                    </a:lnTo>
                    <a:lnTo>
                      <a:pt x="110" y="236"/>
                    </a:lnTo>
                    <a:lnTo>
                      <a:pt x="104" y="230"/>
                    </a:lnTo>
                    <a:lnTo>
                      <a:pt x="98" y="230"/>
                    </a:lnTo>
                    <a:lnTo>
                      <a:pt x="98" y="225"/>
                    </a:lnTo>
                    <a:lnTo>
                      <a:pt x="98" y="219"/>
                    </a:lnTo>
                    <a:lnTo>
                      <a:pt x="104" y="219"/>
                    </a:lnTo>
                    <a:lnTo>
                      <a:pt x="98" y="219"/>
                    </a:lnTo>
                    <a:lnTo>
                      <a:pt x="98" y="213"/>
                    </a:lnTo>
                    <a:lnTo>
                      <a:pt x="98" y="207"/>
                    </a:lnTo>
                    <a:lnTo>
                      <a:pt x="98" y="213"/>
                    </a:lnTo>
                    <a:lnTo>
                      <a:pt x="98" y="207"/>
                    </a:lnTo>
                    <a:lnTo>
                      <a:pt x="92" y="207"/>
                    </a:lnTo>
                    <a:lnTo>
                      <a:pt x="87" y="207"/>
                    </a:lnTo>
                    <a:lnTo>
                      <a:pt x="81" y="207"/>
                    </a:lnTo>
                    <a:lnTo>
                      <a:pt x="87" y="207"/>
                    </a:lnTo>
                    <a:lnTo>
                      <a:pt x="81" y="207"/>
                    </a:lnTo>
                    <a:lnTo>
                      <a:pt x="81" y="213"/>
                    </a:lnTo>
                    <a:lnTo>
                      <a:pt x="81" y="207"/>
                    </a:lnTo>
                    <a:lnTo>
                      <a:pt x="81" y="202"/>
                    </a:lnTo>
                    <a:lnTo>
                      <a:pt x="75" y="207"/>
                    </a:lnTo>
                    <a:lnTo>
                      <a:pt x="69" y="202"/>
                    </a:lnTo>
                    <a:lnTo>
                      <a:pt x="69" y="196"/>
                    </a:lnTo>
                    <a:lnTo>
                      <a:pt x="75" y="196"/>
                    </a:lnTo>
                    <a:lnTo>
                      <a:pt x="75" y="190"/>
                    </a:lnTo>
                    <a:lnTo>
                      <a:pt x="75" y="184"/>
                    </a:lnTo>
                    <a:lnTo>
                      <a:pt x="75" y="179"/>
                    </a:lnTo>
                    <a:lnTo>
                      <a:pt x="69" y="179"/>
                    </a:lnTo>
                    <a:lnTo>
                      <a:pt x="64" y="179"/>
                    </a:lnTo>
                    <a:lnTo>
                      <a:pt x="58" y="184"/>
                    </a:lnTo>
                    <a:lnTo>
                      <a:pt x="58" y="179"/>
                    </a:lnTo>
                    <a:lnTo>
                      <a:pt x="52" y="179"/>
                    </a:lnTo>
                    <a:lnTo>
                      <a:pt x="52" y="173"/>
                    </a:lnTo>
                    <a:lnTo>
                      <a:pt x="46" y="173"/>
                    </a:lnTo>
                    <a:lnTo>
                      <a:pt x="41" y="167"/>
                    </a:lnTo>
                    <a:lnTo>
                      <a:pt x="46" y="167"/>
                    </a:lnTo>
                    <a:lnTo>
                      <a:pt x="46" y="161"/>
                    </a:lnTo>
                    <a:lnTo>
                      <a:pt x="52" y="161"/>
                    </a:lnTo>
                    <a:lnTo>
                      <a:pt x="58" y="161"/>
                    </a:lnTo>
                    <a:lnTo>
                      <a:pt x="58" y="156"/>
                    </a:lnTo>
                    <a:lnTo>
                      <a:pt x="64" y="156"/>
                    </a:lnTo>
                    <a:lnTo>
                      <a:pt x="64" y="150"/>
                    </a:lnTo>
                    <a:lnTo>
                      <a:pt x="58" y="150"/>
                    </a:lnTo>
                    <a:lnTo>
                      <a:pt x="64" y="150"/>
                    </a:lnTo>
                    <a:lnTo>
                      <a:pt x="64" y="144"/>
                    </a:lnTo>
                    <a:lnTo>
                      <a:pt x="64" y="138"/>
                    </a:lnTo>
                    <a:lnTo>
                      <a:pt x="64" y="133"/>
                    </a:lnTo>
                    <a:lnTo>
                      <a:pt x="58" y="133"/>
                    </a:lnTo>
                    <a:lnTo>
                      <a:pt x="58" y="127"/>
                    </a:lnTo>
                    <a:lnTo>
                      <a:pt x="58" y="121"/>
                    </a:lnTo>
                    <a:lnTo>
                      <a:pt x="52" y="121"/>
                    </a:lnTo>
                    <a:lnTo>
                      <a:pt x="52" y="115"/>
                    </a:lnTo>
                    <a:lnTo>
                      <a:pt x="52" y="121"/>
                    </a:lnTo>
                    <a:lnTo>
                      <a:pt x="46" y="121"/>
                    </a:lnTo>
                    <a:lnTo>
                      <a:pt x="46" y="115"/>
                    </a:lnTo>
                    <a:lnTo>
                      <a:pt x="52" y="115"/>
                    </a:lnTo>
                    <a:lnTo>
                      <a:pt x="52" y="110"/>
                    </a:lnTo>
                    <a:lnTo>
                      <a:pt x="46" y="110"/>
                    </a:lnTo>
                    <a:lnTo>
                      <a:pt x="41" y="110"/>
                    </a:lnTo>
                    <a:lnTo>
                      <a:pt x="41" y="104"/>
                    </a:lnTo>
                    <a:lnTo>
                      <a:pt x="35" y="104"/>
                    </a:lnTo>
                    <a:lnTo>
                      <a:pt x="35" y="110"/>
                    </a:lnTo>
                    <a:lnTo>
                      <a:pt x="35" y="104"/>
                    </a:lnTo>
                    <a:lnTo>
                      <a:pt x="29" y="104"/>
                    </a:lnTo>
                    <a:lnTo>
                      <a:pt x="29" y="98"/>
                    </a:lnTo>
                    <a:lnTo>
                      <a:pt x="29" y="92"/>
                    </a:lnTo>
                    <a:lnTo>
                      <a:pt x="29" y="98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17" y="92"/>
                    </a:lnTo>
                    <a:lnTo>
                      <a:pt x="17" y="87"/>
                    </a:lnTo>
                    <a:lnTo>
                      <a:pt x="17" y="92"/>
                    </a:lnTo>
                    <a:lnTo>
                      <a:pt x="12" y="92"/>
                    </a:lnTo>
                    <a:lnTo>
                      <a:pt x="12" y="87"/>
                    </a:lnTo>
                    <a:lnTo>
                      <a:pt x="6" y="87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6" y="46"/>
                    </a:lnTo>
                    <a:lnTo>
                      <a:pt x="6" y="41"/>
                    </a:lnTo>
                    <a:lnTo>
                      <a:pt x="6" y="35"/>
                    </a:lnTo>
                    <a:lnTo>
                      <a:pt x="6" y="29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93" name="Freeform 403"/>
              <p:cNvSpPr>
                <a:spLocks/>
              </p:cNvSpPr>
              <p:nvPr/>
            </p:nvSpPr>
            <p:spPr bwMode="auto">
              <a:xfrm>
                <a:off x="1202" y="2318"/>
                <a:ext cx="270" cy="299"/>
              </a:xfrm>
              <a:custGeom>
                <a:avLst/>
                <a:gdLst>
                  <a:gd name="T0" fmla="*/ 86 w 270"/>
                  <a:gd name="T1" fmla="*/ 40 h 299"/>
                  <a:gd name="T2" fmla="*/ 75 w 270"/>
                  <a:gd name="T3" fmla="*/ 58 h 299"/>
                  <a:gd name="T4" fmla="*/ 80 w 270"/>
                  <a:gd name="T5" fmla="*/ 63 h 299"/>
                  <a:gd name="T6" fmla="*/ 92 w 270"/>
                  <a:gd name="T7" fmla="*/ 58 h 299"/>
                  <a:gd name="T8" fmla="*/ 103 w 270"/>
                  <a:gd name="T9" fmla="*/ 75 h 299"/>
                  <a:gd name="T10" fmla="*/ 109 w 270"/>
                  <a:gd name="T11" fmla="*/ 63 h 299"/>
                  <a:gd name="T12" fmla="*/ 126 w 270"/>
                  <a:gd name="T13" fmla="*/ 63 h 299"/>
                  <a:gd name="T14" fmla="*/ 149 w 270"/>
                  <a:gd name="T15" fmla="*/ 58 h 299"/>
                  <a:gd name="T16" fmla="*/ 149 w 270"/>
                  <a:gd name="T17" fmla="*/ 52 h 299"/>
                  <a:gd name="T18" fmla="*/ 149 w 270"/>
                  <a:gd name="T19" fmla="*/ 35 h 299"/>
                  <a:gd name="T20" fmla="*/ 172 w 270"/>
                  <a:gd name="T21" fmla="*/ 17 h 299"/>
                  <a:gd name="T22" fmla="*/ 167 w 270"/>
                  <a:gd name="T23" fmla="*/ 6 h 299"/>
                  <a:gd name="T24" fmla="*/ 190 w 270"/>
                  <a:gd name="T25" fmla="*/ 17 h 299"/>
                  <a:gd name="T26" fmla="*/ 213 w 270"/>
                  <a:gd name="T27" fmla="*/ 35 h 299"/>
                  <a:gd name="T28" fmla="*/ 236 w 270"/>
                  <a:gd name="T29" fmla="*/ 52 h 299"/>
                  <a:gd name="T30" fmla="*/ 247 w 270"/>
                  <a:gd name="T31" fmla="*/ 52 h 299"/>
                  <a:gd name="T32" fmla="*/ 259 w 270"/>
                  <a:gd name="T33" fmla="*/ 63 h 299"/>
                  <a:gd name="T34" fmla="*/ 270 w 270"/>
                  <a:gd name="T35" fmla="*/ 92 h 299"/>
                  <a:gd name="T36" fmla="*/ 270 w 270"/>
                  <a:gd name="T37" fmla="*/ 115 h 299"/>
                  <a:gd name="T38" fmla="*/ 264 w 270"/>
                  <a:gd name="T39" fmla="*/ 132 h 299"/>
                  <a:gd name="T40" fmla="*/ 241 w 270"/>
                  <a:gd name="T41" fmla="*/ 127 h 299"/>
                  <a:gd name="T42" fmla="*/ 230 w 270"/>
                  <a:gd name="T43" fmla="*/ 155 h 299"/>
                  <a:gd name="T44" fmla="*/ 213 w 270"/>
                  <a:gd name="T45" fmla="*/ 167 h 299"/>
                  <a:gd name="T46" fmla="*/ 230 w 270"/>
                  <a:gd name="T47" fmla="*/ 178 h 299"/>
                  <a:gd name="T48" fmla="*/ 247 w 270"/>
                  <a:gd name="T49" fmla="*/ 190 h 299"/>
                  <a:gd name="T50" fmla="*/ 247 w 270"/>
                  <a:gd name="T51" fmla="*/ 207 h 299"/>
                  <a:gd name="T52" fmla="*/ 241 w 270"/>
                  <a:gd name="T53" fmla="*/ 230 h 299"/>
                  <a:gd name="T54" fmla="*/ 218 w 270"/>
                  <a:gd name="T55" fmla="*/ 224 h 299"/>
                  <a:gd name="T56" fmla="*/ 201 w 270"/>
                  <a:gd name="T57" fmla="*/ 224 h 299"/>
                  <a:gd name="T58" fmla="*/ 178 w 270"/>
                  <a:gd name="T59" fmla="*/ 219 h 299"/>
                  <a:gd name="T60" fmla="*/ 161 w 270"/>
                  <a:gd name="T61" fmla="*/ 196 h 299"/>
                  <a:gd name="T62" fmla="*/ 144 w 270"/>
                  <a:gd name="T63" fmla="*/ 207 h 299"/>
                  <a:gd name="T64" fmla="*/ 132 w 270"/>
                  <a:gd name="T65" fmla="*/ 219 h 299"/>
                  <a:gd name="T66" fmla="*/ 149 w 270"/>
                  <a:gd name="T67" fmla="*/ 230 h 299"/>
                  <a:gd name="T68" fmla="*/ 126 w 270"/>
                  <a:gd name="T69" fmla="*/ 236 h 299"/>
                  <a:gd name="T70" fmla="*/ 144 w 270"/>
                  <a:gd name="T71" fmla="*/ 265 h 299"/>
                  <a:gd name="T72" fmla="*/ 132 w 270"/>
                  <a:gd name="T73" fmla="*/ 270 h 299"/>
                  <a:gd name="T74" fmla="*/ 103 w 270"/>
                  <a:gd name="T75" fmla="*/ 259 h 299"/>
                  <a:gd name="T76" fmla="*/ 80 w 270"/>
                  <a:gd name="T77" fmla="*/ 276 h 299"/>
                  <a:gd name="T78" fmla="*/ 80 w 270"/>
                  <a:gd name="T79" fmla="*/ 299 h 299"/>
                  <a:gd name="T80" fmla="*/ 52 w 270"/>
                  <a:gd name="T81" fmla="*/ 299 h 299"/>
                  <a:gd name="T82" fmla="*/ 29 w 270"/>
                  <a:gd name="T83" fmla="*/ 288 h 299"/>
                  <a:gd name="T84" fmla="*/ 46 w 270"/>
                  <a:gd name="T85" fmla="*/ 270 h 299"/>
                  <a:gd name="T86" fmla="*/ 29 w 270"/>
                  <a:gd name="T87" fmla="*/ 259 h 299"/>
                  <a:gd name="T88" fmla="*/ 17 w 270"/>
                  <a:gd name="T89" fmla="*/ 242 h 299"/>
                  <a:gd name="T90" fmla="*/ 5 w 270"/>
                  <a:gd name="T91" fmla="*/ 236 h 299"/>
                  <a:gd name="T92" fmla="*/ 11 w 270"/>
                  <a:gd name="T93" fmla="*/ 213 h 299"/>
                  <a:gd name="T94" fmla="*/ 34 w 270"/>
                  <a:gd name="T95" fmla="*/ 196 h 299"/>
                  <a:gd name="T96" fmla="*/ 46 w 270"/>
                  <a:gd name="T97" fmla="*/ 167 h 299"/>
                  <a:gd name="T98" fmla="*/ 69 w 270"/>
                  <a:gd name="T99" fmla="*/ 144 h 299"/>
                  <a:gd name="T100" fmla="*/ 92 w 270"/>
                  <a:gd name="T101" fmla="*/ 144 h 299"/>
                  <a:gd name="T102" fmla="*/ 115 w 270"/>
                  <a:gd name="T103" fmla="*/ 138 h 299"/>
                  <a:gd name="T104" fmla="*/ 138 w 270"/>
                  <a:gd name="T105" fmla="*/ 121 h 299"/>
                  <a:gd name="T106" fmla="*/ 126 w 270"/>
                  <a:gd name="T107" fmla="*/ 104 h 299"/>
                  <a:gd name="T108" fmla="*/ 98 w 270"/>
                  <a:gd name="T109" fmla="*/ 104 h 299"/>
                  <a:gd name="T110" fmla="*/ 75 w 270"/>
                  <a:gd name="T111" fmla="*/ 98 h 299"/>
                  <a:gd name="T112" fmla="*/ 46 w 270"/>
                  <a:gd name="T113" fmla="*/ 86 h 299"/>
                  <a:gd name="T114" fmla="*/ 46 w 270"/>
                  <a:gd name="T115" fmla="*/ 58 h 299"/>
                  <a:gd name="T116" fmla="*/ 52 w 270"/>
                  <a:gd name="T117" fmla="*/ 35 h 299"/>
                  <a:gd name="T118" fmla="*/ 69 w 270"/>
                  <a:gd name="T119" fmla="*/ 23 h 2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0" h="299">
                    <a:moveTo>
                      <a:pt x="69" y="23"/>
                    </a:moveTo>
                    <a:lnTo>
                      <a:pt x="75" y="23"/>
                    </a:lnTo>
                    <a:lnTo>
                      <a:pt x="75" y="29"/>
                    </a:lnTo>
                    <a:lnTo>
                      <a:pt x="80" y="29"/>
                    </a:lnTo>
                    <a:lnTo>
                      <a:pt x="80" y="35"/>
                    </a:lnTo>
                    <a:lnTo>
                      <a:pt x="86" y="35"/>
                    </a:lnTo>
                    <a:lnTo>
                      <a:pt x="86" y="40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86" y="46"/>
                    </a:lnTo>
                    <a:lnTo>
                      <a:pt x="80" y="46"/>
                    </a:lnTo>
                    <a:lnTo>
                      <a:pt x="80" y="52"/>
                    </a:lnTo>
                    <a:lnTo>
                      <a:pt x="80" y="58"/>
                    </a:lnTo>
                    <a:lnTo>
                      <a:pt x="75" y="58"/>
                    </a:lnTo>
                    <a:lnTo>
                      <a:pt x="69" y="58"/>
                    </a:lnTo>
                    <a:lnTo>
                      <a:pt x="75" y="63"/>
                    </a:lnTo>
                    <a:lnTo>
                      <a:pt x="80" y="63"/>
                    </a:lnTo>
                    <a:lnTo>
                      <a:pt x="75" y="63"/>
                    </a:lnTo>
                    <a:lnTo>
                      <a:pt x="80" y="63"/>
                    </a:lnTo>
                    <a:lnTo>
                      <a:pt x="80" y="58"/>
                    </a:lnTo>
                    <a:lnTo>
                      <a:pt x="80" y="63"/>
                    </a:lnTo>
                    <a:lnTo>
                      <a:pt x="80" y="58"/>
                    </a:lnTo>
                    <a:lnTo>
                      <a:pt x="86" y="58"/>
                    </a:lnTo>
                    <a:lnTo>
                      <a:pt x="86" y="52"/>
                    </a:lnTo>
                    <a:lnTo>
                      <a:pt x="92" y="52"/>
                    </a:lnTo>
                    <a:lnTo>
                      <a:pt x="92" y="58"/>
                    </a:lnTo>
                    <a:lnTo>
                      <a:pt x="98" y="58"/>
                    </a:lnTo>
                    <a:lnTo>
                      <a:pt x="92" y="58"/>
                    </a:lnTo>
                    <a:lnTo>
                      <a:pt x="92" y="63"/>
                    </a:lnTo>
                    <a:lnTo>
                      <a:pt x="92" y="69"/>
                    </a:lnTo>
                    <a:lnTo>
                      <a:pt x="98" y="69"/>
                    </a:lnTo>
                    <a:lnTo>
                      <a:pt x="92" y="69"/>
                    </a:lnTo>
                    <a:lnTo>
                      <a:pt x="98" y="69"/>
                    </a:lnTo>
                    <a:lnTo>
                      <a:pt x="98" y="75"/>
                    </a:lnTo>
                    <a:lnTo>
                      <a:pt x="103" y="75"/>
                    </a:lnTo>
                    <a:lnTo>
                      <a:pt x="109" y="75"/>
                    </a:lnTo>
                    <a:lnTo>
                      <a:pt x="109" y="69"/>
                    </a:lnTo>
                    <a:lnTo>
                      <a:pt x="109" y="63"/>
                    </a:lnTo>
                    <a:lnTo>
                      <a:pt x="103" y="63"/>
                    </a:lnTo>
                    <a:lnTo>
                      <a:pt x="103" y="58"/>
                    </a:lnTo>
                    <a:lnTo>
                      <a:pt x="109" y="58"/>
                    </a:lnTo>
                    <a:lnTo>
                      <a:pt x="109" y="63"/>
                    </a:lnTo>
                    <a:lnTo>
                      <a:pt x="115" y="63"/>
                    </a:lnTo>
                    <a:lnTo>
                      <a:pt x="109" y="58"/>
                    </a:lnTo>
                    <a:lnTo>
                      <a:pt x="115" y="58"/>
                    </a:lnTo>
                    <a:lnTo>
                      <a:pt x="121" y="63"/>
                    </a:lnTo>
                    <a:lnTo>
                      <a:pt x="121" y="58"/>
                    </a:lnTo>
                    <a:lnTo>
                      <a:pt x="126" y="58"/>
                    </a:lnTo>
                    <a:lnTo>
                      <a:pt x="126" y="63"/>
                    </a:lnTo>
                    <a:lnTo>
                      <a:pt x="121" y="63"/>
                    </a:lnTo>
                    <a:lnTo>
                      <a:pt x="126" y="63"/>
                    </a:lnTo>
                    <a:lnTo>
                      <a:pt x="132" y="63"/>
                    </a:lnTo>
                    <a:lnTo>
                      <a:pt x="132" y="58"/>
                    </a:lnTo>
                    <a:lnTo>
                      <a:pt x="138" y="58"/>
                    </a:lnTo>
                    <a:lnTo>
                      <a:pt x="144" y="58"/>
                    </a:lnTo>
                    <a:lnTo>
                      <a:pt x="149" y="58"/>
                    </a:lnTo>
                    <a:lnTo>
                      <a:pt x="149" y="63"/>
                    </a:lnTo>
                    <a:lnTo>
                      <a:pt x="155" y="63"/>
                    </a:lnTo>
                    <a:lnTo>
                      <a:pt x="161" y="63"/>
                    </a:lnTo>
                    <a:lnTo>
                      <a:pt x="161" y="58"/>
                    </a:lnTo>
                    <a:lnTo>
                      <a:pt x="155" y="58"/>
                    </a:lnTo>
                    <a:lnTo>
                      <a:pt x="155" y="52"/>
                    </a:lnTo>
                    <a:lnTo>
                      <a:pt x="149" y="52"/>
                    </a:lnTo>
                    <a:lnTo>
                      <a:pt x="144" y="52"/>
                    </a:lnTo>
                    <a:lnTo>
                      <a:pt x="149" y="52"/>
                    </a:lnTo>
                    <a:lnTo>
                      <a:pt x="149" y="46"/>
                    </a:lnTo>
                    <a:lnTo>
                      <a:pt x="149" y="40"/>
                    </a:lnTo>
                    <a:lnTo>
                      <a:pt x="155" y="40"/>
                    </a:lnTo>
                    <a:lnTo>
                      <a:pt x="155" y="35"/>
                    </a:lnTo>
                    <a:lnTo>
                      <a:pt x="149" y="35"/>
                    </a:lnTo>
                    <a:lnTo>
                      <a:pt x="155" y="35"/>
                    </a:lnTo>
                    <a:lnTo>
                      <a:pt x="155" y="29"/>
                    </a:lnTo>
                    <a:lnTo>
                      <a:pt x="161" y="29"/>
                    </a:lnTo>
                    <a:lnTo>
                      <a:pt x="161" y="23"/>
                    </a:lnTo>
                    <a:lnTo>
                      <a:pt x="167" y="23"/>
                    </a:lnTo>
                    <a:lnTo>
                      <a:pt x="167" y="17"/>
                    </a:lnTo>
                    <a:lnTo>
                      <a:pt x="172" y="17"/>
                    </a:lnTo>
                    <a:lnTo>
                      <a:pt x="167" y="17"/>
                    </a:lnTo>
                    <a:lnTo>
                      <a:pt x="167" y="11"/>
                    </a:lnTo>
                    <a:lnTo>
                      <a:pt x="161" y="11"/>
                    </a:lnTo>
                    <a:lnTo>
                      <a:pt x="161" y="6"/>
                    </a:lnTo>
                    <a:lnTo>
                      <a:pt x="167" y="6"/>
                    </a:lnTo>
                    <a:lnTo>
                      <a:pt x="167" y="11"/>
                    </a:lnTo>
                    <a:lnTo>
                      <a:pt x="167" y="6"/>
                    </a:lnTo>
                    <a:lnTo>
                      <a:pt x="172" y="6"/>
                    </a:lnTo>
                    <a:lnTo>
                      <a:pt x="172" y="0"/>
                    </a:lnTo>
                    <a:lnTo>
                      <a:pt x="178" y="0"/>
                    </a:lnTo>
                    <a:lnTo>
                      <a:pt x="178" y="6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0" y="17"/>
                    </a:lnTo>
                    <a:lnTo>
                      <a:pt x="184" y="17"/>
                    </a:lnTo>
                    <a:lnTo>
                      <a:pt x="190" y="23"/>
                    </a:lnTo>
                    <a:lnTo>
                      <a:pt x="195" y="23"/>
                    </a:lnTo>
                    <a:lnTo>
                      <a:pt x="195" y="29"/>
                    </a:lnTo>
                    <a:lnTo>
                      <a:pt x="201" y="29"/>
                    </a:lnTo>
                    <a:lnTo>
                      <a:pt x="207" y="35"/>
                    </a:lnTo>
                    <a:lnTo>
                      <a:pt x="213" y="35"/>
                    </a:lnTo>
                    <a:lnTo>
                      <a:pt x="213" y="40"/>
                    </a:lnTo>
                    <a:lnTo>
                      <a:pt x="218" y="40"/>
                    </a:lnTo>
                    <a:lnTo>
                      <a:pt x="224" y="40"/>
                    </a:lnTo>
                    <a:lnTo>
                      <a:pt x="224" y="46"/>
                    </a:lnTo>
                    <a:lnTo>
                      <a:pt x="230" y="46"/>
                    </a:lnTo>
                    <a:lnTo>
                      <a:pt x="230" y="52"/>
                    </a:lnTo>
                    <a:lnTo>
                      <a:pt x="236" y="52"/>
                    </a:lnTo>
                    <a:lnTo>
                      <a:pt x="236" y="58"/>
                    </a:lnTo>
                    <a:lnTo>
                      <a:pt x="241" y="52"/>
                    </a:lnTo>
                    <a:lnTo>
                      <a:pt x="241" y="58"/>
                    </a:lnTo>
                    <a:lnTo>
                      <a:pt x="241" y="52"/>
                    </a:lnTo>
                    <a:lnTo>
                      <a:pt x="241" y="46"/>
                    </a:lnTo>
                    <a:lnTo>
                      <a:pt x="247" y="46"/>
                    </a:lnTo>
                    <a:lnTo>
                      <a:pt x="247" y="52"/>
                    </a:lnTo>
                    <a:lnTo>
                      <a:pt x="253" y="52"/>
                    </a:lnTo>
                    <a:lnTo>
                      <a:pt x="259" y="52"/>
                    </a:lnTo>
                    <a:lnTo>
                      <a:pt x="253" y="52"/>
                    </a:lnTo>
                    <a:lnTo>
                      <a:pt x="259" y="58"/>
                    </a:lnTo>
                    <a:lnTo>
                      <a:pt x="264" y="58"/>
                    </a:lnTo>
                    <a:lnTo>
                      <a:pt x="264" y="63"/>
                    </a:lnTo>
                    <a:lnTo>
                      <a:pt x="259" y="63"/>
                    </a:lnTo>
                    <a:lnTo>
                      <a:pt x="264" y="63"/>
                    </a:lnTo>
                    <a:lnTo>
                      <a:pt x="259" y="69"/>
                    </a:lnTo>
                    <a:lnTo>
                      <a:pt x="264" y="69"/>
                    </a:lnTo>
                    <a:lnTo>
                      <a:pt x="264" y="75"/>
                    </a:lnTo>
                    <a:lnTo>
                      <a:pt x="270" y="81"/>
                    </a:lnTo>
                    <a:lnTo>
                      <a:pt x="270" y="86"/>
                    </a:lnTo>
                    <a:lnTo>
                      <a:pt x="270" y="92"/>
                    </a:lnTo>
                    <a:lnTo>
                      <a:pt x="264" y="92"/>
                    </a:lnTo>
                    <a:lnTo>
                      <a:pt x="264" y="98"/>
                    </a:lnTo>
                    <a:lnTo>
                      <a:pt x="270" y="98"/>
                    </a:lnTo>
                    <a:lnTo>
                      <a:pt x="264" y="104"/>
                    </a:lnTo>
                    <a:lnTo>
                      <a:pt x="264" y="109"/>
                    </a:lnTo>
                    <a:lnTo>
                      <a:pt x="270" y="109"/>
                    </a:lnTo>
                    <a:lnTo>
                      <a:pt x="270" y="115"/>
                    </a:lnTo>
                    <a:lnTo>
                      <a:pt x="264" y="115"/>
                    </a:lnTo>
                    <a:lnTo>
                      <a:pt x="264" y="121"/>
                    </a:lnTo>
                    <a:lnTo>
                      <a:pt x="264" y="127"/>
                    </a:lnTo>
                    <a:lnTo>
                      <a:pt x="259" y="121"/>
                    </a:lnTo>
                    <a:lnTo>
                      <a:pt x="259" y="127"/>
                    </a:lnTo>
                    <a:lnTo>
                      <a:pt x="264" y="127"/>
                    </a:lnTo>
                    <a:lnTo>
                      <a:pt x="264" y="132"/>
                    </a:lnTo>
                    <a:lnTo>
                      <a:pt x="259" y="132"/>
                    </a:lnTo>
                    <a:lnTo>
                      <a:pt x="253" y="132"/>
                    </a:lnTo>
                    <a:lnTo>
                      <a:pt x="259" y="132"/>
                    </a:lnTo>
                    <a:lnTo>
                      <a:pt x="253" y="132"/>
                    </a:lnTo>
                    <a:lnTo>
                      <a:pt x="247" y="132"/>
                    </a:lnTo>
                    <a:lnTo>
                      <a:pt x="247" y="127"/>
                    </a:lnTo>
                    <a:lnTo>
                      <a:pt x="241" y="127"/>
                    </a:lnTo>
                    <a:lnTo>
                      <a:pt x="241" y="132"/>
                    </a:lnTo>
                    <a:lnTo>
                      <a:pt x="236" y="132"/>
                    </a:lnTo>
                    <a:lnTo>
                      <a:pt x="236" y="138"/>
                    </a:lnTo>
                    <a:lnTo>
                      <a:pt x="236" y="144"/>
                    </a:lnTo>
                    <a:lnTo>
                      <a:pt x="236" y="150"/>
                    </a:lnTo>
                    <a:lnTo>
                      <a:pt x="230" y="150"/>
                    </a:lnTo>
                    <a:lnTo>
                      <a:pt x="230" y="155"/>
                    </a:lnTo>
                    <a:lnTo>
                      <a:pt x="230" y="150"/>
                    </a:lnTo>
                    <a:lnTo>
                      <a:pt x="224" y="150"/>
                    </a:lnTo>
                    <a:lnTo>
                      <a:pt x="218" y="150"/>
                    </a:lnTo>
                    <a:lnTo>
                      <a:pt x="218" y="155"/>
                    </a:lnTo>
                    <a:lnTo>
                      <a:pt x="218" y="161"/>
                    </a:lnTo>
                    <a:lnTo>
                      <a:pt x="218" y="167"/>
                    </a:lnTo>
                    <a:lnTo>
                      <a:pt x="213" y="167"/>
                    </a:lnTo>
                    <a:lnTo>
                      <a:pt x="213" y="173"/>
                    </a:lnTo>
                    <a:lnTo>
                      <a:pt x="218" y="173"/>
                    </a:lnTo>
                    <a:lnTo>
                      <a:pt x="218" y="178"/>
                    </a:lnTo>
                    <a:lnTo>
                      <a:pt x="218" y="173"/>
                    </a:lnTo>
                    <a:lnTo>
                      <a:pt x="218" y="178"/>
                    </a:lnTo>
                    <a:lnTo>
                      <a:pt x="224" y="178"/>
                    </a:lnTo>
                    <a:lnTo>
                      <a:pt x="230" y="178"/>
                    </a:lnTo>
                    <a:lnTo>
                      <a:pt x="230" y="184"/>
                    </a:lnTo>
                    <a:lnTo>
                      <a:pt x="230" y="190"/>
                    </a:lnTo>
                    <a:lnTo>
                      <a:pt x="230" y="184"/>
                    </a:lnTo>
                    <a:lnTo>
                      <a:pt x="230" y="190"/>
                    </a:lnTo>
                    <a:lnTo>
                      <a:pt x="236" y="190"/>
                    </a:lnTo>
                    <a:lnTo>
                      <a:pt x="241" y="190"/>
                    </a:lnTo>
                    <a:lnTo>
                      <a:pt x="247" y="190"/>
                    </a:lnTo>
                    <a:lnTo>
                      <a:pt x="247" y="196"/>
                    </a:lnTo>
                    <a:lnTo>
                      <a:pt x="253" y="196"/>
                    </a:lnTo>
                    <a:lnTo>
                      <a:pt x="253" y="201"/>
                    </a:lnTo>
                    <a:lnTo>
                      <a:pt x="253" y="207"/>
                    </a:lnTo>
                    <a:lnTo>
                      <a:pt x="247" y="207"/>
                    </a:lnTo>
                    <a:lnTo>
                      <a:pt x="247" y="213"/>
                    </a:lnTo>
                    <a:lnTo>
                      <a:pt x="247" y="207"/>
                    </a:lnTo>
                    <a:lnTo>
                      <a:pt x="241" y="207"/>
                    </a:lnTo>
                    <a:lnTo>
                      <a:pt x="241" y="213"/>
                    </a:lnTo>
                    <a:lnTo>
                      <a:pt x="241" y="219"/>
                    </a:lnTo>
                    <a:lnTo>
                      <a:pt x="236" y="219"/>
                    </a:lnTo>
                    <a:lnTo>
                      <a:pt x="241" y="219"/>
                    </a:lnTo>
                    <a:lnTo>
                      <a:pt x="241" y="224"/>
                    </a:lnTo>
                    <a:lnTo>
                      <a:pt x="241" y="230"/>
                    </a:lnTo>
                    <a:lnTo>
                      <a:pt x="241" y="224"/>
                    </a:lnTo>
                    <a:lnTo>
                      <a:pt x="241" y="230"/>
                    </a:lnTo>
                    <a:lnTo>
                      <a:pt x="236" y="230"/>
                    </a:lnTo>
                    <a:lnTo>
                      <a:pt x="230" y="230"/>
                    </a:lnTo>
                    <a:lnTo>
                      <a:pt x="224" y="230"/>
                    </a:lnTo>
                    <a:lnTo>
                      <a:pt x="218" y="230"/>
                    </a:lnTo>
                    <a:lnTo>
                      <a:pt x="218" y="224"/>
                    </a:lnTo>
                    <a:lnTo>
                      <a:pt x="213" y="224"/>
                    </a:lnTo>
                    <a:lnTo>
                      <a:pt x="207" y="224"/>
                    </a:lnTo>
                    <a:lnTo>
                      <a:pt x="207" y="230"/>
                    </a:lnTo>
                    <a:lnTo>
                      <a:pt x="201" y="230"/>
                    </a:lnTo>
                    <a:lnTo>
                      <a:pt x="195" y="230"/>
                    </a:lnTo>
                    <a:lnTo>
                      <a:pt x="195" y="224"/>
                    </a:lnTo>
                    <a:lnTo>
                      <a:pt x="201" y="224"/>
                    </a:lnTo>
                    <a:lnTo>
                      <a:pt x="201" y="219"/>
                    </a:lnTo>
                    <a:lnTo>
                      <a:pt x="195" y="219"/>
                    </a:lnTo>
                    <a:lnTo>
                      <a:pt x="190" y="219"/>
                    </a:lnTo>
                    <a:lnTo>
                      <a:pt x="190" y="213"/>
                    </a:lnTo>
                    <a:lnTo>
                      <a:pt x="184" y="213"/>
                    </a:lnTo>
                    <a:lnTo>
                      <a:pt x="184" y="219"/>
                    </a:lnTo>
                    <a:lnTo>
                      <a:pt x="178" y="219"/>
                    </a:lnTo>
                    <a:lnTo>
                      <a:pt x="178" y="213"/>
                    </a:lnTo>
                    <a:lnTo>
                      <a:pt x="178" y="207"/>
                    </a:lnTo>
                    <a:lnTo>
                      <a:pt x="172" y="207"/>
                    </a:lnTo>
                    <a:lnTo>
                      <a:pt x="167" y="207"/>
                    </a:lnTo>
                    <a:lnTo>
                      <a:pt x="167" y="201"/>
                    </a:lnTo>
                    <a:lnTo>
                      <a:pt x="167" y="196"/>
                    </a:lnTo>
                    <a:lnTo>
                      <a:pt x="161" y="196"/>
                    </a:lnTo>
                    <a:lnTo>
                      <a:pt x="155" y="196"/>
                    </a:lnTo>
                    <a:lnTo>
                      <a:pt x="155" y="201"/>
                    </a:lnTo>
                    <a:lnTo>
                      <a:pt x="149" y="201"/>
                    </a:lnTo>
                    <a:lnTo>
                      <a:pt x="149" y="196"/>
                    </a:lnTo>
                    <a:lnTo>
                      <a:pt x="144" y="196"/>
                    </a:lnTo>
                    <a:lnTo>
                      <a:pt x="144" y="201"/>
                    </a:lnTo>
                    <a:lnTo>
                      <a:pt x="144" y="207"/>
                    </a:lnTo>
                    <a:lnTo>
                      <a:pt x="149" y="207"/>
                    </a:lnTo>
                    <a:lnTo>
                      <a:pt x="144" y="207"/>
                    </a:lnTo>
                    <a:lnTo>
                      <a:pt x="138" y="213"/>
                    </a:lnTo>
                    <a:lnTo>
                      <a:pt x="132" y="213"/>
                    </a:lnTo>
                    <a:lnTo>
                      <a:pt x="126" y="207"/>
                    </a:lnTo>
                    <a:lnTo>
                      <a:pt x="126" y="213"/>
                    </a:lnTo>
                    <a:lnTo>
                      <a:pt x="132" y="219"/>
                    </a:lnTo>
                    <a:lnTo>
                      <a:pt x="132" y="224"/>
                    </a:lnTo>
                    <a:lnTo>
                      <a:pt x="138" y="224"/>
                    </a:lnTo>
                    <a:lnTo>
                      <a:pt x="138" y="230"/>
                    </a:lnTo>
                    <a:lnTo>
                      <a:pt x="144" y="230"/>
                    </a:lnTo>
                    <a:lnTo>
                      <a:pt x="144" y="224"/>
                    </a:lnTo>
                    <a:lnTo>
                      <a:pt x="144" y="230"/>
                    </a:lnTo>
                    <a:lnTo>
                      <a:pt x="149" y="230"/>
                    </a:lnTo>
                    <a:lnTo>
                      <a:pt x="149" y="236"/>
                    </a:lnTo>
                    <a:lnTo>
                      <a:pt x="144" y="236"/>
                    </a:lnTo>
                    <a:lnTo>
                      <a:pt x="138" y="236"/>
                    </a:lnTo>
                    <a:lnTo>
                      <a:pt x="138" y="230"/>
                    </a:lnTo>
                    <a:lnTo>
                      <a:pt x="132" y="230"/>
                    </a:lnTo>
                    <a:lnTo>
                      <a:pt x="126" y="230"/>
                    </a:lnTo>
                    <a:lnTo>
                      <a:pt x="126" y="236"/>
                    </a:lnTo>
                    <a:lnTo>
                      <a:pt x="126" y="242"/>
                    </a:lnTo>
                    <a:lnTo>
                      <a:pt x="132" y="247"/>
                    </a:lnTo>
                    <a:lnTo>
                      <a:pt x="132" y="253"/>
                    </a:lnTo>
                    <a:lnTo>
                      <a:pt x="138" y="253"/>
                    </a:lnTo>
                    <a:lnTo>
                      <a:pt x="144" y="253"/>
                    </a:lnTo>
                    <a:lnTo>
                      <a:pt x="144" y="259"/>
                    </a:lnTo>
                    <a:lnTo>
                      <a:pt x="144" y="265"/>
                    </a:lnTo>
                    <a:lnTo>
                      <a:pt x="149" y="270"/>
                    </a:lnTo>
                    <a:lnTo>
                      <a:pt x="149" y="276"/>
                    </a:lnTo>
                    <a:lnTo>
                      <a:pt x="149" y="282"/>
                    </a:lnTo>
                    <a:lnTo>
                      <a:pt x="144" y="282"/>
                    </a:lnTo>
                    <a:lnTo>
                      <a:pt x="138" y="282"/>
                    </a:lnTo>
                    <a:lnTo>
                      <a:pt x="138" y="276"/>
                    </a:lnTo>
                    <a:lnTo>
                      <a:pt x="132" y="270"/>
                    </a:lnTo>
                    <a:lnTo>
                      <a:pt x="126" y="270"/>
                    </a:lnTo>
                    <a:lnTo>
                      <a:pt x="126" y="265"/>
                    </a:lnTo>
                    <a:lnTo>
                      <a:pt x="121" y="265"/>
                    </a:lnTo>
                    <a:lnTo>
                      <a:pt x="115" y="265"/>
                    </a:lnTo>
                    <a:lnTo>
                      <a:pt x="115" y="259"/>
                    </a:lnTo>
                    <a:lnTo>
                      <a:pt x="109" y="259"/>
                    </a:lnTo>
                    <a:lnTo>
                      <a:pt x="103" y="259"/>
                    </a:lnTo>
                    <a:lnTo>
                      <a:pt x="98" y="259"/>
                    </a:lnTo>
                    <a:lnTo>
                      <a:pt x="98" y="265"/>
                    </a:lnTo>
                    <a:lnTo>
                      <a:pt x="92" y="265"/>
                    </a:lnTo>
                    <a:lnTo>
                      <a:pt x="86" y="265"/>
                    </a:lnTo>
                    <a:lnTo>
                      <a:pt x="80" y="265"/>
                    </a:lnTo>
                    <a:lnTo>
                      <a:pt x="80" y="270"/>
                    </a:lnTo>
                    <a:lnTo>
                      <a:pt x="80" y="276"/>
                    </a:lnTo>
                    <a:lnTo>
                      <a:pt x="86" y="276"/>
                    </a:lnTo>
                    <a:lnTo>
                      <a:pt x="80" y="276"/>
                    </a:lnTo>
                    <a:lnTo>
                      <a:pt x="80" y="282"/>
                    </a:lnTo>
                    <a:lnTo>
                      <a:pt x="86" y="288"/>
                    </a:lnTo>
                    <a:lnTo>
                      <a:pt x="80" y="288"/>
                    </a:lnTo>
                    <a:lnTo>
                      <a:pt x="80" y="293"/>
                    </a:lnTo>
                    <a:lnTo>
                      <a:pt x="80" y="299"/>
                    </a:lnTo>
                    <a:lnTo>
                      <a:pt x="75" y="299"/>
                    </a:lnTo>
                    <a:lnTo>
                      <a:pt x="69" y="299"/>
                    </a:lnTo>
                    <a:lnTo>
                      <a:pt x="63" y="299"/>
                    </a:lnTo>
                    <a:lnTo>
                      <a:pt x="57" y="299"/>
                    </a:lnTo>
                    <a:lnTo>
                      <a:pt x="52" y="299"/>
                    </a:lnTo>
                    <a:lnTo>
                      <a:pt x="52" y="293"/>
                    </a:lnTo>
                    <a:lnTo>
                      <a:pt x="52" y="299"/>
                    </a:lnTo>
                    <a:lnTo>
                      <a:pt x="46" y="299"/>
                    </a:lnTo>
                    <a:lnTo>
                      <a:pt x="40" y="299"/>
                    </a:lnTo>
                    <a:lnTo>
                      <a:pt x="34" y="299"/>
                    </a:lnTo>
                    <a:lnTo>
                      <a:pt x="29" y="299"/>
                    </a:lnTo>
                    <a:lnTo>
                      <a:pt x="29" y="293"/>
                    </a:lnTo>
                    <a:lnTo>
                      <a:pt x="23" y="288"/>
                    </a:lnTo>
                    <a:lnTo>
                      <a:pt x="29" y="288"/>
                    </a:lnTo>
                    <a:lnTo>
                      <a:pt x="29" y="282"/>
                    </a:lnTo>
                    <a:lnTo>
                      <a:pt x="34" y="282"/>
                    </a:lnTo>
                    <a:lnTo>
                      <a:pt x="40" y="282"/>
                    </a:lnTo>
                    <a:lnTo>
                      <a:pt x="46" y="282"/>
                    </a:lnTo>
                    <a:lnTo>
                      <a:pt x="46" y="276"/>
                    </a:lnTo>
                    <a:lnTo>
                      <a:pt x="52" y="270"/>
                    </a:lnTo>
                    <a:lnTo>
                      <a:pt x="46" y="270"/>
                    </a:lnTo>
                    <a:lnTo>
                      <a:pt x="46" y="265"/>
                    </a:lnTo>
                    <a:lnTo>
                      <a:pt x="46" y="270"/>
                    </a:lnTo>
                    <a:lnTo>
                      <a:pt x="46" y="265"/>
                    </a:lnTo>
                    <a:lnTo>
                      <a:pt x="40" y="265"/>
                    </a:lnTo>
                    <a:lnTo>
                      <a:pt x="40" y="259"/>
                    </a:lnTo>
                    <a:lnTo>
                      <a:pt x="34" y="259"/>
                    </a:lnTo>
                    <a:lnTo>
                      <a:pt x="29" y="259"/>
                    </a:lnTo>
                    <a:lnTo>
                      <a:pt x="34" y="259"/>
                    </a:lnTo>
                    <a:lnTo>
                      <a:pt x="29" y="259"/>
                    </a:lnTo>
                    <a:lnTo>
                      <a:pt x="29" y="253"/>
                    </a:lnTo>
                    <a:lnTo>
                      <a:pt x="23" y="253"/>
                    </a:lnTo>
                    <a:lnTo>
                      <a:pt x="23" y="247"/>
                    </a:lnTo>
                    <a:lnTo>
                      <a:pt x="17" y="247"/>
                    </a:lnTo>
                    <a:lnTo>
                      <a:pt x="17" y="242"/>
                    </a:lnTo>
                    <a:lnTo>
                      <a:pt x="17" y="247"/>
                    </a:lnTo>
                    <a:lnTo>
                      <a:pt x="11" y="247"/>
                    </a:lnTo>
                    <a:lnTo>
                      <a:pt x="11" y="253"/>
                    </a:lnTo>
                    <a:lnTo>
                      <a:pt x="5" y="253"/>
                    </a:lnTo>
                    <a:lnTo>
                      <a:pt x="5" y="247"/>
                    </a:lnTo>
                    <a:lnTo>
                      <a:pt x="5" y="242"/>
                    </a:lnTo>
                    <a:lnTo>
                      <a:pt x="5" y="236"/>
                    </a:lnTo>
                    <a:lnTo>
                      <a:pt x="0" y="236"/>
                    </a:lnTo>
                    <a:lnTo>
                      <a:pt x="0" y="230"/>
                    </a:lnTo>
                    <a:lnTo>
                      <a:pt x="5" y="230"/>
                    </a:lnTo>
                    <a:lnTo>
                      <a:pt x="5" y="224"/>
                    </a:lnTo>
                    <a:lnTo>
                      <a:pt x="5" y="219"/>
                    </a:lnTo>
                    <a:lnTo>
                      <a:pt x="11" y="219"/>
                    </a:lnTo>
                    <a:lnTo>
                      <a:pt x="11" y="213"/>
                    </a:lnTo>
                    <a:lnTo>
                      <a:pt x="11" y="207"/>
                    </a:lnTo>
                    <a:lnTo>
                      <a:pt x="17" y="207"/>
                    </a:lnTo>
                    <a:lnTo>
                      <a:pt x="23" y="207"/>
                    </a:lnTo>
                    <a:lnTo>
                      <a:pt x="23" y="201"/>
                    </a:lnTo>
                    <a:lnTo>
                      <a:pt x="29" y="201"/>
                    </a:lnTo>
                    <a:lnTo>
                      <a:pt x="29" y="196"/>
                    </a:lnTo>
                    <a:lnTo>
                      <a:pt x="34" y="196"/>
                    </a:lnTo>
                    <a:lnTo>
                      <a:pt x="34" y="190"/>
                    </a:lnTo>
                    <a:lnTo>
                      <a:pt x="34" y="184"/>
                    </a:lnTo>
                    <a:lnTo>
                      <a:pt x="40" y="184"/>
                    </a:lnTo>
                    <a:lnTo>
                      <a:pt x="40" y="178"/>
                    </a:lnTo>
                    <a:lnTo>
                      <a:pt x="46" y="178"/>
                    </a:lnTo>
                    <a:lnTo>
                      <a:pt x="46" y="173"/>
                    </a:lnTo>
                    <a:lnTo>
                      <a:pt x="46" y="167"/>
                    </a:lnTo>
                    <a:lnTo>
                      <a:pt x="46" y="161"/>
                    </a:lnTo>
                    <a:lnTo>
                      <a:pt x="52" y="161"/>
                    </a:lnTo>
                    <a:lnTo>
                      <a:pt x="57" y="161"/>
                    </a:lnTo>
                    <a:lnTo>
                      <a:pt x="57" y="155"/>
                    </a:lnTo>
                    <a:lnTo>
                      <a:pt x="63" y="150"/>
                    </a:lnTo>
                    <a:lnTo>
                      <a:pt x="63" y="144"/>
                    </a:lnTo>
                    <a:lnTo>
                      <a:pt x="69" y="144"/>
                    </a:lnTo>
                    <a:lnTo>
                      <a:pt x="75" y="150"/>
                    </a:lnTo>
                    <a:lnTo>
                      <a:pt x="80" y="150"/>
                    </a:lnTo>
                    <a:lnTo>
                      <a:pt x="80" y="144"/>
                    </a:lnTo>
                    <a:lnTo>
                      <a:pt x="86" y="144"/>
                    </a:lnTo>
                    <a:lnTo>
                      <a:pt x="86" y="138"/>
                    </a:lnTo>
                    <a:lnTo>
                      <a:pt x="92" y="138"/>
                    </a:lnTo>
                    <a:lnTo>
                      <a:pt x="92" y="144"/>
                    </a:lnTo>
                    <a:lnTo>
                      <a:pt x="98" y="144"/>
                    </a:lnTo>
                    <a:lnTo>
                      <a:pt x="98" y="150"/>
                    </a:lnTo>
                    <a:lnTo>
                      <a:pt x="103" y="150"/>
                    </a:lnTo>
                    <a:lnTo>
                      <a:pt x="109" y="150"/>
                    </a:lnTo>
                    <a:lnTo>
                      <a:pt x="109" y="144"/>
                    </a:lnTo>
                    <a:lnTo>
                      <a:pt x="109" y="138"/>
                    </a:lnTo>
                    <a:lnTo>
                      <a:pt x="115" y="138"/>
                    </a:lnTo>
                    <a:lnTo>
                      <a:pt x="115" y="132"/>
                    </a:lnTo>
                    <a:lnTo>
                      <a:pt x="115" y="127"/>
                    </a:lnTo>
                    <a:lnTo>
                      <a:pt x="121" y="127"/>
                    </a:lnTo>
                    <a:lnTo>
                      <a:pt x="126" y="127"/>
                    </a:lnTo>
                    <a:lnTo>
                      <a:pt x="132" y="127"/>
                    </a:lnTo>
                    <a:lnTo>
                      <a:pt x="132" y="121"/>
                    </a:lnTo>
                    <a:lnTo>
                      <a:pt x="138" y="121"/>
                    </a:lnTo>
                    <a:lnTo>
                      <a:pt x="138" y="115"/>
                    </a:lnTo>
                    <a:lnTo>
                      <a:pt x="144" y="115"/>
                    </a:lnTo>
                    <a:lnTo>
                      <a:pt x="144" y="109"/>
                    </a:lnTo>
                    <a:lnTo>
                      <a:pt x="138" y="109"/>
                    </a:lnTo>
                    <a:lnTo>
                      <a:pt x="132" y="109"/>
                    </a:lnTo>
                    <a:lnTo>
                      <a:pt x="132" y="104"/>
                    </a:lnTo>
                    <a:lnTo>
                      <a:pt x="126" y="104"/>
                    </a:lnTo>
                    <a:lnTo>
                      <a:pt x="121" y="104"/>
                    </a:lnTo>
                    <a:lnTo>
                      <a:pt x="121" y="109"/>
                    </a:lnTo>
                    <a:lnTo>
                      <a:pt x="115" y="109"/>
                    </a:lnTo>
                    <a:lnTo>
                      <a:pt x="109" y="109"/>
                    </a:lnTo>
                    <a:lnTo>
                      <a:pt x="103" y="109"/>
                    </a:lnTo>
                    <a:lnTo>
                      <a:pt x="103" y="104"/>
                    </a:lnTo>
                    <a:lnTo>
                      <a:pt x="98" y="104"/>
                    </a:lnTo>
                    <a:lnTo>
                      <a:pt x="92" y="104"/>
                    </a:lnTo>
                    <a:lnTo>
                      <a:pt x="86" y="104"/>
                    </a:lnTo>
                    <a:lnTo>
                      <a:pt x="80" y="104"/>
                    </a:lnTo>
                    <a:lnTo>
                      <a:pt x="80" y="109"/>
                    </a:lnTo>
                    <a:lnTo>
                      <a:pt x="80" y="104"/>
                    </a:lnTo>
                    <a:lnTo>
                      <a:pt x="75" y="104"/>
                    </a:lnTo>
                    <a:lnTo>
                      <a:pt x="75" y="98"/>
                    </a:lnTo>
                    <a:lnTo>
                      <a:pt x="75" y="92"/>
                    </a:lnTo>
                    <a:lnTo>
                      <a:pt x="69" y="92"/>
                    </a:lnTo>
                    <a:lnTo>
                      <a:pt x="63" y="92"/>
                    </a:lnTo>
                    <a:lnTo>
                      <a:pt x="57" y="92"/>
                    </a:lnTo>
                    <a:lnTo>
                      <a:pt x="52" y="92"/>
                    </a:lnTo>
                    <a:lnTo>
                      <a:pt x="46" y="92"/>
                    </a:lnTo>
                    <a:lnTo>
                      <a:pt x="46" y="86"/>
                    </a:lnTo>
                    <a:lnTo>
                      <a:pt x="46" y="81"/>
                    </a:lnTo>
                    <a:lnTo>
                      <a:pt x="52" y="81"/>
                    </a:lnTo>
                    <a:lnTo>
                      <a:pt x="52" y="75"/>
                    </a:lnTo>
                    <a:lnTo>
                      <a:pt x="46" y="75"/>
                    </a:lnTo>
                    <a:lnTo>
                      <a:pt x="46" y="69"/>
                    </a:lnTo>
                    <a:lnTo>
                      <a:pt x="46" y="63"/>
                    </a:lnTo>
                    <a:lnTo>
                      <a:pt x="46" y="58"/>
                    </a:lnTo>
                    <a:lnTo>
                      <a:pt x="40" y="58"/>
                    </a:lnTo>
                    <a:lnTo>
                      <a:pt x="40" y="52"/>
                    </a:lnTo>
                    <a:lnTo>
                      <a:pt x="40" y="46"/>
                    </a:lnTo>
                    <a:lnTo>
                      <a:pt x="46" y="46"/>
                    </a:lnTo>
                    <a:lnTo>
                      <a:pt x="46" y="40"/>
                    </a:lnTo>
                    <a:lnTo>
                      <a:pt x="46" y="35"/>
                    </a:lnTo>
                    <a:lnTo>
                      <a:pt x="52" y="35"/>
                    </a:lnTo>
                    <a:lnTo>
                      <a:pt x="46" y="35"/>
                    </a:lnTo>
                    <a:lnTo>
                      <a:pt x="46" y="29"/>
                    </a:lnTo>
                    <a:lnTo>
                      <a:pt x="52" y="29"/>
                    </a:lnTo>
                    <a:lnTo>
                      <a:pt x="57" y="29"/>
                    </a:lnTo>
                    <a:lnTo>
                      <a:pt x="57" y="23"/>
                    </a:lnTo>
                    <a:lnTo>
                      <a:pt x="63" y="23"/>
                    </a:lnTo>
                    <a:lnTo>
                      <a:pt x="69" y="2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44000">
                    <a:srgbClr val="D4FAD2"/>
                  </a:gs>
                  <a:gs pos="64999">
                    <a:srgbClr val="FFFF00"/>
                  </a:gs>
                  <a:gs pos="100000">
                    <a:srgbClr val="FFFF00"/>
                  </a:gs>
                </a:gsLst>
                <a:lin ang="36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94" name="Freeform 404"/>
              <p:cNvSpPr>
                <a:spLocks/>
              </p:cNvSpPr>
              <p:nvPr/>
            </p:nvSpPr>
            <p:spPr bwMode="auto">
              <a:xfrm>
                <a:off x="2209" y="3043"/>
                <a:ext cx="265" cy="265"/>
              </a:xfrm>
              <a:custGeom>
                <a:avLst/>
                <a:gdLst>
                  <a:gd name="T0" fmla="*/ 6 w 265"/>
                  <a:gd name="T1" fmla="*/ 138 h 265"/>
                  <a:gd name="T2" fmla="*/ 0 w 265"/>
                  <a:gd name="T3" fmla="*/ 115 h 265"/>
                  <a:gd name="T4" fmla="*/ 23 w 265"/>
                  <a:gd name="T5" fmla="*/ 109 h 265"/>
                  <a:gd name="T6" fmla="*/ 11 w 265"/>
                  <a:gd name="T7" fmla="*/ 92 h 265"/>
                  <a:gd name="T8" fmla="*/ 6 w 265"/>
                  <a:gd name="T9" fmla="*/ 81 h 265"/>
                  <a:gd name="T10" fmla="*/ 11 w 265"/>
                  <a:gd name="T11" fmla="*/ 81 h 265"/>
                  <a:gd name="T12" fmla="*/ 23 w 265"/>
                  <a:gd name="T13" fmla="*/ 75 h 265"/>
                  <a:gd name="T14" fmla="*/ 46 w 265"/>
                  <a:gd name="T15" fmla="*/ 69 h 265"/>
                  <a:gd name="T16" fmla="*/ 69 w 265"/>
                  <a:gd name="T17" fmla="*/ 63 h 265"/>
                  <a:gd name="T18" fmla="*/ 92 w 265"/>
                  <a:gd name="T19" fmla="*/ 52 h 265"/>
                  <a:gd name="T20" fmla="*/ 103 w 265"/>
                  <a:gd name="T21" fmla="*/ 46 h 265"/>
                  <a:gd name="T22" fmla="*/ 109 w 265"/>
                  <a:gd name="T23" fmla="*/ 35 h 265"/>
                  <a:gd name="T24" fmla="*/ 132 w 265"/>
                  <a:gd name="T25" fmla="*/ 40 h 265"/>
                  <a:gd name="T26" fmla="*/ 144 w 265"/>
                  <a:gd name="T27" fmla="*/ 35 h 265"/>
                  <a:gd name="T28" fmla="*/ 149 w 265"/>
                  <a:gd name="T29" fmla="*/ 29 h 265"/>
                  <a:gd name="T30" fmla="*/ 149 w 265"/>
                  <a:gd name="T31" fmla="*/ 12 h 265"/>
                  <a:gd name="T32" fmla="*/ 161 w 265"/>
                  <a:gd name="T33" fmla="*/ 6 h 265"/>
                  <a:gd name="T34" fmla="*/ 172 w 265"/>
                  <a:gd name="T35" fmla="*/ 12 h 265"/>
                  <a:gd name="T36" fmla="*/ 190 w 265"/>
                  <a:gd name="T37" fmla="*/ 23 h 265"/>
                  <a:gd name="T38" fmla="*/ 196 w 265"/>
                  <a:gd name="T39" fmla="*/ 23 h 265"/>
                  <a:gd name="T40" fmla="*/ 219 w 265"/>
                  <a:gd name="T41" fmla="*/ 29 h 265"/>
                  <a:gd name="T42" fmla="*/ 230 w 265"/>
                  <a:gd name="T43" fmla="*/ 35 h 265"/>
                  <a:gd name="T44" fmla="*/ 219 w 265"/>
                  <a:gd name="T45" fmla="*/ 52 h 265"/>
                  <a:gd name="T46" fmla="*/ 201 w 265"/>
                  <a:gd name="T47" fmla="*/ 63 h 265"/>
                  <a:gd name="T48" fmla="*/ 201 w 265"/>
                  <a:gd name="T49" fmla="*/ 81 h 265"/>
                  <a:gd name="T50" fmla="*/ 190 w 265"/>
                  <a:gd name="T51" fmla="*/ 98 h 265"/>
                  <a:gd name="T52" fmla="*/ 207 w 265"/>
                  <a:gd name="T53" fmla="*/ 109 h 265"/>
                  <a:gd name="T54" fmla="*/ 224 w 265"/>
                  <a:gd name="T55" fmla="*/ 104 h 265"/>
                  <a:gd name="T56" fmla="*/ 236 w 265"/>
                  <a:gd name="T57" fmla="*/ 109 h 265"/>
                  <a:gd name="T58" fmla="*/ 236 w 265"/>
                  <a:gd name="T59" fmla="*/ 127 h 265"/>
                  <a:gd name="T60" fmla="*/ 242 w 265"/>
                  <a:gd name="T61" fmla="*/ 150 h 265"/>
                  <a:gd name="T62" fmla="*/ 253 w 265"/>
                  <a:gd name="T63" fmla="*/ 167 h 265"/>
                  <a:gd name="T64" fmla="*/ 265 w 265"/>
                  <a:gd name="T65" fmla="*/ 184 h 265"/>
                  <a:gd name="T66" fmla="*/ 253 w 265"/>
                  <a:gd name="T67" fmla="*/ 190 h 265"/>
                  <a:gd name="T68" fmla="*/ 236 w 265"/>
                  <a:gd name="T69" fmla="*/ 202 h 265"/>
                  <a:gd name="T70" fmla="*/ 242 w 265"/>
                  <a:gd name="T71" fmla="*/ 213 h 265"/>
                  <a:gd name="T72" fmla="*/ 247 w 265"/>
                  <a:gd name="T73" fmla="*/ 225 h 265"/>
                  <a:gd name="T74" fmla="*/ 242 w 265"/>
                  <a:gd name="T75" fmla="*/ 248 h 265"/>
                  <a:gd name="T76" fmla="*/ 224 w 265"/>
                  <a:gd name="T77" fmla="*/ 248 h 265"/>
                  <a:gd name="T78" fmla="*/ 207 w 265"/>
                  <a:gd name="T79" fmla="*/ 248 h 265"/>
                  <a:gd name="T80" fmla="*/ 196 w 265"/>
                  <a:gd name="T81" fmla="*/ 253 h 265"/>
                  <a:gd name="T82" fmla="*/ 167 w 265"/>
                  <a:gd name="T83" fmla="*/ 253 h 265"/>
                  <a:gd name="T84" fmla="*/ 149 w 265"/>
                  <a:gd name="T85" fmla="*/ 265 h 265"/>
                  <a:gd name="T86" fmla="*/ 121 w 265"/>
                  <a:gd name="T87" fmla="*/ 265 h 265"/>
                  <a:gd name="T88" fmla="*/ 115 w 265"/>
                  <a:gd name="T89" fmla="*/ 253 h 265"/>
                  <a:gd name="T90" fmla="*/ 109 w 265"/>
                  <a:gd name="T91" fmla="*/ 230 h 265"/>
                  <a:gd name="T92" fmla="*/ 103 w 265"/>
                  <a:gd name="T93" fmla="*/ 219 h 265"/>
                  <a:gd name="T94" fmla="*/ 98 w 265"/>
                  <a:gd name="T95" fmla="*/ 213 h 265"/>
                  <a:gd name="T96" fmla="*/ 80 w 265"/>
                  <a:gd name="T97" fmla="*/ 225 h 265"/>
                  <a:gd name="T98" fmla="*/ 63 w 265"/>
                  <a:gd name="T99" fmla="*/ 213 h 265"/>
                  <a:gd name="T100" fmla="*/ 40 w 265"/>
                  <a:gd name="T101" fmla="*/ 202 h 265"/>
                  <a:gd name="T102" fmla="*/ 34 w 265"/>
                  <a:gd name="T103" fmla="*/ 190 h 265"/>
                  <a:gd name="T104" fmla="*/ 34 w 265"/>
                  <a:gd name="T105" fmla="*/ 173 h 265"/>
                  <a:gd name="T106" fmla="*/ 23 w 265"/>
                  <a:gd name="T107" fmla="*/ 161 h 26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5" h="265">
                    <a:moveTo>
                      <a:pt x="11" y="150"/>
                    </a:moveTo>
                    <a:lnTo>
                      <a:pt x="6" y="150"/>
                    </a:lnTo>
                    <a:lnTo>
                      <a:pt x="6" y="144"/>
                    </a:lnTo>
                    <a:lnTo>
                      <a:pt x="0" y="144"/>
                    </a:lnTo>
                    <a:lnTo>
                      <a:pt x="6" y="138"/>
                    </a:lnTo>
                    <a:lnTo>
                      <a:pt x="6" y="132"/>
                    </a:lnTo>
                    <a:lnTo>
                      <a:pt x="6" y="127"/>
                    </a:lnTo>
                    <a:lnTo>
                      <a:pt x="6" y="121"/>
                    </a:lnTo>
                    <a:lnTo>
                      <a:pt x="0" y="121"/>
                    </a:lnTo>
                    <a:lnTo>
                      <a:pt x="0" y="115"/>
                    </a:lnTo>
                    <a:lnTo>
                      <a:pt x="6" y="115"/>
                    </a:lnTo>
                    <a:lnTo>
                      <a:pt x="11" y="115"/>
                    </a:lnTo>
                    <a:lnTo>
                      <a:pt x="17" y="115"/>
                    </a:lnTo>
                    <a:lnTo>
                      <a:pt x="23" y="115"/>
                    </a:lnTo>
                    <a:lnTo>
                      <a:pt x="23" y="109"/>
                    </a:lnTo>
                    <a:lnTo>
                      <a:pt x="29" y="109"/>
                    </a:lnTo>
                    <a:lnTo>
                      <a:pt x="23" y="104"/>
                    </a:lnTo>
                    <a:lnTo>
                      <a:pt x="23" y="98"/>
                    </a:lnTo>
                    <a:lnTo>
                      <a:pt x="17" y="92"/>
                    </a:lnTo>
                    <a:lnTo>
                      <a:pt x="11" y="92"/>
                    </a:lnTo>
                    <a:lnTo>
                      <a:pt x="11" y="86"/>
                    </a:lnTo>
                    <a:lnTo>
                      <a:pt x="6" y="86"/>
                    </a:lnTo>
                    <a:lnTo>
                      <a:pt x="6" y="81"/>
                    </a:lnTo>
                    <a:lnTo>
                      <a:pt x="0" y="81"/>
                    </a:lnTo>
                    <a:lnTo>
                      <a:pt x="6" y="81"/>
                    </a:lnTo>
                    <a:lnTo>
                      <a:pt x="6" y="75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1" y="86"/>
                    </a:lnTo>
                    <a:lnTo>
                      <a:pt x="11" y="81"/>
                    </a:lnTo>
                    <a:lnTo>
                      <a:pt x="17" y="81"/>
                    </a:lnTo>
                    <a:lnTo>
                      <a:pt x="17" y="75"/>
                    </a:lnTo>
                    <a:lnTo>
                      <a:pt x="23" y="75"/>
                    </a:lnTo>
                    <a:lnTo>
                      <a:pt x="23" y="69"/>
                    </a:lnTo>
                    <a:lnTo>
                      <a:pt x="23" y="75"/>
                    </a:lnTo>
                    <a:lnTo>
                      <a:pt x="29" y="75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0" y="69"/>
                    </a:lnTo>
                    <a:lnTo>
                      <a:pt x="46" y="69"/>
                    </a:lnTo>
                    <a:lnTo>
                      <a:pt x="52" y="69"/>
                    </a:lnTo>
                    <a:lnTo>
                      <a:pt x="57" y="63"/>
                    </a:lnTo>
                    <a:lnTo>
                      <a:pt x="63" y="63"/>
                    </a:lnTo>
                    <a:lnTo>
                      <a:pt x="69" y="69"/>
                    </a:lnTo>
                    <a:lnTo>
                      <a:pt x="69" y="63"/>
                    </a:lnTo>
                    <a:lnTo>
                      <a:pt x="75" y="63"/>
                    </a:lnTo>
                    <a:lnTo>
                      <a:pt x="80" y="63"/>
                    </a:lnTo>
                    <a:lnTo>
                      <a:pt x="86" y="58"/>
                    </a:lnTo>
                    <a:lnTo>
                      <a:pt x="92" y="58"/>
                    </a:lnTo>
                    <a:lnTo>
                      <a:pt x="92" y="52"/>
                    </a:lnTo>
                    <a:lnTo>
                      <a:pt x="92" y="58"/>
                    </a:lnTo>
                    <a:lnTo>
                      <a:pt x="98" y="58"/>
                    </a:lnTo>
                    <a:lnTo>
                      <a:pt x="98" y="52"/>
                    </a:lnTo>
                    <a:lnTo>
                      <a:pt x="98" y="46"/>
                    </a:lnTo>
                    <a:lnTo>
                      <a:pt x="103" y="46"/>
                    </a:lnTo>
                    <a:lnTo>
                      <a:pt x="103" y="40"/>
                    </a:lnTo>
                    <a:lnTo>
                      <a:pt x="109" y="40"/>
                    </a:lnTo>
                    <a:lnTo>
                      <a:pt x="109" y="35"/>
                    </a:lnTo>
                    <a:lnTo>
                      <a:pt x="103" y="35"/>
                    </a:lnTo>
                    <a:lnTo>
                      <a:pt x="109" y="35"/>
                    </a:lnTo>
                    <a:lnTo>
                      <a:pt x="115" y="35"/>
                    </a:lnTo>
                    <a:lnTo>
                      <a:pt x="121" y="35"/>
                    </a:lnTo>
                    <a:lnTo>
                      <a:pt x="121" y="40"/>
                    </a:lnTo>
                    <a:lnTo>
                      <a:pt x="126" y="40"/>
                    </a:lnTo>
                    <a:lnTo>
                      <a:pt x="132" y="40"/>
                    </a:lnTo>
                    <a:lnTo>
                      <a:pt x="132" y="35"/>
                    </a:lnTo>
                    <a:lnTo>
                      <a:pt x="138" y="35"/>
                    </a:lnTo>
                    <a:lnTo>
                      <a:pt x="138" y="40"/>
                    </a:lnTo>
                    <a:lnTo>
                      <a:pt x="144" y="40"/>
                    </a:lnTo>
                    <a:lnTo>
                      <a:pt x="144" y="35"/>
                    </a:lnTo>
                    <a:lnTo>
                      <a:pt x="144" y="40"/>
                    </a:lnTo>
                    <a:lnTo>
                      <a:pt x="144" y="35"/>
                    </a:lnTo>
                    <a:lnTo>
                      <a:pt x="149" y="40"/>
                    </a:lnTo>
                    <a:lnTo>
                      <a:pt x="149" y="35"/>
                    </a:lnTo>
                    <a:lnTo>
                      <a:pt x="149" y="29"/>
                    </a:lnTo>
                    <a:lnTo>
                      <a:pt x="155" y="29"/>
                    </a:lnTo>
                    <a:lnTo>
                      <a:pt x="149" y="29"/>
                    </a:lnTo>
                    <a:lnTo>
                      <a:pt x="149" y="23"/>
                    </a:lnTo>
                    <a:lnTo>
                      <a:pt x="149" y="17"/>
                    </a:lnTo>
                    <a:lnTo>
                      <a:pt x="149" y="12"/>
                    </a:lnTo>
                    <a:lnTo>
                      <a:pt x="155" y="12"/>
                    </a:lnTo>
                    <a:lnTo>
                      <a:pt x="155" y="6"/>
                    </a:lnTo>
                    <a:lnTo>
                      <a:pt x="161" y="6"/>
                    </a:lnTo>
                    <a:lnTo>
                      <a:pt x="161" y="0"/>
                    </a:lnTo>
                    <a:lnTo>
                      <a:pt x="161" y="6"/>
                    </a:lnTo>
                    <a:lnTo>
                      <a:pt x="167" y="6"/>
                    </a:lnTo>
                    <a:lnTo>
                      <a:pt x="172" y="6"/>
                    </a:lnTo>
                    <a:lnTo>
                      <a:pt x="172" y="12"/>
                    </a:lnTo>
                    <a:lnTo>
                      <a:pt x="178" y="12"/>
                    </a:lnTo>
                    <a:lnTo>
                      <a:pt x="172" y="12"/>
                    </a:lnTo>
                    <a:lnTo>
                      <a:pt x="178" y="12"/>
                    </a:lnTo>
                    <a:lnTo>
                      <a:pt x="184" y="12"/>
                    </a:lnTo>
                    <a:lnTo>
                      <a:pt x="184" y="17"/>
                    </a:lnTo>
                    <a:lnTo>
                      <a:pt x="184" y="23"/>
                    </a:lnTo>
                    <a:lnTo>
                      <a:pt x="190" y="23"/>
                    </a:lnTo>
                    <a:lnTo>
                      <a:pt x="196" y="23"/>
                    </a:lnTo>
                    <a:lnTo>
                      <a:pt x="190" y="23"/>
                    </a:lnTo>
                    <a:lnTo>
                      <a:pt x="196" y="23"/>
                    </a:lnTo>
                    <a:lnTo>
                      <a:pt x="196" y="29"/>
                    </a:lnTo>
                    <a:lnTo>
                      <a:pt x="196" y="23"/>
                    </a:lnTo>
                    <a:lnTo>
                      <a:pt x="201" y="23"/>
                    </a:lnTo>
                    <a:lnTo>
                      <a:pt x="207" y="23"/>
                    </a:lnTo>
                    <a:lnTo>
                      <a:pt x="213" y="23"/>
                    </a:lnTo>
                    <a:lnTo>
                      <a:pt x="213" y="29"/>
                    </a:lnTo>
                    <a:lnTo>
                      <a:pt x="219" y="29"/>
                    </a:lnTo>
                    <a:lnTo>
                      <a:pt x="219" y="35"/>
                    </a:lnTo>
                    <a:lnTo>
                      <a:pt x="224" y="35"/>
                    </a:lnTo>
                    <a:lnTo>
                      <a:pt x="224" y="29"/>
                    </a:lnTo>
                    <a:lnTo>
                      <a:pt x="224" y="35"/>
                    </a:lnTo>
                    <a:lnTo>
                      <a:pt x="230" y="35"/>
                    </a:lnTo>
                    <a:lnTo>
                      <a:pt x="230" y="40"/>
                    </a:lnTo>
                    <a:lnTo>
                      <a:pt x="224" y="40"/>
                    </a:lnTo>
                    <a:lnTo>
                      <a:pt x="224" y="46"/>
                    </a:lnTo>
                    <a:lnTo>
                      <a:pt x="224" y="52"/>
                    </a:lnTo>
                    <a:lnTo>
                      <a:pt x="219" y="52"/>
                    </a:lnTo>
                    <a:lnTo>
                      <a:pt x="219" y="58"/>
                    </a:lnTo>
                    <a:lnTo>
                      <a:pt x="213" y="58"/>
                    </a:lnTo>
                    <a:lnTo>
                      <a:pt x="207" y="58"/>
                    </a:lnTo>
                    <a:lnTo>
                      <a:pt x="207" y="63"/>
                    </a:lnTo>
                    <a:lnTo>
                      <a:pt x="201" y="63"/>
                    </a:lnTo>
                    <a:lnTo>
                      <a:pt x="201" y="69"/>
                    </a:lnTo>
                    <a:lnTo>
                      <a:pt x="196" y="69"/>
                    </a:lnTo>
                    <a:lnTo>
                      <a:pt x="196" y="75"/>
                    </a:lnTo>
                    <a:lnTo>
                      <a:pt x="196" y="81"/>
                    </a:lnTo>
                    <a:lnTo>
                      <a:pt x="201" y="81"/>
                    </a:lnTo>
                    <a:lnTo>
                      <a:pt x="201" y="86"/>
                    </a:lnTo>
                    <a:lnTo>
                      <a:pt x="196" y="86"/>
                    </a:lnTo>
                    <a:lnTo>
                      <a:pt x="196" y="92"/>
                    </a:lnTo>
                    <a:lnTo>
                      <a:pt x="190" y="92"/>
                    </a:lnTo>
                    <a:lnTo>
                      <a:pt x="190" y="98"/>
                    </a:lnTo>
                    <a:lnTo>
                      <a:pt x="196" y="98"/>
                    </a:lnTo>
                    <a:lnTo>
                      <a:pt x="196" y="104"/>
                    </a:lnTo>
                    <a:lnTo>
                      <a:pt x="201" y="104"/>
                    </a:lnTo>
                    <a:lnTo>
                      <a:pt x="201" y="109"/>
                    </a:lnTo>
                    <a:lnTo>
                      <a:pt x="207" y="109"/>
                    </a:lnTo>
                    <a:lnTo>
                      <a:pt x="207" y="115"/>
                    </a:lnTo>
                    <a:lnTo>
                      <a:pt x="213" y="115"/>
                    </a:lnTo>
                    <a:lnTo>
                      <a:pt x="219" y="115"/>
                    </a:lnTo>
                    <a:lnTo>
                      <a:pt x="224" y="109"/>
                    </a:lnTo>
                    <a:lnTo>
                      <a:pt x="224" y="104"/>
                    </a:lnTo>
                    <a:lnTo>
                      <a:pt x="230" y="104"/>
                    </a:lnTo>
                    <a:lnTo>
                      <a:pt x="230" y="98"/>
                    </a:lnTo>
                    <a:lnTo>
                      <a:pt x="230" y="104"/>
                    </a:lnTo>
                    <a:lnTo>
                      <a:pt x="236" y="104"/>
                    </a:lnTo>
                    <a:lnTo>
                      <a:pt x="236" y="109"/>
                    </a:lnTo>
                    <a:lnTo>
                      <a:pt x="236" y="115"/>
                    </a:lnTo>
                    <a:lnTo>
                      <a:pt x="242" y="115"/>
                    </a:lnTo>
                    <a:lnTo>
                      <a:pt x="236" y="115"/>
                    </a:lnTo>
                    <a:lnTo>
                      <a:pt x="236" y="121"/>
                    </a:lnTo>
                    <a:lnTo>
                      <a:pt x="236" y="127"/>
                    </a:lnTo>
                    <a:lnTo>
                      <a:pt x="236" y="132"/>
                    </a:lnTo>
                    <a:lnTo>
                      <a:pt x="236" y="138"/>
                    </a:lnTo>
                    <a:lnTo>
                      <a:pt x="236" y="144"/>
                    </a:lnTo>
                    <a:lnTo>
                      <a:pt x="242" y="144"/>
                    </a:lnTo>
                    <a:lnTo>
                      <a:pt x="242" y="150"/>
                    </a:lnTo>
                    <a:lnTo>
                      <a:pt x="242" y="155"/>
                    </a:lnTo>
                    <a:lnTo>
                      <a:pt x="247" y="155"/>
                    </a:lnTo>
                    <a:lnTo>
                      <a:pt x="247" y="161"/>
                    </a:lnTo>
                    <a:lnTo>
                      <a:pt x="253" y="161"/>
                    </a:lnTo>
                    <a:lnTo>
                      <a:pt x="253" y="167"/>
                    </a:lnTo>
                    <a:lnTo>
                      <a:pt x="253" y="173"/>
                    </a:lnTo>
                    <a:lnTo>
                      <a:pt x="259" y="173"/>
                    </a:lnTo>
                    <a:lnTo>
                      <a:pt x="259" y="178"/>
                    </a:lnTo>
                    <a:lnTo>
                      <a:pt x="259" y="184"/>
                    </a:lnTo>
                    <a:lnTo>
                      <a:pt x="265" y="184"/>
                    </a:lnTo>
                    <a:lnTo>
                      <a:pt x="265" y="190"/>
                    </a:lnTo>
                    <a:lnTo>
                      <a:pt x="265" y="196"/>
                    </a:lnTo>
                    <a:lnTo>
                      <a:pt x="259" y="196"/>
                    </a:lnTo>
                    <a:lnTo>
                      <a:pt x="253" y="196"/>
                    </a:lnTo>
                    <a:lnTo>
                      <a:pt x="253" y="190"/>
                    </a:lnTo>
                    <a:lnTo>
                      <a:pt x="247" y="190"/>
                    </a:lnTo>
                    <a:lnTo>
                      <a:pt x="247" y="196"/>
                    </a:lnTo>
                    <a:lnTo>
                      <a:pt x="242" y="196"/>
                    </a:lnTo>
                    <a:lnTo>
                      <a:pt x="242" y="202"/>
                    </a:lnTo>
                    <a:lnTo>
                      <a:pt x="236" y="202"/>
                    </a:lnTo>
                    <a:lnTo>
                      <a:pt x="236" y="207"/>
                    </a:lnTo>
                    <a:lnTo>
                      <a:pt x="242" y="207"/>
                    </a:lnTo>
                    <a:lnTo>
                      <a:pt x="247" y="207"/>
                    </a:lnTo>
                    <a:lnTo>
                      <a:pt x="247" y="213"/>
                    </a:lnTo>
                    <a:lnTo>
                      <a:pt x="242" y="213"/>
                    </a:lnTo>
                    <a:lnTo>
                      <a:pt x="247" y="213"/>
                    </a:lnTo>
                    <a:lnTo>
                      <a:pt x="247" y="219"/>
                    </a:lnTo>
                    <a:lnTo>
                      <a:pt x="242" y="219"/>
                    </a:lnTo>
                    <a:lnTo>
                      <a:pt x="247" y="219"/>
                    </a:lnTo>
                    <a:lnTo>
                      <a:pt x="247" y="225"/>
                    </a:lnTo>
                    <a:lnTo>
                      <a:pt x="247" y="230"/>
                    </a:lnTo>
                    <a:lnTo>
                      <a:pt x="247" y="236"/>
                    </a:lnTo>
                    <a:lnTo>
                      <a:pt x="247" y="242"/>
                    </a:lnTo>
                    <a:lnTo>
                      <a:pt x="242" y="242"/>
                    </a:lnTo>
                    <a:lnTo>
                      <a:pt x="242" y="248"/>
                    </a:lnTo>
                    <a:lnTo>
                      <a:pt x="236" y="248"/>
                    </a:lnTo>
                    <a:lnTo>
                      <a:pt x="230" y="248"/>
                    </a:lnTo>
                    <a:lnTo>
                      <a:pt x="224" y="248"/>
                    </a:lnTo>
                    <a:lnTo>
                      <a:pt x="219" y="248"/>
                    </a:lnTo>
                    <a:lnTo>
                      <a:pt x="224" y="248"/>
                    </a:lnTo>
                    <a:lnTo>
                      <a:pt x="224" y="253"/>
                    </a:lnTo>
                    <a:lnTo>
                      <a:pt x="219" y="253"/>
                    </a:lnTo>
                    <a:lnTo>
                      <a:pt x="213" y="253"/>
                    </a:lnTo>
                    <a:lnTo>
                      <a:pt x="207" y="253"/>
                    </a:lnTo>
                    <a:lnTo>
                      <a:pt x="207" y="248"/>
                    </a:lnTo>
                    <a:lnTo>
                      <a:pt x="207" y="253"/>
                    </a:lnTo>
                    <a:lnTo>
                      <a:pt x="201" y="253"/>
                    </a:lnTo>
                    <a:lnTo>
                      <a:pt x="207" y="253"/>
                    </a:lnTo>
                    <a:lnTo>
                      <a:pt x="201" y="253"/>
                    </a:lnTo>
                    <a:lnTo>
                      <a:pt x="196" y="253"/>
                    </a:lnTo>
                    <a:lnTo>
                      <a:pt x="190" y="248"/>
                    </a:lnTo>
                    <a:lnTo>
                      <a:pt x="184" y="248"/>
                    </a:lnTo>
                    <a:lnTo>
                      <a:pt x="178" y="248"/>
                    </a:lnTo>
                    <a:lnTo>
                      <a:pt x="172" y="248"/>
                    </a:lnTo>
                    <a:lnTo>
                      <a:pt x="167" y="253"/>
                    </a:lnTo>
                    <a:lnTo>
                      <a:pt x="167" y="259"/>
                    </a:lnTo>
                    <a:lnTo>
                      <a:pt x="161" y="259"/>
                    </a:lnTo>
                    <a:lnTo>
                      <a:pt x="161" y="265"/>
                    </a:lnTo>
                    <a:lnTo>
                      <a:pt x="155" y="265"/>
                    </a:lnTo>
                    <a:lnTo>
                      <a:pt x="149" y="265"/>
                    </a:lnTo>
                    <a:lnTo>
                      <a:pt x="144" y="265"/>
                    </a:lnTo>
                    <a:lnTo>
                      <a:pt x="138" y="265"/>
                    </a:lnTo>
                    <a:lnTo>
                      <a:pt x="132" y="265"/>
                    </a:lnTo>
                    <a:lnTo>
                      <a:pt x="126" y="265"/>
                    </a:lnTo>
                    <a:lnTo>
                      <a:pt x="121" y="265"/>
                    </a:lnTo>
                    <a:lnTo>
                      <a:pt x="121" y="259"/>
                    </a:lnTo>
                    <a:lnTo>
                      <a:pt x="126" y="259"/>
                    </a:lnTo>
                    <a:lnTo>
                      <a:pt x="126" y="253"/>
                    </a:lnTo>
                    <a:lnTo>
                      <a:pt x="121" y="253"/>
                    </a:lnTo>
                    <a:lnTo>
                      <a:pt x="115" y="253"/>
                    </a:lnTo>
                    <a:lnTo>
                      <a:pt x="115" y="248"/>
                    </a:lnTo>
                    <a:lnTo>
                      <a:pt x="109" y="248"/>
                    </a:lnTo>
                    <a:lnTo>
                      <a:pt x="109" y="242"/>
                    </a:lnTo>
                    <a:lnTo>
                      <a:pt x="109" y="236"/>
                    </a:lnTo>
                    <a:lnTo>
                      <a:pt x="109" y="230"/>
                    </a:lnTo>
                    <a:lnTo>
                      <a:pt x="109" y="225"/>
                    </a:lnTo>
                    <a:lnTo>
                      <a:pt x="103" y="225"/>
                    </a:lnTo>
                    <a:lnTo>
                      <a:pt x="98" y="225"/>
                    </a:lnTo>
                    <a:lnTo>
                      <a:pt x="98" y="219"/>
                    </a:lnTo>
                    <a:lnTo>
                      <a:pt x="103" y="219"/>
                    </a:lnTo>
                    <a:lnTo>
                      <a:pt x="103" y="213"/>
                    </a:lnTo>
                    <a:lnTo>
                      <a:pt x="109" y="213"/>
                    </a:lnTo>
                    <a:lnTo>
                      <a:pt x="109" y="207"/>
                    </a:lnTo>
                    <a:lnTo>
                      <a:pt x="103" y="207"/>
                    </a:lnTo>
                    <a:lnTo>
                      <a:pt x="98" y="213"/>
                    </a:lnTo>
                    <a:lnTo>
                      <a:pt x="92" y="213"/>
                    </a:lnTo>
                    <a:lnTo>
                      <a:pt x="92" y="219"/>
                    </a:lnTo>
                    <a:lnTo>
                      <a:pt x="86" y="219"/>
                    </a:lnTo>
                    <a:lnTo>
                      <a:pt x="80" y="219"/>
                    </a:lnTo>
                    <a:lnTo>
                      <a:pt x="80" y="225"/>
                    </a:lnTo>
                    <a:lnTo>
                      <a:pt x="75" y="225"/>
                    </a:lnTo>
                    <a:lnTo>
                      <a:pt x="75" y="219"/>
                    </a:lnTo>
                    <a:lnTo>
                      <a:pt x="69" y="219"/>
                    </a:lnTo>
                    <a:lnTo>
                      <a:pt x="69" y="213"/>
                    </a:lnTo>
                    <a:lnTo>
                      <a:pt x="63" y="213"/>
                    </a:lnTo>
                    <a:lnTo>
                      <a:pt x="57" y="213"/>
                    </a:lnTo>
                    <a:lnTo>
                      <a:pt x="52" y="213"/>
                    </a:lnTo>
                    <a:lnTo>
                      <a:pt x="52" y="207"/>
                    </a:lnTo>
                    <a:lnTo>
                      <a:pt x="46" y="207"/>
                    </a:lnTo>
                    <a:lnTo>
                      <a:pt x="40" y="202"/>
                    </a:lnTo>
                    <a:lnTo>
                      <a:pt x="40" y="207"/>
                    </a:lnTo>
                    <a:lnTo>
                      <a:pt x="34" y="207"/>
                    </a:lnTo>
                    <a:lnTo>
                      <a:pt x="34" y="202"/>
                    </a:lnTo>
                    <a:lnTo>
                      <a:pt x="34" y="196"/>
                    </a:lnTo>
                    <a:lnTo>
                      <a:pt x="34" y="190"/>
                    </a:lnTo>
                    <a:lnTo>
                      <a:pt x="34" y="184"/>
                    </a:lnTo>
                    <a:lnTo>
                      <a:pt x="29" y="184"/>
                    </a:lnTo>
                    <a:lnTo>
                      <a:pt x="29" y="178"/>
                    </a:lnTo>
                    <a:lnTo>
                      <a:pt x="29" y="173"/>
                    </a:lnTo>
                    <a:lnTo>
                      <a:pt x="34" y="173"/>
                    </a:lnTo>
                    <a:lnTo>
                      <a:pt x="34" y="167"/>
                    </a:lnTo>
                    <a:lnTo>
                      <a:pt x="29" y="167"/>
                    </a:lnTo>
                    <a:lnTo>
                      <a:pt x="29" y="161"/>
                    </a:lnTo>
                    <a:lnTo>
                      <a:pt x="29" y="167"/>
                    </a:lnTo>
                    <a:lnTo>
                      <a:pt x="23" y="161"/>
                    </a:lnTo>
                    <a:lnTo>
                      <a:pt x="23" y="155"/>
                    </a:lnTo>
                    <a:lnTo>
                      <a:pt x="17" y="155"/>
                    </a:lnTo>
                    <a:lnTo>
                      <a:pt x="11" y="155"/>
                    </a:lnTo>
                    <a:lnTo>
                      <a:pt x="11" y="150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95" name="Freeform 405"/>
              <p:cNvSpPr>
                <a:spLocks/>
              </p:cNvSpPr>
              <p:nvPr/>
            </p:nvSpPr>
            <p:spPr bwMode="auto">
              <a:xfrm>
                <a:off x="310" y="1823"/>
                <a:ext cx="167" cy="173"/>
              </a:xfrm>
              <a:custGeom>
                <a:avLst/>
                <a:gdLst>
                  <a:gd name="T0" fmla="*/ 23 w 167"/>
                  <a:gd name="T1" fmla="*/ 17 h 173"/>
                  <a:gd name="T2" fmla="*/ 29 w 167"/>
                  <a:gd name="T3" fmla="*/ 6 h 173"/>
                  <a:gd name="T4" fmla="*/ 34 w 167"/>
                  <a:gd name="T5" fmla="*/ 17 h 173"/>
                  <a:gd name="T6" fmla="*/ 40 w 167"/>
                  <a:gd name="T7" fmla="*/ 6 h 173"/>
                  <a:gd name="T8" fmla="*/ 52 w 167"/>
                  <a:gd name="T9" fmla="*/ 0 h 173"/>
                  <a:gd name="T10" fmla="*/ 63 w 167"/>
                  <a:gd name="T11" fmla="*/ 12 h 173"/>
                  <a:gd name="T12" fmla="*/ 63 w 167"/>
                  <a:gd name="T13" fmla="*/ 6 h 173"/>
                  <a:gd name="T14" fmla="*/ 69 w 167"/>
                  <a:gd name="T15" fmla="*/ 6 h 173"/>
                  <a:gd name="T16" fmla="*/ 75 w 167"/>
                  <a:gd name="T17" fmla="*/ 6 h 173"/>
                  <a:gd name="T18" fmla="*/ 86 w 167"/>
                  <a:gd name="T19" fmla="*/ 0 h 173"/>
                  <a:gd name="T20" fmla="*/ 92 w 167"/>
                  <a:gd name="T21" fmla="*/ 12 h 173"/>
                  <a:gd name="T22" fmla="*/ 103 w 167"/>
                  <a:gd name="T23" fmla="*/ 17 h 173"/>
                  <a:gd name="T24" fmla="*/ 103 w 167"/>
                  <a:gd name="T25" fmla="*/ 23 h 173"/>
                  <a:gd name="T26" fmla="*/ 103 w 167"/>
                  <a:gd name="T27" fmla="*/ 29 h 173"/>
                  <a:gd name="T28" fmla="*/ 103 w 167"/>
                  <a:gd name="T29" fmla="*/ 35 h 173"/>
                  <a:gd name="T30" fmla="*/ 109 w 167"/>
                  <a:gd name="T31" fmla="*/ 46 h 173"/>
                  <a:gd name="T32" fmla="*/ 121 w 167"/>
                  <a:gd name="T33" fmla="*/ 52 h 173"/>
                  <a:gd name="T34" fmla="*/ 126 w 167"/>
                  <a:gd name="T35" fmla="*/ 63 h 173"/>
                  <a:gd name="T36" fmla="*/ 126 w 167"/>
                  <a:gd name="T37" fmla="*/ 81 h 173"/>
                  <a:gd name="T38" fmla="*/ 132 w 167"/>
                  <a:gd name="T39" fmla="*/ 92 h 173"/>
                  <a:gd name="T40" fmla="*/ 132 w 167"/>
                  <a:gd name="T41" fmla="*/ 104 h 173"/>
                  <a:gd name="T42" fmla="*/ 132 w 167"/>
                  <a:gd name="T43" fmla="*/ 109 h 173"/>
                  <a:gd name="T44" fmla="*/ 144 w 167"/>
                  <a:gd name="T45" fmla="*/ 115 h 173"/>
                  <a:gd name="T46" fmla="*/ 149 w 167"/>
                  <a:gd name="T47" fmla="*/ 127 h 173"/>
                  <a:gd name="T48" fmla="*/ 155 w 167"/>
                  <a:gd name="T49" fmla="*/ 132 h 173"/>
                  <a:gd name="T50" fmla="*/ 161 w 167"/>
                  <a:gd name="T51" fmla="*/ 144 h 173"/>
                  <a:gd name="T52" fmla="*/ 161 w 167"/>
                  <a:gd name="T53" fmla="*/ 150 h 173"/>
                  <a:gd name="T54" fmla="*/ 155 w 167"/>
                  <a:gd name="T55" fmla="*/ 155 h 173"/>
                  <a:gd name="T56" fmla="*/ 155 w 167"/>
                  <a:gd name="T57" fmla="*/ 161 h 173"/>
                  <a:gd name="T58" fmla="*/ 144 w 167"/>
                  <a:gd name="T59" fmla="*/ 150 h 173"/>
                  <a:gd name="T60" fmla="*/ 138 w 167"/>
                  <a:gd name="T61" fmla="*/ 150 h 173"/>
                  <a:gd name="T62" fmla="*/ 138 w 167"/>
                  <a:gd name="T63" fmla="*/ 167 h 173"/>
                  <a:gd name="T64" fmla="*/ 126 w 167"/>
                  <a:gd name="T65" fmla="*/ 173 h 173"/>
                  <a:gd name="T66" fmla="*/ 121 w 167"/>
                  <a:gd name="T67" fmla="*/ 167 h 173"/>
                  <a:gd name="T68" fmla="*/ 121 w 167"/>
                  <a:gd name="T69" fmla="*/ 150 h 173"/>
                  <a:gd name="T70" fmla="*/ 109 w 167"/>
                  <a:gd name="T71" fmla="*/ 144 h 173"/>
                  <a:gd name="T72" fmla="*/ 98 w 167"/>
                  <a:gd name="T73" fmla="*/ 138 h 173"/>
                  <a:gd name="T74" fmla="*/ 86 w 167"/>
                  <a:gd name="T75" fmla="*/ 132 h 173"/>
                  <a:gd name="T76" fmla="*/ 80 w 167"/>
                  <a:gd name="T77" fmla="*/ 132 h 173"/>
                  <a:gd name="T78" fmla="*/ 69 w 167"/>
                  <a:gd name="T79" fmla="*/ 127 h 173"/>
                  <a:gd name="T80" fmla="*/ 63 w 167"/>
                  <a:gd name="T81" fmla="*/ 121 h 173"/>
                  <a:gd name="T82" fmla="*/ 52 w 167"/>
                  <a:gd name="T83" fmla="*/ 115 h 173"/>
                  <a:gd name="T84" fmla="*/ 46 w 167"/>
                  <a:gd name="T85" fmla="*/ 98 h 173"/>
                  <a:gd name="T86" fmla="*/ 40 w 167"/>
                  <a:gd name="T87" fmla="*/ 98 h 173"/>
                  <a:gd name="T88" fmla="*/ 29 w 167"/>
                  <a:gd name="T89" fmla="*/ 104 h 173"/>
                  <a:gd name="T90" fmla="*/ 23 w 167"/>
                  <a:gd name="T91" fmla="*/ 92 h 173"/>
                  <a:gd name="T92" fmla="*/ 17 w 167"/>
                  <a:gd name="T93" fmla="*/ 92 h 173"/>
                  <a:gd name="T94" fmla="*/ 23 w 167"/>
                  <a:gd name="T95" fmla="*/ 81 h 173"/>
                  <a:gd name="T96" fmla="*/ 17 w 167"/>
                  <a:gd name="T97" fmla="*/ 69 h 173"/>
                  <a:gd name="T98" fmla="*/ 29 w 167"/>
                  <a:gd name="T99" fmla="*/ 63 h 173"/>
                  <a:gd name="T100" fmla="*/ 17 w 167"/>
                  <a:gd name="T101" fmla="*/ 58 h 173"/>
                  <a:gd name="T102" fmla="*/ 11 w 167"/>
                  <a:gd name="T103" fmla="*/ 46 h 173"/>
                  <a:gd name="T104" fmla="*/ 5 w 167"/>
                  <a:gd name="T105" fmla="*/ 35 h 173"/>
                  <a:gd name="T106" fmla="*/ 5 w 167"/>
                  <a:gd name="T107" fmla="*/ 29 h 173"/>
                  <a:gd name="T108" fmla="*/ 17 w 167"/>
                  <a:gd name="T109" fmla="*/ 23 h 17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7" h="173">
                    <a:moveTo>
                      <a:pt x="17" y="23"/>
                    </a:moveTo>
                    <a:lnTo>
                      <a:pt x="17" y="17"/>
                    </a:lnTo>
                    <a:lnTo>
                      <a:pt x="23" y="17"/>
                    </a:lnTo>
                    <a:lnTo>
                      <a:pt x="23" y="12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29" y="12"/>
                    </a:lnTo>
                    <a:lnTo>
                      <a:pt x="34" y="12"/>
                    </a:lnTo>
                    <a:lnTo>
                      <a:pt x="34" y="17"/>
                    </a:lnTo>
                    <a:lnTo>
                      <a:pt x="34" y="12"/>
                    </a:lnTo>
                    <a:lnTo>
                      <a:pt x="40" y="12"/>
                    </a:lnTo>
                    <a:lnTo>
                      <a:pt x="40" y="6"/>
                    </a:lnTo>
                    <a:lnTo>
                      <a:pt x="46" y="6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2" y="6"/>
                    </a:lnTo>
                    <a:lnTo>
                      <a:pt x="57" y="6"/>
                    </a:lnTo>
                    <a:lnTo>
                      <a:pt x="63" y="12"/>
                    </a:lnTo>
                    <a:lnTo>
                      <a:pt x="63" y="6"/>
                    </a:lnTo>
                    <a:lnTo>
                      <a:pt x="63" y="12"/>
                    </a:lnTo>
                    <a:lnTo>
                      <a:pt x="63" y="6"/>
                    </a:lnTo>
                    <a:lnTo>
                      <a:pt x="69" y="6"/>
                    </a:lnTo>
                    <a:lnTo>
                      <a:pt x="63" y="6"/>
                    </a:lnTo>
                    <a:lnTo>
                      <a:pt x="69" y="6"/>
                    </a:lnTo>
                    <a:lnTo>
                      <a:pt x="69" y="0"/>
                    </a:lnTo>
                    <a:lnTo>
                      <a:pt x="69" y="6"/>
                    </a:lnTo>
                    <a:lnTo>
                      <a:pt x="75" y="6"/>
                    </a:lnTo>
                    <a:lnTo>
                      <a:pt x="80" y="6"/>
                    </a:lnTo>
                    <a:lnTo>
                      <a:pt x="86" y="6"/>
                    </a:lnTo>
                    <a:lnTo>
                      <a:pt x="86" y="0"/>
                    </a:lnTo>
                    <a:lnTo>
                      <a:pt x="86" y="6"/>
                    </a:lnTo>
                    <a:lnTo>
                      <a:pt x="86" y="12"/>
                    </a:lnTo>
                    <a:lnTo>
                      <a:pt x="92" y="12"/>
                    </a:lnTo>
                    <a:lnTo>
                      <a:pt x="98" y="12"/>
                    </a:lnTo>
                    <a:lnTo>
                      <a:pt x="98" y="17"/>
                    </a:lnTo>
                    <a:lnTo>
                      <a:pt x="103" y="17"/>
                    </a:lnTo>
                    <a:lnTo>
                      <a:pt x="98" y="17"/>
                    </a:lnTo>
                    <a:lnTo>
                      <a:pt x="103" y="17"/>
                    </a:lnTo>
                    <a:lnTo>
                      <a:pt x="103" y="23"/>
                    </a:lnTo>
                    <a:lnTo>
                      <a:pt x="109" y="23"/>
                    </a:lnTo>
                    <a:lnTo>
                      <a:pt x="103" y="23"/>
                    </a:lnTo>
                    <a:lnTo>
                      <a:pt x="103" y="29"/>
                    </a:lnTo>
                    <a:lnTo>
                      <a:pt x="103" y="35"/>
                    </a:lnTo>
                    <a:lnTo>
                      <a:pt x="98" y="35"/>
                    </a:lnTo>
                    <a:lnTo>
                      <a:pt x="103" y="35"/>
                    </a:lnTo>
                    <a:lnTo>
                      <a:pt x="109" y="35"/>
                    </a:lnTo>
                    <a:lnTo>
                      <a:pt x="109" y="40"/>
                    </a:lnTo>
                    <a:lnTo>
                      <a:pt x="109" y="46"/>
                    </a:lnTo>
                    <a:lnTo>
                      <a:pt x="115" y="46"/>
                    </a:lnTo>
                    <a:lnTo>
                      <a:pt x="121" y="46"/>
                    </a:lnTo>
                    <a:lnTo>
                      <a:pt x="121" y="52"/>
                    </a:lnTo>
                    <a:lnTo>
                      <a:pt x="126" y="52"/>
                    </a:lnTo>
                    <a:lnTo>
                      <a:pt x="126" y="58"/>
                    </a:lnTo>
                    <a:lnTo>
                      <a:pt x="126" y="63"/>
                    </a:lnTo>
                    <a:lnTo>
                      <a:pt x="126" y="69"/>
                    </a:lnTo>
                    <a:lnTo>
                      <a:pt x="126" y="75"/>
                    </a:lnTo>
                    <a:lnTo>
                      <a:pt x="126" y="81"/>
                    </a:lnTo>
                    <a:lnTo>
                      <a:pt x="126" y="86"/>
                    </a:lnTo>
                    <a:lnTo>
                      <a:pt x="132" y="86"/>
                    </a:lnTo>
                    <a:lnTo>
                      <a:pt x="132" y="92"/>
                    </a:lnTo>
                    <a:lnTo>
                      <a:pt x="138" y="98"/>
                    </a:lnTo>
                    <a:lnTo>
                      <a:pt x="132" y="98"/>
                    </a:lnTo>
                    <a:lnTo>
                      <a:pt x="132" y="104"/>
                    </a:lnTo>
                    <a:lnTo>
                      <a:pt x="138" y="104"/>
                    </a:lnTo>
                    <a:lnTo>
                      <a:pt x="132" y="104"/>
                    </a:lnTo>
                    <a:lnTo>
                      <a:pt x="132" y="109"/>
                    </a:lnTo>
                    <a:lnTo>
                      <a:pt x="138" y="109"/>
                    </a:lnTo>
                    <a:lnTo>
                      <a:pt x="144" y="109"/>
                    </a:lnTo>
                    <a:lnTo>
                      <a:pt x="144" y="115"/>
                    </a:lnTo>
                    <a:lnTo>
                      <a:pt x="144" y="121"/>
                    </a:lnTo>
                    <a:lnTo>
                      <a:pt x="149" y="121"/>
                    </a:lnTo>
                    <a:lnTo>
                      <a:pt x="149" y="127"/>
                    </a:lnTo>
                    <a:lnTo>
                      <a:pt x="144" y="127"/>
                    </a:lnTo>
                    <a:lnTo>
                      <a:pt x="149" y="132"/>
                    </a:lnTo>
                    <a:lnTo>
                      <a:pt x="155" y="132"/>
                    </a:lnTo>
                    <a:lnTo>
                      <a:pt x="155" y="138"/>
                    </a:lnTo>
                    <a:lnTo>
                      <a:pt x="161" y="138"/>
                    </a:lnTo>
                    <a:lnTo>
                      <a:pt x="161" y="144"/>
                    </a:lnTo>
                    <a:lnTo>
                      <a:pt x="167" y="144"/>
                    </a:lnTo>
                    <a:lnTo>
                      <a:pt x="167" y="150"/>
                    </a:lnTo>
                    <a:lnTo>
                      <a:pt x="161" y="150"/>
                    </a:lnTo>
                    <a:lnTo>
                      <a:pt x="161" y="155"/>
                    </a:lnTo>
                    <a:lnTo>
                      <a:pt x="155" y="150"/>
                    </a:lnTo>
                    <a:lnTo>
                      <a:pt x="155" y="155"/>
                    </a:lnTo>
                    <a:lnTo>
                      <a:pt x="155" y="161"/>
                    </a:lnTo>
                    <a:lnTo>
                      <a:pt x="155" y="155"/>
                    </a:lnTo>
                    <a:lnTo>
                      <a:pt x="155" y="161"/>
                    </a:lnTo>
                    <a:lnTo>
                      <a:pt x="149" y="161"/>
                    </a:lnTo>
                    <a:lnTo>
                      <a:pt x="149" y="155"/>
                    </a:lnTo>
                    <a:lnTo>
                      <a:pt x="144" y="150"/>
                    </a:lnTo>
                    <a:lnTo>
                      <a:pt x="144" y="155"/>
                    </a:lnTo>
                    <a:lnTo>
                      <a:pt x="144" y="150"/>
                    </a:lnTo>
                    <a:lnTo>
                      <a:pt x="138" y="150"/>
                    </a:lnTo>
                    <a:lnTo>
                      <a:pt x="138" y="155"/>
                    </a:lnTo>
                    <a:lnTo>
                      <a:pt x="138" y="161"/>
                    </a:lnTo>
                    <a:lnTo>
                      <a:pt x="138" y="167"/>
                    </a:lnTo>
                    <a:lnTo>
                      <a:pt x="132" y="167"/>
                    </a:lnTo>
                    <a:lnTo>
                      <a:pt x="132" y="173"/>
                    </a:lnTo>
                    <a:lnTo>
                      <a:pt x="126" y="173"/>
                    </a:lnTo>
                    <a:lnTo>
                      <a:pt x="121" y="173"/>
                    </a:lnTo>
                    <a:lnTo>
                      <a:pt x="126" y="167"/>
                    </a:lnTo>
                    <a:lnTo>
                      <a:pt x="121" y="167"/>
                    </a:lnTo>
                    <a:lnTo>
                      <a:pt x="121" y="161"/>
                    </a:lnTo>
                    <a:lnTo>
                      <a:pt x="121" y="155"/>
                    </a:lnTo>
                    <a:lnTo>
                      <a:pt x="121" y="150"/>
                    </a:lnTo>
                    <a:lnTo>
                      <a:pt x="115" y="150"/>
                    </a:lnTo>
                    <a:lnTo>
                      <a:pt x="109" y="150"/>
                    </a:lnTo>
                    <a:lnTo>
                      <a:pt x="109" y="144"/>
                    </a:lnTo>
                    <a:lnTo>
                      <a:pt x="103" y="144"/>
                    </a:lnTo>
                    <a:lnTo>
                      <a:pt x="103" y="138"/>
                    </a:lnTo>
                    <a:lnTo>
                      <a:pt x="98" y="138"/>
                    </a:lnTo>
                    <a:lnTo>
                      <a:pt x="98" y="132"/>
                    </a:lnTo>
                    <a:lnTo>
                      <a:pt x="92" y="132"/>
                    </a:lnTo>
                    <a:lnTo>
                      <a:pt x="86" y="132"/>
                    </a:lnTo>
                    <a:lnTo>
                      <a:pt x="86" y="138"/>
                    </a:lnTo>
                    <a:lnTo>
                      <a:pt x="86" y="132"/>
                    </a:lnTo>
                    <a:lnTo>
                      <a:pt x="80" y="132"/>
                    </a:lnTo>
                    <a:lnTo>
                      <a:pt x="75" y="132"/>
                    </a:lnTo>
                    <a:lnTo>
                      <a:pt x="75" y="127"/>
                    </a:lnTo>
                    <a:lnTo>
                      <a:pt x="69" y="127"/>
                    </a:lnTo>
                    <a:lnTo>
                      <a:pt x="63" y="127"/>
                    </a:lnTo>
                    <a:lnTo>
                      <a:pt x="57" y="121"/>
                    </a:lnTo>
                    <a:lnTo>
                      <a:pt x="63" y="121"/>
                    </a:lnTo>
                    <a:lnTo>
                      <a:pt x="57" y="121"/>
                    </a:lnTo>
                    <a:lnTo>
                      <a:pt x="57" y="115"/>
                    </a:lnTo>
                    <a:lnTo>
                      <a:pt x="52" y="115"/>
                    </a:lnTo>
                    <a:lnTo>
                      <a:pt x="52" y="109"/>
                    </a:lnTo>
                    <a:lnTo>
                      <a:pt x="52" y="104"/>
                    </a:lnTo>
                    <a:lnTo>
                      <a:pt x="46" y="98"/>
                    </a:lnTo>
                    <a:lnTo>
                      <a:pt x="40" y="98"/>
                    </a:lnTo>
                    <a:lnTo>
                      <a:pt x="40" y="104"/>
                    </a:lnTo>
                    <a:lnTo>
                      <a:pt x="40" y="98"/>
                    </a:lnTo>
                    <a:lnTo>
                      <a:pt x="40" y="104"/>
                    </a:lnTo>
                    <a:lnTo>
                      <a:pt x="34" y="104"/>
                    </a:lnTo>
                    <a:lnTo>
                      <a:pt x="29" y="104"/>
                    </a:lnTo>
                    <a:lnTo>
                      <a:pt x="29" y="98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17" y="92"/>
                    </a:lnTo>
                    <a:lnTo>
                      <a:pt x="17" y="86"/>
                    </a:lnTo>
                    <a:lnTo>
                      <a:pt x="17" y="81"/>
                    </a:lnTo>
                    <a:lnTo>
                      <a:pt x="23" y="81"/>
                    </a:lnTo>
                    <a:lnTo>
                      <a:pt x="23" y="75"/>
                    </a:lnTo>
                    <a:lnTo>
                      <a:pt x="17" y="75"/>
                    </a:lnTo>
                    <a:lnTo>
                      <a:pt x="17" y="69"/>
                    </a:lnTo>
                    <a:lnTo>
                      <a:pt x="23" y="69"/>
                    </a:lnTo>
                    <a:lnTo>
                      <a:pt x="23" y="63"/>
                    </a:lnTo>
                    <a:lnTo>
                      <a:pt x="29" y="63"/>
                    </a:lnTo>
                    <a:lnTo>
                      <a:pt x="23" y="63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11" y="52"/>
                    </a:lnTo>
                    <a:lnTo>
                      <a:pt x="11" y="46"/>
                    </a:lnTo>
                    <a:lnTo>
                      <a:pt x="11" y="40"/>
                    </a:lnTo>
                    <a:lnTo>
                      <a:pt x="5" y="40"/>
                    </a:lnTo>
                    <a:lnTo>
                      <a:pt x="5" y="35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1" y="29"/>
                    </a:lnTo>
                    <a:lnTo>
                      <a:pt x="11" y="23"/>
                    </a:lnTo>
                    <a:lnTo>
                      <a:pt x="17" y="2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42999">
                    <a:srgbClr val="D4FAD2"/>
                  </a:gs>
                  <a:gs pos="53999">
                    <a:srgbClr val="FFFF00"/>
                  </a:gs>
                  <a:gs pos="100000">
                    <a:srgbClr val="FFFF00"/>
                  </a:gs>
                </a:gsLst>
                <a:lin ang="114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96" name="Freeform 406"/>
              <p:cNvSpPr>
                <a:spLocks/>
              </p:cNvSpPr>
              <p:nvPr/>
            </p:nvSpPr>
            <p:spPr bwMode="auto">
              <a:xfrm>
                <a:off x="379" y="1961"/>
                <a:ext cx="207" cy="207"/>
              </a:xfrm>
              <a:custGeom>
                <a:avLst/>
                <a:gdLst>
                  <a:gd name="T0" fmla="*/ 103 w 207"/>
                  <a:gd name="T1" fmla="*/ 6 h 207"/>
                  <a:gd name="T2" fmla="*/ 109 w 207"/>
                  <a:gd name="T3" fmla="*/ 12 h 207"/>
                  <a:gd name="T4" fmla="*/ 121 w 207"/>
                  <a:gd name="T5" fmla="*/ 17 h 207"/>
                  <a:gd name="T6" fmla="*/ 121 w 207"/>
                  <a:gd name="T7" fmla="*/ 29 h 207"/>
                  <a:gd name="T8" fmla="*/ 126 w 207"/>
                  <a:gd name="T9" fmla="*/ 23 h 207"/>
                  <a:gd name="T10" fmla="*/ 138 w 207"/>
                  <a:gd name="T11" fmla="*/ 35 h 207"/>
                  <a:gd name="T12" fmla="*/ 138 w 207"/>
                  <a:gd name="T13" fmla="*/ 58 h 207"/>
                  <a:gd name="T14" fmla="*/ 155 w 207"/>
                  <a:gd name="T15" fmla="*/ 69 h 207"/>
                  <a:gd name="T16" fmla="*/ 161 w 207"/>
                  <a:gd name="T17" fmla="*/ 75 h 207"/>
                  <a:gd name="T18" fmla="*/ 167 w 207"/>
                  <a:gd name="T19" fmla="*/ 92 h 207"/>
                  <a:gd name="T20" fmla="*/ 161 w 207"/>
                  <a:gd name="T21" fmla="*/ 104 h 207"/>
                  <a:gd name="T22" fmla="*/ 178 w 207"/>
                  <a:gd name="T23" fmla="*/ 115 h 207"/>
                  <a:gd name="T24" fmla="*/ 190 w 207"/>
                  <a:gd name="T25" fmla="*/ 133 h 207"/>
                  <a:gd name="T26" fmla="*/ 190 w 207"/>
                  <a:gd name="T27" fmla="*/ 144 h 207"/>
                  <a:gd name="T28" fmla="*/ 201 w 207"/>
                  <a:gd name="T29" fmla="*/ 144 h 207"/>
                  <a:gd name="T30" fmla="*/ 201 w 207"/>
                  <a:gd name="T31" fmla="*/ 156 h 207"/>
                  <a:gd name="T32" fmla="*/ 207 w 207"/>
                  <a:gd name="T33" fmla="*/ 161 h 207"/>
                  <a:gd name="T34" fmla="*/ 207 w 207"/>
                  <a:gd name="T35" fmla="*/ 184 h 207"/>
                  <a:gd name="T36" fmla="*/ 201 w 207"/>
                  <a:gd name="T37" fmla="*/ 196 h 207"/>
                  <a:gd name="T38" fmla="*/ 184 w 207"/>
                  <a:gd name="T39" fmla="*/ 190 h 207"/>
                  <a:gd name="T40" fmla="*/ 167 w 207"/>
                  <a:gd name="T41" fmla="*/ 167 h 207"/>
                  <a:gd name="T42" fmla="*/ 144 w 207"/>
                  <a:gd name="T43" fmla="*/ 167 h 207"/>
                  <a:gd name="T44" fmla="*/ 132 w 207"/>
                  <a:gd name="T45" fmla="*/ 167 h 207"/>
                  <a:gd name="T46" fmla="*/ 121 w 207"/>
                  <a:gd name="T47" fmla="*/ 167 h 207"/>
                  <a:gd name="T48" fmla="*/ 115 w 207"/>
                  <a:gd name="T49" fmla="*/ 184 h 207"/>
                  <a:gd name="T50" fmla="*/ 103 w 207"/>
                  <a:gd name="T51" fmla="*/ 196 h 207"/>
                  <a:gd name="T52" fmla="*/ 92 w 207"/>
                  <a:gd name="T53" fmla="*/ 196 h 207"/>
                  <a:gd name="T54" fmla="*/ 75 w 207"/>
                  <a:gd name="T55" fmla="*/ 202 h 207"/>
                  <a:gd name="T56" fmla="*/ 57 w 207"/>
                  <a:gd name="T57" fmla="*/ 207 h 207"/>
                  <a:gd name="T58" fmla="*/ 40 w 207"/>
                  <a:gd name="T59" fmla="*/ 196 h 207"/>
                  <a:gd name="T60" fmla="*/ 34 w 207"/>
                  <a:gd name="T61" fmla="*/ 202 h 207"/>
                  <a:gd name="T62" fmla="*/ 23 w 207"/>
                  <a:gd name="T63" fmla="*/ 184 h 207"/>
                  <a:gd name="T64" fmla="*/ 6 w 207"/>
                  <a:gd name="T65" fmla="*/ 173 h 207"/>
                  <a:gd name="T66" fmla="*/ 11 w 207"/>
                  <a:gd name="T67" fmla="*/ 156 h 207"/>
                  <a:gd name="T68" fmla="*/ 0 w 207"/>
                  <a:gd name="T69" fmla="*/ 144 h 207"/>
                  <a:gd name="T70" fmla="*/ 6 w 207"/>
                  <a:gd name="T71" fmla="*/ 133 h 207"/>
                  <a:gd name="T72" fmla="*/ 17 w 207"/>
                  <a:gd name="T73" fmla="*/ 121 h 207"/>
                  <a:gd name="T74" fmla="*/ 29 w 207"/>
                  <a:gd name="T75" fmla="*/ 110 h 207"/>
                  <a:gd name="T76" fmla="*/ 40 w 207"/>
                  <a:gd name="T77" fmla="*/ 98 h 207"/>
                  <a:gd name="T78" fmla="*/ 46 w 207"/>
                  <a:gd name="T79" fmla="*/ 92 h 207"/>
                  <a:gd name="T80" fmla="*/ 40 w 207"/>
                  <a:gd name="T81" fmla="*/ 87 h 207"/>
                  <a:gd name="T82" fmla="*/ 46 w 207"/>
                  <a:gd name="T83" fmla="*/ 75 h 207"/>
                  <a:gd name="T84" fmla="*/ 52 w 207"/>
                  <a:gd name="T85" fmla="*/ 69 h 207"/>
                  <a:gd name="T86" fmla="*/ 52 w 207"/>
                  <a:gd name="T87" fmla="*/ 69 h 207"/>
                  <a:gd name="T88" fmla="*/ 52 w 207"/>
                  <a:gd name="T89" fmla="*/ 63 h 207"/>
                  <a:gd name="T90" fmla="*/ 46 w 207"/>
                  <a:gd name="T91" fmla="*/ 52 h 207"/>
                  <a:gd name="T92" fmla="*/ 52 w 207"/>
                  <a:gd name="T93" fmla="*/ 46 h 207"/>
                  <a:gd name="T94" fmla="*/ 57 w 207"/>
                  <a:gd name="T95" fmla="*/ 40 h 207"/>
                  <a:gd name="T96" fmla="*/ 69 w 207"/>
                  <a:gd name="T97" fmla="*/ 29 h 207"/>
                  <a:gd name="T98" fmla="*/ 75 w 207"/>
                  <a:gd name="T99" fmla="*/ 12 h 207"/>
                  <a:gd name="T100" fmla="*/ 80 w 207"/>
                  <a:gd name="T101" fmla="*/ 23 h 207"/>
                  <a:gd name="T102" fmla="*/ 86 w 207"/>
                  <a:gd name="T103" fmla="*/ 17 h 207"/>
                  <a:gd name="T104" fmla="*/ 98 w 207"/>
                  <a:gd name="T105" fmla="*/ 12 h 20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7" h="207">
                    <a:moveTo>
                      <a:pt x="92" y="0"/>
                    </a:moveTo>
                    <a:lnTo>
                      <a:pt x="98" y="0"/>
                    </a:lnTo>
                    <a:lnTo>
                      <a:pt x="98" y="6"/>
                    </a:lnTo>
                    <a:lnTo>
                      <a:pt x="103" y="6"/>
                    </a:lnTo>
                    <a:lnTo>
                      <a:pt x="109" y="6"/>
                    </a:lnTo>
                    <a:lnTo>
                      <a:pt x="109" y="12"/>
                    </a:lnTo>
                    <a:lnTo>
                      <a:pt x="115" y="12"/>
                    </a:lnTo>
                    <a:lnTo>
                      <a:pt x="109" y="12"/>
                    </a:lnTo>
                    <a:lnTo>
                      <a:pt x="109" y="17"/>
                    </a:lnTo>
                    <a:lnTo>
                      <a:pt x="115" y="17"/>
                    </a:lnTo>
                    <a:lnTo>
                      <a:pt x="115" y="12"/>
                    </a:lnTo>
                    <a:lnTo>
                      <a:pt x="121" y="17"/>
                    </a:lnTo>
                    <a:lnTo>
                      <a:pt x="121" y="23"/>
                    </a:lnTo>
                    <a:lnTo>
                      <a:pt x="115" y="23"/>
                    </a:lnTo>
                    <a:lnTo>
                      <a:pt x="115" y="29"/>
                    </a:lnTo>
                    <a:lnTo>
                      <a:pt x="121" y="29"/>
                    </a:lnTo>
                    <a:lnTo>
                      <a:pt x="121" y="23"/>
                    </a:lnTo>
                    <a:lnTo>
                      <a:pt x="121" y="29"/>
                    </a:lnTo>
                    <a:lnTo>
                      <a:pt x="126" y="29"/>
                    </a:lnTo>
                    <a:lnTo>
                      <a:pt x="126" y="23"/>
                    </a:lnTo>
                    <a:lnTo>
                      <a:pt x="126" y="29"/>
                    </a:lnTo>
                    <a:lnTo>
                      <a:pt x="132" y="29"/>
                    </a:lnTo>
                    <a:lnTo>
                      <a:pt x="132" y="35"/>
                    </a:lnTo>
                    <a:lnTo>
                      <a:pt x="138" y="35"/>
                    </a:lnTo>
                    <a:lnTo>
                      <a:pt x="138" y="40"/>
                    </a:lnTo>
                    <a:lnTo>
                      <a:pt x="132" y="40"/>
                    </a:lnTo>
                    <a:lnTo>
                      <a:pt x="138" y="52"/>
                    </a:lnTo>
                    <a:lnTo>
                      <a:pt x="138" y="58"/>
                    </a:lnTo>
                    <a:lnTo>
                      <a:pt x="144" y="58"/>
                    </a:lnTo>
                    <a:lnTo>
                      <a:pt x="144" y="63"/>
                    </a:lnTo>
                    <a:lnTo>
                      <a:pt x="149" y="63"/>
                    </a:lnTo>
                    <a:lnTo>
                      <a:pt x="155" y="69"/>
                    </a:lnTo>
                    <a:lnTo>
                      <a:pt x="155" y="75"/>
                    </a:lnTo>
                    <a:lnTo>
                      <a:pt x="155" y="69"/>
                    </a:lnTo>
                    <a:lnTo>
                      <a:pt x="155" y="75"/>
                    </a:lnTo>
                    <a:lnTo>
                      <a:pt x="161" y="75"/>
                    </a:lnTo>
                    <a:lnTo>
                      <a:pt x="161" y="81"/>
                    </a:lnTo>
                    <a:lnTo>
                      <a:pt x="167" y="81"/>
                    </a:lnTo>
                    <a:lnTo>
                      <a:pt x="167" y="87"/>
                    </a:lnTo>
                    <a:lnTo>
                      <a:pt x="167" y="92"/>
                    </a:lnTo>
                    <a:lnTo>
                      <a:pt x="172" y="92"/>
                    </a:lnTo>
                    <a:lnTo>
                      <a:pt x="172" y="98"/>
                    </a:lnTo>
                    <a:lnTo>
                      <a:pt x="167" y="98"/>
                    </a:lnTo>
                    <a:lnTo>
                      <a:pt x="161" y="104"/>
                    </a:lnTo>
                    <a:lnTo>
                      <a:pt x="167" y="104"/>
                    </a:lnTo>
                    <a:lnTo>
                      <a:pt x="167" y="110"/>
                    </a:lnTo>
                    <a:lnTo>
                      <a:pt x="172" y="115"/>
                    </a:lnTo>
                    <a:lnTo>
                      <a:pt x="178" y="115"/>
                    </a:lnTo>
                    <a:lnTo>
                      <a:pt x="178" y="121"/>
                    </a:lnTo>
                    <a:lnTo>
                      <a:pt x="184" y="121"/>
                    </a:lnTo>
                    <a:lnTo>
                      <a:pt x="184" y="127"/>
                    </a:lnTo>
                    <a:lnTo>
                      <a:pt x="190" y="133"/>
                    </a:lnTo>
                    <a:lnTo>
                      <a:pt x="184" y="133"/>
                    </a:lnTo>
                    <a:lnTo>
                      <a:pt x="190" y="133"/>
                    </a:lnTo>
                    <a:lnTo>
                      <a:pt x="190" y="138"/>
                    </a:lnTo>
                    <a:lnTo>
                      <a:pt x="190" y="144"/>
                    </a:lnTo>
                    <a:lnTo>
                      <a:pt x="195" y="144"/>
                    </a:lnTo>
                    <a:lnTo>
                      <a:pt x="195" y="150"/>
                    </a:lnTo>
                    <a:lnTo>
                      <a:pt x="195" y="144"/>
                    </a:lnTo>
                    <a:lnTo>
                      <a:pt x="201" y="144"/>
                    </a:lnTo>
                    <a:lnTo>
                      <a:pt x="201" y="150"/>
                    </a:lnTo>
                    <a:lnTo>
                      <a:pt x="201" y="144"/>
                    </a:lnTo>
                    <a:lnTo>
                      <a:pt x="201" y="150"/>
                    </a:lnTo>
                    <a:lnTo>
                      <a:pt x="201" y="156"/>
                    </a:lnTo>
                    <a:lnTo>
                      <a:pt x="201" y="150"/>
                    </a:lnTo>
                    <a:lnTo>
                      <a:pt x="201" y="156"/>
                    </a:lnTo>
                    <a:lnTo>
                      <a:pt x="201" y="161"/>
                    </a:lnTo>
                    <a:lnTo>
                      <a:pt x="207" y="161"/>
                    </a:lnTo>
                    <a:lnTo>
                      <a:pt x="207" y="167"/>
                    </a:lnTo>
                    <a:lnTo>
                      <a:pt x="207" y="173"/>
                    </a:lnTo>
                    <a:lnTo>
                      <a:pt x="207" y="179"/>
                    </a:lnTo>
                    <a:lnTo>
                      <a:pt x="207" y="184"/>
                    </a:lnTo>
                    <a:lnTo>
                      <a:pt x="201" y="190"/>
                    </a:lnTo>
                    <a:lnTo>
                      <a:pt x="201" y="196"/>
                    </a:lnTo>
                    <a:lnTo>
                      <a:pt x="195" y="196"/>
                    </a:lnTo>
                    <a:lnTo>
                      <a:pt x="201" y="196"/>
                    </a:lnTo>
                    <a:lnTo>
                      <a:pt x="195" y="196"/>
                    </a:lnTo>
                    <a:lnTo>
                      <a:pt x="195" y="190"/>
                    </a:lnTo>
                    <a:lnTo>
                      <a:pt x="190" y="190"/>
                    </a:lnTo>
                    <a:lnTo>
                      <a:pt x="184" y="190"/>
                    </a:lnTo>
                    <a:lnTo>
                      <a:pt x="178" y="184"/>
                    </a:lnTo>
                    <a:lnTo>
                      <a:pt x="172" y="179"/>
                    </a:lnTo>
                    <a:lnTo>
                      <a:pt x="167" y="173"/>
                    </a:lnTo>
                    <a:lnTo>
                      <a:pt x="167" y="167"/>
                    </a:lnTo>
                    <a:lnTo>
                      <a:pt x="161" y="167"/>
                    </a:lnTo>
                    <a:lnTo>
                      <a:pt x="155" y="167"/>
                    </a:lnTo>
                    <a:lnTo>
                      <a:pt x="149" y="167"/>
                    </a:lnTo>
                    <a:lnTo>
                      <a:pt x="144" y="167"/>
                    </a:lnTo>
                    <a:lnTo>
                      <a:pt x="138" y="167"/>
                    </a:lnTo>
                    <a:lnTo>
                      <a:pt x="138" y="161"/>
                    </a:lnTo>
                    <a:lnTo>
                      <a:pt x="132" y="161"/>
                    </a:lnTo>
                    <a:lnTo>
                      <a:pt x="132" y="167"/>
                    </a:lnTo>
                    <a:lnTo>
                      <a:pt x="126" y="167"/>
                    </a:lnTo>
                    <a:lnTo>
                      <a:pt x="126" y="161"/>
                    </a:lnTo>
                    <a:lnTo>
                      <a:pt x="121" y="161"/>
                    </a:lnTo>
                    <a:lnTo>
                      <a:pt x="121" y="167"/>
                    </a:lnTo>
                    <a:lnTo>
                      <a:pt x="121" y="173"/>
                    </a:lnTo>
                    <a:lnTo>
                      <a:pt x="121" y="179"/>
                    </a:lnTo>
                    <a:lnTo>
                      <a:pt x="121" y="184"/>
                    </a:lnTo>
                    <a:lnTo>
                      <a:pt x="115" y="184"/>
                    </a:lnTo>
                    <a:lnTo>
                      <a:pt x="109" y="184"/>
                    </a:lnTo>
                    <a:lnTo>
                      <a:pt x="109" y="190"/>
                    </a:lnTo>
                    <a:lnTo>
                      <a:pt x="109" y="196"/>
                    </a:lnTo>
                    <a:lnTo>
                      <a:pt x="103" y="196"/>
                    </a:lnTo>
                    <a:lnTo>
                      <a:pt x="98" y="196"/>
                    </a:lnTo>
                    <a:lnTo>
                      <a:pt x="92" y="196"/>
                    </a:lnTo>
                    <a:lnTo>
                      <a:pt x="86" y="196"/>
                    </a:lnTo>
                    <a:lnTo>
                      <a:pt x="92" y="196"/>
                    </a:lnTo>
                    <a:lnTo>
                      <a:pt x="92" y="202"/>
                    </a:lnTo>
                    <a:lnTo>
                      <a:pt x="86" y="202"/>
                    </a:lnTo>
                    <a:lnTo>
                      <a:pt x="80" y="202"/>
                    </a:lnTo>
                    <a:lnTo>
                      <a:pt x="75" y="202"/>
                    </a:lnTo>
                    <a:lnTo>
                      <a:pt x="69" y="202"/>
                    </a:lnTo>
                    <a:lnTo>
                      <a:pt x="63" y="202"/>
                    </a:lnTo>
                    <a:lnTo>
                      <a:pt x="63" y="207"/>
                    </a:lnTo>
                    <a:lnTo>
                      <a:pt x="57" y="207"/>
                    </a:lnTo>
                    <a:lnTo>
                      <a:pt x="52" y="207"/>
                    </a:lnTo>
                    <a:lnTo>
                      <a:pt x="46" y="202"/>
                    </a:lnTo>
                    <a:lnTo>
                      <a:pt x="40" y="202"/>
                    </a:lnTo>
                    <a:lnTo>
                      <a:pt x="40" y="196"/>
                    </a:lnTo>
                    <a:lnTo>
                      <a:pt x="40" y="202"/>
                    </a:lnTo>
                    <a:lnTo>
                      <a:pt x="40" y="196"/>
                    </a:lnTo>
                    <a:lnTo>
                      <a:pt x="34" y="196"/>
                    </a:lnTo>
                    <a:lnTo>
                      <a:pt x="34" y="202"/>
                    </a:lnTo>
                    <a:lnTo>
                      <a:pt x="34" y="196"/>
                    </a:lnTo>
                    <a:lnTo>
                      <a:pt x="29" y="196"/>
                    </a:lnTo>
                    <a:lnTo>
                      <a:pt x="29" y="190"/>
                    </a:lnTo>
                    <a:lnTo>
                      <a:pt x="23" y="184"/>
                    </a:lnTo>
                    <a:lnTo>
                      <a:pt x="17" y="184"/>
                    </a:lnTo>
                    <a:lnTo>
                      <a:pt x="17" y="179"/>
                    </a:lnTo>
                    <a:lnTo>
                      <a:pt x="11" y="179"/>
                    </a:lnTo>
                    <a:lnTo>
                      <a:pt x="6" y="173"/>
                    </a:lnTo>
                    <a:lnTo>
                      <a:pt x="6" y="167"/>
                    </a:lnTo>
                    <a:lnTo>
                      <a:pt x="6" y="161"/>
                    </a:lnTo>
                    <a:lnTo>
                      <a:pt x="11" y="161"/>
                    </a:lnTo>
                    <a:lnTo>
                      <a:pt x="11" y="156"/>
                    </a:lnTo>
                    <a:lnTo>
                      <a:pt x="6" y="156"/>
                    </a:lnTo>
                    <a:lnTo>
                      <a:pt x="6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6" y="138"/>
                    </a:lnTo>
                    <a:lnTo>
                      <a:pt x="6" y="133"/>
                    </a:lnTo>
                    <a:lnTo>
                      <a:pt x="11" y="133"/>
                    </a:lnTo>
                    <a:lnTo>
                      <a:pt x="6" y="133"/>
                    </a:lnTo>
                    <a:lnTo>
                      <a:pt x="11" y="133"/>
                    </a:lnTo>
                    <a:lnTo>
                      <a:pt x="17" y="133"/>
                    </a:lnTo>
                    <a:lnTo>
                      <a:pt x="17" y="127"/>
                    </a:lnTo>
                    <a:lnTo>
                      <a:pt x="17" y="121"/>
                    </a:lnTo>
                    <a:lnTo>
                      <a:pt x="23" y="121"/>
                    </a:lnTo>
                    <a:lnTo>
                      <a:pt x="23" y="115"/>
                    </a:lnTo>
                    <a:lnTo>
                      <a:pt x="23" y="110"/>
                    </a:lnTo>
                    <a:lnTo>
                      <a:pt x="29" y="110"/>
                    </a:lnTo>
                    <a:lnTo>
                      <a:pt x="29" y="104"/>
                    </a:lnTo>
                    <a:lnTo>
                      <a:pt x="34" y="104"/>
                    </a:lnTo>
                    <a:lnTo>
                      <a:pt x="40" y="104"/>
                    </a:lnTo>
                    <a:lnTo>
                      <a:pt x="40" y="98"/>
                    </a:lnTo>
                    <a:lnTo>
                      <a:pt x="40" y="92"/>
                    </a:lnTo>
                    <a:lnTo>
                      <a:pt x="40" y="98"/>
                    </a:lnTo>
                    <a:lnTo>
                      <a:pt x="46" y="98"/>
                    </a:lnTo>
                    <a:lnTo>
                      <a:pt x="46" y="92"/>
                    </a:lnTo>
                    <a:lnTo>
                      <a:pt x="40" y="92"/>
                    </a:lnTo>
                    <a:lnTo>
                      <a:pt x="40" y="87"/>
                    </a:lnTo>
                    <a:lnTo>
                      <a:pt x="46" y="87"/>
                    </a:lnTo>
                    <a:lnTo>
                      <a:pt x="40" y="87"/>
                    </a:lnTo>
                    <a:lnTo>
                      <a:pt x="40" y="81"/>
                    </a:lnTo>
                    <a:lnTo>
                      <a:pt x="40" y="75"/>
                    </a:lnTo>
                    <a:lnTo>
                      <a:pt x="46" y="81"/>
                    </a:lnTo>
                    <a:lnTo>
                      <a:pt x="46" y="75"/>
                    </a:lnTo>
                    <a:lnTo>
                      <a:pt x="40" y="75"/>
                    </a:lnTo>
                    <a:lnTo>
                      <a:pt x="46" y="75"/>
                    </a:lnTo>
                    <a:lnTo>
                      <a:pt x="46" y="69"/>
                    </a:lnTo>
                    <a:lnTo>
                      <a:pt x="52" y="69"/>
                    </a:lnTo>
                    <a:lnTo>
                      <a:pt x="52" y="75"/>
                    </a:lnTo>
                    <a:lnTo>
                      <a:pt x="57" y="75"/>
                    </a:lnTo>
                    <a:lnTo>
                      <a:pt x="52" y="75"/>
                    </a:lnTo>
                    <a:lnTo>
                      <a:pt x="52" y="69"/>
                    </a:lnTo>
                    <a:lnTo>
                      <a:pt x="57" y="69"/>
                    </a:lnTo>
                    <a:lnTo>
                      <a:pt x="57" y="63"/>
                    </a:lnTo>
                    <a:lnTo>
                      <a:pt x="57" y="58"/>
                    </a:lnTo>
                    <a:lnTo>
                      <a:pt x="52" y="63"/>
                    </a:lnTo>
                    <a:lnTo>
                      <a:pt x="52" y="58"/>
                    </a:lnTo>
                    <a:lnTo>
                      <a:pt x="46" y="58"/>
                    </a:lnTo>
                    <a:lnTo>
                      <a:pt x="52" y="58"/>
                    </a:lnTo>
                    <a:lnTo>
                      <a:pt x="46" y="52"/>
                    </a:lnTo>
                    <a:lnTo>
                      <a:pt x="52" y="52"/>
                    </a:lnTo>
                    <a:lnTo>
                      <a:pt x="46" y="52"/>
                    </a:lnTo>
                    <a:lnTo>
                      <a:pt x="46" y="46"/>
                    </a:lnTo>
                    <a:lnTo>
                      <a:pt x="52" y="46"/>
                    </a:lnTo>
                    <a:lnTo>
                      <a:pt x="57" y="46"/>
                    </a:lnTo>
                    <a:lnTo>
                      <a:pt x="57" y="52"/>
                    </a:lnTo>
                    <a:lnTo>
                      <a:pt x="57" y="46"/>
                    </a:lnTo>
                    <a:lnTo>
                      <a:pt x="57" y="40"/>
                    </a:lnTo>
                    <a:lnTo>
                      <a:pt x="57" y="35"/>
                    </a:lnTo>
                    <a:lnTo>
                      <a:pt x="63" y="35"/>
                    </a:lnTo>
                    <a:lnTo>
                      <a:pt x="63" y="29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69" y="17"/>
                    </a:lnTo>
                    <a:lnTo>
                      <a:pt x="69" y="12"/>
                    </a:lnTo>
                    <a:lnTo>
                      <a:pt x="75" y="12"/>
                    </a:lnTo>
                    <a:lnTo>
                      <a:pt x="75" y="17"/>
                    </a:lnTo>
                    <a:lnTo>
                      <a:pt x="75" y="12"/>
                    </a:lnTo>
                    <a:lnTo>
                      <a:pt x="80" y="17"/>
                    </a:lnTo>
                    <a:lnTo>
                      <a:pt x="80" y="23"/>
                    </a:lnTo>
                    <a:lnTo>
                      <a:pt x="86" y="23"/>
                    </a:lnTo>
                    <a:lnTo>
                      <a:pt x="86" y="17"/>
                    </a:lnTo>
                    <a:lnTo>
                      <a:pt x="86" y="23"/>
                    </a:lnTo>
                    <a:lnTo>
                      <a:pt x="86" y="17"/>
                    </a:lnTo>
                    <a:lnTo>
                      <a:pt x="86" y="12"/>
                    </a:lnTo>
                    <a:lnTo>
                      <a:pt x="92" y="17"/>
                    </a:lnTo>
                    <a:lnTo>
                      <a:pt x="92" y="12"/>
                    </a:lnTo>
                    <a:lnTo>
                      <a:pt x="98" y="12"/>
                    </a:lnTo>
                    <a:lnTo>
                      <a:pt x="98" y="6"/>
                    </a:lnTo>
                    <a:lnTo>
                      <a:pt x="92" y="6"/>
                    </a:lnTo>
                    <a:lnTo>
                      <a:pt x="9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63000">
                    <a:srgbClr val="D4FAD2"/>
                  </a:gs>
                  <a:gs pos="78999">
                    <a:srgbClr val="FFFF00"/>
                  </a:gs>
                  <a:gs pos="100000">
                    <a:srgbClr val="FFFF00"/>
                  </a:gs>
                </a:gsLst>
                <a:lin ang="96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170" name="Group 608"/>
            <p:cNvGrpSpPr>
              <a:grpSpLocks/>
            </p:cNvGrpSpPr>
            <p:nvPr/>
          </p:nvGrpSpPr>
          <p:grpSpPr bwMode="auto">
            <a:xfrm>
              <a:off x="455206" y="1412712"/>
              <a:ext cx="8216476" cy="4453436"/>
              <a:chOff x="34" y="747"/>
              <a:chExt cx="5415" cy="2935"/>
            </a:xfrm>
          </p:grpSpPr>
          <p:sp>
            <p:nvSpPr>
              <p:cNvPr id="45497" name="Freeform 408"/>
              <p:cNvSpPr>
                <a:spLocks/>
              </p:cNvSpPr>
              <p:nvPr/>
            </p:nvSpPr>
            <p:spPr bwMode="auto">
              <a:xfrm>
                <a:off x="1996" y="2853"/>
                <a:ext cx="391" cy="305"/>
              </a:xfrm>
              <a:custGeom>
                <a:avLst/>
                <a:gdLst>
                  <a:gd name="T0" fmla="*/ 6 w 391"/>
                  <a:gd name="T1" fmla="*/ 23 h 305"/>
                  <a:gd name="T2" fmla="*/ 17 w 391"/>
                  <a:gd name="T3" fmla="*/ 12 h 305"/>
                  <a:gd name="T4" fmla="*/ 29 w 391"/>
                  <a:gd name="T5" fmla="*/ 23 h 305"/>
                  <a:gd name="T6" fmla="*/ 40 w 391"/>
                  <a:gd name="T7" fmla="*/ 23 h 305"/>
                  <a:gd name="T8" fmla="*/ 57 w 391"/>
                  <a:gd name="T9" fmla="*/ 23 h 305"/>
                  <a:gd name="T10" fmla="*/ 80 w 391"/>
                  <a:gd name="T11" fmla="*/ 29 h 305"/>
                  <a:gd name="T12" fmla="*/ 98 w 391"/>
                  <a:gd name="T13" fmla="*/ 23 h 305"/>
                  <a:gd name="T14" fmla="*/ 121 w 391"/>
                  <a:gd name="T15" fmla="*/ 6 h 305"/>
                  <a:gd name="T16" fmla="*/ 138 w 391"/>
                  <a:gd name="T17" fmla="*/ 6 h 305"/>
                  <a:gd name="T18" fmla="*/ 155 w 391"/>
                  <a:gd name="T19" fmla="*/ 6 h 305"/>
                  <a:gd name="T20" fmla="*/ 167 w 391"/>
                  <a:gd name="T21" fmla="*/ 23 h 305"/>
                  <a:gd name="T22" fmla="*/ 173 w 391"/>
                  <a:gd name="T23" fmla="*/ 35 h 305"/>
                  <a:gd name="T24" fmla="*/ 184 w 391"/>
                  <a:gd name="T25" fmla="*/ 40 h 305"/>
                  <a:gd name="T26" fmla="*/ 178 w 391"/>
                  <a:gd name="T27" fmla="*/ 52 h 305"/>
                  <a:gd name="T28" fmla="*/ 184 w 391"/>
                  <a:gd name="T29" fmla="*/ 63 h 305"/>
                  <a:gd name="T30" fmla="*/ 196 w 391"/>
                  <a:gd name="T31" fmla="*/ 69 h 305"/>
                  <a:gd name="T32" fmla="*/ 201 w 391"/>
                  <a:gd name="T33" fmla="*/ 75 h 305"/>
                  <a:gd name="T34" fmla="*/ 230 w 391"/>
                  <a:gd name="T35" fmla="*/ 58 h 305"/>
                  <a:gd name="T36" fmla="*/ 247 w 391"/>
                  <a:gd name="T37" fmla="*/ 46 h 305"/>
                  <a:gd name="T38" fmla="*/ 259 w 391"/>
                  <a:gd name="T39" fmla="*/ 52 h 305"/>
                  <a:gd name="T40" fmla="*/ 276 w 391"/>
                  <a:gd name="T41" fmla="*/ 52 h 305"/>
                  <a:gd name="T42" fmla="*/ 299 w 391"/>
                  <a:gd name="T43" fmla="*/ 58 h 305"/>
                  <a:gd name="T44" fmla="*/ 311 w 391"/>
                  <a:gd name="T45" fmla="*/ 52 h 305"/>
                  <a:gd name="T46" fmla="*/ 334 w 391"/>
                  <a:gd name="T47" fmla="*/ 40 h 305"/>
                  <a:gd name="T48" fmla="*/ 351 w 391"/>
                  <a:gd name="T49" fmla="*/ 63 h 305"/>
                  <a:gd name="T50" fmla="*/ 368 w 391"/>
                  <a:gd name="T51" fmla="*/ 104 h 305"/>
                  <a:gd name="T52" fmla="*/ 374 w 391"/>
                  <a:gd name="T53" fmla="*/ 121 h 305"/>
                  <a:gd name="T54" fmla="*/ 391 w 391"/>
                  <a:gd name="T55" fmla="*/ 133 h 305"/>
                  <a:gd name="T56" fmla="*/ 380 w 391"/>
                  <a:gd name="T57" fmla="*/ 150 h 305"/>
                  <a:gd name="T58" fmla="*/ 374 w 391"/>
                  <a:gd name="T59" fmla="*/ 150 h 305"/>
                  <a:gd name="T60" fmla="*/ 385 w 391"/>
                  <a:gd name="T61" fmla="*/ 156 h 305"/>
                  <a:gd name="T62" fmla="*/ 385 w 391"/>
                  <a:gd name="T63" fmla="*/ 179 h 305"/>
                  <a:gd name="T64" fmla="*/ 385 w 391"/>
                  <a:gd name="T65" fmla="*/ 184 h 305"/>
                  <a:gd name="T66" fmla="*/ 380 w 391"/>
                  <a:gd name="T67" fmla="*/ 196 h 305"/>
                  <a:gd name="T68" fmla="*/ 368 w 391"/>
                  <a:gd name="T69" fmla="*/ 202 h 305"/>
                  <a:gd name="T70" fmla="*/ 368 w 391"/>
                  <a:gd name="T71" fmla="*/ 219 h 305"/>
                  <a:gd name="T72" fmla="*/ 357 w 391"/>
                  <a:gd name="T73" fmla="*/ 230 h 305"/>
                  <a:gd name="T74" fmla="*/ 345 w 391"/>
                  <a:gd name="T75" fmla="*/ 225 h 305"/>
                  <a:gd name="T76" fmla="*/ 328 w 391"/>
                  <a:gd name="T77" fmla="*/ 225 h 305"/>
                  <a:gd name="T78" fmla="*/ 316 w 391"/>
                  <a:gd name="T79" fmla="*/ 230 h 305"/>
                  <a:gd name="T80" fmla="*/ 305 w 391"/>
                  <a:gd name="T81" fmla="*/ 248 h 305"/>
                  <a:gd name="T82" fmla="*/ 288 w 391"/>
                  <a:gd name="T83" fmla="*/ 253 h 305"/>
                  <a:gd name="T84" fmla="*/ 265 w 391"/>
                  <a:gd name="T85" fmla="*/ 259 h 305"/>
                  <a:gd name="T86" fmla="*/ 242 w 391"/>
                  <a:gd name="T87" fmla="*/ 265 h 305"/>
                  <a:gd name="T88" fmla="*/ 230 w 391"/>
                  <a:gd name="T89" fmla="*/ 271 h 305"/>
                  <a:gd name="T90" fmla="*/ 219 w 391"/>
                  <a:gd name="T91" fmla="*/ 265 h 305"/>
                  <a:gd name="T92" fmla="*/ 224 w 391"/>
                  <a:gd name="T93" fmla="*/ 276 h 305"/>
                  <a:gd name="T94" fmla="*/ 242 w 391"/>
                  <a:gd name="T95" fmla="*/ 299 h 305"/>
                  <a:gd name="T96" fmla="*/ 219 w 391"/>
                  <a:gd name="T97" fmla="*/ 305 h 305"/>
                  <a:gd name="T98" fmla="*/ 207 w 391"/>
                  <a:gd name="T99" fmla="*/ 282 h 305"/>
                  <a:gd name="T100" fmla="*/ 184 w 391"/>
                  <a:gd name="T101" fmla="*/ 271 h 305"/>
                  <a:gd name="T102" fmla="*/ 167 w 391"/>
                  <a:gd name="T103" fmla="*/ 276 h 305"/>
                  <a:gd name="T104" fmla="*/ 150 w 391"/>
                  <a:gd name="T105" fmla="*/ 276 h 305"/>
                  <a:gd name="T106" fmla="*/ 132 w 391"/>
                  <a:gd name="T107" fmla="*/ 276 h 305"/>
                  <a:gd name="T108" fmla="*/ 121 w 391"/>
                  <a:gd name="T109" fmla="*/ 271 h 305"/>
                  <a:gd name="T110" fmla="*/ 98 w 391"/>
                  <a:gd name="T111" fmla="*/ 265 h 305"/>
                  <a:gd name="T112" fmla="*/ 86 w 391"/>
                  <a:gd name="T113" fmla="*/ 242 h 305"/>
                  <a:gd name="T114" fmla="*/ 86 w 391"/>
                  <a:gd name="T115" fmla="*/ 225 h 305"/>
                  <a:gd name="T116" fmla="*/ 63 w 391"/>
                  <a:gd name="T117" fmla="*/ 219 h 305"/>
                  <a:gd name="T118" fmla="*/ 46 w 391"/>
                  <a:gd name="T119" fmla="*/ 236 h 305"/>
                  <a:gd name="T120" fmla="*/ 34 w 391"/>
                  <a:gd name="T121" fmla="*/ 236 h 305"/>
                  <a:gd name="T122" fmla="*/ 23 w 391"/>
                  <a:gd name="T123" fmla="*/ 138 h 305"/>
                  <a:gd name="T124" fmla="*/ 6 w 391"/>
                  <a:gd name="T125" fmla="*/ 58 h 30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91" h="305">
                    <a:moveTo>
                      <a:pt x="6" y="58"/>
                    </a:moveTo>
                    <a:lnTo>
                      <a:pt x="6" y="40"/>
                    </a:lnTo>
                    <a:lnTo>
                      <a:pt x="0" y="29"/>
                    </a:lnTo>
                    <a:lnTo>
                      <a:pt x="6" y="29"/>
                    </a:lnTo>
                    <a:lnTo>
                      <a:pt x="6" y="23"/>
                    </a:lnTo>
                    <a:lnTo>
                      <a:pt x="11" y="23"/>
                    </a:lnTo>
                    <a:lnTo>
                      <a:pt x="11" y="17"/>
                    </a:lnTo>
                    <a:lnTo>
                      <a:pt x="11" y="12"/>
                    </a:lnTo>
                    <a:lnTo>
                      <a:pt x="17" y="17"/>
                    </a:lnTo>
                    <a:lnTo>
                      <a:pt x="17" y="12"/>
                    </a:lnTo>
                    <a:lnTo>
                      <a:pt x="23" y="17"/>
                    </a:lnTo>
                    <a:lnTo>
                      <a:pt x="23" y="12"/>
                    </a:lnTo>
                    <a:lnTo>
                      <a:pt x="23" y="17"/>
                    </a:lnTo>
                    <a:lnTo>
                      <a:pt x="23" y="23"/>
                    </a:lnTo>
                    <a:lnTo>
                      <a:pt x="29" y="23"/>
                    </a:lnTo>
                    <a:lnTo>
                      <a:pt x="34" y="23"/>
                    </a:lnTo>
                    <a:lnTo>
                      <a:pt x="34" y="29"/>
                    </a:lnTo>
                    <a:lnTo>
                      <a:pt x="34" y="23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40" y="17"/>
                    </a:lnTo>
                    <a:lnTo>
                      <a:pt x="46" y="17"/>
                    </a:lnTo>
                    <a:lnTo>
                      <a:pt x="52" y="17"/>
                    </a:lnTo>
                    <a:lnTo>
                      <a:pt x="57" y="17"/>
                    </a:lnTo>
                    <a:lnTo>
                      <a:pt x="57" y="23"/>
                    </a:lnTo>
                    <a:lnTo>
                      <a:pt x="63" y="23"/>
                    </a:lnTo>
                    <a:lnTo>
                      <a:pt x="69" y="23"/>
                    </a:lnTo>
                    <a:lnTo>
                      <a:pt x="75" y="23"/>
                    </a:lnTo>
                    <a:lnTo>
                      <a:pt x="75" y="29"/>
                    </a:lnTo>
                    <a:lnTo>
                      <a:pt x="80" y="29"/>
                    </a:lnTo>
                    <a:lnTo>
                      <a:pt x="80" y="23"/>
                    </a:lnTo>
                    <a:lnTo>
                      <a:pt x="86" y="23"/>
                    </a:lnTo>
                    <a:lnTo>
                      <a:pt x="92" y="17"/>
                    </a:lnTo>
                    <a:lnTo>
                      <a:pt x="92" y="23"/>
                    </a:lnTo>
                    <a:lnTo>
                      <a:pt x="98" y="23"/>
                    </a:lnTo>
                    <a:lnTo>
                      <a:pt x="98" y="17"/>
                    </a:lnTo>
                    <a:lnTo>
                      <a:pt x="109" y="17"/>
                    </a:lnTo>
                    <a:lnTo>
                      <a:pt x="115" y="12"/>
                    </a:lnTo>
                    <a:lnTo>
                      <a:pt x="109" y="12"/>
                    </a:lnTo>
                    <a:lnTo>
                      <a:pt x="121" y="6"/>
                    </a:lnTo>
                    <a:lnTo>
                      <a:pt x="121" y="12"/>
                    </a:lnTo>
                    <a:lnTo>
                      <a:pt x="127" y="12"/>
                    </a:lnTo>
                    <a:lnTo>
                      <a:pt x="132" y="12"/>
                    </a:lnTo>
                    <a:lnTo>
                      <a:pt x="132" y="6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50" y="6"/>
                    </a:lnTo>
                    <a:lnTo>
                      <a:pt x="150" y="0"/>
                    </a:lnTo>
                    <a:lnTo>
                      <a:pt x="155" y="0"/>
                    </a:lnTo>
                    <a:lnTo>
                      <a:pt x="155" y="6"/>
                    </a:lnTo>
                    <a:lnTo>
                      <a:pt x="155" y="12"/>
                    </a:lnTo>
                    <a:lnTo>
                      <a:pt x="155" y="17"/>
                    </a:lnTo>
                    <a:lnTo>
                      <a:pt x="161" y="17"/>
                    </a:lnTo>
                    <a:lnTo>
                      <a:pt x="161" y="23"/>
                    </a:lnTo>
                    <a:lnTo>
                      <a:pt x="167" y="23"/>
                    </a:lnTo>
                    <a:lnTo>
                      <a:pt x="167" y="29"/>
                    </a:lnTo>
                    <a:lnTo>
                      <a:pt x="167" y="23"/>
                    </a:lnTo>
                    <a:lnTo>
                      <a:pt x="173" y="23"/>
                    </a:lnTo>
                    <a:lnTo>
                      <a:pt x="173" y="29"/>
                    </a:lnTo>
                    <a:lnTo>
                      <a:pt x="173" y="35"/>
                    </a:lnTo>
                    <a:lnTo>
                      <a:pt x="173" y="40"/>
                    </a:lnTo>
                    <a:lnTo>
                      <a:pt x="173" y="35"/>
                    </a:lnTo>
                    <a:lnTo>
                      <a:pt x="178" y="35"/>
                    </a:lnTo>
                    <a:lnTo>
                      <a:pt x="178" y="40"/>
                    </a:lnTo>
                    <a:lnTo>
                      <a:pt x="184" y="40"/>
                    </a:lnTo>
                    <a:lnTo>
                      <a:pt x="184" y="46"/>
                    </a:lnTo>
                    <a:lnTo>
                      <a:pt x="178" y="46"/>
                    </a:lnTo>
                    <a:lnTo>
                      <a:pt x="178" y="52"/>
                    </a:lnTo>
                    <a:lnTo>
                      <a:pt x="173" y="52"/>
                    </a:lnTo>
                    <a:lnTo>
                      <a:pt x="178" y="52"/>
                    </a:lnTo>
                    <a:lnTo>
                      <a:pt x="178" y="58"/>
                    </a:lnTo>
                    <a:lnTo>
                      <a:pt x="184" y="58"/>
                    </a:lnTo>
                    <a:lnTo>
                      <a:pt x="184" y="63"/>
                    </a:lnTo>
                    <a:lnTo>
                      <a:pt x="190" y="63"/>
                    </a:lnTo>
                    <a:lnTo>
                      <a:pt x="184" y="63"/>
                    </a:lnTo>
                    <a:lnTo>
                      <a:pt x="190" y="63"/>
                    </a:lnTo>
                    <a:lnTo>
                      <a:pt x="196" y="63"/>
                    </a:lnTo>
                    <a:lnTo>
                      <a:pt x="190" y="63"/>
                    </a:lnTo>
                    <a:lnTo>
                      <a:pt x="190" y="69"/>
                    </a:lnTo>
                    <a:lnTo>
                      <a:pt x="196" y="69"/>
                    </a:lnTo>
                    <a:lnTo>
                      <a:pt x="196" y="75"/>
                    </a:lnTo>
                    <a:lnTo>
                      <a:pt x="196" y="81"/>
                    </a:lnTo>
                    <a:lnTo>
                      <a:pt x="201" y="81"/>
                    </a:lnTo>
                    <a:lnTo>
                      <a:pt x="207" y="81"/>
                    </a:lnTo>
                    <a:lnTo>
                      <a:pt x="201" y="75"/>
                    </a:lnTo>
                    <a:lnTo>
                      <a:pt x="207" y="75"/>
                    </a:lnTo>
                    <a:lnTo>
                      <a:pt x="213" y="75"/>
                    </a:lnTo>
                    <a:lnTo>
                      <a:pt x="213" y="69"/>
                    </a:lnTo>
                    <a:lnTo>
                      <a:pt x="219" y="63"/>
                    </a:lnTo>
                    <a:lnTo>
                      <a:pt x="230" y="58"/>
                    </a:lnTo>
                    <a:lnTo>
                      <a:pt x="236" y="52"/>
                    </a:lnTo>
                    <a:lnTo>
                      <a:pt x="242" y="52"/>
                    </a:lnTo>
                    <a:lnTo>
                      <a:pt x="242" y="46"/>
                    </a:lnTo>
                    <a:lnTo>
                      <a:pt x="247" y="52"/>
                    </a:lnTo>
                    <a:lnTo>
                      <a:pt x="247" y="46"/>
                    </a:lnTo>
                    <a:lnTo>
                      <a:pt x="247" y="52"/>
                    </a:lnTo>
                    <a:lnTo>
                      <a:pt x="247" y="58"/>
                    </a:lnTo>
                    <a:lnTo>
                      <a:pt x="253" y="58"/>
                    </a:lnTo>
                    <a:lnTo>
                      <a:pt x="253" y="52"/>
                    </a:lnTo>
                    <a:lnTo>
                      <a:pt x="259" y="52"/>
                    </a:lnTo>
                    <a:lnTo>
                      <a:pt x="265" y="52"/>
                    </a:lnTo>
                    <a:lnTo>
                      <a:pt x="270" y="52"/>
                    </a:lnTo>
                    <a:lnTo>
                      <a:pt x="276" y="52"/>
                    </a:lnTo>
                    <a:lnTo>
                      <a:pt x="270" y="52"/>
                    </a:lnTo>
                    <a:lnTo>
                      <a:pt x="276" y="52"/>
                    </a:lnTo>
                    <a:lnTo>
                      <a:pt x="282" y="52"/>
                    </a:lnTo>
                    <a:lnTo>
                      <a:pt x="288" y="52"/>
                    </a:lnTo>
                    <a:lnTo>
                      <a:pt x="293" y="52"/>
                    </a:lnTo>
                    <a:lnTo>
                      <a:pt x="299" y="52"/>
                    </a:lnTo>
                    <a:lnTo>
                      <a:pt x="299" y="58"/>
                    </a:lnTo>
                    <a:lnTo>
                      <a:pt x="305" y="58"/>
                    </a:lnTo>
                    <a:lnTo>
                      <a:pt x="305" y="52"/>
                    </a:lnTo>
                    <a:lnTo>
                      <a:pt x="311" y="52"/>
                    </a:lnTo>
                    <a:lnTo>
                      <a:pt x="311" y="46"/>
                    </a:lnTo>
                    <a:lnTo>
                      <a:pt x="311" y="52"/>
                    </a:lnTo>
                    <a:lnTo>
                      <a:pt x="311" y="46"/>
                    </a:lnTo>
                    <a:lnTo>
                      <a:pt x="316" y="46"/>
                    </a:lnTo>
                    <a:lnTo>
                      <a:pt x="322" y="46"/>
                    </a:lnTo>
                    <a:lnTo>
                      <a:pt x="334" y="46"/>
                    </a:lnTo>
                    <a:lnTo>
                      <a:pt x="334" y="40"/>
                    </a:lnTo>
                    <a:lnTo>
                      <a:pt x="334" y="52"/>
                    </a:lnTo>
                    <a:lnTo>
                      <a:pt x="339" y="58"/>
                    </a:lnTo>
                    <a:lnTo>
                      <a:pt x="339" y="63"/>
                    </a:lnTo>
                    <a:lnTo>
                      <a:pt x="345" y="63"/>
                    </a:lnTo>
                    <a:lnTo>
                      <a:pt x="351" y="63"/>
                    </a:lnTo>
                    <a:lnTo>
                      <a:pt x="351" y="69"/>
                    </a:lnTo>
                    <a:lnTo>
                      <a:pt x="357" y="81"/>
                    </a:lnTo>
                    <a:lnTo>
                      <a:pt x="362" y="87"/>
                    </a:lnTo>
                    <a:lnTo>
                      <a:pt x="368" y="87"/>
                    </a:lnTo>
                    <a:lnTo>
                      <a:pt x="368" y="104"/>
                    </a:lnTo>
                    <a:lnTo>
                      <a:pt x="374" y="98"/>
                    </a:lnTo>
                    <a:lnTo>
                      <a:pt x="374" y="104"/>
                    </a:lnTo>
                    <a:lnTo>
                      <a:pt x="368" y="110"/>
                    </a:lnTo>
                    <a:lnTo>
                      <a:pt x="368" y="115"/>
                    </a:lnTo>
                    <a:lnTo>
                      <a:pt x="374" y="121"/>
                    </a:lnTo>
                    <a:lnTo>
                      <a:pt x="374" y="115"/>
                    </a:lnTo>
                    <a:lnTo>
                      <a:pt x="374" y="121"/>
                    </a:lnTo>
                    <a:lnTo>
                      <a:pt x="380" y="127"/>
                    </a:lnTo>
                    <a:lnTo>
                      <a:pt x="385" y="133"/>
                    </a:lnTo>
                    <a:lnTo>
                      <a:pt x="391" y="133"/>
                    </a:lnTo>
                    <a:lnTo>
                      <a:pt x="391" y="138"/>
                    </a:lnTo>
                    <a:lnTo>
                      <a:pt x="385" y="138"/>
                    </a:lnTo>
                    <a:lnTo>
                      <a:pt x="385" y="144"/>
                    </a:lnTo>
                    <a:lnTo>
                      <a:pt x="380" y="144"/>
                    </a:lnTo>
                    <a:lnTo>
                      <a:pt x="380" y="150"/>
                    </a:lnTo>
                    <a:lnTo>
                      <a:pt x="380" y="144"/>
                    </a:lnTo>
                    <a:lnTo>
                      <a:pt x="380" y="150"/>
                    </a:lnTo>
                    <a:lnTo>
                      <a:pt x="380" y="144"/>
                    </a:lnTo>
                    <a:lnTo>
                      <a:pt x="374" y="144"/>
                    </a:lnTo>
                    <a:lnTo>
                      <a:pt x="374" y="150"/>
                    </a:lnTo>
                    <a:lnTo>
                      <a:pt x="380" y="150"/>
                    </a:lnTo>
                    <a:lnTo>
                      <a:pt x="380" y="156"/>
                    </a:lnTo>
                    <a:lnTo>
                      <a:pt x="385" y="156"/>
                    </a:lnTo>
                    <a:lnTo>
                      <a:pt x="380" y="156"/>
                    </a:lnTo>
                    <a:lnTo>
                      <a:pt x="385" y="156"/>
                    </a:lnTo>
                    <a:lnTo>
                      <a:pt x="385" y="161"/>
                    </a:lnTo>
                    <a:lnTo>
                      <a:pt x="391" y="161"/>
                    </a:lnTo>
                    <a:lnTo>
                      <a:pt x="391" y="167"/>
                    </a:lnTo>
                    <a:lnTo>
                      <a:pt x="385" y="173"/>
                    </a:lnTo>
                    <a:lnTo>
                      <a:pt x="385" y="179"/>
                    </a:lnTo>
                    <a:lnTo>
                      <a:pt x="380" y="179"/>
                    </a:lnTo>
                    <a:lnTo>
                      <a:pt x="385" y="179"/>
                    </a:lnTo>
                    <a:lnTo>
                      <a:pt x="380" y="179"/>
                    </a:lnTo>
                    <a:lnTo>
                      <a:pt x="380" y="184"/>
                    </a:lnTo>
                    <a:lnTo>
                      <a:pt x="385" y="184"/>
                    </a:lnTo>
                    <a:lnTo>
                      <a:pt x="385" y="190"/>
                    </a:lnTo>
                    <a:lnTo>
                      <a:pt x="391" y="190"/>
                    </a:lnTo>
                    <a:lnTo>
                      <a:pt x="391" y="196"/>
                    </a:lnTo>
                    <a:lnTo>
                      <a:pt x="385" y="196"/>
                    </a:lnTo>
                    <a:lnTo>
                      <a:pt x="380" y="196"/>
                    </a:lnTo>
                    <a:lnTo>
                      <a:pt x="374" y="196"/>
                    </a:lnTo>
                    <a:lnTo>
                      <a:pt x="374" y="190"/>
                    </a:lnTo>
                    <a:lnTo>
                      <a:pt x="374" y="196"/>
                    </a:lnTo>
                    <a:lnTo>
                      <a:pt x="368" y="196"/>
                    </a:lnTo>
                    <a:lnTo>
                      <a:pt x="368" y="202"/>
                    </a:lnTo>
                    <a:lnTo>
                      <a:pt x="362" y="202"/>
                    </a:lnTo>
                    <a:lnTo>
                      <a:pt x="362" y="207"/>
                    </a:lnTo>
                    <a:lnTo>
                      <a:pt x="362" y="213"/>
                    </a:lnTo>
                    <a:lnTo>
                      <a:pt x="362" y="219"/>
                    </a:lnTo>
                    <a:lnTo>
                      <a:pt x="368" y="219"/>
                    </a:lnTo>
                    <a:lnTo>
                      <a:pt x="362" y="219"/>
                    </a:lnTo>
                    <a:lnTo>
                      <a:pt x="362" y="225"/>
                    </a:lnTo>
                    <a:lnTo>
                      <a:pt x="362" y="230"/>
                    </a:lnTo>
                    <a:lnTo>
                      <a:pt x="357" y="225"/>
                    </a:lnTo>
                    <a:lnTo>
                      <a:pt x="357" y="230"/>
                    </a:lnTo>
                    <a:lnTo>
                      <a:pt x="357" y="225"/>
                    </a:lnTo>
                    <a:lnTo>
                      <a:pt x="357" y="230"/>
                    </a:lnTo>
                    <a:lnTo>
                      <a:pt x="351" y="230"/>
                    </a:lnTo>
                    <a:lnTo>
                      <a:pt x="351" y="225"/>
                    </a:lnTo>
                    <a:lnTo>
                      <a:pt x="345" y="225"/>
                    </a:lnTo>
                    <a:lnTo>
                      <a:pt x="345" y="230"/>
                    </a:lnTo>
                    <a:lnTo>
                      <a:pt x="339" y="230"/>
                    </a:lnTo>
                    <a:lnTo>
                      <a:pt x="334" y="230"/>
                    </a:lnTo>
                    <a:lnTo>
                      <a:pt x="334" y="225"/>
                    </a:lnTo>
                    <a:lnTo>
                      <a:pt x="328" y="225"/>
                    </a:lnTo>
                    <a:lnTo>
                      <a:pt x="322" y="225"/>
                    </a:lnTo>
                    <a:lnTo>
                      <a:pt x="316" y="225"/>
                    </a:lnTo>
                    <a:lnTo>
                      <a:pt x="322" y="225"/>
                    </a:lnTo>
                    <a:lnTo>
                      <a:pt x="322" y="230"/>
                    </a:lnTo>
                    <a:lnTo>
                      <a:pt x="316" y="230"/>
                    </a:lnTo>
                    <a:lnTo>
                      <a:pt x="316" y="236"/>
                    </a:lnTo>
                    <a:lnTo>
                      <a:pt x="311" y="236"/>
                    </a:lnTo>
                    <a:lnTo>
                      <a:pt x="311" y="242"/>
                    </a:lnTo>
                    <a:lnTo>
                      <a:pt x="311" y="248"/>
                    </a:lnTo>
                    <a:lnTo>
                      <a:pt x="305" y="248"/>
                    </a:lnTo>
                    <a:lnTo>
                      <a:pt x="305" y="242"/>
                    </a:lnTo>
                    <a:lnTo>
                      <a:pt x="305" y="248"/>
                    </a:lnTo>
                    <a:lnTo>
                      <a:pt x="299" y="248"/>
                    </a:lnTo>
                    <a:lnTo>
                      <a:pt x="293" y="253"/>
                    </a:lnTo>
                    <a:lnTo>
                      <a:pt x="288" y="253"/>
                    </a:lnTo>
                    <a:lnTo>
                      <a:pt x="282" y="253"/>
                    </a:lnTo>
                    <a:lnTo>
                      <a:pt x="282" y="259"/>
                    </a:lnTo>
                    <a:lnTo>
                      <a:pt x="276" y="253"/>
                    </a:lnTo>
                    <a:lnTo>
                      <a:pt x="270" y="253"/>
                    </a:lnTo>
                    <a:lnTo>
                      <a:pt x="265" y="259"/>
                    </a:lnTo>
                    <a:lnTo>
                      <a:pt x="259" y="259"/>
                    </a:lnTo>
                    <a:lnTo>
                      <a:pt x="253" y="259"/>
                    </a:lnTo>
                    <a:lnTo>
                      <a:pt x="247" y="259"/>
                    </a:lnTo>
                    <a:lnTo>
                      <a:pt x="242" y="259"/>
                    </a:lnTo>
                    <a:lnTo>
                      <a:pt x="242" y="265"/>
                    </a:lnTo>
                    <a:lnTo>
                      <a:pt x="236" y="265"/>
                    </a:lnTo>
                    <a:lnTo>
                      <a:pt x="236" y="259"/>
                    </a:lnTo>
                    <a:lnTo>
                      <a:pt x="236" y="265"/>
                    </a:lnTo>
                    <a:lnTo>
                      <a:pt x="230" y="265"/>
                    </a:lnTo>
                    <a:lnTo>
                      <a:pt x="230" y="271"/>
                    </a:lnTo>
                    <a:lnTo>
                      <a:pt x="224" y="271"/>
                    </a:lnTo>
                    <a:lnTo>
                      <a:pt x="224" y="276"/>
                    </a:lnTo>
                    <a:lnTo>
                      <a:pt x="224" y="271"/>
                    </a:lnTo>
                    <a:lnTo>
                      <a:pt x="219" y="271"/>
                    </a:lnTo>
                    <a:lnTo>
                      <a:pt x="219" y="265"/>
                    </a:lnTo>
                    <a:lnTo>
                      <a:pt x="219" y="271"/>
                    </a:lnTo>
                    <a:lnTo>
                      <a:pt x="213" y="271"/>
                    </a:lnTo>
                    <a:lnTo>
                      <a:pt x="219" y="271"/>
                    </a:lnTo>
                    <a:lnTo>
                      <a:pt x="219" y="276"/>
                    </a:lnTo>
                    <a:lnTo>
                      <a:pt x="224" y="276"/>
                    </a:lnTo>
                    <a:lnTo>
                      <a:pt x="224" y="282"/>
                    </a:lnTo>
                    <a:lnTo>
                      <a:pt x="230" y="282"/>
                    </a:lnTo>
                    <a:lnTo>
                      <a:pt x="236" y="288"/>
                    </a:lnTo>
                    <a:lnTo>
                      <a:pt x="236" y="294"/>
                    </a:lnTo>
                    <a:lnTo>
                      <a:pt x="242" y="299"/>
                    </a:lnTo>
                    <a:lnTo>
                      <a:pt x="236" y="299"/>
                    </a:lnTo>
                    <a:lnTo>
                      <a:pt x="236" y="305"/>
                    </a:lnTo>
                    <a:lnTo>
                      <a:pt x="230" y="305"/>
                    </a:lnTo>
                    <a:lnTo>
                      <a:pt x="224" y="305"/>
                    </a:lnTo>
                    <a:lnTo>
                      <a:pt x="219" y="305"/>
                    </a:lnTo>
                    <a:lnTo>
                      <a:pt x="213" y="305"/>
                    </a:lnTo>
                    <a:lnTo>
                      <a:pt x="213" y="299"/>
                    </a:lnTo>
                    <a:lnTo>
                      <a:pt x="213" y="294"/>
                    </a:lnTo>
                    <a:lnTo>
                      <a:pt x="207" y="288"/>
                    </a:lnTo>
                    <a:lnTo>
                      <a:pt x="207" y="282"/>
                    </a:lnTo>
                    <a:lnTo>
                      <a:pt x="201" y="282"/>
                    </a:lnTo>
                    <a:lnTo>
                      <a:pt x="201" y="276"/>
                    </a:lnTo>
                    <a:lnTo>
                      <a:pt x="196" y="276"/>
                    </a:lnTo>
                    <a:lnTo>
                      <a:pt x="190" y="271"/>
                    </a:lnTo>
                    <a:lnTo>
                      <a:pt x="184" y="271"/>
                    </a:lnTo>
                    <a:lnTo>
                      <a:pt x="178" y="271"/>
                    </a:lnTo>
                    <a:lnTo>
                      <a:pt x="178" y="265"/>
                    </a:lnTo>
                    <a:lnTo>
                      <a:pt x="178" y="271"/>
                    </a:lnTo>
                    <a:lnTo>
                      <a:pt x="173" y="271"/>
                    </a:lnTo>
                    <a:lnTo>
                      <a:pt x="167" y="276"/>
                    </a:lnTo>
                    <a:lnTo>
                      <a:pt x="167" y="271"/>
                    </a:lnTo>
                    <a:lnTo>
                      <a:pt x="161" y="271"/>
                    </a:lnTo>
                    <a:lnTo>
                      <a:pt x="155" y="271"/>
                    </a:lnTo>
                    <a:lnTo>
                      <a:pt x="155" y="276"/>
                    </a:lnTo>
                    <a:lnTo>
                      <a:pt x="150" y="276"/>
                    </a:lnTo>
                    <a:lnTo>
                      <a:pt x="144" y="276"/>
                    </a:lnTo>
                    <a:lnTo>
                      <a:pt x="138" y="276"/>
                    </a:lnTo>
                    <a:lnTo>
                      <a:pt x="138" y="271"/>
                    </a:lnTo>
                    <a:lnTo>
                      <a:pt x="138" y="276"/>
                    </a:lnTo>
                    <a:lnTo>
                      <a:pt x="132" y="276"/>
                    </a:lnTo>
                    <a:lnTo>
                      <a:pt x="132" y="271"/>
                    </a:lnTo>
                    <a:lnTo>
                      <a:pt x="132" y="276"/>
                    </a:lnTo>
                    <a:lnTo>
                      <a:pt x="127" y="276"/>
                    </a:lnTo>
                    <a:lnTo>
                      <a:pt x="127" y="271"/>
                    </a:lnTo>
                    <a:lnTo>
                      <a:pt x="121" y="271"/>
                    </a:lnTo>
                    <a:lnTo>
                      <a:pt x="121" y="265"/>
                    </a:lnTo>
                    <a:lnTo>
                      <a:pt x="115" y="265"/>
                    </a:lnTo>
                    <a:lnTo>
                      <a:pt x="109" y="265"/>
                    </a:lnTo>
                    <a:lnTo>
                      <a:pt x="103" y="265"/>
                    </a:lnTo>
                    <a:lnTo>
                      <a:pt x="98" y="265"/>
                    </a:lnTo>
                    <a:lnTo>
                      <a:pt x="98" y="259"/>
                    </a:lnTo>
                    <a:lnTo>
                      <a:pt x="98" y="253"/>
                    </a:lnTo>
                    <a:lnTo>
                      <a:pt x="98" y="248"/>
                    </a:lnTo>
                    <a:lnTo>
                      <a:pt x="92" y="248"/>
                    </a:lnTo>
                    <a:lnTo>
                      <a:pt x="86" y="242"/>
                    </a:lnTo>
                    <a:lnTo>
                      <a:pt x="86" y="236"/>
                    </a:lnTo>
                    <a:lnTo>
                      <a:pt x="92" y="236"/>
                    </a:lnTo>
                    <a:lnTo>
                      <a:pt x="92" y="230"/>
                    </a:lnTo>
                    <a:lnTo>
                      <a:pt x="92" y="225"/>
                    </a:lnTo>
                    <a:lnTo>
                      <a:pt x="86" y="225"/>
                    </a:lnTo>
                    <a:lnTo>
                      <a:pt x="86" y="219"/>
                    </a:lnTo>
                    <a:lnTo>
                      <a:pt x="75" y="213"/>
                    </a:lnTo>
                    <a:lnTo>
                      <a:pt x="69" y="213"/>
                    </a:lnTo>
                    <a:lnTo>
                      <a:pt x="69" y="219"/>
                    </a:lnTo>
                    <a:lnTo>
                      <a:pt x="63" y="219"/>
                    </a:lnTo>
                    <a:lnTo>
                      <a:pt x="57" y="225"/>
                    </a:lnTo>
                    <a:lnTo>
                      <a:pt x="63" y="225"/>
                    </a:lnTo>
                    <a:lnTo>
                      <a:pt x="57" y="236"/>
                    </a:lnTo>
                    <a:lnTo>
                      <a:pt x="52" y="236"/>
                    </a:lnTo>
                    <a:lnTo>
                      <a:pt x="46" y="236"/>
                    </a:lnTo>
                    <a:lnTo>
                      <a:pt x="40" y="236"/>
                    </a:lnTo>
                    <a:lnTo>
                      <a:pt x="40" y="242"/>
                    </a:lnTo>
                    <a:lnTo>
                      <a:pt x="34" y="236"/>
                    </a:lnTo>
                    <a:lnTo>
                      <a:pt x="40" y="236"/>
                    </a:lnTo>
                    <a:lnTo>
                      <a:pt x="34" y="236"/>
                    </a:lnTo>
                    <a:lnTo>
                      <a:pt x="34" y="242"/>
                    </a:lnTo>
                    <a:lnTo>
                      <a:pt x="29" y="184"/>
                    </a:lnTo>
                    <a:lnTo>
                      <a:pt x="23" y="167"/>
                    </a:lnTo>
                    <a:lnTo>
                      <a:pt x="23" y="150"/>
                    </a:lnTo>
                    <a:lnTo>
                      <a:pt x="23" y="138"/>
                    </a:lnTo>
                    <a:lnTo>
                      <a:pt x="17" y="110"/>
                    </a:lnTo>
                    <a:lnTo>
                      <a:pt x="11" y="98"/>
                    </a:lnTo>
                    <a:lnTo>
                      <a:pt x="11" y="92"/>
                    </a:lnTo>
                    <a:lnTo>
                      <a:pt x="11" y="75"/>
                    </a:lnTo>
                    <a:lnTo>
                      <a:pt x="6" y="58"/>
                    </a:lnTo>
                    <a:close/>
                  </a:path>
                </a:pathLst>
              </a:custGeom>
              <a:solidFill>
                <a:srgbClr val="FF9966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98" name="Freeform 409"/>
              <p:cNvSpPr>
                <a:spLocks/>
              </p:cNvSpPr>
              <p:nvPr/>
            </p:nvSpPr>
            <p:spPr bwMode="auto">
              <a:xfrm>
                <a:off x="298" y="1904"/>
                <a:ext cx="138" cy="195"/>
              </a:xfrm>
              <a:custGeom>
                <a:avLst/>
                <a:gdLst>
                  <a:gd name="T0" fmla="*/ 23 w 138"/>
                  <a:gd name="T1" fmla="*/ 17 h 195"/>
                  <a:gd name="T2" fmla="*/ 29 w 138"/>
                  <a:gd name="T3" fmla="*/ 5 h 195"/>
                  <a:gd name="T4" fmla="*/ 29 w 138"/>
                  <a:gd name="T5" fmla="*/ 11 h 195"/>
                  <a:gd name="T6" fmla="*/ 35 w 138"/>
                  <a:gd name="T7" fmla="*/ 11 h 195"/>
                  <a:gd name="T8" fmla="*/ 41 w 138"/>
                  <a:gd name="T9" fmla="*/ 23 h 195"/>
                  <a:gd name="T10" fmla="*/ 52 w 138"/>
                  <a:gd name="T11" fmla="*/ 17 h 195"/>
                  <a:gd name="T12" fmla="*/ 58 w 138"/>
                  <a:gd name="T13" fmla="*/ 17 h 195"/>
                  <a:gd name="T14" fmla="*/ 64 w 138"/>
                  <a:gd name="T15" fmla="*/ 34 h 195"/>
                  <a:gd name="T16" fmla="*/ 75 w 138"/>
                  <a:gd name="T17" fmla="*/ 40 h 195"/>
                  <a:gd name="T18" fmla="*/ 81 w 138"/>
                  <a:gd name="T19" fmla="*/ 46 h 195"/>
                  <a:gd name="T20" fmla="*/ 92 w 138"/>
                  <a:gd name="T21" fmla="*/ 51 h 195"/>
                  <a:gd name="T22" fmla="*/ 98 w 138"/>
                  <a:gd name="T23" fmla="*/ 51 h 195"/>
                  <a:gd name="T24" fmla="*/ 110 w 138"/>
                  <a:gd name="T25" fmla="*/ 57 h 195"/>
                  <a:gd name="T26" fmla="*/ 121 w 138"/>
                  <a:gd name="T27" fmla="*/ 63 h 195"/>
                  <a:gd name="T28" fmla="*/ 133 w 138"/>
                  <a:gd name="T29" fmla="*/ 69 h 195"/>
                  <a:gd name="T30" fmla="*/ 133 w 138"/>
                  <a:gd name="T31" fmla="*/ 86 h 195"/>
                  <a:gd name="T32" fmla="*/ 138 w 138"/>
                  <a:gd name="T33" fmla="*/ 92 h 195"/>
                  <a:gd name="T34" fmla="*/ 138 w 138"/>
                  <a:gd name="T35" fmla="*/ 109 h 195"/>
                  <a:gd name="T36" fmla="*/ 127 w 138"/>
                  <a:gd name="T37" fmla="*/ 103 h 195"/>
                  <a:gd name="T38" fmla="*/ 127 w 138"/>
                  <a:gd name="T39" fmla="*/ 109 h 195"/>
                  <a:gd name="T40" fmla="*/ 133 w 138"/>
                  <a:gd name="T41" fmla="*/ 115 h 195"/>
                  <a:gd name="T42" fmla="*/ 138 w 138"/>
                  <a:gd name="T43" fmla="*/ 120 h 195"/>
                  <a:gd name="T44" fmla="*/ 133 w 138"/>
                  <a:gd name="T45" fmla="*/ 132 h 195"/>
                  <a:gd name="T46" fmla="*/ 133 w 138"/>
                  <a:gd name="T47" fmla="*/ 126 h 195"/>
                  <a:gd name="T48" fmla="*/ 121 w 138"/>
                  <a:gd name="T49" fmla="*/ 132 h 195"/>
                  <a:gd name="T50" fmla="*/ 121 w 138"/>
                  <a:gd name="T51" fmla="*/ 132 h 195"/>
                  <a:gd name="T52" fmla="*/ 127 w 138"/>
                  <a:gd name="T53" fmla="*/ 144 h 195"/>
                  <a:gd name="T54" fmla="*/ 127 w 138"/>
                  <a:gd name="T55" fmla="*/ 149 h 195"/>
                  <a:gd name="T56" fmla="*/ 121 w 138"/>
                  <a:gd name="T57" fmla="*/ 149 h 195"/>
                  <a:gd name="T58" fmla="*/ 115 w 138"/>
                  <a:gd name="T59" fmla="*/ 161 h 195"/>
                  <a:gd name="T60" fmla="*/ 104 w 138"/>
                  <a:gd name="T61" fmla="*/ 167 h 195"/>
                  <a:gd name="T62" fmla="*/ 98 w 138"/>
                  <a:gd name="T63" fmla="*/ 178 h 195"/>
                  <a:gd name="T64" fmla="*/ 92 w 138"/>
                  <a:gd name="T65" fmla="*/ 190 h 195"/>
                  <a:gd name="T66" fmla="*/ 87 w 138"/>
                  <a:gd name="T67" fmla="*/ 190 h 195"/>
                  <a:gd name="T68" fmla="*/ 81 w 138"/>
                  <a:gd name="T69" fmla="*/ 190 h 195"/>
                  <a:gd name="T70" fmla="*/ 75 w 138"/>
                  <a:gd name="T71" fmla="*/ 190 h 195"/>
                  <a:gd name="T72" fmla="*/ 75 w 138"/>
                  <a:gd name="T73" fmla="*/ 172 h 195"/>
                  <a:gd name="T74" fmla="*/ 69 w 138"/>
                  <a:gd name="T75" fmla="*/ 161 h 195"/>
                  <a:gd name="T76" fmla="*/ 64 w 138"/>
                  <a:gd name="T77" fmla="*/ 149 h 195"/>
                  <a:gd name="T78" fmla="*/ 52 w 138"/>
                  <a:gd name="T79" fmla="*/ 155 h 195"/>
                  <a:gd name="T80" fmla="*/ 52 w 138"/>
                  <a:gd name="T81" fmla="*/ 144 h 195"/>
                  <a:gd name="T82" fmla="*/ 52 w 138"/>
                  <a:gd name="T83" fmla="*/ 126 h 195"/>
                  <a:gd name="T84" fmla="*/ 58 w 138"/>
                  <a:gd name="T85" fmla="*/ 115 h 195"/>
                  <a:gd name="T86" fmla="*/ 58 w 138"/>
                  <a:gd name="T87" fmla="*/ 109 h 195"/>
                  <a:gd name="T88" fmla="*/ 58 w 138"/>
                  <a:gd name="T89" fmla="*/ 103 h 195"/>
                  <a:gd name="T90" fmla="*/ 46 w 138"/>
                  <a:gd name="T91" fmla="*/ 97 h 195"/>
                  <a:gd name="T92" fmla="*/ 41 w 138"/>
                  <a:gd name="T93" fmla="*/ 86 h 195"/>
                  <a:gd name="T94" fmla="*/ 23 w 138"/>
                  <a:gd name="T95" fmla="*/ 86 h 195"/>
                  <a:gd name="T96" fmla="*/ 23 w 138"/>
                  <a:gd name="T97" fmla="*/ 80 h 195"/>
                  <a:gd name="T98" fmla="*/ 23 w 138"/>
                  <a:gd name="T99" fmla="*/ 63 h 195"/>
                  <a:gd name="T100" fmla="*/ 17 w 138"/>
                  <a:gd name="T101" fmla="*/ 51 h 195"/>
                  <a:gd name="T102" fmla="*/ 6 w 138"/>
                  <a:gd name="T103" fmla="*/ 46 h 195"/>
                  <a:gd name="T104" fmla="*/ 6 w 138"/>
                  <a:gd name="T105" fmla="*/ 34 h 195"/>
                  <a:gd name="T106" fmla="*/ 12 w 138"/>
                  <a:gd name="T107" fmla="*/ 23 h 1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38" h="195">
                    <a:moveTo>
                      <a:pt x="17" y="23"/>
                    </a:moveTo>
                    <a:lnTo>
                      <a:pt x="17" y="17"/>
                    </a:lnTo>
                    <a:lnTo>
                      <a:pt x="23" y="17"/>
                    </a:lnTo>
                    <a:lnTo>
                      <a:pt x="23" y="11"/>
                    </a:lnTo>
                    <a:lnTo>
                      <a:pt x="23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29" y="5"/>
                    </a:lnTo>
                    <a:lnTo>
                      <a:pt x="29" y="11"/>
                    </a:lnTo>
                    <a:lnTo>
                      <a:pt x="35" y="11"/>
                    </a:lnTo>
                    <a:lnTo>
                      <a:pt x="35" y="17"/>
                    </a:lnTo>
                    <a:lnTo>
                      <a:pt x="35" y="11"/>
                    </a:lnTo>
                    <a:lnTo>
                      <a:pt x="35" y="17"/>
                    </a:lnTo>
                    <a:lnTo>
                      <a:pt x="41" y="17"/>
                    </a:lnTo>
                    <a:lnTo>
                      <a:pt x="41" y="23"/>
                    </a:lnTo>
                    <a:lnTo>
                      <a:pt x="46" y="23"/>
                    </a:lnTo>
                    <a:lnTo>
                      <a:pt x="52" y="23"/>
                    </a:lnTo>
                    <a:lnTo>
                      <a:pt x="52" y="17"/>
                    </a:lnTo>
                    <a:lnTo>
                      <a:pt x="52" y="23"/>
                    </a:lnTo>
                    <a:lnTo>
                      <a:pt x="52" y="17"/>
                    </a:lnTo>
                    <a:lnTo>
                      <a:pt x="58" y="17"/>
                    </a:lnTo>
                    <a:lnTo>
                      <a:pt x="64" y="23"/>
                    </a:lnTo>
                    <a:lnTo>
                      <a:pt x="64" y="28"/>
                    </a:lnTo>
                    <a:lnTo>
                      <a:pt x="64" y="34"/>
                    </a:lnTo>
                    <a:lnTo>
                      <a:pt x="69" y="34"/>
                    </a:lnTo>
                    <a:lnTo>
                      <a:pt x="69" y="40"/>
                    </a:lnTo>
                    <a:lnTo>
                      <a:pt x="75" y="40"/>
                    </a:lnTo>
                    <a:lnTo>
                      <a:pt x="69" y="40"/>
                    </a:lnTo>
                    <a:lnTo>
                      <a:pt x="75" y="46"/>
                    </a:lnTo>
                    <a:lnTo>
                      <a:pt x="81" y="46"/>
                    </a:lnTo>
                    <a:lnTo>
                      <a:pt x="87" y="46"/>
                    </a:lnTo>
                    <a:lnTo>
                      <a:pt x="87" y="51"/>
                    </a:lnTo>
                    <a:lnTo>
                      <a:pt x="92" y="51"/>
                    </a:lnTo>
                    <a:lnTo>
                      <a:pt x="98" y="51"/>
                    </a:lnTo>
                    <a:lnTo>
                      <a:pt x="98" y="57"/>
                    </a:lnTo>
                    <a:lnTo>
                      <a:pt x="98" y="51"/>
                    </a:lnTo>
                    <a:lnTo>
                      <a:pt x="104" y="51"/>
                    </a:lnTo>
                    <a:lnTo>
                      <a:pt x="110" y="51"/>
                    </a:lnTo>
                    <a:lnTo>
                      <a:pt x="110" y="57"/>
                    </a:lnTo>
                    <a:lnTo>
                      <a:pt x="115" y="57"/>
                    </a:lnTo>
                    <a:lnTo>
                      <a:pt x="115" y="63"/>
                    </a:lnTo>
                    <a:lnTo>
                      <a:pt x="121" y="63"/>
                    </a:lnTo>
                    <a:lnTo>
                      <a:pt x="121" y="69"/>
                    </a:lnTo>
                    <a:lnTo>
                      <a:pt x="127" y="69"/>
                    </a:lnTo>
                    <a:lnTo>
                      <a:pt x="133" y="69"/>
                    </a:lnTo>
                    <a:lnTo>
                      <a:pt x="133" y="74"/>
                    </a:lnTo>
                    <a:lnTo>
                      <a:pt x="133" y="80"/>
                    </a:lnTo>
                    <a:lnTo>
                      <a:pt x="133" y="86"/>
                    </a:lnTo>
                    <a:lnTo>
                      <a:pt x="138" y="86"/>
                    </a:lnTo>
                    <a:lnTo>
                      <a:pt x="133" y="92"/>
                    </a:lnTo>
                    <a:lnTo>
                      <a:pt x="138" y="92"/>
                    </a:lnTo>
                    <a:lnTo>
                      <a:pt x="138" y="97"/>
                    </a:lnTo>
                    <a:lnTo>
                      <a:pt x="138" y="103"/>
                    </a:lnTo>
                    <a:lnTo>
                      <a:pt x="138" y="109"/>
                    </a:lnTo>
                    <a:lnTo>
                      <a:pt x="138" y="103"/>
                    </a:lnTo>
                    <a:lnTo>
                      <a:pt x="133" y="103"/>
                    </a:lnTo>
                    <a:lnTo>
                      <a:pt x="127" y="103"/>
                    </a:lnTo>
                    <a:lnTo>
                      <a:pt x="127" y="109"/>
                    </a:lnTo>
                    <a:lnTo>
                      <a:pt x="133" y="109"/>
                    </a:lnTo>
                    <a:lnTo>
                      <a:pt x="127" y="109"/>
                    </a:lnTo>
                    <a:lnTo>
                      <a:pt x="133" y="115"/>
                    </a:lnTo>
                    <a:lnTo>
                      <a:pt x="127" y="115"/>
                    </a:lnTo>
                    <a:lnTo>
                      <a:pt x="133" y="115"/>
                    </a:lnTo>
                    <a:lnTo>
                      <a:pt x="133" y="120"/>
                    </a:lnTo>
                    <a:lnTo>
                      <a:pt x="138" y="115"/>
                    </a:lnTo>
                    <a:lnTo>
                      <a:pt x="138" y="120"/>
                    </a:lnTo>
                    <a:lnTo>
                      <a:pt x="138" y="126"/>
                    </a:lnTo>
                    <a:lnTo>
                      <a:pt x="133" y="126"/>
                    </a:lnTo>
                    <a:lnTo>
                      <a:pt x="133" y="132"/>
                    </a:lnTo>
                    <a:lnTo>
                      <a:pt x="138" y="132"/>
                    </a:lnTo>
                    <a:lnTo>
                      <a:pt x="133" y="132"/>
                    </a:lnTo>
                    <a:lnTo>
                      <a:pt x="133" y="126"/>
                    </a:lnTo>
                    <a:lnTo>
                      <a:pt x="127" y="126"/>
                    </a:lnTo>
                    <a:lnTo>
                      <a:pt x="127" y="132"/>
                    </a:lnTo>
                    <a:lnTo>
                      <a:pt x="121" y="132"/>
                    </a:lnTo>
                    <a:lnTo>
                      <a:pt x="127" y="132"/>
                    </a:lnTo>
                    <a:lnTo>
                      <a:pt x="127" y="138"/>
                    </a:lnTo>
                    <a:lnTo>
                      <a:pt x="121" y="132"/>
                    </a:lnTo>
                    <a:lnTo>
                      <a:pt x="121" y="138"/>
                    </a:lnTo>
                    <a:lnTo>
                      <a:pt x="121" y="144"/>
                    </a:lnTo>
                    <a:lnTo>
                      <a:pt x="127" y="144"/>
                    </a:lnTo>
                    <a:lnTo>
                      <a:pt x="121" y="144"/>
                    </a:lnTo>
                    <a:lnTo>
                      <a:pt x="121" y="149"/>
                    </a:lnTo>
                    <a:lnTo>
                      <a:pt x="127" y="149"/>
                    </a:lnTo>
                    <a:lnTo>
                      <a:pt x="127" y="155"/>
                    </a:lnTo>
                    <a:lnTo>
                      <a:pt x="121" y="155"/>
                    </a:lnTo>
                    <a:lnTo>
                      <a:pt x="121" y="149"/>
                    </a:lnTo>
                    <a:lnTo>
                      <a:pt x="121" y="155"/>
                    </a:lnTo>
                    <a:lnTo>
                      <a:pt x="121" y="161"/>
                    </a:lnTo>
                    <a:lnTo>
                      <a:pt x="115" y="161"/>
                    </a:lnTo>
                    <a:lnTo>
                      <a:pt x="110" y="161"/>
                    </a:lnTo>
                    <a:lnTo>
                      <a:pt x="110" y="167"/>
                    </a:lnTo>
                    <a:lnTo>
                      <a:pt x="104" y="167"/>
                    </a:lnTo>
                    <a:lnTo>
                      <a:pt x="104" y="172"/>
                    </a:lnTo>
                    <a:lnTo>
                      <a:pt x="104" y="178"/>
                    </a:lnTo>
                    <a:lnTo>
                      <a:pt x="98" y="178"/>
                    </a:lnTo>
                    <a:lnTo>
                      <a:pt x="98" y="184"/>
                    </a:lnTo>
                    <a:lnTo>
                      <a:pt x="98" y="190"/>
                    </a:lnTo>
                    <a:lnTo>
                      <a:pt x="92" y="190"/>
                    </a:lnTo>
                    <a:lnTo>
                      <a:pt x="87" y="190"/>
                    </a:lnTo>
                    <a:lnTo>
                      <a:pt x="92" y="190"/>
                    </a:lnTo>
                    <a:lnTo>
                      <a:pt x="87" y="190"/>
                    </a:lnTo>
                    <a:lnTo>
                      <a:pt x="87" y="195"/>
                    </a:lnTo>
                    <a:lnTo>
                      <a:pt x="87" y="190"/>
                    </a:lnTo>
                    <a:lnTo>
                      <a:pt x="81" y="190"/>
                    </a:lnTo>
                    <a:lnTo>
                      <a:pt x="81" y="195"/>
                    </a:lnTo>
                    <a:lnTo>
                      <a:pt x="81" y="190"/>
                    </a:lnTo>
                    <a:lnTo>
                      <a:pt x="75" y="190"/>
                    </a:lnTo>
                    <a:lnTo>
                      <a:pt x="75" y="184"/>
                    </a:lnTo>
                    <a:lnTo>
                      <a:pt x="75" y="178"/>
                    </a:lnTo>
                    <a:lnTo>
                      <a:pt x="75" y="172"/>
                    </a:lnTo>
                    <a:lnTo>
                      <a:pt x="75" y="167"/>
                    </a:lnTo>
                    <a:lnTo>
                      <a:pt x="69" y="167"/>
                    </a:lnTo>
                    <a:lnTo>
                      <a:pt x="69" y="161"/>
                    </a:lnTo>
                    <a:lnTo>
                      <a:pt x="69" y="155"/>
                    </a:lnTo>
                    <a:lnTo>
                      <a:pt x="69" y="149"/>
                    </a:lnTo>
                    <a:lnTo>
                      <a:pt x="64" y="149"/>
                    </a:lnTo>
                    <a:lnTo>
                      <a:pt x="64" y="155"/>
                    </a:lnTo>
                    <a:lnTo>
                      <a:pt x="58" y="155"/>
                    </a:lnTo>
                    <a:lnTo>
                      <a:pt x="52" y="155"/>
                    </a:lnTo>
                    <a:lnTo>
                      <a:pt x="58" y="155"/>
                    </a:lnTo>
                    <a:lnTo>
                      <a:pt x="52" y="149"/>
                    </a:lnTo>
                    <a:lnTo>
                      <a:pt x="52" y="144"/>
                    </a:lnTo>
                    <a:lnTo>
                      <a:pt x="52" y="138"/>
                    </a:lnTo>
                    <a:lnTo>
                      <a:pt x="52" y="132"/>
                    </a:lnTo>
                    <a:lnTo>
                      <a:pt x="52" y="126"/>
                    </a:lnTo>
                    <a:lnTo>
                      <a:pt x="52" y="120"/>
                    </a:lnTo>
                    <a:lnTo>
                      <a:pt x="58" y="120"/>
                    </a:lnTo>
                    <a:lnTo>
                      <a:pt x="58" y="115"/>
                    </a:lnTo>
                    <a:lnTo>
                      <a:pt x="64" y="115"/>
                    </a:lnTo>
                    <a:lnTo>
                      <a:pt x="58" y="115"/>
                    </a:lnTo>
                    <a:lnTo>
                      <a:pt x="58" y="109"/>
                    </a:lnTo>
                    <a:lnTo>
                      <a:pt x="64" y="109"/>
                    </a:lnTo>
                    <a:lnTo>
                      <a:pt x="64" y="103"/>
                    </a:lnTo>
                    <a:lnTo>
                      <a:pt x="58" y="103"/>
                    </a:lnTo>
                    <a:lnTo>
                      <a:pt x="58" y="97"/>
                    </a:lnTo>
                    <a:lnTo>
                      <a:pt x="52" y="97"/>
                    </a:lnTo>
                    <a:lnTo>
                      <a:pt x="46" y="97"/>
                    </a:lnTo>
                    <a:lnTo>
                      <a:pt x="46" y="92"/>
                    </a:lnTo>
                    <a:lnTo>
                      <a:pt x="41" y="92"/>
                    </a:lnTo>
                    <a:lnTo>
                      <a:pt x="41" y="86"/>
                    </a:lnTo>
                    <a:lnTo>
                      <a:pt x="35" y="86"/>
                    </a:lnTo>
                    <a:lnTo>
                      <a:pt x="29" y="86"/>
                    </a:lnTo>
                    <a:lnTo>
                      <a:pt x="23" y="86"/>
                    </a:lnTo>
                    <a:lnTo>
                      <a:pt x="23" y="80"/>
                    </a:lnTo>
                    <a:lnTo>
                      <a:pt x="29" y="80"/>
                    </a:lnTo>
                    <a:lnTo>
                      <a:pt x="23" y="80"/>
                    </a:lnTo>
                    <a:lnTo>
                      <a:pt x="23" y="74"/>
                    </a:lnTo>
                    <a:lnTo>
                      <a:pt x="17" y="69"/>
                    </a:lnTo>
                    <a:lnTo>
                      <a:pt x="23" y="63"/>
                    </a:lnTo>
                    <a:lnTo>
                      <a:pt x="23" y="57"/>
                    </a:lnTo>
                    <a:lnTo>
                      <a:pt x="23" y="51"/>
                    </a:lnTo>
                    <a:lnTo>
                      <a:pt x="17" y="51"/>
                    </a:lnTo>
                    <a:lnTo>
                      <a:pt x="17" y="46"/>
                    </a:lnTo>
                    <a:lnTo>
                      <a:pt x="12" y="46"/>
                    </a:lnTo>
                    <a:lnTo>
                      <a:pt x="6" y="46"/>
                    </a:lnTo>
                    <a:lnTo>
                      <a:pt x="0" y="40"/>
                    </a:lnTo>
                    <a:lnTo>
                      <a:pt x="6" y="40"/>
                    </a:lnTo>
                    <a:lnTo>
                      <a:pt x="6" y="34"/>
                    </a:lnTo>
                    <a:lnTo>
                      <a:pt x="6" y="28"/>
                    </a:lnTo>
                    <a:lnTo>
                      <a:pt x="6" y="23"/>
                    </a:lnTo>
                    <a:lnTo>
                      <a:pt x="12" y="23"/>
                    </a:lnTo>
                    <a:lnTo>
                      <a:pt x="17" y="2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33000">
                    <a:srgbClr val="D4FAD2"/>
                  </a:gs>
                  <a:gs pos="53999">
                    <a:srgbClr val="FFFF00"/>
                  </a:gs>
                  <a:gs pos="100000">
                    <a:srgbClr val="FFFF00"/>
                  </a:gs>
                </a:gsLst>
                <a:lin ang="102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99" name="Freeform 410"/>
              <p:cNvSpPr>
                <a:spLocks/>
              </p:cNvSpPr>
              <p:nvPr/>
            </p:nvSpPr>
            <p:spPr bwMode="auto">
              <a:xfrm>
                <a:off x="379" y="2122"/>
                <a:ext cx="311" cy="294"/>
              </a:xfrm>
              <a:custGeom>
                <a:avLst/>
                <a:gdLst>
                  <a:gd name="T0" fmla="*/ 126 w 311"/>
                  <a:gd name="T1" fmla="*/ 0 h 294"/>
                  <a:gd name="T2" fmla="*/ 138 w 311"/>
                  <a:gd name="T3" fmla="*/ 6 h 294"/>
                  <a:gd name="T4" fmla="*/ 167 w 311"/>
                  <a:gd name="T5" fmla="*/ 6 h 294"/>
                  <a:gd name="T6" fmla="*/ 190 w 311"/>
                  <a:gd name="T7" fmla="*/ 29 h 294"/>
                  <a:gd name="T8" fmla="*/ 201 w 311"/>
                  <a:gd name="T9" fmla="*/ 35 h 294"/>
                  <a:gd name="T10" fmla="*/ 201 w 311"/>
                  <a:gd name="T11" fmla="*/ 64 h 294"/>
                  <a:gd name="T12" fmla="*/ 218 w 311"/>
                  <a:gd name="T13" fmla="*/ 64 h 294"/>
                  <a:gd name="T14" fmla="*/ 230 w 311"/>
                  <a:gd name="T15" fmla="*/ 69 h 294"/>
                  <a:gd name="T16" fmla="*/ 236 w 311"/>
                  <a:gd name="T17" fmla="*/ 81 h 294"/>
                  <a:gd name="T18" fmla="*/ 253 w 311"/>
                  <a:gd name="T19" fmla="*/ 92 h 294"/>
                  <a:gd name="T20" fmla="*/ 253 w 311"/>
                  <a:gd name="T21" fmla="*/ 98 h 294"/>
                  <a:gd name="T22" fmla="*/ 265 w 311"/>
                  <a:gd name="T23" fmla="*/ 115 h 294"/>
                  <a:gd name="T24" fmla="*/ 265 w 311"/>
                  <a:gd name="T25" fmla="*/ 133 h 294"/>
                  <a:gd name="T26" fmla="*/ 247 w 311"/>
                  <a:gd name="T27" fmla="*/ 144 h 294"/>
                  <a:gd name="T28" fmla="*/ 259 w 311"/>
                  <a:gd name="T29" fmla="*/ 156 h 294"/>
                  <a:gd name="T30" fmla="*/ 276 w 311"/>
                  <a:gd name="T31" fmla="*/ 161 h 294"/>
                  <a:gd name="T32" fmla="*/ 276 w 311"/>
                  <a:gd name="T33" fmla="*/ 184 h 294"/>
                  <a:gd name="T34" fmla="*/ 288 w 311"/>
                  <a:gd name="T35" fmla="*/ 184 h 294"/>
                  <a:gd name="T36" fmla="*/ 299 w 311"/>
                  <a:gd name="T37" fmla="*/ 190 h 294"/>
                  <a:gd name="T38" fmla="*/ 299 w 311"/>
                  <a:gd name="T39" fmla="*/ 196 h 294"/>
                  <a:gd name="T40" fmla="*/ 305 w 311"/>
                  <a:gd name="T41" fmla="*/ 219 h 294"/>
                  <a:gd name="T42" fmla="*/ 305 w 311"/>
                  <a:gd name="T43" fmla="*/ 225 h 294"/>
                  <a:gd name="T44" fmla="*/ 293 w 311"/>
                  <a:gd name="T45" fmla="*/ 242 h 294"/>
                  <a:gd name="T46" fmla="*/ 265 w 311"/>
                  <a:gd name="T47" fmla="*/ 242 h 294"/>
                  <a:gd name="T48" fmla="*/ 247 w 311"/>
                  <a:gd name="T49" fmla="*/ 254 h 294"/>
                  <a:gd name="T50" fmla="*/ 236 w 311"/>
                  <a:gd name="T51" fmla="*/ 277 h 294"/>
                  <a:gd name="T52" fmla="*/ 218 w 311"/>
                  <a:gd name="T53" fmla="*/ 288 h 294"/>
                  <a:gd name="T54" fmla="*/ 195 w 311"/>
                  <a:gd name="T55" fmla="*/ 288 h 294"/>
                  <a:gd name="T56" fmla="*/ 178 w 311"/>
                  <a:gd name="T57" fmla="*/ 265 h 294"/>
                  <a:gd name="T58" fmla="*/ 149 w 311"/>
                  <a:gd name="T59" fmla="*/ 265 h 294"/>
                  <a:gd name="T60" fmla="*/ 138 w 311"/>
                  <a:gd name="T61" fmla="*/ 259 h 294"/>
                  <a:gd name="T62" fmla="*/ 138 w 311"/>
                  <a:gd name="T63" fmla="*/ 254 h 294"/>
                  <a:gd name="T64" fmla="*/ 121 w 311"/>
                  <a:gd name="T65" fmla="*/ 259 h 294"/>
                  <a:gd name="T66" fmla="*/ 98 w 311"/>
                  <a:gd name="T67" fmla="*/ 265 h 294"/>
                  <a:gd name="T68" fmla="*/ 92 w 311"/>
                  <a:gd name="T69" fmla="*/ 248 h 294"/>
                  <a:gd name="T70" fmla="*/ 86 w 311"/>
                  <a:gd name="T71" fmla="*/ 254 h 294"/>
                  <a:gd name="T72" fmla="*/ 69 w 311"/>
                  <a:gd name="T73" fmla="*/ 254 h 294"/>
                  <a:gd name="T74" fmla="*/ 46 w 311"/>
                  <a:gd name="T75" fmla="*/ 248 h 294"/>
                  <a:gd name="T76" fmla="*/ 23 w 311"/>
                  <a:gd name="T77" fmla="*/ 254 h 294"/>
                  <a:gd name="T78" fmla="*/ 11 w 311"/>
                  <a:gd name="T79" fmla="*/ 236 h 294"/>
                  <a:gd name="T80" fmla="*/ 6 w 311"/>
                  <a:gd name="T81" fmla="*/ 219 h 294"/>
                  <a:gd name="T82" fmla="*/ 17 w 311"/>
                  <a:gd name="T83" fmla="*/ 202 h 294"/>
                  <a:gd name="T84" fmla="*/ 11 w 311"/>
                  <a:gd name="T85" fmla="*/ 179 h 294"/>
                  <a:gd name="T86" fmla="*/ 0 w 311"/>
                  <a:gd name="T87" fmla="*/ 173 h 294"/>
                  <a:gd name="T88" fmla="*/ 17 w 311"/>
                  <a:gd name="T89" fmla="*/ 161 h 294"/>
                  <a:gd name="T90" fmla="*/ 40 w 311"/>
                  <a:gd name="T91" fmla="*/ 156 h 294"/>
                  <a:gd name="T92" fmla="*/ 52 w 311"/>
                  <a:gd name="T93" fmla="*/ 161 h 294"/>
                  <a:gd name="T94" fmla="*/ 63 w 311"/>
                  <a:gd name="T95" fmla="*/ 156 h 294"/>
                  <a:gd name="T96" fmla="*/ 69 w 311"/>
                  <a:gd name="T97" fmla="*/ 133 h 294"/>
                  <a:gd name="T98" fmla="*/ 69 w 311"/>
                  <a:gd name="T99" fmla="*/ 127 h 294"/>
                  <a:gd name="T100" fmla="*/ 63 w 311"/>
                  <a:gd name="T101" fmla="*/ 115 h 294"/>
                  <a:gd name="T102" fmla="*/ 75 w 311"/>
                  <a:gd name="T103" fmla="*/ 98 h 294"/>
                  <a:gd name="T104" fmla="*/ 92 w 311"/>
                  <a:gd name="T105" fmla="*/ 81 h 294"/>
                  <a:gd name="T106" fmla="*/ 86 w 311"/>
                  <a:gd name="T107" fmla="*/ 58 h 294"/>
                  <a:gd name="T108" fmla="*/ 103 w 311"/>
                  <a:gd name="T109" fmla="*/ 35 h 294"/>
                  <a:gd name="T110" fmla="*/ 121 w 311"/>
                  <a:gd name="T111" fmla="*/ 23 h 2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1" h="294">
                    <a:moveTo>
                      <a:pt x="121" y="18"/>
                    </a:moveTo>
                    <a:lnTo>
                      <a:pt x="121" y="12"/>
                    </a:lnTo>
                    <a:lnTo>
                      <a:pt x="121" y="6"/>
                    </a:lnTo>
                    <a:lnTo>
                      <a:pt x="121" y="0"/>
                    </a:lnTo>
                    <a:lnTo>
                      <a:pt x="126" y="0"/>
                    </a:lnTo>
                    <a:lnTo>
                      <a:pt x="126" y="6"/>
                    </a:lnTo>
                    <a:lnTo>
                      <a:pt x="132" y="6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49" y="6"/>
                    </a:lnTo>
                    <a:lnTo>
                      <a:pt x="155" y="6"/>
                    </a:lnTo>
                    <a:lnTo>
                      <a:pt x="161" y="6"/>
                    </a:lnTo>
                    <a:lnTo>
                      <a:pt x="167" y="6"/>
                    </a:lnTo>
                    <a:lnTo>
                      <a:pt x="167" y="12"/>
                    </a:lnTo>
                    <a:lnTo>
                      <a:pt x="172" y="18"/>
                    </a:lnTo>
                    <a:lnTo>
                      <a:pt x="178" y="23"/>
                    </a:lnTo>
                    <a:lnTo>
                      <a:pt x="184" y="29"/>
                    </a:lnTo>
                    <a:lnTo>
                      <a:pt x="190" y="29"/>
                    </a:lnTo>
                    <a:lnTo>
                      <a:pt x="195" y="29"/>
                    </a:lnTo>
                    <a:lnTo>
                      <a:pt x="195" y="35"/>
                    </a:lnTo>
                    <a:lnTo>
                      <a:pt x="201" y="35"/>
                    </a:lnTo>
                    <a:lnTo>
                      <a:pt x="195" y="35"/>
                    </a:lnTo>
                    <a:lnTo>
                      <a:pt x="201" y="35"/>
                    </a:lnTo>
                    <a:lnTo>
                      <a:pt x="201" y="41"/>
                    </a:lnTo>
                    <a:lnTo>
                      <a:pt x="201" y="46"/>
                    </a:lnTo>
                    <a:lnTo>
                      <a:pt x="201" y="52"/>
                    </a:lnTo>
                    <a:lnTo>
                      <a:pt x="201" y="58"/>
                    </a:lnTo>
                    <a:lnTo>
                      <a:pt x="201" y="64"/>
                    </a:lnTo>
                    <a:lnTo>
                      <a:pt x="207" y="64"/>
                    </a:lnTo>
                    <a:lnTo>
                      <a:pt x="213" y="64"/>
                    </a:lnTo>
                    <a:lnTo>
                      <a:pt x="213" y="69"/>
                    </a:lnTo>
                    <a:lnTo>
                      <a:pt x="218" y="69"/>
                    </a:lnTo>
                    <a:lnTo>
                      <a:pt x="218" y="64"/>
                    </a:lnTo>
                    <a:lnTo>
                      <a:pt x="218" y="69"/>
                    </a:lnTo>
                    <a:lnTo>
                      <a:pt x="224" y="69"/>
                    </a:lnTo>
                    <a:lnTo>
                      <a:pt x="224" y="75"/>
                    </a:lnTo>
                    <a:lnTo>
                      <a:pt x="230" y="75"/>
                    </a:lnTo>
                    <a:lnTo>
                      <a:pt x="230" y="69"/>
                    </a:lnTo>
                    <a:lnTo>
                      <a:pt x="230" y="75"/>
                    </a:lnTo>
                    <a:lnTo>
                      <a:pt x="230" y="81"/>
                    </a:lnTo>
                    <a:lnTo>
                      <a:pt x="236" y="81"/>
                    </a:lnTo>
                    <a:lnTo>
                      <a:pt x="236" y="87"/>
                    </a:lnTo>
                    <a:lnTo>
                      <a:pt x="236" y="81"/>
                    </a:lnTo>
                    <a:lnTo>
                      <a:pt x="242" y="81"/>
                    </a:lnTo>
                    <a:lnTo>
                      <a:pt x="242" y="87"/>
                    </a:lnTo>
                    <a:lnTo>
                      <a:pt x="247" y="87"/>
                    </a:lnTo>
                    <a:lnTo>
                      <a:pt x="253" y="87"/>
                    </a:lnTo>
                    <a:lnTo>
                      <a:pt x="253" y="92"/>
                    </a:lnTo>
                    <a:lnTo>
                      <a:pt x="247" y="92"/>
                    </a:lnTo>
                    <a:lnTo>
                      <a:pt x="247" y="98"/>
                    </a:lnTo>
                    <a:lnTo>
                      <a:pt x="253" y="98"/>
                    </a:lnTo>
                    <a:lnTo>
                      <a:pt x="253" y="92"/>
                    </a:lnTo>
                    <a:lnTo>
                      <a:pt x="253" y="98"/>
                    </a:lnTo>
                    <a:lnTo>
                      <a:pt x="259" y="98"/>
                    </a:lnTo>
                    <a:lnTo>
                      <a:pt x="259" y="104"/>
                    </a:lnTo>
                    <a:lnTo>
                      <a:pt x="259" y="110"/>
                    </a:lnTo>
                    <a:lnTo>
                      <a:pt x="265" y="110"/>
                    </a:lnTo>
                    <a:lnTo>
                      <a:pt x="265" y="115"/>
                    </a:lnTo>
                    <a:lnTo>
                      <a:pt x="265" y="121"/>
                    </a:lnTo>
                    <a:lnTo>
                      <a:pt x="265" y="127"/>
                    </a:lnTo>
                    <a:lnTo>
                      <a:pt x="259" y="127"/>
                    </a:lnTo>
                    <a:lnTo>
                      <a:pt x="265" y="127"/>
                    </a:lnTo>
                    <a:lnTo>
                      <a:pt x="265" y="133"/>
                    </a:lnTo>
                    <a:lnTo>
                      <a:pt x="259" y="133"/>
                    </a:lnTo>
                    <a:lnTo>
                      <a:pt x="259" y="138"/>
                    </a:lnTo>
                    <a:lnTo>
                      <a:pt x="253" y="138"/>
                    </a:lnTo>
                    <a:lnTo>
                      <a:pt x="247" y="138"/>
                    </a:lnTo>
                    <a:lnTo>
                      <a:pt x="247" y="144"/>
                    </a:lnTo>
                    <a:lnTo>
                      <a:pt x="242" y="144"/>
                    </a:lnTo>
                    <a:lnTo>
                      <a:pt x="247" y="150"/>
                    </a:lnTo>
                    <a:lnTo>
                      <a:pt x="253" y="150"/>
                    </a:lnTo>
                    <a:lnTo>
                      <a:pt x="253" y="156"/>
                    </a:lnTo>
                    <a:lnTo>
                      <a:pt x="259" y="156"/>
                    </a:lnTo>
                    <a:lnTo>
                      <a:pt x="259" y="161"/>
                    </a:lnTo>
                    <a:lnTo>
                      <a:pt x="265" y="156"/>
                    </a:lnTo>
                    <a:lnTo>
                      <a:pt x="270" y="156"/>
                    </a:lnTo>
                    <a:lnTo>
                      <a:pt x="276" y="156"/>
                    </a:lnTo>
                    <a:lnTo>
                      <a:pt x="276" y="161"/>
                    </a:lnTo>
                    <a:lnTo>
                      <a:pt x="276" y="167"/>
                    </a:lnTo>
                    <a:lnTo>
                      <a:pt x="276" y="173"/>
                    </a:lnTo>
                    <a:lnTo>
                      <a:pt x="270" y="173"/>
                    </a:lnTo>
                    <a:lnTo>
                      <a:pt x="270" y="179"/>
                    </a:lnTo>
                    <a:lnTo>
                      <a:pt x="276" y="184"/>
                    </a:lnTo>
                    <a:lnTo>
                      <a:pt x="282" y="179"/>
                    </a:lnTo>
                    <a:lnTo>
                      <a:pt x="282" y="184"/>
                    </a:lnTo>
                    <a:lnTo>
                      <a:pt x="282" y="190"/>
                    </a:lnTo>
                    <a:lnTo>
                      <a:pt x="282" y="184"/>
                    </a:lnTo>
                    <a:lnTo>
                      <a:pt x="288" y="184"/>
                    </a:lnTo>
                    <a:lnTo>
                      <a:pt x="282" y="184"/>
                    </a:lnTo>
                    <a:lnTo>
                      <a:pt x="288" y="184"/>
                    </a:lnTo>
                    <a:lnTo>
                      <a:pt x="293" y="184"/>
                    </a:lnTo>
                    <a:lnTo>
                      <a:pt x="299" y="184"/>
                    </a:lnTo>
                    <a:lnTo>
                      <a:pt x="299" y="190"/>
                    </a:lnTo>
                    <a:lnTo>
                      <a:pt x="299" y="184"/>
                    </a:lnTo>
                    <a:lnTo>
                      <a:pt x="299" y="190"/>
                    </a:lnTo>
                    <a:lnTo>
                      <a:pt x="299" y="196"/>
                    </a:lnTo>
                    <a:lnTo>
                      <a:pt x="305" y="196"/>
                    </a:lnTo>
                    <a:lnTo>
                      <a:pt x="299" y="196"/>
                    </a:lnTo>
                    <a:lnTo>
                      <a:pt x="299" y="202"/>
                    </a:lnTo>
                    <a:lnTo>
                      <a:pt x="299" y="207"/>
                    </a:lnTo>
                    <a:lnTo>
                      <a:pt x="305" y="207"/>
                    </a:lnTo>
                    <a:lnTo>
                      <a:pt x="311" y="213"/>
                    </a:lnTo>
                    <a:lnTo>
                      <a:pt x="305" y="219"/>
                    </a:lnTo>
                    <a:lnTo>
                      <a:pt x="305" y="225"/>
                    </a:lnTo>
                    <a:lnTo>
                      <a:pt x="311" y="225"/>
                    </a:lnTo>
                    <a:lnTo>
                      <a:pt x="311" y="231"/>
                    </a:lnTo>
                    <a:lnTo>
                      <a:pt x="305" y="231"/>
                    </a:lnTo>
                    <a:lnTo>
                      <a:pt x="305" y="225"/>
                    </a:lnTo>
                    <a:lnTo>
                      <a:pt x="299" y="225"/>
                    </a:lnTo>
                    <a:lnTo>
                      <a:pt x="299" y="231"/>
                    </a:lnTo>
                    <a:lnTo>
                      <a:pt x="293" y="231"/>
                    </a:lnTo>
                    <a:lnTo>
                      <a:pt x="293" y="236"/>
                    </a:lnTo>
                    <a:lnTo>
                      <a:pt x="293" y="242"/>
                    </a:lnTo>
                    <a:lnTo>
                      <a:pt x="288" y="242"/>
                    </a:lnTo>
                    <a:lnTo>
                      <a:pt x="282" y="242"/>
                    </a:lnTo>
                    <a:lnTo>
                      <a:pt x="276" y="242"/>
                    </a:lnTo>
                    <a:lnTo>
                      <a:pt x="270" y="242"/>
                    </a:lnTo>
                    <a:lnTo>
                      <a:pt x="265" y="242"/>
                    </a:lnTo>
                    <a:lnTo>
                      <a:pt x="259" y="242"/>
                    </a:lnTo>
                    <a:lnTo>
                      <a:pt x="259" y="248"/>
                    </a:lnTo>
                    <a:lnTo>
                      <a:pt x="253" y="248"/>
                    </a:lnTo>
                    <a:lnTo>
                      <a:pt x="253" y="254"/>
                    </a:lnTo>
                    <a:lnTo>
                      <a:pt x="247" y="254"/>
                    </a:lnTo>
                    <a:lnTo>
                      <a:pt x="242" y="259"/>
                    </a:lnTo>
                    <a:lnTo>
                      <a:pt x="236" y="259"/>
                    </a:lnTo>
                    <a:lnTo>
                      <a:pt x="236" y="265"/>
                    </a:lnTo>
                    <a:lnTo>
                      <a:pt x="236" y="271"/>
                    </a:lnTo>
                    <a:lnTo>
                      <a:pt x="236" y="277"/>
                    </a:lnTo>
                    <a:lnTo>
                      <a:pt x="236" y="282"/>
                    </a:lnTo>
                    <a:lnTo>
                      <a:pt x="230" y="282"/>
                    </a:lnTo>
                    <a:lnTo>
                      <a:pt x="230" y="288"/>
                    </a:lnTo>
                    <a:lnTo>
                      <a:pt x="224" y="288"/>
                    </a:lnTo>
                    <a:lnTo>
                      <a:pt x="218" y="288"/>
                    </a:lnTo>
                    <a:lnTo>
                      <a:pt x="213" y="288"/>
                    </a:lnTo>
                    <a:lnTo>
                      <a:pt x="207" y="288"/>
                    </a:lnTo>
                    <a:lnTo>
                      <a:pt x="201" y="294"/>
                    </a:lnTo>
                    <a:lnTo>
                      <a:pt x="195" y="294"/>
                    </a:lnTo>
                    <a:lnTo>
                      <a:pt x="195" y="288"/>
                    </a:lnTo>
                    <a:lnTo>
                      <a:pt x="195" y="282"/>
                    </a:lnTo>
                    <a:lnTo>
                      <a:pt x="190" y="277"/>
                    </a:lnTo>
                    <a:lnTo>
                      <a:pt x="195" y="277"/>
                    </a:lnTo>
                    <a:lnTo>
                      <a:pt x="184" y="265"/>
                    </a:lnTo>
                    <a:lnTo>
                      <a:pt x="178" y="265"/>
                    </a:lnTo>
                    <a:lnTo>
                      <a:pt x="172" y="265"/>
                    </a:lnTo>
                    <a:lnTo>
                      <a:pt x="167" y="265"/>
                    </a:lnTo>
                    <a:lnTo>
                      <a:pt x="161" y="265"/>
                    </a:lnTo>
                    <a:lnTo>
                      <a:pt x="155" y="265"/>
                    </a:lnTo>
                    <a:lnTo>
                      <a:pt x="149" y="265"/>
                    </a:lnTo>
                    <a:lnTo>
                      <a:pt x="149" y="259"/>
                    </a:lnTo>
                    <a:lnTo>
                      <a:pt x="144" y="259"/>
                    </a:lnTo>
                    <a:lnTo>
                      <a:pt x="144" y="254"/>
                    </a:lnTo>
                    <a:lnTo>
                      <a:pt x="138" y="254"/>
                    </a:lnTo>
                    <a:lnTo>
                      <a:pt x="138" y="259"/>
                    </a:lnTo>
                    <a:lnTo>
                      <a:pt x="138" y="265"/>
                    </a:lnTo>
                    <a:lnTo>
                      <a:pt x="144" y="265"/>
                    </a:lnTo>
                    <a:lnTo>
                      <a:pt x="138" y="265"/>
                    </a:lnTo>
                    <a:lnTo>
                      <a:pt x="138" y="259"/>
                    </a:lnTo>
                    <a:lnTo>
                      <a:pt x="138" y="254"/>
                    </a:lnTo>
                    <a:lnTo>
                      <a:pt x="138" y="259"/>
                    </a:lnTo>
                    <a:lnTo>
                      <a:pt x="132" y="259"/>
                    </a:lnTo>
                    <a:lnTo>
                      <a:pt x="132" y="254"/>
                    </a:lnTo>
                    <a:lnTo>
                      <a:pt x="126" y="254"/>
                    </a:lnTo>
                    <a:lnTo>
                      <a:pt x="121" y="259"/>
                    </a:lnTo>
                    <a:lnTo>
                      <a:pt x="115" y="259"/>
                    </a:lnTo>
                    <a:lnTo>
                      <a:pt x="109" y="259"/>
                    </a:lnTo>
                    <a:lnTo>
                      <a:pt x="109" y="265"/>
                    </a:lnTo>
                    <a:lnTo>
                      <a:pt x="103" y="265"/>
                    </a:lnTo>
                    <a:lnTo>
                      <a:pt x="98" y="265"/>
                    </a:lnTo>
                    <a:lnTo>
                      <a:pt x="98" y="259"/>
                    </a:lnTo>
                    <a:lnTo>
                      <a:pt x="92" y="259"/>
                    </a:lnTo>
                    <a:lnTo>
                      <a:pt x="98" y="254"/>
                    </a:lnTo>
                    <a:lnTo>
                      <a:pt x="98" y="248"/>
                    </a:lnTo>
                    <a:lnTo>
                      <a:pt x="92" y="248"/>
                    </a:lnTo>
                    <a:lnTo>
                      <a:pt x="98" y="248"/>
                    </a:lnTo>
                    <a:lnTo>
                      <a:pt x="92" y="242"/>
                    </a:lnTo>
                    <a:lnTo>
                      <a:pt x="86" y="248"/>
                    </a:lnTo>
                    <a:lnTo>
                      <a:pt x="80" y="254"/>
                    </a:lnTo>
                    <a:lnTo>
                      <a:pt x="86" y="254"/>
                    </a:lnTo>
                    <a:lnTo>
                      <a:pt x="80" y="259"/>
                    </a:lnTo>
                    <a:lnTo>
                      <a:pt x="75" y="259"/>
                    </a:lnTo>
                    <a:lnTo>
                      <a:pt x="75" y="265"/>
                    </a:lnTo>
                    <a:lnTo>
                      <a:pt x="69" y="259"/>
                    </a:lnTo>
                    <a:lnTo>
                      <a:pt x="69" y="254"/>
                    </a:lnTo>
                    <a:lnTo>
                      <a:pt x="63" y="248"/>
                    </a:lnTo>
                    <a:lnTo>
                      <a:pt x="57" y="254"/>
                    </a:lnTo>
                    <a:lnTo>
                      <a:pt x="52" y="254"/>
                    </a:lnTo>
                    <a:lnTo>
                      <a:pt x="52" y="248"/>
                    </a:lnTo>
                    <a:lnTo>
                      <a:pt x="46" y="248"/>
                    </a:lnTo>
                    <a:lnTo>
                      <a:pt x="40" y="248"/>
                    </a:lnTo>
                    <a:lnTo>
                      <a:pt x="34" y="254"/>
                    </a:lnTo>
                    <a:lnTo>
                      <a:pt x="29" y="259"/>
                    </a:lnTo>
                    <a:lnTo>
                      <a:pt x="29" y="254"/>
                    </a:lnTo>
                    <a:lnTo>
                      <a:pt x="23" y="254"/>
                    </a:lnTo>
                    <a:lnTo>
                      <a:pt x="23" y="248"/>
                    </a:lnTo>
                    <a:lnTo>
                      <a:pt x="17" y="248"/>
                    </a:lnTo>
                    <a:lnTo>
                      <a:pt x="11" y="248"/>
                    </a:lnTo>
                    <a:lnTo>
                      <a:pt x="11" y="242"/>
                    </a:lnTo>
                    <a:lnTo>
                      <a:pt x="11" y="236"/>
                    </a:lnTo>
                    <a:lnTo>
                      <a:pt x="17" y="236"/>
                    </a:lnTo>
                    <a:lnTo>
                      <a:pt x="11" y="231"/>
                    </a:lnTo>
                    <a:lnTo>
                      <a:pt x="6" y="231"/>
                    </a:lnTo>
                    <a:lnTo>
                      <a:pt x="6" y="225"/>
                    </a:lnTo>
                    <a:lnTo>
                      <a:pt x="6" y="219"/>
                    </a:lnTo>
                    <a:lnTo>
                      <a:pt x="11" y="219"/>
                    </a:lnTo>
                    <a:lnTo>
                      <a:pt x="11" y="213"/>
                    </a:lnTo>
                    <a:lnTo>
                      <a:pt x="11" y="207"/>
                    </a:lnTo>
                    <a:lnTo>
                      <a:pt x="17" y="207"/>
                    </a:lnTo>
                    <a:lnTo>
                      <a:pt x="17" y="202"/>
                    </a:lnTo>
                    <a:lnTo>
                      <a:pt x="17" y="196"/>
                    </a:lnTo>
                    <a:lnTo>
                      <a:pt x="17" y="190"/>
                    </a:lnTo>
                    <a:lnTo>
                      <a:pt x="17" y="184"/>
                    </a:lnTo>
                    <a:lnTo>
                      <a:pt x="11" y="184"/>
                    </a:lnTo>
                    <a:lnTo>
                      <a:pt x="11" y="179"/>
                    </a:lnTo>
                    <a:lnTo>
                      <a:pt x="11" y="184"/>
                    </a:lnTo>
                    <a:lnTo>
                      <a:pt x="11" y="179"/>
                    </a:lnTo>
                    <a:lnTo>
                      <a:pt x="6" y="179"/>
                    </a:lnTo>
                    <a:lnTo>
                      <a:pt x="6" y="173"/>
                    </a:lnTo>
                    <a:lnTo>
                      <a:pt x="0" y="173"/>
                    </a:lnTo>
                    <a:lnTo>
                      <a:pt x="0" y="167"/>
                    </a:lnTo>
                    <a:lnTo>
                      <a:pt x="6" y="167"/>
                    </a:lnTo>
                    <a:lnTo>
                      <a:pt x="11" y="167"/>
                    </a:lnTo>
                    <a:lnTo>
                      <a:pt x="11" y="161"/>
                    </a:lnTo>
                    <a:lnTo>
                      <a:pt x="17" y="161"/>
                    </a:lnTo>
                    <a:lnTo>
                      <a:pt x="23" y="161"/>
                    </a:lnTo>
                    <a:lnTo>
                      <a:pt x="23" y="156"/>
                    </a:lnTo>
                    <a:lnTo>
                      <a:pt x="29" y="156"/>
                    </a:lnTo>
                    <a:lnTo>
                      <a:pt x="34" y="156"/>
                    </a:lnTo>
                    <a:lnTo>
                      <a:pt x="40" y="156"/>
                    </a:lnTo>
                    <a:lnTo>
                      <a:pt x="40" y="161"/>
                    </a:lnTo>
                    <a:lnTo>
                      <a:pt x="46" y="161"/>
                    </a:lnTo>
                    <a:lnTo>
                      <a:pt x="46" y="167"/>
                    </a:lnTo>
                    <a:lnTo>
                      <a:pt x="52" y="167"/>
                    </a:lnTo>
                    <a:lnTo>
                      <a:pt x="52" y="161"/>
                    </a:lnTo>
                    <a:lnTo>
                      <a:pt x="52" y="167"/>
                    </a:lnTo>
                    <a:lnTo>
                      <a:pt x="52" y="161"/>
                    </a:lnTo>
                    <a:lnTo>
                      <a:pt x="57" y="161"/>
                    </a:lnTo>
                    <a:lnTo>
                      <a:pt x="57" y="156"/>
                    </a:lnTo>
                    <a:lnTo>
                      <a:pt x="63" y="156"/>
                    </a:lnTo>
                    <a:lnTo>
                      <a:pt x="69" y="156"/>
                    </a:lnTo>
                    <a:lnTo>
                      <a:pt x="69" y="150"/>
                    </a:lnTo>
                    <a:lnTo>
                      <a:pt x="69" y="144"/>
                    </a:lnTo>
                    <a:lnTo>
                      <a:pt x="69" y="138"/>
                    </a:lnTo>
                    <a:lnTo>
                      <a:pt x="69" y="133"/>
                    </a:lnTo>
                    <a:lnTo>
                      <a:pt x="63" y="133"/>
                    </a:lnTo>
                    <a:lnTo>
                      <a:pt x="63" y="127"/>
                    </a:lnTo>
                    <a:lnTo>
                      <a:pt x="69" y="127"/>
                    </a:lnTo>
                    <a:lnTo>
                      <a:pt x="69" y="133"/>
                    </a:lnTo>
                    <a:lnTo>
                      <a:pt x="69" y="127"/>
                    </a:lnTo>
                    <a:lnTo>
                      <a:pt x="69" y="121"/>
                    </a:lnTo>
                    <a:lnTo>
                      <a:pt x="63" y="121"/>
                    </a:lnTo>
                    <a:lnTo>
                      <a:pt x="63" y="115"/>
                    </a:lnTo>
                    <a:lnTo>
                      <a:pt x="57" y="115"/>
                    </a:lnTo>
                    <a:lnTo>
                      <a:pt x="63" y="115"/>
                    </a:lnTo>
                    <a:lnTo>
                      <a:pt x="63" y="110"/>
                    </a:lnTo>
                    <a:lnTo>
                      <a:pt x="69" y="110"/>
                    </a:lnTo>
                    <a:lnTo>
                      <a:pt x="69" y="104"/>
                    </a:lnTo>
                    <a:lnTo>
                      <a:pt x="75" y="104"/>
                    </a:lnTo>
                    <a:lnTo>
                      <a:pt x="75" y="98"/>
                    </a:lnTo>
                    <a:lnTo>
                      <a:pt x="80" y="98"/>
                    </a:lnTo>
                    <a:lnTo>
                      <a:pt x="86" y="92"/>
                    </a:lnTo>
                    <a:lnTo>
                      <a:pt x="92" y="92"/>
                    </a:lnTo>
                    <a:lnTo>
                      <a:pt x="92" y="87"/>
                    </a:lnTo>
                    <a:lnTo>
                      <a:pt x="92" y="81"/>
                    </a:lnTo>
                    <a:lnTo>
                      <a:pt x="92" y="75"/>
                    </a:lnTo>
                    <a:lnTo>
                      <a:pt x="92" y="69"/>
                    </a:lnTo>
                    <a:lnTo>
                      <a:pt x="92" y="64"/>
                    </a:lnTo>
                    <a:lnTo>
                      <a:pt x="92" y="58"/>
                    </a:lnTo>
                    <a:lnTo>
                      <a:pt x="86" y="58"/>
                    </a:lnTo>
                    <a:lnTo>
                      <a:pt x="86" y="52"/>
                    </a:lnTo>
                    <a:lnTo>
                      <a:pt x="92" y="52"/>
                    </a:lnTo>
                    <a:lnTo>
                      <a:pt x="92" y="46"/>
                    </a:lnTo>
                    <a:lnTo>
                      <a:pt x="98" y="35"/>
                    </a:lnTo>
                    <a:lnTo>
                      <a:pt x="103" y="35"/>
                    </a:lnTo>
                    <a:lnTo>
                      <a:pt x="109" y="35"/>
                    </a:lnTo>
                    <a:lnTo>
                      <a:pt x="109" y="29"/>
                    </a:lnTo>
                    <a:lnTo>
                      <a:pt x="109" y="23"/>
                    </a:lnTo>
                    <a:lnTo>
                      <a:pt x="115" y="23"/>
                    </a:lnTo>
                    <a:lnTo>
                      <a:pt x="121" y="23"/>
                    </a:lnTo>
                    <a:lnTo>
                      <a:pt x="121" y="18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0" name="Freeform 411"/>
              <p:cNvSpPr>
                <a:spLocks noEditPoints="1"/>
              </p:cNvSpPr>
              <p:nvPr/>
            </p:nvSpPr>
            <p:spPr bwMode="auto">
              <a:xfrm>
                <a:off x="874" y="2272"/>
                <a:ext cx="391" cy="449"/>
              </a:xfrm>
              <a:custGeom>
                <a:avLst/>
                <a:gdLst>
                  <a:gd name="T0" fmla="*/ 63 w 391"/>
                  <a:gd name="T1" fmla="*/ 75 h 449"/>
                  <a:gd name="T2" fmla="*/ 86 w 391"/>
                  <a:gd name="T3" fmla="*/ 63 h 449"/>
                  <a:gd name="T4" fmla="*/ 103 w 391"/>
                  <a:gd name="T5" fmla="*/ 63 h 449"/>
                  <a:gd name="T6" fmla="*/ 126 w 391"/>
                  <a:gd name="T7" fmla="*/ 52 h 449"/>
                  <a:gd name="T8" fmla="*/ 138 w 391"/>
                  <a:gd name="T9" fmla="*/ 40 h 449"/>
                  <a:gd name="T10" fmla="*/ 167 w 391"/>
                  <a:gd name="T11" fmla="*/ 17 h 449"/>
                  <a:gd name="T12" fmla="*/ 184 w 391"/>
                  <a:gd name="T13" fmla="*/ 6 h 449"/>
                  <a:gd name="T14" fmla="*/ 201 w 391"/>
                  <a:gd name="T15" fmla="*/ 23 h 449"/>
                  <a:gd name="T16" fmla="*/ 190 w 391"/>
                  <a:gd name="T17" fmla="*/ 34 h 449"/>
                  <a:gd name="T18" fmla="*/ 201 w 391"/>
                  <a:gd name="T19" fmla="*/ 57 h 449"/>
                  <a:gd name="T20" fmla="*/ 195 w 391"/>
                  <a:gd name="T21" fmla="*/ 86 h 449"/>
                  <a:gd name="T22" fmla="*/ 201 w 391"/>
                  <a:gd name="T23" fmla="*/ 104 h 449"/>
                  <a:gd name="T24" fmla="*/ 218 w 391"/>
                  <a:gd name="T25" fmla="*/ 132 h 449"/>
                  <a:gd name="T26" fmla="*/ 213 w 391"/>
                  <a:gd name="T27" fmla="*/ 161 h 449"/>
                  <a:gd name="T28" fmla="*/ 213 w 391"/>
                  <a:gd name="T29" fmla="*/ 173 h 449"/>
                  <a:gd name="T30" fmla="*/ 213 w 391"/>
                  <a:gd name="T31" fmla="*/ 184 h 449"/>
                  <a:gd name="T32" fmla="*/ 207 w 391"/>
                  <a:gd name="T33" fmla="*/ 201 h 449"/>
                  <a:gd name="T34" fmla="*/ 230 w 391"/>
                  <a:gd name="T35" fmla="*/ 201 h 449"/>
                  <a:gd name="T36" fmla="*/ 241 w 391"/>
                  <a:gd name="T37" fmla="*/ 213 h 449"/>
                  <a:gd name="T38" fmla="*/ 224 w 391"/>
                  <a:gd name="T39" fmla="*/ 230 h 449"/>
                  <a:gd name="T40" fmla="*/ 230 w 391"/>
                  <a:gd name="T41" fmla="*/ 247 h 449"/>
                  <a:gd name="T42" fmla="*/ 218 w 391"/>
                  <a:gd name="T43" fmla="*/ 259 h 449"/>
                  <a:gd name="T44" fmla="*/ 218 w 391"/>
                  <a:gd name="T45" fmla="*/ 282 h 449"/>
                  <a:gd name="T46" fmla="*/ 230 w 391"/>
                  <a:gd name="T47" fmla="*/ 282 h 449"/>
                  <a:gd name="T48" fmla="*/ 259 w 391"/>
                  <a:gd name="T49" fmla="*/ 288 h 449"/>
                  <a:gd name="T50" fmla="*/ 276 w 391"/>
                  <a:gd name="T51" fmla="*/ 311 h 449"/>
                  <a:gd name="T52" fmla="*/ 310 w 391"/>
                  <a:gd name="T53" fmla="*/ 299 h 449"/>
                  <a:gd name="T54" fmla="*/ 322 w 391"/>
                  <a:gd name="T55" fmla="*/ 288 h 449"/>
                  <a:gd name="T56" fmla="*/ 339 w 391"/>
                  <a:gd name="T57" fmla="*/ 293 h 449"/>
                  <a:gd name="T58" fmla="*/ 362 w 391"/>
                  <a:gd name="T59" fmla="*/ 305 h 449"/>
                  <a:gd name="T60" fmla="*/ 374 w 391"/>
                  <a:gd name="T61" fmla="*/ 316 h 449"/>
                  <a:gd name="T62" fmla="*/ 351 w 391"/>
                  <a:gd name="T63" fmla="*/ 334 h 449"/>
                  <a:gd name="T64" fmla="*/ 368 w 391"/>
                  <a:gd name="T65" fmla="*/ 363 h 449"/>
                  <a:gd name="T66" fmla="*/ 374 w 391"/>
                  <a:gd name="T67" fmla="*/ 386 h 449"/>
                  <a:gd name="T68" fmla="*/ 391 w 391"/>
                  <a:gd name="T69" fmla="*/ 420 h 449"/>
                  <a:gd name="T70" fmla="*/ 368 w 391"/>
                  <a:gd name="T71" fmla="*/ 443 h 449"/>
                  <a:gd name="T72" fmla="*/ 322 w 391"/>
                  <a:gd name="T73" fmla="*/ 437 h 449"/>
                  <a:gd name="T74" fmla="*/ 293 w 391"/>
                  <a:gd name="T75" fmla="*/ 420 h 449"/>
                  <a:gd name="T76" fmla="*/ 276 w 391"/>
                  <a:gd name="T77" fmla="*/ 414 h 449"/>
                  <a:gd name="T78" fmla="*/ 259 w 391"/>
                  <a:gd name="T79" fmla="*/ 386 h 449"/>
                  <a:gd name="T80" fmla="*/ 259 w 391"/>
                  <a:gd name="T81" fmla="*/ 363 h 449"/>
                  <a:gd name="T82" fmla="*/ 253 w 391"/>
                  <a:gd name="T83" fmla="*/ 345 h 449"/>
                  <a:gd name="T84" fmla="*/ 241 w 391"/>
                  <a:gd name="T85" fmla="*/ 345 h 449"/>
                  <a:gd name="T86" fmla="*/ 218 w 391"/>
                  <a:gd name="T87" fmla="*/ 345 h 449"/>
                  <a:gd name="T88" fmla="*/ 207 w 391"/>
                  <a:gd name="T89" fmla="*/ 322 h 449"/>
                  <a:gd name="T90" fmla="*/ 184 w 391"/>
                  <a:gd name="T91" fmla="*/ 311 h 449"/>
                  <a:gd name="T92" fmla="*/ 155 w 391"/>
                  <a:gd name="T93" fmla="*/ 316 h 449"/>
                  <a:gd name="T94" fmla="*/ 126 w 391"/>
                  <a:gd name="T95" fmla="*/ 311 h 449"/>
                  <a:gd name="T96" fmla="*/ 115 w 391"/>
                  <a:gd name="T97" fmla="*/ 276 h 449"/>
                  <a:gd name="T98" fmla="*/ 103 w 391"/>
                  <a:gd name="T99" fmla="*/ 265 h 449"/>
                  <a:gd name="T100" fmla="*/ 86 w 391"/>
                  <a:gd name="T101" fmla="*/ 282 h 449"/>
                  <a:gd name="T102" fmla="*/ 92 w 391"/>
                  <a:gd name="T103" fmla="*/ 253 h 449"/>
                  <a:gd name="T104" fmla="*/ 80 w 391"/>
                  <a:gd name="T105" fmla="*/ 219 h 449"/>
                  <a:gd name="T106" fmla="*/ 80 w 391"/>
                  <a:gd name="T107" fmla="*/ 190 h 449"/>
                  <a:gd name="T108" fmla="*/ 63 w 391"/>
                  <a:gd name="T109" fmla="*/ 184 h 449"/>
                  <a:gd name="T110" fmla="*/ 63 w 391"/>
                  <a:gd name="T111" fmla="*/ 173 h 449"/>
                  <a:gd name="T112" fmla="*/ 52 w 391"/>
                  <a:gd name="T113" fmla="*/ 161 h 449"/>
                  <a:gd name="T114" fmla="*/ 40 w 391"/>
                  <a:gd name="T115" fmla="*/ 144 h 449"/>
                  <a:gd name="T116" fmla="*/ 17 w 391"/>
                  <a:gd name="T117" fmla="*/ 144 h 449"/>
                  <a:gd name="T118" fmla="*/ 5 w 391"/>
                  <a:gd name="T119" fmla="*/ 127 h 449"/>
                  <a:gd name="T120" fmla="*/ 0 w 391"/>
                  <a:gd name="T121" fmla="*/ 109 h 449"/>
                  <a:gd name="T122" fmla="*/ 23 w 391"/>
                  <a:gd name="T123" fmla="*/ 104 h 449"/>
                  <a:gd name="T124" fmla="*/ 126 w 391"/>
                  <a:gd name="T125" fmla="*/ 52 h 4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91" h="449">
                    <a:moveTo>
                      <a:pt x="46" y="98"/>
                    </a:moveTo>
                    <a:lnTo>
                      <a:pt x="46" y="92"/>
                    </a:lnTo>
                    <a:lnTo>
                      <a:pt x="52" y="92"/>
                    </a:lnTo>
                    <a:lnTo>
                      <a:pt x="52" y="86"/>
                    </a:lnTo>
                    <a:lnTo>
                      <a:pt x="57" y="86"/>
                    </a:lnTo>
                    <a:lnTo>
                      <a:pt x="63" y="86"/>
                    </a:lnTo>
                    <a:lnTo>
                      <a:pt x="63" y="81"/>
                    </a:lnTo>
                    <a:lnTo>
                      <a:pt x="63" y="75"/>
                    </a:lnTo>
                    <a:lnTo>
                      <a:pt x="69" y="75"/>
                    </a:lnTo>
                    <a:lnTo>
                      <a:pt x="69" y="69"/>
                    </a:lnTo>
                    <a:lnTo>
                      <a:pt x="75" y="69"/>
                    </a:lnTo>
                    <a:lnTo>
                      <a:pt x="75" y="75"/>
                    </a:lnTo>
                    <a:lnTo>
                      <a:pt x="75" y="81"/>
                    </a:lnTo>
                    <a:lnTo>
                      <a:pt x="80" y="75"/>
                    </a:lnTo>
                    <a:lnTo>
                      <a:pt x="86" y="69"/>
                    </a:lnTo>
                    <a:lnTo>
                      <a:pt x="86" y="63"/>
                    </a:lnTo>
                    <a:lnTo>
                      <a:pt x="92" y="69"/>
                    </a:lnTo>
                    <a:lnTo>
                      <a:pt x="92" y="63"/>
                    </a:lnTo>
                    <a:lnTo>
                      <a:pt x="92" y="69"/>
                    </a:lnTo>
                    <a:lnTo>
                      <a:pt x="98" y="69"/>
                    </a:lnTo>
                    <a:lnTo>
                      <a:pt x="98" y="63"/>
                    </a:lnTo>
                    <a:lnTo>
                      <a:pt x="98" y="69"/>
                    </a:lnTo>
                    <a:lnTo>
                      <a:pt x="103" y="69"/>
                    </a:lnTo>
                    <a:lnTo>
                      <a:pt x="103" y="63"/>
                    </a:lnTo>
                    <a:lnTo>
                      <a:pt x="109" y="63"/>
                    </a:lnTo>
                    <a:lnTo>
                      <a:pt x="115" y="63"/>
                    </a:lnTo>
                    <a:lnTo>
                      <a:pt x="109" y="63"/>
                    </a:lnTo>
                    <a:lnTo>
                      <a:pt x="109" y="57"/>
                    </a:lnTo>
                    <a:lnTo>
                      <a:pt x="115" y="57"/>
                    </a:lnTo>
                    <a:lnTo>
                      <a:pt x="121" y="57"/>
                    </a:lnTo>
                    <a:lnTo>
                      <a:pt x="121" y="52"/>
                    </a:lnTo>
                    <a:lnTo>
                      <a:pt x="126" y="52"/>
                    </a:lnTo>
                    <a:lnTo>
                      <a:pt x="126" y="46"/>
                    </a:lnTo>
                    <a:lnTo>
                      <a:pt x="126" y="40"/>
                    </a:lnTo>
                    <a:lnTo>
                      <a:pt x="132" y="40"/>
                    </a:lnTo>
                    <a:lnTo>
                      <a:pt x="126" y="40"/>
                    </a:lnTo>
                    <a:lnTo>
                      <a:pt x="132" y="40"/>
                    </a:lnTo>
                    <a:lnTo>
                      <a:pt x="132" y="34"/>
                    </a:lnTo>
                    <a:lnTo>
                      <a:pt x="132" y="40"/>
                    </a:lnTo>
                    <a:lnTo>
                      <a:pt x="138" y="40"/>
                    </a:lnTo>
                    <a:lnTo>
                      <a:pt x="138" y="34"/>
                    </a:lnTo>
                    <a:lnTo>
                      <a:pt x="144" y="34"/>
                    </a:lnTo>
                    <a:lnTo>
                      <a:pt x="149" y="29"/>
                    </a:lnTo>
                    <a:lnTo>
                      <a:pt x="155" y="29"/>
                    </a:lnTo>
                    <a:lnTo>
                      <a:pt x="155" y="23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67" y="17"/>
                    </a:lnTo>
                    <a:lnTo>
                      <a:pt x="167" y="11"/>
                    </a:lnTo>
                    <a:lnTo>
                      <a:pt x="167" y="6"/>
                    </a:lnTo>
                    <a:lnTo>
                      <a:pt x="167" y="11"/>
                    </a:lnTo>
                    <a:lnTo>
                      <a:pt x="167" y="6"/>
                    </a:lnTo>
                    <a:lnTo>
                      <a:pt x="172" y="6"/>
                    </a:lnTo>
                    <a:lnTo>
                      <a:pt x="172" y="0"/>
                    </a:lnTo>
                    <a:lnTo>
                      <a:pt x="178" y="0"/>
                    </a:lnTo>
                    <a:lnTo>
                      <a:pt x="184" y="6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90" y="6"/>
                    </a:lnTo>
                    <a:lnTo>
                      <a:pt x="190" y="11"/>
                    </a:lnTo>
                    <a:lnTo>
                      <a:pt x="195" y="11"/>
                    </a:lnTo>
                    <a:lnTo>
                      <a:pt x="195" y="17"/>
                    </a:lnTo>
                    <a:lnTo>
                      <a:pt x="201" y="17"/>
                    </a:lnTo>
                    <a:lnTo>
                      <a:pt x="201" y="23"/>
                    </a:lnTo>
                    <a:lnTo>
                      <a:pt x="195" y="23"/>
                    </a:lnTo>
                    <a:lnTo>
                      <a:pt x="195" y="17"/>
                    </a:lnTo>
                    <a:lnTo>
                      <a:pt x="190" y="23"/>
                    </a:lnTo>
                    <a:lnTo>
                      <a:pt x="195" y="23"/>
                    </a:lnTo>
                    <a:lnTo>
                      <a:pt x="190" y="29"/>
                    </a:lnTo>
                    <a:lnTo>
                      <a:pt x="195" y="29"/>
                    </a:lnTo>
                    <a:lnTo>
                      <a:pt x="190" y="29"/>
                    </a:lnTo>
                    <a:lnTo>
                      <a:pt x="190" y="34"/>
                    </a:lnTo>
                    <a:lnTo>
                      <a:pt x="195" y="34"/>
                    </a:lnTo>
                    <a:lnTo>
                      <a:pt x="195" y="40"/>
                    </a:lnTo>
                    <a:lnTo>
                      <a:pt x="195" y="46"/>
                    </a:lnTo>
                    <a:lnTo>
                      <a:pt x="201" y="46"/>
                    </a:lnTo>
                    <a:lnTo>
                      <a:pt x="207" y="46"/>
                    </a:lnTo>
                    <a:lnTo>
                      <a:pt x="201" y="46"/>
                    </a:lnTo>
                    <a:lnTo>
                      <a:pt x="201" y="52"/>
                    </a:lnTo>
                    <a:lnTo>
                      <a:pt x="201" y="57"/>
                    </a:lnTo>
                    <a:lnTo>
                      <a:pt x="195" y="57"/>
                    </a:lnTo>
                    <a:lnTo>
                      <a:pt x="195" y="63"/>
                    </a:lnTo>
                    <a:lnTo>
                      <a:pt x="195" y="69"/>
                    </a:lnTo>
                    <a:lnTo>
                      <a:pt x="195" y="75"/>
                    </a:lnTo>
                    <a:lnTo>
                      <a:pt x="201" y="75"/>
                    </a:lnTo>
                    <a:lnTo>
                      <a:pt x="201" y="81"/>
                    </a:lnTo>
                    <a:lnTo>
                      <a:pt x="195" y="81"/>
                    </a:lnTo>
                    <a:lnTo>
                      <a:pt x="195" y="86"/>
                    </a:lnTo>
                    <a:lnTo>
                      <a:pt x="195" y="92"/>
                    </a:lnTo>
                    <a:lnTo>
                      <a:pt x="201" y="92"/>
                    </a:lnTo>
                    <a:lnTo>
                      <a:pt x="195" y="92"/>
                    </a:lnTo>
                    <a:lnTo>
                      <a:pt x="195" y="98"/>
                    </a:lnTo>
                    <a:lnTo>
                      <a:pt x="195" y="104"/>
                    </a:lnTo>
                    <a:lnTo>
                      <a:pt x="201" y="104"/>
                    </a:lnTo>
                    <a:lnTo>
                      <a:pt x="201" y="109"/>
                    </a:lnTo>
                    <a:lnTo>
                      <a:pt x="201" y="104"/>
                    </a:lnTo>
                    <a:lnTo>
                      <a:pt x="207" y="109"/>
                    </a:lnTo>
                    <a:lnTo>
                      <a:pt x="207" y="115"/>
                    </a:lnTo>
                    <a:lnTo>
                      <a:pt x="207" y="121"/>
                    </a:lnTo>
                    <a:lnTo>
                      <a:pt x="207" y="127"/>
                    </a:lnTo>
                    <a:lnTo>
                      <a:pt x="213" y="127"/>
                    </a:lnTo>
                    <a:lnTo>
                      <a:pt x="218" y="127"/>
                    </a:lnTo>
                    <a:lnTo>
                      <a:pt x="213" y="127"/>
                    </a:lnTo>
                    <a:lnTo>
                      <a:pt x="218" y="132"/>
                    </a:lnTo>
                    <a:lnTo>
                      <a:pt x="213" y="138"/>
                    </a:lnTo>
                    <a:lnTo>
                      <a:pt x="213" y="144"/>
                    </a:lnTo>
                    <a:lnTo>
                      <a:pt x="213" y="150"/>
                    </a:lnTo>
                    <a:lnTo>
                      <a:pt x="213" y="155"/>
                    </a:lnTo>
                    <a:lnTo>
                      <a:pt x="207" y="161"/>
                    </a:lnTo>
                    <a:lnTo>
                      <a:pt x="213" y="161"/>
                    </a:lnTo>
                    <a:lnTo>
                      <a:pt x="213" y="167"/>
                    </a:lnTo>
                    <a:lnTo>
                      <a:pt x="213" y="161"/>
                    </a:lnTo>
                    <a:lnTo>
                      <a:pt x="213" y="167"/>
                    </a:lnTo>
                    <a:lnTo>
                      <a:pt x="218" y="167"/>
                    </a:lnTo>
                    <a:lnTo>
                      <a:pt x="218" y="173"/>
                    </a:lnTo>
                    <a:lnTo>
                      <a:pt x="213" y="173"/>
                    </a:lnTo>
                    <a:lnTo>
                      <a:pt x="213" y="178"/>
                    </a:lnTo>
                    <a:lnTo>
                      <a:pt x="207" y="178"/>
                    </a:lnTo>
                    <a:lnTo>
                      <a:pt x="207" y="173"/>
                    </a:lnTo>
                    <a:lnTo>
                      <a:pt x="213" y="173"/>
                    </a:lnTo>
                    <a:lnTo>
                      <a:pt x="207" y="173"/>
                    </a:lnTo>
                    <a:lnTo>
                      <a:pt x="207" y="178"/>
                    </a:lnTo>
                    <a:lnTo>
                      <a:pt x="201" y="178"/>
                    </a:lnTo>
                    <a:lnTo>
                      <a:pt x="207" y="178"/>
                    </a:lnTo>
                    <a:lnTo>
                      <a:pt x="213" y="178"/>
                    </a:lnTo>
                    <a:lnTo>
                      <a:pt x="213" y="184"/>
                    </a:lnTo>
                    <a:lnTo>
                      <a:pt x="207" y="184"/>
                    </a:lnTo>
                    <a:lnTo>
                      <a:pt x="213" y="184"/>
                    </a:lnTo>
                    <a:lnTo>
                      <a:pt x="213" y="190"/>
                    </a:lnTo>
                    <a:lnTo>
                      <a:pt x="207" y="190"/>
                    </a:lnTo>
                    <a:lnTo>
                      <a:pt x="207" y="196"/>
                    </a:lnTo>
                    <a:lnTo>
                      <a:pt x="201" y="196"/>
                    </a:lnTo>
                    <a:lnTo>
                      <a:pt x="207" y="196"/>
                    </a:lnTo>
                    <a:lnTo>
                      <a:pt x="201" y="196"/>
                    </a:lnTo>
                    <a:lnTo>
                      <a:pt x="201" y="201"/>
                    </a:lnTo>
                    <a:lnTo>
                      <a:pt x="207" y="201"/>
                    </a:lnTo>
                    <a:lnTo>
                      <a:pt x="207" y="207"/>
                    </a:lnTo>
                    <a:lnTo>
                      <a:pt x="207" y="201"/>
                    </a:lnTo>
                    <a:lnTo>
                      <a:pt x="207" y="207"/>
                    </a:lnTo>
                    <a:lnTo>
                      <a:pt x="213" y="207"/>
                    </a:lnTo>
                    <a:lnTo>
                      <a:pt x="218" y="207"/>
                    </a:lnTo>
                    <a:lnTo>
                      <a:pt x="218" y="201"/>
                    </a:lnTo>
                    <a:lnTo>
                      <a:pt x="224" y="201"/>
                    </a:lnTo>
                    <a:lnTo>
                      <a:pt x="230" y="201"/>
                    </a:lnTo>
                    <a:lnTo>
                      <a:pt x="230" y="196"/>
                    </a:lnTo>
                    <a:lnTo>
                      <a:pt x="236" y="196"/>
                    </a:lnTo>
                    <a:lnTo>
                      <a:pt x="236" y="201"/>
                    </a:lnTo>
                    <a:lnTo>
                      <a:pt x="236" y="207"/>
                    </a:lnTo>
                    <a:lnTo>
                      <a:pt x="241" y="207"/>
                    </a:lnTo>
                    <a:lnTo>
                      <a:pt x="247" y="207"/>
                    </a:lnTo>
                    <a:lnTo>
                      <a:pt x="247" y="213"/>
                    </a:lnTo>
                    <a:lnTo>
                      <a:pt x="241" y="213"/>
                    </a:lnTo>
                    <a:lnTo>
                      <a:pt x="236" y="213"/>
                    </a:lnTo>
                    <a:lnTo>
                      <a:pt x="236" y="219"/>
                    </a:lnTo>
                    <a:lnTo>
                      <a:pt x="241" y="219"/>
                    </a:lnTo>
                    <a:lnTo>
                      <a:pt x="241" y="224"/>
                    </a:lnTo>
                    <a:lnTo>
                      <a:pt x="236" y="224"/>
                    </a:lnTo>
                    <a:lnTo>
                      <a:pt x="236" y="230"/>
                    </a:lnTo>
                    <a:lnTo>
                      <a:pt x="230" y="230"/>
                    </a:lnTo>
                    <a:lnTo>
                      <a:pt x="224" y="230"/>
                    </a:lnTo>
                    <a:lnTo>
                      <a:pt x="218" y="230"/>
                    </a:lnTo>
                    <a:lnTo>
                      <a:pt x="218" y="236"/>
                    </a:lnTo>
                    <a:lnTo>
                      <a:pt x="224" y="236"/>
                    </a:lnTo>
                    <a:lnTo>
                      <a:pt x="230" y="236"/>
                    </a:lnTo>
                    <a:lnTo>
                      <a:pt x="224" y="236"/>
                    </a:lnTo>
                    <a:lnTo>
                      <a:pt x="230" y="236"/>
                    </a:lnTo>
                    <a:lnTo>
                      <a:pt x="230" y="242"/>
                    </a:lnTo>
                    <a:lnTo>
                      <a:pt x="230" y="247"/>
                    </a:lnTo>
                    <a:lnTo>
                      <a:pt x="230" y="253"/>
                    </a:lnTo>
                    <a:lnTo>
                      <a:pt x="224" y="253"/>
                    </a:lnTo>
                    <a:lnTo>
                      <a:pt x="224" y="259"/>
                    </a:lnTo>
                    <a:lnTo>
                      <a:pt x="230" y="259"/>
                    </a:lnTo>
                    <a:lnTo>
                      <a:pt x="230" y="265"/>
                    </a:lnTo>
                    <a:lnTo>
                      <a:pt x="224" y="265"/>
                    </a:lnTo>
                    <a:lnTo>
                      <a:pt x="224" y="259"/>
                    </a:lnTo>
                    <a:lnTo>
                      <a:pt x="218" y="259"/>
                    </a:lnTo>
                    <a:lnTo>
                      <a:pt x="218" y="265"/>
                    </a:lnTo>
                    <a:lnTo>
                      <a:pt x="218" y="270"/>
                    </a:lnTo>
                    <a:lnTo>
                      <a:pt x="224" y="270"/>
                    </a:lnTo>
                    <a:lnTo>
                      <a:pt x="218" y="270"/>
                    </a:lnTo>
                    <a:lnTo>
                      <a:pt x="218" y="276"/>
                    </a:lnTo>
                    <a:lnTo>
                      <a:pt x="213" y="276"/>
                    </a:lnTo>
                    <a:lnTo>
                      <a:pt x="213" y="282"/>
                    </a:lnTo>
                    <a:lnTo>
                      <a:pt x="218" y="282"/>
                    </a:lnTo>
                    <a:lnTo>
                      <a:pt x="224" y="282"/>
                    </a:lnTo>
                    <a:lnTo>
                      <a:pt x="224" y="276"/>
                    </a:lnTo>
                    <a:lnTo>
                      <a:pt x="224" y="270"/>
                    </a:lnTo>
                    <a:lnTo>
                      <a:pt x="224" y="276"/>
                    </a:lnTo>
                    <a:lnTo>
                      <a:pt x="230" y="276"/>
                    </a:lnTo>
                    <a:lnTo>
                      <a:pt x="230" y="282"/>
                    </a:lnTo>
                    <a:lnTo>
                      <a:pt x="224" y="282"/>
                    </a:lnTo>
                    <a:lnTo>
                      <a:pt x="230" y="282"/>
                    </a:lnTo>
                    <a:lnTo>
                      <a:pt x="230" y="293"/>
                    </a:lnTo>
                    <a:lnTo>
                      <a:pt x="236" y="293"/>
                    </a:lnTo>
                    <a:lnTo>
                      <a:pt x="241" y="293"/>
                    </a:lnTo>
                    <a:lnTo>
                      <a:pt x="241" y="288"/>
                    </a:lnTo>
                    <a:lnTo>
                      <a:pt x="247" y="293"/>
                    </a:lnTo>
                    <a:lnTo>
                      <a:pt x="253" y="293"/>
                    </a:lnTo>
                    <a:lnTo>
                      <a:pt x="259" y="293"/>
                    </a:lnTo>
                    <a:lnTo>
                      <a:pt x="259" y="288"/>
                    </a:lnTo>
                    <a:lnTo>
                      <a:pt x="259" y="293"/>
                    </a:lnTo>
                    <a:lnTo>
                      <a:pt x="264" y="293"/>
                    </a:lnTo>
                    <a:lnTo>
                      <a:pt x="270" y="299"/>
                    </a:lnTo>
                    <a:lnTo>
                      <a:pt x="270" y="305"/>
                    </a:lnTo>
                    <a:lnTo>
                      <a:pt x="276" y="305"/>
                    </a:lnTo>
                    <a:lnTo>
                      <a:pt x="270" y="305"/>
                    </a:lnTo>
                    <a:lnTo>
                      <a:pt x="270" y="311"/>
                    </a:lnTo>
                    <a:lnTo>
                      <a:pt x="276" y="311"/>
                    </a:lnTo>
                    <a:lnTo>
                      <a:pt x="282" y="311"/>
                    </a:lnTo>
                    <a:lnTo>
                      <a:pt x="287" y="316"/>
                    </a:lnTo>
                    <a:lnTo>
                      <a:pt x="293" y="316"/>
                    </a:lnTo>
                    <a:lnTo>
                      <a:pt x="299" y="311"/>
                    </a:lnTo>
                    <a:lnTo>
                      <a:pt x="305" y="305"/>
                    </a:lnTo>
                    <a:lnTo>
                      <a:pt x="310" y="299"/>
                    </a:lnTo>
                    <a:lnTo>
                      <a:pt x="305" y="299"/>
                    </a:lnTo>
                    <a:lnTo>
                      <a:pt x="310" y="299"/>
                    </a:lnTo>
                    <a:lnTo>
                      <a:pt x="305" y="293"/>
                    </a:lnTo>
                    <a:lnTo>
                      <a:pt x="310" y="293"/>
                    </a:lnTo>
                    <a:lnTo>
                      <a:pt x="316" y="288"/>
                    </a:lnTo>
                    <a:lnTo>
                      <a:pt x="316" y="293"/>
                    </a:lnTo>
                    <a:lnTo>
                      <a:pt x="322" y="293"/>
                    </a:lnTo>
                    <a:lnTo>
                      <a:pt x="328" y="293"/>
                    </a:lnTo>
                    <a:lnTo>
                      <a:pt x="328" y="288"/>
                    </a:lnTo>
                    <a:lnTo>
                      <a:pt x="322" y="288"/>
                    </a:lnTo>
                    <a:lnTo>
                      <a:pt x="328" y="288"/>
                    </a:lnTo>
                    <a:lnTo>
                      <a:pt x="328" y="282"/>
                    </a:lnTo>
                    <a:lnTo>
                      <a:pt x="333" y="282"/>
                    </a:lnTo>
                    <a:lnTo>
                      <a:pt x="333" y="288"/>
                    </a:lnTo>
                    <a:lnTo>
                      <a:pt x="333" y="293"/>
                    </a:lnTo>
                    <a:lnTo>
                      <a:pt x="333" y="299"/>
                    </a:lnTo>
                    <a:lnTo>
                      <a:pt x="339" y="299"/>
                    </a:lnTo>
                    <a:lnTo>
                      <a:pt x="339" y="293"/>
                    </a:lnTo>
                    <a:lnTo>
                      <a:pt x="345" y="293"/>
                    </a:lnTo>
                    <a:lnTo>
                      <a:pt x="345" y="288"/>
                    </a:lnTo>
                    <a:lnTo>
                      <a:pt x="345" y="293"/>
                    </a:lnTo>
                    <a:lnTo>
                      <a:pt x="351" y="293"/>
                    </a:lnTo>
                    <a:lnTo>
                      <a:pt x="351" y="299"/>
                    </a:lnTo>
                    <a:lnTo>
                      <a:pt x="357" y="299"/>
                    </a:lnTo>
                    <a:lnTo>
                      <a:pt x="357" y="305"/>
                    </a:lnTo>
                    <a:lnTo>
                      <a:pt x="362" y="305"/>
                    </a:lnTo>
                    <a:lnTo>
                      <a:pt x="357" y="305"/>
                    </a:lnTo>
                    <a:lnTo>
                      <a:pt x="362" y="305"/>
                    </a:lnTo>
                    <a:lnTo>
                      <a:pt x="368" y="305"/>
                    </a:lnTo>
                    <a:lnTo>
                      <a:pt x="368" y="311"/>
                    </a:lnTo>
                    <a:lnTo>
                      <a:pt x="374" y="311"/>
                    </a:lnTo>
                    <a:lnTo>
                      <a:pt x="374" y="316"/>
                    </a:lnTo>
                    <a:lnTo>
                      <a:pt x="374" y="311"/>
                    </a:lnTo>
                    <a:lnTo>
                      <a:pt x="374" y="316"/>
                    </a:lnTo>
                    <a:lnTo>
                      <a:pt x="380" y="316"/>
                    </a:lnTo>
                    <a:lnTo>
                      <a:pt x="374" y="322"/>
                    </a:lnTo>
                    <a:lnTo>
                      <a:pt x="374" y="328"/>
                    </a:lnTo>
                    <a:lnTo>
                      <a:pt x="368" y="328"/>
                    </a:lnTo>
                    <a:lnTo>
                      <a:pt x="362" y="328"/>
                    </a:lnTo>
                    <a:lnTo>
                      <a:pt x="357" y="328"/>
                    </a:lnTo>
                    <a:lnTo>
                      <a:pt x="357" y="334"/>
                    </a:lnTo>
                    <a:lnTo>
                      <a:pt x="351" y="334"/>
                    </a:lnTo>
                    <a:lnTo>
                      <a:pt x="357" y="339"/>
                    </a:lnTo>
                    <a:lnTo>
                      <a:pt x="351" y="339"/>
                    </a:lnTo>
                    <a:lnTo>
                      <a:pt x="351" y="345"/>
                    </a:lnTo>
                    <a:lnTo>
                      <a:pt x="351" y="351"/>
                    </a:lnTo>
                    <a:lnTo>
                      <a:pt x="357" y="351"/>
                    </a:lnTo>
                    <a:lnTo>
                      <a:pt x="362" y="357"/>
                    </a:lnTo>
                    <a:lnTo>
                      <a:pt x="362" y="363"/>
                    </a:lnTo>
                    <a:lnTo>
                      <a:pt x="368" y="363"/>
                    </a:lnTo>
                    <a:lnTo>
                      <a:pt x="368" y="368"/>
                    </a:lnTo>
                    <a:lnTo>
                      <a:pt x="362" y="368"/>
                    </a:lnTo>
                    <a:lnTo>
                      <a:pt x="357" y="368"/>
                    </a:lnTo>
                    <a:lnTo>
                      <a:pt x="357" y="374"/>
                    </a:lnTo>
                    <a:lnTo>
                      <a:pt x="362" y="374"/>
                    </a:lnTo>
                    <a:lnTo>
                      <a:pt x="362" y="380"/>
                    </a:lnTo>
                    <a:lnTo>
                      <a:pt x="368" y="380"/>
                    </a:lnTo>
                    <a:lnTo>
                      <a:pt x="374" y="386"/>
                    </a:lnTo>
                    <a:lnTo>
                      <a:pt x="374" y="391"/>
                    </a:lnTo>
                    <a:lnTo>
                      <a:pt x="374" y="397"/>
                    </a:lnTo>
                    <a:lnTo>
                      <a:pt x="374" y="403"/>
                    </a:lnTo>
                    <a:lnTo>
                      <a:pt x="380" y="403"/>
                    </a:lnTo>
                    <a:lnTo>
                      <a:pt x="385" y="409"/>
                    </a:lnTo>
                    <a:lnTo>
                      <a:pt x="385" y="414"/>
                    </a:lnTo>
                    <a:lnTo>
                      <a:pt x="391" y="414"/>
                    </a:lnTo>
                    <a:lnTo>
                      <a:pt x="391" y="420"/>
                    </a:lnTo>
                    <a:lnTo>
                      <a:pt x="391" y="426"/>
                    </a:lnTo>
                    <a:lnTo>
                      <a:pt x="385" y="426"/>
                    </a:lnTo>
                    <a:lnTo>
                      <a:pt x="385" y="432"/>
                    </a:lnTo>
                    <a:lnTo>
                      <a:pt x="380" y="432"/>
                    </a:lnTo>
                    <a:lnTo>
                      <a:pt x="380" y="437"/>
                    </a:lnTo>
                    <a:lnTo>
                      <a:pt x="374" y="437"/>
                    </a:lnTo>
                    <a:lnTo>
                      <a:pt x="374" y="443"/>
                    </a:lnTo>
                    <a:lnTo>
                      <a:pt x="368" y="443"/>
                    </a:lnTo>
                    <a:lnTo>
                      <a:pt x="368" y="449"/>
                    </a:lnTo>
                    <a:lnTo>
                      <a:pt x="362" y="449"/>
                    </a:lnTo>
                    <a:lnTo>
                      <a:pt x="357" y="449"/>
                    </a:lnTo>
                    <a:lnTo>
                      <a:pt x="351" y="449"/>
                    </a:lnTo>
                    <a:lnTo>
                      <a:pt x="345" y="449"/>
                    </a:lnTo>
                    <a:lnTo>
                      <a:pt x="333" y="443"/>
                    </a:lnTo>
                    <a:lnTo>
                      <a:pt x="328" y="443"/>
                    </a:lnTo>
                    <a:lnTo>
                      <a:pt x="322" y="437"/>
                    </a:lnTo>
                    <a:lnTo>
                      <a:pt x="316" y="432"/>
                    </a:lnTo>
                    <a:lnTo>
                      <a:pt x="310" y="420"/>
                    </a:lnTo>
                    <a:lnTo>
                      <a:pt x="316" y="420"/>
                    </a:lnTo>
                    <a:lnTo>
                      <a:pt x="316" y="414"/>
                    </a:lnTo>
                    <a:lnTo>
                      <a:pt x="310" y="414"/>
                    </a:lnTo>
                    <a:lnTo>
                      <a:pt x="305" y="414"/>
                    </a:lnTo>
                    <a:lnTo>
                      <a:pt x="299" y="420"/>
                    </a:lnTo>
                    <a:lnTo>
                      <a:pt x="293" y="420"/>
                    </a:lnTo>
                    <a:lnTo>
                      <a:pt x="293" y="426"/>
                    </a:lnTo>
                    <a:lnTo>
                      <a:pt x="287" y="426"/>
                    </a:lnTo>
                    <a:lnTo>
                      <a:pt x="282" y="420"/>
                    </a:lnTo>
                    <a:lnTo>
                      <a:pt x="276" y="420"/>
                    </a:lnTo>
                    <a:lnTo>
                      <a:pt x="276" y="414"/>
                    </a:lnTo>
                    <a:lnTo>
                      <a:pt x="282" y="420"/>
                    </a:lnTo>
                    <a:lnTo>
                      <a:pt x="282" y="414"/>
                    </a:lnTo>
                    <a:lnTo>
                      <a:pt x="276" y="414"/>
                    </a:lnTo>
                    <a:lnTo>
                      <a:pt x="282" y="409"/>
                    </a:lnTo>
                    <a:lnTo>
                      <a:pt x="276" y="409"/>
                    </a:lnTo>
                    <a:lnTo>
                      <a:pt x="270" y="403"/>
                    </a:lnTo>
                    <a:lnTo>
                      <a:pt x="270" y="409"/>
                    </a:lnTo>
                    <a:lnTo>
                      <a:pt x="270" y="403"/>
                    </a:lnTo>
                    <a:lnTo>
                      <a:pt x="264" y="397"/>
                    </a:lnTo>
                    <a:lnTo>
                      <a:pt x="259" y="391"/>
                    </a:lnTo>
                    <a:lnTo>
                      <a:pt x="259" y="386"/>
                    </a:lnTo>
                    <a:lnTo>
                      <a:pt x="259" y="380"/>
                    </a:lnTo>
                    <a:lnTo>
                      <a:pt x="253" y="380"/>
                    </a:lnTo>
                    <a:lnTo>
                      <a:pt x="259" y="380"/>
                    </a:lnTo>
                    <a:lnTo>
                      <a:pt x="259" y="374"/>
                    </a:lnTo>
                    <a:lnTo>
                      <a:pt x="253" y="374"/>
                    </a:lnTo>
                    <a:lnTo>
                      <a:pt x="253" y="368"/>
                    </a:lnTo>
                    <a:lnTo>
                      <a:pt x="259" y="368"/>
                    </a:lnTo>
                    <a:lnTo>
                      <a:pt x="259" y="363"/>
                    </a:lnTo>
                    <a:lnTo>
                      <a:pt x="259" y="357"/>
                    </a:lnTo>
                    <a:lnTo>
                      <a:pt x="253" y="357"/>
                    </a:lnTo>
                    <a:lnTo>
                      <a:pt x="253" y="351"/>
                    </a:lnTo>
                    <a:lnTo>
                      <a:pt x="259" y="351"/>
                    </a:lnTo>
                    <a:lnTo>
                      <a:pt x="259" y="345"/>
                    </a:lnTo>
                    <a:lnTo>
                      <a:pt x="253" y="345"/>
                    </a:lnTo>
                    <a:lnTo>
                      <a:pt x="253" y="351"/>
                    </a:lnTo>
                    <a:lnTo>
                      <a:pt x="253" y="345"/>
                    </a:lnTo>
                    <a:lnTo>
                      <a:pt x="253" y="351"/>
                    </a:lnTo>
                    <a:lnTo>
                      <a:pt x="253" y="345"/>
                    </a:lnTo>
                    <a:lnTo>
                      <a:pt x="247" y="345"/>
                    </a:lnTo>
                    <a:lnTo>
                      <a:pt x="247" y="351"/>
                    </a:lnTo>
                    <a:lnTo>
                      <a:pt x="241" y="351"/>
                    </a:lnTo>
                    <a:lnTo>
                      <a:pt x="241" y="345"/>
                    </a:lnTo>
                    <a:lnTo>
                      <a:pt x="247" y="345"/>
                    </a:lnTo>
                    <a:lnTo>
                      <a:pt x="241" y="345"/>
                    </a:lnTo>
                    <a:lnTo>
                      <a:pt x="236" y="345"/>
                    </a:lnTo>
                    <a:lnTo>
                      <a:pt x="236" y="339"/>
                    </a:lnTo>
                    <a:lnTo>
                      <a:pt x="236" y="334"/>
                    </a:lnTo>
                    <a:lnTo>
                      <a:pt x="230" y="339"/>
                    </a:lnTo>
                    <a:lnTo>
                      <a:pt x="224" y="345"/>
                    </a:lnTo>
                    <a:lnTo>
                      <a:pt x="224" y="351"/>
                    </a:lnTo>
                    <a:lnTo>
                      <a:pt x="224" y="345"/>
                    </a:lnTo>
                    <a:lnTo>
                      <a:pt x="218" y="345"/>
                    </a:lnTo>
                    <a:lnTo>
                      <a:pt x="218" y="339"/>
                    </a:lnTo>
                    <a:lnTo>
                      <a:pt x="213" y="339"/>
                    </a:lnTo>
                    <a:lnTo>
                      <a:pt x="213" y="345"/>
                    </a:lnTo>
                    <a:lnTo>
                      <a:pt x="213" y="339"/>
                    </a:lnTo>
                    <a:lnTo>
                      <a:pt x="207" y="339"/>
                    </a:lnTo>
                    <a:lnTo>
                      <a:pt x="207" y="334"/>
                    </a:lnTo>
                    <a:lnTo>
                      <a:pt x="207" y="328"/>
                    </a:lnTo>
                    <a:lnTo>
                      <a:pt x="207" y="322"/>
                    </a:lnTo>
                    <a:lnTo>
                      <a:pt x="201" y="322"/>
                    </a:lnTo>
                    <a:lnTo>
                      <a:pt x="201" y="316"/>
                    </a:lnTo>
                    <a:lnTo>
                      <a:pt x="195" y="316"/>
                    </a:lnTo>
                    <a:lnTo>
                      <a:pt x="195" y="311"/>
                    </a:lnTo>
                    <a:lnTo>
                      <a:pt x="190" y="311"/>
                    </a:lnTo>
                    <a:lnTo>
                      <a:pt x="190" y="316"/>
                    </a:lnTo>
                    <a:lnTo>
                      <a:pt x="184" y="316"/>
                    </a:lnTo>
                    <a:lnTo>
                      <a:pt x="184" y="311"/>
                    </a:lnTo>
                    <a:lnTo>
                      <a:pt x="184" y="305"/>
                    </a:lnTo>
                    <a:lnTo>
                      <a:pt x="178" y="305"/>
                    </a:lnTo>
                    <a:lnTo>
                      <a:pt x="172" y="311"/>
                    </a:lnTo>
                    <a:lnTo>
                      <a:pt x="167" y="311"/>
                    </a:lnTo>
                    <a:lnTo>
                      <a:pt x="161" y="305"/>
                    </a:lnTo>
                    <a:lnTo>
                      <a:pt x="161" y="311"/>
                    </a:lnTo>
                    <a:lnTo>
                      <a:pt x="155" y="311"/>
                    </a:lnTo>
                    <a:lnTo>
                      <a:pt x="155" y="316"/>
                    </a:lnTo>
                    <a:lnTo>
                      <a:pt x="149" y="316"/>
                    </a:lnTo>
                    <a:lnTo>
                      <a:pt x="144" y="316"/>
                    </a:lnTo>
                    <a:lnTo>
                      <a:pt x="138" y="316"/>
                    </a:lnTo>
                    <a:lnTo>
                      <a:pt x="132" y="316"/>
                    </a:lnTo>
                    <a:lnTo>
                      <a:pt x="126" y="316"/>
                    </a:lnTo>
                    <a:lnTo>
                      <a:pt x="126" y="311"/>
                    </a:lnTo>
                    <a:lnTo>
                      <a:pt x="126" y="305"/>
                    </a:lnTo>
                    <a:lnTo>
                      <a:pt x="126" y="311"/>
                    </a:lnTo>
                    <a:lnTo>
                      <a:pt x="126" y="305"/>
                    </a:lnTo>
                    <a:lnTo>
                      <a:pt x="121" y="299"/>
                    </a:lnTo>
                    <a:lnTo>
                      <a:pt x="121" y="293"/>
                    </a:lnTo>
                    <a:lnTo>
                      <a:pt x="121" y="288"/>
                    </a:lnTo>
                    <a:lnTo>
                      <a:pt x="115" y="282"/>
                    </a:lnTo>
                    <a:lnTo>
                      <a:pt x="121" y="282"/>
                    </a:lnTo>
                    <a:lnTo>
                      <a:pt x="121" y="276"/>
                    </a:lnTo>
                    <a:lnTo>
                      <a:pt x="115" y="276"/>
                    </a:lnTo>
                    <a:lnTo>
                      <a:pt x="115" y="270"/>
                    </a:lnTo>
                    <a:lnTo>
                      <a:pt x="115" y="265"/>
                    </a:lnTo>
                    <a:lnTo>
                      <a:pt x="115" y="259"/>
                    </a:lnTo>
                    <a:lnTo>
                      <a:pt x="109" y="259"/>
                    </a:lnTo>
                    <a:lnTo>
                      <a:pt x="103" y="259"/>
                    </a:lnTo>
                    <a:lnTo>
                      <a:pt x="103" y="253"/>
                    </a:lnTo>
                    <a:lnTo>
                      <a:pt x="103" y="259"/>
                    </a:lnTo>
                    <a:lnTo>
                      <a:pt x="103" y="265"/>
                    </a:lnTo>
                    <a:lnTo>
                      <a:pt x="103" y="270"/>
                    </a:lnTo>
                    <a:lnTo>
                      <a:pt x="98" y="270"/>
                    </a:lnTo>
                    <a:lnTo>
                      <a:pt x="98" y="276"/>
                    </a:lnTo>
                    <a:lnTo>
                      <a:pt x="98" y="282"/>
                    </a:lnTo>
                    <a:lnTo>
                      <a:pt x="92" y="282"/>
                    </a:lnTo>
                    <a:lnTo>
                      <a:pt x="86" y="282"/>
                    </a:lnTo>
                    <a:lnTo>
                      <a:pt x="86" y="288"/>
                    </a:lnTo>
                    <a:lnTo>
                      <a:pt x="86" y="282"/>
                    </a:lnTo>
                    <a:lnTo>
                      <a:pt x="80" y="282"/>
                    </a:lnTo>
                    <a:lnTo>
                      <a:pt x="80" y="276"/>
                    </a:lnTo>
                    <a:lnTo>
                      <a:pt x="86" y="270"/>
                    </a:lnTo>
                    <a:lnTo>
                      <a:pt x="92" y="270"/>
                    </a:lnTo>
                    <a:lnTo>
                      <a:pt x="92" y="265"/>
                    </a:lnTo>
                    <a:lnTo>
                      <a:pt x="98" y="265"/>
                    </a:lnTo>
                    <a:lnTo>
                      <a:pt x="92" y="259"/>
                    </a:lnTo>
                    <a:lnTo>
                      <a:pt x="92" y="253"/>
                    </a:lnTo>
                    <a:lnTo>
                      <a:pt x="92" y="247"/>
                    </a:lnTo>
                    <a:lnTo>
                      <a:pt x="92" y="242"/>
                    </a:lnTo>
                    <a:lnTo>
                      <a:pt x="92" y="236"/>
                    </a:lnTo>
                    <a:lnTo>
                      <a:pt x="92" y="230"/>
                    </a:lnTo>
                    <a:lnTo>
                      <a:pt x="92" y="224"/>
                    </a:lnTo>
                    <a:lnTo>
                      <a:pt x="86" y="224"/>
                    </a:lnTo>
                    <a:lnTo>
                      <a:pt x="86" y="219"/>
                    </a:lnTo>
                    <a:lnTo>
                      <a:pt x="80" y="219"/>
                    </a:lnTo>
                    <a:lnTo>
                      <a:pt x="80" y="213"/>
                    </a:lnTo>
                    <a:lnTo>
                      <a:pt x="86" y="213"/>
                    </a:lnTo>
                    <a:lnTo>
                      <a:pt x="86" y="207"/>
                    </a:lnTo>
                    <a:lnTo>
                      <a:pt x="86" y="201"/>
                    </a:lnTo>
                    <a:lnTo>
                      <a:pt x="80" y="201"/>
                    </a:lnTo>
                    <a:lnTo>
                      <a:pt x="86" y="201"/>
                    </a:lnTo>
                    <a:lnTo>
                      <a:pt x="80" y="196"/>
                    </a:lnTo>
                    <a:lnTo>
                      <a:pt x="80" y="190"/>
                    </a:lnTo>
                    <a:lnTo>
                      <a:pt x="75" y="190"/>
                    </a:lnTo>
                    <a:lnTo>
                      <a:pt x="75" y="184"/>
                    </a:lnTo>
                    <a:lnTo>
                      <a:pt x="80" y="184"/>
                    </a:lnTo>
                    <a:lnTo>
                      <a:pt x="75" y="184"/>
                    </a:lnTo>
                    <a:lnTo>
                      <a:pt x="75" y="190"/>
                    </a:lnTo>
                    <a:lnTo>
                      <a:pt x="75" y="184"/>
                    </a:lnTo>
                    <a:lnTo>
                      <a:pt x="69" y="184"/>
                    </a:lnTo>
                    <a:lnTo>
                      <a:pt x="63" y="184"/>
                    </a:lnTo>
                    <a:lnTo>
                      <a:pt x="69" y="184"/>
                    </a:lnTo>
                    <a:lnTo>
                      <a:pt x="63" y="184"/>
                    </a:lnTo>
                    <a:lnTo>
                      <a:pt x="63" y="178"/>
                    </a:lnTo>
                    <a:lnTo>
                      <a:pt x="69" y="178"/>
                    </a:lnTo>
                    <a:lnTo>
                      <a:pt x="63" y="178"/>
                    </a:lnTo>
                    <a:lnTo>
                      <a:pt x="63" y="173"/>
                    </a:lnTo>
                    <a:lnTo>
                      <a:pt x="63" y="178"/>
                    </a:lnTo>
                    <a:lnTo>
                      <a:pt x="63" y="173"/>
                    </a:lnTo>
                    <a:lnTo>
                      <a:pt x="57" y="173"/>
                    </a:lnTo>
                    <a:lnTo>
                      <a:pt x="57" y="178"/>
                    </a:lnTo>
                    <a:lnTo>
                      <a:pt x="57" y="173"/>
                    </a:lnTo>
                    <a:lnTo>
                      <a:pt x="57" y="178"/>
                    </a:lnTo>
                    <a:lnTo>
                      <a:pt x="57" y="173"/>
                    </a:lnTo>
                    <a:lnTo>
                      <a:pt x="52" y="173"/>
                    </a:lnTo>
                    <a:lnTo>
                      <a:pt x="52" y="167"/>
                    </a:lnTo>
                    <a:lnTo>
                      <a:pt x="52" y="161"/>
                    </a:lnTo>
                    <a:lnTo>
                      <a:pt x="57" y="161"/>
                    </a:lnTo>
                    <a:lnTo>
                      <a:pt x="57" y="155"/>
                    </a:lnTo>
                    <a:lnTo>
                      <a:pt x="57" y="150"/>
                    </a:lnTo>
                    <a:lnTo>
                      <a:pt x="52" y="150"/>
                    </a:lnTo>
                    <a:lnTo>
                      <a:pt x="52" y="144"/>
                    </a:lnTo>
                    <a:lnTo>
                      <a:pt x="46" y="150"/>
                    </a:lnTo>
                    <a:lnTo>
                      <a:pt x="46" y="144"/>
                    </a:lnTo>
                    <a:lnTo>
                      <a:pt x="40" y="144"/>
                    </a:lnTo>
                    <a:lnTo>
                      <a:pt x="40" y="138"/>
                    </a:lnTo>
                    <a:lnTo>
                      <a:pt x="34" y="138"/>
                    </a:lnTo>
                    <a:lnTo>
                      <a:pt x="28" y="138"/>
                    </a:lnTo>
                    <a:lnTo>
                      <a:pt x="28" y="144"/>
                    </a:lnTo>
                    <a:lnTo>
                      <a:pt x="28" y="150"/>
                    </a:lnTo>
                    <a:lnTo>
                      <a:pt x="23" y="144"/>
                    </a:lnTo>
                    <a:lnTo>
                      <a:pt x="23" y="150"/>
                    </a:lnTo>
                    <a:lnTo>
                      <a:pt x="17" y="144"/>
                    </a:lnTo>
                    <a:lnTo>
                      <a:pt x="23" y="144"/>
                    </a:lnTo>
                    <a:lnTo>
                      <a:pt x="23" y="138"/>
                    </a:lnTo>
                    <a:lnTo>
                      <a:pt x="17" y="138"/>
                    </a:lnTo>
                    <a:lnTo>
                      <a:pt x="11" y="138"/>
                    </a:lnTo>
                    <a:lnTo>
                      <a:pt x="5" y="132"/>
                    </a:lnTo>
                    <a:lnTo>
                      <a:pt x="11" y="132"/>
                    </a:lnTo>
                    <a:lnTo>
                      <a:pt x="5" y="132"/>
                    </a:lnTo>
                    <a:lnTo>
                      <a:pt x="5" y="127"/>
                    </a:lnTo>
                    <a:lnTo>
                      <a:pt x="11" y="132"/>
                    </a:lnTo>
                    <a:lnTo>
                      <a:pt x="17" y="127"/>
                    </a:lnTo>
                    <a:lnTo>
                      <a:pt x="17" y="121"/>
                    </a:lnTo>
                    <a:lnTo>
                      <a:pt x="11" y="121"/>
                    </a:lnTo>
                    <a:lnTo>
                      <a:pt x="11" y="115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4"/>
                    </a:lnTo>
                    <a:lnTo>
                      <a:pt x="0" y="104"/>
                    </a:lnTo>
                    <a:lnTo>
                      <a:pt x="5" y="104"/>
                    </a:lnTo>
                    <a:lnTo>
                      <a:pt x="11" y="98"/>
                    </a:lnTo>
                    <a:lnTo>
                      <a:pt x="11" y="104"/>
                    </a:lnTo>
                    <a:lnTo>
                      <a:pt x="17" y="104"/>
                    </a:lnTo>
                    <a:lnTo>
                      <a:pt x="17" y="98"/>
                    </a:lnTo>
                    <a:lnTo>
                      <a:pt x="23" y="104"/>
                    </a:lnTo>
                    <a:lnTo>
                      <a:pt x="23" y="98"/>
                    </a:lnTo>
                    <a:lnTo>
                      <a:pt x="28" y="104"/>
                    </a:lnTo>
                    <a:lnTo>
                      <a:pt x="34" y="104"/>
                    </a:lnTo>
                    <a:lnTo>
                      <a:pt x="40" y="104"/>
                    </a:lnTo>
                    <a:lnTo>
                      <a:pt x="46" y="98"/>
                    </a:lnTo>
                    <a:close/>
                    <a:moveTo>
                      <a:pt x="126" y="52"/>
                    </a:moveTo>
                    <a:lnTo>
                      <a:pt x="132" y="52"/>
                    </a:lnTo>
                    <a:lnTo>
                      <a:pt x="126" y="5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44000">
                    <a:srgbClr val="D4FAD2"/>
                  </a:gs>
                  <a:gs pos="64999">
                    <a:srgbClr val="FFFF00"/>
                  </a:gs>
                  <a:gs pos="100000">
                    <a:srgbClr val="FFFF00"/>
                  </a:gs>
                </a:gsLst>
                <a:lin ang="72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1" name="Freeform 412"/>
              <p:cNvSpPr>
                <a:spLocks/>
              </p:cNvSpPr>
              <p:nvPr/>
            </p:nvSpPr>
            <p:spPr bwMode="auto">
              <a:xfrm>
                <a:off x="4419" y="3147"/>
                <a:ext cx="213" cy="149"/>
              </a:xfrm>
              <a:custGeom>
                <a:avLst/>
                <a:gdLst>
                  <a:gd name="T0" fmla="*/ 17 w 213"/>
                  <a:gd name="T1" fmla="*/ 98 h 149"/>
                  <a:gd name="T2" fmla="*/ 5 w 213"/>
                  <a:gd name="T3" fmla="*/ 92 h 149"/>
                  <a:gd name="T4" fmla="*/ 5 w 213"/>
                  <a:gd name="T5" fmla="*/ 74 h 149"/>
                  <a:gd name="T6" fmla="*/ 5 w 213"/>
                  <a:gd name="T7" fmla="*/ 69 h 149"/>
                  <a:gd name="T8" fmla="*/ 17 w 213"/>
                  <a:gd name="T9" fmla="*/ 57 h 149"/>
                  <a:gd name="T10" fmla="*/ 17 w 213"/>
                  <a:gd name="T11" fmla="*/ 40 h 149"/>
                  <a:gd name="T12" fmla="*/ 17 w 213"/>
                  <a:gd name="T13" fmla="*/ 34 h 149"/>
                  <a:gd name="T14" fmla="*/ 34 w 213"/>
                  <a:gd name="T15" fmla="*/ 34 h 149"/>
                  <a:gd name="T16" fmla="*/ 40 w 213"/>
                  <a:gd name="T17" fmla="*/ 23 h 149"/>
                  <a:gd name="T18" fmla="*/ 46 w 213"/>
                  <a:gd name="T19" fmla="*/ 23 h 149"/>
                  <a:gd name="T20" fmla="*/ 57 w 213"/>
                  <a:gd name="T21" fmla="*/ 17 h 149"/>
                  <a:gd name="T22" fmla="*/ 57 w 213"/>
                  <a:gd name="T23" fmla="*/ 11 h 149"/>
                  <a:gd name="T24" fmla="*/ 57 w 213"/>
                  <a:gd name="T25" fmla="*/ 5 h 149"/>
                  <a:gd name="T26" fmla="*/ 69 w 213"/>
                  <a:gd name="T27" fmla="*/ 5 h 149"/>
                  <a:gd name="T28" fmla="*/ 80 w 213"/>
                  <a:gd name="T29" fmla="*/ 11 h 149"/>
                  <a:gd name="T30" fmla="*/ 92 w 213"/>
                  <a:gd name="T31" fmla="*/ 5 h 149"/>
                  <a:gd name="T32" fmla="*/ 98 w 213"/>
                  <a:gd name="T33" fmla="*/ 5 h 149"/>
                  <a:gd name="T34" fmla="*/ 109 w 213"/>
                  <a:gd name="T35" fmla="*/ 11 h 149"/>
                  <a:gd name="T36" fmla="*/ 121 w 213"/>
                  <a:gd name="T37" fmla="*/ 23 h 149"/>
                  <a:gd name="T38" fmla="*/ 132 w 213"/>
                  <a:gd name="T39" fmla="*/ 28 h 149"/>
                  <a:gd name="T40" fmla="*/ 144 w 213"/>
                  <a:gd name="T41" fmla="*/ 34 h 149"/>
                  <a:gd name="T42" fmla="*/ 155 w 213"/>
                  <a:gd name="T43" fmla="*/ 28 h 149"/>
                  <a:gd name="T44" fmla="*/ 161 w 213"/>
                  <a:gd name="T45" fmla="*/ 28 h 149"/>
                  <a:gd name="T46" fmla="*/ 161 w 213"/>
                  <a:gd name="T47" fmla="*/ 34 h 149"/>
                  <a:gd name="T48" fmla="*/ 172 w 213"/>
                  <a:gd name="T49" fmla="*/ 28 h 149"/>
                  <a:gd name="T50" fmla="*/ 172 w 213"/>
                  <a:gd name="T51" fmla="*/ 23 h 149"/>
                  <a:gd name="T52" fmla="*/ 172 w 213"/>
                  <a:gd name="T53" fmla="*/ 17 h 149"/>
                  <a:gd name="T54" fmla="*/ 184 w 213"/>
                  <a:gd name="T55" fmla="*/ 23 h 149"/>
                  <a:gd name="T56" fmla="*/ 195 w 213"/>
                  <a:gd name="T57" fmla="*/ 17 h 149"/>
                  <a:gd name="T58" fmla="*/ 201 w 213"/>
                  <a:gd name="T59" fmla="*/ 17 h 149"/>
                  <a:gd name="T60" fmla="*/ 213 w 213"/>
                  <a:gd name="T61" fmla="*/ 23 h 149"/>
                  <a:gd name="T62" fmla="*/ 207 w 213"/>
                  <a:gd name="T63" fmla="*/ 34 h 149"/>
                  <a:gd name="T64" fmla="*/ 190 w 213"/>
                  <a:gd name="T65" fmla="*/ 34 h 149"/>
                  <a:gd name="T66" fmla="*/ 178 w 213"/>
                  <a:gd name="T67" fmla="*/ 46 h 149"/>
                  <a:gd name="T68" fmla="*/ 172 w 213"/>
                  <a:gd name="T69" fmla="*/ 57 h 149"/>
                  <a:gd name="T70" fmla="*/ 167 w 213"/>
                  <a:gd name="T71" fmla="*/ 69 h 149"/>
                  <a:gd name="T72" fmla="*/ 155 w 213"/>
                  <a:gd name="T73" fmla="*/ 74 h 149"/>
                  <a:gd name="T74" fmla="*/ 144 w 213"/>
                  <a:gd name="T75" fmla="*/ 80 h 149"/>
                  <a:gd name="T76" fmla="*/ 132 w 213"/>
                  <a:gd name="T77" fmla="*/ 86 h 149"/>
                  <a:gd name="T78" fmla="*/ 126 w 213"/>
                  <a:gd name="T79" fmla="*/ 98 h 149"/>
                  <a:gd name="T80" fmla="*/ 121 w 213"/>
                  <a:gd name="T81" fmla="*/ 109 h 149"/>
                  <a:gd name="T82" fmla="*/ 115 w 213"/>
                  <a:gd name="T83" fmla="*/ 121 h 149"/>
                  <a:gd name="T84" fmla="*/ 103 w 213"/>
                  <a:gd name="T85" fmla="*/ 126 h 149"/>
                  <a:gd name="T86" fmla="*/ 92 w 213"/>
                  <a:gd name="T87" fmla="*/ 132 h 149"/>
                  <a:gd name="T88" fmla="*/ 80 w 213"/>
                  <a:gd name="T89" fmla="*/ 138 h 149"/>
                  <a:gd name="T90" fmla="*/ 57 w 213"/>
                  <a:gd name="T91" fmla="*/ 138 h 149"/>
                  <a:gd name="T92" fmla="*/ 51 w 213"/>
                  <a:gd name="T93" fmla="*/ 149 h 149"/>
                  <a:gd name="T94" fmla="*/ 40 w 213"/>
                  <a:gd name="T95" fmla="*/ 138 h 149"/>
                  <a:gd name="T96" fmla="*/ 28 w 213"/>
                  <a:gd name="T97" fmla="*/ 126 h 149"/>
                  <a:gd name="T98" fmla="*/ 23 w 213"/>
                  <a:gd name="T99" fmla="*/ 115 h 149"/>
                  <a:gd name="T100" fmla="*/ 17 w 213"/>
                  <a:gd name="T101" fmla="*/ 103 h 14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13" h="149">
                    <a:moveTo>
                      <a:pt x="17" y="98"/>
                    </a:moveTo>
                    <a:lnTo>
                      <a:pt x="17" y="92"/>
                    </a:lnTo>
                    <a:lnTo>
                      <a:pt x="17" y="98"/>
                    </a:lnTo>
                    <a:lnTo>
                      <a:pt x="11" y="98"/>
                    </a:lnTo>
                    <a:lnTo>
                      <a:pt x="11" y="92"/>
                    </a:lnTo>
                    <a:lnTo>
                      <a:pt x="5" y="92"/>
                    </a:lnTo>
                    <a:lnTo>
                      <a:pt x="5" y="86"/>
                    </a:lnTo>
                    <a:lnTo>
                      <a:pt x="5" y="80"/>
                    </a:lnTo>
                    <a:lnTo>
                      <a:pt x="5" y="74"/>
                    </a:lnTo>
                    <a:lnTo>
                      <a:pt x="5" y="69"/>
                    </a:lnTo>
                    <a:lnTo>
                      <a:pt x="0" y="69"/>
                    </a:lnTo>
                    <a:lnTo>
                      <a:pt x="5" y="69"/>
                    </a:lnTo>
                    <a:lnTo>
                      <a:pt x="5" y="63"/>
                    </a:lnTo>
                    <a:lnTo>
                      <a:pt x="11" y="57"/>
                    </a:lnTo>
                    <a:lnTo>
                      <a:pt x="17" y="57"/>
                    </a:lnTo>
                    <a:lnTo>
                      <a:pt x="17" y="51"/>
                    </a:lnTo>
                    <a:lnTo>
                      <a:pt x="17" y="46"/>
                    </a:lnTo>
                    <a:lnTo>
                      <a:pt x="17" y="40"/>
                    </a:lnTo>
                    <a:lnTo>
                      <a:pt x="17" y="34"/>
                    </a:lnTo>
                    <a:lnTo>
                      <a:pt x="17" y="40"/>
                    </a:lnTo>
                    <a:lnTo>
                      <a:pt x="17" y="34"/>
                    </a:lnTo>
                    <a:lnTo>
                      <a:pt x="23" y="34"/>
                    </a:lnTo>
                    <a:lnTo>
                      <a:pt x="28" y="34"/>
                    </a:lnTo>
                    <a:lnTo>
                      <a:pt x="34" y="34"/>
                    </a:lnTo>
                    <a:lnTo>
                      <a:pt x="34" y="28"/>
                    </a:lnTo>
                    <a:lnTo>
                      <a:pt x="40" y="28"/>
                    </a:lnTo>
                    <a:lnTo>
                      <a:pt x="40" y="23"/>
                    </a:lnTo>
                    <a:lnTo>
                      <a:pt x="46" y="23"/>
                    </a:lnTo>
                    <a:lnTo>
                      <a:pt x="46" y="17"/>
                    </a:lnTo>
                    <a:lnTo>
                      <a:pt x="46" y="23"/>
                    </a:lnTo>
                    <a:lnTo>
                      <a:pt x="51" y="23"/>
                    </a:lnTo>
                    <a:lnTo>
                      <a:pt x="51" y="17"/>
                    </a:lnTo>
                    <a:lnTo>
                      <a:pt x="57" y="17"/>
                    </a:lnTo>
                    <a:lnTo>
                      <a:pt x="51" y="17"/>
                    </a:lnTo>
                    <a:lnTo>
                      <a:pt x="51" y="11"/>
                    </a:lnTo>
                    <a:lnTo>
                      <a:pt x="57" y="11"/>
                    </a:lnTo>
                    <a:lnTo>
                      <a:pt x="51" y="11"/>
                    </a:lnTo>
                    <a:lnTo>
                      <a:pt x="51" y="5"/>
                    </a:lnTo>
                    <a:lnTo>
                      <a:pt x="57" y="5"/>
                    </a:lnTo>
                    <a:lnTo>
                      <a:pt x="63" y="0"/>
                    </a:lnTo>
                    <a:lnTo>
                      <a:pt x="63" y="5"/>
                    </a:lnTo>
                    <a:lnTo>
                      <a:pt x="69" y="5"/>
                    </a:lnTo>
                    <a:lnTo>
                      <a:pt x="69" y="11"/>
                    </a:lnTo>
                    <a:lnTo>
                      <a:pt x="75" y="11"/>
                    </a:lnTo>
                    <a:lnTo>
                      <a:pt x="80" y="11"/>
                    </a:lnTo>
                    <a:lnTo>
                      <a:pt x="86" y="11"/>
                    </a:lnTo>
                    <a:lnTo>
                      <a:pt x="86" y="5"/>
                    </a:lnTo>
                    <a:lnTo>
                      <a:pt x="92" y="5"/>
                    </a:lnTo>
                    <a:lnTo>
                      <a:pt x="92" y="11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103" y="5"/>
                    </a:lnTo>
                    <a:lnTo>
                      <a:pt x="103" y="11"/>
                    </a:lnTo>
                    <a:lnTo>
                      <a:pt x="109" y="11"/>
                    </a:lnTo>
                    <a:lnTo>
                      <a:pt x="115" y="11"/>
                    </a:lnTo>
                    <a:lnTo>
                      <a:pt x="121" y="17"/>
                    </a:lnTo>
                    <a:lnTo>
                      <a:pt x="121" y="23"/>
                    </a:lnTo>
                    <a:lnTo>
                      <a:pt x="121" y="28"/>
                    </a:lnTo>
                    <a:lnTo>
                      <a:pt x="126" y="28"/>
                    </a:lnTo>
                    <a:lnTo>
                      <a:pt x="132" y="28"/>
                    </a:lnTo>
                    <a:lnTo>
                      <a:pt x="138" y="28"/>
                    </a:lnTo>
                    <a:lnTo>
                      <a:pt x="144" y="28"/>
                    </a:lnTo>
                    <a:lnTo>
                      <a:pt x="144" y="34"/>
                    </a:lnTo>
                    <a:lnTo>
                      <a:pt x="144" y="28"/>
                    </a:lnTo>
                    <a:lnTo>
                      <a:pt x="149" y="28"/>
                    </a:lnTo>
                    <a:lnTo>
                      <a:pt x="155" y="28"/>
                    </a:lnTo>
                    <a:lnTo>
                      <a:pt x="155" y="34"/>
                    </a:lnTo>
                    <a:lnTo>
                      <a:pt x="155" y="28"/>
                    </a:lnTo>
                    <a:lnTo>
                      <a:pt x="161" y="28"/>
                    </a:lnTo>
                    <a:lnTo>
                      <a:pt x="161" y="34"/>
                    </a:lnTo>
                    <a:lnTo>
                      <a:pt x="161" y="28"/>
                    </a:lnTo>
                    <a:lnTo>
                      <a:pt x="161" y="34"/>
                    </a:lnTo>
                    <a:lnTo>
                      <a:pt x="161" y="28"/>
                    </a:lnTo>
                    <a:lnTo>
                      <a:pt x="167" y="28"/>
                    </a:lnTo>
                    <a:lnTo>
                      <a:pt x="172" y="28"/>
                    </a:lnTo>
                    <a:lnTo>
                      <a:pt x="167" y="28"/>
                    </a:lnTo>
                    <a:lnTo>
                      <a:pt x="172" y="28"/>
                    </a:lnTo>
                    <a:lnTo>
                      <a:pt x="172" y="23"/>
                    </a:lnTo>
                    <a:lnTo>
                      <a:pt x="172" y="28"/>
                    </a:lnTo>
                    <a:lnTo>
                      <a:pt x="172" y="23"/>
                    </a:lnTo>
                    <a:lnTo>
                      <a:pt x="172" y="17"/>
                    </a:lnTo>
                    <a:lnTo>
                      <a:pt x="178" y="17"/>
                    </a:lnTo>
                    <a:lnTo>
                      <a:pt x="184" y="17"/>
                    </a:lnTo>
                    <a:lnTo>
                      <a:pt x="184" y="23"/>
                    </a:lnTo>
                    <a:lnTo>
                      <a:pt x="190" y="23"/>
                    </a:lnTo>
                    <a:lnTo>
                      <a:pt x="195" y="23"/>
                    </a:lnTo>
                    <a:lnTo>
                      <a:pt x="195" y="17"/>
                    </a:lnTo>
                    <a:lnTo>
                      <a:pt x="195" y="23"/>
                    </a:lnTo>
                    <a:lnTo>
                      <a:pt x="201" y="23"/>
                    </a:lnTo>
                    <a:lnTo>
                      <a:pt x="201" y="17"/>
                    </a:lnTo>
                    <a:lnTo>
                      <a:pt x="207" y="17"/>
                    </a:lnTo>
                    <a:lnTo>
                      <a:pt x="213" y="17"/>
                    </a:lnTo>
                    <a:lnTo>
                      <a:pt x="213" y="23"/>
                    </a:lnTo>
                    <a:lnTo>
                      <a:pt x="213" y="28"/>
                    </a:lnTo>
                    <a:lnTo>
                      <a:pt x="207" y="28"/>
                    </a:lnTo>
                    <a:lnTo>
                      <a:pt x="207" y="34"/>
                    </a:lnTo>
                    <a:lnTo>
                      <a:pt x="201" y="34"/>
                    </a:lnTo>
                    <a:lnTo>
                      <a:pt x="195" y="34"/>
                    </a:lnTo>
                    <a:lnTo>
                      <a:pt x="190" y="34"/>
                    </a:lnTo>
                    <a:lnTo>
                      <a:pt x="190" y="40"/>
                    </a:lnTo>
                    <a:lnTo>
                      <a:pt x="184" y="46"/>
                    </a:lnTo>
                    <a:lnTo>
                      <a:pt x="178" y="46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72" y="57"/>
                    </a:lnTo>
                    <a:lnTo>
                      <a:pt x="167" y="57"/>
                    </a:lnTo>
                    <a:lnTo>
                      <a:pt x="167" y="63"/>
                    </a:lnTo>
                    <a:lnTo>
                      <a:pt x="167" y="69"/>
                    </a:lnTo>
                    <a:lnTo>
                      <a:pt x="161" y="69"/>
                    </a:lnTo>
                    <a:lnTo>
                      <a:pt x="155" y="69"/>
                    </a:lnTo>
                    <a:lnTo>
                      <a:pt x="155" y="74"/>
                    </a:lnTo>
                    <a:lnTo>
                      <a:pt x="155" y="80"/>
                    </a:lnTo>
                    <a:lnTo>
                      <a:pt x="149" y="80"/>
                    </a:lnTo>
                    <a:lnTo>
                      <a:pt x="144" y="80"/>
                    </a:lnTo>
                    <a:lnTo>
                      <a:pt x="138" y="80"/>
                    </a:lnTo>
                    <a:lnTo>
                      <a:pt x="138" y="86"/>
                    </a:lnTo>
                    <a:lnTo>
                      <a:pt x="132" y="86"/>
                    </a:lnTo>
                    <a:lnTo>
                      <a:pt x="132" y="92"/>
                    </a:lnTo>
                    <a:lnTo>
                      <a:pt x="126" y="92"/>
                    </a:lnTo>
                    <a:lnTo>
                      <a:pt x="126" y="98"/>
                    </a:lnTo>
                    <a:lnTo>
                      <a:pt x="126" y="103"/>
                    </a:lnTo>
                    <a:lnTo>
                      <a:pt x="121" y="103"/>
                    </a:lnTo>
                    <a:lnTo>
                      <a:pt x="121" y="109"/>
                    </a:lnTo>
                    <a:lnTo>
                      <a:pt x="121" y="115"/>
                    </a:lnTo>
                    <a:lnTo>
                      <a:pt x="121" y="121"/>
                    </a:lnTo>
                    <a:lnTo>
                      <a:pt x="115" y="121"/>
                    </a:lnTo>
                    <a:lnTo>
                      <a:pt x="109" y="121"/>
                    </a:lnTo>
                    <a:lnTo>
                      <a:pt x="109" y="126"/>
                    </a:lnTo>
                    <a:lnTo>
                      <a:pt x="103" y="126"/>
                    </a:lnTo>
                    <a:lnTo>
                      <a:pt x="98" y="126"/>
                    </a:lnTo>
                    <a:lnTo>
                      <a:pt x="98" y="132"/>
                    </a:lnTo>
                    <a:lnTo>
                      <a:pt x="92" y="132"/>
                    </a:lnTo>
                    <a:lnTo>
                      <a:pt x="86" y="132"/>
                    </a:lnTo>
                    <a:lnTo>
                      <a:pt x="86" y="138"/>
                    </a:lnTo>
                    <a:lnTo>
                      <a:pt x="80" y="138"/>
                    </a:lnTo>
                    <a:lnTo>
                      <a:pt x="75" y="138"/>
                    </a:lnTo>
                    <a:lnTo>
                      <a:pt x="63" y="138"/>
                    </a:lnTo>
                    <a:lnTo>
                      <a:pt x="57" y="138"/>
                    </a:lnTo>
                    <a:lnTo>
                      <a:pt x="57" y="144"/>
                    </a:lnTo>
                    <a:lnTo>
                      <a:pt x="51" y="144"/>
                    </a:lnTo>
                    <a:lnTo>
                      <a:pt x="51" y="149"/>
                    </a:lnTo>
                    <a:lnTo>
                      <a:pt x="46" y="149"/>
                    </a:lnTo>
                    <a:lnTo>
                      <a:pt x="46" y="144"/>
                    </a:lnTo>
                    <a:lnTo>
                      <a:pt x="40" y="138"/>
                    </a:lnTo>
                    <a:lnTo>
                      <a:pt x="34" y="132"/>
                    </a:lnTo>
                    <a:lnTo>
                      <a:pt x="28" y="132"/>
                    </a:lnTo>
                    <a:lnTo>
                      <a:pt x="28" y="126"/>
                    </a:lnTo>
                    <a:lnTo>
                      <a:pt x="23" y="126"/>
                    </a:lnTo>
                    <a:lnTo>
                      <a:pt x="23" y="121"/>
                    </a:lnTo>
                    <a:lnTo>
                      <a:pt x="23" y="115"/>
                    </a:lnTo>
                    <a:lnTo>
                      <a:pt x="23" y="109"/>
                    </a:lnTo>
                    <a:lnTo>
                      <a:pt x="23" y="103"/>
                    </a:lnTo>
                    <a:lnTo>
                      <a:pt x="17" y="103"/>
                    </a:lnTo>
                    <a:lnTo>
                      <a:pt x="17" y="98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2" name="Freeform 413"/>
              <p:cNvSpPr>
                <a:spLocks noEditPoints="1"/>
              </p:cNvSpPr>
              <p:nvPr/>
            </p:nvSpPr>
            <p:spPr bwMode="auto">
              <a:xfrm>
                <a:off x="431" y="2376"/>
                <a:ext cx="155" cy="282"/>
              </a:xfrm>
              <a:custGeom>
                <a:avLst/>
                <a:gdLst>
                  <a:gd name="T0" fmla="*/ 86 w 155"/>
                  <a:gd name="T1" fmla="*/ 0 h 282"/>
                  <a:gd name="T2" fmla="*/ 103 w 155"/>
                  <a:gd name="T3" fmla="*/ 11 h 282"/>
                  <a:gd name="T4" fmla="*/ 132 w 155"/>
                  <a:gd name="T5" fmla="*/ 11 h 282"/>
                  <a:gd name="T6" fmla="*/ 143 w 155"/>
                  <a:gd name="T7" fmla="*/ 40 h 282"/>
                  <a:gd name="T8" fmla="*/ 126 w 155"/>
                  <a:gd name="T9" fmla="*/ 57 h 282"/>
                  <a:gd name="T10" fmla="*/ 143 w 155"/>
                  <a:gd name="T11" fmla="*/ 80 h 282"/>
                  <a:gd name="T12" fmla="*/ 138 w 155"/>
                  <a:gd name="T13" fmla="*/ 92 h 282"/>
                  <a:gd name="T14" fmla="*/ 120 w 155"/>
                  <a:gd name="T15" fmla="*/ 109 h 282"/>
                  <a:gd name="T16" fmla="*/ 138 w 155"/>
                  <a:gd name="T17" fmla="*/ 126 h 282"/>
                  <a:gd name="T18" fmla="*/ 155 w 155"/>
                  <a:gd name="T19" fmla="*/ 155 h 282"/>
                  <a:gd name="T20" fmla="*/ 149 w 155"/>
                  <a:gd name="T21" fmla="*/ 184 h 282"/>
                  <a:gd name="T22" fmla="*/ 138 w 155"/>
                  <a:gd name="T23" fmla="*/ 230 h 282"/>
                  <a:gd name="T24" fmla="*/ 120 w 155"/>
                  <a:gd name="T25" fmla="*/ 212 h 282"/>
                  <a:gd name="T26" fmla="*/ 120 w 155"/>
                  <a:gd name="T27" fmla="*/ 230 h 282"/>
                  <a:gd name="T28" fmla="*/ 120 w 155"/>
                  <a:gd name="T29" fmla="*/ 247 h 282"/>
                  <a:gd name="T30" fmla="*/ 120 w 155"/>
                  <a:gd name="T31" fmla="*/ 253 h 282"/>
                  <a:gd name="T32" fmla="*/ 109 w 155"/>
                  <a:gd name="T33" fmla="*/ 259 h 282"/>
                  <a:gd name="T34" fmla="*/ 103 w 155"/>
                  <a:gd name="T35" fmla="*/ 259 h 282"/>
                  <a:gd name="T36" fmla="*/ 97 w 155"/>
                  <a:gd name="T37" fmla="*/ 259 h 282"/>
                  <a:gd name="T38" fmla="*/ 92 w 155"/>
                  <a:gd name="T39" fmla="*/ 270 h 282"/>
                  <a:gd name="T40" fmla="*/ 86 w 155"/>
                  <a:gd name="T41" fmla="*/ 270 h 282"/>
                  <a:gd name="T42" fmla="*/ 69 w 155"/>
                  <a:gd name="T43" fmla="*/ 282 h 282"/>
                  <a:gd name="T44" fmla="*/ 80 w 155"/>
                  <a:gd name="T45" fmla="*/ 264 h 282"/>
                  <a:gd name="T46" fmla="*/ 69 w 155"/>
                  <a:gd name="T47" fmla="*/ 259 h 282"/>
                  <a:gd name="T48" fmla="*/ 69 w 155"/>
                  <a:gd name="T49" fmla="*/ 259 h 282"/>
                  <a:gd name="T50" fmla="*/ 69 w 155"/>
                  <a:gd name="T51" fmla="*/ 264 h 282"/>
                  <a:gd name="T52" fmla="*/ 63 w 155"/>
                  <a:gd name="T53" fmla="*/ 264 h 282"/>
                  <a:gd name="T54" fmla="*/ 57 w 155"/>
                  <a:gd name="T55" fmla="*/ 264 h 282"/>
                  <a:gd name="T56" fmla="*/ 51 w 155"/>
                  <a:gd name="T57" fmla="*/ 253 h 282"/>
                  <a:gd name="T58" fmla="*/ 40 w 155"/>
                  <a:gd name="T59" fmla="*/ 247 h 282"/>
                  <a:gd name="T60" fmla="*/ 34 w 155"/>
                  <a:gd name="T61" fmla="*/ 259 h 282"/>
                  <a:gd name="T62" fmla="*/ 40 w 155"/>
                  <a:gd name="T63" fmla="*/ 247 h 282"/>
                  <a:gd name="T64" fmla="*/ 28 w 155"/>
                  <a:gd name="T65" fmla="*/ 247 h 282"/>
                  <a:gd name="T66" fmla="*/ 23 w 155"/>
                  <a:gd name="T67" fmla="*/ 247 h 282"/>
                  <a:gd name="T68" fmla="*/ 17 w 155"/>
                  <a:gd name="T69" fmla="*/ 247 h 282"/>
                  <a:gd name="T70" fmla="*/ 23 w 155"/>
                  <a:gd name="T71" fmla="*/ 235 h 282"/>
                  <a:gd name="T72" fmla="*/ 5 w 155"/>
                  <a:gd name="T73" fmla="*/ 224 h 282"/>
                  <a:gd name="T74" fmla="*/ 17 w 155"/>
                  <a:gd name="T75" fmla="*/ 212 h 282"/>
                  <a:gd name="T76" fmla="*/ 34 w 155"/>
                  <a:gd name="T77" fmla="*/ 195 h 282"/>
                  <a:gd name="T78" fmla="*/ 28 w 155"/>
                  <a:gd name="T79" fmla="*/ 178 h 282"/>
                  <a:gd name="T80" fmla="*/ 34 w 155"/>
                  <a:gd name="T81" fmla="*/ 166 h 282"/>
                  <a:gd name="T82" fmla="*/ 63 w 155"/>
                  <a:gd name="T83" fmla="*/ 166 h 282"/>
                  <a:gd name="T84" fmla="*/ 69 w 155"/>
                  <a:gd name="T85" fmla="*/ 155 h 282"/>
                  <a:gd name="T86" fmla="*/ 69 w 155"/>
                  <a:gd name="T87" fmla="*/ 126 h 282"/>
                  <a:gd name="T88" fmla="*/ 92 w 155"/>
                  <a:gd name="T89" fmla="*/ 109 h 282"/>
                  <a:gd name="T90" fmla="*/ 74 w 155"/>
                  <a:gd name="T91" fmla="*/ 103 h 282"/>
                  <a:gd name="T92" fmla="*/ 69 w 155"/>
                  <a:gd name="T93" fmla="*/ 80 h 282"/>
                  <a:gd name="T94" fmla="*/ 74 w 155"/>
                  <a:gd name="T95" fmla="*/ 51 h 282"/>
                  <a:gd name="T96" fmla="*/ 69 w 155"/>
                  <a:gd name="T97" fmla="*/ 23 h 282"/>
                  <a:gd name="T98" fmla="*/ 69 w 155"/>
                  <a:gd name="T99" fmla="*/ 5 h 282"/>
                  <a:gd name="T100" fmla="*/ 86 w 155"/>
                  <a:gd name="T101" fmla="*/ 0 h 282"/>
                  <a:gd name="T102" fmla="*/ 40 w 155"/>
                  <a:gd name="T103" fmla="*/ 253 h 282"/>
                  <a:gd name="T104" fmla="*/ 34 w 155"/>
                  <a:gd name="T105" fmla="*/ 264 h 282"/>
                  <a:gd name="T106" fmla="*/ 120 w 155"/>
                  <a:gd name="T107" fmla="*/ 259 h 282"/>
                  <a:gd name="T108" fmla="*/ 69 w 155"/>
                  <a:gd name="T109" fmla="*/ 270 h 282"/>
                  <a:gd name="T110" fmla="*/ 69 w 155"/>
                  <a:gd name="T111" fmla="*/ 276 h 282"/>
                  <a:gd name="T112" fmla="*/ 97 w 155"/>
                  <a:gd name="T113" fmla="*/ 264 h 282"/>
                  <a:gd name="T114" fmla="*/ 74 w 155"/>
                  <a:gd name="T115" fmla="*/ 264 h 282"/>
                  <a:gd name="T116" fmla="*/ 126 w 155"/>
                  <a:gd name="T117" fmla="*/ 259 h 282"/>
                  <a:gd name="T118" fmla="*/ 103 w 155"/>
                  <a:gd name="T119" fmla="*/ 282 h 282"/>
                  <a:gd name="T120" fmla="*/ 40 w 155"/>
                  <a:gd name="T121" fmla="*/ 276 h 282"/>
                  <a:gd name="T122" fmla="*/ 120 w 155"/>
                  <a:gd name="T123" fmla="*/ 264 h 282"/>
                  <a:gd name="T124" fmla="*/ 23 w 155"/>
                  <a:gd name="T125" fmla="*/ 282 h 2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5" h="282">
                    <a:moveTo>
                      <a:pt x="86" y="11"/>
                    </a:moveTo>
                    <a:lnTo>
                      <a:pt x="92" y="11"/>
                    </a:lnTo>
                    <a:lnTo>
                      <a:pt x="86" y="11"/>
                    </a:lnTo>
                    <a:lnTo>
                      <a:pt x="86" y="5"/>
                    </a:lnTo>
                    <a:lnTo>
                      <a:pt x="86" y="0"/>
                    </a:lnTo>
                    <a:lnTo>
                      <a:pt x="92" y="0"/>
                    </a:lnTo>
                    <a:lnTo>
                      <a:pt x="92" y="5"/>
                    </a:lnTo>
                    <a:lnTo>
                      <a:pt x="97" y="5"/>
                    </a:lnTo>
                    <a:lnTo>
                      <a:pt x="97" y="11"/>
                    </a:lnTo>
                    <a:lnTo>
                      <a:pt x="103" y="11"/>
                    </a:lnTo>
                    <a:lnTo>
                      <a:pt x="109" y="11"/>
                    </a:lnTo>
                    <a:lnTo>
                      <a:pt x="115" y="11"/>
                    </a:lnTo>
                    <a:lnTo>
                      <a:pt x="120" y="11"/>
                    </a:lnTo>
                    <a:lnTo>
                      <a:pt x="126" y="11"/>
                    </a:lnTo>
                    <a:lnTo>
                      <a:pt x="132" y="11"/>
                    </a:lnTo>
                    <a:lnTo>
                      <a:pt x="143" y="23"/>
                    </a:lnTo>
                    <a:lnTo>
                      <a:pt x="138" y="23"/>
                    </a:lnTo>
                    <a:lnTo>
                      <a:pt x="143" y="28"/>
                    </a:lnTo>
                    <a:lnTo>
                      <a:pt x="143" y="34"/>
                    </a:lnTo>
                    <a:lnTo>
                      <a:pt x="143" y="40"/>
                    </a:lnTo>
                    <a:lnTo>
                      <a:pt x="138" y="46"/>
                    </a:lnTo>
                    <a:lnTo>
                      <a:pt x="132" y="46"/>
                    </a:lnTo>
                    <a:lnTo>
                      <a:pt x="132" y="51"/>
                    </a:lnTo>
                    <a:lnTo>
                      <a:pt x="126" y="51"/>
                    </a:lnTo>
                    <a:lnTo>
                      <a:pt x="126" y="57"/>
                    </a:lnTo>
                    <a:lnTo>
                      <a:pt x="132" y="57"/>
                    </a:lnTo>
                    <a:lnTo>
                      <a:pt x="132" y="63"/>
                    </a:lnTo>
                    <a:lnTo>
                      <a:pt x="138" y="69"/>
                    </a:lnTo>
                    <a:lnTo>
                      <a:pt x="138" y="74"/>
                    </a:lnTo>
                    <a:lnTo>
                      <a:pt x="143" y="80"/>
                    </a:lnTo>
                    <a:lnTo>
                      <a:pt x="138" y="80"/>
                    </a:lnTo>
                    <a:lnTo>
                      <a:pt x="138" y="86"/>
                    </a:lnTo>
                    <a:lnTo>
                      <a:pt x="132" y="86"/>
                    </a:lnTo>
                    <a:lnTo>
                      <a:pt x="132" y="92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6" y="92"/>
                    </a:lnTo>
                    <a:lnTo>
                      <a:pt x="126" y="97"/>
                    </a:lnTo>
                    <a:lnTo>
                      <a:pt x="120" y="103"/>
                    </a:lnTo>
                    <a:lnTo>
                      <a:pt x="120" y="109"/>
                    </a:lnTo>
                    <a:lnTo>
                      <a:pt x="120" y="115"/>
                    </a:lnTo>
                    <a:lnTo>
                      <a:pt x="120" y="120"/>
                    </a:lnTo>
                    <a:lnTo>
                      <a:pt x="126" y="115"/>
                    </a:lnTo>
                    <a:lnTo>
                      <a:pt x="132" y="115"/>
                    </a:lnTo>
                    <a:lnTo>
                      <a:pt x="138" y="126"/>
                    </a:lnTo>
                    <a:lnTo>
                      <a:pt x="149" y="138"/>
                    </a:lnTo>
                    <a:lnTo>
                      <a:pt x="149" y="143"/>
                    </a:lnTo>
                    <a:lnTo>
                      <a:pt x="155" y="143"/>
                    </a:lnTo>
                    <a:lnTo>
                      <a:pt x="155" y="149"/>
                    </a:lnTo>
                    <a:lnTo>
                      <a:pt x="155" y="155"/>
                    </a:lnTo>
                    <a:lnTo>
                      <a:pt x="149" y="161"/>
                    </a:lnTo>
                    <a:lnTo>
                      <a:pt x="149" y="166"/>
                    </a:lnTo>
                    <a:lnTo>
                      <a:pt x="149" y="172"/>
                    </a:lnTo>
                    <a:lnTo>
                      <a:pt x="149" y="178"/>
                    </a:lnTo>
                    <a:lnTo>
                      <a:pt x="149" y="184"/>
                    </a:lnTo>
                    <a:lnTo>
                      <a:pt x="143" y="201"/>
                    </a:lnTo>
                    <a:lnTo>
                      <a:pt x="143" y="207"/>
                    </a:lnTo>
                    <a:lnTo>
                      <a:pt x="143" y="218"/>
                    </a:lnTo>
                    <a:lnTo>
                      <a:pt x="138" y="224"/>
                    </a:lnTo>
                    <a:lnTo>
                      <a:pt x="138" y="230"/>
                    </a:lnTo>
                    <a:lnTo>
                      <a:pt x="132" y="230"/>
                    </a:lnTo>
                    <a:lnTo>
                      <a:pt x="126" y="224"/>
                    </a:lnTo>
                    <a:lnTo>
                      <a:pt x="126" y="218"/>
                    </a:lnTo>
                    <a:lnTo>
                      <a:pt x="126" y="212"/>
                    </a:lnTo>
                    <a:lnTo>
                      <a:pt x="120" y="212"/>
                    </a:lnTo>
                    <a:lnTo>
                      <a:pt x="115" y="212"/>
                    </a:lnTo>
                    <a:lnTo>
                      <a:pt x="115" y="218"/>
                    </a:lnTo>
                    <a:lnTo>
                      <a:pt x="115" y="224"/>
                    </a:lnTo>
                    <a:lnTo>
                      <a:pt x="115" y="230"/>
                    </a:lnTo>
                    <a:lnTo>
                      <a:pt x="120" y="230"/>
                    </a:lnTo>
                    <a:lnTo>
                      <a:pt x="120" y="235"/>
                    </a:lnTo>
                    <a:lnTo>
                      <a:pt x="115" y="235"/>
                    </a:lnTo>
                    <a:lnTo>
                      <a:pt x="120" y="235"/>
                    </a:lnTo>
                    <a:lnTo>
                      <a:pt x="120" y="241"/>
                    </a:lnTo>
                    <a:lnTo>
                      <a:pt x="120" y="247"/>
                    </a:lnTo>
                    <a:lnTo>
                      <a:pt x="120" y="253"/>
                    </a:lnTo>
                    <a:lnTo>
                      <a:pt x="126" y="253"/>
                    </a:lnTo>
                    <a:lnTo>
                      <a:pt x="126" y="259"/>
                    </a:lnTo>
                    <a:lnTo>
                      <a:pt x="120" y="259"/>
                    </a:lnTo>
                    <a:lnTo>
                      <a:pt x="120" y="253"/>
                    </a:lnTo>
                    <a:lnTo>
                      <a:pt x="120" y="259"/>
                    </a:lnTo>
                    <a:lnTo>
                      <a:pt x="115" y="259"/>
                    </a:lnTo>
                    <a:lnTo>
                      <a:pt x="109" y="259"/>
                    </a:lnTo>
                    <a:lnTo>
                      <a:pt x="109" y="264"/>
                    </a:lnTo>
                    <a:lnTo>
                      <a:pt x="109" y="259"/>
                    </a:lnTo>
                    <a:lnTo>
                      <a:pt x="109" y="264"/>
                    </a:lnTo>
                    <a:lnTo>
                      <a:pt x="103" y="264"/>
                    </a:lnTo>
                    <a:lnTo>
                      <a:pt x="103" y="259"/>
                    </a:lnTo>
                    <a:lnTo>
                      <a:pt x="103" y="264"/>
                    </a:lnTo>
                    <a:lnTo>
                      <a:pt x="103" y="259"/>
                    </a:lnTo>
                    <a:lnTo>
                      <a:pt x="103" y="264"/>
                    </a:lnTo>
                    <a:lnTo>
                      <a:pt x="103" y="259"/>
                    </a:lnTo>
                    <a:lnTo>
                      <a:pt x="97" y="259"/>
                    </a:lnTo>
                    <a:lnTo>
                      <a:pt x="97" y="264"/>
                    </a:lnTo>
                    <a:lnTo>
                      <a:pt x="97" y="259"/>
                    </a:lnTo>
                    <a:lnTo>
                      <a:pt x="97" y="264"/>
                    </a:lnTo>
                    <a:lnTo>
                      <a:pt x="97" y="259"/>
                    </a:lnTo>
                    <a:lnTo>
                      <a:pt x="92" y="259"/>
                    </a:lnTo>
                    <a:lnTo>
                      <a:pt x="92" y="264"/>
                    </a:lnTo>
                    <a:lnTo>
                      <a:pt x="92" y="270"/>
                    </a:lnTo>
                    <a:lnTo>
                      <a:pt x="92" y="264"/>
                    </a:lnTo>
                    <a:lnTo>
                      <a:pt x="86" y="264"/>
                    </a:lnTo>
                    <a:lnTo>
                      <a:pt x="86" y="270"/>
                    </a:lnTo>
                    <a:lnTo>
                      <a:pt x="86" y="264"/>
                    </a:lnTo>
                    <a:lnTo>
                      <a:pt x="86" y="270"/>
                    </a:lnTo>
                    <a:lnTo>
                      <a:pt x="80" y="270"/>
                    </a:lnTo>
                    <a:lnTo>
                      <a:pt x="80" y="276"/>
                    </a:lnTo>
                    <a:lnTo>
                      <a:pt x="74" y="276"/>
                    </a:lnTo>
                    <a:lnTo>
                      <a:pt x="74" y="282"/>
                    </a:lnTo>
                    <a:lnTo>
                      <a:pt x="69" y="282"/>
                    </a:lnTo>
                    <a:lnTo>
                      <a:pt x="69" y="276"/>
                    </a:lnTo>
                    <a:lnTo>
                      <a:pt x="74" y="276"/>
                    </a:lnTo>
                    <a:lnTo>
                      <a:pt x="74" y="270"/>
                    </a:lnTo>
                    <a:lnTo>
                      <a:pt x="80" y="270"/>
                    </a:lnTo>
                    <a:lnTo>
                      <a:pt x="80" y="264"/>
                    </a:lnTo>
                    <a:lnTo>
                      <a:pt x="80" y="270"/>
                    </a:lnTo>
                    <a:lnTo>
                      <a:pt x="80" y="264"/>
                    </a:lnTo>
                    <a:lnTo>
                      <a:pt x="80" y="259"/>
                    </a:lnTo>
                    <a:lnTo>
                      <a:pt x="74" y="259"/>
                    </a:lnTo>
                    <a:lnTo>
                      <a:pt x="69" y="259"/>
                    </a:lnTo>
                    <a:lnTo>
                      <a:pt x="69" y="264"/>
                    </a:lnTo>
                    <a:lnTo>
                      <a:pt x="69" y="270"/>
                    </a:lnTo>
                    <a:lnTo>
                      <a:pt x="63" y="270"/>
                    </a:lnTo>
                    <a:lnTo>
                      <a:pt x="69" y="264"/>
                    </a:lnTo>
                    <a:lnTo>
                      <a:pt x="69" y="259"/>
                    </a:lnTo>
                    <a:lnTo>
                      <a:pt x="74" y="259"/>
                    </a:lnTo>
                    <a:lnTo>
                      <a:pt x="69" y="259"/>
                    </a:lnTo>
                    <a:lnTo>
                      <a:pt x="69" y="264"/>
                    </a:lnTo>
                    <a:lnTo>
                      <a:pt x="63" y="264"/>
                    </a:lnTo>
                    <a:lnTo>
                      <a:pt x="69" y="264"/>
                    </a:lnTo>
                    <a:lnTo>
                      <a:pt x="63" y="264"/>
                    </a:lnTo>
                    <a:lnTo>
                      <a:pt x="63" y="270"/>
                    </a:lnTo>
                    <a:lnTo>
                      <a:pt x="63" y="264"/>
                    </a:lnTo>
                    <a:lnTo>
                      <a:pt x="63" y="270"/>
                    </a:lnTo>
                    <a:lnTo>
                      <a:pt x="63" y="264"/>
                    </a:lnTo>
                    <a:lnTo>
                      <a:pt x="57" y="264"/>
                    </a:lnTo>
                    <a:lnTo>
                      <a:pt x="57" y="270"/>
                    </a:lnTo>
                    <a:lnTo>
                      <a:pt x="63" y="270"/>
                    </a:lnTo>
                    <a:lnTo>
                      <a:pt x="57" y="270"/>
                    </a:lnTo>
                    <a:lnTo>
                      <a:pt x="57" y="264"/>
                    </a:lnTo>
                    <a:lnTo>
                      <a:pt x="57" y="259"/>
                    </a:lnTo>
                    <a:lnTo>
                      <a:pt x="63" y="259"/>
                    </a:lnTo>
                    <a:lnTo>
                      <a:pt x="57" y="259"/>
                    </a:lnTo>
                    <a:lnTo>
                      <a:pt x="51" y="259"/>
                    </a:lnTo>
                    <a:lnTo>
                      <a:pt x="51" y="253"/>
                    </a:lnTo>
                    <a:lnTo>
                      <a:pt x="51" y="259"/>
                    </a:lnTo>
                    <a:lnTo>
                      <a:pt x="51" y="253"/>
                    </a:lnTo>
                    <a:lnTo>
                      <a:pt x="46" y="253"/>
                    </a:lnTo>
                    <a:lnTo>
                      <a:pt x="46" y="247"/>
                    </a:lnTo>
                    <a:lnTo>
                      <a:pt x="40" y="247"/>
                    </a:lnTo>
                    <a:lnTo>
                      <a:pt x="46" y="247"/>
                    </a:lnTo>
                    <a:lnTo>
                      <a:pt x="40" y="247"/>
                    </a:lnTo>
                    <a:lnTo>
                      <a:pt x="40" y="253"/>
                    </a:lnTo>
                    <a:lnTo>
                      <a:pt x="34" y="253"/>
                    </a:lnTo>
                    <a:lnTo>
                      <a:pt x="34" y="259"/>
                    </a:lnTo>
                    <a:lnTo>
                      <a:pt x="28" y="259"/>
                    </a:lnTo>
                    <a:lnTo>
                      <a:pt x="34" y="259"/>
                    </a:lnTo>
                    <a:lnTo>
                      <a:pt x="34" y="253"/>
                    </a:lnTo>
                    <a:lnTo>
                      <a:pt x="34" y="247"/>
                    </a:lnTo>
                    <a:lnTo>
                      <a:pt x="40" y="247"/>
                    </a:lnTo>
                    <a:lnTo>
                      <a:pt x="40" y="241"/>
                    </a:lnTo>
                    <a:lnTo>
                      <a:pt x="34" y="247"/>
                    </a:lnTo>
                    <a:lnTo>
                      <a:pt x="28" y="247"/>
                    </a:lnTo>
                    <a:lnTo>
                      <a:pt x="28" y="253"/>
                    </a:lnTo>
                    <a:lnTo>
                      <a:pt x="28" y="247"/>
                    </a:lnTo>
                    <a:lnTo>
                      <a:pt x="34" y="247"/>
                    </a:lnTo>
                    <a:lnTo>
                      <a:pt x="34" y="241"/>
                    </a:lnTo>
                    <a:lnTo>
                      <a:pt x="28" y="241"/>
                    </a:lnTo>
                    <a:lnTo>
                      <a:pt x="28" y="247"/>
                    </a:lnTo>
                    <a:lnTo>
                      <a:pt x="23" y="247"/>
                    </a:lnTo>
                    <a:lnTo>
                      <a:pt x="23" y="241"/>
                    </a:lnTo>
                    <a:lnTo>
                      <a:pt x="23" y="247"/>
                    </a:lnTo>
                    <a:lnTo>
                      <a:pt x="23" y="253"/>
                    </a:lnTo>
                    <a:lnTo>
                      <a:pt x="17" y="253"/>
                    </a:lnTo>
                    <a:lnTo>
                      <a:pt x="17" y="247"/>
                    </a:lnTo>
                    <a:lnTo>
                      <a:pt x="23" y="247"/>
                    </a:lnTo>
                    <a:lnTo>
                      <a:pt x="23" y="241"/>
                    </a:lnTo>
                    <a:lnTo>
                      <a:pt x="28" y="241"/>
                    </a:lnTo>
                    <a:lnTo>
                      <a:pt x="28" y="235"/>
                    </a:lnTo>
                    <a:lnTo>
                      <a:pt x="23" y="235"/>
                    </a:lnTo>
                    <a:lnTo>
                      <a:pt x="23" y="230"/>
                    </a:lnTo>
                    <a:lnTo>
                      <a:pt x="17" y="230"/>
                    </a:lnTo>
                    <a:lnTo>
                      <a:pt x="11" y="230"/>
                    </a:lnTo>
                    <a:lnTo>
                      <a:pt x="11" y="224"/>
                    </a:lnTo>
                    <a:lnTo>
                      <a:pt x="5" y="224"/>
                    </a:lnTo>
                    <a:lnTo>
                      <a:pt x="5" y="218"/>
                    </a:lnTo>
                    <a:lnTo>
                      <a:pt x="0" y="218"/>
                    </a:lnTo>
                    <a:lnTo>
                      <a:pt x="5" y="218"/>
                    </a:lnTo>
                    <a:lnTo>
                      <a:pt x="11" y="212"/>
                    </a:lnTo>
                    <a:lnTo>
                      <a:pt x="17" y="212"/>
                    </a:lnTo>
                    <a:lnTo>
                      <a:pt x="17" y="207"/>
                    </a:lnTo>
                    <a:lnTo>
                      <a:pt x="23" y="207"/>
                    </a:lnTo>
                    <a:lnTo>
                      <a:pt x="28" y="201"/>
                    </a:lnTo>
                    <a:lnTo>
                      <a:pt x="34" y="201"/>
                    </a:lnTo>
                    <a:lnTo>
                      <a:pt x="34" y="195"/>
                    </a:lnTo>
                    <a:lnTo>
                      <a:pt x="28" y="195"/>
                    </a:lnTo>
                    <a:lnTo>
                      <a:pt x="28" y="189"/>
                    </a:lnTo>
                    <a:lnTo>
                      <a:pt x="34" y="184"/>
                    </a:lnTo>
                    <a:lnTo>
                      <a:pt x="34" y="178"/>
                    </a:lnTo>
                    <a:lnTo>
                      <a:pt x="28" y="178"/>
                    </a:lnTo>
                    <a:lnTo>
                      <a:pt x="28" y="172"/>
                    </a:lnTo>
                    <a:lnTo>
                      <a:pt x="23" y="172"/>
                    </a:lnTo>
                    <a:lnTo>
                      <a:pt x="23" y="166"/>
                    </a:lnTo>
                    <a:lnTo>
                      <a:pt x="28" y="166"/>
                    </a:lnTo>
                    <a:lnTo>
                      <a:pt x="34" y="166"/>
                    </a:lnTo>
                    <a:lnTo>
                      <a:pt x="40" y="172"/>
                    </a:lnTo>
                    <a:lnTo>
                      <a:pt x="46" y="172"/>
                    </a:lnTo>
                    <a:lnTo>
                      <a:pt x="51" y="166"/>
                    </a:lnTo>
                    <a:lnTo>
                      <a:pt x="57" y="166"/>
                    </a:lnTo>
                    <a:lnTo>
                      <a:pt x="63" y="166"/>
                    </a:lnTo>
                    <a:lnTo>
                      <a:pt x="63" y="172"/>
                    </a:lnTo>
                    <a:lnTo>
                      <a:pt x="69" y="166"/>
                    </a:lnTo>
                    <a:lnTo>
                      <a:pt x="69" y="161"/>
                    </a:lnTo>
                    <a:lnTo>
                      <a:pt x="74" y="155"/>
                    </a:lnTo>
                    <a:lnTo>
                      <a:pt x="69" y="155"/>
                    </a:lnTo>
                    <a:lnTo>
                      <a:pt x="69" y="149"/>
                    </a:lnTo>
                    <a:lnTo>
                      <a:pt x="69" y="143"/>
                    </a:lnTo>
                    <a:lnTo>
                      <a:pt x="69" y="138"/>
                    </a:lnTo>
                    <a:lnTo>
                      <a:pt x="69" y="132"/>
                    </a:lnTo>
                    <a:lnTo>
                      <a:pt x="69" y="126"/>
                    </a:lnTo>
                    <a:lnTo>
                      <a:pt x="74" y="115"/>
                    </a:lnTo>
                    <a:lnTo>
                      <a:pt x="74" y="109"/>
                    </a:lnTo>
                    <a:lnTo>
                      <a:pt x="80" y="109"/>
                    </a:lnTo>
                    <a:lnTo>
                      <a:pt x="86" y="109"/>
                    </a:lnTo>
                    <a:lnTo>
                      <a:pt x="92" y="109"/>
                    </a:lnTo>
                    <a:lnTo>
                      <a:pt x="97" y="109"/>
                    </a:lnTo>
                    <a:lnTo>
                      <a:pt x="97" y="103"/>
                    </a:lnTo>
                    <a:lnTo>
                      <a:pt x="92" y="103"/>
                    </a:lnTo>
                    <a:lnTo>
                      <a:pt x="86" y="103"/>
                    </a:lnTo>
                    <a:lnTo>
                      <a:pt x="74" y="103"/>
                    </a:lnTo>
                    <a:lnTo>
                      <a:pt x="69" y="97"/>
                    </a:lnTo>
                    <a:lnTo>
                      <a:pt x="69" y="92"/>
                    </a:lnTo>
                    <a:lnTo>
                      <a:pt x="69" y="86"/>
                    </a:lnTo>
                    <a:lnTo>
                      <a:pt x="63" y="80"/>
                    </a:lnTo>
                    <a:lnTo>
                      <a:pt x="69" y="80"/>
                    </a:lnTo>
                    <a:lnTo>
                      <a:pt x="69" y="74"/>
                    </a:lnTo>
                    <a:lnTo>
                      <a:pt x="69" y="69"/>
                    </a:lnTo>
                    <a:lnTo>
                      <a:pt x="69" y="63"/>
                    </a:lnTo>
                    <a:lnTo>
                      <a:pt x="69" y="57"/>
                    </a:lnTo>
                    <a:lnTo>
                      <a:pt x="74" y="51"/>
                    </a:lnTo>
                    <a:lnTo>
                      <a:pt x="80" y="51"/>
                    </a:lnTo>
                    <a:lnTo>
                      <a:pt x="80" y="46"/>
                    </a:lnTo>
                    <a:lnTo>
                      <a:pt x="69" y="40"/>
                    </a:lnTo>
                    <a:lnTo>
                      <a:pt x="69" y="28"/>
                    </a:lnTo>
                    <a:lnTo>
                      <a:pt x="69" y="23"/>
                    </a:lnTo>
                    <a:lnTo>
                      <a:pt x="69" y="17"/>
                    </a:lnTo>
                    <a:lnTo>
                      <a:pt x="69" y="11"/>
                    </a:lnTo>
                    <a:lnTo>
                      <a:pt x="63" y="11"/>
                    </a:lnTo>
                    <a:lnTo>
                      <a:pt x="63" y="5"/>
                    </a:lnTo>
                    <a:lnTo>
                      <a:pt x="69" y="5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0" y="5"/>
                    </a:lnTo>
                    <a:lnTo>
                      <a:pt x="86" y="5"/>
                    </a:lnTo>
                    <a:lnTo>
                      <a:pt x="86" y="0"/>
                    </a:lnTo>
                    <a:lnTo>
                      <a:pt x="86" y="5"/>
                    </a:lnTo>
                    <a:lnTo>
                      <a:pt x="86" y="11"/>
                    </a:lnTo>
                    <a:close/>
                    <a:moveTo>
                      <a:pt x="34" y="264"/>
                    </a:moveTo>
                    <a:lnTo>
                      <a:pt x="34" y="259"/>
                    </a:lnTo>
                    <a:lnTo>
                      <a:pt x="40" y="253"/>
                    </a:lnTo>
                    <a:lnTo>
                      <a:pt x="46" y="253"/>
                    </a:lnTo>
                    <a:lnTo>
                      <a:pt x="40" y="253"/>
                    </a:lnTo>
                    <a:lnTo>
                      <a:pt x="40" y="259"/>
                    </a:lnTo>
                    <a:lnTo>
                      <a:pt x="40" y="264"/>
                    </a:lnTo>
                    <a:lnTo>
                      <a:pt x="34" y="264"/>
                    </a:lnTo>
                    <a:close/>
                    <a:moveTo>
                      <a:pt x="115" y="270"/>
                    </a:moveTo>
                    <a:lnTo>
                      <a:pt x="115" y="264"/>
                    </a:lnTo>
                    <a:lnTo>
                      <a:pt x="109" y="264"/>
                    </a:lnTo>
                    <a:lnTo>
                      <a:pt x="115" y="259"/>
                    </a:lnTo>
                    <a:lnTo>
                      <a:pt x="120" y="259"/>
                    </a:lnTo>
                    <a:lnTo>
                      <a:pt x="115" y="259"/>
                    </a:lnTo>
                    <a:lnTo>
                      <a:pt x="115" y="264"/>
                    </a:lnTo>
                    <a:lnTo>
                      <a:pt x="115" y="270"/>
                    </a:lnTo>
                    <a:close/>
                    <a:moveTo>
                      <a:pt x="69" y="276"/>
                    </a:moveTo>
                    <a:lnTo>
                      <a:pt x="69" y="270"/>
                    </a:lnTo>
                    <a:lnTo>
                      <a:pt x="74" y="270"/>
                    </a:lnTo>
                    <a:lnTo>
                      <a:pt x="74" y="264"/>
                    </a:lnTo>
                    <a:lnTo>
                      <a:pt x="74" y="270"/>
                    </a:lnTo>
                    <a:lnTo>
                      <a:pt x="69" y="270"/>
                    </a:lnTo>
                    <a:lnTo>
                      <a:pt x="69" y="276"/>
                    </a:lnTo>
                    <a:close/>
                    <a:moveTo>
                      <a:pt x="120" y="264"/>
                    </a:moveTo>
                    <a:lnTo>
                      <a:pt x="120" y="259"/>
                    </a:lnTo>
                    <a:lnTo>
                      <a:pt x="120" y="264"/>
                    </a:lnTo>
                    <a:close/>
                    <a:moveTo>
                      <a:pt x="92" y="264"/>
                    </a:moveTo>
                    <a:lnTo>
                      <a:pt x="97" y="264"/>
                    </a:lnTo>
                    <a:lnTo>
                      <a:pt x="97" y="270"/>
                    </a:lnTo>
                    <a:lnTo>
                      <a:pt x="97" y="264"/>
                    </a:lnTo>
                    <a:lnTo>
                      <a:pt x="92" y="264"/>
                    </a:lnTo>
                    <a:close/>
                    <a:moveTo>
                      <a:pt x="74" y="259"/>
                    </a:moveTo>
                    <a:lnTo>
                      <a:pt x="74" y="264"/>
                    </a:lnTo>
                    <a:lnTo>
                      <a:pt x="69" y="264"/>
                    </a:lnTo>
                    <a:lnTo>
                      <a:pt x="74" y="264"/>
                    </a:lnTo>
                    <a:lnTo>
                      <a:pt x="74" y="259"/>
                    </a:lnTo>
                    <a:close/>
                    <a:moveTo>
                      <a:pt x="126" y="264"/>
                    </a:moveTo>
                    <a:lnTo>
                      <a:pt x="126" y="259"/>
                    </a:lnTo>
                    <a:lnTo>
                      <a:pt x="126" y="264"/>
                    </a:lnTo>
                    <a:close/>
                    <a:moveTo>
                      <a:pt x="109" y="276"/>
                    </a:moveTo>
                    <a:lnTo>
                      <a:pt x="109" y="270"/>
                    </a:lnTo>
                    <a:lnTo>
                      <a:pt x="109" y="276"/>
                    </a:lnTo>
                    <a:close/>
                    <a:moveTo>
                      <a:pt x="103" y="282"/>
                    </a:moveTo>
                    <a:lnTo>
                      <a:pt x="103" y="276"/>
                    </a:lnTo>
                    <a:lnTo>
                      <a:pt x="103" y="282"/>
                    </a:lnTo>
                    <a:close/>
                    <a:moveTo>
                      <a:pt x="40" y="276"/>
                    </a:moveTo>
                    <a:lnTo>
                      <a:pt x="46" y="276"/>
                    </a:lnTo>
                    <a:lnTo>
                      <a:pt x="40" y="276"/>
                    </a:lnTo>
                    <a:close/>
                    <a:moveTo>
                      <a:pt x="120" y="264"/>
                    </a:moveTo>
                    <a:lnTo>
                      <a:pt x="126" y="264"/>
                    </a:lnTo>
                    <a:lnTo>
                      <a:pt x="120" y="264"/>
                    </a:lnTo>
                    <a:close/>
                    <a:moveTo>
                      <a:pt x="120" y="270"/>
                    </a:moveTo>
                    <a:lnTo>
                      <a:pt x="120" y="264"/>
                    </a:lnTo>
                    <a:lnTo>
                      <a:pt x="120" y="270"/>
                    </a:lnTo>
                    <a:close/>
                    <a:moveTo>
                      <a:pt x="23" y="282"/>
                    </a:moveTo>
                    <a:lnTo>
                      <a:pt x="23" y="276"/>
                    </a:lnTo>
                    <a:lnTo>
                      <a:pt x="28" y="282"/>
                    </a:lnTo>
                    <a:lnTo>
                      <a:pt x="23" y="282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3" name="Freeform 414"/>
              <p:cNvSpPr>
                <a:spLocks noEditPoints="1"/>
              </p:cNvSpPr>
              <p:nvPr/>
            </p:nvSpPr>
            <p:spPr bwMode="auto">
              <a:xfrm>
                <a:off x="4534" y="3106"/>
                <a:ext cx="316" cy="576"/>
              </a:xfrm>
              <a:custGeom>
                <a:avLst/>
                <a:gdLst>
                  <a:gd name="T0" fmla="*/ 6 w 316"/>
                  <a:gd name="T1" fmla="*/ 380 h 576"/>
                  <a:gd name="T2" fmla="*/ 29 w 316"/>
                  <a:gd name="T3" fmla="*/ 351 h 576"/>
                  <a:gd name="T4" fmla="*/ 98 w 316"/>
                  <a:gd name="T5" fmla="*/ 340 h 576"/>
                  <a:gd name="T6" fmla="*/ 92 w 316"/>
                  <a:gd name="T7" fmla="*/ 305 h 576"/>
                  <a:gd name="T8" fmla="*/ 98 w 316"/>
                  <a:gd name="T9" fmla="*/ 282 h 576"/>
                  <a:gd name="T10" fmla="*/ 98 w 316"/>
                  <a:gd name="T11" fmla="*/ 248 h 576"/>
                  <a:gd name="T12" fmla="*/ 109 w 316"/>
                  <a:gd name="T13" fmla="*/ 231 h 576"/>
                  <a:gd name="T14" fmla="*/ 103 w 316"/>
                  <a:gd name="T15" fmla="*/ 208 h 576"/>
                  <a:gd name="T16" fmla="*/ 121 w 316"/>
                  <a:gd name="T17" fmla="*/ 179 h 576"/>
                  <a:gd name="T18" fmla="*/ 132 w 316"/>
                  <a:gd name="T19" fmla="*/ 156 h 576"/>
                  <a:gd name="T20" fmla="*/ 155 w 316"/>
                  <a:gd name="T21" fmla="*/ 162 h 576"/>
                  <a:gd name="T22" fmla="*/ 178 w 316"/>
                  <a:gd name="T23" fmla="*/ 156 h 576"/>
                  <a:gd name="T24" fmla="*/ 195 w 316"/>
                  <a:gd name="T25" fmla="*/ 156 h 576"/>
                  <a:gd name="T26" fmla="*/ 224 w 316"/>
                  <a:gd name="T27" fmla="*/ 139 h 576"/>
                  <a:gd name="T28" fmla="*/ 224 w 316"/>
                  <a:gd name="T29" fmla="*/ 104 h 576"/>
                  <a:gd name="T30" fmla="*/ 259 w 316"/>
                  <a:gd name="T31" fmla="*/ 87 h 576"/>
                  <a:gd name="T32" fmla="*/ 265 w 316"/>
                  <a:gd name="T33" fmla="*/ 64 h 576"/>
                  <a:gd name="T34" fmla="*/ 230 w 316"/>
                  <a:gd name="T35" fmla="*/ 64 h 576"/>
                  <a:gd name="T36" fmla="*/ 218 w 316"/>
                  <a:gd name="T37" fmla="*/ 46 h 576"/>
                  <a:gd name="T38" fmla="*/ 247 w 316"/>
                  <a:gd name="T39" fmla="*/ 18 h 576"/>
                  <a:gd name="T40" fmla="*/ 270 w 316"/>
                  <a:gd name="T41" fmla="*/ 12 h 576"/>
                  <a:gd name="T42" fmla="*/ 293 w 316"/>
                  <a:gd name="T43" fmla="*/ 35 h 576"/>
                  <a:gd name="T44" fmla="*/ 288 w 316"/>
                  <a:gd name="T45" fmla="*/ 58 h 576"/>
                  <a:gd name="T46" fmla="*/ 316 w 316"/>
                  <a:gd name="T47" fmla="*/ 64 h 576"/>
                  <a:gd name="T48" fmla="*/ 305 w 316"/>
                  <a:gd name="T49" fmla="*/ 104 h 576"/>
                  <a:gd name="T50" fmla="*/ 305 w 316"/>
                  <a:gd name="T51" fmla="*/ 150 h 576"/>
                  <a:gd name="T52" fmla="*/ 299 w 316"/>
                  <a:gd name="T53" fmla="*/ 190 h 576"/>
                  <a:gd name="T54" fmla="*/ 288 w 316"/>
                  <a:gd name="T55" fmla="*/ 231 h 576"/>
                  <a:gd name="T56" fmla="*/ 270 w 316"/>
                  <a:gd name="T57" fmla="*/ 271 h 576"/>
                  <a:gd name="T58" fmla="*/ 265 w 316"/>
                  <a:gd name="T59" fmla="*/ 294 h 576"/>
                  <a:gd name="T60" fmla="*/ 259 w 316"/>
                  <a:gd name="T61" fmla="*/ 328 h 576"/>
                  <a:gd name="T62" fmla="*/ 247 w 316"/>
                  <a:gd name="T63" fmla="*/ 369 h 576"/>
                  <a:gd name="T64" fmla="*/ 247 w 316"/>
                  <a:gd name="T65" fmla="*/ 386 h 576"/>
                  <a:gd name="T66" fmla="*/ 241 w 316"/>
                  <a:gd name="T67" fmla="*/ 386 h 576"/>
                  <a:gd name="T68" fmla="*/ 230 w 316"/>
                  <a:gd name="T69" fmla="*/ 415 h 576"/>
                  <a:gd name="T70" fmla="*/ 207 w 316"/>
                  <a:gd name="T71" fmla="*/ 449 h 576"/>
                  <a:gd name="T72" fmla="*/ 190 w 316"/>
                  <a:gd name="T73" fmla="*/ 478 h 576"/>
                  <a:gd name="T74" fmla="*/ 167 w 316"/>
                  <a:gd name="T75" fmla="*/ 495 h 576"/>
                  <a:gd name="T76" fmla="*/ 161 w 316"/>
                  <a:gd name="T77" fmla="*/ 501 h 576"/>
                  <a:gd name="T78" fmla="*/ 149 w 316"/>
                  <a:gd name="T79" fmla="*/ 501 h 576"/>
                  <a:gd name="T80" fmla="*/ 126 w 316"/>
                  <a:gd name="T81" fmla="*/ 495 h 576"/>
                  <a:gd name="T82" fmla="*/ 115 w 316"/>
                  <a:gd name="T83" fmla="*/ 501 h 576"/>
                  <a:gd name="T84" fmla="*/ 115 w 316"/>
                  <a:gd name="T85" fmla="*/ 484 h 576"/>
                  <a:gd name="T86" fmla="*/ 98 w 316"/>
                  <a:gd name="T87" fmla="*/ 495 h 576"/>
                  <a:gd name="T88" fmla="*/ 92 w 316"/>
                  <a:gd name="T89" fmla="*/ 478 h 576"/>
                  <a:gd name="T90" fmla="*/ 80 w 316"/>
                  <a:gd name="T91" fmla="*/ 490 h 576"/>
                  <a:gd name="T92" fmla="*/ 69 w 316"/>
                  <a:gd name="T93" fmla="*/ 513 h 576"/>
                  <a:gd name="T94" fmla="*/ 69 w 316"/>
                  <a:gd name="T95" fmla="*/ 530 h 576"/>
                  <a:gd name="T96" fmla="*/ 69 w 316"/>
                  <a:gd name="T97" fmla="*/ 547 h 576"/>
                  <a:gd name="T98" fmla="*/ 52 w 316"/>
                  <a:gd name="T99" fmla="*/ 547 h 576"/>
                  <a:gd name="T100" fmla="*/ 34 w 316"/>
                  <a:gd name="T101" fmla="*/ 547 h 576"/>
                  <a:gd name="T102" fmla="*/ 46 w 316"/>
                  <a:gd name="T103" fmla="*/ 559 h 576"/>
                  <a:gd name="T104" fmla="*/ 34 w 316"/>
                  <a:gd name="T105" fmla="*/ 559 h 576"/>
                  <a:gd name="T106" fmla="*/ 34 w 316"/>
                  <a:gd name="T107" fmla="*/ 536 h 576"/>
                  <a:gd name="T108" fmla="*/ 52 w 316"/>
                  <a:gd name="T109" fmla="*/ 513 h 576"/>
                  <a:gd name="T110" fmla="*/ 40 w 316"/>
                  <a:gd name="T111" fmla="*/ 472 h 576"/>
                  <a:gd name="T112" fmla="*/ 34 w 316"/>
                  <a:gd name="T113" fmla="*/ 438 h 576"/>
                  <a:gd name="T114" fmla="*/ 92 w 316"/>
                  <a:gd name="T115" fmla="*/ 501 h 576"/>
                  <a:gd name="T116" fmla="*/ 121 w 316"/>
                  <a:gd name="T117" fmla="*/ 507 h 576"/>
                  <a:gd name="T118" fmla="*/ 86 w 316"/>
                  <a:gd name="T119" fmla="*/ 513 h 576"/>
                  <a:gd name="T120" fmla="*/ 57 w 316"/>
                  <a:gd name="T121" fmla="*/ 559 h 57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16" h="576">
                    <a:moveTo>
                      <a:pt x="29" y="426"/>
                    </a:moveTo>
                    <a:lnTo>
                      <a:pt x="23" y="415"/>
                    </a:lnTo>
                    <a:lnTo>
                      <a:pt x="11" y="397"/>
                    </a:lnTo>
                    <a:lnTo>
                      <a:pt x="6" y="397"/>
                    </a:lnTo>
                    <a:lnTo>
                      <a:pt x="6" y="392"/>
                    </a:lnTo>
                    <a:lnTo>
                      <a:pt x="0" y="392"/>
                    </a:lnTo>
                    <a:lnTo>
                      <a:pt x="0" y="386"/>
                    </a:lnTo>
                    <a:lnTo>
                      <a:pt x="6" y="386"/>
                    </a:lnTo>
                    <a:lnTo>
                      <a:pt x="6" y="380"/>
                    </a:lnTo>
                    <a:lnTo>
                      <a:pt x="11" y="380"/>
                    </a:lnTo>
                    <a:lnTo>
                      <a:pt x="11" y="374"/>
                    </a:lnTo>
                    <a:lnTo>
                      <a:pt x="17" y="374"/>
                    </a:lnTo>
                    <a:lnTo>
                      <a:pt x="23" y="374"/>
                    </a:lnTo>
                    <a:lnTo>
                      <a:pt x="23" y="369"/>
                    </a:lnTo>
                    <a:lnTo>
                      <a:pt x="23" y="363"/>
                    </a:lnTo>
                    <a:lnTo>
                      <a:pt x="29" y="363"/>
                    </a:lnTo>
                    <a:lnTo>
                      <a:pt x="29" y="357"/>
                    </a:lnTo>
                    <a:lnTo>
                      <a:pt x="29" y="351"/>
                    </a:lnTo>
                    <a:lnTo>
                      <a:pt x="29" y="346"/>
                    </a:lnTo>
                    <a:lnTo>
                      <a:pt x="29" y="340"/>
                    </a:lnTo>
                    <a:lnTo>
                      <a:pt x="34" y="340"/>
                    </a:lnTo>
                    <a:lnTo>
                      <a:pt x="40" y="340"/>
                    </a:lnTo>
                    <a:lnTo>
                      <a:pt x="40" y="346"/>
                    </a:lnTo>
                    <a:lnTo>
                      <a:pt x="46" y="340"/>
                    </a:lnTo>
                    <a:lnTo>
                      <a:pt x="86" y="340"/>
                    </a:lnTo>
                    <a:lnTo>
                      <a:pt x="92" y="340"/>
                    </a:lnTo>
                    <a:lnTo>
                      <a:pt x="98" y="340"/>
                    </a:lnTo>
                    <a:lnTo>
                      <a:pt x="92" y="340"/>
                    </a:lnTo>
                    <a:lnTo>
                      <a:pt x="98" y="340"/>
                    </a:lnTo>
                    <a:lnTo>
                      <a:pt x="98" y="334"/>
                    </a:lnTo>
                    <a:lnTo>
                      <a:pt x="98" y="328"/>
                    </a:lnTo>
                    <a:lnTo>
                      <a:pt x="98" y="323"/>
                    </a:lnTo>
                    <a:lnTo>
                      <a:pt x="92" y="323"/>
                    </a:lnTo>
                    <a:lnTo>
                      <a:pt x="92" y="317"/>
                    </a:lnTo>
                    <a:lnTo>
                      <a:pt x="92" y="311"/>
                    </a:lnTo>
                    <a:lnTo>
                      <a:pt x="92" y="305"/>
                    </a:lnTo>
                    <a:lnTo>
                      <a:pt x="92" y="300"/>
                    </a:lnTo>
                    <a:lnTo>
                      <a:pt x="98" y="300"/>
                    </a:lnTo>
                    <a:lnTo>
                      <a:pt x="98" y="294"/>
                    </a:lnTo>
                    <a:lnTo>
                      <a:pt x="103" y="294"/>
                    </a:lnTo>
                    <a:lnTo>
                      <a:pt x="103" y="288"/>
                    </a:lnTo>
                    <a:lnTo>
                      <a:pt x="98" y="288"/>
                    </a:lnTo>
                    <a:lnTo>
                      <a:pt x="98" y="282"/>
                    </a:lnTo>
                    <a:lnTo>
                      <a:pt x="103" y="282"/>
                    </a:lnTo>
                    <a:lnTo>
                      <a:pt x="98" y="282"/>
                    </a:lnTo>
                    <a:lnTo>
                      <a:pt x="98" y="277"/>
                    </a:lnTo>
                    <a:lnTo>
                      <a:pt x="103" y="277"/>
                    </a:lnTo>
                    <a:lnTo>
                      <a:pt x="98" y="277"/>
                    </a:lnTo>
                    <a:lnTo>
                      <a:pt x="98" y="271"/>
                    </a:lnTo>
                    <a:lnTo>
                      <a:pt x="103" y="271"/>
                    </a:lnTo>
                    <a:lnTo>
                      <a:pt x="103" y="265"/>
                    </a:lnTo>
                    <a:lnTo>
                      <a:pt x="103" y="259"/>
                    </a:lnTo>
                    <a:lnTo>
                      <a:pt x="103" y="254"/>
                    </a:lnTo>
                    <a:lnTo>
                      <a:pt x="98" y="248"/>
                    </a:lnTo>
                    <a:lnTo>
                      <a:pt x="103" y="248"/>
                    </a:lnTo>
                    <a:lnTo>
                      <a:pt x="103" y="242"/>
                    </a:lnTo>
                    <a:lnTo>
                      <a:pt x="109" y="242"/>
                    </a:lnTo>
                    <a:lnTo>
                      <a:pt x="103" y="242"/>
                    </a:lnTo>
                    <a:lnTo>
                      <a:pt x="109" y="242"/>
                    </a:lnTo>
                    <a:lnTo>
                      <a:pt x="109" y="236"/>
                    </a:lnTo>
                    <a:lnTo>
                      <a:pt x="103" y="236"/>
                    </a:lnTo>
                    <a:lnTo>
                      <a:pt x="109" y="236"/>
                    </a:lnTo>
                    <a:lnTo>
                      <a:pt x="109" y="231"/>
                    </a:lnTo>
                    <a:lnTo>
                      <a:pt x="103" y="231"/>
                    </a:lnTo>
                    <a:lnTo>
                      <a:pt x="103" y="236"/>
                    </a:lnTo>
                    <a:lnTo>
                      <a:pt x="103" y="231"/>
                    </a:lnTo>
                    <a:lnTo>
                      <a:pt x="103" y="225"/>
                    </a:lnTo>
                    <a:lnTo>
                      <a:pt x="98" y="225"/>
                    </a:lnTo>
                    <a:lnTo>
                      <a:pt x="98" y="219"/>
                    </a:lnTo>
                    <a:lnTo>
                      <a:pt x="98" y="213"/>
                    </a:lnTo>
                    <a:lnTo>
                      <a:pt x="103" y="213"/>
                    </a:lnTo>
                    <a:lnTo>
                      <a:pt x="103" y="208"/>
                    </a:lnTo>
                    <a:lnTo>
                      <a:pt x="109" y="208"/>
                    </a:lnTo>
                    <a:lnTo>
                      <a:pt x="115" y="202"/>
                    </a:lnTo>
                    <a:lnTo>
                      <a:pt x="121" y="202"/>
                    </a:lnTo>
                    <a:lnTo>
                      <a:pt x="121" y="196"/>
                    </a:lnTo>
                    <a:lnTo>
                      <a:pt x="121" y="190"/>
                    </a:lnTo>
                    <a:lnTo>
                      <a:pt x="115" y="190"/>
                    </a:lnTo>
                    <a:lnTo>
                      <a:pt x="115" y="185"/>
                    </a:lnTo>
                    <a:lnTo>
                      <a:pt x="115" y="179"/>
                    </a:lnTo>
                    <a:lnTo>
                      <a:pt x="121" y="179"/>
                    </a:lnTo>
                    <a:lnTo>
                      <a:pt x="121" y="173"/>
                    </a:lnTo>
                    <a:lnTo>
                      <a:pt x="121" y="167"/>
                    </a:lnTo>
                    <a:lnTo>
                      <a:pt x="121" y="162"/>
                    </a:lnTo>
                    <a:lnTo>
                      <a:pt x="126" y="162"/>
                    </a:lnTo>
                    <a:lnTo>
                      <a:pt x="126" y="156"/>
                    </a:lnTo>
                    <a:lnTo>
                      <a:pt x="132" y="162"/>
                    </a:lnTo>
                    <a:lnTo>
                      <a:pt x="132" y="156"/>
                    </a:lnTo>
                    <a:lnTo>
                      <a:pt x="132" y="162"/>
                    </a:lnTo>
                    <a:lnTo>
                      <a:pt x="132" y="156"/>
                    </a:lnTo>
                    <a:lnTo>
                      <a:pt x="138" y="156"/>
                    </a:lnTo>
                    <a:lnTo>
                      <a:pt x="138" y="150"/>
                    </a:lnTo>
                    <a:lnTo>
                      <a:pt x="144" y="150"/>
                    </a:lnTo>
                    <a:lnTo>
                      <a:pt x="149" y="150"/>
                    </a:lnTo>
                    <a:lnTo>
                      <a:pt x="149" y="156"/>
                    </a:lnTo>
                    <a:lnTo>
                      <a:pt x="155" y="156"/>
                    </a:lnTo>
                    <a:lnTo>
                      <a:pt x="161" y="156"/>
                    </a:lnTo>
                    <a:lnTo>
                      <a:pt x="155" y="156"/>
                    </a:lnTo>
                    <a:lnTo>
                      <a:pt x="155" y="162"/>
                    </a:lnTo>
                    <a:lnTo>
                      <a:pt x="161" y="162"/>
                    </a:lnTo>
                    <a:lnTo>
                      <a:pt x="155" y="162"/>
                    </a:lnTo>
                    <a:lnTo>
                      <a:pt x="155" y="167"/>
                    </a:lnTo>
                    <a:lnTo>
                      <a:pt x="161" y="167"/>
                    </a:lnTo>
                    <a:lnTo>
                      <a:pt x="161" y="162"/>
                    </a:lnTo>
                    <a:lnTo>
                      <a:pt x="167" y="162"/>
                    </a:lnTo>
                    <a:lnTo>
                      <a:pt x="167" y="156"/>
                    </a:lnTo>
                    <a:lnTo>
                      <a:pt x="172" y="156"/>
                    </a:lnTo>
                    <a:lnTo>
                      <a:pt x="178" y="156"/>
                    </a:lnTo>
                    <a:lnTo>
                      <a:pt x="172" y="156"/>
                    </a:lnTo>
                    <a:lnTo>
                      <a:pt x="172" y="162"/>
                    </a:lnTo>
                    <a:lnTo>
                      <a:pt x="178" y="162"/>
                    </a:lnTo>
                    <a:lnTo>
                      <a:pt x="178" y="156"/>
                    </a:lnTo>
                    <a:lnTo>
                      <a:pt x="178" y="162"/>
                    </a:lnTo>
                    <a:lnTo>
                      <a:pt x="184" y="162"/>
                    </a:lnTo>
                    <a:lnTo>
                      <a:pt x="190" y="162"/>
                    </a:lnTo>
                    <a:lnTo>
                      <a:pt x="190" y="156"/>
                    </a:lnTo>
                    <a:lnTo>
                      <a:pt x="195" y="156"/>
                    </a:lnTo>
                    <a:lnTo>
                      <a:pt x="201" y="156"/>
                    </a:lnTo>
                    <a:lnTo>
                      <a:pt x="207" y="156"/>
                    </a:lnTo>
                    <a:lnTo>
                      <a:pt x="213" y="156"/>
                    </a:lnTo>
                    <a:lnTo>
                      <a:pt x="207" y="150"/>
                    </a:lnTo>
                    <a:lnTo>
                      <a:pt x="213" y="150"/>
                    </a:lnTo>
                    <a:lnTo>
                      <a:pt x="218" y="150"/>
                    </a:lnTo>
                    <a:lnTo>
                      <a:pt x="224" y="150"/>
                    </a:lnTo>
                    <a:lnTo>
                      <a:pt x="224" y="144"/>
                    </a:lnTo>
                    <a:lnTo>
                      <a:pt x="224" y="139"/>
                    </a:lnTo>
                    <a:lnTo>
                      <a:pt x="224" y="133"/>
                    </a:lnTo>
                    <a:lnTo>
                      <a:pt x="230" y="133"/>
                    </a:lnTo>
                    <a:lnTo>
                      <a:pt x="230" y="127"/>
                    </a:lnTo>
                    <a:lnTo>
                      <a:pt x="230" y="121"/>
                    </a:lnTo>
                    <a:lnTo>
                      <a:pt x="224" y="121"/>
                    </a:lnTo>
                    <a:lnTo>
                      <a:pt x="224" y="115"/>
                    </a:lnTo>
                    <a:lnTo>
                      <a:pt x="230" y="115"/>
                    </a:lnTo>
                    <a:lnTo>
                      <a:pt x="224" y="110"/>
                    </a:lnTo>
                    <a:lnTo>
                      <a:pt x="224" y="104"/>
                    </a:lnTo>
                    <a:lnTo>
                      <a:pt x="230" y="104"/>
                    </a:lnTo>
                    <a:lnTo>
                      <a:pt x="236" y="104"/>
                    </a:lnTo>
                    <a:lnTo>
                      <a:pt x="241" y="104"/>
                    </a:lnTo>
                    <a:lnTo>
                      <a:pt x="247" y="104"/>
                    </a:lnTo>
                    <a:lnTo>
                      <a:pt x="253" y="104"/>
                    </a:lnTo>
                    <a:lnTo>
                      <a:pt x="253" y="98"/>
                    </a:lnTo>
                    <a:lnTo>
                      <a:pt x="253" y="92"/>
                    </a:lnTo>
                    <a:lnTo>
                      <a:pt x="253" y="87"/>
                    </a:lnTo>
                    <a:lnTo>
                      <a:pt x="259" y="87"/>
                    </a:lnTo>
                    <a:lnTo>
                      <a:pt x="259" y="92"/>
                    </a:lnTo>
                    <a:lnTo>
                      <a:pt x="259" y="87"/>
                    </a:lnTo>
                    <a:lnTo>
                      <a:pt x="265" y="87"/>
                    </a:lnTo>
                    <a:lnTo>
                      <a:pt x="265" y="81"/>
                    </a:lnTo>
                    <a:lnTo>
                      <a:pt x="265" y="75"/>
                    </a:lnTo>
                    <a:lnTo>
                      <a:pt x="265" y="69"/>
                    </a:lnTo>
                    <a:lnTo>
                      <a:pt x="270" y="69"/>
                    </a:lnTo>
                    <a:lnTo>
                      <a:pt x="265" y="69"/>
                    </a:lnTo>
                    <a:lnTo>
                      <a:pt x="265" y="64"/>
                    </a:lnTo>
                    <a:lnTo>
                      <a:pt x="259" y="69"/>
                    </a:lnTo>
                    <a:lnTo>
                      <a:pt x="259" y="64"/>
                    </a:lnTo>
                    <a:lnTo>
                      <a:pt x="259" y="58"/>
                    </a:lnTo>
                    <a:lnTo>
                      <a:pt x="253" y="58"/>
                    </a:lnTo>
                    <a:lnTo>
                      <a:pt x="247" y="64"/>
                    </a:lnTo>
                    <a:lnTo>
                      <a:pt x="241" y="64"/>
                    </a:lnTo>
                    <a:lnTo>
                      <a:pt x="236" y="58"/>
                    </a:lnTo>
                    <a:lnTo>
                      <a:pt x="236" y="64"/>
                    </a:lnTo>
                    <a:lnTo>
                      <a:pt x="230" y="64"/>
                    </a:lnTo>
                    <a:lnTo>
                      <a:pt x="230" y="58"/>
                    </a:lnTo>
                    <a:lnTo>
                      <a:pt x="236" y="58"/>
                    </a:lnTo>
                    <a:lnTo>
                      <a:pt x="236" y="52"/>
                    </a:lnTo>
                    <a:lnTo>
                      <a:pt x="230" y="52"/>
                    </a:lnTo>
                    <a:lnTo>
                      <a:pt x="224" y="52"/>
                    </a:lnTo>
                    <a:lnTo>
                      <a:pt x="218" y="52"/>
                    </a:lnTo>
                    <a:lnTo>
                      <a:pt x="218" y="46"/>
                    </a:lnTo>
                    <a:lnTo>
                      <a:pt x="213" y="46"/>
                    </a:lnTo>
                    <a:lnTo>
                      <a:pt x="218" y="46"/>
                    </a:lnTo>
                    <a:lnTo>
                      <a:pt x="218" y="41"/>
                    </a:lnTo>
                    <a:lnTo>
                      <a:pt x="218" y="35"/>
                    </a:lnTo>
                    <a:lnTo>
                      <a:pt x="224" y="35"/>
                    </a:lnTo>
                    <a:lnTo>
                      <a:pt x="224" y="29"/>
                    </a:lnTo>
                    <a:lnTo>
                      <a:pt x="230" y="29"/>
                    </a:lnTo>
                    <a:lnTo>
                      <a:pt x="236" y="29"/>
                    </a:lnTo>
                    <a:lnTo>
                      <a:pt x="236" y="23"/>
                    </a:lnTo>
                    <a:lnTo>
                      <a:pt x="241" y="18"/>
                    </a:lnTo>
                    <a:lnTo>
                      <a:pt x="247" y="18"/>
                    </a:lnTo>
                    <a:lnTo>
                      <a:pt x="247" y="12"/>
                    </a:lnTo>
                    <a:lnTo>
                      <a:pt x="247" y="6"/>
                    </a:lnTo>
                    <a:lnTo>
                      <a:pt x="247" y="0"/>
                    </a:lnTo>
                    <a:lnTo>
                      <a:pt x="253" y="0"/>
                    </a:lnTo>
                    <a:lnTo>
                      <a:pt x="259" y="0"/>
                    </a:lnTo>
                    <a:lnTo>
                      <a:pt x="259" y="6"/>
                    </a:lnTo>
                    <a:lnTo>
                      <a:pt x="265" y="6"/>
                    </a:lnTo>
                    <a:lnTo>
                      <a:pt x="265" y="12"/>
                    </a:lnTo>
                    <a:lnTo>
                      <a:pt x="270" y="12"/>
                    </a:lnTo>
                    <a:lnTo>
                      <a:pt x="270" y="18"/>
                    </a:lnTo>
                    <a:lnTo>
                      <a:pt x="270" y="12"/>
                    </a:lnTo>
                    <a:lnTo>
                      <a:pt x="276" y="12"/>
                    </a:lnTo>
                    <a:lnTo>
                      <a:pt x="276" y="18"/>
                    </a:lnTo>
                    <a:lnTo>
                      <a:pt x="276" y="23"/>
                    </a:lnTo>
                    <a:lnTo>
                      <a:pt x="276" y="29"/>
                    </a:lnTo>
                    <a:lnTo>
                      <a:pt x="282" y="29"/>
                    </a:lnTo>
                    <a:lnTo>
                      <a:pt x="288" y="29"/>
                    </a:lnTo>
                    <a:lnTo>
                      <a:pt x="293" y="35"/>
                    </a:lnTo>
                    <a:lnTo>
                      <a:pt x="288" y="35"/>
                    </a:lnTo>
                    <a:lnTo>
                      <a:pt x="288" y="41"/>
                    </a:lnTo>
                    <a:lnTo>
                      <a:pt x="293" y="41"/>
                    </a:lnTo>
                    <a:lnTo>
                      <a:pt x="288" y="41"/>
                    </a:lnTo>
                    <a:lnTo>
                      <a:pt x="288" y="46"/>
                    </a:lnTo>
                    <a:lnTo>
                      <a:pt x="282" y="46"/>
                    </a:lnTo>
                    <a:lnTo>
                      <a:pt x="282" y="52"/>
                    </a:lnTo>
                    <a:lnTo>
                      <a:pt x="288" y="52"/>
                    </a:lnTo>
                    <a:lnTo>
                      <a:pt x="288" y="58"/>
                    </a:lnTo>
                    <a:lnTo>
                      <a:pt x="293" y="58"/>
                    </a:lnTo>
                    <a:lnTo>
                      <a:pt x="288" y="64"/>
                    </a:lnTo>
                    <a:lnTo>
                      <a:pt x="293" y="64"/>
                    </a:lnTo>
                    <a:lnTo>
                      <a:pt x="299" y="64"/>
                    </a:lnTo>
                    <a:lnTo>
                      <a:pt x="299" y="58"/>
                    </a:lnTo>
                    <a:lnTo>
                      <a:pt x="305" y="58"/>
                    </a:lnTo>
                    <a:lnTo>
                      <a:pt x="311" y="58"/>
                    </a:lnTo>
                    <a:lnTo>
                      <a:pt x="316" y="58"/>
                    </a:lnTo>
                    <a:lnTo>
                      <a:pt x="316" y="64"/>
                    </a:lnTo>
                    <a:lnTo>
                      <a:pt x="311" y="64"/>
                    </a:lnTo>
                    <a:lnTo>
                      <a:pt x="311" y="69"/>
                    </a:lnTo>
                    <a:lnTo>
                      <a:pt x="311" y="75"/>
                    </a:lnTo>
                    <a:lnTo>
                      <a:pt x="311" y="81"/>
                    </a:lnTo>
                    <a:lnTo>
                      <a:pt x="311" y="87"/>
                    </a:lnTo>
                    <a:lnTo>
                      <a:pt x="305" y="87"/>
                    </a:lnTo>
                    <a:lnTo>
                      <a:pt x="305" y="92"/>
                    </a:lnTo>
                    <a:lnTo>
                      <a:pt x="305" y="98"/>
                    </a:lnTo>
                    <a:lnTo>
                      <a:pt x="305" y="104"/>
                    </a:lnTo>
                    <a:lnTo>
                      <a:pt x="305" y="110"/>
                    </a:lnTo>
                    <a:lnTo>
                      <a:pt x="305" y="115"/>
                    </a:lnTo>
                    <a:lnTo>
                      <a:pt x="305" y="121"/>
                    </a:lnTo>
                    <a:lnTo>
                      <a:pt x="305" y="127"/>
                    </a:lnTo>
                    <a:lnTo>
                      <a:pt x="311" y="127"/>
                    </a:lnTo>
                    <a:lnTo>
                      <a:pt x="311" y="133"/>
                    </a:lnTo>
                    <a:lnTo>
                      <a:pt x="305" y="139"/>
                    </a:lnTo>
                    <a:lnTo>
                      <a:pt x="305" y="144"/>
                    </a:lnTo>
                    <a:lnTo>
                      <a:pt x="305" y="150"/>
                    </a:lnTo>
                    <a:lnTo>
                      <a:pt x="305" y="156"/>
                    </a:lnTo>
                    <a:lnTo>
                      <a:pt x="311" y="156"/>
                    </a:lnTo>
                    <a:lnTo>
                      <a:pt x="305" y="156"/>
                    </a:lnTo>
                    <a:lnTo>
                      <a:pt x="305" y="162"/>
                    </a:lnTo>
                    <a:lnTo>
                      <a:pt x="305" y="167"/>
                    </a:lnTo>
                    <a:lnTo>
                      <a:pt x="305" y="173"/>
                    </a:lnTo>
                    <a:lnTo>
                      <a:pt x="305" y="179"/>
                    </a:lnTo>
                    <a:lnTo>
                      <a:pt x="299" y="185"/>
                    </a:lnTo>
                    <a:lnTo>
                      <a:pt x="299" y="190"/>
                    </a:lnTo>
                    <a:lnTo>
                      <a:pt x="299" y="196"/>
                    </a:lnTo>
                    <a:lnTo>
                      <a:pt x="299" y="202"/>
                    </a:lnTo>
                    <a:lnTo>
                      <a:pt x="299" y="208"/>
                    </a:lnTo>
                    <a:lnTo>
                      <a:pt x="293" y="208"/>
                    </a:lnTo>
                    <a:lnTo>
                      <a:pt x="293" y="213"/>
                    </a:lnTo>
                    <a:lnTo>
                      <a:pt x="293" y="219"/>
                    </a:lnTo>
                    <a:lnTo>
                      <a:pt x="293" y="225"/>
                    </a:lnTo>
                    <a:lnTo>
                      <a:pt x="288" y="225"/>
                    </a:lnTo>
                    <a:lnTo>
                      <a:pt x="288" y="231"/>
                    </a:lnTo>
                    <a:lnTo>
                      <a:pt x="288" y="236"/>
                    </a:lnTo>
                    <a:lnTo>
                      <a:pt x="282" y="242"/>
                    </a:lnTo>
                    <a:lnTo>
                      <a:pt x="282" y="248"/>
                    </a:lnTo>
                    <a:lnTo>
                      <a:pt x="276" y="248"/>
                    </a:lnTo>
                    <a:lnTo>
                      <a:pt x="276" y="254"/>
                    </a:lnTo>
                    <a:lnTo>
                      <a:pt x="276" y="259"/>
                    </a:lnTo>
                    <a:lnTo>
                      <a:pt x="276" y="265"/>
                    </a:lnTo>
                    <a:lnTo>
                      <a:pt x="276" y="271"/>
                    </a:lnTo>
                    <a:lnTo>
                      <a:pt x="270" y="271"/>
                    </a:lnTo>
                    <a:lnTo>
                      <a:pt x="270" y="277"/>
                    </a:lnTo>
                    <a:lnTo>
                      <a:pt x="270" y="282"/>
                    </a:lnTo>
                    <a:lnTo>
                      <a:pt x="270" y="288"/>
                    </a:lnTo>
                    <a:lnTo>
                      <a:pt x="270" y="294"/>
                    </a:lnTo>
                    <a:lnTo>
                      <a:pt x="270" y="288"/>
                    </a:lnTo>
                    <a:lnTo>
                      <a:pt x="265" y="288"/>
                    </a:lnTo>
                    <a:lnTo>
                      <a:pt x="265" y="294"/>
                    </a:lnTo>
                    <a:lnTo>
                      <a:pt x="270" y="294"/>
                    </a:lnTo>
                    <a:lnTo>
                      <a:pt x="265" y="294"/>
                    </a:lnTo>
                    <a:lnTo>
                      <a:pt x="270" y="294"/>
                    </a:lnTo>
                    <a:lnTo>
                      <a:pt x="270" y="300"/>
                    </a:lnTo>
                    <a:lnTo>
                      <a:pt x="265" y="300"/>
                    </a:lnTo>
                    <a:lnTo>
                      <a:pt x="265" y="305"/>
                    </a:lnTo>
                    <a:lnTo>
                      <a:pt x="265" y="311"/>
                    </a:lnTo>
                    <a:lnTo>
                      <a:pt x="265" y="317"/>
                    </a:lnTo>
                    <a:lnTo>
                      <a:pt x="265" y="323"/>
                    </a:lnTo>
                    <a:lnTo>
                      <a:pt x="259" y="323"/>
                    </a:lnTo>
                    <a:lnTo>
                      <a:pt x="259" y="328"/>
                    </a:lnTo>
                    <a:lnTo>
                      <a:pt x="253" y="328"/>
                    </a:lnTo>
                    <a:lnTo>
                      <a:pt x="253" y="334"/>
                    </a:lnTo>
                    <a:lnTo>
                      <a:pt x="253" y="340"/>
                    </a:lnTo>
                    <a:lnTo>
                      <a:pt x="253" y="346"/>
                    </a:lnTo>
                    <a:lnTo>
                      <a:pt x="253" y="351"/>
                    </a:lnTo>
                    <a:lnTo>
                      <a:pt x="253" y="357"/>
                    </a:lnTo>
                    <a:lnTo>
                      <a:pt x="253" y="363"/>
                    </a:lnTo>
                    <a:lnTo>
                      <a:pt x="247" y="363"/>
                    </a:lnTo>
                    <a:lnTo>
                      <a:pt x="247" y="369"/>
                    </a:lnTo>
                    <a:lnTo>
                      <a:pt x="253" y="369"/>
                    </a:lnTo>
                    <a:lnTo>
                      <a:pt x="247" y="369"/>
                    </a:lnTo>
                    <a:lnTo>
                      <a:pt x="247" y="374"/>
                    </a:lnTo>
                    <a:lnTo>
                      <a:pt x="253" y="374"/>
                    </a:lnTo>
                    <a:lnTo>
                      <a:pt x="253" y="369"/>
                    </a:lnTo>
                    <a:lnTo>
                      <a:pt x="253" y="374"/>
                    </a:lnTo>
                    <a:lnTo>
                      <a:pt x="253" y="380"/>
                    </a:lnTo>
                    <a:lnTo>
                      <a:pt x="247" y="380"/>
                    </a:lnTo>
                    <a:lnTo>
                      <a:pt x="247" y="386"/>
                    </a:lnTo>
                    <a:lnTo>
                      <a:pt x="247" y="392"/>
                    </a:lnTo>
                    <a:lnTo>
                      <a:pt x="241" y="392"/>
                    </a:lnTo>
                    <a:lnTo>
                      <a:pt x="241" y="386"/>
                    </a:lnTo>
                    <a:lnTo>
                      <a:pt x="247" y="386"/>
                    </a:lnTo>
                    <a:lnTo>
                      <a:pt x="241" y="386"/>
                    </a:lnTo>
                    <a:lnTo>
                      <a:pt x="236" y="386"/>
                    </a:lnTo>
                    <a:lnTo>
                      <a:pt x="241" y="386"/>
                    </a:lnTo>
                    <a:lnTo>
                      <a:pt x="241" y="392"/>
                    </a:lnTo>
                    <a:lnTo>
                      <a:pt x="241" y="386"/>
                    </a:lnTo>
                    <a:lnTo>
                      <a:pt x="241" y="392"/>
                    </a:lnTo>
                    <a:lnTo>
                      <a:pt x="241" y="386"/>
                    </a:lnTo>
                    <a:lnTo>
                      <a:pt x="241" y="392"/>
                    </a:lnTo>
                    <a:lnTo>
                      <a:pt x="241" y="397"/>
                    </a:lnTo>
                    <a:lnTo>
                      <a:pt x="241" y="403"/>
                    </a:lnTo>
                    <a:lnTo>
                      <a:pt x="241" y="409"/>
                    </a:lnTo>
                    <a:lnTo>
                      <a:pt x="236" y="409"/>
                    </a:lnTo>
                    <a:lnTo>
                      <a:pt x="236" y="415"/>
                    </a:lnTo>
                    <a:lnTo>
                      <a:pt x="230" y="415"/>
                    </a:lnTo>
                    <a:lnTo>
                      <a:pt x="230" y="421"/>
                    </a:lnTo>
                    <a:lnTo>
                      <a:pt x="230" y="426"/>
                    </a:lnTo>
                    <a:lnTo>
                      <a:pt x="224" y="426"/>
                    </a:lnTo>
                    <a:lnTo>
                      <a:pt x="224" y="432"/>
                    </a:lnTo>
                    <a:lnTo>
                      <a:pt x="218" y="438"/>
                    </a:lnTo>
                    <a:lnTo>
                      <a:pt x="218" y="444"/>
                    </a:lnTo>
                    <a:lnTo>
                      <a:pt x="213" y="444"/>
                    </a:lnTo>
                    <a:lnTo>
                      <a:pt x="213" y="449"/>
                    </a:lnTo>
                    <a:lnTo>
                      <a:pt x="207" y="449"/>
                    </a:lnTo>
                    <a:lnTo>
                      <a:pt x="207" y="455"/>
                    </a:lnTo>
                    <a:lnTo>
                      <a:pt x="207" y="461"/>
                    </a:lnTo>
                    <a:lnTo>
                      <a:pt x="201" y="461"/>
                    </a:lnTo>
                    <a:lnTo>
                      <a:pt x="201" y="467"/>
                    </a:lnTo>
                    <a:lnTo>
                      <a:pt x="201" y="472"/>
                    </a:lnTo>
                    <a:lnTo>
                      <a:pt x="195" y="472"/>
                    </a:lnTo>
                    <a:lnTo>
                      <a:pt x="201" y="472"/>
                    </a:lnTo>
                    <a:lnTo>
                      <a:pt x="195" y="472"/>
                    </a:lnTo>
                    <a:lnTo>
                      <a:pt x="190" y="478"/>
                    </a:lnTo>
                    <a:lnTo>
                      <a:pt x="184" y="478"/>
                    </a:lnTo>
                    <a:lnTo>
                      <a:pt x="184" y="484"/>
                    </a:lnTo>
                    <a:lnTo>
                      <a:pt x="178" y="484"/>
                    </a:lnTo>
                    <a:lnTo>
                      <a:pt x="178" y="490"/>
                    </a:lnTo>
                    <a:lnTo>
                      <a:pt x="172" y="490"/>
                    </a:lnTo>
                    <a:lnTo>
                      <a:pt x="167" y="490"/>
                    </a:lnTo>
                    <a:lnTo>
                      <a:pt x="172" y="490"/>
                    </a:lnTo>
                    <a:lnTo>
                      <a:pt x="172" y="495"/>
                    </a:lnTo>
                    <a:lnTo>
                      <a:pt x="167" y="495"/>
                    </a:lnTo>
                    <a:lnTo>
                      <a:pt x="167" y="501"/>
                    </a:lnTo>
                    <a:lnTo>
                      <a:pt x="167" y="495"/>
                    </a:lnTo>
                    <a:lnTo>
                      <a:pt x="167" y="501"/>
                    </a:lnTo>
                    <a:lnTo>
                      <a:pt x="161" y="501"/>
                    </a:lnTo>
                    <a:lnTo>
                      <a:pt x="155" y="501"/>
                    </a:lnTo>
                    <a:lnTo>
                      <a:pt x="161" y="501"/>
                    </a:lnTo>
                    <a:lnTo>
                      <a:pt x="155" y="501"/>
                    </a:lnTo>
                    <a:lnTo>
                      <a:pt x="155" y="495"/>
                    </a:lnTo>
                    <a:lnTo>
                      <a:pt x="161" y="501"/>
                    </a:lnTo>
                    <a:lnTo>
                      <a:pt x="161" y="495"/>
                    </a:lnTo>
                    <a:lnTo>
                      <a:pt x="155" y="495"/>
                    </a:lnTo>
                    <a:lnTo>
                      <a:pt x="155" y="490"/>
                    </a:lnTo>
                    <a:lnTo>
                      <a:pt x="155" y="495"/>
                    </a:lnTo>
                    <a:lnTo>
                      <a:pt x="149" y="490"/>
                    </a:lnTo>
                    <a:lnTo>
                      <a:pt x="149" y="495"/>
                    </a:lnTo>
                    <a:lnTo>
                      <a:pt x="149" y="501"/>
                    </a:lnTo>
                    <a:lnTo>
                      <a:pt x="149" y="495"/>
                    </a:lnTo>
                    <a:lnTo>
                      <a:pt x="149" y="501"/>
                    </a:lnTo>
                    <a:lnTo>
                      <a:pt x="144" y="501"/>
                    </a:lnTo>
                    <a:lnTo>
                      <a:pt x="144" y="495"/>
                    </a:lnTo>
                    <a:lnTo>
                      <a:pt x="138" y="495"/>
                    </a:lnTo>
                    <a:lnTo>
                      <a:pt x="144" y="495"/>
                    </a:lnTo>
                    <a:lnTo>
                      <a:pt x="138" y="495"/>
                    </a:lnTo>
                    <a:lnTo>
                      <a:pt x="132" y="495"/>
                    </a:lnTo>
                    <a:lnTo>
                      <a:pt x="132" y="501"/>
                    </a:lnTo>
                    <a:lnTo>
                      <a:pt x="126" y="501"/>
                    </a:lnTo>
                    <a:lnTo>
                      <a:pt x="126" y="495"/>
                    </a:lnTo>
                    <a:lnTo>
                      <a:pt x="121" y="495"/>
                    </a:lnTo>
                    <a:lnTo>
                      <a:pt x="121" y="501"/>
                    </a:lnTo>
                    <a:lnTo>
                      <a:pt x="115" y="501"/>
                    </a:lnTo>
                    <a:lnTo>
                      <a:pt x="121" y="501"/>
                    </a:lnTo>
                    <a:lnTo>
                      <a:pt x="121" y="507"/>
                    </a:lnTo>
                    <a:lnTo>
                      <a:pt x="121" y="501"/>
                    </a:lnTo>
                    <a:lnTo>
                      <a:pt x="121" y="507"/>
                    </a:lnTo>
                    <a:lnTo>
                      <a:pt x="115" y="507"/>
                    </a:lnTo>
                    <a:lnTo>
                      <a:pt x="115" y="501"/>
                    </a:lnTo>
                    <a:lnTo>
                      <a:pt x="115" y="495"/>
                    </a:lnTo>
                    <a:lnTo>
                      <a:pt x="115" y="490"/>
                    </a:lnTo>
                    <a:lnTo>
                      <a:pt x="109" y="490"/>
                    </a:lnTo>
                    <a:lnTo>
                      <a:pt x="115" y="490"/>
                    </a:lnTo>
                    <a:lnTo>
                      <a:pt x="109" y="490"/>
                    </a:lnTo>
                    <a:lnTo>
                      <a:pt x="109" y="484"/>
                    </a:lnTo>
                    <a:lnTo>
                      <a:pt x="109" y="478"/>
                    </a:lnTo>
                    <a:lnTo>
                      <a:pt x="115" y="478"/>
                    </a:lnTo>
                    <a:lnTo>
                      <a:pt x="115" y="484"/>
                    </a:lnTo>
                    <a:lnTo>
                      <a:pt x="115" y="478"/>
                    </a:lnTo>
                    <a:lnTo>
                      <a:pt x="109" y="478"/>
                    </a:lnTo>
                    <a:lnTo>
                      <a:pt x="109" y="472"/>
                    </a:lnTo>
                    <a:lnTo>
                      <a:pt x="103" y="472"/>
                    </a:lnTo>
                    <a:lnTo>
                      <a:pt x="103" y="478"/>
                    </a:lnTo>
                    <a:lnTo>
                      <a:pt x="103" y="484"/>
                    </a:lnTo>
                    <a:lnTo>
                      <a:pt x="98" y="484"/>
                    </a:lnTo>
                    <a:lnTo>
                      <a:pt x="98" y="490"/>
                    </a:lnTo>
                    <a:lnTo>
                      <a:pt x="98" y="495"/>
                    </a:lnTo>
                    <a:lnTo>
                      <a:pt x="92" y="495"/>
                    </a:lnTo>
                    <a:lnTo>
                      <a:pt x="86" y="495"/>
                    </a:lnTo>
                    <a:lnTo>
                      <a:pt x="92" y="495"/>
                    </a:lnTo>
                    <a:lnTo>
                      <a:pt x="86" y="495"/>
                    </a:lnTo>
                    <a:lnTo>
                      <a:pt x="86" y="490"/>
                    </a:lnTo>
                    <a:lnTo>
                      <a:pt x="92" y="484"/>
                    </a:lnTo>
                    <a:lnTo>
                      <a:pt x="92" y="478"/>
                    </a:lnTo>
                    <a:lnTo>
                      <a:pt x="92" y="484"/>
                    </a:lnTo>
                    <a:lnTo>
                      <a:pt x="92" y="478"/>
                    </a:lnTo>
                    <a:lnTo>
                      <a:pt x="86" y="478"/>
                    </a:lnTo>
                    <a:lnTo>
                      <a:pt x="80" y="484"/>
                    </a:lnTo>
                    <a:lnTo>
                      <a:pt x="80" y="478"/>
                    </a:lnTo>
                    <a:lnTo>
                      <a:pt x="80" y="484"/>
                    </a:lnTo>
                    <a:lnTo>
                      <a:pt x="75" y="484"/>
                    </a:lnTo>
                    <a:lnTo>
                      <a:pt x="80" y="484"/>
                    </a:lnTo>
                    <a:lnTo>
                      <a:pt x="80" y="490"/>
                    </a:lnTo>
                    <a:lnTo>
                      <a:pt x="75" y="490"/>
                    </a:lnTo>
                    <a:lnTo>
                      <a:pt x="80" y="490"/>
                    </a:lnTo>
                    <a:lnTo>
                      <a:pt x="80" y="495"/>
                    </a:lnTo>
                    <a:lnTo>
                      <a:pt x="75" y="490"/>
                    </a:lnTo>
                    <a:lnTo>
                      <a:pt x="75" y="495"/>
                    </a:lnTo>
                    <a:lnTo>
                      <a:pt x="80" y="495"/>
                    </a:lnTo>
                    <a:lnTo>
                      <a:pt x="75" y="495"/>
                    </a:lnTo>
                    <a:lnTo>
                      <a:pt x="75" y="501"/>
                    </a:lnTo>
                    <a:lnTo>
                      <a:pt x="75" y="507"/>
                    </a:lnTo>
                    <a:lnTo>
                      <a:pt x="69" y="507"/>
                    </a:lnTo>
                    <a:lnTo>
                      <a:pt x="69" y="513"/>
                    </a:lnTo>
                    <a:lnTo>
                      <a:pt x="75" y="513"/>
                    </a:lnTo>
                    <a:lnTo>
                      <a:pt x="69" y="513"/>
                    </a:lnTo>
                    <a:lnTo>
                      <a:pt x="69" y="518"/>
                    </a:lnTo>
                    <a:lnTo>
                      <a:pt x="69" y="513"/>
                    </a:lnTo>
                    <a:lnTo>
                      <a:pt x="69" y="518"/>
                    </a:lnTo>
                    <a:lnTo>
                      <a:pt x="75" y="518"/>
                    </a:lnTo>
                    <a:lnTo>
                      <a:pt x="69" y="518"/>
                    </a:lnTo>
                    <a:lnTo>
                      <a:pt x="69" y="524"/>
                    </a:lnTo>
                    <a:lnTo>
                      <a:pt x="69" y="530"/>
                    </a:lnTo>
                    <a:lnTo>
                      <a:pt x="69" y="524"/>
                    </a:lnTo>
                    <a:lnTo>
                      <a:pt x="69" y="530"/>
                    </a:lnTo>
                    <a:lnTo>
                      <a:pt x="63" y="530"/>
                    </a:lnTo>
                    <a:lnTo>
                      <a:pt x="63" y="536"/>
                    </a:lnTo>
                    <a:lnTo>
                      <a:pt x="69" y="536"/>
                    </a:lnTo>
                    <a:lnTo>
                      <a:pt x="63" y="536"/>
                    </a:lnTo>
                    <a:lnTo>
                      <a:pt x="63" y="541"/>
                    </a:lnTo>
                    <a:lnTo>
                      <a:pt x="69" y="541"/>
                    </a:lnTo>
                    <a:lnTo>
                      <a:pt x="69" y="547"/>
                    </a:lnTo>
                    <a:lnTo>
                      <a:pt x="63" y="547"/>
                    </a:lnTo>
                    <a:lnTo>
                      <a:pt x="63" y="541"/>
                    </a:lnTo>
                    <a:lnTo>
                      <a:pt x="57" y="541"/>
                    </a:lnTo>
                    <a:lnTo>
                      <a:pt x="52" y="541"/>
                    </a:lnTo>
                    <a:lnTo>
                      <a:pt x="52" y="547"/>
                    </a:lnTo>
                    <a:lnTo>
                      <a:pt x="46" y="547"/>
                    </a:lnTo>
                    <a:lnTo>
                      <a:pt x="52" y="547"/>
                    </a:lnTo>
                    <a:lnTo>
                      <a:pt x="52" y="541"/>
                    </a:lnTo>
                    <a:lnTo>
                      <a:pt x="52" y="547"/>
                    </a:lnTo>
                    <a:lnTo>
                      <a:pt x="46" y="547"/>
                    </a:lnTo>
                    <a:lnTo>
                      <a:pt x="46" y="541"/>
                    </a:lnTo>
                    <a:lnTo>
                      <a:pt x="46" y="547"/>
                    </a:lnTo>
                    <a:lnTo>
                      <a:pt x="40" y="547"/>
                    </a:lnTo>
                    <a:lnTo>
                      <a:pt x="46" y="547"/>
                    </a:lnTo>
                    <a:lnTo>
                      <a:pt x="46" y="541"/>
                    </a:lnTo>
                    <a:lnTo>
                      <a:pt x="40" y="541"/>
                    </a:lnTo>
                    <a:lnTo>
                      <a:pt x="40" y="547"/>
                    </a:lnTo>
                    <a:lnTo>
                      <a:pt x="34" y="547"/>
                    </a:lnTo>
                    <a:lnTo>
                      <a:pt x="40" y="547"/>
                    </a:lnTo>
                    <a:lnTo>
                      <a:pt x="40" y="553"/>
                    </a:lnTo>
                    <a:lnTo>
                      <a:pt x="46" y="547"/>
                    </a:lnTo>
                    <a:lnTo>
                      <a:pt x="46" y="553"/>
                    </a:lnTo>
                    <a:lnTo>
                      <a:pt x="52" y="553"/>
                    </a:lnTo>
                    <a:lnTo>
                      <a:pt x="46" y="553"/>
                    </a:lnTo>
                    <a:lnTo>
                      <a:pt x="52" y="553"/>
                    </a:lnTo>
                    <a:lnTo>
                      <a:pt x="52" y="559"/>
                    </a:lnTo>
                    <a:lnTo>
                      <a:pt x="46" y="559"/>
                    </a:lnTo>
                    <a:lnTo>
                      <a:pt x="46" y="564"/>
                    </a:lnTo>
                    <a:lnTo>
                      <a:pt x="46" y="570"/>
                    </a:lnTo>
                    <a:lnTo>
                      <a:pt x="46" y="576"/>
                    </a:lnTo>
                    <a:lnTo>
                      <a:pt x="46" y="570"/>
                    </a:lnTo>
                    <a:lnTo>
                      <a:pt x="40" y="570"/>
                    </a:lnTo>
                    <a:lnTo>
                      <a:pt x="46" y="570"/>
                    </a:lnTo>
                    <a:lnTo>
                      <a:pt x="40" y="564"/>
                    </a:lnTo>
                    <a:lnTo>
                      <a:pt x="34" y="564"/>
                    </a:lnTo>
                    <a:lnTo>
                      <a:pt x="34" y="559"/>
                    </a:lnTo>
                    <a:lnTo>
                      <a:pt x="34" y="553"/>
                    </a:lnTo>
                    <a:lnTo>
                      <a:pt x="34" y="547"/>
                    </a:lnTo>
                    <a:lnTo>
                      <a:pt x="29" y="547"/>
                    </a:lnTo>
                    <a:lnTo>
                      <a:pt x="23" y="553"/>
                    </a:lnTo>
                    <a:lnTo>
                      <a:pt x="23" y="547"/>
                    </a:lnTo>
                    <a:lnTo>
                      <a:pt x="23" y="541"/>
                    </a:lnTo>
                    <a:lnTo>
                      <a:pt x="29" y="541"/>
                    </a:lnTo>
                    <a:lnTo>
                      <a:pt x="29" y="536"/>
                    </a:lnTo>
                    <a:lnTo>
                      <a:pt x="34" y="536"/>
                    </a:lnTo>
                    <a:lnTo>
                      <a:pt x="40" y="536"/>
                    </a:lnTo>
                    <a:lnTo>
                      <a:pt x="40" y="530"/>
                    </a:lnTo>
                    <a:lnTo>
                      <a:pt x="46" y="530"/>
                    </a:lnTo>
                    <a:lnTo>
                      <a:pt x="52" y="530"/>
                    </a:lnTo>
                    <a:lnTo>
                      <a:pt x="52" y="524"/>
                    </a:lnTo>
                    <a:lnTo>
                      <a:pt x="46" y="524"/>
                    </a:lnTo>
                    <a:lnTo>
                      <a:pt x="52" y="524"/>
                    </a:lnTo>
                    <a:lnTo>
                      <a:pt x="52" y="518"/>
                    </a:lnTo>
                    <a:lnTo>
                      <a:pt x="52" y="513"/>
                    </a:lnTo>
                    <a:lnTo>
                      <a:pt x="52" y="507"/>
                    </a:lnTo>
                    <a:lnTo>
                      <a:pt x="52" y="501"/>
                    </a:lnTo>
                    <a:lnTo>
                      <a:pt x="52" y="495"/>
                    </a:lnTo>
                    <a:lnTo>
                      <a:pt x="52" y="490"/>
                    </a:lnTo>
                    <a:lnTo>
                      <a:pt x="52" y="484"/>
                    </a:lnTo>
                    <a:lnTo>
                      <a:pt x="52" y="478"/>
                    </a:lnTo>
                    <a:lnTo>
                      <a:pt x="46" y="478"/>
                    </a:lnTo>
                    <a:lnTo>
                      <a:pt x="40" y="478"/>
                    </a:lnTo>
                    <a:lnTo>
                      <a:pt x="40" y="472"/>
                    </a:lnTo>
                    <a:lnTo>
                      <a:pt x="46" y="472"/>
                    </a:lnTo>
                    <a:lnTo>
                      <a:pt x="40" y="472"/>
                    </a:lnTo>
                    <a:lnTo>
                      <a:pt x="40" y="467"/>
                    </a:lnTo>
                    <a:lnTo>
                      <a:pt x="40" y="461"/>
                    </a:lnTo>
                    <a:lnTo>
                      <a:pt x="34" y="461"/>
                    </a:lnTo>
                    <a:lnTo>
                      <a:pt x="34" y="455"/>
                    </a:lnTo>
                    <a:lnTo>
                      <a:pt x="34" y="449"/>
                    </a:lnTo>
                    <a:lnTo>
                      <a:pt x="34" y="444"/>
                    </a:lnTo>
                    <a:lnTo>
                      <a:pt x="34" y="438"/>
                    </a:lnTo>
                    <a:lnTo>
                      <a:pt x="29" y="426"/>
                    </a:lnTo>
                    <a:close/>
                    <a:moveTo>
                      <a:pt x="92" y="507"/>
                    </a:moveTo>
                    <a:lnTo>
                      <a:pt x="86" y="507"/>
                    </a:lnTo>
                    <a:lnTo>
                      <a:pt x="86" y="501"/>
                    </a:lnTo>
                    <a:lnTo>
                      <a:pt x="92" y="501"/>
                    </a:lnTo>
                    <a:lnTo>
                      <a:pt x="86" y="501"/>
                    </a:lnTo>
                    <a:lnTo>
                      <a:pt x="92" y="501"/>
                    </a:lnTo>
                    <a:lnTo>
                      <a:pt x="92" y="495"/>
                    </a:lnTo>
                    <a:lnTo>
                      <a:pt x="92" y="501"/>
                    </a:lnTo>
                    <a:lnTo>
                      <a:pt x="92" y="507"/>
                    </a:lnTo>
                    <a:close/>
                    <a:moveTo>
                      <a:pt x="126" y="507"/>
                    </a:moveTo>
                    <a:lnTo>
                      <a:pt x="121" y="501"/>
                    </a:lnTo>
                    <a:lnTo>
                      <a:pt x="121" y="507"/>
                    </a:lnTo>
                    <a:lnTo>
                      <a:pt x="121" y="501"/>
                    </a:lnTo>
                    <a:lnTo>
                      <a:pt x="126" y="501"/>
                    </a:lnTo>
                    <a:lnTo>
                      <a:pt x="126" y="507"/>
                    </a:lnTo>
                    <a:close/>
                    <a:moveTo>
                      <a:pt x="121" y="513"/>
                    </a:moveTo>
                    <a:lnTo>
                      <a:pt x="121" y="507"/>
                    </a:lnTo>
                    <a:lnTo>
                      <a:pt x="121" y="513"/>
                    </a:lnTo>
                    <a:close/>
                    <a:moveTo>
                      <a:pt x="86" y="513"/>
                    </a:moveTo>
                    <a:lnTo>
                      <a:pt x="86" y="507"/>
                    </a:lnTo>
                    <a:lnTo>
                      <a:pt x="80" y="507"/>
                    </a:lnTo>
                    <a:lnTo>
                      <a:pt x="86" y="507"/>
                    </a:lnTo>
                    <a:lnTo>
                      <a:pt x="86" y="513"/>
                    </a:lnTo>
                    <a:close/>
                    <a:moveTo>
                      <a:pt x="80" y="518"/>
                    </a:moveTo>
                    <a:lnTo>
                      <a:pt x="80" y="513"/>
                    </a:lnTo>
                    <a:lnTo>
                      <a:pt x="86" y="513"/>
                    </a:lnTo>
                    <a:lnTo>
                      <a:pt x="80" y="513"/>
                    </a:lnTo>
                    <a:lnTo>
                      <a:pt x="80" y="518"/>
                    </a:lnTo>
                    <a:close/>
                    <a:moveTo>
                      <a:pt x="80" y="536"/>
                    </a:moveTo>
                    <a:lnTo>
                      <a:pt x="75" y="536"/>
                    </a:lnTo>
                    <a:lnTo>
                      <a:pt x="80" y="536"/>
                    </a:lnTo>
                    <a:lnTo>
                      <a:pt x="75" y="536"/>
                    </a:lnTo>
                    <a:lnTo>
                      <a:pt x="80" y="536"/>
                    </a:lnTo>
                    <a:close/>
                    <a:moveTo>
                      <a:pt x="52" y="559"/>
                    </a:moveTo>
                    <a:lnTo>
                      <a:pt x="57" y="559"/>
                    </a:lnTo>
                    <a:lnTo>
                      <a:pt x="52" y="559"/>
                    </a:lnTo>
                    <a:close/>
                    <a:moveTo>
                      <a:pt x="75" y="518"/>
                    </a:moveTo>
                    <a:lnTo>
                      <a:pt x="69" y="518"/>
                    </a:lnTo>
                    <a:lnTo>
                      <a:pt x="75" y="518"/>
                    </a:lnTo>
                    <a:close/>
                    <a:moveTo>
                      <a:pt x="241" y="386"/>
                    </a:moveTo>
                    <a:lnTo>
                      <a:pt x="236" y="386"/>
                    </a:lnTo>
                    <a:lnTo>
                      <a:pt x="241" y="386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4" name="Freeform 415"/>
              <p:cNvSpPr>
                <a:spLocks noEditPoints="1"/>
              </p:cNvSpPr>
              <p:nvPr/>
            </p:nvSpPr>
            <p:spPr bwMode="auto">
              <a:xfrm>
                <a:off x="258" y="2364"/>
                <a:ext cx="270" cy="288"/>
              </a:xfrm>
              <a:custGeom>
                <a:avLst/>
                <a:gdLst>
                  <a:gd name="T0" fmla="*/ 17 w 270"/>
                  <a:gd name="T1" fmla="*/ 23 h 288"/>
                  <a:gd name="T2" fmla="*/ 34 w 270"/>
                  <a:gd name="T3" fmla="*/ 23 h 288"/>
                  <a:gd name="T4" fmla="*/ 46 w 270"/>
                  <a:gd name="T5" fmla="*/ 6 h 288"/>
                  <a:gd name="T6" fmla="*/ 52 w 270"/>
                  <a:gd name="T7" fmla="*/ 29 h 288"/>
                  <a:gd name="T8" fmla="*/ 69 w 270"/>
                  <a:gd name="T9" fmla="*/ 75 h 288"/>
                  <a:gd name="T10" fmla="*/ 86 w 270"/>
                  <a:gd name="T11" fmla="*/ 81 h 288"/>
                  <a:gd name="T12" fmla="*/ 98 w 270"/>
                  <a:gd name="T13" fmla="*/ 86 h 288"/>
                  <a:gd name="T14" fmla="*/ 109 w 270"/>
                  <a:gd name="T15" fmla="*/ 81 h 288"/>
                  <a:gd name="T16" fmla="*/ 121 w 270"/>
                  <a:gd name="T17" fmla="*/ 63 h 288"/>
                  <a:gd name="T18" fmla="*/ 144 w 270"/>
                  <a:gd name="T19" fmla="*/ 69 h 288"/>
                  <a:gd name="T20" fmla="*/ 173 w 270"/>
                  <a:gd name="T21" fmla="*/ 35 h 288"/>
                  <a:gd name="T22" fmla="*/ 150 w 270"/>
                  <a:gd name="T23" fmla="*/ 35 h 288"/>
                  <a:gd name="T24" fmla="*/ 161 w 270"/>
                  <a:gd name="T25" fmla="*/ 6 h 288"/>
                  <a:gd name="T26" fmla="*/ 184 w 270"/>
                  <a:gd name="T27" fmla="*/ 6 h 288"/>
                  <a:gd name="T28" fmla="*/ 201 w 270"/>
                  <a:gd name="T29" fmla="*/ 17 h 288"/>
                  <a:gd name="T30" fmla="*/ 219 w 270"/>
                  <a:gd name="T31" fmla="*/ 6 h 288"/>
                  <a:gd name="T32" fmla="*/ 219 w 270"/>
                  <a:gd name="T33" fmla="*/ 17 h 288"/>
                  <a:gd name="T34" fmla="*/ 236 w 270"/>
                  <a:gd name="T35" fmla="*/ 17 h 288"/>
                  <a:gd name="T36" fmla="*/ 242 w 270"/>
                  <a:gd name="T37" fmla="*/ 40 h 288"/>
                  <a:gd name="T38" fmla="*/ 242 w 270"/>
                  <a:gd name="T39" fmla="*/ 69 h 288"/>
                  <a:gd name="T40" fmla="*/ 236 w 270"/>
                  <a:gd name="T41" fmla="*/ 92 h 288"/>
                  <a:gd name="T42" fmla="*/ 259 w 270"/>
                  <a:gd name="T43" fmla="*/ 115 h 288"/>
                  <a:gd name="T44" fmla="*/ 259 w 270"/>
                  <a:gd name="T45" fmla="*/ 121 h 288"/>
                  <a:gd name="T46" fmla="*/ 242 w 270"/>
                  <a:gd name="T47" fmla="*/ 144 h 288"/>
                  <a:gd name="T48" fmla="*/ 247 w 270"/>
                  <a:gd name="T49" fmla="*/ 167 h 288"/>
                  <a:gd name="T50" fmla="*/ 230 w 270"/>
                  <a:gd name="T51" fmla="*/ 178 h 288"/>
                  <a:gd name="T52" fmla="*/ 201 w 270"/>
                  <a:gd name="T53" fmla="*/ 178 h 288"/>
                  <a:gd name="T54" fmla="*/ 207 w 270"/>
                  <a:gd name="T55" fmla="*/ 190 h 288"/>
                  <a:gd name="T56" fmla="*/ 207 w 270"/>
                  <a:gd name="T57" fmla="*/ 213 h 288"/>
                  <a:gd name="T58" fmla="*/ 184 w 270"/>
                  <a:gd name="T59" fmla="*/ 224 h 288"/>
                  <a:gd name="T60" fmla="*/ 184 w 270"/>
                  <a:gd name="T61" fmla="*/ 236 h 288"/>
                  <a:gd name="T62" fmla="*/ 201 w 270"/>
                  <a:gd name="T63" fmla="*/ 247 h 288"/>
                  <a:gd name="T64" fmla="*/ 190 w 270"/>
                  <a:gd name="T65" fmla="*/ 265 h 288"/>
                  <a:gd name="T66" fmla="*/ 173 w 270"/>
                  <a:gd name="T67" fmla="*/ 271 h 288"/>
                  <a:gd name="T68" fmla="*/ 161 w 270"/>
                  <a:gd name="T69" fmla="*/ 276 h 288"/>
                  <a:gd name="T70" fmla="*/ 138 w 270"/>
                  <a:gd name="T71" fmla="*/ 282 h 288"/>
                  <a:gd name="T72" fmla="*/ 138 w 270"/>
                  <a:gd name="T73" fmla="*/ 276 h 288"/>
                  <a:gd name="T74" fmla="*/ 127 w 270"/>
                  <a:gd name="T75" fmla="*/ 276 h 288"/>
                  <a:gd name="T76" fmla="*/ 121 w 270"/>
                  <a:gd name="T77" fmla="*/ 253 h 288"/>
                  <a:gd name="T78" fmla="*/ 109 w 270"/>
                  <a:gd name="T79" fmla="*/ 230 h 288"/>
                  <a:gd name="T80" fmla="*/ 98 w 270"/>
                  <a:gd name="T81" fmla="*/ 213 h 288"/>
                  <a:gd name="T82" fmla="*/ 92 w 270"/>
                  <a:gd name="T83" fmla="*/ 184 h 288"/>
                  <a:gd name="T84" fmla="*/ 86 w 270"/>
                  <a:gd name="T85" fmla="*/ 161 h 288"/>
                  <a:gd name="T86" fmla="*/ 75 w 270"/>
                  <a:gd name="T87" fmla="*/ 144 h 288"/>
                  <a:gd name="T88" fmla="*/ 75 w 270"/>
                  <a:gd name="T89" fmla="*/ 127 h 288"/>
                  <a:gd name="T90" fmla="*/ 81 w 270"/>
                  <a:gd name="T91" fmla="*/ 109 h 288"/>
                  <a:gd name="T92" fmla="*/ 69 w 270"/>
                  <a:gd name="T93" fmla="*/ 98 h 288"/>
                  <a:gd name="T94" fmla="*/ 63 w 270"/>
                  <a:gd name="T95" fmla="*/ 69 h 288"/>
                  <a:gd name="T96" fmla="*/ 52 w 270"/>
                  <a:gd name="T97" fmla="*/ 52 h 288"/>
                  <a:gd name="T98" fmla="*/ 34 w 270"/>
                  <a:gd name="T99" fmla="*/ 52 h 288"/>
                  <a:gd name="T100" fmla="*/ 23 w 270"/>
                  <a:gd name="T101" fmla="*/ 35 h 288"/>
                  <a:gd name="T102" fmla="*/ 6 w 270"/>
                  <a:gd name="T103" fmla="*/ 29 h 288"/>
                  <a:gd name="T104" fmla="*/ 155 w 270"/>
                  <a:gd name="T105" fmla="*/ 288 h 28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0" h="288">
                    <a:moveTo>
                      <a:pt x="6" y="12"/>
                    </a:moveTo>
                    <a:lnTo>
                      <a:pt x="11" y="12"/>
                    </a:lnTo>
                    <a:lnTo>
                      <a:pt x="11" y="17"/>
                    </a:lnTo>
                    <a:lnTo>
                      <a:pt x="17" y="1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17" y="17"/>
                    </a:lnTo>
                    <a:lnTo>
                      <a:pt x="23" y="17"/>
                    </a:lnTo>
                    <a:lnTo>
                      <a:pt x="29" y="17"/>
                    </a:lnTo>
                    <a:lnTo>
                      <a:pt x="34" y="23"/>
                    </a:lnTo>
                    <a:lnTo>
                      <a:pt x="40" y="23"/>
                    </a:lnTo>
                    <a:lnTo>
                      <a:pt x="40" y="17"/>
                    </a:lnTo>
                    <a:lnTo>
                      <a:pt x="34" y="17"/>
                    </a:lnTo>
                    <a:lnTo>
                      <a:pt x="40" y="6"/>
                    </a:lnTo>
                    <a:lnTo>
                      <a:pt x="46" y="6"/>
                    </a:lnTo>
                    <a:lnTo>
                      <a:pt x="46" y="12"/>
                    </a:lnTo>
                    <a:lnTo>
                      <a:pt x="52" y="12"/>
                    </a:lnTo>
                    <a:lnTo>
                      <a:pt x="52" y="17"/>
                    </a:lnTo>
                    <a:lnTo>
                      <a:pt x="52" y="23"/>
                    </a:lnTo>
                    <a:lnTo>
                      <a:pt x="52" y="29"/>
                    </a:lnTo>
                    <a:lnTo>
                      <a:pt x="52" y="35"/>
                    </a:lnTo>
                    <a:lnTo>
                      <a:pt x="57" y="40"/>
                    </a:lnTo>
                    <a:lnTo>
                      <a:pt x="63" y="40"/>
                    </a:lnTo>
                    <a:lnTo>
                      <a:pt x="69" y="46"/>
                    </a:lnTo>
                    <a:lnTo>
                      <a:pt x="69" y="75"/>
                    </a:lnTo>
                    <a:lnTo>
                      <a:pt x="75" y="81"/>
                    </a:lnTo>
                    <a:lnTo>
                      <a:pt x="81" y="81"/>
                    </a:lnTo>
                    <a:lnTo>
                      <a:pt x="81" y="86"/>
                    </a:lnTo>
                    <a:lnTo>
                      <a:pt x="81" y="81"/>
                    </a:lnTo>
                    <a:lnTo>
                      <a:pt x="86" y="81"/>
                    </a:lnTo>
                    <a:lnTo>
                      <a:pt x="92" y="81"/>
                    </a:lnTo>
                    <a:lnTo>
                      <a:pt x="92" y="75"/>
                    </a:lnTo>
                    <a:lnTo>
                      <a:pt x="98" y="75"/>
                    </a:lnTo>
                    <a:lnTo>
                      <a:pt x="98" y="81"/>
                    </a:lnTo>
                    <a:lnTo>
                      <a:pt x="98" y="86"/>
                    </a:lnTo>
                    <a:lnTo>
                      <a:pt x="92" y="86"/>
                    </a:lnTo>
                    <a:lnTo>
                      <a:pt x="98" y="86"/>
                    </a:lnTo>
                    <a:lnTo>
                      <a:pt x="104" y="86"/>
                    </a:lnTo>
                    <a:lnTo>
                      <a:pt x="104" y="81"/>
                    </a:lnTo>
                    <a:lnTo>
                      <a:pt x="109" y="81"/>
                    </a:lnTo>
                    <a:lnTo>
                      <a:pt x="109" y="75"/>
                    </a:lnTo>
                    <a:lnTo>
                      <a:pt x="109" y="69"/>
                    </a:lnTo>
                    <a:lnTo>
                      <a:pt x="115" y="69"/>
                    </a:lnTo>
                    <a:lnTo>
                      <a:pt x="115" y="63"/>
                    </a:lnTo>
                    <a:lnTo>
                      <a:pt x="121" y="63"/>
                    </a:lnTo>
                    <a:lnTo>
                      <a:pt x="127" y="69"/>
                    </a:lnTo>
                    <a:lnTo>
                      <a:pt x="127" y="63"/>
                    </a:lnTo>
                    <a:lnTo>
                      <a:pt x="132" y="63"/>
                    </a:lnTo>
                    <a:lnTo>
                      <a:pt x="132" y="69"/>
                    </a:lnTo>
                    <a:lnTo>
                      <a:pt x="144" y="69"/>
                    </a:lnTo>
                    <a:lnTo>
                      <a:pt x="150" y="63"/>
                    </a:lnTo>
                    <a:lnTo>
                      <a:pt x="155" y="58"/>
                    </a:lnTo>
                    <a:lnTo>
                      <a:pt x="167" y="40"/>
                    </a:lnTo>
                    <a:lnTo>
                      <a:pt x="173" y="40"/>
                    </a:lnTo>
                    <a:lnTo>
                      <a:pt x="173" y="35"/>
                    </a:lnTo>
                    <a:lnTo>
                      <a:pt x="173" y="29"/>
                    </a:lnTo>
                    <a:lnTo>
                      <a:pt x="167" y="29"/>
                    </a:lnTo>
                    <a:lnTo>
                      <a:pt x="161" y="35"/>
                    </a:lnTo>
                    <a:lnTo>
                      <a:pt x="155" y="29"/>
                    </a:lnTo>
                    <a:lnTo>
                      <a:pt x="150" y="35"/>
                    </a:lnTo>
                    <a:lnTo>
                      <a:pt x="144" y="29"/>
                    </a:lnTo>
                    <a:lnTo>
                      <a:pt x="150" y="23"/>
                    </a:lnTo>
                    <a:lnTo>
                      <a:pt x="150" y="17"/>
                    </a:lnTo>
                    <a:lnTo>
                      <a:pt x="155" y="12"/>
                    </a:lnTo>
                    <a:lnTo>
                      <a:pt x="161" y="6"/>
                    </a:lnTo>
                    <a:lnTo>
                      <a:pt x="167" y="6"/>
                    </a:lnTo>
                    <a:lnTo>
                      <a:pt x="173" y="6"/>
                    </a:lnTo>
                    <a:lnTo>
                      <a:pt x="173" y="12"/>
                    </a:lnTo>
                    <a:lnTo>
                      <a:pt x="178" y="12"/>
                    </a:lnTo>
                    <a:lnTo>
                      <a:pt x="184" y="6"/>
                    </a:lnTo>
                    <a:lnTo>
                      <a:pt x="190" y="12"/>
                    </a:lnTo>
                    <a:lnTo>
                      <a:pt x="190" y="17"/>
                    </a:lnTo>
                    <a:lnTo>
                      <a:pt x="196" y="23"/>
                    </a:lnTo>
                    <a:lnTo>
                      <a:pt x="196" y="17"/>
                    </a:lnTo>
                    <a:lnTo>
                      <a:pt x="201" y="17"/>
                    </a:lnTo>
                    <a:lnTo>
                      <a:pt x="207" y="12"/>
                    </a:lnTo>
                    <a:lnTo>
                      <a:pt x="201" y="12"/>
                    </a:lnTo>
                    <a:lnTo>
                      <a:pt x="207" y="6"/>
                    </a:lnTo>
                    <a:lnTo>
                      <a:pt x="213" y="0"/>
                    </a:lnTo>
                    <a:lnTo>
                      <a:pt x="219" y="6"/>
                    </a:lnTo>
                    <a:lnTo>
                      <a:pt x="213" y="6"/>
                    </a:lnTo>
                    <a:lnTo>
                      <a:pt x="219" y="6"/>
                    </a:lnTo>
                    <a:lnTo>
                      <a:pt x="219" y="12"/>
                    </a:lnTo>
                    <a:lnTo>
                      <a:pt x="213" y="17"/>
                    </a:lnTo>
                    <a:lnTo>
                      <a:pt x="219" y="17"/>
                    </a:lnTo>
                    <a:lnTo>
                      <a:pt x="219" y="23"/>
                    </a:lnTo>
                    <a:lnTo>
                      <a:pt x="224" y="23"/>
                    </a:lnTo>
                    <a:lnTo>
                      <a:pt x="230" y="23"/>
                    </a:lnTo>
                    <a:lnTo>
                      <a:pt x="230" y="17"/>
                    </a:lnTo>
                    <a:lnTo>
                      <a:pt x="236" y="17"/>
                    </a:lnTo>
                    <a:lnTo>
                      <a:pt x="236" y="23"/>
                    </a:lnTo>
                    <a:lnTo>
                      <a:pt x="242" y="23"/>
                    </a:lnTo>
                    <a:lnTo>
                      <a:pt x="242" y="29"/>
                    </a:lnTo>
                    <a:lnTo>
                      <a:pt x="242" y="35"/>
                    </a:lnTo>
                    <a:lnTo>
                      <a:pt x="242" y="40"/>
                    </a:lnTo>
                    <a:lnTo>
                      <a:pt x="242" y="52"/>
                    </a:lnTo>
                    <a:lnTo>
                      <a:pt x="253" y="58"/>
                    </a:lnTo>
                    <a:lnTo>
                      <a:pt x="253" y="63"/>
                    </a:lnTo>
                    <a:lnTo>
                      <a:pt x="247" y="63"/>
                    </a:lnTo>
                    <a:lnTo>
                      <a:pt x="242" y="69"/>
                    </a:lnTo>
                    <a:lnTo>
                      <a:pt x="242" y="75"/>
                    </a:lnTo>
                    <a:lnTo>
                      <a:pt x="242" y="81"/>
                    </a:lnTo>
                    <a:lnTo>
                      <a:pt x="242" y="86"/>
                    </a:lnTo>
                    <a:lnTo>
                      <a:pt x="242" y="92"/>
                    </a:lnTo>
                    <a:lnTo>
                      <a:pt x="236" y="92"/>
                    </a:lnTo>
                    <a:lnTo>
                      <a:pt x="242" y="98"/>
                    </a:lnTo>
                    <a:lnTo>
                      <a:pt x="242" y="104"/>
                    </a:lnTo>
                    <a:lnTo>
                      <a:pt x="242" y="109"/>
                    </a:lnTo>
                    <a:lnTo>
                      <a:pt x="247" y="115"/>
                    </a:lnTo>
                    <a:lnTo>
                      <a:pt x="259" y="115"/>
                    </a:lnTo>
                    <a:lnTo>
                      <a:pt x="265" y="115"/>
                    </a:lnTo>
                    <a:lnTo>
                      <a:pt x="270" y="115"/>
                    </a:lnTo>
                    <a:lnTo>
                      <a:pt x="270" y="121"/>
                    </a:lnTo>
                    <a:lnTo>
                      <a:pt x="265" y="121"/>
                    </a:lnTo>
                    <a:lnTo>
                      <a:pt x="259" y="121"/>
                    </a:lnTo>
                    <a:lnTo>
                      <a:pt x="253" y="121"/>
                    </a:lnTo>
                    <a:lnTo>
                      <a:pt x="247" y="121"/>
                    </a:lnTo>
                    <a:lnTo>
                      <a:pt x="247" y="127"/>
                    </a:lnTo>
                    <a:lnTo>
                      <a:pt x="242" y="138"/>
                    </a:lnTo>
                    <a:lnTo>
                      <a:pt x="242" y="144"/>
                    </a:lnTo>
                    <a:lnTo>
                      <a:pt x="242" y="150"/>
                    </a:lnTo>
                    <a:lnTo>
                      <a:pt x="242" y="155"/>
                    </a:lnTo>
                    <a:lnTo>
                      <a:pt x="242" y="161"/>
                    </a:lnTo>
                    <a:lnTo>
                      <a:pt x="242" y="167"/>
                    </a:lnTo>
                    <a:lnTo>
                      <a:pt x="247" y="167"/>
                    </a:lnTo>
                    <a:lnTo>
                      <a:pt x="242" y="173"/>
                    </a:lnTo>
                    <a:lnTo>
                      <a:pt x="242" y="178"/>
                    </a:lnTo>
                    <a:lnTo>
                      <a:pt x="236" y="184"/>
                    </a:lnTo>
                    <a:lnTo>
                      <a:pt x="236" y="178"/>
                    </a:lnTo>
                    <a:lnTo>
                      <a:pt x="230" y="178"/>
                    </a:lnTo>
                    <a:lnTo>
                      <a:pt x="224" y="178"/>
                    </a:lnTo>
                    <a:lnTo>
                      <a:pt x="219" y="184"/>
                    </a:lnTo>
                    <a:lnTo>
                      <a:pt x="213" y="184"/>
                    </a:lnTo>
                    <a:lnTo>
                      <a:pt x="207" y="178"/>
                    </a:lnTo>
                    <a:lnTo>
                      <a:pt x="201" y="178"/>
                    </a:lnTo>
                    <a:lnTo>
                      <a:pt x="196" y="178"/>
                    </a:lnTo>
                    <a:lnTo>
                      <a:pt x="196" y="184"/>
                    </a:lnTo>
                    <a:lnTo>
                      <a:pt x="201" y="184"/>
                    </a:lnTo>
                    <a:lnTo>
                      <a:pt x="201" y="190"/>
                    </a:lnTo>
                    <a:lnTo>
                      <a:pt x="207" y="190"/>
                    </a:lnTo>
                    <a:lnTo>
                      <a:pt x="207" y="196"/>
                    </a:lnTo>
                    <a:lnTo>
                      <a:pt x="201" y="201"/>
                    </a:lnTo>
                    <a:lnTo>
                      <a:pt x="201" y="207"/>
                    </a:lnTo>
                    <a:lnTo>
                      <a:pt x="207" y="207"/>
                    </a:lnTo>
                    <a:lnTo>
                      <a:pt x="207" y="213"/>
                    </a:lnTo>
                    <a:lnTo>
                      <a:pt x="201" y="213"/>
                    </a:lnTo>
                    <a:lnTo>
                      <a:pt x="196" y="219"/>
                    </a:lnTo>
                    <a:lnTo>
                      <a:pt x="190" y="219"/>
                    </a:lnTo>
                    <a:lnTo>
                      <a:pt x="190" y="224"/>
                    </a:lnTo>
                    <a:lnTo>
                      <a:pt x="184" y="224"/>
                    </a:lnTo>
                    <a:lnTo>
                      <a:pt x="178" y="230"/>
                    </a:lnTo>
                    <a:lnTo>
                      <a:pt x="173" y="230"/>
                    </a:lnTo>
                    <a:lnTo>
                      <a:pt x="178" y="230"/>
                    </a:lnTo>
                    <a:lnTo>
                      <a:pt x="178" y="236"/>
                    </a:lnTo>
                    <a:lnTo>
                      <a:pt x="184" y="236"/>
                    </a:lnTo>
                    <a:lnTo>
                      <a:pt x="184" y="242"/>
                    </a:lnTo>
                    <a:lnTo>
                      <a:pt x="190" y="242"/>
                    </a:lnTo>
                    <a:lnTo>
                      <a:pt x="196" y="242"/>
                    </a:lnTo>
                    <a:lnTo>
                      <a:pt x="196" y="247"/>
                    </a:lnTo>
                    <a:lnTo>
                      <a:pt x="201" y="247"/>
                    </a:lnTo>
                    <a:lnTo>
                      <a:pt x="201" y="253"/>
                    </a:lnTo>
                    <a:lnTo>
                      <a:pt x="196" y="253"/>
                    </a:lnTo>
                    <a:lnTo>
                      <a:pt x="196" y="259"/>
                    </a:lnTo>
                    <a:lnTo>
                      <a:pt x="190" y="259"/>
                    </a:lnTo>
                    <a:lnTo>
                      <a:pt x="190" y="265"/>
                    </a:lnTo>
                    <a:lnTo>
                      <a:pt x="190" y="259"/>
                    </a:lnTo>
                    <a:lnTo>
                      <a:pt x="184" y="265"/>
                    </a:lnTo>
                    <a:lnTo>
                      <a:pt x="178" y="265"/>
                    </a:lnTo>
                    <a:lnTo>
                      <a:pt x="178" y="271"/>
                    </a:lnTo>
                    <a:lnTo>
                      <a:pt x="173" y="271"/>
                    </a:lnTo>
                    <a:lnTo>
                      <a:pt x="173" y="276"/>
                    </a:lnTo>
                    <a:lnTo>
                      <a:pt x="173" y="271"/>
                    </a:lnTo>
                    <a:lnTo>
                      <a:pt x="167" y="271"/>
                    </a:lnTo>
                    <a:lnTo>
                      <a:pt x="161" y="271"/>
                    </a:lnTo>
                    <a:lnTo>
                      <a:pt x="161" y="276"/>
                    </a:lnTo>
                    <a:lnTo>
                      <a:pt x="155" y="276"/>
                    </a:lnTo>
                    <a:lnTo>
                      <a:pt x="150" y="276"/>
                    </a:lnTo>
                    <a:lnTo>
                      <a:pt x="150" y="282"/>
                    </a:lnTo>
                    <a:lnTo>
                      <a:pt x="144" y="282"/>
                    </a:lnTo>
                    <a:lnTo>
                      <a:pt x="138" y="282"/>
                    </a:lnTo>
                    <a:lnTo>
                      <a:pt x="144" y="282"/>
                    </a:lnTo>
                    <a:lnTo>
                      <a:pt x="138" y="282"/>
                    </a:lnTo>
                    <a:lnTo>
                      <a:pt x="138" y="276"/>
                    </a:lnTo>
                    <a:lnTo>
                      <a:pt x="144" y="276"/>
                    </a:lnTo>
                    <a:lnTo>
                      <a:pt x="138" y="276"/>
                    </a:lnTo>
                    <a:lnTo>
                      <a:pt x="132" y="282"/>
                    </a:lnTo>
                    <a:lnTo>
                      <a:pt x="132" y="276"/>
                    </a:lnTo>
                    <a:lnTo>
                      <a:pt x="132" y="271"/>
                    </a:lnTo>
                    <a:lnTo>
                      <a:pt x="127" y="271"/>
                    </a:lnTo>
                    <a:lnTo>
                      <a:pt x="127" y="276"/>
                    </a:lnTo>
                    <a:lnTo>
                      <a:pt x="127" y="271"/>
                    </a:lnTo>
                    <a:lnTo>
                      <a:pt x="127" y="265"/>
                    </a:lnTo>
                    <a:lnTo>
                      <a:pt x="127" y="259"/>
                    </a:lnTo>
                    <a:lnTo>
                      <a:pt x="127" y="253"/>
                    </a:lnTo>
                    <a:lnTo>
                      <a:pt x="121" y="253"/>
                    </a:lnTo>
                    <a:lnTo>
                      <a:pt x="121" y="247"/>
                    </a:lnTo>
                    <a:lnTo>
                      <a:pt x="121" y="242"/>
                    </a:lnTo>
                    <a:lnTo>
                      <a:pt x="115" y="242"/>
                    </a:lnTo>
                    <a:lnTo>
                      <a:pt x="109" y="236"/>
                    </a:lnTo>
                    <a:lnTo>
                      <a:pt x="109" y="230"/>
                    </a:lnTo>
                    <a:lnTo>
                      <a:pt x="104" y="230"/>
                    </a:lnTo>
                    <a:lnTo>
                      <a:pt x="104" y="224"/>
                    </a:lnTo>
                    <a:lnTo>
                      <a:pt x="98" y="224"/>
                    </a:lnTo>
                    <a:lnTo>
                      <a:pt x="98" y="219"/>
                    </a:lnTo>
                    <a:lnTo>
                      <a:pt x="98" y="213"/>
                    </a:lnTo>
                    <a:lnTo>
                      <a:pt x="98" y="207"/>
                    </a:lnTo>
                    <a:lnTo>
                      <a:pt x="98" y="201"/>
                    </a:lnTo>
                    <a:lnTo>
                      <a:pt x="98" y="196"/>
                    </a:lnTo>
                    <a:lnTo>
                      <a:pt x="92" y="190"/>
                    </a:lnTo>
                    <a:lnTo>
                      <a:pt x="92" y="184"/>
                    </a:lnTo>
                    <a:lnTo>
                      <a:pt x="92" y="178"/>
                    </a:lnTo>
                    <a:lnTo>
                      <a:pt x="86" y="178"/>
                    </a:lnTo>
                    <a:lnTo>
                      <a:pt x="86" y="173"/>
                    </a:lnTo>
                    <a:lnTo>
                      <a:pt x="86" y="167"/>
                    </a:lnTo>
                    <a:lnTo>
                      <a:pt x="86" y="161"/>
                    </a:lnTo>
                    <a:lnTo>
                      <a:pt x="81" y="161"/>
                    </a:lnTo>
                    <a:lnTo>
                      <a:pt x="81" y="155"/>
                    </a:lnTo>
                    <a:lnTo>
                      <a:pt x="81" y="150"/>
                    </a:lnTo>
                    <a:lnTo>
                      <a:pt x="75" y="150"/>
                    </a:lnTo>
                    <a:lnTo>
                      <a:pt x="75" y="144"/>
                    </a:lnTo>
                    <a:lnTo>
                      <a:pt x="75" y="138"/>
                    </a:lnTo>
                    <a:lnTo>
                      <a:pt x="69" y="138"/>
                    </a:lnTo>
                    <a:lnTo>
                      <a:pt x="69" y="132"/>
                    </a:lnTo>
                    <a:lnTo>
                      <a:pt x="75" y="132"/>
                    </a:lnTo>
                    <a:lnTo>
                      <a:pt x="75" y="127"/>
                    </a:lnTo>
                    <a:lnTo>
                      <a:pt x="75" y="121"/>
                    </a:lnTo>
                    <a:lnTo>
                      <a:pt x="75" y="115"/>
                    </a:lnTo>
                    <a:lnTo>
                      <a:pt x="81" y="115"/>
                    </a:lnTo>
                    <a:lnTo>
                      <a:pt x="75" y="109"/>
                    </a:lnTo>
                    <a:lnTo>
                      <a:pt x="81" y="109"/>
                    </a:lnTo>
                    <a:lnTo>
                      <a:pt x="75" y="109"/>
                    </a:lnTo>
                    <a:lnTo>
                      <a:pt x="81" y="104"/>
                    </a:lnTo>
                    <a:lnTo>
                      <a:pt x="75" y="104"/>
                    </a:lnTo>
                    <a:lnTo>
                      <a:pt x="75" y="98"/>
                    </a:lnTo>
                    <a:lnTo>
                      <a:pt x="69" y="98"/>
                    </a:lnTo>
                    <a:lnTo>
                      <a:pt x="69" y="92"/>
                    </a:lnTo>
                    <a:lnTo>
                      <a:pt x="63" y="86"/>
                    </a:lnTo>
                    <a:lnTo>
                      <a:pt x="63" y="81"/>
                    </a:lnTo>
                    <a:lnTo>
                      <a:pt x="63" y="75"/>
                    </a:lnTo>
                    <a:lnTo>
                      <a:pt x="63" y="69"/>
                    </a:lnTo>
                    <a:lnTo>
                      <a:pt x="57" y="69"/>
                    </a:lnTo>
                    <a:lnTo>
                      <a:pt x="57" y="63"/>
                    </a:lnTo>
                    <a:lnTo>
                      <a:pt x="57" y="58"/>
                    </a:lnTo>
                    <a:lnTo>
                      <a:pt x="57" y="52"/>
                    </a:lnTo>
                    <a:lnTo>
                      <a:pt x="52" y="52"/>
                    </a:lnTo>
                    <a:lnTo>
                      <a:pt x="52" y="58"/>
                    </a:lnTo>
                    <a:lnTo>
                      <a:pt x="46" y="58"/>
                    </a:lnTo>
                    <a:lnTo>
                      <a:pt x="40" y="58"/>
                    </a:lnTo>
                    <a:lnTo>
                      <a:pt x="40" y="52"/>
                    </a:lnTo>
                    <a:lnTo>
                      <a:pt x="34" y="52"/>
                    </a:lnTo>
                    <a:lnTo>
                      <a:pt x="29" y="52"/>
                    </a:lnTo>
                    <a:lnTo>
                      <a:pt x="23" y="46"/>
                    </a:lnTo>
                    <a:lnTo>
                      <a:pt x="23" y="40"/>
                    </a:lnTo>
                    <a:lnTo>
                      <a:pt x="29" y="40"/>
                    </a:lnTo>
                    <a:lnTo>
                      <a:pt x="23" y="35"/>
                    </a:lnTo>
                    <a:lnTo>
                      <a:pt x="17" y="35"/>
                    </a:lnTo>
                    <a:lnTo>
                      <a:pt x="11" y="40"/>
                    </a:lnTo>
                    <a:lnTo>
                      <a:pt x="11" y="35"/>
                    </a:lnTo>
                    <a:lnTo>
                      <a:pt x="6" y="35"/>
                    </a:lnTo>
                    <a:lnTo>
                      <a:pt x="6" y="29"/>
                    </a:lnTo>
                    <a:lnTo>
                      <a:pt x="0" y="23"/>
                    </a:lnTo>
                    <a:lnTo>
                      <a:pt x="6" y="17"/>
                    </a:lnTo>
                    <a:lnTo>
                      <a:pt x="6" y="12"/>
                    </a:lnTo>
                    <a:close/>
                    <a:moveTo>
                      <a:pt x="150" y="288"/>
                    </a:moveTo>
                    <a:lnTo>
                      <a:pt x="155" y="288"/>
                    </a:lnTo>
                    <a:lnTo>
                      <a:pt x="150" y="288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5" name="Freeform 416"/>
              <p:cNvSpPr>
                <a:spLocks noEditPoints="1"/>
              </p:cNvSpPr>
              <p:nvPr/>
            </p:nvSpPr>
            <p:spPr bwMode="auto">
              <a:xfrm>
                <a:off x="4758" y="2508"/>
                <a:ext cx="691" cy="754"/>
              </a:xfrm>
              <a:custGeom>
                <a:avLst/>
                <a:gdLst>
                  <a:gd name="T0" fmla="*/ 46 w 691"/>
                  <a:gd name="T1" fmla="*/ 253 h 754"/>
                  <a:gd name="T2" fmla="*/ 17 w 691"/>
                  <a:gd name="T3" fmla="*/ 190 h 754"/>
                  <a:gd name="T4" fmla="*/ 35 w 691"/>
                  <a:gd name="T5" fmla="*/ 173 h 754"/>
                  <a:gd name="T6" fmla="*/ 41 w 691"/>
                  <a:gd name="T7" fmla="*/ 161 h 754"/>
                  <a:gd name="T8" fmla="*/ 17 w 691"/>
                  <a:gd name="T9" fmla="*/ 127 h 754"/>
                  <a:gd name="T10" fmla="*/ 35 w 691"/>
                  <a:gd name="T11" fmla="*/ 121 h 754"/>
                  <a:gd name="T12" fmla="*/ 69 w 691"/>
                  <a:gd name="T13" fmla="*/ 167 h 754"/>
                  <a:gd name="T14" fmla="*/ 87 w 691"/>
                  <a:gd name="T15" fmla="*/ 196 h 754"/>
                  <a:gd name="T16" fmla="*/ 75 w 691"/>
                  <a:gd name="T17" fmla="*/ 190 h 754"/>
                  <a:gd name="T18" fmla="*/ 92 w 691"/>
                  <a:gd name="T19" fmla="*/ 201 h 754"/>
                  <a:gd name="T20" fmla="*/ 98 w 691"/>
                  <a:gd name="T21" fmla="*/ 224 h 754"/>
                  <a:gd name="T22" fmla="*/ 110 w 691"/>
                  <a:gd name="T23" fmla="*/ 253 h 754"/>
                  <a:gd name="T24" fmla="*/ 121 w 691"/>
                  <a:gd name="T25" fmla="*/ 276 h 754"/>
                  <a:gd name="T26" fmla="*/ 138 w 691"/>
                  <a:gd name="T27" fmla="*/ 288 h 754"/>
                  <a:gd name="T28" fmla="*/ 156 w 691"/>
                  <a:gd name="T29" fmla="*/ 305 h 754"/>
                  <a:gd name="T30" fmla="*/ 207 w 691"/>
                  <a:gd name="T31" fmla="*/ 362 h 754"/>
                  <a:gd name="T32" fmla="*/ 271 w 691"/>
                  <a:gd name="T33" fmla="*/ 426 h 754"/>
                  <a:gd name="T34" fmla="*/ 288 w 691"/>
                  <a:gd name="T35" fmla="*/ 437 h 754"/>
                  <a:gd name="T36" fmla="*/ 230 w 691"/>
                  <a:gd name="T37" fmla="*/ 432 h 754"/>
                  <a:gd name="T38" fmla="*/ 219 w 691"/>
                  <a:gd name="T39" fmla="*/ 483 h 754"/>
                  <a:gd name="T40" fmla="*/ 236 w 691"/>
                  <a:gd name="T41" fmla="*/ 552 h 754"/>
                  <a:gd name="T42" fmla="*/ 288 w 691"/>
                  <a:gd name="T43" fmla="*/ 593 h 754"/>
                  <a:gd name="T44" fmla="*/ 334 w 691"/>
                  <a:gd name="T45" fmla="*/ 621 h 754"/>
                  <a:gd name="T46" fmla="*/ 311 w 691"/>
                  <a:gd name="T47" fmla="*/ 616 h 754"/>
                  <a:gd name="T48" fmla="*/ 276 w 691"/>
                  <a:gd name="T49" fmla="*/ 650 h 754"/>
                  <a:gd name="T50" fmla="*/ 259 w 691"/>
                  <a:gd name="T51" fmla="*/ 673 h 754"/>
                  <a:gd name="T52" fmla="*/ 236 w 691"/>
                  <a:gd name="T53" fmla="*/ 610 h 754"/>
                  <a:gd name="T54" fmla="*/ 213 w 691"/>
                  <a:gd name="T55" fmla="*/ 541 h 754"/>
                  <a:gd name="T56" fmla="*/ 173 w 691"/>
                  <a:gd name="T57" fmla="*/ 483 h 754"/>
                  <a:gd name="T58" fmla="*/ 144 w 691"/>
                  <a:gd name="T59" fmla="*/ 420 h 754"/>
                  <a:gd name="T60" fmla="*/ 115 w 691"/>
                  <a:gd name="T61" fmla="*/ 357 h 754"/>
                  <a:gd name="T62" fmla="*/ 75 w 691"/>
                  <a:gd name="T63" fmla="*/ 311 h 754"/>
                  <a:gd name="T64" fmla="*/ 558 w 691"/>
                  <a:gd name="T65" fmla="*/ 604 h 754"/>
                  <a:gd name="T66" fmla="*/ 576 w 691"/>
                  <a:gd name="T67" fmla="*/ 575 h 754"/>
                  <a:gd name="T68" fmla="*/ 604 w 691"/>
                  <a:gd name="T69" fmla="*/ 552 h 754"/>
                  <a:gd name="T70" fmla="*/ 564 w 691"/>
                  <a:gd name="T71" fmla="*/ 604 h 754"/>
                  <a:gd name="T72" fmla="*/ 558 w 691"/>
                  <a:gd name="T73" fmla="*/ 662 h 754"/>
                  <a:gd name="T74" fmla="*/ 553 w 691"/>
                  <a:gd name="T75" fmla="*/ 621 h 754"/>
                  <a:gd name="T76" fmla="*/ 691 w 691"/>
                  <a:gd name="T77" fmla="*/ 52 h 754"/>
                  <a:gd name="T78" fmla="*/ 668 w 691"/>
                  <a:gd name="T79" fmla="*/ 63 h 754"/>
                  <a:gd name="T80" fmla="*/ 512 w 691"/>
                  <a:gd name="T81" fmla="*/ 708 h 754"/>
                  <a:gd name="T82" fmla="*/ 535 w 691"/>
                  <a:gd name="T83" fmla="*/ 667 h 754"/>
                  <a:gd name="T84" fmla="*/ 518 w 691"/>
                  <a:gd name="T85" fmla="*/ 713 h 754"/>
                  <a:gd name="T86" fmla="*/ 512 w 691"/>
                  <a:gd name="T87" fmla="*/ 742 h 754"/>
                  <a:gd name="T88" fmla="*/ 645 w 691"/>
                  <a:gd name="T89" fmla="*/ 455 h 754"/>
                  <a:gd name="T90" fmla="*/ 633 w 691"/>
                  <a:gd name="T91" fmla="*/ 501 h 754"/>
                  <a:gd name="T92" fmla="*/ 628 w 691"/>
                  <a:gd name="T93" fmla="*/ 478 h 754"/>
                  <a:gd name="T94" fmla="*/ 691 w 691"/>
                  <a:gd name="T95" fmla="*/ 132 h 754"/>
                  <a:gd name="T96" fmla="*/ 685 w 691"/>
                  <a:gd name="T97" fmla="*/ 17 h 754"/>
                  <a:gd name="T98" fmla="*/ 679 w 691"/>
                  <a:gd name="T99" fmla="*/ 339 h 754"/>
                  <a:gd name="T100" fmla="*/ 564 w 691"/>
                  <a:gd name="T101" fmla="*/ 708 h 754"/>
                  <a:gd name="T102" fmla="*/ 651 w 691"/>
                  <a:gd name="T103" fmla="*/ 17 h 754"/>
                  <a:gd name="T104" fmla="*/ 685 w 691"/>
                  <a:gd name="T105" fmla="*/ 184 h 754"/>
                  <a:gd name="T106" fmla="*/ 685 w 691"/>
                  <a:gd name="T107" fmla="*/ 282 h 754"/>
                  <a:gd name="T108" fmla="*/ 651 w 691"/>
                  <a:gd name="T109" fmla="*/ 121 h 754"/>
                  <a:gd name="T110" fmla="*/ 674 w 691"/>
                  <a:gd name="T111" fmla="*/ 184 h 754"/>
                  <a:gd name="T112" fmla="*/ 547 w 691"/>
                  <a:gd name="T113" fmla="*/ 754 h 754"/>
                  <a:gd name="T114" fmla="*/ 558 w 691"/>
                  <a:gd name="T115" fmla="*/ 731 h 754"/>
                  <a:gd name="T116" fmla="*/ 633 w 691"/>
                  <a:gd name="T117" fmla="*/ 414 h 754"/>
                  <a:gd name="T118" fmla="*/ 138 w 691"/>
                  <a:gd name="T119" fmla="*/ 282 h 754"/>
                  <a:gd name="T120" fmla="*/ 305 w 691"/>
                  <a:gd name="T121" fmla="*/ 455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91" h="754">
                    <a:moveTo>
                      <a:pt x="58" y="299"/>
                    </a:moveTo>
                    <a:lnTo>
                      <a:pt x="58" y="293"/>
                    </a:lnTo>
                    <a:lnTo>
                      <a:pt x="52" y="293"/>
                    </a:lnTo>
                    <a:lnTo>
                      <a:pt x="52" y="288"/>
                    </a:lnTo>
                    <a:lnTo>
                      <a:pt x="52" y="282"/>
                    </a:lnTo>
                    <a:lnTo>
                      <a:pt x="46" y="282"/>
                    </a:lnTo>
                    <a:lnTo>
                      <a:pt x="46" y="276"/>
                    </a:lnTo>
                    <a:lnTo>
                      <a:pt x="46" y="270"/>
                    </a:lnTo>
                    <a:lnTo>
                      <a:pt x="41" y="270"/>
                    </a:lnTo>
                    <a:lnTo>
                      <a:pt x="46" y="270"/>
                    </a:lnTo>
                    <a:lnTo>
                      <a:pt x="41" y="270"/>
                    </a:lnTo>
                    <a:lnTo>
                      <a:pt x="41" y="265"/>
                    </a:lnTo>
                    <a:lnTo>
                      <a:pt x="46" y="265"/>
                    </a:lnTo>
                    <a:lnTo>
                      <a:pt x="46" y="259"/>
                    </a:lnTo>
                    <a:lnTo>
                      <a:pt x="46" y="253"/>
                    </a:lnTo>
                    <a:lnTo>
                      <a:pt x="41" y="253"/>
                    </a:lnTo>
                    <a:lnTo>
                      <a:pt x="41" y="247"/>
                    </a:lnTo>
                    <a:lnTo>
                      <a:pt x="41" y="242"/>
                    </a:lnTo>
                    <a:lnTo>
                      <a:pt x="35" y="236"/>
                    </a:lnTo>
                    <a:lnTo>
                      <a:pt x="35" y="230"/>
                    </a:lnTo>
                    <a:lnTo>
                      <a:pt x="35" y="224"/>
                    </a:lnTo>
                    <a:lnTo>
                      <a:pt x="35" y="219"/>
                    </a:lnTo>
                    <a:lnTo>
                      <a:pt x="29" y="219"/>
                    </a:lnTo>
                    <a:lnTo>
                      <a:pt x="23" y="213"/>
                    </a:lnTo>
                    <a:lnTo>
                      <a:pt x="23" y="207"/>
                    </a:lnTo>
                    <a:lnTo>
                      <a:pt x="17" y="207"/>
                    </a:lnTo>
                    <a:lnTo>
                      <a:pt x="17" y="201"/>
                    </a:lnTo>
                    <a:lnTo>
                      <a:pt x="12" y="201"/>
                    </a:lnTo>
                    <a:lnTo>
                      <a:pt x="17" y="196"/>
                    </a:lnTo>
                    <a:lnTo>
                      <a:pt x="17" y="190"/>
                    </a:lnTo>
                    <a:lnTo>
                      <a:pt x="23" y="190"/>
                    </a:lnTo>
                    <a:lnTo>
                      <a:pt x="23" y="184"/>
                    </a:lnTo>
                    <a:lnTo>
                      <a:pt x="29" y="178"/>
                    </a:lnTo>
                    <a:lnTo>
                      <a:pt x="29" y="184"/>
                    </a:lnTo>
                    <a:lnTo>
                      <a:pt x="29" y="190"/>
                    </a:lnTo>
                    <a:lnTo>
                      <a:pt x="35" y="190"/>
                    </a:lnTo>
                    <a:lnTo>
                      <a:pt x="41" y="190"/>
                    </a:lnTo>
                    <a:lnTo>
                      <a:pt x="41" y="184"/>
                    </a:lnTo>
                    <a:lnTo>
                      <a:pt x="41" y="178"/>
                    </a:lnTo>
                    <a:lnTo>
                      <a:pt x="41" y="173"/>
                    </a:lnTo>
                    <a:lnTo>
                      <a:pt x="46" y="173"/>
                    </a:lnTo>
                    <a:lnTo>
                      <a:pt x="41" y="173"/>
                    </a:lnTo>
                    <a:lnTo>
                      <a:pt x="41" y="167"/>
                    </a:lnTo>
                    <a:lnTo>
                      <a:pt x="41" y="173"/>
                    </a:lnTo>
                    <a:lnTo>
                      <a:pt x="35" y="173"/>
                    </a:lnTo>
                    <a:lnTo>
                      <a:pt x="35" y="167"/>
                    </a:lnTo>
                    <a:lnTo>
                      <a:pt x="35" y="161"/>
                    </a:lnTo>
                    <a:lnTo>
                      <a:pt x="41" y="161"/>
                    </a:lnTo>
                    <a:lnTo>
                      <a:pt x="41" y="167"/>
                    </a:lnTo>
                    <a:lnTo>
                      <a:pt x="41" y="161"/>
                    </a:lnTo>
                    <a:lnTo>
                      <a:pt x="46" y="161"/>
                    </a:lnTo>
                    <a:lnTo>
                      <a:pt x="41" y="161"/>
                    </a:lnTo>
                    <a:lnTo>
                      <a:pt x="46" y="161"/>
                    </a:lnTo>
                    <a:lnTo>
                      <a:pt x="41" y="161"/>
                    </a:lnTo>
                    <a:lnTo>
                      <a:pt x="46" y="155"/>
                    </a:lnTo>
                    <a:lnTo>
                      <a:pt x="41" y="155"/>
                    </a:lnTo>
                    <a:lnTo>
                      <a:pt x="41" y="150"/>
                    </a:lnTo>
                    <a:lnTo>
                      <a:pt x="35" y="150"/>
                    </a:lnTo>
                    <a:lnTo>
                      <a:pt x="35" y="155"/>
                    </a:lnTo>
                    <a:lnTo>
                      <a:pt x="41" y="161"/>
                    </a:lnTo>
                    <a:lnTo>
                      <a:pt x="35" y="161"/>
                    </a:lnTo>
                    <a:lnTo>
                      <a:pt x="35" y="155"/>
                    </a:lnTo>
                    <a:lnTo>
                      <a:pt x="35" y="150"/>
                    </a:lnTo>
                    <a:lnTo>
                      <a:pt x="35" y="144"/>
                    </a:lnTo>
                    <a:lnTo>
                      <a:pt x="29" y="144"/>
                    </a:lnTo>
                    <a:lnTo>
                      <a:pt x="23" y="138"/>
                    </a:lnTo>
                    <a:lnTo>
                      <a:pt x="17" y="138"/>
                    </a:lnTo>
                    <a:lnTo>
                      <a:pt x="12" y="138"/>
                    </a:lnTo>
                    <a:lnTo>
                      <a:pt x="12" y="132"/>
                    </a:lnTo>
                    <a:lnTo>
                      <a:pt x="6" y="132"/>
                    </a:lnTo>
                    <a:lnTo>
                      <a:pt x="6" y="127"/>
                    </a:lnTo>
                    <a:lnTo>
                      <a:pt x="0" y="127"/>
                    </a:lnTo>
                    <a:lnTo>
                      <a:pt x="6" y="127"/>
                    </a:lnTo>
                    <a:lnTo>
                      <a:pt x="12" y="127"/>
                    </a:lnTo>
                    <a:lnTo>
                      <a:pt x="17" y="127"/>
                    </a:lnTo>
                    <a:lnTo>
                      <a:pt x="12" y="127"/>
                    </a:lnTo>
                    <a:lnTo>
                      <a:pt x="17" y="121"/>
                    </a:lnTo>
                    <a:lnTo>
                      <a:pt x="17" y="127"/>
                    </a:lnTo>
                    <a:lnTo>
                      <a:pt x="17" y="121"/>
                    </a:lnTo>
                    <a:lnTo>
                      <a:pt x="23" y="121"/>
                    </a:lnTo>
                    <a:lnTo>
                      <a:pt x="17" y="121"/>
                    </a:lnTo>
                    <a:lnTo>
                      <a:pt x="17" y="115"/>
                    </a:lnTo>
                    <a:lnTo>
                      <a:pt x="12" y="115"/>
                    </a:lnTo>
                    <a:lnTo>
                      <a:pt x="17" y="115"/>
                    </a:lnTo>
                    <a:lnTo>
                      <a:pt x="17" y="109"/>
                    </a:lnTo>
                    <a:lnTo>
                      <a:pt x="17" y="115"/>
                    </a:lnTo>
                    <a:lnTo>
                      <a:pt x="23" y="115"/>
                    </a:lnTo>
                    <a:lnTo>
                      <a:pt x="23" y="121"/>
                    </a:lnTo>
                    <a:lnTo>
                      <a:pt x="29" y="121"/>
                    </a:lnTo>
                    <a:lnTo>
                      <a:pt x="35" y="121"/>
                    </a:lnTo>
                    <a:lnTo>
                      <a:pt x="35" y="127"/>
                    </a:lnTo>
                    <a:lnTo>
                      <a:pt x="41" y="127"/>
                    </a:lnTo>
                    <a:lnTo>
                      <a:pt x="41" y="132"/>
                    </a:lnTo>
                    <a:lnTo>
                      <a:pt x="41" y="138"/>
                    </a:lnTo>
                    <a:lnTo>
                      <a:pt x="41" y="144"/>
                    </a:lnTo>
                    <a:lnTo>
                      <a:pt x="46" y="150"/>
                    </a:lnTo>
                    <a:lnTo>
                      <a:pt x="52" y="150"/>
                    </a:lnTo>
                    <a:lnTo>
                      <a:pt x="52" y="155"/>
                    </a:lnTo>
                    <a:lnTo>
                      <a:pt x="58" y="161"/>
                    </a:lnTo>
                    <a:lnTo>
                      <a:pt x="58" y="167"/>
                    </a:lnTo>
                    <a:lnTo>
                      <a:pt x="58" y="161"/>
                    </a:lnTo>
                    <a:lnTo>
                      <a:pt x="64" y="167"/>
                    </a:lnTo>
                    <a:lnTo>
                      <a:pt x="64" y="173"/>
                    </a:lnTo>
                    <a:lnTo>
                      <a:pt x="64" y="167"/>
                    </a:lnTo>
                    <a:lnTo>
                      <a:pt x="69" y="167"/>
                    </a:lnTo>
                    <a:lnTo>
                      <a:pt x="64" y="167"/>
                    </a:lnTo>
                    <a:lnTo>
                      <a:pt x="64" y="173"/>
                    </a:lnTo>
                    <a:lnTo>
                      <a:pt x="69" y="173"/>
                    </a:lnTo>
                    <a:lnTo>
                      <a:pt x="64" y="173"/>
                    </a:lnTo>
                    <a:lnTo>
                      <a:pt x="69" y="173"/>
                    </a:lnTo>
                    <a:lnTo>
                      <a:pt x="75" y="173"/>
                    </a:lnTo>
                    <a:lnTo>
                      <a:pt x="75" y="178"/>
                    </a:lnTo>
                    <a:lnTo>
                      <a:pt x="81" y="178"/>
                    </a:lnTo>
                    <a:lnTo>
                      <a:pt x="81" y="184"/>
                    </a:lnTo>
                    <a:lnTo>
                      <a:pt x="87" y="190"/>
                    </a:lnTo>
                    <a:lnTo>
                      <a:pt x="87" y="196"/>
                    </a:lnTo>
                    <a:lnTo>
                      <a:pt x="92" y="196"/>
                    </a:lnTo>
                    <a:lnTo>
                      <a:pt x="92" y="201"/>
                    </a:lnTo>
                    <a:lnTo>
                      <a:pt x="92" y="196"/>
                    </a:lnTo>
                    <a:lnTo>
                      <a:pt x="87" y="196"/>
                    </a:lnTo>
                    <a:lnTo>
                      <a:pt x="87" y="190"/>
                    </a:lnTo>
                    <a:lnTo>
                      <a:pt x="81" y="190"/>
                    </a:lnTo>
                    <a:lnTo>
                      <a:pt x="87" y="190"/>
                    </a:lnTo>
                    <a:lnTo>
                      <a:pt x="81" y="190"/>
                    </a:lnTo>
                    <a:lnTo>
                      <a:pt x="81" y="184"/>
                    </a:lnTo>
                    <a:lnTo>
                      <a:pt x="75" y="184"/>
                    </a:lnTo>
                    <a:lnTo>
                      <a:pt x="75" y="178"/>
                    </a:lnTo>
                    <a:lnTo>
                      <a:pt x="69" y="178"/>
                    </a:lnTo>
                    <a:lnTo>
                      <a:pt x="75" y="178"/>
                    </a:lnTo>
                    <a:lnTo>
                      <a:pt x="75" y="173"/>
                    </a:lnTo>
                    <a:lnTo>
                      <a:pt x="69" y="173"/>
                    </a:lnTo>
                    <a:lnTo>
                      <a:pt x="69" y="178"/>
                    </a:lnTo>
                    <a:lnTo>
                      <a:pt x="69" y="184"/>
                    </a:lnTo>
                    <a:lnTo>
                      <a:pt x="75" y="184"/>
                    </a:lnTo>
                    <a:lnTo>
                      <a:pt x="75" y="190"/>
                    </a:lnTo>
                    <a:lnTo>
                      <a:pt x="81" y="190"/>
                    </a:lnTo>
                    <a:lnTo>
                      <a:pt x="81" y="196"/>
                    </a:lnTo>
                    <a:lnTo>
                      <a:pt x="87" y="196"/>
                    </a:lnTo>
                    <a:lnTo>
                      <a:pt x="87" y="201"/>
                    </a:lnTo>
                    <a:lnTo>
                      <a:pt x="92" y="201"/>
                    </a:lnTo>
                    <a:lnTo>
                      <a:pt x="92" y="207"/>
                    </a:lnTo>
                    <a:lnTo>
                      <a:pt x="92" y="201"/>
                    </a:lnTo>
                    <a:lnTo>
                      <a:pt x="92" y="196"/>
                    </a:lnTo>
                    <a:lnTo>
                      <a:pt x="87" y="196"/>
                    </a:lnTo>
                    <a:lnTo>
                      <a:pt x="92" y="196"/>
                    </a:lnTo>
                    <a:lnTo>
                      <a:pt x="92" y="201"/>
                    </a:lnTo>
                    <a:lnTo>
                      <a:pt x="92" y="207"/>
                    </a:lnTo>
                    <a:lnTo>
                      <a:pt x="98" y="207"/>
                    </a:lnTo>
                    <a:lnTo>
                      <a:pt x="92" y="207"/>
                    </a:lnTo>
                    <a:lnTo>
                      <a:pt x="92" y="201"/>
                    </a:lnTo>
                    <a:lnTo>
                      <a:pt x="98" y="207"/>
                    </a:lnTo>
                    <a:lnTo>
                      <a:pt x="98" y="213"/>
                    </a:lnTo>
                    <a:lnTo>
                      <a:pt x="104" y="219"/>
                    </a:lnTo>
                    <a:lnTo>
                      <a:pt x="104" y="224"/>
                    </a:lnTo>
                    <a:lnTo>
                      <a:pt x="104" y="230"/>
                    </a:lnTo>
                    <a:lnTo>
                      <a:pt x="110" y="230"/>
                    </a:lnTo>
                    <a:lnTo>
                      <a:pt x="110" y="236"/>
                    </a:lnTo>
                    <a:lnTo>
                      <a:pt x="110" y="242"/>
                    </a:lnTo>
                    <a:lnTo>
                      <a:pt x="104" y="242"/>
                    </a:lnTo>
                    <a:lnTo>
                      <a:pt x="104" y="236"/>
                    </a:lnTo>
                    <a:lnTo>
                      <a:pt x="104" y="230"/>
                    </a:lnTo>
                    <a:lnTo>
                      <a:pt x="104" y="224"/>
                    </a:lnTo>
                    <a:lnTo>
                      <a:pt x="104" y="219"/>
                    </a:lnTo>
                    <a:lnTo>
                      <a:pt x="98" y="219"/>
                    </a:lnTo>
                    <a:lnTo>
                      <a:pt x="98" y="224"/>
                    </a:lnTo>
                    <a:lnTo>
                      <a:pt x="104" y="224"/>
                    </a:lnTo>
                    <a:lnTo>
                      <a:pt x="98" y="224"/>
                    </a:lnTo>
                    <a:lnTo>
                      <a:pt x="104" y="224"/>
                    </a:lnTo>
                    <a:lnTo>
                      <a:pt x="98" y="224"/>
                    </a:lnTo>
                    <a:lnTo>
                      <a:pt x="104" y="224"/>
                    </a:lnTo>
                    <a:lnTo>
                      <a:pt x="98" y="224"/>
                    </a:lnTo>
                    <a:lnTo>
                      <a:pt x="104" y="224"/>
                    </a:lnTo>
                    <a:lnTo>
                      <a:pt x="104" y="230"/>
                    </a:lnTo>
                    <a:lnTo>
                      <a:pt x="104" y="236"/>
                    </a:lnTo>
                    <a:lnTo>
                      <a:pt x="104" y="242"/>
                    </a:lnTo>
                    <a:lnTo>
                      <a:pt x="104" y="236"/>
                    </a:lnTo>
                    <a:lnTo>
                      <a:pt x="104" y="242"/>
                    </a:lnTo>
                    <a:lnTo>
                      <a:pt x="110" y="242"/>
                    </a:lnTo>
                    <a:lnTo>
                      <a:pt x="110" y="247"/>
                    </a:lnTo>
                    <a:lnTo>
                      <a:pt x="110" y="253"/>
                    </a:lnTo>
                    <a:lnTo>
                      <a:pt x="115" y="253"/>
                    </a:lnTo>
                    <a:lnTo>
                      <a:pt x="115" y="259"/>
                    </a:lnTo>
                    <a:lnTo>
                      <a:pt x="115" y="253"/>
                    </a:lnTo>
                    <a:lnTo>
                      <a:pt x="110" y="253"/>
                    </a:lnTo>
                    <a:lnTo>
                      <a:pt x="110" y="259"/>
                    </a:lnTo>
                    <a:lnTo>
                      <a:pt x="110" y="253"/>
                    </a:lnTo>
                    <a:lnTo>
                      <a:pt x="115" y="259"/>
                    </a:lnTo>
                    <a:lnTo>
                      <a:pt x="115" y="265"/>
                    </a:lnTo>
                    <a:lnTo>
                      <a:pt x="115" y="270"/>
                    </a:lnTo>
                    <a:lnTo>
                      <a:pt x="121" y="270"/>
                    </a:lnTo>
                    <a:lnTo>
                      <a:pt x="127" y="270"/>
                    </a:lnTo>
                    <a:lnTo>
                      <a:pt x="121" y="270"/>
                    </a:lnTo>
                    <a:lnTo>
                      <a:pt x="121" y="276"/>
                    </a:lnTo>
                    <a:lnTo>
                      <a:pt x="121" y="282"/>
                    </a:lnTo>
                    <a:lnTo>
                      <a:pt x="121" y="276"/>
                    </a:lnTo>
                    <a:lnTo>
                      <a:pt x="127" y="276"/>
                    </a:lnTo>
                    <a:lnTo>
                      <a:pt x="121" y="270"/>
                    </a:lnTo>
                    <a:lnTo>
                      <a:pt x="127" y="270"/>
                    </a:lnTo>
                    <a:lnTo>
                      <a:pt x="121" y="270"/>
                    </a:lnTo>
                    <a:lnTo>
                      <a:pt x="127" y="270"/>
                    </a:lnTo>
                    <a:lnTo>
                      <a:pt x="121" y="270"/>
                    </a:lnTo>
                    <a:lnTo>
                      <a:pt x="127" y="270"/>
                    </a:lnTo>
                    <a:lnTo>
                      <a:pt x="133" y="276"/>
                    </a:lnTo>
                    <a:lnTo>
                      <a:pt x="133" y="282"/>
                    </a:lnTo>
                    <a:lnTo>
                      <a:pt x="133" y="288"/>
                    </a:lnTo>
                    <a:lnTo>
                      <a:pt x="133" y="293"/>
                    </a:lnTo>
                    <a:lnTo>
                      <a:pt x="138" y="293"/>
                    </a:lnTo>
                    <a:lnTo>
                      <a:pt x="144" y="293"/>
                    </a:lnTo>
                    <a:lnTo>
                      <a:pt x="144" y="288"/>
                    </a:lnTo>
                    <a:lnTo>
                      <a:pt x="138" y="288"/>
                    </a:lnTo>
                    <a:lnTo>
                      <a:pt x="138" y="282"/>
                    </a:lnTo>
                    <a:lnTo>
                      <a:pt x="144" y="288"/>
                    </a:lnTo>
                    <a:lnTo>
                      <a:pt x="144" y="293"/>
                    </a:lnTo>
                    <a:lnTo>
                      <a:pt x="150" y="293"/>
                    </a:lnTo>
                    <a:lnTo>
                      <a:pt x="144" y="288"/>
                    </a:lnTo>
                    <a:lnTo>
                      <a:pt x="150" y="293"/>
                    </a:lnTo>
                    <a:lnTo>
                      <a:pt x="150" y="299"/>
                    </a:lnTo>
                    <a:lnTo>
                      <a:pt x="156" y="299"/>
                    </a:lnTo>
                    <a:lnTo>
                      <a:pt x="150" y="299"/>
                    </a:lnTo>
                    <a:lnTo>
                      <a:pt x="150" y="305"/>
                    </a:lnTo>
                    <a:lnTo>
                      <a:pt x="150" y="299"/>
                    </a:lnTo>
                    <a:lnTo>
                      <a:pt x="156" y="299"/>
                    </a:lnTo>
                    <a:lnTo>
                      <a:pt x="156" y="305"/>
                    </a:lnTo>
                    <a:lnTo>
                      <a:pt x="161" y="305"/>
                    </a:lnTo>
                    <a:lnTo>
                      <a:pt x="156" y="305"/>
                    </a:lnTo>
                    <a:lnTo>
                      <a:pt x="156" y="299"/>
                    </a:lnTo>
                    <a:lnTo>
                      <a:pt x="161" y="305"/>
                    </a:lnTo>
                    <a:lnTo>
                      <a:pt x="161" y="311"/>
                    </a:lnTo>
                    <a:lnTo>
                      <a:pt x="167" y="311"/>
                    </a:lnTo>
                    <a:lnTo>
                      <a:pt x="167" y="316"/>
                    </a:lnTo>
                    <a:lnTo>
                      <a:pt x="173" y="322"/>
                    </a:lnTo>
                    <a:lnTo>
                      <a:pt x="179" y="328"/>
                    </a:lnTo>
                    <a:lnTo>
                      <a:pt x="179" y="334"/>
                    </a:lnTo>
                    <a:lnTo>
                      <a:pt x="184" y="334"/>
                    </a:lnTo>
                    <a:lnTo>
                      <a:pt x="184" y="339"/>
                    </a:lnTo>
                    <a:lnTo>
                      <a:pt x="190" y="339"/>
                    </a:lnTo>
                    <a:lnTo>
                      <a:pt x="190" y="345"/>
                    </a:lnTo>
                    <a:lnTo>
                      <a:pt x="196" y="351"/>
                    </a:lnTo>
                    <a:lnTo>
                      <a:pt x="202" y="357"/>
                    </a:lnTo>
                    <a:lnTo>
                      <a:pt x="207" y="362"/>
                    </a:lnTo>
                    <a:lnTo>
                      <a:pt x="213" y="368"/>
                    </a:lnTo>
                    <a:lnTo>
                      <a:pt x="219" y="368"/>
                    </a:lnTo>
                    <a:lnTo>
                      <a:pt x="225" y="374"/>
                    </a:lnTo>
                    <a:lnTo>
                      <a:pt x="225" y="380"/>
                    </a:lnTo>
                    <a:lnTo>
                      <a:pt x="230" y="380"/>
                    </a:lnTo>
                    <a:lnTo>
                      <a:pt x="230" y="385"/>
                    </a:lnTo>
                    <a:lnTo>
                      <a:pt x="236" y="385"/>
                    </a:lnTo>
                    <a:lnTo>
                      <a:pt x="236" y="391"/>
                    </a:lnTo>
                    <a:lnTo>
                      <a:pt x="242" y="397"/>
                    </a:lnTo>
                    <a:lnTo>
                      <a:pt x="248" y="397"/>
                    </a:lnTo>
                    <a:lnTo>
                      <a:pt x="248" y="403"/>
                    </a:lnTo>
                    <a:lnTo>
                      <a:pt x="253" y="408"/>
                    </a:lnTo>
                    <a:lnTo>
                      <a:pt x="259" y="414"/>
                    </a:lnTo>
                    <a:lnTo>
                      <a:pt x="265" y="420"/>
                    </a:lnTo>
                    <a:lnTo>
                      <a:pt x="271" y="426"/>
                    </a:lnTo>
                    <a:lnTo>
                      <a:pt x="276" y="426"/>
                    </a:lnTo>
                    <a:lnTo>
                      <a:pt x="276" y="432"/>
                    </a:lnTo>
                    <a:lnTo>
                      <a:pt x="282" y="432"/>
                    </a:lnTo>
                    <a:lnTo>
                      <a:pt x="288" y="432"/>
                    </a:lnTo>
                    <a:lnTo>
                      <a:pt x="294" y="432"/>
                    </a:lnTo>
                    <a:lnTo>
                      <a:pt x="294" y="437"/>
                    </a:lnTo>
                    <a:lnTo>
                      <a:pt x="294" y="443"/>
                    </a:lnTo>
                    <a:lnTo>
                      <a:pt x="299" y="443"/>
                    </a:lnTo>
                    <a:lnTo>
                      <a:pt x="305" y="443"/>
                    </a:lnTo>
                    <a:lnTo>
                      <a:pt x="299" y="443"/>
                    </a:lnTo>
                    <a:lnTo>
                      <a:pt x="299" y="449"/>
                    </a:lnTo>
                    <a:lnTo>
                      <a:pt x="299" y="443"/>
                    </a:lnTo>
                    <a:lnTo>
                      <a:pt x="294" y="443"/>
                    </a:lnTo>
                    <a:lnTo>
                      <a:pt x="294" y="437"/>
                    </a:lnTo>
                    <a:lnTo>
                      <a:pt x="288" y="437"/>
                    </a:lnTo>
                    <a:lnTo>
                      <a:pt x="288" y="432"/>
                    </a:lnTo>
                    <a:lnTo>
                      <a:pt x="282" y="432"/>
                    </a:lnTo>
                    <a:lnTo>
                      <a:pt x="276" y="432"/>
                    </a:lnTo>
                    <a:lnTo>
                      <a:pt x="271" y="432"/>
                    </a:lnTo>
                    <a:lnTo>
                      <a:pt x="271" y="426"/>
                    </a:lnTo>
                    <a:lnTo>
                      <a:pt x="265" y="426"/>
                    </a:lnTo>
                    <a:lnTo>
                      <a:pt x="259" y="426"/>
                    </a:lnTo>
                    <a:lnTo>
                      <a:pt x="259" y="420"/>
                    </a:lnTo>
                    <a:lnTo>
                      <a:pt x="253" y="420"/>
                    </a:lnTo>
                    <a:lnTo>
                      <a:pt x="248" y="420"/>
                    </a:lnTo>
                    <a:lnTo>
                      <a:pt x="248" y="426"/>
                    </a:lnTo>
                    <a:lnTo>
                      <a:pt x="242" y="426"/>
                    </a:lnTo>
                    <a:lnTo>
                      <a:pt x="236" y="426"/>
                    </a:lnTo>
                    <a:lnTo>
                      <a:pt x="230" y="426"/>
                    </a:lnTo>
                    <a:lnTo>
                      <a:pt x="230" y="432"/>
                    </a:lnTo>
                    <a:lnTo>
                      <a:pt x="225" y="432"/>
                    </a:lnTo>
                    <a:lnTo>
                      <a:pt x="219" y="432"/>
                    </a:lnTo>
                    <a:lnTo>
                      <a:pt x="219" y="437"/>
                    </a:lnTo>
                    <a:lnTo>
                      <a:pt x="213" y="437"/>
                    </a:lnTo>
                    <a:lnTo>
                      <a:pt x="213" y="443"/>
                    </a:lnTo>
                    <a:lnTo>
                      <a:pt x="213" y="449"/>
                    </a:lnTo>
                    <a:lnTo>
                      <a:pt x="207" y="449"/>
                    </a:lnTo>
                    <a:lnTo>
                      <a:pt x="207" y="455"/>
                    </a:lnTo>
                    <a:lnTo>
                      <a:pt x="207" y="460"/>
                    </a:lnTo>
                    <a:lnTo>
                      <a:pt x="213" y="460"/>
                    </a:lnTo>
                    <a:lnTo>
                      <a:pt x="213" y="466"/>
                    </a:lnTo>
                    <a:lnTo>
                      <a:pt x="219" y="466"/>
                    </a:lnTo>
                    <a:lnTo>
                      <a:pt x="219" y="472"/>
                    </a:lnTo>
                    <a:lnTo>
                      <a:pt x="219" y="478"/>
                    </a:lnTo>
                    <a:lnTo>
                      <a:pt x="219" y="483"/>
                    </a:lnTo>
                    <a:lnTo>
                      <a:pt x="219" y="489"/>
                    </a:lnTo>
                    <a:lnTo>
                      <a:pt x="219" y="495"/>
                    </a:lnTo>
                    <a:lnTo>
                      <a:pt x="219" y="501"/>
                    </a:lnTo>
                    <a:lnTo>
                      <a:pt x="219" y="506"/>
                    </a:lnTo>
                    <a:lnTo>
                      <a:pt x="225" y="506"/>
                    </a:lnTo>
                    <a:lnTo>
                      <a:pt x="225" y="512"/>
                    </a:lnTo>
                    <a:lnTo>
                      <a:pt x="225" y="518"/>
                    </a:lnTo>
                    <a:lnTo>
                      <a:pt x="225" y="524"/>
                    </a:lnTo>
                    <a:lnTo>
                      <a:pt x="225" y="529"/>
                    </a:lnTo>
                    <a:lnTo>
                      <a:pt x="225" y="535"/>
                    </a:lnTo>
                    <a:lnTo>
                      <a:pt x="230" y="535"/>
                    </a:lnTo>
                    <a:lnTo>
                      <a:pt x="230" y="541"/>
                    </a:lnTo>
                    <a:lnTo>
                      <a:pt x="230" y="547"/>
                    </a:lnTo>
                    <a:lnTo>
                      <a:pt x="236" y="547"/>
                    </a:lnTo>
                    <a:lnTo>
                      <a:pt x="236" y="552"/>
                    </a:lnTo>
                    <a:lnTo>
                      <a:pt x="236" y="558"/>
                    </a:lnTo>
                    <a:lnTo>
                      <a:pt x="242" y="558"/>
                    </a:lnTo>
                    <a:lnTo>
                      <a:pt x="242" y="564"/>
                    </a:lnTo>
                    <a:lnTo>
                      <a:pt x="248" y="564"/>
                    </a:lnTo>
                    <a:lnTo>
                      <a:pt x="253" y="570"/>
                    </a:lnTo>
                    <a:lnTo>
                      <a:pt x="259" y="570"/>
                    </a:lnTo>
                    <a:lnTo>
                      <a:pt x="265" y="570"/>
                    </a:lnTo>
                    <a:lnTo>
                      <a:pt x="271" y="570"/>
                    </a:lnTo>
                    <a:lnTo>
                      <a:pt x="271" y="575"/>
                    </a:lnTo>
                    <a:lnTo>
                      <a:pt x="276" y="575"/>
                    </a:lnTo>
                    <a:lnTo>
                      <a:pt x="276" y="581"/>
                    </a:lnTo>
                    <a:lnTo>
                      <a:pt x="282" y="581"/>
                    </a:lnTo>
                    <a:lnTo>
                      <a:pt x="282" y="587"/>
                    </a:lnTo>
                    <a:lnTo>
                      <a:pt x="282" y="593"/>
                    </a:lnTo>
                    <a:lnTo>
                      <a:pt x="288" y="593"/>
                    </a:lnTo>
                    <a:lnTo>
                      <a:pt x="288" y="598"/>
                    </a:lnTo>
                    <a:lnTo>
                      <a:pt x="294" y="598"/>
                    </a:lnTo>
                    <a:lnTo>
                      <a:pt x="299" y="598"/>
                    </a:lnTo>
                    <a:lnTo>
                      <a:pt x="305" y="598"/>
                    </a:lnTo>
                    <a:lnTo>
                      <a:pt x="311" y="598"/>
                    </a:lnTo>
                    <a:lnTo>
                      <a:pt x="311" y="593"/>
                    </a:lnTo>
                    <a:lnTo>
                      <a:pt x="311" y="598"/>
                    </a:lnTo>
                    <a:lnTo>
                      <a:pt x="317" y="598"/>
                    </a:lnTo>
                    <a:lnTo>
                      <a:pt x="317" y="604"/>
                    </a:lnTo>
                    <a:lnTo>
                      <a:pt x="322" y="604"/>
                    </a:lnTo>
                    <a:lnTo>
                      <a:pt x="322" y="610"/>
                    </a:lnTo>
                    <a:lnTo>
                      <a:pt x="322" y="616"/>
                    </a:lnTo>
                    <a:lnTo>
                      <a:pt x="328" y="616"/>
                    </a:lnTo>
                    <a:lnTo>
                      <a:pt x="328" y="621"/>
                    </a:lnTo>
                    <a:lnTo>
                      <a:pt x="334" y="621"/>
                    </a:lnTo>
                    <a:lnTo>
                      <a:pt x="334" y="627"/>
                    </a:lnTo>
                    <a:lnTo>
                      <a:pt x="334" y="633"/>
                    </a:lnTo>
                    <a:lnTo>
                      <a:pt x="334" y="639"/>
                    </a:lnTo>
                    <a:lnTo>
                      <a:pt x="334" y="644"/>
                    </a:lnTo>
                    <a:lnTo>
                      <a:pt x="334" y="650"/>
                    </a:lnTo>
                    <a:lnTo>
                      <a:pt x="334" y="644"/>
                    </a:lnTo>
                    <a:lnTo>
                      <a:pt x="334" y="639"/>
                    </a:lnTo>
                    <a:lnTo>
                      <a:pt x="328" y="639"/>
                    </a:lnTo>
                    <a:lnTo>
                      <a:pt x="328" y="633"/>
                    </a:lnTo>
                    <a:lnTo>
                      <a:pt x="322" y="633"/>
                    </a:lnTo>
                    <a:lnTo>
                      <a:pt x="322" y="627"/>
                    </a:lnTo>
                    <a:lnTo>
                      <a:pt x="317" y="627"/>
                    </a:lnTo>
                    <a:lnTo>
                      <a:pt x="317" y="621"/>
                    </a:lnTo>
                    <a:lnTo>
                      <a:pt x="311" y="621"/>
                    </a:lnTo>
                    <a:lnTo>
                      <a:pt x="311" y="616"/>
                    </a:lnTo>
                    <a:lnTo>
                      <a:pt x="305" y="616"/>
                    </a:lnTo>
                    <a:lnTo>
                      <a:pt x="299" y="621"/>
                    </a:lnTo>
                    <a:lnTo>
                      <a:pt x="294" y="621"/>
                    </a:lnTo>
                    <a:lnTo>
                      <a:pt x="288" y="621"/>
                    </a:lnTo>
                    <a:lnTo>
                      <a:pt x="288" y="627"/>
                    </a:lnTo>
                    <a:lnTo>
                      <a:pt x="288" y="621"/>
                    </a:lnTo>
                    <a:lnTo>
                      <a:pt x="282" y="621"/>
                    </a:lnTo>
                    <a:lnTo>
                      <a:pt x="282" y="616"/>
                    </a:lnTo>
                    <a:lnTo>
                      <a:pt x="276" y="616"/>
                    </a:lnTo>
                    <a:lnTo>
                      <a:pt x="276" y="621"/>
                    </a:lnTo>
                    <a:lnTo>
                      <a:pt x="271" y="627"/>
                    </a:lnTo>
                    <a:lnTo>
                      <a:pt x="271" y="633"/>
                    </a:lnTo>
                    <a:lnTo>
                      <a:pt x="271" y="639"/>
                    </a:lnTo>
                    <a:lnTo>
                      <a:pt x="271" y="644"/>
                    </a:lnTo>
                    <a:lnTo>
                      <a:pt x="276" y="650"/>
                    </a:lnTo>
                    <a:lnTo>
                      <a:pt x="276" y="656"/>
                    </a:lnTo>
                    <a:lnTo>
                      <a:pt x="276" y="662"/>
                    </a:lnTo>
                    <a:lnTo>
                      <a:pt x="276" y="667"/>
                    </a:lnTo>
                    <a:lnTo>
                      <a:pt x="276" y="673"/>
                    </a:lnTo>
                    <a:lnTo>
                      <a:pt x="282" y="679"/>
                    </a:lnTo>
                    <a:lnTo>
                      <a:pt x="276" y="679"/>
                    </a:lnTo>
                    <a:lnTo>
                      <a:pt x="276" y="685"/>
                    </a:lnTo>
                    <a:lnTo>
                      <a:pt x="282" y="690"/>
                    </a:lnTo>
                    <a:lnTo>
                      <a:pt x="276" y="690"/>
                    </a:lnTo>
                    <a:lnTo>
                      <a:pt x="276" y="685"/>
                    </a:lnTo>
                    <a:lnTo>
                      <a:pt x="271" y="685"/>
                    </a:lnTo>
                    <a:lnTo>
                      <a:pt x="265" y="685"/>
                    </a:lnTo>
                    <a:lnTo>
                      <a:pt x="265" y="679"/>
                    </a:lnTo>
                    <a:lnTo>
                      <a:pt x="265" y="673"/>
                    </a:lnTo>
                    <a:lnTo>
                      <a:pt x="259" y="673"/>
                    </a:lnTo>
                    <a:lnTo>
                      <a:pt x="259" y="667"/>
                    </a:lnTo>
                    <a:lnTo>
                      <a:pt x="253" y="662"/>
                    </a:lnTo>
                    <a:lnTo>
                      <a:pt x="248" y="656"/>
                    </a:lnTo>
                    <a:lnTo>
                      <a:pt x="248" y="650"/>
                    </a:lnTo>
                    <a:lnTo>
                      <a:pt x="242" y="650"/>
                    </a:lnTo>
                    <a:lnTo>
                      <a:pt x="242" y="644"/>
                    </a:lnTo>
                    <a:lnTo>
                      <a:pt x="242" y="639"/>
                    </a:lnTo>
                    <a:lnTo>
                      <a:pt x="242" y="633"/>
                    </a:lnTo>
                    <a:lnTo>
                      <a:pt x="242" y="627"/>
                    </a:lnTo>
                    <a:lnTo>
                      <a:pt x="242" y="621"/>
                    </a:lnTo>
                    <a:lnTo>
                      <a:pt x="242" y="616"/>
                    </a:lnTo>
                    <a:lnTo>
                      <a:pt x="236" y="616"/>
                    </a:lnTo>
                    <a:lnTo>
                      <a:pt x="242" y="616"/>
                    </a:lnTo>
                    <a:lnTo>
                      <a:pt x="236" y="616"/>
                    </a:lnTo>
                    <a:lnTo>
                      <a:pt x="236" y="610"/>
                    </a:lnTo>
                    <a:lnTo>
                      <a:pt x="236" y="604"/>
                    </a:lnTo>
                    <a:lnTo>
                      <a:pt x="230" y="604"/>
                    </a:lnTo>
                    <a:lnTo>
                      <a:pt x="230" y="598"/>
                    </a:lnTo>
                    <a:lnTo>
                      <a:pt x="225" y="598"/>
                    </a:lnTo>
                    <a:lnTo>
                      <a:pt x="225" y="593"/>
                    </a:lnTo>
                    <a:lnTo>
                      <a:pt x="225" y="587"/>
                    </a:lnTo>
                    <a:lnTo>
                      <a:pt x="219" y="587"/>
                    </a:lnTo>
                    <a:lnTo>
                      <a:pt x="219" y="581"/>
                    </a:lnTo>
                    <a:lnTo>
                      <a:pt x="219" y="575"/>
                    </a:lnTo>
                    <a:lnTo>
                      <a:pt x="213" y="570"/>
                    </a:lnTo>
                    <a:lnTo>
                      <a:pt x="213" y="564"/>
                    </a:lnTo>
                    <a:lnTo>
                      <a:pt x="213" y="558"/>
                    </a:lnTo>
                    <a:lnTo>
                      <a:pt x="213" y="552"/>
                    </a:lnTo>
                    <a:lnTo>
                      <a:pt x="213" y="547"/>
                    </a:lnTo>
                    <a:lnTo>
                      <a:pt x="213" y="541"/>
                    </a:lnTo>
                    <a:lnTo>
                      <a:pt x="207" y="541"/>
                    </a:lnTo>
                    <a:lnTo>
                      <a:pt x="207" y="535"/>
                    </a:lnTo>
                    <a:lnTo>
                      <a:pt x="202" y="529"/>
                    </a:lnTo>
                    <a:lnTo>
                      <a:pt x="196" y="524"/>
                    </a:lnTo>
                    <a:lnTo>
                      <a:pt x="190" y="524"/>
                    </a:lnTo>
                    <a:lnTo>
                      <a:pt x="190" y="518"/>
                    </a:lnTo>
                    <a:lnTo>
                      <a:pt x="184" y="518"/>
                    </a:lnTo>
                    <a:lnTo>
                      <a:pt x="184" y="512"/>
                    </a:lnTo>
                    <a:lnTo>
                      <a:pt x="179" y="512"/>
                    </a:lnTo>
                    <a:lnTo>
                      <a:pt x="179" y="506"/>
                    </a:lnTo>
                    <a:lnTo>
                      <a:pt x="173" y="506"/>
                    </a:lnTo>
                    <a:lnTo>
                      <a:pt x="173" y="501"/>
                    </a:lnTo>
                    <a:lnTo>
                      <a:pt x="173" y="495"/>
                    </a:lnTo>
                    <a:lnTo>
                      <a:pt x="173" y="489"/>
                    </a:lnTo>
                    <a:lnTo>
                      <a:pt x="173" y="483"/>
                    </a:lnTo>
                    <a:lnTo>
                      <a:pt x="173" y="478"/>
                    </a:lnTo>
                    <a:lnTo>
                      <a:pt x="167" y="478"/>
                    </a:lnTo>
                    <a:lnTo>
                      <a:pt x="167" y="472"/>
                    </a:lnTo>
                    <a:lnTo>
                      <a:pt x="167" y="466"/>
                    </a:lnTo>
                    <a:lnTo>
                      <a:pt x="161" y="466"/>
                    </a:lnTo>
                    <a:lnTo>
                      <a:pt x="161" y="460"/>
                    </a:lnTo>
                    <a:lnTo>
                      <a:pt x="161" y="455"/>
                    </a:lnTo>
                    <a:lnTo>
                      <a:pt x="161" y="449"/>
                    </a:lnTo>
                    <a:lnTo>
                      <a:pt x="156" y="443"/>
                    </a:lnTo>
                    <a:lnTo>
                      <a:pt x="156" y="437"/>
                    </a:lnTo>
                    <a:lnTo>
                      <a:pt x="156" y="432"/>
                    </a:lnTo>
                    <a:lnTo>
                      <a:pt x="150" y="432"/>
                    </a:lnTo>
                    <a:lnTo>
                      <a:pt x="150" y="426"/>
                    </a:lnTo>
                    <a:lnTo>
                      <a:pt x="144" y="426"/>
                    </a:lnTo>
                    <a:lnTo>
                      <a:pt x="144" y="420"/>
                    </a:lnTo>
                    <a:lnTo>
                      <a:pt x="144" y="414"/>
                    </a:lnTo>
                    <a:lnTo>
                      <a:pt x="144" y="408"/>
                    </a:lnTo>
                    <a:lnTo>
                      <a:pt x="138" y="408"/>
                    </a:lnTo>
                    <a:lnTo>
                      <a:pt x="138" y="403"/>
                    </a:lnTo>
                    <a:lnTo>
                      <a:pt x="138" y="397"/>
                    </a:lnTo>
                    <a:lnTo>
                      <a:pt x="133" y="397"/>
                    </a:lnTo>
                    <a:lnTo>
                      <a:pt x="133" y="391"/>
                    </a:lnTo>
                    <a:lnTo>
                      <a:pt x="127" y="391"/>
                    </a:lnTo>
                    <a:lnTo>
                      <a:pt x="127" y="385"/>
                    </a:lnTo>
                    <a:lnTo>
                      <a:pt x="121" y="385"/>
                    </a:lnTo>
                    <a:lnTo>
                      <a:pt x="121" y="380"/>
                    </a:lnTo>
                    <a:lnTo>
                      <a:pt x="115" y="374"/>
                    </a:lnTo>
                    <a:lnTo>
                      <a:pt x="115" y="368"/>
                    </a:lnTo>
                    <a:lnTo>
                      <a:pt x="115" y="362"/>
                    </a:lnTo>
                    <a:lnTo>
                      <a:pt x="115" y="357"/>
                    </a:lnTo>
                    <a:lnTo>
                      <a:pt x="115" y="351"/>
                    </a:lnTo>
                    <a:lnTo>
                      <a:pt x="115" y="345"/>
                    </a:lnTo>
                    <a:lnTo>
                      <a:pt x="110" y="345"/>
                    </a:lnTo>
                    <a:lnTo>
                      <a:pt x="110" y="339"/>
                    </a:lnTo>
                    <a:lnTo>
                      <a:pt x="110" y="334"/>
                    </a:lnTo>
                    <a:lnTo>
                      <a:pt x="104" y="334"/>
                    </a:lnTo>
                    <a:lnTo>
                      <a:pt x="104" y="328"/>
                    </a:lnTo>
                    <a:lnTo>
                      <a:pt x="98" y="328"/>
                    </a:lnTo>
                    <a:lnTo>
                      <a:pt x="92" y="322"/>
                    </a:lnTo>
                    <a:lnTo>
                      <a:pt x="87" y="316"/>
                    </a:lnTo>
                    <a:lnTo>
                      <a:pt x="81" y="316"/>
                    </a:lnTo>
                    <a:lnTo>
                      <a:pt x="81" y="311"/>
                    </a:lnTo>
                    <a:lnTo>
                      <a:pt x="81" y="316"/>
                    </a:lnTo>
                    <a:lnTo>
                      <a:pt x="75" y="316"/>
                    </a:lnTo>
                    <a:lnTo>
                      <a:pt x="75" y="311"/>
                    </a:lnTo>
                    <a:lnTo>
                      <a:pt x="69" y="311"/>
                    </a:lnTo>
                    <a:lnTo>
                      <a:pt x="64" y="311"/>
                    </a:lnTo>
                    <a:lnTo>
                      <a:pt x="69" y="311"/>
                    </a:lnTo>
                    <a:lnTo>
                      <a:pt x="69" y="305"/>
                    </a:lnTo>
                    <a:lnTo>
                      <a:pt x="64" y="299"/>
                    </a:lnTo>
                    <a:lnTo>
                      <a:pt x="64" y="305"/>
                    </a:lnTo>
                    <a:lnTo>
                      <a:pt x="64" y="299"/>
                    </a:lnTo>
                    <a:lnTo>
                      <a:pt x="58" y="305"/>
                    </a:lnTo>
                    <a:lnTo>
                      <a:pt x="58" y="299"/>
                    </a:lnTo>
                    <a:close/>
                    <a:moveTo>
                      <a:pt x="558" y="610"/>
                    </a:moveTo>
                    <a:lnTo>
                      <a:pt x="558" y="604"/>
                    </a:lnTo>
                    <a:lnTo>
                      <a:pt x="553" y="604"/>
                    </a:lnTo>
                    <a:lnTo>
                      <a:pt x="558" y="604"/>
                    </a:lnTo>
                    <a:lnTo>
                      <a:pt x="553" y="604"/>
                    </a:lnTo>
                    <a:lnTo>
                      <a:pt x="558" y="604"/>
                    </a:lnTo>
                    <a:lnTo>
                      <a:pt x="558" y="598"/>
                    </a:lnTo>
                    <a:lnTo>
                      <a:pt x="558" y="604"/>
                    </a:lnTo>
                    <a:lnTo>
                      <a:pt x="564" y="598"/>
                    </a:lnTo>
                    <a:lnTo>
                      <a:pt x="564" y="593"/>
                    </a:lnTo>
                    <a:lnTo>
                      <a:pt x="564" y="587"/>
                    </a:lnTo>
                    <a:lnTo>
                      <a:pt x="570" y="587"/>
                    </a:lnTo>
                    <a:lnTo>
                      <a:pt x="570" y="581"/>
                    </a:lnTo>
                    <a:lnTo>
                      <a:pt x="564" y="581"/>
                    </a:lnTo>
                    <a:lnTo>
                      <a:pt x="564" y="575"/>
                    </a:lnTo>
                    <a:lnTo>
                      <a:pt x="558" y="575"/>
                    </a:lnTo>
                    <a:lnTo>
                      <a:pt x="564" y="575"/>
                    </a:lnTo>
                    <a:lnTo>
                      <a:pt x="564" y="570"/>
                    </a:lnTo>
                    <a:lnTo>
                      <a:pt x="564" y="575"/>
                    </a:lnTo>
                    <a:lnTo>
                      <a:pt x="570" y="575"/>
                    </a:lnTo>
                    <a:lnTo>
                      <a:pt x="576" y="575"/>
                    </a:lnTo>
                    <a:lnTo>
                      <a:pt x="581" y="575"/>
                    </a:lnTo>
                    <a:lnTo>
                      <a:pt x="581" y="570"/>
                    </a:lnTo>
                    <a:lnTo>
                      <a:pt x="587" y="570"/>
                    </a:lnTo>
                    <a:lnTo>
                      <a:pt x="587" y="564"/>
                    </a:lnTo>
                    <a:lnTo>
                      <a:pt x="587" y="558"/>
                    </a:lnTo>
                    <a:lnTo>
                      <a:pt x="587" y="552"/>
                    </a:lnTo>
                    <a:lnTo>
                      <a:pt x="587" y="547"/>
                    </a:lnTo>
                    <a:lnTo>
                      <a:pt x="593" y="547"/>
                    </a:lnTo>
                    <a:lnTo>
                      <a:pt x="593" y="541"/>
                    </a:lnTo>
                    <a:lnTo>
                      <a:pt x="599" y="541"/>
                    </a:lnTo>
                    <a:lnTo>
                      <a:pt x="604" y="541"/>
                    </a:lnTo>
                    <a:lnTo>
                      <a:pt x="604" y="547"/>
                    </a:lnTo>
                    <a:lnTo>
                      <a:pt x="599" y="547"/>
                    </a:lnTo>
                    <a:lnTo>
                      <a:pt x="604" y="547"/>
                    </a:lnTo>
                    <a:lnTo>
                      <a:pt x="604" y="552"/>
                    </a:lnTo>
                    <a:lnTo>
                      <a:pt x="599" y="552"/>
                    </a:lnTo>
                    <a:lnTo>
                      <a:pt x="599" y="558"/>
                    </a:lnTo>
                    <a:lnTo>
                      <a:pt x="593" y="564"/>
                    </a:lnTo>
                    <a:lnTo>
                      <a:pt x="593" y="570"/>
                    </a:lnTo>
                    <a:lnTo>
                      <a:pt x="587" y="570"/>
                    </a:lnTo>
                    <a:lnTo>
                      <a:pt x="587" y="575"/>
                    </a:lnTo>
                    <a:lnTo>
                      <a:pt x="587" y="581"/>
                    </a:lnTo>
                    <a:lnTo>
                      <a:pt x="581" y="581"/>
                    </a:lnTo>
                    <a:lnTo>
                      <a:pt x="581" y="587"/>
                    </a:lnTo>
                    <a:lnTo>
                      <a:pt x="581" y="593"/>
                    </a:lnTo>
                    <a:lnTo>
                      <a:pt x="581" y="598"/>
                    </a:lnTo>
                    <a:lnTo>
                      <a:pt x="576" y="598"/>
                    </a:lnTo>
                    <a:lnTo>
                      <a:pt x="576" y="604"/>
                    </a:lnTo>
                    <a:lnTo>
                      <a:pt x="570" y="604"/>
                    </a:lnTo>
                    <a:lnTo>
                      <a:pt x="564" y="604"/>
                    </a:lnTo>
                    <a:lnTo>
                      <a:pt x="564" y="610"/>
                    </a:lnTo>
                    <a:lnTo>
                      <a:pt x="570" y="610"/>
                    </a:lnTo>
                    <a:lnTo>
                      <a:pt x="570" y="616"/>
                    </a:lnTo>
                    <a:lnTo>
                      <a:pt x="570" y="621"/>
                    </a:lnTo>
                    <a:lnTo>
                      <a:pt x="564" y="621"/>
                    </a:lnTo>
                    <a:lnTo>
                      <a:pt x="570" y="621"/>
                    </a:lnTo>
                    <a:lnTo>
                      <a:pt x="564" y="621"/>
                    </a:lnTo>
                    <a:lnTo>
                      <a:pt x="564" y="627"/>
                    </a:lnTo>
                    <a:lnTo>
                      <a:pt x="564" y="633"/>
                    </a:lnTo>
                    <a:lnTo>
                      <a:pt x="564" y="639"/>
                    </a:lnTo>
                    <a:lnTo>
                      <a:pt x="564" y="644"/>
                    </a:lnTo>
                    <a:lnTo>
                      <a:pt x="558" y="644"/>
                    </a:lnTo>
                    <a:lnTo>
                      <a:pt x="558" y="650"/>
                    </a:lnTo>
                    <a:lnTo>
                      <a:pt x="558" y="656"/>
                    </a:lnTo>
                    <a:lnTo>
                      <a:pt x="558" y="662"/>
                    </a:lnTo>
                    <a:lnTo>
                      <a:pt x="553" y="662"/>
                    </a:lnTo>
                    <a:lnTo>
                      <a:pt x="547" y="656"/>
                    </a:lnTo>
                    <a:lnTo>
                      <a:pt x="553" y="656"/>
                    </a:lnTo>
                    <a:lnTo>
                      <a:pt x="553" y="650"/>
                    </a:lnTo>
                    <a:lnTo>
                      <a:pt x="547" y="650"/>
                    </a:lnTo>
                    <a:lnTo>
                      <a:pt x="553" y="650"/>
                    </a:lnTo>
                    <a:lnTo>
                      <a:pt x="553" y="644"/>
                    </a:lnTo>
                    <a:lnTo>
                      <a:pt x="558" y="644"/>
                    </a:lnTo>
                    <a:lnTo>
                      <a:pt x="558" y="639"/>
                    </a:lnTo>
                    <a:lnTo>
                      <a:pt x="558" y="633"/>
                    </a:lnTo>
                    <a:lnTo>
                      <a:pt x="553" y="633"/>
                    </a:lnTo>
                    <a:lnTo>
                      <a:pt x="547" y="633"/>
                    </a:lnTo>
                    <a:lnTo>
                      <a:pt x="553" y="633"/>
                    </a:lnTo>
                    <a:lnTo>
                      <a:pt x="553" y="627"/>
                    </a:lnTo>
                    <a:lnTo>
                      <a:pt x="553" y="621"/>
                    </a:lnTo>
                    <a:lnTo>
                      <a:pt x="558" y="621"/>
                    </a:lnTo>
                    <a:lnTo>
                      <a:pt x="558" y="616"/>
                    </a:lnTo>
                    <a:lnTo>
                      <a:pt x="558" y="610"/>
                    </a:lnTo>
                    <a:close/>
                    <a:moveTo>
                      <a:pt x="674" y="17"/>
                    </a:moveTo>
                    <a:lnTo>
                      <a:pt x="679" y="17"/>
                    </a:lnTo>
                    <a:lnTo>
                      <a:pt x="679" y="23"/>
                    </a:lnTo>
                    <a:lnTo>
                      <a:pt x="685" y="23"/>
                    </a:lnTo>
                    <a:lnTo>
                      <a:pt x="685" y="29"/>
                    </a:lnTo>
                    <a:lnTo>
                      <a:pt x="691" y="29"/>
                    </a:lnTo>
                    <a:lnTo>
                      <a:pt x="685" y="29"/>
                    </a:lnTo>
                    <a:lnTo>
                      <a:pt x="685" y="34"/>
                    </a:lnTo>
                    <a:lnTo>
                      <a:pt x="685" y="40"/>
                    </a:lnTo>
                    <a:lnTo>
                      <a:pt x="691" y="40"/>
                    </a:lnTo>
                    <a:lnTo>
                      <a:pt x="691" y="46"/>
                    </a:lnTo>
                    <a:lnTo>
                      <a:pt x="691" y="52"/>
                    </a:lnTo>
                    <a:lnTo>
                      <a:pt x="691" y="57"/>
                    </a:lnTo>
                    <a:lnTo>
                      <a:pt x="685" y="57"/>
                    </a:lnTo>
                    <a:lnTo>
                      <a:pt x="685" y="63"/>
                    </a:lnTo>
                    <a:lnTo>
                      <a:pt x="679" y="63"/>
                    </a:lnTo>
                    <a:lnTo>
                      <a:pt x="679" y="69"/>
                    </a:lnTo>
                    <a:lnTo>
                      <a:pt x="679" y="75"/>
                    </a:lnTo>
                    <a:lnTo>
                      <a:pt x="685" y="80"/>
                    </a:lnTo>
                    <a:lnTo>
                      <a:pt x="679" y="80"/>
                    </a:lnTo>
                    <a:lnTo>
                      <a:pt x="674" y="80"/>
                    </a:lnTo>
                    <a:lnTo>
                      <a:pt x="668" y="80"/>
                    </a:lnTo>
                    <a:lnTo>
                      <a:pt x="668" y="75"/>
                    </a:lnTo>
                    <a:lnTo>
                      <a:pt x="668" y="69"/>
                    </a:lnTo>
                    <a:lnTo>
                      <a:pt x="662" y="69"/>
                    </a:lnTo>
                    <a:lnTo>
                      <a:pt x="662" y="63"/>
                    </a:lnTo>
                    <a:lnTo>
                      <a:pt x="668" y="63"/>
                    </a:lnTo>
                    <a:lnTo>
                      <a:pt x="668" y="57"/>
                    </a:lnTo>
                    <a:lnTo>
                      <a:pt x="674" y="57"/>
                    </a:lnTo>
                    <a:lnTo>
                      <a:pt x="674" y="52"/>
                    </a:lnTo>
                    <a:lnTo>
                      <a:pt x="674" y="46"/>
                    </a:lnTo>
                    <a:lnTo>
                      <a:pt x="674" y="40"/>
                    </a:lnTo>
                    <a:lnTo>
                      <a:pt x="674" y="34"/>
                    </a:lnTo>
                    <a:lnTo>
                      <a:pt x="674" y="29"/>
                    </a:lnTo>
                    <a:lnTo>
                      <a:pt x="668" y="29"/>
                    </a:lnTo>
                    <a:lnTo>
                      <a:pt x="668" y="23"/>
                    </a:lnTo>
                    <a:lnTo>
                      <a:pt x="674" y="23"/>
                    </a:lnTo>
                    <a:lnTo>
                      <a:pt x="674" y="17"/>
                    </a:lnTo>
                    <a:close/>
                    <a:moveTo>
                      <a:pt x="512" y="725"/>
                    </a:moveTo>
                    <a:lnTo>
                      <a:pt x="512" y="719"/>
                    </a:lnTo>
                    <a:lnTo>
                      <a:pt x="512" y="713"/>
                    </a:lnTo>
                    <a:lnTo>
                      <a:pt x="512" y="708"/>
                    </a:lnTo>
                    <a:lnTo>
                      <a:pt x="512" y="702"/>
                    </a:lnTo>
                    <a:lnTo>
                      <a:pt x="512" y="696"/>
                    </a:lnTo>
                    <a:lnTo>
                      <a:pt x="518" y="696"/>
                    </a:lnTo>
                    <a:lnTo>
                      <a:pt x="518" y="690"/>
                    </a:lnTo>
                    <a:lnTo>
                      <a:pt x="512" y="690"/>
                    </a:lnTo>
                    <a:lnTo>
                      <a:pt x="512" y="685"/>
                    </a:lnTo>
                    <a:lnTo>
                      <a:pt x="512" y="679"/>
                    </a:lnTo>
                    <a:lnTo>
                      <a:pt x="518" y="679"/>
                    </a:lnTo>
                    <a:lnTo>
                      <a:pt x="524" y="679"/>
                    </a:lnTo>
                    <a:lnTo>
                      <a:pt x="530" y="679"/>
                    </a:lnTo>
                    <a:lnTo>
                      <a:pt x="530" y="673"/>
                    </a:lnTo>
                    <a:lnTo>
                      <a:pt x="535" y="673"/>
                    </a:lnTo>
                    <a:lnTo>
                      <a:pt x="535" y="679"/>
                    </a:lnTo>
                    <a:lnTo>
                      <a:pt x="535" y="673"/>
                    </a:lnTo>
                    <a:lnTo>
                      <a:pt x="535" y="667"/>
                    </a:lnTo>
                    <a:lnTo>
                      <a:pt x="535" y="673"/>
                    </a:lnTo>
                    <a:lnTo>
                      <a:pt x="541" y="673"/>
                    </a:lnTo>
                    <a:lnTo>
                      <a:pt x="541" y="679"/>
                    </a:lnTo>
                    <a:lnTo>
                      <a:pt x="535" y="679"/>
                    </a:lnTo>
                    <a:lnTo>
                      <a:pt x="535" y="685"/>
                    </a:lnTo>
                    <a:lnTo>
                      <a:pt x="530" y="685"/>
                    </a:lnTo>
                    <a:lnTo>
                      <a:pt x="535" y="685"/>
                    </a:lnTo>
                    <a:lnTo>
                      <a:pt x="530" y="685"/>
                    </a:lnTo>
                    <a:lnTo>
                      <a:pt x="530" y="690"/>
                    </a:lnTo>
                    <a:lnTo>
                      <a:pt x="524" y="690"/>
                    </a:lnTo>
                    <a:lnTo>
                      <a:pt x="524" y="696"/>
                    </a:lnTo>
                    <a:lnTo>
                      <a:pt x="524" y="702"/>
                    </a:lnTo>
                    <a:lnTo>
                      <a:pt x="524" y="708"/>
                    </a:lnTo>
                    <a:lnTo>
                      <a:pt x="518" y="708"/>
                    </a:lnTo>
                    <a:lnTo>
                      <a:pt x="518" y="713"/>
                    </a:lnTo>
                    <a:lnTo>
                      <a:pt x="524" y="713"/>
                    </a:lnTo>
                    <a:lnTo>
                      <a:pt x="518" y="719"/>
                    </a:lnTo>
                    <a:lnTo>
                      <a:pt x="518" y="713"/>
                    </a:lnTo>
                    <a:lnTo>
                      <a:pt x="518" y="719"/>
                    </a:lnTo>
                    <a:lnTo>
                      <a:pt x="518" y="725"/>
                    </a:lnTo>
                    <a:lnTo>
                      <a:pt x="518" y="731"/>
                    </a:lnTo>
                    <a:lnTo>
                      <a:pt x="512" y="731"/>
                    </a:lnTo>
                    <a:lnTo>
                      <a:pt x="512" y="737"/>
                    </a:lnTo>
                    <a:lnTo>
                      <a:pt x="518" y="737"/>
                    </a:lnTo>
                    <a:lnTo>
                      <a:pt x="518" y="742"/>
                    </a:lnTo>
                    <a:lnTo>
                      <a:pt x="518" y="748"/>
                    </a:lnTo>
                    <a:lnTo>
                      <a:pt x="518" y="742"/>
                    </a:lnTo>
                    <a:lnTo>
                      <a:pt x="512" y="742"/>
                    </a:lnTo>
                    <a:lnTo>
                      <a:pt x="512" y="748"/>
                    </a:lnTo>
                    <a:lnTo>
                      <a:pt x="512" y="742"/>
                    </a:lnTo>
                    <a:lnTo>
                      <a:pt x="507" y="742"/>
                    </a:lnTo>
                    <a:lnTo>
                      <a:pt x="507" y="737"/>
                    </a:lnTo>
                    <a:lnTo>
                      <a:pt x="507" y="731"/>
                    </a:lnTo>
                    <a:lnTo>
                      <a:pt x="512" y="731"/>
                    </a:lnTo>
                    <a:lnTo>
                      <a:pt x="512" y="725"/>
                    </a:lnTo>
                    <a:close/>
                    <a:moveTo>
                      <a:pt x="628" y="478"/>
                    </a:moveTo>
                    <a:lnTo>
                      <a:pt x="628" y="472"/>
                    </a:lnTo>
                    <a:lnTo>
                      <a:pt x="633" y="472"/>
                    </a:lnTo>
                    <a:lnTo>
                      <a:pt x="633" y="466"/>
                    </a:lnTo>
                    <a:lnTo>
                      <a:pt x="633" y="460"/>
                    </a:lnTo>
                    <a:lnTo>
                      <a:pt x="633" y="455"/>
                    </a:lnTo>
                    <a:lnTo>
                      <a:pt x="639" y="455"/>
                    </a:lnTo>
                    <a:lnTo>
                      <a:pt x="639" y="449"/>
                    </a:lnTo>
                    <a:lnTo>
                      <a:pt x="639" y="455"/>
                    </a:lnTo>
                    <a:lnTo>
                      <a:pt x="645" y="455"/>
                    </a:lnTo>
                    <a:lnTo>
                      <a:pt x="645" y="449"/>
                    </a:lnTo>
                    <a:lnTo>
                      <a:pt x="645" y="455"/>
                    </a:lnTo>
                    <a:lnTo>
                      <a:pt x="645" y="460"/>
                    </a:lnTo>
                    <a:lnTo>
                      <a:pt x="639" y="466"/>
                    </a:lnTo>
                    <a:lnTo>
                      <a:pt x="645" y="466"/>
                    </a:lnTo>
                    <a:lnTo>
                      <a:pt x="639" y="466"/>
                    </a:lnTo>
                    <a:lnTo>
                      <a:pt x="639" y="472"/>
                    </a:lnTo>
                    <a:lnTo>
                      <a:pt x="639" y="478"/>
                    </a:lnTo>
                    <a:lnTo>
                      <a:pt x="645" y="478"/>
                    </a:lnTo>
                    <a:lnTo>
                      <a:pt x="639" y="478"/>
                    </a:lnTo>
                    <a:lnTo>
                      <a:pt x="639" y="483"/>
                    </a:lnTo>
                    <a:lnTo>
                      <a:pt x="639" y="489"/>
                    </a:lnTo>
                    <a:lnTo>
                      <a:pt x="633" y="489"/>
                    </a:lnTo>
                    <a:lnTo>
                      <a:pt x="633" y="495"/>
                    </a:lnTo>
                    <a:lnTo>
                      <a:pt x="633" y="501"/>
                    </a:lnTo>
                    <a:lnTo>
                      <a:pt x="633" y="506"/>
                    </a:lnTo>
                    <a:lnTo>
                      <a:pt x="633" y="512"/>
                    </a:lnTo>
                    <a:lnTo>
                      <a:pt x="628" y="512"/>
                    </a:lnTo>
                    <a:lnTo>
                      <a:pt x="628" y="518"/>
                    </a:lnTo>
                    <a:lnTo>
                      <a:pt x="622" y="518"/>
                    </a:lnTo>
                    <a:lnTo>
                      <a:pt x="622" y="524"/>
                    </a:lnTo>
                    <a:lnTo>
                      <a:pt x="622" y="518"/>
                    </a:lnTo>
                    <a:lnTo>
                      <a:pt x="622" y="512"/>
                    </a:lnTo>
                    <a:lnTo>
                      <a:pt x="622" y="506"/>
                    </a:lnTo>
                    <a:lnTo>
                      <a:pt x="622" y="501"/>
                    </a:lnTo>
                    <a:lnTo>
                      <a:pt x="622" y="495"/>
                    </a:lnTo>
                    <a:lnTo>
                      <a:pt x="628" y="495"/>
                    </a:lnTo>
                    <a:lnTo>
                      <a:pt x="628" y="489"/>
                    </a:lnTo>
                    <a:lnTo>
                      <a:pt x="628" y="483"/>
                    </a:lnTo>
                    <a:lnTo>
                      <a:pt x="628" y="478"/>
                    </a:lnTo>
                    <a:close/>
                    <a:moveTo>
                      <a:pt x="679" y="132"/>
                    </a:moveTo>
                    <a:lnTo>
                      <a:pt x="679" y="127"/>
                    </a:lnTo>
                    <a:lnTo>
                      <a:pt x="674" y="127"/>
                    </a:lnTo>
                    <a:lnTo>
                      <a:pt x="674" y="121"/>
                    </a:lnTo>
                    <a:lnTo>
                      <a:pt x="679" y="121"/>
                    </a:lnTo>
                    <a:lnTo>
                      <a:pt x="674" y="121"/>
                    </a:lnTo>
                    <a:lnTo>
                      <a:pt x="679" y="121"/>
                    </a:lnTo>
                    <a:lnTo>
                      <a:pt x="679" y="115"/>
                    </a:lnTo>
                    <a:lnTo>
                      <a:pt x="679" y="121"/>
                    </a:lnTo>
                    <a:lnTo>
                      <a:pt x="679" y="115"/>
                    </a:lnTo>
                    <a:lnTo>
                      <a:pt x="679" y="121"/>
                    </a:lnTo>
                    <a:lnTo>
                      <a:pt x="685" y="121"/>
                    </a:lnTo>
                    <a:lnTo>
                      <a:pt x="685" y="127"/>
                    </a:lnTo>
                    <a:lnTo>
                      <a:pt x="685" y="132"/>
                    </a:lnTo>
                    <a:lnTo>
                      <a:pt x="691" y="132"/>
                    </a:lnTo>
                    <a:lnTo>
                      <a:pt x="691" y="138"/>
                    </a:lnTo>
                    <a:lnTo>
                      <a:pt x="691" y="144"/>
                    </a:lnTo>
                    <a:lnTo>
                      <a:pt x="685" y="144"/>
                    </a:lnTo>
                    <a:lnTo>
                      <a:pt x="679" y="144"/>
                    </a:lnTo>
                    <a:lnTo>
                      <a:pt x="679" y="138"/>
                    </a:lnTo>
                    <a:lnTo>
                      <a:pt x="679" y="132"/>
                    </a:lnTo>
                    <a:close/>
                    <a:moveTo>
                      <a:pt x="679" y="11"/>
                    </a:moveTo>
                    <a:lnTo>
                      <a:pt x="679" y="6"/>
                    </a:lnTo>
                    <a:lnTo>
                      <a:pt x="679" y="0"/>
                    </a:lnTo>
                    <a:lnTo>
                      <a:pt x="685" y="0"/>
                    </a:lnTo>
                    <a:lnTo>
                      <a:pt x="691" y="0"/>
                    </a:lnTo>
                    <a:lnTo>
                      <a:pt x="691" y="6"/>
                    </a:lnTo>
                    <a:lnTo>
                      <a:pt x="691" y="11"/>
                    </a:lnTo>
                    <a:lnTo>
                      <a:pt x="691" y="17"/>
                    </a:lnTo>
                    <a:lnTo>
                      <a:pt x="685" y="17"/>
                    </a:lnTo>
                    <a:lnTo>
                      <a:pt x="679" y="17"/>
                    </a:lnTo>
                    <a:lnTo>
                      <a:pt x="679" y="11"/>
                    </a:lnTo>
                    <a:close/>
                    <a:moveTo>
                      <a:pt x="674" y="380"/>
                    </a:moveTo>
                    <a:lnTo>
                      <a:pt x="668" y="380"/>
                    </a:lnTo>
                    <a:lnTo>
                      <a:pt x="668" y="374"/>
                    </a:lnTo>
                    <a:lnTo>
                      <a:pt x="674" y="374"/>
                    </a:lnTo>
                    <a:lnTo>
                      <a:pt x="674" y="368"/>
                    </a:lnTo>
                    <a:lnTo>
                      <a:pt x="674" y="362"/>
                    </a:lnTo>
                    <a:lnTo>
                      <a:pt x="679" y="362"/>
                    </a:lnTo>
                    <a:lnTo>
                      <a:pt x="679" y="357"/>
                    </a:lnTo>
                    <a:lnTo>
                      <a:pt x="679" y="351"/>
                    </a:lnTo>
                    <a:lnTo>
                      <a:pt x="679" y="345"/>
                    </a:lnTo>
                    <a:lnTo>
                      <a:pt x="679" y="339"/>
                    </a:lnTo>
                    <a:lnTo>
                      <a:pt x="679" y="345"/>
                    </a:lnTo>
                    <a:lnTo>
                      <a:pt x="679" y="339"/>
                    </a:lnTo>
                    <a:lnTo>
                      <a:pt x="679" y="345"/>
                    </a:lnTo>
                    <a:lnTo>
                      <a:pt x="685" y="345"/>
                    </a:lnTo>
                    <a:lnTo>
                      <a:pt x="679" y="345"/>
                    </a:lnTo>
                    <a:lnTo>
                      <a:pt x="679" y="351"/>
                    </a:lnTo>
                    <a:lnTo>
                      <a:pt x="679" y="357"/>
                    </a:lnTo>
                    <a:lnTo>
                      <a:pt x="685" y="357"/>
                    </a:lnTo>
                    <a:lnTo>
                      <a:pt x="679" y="357"/>
                    </a:lnTo>
                    <a:lnTo>
                      <a:pt x="679" y="362"/>
                    </a:lnTo>
                    <a:lnTo>
                      <a:pt x="679" y="368"/>
                    </a:lnTo>
                    <a:lnTo>
                      <a:pt x="679" y="374"/>
                    </a:lnTo>
                    <a:lnTo>
                      <a:pt x="679" y="380"/>
                    </a:lnTo>
                    <a:lnTo>
                      <a:pt x="674" y="380"/>
                    </a:lnTo>
                    <a:close/>
                    <a:moveTo>
                      <a:pt x="570" y="713"/>
                    </a:moveTo>
                    <a:lnTo>
                      <a:pt x="564" y="713"/>
                    </a:lnTo>
                    <a:lnTo>
                      <a:pt x="564" y="708"/>
                    </a:lnTo>
                    <a:lnTo>
                      <a:pt x="570" y="708"/>
                    </a:lnTo>
                    <a:lnTo>
                      <a:pt x="570" y="702"/>
                    </a:lnTo>
                    <a:lnTo>
                      <a:pt x="570" y="696"/>
                    </a:lnTo>
                    <a:lnTo>
                      <a:pt x="576" y="696"/>
                    </a:lnTo>
                    <a:lnTo>
                      <a:pt x="576" y="702"/>
                    </a:lnTo>
                    <a:lnTo>
                      <a:pt x="576" y="696"/>
                    </a:lnTo>
                    <a:lnTo>
                      <a:pt x="576" y="702"/>
                    </a:lnTo>
                    <a:lnTo>
                      <a:pt x="576" y="708"/>
                    </a:lnTo>
                    <a:lnTo>
                      <a:pt x="570" y="708"/>
                    </a:lnTo>
                    <a:lnTo>
                      <a:pt x="570" y="713"/>
                    </a:lnTo>
                    <a:lnTo>
                      <a:pt x="564" y="713"/>
                    </a:lnTo>
                    <a:lnTo>
                      <a:pt x="570" y="713"/>
                    </a:lnTo>
                    <a:close/>
                    <a:moveTo>
                      <a:pt x="645" y="23"/>
                    </a:moveTo>
                    <a:lnTo>
                      <a:pt x="651" y="23"/>
                    </a:lnTo>
                    <a:lnTo>
                      <a:pt x="651" y="17"/>
                    </a:lnTo>
                    <a:lnTo>
                      <a:pt x="651" y="23"/>
                    </a:lnTo>
                    <a:lnTo>
                      <a:pt x="656" y="23"/>
                    </a:lnTo>
                    <a:lnTo>
                      <a:pt x="656" y="29"/>
                    </a:lnTo>
                    <a:lnTo>
                      <a:pt x="651" y="29"/>
                    </a:lnTo>
                    <a:lnTo>
                      <a:pt x="645" y="29"/>
                    </a:lnTo>
                    <a:lnTo>
                      <a:pt x="645" y="23"/>
                    </a:lnTo>
                    <a:close/>
                    <a:moveTo>
                      <a:pt x="685" y="196"/>
                    </a:moveTo>
                    <a:lnTo>
                      <a:pt x="679" y="196"/>
                    </a:lnTo>
                    <a:lnTo>
                      <a:pt x="685" y="196"/>
                    </a:lnTo>
                    <a:lnTo>
                      <a:pt x="685" y="190"/>
                    </a:lnTo>
                    <a:lnTo>
                      <a:pt x="679" y="190"/>
                    </a:lnTo>
                    <a:lnTo>
                      <a:pt x="679" y="184"/>
                    </a:lnTo>
                    <a:lnTo>
                      <a:pt x="685" y="184"/>
                    </a:lnTo>
                    <a:lnTo>
                      <a:pt x="685" y="178"/>
                    </a:lnTo>
                    <a:lnTo>
                      <a:pt x="685" y="184"/>
                    </a:lnTo>
                    <a:lnTo>
                      <a:pt x="685" y="190"/>
                    </a:lnTo>
                    <a:lnTo>
                      <a:pt x="685" y="196"/>
                    </a:lnTo>
                    <a:close/>
                    <a:moveTo>
                      <a:pt x="685" y="155"/>
                    </a:moveTo>
                    <a:lnTo>
                      <a:pt x="691" y="155"/>
                    </a:lnTo>
                    <a:lnTo>
                      <a:pt x="691" y="161"/>
                    </a:lnTo>
                    <a:lnTo>
                      <a:pt x="685" y="161"/>
                    </a:lnTo>
                    <a:lnTo>
                      <a:pt x="685" y="155"/>
                    </a:lnTo>
                    <a:close/>
                    <a:moveTo>
                      <a:pt x="685" y="328"/>
                    </a:moveTo>
                    <a:lnTo>
                      <a:pt x="679" y="328"/>
                    </a:lnTo>
                    <a:lnTo>
                      <a:pt x="679" y="322"/>
                    </a:lnTo>
                    <a:lnTo>
                      <a:pt x="685" y="322"/>
                    </a:lnTo>
                    <a:lnTo>
                      <a:pt x="685" y="328"/>
                    </a:lnTo>
                    <a:close/>
                    <a:moveTo>
                      <a:pt x="691" y="288"/>
                    </a:moveTo>
                    <a:lnTo>
                      <a:pt x="685" y="288"/>
                    </a:lnTo>
                    <a:lnTo>
                      <a:pt x="685" y="282"/>
                    </a:lnTo>
                    <a:lnTo>
                      <a:pt x="691" y="282"/>
                    </a:lnTo>
                    <a:lnTo>
                      <a:pt x="691" y="288"/>
                    </a:lnTo>
                    <a:close/>
                    <a:moveTo>
                      <a:pt x="553" y="748"/>
                    </a:moveTo>
                    <a:lnTo>
                      <a:pt x="553" y="742"/>
                    </a:lnTo>
                    <a:lnTo>
                      <a:pt x="547" y="742"/>
                    </a:lnTo>
                    <a:lnTo>
                      <a:pt x="553" y="742"/>
                    </a:lnTo>
                    <a:lnTo>
                      <a:pt x="553" y="737"/>
                    </a:lnTo>
                    <a:lnTo>
                      <a:pt x="553" y="742"/>
                    </a:lnTo>
                    <a:lnTo>
                      <a:pt x="558" y="742"/>
                    </a:lnTo>
                    <a:lnTo>
                      <a:pt x="553" y="742"/>
                    </a:lnTo>
                    <a:lnTo>
                      <a:pt x="553" y="748"/>
                    </a:lnTo>
                    <a:close/>
                    <a:moveTo>
                      <a:pt x="656" y="121"/>
                    </a:moveTo>
                    <a:lnTo>
                      <a:pt x="656" y="127"/>
                    </a:lnTo>
                    <a:lnTo>
                      <a:pt x="656" y="121"/>
                    </a:lnTo>
                    <a:lnTo>
                      <a:pt x="651" y="121"/>
                    </a:lnTo>
                    <a:lnTo>
                      <a:pt x="656" y="121"/>
                    </a:lnTo>
                    <a:close/>
                    <a:moveTo>
                      <a:pt x="679" y="259"/>
                    </a:moveTo>
                    <a:lnTo>
                      <a:pt x="674" y="259"/>
                    </a:lnTo>
                    <a:lnTo>
                      <a:pt x="679" y="259"/>
                    </a:lnTo>
                    <a:lnTo>
                      <a:pt x="685" y="259"/>
                    </a:lnTo>
                    <a:lnTo>
                      <a:pt x="679" y="259"/>
                    </a:lnTo>
                    <a:close/>
                    <a:moveTo>
                      <a:pt x="29" y="178"/>
                    </a:moveTo>
                    <a:lnTo>
                      <a:pt x="29" y="173"/>
                    </a:lnTo>
                    <a:lnTo>
                      <a:pt x="35" y="173"/>
                    </a:lnTo>
                    <a:lnTo>
                      <a:pt x="35" y="178"/>
                    </a:lnTo>
                    <a:lnTo>
                      <a:pt x="29" y="178"/>
                    </a:lnTo>
                    <a:close/>
                    <a:moveTo>
                      <a:pt x="674" y="190"/>
                    </a:moveTo>
                    <a:lnTo>
                      <a:pt x="668" y="190"/>
                    </a:lnTo>
                    <a:lnTo>
                      <a:pt x="668" y="184"/>
                    </a:lnTo>
                    <a:lnTo>
                      <a:pt x="674" y="184"/>
                    </a:lnTo>
                    <a:lnTo>
                      <a:pt x="674" y="190"/>
                    </a:lnTo>
                    <a:close/>
                    <a:moveTo>
                      <a:pt x="651" y="420"/>
                    </a:moveTo>
                    <a:lnTo>
                      <a:pt x="645" y="420"/>
                    </a:lnTo>
                    <a:lnTo>
                      <a:pt x="651" y="420"/>
                    </a:lnTo>
                    <a:close/>
                    <a:moveTo>
                      <a:pt x="230" y="685"/>
                    </a:moveTo>
                    <a:lnTo>
                      <a:pt x="230" y="690"/>
                    </a:lnTo>
                    <a:lnTo>
                      <a:pt x="230" y="685"/>
                    </a:lnTo>
                    <a:lnTo>
                      <a:pt x="225" y="685"/>
                    </a:lnTo>
                    <a:lnTo>
                      <a:pt x="230" y="685"/>
                    </a:lnTo>
                    <a:close/>
                    <a:moveTo>
                      <a:pt x="12" y="201"/>
                    </a:moveTo>
                    <a:lnTo>
                      <a:pt x="12" y="196"/>
                    </a:lnTo>
                    <a:lnTo>
                      <a:pt x="17" y="196"/>
                    </a:lnTo>
                    <a:lnTo>
                      <a:pt x="12" y="196"/>
                    </a:lnTo>
                    <a:lnTo>
                      <a:pt x="12" y="201"/>
                    </a:lnTo>
                    <a:close/>
                    <a:moveTo>
                      <a:pt x="547" y="754"/>
                    </a:moveTo>
                    <a:lnTo>
                      <a:pt x="541" y="754"/>
                    </a:lnTo>
                    <a:lnTo>
                      <a:pt x="547" y="754"/>
                    </a:lnTo>
                    <a:lnTo>
                      <a:pt x="547" y="748"/>
                    </a:lnTo>
                    <a:lnTo>
                      <a:pt x="547" y="754"/>
                    </a:lnTo>
                    <a:close/>
                    <a:moveTo>
                      <a:pt x="651" y="426"/>
                    </a:moveTo>
                    <a:lnTo>
                      <a:pt x="645" y="426"/>
                    </a:lnTo>
                    <a:lnTo>
                      <a:pt x="651" y="426"/>
                    </a:lnTo>
                    <a:close/>
                    <a:moveTo>
                      <a:pt x="104" y="236"/>
                    </a:moveTo>
                    <a:lnTo>
                      <a:pt x="104" y="230"/>
                    </a:lnTo>
                    <a:lnTo>
                      <a:pt x="104" y="236"/>
                    </a:lnTo>
                    <a:close/>
                    <a:moveTo>
                      <a:pt x="553" y="754"/>
                    </a:moveTo>
                    <a:lnTo>
                      <a:pt x="553" y="748"/>
                    </a:lnTo>
                    <a:lnTo>
                      <a:pt x="553" y="754"/>
                    </a:lnTo>
                    <a:close/>
                    <a:moveTo>
                      <a:pt x="553" y="731"/>
                    </a:moveTo>
                    <a:lnTo>
                      <a:pt x="558" y="731"/>
                    </a:lnTo>
                    <a:lnTo>
                      <a:pt x="558" y="725"/>
                    </a:lnTo>
                    <a:lnTo>
                      <a:pt x="558" y="731"/>
                    </a:lnTo>
                    <a:lnTo>
                      <a:pt x="558" y="725"/>
                    </a:lnTo>
                    <a:lnTo>
                      <a:pt x="558" y="731"/>
                    </a:lnTo>
                    <a:lnTo>
                      <a:pt x="558" y="725"/>
                    </a:lnTo>
                    <a:lnTo>
                      <a:pt x="558" y="731"/>
                    </a:lnTo>
                    <a:lnTo>
                      <a:pt x="553" y="731"/>
                    </a:lnTo>
                    <a:close/>
                    <a:moveTo>
                      <a:pt x="115" y="265"/>
                    </a:moveTo>
                    <a:lnTo>
                      <a:pt x="121" y="265"/>
                    </a:lnTo>
                    <a:lnTo>
                      <a:pt x="115" y="265"/>
                    </a:lnTo>
                    <a:lnTo>
                      <a:pt x="115" y="259"/>
                    </a:lnTo>
                    <a:lnTo>
                      <a:pt x="115" y="265"/>
                    </a:lnTo>
                    <a:close/>
                    <a:moveTo>
                      <a:pt x="633" y="414"/>
                    </a:moveTo>
                    <a:lnTo>
                      <a:pt x="633" y="408"/>
                    </a:lnTo>
                    <a:lnTo>
                      <a:pt x="633" y="414"/>
                    </a:lnTo>
                    <a:close/>
                    <a:moveTo>
                      <a:pt x="17" y="121"/>
                    </a:moveTo>
                    <a:lnTo>
                      <a:pt x="12" y="121"/>
                    </a:lnTo>
                    <a:lnTo>
                      <a:pt x="17" y="121"/>
                    </a:lnTo>
                    <a:close/>
                    <a:moveTo>
                      <a:pt x="674" y="247"/>
                    </a:moveTo>
                    <a:lnTo>
                      <a:pt x="674" y="242"/>
                    </a:lnTo>
                    <a:lnTo>
                      <a:pt x="674" y="247"/>
                    </a:lnTo>
                    <a:close/>
                    <a:moveTo>
                      <a:pt x="691" y="305"/>
                    </a:moveTo>
                    <a:lnTo>
                      <a:pt x="685" y="305"/>
                    </a:lnTo>
                    <a:lnTo>
                      <a:pt x="691" y="305"/>
                    </a:lnTo>
                    <a:lnTo>
                      <a:pt x="685" y="305"/>
                    </a:lnTo>
                    <a:lnTo>
                      <a:pt x="691" y="305"/>
                    </a:lnTo>
                    <a:close/>
                    <a:moveTo>
                      <a:pt x="104" y="224"/>
                    </a:moveTo>
                    <a:lnTo>
                      <a:pt x="104" y="219"/>
                    </a:lnTo>
                    <a:lnTo>
                      <a:pt x="104" y="224"/>
                    </a:lnTo>
                    <a:close/>
                    <a:moveTo>
                      <a:pt x="138" y="282"/>
                    </a:moveTo>
                    <a:lnTo>
                      <a:pt x="133" y="276"/>
                    </a:lnTo>
                    <a:lnTo>
                      <a:pt x="138" y="282"/>
                    </a:lnTo>
                    <a:close/>
                    <a:moveTo>
                      <a:pt x="685" y="305"/>
                    </a:moveTo>
                    <a:lnTo>
                      <a:pt x="685" y="299"/>
                    </a:lnTo>
                    <a:lnTo>
                      <a:pt x="691" y="299"/>
                    </a:lnTo>
                    <a:lnTo>
                      <a:pt x="691" y="305"/>
                    </a:lnTo>
                    <a:lnTo>
                      <a:pt x="685" y="305"/>
                    </a:lnTo>
                    <a:close/>
                    <a:moveTo>
                      <a:pt x="69" y="173"/>
                    </a:moveTo>
                    <a:lnTo>
                      <a:pt x="69" y="167"/>
                    </a:lnTo>
                    <a:lnTo>
                      <a:pt x="69" y="173"/>
                    </a:lnTo>
                    <a:close/>
                    <a:moveTo>
                      <a:pt x="138" y="282"/>
                    </a:moveTo>
                    <a:lnTo>
                      <a:pt x="133" y="282"/>
                    </a:lnTo>
                    <a:lnTo>
                      <a:pt x="138" y="282"/>
                    </a:lnTo>
                    <a:close/>
                    <a:moveTo>
                      <a:pt x="305" y="460"/>
                    </a:moveTo>
                    <a:lnTo>
                      <a:pt x="305" y="455"/>
                    </a:lnTo>
                    <a:lnTo>
                      <a:pt x="305" y="460"/>
                    </a:lnTo>
                    <a:close/>
                    <a:moveTo>
                      <a:pt x="138" y="282"/>
                    </a:moveTo>
                    <a:lnTo>
                      <a:pt x="133" y="282"/>
                    </a:lnTo>
                    <a:lnTo>
                      <a:pt x="138" y="282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6" name="Freeform 417"/>
              <p:cNvSpPr>
                <a:spLocks/>
              </p:cNvSpPr>
              <p:nvPr/>
            </p:nvSpPr>
            <p:spPr bwMode="auto">
              <a:xfrm>
                <a:off x="189" y="2145"/>
                <a:ext cx="288" cy="305"/>
              </a:xfrm>
              <a:custGeom>
                <a:avLst/>
                <a:gdLst>
                  <a:gd name="T0" fmla="*/ 52 w 288"/>
                  <a:gd name="T1" fmla="*/ 41 h 305"/>
                  <a:gd name="T2" fmla="*/ 75 w 288"/>
                  <a:gd name="T3" fmla="*/ 41 h 305"/>
                  <a:gd name="T4" fmla="*/ 92 w 288"/>
                  <a:gd name="T5" fmla="*/ 58 h 305"/>
                  <a:gd name="T6" fmla="*/ 109 w 288"/>
                  <a:gd name="T7" fmla="*/ 69 h 305"/>
                  <a:gd name="T8" fmla="*/ 121 w 288"/>
                  <a:gd name="T9" fmla="*/ 69 h 305"/>
                  <a:gd name="T10" fmla="*/ 132 w 288"/>
                  <a:gd name="T11" fmla="*/ 58 h 305"/>
                  <a:gd name="T12" fmla="*/ 144 w 288"/>
                  <a:gd name="T13" fmla="*/ 46 h 305"/>
                  <a:gd name="T14" fmla="*/ 150 w 288"/>
                  <a:gd name="T15" fmla="*/ 29 h 305"/>
                  <a:gd name="T16" fmla="*/ 167 w 288"/>
                  <a:gd name="T17" fmla="*/ 29 h 305"/>
                  <a:gd name="T18" fmla="*/ 167 w 288"/>
                  <a:gd name="T19" fmla="*/ 12 h 305"/>
                  <a:gd name="T20" fmla="*/ 190 w 288"/>
                  <a:gd name="T21" fmla="*/ 18 h 305"/>
                  <a:gd name="T22" fmla="*/ 196 w 288"/>
                  <a:gd name="T23" fmla="*/ 6 h 305"/>
                  <a:gd name="T24" fmla="*/ 219 w 288"/>
                  <a:gd name="T25" fmla="*/ 12 h 305"/>
                  <a:gd name="T26" fmla="*/ 230 w 288"/>
                  <a:gd name="T27" fmla="*/ 12 h 305"/>
                  <a:gd name="T28" fmla="*/ 253 w 288"/>
                  <a:gd name="T29" fmla="*/ 18 h 305"/>
                  <a:gd name="T30" fmla="*/ 282 w 288"/>
                  <a:gd name="T31" fmla="*/ 12 h 305"/>
                  <a:gd name="T32" fmla="*/ 276 w 288"/>
                  <a:gd name="T33" fmla="*/ 29 h 305"/>
                  <a:gd name="T34" fmla="*/ 282 w 288"/>
                  <a:gd name="T35" fmla="*/ 58 h 305"/>
                  <a:gd name="T36" fmla="*/ 265 w 288"/>
                  <a:gd name="T37" fmla="*/ 81 h 305"/>
                  <a:gd name="T38" fmla="*/ 253 w 288"/>
                  <a:gd name="T39" fmla="*/ 92 h 305"/>
                  <a:gd name="T40" fmla="*/ 253 w 288"/>
                  <a:gd name="T41" fmla="*/ 104 h 305"/>
                  <a:gd name="T42" fmla="*/ 259 w 288"/>
                  <a:gd name="T43" fmla="*/ 133 h 305"/>
                  <a:gd name="T44" fmla="*/ 242 w 288"/>
                  <a:gd name="T45" fmla="*/ 138 h 305"/>
                  <a:gd name="T46" fmla="*/ 224 w 288"/>
                  <a:gd name="T47" fmla="*/ 133 h 305"/>
                  <a:gd name="T48" fmla="*/ 201 w 288"/>
                  <a:gd name="T49" fmla="*/ 144 h 305"/>
                  <a:gd name="T50" fmla="*/ 201 w 288"/>
                  <a:gd name="T51" fmla="*/ 156 h 305"/>
                  <a:gd name="T52" fmla="*/ 207 w 288"/>
                  <a:gd name="T53" fmla="*/ 173 h 305"/>
                  <a:gd name="T54" fmla="*/ 196 w 288"/>
                  <a:gd name="T55" fmla="*/ 196 h 305"/>
                  <a:gd name="T56" fmla="*/ 201 w 288"/>
                  <a:gd name="T57" fmla="*/ 219 h 305"/>
                  <a:gd name="T58" fmla="*/ 219 w 288"/>
                  <a:gd name="T59" fmla="*/ 236 h 305"/>
                  <a:gd name="T60" fmla="*/ 236 w 288"/>
                  <a:gd name="T61" fmla="*/ 248 h 305"/>
                  <a:gd name="T62" fmla="*/ 219 w 288"/>
                  <a:gd name="T63" fmla="*/ 282 h 305"/>
                  <a:gd name="T64" fmla="*/ 190 w 288"/>
                  <a:gd name="T65" fmla="*/ 282 h 305"/>
                  <a:gd name="T66" fmla="*/ 173 w 288"/>
                  <a:gd name="T67" fmla="*/ 300 h 305"/>
                  <a:gd name="T68" fmla="*/ 167 w 288"/>
                  <a:gd name="T69" fmla="*/ 294 h 305"/>
                  <a:gd name="T70" fmla="*/ 150 w 288"/>
                  <a:gd name="T71" fmla="*/ 300 h 305"/>
                  <a:gd name="T72" fmla="*/ 121 w 288"/>
                  <a:gd name="T73" fmla="*/ 254 h 305"/>
                  <a:gd name="T74" fmla="*/ 115 w 288"/>
                  <a:gd name="T75" fmla="*/ 225 h 305"/>
                  <a:gd name="T76" fmla="*/ 98 w 288"/>
                  <a:gd name="T77" fmla="*/ 236 h 305"/>
                  <a:gd name="T78" fmla="*/ 80 w 288"/>
                  <a:gd name="T79" fmla="*/ 236 h 305"/>
                  <a:gd name="T80" fmla="*/ 63 w 288"/>
                  <a:gd name="T81" fmla="*/ 231 h 305"/>
                  <a:gd name="T82" fmla="*/ 52 w 288"/>
                  <a:gd name="T83" fmla="*/ 213 h 305"/>
                  <a:gd name="T84" fmla="*/ 52 w 288"/>
                  <a:gd name="T85" fmla="*/ 196 h 305"/>
                  <a:gd name="T86" fmla="*/ 34 w 288"/>
                  <a:gd name="T87" fmla="*/ 179 h 305"/>
                  <a:gd name="T88" fmla="*/ 40 w 288"/>
                  <a:gd name="T89" fmla="*/ 167 h 305"/>
                  <a:gd name="T90" fmla="*/ 40 w 288"/>
                  <a:gd name="T91" fmla="*/ 156 h 305"/>
                  <a:gd name="T92" fmla="*/ 46 w 288"/>
                  <a:gd name="T93" fmla="*/ 133 h 305"/>
                  <a:gd name="T94" fmla="*/ 29 w 288"/>
                  <a:gd name="T95" fmla="*/ 110 h 305"/>
                  <a:gd name="T96" fmla="*/ 11 w 288"/>
                  <a:gd name="T97" fmla="*/ 110 h 305"/>
                  <a:gd name="T98" fmla="*/ 11 w 288"/>
                  <a:gd name="T99" fmla="*/ 98 h 305"/>
                  <a:gd name="T100" fmla="*/ 23 w 288"/>
                  <a:gd name="T101" fmla="*/ 87 h 305"/>
                  <a:gd name="T102" fmla="*/ 46 w 288"/>
                  <a:gd name="T103" fmla="*/ 92 h 305"/>
                  <a:gd name="T104" fmla="*/ 52 w 288"/>
                  <a:gd name="T105" fmla="*/ 75 h 305"/>
                  <a:gd name="T106" fmla="*/ 23 w 288"/>
                  <a:gd name="T107" fmla="*/ 69 h 305"/>
                  <a:gd name="T108" fmla="*/ 11 w 288"/>
                  <a:gd name="T109" fmla="*/ 58 h 305"/>
                  <a:gd name="T110" fmla="*/ 23 w 288"/>
                  <a:gd name="T111" fmla="*/ 52 h 30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88" h="305">
                    <a:moveTo>
                      <a:pt x="29" y="41"/>
                    </a:moveTo>
                    <a:lnTo>
                      <a:pt x="34" y="41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6" y="35"/>
                    </a:lnTo>
                    <a:lnTo>
                      <a:pt x="52" y="41"/>
                    </a:lnTo>
                    <a:lnTo>
                      <a:pt x="57" y="41"/>
                    </a:lnTo>
                    <a:lnTo>
                      <a:pt x="57" y="46"/>
                    </a:lnTo>
                    <a:lnTo>
                      <a:pt x="63" y="46"/>
                    </a:lnTo>
                    <a:lnTo>
                      <a:pt x="63" y="41"/>
                    </a:lnTo>
                    <a:lnTo>
                      <a:pt x="69" y="41"/>
                    </a:lnTo>
                    <a:lnTo>
                      <a:pt x="75" y="41"/>
                    </a:lnTo>
                    <a:lnTo>
                      <a:pt x="75" y="46"/>
                    </a:lnTo>
                    <a:lnTo>
                      <a:pt x="80" y="46"/>
                    </a:lnTo>
                    <a:lnTo>
                      <a:pt x="80" y="52"/>
                    </a:lnTo>
                    <a:lnTo>
                      <a:pt x="86" y="52"/>
                    </a:lnTo>
                    <a:lnTo>
                      <a:pt x="86" y="58"/>
                    </a:lnTo>
                    <a:lnTo>
                      <a:pt x="92" y="58"/>
                    </a:lnTo>
                    <a:lnTo>
                      <a:pt x="92" y="64"/>
                    </a:lnTo>
                    <a:lnTo>
                      <a:pt x="92" y="69"/>
                    </a:lnTo>
                    <a:lnTo>
                      <a:pt x="98" y="69"/>
                    </a:lnTo>
                    <a:lnTo>
                      <a:pt x="98" y="75"/>
                    </a:lnTo>
                    <a:lnTo>
                      <a:pt x="103" y="75"/>
                    </a:lnTo>
                    <a:lnTo>
                      <a:pt x="109" y="69"/>
                    </a:lnTo>
                    <a:lnTo>
                      <a:pt x="115" y="69"/>
                    </a:lnTo>
                    <a:lnTo>
                      <a:pt x="109" y="69"/>
                    </a:lnTo>
                    <a:lnTo>
                      <a:pt x="115" y="69"/>
                    </a:lnTo>
                    <a:lnTo>
                      <a:pt x="115" y="64"/>
                    </a:lnTo>
                    <a:lnTo>
                      <a:pt x="115" y="69"/>
                    </a:lnTo>
                    <a:lnTo>
                      <a:pt x="121" y="69"/>
                    </a:lnTo>
                    <a:lnTo>
                      <a:pt x="121" y="64"/>
                    </a:lnTo>
                    <a:lnTo>
                      <a:pt x="126" y="64"/>
                    </a:lnTo>
                    <a:lnTo>
                      <a:pt x="132" y="64"/>
                    </a:lnTo>
                    <a:lnTo>
                      <a:pt x="132" y="58"/>
                    </a:lnTo>
                    <a:lnTo>
                      <a:pt x="138" y="58"/>
                    </a:lnTo>
                    <a:lnTo>
                      <a:pt x="132" y="58"/>
                    </a:lnTo>
                    <a:lnTo>
                      <a:pt x="132" y="52"/>
                    </a:lnTo>
                    <a:lnTo>
                      <a:pt x="132" y="58"/>
                    </a:lnTo>
                    <a:lnTo>
                      <a:pt x="138" y="58"/>
                    </a:lnTo>
                    <a:lnTo>
                      <a:pt x="138" y="52"/>
                    </a:lnTo>
                    <a:lnTo>
                      <a:pt x="138" y="46"/>
                    </a:lnTo>
                    <a:lnTo>
                      <a:pt x="144" y="46"/>
                    </a:lnTo>
                    <a:lnTo>
                      <a:pt x="144" y="41"/>
                    </a:lnTo>
                    <a:lnTo>
                      <a:pt x="144" y="35"/>
                    </a:lnTo>
                    <a:lnTo>
                      <a:pt x="138" y="35"/>
                    </a:lnTo>
                    <a:lnTo>
                      <a:pt x="144" y="35"/>
                    </a:lnTo>
                    <a:lnTo>
                      <a:pt x="144" y="29"/>
                    </a:lnTo>
                    <a:lnTo>
                      <a:pt x="150" y="29"/>
                    </a:lnTo>
                    <a:lnTo>
                      <a:pt x="155" y="29"/>
                    </a:lnTo>
                    <a:lnTo>
                      <a:pt x="161" y="29"/>
                    </a:lnTo>
                    <a:lnTo>
                      <a:pt x="161" y="35"/>
                    </a:lnTo>
                    <a:lnTo>
                      <a:pt x="167" y="35"/>
                    </a:lnTo>
                    <a:lnTo>
                      <a:pt x="173" y="35"/>
                    </a:lnTo>
                    <a:lnTo>
                      <a:pt x="167" y="29"/>
                    </a:lnTo>
                    <a:lnTo>
                      <a:pt x="161" y="29"/>
                    </a:lnTo>
                    <a:lnTo>
                      <a:pt x="161" y="23"/>
                    </a:lnTo>
                    <a:lnTo>
                      <a:pt x="167" y="18"/>
                    </a:lnTo>
                    <a:lnTo>
                      <a:pt x="161" y="18"/>
                    </a:lnTo>
                    <a:lnTo>
                      <a:pt x="161" y="12"/>
                    </a:lnTo>
                    <a:lnTo>
                      <a:pt x="167" y="12"/>
                    </a:lnTo>
                    <a:lnTo>
                      <a:pt x="167" y="18"/>
                    </a:lnTo>
                    <a:lnTo>
                      <a:pt x="173" y="18"/>
                    </a:lnTo>
                    <a:lnTo>
                      <a:pt x="173" y="23"/>
                    </a:lnTo>
                    <a:lnTo>
                      <a:pt x="178" y="18"/>
                    </a:lnTo>
                    <a:lnTo>
                      <a:pt x="184" y="18"/>
                    </a:lnTo>
                    <a:lnTo>
                      <a:pt x="190" y="18"/>
                    </a:lnTo>
                    <a:lnTo>
                      <a:pt x="196" y="23"/>
                    </a:lnTo>
                    <a:lnTo>
                      <a:pt x="196" y="18"/>
                    </a:lnTo>
                    <a:lnTo>
                      <a:pt x="196" y="12"/>
                    </a:lnTo>
                    <a:lnTo>
                      <a:pt x="201" y="12"/>
                    </a:lnTo>
                    <a:lnTo>
                      <a:pt x="196" y="12"/>
                    </a:lnTo>
                    <a:lnTo>
                      <a:pt x="196" y="6"/>
                    </a:lnTo>
                    <a:lnTo>
                      <a:pt x="201" y="6"/>
                    </a:lnTo>
                    <a:lnTo>
                      <a:pt x="201" y="0"/>
                    </a:lnTo>
                    <a:lnTo>
                      <a:pt x="207" y="0"/>
                    </a:lnTo>
                    <a:lnTo>
                      <a:pt x="213" y="0"/>
                    </a:lnTo>
                    <a:lnTo>
                      <a:pt x="219" y="6"/>
                    </a:lnTo>
                    <a:lnTo>
                      <a:pt x="219" y="12"/>
                    </a:lnTo>
                    <a:lnTo>
                      <a:pt x="224" y="12"/>
                    </a:lnTo>
                    <a:lnTo>
                      <a:pt x="224" y="18"/>
                    </a:lnTo>
                    <a:lnTo>
                      <a:pt x="224" y="12"/>
                    </a:lnTo>
                    <a:lnTo>
                      <a:pt x="230" y="12"/>
                    </a:lnTo>
                    <a:lnTo>
                      <a:pt x="230" y="18"/>
                    </a:lnTo>
                    <a:lnTo>
                      <a:pt x="230" y="12"/>
                    </a:lnTo>
                    <a:lnTo>
                      <a:pt x="230" y="18"/>
                    </a:lnTo>
                    <a:lnTo>
                      <a:pt x="236" y="18"/>
                    </a:lnTo>
                    <a:lnTo>
                      <a:pt x="242" y="23"/>
                    </a:lnTo>
                    <a:lnTo>
                      <a:pt x="247" y="23"/>
                    </a:lnTo>
                    <a:lnTo>
                      <a:pt x="253" y="23"/>
                    </a:lnTo>
                    <a:lnTo>
                      <a:pt x="253" y="18"/>
                    </a:lnTo>
                    <a:lnTo>
                      <a:pt x="259" y="18"/>
                    </a:lnTo>
                    <a:lnTo>
                      <a:pt x="265" y="18"/>
                    </a:lnTo>
                    <a:lnTo>
                      <a:pt x="270" y="18"/>
                    </a:lnTo>
                    <a:lnTo>
                      <a:pt x="276" y="18"/>
                    </a:lnTo>
                    <a:lnTo>
                      <a:pt x="282" y="18"/>
                    </a:lnTo>
                    <a:lnTo>
                      <a:pt x="282" y="12"/>
                    </a:lnTo>
                    <a:lnTo>
                      <a:pt x="276" y="12"/>
                    </a:lnTo>
                    <a:lnTo>
                      <a:pt x="282" y="12"/>
                    </a:lnTo>
                    <a:lnTo>
                      <a:pt x="288" y="12"/>
                    </a:lnTo>
                    <a:lnTo>
                      <a:pt x="282" y="23"/>
                    </a:lnTo>
                    <a:lnTo>
                      <a:pt x="282" y="29"/>
                    </a:lnTo>
                    <a:lnTo>
                      <a:pt x="276" y="29"/>
                    </a:lnTo>
                    <a:lnTo>
                      <a:pt x="276" y="35"/>
                    </a:lnTo>
                    <a:lnTo>
                      <a:pt x="282" y="35"/>
                    </a:lnTo>
                    <a:lnTo>
                      <a:pt x="282" y="41"/>
                    </a:lnTo>
                    <a:lnTo>
                      <a:pt x="282" y="46"/>
                    </a:lnTo>
                    <a:lnTo>
                      <a:pt x="282" y="52"/>
                    </a:lnTo>
                    <a:lnTo>
                      <a:pt x="282" y="58"/>
                    </a:lnTo>
                    <a:lnTo>
                      <a:pt x="282" y="64"/>
                    </a:lnTo>
                    <a:lnTo>
                      <a:pt x="282" y="69"/>
                    </a:lnTo>
                    <a:lnTo>
                      <a:pt x="276" y="69"/>
                    </a:lnTo>
                    <a:lnTo>
                      <a:pt x="270" y="75"/>
                    </a:lnTo>
                    <a:lnTo>
                      <a:pt x="265" y="75"/>
                    </a:lnTo>
                    <a:lnTo>
                      <a:pt x="265" y="81"/>
                    </a:lnTo>
                    <a:lnTo>
                      <a:pt x="259" y="81"/>
                    </a:lnTo>
                    <a:lnTo>
                      <a:pt x="259" y="87"/>
                    </a:lnTo>
                    <a:lnTo>
                      <a:pt x="253" y="87"/>
                    </a:lnTo>
                    <a:lnTo>
                      <a:pt x="253" y="92"/>
                    </a:lnTo>
                    <a:lnTo>
                      <a:pt x="247" y="92"/>
                    </a:lnTo>
                    <a:lnTo>
                      <a:pt x="253" y="92"/>
                    </a:lnTo>
                    <a:lnTo>
                      <a:pt x="253" y="98"/>
                    </a:lnTo>
                    <a:lnTo>
                      <a:pt x="259" y="98"/>
                    </a:lnTo>
                    <a:lnTo>
                      <a:pt x="259" y="104"/>
                    </a:lnTo>
                    <a:lnTo>
                      <a:pt x="259" y="110"/>
                    </a:lnTo>
                    <a:lnTo>
                      <a:pt x="259" y="104"/>
                    </a:lnTo>
                    <a:lnTo>
                      <a:pt x="253" y="104"/>
                    </a:lnTo>
                    <a:lnTo>
                      <a:pt x="253" y="110"/>
                    </a:lnTo>
                    <a:lnTo>
                      <a:pt x="259" y="110"/>
                    </a:lnTo>
                    <a:lnTo>
                      <a:pt x="259" y="115"/>
                    </a:lnTo>
                    <a:lnTo>
                      <a:pt x="259" y="121"/>
                    </a:lnTo>
                    <a:lnTo>
                      <a:pt x="259" y="127"/>
                    </a:lnTo>
                    <a:lnTo>
                      <a:pt x="259" y="133"/>
                    </a:lnTo>
                    <a:lnTo>
                      <a:pt x="253" y="133"/>
                    </a:lnTo>
                    <a:lnTo>
                      <a:pt x="247" y="133"/>
                    </a:lnTo>
                    <a:lnTo>
                      <a:pt x="247" y="138"/>
                    </a:lnTo>
                    <a:lnTo>
                      <a:pt x="242" y="138"/>
                    </a:lnTo>
                    <a:lnTo>
                      <a:pt x="242" y="144"/>
                    </a:lnTo>
                    <a:lnTo>
                      <a:pt x="242" y="138"/>
                    </a:lnTo>
                    <a:lnTo>
                      <a:pt x="242" y="144"/>
                    </a:lnTo>
                    <a:lnTo>
                      <a:pt x="236" y="144"/>
                    </a:lnTo>
                    <a:lnTo>
                      <a:pt x="236" y="138"/>
                    </a:lnTo>
                    <a:lnTo>
                      <a:pt x="230" y="138"/>
                    </a:lnTo>
                    <a:lnTo>
                      <a:pt x="230" y="133"/>
                    </a:lnTo>
                    <a:lnTo>
                      <a:pt x="224" y="133"/>
                    </a:lnTo>
                    <a:lnTo>
                      <a:pt x="219" y="133"/>
                    </a:lnTo>
                    <a:lnTo>
                      <a:pt x="213" y="133"/>
                    </a:lnTo>
                    <a:lnTo>
                      <a:pt x="213" y="138"/>
                    </a:lnTo>
                    <a:lnTo>
                      <a:pt x="207" y="138"/>
                    </a:lnTo>
                    <a:lnTo>
                      <a:pt x="201" y="138"/>
                    </a:lnTo>
                    <a:lnTo>
                      <a:pt x="201" y="144"/>
                    </a:lnTo>
                    <a:lnTo>
                      <a:pt x="196" y="144"/>
                    </a:lnTo>
                    <a:lnTo>
                      <a:pt x="190" y="144"/>
                    </a:lnTo>
                    <a:lnTo>
                      <a:pt x="190" y="150"/>
                    </a:lnTo>
                    <a:lnTo>
                      <a:pt x="196" y="150"/>
                    </a:lnTo>
                    <a:lnTo>
                      <a:pt x="196" y="156"/>
                    </a:lnTo>
                    <a:lnTo>
                      <a:pt x="201" y="156"/>
                    </a:lnTo>
                    <a:lnTo>
                      <a:pt x="201" y="161"/>
                    </a:lnTo>
                    <a:lnTo>
                      <a:pt x="201" y="156"/>
                    </a:lnTo>
                    <a:lnTo>
                      <a:pt x="201" y="161"/>
                    </a:lnTo>
                    <a:lnTo>
                      <a:pt x="207" y="161"/>
                    </a:lnTo>
                    <a:lnTo>
                      <a:pt x="207" y="167"/>
                    </a:lnTo>
                    <a:lnTo>
                      <a:pt x="207" y="173"/>
                    </a:lnTo>
                    <a:lnTo>
                      <a:pt x="207" y="179"/>
                    </a:lnTo>
                    <a:lnTo>
                      <a:pt x="207" y="184"/>
                    </a:lnTo>
                    <a:lnTo>
                      <a:pt x="201" y="184"/>
                    </a:lnTo>
                    <a:lnTo>
                      <a:pt x="201" y="190"/>
                    </a:lnTo>
                    <a:lnTo>
                      <a:pt x="201" y="196"/>
                    </a:lnTo>
                    <a:lnTo>
                      <a:pt x="196" y="196"/>
                    </a:lnTo>
                    <a:lnTo>
                      <a:pt x="196" y="202"/>
                    </a:lnTo>
                    <a:lnTo>
                      <a:pt x="196" y="208"/>
                    </a:lnTo>
                    <a:lnTo>
                      <a:pt x="201" y="208"/>
                    </a:lnTo>
                    <a:lnTo>
                      <a:pt x="207" y="213"/>
                    </a:lnTo>
                    <a:lnTo>
                      <a:pt x="201" y="213"/>
                    </a:lnTo>
                    <a:lnTo>
                      <a:pt x="201" y="219"/>
                    </a:lnTo>
                    <a:lnTo>
                      <a:pt x="201" y="225"/>
                    </a:lnTo>
                    <a:lnTo>
                      <a:pt x="207" y="225"/>
                    </a:lnTo>
                    <a:lnTo>
                      <a:pt x="213" y="225"/>
                    </a:lnTo>
                    <a:lnTo>
                      <a:pt x="213" y="231"/>
                    </a:lnTo>
                    <a:lnTo>
                      <a:pt x="219" y="231"/>
                    </a:lnTo>
                    <a:lnTo>
                      <a:pt x="219" y="236"/>
                    </a:lnTo>
                    <a:lnTo>
                      <a:pt x="219" y="242"/>
                    </a:lnTo>
                    <a:lnTo>
                      <a:pt x="213" y="248"/>
                    </a:lnTo>
                    <a:lnTo>
                      <a:pt x="219" y="254"/>
                    </a:lnTo>
                    <a:lnTo>
                      <a:pt x="224" y="248"/>
                    </a:lnTo>
                    <a:lnTo>
                      <a:pt x="230" y="254"/>
                    </a:lnTo>
                    <a:lnTo>
                      <a:pt x="236" y="248"/>
                    </a:lnTo>
                    <a:lnTo>
                      <a:pt x="242" y="248"/>
                    </a:lnTo>
                    <a:lnTo>
                      <a:pt x="242" y="254"/>
                    </a:lnTo>
                    <a:lnTo>
                      <a:pt x="242" y="259"/>
                    </a:lnTo>
                    <a:lnTo>
                      <a:pt x="236" y="259"/>
                    </a:lnTo>
                    <a:lnTo>
                      <a:pt x="224" y="277"/>
                    </a:lnTo>
                    <a:lnTo>
                      <a:pt x="219" y="282"/>
                    </a:lnTo>
                    <a:lnTo>
                      <a:pt x="213" y="288"/>
                    </a:lnTo>
                    <a:lnTo>
                      <a:pt x="201" y="288"/>
                    </a:lnTo>
                    <a:lnTo>
                      <a:pt x="201" y="282"/>
                    </a:lnTo>
                    <a:lnTo>
                      <a:pt x="196" y="282"/>
                    </a:lnTo>
                    <a:lnTo>
                      <a:pt x="196" y="288"/>
                    </a:lnTo>
                    <a:lnTo>
                      <a:pt x="190" y="282"/>
                    </a:lnTo>
                    <a:lnTo>
                      <a:pt x="184" y="282"/>
                    </a:lnTo>
                    <a:lnTo>
                      <a:pt x="184" y="288"/>
                    </a:lnTo>
                    <a:lnTo>
                      <a:pt x="178" y="288"/>
                    </a:lnTo>
                    <a:lnTo>
                      <a:pt x="178" y="294"/>
                    </a:lnTo>
                    <a:lnTo>
                      <a:pt x="178" y="300"/>
                    </a:lnTo>
                    <a:lnTo>
                      <a:pt x="173" y="300"/>
                    </a:lnTo>
                    <a:lnTo>
                      <a:pt x="173" y="305"/>
                    </a:lnTo>
                    <a:lnTo>
                      <a:pt x="167" y="305"/>
                    </a:lnTo>
                    <a:lnTo>
                      <a:pt x="161" y="305"/>
                    </a:lnTo>
                    <a:lnTo>
                      <a:pt x="167" y="305"/>
                    </a:lnTo>
                    <a:lnTo>
                      <a:pt x="167" y="300"/>
                    </a:lnTo>
                    <a:lnTo>
                      <a:pt x="167" y="294"/>
                    </a:lnTo>
                    <a:lnTo>
                      <a:pt x="161" y="294"/>
                    </a:lnTo>
                    <a:lnTo>
                      <a:pt x="161" y="300"/>
                    </a:lnTo>
                    <a:lnTo>
                      <a:pt x="155" y="300"/>
                    </a:lnTo>
                    <a:lnTo>
                      <a:pt x="150" y="300"/>
                    </a:lnTo>
                    <a:lnTo>
                      <a:pt x="150" y="305"/>
                    </a:lnTo>
                    <a:lnTo>
                      <a:pt x="150" y="300"/>
                    </a:lnTo>
                    <a:lnTo>
                      <a:pt x="144" y="300"/>
                    </a:lnTo>
                    <a:lnTo>
                      <a:pt x="138" y="294"/>
                    </a:lnTo>
                    <a:lnTo>
                      <a:pt x="138" y="265"/>
                    </a:lnTo>
                    <a:lnTo>
                      <a:pt x="132" y="259"/>
                    </a:lnTo>
                    <a:lnTo>
                      <a:pt x="126" y="259"/>
                    </a:lnTo>
                    <a:lnTo>
                      <a:pt x="121" y="254"/>
                    </a:lnTo>
                    <a:lnTo>
                      <a:pt x="121" y="248"/>
                    </a:lnTo>
                    <a:lnTo>
                      <a:pt x="121" y="242"/>
                    </a:lnTo>
                    <a:lnTo>
                      <a:pt x="121" y="236"/>
                    </a:lnTo>
                    <a:lnTo>
                      <a:pt x="121" y="231"/>
                    </a:lnTo>
                    <a:lnTo>
                      <a:pt x="115" y="231"/>
                    </a:lnTo>
                    <a:lnTo>
                      <a:pt x="115" y="225"/>
                    </a:lnTo>
                    <a:lnTo>
                      <a:pt x="109" y="225"/>
                    </a:lnTo>
                    <a:lnTo>
                      <a:pt x="103" y="236"/>
                    </a:lnTo>
                    <a:lnTo>
                      <a:pt x="109" y="236"/>
                    </a:lnTo>
                    <a:lnTo>
                      <a:pt x="109" y="242"/>
                    </a:lnTo>
                    <a:lnTo>
                      <a:pt x="103" y="242"/>
                    </a:lnTo>
                    <a:lnTo>
                      <a:pt x="98" y="236"/>
                    </a:lnTo>
                    <a:lnTo>
                      <a:pt x="92" y="236"/>
                    </a:lnTo>
                    <a:lnTo>
                      <a:pt x="86" y="236"/>
                    </a:lnTo>
                    <a:lnTo>
                      <a:pt x="92" y="242"/>
                    </a:lnTo>
                    <a:lnTo>
                      <a:pt x="86" y="242"/>
                    </a:lnTo>
                    <a:lnTo>
                      <a:pt x="86" y="236"/>
                    </a:lnTo>
                    <a:lnTo>
                      <a:pt x="80" y="236"/>
                    </a:lnTo>
                    <a:lnTo>
                      <a:pt x="80" y="231"/>
                    </a:lnTo>
                    <a:lnTo>
                      <a:pt x="75" y="231"/>
                    </a:lnTo>
                    <a:lnTo>
                      <a:pt x="75" y="236"/>
                    </a:lnTo>
                    <a:lnTo>
                      <a:pt x="69" y="242"/>
                    </a:lnTo>
                    <a:lnTo>
                      <a:pt x="63" y="236"/>
                    </a:lnTo>
                    <a:lnTo>
                      <a:pt x="63" y="231"/>
                    </a:lnTo>
                    <a:lnTo>
                      <a:pt x="57" y="231"/>
                    </a:lnTo>
                    <a:lnTo>
                      <a:pt x="46" y="225"/>
                    </a:lnTo>
                    <a:lnTo>
                      <a:pt x="52" y="219"/>
                    </a:lnTo>
                    <a:lnTo>
                      <a:pt x="46" y="219"/>
                    </a:lnTo>
                    <a:lnTo>
                      <a:pt x="52" y="219"/>
                    </a:lnTo>
                    <a:lnTo>
                      <a:pt x="52" y="213"/>
                    </a:lnTo>
                    <a:lnTo>
                      <a:pt x="52" y="208"/>
                    </a:lnTo>
                    <a:lnTo>
                      <a:pt x="57" y="202"/>
                    </a:lnTo>
                    <a:lnTo>
                      <a:pt x="63" y="196"/>
                    </a:lnTo>
                    <a:lnTo>
                      <a:pt x="57" y="196"/>
                    </a:lnTo>
                    <a:lnTo>
                      <a:pt x="57" y="202"/>
                    </a:lnTo>
                    <a:lnTo>
                      <a:pt x="52" y="196"/>
                    </a:lnTo>
                    <a:lnTo>
                      <a:pt x="46" y="190"/>
                    </a:lnTo>
                    <a:lnTo>
                      <a:pt x="52" y="190"/>
                    </a:lnTo>
                    <a:lnTo>
                      <a:pt x="46" y="184"/>
                    </a:lnTo>
                    <a:lnTo>
                      <a:pt x="40" y="184"/>
                    </a:lnTo>
                    <a:lnTo>
                      <a:pt x="40" y="179"/>
                    </a:lnTo>
                    <a:lnTo>
                      <a:pt x="34" y="179"/>
                    </a:lnTo>
                    <a:lnTo>
                      <a:pt x="34" y="173"/>
                    </a:lnTo>
                    <a:lnTo>
                      <a:pt x="40" y="173"/>
                    </a:lnTo>
                    <a:lnTo>
                      <a:pt x="34" y="173"/>
                    </a:lnTo>
                    <a:lnTo>
                      <a:pt x="40" y="167"/>
                    </a:lnTo>
                    <a:lnTo>
                      <a:pt x="34" y="167"/>
                    </a:lnTo>
                    <a:lnTo>
                      <a:pt x="40" y="167"/>
                    </a:lnTo>
                    <a:lnTo>
                      <a:pt x="46" y="167"/>
                    </a:lnTo>
                    <a:lnTo>
                      <a:pt x="46" y="161"/>
                    </a:lnTo>
                    <a:lnTo>
                      <a:pt x="40" y="161"/>
                    </a:lnTo>
                    <a:lnTo>
                      <a:pt x="46" y="161"/>
                    </a:lnTo>
                    <a:lnTo>
                      <a:pt x="46" y="156"/>
                    </a:lnTo>
                    <a:lnTo>
                      <a:pt x="40" y="156"/>
                    </a:lnTo>
                    <a:lnTo>
                      <a:pt x="40" y="150"/>
                    </a:lnTo>
                    <a:lnTo>
                      <a:pt x="46" y="150"/>
                    </a:lnTo>
                    <a:lnTo>
                      <a:pt x="52" y="150"/>
                    </a:lnTo>
                    <a:lnTo>
                      <a:pt x="52" y="144"/>
                    </a:lnTo>
                    <a:lnTo>
                      <a:pt x="52" y="138"/>
                    </a:lnTo>
                    <a:lnTo>
                      <a:pt x="46" y="133"/>
                    </a:lnTo>
                    <a:lnTo>
                      <a:pt x="46" y="127"/>
                    </a:lnTo>
                    <a:lnTo>
                      <a:pt x="40" y="127"/>
                    </a:lnTo>
                    <a:lnTo>
                      <a:pt x="40" y="121"/>
                    </a:lnTo>
                    <a:lnTo>
                      <a:pt x="34" y="115"/>
                    </a:lnTo>
                    <a:lnTo>
                      <a:pt x="34" y="110"/>
                    </a:lnTo>
                    <a:lnTo>
                      <a:pt x="29" y="110"/>
                    </a:lnTo>
                    <a:lnTo>
                      <a:pt x="23" y="115"/>
                    </a:lnTo>
                    <a:lnTo>
                      <a:pt x="23" y="110"/>
                    </a:lnTo>
                    <a:lnTo>
                      <a:pt x="17" y="110"/>
                    </a:lnTo>
                    <a:lnTo>
                      <a:pt x="17" y="115"/>
                    </a:lnTo>
                    <a:lnTo>
                      <a:pt x="11" y="115"/>
                    </a:lnTo>
                    <a:lnTo>
                      <a:pt x="11" y="110"/>
                    </a:lnTo>
                    <a:lnTo>
                      <a:pt x="11" y="104"/>
                    </a:lnTo>
                    <a:lnTo>
                      <a:pt x="6" y="104"/>
                    </a:lnTo>
                    <a:lnTo>
                      <a:pt x="0" y="104"/>
                    </a:lnTo>
                    <a:lnTo>
                      <a:pt x="6" y="104"/>
                    </a:lnTo>
                    <a:lnTo>
                      <a:pt x="6" y="98"/>
                    </a:lnTo>
                    <a:lnTo>
                      <a:pt x="11" y="98"/>
                    </a:lnTo>
                    <a:lnTo>
                      <a:pt x="17" y="92"/>
                    </a:lnTo>
                    <a:lnTo>
                      <a:pt x="11" y="87"/>
                    </a:lnTo>
                    <a:lnTo>
                      <a:pt x="11" y="81"/>
                    </a:lnTo>
                    <a:lnTo>
                      <a:pt x="11" y="87"/>
                    </a:lnTo>
                    <a:lnTo>
                      <a:pt x="17" y="87"/>
                    </a:lnTo>
                    <a:lnTo>
                      <a:pt x="23" y="87"/>
                    </a:lnTo>
                    <a:lnTo>
                      <a:pt x="29" y="87"/>
                    </a:lnTo>
                    <a:lnTo>
                      <a:pt x="34" y="92"/>
                    </a:lnTo>
                    <a:lnTo>
                      <a:pt x="40" y="92"/>
                    </a:lnTo>
                    <a:lnTo>
                      <a:pt x="40" y="98"/>
                    </a:lnTo>
                    <a:lnTo>
                      <a:pt x="46" y="98"/>
                    </a:lnTo>
                    <a:lnTo>
                      <a:pt x="46" y="92"/>
                    </a:lnTo>
                    <a:lnTo>
                      <a:pt x="40" y="92"/>
                    </a:lnTo>
                    <a:lnTo>
                      <a:pt x="46" y="92"/>
                    </a:lnTo>
                    <a:lnTo>
                      <a:pt x="46" y="87"/>
                    </a:lnTo>
                    <a:lnTo>
                      <a:pt x="52" y="87"/>
                    </a:lnTo>
                    <a:lnTo>
                      <a:pt x="52" y="81"/>
                    </a:lnTo>
                    <a:lnTo>
                      <a:pt x="52" y="75"/>
                    </a:lnTo>
                    <a:lnTo>
                      <a:pt x="46" y="75"/>
                    </a:lnTo>
                    <a:lnTo>
                      <a:pt x="40" y="75"/>
                    </a:lnTo>
                    <a:lnTo>
                      <a:pt x="34" y="75"/>
                    </a:lnTo>
                    <a:lnTo>
                      <a:pt x="34" y="69"/>
                    </a:lnTo>
                    <a:lnTo>
                      <a:pt x="29" y="69"/>
                    </a:lnTo>
                    <a:lnTo>
                      <a:pt x="23" y="69"/>
                    </a:lnTo>
                    <a:lnTo>
                      <a:pt x="23" y="64"/>
                    </a:lnTo>
                    <a:lnTo>
                      <a:pt x="23" y="69"/>
                    </a:lnTo>
                    <a:lnTo>
                      <a:pt x="23" y="64"/>
                    </a:lnTo>
                    <a:lnTo>
                      <a:pt x="17" y="64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11" y="52"/>
                    </a:lnTo>
                    <a:lnTo>
                      <a:pt x="17" y="52"/>
                    </a:lnTo>
                    <a:lnTo>
                      <a:pt x="17" y="46"/>
                    </a:lnTo>
                    <a:lnTo>
                      <a:pt x="17" y="52"/>
                    </a:lnTo>
                    <a:lnTo>
                      <a:pt x="23" y="46"/>
                    </a:lnTo>
                    <a:lnTo>
                      <a:pt x="23" y="52"/>
                    </a:lnTo>
                    <a:lnTo>
                      <a:pt x="23" y="46"/>
                    </a:lnTo>
                    <a:lnTo>
                      <a:pt x="23" y="41"/>
                    </a:lnTo>
                    <a:lnTo>
                      <a:pt x="29" y="4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D4FAD2"/>
                  </a:gs>
                  <a:gs pos="50000">
                    <a:srgbClr val="D4FAD2"/>
                  </a:gs>
                  <a:gs pos="78999">
                    <a:srgbClr val="FFFF00"/>
                  </a:gs>
                  <a:gs pos="100000">
                    <a:srgbClr val="FFFF00"/>
                  </a:gs>
                </a:gsLst>
                <a:lin ang="15000000"/>
              </a:gra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7" name="Freeform 418"/>
              <p:cNvSpPr>
                <a:spLocks noEditPoints="1"/>
              </p:cNvSpPr>
              <p:nvPr/>
            </p:nvSpPr>
            <p:spPr bwMode="auto">
              <a:xfrm>
                <a:off x="34" y="2197"/>
                <a:ext cx="218" cy="282"/>
              </a:xfrm>
              <a:custGeom>
                <a:avLst/>
                <a:gdLst>
                  <a:gd name="T0" fmla="*/ 0 w 218"/>
                  <a:gd name="T1" fmla="*/ 29 h 282"/>
                  <a:gd name="T2" fmla="*/ 23 w 218"/>
                  <a:gd name="T3" fmla="*/ 35 h 282"/>
                  <a:gd name="T4" fmla="*/ 11 w 218"/>
                  <a:gd name="T5" fmla="*/ 29 h 282"/>
                  <a:gd name="T6" fmla="*/ 34 w 218"/>
                  <a:gd name="T7" fmla="*/ 52 h 282"/>
                  <a:gd name="T8" fmla="*/ 63 w 218"/>
                  <a:gd name="T9" fmla="*/ 52 h 282"/>
                  <a:gd name="T10" fmla="*/ 92 w 218"/>
                  <a:gd name="T11" fmla="*/ 46 h 282"/>
                  <a:gd name="T12" fmla="*/ 109 w 218"/>
                  <a:gd name="T13" fmla="*/ 46 h 282"/>
                  <a:gd name="T14" fmla="*/ 115 w 218"/>
                  <a:gd name="T15" fmla="*/ 29 h 282"/>
                  <a:gd name="T16" fmla="*/ 126 w 218"/>
                  <a:gd name="T17" fmla="*/ 6 h 282"/>
                  <a:gd name="T18" fmla="*/ 143 w 218"/>
                  <a:gd name="T19" fmla="*/ 23 h 282"/>
                  <a:gd name="T20" fmla="*/ 149 w 218"/>
                  <a:gd name="T21" fmla="*/ 29 h 282"/>
                  <a:gd name="T22" fmla="*/ 172 w 218"/>
                  <a:gd name="T23" fmla="*/ 40 h 282"/>
                  <a:gd name="T24" fmla="*/ 166 w 218"/>
                  <a:gd name="T25" fmla="*/ 58 h 282"/>
                  <a:gd name="T26" fmla="*/ 189 w 218"/>
                  <a:gd name="T27" fmla="*/ 58 h 282"/>
                  <a:gd name="T28" fmla="*/ 207 w 218"/>
                  <a:gd name="T29" fmla="*/ 92 h 282"/>
                  <a:gd name="T30" fmla="*/ 195 w 218"/>
                  <a:gd name="T31" fmla="*/ 109 h 282"/>
                  <a:gd name="T32" fmla="*/ 195 w 218"/>
                  <a:gd name="T33" fmla="*/ 121 h 282"/>
                  <a:gd name="T34" fmla="*/ 201 w 218"/>
                  <a:gd name="T35" fmla="*/ 138 h 282"/>
                  <a:gd name="T36" fmla="*/ 207 w 218"/>
                  <a:gd name="T37" fmla="*/ 161 h 282"/>
                  <a:gd name="T38" fmla="*/ 195 w 218"/>
                  <a:gd name="T39" fmla="*/ 184 h 282"/>
                  <a:gd name="T40" fmla="*/ 166 w 218"/>
                  <a:gd name="T41" fmla="*/ 184 h 282"/>
                  <a:gd name="T42" fmla="*/ 166 w 218"/>
                  <a:gd name="T43" fmla="*/ 213 h 282"/>
                  <a:gd name="T44" fmla="*/ 166 w 218"/>
                  <a:gd name="T45" fmla="*/ 242 h 282"/>
                  <a:gd name="T46" fmla="*/ 143 w 218"/>
                  <a:gd name="T47" fmla="*/ 253 h 282"/>
                  <a:gd name="T48" fmla="*/ 138 w 218"/>
                  <a:gd name="T49" fmla="*/ 276 h 282"/>
                  <a:gd name="T50" fmla="*/ 103 w 218"/>
                  <a:gd name="T51" fmla="*/ 282 h 282"/>
                  <a:gd name="T52" fmla="*/ 103 w 218"/>
                  <a:gd name="T53" fmla="*/ 265 h 282"/>
                  <a:gd name="T54" fmla="*/ 86 w 218"/>
                  <a:gd name="T55" fmla="*/ 259 h 282"/>
                  <a:gd name="T56" fmla="*/ 63 w 218"/>
                  <a:gd name="T57" fmla="*/ 276 h 282"/>
                  <a:gd name="T58" fmla="*/ 40 w 218"/>
                  <a:gd name="T59" fmla="*/ 259 h 282"/>
                  <a:gd name="T60" fmla="*/ 23 w 218"/>
                  <a:gd name="T61" fmla="*/ 236 h 282"/>
                  <a:gd name="T62" fmla="*/ 28 w 218"/>
                  <a:gd name="T63" fmla="*/ 207 h 282"/>
                  <a:gd name="T64" fmla="*/ 28 w 218"/>
                  <a:gd name="T65" fmla="*/ 167 h 282"/>
                  <a:gd name="T66" fmla="*/ 17 w 218"/>
                  <a:gd name="T67" fmla="*/ 138 h 282"/>
                  <a:gd name="T68" fmla="*/ 17 w 218"/>
                  <a:gd name="T69" fmla="*/ 109 h 282"/>
                  <a:gd name="T70" fmla="*/ 5 w 218"/>
                  <a:gd name="T71" fmla="*/ 92 h 282"/>
                  <a:gd name="T72" fmla="*/ 11 w 218"/>
                  <a:gd name="T73" fmla="*/ 58 h 282"/>
                  <a:gd name="T74" fmla="*/ 51 w 218"/>
                  <a:gd name="T75" fmla="*/ 236 h 282"/>
                  <a:gd name="T76" fmla="*/ 69 w 218"/>
                  <a:gd name="T77" fmla="*/ 248 h 282"/>
                  <a:gd name="T78" fmla="*/ 86 w 218"/>
                  <a:gd name="T79" fmla="*/ 225 h 282"/>
                  <a:gd name="T80" fmla="*/ 103 w 218"/>
                  <a:gd name="T81" fmla="*/ 207 h 282"/>
                  <a:gd name="T82" fmla="*/ 109 w 218"/>
                  <a:gd name="T83" fmla="*/ 219 h 282"/>
                  <a:gd name="T84" fmla="*/ 115 w 218"/>
                  <a:gd name="T85" fmla="*/ 219 h 282"/>
                  <a:gd name="T86" fmla="*/ 126 w 218"/>
                  <a:gd name="T87" fmla="*/ 202 h 282"/>
                  <a:gd name="T88" fmla="*/ 120 w 218"/>
                  <a:gd name="T89" fmla="*/ 179 h 282"/>
                  <a:gd name="T90" fmla="*/ 109 w 218"/>
                  <a:gd name="T91" fmla="*/ 161 h 282"/>
                  <a:gd name="T92" fmla="*/ 92 w 218"/>
                  <a:gd name="T93" fmla="*/ 144 h 282"/>
                  <a:gd name="T94" fmla="*/ 74 w 218"/>
                  <a:gd name="T95" fmla="*/ 127 h 282"/>
                  <a:gd name="T96" fmla="*/ 63 w 218"/>
                  <a:gd name="T97" fmla="*/ 132 h 282"/>
                  <a:gd name="T98" fmla="*/ 80 w 218"/>
                  <a:gd name="T99" fmla="*/ 161 h 282"/>
                  <a:gd name="T100" fmla="*/ 92 w 218"/>
                  <a:gd name="T101" fmla="*/ 150 h 282"/>
                  <a:gd name="T102" fmla="*/ 103 w 218"/>
                  <a:gd name="T103" fmla="*/ 167 h 282"/>
                  <a:gd name="T104" fmla="*/ 97 w 218"/>
                  <a:gd name="T105" fmla="*/ 184 h 282"/>
                  <a:gd name="T106" fmla="*/ 86 w 218"/>
                  <a:gd name="T107" fmla="*/ 190 h 282"/>
                  <a:gd name="T108" fmla="*/ 69 w 218"/>
                  <a:gd name="T109" fmla="*/ 207 h 282"/>
                  <a:gd name="T110" fmla="*/ 69 w 218"/>
                  <a:gd name="T111" fmla="*/ 225 h 282"/>
                  <a:gd name="T112" fmla="*/ 57 w 218"/>
                  <a:gd name="T113" fmla="*/ 207 h 28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18" h="282">
                    <a:moveTo>
                      <a:pt x="5" y="46"/>
                    </a:moveTo>
                    <a:lnTo>
                      <a:pt x="5" y="40"/>
                    </a:lnTo>
                    <a:lnTo>
                      <a:pt x="0" y="40"/>
                    </a:lnTo>
                    <a:lnTo>
                      <a:pt x="5" y="40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5" y="35"/>
                    </a:lnTo>
                    <a:lnTo>
                      <a:pt x="11" y="35"/>
                    </a:lnTo>
                    <a:lnTo>
                      <a:pt x="11" y="40"/>
                    </a:lnTo>
                    <a:lnTo>
                      <a:pt x="17" y="40"/>
                    </a:lnTo>
                    <a:lnTo>
                      <a:pt x="23" y="40"/>
                    </a:lnTo>
                    <a:lnTo>
                      <a:pt x="23" y="35"/>
                    </a:lnTo>
                    <a:lnTo>
                      <a:pt x="17" y="35"/>
                    </a:lnTo>
                    <a:lnTo>
                      <a:pt x="17" y="29"/>
                    </a:lnTo>
                    <a:lnTo>
                      <a:pt x="17" y="35"/>
                    </a:lnTo>
                    <a:lnTo>
                      <a:pt x="23" y="35"/>
                    </a:lnTo>
                    <a:lnTo>
                      <a:pt x="23" y="29"/>
                    </a:lnTo>
                    <a:lnTo>
                      <a:pt x="17" y="29"/>
                    </a:lnTo>
                    <a:lnTo>
                      <a:pt x="11" y="29"/>
                    </a:lnTo>
                    <a:lnTo>
                      <a:pt x="17" y="29"/>
                    </a:lnTo>
                    <a:lnTo>
                      <a:pt x="23" y="29"/>
                    </a:lnTo>
                    <a:lnTo>
                      <a:pt x="28" y="29"/>
                    </a:lnTo>
                    <a:lnTo>
                      <a:pt x="28" y="35"/>
                    </a:lnTo>
                    <a:lnTo>
                      <a:pt x="28" y="40"/>
                    </a:lnTo>
                    <a:lnTo>
                      <a:pt x="28" y="46"/>
                    </a:lnTo>
                    <a:lnTo>
                      <a:pt x="34" y="52"/>
                    </a:lnTo>
                    <a:lnTo>
                      <a:pt x="34" y="58"/>
                    </a:lnTo>
                    <a:lnTo>
                      <a:pt x="40" y="58"/>
                    </a:lnTo>
                    <a:lnTo>
                      <a:pt x="46" y="58"/>
                    </a:lnTo>
                    <a:lnTo>
                      <a:pt x="51" y="58"/>
                    </a:lnTo>
                    <a:lnTo>
                      <a:pt x="57" y="58"/>
                    </a:lnTo>
                    <a:lnTo>
                      <a:pt x="57" y="52"/>
                    </a:lnTo>
                    <a:lnTo>
                      <a:pt x="63" y="52"/>
                    </a:lnTo>
                    <a:lnTo>
                      <a:pt x="63" y="46"/>
                    </a:lnTo>
                    <a:lnTo>
                      <a:pt x="69" y="52"/>
                    </a:lnTo>
                    <a:lnTo>
                      <a:pt x="74" y="52"/>
                    </a:lnTo>
                    <a:lnTo>
                      <a:pt x="80" y="52"/>
                    </a:lnTo>
                    <a:lnTo>
                      <a:pt x="86" y="52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7" y="46"/>
                    </a:lnTo>
                    <a:lnTo>
                      <a:pt x="103" y="46"/>
                    </a:lnTo>
                    <a:lnTo>
                      <a:pt x="103" y="52"/>
                    </a:lnTo>
                    <a:lnTo>
                      <a:pt x="97" y="52"/>
                    </a:lnTo>
                    <a:lnTo>
                      <a:pt x="103" y="52"/>
                    </a:lnTo>
                    <a:lnTo>
                      <a:pt x="109" y="52"/>
                    </a:lnTo>
                    <a:lnTo>
                      <a:pt x="109" y="46"/>
                    </a:lnTo>
                    <a:lnTo>
                      <a:pt x="109" y="52"/>
                    </a:lnTo>
                    <a:lnTo>
                      <a:pt x="115" y="46"/>
                    </a:lnTo>
                    <a:lnTo>
                      <a:pt x="120" y="46"/>
                    </a:lnTo>
                    <a:lnTo>
                      <a:pt x="120" y="40"/>
                    </a:lnTo>
                    <a:lnTo>
                      <a:pt x="120" y="35"/>
                    </a:lnTo>
                    <a:lnTo>
                      <a:pt x="120" y="29"/>
                    </a:lnTo>
                    <a:lnTo>
                      <a:pt x="115" y="29"/>
                    </a:lnTo>
                    <a:lnTo>
                      <a:pt x="115" y="23"/>
                    </a:lnTo>
                    <a:lnTo>
                      <a:pt x="115" y="17"/>
                    </a:lnTo>
                    <a:lnTo>
                      <a:pt x="120" y="12"/>
                    </a:lnTo>
                    <a:lnTo>
                      <a:pt x="120" y="6"/>
                    </a:lnTo>
                    <a:lnTo>
                      <a:pt x="126" y="6"/>
                    </a:lnTo>
                    <a:lnTo>
                      <a:pt x="126" y="0"/>
                    </a:lnTo>
                    <a:lnTo>
                      <a:pt x="126" y="6"/>
                    </a:lnTo>
                    <a:lnTo>
                      <a:pt x="126" y="12"/>
                    </a:lnTo>
                    <a:lnTo>
                      <a:pt x="132" y="17"/>
                    </a:lnTo>
                    <a:lnTo>
                      <a:pt x="138" y="17"/>
                    </a:lnTo>
                    <a:lnTo>
                      <a:pt x="138" y="23"/>
                    </a:lnTo>
                    <a:lnTo>
                      <a:pt x="143" y="23"/>
                    </a:lnTo>
                    <a:lnTo>
                      <a:pt x="149" y="23"/>
                    </a:lnTo>
                    <a:lnTo>
                      <a:pt x="143" y="23"/>
                    </a:lnTo>
                    <a:lnTo>
                      <a:pt x="143" y="29"/>
                    </a:lnTo>
                    <a:lnTo>
                      <a:pt x="149" y="35"/>
                    </a:lnTo>
                    <a:lnTo>
                      <a:pt x="149" y="40"/>
                    </a:lnTo>
                    <a:lnTo>
                      <a:pt x="155" y="40"/>
                    </a:lnTo>
                    <a:lnTo>
                      <a:pt x="155" y="35"/>
                    </a:lnTo>
                    <a:lnTo>
                      <a:pt x="155" y="29"/>
                    </a:lnTo>
                    <a:lnTo>
                      <a:pt x="149" y="29"/>
                    </a:lnTo>
                    <a:lnTo>
                      <a:pt x="149" y="23"/>
                    </a:lnTo>
                    <a:lnTo>
                      <a:pt x="155" y="23"/>
                    </a:lnTo>
                    <a:lnTo>
                      <a:pt x="161" y="23"/>
                    </a:lnTo>
                    <a:lnTo>
                      <a:pt x="161" y="29"/>
                    </a:lnTo>
                    <a:lnTo>
                      <a:pt x="166" y="29"/>
                    </a:lnTo>
                    <a:lnTo>
                      <a:pt x="166" y="35"/>
                    </a:lnTo>
                    <a:lnTo>
                      <a:pt x="172" y="40"/>
                    </a:lnTo>
                    <a:lnTo>
                      <a:pt x="166" y="46"/>
                    </a:lnTo>
                    <a:lnTo>
                      <a:pt x="161" y="46"/>
                    </a:lnTo>
                    <a:lnTo>
                      <a:pt x="161" y="52"/>
                    </a:lnTo>
                    <a:lnTo>
                      <a:pt x="155" y="52"/>
                    </a:lnTo>
                    <a:lnTo>
                      <a:pt x="161" y="52"/>
                    </a:lnTo>
                    <a:lnTo>
                      <a:pt x="166" y="52"/>
                    </a:lnTo>
                    <a:lnTo>
                      <a:pt x="166" y="58"/>
                    </a:lnTo>
                    <a:lnTo>
                      <a:pt x="166" y="63"/>
                    </a:lnTo>
                    <a:lnTo>
                      <a:pt x="172" y="63"/>
                    </a:lnTo>
                    <a:lnTo>
                      <a:pt x="172" y="58"/>
                    </a:lnTo>
                    <a:lnTo>
                      <a:pt x="178" y="58"/>
                    </a:lnTo>
                    <a:lnTo>
                      <a:pt x="178" y="63"/>
                    </a:lnTo>
                    <a:lnTo>
                      <a:pt x="184" y="58"/>
                    </a:lnTo>
                    <a:lnTo>
                      <a:pt x="189" y="58"/>
                    </a:lnTo>
                    <a:lnTo>
                      <a:pt x="189" y="63"/>
                    </a:lnTo>
                    <a:lnTo>
                      <a:pt x="195" y="69"/>
                    </a:lnTo>
                    <a:lnTo>
                      <a:pt x="195" y="75"/>
                    </a:lnTo>
                    <a:lnTo>
                      <a:pt x="201" y="75"/>
                    </a:lnTo>
                    <a:lnTo>
                      <a:pt x="201" y="81"/>
                    </a:lnTo>
                    <a:lnTo>
                      <a:pt x="207" y="86"/>
                    </a:lnTo>
                    <a:lnTo>
                      <a:pt x="207" y="92"/>
                    </a:lnTo>
                    <a:lnTo>
                      <a:pt x="207" y="98"/>
                    </a:lnTo>
                    <a:lnTo>
                      <a:pt x="201" y="98"/>
                    </a:lnTo>
                    <a:lnTo>
                      <a:pt x="195" y="98"/>
                    </a:lnTo>
                    <a:lnTo>
                      <a:pt x="195" y="104"/>
                    </a:lnTo>
                    <a:lnTo>
                      <a:pt x="201" y="104"/>
                    </a:lnTo>
                    <a:lnTo>
                      <a:pt x="201" y="109"/>
                    </a:lnTo>
                    <a:lnTo>
                      <a:pt x="195" y="109"/>
                    </a:lnTo>
                    <a:lnTo>
                      <a:pt x="201" y="109"/>
                    </a:lnTo>
                    <a:lnTo>
                      <a:pt x="201" y="115"/>
                    </a:lnTo>
                    <a:lnTo>
                      <a:pt x="195" y="115"/>
                    </a:lnTo>
                    <a:lnTo>
                      <a:pt x="189" y="115"/>
                    </a:lnTo>
                    <a:lnTo>
                      <a:pt x="195" y="115"/>
                    </a:lnTo>
                    <a:lnTo>
                      <a:pt x="189" y="121"/>
                    </a:lnTo>
                    <a:lnTo>
                      <a:pt x="195" y="121"/>
                    </a:lnTo>
                    <a:lnTo>
                      <a:pt x="189" y="121"/>
                    </a:lnTo>
                    <a:lnTo>
                      <a:pt x="189" y="127"/>
                    </a:lnTo>
                    <a:lnTo>
                      <a:pt x="195" y="127"/>
                    </a:lnTo>
                    <a:lnTo>
                      <a:pt x="195" y="132"/>
                    </a:lnTo>
                    <a:lnTo>
                      <a:pt x="201" y="132"/>
                    </a:lnTo>
                    <a:lnTo>
                      <a:pt x="207" y="138"/>
                    </a:lnTo>
                    <a:lnTo>
                      <a:pt x="201" y="138"/>
                    </a:lnTo>
                    <a:lnTo>
                      <a:pt x="207" y="144"/>
                    </a:lnTo>
                    <a:lnTo>
                      <a:pt x="212" y="150"/>
                    </a:lnTo>
                    <a:lnTo>
                      <a:pt x="212" y="144"/>
                    </a:lnTo>
                    <a:lnTo>
                      <a:pt x="218" y="144"/>
                    </a:lnTo>
                    <a:lnTo>
                      <a:pt x="212" y="150"/>
                    </a:lnTo>
                    <a:lnTo>
                      <a:pt x="207" y="156"/>
                    </a:lnTo>
                    <a:lnTo>
                      <a:pt x="207" y="161"/>
                    </a:lnTo>
                    <a:lnTo>
                      <a:pt x="207" y="167"/>
                    </a:lnTo>
                    <a:lnTo>
                      <a:pt x="201" y="167"/>
                    </a:lnTo>
                    <a:lnTo>
                      <a:pt x="207" y="167"/>
                    </a:lnTo>
                    <a:lnTo>
                      <a:pt x="201" y="173"/>
                    </a:lnTo>
                    <a:lnTo>
                      <a:pt x="201" y="179"/>
                    </a:lnTo>
                    <a:lnTo>
                      <a:pt x="201" y="184"/>
                    </a:lnTo>
                    <a:lnTo>
                      <a:pt x="195" y="184"/>
                    </a:lnTo>
                    <a:lnTo>
                      <a:pt x="189" y="179"/>
                    </a:lnTo>
                    <a:lnTo>
                      <a:pt x="189" y="184"/>
                    </a:lnTo>
                    <a:lnTo>
                      <a:pt x="184" y="179"/>
                    </a:lnTo>
                    <a:lnTo>
                      <a:pt x="178" y="173"/>
                    </a:lnTo>
                    <a:lnTo>
                      <a:pt x="166" y="179"/>
                    </a:lnTo>
                    <a:lnTo>
                      <a:pt x="172" y="184"/>
                    </a:lnTo>
                    <a:lnTo>
                      <a:pt x="166" y="184"/>
                    </a:lnTo>
                    <a:lnTo>
                      <a:pt x="166" y="190"/>
                    </a:lnTo>
                    <a:lnTo>
                      <a:pt x="166" y="196"/>
                    </a:lnTo>
                    <a:lnTo>
                      <a:pt x="161" y="196"/>
                    </a:lnTo>
                    <a:lnTo>
                      <a:pt x="161" y="202"/>
                    </a:lnTo>
                    <a:lnTo>
                      <a:pt x="166" y="213"/>
                    </a:lnTo>
                    <a:lnTo>
                      <a:pt x="172" y="213"/>
                    </a:lnTo>
                    <a:lnTo>
                      <a:pt x="166" y="213"/>
                    </a:lnTo>
                    <a:lnTo>
                      <a:pt x="172" y="213"/>
                    </a:lnTo>
                    <a:lnTo>
                      <a:pt x="161" y="225"/>
                    </a:lnTo>
                    <a:lnTo>
                      <a:pt x="166" y="225"/>
                    </a:lnTo>
                    <a:lnTo>
                      <a:pt x="161" y="225"/>
                    </a:lnTo>
                    <a:lnTo>
                      <a:pt x="161" y="230"/>
                    </a:lnTo>
                    <a:lnTo>
                      <a:pt x="166" y="236"/>
                    </a:lnTo>
                    <a:lnTo>
                      <a:pt x="166" y="242"/>
                    </a:lnTo>
                    <a:lnTo>
                      <a:pt x="161" y="242"/>
                    </a:lnTo>
                    <a:lnTo>
                      <a:pt x="161" y="248"/>
                    </a:lnTo>
                    <a:lnTo>
                      <a:pt x="155" y="248"/>
                    </a:lnTo>
                    <a:lnTo>
                      <a:pt x="149" y="248"/>
                    </a:lnTo>
                    <a:lnTo>
                      <a:pt x="143" y="242"/>
                    </a:lnTo>
                    <a:lnTo>
                      <a:pt x="143" y="248"/>
                    </a:lnTo>
                    <a:lnTo>
                      <a:pt x="143" y="253"/>
                    </a:lnTo>
                    <a:lnTo>
                      <a:pt x="143" y="259"/>
                    </a:lnTo>
                    <a:lnTo>
                      <a:pt x="143" y="265"/>
                    </a:lnTo>
                    <a:lnTo>
                      <a:pt x="143" y="271"/>
                    </a:lnTo>
                    <a:lnTo>
                      <a:pt x="138" y="271"/>
                    </a:lnTo>
                    <a:lnTo>
                      <a:pt x="132" y="271"/>
                    </a:lnTo>
                    <a:lnTo>
                      <a:pt x="138" y="271"/>
                    </a:lnTo>
                    <a:lnTo>
                      <a:pt x="138" y="276"/>
                    </a:lnTo>
                    <a:lnTo>
                      <a:pt x="132" y="276"/>
                    </a:lnTo>
                    <a:lnTo>
                      <a:pt x="132" y="282"/>
                    </a:lnTo>
                    <a:lnTo>
                      <a:pt x="126" y="282"/>
                    </a:lnTo>
                    <a:lnTo>
                      <a:pt x="120" y="282"/>
                    </a:lnTo>
                    <a:lnTo>
                      <a:pt x="115" y="282"/>
                    </a:lnTo>
                    <a:lnTo>
                      <a:pt x="109" y="282"/>
                    </a:lnTo>
                    <a:lnTo>
                      <a:pt x="103" y="282"/>
                    </a:lnTo>
                    <a:lnTo>
                      <a:pt x="103" y="276"/>
                    </a:lnTo>
                    <a:lnTo>
                      <a:pt x="109" y="276"/>
                    </a:lnTo>
                    <a:lnTo>
                      <a:pt x="103" y="276"/>
                    </a:lnTo>
                    <a:lnTo>
                      <a:pt x="103" y="271"/>
                    </a:lnTo>
                    <a:lnTo>
                      <a:pt x="109" y="271"/>
                    </a:lnTo>
                    <a:lnTo>
                      <a:pt x="103" y="271"/>
                    </a:lnTo>
                    <a:lnTo>
                      <a:pt x="103" y="265"/>
                    </a:lnTo>
                    <a:lnTo>
                      <a:pt x="97" y="259"/>
                    </a:lnTo>
                    <a:lnTo>
                      <a:pt x="97" y="253"/>
                    </a:lnTo>
                    <a:lnTo>
                      <a:pt x="92" y="253"/>
                    </a:lnTo>
                    <a:lnTo>
                      <a:pt x="92" y="259"/>
                    </a:lnTo>
                    <a:lnTo>
                      <a:pt x="86" y="259"/>
                    </a:lnTo>
                    <a:lnTo>
                      <a:pt x="86" y="265"/>
                    </a:lnTo>
                    <a:lnTo>
                      <a:pt x="86" y="259"/>
                    </a:lnTo>
                    <a:lnTo>
                      <a:pt x="80" y="259"/>
                    </a:lnTo>
                    <a:lnTo>
                      <a:pt x="74" y="259"/>
                    </a:lnTo>
                    <a:lnTo>
                      <a:pt x="74" y="265"/>
                    </a:lnTo>
                    <a:lnTo>
                      <a:pt x="69" y="265"/>
                    </a:lnTo>
                    <a:lnTo>
                      <a:pt x="63" y="265"/>
                    </a:lnTo>
                    <a:lnTo>
                      <a:pt x="63" y="271"/>
                    </a:lnTo>
                    <a:lnTo>
                      <a:pt x="63" y="276"/>
                    </a:lnTo>
                    <a:lnTo>
                      <a:pt x="57" y="276"/>
                    </a:lnTo>
                    <a:lnTo>
                      <a:pt x="57" y="271"/>
                    </a:lnTo>
                    <a:lnTo>
                      <a:pt x="51" y="271"/>
                    </a:lnTo>
                    <a:lnTo>
                      <a:pt x="46" y="271"/>
                    </a:lnTo>
                    <a:lnTo>
                      <a:pt x="46" y="265"/>
                    </a:lnTo>
                    <a:lnTo>
                      <a:pt x="46" y="259"/>
                    </a:lnTo>
                    <a:lnTo>
                      <a:pt x="40" y="259"/>
                    </a:lnTo>
                    <a:lnTo>
                      <a:pt x="40" y="253"/>
                    </a:lnTo>
                    <a:lnTo>
                      <a:pt x="34" y="253"/>
                    </a:lnTo>
                    <a:lnTo>
                      <a:pt x="28" y="253"/>
                    </a:lnTo>
                    <a:lnTo>
                      <a:pt x="23" y="253"/>
                    </a:lnTo>
                    <a:lnTo>
                      <a:pt x="23" y="248"/>
                    </a:lnTo>
                    <a:lnTo>
                      <a:pt x="23" y="242"/>
                    </a:lnTo>
                    <a:lnTo>
                      <a:pt x="23" y="236"/>
                    </a:lnTo>
                    <a:lnTo>
                      <a:pt x="23" y="230"/>
                    </a:lnTo>
                    <a:lnTo>
                      <a:pt x="23" y="225"/>
                    </a:lnTo>
                    <a:lnTo>
                      <a:pt x="23" y="219"/>
                    </a:lnTo>
                    <a:lnTo>
                      <a:pt x="23" y="213"/>
                    </a:lnTo>
                    <a:lnTo>
                      <a:pt x="28" y="213"/>
                    </a:lnTo>
                    <a:lnTo>
                      <a:pt x="23" y="207"/>
                    </a:lnTo>
                    <a:lnTo>
                      <a:pt x="28" y="207"/>
                    </a:lnTo>
                    <a:lnTo>
                      <a:pt x="28" y="202"/>
                    </a:lnTo>
                    <a:lnTo>
                      <a:pt x="28" y="196"/>
                    </a:lnTo>
                    <a:lnTo>
                      <a:pt x="28" y="190"/>
                    </a:lnTo>
                    <a:lnTo>
                      <a:pt x="28" y="184"/>
                    </a:lnTo>
                    <a:lnTo>
                      <a:pt x="28" y="179"/>
                    </a:lnTo>
                    <a:lnTo>
                      <a:pt x="28" y="173"/>
                    </a:lnTo>
                    <a:lnTo>
                      <a:pt x="28" y="167"/>
                    </a:lnTo>
                    <a:lnTo>
                      <a:pt x="28" y="161"/>
                    </a:lnTo>
                    <a:lnTo>
                      <a:pt x="28" y="156"/>
                    </a:lnTo>
                    <a:lnTo>
                      <a:pt x="23" y="156"/>
                    </a:lnTo>
                    <a:lnTo>
                      <a:pt x="23" y="150"/>
                    </a:lnTo>
                    <a:lnTo>
                      <a:pt x="23" y="144"/>
                    </a:lnTo>
                    <a:lnTo>
                      <a:pt x="17" y="144"/>
                    </a:lnTo>
                    <a:lnTo>
                      <a:pt x="17" y="138"/>
                    </a:lnTo>
                    <a:lnTo>
                      <a:pt x="17" y="132"/>
                    </a:lnTo>
                    <a:lnTo>
                      <a:pt x="17" y="127"/>
                    </a:lnTo>
                    <a:lnTo>
                      <a:pt x="17" y="121"/>
                    </a:lnTo>
                    <a:lnTo>
                      <a:pt x="17" y="115"/>
                    </a:lnTo>
                    <a:lnTo>
                      <a:pt x="17" y="121"/>
                    </a:lnTo>
                    <a:lnTo>
                      <a:pt x="17" y="115"/>
                    </a:lnTo>
                    <a:lnTo>
                      <a:pt x="17" y="109"/>
                    </a:lnTo>
                    <a:lnTo>
                      <a:pt x="17" y="104"/>
                    </a:lnTo>
                    <a:lnTo>
                      <a:pt x="17" y="98"/>
                    </a:lnTo>
                    <a:lnTo>
                      <a:pt x="17" y="104"/>
                    </a:lnTo>
                    <a:lnTo>
                      <a:pt x="11" y="104"/>
                    </a:lnTo>
                    <a:lnTo>
                      <a:pt x="11" y="98"/>
                    </a:lnTo>
                    <a:lnTo>
                      <a:pt x="5" y="98"/>
                    </a:lnTo>
                    <a:lnTo>
                      <a:pt x="5" y="92"/>
                    </a:lnTo>
                    <a:lnTo>
                      <a:pt x="5" y="86"/>
                    </a:lnTo>
                    <a:lnTo>
                      <a:pt x="5" y="81"/>
                    </a:lnTo>
                    <a:lnTo>
                      <a:pt x="5" y="75"/>
                    </a:lnTo>
                    <a:lnTo>
                      <a:pt x="11" y="75"/>
                    </a:lnTo>
                    <a:lnTo>
                      <a:pt x="11" y="69"/>
                    </a:lnTo>
                    <a:lnTo>
                      <a:pt x="11" y="63"/>
                    </a:lnTo>
                    <a:lnTo>
                      <a:pt x="11" y="58"/>
                    </a:lnTo>
                    <a:lnTo>
                      <a:pt x="11" y="52"/>
                    </a:lnTo>
                    <a:lnTo>
                      <a:pt x="5" y="46"/>
                    </a:lnTo>
                    <a:close/>
                    <a:moveTo>
                      <a:pt x="46" y="219"/>
                    </a:moveTo>
                    <a:lnTo>
                      <a:pt x="46" y="225"/>
                    </a:lnTo>
                    <a:lnTo>
                      <a:pt x="51" y="225"/>
                    </a:lnTo>
                    <a:lnTo>
                      <a:pt x="51" y="230"/>
                    </a:lnTo>
                    <a:lnTo>
                      <a:pt x="51" y="236"/>
                    </a:lnTo>
                    <a:lnTo>
                      <a:pt x="57" y="236"/>
                    </a:lnTo>
                    <a:lnTo>
                      <a:pt x="57" y="242"/>
                    </a:lnTo>
                    <a:lnTo>
                      <a:pt x="51" y="242"/>
                    </a:lnTo>
                    <a:lnTo>
                      <a:pt x="51" y="248"/>
                    </a:lnTo>
                    <a:lnTo>
                      <a:pt x="57" y="248"/>
                    </a:lnTo>
                    <a:lnTo>
                      <a:pt x="63" y="248"/>
                    </a:lnTo>
                    <a:lnTo>
                      <a:pt x="69" y="248"/>
                    </a:lnTo>
                    <a:lnTo>
                      <a:pt x="69" y="242"/>
                    </a:lnTo>
                    <a:lnTo>
                      <a:pt x="74" y="242"/>
                    </a:lnTo>
                    <a:lnTo>
                      <a:pt x="74" y="236"/>
                    </a:lnTo>
                    <a:lnTo>
                      <a:pt x="80" y="236"/>
                    </a:lnTo>
                    <a:lnTo>
                      <a:pt x="80" y="230"/>
                    </a:lnTo>
                    <a:lnTo>
                      <a:pt x="80" y="225"/>
                    </a:lnTo>
                    <a:lnTo>
                      <a:pt x="86" y="225"/>
                    </a:lnTo>
                    <a:lnTo>
                      <a:pt x="92" y="230"/>
                    </a:lnTo>
                    <a:lnTo>
                      <a:pt x="92" y="225"/>
                    </a:lnTo>
                    <a:lnTo>
                      <a:pt x="92" y="219"/>
                    </a:lnTo>
                    <a:lnTo>
                      <a:pt x="97" y="219"/>
                    </a:lnTo>
                    <a:lnTo>
                      <a:pt x="97" y="213"/>
                    </a:lnTo>
                    <a:lnTo>
                      <a:pt x="97" y="207"/>
                    </a:lnTo>
                    <a:lnTo>
                      <a:pt x="103" y="207"/>
                    </a:lnTo>
                    <a:lnTo>
                      <a:pt x="109" y="202"/>
                    </a:lnTo>
                    <a:lnTo>
                      <a:pt x="115" y="202"/>
                    </a:lnTo>
                    <a:lnTo>
                      <a:pt x="115" y="207"/>
                    </a:lnTo>
                    <a:lnTo>
                      <a:pt x="109" y="213"/>
                    </a:lnTo>
                    <a:lnTo>
                      <a:pt x="115" y="213"/>
                    </a:lnTo>
                    <a:lnTo>
                      <a:pt x="115" y="219"/>
                    </a:lnTo>
                    <a:lnTo>
                      <a:pt x="109" y="219"/>
                    </a:lnTo>
                    <a:lnTo>
                      <a:pt x="109" y="225"/>
                    </a:lnTo>
                    <a:lnTo>
                      <a:pt x="103" y="225"/>
                    </a:lnTo>
                    <a:lnTo>
                      <a:pt x="103" y="230"/>
                    </a:lnTo>
                    <a:lnTo>
                      <a:pt x="109" y="230"/>
                    </a:lnTo>
                    <a:lnTo>
                      <a:pt x="109" y="225"/>
                    </a:lnTo>
                    <a:lnTo>
                      <a:pt x="115" y="225"/>
                    </a:lnTo>
                    <a:lnTo>
                      <a:pt x="115" y="219"/>
                    </a:lnTo>
                    <a:lnTo>
                      <a:pt x="115" y="213"/>
                    </a:lnTo>
                    <a:lnTo>
                      <a:pt x="120" y="213"/>
                    </a:lnTo>
                    <a:lnTo>
                      <a:pt x="120" y="207"/>
                    </a:lnTo>
                    <a:lnTo>
                      <a:pt x="120" y="202"/>
                    </a:lnTo>
                    <a:lnTo>
                      <a:pt x="126" y="202"/>
                    </a:lnTo>
                    <a:lnTo>
                      <a:pt x="120" y="202"/>
                    </a:lnTo>
                    <a:lnTo>
                      <a:pt x="126" y="202"/>
                    </a:lnTo>
                    <a:lnTo>
                      <a:pt x="126" y="196"/>
                    </a:lnTo>
                    <a:lnTo>
                      <a:pt x="126" y="190"/>
                    </a:lnTo>
                    <a:lnTo>
                      <a:pt x="126" y="184"/>
                    </a:lnTo>
                    <a:lnTo>
                      <a:pt x="126" y="179"/>
                    </a:lnTo>
                    <a:lnTo>
                      <a:pt x="126" y="184"/>
                    </a:lnTo>
                    <a:lnTo>
                      <a:pt x="126" y="179"/>
                    </a:lnTo>
                    <a:lnTo>
                      <a:pt x="120" y="179"/>
                    </a:lnTo>
                    <a:lnTo>
                      <a:pt x="120" y="173"/>
                    </a:lnTo>
                    <a:lnTo>
                      <a:pt x="120" y="179"/>
                    </a:lnTo>
                    <a:lnTo>
                      <a:pt x="120" y="173"/>
                    </a:lnTo>
                    <a:lnTo>
                      <a:pt x="115" y="173"/>
                    </a:lnTo>
                    <a:lnTo>
                      <a:pt x="115" y="167"/>
                    </a:lnTo>
                    <a:lnTo>
                      <a:pt x="109" y="167"/>
                    </a:lnTo>
                    <a:lnTo>
                      <a:pt x="109" y="161"/>
                    </a:lnTo>
                    <a:lnTo>
                      <a:pt x="109" y="167"/>
                    </a:lnTo>
                    <a:lnTo>
                      <a:pt x="109" y="161"/>
                    </a:lnTo>
                    <a:lnTo>
                      <a:pt x="109" y="156"/>
                    </a:lnTo>
                    <a:lnTo>
                      <a:pt x="109" y="150"/>
                    </a:lnTo>
                    <a:lnTo>
                      <a:pt x="103" y="150"/>
                    </a:lnTo>
                    <a:lnTo>
                      <a:pt x="97" y="150"/>
                    </a:lnTo>
                    <a:lnTo>
                      <a:pt x="92" y="144"/>
                    </a:lnTo>
                    <a:lnTo>
                      <a:pt x="92" y="150"/>
                    </a:lnTo>
                    <a:lnTo>
                      <a:pt x="86" y="150"/>
                    </a:lnTo>
                    <a:lnTo>
                      <a:pt x="80" y="144"/>
                    </a:lnTo>
                    <a:lnTo>
                      <a:pt x="80" y="138"/>
                    </a:lnTo>
                    <a:lnTo>
                      <a:pt x="74" y="138"/>
                    </a:lnTo>
                    <a:lnTo>
                      <a:pt x="74" y="132"/>
                    </a:lnTo>
                    <a:lnTo>
                      <a:pt x="74" y="127"/>
                    </a:lnTo>
                    <a:lnTo>
                      <a:pt x="69" y="127"/>
                    </a:lnTo>
                    <a:lnTo>
                      <a:pt x="69" y="132"/>
                    </a:lnTo>
                    <a:lnTo>
                      <a:pt x="69" y="127"/>
                    </a:lnTo>
                    <a:lnTo>
                      <a:pt x="69" y="121"/>
                    </a:lnTo>
                    <a:lnTo>
                      <a:pt x="63" y="121"/>
                    </a:lnTo>
                    <a:lnTo>
                      <a:pt x="63" y="127"/>
                    </a:lnTo>
                    <a:lnTo>
                      <a:pt x="63" y="132"/>
                    </a:lnTo>
                    <a:lnTo>
                      <a:pt x="63" y="138"/>
                    </a:lnTo>
                    <a:lnTo>
                      <a:pt x="69" y="138"/>
                    </a:lnTo>
                    <a:lnTo>
                      <a:pt x="69" y="144"/>
                    </a:lnTo>
                    <a:lnTo>
                      <a:pt x="69" y="150"/>
                    </a:lnTo>
                    <a:lnTo>
                      <a:pt x="74" y="150"/>
                    </a:lnTo>
                    <a:lnTo>
                      <a:pt x="74" y="156"/>
                    </a:lnTo>
                    <a:lnTo>
                      <a:pt x="80" y="161"/>
                    </a:lnTo>
                    <a:lnTo>
                      <a:pt x="86" y="167"/>
                    </a:lnTo>
                    <a:lnTo>
                      <a:pt x="92" y="167"/>
                    </a:lnTo>
                    <a:lnTo>
                      <a:pt x="92" y="161"/>
                    </a:lnTo>
                    <a:lnTo>
                      <a:pt x="92" y="156"/>
                    </a:lnTo>
                    <a:lnTo>
                      <a:pt x="92" y="150"/>
                    </a:lnTo>
                    <a:lnTo>
                      <a:pt x="92" y="156"/>
                    </a:lnTo>
                    <a:lnTo>
                      <a:pt x="92" y="150"/>
                    </a:lnTo>
                    <a:lnTo>
                      <a:pt x="92" y="156"/>
                    </a:lnTo>
                    <a:lnTo>
                      <a:pt x="97" y="156"/>
                    </a:lnTo>
                    <a:lnTo>
                      <a:pt x="97" y="161"/>
                    </a:lnTo>
                    <a:lnTo>
                      <a:pt x="92" y="161"/>
                    </a:lnTo>
                    <a:lnTo>
                      <a:pt x="97" y="161"/>
                    </a:lnTo>
                    <a:lnTo>
                      <a:pt x="97" y="167"/>
                    </a:lnTo>
                    <a:lnTo>
                      <a:pt x="103" y="167"/>
                    </a:lnTo>
                    <a:lnTo>
                      <a:pt x="109" y="167"/>
                    </a:lnTo>
                    <a:lnTo>
                      <a:pt x="109" y="173"/>
                    </a:lnTo>
                    <a:lnTo>
                      <a:pt x="103" y="173"/>
                    </a:lnTo>
                    <a:lnTo>
                      <a:pt x="103" y="179"/>
                    </a:lnTo>
                    <a:lnTo>
                      <a:pt x="97" y="179"/>
                    </a:lnTo>
                    <a:lnTo>
                      <a:pt x="103" y="184"/>
                    </a:lnTo>
                    <a:lnTo>
                      <a:pt x="97" y="184"/>
                    </a:lnTo>
                    <a:lnTo>
                      <a:pt x="97" y="179"/>
                    </a:lnTo>
                    <a:lnTo>
                      <a:pt x="97" y="184"/>
                    </a:lnTo>
                    <a:lnTo>
                      <a:pt x="97" y="190"/>
                    </a:lnTo>
                    <a:lnTo>
                      <a:pt x="92" y="190"/>
                    </a:lnTo>
                    <a:lnTo>
                      <a:pt x="92" y="184"/>
                    </a:lnTo>
                    <a:lnTo>
                      <a:pt x="92" y="190"/>
                    </a:lnTo>
                    <a:lnTo>
                      <a:pt x="86" y="190"/>
                    </a:lnTo>
                    <a:lnTo>
                      <a:pt x="80" y="190"/>
                    </a:lnTo>
                    <a:lnTo>
                      <a:pt x="80" y="196"/>
                    </a:lnTo>
                    <a:lnTo>
                      <a:pt x="74" y="196"/>
                    </a:lnTo>
                    <a:lnTo>
                      <a:pt x="74" y="202"/>
                    </a:lnTo>
                    <a:lnTo>
                      <a:pt x="69" y="202"/>
                    </a:lnTo>
                    <a:lnTo>
                      <a:pt x="74" y="202"/>
                    </a:lnTo>
                    <a:lnTo>
                      <a:pt x="69" y="207"/>
                    </a:lnTo>
                    <a:lnTo>
                      <a:pt x="74" y="207"/>
                    </a:lnTo>
                    <a:lnTo>
                      <a:pt x="69" y="207"/>
                    </a:lnTo>
                    <a:lnTo>
                      <a:pt x="69" y="213"/>
                    </a:lnTo>
                    <a:lnTo>
                      <a:pt x="74" y="213"/>
                    </a:lnTo>
                    <a:lnTo>
                      <a:pt x="74" y="219"/>
                    </a:lnTo>
                    <a:lnTo>
                      <a:pt x="69" y="219"/>
                    </a:lnTo>
                    <a:lnTo>
                      <a:pt x="69" y="225"/>
                    </a:lnTo>
                    <a:lnTo>
                      <a:pt x="63" y="225"/>
                    </a:lnTo>
                    <a:lnTo>
                      <a:pt x="63" y="219"/>
                    </a:lnTo>
                    <a:lnTo>
                      <a:pt x="57" y="219"/>
                    </a:lnTo>
                    <a:lnTo>
                      <a:pt x="57" y="213"/>
                    </a:lnTo>
                    <a:lnTo>
                      <a:pt x="63" y="213"/>
                    </a:lnTo>
                    <a:lnTo>
                      <a:pt x="63" y="207"/>
                    </a:lnTo>
                    <a:lnTo>
                      <a:pt x="57" y="207"/>
                    </a:lnTo>
                    <a:lnTo>
                      <a:pt x="57" y="213"/>
                    </a:lnTo>
                    <a:lnTo>
                      <a:pt x="51" y="213"/>
                    </a:lnTo>
                    <a:lnTo>
                      <a:pt x="46" y="219"/>
                    </a:lnTo>
                    <a:close/>
                    <a:moveTo>
                      <a:pt x="5" y="29"/>
                    </a:moveTo>
                    <a:lnTo>
                      <a:pt x="5" y="23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8" name="Freeform 419"/>
              <p:cNvSpPr>
                <a:spLocks/>
              </p:cNvSpPr>
              <p:nvPr/>
            </p:nvSpPr>
            <p:spPr bwMode="auto">
              <a:xfrm>
                <a:off x="177" y="2370"/>
                <a:ext cx="179" cy="265"/>
              </a:xfrm>
              <a:custGeom>
                <a:avLst/>
                <a:gdLst>
                  <a:gd name="T0" fmla="*/ 46 w 179"/>
                  <a:gd name="T1" fmla="*/ 11 h 265"/>
                  <a:gd name="T2" fmla="*/ 58 w 179"/>
                  <a:gd name="T3" fmla="*/ 11 h 265"/>
                  <a:gd name="T4" fmla="*/ 69 w 179"/>
                  <a:gd name="T5" fmla="*/ 6 h 265"/>
                  <a:gd name="T6" fmla="*/ 81 w 179"/>
                  <a:gd name="T7" fmla="*/ 17 h 265"/>
                  <a:gd name="T8" fmla="*/ 92 w 179"/>
                  <a:gd name="T9" fmla="*/ 29 h 265"/>
                  <a:gd name="T10" fmla="*/ 104 w 179"/>
                  <a:gd name="T11" fmla="*/ 29 h 265"/>
                  <a:gd name="T12" fmla="*/ 104 w 179"/>
                  <a:gd name="T13" fmla="*/ 40 h 265"/>
                  <a:gd name="T14" fmla="*/ 121 w 179"/>
                  <a:gd name="T15" fmla="*/ 46 h 265"/>
                  <a:gd name="T16" fmla="*/ 133 w 179"/>
                  <a:gd name="T17" fmla="*/ 52 h 265"/>
                  <a:gd name="T18" fmla="*/ 138 w 179"/>
                  <a:gd name="T19" fmla="*/ 52 h 265"/>
                  <a:gd name="T20" fmla="*/ 144 w 179"/>
                  <a:gd name="T21" fmla="*/ 63 h 265"/>
                  <a:gd name="T22" fmla="*/ 144 w 179"/>
                  <a:gd name="T23" fmla="*/ 80 h 265"/>
                  <a:gd name="T24" fmla="*/ 156 w 179"/>
                  <a:gd name="T25" fmla="*/ 92 h 265"/>
                  <a:gd name="T26" fmla="*/ 156 w 179"/>
                  <a:gd name="T27" fmla="*/ 103 h 265"/>
                  <a:gd name="T28" fmla="*/ 162 w 179"/>
                  <a:gd name="T29" fmla="*/ 109 h 265"/>
                  <a:gd name="T30" fmla="*/ 156 w 179"/>
                  <a:gd name="T31" fmla="*/ 121 h 265"/>
                  <a:gd name="T32" fmla="*/ 150 w 179"/>
                  <a:gd name="T33" fmla="*/ 132 h 265"/>
                  <a:gd name="T34" fmla="*/ 156 w 179"/>
                  <a:gd name="T35" fmla="*/ 144 h 265"/>
                  <a:gd name="T36" fmla="*/ 162 w 179"/>
                  <a:gd name="T37" fmla="*/ 155 h 265"/>
                  <a:gd name="T38" fmla="*/ 167 w 179"/>
                  <a:gd name="T39" fmla="*/ 167 h 265"/>
                  <a:gd name="T40" fmla="*/ 173 w 179"/>
                  <a:gd name="T41" fmla="*/ 178 h 265"/>
                  <a:gd name="T42" fmla="*/ 179 w 179"/>
                  <a:gd name="T43" fmla="*/ 195 h 265"/>
                  <a:gd name="T44" fmla="*/ 179 w 179"/>
                  <a:gd name="T45" fmla="*/ 213 h 265"/>
                  <a:gd name="T46" fmla="*/ 167 w 179"/>
                  <a:gd name="T47" fmla="*/ 224 h 265"/>
                  <a:gd name="T48" fmla="*/ 138 w 179"/>
                  <a:gd name="T49" fmla="*/ 218 h 265"/>
                  <a:gd name="T50" fmla="*/ 138 w 179"/>
                  <a:gd name="T51" fmla="*/ 230 h 265"/>
                  <a:gd name="T52" fmla="*/ 127 w 179"/>
                  <a:gd name="T53" fmla="*/ 241 h 265"/>
                  <a:gd name="T54" fmla="*/ 121 w 179"/>
                  <a:gd name="T55" fmla="*/ 241 h 265"/>
                  <a:gd name="T56" fmla="*/ 121 w 179"/>
                  <a:gd name="T57" fmla="*/ 259 h 265"/>
                  <a:gd name="T58" fmla="*/ 104 w 179"/>
                  <a:gd name="T59" fmla="*/ 259 h 265"/>
                  <a:gd name="T60" fmla="*/ 98 w 179"/>
                  <a:gd name="T61" fmla="*/ 253 h 265"/>
                  <a:gd name="T62" fmla="*/ 75 w 179"/>
                  <a:gd name="T63" fmla="*/ 259 h 265"/>
                  <a:gd name="T64" fmla="*/ 75 w 179"/>
                  <a:gd name="T65" fmla="*/ 253 h 265"/>
                  <a:gd name="T66" fmla="*/ 81 w 179"/>
                  <a:gd name="T67" fmla="*/ 253 h 265"/>
                  <a:gd name="T68" fmla="*/ 75 w 179"/>
                  <a:gd name="T69" fmla="*/ 241 h 265"/>
                  <a:gd name="T70" fmla="*/ 64 w 179"/>
                  <a:gd name="T71" fmla="*/ 230 h 265"/>
                  <a:gd name="T72" fmla="*/ 81 w 179"/>
                  <a:gd name="T73" fmla="*/ 218 h 265"/>
                  <a:gd name="T74" fmla="*/ 64 w 179"/>
                  <a:gd name="T75" fmla="*/ 218 h 265"/>
                  <a:gd name="T76" fmla="*/ 58 w 179"/>
                  <a:gd name="T77" fmla="*/ 201 h 265"/>
                  <a:gd name="T78" fmla="*/ 46 w 179"/>
                  <a:gd name="T79" fmla="*/ 207 h 265"/>
                  <a:gd name="T80" fmla="*/ 35 w 179"/>
                  <a:gd name="T81" fmla="*/ 201 h 265"/>
                  <a:gd name="T82" fmla="*/ 29 w 179"/>
                  <a:gd name="T83" fmla="*/ 190 h 265"/>
                  <a:gd name="T84" fmla="*/ 23 w 179"/>
                  <a:gd name="T85" fmla="*/ 178 h 265"/>
                  <a:gd name="T86" fmla="*/ 12 w 179"/>
                  <a:gd name="T87" fmla="*/ 172 h 265"/>
                  <a:gd name="T88" fmla="*/ 0 w 179"/>
                  <a:gd name="T89" fmla="*/ 167 h 265"/>
                  <a:gd name="T90" fmla="*/ 6 w 179"/>
                  <a:gd name="T91" fmla="*/ 155 h 265"/>
                  <a:gd name="T92" fmla="*/ 6 w 179"/>
                  <a:gd name="T93" fmla="*/ 149 h 265"/>
                  <a:gd name="T94" fmla="*/ 0 w 179"/>
                  <a:gd name="T95" fmla="*/ 138 h 265"/>
                  <a:gd name="T96" fmla="*/ 18 w 179"/>
                  <a:gd name="T97" fmla="*/ 138 h 265"/>
                  <a:gd name="T98" fmla="*/ 18 w 179"/>
                  <a:gd name="T99" fmla="*/ 132 h 265"/>
                  <a:gd name="T100" fmla="*/ 12 w 179"/>
                  <a:gd name="T101" fmla="*/ 121 h 265"/>
                  <a:gd name="T102" fmla="*/ 6 w 179"/>
                  <a:gd name="T103" fmla="*/ 103 h 265"/>
                  <a:gd name="T104" fmla="*/ 0 w 179"/>
                  <a:gd name="T105" fmla="*/ 98 h 265"/>
                  <a:gd name="T106" fmla="*/ 0 w 179"/>
                  <a:gd name="T107" fmla="*/ 80 h 265"/>
                  <a:gd name="T108" fmla="*/ 6 w 179"/>
                  <a:gd name="T109" fmla="*/ 75 h 265"/>
                  <a:gd name="T110" fmla="*/ 18 w 179"/>
                  <a:gd name="T111" fmla="*/ 69 h 265"/>
                  <a:gd name="T112" fmla="*/ 18 w 179"/>
                  <a:gd name="T113" fmla="*/ 57 h 265"/>
                  <a:gd name="T114" fmla="*/ 18 w 179"/>
                  <a:gd name="T115" fmla="*/ 52 h 265"/>
                  <a:gd name="T116" fmla="*/ 29 w 179"/>
                  <a:gd name="T117" fmla="*/ 40 h 265"/>
                  <a:gd name="T118" fmla="*/ 18 w 179"/>
                  <a:gd name="T119" fmla="*/ 23 h 265"/>
                  <a:gd name="T120" fmla="*/ 23 w 179"/>
                  <a:gd name="T121" fmla="*/ 11 h 265"/>
                  <a:gd name="T122" fmla="*/ 35 w 179"/>
                  <a:gd name="T123" fmla="*/ 0 h 2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79" h="265">
                    <a:moveTo>
                      <a:pt x="35" y="0"/>
                    </a:moveTo>
                    <a:lnTo>
                      <a:pt x="41" y="6"/>
                    </a:lnTo>
                    <a:lnTo>
                      <a:pt x="46" y="11"/>
                    </a:lnTo>
                    <a:lnTo>
                      <a:pt x="46" y="6"/>
                    </a:lnTo>
                    <a:lnTo>
                      <a:pt x="52" y="11"/>
                    </a:lnTo>
                    <a:lnTo>
                      <a:pt x="58" y="11"/>
                    </a:lnTo>
                    <a:lnTo>
                      <a:pt x="58" y="6"/>
                    </a:lnTo>
                    <a:lnTo>
                      <a:pt x="58" y="0"/>
                    </a:lnTo>
                    <a:lnTo>
                      <a:pt x="69" y="6"/>
                    </a:lnTo>
                    <a:lnTo>
                      <a:pt x="75" y="6"/>
                    </a:lnTo>
                    <a:lnTo>
                      <a:pt x="75" y="11"/>
                    </a:lnTo>
                    <a:lnTo>
                      <a:pt x="81" y="17"/>
                    </a:lnTo>
                    <a:lnTo>
                      <a:pt x="87" y="23"/>
                    </a:lnTo>
                    <a:lnTo>
                      <a:pt x="87" y="29"/>
                    </a:lnTo>
                    <a:lnTo>
                      <a:pt x="92" y="29"/>
                    </a:lnTo>
                    <a:lnTo>
                      <a:pt x="92" y="34"/>
                    </a:lnTo>
                    <a:lnTo>
                      <a:pt x="98" y="29"/>
                    </a:lnTo>
                    <a:lnTo>
                      <a:pt x="104" y="29"/>
                    </a:lnTo>
                    <a:lnTo>
                      <a:pt x="110" y="34"/>
                    </a:lnTo>
                    <a:lnTo>
                      <a:pt x="104" y="34"/>
                    </a:lnTo>
                    <a:lnTo>
                      <a:pt x="104" y="40"/>
                    </a:lnTo>
                    <a:lnTo>
                      <a:pt x="110" y="46"/>
                    </a:lnTo>
                    <a:lnTo>
                      <a:pt x="115" y="46"/>
                    </a:lnTo>
                    <a:lnTo>
                      <a:pt x="121" y="46"/>
                    </a:lnTo>
                    <a:lnTo>
                      <a:pt x="121" y="52"/>
                    </a:lnTo>
                    <a:lnTo>
                      <a:pt x="127" y="52"/>
                    </a:lnTo>
                    <a:lnTo>
                      <a:pt x="133" y="52"/>
                    </a:lnTo>
                    <a:lnTo>
                      <a:pt x="133" y="46"/>
                    </a:lnTo>
                    <a:lnTo>
                      <a:pt x="138" y="46"/>
                    </a:lnTo>
                    <a:lnTo>
                      <a:pt x="138" y="52"/>
                    </a:lnTo>
                    <a:lnTo>
                      <a:pt x="138" y="57"/>
                    </a:lnTo>
                    <a:lnTo>
                      <a:pt x="138" y="63"/>
                    </a:lnTo>
                    <a:lnTo>
                      <a:pt x="144" y="63"/>
                    </a:lnTo>
                    <a:lnTo>
                      <a:pt x="144" y="69"/>
                    </a:lnTo>
                    <a:lnTo>
                      <a:pt x="144" y="75"/>
                    </a:lnTo>
                    <a:lnTo>
                      <a:pt x="144" y="80"/>
                    </a:lnTo>
                    <a:lnTo>
                      <a:pt x="150" y="86"/>
                    </a:lnTo>
                    <a:lnTo>
                      <a:pt x="150" y="92"/>
                    </a:lnTo>
                    <a:lnTo>
                      <a:pt x="156" y="92"/>
                    </a:lnTo>
                    <a:lnTo>
                      <a:pt x="156" y="98"/>
                    </a:lnTo>
                    <a:lnTo>
                      <a:pt x="162" y="98"/>
                    </a:lnTo>
                    <a:lnTo>
                      <a:pt x="156" y="103"/>
                    </a:lnTo>
                    <a:lnTo>
                      <a:pt x="162" y="103"/>
                    </a:lnTo>
                    <a:lnTo>
                      <a:pt x="156" y="103"/>
                    </a:lnTo>
                    <a:lnTo>
                      <a:pt x="162" y="109"/>
                    </a:lnTo>
                    <a:lnTo>
                      <a:pt x="156" y="109"/>
                    </a:lnTo>
                    <a:lnTo>
                      <a:pt x="156" y="115"/>
                    </a:lnTo>
                    <a:lnTo>
                      <a:pt x="156" y="121"/>
                    </a:lnTo>
                    <a:lnTo>
                      <a:pt x="156" y="126"/>
                    </a:lnTo>
                    <a:lnTo>
                      <a:pt x="150" y="126"/>
                    </a:lnTo>
                    <a:lnTo>
                      <a:pt x="150" y="132"/>
                    </a:lnTo>
                    <a:lnTo>
                      <a:pt x="156" y="132"/>
                    </a:lnTo>
                    <a:lnTo>
                      <a:pt x="156" y="138"/>
                    </a:lnTo>
                    <a:lnTo>
                      <a:pt x="156" y="144"/>
                    </a:lnTo>
                    <a:lnTo>
                      <a:pt x="162" y="144"/>
                    </a:lnTo>
                    <a:lnTo>
                      <a:pt x="162" y="149"/>
                    </a:lnTo>
                    <a:lnTo>
                      <a:pt x="162" y="155"/>
                    </a:lnTo>
                    <a:lnTo>
                      <a:pt x="167" y="155"/>
                    </a:lnTo>
                    <a:lnTo>
                      <a:pt x="167" y="161"/>
                    </a:lnTo>
                    <a:lnTo>
                      <a:pt x="167" y="167"/>
                    </a:lnTo>
                    <a:lnTo>
                      <a:pt x="167" y="172"/>
                    </a:lnTo>
                    <a:lnTo>
                      <a:pt x="173" y="172"/>
                    </a:lnTo>
                    <a:lnTo>
                      <a:pt x="173" y="178"/>
                    </a:lnTo>
                    <a:lnTo>
                      <a:pt x="173" y="184"/>
                    </a:lnTo>
                    <a:lnTo>
                      <a:pt x="179" y="190"/>
                    </a:lnTo>
                    <a:lnTo>
                      <a:pt x="179" y="195"/>
                    </a:lnTo>
                    <a:lnTo>
                      <a:pt x="179" y="201"/>
                    </a:lnTo>
                    <a:lnTo>
                      <a:pt x="179" y="207"/>
                    </a:lnTo>
                    <a:lnTo>
                      <a:pt x="179" y="213"/>
                    </a:lnTo>
                    <a:lnTo>
                      <a:pt x="179" y="218"/>
                    </a:lnTo>
                    <a:lnTo>
                      <a:pt x="167" y="218"/>
                    </a:lnTo>
                    <a:lnTo>
                      <a:pt x="167" y="224"/>
                    </a:lnTo>
                    <a:lnTo>
                      <a:pt x="144" y="224"/>
                    </a:lnTo>
                    <a:lnTo>
                      <a:pt x="138" y="224"/>
                    </a:lnTo>
                    <a:lnTo>
                      <a:pt x="138" y="218"/>
                    </a:lnTo>
                    <a:lnTo>
                      <a:pt x="138" y="224"/>
                    </a:lnTo>
                    <a:lnTo>
                      <a:pt x="133" y="224"/>
                    </a:lnTo>
                    <a:lnTo>
                      <a:pt x="138" y="230"/>
                    </a:lnTo>
                    <a:lnTo>
                      <a:pt x="138" y="236"/>
                    </a:lnTo>
                    <a:lnTo>
                      <a:pt x="133" y="241"/>
                    </a:lnTo>
                    <a:lnTo>
                      <a:pt x="127" y="241"/>
                    </a:lnTo>
                    <a:lnTo>
                      <a:pt x="121" y="236"/>
                    </a:lnTo>
                    <a:lnTo>
                      <a:pt x="115" y="236"/>
                    </a:lnTo>
                    <a:lnTo>
                      <a:pt x="121" y="241"/>
                    </a:lnTo>
                    <a:lnTo>
                      <a:pt x="121" y="247"/>
                    </a:lnTo>
                    <a:lnTo>
                      <a:pt x="127" y="253"/>
                    </a:lnTo>
                    <a:lnTo>
                      <a:pt x="121" y="259"/>
                    </a:lnTo>
                    <a:lnTo>
                      <a:pt x="115" y="259"/>
                    </a:lnTo>
                    <a:lnTo>
                      <a:pt x="110" y="265"/>
                    </a:lnTo>
                    <a:lnTo>
                      <a:pt x="104" y="259"/>
                    </a:lnTo>
                    <a:lnTo>
                      <a:pt x="104" y="253"/>
                    </a:lnTo>
                    <a:lnTo>
                      <a:pt x="98" y="247"/>
                    </a:lnTo>
                    <a:lnTo>
                      <a:pt x="98" y="253"/>
                    </a:lnTo>
                    <a:lnTo>
                      <a:pt x="87" y="259"/>
                    </a:lnTo>
                    <a:lnTo>
                      <a:pt x="81" y="259"/>
                    </a:lnTo>
                    <a:lnTo>
                      <a:pt x="75" y="259"/>
                    </a:lnTo>
                    <a:lnTo>
                      <a:pt x="75" y="253"/>
                    </a:lnTo>
                    <a:lnTo>
                      <a:pt x="81" y="253"/>
                    </a:lnTo>
                    <a:lnTo>
                      <a:pt x="75" y="253"/>
                    </a:lnTo>
                    <a:lnTo>
                      <a:pt x="81" y="253"/>
                    </a:lnTo>
                    <a:lnTo>
                      <a:pt x="75" y="253"/>
                    </a:lnTo>
                    <a:lnTo>
                      <a:pt x="81" y="253"/>
                    </a:lnTo>
                    <a:lnTo>
                      <a:pt x="81" y="247"/>
                    </a:lnTo>
                    <a:lnTo>
                      <a:pt x="81" y="241"/>
                    </a:lnTo>
                    <a:lnTo>
                      <a:pt x="75" y="241"/>
                    </a:lnTo>
                    <a:lnTo>
                      <a:pt x="75" y="236"/>
                    </a:lnTo>
                    <a:lnTo>
                      <a:pt x="69" y="236"/>
                    </a:lnTo>
                    <a:lnTo>
                      <a:pt x="64" y="230"/>
                    </a:lnTo>
                    <a:lnTo>
                      <a:pt x="69" y="224"/>
                    </a:lnTo>
                    <a:lnTo>
                      <a:pt x="75" y="224"/>
                    </a:lnTo>
                    <a:lnTo>
                      <a:pt x="81" y="218"/>
                    </a:lnTo>
                    <a:lnTo>
                      <a:pt x="75" y="218"/>
                    </a:lnTo>
                    <a:lnTo>
                      <a:pt x="69" y="218"/>
                    </a:lnTo>
                    <a:lnTo>
                      <a:pt x="64" y="218"/>
                    </a:lnTo>
                    <a:lnTo>
                      <a:pt x="64" y="213"/>
                    </a:lnTo>
                    <a:lnTo>
                      <a:pt x="58" y="207"/>
                    </a:lnTo>
                    <a:lnTo>
                      <a:pt x="58" y="201"/>
                    </a:lnTo>
                    <a:lnTo>
                      <a:pt x="52" y="201"/>
                    </a:lnTo>
                    <a:lnTo>
                      <a:pt x="46" y="201"/>
                    </a:lnTo>
                    <a:lnTo>
                      <a:pt x="46" y="207"/>
                    </a:lnTo>
                    <a:lnTo>
                      <a:pt x="41" y="207"/>
                    </a:lnTo>
                    <a:lnTo>
                      <a:pt x="41" y="201"/>
                    </a:lnTo>
                    <a:lnTo>
                      <a:pt x="35" y="201"/>
                    </a:lnTo>
                    <a:lnTo>
                      <a:pt x="35" y="195"/>
                    </a:lnTo>
                    <a:lnTo>
                      <a:pt x="35" y="190"/>
                    </a:lnTo>
                    <a:lnTo>
                      <a:pt x="29" y="190"/>
                    </a:lnTo>
                    <a:lnTo>
                      <a:pt x="23" y="190"/>
                    </a:lnTo>
                    <a:lnTo>
                      <a:pt x="29" y="178"/>
                    </a:lnTo>
                    <a:lnTo>
                      <a:pt x="23" y="178"/>
                    </a:lnTo>
                    <a:lnTo>
                      <a:pt x="18" y="178"/>
                    </a:lnTo>
                    <a:lnTo>
                      <a:pt x="18" y="172"/>
                    </a:lnTo>
                    <a:lnTo>
                      <a:pt x="12" y="172"/>
                    </a:lnTo>
                    <a:lnTo>
                      <a:pt x="6" y="172"/>
                    </a:lnTo>
                    <a:lnTo>
                      <a:pt x="6" y="167"/>
                    </a:lnTo>
                    <a:lnTo>
                      <a:pt x="0" y="167"/>
                    </a:lnTo>
                    <a:lnTo>
                      <a:pt x="0" y="161"/>
                    </a:lnTo>
                    <a:lnTo>
                      <a:pt x="6" y="161"/>
                    </a:lnTo>
                    <a:lnTo>
                      <a:pt x="6" y="155"/>
                    </a:lnTo>
                    <a:lnTo>
                      <a:pt x="6" y="149"/>
                    </a:lnTo>
                    <a:lnTo>
                      <a:pt x="12" y="149"/>
                    </a:lnTo>
                    <a:lnTo>
                      <a:pt x="6" y="149"/>
                    </a:lnTo>
                    <a:lnTo>
                      <a:pt x="0" y="149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6" y="138"/>
                    </a:lnTo>
                    <a:lnTo>
                      <a:pt x="12" y="138"/>
                    </a:lnTo>
                    <a:lnTo>
                      <a:pt x="18" y="138"/>
                    </a:lnTo>
                    <a:lnTo>
                      <a:pt x="23" y="138"/>
                    </a:lnTo>
                    <a:lnTo>
                      <a:pt x="23" y="132"/>
                    </a:lnTo>
                    <a:lnTo>
                      <a:pt x="18" y="132"/>
                    </a:lnTo>
                    <a:lnTo>
                      <a:pt x="18" y="126"/>
                    </a:lnTo>
                    <a:lnTo>
                      <a:pt x="12" y="126"/>
                    </a:lnTo>
                    <a:lnTo>
                      <a:pt x="12" y="121"/>
                    </a:lnTo>
                    <a:lnTo>
                      <a:pt x="6" y="115"/>
                    </a:lnTo>
                    <a:lnTo>
                      <a:pt x="6" y="109"/>
                    </a:lnTo>
                    <a:lnTo>
                      <a:pt x="6" y="103"/>
                    </a:lnTo>
                    <a:lnTo>
                      <a:pt x="12" y="103"/>
                    </a:lnTo>
                    <a:lnTo>
                      <a:pt x="6" y="98"/>
                    </a:lnTo>
                    <a:lnTo>
                      <a:pt x="0" y="98"/>
                    </a:lnTo>
                    <a:lnTo>
                      <a:pt x="0" y="92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6" y="75"/>
                    </a:lnTo>
                    <a:lnTo>
                      <a:pt x="12" y="75"/>
                    </a:lnTo>
                    <a:lnTo>
                      <a:pt x="18" y="75"/>
                    </a:lnTo>
                    <a:lnTo>
                      <a:pt x="18" y="69"/>
                    </a:lnTo>
                    <a:lnTo>
                      <a:pt x="23" y="69"/>
                    </a:lnTo>
                    <a:lnTo>
                      <a:pt x="23" y="63"/>
                    </a:lnTo>
                    <a:lnTo>
                      <a:pt x="18" y="57"/>
                    </a:lnTo>
                    <a:lnTo>
                      <a:pt x="18" y="52"/>
                    </a:lnTo>
                    <a:lnTo>
                      <a:pt x="23" y="52"/>
                    </a:lnTo>
                    <a:lnTo>
                      <a:pt x="18" y="52"/>
                    </a:lnTo>
                    <a:lnTo>
                      <a:pt x="29" y="40"/>
                    </a:lnTo>
                    <a:lnTo>
                      <a:pt x="23" y="40"/>
                    </a:lnTo>
                    <a:lnTo>
                      <a:pt x="29" y="40"/>
                    </a:lnTo>
                    <a:lnTo>
                      <a:pt x="23" y="40"/>
                    </a:lnTo>
                    <a:lnTo>
                      <a:pt x="18" y="29"/>
                    </a:lnTo>
                    <a:lnTo>
                      <a:pt x="18" y="23"/>
                    </a:lnTo>
                    <a:lnTo>
                      <a:pt x="23" y="23"/>
                    </a:lnTo>
                    <a:lnTo>
                      <a:pt x="23" y="17"/>
                    </a:lnTo>
                    <a:lnTo>
                      <a:pt x="23" y="11"/>
                    </a:lnTo>
                    <a:lnTo>
                      <a:pt x="29" y="11"/>
                    </a:lnTo>
                    <a:lnTo>
                      <a:pt x="23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09" name="Freeform 420"/>
              <p:cNvSpPr>
                <a:spLocks/>
              </p:cNvSpPr>
              <p:nvPr/>
            </p:nvSpPr>
            <p:spPr bwMode="auto">
              <a:xfrm>
                <a:off x="80" y="2318"/>
                <a:ext cx="80" cy="127"/>
              </a:xfrm>
              <a:custGeom>
                <a:avLst/>
                <a:gdLst>
                  <a:gd name="T0" fmla="*/ 34 w 80"/>
                  <a:gd name="T1" fmla="*/ 23 h 127"/>
                  <a:gd name="T2" fmla="*/ 46 w 80"/>
                  <a:gd name="T3" fmla="*/ 23 h 127"/>
                  <a:gd name="T4" fmla="*/ 63 w 80"/>
                  <a:gd name="T5" fmla="*/ 29 h 127"/>
                  <a:gd name="T6" fmla="*/ 63 w 80"/>
                  <a:gd name="T7" fmla="*/ 46 h 127"/>
                  <a:gd name="T8" fmla="*/ 69 w 80"/>
                  <a:gd name="T9" fmla="*/ 46 h 127"/>
                  <a:gd name="T10" fmla="*/ 74 w 80"/>
                  <a:gd name="T11" fmla="*/ 58 h 127"/>
                  <a:gd name="T12" fmla="*/ 80 w 80"/>
                  <a:gd name="T13" fmla="*/ 58 h 127"/>
                  <a:gd name="T14" fmla="*/ 80 w 80"/>
                  <a:gd name="T15" fmla="*/ 63 h 127"/>
                  <a:gd name="T16" fmla="*/ 80 w 80"/>
                  <a:gd name="T17" fmla="*/ 81 h 127"/>
                  <a:gd name="T18" fmla="*/ 74 w 80"/>
                  <a:gd name="T19" fmla="*/ 81 h 127"/>
                  <a:gd name="T20" fmla="*/ 69 w 80"/>
                  <a:gd name="T21" fmla="*/ 92 h 127"/>
                  <a:gd name="T22" fmla="*/ 63 w 80"/>
                  <a:gd name="T23" fmla="*/ 104 h 127"/>
                  <a:gd name="T24" fmla="*/ 57 w 80"/>
                  <a:gd name="T25" fmla="*/ 104 h 127"/>
                  <a:gd name="T26" fmla="*/ 69 w 80"/>
                  <a:gd name="T27" fmla="*/ 98 h 127"/>
                  <a:gd name="T28" fmla="*/ 69 w 80"/>
                  <a:gd name="T29" fmla="*/ 86 h 127"/>
                  <a:gd name="T30" fmla="*/ 57 w 80"/>
                  <a:gd name="T31" fmla="*/ 86 h 127"/>
                  <a:gd name="T32" fmla="*/ 51 w 80"/>
                  <a:gd name="T33" fmla="*/ 98 h 127"/>
                  <a:gd name="T34" fmla="*/ 46 w 80"/>
                  <a:gd name="T35" fmla="*/ 109 h 127"/>
                  <a:gd name="T36" fmla="*/ 34 w 80"/>
                  <a:gd name="T37" fmla="*/ 109 h 127"/>
                  <a:gd name="T38" fmla="*/ 28 w 80"/>
                  <a:gd name="T39" fmla="*/ 121 h 127"/>
                  <a:gd name="T40" fmla="*/ 17 w 80"/>
                  <a:gd name="T41" fmla="*/ 127 h 127"/>
                  <a:gd name="T42" fmla="*/ 5 w 80"/>
                  <a:gd name="T43" fmla="*/ 121 h 127"/>
                  <a:gd name="T44" fmla="*/ 5 w 80"/>
                  <a:gd name="T45" fmla="*/ 115 h 127"/>
                  <a:gd name="T46" fmla="*/ 0 w 80"/>
                  <a:gd name="T47" fmla="*/ 104 h 127"/>
                  <a:gd name="T48" fmla="*/ 11 w 80"/>
                  <a:gd name="T49" fmla="*/ 92 h 127"/>
                  <a:gd name="T50" fmla="*/ 17 w 80"/>
                  <a:gd name="T51" fmla="*/ 92 h 127"/>
                  <a:gd name="T52" fmla="*/ 17 w 80"/>
                  <a:gd name="T53" fmla="*/ 98 h 127"/>
                  <a:gd name="T54" fmla="*/ 23 w 80"/>
                  <a:gd name="T55" fmla="*/ 98 h 127"/>
                  <a:gd name="T56" fmla="*/ 23 w 80"/>
                  <a:gd name="T57" fmla="*/ 92 h 127"/>
                  <a:gd name="T58" fmla="*/ 23 w 80"/>
                  <a:gd name="T59" fmla="*/ 86 h 127"/>
                  <a:gd name="T60" fmla="*/ 28 w 80"/>
                  <a:gd name="T61" fmla="*/ 81 h 127"/>
                  <a:gd name="T62" fmla="*/ 34 w 80"/>
                  <a:gd name="T63" fmla="*/ 69 h 127"/>
                  <a:gd name="T64" fmla="*/ 46 w 80"/>
                  <a:gd name="T65" fmla="*/ 63 h 127"/>
                  <a:gd name="T66" fmla="*/ 51 w 80"/>
                  <a:gd name="T67" fmla="*/ 63 h 127"/>
                  <a:gd name="T68" fmla="*/ 57 w 80"/>
                  <a:gd name="T69" fmla="*/ 63 h 127"/>
                  <a:gd name="T70" fmla="*/ 57 w 80"/>
                  <a:gd name="T71" fmla="*/ 52 h 127"/>
                  <a:gd name="T72" fmla="*/ 57 w 80"/>
                  <a:gd name="T73" fmla="*/ 46 h 127"/>
                  <a:gd name="T74" fmla="*/ 46 w 80"/>
                  <a:gd name="T75" fmla="*/ 40 h 127"/>
                  <a:gd name="T76" fmla="*/ 46 w 80"/>
                  <a:gd name="T77" fmla="*/ 35 h 127"/>
                  <a:gd name="T78" fmla="*/ 46 w 80"/>
                  <a:gd name="T79" fmla="*/ 29 h 127"/>
                  <a:gd name="T80" fmla="*/ 46 w 80"/>
                  <a:gd name="T81" fmla="*/ 46 h 127"/>
                  <a:gd name="T82" fmla="*/ 28 w 80"/>
                  <a:gd name="T83" fmla="*/ 35 h 127"/>
                  <a:gd name="T84" fmla="*/ 23 w 80"/>
                  <a:gd name="T85" fmla="*/ 23 h 127"/>
                  <a:gd name="T86" fmla="*/ 17 w 80"/>
                  <a:gd name="T87" fmla="*/ 11 h 127"/>
                  <a:gd name="T88" fmla="*/ 23 w 80"/>
                  <a:gd name="T89" fmla="*/ 0 h 127"/>
                  <a:gd name="T90" fmla="*/ 23 w 80"/>
                  <a:gd name="T91" fmla="*/ 6 h 127"/>
                  <a:gd name="T92" fmla="*/ 28 w 80"/>
                  <a:gd name="T93" fmla="*/ 17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0" h="127">
                    <a:moveTo>
                      <a:pt x="28" y="17"/>
                    </a:moveTo>
                    <a:lnTo>
                      <a:pt x="34" y="17"/>
                    </a:lnTo>
                    <a:lnTo>
                      <a:pt x="34" y="23"/>
                    </a:lnTo>
                    <a:lnTo>
                      <a:pt x="40" y="29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51" y="29"/>
                    </a:lnTo>
                    <a:lnTo>
                      <a:pt x="57" y="29"/>
                    </a:lnTo>
                    <a:lnTo>
                      <a:pt x="63" y="29"/>
                    </a:lnTo>
                    <a:lnTo>
                      <a:pt x="63" y="35"/>
                    </a:lnTo>
                    <a:lnTo>
                      <a:pt x="63" y="40"/>
                    </a:lnTo>
                    <a:lnTo>
                      <a:pt x="63" y="46"/>
                    </a:lnTo>
                    <a:lnTo>
                      <a:pt x="63" y="40"/>
                    </a:lnTo>
                    <a:lnTo>
                      <a:pt x="63" y="46"/>
                    </a:lnTo>
                    <a:lnTo>
                      <a:pt x="69" y="46"/>
                    </a:lnTo>
                    <a:lnTo>
                      <a:pt x="69" y="52"/>
                    </a:lnTo>
                    <a:lnTo>
                      <a:pt x="74" y="52"/>
                    </a:lnTo>
                    <a:lnTo>
                      <a:pt x="74" y="58"/>
                    </a:lnTo>
                    <a:lnTo>
                      <a:pt x="74" y="52"/>
                    </a:lnTo>
                    <a:lnTo>
                      <a:pt x="74" y="58"/>
                    </a:lnTo>
                    <a:lnTo>
                      <a:pt x="80" y="58"/>
                    </a:lnTo>
                    <a:lnTo>
                      <a:pt x="80" y="63"/>
                    </a:lnTo>
                    <a:lnTo>
                      <a:pt x="80" y="58"/>
                    </a:lnTo>
                    <a:lnTo>
                      <a:pt x="80" y="63"/>
                    </a:lnTo>
                    <a:lnTo>
                      <a:pt x="80" y="69"/>
                    </a:lnTo>
                    <a:lnTo>
                      <a:pt x="80" y="75"/>
                    </a:lnTo>
                    <a:lnTo>
                      <a:pt x="80" y="81"/>
                    </a:lnTo>
                    <a:lnTo>
                      <a:pt x="74" y="81"/>
                    </a:lnTo>
                    <a:lnTo>
                      <a:pt x="80" y="81"/>
                    </a:lnTo>
                    <a:lnTo>
                      <a:pt x="74" y="81"/>
                    </a:lnTo>
                    <a:lnTo>
                      <a:pt x="74" y="86"/>
                    </a:lnTo>
                    <a:lnTo>
                      <a:pt x="74" y="92"/>
                    </a:lnTo>
                    <a:lnTo>
                      <a:pt x="69" y="92"/>
                    </a:lnTo>
                    <a:lnTo>
                      <a:pt x="69" y="98"/>
                    </a:lnTo>
                    <a:lnTo>
                      <a:pt x="69" y="104"/>
                    </a:lnTo>
                    <a:lnTo>
                      <a:pt x="63" y="104"/>
                    </a:lnTo>
                    <a:lnTo>
                      <a:pt x="63" y="109"/>
                    </a:lnTo>
                    <a:lnTo>
                      <a:pt x="57" y="109"/>
                    </a:lnTo>
                    <a:lnTo>
                      <a:pt x="57" y="104"/>
                    </a:lnTo>
                    <a:lnTo>
                      <a:pt x="63" y="104"/>
                    </a:lnTo>
                    <a:lnTo>
                      <a:pt x="63" y="98"/>
                    </a:lnTo>
                    <a:lnTo>
                      <a:pt x="69" y="98"/>
                    </a:lnTo>
                    <a:lnTo>
                      <a:pt x="69" y="92"/>
                    </a:lnTo>
                    <a:lnTo>
                      <a:pt x="63" y="92"/>
                    </a:lnTo>
                    <a:lnTo>
                      <a:pt x="69" y="86"/>
                    </a:lnTo>
                    <a:lnTo>
                      <a:pt x="69" y="81"/>
                    </a:lnTo>
                    <a:lnTo>
                      <a:pt x="63" y="81"/>
                    </a:lnTo>
                    <a:lnTo>
                      <a:pt x="57" y="86"/>
                    </a:lnTo>
                    <a:lnTo>
                      <a:pt x="51" y="86"/>
                    </a:lnTo>
                    <a:lnTo>
                      <a:pt x="51" y="92"/>
                    </a:lnTo>
                    <a:lnTo>
                      <a:pt x="51" y="98"/>
                    </a:lnTo>
                    <a:lnTo>
                      <a:pt x="46" y="98"/>
                    </a:lnTo>
                    <a:lnTo>
                      <a:pt x="46" y="104"/>
                    </a:lnTo>
                    <a:lnTo>
                      <a:pt x="46" y="109"/>
                    </a:lnTo>
                    <a:lnTo>
                      <a:pt x="40" y="104"/>
                    </a:lnTo>
                    <a:lnTo>
                      <a:pt x="34" y="104"/>
                    </a:lnTo>
                    <a:lnTo>
                      <a:pt x="34" y="109"/>
                    </a:lnTo>
                    <a:lnTo>
                      <a:pt x="34" y="115"/>
                    </a:lnTo>
                    <a:lnTo>
                      <a:pt x="28" y="115"/>
                    </a:lnTo>
                    <a:lnTo>
                      <a:pt x="28" y="121"/>
                    </a:lnTo>
                    <a:lnTo>
                      <a:pt x="23" y="121"/>
                    </a:lnTo>
                    <a:lnTo>
                      <a:pt x="23" y="127"/>
                    </a:lnTo>
                    <a:lnTo>
                      <a:pt x="17" y="127"/>
                    </a:lnTo>
                    <a:lnTo>
                      <a:pt x="11" y="127"/>
                    </a:lnTo>
                    <a:lnTo>
                      <a:pt x="5" y="127"/>
                    </a:lnTo>
                    <a:lnTo>
                      <a:pt x="5" y="121"/>
                    </a:lnTo>
                    <a:lnTo>
                      <a:pt x="11" y="121"/>
                    </a:lnTo>
                    <a:lnTo>
                      <a:pt x="11" y="115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5" y="104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5" y="92"/>
                    </a:lnTo>
                    <a:lnTo>
                      <a:pt x="11" y="92"/>
                    </a:lnTo>
                    <a:lnTo>
                      <a:pt x="11" y="86"/>
                    </a:lnTo>
                    <a:lnTo>
                      <a:pt x="17" y="86"/>
                    </a:lnTo>
                    <a:lnTo>
                      <a:pt x="17" y="92"/>
                    </a:lnTo>
                    <a:lnTo>
                      <a:pt x="11" y="92"/>
                    </a:lnTo>
                    <a:lnTo>
                      <a:pt x="11" y="98"/>
                    </a:lnTo>
                    <a:lnTo>
                      <a:pt x="17" y="98"/>
                    </a:lnTo>
                    <a:lnTo>
                      <a:pt x="17" y="104"/>
                    </a:lnTo>
                    <a:lnTo>
                      <a:pt x="23" y="104"/>
                    </a:lnTo>
                    <a:lnTo>
                      <a:pt x="23" y="98"/>
                    </a:lnTo>
                    <a:lnTo>
                      <a:pt x="28" y="98"/>
                    </a:lnTo>
                    <a:lnTo>
                      <a:pt x="28" y="92"/>
                    </a:lnTo>
                    <a:lnTo>
                      <a:pt x="23" y="92"/>
                    </a:lnTo>
                    <a:lnTo>
                      <a:pt x="23" y="86"/>
                    </a:lnTo>
                    <a:lnTo>
                      <a:pt x="28" y="86"/>
                    </a:lnTo>
                    <a:lnTo>
                      <a:pt x="23" y="86"/>
                    </a:lnTo>
                    <a:lnTo>
                      <a:pt x="28" y="81"/>
                    </a:lnTo>
                    <a:lnTo>
                      <a:pt x="23" y="81"/>
                    </a:lnTo>
                    <a:lnTo>
                      <a:pt x="28" y="81"/>
                    </a:lnTo>
                    <a:lnTo>
                      <a:pt x="28" y="75"/>
                    </a:lnTo>
                    <a:lnTo>
                      <a:pt x="34" y="75"/>
                    </a:lnTo>
                    <a:lnTo>
                      <a:pt x="34" y="69"/>
                    </a:lnTo>
                    <a:lnTo>
                      <a:pt x="40" y="69"/>
                    </a:lnTo>
                    <a:lnTo>
                      <a:pt x="46" y="69"/>
                    </a:lnTo>
                    <a:lnTo>
                      <a:pt x="46" y="63"/>
                    </a:lnTo>
                    <a:lnTo>
                      <a:pt x="46" y="69"/>
                    </a:lnTo>
                    <a:lnTo>
                      <a:pt x="51" y="69"/>
                    </a:lnTo>
                    <a:lnTo>
                      <a:pt x="51" y="63"/>
                    </a:lnTo>
                    <a:lnTo>
                      <a:pt x="51" y="58"/>
                    </a:lnTo>
                    <a:lnTo>
                      <a:pt x="51" y="63"/>
                    </a:lnTo>
                    <a:lnTo>
                      <a:pt x="57" y="63"/>
                    </a:lnTo>
                    <a:lnTo>
                      <a:pt x="51" y="58"/>
                    </a:lnTo>
                    <a:lnTo>
                      <a:pt x="57" y="58"/>
                    </a:lnTo>
                    <a:lnTo>
                      <a:pt x="57" y="52"/>
                    </a:lnTo>
                    <a:lnTo>
                      <a:pt x="63" y="52"/>
                    </a:lnTo>
                    <a:lnTo>
                      <a:pt x="63" y="46"/>
                    </a:lnTo>
                    <a:lnTo>
                      <a:pt x="57" y="46"/>
                    </a:lnTo>
                    <a:lnTo>
                      <a:pt x="51" y="46"/>
                    </a:lnTo>
                    <a:lnTo>
                      <a:pt x="51" y="40"/>
                    </a:lnTo>
                    <a:lnTo>
                      <a:pt x="46" y="40"/>
                    </a:lnTo>
                    <a:lnTo>
                      <a:pt x="51" y="40"/>
                    </a:lnTo>
                    <a:lnTo>
                      <a:pt x="51" y="35"/>
                    </a:lnTo>
                    <a:lnTo>
                      <a:pt x="46" y="35"/>
                    </a:lnTo>
                    <a:lnTo>
                      <a:pt x="46" y="29"/>
                    </a:lnTo>
                    <a:lnTo>
                      <a:pt x="46" y="35"/>
                    </a:lnTo>
                    <a:lnTo>
                      <a:pt x="46" y="29"/>
                    </a:lnTo>
                    <a:lnTo>
                      <a:pt x="46" y="35"/>
                    </a:lnTo>
                    <a:lnTo>
                      <a:pt x="46" y="40"/>
                    </a:lnTo>
                    <a:lnTo>
                      <a:pt x="46" y="46"/>
                    </a:lnTo>
                    <a:lnTo>
                      <a:pt x="40" y="46"/>
                    </a:lnTo>
                    <a:lnTo>
                      <a:pt x="34" y="40"/>
                    </a:lnTo>
                    <a:lnTo>
                      <a:pt x="28" y="35"/>
                    </a:lnTo>
                    <a:lnTo>
                      <a:pt x="28" y="29"/>
                    </a:lnTo>
                    <a:lnTo>
                      <a:pt x="23" y="29"/>
                    </a:lnTo>
                    <a:lnTo>
                      <a:pt x="23" y="23"/>
                    </a:lnTo>
                    <a:lnTo>
                      <a:pt x="23" y="17"/>
                    </a:lnTo>
                    <a:lnTo>
                      <a:pt x="17" y="17"/>
                    </a:lnTo>
                    <a:lnTo>
                      <a:pt x="17" y="11"/>
                    </a:lnTo>
                    <a:lnTo>
                      <a:pt x="17" y="6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6"/>
                    </a:lnTo>
                    <a:lnTo>
                      <a:pt x="23" y="11"/>
                    </a:lnTo>
                    <a:lnTo>
                      <a:pt x="23" y="6"/>
                    </a:lnTo>
                    <a:lnTo>
                      <a:pt x="28" y="6"/>
                    </a:lnTo>
                    <a:lnTo>
                      <a:pt x="28" y="11"/>
                    </a:lnTo>
                    <a:lnTo>
                      <a:pt x="28" y="17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0" name="Freeform 421"/>
              <p:cNvSpPr>
                <a:spLocks/>
              </p:cNvSpPr>
              <p:nvPr/>
            </p:nvSpPr>
            <p:spPr bwMode="auto">
              <a:xfrm>
                <a:off x="91" y="2450"/>
                <a:ext cx="109" cy="104"/>
              </a:xfrm>
              <a:custGeom>
                <a:avLst/>
                <a:gdLst>
                  <a:gd name="T0" fmla="*/ 6 w 109"/>
                  <a:gd name="T1" fmla="*/ 41 h 104"/>
                  <a:gd name="T2" fmla="*/ 0 w 109"/>
                  <a:gd name="T3" fmla="*/ 35 h 104"/>
                  <a:gd name="T4" fmla="*/ 0 w 109"/>
                  <a:gd name="T5" fmla="*/ 29 h 104"/>
                  <a:gd name="T6" fmla="*/ 0 w 109"/>
                  <a:gd name="T7" fmla="*/ 23 h 104"/>
                  <a:gd name="T8" fmla="*/ 6 w 109"/>
                  <a:gd name="T9" fmla="*/ 18 h 104"/>
                  <a:gd name="T10" fmla="*/ 12 w 109"/>
                  <a:gd name="T11" fmla="*/ 12 h 104"/>
                  <a:gd name="T12" fmla="*/ 12 w 109"/>
                  <a:gd name="T13" fmla="*/ 12 h 104"/>
                  <a:gd name="T14" fmla="*/ 23 w 109"/>
                  <a:gd name="T15" fmla="*/ 6 h 104"/>
                  <a:gd name="T16" fmla="*/ 29 w 109"/>
                  <a:gd name="T17" fmla="*/ 6 h 104"/>
                  <a:gd name="T18" fmla="*/ 35 w 109"/>
                  <a:gd name="T19" fmla="*/ 6 h 104"/>
                  <a:gd name="T20" fmla="*/ 35 w 109"/>
                  <a:gd name="T21" fmla="*/ 0 h 104"/>
                  <a:gd name="T22" fmla="*/ 40 w 109"/>
                  <a:gd name="T23" fmla="*/ 6 h 104"/>
                  <a:gd name="T24" fmla="*/ 46 w 109"/>
                  <a:gd name="T25" fmla="*/ 12 h 104"/>
                  <a:gd name="T26" fmla="*/ 46 w 109"/>
                  <a:gd name="T27" fmla="*/ 12 h 104"/>
                  <a:gd name="T28" fmla="*/ 52 w 109"/>
                  <a:gd name="T29" fmla="*/ 18 h 104"/>
                  <a:gd name="T30" fmla="*/ 46 w 109"/>
                  <a:gd name="T31" fmla="*/ 23 h 104"/>
                  <a:gd name="T32" fmla="*/ 46 w 109"/>
                  <a:gd name="T33" fmla="*/ 23 h 104"/>
                  <a:gd name="T34" fmla="*/ 46 w 109"/>
                  <a:gd name="T35" fmla="*/ 23 h 104"/>
                  <a:gd name="T36" fmla="*/ 46 w 109"/>
                  <a:gd name="T37" fmla="*/ 23 h 104"/>
                  <a:gd name="T38" fmla="*/ 52 w 109"/>
                  <a:gd name="T39" fmla="*/ 23 h 104"/>
                  <a:gd name="T40" fmla="*/ 52 w 109"/>
                  <a:gd name="T41" fmla="*/ 29 h 104"/>
                  <a:gd name="T42" fmla="*/ 58 w 109"/>
                  <a:gd name="T43" fmla="*/ 29 h 104"/>
                  <a:gd name="T44" fmla="*/ 63 w 109"/>
                  <a:gd name="T45" fmla="*/ 29 h 104"/>
                  <a:gd name="T46" fmla="*/ 69 w 109"/>
                  <a:gd name="T47" fmla="*/ 29 h 104"/>
                  <a:gd name="T48" fmla="*/ 75 w 109"/>
                  <a:gd name="T49" fmla="*/ 29 h 104"/>
                  <a:gd name="T50" fmla="*/ 81 w 109"/>
                  <a:gd name="T51" fmla="*/ 18 h 104"/>
                  <a:gd name="T52" fmla="*/ 81 w 109"/>
                  <a:gd name="T53" fmla="*/ 18 h 104"/>
                  <a:gd name="T54" fmla="*/ 92 w 109"/>
                  <a:gd name="T55" fmla="*/ 18 h 104"/>
                  <a:gd name="T56" fmla="*/ 92 w 109"/>
                  <a:gd name="T57" fmla="*/ 18 h 104"/>
                  <a:gd name="T58" fmla="*/ 92 w 109"/>
                  <a:gd name="T59" fmla="*/ 23 h 104"/>
                  <a:gd name="T60" fmla="*/ 92 w 109"/>
                  <a:gd name="T61" fmla="*/ 29 h 104"/>
                  <a:gd name="T62" fmla="*/ 92 w 109"/>
                  <a:gd name="T63" fmla="*/ 35 h 104"/>
                  <a:gd name="T64" fmla="*/ 98 w 109"/>
                  <a:gd name="T65" fmla="*/ 41 h 104"/>
                  <a:gd name="T66" fmla="*/ 104 w 109"/>
                  <a:gd name="T67" fmla="*/ 46 h 104"/>
                  <a:gd name="T68" fmla="*/ 109 w 109"/>
                  <a:gd name="T69" fmla="*/ 52 h 104"/>
                  <a:gd name="T70" fmla="*/ 109 w 109"/>
                  <a:gd name="T71" fmla="*/ 58 h 104"/>
                  <a:gd name="T72" fmla="*/ 98 w 109"/>
                  <a:gd name="T73" fmla="*/ 58 h 104"/>
                  <a:gd name="T74" fmla="*/ 92 w 109"/>
                  <a:gd name="T75" fmla="*/ 58 h 104"/>
                  <a:gd name="T76" fmla="*/ 86 w 109"/>
                  <a:gd name="T77" fmla="*/ 58 h 104"/>
                  <a:gd name="T78" fmla="*/ 86 w 109"/>
                  <a:gd name="T79" fmla="*/ 64 h 104"/>
                  <a:gd name="T80" fmla="*/ 86 w 109"/>
                  <a:gd name="T81" fmla="*/ 69 h 104"/>
                  <a:gd name="T82" fmla="*/ 86 w 109"/>
                  <a:gd name="T83" fmla="*/ 69 h 104"/>
                  <a:gd name="T84" fmla="*/ 92 w 109"/>
                  <a:gd name="T85" fmla="*/ 69 h 104"/>
                  <a:gd name="T86" fmla="*/ 92 w 109"/>
                  <a:gd name="T87" fmla="*/ 75 h 104"/>
                  <a:gd name="T88" fmla="*/ 92 w 109"/>
                  <a:gd name="T89" fmla="*/ 81 h 104"/>
                  <a:gd name="T90" fmla="*/ 86 w 109"/>
                  <a:gd name="T91" fmla="*/ 81 h 104"/>
                  <a:gd name="T92" fmla="*/ 86 w 109"/>
                  <a:gd name="T93" fmla="*/ 87 h 104"/>
                  <a:gd name="T94" fmla="*/ 81 w 109"/>
                  <a:gd name="T95" fmla="*/ 92 h 104"/>
                  <a:gd name="T96" fmla="*/ 69 w 109"/>
                  <a:gd name="T97" fmla="*/ 87 h 104"/>
                  <a:gd name="T98" fmla="*/ 63 w 109"/>
                  <a:gd name="T99" fmla="*/ 92 h 104"/>
                  <a:gd name="T100" fmla="*/ 52 w 109"/>
                  <a:gd name="T101" fmla="*/ 98 h 104"/>
                  <a:gd name="T102" fmla="*/ 46 w 109"/>
                  <a:gd name="T103" fmla="*/ 104 h 104"/>
                  <a:gd name="T104" fmla="*/ 40 w 109"/>
                  <a:gd name="T105" fmla="*/ 104 h 104"/>
                  <a:gd name="T106" fmla="*/ 40 w 109"/>
                  <a:gd name="T107" fmla="*/ 98 h 104"/>
                  <a:gd name="T108" fmla="*/ 35 w 109"/>
                  <a:gd name="T109" fmla="*/ 92 h 104"/>
                  <a:gd name="T110" fmla="*/ 29 w 109"/>
                  <a:gd name="T111" fmla="*/ 87 h 104"/>
                  <a:gd name="T112" fmla="*/ 29 w 109"/>
                  <a:gd name="T113" fmla="*/ 87 h 104"/>
                  <a:gd name="T114" fmla="*/ 23 w 109"/>
                  <a:gd name="T115" fmla="*/ 81 h 104"/>
                  <a:gd name="T116" fmla="*/ 17 w 109"/>
                  <a:gd name="T117" fmla="*/ 75 h 104"/>
                  <a:gd name="T118" fmla="*/ 17 w 109"/>
                  <a:gd name="T119" fmla="*/ 69 h 104"/>
                  <a:gd name="T120" fmla="*/ 12 w 109"/>
                  <a:gd name="T121" fmla="*/ 64 h 104"/>
                  <a:gd name="T122" fmla="*/ 12 w 109"/>
                  <a:gd name="T123" fmla="*/ 58 h 104"/>
                  <a:gd name="T124" fmla="*/ 6 w 109"/>
                  <a:gd name="T125" fmla="*/ 52 h 10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9" h="104">
                    <a:moveTo>
                      <a:pt x="6" y="46"/>
                    </a:moveTo>
                    <a:lnTo>
                      <a:pt x="6" y="46"/>
                    </a:lnTo>
                    <a:lnTo>
                      <a:pt x="6" y="41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17" y="12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29" y="12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46" y="12"/>
                    </a:lnTo>
                    <a:lnTo>
                      <a:pt x="46" y="18"/>
                    </a:lnTo>
                    <a:lnTo>
                      <a:pt x="52" y="18"/>
                    </a:lnTo>
                    <a:lnTo>
                      <a:pt x="46" y="18"/>
                    </a:lnTo>
                    <a:lnTo>
                      <a:pt x="46" y="23"/>
                    </a:lnTo>
                    <a:lnTo>
                      <a:pt x="52" y="23"/>
                    </a:lnTo>
                    <a:lnTo>
                      <a:pt x="46" y="23"/>
                    </a:lnTo>
                    <a:lnTo>
                      <a:pt x="46" y="29"/>
                    </a:lnTo>
                    <a:lnTo>
                      <a:pt x="52" y="29"/>
                    </a:lnTo>
                    <a:lnTo>
                      <a:pt x="58" y="29"/>
                    </a:lnTo>
                    <a:lnTo>
                      <a:pt x="63" y="29"/>
                    </a:lnTo>
                    <a:lnTo>
                      <a:pt x="69" y="29"/>
                    </a:lnTo>
                    <a:lnTo>
                      <a:pt x="75" y="29"/>
                    </a:lnTo>
                    <a:lnTo>
                      <a:pt x="75" y="23"/>
                    </a:lnTo>
                    <a:lnTo>
                      <a:pt x="81" y="23"/>
                    </a:lnTo>
                    <a:lnTo>
                      <a:pt x="81" y="18"/>
                    </a:lnTo>
                    <a:lnTo>
                      <a:pt x="75" y="18"/>
                    </a:lnTo>
                    <a:lnTo>
                      <a:pt x="81" y="18"/>
                    </a:lnTo>
                    <a:lnTo>
                      <a:pt x="86" y="18"/>
                    </a:lnTo>
                    <a:lnTo>
                      <a:pt x="92" y="18"/>
                    </a:lnTo>
                    <a:lnTo>
                      <a:pt x="98" y="23"/>
                    </a:lnTo>
                    <a:lnTo>
                      <a:pt x="92" y="23"/>
                    </a:lnTo>
                    <a:lnTo>
                      <a:pt x="92" y="29"/>
                    </a:lnTo>
                    <a:lnTo>
                      <a:pt x="92" y="35"/>
                    </a:lnTo>
                    <a:lnTo>
                      <a:pt x="98" y="41"/>
                    </a:lnTo>
                    <a:lnTo>
                      <a:pt x="98" y="46"/>
                    </a:lnTo>
                    <a:lnTo>
                      <a:pt x="104" y="46"/>
                    </a:lnTo>
                    <a:lnTo>
                      <a:pt x="104" y="52"/>
                    </a:lnTo>
                    <a:lnTo>
                      <a:pt x="109" y="52"/>
                    </a:lnTo>
                    <a:lnTo>
                      <a:pt x="109" y="58"/>
                    </a:lnTo>
                    <a:lnTo>
                      <a:pt x="104" y="58"/>
                    </a:lnTo>
                    <a:lnTo>
                      <a:pt x="98" y="58"/>
                    </a:lnTo>
                    <a:lnTo>
                      <a:pt x="92" y="58"/>
                    </a:lnTo>
                    <a:lnTo>
                      <a:pt x="86" y="58"/>
                    </a:lnTo>
                    <a:lnTo>
                      <a:pt x="86" y="64"/>
                    </a:lnTo>
                    <a:lnTo>
                      <a:pt x="86" y="69"/>
                    </a:lnTo>
                    <a:lnTo>
                      <a:pt x="92" y="69"/>
                    </a:lnTo>
                    <a:lnTo>
                      <a:pt x="98" y="69"/>
                    </a:lnTo>
                    <a:lnTo>
                      <a:pt x="92" y="69"/>
                    </a:lnTo>
                    <a:lnTo>
                      <a:pt x="92" y="75"/>
                    </a:lnTo>
                    <a:lnTo>
                      <a:pt x="92" y="81"/>
                    </a:lnTo>
                    <a:lnTo>
                      <a:pt x="86" y="81"/>
                    </a:lnTo>
                    <a:lnTo>
                      <a:pt x="86" y="87"/>
                    </a:lnTo>
                    <a:lnTo>
                      <a:pt x="81" y="92"/>
                    </a:lnTo>
                    <a:lnTo>
                      <a:pt x="75" y="92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3" y="92"/>
                    </a:lnTo>
                    <a:lnTo>
                      <a:pt x="58" y="98"/>
                    </a:lnTo>
                    <a:lnTo>
                      <a:pt x="52" y="98"/>
                    </a:lnTo>
                    <a:lnTo>
                      <a:pt x="52" y="104"/>
                    </a:lnTo>
                    <a:lnTo>
                      <a:pt x="46" y="104"/>
                    </a:lnTo>
                    <a:lnTo>
                      <a:pt x="40" y="104"/>
                    </a:lnTo>
                    <a:lnTo>
                      <a:pt x="40" y="98"/>
                    </a:lnTo>
                    <a:lnTo>
                      <a:pt x="35" y="98"/>
                    </a:lnTo>
                    <a:lnTo>
                      <a:pt x="35" y="92"/>
                    </a:lnTo>
                    <a:lnTo>
                      <a:pt x="29" y="92"/>
                    </a:lnTo>
                    <a:lnTo>
                      <a:pt x="29" y="87"/>
                    </a:lnTo>
                    <a:lnTo>
                      <a:pt x="23" y="87"/>
                    </a:lnTo>
                    <a:lnTo>
                      <a:pt x="23" y="81"/>
                    </a:lnTo>
                    <a:lnTo>
                      <a:pt x="17" y="81"/>
                    </a:lnTo>
                    <a:lnTo>
                      <a:pt x="17" y="75"/>
                    </a:lnTo>
                    <a:lnTo>
                      <a:pt x="17" y="69"/>
                    </a:lnTo>
                    <a:lnTo>
                      <a:pt x="17" y="64"/>
                    </a:lnTo>
                    <a:lnTo>
                      <a:pt x="12" y="64"/>
                    </a:lnTo>
                    <a:lnTo>
                      <a:pt x="17" y="58"/>
                    </a:lnTo>
                    <a:lnTo>
                      <a:pt x="12" y="58"/>
                    </a:lnTo>
                    <a:lnTo>
                      <a:pt x="12" y="52"/>
                    </a:lnTo>
                    <a:lnTo>
                      <a:pt x="6" y="52"/>
                    </a:lnTo>
                    <a:lnTo>
                      <a:pt x="6" y="46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1" name="Freeform 422"/>
              <p:cNvSpPr>
                <a:spLocks/>
              </p:cNvSpPr>
              <p:nvPr/>
            </p:nvSpPr>
            <p:spPr bwMode="auto">
              <a:xfrm>
                <a:off x="137" y="2537"/>
                <a:ext cx="121" cy="86"/>
              </a:xfrm>
              <a:custGeom>
                <a:avLst/>
                <a:gdLst>
                  <a:gd name="T0" fmla="*/ 12 w 121"/>
                  <a:gd name="T1" fmla="*/ 11 h 86"/>
                  <a:gd name="T2" fmla="*/ 17 w 121"/>
                  <a:gd name="T3" fmla="*/ 5 h 86"/>
                  <a:gd name="T4" fmla="*/ 29 w 121"/>
                  <a:gd name="T5" fmla="*/ 5 h 86"/>
                  <a:gd name="T6" fmla="*/ 40 w 121"/>
                  <a:gd name="T7" fmla="*/ 0 h 86"/>
                  <a:gd name="T8" fmla="*/ 46 w 121"/>
                  <a:gd name="T9" fmla="*/ 5 h 86"/>
                  <a:gd name="T10" fmla="*/ 52 w 121"/>
                  <a:gd name="T11" fmla="*/ 5 h 86"/>
                  <a:gd name="T12" fmla="*/ 58 w 121"/>
                  <a:gd name="T13" fmla="*/ 5 h 86"/>
                  <a:gd name="T14" fmla="*/ 58 w 121"/>
                  <a:gd name="T15" fmla="*/ 11 h 86"/>
                  <a:gd name="T16" fmla="*/ 63 w 121"/>
                  <a:gd name="T17" fmla="*/ 11 h 86"/>
                  <a:gd name="T18" fmla="*/ 69 w 121"/>
                  <a:gd name="T19" fmla="*/ 11 h 86"/>
                  <a:gd name="T20" fmla="*/ 69 w 121"/>
                  <a:gd name="T21" fmla="*/ 23 h 86"/>
                  <a:gd name="T22" fmla="*/ 75 w 121"/>
                  <a:gd name="T23" fmla="*/ 28 h 86"/>
                  <a:gd name="T24" fmla="*/ 75 w 121"/>
                  <a:gd name="T25" fmla="*/ 28 h 86"/>
                  <a:gd name="T26" fmla="*/ 81 w 121"/>
                  <a:gd name="T27" fmla="*/ 34 h 86"/>
                  <a:gd name="T28" fmla="*/ 81 w 121"/>
                  <a:gd name="T29" fmla="*/ 34 h 86"/>
                  <a:gd name="T30" fmla="*/ 81 w 121"/>
                  <a:gd name="T31" fmla="*/ 40 h 86"/>
                  <a:gd name="T32" fmla="*/ 86 w 121"/>
                  <a:gd name="T33" fmla="*/ 34 h 86"/>
                  <a:gd name="T34" fmla="*/ 92 w 121"/>
                  <a:gd name="T35" fmla="*/ 34 h 86"/>
                  <a:gd name="T36" fmla="*/ 98 w 121"/>
                  <a:gd name="T37" fmla="*/ 34 h 86"/>
                  <a:gd name="T38" fmla="*/ 98 w 121"/>
                  <a:gd name="T39" fmla="*/ 40 h 86"/>
                  <a:gd name="T40" fmla="*/ 109 w 121"/>
                  <a:gd name="T41" fmla="*/ 51 h 86"/>
                  <a:gd name="T42" fmla="*/ 115 w 121"/>
                  <a:gd name="T43" fmla="*/ 51 h 86"/>
                  <a:gd name="T44" fmla="*/ 109 w 121"/>
                  <a:gd name="T45" fmla="*/ 57 h 86"/>
                  <a:gd name="T46" fmla="*/ 104 w 121"/>
                  <a:gd name="T47" fmla="*/ 57 h 86"/>
                  <a:gd name="T48" fmla="*/ 98 w 121"/>
                  <a:gd name="T49" fmla="*/ 63 h 86"/>
                  <a:gd name="T50" fmla="*/ 98 w 121"/>
                  <a:gd name="T51" fmla="*/ 69 h 86"/>
                  <a:gd name="T52" fmla="*/ 98 w 121"/>
                  <a:gd name="T53" fmla="*/ 69 h 86"/>
                  <a:gd name="T54" fmla="*/ 98 w 121"/>
                  <a:gd name="T55" fmla="*/ 74 h 86"/>
                  <a:gd name="T56" fmla="*/ 98 w 121"/>
                  <a:gd name="T57" fmla="*/ 74 h 86"/>
                  <a:gd name="T58" fmla="*/ 98 w 121"/>
                  <a:gd name="T59" fmla="*/ 80 h 86"/>
                  <a:gd name="T60" fmla="*/ 86 w 121"/>
                  <a:gd name="T61" fmla="*/ 86 h 86"/>
                  <a:gd name="T62" fmla="*/ 86 w 121"/>
                  <a:gd name="T63" fmla="*/ 80 h 86"/>
                  <a:gd name="T64" fmla="*/ 86 w 121"/>
                  <a:gd name="T65" fmla="*/ 80 h 86"/>
                  <a:gd name="T66" fmla="*/ 81 w 121"/>
                  <a:gd name="T67" fmla="*/ 80 h 86"/>
                  <a:gd name="T68" fmla="*/ 75 w 121"/>
                  <a:gd name="T69" fmla="*/ 74 h 86"/>
                  <a:gd name="T70" fmla="*/ 75 w 121"/>
                  <a:gd name="T71" fmla="*/ 74 h 86"/>
                  <a:gd name="T72" fmla="*/ 69 w 121"/>
                  <a:gd name="T73" fmla="*/ 80 h 86"/>
                  <a:gd name="T74" fmla="*/ 63 w 121"/>
                  <a:gd name="T75" fmla="*/ 80 h 86"/>
                  <a:gd name="T76" fmla="*/ 63 w 121"/>
                  <a:gd name="T77" fmla="*/ 74 h 86"/>
                  <a:gd name="T78" fmla="*/ 58 w 121"/>
                  <a:gd name="T79" fmla="*/ 69 h 86"/>
                  <a:gd name="T80" fmla="*/ 46 w 121"/>
                  <a:gd name="T81" fmla="*/ 74 h 86"/>
                  <a:gd name="T82" fmla="*/ 46 w 121"/>
                  <a:gd name="T83" fmla="*/ 74 h 86"/>
                  <a:gd name="T84" fmla="*/ 40 w 121"/>
                  <a:gd name="T85" fmla="*/ 74 h 86"/>
                  <a:gd name="T86" fmla="*/ 35 w 121"/>
                  <a:gd name="T87" fmla="*/ 74 h 86"/>
                  <a:gd name="T88" fmla="*/ 29 w 121"/>
                  <a:gd name="T89" fmla="*/ 74 h 86"/>
                  <a:gd name="T90" fmla="*/ 23 w 121"/>
                  <a:gd name="T91" fmla="*/ 74 h 86"/>
                  <a:gd name="T92" fmla="*/ 17 w 121"/>
                  <a:gd name="T93" fmla="*/ 74 h 86"/>
                  <a:gd name="T94" fmla="*/ 17 w 121"/>
                  <a:gd name="T95" fmla="*/ 69 h 86"/>
                  <a:gd name="T96" fmla="*/ 17 w 121"/>
                  <a:gd name="T97" fmla="*/ 63 h 86"/>
                  <a:gd name="T98" fmla="*/ 12 w 121"/>
                  <a:gd name="T99" fmla="*/ 51 h 86"/>
                  <a:gd name="T100" fmla="*/ 17 w 121"/>
                  <a:gd name="T101" fmla="*/ 46 h 86"/>
                  <a:gd name="T102" fmla="*/ 17 w 121"/>
                  <a:gd name="T103" fmla="*/ 40 h 86"/>
                  <a:gd name="T104" fmla="*/ 12 w 121"/>
                  <a:gd name="T105" fmla="*/ 40 h 86"/>
                  <a:gd name="T106" fmla="*/ 6 w 121"/>
                  <a:gd name="T107" fmla="*/ 34 h 86"/>
                  <a:gd name="T108" fmla="*/ 6 w 121"/>
                  <a:gd name="T109" fmla="*/ 34 h 86"/>
                  <a:gd name="T110" fmla="*/ 0 w 121"/>
                  <a:gd name="T111" fmla="*/ 28 h 86"/>
                  <a:gd name="T112" fmla="*/ 0 w 121"/>
                  <a:gd name="T113" fmla="*/ 17 h 86"/>
                  <a:gd name="T114" fmla="*/ 6 w 121"/>
                  <a:gd name="T115" fmla="*/ 11 h 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1" h="86">
                    <a:moveTo>
                      <a:pt x="6" y="11"/>
                    </a:moveTo>
                    <a:lnTo>
                      <a:pt x="6" y="11"/>
                    </a:lnTo>
                    <a:lnTo>
                      <a:pt x="12" y="11"/>
                    </a:lnTo>
                    <a:lnTo>
                      <a:pt x="17" y="5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29" y="5"/>
                    </a:lnTo>
                    <a:lnTo>
                      <a:pt x="35" y="5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6" y="5"/>
                    </a:lnTo>
                    <a:lnTo>
                      <a:pt x="52" y="5"/>
                    </a:lnTo>
                    <a:lnTo>
                      <a:pt x="58" y="5"/>
                    </a:lnTo>
                    <a:lnTo>
                      <a:pt x="58" y="11"/>
                    </a:lnTo>
                    <a:lnTo>
                      <a:pt x="63" y="11"/>
                    </a:lnTo>
                    <a:lnTo>
                      <a:pt x="69" y="11"/>
                    </a:lnTo>
                    <a:lnTo>
                      <a:pt x="63" y="23"/>
                    </a:lnTo>
                    <a:lnTo>
                      <a:pt x="69" y="23"/>
                    </a:lnTo>
                    <a:lnTo>
                      <a:pt x="75" y="23"/>
                    </a:lnTo>
                    <a:lnTo>
                      <a:pt x="75" y="28"/>
                    </a:lnTo>
                    <a:lnTo>
                      <a:pt x="75" y="34"/>
                    </a:lnTo>
                    <a:lnTo>
                      <a:pt x="81" y="34"/>
                    </a:lnTo>
                    <a:lnTo>
                      <a:pt x="81" y="40"/>
                    </a:lnTo>
                    <a:lnTo>
                      <a:pt x="86" y="40"/>
                    </a:lnTo>
                    <a:lnTo>
                      <a:pt x="86" y="34"/>
                    </a:lnTo>
                    <a:lnTo>
                      <a:pt x="92" y="34"/>
                    </a:lnTo>
                    <a:lnTo>
                      <a:pt x="98" y="34"/>
                    </a:lnTo>
                    <a:lnTo>
                      <a:pt x="98" y="40"/>
                    </a:lnTo>
                    <a:lnTo>
                      <a:pt x="104" y="46"/>
                    </a:lnTo>
                    <a:lnTo>
                      <a:pt x="104" y="51"/>
                    </a:lnTo>
                    <a:lnTo>
                      <a:pt x="109" y="51"/>
                    </a:lnTo>
                    <a:lnTo>
                      <a:pt x="115" y="51"/>
                    </a:lnTo>
                    <a:lnTo>
                      <a:pt x="121" y="51"/>
                    </a:lnTo>
                    <a:lnTo>
                      <a:pt x="115" y="57"/>
                    </a:lnTo>
                    <a:lnTo>
                      <a:pt x="109" y="57"/>
                    </a:lnTo>
                    <a:lnTo>
                      <a:pt x="104" y="63"/>
                    </a:lnTo>
                    <a:lnTo>
                      <a:pt x="104" y="57"/>
                    </a:lnTo>
                    <a:lnTo>
                      <a:pt x="98" y="57"/>
                    </a:lnTo>
                    <a:lnTo>
                      <a:pt x="98" y="63"/>
                    </a:lnTo>
                    <a:lnTo>
                      <a:pt x="98" y="69"/>
                    </a:lnTo>
                    <a:lnTo>
                      <a:pt x="104" y="69"/>
                    </a:lnTo>
                    <a:lnTo>
                      <a:pt x="104" y="74"/>
                    </a:lnTo>
                    <a:lnTo>
                      <a:pt x="98" y="74"/>
                    </a:lnTo>
                    <a:lnTo>
                      <a:pt x="98" y="80"/>
                    </a:lnTo>
                    <a:lnTo>
                      <a:pt x="92" y="80"/>
                    </a:lnTo>
                    <a:lnTo>
                      <a:pt x="86" y="86"/>
                    </a:lnTo>
                    <a:lnTo>
                      <a:pt x="86" y="80"/>
                    </a:lnTo>
                    <a:lnTo>
                      <a:pt x="81" y="80"/>
                    </a:lnTo>
                    <a:lnTo>
                      <a:pt x="75" y="80"/>
                    </a:lnTo>
                    <a:lnTo>
                      <a:pt x="75" y="74"/>
                    </a:lnTo>
                    <a:lnTo>
                      <a:pt x="69" y="74"/>
                    </a:lnTo>
                    <a:lnTo>
                      <a:pt x="69" y="80"/>
                    </a:lnTo>
                    <a:lnTo>
                      <a:pt x="63" y="80"/>
                    </a:lnTo>
                    <a:lnTo>
                      <a:pt x="58" y="80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8" y="74"/>
                    </a:lnTo>
                    <a:lnTo>
                      <a:pt x="58" y="69"/>
                    </a:lnTo>
                    <a:lnTo>
                      <a:pt x="52" y="69"/>
                    </a:lnTo>
                    <a:lnTo>
                      <a:pt x="52" y="74"/>
                    </a:lnTo>
                    <a:lnTo>
                      <a:pt x="46" y="74"/>
                    </a:lnTo>
                    <a:lnTo>
                      <a:pt x="40" y="74"/>
                    </a:lnTo>
                    <a:lnTo>
                      <a:pt x="35" y="74"/>
                    </a:lnTo>
                    <a:lnTo>
                      <a:pt x="29" y="80"/>
                    </a:lnTo>
                    <a:lnTo>
                      <a:pt x="29" y="74"/>
                    </a:lnTo>
                    <a:lnTo>
                      <a:pt x="23" y="74"/>
                    </a:lnTo>
                    <a:lnTo>
                      <a:pt x="17" y="74"/>
                    </a:lnTo>
                    <a:lnTo>
                      <a:pt x="17" y="69"/>
                    </a:lnTo>
                    <a:lnTo>
                      <a:pt x="17" y="63"/>
                    </a:lnTo>
                    <a:lnTo>
                      <a:pt x="17" y="57"/>
                    </a:lnTo>
                    <a:lnTo>
                      <a:pt x="12" y="57"/>
                    </a:lnTo>
                    <a:lnTo>
                      <a:pt x="12" y="51"/>
                    </a:lnTo>
                    <a:lnTo>
                      <a:pt x="17" y="51"/>
                    </a:lnTo>
                    <a:lnTo>
                      <a:pt x="17" y="46"/>
                    </a:lnTo>
                    <a:lnTo>
                      <a:pt x="17" y="40"/>
                    </a:lnTo>
                    <a:lnTo>
                      <a:pt x="12" y="40"/>
                    </a:lnTo>
                    <a:lnTo>
                      <a:pt x="17" y="40"/>
                    </a:lnTo>
                    <a:lnTo>
                      <a:pt x="12" y="40"/>
                    </a:lnTo>
                    <a:lnTo>
                      <a:pt x="12" y="34"/>
                    </a:lnTo>
                    <a:lnTo>
                      <a:pt x="6" y="34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6" y="17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2" name="Freeform 423"/>
              <p:cNvSpPr>
                <a:spLocks/>
              </p:cNvSpPr>
              <p:nvPr/>
            </p:nvSpPr>
            <p:spPr bwMode="auto">
              <a:xfrm>
                <a:off x="212" y="2617"/>
                <a:ext cx="121" cy="110"/>
              </a:xfrm>
              <a:custGeom>
                <a:avLst/>
                <a:gdLst>
                  <a:gd name="T0" fmla="*/ 46 w 121"/>
                  <a:gd name="T1" fmla="*/ 6 h 110"/>
                  <a:gd name="T2" fmla="*/ 40 w 121"/>
                  <a:gd name="T3" fmla="*/ 12 h 110"/>
                  <a:gd name="T4" fmla="*/ 52 w 121"/>
                  <a:gd name="T5" fmla="*/ 12 h 110"/>
                  <a:gd name="T6" fmla="*/ 63 w 121"/>
                  <a:gd name="T7" fmla="*/ 0 h 110"/>
                  <a:gd name="T8" fmla="*/ 69 w 121"/>
                  <a:gd name="T9" fmla="*/ 12 h 110"/>
                  <a:gd name="T10" fmla="*/ 80 w 121"/>
                  <a:gd name="T11" fmla="*/ 12 h 110"/>
                  <a:gd name="T12" fmla="*/ 86 w 121"/>
                  <a:gd name="T13" fmla="*/ 18 h 110"/>
                  <a:gd name="T14" fmla="*/ 92 w 121"/>
                  <a:gd name="T15" fmla="*/ 29 h 110"/>
                  <a:gd name="T16" fmla="*/ 103 w 121"/>
                  <a:gd name="T17" fmla="*/ 41 h 110"/>
                  <a:gd name="T18" fmla="*/ 98 w 121"/>
                  <a:gd name="T19" fmla="*/ 46 h 110"/>
                  <a:gd name="T20" fmla="*/ 109 w 121"/>
                  <a:gd name="T21" fmla="*/ 46 h 110"/>
                  <a:gd name="T22" fmla="*/ 121 w 121"/>
                  <a:gd name="T23" fmla="*/ 46 h 110"/>
                  <a:gd name="T24" fmla="*/ 115 w 121"/>
                  <a:gd name="T25" fmla="*/ 52 h 110"/>
                  <a:gd name="T26" fmla="*/ 121 w 121"/>
                  <a:gd name="T27" fmla="*/ 58 h 110"/>
                  <a:gd name="T28" fmla="*/ 121 w 121"/>
                  <a:gd name="T29" fmla="*/ 69 h 110"/>
                  <a:gd name="T30" fmla="*/ 115 w 121"/>
                  <a:gd name="T31" fmla="*/ 64 h 110"/>
                  <a:gd name="T32" fmla="*/ 103 w 121"/>
                  <a:gd name="T33" fmla="*/ 69 h 110"/>
                  <a:gd name="T34" fmla="*/ 98 w 121"/>
                  <a:gd name="T35" fmla="*/ 75 h 110"/>
                  <a:gd name="T36" fmla="*/ 86 w 121"/>
                  <a:gd name="T37" fmla="*/ 75 h 110"/>
                  <a:gd name="T38" fmla="*/ 86 w 121"/>
                  <a:gd name="T39" fmla="*/ 87 h 110"/>
                  <a:gd name="T40" fmla="*/ 80 w 121"/>
                  <a:gd name="T41" fmla="*/ 92 h 110"/>
                  <a:gd name="T42" fmla="*/ 75 w 121"/>
                  <a:gd name="T43" fmla="*/ 98 h 110"/>
                  <a:gd name="T44" fmla="*/ 75 w 121"/>
                  <a:gd name="T45" fmla="*/ 104 h 110"/>
                  <a:gd name="T46" fmla="*/ 69 w 121"/>
                  <a:gd name="T47" fmla="*/ 110 h 110"/>
                  <a:gd name="T48" fmla="*/ 57 w 121"/>
                  <a:gd name="T49" fmla="*/ 110 h 110"/>
                  <a:gd name="T50" fmla="*/ 63 w 121"/>
                  <a:gd name="T51" fmla="*/ 104 h 110"/>
                  <a:gd name="T52" fmla="*/ 57 w 121"/>
                  <a:gd name="T53" fmla="*/ 98 h 110"/>
                  <a:gd name="T54" fmla="*/ 52 w 121"/>
                  <a:gd name="T55" fmla="*/ 104 h 110"/>
                  <a:gd name="T56" fmla="*/ 46 w 121"/>
                  <a:gd name="T57" fmla="*/ 110 h 110"/>
                  <a:gd name="T58" fmla="*/ 40 w 121"/>
                  <a:gd name="T59" fmla="*/ 104 h 110"/>
                  <a:gd name="T60" fmla="*/ 40 w 121"/>
                  <a:gd name="T61" fmla="*/ 104 h 110"/>
                  <a:gd name="T62" fmla="*/ 34 w 121"/>
                  <a:gd name="T63" fmla="*/ 110 h 110"/>
                  <a:gd name="T64" fmla="*/ 29 w 121"/>
                  <a:gd name="T65" fmla="*/ 104 h 110"/>
                  <a:gd name="T66" fmla="*/ 23 w 121"/>
                  <a:gd name="T67" fmla="*/ 110 h 110"/>
                  <a:gd name="T68" fmla="*/ 17 w 121"/>
                  <a:gd name="T69" fmla="*/ 104 h 110"/>
                  <a:gd name="T70" fmla="*/ 11 w 121"/>
                  <a:gd name="T71" fmla="*/ 98 h 110"/>
                  <a:gd name="T72" fmla="*/ 6 w 121"/>
                  <a:gd name="T73" fmla="*/ 92 h 110"/>
                  <a:gd name="T74" fmla="*/ 0 w 121"/>
                  <a:gd name="T75" fmla="*/ 87 h 110"/>
                  <a:gd name="T76" fmla="*/ 6 w 121"/>
                  <a:gd name="T77" fmla="*/ 81 h 110"/>
                  <a:gd name="T78" fmla="*/ 6 w 121"/>
                  <a:gd name="T79" fmla="*/ 69 h 110"/>
                  <a:gd name="T80" fmla="*/ 6 w 121"/>
                  <a:gd name="T81" fmla="*/ 69 h 110"/>
                  <a:gd name="T82" fmla="*/ 11 w 121"/>
                  <a:gd name="T83" fmla="*/ 64 h 110"/>
                  <a:gd name="T84" fmla="*/ 17 w 121"/>
                  <a:gd name="T85" fmla="*/ 58 h 110"/>
                  <a:gd name="T86" fmla="*/ 23 w 121"/>
                  <a:gd name="T87" fmla="*/ 52 h 110"/>
                  <a:gd name="T88" fmla="*/ 29 w 121"/>
                  <a:gd name="T89" fmla="*/ 46 h 110"/>
                  <a:gd name="T90" fmla="*/ 40 w 121"/>
                  <a:gd name="T91" fmla="*/ 41 h 110"/>
                  <a:gd name="T92" fmla="*/ 40 w 121"/>
                  <a:gd name="T93" fmla="*/ 41 h 110"/>
                  <a:gd name="T94" fmla="*/ 40 w 121"/>
                  <a:gd name="T95" fmla="*/ 41 h 110"/>
                  <a:gd name="T96" fmla="*/ 40 w 121"/>
                  <a:gd name="T97" fmla="*/ 29 h 110"/>
                  <a:gd name="T98" fmla="*/ 34 w 121"/>
                  <a:gd name="T99" fmla="*/ 23 h 110"/>
                  <a:gd name="T100" fmla="*/ 40 w 121"/>
                  <a:gd name="T101" fmla="*/ 12 h 110"/>
                  <a:gd name="T102" fmla="*/ 40 w 121"/>
                  <a:gd name="T103" fmla="*/ 12 h 110"/>
                  <a:gd name="T104" fmla="*/ 40 w 121"/>
                  <a:gd name="T105" fmla="*/ 12 h 11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21" h="110">
                    <a:moveTo>
                      <a:pt x="40" y="6"/>
                    </a:moveTo>
                    <a:lnTo>
                      <a:pt x="46" y="6"/>
                    </a:lnTo>
                    <a:lnTo>
                      <a:pt x="40" y="6"/>
                    </a:lnTo>
                    <a:lnTo>
                      <a:pt x="40" y="12"/>
                    </a:lnTo>
                    <a:lnTo>
                      <a:pt x="46" y="12"/>
                    </a:lnTo>
                    <a:lnTo>
                      <a:pt x="52" y="12"/>
                    </a:lnTo>
                    <a:lnTo>
                      <a:pt x="63" y="6"/>
                    </a:lnTo>
                    <a:lnTo>
                      <a:pt x="63" y="0"/>
                    </a:lnTo>
                    <a:lnTo>
                      <a:pt x="69" y="6"/>
                    </a:lnTo>
                    <a:lnTo>
                      <a:pt x="69" y="12"/>
                    </a:lnTo>
                    <a:lnTo>
                      <a:pt x="75" y="18"/>
                    </a:lnTo>
                    <a:lnTo>
                      <a:pt x="80" y="12"/>
                    </a:lnTo>
                    <a:lnTo>
                      <a:pt x="86" y="12"/>
                    </a:lnTo>
                    <a:lnTo>
                      <a:pt x="86" y="18"/>
                    </a:lnTo>
                    <a:lnTo>
                      <a:pt x="92" y="23"/>
                    </a:lnTo>
                    <a:lnTo>
                      <a:pt x="92" y="29"/>
                    </a:lnTo>
                    <a:lnTo>
                      <a:pt x="98" y="29"/>
                    </a:lnTo>
                    <a:lnTo>
                      <a:pt x="103" y="41"/>
                    </a:lnTo>
                    <a:lnTo>
                      <a:pt x="98" y="41"/>
                    </a:lnTo>
                    <a:lnTo>
                      <a:pt x="98" y="46"/>
                    </a:lnTo>
                    <a:lnTo>
                      <a:pt x="103" y="46"/>
                    </a:lnTo>
                    <a:lnTo>
                      <a:pt x="109" y="46"/>
                    </a:lnTo>
                    <a:lnTo>
                      <a:pt x="115" y="46"/>
                    </a:lnTo>
                    <a:lnTo>
                      <a:pt x="121" y="46"/>
                    </a:lnTo>
                    <a:lnTo>
                      <a:pt x="121" y="52"/>
                    </a:lnTo>
                    <a:lnTo>
                      <a:pt x="115" y="52"/>
                    </a:lnTo>
                    <a:lnTo>
                      <a:pt x="115" y="58"/>
                    </a:lnTo>
                    <a:lnTo>
                      <a:pt x="121" y="58"/>
                    </a:lnTo>
                    <a:lnTo>
                      <a:pt x="121" y="64"/>
                    </a:lnTo>
                    <a:lnTo>
                      <a:pt x="121" y="69"/>
                    </a:lnTo>
                    <a:lnTo>
                      <a:pt x="115" y="69"/>
                    </a:lnTo>
                    <a:lnTo>
                      <a:pt x="115" y="64"/>
                    </a:lnTo>
                    <a:lnTo>
                      <a:pt x="109" y="69"/>
                    </a:lnTo>
                    <a:lnTo>
                      <a:pt x="103" y="69"/>
                    </a:lnTo>
                    <a:lnTo>
                      <a:pt x="98" y="69"/>
                    </a:lnTo>
                    <a:lnTo>
                      <a:pt x="98" y="75"/>
                    </a:lnTo>
                    <a:lnTo>
                      <a:pt x="92" y="75"/>
                    </a:lnTo>
                    <a:lnTo>
                      <a:pt x="86" y="75"/>
                    </a:lnTo>
                    <a:lnTo>
                      <a:pt x="86" y="81"/>
                    </a:lnTo>
                    <a:lnTo>
                      <a:pt x="86" y="87"/>
                    </a:lnTo>
                    <a:lnTo>
                      <a:pt x="80" y="87"/>
                    </a:lnTo>
                    <a:lnTo>
                      <a:pt x="80" y="92"/>
                    </a:lnTo>
                    <a:lnTo>
                      <a:pt x="75" y="92"/>
                    </a:lnTo>
                    <a:lnTo>
                      <a:pt x="75" y="98"/>
                    </a:lnTo>
                    <a:lnTo>
                      <a:pt x="80" y="104"/>
                    </a:lnTo>
                    <a:lnTo>
                      <a:pt x="75" y="104"/>
                    </a:lnTo>
                    <a:lnTo>
                      <a:pt x="69" y="104"/>
                    </a:lnTo>
                    <a:lnTo>
                      <a:pt x="69" y="110"/>
                    </a:lnTo>
                    <a:lnTo>
                      <a:pt x="63" y="110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3" y="104"/>
                    </a:lnTo>
                    <a:lnTo>
                      <a:pt x="57" y="104"/>
                    </a:lnTo>
                    <a:lnTo>
                      <a:pt x="57" y="98"/>
                    </a:lnTo>
                    <a:lnTo>
                      <a:pt x="52" y="98"/>
                    </a:lnTo>
                    <a:lnTo>
                      <a:pt x="52" y="104"/>
                    </a:lnTo>
                    <a:lnTo>
                      <a:pt x="46" y="104"/>
                    </a:lnTo>
                    <a:lnTo>
                      <a:pt x="46" y="110"/>
                    </a:lnTo>
                    <a:lnTo>
                      <a:pt x="46" y="104"/>
                    </a:lnTo>
                    <a:lnTo>
                      <a:pt x="40" y="104"/>
                    </a:lnTo>
                    <a:lnTo>
                      <a:pt x="40" y="110"/>
                    </a:lnTo>
                    <a:lnTo>
                      <a:pt x="40" y="104"/>
                    </a:lnTo>
                    <a:lnTo>
                      <a:pt x="34" y="104"/>
                    </a:lnTo>
                    <a:lnTo>
                      <a:pt x="34" y="110"/>
                    </a:lnTo>
                    <a:lnTo>
                      <a:pt x="29" y="110"/>
                    </a:lnTo>
                    <a:lnTo>
                      <a:pt x="29" y="104"/>
                    </a:lnTo>
                    <a:lnTo>
                      <a:pt x="29" y="110"/>
                    </a:lnTo>
                    <a:lnTo>
                      <a:pt x="23" y="110"/>
                    </a:lnTo>
                    <a:lnTo>
                      <a:pt x="17" y="110"/>
                    </a:lnTo>
                    <a:lnTo>
                      <a:pt x="17" y="104"/>
                    </a:lnTo>
                    <a:lnTo>
                      <a:pt x="11" y="104"/>
                    </a:lnTo>
                    <a:lnTo>
                      <a:pt x="11" y="98"/>
                    </a:lnTo>
                    <a:lnTo>
                      <a:pt x="11" y="92"/>
                    </a:lnTo>
                    <a:lnTo>
                      <a:pt x="6" y="92"/>
                    </a:lnTo>
                    <a:lnTo>
                      <a:pt x="6" y="87"/>
                    </a:lnTo>
                    <a:lnTo>
                      <a:pt x="0" y="87"/>
                    </a:lnTo>
                    <a:lnTo>
                      <a:pt x="6" y="87"/>
                    </a:lnTo>
                    <a:lnTo>
                      <a:pt x="6" y="81"/>
                    </a:lnTo>
                    <a:lnTo>
                      <a:pt x="6" y="75"/>
                    </a:lnTo>
                    <a:lnTo>
                      <a:pt x="6" y="69"/>
                    </a:lnTo>
                    <a:lnTo>
                      <a:pt x="0" y="69"/>
                    </a:lnTo>
                    <a:lnTo>
                      <a:pt x="6" y="69"/>
                    </a:lnTo>
                    <a:lnTo>
                      <a:pt x="6" y="64"/>
                    </a:lnTo>
                    <a:lnTo>
                      <a:pt x="11" y="64"/>
                    </a:lnTo>
                    <a:lnTo>
                      <a:pt x="17" y="64"/>
                    </a:lnTo>
                    <a:lnTo>
                      <a:pt x="17" y="58"/>
                    </a:lnTo>
                    <a:lnTo>
                      <a:pt x="23" y="58"/>
                    </a:lnTo>
                    <a:lnTo>
                      <a:pt x="23" y="52"/>
                    </a:lnTo>
                    <a:lnTo>
                      <a:pt x="29" y="52"/>
                    </a:lnTo>
                    <a:lnTo>
                      <a:pt x="29" y="46"/>
                    </a:lnTo>
                    <a:lnTo>
                      <a:pt x="34" y="46"/>
                    </a:lnTo>
                    <a:lnTo>
                      <a:pt x="40" y="41"/>
                    </a:lnTo>
                    <a:lnTo>
                      <a:pt x="40" y="46"/>
                    </a:lnTo>
                    <a:lnTo>
                      <a:pt x="40" y="41"/>
                    </a:lnTo>
                    <a:lnTo>
                      <a:pt x="46" y="41"/>
                    </a:lnTo>
                    <a:lnTo>
                      <a:pt x="40" y="41"/>
                    </a:lnTo>
                    <a:lnTo>
                      <a:pt x="40" y="35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34" y="23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40" y="12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3" name="Freeform 424"/>
              <p:cNvSpPr>
                <a:spLocks/>
              </p:cNvSpPr>
              <p:nvPr/>
            </p:nvSpPr>
            <p:spPr bwMode="auto">
              <a:xfrm>
                <a:off x="154" y="2594"/>
                <a:ext cx="104" cy="75"/>
              </a:xfrm>
              <a:custGeom>
                <a:avLst/>
                <a:gdLst>
                  <a:gd name="T0" fmla="*/ 29 w 104"/>
                  <a:gd name="T1" fmla="*/ 17 h 75"/>
                  <a:gd name="T2" fmla="*/ 35 w 104"/>
                  <a:gd name="T3" fmla="*/ 17 h 75"/>
                  <a:gd name="T4" fmla="*/ 41 w 104"/>
                  <a:gd name="T5" fmla="*/ 12 h 75"/>
                  <a:gd name="T6" fmla="*/ 46 w 104"/>
                  <a:gd name="T7" fmla="*/ 23 h 75"/>
                  <a:gd name="T8" fmla="*/ 52 w 104"/>
                  <a:gd name="T9" fmla="*/ 23 h 75"/>
                  <a:gd name="T10" fmla="*/ 58 w 104"/>
                  <a:gd name="T11" fmla="*/ 17 h 75"/>
                  <a:gd name="T12" fmla="*/ 58 w 104"/>
                  <a:gd name="T13" fmla="*/ 17 h 75"/>
                  <a:gd name="T14" fmla="*/ 64 w 104"/>
                  <a:gd name="T15" fmla="*/ 23 h 75"/>
                  <a:gd name="T16" fmla="*/ 69 w 104"/>
                  <a:gd name="T17" fmla="*/ 23 h 75"/>
                  <a:gd name="T18" fmla="*/ 69 w 104"/>
                  <a:gd name="T19" fmla="*/ 29 h 75"/>
                  <a:gd name="T20" fmla="*/ 75 w 104"/>
                  <a:gd name="T21" fmla="*/ 23 h 75"/>
                  <a:gd name="T22" fmla="*/ 81 w 104"/>
                  <a:gd name="T23" fmla="*/ 17 h 75"/>
                  <a:gd name="T24" fmla="*/ 81 w 104"/>
                  <a:gd name="T25" fmla="*/ 17 h 75"/>
                  <a:gd name="T26" fmla="*/ 87 w 104"/>
                  <a:gd name="T27" fmla="*/ 12 h 75"/>
                  <a:gd name="T28" fmla="*/ 81 w 104"/>
                  <a:gd name="T29" fmla="*/ 12 h 75"/>
                  <a:gd name="T30" fmla="*/ 81 w 104"/>
                  <a:gd name="T31" fmla="*/ 6 h 75"/>
                  <a:gd name="T32" fmla="*/ 87 w 104"/>
                  <a:gd name="T33" fmla="*/ 6 h 75"/>
                  <a:gd name="T34" fmla="*/ 92 w 104"/>
                  <a:gd name="T35" fmla="*/ 12 h 75"/>
                  <a:gd name="T36" fmla="*/ 104 w 104"/>
                  <a:gd name="T37" fmla="*/ 17 h 75"/>
                  <a:gd name="T38" fmla="*/ 104 w 104"/>
                  <a:gd name="T39" fmla="*/ 29 h 75"/>
                  <a:gd name="T40" fmla="*/ 98 w 104"/>
                  <a:gd name="T41" fmla="*/ 29 h 75"/>
                  <a:gd name="T42" fmla="*/ 98 w 104"/>
                  <a:gd name="T43" fmla="*/ 35 h 75"/>
                  <a:gd name="T44" fmla="*/ 92 w 104"/>
                  <a:gd name="T45" fmla="*/ 35 h 75"/>
                  <a:gd name="T46" fmla="*/ 87 w 104"/>
                  <a:gd name="T47" fmla="*/ 29 h 75"/>
                  <a:gd name="T48" fmla="*/ 87 w 104"/>
                  <a:gd name="T49" fmla="*/ 23 h 75"/>
                  <a:gd name="T50" fmla="*/ 75 w 104"/>
                  <a:gd name="T51" fmla="*/ 23 h 75"/>
                  <a:gd name="T52" fmla="*/ 75 w 104"/>
                  <a:gd name="T53" fmla="*/ 29 h 75"/>
                  <a:gd name="T54" fmla="*/ 75 w 104"/>
                  <a:gd name="T55" fmla="*/ 35 h 75"/>
                  <a:gd name="T56" fmla="*/ 64 w 104"/>
                  <a:gd name="T57" fmla="*/ 46 h 75"/>
                  <a:gd name="T58" fmla="*/ 69 w 104"/>
                  <a:gd name="T59" fmla="*/ 46 h 75"/>
                  <a:gd name="T60" fmla="*/ 69 w 104"/>
                  <a:gd name="T61" fmla="*/ 46 h 75"/>
                  <a:gd name="T62" fmla="*/ 69 w 104"/>
                  <a:gd name="T63" fmla="*/ 52 h 75"/>
                  <a:gd name="T64" fmla="*/ 69 w 104"/>
                  <a:gd name="T65" fmla="*/ 58 h 75"/>
                  <a:gd name="T66" fmla="*/ 69 w 104"/>
                  <a:gd name="T67" fmla="*/ 64 h 75"/>
                  <a:gd name="T68" fmla="*/ 75 w 104"/>
                  <a:gd name="T69" fmla="*/ 69 h 75"/>
                  <a:gd name="T70" fmla="*/ 69 w 104"/>
                  <a:gd name="T71" fmla="*/ 69 h 75"/>
                  <a:gd name="T72" fmla="*/ 64 w 104"/>
                  <a:gd name="T73" fmla="*/ 75 h 75"/>
                  <a:gd name="T74" fmla="*/ 58 w 104"/>
                  <a:gd name="T75" fmla="*/ 75 h 75"/>
                  <a:gd name="T76" fmla="*/ 58 w 104"/>
                  <a:gd name="T77" fmla="*/ 75 h 75"/>
                  <a:gd name="T78" fmla="*/ 52 w 104"/>
                  <a:gd name="T79" fmla="*/ 69 h 75"/>
                  <a:gd name="T80" fmla="*/ 52 w 104"/>
                  <a:gd name="T81" fmla="*/ 69 h 75"/>
                  <a:gd name="T82" fmla="*/ 46 w 104"/>
                  <a:gd name="T83" fmla="*/ 75 h 75"/>
                  <a:gd name="T84" fmla="*/ 41 w 104"/>
                  <a:gd name="T85" fmla="*/ 69 h 75"/>
                  <a:gd name="T86" fmla="*/ 41 w 104"/>
                  <a:gd name="T87" fmla="*/ 69 h 75"/>
                  <a:gd name="T88" fmla="*/ 35 w 104"/>
                  <a:gd name="T89" fmla="*/ 69 h 75"/>
                  <a:gd name="T90" fmla="*/ 29 w 104"/>
                  <a:gd name="T91" fmla="*/ 64 h 75"/>
                  <a:gd name="T92" fmla="*/ 23 w 104"/>
                  <a:gd name="T93" fmla="*/ 64 h 75"/>
                  <a:gd name="T94" fmla="*/ 18 w 104"/>
                  <a:gd name="T95" fmla="*/ 64 h 75"/>
                  <a:gd name="T96" fmla="*/ 12 w 104"/>
                  <a:gd name="T97" fmla="*/ 58 h 75"/>
                  <a:gd name="T98" fmla="*/ 6 w 104"/>
                  <a:gd name="T99" fmla="*/ 52 h 75"/>
                  <a:gd name="T100" fmla="*/ 0 w 104"/>
                  <a:gd name="T101" fmla="*/ 46 h 75"/>
                  <a:gd name="T102" fmla="*/ 6 w 104"/>
                  <a:gd name="T103" fmla="*/ 41 h 75"/>
                  <a:gd name="T104" fmla="*/ 12 w 104"/>
                  <a:gd name="T105" fmla="*/ 41 h 75"/>
                  <a:gd name="T106" fmla="*/ 12 w 104"/>
                  <a:gd name="T107" fmla="*/ 35 h 75"/>
                  <a:gd name="T108" fmla="*/ 6 w 104"/>
                  <a:gd name="T109" fmla="*/ 29 h 75"/>
                  <a:gd name="T110" fmla="*/ 6 w 104"/>
                  <a:gd name="T111" fmla="*/ 23 h 75"/>
                  <a:gd name="T112" fmla="*/ 6 w 104"/>
                  <a:gd name="T113" fmla="*/ 17 h 75"/>
                  <a:gd name="T114" fmla="*/ 12 w 104"/>
                  <a:gd name="T115" fmla="*/ 17 h 75"/>
                  <a:gd name="T116" fmla="*/ 18 w 104"/>
                  <a:gd name="T117" fmla="*/ 17 h 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4" h="75">
                    <a:moveTo>
                      <a:pt x="23" y="17"/>
                    </a:moveTo>
                    <a:lnTo>
                      <a:pt x="23" y="17"/>
                    </a:lnTo>
                    <a:lnTo>
                      <a:pt x="29" y="17"/>
                    </a:lnTo>
                    <a:lnTo>
                      <a:pt x="35" y="17"/>
                    </a:lnTo>
                    <a:lnTo>
                      <a:pt x="35" y="12"/>
                    </a:lnTo>
                    <a:lnTo>
                      <a:pt x="41" y="12"/>
                    </a:lnTo>
                    <a:lnTo>
                      <a:pt x="41" y="17"/>
                    </a:lnTo>
                    <a:lnTo>
                      <a:pt x="46" y="17"/>
                    </a:lnTo>
                    <a:lnTo>
                      <a:pt x="46" y="23"/>
                    </a:lnTo>
                    <a:lnTo>
                      <a:pt x="41" y="23"/>
                    </a:lnTo>
                    <a:lnTo>
                      <a:pt x="46" y="23"/>
                    </a:lnTo>
                    <a:lnTo>
                      <a:pt x="52" y="23"/>
                    </a:lnTo>
                    <a:lnTo>
                      <a:pt x="52" y="17"/>
                    </a:lnTo>
                    <a:lnTo>
                      <a:pt x="58" y="17"/>
                    </a:lnTo>
                    <a:lnTo>
                      <a:pt x="58" y="23"/>
                    </a:lnTo>
                    <a:lnTo>
                      <a:pt x="64" y="23"/>
                    </a:lnTo>
                    <a:lnTo>
                      <a:pt x="69" y="23"/>
                    </a:lnTo>
                    <a:lnTo>
                      <a:pt x="69" y="29"/>
                    </a:lnTo>
                    <a:lnTo>
                      <a:pt x="75" y="23"/>
                    </a:lnTo>
                    <a:lnTo>
                      <a:pt x="81" y="23"/>
                    </a:lnTo>
                    <a:lnTo>
                      <a:pt x="81" y="17"/>
                    </a:lnTo>
                    <a:lnTo>
                      <a:pt x="87" y="17"/>
                    </a:lnTo>
                    <a:lnTo>
                      <a:pt x="87" y="12"/>
                    </a:lnTo>
                    <a:lnTo>
                      <a:pt x="81" y="12"/>
                    </a:lnTo>
                    <a:lnTo>
                      <a:pt x="81" y="6"/>
                    </a:lnTo>
                    <a:lnTo>
                      <a:pt x="81" y="0"/>
                    </a:lnTo>
                    <a:lnTo>
                      <a:pt x="87" y="0"/>
                    </a:lnTo>
                    <a:lnTo>
                      <a:pt x="87" y="6"/>
                    </a:lnTo>
                    <a:lnTo>
                      <a:pt x="92" y="12"/>
                    </a:lnTo>
                    <a:lnTo>
                      <a:pt x="98" y="12"/>
                    </a:lnTo>
                    <a:lnTo>
                      <a:pt x="98" y="17"/>
                    </a:lnTo>
                    <a:lnTo>
                      <a:pt x="104" y="17"/>
                    </a:lnTo>
                    <a:lnTo>
                      <a:pt x="104" y="23"/>
                    </a:lnTo>
                    <a:lnTo>
                      <a:pt x="104" y="29"/>
                    </a:lnTo>
                    <a:lnTo>
                      <a:pt x="98" y="29"/>
                    </a:lnTo>
                    <a:lnTo>
                      <a:pt x="104" y="29"/>
                    </a:lnTo>
                    <a:lnTo>
                      <a:pt x="98" y="29"/>
                    </a:lnTo>
                    <a:lnTo>
                      <a:pt x="98" y="35"/>
                    </a:lnTo>
                    <a:lnTo>
                      <a:pt x="92" y="35"/>
                    </a:lnTo>
                    <a:lnTo>
                      <a:pt x="92" y="29"/>
                    </a:lnTo>
                    <a:lnTo>
                      <a:pt x="87" y="29"/>
                    </a:lnTo>
                    <a:lnTo>
                      <a:pt x="87" y="35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1" y="23"/>
                    </a:lnTo>
                    <a:lnTo>
                      <a:pt x="75" y="23"/>
                    </a:lnTo>
                    <a:lnTo>
                      <a:pt x="75" y="29"/>
                    </a:lnTo>
                    <a:lnTo>
                      <a:pt x="75" y="35"/>
                    </a:lnTo>
                    <a:lnTo>
                      <a:pt x="75" y="41"/>
                    </a:lnTo>
                    <a:lnTo>
                      <a:pt x="69" y="41"/>
                    </a:lnTo>
                    <a:lnTo>
                      <a:pt x="64" y="46"/>
                    </a:lnTo>
                    <a:lnTo>
                      <a:pt x="69" y="46"/>
                    </a:lnTo>
                    <a:lnTo>
                      <a:pt x="69" y="52"/>
                    </a:lnTo>
                    <a:lnTo>
                      <a:pt x="69" y="46"/>
                    </a:lnTo>
                    <a:lnTo>
                      <a:pt x="75" y="46"/>
                    </a:lnTo>
                    <a:lnTo>
                      <a:pt x="75" y="52"/>
                    </a:lnTo>
                    <a:lnTo>
                      <a:pt x="69" y="52"/>
                    </a:lnTo>
                    <a:lnTo>
                      <a:pt x="69" y="58"/>
                    </a:lnTo>
                    <a:lnTo>
                      <a:pt x="69" y="64"/>
                    </a:lnTo>
                    <a:lnTo>
                      <a:pt x="75" y="64"/>
                    </a:lnTo>
                    <a:lnTo>
                      <a:pt x="75" y="69"/>
                    </a:lnTo>
                    <a:lnTo>
                      <a:pt x="69" y="69"/>
                    </a:lnTo>
                    <a:lnTo>
                      <a:pt x="69" y="75"/>
                    </a:lnTo>
                    <a:lnTo>
                      <a:pt x="64" y="75"/>
                    </a:lnTo>
                    <a:lnTo>
                      <a:pt x="58" y="75"/>
                    </a:lnTo>
                    <a:lnTo>
                      <a:pt x="58" y="69"/>
                    </a:lnTo>
                    <a:lnTo>
                      <a:pt x="52" y="69"/>
                    </a:lnTo>
                    <a:lnTo>
                      <a:pt x="52" y="64"/>
                    </a:lnTo>
                    <a:lnTo>
                      <a:pt x="52" y="69"/>
                    </a:lnTo>
                    <a:lnTo>
                      <a:pt x="46" y="69"/>
                    </a:lnTo>
                    <a:lnTo>
                      <a:pt x="46" y="75"/>
                    </a:lnTo>
                    <a:lnTo>
                      <a:pt x="41" y="69"/>
                    </a:lnTo>
                    <a:lnTo>
                      <a:pt x="35" y="69"/>
                    </a:lnTo>
                    <a:lnTo>
                      <a:pt x="35" y="64"/>
                    </a:lnTo>
                    <a:lnTo>
                      <a:pt x="29" y="64"/>
                    </a:lnTo>
                    <a:lnTo>
                      <a:pt x="23" y="64"/>
                    </a:lnTo>
                    <a:lnTo>
                      <a:pt x="18" y="64"/>
                    </a:lnTo>
                    <a:lnTo>
                      <a:pt x="18" y="58"/>
                    </a:lnTo>
                    <a:lnTo>
                      <a:pt x="12" y="58"/>
                    </a:lnTo>
                    <a:lnTo>
                      <a:pt x="6" y="58"/>
                    </a:lnTo>
                    <a:lnTo>
                      <a:pt x="6" y="52"/>
                    </a:lnTo>
                    <a:lnTo>
                      <a:pt x="6" y="46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6" y="41"/>
                    </a:lnTo>
                    <a:lnTo>
                      <a:pt x="6" y="46"/>
                    </a:lnTo>
                    <a:lnTo>
                      <a:pt x="6" y="41"/>
                    </a:lnTo>
                    <a:lnTo>
                      <a:pt x="12" y="41"/>
                    </a:lnTo>
                    <a:lnTo>
                      <a:pt x="12" y="35"/>
                    </a:lnTo>
                    <a:lnTo>
                      <a:pt x="6" y="35"/>
                    </a:lnTo>
                    <a:lnTo>
                      <a:pt x="6" y="29"/>
                    </a:lnTo>
                    <a:lnTo>
                      <a:pt x="6" y="23"/>
                    </a:lnTo>
                    <a:lnTo>
                      <a:pt x="6" y="17"/>
                    </a:lnTo>
                    <a:lnTo>
                      <a:pt x="12" y="17"/>
                    </a:lnTo>
                    <a:lnTo>
                      <a:pt x="12" y="23"/>
                    </a:lnTo>
                    <a:lnTo>
                      <a:pt x="18" y="17"/>
                    </a:lnTo>
                    <a:lnTo>
                      <a:pt x="23" y="17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4" name="Freeform 425"/>
              <p:cNvSpPr>
                <a:spLocks/>
              </p:cNvSpPr>
              <p:nvPr/>
            </p:nvSpPr>
            <p:spPr bwMode="auto">
              <a:xfrm>
                <a:off x="200" y="2617"/>
                <a:ext cx="58" cy="69"/>
              </a:xfrm>
              <a:custGeom>
                <a:avLst/>
                <a:gdLst>
                  <a:gd name="T0" fmla="*/ 29 w 58"/>
                  <a:gd name="T1" fmla="*/ 12 h 69"/>
                  <a:gd name="T2" fmla="*/ 29 w 58"/>
                  <a:gd name="T3" fmla="*/ 6 h 69"/>
                  <a:gd name="T4" fmla="*/ 29 w 58"/>
                  <a:gd name="T5" fmla="*/ 6 h 69"/>
                  <a:gd name="T6" fmla="*/ 29 w 58"/>
                  <a:gd name="T7" fmla="*/ 6 h 69"/>
                  <a:gd name="T8" fmla="*/ 35 w 58"/>
                  <a:gd name="T9" fmla="*/ 0 h 69"/>
                  <a:gd name="T10" fmla="*/ 41 w 58"/>
                  <a:gd name="T11" fmla="*/ 0 h 69"/>
                  <a:gd name="T12" fmla="*/ 41 w 58"/>
                  <a:gd name="T13" fmla="*/ 6 h 69"/>
                  <a:gd name="T14" fmla="*/ 41 w 58"/>
                  <a:gd name="T15" fmla="*/ 12 h 69"/>
                  <a:gd name="T16" fmla="*/ 46 w 58"/>
                  <a:gd name="T17" fmla="*/ 12 h 69"/>
                  <a:gd name="T18" fmla="*/ 46 w 58"/>
                  <a:gd name="T19" fmla="*/ 12 h 69"/>
                  <a:gd name="T20" fmla="*/ 52 w 58"/>
                  <a:gd name="T21" fmla="*/ 12 h 69"/>
                  <a:gd name="T22" fmla="*/ 46 w 58"/>
                  <a:gd name="T23" fmla="*/ 18 h 69"/>
                  <a:gd name="T24" fmla="*/ 46 w 58"/>
                  <a:gd name="T25" fmla="*/ 18 h 69"/>
                  <a:gd name="T26" fmla="*/ 52 w 58"/>
                  <a:gd name="T27" fmla="*/ 23 h 69"/>
                  <a:gd name="T28" fmla="*/ 52 w 58"/>
                  <a:gd name="T29" fmla="*/ 23 h 69"/>
                  <a:gd name="T30" fmla="*/ 52 w 58"/>
                  <a:gd name="T31" fmla="*/ 29 h 69"/>
                  <a:gd name="T32" fmla="*/ 52 w 58"/>
                  <a:gd name="T33" fmla="*/ 35 h 69"/>
                  <a:gd name="T34" fmla="*/ 58 w 58"/>
                  <a:gd name="T35" fmla="*/ 41 h 69"/>
                  <a:gd name="T36" fmla="*/ 52 w 58"/>
                  <a:gd name="T37" fmla="*/ 41 h 69"/>
                  <a:gd name="T38" fmla="*/ 46 w 58"/>
                  <a:gd name="T39" fmla="*/ 46 h 69"/>
                  <a:gd name="T40" fmla="*/ 46 w 58"/>
                  <a:gd name="T41" fmla="*/ 46 h 69"/>
                  <a:gd name="T42" fmla="*/ 41 w 58"/>
                  <a:gd name="T43" fmla="*/ 46 h 69"/>
                  <a:gd name="T44" fmla="*/ 41 w 58"/>
                  <a:gd name="T45" fmla="*/ 52 h 69"/>
                  <a:gd name="T46" fmla="*/ 35 w 58"/>
                  <a:gd name="T47" fmla="*/ 52 h 69"/>
                  <a:gd name="T48" fmla="*/ 35 w 58"/>
                  <a:gd name="T49" fmla="*/ 52 h 69"/>
                  <a:gd name="T50" fmla="*/ 29 w 58"/>
                  <a:gd name="T51" fmla="*/ 58 h 69"/>
                  <a:gd name="T52" fmla="*/ 29 w 58"/>
                  <a:gd name="T53" fmla="*/ 58 h 69"/>
                  <a:gd name="T54" fmla="*/ 29 w 58"/>
                  <a:gd name="T55" fmla="*/ 64 h 69"/>
                  <a:gd name="T56" fmla="*/ 23 w 58"/>
                  <a:gd name="T57" fmla="*/ 64 h 69"/>
                  <a:gd name="T58" fmla="*/ 23 w 58"/>
                  <a:gd name="T59" fmla="*/ 64 h 69"/>
                  <a:gd name="T60" fmla="*/ 18 w 58"/>
                  <a:gd name="T61" fmla="*/ 69 h 69"/>
                  <a:gd name="T62" fmla="*/ 18 w 58"/>
                  <a:gd name="T63" fmla="*/ 69 h 69"/>
                  <a:gd name="T64" fmla="*/ 12 w 58"/>
                  <a:gd name="T65" fmla="*/ 69 h 69"/>
                  <a:gd name="T66" fmla="*/ 12 w 58"/>
                  <a:gd name="T67" fmla="*/ 64 h 69"/>
                  <a:gd name="T68" fmla="*/ 6 w 58"/>
                  <a:gd name="T69" fmla="*/ 58 h 69"/>
                  <a:gd name="T70" fmla="*/ 6 w 58"/>
                  <a:gd name="T71" fmla="*/ 64 h 69"/>
                  <a:gd name="T72" fmla="*/ 0 w 58"/>
                  <a:gd name="T73" fmla="*/ 64 h 69"/>
                  <a:gd name="T74" fmla="*/ 0 w 58"/>
                  <a:gd name="T75" fmla="*/ 58 h 69"/>
                  <a:gd name="T76" fmla="*/ 0 w 58"/>
                  <a:gd name="T77" fmla="*/ 58 h 69"/>
                  <a:gd name="T78" fmla="*/ 0 w 58"/>
                  <a:gd name="T79" fmla="*/ 52 h 69"/>
                  <a:gd name="T80" fmla="*/ 0 w 58"/>
                  <a:gd name="T81" fmla="*/ 52 h 69"/>
                  <a:gd name="T82" fmla="*/ 0 w 58"/>
                  <a:gd name="T83" fmla="*/ 46 h 69"/>
                  <a:gd name="T84" fmla="*/ 6 w 58"/>
                  <a:gd name="T85" fmla="*/ 41 h 69"/>
                  <a:gd name="T86" fmla="*/ 6 w 58"/>
                  <a:gd name="T87" fmla="*/ 46 h 69"/>
                  <a:gd name="T88" fmla="*/ 12 w 58"/>
                  <a:gd name="T89" fmla="*/ 46 h 69"/>
                  <a:gd name="T90" fmla="*/ 12 w 58"/>
                  <a:gd name="T91" fmla="*/ 52 h 69"/>
                  <a:gd name="T92" fmla="*/ 12 w 58"/>
                  <a:gd name="T93" fmla="*/ 52 h 69"/>
                  <a:gd name="T94" fmla="*/ 18 w 58"/>
                  <a:gd name="T95" fmla="*/ 52 h 69"/>
                  <a:gd name="T96" fmla="*/ 18 w 58"/>
                  <a:gd name="T97" fmla="*/ 52 h 69"/>
                  <a:gd name="T98" fmla="*/ 23 w 58"/>
                  <a:gd name="T99" fmla="*/ 52 h 69"/>
                  <a:gd name="T100" fmla="*/ 23 w 58"/>
                  <a:gd name="T101" fmla="*/ 46 h 69"/>
                  <a:gd name="T102" fmla="*/ 29 w 58"/>
                  <a:gd name="T103" fmla="*/ 46 h 69"/>
                  <a:gd name="T104" fmla="*/ 29 w 58"/>
                  <a:gd name="T105" fmla="*/ 41 h 69"/>
                  <a:gd name="T106" fmla="*/ 23 w 58"/>
                  <a:gd name="T107" fmla="*/ 41 h 69"/>
                  <a:gd name="T108" fmla="*/ 23 w 58"/>
                  <a:gd name="T109" fmla="*/ 35 h 69"/>
                  <a:gd name="T110" fmla="*/ 23 w 58"/>
                  <a:gd name="T111" fmla="*/ 35 h 69"/>
                  <a:gd name="T112" fmla="*/ 29 w 58"/>
                  <a:gd name="T113" fmla="*/ 29 h 69"/>
                  <a:gd name="T114" fmla="*/ 23 w 58"/>
                  <a:gd name="T115" fmla="*/ 23 h 69"/>
                  <a:gd name="T116" fmla="*/ 23 w 58"/>
                  <a:gd name="T117" fmla="*/ 29 h 69"/>
                  <a:gd name="T118" fmla="*/ 23 w 58"/>
                  <a:gd name="T119" fmla="*/ 23 h 69"/>
                  <a:gd name="T120" fmla="*/ 23 w 58"/>
                  <a:gd name="T121" fmla="*/ 23 h 69"/>
                  <a:gd name="T122" fmla="*/ 23 w 58"/>
                  <a:gd name="T123" fmla="*/ 18 h 6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8" h="69">
                    <a:moveTo>
                      <a:pt x="29" y="12"/>
                    </a:moveTo>
                    <a:lnTo>
                      <a:pt x="29" y="12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1" y="6"/>
                    </a:lnTo>
                    <a:lnTo>
                      <a:pt x="41" y="12"/>
                    </a:lnTo>
                    <a:lnTo>
                      <a:pt x="41" y="6"/>
                    </a:lnTo>
                    <a:lnTo>
                      <a:pt x="46" y="6"/>
                    </a:lnTo>
                    <a:lnTo>
                      <a:pt x="46" y="12"/>
                    </a:lnTo>
                    <a:lnTo>
                      <a:pt x="52" y="12"/>
                    </a:lnTo>
                    <a:lnTo>
                      <a:pt x="46" y="12"/>
                    </a:lnTo>
                    <a:lnTo>
                      <a:pt x="52" y="12"/>
                    </a:lnTo>
                    <a:lnTo>
                      <a:pt x="46" y="18"/>
                    </a:lnTo>
                    <a:lnTo>
                      <a:pt x="46" y="23"/>
                    </a:lnTo>
                    <a:lnTo>
                      <a:pt x="52" y="23"/>
                    </a:lnTo>
                    <a:lnTo>
                      <a:pt x="52" y="29"/>
                    </a:lnTo>
                    <a:lnTo>
                      <a:pt x="52" y="35"/>
                    </a:lnTo>
                    <a:lnTo>
                      <a:pt x="52" y="41"/>
                    </a:lnTo>
                    <a:lnTo>
                      <a:pt x="58" y="41"/>
                    </a:lnTo>
                    <a:lnTo>
                      <a:pt x="52" y="41"/>
                    </a:lnTo>
                    <a:lnTo>
                      <a:pt x="52" y="46"/>
                    </a:lnTo>
                    <a:lnTo>
                      <a:pt x="52" y="41"/>
                    </a:lnTo>
                    <a:lnTo>
                      <a:pt x="46" y="46"/>
                    </a:lnTo>
                    <a:lnTo>
                      <a:pt x="41" y="46"/>
                    </a:lnTo>
                    <a:lnTo>
                      <a:pt x="41" y="52"/>
                    </a:lnTo>
                    <a:lnTo>
                      <a:pt x="35" y="52"/>
                    </a:lnTo>
                    <a:lnTo>
                      <a:pt x="35" y="58"/>
                    </a:lnTo>
                    <a:lnTo>
                      <a:pt x="29" y="58"/>
                    </a:lnTo>
                    <a:lnTo>
                      <a:pt x="29" y="64"/>
                    </a:lnTo>
                    <a:lnTo>
                      <a:pt x="23" y="64"/>
                    </a:lnTo>
                    <a:lnTo>
                      <a:pt x="18" y="64"/>
                    </a:lnTo>
                    <a:lnTo>
                      <a:pt x="18" y="69"/>
                    </a:lnTo>
                    <a:lnTo>
                      <a:pt x="12" y="69"/>
                    </a:lnTo>
                    <a:lnTo>
                      <a:pt x="12" y="64"/>
                    </a:lnTo>
                    <a:lnTo>
                      <a:pt x="12" y="58"/>
                    </a:lnTo>
                    <a:lnTo>
                      <a:pt x="6" y="58"/>
                    </a:lnTo>
                    <a:lnTo>
                      <a:pt x="6" y="64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6" y="46"/>
                    </a:lnTo>
                    <a:lnTo>
                      <a:pt x="6" y="41"/>
                    </a:lnTo>
                    <a:lnTo>
                      <a:pt x="6" y="46"/>
                    </a:lnTo>
                    <a:lnTo>
                      <a:pt x="12" y="46"/>
                    </a:lnTo>
                    <a:lnTo>
                      <a:pt x="12" y="52"/>
                    </a:lnTo>
                    <a:lnTo>
                      <a:pt x="18" y="52"/>
                    </a:lnTo>
                    <a:lnTo>
                      <a:pt x="23" y="52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29" y="41"/>
                    </a:lnTo>
                    <a:lnTo>
                      <a:pt x="23" y="41"/>
                    </a:lnTo>
                    <a:lnTo>
                      <a:pt x="23" y="35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29" y="23"/>
                    </a:lnTo>
                    <a:lnTo>
                      <a:pt x="23" y="23"/>
                    </a:lnTo>
                    <a:lnTo>
                      <a:pt x="23" y="29"/>
                    </a:lnTo>
                    <a:lnTo>
                      <a:pt x="23" y="23"/>
                    </a:lnTo>
                    <a:lnTo>
                      <a:pt x="18" y="23"/>
                    </a:lnTo>
                    <a:lnTo>
                      <a:pt x="23" y="18"/>
                    </a:lnTo>
                    <a:lnTo>
                      <a:pt x="29" y="18"/>
                    </a:lnTo>
                    <a:lnTo>
                      <a:pt x="29" y="12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5" name="Freeform 426"/>
              <p:cNvSpPr>
                <a:spLocks noEditPoints="1"/>
              </p:cNvSpPr>
              <p:nvPr/>
            </p:nvSpPr>
            <p:spPr bwMode="auto">
              <a:xfrm>
                <a:off x="212" y="2588"/>
                <a:ext cx="190" cy="282"/>
              </a:xfrm>
              <a:custGeom>
                <a:avLst/>
                <a:gdLst>
                  <a:gd name="T0" fmla="*/ 17 w 190"/>
                  <a:gd name="T1" fmla="*/ 133 h 282"/>
                  <a:gd name="T2" fmla="*/ 29 w 190"/>
                  <a:gd name="T3" fmla="*/ 133 h 282"/>
                  <a:gd name="T4" fmla="*/ 40 w 190"/>
                  <a:gd name="T5" fmla="*/ 133 h 282"/>
                  <a:gd name="T6" fmla="*/ 46 w 190"/>
                  <a:gd name="T7" fmla="*/ 139 h 282"/>
                  <a:gd name="T8" fmla="*/ 57 w 190"/>
                  <a:gd name="T9" fmla="*/ 127 h 282"/>
                  <a:gd name="T10" fmla="*/ 57 w 190"/>
                  <a:gd name="T11" fmla="*/ 139 h 282"/>
                  <a:gd name="T12" fmla="*/ 75 w 190"/>
                  <a:gd name="T13" fmla="*/ 133 h 282"/>
                  <a:gd name="T14" fmla="*/ 80 w 190"/>
                  <a:gd name="T15" fmla="*/ 121 h 282"/>
                  <a:gd name="T16" fmla="*/ 86 w 190"/>
                  <a:gd name="T17" fmla="*/ 104 h 282"/>
                  <a:gd name="T18" fmla="*/ 103 w 190"/>
                  <a:gd name="T19" fmla="*/ 98 h 282"/>
                  <a:gd name="T20" fmla="*/ 121 w 190"/>
                  <a:gd name="T21" fmla="*/ 98 h 282"/>
                  <a:gd name="T22" fmla="*/ 115 w 190"/>
                  <a:gd name="T23" fmla="*/ 81 h 282"/>
                  <a:gd name="T24" fmla="*/ 109 w 190"/>
                  <a:gd name="T25" fmla="*/ 75 h 282"/>
                  <a:gd name="T26" fmla="*/ 103 w 190"/>
                  <a:gd name="T27" fmla="*/ 70 h 282"/>
                  <a:gd name="T28" fmla="*/ 86 w 190"/>
                  <a:gd name="T29" fmla="*/ 47 h 282"/>
                  <a:gd name="T30" fmla="*/ 86 w 190"/>
                  <a:gd name="T31" fmla="*/ 23 h 282"/>
                  <a:gd name="T32" fmla="*/ 98 w 190"/>
                  <a:gd name="T33" fmla="*/ 23 h 282"/>
                  <a:gd name="T34" fmla="*/ 103 w 190"/>
                  <a:gd name="T35" fmla="*/ 6 h 282"/>
                  <a:gd name="T36" fmla="*/ 132 w 190"/>
                  <a:gd name="T37" fmla="*/ 6 h 282"/>
                  <a:gd name="T38" fmla="*/ 150 w 190"/>
                  <a:gd name="T39" fmla="*/ 6 h 282"/>
                  <a:gd name="T40" fmla="*/ 167 w 190"/>
                  <a:gd name="T41" fmla="*/ 18 h 282"/>
                  <a:gd name="T42" fmla="*/ 173 w 190"/>
                  <a:gd name="T43" fmla="*/ 35 h 282"/>
                  <a:gd name="T44" fmla="*/ 173 w 190"/>
                  <a:gd name="T45" fmla="*/ 47 h 282"/>
                  <a:gd name="T46" fmla="*/ 173 w 190"/>
                  <a:gd name="T47" fmla="*/ 58 h 282"/>
                  <a:gd name="T48" fmla="*/ 161 w 190"/>
                  <a:gd name="T49" fmla="*/ 58 h 282"/>
                  <a:gd name="T50" fmla="*/ 150 w 190"/>
                  <a:gd name="T51" fmla="*/ 70 h 282"/>
                  <a:gd name="T52" fmla="*/ 161 w 190"/>
                  <a:gd name="T53" fmla="*/ 81 h 282"/>
                  <a:gd name="T54" fmla="*/ 161 w 190"/>
                  <a:gd name="T55" fmla="*/ 104 h 282"/>
                  <a:gd name="T56" fmla="*/ 155 w 190"/>
                  <a:gd name="T57" fmla="*/ 127 h 282"/>
                  <a:gd name="T58" fmla="*/ 167 w 190"/>
                  <a:gd name="T59" fmla="*/ 127 h 282"/>
                  <a:gd name="T60" fmla="*/ 150 w 190"/>
                  <a:gd name="T61" fmla="*/ 133 h 282"/>
                  <a:gd name="T62" fmla="*/ 132 w 190"/>
                  <a:gd name="T63" fmla="*/ 144 h 282"/>
                  <a:gd name="T64" fmla="*/ 132 w 190"/>
                  <a:gd name="T65" fmla="*/ 156 h 282"/>
                  <a:gd name="T66" fmla="*/ 127 w 190"/>
                  <a:gd name="T67" fmla="*/ 162 h 282"/>
                  <a:gd name="T68" fmla="*/ 115 w 190"/>
                  <a:gd name="T69" fmla="*/ 173 h 282"/>
                  <a:gd name="T70" fmla="*/ 109 w 190"/>
                  <a:gd name="T71" fmla="*/ 190 h 282"/>
                  <a:gd name="T72" fmla="*/ 109 w 190"/>
                  <a:gd name="T73" fmla="*/ 208 h 282"/>
                  <a:gd name="T74" fmla="*/ 103 w 190"/>
                  <a:gd name="T75" fmla="*/ 231 h 282"/>
                  <a:gd name="T76" fmla="*/ 98 w 190"/>
                  <a:gd name="T77" fmla="*/ 254 h 282"/>
                  <a:gd name="T78" fmla="*/ 103 w 190"/>
                  <a:gd name="T79" fmla="*/ 271 h 282"/>
                  <a:gd name="T80" fmla="*/ 86 w 190"/>
                  <a:gd name="T81" fmla="*/ 277 h 282"/>
                  <a:gd name="T82" fmla="*/ 69 w 190"/>
                  <a:gd name="T83" fmla="*/ 282 h 282"/>
                  <a:gd name="T84" fmla="*/ 52 w 190"/>
                  <a:gd name="T85" fmla="*/ 277 h 282"/>
                  <a:gd name="T86" fmla="*/ 40 w 190"/>
                  <a:gd name="T87" fmla="*/ 282 h 282"/>
                  <a:gd name="T88" fmla="*/ 29 w 190"/>
                  <a:gd name="T89" fmla="*/ 271 h 282"/>
                  <a:gd name="T90" fmla="*/ 23 w 190"/>
                  <a:gd name="T91" fmla="*/ 265 h 282"/>
                  <a:gd name="T92" fmla="*/ 23 w 190"/>
                  <a:gd name="T93" fmla="*/ 242 h 282"/>
                  <a:gd name="T94" fmla="*/ 23 w 190"/>
                  <a:gd name="T95" fmla="*/ 231 h 282"/>
                  <a:gd name="T96" fmla="*/ 23 w 190"/>
                  <a:gd name="T97" fmla="*/ 219 h 282"/>
                  <a:gd name="T98" fmla="*/ 23 w 190"/>
                  <a:gd name="T99" fmla="*/ 208 h 282"/>
                  <a:gd name="T100" fmla="*/ 11 w 190"/>
                  <a:gd name="T101" fmla="*/ 196 h 282"/>
                  <a:gd name="T102" fmla="*/ 11 w 190"/>
                  <a:gd name="T103" fmla="*/ 185 h 282"/>
                  <a:gd name="T104" fmla="*/ 11 w 190"/>
                  <a:gd name="T105" fmla="*/ 173 h 282"/>
                  <a:gd name="T106" fmla="*/ 0 w 190"/>
                  <a:gd name="T107" fmla="*/ 162 h 282"/>
                  <a:gd name="T108" fmla="*/ 0 w 190"/>
                  <a:gd name="T109" fmla="*/ 150 h 282"/>
                  <a:gd name="T110" fmla="*/ 167 w 190"/>
                  <a:gd name="T111" fmla="*/ 127 h 282"/>
                  <a:gd name="T112" fmla="*/ 178 w 190"/>
                  <a:gd name="T113" fmla="*/ 127 h 282"/>
                  <a:gd name="T114" fmla="*/ 184 w 190"/>
                  <a:gd name="T115" fmla="*/ 93 h 282"/>
                  <a:gd name="T116" fmla="*/ 184 w 190"/>
                  <a:gd name="T117" fmla="*/ 93 h 282"/>
                  <a:gd name="T118" fmla="*/ 167 w 190"/>
                  <a:gd name="T119" fmla="*/ 75 h 2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0" h="282">
                    <a:moveTo>
                      <a:pt x="11" y="144"/>
                    </a:moveTo>
                    <a:lnTo>
                      <a:pt x="11" y="139"/>
                    </a:lnTo>
                    <a:lnTo>
                      <a:pt x="17" y="139"/>
                    </a:lnTo>
                    <a:lnTo>
                      <a:pt x="17" y="133"/>
                    </a:lnTo>
                    <a:lnTo>
                      <a:pt x="17" y="139"/>
                    </a:lnTo>
                    <a:lnTo>
                      <a:pt x="23" y="139"/>
                    </a:lnTo>
                    <a:lnTo>
                      <a:pt x="29" y="139"/>
                    </a:lnTo>
                    <a:lnTo>
                      <a:pt x="29" y="133"/>
                    </a:lnTo>
                    <a:lnTo>
                      <a:pt x="29" y="139"/>
                    </a:lnTo>
                    <a:lnTo>
                      <a:pt x="34" y="139"/>
                    </a:lnTo>
                    <a:lnTo>
                      <a:pt x="34" y="133"/>
                    </a:lnTo>
                    <a:lnTo>
                      <a:pt x="40" y="133"/>
                    </a:lnTo>
                    <a:lnTo>
                      <a:pt x="40" y="139"/>
                    </a:lnTo>
                    <a:lnTo>
                      <a:pt x="40" y="133"/>
                    </a:lnTo>
                    <a:lnTo>
                      <a:pt x="46" y="133"/>
                    </a:lnTo>
                    <a:lnTo>
                      <a:pt x="46" y="139"/>
                    </a:lnTo>
                    <a:lnTo>
                      <a:pt x="46" y="133"/>
                    </a:lnTo>
                    <a:lnTo>
                      <a:pt x="52" y="133"/>
                    </a:lnTo>
                    <a:lnTo>
                      <a:pt x="52" y="127"/>
                    </a:lnTo>
                    <a:lnTo>
                      <a:pt x="57" y="127"/>
                    </a:lnTo>
                    <a:lnTo>
                      <a:pt x="57" y="133"/>
                    </a:lnTo>
                    <a:lnTo>
                      <a:pt x="63" y="133"/>
                    </a:lnTo>
                    <a:lnTo>
                      <a:pt x="63" y="139"/>
                    </a:lnTo>
                    <a:lnTo>
                      <a:pt x="57" y="139"/>
                    </a:lnTo>
                    <a:lnTo>
                      <a:pt x="63" y="139"/>
                    </a:lnTo>
                    <a:lnTo>
                      <a:pt x="69" y="139"/>
                    </a:lnTo>
                    <a:lnTo>
                      <a:pt x="69" y="133"/>
                    </a:lnTo>
                    <a:lnTo>
                      <a:pt x="75" y="133"/>
                    </a:lnTo>
                    <a:lnTo>
                      <a:pt x="80" y="133"/>
                    </a:lnTo>
                    <a:lnTo>
                      <a:pt x="75" y="127"/>
                    </a:lnTo>
                    <a:lnTo>
                      <a:pt x="75" y="121"/>
                    </a:lnTo>
                    <a:lnTo>
                      <a:pt x="80" y="121"/>
                    </a:lnTo>
                    <a:lnTo>
                      <a:pt x="80" y="116"/>
                    </a:lnTo>
                    <a:lnTo>
                      <a:pt x="86" y="116"/>
                    </a:lnTo>
                    <a:lnTo>
                      <a:pt x="86" y="110"/>
                    </a:lnTo>
                    <a:lnTo>
                      <a:pt x="86" y="104"/>
                    </a:lnTo>
                    <a:lnTo>
                      <a:pt x="92" y="104"/>
                    </a:lnTo>
                    <a:lnTo>
                      <a:pt x="98" y="104"/>
                    </a:lnTo>
                    <a:lnTo>
                      <a:pt x="98" y="98"/>
                    </a:lnTo>
                    <a:lnTo>
                      <a:pt x="103" y="98"/>
                    </a:lnTo>
                    <a:lnTo>
                      <a:pt x="109" y="98"/>
                    </a:lnTo>
                    <a:lnTo>
                      <a:pt x="115" y="93"/>
                    </a:lnTo>
                    <a:lnTo>
                      <a:pt x="115" y="98"/>
                    </a:lnTo>
                    <a:lnTo>
                      <a:pt x="121" y="98"/>
                    </a:lnTo>
                    <a:lnTo>
                      <a:pt x="121" y="93"/>
                    </a:lnTo>
                    <a:lnTo>
                      <a:pt x="121" y="87"/>
                    </a:lnTo>
                    <a:lnTo>
                      <a:pt x="115" y="87"/>
                    </a:lnTo>
                    <a:lnTo>
                      <a:pt x="115" y="81"/>
                    </a:lnTo>
                    <a:lnTo>
                      <a:pt x="121" y="81"/>
                    </a:lnTo>
                    <a:lnTo>
                      <a:pt x="121" y="75"/>
                    </a:lnTo>
                    <a:lnTo>
                      <a:pt x="115" y="75"/>
                    </a:lnTo>
                    <a:lnTo>
                      <a:pt x="109" y="75"/>
                    </a:lnTo>
                    <a:lnTo>
                      <a:pt x="103" y="75"/>
                    </a:lnTo>
                    <a:lnTo>
                      <a:pt x="98" y="75"/>
                    </a:lnTo>
                    <a:lnTo>
                      <a:pt x="98" y="70"/>
                    </a:lnTo>
                    <a:lnTo>
                      <a:pt x="103" y="70"/>
                    </a:lnTo>
                    <a:lnTo>
                      <a:pt x="98" y="58"/>
                    </a:lnTo>
                    <a:lnTo>
                      <a:pt x="92" y="58"/>
                    </a:lnTo>
                    <a:lnTo>
                      <a:pt x="92" y="52"/>
                    </a:lnTo>
                    <a:lnTo>
                      <a:pt x="86" y="47"/>
                    </a:lnTo>
                    <a:lnTo>
                      <a:pt x="86" y="41"/>
                    </a:lnTo>
                    <a:lnTo>
                      <a:pt x="92" y="35"/>
                    </a:lnTo>
                    <a:lnTo>
                      <a:pt x="86" y="29"/>
                    </a:lnTo>
                    <a:lnTo>
                      <a:pt x="86" y="23"/>
                    </a:lnTo>
                    <a:lnTo>
                      <a:pt x="80" y="18"/>
                    </a:lnTo>
                    <a:lnTo>
                      <a:pt x="86" y="18"/>
                    </a:lnTo>
                    <a:lnTo>
                      <a:pt x="92" y="23"/>
                    </a:lnTo>
                    <a:lnTo>
                      <a:pt x="98" y="23"/>
                    </a:lnTo>
                    <a:lnTo>
                      <a:pt x="103" y="18"/>
                    </a:lnTo>
                    <a:lnTo>
                      <a:pt x="103" y="12"/>
                    </a:lnTo>
                    <a:lnTo>
                      <a:pt x="98" y="6"/>
                    </a:lnTo>
                    <a:lnTo>
                      <a:pt x="103" y="6"/>
                    </a:lnTo>
                    <a:lnTo>
                      <a:pt x="103" y="0"/>
                    </a:lnTo>
                    <a:lnTo>
                      <a:pt x="103" y="6"/>
                    </a:lnTo>
                    <a:lnTo>
                      <a:pt x="109" y="6"/>
                    </a:lnTo>
                    <a:lnTo>
                      <a:pt x="132" y="6"/>
                    </a:lnTo>
                    <a:lnTo>
                      <a:pt x="132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6"/>
                    </a:lnTo>
                    <a:lnTo>
                      <a:pt x="155" y="6"/>
                    </a:lnTo>
                    <a:lnTo>
                      <a:pt x="155" y="12"/>
                    </a:lnTo>
                    <a:lnTo>
                      <a:pt x="161" y="18"/>
                    </a:lnTo>
                    <a:lnTo>
                      <a:pt x="167" y="18"/>
                    </a:lnTo>
                    <a:lnTo>
                      <a:pt x="167" y="23"/>
                    </a:lnTo>
                    <a:lnTo>
                      <a:pt x="167" y="29"/>
                    </a:lnTo>
                    <a:lnTo>
                      <a:pt x="173" y="29"/>
                    </a:lnTo>
                    <a:lnTo>
                      <a:pt x="173" y="35"/>
                    </a:lnTo>
                    <a:lnTo>
                      <a:pt x="173" y="41"/>
                    </a:lnTo>
                    <a:lnTo>
                      <a:pt x="173" y="47"/>
                    </a:lnTo>
                    <a:lnTo>
                      <a:pt x="173" y="52"/>
                    </a:lnTo>
                    <a:lnTo>
                      <a:pt x="173" y="47"/>
                    </a:lnTo>
                    <a:lnTo>
                      <a:pt x="178" y="47"/>
                    </a:lnTo>
                    <a:lnTo>
                      <a:pt x="178" y="52"/>
                    </a:lnTo>
                    <a:lnTo>
                      <a:pt x="173" y="52"/>
                    </a:lnTo>
                    <a:lnTo>
                      <a:pt x="173" y="58"/>
                    </a:lnTo>
                    <a:lnTo>
                      <a:pt x="173" y="52"/>
                    </a:lnTo>
                    <a:lnTo>
                      <a:pt x="167" y="52"/>
                    </a:lnTo>
                    <a:lnTo>
                      <a:pt x="161" y="52"/>
                    </a:lnTo>
                    <a:lnTo>
                      <a:pt x="161" y="58"/>
                    </a:lnTo>
                    <a:lnTo>
                      <a:pt x="155" y="58"/>
                    </a:lnTo>
                    <a:lnTo>
                      <a:pt x="155" y="64"/>
                    </a:lnTo>
                    <a:lnTo>
                      <a:pt x="155" y="70"/>
                    </a:lnTo>
                    <a:lnTo>
                      <a:pt x="150" y="70"/>
                    </a:lnTo>
                    <a:lnTo>
                      <a:pt x="155" y="70"/>
                    </a:lnTo>
                    <a:lnTo>
                      <a:pt x="155" y="75"/>
                    </a:lnTo>
                    <a:lnTo>
                      <a:pt x="161" y="75"/>
                    </a:lnTo>
                    <a:lnTo>
                      <a:pt x="161" y="81"/>
                    </a:lnTo>
                    <a:lnTo>
                      <a:pt x="161" y="87"/>
                    </a:lnTo>
                    <a:lnTo>
                      <a:pt x="161" y="93"/>
                    </a:lnTo>
                    <a:lnTo>
                      <a:pt x="161" y="98"/>
                    </a:lnTo>
                    <a:lnTo>
                      <a:pt x="161" y="104"/>
                    </a:lnTo>
                    <a:lnTo>
                      <a:pt x="161" y="110"/>
                    </a:lnTo>
                    <a:lnTo>
                      <a:pt x="155" y="116"/>
                    </a:lnTo>
                    <a:lnTo>
                      <a:pt x="155" y="121"/>
                    </a:lnTo>
                    <a:lnTo>
                      <a:pt x="155" y="127"/>
                    </a:lnTo>
                    <a:lnTo>
                      <a:pt x="155" y="121"/>
                    </a:lnTo>
                    <a:lnTo>
                      <a:pt x="155" y="127"/>
                    </a:lnTo>
                    <a:lnTo>
                      <a:pt x="161" y="127"/>
                    </a:lnTo>
                    <a:lnTo>
                      <a:pt x="167" y="127"/>
                    </a:lnTo>
                    <a:lnTo>
                      <a:pt x="167" y="133"/>
                    </a:lnTo>
                    <a:lnTo>
                      <a:pt x="161" y="133"/>
                    </a:lnTo>
                    <a:lnTo>
                      <a:pt x="155" y="133"/>
                    </a:lnTo>
                    <a:lnTo>
                      <a:pt x="150" y="133"/>
                    </a:lnTo>
                    <a:lnTo>
                      <a:pt x="150" y="139"/>
                    </a:lnTo>
                    <a:lnTo>
                      <a:pt x="144" y="139"/>
                    </a:lnTo>
                    <a:lnTo>
                      <a:pt x="138" y="144"/>
                    </a:lnTo>
                    <a:lnTo>
                      <a:pt x="132" y="144"/>
                    </a:lnTo>
                    <a:lnTo>
                      <a:pt x="132" y="150"/>
                    </a:lnTo>
                    <a:lnTo>
                      <a:pt x="127" y="150"/>
                    </a:lnTo>
                    <a:lnTo>
                      <a:pt x="127" y="156"/>
                    </a:lnTo>
                    <a:lnTo>
                      <a:pt x="132" y="156"/>
                    </a:lnTo>
                    <a:lnTo>
                      <a:pt x="132" y="150"/>
                    </a:lnTo>
                    <a:lnTo>
                      <a:pt x="132" y="156"/>
                    </a:lnTo>
                    <a:lnTo>
                      <a:pt x="127" y="156"/>
                    </a:lnTo>
                    <a:lnTo>
                      <a:pt x="127" y="162"/>
                    </a:lnTo>
                    <a:lnTo>
                      <a:pt x="121" y="162"/>
                    </a:lnTo>
                    <a:lnTo>
                      <a:pt x="115" y="167"/>
                    </a:lnTo>
                    <a:lnTo>
                      <a:pt x="109" y="173"/>
                    </a:lnTo>
                    <a:lnTo>
                      <a:pt x="115" y="173"/>
                    </a:lnTo>
                    <a:lnTo>
                      <a:pt x="115" y="179"/>
                    </a:lnTo>
                    <a:lnTo>
                      <a:pt x="115" y="185"/>
                    </a:lnTo>
                    <a:lnTo>
                      <a:pt x="115" y="190"/>
                    </a:lnTo>
                    <a:lnTo>
                      <a:pt x="109" y="190"/>
                    </a:lnTo>
                    <a:lnTo>
                      <a:pt x="109" y="196"/>
                    </a:lnTo>
                    <a:lnTo>
                      <a:pt x="103" y="202"/>
                    </a:lnTo>
                    <a:lnTo>
                      <a:pt x="109" y="202"/>
                    </a:lnTo>
                    <a:lnTo>
                      <a:pt x="109" y="208"/>
                    </a:lnTo>
                    <a:lnTo>
                      <a:pt x="103" y="213"/>
                    </a:lnTo>
                    <a:lnTo>
                      <a:pt x="103" y="219"/>
                    </a:lnTo>
                    <a:lnTo>
                      <a:pt x="103" y="225"/>
                    </a:lnTo>
                    <a:lnTo>
                      <a:pt x="103" y="231"/>
                    </a:lnTo>
                    <a:lnTo>
                      <a:pt x="103" y="236"/>
                    </a:lnTo>
                    <a:lnTo>
                      <a:pt x="103" y="242"/>
                    </a:lnTo>
                    <a:lnTo>
                      <a:pt x="103" y="248"/>
                    </a:lnTo>
                    <a:lnTo>
                      <a:pt x="98" y="254"/>
                    </a:lnTo>
                    <a:lnTo>
                      <a:pt x="98" y="259"/>
                    </a:lnTo>
                    <a:lnTo>
                      <a:pt x="98" y="265"/>
                    </a:lnTo>
                    <a:lnTo>
                      <a:pt x="98" y="271"/>
                    </a:lnTo>
                    <a:lnTo>
                      <a:pt x="103" y="271"/>
                    </a:lnTo>
                    <a:lnTo>
                      <a:pt x="103" y="277"/>
                    </a:lnTo>
                    <a:lnTo>
                      <a:pt x="98" y="277"/>
                    </a:lnTo>
                    <a:lnTo>
                      <a:pt x="92" y="277"/>
                    </a:lnTo>
                    <a:lnTo>
                      <a:pt x="86" y="277"/>
                    </a:lnTo>
                    <a:lnTo>
                      <a:pt x="86" y="282"/>
                    </a:lnTo>
                    <a:lnTo>
                      <a:pt x="80" y="282"/>
                    </a:lnTo>
                    <a:lnTo>
                      <a:pt x="75" y="282"/>
                    </a:lnTo>
                    <a:lnTo>
                      <a:pt x="69" y="282"/>
                    </a:lnTo>
                    <a:lnTo>
                      <a:pt x="69" y="277"/>
                    </a:lnTo>
                    <a:lnTo>
                      <a:pt x="63" y="277"/>
                    </a:lnTo>
                    <a:lnTo>
                      <a:pt x="57" y="277"/>
                    </a:lnTo>
                    <a:lnTo>
                      <a:pt x="52" y="277"/>
                    </a:lnTo>
                    <a:lnTo>
                      <a:pt x="52" y="282"/>
                    </a:lnTo>
                    <a:lnTo>
                      <a:pt x="46" y="277"/>
                    </a:lnTo>
                    <a:lnTo>
                      <a:pt x="46" y="282"/>
                    </a:lnTo>
                    <a:lnTo>
                      <a:pt x="40" y="282"/>
                    </a:lnTo>
                    <a:lnTo>
                      <a:pt x="34" y="282"/>
                    </a:lnTo>
                    <a:lnTo>
                      <a:pt x="34" y="277"/>
                    </a:lnTo>
                    <a:lnTo>
                      <a:pt x="29" y="277"/>
                    </a:lnTo>
                    <a:lnTo>
                      <a:pt x="29" y="271"/>
                    </a:lnTo>
                    <a:lnTo>
                      <a:pt x="23" y="271"/>
                    </a:lnTo>
                    <a:lnTo>
                      <a:pt x="29" y="271"/>
                    </a:lnTo>
                    <a:lnTo>
                      <a:pt x="29" y="265"/>
                    </a:lnTo>
                    <a:lnTo>
                      <a:pt x="23" y="265"/>
                    </a:lnTo>
                    <a:lnTo>
                      <a:pt x="23" y="259"/>
                    </a:lnTo>
                    <a:lnTo>
                      <a:pt x="23" y="254"/>
                    </a:lnTo>
                    <a:lnTo>
                      <a:pt x="23" y="248"/>
                    </a:lnTo>
                    <a:lnTo>
                      <a:pt x="23" y="242"/>
                    </a:lnTo>
                    <a:lnTo>
                      <a:pt x="29" y="242"/>
                    </a:lnTo>
                    <a:lnTo>
                      <a:pt x="29" y="236"/>
                    </a:lnTo>
                    <a:lnTo>
                      <a:pt x="23" y="236"/>
                    </a:lnTo>
                    <a:lnTo>
                      <a:pt x="23" y="231"/>
                    </a:lnTo>
                    <a:lnTo>
                      <a:pt x="23" y="225"/>
                    </a:lnTo>
                    <a:lnTo>
                      <a:pt x="23" y="219"/>
                    </a:lnTo>
                    <a:lnTo>
                      <a:pt x="29" y="219"/>
                    </a:lnTo>
                    <a:lnTo>
                      <a:pt x="23" y="219"/>
                    </a:lnTo>
                    <a:lnTo>
                      <a:pt x="23" y="213"/>
                    </a:lnTo>
                    <a:lnTo>
                      <a:pt x="23" y="208"/>
                    </a:lnTo>
                    <a:lnTo>
                      <a:pt x="29" y="208"/>
                    </a:lnTo>
                    <a:lnTo>
                      <a:pt x="23" y="208"/>
                    </a:lnTo>
                    <a:lnTo>
                      <a:pt x="23" y="202"/>
                    </a:lnTo>
                    <a:lnTo>
                      <a:pt x="17" y="202"/>
                    </a:lnTo>
                    <a:lnTo>
                      <a:pt x="17" y="196"/>
                    </a:lnTo>
                    <a:lnTo>
                      <a:pt x="11" y="196"/>
                    </a:lnTo>
                    <a:lnTo>
                      <a:pt x="17" y="196"/>
                    </a:lnTo>
                    <a:lnTo>
                      <a:pt x="17" y="190"/>
                    </a:lnTo>
                    <a:lnTo>
                      <a:pt x="11" y="190"/>
                    </a:lnTo>
                    <a:lnTo>
                      <a:pt x="11" y="185"/>
                    </a:lnTo>
                    <a:lnTo>
                      <a:pt x="11" y="179"/>
                    </a:lnTo>
                    <a:lnTo>
                      <a:pt x="6" y="179"/>
                    </a:lnTo>
                    <a:lnTo>
                      <a:pt x="11" y="179"/>
                    </a:lnTo>
                    <a:lnTo>
                      <a:pt x="11" y="173"/>
                    </a:lnTo>
                    <a:lnTo>
                      <a:pt x="6" y="173"/>
                    </a:lnTo>
                    <a:lnTo>
                      <a:pt x="6" y="167"/>
                    </a:lnTo>
                    <a:lnTo>
                      <a:pt x="0" y="167"/>
                    </a:lnTo>
                    <a:lnTo>
                      <a:pt x="0" y="162"/>
                    </a:lnTo>
                    <a:lnTo>
                      <a:pt x="6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6" y="144"/>
                    </a:lnTo>
                    <a:lnTo>
                      <a:pt x="11" y="144"/>
                    </a:lnTo>
                    <a:close/>
                    <a:moveTo>
                      <a:pt x="167" y="127"/>
                    </a:moveTo>
                    <a:lnTo>
                      <a:pt x="167" y="121"/>
                    </a:lnTo>
                    <a:lnTo>
                      <a:pt x="173" y="121"/>
                    </a:lnTo>
                    <a:lnTo>
                      <a:pt x="173" y="127"/>
                    </a:lnTo>
                    <a:lnTo>
                      <a:pt x="178" y="127"/>
                    </a:lnTo>
                    <a:lnTo>
                      <a:pt x="178" y="133"/>
                    </a:lnTo>
                    <a:lnTo>
                      <a:pt x="173" y="127"/>
                    </a:lnTo>
                    <a:lnTo>
                      <a:pt x="167" y="127"/>
                    </a:lnTo>
                    <a:close/>
                    <a:moveTo>
                      <a:pt x="184" y="93"/>
                    </a:moveTo>
                    <a:lnTo>
                      <a:pt x="184" y="87"/>
                    </a:lnTo>
                    <a:lnTo>
                      <a:pt x="190" y="87"/>
                    </a:lnTo>
                    <a:lnTo>
                      <a:pt x="190" y="93"/>
                    </a:lnTo>
                    <a:lnTo>
                      <a:pt x="184" y="93"/>
                    </a:lnTo>
                    <a:close/>
                    <a:moveTo>
                      <a:pt x="155" y="75"/>
                    </a:moveTo>
                    <a:lnTo>
                      <a:pt x="161" y="75"/>
                    </a:lnTo>
                    <a:lnTo>
                      <a:pt x="155" y="75"/>
                    </a:lnTo>
                    <a:close/>
                    <a:moveTo>
                      <a:pt x="167" y="75"/>
                    </a:moveTo>
                    <a:lnTo>
                      <a:pt x="167" y="70"/>
                    </a:lnTo>
                    <a:lnTo>
                      <a:pt x="167" y="75"/>
                    </a:lnTo>
                    <a:close/>
                  </a:path>
                </a:pathLst>
              </a:custGeom>
              <a:solidFill>
                <a:srgbClr val="D4FAD2"/>
              </a:solidFill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6" name="Freeform 427"/>
              <p:cNvSpPr>
                <a:spLocks noEditPoints="1"/>
              </p:cNvSpPr>
              <p:nvPr/>
            </p:nvSpPr>
            <p:spPr bwMode="auto">
              <a:xfrm>
                <a:off x="2462" y="747"/>
                <a:ext cx="932" cy="1220"/>
              </a:xfrm>
              <a:custGeom>
                <a:avLst/>
                <a:gdLst>
                  <a:gd name="T0" fmla="*/ 224 w 932"/>
                  <a:gd name="T1" fmla="*/ 667 h 1220"/>
                  <a:gd name="T2" fmla="*/ 311 w 932"/>
                  <a:gd name="T3" fmla="*/ 627 h 1220"/>
                  <a:gd name="T4" fmla="*/ 328 w 932"/>
                  <a:gd name="T5" fmla="*/ 575 h 1220"/>
                  <a:gd name="T6" fmla="*/ 426 w 932"/>
                  <a:gd name="T7" fmla="*/ 541 h 1220"/>
                  <a:gd name="T8" fmla="*/ 478 w 932"/>
                  <a:gd name="T9" fmla="*/ 506 h 1220"/>
                  <a:gd name="T10" fmla="*/ 558 w 932"/>
                  <a:gd name="T11" fmla="*/ 524 h 1220"/>
                  <a:gd name="T12" fmla="*/ 645 w 932"/>
                  <a:gd name="T13" fmla="*/ 455 h 1220"/>
                  <a:gd name="T14" fmla="*/ 737 w 932"/>
                  <a:gd name="T15" fmla="*/ 414 h 1220"/>
                  <a:gd name="T16" fmla="*/ 765 w 932"/>
                  <a:gd name="T17" fmla="*/ 489 h 1220"/>
                  <a:gd name="T18" fmla="*/ 881 w 932"/>
                  <a:gd name="T19" fmla="*/ 489 h 1220"/>
                  <a:gd name="T20" fmla="*/ 909 w 932"/>
                  <a:gd name="T21" fmla="*/ 552 h 1220"/>
                  <a:gd name="T22" fmla="*/ 881 w 932"/>
                  <a:gd name="T23" fmla="*/ 639 h 1220"/>
                  <a:gd name="T24" fmla="*/ 771 w 932"/>
                  <a:gd name="T25" fmla="*/ 737 h 1220"/>
                  <a:gd name="T26" fmla="*/ 811 w 932"/>
                  <a:gd name="T27" fmla="*/ 771 h 1220"/>
                  <a:gd name="T28" fmla="*/ 869 w 932"/>
                  <a:gd name="T29" fmla="*/ 794 h 1220"/>
                  <a:gd name="T30" fmla="*/ 858 w 932"/>
                  <a:gd name="T31" fmla="*/ 1013 h 1220"/>
                  <a:gd name="T32" fmla="*/ 673 w 932"/>
                  <a:gd name="T33" fmla="*/ 1093 h 1220"/>
                  <a:gd name="T34" fmla="*/ 501 w 932"/>
                  <a:gd name="T35" fmla="*/ 1070 h 1220"/>
                  <a:gd name="T36" fmla="*/ 317 w 932"/>
                  <a:gd name="T37" fmla="*/ 1208 h 1220"/>
                  <a:gd name="T38" fmla="*/ 109 w 932"/>
                  <a:gd name="T39" fmla="*/ 1180 h 1220"/>
                  <a:gd name="T40" fmla="*/ 81 w 932"/>
                  <a:gd name="T41" fmla="*/ 1059 h 1220"/>
                  <a:gd name="T42" fmla="*/ 0 w 932"/>
                  <a:gd name="T43" fmla="*/ 944 h 1220"/>
                  <a:gd name="T44" fmla="*/ 58 w 932"/>
                  <a:gd name="T45" fmla="*/ 806 h 1220"/>
                  <a:gd name="T46" fmla="*/ 92 w 932"/>
                  <a:gd name="T47" fmla="*/ 765 h 1220"/>
                  <a:gd name="T48" fmla="*/ 98 w 932"/>
                  <a:gd name="T49" fmla="*/ 921 h 1220"/>
                  <a:gd name="T50" fmla="*/ 121 w 932"/>
                  <a:gd name="T51" fmla="*/ 938 h 1220"/>
                  <a:gd name="T52" fmla="*/ 535 w 932"/>
                  <a:gd name="T53" fmla="*/ 167 h 1220"/>
                  <a:gd name="T54" fmla="*/ 610 w 932"/>
                  <a:gd name="T55" fmla="*/ 173 h 1220"/>
                  <a:gd name="T56" fmla="*/ 633 w 932"/>
                  <a:gd name="T57" fmla="*/ 247 h 1220"/>
                  <a:gd name="T58" fmla="*/ 535 w 932"/>
                  <a:gd name="T59" fmla="*/ 184 h 1220"/>
                  <a:gd name="T60" fmla="*/ 656 w 932"/>
                  <a:gd name="T61" fmla="*/ 242 h 1220"/>
                  <a:gd name="T62" fmla="*/ 708 w 932"/>
                  <a:gd name="T63" fmla="*/ 242 h 1220"/>
                  <a:gd name="T64" fmla="*/ 512 w 932"/>
                  <a:gd name="T65" fmla="*/ 115 h 1220"/>
                  <a:gd name="T66" fmla="*/ 593 w 932"/>
                  <a:gd name="T67" fmla="*/ 46 h 1220"/>
                  <a:gd name="T68" fmla="*/ 518 w 932"/>
                  <a:gd name="T69" fmla="*/ 121 h 1220"/>
                  <a:gd name="T70" fmla="*/ 875 w 932"/>
                  <a:gd name="T71" fmla="*/ 714 h 1220"/>
                  <a:gd name="T72" fmla="*/ 92 w 932"/>
                  <a:gd name="T73" fmla="*/ 702 h 1220"/>
                  <a:gd name="T74" fmla="*/ 547 w 932"/>
                  <a:gd name="T75" fmla="*/ 501 h 1220"/>
                  <a:gd name="T76" fmla="*/ 553 w 932"/>
                  <a:gd name="T77" fmla="*/ 414 h 1220"/>
                  <a:gd name="T78" fmla="*/ 132 w 932"/>
                  <a:gd name="T79" fmla="*/ 892 h 1220"/>
                  <a:gd name="T80" fmla="*/ 322 w 932"/>
                  <a:gd name="T81" fmla="*/ 581 h 1220"/>
                  <a:gd name="T82" fmla="*/ 760 w 932"/>
                  <a:gd name="T83" fmla="*/ 322 h 1220"/>
                  <a:gd name="T84" fmla="*/ 121 w 932"/>
                  <a:gd name="T85" fmla="*/ 961 h 1220"/>
                  <a:gd name="T86" fmla="*/ 547 w 932"/>
                  <a:gd name="T87" fmla="*/ 506 h 1220"/>
                  <a:gd name="T88" fmla="*/ 127 w 932"/>
                  <a:gd name="T89" fmla="*/ 932 h 1220"/>
                  <a:gd name="T90" fmla="*/ 230 w 932"/>
                  <a:gd name="T91" fmla="*/ 460 h 1220"/>
                  <a:gd name="T92" fmla="*/ 904 w 932"/>
                  <a:gd name="T93" fmla="*/ 483 h 1220"/>
                  <a:gd name="T94" fmla="*/ 138 w 932"/>
                  <a:gd name="T95" fmla="*/ 886 h 1220"/>
                  <a:gd name="T96" fmla="*/ 121 w 932"/>
                  <a:gd name="T97" fmla="*/ 892 h 1220"/>
                  <a:gd name="T98" fmla="*/ 109 w 932"/>
                  <a:gd name="T99" fmla="*/ 903 h 1220"/>
                  <a:gd name="T100" fmla="*/ 104 w 932"/>
                  <a:gd name="T101" fmla="*/ 921 h 1220"/>
                  <a:gd name="T102" fmla="*/ 501 w 932"/>
                  <a:gd name="T103" fmla="*/ 230 h 1220"/>
                  <a:gd name="T104" fmla="*/ 138 w 932"/>
                  <a:gd name="T105" fmla="*/ 996 h 1220"/>
                  <a:gd name="T106" fmla="*/ 437 w 932"/>
                  <a:gd name="T107" fmla="*/ 385 h 1220"/>
                  <a:gd name="T108" fmla="*/ 391 w 932"/>
                  <a:gd name="T109" fmla="*/ 541 h 1220"/>
                  <a:gd name="T110" fmla="*/ 311 w 932"/>
                  <a:gd name="T111" fmla="*/ 581 h 1220"/>
                  <a:gd name="T112" fmla="*/ 121 w 932"/>
                  <a:gd name="T113" fmla="*/ 944 h 1220"/>
                  <a:gd name="T114" fmla="*/ 144 w 932"/>
                  <a:gd name="T115" fmla="*/ 926 h 1220"/>
                  <a:gd name="T116" fmla="*/ 553 w 932"/>
                  <a:gd name="T117" fmla="*/ 144 h 1220"/>
                  <a:gd name="T118" fmla="*/ 288 w 932"/>
                  <a:gd name="T119" fmla="*/ 667 h 1220"/>
                  <a:gd name="T120" fmla="*/ 512 w 932"/>
                  <a:gd name="T121" fmla="*/ 460 h 1220"/>
                  <a:gd name="T122" fmla="*/ 593 w 932"/>
                  <a:gd name="T123" fmla="*/ 270 h 1220"/>
                  <a:gd name="T124" fmla="*/ 138 w 932"/>
                  <a:gd name="T125" fmla="*/ 650 h 12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32" h="1220">
                    <a:moveTo>
                      <a:pt x="144" y="771"/>
                    </a:moveTo>
                    <a:lnTo>
                      <a:pt x="138" y="765"/>
                    </a:lnTo>
                    <a:lnTo>
                      <a:pt x="144" y="765"/>
                    </a:lnTo>
                    <a:lnTo>
                      <a:pt x="138" y="765"/>
                    </a:lnTo>
                    <a:lnTo>
                      <a:pt x="132" y="765"/>
                    </a:lnTo>
                    <a:lnTo>
                      <a:pt x="132" y="760"/>
                    </a:lnTo>
                    <a:lnTo>
                      <a:pt x="127" y="760"/>
                    </a:lnTo>
                    <a:lnTo>
                      <a:pt x="121" y="754"/>
                    </a:lnTo>
                    <a:lnTo>
                      <a:pt x="121" y="748"/>
                    </a:lnTo>
                    <a:lnTo>
                      <a:pt x="115" y="748"/>
                    </a:lnTo>
                    <a:lnTo>
                      <a:pt x="115" y="742"/>
                    </a:lnTo>
                    <a:lnTo>
                      <a:pt x="115" y="737"/>
                    </a:lnTo>
                    <a:lnTo>
                      <a:pt x="121" y="742"/>
                    </a:lnTo>
                    <a:lnTo>
                      <a:pt x="121" y="737"/>
                    </a:lnTo>
                    <a:lnTo>
                      <a:pt x="121" y="731"/>
                    </a:lnTo>
                    <a:lnTo>
                      <a:pt x="115" y="731"/>
                    </a:lnTo>
                    <a:lnTo>
                      <a:pt x="121" y="731"/>
                    </a:lnTo>
                    <a:lnTo>
                      <a:pt x="121" y="725"/>
                    </a:lnTo>
                    <a:lnTo>
                      <a:pt x="121" y="719"/>
                    </a:lnTo>
                    <a:lnTo>
                      <a:pt x="127" y="719"/>
                    </a:lnTo>
                    <a:lnTo>
                      <a:pt x="127" y="714"/>
                    </a:lnTo>
                    <a:lnTo>
                      <a:pt x="127" y="708"/>
                    </a:lnTo>
                    <a:lnTo>
                      <a:pt x="132" y="708"/>
                    </a:lnTo>
                    <a:lnTo>
                      <a:pt x="132" y="702"/>
                    </a:lnTo>
                    <a:lnTo>
                      <a:pt x="132" y="696"/>
                    </a:lnTo>
                    <a:lnTo>
                      <a:pt x="127" y="696"/>
                    </a:lnTo>
                    <a:lnTo>
                      <a:pt x="127" y="690"/>
                    </a:lnTo>
                    <a:lnTo>
                      <a:pt x="127" y="685"/>
                    </a:lnTo>
                    <a:lnTo>
                      <a:pt x="121" y="685"/>
                    </a:lnTo>
                    <a:lnTo>
                      <a:pt x="127" y="685"/>
                    </a:lnTo>
                    <a:lnTo>
                      <a:pt x="132" y="685"/>
                    </a:lnTo>
                    <a:lnTo>
                      <a:pt x="132" y="679"/>
                    </a:lnTo>
                    <a:lnTo>
                      <a:pt x="132" y="673"/>
                    </a:lnTo>
                    <a:lnTo>
                      <a:pt x="132" y="679"/>
                    </a:lnTo>
                    <a:lnTo>
                      <a:pt x="127" y="679"/>
                    </a:lnTo>
                    <a:lnTo>
                      <a:pt x="127" y="673"/>
                    </a:lnTo>
                    <a:lnTo>
                      <a:pt x="132" y="673"/>
                    </a:lnTo>
                    <a:lnTo>
                      <a:pt x="127" y="673"/>
                    </a:lnTo>
                    <a:lnTo>
                      <a:pt x="132" y="667"/>
                    </a:lnTo>
                    <a:lnTo>
                      <a:pt x="132" y="673"/>
                    </a:lnTo>
                    <a:lnTo>
                      <a:pt x="132" y="667"/>
                    </a:lnTo>
                    <a:lnTo>
                      <a:pt x="138" y="667"/>
                    </a:lnTo>
                    <a:lnTo>
                      <a:pt x="138" y="662"/>
                    </a:lnTo>
                    <a:lnTo>
                      <a:pt x="138" y="656"/>
                    </a:lnTo>
                    <a:lnTo>
                      <a:pt x="144" y="656"/>
                    </a:lnTo>
                    <a:lnTo>
                      <a:pt x="150" y="656"/>
                    </a:lnTo>
                    <a:lnTo>
                      <a:pt x="155" y="656"/>
                    </a:lnTo>
                    <a:lnTo>
                      <a:pt x="161" y="656"/>
                    </a:lnTo>
                    <a:lnTo>
                      <a:pt x="167" y="656"/>
                    </a:lnTo>
                    <a:lnTo>
                      <a:pt x="173" y="656"/>
                    </a:lnTo>
                    <a:lnTo>
                      <a:pt x="178" y="662"/>
                    </a:lnTo>
                    <a:lnTo>
                      <a:pt x="184" y="662"/>
                    </a:lnTo>
                    <a:lnTo>
                      <a:pt x="190" y="662"/>
                    </a:lnTo>
                    <a:lnTo>
                      <a:pt x="196" y="662"/>
                    </a:lnTo>
                    <a:lnTo>
                      <a:pt x="201" y="667"/>
                    </a:lnTo>
                    <a:lnTo>
                      <a:pt x="207" y="667"/>
                    </a:lnTo>
                    <a:lnTo>
                      <a:pt x="213" y="667"/>
                    </a:lnTo>
                    <a:lnTo>
                      <a:pt x="219" y="667"/>
                    </a:lnTo>
                    <a:lnTo>
                      <a:pt x="224" y="667"/>
                    </a:lnTo>
                    <a:lnTo>
                      <a:pt x="230" y="667"/>
                    </a:lnTo>
                    <a:lnTo>
                      <a:pt x="236" y="667"/>
                    </a:lnTo>
                    <a:lnTo>
                      <a:pt x="242" y="667"/>
                    </a:lnTo>
                    <a:lnTo>
                      <a:pt x="248" y="667"/>
                    </a:lnTo>
                    <a:lnTo>
                      <a:pt x="248" y="673"/>
                    </a:lnTo>
                    <a:lnTo>
                      <a:pt x="253" y="673"/>
                    </a:lnTo>
                    <a:lnTo>
                      <a:pt x="259" y="673"/>
                    </a:lnTo>
                    <a:lnTo>
                      <a:pt x="259" y="667"/>
                    </a:lnTo>
                    <a:lnTo>
                      <a:pt x="265" y="667"/>
                    </a:lnTo>
                    <a:lnTo>
                      <a:pt x="271" y="667"/>
                    </a:lnTo>
                    <a:lnTo>
                      <a:pt x="276" y="667"/>
                    </a:lnTo>
                    <a:lnTo>
                      <a:pt x="282" y="667"/>
                    </a:lnTo>
                    <a:lnTo>
                      <a:pt x="288" y="667"/>
                    </a:lnTo>
                    <a:lnTo>
                      <a:pt x="294" y="667"/>
                    </a:lnTo>
                    <a:lnTo>
                      <a:pt x="299" y="673"/>
                    </a:lnTo>
                    <a:lnTo>
                      <a:pt x="299" y="667"/>
                    </a:lnTo>
                    <a:lnTo>
                      <a:pt x="299" y="662"/>
                    </a:lnTo>
                    <a:lnTo>
                      <a:pt x="299" y="656"/>
                    </a:lnTo>
                    <a:lnTo>
                      <a:pt x="305" y="656"/>
                    </a:lnTo>
                    <a:lnTo>
                      <a:pt x="311" y="656"/>
                    </a:lnTo>
                    <a:lnTo>
                      <a:pt x="305" y="656"/>
                    </a:lnTo>
                    <a:lnTo>
                      <a:pt x="299" y="650"/>
                    </a:lnTo>
                    <a:lnTo>
                      <a:pt x="294" y="650"/>
                    </a:lnTo>
                    <a:lnTo>
                      <a:pt x="294" y="644"/>
                    </a:lnTo>
                    <a:lnTo>
                      <a:pt x="299" y="644"/>
                    </a:lnTo>
                    <a:lnTo>
                      <a:pt x="299" y="639"/>
                    </a:lnTo>
                    <a:lnTo>
                      <a:pt x="294" y="639"/>
                    </a:lnTo>
                    <a:lnTo>
                      <a:pt x="294" y="633"/>
                    </a:lnTo>
                    <a:lnTo>
                      <a:pt x="288" y="633"/>
                    </a:lnTo>
                    <a:lnTo>
                      <a:pt x="282" y="627"/>
                    </a:lnTo>
                    <a:lnTo>
                      <a:pt x="282" y="621"/>
                    </a:lnTo>
                    <a:lnTo>
                      <a:pt x="288" y="621"/>
                    </a:lnTo>
                    <a:lnTo>
                      <a:pt x="288" y="627"/>
                    </a:lnTo>
                    <a:lnTo>
                      <a:pt x="294" y="627"/>
                    </a:lnTo>
                    <a:lnTo>
                      <a:pt x="294" y="621"/>
                    </a:lnTo>
                    <a:lnTo>
                      <a:pt x="288" y="621"/>
                    </a:lnTo>
                    <a:lnTo>
                      <a:pt x="294" y="621"/>
                    </a:lnTo>
                    <a:lnTo>
                      <a:pt x="288" y="621"/>
                    </a:lnTo>
                    <a:lnTo>
                      <a:pt x="288" y="616"/>
                    </a:lnTo>
                    <a:lnTo>
                      <a:pt x="294" y="616"/>
                    </a:lnTo>
                    <a:lnTo>
                      <a:pt x="299" y="616"/>
                    </a:lnTo>
                    <a:lnTo>
                      <a:pt x="299" y="621"/>
                    </a:lnTo>
                    <a:lnTo>
                      <a:pt x="305" y="621"/>
                    </a:lnTo>
                    <a:lnTo>
                      <a:pt x="299" y="621"/>
                    </a:lnTo>
                    <a:lnTo>
                      <a:pt x="299" y="627"/>
                    </a:lnTo>
                    <a:lnTo>
                      <a:pt x="305" y="627"/>
                    </a:lnTo>
                    <a:lnTo>
                      <a:pt x="305" y="621"/>
                    </a:lnTo>
                    <a:lnTo>
                      <a:pt x="305" y="627"/>
                    </a:lnTo>
                    <a:lnTo>
                      <a:pt x="299" y="627"/>
                    </a:lnTo>
                    <a:lnTo>
                      <a:pt x="299" y="633"/>
                    </a:lnTo>
                    <a:lnTo>
                      <a:pt x="305" y="633"/>
                    </a:lnTo>
                    <a:lnTo>
                      <a:pt x="305" y="627"/>
                    </a:lnTo>
                    <a:lnTo>
                      <a:pt x="305" y="633"/>
                    </a:lnTo>
                    <a:lnTo>
                      <a:pt x="305" y="627"/>
                    </a:lnTo>
                    <a:lnTo>
                      <a:pt x="311" y="627"/>
                    </a:lnTo>
                    <a:lnTo>
                      <a:pt x="317" y="627"/>
                    </a:lnTo>
                    <a:lnTo>
                      <a:pt x="317" y="621"/>
                    </a:lnTo>
                    <a:lnTo>
                      <a:pt x="311" y="621"/>
                    </a:lnTo>
                    <a:lnTo>
                      <a:pt x="311" y="627"/>
                    </a:lnTo>
                    <a:lnTo>
                      <a:pt x="317" y="627"/>
                    </a:lnTo>
                    <a:lnTo>
                      <a:pt x="311" y="627"/>
                    </a:lnTo>
                    <a:lnTo>
                      <a:pt x="311" y="621"/>
                    </a:lnTo>
                    <a:lnTo>
                      <a:pt x="311" y="616"/>
                    </a:lnTo>
                    <a:lnTo>
                      <a:pt x="311" y="621"/>
                    </a:lnTo>
                    <a:lnTo>
                      <a:pt x="305" y="621"/>
                    </a:lnTo>
                    <a:lnTo>
                      <a:pt x="305" y="616"/>
                    </a:lnTo>
                    <a:lnTo>
                      <a:pt x="299" y="616"/>
                    </a:lnTo>
                    <a:lnTo>
                      <a:pt x="305" y="616"/>
                    </a:lnTo>
                    <a:lnTo>
                      <a:pt x="299" y="616"/>
                    </a:lnTo>
                    <a:lnTo>
                      <a:pt x="299" y="610"/>
                    </a:lnTo>
                    <a:lnTo>
                      <a:pt x="305" y="610"/>
                    </a:lnTo>
                    <a:lnTo>
                      <a:pt x="299" y="610"/>
                    </a:lnTo>
                    <a:lnTo>
                      <a:pt x="299" y="604"/>
                    </a:lnTo>
                    <a:lnTo>
                      <a:pt x="294" y="604"/>
                    </a:lnTo>
                    <a:lnTo>
                      <a:pt x="294" y="598"/>
                    </a:lnTo>
                    <a:lnTo>
                      <a:pt x="288" y="598"/>
                    </a:lnTo>
                    <a:lnTo>
                      <a:pt x="282" y="598"/>
                    </a:lnTo>
                    <a:lnTo>
                      <a:pt x="288" y="598"/>
                    </a:lnTo>
                    <a:lnTo>
                      <a:pt x="282" y="598"/>
                    </a:lnTo>
                    <a:lnTo>
                      <a:pt x="282" y="593"/>
                    </a:lnTo>
                    <a:lnTo>
                      <a:pt x="288" y="593"/>
                    </a:lnTo>
                    <a:lnTo>
                      <a:pt x="288" y="587"/>
                    </a:lnTo>
                    <a:lnTo>
                      <a:pt x="294" y="593"/>
                    </a:lnTo>
                    <a:lnTo>
                      <a:pt x="294" y="587"/>
                    </a:lnTo>
                    <a:lnTo>
                      <a:pt x="294" y="581"/>
                    </a:lnTo>
                    <a:lnTo>
                      <a:pt x="299" y="581"/>
                    </a:lnTo>
                    <a:lnTo>
                      <a:pt x="294" y="587"/>
                    </a:lnTo>
                    <a:lnTo>
                      <a:pt x="299" y="587"/>
                    </a:lnTo>
                    <a:lnTo>
                      <a:pt x="299" y="593"/>
                    </a:lnTo>
                    <a:lnTo>
                      <a:pt x="299" y="587"/>
                    </a:lnTo>
                    <a:lnTo>
                      <a:pt x="299" y="593"/>
                    </a:lnTo>
                    <a:lnTo>
                      <a:pt x="305" y="593"/>
                    </a:lnTo>
                    <a:lnTo>
                      <a:pt x="305" y="598"/>
                    </a:lnTo>
                    <a:lnTo>
                      <a:pt x="305" y="593"/>
                    </a:lnTo>
                    <a:lnTo>
                      <a:pt x="305" y="598"/>
                    </a:lnTo>
                    <a:lnTo>
                      <a:pt x="305" y="593"/>
                    </a:lnTo>
                    <a:lnTo>
                      <a:pt x="305" y="598"/>
                    </a:lnTo>
                    <a:lnTo>
                      <a:pt x="305" y="604"/>
                    </a:lnTo>
                    <a:lnTo>
                      <a:pt x="311" y="604"/>
                    </a:lnTo>
                    <a:lnTo>
                      <a:pt x="311" y="598"/>
                    </a:lnTo>
                    <a:lnTo>
                      <a:pt x="305" y="598"/>
                    </a:lnTo>
                    <a:lnTo>
                      <a:pt x="311" y="598"/>
                    </a:lnTo>
                    <a:lnTo>
                      <a:pt x="311" y="593"/>
                    </a:lnTo>
                    <a:lnTo>
                      <a:pt x="317" y="593"/>
                    </a:lnTo>
                    <a:lnTo>
                      <a:pt x="317" y="598"/>
                    </a:lnTo>
                    <a:lnTo>
                      <a:pt x="317" y="593"/>
                    </a:lnTo>
                    <a:lnTo>
                      <a:pt x="317" y="587"/>
                    </a:lnTo>
                    <a:lnTo>
                      <a:pt x="322" y="587"/>
                    </a:lnTo>
                    <a:lnTo>
                      <a:pt x="322" y="581"/>
                    </a:lnTo>
                    <a:lnTo>
                      <a:pt x="328" y="581"/>
                    </a:lnTo>
                    <a:lnTo>
                      <a:pt x="322" y="581"/>
                    </a:lnTo>
                    <a:lnTo>
                      <a:pt x="322" y="575"/>
                    </a:lnTo>
                    <a:lnTo>
                      <a:pt x="328" y="575"/>
                    </a:lnTo>
                    <a:lnTo>
                      <a:pt x="328" y="581"/>
                    </a:lnTo>
                    <a:lnTo>
                      <a:pt x="334" y="581"/>
                    </a:lnTo>
                    <a:lnTo>
                      <a:pt x="334" y="575"/>
                    </a:lnTo>
                    <a:lnTo>
                      <a:pt x="328" y="570"/>
                    </a:lnTo>
                    <a:lnTo>
                      <a:pt x="328" y="575"/>
                    </a:lnTo>
                    <a:lnTo>
                      <a:pt x="328" y="570"/>
                    </a:lnTo>
                    <a:lnTo>
                      <a:pt x="322" y="570"/>
                    </a:lnTo>
                    <a:lnTo>
                      <a:pt x="322" y="564"/>
                    </a:lnTo>
                    <a:lnTo>
                      <a:pt x="317" y="564"/>
                    </a:lnTo>
                    <a:lnTo>
                      <a:pt x="317" y="570"/>
                    </a:lnTo>
                    <a:lnTo>
                      <a:pt x="317" y="564"/>
                    </a:lnTo>
                    <a:lnTo>
                      <a:pt x="322" y="564"/>
                    </a:lnTo>
                    <a:lnTo>
                      <a:pt x="328" y="558"/>
                    </a:lnTo>
                    <a:lnTo>
                      <a:pt x="328" y="564"/>
                    </a:lnTo>
                    <a:lnTo>
                      <a:pt x="334" y="564"/>
                    </a:lnTo>
                    <a:lnTo>
                      <a:pt x="340" y="564"/>
                    </a:lnTo>
                    <a:lnTo>
                      <a:pt x="340" y="570"/>
                    </a:lnTo>
                    <a:lnTo>
                      <a:pt x="345" y="570"/>
                    </a:lnTo>
                    <a:lnTo>
                      <a:pt x="351" y="564"/>
                    </a:lnTo>
                    <a:lnTo>
                      <a:pt x="351" y="570"/>
                    </a:lnTo>
                    <a:lnTo>
                      <a:pt x="345" y="570"/>
                    </a:lnTo>
                    <a:lnTo>
                      <a:pt x="351" y="570"/>
                    </a:lnTo>
                    <a:lnTo>
                      <a:pt x="351" y="564"/>
                    </a:lnTo>
                    <a:lnTo>
                      <a:pt x="357" y="558"/>
                    </a:lnTo>
                    <a:lnTo>
                      <a:pt x="363" y="558"/>
                    </a:lnTo>
                    <a:lnTo>
                      <a:pt x="363" y="564"/>
                    </a:lnTo>
                    <a:lnTo>
                      <a:pt x="363" y="558"/>
                    </a:lnTo>
                    <a:lnTo>
                      <a:pt x="363" y="552"/>
                    </a:lnTo>
                    <a:lnTo>
                      <a:pt x="368" y="552"/>
                    </a:lnTo>
                    <a:lnTo>
                      <a:pt x="363" y="552"/>
                    </a:lnTo>
                    <a:lnTo>
                      <a:pt x="368" y="552"/>
                    </a:lnTo>
                    <a:lnTo>
                      <a:pt x="368" y="547"/>
                    </a:lnTo>
                    <a:lnTo>
                      <a:pt x="374" y="547"/>
                    </a:lnTo>
                    <a:lnTo>
                      <a:pt x="374" y="552"/>
                    </a:lnTo>
                    <a:lnTo>
                      <a:pt x="374" y="547"/>
                    </a:lnTo>
                    <a:lnTo>
                      <a:pt x="368" y="547"/>
                    </a:lnTo>
                    <a:lnTo>
                      <a:pt x="363" y="547"/>
                    </a:lnTo>
                    <a:lnTo>
                      <a:pt x="368" y="547"/>
                    </a:lnTo>
                    <a:lnTo>
                      <a:pt x="374" y="547"/>
                    </a:lnTo>
                    <a:lnTo>
                      <a:pt x="374" y="541"/>
                    </a:lnTo>
                    <a:lnTo>
                      <a:pt x="380" y="541"/>
                    </a:lnTo>
                    <a:lnTo>
                      <a:pt x="386" y="541"/>
                    </a:lnTo>
                    <a:lnTo>
                      <a:pt x="380" y="541"/>
                    </a:lnTo>
                    <a:lnTo>
                      <a:pt x="380" y="547"/>
                    </a:lnTo>
                    <a:lnTo>
                      <a:pt x="386" y="547"/>
                    </a:lnTo>
                    <a:lnTo>
                      <a:pt x="391" y="547"/>
                    </a:lnTo>
                    <a:lnTo>
                      <a:pt x="391" y="541"/>
                    </a:lnTo>
                    <a:lnTo>
                      <a:pt x="397" y="547"/>
                    </a:lnTo>
                    <a:lnTo>
                      <a:pt x="397" y="541"/>
                    </a:lnTo>
                    <a:lnTo>
                      <a:pt x="397" y="547"/>
                    </a:lnTo>
                    <a:lnTo>
                      <a:pt x="397" y="541"/>
                    </a:lnTo>
                    <a:lnTo>
                      <a:pt x="397" y="535"/>
                    </a:lnTo>
                    <a:lnTo>
                      <a:pt x="397" y="541"/>
                    </a:lnTo>
                    <a:lnTo>
                      <a:pt x="403" y="541"/>
                    </a:lnTo>
                    <a:lnTo>
                      <a:pt x="403" y="535"/>
                    </a:lnTo>
                    <a:lnTo>
                      <a:pt x="409" y="541"/>
                    </a:lnTo>
                    <a:lnTo>
                      <a:pt x="409" y="535"/>
                    </a:lnTo>
                    <a:lnTo>
                      <a:pt x="414" y="535"/>
                    </a:lnTo>
                    <a:lnTo>
                      <a:pt x="420" y="535"/>
                    </a:lnTo>
                    <a:lnTo>
                      <a:pt x="414" y="535"/>
                    </a:lnTo>
                    <a:lnTo>
                      <a:pt x="420" y="541"/>
                    </a:lnTo>
                    <a:lnTo>
                      <a:pt x="420" y="535"/>
                    </a:lnTo>
                    <a:lnTo>
                      <a:pt x="426" y="535"/>
                    </a:lnTo>
                    <a:lnTo>
                      <a:pt x="426" y="541"/>
                    </a:lnTo>
                    <a:lnTo>
                      <a:pt x="426" y="535"/>
                    </a:lnTo>
                    <a:lnTo>
                      <a:pt x="432" y="535"/>
                    </a:lnTo>
                    <a:lnTo>
                      <a:pt x="432" y="541"/>
                    </a:lnTo>
                    <a:lnTo>
                      <a:pt x="432" y="535"/>
                    </a:lnTo>
                    <a:lnTo>
                      <a:pt x="437" y="535"/>
                    </a:lnTo>
                    <a:lnTo>
                      <a:pt x="437" y="529"/>
                    </a:lnTo>
                    <a:lnTo>
                      <a:pt x="437" y="535"/>
                    </a:lnTo>
                    <a:lnTo>
                      <a:pt x="437" y="529"/>
                    </a:lnTo>
                    <a:lnTo>
                      <a:pt x="443" y="529"/>
                    </a:lnTo>
                    <a:lnTo>
                      <a:pt x="443" y="535"/>
                    </a:lnTo>
                    <a:lnTo>
                      <a:pt x="443" y="529"/>
                    </a:lnTo>
                    <a:lnTo>
                      <a:pt x="449" y="529"/>
                    </a:lnTo>
                    <a:lnTo>
                      <a:pt x="449" y="535"/>
                    </a:lnTo>
                    <a:lnTo>
                      <a:pt x="449" y="529"/>
                    </a:lnTo>
                    <a:lnTo>
                      <a:pt x="449" y="535"/>
                    </a:lnTo>
                    <a:lnTo>
                      <a:pt x="449" y="529"/>
                    </a:lnTo>
                    <a:lnTo>
                      <a:pt x="455" y="529"/>
                    </a:lnTo>
                    <a:lnTo>
                      <a:pt x="460" y="529"/>
                    </a:lnTo>
                    <a:lnTo>
                      <a:pt x="466" y="529"/>
                    </a:lnTo>
                    <a:lnTo>
                      <a:pt x="472" y="529"/>
                    </a:lnTo>
                    <a:lnTo>
                      <a:pt x="478" y="529"/>
                    </a:lnTo>
                    <a:lnTo>
                      <a:pt x="478" y="524"/>
                    </a:lnTo>
                    <a:lnTo>
                      <a:pt x="483" y="524"/>
                    </a:lnTo>
                    <a:lnTo>
                      <a:pt x="489" y="524"/>
                    </a:lnTo>
                    <a:lnTo>
                      <a:pt x="489" y="518"/>
                    </a:lnTo>
                    <a:lnTo>
                      <a:pt x="489" y="524"/>
                    </a:lnTo>
                    <a:lnTo>
                      <a:pt x="483" y="524"/>
                    </a:lnTo>
                    <a:lnTo>
                      <a:pt x="478" y="524"/>
                    </a:lnTo>
                    <a:lnTo>
                      <a:pt x="478" y="518"/>
                    </a:lnTo>
                    <a:lnTo>
                      <a:pt x="478" y="524"/>
                    </a:lnTo>
                    <a:lnTo>
                      <a:pt x="472" y="518"/>
                    </a:lnTo>
                    <a:lnTo>
                      <a:pt x="472" y="512"/>
                    </a:lnTo>
                    <a:lnTo>
                      <a:pt x="478" y="512"/>
                    </a:lnTo>
                    <a:lnTo>
                      <a:pt x="472" y="512"/>
                    </a:lnTo>
                    <a:lnTo>
                      <a:pt x="472" y="518"/>
                    </a:lnTo>
                    <a:lnTo>
                      <a:pt x="466" y="518"/>
                    </a:lnTo>
                    <a:lnTo>
                      <a:pt x="472" y="518"/>
                    </a:lnTo>
                    <a:lnTo>
                      <a:pt x="472" y="524"/>
                    </a:lnTo>
                    <a:lnTo>
                      <a:pt x="466" y="524"/>
                    </a:lnTo>
                    <a:lnTo>
                      <a:pt x="466" y="518"/>
                    </a:lnTo>
                    <a:lnTo>
                      <a:pt x="460" y="518"/>
                    </a:lnTo>
                    <a:lnTo>
                      <a:pt x="466" y="518"/>
                    </a:lnTo>
                    <a:lnTo>
                      <a:pt x="466" y="512"/>
                    </a:lnTo>
                    <a:lnTo>
                      <a:pt x="460" y="512"/>
                    </a:lnTo>
                    <a:lnTo>
                      <a:pt x="466" y="512"/>
                    </a:lnTo>
                    <a:lnTo>
                      <a:pt x="466" y="506"/>
                    </a:lnTo>
                    <a:lnTo>
                      <a:pt x="472" y="506"/>
                    </a:lnTo>
                    <a:lnTo>
                      <a:pt x="466" y="506"/>
                    </a:lnTo>
                    <a:lnTo>
                      <a:pt x="472" y="512"/>
                    </a:lnTo>
                    <a:lnTo>
                      <a:pt x="472" y="506"/>
                    </a:lnTo>
                    <a:lnTo>
                      <a:pt x="478" y="506"/>
                    </a:lnTo>
                    <a:lnTo>
                      <a:pt x="472" y="506"/>
                    </a:lnTo>
                    <a:lnTo>
                      <a:pt x="472" y="501"/>
                    </a:lnTo>
                    <a:lnTo>
                      <a:pt x="472" y="506"/>
                    </a:lnTo>
                    <a:lnTo>
                      <a:pt x="478" y="506"/>
                    </a:lnTo>
                    <a:lnTo>
                      <a:pt x="478" y="501"/>
                    </a:lnTo>
                    <a:lnTo>
                      <a:pt x="478" y="506"/>
                    </a:lnTo>
                    <a:lnTo>
                      <a:pt x="478" y="512"/>
                    </a:lnTo>
                    <a:lnTo>
                      <a:pt x="478" y="506"/>
                    </a:lnTo>
                    <a:lnTo>
                      <a:pt x="483" y="506"/>
                    </a:lnTo>
                    <a:lnTo>
                      <a:pt x="489" y="506"/>
                    </a:lnTo>
                    <a:lnTo>
                      <a:pt x="489" y="512"/>
                    </a:lnTo>
                    <a:lnTo>
                      <a:pt x="489" y="506"/>
                    </a:lnTo>
                    <a:lnTo>
                      <a:pt x="483" y="506"/>
                    </a:lnTo>
                    <a:lnTo>
                      <a:pt x="483" y="501"/>
                    </a:lnTo>
                    <a:lnTo>
                      <a:pt x="489" y="501"/>
                    </a:lnTo>
                    <a:lnTo>
                      <a:pt x="489" y="506"/>
                    </a:lnTo>
                    <a:lnTo>
                      <a:pt x="489" y="501"/>
                    </a:lnTo>
                    <a:lnTo>
                      <a:pt x="495" y="501"/>
                    </a:lnTo>
                    <a:lnTo>
                      <a:pt x="495" y="506"/>
                    </a:lnTo>
                    <a:lnTo>
                      <a:pt x="501" y="506"/>
                    </a:lnTo>
                    <a:lnTo>
                      <a:pt x="501" y="512"/>
                    </a:lnTo>
                    <a:lnTo>
                      <a:pt x="501" y="506"/>
                    </a:lnTo>
                    <a:lnTo>
                      <a:pt x="506" y="506"/>
                    </a:lnTo>
                    <a:lnTo>
                      <a:pt x="501" y="506"/>
                    </a:lnTo>
                    <a:lnTo>
                      <a:pt x="506" y="506"/>
                    </a:lnTo>
                    <a:lnTo>
                      <a:pt x="501" y="506"/>
                    </a:lnTo>
                    <a:lnTo>
                      <a:pt x="501" y="501"/>
                    </a:lnTo>
                    <a:lnTo>
                      <a:pt x="506" y="501"/>
                    </a:lnTo>
                    <a:lnTo>
                      <a:pt x="512" y="501"/>
                    </a:lnTo>
                    <a:lnTo>
                      <a:pt x="512" y="506"/>
                    </a:lnTo>
                    <a:lnTo>
                      <a:pt x="518" y="506"/>
                    </a:lnTo>
                    <a:lnTo>
                      <a:pt x="524" y="506"/>
                    </a:lnTo>
                    <a:lnTo>
                      <a:pt x="529" y="506"/>
                    </a:lnTo>
                    <a:lnTo>
                      <a:pt x="535" y="512"/>
                    </a:lnTo>
                    <a:lnTo>
                      <a:pt x="541" y="512"/>
                    </a:lnTo>
                    <a:lnTo>
                      <a:pt x="535" y="512"/>
                    </a:lnTo>
                    <a:lnTo>
                      <a:pt x="535" y="518"/>
                    </a:lnTo>
                    <a:lnTo>
                      <a:pt x="529" y="524"/>
                    </a:lnTo>
                    <a:lnTo>
                      <a:pt x="524" y="529"/>
                    </a:lnTo>
                    <a:lnTo>
                      <a:pt x="524" y="535"/>
                    </a:lnTo>
                    <a:lnTo>
                      <a:pt x="524" y="529"/>
                    </a:lnTo>
                    <a:lnTo>
                      <a:pt x="529" y="529"/>
                    </a:lnTo>
                    <a:lnTo>
                      <a:pt x="529" y="524"/>
                    </a:lnTo>
                    <a:lnTo>
                      <a:pt x="535" y="524"/>
                    </a:lnTo>
                    <a:lnTo>
                      <a:pt x="541" y="524"/>
                    </a:lnTo>
                    <a:lnTo>
                      <a:pt x="535" y="524"/>
                    </a:lnTo>
                    <a:lnTo>
                      <a:pt x="541" y="524"/>
                    </a:lnTo>
                    <a:lnTo>
                      <a:pt x="541" y="518"/>
                    </a:lnTo>
                    <a:lnTo>
                      <a:pt x="541" y="524"/>
                    </a:lnTo>
                    <a:lnTo>
                      <a:pt x="541" y="518"/>
                    </a:lnTo>
                    <a:lnTo>
                      <a:pt x="547" y="518"/>
                    </a:lnTo>
                    <a:lnTo>
                      <a:pt x="547" y="524"/>
                    </a:lnTo>
                    <a:lnTo>
                      <a:pt x="541" y="524"/>
                    </a:lnTo>
                    <a:lnTo>
                      <a:pt x="547" y="524"/>
                    </a:lnTo>
                    <a:lnTo>
                      <a:pt x="541" y="529"/>
                    </a:lnTo>
                    <a:lnTo>
                      <a:pt x="541" y="535"/>
                    </a:lnTo>
                    <a:lnTo>
                      <a:pt x="541" y="529"/>
                    </a:lnTo>
                    <a:lnTo>
                      <a:pt x="547" y="529"/>
                    </a:lnTo>
                    <a:lnTo>
                      <a:pt x="553" y="529"/>
                    </a:lnTo>
                    <a:lnTo>
                      <a:pt x="553" y="524"/>
                    </a:lnTo>
                    <a:lnTo>
                      <a:pt x="558" y="524"/>
                    </a:lnTo>
                    <a:lnTo>
                      <a:pt x="558" y="518"/>
                    </a:lnTo>
                    <a:lnTo>
                      <a:pt x="564" y="518"/>
                    </a:lnTo>
                    <a:lnTo>
                      <a:pt x="564" y="524"/>
                    </a:lnTo>
                    <a:lnTo>
                      <a:pt x="558" y="524"/>
                    </a:lnTo>
                    <a:lnTo>
                      <a:pt x="558" y="529"/>
                    </a:lnTo>
                    <a:lnTo>
                      <a:pt x="558" y="524"/>
                    </a:lnTo>
                    <a:lnTo>
                      <a:pt x="564" y="524"/>
                    </a:lnTo>
                    <a:lnTo>
                      <a:pt x="570" y="524"/>
                    </a:lnTo>
                    <a:lnTo>
                      <a:pt x="570" y="529"/>
                    </a:lnTo>
                    <a:lnTo>
                      <a:pt x="570" y="524"/>
                    </a:lnTo>
                    <a:lnTo>
                      <a:pt x="570" y="518"/>
                    </a:lnTo>
                    <a:lnTo>
                      <a:pt x="564" y="518"/>
                    </a:lnTo>
                    <a:lnTo>
                      <a:pt x="570" y="518"/>
                    </a:lnTo>
                    <a:lnTo>
                      <a:pt x="576" y="518"/>
                    </a:lnTo>
                    <a:lnTo>
                      <a:pt x="570" y="518"/>
                    </a:lnTo>
                    <a:lnTo>
                      <a:pt x="576" y="518"/>
                    </a:lnTo>
                    <a:lnTo>
                      <a:pt x="581" y="518"/>
                    </a:lnTo>
                    <a:lnTo>
                      <a:pt x="576" y="518"/>
                    </a:lnTo>
                    <a:lnTo>
                      <a:pt x="576" y="512"/>
                    </a:lnTo>
                    <a:lnTo>
                      <a:pt x="576" y="518"/>
                    </a:lnTo>
                    <a:lnTo>
                      <a:pt x="576" y="512"/>
                    </a:lnTo>
                    <a:lnTo>
                      <a:pt x="581" y="512"/>
                    </a:lnTo>
                    <a:lnTo>
                      <a:pt x="587" y="512"/>
                    </a:lnTo>
                    <a:lnTo>
                      <a:pt x="587" y="506"/>
                    </a:lnTo>
                    <a:lnTo>
                      <a:pt x="593" y="506"/>
                    </a:lnTo>
                    <a:lnTo>
                      <a:pt x="593" y="501"/>
                    </a:lnTo>
                    <a:lnTo>
                      <a:pt x="599" y="501"/>
                    </a:lnTo>
                    <a:lnTo>
                      <a:pt x="599" y="506"/>
                    </a:lnTo>
                    <a:lnTo>
                      <a:pt x="593" y="506"/>
                    </a:lnTo>
                    <a:lnTo>
                      <a:pt x="599" y="506"/>
                    </a:lnTo>
                    <a:lnTo>
                      <a:pt x="604" y="506"/>
                    </a:lnTo>
                    <a:lnTo>
                      <a:pt x="604" y="512"/>
                    </a:lnTo>
                    <a:lnTo>
                      <a:pt x="604" y="518"/>
                    </a:lnTo>
                    <a:lnTo>
                      <a:pt x="610" y="518"/>
                    </a:lnTo>
                    <a:lnTo>
                      <a:pt x="610" y="512"/>
                    </a:lnTo>
                    <a:lnTo>
                      <a:pt x="610" y="518"/>
                    </a:lnTo>
                    <a:lnTo>
                      <a:pt x="604" y="518"/>
                    </a:lnTo>
                    <a:lnTo>
                      <a:pt x="610" y="518"/>
                    </a:lnTo>
                    <a:lnTo>
                      <a:pt x="616" y="518"/>
                    </a:lnTo>
                    <a:lnTo>
                      <a:pt x="616" y="512"/>
                    </a:lnTo>
                    <a:lnTo>
                      <a:pt x="610" y="512"/>
                    </a:lnTo>
                    <a:lnTo>
                      <a:pt x="610" y="506"/>
                    </a:lnTo>
                    <a:lnTo>
                      <a:pt x="610" y="501"/>
                    </a:lnTo>
                    <a:lnTo>
                      <a:pt x="604" y="501"/>
                    </a:lnTo>
                    <a:lnTo>
                      <a:pt x="604" y="495"/>
                    </a:lnTo>
                    <a:lnTo>
                      <a:pt x="599" y="495"/>
                    </a:lnTo>
                    <a:lnTo>
                      <a:pt x="599" y="489"/>
                    </a:lnTo>
                    <a:lnTo>
                      <a:pt x="599" y="483"/>
                    </a:lnTo>
                    <a:lnTo>
                      <a:pt x="604" y="483"/>
                    </a:lnTo>
                    <a:lnTo>
                      <a:pt x="610" y="483"/>
                    </a:lnTo>
                    <a:lnTo>
                      <a:pt x="610" y="489"/>
                    </a:lnTo>
                    <a:lnTo>
                      <a:pt x="616" y="489"/>
                    </a:lnTo>
                    <a:lnTo>
                      <a:pt x="622" y="489"/>
                    </a:lnTo>
                    <a:lnTo>
                      <a:pt x="627" y="489"/>
                    </a:lnTo>
                    <a:lnTo>
                      <a:pt x="633" y="489"/>
                    </a:lnTo>
                    <a:lnTo>
                      <a:pt x="633" y="483"/>
                    </a:lnTo>
                    <a:lnTo>
                      <a:pt x="639" y="483"/>
                    </a:lnTo>
                    <a:lnTo>
                      <a:pt x="645" y="483"/>
                    </a:lnTo>
                    <a:lnTo>
                      <a:pt x="645" y="478"/>
                    </a:lnTo>
                    <a:lnTo>
                      <a:pt x="645" y="472"/>
                    </a:lnTo>
                    <a:lnTo>
                      <a:pt x="645" y="466"/>
                    </a:lnTo>
                    <a:lnTo>
                      <a:pt x="650" y="466"/>
                    </a:lnTo>
                    <a:lnTo>
                      <a:pt x="650" y="460"/>
                    </a:lnTo>
                    <a:lnTo>
                      <a:pt x="645" y="460"/>
                    </a:lnTo>
                    <a:lnTo>
                      <a:pt x="645" y="455"/>
                    </a:lnTo>
                    <a:lnTo>
                      <a:pt x="645" y="449"/>
                    </a:lnTo>
                    <a:lnTo>
                      <a:pt x="645" y="443"/>
                    </a:lnTo>
                    <a:lnTo>
                      <a:pt x="650" y="443"/>
                    </a:lnTo>
                    <a:lnTo>
                      <a:pt x="650" y="437"/>
                    </a:lnTo>
                    <a:lnTo>
                      <a:pt x="656" y="437"/>
                    </a:lnTo>
                    <a:lnTo>
                      <a:pt x="650" y="437"/>
                    </a:lnTo>
                    <a:lnTo>
                      <a:pt x="650" y="432"/>
                    </a:lnTo>
                    <a:lnTo>
                      <a:pt x="650" y="437"/>
                    </a:lnTo>
                    <a:lnTo>
                      <a:pt x="650" y="432"/>
                    </a:lnTo>
                    <a:lnTo>
                      <a:pt x="656" y="432"/>
                    </a:lnTo>
                    <a:lnTo>
                      <a:pt x="656" y="426"/>
                    </a:lnTo>
                    <a:lnTo>
                      <a:pt x="662" y="420"/>
                    </a:lnTo>
                    <a:lnTo>
                      <a:pt x="662" y="414"/>
                    </a:lnTo>
                    <a:lnTo>
                      <a:pt x="668" y="414"/>
                    </a:lnTo>
                    <a:lnTo>
                      <a:pt x="668" y="409"/>
                    </a:lnTo>
                    <a:lnTo>
                      <a:pt x="673" y="409"/>
                    </a:lnTo>
                    <a:lnTo>
                      <a:pt x="673" y="403"/>
                    </a:lnTo>
                    <a:lnTo>
                      <a:pt x="679" y="403"/>
                    </a:lnTo>
                    <a:lnTo>
                      <a:pt x="673" y="403"/>
                    </a:lnTo>
                    <a:lnTo>
                      <a:pt x="679" y="403"/>
                    </a:lnTo>
                    <a:lnTo>
                      <a:pt x="679" y="397"/>
                    </a:lnTo>
                    <a:lnTo>
                      <a:pt x="679" y="391"/>
                    </a:lnTo>
                    <a:lnTo>
                      <a:pt x="685" y="391"/>
                    </a:lnTo>
                    <a:lnTo>
                      <a:pt x="691" y="391"/>
                    </a:lnTo>
                    <a:lnTo>
                      <a:pt x="691" y="385"/>
                    </a:lnTo>
                    <a:lnTo>
                      <a:pt x="691" y="380"/>
                    </a:lnTo>
                    <a:lnTo>
                      <a:pt x="696" y="380"/>
                    </a:lnTo>
                    <a:lnTo>
                      <a:pt x="696" y="385"/>
                    </a:lnTo>
                    <a:lnTo>
                      <a:pt x="702" y="385"/>
                    </a:lnTo>
                    <a:lnTo>
                      <a:pt x="702" y="380"/>
                    </a:lnTo>
                    <a:lnTo>
                      <a:pt x="708" y="380"/>
                    </a:lnTo>
                    <a:lnTo>
                      <a:pt x="708" y="374"/>
                    </a:lnTo>
                    <a:lnTo>
                      <a:pt x="714" y="374"/>
                    </a:lnTo>
                    <a:lnTo>
                      <a:pt x="714" y="380"/>
                    </a:lnTo>
                    <a:lnTo>
                      <a:pt x="719" y="380"/>
                    </a:lnTo>
                    <a:lnTo>
                      <a:pt x="719" y="374"/>
                    </a:lnTo>
                    <a:lnTo>
                      <a:pt x="725" y="380"/>
                    </a:lnTo>
                    <a:lnTo>
                      <a:pt x="725" y="385"/>
                    </a:lnTo>
                    <a:lnTo>
                      <a:pt x="731" y="385"/>
                    </a:lnTo>
                    <a:lnTo>
                      <a:pt x="731" y="391"/>
                    </a:lnTo>
                    <a:lnTo>
                      <a:pt x="737" y="391"/>
                    </a:lnTo>
                    <a:lnTo>
                      <a:pt x="742" y="391"/>
                    </a:lnTo>
                    <a:lnTo>
                      <a:pt x="742" y="385"/>
                    </a:lnTo>
                    <a:lnTo>
                      <a:pt x="742" y="391"/>
                    </a:lnTo>
                    <a:lnTo>
                      <a:pt x="742" y="385"/>
                    </a:lnTo>
                    <a:lnTo>
                      <a:pt x="742" y="391"/>
                    </a:lnTo>
                    <a:lnTo>
                      <a:pt x="748" y="391"/>
                    </a:lnTo>
                    <a:lnTo>
                      <a:pt x="742" y="397"/>
                    </a:lnTo>
                    <a:lnTo>
                      <a:pt x="748" y="397"/>
                    </a:lnTo>
                    <a:lnTo>
                      <a:pt x="748" y="403"/>
                    </a:lnTo>
                    <a:lnTo>
                      <a:pt x="754" y="403"/>
                    </a:lnTo>
                    <a:lnTo>
                      <a:pt x="754" y="409"/>
                    </a:lnTo>
                    <a:lnTo>
                      <a:pt x="748" y="409"/>
                    </a:lnTo>
                    <a:lnTo>
                      <a:pt x="742" y="403"/>
                    </a:lnTo>
                    <a:lnTo>
                      <a:pt x="742" y="409"/>
                    </a:lnTo>
                    <a:lnTo>
                      <a:pt x="737" y="409"/>
                    </a:lnTo>
                    <a:lnTo>
                      <a:pt x="742" y="409"/>
                    </a:lnTo>
                    <a:lnTo>
                      <a:pt x="742" y="414"/>
                    </a:lnTo>
                    <a:lnTo>
                      <a:pt x="737" y="414"/>
                    </a:lnTo>
                    <a:lnTo>
                      <a:pt x="731" y="414"/>
                    </a:lnTo>
                    <a:lnTo>
                      <a:pt x="737" y="414"/>
                    </a:lnTo>
                    <a:lnTo>
                      <a:pt x="737" y="420"/>
                    </a:lnTo>
                    <a:lnTo>
                      <a:pt x="731" y="420"/>
                    </a:lnTo>
                    <a:lnTo>
                      <a:pt x="731" y="426"/>
                    </a:lnTo>
                    <a:lnTo>
                      <a:pt x="725" y="426"/>
                    </a:lnTo>
                    <a:lnTo>
                      <a:pt x="719" y="426"/>
                    </a:lnTo>
                    <a:lnTo>
                      <a:pt x="719" y="432"/>
                    </a:lnTo>
                    <a:lnTo>
                      <a:pt x="714" y="432"/>
                    </a:lnTo>
                    <a:lnTo>
                      <a:pt x="719" y="432"/>
                    </a:lnTo>
                    <a:lnTo>
                      <a:pt x="725" y="432"/>
                    </a:lnTo>
                    <a:lnTo>
                      <a:pt x="725" y="437"/>
                    </a:lnTo>
                    <a:lnTo>
                      <a:pt x="731" y="437"/>
                    </a:lnTo>
                    <a:lnTo>
                      <a:pt x="731" y="432"/>
                    </a:lnTo>
                    <a:lnTo>
                      <a:pt x="737" y="432"/>
                    </a:lnTo>
                    <a:lnTo>
                      <a:pt x="742" y="432"/>
                    </a:lnTo>
                    <a:lnTo>
                      <a:pt x="742" y="426"/>
                    </a:lnTo>
                    <a:lnTo>
                      <a:pt x="748" y="426"/>
                    </a:lnTo>
                    <a:lnTo>
                      <a:pt x="748" y="432"/>
                    </a:lnTo>
                    <a:lnTo>
                      <a:pt x="742" y="432"/>
                    </a:lnTo>
                    <a:lnTo>
                      <a:pt x="742" y="437"/>
                    </a:lnTo>
                    <a:lnTo>
                      <a:pt x="737" y="437"/>
                    </a:lnTo>
                    <a:lnTo>
                      <a:pt x="737" y="443"/>
                    </a:lnTo>
                    <a:lnTo>
                      <a:pt x="737" y="437"/>
                    </a:lnTo>
                    <a:lnTo>
                      <a:pt x="737" y="443"/>
                    </a:lnTo>
                    <a:lnTo>
                      <a:pt x="742" y="443"/>
                    </a:lnTo>
                    <a:lnTo>
                      <a:pt x="748" y="443"/>
                    </a:lnTo>
                    <a:lnTo>
                      <a:pt x="748" y="437"/>
                    </a:lnTo>
                    <a:lnTo>
                      <a:pt x="754" y="437"/>
                    </a:lnTo>
                    <a:lnTo>
                      <a:pt x="760" y="437"/>
                    </a:lnTo>
                    <a:lnTo>
                      <a:pt x="760" y="443"/>
                    </a:lnTo>
                    <a:lnTo>
                      <a:pt x="765" y="437"/>
                    </a:lnTo>
                    <a:lnTo>
                      <a:pt x="760" y="437"/>
                    </a:lnTo>
                    <a:lnTo>
                      <a:pt x="765" y="437"/>
                    </a:lnTo>
                    <a:lnTo>
                      <a:pt x="760" y="437"/>
                    </a:lnTo>
                    <a:lnTo>
                      <a:pt x="765" y="437"/>
                    </a:lnTo>
                    <a:lnTo>
                      <a:pt x="771" y="437"/>
                    </a:lnTo>
                    <a:lnTo>
                      <a:pt x="765" y="443"/>
                    </a:lnTo>
                    <a:lnTo>
                      <a:pt x="771" y="443"/>
                    </a:lnTo>
                    <a:lnTo>
                      <a:pt x="771" y="437"/>
                    </a:lnTo>
                    <a:lnTo>
                      <a:pt x="777" y="437"/>
                    </a:lnTo>
                    <a:lnTo>
                      <a:pt x="771" y="443"/>
                    </a:lnTo>
                    <a:lnTo>
                      <a:pt x="777" y="443"/>
                    </a:lnTo>
                    <a:lnTo>
                      <a:pt x="777" y="449"/>
                    </a:lnTo>
                    <a:lnTo>
                      <a:pt x="771" y="449"/>
                    </a:lnTo>
                    <a:lnTo>
                      <a:pt x="777" y="449"/>
                    </a:lnTo>
                    <a:lnTo>
                      <a:pt x="777" y="455"/>
                    </a:lnTo>
                    <a:lnTo>
                      <a:pt x="771" y="455"/>
                    </a:lnTo>
                    <a:lnTo>
                      <a:pt x="777" y="455"/>
                    </a:lnTo>
                    <a:lnTo>
                      <a:pt x="771" y="460"/>
                    </a:lnTo>
                    <a:lnTo>
                      <a:pt x="771" y="466"/>
                    </a:lnTo>
                    <a:lnTo>
                      <a:pt x="765" y="466"/>
                    </a:lnTo>
                    <a:lnTo>
                      <a:pt x="765" y="472"/>
                    </a:lnTo>
                    <a:lnTo>
                      <a:pt x="765" y="478"/>
                    </a:lnTo>
                    <a:lnTo>
                      <a:pt x="760" y="483"/>
                    </a:lnTo>
                    <a:lnTo>
                      <a:pt x="760" y="478"/>
                    </a:lnTo>
                    <a:lnTo>
                      <a:pt x="760" y="483"/>
                    </a:lnTo>
                    <a:lnTo>
                      <a:pt x="760" y="489"/>
                    </a:lnTo>
                    <a:lnTo>
                      <a:pt x="765" y="489"/>
                    </a:lnTo>
                    <a:lnTo>
                      <a:pt x="765" y="483"/>
                    </a:lnTo>
                    <a:lnTo>
                      <a:pt x="765" y="489"/>
                    </a:lnTo>
                    <a:lnTo>
                      <a:pt x="765" y="483"/>
                    </a:lnTo>
                    <a:lnTo>
                      <a:pt x="771" y="483"/>
                    </a:lnTo>
                    <a:lnTo>
                      <a:pt x="777" y="483"/>
                    </a:lnTo>
                    <a:lnTo>
                      <a:pt x="783" y="483"/>
                    </a:lnTo>
                    <a:lnTo>
                      <a:pt x="788" y="483"/>
                    </a:lnTo>
                    <a:lnTo>
                      <a:pt x="788" y="478"/>
                    </a:lnTo>
                    <a:lnTo>
                      <a:pt x="788" y="472"/>
                    </a:lnTo>
                    <a:lnTo>
                      <a:pt x="788" y="466"/>
                    </a:lnTo>
                    <a:lnTo>
                      <a:pt x="794" y="466"/>
                    </a:lnTo>
                    <a:lnTo>
                      <a:pt x="794" y="460"/>
                    </a:lnTo>
                    <a:lnTo>
                      <a:pt x="800" y="460"/>
                    </a:lnTo>
                    <a:lnTo>
                      <a:pt x="800" y="466"/>
                    </a:lnTo>
                    <a:lnTo>
                      <a:pt x="806" y="466"/>
                    </a:lnTo>
                    <a:lnTo>
                      <a:pt x="811" y="466"/>
                    </a:lnTo>
                    <a:lnTo>
                      <a:pt x="811" y="460"/>
                    </a:lnTo>
                    <a:lnTo>
                      <a:pt x="817" y="460"/>
                    </a:lnTo>
                    <a:lnTo>
                      <a:pt x="823" y="460"/>
                    </a:lnTo>
                    <a:lnTo>
                      <a:pt x="817" y="460"/>
                    </a:lnTo>
                    <a:lnTo>
                      <a:pt x="823" y="460"/>
                    </a:lnTo>
                    <a:lnTo>
                      <a:pt x="829" y="460"/>
                    </a:lnTo>
                    <a:lnTo>
                      <a:pt x="829" y="466"/>
                    </a:lnTo>
                    <a:lnTo>
                      <a:pt x="835" y="460"/>
                    </a:lnTo>
                    <a:lnTo>
                      <a:pt x="835" y="466"/>
                    </a:lnTo>
                    <a:lnTo>
                      <a:pt x="835" y="460"/>
                    </a:lnTo>
                    <a:lnTo>
                      <a:pt x="840" y="460"/>
                    </a:lnTo>
                    <a:lnTo>
                      <a:pt x="846" y="455"/>
                    </a:lnTo>
                    <a:lnTo>
                      <a:pt x="846" y="460"/>
                    </a:lnTo>
                    <a:lnTo>
                      <a:pt x="852" y="460"/>
                    </a:lnTo>
                    <a:lnTo>
                      <a:pt x="852" y="455"/>
                    </a:lnTo>
                    <a:lnTo>
                      <a:pt x="858" y="455"/>
                    </a:lnTo>
                    <a:lnTo>
                      <a:pt x="858" y="460"/>
                    </a:lnTo>
                    <a:lnTo>
                      <a:pt x="858" y="466"/>
                    </a:lnTo>
                    <a:lnTo>
                      <a:pt x="858" y="460"/>
                    </a:lnTo>
                    <a:lnTo>
                      <a:pt x="863" y="460"/>
                    </a:lnTo>
                    <a:lnTo>
                      <a:pt x="869" y="460"/>
                    </a:lnTo>
                    <a:lnTo>
                      <a:pt x="869" y="466"/>
                    </a:lnTo>
                    <a:lnTo>
                      <a:pt x="869" y="460"/>
                    </a:lnTo>
                    <a:lnTo>
                      <a:pt x="863" y="460"/>
                    </a:lnTo>
                    <a:lnTo>
                      <a:pt x="869" y="460"/>
                    </a:lnTo>
                    <a:lnTo>
                      <a:pt x="869" y="466"/>
                    </a:lnTo>
                    <a:lnTo>
                      <a:pt x="863" y="466"/>
                    </a:lnTo>
                    <a:lnTo>
                      <a:pt x="869" y="466"/>
                    </a:lnTo>
                    <a:lnTo>
                      <a:pt x="863" y="466"/>
                    </a:lnTo>
                    <a:lnTo>
                      <a:pt x="863" y="472"/>
                    </a:lnTo>
                    <a:lnTo>
                      <a:pt x="869" y="472"/>
                    </a:lnTo>
                    <a:lnTo>
                      <a:pt x="875" y="472"/>
                    </a:lnTo>
                    <a:lnTo>
                      <a:pt x="875" y="478"/>
                    </a:lnTo>
                    <a:lnTo>
                      <a:pt x="881" y="478"/>
                    </a:lnTo>
                    <a:lnTo>
                      <a:pt x="881" y="483"/>
                    </a:lnTo>
                    <a:lnTo>
                      <a:pt x="875" y="489"/>
                    </a:lnTo>
                    <a:lnTo>
                      <a:pt x="875" y="495"/>
                    </a:lnTo>
                    <a:lnTo>
                      <a:pt x="875" y="501"/>
                    </a:lnTo>
                    <a:lnTo>
                      <a:pt x="875" y="506"/>
                    </a:lnTo>
                    <a:lnTo>
                      <a:pt x="875" y="501"/>
                    </a:lnTo>
                    <a:lnTo>
                      <a:pt x="875" y="495"/>
                    </a:lnTo>
                    <a:lnTo>
                      <a:pt x="875" y="489"/>
                    </a:lnTo>
                    <a:lnTo>
                      <a:pt x="881" y="489"/>
                    </a:lnTo>
                    <a:lnTo>
                      <a:pt x="881" y="483"/>
                    </a:lnTo>
                    <a:lnTo>
                      <a:pt x="886" y="483"/>
                    </a:lnTo>
                    <a:lnTo>
                      <a:pt x="886" y="489"/>
                    </a:lnTo>
                    <a:lnTo>
                      <a:pt x="892" y="495"/>
                    </a:lnTo>
                    <a:lnTo>
                      <a:pt x="892" y="501"/>
                    </a:lnTo>
                    <a:lnTo>
                      <a:pt x="892" y="506"/>
                    </a:lnTo>
                    <a:lnTo>
                      <a:pt x="892" y="501"/>
                    </a:lnTo>
                    <a:lnTo>
                      <a:pt x="886" y="501"/>
                    </a:lnTo>
                    <a:lnTo>
                      <a:pt x="886" y="506"/>
                    </a:lnTo>
                    <a:lnTo>
                      <a:pt x="892" y="506"/>
                    </a:lnTo>
                    <a:lnTo>
                      <a:pt x="886" y="506"/>
                    </a:lnTo>
                    <a:lnTo>
                      <a:pt x="892" y="506"/>
                    </a:lnTo>
                    <a:lnTo>
                      <a:pt x="898" y="506"/>
                    </a:lnTo>
                    <a:lnTo>
                      <a:pt x="898" y="512"/>
                    </a:lnTo>
                    <a:lnTo>
                      <a:pt x="898" y="518"/>
                    </a:lnTo>
                    <a:lnTo>
                      <a:pt x="892" y="518"/>
                    </a:lnTo>
                    <a:lnTo>
                      <a:pt x="898" y="518"/>
                    </a:lnTo>
                    <a:lnTo>
                      <a:pt x="892" y="518"/>
                    </a:lnTo>
                    <a:lnTo>
                      <a:pt x="898" y="518"/>
                    </a:lnTo>
                    <a:lnTo>
                      <a:pt x="898" y="512"/>
                    </a:lnTo>
                    <a:lnTo>
                      <a:pt x="904" y="512"/>
                    </a:lnTo>
                    <a:lnTo>
                      <a:pt x="898" y="512"/>
                    </a:lnTo>
                    <a:lnTo>
                      <a:pt x="898" y="506"/>
                    </a:lnTo>
                    <a:lnTo>
                      <a:pt x="904" y="506"/>
                    </a:lnTo>
                    <a:lnTo>
                      <a:pt x="904" y="512"/>
                    </a:lnTo>
                    <a:lnTo>
                      <a:pt x="904" y="506"/>
                    </a:lnTo>
                    <a:lnTo>
                      <a:pt x="904" y="512"/>
                    </a:lnTo>
                    <a:lnTo>
                      <a:pt x="909" y="512"/>
                    </a:lnTo>
                    <a:lnTo>
                      <a:pt x="909" y="506"/>
                    </a:lnTo>
                    <a:lnTo>
                      <a:pt x="904" y="506"/>
                    </a:lnTo>
                    <a:lnTo>
                      <a:pt x="898" y="506"/>
                    </a:lnTo>
                    <a:lnTo>
                      <a:pt x="898" y="501"/>
                    </a:lnTo>
                    <a:lnTo>
                      <a:pt x="904" y="501"/>
                    </a:lnTo>
                    <a:lnTo>
                      <a:pt x="904" y="506"/>
                    </a:lnTo>
                    <a:lnTo>
                      <a:pt x="909" y="501"/>
                    </a:lnTo>
                    <a:lnTo>
                      <a:pt x="909" y="506"/>
                    </a:lnTo>
                    <a:lnTo>
                      <a:pt x="909" y="512"/>
                    </a:lnTo>
                    <a:lnTo>
                      <a:pt x="909" y="518"/>
                    </a:lnTo>
                    <a:lnTo>
                      <a:pt x="909" y="524"/>
                    </a:lnTo>
                    <a:lnTo>
                      <a:pt x="915" y="524"/>
                    </a:lnTo>
                    <a:lnTo>
                      <a:pt x="915" y="529"/>
                    </a:lnTo>
                    <a:lnTo>
                      <a:pt x="915" y="535"/>
                    </a:lnTo>
                    <a:lnTo>
                      <a:pt x="915" y="529"/>
                    </a:lnTo>
                    <a:lnTo>
                      <a:pt x="915" y="524"/>
                    </a:lnTo>
                    <a:lnTo>
                      <a:pt x="921" y="524"/>
                    </a:lnTo>
                    <a:lnTo>
                      <a:pt x="921" y="529"/>
                    </a:lnTo>
                    <a:lnTo>
                      <a:pt x="921" y="524"/>
                    </a:lnTo>
                    <a:lnTo>
                      <a:pt x="921" y="529"/>
                    </a:lnTo>
                    <a:lnTo>
                      <a:pt x="921" y="535"/>
                    </a:lnTo>
                    <a:lnTo>
                      <a:pt x="921" y="541"/>
                    </a:lnTo>
                    <a:lnTo>
                      <a:pt x="921" y="547"/>
                    </a:lnTo>
                    <a:lnTo>
                      <a:pt x="921" y="552"/>
                    </a:lnTo>
                    <a:lnTo>
                      <a:pt x="921" y="558"/>
                    </a:lnTo>
                    <a:lnTo>
                      <a:pt x="915" y="558"/>
                    </a:lnTo>
                    <a:lnTo>
                      <a:pt x="915" y="564"/>
                    </a:lnTo>
                    <a:lnTo>
                      <a:pt x="915" y="558"/>
                    </a:lnTo>
                    <a:lnTo>
                      <a:pt x="915" y="552"/>
                    </a:lnTo>
                    <a:lnTo>
                      <a:pt x="909" y="547"/>
                    </a:lnTo>
                    <a:lnTo>
                      <a:pt x="909" y="552"/>
                    </a:lnTo>
                    <a:lnTo>
                      <a:pt x="909" y="547"/>
                    </a:lnTo>
                    <a:lnTo>
                      <a:pt x="909" y="552"/>
                    </a:lnTo>
                    <a:lnTo>
                      <a:pt x="904" y="552"/>
                    </a:lnTo>
                    <a:lnTo>
                      <a:pt x="904" y="547"/>
                    </a:lnTo>
                    <a:lnTo>
                      <a:pt x="898" y="547"/>
                    </a:lnTo>
                    <a:lnTo>
                      <a:pt x="898" y="541"/>
                    </a:lnTo>
                    <a:lnTo>
                      <a:pt x="892" y="541"/>
                    </a:lnTo>
                    <a:lnTo>
                      <a:pt x="892" y="535"/>
                    </a:lnTo>
                    <a:lnTo>
                      <a:pt x="886" y="535"/>
                    </a:lnTo>
                    <a:lnTo>
                      <a:pt x="886" y="541"/>
                    </a:lnTo>
                    <a:lnTo>
                      <a:pt x="886" y="535"/>
                    </a:lnTo>
                    <a:lnTo>
                      <a:pt x="892" y="541"/>
                    </a:lnTo>
                    <a:lnTo>
                      <a:pt x="898" y="541"/>
                    </a:lnTo>
                    <a:lnTo>
                      <a:pt x="898" y="547"/>
                    </a:lnTo>
                    <a:lnTo>
                      <a:pt x="898" y="552"/>
                    </a:lnTo>
                    <a:lnTo>
                      <a:pt x="898" y="547"/>
                    </a:lnTo>
                    <a:lnTo>
                      <a:pt x="892" y="547"/>
                    </a:lnTo>
                    <a:lnTo>
                      <a:pt x="892" y="552"/>
                    </a:lnTo>
                    <a:lnTo>
                      <a:pt x="898" y="552"/>
                    </a:lnTo>
                    <a:lnTo>
                      <a:pt x="904" y="558"/>
                    </a:lnTo>
                    <a:lnTo>
                      <a:pt x="898" y="558"/>
                    </a:lnTo>
                    <a:lnTo>
                      <a:pt x="904" y="558"/>
                    </a:lnTo>
                    <a:lnTo>
                      <a:pt x="898" y="558"/>
                    </a:lnTo>
                    <a:lnTo>
                      <a:pt x="898" y="564"/>
                    </a:lnTo>
                    <a:lnTo>
                      <a:pt x="904" y="564"/>
                    </a:lnTo>
                    <a:lnTo>
                      <a:pt x="904" y="558"/>
                    </a:lnTo>
                    <a:lnTo>
                      <a:pt x="904" y="552"/>
                    </a:lnTo>
                    <a:lnTo>
                      <a:pt x="909" y="552"/>
                    </a:lnTo>
                    <a:lnTo>
                      <a:pt x="909" y="558"/>
                    </a:lnTo>
                    <a:lnTo>
                      <a:pt x="909" y="564"/>
                    </a:lnTo>
                    <a:lnTo>
                      <a:pt x="915" y="564"/>
                    </a:lnTo>
                    <a:lnTo>
                      <a:pt x="921" y="564"/>
                    </a:lnTo>
                    <a:lnTo>
                      <a:pt x="921" y="570"/>
                    </a:lnTo>
                    <a:lnTo>
                      <a:pt x="921" y="575"/>
                    </a:lnTo>
                    <a:lnTo>
                      <a:pt x="921" y="570"/>
                    </a:lnTo>
                    <a:lnTo>
                      <a:pt x="921" y="575"/>
                    </a:lnTo>
                    <a:lnTo>
                      <a:pt x="915" y="575"/>
                    </a:lnTo>
                    <a:lnTo>
                      <a:pt x="921" y="575"/>
                    </a:lnTo>
                    <a:lnTo>
                      <a:pt x="921" y="581"/>
                    </a:lnTo>
                    <a:lnTo>
                      <a:pt x="921" y="587"/>
                    </a:lnTo>
                    <a:lnTo>
                      <a:pt x="921" y="593"/>
                    </a:lnTo>
                    <a:lnTo>
                      <a:pt x="915" y="593"/>
                    </a:lnTo>
                    <a:lnTo>
                      <a:pt x="915" y="598"/>
                    </a:lnTo>
                    <a:lnTo>
                      <a:pt x="909" y="604"/>
                    </a:lnTo>
                    <a:lnTo>
                      <a:pt x="909" y="610"/>
                    </a:lnTo>
                    <a:lnTo>
                      <a:pt x="904" y="610"/>
                    </a:lnTo>
                    <a:lnTo>
                      <a:pt x="909" y="610"/>
                    </a:lnTo>
                    <a:lnTo>
                      <a:pt x="904" y="610"/>
                    </a:lnTo>
                    <a:lnTo>
                      <a:pt x="904" y="616"/>
                    </a:lnTo>
                    <a:lnTo>
                      <a:pt x="898" y="621"/>
                    </a:lnTo>
                    <a:lnTo>
                      <a:pt x="898" y="616"/>
                    </a:lnTo>
                    <a:lnTo>
                      <a:pt x="898" y="621"/>
                    </a:lnTo>
                    <a:lnTo>
                      <a:pt x="892" y="621"/>
                    </a:lnTo>
                    <a:lnTo>
                      <a:pt x="892" y="627"/>
                    </a:lnTo>
                    <a:lnTo>
                      <a:pt x="886" y="633"/>
                    </a:lnTo>
                    <a:lnTo>
                      <a:pt x="886" y="639"/>
                    </a:lnTo>
                    <a:lnTo>
                      <a:pt x="886" y="644"/>
                    </a:lnTo>
                    <a:lnTo>
                      <a:pt x="881" y="644"/>
                    </a:lnTo>
                    <a:lnTo>
                      <a:pt x="881" y="639"/>
                    </a:lnTo>
                    <a:lnTo>
                      <a:pt x="875" y="639"/>
                    </a:lnTo>
                    <a:lnTo>
                      <a:pt x="875" y="644"/>
                    </a:lnTo>
                    <a:lnTo>
                      <a:pt x="869" y="644"/>
                    </a:lnTo>
                    <a:lnTo>
                      <a:pt x="869" y="650"/>
                    </a:lnTo>
                    <a:lnTo>
                      <a:pt x="869" y="656"/>
                    </a:lnTo>
                    <a:lnTo>
                      <a:pt x="863" y="656"/>
                    </a:lnTo>
                    <a:lnTo>
                      <a:pt x="858" y="662"/>
                    </a:lnTo>
                    <a:lnTo>
                      <a:pt x="852" y="662"/>
                    </a:lnTo>
                    <a:lnTo>
                      <a:pt x="852" y="656"/>
                    </a:lnTo>
                    <a:lnTo>
                      <a:pt x="852" y="662"/>
                    </a:lnTo>
                    <a:lnTo>
                      <a:pt x="846" y="662"/>
                    </a:lnTo>
                    <a:lnTo>
                      <a:pt x="852" y="662"/>
                    </a:lnTo>
                    <a:lnTo>
                      <a:pt x="852" y="667"/>
                    </a:lnTo>
                    <a:lnTo>
                      <a:pt x="846" y="673"/>
                    </a:lnTo>
                    <a:lnTo>
                      <a:pt x="846" y="667"/>
                    </a:lnTo>
                    <a:lnTo>
                      <a:pt x="846" y="673"/>
                    </a:lnTo>
                    <a:lnTo>
                      <a:pt x="840" y="673"/>
                    </a:lnTo>
                    <a:lnTo>
                      <a:pt x="840" y="679"/>
                    </a:lnTo>
                    <a:lnTo>
                      <a:pt x="840" y="673"/>
                    </a:lnTo>
                    <a:lnTo>
                      <a:pt x="835" y="673"/>
                    </a:lnTo>
                    <a:lnTo>
                      <a:pt x="835" y="679"/>
                    </a:lnTo>
                    <a:lnTo>
                      <a:pt x="835" y="673"/>
                    </a:lnTo>
                    <a:lnTo>
                      <a:pt x="835" y="679"/>
                    </a:lnTo>
                    <a:lnTo>
                      <a:pt x="829" y="679"/>
                    </a:lnTo>
                    <a:lnTo>
                      <a:pt x="835" y="679"/>
                    </a:lnTo>
                    <a:lnTo>
                      <a:pt x="840" y="679"/>
                    </a:lnTo>
                    <a:lnTo>
                      <a:pt x="840" y="673"/>
                    </a:lnTo>
                    <a:lnTo>
                      <a:pt x="840" y="679"/>
                    </a:lnTo>
                    <a:lnTo>
                      <a:pt x="846" y="679"/>
                    </a:lnTo>
                    <a:lnTo>
                      <a:pt x="846" y="685"/>
                    </a:lnTo>
                    <a:lnTo>
                      <a:pt x="840" y="685"/>
                    </a:lnTo>
                    <a:lnTo>
                      <a:pt x="840" y="690"/>
                    </a:lnTo>
                    <a:lnTo>
                      <a:pt x="835" y="690"/>
                    </a:lnTo>
                    <a:lnTo>
                      <a:pt x="835" y="696"/>
                    </a:lnTo>
                    <a:lnTo>
                      <a:pt x="829" y="696"/>
                    </a:lnTo>
                    <a:lnTo>
                      <a:pt x="823" y="702"/>
                    </a:lnTo>
                    <a:lnTo>
                      <a:pt x="823" y="708"/>
                    </a:lnTo>
                    <a:lnTo>
                      <a:pt x="817" y="708"/>
                    </a:lnTo>
                    <a:lnTo>
                      <a:pt x="817" y="714"/>
                    </a:lnTo>
                    <a:lnTo>
                      <a:pt x="817" y="719"/>
                    </a:lnTo>
                    <a:lnTo>
                      <a:pt x="811" y="719"/>
                    </a:lnTo>
                    <a:lnTo>
                      <a:pt x="811" y="725"/>
                    </a:lnTo>
                    <a:lnTo>
                      <a:pt x="811" y="719"/>
                    </a:lnTo>
                    <a:lnTo>
                      <a:pt x="806" y="719"/>
                    </a:lnTo>
                    <a:lnTo>
                      <a:pt x="811" y="719"/>
                    </a:lnTo>
                    <a:lnTo>
                      <a:pt x="811" y="725"/>
                    </a:lnTo>
                    <a:lnTo>
                      <a:pt x="811" y="731"/>
                    </a:lnTo>
                    <a:lnTo>
                      <a:pt x="806" y="731"/>
                    </a:lnTo>
                    <a:lnTo>
                      <a:pt x="806" y="737"/>
                    </a:lnTo>
                    <a:lnTo>
                      <a:pt x="800" y="737"/>
                    </a:lnTo>
                    <a:lnTo>
                      <a:pt x="794" y="737"/>
                    </a:lnTo>
                    <a:lnTo>
                      <a:pt x="788" y="737"/>
                    </a:lnTo>
                    <a:lnTo>
                      <a:pt x="788" y="742"/>
                    </a:lnTo>
                    <a:lnTo>
                      <a:pt x="783" y="742"/>
                    </a:lnTo>
                    <a:lnTo>
                      <a:pt x="783" y="737"/>
                    </a:lnTo>
                    <a:lnTo>
                      <a:pt x="783" y="742"/>
                    </a:lnTo>
                    <a:lnTo>
                      <a:pt x="777" y="742"/>
                    </a:lnTo>
                    <a:lnTo>
                      <a:pt x="777" y="737"/>
                    </a:lnTo>
                    <a:lnTo>
                      <a:pt x="771" y="737"/>
                    </a:lnTo>
                    <a:lnTo>
                      <a:pt x="765" y="737"/>
                    </a:lnTo>
                    <a:lnTo>
                      <a:pt x="760" y="737"/>
                    </a:lnTo>
                    <a:lnTo>
                      <a:pt x="754" y="737"/>
                    </a:lnTo>
                    <a:lnTo>
                      <a:pt x="760" y="742"/>
                    </a:lnTo>
                    <a:lnTo>
                      <a:pt x="765" y="742"/>
                    </a:lnTo>
                    <a:lnTo>
                      <a:pt x="771" y="742"/>
                    </a:lnTo>
                    <a:lnTo>
                      <a:pt x="777" y="742"/>
                    </a:lnTo>
                    <a:lnTo>
                      <a:pt x="777" y="748"/>
                    </a:lnTo>
                    <a:lnTo>
                      <a:pt x="777" y="754"/>
                    </a:lnTo>
                    <a:lnTo>
                      <a:pt x="771" y="754"/>
                    </a:lnTo>
                    <a:lnTo>
                      <a:pt x="771" y="760"/>
                    </a:lnTo>
                    <a:lnTo>
                      <a:pt x="771" y="765"/>
                    </a:lnTo>
                    <a:lnTo>
                      <a:pt x="765" y="765"/>
                    </a:lnTo>
                    <a:lnTo>
                      <a:pt x="760" y="765"/>
                    </a:lnTo>
                    <a:lnTo>
                      <a:pt x="754" y="771"/>
                    </a:lnTo>
                    <a:lnTo>
                      <a:pt x="754" y="777"/>
                    </a:lnTo>
                    <a:lnTo>
                      <a:pt x="754" y="783"/>
                    </a:lnTo>
                    <a:lnTo>
                      <a:pt x="754" y="777"/>
                    </a:lnTo>
                    <a:lnTo>
                      <a:pt x="754" y="783"/>
                    </a:lnTo>
                    <a:lnTo>
                      <a:pt x="748" y="783"/>
                    </a:lnTo>
                    <a:lnTo>
                      <a:pt x="748" y="788"/>
                    </a:lnTo>
                    <a:lnTo>
                      <a:pt x="748" y="794"/>
                    </a:lnTo>
                    <a:lnTo>
                      <a:pt x="748" y="800"/>
                    </a:lnTo>
                    <a:lnTo>
                      <a:pt x="742" y="806"/>
                    </a:lnTo>
                    <a:lnTo>
                      <a:pt x="737" y="811"/>
                    </a:lnTo>
                    <a:lnTo>
                      <a:pt x="731" y="811"/>
                    </a:lnTo>
                    <a:lnTo>
                      <a:pt x="737" y="817"/>
                    </a:lnTo>
                    <a:lnTo>
                      <a:pt x="742" y="817"/>
                    </a:lnTo>
                    <a:lnTo>
                      <a:pt x="742" y="811"/>
                    </a:lnTo>
                    <a:lnTo>
                      <a:pt x="748" y="811"/>
                    </a:lnTo>
                    <a:lnTo>
                      <a:pt x="748" y="806"/>
                    </a:lnTo>
                    <a:lnTo>
                      <a:pt x="754" y="806"/>
                    </a:lnTo>
                    <a:lnTo>
                      <a:pt x="748" y="806"/>
                    </a:lnTo>
                    <a:lnTo>
                      <a:pt x="754" y="800"/>
                    </a:lnTo>
                    <a:lnTo>
                      <a:pt x="760" y="794"/>
                    </a:lnTo>
                    <a:lnTo>
                      <a:pt x="760" y="788"/>
                    </a:lnTo>
                    <a:lnTo>
                      <a:pt x="754" y="783"/>
                    </a:lnTo>
                    <a:lnTo>
                      <a:pt x="760" y="783"/>
                    </a:lnTo>
                    <a:lnTo>
                      <a:pt x="760" y="777"/>
                    </a:lnTo>
                    <a:lnTo>
                      <a:pt x="765" y="777"/>
                    </a:lnTo>
                    <a:lnTo>
                      <a:pt x="765" y="783"/>
                    </a:lnTo>
                    <a:lnTo>
                      <a:pt x="771" y="783"/>
                    </a:lnTo>
                    <a:lnTo>
                      <a:pt x="777" y="783"/>
                    </a:lnTo>
                    <a:lnTo>
                      <a:pt x="783" y="777"/>
                    </a:lnTo>
                    <a:lnTo>
                      <a:pt x="783" y="783"/>
                    </a:lnTo>
                    <a:lnTo>
                      <a:pt x="788" y="783"/>
                    </a:lnTo>
                    <a:lnTo>
                      <a:pt x="794" y="783"/>
                    </a:lnTo>
                    <a:lnTo>
                      <a:pt x="800" y="777"/>
                    </a:lnTo>
                    <a:lnTo>
                      <a:pt x="800" y="771"/>
                    </a:lnTo>
                    <a:lnTo>
                      <a:pt x="806" y="771"/>
                    </a:lnTo>
                    <a:lnTo>
                      <a:pt x="806" y="777"/>
                    </a:lnTo>
                    <a:lnTo>
                      <a:pt x="806" y="783"/>
                    </a:lnTo>
                    <a:lnTo>
                      <a:pt x="811" y="783"/>
                    </a:lnTo>
                    <a:lnTo>
                      <a:pt x="817" y="783"/>
                    </a:lnTo>
                    <a:lnTo>
                      <a:pt x="811" y="783"/>
                    </a:lnTo>
                    <a:lnTo>
                      <a:pt x="811" y="777"/>
                    </a:lnTo>
                    <a:lnTo>
                      <a:pt x="811" y="771"/>
                    </a:lnTo>
                    <a:lnTo>
                      <a:pt x="817" y="771"/>
                    </a:lnTo>
                    <a:lnTo>
                      <a:pt x="811" y="771"/>
                    </a:lnTo>
                    <a:lnTo>
                      <a:pt x="806" y="771"/>
                    </a:lnTo>
                    <a:lnTo>
                      <a:pt x="806" y="765"/>
                    </a:lnTo>
                    <a:lnTo>
                      <a:pt x="811" y="765"/>
                    </a:lnTo>
                    <a:lnTo>
                      <a:pt x="817" y="765"/>
                    </a:lnTo>
                    <a:lnTo>
                      <a:pt x="823" y="760"/>
                    </a:lnTo>
                    <a:lnTo>
                      <a:pt x="829" y="760"/>
                    </a:lnTo>
                    <a:lnTo>
                      <a:pt x="835" y="760"/>
                    </a:lnTo>
                    <a:lnTo>
                      <a:pt x="835" y="754"/>
                    </a:lnTo>
                    <a:lnTo>
                      <a:pt x="829" y="754"/>
                    </a:lnTo>
                    <a:lnTo>
                      <a:pt x="835" y="754"/>
                    </a:lnTo>
                    <a:lnTo>
                      <a:pt x="829" y="754"/>
                    </a:lnTo>
                    <a:lnTo>
                      <a:pt x="835" y="754"/>
                    </a:lnTo>
                    <a:lnTo>
                      <a:pt x="835" y="760"/>
                    </a:lnTo>
                    <a:lnTo>
                      <a:pt x="835" y="754"/>
                    </a:lnTo>
                    <a:lnTo>
                      <a:pt x="840" y="754"/>
                    </a:lnTo>
                    <a:lnTo>
                      <a:pt x="835" y="754"/>
                    </a:lnTo>
                    <a:lnTo>
                      <a:pt x="840" y="754"/>
                    </a:lnTo>
                    <a:lnTo>
                      <a:pt x="846" y="754"/>
                    </a:lnTo>
                    <a:lnTo>
                      <a:pt x="846" y="748"/>
                    </a:lnTo>
                    <a:lnTo>
                      <a:pt x="852" y="748"/>
                    </a:lnTo>
                    <a:lnTo>
                      <a:pt x="852" y="742"/>
                    </a:lnTo>
                    <a:lnTo>
                      <a:pt x="858" y="742"/>
                    </a:lnTo>
                    <a:lnTo>
                      <a:pt x="858" y="737"/>
                    </a:lnTo>
                    <a:lnTo>
                      <a:pt x="863" y="737"/>
                    </a:lnTo>
                    <a:lnTo>
                      <a:pt x="863" y="731"/>
                    </a:lnTo>
                    <a:lnTo>
                      <a:pt x="869" y="731"/>
                    </a:lnTo>
                    <a:lnTo>
                      <a:pt x="869" y="725"/>
                    </a:lnTo>
                    <a:lnTo>
                      <a:pt x="869" y="731"/>
                    </a:lnTo>
                    <a:lnTo>
                      <a:pt x="875" y="731"/>
                    </a:lnTo>
                    <a:lnTo>
                      <a:pt x="881" y="731"/>
                    </a:lnTo>
                    <a:lnTo>
                      <a:pt x="881" y="737"/>
                    </a:lnTo>
                    <a:lnTo>
                      <a:pt x="875" y="737"/>
                    </a:lnTo>
                    <a:lnTo>
                      <a:pt x="875" y="742"/>
                    </a:lnTo>
                    <a:lnTo>
                      <a:pt x="875" y="737"/>
                    </a:lnTo>
                    <a:lnTo>
                      <a:pt x="869" y="737"/>
                    </a:lnTo>
                    <a:lnTo>
                      <a:pt x="869" y="742"/>
                    </a:lnTo>
                    <a:lnTo>
                      <a:pt x="869" y="748"/>
                    </a:lnTo>
                    <a:lnTo>
                      <a:pt x="863" y="748"/>
                    </a:lnTo>
                    <a:lnTo>
                      <a:pt x="863" y="754"/>
                    </a:lnTo>
                    <a:lnTo>
                      <a:pt x="858" y="754"/>
                    </a:lnTo>
                    <a:lnTo>
                      <a:pt x="852" y="754"/>
                    </a:lnTo>
                    <a:lnTo>
                      <a:pt x="852" y="760"/>
                    </a:lnTo>
                    <a:lnTo>
                      <a:pt x="858" y="760"/>
                    </a:lnTo>
                    <a:lnTo>
                      <a:pt x="863" y="760"/>
                    </a:lnTo>
                    <a:lnTo>
                      <a:pt x="863" y="765"/>
                    </a:lnTo>
                    <a:lnTo>
                      <a:pt x="863" y="771"/>
                    </a:lnTo>
                    <a:lnTo>
                      <a:pt x="858" y="771"/>
                    </a:lnTo>
                    <a:lnTo>
                      <a:pt x="858" y="777"/>
                    </a:lnTo>
                    <a:lnTo>
                      <a:pt x="863" y="777"/>
                    </a:lnTo>
                    <a:lnTo>
                      <a:pt x="869" y="777"/>
                    </a:lnTo>
                    <a:lnTo>
                      <a:pt x="875" y="777"/>
                    </a:lnTo>
                    <a:lnTo>
                      <a:pt x="869" y="777"/>
                    </a:lnTo>
                    <a:lnTo>
                      <a:pt x="869" y="783"/>
                    </a:lnTo>
                    <a:lnTo>
                      <a:pt x="875" y="783"/>
                    </a:lnTo>
                    <a:lnTo>
                      <a:pt x="875" y="788"/>
                    </a:lnTo>
                    <a:lnTo>
                      <a:pt x="869" y="788"/>
                    </a:lnTo>
                    <a:lnTo>
                      <a:pt x="869" y="794"/>
                    </a:lnTo>
                    <a:lnTo>
                      <a:pt x="875" y="794"/>
                    </a:lnTo>
                    <a:lnTo>
                      <a:pt x="869" y="794"/>
                    </a:lnTo>
                    <a:lnTo>
                      <a:pt x="869" y="800"/>
                    </a:lnTo>
                    <a:lnTo>
                      <a:pt x="869" y="806"/>
                    </a:lnTo>
                    <a:lnTo>
                      <a:pt x="869" y="811"/>
                    </a:lnTo>
                    <a:lnTo>
                      <a:pt x="869" y="817"/>
                    </a:lnTo>
                    <a:lnTo>
                      <a:pt x="875" y="817"/>
                    </a:lnTo>
                    <a:lnTo>
                      <a:pt x="875" y="823"/>
                    </a:lnTo>
                    <a:lnTo>
                      <a:pt x="881" y="823"/>
                    </a:lnTo>
                    <a:lnTo>
                      <a:pt x="886" y="823"/>
                    </a:lnTo>
                    <a:lnTo>
                      <a:pt x="886" y="829"/>
                    </a:lnTo>
                    <a:lnTo>
                      <a:pt x="886" y="834"/>
                    </a:lnTo>
                    <a:lnTo>
                      <a:pt x="881" y="834"/>
                    </a:lnTo>
                    <a:lnTo>
                      <a:pt x="881" y="840"/>
                    </a:lnTo>
                    <a:lnTo>
                      <a:pt x="886" y="840"/>
                    </a:lnTo>
                    <a:lnTo>
                      <a:pt x="886" y="846"/>
                    </a:lnTo>
                    <a:lnTo>
                      <a:pt x="892" y="846"/>
                    </a:lnTo>
                    <a:lnTo>
                      <a:pt x="898" y="846"/>
                    </a:lnTo>
                    <a:lnTo>
                      <a:pt x="898" y="852"/>
                    </a:lnTo>
                    <a:lnTo>
                      <a:pt x="898" y="857"/>
                    </a:lnTo>
                    <a:lnTo>
                      <a:pt x="904" y="857"/>
                    </a:lnTo>
                    <a:lnTo>
                      <a:pt x="909" y="857"/>
                    </a:lnTo>
                    <a:lnTo>
                      <a:pt x="909" y="863"/>
                    </a:lnTo>
                    <a:lnTo>
                      <a:pt x="909" y="869"/>
                    </a:lnTo>
                    <a:lnTo>
                      <a:pt x="915" y="921"/>
                    </a:lnTo>
                    <a:lnTo>
                      <a:pt x="921" y="921"/>
                    </a:lnTo>
                    <a:lnTo>
                      <a:pt x="921" y="926"/>
                    </a:lnTo>
                    <a:lnTo>
                      <a:pt x="927" y="926"/>
                    </a:lnTo>
                    <a:lnTo>
                      <a:pt x="927" y="932"/>
                    </a:lnTo>
                    <a:lnTo>
                      <a:pt x="932" y="926"/>
                    </a:lnTo>
                    <a:lnTo>
                      <a:pt x="932" y="932"/>
                    </a:lnTo>
                    <a:lnTo>
                      <a:pt x="932" y="938"/>
                    </a:lnTo>
                    <a:lnTo>
                      <a:pt x="932" y="944"/>
                    </a:lnTo>
                    <a:lnTo>
                      <a:pt x="927" y="949"/>
                    </a:lnTo>
                    <a:lnTo>
                      <a:pt x="927" y="955"/>
                    </a:lnTo>
                    <a:lnTo>
                      <a:pt x="921" y="955"/>
                    </a:lnTo>
                    <a:lnTo>
                      <a:pt x="921" y="949"/>
                    </a:lnTo>
                    <a:lnTo>
                      <a:pt x="915" y="949"/>
                    </a:lnTo>
                    <a:lnTo>
                      <a:pt x="915" y="955"/>
                    </a:lnTo>
                    <a:lnTo>
                      <a:pt x="909" y="955"/>
                    </a:lnTo>
                    <a:lnTo>
                      <a:pt x="909" y="961"/>
                    </a:lnTo>
                    <a:lnTo>
                      <a:pt x="904" y="961"/>
                    </a:lnTo>
                    <a:lnTo>
                      <a:pt x="904" y="967"/>
                    </a:lnTo>
                    <a:lnTo>
                      <a:pt x="898" y="967"/>
                    </a:lnTo>
                    <a:lnTo>
                      <a:pt x="892" y="967"/>
                    </a:lnTo>
                    <a:lnTo>
                      <a:pt x="892" y="972"/>
                    </a:lnTo>
                    <a:lnTo>
                      <a:pt x="886" y="972"/>
                    </a:lnTo>
                    <a:lnTo>
                      <a:pt x="881" y="972"/>
                    </a:lnTo>
                    <a:lnTo>
                      <a:pt x="881" y="978"/>
                    </a:lnTo>
                    <a:lnTo>
                      <a:pt x="875" y="984"/>
                    </a:lnTo>
                    <a:lnTo>
                      <a:pt x="869" y="984"/>
                    </a:lnTo>
                    <a:lnTo>
                      <a:pt x="869" y="990"/>
                    </a:lnTo>
                    <a:lnTo>
                      <a:pt x="869" y="996"/>
                    </a:lnTo>
                    <a:lnTo>
                      <a:pt x="869" y="1001"/>
                    </a:lnTo>
                    <a:lnTo>
                      <a:pt x="875" y="1007"/>
                    </a:lnTo>
                    <a:lnTo>
                      <a:pt x="869" y="1007"/>
                    </a:lnTo>
                    <a:lnTo>
                      <a:pt x="863" y="1007"/>
                    </a:lnTo>
                    <a:lnTo>
                      <a:pt x="863" y="1013"/>
                    </a:lnTo>
                    <a:lnTo>
                      <a:pt x="858" y="1013"/>
                    </a:lnTo>
                    <a:lnTo>
                      <a:pt x="852" y="1013"/>
                    </a:lnTo>
                    <a:lnTo>
                      <a:pt x="858" y="1013"/>
                    </a:lnTo>
                    <a:lnTo>
                      <a:pt x="858" y="1019"/>
                    </a:lnTo>
                    <a:lnTo>
                      <a:pt x="852" y="1024"/>
                    </a:lnTo>
                    <a:lnTo>
                      <a:pt x="846" y="1024"/>
                    </a:lnTo>
                    <a:lnTo>
                      <a:pt x="846" y="1030"/>
                    </a:lnTo>
                    <a:lnTo>
                      <a:pt x="852" y="1030"/>
                    </a:lnTo>
                    <a:lnTo>
                      <a:pt x="852" y="1036"/>
                    </a:lnTo>
                    <a:lnTo>
                      <a:pt x="852" y="1042"/>
                    </a:lnTo>
                    <a:lnTo>
                      <a:pt x="858" y="1042"/>
                    </a:lnTo>
                    <a:lnTo>
                      <a:pt x="852" y="1047"/>
                    </a:lnTo>
                    <a:lnTo>
                      <a:pt x="852" y="1053"/>
                    </a:lnTo>
                    <a:lnTo>
                      <a:pt x="852" y="1059"/>
                    </a:lnTo>
                    <a:lnTo>
                      <a:pt x="846" y="1059"/>
                    </a:lnTo>
                    <a:lnTo>
                      <a:pt x="846" y="1065"/>
                    </a:lnTo>
                    <a:lnTo>
                      <a:pt x="840" y="1065"/>
                    </a:lnTo>
                    <a:lnTo>
                      <a:pt x="840" y="1059"/>
                    </a:lnTo>
                    <a:lnTo>
                      <a:pt x="835" y="1059"/>
                    </a:lnTo>
                    <a:lnTo>
                      <a:pt x="829" y="1059"/>
                    </a:lnTo>
                    <a:lnTo>
                      <a:pt x="823" y="1059"/>
                    </a:lnTo>
                    <a:lnTo>
                      <a:pt x="817" y="1059"/>
                    </a:lnTo>
                    <a:lnTo>
                      <a:pt x="811" y="1059"/>
                    </a:lnTo>
                    <a:lnTo>
                      <a:pt x="811" y="1065"/>
                    </a:lnTo>
                    <a:lnTo>
                      <a:pt x="811" y="1070"/>
                    </a:lnTo>
                    <a:lnTo>
                      <a:pt x="806" y="1070"/>
                    </a:lnTo>
                    <a:lnTo>
                      <a:pt x="800" y="1070"/>
                    </a:lnTo>
                    <a:lnTo>
                      <a:pt x="800" y="1076"/>
                    </a:lnTo>
                    <a:lnTo>
                      <a:pt x="788" y="1076"/>
                    </a:lnTo>
                    <a:lnTo>
                      <a:pt x="788" y="1082"/>
                    </a:lnTo>
                    <a:lnTo>
                      <a:pt x="783" y="1082"/>
                    </a:lnTo>
                    <a:lnTo>
                      <a:pt x="777" y="1082"/>
                    </a:lnTo>
                    <a:lnTo>
                      <a:pt x="771" y="1082"/>
                    </a:lnTo>
                    <a:lnTo>
                      <a:pt x="765" y="1082"/>
                    </a:lnTo>
                    <a:lnTo>
                      <a:pt x="765" y="1088"/>
                    </a:lnTo>
                    <a:lnTo>
                      <a:pt x="760" y="1082"/>
                    </a:lnTo>
                    <a:lnTo>
                      <a:pt x="760" y="1088"/>
                    </a:lnTo>
                    <a:lnTo>
                      <a:pt x="754" y="1088"/>
                    </a:lnTo>
                    <a:lnTo>
                      <a:pt x="748" y="1088"/>
                    </a:lnTo>
                    <a:lnTo>
                      <a:pt x="748" y="1093"/>
                    </a:lnTo>
                    <a:lnTo>
                      <a:pt x="748" y="1099"/>
                    </a:lnTo>
                    <a:lnTo>
                      <a:pt x="742" y="1099"/>
                    </a:lnTo>
                    <a:lnTo>
                      <a:pt x="737" y="1099"/>
                    </a:lnTo>
                    <a:lnTo>
                      <a:pt x="737" y="1093"/>
                    </a:lnTo>
                    <a:lnTo>
                      <a:pt x="731" y="1093"/>
                    </a:lnTo>
                    <a:lnTo>
                      <a:pt x="725" y="1093"/>
                    </a:lnTo>
                    <a:lnTo>
                      <a:pt x="719" y="1088"/>
                    </a:lnTo>
                    <a:lnTo>
                      <a:pt x="719" y="1093"/>
                    </a:lnTo>
                    <a:lnTo>
                      <a:pt x="714" y="1093"/>
                    </a:lnTo>
                    <a:lnTo>
                      <a:pt x="714" y="1088"/>
                    </a:lnTo>
                    <a:lnTo>
                      <a:pt x="708" y="1088"/>
                    </a:lnTo>
                    <a:lnTo>
                      <a:pt x="708" y="1093"/>
                    </a:lnTo>
                    <a:lnTo>
                      <a:pt x="708" y="1099"/>
                    </a:lnTo>
                    <a:lnTo>
                      <a:pt x="702" y="1099"/>
                    </a:lnTo>
                    <a:lnTo>
                      <a:pt x="696" y="1099"/>
                    </a:lnTo>
                    <a:lnTo>
                      <a:pt x="696" y="1105"/>
                    </a:lnTo>
                    <a:lnTo>
                      <a:pt x="691" y="1105"/>
                    </a:lnTo>
                    <a:lnTo>
                      <a:pt x="691" y="1099"/>
                    </a:lnTo>
                    <a:lnTo>
                      <a:pt x="685" y="1099"/>
                    </a:lnTo>
                    <a:lnTo>
                      <a:pt x="685" y="1093"/>
                    </a:lnTo>
                    <a:lnTo>
                      <a:pt x="679" y="1093"/>
                    </a:lnTo>
                    <a:lnTo>
                      <a:pt x="673" y="1093"/>
                    </a:lnTo>
                    <a:lnTo>
                      <a:pt x="668" y="1099"/>
                    </a:lnTo>
                    <a:lnTo>
                      <a:pt x="662" y="1099"/>
                    </a:lnTo>
                    <a:lnTo>
                      <a:pt x="662" y="1093"/>
                    </a:lnTo>
                    <a:lnTo>
                      <a:pt x="656" y="1093"/>
                    </a:lnTo>
                    <a:lnTo>
                      <a:pt x="650" y="1093"/>
                    </a:lnTo>
                    <a:lnTo>
                      <a:pt x="650" y="1088"/>
                    </a:lnTo>
                    <a:lnTo>
                      <a:pt x="645" y="1088"/>
                    </a:lnTo>
                    <a:lnTo>
                      <a:pt x="645" y="1082"/>
                    </a:lnTo>
                    <a:lnTo>
                      <a:pt x="639" y="1082"/>
                    </a:lnTo>
                    <a:lnTo>
                      <a:pt x="639" y="1076"/>
                    </a:lnTo>
                    <a:lnTo>
                      <a:pt x="633" y="1076"/>
                    </a:lnTo>
                    <a:lnTo>
                      <a:pt x="627" y="1076"/>
                    </a:lnTo>
                    <a:lnTo>
                      <a:pt x="627" y="1082"/>
                    </a:lnTo>
                    <a:lnTo>
                      <a:pt x="627" y="1076"/>
                    </a:lnTo>
                    <a:lnTo>
                      <a:pt x="622" y="1076"/>
                    </a:lnTo>
                    <a:lnTo>
                      <a:pt x="616" y="1076"/>
                    </a:lnTo>
                    <a:lnTo>
                      <a:pt x="610" y="1076"/>
                    </a:lnTo>
                    <a:lnTo>
                      <a:pt x="610" y="1070"/>
                    </a:lnTo>
                    <a:lnTo>
                      <a:pt x="604" y="1070"/>
                    </a:lnTo>
                    <a:lnTo>
                      <a:pt x="604" y="1076"/>
                    </a:lnTo>
                    <a:lnTo>
                      <a:pt x="599" y="1076"/>
                    </a:lnTo>
                    <a:lnTo>
                      <a:pt x="599" y="1082"/>
                    </a:lnTo>
                    <a:lnTo>
                      <a:pt x="599" y="1076"/>
                    </a:lnTo>
                    <a:lnTo>
                      <a:pt x="593" y="1076"/>
                    </a:lnTo>
                    <a:lnTo>
                      <a:pt x="593" y="1070"/>
                    </a:lnTo>
                    <a:lnTo>
                      <a:pt x="599" y="1070"/>
                    </a:lnTo>
                    <a:lnTo>
                      <a:pt x="599" y="1065"/>
                    </a:lnTo>
                    <a:lnTo>
                      <a:pt x="593" y="1065"/>
                    </a:lnTo>
                    <a:lnTo>
                      <a:pt x="599" y="1065"/>
                    </a:lnTo>
                    <a:lnTo>
                      <a:pt x="593" y="1065"/>
                    </a:lnTo>
                    <a:lnTo>
                      <a:pt x="593" y="1059"/>
                    </a:lnTo>
                    <a:lnTo>
                      <a:pt x="593" y="1053"/>
                    </a:lnTo>
                    <a:lnTo>
                      <a:pt x="587" y="1053"/>
                    </a:lnTo>
                    <a:lnTo>
                      <a:pt x="581" y="1047"/>
                    </a:lnTo>
                    <a:lnTo>
                      <a:pt x="581" y="1053"/>
                    </a:lnTo>
                    <a:lnTo>
                      <a:pt x="581" y="1047"/>
                    </a:lnTo>
                    <a:lnTo>
                      <a:pt x="576" y="1047"/>
                    </a:lnTo>
                    <a:lnTo>
                      <a:pt x="570" y="1047"/>
                    </a:lnTo>
                    <a:lnTo>
                      <a:pt x="564" y="1047"/>
                    </a:lnTo>
                    <a:lnTo>
                      <a:pt x="564" y="1053"/>
                    </a:lnTo>
                    <a:lnTo>
                      <a:pt x="570" y="1053"/>
                    </a:lnTo>
                    <a:lnTo>
                      <a:pt x="564" y="1053"/>
                    </a:lnTo>
                    <a:lnTo>
                      <a:pt x="564" y="1059"/>
                    </a:lnTo>
                    <a:lnTo>
                      <a:pt x="558" y="1059"/>
                    </a:lnTo>
                    <a:lnTo>
                      <a:pt x="553" y="1059"/>
                    </a:lnTo>
                    <a:lnTo>
                      <a:pt x="547" y="1059"/>
                    </a:lnTo>
                    <a:lnTo>
                      <a:pt x="541" y="1059"/>
                    </a:lnTo>
                    <a:lnTo>
                      <a:pt x="535" y="1053"/>
                    </a:lnTo>
                    <a:lnTo>
                      <a:pt x="529" y="1053"/>
                    </a:lnTo>
                    <a:lnTo>
                      <a:pt x="524" y="1053"/>
                    </a:lnTo>
                    <a:lnTo>
                      <a:pt x="524" y="1059"/>
                    </a:lnTo>
                    <a:lnTo>
                      <a:pt x="518" y="1065"/>
                    </a:lnTo>
                    <a:lnTo>
                      <a:pt x="518" y="1059"/>
                    </a:lnTo>
                    <a:lnTo>
                      <a:pt x="512" y="1059"/>
                    </a:lnTo>
                    <a:lnTo>
                      <a:pt x="506" y="1059"/>
                    </a:lnTo>
                    <a:lnTo>
                      <a:pt x="501" y="1065"/>
                    </a:lnTo>
                    <a:lnTo>
                      <a:pt x="506" y="1065"/>
                    </a:lnTo>
                    <a:lnTo>
                      <a:pt x="501" y="1065"/>
                    </a:lnTo>
                    <a:lnTo>
                      <a:pt x="501" y="1070"/>
                    </a:lnTo>
                    <a:lnTo>
                      <a:pt x="495" y="1070"/>
                    </a:lnTo>
                    <a:lnTo>
                      <a:pt x="489" y="1070"/>
                    </a:lnTo>
                    <a:lnTo>
                      <a:pt x="483" y="1070"/>
                    </a:lnTo>
                    <a:lnTo>
                      <a:pt x="483" y="1076"/>
                    </a:lnTo>
                    <a:lnTo>
                      <a:pt x="478" y="1076"/>
                    </a:lnTo>
                    <a:lnTo>
                      <a:pt x="478" y="1082"/>
                    </a:lnTo>
                    <a:lnTo>
                      <a:pt x="472" y="1082"/>
                    </a:lnTo>
                    <a:lnTo>
                      <a:pt x="466" y="1082"/>
                    </a:lnTo>
                    <a:lnTo>
                      <a:pt x="460" y="1088"/>
                    </a:lnTo>
                    <a:lnTo>
                      <a:pt x="455" y="1088"/>
                    </a:lnTo>
                    <a:lnTo>
                      <a:pt x="449" y="1088"/>
                    </a:lnTo>
                    <a:lnTo>
                      <a:pt x="443" y="1088"/>
                    </a:lnTo>
                    <a:lnTo>
                      <a:pt x="443" y="1093"/>
                    </a:lnTo>
                    <a:lnTo>
                      <a:pt x="437" y="1093"/>
                    </a:lnTo>
                    <a:lnTo>
                      <a:pt x="437" y="1099"/>
                    </a:lnTo>
                    <a:lnTo>
                      <a:pt x="432" y="1099"/>
                    </a:lnTo>
                    <a:lnTo>
                      <a:pt x="432" y="1105"/>
                    </a:lnTo>
                    <a:lnTo>
                      <a:pt x="432" y="1111"/>
                    </a:lnTo>
                    <a:lnTo>
                      <a:pt x="426" y="1111"/>
                    </a:lnTo>
                    <a:lnTo>
                      <a:pt x="426" y="1116"/>
                    </a:lnTo>
                    <a:lnTo>
                      <a:pt x="426" y="1111"/>
                    </a:lnTo>
                    <a:lnTo>
                      <a:pt x="426" y="1116"/>
                    </a:lnTo>
                    <a:lnTo>
                      <a:pt x="420" y="1116"/>
                    </a:lnTo>
                    <a:lnTo>
                      <a:pt x="420" y="1122"/>
                    </a:lnTo>
                    <a:lnTo>
                      <a:pt x="414" y="1122"/>
                    </a:lnTo>
                    <a:lnTo>
                      <a:pt x="414" y="1128"/>
                    </a:lnTo>
                    <a:lnTo>
                      <a:pt x="414" y="1134"/>
                    </a:lnTo>
                    <a:lnTo>
                      <a:pt x="409" y="1134"/>
                    </a:lnTo>
                    <a:lnTo>
                      <a:pt x="409" y="1139"/>
                    </a:lnTo>
                    <a:lnTo>
                      <a:pt x="403" y="1139"/>
                    </a:lnTo>
                    <a:lnTo>
                      <a:pt x="409" y="1145"/>
                    </a:lnTo>
                    <a:lnTo>
                      <a:pt x="409" y="1151"/>
                    </a:lnTo>
                    <a:lnTo>
                      <a:pt x="403" y="1151"/>
                    </a:lnTo>
                    <a:lnTo>
                      <a:pt x="403" y="1157"/>
                    </a:lnTo>
                    <a:lnTo>
                      <a:pt x="397" y="1157"/>
                    </a:lnTo>
                    <a:lnTo>
                      <a:pt x="391" y="1151"/>
                    </a:lnTo>
                    <a:lnTo>
                      <a:pt x="386" y="1151"/>
                    </a:lnTo>
                    <a:lnTo>
                      <a:pt x="380" y="1151"/>
                    </a:lnTo>
                    <a:lnTo>
                      <a:pt x="380" y="1145"/>
                    </a:lnTo>
                    <a:lnTo>
                      <a:pt x="374" y="1145"/>
                    </a:lnTo>
                    <a:lnTo>
                      <a:pt x="368" y="1145"/>
                    </a:lnTo>
                    <a:lnTo>
                      <a:pt x="368" y="1151"/>
                    </a:lnTo>
                    <a:lnTo>
                      <a:pt x="368" y="1157"/>
                    </a:lnTo>
                    <a:lnTo>
                      <a:pt x="363" y="1157"/>
                    </a:lnTo>
                    <a:lnTo>
                      <a:pt x="363" y="1162"/>
                    </a:lnTo>
                    <a:lnTo>
                      <a:pt x="357" y="1168"/>
                    </a:lnTo>
                    <a:lnTo>
                      <a:pt x="357" y="1174"/>
                    </a:lnTo>
                    <a:lnTo>
                      <a:pt x="351" y="1174"/>
                    </a:lnTo>
                    <a:lnTo>
                      <a:pt x="345" y="1180"/>
                    </a:lnTo>
                    <a:lnTo>
                      <a:pt x="340" y="1180"/>
                    </a:lnTo>
                    <a:lnTo>
                      <a:pt x="340" y="1185"/>
                    </a:lnTo>
                    <a:lnTo>
                      <a:pt x="334" y="1185"/>
                    </a:lnTo>
                    <a:lnTo>
                      <a:pt x="328" y="1185"/>
                    </a:lnTo>
                    <a:lnTo>
                      <a:pt x="328" y="1191"/>
                    </a:lnTo>
                    <a:lnTo>
                      <a:pt x="328" y="1197"/>
                    </a:lnTo>
                    <a:lnTo>
                      <a:pt x="322" y="1197"/>
                    </a:lnTo>
                    <a:lnTo>
                      <a:pt x="322" y="1203"/>
                    </a:lnTo>
                    <a:lnTo>
                      <a:pt x="322" y="1208"/>
                    </a:lnTo>
                    <a:lnTo>
                      <a:pt x="317" y="1208"/>
                    </a:lnTo>
                    <a:lnTo>
                      <a:pt x="317" y="1214"/>
                    </a:lnTo>
                    <a:lnTo>
                      <a:pt x="311" y="1214"/>
                    </a:lnTo>
                    <a:lnTo>
                      <a:pt x="305" y="1214"/>
                    </a:lnTo>
                    <a:lnTo>
                      <a:pt x="299" y="1214"/>
                    </a:lnTo>
                    <a:lnTo>
                      <a:pt x="294" y="1214"/>
                    </a:lnTo>
                    <a:lnTo>
                      <a:pt x="288" y="1214"/>
                    </a:lnTo>
                    <a:lnTo>
                      <a:pt x="282" y="1220"/>
                    </a:lnTo>
                    <a:lnTo>
                      <a:pt x="282" y="1214"/>
                    </a:lnTo>
                    <a:lnTo>
                      <a:pt x="276" y="1214"/>
                    </a:lnTo>
                    <a:lnTo>
                      <a:pt x="271" y="1208"/>
                    </a:lnTo>
                    <a:lnTo>
                      <a:pt x="265" y="1208"/>
                    </a:lnTo>
                    <a:lnTo>
                      <a:pt x="259" y="1208"/>
                    </a:lnTo>
                    <a:lnTo>
                      <a:pt x="253" y="1208"/>
                    </a:lnTo>
                    <a:lnTo>
                      <a:pt x="248" y="1208"/>
                    </a:lnTo>
                    <a:lnTo>
                      <a:pt x="248" y="1203"/>
                    </a:lnTo>
                    <a:lnTo>
                      <a:pt x="242" y="1203"/>
                    </a:lnTo>
                    <a:lnTo>
                      <a:pt x="242" y="1208"/>
                    </a:lnTo>
                    <a:lnTo>
                      <a:pt x="236" y="1208"/>
                    </a:lnTo>
                    <a:lnTo>
                      <a:pt x="230" y="1208"/>
                    </a:lnTo>
                    <a:lnTo>
                      <a:pt x="224" y="1203"/>
                    </a:lnTo>
                    <a:lnTo>
                      <a:pt x="224" y="1208"/>
                    </a:lnTo>
                    <a:lnTo>
                      <a:pt x="219" y="1208"/>
                    </a:lnTo>
                    <a:lnTo>
                      <a:pt x="219" y="1203"/>
                    </a:lnTo>
                    <a:lnTo>
                      <a:pt x="213" y="1203"/>
                    </a:lnTo>
                    <a:lnTo>
                      <a:pt x="207" y="1203"/>
                    </a:lnTo>
                    <a:lnTo>
                      <a:pt x="207" y="1197"/>
                    </a:lnTo>
                    <a:lnTo>
                      <a:pt x="201" y="1197"/>
                    </a:lnTo>
                    <a:lnTo>
                      <a:pt x="201" y="1203"/>
                    </a:lnTo>
                    <a:lnTo>
                      <a:pt x="190" y="1203"/>
                    </a:lnTo>
                    <a:lnTo>
                      <a:pt x="184" y="1203"/>
                    </a:lnTo>
                    <a:lnTo>
                      <a:pt x="173" y="1174"/>
                    </a:lnTo>
                    <a:lnTo>
                      <a:pt x="173" y="1145"/>
                    </a:lnTo>
                    <a:lnTo>
                      <a:pt x="173" y="1134"/>
                    </a:lnTo>
                    <a:lnTo>
                      <a:pt x="167" y="1134"/>
                    </a:lnTo>
                    <a:lnTo>
                      <a:pt x="161" y="1134"/>
                    </a:lnTo>
                    <a:lnTo>
                      <a:pt x="155" y="1134"/>
                    </a:lnTo>
                    <a:lnTo>
                      <a:pt x="150" y="1134"/>
                    </a:lnTo>
                    <a:lnTo>
                      <a:pt x="144" y="1139"/>
                    </a:lnTo>
                    <a:lnTo>
                      <a:pt x="150" y="1139"/>
                    </a:lnTo>
                    <a:lnTo>
                      <a:pt x="144" y="1139"/>
                    </a:lnTo>
                    <a:lnTo>
                      <a:pt x="150" y="1139"/>
                    </a:lnTo>
                    <a:lnTo>
                      <a:pt x="144" y="1139"/>
                    </a:lnTo>
                    <a:lnTo>
                      <a:pt x="144" y="1145"/>
                    </a:lnTo>
                    <a:lnTo>
                      <a:pt x="138" y="1145"/>
                    </a:lnTo>
                    <a:lnTo>
                      <a:pt x="138" y="1151"/>
                    </a:lnTo>
                    <a:lnTo>
                      <a:pt x="132" y="1151"/>
                    </a:lnTo>
                    <a:lnTo>
                      <a:pt x="127" y="1157"/>
                    </a:lnTo>
                    <a:lnTo>
                      <a:pt x="127" y="1162"/>
                    </a:lnTo>
                    <a:lnTo>
                      <a:pt x="132" y="1162"/>
                    </a:lnTo>
                    <a:lnTo>
                      <a:pt x="127" y="1168"/>
                    </a:lnTo>
                    <a:lnTo>
                      <a:pt x="121" y="1168"/>
                    </a:lnTo>
                    <a:lnTo>
                      <a:pt x="127" y="1168"/>
                    </a:lnTo>
                    <a:lnTo>
                      <a:pt x="121" y="1168"/>
                    </a:lnTo>
                    <a:lnTo>
                      <a:pt x="121" y="1174"/>
                    </a:lnTo>
                    <a:lnTo>
                      <a:pt x="121" y="1168"/>
                    </a:lnTo>
                    <a:lnTo>
                      <a:pt x="121" y="1174"/>
                    </a:lnTo>
                    <a:lnTo>
                      <a:pt x="115" y="1174"/>
                    </a:lnTo>
                    <a:lnTo>
                      <a:pt x="115" y="1180"/>
                    </a:lnTo>
                    <a:lnTo>
                      <a:pt x="109" y="1180"/>
                    </a:lnTo>
                    <a:lnTo>
                      <a:pt x="115" y="1180"/>
                    </a:lnTo>
                    <a:lnTo>
                      <a:pt x="115" y="1185"/>
                    </a:lnTo>
                    <a:lnTo>
                      <a:pt x="115" y="1191"/>
                    </a:lnTo>
                    <a:lnTo>
                      <a:pt x="109" y="1191"/>
                    </a:lnTo>
                    <a:lnTo>
                      <a:pt x="104" y="1191"/>
                    </a:lnTo>
                    <a:lnTo>
                      <a:pt x="104" y="1185"/>
                    </a:lnTo>
                    <a:lnTo>
                      <a:pt x="104" y="1180"/>
                    </a:lnTo>
                    <a:lnTo>
                      <a:pt x="98" y="1180"/>
                    </a:lnTo>
                    <a:lnTo>
                      <a:pt x="104" y="1180"/>
                    </a:lnTo>
                    <a:lnTo>
                      <a:pt x="98" y="1180"/>
                    </a:lnTo>
                    <a:lnTo>
                      <a:pt x="98" y="1174"/>
                    </a:lnTo>
                    <a:lnTo>
                      <a:pt x="98" y="1168"/>
                    </a:lnTo>
                    <a:lnTo>
                      <a:pt x="92" y="1168"/>
                    </a:lnTo>
                    <a:lnTo>
                      <a:pt x="92" y="1162"/>
                    </a:lnTo>
                    <a:lnTo>
                      <a:pt x="92" y="1157"/>
                    </a:lnTo>
                    <a:lnTo>
                      <a:pt x="92" y="1151"/>
                    </a:lnTo>
                    <a:lnTo>
                      <a:pt x="86" y="1151"/>
                    </a:lnTo>
                    <a:lnTo>
                      <a:pt x="81" y="1151"/>
                    </a:lnTo>
                    <a:lnTo>
                      <a:pt x="86" y="1151"/>
                    </a:lnTo>
                    <a:lnTo>
                      <a:pt x="81" y="1151"/>
                    </a:lnTo>
                    <a:lnTo>
                      <a:pt x="86" y="1151"/>
                    </a:lnTo>
                    <a:lnTo>
                      <a:pt x="86" y="1145"/>
                    </a:lnTo>
                    <a:lnTo>
                      <a:pt x="86" y="1139"/>
                    </a:lnTo>
                    <a:lnTo>
                      <a:pt x="81" y="1139"/>
                    </a:lnTo>
                    <a:lnTo>
                      <a:pt x="81" y="1134"/>
                    </a:lnTo>
                    <a:lnTo>
                      <a:pt x="81" y="1128"/>
                    </a:lnTo>
                    <a:lnTo>
                      <a:pt x="75" y="1128"/>
                    </a:lnTo>
                    <a:lnTo>
                      <a:pt x="75" y="1122"/>
                    </a:lnTo>
                    <a:lnTo>
                      <a:pt x="81" y="1122"/>
                    </a:lnTo>
                    <a:lnTo>
                      <a:pt x="81" y="1116"/>
                    </a:lnTo>
                    <a:lnTo>
                      <a:pt x="81" y="1122"/>
                    </a:lnTo>
                    <a:lnTo>
                      <a:pt x="75" y="1122"/>
                    </a:lnTo>
                    <a:lnTo>
                      <a:pt x="75" y="1116"/>
                    </a:lnTo>
                    <a:lnTo>
                      <a:pt x="75" y="1122"/>
                    </a:lnTo>
                    <a:lnTo>
                      <a:pt x="75" y="1116"/>
                    </a:lnTo>
                    <a:lnTo>
                      <a:pt x="69" y="1122"/>
                    </a:lnTo>
                    <a:lnTo>
                      <a:pt x="69" y="1116"/>
                    </a:lnTo>
                    <a:lnTo>
                      <a:pt x="75" y="1116"/>
                    </a:lnTo>
                    <a:lnTo>
                      <a:pt x="69" y="1116"/>
                    </a:lnTo>
                    <a:lnTo>
                      <a:pt x="75" y="1116"/>
                    </a:lnTo>
                    <a:lnTo>
                      <a:pt x="75" y="1111"/>
                    </a:lnTo>
                    <a:lnTo>
                      <a:pt x="75" y="1116"/>
                    </a:lnTo>
                    <a:lnTo>
                      <a:pt x="75" y="1111"/>
                    </a:lnTo>
                    <a:lnTo>
                      <a:pt x="81" y="1111"/>
                    </a:lnTo>
                    <a:lnTo>
                      <a:pt x="81" y="1105"/>
                    </a:lnTo>
                    <a:lnTo>
                      <a:pt x="81" y="1099"/>
                    </a:lnTo>
                    <a:lnTo>
                      <a:pt x="75" y="1099"/>
                    </a:lnTo>
                    <a:lnTo>
                      <a:pt x="81" y="1099"/>
                    </a:lnTo>
                    <a:lnTo>
                      <a:pt x="81" y="1093"/>
                    </a:lnTo>
                    <a:lnTo>
                      <a:pt x="75" y="1093"/>
                    </a:lnTo>
                    <a:lnTo>
                      <a:pt x="75" y="1088"/>
                    </a:lnTo>
                    <a:lnTo>
                      <a:pt x="69" y="1088"/>
                    </a:lnTo>
                    <a:lnTo>
                      <a:pt x="69" y="1082"/>
                    </a:lnTo>
                    <a:lnTo>
                      <a:pt x="69" y="1076"/>
                    </a:lnTo>
                    <a:lnTo>
                      <a:pt x="69" y="1070"/>
                    </a:lnTo>
                    <a:lnTo>
                      <a:pt x="69" y="1065"/>
                    </a:lnTo>
                    <a:lnTo>
                      <a:pt x="75" y="1065"/>
                    </a:lnTo>
                    <a:lnTo>
                      <a:pt x="81" y="1065"/>
                    </a:lnTo>
                    <a:lnTo>
                      <a:pt x="81" y="1059"/>
                    </a:lnTo>
                    <a:lnTo>
                      <a:pt x="81" y="1053"/>
                    </a:lnTo>
                    <a:lnTo>
                      <a:pt x="75" y="1053"/>
                    </a:lnTo>
                    <a:lnTo>
                      <a:pt x="75" y="1047"/>
                    </a:lnTo>
                    <a:lnTo>
                      <a:pt x="75" y="1042"/>
                    </a:lnTo>
                    <a:lnTo>
                      <a:pt x="75" y="1036"/>
                    </a:lnTo>
                    <a:lnTo>
                      <a:pt x="75" y="1030"/>
                    </a:lnTo>
                    <a:lnTo>
                      <a:pt x="75" y="1024"/>
                    </a:lnTo>
                    <a:lnTo>
                      <a:pt x="75" y="1030"/>
                    </a:lnTo>
                    <a:lnTo>
                      <a:pt x="75" y="1024"/>
                    </a:lnTo>
                    <a:lnTo>
                      <a:pt x="81" y="1024"/>
                    </a:lnTo>
                    <a:lnTo>
                      <a:pt x="75" y="1019"/>
                    </a:lnTo>
                    <a:lnTo>
                      <a:pt x="69" y="1019"/>
                    </a:lnTo>
                    <a:lnTo>
                      <a:pt x="69" y="1013"/>
                    </a:lnTo>
                    <a:lnTo>
                      <a:pt x="63" y="1013"/>
                    </a:lnTo>
                    <a:lnTo>
                      <a:pt x="63" y="1007"/>
                    </a:lnTo>
                    <a:lnTo>
                      <a:pt x="69" y="1001"/>
                    </a:lnTo>
                    <a:lnTo>
                      <a:pt x="69" y="996"/>
                    </a:lnTo>
                    <a:lnTo>
                      <a:pt x="63" y="990"/>
                    </a:lnTo>
                    <a:lnTo>
                      <a:pt x="63" y="996"/>
                    </a:lnTo>
                    <a:lnTo>
                      <a:pt x="58" y="1001"/>
                    </a:lnTo>
                    <a:lnTo>
                      <a:pt x="63" y="1001"/>
                    </a:lnTo>
                    <a:lnTo>
                      <a:pt x="58" y="1001"/>
                    </a:lnTo>
                    <a:lnTo>
                      <a:pt x="58" y="1007"/>
                    </a:lnTo>
                    <a:lnTo>
                      <a:pt x="52" y="1007"/>
                    </a:lnTo>
                    <a:lnTo>
                      <a:pt x="52" y="1001"/>
                    </a:lnTo>
                    <a:lnTo>
                      <a:pt x="46" y="1001"/>
                    </a:lnTo>
                    <a:lnTo>
                      <a:pt x="40" y="1007"/>
                    </a:lnTo>
                    <a:lnTo>
                      <a:pt x="35" y="1007"/>
                    </a:lnTo>
                    <a:lnTo>
                      <a:pt x="40" y="1007"/>
                    </a:lnTo>
                    <a:lnTo>
                      <a:pt x="35" y="1001"/>
                    </a:lnTo>
                    <a:lnTo>
                      <a:pt x="40" y="1001"/>
                    </a:lnTo>
                    <a:lnTo>
                      <a:pt x="35" y="1001"/>
                    </a:lnTo>
                    <a:lnTo>
                      <a:pt x="35" y="996"/>
                    </a:lnTo>
                    <a:lnTo>
                      <a:pt x="29" y="996"/>
                    </a:lnTo>
                    <a:lnTo>
                      <a:pt x="29" y="990"/>
                    </a:lnTo>
                    <a:lnTo>
                      <a:pt x="23" y="990"/>
                    </a:lnTo>
                    <a:lnTo>
                      <a:pt x="23" y="984"/>
                    </a:lnTo>
                    <a:lnTo>
                      <a:pt x="17" y="984"/>
                    </a:lnTo>
                    <a:lnTo>
                      <a:pt x="12" y="984"/>
                    </a:lnTo>
                    <a:lnTo>
                      <a:pt x="12" y="978"/>
                    </a:lnTo>
                    <a:lnTo>
                      <a:pt x="6" y="978"/>
                    </a:lnTo>
                    <a:lnTo>
                      <a:pt x="12" y="978"/>
                    </a:lnTo>
                    <a:lnTo>
                      <a:pt x="12" y="972"/>
                    </a:lnTo>
                    <a:lnTo>
                      <a:pt x="6" y="972"/>
                    </a:lnTo>
                    <a:lnTo>
                      <a:pt x="12" y="972"/>
                    </a:lnTo>
                    <a:lnTo>
                      <a:pt x="6" y="972"/>
                    </a:lnTo>
                    <a:lnTo>
                      <a:pt x="12" y="972"/>
                    </a:lnTo>
                    <a:lnTo>
                      <a:pt x="12" y="967"/>
                    </a:lnTo>
                    <a:lnTo>
                      <a:pt x="6" y="967"/>
                    </a:lnTo>
                    <a:lnTo>
                      <a:pt x="12" y="967"/>
                    </a:lnTo>
                    <a:lnTo>
                      <a:pt x="12" y="961"/>
                    </a:lnTo>
                    <a:lnTo>
                      <a:pt x="6" y="961"/>
                    </a:lnTo>
                    <a:lnTo>
                      <a:pt x="12" y="961"/>
                    </a:lnTo>
                    <a:lnTo>
                      <a:pt x="6" y="961"/>
                    </a:lnTo>
                    <a:lnTo>
                      <a:pt x="6" y="955"/>
                    </a:lnTo>
                    <a:lnTo>
                      <a:pt x="12" y="955"/>
                    </a:lnTo>
                    <a:lnTo>
                      <a:pt x="6" y="955"/>
                    </a:lnTo>
                    <a:lnTo>
                      <a:pt x="0" y="949"/>
                    </a:lnTo>
                    <a:lnTo>
                      <a:pt x="0" y="944"/>
                    </a:lnTo>
                    <a:lnTo>
                      <a:pt x="0" y="949"/>
                    </a:lnTo>
                    <a:lnTo>
                      <a:pt x="0" y="944"/>
                    </a:lnTo>
                    <a:lnTo>
                      <a:pt x="0" y="938"/>
                    </a:lnTo>
                    <a:lnTo>
                      <a:pt x="0" y="932"/>
                    </a:lnTo>
                    <a:lnTo>
                      <a:pt x="6" y="932"/>
                    </a:lnTo>
                    <a:lnTo>
                      <a:pt x="12" y="932"/>
                    </a:lnTo>
                    <a:lnTo>
                      <a:pt x="12" y="926"/>
                    </a:lnTo>
                    <a:lnTo>
                      <a:pt x="6" y="926"/>
                    </a:lnTo>
                    <a:lnTo>
                      <a:pt x="12" y="926"/>
                    </a:lnTo>
                    <a:lnTo>
                      <a:pt x="12" y="921"/>
                    </a:lnTo>
                    <a:lnTo>
                      <a:pt x="17" y="926"/>
                    </a:lnTo>
                    <a:lnTo>
                      <a:pt x="17" y="921"/>
                    </a:lnTo>
                    <a:lnTo>
                      <a:pt x="17" y="915"/>
                    </a:lnTo>
                    <a:lnTo>
                      <a:pt x="23" y="915"/>
                    </a:lnTo>
                    <a:lnTo>
                      <a:pt x="23" y="921"/>
                    </a:lnTo>
                    <a:lnTo>
                      <a:pt x="17" y="921"/>
                    </a:lnTo>
                    <a:lnTo>
                      <a:pt x="23" y="921"/>
                    </a:lnTo>
                    <a:lnTo>
                      <a:pt x="29" y="915"/>
                    </a:lnTo>
                    <a:lnTo>
                      <a:pt x="35" y="915"/>
                    </a:lnTo>
                    <a:lnTo>
                      <a:pt x="35" y="909"/>
                    </a:lnTo>
                    <a:lnTo>
                      <a:pt x="35" y="915"/>
                    </a:lnTo>
                    <a:lnTo>
                      <a:pt x="40" y="909"/>
                    </a:lnTo>
                    <a:lnTo>
                      <a:pt x="46" y="909"/>
                    </a:lnTo>
                    <a:lnTo>
                      <a:pt x="46" y="903"/>
                    </a:lnTo>
                    <a:lnTo>
                      <a:pt x="46" y="909"/>
                    </a:lnTo>
                    <a:lnTo>
                      <a:pt x="46" y="903"/>
                    </a:lnTo>
                    <a:lnTo>
                      <a:pt x="52" y="903"/>
                    </a:lnTo>
                    <a:lnTo>
                      <a:pt x="58" y="903"/>
                    </a:lnTo>
                    <a:lnTo>
                      <a:pt x="58" y="909"/>
                    </a:lnTo>
                    <a:lnTo>
                      <a:pt x="63" y="909"/>
                    </a:lnTo>
                    <a:lnTo>
                      <a:pt x="69" y="909"/>
                    </a:lnTo>
                    <a:lnTo>
                      <a:pt x="63" y="909"/>
                    </a:lnTo>
                    <a:lnTo>
                      <a:pt x="63" y="903"/>
                    </a:lnTo>
                    <a:lnTo>
                      <a:pt x="63" y="898"/>
                    </a:lnTo>
                    <a:lnTo>
                      <a:pt x="69" y="898"/>
                    </a:lnTo>
                    <a:lnTo>
                      <a:pt x="63" y="898"/>
                    </a:lnTo>
                    <a:lnTo>
                      <a:pt x="69" y="898"/>
                    </a:lnTo>
                    <a:lnTo>
                      <a:pt x="69" y="892"/>
                    </a:lnTo>
                    <a:lnTo>
                      <a:pt x="69" y="886"/>
                    </a:lnTo>
                    <a:lnTo>
                      <a:pt x="69" y="880"/>
                    </a:lnTo>
                    <a:lnTo>
                      <a:pt x="69" y="875"/>
                    </a:lnTo>
                    <a:lnTo>
                      <a:pt x="75" y="875"/>
                    </a:lnTo>
                    <a:lnTo>
                      <a:pt x="69" y="875"/>
                    </a:lnTo>
                    <a:lnTo>
                      <a:pt x="69" y="869"/>
                    </a:lnTo>
                    <a:lnTo>
                      <a:pt x="75" y="857"/>
                    </a:lnTo>
                    <a:lnTo>
                      <a:pt x="75" y="852"/>
                    </a:lnTo>
                    <a:lnTo>
                      <a:pt x="69" y="852"/>
                    </a:lnTo>
                    <a:lnTo>
                      <a:pt x="63" y="846"/>
                    </a:lnTo>
                    <a:lnTo>
                      <a:pt x="58" y="840"/>
                    </a:lnTo>
                    <a:lnTo>
                      <a:pt x="52" y="829"/>
                    </a:lnTo>
                    <a:lnTo>
                      <a:pt x="52" y="823"/>
                    </a:lnTo>
                    <a:lnTo>
                      <a:pt x="46" y="823"/>
                    </a:lnTo>
                    <a:lnTo>
                      <a:pt x="46" y="817"/>
                    </a:lnTo>
                    <a:lnTo>
                      <a:pt x="46" y="811"/>
                    </a:lnTo>
                    <a:lnTo>
                      <a:pt x="46" y="817"/>
                    </a:lnTo>
                    <a:lnTo>
                      <a:pt x="46" y="811"/>
                    </a:lnTo>
                    <a:lnTo>
                      <a:pt x="52" y="811"/>
                    </a:lnTo>
                    <a:lnTo>
                      <a:pt x="58" y="811"/>
                    </a:lnTo>
                    <a:lnTo>
                      <a:pt x="58" y="806"/>
                    </a:lnTo>
                    <a:lnTo>
                      <a:pt x="58" y="800"/>
                    </a:lnTo>
                    <a:lnTo>
                      <a:pt x="63" y="806"/>
                    </a:lnTo>
                    <a:lnTo>
                      <a:pt x="69" y="806"/>
                    </a:lnTo>
                    <a:lnTo>
                      <a:pt x="75" y="806"/>
                    </a:lnTo>
                    <a:lnTo>
                      <a:pt x="81" y="806"/>
                    </a:lnTo>
                    <a:lnTo>
                      <a:pt x="81" y="800"/>
                    </a:lnTo>
                    <a:lnTo>
                      <a:pt x="81" y="806"/>
                    </a:lnTo>
                    <a:lnTo>
                      <a:pt x="81" y="800"/>
                    </a:lnTo>
                    <a:lnTo>
                      <a:pt x="81" y="794"/>
                    </a:lnTo>
                    <a:lnTo>
                      <a:pt x="81" y="800"/>
                    </a:lnTo>
                    <a:lnTo>
                      <a:pt x="81" y="794"/>
                    </a:lnTo>
                    <a:lnTo>
                      <a:pt x="81" y="788"/>
                    </a:lnTo>
                    <a:lnTo>
                      <a:pt x="86" y="788"/>
                    </a:lnTo>
                    <a:lnTo>
                      <a:pt x="92" y="788"/>
                    </a:lnTo>
                    <a:lnTo>
                      <a:pt x="86" y="788"/>
                    </a:lnTo>
                    <a:lnTo>
                      <a:pt x="86" y="783"/>
                    </a:lnTo>
                    <a:lnTo>
                      <a:pt x="86" y="777"/>
                    </a:lnTo>
                    <a:lnTo>
                      <a:pt x="81" y="777"/>
                    </a:lnTo>
                    <a:lnTo>
                      <a:pt x="81" y="771"/>
                    </a:lnTo>
                    <a:lnTo>
                      <a:pt x="75" y="771"/>
                    </a:lnTo>
                    <a:lnTo>
                      <a:pt x="75" y="765"/>
                    </a:lnTo>
                    <a:lnTo>
                      <a:pt x="75" y="771"/>
                    </a:lnTo>
                    <a:lnTo>
                      <a:pt x="69" y="771"/>
                    </a:lnTo>
                    <a:lnTo>
                      <a:pt x="69" y="765"/>
                    </a:lnTo>
                    <a:lnTo>
                      <a:pt x="69" y="771"/>
                    </a:lnTo>
                    <a:lnTo>
                      <a:pt x="69" y="765"/>
                    </a:lnTo>
                    <a:lnTo>
                      <a:pt x="63" y="765"/>
                    </a:lnTo>
                    <a:lnTo>
                      <a:pt x="63" y="760"/>
                    </a:lnTo>
                    <a:lnTo>
                      <a:pt x="63" y="765"/>
                    </a:lnTo>
                    <a:lnTo>
                      <a:pt x="63" y="760"/>
                    </a:lnTo>
                    <a:lnTo>
                      <a:pt x="58" y="760"/>
                    </a:lnTo>
                    <a:lnTo>
                      <a:pt x="58" y="754"/>
                    </a:lnTo>
                    <a:lnTo>
                      <a:pt x="58" y="748"/>
                    </a:lnTo>
                    <a:lnTo>
                      <a:pt x="52" y="748"/>
                    </a:lnTo>
                    <a:lnTo>
                      <a:pt x="58" y="748"/>
                    </a:lnTo>
                    <a:lnTo>
                      <a:pt x="52" y="748"/>
                    </a:lnTo>
                    <a:lnTo>
                      <a:pt x="58" y="748"/>
                    </a:lnTo>
                    <a:lnTo>
                      <a:pt x="58" y="742"/>
                    </a:lnTo>
                    <a:lnTo>
                      <a:pt x="58" y="748"/>
                    </a:lnTo>
                    <a:lnTo>
                      <a:pt x="58" y="742"/>
                    </a:lnTo>
                    <a:lnTo>
                      <a:pt x="58" y="737"/>
                    </a:lnTo>
                    <a:lnTo>
                      <a:pt x="52" y="737"/>
                    </a:lnTo>
                    <a:lnTo>
                      <a:pt x="58" y="737"/>
                    </a:lnTo>
                    <a:lnTo>
                      <a:pt x="58" y="731"/>
                    </a:lnTo>
                    <a:lnTo>
                      <a:pt x="58" y="737"/>
                    </a:lnTo>
                    <a:lnTo>
                      <a:pt x="58" y="731"/>
                    </a:lnTo>
                    <a:lnTo>
                      <a:pt x="58" y="737"/>
                    </a:lnTo>
                    <a:lnTo>
                      <a:pt x="63" y="737"/>
                    </a:lnTo>
                    <a:lnTo>
                      <a:pt x="69" y="737"/>
                    </a:lnTo>
                    <a:lnTo>
                      <a:pt x="75" y="737"/>
                    </a:lnTo>
                    <a:lnTo>
                      <a:pt x="75" y="742"/>
                    </a:lnTo>
                    <a:lnTo>
                      <a:pt x="81" y="742"/>
                    </a:lnTo>
                    <a:lnTo>
                      <a:pt x="81" y="748"/>
                    </a:lnTo>
                    <a:lnTo>
                      <a:pt x="86" y="754"/>
                    </a:lnTo>
                    <a:lnTo>
                      <a:pt x="86" y="760"/>
                    </a:lnTo>
                    <a:lnTo>
                      <a:pt x="92" y="760"/>
                    </a:lnTo>
                    <a:lnTo>
                      <a:pt x="86" y="765"/>
                    </a:lnTo>
                    <a:lnTo>
                      <a:pt x="92" y="760"/>
                    </a:lnTo>
                    <a:lnTo>
                      <a:pt x="92" y="765"/>
                    </a:lnTo>
                    <a:lnTo>
                      <a:pt x="98" y="765"/>
                    </a:lnTo>
                    <a:lnTo>
                      <a:pt x="98" y="771"/>
                    </a:lnTo>
                    <a:lnTo>
                      <a:pt x="104" y="771"/>
                    </a:lnTo>
                    <a:lnTo>
                      <a:pt x="104" y="777"/>
                    </a:lnTo>
                    <a:lnTo>
                      <a:pt x="104" y="783"/>
                    </a:lnTo>
                    <a:lnTo>
                      <a:pt x="104" y="788"/>
                    </a:lnTo>
                    <a:lnTo>
                      <a:pt x="109" y="788"/>
                    </a:lnTo>
                    <a:lnTo>
                      <a:pt x="109" y="794"/>
                    </a:lnTo>
                    <a:lnTo>
                      <a:pt x="109" y="800"/>
                    </a:lnTo>
                    <a:lnTo>
                      <a:pt x="109" y="806"/>
                    </a:lnTo>
                    <a:lnTo>
                      <a:pt x="115" y="811"/>
                    </a:lnTo>
                    <a:lnTo>
                      <a:pt x="121" y="817"/>
                    </a:lnTo>
                    <a:lnTo>
                      <a:pt x="127" y="817"/>
                    </a:lnTo>
                    <a:lnTo>
                      <a:pt x="132" y="817"/>
                    </a:lnTo>
                    <a:lnTo>
                      <a:pt x="138" y="817"/>
                    </a:lnTo>
                    <a:lnTo>
                      <a:pt x="144" y="817"/>
                    </a:lnTo>
                    <a:lnTo>
                      <a:pt x="150" y="817"/>
                    </a:lnTo>
                    <a:lnTo>
                      <a:pt x="150" y="823"/>
                    </a:lnTo>
                    <a:lnTo>
                      <a:pt x="155" y="823"/>
                    </a:lnTo>
                    <a:lnTo>
                      <a:pt x="161" y="823"/>
                    </a:lnTo>
                    <a:lnTo>
                      <a:pt x="161" y="829"/>
                    </a:lnTo>
                    <a:lnTo>
                      <a:pt x="155" y="829"/>
                    </a:lnTo>
                    <a:lnTo>
                      <a:pt x="155" y="834"/>
                    </a:lnTo>
                    <a:lnTo>
                      <a:pt x="150" y="834"/>
                    </a:lnTo>
                    <a:lnTo>
                      <a:pt x="150" y="840"/>
                    </a:lnTo>
                    <a:lnTo>
                      <a:pt x="144" y="840"/>
                    </a:lnTo>
                    <a:lnTo>
                      <a:pt x="144" y="846"/>
                    </a:lnTo>
                    <a:lnTo>
                      <a:pt x="138" y="846"/>
                    </a:lnTo>
                    <a:lnTo>
                      <a:pt x="138" y="852"/>
                    </a:lnTo>
                    <a:lnTo>
                      <a:pt x="132" y="852"/>
                    </a:lnTo>
                    <a:lnTo>
                      <a:pt x="127" y="852"/>
                    </a:lnTo>
                    <a:lnTo>
                      <a:pt x="121" y="852"/>
                    </a:lnTo>
                    <a:lnTo>
                      <a:pt x="121" y="857"/>
                    </a:lnTo>
                    <a:lnTo>
                      <a:pt x="121" y="863"/>
                    </a:lnTo>
                    <a:lnTo>
                      <a:pt x="121" y="869"/>
                    </a:lnTo>
                    <a:lnTo>
                      <a:pt x="115" y="869"/>
                    </a:lnTo>
                    <a:lnTo>
                      <a:pt x="115" y="875"/>
                    </a:lnTo>
                    <a:lnTo>
                      <a:pt x="115" y="880"/>
                    </a:lnTo>
                    <a:lnTo>
                      <a:pt x="115" y="875"/>
                    </a:lnTo>
                    <a:lnTo>
                      <a:pt x="115" y="880"/>
                    </a:lnTo>
                    <a:lnTo>
                      <a:pt x="115" y="886"/>
                    </a:lnTo>
                    <a:lnTo>
                      <a:pt x="115" y="892"/>
                    </a:lnTo>
                    <a:lnTo>
                      <a:pt x="115" y="898"/>
                    </a:lnTo>
                    <a:lnTo>
                      <a:pt x="109" y="898"/>
                    </a:lnTo>
                    <a:lnTo>
                      <a:pt x="109" y="903"/>
                    </a:lnTo>
                    <a:lnTo>
                      <a:pt x="104" y="903"/>
                    </a:lnTo>
                    <a:lnTo>
                      <a:pt x="104" y="909"/>
                    </a:lnTo>
                    <a:lnTo>
                      <a:pt x="104" y="915"/>
                    </a:lnTo>
                    <a:lnTo>
                      <a:pt x="98" y="915"/>
                    </a:lnTo>
                    <a:lnTo>
                      <a:pt x="98" y="921"/>
                    </a:lnTo>
                    <a:lnTo>
                      <a:pt x="92" y="921"/>
                    </a:lnTo>
                    <a:lnTo>
                      <a:pt x="92" y="926"/>
                    </a:lnTo>
                    <a:lnTo>
                      <a:pt x="86" y="932"/>
                    </a:lnTo>
                    <a:lnTo>
                      <a:pt x="92" y="926"/>
                    </a:lnTo>
                    <a:lnTo>
                      <a:pt x="92" y="921"/>
                    </a:lnTo>
                    <a:lnTo>
                      <a:pt x="98" y="921"/>
                    </a:lnTo>
                    <a:lnTo>
                      <a:pt x="98" y="915"/>
                    </a:lnTo>
                    <a:lnTo>
                      <a:pt x="104" y="915"/>
                    </a:lnTo>
                    <a:lnTo>
                      <a:pt x="98" y="921"/>
                    </a:lnTo>
                    <a:lnTo>
                      <a:pt x="98" y="926"/>
                    </a:lnTo>
                    <a:lnTo>
                      <a:pt x="104" y="926"/>
                    </a:lnTo>
                    <a:lnTo>
                      <a:pt x="98" y="926"/>
                    </a:lnTo>
                    <a:lnTo>
                      <a:pt x="98" y="932"/>
                    </a:lnTo>
                    <a:lnTo>
                      <a:pt x="92" y="926"/>
                    </a:lnTo>
                    <a:lnTo>
                      <a:pt x="92" y="932"/>
                    </a:lnTo>
                    <a:lnTo>
                      <a:pt x="92" y="926"/>
                    </a:lnTo>
                    <a:lnTo>
                      <a:pt x="98" y="926"/>
                    </a:lnTo>
                    <a:lnTo>
                      <a:pt x="98" y="932"/>
                    </a:lnTo>
                    <a:lnTo>
                      <a:pt x="98" y="938"/>
                    </a:lnTo>
                    <a:lnTo>
                      <a:pt x="98" y="944"/>
                    </a:lnTo>
                    <a:lnTo>
                      <a:pt x="92" y="944"/>
                    </a:lnTo>
                    <a:lnTo>
                      <a:pt x="92" y="949"/>
                    </a:lnTo>
                    <a:lnTo>
                      <a:pt x="92" y="944"/>
                    </a:lnTo>
                    <a:lnTo>
                      <a:pt x="98" y="944"/>
                    </a:lnTo>
                    <a:lnTo>
                      <a:pt x="104" y="944"/>
                    </a:lnTo>
                    <a:lnTo>
                      <a:pt x="109" y="944"/>
                    </a:lnTo>
                    <a:lnTo>
                      <a:pt x="109" y="949"/>
                    </a:lnTo>
                    <a:lnTo>
                      <a:pt x="109" y="955"/>
                    </a:lnTo>
                    <a:lnTo>
                      <a:pt x="115" y="955"/>
                    </a:lnTo>
                    <a:lnTo>
                      <a:pt x="115" y="961"/>
                    </a:lnTo>
                    <a:lnTo>
                      <a:pt x="109" y="961"/>
                    </a:lnTo>
                    <a:lnTo>
                      <a:pt x="104" y="955"/>
                    </a:lnTo>
                    <a:lnTo>
                      <a:pt x="109" y="961"/>
                    </a:lnTo>
                    <a:lnTo>
                      <a:pt x="115" y="961"/>
                    </a:lnTo>
                    <a:lnTo>
                      <a:pt x="115" y="967"/>
                    </a:lnTo>
                    <a:lnTo>
                      <a:pt x="115" y="972"/>
                    </a:lnTo>
                    <a:lnTo>
                      <a:pt x="121" y="972"/>
                    </a:lnTo>
                    <a:lnTo>
                      <a:pt x="121" y="978"/>
                    </a:lnTo>
                    <a:lnTo>
                      <a:pt x="121" y="984"/>
                    </a:lnTo>
                    <a:lnTo>
                      <a:pt x="127" y="984"/>
                    </a:lnTo>
                    <a:lnTo>
                      <a:pt x="127" y="990"/>
                    </a:lnTo>
                    <a:lnTo>
                      <a:pt x="132" y="990"/>
                    </a:lnTo>
                    <a:lnTo>
                      <a:pt x="127" y="990"/>
                    </a:lnTo>
                    <a:lnTo>
                      <a:pt x="132" y="990"/>
                    </a:lnTo>
                    <a:lnTo>
                      <a:pt x="132" y="996"/>
                    </a:lnTo>
                    <a:lnTo>
                      <a:pt x="132" y="1001"/>
                    </a:lnTo>
                    <a:lnTo>
                      <a:pt x="138" y="1001"/>
                    </a:lnTo>
                    <a:lnTo>
                      <a:pt x="138" y="1007"/>
                    </a:lnTo>
                    <a:lnTo>
                      <a:pt x="144" y="1007"/>
                    </a:lnTo>
                    <a:lnTo>
                      <a:pt x="144" y="1001"/>
                    </a:lnTo>
                    <a:lnTo>
                      <a:pt x="150" y="1001"/>
                    </a:lnTo>
                    <a:lnTo>
                      <a:pt x="144" y="1001"/>
                    </a:lnTo>
                    <a:lnTo>
                      <a:pt x="144" y="996"/>
                    </a:lnTo>
                    <a:lnTo>
                      <a:pt x="138" y="990"/>
                    </a:lnTo>
                    <a:lnTo>
                      <a:pt x="132" y="990"/>
                    </a:lnTo>
                    <a:lnTo>
                      <a:pt x="132" y="984"/>
                    </a:lnTo>
                    <a:lnTo>
                      <a:pt x="138" y="984"/>
                    </a:lnTo>
                    <a:lnTo>
                      <a:pt x="132" y="984"/>
                    </a:lnTo>
                    <a:lnTo>
                      <a:pt x="132" y="978"/>
                    </a:lnTo>
                    <a:lnTo>
                      <a:pt x="127" y="978"/>
                    </a:lnTo>
                    <a:lnTo>
                      <a:pt x="127" y="972"/>
                    </a:lnTo>
                    <a:lnTo>
                      <a:pt x="127" y="967"/>
                    </a:lnTo>
                    <a:lnTo>
                      <a:pt x="127" y="961"/>
                    </a:lnTo>
                    <a:lnTo>
                      <a:pt x="127" y="955"/>
                    </a:lnTo>
                    <a:lnTo>
                      <a:pt x="121" y="955"/>
                    </a:lnTo>
                    <a:lnTo>
                      <a:pt x="121" y="949"/>
                    </a:lnTo>
                    <a:lnTo>
                      <a:pt x="121" y="944"/>
                    </a:lnTo>
                    <a:lnTo>
                      <a:pt x="121" y="938"/>
                    </a:lnTo>
                    <a:lnTo>
                      <a:pt x="121" y="932"/>
                    </a:lnTo>
                    <a:lnTo>
                      <a:pt x="121" y="938"/>
                    </a:lnTo>
                    <a:lnTo>
                      <a:pt x="127" y="938"/>
                    </a:lnTo>
                    <a:lnTo>
                      <a:pt x="132" y="938"/>
                    </a:lnTo>
                    <a:lnTo>
                      <a:pt x="138" y="938"/>
                    </a:lnTo>
                    <a:lnTo>
                      <a:pt x="138" y="932"/>
                    </a:lnTo>
                    <a:lnTo>
                      <a:pt x="144" y="932"/>
                    </a:lnTo>
                    <a:lnTo>
                      <a:pt x="144" y="926"/>
                    </a:lnTo>
                    <a:lnTo>
                      <a:pt x="144" y="921"/>
                    </a:lnTo>
                    <a:lnTo>
                      <a:pt x="144" y="915"/>
                    </a:lnTo>
                    <a:lnTo>
                      <a:pt x="144" y="909"/>
                    </a:lnTo>
                    <a:lnTo>
                      <a:pt x="144" y="903"/>
                    </a:lnTo>
                    <a:lnTo>
                      <a:pt x="144" y="898"/>
                    </a:lnTo>
                    <a:lnTo>
                      <a:pt x="144" y="892"/>
                    </a:lnTo>
                    <a:lnTo>
                      <a:pt x="150" y="892"/>
                    </a:lnTo>
                    <a:lnTo>
                      <a:pt x="144" y="892"/>
                    </a:lnTo>
                    <a:lnTo>
                      <a:pt x="144" y="886"/>
                    </a:lnTo>
                    <a:lnTo>
                      <a:pt x="150" y="886"/>
                    </a:lnTo>
                    <a:lnTo>
                      <a:pt x="144" y="886"/>
                    </a:lnTo>
                    <a:lnTo>
                      <a:pt x="150" y="880"/>
                    </a:lnTo>
                    <a:lnTo>
                      <a:pt x="144" y="880"/>
                    </a:lnTo>
                    <a:lnTo>
                      <a:pt x="144" y="875"/>
                    </a:lnTo>
                    <a:lnTo>
                      <a:pt x="144" y="869"/>
                    </a:lnTo>
                    <a:lnTo>
                      <a:pt x="144" y="875"/>
                    </a:lnTo>
                    <a:lnTo>
                      <a:pt x="144" y="869"/>
                    </a:lnTo>
                    <a:lnTo>
                      <a:pt x="144" y="863"/>
                    </a:lnTo>
                    <a:lnTo>
                      <a:pt x="150" y="857"/>
                    </a:lnTo>
                    <a:lnTo>
                      <a:pt x="155" y="857"/>
                    </a:lnTo>
                    <a:lnTo>
                      <a:pt x="155" y="852"/>
                    </a:lnTo>
                    <a:lnTo>
                      <a:pt x="155" y="846"/>
                    </a:lnTo>
                    <a:lnTo>
                      <a:pt x="161" y="846"/>
                    </a:lnTo>
                    <a:lnTo>
                      <a:pt x="161" y="840"/>
                    </a:lnTo>
                    <a:lnTo>
                      <a:pt x="167" y="840"/>
                    </a:lnTo>
                    <a:lnTo>
                      <a:pt x="167" y="834"/>
                    </a:lnTo>
                    <a:lnTo>
                      <a:pt x="167" y="829"/>
                    </a:lnTo>
                    <a:lnTo>
                      <a:pt x="161" y="823"/>
                    </a:lnTo>
                    <a:lnTo>
                      <a:pt x="167" y="823"/>
                    </a:lnTo>
                    <a:lnTo>
                      <a:pt x="167" y="817"/>
                    </a:lnTo>
                    <a:lnTo>
                      <a:pt x="161" y="817"/>
                    </a:lnTo>
                    <a:lnTo>
                      <a:pt x="161" y="811"/>
                    </a:lnTo>
                    <a:lnTo>
                      <a:pt x="155" y="811"/>
                    </a:lnTo>
                    <a:lnTo>
                      <a:pt x="155" y="806"/>
                    </a:lnTo>
                    <a:lnTo>
                      <a:pt x="150" y="806"/>
                    </a:lnTo>
                    <a:lnTo>
                      <a:pt x="150" y="800"/>
                    </a:lnTo>
                    <a:lnTo>
                      <a:pt x="150" y="794"/>
                    </a:lnTo>
                    <a:lnTo>
                      <a:pt x="144" y="788"/>
                    </a:lnTo>
                    <a:lnTo>
                      <a:pt x="144" y="783"/>
                    </a:lnTo>
                    <a:lnTo>
                      <a:pt x="144" y="788"/>
                    </a:lnTo>
                    <a:lnTo>
                      <a:pt x="150" y="783"/>
                    </a:lnTo>
                    <a:lnTo>
                      <a:pt x="150" y="777"/>
                    </a:lnTo>
                    <a:lnTo>
                      <a:pt x="150" y="771"/>
                    </a:lnTo>
                    <a:lnTo>
                      <a:pt x="144" y="771"/>
                    </a:lnTo>
                    <a:close/>
                    <a:moveTo>
                      <a:pt x="518" y="184"/>
                    </a:moveTo>
                    <a:lnTo>
                      <a:pt x="524" y="184"/>
                    </a:lnTo>
                    <a:lnTo>
                      <a:pt x="529" y="184"/>
                    </a:lnTo>
                    <a:lnTo>
                      <a:pt x="529" y="178"/>
                    </a:lnTo>
                    <a:lnTo>
                      <a:pt x="535" y="178"/>
                    </a:lnTo>
                    <a:lnTo>
                      <a:pt x="535" y="173"/>
                    </a:lnTo>
                    <a:lnTo>
                      <a:pt x="535" y="167"/>
                    </a:lnTo>
                    <a:lnTo>
                      <a:pt x="541" y="167"/>
                    </a:lnTo>
                    <a:lnTo>
                      <a:pt x="547" y="167"/>
                    </a:lnTo>
                    <a:lnTo>
                      <a:pt x="553" y="167"/>
                    </a:lnTo>
                    <a:lnTo>
                      <a:pt x="547" y="167"/>
                    </a:lnTo>
                    <a:lnTo>
                      <a:pt x="553" y="167"/>
                    </a:lnTo>
                    <a:lnTo>
                      <a:pt x="553" y="161"/>
                    </a:lnTo>
                    <a:lnTo>
                      <a:pt x="547" y="161"/>
                    </a:lnTo>
                    <a:lnTo>
                      <a:pt x="547" y="155"/>
                    </a:lnTo>
                    <a:lnTo>
                      <a:pt x="547" y="150"/>
                    </a:lnTo>
                    <a:lnTo>
                      <a:pt x="553" y="150"/>
                    </a:lnTo>
                    <a:lnTo>
                      <a:pt x="553" y="144"/>
                    </a:lnTo>
                    <a:lnTo>
                      <a:pt x="558" y="144"/>
                    </a:lnTo>
                    <a:lnTo>
                      <a:pt x="558" y="138"/>
                    </a:lnTo>
                    <a:lnTo>
                      <a:pt x="558" y="144"/>
                    </a:lnTo>
                    <a:lnTo>
                      <a:pt x="564" y="144"/>
                    </a:lnTo>
                    <a:lnTo>
                      <a:pt x="564" y="138"/>
                    </a:lnTo>
                    <a:lnTo>
                      <a:pt x="570" y="138"/>
                    </a:lnTo>
                    <a:lnTo>
                      <a:pt x="576" y="138"/>
                    </a:lnTo>
                    <a:lnTo>
                      <a:pt x="581" y="138"/>
                    </a:lnTo>
                    <a:lnTo>
                      <a:pt x="587" y="138"/>
                    </a:lnTo>
                    <a:lnTo>
                      <a:pt x="593" y="138"/>
                    </a:lnTo>
                    <a:lnTo>
                      <a:pt x="599" y="138"/>
                    </a:lnTo>
                    <a:lnTo>
                      <a:pt x="604" y="138"/>
                    </a:lnTo>
                    <a:lnTo>
                      <a:pt x="610" y="138"/>
                    </a:lnTo>
                    <a:lnTo>
                      <a:pt x="610" y="144"/>
                    </a:lnTo>
                    <a:lnTo>
                      <a:pt x="610" y="150"/>
                    </a:lnTo>
                    <a:lnTo>
                      <a:pt x="604" y="150"/>
                    </a:lnTo>
                    <a:lnTo>
                      <a:pt x="604" y="155"/>
                    </a:lnTo>
                    <a:lnTo>
                      <a:pt x="610" y="155"/>
                    </a:lnTo>
                    <a:lnTo>
                      <a:pt x="604" y="155"/>
                    </a:lnTo>
                    <a:lnTo>
                      <a:pt x="610" y="155"/>
                    </a:lnTo>
                    <a:lnTo>
                      <a:pt x="610" y="161"/>
                    </a:lnTo>
                    <a:lnTo>
                      <a:pt x="604" y="161"/>
                    </a:lnTo>
                    <a:lnTo>
                      <a:pt x="604" y="167"/>
                    </a:lnTo>
                    <a:lnTo>
                      <a:pt x="599" y="167"/>
                    </a:lnTo>
                    <a:lnTo>
                      <a:pt x="593" y="167"/>
                    </a:lnTo>
                    <a:lnTo>
                      <a:pt x="593" y="173"/>
                    </a:lnTo>
                    <a:lnTo>
                      <a:pt x="587" y="173"/>
                    </a:lnTo>
                    <a:lnTo>
                      <a:pt x="581" y="173"/>
                    </a:lnTo>
                    <a:lnTo>
                      <a:pt x="581" y="178"/>
                    </a:lnTo>
                    <a:lnTo>
                      <a:pt x="587" y="178"/>
                    </a:lnTo>
                    <a:lnTo>
                      <a:pt x="587" y="173"/>
                    </a:lnTo>
                    <a:lnTo>
                      <a:pt x="587" y="178"/>
                    </a:lnTo>
                    <a:lnTo>
                      <a:pt x="587" y="173"/>
                    </a:lnTo>
                    <a:lnTo>
                      <a:pt x="593" y="173"/>
                    </a:lnTo>
                    <a:lnTo>
                      <a:pt x="599" y="173"/>
                    </a:lnTo>
                    <a:lnTo>
                      <a:pt x="604" y="173"/>
                    </a:lnTo>
                    <a:lnTo>
                      <a:pt x="599" y="173"/>
                    </a:lnTo>
                    <a:lnTo>
                      <a:pt x="599" y="178"/>
                    </a:lnTo>
                    <a:lnTo>
                      <a:pt x="593" y="178"/>
                    </a:lnTo>
                    <a:lnTo>
                      <a:pt x="593" y="184"/>
                    </a:lnTo>
                    <a:lnTo>
                      <a:pt x="593" y="190"/>
                    </a:lnTo>
                    <a:lnTo>
                      <a:pt x="593" y="184"/>
                    </a:lnTo>
                    <a:lnTo>
                      <a:pt x="593" y="178"/>
                    </a:lnTo>
                    <a:lnTo>
                      <a:pt x="599" y="178"/>
                    </a:lnTo>
                    <a:lnTo>
                      <a:pt x="604" y="173"/>
                    </a:lnTo>
                    <a:lnTo>
                      <a:pt x="604" y="178"/>
                    </a:lnTo>
                    <a:lnTo>
                      <a:pt x="604" y="173"/>
                    </a:lnTo>
                    <a:lnTo>
                      <a:pt x="610" y="173"/>
                    </a:lnTo>
                    <a:lnTo>
                      <a:pt x="610" y="167"/>
                    </a:lnTo>
                    <a:lnTo>
                      <a:pt x="610" y="173"/>
                    </a:lnTo>
                    <a:lnTo>
                      <a:pt x="610" y="167"/>
                    </a:lnTo>
                    <a:lnTo>
                      <a:pt x="610" y="161"/>
                    </a:lnTo>
                    <a:lnTo>
                      <a:pt x="616" y="161"/>
                    </a:lnTo>
                    <a:lnTo>
                      <a:pt x="616" y="155"/>
                    </a:lnTo>
                    <a:lnTo>
                      <a:pt x="616" y="161"/>
                    </a:lnTo>
                    <a:lnTo>
                      <a:pt x="616" y="155"/>
                    </a:lnTo>
                    <a:lnTo>
                      <a:pt x="616" y="161"/>
                    </a:lnTo>
                    <a:lnTo>
                      <a:pt x="616" y="167"/>
                    </a:lnTo>
                    <a:lnTo>
                      <a:pt x="616" y="161"/>
                    </a:lnTo>
                    <a:lnTo>
                      <a:pt x="616" y="155"/>
                    </a:lnTo>
                    <a:lnTo>
                      <a:pt x="616" y="150"/>
                    </a:lnTo>
                    <a:lnTo>
                      <a:pt x="622" y="150"/>
                    </a:lnTo>
                    <a:lnTo>
                      <a:pt x="622" y="144"/>
                    </a:lnTo>
                    <a:lnTo>
                      <a:pt x="622" y="150"/>
                    </a:lnTo>
                    <a:lnTo>
                      <a:pt x="627" y="150"/>
                    </a:lnTo>
                    <a:lnTo>
                      <a:pt x="622" y="150"/>
                    </a:lnTo>
                    <a:lnTo>
                      <a:pt x="627" y="150"/>
                    </a:lnTo>
                    <a:lnTo>
                      <a:pt x="633" y="150"/>
                    </a:lnTo>
                    <a:lnTo>
                      <a:pt x="627" y="150"/>
                    </a:lnTo>
                    <a:lnTo>
                      <a:pt x="633" y="150"/>
                    </a:lnTo>
                    <a:lnTo>
                      <a:pt x="633" y="155"/>
                    </a:lnTo>
                    <a:lnTo>
                      <a:pt x="639" y="155"/>
                    </a:lnTo>
                    <a:lnTo>
                      <a:pt x="633" y="155"/>
                    </a:lnTo>
                    <a:lnTo>
                      <a:pt x="633" y="161"/>
                    </a:lnTo>
                    <a:lnTo>
                      <a:pt x="639" y="161"/>
                    </a:lnTo>
                    <a:lnTo>
                      <a:pt x="639" y="167"/>
                    </a:lnTo>
                    <a:lnTo>
                      <a:pt x="645" y="167"/>
                    </a:lnTo>
                    <a:lnTo>
                      <a:pt x="645" y="173"/>
                    </a:lnTo>
                    <a:lnTo>
                      <a:pt x="645" y="178"/>
                    </a:lnTo>
                    <a:lnTo>
                      <a:pt x="639" y="178"/>
                    </a:lnTo>
                    <a:lnTo>
                      <a:pt x="639" y="184"/>
                    </a:lnTo>
                    <a:lnTo>
                      <a:pt x="639" y="190"/>
                    </a:lnTo>
                    <a:lnTo>
                      <a:pt x="639" y="196"/>
                    </a:lnTo>
                    <a:lnTo>
                      <a:pt x="633" y="196"/>
                    </a:lnTo>
                    <a:lnTo>
                      <a:pt x="639" y="196"/>
                    </a:lnTo>
                    <a:lnTo>
                      <a:pt x="639" y="201"/>
                    </a:lnTo>
                    <a:lnTo>
                      <a:pt x="639" y="207"/>
                    </a:lnTo>
                    <a:lnTo>
                      <a:pt x="633" y="207"/>
                    </a:lnTo>
                    <a:lnTo>
                      <a:pt x="639" y="213"/>
                    </a:lnTo>
                    <a:lnTo>
                      <a:pt x="633" y="213"/>
                    </a:lnTo>
                    <a:lnTo>
                      <a:pt x="639" y="213"/>
                    </a:lnTo>
                    <a:lnTo>
                      <a:pt x="633" y="213"/>
                    </a:lnTo>
                    <a:lnTo>
                      <a:pt x="633" y="219"/>
                    </a:lnTo>
                    <a:lnTo>
                      <a:pt x="633" y="224"/>
                    </a:lnTo>
                    <a:lnTo>
                      <a:pt x="633" y="230"/>
                    </a:lnTo>
                    <a:lnTo>
                      <a:pt x="627" y="224"/>
                    </a:lnTo>
                    <a:lnTo>
                      <a:pt x="633" y="224"/>
                    </a:lnTo>
                    <a:lnTo>
                      <a:pt x="627" y="224"/>
                    </a:lnTo>
                    <a:lnTo>
                      <a:pt x="627" y="219"/>
                    </a:lnTo>
                    <a:lnTo>
                      <a:pt x="622" y="224"/>
                    </a:lnTo>
                    <a:lnTo>
                      <a:pt x="627" y="224"/>
                    </a:lnTo>
                    <a:lnTo>
                      <a:pt x="627" y="230"/>
                    </a:lnTo>
                    <a:lnTo>
                      <a:pt x="627" y="236"/>
                    </a:lnTo>
                    <a:lnTo>
                      <a:pt x="633" y="236"/>
                    </a:lnTo>
                    <a:lnTo>
                      <a:pt x="627" y="242"/>
                    </a:lnTo>
                    <a:lnTo>
                      <a:pt x="633" y="242"/>
                    </a:lnTo>
                    <a:lnTo>
                      <a:pt x="633" y="247"/>
                    </a:lnTo>
                    <a:lnTo>
                      <a:pt x="639" y="247"/>
                    </a:lnTo>
                    <a:lnTo>
                      <a:pt x="633" y="247"/>
                    </a:lnTo>
                    <a:lnTo>
                      <a:pt x="633" y="253"/>
                    </a:lnTo>
                    <a:lnTo>
                      <a:pt x="639" y="253"/>
                    </a:lnTo>
                    <a:lnTo>
                      <a:pt x="639" y="259"/>
                    </a:lnTo>
                    <a:lnTo>
                      <a:pt x="633" y="259"/>
                    </a:lnTo>
                    <a:lnTo>
                      <a:pt x="633" y="265"/>
                    </a:lnTo>
                    <a:lnTo>
                      <a:pt x="627" y="265"/>
                    </a:lnTo>
                    <a:lnTo>
                      <a:pt x="627" y="270"/>
                    </a:lnTo>
                    <a:lnTo>
                      <a:pt x="622" y="270"/>
                    </a:lnTo>
                    <a:lnTo>
                      <a:pt x="622" y="265"/>
                    </a:lnTo>
                    <a:lnTo>
                      <a:pt x="622" y="270"/>
                    </a:lnTo>
                    <a:lnTo>
                      <a:pt x="616" y="270"/>
                    </a:lnTo>
                    <a:lnTo>
                      <a:pt x="610" y="270"/>
                    </a:lnTo>
                    <a:lnTo>
                      <a:pt x="610" y="265"/>
                    </a:lnTo>
                    <a:lnTo>
                      <a:pt x="610" y="270"/>
                    </a:lnTo>
                    <a:lnTo>
                      <a:pt x="604" y="270"/>
                    </a:lnTo>
                    <a:lnTo>
                      <a:pt x="604" y="265"/>
                    </a:lnTo>
                    <a:lnTo>
                      <a:pt x="599" y="265"/>
                    </a:lnTo>
                    <a:lnTo>
                      <a:pt x="593" y="265"/>
                    </a:lnTo>
                    <a:lnTo>
                      <a:pt x="587" y="265"/>
                    </a:lnTo>
                    <a:lnTo>
                      <a:pt x="587" y="259"/>
                    </a:lnTo>
                    <a:lnTo>
                      <a:pt x="581" y="259"/>
                    </a:lnTo>
                    <a:lnTo>
                      <a:pt x="581" y="253"/>
                    </a:lnTo>
                    <a:lnTo>
                      <a:pt x="581" y="247"/>
                    </a:lnTo>
                    <a:lnTo>
                      <a:pt x="576" y="247"/>
                    </a:lnTo>
                    <a:lnTo>
                      <a:pt x="570" y="247"/>
                    </a:lnTo>
                    <a:lnTo>
                      <a:pt x="570" y="242"/>
                    </a:lnTo>
                    <a:lnTo>
                      <a:pt x="570" y="247"/>
                    </a:lnTo>
                    <a:lnTo>
                      <a:pt x="564" y="247"/>
                    </a:lnTo>
                    <a:lnTo>
                      <a:pt x="564" y="242"/>
                    </a:lnTo>
                    <a:lnTo>
                      <a:pt x="558" y="247"/>
                    </a:lnTo>
                    <a:lnTo>
                      <a:pt x="558" y="242"/>
                    </a:lnTo>
                    <a:lnTo>
                      <a:pt x="558" y="236"/>
                    </a:lnTo>
                    <a:lnTo>
                      <a:pt x="558" y="242"/>
                    </a:lnTo>
                    <a:lnTo>
                      <a:pt x="558" y="236"/>
                    </a:lnTo>
                    <a:lnTo>
                      <a:pt x="553" y="236"/>
                    </a:lnTo>
                    <a:lnTo>
                      <a:pt x="547" y="242"/>
                    </a:lnTo>
                    <a:lnTo>
                      <a:pt x="547" y="236"/>
                    </a:lnTo>
                    <a:lnTo>
                      <a:pt x="541" y="236"/>
                    </a:lnTo>
                    <a:lnTo>
                      <a:pt x="541" y="230"/>
                    </a:lnTo>
                    <a:lnTo>
                      <a:pt x="541" y="224"/>
                    </a:lnTo>
                    <a:lnTo>
                      <a:pt x="541" y="219"/>
                    </a:lnTo>
                    <a:lnTo>
                      <a:pt x="535" y="219"/>
                    </a:lnTo>
                    <a:lnTo>
                      <a:pt x="541" y="219"/>
                    </a:lnTo>
                    <a:lnTo>
                      <a:pt x="535" y="219"/>
                    </a:lnTo>
                    <a:lnTo>
                      <a:pt x="541" y="213"/>
                    </a:lnTo>
                    <a:lnTo>
                      <a:pt x="541" y="207"/>
                    </a:lnTo>
                    <a:lnTo>
                      <a:pt x="541" y="201"/>
                    </a:lnTo>
                    <a:lnTo>
                      <a:pt x="541" y="196"/>
                    </a:lnTo>
                    <a:lnTo>
                      <a:pt x="535" y="196"/>
                    </a:lnTo>
                    <a:lnTo>
                      <a:pt x="529" y="196"/>
                    </a:lnTo>
                    <a:lnTo>
                      <a:pt x="535" y="196"/>
                    </a:lnTo>
                    <a:lnTo>
                      <a:pt x="535" y="190"/>
                    </a:lnTo>
                    <a:lnTo>
                      <a:pt x="529" y="190"/>
                    </a:lnTo>
                    <a:lnTo>
                      <a:pt x="535" y="190"/>
                    </a:lnTo>
                    <a:lnTo>
                      <a:pt x="529" y="190"/>
                    </a:lnTo>
                    <a:lnTo>
                      <a:pt x="529" y="184"/>
                    </a:lnTo>
                    <a:lnTo>
                      <a:pt x="535" y="184"/>
                    </a:lnTo>
                    <a:lnTo>
                      <a:pt x="535" y="178"/>
                    </a:lnTo>
                    <a:lnTo>
                      <a:pt x="529" y="178"/>
                    </a:lnTo>
                    <a:lnTo>
                      <a:pt x="529" y="184"/>
                    </a:lnTo>
                    <a:lnTo>
                      <a:pt x="524" y="190"/>
                    </a:lnTo>
                    <a:lnTo>
                      <a:pt x="524" y="196"/>
                    </a:lnTo>
                    <a:lnTo>
                      <a:pt x="518" y="196"/>
                    </a:lnTo>
                    <a:lnTo>
                      <a:pt x="518" y="190"/>
                    </a:lnTo>
                    <a:lnTo>
                      <a:pt x="524" y="190"/>
                    </a:lnTo>
                    <a:lnTo>
                      <a:pt x="524" y="184"/>
                    </a:lnTo>
                    <a:lnTo>
                      <a:pt x="518" y="184"/>
                    </a:lnTo>
                    <a:lnTo>
                      <a:pt x="518" y="190"/>
                    </a:lnTo>
                    <a:lnTo>
                      <a:pt x="518" y="184"/>
                    </a:lnTo>
                    <a:close/>
                    <a:moveTo>
                      <a:pt x="679" y="328"/>
                    </a:moveTo>
                    <a:lnTo>
                      <a:pt x="673" y="328"/>
                    </a:lnTo>
                    <a:lnTo>
                      <a:pt x="668" y="328"/>
                    </a:lnTo>
                    <a:lnTo>
                      <a:pt x="673" y="328"/>
                    </a:lnTo>
                    <a:lnTo>
                      <a:pt x="668" y="328"/>
                    </a:lnTo>
                    <a:lnTo>
                      <a:pt x="662" y="328"/>
                    </a:lnTo>
                    <a:lnTo>
                      <a:pt x="656" y="328"/>
                    </a:lnTo>
                    <a:lnTo>
                      <a:pt x="656" y="334"/>
                    </a:lnTo>
                    <a:lnTo>
                      <a:pt x="650" y="334"/>
                    </a:lnTo>
                    <a:lnTo>
                      <a:pt x="645" y="339"/>
                    </a:lnTo>
                    <a:lnTo>
                      <a:pt x="639" y="345"/>
                    </a:lnTo>
                    <a:lnTo>
                      <a:pt x="633" y="345"/>
                    </a:lnTo>
                    <a:lnTo>
                      <a:pt x="633" y="351"/>
                    </a:lnTo>
                    <a:lnTo>
                      <a:pt x="627" y="351"/>
                    </a:lnTo>
                    <a:lnTo>
                      <a:pt x="622" y="351"/>
                    </a:lnTo>
                    <a:lnTo>
                      <a:pt x="622" y="345"/>
                    </a:lnTo>
                    <a:lnTo>
                      <a:pt x="622" y="339"/>
                    </a:lnTo>
                    <a:lnTo>
                      <a:pt x="622" y="334"/>
                    </a:lnTo>
                    <a:lnTo>
                      <a:pt x="627" y="328"/>
                    </a:lnTo>
                    <a:lnTo>
                      <a:pt x="627" y="322"/>
                    </a:lnTo>
                    <a:lnTo>
                      <a:pt x="633" y="316"/>
                    </a:lnTo>
                    <a:lnTo>
                      <a:pt x="633" y="311"/>
                    </a:lnTo>
                    <a:lnTo>
                      <a:pt x="633" y="305"/>
                    </a:lnTo>
                    <a:lnTo>
                      <a:pt x="639" y="305"/>
                    </a:lnTo>
                    <a:lnTo>
                      <a:pt x="639" y="299"/>
                    </a:lnTo>
                    <a:lnTo>
                      <a:pt x="639" y="293"/>
                    </a:lnTo>
                    <a:lnTo>
                      <a:pt x="645" y="293"/>
                    </a:lnTo>
                    <a:lnTo>
                      <a:pt x="645" y="288"/>
                    </a:lnTo>
                    <a:lnTo>
                      <a:pt x="639" y="288"/>
                    </a:lnTo>
                    <a:lnTo>
                      <a:pt x="645" y="282"/>
                    </a:lnTo>
                    <a:lnTo>
                      <a:pt x="645" y="276"/>
                    </a:lnTo>
                    <a:lnTo>
                      <a:pt x="650" y="270"/>
                    </a:lnTo>
                    <a:lnTo>
                      <a:pt x="650" y="276"/>
                    </a:lnTo>
                    <a:lnTo>
                      <a:pt x="656" y="276"/>
                    </a:lnTo>
                    <a:lnTo>
                      <a:pt x="650" y="276"/>
                    </a:lnTo>
                    <a:lnTo>
                      <a:pt x="650" y="270"/>
                    </a:lnTo>
                    <a:lnTo>
                      <a:pt x="650" y="265"/>
                    </a:lnTo>
                    <a:lnTo>
                      <a:pt x="650" y="259"/>
                    </a:lnTo>
                    <a:lnTo>
                      <a:pt x="656" y="259"/>
                    </a:lnTo>
                    <a:lnTo>
                      <a:pt x="656" y="253"/>
                    </a:lnTo>
                    <a:lnTo>
                      <a:pt x="662" y="253"/>
                    </a:lnTo>
                    <a:lnTo>
                      <a:pt x="662" y="259"/>
                    </a:lnTo>
                    <a:lnTo>
                      <a:pt x="668" y="259"/>
                    </a:lnTo>
                    <a:lnTo>
                      <a:pt x="662" y="253"/>
                    </a:lnTo>
                    <a:lnTo>
                      <a:pt x="656" y="253"/>
                    </a:lnTo>
                    <a:lnTo>
                      <a:pt x="656" y="247"/>
                    </a:lnTo>
                    <a:lnTo>
                      <a:pt x="656" y="242"/>
                    </a:lnTo>
                    <a:lnTo>
                      <a:pt x="662" y="242"/>
                    </a:lnTo>
                    <a:lnTo>
                      <a:pt x="662" y="236"/>
                    </a:lnTo>
                    <a:lnTo>
                      <a:pt x="662" y="230"/>
                    </a:lnTo>
                    <a:lnTo>
                      <a:pt x="668" y="230"/>
                    </a:lnTo>
                    <a:lnTo>
                      <a:pt x="668" y="236"/>
                    </a:lnTo>
                    <a:lnTo>
                      <a:pt x="668" y="230"/>
                    </a:lnTo>
                    <a:lnTo>
                      <a:pt x="668" y="224"/>
                    </a:lnTo>
                    <a:lnTo>
                      <a:pt x="668" y="219"/>
                    </a:lnTo>
                    <a:lnTo>
                      <a:pt x="668" y="224"/>
                    </a:lnTo>
                    <a:lnTo>
                      <a:pt x="668" y="219"/>
                    </a:lnTo>
                    <a:lnTo>
                      <a:pt x="673" y="219"/>
                    </a:lnTo>
                    <a:lnTo>
                      <a:pt x="673" y="224"/>
                    </a:lnTo>
                    <a:lnTo>
                      <a:pt x="673" y="230"/>
                    </a:lnTo>
                    <a:lnTo>
                      <a:pt x="679" y="236"/>
                    </a:lnTo>
                    <a:lnTo>
                      <a:pt x="679" y="230"/>
                    </a:lnTo>
                    <a:lnTo>
                      <a:pt x="679" y="224"/>
                    </a:lnTo>
                    <a:lnTo>
                      <a:pt x="679" y="219"/>
                    </a:lnTo>
                    <a:lnTo>
                      <a:pt x="679" y="213"/>
                    </a:lnTo>
                    <a:lnTo>
                      <a:pt x="685" y="213"/>
                    </a:lnTo>
                    <a:lnTo>
                      <a:pt x="685" y="219"/>
                    </a:lnTo>
                    <a:lnTo>
                      <a:pt x="691" y="219"/>
                    </a:lnTo>
                    <a:lnTo>
                      <a:pt x="691" y="224"/>
                    </a:lnTo>
                    <a:lnTo>
                      <a:pt x="696" y="224"/>
                    </a:lnTo>
                    <a:lnTo>
                      <a:pt x="696" y="230"/>
                    </a:lnTo>
                    <a:lnTo>
                      <a:pt x="691" y="230"/>
                    </a:lnTo>
                    <a:lnTo>
                      <a:pt x="691" y="236"/>
                    </a:lnTo>
                    <a:lnTo>
                      <a:pt x="691" y="242"/>
                    </a:lnTo>
                    <a:lnTo>
                      <a:pt x="685" y="242"/>
                    </a:lnTo>
                    <a:lnTo>
                      <a:pt x="691" y="242"/>
                    </a:lnTo>
                    <a:lnTo>
                      <a:pt x="685" y="242"/>
                    </a:lnTo>
                    <a:lnTo>
                      <a:pt x="691" y="242"/>
                    </a:lnTo>
                    <a:lnTo>
                      <a:pt x="685" y="247"/>
                    </a:lnTo>
                    <a:lnTo>
                      <a:pt x="685" y="253"/>
                    </a:lnTo>
                    <a:lnTo>
                      <a:pt x="685" y="259"/>
                    </a:lnTo>
                    <a:lnTo>
                      <a:pt x="685" y="265"/>
                    </a:lnTo>
                    <a:lnTo>
                      <a:pt x="679" y="265"/>
                    </a:lnTo>
                    <a:lnTo>
                      <a:pt x="679" y="270"/>
                    </a:lnTo>
                    <a:lnTo>
                      <a:pt x="679" y="276"/>
                    </a:lnTo>
                    <a:lnTo>
                      <a:pt x="679" y="270"/>
                    </a:lnTo>
                    <a:lnTo>
                      <a:pt x="679" y="276"/>
                    </a:lnTo>
                    <a:lnTo>
                      <a:pt x="685" y="270"/>
                    </a:lnTo>
                    <a:lnTo>
                      <a:pt x="685" y="265"/>
                    </a:lnTo>
                    <a:lnTo>
                      <a:pt x="685" y="259"/>
                    </a:lnTo>
                    <a:lnTo>
                      <a:pt x="691" y="259"/>
                    </a:lnTo>
                    <a:lnTo>
                      <a:pt x="691" y="253"/>
                    </a:lnTo>
                    <a:lnTo>
                      <a:pt x="691" y="247"/>
                    </a:lnTo>
                    <a:lnTo>
                      <a:pt x="691" y="253"/>
                    </a:lnTo>
                    <a:lnTo>
                      <a:pt x="696" y="247"/>
                    </a:lnTo>
                    <a:lnTo>
                      <a:pt x="702" y="247"/>
                    </a:lnTo>
                    <a:lnTo>
                      <a:pt x="702" y="242"/>
                    </a:lnTo>
                    <a:lnTo>
                      <a:pt x="702" y="236"/>
                    </a:lnTo>
                    <a:lnTo>
                      <a:pt x="702" y="242"/>
                    </a:lnTo>
                    <a:lnTo>
                      <a:pt x="702" y="236"/>
                    </a:lnTo>
                    <a:lnTo>
                      <a:pt x="702" y="242"/>
                    </a:lnTo>
                    <a:lnTo>
                      <a:pt x="702" y="247"/>
                    </a:lnTo>
                    <a:lnTo>
                      <a:pt x="702" y="242"/>
                    </a:lnTo>
                    <a:lnTo>
                      <a:pt x="708" y="242"/>
                    </a:lnTo>
                    <a:lnTo>
                      <a:pt x="708" y="236"/>
                    </a:lnTo>
                    <a:lnTo>
                      <a:pt x="708" y="242"/>
                    </a:lnTo>
                    <a:lnTo>
                      <a:pt x="708" y="247"/>
                    </a:lnTo>
                    <a:lnTo>
                      <a:pt x="708" y="253"/>
                    </a:lnTo>
                    <a:lnTo>
                      <a:pt x="714" y="253"/>
                    </a:lnTo>
                    <a:lnTo>
                      <a:pt x="714" y="259"/>
                    </a:lnTo>
                    <a:lnTo>
                      <a:pt x="719" y="259"/>
                    </a:lnTo>
                    <a:lnTo>
                      <a:pt x="719" y="265"/>
                    </a:lnTo>
                    <a:lnTo>
                      <a:pt x="719" y="270"/>
                    </a:lnTo>
                    <a:lnTo>
                      <a:pt x="714" y="270"/>
                    </a:lnTo>
                    <a:lnTo>
                      <a:pt x="714" y="265"/>
                    </a:lnTo>
                    <a:lnTo>
                      <a:pt x="708" y="265"/>
                    </a:lnTo>
                    <a:lnTo>
                      <a:pt x="708" y="270"/>
                    </a:lnTo>
                    <a:lnTo>
                      <a:pt x="714" y="270"/>
                    </a:lnTo>
                    <a:lnTo>
                      <a:pt x="719" y="270"/>
                    </a:lnTo>
                    <a:lnTo>
                      <a:pt x="719" y="276"/>
                    </a:lnTo>
                    <a:lnTo>
                      <a:pt x="725" y="270"/>
                    </a:lnTo>
                    <a:lnTo>
                      <a:pt x="719" y="270"/>
                    </a:lnTo>
                    <a:lnTo>
                      <a:pt x="725" y="270"/>
                    </a:lnTo>
                    <a:lnTo>
                      <a:pt x="731" y="270"/>
                    </a:lnTo>
                    <a:lnTo>
                      <a:pt x="731" y="276"/>
                    </a:lnTo>
                    <a:lnTo>
                      <a:pt x="731" y="282"/>
                    </a:lnTo>
                    <a:lnTo>
                      <a:pt x="731" y="288"/>
                    </a:lnTo>
                    <a:lnTo>
                      <a:pt x="731" y="293"/>
                    </a:lnTo>
                    <a:lnTo>
                      <a:pt x="737" y="293"/>
                    </a:lnTo>
                    <a:lnTo>
                      <a:pt x="737" y="299"/>
                    </a:lnTo>
                    <a:lnTo>
                      <a:pt x="731" y="299"/>
                    </a:lnTo>
                    <a:lnTo>
                      <a:pt x="731" y="305"/>
                    </a:lnTo>
                    <a:lnTo>
                      <a:pt x="731" y="311"/>
                    </a:lnTo>
                    <a:lnTo>
                      <a:pt x="725" y="311"/>
                    </a:lnTo>
                    <a:lnTo>
                      <a:pt x="725" y="316"/>
                    </a:lnTo>
                    <a:lnTo>
                      <a:pt x="725" y="322"/>
                    </a:lnTo>
                    <a:lnTo>
                      <a:pt x="725" y="316"/>
                    </a:lnTo>
                    <a:lnTo>
                      <a:pt x="719" y="316"/>
                    </a:lnTo>
                    <a:lnTo>
                      <a:pt x="714" y="316"/>
                    </a:lnTo>
                    <a:lnTo>
                      <a:pt x="714" y="322"/>
                    </a:lnTo>
                    <a:lnTo>
                      <a:pt x="708" y="322"/>
                    </a:lnTo>
                    <a:lnTo>
                      <a:pt x="702" y="322"/>
                    </a:lnTo>
                    <a:lnTo>
                      <a:pt x="702" y="328"/>
                    </a:lnTo>
                    <a:lnTo>
                      <a:pt x="702" y="322"/>
                    </a:lnTo>
                    <a:lnTo>
                      <a:pt x="702" y="328"/>
                    </a:lnTo>
                    <a:lnTo>
                      <a:pt x="696" y="328"/>
                    </a:lnTo>
                    <a:lnTo>
                      <a:pt x="691" y="328"/>
                    </a:lnTo>
                    <a:lnTo>
                      <a:pt x="685" y="328"/>
                    </a:lnTo>
                    <a:lnTo>
                      <a:pt x="691" y="328"/>
                    </a:lnTo>
                    <a:lnTo>
                      <a:pt x="685" y="334"/>
                    </a:lnTo>
                    <a:lnTo>
                      <a:pt x="685" y="328"/>
                    </a:lnTo>
                    <a:lnTo>
                      <a:pt x="679" y="328"/>
                    </a:lnTo>
                    <a:close/>
                    <a:moveTo>
                      <a:pt x="518" y="121"/>
                    </a:moveTo>
                    <a:lnTo>
                      <a:pt x="518" y="115"/>
                    </a:lnTo>
                    <a:lnTo>
                      <a:pt x="512" y="115"/>
                    </a:lnTo>
                    <a:lnTo>
                      <a:pt x="518" y="115"/>
                    </a:lnTo>
                    <a:lnTo>
                      <a:pt x="524" y="115"/>
                    </a:lnTo>
                    <a:lnTo>
                      <a:pt x="529" y="115"/>
                    </a:lnTo>
                    <a:lnTo>
                      <a:pt x="529" y="121"/>
                    </a:lnTo>
                    <a:lnTo>
                      <a:pt x="535" y="121"/>
                    </a:lnTo>
                    <a:lnTo>
                      <a:pt x="535" y="115"/>
                    </a:lnTo>
                    <a:lnTo>
                      <a:pt x="529" y="115"/>
                    </a:lnTo>
                    <a:lnTo>
                      <a:pt x="524" y="115"/>
                    </a:lnTo>
                    <a:lnTo>
                      <a:pt x="518" y="115"/>
                    </a:lnTo>
                    <a:lnTo>
                      <a:pt x="512" y="115"/>
                    </a:lnTo>
                    <a:lnTo>
                      <a:pt x="506" y="115"/>
                    </a:lnTo>
                    <a:lnTo>
                      <a:pt x="506" y="109"/>
                    </a:lnTo>
                    <a:lnTo>
                      <a:pt x="506" y="115"/>
                    </a:lnTo>
                    <a:lnTo>
                      <a:pt x="501" y="115"/>
                    </a:lnTo>
                    <a:lnTo>
                      <a:pt x="501" y="109"/>
                    </a:lnTo>
                    <a:lnTo>
                      <a:pt x="506" y="109"/>
                    </a:lnTo>
                    <a:lnTo>
                      <a:pt x="512" y="109"/>
                    </a:lnTo>
                    <a:lnTo>
                      <a:pt x="512" y="103"/>
                    </a:lnTo>
                    <a:lnTo>
                      <a:pt x="512" y="109"/>
                    </a:lnTo>
                    <a:lnTo>
                      <a:pt x="518" y="109"/>
                    </a:lnTo>
                    <a:lnTo>
                      <a:pt x="512" y="109"/>
                    </a:lnTo>
                    <a:lnTo>
                      <a:pt x="512" y="103"/>
                    </a:lnTo>
                    <a:lnTo>
                      <a:pt x="518" y="103"/>
                    </a:lnTo>
                    <a:lnTo>
                      <a:pt x="518" y="109"/>
                    </a:lnTo>
                    <a:lnTo>
                      <a:pt x="524" y="109"/>
                    </a:lnTo>
                    <a:lnTo>
                      <a:pt x="524" y="103"/>
                    </a:lnTo>
                    <a:lnTo>
                      <a:pt x="518" y="103"/>
                    </a:lnTo>
                    <a:lnTo>
                      <a:pt x="512" y="103"/>
                    </a:lnTo>
                    <a:lnTo>
                      <a:pt x="512" y="98"/>
                    </a:lnTo>
                    <a:lnTo>
                      <a:pt x="518" y="98"/>
                    </a:lnTo>
                    <a:lnTo>
                      <a:pt x="524" y="98"/>
                    </a:lnTo>
                    <a:lnTo>
                      <a:pt x="529" y="98"/>
                    </a:lnTo>
                    <a:lnTo>
                      <a:pt x="529" y="92"/>
                    </a:lnTo>
                    <a:lnTo>
                      <a:pt x="529" y="86"/>
                    </a:lnTo>
                    <a:lnTo>
                      <a:pt x="535" y="80"/>
                    </a:lnTo>
                    <a:lnTo>
                      <a:pt x="535" y="75"/>
                    </a:lnTo>
                    <a:lnTo>
                      <a:pt x="541" y="75"/>
                    </a:lnTo>
                    <a:lnTo>
                      <a:pt x="541" y="69"/>
                    </a:lnTo>
                    <a:lnTo>
                      <a:pt x="535" y="69"/>
                    </a:lnTo>
                    <a:lnTo>
                      <a:pt x="535" y="75"/>
                    </a:lnTo>
                    <a:lnTo>
                      <a:pt x="535" y="69"/>
                    </a:lnTo>
                    <a:lnTo>
                      <a:pt x="529" y="75"/>
                    </a:lnTo>
                    <a:lnTo>
                      <a:pt x="529" y="69"/>
                    </a:lnTo>
                    <a:lnTo>
                      <a:pt x="535" y="63"/>
                    </a:lnTo>
                    <a:lnTo>
                      <a:pt x="535" y="57"/>
                    </a:lnTo>
                    <a:lnTo>
                      <a:pt x="541" y="57"/>
                    </a:lnTo>
                    <a:lnTo>
                      <a:pt x="541" y="52"/>
                    </a:lnTo>
                    <a:lnTo>
                      <a:pt x="547" y="52"/>
                    </a:lnTo>
                    <a:lnTo>
                      <a:pt x="547" y="46"/>
                    </a:lnTo>
                    <a:lnTo>
                      <a:pt x="553" y="46"/>
                    </a:lnTo>
                    <a:lnTo>
                      <a:pt x="558" y="46"/>
                    </a:lnTo>
                    <a:lnTo>
                      <a:pt x="558" y="40"/>
                    </a:lnTo>
                    <a:lnTo>
                      <a:pt x="564" y="40"/>
                    </a:lnTo>
                    <a:lnTo>
                      <a:pt x="570" y="40"/>
                    </a:lnTo>
                    <a:lnTo>
                      <a:pt x="570" y="34"/>
                    </a:lnTo>
                    <a:lnTo>
                      <a:pt x="576" y="34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76" y="29"/>
                    </a:lnTo>
                    <a:lnTo>
                      <a:pt x="576" y="23"/>
                    </a:lnTo>
                    <a:lnTo>
                      <a:pt x="581" y="23"/>
                    </a:lnTo>
                    <a:lnTo>
                      <a:pt x="587" y="23"/>
                    </a:lnTo>
                    <a:lnTo>
                      <a:pt x="587" y="29"/>
                    </a:lnTo>
                    <a:lnTo>
                      <a:pt x="587" y="34"/>
                    </a:lnTo>
                    <a:lnTo>
                      <a:pt x="593" y="34"/>
                    </a:lnTo>
                    <a:lnTo>
                      <a:pt x="587" y="34"/>
                    </a:lnTo>
                    <a:lnTo>
                      <a:pt x="593" y="34"/>
                    </a:lnTo>
                    <a:lnTo>
                      <a:pt x="593" y="40"/>
                    </a:lnTo>
                    <a:lnTo>
                      <a:pt x="593" y="46"/>
                    </a:lnTo>
                    <a:lnTo>
                      <a:pt x="593" y="52"/>
                    </a:lnTo>
                    <a:lnTo>
                      <a:pt x="599" y="52"/>
                    </a:lnTo>
                    <a:lnTo>
                      <a:pt x="599" y="57"/>
                    </a:lnTo>
                    <a:lnTo>
                      <a:pt x="599" y="63"/>
                    </a:lnTo>
                    <a:lnTo>
                      <a:pt x="604" y="63"/>
                    </a:lnTo>
                    <a:lnTo>
                      <a:pt x="604" y="69"/>
                    </a:lnTo>
                    <a:lnTo>
                      <a:pt x="604" y="75"/>
                    </a:lnTo>
                    <a:lnTo>
                      <a:pt x="610" y="75"/>
                    </a:lnTo>
                    <a:lnTo>
                      <a:pt x="616" y="75"/>
                    </a:lnTo>
                    <a:lnTo>
                      <a:pt x="610" y="75"/>
                    </a:lnTo>
                    <a:lnTo>
                      <a:pt x="610" y="80"/>
                    </a:lnTo>
                    <a:lnTo>
                      <a:pt x="616" y="75"/>
                    </a:lnTo>
                    <a:lnTo>
                      <a:pt x="616" y="80"/>
                    </a:lnTo>
                    <a:lnTo>
                      <a:pt x="610" y="80"/>
                    </a:lnTo>
                    <a:lnTo>
                      <a:pt x="616" y="80"/>
                    </a:lnTo>
                    <a:lnTo>
                      <a:pt x="616" y="86"/>
                    </a:lnTo>
                    <a:lnTo>
                      <a:pt x="610" y="86"/>
                    </a:lnTo>
                    <a:lnTo>
                      <a:pt x="610" y="92"/>
                    </a:lnTo>
                    <a:lnTo>
                      <a:pt x="610" y="86"/>
                    </a:lnTo>
                    <a:lnTo>
                      <a:pt x="604" y="92"/>
                    </a:lnTo>
                    <a:lnTo>
                      <a:pt x="604" y="86"/>
                    </a:lnTo>
                    <a:lnTo>
                      <a:pt x="604" y="92"/>
                    </a:lnTo>
                    <a:lnTo>
                      <a:pt x="604" y="86"/>
                    </a:lnTo>
                    <a:lnTo>
                      <a:pt x="599" y="86"/>
                    </a:lnTo>
                    <a:lnTo>
                      <a:pt x="599" y="80"/>
                    </a:lnTo>
                    <a:lnTo>
                      <a:pt x="593" y="80"/>
                    </a:lnTo>
                    <a:lnTo>
                      <a:pt x="599" y="80"/>
                    </a:lnTo>
                    <a:lnTo>
                      <a:pt x="599" y="86"/>
                    </a:lnTo>
                    <a:lnTo>
                      <a:pt x="599" y="92"/>
                    </a:lnTo>
                    <a:lnTo>
                      <a:pt x="604" y="92"/>
                    </a:lnTo>
                    <a:lnTo>
                      <a:pt x="599" y="92"/>
                    </a:lnTo>
                    <a:lnTo>
                      <a:pt x="599" y="98"/>
                    </a:lnTo>
                    <a:lnTo>
                      <a:pt x="599" y="103"/>
                    </a:lnTo>
                    <a:lnTo>
                      <a:pt x="599" y="109"/>
                    </a:lnTo>
                    <a:lnTo>
                      <a:pt x="599" y="115"/>
                    </a:lnTo>
                    <a:lnTo>
                      <a:pt x="599" y="121"/>
                    </a:lnTo>
                    <a:lnTo>
                      <a:pt x="604" y="121"/>
                    </a:lnTo>
                    <a:lnTo>
                      <a:pt x="599" y="127"/>
                    </a:lnTo>
                    <a:lnTo>
                      <a:pt x="593" y="127"/>
                    </a:lnTo>
                    <a:lnTo>
                      <a:pt x="587" y="127"/>
                    </a:lnTo>
                    <a:lnTo>
                      <a:pt x="581" y="127"/>
                    </a:lnTo>
                    <a:lnTo>
                      <a:pt x="576" y="127"/>
                    </a:lnTo>
                    <a:lnTo>
                      <a:pt x="570" y="127"/>
                    </a:lnTo>
                    <a:lnTo>
                      <a:pt x="570" y="132"/>
                    </a:lnTo>
                    <a:lnTo>
                      <a:pt x="564" y="132"/>
                    </a:lnTo>
                    <a:lnTo>
                      <a:pt x="558" y="132"/>
                    </a:lnTo>
                    <a:lnTo>
                      <a:pt x="553" y="132"/>
                    </a:lnTo>
                    <a:lnTo>
                      <a:pt x="553" y="138"/>
                    </a:lnTo>
                    <a:lnTo>
                      <a:pt x="547" y="138"/>
                    </a:lnTo>
                    <a:lnTo>
                      <a:pt x="541" y="138"/>
                    </a:lnTo>
                    <a:lnTo>
                      <a:pt x="541" y="144"/>
                    </a:lnTo>
                    <a:lnTo>
                      <a:pt x="535" y="144"/>
                    </a:lnTo>
                    <a:lnTo>
                      <a:pt x="529" y="138"/>
                    </a:lnTo>
                    <a:lnTo>
                      <a:pt x="524" y="132"/>
                    </a:lnTo>
                    <a:lnTo>
                      <a:pt x="524" y="127"/>
                    </a:lnTo>
                    <a:lnTo>
                      <a:pt x="518" y="127"/>
                    </a:lnTo>
                    <a:lnTo>
                      <a:pt x="512" y="127"/>
                    </a:lnTo>
                    <a:lnTo>
                      <a:pt x="512" y="121"/>
                    </a:lnTo>
                    <a:lnTo>
                      <a:pt x="518" y="121"/>
                    </a:lnTo>
                    <a:lnTo>
                      <a:pt x="518" y="127"/>
                    </a:lnTo>
                    <a:lnTo>
                      <a:pt x="524" y="127"/>
                    </a:lnTo>
                    <a:lnTo>
                      <a:pt x="524" y="121"/>
                    </a:lnTo>
                    <a:lnTo>
                      <a:pt x="518" y="121"/>
                    </a:lnTo>
                    <a:close/>
                    <a:moveTo>
                      <a:pt x="489" y="132"/>
                    </a:moveTo>
                    <a:lnTo>
                      <a:pt x="495" y="132"/>
                    </a:lnTo>
                    <a:lnTo>
                      <a:pt x="501" y="132"/>
                    </a:lnTo>
                    <a:lnTo>
                      <a:pt x="506" y="132"/>
                    </a:lnTo>
                    <a:lnTo>
                      <a:pt x="512" y="132"/>
                    </a:lnTo>
                    <a:lnTo>
                      <a:pt x="512" y="138"/>
                    </a:lnTo>
                    <a:lnTo>
                      <a:pt x="518" y="138"/>
                    </a:lnTo>
                    <a:lnTo>
                      <a:pt x="524" y="138"/>
                    </a:lnTo>
                    <a:lnTo>
                      <a:pt x="529" y="138"/>
                    </a:lnTo>
                    <a:lnTo>
                      <a:pt x="529" y="144"/>
                    </a:lnTo>
                    <a:lnTo>
                      <a:pt x="535" y="144"/>
                    </a:lnTo>
                    <a:lnTo>
                      <a:pt x="535" y="150"/>
                    </a:lnTo>
                    <a:lnTo>
                      <a:pt x="535" y="155"/>
                    </a:lnTo>
                    <a:lnTo>
                      <a:pt x="535" y="161"/>
                    </a:lnTo>
                    <a:lnTo>
                      <a:pt x="529" y="161"/>
                    </a:lnTo>
                    <a:lnTo>
                      <a:pt x="529" y="155"/>
                    </a:lnTo>
                    <a:lnTo>
                      <a:pt x="529" y="161"/>
                    </a:lnTo>
                    <a:lnTo>
                      <a:pt x="524" y="161"/>
                    </a:lnTo>
                    <a:lnTo>
                      <a:pt x="529" y="161"/>
                    </a:lnTo>
                    <a:lnTo>
                      <a:pt x="529" y="167"/>
                    </a:lnTo>
                    <a:lnTo>
                      <a:pt x="524" y="167"/>
                    </a:lnTo>
                    <a:lnTo>
                      <a:pt x="524" y="173"/>
                    </a:lnTo>
                    <a:lnTo>
                      <a:pt x="518" y="173"/>
                    </a:lnTo>
                    <a:lnTo>
                      <a:pt x="512" y="173"/>
                    </a:lnTo>
                    <a:lnTo>
                      <a:pt x="506" y="173"/>
                    </a:lnTo>
                    <a:lnTo>
                      <a:pt x="506" y="167"/>
                    </a:lnTo>
                    <a:lnTo>
                      <a:pt x="501" y="173"/>
                    </a:lnTo>
                    <a:lnTo>
                      <a:pt x="495" y="173"/>
                    </a:lnTo>
                    <a:lnTo>
                      <a:pt x="489" y="167"/>
                    </a:lnTo>
                    <a:lnTo>
                      <a:pt x="489" y="161"/>
                    </a:lnTo>
                    <a:lnTo>
                      <a:pt x="495" y="161"/>
                    </a:lnTo>
                    <a:lnTo>
                      <a:pt x="501" y="161"/>
                    </a:lnTo>
                    <a:lnTo>
                      <a:pt x="501" y="167"/>
                    </a:lnTo>
                    <a:lnTo>
                      <a:pt x="506" y="167"/>
                    </a:lnTo>
                    <a:lnTo>
                      <a:pt x="506" y="161"/>
                    </a:lnTo>
                    <a:lnTo>
                      <a:pt x="506" y="167"/>
                    </a:lnTo>
                    <a:lnTo>
                      <a:pt x="506" y="161"/>
                    </a:lnTo>
                    <a:lnTo>
                      <a:pt x="506" y="167"/>
                    </a:lnTo>
                    <a:lnTo>
                      <a:pt x="512" y="167"/>
                    </a:lnTo>
                    <a:lnTo>
                      <a:pt x="512" y="161"/>
                    </a:lnTo>
                    <a:lnTo>
                      <a:pt x="506" y="161"/>
                    </a:lnTo>
                    <a:lnTo>
                      <a:pt x="506" y="155"/>
                    </a:lnTo>
                    <a:lnTo>
                      <a:pt x="501" y="155"/>
                    </a:lnTo>
                    <a:lnTo>
                      <a:pt x="495" y="155"/>
                    </a:lnTo>
                    <a:lnTo>
                      <a:pt x="495" y="150"/>
                    </a:lnTo>
                    <a:lnTo>
                      <a:pt x="489" y="150"/>
                    </a:lnTo>
                    <a:lnTo>
                      <a:pt x="495" y="150"/>
                    </a:lnTo>
                    <a:lnTo>
                      <a:pt x="495" y="144"/>
                    </a:lnTo>
                    <a:lnTo>
                      <a:pt x="495" y="138"/>
                    </a:lnTo>
                    <a:lnTo>
                      <a:pt x="495" y="132"/>
                    </a:lnTo>
                    <a:lnTo>
                      <a:pt x="489" y="132"/>
                    </a:lnTo>
                    <a:close/>
                    <a:moveTo>
                      <a:pt x="881" y="714"/>
                    </a:moveTo>
                    <a:lnTo>
                      <a:pt x="875" y="714"/>
                    </a:lnTo>
                    <a:lnTo>
                      <a:pt x="875" y="719"/>
                    </a:lnTo>
                    <a:lnTo>
                      <a:pt x="875" y="714"/>
                    </a:lnTo>
                    <a:lnTo>
                      <a:pt x="875" y="719"/>
                    </a:lnTo>
                    <a:lnTo>
                      <a:pt x="869" y="719"/>
                    </a:lnTo>
                    <a:lnTo>
                      <a:pt x="869" y="725"/>
                    </a:lnTo>
                    <a:lnTo>
                      <a:pt x="869" y="719"/>
                    </a:lnTo>
                    <a:lnTo>
                      <a:pt x="869" y="725"/>
                    </a:lnTo>
                    <a:lnTo>
                      <a:pt x="869" y="719"/>
                    </a:lnTo>
                    <a:lnTo>
                      <a:pt x="863" y="719"/>
                    </a:lnTo>
                    <a:lnTo>
                      <a:pt x="863" y="725"/>
                    </a:lnTo>
                    <a:lnTo>
                      <a:pt x="858" y="725"/>
                    </a:lnTo>
                    <a:lnTo>
                      <a:pt x="858" y="731"/>
                    </a:lnTo>
                    <a:lnTo>
                      <a:pt x="852" y="731"/>
                    </a:lnTo>
                    <a:lnTo>
                      <a:pt x="846" y="731"/>
                    </a:lnTo>
                    <a:lnTo>
                      <a:pt x="840" y="731"/>
                    </a:lnTo>
                    <a:lnTo>
                      <a:pt x="840" y="737"/>
                    </a:lnTo>
                    <a:lnTo>
                      <a:pt x="840" y="731"/>
                    </a:lnTo>
                    <a:lnTo>
                      <a:pt x="840" y="725"/>
                    </a:lnTo>
                    <a:lnTo>
                      <a:pt x="835" y="725"/>
                    </a:lnTo>
                    <a:lnTo>
                      <a:pt x="835" y="719"/>
                    </a:lnTo>
                    <a:lnTo>
                      <a:pt x="840" y="719"/>
                    </a:lnTo>
                    <a:lnTo>
                      <a:pt x="840" y="714"/>
                    </a:lnTo>
                    <a:lnTo>
                      <a:pt x="846" y="714"/>
                    </a:lnTo>
                    <a:lnTo>
                      <a:pt x="846" y="708"/>
                    </a:lnTo>
                    <a:lnTo>
                      <a:pt x="846" y="702"/>
                    </a:lnTo>
                    <a:lnTo>
                      <a:pt x="852" y="702"/>
                    </a:lnTo>
                    <a:lnTo>
                      <a:pt x="858" y="702"/>
                    </a:lnTo>
                    <a:lnTo>
                      <a:pt x="863" y="702"/>
                    </a:lnTo>
                    <a:lnTo>
                      <a:pt x="863" y="708"/>
                    </a:lnTo>
                    <a:lnTo>
                      <a:pt x="869" y="708"/>
                    </a:lnTo>
                    <a:lnTo>
                      <a:pt x="869" y="714"/>
                    </a:lnTo>
                    <a:lnTo>
                      <a:pt x="869" y="708"/>
                    </a:lnTo>
                    <a:lnTo>
                      <a:pt x="875" y="708"/>
                    </a:lnTo>
                    <a:lnTo>
                      <a:pt x="875" y="702"/>
                    </a:lnTo>
                    <a:lnTo>
                      <a:pt x="875" y="696"/>
                    </a:lnTo>
                    <a:lnTo>
                      <a:pt x="881" y="696"/>
                    </a:lnTo>
                    <a:lnTo>
                      <a:pt x="886" y="696"/>
                    </a:lnTo>
                    <a:lnTo>
                      <a:pt x="886" y="702"/>
                    </a:lnTo>
                    <a:lnTo>
                      <a:pt x="881" y="702"/>
                    </a:lnTo>
                    <a:lnTo>
                      <a:pt x="875" y="702"/>
                    </a:lnTo>
                    <a:lnTo>
                      <a:pt x="875" y="708"/>
                    </a:lnTo>
                    <a:lnTo>
                      <a:pt x="875" y="714"/>
                    </a:lnTo>
                    <a:lnTo>
                      <a:pt x="881" y="714"/>
                    </a:lnTo>
                    <a:close/>
                    <a:moveTo>
                      <a:pt x="81" y="708"/>
                    </a:moveTo>
                    <a:lnTo>
                      <a:pt x="75" y="708"/>
                    </a:lnTo>
                    <a:lnTo>
                      <a:pt x="75" y="702"/>
                    </a:lnTo>
                    <a:lnTo>
                      <a:pt x="75" y="696"/>
                    </a:lnTo>
                    <a:lnTo>
                      <a:pt x="75" y="690"/>
                    </a:lnTo>
                    <a:lnTo>
                      <a:pt x="81" y="690"/>
                    </a:lnTo>
                    <a:lnTo>
                      <a:pt x="86" y="690"/>
                    </a:lnTo>
                    <a:lnTo>
                      <a:pt x="86" y="685"/>
                    </a:lnTo>
                    <a:lnTo>
                      <a:pt x="92" y="685"/>
                    </a:lnTo>
                    <a:lnTo>
                      <a:pt x="92" y="679"/>
                    </a:lnTo>
                    <a:lnTo>
                      <a:pt x="98" y="679"/>
                    </a:lnTo>
                    <a:lnTo>
                      <a:pt x="92" y="679"/>
                    </a:lnTo>
                    <a:lnTo>
                      <a:pt x="92" y="685"/>
                    </a:lnTo>
                    <a:lnTo>
                      <a:pt x="98" y="685"/>
                    </a:lnTo>
                    <a:lnTo>
                      <a:pt x="98" y="690"/>
                    </a:lnTo>
                    <a:lnTo>
                      <a:pt x="98" y="696"/>
                    </a:lnTo>
                    <a:lnTo>
                      <a:pt x="98" y="702"/>
                    </a:lnTo>
                    <a:lnTo>
                      <a:pt x="92" y="702"/>
                    </a:lnTo>
                    <a:lnTo>
                      <a:pt x="92" y="708"/>
                    </a:lnTo>
                    <a:lnTo>
                      <a:pt x="92" y="714"/>
                    </a:lnTo>
                    <a:lnTo>
                      <a:pt x="86" y="714"/>
                    </a:lnTo>
                    <a:lnTo>
                      <a:pt x="81" y="708"/>
                    </a:lnTo>
                    <a:close/>
                    <a:moveTo>
                      <a:pt x="512" y="34"/>
                    </a:moveTo>
                    <a:lnTo>
                      <a:pt x="506" y="34"/>
                    </a:lnTo>
                    <a:lnTo>
                      <a:pt x="501" y="34"/>
                    </a:lnTo>
                    <a:lnTo>
                      <a:pt x="501" y="29"/>
                    </a:lnTo>
                    <a:lnTo>
                      <a:pt x="495" y="29"/>
                    </a:lnTo>
                    <a:lnTo>
                      <a:pt x="495" y="23"/>
                    </a:lnTo>
                    <a:lnTo>
                      <a:pt x="501" y="17"/>
                    </a:lnTo>
                    <a:lnTo>
                      <a:pt x="506" y="17"/>
                    </a:lnTo>
                    <a:lnTo>
                      <a:pt x="512" y="17"/>
                    </a:lnTo>
                    <a:lnTo>
                      <a:pt x="518" y="17"/>
                    </a:lnTo>
                    <a:lnTo>
                      <a:pt x="518" y="23"/>
                    </a:lnTo>
                    <a:lnTo>
                      <a:pt x="524" y="23"/>
                    </a:lnTo>
                    <a:lnTo>
                      <a:pt x="518" y="29"/>
                    </a:lnTo>
                    <a:lnTo>
                      <a:pt x="524" y="29"/>
                    </a:lnTo>
                    <a:lnTo>
                      <a:pt x="518" y="29"/>
                    </a:lnTo>
                    <a:lnTo>
                      <a:pt x="518" y="34"/>
                    </a:lnTo>
                    <a:lnTo>
                      <a:pt x="512" y="34"/>
                    </a:lnTo>
                    <a:close/>
                    <a:moveTo>
                      <a:pt x="334" y="11"/>
                    </a:moveTo>
                    <a:lnTo>
                      <a:pt x="328" y="11"/>
                    </a:lnTo>
                    <a:lnTo>
                      <a:pt x="322" y="11"/>
                    </a:lnTo>
                    <a:lnTo>
                      <a:pt x="322" y="6"/>
                    </a:lnTo>
                    <a:lnTo>
                      <a:pt x="328" y="0"/>
                    </a:lnTo>
                    <a:lnTo>
                      <a:pt x="334" y="0"/>
                    </a:lnTo>
                    <a:lnTo>
                      <a:pt x="340" y="0"/>
                    </a:lnTo>
                    <a:lnTo>
                      <a:pt x="345" y="6"/>
                    </a:lnTo>
                    <a:lnTo>
                      <a:pt x="345" y="11"/>
                    </a:lnTo>
                    <a:lnTo>
                      <a:pt x="340" y="11"/>
                    </a:lnTo>
                    <a:lnTo>
                      <a:pt x="334" y="11"/>
                    </a:lnTo>
                    <a:close/>
                    <a:moveTo>
                      <a:pt x="541" y="512"/>
                    </a:moveTo>
                    <a:lnTo>
                      <a:pt x="541" y="506"/>
                    </a:lnTo>
                    <a:lnTo>
                      <a:pt x="535" y="506"/>
                    </a:lnTo>
                    <a:lnTo>
                      <a:pt x="529" y="506"/>
                    </a:lnTo>
                    <a:lnTo>
                      <a:pt x="529" y="501"/>
                    </a:lnTo>
                    <a:lnTo>
                      <a:pt x="524" y="501"/>
                    </a:lnTo>
                    <a:lnTo>
                      <a:pt x="518" y="501"/>
                    </a:lnTo>
                    <a:lnTo>
                      <a:pt x="518" y="495"/>
                    </a:lnTo>
                    <a:lnTo>
                      <a:pt x="524" y="495"/>
                    </a:lnTo>
                    <a:lnTo>
                      <a:pt x="518" y="495"/>
                    </a:lnTo>
                    <a:lnTo>
                      <a:pt x="524" y="495"/>
                    </a:lnTo>
                    <a:lnTo>
                      <a:pt x="518" y="495"/>
                    </a:lnTo>
                    <a:lnTo>
                      <a:pt x="524" y="495"/>
                    </a:lnTo>
                    <a:lnTo>
                      <a:pt x="524" y="501"/>
                    </a:lnTo>
                    <a:lnTo>
                      <a:pt x="529" y="495"/>
                    </a:lnTo>
                    <a:lnTo>
                      <a:pt x="529" y="489"/>
                    </a:lnTo>
                    <a:lnTo>
                      <a:pt x="535" y="489"/>
                    </a:lnTo>
                    <a:lnTo>
                      <a:pt x="535" y="495"/>
                    </a:lnTo>
                    <a:lnTo>
                      <a:pt x="529" y="495"/>
                    </a:lnTo>
                    <a:lnTo>
                      <a:pt x="535" y="495"/>
                    </a:lnTo>
                    <a:lnTo>
                      <a:pt x="541" y="495"/>
                    </a:lnTo>
                    <a:lnTo>
                      <a:pt x="535" y="495"/>
                    </a:lnTo>
                    <a:lnTo>
                      <a:pt x="535" y="501"/>
                    </a:lnTo>
                    <a:lnTo>
                      <a:pt x="541" y="501"/>
                    </a:lnTo>
                    <a:lnTo>
                      <a:pt x="541" y="495"/>
                    </a:lnTo>
                    <a:lnTo>
                      <a:pt x="547" y="495"/>
                    </a:lnTo>
                    <a:lnTo>
                      <a:pt x="547" y="501"/>
                    </a:lnTo>
                    <a:lnTo>
                      <a:pt x="547" y="506"/>
                    </a:lnTo>
                    <a:lnTo>
                      <a:pt x="547" y="512"/>
                    </a:lnTo>
                    <a:lnTo>
                      <a:pt x="547" y="506"/>
                    </a:lnTo>
                    <a:lnTo>
                      <a:pt x="547" y="501"/>
                    </a:lnTo>
                    <a:lnTo>
                      <a:pt x="547" y="495"/>
                    </a:lnTo>
                    <a:lnTo>
                      <a:pt x="541" y="495"/>
                    </a:lnTo>
                    <a:lnTo>
                      <a:pt x="541" y="501"/>
                    </a:lnTo>
                    <a:lnTo>
                      <a:pt x="547" y="501"/>
                    </a:lnTo>
                    <a:lnTo>
                      <a:pt x="541" y="501"/>
                    </a:lnTo>
                    <a:lnTo>
                      <a:pt x="541" y="506"/>
                    </a:lnTo>
                    <a:lnTo>
                      <a:pt x="541" y="512"/>
                    </a:lnTo>
                    <a:close/>
                    <a:moveTo>
                      <a:pt x="242" y="121"/>
                    </a:moveTo>
                    <a:lnTo>
                      <a:pt x="242" y="115"/>
                    </a:lnTo>
                    <a:lnTo>
                      <a:pt x="236" y="115"/>
                    </a:lnTo>
                    <a:lnTo>
                      <a:pt x="236" y="109"/>
                    </a:lnTo>
                    <a:lnTo>
                      <a:pt x="236" y="103"/>
                    </a:lnTo>
                    <a:lnTo>
                      <a:pt x="236" y="98"/>
                    </a:lnTo>
                    <a:lnTo>
                      <a:pt x="236" y="103"/>
                    </a:lnTo>
                    <a:lnTo>
                      <a:pt x="242" y="103"/>
                    </a:lnTo>
                    <a:lnTo>
                      <a:pt x="236" y="103"/>
                    </a:lnTo>
                    <a:lnTo>
                      <a:pt x="242" y="103"/>
                    </a:lnTo>
                    <a:lnTo>
                      <a:pt x="242" y="109"/>
                    </a:lnTo>
                    <a:lnTo>
                      <a:pt x="248" y="109"/>
                    </a:lnTo>
                    <a:lnTo>
                      <a:pt x="248" y="115"/>
                    </a:lnTo>
                    <a:lnTo>
                      <a:pt x="253" y="115"/>
                    </a:lnTo>
                    <a:lnTo>
                      <a:pt x="253" y="121"/>
                    </a:lnTo>
                    <a:lnTo>
                      <a:pt x="253" y="127"/>
                    </a:lnTo>
                    <a:lnTo>
                      <a:pt x="248" y="121"/>
                    </a:lnTo>
                    <a:lnTo>
                      <a:pt x="242" y="121"/>
                    </a:lnTo>
                    <a:close/>
                    <a:moveTo>
                      <a:pt x="115" y="926"/>
                    </a:moveTo>
                    <a:lnTo>
                      <a:pt x="115" y="921"/>
                    </a:lnTo>
                    <a:lnTo>
                      <a:pt x="115" y="926"/>
                    </a:lnTo>
                    <a:lnTo>
                      <a:pt x="121" y="926"/>
                    </a:lnTo>
                    <a:lnTo>
                      <a:pt x="121" y="932"/>
                    </a:lnTo>
                    <a:lnTo>
                      <a:pt x="121" y="926"/>
                    </a:lnTo>
                    <a:lnTo>
                      <a:pt x="121" y="932"/>
                    </a:lnTo>
                    <a:lnTo>
                      <a:pt x="115" y="932"/>
                    </a:lnTo>
                    <a:lnTo>
                      <a:pt x="109" y="938"/>
                    </a:lnTo>
                    <a:lnTo>
                      <a:pt x="109" y="932"/>
                    </a:lnTo>
                    <a:lnTo>
                      <a:pt x="109" y="926"/>
                    </a:lnTo>
                    <a:lnTo>
                      <a:pt x="104" y="926"/>
                    </a:lnTo>
                    <a:lnTo>
                      <a:pt x="104" y="921"/>
                    </a:lnTo>
                    <a:lnTo>
                      <a:pt x="104" y="915"/>
                    </a:lnTo>
                    <a:lnTo>
                      <a:pt x="104" y="909"/>
                    </a:lnTo>
                    <a:lnTo>
                      <a:pt x="109" y="909"/>
                    </a:lnTo>
                    <a:lnTo>
                      <a:pt x="115" y="909"/>
                    </a:lnTo>
                    <a:lnTo>
                      <a:pt x="115" y="915"/>
                    </a:lnTo>
                    <a:lnTo>
                      <a:pt x="115" y="921"/>
                    </a:lnTo>
                    <a:lnTo>
                      <a:pt x="115" y="926"/>
                    </a:lnTo>
                    <a:close/>
                    <a:moveTo>
                      <a:pt x="541" y="426"/>
                    </a:moveTo>
                    <a:lnTo>
                      <a:pt x="541" y="432"/>
                    </a:lnTo>
                    <a:lnTo>
                      <a:pt x="535" y="432"/>
                    </a:lnTo>
                    <a:lnTo>
                      <a:pt x="529" y="432"/>
                    </a:lnTo>
                    <a:lnTo>
                      <a:pt x="529" y="426"/>
                    </a:lnTo>
                    <a:lnTo>
                      <a:pt x="535" y="426"/>
                    </a:lnTo>
                    <a:lnTo>
                      <a:pt x="535" y="420"/>
                    </a:lnTo>
                    <a:lnTo>
                      <a:pt x="541" y="420"/>
                    </a:lnTo>
                    <a:lnTo>
                      <a:pt x="547" y="420"/>
                    </a:lnTo>
                    <a:lnTo>
                      <a:pt x="553" y="414"/>
                    </a:lnTo>
                    <a:lnTo>
                      <a:pt x="553" y="420"/>
                    </a:lnTo>
                    <a:lnTo>
                      <a:pt x="558" y="420"/>
                    </a:lnTo>
                    <a:lnTo>
                      <a:pt x="553" y="420"/>
                    </a:lnTo>
                    <a:lnTo>
                      <a:pt x="553" y="426"/>
                    </a:lnTo>
                    <a:lnTo>
                      <a:pt x="547" y="426"/>
                    </a:lnTo>
                    <a:lnTo>
                      <a:pt x="547" y="432"/>
                    </a:lnTo>
                    <a:lnTo>
                      <a:pt x="541" y="432"/>
                    </a:lnTo>
                    <a:lnTo>
                      <a:pt x="541" y="437"/>
                    </a:lnTo>
                    <a:lnTo>
                      <a:pt x="535" y="437"/>
                    </a:lnTo>
                    <a:lnTo>
                      <a:pt x="541" y="432"/>
                    </a:lnTo>
                    <a:lnTo>
                      <a:pt x="541" y="426"/>
                    </a:lnTo>
                    <a:close/>
                    <a:moveTo>
                      <a:pt x="121" y="915"/>
                    </a:moveTo>
                    <a:lnTo>
                      <a:pt x="127" y="915"/>
                    </a:lnTo>
                    <a:lnTo>
                      <a:pt x="127" y="921"/>
                    </a:lnTo>
                    <a:lnTo>
                      <a:pt x="127" y="926"/>
                    </a:lnTo>
                    <a:lnTo>
                      <a:pt x="121" y="926"/>
                    </a:lnTo>
                    <a:lnTo>
                      <a:pt x="115" y="921"/>
                    </a:lnTo>
                    <a:lnTo>
                      <a:pt x="115" y="915"/>
                    </a:lnTo>
                    <a:lnTo>
                      <a:pt x="115" y="909"/>
                    </a:lnTo>
                    <a:lnTo>
                      <a:pt x="115" y="903"/>
                    </a:lnTo>
                    <a:lnTo>
                      <a:pt x="115" y="898"/>
                    </a:lnTo>
                    <a:lnTo>
                      <a:pt x="121" y="898"/>
                    </a:lnTo>
                    <a:lnTo>
                      <a:pt x="121" y="903"/>
                    </a:lnTo>
                    <a:lnTo>
                      <a:pt x="121" y="909"/>
                    </a:lnTo>
                    <a:lnTo>
                      <a:pt x="127" y="909"/>
                    </a:lnTo>
                    <a:lnTo>
                      <a:pt x="121" y="909"/>
                    </a:lnTo>
                    <a:lnTo>
                      <a:pt x="121" y="915"/>
                    </a:lnTo>
                    <a:close/>
                    <a:moveTo>
                      <a:pt x="777" y="345"/>
                    </a:moveTo>
                    <a:lnTo>
                      <a:pt x="777" y="339"/>
                    </a:lnTo>
                    <a:lnTo>
                      <a:pt x="771" y="339"/>
                    </a:lnTo>
                    <a:lnTo>
                      <a:pt x="777" y="339"/>
                    </a:lnTo>
                    <a:lnTo>
                      <a:pt x="771" y="339"/>
                    </a:lnTo>
                    <a:lnTo>
                      <a:pt x="765" y="339"/>
                    </a:lnTo>
                    <a:lnTo>
                      <a:pt x="760" y="339"/>
                    </a:lnTo>
                    <a:lnTo>
                      <a:pt x="754" y="334"/>
                    </a:lnTo>
                    <a:lnTo>
                      <a:pt x="760" y="334"/>
                    </a:lnTo>
                    <a:lnTo>
                      <a:pt x="754" y="334"/>
                    </a:lnTo>
                    <a:lnTo>
                      <a:pt x="760" y="334"/>
                    </a:lnTo>
                    <a:lnTo>
                      <a:pt x="760" y="328"/>
                    </a:lnTo>
                    <a:lnTo>
                      <a:pt x="760" y="334"/>
                    </a:lnTo>
                    <a:lnTo>
                      <a:pt x="765" y="334"/>
                    </a:lnTo>
                    <a:lnTo>
                      <a:pt x="771" y="334"/>
                    </a:lnTo>
                    <a:lnTo>
                      <a:pt x="771" y="328"/>
                    </a:lnTo>
                    <a:lnTo>
                      <a:pt x="777" y="328"/>
                    </a:lnTo>
                    <a:lnTo>
                      <a:pt x="777" y="334"/>
                    </a:lnTo>
                    <a:lnTo>
                      <a:pt x="777" y="339"/>
                    </a:lnTo>
                    <a:lnTo>
                      <a:pt x="777" y="345"/>
                    </a:lnTo>
                    <a:close/>
                    <a:moveTo>
                      <a:pt x="127" y="909"/>
                    </a:moveTo>
                    <a:lnTo>
                      <a:pt x="121" y="903"/>
                    </a:lnTo>
                    <a:lnTo>
                      <a:pt x="121" y="898"/>
                    </a:lnTo>
                    <a:lnTo>
                      <a:pt x="121" y="892"/>
                    </a:lnTo>
                    <a:lnTo>
                      <a:pt x="127" y="892"/>
                    </a:lnTo>
                    <a:lnTo>
                      <a:pt x="127" y="886"/>
                    </a:lnTo>
                    <a:lnTo>
                      <a:pt x="127" y="880"/>
                    </a:lnTo>
                    <a:lnTo>
                      <a:pt x="127" y="886"/>
                    </a:lnTo>
                    <a:lnTo>
                      <a:pt x="132" y="886"/>
                    </a:lnTo>
                    <a:lnTo>
                      <a:pt x="132" y="880"/>
                    </a:lnTo>
                    <a:lnTo>
                      <a:pt x="132" y="886"/>
                    </a:lnTo>
                    <a:lnTo>
                      <a:pt x="132" y="892"/>
                    </a:lnTo>
                    <a:lnTo>
                      <a:pt x="132" y="898"/>
                    </a:lnTo>
                    <a:lnTo>
                      <a:pt x="132" y="892"/>
                    </a:lnTo>
                    <a:lnTo>
                      <a:pt x="132" y="886"/>
                    </a:lnTo>
                    <a:lnTo>
                      <a:pt x="132" y="892"/>
                    </a:lnTo>
                    <a:lnTo>
                      <a:pt x="138" y="892"/>
                    </a:lnTo>
                    <a:lnTo>
                      <a:pt x="132" y="892"/>
                    </a:lnTo>
                    <a:lnTo>
                      <a:pt x="138" y="898"/>
                    </a:lnTo>
                    <a:lnTo>
                      <a:pt x="132" y="898"/>
                    </a:lnTo>
                    <a:lnTo>
                      <a:pt x="132" y="903"/>
                    </a:lnTo>
                    <a:lnTo>
                      <a:pt x="127" y="903"/>
                    </a:lnTo>
                    <a:lnTo>
                      <a:pt x="127" y="909"/>
                    </a:lnTo>
                    <a:lnTo>
                      <a:pt x="127" y="915"/>
                    </a:lnTo>
                    <a:lnTo>
                      <a:pt x="121" y="915"/>
                    </a:lnTo>
                    <a:lnTo>
                      <a:pt x="127" y="909"/>
                    </a:lnTo>
                    <a:close/>
                    <a:moveTo>
                      <a:pt x="224" y="512"/>
                    </a:moveTo>
                    <a:lnTo>
                      <a:pt x="224" y="518"/>
                    </a:lnTo>
                    <a:lnTo>
                      <a:pt x="219" y="518"/>
                    </a:lnTo>
                    <a:lnTo>
                      <a:pt x="219" y="524"/>
                    </a:lnTo>
                    <a:lnTo>
                      <a:pt x="213" y="524"/>
                    </a:lnTo>
                    <a:lnTo>
                      <a:pt x="213" y="529"/>
                    </a:lnTo>
                    <a:lnTo>
                      <a:pt x="213" y="524"/>
                    </a:lnTo>
                    <a:lnTo>
                      <a:pt x="213" y="518"/>
                    </a:lnTo>
                    <a:lnTo>
                      <a:pt x="207" y="518"/>
                    </a:lnTo>
                    <a:lnTo>
                      <a:pt x="207" y="512"/>
                    </a:lnTo>
                    <a:lnTo>
                      <a:pt x="213" y="512"/>
                    </a:lnTo>
                    <a:lnTo>
                      <a:pt x="207" y="512"/>
                    </a:lnTo>
                    <a:lnTo>
                      <a:pt x="207" y="518"/>
                    </a:lnTo>
                    <a:lnTo>
                      <a:pt x="207" y="524"/>
                    </a:lnTo>
                    <a:lnTo>
                      <a:pt x="213" y="529"/>
                    </a:lnTo>
                    <a:lnTo>
                      <a:pt x="213" y="535"/>
                    </a:lnTo>
                    <a:lnTo>
                      <a:pt x="213" y="529"/>
                    </a:lnTo>
                    <a:lnTo>
                      <a:pt x="219" y="529"/>
                    </a:lnTo>
                    <a:lnTo>
                      <a:pt x="213" y="535"/>
                    </a:lnTo>
                    <a:lnTo>
                      <a:pt x="213" y="529"/>
                    </a:lnTo>
                    <a:lnTo>
                      <a:pt x="207" y="529"/>
                    </a:lnTo>
                    <a:lnTo>
                      <a:pt x="207" y="524"/>
                    </a:lnTo>
                    <a:lnTo>
                      <a:pt x="207" y="518"/>
                    </a:lnTo>
                    <a:lnTo>
                      <a:pt x="207" y="512"/>
                    </a:lnTo>
                    <a:lnTo>
                      <a:pt x="213" y="506"/>
                    </a:lnTo>
                    <a:lnTo>
                      <a:pt x="213" y="512"/>
                    </a:lnTo>
                    <a:lnTo>
                      <a:pt x="219" y="512"/>
                    </a:lnTo>
                    <a:lnTo>
                      <a:pt x="219" y="506"/>
                    </a:lnTo>
                    <a:lnTo>
                      <a:pt x="224" y="506"/>
                    </a:lnTo>
                    <a:lnTo>
                      <a:pt x="224" y="512"/>
                    </a:lnTo>
                    <a:close/>
                    <a:moveTo>
                      <a:pt x="299" y="581"/>
                    </a:moveTo>
                    <a:lnTo>
                      <a:pt x="299" y="575"/>
                    </a:lnTo>
                    <a:lnTo>
                      <a:pt x="305" y="575"/>
                    </a:lnTo>
                    <a:lnTo>
                      <a:pt x="305" y="581"/>
                    </a:lnTo>
                    <a:lnTo>
                      <a:pt x="311" y="581"/>
                    </a:lnTo>
                    <a:lnTo>
                      <a:pt x="311" y="575"/>
                    </a:lnTo>
                    <a:lnTo>
                      <a:pt x="305" y="575"/>
                    </a:lnTo>
                    <a:lnTo>
                      <a:pt x="311" y="575"/>
                    </a:lnTo>
                    <a:lnTo>
                      <a:pt x="305" y="575"/>
                    </a:lnTo>
                    <a:lnTo>
                      <a:pt x="311" y="575"/>
                    </a:lnTo>
                    <a:lnTo>
                      <a:pt x="311" y="570"/>
                    </a:lnTo>
                    <a:lnTo>
                      <a:pt x="311" y="575"/>
                    </a:lnTo>
                    <a:lnTo>
                      <a:pt x="317" y="575"/>
                    </a:lnTo>
                    <a:lnTo>
                      <a:pt x="322" y="575"/>
                    </a:lnTo>
                    <a:lnTo>
                      <a:pt x="322" y="581"/>
                    </a:lnTo>
                    <a:lnTo>
                      <a:pt x="317" y="581"/>
                    </a:lnTo>
                    <a:lnTo>
                      <a:pt x="311" y="581"/>
                    </a:lnTo>
                    <a:lnTo>
                      <a:pt x="311" y="587"/>
                    </a:lnTo>
                    <a:lnTo>
                      <a:pt x="317" y="587"/>
                    </a:lnTo>
                    <a:lnTo>
                      <a:pt x="311" y="587"/>
                    </a:lnTo>
                    <a:lnTo>
                      <a:pt x="305" y="587"/>
                    </a:lnTo>
                    <a:lnTo>
                      <a:pt x="305" y="581"/>
                    </a:lnTo>
                    <a:lnTo>
                      <a:pt x="299" y="581"/>
                    </a:lnTo>
                    <a:close/>
                    <a:moveTo>
                      <a:pt x="886" y="483"/>
                    </a:moveTo>
                    <a:lnTo>
                      <a:pt x="881" y="478"/>
                    </a:lnTo>
                    <a:lnTo>
                      <a:pt x="875" y="478"/>
                    </a:lnTo>
                    <a:lnTo>
                      <a:pt x="875" y="472"/>
                    </a:lnTo>
                    <a:lnTo>
                      <a:pt x="875" y="466"/>
                    </a:lnTo>
                    <a:lnTo>
                      <a:pt x="881" y="466"/>
                    </a:lnTo>
                    <a:lnTo>
                      <a:pt x="886" y="466"/>
                    </a:lnTo>
                    <a:lnTo>
                      <a:pt x="886" y="472"/>
                    </a:lnTo>
                    <a:lnTo>
                      <a:pt x="886" y="466"/>
                    </a:lnTo>
                    <a:lnTo>
                      <a:pt x="881" y="466"/>
                    </a:lnTo>
                    <a:lnTo>
                      <a:pt x="886" y="466"/>
                    </a:lnTo>
                    <a:lnTo>
                      <a:pt x="886" y="472"/>
                    </a:lnTo>
                    <a:lnTo>
                      <a:pt x="886" y="478"/>
                    </a:lnTo>
                    <a:lnTo>
                      <a:pt x="892" y="478"/>
                    </a:lnTo>
                    <a:lnTo>
                      <a:pt x="892" y="472"/>
                    </a:lnTo>
                    <a:lnTo>
                      <a:pt x="892" y="478"/>
                    </a:lnTo>
                    <a:lnTo>
                      <a:pt x="886" y="478"/>
                    </a:lnTo>
                    <a:lnTo>
                      <a:pt x="886" y="483"/>
                    </a:lnTo>
                    <a:lnTo>
                      <a:pt x="892" y="483"/>
                    </a:lnTo>
                    <a:lnTo>
                      <a:pt x="886" y="483"/>
                    </a:lnTo>
                    <a:close/>
                    <a:moveTo>
                      <a:pt x="414" y="397"/>
                    </a:moveTo>
                    <a:lnTo>
                      <a:pt x="409" y="391"/>
                    </a:lnTo>
                    <a:lnTo>
                      <a:pt x="414" y="391"/>
                    </a:lnTo>
                    <a:lnTo>
                      <a:pt x="409" y="391"/>
                    </a:lnTo>
                    <a:lnTo>
                      <a:pt x="409" y="397"/>
                    </a:lnTo>
                    <a:lnTo>
                      <a:pt x="409" y="391"/>
                    </a:lnTo>
                    <a:lnTo>
                      <a:pt x="409" y="385"/>
                    </a:lnTo>
                    <a:lnTo>
                      <a:pt x="414" y="385"/>
                    </a:lnTo>
                    <a:lnTo>
                      <a:pt x="414" y="380"/>
                    </a:lnTo>
                    <a:lnTo>
                      <a:pt x="420" y="385"/>
                    </a:lnTo>
                    <a:lnTo>
                      <a:pt x="414" y="385"/>
                    </a:lnTo>
                    <a:lnTo>
                      <a:pt x="420" y="385"/>
                    </a:lnTo>
                    <a:lnTo>
                      <a:pt x="420" y="391"/>
                    </a:lnTo>
                    <a:lnTo>
                      <a:pt x="414" y="391"/>
                    </a:lnTo>
                    <a:lnTo>
                      <a:pt x="414" y="397"/>
                    </a:lnTo>
                    <a:close/>
                    <a:moveTo>
                      <a:pt x="288" y="610"/>
                    </a:moveTo>
                    <a:lnTo>
                      <a:pt x="282" y="610"/>
                    </a:lnTo>
                    <a:lnTo>
                      <a:pt x="282" y="616"/>
                    </a:lnTo>
                    <a:lnTo>
                      <a:pt x="282" y="610"/>
                    </a:lnTo>
                    <a:lnTo>
                      <a:pt x="276" y="616"/>
                    </a:lnTo>
                    <a:lnTo>
                      <a:pt x="276" y="610"/>
                    </a:lnTo>
                    <a:lnTo>
                      <a:pt x="282" y="610"/>
                    </a:lnTo>
                    <a:lnTo>
                      <a:pt x="276" y="610"/>
                    </a:lnTo>
                    <a:lnTo>
                      <a:pt x="282" y="610"/>
                    </a:lnTo>
                    <a:lnTo>
                      <a:pt x="282" y="604"/>
                    </a:lnTo>
                    <a:lnTo>
                      <a:pt x="288" y="604"/>
                    </a:lnTo>
                    <a:lnTo>
                      <a:pt x="294" y="610"/>
                    </a:lnTo>
                    <a:lnTo>
                      <a:pt x="288" y="610"/>
                    </a:lnTo>
                    <a:close/>
                    <a:moveTo>
                      <a:pt x="760" y="322"/>
                    </a:moveTo>
                    <a:lnTo>
                      <a:pt x="754" y="322"/>
                    </a:lnTo>
                    <a:lnTo>
                      <a:pt x="760" y="322"/>
                    </a:lnTo>
                    <a:lnTo>
                      <a:pt x="760" y="328"/>
                    </a:lnTo>
                    <a:lnTo>
                      <a:pt x="754" y="328"/>
                    </a:lnTo>
                    <a:lnTo>
                      <a:pt x="748" y="328"/>
                    </a:lnTo>
                    <a:lnTo>
                      <a:pt x="748" y="322"/>
                    </a:lnTo>
                    <a:lnTo>
                      <a:pt x="754" y="322"/>
                    </a:lnTo>
                    <a:lnTo>
                      <a:pt x="754" y="316"/>
                    </a:lnTo>
                    <a:lnTo>
                      <a:pt x="760" y="316"/>
                    </a:lnTo>
                    <a:lnTo>
                      <a:pt x="760" y="322"/>
                    </a:lnTo>
                    <a:close/>
                    <a:moveTo>
                      <a:pt x="271" y="604"/>
                    </a:moveTo>
                    <a:lnTo>
                      <a:pt x="265" y="604"/>
                    </a:lnTo>
                    <a:lnTo>
                      <a:pt x="271" y="604"/>
                    </a:lnTo>
                    <a:lnTo>
                      <a:pt x="271" y="598"/>
                    </a:lnTo>
                    <a:lnTo>
                      <a:pt x="276" y="598"/>
                    </a:lnTo>
                    <a:lnTo>
                      <a:pt x="276" y="604"/>
                    </a:lnTo>
                    <a:lnTo>
                      <a:pt x="282" y="604"/>
                    </a:lnTo>
                    <a:lnTo>
                      <a:pt x="276" y="604"/>
                    </a:lnTo>
                    <a:lnTo>
                      <a:pt x="276" y="610"/>
                    </a:lnTo>
                    <a:lnTo>
                      <a:pt x="276" y="604"/>
                    </a:lnTo>
                    <a:lnTo>
                      <a:pt x="276" y="610"/>
                    </a:lnTo>
                    <a:lnTo>
                      <a:pt x="271" y="610"/>
                    </a:lnTo>
                    <a:lnTo>
                      <a:pt x="265" y="610"/>
                    </a:lnTo>
                    <a:lnTo>
                      <a:pt x="265" y="604"/>
                    </a:lnTo>
                    <a:lnTo>
                      <a:pt x="271" y="604"/>
                    </a:lnTo>
                    <a:close/>
                    <a:moveTo>
                      <a:pt x="777" y="409"/>
                    </a:moveTo>
                    <a:lnTo>
                      <a:pt x="783" y="409"/>
                    </a:lnTo>
                    <a:lnTo>
                      <a:pt x="783" y="414"/>
                    </a:lnTo>
                    <a:lnTo>
                      <a:pt x="777" y="414"/>
                    </a:lnTo>
                    <a:lnTo>
                      <a:pt x="777" y="420"/>
                    </a:lnTo>
                    <a:lnTo>
                      <a:pt x="771" y="420"/>
                    </a:lnTo>
                    <a:lnTo>
                      <a:pt x="777" y="420"/>
                    </a:lnTo>
                    <a:lnTo>
                      <a:pt x="777" y="414"/>
                    </a:lnTo>
                    <a:lnTo>
                      <a:pt x="771" y="414"/>
                    </a:lnTo>
                    <a:lnTo>
                      <a:pt x="777" y="409"/>
                    </a:lnTo>
                    <a:close/>
                    <a:moveTo>
                      <a:pt x="259" y="472"/>
                    </a:moveTo>
                    <a:lnTo>
                      <a:pt x="253" y="472"/>
                    </a:lnTo>
                    <a:lnTo>
                      <a:pt x="253" y="466"/>
                    </a:lnTo>
                    <a:lnTo>
                      <a:pt x="248" y="466"/>
                    </a:lnTo>
                    <a:lnTo>
                      <a:pt x="242" y="466"/>
                    </a:lnTo>
                    <a:lnTo>
                      <a:pt x="242" y="460"/>
                    </a:lnTo>
                    <a:lnTo>
                      <a:pt x="242" y="466"/>
                    </a:lnTo>
                    <a:lnTo>
                      <a:pt x="248" y="466"/>
                    </a:lnTo>
                    <a:lnTo>
                      <a:pt x="248" y="460"/>
                    </a:lnTo>
                    <a:lnTo>
                      <a:pt x="248" y="466"/>
                    </a:lnTo>
                    <a:lnTo>
                      <a:pt x="253" y="466"/>
                    </a:lnTo>
                    <a:lnTo>
                      <a:pt x="259" y="466"/>
                    </a:lnTo>
                    <a:lnTo>
                      <a:pt x="259" y="472"/>
                    </a:lnTo>
                    <a:close/>
                    <a:moveTo>
                      <a:pt x="121" y="967"/>
                    </a:moveTo>
                    <a:lnTo>
                      <a:pt x="115" y="967"/>
                    </a:lnTo>
                    <a:lnTo>
                      <a:pt x="115" y="961"/>
                    </a:lnTo>
                    <a:lnTo>
                      <a:pt x="109" y="961"/>
                    </a:lnTo>
                    <a:lnTo>
                      <a:pt x="115" y="961"/>
                    </a:lnTo>
                    <a:lnTo>
                      <a:pt x="115" y="955"/>
                    </a:lnTo>
                    <a:lnTo>
                      <a:pt x="109" y="949"/>
                    </a:lnTo>
                    <a:lnTo>
                      <a:pt x="115" y="949"/>
                    </a:lnTo>
                    <a:lnTo>
                      <a:pt x="115" y="955"/>
                    </a:lnTo>
                    <a:lnTo>
                      <a:pt x="115" y="961"/>
                    </a:lnTo>
                    <a:lnTo>
                      <a:pt x="121" y="961"/>
                    </a:lnTo>
                    <a:lnTo>
                      <a:pt x="115" y="961"/>
                    </a:lnTo>
                    <a:lnTo>
                      <a:pt x="121" y="961"/>
                    </a:lnTo>
                    <a:lnTo>
                      <a:pt x="121" y="967"/>
                    </a:lnTo>
                    <a:lnTo>
                      <a:pt x="121" y="972"/>
                    </a:lnTo>
                    <a:lnTo>
                      <a:pt x="121" y="978"/>
                    </a:lnTo>
                    <a:lnTo>
                      <a:pt x="121" y="972"/>
                    </a:lnTo>
                    <a:lnTo>
                      <a:pt x="121" y="967"/>
                    </a:lnTo>
                    <a:close/>
                    <a:moveTo>
                      <a:pt x="224" y="633"/>
                    </a:moveTo>
                    <a:lnTo>
                      <a:pt x="219" y="633"/>
                    </a:lnTo>
                    <a:lnTo>
                      <a:pt x="224" y="633"/>
                    </a:lnTo>
                    <a:lnTo>
                      <a:pt x="219" y="633"/>
                    </a:lnTo>
                    <a:lnTo>
                      <a:pt x="213" y="633"/>
                    </a:lnTo>
                    <a:lnTo>
                      <a:pt x="213" y="627"/>
                    </a:lnTo>
                    <a:lnTo>
                      <a:pt x="207" y="627"/>
                    </a:lnTo>
                    <a:lnTo>
                      <a:pt x="213" y="627"/>
                    </a:lnTo>
                    <a:lnTo>
                      <a:pt x="219" y="627"/>
                    </a:lnTo>
                    <a:lnTo>
                      <a:pt x="224" y="627"/>
                    </a:lnTo>
                    <a:lnTo>
                      <a:pt x="224" y="633"/>
                    </a:lnTo>
                    <a:close/>
                    <a:moveTo>
                      <a:pt x="553" y="524"/>
                    </a:moveTo>
                    <a:lnTo>
                      <a:pt x="547" y="524"/>
                    </a:lnTo>
                    <a:lnTo>
                      <a:pt x="553" y="518"/>
                    </a:lnTo>
                    <a:lnTo>
                      <a:pt x="558" y="518"/>
                    </a:lnTo>
                    <a:lnTo>
                      <a:pt x="558" y="512"/>
                    </a:lnTo>
                    <a:lnTo>
                      <a:pt x="564" y="512"/>
                    </a:lnTo>
                    <a:lnTo>
                      <a:pt x="564" y="518"/>
                    </a:lnTo>
                    <a:lnTo>
                      <a:pt x="558" y="518"/>
                    </a:lnTo>
                    <a:lnTo>
                      <a:pt x="558" y="524"/>
                    </a:lnTo>
                    <a:lnTo>
                      <a:pt x="553" y="524"/>
                    </a:lnTo>
                    <a:close/>
                    <a:moveTo>
                      <a:pt x="127" y="984"/>
                    </a:moveTo>
                    <a:lnTo>
                      <a:pt x="121" y="984"/>
                    </a:lnTo>
                    <a:lnTo>
                      <a:pt x="121" y="978"/>
                    </a:lnTo>
                    <a:lnTo>
                      <a:pt x="127" y="972"/>
                    </a:lnTo>
                    <a:lnTo>
                      <a:pt x="127" y="978"/>
                    </a:lnTo>
                    <a:lnTo>
                      <a:pt x="127" y="972"/>
                    </a:lnTo>
                    <a:lnTo>
                      <a:pt x="127" y="978"/>
                    </a:lnTo>
                    <a:lnTo>
                      <a:pt x="127" y="984"/>
                    </a:lnTo>
                    <a:lnTo>
                      <a:pt x="132" y="984"/>
                    </a:lnTo>
                    <a:lnTo>
                      <a:pt x="127" y="984"/>
                    </a:lnTo>
                    <a:close/>
                    <a:moveTo>
                      <a:pt x="547" y="506"/>
                    </a:moveTo>
                    <a:lnTo>
                      <a:pt x="547" y="501"/>
                    </a:lnTo>
                    <a:lnTo>
                      <a:pt x="553" y="501"/>
                    </a:lnTo>
                    <a:lnTo>
                      <a:pt x="553" y="495"/>
                    </a:lnTo>
                    <a:lnTo>
                      <a:pt x="553" y="489"/>
                    </a:lnTo>
                    <a:lnTo>
                      <a:pt x="553" y="495"/>
                    </a:lnTo>
                    <a:lnTo>
                      <a:pt x="558" y="495"/>
                    </a:lnTo>
                    <a:lnTo>
                      <a:pt x="553" y="495"/>
                    </a:lnTo>
                    <a:lnTo>
                      <a:pt x="558" y="495"/>
                    </a:lnTo>
                    <a:lnTo>
                      <a:pt x="558" y="501"/>
                    </a:lnTo>
                    <a:lnTo>
                      <a:pt x="553" y="501"/>
                    </a:lnTo>
                    <a:lnTo>
                      <a:pt x="553" y="495"/>
                    </a:lnTo>
                    <a:lnTo>
                      <a:pt x="553" y="501"/>
                    </a:lnTo>
                    <a:lnTo>
                      <a:pt x="553" y="506"/>
                    </a:lnTo>
                    <a:lnTo>
                      <a:pt x="547" y="506"/>
                    </a:lnTo>
                    <a:lnTo>
                      <a:pt x="553" y="506"/>
                    </a:lnTo>
                    <a:lnTo>
                      <a:pt x="553" y="501"/>
                    </a:lnTo>
                    <a:lnTo>
                      <a:pt x="558" y="501"/>
                    </a:lnTo>
                    <a:lnTo>
                      <a:pt x="558" y="506"/>
                    </a:lnTo>
                    <a:lnTo>
                      <a:pt x="558" y="501"/>
                    </a:lnTo>
                    <a:lnTo>
                      <a:pt x="553" y="501"/>
                    </a:lnTo>
                    <a:lnTo>
                      <a:pt x="553" y="506"/>
                    </a:lnTo>
                    <a:lnTo>
                      <a:pt x="547" y="506"/>
                    </a:lnTo>
                    <a:close/>
                    <a:moveTo>
                      <a:pt x="535" y="466"/>
                    </a:moveTo>
                    <a:lnTo>
                      <a:pt x="535" y="460"/>
                    </a:lnTo>
                    <a:lnTo>
                      <a:pt x="541" y="460"/>
                    </a:lnTo>
                    <a:lnTo>
                      <a:pt x="547" y="460"/>
                    </a:lnTo>
                    <a:lnTo>
                      <a:pt x="547" y="466"/>
                    </a:lnTo>
                    <a:lnTo>
                      <a:pt x="541" y="466"/>
                    </a:lnTo>
                    <a:lnTo>
                      <a:pt x="535" y="466"/>
                    </a:lnTo>
                    <a:close/>
                    <a:moveTo>
                      <a:pt x="201" y="627"/>
                    </a:moveTo>
                    <a:lnTo>
                      <a:pt x="196" y="627"/>
                    </a:lnTo>
                    <a:lnTo>
                      <a:pt x="196" y="621"/>
                    </a:lnTo>
                    <a:lnTo>
                      <a:pt x="201" y="621"/>
                    </a:lnTo>
                    <a:lnTo>
                      <a:pt x="207" y="621"/>
                    </a:lnTo>
                    <a:lnTo>
                      <a:pt x="207" y="627"/>
                    </a:lnTo>
                    <a:lnTo>
                      <a:pt x="201" y="627"/>
                    </a:lnTo>
                    <a:close/>
                    <a:moveTo>
                      <a:pt x="282" y="593"/>
                    </a:moveTo>
                    <a:lnTo>
                      <a:pt x="282" y="587"/>
                    </a:lnTo>
                    <a:lnTo>
                      <a:pt x="276" y="587"/>
                    </a:lnTo>
                    <a:lnTo>
                      <a:pt x="271" y="587"/>
                    </a:lnTo>
                    <a:lnTo>
                      <a:pt x="271" y="581"/>
                    </a:lnTo>
                    <a:lnTo>
                      <a:pt x="276" y="587"/>
                    </a:lnTo>
                    <a:lnTo>
                      <a:pt x="276" y="581"/>
                    </a:lnTo>
                    <a:lnTo>
                      <a:pt x="282" y="581"/>
                    </a:lnTo>
                    <a:lnTo>
                      <a:pt x="282" y="587"/>
                    </a:lnTo>
                    <a:lnTo>
                      <a:pt x="282" y="593"/>
                    </a:lnTo>
                    <a:lnTo>
                      <a:pt x="282" y="587"/>
                    </a:lnTo>
                    <a:lnTo>
                      <a:pt x="282" y="593"/>
                    </a:lnTo>
                    <a:close/>
                    <a:moveTo>
                      <a:pt x="259" y="610"/>
                    </a:moveTo>
                    <a:lnTo>
                      <a:pt x="253" y="610"/>
                    </a:lnTo>
                    <a:lnTo>
                      <a:pt x="253" y="604"/>
                    </a:lnTo>
                    <a:lnTo>
                      <a:pt x="248" y="604"/>
                    </a:lnTo>
                    <a:lnTo>
                      <a:pt x="253" y="604"/>
                    </a:lnTo>
                    <a:lnTo>
                      <a:pt x="259" y="604"/>
                    </a:lnTo>
                    <a:lnTo>
                      <a:pt x="265" y="604"/>
                    </a:lnTo>
                    <a:lnTo>
                      <a:pt x="259" y="604"/>
                    </a:lnTo>
                    <a:lnTo>
                      <a:pt x="253" y="604"/>
                    </a:lnTo>
                    <a:lnTo>
                      <a:pt x="253" y="610"/>
                    </a:lnTo>
                    <a:lnTo>
                      <a:pt x="259" y="610"/>
                    </a:lnTo>
                    <a:close/>
                    <a:moveTo>
                      <a:pt x="104" y="944"/>
                    </a:moveTo>
                    <a:lnTo>
                      <a:pt x="104" y="938"/>
                    </a:lnTo>
                    <a:lnTo>
                      <a:pt x="98" y="938"/>
                    </a:lnTo>
                    <a:lnTo>
                      <a:pt x="98" y="932"/>
                    </a:lnTo>
                    <a:lnTo>
                      <a:pt x="104" y="932"/>
                    </a:lnTo>
                    <a:lnTo>
                      <a:pt x="104" y="926"/>
                    </a:lnTo>
                    <a:lnTo>
                      <a:pt x="104" y="932"/>
                    </a:lnTo>
                    <a:lnTo>
                      <a:pt x="104" y="938"/>
                    </a:lnTo>
                    <a:lnTo>
                      <a:pt x="104" y="932"/>
                    </a:lnTo>
                    <a:lnTo>
                      <a:pt x="104" y="926"/>
                    </a:lnTo>
                    <a:lnTo>
                      <a:pt x="104" y="932"/>
                    </a:lnTo>
                    <a:lnTo>
                      <a:pt x="104" y="938"/>
                    </a:lnTo>
                    <a:lnTo>
                      <a:pt x="109" y="938"/>
                    </a:lnTo>
                    <a:lnTo>
                      <a:pt x="104" y="938"/>
                    </a:lnTo>
                    <a:lnTo>
                      <a:pt x="104" y="944"/>
                    </a:lnTo>
                    <a:close/>
                    <a:moveTo>
                      <a:pt x="121" y="932"/>
                    </a:moveTo>
                    <a:lnTo>
                      <a:pt x="127" y="926"/>
                    </a:lnTo>
                    <a:lnTo>
                      <a:pt x="127" y="921"/>
                    </a:lnTo>
                    <a:lnTo>
                      <a:pt x="132" y="921"/>
                    </a:lnTo>
                    <a:lnTo>
                      <a:pt x="132" y="926"/>
                    </a:lnTo>
                    <a:lnTo>
                      <a:pt x="127" y="926"/>
                    </a:lnTo>
                    <a:lnTo>
                      <a:pt x="127" y="932"/>
                    </a:lnTo>
                    <a:lnTo>
                      <a:pt x="121" y="932"/>
                    </a:lnTo>
                    <a:close/>
                    <a:moveTo>
                      <a:pt x="138" y="564"/>
                    </a:moveTo>
                    <a:lnTo>
                      <a:pt x="138" y="558"/>
                    </a:lnTo>
                    <a:lnTo>
                      <a:pt x="138" y="564"/>
                    </a:lnTo>
                    <a:lnTo>
                      <a:pt x="138" y="558"/>
                    </a:lnTo>
                    <a:lnTo>
                      <a:pt x="138" y="552"/>
                    </a:lnTo>
                    <a:lnTo>
                      <a:pt x="138" y="558"/>
                    </a:lnTo>
                    <a:lnTo>
                      <a:pt x="144" y="558"/>
                    </a:lnTo>
                    <a:lnTo>
                      <a:pt x="144" y="564"/>
                    </a:lnTo>
                    <a:lnTo>
                      <a:pt x="144" y="570"/>
                    </a:lnTo>
                    <a:lnTo>
                      <a:pt x="138" y="564"/>
                    </a:lnTo>
                    <a:close/>
                    <a:moveTo>
                      <a:pt x="132" y="915"/>
                    </a:moveTo>
                    <a:lnTo>
                      <a:pt x="132" y="921"/>
                    </a:lnTo>
                    <a:lnTo>
                      <a:pt x="127" y="921"/>
                    </a:lnTo>
                    <a:lnTo>
                      <a:pt x="127" y="915"/>
                    </a:lnTo>
                    <a:lnTo>
                      <a:pt x="132" y="915"/>
                    </a:lnTo>
                    <a:lnTo>
                      <a:pt x="132" y="909"/>
                    </a:lnTo>
                    <a:lnTo>
                      <a:pt x="132" y="903"/>
                    </a:lnTo>
                    <a:lnTo>
                      <a:pt x="132" y="909"/>
                    </a:lnTo>
                    <a:lnTo>
                      <a:pt x="138" y="909"/>
                    </a:lnTo>
                    <a:lnTo>
                      <a:pt x="138" y="915"/>
                    </a:lnTo>
                    <a:lnTo>
                      <a:pt x="132" y="915"/>
                    </a:lnTo>
                    <a:close/>
                    <a:moveTo>
                      <a:pt x="138" y="909"/>
                    </a:moveTo>
                    <a:lnTo>
                      <a:pt x="138" y="903"/>
                    </a:lnTo>
                    <a:lnTo>
                      <a:pt x="132" y="909"/>
                    </a:lnTo>
                    <a:lnTo>
                      <a:pt x="132" y="903"/>
                    </a:lnTo>
                    <a:lnTo>
                      <a:pt x="138" y="903"/>
                    </a:lnTo>
                    <a:lnTo>
                      <a:pt x="138" y="898"/>
                    </a:lnTo>
                    <a:lnTo>
                      <a:pt x="138" y="903"/>
                    </a:lnTo>
                    <a:lnTo>
                      <a:pt x="138" y="898"/>
                    </a:lnTo>
                    <a:lnTo>
                      <a:pt x="144" y="903"/>
                    </a:lnTo>
                    <a:lnTo>
                      <a:pt x="138" y="909"/>
                    </a:lnTo>
                    <a:close/>
                    <a:moveTo>
                      <a:pt x="397" y="409"/>
                    </a:moveTo>
                    <a:lnTo>
                      <a:pt x="397" y="403"/>
                    </a:lnTo>
                    <a:lnTo>
                      <a:pt x="397" y="397"/>
                    </a:lnTo>
                    <a:lnTo>
                      <a:pt x="397" y="391"/>
                    </a:lnTo>
                    <a:lnTo>
                      <a:pt x="403" y="397"/>
                    </a:lnTo>
                    <a:lnTo>
                      <a:pt x="397" y="397"/>
                    </a:lnTo>
                    <a:lnTo>
                      <a:pt x="403" y="397"/>
                    </a:lnTo>
                    <a:lnTo>
                      <a:pt x="397" y="403"/>
                    </a:lnTo>
                    <a:lnTo>
                      <a:pt x="397" y="409"/>
                    </a:lnTo>
                    <a:lnTo>
                      <a:pt x="403" y="409"/>
                    </a:lnTo>
                    <a:lnTo>
                      <a:pt x="397" y="409"/>
                    </a:lnTo>
                    <a:close/>
                    <a:moveTo>
                      <a:pt x="524" y="460"/>
                    </a:moveTo>
                    <a:lnTo>
                      <a:pt x="518" y="460"/>
                    </a:lnTo>
                    <a:lnTo>
                      <a:pt x="512" y="460"/>
                    </a:lnTo>
                    <a:lnTo>
                      <a:pt x="518" y="460"/>
                    </a:lnTo>
                    <a:lnTo>
                      <a:pt x="518" y="455"/>
                    </a:lnTo>
                    <a:lnTo>
                      <a:pt x="518" y="460"/>
                    </a:lnTo>
                    <a:lnTo>
                      <a:pt x="524" y="460"/>
                    </a:lnTo>
                    <a:lnTo>
                      <a:pt x="518" y="460"/>
                    </a:lnTo>
                    <a:lnTo>
                      <a:pt x="524" y="455"/>
                    </a:lnTo>
                    <a:lnTo>
                      <a:pt x="524" y="460"/>
                    </a:lnTo>
                    <a:close/>
                    <a:moveTo>
                      <a:pt x="236" y="472"/>
                    </a:moveTo>
                    <a:lnTo>
                      <a:pt x="230" y="472"/>
                    </a:lnTo>
                    <a:lnTo>
                      <a:pt x="230" y="466"/>
                    </a:lnTo>
                    <a:lnTo>
                      <a:pt x="224" y="466"/>
                    </a:lnTo>
                    <a:lnTo>
                      <a:pt x="224" y="460"/>
                    </a:lnTo>
                    <a:lnTo>
                      <a:pt x="230" y="460"/>
                    </a:lnTo>
                    <a:lnTo>
                      <a:pt x="230" y="466"/>
                    </a:lnTo>
                    <a:lnTo>
                      <a:pt x="236" y="466"/>
                    </a:lnTo>
                    <a:lnTo>
                      <a:pt x="236" y="472"/>
                    </a:lnTo>
                    <a:lnTo>
                      <a:pt x="242" y="472"/>
                    </a:lnTo>
                    <a:lnTo>
                      <a:pt x="236" y="472"/>
                    </a:lnTo>
                    <a:close/>
                    <a:moveTo>
                      <a:pt x="512" y="495"/>
                    </a:moveTo>
                    <a:lnTo>
                      <a:pt x="512" y="501"/>
                    </a:lnTo>
                    <a:lnTo>
                      <a:pt x="506" y="501"/>
                    </a:lnTo>
                    <a:lnTo>
                      <a:pt x="501" y="501"/>
                    </a:lnTo>
                    <a:lnTo>
                      <a:pt x="501" y="495"/>
                    </a:lnTo>
                    <a:lnTo>
                      <a:pt x="506" y="495"/>
                    </a:lnTo>
                    <a:lnTo>
                      <a:pt x="506" y="501"/>
                    </a:lnTo>
                    <a:lnTo>
                      <a:pt x="506" y="495"/>
                    </a:lnTo>
                    <a:lnTo>
                      <a:pt x="512" y="495"/>
                    </a:lnTo>
                    <a:close/>
                    <a:moveTo>
                      <a:pt x="760" y="403"/>
                    </a:moveTo>
                    <a:lnTo>
                      <a:pt x="760" y="397"/>
                    </a:lnTo>
                    <a:lnTo>
                      <a:pt x="765" y="397"/>
                    </a:lnTo>
                    <a:lnTo>
                      <a:pt x="765" y="403"/>
                    </a:lnTo>
                    <a:lnTo>
                      <a:pt x="760" y="403"/>
                    </a:lnTo>
                    <a:close/>
                    <a:moveTo>
                      <a:pt x="236" y="644"/>
                    </a:moveTo>
                    <a:lnTo>
                      <a:pt x="230" y="644"/>
                    </a:lnTo>
                    <a:lnTo>
                      <a:pt x="230" y="639"/>
                    </a:lnTo>
                    <a:lnTo>
                      <a:pt x="224" y="639"/>
                    </a:lnTo>
                    <a:lnTo>
                      <a:pt x="230" y="639"/>
                    </a:lnTo>
                    <a:lnTo>
                      <a:pt x="236" y="639"/>
                    </a:lnTo>
                    <a:lnTo>
                      <a:pt x="242" y="639"/>
                    </a:lnTo>
                    <a:lnTo>
                      <a:pt x="236" y="639"/>
                    </a:lnTo>
                    <a:lnTo>
                      <a:pt x="236" y="644"/>
                    </a:lnTo>
                    <a:close/>
                    <a:moveTo>
                      <a:pt x="132" y="909"/>
                    </a:moveTo>
                    <a:lnTo>
                      <a:pt x="127" y="909"/>
                    </a:lnTo>
                    <a:lnTo>
                      <a:pt x="127" y="915"/>
                    </a:lnTo>
                    <a:lnTo>
                      <a:pt x="127" y="909"/>
                    </a:lnTo>
                    <a:lnTo>
                      <a:pt x="127" y="903"/>
                    </a:lnTo>
                    <a:lnTo>
                      <a:pt x="132" y="903"/>
                    </a:lnTo>
                    <a:lnTo>
                      <a:pt x="132" y="898"/>
                    </a:lnTo>
                    <a:lnTo>
                      <a:pt x="132" y="903"/>
                    </a:lnTo>
                    <a:lnTo>
                      <a:pt x="132" y="909"/>
                    </a:lnTo>
                    <a:close/>
                    <a:moveTo>
                      <a:pt x="115" y="949"/>
                    </a:moveTo>
                    <a:lnTo>
                      <a:pt x="115" y="944"/>
                    </a:lnTo>
                    <a:lnTo>
                      <a:pt x="115" y="938"/>
                    </a:lnTo>
                    <a:lnTo>
                      <a:pt x="115" y="944"/>
                    </a:lnTo>
                    <a:lnTo>
                      <a:pt x="121" y="944"/>
                    </a:lnTo>
                    <a:lnTo>
                      <a:pt x="121" y="949"/>
                    </a:lnTo>
                    <a:lnTo>
                      <a:pt x="115" y="949"/>
                    </a:lnTo>
                    <a:close/>
                    <a:moveTo>
                      <a:pt x="305" y="593"/>
                    </a:moveTo>
                    <a:lnTo>
                      <a:pt x="305" y="587"/>
                    </a:lnTo>
                    <a:lnTo>
                      <a:pt x="311" y="587"/>
                    </a:lnTo>
                    <a:lnTo>
                      <a:pt x="311" y="593"/>
                    </a:lnTo>
                    <a:lnTo>
                      <a:pt x="305" y="593"/>
                    </a:lnTo>
                    <a:lnTo>
                      <a:pt x="305" y="587"/>
                    </a:lnTo>
                    <a:lnTo>
                      <a:pt x="305" y="593"/>
                    </a:lnTo>
                    <a:close/>
                    <a:moveTo>
                      <a:pt x="541" y="443"/>
                    </a:moveTo>
                    <a:lnTo>
                      <a:pt x="541" y="437"/>
                    </a:lnTo>
                    <a:lnTo>
                      <a:pt x="547" y="437"/>
                    </a:lnTo>
                    <a:lnTo>
                      <a:pt x="547" y="443"/>
                    </a:lnTo>
                    <a:lnTo>
                      <a:pt x="541" y="443"/>
                    </a:lnTo>
                    <a:close/>
                    <a:moveTo>
                      <a:pt x="904" y="489"/>
                    </a:moveTo>
                    <a:lnTo>
                      <a:pt x="909" y="489"/>
                    </a:lnTo>
                    <a:lnTo>
                      <a:pt x="904" y="483"/>
                    </a:lnTo>
                    <a:lnTo>
                      <a:pt x="909" y="483"/>
                    </a:lnTo>
                    <a:lnTo>
                      <a:pt x="909" y="489"/>
                    </a:lnTo>
                    <a:lnTo>
                      <a:pt x="904" y="489"/>
                    </a:lnTo>
                    <a:lnTo>
                      <a:pt x="898" y="489"/>
                    </a:lnTo>
                    <a:lnTo>
                      <a:pt x="898" y="483"/>
                    </a:lnTo>
                    <a:lnTo>
                      <a:pt x="904" y="483"/>
                    </a:lnTo>
                    <a:lnTo>
                      <a:pt x="904" y="489"/>
                    </a:lnTo>
                    <a:close/>
                    <a:moveTo>
                      <a:pt x="115" y="880"/>
                    </a:moveTo>
                    <a:lnTo>
                      <a:pt x="121" y="880"/>
                    </a:lnTo>
                    <a:lnTo>
                      <a:pt x="121" y="875"/>
                    </a:lnTo>
                    <a:lnTo>
                      <a:pt x="121" y="880"/>
                    </a:lnTo>
                    <a:lnTo>
                      <a:pt x="121" y="886"/>
                    </a:lnTo>
                    <a:lnTo>
                      <a:pt x="115" y="886"/>
                    </a:lnTo>
                    <a:lnTo>
                      <a:pt x="115" y="880"/>
                    </a:lnTo>
                    <a:lnTo>
                      <a:pt x="121" y="880"/>
                    </a:lnTo>
                    <a:lnTo>
                      <a:pt x="115" y="880"/>
                    </a:lnTo>
                    <a:close/>
                    <a:moveTo>
                      <a:pt x="224" y="512"/>
                    </a:moveTo>
                    <a:lnTo>
                      <a:pt x="224" y="506"/>
                    </a:lnTo>
                    <a:lnTo>
                      <a:pt x="219" y="506"/>
                    </a:lnTo>
                    <a:lnTo>
                      <a:pt x="219" y="501"/>
                    </a:lnTo>
                    <a:lnTo>
                      <a:pt x="224" y="501"/>
                    </a:lnTo>
                    <a:lnTo>
                      <a:pt x="219" y="501"/>
                    </a:lnTo>
                    <a:lnTo>
                      <a:pt x="224" y="501"/>
                    </a:lnTo>
                    <a:lnTo>
                      <a:pt x="230" y="501"/>
                    </a:lnTo>
                    <a:lnTo>
                      <a:pt x="224" y="501"/>
                    </a:lnTo>
                    <a:lnTo>
                      <a:pt x="224" y="506"/>
                    </a:lnTo>
                    <a:lnTo>
                      <a:pt x="224" y="512"/>
                    </a:lnTo>
                    <a:close/>
                    <a:moveTo>
                      <a:pt x="495" y="196"/>
                    </a:moveTo>
                    <a:lnTo>
                      <a:pt x="501" y="196"/>
                    </a:lnTo>
                    <a:lnTo>
                      <a:pt x="506" y="196"/>
                    </a:lnTo>
                    <a:lnTo>
                      <a:pt x="506" y="201"/>
                    </a:lnTo>
                    <a:lnTo>
                      <a:pt x="501" y="201"/>
                    </a:lnTo>
                    <a:lnTo>
                      <a:pt x="501" y="196"/>
                    </a:lnTo>
                    <a:lnTo>
                      <a:pt x="495" y="196"/>
                    </a:lnTo>
                    <a:close/>
                    <a:moveTo>
                      <a:pt x="639" y="190"/>
                    </a:moveTo>
                    <a:lnTo>
                      <a:pt x="639" y="196"/>
                    </a:lnTo>
                    <a:lnTo>
                      <a:pt x="639" y="190"/>
                    </a:lnTo>
                    <a:lnTo>
                      <a:pt x="639" y="184"/>
                    </a:lnTo>
                    <a:lnTo>
                      <a:pt x="645" y="184"/>
                    </a:lnTo>
                    <a:lnTo>
                      <a:pt x="639" y="184"/>
                    </a:lnTo>
                    <a:lnTo>
                      <a:pt x="645" y="184"/>
                    </a:lnTo>
                    <a:lnTo>
                      <a:pt x="645" y="190"/>
                    </a:lnTo>
                    <a:lnTo>
                      <a:pt x="639" y="190"/>
                    </a:lnTo>
                    <a:close/>
                    <a:moveTo>
                      <a:pt x="529" y="460"/>
                    </a:moveTo>
                    <a:lnTo>
                      <a:pt x="529" y="455"/>
                    </a:lnTo>
                    <a:lnTo>
                      <a:pt x="529" y="460"/>
                    </a:lnTo>
                    <a:lnTo>
                      <a:pt x="535" y="460"/>
                    </a:lnTo>
                    <a:lnTo>
                      <a:pt x="529" y="460"/>
                    </a:lnTo>
                    <a:lnTo>
                      <a:pt x="535" y="460"/>
                    </a:lnTo>
                    <a:lnTo>
                      <a:pt x="529" y="460"/>
                    </a:lnTo>
                    <a:close/>
                    <a:moveTo>
                      <a:pt x="547" y="144"/>
                    </a:moveTo>
                    <a:lnTo>
                      <a:pt x="541" y="144"/>
                    </a:lnTo>
                    <a:lnTo>
                      <a:pt x="547" y="144"/>
                    </a:lnTo>
                    <a:lnTo>
                      <a:pt x="547" y="138"/>
                    </a:lnTo>
                    <a:lnTo>
                      <a:pt x="547" y="144"/>
                    </a:lnTo>
                    <a:close/>
                    <a:moveTo>
                      <a:pt x="138" y="892"/>
                    </a:moveTo>
                    <a:lnTo>
                      <a:pt x="138" y="886"/>
                    </a:lnTo>
                    <a:lnTo>
                      <a:pt x="132" y="886"/>
                    </a:lnTo>
                    <a:lnTo>
                      <a:pt x="138" y="886"/>
                    </a:lnTo>
                    <a:lnTo>
                      <a:pt x="138" y="880"/>
                    </a:lnTo>
                    <a:lnTo>
                      <a:pt x="138" y="886"/>
                    </a:lnTo>
                    <a:lnTo>
                      <a:pt x="138" y="892"/>
                    </a:lnTo>
                    <a:close/>
                    <a:moveTo>
                      <a:pt x="512" y="201"/>
                    </a:moveTo>
                    <a:lnTo>
                      <a:pt x="512" y="196"/>
                    </a:lnTo>
                    <a:lnTo>
                      <a:pt x="518" y="196"/>
                    </a:lnTo>
                    <a:lnTo>
                      <a:pt x="518" y="201"/>
                    </a:lnTo>
                    <a:lnTo>
                      <a:pt x="512" y="201"/>
                    </a:lnTo>
                    <a:close/>
                    <a:moveTo>
                      <a:pt x="109" y="944"/>
                    </a:moveTo>
                    <a:lnTo>
                      <a:pt x="104" y="944"/>
                    </a:lnTo>
                    <a:lnTo>
                      <a:pt x="104" y="938"/>
                    </a:lnTo>
                    <a:lnTo>
                      <a:pt x="109" y="938"/>
                    </a:lnTo>
                    <a:lnTo>
                      <a:pt x="104" y="938"/>
                    </a:lnTo>
                    <a:lnTo>
                      <a:pt x="104" y="932"/>
                    </a:lnTo>
                    <a:lnTo>
                      <a:pt x="104" y="926"/>
                    </a:lnTo>
                    <a:lnTo>
                      <a:pt x="104" y="921"/>
                    </a:lnTo>
                    <a:lnTo>
                      <a:pt x="104" y="926"/>
                    </a:lnTo>
                    <a:lnTo>
                      <a:pt x="109" y="926"/>
                    </a:lnTo>
                    <a:lnTo>
                      <a:pt x="104" y="932"/>
                    </a:lnTo>
                    <a:lnTo>
                      <a:pt x="109" y="932"/>
                    </a:lnTo>
                    <a:lnTo>
                      <a:pt x="109" y="938"/>
                    </a:lnTo>
                    <a:lnTo>
                      <a:pt x="109" y="944"/>
                    </a:lnTo>
                    <a:close/>
                    <a:moveTo>
                      <a:pt x="121" y="972"/>
                    </a:moveTo>
                    <a:lnTo>
                      <a:pt x="121" y="967"/>
                    </a:lnTo>
                    <a:lnTo>
                      <a:pt x="121" y="961"/>
                    </a:lnTo>
                    <a:lnTo>
                      <a:pt x="115" y="961"/>
                    </a:lnTo>
                    <a:lnTo>
                      <a:pt x="121" y="961"/>
                    </a:lnTo>
                    <a:lnTo>
                      <a:pt x="115" y="955"/>
                    </a:lnTo>
                    <a:lnTo>
                      <a:pt x="121" y="955"/>
                    </a:lnTo>
                    <a:lnTo>
                      <a:pt x="121" y="961"/>
                    </a:lnTo>
                    <a:lnTo>
                      <a:pt x="121" y="967"/>
                    </a:lnTo>
                    <a:lnTo>
                      <a:pt x="121" y="972"/>
                    </a:lnTo>
                    <a:close/>
                    <a:moveTo>
                      <a:pt x="570" y="460"/>
                    </a:moveTo>
                    <a:lnTo>
                      <a:pt x="570" y="455"/>
                    </a:lnTo>
                    <a:lnTo>
                      <a:pt x="564" y="455"/>
                    </a:lnTo>
                    <a:lnTo>
                      <a:pt x="570" y="455"/>
                    </a:lnTo>
                    <a:lnTo>
                      <a:pt x="576" y="455"/>
                    </a:lnTo>
                    <a:lnTo>
                      <a:pt x="570" y="455"/>
                    </a:lnTo>
                    <a:lnTo>
                      <a:pt x="570" y="460"/>
                    </a:lnTo>
                    <a:close/>
                    <a:moveTo>
                      <a:pt x="271" y="639"/>
                    </a:moveTo>
                    <a:lnTo>
                      <a:pt x="265" y="639"/>
                    </a:lnTo>
                    <a:lnTo>
                      <a:pt x="271" y="639"/>
                    </a:lnTo>
                    <a:lnTo>
                      <a:pt x="271" y="633"/>
                    </a:lnTo>
                    <a:lnTo>
                      <a:pt x="265" y="633"/>
                    </a:lnTo>
                    <a:lnTo>
                      <a:pt x="271" y="633"/>
                    </a:lnTo>
                    <a:lnTo>
                      <a:pt x="271" y="639"/>
                    </a:lnTo>
                    <a:lnTo>
                      <a:pt x="276" y="639"/>
                    </a:lnTo>
                    <a:lnTo>
                      <a:pt x="271" y="639"/>
                    </a:lnTo>
                    <a:close/>
                    <a:moveTo>
                      <a:pt x="282" y="328"/>
                    </a:moveTo>
                    <a:lnTo>
                      <a:pt x="282" y="334"/>
                    </a:lnTo>
                    <a:lnTo>
                      <a:pt x="288" y="334"/>
                    </a:lnTo>
                    <a:lnTo>
                      <a:pt x="282" y="334"/>
                    </a:lnTo>
                    <a:lnTo>
                      <a:pt x="282" y="328"/>
                    </a:lnTo>
                    <a:lnTo>
                      <a:pt x="288" y="334"/>
                    </a:lnTo>
                    <a:lnTo>
                      <a:pt x="282" y="334"/>
                    </a:lnTo>
                    <a:lnTo>
                      <a:pt x="282" y="328"/>
                    </a:lnTo>
                    <a:lnTo>
                      <a:pt x="276" y="328"/>
                    </a:lnTo>
                    <a:lnTo>
                      <a:pt x="282" y="328"/>
                    </a:lnTo>
                    <a:close/>
                    <a:moveTo>
                      <a:pt x="121" y="892"/>
                    </a:moveTo>
                    <a:lnTo>
                      <a:pt x="121" y="898"/>
                    </a:lnTo>
                    <a:lnTo>
                      <a:pt x="115" y="898"/>
                    </a:lnTo>
                    <a:lnTo>
                      <a:pt x="115" y="892"/>
                    </a:lnTo>
                    <a:lnTo>
                      <a:pt x="121" y="892"/>
                    </a:lnTo>
                    <a:lnTo>
                      <a:pt x="121" y="886"/>
                    </a:lnTo>
                    <a:lnTo>
                      <a:pt x="127" y="886"/>
                    </a:lnTo>
                    <a:lnTo>
                      <a:pt x="127" y="880"/>
                    </a:lnTo>
                    <a:lnTo>
                      <a:pt x="127" y="886"/>
                    </a:lnTo>
                    <a:lnTo>
                      <a:pt x="121" y="886"/>
                    </a:lnTo>
                    <a:lnTo>
                      <a:pt x="121" y="892"/>
                    </a:lnTo>
                    <a:close/>
                    <a:moveTo>
                      <a:pt x="570" y="472"/>
                    </a:moveTo>
                    <a:lnTo>
                      <a:pt x="564" y="472"/>
                    </a:lnTo>
                    <a:lnTo>
                      <a:pt x="564" y="466"/>
                    </a:lnTo>
                    <a:lnTo>
                      <a:pt x="570" y="466"/>
                    </a:lnTo>
                    <a:lnTo>
                      <a:pt x="564" y="460"/>
                    </a:lnTo>
                    <a:lnTo>
                      <a:pt x="570" y="460"/>
                    </a:lnTo>
                    <a:lnTo>
                      <a:pt x="570" y="466"/>
                    </a:lnTo>
                    <a:lnTo>
                      <a:pt x="570" y="472"/>
                    </a:lnTo>
                    <a:close/>
                    <a:moveTo>
                      <a:pt x="501" y="466"/>
                    </a:moveTo>
                    <a:lnTo>
                      <a:pt x="501" y="460"/>
                    </a:lnTo>
                    <a:lnTo>
                      <a:pt x="495" y="460"/>
                    </a:lnTo>
                    <a:lnTo>
                      <a:pt x="501" y="460"/>
                    </a:lnTo>
                    <a:lnTo>
                      <a:pt x="501" y="466"/>
                    </a:lnTo>
                    <a:lnTo>
                      <a:pt x="506" y="466"/>
                    </a:lnTo>
                    <a:lnTo>
                      <a:pt x="501" y="466"/>
                    </a:lnTo>
                    <a:close/>
                    <a:moveTo>
                      <a:pt x="132" y="921"/>
                    </a:moveTo>
                    <a:lnTo>
                      <a:pt x="138" y="921"/>
                    </a:lnTo>
                    <a:lnTo>
                      <a:pt x="144" y="921"/>
                    </a:lnTo>
                    <a:lnTo>
                      <a:pt x="138" y="921"/>
                    </a:lnTo>
                    <a:lnTo>
                      <a:pt x="138" y="926"/>
                    </a:lnTo>
                    <a:lnTo>
                      <a:pt x="132" y="926"/>
                    </a:lnTo>
                    <a:lnTo>
                      <a:pt x="132" y="921"/>
                    </a:lnTo>
                    <a:close/>
                    <a:moveTo>
                      <a:pt x="276" y="616"/>
                    </a:moveTo>
                    <a:lnTo>
                      <a:pt x="271" y="616"/>
                    </a:lnTo>
                    <a:lnTo>
                      <a:pt x="265" y="616"/>
                    </a:lnTo>
                    <a:lnTo>
                      <a:pt x="265" y="610"/>
                    </a:lnTo>
                    <a:lnTo>
                      <a:pt x="271" y="610"/>
                    </a:lnTo>
                    <a:lnTo>
                      <a:pt x="271" y="616"/>
                    </a:lnTo>
                    <a:lnTo>
                      <a:pt x="276" y="616"/>
                    </a:lnTo>
                    <a:close/>
                    <a:moveTo>
                      <a:pt x="483" y="178"/>
                    </a:moveTo>
                    <a:lnTo>
                      <a:pt x="478" y="178"/>
                    </a:lnTo>
                    <a:lnTo>
                      <a:pt x="483" y="178"/>
                    </a:lnTo>
                    <a:lnTo>
                      <a:pt x="489" y="184"/>
                    </a:lnTo>
                    <a:lnTo>
                      <a:pt x="483" y="178"/>
                    </a:lnTo>
                    <a:close/>
                    <a:moveTo>
                      <a:pt x="138" y="926"/>
                    </a:moveTo>
                    <a:lnTo>
                      <a:pt x="138" y="932"/>
                    </a:lnTo>
                    <a:lnTo>
                      <a:pt x="138" y="926"/>
                    </a:lnTo>
                    <a:lnTo>
                      <a:pt x="132" y="932"/>
                    </a:lnTo>
                    <a:lnTo>
                      <a:pt x="132" y="926"/>
                    </a:lnTo>
                    <a:lnTo>
                      <a:pt x="138" y="926"/>
                    </a:lnTo>
                    <a:lnTo>
                      <a:pt x="138" y="921"/>
                    </a:lnTo>
                    <a:lnTo>
                      <a:pt x="144" y="921"/>
                    </a:lnTo>
                    <a:lnTo>
                      <a:pt x="144" y="926"/>
                    </a:lnTo>
                    <a:lnTo>
                      <a:pt x="138" y="926"/>
                    </a:lnTo>
                    <a:close/>
                    <a:moveTo>
                      <a:pt x="109" y="903"/>
                    </a:moveTo>
                    <a:lnTo>
                      <a:pt x="109" y="898"/>
                    </a:lnTo>
                    <a:lnTo>
                      <a:pt x="109" y="903"/>
                    </a:lnTo>
                    <a:lnTo>
                      <a:pt x="115" y="903"/>
                    </a:lnTo>
                    <a:lnTo>
                      <a:pt x="109" y="903"/>
                    </a:lnTo>
                    <a:lnTo>
                      <a:pt x="109" y="909"/>
                    </a:lnTo>
                    <a:lnTo>
                      <a:pt x="109" y="903"/>
                    </a:lnTo>
                    <a:close/>
                    <a:moveTo>
                      <a:pt x="742" y="420"/>
                    </a:moveTo>
                    <a:lnTo>
                      <a:pt x="742" y="414"/>
                    </a:lnTo>
                    <a:lnTo>
                      <a:pt x="748" y="414"/>
                    </a:lnTo>
                    <a:lnTo>
                      <a:pt x="742" y="420"/>
                    </a:lnTo>
                    <a:close/>
                    <a:moveTo>
                      <a:pt x="472" y="362"/>
                    </a:moveTo>
                    <a:lnTo>
                      <a:pt x="466" y="362"/>
                    </a:lnTo>
                    <a:lnTo>
                      <a:pt x="466" y="357"/>
                    </a:lnTo>
                    <a:lnTo>
                      <a:pt x="472" y="357"/>
                    </a:lnTo>
                    <a:lnTo>
                      <a:pt x="472" y="362"/>
                    </a:lnTo>
                    <a:close/>
                    <a:moveTo>
                      <a:pt x="547" y="495"/>
                    </a:moveTo>
                    <a:lnTo>
                      <a:pt x="541" y="489"/>
                    </a:lnTo>
                    <a:lnTo>
                      <a:pt x="547" y="489"/>
                    </a:lnTo>
                    <a:lnTo>
                      <a:pt x="553" y="489"/>
                    </a:lnTo>
                    <a:lnTo>
                      <a:pt x="553" y="495"/>
                    </a:lnTo>
                    <a:lnTo>
                      <a:pt x="547" y="495"/>
                    </a:lnTo>
                    <a:close/>
                    <a:moveTo>
                      <a:pt x="288" y="587"/>
                    </a:moveTo>
                    <a:lnTo>
                      <a:pt x="288" y="581"/>
                    </a:lnTo>
                    <a:lnTo>
                      <a:pt x="294" y="575"/>
                    </a:lnTo>
                    <a:lnTo>
                      <a:pt x="294" y="581"/>
                    </a:lnTo>
                    <a:lnTo>
                      <a:pt x="294" y="575"/>
                    </a:lnTo>
                    <a:lnTo>
                      <a:pt x="294" y="581"/>
                    </a:lnTo>
                    <a:lnTo>
                      <a:pt x="294" y="587"/>
                    </a:lnTo>
                    <a:lnTo>
                      <a:pt x="288" y="587"/>
                    </a:lnTo>
                    <a:close/>
                    <a:moveTo>
                      <a:pt x="288" y="667"/>
                    </a:moveTo>
                    <a:lnTo>
                      <a:pt x="288" y="662"/>
                    </a:lnTo>
                    <a:lnTo>
                      <a:pt x="282" y="662"/>
                    </a:lnTo>
                    <a:lnTo>
                      <a:pt x="282" y="656"/>
                    </a:lnTo>
                    <a:lnTo>
                      <a:pt x="282" y="662"/>
                    </a:lnTo>
                    <a:lnTo>
                      <a:pt x="288" y="662"/>
                    </a:lnTo>
                    <a:lnTo>
                      <a:pt x="288" y="667"/>
                    </a:lnTo>
                    <a:close/>
                    <a:moveTo>
                      <a:pt x="512" y="506"/>
                    </a:moveTo>
                    <a:lnTo>
                      <a:pt x="512" y="501"/>
                    </a:lnTo>
                    <a:lnTo>
                      <a:pt x="518" y="501"/>
                    </a:lnTo>
                    <a:lnTo>
                      <a:pt x="518" y="506"/>
                    </a:lnTo>
                    <a:lnTo>
                      <a:pt x="512" y="506"/>
                    </a:lnTo>
                    <a:close/>
                    <a:moveTo>
                      <a:pt x="138" y="932"/>
                    </a:moveTo>
                    <a:lnTo>
                      <a:pt x="132" y="932"/>
                    </a:lnTo>
                    <a:lnTo>
                      <a:pt x="138" y="932"/>
                    </a:lnTo>
                    <a:lnTo>
                      <a:pt x="138" y="926"/>
                    </a:lnTo>
                    <a:lnTo>
                      <a:pt x="138" y="932"/>
                    </a:lnTo>
                    <a:close/>
                    <a:moveTo>
                      <a:pt x="294" y="662"/>
                    </a:moveTo>
                    <a:lnTo>
                      <a:pt x="288" y="662"/>
                    </a:lnTo>
                    <a:lnTo>
                      <a:pt x="294" y="662"/>
                    </a:lnTo>
                    <a:close/>
                    <a:moveTo>
                      <a:pt x="132" y="656"/>
                    </a:moveTo>
                    <a:lnTo>
                      <a:pt x="132" y="662"/>
                    </a:lnTo>
                    <a:lnTo>
                      <a:pt x="132" y="656"/>
                    </a:lnTo>
                    <a:close/>
                    <a:moveTo>
                      <a:pt x="892" y="489"/>
                    </a:moveTo>
                    <a:lnTo>
                      <a:pt x="886" y="489"/>
                    </a:lnTo>
                    <a:lnTo>
                      <a:pt x="886" y="483"/>
                    </a:lnTo>
                    <a:lnTo>
                      <a:pt x="892" y="483"/>
                    </a:lnTo>
                    <a:lnTo>
                      <a:pt x="892" y="489"/>
                    </a:lnTo>
                    <a:close/>
                    <a:moveTo>
                      <a:pt x="104" y="921"/>
                    </a:moveTo>
                    <a:lnTo>
                      <a:pt x="104" y="926"/>
                    </a:lnTo>
                    <a:lnTo>
                      <a:pt x="98" y="921"/>
                    </a:lnTo>
                    <a:lnTo>
                      <a:pt x="104" y="921"/>
                    </a:lnTo>
                    <a:lnTo>
                      <a:pt x="104" y="915"/>
                    </a:lnTo>
                    <a:lnTo>
                      <a:pt x="104" y="921"/>
                    </a:lnTo>
                    <a:close/>
                    <a:moveTo>
                      <a:pt x="132" y="915"/>
                    </a:moveTo>
                    <a:lnTo>
                      <a:pt x="138" y="915"/>
                    </a:lnTo>
                    <a:lnTo>
                      <a:pt x="138" y="909"/>
                    </a:lnTo>
                    <a:lnTo>
                      <a:pt x="138" y="915"/>
                    </a:lnTo>
                    <a:lnTo>
                      <a:pt x="132" y="915"/>
                    </a:lnTo>
                    <a:close/>
                    <a:moveTo>
                      <a:pt x="420" y="403"/>
                    </a:moveTo>
                    <a:lnTo>
                      <a:pt x="420" y="397"/>
                    </a:lnTo>
                    <a:lnTo>
                      <a:pt x="426" y="403"/>
                    </a:lnTo>
                    <a:lnTo>
                      <a:pt x="420" y="403"/>
                    </a:lnTo>
                    <a:close/>
                    <a:moveTo>
                      <a:pt x="86" y="667"/>
                    </a:moveTo>
                    <a:lnTo>
                      <a:pt x="92" y="667"/>
                    </a:lnTo>
                    <a:lnTo>
                      <a:pt x="98" y="667"/>
                    </a:lnTo>
                    <a:lnTo>
                      <a:pt x="104" y="673"/>
                    </a:lnTo>
                    <a:lnTo>
                      <a:pt x="98" y="673"/>
                    </a:lnTo>
                    <a:lnTo>
                      <a:pt x="98" y="667"/>
                    </a:lnTo>
                    <a:lnTo>
                      <a:pt x="92" y="667"/>
                    </a:lnTo>
                    <a:lnTo>
                      <a:pt x="86" y="667"/>
                    </a:lnTo>
                    <a:lnTo>
                      <a:pt x="92" y="667"/>
                    </a:lnTo>
                    <a:lnTo>
                      <a:pt x="86" y="667"/>
                    </a:lnTo>
                    <a:close/>
                    <a:moveTo>
                      <a:pt x="875" y="679"/>
                    </a:moveTo>
                    <a:lnTo>
                      <a:pt x="869" y="679"/>
                    </a:lnTo>
                    <a:lnTo>
                      <a:pt x="869" y="673"/>
                    </a:lnTo>
                    <a:lnTo>
                      <a:pt x="875" y="673"/>
                    </a:lnTo>
                    <a:lnTo>
                      <a:pt x="875" y="679"/>
                    </a:lnTo>
                    <a:close/>
                    <a:moveTo>
                      <a:pt x="265" y="598"/>
                    </a:moveTo>
                    <a:lnTo>
                      <a:pt x="271" y="598"/>
                    </a:lnTo>
                    <a:lnTo>
                      <a:pt x="265" y="598"/>
                    </a:lnTo>
                    <a:lnTo>
                      <a:pt x="259" y="598"/>
                    </a:lnTo>
                    <a:lnTo>
                      <a:pt x="259" y="604"/>
                    </a:lnTo>
                    <a:lnTo>
                      <a:pt x="259" y="598"/>
                    </a:lnTo>
                    <a:lnTo>
                      <a:pt x="265" y="598"/>
                    </a:lnTo>
                    <a:close/>
                    <a:moveTo>
                      <a:pt x="512" y="316"/>
                    </a:moveTo>
                    <a:lnTo>
                      <a:pt x="512" y="311"/>
                    </a:lnTo>
                    <a:lnTo>
                      <a:pt x="512" y="316"/>
                    </a:lnTo>
                    <a:close/>
                    <a:moveTo>
                      <a:pt x="132" y="886"/>
                    </a:moveTo>
                    <a:lnTo>
                      <a:pt x="132" y="880"/>
                    </a:lnTo>
                    <a:lnTo>
                      <a:pt x="138" y="880"/>
                    </a:lnTo>
                    <a:lnTo>
                      <a:pt x="132" y="880"/>
                    </a:lnTo>
                    <a:lnTo>
                      <a:pt x="132" y="886"/>
                    </a:lnTo>
                    <a:close/>
                    <a:moveTo>
                      <a:pt x="535" y="460"/>
                    </a:moveTo>
                    <a:lnTo>
                      <a:pt x="535" y="455"/>
                    </a:lnTo>
                    <a:lnTo>
                      <a:pt x="535" y="460"/>
                    </a:lnTo>
                    <a:close/>
                    <a:moveTo>
                      <a:pt x="696" y="236"/>
                    </a:moveTo>
                    <a:lnTo>
                      <a:pt x="702" y="236"/>
                    </a:lnTo>
                    <a:lnTo>
                      <a:pt x="696" y="236"/>
                    </a:lnTo>
                    <a:lnTo>
                      <a:pt x="702" y="242"/>
                    </a:lnTo>
                    <a:lnTo>
                      <a:pt x="696" y="242"/>
                    </a:lnTo>
                    <a:lnTo>
                      <a:pt x="696" y="236"/>
                    </a:lnTo>
                    <a:close/>
                    <a:moveTo>
                      <a:pt x="541" y="460"/>
                    </a:moveTo>
                    <a:lnTo>
                      <a:pt x="535" y="460"/>
                    </a:lnTo>
                    <a:lnTo>
                      <a:pt x="541" y="455"/>
                    </a:lnTo>
                    <a:lnTo>
                      <a:pt x="541" y="460"/>
                    </a:lnTo>
                    <a:close/>
                    <a:moveTo>
                      <a:pt x="104" y="915"/>
                    </a:moveTo>
                    <a:lnTo>
                      <a:pt x="104" y="909"/>
                    </a:lnTo>
                    <a:lnTo>
                      <a:pt x="109" y="909"/>
                    </a:lnTo>
                    <a:lnTo>
                      <a:pt x="104" y="909"/>
                    </a:lnTo>
                    <a:lnTo>
                      <a:pt x="104" y="915"/>
                    </a:lnTo>
                    <a:close/>
                    <a:moveTo>
                      <a:pt x="501" y="224"/>
                    </a:moveTo>
                    <a:lnTo>
                      <a:pt x="501" y="230"/>
                    </a:lnTo>
                    <a:lnTo>
                      <a:pt x="506" y="230"/>
                    </a:lnTo>
                    <a:lnTo>
                      <a:pt x="501" y="230"/>
                    </a:lnTo>
                    <a:lnTo>
                      <a:pt x="501" y="224"/>
                    </a:lnTo>
                    <a:close/>
                    <a:moveTo>
                      <a:pt x="299" y="662"/>
                    </a:moveTo>
                    <a:lnTo>
                      <a:pt x="299" y="656"/>
                    </a:lnTo>
                    <a:lnTo>
                      <a:pt x="294" y="656"/>
                    </a:lnTo>
                    <a:lnTo>
                      <a:pt x="299" y="656"/>
                    </a:lnTo>
                    <a:lnTo>
                      <a:pt x="299" y="662"/>
                    </a:lnTo>
                    <a:close/>
                    <a:moveTo>
                      <a:pt x="639" y="213"/>
                    </a:moveTo>
                    <a:lnTo>
                      <a:pt x="639" y="207"/>
                    </a:lnTo>
                    <a:lnTo>
                      <a:pt x="639" y="213"/>
                    </a:lnTo>
                    <a:close/>
                    <a:moveTo>
                      <a:pt x="581" y="455"/>
                    </a:moveTo>
                    <a:lnTo>
                      <a:pt x="576" y="455"/>
                    </a:lnTo>
                    <a:lnTo>
                      <a:pt x="576" y="449"/>
                    </a:lnTo>
                    <a:lnTo>
                      <a:pt x="581" y="449"/>
                    </a:lnTo>
                    <a:lnTo>
                      <a:pt x="581" y="455"/>
                    </a:lnTo>
                    <a:close/>
                    <a:moveTo>
                      <a:pt x="489" y="184"/>
                    </a:moveTo>
                    <a:lnTo>
                      <a:pt x="489" y="190"/>
                    </a:lnTo>
                    <a:lnTo>
                      <a:pt x="495" y="190"/>
                    </a:lnTo>
                    <a:lnTo>
                      <a:pt x="495" y="196"/>
                    </a:lnTo>
                    <a:lnTo>
                      <a:pt x="495" y="190"/>
                    </a:lnTo>
                    <a:lnTo>
                      <a:pt x="489" y="190"/>
                    </a:lnTo>
                    <a:lnTo>
                      <a:pt x="489" y="184"/>
                    </a:lnTo>
                    <a:close/>
                    <a:moveTo>
                      <a:pt x="127" y="886"/>
                    </a:moveTo>
                    <a:lnTo>
                      <a:pt x="127" y="880"/>
                    </a:lnTo>
                    <a:lnTo>
                      <a:pt x="127" y="886"/>
                    </a:lnTo>
                    <a:close/>
                    <a:moveTo>
                      <a:pt x="460" y="524"/>
                    </a:moveTo>
                    <a:lnTo>
                      <a:pt x="455" y="524"/>
                    </a:lnTo>
                    <a:lnTo>
                      <a:pt x="460" y="524"/>
                    </a:lnTo>
                    <a:lnTo>
                      <a:pt x="466" y="524"/>
                    </a:lnTo>
                    <a:lnTo>
                      <a:pt x="460" y="524"/>
                    </a:lnTo>
                    <a:close/>
                    <a:moveTo>
                      <a:pt x="506" y="460"/>
                    </a:moveTo>
                    <a:lnTo>
                      <a:pt x="506" y="455"/>
                    </a:lnTo>
                    <a:lnTo>
                      <a:pt x="506" y="460"/>
                    </a:lnTo>
                    <a:close/>
                    <a:moveTo>
                      <a:pt x="121" y="880"/>
                    </a:moveTo>
                    <a:lnTo>
                      <a:pt x="121" y="875"/>
                    </a:lnTo>
                    <a:lnTo>
                      <a:pt x="121" y="880"/>
                    </a:lnTo>
                    <a:lnTo>
                      <a:pt x="127" y="880"/>
                    </a:lnTo>
                    <a:lnTo>
                      <a:pt x="121" y="880"/>
                    </a:lnTo>
                    <a:close/>
                    <a:moveTo>
                      <a:pt x="512" y="455"/>
                    </a:moveTo>
                    <a:lnTo>
                      <a:pt x="506" y="455"/>
                    </a:lnTo>
                    <a:lnTo>
                      <a:pt x="506" y="449"/>
                    </a:lnTo>
                    <a:lnTo>
                      <a:pt x="512" y="449"/>
                    </a:lnTo>
                    <a:lnTo>
                      <a:pt x="506" y="449"/>
                    </a:lnTo>
                    <a:lnTo>
                      <a:pt x="512" y="449"/>
                    </a:lnTo>
                    <a:lnTo>
                      <a:pt x="512" y="455"/>
                    </a:lnTo>
                    <a:close/>
                    <a:moveTo>
                      <a:pt x="115" y="949"/>
                    </a:moveTo>
                    <a:lnTo>
                      <a:pt x="115" y="944"/>
                    </a:lnTo>
                    <a:lnTo>
                      <a:pt x="115" y="938"/>
                    </a:lnTo>
                    <a:lnTo>
                      <a:pt x="115" y="944"/>
                    </a:lnTo>
                    <a:lnTo>
                      <a:pt x="115" y="949"/>
                    </a:lnTo>
                    <a:close/>
                    <a:moveTo>
                      <a:pt x="132" y="903"/>
                    </a:moveTo>
                    <a:lnTo>
                      <a:pt x="138" y="903"/>
                    </a:lnTo>
                    <a:lnTo>
                      <a:pt x="138" y="898"/>
                    </a:lnTo>
                    <a:lnTo>
                      <a:pt x="138" y="892"/>
                    </a:lnTo>
                    <a:lnTo>
                      <a:pt x="138" y="898"/>
                    </a:lnTo>
                    <a:lnTo>
                      <a:pt x="138" y="903"/>
                    </a:lnTo>
                    <a:lnTo>
                      <a:pt x="132" y="903"/>
                    </a:lnTo>
                    <a:close/>
                    <a:moveTo>
                      <a:pt x="138" y="996"/>
                    </a:moveTo>
                    <a:lnTo>
                      <a:pt x="138" y="1001"/>
                    </a:lnTo>
                    <a:lnTo>
                      <a:pt x="138" y="996"/>
                    </a:lnTo>
                    <a:close/>
                    <a:moveTo>
                      <a:pt x="213" y="506"/>
                    </a:moveTo>
                    <a:lnTo>
                      <a:pt x="219" y="501"/>
                    </a:lnTo>
                    <a:lnTo>
                      <a:pt x="219" y="506"/>
                    </a:lnTo>
                    <a:lnTo>
                      <a:pt x="213" y="506"/>
                    </a:lnTo>
                    <a:close/>
                    <a:moveTo>
                      <a:pt x="132" y="886"/>
                    </a:moveTo>
                    <a:lnTo>
                      <a:pt x="132" y="880"/>
                    </a:lnTo>
                    <a:lnTo>
                      <a:pt x="132" y="886"/>
                    </a:lnTo>
                    <a:close/>
                    <a:moveTo>
                      <a:pt x="524" y="472"/>
                    </a:moveTo>
                    <a:lnTo>
                      <a:pt x="524" y="466"/>
                    </a:lnTo>
                    <a:lnTo>
                      <a:pt x="529" y="466"/>
                    </a:lnTo>
                    <a:lnTo>
                      <a:pt x="529" y="472"/>
                    </a:lnTo>
                    <a:lnTo>
                      <a:pt x="524" y="472"/>
                    </a:lnTo>
                    <a:close/>
                    <a:moveTo>
                      <a:pt x="345" y="564"/>
                    </a:moveTo>
                    <a:lnTo>
                      <a:pt x="351" y="564"/>
                    </a:lnTo>
                    <a:lnTo>
                      <a:pt x="351" y="558"/>
                    </a:lnTo>
                    <a:lnTo>
                      <a:pt x="351" y="564"/>
                    </a:lnTo>
                    <a:lnTo>
                      <a:pt x="345" y="564"/>
                    </a:lnTo>
                    <a:close/>
                    <a:moveTo>
                      <a:pt x="806" y="783"/>
                    </a:moveTo>
                    <a:lnTo>
                      <a:pt x="806" y="777"/>
                    </a:lnTo>
                    <a:lnTo>
                      <a:pt x="811" y="777"/>
                    </a:lnTo>
                    <a:lnTo>
                      <a:pt x="806" y="777"/>
                    </a:lnTo>
                    <a:lnTo>
                      <a:pt x="811" y="771"/>
                    </a:lnTo>
                    <a:lnTo>
                      <a:pt x="811" y="777"/>
                    </a:lnTo>
                    <a:lnTo>
                      <a:pt x="811" y="783"/>
                    </a:lnTo>
                    <a:lnTo>
                      <a:pt x="806" y="783"/>
                    </a:lnTo>
                    <a:close/>
                    <a:moveTo>
                      <a:pt x="512" y="478"/>
                    </a:moveTo>
                    <a:lnTo>
                      <a:pt x="518" y="478"/>
                    </a:lnTo>
                    <a:lnTo>
                      <a:pt x="512" y="478"/>
                    </a:lnTo>
                    <a:close/>
                    <a:moveTo>
                      <a:pt x="524" y="98"/>
                    </a:moveTo>
                    <a:lnTo>
                      <a:pt x="524" y="92"/>
                    </a:lnTo>
                    <a:lnTo>
                      <a:pt x="529" y="92"/>
                    </a:lnTo>
                    <a:lnTo>
                      <a:pt x="524" y="98"/>
                    </a:lnTo>
                    <a:close/>
                    <a:moveTo>
                      <a:pt x="121" y="967"/>
                    </a:moveTo>
                    <a:lnTo>
                      <a:pt x="121" y="972"/>
                    </a:lnTo>
                    <a:lnTo>
                      <a:pt x="115" y="972"/>
                    </a:lnTo>
                    <a:lnTo>
                      <a:pt x="115" y="967"/>
                    </a:lnTo>
                    <a:lnTo>
                      <a:pt x="121" y="967"/>
                    </a:lnTo>
                    <a:close/>
                    <a:moveTo>
                      <a:pt x="863" y="460"/>
                    </a:moveTo>
                    <a:lnTo>
                      <a:pt x="858" y="460"/>
                    </a:lnTo>
                    <a:lnTo>
                      <a:pt x="858" y="455"/>
                    </a:lnTo>
                    <a:lnTo>
                      <a:pt x="852" y="455"/>
                    </a:lnTo>
                    <a:lnTo>
                      <a:pt x="858" y="455"/>
                    </a:lnTo>
                    <a:lnTo>
                      <a:pt x="863" y="460"/>
                    </a:lnTo>
                    <a:close/>
                    <a:moveTo>
                      <a:pt x="754" y="414"/>
                    </a:moveTo>
                    <a:lnTo>
                      <a:pt x="754" y="409"/>
                    </a:lnTo>
                    <a:lnTo>
                      <a:pt x="754" y="414"/>
                    </a:lnTo>
                    <a:close/>
                    <a:moveTo>
                      <a:pt x="109" y="944"/>
                    </a:moveTo>
                    <a:lnTo>
                      <a:pt x="109" y="938"/>
                    </a:lnTo>
                    <a:lnTo>
                      <a:pt x="115" y="938"/>
                    </a:lnTo>
                    <a:lnTo>
                      <a:pt x="115" y="944"/>
                    </a:lnTo>
                    <a:lnTo>
                      <a:pt x="109" y="944"/>
                    </a:lnTo>
                    <a:close/>
                    <a:moveTo>
                      <a:pt x="518" y="138"/>
                    </a:moveTo>
                    <a:lnTo>
                      <a:pt x="524" y="138"/>
                    </a:lnTo>
                    <a:lnTo>
                      <a:pt x="518" y="138"/>
                    </a:lnTo>
                    <a:close/>
                    <a:moveTo>
                      <a:pt x="443" y="391"/>
                    </a:moveTo>
                    <a:lnTo>
                      <a:pt x="437" y="391"/>
                    </a:lnTo>
                    <a:lnTo>
                      <a:pt x="437" y="385"/>
                    </a:lnTo>
                    <a:lnTo>
                      <a:pt x="437" y="391"/>
                    </a:lnTo>
                    <a:lnTo>
                      <a:pt x="443" y="391"/>
                    </a:lnTo>
                    <a:lnTo>
                      <a:pt x="443" y="385"/>
                    </a:lnTo>
                    <a:lnTo>
                      <a:pt x="437" y="385"/>
                    </a:lnTo>
                    <a:lnTo>
                      <a:pt x="443" y="385"/>
                    </a:lnTo>
                    <a:lnTo>
                      <a:pt x="443" y="391"/>
                    </a:lnTo>
                    <a:close/>
                    <a:moveTo>
                      <a:pt x="610" y="288"/>
                    </a:moveTo>
                    <a:lnTo>
                      <a:pt x="610" y="282"/>
                    </a:lnTo>
                    <a:lnTo>
                      <a:pt x="610" y="288"/>
                    </a:lnTo>
                    <a:close/>
                    <a:moveTo>
                      <a:pt x="115" y="754"/>
                    </a:moveTo>
                    <a:lnTo>
                      <a:pt x="115" y="748"/>
                    </a:lnTo>
                    <a:lnTo>
                      <a:pt x="115" y="754"/>
                    </a:lnTo>
                    <a:close/>
                    <a:moveTo>
                      <a:pt x="506" y="455"/>
                    </a:moveTo>
                    <a:lnTo>
                      <a:pt x="512" y="455"/>
                    </a:lnTo>
                    <a:lnTo>
                      <a:pt x="506" y="455"/>
                    </a:lnTo>
                    <a:close/>
                    <a:moveTo>
                      <a:pt x="748" y="414"/>
                    </a:moveTo>
                    <a:lnTo>
                      <a:pt x="748" y="409"/>
                    </a:lnTo>
                    <a:lnTo>
                      <a:pt x="748" y="414"/>
                    </a:lnTo>
                    <a:close/>
                    <a:moveTo>
                      <a:pt x="259" y="621"/>
                    </a:moveTo>
                    <a:lnTo>
                      <a:pt x="265" y="621"/>
                    </a:lnTo>
                    <a:lnTo>
                      <a:pt x="259" y="621"/>
                    </a:lnTo>
                    <a:lnTo>
                      <a:pt x="265" y="621"/>
                    </a:lnTo>
                    <a:lnTo>
                      <a:pt x="259" y="621"/>
                    </a:lnTo>
                    <a:close/>
                    <a:moveTo>
                      <a:pt x="294" y="656"/>
                    </a:moveTo>
                    <a:lnTo>
                      <a:pt x="294" y="662"/>
                    </a:lnTo>
                    <a:lnTo>
                      <a:pt x="288" y="662"/>
                    </a:lnTo>
                    <a:lnTo>
                      <a:pt x="288" y="656"/>
                    </a:lnTo>
                    <a:lnTo>
                      <a:pt x="294" y="656"/>
                    </a:lnTo>
                    <a:close/>
                    <a:moveTo>
                      <a:pt x="294" y="604"/>
                    </a:moveTo>
                    <a:lnTo>
                      <a:pt x="288" y="604"/>
                    </a:lnTo>
                    <a:lnTo>
                      <a:pt x="294" y="604"/>
                    </a:lnTo>
                    <a:lnTo>
                      <a:pt x="294" y="598"/>
                    </a:lnTo>
                    <a:lnTo>
                      <a:pt x="294" y="604"/>
                    </a:lnTo>
                    <a:close/>
                    <a:moveTo>
                      <a:pt x="535" y="443"/>
                    </a:moveTo>
                    <a:lnTo>
                      <a:pt x="535" y="437"/>
                    </a:lnTo>
                    <a:lnTo>
                      <a:pt x="541" y="443"/>
                    </a:lnTo>
                    <a:lnTo>
                      <a:pt x="535" y="443"/>
                    </a:lnTo>
                    <a:close/>
                    <a:moveTo>
                      <a:pt x="869" y="472"/>
                    </a:moveTo>
                    <a:lnTo>
                      <a:pt x="869" y="466"/>
                    </a:lnTo>
                    <a:lnTo>
                      <a:pt x="875" y="466"/>
                    </a:lnTo>
                    <a:lnTo>
                      <a:pt x="869" y="466"/>
                    </a:lnTo>
                    <a:lnTo>
                      <a:pt x="869" y="472"/>
                    </a:lnTo>
                    <a:lnTo>
                      <a:pt x="869" y="466"/>
                    </a:lnTo>
                    <a:lnTo>
                      <a:pt x="869" y="472"/>
                    </a:lnTo>
                    <a:close/>
                    <a:moveTo>
                      <a:pt x="535" y="489"/>
                    </a:moveTo>
                    <a:lnTo>
                      <a:pt x="541" y="489"/>
                    </a:lnTo>
                    <a:lnTo>
                      <a:pt x="535" y="489"/>
                    </a:lnTo>
                    <a:close/>
                    <a:moveTo>
                      <a:pt x="541" y="472"/>
                    </a:moveTo>
                    <a:lnTo>
                      <a:pt x="541" y="466"/>
                    </a:lnTo>
                    <a:lnTo>
                      <a:pt x="547" y="472"/>
                    </a:lnTo>
                    <a:lnTo>
                      <a:pt x="541" y="472"/>
                    </a:lnTo>
                    <a:close/>
                    <a:moveTo>
                      <a:pt x="915" y="529"/>
                    </a:moveTo>
                    <a:lnTo>
                      <a:pt x="915" y="524"/>
                    </a:lnTo>
                    <a:lnTo>
                      <a:pt x="915" y="529"/>
                    </a:lnTo>
                    <a:close/>
                    <a:moveTo>
                      <a:pt x="748" y="806"/>
                    </a:moveTo>
                    <a:lnTo>
                      <a:pt x="748" y="800"/>
                    </a:lnTo>
                    <a:lnTo>
                      <a:pt x="748" y="806"/>
                    </a:lnTo>
                    <a:close/>
                    <a:moveTo>
                      <a:pt x="386" y="541"/>
                    </a:moveTo>
                    <a:lnTo>
                      <a:pt x="391" y="541"/>
                    </a:lnTo>
                    <a:lnTo>
                      <a:pt x="386" y="541"/>
                    </a:lnTo>
                    <a:close/>
                    <a:moveTo>
                      <a:pt x="219" y="524"/>
                    </a:moveTo>
                    <a:lnTo>
                      <a:pt x="219" y="518"/>
                    </a:lnTo>
                    <a:lnTo>
                      <a:pt x="219" y="524"/>
                    </a:lnTo>
                    <a:close/>
                    <a:moveTo>
                      <a:pt x="535" y="437"/>
                    </a:moveTo>
                    <a:lnTo>
                      <a:pt x="541" y="437"/>
                    </a:lnTo>
                    <a:lnTo>
                      <a:pt x="535" y="437"/>
                    </a:lnTo>
                    <a:close/>
                    <a:moveTo>
                      <a:pt x="576" y="449"/>
                    </a:moveTo>
                    <a:lnTo>
                      <a:pt x="570" y="449"/>
                    </a:lnTo>
                    <a:lnTo>
                      <a:pt x="576" y="449"/>
                    </a:lnTo>
                    <a:lnTo>
                      <a:pt x="576" y="443"/>
                    </a:lnTo>
                    <a:lnTo>
                      <a:pt x="576" y="449"/>
                    </a:lnTo>
                    <a:close/>
                    <a:moveTo>
                      <a:pt x="576" y="138"/>
                    </a:moveTo>
                    <a:lnTo>
                      <a:pt x="576" y="132"/>
                    </a:lnTo>
                    <a:lnTo>
                      <a:pt x="576" y="138"/>
                    </a:lnTo>
                    <a:close/>
                    <a:moveTo>
                      <a:pt x="668" y="403"/>
                    </a:moveTo>
                    <a:lnTo>
                      <a:pt x="673" y="403"/>
                    </a:lnTo>
                    <a:lnTo>
                      <a:pt x="668" y="403"/>
                    </a:lnTo>
                    <a:close/>
                    <a:moveTo>
                      <a:pt x="581" y="455"/>
                    </a:moveTo>
                    <a:lnTo>
                      <a:pt x="576" y="455"/>
                    </a:lnTo>
                    <a:lnTo>
                      <a:pt x="581" y="455"/>
                    </a:lnTo>
                    <a:close/>
                    <a:moveTo>
                      <a:pt x="144" y="996"/>
                    </a:moveTo>
                    <a:lnTo>
                      <a:pt x="138" y="996"/>
                    </a:lnTo>
                    <a:lnTo>
                      <a:pt x="144" y="996"/>
                    </a:lnTo>
                    <a:close/>
                    <a:moveTo>
                      <a:pt x="737" y="811"/>
                    </a:moveTo>
                    <a:lnTo>
                      <a:pt x="742" y="811"/>
                    </a:lnTo>
                    <a:lnTo>
                      <a:pt x="737" y="811"/>
                    </a:lnTo>
                    <a:close/>
                    <a:moveTo>
                      <a:pt x="656" y="380"/>
                    </a:moveTo>
                    <a:lnTo>
                      <a:pt x="662" y="380"/>
                    </a:lnTo>
                    <a:lnTo>
                      <a:pt x="656" y="380"/>
                    </a:lnTo>
                    <a:close/>
                    <a:moveTo>
                      <a:pt x="829" y="748"/>
                    </a:moveTo>
                    <a:lnTo>
                      <a:pt x="835" y="748"/>
                    </a:lnTo>
                    <a:lnTo>
                      <a:pt x="829" y="748"/>
                    </a:lnTo>
                    <a:close/>
                    <a:moveTo>
                      <a:pt x="512" y="196"/>
                    </a:moveTo>
                    <a:lnTo>
                      <a:pt x="506" y="196"/>
                    </a:lnTo>
                    <a:lnTo>
                      <a:pt x="512" y="196"/>
                    </a:lnTo>
                    <a:close/>
                    <a:moveTo>
                      <a:pt x="829" y="748"/>
                    </a:moveTo>
                    <a:lnTo>
                      <a:pt x="829" y="742"/>
                    </a:lnTo>
                    <a:lnTo>
                      <a:pt x="829" y="748"/>
                    </a:lnTo>
                    <a:close/>
                    <a:moveTo>
                      <a:pt x="512" y="460"/>
                    </a:moveTo>
                    <a:lnTo>
                      <a:pt x="512" y="455"/>
                    </a:lnTo>
                    <a:lnTo>
                      <a:pt x="512" y="460"/>
                    </a:lnTo>
                    <a:close/>
                    <a:moveTo>
                      <a:pt x="138" y="915"/>
                    </a:moveTo>
                    <a:lnTo>
                      <a:pt x="144" y="915"/>
                    </a:lnTo>
                    <a:lnTo>
                      <a:pt x="138" y="915"/>
                    </a:lnTo>
                    <a:lnTo>
                      <a:pt x="144" y="915"/>
                    </a:lnTo>
                    <a:lnTo>
                      <a:pt x="144" y="909"/>
                    </a:lnTo>
                    <a:lnTo>
                      <a:pt x="144" y="915"/>
                    </a:lnTo>
                    <a:lnTo>
                      <a:pt x="138" y="915"/>
                    </a:lnTo>
                    <a:close/>
                    <a:moveTo>
                      <a:pt x="898" y="483"/>
                    </a:moveTo>
                    <a:lnTo>
                      <a:pt x="898" y="478"/>
                    </a:lnTo>
                    <a:lnTo>
                      <a:pt x="904" y="478"/>
                    </a:lnTo>
                    <a:lnTo>
                      <a:pt x="904" y="483"/>
                    </a:lnTo>
                    <a:lnTo>
                      <a:pt x="898" y="483"/>
                    </a:lnTo>
                    <a:lnTo>
                      <a:pt x="898" y="478"/>
                    </a:lnTo>
                    <a:lnTo>
                      <a:pt x="898" y="483"/>
                    </a:lnTo>
                    <a:close/>
                    <a:moveTo>
                      <a:pt x="317" y="587"/>
                    </a:moveTo>
                    <a:lnTo>
                      <a:pt x="311" y="587"/>
                    </a:lnTo>
                    <a:lnTo>
                      <a:pt x="311" y="581"/>
                    </a:lnTo>
                    <a:lnTo>
                      <a:pt x="317" y="581"/>
                    </a:lnTo>
                    <a:lnTo>
                      <a:pt x="317" y="587"/>
                    </a:lnTo>
                    <a:close/>
                    <a:moveTo>
                      <a:pt x="357" y="524"/>
                    </a:moveTo>
                    <a:lnTo>
                      <a:pt x="351" y="524"/>
                    </a:lnTo>
                    <a:lnTo>
                      <a:pt x="357" y="524"/>
                    </a:lnTo>
                    <a:close/>
                    <a:moveTo>
                      <a:pt x="282" y="604"/>
                    </a:moveTo>
                    <a:lnTo>
                      <a:pt x="276" y="604"/>
                    </a:lnTo>
                    <a:lnTo>
                      <a:pt x="282" y="604"/>
                    </a:lnTo>
                    <a:lnTo>
                      <a:pt x="282" y="598"/>
                    </a:lnTo>
                    <a:lnTo>
                      <a:pt x="282" y="604"/>
                    </a:lnTo>
                    <a:close/>
                    <a:moveTo>
                      <a:pt x="553" y="414"/>
                    </a:moveTo>
                    <a:lnTo>
                      <a:pt x="553" y="409"/>
                    </a:lnTo>
                    <a:lnTo>
                      <a:pt x="553" y="414"/>
                    </a:lnTo>
                    <a:close/>
                    <a:moveTo>
                      <a:pt x="288" y="575"/>
                    </a:moveTo>
                    <a:lnTo>
                      <a:pt x="282" y="575"/>
                    </a:lnTo>
                    <a:lnTo>
                      <a:pt x="288" y="575"/>
                    </a:lnTo>
                    <a:close/>
                    <a:moveTo>
                      <a:pt x="219" y="529"/>
                    </a:moveTo>
                    <a:lnTo>
                      <a:pt x="213" y="529"/>
                    </a:lnTo>
                    <a:lnTo>
                      <a:pt x="219" y="529"/>
                    </a:lnTo>
                    <a:lnTo>
                      <a:pt x="213" y="529"/>
                    </a:lnTo>
                    <a:lnTo>
                      <a:pt x="219" y="524"/>
                    </a:lnTo>
                    <a:lnTo>
                      <a:pt x="219" y="529"/>
                    </a:lnTo>
                    <a:close/>
                    <a:moveTo>
                      <a:pt x="760" y="322"/>
                    </a:moveTo>
                    <a:lnTo>
                      <a:pt x="760" y="316"/>
                    </a:lnTo>
                    <a:lnTo>
                      <a:pt x="760" y="322"/>
                    </a:lnTo>
                    <a:close/>
                    <a:moveTo>
                      <a:pt x="299" y="662"/>
                    </a:moveTo>
                    <a:lnTo>
                      <a:pt x="294" y="662"/>
                    </a:lnTo>
                    <a:lnTo>
                      <a:pt x="299" y="662"/>
                    </a:lnTo>
                    <a:close/>
                    <a:moveTo>
                      <a:pt x="898" y="495"/>
                    </a:moveTo>
                    <a:lnTo>
                      <a:pt x="898" y="489"/>
                    </a:lnTo>
                    <a:lnTo>
                      <a:pt x="898" y="495"/>
                    </a:lnTo>
                    <a:close/>
                    <a:moveTo>
                      <a:pt x="121" y="892"/>
                    </a:moveTo>
                    <a:lnTo>
                      <a:pt x="127" y="892"/>
                    </a:lnTo>
                    <a:lnTo>
                      <a:pt x="121" y="892"/>
                    </a:lnTo>
                    <a:close/>
                    <a:moveTo>
                      <a:pt x="742" y="420"/>
                    </a:moveTo>
                    <a:lnTo>
                      <a:pt x="748" y="420"/>
                    </a:lnTo>
                    <a:lnTo>
                      <a:pt x="742" y="420"/>
                    </a:lnTo>
                    <a:close/>
                    <a:moveTo>
                      <a:pt x="512" y="455"/>
                    </a:moveTo>
                    <a:lnTo>
                      <a:pt x="518" y="455"/>
                    </a:lnTo>
                    <a:lnTo>
                      <a:pt x="512" y="455"/>
                    </a:lnTo>
                    <a:close/>
                    <a:moveTo>
                      <a:pt x="529" y="472"/>
                    </a:moveTo>
                    <a:lnTo>
                      <a:pt x="529" y="466"/>
                    </a:lnTo>
                    <a:lnTo>
                      <a:pt x="529" y="472"/>
                    </a:lnTo>
                    <a:close/>
                    <a:moveTo>
                      <a:pt x="248" y="587"/>
                    </a:moveTo>
                    <a:lnTo>
                      <a:pt x="253" y="587"/>
                    </a:lnTo>
                    <a:lnTo>
                      <a:pt x="248" y="587"/>
                    </a:lnTo>
                    <a:close/>
                    <a:moveTo>
                      <a:pt x="98" y="938"/>
                    </a:moveTo>
                    <a:lnTo>
                      <a:pt x="104" y="938"/>
                    </a:lnTo>
                    <a:lnTo>
                      <a:pt x="98" y="944"/>
                    </a:lnTo>
                    <a:lnTo>
                      <a:pt x="98" y="938"/>
                    </a:lnTo>
                    <a:lnTo>
                      <a:pt x="104" y="938"/>
                    </a:lnTo>
                    <a:lnTo>
                      <a:pt x="98" y="938"/>
                    </a:lnTo>
                    <a:close/>
                    <a:moveTo>
                      <a:pt x="115" y="921"/>
                    </a:moveTo>
                    <a:lnTo>
                      <a:pt x="115" y="915"/>
                    </a:lnTo>
                    <a:lnTo>
                      <a:pt x="115" y="921"/>
                    </a:lnTo>
                    <a:close/>
                    <a:moveTo>
                      <a:pt x="115" y="944"/>
                    </a:moveTo>
                    <a:lnTo>
                      <a:pt x="115" y="938"/>
                    </a:lnTo>
                    <a:lnTo>
                      <a:pt x="121" y="938"/>
                    </a:lnTo>
                    <a:lnTo>
                      <a:pt x="121" y="944"/>
                    </a:lnTo>
                    <a:lnTo>
                      <a:pt x="115" y="944"/>
                    </a:lnTo>
                    <a:close/>
                    <a:moveTo>
                      <a:pt x="846" y="455"/>
                    </a:moveTo>
                    <a:lnTo>
                      <a:pt x="852" y="455"/>
                    </a:lnTo>
                    <a:lnTo>
                      <a:pt x="846" y="455"/>
                    </a:lnTo>
                    <a:close/>
                    <a:moveTo>
                      <a:pt x="483" y="184"/>
                    </a:moveTo>
                    <a:lnTo>
                      <a:pt x="483" y="178"/>
                    </a:lnTo>
                    <a:lnTo>
                      <a:pt x="483" y="184"/>
                    </a:lnTo>
                    <a:close/>
                    <a:moveTo>
                      <a:pt x="610" y="506"/>
                    </a:moveTo>
                    <a:lnTo>
                      <a:pt x="604" y="506"/>
                    </a:lnTo>
                    <a:lnTo>
                      <a:pt x="610" y="506"/>
                    </a:lnTo>
                    <a:close/>
                    <a:moveTo>
                      <a:pt x="443" y="506"/>
                    </a:moveTo>
                    <a:lnTo>
                      <a:pt x="443" y="501"/>
                    </a:lnTo>
                    <a:lnTo>
                      <a:pt x="443" y="506"/>
                    </a:lnTo>
                    <a:close/>
                    <a:moveTo>
                      <a:pt x="121" y="892"/>
                    </a:moveTo>
                    <a:lnTo>
                      <a:pt x="115" y="886"/>
                    </a:lnTo>
                    <a:lnTo>
                      <a:pt x="121" y="886"/>
                    </a:lnTo>
                    <a:lnTo>
                      <a:pt x="121" y="892"/>
                    </a:lnTo>
                    <a:close/>
                    <a:moveTo>
                      <a:pt x="898" y="501"/>
                    </a:moveTo>
                    <a:lnTo>
                      <a:pt x="904" y="495"/>
                    </a:lnTo>
                    <a:lnTo>
                      <a:pt x="904" y="501"/>
                    </a:lnTo>
                    <a:lnTo>
                      <a:pt x="898" y="501"/>
                    </a:lnTo>
                    <a:close/>
                    <a:moveTo>
                      <a:pt x="115" y="926"/>
                    </a:moveTo>
                    <a:lnTo>
                      <a:pt x="115" y="921"/>
                    </a:lnTo>
                    <a:lnTo>
                      <a:pt x="115" y="926"/>
                    </a:lnTo>
                    <a:close/>
                    <a:moveTo>
                      <a:pt x="541" y="34"/>
                    </a:moveTo>
                    <a:lnTo>
                      <a:pt x="547" y="34"/>
                    </a:lnTo>
                    <a:lnTo>
                      <a:pt x="547" y="40"/>
                    </a:lnTo>
                    <a:lnTo>
                      <a:pt x="541" y="34"/>
                    </a:lnTo>
                    <a:close/>
                    <a:moveTo>
                      <a:pt x="650" y="374"/>
                    </a:moveTo>
                    <a:lnTo>
                      <a:pt x="656" y="374"/>
                    </a:lnTo>
                    <a:lnTo>
                      <a:pt x="650" y="374"/>
                    </a:lnTo>
                    <a:close/>
                    <a:moveTo>
                      <a:pt x="599" y="127"/>
                    </a:moveTo>
                    <a:lnTo>
                      <a:pt x="604" y="127"/>
                    </a:lnTo>
                    <a:lnTo>
                      <a:pt x="599" y="127"/>
                    </a:lnTo>
                    <a:close/>
                    <a:moveTo>
                      <a:pt x="610" y="293"/>
                    </a:moveTo>
                    <a:lnTo>
                      <a:pt x="610" y="288"/>
                    </a:lnTo>
                    <a:lnTo>
                      <a:pt x="610" y="293"/>
                    </a:lnTo>
                    <a:close/>
                    <a:moveTo>
                      <a:pt x="265" y="621"/>
                    </a:moveTo>
                    <a:lnTo>
                      <a:pt x="265" y="616"/>
                    </a:lnTo>
                    <a:lnTo>
                      <a:pt x="265" y="621"/>
                    </a:lnTo>
                    <a:close/>
                    <a:moveTo>
                      <a:pt x="558" y="449"/>
                    </a:moveTo>
                    <a:lnTo>
                      <a:pt x="558" y="443"/>
                    </a:lnTo>
                    <a:lnTo>
                      <a:pt x="558" y="449"/>
                    </a:lnTo>
                    <a:close/>
                    <a:moveTo>
                      <a:pt x="115" y="760"/>
                    </a:moveTo>
                    <a:lnTo>
                      <a:pt x="121" y="760"/>
                    </a:lnTo>
                    <a:lnTo>
                      <a:pt x="115" y="760"/>
                    </a:lnTo>
                    <a:close/>
                    <a:moveTo>
                      <a:pt x="311" y="547"/>
                    </a:moveTo>
                    <a:lnTo>
                      <a:pt x="305" y="547"/>
                    </a:lnTo>
                    <a:lnTo>
                      <a:pt x="311" y="547"/>
                    </a:lnTo>
                    <a:close/>
                    <a:moveTo>
                      <a:pt x="633" y="224"/>
                    </a:moveTo>
                    <a:lnTo>
                      <a:pt x="633" y="230"/>
                    </a:lnTo>
                    <a:lnTo>
                      <a:pt x="633" y="224"/>
                    </a:lnTo>
                    <a:close/>
                    <a:moveTo>
                      <a:pt x="288" y="656"/>
                    </a:moveTo>
                    <a:lnTo>
                      <a:pt x="288" y="650"/>
                    </a:lnTo>
                    <a:lnTo>
                      <a:pt x="294" y="656"/>
                    </a:lnTo>
                    <a:lnTo>
                      <a:pt x="288" y="656"/>
                    </a:lnTo>
                    <a:close/>
                    <a:moveTo>
                      <a:pt x="144" y="926"/>
                    </a:moveTo>
                    <a:lnTo>
                      <a:pt x="144" y="921"/>
                    </a:lnTo>
                    <a:lnTo>
                      <a:pt x="144" y="926"/>
                    </a:lnTo>
                    <a:close/>
                    <a:moveTo>
                      <a:pt x="506" y="495"/>
                    </a:moveTo>
                    <a:lnTo>
                      <a:pt x="506" y="489"/>
                    </a:lnTo>
                    <a:lnTo>
                      <a:pt x="506" y="495"/>
                    </a:lnTo>
                    <a:close/>
                    <a:moveTo>
                      <a:pt x="662" y="385"/>
                    </a:moveTo>
                    <a:lnTo>
                      <a:pt x="662" y="380"/>
                    </a:lnTo>
                    <a:lnTo>
                      <a:pt x="662" y="385"/>
                    </a:lnTo>
                    <a:close/>
                    <a:moveTo>
                      <a:pt x="719" y="265"/>
                    </a:moveTo>
                    <a:lnTo>
                      <a:pt x="725" y="265"/>
                    </a:lnTo>
                    <a:lnTo>
                      <a:pt x="719" y="265"/>
                    </a:lnTo>
                    <a:close/>
                    <a:moveTo>
                      <a:pt x="115" y="892"/>
                    </a:moveTo>
                    <a:lnTo>
                      <a:pt x="115" y="886"/>
                    </a:lnTo>
                    <a:lnTo>
                      <a:pt x="115" y="892"/>
                    </a:lnTo>
                    <a:close/>
                    <a:moveTo>
                      <a:pt x="714" y="380"/>
                    </a:moveTo>
                    <a:lnTo>
                      <a:pt x="714" y="374"/>
                    </a:lnTo>
                    <a:lnTo>
                      <a:pt x="714" y="380"/>
                    </a:lnTo>
                    <a:close/>
                    <a:moveTo>
                      <a:pt x="282" y="581"/>
                    </a:moveTo>
                    <a:lnTo>
                      <a:pt x="288" y="581"/>
                    </a:lnTo>
                    <a:lnTo>
                      <a:pt x="288" y="575"/>
                    </a:lnTo>
                    <a:lnTo>
                      <a:pt x="288" y="581"/>
                    </a:lnTo>
                    <a:lnTo>
                      <a:pt x="282" y="581"/>
                    </a:lnTo>
                    <a:close/>
                    <a:moveTo>
                      <a:pt x="305" y="575"/>
                    </a:moveTo>
                    <a:lnTo>
                      <a:pt x="305" y="570"/>
                    </a:lnTo>
                    <a:lnTo>
                      <a:pt x="305" y="575"/>
                    </a:lnTo>
                    <a:close/>
                    <a:moveTo>
                      <a:pt x="115" y="880"/>
                    </a:moveTo>
                    <a:lnTo>
                      <a:pt x="115" y="875"/>
                    </a:lnTo>
                    <a:lnTo>
                      <a:pt x="115" y="880"/>
                    </a:lnTo>
                    <a:close/>
                    <a:moveTo>
                      <a:pt x="610" y="299"/>
                    </a:moveTo>
                    <a:lnTo>
                      <a:pt x="610" y="293"/>
                    </a:lnTo>
                    <a:lnTo>
                      <a:pt x="610" y="299"/>
                    </a:lnTo>
                    <a:close/>
                    <a:moveTo>
                      <a:pt x="518" y="483"/>
                    </a:moveTo>
                    <a:lnTo>
                      <a:pt x="518" y="478"/>
                    </a:lnTo>
                    <a:lnTo>
                      <a:pt x="518" y="483"/>
                    </a:lnTo>
                    <a:close/>
                    <a:moveTo>
                      <a:pt x="127" y="932"/>
                    </a:moveTo>
                    <a:lnTo>
                      <a:pt x="132" y="932"/>
                    </a:lnTo>
                    <a:lnTo>
                      <a:pt x="132" y="926"/>
                    </a:lnTo>
                    <a:lnTo>
                      <a:pt x="132" y="932"/>
                    </a:lnTo>
                    <a:lnTo>
                      <a:pt x="127" y="932"/>
                    </a:lnTo>
                    <a:close/>
                    <a:moveTo>
                      <a:pt x="754" y="800"/>
                    </a:moveTo>
                    <a:lnTo>
                      <a:pt x="754" y="794"/>
                    </a:lnTo>
                    <a:lnTo>
                      <a:pt x="754" y="800"/>
                    </a:lnTo>
                    <a:close/>
                    <a:moveTo>
                      <a:pt x="547" y="483"/>
                    </a:moveTo>
                    <a:lnTo>
                      <a:pt x="547" y="478"/>
                    </a:lnTo>
                    <a:lnTo>
                      <a:pt x="553" y="478"/>
                    </a:lnTo>
                    <a:lnTo>
                      <a:pt x="553" y="483"/>
                    </a:lnTo>
                    <a:lnTo>
                      <a:pt x="547" y="483"/>
                    </a:lnTo>
                    <a:close/>
                    <a:moveTo>
                      <a:pt x="524" y="426"/>
                    </a:moveTo>
                    <a:lnTo>
                      <a:pt x="529" y="420"/>
                    </a:lnTo>
                    <a:lnTo>
                      <a:pt x="529" y="426"/>
                    </a:lnTo>
                    <a:lnTo>
                      <a:pt x="524" y="426"/>
                    </a:lnTo>
                    <a:close/>
                    <a:moveTo>
                      <a:pt x="109" y="903"/>
                    </a:moveTo>
                    <a:lnTo>
                      <a:pt x="109" y="909"/>
                    </a:lnTo>
                    <a:lnTo>
                      <a:pt x="109" y="903"/>
                    </a:lnTo>
                    <a:close/>
                    <a:moveTo>
                      <a:pt x="777" y="409"/>
                    </a:moveTo>
                    <a:lnTo>
                      <a:pt x="783" y="409"/>
                    </a:lnTo>
                    <a:lnTo>
                      <a:pt x="777" y="409"/>
                    </a:lnTo>
                    <a:close/>
                    <a:moveTo>
                      <a:pt x="553" y="150"/>
                    </a:moveTo>
                    <a:lnTo>
                      <a:pt x="547" y="150"/>
                    </a:lnTo>
                    <a:lnTo>
                      <a:pt x="547" y="144"/>
                    </a:lnTo>
                    <a:lnTo>
                      <a:pt x="553" y="144"/>
                    </a:lnTo>
                    <a:lnTo>
                      <a:pt x="553" y="150"/>
                    </a:lnTo>
                    <a:close/>
                    <a:moveTo>
                      <a:pt x="138" y="667"/>
                    </a:moveTo>
                    <a:lnTo>
                      <a:pt x="132" y="667"/>
                    </a:lnTo>
                    <a:lnTo>
                      <a:pt x="132" y="662"/>
                    </a:lnTo>
                    <a:lnTo>
                      <a:pt x="138" y="662"/>
                    </a:lnTo>
                    <a:lnTo>
                      <a:pt x="138" y="667"/>
                    </a:lnTo>
                    <a:close/>
                    <a:moveTo>
                      <a:pt x="294" y="587"/>
                    </a:moveTo>
                    <a:lnTo>
                      <a:pt x="294" y="581"/>
                    </a:lnTo>
                    <a:lnTo>
                      <a:pt x="294" y="587"/>
                    </a:lnTo>
                    <a:close/>
                    <a:moveTo>
                      <a:pt x="524" y="478"/>
                    </a:moveTo>
                    <a:lnTo>
                      <a:pt x="524" y="472"/>
                    </a:lnTo>
                    <a:lnTo>
                      <a:pt x="524" y="478"/>
                    </a:lnTo>
                    <a:lnTo>
                      <a:pt x="524" y="472"/>
                    </a:lnTo>
                    <a:lnTo>
                      <a:pt x="524" y="478"/>
                    </a:lnTo>
                    <a:close/>
                    <a:moveTo>
                      <a:pt x="524" y="75"/>
                    </a:moveTo>
                    <a:lnTo>
                      <a:pt x="529" y="75"/>
                    </a:lnTo>
                    <a:lnTo>
                      <a:pt x="524" y="75"/>
                    </a:lnTo>
                    <a:close/>
                    <a:moveTo>
                      <a:pt x="564" y="449"/>
                    </a:moveTo>
                    <a:lnTo>
                      <a:pt x="570" y="449"/>
                    </a:lnTo>
                    <a:lnTo>
                      <a:pt x="564" y="449"/>
                    </a:lnTo>
                    <a:close/>
                    <a:moveTo>
                      <a:pt x="639" y="196"/>
                    </a:moveTo>
                    <a:lnTo>
                      <a:pt x="645" y="196"/>
                    </a:lnTo>
                    <a:lnTo>
                      <a:pt x="639" y="196"/>
                    </a:lnTo>
                    <a:close/>
                    <a:moveTo>
                      <a:pt x="104" y="926"/>
                    </a:moveTo>
                    <a:lnTo>
                      <a:pt x="98" y="926"/>
                    </a:lnTo>
                    <a:lnTo>
                      <a:pt x="104" y="926"/>
                    </a:lnTo>
                    <a:close/>
                    <a:moveTo>
                      <a:pt x="294" y="662"/>
                    </a:moveTo>
                    <a:lnTo>
                      <a:pt x="299" y="662"/>
                    </a:lnTo>
                    <a:lnTo>
                      <a:pt x="294" y="662"/>
                    </a:lnTo>
                    <a:close/>
                    <a:moveTo>
                      <a:pt x="754" y="311"/>
                    </a:moveTo>
                    <a:lnTo>
                      <a:pt x="760" y="311"/>
                    </a:lnTo>
                    <a:lnTo>
                      <a:pt x="754" y="311"/>
                    </a:lnTo>
                    <a:close/>
                    <a:moveTo>
                      <a:pt x="138" y="921"/>
                    </a:moveTo>
                    <a:lnTo>
                      <a:pt x="138" y="915"/>
                    </a:lnTo>
                    <a:lnTo>
                      <a:pt x="138" y="921"/>
                    </a:lnTo>
                    <a:close/>
                    <a:moveTo>
                      <a:pt x="760" y="316"/>
                    </a:moveTo>
                    <a:lnTo>
                      <a:pt x="760" y="311"/>
                    </a:lnTo>
                    <a:lnTo>
                      <a:pt x="760" y="316"/>
                    </a:lnTo>
                    <a:close/>
                    <a:moveTo>
                      <a:pt x="892" y="483"/>
                    </a:moveTo>
                    <a:lnTo>
                      <a:pt x="898" y="483"/>
                    </a:lnTo>
                    <a:lnTo>
                      <a:pt x="892" y="483"/>
                    </a:lnTo>
                    <a:close/>
                    <a:moveTo>
                      <a:pt x="132" y="656"/>
                    </a:moveTo>
                    <a:lnTo>
                      <a:pt x="127" y="656"/>
                    </a:lnTo>
                    <a:lnTo>
                      <a:pt x="132" y="656"/>
                    </a:lnTo>
                    <a:close/>
                    <a:moveTo>
                      <a:pt x="248" y="472"/>
                    </a:moveTo>
                    <a:lnTo>
                      <a:pt x="242" y="472"/>
                    </a:lnTo>
                    <a:lnTo>
                      <a:pt x="248" y="472"/>
                    </a:lnTo>
                    <a:close/>
                    <a:moveTo>
                      <a:pt x="196" y="627"/>
                    </a:moveTo>
                    <a:lnTo>
                      <a:pt x="190" y="627"/>
                    </a:lnTo>
                    <a:lnTo>
                      <a:pt x="196" y="627"/>
                    </a:lnTo>
                    <a:close/>
                    <a:moveTo>
                      <a:pt x="886" y="472"/>
                    </a:moveTo>
                    <a:lnTo>
                      <a:pt x="892" y="472"/>
                    </a:lnTo>
                    <a:lnTo>
                      <a:pt x="886" y="472"/>
                    </a:lnTo>
                    <a:close/>
                    <a:moveTo>
                      <a:pt x="645" y="293"/>
                    </a:moveTo>
                    <a:lnTo>
                      <a:pt x="639" y="293"/>
                    </a:lnTo>
                    <a:lnTo>
                      <a:pt x="639" y="288"/>
                    </a:lnTo>
                    <a:lnTo>
                      <a:pt x="645" y="288"/>
                    </a:lnTo>
                    <a:lnTo>
                      <a:pt x="645" y="293"/>
                    </a:lnTo>
                    <a:close/>
                    <a:moveTo>
                      <a:pt x="288" y="667"/>
                    </a:moveTo>
                    <a:lnTo>
                      <a:pt x="288" y="662"/>
                    </a:lnTo>
                    <a:lnTo>
                      <a:pt x="294" y="662"/>
                    </a:lnTo>
                    <a:lnTo>
                      <a:pt x="294" y="667"/>
                    </a:lnTo>
                    <a:lnTo>
                      <a:pt x="288" y="667"/>
                    </a:lnTo>
                    <a:close/>
                    <a:moveTo>
                      <a:pt x="259" y="633"/>
                    </a:moveTo>
                    <a:lnTo>
                      <a:pt x="259" y="639"/>
                    </a:lnTo>
                    <a:lnTo>
                      <a:pt x="259" y="633"/>
                    </a:lnTo>
                    <a:close/>
                    <a:moveTo>
                      <a:pt x="794" y="443"/>
                    </a:moveTo>
                    <a:lnTo>
                      <a:pt x="788" y="443"/>
                    </a:lnTo>
                    <a:lnTo>
                      <a:pt x="794" y="443"/>
                    </a:lnTo>
                    <a:close/>
                    <a:moveTo>
                      <a:pt x="754" y="794"/>
                    </a:moveTo>
                    <a:lnTo>
                      <a:pt x="748" y="794"/>
                    </a:lnTo>
                    <a:lnTo>
                      <a:pt x="754" y="788"/>
                    </a:lnTo>
                    <a:lnTo>
                      <a:pt x="754" y="794"/>
                    </a:lnTo>
                    <a:close/>
                    <a:moveTo>
                      <a:pt x="765" y="334"/>
                    </a:moveTo>
                    <a:lnTo>
                      <a:pt x="765" y="328"/>
                    </a:lnTo>
                    <a:lnTo>
                      <a:pt x="765" y="334"/>
                    </a:lnTo>
                    <a:close/>
                    <a:moveTo>
                      <a:pt x="541" y="466"/>
                    </a:moveTo>
                    <a:lnTo>
                      <a:pt x="547" y="466"/>
                    </a:lnTo>
                    <a:lnTo>
                      <a:pt x="541" y="466"/>
                    </a:lnTo>
                    <a:close/>
                    <a:moveTo>
                      <a:pt x="248" y="644"/>
                    </a:moveTo>
                    <a:lnTo>
                      <a:pt x="253" y="644"/>
                    </a:lnTo>
                    <a:lnTo>
                      <a:pt x="248" y="644"/>
                    </a:lnTo>
                    <a:close/>
                    <a:moveTo>
                      <a:pt x="576" y="247"/>
                    </a:moveTo>
                    <a:lnTo>
                      <a:pt x="581" y="247"/>
                    </a:lnTo>
                    <a:lnTo>
                      <a:pt x="576" y="247"/>
                    </a:lnTo>
                    <a:close/>
                    <a:moveTo>
                      <a:pt x="512" y="449"/>
                    </a:moveTo>
                    <a:lnTo>
                      <a:pt x="512" y="443"/>
                    </a:lnTo>
                    <a:lnTo>
                      <a:pt x="512" y="449"/>
                    </a:lnTo>
                    <a:close/>
                    <a:moveTo>
                      <a:pt x="587" y="138"/>
                    </a:moveTo>
                    <a:lnTo>
                      <a:pt x="593" y="138"/>
                    </a:lnTo>
                    <a:lnTo>
                      <a:pt x="587" y="138"/>
                    </a:lnTo>
                    <a:close/>
                    <a:moveTo>
                      <a:pt x="259" y="610"/>
                    </a:moveTo>
                    <a:lnTo>
                      <a:pt x="265" y="610"/>
                    </a:lnTo>
                    <a:lnTo>
                      <a:pt x="265" y="604"/>
                    </a:lnTo>
                    <a:lnTo>
                      <a:pt x="265" y="610"/>
                    </a:lnTo>
                    <a:lnTo>
                      <a:pt x="259" y="610"/>
                    </a:lnTo>
                    <a:lnTo>
                      <a:pt x="265" y="610"/>
                    </a:lnTo>
                    <a:lnTo>
                      <a:pt x="259" y="610"/>
                    </a:lnTo>
                    <a:close/>
                    <a:moveTo>
                      <a:pt x="380" y="541"/>
                    </a:moveTo>
                    <a:lnTo>
                      <a:pt x="380" y="535"/>
                    </a:lnTo>
                    <a:lnTo>
                      <a:pt x="380" y="541"/>
                    </a:lnTo>
                    <a:close/>
                    <a:moveTo>
                      <a:pt x="875" y="466"/>
                    </a:moveTo>
                    <a:lnTo>
                      <a:pt x="881" y="466"/>
                    </a:lnTo>
                    <a:lnTo>
                      <a:pt x="875" y="466"/>
                    </a:lnTo>
                    <a:close/>
                    <a:moveTo>
                      <a:pt x="599" y="270"/>
                    </a:moveTo>
                    <a:lnTo>
                      <a:pt x="593" y="270"/>
                    </a:lnTo>
                    <a:lnTo>
                      <a:pt x="599" y="270"/>
                    </a:lnTo>
                    <a:close/>
                    <a:moveTo>
                      <a:pt x="564" y="489"/>
                    </a:moveTo>
                    <a:lnTo>
                      <a:pt x="564" y="483"/>
                    </a:lnTo>
                    <a:lnTo>
                      <a:pt x="564" y="489"/>
                    </a:lnTo>
                    <a:close/>
                    <a:moveTo>
                      <a:pt x="121" y="984"/>
                    </a:moveTo>
                    <a:lnTo>
                      <a:pt x="127" y="984"/>
                    </a:lnTo>
                    <a:lnTo>
                      <a:pt x="121" y="984"/>
                    </a:lnTo>
                    <a:close/>
                    <a:moveTo>
                      <a:pt x="593" y="270"/>
                    </a:moveTo>
                    <a:lnTo>
                      <a:pt x="599" y="270"/>
                    </a:lnTo>
                    <a:lnTo>
                      <a:pt x="593" y="270"/>
                    </a:lnTo>
                    <a:close/>
                    <a:moveTo>
                      <a:pt x="512" y="466"/>
                    </a:moveTo>
                    <a:lnTo>
                      <a:pt x="512" y="460"/>
                    </a:lnTo>
                    <a:lnTo>
                      <a:pt x="512" y="466"/>
                    </a:lnTo>
                    <a:close/>
                    <a:moveTo>
                      <a:pt x="132" y="932"/>
                    </a:moveTo>
                    <a:lnTo>
                      <a:pt x="138" y="932"/>
                    </a:lnTo>
                    <a:lnTo>
                      <a:pt x="132" y="932"/>
                    </a:lnTo>
                    <a:close/>
                    <a:moveTo>
                      <a:pt x="593" y="184"/>
                    </a:moveTo>
                    <a:lnTo>
                      <a:pt x="593" y="178"/>
                    </a:lnTo>
                    <a:lnTo>
                      <a:pt x="593" y="184"/>
                    </a:lnTo>
                    <a:close/>
                    <a:moveTo>
                      <a:pt x="127" y="662"/>
                    </a:moveTo>
                    <a:lnTo>
                      <a:pt x="127" y="656"/>
                    </a:lnTo>
                    <a:lnTo>
                      <a:pt x="127" y="662"/>
                    </a:lnTo>
                    <a:close/>
                    <a:moveTo>
                      <a:pt x="506" y="449"/>
                    </a:moveTo>
                    <a:lnTo>
                      <a:pt x="506" y="443"/>
                    </a:lnTo>
                    <a:lnTo>
                      <a:pt x="506" y="449"/>
                    </a:lnTo>
                    <a:close/>
                    <a:moveTo>
                      <a:pt x="524" y="455"/>
                    </a:moveTo>
                    <a:lnTo>
                      <a:pt x="524" y="449"/>
                    </a:lnTo>
                    <a:lnTo>
                      <a:pt x="524" y="455"/>
                    </a:lnTo>
                    <a:close/>
                    <a:moveTo>
                      <a:pt x="294" y="662"/>
                    </a:moveTo>
                    <a:lnTo>
                      <a:pt x="288" y="662"/>
                    </a:lnTo>
                    <a:lnTo>
                      <a:pt x="294" y="662"/>
                    </a:lnTo>
                    <a:close/>
                    <a:moveTo>
                      <a:pt x="558" y="138"/>
                    </a:moveTo>
                    <a:lnTo>
                      <a:pt x="564" y="138"/>
                    </a:lnTo>
                    <a:lnTo>
                      <a:pt x="558" y="138"/>
                    </a:lnTo>
                    <a:close/>
                    <a:moveTo>
                      <a:pt x="587" y="178"/>
                    </a:moveTo>
                    <a:lnTo>
                      <a:pt x="587" y="173"/>
                    </a:lnTo>
                    <a:lnTo>
                      <a:pt x="587" y="178"/>
                    </a:lnTo>
                    <a:close/>
                    <a:moveTo>
                      <a:pt x="317" y="547"/>
                    </a:moveTo>
                    <a:lnTo>
                      <a:pt x="311" y="547"/>
                    </a:lnTo>
                    <a:lnTo>
                      <a:pt x="317" y="547"/>
                    </a:lnTo>
                    <a:close/>
                    <a:moveTo>
                      <a:pt x="259" y="621"/>
                    </a:moveTo>
                    <a:lnTo>
                      <a:pt x="259" y="616"/>
                    </a:lnTo>
                    <a:lnTo>
                      <a:pt x="259" y="621"/>
                    </a:lnTo>
                    <a:close/>
                    <a:moveTo>
                      <a:pt x="403" y="535"/>
                    </a:moveTo>
                    <a:lnTo>
                      <a:pt x="397" y="535"/>
                    </a:lnTo>
                    <a:lnTo>
                      <a:pt x="403" y="535"/>
                    </a:lnTo>
                    <a:close/>
                    <a:moveTo>
                      <a:pt x="132" y="662"/>
                    </a:moveTo>
                    <a:lnTo>
                      <a:pt x="127" y="662"/>
                    </a:lnTo>
                    <a:lnTo>
                      <a:pt x="132" y="662"/>
                    </a:lnTo>
                    <a:close/>
                    <a:moveTo>
                      <a:pt x="610" y="155"/>
                    </a:moveTo>
                    <a:lnTo>
                      <a:pt x="616" y="155"/>
                    </a:lnTo>
                    <a:lnTo>
                      <a:pt x="610" y="155"/>
                    </a:lnTo>
                    <a:close/>
                    <a:moveTo>
                      <a:pt x="121" y="765"/>
                    </a:moveTo>
                    <a:lnTo>
                      <a:pt x="115" y="765"/>
                    </a:lnTo>
                    <a:lnTo>
                      <a:pt x="121" y="765"/>
                    </a:lnTo>
                    <a:close/>
                    <a:moveTo>
                      <a:pt x="351" y="558"/>
                    </a:moveTo>
                    <a:lnTo>
                      <a:pt x="345" y="558"/>
                    </a:lnTo>
                    <a:lnTo>
                      <a:pt x="351" y="552"/>
                    </a:lnTo>
                    <a:lnTo>
                      <a:pt x="351" y="558"/>
                    </a:lnTo>
                    <a:close/>
                    <a:moveTo>
                      <a:pt x="524" y="455"/>
                    </a:moveTo>
                    <a:lnTo>
                      <a:pt x="529" y="455"/>
                    </a:lnTo>
                    <a:lnTo>
                      <a:pt x="524" y="455"/>
                    </a:lnTo>
                    <a:close/>
                    <a:moveTo>
                      <a:pt x="673" y="334"/>
                    </a:moveTo>
                    <a:lnTo>
                      <a:pt x="668" y="334"/>
                    </a:lnTo>
                    <a:lnTo>
                      <a:pt x="673" y="328"/>
                    </a:lnTo>
                    <a:lnTo>
                      <a:pt x="673" y="334"/>
                    </a:lnTo>
                    <a:close/>
                    <a:moveTo>
                      <a:pt x="489" y="173"/>
                    </a:moveTo>
                    <a:lnTo>
                      <a:pt x="483" y="173"/>
                    </a:lnTo>
                    <a:lnTo>
                      <a:pt x="489" y="173"/>
                    </a:lnTo>
                    <a:close/>
                    <a:moveTo>
                      <a:pt x="599" y="270"/>
                    </a:moveTo>
                    <a:lnTo>
                      <a:pt x="593" y="270"/>
                    </a:lnTo>
                    <a:lnTo>
                      <a:pt x="599" y="270"/>
                    </a:lnTo>
                    <a:close/>
                    <a:moveTo>
                      <a:pt x="610" y="161"/>
                    </a:moveTo>
                    <a:lnTo>
                      <a:pt x="616" y="161"/>
                    </a:lnTo>
                    <a:lnTo>
                      <a:pt x="610" y="161"/>
                    </a:lnTo>
                    <a:close/>
                    <a:moveTo>
                      <a:pt x="138" y="926"/>
                    </a:moveTo>
                    <a:lnTo>
                      <a:pt x="144" y="926"/>
                    </a:lnTo>
                    <a:lnTo>
                      <a:pt x="138" y="926"/>
                    </a:lnTo>
                    <a:close/>
                    <a:moveTo>
                      <a:pt x="754" y="316"/>
                    </a:moveTo>
                    <a:lnTo>
                      <a:pt x="760" y="316"/>
                    </a:lnTo>
                    <a:lnTo>
                      <a:pt x="754" y="316"/>
                    </a:lnTo>
                    <a:close/>
                    <a:moveTo>
                      <a:pt x="581" y="443"/>
                    </a:moveTo>
                    <a:lnTo>
                      <a:pt x="576" y="443"/>
                    </a:lnTo>
                    <a:lnTo>
                      <a:pt x="581" y="443"/>
                    </a:lnTo>
                    <a:close/>
                    <a:moveTo>
                      <a:pt x="524" y="506"/>
                    </a:moveTo>
                    <a:lnTo>
                      <a:pt x="529" y="506"/>
                    </a:lnTo>
                    <a:lnTo>
                      <a:pt x="524" y="506"/>
                    </a:lnTo>
                    <a:close/>
                    <a:moveTo>
                      <a:pt x="132" y="915"/>
                    </a:moveTo>
                    <a:lnTo>
                      <a:pt x="127" y="909"/>
                    </a:lnTo>
                    <a:lnTo>
                      <a:pt x="132" y="909"/>
                    </a:lnTo>
                    <a:lnTo>
                      <a:pt x="132" y="915"/>
                    </a:lnTo>
                    <a:close/>
                    <a:moveTo>
                      <a:pt x="294" y="656"/>
                    </a:moveTo>
                    <a:lnTo>
                      <a:pt x="294" y="650"/>
                    </a:lnTo>
                    <a:lnTo>
                      <a:pt x="294" y="656"/>
                    </a:lnTo>
                    <a:close/>
                    <a:moveTo>
                      <a:pt x="265" y="604"/>
                    </a:moveTo>
                    <a:lnTo>
                      <a:pt x="265" y="598"/>
                    </a:lnTo>
                    <a:lnTo>
                      <a:pt x="265" y="604"/>
                    </a:lnTo>
                    <a:close/>
                    <a:moveTo>
                      <a:pt x="535" y="449"/>
                    </a:moveTo>
                    <a:lnTo>
                      <a:pt x="535" y="443"/>
                    </a:lnTo>
                    <a:lnTo>
                      <a:pt x="535" y="449"/>
                    </a:lnTo>
                    <a:close/>
                    <a:moveTo>
                      <a:pt x="742" y="806"/>
                    </a:moveTo>
                    <a:lnTo>
                      <a:pt x="748" y="806"/>
                    </a:lnTo>
                    <a:lnTo>
                      <a:pt x="742" y="806"/>
                    </a:lnTo>
                    <a:close/>
                    <a:moveTo>
                      <a:pt x="633" y="437"/>
                    </a:moveTo>
                    <a:lnTo>
                      <a:pt x="627" y="437"/>
                    </a:lnTo>
                    <a:lnTo>
                      <a:pt x="633" y="437"/>
                    </a:lnTo>
                    <a:close/>
                    <a:moveTo>
                      <a:pt x="518" y="455"/>
                    </a:moveTo>
                    <a:lnTo>
                      <a:pt x="524" y="455"/>
                    </a:lnTo>
                    <a:lnTo>
                      <a:pt x="518" y="455"/>
                    </a:lnTo>
                    <a:close/>
                    <a:moveTo>
                      <a:pt x="374" y="524"/>
                    </a:moveTo>
                    <a:lnTo>
                      <a:pt x="368" y="524"/>
                    </a:lnTo>
                    <a:lnTo>
                      <a:pt x="374" y="524"/>
                    </a:lnTo>
                    <a:close/>
                    <a:moveTo>
                      <a:pt x="495" y="190"/>
                    </a:moveTo>
                    <a:lnTo>
                      <a:pt x="495" y="196"/>
                    </a:lnTo>
                    <a:lnTo>
                      <a:pt x="495" y="190"/>
                    </a:lnTo>
                    <a:close/>
                    <a:moveTo>
                      <a:pt x="127" y="685"/>
                    </a:moveTo>
                    <a:lnTo>
                      <a:pt x="127" y="679"/>
                    </a:lnTo>
                    <a:lnTo>
                      <a:pt x="132" y="685"/>
                    </a:lnTo>
                    <a:lnTo>
                      <a:pt x="127" y="685"/>
                    </a:lnTo>
                    <a:close/>
                    <a:moveTo>
                      <a:pt x="253" y="639"/>
                    </a:moveTo>
                    <a:lnTo>
                      <a:pt x="253" y="633"/>
                    </a:lnTo>
                    <a:lnTo>
                      <a:pt x="253" y="639"/>
                    </a:lnTo>
                    <a:close/>
                    <a:moveTo>
                      <a:pt x="265" y="604"/>
                    </a:moveTo>
                    <a:lnTo>
                      <a:pt x="265" y="598"/>
                    </a:lnTo>
                    <a:lnTo>
                      <a:pt x="265" y="604"/>
                    </a:lnTo>
                    <a:close/>
                    <a:moveTo>
                      <a:pt x="121" y="685"/>
                    </a:moveTo>
                    <a:lnTo>
                      <a:pt x="127" y="685"/>
                    </a:lnTo>
                    <a:lnTo>
                      <a:pt x="121" y="685"/>
                    </a:lnTo>
                    <a:close/>
                    <a:moveTo>
                      <a:pt x="138" y="656"/>
                    </a:moveTo>
                    <a:lnTo>
                      <a:pt x="138" y="650"/>
                    </a:lnTo>
                    <a:lnTo>
                      <a:pt x="138" y="656"/>
                    </a:lnTo>
                    <a:close/>
                  </a:path>
                </a:pathLst>
              </a:custGeom>
              <a:solidFill>
                <a:srgbClr val="D4F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7" name="Freeform 428"/>
              <p:cNvSpPr>
                <a:spLocks/>
              </p:cNvSpPr>
              <p:nvPr/>
            </p:nvSpPr>
            <p:spPr bwMode="auto">
              <a:xfrm>
                <a:off x="2577" y="1121"/>
                <a:ext cx="817" cy="731"/>
              </a:xfrm>
              <a:custGeom>
                <a:avLst/>
                <a:gdLst>
                  <a:gd name="T0" fmla="*/ 6 w 817"/>
                  <a:gd name="T1" fmla="*/ 357 h 731"/>
                  <a:gd name="T2" fmla="*/ 17 w 817"/>
                  <a:gd name="T3" fmla="*/ 305 h 731"/>
                  <a:gd name="T4" fmla="*/ 63 w 817"/>
                  <a:gd name="T5" fmla="*/ 288 h 731"/>
                  <a:gd name="T6" fmla="*/ 150 w 817"/>
                  <a:gd name="T7" fmla="*/ 293 h 731"/>
                  <a:gd name="T8" fmla="*/ 184 w 817"/>
                  <a:gd name="T9" fmla="*/ 265 h 731"/>
                  <a:gd name="T10" fmla="*/ 190 w 817"/>
                  <a:gd name="T11" fmla="*/ 247 h 731"/>
                  <a:gd name="T12" fmla="*/ 202 w 817"/>
                  <a:gd name="T13" fmla="*/ 253 h 731"/>
                  <a:gd name="T14" fmla="*/ 167 w 817"/>
                  <a:gd name="T15" fmla="*/ 224 h 731"/>
                  <a:gd name="T16" fmla="*/ 190 w 817"/>
                  <a:gd name="T17" fmla="*/ 219 h 731"/>
                  <a:gd name="T18" fmla="*/ 207 w 817"/>
                  <a:gd name="T19" fmla="*/ 207 h 731"/>
                  <a:gd name="T20" fmla="*/ 219 w 817"/>
                  <a:gd name="T21" fmla="*/ 190 h 731"/>
                  <a:gd name="T22" fmla="*/ 253 w 817"/>
                  <a:gd name="T23" fmla="*/ 173 h 731"/>
                  <a:gd name="T24" fmla="*/ 282 w 817"/>
                  <a:gd name="T25" fmla="*/ 167 h 731"/>
                  <a:gd name="T26" fmla="*/ 317 w 817"/>
                  <a:gd name="T27" fmla="*/ 161 h 731"/>
                  <a:gd name="T28" fmla="*/ 351 w 817"/>
                  <a:gd name="T29" fmla="*/ 155 h 731"/>
                  <a:gd name="T30" fmla="*/ 351 w 817"/>
                  <a:gd name="T31" fmla="*/ 144 h 731"/>
                  <a:gd name="T32" fmla="*/ 357 w 817"/>
                  <a:gd name="T33" fmla="*/ 127 h 731"/>
                  <a:gd name="T34" fmla="*/ 380 w 817"/>
                  <a:gd name="T35" fmla="*/ 132 h 731"/>
                  <a:gd name="T36" fmla="*/ 420 w 817"/>
                  <a:gd name="T37" fmla="*/ 138 h 731"/>
                  <a:gd name="T38" fmla="*/ 426 w 817"/>
                  <a:gd name="T39" fmla="*/ 150 h 731"/>
                  <a:gd name="T40" fmla="*/ 455 w 817"/>
                  <a:gd name="T41" fmla="*/ 155 h 731"/>
                  <a:gd name="T42" fmla="*/ 478 w 817"/>
                  <a:gd name="T43" fmla="*/ 127 h 731"/>
                  <a:gd name="T44" fmla="*/ 495 w 817"/>
                  <a:gd name="T45" fmla="*/ 127 h 731"/>
                  <a:gd name="T46" fmla="*/ 530 w 817"/>
                  <a:gd name="T47" fmla="*/ 98 h 731"/>
                  <a:gd name="T48" fmla="*/ 547 w 817"/>
                  <a:gd name="T49" fmla="*/ 46 h 731"/>
                  <a:gd name="T50" fmla="*/ 587 w 817"/>
                  <a:gd name="T51" fmla="*/ 11 h 731"/>
                  <a:gd name="T52" fmla="*/ 627 w 817"/>
                  <a:gd name="T53" fmla="*/ 17 h 731"/>
                  <a:gd name="T54" fmla="*/ 616 w 817"/>
                  <a:gd name="T55" fmla="*/ 46 h 731"/>
                  <a:gd name="T56" fmla="*/ 627 w 817"/>
                  <a:gd name="T57" fmla="*/ 63 h 731"/>
                  <a:gd name="T58" fmla="*/ 650 w 817"/>
                  <a:gd name="T59" fmla="*/ 69 h 731"/>
                  <a:gd name="T60" fmla="*/ 645 w 817"/>
                  <a:gd name="T61" fmla="*/ 109 h 731"/>
                  <a:gd name="T62" fmla="*/ 685 w 817"/>
                  <a:gd name="T63" fmla="*/ 86 h 731"/>
                  <a:gd name="T64" fmla="*/ 737 w 817"/>
                  <a:gd name="T65" fmla="*/ 86 h 731"/>
                  <a:gd name="T66" fmla="*/ 754 w 817"/>
                  <a:gd name="T67" fmla="*/ 98 h 731"/>
                  <a:gd name="T68" fmla="*/ 777 w 817"/>
                  <a:gd name="T69" fmla="*/ 127 h 731"/>
                  <a:gd name="T70" fmla="*/ 783 w 817"/>
                  <a:gd name="T71" fmla="*/ 138 h 731"/>
                  <a:gd name="T72" fmla="*/ 794 w 817"/>
                  <a:gd name="T73" fmla="*/ 150 h 731"/>
                  <a:gd name="T74" fmla="*/ 800 w 817"/>
                  <a:gd name="T75" fmla="*/ 184 h 731"/>
                  <a:gd name="T76" fmla="*/ 783 w 817"/>
                  <a:gd name="T77" fmla="*/ 173 h 731"/>
                  <a:gd name="T78" fmla="*/ 800 w 817"/>
                  <a:gd name="T79" fmla="*/ 190 h 731"/>
                  <a:gd name="T80" fmla="*/ 789 w 817"/>
                  <a:gd name="T81" fmla="*/ 236 h 731"/>
                  <a:gd name="T82" fmla="*/ 748 w 817"/>
                  <a:gd name="T83" fmla="*/ 282 h 731"/>
                  <a:gd name="T84" fmla="*/ 720 w 817"/>
                  <a:gd name="T85" fmla="*/ 305 h 731"/>
                  <a:gd name="T86" fmla="*/ 702 w 817"/>
                  <a:gd name="T87" fmla="*/ 345 h 731"/>
                  <a:gd name="T88" fmla="*/ 662 w 817"/>
                  <a:gd name="T89" fmla="*/ 368 h 731"/>
                  <a:gd name="T90" fmla="*/ 639 w 817"/>
                  <a:gd name="T91" fmla="*/ 397 h 731"/>
                  <a:gd name="T92" fmla="*/ 639 w 817"/>
                  <a:gd name="T93" fmla="*/ 432 h 731"/>
                  <a:gd name="T94" fmla="*/ 685 w 817"/>
                  <a:gd name="T95" fmla="*/ 397 h 731"/>
                  <a:gd name="T96" fmla="*/ 720 w 817"/>
                  <a:gd name="T97" fmla="*/ 386 h 731"/>
                  <a:gd name="T98" fmla="*/ 748 w 817"/>
                  <a:gd name="T99" fmla="*/ 363 h 731"/>
                  <a:gd name="T100" fmla="*/ 737 w 817"/>
                  <a:gd name="T101" fmla="*/ 380 h 731"/>
                  <a:gd name="T102" fmla="*/ 760 w 817"/>
                  <a:gd name="T103" fmla="*/ 420 h 731"/>
                  <a:gd name="T104" fmla="*/ 783 w 817"/>
                  <a:gd name="T105" fmla="*/ 472 h 731"/>
                  <a:gd name="T106" fmla="*/ 812 w 817"/>
                  <a:gd name="T107" fmla="*/ 581 h 731"/>
                  <a:gd name="T108" fmla="*/ 754 w 817"/>
                  <a:gd name="T109" fmla="*/ 616 h 731"/>
                  <a:gd name="T110" fmla="*/ 743 w 817"/>
                  <a:gd name="T111" fmla="*/ 668 h 731"/>
                  <a:gd name="T112" fmla="*/ 685 w 817"/>
                  <a:gd name="T113" fmla="*/ 702 h 731"/>
                  <a:gd name="T114" fmla="*/ 616 w 817"/>
                  <a:gd name="T115" fmla="*/ 719 h 731"/>
                  <a:gd name="T116" fmla="*/ 558 w 817"/>
                  <a:gd name="T117" fmla="*/ 719 h 731"/>
                  <a:gd name="T118" fmla="*/ 495 w 817"/>
                  <a:gd name="T119" fmla="*/ 702 h 73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17" h="731">
                    <a:moveTo>
                      <a:pt x="29" y="397"/>
                    </a:moveTo>
                    <a:lnTo>
                      <a:pt x="23" y="391"/>
                    </a:lnTo>
                    <a:lnTo>
                      <a:pt x="29" y="391"/>
                    </a:lnTo>
                    <a:lnTo>
                      <a:pt x="23" y="391"/>
                    </a:lnTo>
                    <a:lnTo>
                      <a:pt x="17" y="391"/>
                    </a:lnTo>
                    <a:lnTo>
                      <a:pt x="17" y="386"/>
                    </a:lnTo>
                    <a:lnTo>
                      <a:pt x="12" y="386"/>
                    </a:lnTo>
                    <a:lnTo>
                      <a:pt x="6" y="380"/>
                    </a:lnTo>
                    <a:lnTo>
                      <a:pt x="6" y="374"/>
                    </a:lnTo>
                    <a:lnTo>
                      <a:pt x="0" y="374"/>
                    </a:lnTo>
                    <a:lnTo>
                      <a:pt x="0" y="368"/>
                    </a:lnTo>
                    <a:lnTo>
                      <a:pt x="0" y="363"/>
                    </a:lnTo>
                    <a:lnTo>
                      <a:pt x="6" y="368"/>
                    </a:lnTo>
                    <a:lnTo>
                      <a:pt x="6" y="363"/>
                    </a:lnTo>
                    <a:lnTo>
                      <a:pt x="6" y="357"/>
                    </a:lnTo>
                    <a:lnTo>
                      <a:pt x="0" y="357"/>
                    </a:lnTo>
                    <a:lnTo>
                      <a:pt x="6" y="357"/>
                    </a:lnTo>
                    <a:lnTo>
                      <a:pt x="6" y="351"/>
                    </a:lnTo>
                    <a:lnTo>
                      <a:pt x="6" y="345"/>
                    </a:lnTo>
                    <a:lnTo>
                      <a:pt x="12" y="345"/>
                    </a:lnTo>
                    <a:lnTo>
                      <a:pt x="12" y="340"/>
                    </a:lnTo>
                    <a:lnTo>
                      <a:pt x="12" y="334"/>
                    </a:lnTo>
                    <a:lnTo>
                      <a:pt x="17" y="334"/>
                    </a:lnTo>
                    <a:lnTo>
                      <a:pt x="17" y="328"/>
                    </a:lnTo>
                    <a:lnTo>
                      <a:pt x="17" y="322"/>
                    </a:lnTo>
                    <a:lnTo>
                      <a:pt x="12" y="322"/>
                    </a:lnTo>
                    <a:lnTo>
                      <a:pt x="12" y="316"/>
                    </a:lnTo>
                    <a:lnTo>
                      <a:pt x="12" y="311"/>
                    </a:lnTo>
                    <a:lnTo>
                      <a:pt x="6" y="311"/>
                    </a:lnTo>
                    <a:lnTo>
                      <a:pt x="12" y="311"/>
                    </a:lnTo>
                    <a:lnTo>
                      <a:pt x="17" y="311"/>
                    </a:lnTo>
                    <a:lnTo>
                      <a:pt x="17" y="305"/>
                    </a:lnTo>
                    <a:lnTo>
                      <a:pt x="17" y="299"/>
                    </a:lnTo>
                    <a:lnTo>
                      <a:pt x="17" y="305"/>
                    </a:lnTo>
                    <a:lnTo>
                      <a:pt x="12" y="305"/>
                    </a:lnTo>
                    <a:lnTo>
                      <a:pt x="12" y="299"/>
                    </a:lnTo>
                    <a:lnTo>
                      <a:pt x="17" y="299"/>
                    </a:lnTo>
                    <a:lnTo>
                      <a:pt x="12" y="299"/>
                    </a:lnTo>
                    <a:lnTo>
                      <a:pt x="17" y="293"/>
                    </a:lnTo>
                    <a:lnTo>
                      <a:pt x="17" y="299"/>
                    </a:lnTo>
                    <a:lnTo>
                      <a:pt x="17" y="293"/>
                    </a:lnTo>
                    <a:lnTo>
                      <a:pt x="23" y="293"/>
                    </a:lnTo>
                    <a:lnTo>
                      <a:pt x="23" y="288"/>
                    </a:lnTo>
                    <a:lnTo>
                      <a:pt x="23" y="282"/>
                    </a:lnTo>
                    <a:lnTo>
                      <a:pt x="29" y="282"/>
                    </a:lnTo>
                    <a:lnTo>
                      <a:pt x="35" y="282"/>
                    </a:lnTo>
                    <a:lnTo>
                      <a:pt x="40" y="282"/>
                    </a:lnTo>
                    <a:lnTo>
                      <a:pt x="46" y="282"/>
                    </a:lnTo>
                    <a:lnTo>
                      <a:pt x="52" y="282"/>
                    </a:lnTo>
                    <a:lnTo>
                      <a:pt x="58" y="282"/>
                    </a:lnTo>
                    <a:lnTo>
                      <a:pt x="63" y="288"/>
                    </a:lnTo>
                    <a:lnTo>
                      <a:pt x="69" y="288"/>
                    </a:lnTo>
                    <a:lnTo>
                      <a:pt x="75" y="288"/>
                    </a:lnTo>
                    <a:lnTo>
                      <a:pt x="81" y="288"/>
                    </a:lnTo>
                    <a:lnTo>
                      <a:pt x="86" y="293"/>
                    </a:lnTo>
                    <a:lnTo>
                      <a:pt x="92" y="293"/>
                    </a:lnTo>
                    <a:lnTo>
                      <a:pt x="98" y="293"/>
                    </a:lnTo>
                    <a:lnTo>
                      <a:pt x="104" y="293"/>
                    </a:lnTo>
                    <a:lnTo>
                      <a:pt x="109" y="293"/>
                    </a:lnTo>
                    <a:lnTo>
                      <a:pt x="115" y="293"/>
                    </a:lnTo>
                    <a:lnTo>
                      <a:pt x="121" y="293"/>
                    </a:lnTo>
                    <a:lnTo>
                      <a:pt x="127" y="293"/>
                    </a:lnTo>
                    <a:lnTo>
                      <a:pt x="133" y="293"/>
                    </a:lnTo>
                    <a:lnTo>
                      <a:pt x="133" y="299"/>
                    </a:lnTo>
                    <a:lnTo>
                      <a:pt x="138" y="299"/>
                    </a:lnTo>
                    <a:lnTo>
                      <a:pt x="144" y="299"/>
                    </a:lnTo>
                    <a:lnTo>
                      <a:pt x="144" y="293"/>
                    </a:lnTo>
                    <a:lnTo>
                      <a:pt x="150" y="293"/>
                    </a:lnTo>
                    <a:lnTo>
                      <a:pt x="156" y="293"/>
                    </a:lnTo>
                    <a:lnTo>
                      <a:pt x="161" y="293"/>
                    </a:lnTo>
                    <a:lnTo>
                      <a:pt x="167" y="293"/>
                    </a:lnTo>
                    <a:lnTo>
                      <a:pt x="173" y="293"/>
                    </a:lnTo>
                    <a:lnTo>
                      <a:pt x="179" y="293"/>
                    </a:lnTo>
                    <a:lnTo>
                      <a:pt x="184" y="299"/>
                    </a:lnTo>
                    <a:lnTo>
                      <a:pt x="184" y="293"/>
                    </a:lnTo>
                    <a:lnTo>
                      <a:pt x="184" y="288"/>
                    </a:lnTo>
                    <a:lnTo>
                      <a:pt x="184" y="282"/>
                    </a:lnTo>
                    <a:lnTo>
                      <a:pt x="190" y="282"/>
                    </a:lnTo>
                    <a:lnTo>
                      <a:pt x="196" y="282"/>
                    </a:lnTo>
                    <a:lnTo>
                      <a:pt x="190" y="282"/>
                    </a:lnTo>
                    <a:lnTo>
                      <a:pt x="184" y="276"/>
                    </a:lnTo>
                    <a:lnTo>
                      <a:pt x="179" y="276"/>
                    </a:lnTo>
                    <a:lnTo>
                      <a:pt x="179" y="270"/>
                    </a:lnTo>
                    <a:lnTo>
                      <a:pt x="184" y="270"/>
                    </a:lnTo>
                    <a:lnTo>
                      <a:pt x="184" y="265"/>
                    </a:lnTo>
                    <a:lnTo>
                      <a:pt x="179" y="265"/>
                    </a:lnTo>
                    <a:lnTo>
                      <a:pt x="179" y="259"/>
                    </a:lnTo>
                    <a:lnTo>
                      <a:pt x="173" y="259"/>
                    </a:lnTo>
                    <a:lnTo>
                      <a:pt x="167" y="253"/>
                    </a:lnTo>
                    <a:lnTo>
                      <a:pt x="167" y="247"/>
                    </a:lnTo>
                    <a:lnTo>
                      <a:pt x="173" y="247"/>
                    </a:lnTo>
                    <a:lnTo>
                      <a:pt x="173" y="253"/>
                    </a:lnTo>
                    <a:lnTo>
                      <a:pt x="179" y="253"/>
                    </a:lnTo>
                    <a:lnTo>
                      <a:pt x="179" y="247"/>
                    </a:lnTo>
                    <a:lnTo>
                      <a:pt x="173" y="247"/>
                    </a:lnTo>
                    <a:lnTo>
                      <a:pt x="179" y="247"/>
                    </a:lnTo>
                    <a:lnTo>
                      <a:pt x="173" y="247"/>
                    </a:lnTo>
                    <a:lnTo>
                      <a:pt x="173" y="242"/>
                    </a:lnTo>
                    <a:lnTo>
                      <a:pt x="179" y="242"/>
                    </a:lnTo>
                    <a:lnTo>
                      <a:pt x="184" y="242"/>
                    </a:lnTo>
                    <a:lnTo>
                      <a:pt x="184" y="247"/>
                    </a:lnTo>
                    <a:lnTo>
                      <a:pt x="190" y="247"/>
                    </a:lnTo>
                    <a:lnTo>
                      <a:pt x="184" y="247"/>
                    </a:lnTo>
                    <a:lnTo>
                      <a:pt x="184" y="253"/>
                    </a:lnTo>
                    <a:lnTo>
                      <a:pt x="190" y="253"/>
                    </a:lnTo>
                    <a:lnTo>
                      <a:pt x="190" y="247"/>
                    </a:lnTo>
                    <a:lnTo>
                      <a:pt x="190" y="253"/>
                    </a:lnTo>
                    <a:lnTo>
                      <a:pt x="184" y="253"/>
                    </a:lnTo>
                    <a:lnTo>
                      <a:pt x="184" y="259"/>
                    </a:lnTo>
                    <a:lnTo>
                      <a:pt x="190" y="259"/>
                    </a:lnTo>
                    <a:lnTo>
                      <a:pt x="190" y="253"/>
                    </a:lnTo>
                    <a:lnTo>
                      <a:pt x="190" y="259"/>
                    </a:lnTo>
                    <a:lnTo>
                      <a:pt x="190" y="253"/>
                    </a:lnTo>
                    <a:lnTo>
                      <a:pt x="196" y="253"/>
                    </a:lnTo>
                    <a:lnTo>
                      <a:pt x="202" y="253"/>
                    </a:lnTo>
                    <a:lnTo>
                      <a:pt x="202" y="247"/>
                    </a:lnTo>
                    <a:lnTo>
                      <a:pt x="196" y="247"/>
                    </a:lnTo>
                    <a:lnTo>
                      <a:pt x="196" y="253"/>
                    </a:lnTo>
                    <a:lnTo>
                      <a:pt x="202" y="253"/>
                    </a:lnTo>
                    <a:lnTo>
                      <a:pt x="196" y="253"/>
                    </a:lnTo>
                    <a:lnTo>
                      <a:pt x="196" y="247"/>
                    </a:lnTo>
                    <a:lnTo>
                      <a:pt x="196" y="242"/>
                    </a:lnTo>
                    <a:lnTo>
                      <a:pt x="196" y="247"/>
                    </a:lnTo>
                    <a:lnTo>
                      <a:pt x="190" y="247"/>
                    </a:lnTo>
                    <a:lnTo>
                      <a:pt x="190" y="242"/>
                    </a:lnTo>
                    <a:lnTo>
                      <a:pt x="184" y="242"/>
                    </a:lnTo>
                    <a:lnTo>
                      <a:pt x="190" y="242"/>
                    </a:lnTo>
                    <a:lnTo>
                      <a:pt x="184" y="242"/>
                    </a:lnTo>
                    <a:lnTo>
                      <a:pt x="184" y="236"/>
                    </a:lnTo>
                    <a:lnTo>
                      <a:pt x="190" y="236"/>
                    </a:lnTo>
                    <a:lnTo>
                      <a:pt x="184" y="236"/>
                    </a:lnTo>
                    <a:lnTo>
                      <a:pt x="184" y="230"/>
                    </a:lnTo>
                    <a:lnTo>
                      <a:pt x="179" y="230"/>
                    </a:lnTo>
                    <a:lnTo>
                      <a:pt x="179" y="224"/>
                    </a:lnTo>
                    <a:lnTo>
                      <a:pt x="173" y="224"/>
                    </a:lnTo>
                    <a:lnTo>
                      <a:pt x="167" y="224"/>
                    </a:lnTo>
                    <a:lnTo>
                      <a:pt x="173" y="224"/>
                    </a:lnTo>
                    <a:lnTo>
                      <a:pt x="167" y="224"/>
                    </a:lnTo>
                    <a:lnTo>
                      <a:pt x="167" y="219"/>
                    </a:lnTo>
                    <a:lnTo>
                      <a:pt x="173" y="219"/>
                    </a:lnTo>
                    <a:lnTo>
                      <a:pt x="173" y="213"/>
                    </a:lnTo>
                    <a:lnTo>
                      <a:pt x="179" y="219"/>
                    </a:lnTo>
                    <a:lnTo>
                      <a:pt x="179" y="213"/>
                    </a:lnTo>
                    <a:lnTo>
                      <a:pt x="179" y="207"/>
                    </a:lnTo>
                    <a:lnTo>
                      <a:pt x="184" y="207"/>
                    </a:lnTo>
                    <a:lnTo>
                      <a:pt x="179" y="213"/>
                    </a:lnTo>
                    <a:lnTo>
                      <a:pt x="184" y="213"/>
                    </a:lnTo>
                    <a:lnTo>
                      <a:pt x="184" y="219"/>
                    </a:lnTo>
                    <a:lnTo>
                      <a:pt x="184" y="213"/>
                    </a:lnTo>
                    <a:lnTo>
                      <a:pt x="184" y="219"/>
                    </a:lnTo>
                    <a:lnTo>
                      <a:pt x="190" y="219"/>
                    </a:lnTo>
                    <a:lnTo>
                      <a:pt x="190" y="224"/>
                    </a:lnTo>
                    <a:lnTo>
                      <a:pt x="190" y="219"/>
                    </a:lnTo>
                    <a:lnTo>
                      <a:pt x="190" y="224"/>
                    </a:lnTo>
                    <a:lnTo>
                      <a:pt x="190" y="219"/>
                    </a:lnTo>
                    <a:lnTo>
                      <a:pt x="190" y="224"/>
                    </a:lnTo>
                    <a:lnTo>
                      <a:pt x="190" y="230"/>
                    </a:lnTo>
                    <a:lnTo>
                      <a:pt x="196" y="230"/>
                    </a:lnTo>
                    <a:lnTo>
                      <a:pt x="196" y="224"/>
                    </a:lnTo>
                    <a:lnTo>
                      <a:pt x="190" y="224"/>
                    </a:lnTo>
                    <a:lnTo>
                      <a:pt x="196" y="224"/>
                    </a:lnTo>
                    <a:lnTo>
                      <a:pt x="196" y="219"/>
                    </a:lnTo>
                    <a:lnTo>
                      <a:pt x="202" y="219"/>
                    </a:lnTo>
                    <a:lnTo>
                      <a:pt x="202" y="224"/>
                    </a:lnTo>
                    <a:lnTo>
                      <a:pt x="202" y="219"/>
                    </a:lnTo>
                    <a:lnTo>
                      <a:pt x="202" y="213"/>
                    </a:lnTo>
                    <a:lnTo>
                      <a:pt x="207" y="213"/>
                    </a:lnTo>
                    <a:lnTo>
                      <a:pt x="207" y="207"/>
                    </a:lnTo>
                    <a:lnTo>
                      <a:pt x="213" y="207"/>
                    </a:lnTo>
                    <a:lnTo>
                      <a:pt x="207" y="207"/>
                    </a:lnTo>
                    <a:lnTo>
                      <a:pt x="207" y="201"/>
                    </a:lnTo>
                    <a:lnTo>
                      <a:pt x="213" y="201"/>
                    </a:lnTo>
                    <a:lnTo>
                      <a:pt x="213" y="207"/>
                    </a:lnTo>
                    <a:lnTo>
                      <a:pt x="219" y="207"/>
                    </a:lnTo>
                    <a:lnTo>
                      <a:pt x="219" y="201"/>
                    </a:lnTo>
                    <a:lnTo>
                      <a:pt x="213" y="196"/>
                    </a:lnTo>
                    <a:lnTo>
                      <a:pt x="213" y="201"/>
                    </a:lnTo>
                    <a:lnTo>
                      <a:pt x="213" y="196"/>
                    </a:lnTo>
                    <a:lnTo>
                      <a:pt x="207" y="196"/>
                    </a:lnTo>
                    <a:lnTo>
                      <a:pt x="207" y="190"/>
                    </a:lnTo>
                    <a:lnTo>
                      <a:pt x="202" y="190"/>
                    </a:lnTo>
                    <a:lnTo>
                      <a:pt x="202" y="196"/>
                    </a:lnTo>
                    <a:lnTo>
                      <a:pt x="202" y="190"/>
                    </a:lnTo>
                    <a:lnTo>
                      <a:pt x="207" y="190"/>
                    </a:lnTo>
                    <a:lnTo>
                      <a:pt x="213" y="184"/>
                    </a:lnTo>
                    <a:lnTo>
                      <a:pt x="213" y="190"/>
                    </a:lnTo>
                    <a:lnTo>
                      <a:pt x="219" y="190"/>
                    </a:lnTo>
                    <a:lnTo>
                      <a:pt x="225" y="190"/>
                    </a:lnTo>
                    <a:lnTo>
                      <a:pt x="225" y="196"/>
                    </a:lnTo>
                    <a:lnTo>
                      <a:pt x="230" y="196"/>
                    </a:lnTo>
                    <a:lnTo>
                      <a:pt x="236" y="190"/>
                    </a:lnTo>
                    <a:lnTo>
                      <a:pt x="236" y="196"/>
                    </a:lnTo>
                    <a:lnTo>
                      <a:pt x="230" y="196"/>
                    </a:lnTo>
                    <a:lnTo>
                      <a:pt x="236" y="196"/>
                    </a:lnTo>
                    <a:lnTo>
                      <a:pt x="236" y="190"/>
                    </a:lnTo>
                    <a:lnTo>
                      <a:pt x="242" y="184"/>
                    </a:lnTo>
                    <a:lnTo>
                      <a:pt x="248" y="184"/>
                    </a:lnTo>
                    <a:lnTo>
                      <a:pt x="248" y="190"/>
                    </a:lnTo>
                    <a:lnTo>
                      <a:pt x="248" y="184"/>
                    </a:lnTo>
                    <a:lnTo>
                      <a:pt x="248" y="178"/>
                    </a:lnTo>
                    <a:lnTo>
                      <a:pt x="253" y="178"/>
                    </a:lnTo>
                    <a:lnTo>
                      <a:pt x="248" y="178"/>
                    </a:lnTo>
                    <a:lnTo>
                      <a:pt x="253" y="178"/>
                    </a:lnTo>
                    <a:lnTo>
                      <a:pt x="253" y="173"/>
                    </a:lnTo>
                    <a:lnTo>
                      <a:pt x="259" y="173"/>
                    </a:lnTo>
                    <a:lnTo>
                      <a:pt x="259" y="178"/>
                    </a:lnTo>
                    <a:lnTo>
                      <a:pt x="259" y="173"/>
                    </a:lnTo>
                    <a:lnTo>
                      <a:pt x="253" y="173"/>
                    </a:lnTo>
                    <a:lnTo>
                      <a:pt x="248" y="173"/>
                    </a:lnTo>
                    <a:lnTo>
                      <a:pt x="253" y="173"/>
                    </a:lnTo>
                    <a:lnTo>
                      <a:pt x="259" y="173"/>
                    </a:lnTo>
                    <a:lnTo>
                      <a:pt x="259" y="167"/>
                    </a:lnTo>
                    <a:lnTo>
                      <a:pt x="265" y="167"/>
                    </a:lnTo>
                    <a:lnTo>
                      <a:pt x="271" y="167"/>
                    </a:lnTo>
                    <a:lnTo>
                      <a:pt x="265" y="167"/>
                    </a:lnTo>
                    <a:lnTo>
                      <a:pt x="265" y="173"/>
                    </a:lnTo>
                    <a:lnTo>
                      <a:pt x="271" y="173"/>
                    </a:lnTo>
                    <a:lnTo>
                      <a:pt x="276" y="173"/>
                    </a:lnTo>
                    <a:lnTo>
                      <a:pt x="276" y="167"/>
                    </a:lnTo>
                    <a:lnTo>
                      <a:pt x="282" y="173"/>
                    </a:lnTo>
                    <a:lnTo>
                      <a:pt x="282" y="167"/>
                    </a:lnTo>
                    <a:lnTo>
                      <a:pt x="282" y="173"/>
                    </a:lnTo>
                    <a:lnTo>
                      <a:pt x="282" y="167"/>
                    </a:lnTo>
                    <a:lnTo>
                      <a:pt x="282" y="161"/>
                    </a:lnTo>
                    <a:lnTo>
                      <a:pt x="282" y="167"/>
                    </a:lnTo>
                    <a:lnTo>
                      <a:pt x="288" y="167"/>
                    </a:lnTo>
                    <a:lnTo>
                      <a:pt x="288" y="161"/>
                    </a:lnTo>
                    <a:lnTo>
                      <a:pt x="294" y="167"/>
                    </a:lnTo>
                    <a:lnTo>
                      <a:pt x="294" y="161"/>
                    </a:lnTo>
                    <a:lnTo>
                      <a:pt x="299" y="161"/>
                    </a:lnTo>
                    <a:lnTo>
                      <a:pt x="305" y="161"/>
                    </a:lnTo>
                    <a:lnTo>
                      <a:pt x="299" y="161"/>
                    </a:lnTo>
                    <a:lnTo>
                      <a:pt x="305" y="167"/>
                    </a:lnTo>
                    <a:lnTo>
                      <a:pt x="305" y="161"/>
                    </a:lnTo>
                    <a:lnTo>
                      <a:pt x="311" y="161"/>
                    </a:lnTo>
                    <a:lnTo>
                      <a:pt x="311" y="167"/>
                    </a:lnTo>
                    <a:lnTo>
                      <a:pt x="311" y="161"/>
                    </a:lnTo>
                    <a:lnTo>
                      <a:pt x="317" y="161"/>
                    </a:lnTo>
                    <a:lnTo>
                      <a:pt x="317" y="167"/>
                    </a:lnTo>
                    <a:lnTo>
                      <a:pt x="317" y="161"/>
                    </a:lnTo>
                    <a:lnTo>
                      <a:pt x="322" y="161"/>
                    </a:lnTo>
                    <a:lnTo>
                      <a:pt x="322" y="155"/>
                    </a:lnTo>
                    <a:lnTo>
                      <a:pt x="322" y="161"/>
                    </a:lnTo>
                    <a:lnTo>
                      <a:pt x="322" y="155"/>
                    </a:lnTo>
                    <a:lnTo>
                      <a:pt x="328" y="155"/>
                    </a:lnTo>
                    <a:lnTo>
                      <a:pt x="328" y="161"/>
                    </a:lnTo>
                    <a:lnTo>
                      <a:pt x="328" y="155"/>
                    </a:lnTo>
                    <a:lnTo>
                      <a:pt x="334" y="155"/>
                    </a:lnTo>
                    <a:lnTo>
                      <a:pt x="334" y="161"/>
                    </a:lnTo>
                    <a:lnTo>
                      <a:pt x="334" y="155"/>
                    </a:lnTo>
                    <a:lnTo>
                      <a:pt x="334" y="161"/>
                    </a:lnTo>
                    <a:lnTo>
                      <a:pt x="334" y="155"/>
                    </a:lnTo>
                    <a:lnTo>
                      <a:pt x="340" y="155"/>
                    </a:lnTo>
                    <a:lnTo>
                      <a:pt x="345" y="155"/>
                    </a:lnTo>
                    <a:lnTo>
                      <a:pt x="351" y="155"/>
                    </a:lnTo>
                    <a:lnTo>
                      <a:pt x="357" y="155"/>
                    </a:lnTo>
                    <a:lnTo>
                      <a:pt x="363" y="155"/>
                    </a:lnTo>
                    <a:lnTo>
                      <a:pt x="363" y="150"/>
                    </a:lnTo>
                    <a:lnTo>
                      <a:pt x="368" y="150"/>
                    </a:lnTo>
                    <a:lnTo>
                      <a:pt x="374" y="150"/>
                    </a:lnTo>
                    <a:lnTo>
                      <a:pt x="374" y="144"/>
                    </a:lnTo>
                    <a:lnTo>
                      <a:pt x="374" y="150"/>
                    </a:lnTo>
                    <a:lnTo>
                      <a:pt x="368" y="150"/>
                    </a:lnTo>
                    <a:lnTo>
                      <a:pt x="363" y="150"/>
                    </a:lnTo>
                    <a:lnTo>
                      <a:pt x="363" y="144"/>
                    </a:lnTo>
                    <a:lnTo>
                      <a:pt x="363" y="150"/>
                    </a:lnTo>
                    <a:lnTo>
                      <a:pt x="357" y="144"/>
                    </a:lnTo>
                    <a:lnTo>
                      <a:pt x="357" y="138"/>
                    </a:lnTo>
                    <a:lnTo>
                      <a:pt x="363" y="138"/>
                    </a:lnTo>
                    <a:lnTo>
                      <a:pt x="357" y="138"/>
                    </a:lnTo>
                    <a:lnTo>
                      <a:pt x="357" y="144"/>
                    </a:lnTo>
                    <a:lnTo>
                      <a:pt x="351" y="144"/>
                    </a:lnTo>
                    <a:lnTo>
                      <a:pt x="357" y="144"/>
                    </a:lnTo>
                    <a:lnTo>
                      <a:pt x="357" y="150"/>
                    </a:lnTo>
                    <a:lnTo>
                      <a:pt x="351" y="150"/>
                    </a:lnTo>
                    <a:lnTo>
                      <a:pt x="351" y="144"/>
                    </a:lnTo>
                    <a:lnTo>
                      <a:pt x="345" y="144"/>
                    </a:lnTo>
                    <a:lnTo>
                      <a:pt x="351" y="144"/>
                    </a:lnTo>
                    <a:lnTo>
                      <a:pt x="351" y="138"/>
                    </a:lnTo>
                    <a:lnTo>
                      <a:pt x="345" y="138"/>
                    </a:lnTo>
                    <a:lnTo>
                      <a:pt x="351" y="138"/>
                    </a:lnTo>
                    <a:lnTo>
                      <a:pt x="351" y="132"/>
                    </a:lnTo>
                    <a:lnTo>
                      <a:pt x="357" y="132"/>
                    </a:lnTo>
                    <a:lnTo>
                      <a:pt x="351" y="132"/>
                    </a:lnTo>
                    <a:lnTo>
                      <a:pt x="357" y="138"/>
                    </a:lnTo>
                    <a:lnTo>
                      <a:pt x="357" y="132"/>
                    </a:lnTo>
                    <a:lnTo>
                      <a:pt x="363" y="132"/>
                    </a:lnTo>
                    <a:lnTo>
                      <a:pt x="357" y="132"/>
                    </a:lnTo>
                    <a:lnTo>
                      <a:pt x="357" y="127"/>
                    </a:lnTo>
                    <a:lnTo>
                      <a:pt x="357" y="132"/>
                    </a:lnTo>
                    <a:lnTo>
                      <a:pt x="363" y="132"/>
                    </a:lnTo>
                    <a:lnTo>
                      <a:pt x="363" y="127"/>
                    </a:lnTo>
                    <a:lnTo>
                      <a:pt x="363" y="132"/>
                    </a:lnTo>
                    <a:lnTo>
                      <a:pt x="363" y="138"/>
                    </a:lnTo>
                    <a:lnTo>
                      <a:pt x="363" y="132"/>
                    </a:lnTo>
                    <a:lnTo>
                      <a:pt x="368" y="132"/>
                    </a:lnTo>
                    <a:lnTo>
                      <a:pt x="374" y="132"/>
                    </a:lnTo>
                    <a:lnTo>
                      <a:pt x="374" y="138"/>
                    </a:lnTo>
                    <a:lnTo>
                      <a:pt x="374" y="132"/>
                    </a:lnTo>
                    <a:lnTo>
                      <a:pt x="368" y="132"/>
                    </a:lnTo>
                    <a:lnTo>
                      <a:pt x="368" y="127"/>
                    </a:lnTo>
                    <a:lnTo>
                      <a:pt x="374" y="127"/>
                    </a:lnTo>
                    <a:lnTo>
                      <a:pt x="374" y="132"/>
                    </a:lnTo>
                    <a:lnTo>
                      <a:pt x="374" y="127"/>
                    </a:lnTo>
                    <a:lnTo>
                      <a:pt x="380" y="127"/>
                    </a:lnTo>
                    <a:lnTo>
                      <a:pt x="380" y="132"/>
                    </a:lnTo>
                    <a:lnTo>
                      <a:pt x="386" y="132"/>
                    </a:lnTo>
                    <a:lnTo>
                      <a:pt x="386" y="138"/>
                    </a:lnTo>
                    <a:lnTo>
                      <a:pt x="386" y="132"/>
                    </a:lnTo>
                    <a:lnTo>
                      <a:pt x="391" y="132"/>
                    </a:lnTo>
                    <a:lnTo>
                      <a:pt x="386" y="132"/>
                    </a:lnTo>
                    <a:lnTo>
                      <a:pt x="391" y="132"/>
                    </a:lnTo>
                    <a:lnTo>
                      <a:pt x="386" y="132"/>
                    </a:lnTo>
                    <a:lnTo>
                      <a:pt x="386" y="127"/>
                    </a:lnTo>
                    <a:lnTo>
                      <a:pt x="391" y="127"/>
                    </a:lnTo>
                    <a:lnTo>
                      <a:pt x="397" y="127"/>
                    </a:lnTo>
                    <a:lnTo>
                      <a:pt x="397" y="132"/>
                    </a:lnTo>
                    <a:lnTo>
                      <a:pt x="403" y="132"/>
                    </a:lnTo>
                    <a:lnTo>
                      <a:pt x="409" y="132"/>
                    </a:lnTo>
                    <a:lnTo>
                      <a:pt x="414" y="132"/>
                    </a:lnTo>
                    <a:lnTo>
                      <a:pt x="420" y="138"/>
                    </a:lnTo>
                    <a:lnTo>
                      <a:pt x="426" y="138"/>
                    </a:lnTo>
                    <a:lnTo>
                      <a:pt x="420" y="138"/>
                    </a:lnTo>
                    <a:lnTo>
                      <a:pt x="420" y="144"/>
                    </a:lnTo>
                    <a:lnTo>
                      <a:pt x="414" y="150"/>
                    </a:lnTo>
                    <a:lnTo>
                      <a:pt x="409" y="155"/>
                    </a:lnTo>
                    <a:lnTo>
                      <a:pt x="409" y="161"/>
                    </a:lnTo>
                    <a:lnTo>
                      <a:pt x="409" y="155"/>
                    </a:lnTo>
                    <a:lnTo>
                      <a:pt x="414" y="155"/>
                    </a:lnTo>
                    <a:lnTo>
                      <a:pt x="414" y="150"/>
                    </a:lnTo>
                    <a:lnTo>
                      <a:pt x="420" y="150"/>
                    </a:lnTo>
                    <a:lnTo>
                      <a:pt x="426" y="150"/>
                    </a:lnTo>
                    <a:lnTo>
                      <a:pt x="420" y="150"/>
                    </a:lnTo>
                    <a:lnTo>
                      <a:pt x="426" y="150"/>
                    </a:lnTo>
                    <a:lnTo>
                      <a:pt x="426" y="144"/>
                    </a:lnTo>
                    <a:lnTo>
                      <a:pt x="426" y="150"/>
                    </a:lnTo>
                    <a:lnTo>
                      <a:pt x="426" y="144"/>
                    </a:lnTo>
                    <a:lnTo>
                      <a:pt x="432" y="144"/>
                    </a:lnTo>
                    <a:lnTo>
                      <a:pt x="432" y="150"/>
                    </a:lnTo>
                    <a:lnTo>
                      <a:pt x="426" y="150"/>
                    </a:lnTo>
                    <a:lnTo>
                      <a:pt x="432" y="150"/>
                    </a:lnTo>
                    <a:lnTo>
                      <a:pt x="426" y="155"/>
                    </a:lnTo>
                    <a:lnTo>
                      <a:pt x="426" y="161"/>
                    </a:lnTo>
                    <a:lnTo>
                      <a:pt x="426" y="155"/>
                    </a:lnTo>
                    <a:lnTo>
                      <a:pt x="432" y="155"/>
                    </a:lnTo>
                    <a:lnTo>
                      <a:pt x="438" y="155"/>
                    </a:lnTo>
                    <a:lnTo>
                      <a:pt x="438" y="150"/>
                    </a:lnTo>
                    <a:lnTo>
                      <a:pt x="443" y="150"/>
                    </a:lnTo>
                    <a:lnTo>
                      <a:pt x="443" y="144"/>
                    </a:lnTo>
                    <a:lnTo>
                      <a:pt x="449" y="144"/>
                    </a:lnTo>
                    <a:lnTo>
                      <a:pt x="449" y="150"/>
                    </a:lnTo>
                    <a:lnTo>
                      <a:pt x="443" y="150"/>
                    </a:lnTo>
                    <a:lnTo>
                      <a:pt x="443" y="155"/>
                    </a:lnTo>
                    <a:lnTo>
                      <a:pt x="443" y="150"/>
                    </a:lnTo>
                    <a:lnTo>
                      <a:pt x="449" y="150"/>
                    </a:lnTo>
                    <a:lnTo>
                      <a:pt x="455" y="150"/>
                    </a:lnTo>
                    <a:lnTo>
                      <a:pt x="455" y="155"/>
                    </a:lnTo>
                    <a:lnTo>
                      <a:pt x="455" y="150"/>
                    </a:lnTo>
                    <a:lnTo>
                      <a:pt x="455" y="144"/>
                    </a:lnTo>
                    <a:lnTo>
                      <a:pt x="449" y="144"/>
                    </a:lnTo>
                    <a:lnTo>
                      <a:pt x="455" y="144"/>
                    </a:lnTo>
                    <a:lnTo>
                      <a:pt x="461" y="144"/>
                    </a:lnTo>
                    <a:lnTo>
                      <a:pt x="455" y="144"/>
                    </a:lnTo>
                    <a:lnTo>
                      <a:pt x="461" y="144"/>
                    </a:lnTo>
                    <a:lnTo>
                      <a:pt x="466" y="144"/>
                    </a:lnTo>
                    <a:lnTo>
                      <a:pt x="461" y="144"/>
                    </a:lnTo>
                    <a:lnTo>
                      <a:pt x="461" y="138"/>
                    </a:lnTo>
                    <a:lnTo>
                      <a:pt x="461" y="144"/>
                    </a:lnTo>
                    <a:lnTo>
                      <a:pt x="461" y="138"/>
                    </a:lnTo>
                    <a:lnTo>
                      <a:pt x="466" y="138"/>
                    </a:lnTo>
                    <a:lnTo>
                      <a:pt x="472" y="138"/>
                    </a:lnTo>
                    <a:lnTo>
                      <a:pt x="472" y="132"/>
                    </a:lnTo>
                    <a:lnTo>
                      <a:pt x="478" y="132"/>
                    </a:lnTo>
                    <a:lnTo>
                      <a:pt x="478" y="127"/>
                    </a:lnTo>
                    <a:lnTo>
                      <a:pt x="484" y="127"/>
                    </a:lnTo>
                    <a:lnTo>
                      <a:pt x="484" y="132"/>
                    </a:lnTo>
                    <a:lnTo>
                      <a:pt x="478" y="132"/>
                    </a:lnTo>
                    <a:lnTo>
                      <a:pt x="484" y="132"/>
                    </a:lnTo>
                    <a:lnTo>
                      <a:pt x="489" y="132"/>
                    </a:lnTo>
                    <a:lnTo>
                      <a:pt x="489" y="138"/>
                    </a:lnTo>
                    <a:lnTo>
                      <a:pt x="489" y="144"/>
                    </a:lnTo>
                    <a:lnTo>
                      <a:pt x="495" y="144"/>
                    </a:lnTo>
                    <a:lnTo>
                      <a:pt x="495" y="138"/>
                    </a:lnTo>
                    <a:lnTo>
                      <a:pt x="495" y="144"/>
                    </a:lnTo>
                    <a:lnTo>
                      <a:pt x="489" y="144"/>
                    </a:lnTo>
                    <a:lnTo>
                      <a:pt x="495" y="144"/>
                    </a:lnTo>
                    <a:lnTo>
                      <a:pt x="501" y="144"/>
                    </a:lnTo>
                    <a:lnTo>
                      <a:pt x="501" y="138"/>
                    </a:lnTo>
                    <a:lnTo>
                      <a:pt x="495" y="138"/>
                    </a:lnTo>
                    <a:lnTo>
                      <a:pt x="495" y="132"/>
                    </a:lnTo>
                    <a:lnTo>
                      <a:pt x="495" y="127"/>
                    </a:lnTo>
                    <a:lnTo>
                      <a:pt x="489" y="127"/>
                    </a:lnTo>
                    <a:lnTo>
                      <a:pt x="489" y="121"/>
                    </a:lnTo>
                    <a:lnTo>
                      <a:pt x="484" y="121"/>
                    </a:lnTo>
                    <a:lnTo>
                      <a:pt x="484" y="115"/>
                    </a:lnTo>
                    <a:lnTo>
                      <a:pt x="484" y="109"/>
                    </a:lnTo>
                    <a:lnTo>
                      <a:pt x="489" y="109"/>
                    </a:lnTo>
                    <a:lnTo>
                      <a:pt x="495" y="109"/>
                    </a:lnTo>
                    <a:lnTo>
                      <a:pt x="495" y="115"/>
                    </a:lnTo>
                    <a:lnTo>
                      <a:pt x="501" y="115"/>
                    </a:lnTo>
                    <a:lnTo>
                      <a:pt x="507" y="115"/>
                    </a:lnTo>
                    <a:lnTo>
                      <a:pt x="512" y="115"/>
                    </a:lnTo>
                    <a:lnTo>
                      <a:pt x="518" y="115"/>
                    </a:lnTo>
                    <a:lnTo>
                      <a:pt x="518" y="109"/>
                    </a:lnTo>
                    <a:lnTo>
                      <a:pt x="524" y="109"/>
                    </a:lnTo>
                    <a:lnTo>
                      <a:pt x="530" y="109"/>
                    </a:lnTo>
                    <a:lnTo>
                      <a:pt x="530" y="104"/>
                    </a:lnTo>
                    <a:lnTo>
                      <a:pt x="530" y="98"/>
                    </a:lnTo>
                    <a:lnTo>
                      <a:pt x="530" y="92"/>
                    </a:lnTo>
                    <a:lnTo>
                      <a:pt x="535" y="92"/>
                    </a:lnTo>
                    <a:lnTo>
                      <a:pt x="535" y="86"/>
                    </a:lnTo>
                    <a:lnTo>
                      <a:pt x="530" y="86"/>
                    </a:lnTo>
                    <a:lnTo>
                      <a:pt x="530" y="81"/>
                    </a:lnTo>
                    <a:lnTo>
                      <a:pt x="530" y="75"/>
                    </a:lnTo>
                    <a:lnTo>
                      <a:pt x="530" y="69"/>
                    </a:lnTo>
                    <a:lnTo>
                      <a:pt x="535" y="69"/>
                    </a:lnTo>
                    <a:lnTo>
                      <a:pt x="535" y="63"/>
                    </a:lnTo>
                    <a:lnTo>
                      <a:pt x="541" y="63"/>
                    </a:lnTo>
                    <a:lnTo>
                      <a:pt x="535" y="63"/>
                    </a:lnTo>
                    <a:lnTo>
                      <a:pt x="535" y="58"/>
                    </a:lnTo>
                    <a:lnTo>
                      <a:pt x="535" y="63"/>
                    </a:lnTo>
                    <a:lnTo>
                      <a:pt x="535" y="58"/>
                    </a:lnTo>
                    <a:lnTo>
                      <a:pt x="541" y="58"/>
                    </a:lnTo>
                    <a:lnTo>
                      <a:pt x="541" y="52"/>
                    </a:lnTo>
                    <a:lnTo>
                      <a:pt x="547" y="46"/>
                    </a:lnTo>
                    <a:lnTo>
                      <a:pt x="547" y="40"/>
                    </a:lnTo>
                    <a:lnTo>
                      <a:pt x="553" y="40"/>
                    </a:lnTo>
                    <a:lnTo>
                      <a:pt x="553" y="35"/>
                    </a:lnTo>
                    <a:lnTo>
                      <a:pt x="558" y="35"/>
                    </a:lnTo>
                    <a:lnTo>
                      <a:pt x="558" y="29"/>
                    </a:lnTo>
                    <a:lnTo>
                      <a:pt x="564" y="29"/>
                    </a:lnTo>
                    <a:lnTo>
                      <a:pt x="558" y="29"/>
                    </a:lnTo>
                    <a:lnTo>
                      <a:pt x="564" y="29"/>
                    </a:lnTo>
                    <a:lnTo>
                      <a:pt x="564" y="23"/>
                    </a:lnTo>
                    <a:lnTo>
                      <a:pt x="564" y="17"/>
                    </a:lnTo>
                    <a:lnTo>
                      <a:pt x="570" y="17"/>
                    </a:lnTo>
                    <a:lnTo>
                      <a:pt x="576" y="17"/>
                    </a:lnTo>
                    <a:lnTo>
                      <a:pt x="576" y="11"/>
                    </a:lnTo>
                    <a:lnTo>
                      <a:pt x="576" y="6"/>
                    </a:lnTo>
                    <a:lnTo>
                      <a:pt x="581" y="6"/>
                    </a:lnTo>
                    <a:lnTo>
                      <a:pt x="581" y="11"/>
                    </a:lnTo>
                    <a:lnTo>
                      <a:pt x="587" y="11"/>
                    </a:lnTo>
                    <a:lnTo>
                      <a:pt x="587" y="6"/>
                    </a:lnTo>
                    <a:lnTo>
                      <a:pt x="593" y="6"/>
                    </a:lnTo>
                    <a:lnTo>
                      <a:pt x="593" y="0"/>
                    </a:lnTo>
                    <a:lnTo>
                      <a:pt x="599" y="0"/>
                    </a:lnTo>
                    <a:lnTo>
                      <a:pt x="599" y="6"/>
                    </a:lnTo>
                    <a:lnTo>
                      <a:pt x="604" y="6"/>
                    </a:lnTo>
                    <a:lnTo>
                      <a:pt x="604" y="0"/>
                    </a:lnTo>
                    <a:lnTo>
                      <a:pt x="610" y="6"/>
                    </a:lnTo>
                    <a:lnTo>
                      <a:pt x="610" y="11"/>
                    </a:lnTo>
                    <a:lnTo>
                      <a:pt x="616" y="11"/>
                    </a:lnTo>
                    <a:lnTo>
                      <a:pt x="616" y="17"/>
                    </a:lnTo>
                    <a:lnTo>
                      <a:pt x="622" y="17"/>
                    </a:lnTo>
                    <a:lnTo>
                      <a:pt x="627" y="17"/>
                    </a:lnTo>
                    <a:lnTo>
                      <a:pt x="627" y="11"/>
                    </a:lnTo>
                    <a:lnTo>
                      <a:pt x="627" y="17"/>
                    </a:lnTo>
                    <a:lnTo>
                      <a:pt x="627" y="11"/>
                    </a:lnTo>
                    <a:lnTo>
                      <a:pt x="627" y="17"/>
                    </a:lnTo>
                    <a:lnTo>
                      <a:pt x="633" y="17"/>
                    </a:lnTo>
                    <a:lnTo>
                      <a:pt x="627" y="23"/>
                    </a:lnTo>
                    <a:lnTo>
                      <a:pt x="633" y="23"/>
                    </a:lnTo>
                    <a:lnTo>
                      <a:pt x="633" y="29"/>
                    </a:lnTo>
                    <a:lnTo>
                      <a:pt x="639" y="29"/>
                    </a:lnTo>
                    <a:lnTo>
                      <a:pt x="639" y="35"/>
                    </a:lnTo>
                    <a:lnTo>
                      <a:pt x="633" y="35"/>
                    </a:lnTo>
                    <a:lnTo>
                      <a:pt x="627" y="29"/>
                    </a:lnTo>
                    <a:lnTo>
                      <a:pt x="627" y="35"/>
                    </a:lnTo>
                    <a:lnTo>
                      <a:pt x="622" y="35"/>
                    </a:lnTo>
                    <a:lnTo>
                      <a:pt x="627" y="35"/>
                    </a:lnTo>
                    <a:lnTo>
                      <a:pt x="627" y="40"/>
                    </a:lnTo>
                    <a:lnTo>
                      <a:pt x="622" y="40"/>
                    </a:lnTo>
                    <a:lnTo>
                      <a:pt x="616" y="40"/>
                    </a:lnTo>
                    <a:lnTo>
                      <a:pt x="622" y="40"/>
                    </a:lnTo>
                    <a:lnTo>
                      <a:pt x="622" y="46"/>
                    </a:lnTo>
                    <a:lnTo>
                      <a:pt x="616" y="46"/>
                    </a:lnTo>
                    <a:lnTo>
                      <a:pt x="616" y="52"/>
                    </a:lnTo>
                    <a:lnTo>
                      <a:pt x="610" y="52"/>
                    </a:lnTo>
                    <a:lnTo>
                      <a:pt x="604" y="52"/>
                    </a:lnTo>
                    <a:lnTo>
                      <a:pt x="604" y="58"/>
                    </a:lnTo>
                    <a:lnTo>
                      <a:pt x="599" y="58"/>
                    </a:lnTo>
                    <a:lnTo>
                      <a:pt x="604" y="58"/>
                    </a:lnTo>
                    <a:lnTo>
                      <a:pt x="610" y="58"/>
                    </a:lnTo>
                    <a:lnTo>
                      <a:pt x="610" y="63"/>
                    </a:lnTo>
                    <a:lnTo>
                      <a:pt x="616" y="63"/>
                    </a:lnTo>
                    <a:lnTo>
                      <a:pt x="616" y="58"/>
                    </a:lnTo>
                    <a:lnTo>
                      <a:pt x="622" y="58"/>
                    </a:lnTo>
                    <a:lnTo>
                      <a:pt x="627" y="58"/>
                    </a:lnTo>
                    <a:lnTo>
                      <a:pt x="627" y="52"/>
                    </a:lnTo>
                    <a:lnTo>
                      <a:pt x="633" y="52"/>
                    </a:lnTo>
                    <a:lnTo>
                      <a:pt x="633" y="58"/>
                    </a:lnTo>
                    <a:lnTo>
                      <a:pt x="627" y="58"/>
                    </a:lnTo>
                    <a:lnTo>
                      <a:pt x="627" y="63"/>
                    </a:lnTo>
                    <a:lnTo>
                      <a:pt x="622" y="63"/>
                    </a:lnTo>
                    <a:lnTo>
                      <a:pt x="622" y="69"/>
                    </a:lnTo>
                    <a:lnTo>
                      <a:pt x="622" y="63"/>
                    </a:lnTo>
                    <a:lnTo>
                      <a:pt x="622" y="69"/>
                    </a:lnTo>
                    <a:lnTo>
                      <a:pt x="627" y="69"/>
                    </a:lnTo>
                    <a:lnTo>
                      <a:pt x="633" y="69"/>
                    </a:lnTo>
                    <a:lnTo>
                      <a:pt x="633" y="63"/>
                    </a:lnTo>
                    <a:lnTo>
                      <a:pt x="639" y="63"/>
                    </a:lnTo>
                    <a:lnTo>
                      <a:pt x="645" y="63"/>
                    </a:lnTo>
                    <a:lnTo>
                      <a:pt x="645" y="69"/>
                    </a:lnTo>
                    <a:lnTo>
                      <a:pt x="650" y="63"/>
                    </a:lnTo>
                    <a:lnTo>
                      <a:pt x="645" y="63"/>
                    </a:lnTo>
                    <a:lnTo>
                      <a:pt x="650" y="63"/>
                    </a:lnTo>
                    <a:lnTo>
                      <a:pt x="645" y="63"/>
                    </a:lnTo>
                    <a:lnTo>
                      <a:pt x="650" y="63"/>
                    </a:lnTo>
                    <a:lnTo>
                      <a:pt x="656" y="63"/>
                    </a:lnTo>
                    <a:lnTo>
                      <a:pt x="650" y="69"/>
                    </a:lnTo>
                    <a:lnTo>
                      <a:pt x="656" y="69"/>
                    </a:lnTo>
                    <a:lnTo>
                      <a:pt x="656" y="63"/>
                    </a:lnTo>
                    <a:lnTo>
                      <a:pt x="662" y="63"/>
                    </a:lnTo>
                    <a:lnTo>
                      <a:pt x="656" y="69"/>
                    </a:lnTo>
                    <a:lnTo>
                      <a:pt x="662" y="69"/>
                    </a:lnTo>
                    <a:lnTo>
                      <a:pt x="662" y="75"/>
                    </a:lnTo>
                    <a:lnTo>
                      <a:pt x="656" y="75"/>
                    </a:lnTo>
                    <a:lnTo>
                      <a:pt x="662" y="75"/>
                    </a:lnTo>
                    <a:lnTo>
                      <a:pt x="662" y="81"/>
                    </a:lnTo>
                    <a:lnTo>
                      <a:pt x="656" y="81"/>
                    </a:lnTo>
                    <a:lnTo>
                      <a:pt x="662" y="81"/>
                    </a:lnTo>
                    <a:lnTo>
                      <a:pt x="656" y="86"/>
                    </a:lnTo>
                    <a:lnTo>
                      <a:pt x="656" y="92"/>
                    </a:lnTo>
                    <a:lnTo>
                      <a:pt x="650" y="92"/>
                    </a:lnTo>
                    <a:lnTo>
                      <a:pt x="650" y="98"/>
                    </a:lnTo>
                    <a:lnTo>
                      <a:pt x="650" y="104"/>
                    </a:lnTo>
                    <a:lnTo>
                      <a:pt x="645" y="109"/>
                    </a:lnTo>
                    <a:lnTo>
                      <a:pt x="645" y="104"/>
                    </a:lnTo>
                    <a:lnTo>
                      <a:pt x="645" y="109"/>
                    </a:lnTo>
                    <a:lnTo>
                      <a:pt x="645" y="115"/>
                    </a:lnTo>
                    <a:lnTo>
                      <a:pt x="650" y="115"/>
                    </a:lnTo>
                    <a:lnTo>
                      <a:pt x="650" y="109"/>
                    </a:lnTo>
                    <a:lnTo>
                      <a:pt x="650" y="115"/>
                    </a:lnTo>
                    <a:lnTo>
                      <a:pt x="650" y="109"/>
                    </a:lnTo>
                    <a:lnTo>
                      <a:pt x="656" y="109"/>
                    </a:lnTo>
                    <a:lnTo>
                      <a:pt x="662" y="109"/>
                    </a:lnTo>
                    <a:lnTo>
                      <a:pt x="668" y="109"/>
                    </a:lnTo>
                    <a:lnTo>
                      <a:pt x="673" y="109"/>
                    </a:lnTo>
                    <a:lnTo>
                      <a:pt x="673" y="104"/>
                    </a:lnTo>
                    <a:lnTo>
                      <a:pt x="673" y="98"/>
                    </a:lnTo>
                    <a:lnTo>
                      <a:pt x="673" y="92"/>
                    </a:lnTo>
                    <a:lnTo>
                      <a:pt x="679" y="92"/>
                    </a:lnTo>
                    <a:lnTo>
                      <a:pt x="679" y="86"/>
                    </a:lnTo>
                    <a:lnTo>
                      <a:pt x="685" y="86"/>
                    </a:lnTo>
                    <a:lnTo>
                      <a:pt x="685" y="92"/>
                    </a:lnTo>
                    <a:lnTo>
                      <a:pt x="691" y="92"/>
                    </a:lnTo>
                    <a:lnTo>
                      <a:pt x="696" y="92"/>
                    </a:lnTo>
                    <a:lnTo>
                      <a:pt x="696" y="86"/>
                    </a:lnTo>
                    <a:lnTo>
                      <a:pt x="702" y="86"/>
                    </a:lnTo>
                    <a:lnTo>
                      <a:pt x="708" y="86"/>
                    </a:lnTo>
                    <a:lnTo>
                      <a:pt x="702" y="86"/>
                    </a:lnTo>
                    <a:lnTo>
                      <a:pt x="708" y="86"/>
                    </a:lnTo>
                    <a:lnTo>
                      <a:pt x="714" y="86"/>
                    </a:lnTo>
                    <a:lnTo>
                      <a:pt x="714" y="92"/>
                    </a:lnTo>
                    <a:lnTo>
                      <a:pt x="720" y="86"/>
                    </a:lnTo>
                    <a:lnTo>
                      <a:pt x="720" y="92"/>
                    </a:lnTo>
                    <a:lnTo>
                      <a:pt x="720" y="86"/>
                    </a:lnTo>
                    <a:lnTo>
                      <a:pt x="725" y="86"/>
                    </a:lnTo>
                    <a:lnTo>
                      <a:pt x="731" y="81"/>
                    </a:lnTo>
                    <a:lnTo>
                      <a:pt x="731" y="86"/>
                    </a:lnTo>
                    <a:lnTo>
                      <a:pt x="737" y="86"/>
                    </a:lnTo>
                    <a:lnTo>
                      <a:pt x="737" y="81"/>
                    </a:lnTo>
                    <a:lnTo>
                      <a:pt x="743" y="81"/>
                    </a:lnTo>
                    <a:lnTo>
                      <a:pt x="743" y="86"/>
                    </a:lnTo>
                    <a:lnTo>
                      <a:pt x="743" y="92"/>
                    </a:lnTo>
                    <a:lnTo>
                      <a:pt x="743" y="86"/>
                    </a:lnTo>
                    <a:lnTo>
                      <a:pt x="748" y="86"/>
                    </a:lnTo>
                    <a:lnTo>
                      <a:pt x="754" y="86"/>
                    </a:lnTo>
                    <a:lnTo>
                      <a:pt x="754" y="92"/>
                    </a:lnTo>
                    <a:lnTo>
                      <a:pt x="754" y="86"/>
                    </a:lnTo>
                    <a:lnTo>
                      <a:pt x="748" y="86"/>
                    </a:lnTo>
                    <a:lnTo>
                      <a:pt x="754" y="86"/>
                    </a:lnTo>
                    <a:lnTo>
                      <a:pt x="754" y="92"/>
                    </a:lnTo>
                    <a:lnTo>
                      <a:pt x="748" y="92"/>
                    </a:lnTo>
                    <a:lnTo>
                      <a:pt x="754" y="92"/>
                    </a:lnTo>
                    <a:lnTo>
                      <a:pt x="748" y="92"/>
                    </a:lnTo>
                    <a:lnTo>
                      <a:pt x="748" y="98"/>
                    </a:lnTo>
                    <a:lnTo>
                      <a:pt x="754" y="98"/>
                    </a:lnTo>
                    <a:lnTo>
                      <a:pt x="760" y="98"/>
                    </a:lnTo>
                    <a:lnTo>
                      <a:pt x="760" y="104"/>
                    </a:lnTo>
                    <a:lnTo>
                      <a:pt x="766" y="104"/>
                    </a:lnTo>
                    <a:lnTo>
                      <a:pt x="766" y="109"/>
                    </a:lnTo>
                    <a:lnTo>
                      <a:pt x="760" y="115"/>
                    </a:lnTo>
                    <a:lnTo>
                      <a:pt x="760" y="121"/>
                    </a:lnTo>
                    <a:lnTo>
                      <a:pt x="760" y="127"/>
                    </a:lnTo>
                    <a:lnTo>
                      <a:pt x="760" y="132"/>
                    </a:lnTo>
                    <a:lnTo>
                      <a:pt x="760" y="127"/>
                    </a:lnTo>
                    <a:lnTo>
                      <a:pt x="760" y="121"/>
                    </a:lnTo>
                    <a:lnTo>
                      <a:pt x="760" y="115"/>
                    </a:lnTo>
                    <a:lnTo>
                      <a:pt x="766" y="115"/>
                    </a:lnTo>
                    <a:lnTo>
                      <a:pt x="766" y="109"/>
                    </a:lnTo>
                    <a:lnTo>
                      <a:pt x="771" y="109"/>
                    </a:lnTo>
                    <a:lnTo>
                      <a:pt x="771" y="115"/>
                    </a:lnTo>
                    <a:lnTo>
                      <a:pt x="777" y="121"/>
                    </a:lnTo>
                    <a:lnTo>
                      <a:pt x="777" y="127"/>
                    </a:lnTo>
                    <a:lnTo>
                      <a:pt x="777" y="132"/>
                    </a:lnTo>
                    <a:lnTo>
                      <a:pt x="777" y="127"/>
                    </a:lnTo>
                    <a:lnTo>
                      <a:pt x="771" y="127"/>
                    </a:lnTo>
                    <a:lnTo>
                      <a:pt x="771" y="132"/>
                    </a:lnTo>
                    <a:lnTo>
                      <a:pt x="777" y="132"/>
                    </a:lnTo>
                    <a:lnTo>
                      <a:pt x="771" y="132"/>
                    </a:lnTo>
                    <a:lnTo>
                      <a:pt x="777" y="132"/>
                    </a:lnTo>
                    <a:lnTo>
                      <a:pt x="783" y="132"/>
                    </a:lnTo>
                    <a:lnTo>
                      <a:pt x="783" y="138"/>
                    </a:lnTo>
                    <a:lnTo>
                      <a:pt x="783" y="144"/>
                    </a:lnTo>
                    <a:lnTo>
                      <a:pt x="777" y="144"/>
                    </a:lnTo>
                    <a:lnTo>
                      <a:pt x="783" y="144"/>
                    </a:lnTo>
                    <a:lnTo>
                      <a:pt x="777" y="144"/>
                    </a:lnTo>
                    <a:lnTo>
                      <a:pt x="783" y="144"/>
                    </a:lnTo>
                    <a:lnTo>
                      <a:pt x="783" y="138"/>
                    </a:lnTo>
                    <a:lnTo>
                      <a:pt x="789" y="138"/>
                    </a:lnTo>
                    <a:lnTo>
                      <a:pt x="783" y="138"/>
                    </a:lnTo>
                    <a:lnTo>
                      <a:pt x="783" y="132"/>
                    </a:lnTo>
                    <a:lnTo>
                      <a:pt x="789" y="132"/>
                    </a:lnTo>
                    <a:lnTo>
                      <a:pt x="789" y="138"/>
                    </a:lnTo>
                    <a:lnTo>
                      <a:pt x="789" y="132"/>
                    </a:lnTo>
                    <a:lnTo>
                      <a:pt x="789" y="138"/>
                    </a:lnTo>
                    <a:lnTo>
                      <a:pt x="794" y="138"/>
                    </a:lnTo>
                    <a:lnTo>
                      <a:pt x="794" y="132"/>
                    </a:lnTo>
                    <a:lnTo>
                      <a:pt x="789" y="132"/>
                    </a:lnTo>
                    <a:lnTo>
                      <a:pt x="783" y="132"/>
                    </a:lnTo>
                    <a:lnTo>
                      <a:pt x="783" y="127"/>
                    </a:lnTo>
                    <a:lnTo>
                      <a:pt x="789" y="127"/>
                    </a:lnTo>
                    <a:lnTo>
                      <a:pt x="789" y="132"/>
                    </a:lnTo>
                    <a:lnTo>
                      <a:pt x="794" y="127"/>
                    </a:lnTo>
                    <a:lnTo>
                      <a:pt x="794" y="132"/>
                    </a:lnTo>
                    <a:lnTo>
                      <a:pt x="794" y="138"/>
                    </a:lnTo>
                    <a:lnTo>
                      <a:pt x="794" y="144"/>
                    </a:lnTo>
                    <a:lnTo>
                      <a:pt x="794" y="150"/>
                    </a:lnTo>
                    <a:lnTo>
                      <a:pt x="800" y="150"/>
                    </a:lnTo>
                    <a:lnTo>
                      <a:pt x="800" y="155"/>
                    </a:lnTo>
                    <a:lnTo>
                      <a:pt x="800" y="161"/>
                    </a:lnTo>
                    <a:lnTo>
                      <a:pt x="800" y="155"/>
                    </a:lnTo>
                    <a:lnTo>
                      <a:pt x="800" y="150"/>
                    </a:lnTo>
                    <a:lnTo>
                      <a:pt x="806" y="150"/>
                    </a:lnTo>
                    <a:lnTo>
                      <a:pt x="806" y="155"/>
                    </a:lnTo>
                    <a:lnTo>
                      <a:pt x="806" y="150"/>
                    </a:lnTo>
                    <a:lnTo>
                      <a:pt x="806" y="155"/>
                    </a:lnTo>
                    <a:lnTo>
                      <a:pt x="806" y="161"/>
                    </a:lnTo>
                    <a:lnTo>
                      <a:pt x="806" y="167"/>
                    </a:lnTo>
                    <a:lnTo>
                      <a:pt x="806" y="173"/>
                    </a:lnTo>
                    <a:lnTo>
                      <a:pt x="806" y="178"/>
                    </a:lnTo>
                    <a:lnTo>
                      <a:pt x="806" y="184"/>
                    </a:lnTo>
                    <a:lnTo>
                      <a:pt x="800" y="184"/>
                    </a:lnTo>
                    <a:lnTo>
                      <a:pt x="800" y="190"/>
                    </a:lnTo>
                    <a:lnTo>
                      <a:pt x="800" y="184"/>
                    </a:lnTo>
                    <a:lnTo>
                      <a:pt x="800" y="178"/>
                    </a:lnTo>
                    <a:lnTo>
                      <a:pt x="794" y="173"/>
                    </a:lnTo>
                    <a:lnTo>
                      <a:pt x="794" y="178"/>
                    </a:lnTo>
                    <a:lnTo>
                      <a:pt x="794" y="173"/>
                    </a:lnTo>
                    <a:lnTo>
                      <a:pt x="794" y="178"/>
                    </a:lnTo>
                    <a:lnTo>
                      <a:pt x="789" y="178"/>
                    </a:lnTo>
                    <a:lnTo>
                      <a:pt x="789" y="173"/>
                    </a:lnTo>
                    <a:lnTo>
                      <a:pt x="783" y="173"/>
                    </a:lnTo>
                    <a:lnTo>
                      <a:pt x="783" y="167"/>
                    </a:lnTo>
                    <a:lnTo>
                      <a:pt x="777" y="167"/>
                    </a:lnTo>
                    <a:lnTo>
                      <a:pt x="777" y="161"/>
                    </a:lnTo>
                    <a:lnTo>
                      <a:pt x="771" y="161"/>
                    </a:lnTo>
                    <a:lnTo>
                      <a:pt x="771" y="167"/>
                    </a:lnTo>
                    <a:lnTo>
                      <a:pt x="771" y="161"/>
                    </a:lnTo>
                    <a:lnTo>
                      <a:pt x="777" y="167"/>
                    </a:lnTo>
                    <a:lnTo>
                      <a:pt x="783" y="167"/>
                    </a:lnTo>
                    <a:lnTo>
                      <a:pt x="783" y="173"/>
                    </a:lnTo>
                    <a:lnTo>
                      <a:pt x="783" y="178"/>
                    </a:lnTo>
                    <a:lnTo>
                      <a:pt x="783" y="173"/>
                    </a:lnTo>
                    <a:lnTo>
                      <a:pt x="777" y="173"/>
                    </a:lnTo>
                    <a:lnTo>
                      <a:pt x="777" y="178"/>
                    </a:lnTo>
                    <a:lnTo>
                      <a:pt x="783" y="178"/>
                    </a:lnTo>
                    <a:lnTo>
                      <a:pt x="789" y="184"/>
                    </a:lnTo>
                    <a:lnTo>
                      <a:pt x="783" y="184"/>
                    </a:lnTo>
                    <a:lnTo>
                      <a:pt x="789" y="184"/>
                    </a:lnTo>
                    <a:lnTo>
                      <a:pt x="783" y="184"/>
                    </a:lnTo>
                    <a:lnTo>
                      <a:pt x="783" y="190"/>
                    </a:lnTo>
                    <a:lnTo>
                      <a:pt x="789" y="190"/>
                    </a:lnTo>
                    <a:lnTo>
                      <a:pt x="789" y="184"/>
                    </a:lnTo>
                    <a:lnTo>
                      <a:pt x="789" y="178"/>
                    </a:lnTo>
                    <a:lnTo>
                      <a:pt x="794" y="178"/>
                    </a:lnTo>
                    <a:lnTo>
                      <a:pt x="794" y="184"/>
                    </a:lnTo>
                    <a:lnTo>
                      <a:pt x="794" y="190"/>
                    </a:lnTo>
                    <a:lnTo>
                      <a:pt x="800" y="190"/>
                    </a:lnTo>
                    <a:lnTo>
                      <a:pt x="806" y="190"/>
                    </a:lnTo>
                    <a:lnTo>
                      <a:pt x="806" y="196"/>
                    </a:lnTo>
                    <a:lnTo>
                      <a:pt x="806" y="201"/>
                    </a:lnTo>
                    <a:lnTo>
                      <a:pt x="806" y="196"/>
                    </a:lnTo>
                    <a:lnTo>
                      <a:pt x="806" y="201"/>
                    </a:lnTo>
                    <a:lnTo>
                      <a:pt x="800" y="201"/>
                    </a:lnTo>
                    <a:lnTo>
                      <a:pt x="806" y="201"/>
                    </a:lnTo>
                    <a:lnTo>
                      <a:pt x="806" y="207"/>
                    </a:lnTo>
                    <a:lnTo>
                      <a:pt x="806" y="213"/>
                    </a:lnTo>
                    <a:lnTo>
                      <a:pt x="806" y="219"/>
                    </a:lnTo>
                    <a:lnTo>
                      <a:pt x="800" y="219"/>
                    </a:lnTo>
                    <a:lnTo>
                      <a:pt x="800" y="224"/>
                    </a:lnTo>
                    <a:lnTo>
                      <a:pt x="794" y="230"/>
                    </a:lnTo>
                    <a:lnTo>
                      <a:pt x="794" y="236"/>
                    </a:lnTo>
                    <a:lnTo>
                      <a:pt x="789" y="236"/>
                    </a:lnTo>
                    <a:lnTo>
                      <a:pt x="794" y="236"/>
                    </a:lnTo>
                    <a:lnTo>
                      <a:pt x="789" y="236"/>
                    </a:lnTo>
                    <a:lnTo>
                      <a:pt x="789" y="242"/>
                    </a:lnTo>
                    <a:lnTo>
                      <a:pt x="783" y="247"/>
                    </a:lnTo>
                    <a:lnTo>
                      <a:pt x="783" y="242"/>
                    </a:lnTo>
                    <a:lnTo>
                      <a:pt x="783" y="247"/>
                    </a:lnTo>
                    <a:lnTo>
                      <a:pt x="777" y="247"/>
                    </a:lnTo>
                    <a:lnTo>
                      <a:pt x="777" y="253"/>
                    </a:lnTo>
                    <a:lnTo>
                      <a:pt x="771" y="259"/>
                    </a:lnTo>
                    <a:lnTo>
                      <a:pt x="771" y="265"/>
                    </a:lnTo>
                    <a:lnTo>
                      <a:pt x="771" y="270"/>
                    </a:lnTo>
                    <a:lnTo>
                      <a:pt x="766" y="270"/>
                    </a:lnTo>
                    <a:lnTo>
                      <a:pt x="766" y="265"/>
                    </a:lnTo>
                    <a:lnTo>
                      <a:pt x="760" y="265"/>
                    </a:lnTo>
                    <a:lnTo>
                      <a:pt x="760" y="270"/>
                    </a:lnTo>
                    <a:lnTo>
                      <a:pt x="754" y="270"/>
                    </a:lnTo>
                    <a:lnTo>
                      <a:pt x="754" y="276"/>
                    </a:lnTo>
                    <a:lnTo>
                      <a:pt x="754" y="282"/>
                    </a:lnTo>
                    <a:lnTo>
                      <a:pt x="748" y="282"/>
                    </a:lnTo>
                    <a:lnTo>
                      <a:pt x="743" y="288"/>
                    </a:lnTo>
                    <a:lnTo>
                      <a:pt x="737" y="288"/>
                    </a:lnTo>
                    <a:lnTo>
                      <a:pt x="737" y="282"/>
                    </a:lnTo>
                    <a:lnTo>
                      <a:pt x="737" y="288"/>
                    </a:lnTo>
                    <a:lnTo>
                      <a:pt x="731" y="288"/>
                    </a:lnTo>
                    <a:lnTo>
                      <a:pt x="737" y="288"/>
                    </a:lnTo>
                    <a:lnTo>
                      <a:pt x="737" y="293"/>
                    </a:lnTo>
                    <a:lnTo>
                      <a:pt x="731" y="299"/>
                    </a:lnTo>
                    <a:lnTo>
                      <a:pt x="731" y="293"/>
                    </a:lnTo>
                    <a:lnTo>
                      <a:pt x="731" y="299"/>
                    </a:lnTo>
                    <a:lnTo>
                      <a:pt x="725" y="299"/>
                    </a:lnTo>
                    <a:lnTo>
                      <a:pt x="725" y="305"/>
                    </a:lnTo>
                    <a:lnTo>
                      <a:pt x="725" y="299"/>
                    </a:lnTo>
                    <a:lnTo>
                      <a:pt x="720" y="299"/>
                    </a:lnTo>
                    <a:lnTo>
                      <a:pt x="720" y="305"/>
                    </a:lnTo>
                    <a:lnTo>
                      <a:pt x="720" y="299"/>
                    </a:lnTo>
                    <a:lnTo>
                      <a:pt x="720" y="305"/>
                    </a:lnTo>
                    <a:lnTo>
                      <a:pt x="714" y="305"/>
                    </a:lnTo>
                    <a:lnTo>
                      <a:pt x="720" y="305"/>
                    </a:lnTo>
                    <a:lnTo>
                      <a:pt x="725" y="305"/>
                    </a:lnTo>
                    <a:lnTo>
                      <a:pt x="725" y="299"/>
                    </a:lnTo>
                    <a:lnTo>
                      <a:pt x="725" y="305"/>
                    </a:lnTo>
                    <a:lnTo>
                      <a:pt x="731" y="305"/>
                    </a:lnTo>
                    <a:lnTo>
                      <a:pt x="731" y="311"/>
                    </a:lnTo>
                    <a:lnTo>
                      <a:pt x="725" y="311"/>
                    </a:lnTo>
                    <a:lnTo>
                      <a:pt x="725" y="316"/>
                    </a:lnTo>
                    <a:lnTo>
                      <a:pt x="720" y="316"/>
                    </a:lnTo>
                    <a:lnTo>
                      <a:pt x="720" y="322"/>
                    </a:lnTo>
                    <a:lnTo>
                      <a:pt x="714" y="322"/>
                    </a:lnTo>
                    <a:lnTo>
                      <a:pt x="708" y="328"/>
                    </a:lnTo>
                    <a:lnTo>
                      <a:pt x="708" y="334"/>
                    </a:lnTo>
                    <a:lnTo>
                      <a:pt x="702" y="334"/>
                    </a:lnTo>
                    <a:lnTo>
                      <a:pt x="702" y="340"/>
                    </a:lnTo>
                    <a:lnTo>
                      <a:pt x="702" y="345"/>
                    </a:lnTo>
                    <a:lnTo>
                      <a:pt x="696" y="345"/>
                    </a:lnTo>
                    <a:lnTo>
                      <a:pt x="696" y="351"/>
                    </a:lnTo>
                    <a:lnTo>
                      <a:pt x="696" y="345"/>
                    </a:lnTo>
                    <a:lnTo>
                      <a:pt x="691" y="345"/>
                    </a:lnTo>
                    <a:lnTo>
                      <a:pt x="696" y="345"/>
                    </a:lnTo>
                    <a:lnTo>
                      <a:pt x="696" y="351"/>
                    </a:lnTo>
                    <a:lnTo>
                      <a:pt x="696" y="357"/>
                    </a:lnTo>
                    <a:lnTo>
                      <a:pt x="691" y="357"/>
                    </a:lnTo>
                    <a:lnTo>
                      <a:pt x="691" y="363"/>
                    </a:lnTo>
                    <a:lnTo>
                      <a:pt x="685" y="363"/>
                    </a:lnTo>
                    <a:lnTo>
                      <a:pt x="679" y="363"/>
                    </a:lnTo>
                    <a:lnTo>
                      <a:pt x="673" y="363"/>
                    </a:lnTo>
                    <a:lnTo>
                      <a:pt x="673" y="368"/>
                    </a:lnTo>
                    <a:lnTo>
                      <a:pt x="668" y="368"/>
                    </a:lnTo>
                    <a:lnTo>
                      <a:pt x="668" y="363"/>
                    </a:lnTo>
                    <a:lnTo>
                      <a:pt x="668" y="368"/>
                    </a:lnTo>
                    <a:lnTo>
                      <a:pt x="662" y="368"/>
                    </a:lnTo>
                    <a:lnTo>
                      <a:pt x="662" y="363"/>
                    </a:lnTo>
                    <a:lnTo>
                      <a:pt x="656" y="363"/>
                    </a:lnTo>
                    <a:lnTo>
                      <a:pt x="650" y="363"/>
                    </a:lnTo>
                    <a:lnTo>
                      <a:pt x="645" y="363"/>
                    </a:lnTo>
                    <a:lnTo>
                      <a:pt x="639" y="363"/>
                    </a:lnTo>
                    <a:lnTo>
                      <a:pt x="645" y="368"/>
                    </a:lnTo>
                    <a:lnTo>
                      <a:pt x="650" y="368"/>
                    </a:lnTo>
                    <a:lnTo>
                      <a:pt x="656" y="368"/>
                    </a:lnTo>
                    <a:lnTo>
                      <a:pt x="662" y="368"/>
                    </a:lnTo>
                    <a:lnTo>
                      <a:pt x="662" y="374"/>
                    </a:lnTo>
                    <a:lnTo>
                      <a:pt x="662" y="380"/>
                    </a:lnTo>
                    <a:lnTo>
                      <a:pt x="656" y="380"/>
                    </a:lnTo>
                    <a:lnTo>
                      <a:pt x="656" y="386"/>
                    </a:lnTo>
                    <a:lnTo>
                      <a:pt x="656" y="391"/>
                    </a:lnTo>
                    <a:lnTo>
                      <a:pt x="650" y="391"/>
                    </a:lnTo>
                    <a:lnTo>
                      <a:pt x="645" y="391"/>
                    </a:lnTo>
                    <a:lnTo>
                      <a:pt x="639" y="397"/>
                    </a:lnTo>
                    <a:lnTo>
                      <a:pt x="639" y="403"/>
                    </a:lnTo>
                    <a:lnTo>
                      <a:pt x="639" y="409"/>
                    </a:lnTo>
                    <a:lnTo>
                      <a:pt x="639" y="403"/>
                    </a:lnTo>
                    <a:lnTo>
                      <a:pt x="639" y="409"/>
                    </a:lnTo>
                    <a:lnTo>
                      <a:pt x="633" y="409"/>
                    </a:lnTo>
                    <a:lnTo>
                      <a:pt x="633" y="414"/>
                    </a:lnTo>
                    <a:lnTo>
                      <a:pt x="633" y="420"/>
                    </a:lnTo>
                    <a:lnTo>
                      <a:pt x="633" y="426"/>
                    </a:lnTo>
                    <a:lnTo>
                      <a:pt x="627" y="432"/>
                    </a:lnTo>
                    <a:lnTo>
                      <a:pt x="622" y="437"/>
                    </a:lnTo>
                    <a:lnTo>
                      <a:pt x="616" y="437"/>
                    </a:lnTo>
                    <a:lnTo>
                      <a:pt x="622" y="443"/>
                    </a:lnTo>
                    <a:lnTo>
                      <a:pt x="627" y="443"/>
                    </a:lnTo>
                    <a:lnTo>
                      <a:pt x="627" y="437"/>
                    </a:lnTo>
                    <a:lnTo>
                      <a:pt x="633" y="437"/>
                    </a:lnTo>
                    <a:lnTo>
                      <a:pt x="633" y="432"/>
                    </a:lnTo>
                    <a:lnTo>
                      <a:pt x="639" y="432"/>
                    </a:lnTo>
                    <a:lnTo>
                      <a:pt x="633" y="432"/>
                    </a:lnTo>
                    <a:lnTo>
                      <a:pt x="639" y="426"/>
                    </a:lnTo>
                    <a:lnTo>
                      <a:pt x="645" y="420"/>
                    </a:lnTo>
                    <a:lnTo>
                      <a:pt x="645" y="414"/>
                    </a:lnTo>
                    <a:lnTo>
                      <a:pt x="639" y="409"/>
                    </a:lnTo>
                    <a:lnTo>
                      <a:pt x="645" y="409"/>
                    </a:lnTo>
                    <a:lnTo>
                      <a:pt x="645" y="403"/>
                    </a:lnTo>
                    <a:lnTo>
                      <a:pt x="650" y="403"/>
                    </a:lnTo>
                    <a:lnTo>
                      <a:pt x="650" y="409"/>
                    </a:lnTo>
                    <a:lnTo>
                      <a:pt x="656" y="409"/>
                    </a:lnTo>
                    <a:lnTo>
                      <a:pt x="662" y="409"/>
                    </a:lnTo>
                    <a:lnTo>
                      <a:pt x="668" y="403"/>
                    </a:lnTo>
                    <a:lnTo>
                      <a:pt x="668" y="409"/>
                    </a:lnTo>
                    <a:lnTo>
                      <a:pt x="673" y="409"/>
                    </a:lnTo>
                    <a:lnTo>
                      <a:pt x="679" y="409"/>
                    </a:lnTo>
                    <a:lnTo>
                      <a:pt x="685" y="403"/>
                    </a:lnTo>
                    <a:lnTo>
                      <a:pt x="685" y="397"/>
                    </a:lnTo>
                    <a:lnTo>
                      <a:pt x="691" y="397"/>
                    </a:lnTo>
                    <a:lnTo>
                      <a:pt x="691" y="403"/>
                    </a:lnTo>
                    <a:lnTo>
                      <a:pt x="691" y="409"/>
                    </a:lnTo>
                    <a:lnTo>
                      <a:pt x="696" y="409"/>
                    </a:lnTo>
                    <a:lnTo>
                      <a:pt x="702" y="409"/>
                    </a:lnTo>
                    <a:lnTo>
                      <a:pt x="696" y="409"/>
                    </a:lnTo>
                    <a:lnTo>
                      <a:pt x="696" y="403"/>
                    </a:lnTo>
                    <a:lnTo>
                      <a:pt x="696" y="397"/>
                    </a:lnTo>
                    <a:lnTo>
                      <a:pt x="702" y="397"/>
                    </a:lnTo>
                    <a:lnTo>
                      <a:pt x="696" y="397"/>
                    </a:lnTo>
                    <a:lnTo>
                      <a:pt x="691" y="397"/>
                    </a:lnTo>
                    <a:lnTo>
                      <a:pt x="691" y="391"/>
                    </a:lnTo>
                    <a:lnTo>
                      <a:pt x="696" y="391"/>
                    </a:lnTo>
                    <a:lnTo>
                      <a:pt x="702" y="391"/>
                    </a:lnTo>
                    <a:lnTo>
                      <a:pt x="708" y="386"/>
                    </a:lnTo>
                    <a:lnTo>
                      <a:pt x="714" y="386"/>
                    </a:lnTo>
                    <a:lnTo>
                      <a:pt x="720" y="386"/>
                    </a:lnTo>
                    <a:lnTo>
                      <a:pt x="720" y="380"/>
                    </a:lnTo>
                    <a:lnTo>
                      <a:pt x="714" y="380"/>
                    </a:lnTo>
                    <a:lnTo>
                      <a:pt x="720" y="380"/>
                    </a:lnTo>
                    <a:lnTo>
                      <a:pt x="714" y="380"/>
                    </a:lnTo>
                    <a:lnTo>
                      <a:pt x="720" y="380"/>
                    </a:lnTo>
                    <a:lnTo>
                      <a:pt x="720" y="386"/>
                    </a:lnTo>
                    <a:lnTo>
                      <a:pt x="720" y="380"/>
                    </a:lnTo>
                    <a:lnTo>
                      <a:pt x="725" y="380"/>
                    </a:lnTo>
                    <a:lnTo>
                      <a:pt x="720" y="380"/>
                    </a:lnTo>
                    <a:lnTo>
                      <a:pt x="725" y="380"/>
                    </a:lnTo>
                    <a:lnTo>
                      <a:pt x="731" y="380"/>
                    </a:lnTo>
                    <a:lnTo>
                      <a:pt x="731" y="374"/>
                    </a:lnTo>
                    <a:lnTo>
                      <a:pt x="737" y="374"/>
                    </a:lnTo>
                    <a:lnTo>
                      <a:pt x="737" y="368"/>
                    </a:lnTo>
                    <a:lnTo>
                      <a:pt x="743" y="368"/>
                    </a:lnTo>
                    <a:lnTo>
                      <a:pt x="743" y="363"/>
                    </a:lnTo>
                    <a:lnTo>
                      <a:pt x="748" y="363"/>
                    </a:lnTo>
                    <a:lnTo>
                      <a:pt x="748" y="357"/>
                    </a:lnTo>
                    <a:lnTo>
                      <a:pt x="754" y="357"/>
                    </a:lnTo>
                    <a:lnTo>
                      <a:pt x="754" y="351"/>
                    </a:lnTo>
                    <a:lnTo>
                      <a:pt x="754" y="357"/>
                    </a:lnTo>
                    <a:lnTo>
                      <a:pt x="760" y="357"/>
                    </a:lnTo>
                    <a:lnTo>
                      <a:pt x="766" y="357"/>
                    </a:lnTo>
                    <a:lnTo>
                      <a:pt x="766" y="363"/>
                    </a:lnTo>
                    <a:lnTo>
                      <a:pt x="760" y="363"/>
                    </a:lnTo>
                    <a:lnTo>
                      <a:pt x="760" y="368"/>
                    </a:lnTo>
                    <a:lnTo>
                      <a:pt x="760" y="363"/>
                    </a:lnTo>
                    <a:lnTo>
                      <a:pt x="754" y="363"/>
                    </a:lnTo>
                    <a:lnTo>
                      <a:pt x="754" y="368"/>
                    </a:lnTo>
                    <a:lnTo>
                      <a:pt x="754" y="374"/>
                    </a:lnTo>
                    <a:lnTo>
                      <a:pt x="748" y="374"/>
                    </a:lnTo>
                    <a:lnTo>
                      <a:pt x="748" y="380"/>
                    </a:lnTo>
                    <a:lnTo>
                      <a:pt x="743" y="380"/>
                    </a:lnTo>
                    <a:lnTo>
                      <a:pt x="737" y="380"/>
                    </a:lnTo>
                    <a:lnTo>
                      <a:pt x="737" y="386"/>
                    </a:lnTo>
                    <a:lnTo>
                      <a:pt x="743" y="386"/>
                    </a:lnTo>
                    <a:lnTo>
                      <a:pt x="748" y="386"/>
                    </a:lnTo>
                    <a:lnTo>
                      <a:pt x="748" y="391"/>
                    </a:lnTo>
                    <a:lnTo>
                      <a:pt x="748" y="397"/>
                    </a:lnTo>
                    <a:lnTo>
                      <a:pt x="743" y="397"/>
                    </a:lnTo>
                    <a:lnTo>
                      <a:pt x="743" y="403"/>
                    </a:lnTo>
                    <a:lnTo>
                      <a:pt x="748" y="403"/>
                    </a:lnTo>
                    <a:lnTo>
                      <a:pt x="754" y="403"/>
                    </a:lnTo>
                    <a:lnTo>
                      <a:pt x="760" y="403"/>
                    </a:lnTo>
                    <a:lnTo>
                      <a:pt x="754" y="403"/>
                    </a:lnTo>
                    <a:lnTo>
                      <a:pt x="754" y="409"/>
                    </a:lnTo>
                    <a:lnTo>
                      <a:pt x="760" y="409"/>
                    </a:lnTo>
                    <a:lnTo>
                      <a:pt x="760" y="414"/>
                    </a:lnTo>
                    <a:lnTo>
                      <a:pt x="754" y="414"/>
                    </a:lnTo>
                    <a:lnTo>
                      <a:pt x="754" y="420"/>
                    </a:lnTo>
                    <a:lnTo>
                      <a:pt x="760" y="420"/>
                    </a:lnTo>
                    <a:lnTo>
                      <a:pt x="754" y="420"/>
                    </a:lnTo>
                    <a:lnTo>
                      <a:pt x="754" y="426"/>
                    </a:lnTo>
                    <a:lnTo>
                      <a:pt x="754" y="432"/>
                    </a:lnTo>
                    <a:lnTo>
                      <a:pt x="754" y="437"/>
                    </a:lnTo>
                    <a:lnTo>
                      <a:pt x="754" y="443"/>
                    </a:lnTo>
                    <a:lnTo>
                      <a:pt x="760" y="443"/>
                    </a:lnTo>
                    <a:lnTo>
                      <a:pt x="760" y="449"/>
                    </a:lnTo>
                    <a:lnTo>
                      <a:pt x="766" y="449"/>
                    </a:lnTo>
                    <a:lnTo>
                      <a:pt x="771" y="449"/>
                    </a:lnTo>
                    <a:lnTo>
                      <a:pt x="771" y="455"/>
                    </a:lnTo>
                    <a:lnTo>
                      <a:pt x="771" y="460"/>
                    </a:lnTo>
                    <a:lnTo>
                      <a:pt x="766" y="460"/>
                    </a:lnTo>
                    <a:lnTo>
                      <a:pt x="766" y="466"/>
                    </a:lnTo>
                    <a:lnTo>
                      <a:pt x="771" y="466"/>
                    </a:lnTo>
                    <a:lnTo>
                      <a:pt x="771" y="472"/>
                    </a:lnTo>
                    <a:lnTo>
                      <a:pt x="777" y="472"/>
                    </a:lnTo>
                    <a:lnTo>
                      <a:pt x="783" y="472"/>
                    </a:lnTo>
                    <a:lnTo>
                      <a:pt x="783" y="478"/>
                    </a:lnTo>
                    <a:lnTo>
                      <a:pt x="783" y="483"/>
                    </a:lnTo>
                    <a:lnTo>
                      <a:pt x="789" y="483"/>
                    </a:lnTo>
                    <a:lnTo>
                      <a:pt x="794" y="483"/>
                    </a:lnTo>
                    <a:lnTo>
                      <a:pt x="794" y="489"/>
                    </a:lnTo>
                    <a:lnTo>
                      <a:pt x="794" y="495"/>
                    </a:lnTo>
                    <a:lnTo>
                      <a:pt x="800" y="547"/>
                    </a:lnTo>
                    <a:lnTo>
                      <a:pt x="806" y="547"/>
                    </a:lnTo>
                    <a:lnTo>
                      <a:pt x="806" y="552"/>
                    </a:lnTo>
                    <a:lnTo>
                      <a:pt x="812" y="552"/>
                    </a:lnTo>
                    <a:lnTo>
                      <a:pt x="812" y="558"/>
                    </a:lnTo>
                    <a:lnTo>
                      <a:pt x="817" y="552"/>
                    </a:lnTo>
                    <a:lnTo>
                      <a:pt x="817" y="558"/>
                    </a:lnTo>
                    <a:lnTo>
                      <a:pt x="817" y="564"/>
                    </a:lnTo>
                    <a:lnTo>
                      <a:pt x="817" y="570"/>
                    </a:lnTo>
                    <a:lnTo>
                      <a:pt x="812" y="575"/>
                    </a:lnTo>
                    <a:lnTo>
                      <a:pt x="812" y="581"/>
                    </a:lnTo>
                    <a:lnTo>
                      <a:pt x="806" y="581"/>
                    </a:lnTo>
                    <a:lnTo>
                      <a:pt x="806" y="575"/>
                    </a:lnTo>
                    <a:lnTo>
                      <a:pt x="800" y="575"/>
                    </a:lnTo>
                    <a:lnTo>
                      <a:pt x="800" y="581"/>
                    </a:lnTo>
                    <a:lnTo>
                      <a:pt x="794" y="581"/>
                    </a:lnTo>
                    <a:lnTo>
                      <a:pt x="794" y="587"/>
                    </a:lnTo>
                    <a:lnTo>
                      <a:pt x="789" y="587"/>
                    </a:lnTo>
                    <a:lnTo>
                      <a:pt x="789" y="593"/>
                    </a:lnTo>
                    <a:lnTo>
                      <a:pt x="783" y="593"/>
                    </a:lnTo>
                    <a:lnTo>
                      <a:pt x="777" y="593"/>
                    </a:lnTo>
                    <a:lnTo>
                      <a:pt x="777" y="598"/>
                    </a:lnTo>
                    <a:lnTo>
                      <a:pt x="771" y="598"/>
                    </a:lnTo>
                    <a:lnTo>
                      <a:pt x="766" y="598"/>
                    </a:lnTo>
                    <a:lnTo>
                      <a:pt x="766" y="604"/>
                    </a:lnTo>
                    <a:lnTo>
                      <a:pt x="760" y="610"/>
                    </a:lnTo>
                    <a:lnTo>
                      <a:pt x="754" y="610"/>
                    </a:lnTo>
                    <a:lnTo>
                      <a:pt x="754" y="616"/>
                    </a:lnTo>
                    <a:lnTo>
                      <a:pt x="754" y="622"/>
                    </a:lnTo>
                    <a:lnTo>
                      <a:pt x="754" y="627"/>
                    </a:lnTo>
                    <a:lnTo>
                      <a:pt x="760" y="633"/>
                    </a:lnTo>
                    <a:lnTo>
                      <a:pt x="754" y="633"/>
                    </a:lnTo>
                    <a:lnTo>
                      <a:pt x="748" y="633"/>
                    </a:lnTo>
                    <a:lnTo>
                      <a:pt x="748" y="639"/>
                    </a:lnTo>
                    <a:lnTo>
                      <a:pt x="743" y="639"/>
                    </a:lnTo>
                    <a:lnTo>
                      <a:pt x="737" y="639"/>
                    </a:lnTo>
                    <a:lnTo>
                      <a:pt x="743" y="639"/>
                    </a:lnTo>
                    <a:lnTo>
                      <a:pt x="743" y="645"/>
                    </a:lnTo>
                    <a:lnTo>
                      <a:pt x="737" y="650"/>
                    </a:lnTo>
                    <a:lnTo>
                      <a:pt x="731" y="650"/>
                    </a:lnTo>
                    <a:lnTo>
                      <a:pt x="731" y="656"/>
                    </a:lnTo>
                    <a:lnTo>
                      <a:pt x="737" y="656"/>
                    </a:lnTo>
                    <a:lnTo>
                      <a:pt x="737" y="662"/>
                    </a:lnTo>
                    <a:lnTo>
                      <a:pt x="737" y="668"/>
                    </a:lnTo>
                    <a:lnTo>
                      <a:pt x="743" y="668"/>
                    </a:lnTo>
                    <a:lnTo>
                      <a:pt x="737" y="673"/>
                    </a:lnTo>
                    <a:lnTo>
                      <a:pt x="737" y="679"/>
                    </a:lnTo>
                    <a:lnTo>
                      <a:pt x="737" y="685"/>
                    </a:lnTo>
                    <a:lnTo>
                      <a:pt x="731" y="685"/>
                    </a:lnTo>
                    <a:lnTo>
                      <a:pt x="731" y="691"/>
                    </a:lnTo>
                    <a:lnTo>
                      <a:pt x="725" y="691"/>
                    </a:lnTo>
                    <a:lnTo>
                      <a:pt x="725" y="685"/>
                    </a:lnTo>
                    <a:lnTo>
                      <a:pt x="720" y="685"/>
                    </a:lnTo>
                    <a:lnTo>
                      <a:pt x="714" y="685"/>
                    </a:lnTo>
                    <a:lnTo>
                      <a:pt x="708" y="685"/>
                    </a:lnTo>
                    <a:lnTo>
                      <a:pt x="702" y="685"/>
                    </a:lnTo>
                    <a:lnTo>
                      <a:pt x="696" y="685"/>
                    </a:lnTo>
                    <a:lnTo>
                      <a:pt x="696" y="691"/>
                    </a:lnTo>
                    <a:lnTo>
                      <a:pt x="696" y="696"/>
                    </a:lnTo>
                    <a:lnTo>
                      <a:pt x="691" y="696"/>
                    </a:lnTo>
                    <a:lnTo>
                      <a:pt x="685" y="696"/>
                    </a:lnTo>
                    <a:lnTo>
                      <a:pt x="685" y="702"/>
                    </a:lnTo>
                    <a:lnTo>
                      <a:pt x="673" y="702"/>
                    </a:lnTo>
                    <a:lnTo>
                      <a:pt x="673" y="708"/>
                    </a:lnTo>
                    <a:lnTo>
                      <a:pt x="668" y="708"/>
                    </a:lnTo>
                    <a:lnTo>
                      <a:pt x="662" y="708"/>
                    </a:lnTo>
                    <a:lnTo>
                      <a:pt x="656" y="708"/>
                    </a:lnTo>
                    <a:lnTo>
                      <a:pt x="650" y="708"/>
                    </a:lnTo>
                    <a:lnTo>
                      <a:pt x="650" y="714"/>
                    </a:lnTo>
                    <a:lnTo>
                      <a:pt x="645" y="708"/>
                    </a:lnTo>
                    <a:lnTo>
                      <a:pt x="645" y="714"/>
                    </a:lnTo>
                    <a:lnTo>
                      <a:pt x="639" y="714"/>
                    </a:lnTo>
                    <a:lnTo>
                      <a:pt x="633" y="714"/>
                    </a:lnTo>
                    <a:lnTo>
                      <a:pt x="633" y="719"/>
                    </a:lnTo>
                    <a:lnTo>
                      <a:pt x="633" y="725"/>
                    </a:lnTo>
                    <a:lnTo>
                      <a:pt x="627" y="725"/>
                    </a:lnTo>
                    <a:lnTo>
                      <a:pt x="622" y="725"/>
                    </a:lnTo>
                    <a:lnTo>
                      <a:pt x="622" y="719"/>
                    </a:lnTo>
                    <a:lnTo>
                      <a:pt x="616" y="719"/>
                    </a:lnTo>
                    <a:lnTo>
                      <a:pt x="610" y="719"/>
                    </a:lnTo>
                    <a:lnTo>
                      <a:pt x="604" y="714"/>
                    </a:lnTo>
                    <a:lnTo>
                      <a:pt x="604" y="719"/>
                    </a:lnTo>
                    <a:lnTo>
                      <a:pt x="599" y="719"/>
                    </a:lnTo>
                    <a:lnTo>
                      <a:pt x="599" y="714"/>
                    </a:lnTo>
                    <a:lnTo>
                      <a:pt x="593" y="714"/>
                    </a:lnTo>
                    <a:lnTo>
                      <a:pt x="593" y="719"/>
                    </a:lnTo>
                    <a:lnTo>
                      <a:pt x="593" y="725"/>
                    </a:lnTo>
                    <a:lnTo>
                      <a:pt x="587" y="725"/>
                    </a:lnTo>
                    <a:lnTo>
                      <a:pt x="581" y="725"/>
                    </a:lnTo>
                    <a:lnTo>
                      <a:pt x="581" y="731"/>
                    </a:lnTo>
                    <a:lnTo>
                      <a:pt x="576" y="731"/>
                    </a:lnTo>
                    <a:lnTo>
                      <a:pt x="576" y="725"/>
                    </a:lnTo>
                    <a:lnTo>
                      <a:pt x="570" y="725"/>
                    </a:lnTo>
                    <a:lnTo>
                      <a:pt x="570" y="719"/>
                    </a:lnTo>
                    <a:lnTo>
                      <a:pt x="564" y="719"/>
                    </a:lnTo>
                    <a:lnTo>
                      <a:pt x="558" y="719"/>
                    </a:lnTo>
                    <a:lnTo>
                      <a:pt x="553" y="725"/>
                    </a:lnTo>
                    <a:lnTo>
                      <a:pt x="547" y="725"/>
                    </a:lnTo>
                    <a:lnTo>
                      <a:pt x="547" y="719"/>
                    </a:lnTo>
                    <a:lnTo>
                      <a:pt x="541" y="719"/>
                    </a:lnTo>
                    <a:lnTo>
                      <a:pt x="535" y="719"/>
                    </a:lnTo>
                    <a:lnTo>
                      <a:pt x="535" y="714"/>
                    </a:lnTo>
                    <a:lnTo>
                      <a:pt x="530" y="714"/>
                    </a:lnTo>
                    <a:lnTo>
                      <a:pt x="530" y="708"/>
                    </a:lnTo>
                    <a:lnTo>
                      <a:pt x="524" y="708"/>
                    </a:lnTo>
                    <a:lnTo>
                      <a:pt x="524" y="702"/>
                    </a:lnTo>
                    <a:lnTo>
                      <a:pt x="518" y="702"/>
                    </a:lnTo>
                    <a:lnTo>
                      <a:pt x="512" y="702"/>
                    </a:lnTo>
                    <a:lnTo>
                      <a:pt x="512" y="708"/>
                    </a:lnTo>
                    <a:lnTo>
                      <a:pt x="512" y="702"/>
                    </a:lnTo>
                    <a:lnTo>
                      <a:pt x="507" y="702"/>
                    </a:lnTo>
                    <a:lnTo>
                      <a:pt x="501" y="702"/>
                    </a:lnTo>
                    <a:lnTo>
                      <a:pt x="495" y="702"/>
                    </a:lnTo>
                    <a:lnTo>
                      <a:pt x="495" y="696"/>
                    </a:lnTo>
                    <a:lnTo>
                      <a:pt x="489" y="696"/>
                    </a:lnTo>
                    <a:lnTo>
                      <a:pt x="489" y="702"/>
                    </a:lnTo>
                    <a:lnTo>
                      <a:pt x="484" y="70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8" name="Freeform 429"/>
              <p:cNvSpPr>
                <a:spLocks/>
              </p:cNvSpPr>
              <p:nvPr/>
            </p:nvSpPr>
            <p:spPr bwMode="auto">
              <a:xfrm>
                <a:off x="2462" y="1478"/>
                <a:ext cx="599" cy="489"/>
              </a:xfrm>
              <a:custGeom>
                <a:avLst/>
                <a:gdLst>
                  <a:gd name="T0" fmla="*/ 599 w 599"/>
                  <a:gd name="T1" fmla="*/ 334 h 489"/>
                  <a:gd name="T2" fmla="*/ 570 w 599"/>
                  <a:gd name="T3" fmla="*/ 316 h 489"/>
                  <a:gd name="T4" fmla="*/ 541 w 599"/>
                  <a:gd name="T5" fmla="*/ 328 h 489"/>
                  <a:gd name="T6" fmla="*/ 501 w 599"/>
                  <a:gd name="T7" fmla="*/ 334 h 489"/>
                  <a:gd name="T8" fmla="*/ 478 w 599"/>
                  <a:gd name="T9" fmla="*/ 351 h 489"/>
                  <a:gd name="T10" fmla="*/ 437 w 599"/>
                  <a:gd name="T11" fmla="*/ 368 h 489"/>
                  <a:gd name="T12" fmla="*/ 420 w 599"/>
                  <a:gd name="T13" fmla="*/ 391 h 489"/>
                  <a:gd name="T14" fmla="*/ 403 w 599"/>
                  <a:gd name="T15" fmla="*/ 420 h 489"/>
                  <a:gd name="T16" fmla="*/ 368 w 599"/>
                  <a:gd name="T17" fmla="*/ 420 h 489"/>
                  <a:gd name="T18" fmla="*/ 340 w 599"/>
                  <a:gd name="T19" fmla="*/ 454 h 489"/>
                  <a:gd name="T20" fmla="*/ 317 w 599"/>
                  <a:gd name="T21" fmla="*/ 483 h 489"/>
                  <a:gd name="T22" fmla="*/ 271 w 599"/>
                  <a:gd name="T23" fmla="*/ 477 h 489"/>
                  <a:gd name="T24" fmla="*/ 230 w 599"/>
                  <a:gd name="T25" fmla="*/ 477 h 489"/>
                  <a:gd name="T26" fmla="*/ 201 w 599"/>
                  <a:gd name="T27" fmla="*/ 472 h 489"/>
                  <a:gd name="T28" fmla="*/ 150 w 599"/>
                  <a:gd name="T29" fmla="*/ 403 h 489"/>
                  <a:gd name="T30" fmla="*/ 132 w 599"/>
                  <a:gd name="T31" fmla="*/ 420 h 489"/>
                  <a:gd name="T32" fmla="*/ 121 w 599"/>
                  <a:gd name="T33" fmla="*/ 437 h 489"/>
                  <a:gd name="T34" fmla="*/ 104 w 599"/>
                  <a:gd name="T35" fmla="*/ 460 h 489"/>
                  <a:gd name="T36" fmla="*/ 92 w 599"/>
                  <a:gd name="T37" fmla="*/ 431 h 489"/>
                  <a:gd name="T38" fmla="*/ 86 w 599"/>
                  <a:gd name="T39" fmla="*/ 408 h 489"/>
                  <a:gd name="T40" fmla="*/ 75 w 599"/>
                  <a:gd name="T41" fmla="*/ 391 h 489"/>
                  <a:gd name="T42" fmla="*/ 75 w 599"/>
                  <a:gd name="T43" fmla="*/ 380 h 489"/>
                  <a:gd name="T44" fmla="*/ 75 w 599"/>
                  <a:gd name="T45" fmla="*/ 362 h 489"/>
                  <a:gd name="T46" fmla="*/ 81 w 599"/>
                  <a:gd name="T47" fmla="*/ 328 h 489"/>
                  <a:gd name="T48" fmla="*/ 75 w 599"/>
                  <a:gd name="T49" fmla="*/ 293 h 489"/>
                  <a:gd name="T50" fmla="*/ 63 w 599"/>
                  <a:gd name="T51" fmla="*/ 259 h 489"/>
                  <a:gd name="T52" fmla="*/ 40 w 599"/>
                  <a:gd name="T53" fmla="*/ 276 h 489"/>
                  <a:gd name="T54" fmla="*/ 23 w 599"/>
                  <a:gd name="T55" fmla="*/ 259 h 489"/>
                  <a:gd name="T56" fmla="*/ 12 w 599"/>
                  <a:gd name="T57" fmla="*/ 241 h 489"/>
                  <a:gd name="T58" fmla="*/ 6 w 599"/>
                  <a:gd name="T59" fmla="*/ 230 h 489"/>
                  <a:gd name="T60" fmla="*/ 0 w 599"/>
                  <a:gd name="T61" fmla="*/ 201 h 489"/>
                  <a:gd name="T62" fmla="*/ 17 w 599"/>
                  <a:gd name="T63" fmla="*/ 184 h 489"/>
                  <a:gd name="T64" fmla="*/ 40 w 599"/>
                  <a:gd name="T65" fmla="*/ 178 h 489"/>
                  <a:gd name="T66" fmla="*/ 69 w 599"/>
                  <a:gd name="T67" fmla="*/ 178 h 489"/>
                  <a:gd name="T68" fmla="*/ 69 w 599"/>
                  <a:gd name="T69" fmla="*/ 149 h 489"/>
                  <a:gd name="T70" fmla="*/ 58 w 599"/>
                  <a:gd name="T71" fmla="*/ 109 h 489"/>
                  <a:gd name="T72" fmla="*/ 58 w 599"/>
                  <a:gd name="T73" fmla="*/ 80 h 489"/>
                  <a:gd name="T74" fmla="*/ 81 w 599"/>
                  <a:gd name="T75" fmla="*/ 69 h 489"/>
                  <a:gd name="T76" fmla="*/ 86 w 599"/>
                  <a:gd name="T77" fmla="*/ 46 h 489"/>
                  <a:gd name="T78" fmla="*/ 69 w 599"/>
                  <a:gd name="T79" fmla="*/ 34 h 489"/>
                  <a:gd name="T80" fmla="*/ 58 w 599"/>
                  <a:gd name="T81" fmla="*/ 17 h 489"/>
                  <a:gd name="T82" fmla="*/ 58 w 599"/>
                  <a:gd name="T83" fmla="*/ 0 h 489"/>
                  <a:gd name="T84" fmla="*/ 81 w 599"/>
                  <a:gd name="T85" fmla="*/ 17 h 489"/>
                  <a:gd name="T86" fmla="*/ 104 w 599"/>
                  <a:gd name="T87" fmla="*/ 40 h 489"/>
                  <a:gd name="T88" fmla="*/ 121 w 599"/>
                  <a:gd name="T89" fmla="*/ 86 h 489"/>
                  <a:gd name="T90" fmla="*/ 161 w 599"/>
                  <a:gd name="T91" fmla="*/ 98 h 489"/>
                  <a:gd name="T92" fmla="*/ 132 w 599"/>
                  <a:gd name="T93" fmla="*/ 121 h 489"/>
                  <a:gd name="T94" fmla="*/ 115 w 599"/>
                  <a:gd name="T95" fmla="*/ 144 h 489"/>
                  <a:gd name="T96" fmla="*/ 104 w 599"/>
                  <a:gd name="T97" fmla="*/ 184 h 489"/>
                  <a:gd name="T98" fmla="*/ 98 w 599"/>
                  <a:gd name="T99" fmla="*/ 184 h 489"/>
                  <a:gd name="T100" fmla="*/ 92 w 599"/>
                  <a:gd name="T101" fmla="*/ 195 h 489"/>
                  <a:gd name="T102" fmla="*/ 104 w 599"/>
                  <a:gd name="T103" fmla="*/ 213 h 489"/>
                  <a:gd name="T104" fmla="*/ 115 w 599"/>
                  <a:gd name="T105" fmla="*/ 230 h 489"/>
                  <a:gd name="T106" fmla="*/ 127 w 599"/>
                  <a:gd name="T107" fmla="*/ 259 h 489"/>
                  <a:gd name="T108" fmla="*/ 144 w 599"/>
                  <a:gd name="T109" fmla="*/ 270 h 489"/>
                  <a:gd name="T110" fmla="*/ 127 w 599"/>
                  <a:gd name="T111" fmla="*/ 241 h 489"/>
                  <a:gd name="T112" fmla="*/ 121 w 599"/>
                  <a:gd name="T113" fmla="*/ 207 h 489"/>
                  <a:gd name="T114" fmla="*/ 144 w 599"/>
                  <a:gd name="T115" fmla="*/ 178 h 489"/>
                  <a:gd name="T116" fmla="*/ 150 w 599"/>
                  <a:gd name="T117" fmla="*/ 149 h 489"/>
                  <a:gd name="T118" fmla="*/ 155 w 599"/>
                  <a:gd name="T119" fmla="*/ 121 h 489"/>
                  <a:gd name="T120" fmla="*/ 167 w 599"/>
                  <a:gd name="T121" fmla="*/ 86 h 489"/>
                  <a:gd name="T122" fmla="*/ 144 w 599"/>
                  <a:gd name="T123" fmla="*/ 52 h 4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99" h="489">
                    <a:moveTo>
                      <a:pt x="599" y="345"/>
                    </a:moveTo>
                    <a:lnTo>
                      <a:pt x="599" y="351"/>
                    </a:lnTo>
                    <a:lnTo>
                      <a:pt x="599" y="345"/>
                    </a:lnTo>
                    <a:lnTo>
                      <a:pt x="593" y="345"/>
                    </a:lnTo>
                    <a:lnTo>
                      <a:pt x="593" y="339"/>
                    </a:lnTo>
                    <a:lnTo>
                      <a:pt x="599" y="339"/>
                    </a:lnTo>
                    <a:lnTo>
                      <a:pt x="599" y="334"/>
                    </a:lnTo>
                    <a:lnTo>
                      <a:pt x="593" y="334"/>
                    </a:lnTo>
                    <a:lnTo>
                      <a:pt x="599" y="334"/>
                    </a:lnTo>
                    <a:lnTo>
                      <a:pt x="593" y="334"/>
                    </a:lnTo>
                    <a:lnTo>
                      <a:pt x="593" y="328"/>
                    </a:lnTo>
                    <a:lnTo>
                      <a:pt x="593" y="322"/>
                    </a:lnTo>
                    <a:lnTo>
                      <a:pt x="587" y="322"/>
                    </a:lnTo>
                    <a:lnTo>
                      <a:pt x="581" y="316"/>
                    </a:lnTo>
                    <a:lnTo>
                      <a:pt x="581" y="322"/>
                    </a:lnTo>
                    <a:lnTo>
                      <a:pt x="581" y="316"/>
                    </a:lnTo>
                    <a:lnTo>
                      <a:pt x="576" y="316"/>
                    </a:lnTo>
                    <a:lnTo>
                      <a:pt x="570" y="316"/>
                    </a:lnTo>
                    <a:lnTo>
                      <a:pt x="564" y="316"/>
                    </a:lnTo>
                    <a:lnTo>
                      <a:pt x="564" y="322"/>
                    </a:lnTo>
                    <a:lnTo>
                      <a:pt x="570" y="322"/>
                    </a:lnTo>
                    <a:lnTo>
                      <a:pt x="564" y="322"/>
                    </a:lnTo>
                    <a:lnTo>
                      <a:pt x="564" y="328"/>
                    </a:lnTo>
                    <a:lnTo>
                      <a:pt x="558" y="328"/>
                    </a:lnTo>
                    <a:lnTo>
                      <a:pt x="553" y="328"/>
                    </a:lnTo>
                    <a:lnTo>
                      <a:pt x="547" y="328"/>
                    </a:lnTo>
                    <a:lnTo>
                      <a:pt x="541" y="328"/>
                    </a:lnTo>
                    <a:lnTo>
                      <a:pt x="535" y="322"/>
                    </a:lnTo>
                    <a:lnTo>
                      <a:pt x="529" y="322"/>
                    </a:lnTo>
                    <a:lnTo>
                      <a:pt x="524" y="322"/>
                    </a:lnTo>
                    <a:lnTo>
                      <a:pt x="524" y="328"/>
                    </a:lnTo>
                    <a:lnTo>
                      <a:pt x="518" y="334"/>
                    </a:lnTo>
                    <a:lnTo>
                      <a:pt x="518" y="328"/>
                    </a:lnTo>
                    <a:lnTo>
                      <a:pt x="512" y="328"/>
                    </a:lnTo>
                    <a:lnTo>
                      <a:pt x="506" y="328"/>
                    </a:lnTo>
                    <a:lnTo>
                      <a:pt x="501" y="334"/>
                    </a:lnTo>
                    <a:lnTo>
                      <a:pt x="506" y="334"/>
                    </a:lnTo>
                    <a:lnTo>
                      <a:pt x="501" y="334"/>
                    </a:lnTo>
                    <a:lnTo>
                      <a:pt x="501" y="339"/>
                    </a:lnTo>
                    <a:lnTo>
                      <a:pt x="495" y="339"/>
                    </a:lnTo>
                    <a:lnTo>
                      <a:pt x="489" y="339"/>
                    </a:lnTo>
                    <a:lnTo>
                      <a:pt x="483" y="339"/>
                    </a:lnTo>
                    <a:lnTo>
                      <a:pt x="483" y="345"/>
                    </a:lnTo>
                    <a:lnTo>
                      <a:pt x="478" y="345"/>
                    </a:lnTo>
                    <a:lnTo>
                      <a:pt x="478" y="351"/>
                    </a:lnTo>
                    <a:lnTo>
                      <a:pt x="472" y="351"/>
                    </a:lnTo>
                    <a:lnTo>
                      <a:pt x="466" y="351"/>
                    </a:lnTo>
                    <a:lnTo>
                      <a:pt x="460" y="357"/>
                    </a:lnTo>
                    <a:lnTo>
                      <a:pt x="455" y="357"/>
                    </a:lnTo>
                    <a:lnTo>
                      <a:pt x="449" y="357"/>
                    </a:lnTo>
                    <a:lnTo>
                      <a:pt x="443" y="357"/>
                    </a:lnTo>
                    <a:lnTo>
                      <a:pt x="443" y="362"/>
                    </a:lnTo>
                    <a:lnTo>
                      <a:pt x="437" y="362"/>
                    </a:lnTo>
                    <a:lnTo>
                      <a:pt x="437" y="368"/>
                    </a:lnTo>
                    <a:lnTo>
                      <a:pt x="432" y="368"/>
                    </a:lnTo>
                    <a:lnTo>
                      <a:pt x="432" y="374"/>
                    </a:lnTo>
                    <a:lnTo>
                      <a:pt x="432" y="380"/>
                    </a:lnTo>
                    <a:lnTo>
                      <a:pt x="426" y="380"/>
                    </a:lnTo>
                    <a:lnTo>
                      <a:pt x="426" y="385"/>
                    </a:lnTo>
                    <a:lnTo>
                      <a:pt x="426" y="380"/>
                    </a:lnTo>
                    <a:lnTo>
                      <a:pt x="426" y="385"/>
                    </a:lnTo>
                    <a:lnTo>
                      <a:pt x="420" y="385"/>
                    </a:lnTo>
                    <a:lnTo>
                      <a:pt x="420" y="391"/>
                    </a:lnTo>
                    <a:lnTo>
                      <a:pt x="414" y="391"/>
                    </a:lnTo>
                    <a:lnTo>
                      <a:pt x="414" y="397"/>
                    </a:lnTo>
                    <a:lnTo>
                      <a:pt x="414" y="403"/>
                    </a:lnTo>
                    <a:lnTo>
                      <a:pt x="409" y="403"/>
                    </a:lnTo>
                    <a:lnTo>
                      <a:pt x="409" y="408"/>
                    </a:lnTo>
                    <a:lnTo>
                      <a:pt x="403" y="408"/>
                    </a:lnTo>
                    <a:lnTo>
                      <a:pt x="409" y="414"/>
                    </a:lnTo>
                    <a:lnTo>
                      <a:pt x="409" y="420"/>
                    </a:lnTo>
                    <a:lnTo>
                      <a:pt x="403" y="420"/>
                    </a:lnTo>
                    <a:lnTo>
                      <a:pt x="403" y="426"/>
                    </a:lnTo>
                    <a:lnTo>
                      <a:pt x="397" y="426"/>
                    </a:lnTo>
                    <a:lnTo>
                      <a:pt x="391" y="420"/>
                    </a:lnTo>
                    <a:lnTo>
                      <a:pt x="386" y="420"/>
                    </a:lnTo>
                    <a:lnTo>
                      <a:pt x="380" y="420"/>
                    </a:lnTo>
                    <a:lnTo>
                      <a:pt x="380" y="414"/>
                    </a:lnTo>
                    <a:lnTo>
                      <a:pt x="374" y="414"/>
                    </a:lnTo>
                    <a:lnTo>
                      <a:pt x="368" y="414"/>
                    </a:lnTo>
                    <a:lnTo>
                      <a:pt x="368" y="420"/>
                    </a:lnTo>
                    <a:lnTo>
                      <a:pt x="368" y="426"/>
                    </a:lnTo>
                    <a:lnTo>
                      <a:pt x="363" y="426"/>
                    </a:lnTo>
                    <a:lnTo>
                      <a:pt x="363" y="431"/>
                    </a:lnTo>
                    <a:lnTo>
                      <a:pt x="357" y="437"/>
                    </a:lnTo>
                    <a:lnTo>
                      <a:pt x="357" y="443"/>
                    </a:lnTo>
                    <a:lnTo>
                      <a:pt x="351" y="443"/>
                    </a:lnTo>
                    <a:lnTo>
                      <a:pt x="345" y="449"/>
                    </a:lnTo>
                    <a:lnTo>
                      <a:pt x="340" y="449"/>
                    </a:lnTo>
                    <a:lnTo>
                      <a:pt x="340" y="454"/>
                    </a:lnTo>
                    <a:lnTo>
                      <a:pt x="334" y="454"/>
                    </a:lnTo>
                    <a:lnTo>
                      <a:pt x="328" y="454"/>
                    </a:lnTo>
                    <a:lnTo>
                      <a:pt x="328" y="460"/>
                    </a:lnTo>
                    <a:lnTo>
                      <a:pt x="328" y="466"/>
                    </a:lnTo>
                    <a:lnTo>
                      <a:pt x="322" y="466"/>
                    </a:lnTo>
                    <a:lnTo>
                      <a:pt x="322" y="472"/>
                    </a:lnTo>
                    <a:lnTo>
                      <a:pt x="322" y="477"/>
                    </a:lnTo>
                    <a:lnTo>
                      <a:pt x="317" y="477"/>
                    </a:lnTo>
                    <a:lnTo>
                      <a:pt x="317" y="483"/>
                    </a:lnTo>
                    <a:lnTo>
                      <a:pt x="311" y="483"/>
                    </a:lnTo>
                    <a:lnTo>
                      <a:pt x="305" y="483"/>
                    </a:lnTo>
                    <a:lnTo>
                      <a:pt x="299" y="483"/>
                    </a:lnTo>
                    <a:lnTo>
                      <a:pt x="294" y="483"/>
                    </a:lnTo>
                    <a:lnTo>
                      <a:pt x="288" y="483"/>
                    </a:lnTo>
                    <a:lnTo>
                      <a:pt x="282" y="489"/>
                    </a:lnTo>
                    <a:lnTo>
                      <a:pt x="282" y="483"/>
                    </a:lnTo>
                    <a:lnTo>
                      <a:pt x="276" y="483"/>
                    </a:lnTo>
                    <a:lnTo>
                      <a:pt x="271" y="477"/>
                    </a:lnTo>
                    <a:lnTo>
                      <a:pt x="265" y="477"/>
                    </a:lnTo>
                    <a:lnTo>
                      <a:pt x="259" y="477"/>
                    </a:lnTo>
                    <a:lnTo>
                      <a:pt x="253" y="477"/>
                    </a:lnTo>
                    <a:lnTo>
                      <a:pt x="248" y="477"/>
                    </a:lnTo>
                    <a:lnTo>
                      <a:pt x="248" y="472"/>
                    </a:lnTo>
                    <a:lnTo>
                      <a:pt x="242" y="472"/>
                    </a:lnTo>
                    <a:lnTo>
                      <a:pt x="242" y="477"/>
                    </a:lnTo>
                    <a:lnTo>
                      <a:pt x="236" y="477"/>
                    </a:lnTo>
                    <a:lnTo>
                      <a:pt x="230" y="477"/>
                    </a:lnTo>
                    <a:lnTo>
                      <a:pt x="224" y="472"/>
                    </a:lnTo>
                    <a:lnTo>
                      <a:pt x="224" y="477"/>
                    </a:lnTo>
                    <a:lnTo>
                      <a:pt x="219" y="477"/>
                    </a:lnTo>
                    <a:lnTo>
                      <a:pt x="219" y="472"/>
                    </a:lnTo>
                    <a:lnTo>
                      <a:pt x="213" y="472"/>
                    </a:lnTo>
                    <a:lnTo>
                      <a:pt x="207" y="472"/>
                    </a:lnTo>
                    <a:lnTo>
                      <a:pt x="207" y="466"/>
                    </a:lnTo>
                    <a:lnTo>
                      <a:pt x="201" y="466"/>
                    </a:lnTo>
                    <a:lnTo>
                      <a:pt x="201" y="472"/>
                    </a:lnTo>
                    <a:lnTo>
                      <a:pt x="190" y="472"/>
                    </a:lnTo>
                    <a:lnTo>
                      <a:pt x="184" y="472"/>
                    </a:lnTo>
                    <a:lnTo>
                      <a:pt x="173" y="443"/>
                    </a:lnTo>
                    <a:lnTo>
                      <a:pt x="173" y="414"/>
                    </a:lnTo>
                    <a:lnTo>
                      <a:pt x="173" y="403"/>
                    </a:lnTo>
                    <a:lnTo>
                      <a:pt x="167" y="403"/>
                    </a:lnTo>
                    <a:lnTo>
                      <a:pt x="161" y="403"/>
                    </a:lnTo>
                    <a:lnTo>
                      <a:pt x="155" y="403"/>
                    </a:lnTo>
                    <a:lnTo>
                      <a:pt x="150" y="403"/>
                    </a:lnTo>
                    <a:lnTo>
                      <a:pt x="144" y="408"/>
                    </a:lnTo>
                    <a:lnTo>
                      <a:pt x="150" y="408"/>
                    </a:lnTo>
                    <a:lnTo>
                      <a:pt x="144" y="408"/>
                    </a:lnTo>
                    <a:lnTo>
                      <a:pt x="150" y="408"/>
                    </a:lnTo>
                    <a:lnTo>
                      <a:pt x="144" y="408"/>
                    </a:lnTo>
                    <a:lnTo>
                      <a:pt x="144" y="414"/>
                    </a:lnTo>
                    <a:lnTo>
                      <a:pt x="138" y="414"/>
                    </a:lnTo>
                    <a:lnTo>
                      <a:pt x="138" y="420"/>
                    </a:lnTo>
                    <a:lnTo>
                      <a:pt x="132" y="420"/>
                    </a:lnTo>
                    <a:lnTo>
                      <a:pt x="127" y="426"/>
                    </a:lnTo>
                    <a:lnTo>
                      <a:pt x="127" y="431"/>
                    </a:lnTo>
                    <a:lnTo>
                      <a:pt x="132" y="431"/>
                    </a:lnTo>
                    <a:lnTo>
                      <a:pt x="127" y="437"/>
                    </a:lnTo>
                    <a:lnTo>
                      <a:pt x="121" y="437"/>
                    </a:lnTo>
                    <a:lnTo>
                      <a:pt x="127" y="437"/>
                    </a:lnTo>
                    <a:lnTo>
                      <a:pt x="121" y="437"/>
                    </a:lnTo>
                    <a:lnTo>
                      <a:pt x="121" y="443"/>
                    </a:lnTo>
                    <a:lnTo>
                      <a:pt x="121" y="437"/>
                    </a:lnTo>
                    <a:lnTo>
                      <a:pt x="121" y="443"/>
                    </a:lnTo>
                    <a:lnTo>
                      <a:pt x="115" y="443"/>
                    </a:lnTo>
                    <a:lnTo>
                      <a:pt x="115" y="449"/>
                    </a:lnTo>
                    <a:lnTo>
                      <a:pt x="109" y="449"/>
                    </a:lnTo>
                    <a:lnTo>
                      <a:pt x="115" y="449"/>
                    </a:lnTo>
                    <a:lnTo>
                      <a:pt x="115" y="454"/>
                    </a:lnTo>
                    <a:lnTo>
                      <a:pt x="115" y="460"/>
                    </a:lnTo>
                    <a:lnTo>
                      <a:pt x="109" y="460"/>
                    </a:lnTo>
                    <a:lnTo>
                      <a:pt x="104" y="460"/>
                    </a:lnTo>
                    <a:lnTo>
                      <a:pt x="104" y="454"/>
                    </a:lnTo>
                    <a:lnTo>
                      <a:pt x="104" y="449"/>
                    </a:lnTo>
                    <a:lnTo>
                      <a:pt x="98" y="449"/>
                    </a:lnTo>
                    <a:lnTo>
                      <a:pt x="104" y="449"/>
                    </a:lnTo>
                    <a:lnTo>
                      <a:pt x="98" y="449"/>
                    </a:lnTo>
                    <a:lnTo>
                      <a:pt x="98" y="443"/>
                    </a:lnTo>
                    <a:lnTo>
                      <a:pt x="98" y="437"/>
                    </a:lnTo>
                    <a:lnTo>
                      <a:pt x="92" y="437"/>
                    </a:lnTo>
                    <a:lnTo>
                      <a:pt x="92" y="431"/>
                    </a:lnTo>
                    <a:lnTo>
                      <a:pt x="92" y="426"/>
                    </a:lnTo>
                    <a:lnTo>
                      <a:pt x="92" y="420"/>
                    </a:lnTo>
                    <a:lnTo>
                      <a:pt x="86" y="420"/>
                    </a:lnTo>
                    <a:lnTo>
                      <a:pt x="81" y="420"/>
                    </a:lnTo>
                    <a:lnTo>
                      <a:pt x="86" y="420"/>
                    </a:lnTo>
                    <a:lnTo>
                      <a:pt x="81" y="420"/>
                    </a:lnTo>
                    <a:lnTo>
                      <a:pt x="86" y="420"/>
                    </a:lnTo>
                    <a:lnTo>
                      <a:pt x="86" y="414"/>
                    </a:lnTo>
                    <a:lnTo>
                      <a:pt x="86" y="408"/>
                    </a:lnTo>
                    <a:lnTo>
                      <a:pt x="81" y="408"/>
                    </a:lnTo>
                    <a:lnTo>
                      <a:pt x="81" y="403"/>
                    </a:lnTo>
                    <a:lnTo>
                      <a:pt x="81" y="397"/>
                    </a:lnTo>
                    <a:lnTo>
                      <a:pt x="75" y="397"/>
                    </a:lnTo>
                    <a:lnTo>
                      <a:pt x="75" y="391"/>
                    </a:lnTo>
                    <a:lnTo>
                      <a:pt x="81" y="391"/>
                    </a:lnTo>
                    <a:lnTo>
                      <a:pt x="81" y="385"/>
                    </a:lnTo>
                    <a:lnTo>
                      <a:pt x="81" y="391"/>
                    </a:lnTo>
                    <a:lnTo>
                      <a:pt x="75" y="391"/>
                    </a:lnTo>
                    <a:lnTo>
                      <a:pt x="75" y="385"/>
                    </a:lnTo>
                    <a:lnTo>
                      <a:pt x="75" y="391"/>
                    </a:lnTo>
                    <a:lnTo>
                      <a:pt x="75" y="385"/>
                    </a:lnTo>
                    <a:lnTo>
                      <a:pt x="69" y="391"/>
                    </a:lnTo>
                    <a:lnTo>
                      <a:pt x="69" y="385"/>
                    </a:lnTo>
                    <a:lnTo>
                      <a:pt x="75" y="385"/>
                    </a:lnTo>
                    <a:lnTo>
                      <a:pt x="69" y="385"/>
                    </a:lnTo>
                    <a:lnTo>
                      <a:pt x="75" y="385"/>
                    </a:lnTo>
                    <a:lnTo>
                      <a:pt x="75" y="380"/>
                    </a:lnTo>
                    <a:lnTo>
                      <a:pt x="75" y="385"/>
                    </a:lnTo>
                    <a:lnTo>
                      <a:pt x="75" y="380"/>
                    </a:lnTo>
                    <a:lnTo>
                      <a:pt x="81" y="380"/>
                    </a:lnTo>
                    <a:lnTo>
                      <a:pt x="81" y="374"/>
                    </a:lnTo>
                    <a:lnTo>
                      <a:pt x="81" y="368"/>
                    </a:lnTo>
                    <a:lnTo>
                      <a:pt x="75" y="368"/>
                    </a:lnTo>
                    <a:lnTo>
                      <a:pt x="81" y="368"/>
                    </a:lnTo>
                    <a:lnTo>
                      <a:pt x="81" y="362"/>
                    </a:lnTo>
                    <a:lnTo>
                      <a:pt x="75" y="362"/>
                    </a:lnTo>
                    <a:lnTo>
                      <a:pt x="75" y="357"/>
                    </a:lnTo>
                    <a:lnTo>
                      <a:pt x="69" y="357"/>
                    </a:lnTo>
                    <a:lnTo>
                      <a:pt x="69" y="351"/>
                    </a:lnTo>
                    <a:lnTo>
                      <a:pt x="69" y="345"/>
                    </a:lnTo>
                    <a:lnTo>
                      <a:pt x="69" y="339"/>
                    </a:lnTo>
                    <a:lnTo>
                      <a:pt x="69" y="334"/>
                    </a:lnTo>
                    <a:lnTo>
                      <a:pt x="75" y="334"/>
                    </a:lnTo>
                    <a:lnTo>
                      <a:pt x="81" y="334"/>
                    </a:lnTo>
                    <a:lnTo>
                      <a:pt x="81" y="328"/>
                    </a:lnTo>
                    <a:lnTo>
                      <a:pt x="81" y="322"/>
                    </a:lnTo>
                    <a:lnTo>
                      <a:pt x="75" y="322"/>
                    </a:lnTo>
                    <a:lnTo>
                      <a:pt x="75" y="316"/>
                    </a:lnTo>
                    <a:lnTo>
                      <a:pt x="75" y="311"/>
                    </a:lnTo>
                    <a:lnTo>
                      <a:pt x="75" y="305"/>
                    </a:lnTo>
                    <a:lnTo>
                      <a:pt x="75" y="299"/>
                    </a:lnTo>
                    <a:lnTo>
                      <a:pt x="75" y="293"/>
                    </a:lnTo>
                    <a:lnTo>
                      <a:pt x="75" y="299"/>
                    </a:lnTo>
                    <a:lnTo>
                      <a:pt x="75" y="293"/>
                    </a:lnTo>
                    <a:lnTo>
                      <a:pt x="81" y="293"/>
                    </a:lnTo>
                    <a:lnTo>
                      <a:pt x="75" y="288"/>
                    </a:lnTo>
                    <a:lnTo>
                      <a:pt x="69" y="288"/>
                    </a:lnTo>
                    <a:lnTo>
                      <a:pt x="69" y="282"/>
                    </a:lnTo>
                    <a:lnTo>
                      <a:pt x="63" y="282"/>
                    </a:lnTo>
                    <a:lnTo>
                      <a:pt x="63" y="276"/>
                    </a:lnTo>
                    <a:lnTo>
                      <a:pt x="69" y="270"/>
                    </a:lnTo>
                    <a:lnTo>
                      <a:pt x="69" y="265"/>
                    </a:lnTo>
                    <a:lnTo>
                      <a:pt x="63" y="259"/>
                    </a:lnTo>
                    <a:lnTo>
                      <a:pt x="63" y="265"/>
                    </a:lnTo>
                    <a:lnTo>
                      <a:pt x="58" y="270"/>
                    </a:lnTo>
                    <a:lnTo>
                      <a:pt x="63" y="270"/>
                    </a:lnTo>
                    <a:lnTo>
                      <a:pt x="58" y="270"/>
                    </a:lnTo>
                    <a:lnTo>
                      <a:pt x="58" y="276"/>
                    </a:lnTo>
                    <a:lnTo>
                      <a:pt x="52" y="276"/>
                    </a:lnTo>
                    <a:lnTo>
                      <a:pt x="52" y="270"/>
                    </a:lnTo>
                    <a:lnTo>
                      <a:pt x="46" y="270"/>
                    </a:lnTo>
                    <a:lnTo>
                      <a:pt x="40" y="276"/>
                    </a:lnTo>
                    <a:lnTo>
                      <a:pt x="35" y="276"/>
                    </a:lnTo>
                    <a:lnTo>
                      <a:pt x="40" y="276"/>
                    </a:lnTo>
                    <a:lnTo>
                      <a:pt x="35" y="270"/>
                    </a:lnTo>
                    <a:lnTo>
                      <a:pt x="40" y="270"/>
                    </a:lnTo>
                    <a:lnTo>
                      <a:pt x="35" y="270"/>
                    </a:lnTo>
                    <a:lnTo>
                      <a:pt x="35" y="265"/>
                    </a:lnTo>
                    <a:lnTo>
                      <a:pt x="29" y="265"/>
                    </a:lnTo>
                    <a:lnTo>
                      <a:pt x="29" y="259"/>
                    </a:lnTo>
                    <a:lnTo>
                      <a:pt x="23" y="259"/>
                    </a:lnTo>
                    <a:lnTo>
                      <a:pt x="23" y="253"/>
                    </a:lnTo>
                    <a:lnTo>
                      <a:pt x="17" y="253"/>
                    </a:lnTo>
                    <a:lnTo>
                      <a:pt x="12" y="253"/>
                    </a:lnTo>
                    <a:lnTo>
                      <a:pt x="12" y="247"/>
                    </a:lnTo>
                    <a:lnTo>
                      <a:pt x="6" y="247"/>
                    </a:lnTo>
                    <a:lnTo>
                      <a:pt x="12" y="247"/>
                    </a:lnTo>
                    <a:lnTo>
                      <a:pt x="12" y="241"/>
                    </a:lnTo>
                    <a:lnTo>
                      <a:pt x="6" y="241"/>
                    </a:lnTo>
                    <a:lnTo>
                      <a:pt x="12" y="241"/>
                    </a:lnTo>
                    <a:lnTo>
                      <a:pt x="6" y="241"/>
                    </a:lnTo>
                    <a:lnTo>
                      <a:pt x="12" y="241"/>
                    </a:lnTo>
                    <a:lnTo>
                      <a:pt x="12" y="236"/>
                    </a:lnTo>
                    <a:lnTo>
                      <a:pt x="6" y="236"/>
                    </a:lnTo>
                    <a:lnTo>
                      <a:pt x="12" y="236"/>
                    </a:lnTo>
                    <a:lnTo>
                      <a:pt x="12" y="230"/>
                    </a:lnTo>
                    <a:lnTo>
                      <a:pt x="6" y="230"/>
                    </a:lnTo>
                    <a:lnTo>
                      <a:pt x="12" y="230"/>
                    </a:lnTo>
                    <a:lnTo>
                      <a:pt x="6" y="230"/>
                    </a:lnTo>
                    <a:lnTo>
                      <a:pt x="6" y="224"/>
                    </a:lnTo>
                    <a:lnTo>
                      <a:pt x="12" y="224"/>
                    </a:lnTo>
                    <a:lnTo>
                      <a:pt x="6" y="224"/>
                    </a:lnTo>
                    <a:lnTo>
                      <a:pt x="0" y="218"/>
                    </a:lnTo>
                    <a:lnTo>
                      <a:pt x="0" y="213"/>
                    </a:lnTo>
                    <a:lnTo>
                      <a:pt x="0" y="218"/>
                    </a:lnTo>
                    <a:lnTo>
                      <a:pt x="0" y="213"/>
                    </a:lnTo>
                    <a:lnTo>
                      <a:pt x="0" y="207"/>
                    </a:lnTo>
                    <a:lnTo>
                      <a:pt x="0" y="201"/>
                    </a:lnTo>
                    <a:lnTo>
                      <a:pt x="6" y="201"/>
                    </a:lnTo>
                    <a:lnTo>
                      <a:pt x="12" y="201"/>
                    </a:lnTo>
                    <a:lnTo>
                      <a:pt x="12" y="195"/>
                    </a:lnTo>
                    <a:lnTo>
                      <a:pt x="6" y="195"/>
                    </a:lnTo>
                    <a:lnTo>
                      <a:pt x="12" y="195"/>
                    </a:lnTo>
                    <a:lnTo>
                      <a:pt x="12" y="190"/>
                    </a:lnTo>
                    <a:lnTo>
                      <a:pt x="17" y="195"/>
                    </a:lnTo>
                    <a:lnTo>
                      <a:pt x="17" y="190"/>
                    </a:lnTo>
                    <a:lnTo>
                      <a:pt x="17" y="184"/>
                    </a:lnTo>
                    <a:lnTo>
                      <a:pt x="23" y="184"/>
                    </a:lnTo>
                    <a:lnTo>
                      <a:pt x="23" y="190"/>
                    </a:lnTo>
                    <a:lnTo>
                      <a:pt x="17" y="190"/>
                    </a:lnTo>
                    <a:lnTo>
                      <a:pt x="23" y="190"/>
                    </a:lnTo>
                    <a:lnTo>
                      <a:pt x="29" y="184"/>
                    </a:lnTo>
                    <a:lnTo>
                      <a:pt x="35" y="184"/>
                    </a:lnTo>
                    <a:lnTo>
                      <a:pt x="35" y="178"/>
                    </a:lnTo>
                    <a:lnTo>
                      <a:pt x="35" y="184"/>
                    </a:lnTo>
                    <a:lnTo>
                      <a:pt x="40" y="178"/>
                    </a:lnTo>
                    <a:lnTo>
                      <a:pt x="46" y="178"/>
                    </a:lnTo>
                    <a:lnTo>
                      <a:pt x="46" y="172"/>
                    </a:lnTo>
                    <a:lnTo>
                      <a:pt x="46" y="178"/>
                    </a:lnTo>
                    <a:lnTo>
                      <a:pt x="46" y="172"/>
                    </a:lnTo>
                    <a:lnTo>
                      <a:pt x="52" y="172"/>
                    </a:lnTo>
                    <a:lnTo>
                      <a:pt x="58" y="172"/>
                    </a:lnTo>
                    <a:lnTo>
                      <a:pt x="58" y="178"/>
                    </a:lnTo>
                    <a:lnTo>
                      <a:pt x="63" y="178"/>
                    </a:lnTo>
                    <a:lnTo>
                      <a:pt x="69" y="178"/>
                    </a:lnTo>
                    <a:lnTo>
                      <a:pt x="63" y="178"/>
                    </a:lnTo>
                    <a:lnTo>
                      <a:pt x="63" y="172"/>
                    </a:lnTo>
                    <a:lnTo>
                      <a:pt x="63" y="167"/>
                    </a:lnTo>
                    <a:lnTo>
                      <a:pt x="69" y="167"/>
                    </a:lnTo>
                    <a:lnTo>
                      <a:pt x="63" y="167"/>
                    </a:lnTo>
                    <a:lnTo>
                      <a:pt x="69" y="167"/>
                    </a:lnTo>
                    <a:lnTo>
                      <a:pt x="69" y="161"/>
                    </a:lnTo>
                    <a:lnTo>
                      <a:pt x="69" y="155"/>
                    </a:lnTo>
                    <a:lnTo>
                      <a:pt x="69" y="149"/>
                    </a:lnTo>
                    <a:lnTo>
                      <a:pt x="69" y="144"/>
                    </a:lnTo>
                    <a:lnTo>
                      <a:pt x="75" y="144"/>
                    </a:lnTo>
                    <a:lnTo>
                      <a:pt x="69" y="144"/>
                    </a:lnTo>
                    <a:lnTo>
                      <a:pt x="69" y="138"/>
                    </a:lnTo>
                    <a:lnTo>
                      <a:pt x="75" y="126"/>
                    </a:lnTo>
                    <a:lnTo>
                      <a:pt x="75" y="121"/>
                    </a:lnTo>
                    <a:lnTo>
                      <a:pt x="69" y="121"/>
                    </a:lnTo>
                    <a:lnTo>
                      <a:pt x="63" y="115"/>
                    </a:lnTo>
                    <a:lnTo>
                      <a:pt x="58" y="109"/>
                    </a:lnTo>
                    <a:lnTo>
                      <a:pt x="52" y="98"/>
                    </a:lnTo>
                    <a:lnTo>
                      <a:pt x="52" y="92"/>
                    </a:lnTo>
                    <a:lnTo>
                      <a:pt x="46" y="92"/>
                    </a:lnTo>
                    <a:lnTo>
                      <a:pt x="46" y="86"/>
                    </a:lnTo>
                    <a:lnTo>
                      <a:pt x="46" y="80"/>
                    </a:lnTo>
                    <a:lnTo>
                      <a:pt x="46" y="86"/>
                    </a:lnTo>
                    <a:lnTo>
                      <a:pt x="46" y="80"/>
                    </a:lnTo>
                    <a:lnTo>
                      <a:pt x="52" y="80"/>
                    </a:lnTo>
                    <a:lnTo>
                      <a:pt x="58" y="80"/>
                    </a:lnTo>
                    <a:lnTo>
                      <a:pt x="58" y="75"/>
                    </a:lnTo>
                    <a:lnTo>
                      <a:pt x="58" y="69"/>
                    </a:lnTo>
                    <a:lnTo>
                      <a:pt x="63" y="75"/>
                    </a:lnTo>
                    <a:lnTo>
                      <a:pt x="69" y="75"/>
                    </a:lnTo>
                    <a:lnTo>
                      <a:pt x="75" y="75"/>
                    </a:lnTo>
                    <a:lnTo>
                      <a:pt x="81" y="75"/>
                    </a:lnTo>
                    <a:lnTo>
                      <a:pt x="81" y="69"/>
                    </a:lnTo>
                    <a:lnTo>
                      <a:pt x="81" y="75"/>
                    </a:lnTo>
                    <a:lnTo>
                      <a:pt x="81" y="69"/>
                    </a:lnTo>
                    <a:lnTo>
                      <a:pt x="81" y="63"/>
                    </a:lnTo>
                    <a:lnTo>
                      <a:pt x="81" y="69"/>
                    </a:lnTo>
                    <a:lnTo>
                      <a:pt x="81" y="63"/>
                    </a:lnTo>
                    <a:lnTo>
                      <a:pt x="81" y="57"/>
                    </a:lnTo>
                    <a:lnTo>
                      <a:pt x="86" y="57"/>
                    </a:lnTo>
                    <a:lnTo>
                      <a:pt x="92" y="57"/>
                    </a:lnTo>
                    <a:lnTo>
                      <a:pt x="86" y="57"/>
                    </a:lnTo>
                    <a:lnTo>
                      <a:pt x="86" y="52"/>
                    </a:lnTo>
                    <a:lnTo>
                      <a:pt x="86" y="46"/>
                    </a:lnTo>
                    <a:lnTo>
                      <a:pt x="81" y="46"/>
                    </a:lnTo>
                    <a:lnTo>
                      <a:pt x="81" y="40"/>
                    </a:lnTo>
                    <a:lnTo>
                      <a:pt x="75" y="40"/>
                    </a:lnTo>
                    <a:lnTo>
                      <a:pt x="75" y="34"/>
                    </a:lnTo>
                    <a:lnTo>
                      <a:pt x="75" y="40"/>
                    </a:lnTo>
                    <a:lnTo>
                      <a:pt x="69" y="40"/>
                    </a:lnTo>
                    <a:lnTo>
                      <a:pt x="69" y="34"/>
                    </a:lnTo>
                    <a:lnTo>
                      <a:pt x="69" y="40"/>
                    </a:lnTo>
                    <a:lnTo>
                      <a:pt x="69" y="34"/>
                    </a:lnTo>
                    <a:lnTo>
                      <a:pt x="63" y="34"/>
                    </a:lnTo>
                    <a:lnTo>
                      <a:pt x="63" y="29"/>
                    </a:lnTo>
                    <a:lnTo>
                      <a:pt x="63" y="34"/>
                    </a:lnTo>
                    <a:lnTo>
                      <a:pt x="63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8" y="17"/>
                    </a:lnTo>
                    <a:lnTo>
                      <a:pt x="52" y="17"/>
                    </a:lnTo>
                    <a:lnTo>
                      <a:pt x="58" y="17"/>
                    </a:lnTo>
                    <a:lnTo>
                      <a:pt x="52" y="17"/>
                    </a:lnTo>
                    <a:lnTo>
                      <a:pt x="58" y="17"/>
                    </a:lnTo>
                    <a:lnTo>
                      <a:pt x="58" y="11"/>
                    </a:lnTo>
                    <a:lnTo>
                      <a:pt x="58" y="17"/>
                    </a:lnTo>
                    <a:lnTo>
                      <a:pt x="58" y="11"/>
                    </a:lnTo>
                    <a:lnTo>
                      <a:pt x="58" y="6"/>
                    </a:lnTo>
                    <a:lnTo>
                      <a:pt x="52" y="6"/>
                    </a:lnTo>
                    <a:lnTo>
                      <a:pt x="58" y="6"/>
                    </a:lnTo>
                    <a:lnTo>
                      <a:pt x="58" y="0"/>
                    </a:lnTo>
                    <a:lnTo>
                      <a:pt x="58" y="6"/>
                    </a:lnTo>
                    <a:lnTo>
                      <a:pt x="58" y="0"/>
                    </a:lnTo>
                    <a:lnTo>
                      <a:pt x="58" y="6"/>
                    </a:lnTo>
                    <a:lnTo>
                      <a:pt x="63" y="6"/>
                    </a:lnTo>
                    <a:lnTo>
                      <a:pt x="69" y="6"/>
                    </a:lnTo>
                    <a:lnTo>
                      <a:pt x="75" y="6"/>
                    </a:lnTo>
                    <a:lnTo>
                      <a:pt x="75" y="11"/>
                    </a:lnTo>
                    <a:lnTo>
                      <a:pt x="81" y="11"/>
                    </a:lnTo>
                    <a:lnTo>
                      <a:pt x="81" y="17"/>
                    </a:lnTo>
                    <a:lnTo>
                      <a:pt x="86" y="23"/>
                    </a:lnTo>
                    <a:lnTo>
                      <a:pt x="86" y="29"/>
                    </a:lnTo>
                    <a:lnTo>
                      <a:pt x="92" y="29"/>
                    </a:lnTo>
                    <a:lnTo>
                      <a:pt x="86" y="34"/>
                    </a:lnTo>
                    <a:lnTo>
                      <a:pt x="92" y="29"/>
                    </a:lnTo>
                    <a:lnTo>
                      <a:pt x="92" y="34"/>
                    </a:lnTo>
                    <a:lnTo>
                      <a:pt x="98" y="34"/>
                    </a:lnTo>
                    <a:lnTo>
                      <a:pt x="98" y="40"/>
                    </a:lnTo>
                    <a:lnTo>
                      <a:pt x="104" y="40"/>
                    </a:lnTo>
                    <a:lnTo>
                      <a:pt x="104" y="46"/>
                    </a:lnTo>
                    <a:lnTo>
                      <a:pt x="104" y="52"/>
                    </a:lnTo>
                    <a:lnTo>
                      <a:pt x="104" y="57"/>
                    </a:lnTo>
                    <a:lnTo>
                      <a:pt x="109" y="57"/>
                    </a:lnTo>
                    <a:lnTo>
                      <a:pt x="109" y="63"/>
                    </a:lnTo>
                    <a:lnTo>
                      <a:pt x="109" y="69"/>
                    </a:lnTo>
                    <a:lnTo>
                      <a:pt x="109" y="75"/>
                    </a:lnTo>
                    <a:lnTo>
                      <a:pt x="115" y="80"/>
                    </a:lnTo>
                    <a:lnTo>
                      <a:pt x="121" y="86"/>
                    </a:lnTo>
                    <a:lnTo>
                      <a:pt x="127" y="86"/>
                    </a:lnTo>
                    <a:lnTo>
                      <a:pt x="132" y="86"/>
                    </a:lnTo>
                    <a:lnTo>
                      <a:pt x="138" y="86"/>
                    </a:lnTo>
                    <a:lnTo>
                      <a:pt x="144" y="86"/>
                    </a:lnTo>
                    <a:lnTo>
                      <a:pt x="150" y="86"/>
                    </a:lnTo>
                    <a:lnTo>
                      <a:pt x="150" y="92"/>
                    </a:lnTo>
                    <a:lnTo>
                      <a:pt x="155" y="92"/>
                    </a:lnTo>
                    <a:lnTo>
                      <a:pt x="161" y="92"/>
                    </a:lnTo>
                    <a:lnTo>
                      <a:pt x="161" y="98"/>
                    </a:lnTo>
                    <a:lnTo>
                      <a:pt x="155" y="98"/>
                    </a:lnTo>
                    <a:lnTo>
                      <a:pt x="155" y="103"/>
                    </a:lnTo>
                    <a:lnTo>
                      <a:pt x="150" y="103"/>
                    </a:lnTo>
                    <a:lnTo>
                      <a:pt x="150" y="109"/>
                    </a:lnTo>
                    <a:lnTo>
                      <a:pt x="144" y="109"/>
                    </a:lnTo>
                    <a:lnTo>
                      <a:pt x="144" y="115"/>
                    </a:lnTo>
                    <a:lnTo>
                      <a:pt x="138" y="115"/>
                    </a:lnTo>
                    <a:lnTo>
                      <a:pt x="138" y="121"/>
                    </a:lnTo>
                    <a:lnTo>
                      <a:pt x="132" y="121"/>
                    </a:lnTo>
                    <a:lnTo>
                      <a:pt x="127" y="121"/>
                    </a:lnTo>
                    <a:lnTo>
                      <a:pt x="121" y="121"/>
                    </a:lnTo>
                    <a:lnTo>
                      <a:pt x="121" y="126"/>
                    </a:lnTo>
                    <a:lnTo>
                      <a:pt x="121" y="132"/>
                    </a:lnTo>
                    <a:lnTo>
                      <a:pt x="121" y="138"/>
                    </a:lnTo>
                    <a:lnTo>
                      <a:pt x="115" y="138"/>
                    </a:lnTo>
                    <a:lnTo>
                      <a:pt x="115" y="144"/>
                    </a:lnTo>
                    <a:lnTo>
                      <a:pt x="115" y="149"/>
                    </a:lnTo>
                    <a:lnTo>
                      <a:pt x="115" y="144"/>
                    </a:lnTo>
                    <a:lnTo>
                      <a:pt x="115" y="149"/>
                    </a:lnTo>
                    <a:lnTo>
                      <a:pt x="115" y="155"/>
                    </a:lnTo>
                    <a:lnTo>
                      <a:pt x="115" y="161"/>
                    </a:lnTo>
                    <a:lnTo>
                      <a:pt x="115" y="167"/>
                    </a:lnTo>
                    <a:lnTo>
                      <a:pt x="109" y="167"/>
                    </a:lnTo>
                    <a:lnTo>
                      <a:pt x="109" y="172"/>
                    </a:lnTo>
                    <a:lnTo>
                      <a:pt x="104" y="172"/>
                    </a:lnTo>
                    <a:lnTo>
                      <a:pt x="104" y="178"/>
                    </a:lnTo>
                    <a:lnTo>
                      <a:pt x="104" y="184"/>
                    </a:lnTo>
                    <a:lnTo>
                      <a:pt x="98" y="184"/>
                    </a:lnTo>
                    <a:lnTo>
                      <a:pt x="98" y="190"/>
                    </a:lnTo>
                    <a:lnTo>
                      <a:pt x="92" y="190"/>
                    </a:lnTo>
                    <a:lnTo>
                      <a:pt x="92" y="195"/>
                    </a:lnTo>
                    <a:lnTo>
                      <a:pt x="86" y="201"/>
                    </a:lnTo>
                    <a:lnTo>
                      <a:pt x="92" y="195"/>
                    </a:lnTo>
                    <a:lnTo>
                      <a:pt x="92" y="190"/>
                    </a:lnTo>
                    <a:lnTo>
                      <a:pt x="98" y="190"/>
                    </a:lnTo>
                    <a:lnTo>
                      <a:pt x="98" y="184"/>
                    </a:lnTo>
                    <a:lnTo>
                      <a:pt x="104" y="184"/>
                    </a:lnTo>
                    <a:lnTo>
                      <a:pt x="98" y="190"/>
                    </a:lnTo>
                    <a:lnTo>
                      <a:pt x="98" y="195"/>
                    </a:lnTo>
                    <a:lnTo>
                      <a:pt x="104" y="195"/>
                    </a:lnTo>
                    <a:lnTo>
                      <a:pt x="98" y="195"/>
                    </a:lnTo>
                    <a:lnTo>
                      <a:pt x="98" y="201"/>
                    </a:lnTo>
                    <a:lnTo>
                      <a:pt x="92" y="195"/>
                    </a:lnTo>
                    <a:lnTo>
                      <a:pt x="92" y="201"/>
                    </a:lnTo>
                    <a:lnTo>
                      <a:pt x="92" y="195"/>
                    </a:lnTo>
                    <a:lnTo>
                      <a:pt x="98" y="195"/>
                    </a:lnTo>
                    <a:lnTo>
                      <a:pt x="98" y="201"/>
                    </a:lnTo>
                    <a:lnTo>
                      <a:pt x="98" y="207"/>
                    </a:lnTo>
                    <a:lnTo>
                      <a:pt x="98" y="213"/>
                    </a:lnTo>
                    <a:lnTo>
                      <a:pt x="92" y="213"/>
                    </a:lnTo>
                    <a:lnTo>
                      <a:pt x="92" y="218"/>
                    </a:lnTo>
                    <a:lnTo>
                      <a:pt x="92" y="213"/>
                    </a:lnTo>
                    <a:lnTo>
                      <a:pt x="98" y="213"/>
                    </a:lnTo>
                    <a:lnTo>
                      <a:pt x="104" y="213"/>
                    </a:lnTo>
                    <a:lnTo>
                      <a:pt x="109" y="213"/>
                    </a:lnTo>
                    <a:lnTo>
                      <a:pt x="109" y="218"/>
                    </a:lnTo>
                    <a:lnTo>
                      <a:pt x="109" y="224"/>
                    </a:lnTo>
                    <a:lnTo>
                      <a:pt x="115" y="224"/>
                    </a:lnTo>
                    <a:lnTo>
                      <a:pt x="115" y="230"/>
                    </a:lnTo>
                    <a:lnTo>
                      <a:pt x="109" y="230"/>
                    </a:lnTo>
                    <a:lnTo>
                      <a:pt x="104" y="224"/>
                    </a:lnTo>
                    <a:lnTo>
                      <a:pt x="109" y="230"/>
                    </a:lnTo>
                    <a:lnTo>
                      <a:pt x="115" y="230"/>
                    </a:lnTo>
                    <a:lnTo>
                      <a:pt x="115" y="236"/>
                    </a:lnTo>
                    <a:lnTo>
                      <a:pt x="115" y="241"/>
                    </a:lnTo>
                    <a:lnTo>
                      <a:pt x="121" y="241"/>
                    </a:lnTo>
                    <a:lnTo>
                      <a:pt x="121" y="247"/>
                    </a:lnTo>
                    <a:lnTo>
                      <a:pt x="121" y="253"/>
                    </a:lnTo>
                    <a:lnTo>
                      <a:pt x="127" y="253"/>
                    </a:lnTo>
                    <a:lnTo>
                      <a:pt x="127" y="259"/>
                    </a:lnTo>
                    <a:lnTo>
                      <a:pt x="132" y="259"/>
                    </a:lnTo>
                    <a:lnTo>
                      <a:pt x="127" y="259"/>
                    </a:lnTo>
                    <a:lnTo>
                      <a:pt x="132" y="259"/>
                    </a:lnTo>
                    <a:lnTo>
                      <a:pt x="132" y="265"/>
                    </a:lnTo>
                    <a:lnTo>
                      <a:pt x="132" y="270"/>
                    </a:lnTo>
                    <a:lnTo>
                      <a:pt x="138" y="270"/>
                    </a:lnTo>
                    <a:lnTo>
                      <a:pt x="138" y="276"/>
                    </a:lnTo>
                    <a:lnTo>
                      <a:pt x="144" y="276"/>
                    </a:lnTo>
                    <a:lnTo>
                      <a:pt x="144" y="270"/>
                    </a:lnTo>
                    <a:lnTo>
                      <a:pt x="150" y="270"/>
                    </a:lnTo>
                    <a:lnTo>
                      <a:pt x="144" y="270"/>
                    </a:lnTo>
                    <a:lnTo>
                      <a:pt x="144" y="265"/>
                    </a:lnTo>
                    <a:lnTo>
                      <a:pt x="138" y="259"/>
                    </a:lnTo>
                    <a:lnTo>
                      <a:pt x="132" y="259"/>
                    </a:lnTo>
                    <a:lnTo>
                      <a:pt x="132" y="253"/>
                    </a:lnTo>
                    <a:lnTo>
                      <a:pt x="138" y="253"/>
                    </a:lnTo>
                    <a:lnTo>
                      <a:pt x="132" y="253"/>
                    </a:lnTo>
                    <a:lnTo>
                      <a:pt x="132" y="247"/>
                    </a:lnTo>
                    <a:lnTo>
                      <a:pt x="127" y="247"/>
                    </a:lnTo>
                    <a:lnTo>
                      <a:pt x="127" y="241"/>
                    </a:lnTo>
                    <a:lnTo>
                      <a:pt x="127" y="236"/>
                    </a:lnTo>
                    <a:lnTo>
                      <a:pt x="127" y="230"/>
                    </a:lnTo>
                    <a:lnTo>
                      <a:pt x="127" y="224"/>
                    </a:lnTo>
                    <a:lnTo>
                      <a:pt x="121" y="224"/>
                    </a:lnTo>
                    <a:lnTo>
                      <a:pt x="121" y="218"/>
                    </a:lnTo>
                    <a:lnTo>
                      <a:pt x="121" y="213"/>
                    </a:lnTo>
                    <a:lnTo>
                      <a:pt x="121" y="207"/>
                    </a:lnTo>
                    <a:lnTo>
                      <a:pt x="121" y="201"/>
                    </a:lnTo>
                    <a:lnTo>
                      <a:pt x="121" y="207"/>
                    </a:lnTo>
                    <a:lnTo>
                      <a:pt x="127" y="207"/>
                    </a:lnTo>
                    <a:lnTo>
                      <a:pt x="132" y="207"/>
                    </a:lnTo>
                    <a:lnTo>
                      <a:pt x="138" y="207"/>
                    </a:lnTo>
                    <a:lnTo>
                      <a:pt x="138" y="201"/>
                    </a:lnTo>
                    <a:lnTo>
                      <a:pt x="144" y="201"/>
                    </a:lnTo>
                    <a:lnTo>
                      <a:pt x="144" y="195"/>
                    </a:lnTo>
                    <a:lnTo>
                      <a:pt x="144" y="190"/>
                    </a:lnTo>
                    <a:lnTo>
                      <a:pt x="144" y="184"/>
                    </a:lnTo>
                    <a:lnTo>
                      <a:pt x="144" y="178"/>
                    </a:lnTo>
                    <a:lnTo>
                      <a:pt x="144" y="172"/>
                    </a:lnTo>
                    <a:lnTo>
                      <a:pt x="144" y="167"/>
                    </a:lnTo>
                    <a:lnTo>
                      <a:pt x="144" y="161"/>
                    </a:lnTo>
                    <a:lnTo>
                      <a:pt x="150" y="161"/>
                    </a:lnTo>
                    <a:lnTo>
                      <a:pt x="144" y="161"/>
                    </a:lnTo>
                    <a:lnTo>
                      <a:pt x="144" y="155"/>
                    </a:lnTo>
                    <a:lnTo>
                      <a:pt x="150" y="155"/>
                    </a:lnTo>
                    <a:lnTo>
                      <a:pt x="144" y="155"/>
                    </a:lnTo>
                    <a:lnTo>
                      <a:pt x="150" y="149"/>
                    </a:lnTo>
                    <a:lnTo>
                      <a:pt x="144" y="149"/>
                    </a:lnTo>
                    <a:lnTo>
                      <a:pt x="144" y="144"/>
                    </a:lnTo>
                    <a:lnTo>
                      <a:pt x="144" y="138"/>
                    </a:lnTo>
                    <a:lnTo>
                      <a:pt x="144" y="144"/>
                    </a:lnTo>
                    <a:lnTo>
                      <a:pt x="144" y="138"/>
                    </a:lnTo>
                    <a:lnTo>
                      <a:pt x="144" y="132"/>
                    </a:lnTo>
                    <a:lnTo>
                      <a:pt x="150" y="126"/>
                    </a:lnTo>
                    <a:lnTo>
                      <a:pt x="155" y="126"/>
                    </a:lnTo>
                    <a:lnTo>
                      <a:pt x="155" y="121"/>
                    </a:lnTo>
                    <a:lnTo>
                      <a:pt x="155" y="115"/>
                    </a:lnTo>
                    <a:lnTo>
                      <a:pt x="161" y="115"/>
                    </a:lnTo>
                    <a:lnTo>
                      <a:pt x="161" y="109"/>
                    </a:lnTo>
                    <a:lnTo>
                      <a:pt x="167" y="109"/>
                    </a:lnTo>
                    <a:lnTo>
                      <a:pt x="167" y="103"/>
                    </a:lnTo>
                    <a:lnTo>
                      <a:pt x="167" y="98"/>
                    </a:lnTo>
                    <a:lnTo>
                      <a:pt x="161" y="92"/>
                    </a:lnTo>
                    <a:lnTo>
                      <a:pt x="167" y="92"/>
                    </a:lnTo>
                    <a:lnTo>
                      <a:pt x="167" y="86"/>
                    </a:lnTo>
                    <a:lnTo>
                      <a:pt x="161" y="86"/>
                    </a:lnTo>
                    <a:lnTo>
                      <a:pt x="161" y="80"/>
                    </a:lnTo>
                    <a:lnTo>
                      <a:pt x="155" y="80"/>
                    </a:lnTo>
                    <a:lnTo>
                      <a:pt x="155" y="75"/>
                    </a:lnTo>
                    <a:lnTo>
                      <a:pt x="150" y="75"/>
                    </a:lnTo>
                    <a:lnTo>
                      <a:pt x="150" y="69"/>
                    </a:lnTo>
                    <a:lnTo>
                      <a:pt x="150" y="63"/>
                    </a:lnTo>
                    <a:lnTo>
                      <a:pt x="144" y="57"/>
                    </a:lnTo>
                    <a:lnTo>
                      <a:pt x="144" y="52"/>
                    </a:lnTo>
                    <a:lnTo>
                      <a:pt x="144" y="57"/>
                    </a:lnTo>
                    <a:lnTo>
                      <a:pt x="150" y="52"/>
                    </a:lnTo>
                    <a:lnTo>
                      <a:pt x="150" y="46"/>
                    </a:lnTo>
                    <a:lnTo>
                      <a:pt x="150" y="40"/>
                    </a:lnTo>
                    <a:lnTo>
                      <a:pt x="144" y="4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19" name="Freeform 430"/>
              <p:cNvSpPr>
                <a:spLocks/>
              </p:cNvSpPr>
              <p:nvPr/>
            </p:nvSpPr>
            <p:spPr bwMode="auto">
              <a:xfrm>
                <a:off x="2980" y="885"/>
                <a:ext cx="127" cy="132"/>
              </a:xfrm>
              <a:custGeom>
                <a:avLst/>
                <a:gdLst>
                  <a:gd name="T0" fmla="*/ 11 w 127"/>
                  <a:gd name="T1" fmla="*/ 40 h 132"/>
                  <a:gd name="T2" fmla="*/ 23 w 127"/>
                  <a:gd name="T3" fmla="*/ 29 h 132"/>
                  <a:gd name="T4" fmla="*/ 35 w 127"/>
                  <a:gd name="T5" fmla="*/ 29 h 132"/>
                  <a:gd name="T6" fmla="*/ 29 w 127"/>
                  <a:gd name="T7" fmla="*/ 12 h 132"/>
                  <a:gd name="T8" fmla="*/ 40 w 127"/>
                  <a:gd name="T9" fmla="*/ 0 h 132"/>
                  <a:gd name="T10" fmla="*/ 52 w 127"/>
                  <a:gd name="T11" fmla="*/ 0 h 132"/>
                  <a:gd name="T12" fmla="*/ 75 w 127"/>
                  <a:gd name="T13" fmla="*/ 0 h 132"/>
                  <a:gd name="T14" fmla="*/ 92 w 127"/>
                  <a:gd name="T15" fmla="*/ 6 h 132"/>
                  <a:gd name="T16" fmla="*/ 92 w 127"/>
                  <a:gd name="T17" fmla="*/ 17 h 132"/>
                  <a:gd name="T18" fmla="*/ 86 w 127"/>
                  <a:gd name="T19" fmla="*/ 23 h 132"/>
                  <a:gd name="T20" fmla="*/ 75 w 127"/>
                  <a:gd name="T21" fmla="*/ 35 h 132"/>
                  <a:gd name="T22" fmla="*/ 69 w 127"/>
                  <a:gd name="T23" fmla="*/ 40 h 132"/>
                  <a:gd name="T24" fmla="*/ 75 w 127"/>
                  <a:gd name="T25" fmla="*/ 35 h 132"/>
                  <a:gd name="T26" fmla="*/ 81 w 127"/>
                  <a:gd name="T27" fmla="*/ 40 h 132"/>
                  <a:gd name="T28" fmla="*/ 75 w 127"/>
                  <a:gd name="T29" fmla="*/ 46 h 132"/>
                  <a:gd name="T30" fmla="*/ 86 w 127"/>
                  <a:gd name="T31" fmla="*/ 40 h 132"/>
                  <a:gd name="T32" fmla="*/ 92 w 127"/>
                  <a:gd name="T33" fmla="*/ 35 h 132"/>
                  <a:gd name="T34" fmla="*/ 98 w 127"/>
                  <a:gd name="T35" fmla="*/ 17 h 132"/>
                  <a:gd name="T36" fmla="*/ 98 w 127"/>
                  <a:gd name="T37" fmla="*/ 29 h 132"/>
                  <a:gd name="T38" fmla="*/ 104 w 127"/>
                  <a:gd name="T39" fmla="*/ 12 h 132"/>
                  <a:gd name="T40" fmla="*/ 104 w 127"/>
                  <a:gd name="T41" fmla="*/ 12 h 132"/>
                  <a:gd name="T42" fmla="*/ 115 w 127"/>
                  <a:gd name="T43" fmla="*/ 12 h 132"/>
                  <a:gd name="T44" fmla="*/ 115 w 127"/>
                  <a:gd name="T45" fmla="*/ 23 h 132"/>
                  <a:gd name="T46" fmla="*/ 127 w 127"/>
                  <a:gd name="T47" fmla="*/ 35 h 132"/>
                  <a:gd name="T48" fmla="*/ 121 w 127"/>
                  <a:gd name="T49" fmla="*/ 52 h 132"/>
                  <a:gd name="T50" fmla="*/ 121 w 127"/>
                  <a:gd name="T51" fmla="*/ 63 h 132"/>
                  <a:gd name="T52" fmla="*/ 115 w 127"/>
                  <a:gd name="T53" fmla="*/ 75 h 132"/>
                  <a:gd name="T54" fmla="*/ 115 w 127"/>
                  <a:gd name="T55" fmla="*/ 86 h 132"/>
                  <a:gd name="T56" fmla="*/ 109 w 127"/>
                  <a:gd name="T57" fmla="*/ 86 h 132"/>
                  <a:gd name="T58" fmla="*/ 109 w 127"/>
                  <a:gd name="T59" fmla="*/ 92 h 132"/>
                  <a:gd name="T60" fmla="*/ 115 w 127"/>
                  <a:gd name="T61" fmla="*/ 104 h 132"/>
                  <a:gd name="T62" fmla="*/ 115 w 127"/>
                  <a:gd name="T63" fmla="*/ 115 h 132"/>
                  <a:gd name="T64" fmla="*/ 115 w 127"/>
                  <a:gd name="T65" fmla="*/ 127 h 132"/>
                  <a:gd name="T66" fmla="*/ 104 w 127"/>
                  <a:gd name="T67" fmla="*/ 127 h 132"/>
                  <a:gd name="T68" fmla="*/ 92 w 127"/>
                  <a:gd name="T69" fmla="*/ 127 h 132"/>
                  <a:gd name="T70" fmla="*/ 81 w 127"/>
                  <a:gd name="T71" fmla="*/ 127 h 132"/>
                  <a:gd name="T72" fmla="*/ 63 w 127"/>
                  <a:gd name="T73" fmla="*/ 121 h 132"/>
                  <a:gd name="T74" fmla="*/ 52 w 127"/>
                  <a:gd name="T75" fmla="*/ 109 h 132"/>
                  <a:gd name="T76" fmla="*/ 46 w 127"/>
                  <a:gd name="T77" fmla="*/ 104 h 132"/>
                  <a:gd name="T78" fmla="*/ 40 w 127"/>
                  <a:gd name="T79" fmla="*/ 104 h 132"/>
                  <a:gd name="T80" fmla="*/ 29 w 127"/>
                  <a:gd name="T81" fmla="*/ 98 h 132"/>
                  <a:gd name="T82" fmla="*/ 23 w 127"/>
                  <a:gd name="T83" fmla="*/ 81 h 132"/>
                  <a:gd name="T84" fmla="*/ 23 w 127"/>
                  <a:gd name="T85" fmla="*/ 75 h 132"/>
                  <a:gd name="T86" fmla="*/ 17 w 127"/>
                  <a:gd name="T87" fmla="*/ 58 h 132"/>
                  <a:gd name="T88" fmla="*/ 11 w 127"/>
                  <a:gd name="T89" fmla="*/ 52 h 132"/>
                  <a:gd name="T90" fmla="*/ 17 w 127"/>
                  <a:gd name="T91" fmla="*/ 46 h 132"/>
                  <a:gd name="T92" fmla="*/ 6 w 127"/>
                  <a:gd name="T93" fmla="*/ 52 h 132"/>
                  <a:gd name="T94" fmla="*/ 6 w 127"/>
                  <a:gd name="T95" fmla="*/ 52 h 132"/>
                  <a:gd name="T96" fmla="*/ 0 w 127"/>
                  <a:gd name="T97" fmla="*/ 46 h 1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7" h="132">
                    <a:moveTo>
                      <a:pt x="0" y="46"/>
                    </a:moveTo>
                    <a:lnTo>
                      <a:pt x="6" y="46"/>
                    </a:lnTo>
                    <a:lnTo>
                      <a:pt x="11" y="46"/>
                    </a:lnTo>
                    <a:lnTo>
                      <a:pt x="11" y="40"/>
                    </a:lnTo>
                    <a:lnTo>
                      <a:pt x="17" y="40"/>
                    </a:lnTo>
                    <a:lnTo>
                      <a:pt x="17" y="35"/>
                    </a:lnTo>
                    <a:lnTo>
                      <a:pt x="17" y="29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35" y="29"/>
                    </a:lnTo>
                    <a:lnTo>
                      <a:pt x="29" y="29"/>
                    </a:lnTo>
                    <a:lnTo>
                      <a:pt x="35" y="29"/>
                    </a:lnTo>
                    <a:lnTo>
                      <a:pt x="35" y="23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9" y="12"/>
                    </a:lnTo>
                    <a:lnTo>
                      <a:pt x="35" y="12"/>
                    </a:lnTo>
                    <a:lnTo>
                      <a:pt x="35" y="6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46" y="6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9" y="0"/>
                    </a:lnTo>
                    <a:lnTo>
                      <a:pt x="75" y="0"/>
                    </a:lnTo>
                    <a:lnTo>
                      <a:pt x="81" y="0"/>
                    </a:lnTo>
                    <a:lnTo>
                      <a:pt x="86" y="0"/>
                    </a:lnTo>
                    <a:lnTo>
                      <a:pt x="92" y="0"/>
                    </a:lnTo>
                    <a:lnTo>
                      <a:pt x="92" y="6"/>
                    </a:lnTo>
                    <a:lnTo>
                      <a:pt x="92" y="12"/>
                    </a:lnTo>
                    <a:lnTo>
                      <a:pt x="86" y="12"/>
                    </a:lnTo>
                    <a:lnTo>
                      <a:pt x="86" y="17"/>
                    </a:lnTo>
                    <a:lnTo>
                      <a:pt x="92" y="17"/>
                    </a:lnTo>
                    <a:lnTo>
                      <a:pt x="86" y="17"/>
                    </a:lnTo>
                    <a:lnTo>
                      <a:pt x="92" y="17"/>
                    </a:lnTo>
                    <a:lnTo>
                      <a:pt x="92" y="23"/>
                    </a:lnTo>
                    <a:lnTo>
                      <a:pt x="86" y="23"/>
                    </a:lnTo>
                    <a:lnTo>
                      <a:pt x="86" y="29"/>
                    </a:lnTo>
                    <a:lnTo>
                      <a:pt x="81" y="29"/>
                    </a:lnTo>
                    <a:lnTo>
                      <a:pt x="75" y="29"/>
                    </a:lnTo>
                    <a:lnTo>
                      <a:pt x="75" y="35"/>
                    </a:lnTo>
                    <a:lnTo>
                      <a:pt x="69" y="35"/>
                    </a:lnTo>
                    <a:lnTo>
                      <a:pt x="63" y="35"/>
                    </a:lnTo>
                    <a:lnTo>
                      <a:pt x="63" y="40"/>
                    </a:lnTo>
                    <a:lnTo>
                      <a:pt x="69" y="40"/>
                    </a:lnTo>
                    <a:lnTo>
                      <a:pt x="69" y="35"/>
                    </a:lnTo>
                    <a:lnTo>
                      <a:pt x="69" y="40"/>
                    </a:lnTo>
                    <a:lnTo>
                      <a:pt x="69" y="35"/>
                    </a:lnTo>
                    <a:lnTo>
                      <a:pt x="75" y="35"/>
                    </a:lnTo>
                    <a:lnTo>
                      <a:pt x="81" y="35"/>
                    </a:lnTo>
                    <a:lnTo>
                      <a:pt x="86" y="35"/>
                    </a:lnTo>
                    <a:lnTo>
                      <a:pt x="81" y="35"/>
                    </a:lnTo>
                    <a:lnTo>
                      <a:pt x="81" y="40"/>
                    </a:lnTo>
                    <a:lnTo>
                      <a:pt x="75" y="40"/>
                    </a:lnTo>
                    <a:lnTo>
                      <a:pt x="75" y="46"/>
                    </a:lnTo>
                    <a:lnTo>
                      <a:pt x="75" y="52"/>
                    </a:lnTo>
                    <a:lnTo>
                      <a:pt x="75" y="46"/>
                    </a:lnTo>
                    <a:lnTo>
                      <a:pt x="75" y="40"/>
                    </a:lnTo>
                    <a:lnTo>
                      <a:pt x="81" y="40"/>
                    </a:lnTo>
                    <a:lnTo>
                      <a:pt x="86" y="35"/>
                    </a:lnTo>
                    <a:lnTo>
                      <a:pt x="86" y="40"/>
                    </a:lnTo>
                    <a:lnTo>
                      <a:pt x="86" y="35"/>
                    </a:lnTo>
                    <a:lnTo>
                      <a:pt x="92" y="35"/>
                    </a:lnTo>
                    <a:lnTo>
                      <a:pt x="92" y="29"/>
                    </a:lnTo>
                    <a:lnTo>
                      <a:pt x="92" y="35"/>
                    </a:lnTo>
                    <a:lnTo>
                      <a:pt x="92" y="29"/>
                    </a:lnTo>
                    <a:lnTo>
                      <a:pt x="92" y="23"/>
                    </a:lnTo>
                    <a:lnTo>
                      <a:pt x="98" y="23"/>
                    </a:lnTo>
                    <a:lnTo>
                      <a:pt x="98" y="17"/>
                    </a:lnTo>
                    <a:lnTo>
                      <a:pt x="98" y="23"/>
                    </a:lnTo>
                    <a:lnTo>
                      <a:pt x="98" y="17"/>
                    </a:lnTo>
                    <a:lnTo>
                      <a:pt x="98" y="23"/>
                    </a:lnTo>
                    <a:lnTo>
                      <a:pt x="98" y="29"/>
                    </a:lnTo>
                    <a:lnTo>
                      <a:pt x="98" y="23"/>
                    </a:lnTo>
                    <a:lnTo>
                      <a:pt x="98" y="17"/>
                    </a:lnTo>
                    <a:lnTo>
                      <a:pt x="98" y="12"/>
                    </a:lnTo>
                    <a:lnTo>
                      <a:pt x="104" y="12"/>
                    </a:lnTo>
                    <a:lnTo>
                      <a:pt x="104" y="6"/>
                    </a:lnTo>
                    <a:lnTo>
                      <a:pt x="104" y="12"/>
                    </a:lnTo>
                    <a:lnTo>
                      <a:pt x="109" y="12"/>
                    </a:lnTo>
                    <a:lnTo>
                      <a:pt x="104" y="12"/>
                    </a:lnTo>
                    <a:lnTo>
                      <a:pt x="109" y="12"/>
                    </a:lnTo>
                    <a:lnTo>
                      <a:pt x="115" y="12"/>
                    </a:lnTo>
                    <a:lnTo>
                      <a:pt x="109" y="12"/>
                    </a:lnTo>
                    <a:lnTo>
                      <a:pt x="115" y="12"/>
                    </a:lnTo>
                    <a:lnTo>
                      <a:pt x="115" y="17"/>
                    </a:lnTo>
                    <a:lnTo>
                      <a:pt x="121" y="17"/>
                    </a:lnTo>
                    <a:lnTo>
                      <a:pt x="115" y="17"/>
                    </a:lnTo>
                    <a:lnTo>
                      <a:pt x="115" y="23"/>
                    </a:lnTo>
                    <a:lnTo>
                      <a:pt x="121" y="23"/>
                    </a:lnTo>
                    <a:lnTo>
                      <a:pt x="121" y="29"/>
                    </a:lnTo>
                    <a:lnTo>
                      <a:pt x="127" y="29"/>
                    </a:lnTo>
                    <a:lnTo>
                      <a:pt x="127" y="35"/>
                    </a:lnTo>
                    <a:lnTo>
                      <a:pt x="127" y="40"/>
                    </a:lnTo>
                    <a:lnTo>
                      <a:pt x="121" y="40"/>
                    </a:lnTo>
                    <a:lnTo>
                      <a:pt x="121" y="46"/>
                    </a:lnTo>
                    <a:lnTo>
                      <a:pt x="121" y="52"/>
                    </a:lnTo>
                    <a:lnTo>
                      <a:pt x="121" y="58"/>
                    </a:lnTo>
                    <a:lnTo>
                      <a:pt x="115" y="58"/>
                    </a:lnTo>
                    <a:lnTo>
                      <a:pt x="121" y="58"/>
                    </a:lnTo>
                    <a:lnTo>
                      <a:pt x="121" y="63"/>
                    </a:lnTo>
                    <a:lnTo>
                      <a:pt x="121" y="69"/>
                    </a:lnTo>
                    <a:lnTo>
                      <a:pt x="115" y="69"/>
                    </a:lnTo>
                    <a:lnTo>
                      <a:pt x="121" y="75"/>
                    </a:lnTo>
                    <a:lnTo>
                      <a:pt x="115" y="75"/>
                    </a:lnTo>
                    <a:lnTo>
                      <a:pt x="121" y="75"/>
                    </a:lnTo>
                    <a:lnTo>
                      <a:pt x="115" y="75"/>
                    </a:lnTo>
                    <a:lnTo>
                      <a:pt x="115" y="81"/>
                    </a:lnTo>
                    <a:lnTo>
                      <a:pt x="115" y="86"/>
                    </a:lnTo>
                    <a:lnTo>
                      <a:pt x="115" y="92"/>
                    </a:lnTo>
                    <a:lnTo>
                      <a:pt x="109" y="86"/>
                    </a:lnTo>
                    <a:lnTo>
                      <a:pt x="115" y="86"/>
                    </a:lnTo>
                    <a:lnTo>
                      <a:pt x="109" y="86"/>
                    </a:lnTo>
                    <a:lnTo>
                      <a:pt x="109" y="81"/>
                    </a:lnTo>
                    <a:lnTo>
                      <a:pt x="104" y="86"/>
                    </a:lnTo>
                    <a:lnTo>
                      <a:pt x="109" y="86"/>
                    </a:lnTo>
                    <a:lnTo>
                      <a:pt x="109" y="92"/>
                    </a:lnTo>
                    <a:lnTo>
                      <a:pt x="109" y="98"/>
                    </a:lnTo>
                    <a:lnTo>
                      <a:pt x="115" y="98"/>
                    </a:lnTo>
                    <a:lnTo>
                      <a:pt x="109" y="104"/>
                    </a:lnTo>
                    <a:lnTo>
                      <a:pt x="115" y="104"/>
                    </a:lnTo>
                    <a:lnTo>
                      <a:pt x="115" y="109"/>
                    </a:lnTo>
                    <a:lnTo>
                      <a:pt x="121" y="109"/>
                    </a:lnTo>
                    <a:lnTo>
                      <a:pt x="115" y="109"/>
                    </a:lnTo>
                    <a:lnTo>
                      <a:pt x="115" y="115"/>
                    </a:lnTo>
                    <a:lnTo>
                      <a:pt x="121" y="115"/>
                    </a:lnTo>
                    <a:lnTo>
                      <a:pt x="121" y="121"/>
                    </a:lnTo>
                    <a:lnTo>
                      <a:pt x="115" y="121"/>
                    </a:lnTo>
                    <a:lnTo>
                      <a:pt x="115" y="127"/>
                    </a:lnTo>
                    <a:lnTo>
                      <a:pt x="109" y="127"/>
                    </a:lnTo>
                    <a:lnTo>
                      <a:pt x="109" y="132"/>
                    </a:lnTo>
                    <a:lnTo>
                      <a:pt x="104" y="132"/>
                    </a:lnTo>
                    <a:lnTo>
                      <a:pt x="104" y="127"/>
                    </a:lnTo>
                    <a:lnTo>
                      <a:pt x="104" y="132"/>
                    </a:lnTo>
                    <a:lnTo>
                      <a:pt x="98" y="132"/>
                    </a:lnTo>
                    <a:lnTo>
                      <a:pt x="92" y="132"/>
                    </a:lnTo>
                    <a:lnTo>
                      <a:pt x="92" y="127"/>
                    </a:lnTo>
                    <a:lnTo>
                      <a:pt x="92" y="132"/>
                    </a:lnTo>
                    <a:lnTo>
                      <a:pt x="86" y="132"/>
                    </a:lnTo>
                    <a:lnTo>
                      <a:pt x="86" y="127"/>
                    </a:lnTo>
                    <a:lnTo>
                      <a:pt x="81" y="127"/>
                    </a:lnTo>
                    <a:lnTo>
                      <a:pt x="75" y="127"/>
                    </a:lnTo>
                    <a:lnTo>
                      <a:pt x="69" y="127"/>
                    </a:lnTo>
                    <a:lnTo>
                      <a:pt x="69" y="121"/>
                    </a:lnTo>
                    <a:lnTo>
                      <a:pt x="63" y="121"/>
                    </a:lnTo>
                    <a:lnTo>
                      <a:pt x="63" y="115"/>
                    </a:lnTo>
                    <a:lnTo>
                      <a:pt x="63" y="109"/>
                    </a:lnTo>
                    <a:lnTo>
                      <a:pt x="58" y="109"/>
                    </a:lnTo>
                    <a:lnTo>
                      <a:pt x="52" y="109"/>
                    </a:lnTo>
                    <a:lnTo>
                      <a:pt x="52" y="104"/>
                    </a:lnTo>
                    <a:lnTo>
                      <a:pt x="52" y="109"/>
                    </a:lnTo>
                    <a:lnTo>
                      <a:pt x="46" y="109"/>
                    </a:lnTo>
                    <a:lnTo>
                      <a:pt x="46" y="104"/>
                    </a:lnTo>
                    <a:lnTo>
                      <a:pt x="40" y="109"/>
                    </a:lnTo>
                    <a:lnTo>
                      <a:pt x="40" y="104"/>
                    </a:lnTo>
                    <a:lnTo>
                      <a:pt x="40" y="98"/>
                    </a:lnTo>
                    <a:lnTo>
                      <a:pt x="40" y="104"/>
                    </a:lnTo>
                    <a:lnTo>
                      <a:pt x="40" y="98"/>
                    </a:lnTo>
                    <a:lnTo>
                      <a:pt x="35" y="98"/>
                    </a:lnTo>
                    <a:lnTo>
                      <a:pt x="29" y="104"/>
                    </a:lnTo>
                    <a:lnTo>
                      <a:pt x="29" y="98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3" y="86"/>
                    </a:lnTo>
                    <a:lnTo>
                      <a:pt x="23" y="81"/>
                    </a:lnTo>
                    <a:lnTo>
                      <a:pt x="17" y="81"/>
                    </a:lnTo>
                    <a:lnTo>
                      <a:pt x="23" y="81"/>
                    </a:lnTo>
                    <a:lnTo>
                      <a:pt x="17" y="81"/>
                    </a:lnTo>
                    <a:lnTo>
                      <a:pt x="23" y="75"/>
                    </a:lnTo>
                    <a:lnTo>
                      <a:pt x="23" y="69"/>
                    </a:lnTo>
                    <a:lnTo>
                      <a:pt x="23" y="63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17" y="58"/>
                    </a:lnTo>
                    <a:lnTo>
                      <a:pt x="17" y="52"/>
                    </a:lnTo>
                    <a:lnTo>
                      <a:pt x="11" y="52"/>
                    </a:lnTo>
                    <a:lnTo>
                      <a:pt x="17" y="52"/>
                    </a:lnTo>
                    <a:lnTo>
                      <a:pt x="11" y="52"/>
                    </a:lnTo>
                    <a:lnTo>
                      <a:pt x="11" y="46"/>
                    </a:lnTo>
                    <a:lnTo>
                      <a:pt x="17" y="46"/>
                    </a:lnTo>
                    <a:lnTo>
                      <a:pt x="17" y="40"/>
                    </a:lnTo>
                    <a:lnTo>
                      <a:pt x="11" y="40"/>
                    </a:lnTo>
                    <a:lnTo>
                      <a:pt x="11" y="46"/>
                    </a:lnTo>
                    <a:lnTo>
                      <a:pt x="6" y="52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6" y="52"/>
                    </a:lnTo>
                    <a:lnTo>
                      <a:pt x="6" y="4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4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0" name="Freeform 431"/>
              <p:cNvSpPr>
                <a:spLocks/>
              </p:cNvSpPr>
              <p:nvPr/>
            </p:nvSpPr>
            <p:spPr bwMode="auto">
              <a:xfrm>
                <a:off x="3084" y="960"/>
                <a:ext cx="115" cy="138"/>
              </a:xfrm>
              <a:custGeom>
                <a:avLst/>
                <a:gdLst>
                  <a:gd name="T0" fmla="*/ 46 w 115"/>
                  <a:gd name="T1" fmla="*/ 115 h 138"/>
                  <a:gd name="T2" fmla="*/ 40 w 115"/>
                  <a:gd name="T3" fmla="*/ 115 h 138"/>
                  <a:gd name="T4" fmla="*/ 28 w 115"/>
                  <a:gd name="T5" fmla="*/ 121 h 138"/>
                  <a:gd name="T6" fmla="*/ 11 w 115"/>
                  <a:gd name="T7" fmla="*/ 132 h 138"/>
                  <a:gd name="T8" fmla="*/ 0 w 115"/>
                  <a:gd name="T9" fmla="*/ 138 h 138"/>
                  <a:gd name="T10" fmla="*/ 0 w 115"/>
                  <a:gd name="T11" fmla="*/ 121 h 138"/>
                  <a:gd name="T12" fmla="*/ 11 w 115"/>
                  <a:gd name="T13" fmla="*/ 103 h 138"/>
                  <a:gd name="T14" fmla="*/ 17 w 115"/>
                  <a:gd name="T15" fmla="*/ 92 h 138"/>
                  <a:gd name="T16" fmla="*/ 23 w 115"/>
                  <a:gd name="T17" fmla="*/ 80 h 138"/>
                  <a:gd name="T18" fmla="*/ 23 w 115"/>
                  <a:gd name="T19" fmla="*/ 69 h 138"/>
                  <a:gd name="T20" fmla="*/ 28 w 115"/>
                  <a:gd name="T21" fmla="*/ 63 h 138"/>
                  <a:gd name="T22" fmla="*/ 28 w 115"/>
                  <a:gd name="T23" fmla="*/ 57 h 138"/>
                  <a:gd name="T24" fmla="*/ 34 w 115"/>
                  <a:gd name="T25" fmla="*/ 46 h 138"/>
                  <a:gd name="T26" fmla="*/ 40 w 115"/>
                  <a:gd name="T27" fmla="*/ 46 h 138"/>
                  <a:gd name="T28" fmla="*/ 34 w 115"/>
                  <a:gd name="T29" fmla="*/ 40 h 138"/>
                  <a:gd name="T30" fmla="*/ 40 w 115"/>
                  <a:gd name="T31" fmla="*/ 29 h 138"/>
                  <a:gd name="T32" fmla="*/ 46 w 115"/>
                  <a:gd name="T33" fmla="*/ 17 h 138"/>
                  <a:gd name="T34" fmla="*/ 46 w 115"/>
                  <a:gd name="T35" fmla="*/ 11 h 138"/>
                  <a:gd name="T36" fmla="*/ 46 w 115"/>
                  <a:gd name="T37" fmla="*/ 6 h 138"/>
                  <a:gd name="T38" fmla="*/ 51 w 115"/>
                  <a:gd name="T39" fmla="*/ 17 h 138"/>
                  <a:gd name="T40" fmla="*/ 57 w 115"/>
                  <a:gd name="T41" fmla="*/ 11 h 138"/>
                  <a:gd name="T42" fmla="*/ 63 w 115"/>
                  <a:gd name="T43" fmla="*/ 0 h 138"/>
                  <a:gd name="T44" fmla="*/ 69 w 115"/>
                  <a:gd name="T45" fmla="*/ 11 h 138"/>
                  <a:gd name="T46" fmla="*/ 69 w 115"/>
                  <a:gd name="T47" fmla="*/ 17 h 138"/>
                  <a:gd name="T48" fmla="*/ 63 w 115"/>
                  <a:gd name="T49" fmla="*/ 29 h 138"/>
                  <a:gd name="T50" fmla="*/ 69 w 115"/>
                  <a:gd name="T51" fmla="*/ 29 h 138"/>
                  <a:gd name="T52" fmla="*/ 63 w 115"/>
                  <a:gd name="T53" fmla="*/ 46 h 138"/>
                  <a:gd name="T54" fmla="*/ 57 w 115"/>
                  <a:gd name="T55" fmla="*/ 57 h 138"/>
                  <a:gd name="T56" fmla="*/ 57 w 115"/>
                  <a:gd name="T57" fmla="*/ 63 h 138"/>
                  <a:gd name="T58" fmla="*/ 63 w 115"/>
                  <a:gd name="T59" fmla="*/ 46 h 138"/>
                  <a:gd name="T60" fmla="*/ 69 w 115"/>
                  <a:gd name="T61" fmla="*/ 34 h 138"/>
                  <a:gd name="T62" fmla="*/ 80 w 115"/>
                  <a:gd name="T63" fmla="*/ 34 h 138"/>
                  <a:gd name="T64" fmla="*/ 80 w 115"/>
                  <a:gd name="T65" fmla="*/ 29 h 138"/>
                  <a:gd name="T66" fmla="*/ 80 w 115"/>
                  <a:gd name="T67" fmla="*/ 34 h 138"/>
                  <a:gd name="T68" fmla="*/ 86 w 115"/>
                  <a:gd name="T69" fmla="*/ 23 h 138"/>
                  <a:gd name="T70" fmla="*/ 86 w 115"/>
                  <a:gd name="T71" fmla="*/ 40 h 138"/>
                  <a:gd name="T72" fmla="*/ 97 w 115"/>
                  <a:gd name="T73" fmla="*/ 46 h 138"/>
                  <a:gd name="T74" fmla="*/ 92 w 115"/>
                  <a:gd name="T75" fmla="*/ 57 h 138"/>
                  <a:gd name="T76" fmla="*/ 86 w 115"/>
                  <a:gd name="T77" fmla="*/ 57 h 138"/>
                  <a:gd name="T78" fmla="*/ 97 w 115"/>
                  <a:gd name="T79" fmla="*/ 63 h 138"/>
                  <a:gd name="T80" fmla="*/ 103 w 115"/>
                  <a:gd name="T81" fmla="*/ 57 h 138"/>
                  <a:gd name="T82" fmla="*/ 109 w 115"/>
                  <a:gd name="T83" fmla="*/ 69 h 138"/>
                  <a:gd name="T84" fmla="*/ 115 w 115"/>
                  <a:gd name="T85" fmla="*/ 80 h 138"/>
                  <a:gd name="T86" fmla="*/ 109 w 115"/>
                  <a:gd name="T87" fmla="*/ 92 h 138"/>
                  <a:gd name="T88" fmla="*/ 103 w 115"/>
                  <a:gd name="T89" fmla="*/ 103 h 138"/>
                  <a:gd name="T90" fmla="*/ 97 w 115"/>
                  <a:gd name="T91" fmla="*/ 103 h 138"/>
                  <a:gd name="T92" fmla="*/ 86 w 115"/>
                  <a:gd name="T93" fmla="*/ 109 h 138"/>
                  <a:gd name="T94" fmla="*/ 80 w 115"/>
                  <a:gd name="T95" fmla="*/ 109 h 138"/>
                  <a:gd name="T96" fmla="*/ 69 w 115"/>
                  <a:gd name="T97" fmla="*/ 115 h 138"/>
                  <a:gd name="T98" fmla="*/ 63 w 115"/>
                  <a:gd name="T99" fmla="*/ 121 h 13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5" h="138">
                    <a:moveTo>
                      <a:pt x="57" y="115"/>
                    </a:moveTo>
                    <a:lnTo>
                      <a:pt x="51" y="115"/>
                    </a:lnTo>
                    <a:lnTo>
                      <a:pt x="46" y="115"/>
                    </a:lnTo>
                    <a:lnTo>
                      <a:pt x="51" y="115"/>
                    </a:lnTo>
                    <a:lnTo>
                      <a:pt x="46" y="115"/>
                    </a:lnTo>
                    <a:lnTo>
                      <a:pt x="40" y="115"/>
                    </a:lnTo>
                    <a:lnTo>
                      <a:pt x="34" y="115"/>
                    </a:lnTo>
                    <a:lnTo>
                      <a:pt x="34" y="121"/>
                    </a:lnTo>
                    <a:lnTo>
                      <a:pt x="28" y="121"/>
                    </a:lnTo>
                    <a:lnTo>
                      <a:pt x="23" y="126"/>
                    </a:lnTo>
                    <a:lnTo>
                      <a:pt x="17" y="132"/>
                    </a:lnTo>
                    <a:lnTo>
                      <a:pt x="11" y="132"/>
                    </a:lnTo>
                    <a:lnTo>
                      <a:pt x="11" y="138"/>
                    </a:lnTo>
                    <a:lnTo>
                      <a:pt x="5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1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11" y="103"/>
                    </a:lnTo>
                    <a:lnTo>
                      <a:pt x="11" y="98"/>
                    </a:lnTo>
                    <a:lnTo>
                      <a:pt x="11" y="92"/>
                    </a:lnTo>
                    <a:lnTo>
                      <a:pt x="17" y="92"/>
                    </a:lnTo>
                    <a:lnTo>
                      <a:pt x="17" y="86"/>
                    </a:lnTo>
                    <a:lnTo>
                      <a:pt x="17" y="80"/>
                    </a:lnTo>
                    <a:lnTo>
                      <a:pt x="23" y="80"/>
                    </a:lnTo>
                    <a:lnTo>
                      <a:pt x="23" y="75"/>
                    </a:lnTo>
                    <a:lnTo>
                      <a:pt x="17" y="75"/>
                    </a:lnTo>
                    <a:lnTo>
                      <a:pt x="23" y="69"/>
                    </a:lnTo>
                    <a:lnTo>
                      <a:pt x="23" y="63"/>
                    </a:lnTo>
                    <a:lnTo>
                      <a:pt x="28" y="57"/>
                    </a:lnTo>
                    <a:lnTo>
                      <a:pt x="28" y="63"/>
                    </a:lnTo>
                    <a:lnTo>
                      <a:pt x="34" y="63"/>
                    </a:lnTo>
                    <a:lnTo>
                      <a:pt x="28" y="63"/>
                    </a:lnTo>
                    <a:lnTo>
                      <a:pt x="28" y="57"/>
                    </a:lnTo>
                    <a:lnTo>
                      <a:pt x="28" y="52"/>
                    </a:lnTo>
                    <a:lnTo>
                      <a:pt x="28" y="46"/>
                    </a:lnTo>
                    <a:lnTo>
                      <a:pt x="34" y="46"/>
                    </a:lnTo>
                    <a:lnTo>
                      <a:pt x="34" y="40"/>
                    </a:lnTo>
                    <a:lnTo>
                      <a:pt x="40" y="40"/>
                    </a:lnTo>
                    <a:lnTo>
                      <a:pt x="40" y="46"/>
                    </a:lnTo>
                    <a:lnTo>
                      <a:pt x="46" y="46"/>
                    </a:lnTo>
                    <a:lnTo>
                      <a:pt x="40" y="40"/>
                    </a:lnTo>
                    <a:lnTo>
                      <a:pt x="34" y="40"/>
                    </a:lnTo>
                    <a:lnTo>
                      <a:pt x="34" y="34"/>
                    </a:lnTo>
                    <a:lnTo>
                      <a:pt x="34" y="29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40" y="17"/>
                    </a:lnTo>
                    <a:lnTo>
                      <a:pt x="46" y="17"/>
                    </a:lnTo>
                    <a:lnTo>
                      <a:pt x="46" y="23"/>
                    </a:lnTo>
                    <a:lnTo>
                      <a:pt x="46" y="17"/>
                    </a:lnTo>
                    <a:lnTo>
                      <a:pt x="46" y="11"/>
                    </a:lnTo>
                    <a:lnTo>
                      <a:pt x="46" y="6"/>
                    </a:lnTo>
                    <a:lnTo>
                      <a:pt x="46" y="11"/>
                    </a:lnTo>
                    <a:lnTo>
                      <a:pt x="46" y="6"/>
                    </a:lnTo>
                    <a:lnTo>
                      <a:pt x="51" y="6"/>
                    </a:lnTo>
                    <a:lnTo>
                      <a:pt x="51" y="11"/>
                    </a:lnTo>
                    <a:lnTo>
                      <a:pt x="51" y="17"/>
                    </a:lnTo>
                    <a:lnTo>
                      <a:pt x="57" y="23"/>
                    </a:lnTo>
                    <a:lnTo>
                      <a:pt x="57" y="17"/>
                    </a:lnTo>
                    <a:lnTo>
                      <a:pt x="57" y="11"/>
                    </a:lnTo>
                    <a:lnTo>
                      <a:pt x="57" y="6"/>
                    </a:lnTo>
                    <a:lnTo>
                      <a:pt x="57" y="0"/>
                    </a:lnTo>
                    <a:lnTo>
                      <a:pt x="63" y="0"/>
                    </a:lnTo>
                    <a:lnTo>
                      <a:pt x="63" y="6"/>
                    </a:lnTo>
                    <a:lnTo>
                      <a:pt x="69" y="6"/>
                    </a:lnTo>
                    <a:lnTo>
                      <a:pt x="69" y="11"/>
                    </a:lnTo>
                    <a:lnTo>
                      <a:pt x="74" y="11"/>
                    </a:lnTo>
                    <a:lnTo>
                      <a:pt x="74" y="17"/>
                    </a:lnTo>
                    <a:lnTo>
                      <a:pt x="69" y="17"/>
                    </a:lnTo>
                    <a:lnTo>
                      <a:pt x="69" y="23"/>
                    </a:lnTo>
                    <a:lnTo>
                      <a:pt x="69" y="29"/>
                    </a:lnTo>
                    <a:lnTo>
                      <a:pt x="63" y="29"/>
                    </a:lnTo>
                    <a:lnTo>
                      <a:pt x="69" y="29"/>
                    </a:lnTo>
                    <a:lnTo>
                      <a:pt x="63" y="29"/>
                    </a:lnTo>
                    <a:lnTo>
                      <a:pt x="69" y="29"/>
                    </a:lnTo>
                    <a:lnTo>
                      <a:pt x="63" y="34"/>
                    </a:lnTo>
                    <a:lnTo>
                      <a:pt x="63" y="40"/>
                    </a:lnTo>
                    <a:lnTo>
                      <a:pt x="63" y="46"/>
                    </a:lnTo>
                    <a:lnTo>
                      <a:pt x="63" y="52"/>
                    </a:lnTo>
                    <a:lnTo>
                      <a:pt x="57" y="52"/>
                    </a:lnTo>
                    <a:lnTo>
                      <a:pt x="57" y="57"/>
                    </a:lnTo>
                    <a:lnTo>
                      <a:pt x="57" y="63"/>
                    </a:lnTo>
                    <a:lnTo>
                      <a:pt x="57" y="57"/>
                    </a:lnTo>
                    <a:lnTo>
                      <a:pt x="57" y="63"/>
                    </a:lnTo>
                    <a:lnTo>
                      <a:pt x="63" y="57"/>
                    </a:lnTo>
                    <a:lnTo>
                      <a:pt x="63" y="52"/>
                    </a:lnTo>
                    <a:lnTo>
                      <a:pt x="63" y="46"/>
                    </a:lnTo>
                    <a:lnTo>
                      <a:pt x="69" y="46"/>
                    </a:lnTo>
                    <a:lnTo>
                      <a:pt x="69" y="40"/>
                    </a:lnTo>
                    <a:lnTo>
                      <a:pt x="69" y="34"/>
                    </a:lnTo>
                    <a:lnTo>
                      <a:pt x="69" y="40"/>
                    </a:lnTo>
                    <a:lnTo>
                      <a:pt x="74" y="34"/>
                    </a:lnTo>
                    <a:lnTo>
                      <a:pt x="80" y="34"/>
                    </a:lnTo>
                    <a:lnTo>
                      <a:pt x="80" y="29"/>
                    </a:lnTo>
                    <a:lnTo>
                      <a:pt x="80" y="23"/>
                    </a:lnTo>
                    <a:lnTo>
                      <a:pt x="80" y="29"/>
                    </a:lnTo>
                    <a:lnTo>
                      <a:pt x="80" y="23"/>
                    </a:lnTo>
                    <a:lnTo>
                      <a:pt x="80" y="29"/>
                    </a:lnTo>
                    <a:lnTo>
                      <a:pt x="80" y="34"/>
                    </a:lnTo>
                    <a:lnTo>
                      <a:pt x="80" y="29"/>
                    </a:lnTo>
                    <a:lnTo>
                      <a:pt x="86" y="29"/>
                    </a:lnTo>
                    <a:lnTo>
                      <a:pt x="86" y="23"/>
                    </a:lnTo>
                    <a:lnTo>
                      <a:pt x="86" y="29"/>
                    </a:lnTo>
                    <a:lnTo>
                      <a:pt x="86" y="34"/>
                    </a:lnTo>
                    <a:lnTo>
                      <a:pt x="86" y="40"/>
                    </a:lnTo>
                    <a:lnTo>
                      <a:pt x="92" y="40"/>
                    </a:lnTo>
                    <a:lnTo>
                      <a:pt x="92" y="46"/>
                    </a:lnTo>
                    <a:lnTo>
                      <a:pt x="97" y="46"/>
                    </a:lnTo>
                    <a:lnTo>
                      <a:pt x="97" y="52"/>
                    </a:lnTo>
                    <a:lnTo>
                      <a:pt x="97" y="57"/>
                    </a:lnTo>
                    <a:lnTo>
                      <a:pt x="92" y="57"/>
                    </a:lnTo>
                    <a:lnTo>
                      <a:pt x="92" y="52"/>
                    </a:lnTo>
                    <a:lnTo>
                      <a:pt x="86" y="52"/>
                    </a:lnTo>
                    <a:lnTo>
                      <a:pt x="86" y="57"/>
                    </a:lnTo>
                    <a:lnTo>
                      <a:pt x="92" y="57"/>
                    </a:lnTo>
                    <a:lnTo>
                      <a:pt x="97" y="57"/>
                    </a:lnTo>
                    <a:lnTo>
                      <a:pt x="97" y="63"/>
                    </a:lnTo>
                    <a:lnTo>
                      <a:pt x="103" y="57"/>
                    </a:lnTo>
                    <a:lnTo>
                      <a:pt x="97" y="57"/>
                    </a:lnTo>
                    <a:lnTo>
                      <a:pt x="103" y="57"/>
                    </a:lnTo>
                    <a:lnTo>
                      <a:pt x="109" y="57"/>
                    </a:lnTo>
                    <a:lnTo>
                      <a:pt x="109" y="63"/>
                    </a:lnTo>
                    <a:lnTo>
                      <a:pt x="109" y="69"/>
                    </a:lnTo>
                    <a:lnTo>
                      <a:pt x="109" y="75"/>
                    </a:lnTo>
                    <a:lnTo>
                      <a:pt x="109" y="80"/>
                    </a:lnTo>
                    <a:lnTo>
                      <a:pt x="115" y="80"/>
                    </a:lnTo>
                    <a:lnTo>
                      <a:pt x="115" y="86"/>
                    </a:lnTo>
                    <a:lnTo>
                      <a:pt x="109" y="86"/>
                    </a:lnTo>
                    <a:lnTo>
                      <a:pt x="109" y="92"/>
                    </a:lnTo>
                    <a:lnTo>
                      <a:pt x="109" y="98"/>
                    </a:lnTo>
                    <a:lnTo>
                      <a:pt x="103" y="98"/>
                    </a:lnTo>
                    <a:lnTo>
                      <a:pt x="103" y="103"/>
                    </a:lnTo>
                    <a:lnTo>
                      <a:pt x="103" y="109"/>
                    </a:lnTo>
                    <a:lnTo>
                      <a:pt x="103" y="103"/>
                    </a:lnTo>
                    <a:lnTo>
                      <a:pt x="97" y="103"/>
                    </a:lnTo>
                    <a:lnTo>
                      <a:pt x="92" y="103"/>
                    </a:lnTo>
                    <a:lnTo>
                      <a:pt x="92" y="109"/>
                    </a:lnTo>
                    <a:lnTo>
                      <a:pt x="86" y="109"/>
                    </a:lnTo>
                    <a:lnTo>
                      <a:pt x="80" y="109"/>
                    </a:lnTo>
                    <a:lnTo>
                      <a:pt x="80" y="115"/>
                    </a:lnTo>
                    <a:lnTo>
                      <a:pt x="80" y="109"/>
                    </a:lnTo>
                    <a:lnTo>
                      <a:pt x="80" y="115"/>
                    </a:lnTo>
                    <a:lnTo>
                      <a:pt x="74" y="115"/>
                    </a:lnTo>
                    <a:lnTo>
                      <a:pt x="69" y="115"/>
                    </a:lnTo>
                    <a:lnTo>
                      <a:pt x="63" y="115"/>
                    </a:lnTo>
                    <a:lnTo>
                      <a:pt x="69" y="115"/>
                    </a:lnTo>
                    <a:lnTo>
                      <a:pt x="63" y="121"/>
                    </a:lnTo>
                    <a:lnTo>
                      <a:pt x="63" y="115"/>
                    </a:lnTo>
                    <a:lnTo>
                      <a:pt x="57" y="11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1" name="Freeform 432"/>
              <p:cNvSpPr>
                <a:spLocks/>
              </p:cNvSpPr>
              <p:nvPr/>
            </p:nvSpPr>
            <p:spPr bwMode="auto">
              <a:xfrm>
                <a:off x="2963" y="770"/>
                <a:ext cx="115" cy="121"/>
              </a:xfrm>
              <a:custGeom>
                <a:avLst/>
                <a:gdLst>
                  <a:gd name="T0" fmla="*/ 11 w 115"/>
                  <a:gd name="T1" fmla="*/ 92 h 121"/>
                  <a:gd name="T2" fmla="*/ 28 w 115"/>
                  <a:gd name="T3" fmla="*/ 92 h 121"/>
                  <a:gd name="T4" fmla="*/ 34 w 115"/>
                  <a:gd name="T5" fmla="*/ 92 h 121"/>
                  <a:gd name="T6" fmla="*/ 17 w 115"/>
                  <a:gd name="T7" fmla="*/ 92 h 121"/>
                  <a:gd name="T8" fmla="*/ 5 w 115"/>
                  <a:gd name="T9" fmla="*/ 86 h 121"/>
                  <a:gd name="T10" fmla="*/ 0 w 115"/>
                  <a:gd name="T11" fmla="*/ 86 h 121"/>
                  <a:gd name="T12" fmla="*/ 11 w 115"/>
                  <a:gd name="T13" fmla="*/ 80 h 121"/>
                  <a:gd name="T14" fmla="*/ 11 w 115"/>
                  <a:gd name="T15" fmla="*/ 86 h 121"/>
                  <a:gd name="T16" fmla="*/ 17 w 115"/>
                  <a:gd name="T17" fmla="*/ 86 h 121"/>
                  <a:gd name="T18" fmla="*/ 17 w 115"/>
                  <a:gd name="T19" fmla="*/ 80 h 121"/>
                  <a:gd name="T20" fmla="*/ 17 w 115"/>
                  <a:gd name="T21" fmla="*/ 75 h 121"/>
                  <a:gd name="T22" fmla="*/ 28 w 115"/>
                  <a:gd name="T23" fmla="*/ 69 h 121"/>
                  <a:gd name="T24" fmla="*/ 34 w 115"/>
                  <a:gd name="T25" fmla="*/ 52 h 121"/>
                  <a:gd name="T26" fmla="*/ 34 w 115"/>
                  <a:gd name="T27" fmla="*/ 46 h 121"/>
                  <a:gd name="T28" fmla="*/ 28 w 115"/>
                  <a:gd name="T29" fmla="*/ 52 h 121"/>
                  <a:gd name="T30" fmla="*/ 34 w 115"/>
                  <a:gd name="T31" fmla="*/ 34 h 121"/>
                  <a:gd name="T32" fmla="*/ 46 w 115"/>
                  <a:gd name="T33" fmla="*/ 29 h 121"/>
                  <a:gd name="T34" fmla="*/ 57 w 115"/>
                  <a:gd name="T35" fmla="*/ 23 h 121"/>
                  <a:gd name="T36" fmla="*/ 69 w 115"/>
                  <a:gd name="T37" fmla="*/ 17 h 121"/>
                  <a:gd name="T38" fmla="*/ 75 w 115"/>
                  <a:gd name="T39" fmla="*/ 6 h 121"/>
                  <a:gd name="T40" fmla="*/ 75 w 115"/>
                  <a:gd name="T41" fmla="*/ 0 h 121"/>
                  <a:gd name="T42" fmla="*/ 86 w 115"/>
                  <a:gd name="T43" fmla="*/ 6 h 121"/>
                  <a:gd name="T44" fmla="*/ 86 w 115"/>
                  <a:gd name="T45" fmla="*/ 11 h 121"/>
                  <a:gd name="T46" fmla="*/ 92 w 115"/>
                  <a:gd name="T47" fmla="*/ 23 h 121"/>
                  <a:gd name="T48" fmla="*/ 98 w 115"/>
                  <a:gd name="T49" fmla="*/ 34 h 121"/>
                  <a:gd name="T50" fmla="*/ 103 w 115"/>
                  <a:gd name="T51" fmla="*/ 46 h 121"/>
                  <a:gd name="T52" fmla="*/ 115 w 115"/>
                  <a:gd name="T53" fmla="*/ 52 h 121"/>
                  <a:gd name="T54" fmla="*/ 115 w 115"/>
                  <a:gd name="T55" fmla="*/ 52 h 121"/>
                  <a:gd name="T56" fmla="*/ 115 w 115"/>
                  <a:gd name="T57" fmla="*/ 57 h 121"/>
                  <a:gd name="T58" fmla="*/ 109 w 115"/>
                  <a:gd name="T59" fmla="*/ 69 h 121"/>
                  <a:gd name="T60" fmla="*/ 103 w 115"/>
                  <a:gd name="T61" fmla="*/ 63 h 121"/>
                  <a:gd name="T62" fmla="*/ 98 w 115"/>
                  <a:gd name="T63" fmla="*/ 63 h 121"/>
                  <a:gd name="T64" fmla="*/ 98 w 115"/>
                  <a:gd name="T65" fmla="*/ 57 h 121"/>
                  <a:gd name="T66" fmla="*/ 103 w 115"/>
                  <a:gd name="T67" fmla="*/ 69 h 121"/>
                  <a:gd name="T68" fmla="*/ 98 w 115"/>
                  <a:gd name="T69" fmla="*/ 80 h 121"/>
                  <a:gd name="T70" fmla="*/ 98 w 115"/>
                  <a:gd name="T71" fmla="*/ 98 h 121"/>
                  <a:gd name="T72" fmla="*/ 92 w 115"/>
                  <a:gd name="T73" fmla="*/ 104 h 121"/>
                  <a:gd name="T74" fmla="*/ 75 w 115"/>
                  <a:gd name="T75" fmla="*/ 104 h 121"/>
                  <a:gd name="T76" fmla="*/ 63 w 115"/>
                  <a:gd name="T77" fmla="*/ 109 h 121"/>
                  <a:gd name="T78" fmla="*/ 52 w 115"/>
                  <a:gd name="T79" fmla="*/ 115 h 121"/>
                  <a:gd name="T80" fmla="*/ 40 w 115"/>
                  <a:gd name="T81" fmla="*/ 121 h 121"/>
                  <a:gd name="T82" fmla="*/ 23 w 115"/>
                  <a:gd name="T83" fmla="*/ 109 h 121"/>
                  <a:gd name="T84" fmla="*/ 11 w 115"/>
                  <a:gd name="T85" fmla="*/ 104 h 121"/>
                  <a:gd name="T86" fmla="*/ 17 w 115"/>
                  <a:gd name="T87" fmla="*/ 104 h 121"/>
                  <a:gd name="T88" fmla="*/ 17 w 115"/>
                  <a:gd name="T89" fmla="*/ 98 h 1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15" h="121">
                    <a:moveTo>
                      <a:pt x="17" y="98"/>
                    </a:moveTo>
                    <a:lnTo>
                      <a:pt x="17" y="92"/>
                    </a:lnTo>
                    <a:lnTo>
                      <a:pt x="11" y="92"/>
                    </a:lnTo>
                    <a:lnTo>
                      <a:pt x="17" y="92"/>
                    </a:lnTo>
                    <a:lnTo>
                      <a:pt x="23" y="92"/>
                    </a:lnTo>
                    <a:lnTo>
                      <a:pt x="28" y="92"/>
                    </a:lnTo>
                    <a:lnTo>
                      <a:pt x="28" y="98"/>
                    </a:lnTo>
                    <a:lnTo>
                      <a:pt x="34" y="98"/>
                    </a:lnTo>
                    <a:lnTo>
                      <a:pt x="34" y="92"/>
                    </a:lnTo>
                    <a:lnTo>
                      <a:pt x="28" y="92"/>
                    </a:lnTo>
                    <a:lnTo>
                      <a:pt x="23" y="92"/>
                    </a:lnTo>
                    <a:lnTo>
                      <a:pt x="17" y="92"/>
                    </a:lnTo>
                    <a:lnTo>
                      <a:pt x="11" y="92"/>
                    </a:lnTo>
                    <a:lnTo>
                      <a:pt x="5" y="92"/>
                    </a:lnTo>
                    <a:lnTo>
                      <a:pt x="5" y="86"/>
                    </a:lnTo>
                    <a:lnTo>
                      <a:pt x="5" y="92"/>
                    </a:lnTo>
                    <a:lnTo>
                      <a:pt x="0" y="92"/>
                    </a:lnTo>
                    <a:lnTo>
                      <a:pt x="0" y="86"/>
                    </a:lnTo>
                    <a:lnTo>
                      <a:pt x="5" y="86"/>
                    </a:lnTo>
                    <a:lnTo>
                      <a:pt x="11" y="86"/>
                    </a:lnTo>
                    <a:lnTo>
                      <a:pt x="11" y="80"/>
                    </a:lnTo>
                    <a:lnTo>
                      <a:pt x="11" y="86"/>
                    </a:lnTo>
                    <a:lnTo>
                      <a:pt x="17" y="86"/>
                    </a:lnTo>
                    <a:lnTo>
                      <a:pt x="11" y="86"/>
                    </a:lnTo>
                    <a:lnTo>
                      <a:pt x="11" y="80"/>
                    </a:lnTo>
                    <a:lnTo>
                      <a:pt x="17" y="80"/>
                    </a:lnTo>
                    <a:lnTo>
                      <a:pt x="17" y="86"/>
                    </a:lnTo>
                    <a:lnTo>
                      <a:pt x="23" y="86"/>
                    </a:lnTo>
                    <a:lnTo>
                      <a:pt x="23" y="80"/>
                    </a:lnTo>
                    <a:lnTo>
                      <a:pt x="17" y="80"/>
                    </a:lnTo>
                    <a:lnTo>
                      <a:pt x="11" y="80"/>
                    </a:lnTo>
                    <a:lnTo>
                      <a:pt x="11" y="75"/>
                    </a:lnTo>
                    <a:lnTo>
                      <a:pt x="17" y="75"/>
                    </a:lnTo>
                    <a:lnTo>
                      <a:pt x="23" y="75"/>
                    </a:lnTo>
                    <a:lnTo>
                      <a:pt x="28" y="75"/>
                    </a:lnTo>
                    <a:lnTo>
                      <a:pt x="28" y="69"/>
                    </a:lnTo>
                    <a:lnTo>
                      <a:pt x="28" y="63"/>
                    </a:lnTo>
                    <a:lnTo>
                      <a:pt x="34" y="57"/>
                    </a:lnTo>
                    <a:lnTo>
                      <a:pt x="34" y="52"/>
                    </a:lnTo>
                    <a:lnTo>
                      <a:pt x="40" y="52"/>
                    </a:lnTo>
                    <a:lnTo>
                      <a:pt x="40" y="46"/>
                    </a:lnTo>
                    <a:lnTo>
                      <a:pt x="34" y="46"/>
                    </a:lnTo>
                    <a:lnTo>
                      <a:pt x="34" y="52"/>
                    </a:lnTo>
                    <a:lnTo>
                      <a:pt x="34" y="46"/>
                    </a:lnTo>
                    <a:lnTo>
                      <a:pt x="28" y="52"/>
                    </a:lnTo>
                    <a:lnTo>
                      <a:pt x="28" y="46"/>
                    </a:lnTo>
                    <a:lnTo>
                      <a:pt x="34" y="40"/>
                    </a:lnTo>
                    <a:lnTo>
                      <a:pt x="34" y="34"/>
                    </a:lnTo>
                    <a:lnTo>
                      <a:pt x="40" y="34"/>
                    </a:lnTo>
                    <a:lnTo>
                      <a:pt x="40" y="29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52" y="23"/>
                    </a:lnTo>
                    <a:lnTo>
                      <a:pt x="57" y="23"/>
                    </a:lnTo>
                    <a:lnTo>
                      <a:pt x="57" y="17"/>
                    </a:lnTo>
                    <a:lnTo>
                      <a:pt x="63" y="17"/>
                    </a:lnTo>
                    <a:lnTo>
                      <a:pt x="69" y="17"/>
                    </a:lnTo>
                    <a:lnTo>
                      <a:pt x="69" y="11"/>
                    </a:lnTo>
                    <a:lnTo>
                      <a:pt x="75" y="11"/>
                    </a:lnTo>
                    <a:lnTo>
                      <a:pt x="75" y="6"/>
                    </a:lnTo>
                    <a:lnTo>
                      <a:pt x="80" y="6"/>
                    </a:lnTo>
                    <a:lnTo>
                      <a:pt x="75" y="6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6" y="0"/>
                    </a:lnTo>
                    <a:lnTo>
                      <a:pt x="86" y="6"/>
                    </a:lnTo>
                    <a:lnTo>
                      <a:pt x="86" y="11"/>
                    </a:lnTo>
                    <a:lnTo>
                      <a:pt x="92" y="11"/>
                    </a:lnTo>
                    <a:lnTo>
                      <a:pt x="86" y="11"/>
                    </a:lnTo>
                    <a:lnTo>
                      <a:pt x="92" y="11"/>
                    </a:lnTo>
                    <a:lnTo>
                      <a:pt x="92" y="17"/>
                    </a:lnTo>
                    <a:lnTo>
                      <a:pt x="92" y="23"/>
                    </a:lnTo>
                    <a:lnTo>
                      <a:pt x="92" y="29"/>
                    </a:lnTo>
                    <a:lnTo>
                      <a:pt x="98" y="29"/>
                    </a:lnTo>
                    <a:lnTo>
                      <a:pt x="98" y="34"/>
                    </a:lnTo>
                    <a:lnTo>
                      <a:pt x="98" y="40"/>
                    </a:lnTo>
                    <a:lnTo>
                      <a:pt x="103" y="40"/>
                    </a:lnTo>
                    <a:lnTo>
                      <a:pt x="103" y="46"/>
                    </a:lnTo>
                    <a:lnTo>
                      <a:pt x="103" y="52"/>
                    </a:lnTo>
                    <a:lnTo>
                      <a:pt x="109" y="52"/>
                    </a:lnTo>
                    <a:lnTo>
                      <a:pt x="115" y="52"/>
                    </a:lnTo>
                    <a:lnTo>
                      <a:pt x="109" y="52"/>
                    </a:lnTo>
                    <a:lnTo>
                      <a:pt x="109" y="57"/>
                    </a:lnTo>
                    <a:lnTo>
                      <a:pt x="115" y="52"/>
                    </a:lnTo>
                    <a:lnTo>
                      <a:pt x="115" y="57"/>
                    </a:lnTo>
                    <a:lnTo>
                      <a:pt x="109" y="57"/>
                    </a:lnTo>
                    <a:lnTo>
                      <a:pt x="115" y="57"/>
                    </a:lnTo>
                    <a:lnTo>
                      <a:pt x="115" y="63"/>
                    </a:lnTo>
                    <a:lnTo>
                      <a:pt x="109" y="63"/>
                    </a:lnTo>
                    <a:lnTo>
                      <a:pt x="109" y="69"/>
                    </a:lnTo>
                    <a:lnTo>
                      <a:pt x="109" y="63"/>
                    </a:lnTo>
                    <a:lnTo>
                      <a:pt x="103" y="69"/>
                    </a:lnTo>
                    <a:lnTo>
                      <a:pt x="103" y="63"/>
                    </a:lnTo>
                    <a:lnTo>
                      <a:pt x="103" y="69"/>
                    </a:lnTo>
                    <a:lnTo>
                      <a:pt x="103" y="63"/>
                    </a:lnTo>
                    <a:lnTo>
                      <a:pt x="98" y="63"/>
                    </a:lnTo>
                    <a:lnTo>
                      <a:pt x="98" y="57"/>
                    </a:lnTo>
                    <a:lnTo>
                      <a:pt x="92" y="57"/>
                    </a:lnTo>
                    <a:lnTo>
                      <a:pt x="98" y="57"/>
                    </a:lnTo>
                    <a:lnTo>
                      <a:pt x="98" y="63"/>
                    </a:lnTo>
                    <a:lnTo>
                      <a:pt x="98" y="69"/>
                    </a:lnTo>
                    <a:lnTo>
                      <a:pt x="103" y="69"/>
                    </a:lnTo>
                    <a:lnTo>
                      <a:pt x="98" y="69"/>
                    </a:lnTo>
                    <a:lnTo>
                      <a:pt x="98" y="75"/>
                    </a:lnTo>
                    <a:lnTo>
                      <a:pt x="98" y="80"/>
                    </a:lnTo>
                    <a:lnTo>
                      <a:pt x="98" y="86"/>
                    </a:lnTo>
                    <a:lnTo>
                      <a:pt x="98" y="92"/>
                    </a:lnTo>
                    <a:lnTo>
                      <a:pt x="98" y="98"/>
                    </a:lnTo>
                    <a:lnTo>
                      <a:pt x="103" y="98"/>
                    </a:lnTo>
                    <a:lnTo>
                      <a:pt x="98" y="104"/>
                    </a:lnTo>
                    <a:lnTo>
                      <a:pt x="92" y="104"/>
                    </a:lnTo>
                    <a:lnTo>
                      <a:pt x="86" y="104"/>
                    </a:lnTo>
                    <a:lnTo>
                      <a:pt x="80" y="104"/>
                    </a:lnTo>
                    <a:lnTo>
                      <a:pt x="75" y="104"/>
                    </a:lnTo>
                    <a:lnTo>
                      <a:pt x="69" y="104"/>
                    </a:lnTo>
                    <a:lnTo>
                      <a:pt x="69" y="109"/>
                    </a:lnTo>
                    <a:lnTo>
                      <a:pt x="63" y="109"/>
                    </a:lnTo>
                    <a:lnTo>
                      <a:pt x="57" y="109"/>
                    </a:lnTo>
                    <a:lnTo>
                      <a:pt x="52" y="109"/>
                    </a:lnTo>
                    <a:lnTo>
                      <a:pt x="52" y="115"/>
                    </a:lnTo>
                    <a:lnTo>
                      <a:pt x="46" y="115"/>
                    </a:lnTo>
                    <a:lnTo>
                      <a:pt x="40" y="115"/>
                    </a:lnTo>
                    <a:lnTo>
                      <a:pt x="40" y="121"/>
                    </a:lnTo>
                    <a:lnTo>
                      <a:pt x="34" y="121"/>
                    </a:lnTo>
                    <a:lnTo>
                      <a:pt x="28" y="115"/>
                    </a:lnTo>
                    <a:lnTo>
                      <a:pt x="23" y="109"/>
                    </a:lnTo>
                    <a:lnTo>
                      <a:pt x="23" y="104"/>
                    </a:lnTo>
                    <a:lnTo>
                      <a:pt x="17" y="104"/>
                    </a:lnTo>
                    <a:lnTo>
                      <a:pt x="11" y="104"/>
                    </a:lnTo>
                    <a:lnTo>
                      <a:pt x="11" y="98"/>
                    </a:lnTo>
                    <a:lnTo>
                      <a:pt x="17" y="98"/>
                    </a:lnTo>
                    <a:lnTo>
                      <a:pt x="17" y="104"/>
                    </a:lnTo>
                    <a:lnTo>
                      <a:pt x="23" y="104"/>
                    </a:lnTo>
                    <a:lnTo>
                      <a:pt x="23" y="98"/>
                    </a:lnTo>
                    <a:lnTo>
                      <a:pt x="17" y="98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2" name="Freeform 433"/>
              <p:cNvSpPr>
                <a:spLocks/>
              </p:cNvSpPr>
              <p:nvPr/>
            </p:nvSpPr>
            <p:spPr bwMode="auto">
              <a:xfrm>
                <a:off x="2951" y="879"/>
                <a:ext cx="46" cy="41"/>
              </a:xfrm>
              <a:custGeom>
                <a:avLst/>
                <a:gdLst>
                  <a:gd name="T0" fmla="*/ 0 w 46"/>
                  <a:gd name="T1" fmla="*/ 0 h 41"/>
                  <a:gd name="T2" fmla="*/ 6 w 46"/>
                  <a:gd name="T3" fmla="*/ 0 h 41"/>
                  <a:gd name="T4" fmla="*/ 12 w 46"/>
                  <a:gd name="T5" fmla="*/ 0 h 41"/>
                  <a:gd name="T6" fmla="*/ 17 w 46"/>
                  <a:gd name="T7" fmla="*/ 0 h 41"/>
                  <a:gd name="T8" fmla="*/ 23 w 46"/>
                  <a:gd name="T9" fmla="*/ 0 h 41"/>
                  <a:gd name="T10" fmla="*/ 23 w 46"/>
                  <a:gd name="T11" fmla="*/ 6 h 41"/>
                  <a:gd name="T12" fmla="*/ 29 w 46"/>
                  <a:gd name="T13" fmla="*/ 6 h 41"/>
                  <a:gd name="T14" fmla="*/ 35 w 46"/>
                  <a:gd name="T15" fmla="*/ 6 h 41"/>
                  <a:gd name="T16" fmla="*/ 40 w 46"/>
                  <a:gd name="T17" fmla="*/ 6 h 41"/>
                  <a:gd name="T18" fmla="*/ 40 w 46"/>
                  <a:gd name="T19" fmla="*/ 12 h 41"/>
                  <a:gd name="T20" fmla="*/ 46 w 46"/>
                  <a:gd name="T21" fmla="*/ 12 h 41"/>
                  <a:gd name="T22" fmla="*/ 46 w 46"/>
                  <a:gd name="T23" fmla="*/ 18 h 41"/>
                  <a:gd name="T24" fmla="*/ 46 w 46"/>
                  <a:gd name="T25" fmla="*/ 23 h 41"/>
                  <a:gd name="T26" fmla="*/ 46 w 46"/>
                  <a:gd name="T27" fmla="*/ 29 h 41"/>
                  <a:gd name="T28" fmla="*/ 40 w 46"/>
                  <a:gd name="T29" fmla="*/ 29 h 41"/>
                  <a:gd name="T30" fmla="*/ 40 w 46"/>
                  <a:gd name="T31" fmla="*/ 23 h 41"/>
                  <a:gd name="T32" fmla="*/ 40 w 46"/>
                  <a:gd name="T33" fmla="*/ 29 h 41"/>
                  <a:gd name="T34" fmla="*/ 35 w 46"/>
                  <a:gd name="T35" fmla="*/ 29 h 41"/>
                  <a:gd name="T36" fmla="*/ 40 w 46"/>
                  <a:gd name="T37" fmla="*/ 29 h 41"/>
                  <a:gd name="T38" fmla="*/ 40 w 46"/>
                  <a:gd name="T39" fmla="*/ 35 h 41"/>
                  <a:gd name="T40" fmla="*/ 35 w 46"/>
                  <a:gd name="T41" fmla="*/ 35 h 41"/>
                  <a:gd name="T42" fmla="*/ 35 w 46"/>
                  <a:gd name="T43" fmla="*/ 41 h 41"/>
                  <a:gd name="T44" fmla="*/ 29 w 46"/>
                  <a:gd name="T45" fmla="*/ 41 h 41"/>
                  <a:gd name="T46" fmla="*/ 23 w 46"/>
                  <a:gd name="T47" fmla="*/ 41 h 41"/>
                  <a:gd name="T48" fmla="*/ 17 w 46"/>
                  <a:gd name="T49" fmla="*/ 41 h 41"/>
                  <a:gd name="T50" fmla="*/ 17 w 46"/>
                  <a:gd name="T51" fmla="*/ 35 h 41"/>
                  <a:gd name="T52" fmla="*/ 12 w 46"/>
                  <a:gd name="T53" fmla="*/ 41 h 41"/>
                  <a:gd name="T54" fmla="*/ 6 w 46"/>
                  <a:gd name="T55" fmla="*/ 41 h 41"/>
                  <a:gd name="T56" fmla="*/ 0 w 46"/>
                  <a:gd name="T57" fmla="*/ 35 h 41"/>
                  <a:gd name="T58" fmla="*/ 0 w 46"/>
                  <a:gd name="T59" fmla="*/ 29 h 41"/>
                  <a:gd name="T60" fmla="*/ 6 w 46"/>
                  <a:gd name="T61" fmla="*/ 29 h 41"/>
                  <a:gd name="T62" fmla="*/ 12 w 46"/>
                  <a:gd name="T63" fmla="*/ 29 h 41"/>
                  <a:gd name="T64" fmla="*/ 12 w 46"/>
                  <a:gd name="T65" fmla="*/ 35 h 41"/>
                  <a:gd name="T66" fmla="*/ 17 w 46"/>
                  <a:gd name="T67" fmla="*/ 35 h 41"/>
                  <a:gd name="T68" fmla="*/ 17 w 46"/>
                  <a:gd name="T69" fmla="*/ 29 h 41"/>
                  <a:gd name="T70" fmla="*/ 17 w 46"/>
                  <a:gd name="T71" fmla="*/ 35 h 41"/>
                  <a:gd name="T72" fmla="*/ 17 w 46"/>
                  <a:gd name="T73" fmla="*/ 29 h 41"/>
                  <a:gd name="T74" fmla="*/ 17 w 46"/>
                  <a:gd name="T75" fmla="*/ 35 h 41"/>
                  <a:gd name="T76" fmla="*/ 23 w 46"/>
                  <a:gd name="T77" fmla="*/ 35 h 41"/>
                  <a:gd name="T78" fmla="*/ 23 w 46"/>
                  <a:gd name="T79" fmla="*/ 29 h 41"/>
                  <a:gd name="T80" fmla="*/ 17 w 46"/>
                  <a:gd name="T81" fmla="*/ 29 h 41"/>
                  <a:gd name="T82" fmla="*/ 17 w 46"/>
                  <a:gd name="T83" fmla="*/ 23 h 41"/>
                  <a:gd name="T84" fmla="*/ 12 w 46"/>
                  <a:gd name="T85" fmla="*/ 23 h 41"/>
                  <a:gd name="T86" fmla="*/ 6 w 46"/>
                  <a:gd name="T87" fmla="*/ 23 h 41"/>
                  <a:gd name="T88" fmla="*/ 6 w 46"/>
                  <a:gd name="T89" fmla="*/ 18 h 41"/>
                  <a:gd name="T90" fmla="*/ 0 w 46"/>
                  <a:gd name="T91" fmla="*/ 18 h 41"/>
                  <a:gd name="T92" fmla="*/ 6 w 46"/>
                  <a:gd name="T93" fmla="*/ 18 h 41"/>
                  <a:gd name="T94" fmla="*/ 6 w 46"/>
                  <a:gd name="T95" fmla="*/ 12 h 41"/>
                  <a:gd name="T96" fmla="*/ 6 w 46"/>
                  <a:gd name="T97" fmla="*/ 6 h 41"/>
                  <a:gd name="T98" fmla="*/ 6 w 46"/>
                  <a:gd name="T99" fmla="*/ 0 h 41"/>
                  <a:gd name="T100" fmla="*/ 0 w 46"/>
                  <a:gd name="T101" fmla="*/ 0 h 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6" h="41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6"/>
                    </a:lnTo>
                    <a:lnTo>
                      <a:pt x="40" y="12"/>
                    </a:lnTo>
                    <a:lnTo>
                      <a:pt x="46" y="12"/>
                    </a:lnTo>
                    <a:lnTo>
                      <a:pt x="46" y="18"/>
                    </a:lnTo>
                    <a:lnTo>
                      <a:pt x="46" y="23"/>
                    </a:lnTo>
                    <a:lnTo>
                      <a:pt x="46" y="29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40" y="29"/>
                    </a:lnTo>
                    <a:lnTo>
                      <a:pt x="35" y="29"/>
                    </a:lnTo>
                    <a:lnTo>
                      <a:pt x="40" y="29"/>
                    </a:lnTo>
                    <a:lnTo>
                      <a:pt x="40" y="35"/>
                    </a:lnTo>
                    <a:lnTo>
                      <a:pt x="35" y="35"/>
                    </a:lnTo>
                    <a:lnTo>
                      <a:pt x="35" y="41"/>
                    </a:lnTo>
                    <a:lnTo>
                      <a:pt x="29" y="41"/>
                    </a:lnTo>
                    <a:lnTo>
                      <a:pt x="23" y="41"/>
                    </a:lnTo>
                    <a:lnTo>
                      <a:pt x="17" y="41"/>
                    </a:lnTo>
                    <a:lnTo>
                      <a:pt x="17" y="35"/>
                    </a:lnTo>
                    <a:lnTo>
                      <a:pt x="12" y="41"/>
                    </a:lnTo>
                    <a:lnTo>
                      <a:pt x="6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6" y="29"/>
                    </a:lnTo>
                    <a:lnTo>
                      <a:pt x="12" y="29"/>
                    </a:lnTo>
                    <a:lnTo>
                      <a:pt x="12" y="35"/>
                    </a:lnTo>
                    <a:lnTo>
                      <a:pt x="17" y="35"/>
                    </a:lnTo>
                    <a:lnTo>
                      <a:pt x="17" y="29"/>
                    </a:lnTo>
                    <a:lnTo>
                      <a:pt x="17" y="35"/>
                    </a:lnTo>
                    <a:lnTo>
                      <a:pt x="17" y="29"/>
                    </a:lnTo>
                    <a:lnTo>
                      <a:pt x="17" y="35"/>
                    </a:lnTo>
                    <a:lnTo>
                      <a:pt x="23" y="35"/>
                    </a:lnTo>
                    <a:lnTo>
                      <a:pt x="23" y="29"/>
                    </a:lnTo>
                    <a:lnTo>
                      <a:pt x="17" y="29"/>
                    </a:lnTo>
                    <a:lnTo>
                      <a:pt x="17" y="23"/>
                    </a:lnTo>
                    <a:lnTo>
                      <a:pt x="12" y="23"/>
                    </a:lnTo>
                    <a:lnTo>
                      <a:pt x="6" y="23"/>
                    </a:lnTo>
                    <a:lnTo>
                      <a:pt x="6" y="18"/>
                    </a:lnTo>
                    <a:lnTo>
                      <a:pt x="0" y="18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3" name="Freeform 434"/>
              <p:cNvSpPr>
                <a:spLocks/>
              </p:cNvSpPr>
              <p:nvPr/>
            </p:nvSpPr>
            <p:spPr bwMode="auto">
              <a:xfrm>
                <a:off x="3297" y="1443"/>
                <a:ext cx="51" cy="41"/>
              </a:xfrm>
              <a:custGeom>
                <a:avLst/>
                <a:gdLst>
                  <a:gd name="T0" fmla="*/ 46 w 51"/>
                  <a:gd name="T1" fmla="*/ 18 h 41"/>
                  <a:gd name="T2" fmla="*/ 40 w 51"/>
                  <a:gd name="T3" fmla="*/ 18 h 41"/>
                  <a:gd name="T4" fmla="*/ 40 w 51"/>
                  <a:gd name="T5" fmla="*/ 23 h 41"/>
                  <a:gd name="T6" fmla="*/ 40 w 51"/>
                  <a:gd name="T7" fmla="*/ 18 h 41"/>
                  <a:gd name="T8" fmla="*/ 40 w 51"/>
                  <a:gd name="T9" fmla="*/ 23 h 41"/>
                  <a:gd name="T10" fmla="*/ 34 w 51"/>
                  <a:gd name="T11" fmla="*/ 23 h 41"/>
                  <a:gd name="T12" fmla="*/ 34 w 51"/>
                  <a:gd name="T13" fmla="*/ 29 h 41"/>
                  <a:gd name="T14" fmla="*/ 34 w 51"/>
                  <a:gd name="T15" fmla="*/ 23 h 41"/>
                  <a:gd name="T16" fmla="*/ 34 w 51"/>
                  <a:gd name="T17" fmla="*/ 29 h 41"/>
                  <a:gd name="T18" fmla="*/ 34 w 51"/>
                  <a:gd name="T19" fmla="*/ 23 h 41"/>
                  <a:gd name="T20" fmla="*/ 28 w 51"/>
                  <a:gd name="T21" fmla="*/ 23 h 41"/>
                  <a:gd name="T22" fmla="*/ 28 w 51"/>
                  <a:gd name="T23" fmla="*/ 29 h 41"/>
                  <a:gd name="T24" fmla="*/ 23 w 51"/>
                  <a:gd name="T25" fmla="*/ 29 h 41"/>
                  <a:gd name="T26" fmla="*/ 23 w 51"/>
                  <a:gd name="T27" fmla="*/ 35 h 41"/>
                  <a:gd name="T28" fmla="*/ 17 w 51"/>
                  <a:gd name="T29" fmla="*/ 35 h 41"/>
                  <a:gd name="T30" fmla="*/ 11 w 51"/>
                  <a:gd name="T31" fmla="*/ 35 h 41"/>
                  <a:gd name="T32" fmla="*/ 5 w 51"/>
                  <a:gd name="T33" fmla="*/ 35 h 41"/>
                  <a:gd name="T34" fmla="*/ 5 w 51"/>
                  <a:gd name="T35" fmla="*/ 41 h 41"/>
                  <a:gd name="T36" fmla="*/ 5 w 51"/>
                  <a:gd name="T37" fmla="*/ 35 h 41"/>
                  <a:gd name="T38" fmla="*/ 5 w 51"/>
                  <a:gd name="T39" fmla="*/ 29 h 41"/>
                  <a:gd name="T40" fmla="*/ 0 w 51"/>
                  <a:gd name="T41" fmla="*/ 29 h 41"/>
                  <a:gd name="T42" fmla="*/ 0 w 51"/>
                  <a:gd name="T43" fmla="*/ 23 h 41"/>
                  <a:gd name="T44" fmla="*/ 5 w 51"/>
                  <a:gd name="T45" fmla="*/ 23 h 41"/>
                  <a:gd name="T46" fmla="*/ 5 w 51"/>
                  <a:gd name="T47" fmla="*/ 18 h 41"/>
                  <a:gd name="T48" fmla="*/ 11 w 51"/>
                  <a:gd name="T49" fmla="*/ 18 h 41"/>
                  <a:gd name="T50" fmla="*/ 11 w 51"/>
                  <a:gd name="T51" fmla="*/ 12 h 41"/>
                  <a:gd name="T52" fmla="*/ 11 w 51"/>
                  <a:gd name="T53" fmla="*/ 6 h 41"/>
                  <a:gd name="T54" fmla="*/ 17 w 51"/>
                  <a:gd name="T55" fmla="*/ 6 h 41"/>
                  <a:gd name="T56" fmla="*/ 23 w 51"/>
                  <a:gd name="T57" fmla="*/ 6 h 41"/>
                  <a:gd name="T58" fmla="*/ 28 w 51"/>
                  <a:gd name="T59" fmla="*/ 6 h 41"/>
                  <a:gd name="T60" fmla="*/ 28 w 51"/>
                  <a:gd name="T61" fmla="*/ 12 h 41"/>
                  <a:gd name="T62" fmla="*/ 34 w 51"/>
                  <a:gd name="T63" fmla="*/ 12 h 41"/>
                  <a:gd name="T64" fmla="*/ 34 w 51"/>
                  <a:gd name="T65" fmla="*/ 18 h 41"/>
                  <a:gd name="T66" fmla="*/ 34 w 51"/>
                  <a:gd name="T67" fmla="*/ 12 h 41"/>
                  <a:gd name="T68" fmla="*/ 40 w 51"/>
                  <a:gd name="T69" fmla="*/ 12 h 41"/>
                  <a:gd name="T70" fmla="*/ 40 w 51"/>
                  <a:gd name="T71" fmla="*/ 6 h 41"/>
                  <a:gd name="T72" fmla="*/ 40 w 51"/>
                  <a:gd name="T73" fmla="*/ 0 h 41"/>
                  <a:gd name="T74" fmla="*/ 46 w 51"/>
                  <a:gd name="T75" fmla="*/ 0 h 41"/>
                  <a:gd name="T76" fmla="*/ 51 w 51"/>
                  <a:gd name="T77" fmla="*/ 0 h 41"/>
                  <a:gd name="T78" fmla="*/ 51 w 51"/>
                  <a:gd name="T79" fmla="*/ 6 h 41"/>
                  <a:gd name="T80" fmla="*/ 46 w 51"/>
                  <a:gd name="T81" fmla="*/ 6 h 41"/>
                  <a:gd name="T82" fmla="*/ 40 w 51"/>
                  <a:gd name="T83" fmla="*/ 6 h 41"/>
                  <a:gd name="T84" fmla="*/ 40 w 51"/>
                  <a:gd name="T85" fmla="*/ 12 h 41"/>
                  <a:gd name="T86" fmla="*/ 40 w 51"/>
                  <a:gd name="T87" fmla="*/ 18 h 41"/>
                  <a:gd name="T88" fmla="*/ 46 w 51"/>
                  <a:gd name="T89" fmla="*/ 18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" h="41">
                    <a:moveTo>
                      <a:pt x="46" y="18"/>
                    </a:moveTo>
                    <a:lnTo>
                      <a:pt x="40" y="18"/>
                    </a:lnTo>
                    <a:lnTo>
                      <a:pt x="40" y="23"/>
                    </a:lnTo>
                    <a:lnTo>
                      <a:pt x="40" y="18"/>
                    </a:lnTo>
                    <a:lnTo>
                      <a:pt x="40" y="23"/>
                    </a:lnTo>
                    <a:lnTo>
                      <a:pt x="34" y="23"/>
                    </a:lnTo>
                    <a:lnTo>
                      <a:pt x="34" y="29"/>
                    </a:lnTo>
                    <a:lnTo>
                      <a:pt x="34" y="23"/>
                    </a:lnTo>
                    <a:lnTo>
                      <a:pt x="34" y="29"/>
                    </a:lnTo>
                    <a:lnTo>
                      <a:pt x="34" y="23"/>
                    </a:lnTo>
                    <a:lnTo>
                      <a:pt x="28" y="23"/>
                    </a:lnTo>
                    <a:lnTo>
                      <a:pt x="28" y="29"/>
                    </a:lnTo>
                    <a:lnTo>
                      <a:pt x="23" y="29"/>
                    </a:lnTo>
                    <a:lnTo>
                      <a:pt x="23" y="35"/>
                    </a:lnTo>
                    <a:lnTo>
                      <a:pt x="17" y="35"/>
                    </a:lnTo>
                    <a:lnTo>
                      <a:pt x="11" y="35"/>
                    </a:lnTo>
                    <a:lnTo>
                      <a:pt x="5" y="35"/>
                    </a:lnTo>
                    <a:lnTo>
                      <a:pt x="5" y="41"/>
                    </a:lnTo>
                    <a:lnTo>
                      <a:pt x="5" y="35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11" y="18"/>
                    </a:lnTo>
                    <a:lnTo>
                      <a:pt x="11" y="12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8" y="6"/>
                    </a:lnTo>
                    <a:lnTo>
                      <a:pt x="28" y="12"/>
                    </a:lnTo>
                    <a:lnTo>
                      <a:pt x="34" y="12"/>
                    </a:lnTo>
                    <a:lnTo>
                      <a:pt x="34" y="18"/>
                    </a:lnTo>
                    <a:lnTo>
                      <a:pt x="34" y="12"/>
                    </a:lnTo>
                    <a:lnTo>
                      <a:pt x="40" y="12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1" y="0"/>
                    </a:lnTo>
                    <a:lnTo>
                      <a:pt x="51" y="6"/>
                    </a:lnTo>
                    <a:lnTo>
                      <a:pt x="46" y="6"/>
                    </a:lnTo>
                    <a:lnTo>
                      <a:pt x="40" y="6"/>
                    </a:lnTo>
                    <a:lnTo>
                      <a:pt x="40" y="12"/>
                    </a:lnTo>
                    <a:lnTo>
                      <a:pt x="40" y="18"/>
                    </a:lnTo>
                    <a:lnTo>
                      <a:pt x="46" y="18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4" name="Freeform 435"/>
              <p:cNvSpPr>
                <a:spLocks/>
              </p:cNvSpPr>
              <p:nvPr/>
            </p:nvSpPr>
            <p:spPr bwMode="auto">
              <a:xfrm>
                <a:off x="2537" y="1426"/>
                <a:ext cx="23" cy="35"/>
              </a:xfrm>
              <a:custGeom>
                <a:avLst/>
                <a:gdLst>
                  <a:gd name="T0" fmla="*/ 6 w 23"/>
                  <a:gd name="T1" fmla="*/ 29 h 35"/>
                  <a:gd name="T2" fmla="*/ 0 w 23"/>
                  <a:gd name="T3" fmla="*/ 29 h 35"/>
                  <a:gd name="T4" fmla="*/ 0 w 23"/>
                  <a:gd name="T5" fmla="*/ 23 h 35"/>
                  <a:gd name="T6" fmla="*/ 0 w 23"/>
                  <a:gd name="T7" fmla="*/ 17 h 35"/>
                  <a:gd name="T8" fmla="*/ 0 w 23"/>
                  <a:gd name="T9" fmla="*/ 11 h 35"/>
                  <a:gd name="T10" fmla="*/ 6 w 23"/>
                  <a:gd name="T11" fmla="*/ 11 h 35"/>
                  <a:gd name="T12" fmla="*/ 11 w 23"/>
                  <a:gd name="T13" fmla="*/ 11 h 35"/>
                  <a:gd name="T14" fmla="*/ 11 w 23"/>
                  <a:gd name="T15" fmla="*/ 6 h 35"/>
                  <a:gd name="T16" fmla="*/ 17 w 23"/>
                  <a:gd name="T17" fmla="*/ 6 h 35"/>
                  <a:gd name="T18" fmla="*/ 17 w 23"/>
                  <a:gd name="T19" fmla="*/ 0 h 35"/>
                  <a:gd name="T20" fmla="*/ 23 w 23"/>
                  <a:gd name="T21" fmla="*/ 0 h 35"/>
                  <a:gd name="T22" fmla="*/ 17 w 23"/>
                  <a:gd name="T23" fmla="*/ 0 h 35"/>
                  <a:gd name="T24" fmla="*/ 17 w 23"/>
                  <a:gd name="T25" fmla="*/ 6 h 35"/>
                  <a:gd name="T26" fmla="*/ 23 w 23"/>
                  <a:gd name="T27" fmla="*/ 6 h 35"/>
                  <a:gd name="T28" fmla="*/ 23 w 23"/>
                  <a:gd name="T29" fmla="*/ 11 h 35"/>
                  <a:gd name="T30" fmla="*/ 23 w 23"/>
                  <a:gd name="T31" fmla="*/ 17 h 35"/>
                  <a:gd name="T32" fmla="*/ 23 w 23"/>
                  <a:gd name="T33" fmla="*/ 23 h 35"/>
                  <a:gd name="T34" fmla="*/ 17 w 23"/>
                  <a:gd name="T35" fmla="*/ 23 h 35"/>
                  <a:gd name="T36" fmla="*/ 17 w 23"/>
                  <a:gd name="T37" fmla="*/ 29 h 35"/>
                  <a:gd name="T38" fmla="*/ 17 w 23"/>
                  <a:gd name="T39" fmla="*/ 35 h 35"/>
                  <a:gd name="T40" fmla="*/ 11 w 23"/>
                  <a:gd name="T41" fmla="*/ 35 h 35"/>
                  <a:gd name="T42" fmla="*/ 6 w 23"/>
                  <a:gd name="T43" fmla="*/ 29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" h="35">
                    <a:moveTo>
                      <a:pt x="6" y="29"/>
                    </a:moveTo>
                    <a:lnTo>
                      <a:pt x="0" y="29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6" y="11"/>
                    </a:lnTo>
                    <a:lnTo>
                      <a:pt x="11" y="11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3" y="11"/>
                    </a:lnTo>
                    <a:lnTo>
                      <a:pt x="23" y="17"/>
                    </a:lnTo>
                    <a:lnTo>
                      <a:pt x="23" y="23"/>
                    </a:lnTo>
                    <a:lnTo>
                      <a:pt x="17" y="23"/>
                    </a:lnTo>
                    <a:lnTo>
                      <a:pt x="17" y="29"/>
                    </a:lnTo>
                    <a:lnTo>
                      <a:pt x="17" y="35"/>
                    </a:lnTo>
                    <a:lnTo>
                      <a:pt x="11" y="35"/>
                    </a:lnTo>
                    <a:lnTo>
                      <a:pt x="6" y="29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5" name="Freeform 436"/>
              <p:cNvSpPr>
                <a:spLocks/>
              </p:cNvSpPr>
              <p:nvPr/>
            </p:nvSpPr>
            <p:spPr bwMode="auto">
              <a:xfrm>
                <a:off x="2957" y="764"/>
                <a:ext cx="29" cy="17"/>
              </a:xfrm>
              <a:custGeom>
                <a:avLst/>
                <a:gdLst>
                  <a:gd name="T0" fmla="*/ 17 w 29"/>
                  <a:gd name="T1" fmla="*/ 17 h 17"/>
                  <a:gd name="T2" fmla="*/ 11 w 29"/>
                  <a:gd name="T3" fmla="*/ 17 h 17"/>
                  <a:gd name="T4" fmla="*/ 6 w 29"/>
                  <a:gd name="T5" fmla="*/ 17 h 17"/>
                  <a:gd name="T6" fmla="*/ 6 w 29"/>
                  <a:gd name="T7" fmla="*/ 12 h 17"/>
                  <a:gd name="T8" fmla="*/ 0 w 29"/>
                  <a:gd name="T9" fmla="*/ 12 h 17"/>
                  <a:gd name="T10" fmla="*/ 0 w 29"/>
                  <a:gd name="T11" fmla="*/ 6 h 17"/>
                  <a:gd name="T12" fmla="*/ 6 w 29"/>
                  <a:gd name="T13" fmla="*/ 0 h 17"/>
                  <a:gd name="T14" fmla="*/ 11 w 29"/>
                  <a:gd name="T15" fmla="*/ 0 h 17"/>
                  <a:gd name="T16" fmla="*/ 17 w 29"/>
                  <a:gd name="T17" fmla="*/ 0 h 17"/>
                  <a:gd name="T18" fmla="*/ 23 w 29"/>
                  <a:gd name="T19" fmla="*/ 0 h 17"/>
                  <a:gd name="T20" fmla="*/ 23 w 29"/>
                  <a:gd name="T21" fmla="*/ 6 h 17"/>
                  <a:gd name="T22" fmla="*/ 29 w 29"/>
                  <a:gd name="T23" fmla="*/ 6 h 17"/>
                  <a:gd name="T24" fmla="*/ 23 w 29"/>
                  <a:gd name="T25" fmla="*/ 12 h 17"/>
                  <a:gd name="T26" fmla="*/ 29 w 29"/>
                  <a:gd name="T27" fmla="*/ 12 h 17"/>
                  <a:gd name="T28" fmla="*/ 23 w 29"/>
                  <a:gd name="T29" fmla="*/ 12 h 17"/>
                  <a:gd name="T30" fmla="*/ 23 w 29"/>
                  <a:gd name="T31" fmla="*/ 17 h 17"/>
                  <a:gd name="T32" fmla="*/ 17 w 29"/>
                  <a:gd name="T33" fmla="*/ 1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" h="17">
                    <a:moveTo>
                      <a:pt x="17" y="17"/>
                    </a:moveTo>
                    <a:lnTo>
                      <a:pt x="11" y="17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23" y="12"/>
                    </a:lnTo>
                    <a:lnTo>
                      <a:pt x="29" y="12"/>
                    </a:lnTo>
                    <a:lnTo>
                      <a:pt x="23" y="12"/>
                    </a:lnTo>
                    <a:lnTo>
                      <a:pt x="23" y="17"/>
                    </a:lnTo>
                    <a:lnTo>
                      <a:pt x="17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6" name="Freeform 437"/>
              <p:cNvSpPr>
                <a:spLocks/>
              </p:cNvSpPr>
              <p:nvPr/>
            </p:nvSpPr>
            <p:spPr bwMode="auto">
              <a:xfrm>
                <a:off x="2784" y="747"/>
                <a:ext cx="23" cy="11"/>
              </a:xfrm>
              <a:custGeom>
                <a:avLst/>
                <a:gdLst>
                  <a:gd name="T0" fmla="*/ 12 w 23"/>
                  <a:gd name="T1" fmla="*/ 11 h 11"/>
                  <a:gd name="T2" fmla="*/ 6 w 23"/>
                  <a:gd name="T3" fmla="*/ 11 h 11"/>
                  <a:gd name="T4" fmla="*/ 0 w 23"/>
                  <a:gd name="T5" fmla="*/ 11 h 11"/>
                  <a:gd name="T6" fmla="*/ 0 w 23"/>
                  <a:gd name="T7" fmla="*/ 6 h 11"/>
                  <a:gd name="T8" fmla="*/ 6 w 23"/>
                  <a:gd name="T9" fmla="*/ 0 h 11"/>
                  <a:gd name="T10" fmla="*/ 12 w 23"/>
                  <a:gd name="T11" fmla="*/ 0 h 11"/>
                  <a:gd name="T12" fmla="*/ 18 w 23"/>
                  <a:gd name="T13" fmla="*/ 0 h 11"/>
                  <a:gd name="T14" fmla="*/ 23 w 23"/>
                  <a:gd name="T15" fmla="*/ 6 h 11"/>
                  <a:gd name="T16" fmla="*/ 23 w 23"/>
                  <a:gd name="T17" fmla="*/ 11 h 11"/>
                  <a:gd name="T18" fmla="*/ 18 w 23"/>
                  <a:gd name="T19" fmla="*/ 11 h 11"/>
                  <a:gd name="T20" fmla="*/ 12 w 23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1">
                    <a:moveTo>
                      <a:pt x="12" y="11"/>
                    </a:moveTo>
                    <a:lnTo>
                      <a:pt x="6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6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12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7" name="Freeform 438"/>
              <p:cNvSpPr>
                <a:spLocks/>
              </p:cNvSpPr>
              <p:nvPr/>
            </p:nvSpPr>
            <p:spPr bwMode="auto">
              <a:xfrm>
                <a:off x="2980" y="1236"/>
                <a:ext cx="29" cy="23"/>
              </a:xfrm>
              <a:custGeom>
                <a:avLst/>
                <a:gdLst>
                  <a:gd name="T0" fmla="*/ 23 w 29"/>
                  <a:gd name="T1" fmla="*/ 23 h 23"/>
                  <a:gd name="T2" fmla="*/ 23 w 29"/>
                  <a:gd name="T3" fmla="*/ 17 h 23"/>
                  <a:gd name="T4" fmla="*/ 17 w 29"/>
                  <a:gd name="T5" fmla="*/ 17 h 23"/>
                  <a:gd name="T6" fmla="*/ 11 w 29"/>
                  <a:gd name="T7" fmla="*/ 17 h 23"/>
                  <a:gd name="T8" fmla="*/ 11 w 29"/>
                  <a:gd name="T9" fmla="*/ 12 h 23"/>
                  <a:gd name="T10" fmla="*/ 6 w 29"/>
                  <a:gd name="T11" fmla="*/ 12 h 23"/>
                  <a:gd name="T12" fmla="*/ 0 w 29"/>
                  <a:gd name="T13" fmla="*/ 12 h 23"/>
                  <a:gd name="T14" fmla="*/ 0 w 29"/>
                  <a:gd name="T15" fmla="*/ 6 h 23"/>
                  <a:gd name="T16" fmla="*/ 6 w 29"/>
                  <a:gd name="T17" fmla="*/ 6 h 23"/>
                  <a:gd name="T18" fmla="*/ 0 w 29"/>
                  <a:gd name="T19" fmla="*/ 6 h 23"/>
                  <a:gd name="T20" fmla="*/ 6 w 29"/>
                  <a:gd name="T21" fmla="*/ 6 h 23"/>
                  <a:gd name="T22" fmla="*/ 0 w 29"/>
                  <a:gd name="T23" fmla="*/ 6 h 23"/>
                  <a:gd name="T24" fmla="*/ 6 w 29"/>
                  <a:gd name="T25" fmla="*/ 6 h 23"/>
                  <a:gd name="T26" fmla="*/ 6 w 29"/>
                  <a:gd name="T27" fmla="*/ 12 h 23"/>
                  <a:gd name="T28" fmla="*/ 11 w 29"/>
                  <a:gd name="T29" fmla="*/ 6 h 23"/>
                  <a:gd name="T30" fmla="*/ 11 w 29"/>
                  <a:gd name="T31" fmla="*/ 0 h 23"/>
                  <a:gd name="T32" fmla="*/ 17 w 29"/>
                  <a:gd name="T33" fmla="*/ 0 h 23"/>
                  <a:gd name="T34" fmla="*/ 17 w 29"/>
                  <a:gd name="T35" fmla="*/ 6 h 23"/>
                  <a:gd name="T36" fmla="*/ 11 w 29"/>
                  <a:gd name="T37" fmla="*/ 6 h 23"/>
                  <a:gd name="T38" fmla="*/ 17 w 29"/>
                  <a:gd name="T39" fmla="*/ 6 h 23"/>
                  <a:gd name="T40" fmla="*/ 23 w 29"/>
                  <a:gd name="T41" fmla="*/ 6 h 23"/>
                  <a:gd name="T42" fmla="*/ 17 w 29"/>
                  <a:gd name="T43" fmla="*/ 6 h 23"/>
                  <a:gd name="T44" fmla="*/ 17 w 29"/>
                  <a:gd name="T45" fmla="*/ 12 h 23"/>
                  <a:gd name="T46" fmla="*/ 23 w 29"/>
                  <a:gd name="T47" fmla="*/ 12 h 23"/>
                  <a:gd name="T48" fmla="*/ 23 w 29"/>
                  <a:gd name="T49" fmla="*/ 6 h 23"/>
                  <a:gd name="T50" fmla="*/ 29 w 29"/>
                  <a:gd name="T51" fmla="*/ 6 h 23"/>
                  <a:gd name="T52" fmla="*/ 29 w 29"/>
                  <a:gd name="T53" fmla="*/ 12 h 23"/>
                  <a:gd name="T54" fmla="*/ 29 w 29"/>
                  <a:gd name="T55" fmla="*/ 17 h 23"/>
                  <a:gd name="T56" fmla="*/ 29 w 29"/>
                  <a:gd name="T57" fmla="*/ 23 h 23"/>
                  <a:gd name="T58" fmla="*/ 29 w 29"/>
                  <a:gd name="T59" fmla="*/ 17 h 23"/>
                  <a:gd name="T60" fmla="*/ 29 w 29"/>
                  <a:gd name="T61" fmla="*/ 12 h 23"/>
                  <a:gd name="T62" fmla="*/ 29 w 29"/>
                  <a:gd name="T63" fmla="*/ 6 h 23"/>
                  <a:gd name="T64" fmla="*/ 23 w 29"/>
                  <a:gd name="T65" fmla="*/ 6 h 23"/>
                  <a:gd name="T66" fmla="*/ 23 w 29"/>
                  <a:gd name="T67" fmla="*/ 12 h 23"/>
                  <a:gd name="T68" fmla="*/ 29 w 29"/>
                  <a:gd name="T69" fmla="*/ 12 h 23"/>
                  <a:gd name="T70" fmla="*/ 23 w 29"/>
                  <a:gd name="T71" fmla="*/ 12 h 23"/>
                  <a:gd name="T72" fmla="*/ 23 w 29"/>
                  <a:gd name="T73" fmla="*/ 17 h 23"/>
                  <a:gd name="T74" fmla="*/ 23 w 29"/>
                  <a:gd name="T75" fmla="*/ 23 h 2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9" h="23">
                    <a:moveTo>
                      <a:pt x="23" y="23"/>
                    </a:moveTo>
                    <a:lnTo>
                      <a:pt x="23" y="17"/>
                    </a:lnTo>
                    <a:lnTo>
                      <a:pt x="17" y="17"/>
                    </a:lnTo>
                    <a:lnTo>
                      <a:pt x="11" y="17"/>
                    </a:lnTo>
                    <a:lnTo>
                      <a:pt x="11" y="12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17" y="6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7" y="12"/>
                    </a:lnTo>
                    <a:lnTo>
                      <a:pt x="23" y="12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29" y="12"/>
                    </a:lnTo>
                    <a:lnTo>
                      <a:pt x="29" y="17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9" y="12"/>
                    </a:lnTo>
                    <a:lnTo>
                      <a:pt x="29" y="6"/>
                    </a:lnTo>
                    <a:lnTo>
                      <a:pt x="23" y="6"/>
                    </a:lnTo>
                    <a:lnTo>
                      <a:pt x="23" y="12"/>
                    </a:lnTo>
                    <a:lnTo>
                      <a:pt x="29" y="12"/>
                    </a:lnTo>
                    <a:lnTo>
                      <a:pt x="23" y="12"/>
                    </a:lnTo>
                    <a:lnTo>
                      <a:pt x="23" y="17"/>
                    </a:lnTo>
                    <a:lnTo>
                      <a:pt x="23" y="2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8" name="Freeform 439"/>
              <p:cNvSpPr>
                <a:spLocks/>
              </p:cNvSpPr>
              <p:nvPr/>
            </p:nvSpPr>
            <p:spPr bwMode="auto">
              <a:xfrm>
                <a:off x="2698" y="845"/>
                <a:ext cx="17" cy="29"/>
              </a:xfrm>
              <a:custGeom>
                <a:avLst/>
                <a:gdLst>
                  <a:gd name="T0" fmla="*/ 6 w 17"/>
                  <a:gd name="T1" fmla="*/ 23 h 29"/>
                  <a:gd name="T2" fmla="*/ 6 w 17"/>
                  <a:gd name="T3" fmla="*/ 17 h 29"/>
                  <a:gd name="T4" fmla="*/ 0 w 17"/>
                  <a:gd name="T5" fmla="*/ 17 h 29"/>
                  <a:gd name="T6" fmla="*/ 0 w 17"/>
                  <a:gd name="T7" fmla="*/ 11 h 29"/>
                  <a:gd name="T8" fmla="*/ 0 w 17"/>
                  <a:gd name="T9" fmla="*/ 5 h 29"/>
                  <a:gd name="T10" fmla="*/ 0 w 17"/>
                  <a:gd name="T11" fmla="*/ 0 h 29"/>
                  <a:gd name="T12" fmla="*/ 0 w 17"/>
                  <a:gd name="T13" fmla="*/ 5 h 29"/>
                  <a:gd name="T14" fmla="*/ 6 w 17"/>
                  <a:gd name="T15" fmla="*/ 5 h 29"/>
                  <a:gd name="T16" fmla="*/ 0 w 17"/>
                  <a:gd name="T17" fmla="*/ 5 h 29"/>
                  <a:gd name="T18" fmla="*/ 6 w 17"/>
                  <a:gd name="T19" fmla="*/ 5 h 29"/>
                  <a:gd name="T20" fmla="*/ 6 w 17"/>
                  <a:gd name="T21" fmla="*/ 11 h 29"/>
                  <a:gd name="T22" fmla="*/ 12 w 17"/>
                  <a:gd name="T23" fmla="*/ 11 h 29"/>
                  <a:gd name="T24" fmla="*/ 12 w 17"/>
                  <a:gd name="T25" fmla="*/ 17 h 29"/>
                  <a:gd name="T26" fmla="*/ 17 w 17"/>
                  <a:gd name="T27" fmla="*/ 17 h 29"/>
                  <a:gd name="T28" fmla="*/ 17 w 17"/>
                  <a:gd name="T29" fmla="*/ 23 h 29"/>
                  <a:gd name="T30" fmla="*/ 17 w 17"/>
                  <a:gd name="T31" fmla="*/ 29 h 29"/>
                  <a:gd name="T32" fmla="*/ 12 w 17"/>
                  <a:gd name="T33" fmla="*/ 23 h 29"/>
                  <a:gd name="T34" fmla="*/ 6 w 17"/>
                  <a:gd name="T35" fmla="*/ 23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" h="29">
                    <a:moveTo>
                      <a:pt x="6" y="23"/>
                    </a:moveTo>
                    <a:lnTo>
                      <a:pt x="6" y="17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11"/>
                    </a:lnTo>
                    <a:lnTo>
                      <a:pt x="12" y="11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17" y="23"/>
                    </a:lnTo>
                    <a:lnTo>
                      <a:pt x="17" y="29"/>
                    </a:lnTo>
                    <a:lnTo>
                      <a:pt x="12" y="23"/>
                    </a:lnTo>
                    <a:lnTo>
                      <a:pt x="6" y="2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29" name="Freeform 440"/>
              <p:cNvSpPr>
                <a:spLocks/>
              </p:cNvSpPr>
              <p:nvPr/>
            </p:nvSpPr>
            <p:spPr bwMode="auto">
              <a:xfrm>
                <a:off x="2566" y="1656"/>
                <a:ext cx="17" cy="29"/>
              </a:xfrm>
              <a:custGeom>
                <a:avLst/>
                <a:gdLst>
                  <a:gd name="T0" fmla="*/ 11 w 17"/>
                  <a:gd name="T1" fmla="*/ 17 h 29"/>
                  <a:gd name="T2" fmla="*/ 11 w 17"/>
                  <a:gd name="T3" fmla="*/ 12 h 29"/>
                  <a:gd name="T4" fmla="*/ 11 w 17"/>
                  <a:gd name="T5" fmla="*/ 17 h 29"/>
                  <a:gd name="T6" fmla="*/ 17 w 17"/>
                  <a:gd name="T7" fmla="*/ 17 h 29"/>
                  <a:gd name="T8" fmla="*/ 17 w 17"/>
                  <a:gd name="T9" fmla="*/ 23 h 29"/>
                  <a:gd name="T10" fmla="*/ 17 w 17"/>
                  <a:gd name="T11" fmla="*/ 17 h 29"/>
                  <a:gd name="T12" fmla="*/ 17 w 17"/>
                  <a:gd name="T13" fmla="*/ 23 h 29"/>
                  <a:gd name="T14" fmla="*/ 11 w 17"/>
                  <a:gd name="T15" fmla="*/ 23 h 29"/>
                  <a:gd name="T16" fmla="*/ 5 w 17"/>
                  <a:gd name="T17" fmla="*/ 29 h 29"/>
                  <a:gd name="T18" fmla="*/ 5 w 17"/>
                  <a:gd name="T19" fmla="*/ 23 h 29"/>
                  <a:gd name="T20" fmla="*/ 5 w 17"/>
                  <a:gd name="T21" fmla="*/ 17 h 29"/>
                  <a:gd name="T22" fmla="*/ 0 w 17"/>
                  <a:gd name="T23" fmla="*/ 17 h 29"/>
                  <a:gd name="T24" fmla="*/ 0 w 17"/>
                  <a:gd name="T25" fmla="*/ 12 h 29"/>
                  <a:gd name="T26" fmla="*/ 0 w 17"/>
                  <a:gd name="T27" fmla="*/ 6 h 29"/>
                  <a:gd name="T28" fmla="*/ 0 w 17"/>
                  <a:gd name="T29" fmla="*/ 0 h 29"/>
                  <a:gd name="T30" fmla="*/ 5 w 17"/>
                  <a:gd name="T31" fmla="*/ 0 h 29"/>
                  <a:gd name="T32" fmla="*/ 11 w 17"/>
                  <a:gd name="T33" fmla="*/ 0 h 29"/>
                  <a:gd name="T34" fmla="*/ 11 w 17"/>
                  <a:gd name="T35" fmla="*/ 6 h 29"/>
                  <a:gd name="T36" fmla="*/ 11 w 17"/>
                  <a:gd name="T37" fmla="*/ 12 h 29"/>
                  <a:gd name="T38" fmla="*/ 11 w 17"/>
                  <a:gd name="T39" fmla="*/ 17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" h="29">
                    <a:moveTo>
                      <a:pt x="11" y="17"/>
                    </a:moveTo>
                    <a:lnTo>
                      <a:pt x="11" y="12"/>
                    </a:lnTo>
                    <a:lnTo>
                      <a:pt x="11" y="17"/>
                    </a:lnTo>
                    <a:lnTo>
                      <a:pt x="17" y="17"/>
                    </a:lnTo>
                    <a:lnTo>
                      <a:pt x="17" y="23"/>
                    </a:lnTo>
                    <a:lnTo>
                      <a:pt x="17" y="17"/>
                    </a:lnTo>
                    <a:lnTo>
                      <a:pt x="17" y="23"/>
                    </a:lnTo>
                    <a:lnTo>
                      <a:pt x="11" y="23"/>
                    </a:lnTo>
                    <a:lnTo>
                      <a:pt x="5" y="29"/>
                    </a:lnTo>
                    <a:lnTo>
                      <a:pt x="5" y="23"/>
                    </a:lnTo>
                    <a:lnTo>
                      <a:pt x="5" y="17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11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0" name="Freeform 441"/>
              <p:cNvSpPr>
                <a:spLocks/>
              </p:cNvSpPr>
              <p:nvPr/>
            </p:nvSpPr>
            <p:spPr bwMode="auto">
              <a:xfrm>
                <a:off x="2991" y="1161"/>
                <a:ext cx="29" cy="23"/>
              </a:xfrm>
              <a:custGeom>
                <a:avLst/>
                <a:gdLst>
                  <a:gd name="T0" fmla="*/ 12 w 29"/>
                  <a:gd name="T1" fmla="*/ 12 h 23"/>
                  <a:gd name="T2" fmla="*/ 12 w 29"/>
                  <a:gd name="T3" fmla="*/ 18 h 23"/>
                  <a:gd name="T4" fmla="*/ 6 w 29"/>
                  <a:gd name="T5" fmla="*/ 18 h 23"/>
                  <a:gd name="T6" fmla="*/ 0 w 29"/>
                  <a:gd name="T7" fmla="*/ 18 h 23"/>
                  <a:gd name="T8" fmla="*/ 0 w 29"/>
                  <a:gd name="T9" fmla="*/ 12 h 23"/>
                  <a:gd name="T10" fmla="*/ 6 w 29"/>
                  <a:gd name="T11" fmla="*/ 12 h 23"/>
                  <a:gd name="T12" fmla="*/ 6 w 29"/>
                  <a:gd name="T13" fmla="*/ 6 h 23"/>
                  <a:gd name="T14" fmla="*/ 12 w 29"/>
                  <a:gd name="T15" fmla="*/ 6 h 23"/>
                  <a:gd name="T16" fmla="*/ 18 w 29"/>
                  <a:gd name="T17" fmla="*/ 6 h 23"/>
                  <a:gd name="T18" fmla="*/ 24 w 29"/>
                  <a:gd name="T19" fmla="*/ 0 h 23"/>
                  <a:gd name="T20" fmla="*/ 24 w 29"/>
                  <a:gd name="T21" fmla="*/ 6 h 23"/>
                  <a:gd name="T22" fmla="*/ 29 w 29"/>
                  <a:gd name="T23" fmla="*/ 6 h 23"/>
                  <a:gd name="T24" fmla="*/ 24 w 29"/>
                  <a:gd name="T25" fmla="*/ 6 h 23"/>
                  <a:gd name="T26" fmla="*/ 24 w 29"/>
                  <a:gd name="T27" fmla="*/ 12 h 23"/>
                  <a:gd name="T28" fmla="*/ 18 w 29"/>
                  <a:gd name="T29" fmla="*/ 12 h 23"/>
                  <a:gd name="T30" fmla="*/ 18 w 29"/>
                  <a:gd name="T31" fmla="*/ 18 h 23"/>
                  <a:gd name="T32" fmla="*/ 12 w 29"/>
                  <a:gd name="T33" fmla="*/ 18 h 23"/>
                  <a:gd name="T34" fmla="*/ 12 w 29"/>
                  <a:gd name="T35" fmla="*/ 23 h 23"/>
                  <a:gd name="T36" fmla="*/ 6 w 29"/>
                  <a:gd name="T37" fmla="*/ 23 h 23"/>
                  <a:gd name="T38" fmla="*/ 12 w 29"/>
                  <a:gd name="T39" fmla="*/ 18 h 23"/>
                  <a:gd name="T40" fmla="*/ 12 w 29"/>
                  <a:gd name="T41" fmla="*/ 12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3">
                    <a:moveTo>
                      <a:pt x="12" y="12"/>
                    </a:moveTo>
                    <a:lnTo>
                      <a:pt x="12" y="18"/>
                    </a:lnTo>
                    <a:lnTo>
                      <a:pt x="6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24" y="6"/>
                    </a:lnTo>
                    <a:lnTo>
                      <a:pt x="29" y="6"/>
                    </a:lnTo>
                    <a:lnTo>
                      <a:pt x="24" y="6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2" y="23"/>
                    </a:lnTo>
                    <a:lnTo>
                      <a:pt x="6" y="23"/>
                    </a:lnTo>
                    <a:lnTo>
                      <a:pt x="12" y="18"/>
                    </a:lnTo>
                    <a:lnTo>
                      <a:pt x="12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1" name="Freeform 442"/>
              <p:cNvSpPr>
                <a:spLocks/>
              </p:cNvSpPr>
              <p:nvPr/>
            </p:nvSpPr>
            <p:spPr bwMode="auto">
              <a:xfrm>
                <a:off x="2577" y="1645"/>
                <a:ext cx="12" cy="28"/>
              </a:xfrm>
              <a:custGeom>
                <a:avLst/>
                <a:gdLst>
                  <a:gd name="T0" fmla="*/ 6 w 12"/>
                  <a:gd name="T1" fmla="*/ 17 h 28"/>
                  <a:gd name="T2" fmla="*/ 12 w 12"/>
                  <a:gd name="T3" fmla="*/ 17 h 28"/>
                  <a:gd name="T4" fmla="*/ 12 w 12"/>
                  <a:gd name="T5" fmla="*/ 23 h 28"/>
                  <a:gd name="T6" fmla="*/ 12 w 12"/>
                  <a:gd name="T7" fmla="*/ 28 h 28"/>
                  <a:gd name="T8" fmla="*/ 6 w 12"/>
                  <a:gd name="T9" fmla="*/ 28 h 28"/>
                  <a:gd name="T10" fmla="*/ 0 w 12"/>
                  <a:gd name="T11" fmla="*/ 23 h 28"/>
                  <a:gd name="T12" fmla="*/ 0 w 12"/>
                  <a:gd name="T13" fmla="*/ 17 h 28"/>
                  <a:gd name="T14" fmla="*/ 0 w 12"/>
                  <a:gd name="T15" fmla="*/ 11 h 28"/>
                  <a:gd name="T16" fmla="*/ 0 w 12"/>
                  <a:gd name="T17" fmla="*/ 5 h 28"/>
                  <a:gd name="T18" fmla="*/ 0 w 12"/>
                  <a:gd name="T19" fmla="*/ 0 h 28"/>
                  <a:gd name="T20" fmla="*/ 6 w 12"/>
                  <a:gd name="T21" fmla="*/ 0 h 28"/>
                  <a:gd name="T22" fmla="*/ 6 w 12"/>
                  <a:gd name="T23" fmla="*/ 5 h 28"/>
                  <a:gd name="T24" fmla="*/ 6 w 12"/>
                  <a:gd name="T25" fmla="*/ 11 h 28"/>
                  <a:gd name="T26" fmla="*/ 12 w 12"/>
                  <a:gd name="T27" fmla="*/ 11 h 28"/>
                  <a:gd name="T28" fmla="*/ 6 w 12"/>
                  <a:gd name="T29" fmla="*/ 11 h 28"/>
                  <a:gd name="T30" fmla="*/ 6 w 12"/>
                  <a:gd name="T31" fmla="*/ 17 h 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2" h="28">
                    <a:moveTo>
                      <a:pt x="6" y="17"/>
                    </a:moveTo>
                    <a:lnTo>
                      <a:pt x="12" y="17"/>
                    </a:lnTo>
                    <a:lnTo>
                      <a:pt x="12" y="23"/>
                    </a:lnTo>
                    <a:lnTo>
                      <a:pt x="12" y="28"/>
                    </a:lnTo>
                    <a:lnTo>
                      <a:pt x="6" y="28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6" y="11"/>
                    </a:lnTo>
                    <a:lnTo>
                      <a:pt x="12" y="11"/>
                    </a:lnTo>
                    <a:lnTo>
                      <a:pt x="6" y="11"/>
                    </a:lnTo>
                    <a:lnTo>
                      <a:pt x="6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2" name="Freeform 443"/>
              <p:cNvSpPr>
                <a:spLocks/>
              </p:cNvSpPr>
              <p:nvPr/>
            </p:nvSpPr>
            <p:spPr bwMode="auto">
              <a:xfrm>
                <a:off x="3216" y="1075"/>
                <a:ext cx="23" cy="17"/>
              </a:xfrm>
              <a:custGeom>
                <a:avLst/>
                <a:gdLst>
                  <a:gd name="T0" fmla="*/ 23 w 23"/>
                  <a:gd name="T1" fmla="*/ 17 h 17"/>
                  <a:gd name="T2" fmla="*/ 23 w 23"/>
                  <a:gd name="T3" fmla="*/ 11 h 17"/>
                  <a:gd name="T4" fmla="*/ 17 w 23"/>
                  <a:gd name="T5" fmla="*/ 11 h 17"/>
                  <a:gd name="T6" fmla="*/ 23 w 23"/>
                  <a:gd name="T7" fmla="*/ 11 h 17"/>
                  <a:gd name="T8" fmla="*/ 17 w 23"/>
                  <a:gd name="T9" fmla="*/ 11 h 17"/>
                  <a:gd name="T10" fmla="*/ 11 w 23"/>
                  <a:gd name="T11" fmla="*/ 11 h 17"/>
                  <a:gd name="T12" fmla="*/ 6 w 23"/>
                  <a:gd name="T13" fmla="*/ 11 h 17"/>
                  <a:gd name="T14" fmla="*/ 0 w 23"/>
                  <a:gd name="T15" fmla="*/ 6 h 17"/>
                  <a:gd name="T16" fmla="*/ 6 w 23"/>
                  <a:gd name="T17" fmla="*/ 6 h 17"/>
                  <a:gd name="T18" fmla="*/ 0 w 23"/>
                  <a:gd name="T19" fmla="*/ 6 h 17"/>
                  <a:gd name="T20" fmla="*/ 6 w 23"/>
                  <a:gd name="T21" fmla="*/ 6 h 17"/>
                  <a:gd name="T22" fmla="*/ 6 w 23"/>
                  <a:gd name="T23" fmla="*/ 0 h 17"/>
                  <a:gd name="T24" fmla="*/ 6 w 23"/>
                  <a:gd name="T25" fmla="*/ 6 h 17"/>
                  <a:gd name="T26" fmla="*/ 11 w 23"/>
                  <a:gd name="T27" fmla="*/ 6 h 17"/>
                  <a:gd name="T28" fmla="*/ 17 w 23"/>
                  <a:gd name="T29" fmla="*/ 6 h 17"/>
                  <a:gd name="T30" fmla="*/ 17 w 23"/>
                  <a:gd name="T31" fmla="*/ 0 h 17"/>
                  <a:gd name="T32" fmla="*/ 23 w 23"/>
                  <a:gd name="T33" fmla="*/ 0 h 17"/>
                  <a:gd name="T34" fmla="*/ 23 w 23"/>
                  <a:gd name="T35" fmla="*/ 6 h 17"/>
                  <a:gd name="T36" fmla="*/ 23 w 23"/>
                  <a:gd name="T37" fmla="*/ 11 h 17"/>
                  <a:gd name="T38" fmla="*/ 23 w 23"/>
                  <a:gd name="T39" fmla="*/ 17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3" h="17">
                    <a:moveTo>
                      <a:pt x="23" y="17"/>
                    </a:moveTo>
                    <a:lnTo>
                      <a:pt x="23" y="11"/>
                    </a:lnTo>
                    <a:lnTo>
                      <a:pt x="17" y="11"/>
                    </a:lnTo>
                    <a:lnTo>
                      <a:pt x="23" y="11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6" y="11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6"/>
                    </a:lnTo>
                    <a:lnTo>
                      <a:pt x="23" y="11"/>
                    </a:lnTo>
                    <a:lnTo>
                      <a:pt x="23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3" name="Freeform 444"/>
              <p:cNvSpPr>
                <a:spLocks/>
              </p:cNvSpPr>
              <p:nvPr/>
            </p:nvSpPr>
            <p:spPr bwMode="auto">
              <a:xfrm>
                <a:off x="2583" y="1627"/>
                <a:ext cx="17" cy="35"/>
              </a:xfrm>
              <a:custGeom>
                <a:avLst/>
                <a:gdLst>
                  <a:gd name="T0" fmla="*/ 6 w 17"/>
                  <a:gd name="T1" fmla="*/ 29 h 35"/>
                  <a:gd name="T2" fmla="*/ 0 w 17"/>
                  <a:gd name="T3" fmla="*/ 23 h 35"/>
                  <a:gd name="T4" fmla="*/ 0 w 17"/>
                  <a:gd name="T5" fmla="*/ 18 h 35"/>
                  <a:gd name="T6" fmla="*/ 0 w 17"/>
                  <a:gd name="T7" fmla="*/ 12 h 35"/>
                  <a:gd name="T8" fmla="*/ 6 w 17"/>
                  <a:gd name="T9" fmla="*/ 12 h 35"/>
                  <a:gd name="T10" fmla="*/ 6 w 17"/>
                  <a:gd name="T11" fmla="*/ 6 h 35"/>
                  <a:gd name="T12" fmla="*/ 6 w 17"/>
                  <a:gd name="T13" fmla="*/ 0 h 35"/>
                  <a:gd name="T14" fmla="*/ 6 w 17"/>
                  <a:gd name="T15" fmla="*/ 6 h 35"/>
                  <a:gd name="T16" fmla="*/ 11 w 17"/>
                  <a:gd name="T17" fmla="*/ 6 h 35"/>
                  <a:gd name="T18" fmla="*/ 11 w 17"/>
                  <a:gd name="T19" fmla="*/ 0 h 35"/>
                  <a:gd name="T20" fmla="*/ 11 w 17"/>
                  <a:gd name="T21" fmla="*/ 6 h 35"/>
                  <a:gd name="T22" fmla="*/ 11 w 17"/>
                  <a:gd name="T23" fmla="*/ 12 h 35"/>
                  <a:gd name="T24" fmla="*/ 11 w 17"/>
                  <a:gd name="T25" fmla="*/ 18 h 35"/>
                  <a:gd name="T26" fmla="*/ 11 w 17"/>
                  <a:gd name="T27" fmla="*/ 12 h 35"/>
                  <a:gd name="T28" fmla="*/ 11 w 17"/>
                  <a:gd name="T29" fmla="*/ 6 h 35"/>
                  <a:gd name="T30" fmla="*/ 11 w 17"/>
                  <a:gd name="T31" fmla="*/ 12 h 35"/>
                  <a:gd name="T32" fmla="*/ 17 w 17"/>
                  <a:gd name="T33" fmla="*/ 12 h 35"/>
                  <a:gd name="T34" fmla="*/ 11 w 17"/>
                  <a:gd name="T35" fmla="*/ 12 h 35"/>
                  <a:gd name="T36" fmla="*/ 17 w 17"/>
                  <a:gd name="T37" fmla="*/ 18 h 35"/>
                  <a:gd name="T38" fmla="*/ 11 w 17"/>
                  <a:gd name="T39" fmla="*/ 18 h 35"/>
                  <a:gd name="T40" fmla="*/ 11 w 17"/>
                  <a:gd name="T41" fmla="*/ 23 h 35"/>
                  <a:gd name="T42" fmla="*/ 6 w 17"/>
                  <a:gd name="T43" fmla="*/ 23 h 35"/>
                  <a:gd name="T44" fmla="*/ 6 w 17"/>
                  <a:gd name="T45" fmla="*/ 29 h 35"/>
                  <a:gd name="T46" fmla="*/ 6 w 17"/>
                  <a:gd name="T47" fmla="*/ 35 h 35"/>
                  <a:gd name="T48" fmla="*/ 0 w 17"/>
                  <a:gd name="T49" fmla="*/ 35 h 35"/>
                  <a:gd name="T50" fmla="*/ 6 w 17"/>
                  <a:gd name="T51" fmla="*/ 29 h 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" h="35">
                    <a:moveTo>
                      <a:pt x="6" y="29"/>
                    </a:moveTo>
                    <a:lnTo>
                      <a:pt x="0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6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11" y="18"/>
                    </a:lnTo>
                    <a:lnTo>
                      <a:pt x="11" y="12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17" y="18"/>
                    </a:lnTo>
                    <a:lnTo>
                      <a:pt x="11" y="18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6" y="29"/>
                    </a:lnTo>
                    <a:lnTo>
                      <a:pt x="6" y="35"/>
                    </a:lnTo>
                    <a:lnTo>
                      <a:pt x="0" y="35"/>
                    </a:lnTo>
                    <a:lnTo>
                      <a:pt x="6" y="29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4" name="Freeform 445"/>
              <p:cNvSpPr>
                <a:spLocks/>
              </p:cNvSpPr>
              <p:nvPr/>
            </p:nvSpPr>
            <p:spPr bwMode="auto">
              <a:xfrm>
                <a:off x="2669" y="1253"/>
                <a:ext cx="17" cy="29"/>
              </a:xfrm>
              <a:custGeom>
                <a:avLst/>
                <a:gdLst>
                  <a:gd name="T0" fmla="*/ 17 w 17"/>
                  <a:gd name="T1" fmla="*/ 6 h 29"/>
                  <a:gd name="T2" fmla="*/ 17 w 17"/>
                  <a:gd name="T3" fmla="*/ 12 h 29"/>
                  <a:gd name="T4" fmla="*/ 12 w 17"/>
                  <a:gd name="T5" fmla="*/ 12 h 29"/>
                  <a:gd name="T6" fmla="*/ 12 w 17"/>
                  <a:gd name="T7" fmla="*/ 18 h 29"/>
                  <a:gd name="T8" fmla="*/ 6 w 17"/>
                  <a:gd name="T9" fmla="*/ 18 h 29"/>
                  <a:gd name="T10" fmla="*/ 6 w 17"/>
                  <a:gd name="T11" fmla="*/ 23 h 29"/>
                  <a:gd name="T12" fmla="*/ 6 w 17"/>
                  <a:gd name="T13" fmla="*/ 18 h 29"/>
                  <a:gd name="T14" fmla="*/ 6 w 17"/>
                  <a:gd name="T15" fmla="*/ 12 h 29"/>
                  <a:gd name="T16" fmla="*/ 0 w 17"/>
                  <a:gd name="T17" fmla="*/ 12 h 29"/>
                  <a:gd name="T18" fmla="*/ 0 w 17"/>
                  <a:gd name="T19" fmla="*/ 6 h 29"/>
                  <a:gd name="T20" fmla="*/ 6 w 17"/>
                  <a:gd name="T21" fmla="*/ 6 h 29"/>
                  <a:gd name="T22" fmla="*/ 0 w 17"/>
                  <a:gd name="T23" fmla="*/ 6 h 29"/>
                  <a:gd name="T24" fmla="*/ 0 w 17"/>
                  <a:gd name="T25" fmla="*/ 12 h 29"/>
                  <a:gd name="T26" fmla="*/ 0 w 17"/>
                  <a:gd name="T27" fmla="*/ 18 h 29"/>
                  <a:gd name="T28" fmla="*/ 6 w 17"/>
                  <a:gd name="T29" fmla="*/ 23 h 29"/>
                  <a:gd name="T30" fmla="*/ 6 w 17"/>
                  <a:gd name="T31" fmla="*/ 29 h 29"/>
                  <a:gd name="T32" fmla="*/ 6 w 17"/>
                  <a:gd name="T33" fmla="*/ 23 h 29"/>
                  <a:gd name="T34" fmla="*/ 12 w 17"/>
                  <a:gd name="T35" fmla="*/ 23 h 29"/>
                  <a:gd name="T36" fmla="*/ 6 w 17"/>
                  <a:gd name="T37" fmla="*/ 29 h 29"/>
                  <a:gd name="T38" fmla="*/ 6 w 17"/>
                  <a:gd name="T39" fmla="*/ 23 h 29"/>
                  <a:gd name="T40" fmla="*/ 0 w 17"/>
                  <a:gd name="T41" fmla="*/ 23 h 29"/>
                  <a:gd name="T42" fmla="*/ 0 w 17"/>
                  <a:gd name="T43" fmla="*/ 18 h 29"/>
                  <a:gd name="T44" fmla="*/ 0 w 17"/>
                  <a:gd name="T45" fmla="*/ 12 h 29"/>
                  <a:gd name="T46" fmla="*/ 0 w 17"/>
                  <a:gd name="T47" fmla="*/ 6 h 29"/>
                  <a:gd name="T48" fmla="*/ 6 w 17"/>
                  <a:gd name="T49" fmla="*/ 0 h 29"/>
                  <a:gd name="T50" fmla="*/ 6 w 17"/>
                  <a:gd name="T51" fmla="*/ 6 h 29"/>
                  <a:gd name="T52" fmla="*/ 12 w 17"/>
                  <a:gd name="T53" fmla="*/ 6 h 29"/>
                  <a:gd name="T54" fmla="*/ 12 w 17"/>
                  <a:gd name="T55" fmla="*/ 0 h 29"/>
                  <a:gd name="T56" fmla="*/ 17 w 17"/>
                  <a:gd name="T57" fmla="*/ 0 h 29"/>
                  <a:gd name="T58" fmla="*/ 17 w 17"/>
                  <a:gd name="T59" fmla="*/ 6 h 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7" h="29">
                    <a:moveTo>
                      <a:pt x="17" y="6"/>
                    </a:moveTo>
                    <a:lnTo>
                      <a:pt x="17" y="12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6" y="18"/>
                    </a:lnTo>
                    <a:lnTo>
                      <a:pt x="6" y="23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6" y="23"/>
                    </a:lnTo>
                    <a:lnTo>
                      <a:pt x="6" y="29"/>
                    </a:lnTo>
                    <a:lnTo>
                      <a:pt x="6" y="23"/>
                    </a:lnTo>
                    <a:lnTo>
                      <a:pt x="12" y="23"/>
                    </a:lnTo>
                    <a:lnTo>
                      <a:pt x="6" y="29"/>
                    </a:lnTo>
                    <a:lnTo>
                      <a:pt x="6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17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5" name="Freeform 446"/>
              <p:cNvSpPr>
                <a:spLocks/>
              </p:cNvSpPr>
              <p:nvPr/>
            </p:nvSpPr>
            <p:spPr bwMode="auto">
              <a:xfrm>
                <a:off x="2761" y="1317"/>
                <a:ext cx="23" cy="17"/>
              </a:xfrm>
              <a:custGeom>
                <a:avLst/>
                <a:gdLst>
                  <a:gd name="T0" fmla="*/ 0 w 23"/>
                  <a:gd name="T1" fmla="*/ 11 h 17"/>
                  <a:gd name="T2" fmla="*/ 0 w 23"/>
                  <a:gd name="T3" fmla="*/ 5 h 17"/>
                  <a:gd name="T4" fmla="*/ 6 w 23"/>
                  <a:gd name="T5" fmla="*/ 5 h 17"/>
                  <a:gd name="T6" fmla="*/ 6 w 23"/>
                  <a:gd name="T7" fmla="*/ 11 h 17"/>
                  <a:gd name="T8" fmla="*/ 12 w 23"/>
                  <a:gd name="T9" fmla="*/ 11 h 17"/>
                  <a:gd name="T10" fmla="*/ 12 w 23"/>
                  <a:gd name="T11" fmla="*/ 5 h 17"/>
                  <a:gd name="T12" fmla="*/ 6 w 23"/>
                  <a:gd name="T13" fmla="*/ 5 h 17"/>
                  <a:gd name="T14" fmla="*/ 12 w 23"/>
                  <a:gd name="T15" fmla="*/ 5 h 17"/>
                  <a:gd name="T16" fmla="*/ 6 w 23"/>
                  <a:gd name="T17" fmla="*/ 5 h 17"/>
                  <a:gd name="T18" fmla="*/ 12 w 23"/>
                  <a:gd name="T19" fmla="*/ 5 h 17"/>
                  <a:gd name="T20" fmla="*/ 12 w 23"/>
                  <a:gd name="T21" fmla="*/ 0 h 17"/>
                  <a:gd name="T22" fmla="*/ 12 w 23"/>
                  <a:gd name="T23" fmla="*/ 5 h 17"/>
                  <a:gd name="T24" fmla="*/ 18 w 23"/>
                  <a:gd name="T25" fmla="*/ 5 h 17"/>
                  <a:gd name="T26" fmla="*/ 23 w 23"/>
                  <a:gd name="T27" fmla="*/ 5 h 17"/>
                  <a:gd name="T28" fmla="*/ 23 w 23"/>
                  <a:gd name="T29" fmla="*/ 11 h 17"/>
                  <a:gd name="T30" fmla="*/ 18 w 23"/>
                  <a:gd name="T31" fmla="*/ 11 h 17"/>
                  <a:gd name="T32" fmla="*/ 12 w 23"/>
                  <a:gd name="T33" fmla="*/ 11 h 17"/>
                  <a:gd name="T34" fmla="*/ 12 w 23"/>
                  <a:gd name="T35" fmla="*/ 17 h 17"/>
                  <a:gd name="T36" fmla="*/ 18 w 23"/>
                  <a:gd name="T37" fmla="*/ 17 h 17"/>
                  <a:gd name="T38" fmla="*/ 12 w 23"/>
                  <a:gd name="T39" fmla="*/ 17 h 17"/>
                  <a:gd name="T40" fmla="*/ 6 w 23"/>
                  <a:gd name="T41" fmla="*/ 17 h 17"/>
                  <a:gd name="T42" fmla="*/ 6 w 23"/>
                  <a:gd name="T43" fmla="*/ 11 h 17"/>
                  <a:gd name="T44" fmla="*/ 0 w 23"/>
                  <a:gd name="T45" fmla="*/ 11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" h="17">
                    <a:moveTo>
                      <a:pt x="0" y="11"/>
                    </a:moveTo>
                    <a:lnTo>
                      <a:pt x="0" y="5"/>
                    </a:lnTo>
                    <a:lnTo>
                      <a:pt x="6" y="5"/>
                    </a:lnTo>
                    <a:lnTo>
                      <a:pt x="6" y="11"/>
                    </a:lnTo>
                    <a:lnTo>
                      <a:pt x="12" y="11"/>
                    </a:lnTo>
                    <a:lnTo>
                      <a:pt x="12" y="5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12" y="5"/>
                    </a:lnTo>
                    <a:lnTo>
                      <a:pt x="18" y="5"/>
                    </a:lnTo>
                    <a:lnTo>
                      <a:pt x="23" y="5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12" y="11"/>
                    </a:lnTo>
                    <a:lnTo>
                      <a:pt x="12" y="17"/>
                    </a:lnTo>
                    <a:lnTo>
                      <a:pt x="18" y="17"/>
                    </a:lnTo>
                    <a:lnTo>
                      <a:pt x="12" y="17"/>
                    </a:lnTo>
                    <a:lnTo>
                      <a:pt x="6" y="17"/>
                    </a:lnTo>
                    <a:lnTo>
                      <a:pt x="6" y="11"/>
                    </a:lnTo>
                    <a:lnTo>
                      <a:pt x="0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6" name="Freeform 447"/>
              <p:cNvSpPr>
                <a:spLocks/>
              </p:cNvSpPr>
              <p:nvPr/>
            </p:nvSpPr>
            <p:spPr bwMode="auto">
              <a:xfrm>
                <a:off x="3337" y="1213"/>
                <a:ext cx="17" cy="17"/>
              </a:xfrm>
              <a:custGeom>
                <a:avLst/>
                <a:gdLst>
                  <a:gd name="T0" fmla="*/ 11 w 17"/>
                  <a:gd name="T1" fmla="*/ 17 h 17"/>
                  <a:gd name="T2" fmla="*/ 6 w 17"/>
                  <a:gd name="T3" fmla="*/ 12 h 17"/>
                  <a:gd name="T4" fmla="*/ 0 w 17"/>
                  <a:gd name="T5" fmla="*/ 12 h 17"/>
                  <a:gd name="T6" fmla="*/ 0 w 17"/>
                  <a:gd name="T7" fmla="*/ 6 h 17"/>
                  <a:gd name="T8" fmla="*/ 0 w 17"/>
                  <a:gd name="T9" fmla="*/ 0 h 17"/>
                  <a:gd name="T10" fmla="*/ 6 w 17"/>
                  <a:gd name="T11" fmla="*/ 0 h 17"/>
                  <a:gd name="T12" fmla="*/ 11 w 17"/>
                  <a:gd name="T13" fmla="*/ 0 h 17"/>
                  <a:gd name="T14" fmla="*/ 11 w 17"/>
                  <a:gd name="T15" fmla="*/ 6 h 17"/>
                  <a:gd name="T16" fmla="*/ 11 w 17"/>
                  <a:gd name="T17" fmla="*/ 0 h 17"/>
                  <a:gd name="T18" fmla="*/ 6 w 17"/>
                  <a:gd name="T19" fmla="*/ 0 h 17"/>
                  <a:gd name="T20" fmla="*/ 11 w 17"/>
                  <a:gd name="T21" fmla="*/ 0 h 17"/>
                  <a:gd name="T22" fmla="*/ 11 w 17"/>
                  <a:gd name="T23" fmla="*/ 6 h 17"/>
                  <a:gd name="T24" fmla="*/ 11 w 17"/>
                  <a:gd name="T25" fmla="*/ 12 h 17"/>
                  <a:gd name="T26" fmla="*/ 17 w 17"/>
                  <a:gd name="T27" fmla="*/ 12 h 17"/>
                  <a:gd name="T28" fmla="*/ 17 w 17"/>
                  <a:gd name="T29" fmla="*/ 6 h 17"/>
                  <a:gd name="T30" fmla="*/ 17 w 17"/>
                  <a:gd name="T31" fmla="*/ 12 h 17"/>
                  <a:gd name="T32" fmla="*/ 11 w 17"/>
                  <a:gd name="T33" fmla="*/ 12 h 17"/>
                  <a:gd name="T34" fmla="*/ 11 w 17"/>
                  <a:gd name="T35" fmla="*/ 17 h 17"/>
                  <a:gd name="T36" fmla="*/ 17 w 17"/>
                  <a:gd name="T37" fmla="*/ 17 h 17"/>
                  <a:gd name="T38" fmla="*/ 11 w 17"/>
                  <a:gd name="T39" fmla="*/ 17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" h="17">
                    <a:moveTo>
                      <a:pt x="11" y="17"/>
                    </a:move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17" y="12"/>
                    </a:lnTo>
                    <a:lnTo>
                      <a:pt x="17" y="6"/>
                    </a:lnTo>
                    <a:lnTo>
                      <a:pt x="17" y="12"/>
                    </a:lnTo>
                    <a:lnTo>
                      <a:pt x="11" y="12"/>
                    </a:lnTo>
                    <a:lnTo>
                      <a:pt x="11" y="17"/>
                    </a:lnTo>
                    <a:lnTo>
                      <a:pt x="17" y="17"/>
                    </a:lnTo>
                    <a:lnTo>
                      <a:pt x="11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7" name="Freeform 448"/>
              <p:cNvSpPr>
                <a:spLocks/>
              </p:cNvSpPr>
              <p:nvPr/>
            </p:nvSpPr>
            <p:spPr bwMode="auto">
              <a:xfrm>
                <a:off x="2871" y="1127"/>
                <a:ext cx="11" cy="17"/>
              </a:xfrm>
              <a:custGeom>
                <a:avLst/>
                <a:gdLst>
                  <a:gd name="T0" fmla="*/ 5 w 11"/>
                  <a:gd name="T1" fmla="*/ 17 h 17"/>
                  <a:gd name="T2" fmla="*/ 0 w 11"/>
                  <a:gd name="T3" fmla="*/ 11 h 17"/>
                  <a:gd name="T4" fmla="*/ 5 w 11"/>
                  <a:gd name="T5" fmla="*/ 11 h 17"/>
                  <a:gd name="T6" fmla="*/ 0 w 11"/>
                  <a:gd name="T7" fmla="*/ 11 h 17"/>
                  <a:gd name="T8" fmla="*/ 0 w 11"/>
                  <a:gd name="T9" fmla="*/ 17 h 17"/>
                  <a:gd name="T10" fmla="*/ 0 w 11"/>
                  <a:gd name="T11" fmla="*/ 11 h 17"/>
                  <a:gd name="T12" fmla="*/ 0 w 11"/>
                  <a:gd name="T13" fmla="*/ 5 h 17"/>
                  <a:gd name="T14" fmla="*/ 5 w 11"/>
                  <a:gd name="T15" fmla="*/ 5 h 17"/>
                  <a:gd name="T16" fmla="*/ 5 w 11"/>
                  <a:gd name="T17" fmla="*/ 0 h 17"/>
                  <a:gd name="T18" fmla="*/ 11 w 11"/>
                  <a:gd name="T19" fmla="*/ 5 h 17"/>
                  <a:gd name="T20" fmla="*/ 5 w 11"/>
                  <a:gd name="T21" fmla="*/ 5 h 17"/>
                  <a:gd name="T22" fmla="*/ 11 w 11"/>
                  <a:gd name="T23" fmla="*/ 5 h 17"/>
                  <a:gd name="T24" fmla="*/ 11 w 11"/>
                  <a:gd name="T25" fmla="*/ 11 h 17"/>
                  <a:gd name="T26" fmla="*/ 5 w 11"/>
                  <a:gd name="T27" fmla="*/ 11 h 17"/>
                  <a:gd name="T28" fmla="*/ 5 w 11"/>
                  <a:gd name="T29" fmla="*/ 17 h 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" h="17">
                    <a:moveTo>
                      <a:pt x="5" y="17"/>
                    </a:moveTo>
                    <a:lnTo>
                      <a:pt x="0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11" y="5"/>
                    </a:lnTo>
                    <a:lnTo>
                      <a:pt x="5" y="5"/>
                    </a:lnTo>
                    <a:lnTo>
                      <a:pt x="11" y="5"/>
                    </a:lnTo>
                    <a:lnTo>
                      <a:pt x="11" y="11"/>
                    </a:lnTo>
                    <a:lnTo>
                      <a:pt x="5" y="11"/>
                    </a:lnTo>
                    <a:lnTo>
                      <a:pt x="5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8" name="Freeform 449"/>
              <p:cNvSpPr>
                <a:spLocks/>
              </p:cNvSpPr>
              <p:nvPr/>
            </p:nvSpPr>
            <p:spPr bwMode="auto">
              <a:xfrm>
                <a:off x="2738" y="1351"/>
                <a:ext cx="18" cy="12"/>
              </a:xfrm>
              <a:custGeom>
                <a:avLst/>
                <a:gdLst>
                  <a:gd name="T0" fmla="*/ 12 w 18"/>
                  <a:gd name="T1" fmla="*/ 6 h 12"/>
                  <a:gd name="T2" fmla="*/ 6 w 18"/>
                  <a:gd name="T3" fmla="*/ 6 h 12"/>
                  <a:gd name="T4" fmla="*/ 6 w 18"/>
                  <a:gd name="T5" fmla="*/ 12 h 12"/>
                  <a:gd name="T6" fmla="*/ 6 w 18"/>
                  <a:gd name="T7" fmla="*/ 6 h 12"/>
                  <a:gd name="T8" fmla="*/ 0 w 18"/>
                  <a:gd name="T9" fmla="*/ 12 h 12"/>
                  <a:gd name="T10" fmla="*/ 0 w 18"/>
                  <a:gd name="T11" fmla="*/ 6 h 12"/>
                  <a:gd name="T12" fmla="*/ 6 w 18"/>
                  <a:gd name="T13" fmla="*/ 6 h 12"/>
                  <a:gd name="T14" fmla="*/ 0 w 18"/>
                  <a:gd name="T15" fmla="*/ 6 h 12"/>
                  <a:gd name="T16" fmla="*/ 6 w 18"/>
                  <a:gd name="T17" fmla="*/ 6 h 12"/>
                  <a:gd name="T18" fmla="*/ 6 w 18"/>
                  <a:gd name="T19" fmla="*/ 0 h 12"/>
                  <a:gd name="T20" fmla="*/ 12 w 18"/>
                  <a:gd name="T21" fmla="*/ 0 h 12"/>
                  <a:gd name="T22" fmla="*/ 18 w 18"/>
                  <a:gd name="T23" fmla="*/ 6 h 12"/>
                  <a:gd name="T24" fmla="*/ 12 w 18"/>
                  <a:gd name="T25" fmla="*/ 6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12">
                    <a:moveTo>
                      <a:pt x="12" y="6"/>
                    </a:moveTo>
                    <a:lnTo>
                      <a:pt x="6" y="6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8" y="6"/>
                    </a:lnTo>
                    <a:lnTo>
                      <a:pt x="12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39" name="Freeform 450"/>
              <p:cNvSpPr>
                <a:spLocks/>
              </p:cNvSpPr>
              <p:nvPr/>
            </p:nvSpPr>
            <p:spPr bwMode="auto">
              <a:xfrm>
                <a:off x="3210" y="1063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6 w 12"/>
                  <a:gd name="T3" fmla="*/ 6 h 12"/>
                  <a:gd name="T4" fmla="*/ 12 w 12"/>
                  <a:gd name="T5" fmla="*/ 6 h 12"/>
                  <a:gd name="T6" fmla="*/ 12 w 12"/>
                  <a:gd name="T7" fmla="*/ 12 h 12"/>
                  <a:gd name="T8" fmla="*/ 6 w 12"/>
                  <a:gd name="T9" fmla="*/ 12 h 12"/>
                  <a:gd name="T10" fmla="*/ 0 w 12"/>
                  <a:gd name="T11" fmla="*/ 12 h 12"/>
                  <a:gd name="T12" fmla="*/ 0 w 12"/>
                  <a:gd name="T13" fmla="*/ 6 h 12"/>
                  <a:gd name="T14" fmla="*/ 6 w 12"/>
                  <a:gd name="T15" fmla="*/ 6 h 12"/>
                  <a:gd name="T16" fmla="*/ 6 w 12"/>
                  <a:gd name="T17" fmla="*/ 0 h 12"/>
                  <a:gd name="T18" fmla="*/ 12 w 12"/>
                  <a:gd name="T19" fmla="*/ 0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6" y="6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0" name="Freeform 451"/>
              <p:cNvSpPr>
                <a:spLocks/>
              </p:cNvSpPr>
              <p:nvPr/>
            </p:nvSpPr>
            <p:spPr bwMode="auto">
              <a:xfrm>
                <a:off x="2727" y="1345"/>
                <a:ext cx="17" cy="12"/>
              </a:xfrm>
              <a:custGeom>
                <a:avLst/>
                <a:gdLst>
                  <a:gd name="T0" fmla="*/ 6 w 17"/>
                  <a:gd name="T1" fmla="*/ 6 h 12"/>
                  <a:gd name="T2" fmla="*/ 0 w 17"/>
                  <a:gd name="T3" fmla="*/ 6 h 12"/>
                  <a:gd name="T4" fmla="*/ 6 w 17"/>
                  <a:gd name="T5" fmla="*/ 6 h 12"/>
                  <a:gd name="T6" fmla="*/ 6 w 17"/>
                  <a:gd name="T7" fmla="*/ 0 h 12"/>
                  <a:gd name="T8" fmla="*/ 11 w 17"/>
                  <a:gd name="T9" fmla="*/ 0 h 12"/>
                  <a:gd name="T10" fmla="*/ 11 w 17"/>
                  <a:gd name="T11" fmla="*/ 6 h 12"/>
                  <a:gd name="T12" fmla="*/ 17 w 17"/>
                  <a:gd name="T13" fmla="*/ 6 h 12"/>
                  <a:gd name="T14" fmla="*/ 11 w 17"/>
                  <a:gd name="T15" fmla="*/ 6 h 12"/>
                  <a:gd name="T16" fmla="*/ 11 w 17"/>
                  <a:gd name="T17" fmla="*/ 12 h 12"/>
                  <a:gd name="T18" fmla="*/ 11 w 17"/>
                  <a:gd name="T19" fmla="*/ 6 h 12"/>
                  <a:gd name="T20" fmla="*/ 11 w 17"/>
                  <a:gd name="T21" fmla="*/ 12 h 12"/>
                  <a:gd name="T22" fmla="*/ 6 w 17"/>
                  <a:gd name="T23" fmla="*/ 12 h 12"/>
                  <a:gd name="T24" fmla="*/ 0 w 17"/>
                  <a:gd name="T25" fmla="*/ 12 h 12"/>
                  <a:gd name="T26" fmla="*/ 0 w 17"/>
                  <a:gd name="T27" fmla="*/ 6 h 12"/>
                  <a:gd name="T28" fmla="*/ 6 w 17"/>
                  <a:gd name="T29" fmla="*/ 6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" h="12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1" name="Freeform 452"/>
              <p:cNvSpPr>
                <a:spLocks/>
              </p:cNvSpPr>
              <p:nvPr/>
            </p:nvSpPr>
            <p:spPr bwMode="auto">
              <a:xfrm>
                <a:off x="3233" y="1156"/>
                <a:ext cx="12" cy="11"/>
              </a:xfrm>
              <a:custGeom>
                <a:avLst/>
                <a:gdLst>
                  <a:gd name="T0" fmla="*/ 6 w 12"/>
                  <a:gd name="T1" fmla="*/ 0 h 11"/>
                  <a:gd name="T2" fmla="*/ 12 w 12"/>
                  <a:gd name="T3" fmla="*/ 0 h 11"/>
                  <a:gd name="T4" fmla="*/ 12 w 12"/>
                  <a:gd name="T5" fmla="*/ 5 h 11"/>
                  <a:gd name="T6" fmla="*/ 6 w 12"/>
                  <a:gd name="T7" fmla="*/ 5 h 11"/>
                  <a:gd name="T8" fmla="*/ 6 w 12"/>
                  <a:gd name="T9" fmla="*/ 11 h 11"/>
                  <a:gd name="T10" fmla="*/ 0 w 12"/>
                  <a:gd name="T11" fmla="*/ 11 h 11"/>
                  <a:gd name="T12" fmla="*/ 6 w 12"/>
                  <a:gd name="T13" fmla="*/ 11 h 11"/>
                  <a:gd name="T14" fmla="*/ 6 w 12"/>
                  <a:gd name="T15" fmla="*/ 5 h 11"/>
                  <a:gd name="T16" fmla="*/ 0 w 12"/>
                  <a:gd name="T17" fmla="*/ 5 h 11"/>
                  <a:gd name="T18" fmla="*/ 6 w 12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lnTo>
                      <a:pt x="12" y="0"/>
                    </a:lnTo>
                    <a:lnTo>
                      <a:pt x="12" y="5"/>
                    </a:lnTo>
                    <a:lnTo>
                      <a:pt x="6" y="5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2" name="Freeform 453"/>
              <p:cNvSpPr>
                <a:spLocks/>
              </p:cNvSpPr>
              <p:nvPr/>
            </p:nvSpPr>
            <p:spPr bwMode="auto">
              <a:xfrm>
                <a:off x="2704" y="1207"/>
                <a:ext cx="17" cy="12"/>
              </a:xfrm>
              <a:custGeom>
                <a:avLst/>
                <a:gdLst>
                  <a:gd name="T0" fmla="*/ 17 w 17"/>
                  <a:gd name="T1" fmla="*/ 12 h 12"/>
                  <a:gd name="T2" fmla="*/ 11 w 17"/>
                  <a:gd name="T3" fmla="*/ 12 h 12"/>
                  <a:gd name="T4" fmla="*/ 11 w 17"/>
                  <a:gd name="T5" fmla="*/ 6 h 12"/>
                  <a:gd name="T6" fmla="*/ 6 w 17"/>
                  <a:gd name="T7" fmla="*/ 6 h 12"/>
                  <a:gd name="T8" fmla="*/ 0 w 17"/>
                  <a:gd name="T9" fmla="*/ 6 h 12"/>
                  <a:gd name="T10" fmla="*/ 0 w 17"/>
                  <a:gd name="T11" fmla="*/ 0 h 12"/>
                  <a:gd name="T12" fmla="*/ 0 w 17"/>
                  <a:gd name="T13" fmla="*/ 6 h 12"/>
                  <a:gd name="T14" fmla="*/ 6 w 17"/>
                  <a:gd name="T15" fmla="*/ 6 h 12"/>
                  <a:gd name="T16" fmla="*/ 6 w 17"/>
                  <a:gd name="T17" fmla="*/ 0 h 12"/>
                  <a:gd name="T18" fmla="*/ 6 w 17"/>
                  <a:gd name="T19" fmla="*/ 6 h 12"/>
                  <a:gd name="T20" fmla="*/ 11 w 17"/>
                  <a:gd name="T21" fmla="*/ 6 h 12"/>
                  <a:gd name="T22" fmla="*/ 17 w 17"/>
                  <a:gd name="T23" fmla="*/ 6 h 12"/>
                  <a:gd name="T24" fmla="*/ 17 w 17"/>
                  <a:gd name="T25" fmla="*/ 1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lnTo>
                      <a:pt x="11" y="12"/>
                    </a:lnTo>
                    <a:lnTo>
                      <a:pt x="11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7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3" name="Freeform 454"/>
              <p:cNvSpPr>
                <a:spLocks/>
              </p:cNvSpPr>
              <p:nvPr/>
            </p:nvSpPr>
            <p:spPr bwMode="auto">
              <a:xfrm>
                <a:off x="2571" y="1696"/>
                <a:ext cx="12" cy="29"/>
              </a:xfrm>
              <a:custGeom>
                <a:avLst/>
                <a:gdLst>
                  <a:gd name="T0" fmla="*/ 12 w 12"/>
                  <a:gd name="T1" fmla="*/ 18 h 29"/>
                  <a:gd name="T2" fmla="*/ 6 w 12"/>
                  <a:gd name="T3" fmla="*/ 18 h 29"/>
                  <a:gd name="T4" fmla="*/ 6 w 12"/>
                  <a:gd name="T5" fmla="*/ 12 h 29"/>
                  <a:gd name="T6" fmla="*/ 0 w 12"/>
                  <a:gd name="T7" fmla="*/ 12 h 29"/>
                  <a:gd name="T8" fmla="*/ 6 w 12"/>
                  <a:gd name="T9" fmla="*/ 12 h 29"/>
                  <a:gd name="T10" fmla="*/ 6 w 12"/>
                  <a:gd name="T11" fmla="*/ 6 h 29"/>
                  <a:gd name="T12" fmla="*/ 0 w 12"/>
                  <a:gd name="T13" fmla="*/ 0 h 29"/>
                  <a:gd name="T14" fmla="*/ 6 w 12"/>
                  <a:gd name="T15" fmla="*/ 0 h 29"/>
                  <a:gd name="T16" fmla="*/ 6 w 12"/>
                  <a:gd name="T17" fmla="*/ 6 h 29"/>
                  <a:gd name="T18" fmla="*/ 6 w 12"/>
                  <a:gd name="T19" fmla="*/ 12 h 29"/>
                  <a:gd name="T20" fmla="*/ 12 w 12"/>
                  <a:gd name="T21" fmla="*/ 12 h 29"/>
                  <a:gd name="T22" fmla="*/ 6 w 12"/>
                  <a:gd name="T23" fmla="*/ 12 h 29"/>
                  <a:gd name="T24" fmla="*/ 12 w 12"/>
                  <a:gd name="T25" fmla="*/ 12 h 29"/>
                  <a:gd name="T26" fmla="*/ 12 w 12"/>
                  <a:gd name="T27" fmla="*/ 18 h 29"/>
                  <a:gd name="T28" fmla="*/ 12 w 12"/>
                  <a:gd name="T29" fmla="*/ 23 h 29"/>
                  <a:gd name="T30" fmla="*/ 12 w 12"/>
                  <a:gd name="T31" fmla="*/ 29 h 29"/>
                  <a:gd name="T32" fmla="*/ 12 w 12"/>
                  <a:gd name="T33" fmla="*/ 23 h 29"/>
                  <a:gd name="T34" fmla="*/ 12 w 12"/>
                  <a:gd name="T35" fmla="*/ 18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29">
                    <a:moveTo>
                      <a:pt x="12" y="18"/>
                    </a:moveTo>
                    <a:lnTo>
                      <a:pt x="6" y="18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2" y="23"/>
                    </a:lnTo>
                    <a:lnTo>
                      <a:pt x="12" y="29"/>
                    </a:lnTo>
                    <a:lnTo>
                      <a:pt x="12" y="23"/>
                    </a:lnTo>
                    <a:lnTo>
                      <a:pt x="12" y="18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4" name="Freeform 455"/>
              <p:cNvSpPr>
                <a:spLocks/>
              </p:cNvSpPr>
              <p:nvPr/>
            </p:nvSpPr>
            <p:spPr bwMode="auto">
              <a:xfrm>
                <a:off x="2669" y="1374"/>
                <a:ext cx="17" cy="6"/>
              </a:xfrm>
              <a:custGeom>
                <a:avLst/>
                <a:gdLst>
                  <a:gd name="T0" fmla="*/ 17 w 17"/>
                  <a:gd name="T1" fmla="*/ 6 h 6"/>
                  <a:gd name="T2" fmla="*/ 12 w 17"/>
                  <a:gd name="T3" fmla="*/ 6 h 6"/>
                  <a:gd name="T4" fmla="*/ 17 w 17"/>
                  <a:gd name="T5" fmla="*/ 6 h 6"/>
                  <a:gd name="T6" fmla="*/ 12 w 17"/>
                  <a:gd name="T7" fmla="*/ 6 h 6"/>
                  <a:gd name="T8" fmla="*/ 6 w 17"/>
                  <a:gd name="T9" fmla="*/ 6 h 6"/>
                  <a:gd name="T10" fmla="*/ 6 w 17"/>
                  <a:gd name="T11" fmla="*/ 0 h 6"/>
                  <a:gd name="T12" fmla="*/ 0 w 17"/>
                  <a:gd name="T13" fmla="*/ 0 h 6"/>
                  <a:gd name="T14" fmla="*/ 6 w 17"/>
                  <a:gd name="T15" fmla="*/ 0 h 6"/>
                  <a:gd name="T16" fmla="*/ 12 w 17"/>
                  <a:gd name="T17" fmla="*/ 0 h 6"/>
                  <a:gd name="T18" fmla="*/ 17 w 17"/>
                  <a:gd name="T19" fmla="*/ 0 h 6"/>
                  <a:gd name="T20" fmla="*/ 17 w 1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7" y="6"/>
                    </a:moveTo>
                    <a:lnTo>
                      <a:pt x="12" y="6"/>
                    </a:lnTo>
                    <a:lnTo>
                      <a:pt x="17" y="6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17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5" name="Freeform 456"/>
              <p:cNvSpPr>
                <a:spLocks/>
              </p:cNvSpPr>
              <p:nvPr/>
            </p:nvSpPr>
            <p:spPr bwMode="auto">
              <a:xfrm>
                <a:off x="3009" y="1259"/>
                <a:ext cx="17" cy="12"/>
              </a:xfrm>
              <a:custGeom>
                <a:avLst/>
                <a:gdLst>
                  <a:gd name="T0" fmla="*/ 6 w 17"/>
                  <a:gd name="T1" fmla="*/ 12 h 12"/>
                  <a:gd name="T2" fmla="*/ 0 w 17"/>
                  <a:gd name="T3" fmla="*/ 12 h 12"/>
                  <a:gd name="T4" fmla="*/ 6 w 17"/>
                  <a:gd name="T5" fmla="*/ 6 h 12"/>
                  <a:gd name="T6" fmla="*/ 11 w 17"/>
                  <a:gd name="T7" fmla="*/ 6 h 12"/>
                  <a:gd name="T8" fmla="*/ 11 w 17"/>
                  <a:gd name="T9" fmla="*/ 0 h 12"/>
                  <a:gd name="T10" fmla="*/ 17 w 17"/>
                  <a:gd name="T11" fmla="*/ 0 h 12"/>
                  <a:gd name="T12" fmla="*/ 17 w 17"/>
                  <a:gd name="T13" fmla="*/ 6 h 12"/>
                  <a:gd name="T14" fmla="*/ 11 w 17"/>
                  <a:gd name="T15" fmla="*/ 6 h 12"/>
                  <a:gd name="T16" fmla="*/ 11 w 17"/>
                  <a:gd name="T17" fmla="*/ 12 h 12"/>
                  <a:gd name="T18" fmla="*/ 6 w 17"/>
                  <a:gd name="T19" fmla="*/ 12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6" y="12"/>
                    </a:moveTo>
                    <a:lnTo>
                      <a:pt x="0" y="12"/>
                    </a:lnTo>
                    <a:lnTo>
                      <a:pt x="6" y="6"/>
                    </a:lnTo>
                    <a:lnTo>
                      <a:pt x="11" y="6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17" y="6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6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6" name="Freeform 457"/>
              <p:cNvSpPr>
                <a:spLocks/>
              </p:cNvSpPr>
              <p:nvPr/>
            </p:nvSpPr>
            <p:spPr bwMode="auto">
              <a:xfrm>
                <a:off x="2583" y="1719"/>
                <a:ext cx="11" cy="12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6 w 11"/>
                  <a:gd name="T9" fmla="*/ 6 h 12"/>
                  <a:gd name="T10" fmla="*/ 6 w 11"/>
                  <a:gd name="T11" fmla="*/ 0 h 12"/>
                  <a:gd name="T12" fmla="*/ 6 w 11"/>
                  <a:gd name="T13" fmla="*/ 6 h 12"/>
                  <a:gd name="T14" fmla="*/ 6 w 11"/>
                  <a:gd name="T15" fmla="*/ 12 h 12"/>
                  <a:gd name="T16" fmla="*/ 11 w 11"/>
                  <a:gd name="T17" fmla="*/ 12 h 12"/>
                  <a:gd name="T18" fmla="*/ 6 w 11"/>
                  <a:gd name="T19" fmla="*/ 12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11" y="12"/>
                    </a:lnTo>
                    <a:lnTo>
                      <a:pt x="6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7" name="Freeform 458"/>
              <p:cNvSpPr>
                <a:spLocks/>
              </p:cNvSpPr>
              <p:nvPr/>
            </p:nvSpPr>
            <p:spPr bwMode="auto">
              <a:xfrm>
                <a:off x="3009" y="1236"/>
                <a:ext cx="11" cy="17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2 h 17"/>
                  <a:gd name="T4" fmla="*/ 6 w 11"/>
                  <a:gd name="T5" fmla="*/ 12 h 17"/>
                  <a:gd name="T6" fmla="*/ 6 w 11"/>
                  <a:gd name="T7" fmla="*/ 6 h 17"/>
                  <a:gd name="T8" fmla="*/ 6 w 11"/>
                  <a:gd name="T9" fmla="*/ 0 h 17"/>
                  <a:gd name="T10" fmla="*/ 6 w 11"/>
                  <a:gd name="T11" fmla="*/ 6 h 17"/>
                  <a:gd name="T12" fmla="*/ 11 w 11"/>
                  <a:gd name="T13" fmla="*/ 6 h 17"/>
                  <a:gd name="T14" fmla="*/ 6 w 11"/>
                  <a:gd name="T15" fmla="*/ 6 h 17"/>
                  <a:gd name="T16" fmla="*/ 11 w 11"/>
                  <a:gd name="T17" fmla="*/ 6 h 17"/>
                  <a:gd name="T18" fmla="*/ 11 w 11"/>
                  <a:gd name="T19" fmla="*/ 12 h 17"/>
                  <a:gd name="T20" fmla="*/ 6 w 11"/>
                  <a:gd name="T21" fmla="*/ 12 h 17"/>
                  <a:gd name="T22" fmla="*/ 6 w 11"/>
                  <a:gd name="T23" fmla="*/ 6 h 17"/>
                  <a:gd name="T24" fmla="*/ 6 w 11"/>
                  <a:gd name="T25" fmla="*/ 12 h 17"/>
                  <a:gd name="T26" fmla="*/ 6 w 11"/>
                  <a:gd name="T27" fmla="*/ 17 h 17"/>
                  <a:gd name="T28" fmla="*/ 0 w 11"/>
                  <a:gd name="T29" fmla="*/ 17 h 17"/>
                  <a:gd name="T30" fmla="*/ 6 w 11"/>
                  <a:gd name="T31" fmla="*/ 17 h 17"/>
                  <a:gd name="T32" fmla="*/ 6 w 11"/>
                  <a:gd name="T33" fmla="*/ 12 h 17"/>
                  <a:gd name="T34" fmla="*/ 11 w 11"/>
                  <a:gd name="T35" fmla="*/ 12 h 17"/>
                  <a:gd name="T36" fmla="*/ 11 w 11"/>
                  <a:gd name="T37" fmla="*/ 17 h 17"/>
                  <a:gd name="T38" fmla="*/ 11 w 11"/>
                  <a:gd name="T39" fmla="*/ 12 h 17"/>
                  <a:gd name="T40" fmla="*/ 6 w 11"/>
                  <a:gd name="T41" fmla="*/ 12 h 17"/>
                  <a:gd name="T42" fmla="*/ 6 w 11"/>
                  <a:gd name="T43" fmla="*/ 17 h 17"/>
                  <a:gd name="T44" fmla="*/ 0 w 11"/>
                  <a:gd name="T45" fmla="*/ 17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6"/>
                    </a:lnTo>
                    <a:lnTo>
                      <a:pt x="6" y="6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17"/>
                    </a:lnTo>
                    <a:lnTo>
                      <a:pt x="0" y="17"/>
                    </a:lnTo>
                    <a:lnTo>
                      <a:pt x="6" y="17"/>
                    </a:lnTo>
                    <a:lnTo>
                      <a:pt x="6" y="12"/>
                    </a:lnTo>
                    <a:lnTo>
                      <a:pt x="11" y="12"/>
                    </a:lnTo>
                    <a:lnTo>
                      <a:pt x="11" y="17"/>
                    </a:lnTo>
                    <a:lnTo>
                      <a:pt x="11" y="12"/>
                    </a:lnTo>
                    <a:lnTo>
                      <a:pt x="6" y="12"/>
                    </a:lnTo>
                    <a:lnTo>
                      <a:pt x="6" y="17"/>
                    </a:lnTo>
                    <a:lnTo>
                      <a:pt x="0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8" name="Freeform 459"/>
              <p:cNvSpPr>
                <a:spLocks/>
              </p:cNvSpPr>
              <p:nvPr/>
            </p:nvSpPr>
            <p:spPr bwMode="auto">
              <a:xfrm>
                <a:off x="2997" y="1207"/>
                <a:ext cx="12" cy="6"/>
              </a:xfrm>
              <a:custGeom>
                <a:avLst/>
                <a:gdLst>
                  <a:gd name="T0" fmla="*/ 0 w 12"/>
                  <a:gd name="T1" fmla="*/ 6 h 6"/>
                  <a:gd name="T2" fmla="*/ 0 w 12"/>
                  <a:gd name="T3" fmla="*/ 0 h 6"/>
                  <a:gd name="T4" fmla="*/ 6 w 12"/>
                  <a:gd name="T5" fmla="*/ 0 h 6"/>
                  <a:gd name="T6" fmla="*/ 12 w 12"/>
                  <a:gd name="T7" fmla="*/ 0 h 6"/>
                  <a:gd name="T8" fmla="*/ 12 w 12"/>
                  <a:gd name="T9" fmla="*/ 6 h 6"/>
                  <a:gd name="T10" fmla="*/ 6 w 12"/>
                  <a:gd name="T11" fmla="*/ 6 h 6"/>
                  <a:gd name="T12" fmla="*/ 0 w 12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49" name="Freeform 460"/>
              <p:cNvSpPr>
                <a:spLocks/>
              </p:cNvSpPr>
              <p:nvPr/>
            </p:nvSpPr>
            <p:spPr bwMode="auto">
              <a:xfrm>
                <a:off x="2658" y="1368"/>
                <a:ext cx="11" cy="6"/>
              </a:xfrm>
              <a:custGeom>
                <a:avLst/>
                <a:gdLst>
                  <a:gd name="T0" fmla="*/ 5 w 11"/>
                  <a:gd name="T1" fmla="*/ 6 h 6"/>
                  <a:gd name="T2" fmla="*/ 0 w 11"/>
                  <a:gd name="T3" fmla="*/ 6 h 6"/>
                  <a:gd name="T4" fmla="*/ 0 w 11"/>
                  <a:gd name="T5" fmla="*/ 0 h 6"/>
                  <a:gd name="T6" fmla="*/ 5 w 11"/>
                  <a:gd name="T7" fmla="*/ 0 h 6"/>
                  <a:gd name="T8" fmla="*/ 11 w 11"/>
                  <a:gd name="T9" fmla="*/ 0 h 6"/>
                  <a:gd name="T10" fmla="*/ 11 w 11"/>
                  <a:gd name="T11" fmla="*/ 6 h 6"/>
                  <a:gd name="T12" fmla="*/ 5 w 1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5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5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0" name="Freeform 461"/>
              <p:cNvSpPr>
                <a:spLocks/>
              </p:cNvSpPr>
              <p:nvPr/>
            </p:nvSpPr>
            <p:spPr bwMode="auto">
              <a:xfrm>
                <a:off x="2733" y="1328"/>
                <a:ext cx="11" cy="12"/>
              </a:xfrm>
              <a:custGeom>
                <a:avLst/>
                <a:gdLst>
                  <a:gd name="T0" fmla="*/ 11 w 11"/>
                  <a:gd name="T1" fmla="*/ 12 h 12"/>
                  <a:gd name="T2" fmla="*/ 11 w 11"/>
                  <a:gd name="T3" fmla="*/ 6 h 12"/>
                  <a:gd name="T4" fmla="*/ 5 w 11"/>
                  <a:gd name="T5" fmla="*/ 6 h 12"/>
                  <a:gd name="T6" fmla="*/ 0 w 11"/>
                  <a:gd name="T7" fmla="*/ 6 h 12"/>
                  <a:gd name="T8" fmla="*/ 0 w 11"/>
                  <a:gd name="T9" fmla="*/ 0 h 12"/>
                  <a:gd name="T10" fmla="*/ 5 w 11"/>
                  <a:gd name="T11" fmla="*/ 6 h 12"/>
                  <a:gd name="T12" fmla="*/ 5 w 11"/>
                  <a:gd name="T13" fmla="*/ 0 h 12"/>
                  <a:gd name="T14" fmla="*/ 11 w 11"/>
                  <a:gd name="T15" fmla="*/ 0 h 12"/>
                  <a:gd name="T16" fmla="*/ 11 w 11"/>
                  <a:gd name="T17" fmla="*/ 6 h 12"/>
                  <a:gd name="T18" fmla="*/ 11 w 11"/>
                  <a:gd name="T19" fmla="*/ 12 h 12"/>
                  <a:gd name="T20" fmla="*/ 11 w 11"/>
                  <a:gd name="T21" fmla="*/ 6 h 12"/>
                  <a:gd name="T22" fmla="*/ 11 w 11"/>
                  <a:gd name="T23" fmla="*/ 12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lnTo>
                      <a:pt x="11" y="6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11" y="6"/>
                    </a:lnTo>
                    <a:lnTo>
                      <a:pt x="11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1" name="Freeform 462"/>
              <p:cNvSpPr>
                <a:spLocks/>
              </p:cNvSpPr>
              <p:nvPr/>
            </p:nvSpPr>
            <p:spPr bwMode="auto">
              <a:xfrm>
                <a:off x="2710" y="1351"/>
                <a:ext cx="17" cy="6"/>
              </a:xfrm>
              <a:custGeom>
                <a:avLst/>
                <a:gdLst>
                  <a:gd name="T0" fmla="*/ 11 w 17"/>
                  <a:gd name="T1" fmla="*/ 6 h 6"/>
                  <a:gd name="T2" fmla="*/ 5 w 17"/>
                  <a:gd name="T3" fmla="*/ 6 h 6"/>
                  <a:gd name="T4" fmla="*/ 5 w 17"/>
                  <a:gd name="T5" fmla="*/ 0 h 6"/>
                  <a:gd name="T6" fmla="*/ 0 w 17"/>
                  <a:gd name="T7" fmla="*/ 0 h 6"/>
                  <a:gd name="T8" fmla="*/ 5 w 17"/>
                  <a:gd name="T9" fmla="*/ 0 h 6"/>
                  <a:gd name="T10" fmla="*/ 11 w 17"/>
                  <a:gd name="T11" fmla="*/ 0 h 6"/>
                  <a:gd name="T12" fmla="*/ 17 w 17"/>
                  <a:gd name="T13" fmla="*/ 0 h 6"/>
                  <a:gd name="T14" fmla="*/ 11 w 17"/>
                  <a:gd name="T15" fmla="*/ 0 h 6"/>
                  <a:gd name="T16" fmla="*/ 5 w 17"/>
                  <a:gd name="T17" fmla="*/ 0 h 6"/>
                  <a:gd name="T18" fmla="*/ 5 w 17"/>
                  <a:gd name="T19" fmla="*/ 6 h 6"/>
                  <a:gd name="T20" fmla="*/ 11 w 1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1" y="6"/>
                    </a:moveTo>
                    <a:lnTo>
                      <a:pt x="5" y="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1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2" name="Freeform 463"/>
              <p:cNvSpPr>
                <a:spLocks/>
              </p:cNvSpPr>
              <p:nvPr/>
            </p:nvSpPr>
            <p:spPr bwMode="auto">
              <a:xfrm>
                <a:off x="2560" y="1673"/>
                <a:ext cx="11" cy="18"/>
              </a:xfrm>
              <a:custGeom>
                <a:avLst/>
                <a:gdLst>
                  <a:gd name="T0" fmla="*/ 6 w 11"/>
                  <a:gd name="T1" fmla="*/ 18 h 18"/>
                  <a:gd name="T2" fmla="*/ 6 w 11"/>
                  <a:gd name="T3" fmla="*/ 12 h 18"/>
                  <a:gd name="T4" fmla="*/ 0 w 11"/>
                  <a:gd name="T5" fmla="*/ 12 h 18"/>
                  <a:gd name="T6" fmla="*/ 0 w 11"/>
                  <a:gd name="T7" fmla="*/ 6 h 18"/>
                  <a:gd name="T8" fmla="*/ 6 w 11"/>
                  <a:gd name="T9" fmla="*/ 6 h 18"/>
                  <a:gd name="T10" fmla="*/ 6 w 11"/>
                  <a:gd name="T11" fmla="*/ 0 h 18"/>
                  <a:gd name="T12" fmla="*/ 6 w 11"/>
                  <a:gd name="T13" fmla="*/ 6 h 18"/>
                  <a:gd name="T14" fmla="*/ 6 w 11"/>
                  <a:gd name="T15" fmla="*/ 12 h 18"/>
                  <a:gd name="T16" fmla="*/ 6 w 11"/>
                  <a:gd name="T17" fmla="*/ 6 h 18"/>
                  <a:gd name="T18" fmla="*/ 6 w 11"/>
                  <a:gd name="T19" fmla="*/ 0 h 18"/>
                  <a:gd name="T20" fmla="*/ 6 w 11"/>
                  <a:gd name="T21" fmla="*/ 6 h 18"/>
                  <a:gd name="T22" fmla="*/ 6 w 11"/>
                  <a:gd name="T23" fmla="*/ 12 h 18"/>
                  <a:gd name="T24" fmla="*/ 11 w 11"/>
                  <a:gd name="T25" fmla="*/ 12 h 18"/>
                  <a:gd name="T26" fmla="*/ 6 w 11"/>
                  <a:gd name="T27" fmla="*/ 12 h 18"/>
                  <a:gd name="T28" fmla="*/ 6 w 11"/>
                  <a:gd name="T29" fmla="*/ 18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" h="18">
                    <a:moveTo>
                      <a:pt x="6" y="18"/>
                    </a:move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11" y="12"/>
                    </a:lnTo>
                    <a:lnTo>
                      <a:pt x="6" y="12"/>
                    </a:lnTo>
                    <a:lnTo>
                      <a:pt x="6" y="18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3" name="Freeform 464"/>
              <p:cNvSpPr>
                <a:spLocks/>
              </p:cNvSpPr>
              <p:nvPr/>
            </p:nvSpPr>
            <p:spPr bwMode="auto">
              <a:xfrm>
                <a:off x="2583" y="1668"/>
                <a:ext cx="11" cy="11"/>
              </a:xfrm>
              <a:custGeom>
                <a:avLst/>
                <a:gdLst>
                  <a:gd name="T0" fmla="*/ 0 w 11"/>
                  <a:gd name="T1" fmla="*/ 11 h 11"/>
                  <a:gd name="T2" fmla="*/ 6 w 11"/>
                  <a:gd name="T3" fmla="*/ 5 h 11"/>
                  <a:gd name="T4" fmla="*/ 6 w 11"/>
                  <a:gd name="T5" fmla="*/ 0 h 11"/>
                  <a:gd name="T6" fmla="*/ 11 w 11"/>
                  <a:gd name="T7" fmla="*/ 0 h 11"/>
                  <a:gd name="T8" fmla="*/ 11 w 11"/>
                  <a:gd name="T9" fmla="*/ 5 h 11"/>
                  <a:gd name="T10" fmla="*/ 6 w 11"/>
                  <a:gd name="T11" fmla="*/ 5 h 11"/>
                  <a:gd name="T12" fmla="*/ 6 w 11"/>
                  <a:gd name="T13" fmla="*/ 11 h 11"/>
                  <a:gd name="T14" fmla="*/ 0 w 11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lnTo>
                      <a:pt x="6" y="5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6" y="5"/>
                    </a:lnTo>
                    <a:lnTo>
                      <a:pt x="6" y="11"/>
                    </a:lnTo>
                    <a:lnTo>
                      <a:pt x="0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4" name="Freeform 465"/>
              <p:cNvSpPr>
                <a:spLocks/>
              </p:cNvSpPr>
              <p:nvPr/>
            </p:nvSpPr>
            <p:spPr bwMode="auto">
              <a:xfrm>
                <a:off x="2600" y="1299"/>
                <a:ext cx="6" cy="18"/>
              </a:xfrm>
              <a:custGeom>
                <a:avLst/>
                <a:gdLst>
                  <a:gd name="T0" fmla="*/ 0 w 6"/>
                  <a:gd name="T1" fmla="*/ 12 h 18"/>
                  <a:gd name="T2" fmla="*/ 0 w 6"/>
                  <a:gd name="T3" fmla="*/ 6 h 18"/>
                  <a:gd name="T4" fmla="*/ 0 w 6"/>
                  <a:gd name="T5" fmla="*/ 12 h 18"/>
                  <a:gd name="T6" fmla="*/ 0 w 6"/>
                  <a:gd name="T7" fmla="*/ 6 h 18"/>
                  <a:gd name="T8" fmla="*/ 0 w 6"/>
                  <a:gd name="T9" fmla="*/ 0 h 18"/>
                  <a:gd name="T10" fmla="*/ 0 w 6"/>
                  <a:gd name="T11" fmla="*/ 6 h 18"/>
                  <a:gd name="T12" fmla="*/ 6 w 6"/>
                  <a:gd name="T13" fmla="*/ 6 h 18"/>
                  <a:gd name="T14" fmla="*/ 6 w 6"/>
                  <a:gd name="T15" fmla="*/ 12 h 18"/>
                  <a:gd name="T16" fmla="*/ 6 w 6"/>
                  <a:gd name="T17" fmla="*/ 18 h 18"/>
                  <a:gd name="T18" fmla="*/ 0 w 6"/>
                  <a:gd name="T19" fmla="*/ 12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18">
                    <a:moveTo>
                      <a:pt x="0" y="12"/>
                    </a:moveTo>
                    <a:lnTo>
                      <a:pt x="0" y="6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0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5" name="Freeform 466"/>
              <p:cNvSpPr>
                <a:spLocks/>
              </p:cNvSpPr>
              <p:nvPr/>
            </p:nvSpPr>
            <p:spPr bwMode="auto">
              <a:xfrm>
                <a:off x="2589" y="1650"/>
                <a:ext cx="11" cy="18"/>
              </a:xfrm>
              <a:custGeom>
                <a:avLst/>
                <a:gdLst>
                  <a:gd name="T0" fmla="*/ 5 w 11"/>
                  <a:gd name="T1" fmla="*/ 12 h 18"/>
                  <a:gd name="T2" fmla="*/ 5 w 11"/>
                  <a:gd name="T3" fmla="*/ 18 h 18"/>
                  <a:gd name="T4" fmla="*/ 0 w 11"/>
                  <a:gd name="T5" fmla="*/ 18 h 18"/>
                  <a:gd name="T6" fmla="*/ 0 w 11"/>
                  <a:gd name="T7" fmla="*/ 12 h 18"/>
                  <a:gd name="T8" fmla="*/ 5 w 11"/>
                  <a:gd name="T9" fmla="*/ 12 h 18"/>
                  <a:gd name="T10" fmla="*/ 5 w 11"/>
                  <a:gd name="T11" fmla="*/ 6 h 18"/>
                  <a:gd name="T12" fmla="*/ 5 w 11"/>
                  <a:gd name="T13" fmla="*/ 0 h 18"/>
                  <a:gd name="T14" fmla="*/ 5 w 11"/>
                  <a:gd name="T15" fmla="*/ 6 h 18"/>
                  <a:gd name="T16" fmla="*/ 11 w 11"/>
                  <a:gd name="T17" fmla="*/ 6 h 18"/>
                  <a:gd name="T18" fmla="*/ 11 w 11"/>
                  <a:gd name="T19" fmla="*/ 12 h 18"/>
                  <a:gd name="T20" fmla="*/ 5 w 11"/>
                  <a:gd name="T21" fmla="*/ 12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5" y="12"/>
                    </a:moveTo>
                    <a:lnTo>
                      <a:pt x="5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6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5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6" name="Freeform 467"/>
              <p:cNvSpPr>
                <a:spLocks/>
              </p:cNvSpPr>
              <p:nvPr/>
            </p:nvSpPr>
            <p:spPr bwMode="auto">
              <a:xfrm>
                <a:off x="2594" y="1645"/>
                <a:ext cx="12" cy="11"/>
              </a:xfrm>
              <a:custGeom>
                <a:avLst/>
                <a:gdLst>
                  <a:gd name="T0" fmla="*/ 6 w 12"/>
                  <a:gd name="T1" fmla="*/ 11 h 11"/>
                  <a:gd name="T2" fmla="*/ 6 w 12"/>
                  <a:gd name="T3" fmla="*/ 5 h 11"/>
                  <a:gd name="T4" fmla="*/ 0 w 12"/>
                  <a:gd name="T5" fmla="*/ 11 h 11"/>
                  <a:gd name="T6" fmla="*/ 0 w 12"/>
                  <a:gd name="T7" fmla="*/ 5 h 11"/>
                  <a:gd name="T8" fmla="*/ 6 w 12"/>
                  <a:gd name="T9" fmla="*/ 5 h 11"/>
                  <a:gd name="T10" fmla="*/ 6 w 12"/>
                  <a:gd name="T11" fmla="*/ 0 h 11"/>
                  <a:gd name="T12" fmla="*/ 6 w 12"/>
                  <a:gd name="T13" fmla="*/ 5 h 11"/>
                  <a:gd name="T14" fmla="*/ 6 w 12"/>
                  <a:gd name="T15" fmla="*/ 0 h 11"/>
                  <a:gd name="T16" fmla="*/ 12 w 12"/>
                  <a:gd name="T17" fmla="*/ 5 h 11"/>
                  <a:gd name="T18" fmla="*/ 6 w 12"/>
                  <a:gd name="T19" fmla="*/ 11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lnTo>
                      <a:pt x="6" y="5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12" y="5"/>
                    </a:lnTo>
                    <a:lnTo>
                      <a:pt x="6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7" name="Freeform 468"/>
              <p:cNvSpPr>
                <a:spLocks/>
              </p:cNvSpPr>
              <p:nvPr/>
            </p:nvSpPr>
            <p:spPr bwMode="auto">
              <a:xfrm>
                <a:off x="2859" y="1138"/>
                <a:ext cx="6" cy="18"/>
              </a:xfrm>
              <a:custGeom>
                <a:avLst/>
                <a:gdLst>
                  <a:gd name="T0" fmla="*/ 0 w 6"/>
                  <a:gd name="T1" fmla="*/ 18 h 18"/>
                  <a:gd name="T2" fmla="*/ 0 w 6"/>
                  <a:gd name="T3" fmla="*/ 12 h 18"/>
                  <a:gd name="T4" fmla="*/ 0 w 6"/>
                  <a:gd name="T5" fmla="*/ 6 h 18"/>
                  <a:gd name="T6" fmla="*/ 0 w 6"/>
                  <a:gd name="T7" fmla="*/ 0 h 18"/>
                  <a:gd name="T8" fmla="*/ 6 w 6"/>
                  <a:gd name="T9" fmla="*/ 6 h 18"/>
                  <a:gd name="T10" fmla="*/ 0 w 6"/>
                  <a:gd name="T11" fmla="*/ 6 h 18"/>
                  <a:gd name="T12" fmla="*/ 6 w 6"/>
                  <a:gd name="T13" fmla="*/ 6 h 18"/>
                  <a:gd name="T14" fmla="*/ 0 w 6"/>
                  <a:gd name="T15" fmla="*/ 12 h 18"/>
                  <a:gd name="T16" fmla="*/ 0 w 6"/>
                  <a:gd name="T17" fmla="*/ 18 h 18"/>
                  <a:gd name="T18" fmla="*/ 6 w 6"/>
                  <a:gd name="T19" fmla="*/ 18 h 18"/>
                  <a:gd name="T20" fmla="*/ 0 w 6"/>
                  <a:gd name="T21" fmla="*/ 18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8">
                    <a:moveTo>
                      <a:pt x="0" y="18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6" y="18"/>
                    </a:lnTo>
                    <a:lnTo>
                      <a:pt x="0" y="18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8" name="Freeform 469"/>
              <p:cNvSpPr>
                <a:spLocks/>
              </p:cNvSpPr>
              <p:nvPr/>
            </p:nvSpPr>
            <p:spPr bwMode="auto">
              <a:xfrm>
                <a:off x="2974" y="1202"/>
                <a:ext cx="12" cy="5"/>
              </a:xfrm>
              <a:custGeom>
                <a:avLst/>
                <a:gdLst>
                  <a:gd name="T0" fmla="*/ 12 w 12"/>
                  <a:gd name="T1" fmla="*/ 5 h 5"/>
                  <a:gd name="T2" fmla="*/ 6 w 12"/>
                  <a:gd name="T3" fmla="*/ 5 h 5"/>
                  <a:gd name="T4" fmla="*/ 0 w 12"/>
                  <a:gd name="T5" fmla="*/ 5 h 5"/>
                  <a:gd name="T6" fmla="*/ 6 w 12"/>
                  <a:gd name="T7" fmla="*/ 5 h 5"/>
                  <a:gd name="T8" fmla="*/ 6 w 12"/>
                  <a:gd name="T9" fmla="*/ 0 h 5"/>
                  <a:gd name="T10" fmla="*/ 6 w 12"/>
                  <a:gd name="T11" fmla="*/ 5 h 5"/>
                  <a:gd name="T12" fmla="*/ 12 w 12"/>
                  <a:gd name="T13" fmla="*/ 5 h 5"/>
                  <a:gd name="T14" fmla="*/ 6 w 12"/>
                  <a:gd name="T15" fmla="*/ 5 h 5"/>
                  <a:gd name="T16" fmla="*/ 12 w 12"/>
                  <a:gd name="T17" fmla="*/ 0 h 5"/>
                  <a:gd name="T18" fmla="*/ 12 w 1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5">
                    <a:moveTo>
                      <a:pt x="12" y="5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6" y="5"/>
                    </a:lnTo>
                    <a:lnTo>
                      <a:pt x="12" y="0"/>
                    </a:lnTo>
                    <a:lnTo>
                      <a:pt x="12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59" name="Freeform 470"/>
              <p:cNvSpPr>
                <a:spLocks/>
              </p:cNvSpPr>
              <p:nvPr/>
            </p:nvSpPr>
            <p:spPr bwMode="auto">
              <a:xfrm>
                <a:off x="2686" y="1207"/>
                <a:ext cx="18" cy="12"/>
              </a:xfrm>
              <a:custGeom>
                <a:avLst/>
                <a:gdLst>
                  <a:gd name="T0" fmla="*/ 12 w 18"/>
                  <a:gd name="T1" fmla="*/ 12 h 12"/>
                  <a:gd name="T2" fmla="*/ 6 w 18"/>
                  <a:gd name="T3" fmla="*/ 12 h 12"/>
                  <a:gd name="T4" fmla="*/ 6 w 18"/>
                  <a:gd name="T5" fmla="*/ 6 h 12"/>
                  <a:gd name="T6" fmla="*/ 0 w 18"/>
                  <a:gd name="T7" fmla="*/ 6 h 12"/>
                  <a:gd name="T8" fmla="*/ 0 w 18"/>
                  <a:gd name="T9" fmla="*/ 0 h 12"/>
                  <a:gd name="T10" fmla="*/ 6 w 18"/>
                  <a:gd name="T11" fmla="*/ 0 h 12"/>
                  <a:gd name="T12" fmla="*/ 6 w 18"/>
                  <a:gd name="T13" fmla="*/ 6 h 12"/>
                  <a:gd name="T14" fmla="*/ 12 w 18"/>
                  <a:gd name="T15" fmla="*/ 6 h 12"/>
                  <a:gd name="T16" fmla="*/ 12 w 18"/>
                  <a:gd name="T17" fmla="*/ 12 h 12"/>
                  <a:gd name="T18" fmla="*/ 18 w 18"/>
                  <a:gd name="T19" fmla="*/ 12 h 12"/>
                  <a:gd name="T20" fmla="*/ 12 w 18"/>
                  <a:gd name="T21" fmla="*/ 12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2" y="12"/>
                    </a:moveTo>
                    <a:lnTo>
                      <a:pt x="6" y="12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8" y="12"/>
                    </a:lnTo>
                    <a:lnTo>
                      <a:pt x="12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60" name="Freeform 471"/>
              <p:cNvSpPr>
                <a:spLocks/>
              </p:cNvSpPr>
              <p:nvPr/>
            </p:nvSpPr>
            <p:spPr bwMode="auto">
              <a:xfrm>
                <a:off x="2963" y="1242"/>
                <a:ext cx="11" cy="6"/>
              </a:xfrm>
              <a:custGeom>
                <a:avLst/>
                <a:gdLst>
                  <a:gd name="T0" fmla="*/ 11 w 11"/>
                  <a:gd name="T1" fmla="*/ 0 h 6"/>
                  <a:gd name="T2" fmla="*/ 11 w 11"/>
                  <a:gd name="T3" fmla="*/ 6 h 6"/>
                  <a:gd name="T4" fmla="*/ 5 w 11"/>
                  <a:gd name="T5" fmla="*/ 6 h 6"/>
                  <a:gd name="T6" fmla="*/ 0 w 11"/>
                  <a:gd name="T7" fmla="*/ 6 h 6"/>
                  <a:gd name="T8" fmla="*/ 0 w 11"/>
                  <a:gd name="T9" fmla="*/ 0 h 6"/>
                  <a:gd name="T10" fmla="*/ 5 w 11"/>
                  <a:gd name="T11" fmla="*/ 0 h 6"/>
                  <a:gd name="T12" fmla="*/ 5 w 11"/>
                  <a:gd name="T13" fmla="*/ 6 h 6"/>
                  <a:gd name="T14" fmla="*/ 5 w 11"/>
                  <a:gd name="T15" fmla="*/ 0 h 6"/>
                  <a:gd name="T16" fmla="*/ 11 w 1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lnTo>
                      <a:pt x="11" y="6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61" name="Rectangle 472"/>
              <p:cNvSpPr>
                <a:spLocks noChangeArrowheads="1"/>
              </p:cNvSpPr>
              <p:nvPr/>
            </p:nvSpPr>
            <p:spPr bwMode="auto">
              <a:xfrm>
                <a:off x="3222" y="1144"/>
                <a:ext cx="5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562" name="Freeform 473"/>
              <p:cNvSpPr>
                <a:spLocks/>
              </p:cNvSpPr>
              <p:nvPr/>
            </p:nvSpPr>
            <p:spPr bwMode="auto">
              <a:xfrm>
                <a:off x="2686" y="1386"/>
                <a:ext cx="18" cy="5"/>
              </a:xfrm>
              <a:custGeom>
                <a:avLst/>
                <a:gdLst>
                  <a:gd name="T0" fmla="*/ 12 w 18"/>
                  <a:gd name="T1" fmla="*/ 5 h 5"/>
                  <a:gd name="T2" fmla="*/ 6 w 18"/>
                  <a:gd name="T3" fmla="*/ 5 h 5"/>
                  <a:gd name="T4" fmla="*/ 6 w 18"/>
                  <a:gd name="T5" fmla="*/ 0 h 5"/>
                  <a:gd name="T6" fmla="*/ 0 w 18"/>
                  <a:gd name="T7" fmla="*/ 0 h 5"/>
                  <a:gd name="T8" fmla="*/ 6 w 18"/>
                  <a:gd name="T9" fmla="*/ 0 h 5"/>
                  <a:gd name="T10" fmla="*/ 12 w 18"/>
                  <a:gd name="T11" fmla="*/ 0 h 5"/>
                  <a:gd name="T12" fmla="*/ 18 w 18"/>
                  <a:gd name="T13" fmla="*/ 0 h 5"/>
                  <a:gd name="T14" fmla="*/ 12 w 18"/>
                  <a:gd name="T15" fmla="*/ 0 h 5"/>
                  <a:gd name="T16" fmla="*/ 12 w 18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5">
                    <a:moveTo>
                      <a:pt x="12" y="5"/>
                    </a:moveTo>
                    <a:lnTo>
                      <a:pt x="6" y="5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12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63" name="Freeform 474"/>
              <p:cNvSpPr>
                <a:spLocks/>
              </p:cNvSpPr>
              <p:nvPr/>
            </p:nvSpPr>
            <p:spPr bwMode="auto">
              <a:xfrm>
                <a:off x="2589" y="1645"/>
                <a:ext cx="5" cy="17"/>
              </a:xfrm>
              <a:custGeom>
                <a:avLst/>
                <a:gdLst>
                  <a:gd name="T0" fmla="*/ 5 w 5"/>
                  <a:gd name="T1" fmla="*/ 11 h 17"/>
                  <a:gd name="T2" fmla="*/ 0 w 5"/>
                  <a:gd name="T3" fmla="*/ 11 h 17"/>
                  <a:gd name="T4" fmla="*/ 0 w 5"/>
                  <a:gd name="T5" fmla="*/ 17 h 17"/>
                  <a:gd name="T6" fmla="*/ 0 w 5"/>
                  <a:gd name="T7" fmla="*/ 11 h 17"/>
                  <a:gd name="T8" fmla="*/ 0 w 5"/>
                  <a:gd name="T9" fmla="*/ 5 h 17"/>
                  <a:gd name="T10" fmla="*/ 5 w 5"/>
                  <a:gd name="T11" fmla="*/ 5 h 17"/>
                  <a:gd name="T12" fmla="*/ 5 w 5"/>
                  <a:gd name="T13" fmla="*/ 0 h 17"/>
                  <a:gd name="T14" fmla="*/ 5 w 5"/>
                  <a:gd name="T15" fmla="*/ 5 h 17"/>
                  <a:gd name="T16" fmla="*/ 5 w 5"/>
                  <a:gd name="T17" fmla="*/ 11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17">
                    <a:moveTo>
                      <a:pt x="5" y="11"/>
                    </a:moveTo>
                    <a:lnTo>
                      <a:pt x="0" y="11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64" name="Freeform 475"/>
              <p:cNvSpPr>
                <a:spLocks/>
              </p:cNvSpPr>
              <p:nvPr/>
            </p:nvSpPr>
            <p:spPr bwMode="auto">
              <a:xfrm>
                <a:off x="2577" y="1685"/>
                <a:ext cx="6" cy="11"/>
              </a:xfrm>
              <a:custGeom>
                <a:avLst/>
                <a:gdLst>
                  <a:gd name="T0" fmla="*/ 0 w 6"/>
                  <a:gd name="T1" fmla="*/ 11 h 11"/>
                  <a:gd name="T2" fmla="*/ 0 w 6"/>
                  <a:gd name="T3" fmla="*/ 6 h 11"/>
                  <a:gd name="T4" fmla="*/ 0 w 6"/>
                  <a:gd name="T5" fmla="*/ 0 h 11"/>
                  <a:gd name="T6" fmla="*/ 0 w 6"/>
                  <a:gd name="T7" fmla="*/ 6 h 11"/>
                  <a:gd name="T8" fmla="*/ 6 w 6"/>
                  <a:gd name="T9" fmla="*/ 6 h 11"/>
                  <a:gd name="T10" fmla="*/ 6 w 6"/>
                  <a:gd name="T11" fmla="*/ 11 h 11"/>
                  <a:gd name="T12" fmla="*/ 0 w 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11"/>
                    </a:lnTo>
                    <a:lnTo>
                      <a:pt x="0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65" name="Freeform 476"/>
              <p:cNvSpPr>
                <a:spLocks/>
              </p:cNvSpPr>
              <p:nvPr/>
            </p:nvSpPr>
            <p:spPr bwMode="auto">
              <a:xfrm>
                <a:off x="2767" y="1334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0 h 6"/>
                  <a:gd name="T6" fmla="*/ 6 w 6"/>
                  <a:gd name="T7" fmla="*/ 6 h 6"/>
                  <a:gd name="T8" fmla="*/ 0 w 6"/>
                  <a:gd name="T9" fmla="*/ 6 h 6"/>
                  <a:gd name="T10" fmla="*/ 0 w 6"/>
                  <a:gd name="T11" fmla="*/ 0 h 6"/>
                  <a:gd name="T12" fmla="*/ 0 w 6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66" name="Rectangle 477"/>
              <p:cNvSpPr>
                <a:spLocks noChangeArrowheads="1"/>
              </p:cNvSpPr>
              <p:nvPr/>
            </p:nvSpPr>
            <p:spPr bwMode="auto">
              <a:xfrm>
                <a:off x="3003" y="1184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567" name="Freeform 478"/>
              <p:cNvSpPr>
                <a:spLocks/>
              </p:cNvSpPr>
              <p:nvPr/>
            </p:nvSpPr>
            <p:spPr bwMode="auto">
              <a:xfrm>
                <a:off x="3360" y="1230"/>
                <a:ext cx="11" cy="6"/>
              </a:xfrm>
              <a:custGeom>
                <a:avLst/>
                <a:gdLst>
                  <a:gd name="T0" fmla="*/ 6 w 11"/>
                  <a:gd name="T1" fmla="*/ 6 h 6"/>
                  <a:gd name="T2" fmla="*/ 11 w 11"/>
                  <a:gd name="T3" fmla="*/ 6 h 6"/>
                  <a:gd name="T4" fmla="*/ 6 w 11"/>
                  <a:gd name="T5" fmla="*/ 0 h 6"/>
                  <a:gd name="T6" fmla="*/ 11 w 11"/>
                  <a:gd name="T7" fmla="*/ 0 h 6"/>
                  <a:gd name="T8" fmla="*/ 11 w 11"/>
                  <a:gd name="T9" fmla="*/ 6 h 6"/>
                  <a:gd name="T10" fmla="*/ 6 w 11"/>
                  <a:gd name="T11" fmla="*/ 6 h 6"/>
                  <a:gd name="T12" fmla="*/ 0 w 11"/>
                  <a:gd name="T13" fmla="*/ 6 h 6"/>
                  <a:gd name="T14" fmla="*/ 0 w 11"/>
                  <a:gd name="T15" fmla="*/ 0 h 6"/>
                  <a:gd name="T16" fmla="*/ 6 w 11"/>
                  <a:gd name="T17" fmla="*/ 0 h 6"/>
                  <a:gd name="T18" fmla="*/ 6 w 11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6" y="6"/>
                    </a:moveTo>
                    <a:lnTo>
                      <a:pt x="11" y="6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68" name="Freeform 479"/>
              <p:cNvSpPr>
                <a:spLocks/>
              </p:cNvSpPr>
              <p:nvPr/>
            </p:nvSpPr>
            <p:spPr bwMode="auto">
              <a:xfrm>
                <a:off x="2577" y="1622"/>
                <a:ext cx="6" cy="11"/>
              </a:xfrm>
              <a:custGeom>
                <a:avLst/>
                <a:gdLst>
                  <a:gd name="T0" fmla="*/ 0 w 6"/>
                  <a:gd name="T1" fmla="*/ 5 h 11"/>
                  <a:gd name="T2" fmla="*/ 6 w 6"/>
                  <a:gd name="T3" fmla="*/ 5 h 11"/>
                  <a:gd name="T4" fmla="*/ 6 w 6"/>
                  <a:gd name="T5" fmla="*/ 0 h 11"/>
                  <a:gd name="T6" fmla="*/ 6 w 6"/>
                  <a:gd name="T7" fmla="*/ 5 h 11"/>
                  <a:gd name="T8" fmla="*/ 6 w 6"/>
                  <a:gd name="T9" fmla="*/ 11 h 11"/>
                  <a:gd name="T10" fmla="*/ 0 w 6"/>
                  <a:gd name="T11" fmla="*/ 11 h 11"/>
                  <a:gd name="T12" fmla="*/ 0 w 6"/>
                  <a:gd name="T13" fmla="*/ 5 h 11"/>
                  <a:gd name="T14" fmla="*/ 6 w 6"/>
                  <a:gd name="T15" fmla="*/ 5 h 11"/>
                  <a:gd name="T16" fmla="*/ 0 w 6"/>
                  <a:gd name="T17" fmla="*/ 5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0" y="5"/>
                    </a:moveTo>
                    <a:lnTo>
                      <a:pt x="6" y="5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69" name="Freeform 480"/>
              <p:cNvSpPr>
                <a:spLocks/>
              </p:cNvSpPr>
              <p:nvPr/>
            </p:nvSpPr>
            <p:spPr bwMode="auto">
              <a:xfrm>
                <a:off x="2681" y="1248"/>
                <a:ext cx="11" cy="11"/>
              </a:xfrm>
              <a:custGeom>
                <a:avLst/>
                <a:gdLst>
                  <a:gd name="T0" fmla="*/ 5 w 11"/>
                  <a:gd name="T1" fmla="*/ 11 h 11"/>
                  <a:gd name="T2" fmla="*/ 5 w 11"/>
                  <a:gd name="T3" fmla="*/ 5 h 11"/>
                  <a:gd name="T4" fmla="*/ 0 w 11"/>
                  <a:gd name="T5" fmla="*/ 5 h 11"/>
                  <a:gd name="T6" fmla="*/ 0 w 11"/>
                  <a:gd name="T7" fmla="*/ 0 h 11"/>
                  <a:gd name="T8" fmla="*/ 5 w 11"/>
                  <a:gd name="T9" fmla="*/ 0 h 11"/>
                  <a:gd name="T10" fmla="*/ 0 w 11"/>
                  <a:gd name="T11" fmla="*/ 0 h 11"/>
                  <a:gd name="T12" fmla="*/ 5 w 11"/>
                  <a:gd name="T13" fmla="*/ 0 h 11"/>
                  <a:gd name="T14" fmla="*/ 11 w 11"/>
                  <a:gd name="T15" fmla="*/ 0 h 11"/>
                  <a:gd name="T16" fmla="*/ 5 w 11"/>
                  <a:gd name="T17" fmla="*/ 0 h 11"/>
                  <a:gd name="T18" fmla="*/ 5 w 11"/>
                  <a:gd name="T19" fmla="*/ 5 h 11"/>
                  <a:gd name="T20" fmla="*/ 5 w 11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70" name="Freeform 481"/>
              <p:cNvSpPr>
                <a:spLocks/>
              </p:cNvSpPr>
              <p:nvPr/>
            </p:nvSpPr>
            <p:spPr bwMode="auto">
              <a:xfrm>
                <a:off x="2957" y="943"/>
                <a:ext cx="11" cy="5"/>
              </a:xfrm>
              <a:custGeom>
                <a:avLst/>
                <a:gdLst>
                  <a:gd name="T0" fmla="*/ 0 w 11"/>
                  <a:gd name="T1" fmla="*/ 0 h 5"/>
                  <a:gd name="T2" fmla="*/ 6 w 11"/>
                  <a:gd name="T3" fmla="*/ 0 h 5"/>
                  <a:gd name="T4" fmla="*/ 11 w 11"/>
                  <a:gd name="T5" fmla="*/ 0 h 5"/>
                  <a:gd name="T6" fmla="*/ 11 w 11"/>
                  <a:gd name="T7" fmla="*/ 5 h 5"/>
                  <a:gd name="T8" fmla="*/ 6 w 11"/>
                  <a:gd name="T9" fmla="*/ 5 h 5"/>
                  <a:gd name="T10" fmla="*/ 6 w 11"/>
                  <a:gd name="T11" fmla="*/ 0 h 5"/>
                  <a:gd name="T12" fmla="*/ 0 w 1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71" name="Freeform 482"/>
              <p:cNvSpPr>
                <a:spLocks/>
              </p:cNvSpPr>
              <p:nvPr/>
            </p:nvSpPr>
            <p:spPr bwMode="auto">
              <a:xfrm>
                <a:off x="3101" y="931"/>
                <a:ext cx="6" cy="12"/>
              </a:xfrm>
              <a:custGeom>
                <a:avLst/>
                <a:gdLst>
                  <a:gd name="T0" fmla="*/ 0 w 6"/>
                  <a:gd name="T1" fmla="*/ 6 h 12"/>
                  <a:gd name="T2" fmla="*/ 0 w 6"/>
                  <a:gd name="T3" fmla="*/ 12 h 12"/>
                  <a:gd name="T4" fmla="*/ 0 w 6"/>
                  <a:gd name="T5" fmla="*/ 6 h 12"/>
                  <a:gd name="T6" fmla="*/ 0 w 6"/>
                  <a:gd name="T7" fmla="*/ 0 h 12"/>
                  <a:gd name="T8" fmla="*/ 6 w 6"/>
                  <a:gd name="T9" fmla="*/ 0 h 12"/>
                  <a:gd name="T10" fmla="*/ 0 w 6"/>
                  <a:gd name="T11" fmla="*/ 0 h 12"/>
                  <a:gd name="T12" fmla="*/ 6 w 6"/>
                  <a:gd name="T13" fmla="*/ 0 h 12"/>
                  <a:gd name="T14" fmla="*/ 6 w 6"/>
                  <a:gd name="T15" fmla="*/ 6 h 12"/>
                  <a:gd name="T16" fmla="*/ 0 w 6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6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72" name="Freeform 483"/>
              <p:cNvSpPr>
                <a:spLocks/>
              </p:cNvSpPr>
              <p:nvPr/>
            </p:nvSpPr>
            <p:spPr bwMode="auto">
              <a:xfrm>
                <a:off x="2991" y="1202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0 w 6"/>
                  <a:gd name="T9" fmla="*/ 5 h 5"/>
                  <a:gd name="T10" fmla="*/ 6 w 6"/>
                  <a:gd name="T11" fmla="*/ 5 h 5"/>
                  <a:gd name="T12" fmla="*/ 0 w 6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73" name="Freeform 484"/>
              <p:cNvSpPr>
                <a:spLocks/>
              </p:cNvSpPr>
              <p:nvPr/>
            </p:nvSpPr>
            <p:spPr bwMode="auto">
              <a:xfrm>
                <a:off x="3003" y="88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74" name="Freeform 485"/>
              <p:cNvSpPr>
                <a:spLocks/>
              </p:cNvSpPr>
              <p:nvPr/>
            </p:nvSpPr>
            <p:spPr bwMode="auto">
              <a:xfrm>
                <a:off x="2594" y="1627"/>
                <a:ext cx="6" cy="12"/>
              </a:xfrm>
              <a:custGeom>
                <a:avLst/>
                <a:gdLst>
                  <a:gd name="T0" fmla="*/ 6 w 6"/>
                  <a:gd name="T1" fmla="*/ 12 h 12"/>
                  <a:gd name="T2" fmla="*/ 6 w 6"/>
                  <a:gd name="T3" fmla="*/ 6 h 12"/>
                  <a:gd name="T4" fmla="*/ 0 w 6"/>
                  <a:gd name="T5" fmla="*/ 6 h 12"/>
                  <a:gd name="T6" fmla="*/ 6 w 6"/>
                  <a:gd name="T7" fmla="*/ 6 h 12"/>
                  <a:gd name="T8" fmla="*/ 6 w 6"/>
                  <a:gd name="T9" fmla="*/ 0 h 12"/>
                  <a:gd name="T10" fmla="*/ 6 w 6"/>
                  <a:gd name="T11" fmla="*/ 6 h 12"/>
                  <a:gd name="T12" fmla="*/ 6 w 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75" name="Rectangle 486"/>
              <p:cNvSpPr>
                <a:spLocks noChangeArrowheads="1"/>
              </p:cNvSpPr>
              <p:nvPr/>
            </p:nvSpPr>
            <p:spPr bwMode="auto">
              <a:xfrm>
                <a:off x="2974" y="943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576" name="Freeform 487"/>
              <p:cNvSpPr>
                <a:spLocks/>
              </p:cNvSpPr>
              <p:nvPr/>
            </p:nvSpPr>
            <p:spPr bwMode="auto">
              <a:xfrm>
                <a:off x="2566" y="1668"/>
                <a:ext cx="5" cy="23"/>
              </a:xfrm>
              <a:custGeom>
                <a:avLst/>
                <a:gdLst>
                  <a:gd name="T0" fmla="*/ 5 w 5"/>
                  <a:gd name="T1" fmla="*/ 23 h 23"/>
                  <a:gd name="T2" fmla="*/ 0 w 5"/>
                  <a:gd name="T3" fmla="*/ 23 h 23"/>
                  <a:gd name="T4" fmla="*/ 0 w 5"/>
                  <a:gd name="T5" fmla="*/ 17 h 23"/>
                  <a:gd name="T6" fmla="*/ 5 w 5"/>
                  <a:gd name="T7" fmla="*/ 17 h 23"/>
                  <a:gd name="T8" fmla="*/ 0 w 5"/>
                  <a:gd name="T9" fmla="*/ 17 h 23"/>
                  <a:gd name="T10" fmla="*/ 0 w 5"/>
                  <a:gd name="T11" fmla="*/ 11 h 23"/>
                  <a:gd name="T12" fmla="*/ 0 w 5"/>
                  <a:gd name="T13" fmla="*/ 5 h 23"/>
                  <a:gd name="T14" fmla="*/ 0 w 5"/>
                  <a:gd name="T15" fmla="*/ 0 h 23"/>
                  <a:gd name="T16" fmla="*/ 0 w 5"/>
                  <a:gd name="T17" fmla="*/ 5 h 23"/>
                  <a:gd name="T18" fmla="*/ 5 w 5"/>
                  <a:gd name="T19" fmla="*/ 5 h 23"/>
                  <a:gd name="T20" fmla="*/ 0 w 5"/>
                  <a:gd name="T21" fmla="*/ 11 h 23"/>
                  <a:gd name="T22" fmla="*/ 5 w 5"/>
                  <a:gd name="T23" fmla="*/ 11 h 23"/>
                  <a:gd name="T24" fmla="*/ 5 w 5"/>
                  <a:gd name="T25" fmla="*/ 17 h 23"/>
                  <a:gd name="T26" fmla="*/ 5 w 5"/>
                  <a:gd name="T27" fmla="*/ 23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" h="23">
                    <a:moveTo>
                      <a:pt x="5" y="23"/>
                    </a:moveTo>
                    <a:lnTo>
                      <a:pt x="0" y="23"/>
                    </a:lnTo>
                    <a:lnTo>
                      <a:pt x="0" y="17"/>
                    </a:lnTo>
                    <a:lnTo>
                      <a:pt x="5" y="17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0" y="11"/>
                    </a:lnTo>
                    <a:lnTo>
                      <a:pt x="5" y="11"/>
                    </a:lnTo>
                    <a:lnTo>
                      <a:pt x="5" y="17"/>
                    </a:lnTo>
                    <a:lnTo>
                      <a:pt x="5" y="2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77" name="Freeform 488"/>
              <p:cNvSpPr>
                <a:spLocks/>
              </p:cNvSpPr>
              <p:nvPr/>
            </p:nvSpPr>
            <p:spPr bwMode="auto">
              <a:xfrm>
                <a:off x="2577" y="1702"/>
                <a:ext cx="6" cy="17"/>
              </a:xfrm>
              <a:custGeom>
                <a:avLst/>
                <a:gdLst>
                  <a:gd name="T0" fmla="*/ 6 w 6"/>
                  <a:gd name="T1" fmla="*/ 17 h 17"/>
                  <a:gd name="T2" fmla="*/ 6 w 6"/>
                  <a:gd name="T3" fmla="*/ 12 h 17"/>
                  <a:gd name="T4" fmla="*/ 6 w 6"/>
                  <a:gd name="T5" fmla="*/ 6 h 17"/>
                  <a:gd name="T6" fmla="*/ 0 w 6"/>
                  <a:gd name="T7" fmla="*/ 6 h 17"/>
                  <a:gd name="T8" fmla="*/ 6 w 6"/>
                  <a:gd name="T9" fmla="*/ 6 h 17"/>
                  <a:gd name="T10" fmla="*/ 0 w 6"/>
                  <a:gd name="T11" fmla="*/ 0 h 17"/>
                  <a:gd name="T12" fmla="*/ 6 w 6"/>
                  <a:gd name="T13" fmla="*/ 0 h 17"/>
                  <a:gd name="T14" fmla="*/ 6 w 6"/>
                  <a:gd name="T15" fmla="*/ 6 h 17"/>
                  <a:gd name="T16" fmla="*/ 6 w 6"/>
                  <a:gd name="T17" fmla="*/ 12 h 17"/>
                  <a:gd name="T18" fmla="*/ 6 w 6"/>
                  <a:gd name="T19" fmla="*/ 17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17">
                    <a:moveTo>
                      <a:pt x="6" y="17"/>
                    </a:moveTo>
                    <a:lnTo>
                      <a:pt x="6" y="12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17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78" name="Freeform 489"/>
              <p:cNvSpPr>
                <a:spLocks/>
              </p:cNvSpPr>
              <p:nvPr/>
            </p:nvSpPr>
            <p:spPr bwMode="auto">
              <a:xfrm>
                <a:off x="3026" y="1202"/>
                <a:ext cx="12" cy="5"/>
              </a:xfrm>
              <a:custGeom>
                <a:avLst/>
                <a:gdLst>
                  <a:gd name="T0" fmla="*/ 6 w 12"/>
                  <a:gd name="T1" fmla="*/ 5 h 5"/>
                  <a:gd name="T2" fmla="*/ 6 w 12"/>
                  <a:gd name="T3" fmla="*/ 0 h 5"/>
                  <a:gd name="T4" fmla="*/ 0 w 12"/>
                  <a:gd name="T5" fmla="*/ 0 h 5"/>
                  <a:gd name="T6" fmla="*/ 6 w 12"/>
                  <a:gd name="T7" fmla="*/ 0 h 5"/>
                  <a:gd name="T8" fmla="*/ 12 w 12"/>
                  <a:gd name="T9" fmla="*/ 0 h 5"/>
                  <a:gd name="T10" fmla="*/ 6 w 12"/>
                  <a:gd name="T11" fmla="*/ 0 h 5"/>
                  <a:gd name="T12" fmla="*/ 6 w 1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6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79" name="Freeform 490"/>
              <p:cNvSpPr>
                <a:spLocks/>
              </p:cNvSpPr>
              <p:nvPr/>
            </p:nvSpPr>
            <p:spPr bwMode="auto">
              <a:xfrm>
                <a:off x="2727" y="1380"/>
                <a:ext cx="11" cy="6"/>
              </a:xfrm>
              <a:custGeom>
                <a:avLst/>
                <a:gdLst>
                  <a:gd name="T0" fmla="*/ 6 w 11"/>
                  <a:gd name="T1" fmla="*/ 6 h 6"/>
                  <a:gd name="T2" fmla="*/ 0 w 11"/>
                  <a:gd name="T3" fmla="*/ 6 h 6"/>
                  <a:gd name="T4" fmla="*/ 6 w 11"/>
                  <a:gd name="T5" fmla="*/ 6 h 6"/>
                  <a:gd name="T6" fmla="*/ 6 w 11"/>
                  <a:gd name="T7" fmla="*/ 0 h 6"/>
                  <a:gd name="T8" fmla="*/ 0 w 11"/>
                  <a:gd name="T9" fmla="*/ 0 h 6"/>
                  <a:gd name="T10" fmla="*/ 6 w 11"/>
                  <a:gd name="T11" fmla="*/ 0 h 6"/>
                  <a:gd name="T12" fmla="*/ 6 w 11"/>
                  <a:gd name="T13" fmla="*/ 6 h 6"/>
                  <a:gd name="T14" fmla="*/ 11 w 11"/>
                  <a:gd name="T15" fmla="*/ 6 h 6"/>
                  <a:gd name="T16" fmla="*/ 6 w 11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6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0" name="Freeform 491"/>
              <p:cNvSpPr>
                <a:spLocks/>
              </p:cNvSpPr>
              <p:nvPr/>
            </p:nvSpPr>
            <p:spPr bwMode="auto">
              <a:xfrm>
                <a:off x="2738" y="1075"/>
                <a:ext cx="12" cy="6"/>
              </a:xfrm>
              <a:custGeom>
                <a:avLst/>
                <a:gdLst>
                  <a:gd name="T0" fmla="*/ 6 w 12"/>
                  <a:gd name="T1" fmla="*/ 0 h 6"/>
                  <a:gd name="T2" fmla="*/ 6 w 12"/>
                  <a:gd name="T3" fmla="*/ 6 h 6"/>
                  <a:gd name="T4" fmla="*/ 12 w 12"/>
                  <a:gd name="T5" fmla="*/ 6 h 6"/>
                  <a:gd name="T6" fmla="*/ 6 w 12"/>
                  <a:gd name="T7" fmla="*/ 6 h 6"/>
                  <a:gd name="T8" fmla="*/ 6 w 12"/>
                  <a:gd name="T9" fmla="*/ 0 h 6"/>
                  <a:gd name="T10" fmla="*/ 12 w 12"/>
                  <a:gd name="T11" fmla="*/ 6 h 6"/>
                  <a:gd name="T12" fmla="*/ 6 w 12"/>
                  <a:gd name="T13" fmla="*/ 6 h 6"/>
                  <a:gd name="T14" fmla="*/ 6 w 12"/>
                  <a:gd name="T15" fmla="*/ 0 h 6"/>
                  <a:gd name="T16" fmla="*/ 0 w 12"/>
                  <a:gd name="T17" fmla="*/ 0 h 6"/>
                  <a:gd name="T18" fmla="*/ 6 w 12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6" y="0"/>
                    </a:moveTo>
                    <a:lnTo>
                      <a:pt x="6" y="6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1" name="Freeform 492"/>
              <p:cNvSpPr>
                <a:spLocks/>
              </p:cNvSpPr>
              <p:nvPr/>
            </p:nvSpPr>
            <p:spPr bwMode="auto">
              <a:xfrm>
                <a:off x="2577" y="1627"/>
                <a:ext cx="12" cy="18"/>
              </a:xfrm>
              <a:custGeom>
                <a:avLst/>
                <a:gdLst>
                  <a:gd name="T0" fmla="*/ 6 w 12"/>
                  <a:gd name="T1" fmla="*/ 12 h 18"/>
                  <a:gd name="T2" fmla="*/ 6 w 12"/>
                  <a:gd name="T3" fmla="*/ 18 h 18"/>
                  <a:gd name="T4" fmla="*/ 0 w 12"/>
                  <a:gd name="T5" fmla="*/ 18 h 18"/>
                  <a:gd name="T6" fmla="*/ 0 w 12"/>
                  <a:gd name="T7" fmla="*/ 12 h 18"/>
                  <a:gd name="T8" fmla="*/ 6 w 12"/>
                  <a:gd name="T9" fmla="*/ 12 h 18"/>
                  <a:gd name="T10" fmla="*/ 6 w 12"/>
                  <a:gd name="T11" fmla="*/ 6 h 18"/>
                  <a:gd name="T12" fmla="*/ 12 w 12"/>
                  <a:gd name="T13" fmla="*/ 6 h 18"/>
                  <a:gd name="T14" fmla="*/ 12 w 12"/>
                  <a:gd name="T15" fmla="*/ 0 h 18"/>
                  <a:gd name="T16" fmla="*/ 12 w 12"/>
                  <a:gd name="T17" fmla="*/ 6 h 18"/>
                  <a:gd name="T18" fmla="*/ 6 w 12"/>
                  <a:gd name="T19" fmla="*/ 6 h 18"/>
                  <a:gd name="T20" fmla="*/ 6 w 12"/>
                  <a:gd name="T21" fmla="*/ 12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lnTo>
                      <a:pt x="6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6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2" name="Freeform 493"/>
              <p:cNvSpPr>
                <a:spLocks/>
              </p:cNvSpPr>
              <p:nvPr/>
            </p:nvSpPr>
            <p:spPr bwMode="auto">
              <a:xfrm>
                <a:off x="3026" y="1207"/>
                <a:ext cx="6" cy="12"/>
              </a:xfrm>
              <a:custGeom>
                <a:avLst/>
                <a:gdLst>
                  <a:gd name="T0" fmla="*/ 6 w 6"/>
                  <a:gd name="T1" fmla="*/ 12 h 12"/>
                  <a:gd name="T2" fmla="*/ 0 w 6"/>
                  <a:gd name="T3" fmla="*/ 12 h 12"/>
                  <a:gd name="T4" fmla="*/ 0 w 6"/>
                  <a:gd name="T5" fmla="*/ 6 h 12"/>
                  <a:gd name="T6" fmla="*/ 6 w 6"/>
                  <a:gd name="T7" fmla="*/ 6 h 12"/>
                  <a:gd name="T8" fmla="*/ 0 w 6"/>
                  <a:gd name="T9" fmla="*/ 0 h 12"/>
                  <a:gd name="T10" fmla="*/ 6 w 6"/>
                  <a:gd name="T11" fmla="*/ 0 h 12"/>
                  <a:gd name="T12" fmla="*/ 6 w 6"/>
                  <a:gd name="T13" fmla="*/ 6 h 12"/>
                  <a:gd name="T14" fmla="*/ 6 w 6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3" name="Freeform 494"/>
              <p:cNvSpPr>
                <a:spLocks/>
              </p:cNvSpPr>
              <p:nvPr/>
            </p:nvSpPr>
            <p:spPr bwMode="auto">
              <a:xfrm>
                <a:off x="2957" y="1207"/>
                <a:ext cx="11" cy="6"/>
              </a:xfrm>
              <a:custGeom>
                <a:avLst/>
                <a:gdLst>
                  <a:gd name="T0" fmla="*/ 6 w 11"/>
                  <a:gd name="T1" fmla="*/ 6 h 6"/>
                  <a:gd name="T2" fmla="*/ 6 w 11"/>
                  <a:gd name="T3" fmla="*/ 0 h 6"/>
                  <a:gd name="T4" fmla="*/ 0 w 11"/>
                  <a:gd name="T5" fmla="*/ 0 h 6"/>
                  <a:gd name="T6" fmla="*/ 6 w 11"/>
                  <a:gd name="T7" fmla="*/ 0 h 6"/>
                  <a:gd name="T8" fmla="*/ 6 w 11"/>
                  <a:gd name="T9" fmla="*/ 6 h 6"/>
                  <a:gd name="T10" fmla="*/ 11 w 11"/>
                  <a:gd name="T11" fmla="*/ 6 h 6"/>
                  <a:gd name="T12" fmla="*/ 6 w 1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6" y="6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6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4" name="Freeform 495"/>
              <p:cNvSpPr>
                <a:spLocks/>
              </p:cNvSpPr>
              <p:nvPr/>
            </p:nvSpPr>
            <p:spPr bwMode="auto">
              <a:xfrm>
                <a:off x="2594" y="1668"/>
                <a:ext cx="12" cy="5"/>
              </a:xfrm>
              <a:custGeom>
                <a:avLst/>
                <a:gdLst>
                  <a:gd name="T0" fmla="*/ 0 w 12"/>
                  <a:gd name="T1" fmla="*/ 0 h 5"/>
                  <a:gd name="T2" fmla="*/ 6 w 12"/>
                  <a:gd name="T3" fmla="*/ 0 h 5"/>
                  <a:gd name="T4" fmla="*/ 12 w 12"/>
                  <a:gd name="T5" fmla="*/ 0 h 5"/>
                  <a:gd name="T6" fmla="*/ 6 w 12"/>
                  <a:gd name="T7" fmla="*/ 0 h 5"/>
                  <a:gd name="T8" fmla="*/ 6 w 12"/>
                  <a:gd name="T9" fmla="*/ 5 h 5"/>
                  <a:gd name="T10" fmla="*/ 0 w 12"/>
                  <a:gd name="T11" fmla="*/ 5 h 5"/>
                  <a:gd name="T12" fmla="*/ 0 w 1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5" name="Freeform 496"/>
              <p:cNvSpPr>
                <a:spLocks/>
              </p:cNvSpPr>
              <p:nvPr/>
            </p:nvSpPr>
            <p:spPr bwMode="auto">
              <a:xfrm>
                <a:off x="2727" y="1357"/>
                <a:ext cx="11" cy="6"/>
              </a:xfrm>
              <a:custGeom>
                <a:avLst/>
                <a:gdLst>
                  <a:gd name="T0" fmla="*/ 11 w 11"/>
                  <a:gd name="T1" fmla="*/ 6 h 6"/>
                  <a:gd name="T2" fmla="*/ 6 w 11"/>
                  <a:gd name="T3" fmla="*/ 6 h 6"/>
                  <a:gd name="T4" fmla="*/ 0 w 11"/>
                  <a:gd name="T5" fmla="*/ 6 h 6"/>
                  <a:gd name="T6" fmla="*/ 0 w 11"/>
                  <a:gd name="T7" fmla="*/ 0 h 6"/>
                  <a:gd name="T8" fmla="*/ 6 w 11"/>
                  <a:gd name="T9" fmla="*/ 0 h 6"/>
                  <a:gd name="T10" fmla="*/ 6 w 11"/>
                  <a:gd name="T11" fmla="*/ 6 h 6"/>
                  <a:gd name="T12" fmla="*/ 11 w 1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11" y="6"/>
                    </a:move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1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6" name="Freeform 497"/>
              <p:cNvSpPr>
                <a:spLocks/>
              </p:cNvSpPr>
              <p:nvPr/>
            </p:nvSpPr>
            <p:spPr bwMode="auto">
              <a:xfrm>
                <a:off x="2940" y="925"/>
                <a:ext cx="11" cy="6"/>
              </a:xfrm>
              <a:custGeom>
                <a:avLst/>
                <a:gdLst>
                  <a:gd name="T0" fmla="*/ 5 w 11"/>
                  <a:gd name="T1" fmla="*/ 0 h 6"/>
                  <a:gd name="T2" fmla="*/ 0 w 11"/>
                  <a:gd name="T3" fmla="*/ 0 h 6"/>
                  <a:gd name="T4" fmla="*/ 5 w 11"/>
                  <a:gd name="T5" fmla="*/ 0 h 6"/>
                  <a:gd name="T6" fmla="*/ 11 w 11"/>
                  <a:gd name="T7" fmla="*/ 6 h 6"/>
                  <a:gd name="T8" fmla="*/ 5 w 1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11" y="6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7" name="Freeform 498"/>
              <p:cNvSpPr>
                <a:spLocks/>
              </p:cNvSpPr>
              <p:nvPr/>
            </p:nvSpPr>
            <p:spPr bwMode="auto">
              <a:xfrm>
                <a:off x="2594" y="1668"/>
                <a:ext cx="12" cy="11"/>
              </a:xfrm>
              <a:custGeom>
                <a:avLst/>
                <a:gdLst>
                  <a:gd name="T0" fmla="*/ 6 w 12"/>
                  <a:gd name="T1" fmla="*/ 5 h 11"/>
                  <a:gd name="T2" fmla="*/ 6 w 12"/>
                  <a:gd name="T3" fmla="*/ 11 h 11"/>
                  <a:gd name="T4" fmla="*/ 6 w 12"/>
                  <a:gd name="T5" fmla="*/ 5 h 11"/>
                  <a:gd name="T6" fmla="*/ 0 w 12"/>
                  <a:gd name="T7" fmla="*/ 11 h 11"/>
                  <a:gd name="T8" fmla="*/ 0 w 12"/>
                  <a:gd name="T9" fmla="*/ 5 h 11"/>
                  <a:gd name="T10" fmla="*/ 6 w 12"/>
                  <a:gd name="T11" fmla="*/ 5 h 11"/>
                  <a:gd name="T12" fmla="*/ 6 w 12"/>
                  <a:gd name="T13" fmla="*/ 0 h 11"/>
                  <a:gd name="T14" fmla="*/ 12 w 12"/>
                  <a:gd name="T15" fmla="*/ 0 h 11"/>
                  <a:gd name="T16" fmla="*/ 12 w 12"/>
                  <a:gd name="T17" fmla="*/ 5 h 11"/>
                  <a:gd name="T18" fmla="*/ 6 w 12"/>
                  <a:gd name="T19" fmla="*/ 5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5"/>
                    </a:moveTo>
                    <a:lnTo>
                      <a:pt x="6" y="11"/>
                    </a:lnTo>
                    <a:lnTo>
                      <a:pt x="6" y="5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5"/>
                    </a:lnTo>
                    <a:lnTo>
                      <a:pt x="6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8" name="Freeform 499"/>
              <p:cNvSpPr>
                <a:spLocks/>
              </p:cNvSpPr>
              <p:nvPr/>
            </p:nvSpPr>
            <p:spPr bwMode="auto">
              <a:xfrm>
                <a:off x="2571" y="1645"/>
                <a:ext cx="6" cy="11"/>
              </a:xfrm>
              <a:custGeom>
                <a:avLst/>
                <a:gdLst>
                  <a:gd name="T0" fmla="*/ 0 w 6"/>
                  <a:gd name="T1" fmla="*/ 5 h 11"/>
                  <a:gd name="T2" fmla="*/ 0 w 6"/>
                  <a:gd name="T3" fmla="*/ 0 h 11"/>
                  <a:gd name="T4" fmla="*/ 0 w 6"/>
                  <a:gd name="T5" fmla="*/ 5 h 11"/>
                  <a:gd name="T6" fmla="*/ 6 w 6"/>
                  <a:gd name="T7" fmla="*/ 5 h 11"/>
                  <a:gd name="T8" fmla="*/ 0 w 6"/>
                  <a:gd name="T9" fmla="*/ 5 h 11"/>
                  <a:gd name="T10" fmla="*/ 0 w 6"/>
                  <a:gd name="T11" fmla="*/ 11 h 11"/>
                  <a:gd name="T12" fmla="*/ 0 w 6"/>
                  <a:gd name="T13" fmla="*/ 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89" name="Freeform 500"/>
              <p:cNvSpPr>
                <a:spLocks/>
              </p:cNvSpPr>
              <p:nvPr/>
            </p:nvSpPr>
            <p:spPr bwMode="auto">
              <a:xfrm>
                <a:off x="3204" y="1161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0 h 6"/>
                  <a:gd name="T6" fmla="*/ 0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90" name="Rectangle 501"/>
              <p:cNvSpPr>
                <a:spLocks noChangeArrowheads="1"/>
              </p:cNvSpPr>
              <p:nvPr/>
            </p:nvSpPr>
            <p:spPr bwMode="auto">
              <a:xfrm>
                <a:off x="2928" y="1104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591" name="Freeform 502"/>
              <p:cNvSpPr>
                <a:spLocks/>
              </p:cNvSpPr>
              <p:nvPr/>
            </p:nvSpPr>
            <p:spPr bwMode="auto">
              <a:xfrm>
                <a:off x="3003" y="1236"/>
                <a:ext cx="12" cy="6"/>
              </a:xfrm>
              <a:custGeom>
                <a:avLst/>
                <a:gdLst>
                  <a:gd name="T0" fmla="*/ 6 w 12"/>
                  <a:gd name="T1" fmla="*/ 6 h 6"/>
                  <a:gd name="T2" fmla="*/ 0 w 12"/>
                  <a:gd name="T3" fmla="*/ 0 h 6"/>
                  <a:gd name="T4" fmla="*/ 6 w 12"/>
                  <a:gd name="T5" fmla="*/ 0 h 6"/>
                  <a:gd name="T6" fmla="*/ 12 w 12"/>
                  <a:gd name="T7" fmla="*/ 0 h 6"/>
                  <a:gd name="T8" fmla="*/ 12 w 12"/>
                  <a:gd name="T9" fmla="*/ 6 h 6"/>
                  <a:gd name="T10" fmla="*/ 6 w 12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6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92" name="Freeform 503"/>
              <p:cNvSpPr>
                <a:spLocks/>
              </p:cNvSpPr>
              <p:nvPr/>
            </p:nvSpPr>
            <p:spPr bwMode="auto">
              <a:xfrm>
                <a:off x="2750" y="1322"/>
                <a:ext cx="6" cy="12"/>
              </a:xfrm>
              <a:custGeom>
                <a:avLst/>
                <a:gdLst>
                  <a:gd name="T0" fmla="*/ 0 w 6"/>
                  <a:gd name="T1" fmla="*/ 12 h 12"/>
                  <a:gd name="T2" fmla="*/ 0 w 6"/>
                  <a:gd name="T3" fmla="*/ 6 h 12"/>
                  <a:gd name="T4" fmla="*/ 6 w 6"/>
                  <a:gd name="T5" fmla="*/ 0 h 12"/>
                  <a:gd name="T6" fmla="*/ 6 w 6"/>
                  <a:gd name="T7" fmla="*/ 6 h 12"/>
                  <a:gd name="T8" fmla="*/ 6 w 6"/>
                  <a:gd name="T9" fmla="*/ 0 h 12"/>
                  <a:gd name="T10" fmla="*/ 6 w 6"/>
                  <a:gd name="T11" fmla="*/ 6 h 12"/>
                  <a:gd name="T12" fmla="*/ 6 w 6"/>
                  <a:gd name="T13" fmla="*/ 12 h 12"/>
                  <a:gd name="T14" fmla="*/ 0 w 6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0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93" name="Freeform 504"/>
              <p:cNvSpPr>
                <a:spLocks/>
              </p:cNvSpPr>
              <p:nvPr/>
            </p:nvSpPr>
            <p:spPr bwMode="auto">
              <a:xfrm>
                <a:off x="2744" y="1403"/>
                <a:ext cx="6" cy="11"/>
              </a:xfrm>
              <a:custGeom>
                <a:avLst/>
                <a:gdLst>
                  <a:gd name="T0" fmla="*/ 6 w 6"/>
                  <a:gd name="T1" fmla="*/ 11 h 11"/>
                  <a:gd name="T2" fmla="*/ 6 w 6"/>
                  <a:gd name="T3" fmla="*/ 6 h 11"/>
                  <a:gd name="T4" fmla="*/ 0 w 6"/>
                  <a:gd name="T5" fmla="*/ 6 h 11"/>
                  <a:gd name="T6" fmla="*/ 0 w 6"/>
                  <a:gd name="T7" fmla="*/ 0 h 11"/>
                  <a:gd name="T8" fmla="*/ 0 w 6"/>
                  <a:gd name="T9" fmla="*/ 6 h 11"/>
                  <a:gd name="T10" fmla="*/ 6 w 6"/>
                  <a:gd name="T11" fmla="*/ 6 h 11"/>
                  <a:gd name="T12" fmla="*/ 6 w 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6" y="11"/>
                    </a:move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94" name="Rectangle 505"/>
              <p:cNvSpPr>
                <a:spLocks noChangeArrowheads="1"/>
              </p:cNvSpPr>
              <p:nvPr/>
            </p:nvSpPr>
            <p:spPr bwMode="auto">
              <a:xfrm>
                <a:off x="2974" y="1248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595" name="Freeform 506"/>
              <p:cNvSpPr>
                <a:spLocks/>
              </p:cNvSpPr>
              <p:nvPr/>
            </p:nvSpPr>
            <p:spPr bwMode="auto">
              <a:xfrm>
                <a:off x="2594" y="1673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96" name="Freeform 507"/>
              <p:cNvSpPr>
                <a:spLocks/>
              </p:cNvSpPr>
              <p:nvPr/>
            </p:nvSpPr>
            <p:spPr bwMode="auto">
              <a:xfrm>
                <a:off x="2750" y="1409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97" name="Freeform 508"/>
              <p:cNvSpPr>
                <a:spLocks/>
              </p:cNvSpPr>
              <p:nvPr/>
            </p:nvSpPr>
            <p:spPr bwMode="auto">
              <a:xfrm>
                <a:off x="2594" y="1403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98" name="Rectangle 509"/>
              <p:cNvSpPr>
                <a:spLocks noChangeArrowheads="1"/>
              </p:cNvSpPr>
              <p:nvPr/>
            </p:nvSpPr>
            <p:spPr bwMode="auto">
              <a:xfrm>
                <a:off x="3348" y="1230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599" name="Freeform 510"/>
              <p:cNvSpPr>
                <a:spLocks/>
              </p:cNvSpPr>
              <p:nvPr/>
            </p:nvSpPr>
            <p:spPr bwMode="auto">
              <a:xfrm>
                <a:off x="2560" y="1662"/>
                <a:ext cx="6" cy="11"/>
              </a:xfrm>
              <a:custGeom>
                <a:avLst/>
                <a:gdLst>
                  <a:gd name="T0" fmla="*/ 6 w 6"/>
                  <a:gd name="T1" fmla="*/ 6 h 11"/>
                  <a:gd name="T2" fmla="*/ 6 w 6"/>
                  <a:gd name="T3" fmla="*/ 11 h 11"/>
                  <a:gd name="T4" fmla="*/ 0 w 6"/>
                  <a:gd name="T5" fmla="*/ 6 h 11"/>
                  <a:gd name="T6" fmla="*/ 6 w 6"/>
                  <a:gd name="T7" fmla="*/ 6 h 11"/>
                  <a:gd name="T8" fmla="*/ 6 w 6"/>
                  <a:gd name="T9" fmla="*/ 0 h 11"/>
                  <a:gd name="T10" fmla="*/ 6 w 6"/>
                  <a:gd name="T11" fmla="*/ 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6" y="6"/>
                    </a:moveTo>
                    <a:lnTo>
                      <a:pt x="6" y="11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00" name="Freeform 511"/>
              <p:cNvSpPr>
                <a:spLocks/>
              </p:cNvSpPr>
              <p:nvPr/>
            </p:nvSpPr>
            <p:spPr bwMode="auto">
              <a:xfrm>
                <a:off x="2594" y="1656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6 h 6"/>
                  <a:gd name="T4" fmla="*/ 6 w 6"/>
                  <a:gd name="T5" fmla="*/ 0 h 6"/>
                  <a:gd name="T6" fmla="*/ 6 w 6"/>
                  <a:gd name="T7" fmla="*/ 6 h 6"/>
                  <a:gd name="T8" fmla="*/ 0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01" name="Freeform 512"/>
              <p:cNvSpPr>
                <a:spLocks/>
              </p:cNvSpPr>
              <p:nvPr/>
            </p:nvSpPr>
            <p:spPr bwMode="auto">
              <a:xfrm>
                <a:off x="2882" y="1144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6 h 6"/>
                  <a:gd name="T6" fmla="*/ 0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02" name="Freeform 513"/>
              <p:cNvSpPr>
                <a:spLocks/>
              </p:cNvSpPr>
              <p:nvPr/>
            </p:nvSpPr>
            <p:spPr bwMode="auto">
              <a:xfrm>
                <a:off x="2548" y="1414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6 w 18"/>
                  <a:gd name="T3" fmla="*/ 0 h 6"/>
                  <a:gd name="T4" fmla="*/ 12 w 18"/>
                  <a:gd name="T5" fmla="*/ 0 h 6"/>
                  <a:gd name="T6" fmla="*/ 18 w 18"/>
                  <a:gd name="T7" fmla="*/ 6 h 6"/>
                  <a:gd name="T8" fmla="*/ 12 w 18"/>
                  <a:gd name="T9" fmla="*/ 6 h 6"/>
                  <a:gd name="T10" fmla="*/ 12 w 18"/>
                  <a:gd name="T11" fmla="*/ 0 h 6"/>
                  <a:gd name="T12" fmla="*/ 6 w 18"/>
                  <a:gd name="T13" fmla="*/ 0 h 6"/>
                  <a:gd name="T14" fmla="*/ 0 w 18"/>
                  <a:gd name="T15" fmla="*/ 0 h 6"/>
                  <a:gd name="T16" fmla="*/ 6 w 18"/>
                  <a:gd name="T17" fmla="*/ 0 h 6"/>
                  <a:gd name="T18" fmla="*/ 0 w 18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03" name="Rectangle 514"/>
              <p:cNvSpPr>
                <a:spLocks noChangeArrowheads="1"/>
              </p:cNvSpPr>
              <p:nvPr/>
            </p:nvSpPr>
            <p:spPr bwMode="auto">
              <a:xfrm>
                <a:off x="3331" y="1420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604" name="Freeform 515"/>
              <p:cNvSpPr>
                <a:spLocks/>
              </p:cNvSpPr>
              <p:nvPr/>
            </p:nvSpPr>
            <p:spPr bwMode="auto">
              <a:xfrm>
                <a:off x="2721" y="1345"/>
                <a:ext cx="12" cy="6"/>
              </a:xfrm>
              <a:custGeom>
                <a:avLst/>
                <a:gdLst>
                  <a:gd name="T0" fmla="*/ 6 w 12"/>
                  <a:gd name="T1" fmla="*/ 0 h 6"/>
                  <a:gd name="T2" fmla="*/ 12 w 12"/>
                  <a:gd name="T3" fmla="*/ 0 h 6"/>
                  <a:gd name="T4" fmla="*/ 6 w 12"/>
                  <a:gd name="T5" fmla="*/ 0 h 6"/>
                  <a:gd name="T6" fmla="*/ 0 w 12"/>
                  <a:gd name="T7" fmla="*/ 0 h 6"/>
                  <a:gd name="T8" fmla="*/ 0 w 12"/>
                  <a:gd name="T9" fmla="*/ 6 h 6"/>
                  <a:gd name="T10" fmla="*/ 0 w 12"/>
                  <a:gd name="T11" fmla="*/ 0 h 6"/>
                  <a:gd name="T12" fmla="*/ 6 w 12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6" y="0"/>
                    </a:moveTo>
                    <a:lnTo>
                      <a:pt x="12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05" name="Freeform 516"/>
              <p:cNvSpPr>
                <a:spLocks/>
              </p:cNvSpPr>
              <p:nvPr/>
            </p:nvSpPr>
            <p:spPr bwMode="auto">
              <a:xfrm>
                <a:off x="2974" y="105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06" name="Freeform 517"/>
              <p:cNvSpPr>
                <a:spLocks/>
              </p:cNvSpPr>
              <p:nvPr/>
            </p:nvSpPr>
            <p:spPr bwMode="auto">
              <a:xfrm>
                <a:off x="2594" y="1627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0 h 6"/>
                  <a:gd name="T6" fmla="*/ 0 w 6"/>
                  <a:gd name="T7" fmla="*/ 0 h 6"/>
                  <a:gd name="T8" fmla="*/ 0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07" name="Freeform 518"/>
              <p:cNvSpPr>
                <a:spLocks/>
              </p:cNvSpPr>
              <p:nvPr/>
            </p:nvSpPr>
            <p:spPr bwMode="auto">
              <a:xfrm>
                <a:off x="2997" y="1202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08" name="Freeform 519"/>
              <p:cNvSpPr>
                <a:spLocks/>
              </p:cNvSpPr>
              <p:nvPr/>
            </p:nvSpPr>
            <p:spPr bwMode="auto">
              <a:xfrm>
                <a:off x="3158" y="983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0 h 6"/>
                  <a:gd name="T4" fmla="*/ 0 w 6"/>
                  <a:gd name="T5" fmla="*/ 0 h 6"/>
                  <a:gd name="T6" fmla="*/ 6 w 6"/>
                  <a:gd name="T7" fmla="*/ 6 h 6"/>
                  <a:gd name="T8" fmla="*/ 0 w 6"/>
                  <a:gd name="T9" fmla="*/ 6 h 6"/>
                  <a:gd name="T10" fmla="*/ 0 w 6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09" name="Freeform 520"/>
              <p:cNvSpPr>
                <a:spLocks/>
              </p:cNvSpPr>
              <p:nvPr/>
            </p:nvSpPr>
            <p:spPr bwMode="auto">
              <a:xfrm>
                <a:off x="2997" y="1202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5 h 5"/>
                  <a:gd name="T4" fmla="*/ 6 w 6"/>
                  <a:gd name="T5" fmla="*/ 0 h 5"/>
                  <a:gd name="T6" fmla="*/ 6 w 6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10" name="Freeform 521"/>
              <p:cNvSpPr>
                <a:spLocks/>
              </p:cNvSpPr>
              <p:nvPr/>
            </p:nvSpPr>
            <p:spPr bwMode="auto">
              <a:xfrm>
                <a:off x="2566" y="165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0 h 6"/>
                  <a:gd name="T4" fmla="*/ 5 w 5"/>
                  <a:gd name="T5" fmla="*/ 0 h 6"/>
                  <a:gd name="T6" fmla="*/ 0 w 5"/>
                  <a:gd name="T7" fmla="*/ 0 h 6"/>
                  <a:gd name="T8" fmla="*/ 0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11" name="Freeform 522"/>
              <p:cNvSpPr>
                <a:spLocks/>
              </p:cNvSpPr>
              <p:nvPr/>
            </p:nvSpPr>
            <p:spPr bwMode="auto">
              <a:xfrm>
                <a:off x="2963" y="971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6 h 6"/>
                  <a:gd name="T4" fmla="*/ 5 w 5"/>
                  <a:gd name="T5" fmla="*/ 6 h 6"/>
                  <a:gd name="T6" fmla="*/ 0 w 5"/>
                  <a:gd name="T7" fmla="*/ 6 h 6"/>
                  <a:gd name="T8" fmla="*/ 0 w 5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12" name="Freeform 523"/>
              <p:cNvSpPr>
                <a:spLocks/>
              </p:cNvSpPr>
              <p:nvPr/>
            </p:nvSpPr>
            <p:spPr bwMode="auto">
              <a:xfrm>
                <a:off x="2756" y="1403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0 h 6"/>
                  <a:gd name="T4" fmla="*/ 0 w 5"/>
                  <a:gd name="T5" fmla="*/ 0 h 6"/>
                  <a:gd name="T6" fmla="*/ 5 w 5"/>
                  <a:gd name="T7" fmla="*/ 0 h 6"/>
                  <a:gd name="T8" fmla="*/ 5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13" name="Freeform 524"/>
              <p:cNvSpPr>
                <a:spLocks/>
              </p:cNvSpPr>
              <p:nvPr/>
            </p:nvSpPr>
            <p:spPr bwMode="auto">
              <a:xfrm>
                <a:off x="3101" y="954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14" name="Rectangle 525"/>
              <p:cNvSpPr>
                <a:spLocks noChangeArrowheads="1"/>
              </p:cNvSpPr>
              <p:nvPr/>
            </p:nvSpPr>
            <p:spPr bwMode="auto">
              <a:xfrm>
                <a:off x="3038" y="1196"/>
                <a:ext cx="5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615" name="Freeform 526"/>
              <p:cNvSpPr>
                <a:spLocks/>
              </p:cNvSpPr>
              <p:nvPr/>
            </p:nvSpPr>
            <p:spPr bwMode="auto">
              <a:xfrm>
                <a:off x="2951" y="931"/>
                <a:ext cx="6" cy="12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6 h 12"/>
                  <a:gd name="T4" fmla="*/ 6 w 6"/>
                  <a:gd name="T5" fmla="*/ 6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6 h 12"/>
                  <a:gd name="T12" fmla="*/ 0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16" name="Freeform 527"/>
              <p:cNvSpPr>
                <a:spLocks/>
              </p:cNvSpPr>
              <p:nvPr/>
            </p:nvSpPr>
            <p:spPr bwMode="auto">
              <a:xfrm>
                <a:off x="2589" y="1627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17" name="Freeform 528"/>
              <p:cNvSpPr>
                <a:spLocks/>
              </p:cNvSpPr>
              <p:nvPr/>
            </p:nvSpPr>
            <p:spPr bwMode="auto">
              <a:xfrm>
                <a:off x="2917" y="1271"/>
                <a:ext cx="11" cy="0"/>
              </a:xfrm>
              <a:custGeom>
                <a:avLst/>
                <a:gdLst>
                  <a:gd name="T0" fmla="*/ 5 w 11"/>
                  <a:gd name="T1" fmla="*/ 0 w 11"/>
                  <a:gd name="T2" fmla="*/ 5 w 11"/>
                  <a:gd name="T3" fmla="*/ 11 w 11"/>
                  <a:gd name="T4" fmla="*/ 5 w 1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0" t="0" r="r" b="b"/>
                <a:pathLst>
                  <a:path w="11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18" name="Freeform 529"/>
              <p:cNvSpPr>
                <a:spLocks/>
              </p:cNvSpPr>
              <p:nvPr/>
            </p:nvSpPr>
            <p:spPr bwMode="auto">
              <a:xfrm>
                <a:off x="2968" y="1202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19" name="Freeform 530"/>
              <p:cNvSpPr>
                <a:spLocks/>
              </p:cNvSpPr>
              <p:nvPr/>
            </p:nvSpPr>
            <p:spPr bwMode="auto">
              <a:xfrm>
                <a:off x="2583" y="1622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0 h 5"/>
                  <a:gd name="T4" fmla="*/ 0 w 6"/>
                  <a:gd name="T5" fmla="*/ 5 h 5"/>
                  <a:gd name="T6" fmla="*/ 6 w 6"/>
                  <a:gd name="T7" fmla="*/ 5 h 5"/>
                  <a:gd name="T8" fmla="*/ 0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20" name="Freeform 531"/>
              <p:cNvSpPr>
                <a:spLocks/>
              </p:cNvSpPr>
              <p:nvPr/>
            </p:nvSpPr>
            <p:spPr bwMode="auto">
              <a:xfrm>
                <a:off x="2968" y="1196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0 w 6"/>
                  <a:gd name="T5" fmla="*/ 0 h 6"/>
                  <a:gd name="T6" fmla="*/ 6 w 6"/>
                  <a:gd name="T7" fmla="*/ 0 h 6"/>
                  <a:gd name="T8" fmla="*/ 0 w 6"/>
                  <a:gd name="T9" fmla="*/ 0 h 6"/>
                  <a:gd name="T10" fmla="*/ 6 w 6"/>
                  <a:gd name="T11" fmla="*/ 0 h 6"/>
                  <a:gd name="T12" fmla="*/ 6 w 6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21" name="Freeform 532"/>
              <p:cNvSpPr>
                <a:spLocks/>
              </p:cNvSpPr>
              <p:nvPr/>
            </p:nvSpPr>
            <p:spPr bwMode="auto">
              <a:xfrm>
                <a:off x="2577" y="1685"/>
                <a:ext cx="0" cy="11"/>
              </a:xfrm>
              <a:custGeom>
                <a:avLst/>
                <a:gdLst>
                  <a:gd name="T0" fmla="*/ 11 h 11"/>
                  <a:gd name="T1" fmla="*/ 6 h 11"/>
                  <a:gd name="T2" fmla="*/ 0 h 11"/>
                  <a:gd name="T3" fmla="*/ 6 h 11"/>
                  <a:gd name="T4" fmla="*/ 11 h 1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22" name="Freeform 533"/>
              <p:cNvSpPr>
                <a:spLocks/>
              </p:cNvSpPr>
              <p:nvPr/>
            </p:nvSpPr>
            <p:spPr bwMode="auto">
              <a:xfrm>
                <a:off x="2594" y="1639"/>
                <a:ext cx="6" cy="11"/>
              </a:xfrm>
              <a:custGeom>
                <a:avLst/>
                <a:gdLst>
                  <a:gd name="T0" fmla="*/ 0 w 6"/>
                  <a:gd name="T1" fmla="*/ 11 h 11"/>
                  <a:gd name="T2" fmla="*/ 6 w 6"/>
                  <a:gd name="T3" fmla="*/ 11 h 11"/>
                  <a:gd name="T4" fmla="*/ 6 w 6"/>
                  <a:gd name="T5" fmla="*/ 6 h 11"/>
                  <a:gd name="T6" fmla="*/ 6 w 6"/>
                  <a:gd name="T7" fmla="*/ 0 h 11"/>
                  <a:gd name="T8" fmla="*/ 6 w 6"/>
                  <a:gd name="T9" fmla="*/ 6 h 11"/>
                  <a:gd name="T10" fmla="*/ 6 w 6"/>
                  <a:gd name="T11" fmla="*/ 11 h 11"/>
                  <a:gd name="T12" fmla="*/ 0 w 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lnTo>
                      <a:pt x="6" y="11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11"/>
                    </a:lnTo>
                    <a:lnTo>
                      <a:pt x="0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23" name="Freeform 534"/>
              <p:cNvSpPr>
                <a:spLocks/>
              </p:cNvSpPr>
              <p:nvPr/>
            </p:nvSpPr>
            <p:spPr bwMode="auto">
              <a:xfrm>
                <a:off x="2600" y="1743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24" name="Freeform 535"/>
              <p:cNvSpPr>
                <a:spLocks/>
              </p:cNvSpPr>
              <p:nvPr/>
            </p:nvSpPr>
            <p:spPr bwMode="auto">
              <a:xfrm>
                <a:off x="2675" y="1248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6 w 6"/>
                  <a:gd name="T3" fmla="*/ 0 h 5"/>
                  <a:gd name="T4" fmla="*/ 6 w 6"/>
                  <a:gd name="T5" fmla="*/ 5 h 5"/>
                  <a:gd name="T6" fmla="*/ 0 w 6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6" y="0"/>
                    </a:lnTo>
                    <a:lnTo>
                      <a:pt x="6" y="5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25" name="Freeform 536"/>
              <p:cNvSpPr>
                <a:spLocks/>
              </p:cNvSpPr>
              <p:nvPr/>
            </p:nvSpPr>
            <p:spPr bwMode="auto">
              <a:xfrm>
                <a:off x="2594" y="1627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26" name="Rectangle 537"/>
              <p:cNvSpPr>
                <a:spLocks noChangeArrowheads="1"/>
              </p:cNvSpPr>
              <p:nvPr/>
            </p:nvSpPr>
            <p:spPr bwMode="auto">
              <a:xfrm>
                <a:off x="2986" y="1213"/>
                <a:ext cx="5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627" name="Freeform 538"/>
              <p:cNvSpPr>
                <a:spLocks/>
              </p:cNvSpPr>
              <p:nvPr/>
            </p:nvSpPr>
            <p:spPr bwMode="auto">
              <a:xfrm>
                <a:off x="2807" y="1305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6 h 6"/>
                  <a:gd name="T4" fmla="*/ 6 w 6"/>
                  <a:gd name="T5" fmla="*/ 0 h 6"/>
                  <a:gd name="T6" fmla="*/ 6 w 6"/>
                  <a:gd name="T7" fmla="*/ 6 h 6"/>
                  <a:gd name="T8" fmla="*/ 0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28" name="Freeform 539"/>
              <p:cNvSpPr>
                <a:spLocks/>
              </p:cNvSpPr>
              <p:nvPr/>
            </p:nvSpPr>
            <p:spPr bwMode="auto">
              <a:xfrm>
                <a:off x="3268" y="1518"/>
                <a:ext cx="5" cy="12"/>
              </a:xfrm>
              <a:custGeom>
                <a:avLst/>
                <a:gdLst>
                  <a:gd name="T0" fmla="*/ 0 w 5"/>
                  <a:gd name="T1" fmla="*/ 12 h 12"/>
                  <a:gd name="T2" fmla="*/ 0 w 5"/>
                  <a:gd name="T3" fmla="*/ 6 h 12"/>
                  <a:gd name="T4" fmla="*/ 5 w 5"/>
                  <a:gd name="T5" fmla="*/ 6 h 12"/>
                  <a:gd name="T6" fmla="*/ 0 w 5"/>
                  <a:gd name="T7" fmla="*/ 6 h 12"/>
                  <a:gd name="T8" fmla="*/ 5 w 5"/>
                  <a:gd name="T9" fmla="*/ 0 h 12"/>
                  <a:gd name="T10" fmla="*/ 5 w 5"/>
                  <a:gd name="T11" fmla="*/ 6 h 12"/>
                  <a:gd name="T12" fmla="*/ 5 w 5"/>
                  <a:gd name="T13" fmla="*/ 12 h 12"/>
                  <a:gd name="T14" fmla="*/ 0 w 5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0" y="12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5" y="12"/>
                    </a:lnTo>
                    <a:lnTo>
                      <a:pt x="0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29" name="Freeform 540"/>
              <p:cNvSpPr>
                <a:spLocks/>
              </p:cNvSpPr>
              <p:nvPr/>
            </p:nvSpPr>
            <p:spPr bwMode="auto">
              <a:xfrm>
                <a:off x="2974" y="1225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30" name="Freeform 541"/>
              <p:cNvSpPr>
                <a:spLocks/>
              </p:cNvSpPr>
              <p:nvPr/>
            </p:nvSpPr>
            <p:spPr bwMode="auto">
              <a:xfrm>
                <a:off x="2986" y="839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0 h 6"/>
                  <a:gd name="T4" fmla="*/ 5 w 5"/>
                  <a:gd name="T5" fmla="*/ 0 h 6"/>
                  <a:gd name="T6" fmla="*/ 0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31" name="Rectangle 542"/>
              <p:cNvSpPr>
                <a:spLocks noChangeArrowheads="1"/>
              </p:cNvSpPr>
              <p:nvPr/>
            </p:nvSpPr>
            <p:spPr bwMode="auto">
              <a:xfrm>
                <a:off x="2577" y="1714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632" name="Freeform 543"/>
              <p:cNvSpPr>
                <a:spLocks/>
              </p:cNvSpPr>
              <p:nvPr/>
            </p:nvSpPr>
            <p:spPr bwMode="auto">
              <a:xfrm>
                <a:off x="3314" y="1202"/>
                <a:ext cx="11" cy="5"/>
              </a:xfrm>
              <a:custGeom>
                <a:avLst/>
                <a:gdLst>
                  <a:gd name="T0" fmla="*/ 11 w 11"/>
                  <a:gd name="T1" fmla="*/ 5 h 5"/>
                  <a:gd name="T2" fmla="*/ 6 w 11"/>
                  <a:gd name="T3" fmla="*/ 5 h 5"/>
                  <a:gd name="T4" fmla="*/ 6 w 11"/>
                  <a:gd name="T5" fmla="*/ 0 h 5"/>
                  <a:gd name="T6" fmla="*/ 0 w 11"/>
                  <a:gd name="T7" fmla="*/ 0 h 5"/>
                  <a:gd name="T8" fmla="*/ 6 w 11"/>
                  <a:gd name="T9" fmla="*/ 0 h 5"/>
                  <a:gd name="T10" fmla="*/ 11 w 11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lnTo>
                      <a:pt x="6" y="5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1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33" name="Freeform 544"/>
              <p:cNvSpPr>
                <a:spLocks/>
              </p:cNvSpPr>
              <p:nvPr/>
            </p:nvSpPr>
            <p:spPr bwMode="auto">
              <a:xfrm>
                <a:off x="3216" y="1156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34" name="Rectangle 545"/>
              <p:cNvSpPr>
                <a:spLocks noChangeArrowheads="1"/>
              </p:cNvSpPr>
              <p:nvPr/>
            </p:nvSpPr>
            <p:spPr bwMode="auto">
              <a:xfrm>
                <a:off x="2571" y="1685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635" name="Freeform 546"/>
              <p:cNvSpPr>
                <a:spLocks/>
              </p:cNvSpPr>
              <p:nvPr/>
            </p:nvSpPr>
            <p:spPr bwMode="auto">
              <a:xfrm>
                <a:off x="2980" y="885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36" name="Freeform 547"/>
              <p:cNvSpPr>
                <a:spLocks/>
              </p:cNvSpPr>
              <p:nvPr/>
            </p:nvSpPr>
            <p:spPr bwMode="auto">
              <a:xfrm>
                <a:off x="2899" y="1132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0 w 6"/>
                  <a:gd name="T5" fmla="*/ 0 h 6"/>
                  <a:gd name="T6" fmla="*/ 0 w 6"/>
                  <a:gd name="T7" fmla="*/ 6 h 6"/>
                  <a:gd name="T8" fmla="*/ 6 w 6"/>
                  <a:gd name="T9" fmla="*/ 6 h 6"/>
                  <a:gd name="T10" fmla="*/ 6 w 6"/>
                  <a:gd name="T11" fmla="*/ 0 h 6"/>
                  <a:gd name="T12" fmla="*/ 0 w 6"/>
                  <a:gd name="T13" fmla="*/ 0 h 6"/>
                  <a:gd name="T14" fmla="*/ 6 w 6"/>
                  <a:gd name="T15" fmla="*/ 0 h 6"/>
                  <a:gd name="T16" fmla="*/ 6 w 6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37" name="Freeform 548"/>
              <p:cNvSpPr>
                <a:spLocks/>
              </p:cNvSpPr>
              <p:nvPr/>
            </p:nvSpPr>
            <p:spPr bwMode="auto">
              <a:xfrm>
                <a:off x="3072" y="102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38" name="Freeform 549"/>
              <p:cNvSpPr>
                <a:spLocks/>
              </p:cNvSpPr>
              <p:nvPr/>
            </p:nvSpPr>
            <p:spPr bwMode="auto">
              <a:xfrm>
                <a:off x="2577" y="149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39" name="Freeform 550"/>
              <p:cNvSpPr>
                <a:spLocks/>
              </p:cNvSpPr>
              <p:nvPr/>
            </p:nvSpPr>
            <p:spPr bwMode="auto">
              <a:xfrm>
                <a:off x="2968" y="1202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40" name="Freeform 551"/>
              <p:cNvSpPr>
                <a:spLocks/>
              </p:cNvSpPr>
              <p:nvPr/>
            </p:nvSpPr>
            <p:spPr bwMode="auto">
              <a:xfrm>
                <a:off x="3210" y="1156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41" name="Freeform 552"/>
              <p:cNvSpPr>
                <a:spLocks/>
              </p:cNvSpPr>
              <p:nvPr/>
            </p:nvSpPr>
            <p:spPr bwMode="auto">
              <a:xfrm>
                <a:off x="2721" y="1368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6 w 6"/>
                  <a:gd name="T4" fmla="*/ 0 w 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42" name="Rectangle 553"/>
              <p:cNvSpPr>
                <a:spLocks noChangeArrowheads="1"/>
              </p:cNvSpPr>
              <p:nvPr/>
            </p:nvSpPr>
            <p:spPr bwMode="auto">
              <a:xfrm>
                <a:off x="2750" y="1403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643" name="Freeform 554"/>
              <p:cNvSpPr>
                <a:spLocks/>
              </p:cNvSpPr>
              <p:nvPr/>
            </p:nvSpPr>
            <p:spPr bwMode="auto">
              <a:xfrm>
                <a:off x="2750" y="134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44" name="Freeform 555"/>
              <p:cNvSpPr>
                <a:spLocks/>
              </p:cNvSpPr>
              <p:nvPr/>
            </p:nvSpPr>
            <p:spPr bwMode="auto">
              <a:xfrm>
                <a:off x="2997" y="1184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6 h 6"/>
                  <a:gd name="T6" fmla="*/ 0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45" name="Freeform 556"/>
              <p:cNvSpPr>
                <a:spLocks/>
              </p:cNvSpPr>
              <p:nvPr/>
            </p:nvSpPr>
            <p:spPr bwMode="auto">
              <a:xfrm>
                <a:off x="3331" y="1213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0 h 6"/>
                  <a:gd name="T6" fmla="*/ 0 w 6"/>
                  <a:gd name="T7" fmla="*/ 0 h 6"/>
                  <a:gd name="T8" fmla="*/ 0 w 6"/>
                  <a:gd name="T9" fmla="*/ 6 h 6"/>
                  <a:gd name="T10" fmla="*/ 0 w 6"/>
                  <a:gd name="T11" fmla="*/ 0 h 6"/>
                  <a:gd name="T12" fmla="*/ 0 w 6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46" name="Freeform 557"/>
              <p:cNvSpPr>
                <a:spLocks/>
              </p:cNvSpPr>
              <p:nvPr/>
            </p:nvSpPr>
            <p:spPr bwMode="auto">
              <a:xfrm>
                <a:off x="2997" y="1236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47" name="Freeform 558"/>
              <p:cNvSpPr>
                <a:spLocks/>
              </p:cNvSpPr>
              <p:nvPr/>
            </p:nvSpPr>
            <p:spPr bwMode="auto">
              <a:xfrm>
                <a:off x="3003" y="1213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6 h 6"/>
                  <a:gd name="T6" fmla="*/ 0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48" name="Freeform 559"/>
              <p:cNvSpPr>
                <a:spLocks/>
              </p:cNvSpPr>
              <p:nvPr/>
            </p:nvSpPr>
            <p:spPr bwMode="auto">
              <a:xfrm>
                <a:off x="3377" y="127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49" name="Freeform 560"/>
              <p:cNvSpPr>
                <a:spLocks/>
              </p:cNvSpPr>
              <p:nvPr/>
            </p:nvSpPr>
            <p:spPr bwMode="auto">
              <a:xfrm>
                <a:off x="3210" y="1547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0" name="Freeform 561"/>
              <p:cNvSpPr>
                <a:spLocks/>
              </p:cNvSpPr>
              <p:nvPr/>
            </p:nvSpPr>
            <p:spPr bwMode="auto">
              <a:xfrm>
                <a:off x="2848" y="1288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1" name="Freeform 562"/>
              <p:cNvSpPr>
                <a:spLocks/>
              </p:cNvSpPr>
              <p:nvPr/>
            </p:nvSpPr>
            <p:spPr bwMode="auto">
              <a:xfrm>
                <a:off x="2681" y="126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2" name="Freeform 563"/>
              <p:cNvSpPr>
                <a:spLocks/>
              </p:cNvSpPr>
              <p:nvPr/>
            </p:nvSpPr>
            <p:spPr bwMode="auto">
              <a:xfrm>
                <a:off x="2997" y="1184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3" name="Freeform 564"/>
              <p:cNvSpPr>
                <a:spLocks/>
              </p:cNvSpPr>
              <p:nvPr/>
            </p:nvSpPr>
            <p:spPr bwMode="auto">
              <a:xfrm>
                <a:off x="3032" y="1190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4" name="Freeform 565"/>
              <p:cNvSpPr>
                <a:spLocks/>
              </p:cNvSpPr>
              <p:nvPr/>
            </p:nvSpPr>
            <p:spPr bwMode="auto">
              <a:xfrm>
                <a:off x="3038" y="87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5" name="Freeform 566"/>
              <p:cNvSpPr>
                <a:spLocks/>
              </p:cNvSpPr>
              <p:nvPr/>
            </p:nvSpPr>
            <p:spPr bwMode="auto">
              <a:xfrm>
                <a:off x="3130" y="1150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6" name="Freeform 567"/>
              <p:cNvSpPr>
                <a:spLocks/>
              </p:cNvSpPr>
              <p:nvPr/>
            </p:nvSpPr>
            <p:spPr bwMode="auto">
              <a:xfrm>
                <a:off x="3038" y="1202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7" name="Freeform 568"/>
              <p:cNvSpPr>
                <a:spLocks/>
              </p:cNvSpPr>
              <p:nvPr/>
            </p:nvSpPr>
            <p:spPr bwMode="auto">
              <a:xfrm>
                <a:off x="2600" y="1743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8" name="Freeform 569"/>
              <p:cNvSpPr>
                <a:spLocks/>
              </p:cNvSpPr>
              <p:nvPr/>
            </p:nvSpPr>
            <p:spPr bwMode="auto">
              <a:xfrm>
                <a:off x="3199" y="1558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59" name="Freeform 570"/>
              <p:cNvSpPr>
                <a:spLocks/>
              </p:cNvSpPr>
              <p:nvPr/>
            </p:nvSpPr>
            <p:spPr bwMode="auto">
              <a:xfrm>
                <a:off x="3118" y="1127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60" name="Freeform 571"/>
              <p:cNvSpPr>
                <a:spLocks/>
              </p:cNvSpPr>
              <p:nvPr/>
            </p:nvSpPr>
            <p:spPr bwMode="auto">
              <a:xfrm>
                <a:off x="3291" y="1495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61" name="Freeform 572"/>
              <p:cNvSpPr>
                <a:spLocks/>
              </p:cNvSpPr>
              <p:nvPr/>
            </p:nvSpPr>
            <p:spPr bwMode="auto">
              <a:xfrm>
                <a:off x="2968" y="943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62" name="Freeform 573"/>
              <p:cNvSpPr>
                <a:spLocks/>
              </p:cNvSpPr>
              <p:nvPr/>
            </p:nvSpPr>
            <p:spPr bwMode="auto">
              <a:xfrm>
                <a:off x="3291" y="148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63" name="Freeform 574"/>
              <p:cNvSpPr>
                <a:spLocks/>
              </p:cNvSpPr>
              <p:nvPr/>
            </p:nvSpPr>
            <p:spPr bwMode="auto">
              <a:xfrm>
                <a:off x="2974" y="1202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64" name="Freeform 575"/>
              <p:cNvSpPr>
                <a:spLocks/>
              </p:cNvSpPr>
              <p:nvPr/>
            </p:nvSpPr>
            <p:spPr bwMode="auto">
              <a:xfrm>
                <a:off x="2600" y="1656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6 h 6"/>
                  <a:gd name="T4" fmla="*/ 0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  <a:gd name="T10" fmla="*/ 6 w 6"/>
                  <a:gd name="T11" fmla="*/ 6 h 6"/>
                  <a:gd name="T12" fmla="*/ 0 w 6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65" name="Freeform 576"/>
              <p:cNvSpPr>
                <a:spLocks/>
              </p:cNvSpPr>
              <p:nvPr/>
            </p:nvSpPr>
            <p:spPr bwMode="auto">
              <a:xfrm>
                <a:off x="3360" y="1225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0 h 5"/>
                  <a:gd name="T4" fmla="*/ 6 w 6"/>
                  <a:gd name="T5" fmla="*/ 0 h 5"/>
                  <a:gd name="T6" fmla="*/ 6 w 6"/>
                  <a:gd name="T7" fmla="*/ 5 h 5"/>
                  <a:gd name="T8" fmla="*/ 0 w 6"/>
                  <a:gd name="T9" fmla="*/ 5 h 5"/>
                  <a:gd name="T10" fmla="*/ 0 w 6"/>
                  <a:gd name="T11" fmla="*/ 0 h 5"/>
                  <a:gd name="T12" fmla="*/ 0 w 6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66" name="Rectangle 577"/>
              <p:cNvSpPr>
                <a:spLocks noChangeArrowheads="1"/>
              </p:cNvSpPr>
              <p:nvPr/>
            </p:nvSpPr>
            <p:spPr bwMode="auto">
              <a:xfrm>
                <a:off x="2773" y="1328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667" name="Freeform 578"/>
              <p:cNvSpPr>
                <a:spLocks/>
              </p:cNvSpPr>
              <p:nvPr/>
            </p:nvSpPr>
            <p:spPr bwMode="auto">
              <a:xfrm>
                <a:off x="2813" y="1271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68" name="Freeform 579"/>
              <p:cNvSpPr>
                <a:spLocks/>
              </p:cNvSpPr>
              <p:nvPr/>
            </p:nvSpPr>
            <p:spPr bwMode="auto">
              <a:xfrm>
                <a:off x="2738" y="134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69" name="Freeform 580"/>
              <p:cNvSpPr>
                <a:spLocks/>
              </p:cNvSpPr>
              <p:nvPr/>
            </p:nvSpPr>
            <p:spPr bwMode="auto">
              <a:xfrm>
                <a:off x="3015" y="1156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0" name="Freeform 581"/>
              <p:cNvSpPr>
                <a:spLocks/>
              </p:cNvSpPr>
              <p:nvPr/>
            </p:nvSpPr>
            <p:spPr bwMode="auto">
              <a:xfrm>
                <a:off x="2744" y="1322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1" name="Freeform 582"/>
              <p:cNvSpPr>
                <a:spLocks/>
              </p:cNvSpPr>
              <p:nvPr/>
            </p:nvSpPr>
            <p:spPr bwMode="auto">
              <a:xfrm>
                <a:off x="2675" y="1271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5 h 5"/>
                  <a:gd name="T4" fmla="*/ 6 w 6"/>
                  <a:gd name="T5" fmla="*/ 5 h 5"/>
                  <a:gd name="T6" fmla="*/ 0 w 6"/>
                  <a:gd name="T7" fmla="*/ 5 h 5"/>
                  <a:gd name="T8" fmla="*/ 6 w 6"/>
                  <a:gd name="T9" fmla="*/ 0 h 5"/>
                  <a:gd name="T10" fmla="*/ 6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2" name="Freeform 583"/>
              <p:cNvSpPr>
                <a:spLocks/>
              </p:cNvSpPr>
              <p:nvPr/>
            </p:nvSpPr>
            <p:spPr bwMode="auto">
              <a:xfrm>
                <a:off x="3222" y="1063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3" name="Freeform 584"/>
              <p:cNvSpPr>
                <a:spLocks/>
              </p:cNvSpPr>
              <p:nvPr/>
            </p:nvSpPr>
            <p:spPr bwMode="auto">
              <a:xfrm>
                <a:off x="2756" y="1409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4" name="Freeform 585"/>
              <p:cNvSpPr>
                <a:spLocks/>
              </p:cNvSpPr>
              <p:nvPr/>
            </p:nvSpPr>
            <p:spPr bwMode="auto">
              <a:xfrm>
                <a:off x="3360" y="1236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5" name="Freeform 586"/>
              <p:cNvSpPr>
                <a:spLocks/>
              </p:cNvSpPr>
              <p:nvPr/>
            </p:nvSpPr>
            <p:spPr bwMode="auto">
              <a:xfrm>
                <a:off x="2583" y="1639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6" name="Freeform 587"/>
              <p:cNvSpPr>
                <a:spLocks/>
              </p:cNvSpPr>
              <p:nvPr/>
            </p:nvSpPr>
            <p:spPr bwMode="auto">
              <a:xfrm>
                <a:off x="3204" y="1167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7" name="Freeform 588"/>
              <p:cNvSpPr>
                <a:spLocks/>
              </p:cNvSpPr>
              <p:nvPr/>
            </p:nvSpPr>
            <p:spPr bwMode="auto">
              <a:xfrm>
                <a:off x="2974" y="1202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8" name="Freeform 589"/>
              <p:cNvSpPr>
                <a:spLocks/>
              </p:cNvSpPr>
              <p:nvPr/>
            </p:nvSpPr>
            <p:spPr bwMode="auto">
              <a:xfrm>
                <a:off x="2991" y="1213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79" name="Freeform 590"/>
              <p:cNvSpPr>
                <a:spLocks/>
              </p:cNvSpPr>
              <p:nvPr/>
            </p:nvSpPr>
            <p:spPr bwMode="auto">
              <a:xfrm>
                <a:off x="2710" y="1334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80" name="Freeform 591"/>
              <p:cNvSpPr>
                <a:spLocks/>
              </p:cNvSpPr>
              <p:nvPr/>
            </p:nvSpPr>
            <p:spPr bwMode="auto">
              <a:xfrm>
                <a:off x="2560" y="1685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0 h 6"/>
                  <a:gd name="T4" fmla="*/ 0 w 6"/>
                  <a:gd name="T5" fmla="*/ 6 h 6"/>
                  <a:gd name="T6" fmla="*/ 0 w 6"/>
                  <a:gd name="T7" fmla="*/ 0 h 6"/>
                  <a:gd name="T8" fmla="*/ 6 w 6"/>
                  <a:gd name="T9" fmla="*/ 0 h 6"/>
                  <a:gd name="T10" fmla="*/ 0 w 6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81" name="Freeform 592"/>
              <p:cNvSpPr>
                <a:spLocks/>
              </p:cNvSpPr>
              <p:nvPr/>
            </p:nvSpPr>
            <p:spPr bwMode="auto">
              <a:xfrm>
                <a:off x="2577" y="1662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82" name="Rectangle 593"/>
              <p:cNvSpPr>
                <a:spLocks noChangeArrowheads="1"/>
              </p:cNvSpPr>
              <p:nvPr/>
            </p:nvSpPr>
            <p:spPr bwMode="auto">
              <a:xfrm>
                <a:off x="2577" y="1685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683" name="Freeform 594"/>
              <p:cNvSpPr>
                <a:spLocks/>
              </p:cNvSpPr>
              <p:nvPr/>
            </p:nvSpPr>
            <p:spPr bwMode="auto">
              <a:xfrm>
                <a:off x="3308" y="1202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84" name="Freeform 595"/>
              <p:cNvSpPr>
                <a:spLocks/>
              </p:cNvSpPr>
              <p:nvPr/>
            </p:nvSpPr>
            <p:spPr bwMode="auto">
              <a:xfrm>
                <a:off x="2945" y="92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85" name="Freeform 596"/>
              <p:cNvSpPr>
                <a:spLocks/>
              </p:cNvSpPr>
              <p:nvPr/>
            </p:nvSpPr>
            <p:spPr bwMode="auto">
              <a:xfrm>
                <a:off x="3066" y="1253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86" name="Freeform 597"/>
              <p:cNvSpPr>
                <a:spLocks/>
              </p:cNvSpPr>
              <p:nvPr/>
            </p:nvSpPr>
            <p:spPr bwMode="auto">
              <a:xfrm>
                <a:off x="2905" y="124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87" name="Freeform 598"/>
              <p:cNvSpPr>
                <a:spLocks/>
              </p:cNvSpPr>
              <p:nvPr/>
            </p:nvSpPr>
            <p:spPr bwMode="auto">
              <a:xfrm>
                <a:off x="2577" y="1633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0 h 6"/>
                  <a:gd name="T4" fmla="*/ 6 w 6"/>
                  <a:gd name="T5" fmla="*/ 0 h 6"/>
                  <a:gd name="T6" fmla="*/ 6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88" name="Freeform 599"/>
              <p:cNvSpPr>
                <a:spLocks/>
              </p:cNvSpPr>
              <p:nvPr/>
            </p:nvSpPr>
            <p:spPr bwMode="auto">
              <a:xfrm>
                <a:off x="3360" y="1242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0 h 6"/>
                  <a:gd name="T4" fmla="*/ 6 w 6"/>
                  <a:gd name="T5" fmla="*/ 6 h 6"/>
                  <a:gd name="T6" fmla="*/ 0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89" name="Freeform 600"/>
              <p:cNvSpPr>
                <a:spLocks/>
              </p:cNvSpPr>
              <p:nvPr/>
            </p:nvSpPr>
            <p:spPr bwMode="auto">
              <a:xfrm>
                <a:off x="2577" y="166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90" name="Freeform 601"/>
              <p:cNvSpPr>
                <a:spLocks/>
              </p:cNvSpPr>
              <p:nvPr/>
            </p:nvSpPr>
            <p:spPr bwMode="auto">
              <a:xfrm>
                <a:off x="3003" y="781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0 h 6"/>
                  <a:gd name="T4" fmla="*/ 6 w 6"/>
                  <a:gd name="T5" fmla="*/ 6 h 6"/>
                  <a:gd name="T6" fmla="*/ 0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6" y="0"/>
                    </a:lnTo>
                    <a:lnTo>
                      <a:pt x="6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91" name="Freeform 602"/>
              <p:cNvSpPr>
                <a:spLocks/>
              </p:cNvSpPr>
              <p:nvPr/>
            </p:nvSpPr>
            <p:spPr bwMode="auto">
              <a:xfrm>
                <a:off x="3112" y="1121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92" name="Freeform 603"/>
              <p:cNvSpPr>
                <a:spLocks/>
              </p:cNvSpPr>
              <p:nvPr/>
            </p:nvSpPr>
            <p:spPr bwMode="auto">
              <a:xfrm>
                <a:off x="3061" y="874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93" name="Freeform 604"/>
              <p:cNvSpPr>
                <a:spLocks/>
              </p:cNvSpPr>
              <p:nvPr/>
            </p:nvSpPr>
            <p:spPr bwMode="auto">
              <a:xfrm>
                <a:off x="3072" y="1035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94" name="Freeform 605"/>
              <p:cNvSpPr>
                <a:spLocks/>
              </p:cNvSpPr>
              <p:nvPr/>
            </p:nvSpPr>
            <p:spPr bwMode="auto">
              <a:xfrm>
                <a:off x="2727" y="1363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95" name="Freeform 606"/>
              <p:cNvSpPr>
                <a:spLocks/>
              </p:cNvSpPr>
              <p:nvPr/>
            </p:nvSpPr>
            <p:spPr bwMode="auto">
              <a:xfrm>
                <a:off x="3020" y="119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96" name="Freeform 607"/>
              <p:cNvSpPr>
                <a:spLocks/>
              </p:cNvSpPr>
              <p:nvPr/>
            </p:nvSpPr>
            <p:spPr bwMode="auto">
              <a:xfrm>
                <a:off x="2577" y="1507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171" name="Group 809"/>
            <p:cNvGrpSpPr>
              <a:grpSpLocks/>
            </p:cNvGrpSpPr>
            <p:nvPr/>
          </p:nvGrpSpPr>
          <p:grpSpPr bwMode="auto">
            <a:xfrm>
              <a:off x="4288044" y="1526514"/>
              <a:ext cx="3379149" cy="3002845"/>
              <a:chOff x="2560" y="822"/>
              <a:chExt cx="2227" cy="1979"/>
            </a:xfrm>
          </p:grpSpPr>
          <p:sp>
            <p:nvSpPr>
              <p:cNvPr id="45297" name="Freeform 609"/>
              <p:cNvSpPr>
                <a:spLocks/>
              </p:cNvSpPr>
              <p:nvPr/>
            </p:nvSpPr>
            <p:spPr bwMode="auto">
              <a:xfrm>
                <a:off x="2767" y="1294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298" name="Freeform 610"/>
              <p:cNvSpPr>
                <a:spLocks/>
              </p:cNvSpPr>
              <p:nvPr/>
            </p:nvSpPr>
            <p:spPr bwMode="auto">
              <a:xfrm>
                <a:off x="3095" y="971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299" name="Freeform 611"/>
              <p:cNvSpPr>
                <a:spLocks/>
              </p:cNvSpPr>
              <p:nvPr/>
            </p:nvSpPr>
            <p:spPr bwMode="auto">
              <a:xfrm>
                <a:off x="2750" y="1397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6 h 6"/>
                  <a:gd name="T6" fmla="*/ 0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0" name="Freeform 612"/>
              <p:cNvSpPr>
                <a:spLocks/>
              </p:cNvSpPr>
              <p:nvPr/>
            </p:nvSpPr>
            <p:spPr bwMode="auto">
              <a:xfrm>
                <a:off x="2606" y="166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1" name="Freeform 613"/>
              <p:cNvSpPr>
                <a:spLocks/>
              </p:cNvSpPr>
              <p:nvPr/>
            </p:nvSpPr>
            <p:spPr bwMode="auto">
              <a:xfrm>
                <a:off x="2968" y="1236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2" name="Freeform 614"/>
              <p:cNvSpPr>
                <a:spLocks/>
              </p:cNvSpPr>
              <p:nvPr/>
            </p:nvSpPr>
            <p:spPr bwMode="auto">
              <a:xfrm>
                <a:off x="3124" y="1127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3" name="Freeform 615"/>
              <p:cNvSpPr>
                <a:spLocks/>
              </p:cNvSpPr>
              <p:nvPr/>
            </p:nvSpPr>
            <p:spPr bwMode="auto">
              <a:xfrm>
                <a:off x="3181" y="1012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4" name="Freeform 616"/>
              <p:cNvSpPr>
                <a:spLocks/>
              </p:cNvSpPr>
              <p:nvPr/>
            </p:nvSpPr>
            <p:spPr bwMode="auto">
              <a:xfrm>
                <a:off x="2577" y="1633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5" name="Freeform 617"/>
              <p:cNvSpPr>
                <a:spLocks/>
              </p:cNvSpPr>
              <p:nvPr/>
            </p:nvSpPr>
            <p:spPr bwMode="auto">
              <a:xfrm>
                <a:off x="3176" y="1121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6" name="Freeform 618"/>
              <p:cNvSpPr>
                <a:spLocks/>
              </p:cNvSpPr>
              <p:nvPr/>
            </p:nvSpPr>
            <p:spPr bwMode="auto">
              <a:xfrm>
                <a:off x="2744" y="1322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6 h 6"/>
                  <a:gd name="T4" fmla="*/ 6 w 6"/>
                  <a:gd name="T5" fmla="*/ 0 h 6"/>
                  <a:gd name="T6" fmla="*/ 6 w 6"/>
                  <a:gd name="T7" fmla="*/ 6 h 6"/>
                  <a:gd name="T8" fmla="*/ 0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7" name="Freeform 619"/>
              <p:cNvSpPr>
                <a:spLocks/>
              </p:cNvSpPr>
              <p:nvPr/>
            </p:nvSpPr>
            <p:spPr bwMode="auto">
              <a:xfrm>
                <a:off x="2767" y="1317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8" name="Freeform 620"/>
              <p:cNvSpPr>
                <a:spLocks/>
              </p:cNvSpPr>
              <p:nvPr/>
            </p:nvSpPr>
            <p:spPr bwMode="auto">
              <a:xfrm>
                <a:off x="2577" y="1622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09" name="Freeform 621"/>
              <p:cNvSpPr>
                <a:spLocks/>
              </p:cNvSpPr>
              <p:nvPr/>
            </p:nvSpPr>
            <p:spPr bwMode="auto">
              <a:xfrm>
                <a:off x="3072" y="104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10" name="Freeform 622"/>
              <p:cNvSpPr>
                <a:spLocks/>
              </p:cNvSpPr>
              <p:nvPr/>
            </p:nvSpPr>
            <p:spPr bwMode="auto">
              <a:xfrm>
                <a:off x="2980" y="1225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11" name="Freeform 623"/>
              <p:cNvSpPr>
                <a:spLocks/>
              </p:cNvSpPr>
              <p:nvPr/>
            </p:nvSpPr>
            <p:spPr bwMode="auto">
              <a:xfrm>
                <a:off x="2589" y="1673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6 h 6"/>
                  <a:gd name="T4" fmla="*/ 5 w 5"/>
                  <a:gd name="T5" fmla="*/ 0 h 6"/>
                  <a:gd name="T6" fmla="*/ 5 w 5"/>
                  <a:gd name="T7" fmla="*/ 6 h 6"/>
                  <a:gd name="T8" fmla="*/ 0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6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12" name="Freeform 624"/>
              <p:cNvSpPr>
                <a:spLocks/>
              </p:cNvSpPr>
              <p:nvPr/>
            </p:nvSpPr>
            <p:spPr bwMode="auto">
              <a:xfrm>
                <a:off x="3216" y="1541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13" name="Rectangle 625"/>
              <p:cNvSpPr>
                <a:spLocks noChangeArrowheads="1"/>
              </p:cNvSpPr>
              <p:nvPr/>
            </p:nvSpPr>
            <p:spPr bwMode="auto">
              <a:xfrm>
                <a:off x="3009" y="1225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314" name="Freeform 626"/>
              <p:cNvSpPr>
                <a:spLocks/>
              </p:cNvSpPr>
              <p:nvPr/>
            </p:nvSpPr>
            <p:spPr bwMode="auto">
              <a:xfrm>
                <a:off x="2986" y="1167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5 w 5"/>
                  <a:gd name="T5" fmla="*/ 6 h 6"/>
                  <a:gd name="T6" fmla="*/ 0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5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15" name="Freeform 627"/>
              <p:cNvSpPr>
                <a:spLocks/>
              </p:cNvSpPr>
              <p:nvPr/>
            </p:nvSpPr>
            <p:spPr bwMode="auto">
              <a:xfrm>
                <a:off x="2571" y="1650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16" name="Freeform 628"/>
              <p:cNvSpPr>
                <a:spLocks/>
              </p:cNvSpPr>
              <p:nvPr/>
            </p:nvSpPr>
            <p:spPr bwMode="auto">
              <a:xfrm>
                <a:off x="3239" y="1156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17" name="Rectangle 629"/>
              <p:cNvSpPr>
                <a:spLocks noChangeArrowheads="1"/>
              </p:cNvSpPr>
              <p:nvPr/>
            </p:nvSpPr>
            <p:spPr bwMode="auto">
              <a:xfrm>
                <a:off x="3009" y="891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318" name="Rectangle 630"/>
              <p:cNvSpPr>
                <a:spLocks noChangeArrowheads="1"/>
              </p:cNvSpPr>
              <p:nvPr/>
            </p:nvSpPr>
            <p:spPr bwMode="auto">
              <a:xfrm>
                <a:off x="2594" y="1409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319" name="Freeform 631"/>
              <p:cNvSpPr>
                <a:spLocks/>
              </p:cNvSpPr>
              <p:nvPr/>
            </p:nvSpPr>
            <p:spPr bwMode="auto">
              <a:xfrm>
                <a:off x="2756" y="1328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0" name="Freeform 632"/>
              <p:cNvSpPr>
                <a:spLocks/>
              </p:cNvSpPr>
              <p:nvPr/>
            </p:nvSpPr>
            <p:spPr bwMode="auto">
              <a:xfrm>
                <a:off x="2986" y="121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h 6"/>
                  <a:gd name="T4" fmla="*/ 6 h 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1" name="Freeform 633"/>
              <p:cNvSpPr>
                <a:spLocks/>
              </p:cNvSpPr>
              <p:nvPr/>
            </p:nvSpPr>
            <p:spPr bwMode="auto">
              <a:xfrm>
                <a:off x="2986" y="822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2" name="Freeform 634"/>
              <p:cNvSpPr>
                <a:spLocks/>
              </p:cNvSpPr>
              <p:nvPr/>
            </p:nvSpPr>
            <p:spPr bwMode="auto">
              <a:xfrm>
                <a:off x="3026" y="1196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3" name="Freeform 635"/>
              <p:cNvSpPr>
                <a:spLocks/>
              </p:cNvSpPr>
              <p:nvPr/>
            </p:nvSpPr>
            <p:spPr bwMode="auto">
              <a:xfrm>
                <a:off x="3101" y="943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4" name="Freeform 636"/>
              <p:cNvSpPr>
                <a:spLocks/>
              </p:cNvSpPr>
              <p:nvPr/>
            </p:nvSpPr>
            <p:spPr bwMode="auto">
              <a:xfrm>
                <a:off x="2560" y="1673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5" name="Freeform 637"/>
              <p:cNvSpPr>
                <a:spLocks/>
              </p:cNvSpPr>
              <p:nvPr/>
            </p:nvSpPr>
            <p:spPr bwMode="auto">
              <a:xfrm>
                <a:off x="2756" y="1409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6" name="Freeform 638"/>
              <p:cNvSpPr>
                <a:spLocks/>
              </p:cNvSpPr>
              <p:nvPr/>
            </p:nvSpPr>
            <p:spPr bwMode="auto">
              <a:xfrm>
                <a:off x="3216" y="1058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7" name="Freeform 639"/>
              <p:cNvSpPr>
                <a:spLocks/>
              </p:cNvSpPr>
              <p:nvPr/>
            </p:nvSpPr>
            <p:spPr bwMode="auto">
              <a:xfrm>
                <a:off x="2600" y="1662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8" name="Freeform 640"/>
              <p:cNvSpPr>
                <a:spLocks/>
              </p:cNvSpPr>
              <p:nvPr/>
            </p:nvSpPr>
            <p:spPr bwMode="auto">
              <a:xfrm>
                <a:off x="3222" y="105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29" name="Freeform 641"/>
              <p:cNvSpPr>
                <a:spLocks/>
              </p:cNvSpPr>
              <p:nvPr/>
            </p:nvSpPr>
            <p:spPr bwMode="auto">
              <a:xfrm>
                <a:off x="3354" y="1230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30" name="Freeform 642"/>
              <p:cNvSpPr>
                <a:spLocks/>
              </p:cNvSpPr>
              <p:nvPr/>
            </p:nvSpPr>
            <p:spPr bwMode="auto">
              <a:xfrm>
                <a:off x="2589" y="1403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31" name="Freeform 643"/>
              <p:cNvSpPr>
                <a:spLocks/>
              </p:cNvSpPr>
              <p:nvPr/>
            </p:nvSpPr>
            <p:spPr bwMode="auto">
              <a:xfrm>
                <a:off x="2704" y="1219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32" name="Freeform 644"/>
              <p:cNvSpPr>
                <a:spLocks/>
              </p:cNvSpPr>
              <p:nvPr/>
            </p:nvSpPr>
            <p:spPr bwMode="auto">
              <a:xfrm>
                <a:off x="2652" y="1374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33" name="Freeform 645"/>
              <p:cNvSpPr>
                <a:spLocks/>
              </p:cNvSpPr>
              <p:nvPr/>
            </p:nvSpPr>
            <p:spPr bwMode="auto">
              <a:xfrm>
                <a:off x="3348" y="1219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34" name="Rectangle 646"/>
              <p:cNvSpPr>
                <a:spLocks noChangeArrowheads="1"/>
              </p:cNvSpPr>
              <p:nvPr/>
            </p:nvSpPr>
            <p:spPr bwMode="auto">
              <a:xfrm>
                <a:off x="3101" y="1035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335" name="Rectangle 647"/>
              <p:cNvSpPr>
                <a:spLocks noChangeArrowheads="1"/>
              </p:cNvSpPr>
              <p:nvPr/>
            </p:nvSpPr>
            <p:spPr bwMode="auto">
              <a:xfrm>
                <a:off x="2750" y="1409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336" name="Freeform 648"/>
              <p:cNvSpPr>
                <a:spLocks/>
              </p:cNvSpPr>
              <p:nvPr/>
            </p:nvSpPr>
            <p:spPr bwMode="auto">
              <a:xfrm>
                <a:off x="2721" y="1380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37" name="Freeform 649"/>
              <p:cNvSpPr>
                <a:spLocks/>
              </p:cNvSpPr>
              <p:nvPr/>
            </p:nvSpPr>
            <p:spPr bwMode="auto">
              <a:xfrm>
                <a:off x="3250" y="1190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38" name="Freeform 650"/>
              <p:cNvSpPr>
                <a:spLocks/>
              </p:cNvSpPr>
              <p:nvPr/>
            </p:nvSpPr>
            <p:spPr bwMode="auto">
              <a:xfrm>
                <a:off x="3210" y="153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0 h 6"/>
                  <a:gd name="T6" fmla="*/ 6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39" name="Freeform 651"/>
              <p:cNvSpPr>
                <a:spLocks/>
              </p:cNvSpPr>
              <p:nvPr/>
            </p:nvSpPr>
            <p:spPr bwMode="auto">
              <a:xfrm>
                <a:off x="3227" y="107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0" name="Freeform 652"/>
              <p:cNvSpPr>
                <a:spLocks/>
              </p:cNvSpPr>
              <p:nvPr/>
            </p:nvSpPr>
            <p:spPr bwMode="auto">
              <a:xfrm>
                <a:off x="3003" y="1213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1" name="Freeform 653"/>
              <p:cNvSpPr>
                <a:spLocks/>
              </p:cNvSpPr>
              <p:nvPr/>
            </p:nvSpPr>
            <p:spPr bwMode="auto">
              <a:xfrm>
                <a:off x="2710" y="1391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2" name="Freeform 654"/>
              <p:cNvSpPr>
                <a:spLocks/>
              </p:cNvSpPr>
              <p:nvPr/>
            </p:nvSpPr>
            <p:spPr bwMode="auto">
              <a:xfrm>
                <a:off x="3038" y="994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3" name="Freeform 655"/>
              <p:cNvSpPr>
                <a:spLocks/>
              </p:cNvSpPr>
              <p:nvPr/>
            </p:nvSpPr>
            <p:spPr bwMode="auto">
              <a:xfrm>
                <a:off x="2974" y="119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4" name="Freeform 656"/>
              <p:cNvSpPr>
                <a:spLocks/>
              </p:cNvSpPr>
              <p:nvPr/>
            </p:nvSpPr>
            <p:spPr bwMode="auto">
              <a:xfrm>
                <a:off x="3049" y="885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5" name="Freeform 657"/>
              <p:cNvSpPr>
                <a:spLocks/>
              </p:cNvSpPr>
              <p:nvPr/>
            </p:nvSpPr>
            <p:spPr bwMode="auto">
              <a:xfrm>
                <a:off x="2721" y="1351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6 h 6"/>
                  <a:gd name="T4" fmla="*/ 6 w 6"/>
                  <a:gd name="T5" fmla="*/ 0 h 6"/>
                  <a:gd name="T6" fmla="*/ 6 w 6"/>
                  <a:gd name="T7" fmla="*/ 6 h 6"/>
                  <a:gd name="T8" fmla="*/ 0 w 6"/>
                  <a:gd name="T9" fmla="*/ 6 h 6"/>
                  <a:gd name="T10" fmla="*/ 6 w 6"/>
                  <a:gd name="T11" fmla="*/ 6 h 6"/>
                  <a:gd name="T12" fmla="*/ 0 w 6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6" name="Freeform 658"/>
              <p:cNvSpPr>
                <a:spLocks/>
              </p:cNvSpPr>
              <p:nvPr/>
            </p:nvSpPr>
            <p:spPr bwMode="auto">
              <a:xfrm>
                <a:off x="2842" y="1282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7" name="Freeform 659"/>
              <p:cNvSpPr>
                <a:spLocks/>
              </p:cNvSpPr>
              <p:nvPr/>
            </p:nvSpPr>
            <p:spPr bwMode="auto">
              <a:xfrm>
                <a:off x="3337" y="1213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8" name="Freeform 660"/>
              <p:cNvSpPr>
                <a:spLocks/>
              </p:cNvSpPr>
              <p:nvPr/>
            </p:nvSpPr>
            <p:spPr bwMode="auto">
              <a:xfrm>
                <a:off x="3055" y="1017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49" name="Freeform 661"/>
              <p:cNvSpPr>
                <a:spLocks/>
              </p:cNvSpPr>
              <p:nvPr/>
            </p:nvSpPr>
            <p:spPr bwMode="auto">
              <a:xfrm>
                <a:off x="3026" y="123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0" name="Freeform 662"/>
              <p:cNvSpPr>
                <a:spLocks/>
              </p:cNvSpPr>
              <p:nvPr/>
            </p:nvSpPr>
            <p:spPr bwMode="auto">
              <a:xfrm>
                <a:off x="2583" y="1731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1" name="Freeform 663"/>
              <p:cNvSpPr>
                <a:spLocks/>
              </p:cNvSpPr>
              <p:nvPr/>
            </p:nvSpPr>
            <p:spPr bwMode="auto">
              <a:xfrm>
                <a:off x="3055" y="1017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2" name="Freeform 664"/>
              <p:cNvSpPr>
                <a:spLocks/>
              </p:cNvSpPr>
              <p:nvPr/>
            </p:nvSpPr>
            <p:spPr bwMode="auto">
              <a:xfrm>
                <a:off x="2974" y="1207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3" name="Freeform 665"/>
              <p:cNvSpPr>
                <a:spLocks/>
              </p:cNvSpPr>
              <p:nvPr/>
            </p:nvSpPr>
            <p:spPr bwMode="auto">
              <a:xfrm>
                <a:off x="2594" y="1679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4" name="Freeform 666"/>
              <p:cNvSpPr>
                <a:spLocks/>
              </p:cNvSpPr>
              <p:nvPr/>
            </p:nvSpPr>
            <p:spPr bwMode="auto">
              <a:xfrm>
                <a:off x="3055" y="92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5" name="Freeform 667"/>
              <p:cNvSpPr>
                <a:spLocks/>
              </p:cNvSpPr>
              <p:nvPr/>
            </p:nvSpPr>
            <p:spPr bwMode="auto">
              <a:xfrm>
                <a:off x="2589" y="1403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6" name="Freeform 668"/>
              <p:cNvSpPr>
                <a:spLocks/>
              </p:cNvSpPr>
              <p:nvPr/>
            </p:nvSpPr>
            <p:spPr bwMode="auto">
              <a:xfrm>
                <a:off x="2968" y="119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7" name="Freeform 669"/>
              <p:cNvSpPr>
                <a:spLocks/>
              </p:cNvSpPr>
              <p:nvPr/>
            </p:nvSpPr>
            <p:spPr bwMode="auto">
              <a:xfrm>
                <a:off x="2986" y="1196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8" name="Freeform 670"/>
              <p:cNvSpPr>
                <a:spLocks/>
              </p:cNvSpPr>
              <p:nvPr/>
            </p:nvSpPr>
            <p:spPr bwMode="auto">
              <a:xfrm>
                <a:off x="2750" y="1409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59" name="Freeform 671"/>
              <p:cNvSpPr>
                <a:spLocks/>
              </p:cNvSpPr>
              <p:nvPr/>
            </p:nvSpPr>
            <p:spPr bwMode="auto">
              <a:xfrm>
                <a:off x="3020" y="885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0" name="Freeform 672"/>
              <p:cNvSpPr>
                <a:spLocks/>
              </p:cNvSpPr>
              <p:nvPr/>
            </p:nvSpPr>
            <p:spPr bwMode="auto">
              <a:xfrm>
                <a:off x="3049" y="920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1" name="Freeform 673"/>
              <p:cNvSpPr>
                <a:spLocks/>
              </p:cNvSpPr>
              <p:nvPr/>
            </p:nvSpPr>
            <p:spPr bwMode="auto">
              <a:xfrm>
                <a:off x="2773" y="1294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2" name="Freeform 674"/>
              <p:cNvSpPr>
                <a:spLocks/>
              </p:cNvSpPr>
              <p:nvPr/>
            </p:nvSpPr>
            <p:spPr bwMode="auto">
              <a:xfrm>
                <a:off x="2721" y="1363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3" name="Freeform 675"/>
              <p:cNvSpPr>
                <a:spLocks/>
              </p:cNvSpPr>
              <p:nvPr/>
            </p:nvSpPr>
            <p:spPr bwMode="auto">
              <a:xfrm>
                <a:off x="2859" y="1282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4" name="Freeform 676"/>
              <p:cNvSpPr>
                <a:spLocks/>
              </p:cNvSpPr>
              <p:nvPr/>
            </p:nvSpPr>
            <p:spPr bwMode="auto">
              <a:xfrm>
                <a:off x="2589" y="1409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5" name="Freeform 677"/>
              <p:cNvSpPr>
                <a:spLocks/>
              </p:cNvSpPr>
              <p:nvPr/>
            </p:nvSpPr>
            <p:spPr bwMode="auto">
              <a:xfrm>
                <a:off x="3072" y="902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6" name="Freeform 678"/>
              <p:cNvSpPr>
                <a:spLocks/>
              </p:cNvSpPr>
              <p:nvPr/>
            </p:nvSpPr>
            <p:spPr bwMode="auto">
              <a:xfrm>
                <a:off x="2577" y="1512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7" name="Freeform 679"/>
              <p:cNvSpPr>
                <a:spLocks/>
              </p:cNvSpPr>
              <p:nvPr/>
            </p:nvSpPr>
            <p:spPr bwMode="auto">
              <a:xfrm>
                <a:off x="2807" y="1299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0 h 6"/>
                  <a:gd name="T6" fmla="*/ 6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8" name="Freeform 680"/>
              <p:cNvSpPr>
                <a:spLocks/>
              </p:cNvSpPr>
              <p:nvPr/>
            </p:nvSpPr>
            <p:spPr bwMode="auto">
              <a:xfrm>
                <a:off x="2986" y="1202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69" name="Freeform 681"/>
              <p:cNvSpPr>
                <a:spLocks/>
              </p:cNvSpPr>
              <p:nvPr/>
            </p:nvSpPr>
            <p:spPr bwMode="auto">
              <a:xfrm>
                <a:off x="3130" y="1075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6 h 6"/>
                  <a:gd name="T4" fmla="*/ 5 w 5"/>
                  <a:gd name="T5" fmla="*/ 0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0" name="Freeform 682"/>
              <p:cNvSpPr>
                <a:spLocks/>
              </p:cNvSpPr>
              <p:nvPr/>
            </p:nvSpPr>
            <p:spPr bwMode="auto">
              <a:xfrm>
                <a:off x="2945" y="920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1" name="Freeform 683"/>
              <p:cNvSpPr>
                <a:spLocks/>
              </p:cNvSpPr>
              <p:nvPr/>
            </p:nvSpPr>
            <p:spPr bwMode="auto">
              <a:xfrm>
                <a:off x="3055" y="1017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2" name="Freeform 684"/>
              <p:cNvSpPr>
                <a:spLocks/>
              </p:cNvSpPr>
              <p:nvPr/>
            </p:nvSpPr>
            <p:spPr bwMode="auto">
              <a:xfrm>
                <a:off x="3072" y="908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3" name="Freeform 685"/>
              <p:cNvSpPr>
                <a:spLocks/>
              </p:cNvSpPr>
              <p:nvPr/>
            </p:nvSpPr>
            <p:spPr bwMode="auto">
              <a:xfrm>
                <a:off x="2600" y="1673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4" name="Freeform 686"/>
              <p:cNvSpPr>
                <a:spLocks/>
              </p:cNvSpPr>
              <p:nvPr/>
            </p:nvSpPr>
            <p:spPr bwMode="auto">
              <a:xfrm>
                <a:off x="3216" y="1063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5" name="Freeform 687"/>
              <p:cNvSpPr>
                <a:spLocks/>
              </p:cNvSpPr>
              <p:nvPr/>
            </p:nvSpPr>
            <p:spPr bwMode="auto">
              <a:xfrm>
                <a:off x="3038" y="1190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6" name="Freeform 688"/>
              <p:cNvSpPr>
                <a:spLocks/>
              </p:cNvSpPr>
              <p:nvPr/>
            </p:nvSpPr>
            <p:spPr bwMode="auto">
              <a:xfrm>
                <a:off x="2986" y="1253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7" name="Freeform 689"/>
              <p:cNvSpPr>
                <a:spLocks/>
              </p:cNvSpPr>
              <p:nvPr/>
            </p:nvSpPr>
            <p:spPr bwMode="auto">
              <a:xfrm>
                <a:off x="2589" y="165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5 w 5"/>
                  <a:gd name="T5" fmla="*/ 0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8" name="Freeform 690"/>
              <p:cNvSpPr>
                <a:spLocks/>
              </p:cNvSpPr>
              <p:nvPr/>
            </p:nvSpPr>
            <p:spPr bwMode="auto">
              <a:xfrm>
                <a:off x="2756" y="1397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79" name="Freeform 691"/>
              <p:cNvSpPr>
                <a:spLocks/>
              </p:cNvSpPr>
              <p:nvPr/>
            </p:nvSpPr>
            <p:spPr bwMode="auto">
              <a:xfrm>
                <a:off x="2727" y="134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0" name="Freeform 692"/>
              <p:cNvSpPr>
                <a:spLocks/>
              </p:cNvSpPr>
              <p:nvPr/>
            </p:nvSpPr>
            <p:spPr bwMode="auto">
              <a:xfrm>
                <a:off x="2997" y="119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1" name="Freeform 693"/>
              <p:cNvSpPr>
                <a:spLocks/>
              </p:cNvSpPr>
              <p:nvPr/>
            </p:nvSpPr>
            <p:spPr bwMode="auto">
              <a:xfrm>
                <a:off x="3204" y="1553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2" name="Freeform 694"/>
              <p:cNvSpPr>
                <a:spLocks/>
              </p:cNvSpPr>
              <p:nvPr/>
            </p:nvSpPr>
            <p:spPr bwMode="auto">
              <a:xfrm>
                <a:off x="3089" y="1184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3" name="Freeform 695"/>
              <p:cNvSpPr>
                <a:spLocks/>
              </p:cNvSpPr>
              <p:nvPr/>
            </p:nvSpPr>
            <p:spPr bwMode="auto">
              <a:xfrm>
                <a:off x="2980" y="1202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4" name="Freeform 696"/>
              <p:cNvSpPr>
                <a:spLocks/>
              </p:cNvSpPr>
              <p:nvPr/>
            </p:nvSpPr>
            <p:spPr bwMode="auto">
              <a:xfrm>
                <a:off x="2830" y="1271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5" name="Freeform 697"/>
              <p:cNvSpPr>
                <a:spLocks/>
              </p:cNvSpPr>
              <p:nvPr/>
            </p:nvSpPr>
            <p:spPr bwMode="auto">
              <a:xfrm>
                <a:off x="2957" y="937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6" name="Freeform 698"/>
              <p:cNvSpPr>
                <a:spLocks/>
              </p:cNvSpPr>
              <p:nvPr/>
            </p:nvSpPr>
            <p:spPr bwMode="auto">
              <a:xfrm>
                <a:off x="2589" y="142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0 h 6"/>
                  <a:gd name="T4" fmla="*/ 5 w 5"/>
                  <a:gd name="T5" fmla="*/ 6 h 6"/>
                  <a:gd name="T6" fmla="*/ 0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0"/>
                    </a:lnTo>
                    <a:lnTo>
                      <a:pt x="5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7" name="Freeform 699"/>
              <p:cNvSpPr>
                <a:spLocks/>
              </p:cNvSpPr>
              <p:nvPr/>
            </p:nvSpPr>
            <p:spPr bwMode="auto">
              <a:xfrm>
                <a:off x="2715" y="138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8" name="Freeform 700"/>
              <p:cNvSpPr>
                <a:spLocks/>
              </p:cNvSpPr>
              <p:nvPr/>
            </p:nvSpPr>
            <p:spPr bwMode="auto">
              <a:xfrm>
                <a:off x="2727" y="134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89" name="Freeform 701"/>
              <p:cNvSpPr>
                <a:spLocks/>
              </p:cNvSpPr>
              <p:nvPr/>
            </p:nvSpPr>
            <p:spPr bwMode="auto">
              <a:xfrm>
                <a:off x="2583" y="1432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0" name="Freeform 702"/>
              <p:cNvSpPr>
                <a:spLocks/>
              </p:cNvSpPr>
              <p:nvPr/>
            </p:nvSpPr>
            <p:spPr bwMode="auto">
              <a:xfrm>
                <a:off x="2600" y="1397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1" name="Freeform 703"/>
              <p:cNvSpPr>
                <a:spLocks noEditPoints="1"/>
              </p:cNvSpPr>
              <p:nvPr/>
            </p:nvSpPr>
            <p:spPr bwMode="auto">
              <a:xfrm>
                <a:off x="3204" y="954"/>
                <a:ext cx="1583" cy="1847"/>
              </a:xfrm>
              <a:custGeom>
                <a:avLst/>
                <a:gdLst>
                  <a:gd name="T0" fmla="*/ 93 w 1583"/>
                  <a:gd name="T1" fmla="*/ 852 h 1847"/>
                  <a:gd name="T2" fmla="*/ 185 w 1583"/>
                  <a:gd name="T3" fmla="*/ 719 h 1847"/>
                  <a:gd name="T4" fmla="*/ 133 w 1583"/>
                  <a:gd name="T5" fmla="*/ 530 h 1847"/>
                  <a:gd name="T6" fmla="*/ 219 w 1583"/>
                  <a:gd name="T7" fmla="*/ 524 h 1847"/>
                  <a:gd name="T8" fmla="*/ 369 w 1583"/>
                  <a:gd name="T9" fmla="*/ 553 h 1847"/>
                  <a:gd name="T10" fmla="*/ 432 w 1583"/>
                  <a:gd name="T11" fmla="*/ 489 h 1847"/>
                  <a:gd name="T12" fmla="*/ 472 w 1583"/>
                  <a:gd name="T13" fmla="*/ 478 h 1847"/>
                  <a:gd name="T14" fmla="*/ 541 w 1583"/>
                  <a:gd name="T15" fmla="*/ 472 h 1847"/>
                  <a:gd name="T16" fmla="*/ 593 w 1583"/>
                  <a:gd name="T17" fmla="*/ 512 h 1847"/>
                  <a:gd name="T18" fmla="*/ 605 w 1583"/>
                  <a:gd name="T19" fmla="*/ 570 h 1847"/>
                  <a:gd name="T20" fmla="*/ 651 w 1583"/>
                  <a:gd name="T21" fmla="*/ 639 h 1847"/>
                  <a:gd name="T22" fmla="*/ 714 w 1583"/>
                  <a:gd name="T23" fmla="*/ 576 h 1847"/>
                  <a:gd name="T24" fmla="*/ 841 w 1583"/>
                  <a:gd name="T25" fmla="*/ 547 h 1847"/>
                  <a:gd name="T26" fmla="*/ 858 w 1583"/>
                  <a:gd name="T27" fmla="*/ 437 h 1847"/>
                  <a:gd name="T28" fmla="*/ 996 w 1583"/>
                  <a:gd name="T29" fmla="*/ 368 h 1847"/>
                  <a:gd name="T30" fmla="*/ 1002 w 1583"/>
                  <a:gd name="T31" fmla="*/ 391 h 1847"/>
                  <a:gd name="T32" fmla="*/ 1008 w 1583"/>
                  <a:gd name="T33" fmla="*/ 432 h 1847"/>
                  <a:gd name="T34" fmla="*/ 1111 w 1583"/>
                  <a:gd name="T35" fmla="*/ 368 h 1847"/>
                  <a:gd name="T36" fmla="*/ 1272 w 1583"/>
                  <a:gd name="T37" fmla="*/ 317 h 1847"/>
                  <a:gd name="T38" fmla="*/ 1468 w 1583"/>
                  <a:gd name="T39" fmla="*/ 340 h 1847"/>
                  <a:gd name="T40" fmla="*/ 1543 w 1583"/>
                  <a:gd name="T41" fmla="*/ 386 h 1847"/>
                  <a:gd name="T42" fmla="*/ 1554 w 1583"/>
                  <a:gd name="T43" fmla="*/ 541 h 1847"/>
                  <a:gd name="T44" fmla="*/ 1485 w 1583"/>
                  <a:gd name="T45" fmla="*/ 656 h 1847"/>
                  <a:gd name="T46" fmla="*/ 1497 w 1583"/>
                  <a:gd name="T47" fmla="*/ 823 h 1847"/>
                  <a:gd name="T48" fmla="*/ 1393 w 1583"/>
                  <a:gd name="T49" fmla="*/ 932 h 1847"/>
                  <a:gd name="T50" fmla="*/ 1364 w 1583"/>
                  <a:gd name="T51" fmla="*/ 1076 h 1847"/>
                  <a:gd name="T52" fmla="*/ 1278 w 1583"/>
                  <a:gd name="T53" fmla="*/ 1163 h 1847"/>
                  <a:gd name="T54" fmla="*/ 1192 w 1583"/>
                  <a:gd name="T55" fmla="*/ 1306 h 1847"/>
                  <a:gd name="T56" fmla="*/ 1157 w 1583"/>
                  <a:gd name="T57" fmla="*/ 1439 h 1847"/>
                  <a:gd name="T58" fmla="*/ 1048 w 1583"/>
                  <a:gd name="T59" fmla="*/ 1554 h 1847"/>
                  <a:gd name="T60" fmla="*/ 1065 w 1583"/>
                  <a:gd name="T61" fmla="*/ 1681 h 1847"/>
                  <a:gd name="T62" fmla="*/ 996 w 1583"/>
                  <a:gd name="T63" fmla="*/ 1796 h 1847"/>
                  <a:gd name="T64" fmla="*/ 835 w 1583"/>
                  <a:gd name="T65" fmla="*/ 1830 h 1847"/>
                  <a:gd name="T66" fmla="*/ 639 w 1583"/>
                  <a:gd name="T67" fmla="*/ 1790 h 1847"/>
                  <a:gd name="T68" fmla="*/ 524 w 1583"/>
                  <a:gd name="T69" fmla="*/ 1669 h 1847"/>
                  <a:gd name="T70" fmla="*/ 415 w 1583"/>
                  <a:gd name="T71" fmla="*/ 1571 h 1847"/>
                  <a:gd name="T72" fmla="*/ 277 w 1583"/>
                  <a:gd name="T73" fmla="*/ 1692 h 1847"/>
                  <a:gd name="T74" fmla="*/ 167 w 1583"/>
                  <a:gd name="T75" fmla="*/ 1686 h 1847"/>
                  <a:gd name="T76" fmla="*/ 179 w 1583"/>
                  <a:gd name="T77" fmla="*/ 1537 h 1847"/>
                  <a:gd name="T78" fmla="*/ 116 w 1583"/>
                  <a:gd name="T79" fmla="*/ 1352 h 1847"/>
                  <a:gd name="T80" fmla="*/ 29 w 1583"/>
                  <a:gd name="T81" fmla="*/ 1289 h 1847"/>
                  <a:gd name="T82" fmla="*/ 35 w 1583"/>
                  <a:gd name="T83" fmla="*/ 1163 h 1847"/>
                  <a:gd name="T84" fmla="*/ 766 w 1583"/>
                  <a:gd name="T85" fmla="*/ 138 h 1847"/>
                  <a:gd name="T86" fmla="*/ 806 w 1583"/>
                  <a:gd name="T87" fmla="*/ 219 h 1847"/>
                  <a:gd name="T88" fmla="*/ 685 w 1583"/>
                  <a:gd name="T89" fmla="*/ 248 h 1847"/>
                  <a:gd name="T90" fmla="*/ 967 w 1583"/>
                  <a:gd name="T91" fmla="*/ 104 h 1847"/>
                  <a:gd name="T92" fmla="*/ 904 w 1583"/>
                  <a:gd name="T93" fmla="*/ 121 h 1847"/>
                  <a:gd name="T94" fmla="*/ 892 w 1583"/>
                  <a:gd name="T95" fmla="*/ 317 h 1847"/>
                  <a:gd name="T96" fmla="*/ 818 w 1583"/>
                  <a:gd name="T97" fmla="*/ 311 h 1847"/>
                  <a:gd name="T98" fmla="*/ 703 w 1583"/>
                  <a:gd name="T99" fmla="*/ 357 h 1847"/>
                  <a:gd name="T100" fmla="*/ 950 w 1583"/>
                  <a:gd name="T101" fmla="*/ 12 h 1847"/>
                  <a:gd name="T102" fmla="*/ 346 w 1583"/>
                  <a:gd name="T103" fmla="*/ 541 h 1847"/>
                  <a:gd name="T104" fmla="*/ 1151 w 1583"/>
                  <a:gd name="T105" fmla="*/ 368 h 1847"/>
                  <a:gd name="T106" fmla="*/ 1146 w 1583"/>
                  <a:gd name="T107" fmla="*/ 380 h 1847"/>
                  <a:gd name="T108" fmla="*/ 415 w 1583"/>
                  <a:gd name="T109" fmla="*/ 466 h 1847"/>
                  <a:gd name="T110" fmla="*/ 167 w 1583"/>
                  <a:gd name="T111" fmla="*/ 437 h 1847"/>
                  <a:gd name="T112" fmla="*/ 1123 w 1583"/>
                  <a:gd name="T113" fmla="*/ 374 h 1847"/>
                  <a:gd name="T114" fmla="*/ 438 w 1583"/>
                  <a:gd name="T115" fmla="*/ 478 h 1847"/>
                  <a:gd name="T116" fmla="*/ 1474 w 1583"/>
                  <a:gd name="T117" fmla="*/ 340 h 1847"/>
                  <a:gd name="T118" fmla="*/ 587 w 1583"/>
                  <a:gd name="T119" fmla="*/ 507 h 1847"/>
                  <a:gd name="T120" fmla="*/ 444 w 1583"/>
                  <a:gd name="T121" fmla="*/ 466 h 1847"/>
                  <a:gd name="T122" fmla="*/ 363 w 1583"/>
                  <a:gd name="T123" fmla="*/ 547 h 18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583" h="1847">
                    <a:moveTo>
                      <a:pt x="23" y="1122"/>
                    </a:moveTo>
                    <a:lnTo>
                      <a:pt x="23" y="1117"/>
                    </a:lnTo>
                    <a:lnTo>
                      <a:pt x="23" y="1111"/>
                    </a:lnTo>
                    <a:lnTo>
                      <a:pt x="23" y="1105"/>
                    </a:lnTo>
                    <a:lnTo>
                      <a:pt x="18" y="1105"/>
                    </a:lnTo>
                    <a:lnTo>
                      <a:pt x="18" y="1099"/>
                    </a:lnTo>
                    <a:lnTo>
                      <a:pt x="23" y="1099"/>
                    </a:lnTo>
                    <a:lnTo>
                      <a:pt x="18" y="1099"/>
                    </a:lnTo>
                    <a:lnTo>
                      <a:pt x="18" y="1094"/>
                    </a:lnTo>
                    <a:lnTo>
                      <a:pt x="12" y="1094"/>
                    </a:lnTo>
                    <a:lnTo>
                      <a:pt x="12" y="1088"/>
                    </a:lnTo>
                    <a:lnTo>
                      <a:pt x="6" y="1088"/>
                    </a:lnTo>
                    <a:lnTo>
                      <a:pt x="0" y="1088"/>
                    </a:lnTo>
                    <a:lnTo>
                      <a:pt x="0" y="1082"/>
                    </a:lnTo>
                    <a:lnTo>
                      <a:pt x="6" y="1082"/>
                    </a:lnTo>
                    <a:lnTo>
                      <a:pt x="12" y="1082"/>
                    </a:lnTo>
                    <a:lnTo>
                      <a:pt x="18" y="1076"/>
                    </a:lnTo>
                    <a:lnTo>
                      <a:pt x="18" y="1070"/>
                    </a:lnTo>
                    <a:lnTo>
                      <a:pt x="23" y="1070"/>
                    </a:lnTo>
                    <a:lnTo>
                      <a:pt x="23" y="1065"/>
                    </a:lnTo>
                    <a:lnTo>
                      <a:pt x="29" y="1065"/>
                    </a:lnTo>
                    <a:lnTo>
                      <a:pt x="29" y="1059"/>
                    </a:lnTo>
                    <a:lnTo>
                      <a:pt x="35" y="1059"/>
                    </a:lnTo>
                    <a:lnTo>
                      <a:pt x="35" y="1065"/>
                    </a:lnTo>
                    <a:lnTo>
                      <a:pt x="35" y="1059"/>
                    </a:lnTo>
                    <a:lnTo>
                      <a:pt x="41" y="1059"/>
                    </a:lnTo>
                    <a:lnTo>
                      <a:pt x="41" y="1053"/>
                    </a:lnTo>
                    <a:lnTo>
                      <a:pt x="41" y="1030"/>
                    </a:lnTo>
                    <a:lnTo>
                      <a:pt x="41" y="1001"/>
                    </a:lnTo>
                    <a:lnTo>
                      <a:pt x="41" y="996"/>
                    </a:lnTo>
                    <a:lnTo>
                      <a:pt x="41" y="932"/>
                    </a:lnTo>
                    <a:lnTo>
                      <a:pt x="18" y="886"/>
                    </a:lnTo>
                    <a:lnTo>
                      <a:pt x="23" y="886"/>
                    </a:lnTo>
                    <a:lnTo>
                      <a:pt x="23" y="881"/>
                    </a:lnTo>
                    <a:lnTo>
                      <a:pt x="23" y="875"/>
                    </a:lnTo>
                    <a:lnTo>
                      <a:pt x="29" y="875"/>
                    </a:lnTo>
                    <a:lnTo>
                      <a:pt x="29" y="881"/>
                    </a:lnTo>
                    <a:lnTo>
                      <a:pt x="35" y="881"/>
                    </a:lnTo>
                    <a:lnTo>
                      <a:pt x="41" y="881"/>
                    </a:lnTo>
                    <a:lnTo>
                      <a:pt x="41" y="875"/>
                    </a:lnTo>
                    <a:lnTo>
                      <a:pt x="46" y="875"/>
                    </a:lnTo>
                    <a:lnTo>
                      <a:pt x="52" y="869"/>
                    </a:lnTo>
                    <a:lnTo>
                      <a:pt x="58" y="869"/>
                    </a:lnTo>
                    <a:lnTo>
                      <a:pt x="58" y="863"/>
                    </a:lnTo>
                    <a:lnTo>
                      <a:pt x="64" y="863"/>
                    </a:lnTo>
                    <a:lnTo>
                      <a:pt x="69" y="863"/>
                    </a:lnTo>
                    <a:lnTo>
                      <a:pt x="69" y="858"/>
                    </a:lnTo>
                    <a:lnTo>
                      <a:pt x="75" y="858"/>
                    </a:lnTo>
                    <a:lnTo>
                      <a:pt x="75" y="852"/>
                    </a:lnTo>
                    <a:lnTo>
                      <a:pt x="81" y="852"/>
                    </a:lnTo>
                    <a:lnTo>
                      <a:pt x="87" y="852"/>
                    </a:lnTo>
                    <a:lnTo>
                      <a:pt x="93" y="852"/>
                    </a:lnTo>
                    <a:lnTo>
                      <a:pt x="98" y="852"/>
                    </a:lnTo>
                    <a:lnTo>
                      <a:pt x="93" y="852"/>
                    </a:lnTo>
                    <a:lnTo>
                      <a:pt x="98" y="852"/>
                    </a:lnTo>
                    <a:lnTo>
                      <a:pt x="98" y="858"/>
                    </a:lnTo>
                    <a:lnTo>
                      <a:pt x="104" y="858"/>
                    </a:lnTo>
                    <a:lnTo>
                      <a:pt x="104" y="852"/>
                    </a:lnTo>
                    <a:lnTo>
                      <a:pt x="110" y="852"/>
                    </a:lnTo>
                    <a:lnTo>
                      <a:pt x="110" y="846"/>
                    </a:lnTo>
                    <a:lnTo>
                      <a:pt x="110" y="840"/>
                    </a:lnTo>
                    <a:lnTo>
                      <a:pt x="110" y="835"/>
                    </a:lnTo>
                    <a:lnTo>
                      <a:pt x="110" y="829"/>
                    </a:lnTo>
                    <a:lnTo>
                      <a:pt x="104" y="829"/>
                    </a:lnTo>
                    <a:lnTo>
                      <a:pt x="104" y="823"/>
                    </a:lnTo>
                    <a:lnTo>
                      <a:pt x="104" y="817"/>
                    </a:lnTo>
                    <a:lnTo>
                      <a:pt x="110" y="817"/>
                    </a:lnTo>
                    <a:lnTo>
                      <a:pt x="110" y="812"/>
                    </a:lnTo>
                    <a:lnTo>
                      <a:pt x="116" y="812"/>
                    </a:lnTo>
                    <a:lnTo>
                      <a:pt x="110" y="806"/>
                    </a:lnTo>
                    <a:lnTo>
                      <a:pt x="116" y="806"/>
                    </a:lnTo>
                    <a:lnTo>
                      <a:pt x="121" y="806"/>
                    </a:lnTo>
                    <a:lnTo>
                      <a:pt x="121" y="800"/>
                    </a:lnTo>
                    <a:lnTo>
                      <a:pt x="127" y="800"/>
                    </a:lnTo>
                    <a:lnTo>
                      <a:pt x="133" y="800"/>
                    </a:lnTo>
                    <a:lnTo>
                      <a:pt x="127" y="800"/>
                    </a:lnTo>
                    <a:lnTo>
                      <a:pt x="127" y="794"/>
                    </a:lnTo>
                    <a:lnTo>
                      <a:pt x="127" y="789"/>
                    </a:lnTo>
                    <a:lnTo>
                      <a:pt x="127" y="783"/>
                    </a:lnTo>
                    <a:lnTo>
                      <a:pt x="127" y="777"/>
                    </a:lnTo>
                    <a:lnTo>
                      <a:pt x="133" y="777"/>
                    </a:lnTo>
                    <a:lnTo>
                      <a:pt x="133" y="771"/>
                    </a:lnTo>
                    <a:lnTo>
                      <a:pt x="139" y="771"/>
                    </a:lnTo>
                    <a:lnTo>
                      <a:pt x="139" y="765"/>
                    </a:lnTo>
                    <a:lnTo>
                      <a:pt x="144" y="765"/>
                    </a:lnTo>
                    <a:lnTo>
                      <a:pt x="144" y="771"/>
                    </a:lnTo>
                    <a:lnTo>
                      <a:pt x="144" y="765"/>
                    </a:lnTo>
                    <a:lnTo>
                      <a:pt x="150" y="765"/>
                    </a:lnTo>
                    <a:lnTo>
                      <a:pt x="150" y="760"/>
                    </a:lnTo>
                    <a:lnTo>
                      <a:pt x="156" y="760"/>
                    </a:lnTo>
                    <a:lnTo>
                      <a:pt x="162" y="760"/>
                    </a:lnTo>
                    <a:lnTo>
                      <a:pt x="162" y="754"/>
                    </a:lnTo>
                    <a:lnTo>
                      <a:pt x="167" y="754"/>
                    </a:lnTo>
                    <a:lnTo>
                      <a:pt x="167" y="748"/>
                    </a:lnTo>
                    <a:lnTo>
                      <a:pt x="173" y="748"/>
                    </a:lnTo>
                    <a:lnTo>
                      <a:pt x="173" y="742"/>
                    </a:lnTo>
                    <a:lnTo>
                      <a:pt x="179" y="742"/>
                    </a:lnTo>
                    <a:lnTo>
                      <a:pt x="179" y="748"/>
                    </a:lnTo>
                    <a:lnTo>
                      <a:pt x="179" y="742"/>
                    </a:lnTo>
                    <a:lnTo>
                      <a:pt x="185" y="742"/>
                    </a:lnTo>
                    <a:lnTo>
                      <a:pt x="185" y="737"/>
                    </a:lnTo>
                    <a:lnTo>
                      <a:pt x="190" y="737"/>
                    </a:lnTo>
                    <a:lnTo>
                      <a:pt x="185" y="737"/>
                    </a:lnTo>
                    <a:lnTo>
                      <a:pt x="185" y="731"/>
                    </a:lnTo>
                    <a:lnTo>
                      <a:pt x="190" y="731"/>
                    </a:lnTo>
                    <a:lnTo>
                      <a:pt x="190" y="725"/>
                    </a:lnTo>
                    <a:lnTo>
                      <a:pt x="185" y="725"/>
                    </a:lnTo>
                    <a:lnTo>
                      <a:pt x="185" y="719"/>
                    </a:lnTo>
                    <a:lnTo>
                      <a:pt x="179" y="719"/>
                    </a:lnTo>
                    <a:lnTo>
                      <a:pt x="179" y="714"/>
                    </a:lnTo>
                    <a:lnTo>
                      <a:pt x="173" y="714"/>
                    </a:lnTo>
                    <a:lnTo>
                      <a:pt x="167" y="662"/>
                    </a:lnTo>
                    <a:lnTo>
                      <a:pt x="167" y="656"/>
                    </a:lnTo>
                    <a:lnTo>
                      <a:pt x="162" y="656"/>
                    </a:lnTo>
                    <a:lnTo>
                      <a:pt x="162" y="650"/>
                    </a:lnTo>
                    <a:lnTo>
                      <a:pt x="156" y="650"/>
                    </a:lnTo>
                    <a:lnTo>
                      <a:pt x="156" y="645"/>
                    </a:lnTo>
                    <a:lnTo>
                      <a:pt x="156" y="650"/>
                    </a:lnTo>
                    <a:lnTo>
                      <a:pt x="156" y="645"/>
                    </a:lnTo>
                    <a:lnTo>
                      <a:pt x="156" y="639"/>
                    </a:lnTo>
                    <a:lnTo>
                      <a:pt x="150" y="639"/>
                    </a:lnTo>
                    <a:lnTo>
                      <a:pt x="144" y="639"/>
                    </a:lnTo>
                    <a:lnTo>
                      <a:pt x="139" y="633"/>
                    </a:lnTo>
                    <a:lnTo>
                      <a:pt x="139" y="627"/>
                    </a:lnTo>
                    <a:lnTo>
                      <a:pt x="144" y="627"/>
                    </a:lnTo>
                    <a:lnTo>
                      <a:pt x="144" y="622"/>
                    </a:lnTo>
                    <a:lnTo>
                      <a:pt x="139" y="622"/>
                    </a:lnTo>
                    <a:lnTo>
                      <a:pt x="139" y="616"/>
                    </a:lnTo>
                    <a:lnTo>
                      <a:pt x="133" y="616"/>
                    </a:lnTo>
                    <a:lnTo>
                      <a:pt x="133" y="622"/>
                    </a:lnTo>
                    <a:lnTo>
                      <a:pt x="133" y="616"/>
                    </a:lnTo>
                    <a:lnTo>
                      <a:pt x="133" y="610"/>
                    </a:lnTo>
                    <a:lnTo>
                      <a:pt x="127" y="610"/>
                    </a:lnTo>
                    <a:lnTo>
                      <a:pt x="127" y="604"/>
                    </a:lnTo>
                    <a:lnTo>
                      <a:pt x="127" y="599"/>
                    </a:lnTo>
                    <a:lnTo>
                      <a:pt x="127" y="593"/>
                    </a:lnTo>
                    <a:lnTo>
                      <a:pt x="127" y="587"/>
                    </a:lnTo>
                    <a:lnTo>
                      <a:pt x="133" y="587"/>
                    </a:lnTo>
                    <a:lnTo>
                      <a:pt x="127" y="587"/>
                    </a:lnTo>
                    <a:lnTo>
                      <a:pt x="127" y="581"/>
                    </a:lnTo>
                    <a:lnTo>
                      <a:pt x="127" y="576"/>
                    </a:lnTo>
                    <a:lnTo>
                      <a:pt x="127" y="570"/>
                    </a:lnTo>
                    <a:lnTo>
                      <a:pt x="121" y="570"/>
                    </a:lnTo>
                    <a:lnTo>
                      <a:pt x="116" y="570"/>
                    </a:lnTo>
                    <a:lnTo>
                      <a:pt x="116" y="564"/>
                    </a:lnTo>
                    <a:lnTo>
                      <a:pt x="121" y="564"/>
                    </a:lnTo>
                    <a:lnTo>
                      <a:pt x="121" y="558"/>
                    </a:lnTo>
                    <a:lnTo>
                      <a:pt x="121" y="553"/>
                    </a:lnTo>
                    <a:lnTo>
                      <a:pt x="116" y="553"/>
                    </a:lnTo>
                    <a:lnTo>
                      <a:pt x="110" y="553"/>
                    </a:lnTo>
                    <a:lnTo>
                      <a:pt x="110" y="547"/>
                    </a:lnTo>
                    <a:lnTo>
                      <a:pt x="116" y="547"/>
                    </a:lnTo>
                    <a:lnTo>
                      <a:pt x="121" y="547"/>
                    </a:lnTo>
                    <a:lnTo>
                      <a:pt x="121" y="541"/>
                    </a:lnTo>
                    <a:lnTo>
                      <a:pt x="127" y="541"/>
                    </a:lnTo>
                    <a:lnTo>
                      <a:pt x="127" y="535"/>
                    </a:lnTo>
                    <a:lnTo>
                      <a:pt x="127" y="530"/>
                    </a:lnTo>
                    <a:lnTo>
                      <a:pt x="127" y="535"/>
                    </a:lnTo>
                    <a:lnTo>
                      <a:pt x="133" y="535"/>
                    </a:lnTo>
                    <a:lnTo>
                      <a:pt x="133" y="530"/>
                    </a:lnTo>
                    <a:lnTo>
                      <a:pt x="139" y="530"/>
                    </a:lnTo>
                    <a:lnTo>
                      <a:pt x="133" y="530"/>
                    </a:lnTo>
                    <a:lnTo>
                      <a:pt x="133" y="524"/>
                    </a:lnTo>
                    <a:lnTo>
                      <a:pt x="127" y="524"/>
                    </a:lnTo>
                    <a:lnTo>
                      <a:pt x="127" y="518"/>
                    </a:lnTo>
                    <a:lnTo>
                      <a:pt x="127" y="512"/>
                    </a:lnTo>
                    <a:lnTo>
                      <a:pt x="133" y="512"/>
                    </a:lnTo>
                    <a:lnTo>
                      <a:pt x="133" y="507"/>
                    </a:lnTo>
                    <a:lnTo>
                      <a:pt x="139" y="507"/>
                    </a:lnTo>
                    <a:lnTo>
                      <a:pt x="139" y="512"/>
                    </a:lnTo>
                    <a:lnTo>
                      <a:pt x="144" y="512"/>
                    </a:lnTo>
                    <a:lnTo>
                      <a:pt x="144" y="518"/>
                    </a:lnTo>
                    <a:lnTo>
                      <a:pt x="150" y="518"/>
                    </a:lnTo>
                    <a:lnTo>
                      <a:pt x="156" y="518"/>
                    </a:lnTo>
                    <a:lnTo>
                      <a:pt x="162" y="518"/>
                    </a:lnTo>
                    <a:lnTo>
                      <a:pt x="167" y="518"/>
                    </a:lnTo>
                    <a:lnTo>
                      <a:pt x="173" y="518"/>
                    </a:lnTo>
                    <a:lnTo>
                      <a:pt x="173" y="512"/>
                    </a:lnTo>
                    <a:lnTo>
                      <a:pt x="179" y="512"/>
                    </a:lnTo>
                    <a:lnTo>
                      <a:pt x="179" y="507"/>
                    </a:lnTo>
                    <a:lnTo>
                      <a:pt x="173" y="507"/>
                    </a:lnTo>
                    <a:lnTo>
                      <a:pt x="173" y="501"/>
                    </a:lnTo>
                    <a:lnTo>
                      <a:pt x="173" y="495"/>
                    </a:lnTo>
                    <a:lnTo>
                      <a:pt x="173" y="501"/>
                    </a:lnTo>
                    <a:lnTo>
                      <a:pt x="179" y="501"/>
                    </a:lnTo>
                    <a:lnTo>
                      <a:pt x="179" y="507"/>
                    </a:lnTo>
                    <a:lnTo>
                      <a:pt x="185" y="507"/>
                    </a:lnTo>
                    <a:lnTo>
                      <a:pt x="185" y="512"/>
                    </a:lnTo>
                    <a:lnTo>
                      <a:pt x="185" y="518"/>
                    </a:lnTo>
                    <a:lnTo>
                      <a:pt x="190" y="518"/>
                    </a:lnTo>
                    <a:lnTo>
                      <a:pt x="190" y="524"/>
                    </a:lnTo>
                    <a:lnTo>
                      <a:pt x="190" y="530"/>
                    </a:lnTo>
                    <a:lnTo>
                      <a:pt x="185" y="530"/>
                    </a:lnTo>
                    <a:lnTo>
                      <a:pt x="185" y="535"/>
                    </a:lnTo>
                    <a:lnTo>
                      <a:pt x="185" y="541"/>
                    </a:lnTo>
                    <a:lnTo>
                      <a:pt x="190" y="541"/>
                    </a:lnTo>
                    <a:lnTo>
                      <a:pt x="190" y="547"/>
                    </a:lnTo>
                    <a:lnTo>
                      <a:pt x="196" y="547"/>
                    </a:lnTo>
                    <a:lnTo>
                      <a:pt x="196" y="553"/>
                    </a:lnTo>
                    <a:lnTo>
                      <a:pt x="196" y="558"/>
                    </a:lnTo>
                    <a:lnTo>
                      <a:pt x="196" y="553"/>
                    </a:lnTo>
                    <a:lnTo>
                      <a:pt x="202" y="553"/>
                    </a:lnTo>
                    <a:lnTo>
                      <a:pt x="202" y="547"/>
                    </a:lnTo>
                    <a:lnTo>
                      <a:pt x="208" y="547"/>
                    </a:lnTo>
                    <a:lnTo>
                      <a:pt x="208" y="541"/>
                    </a:lnTo>
                    <a:lnTo>
                      <a:pt x="202" y="547"/>
                    </a:lnTo>
                    <a:lnTo>
                      <a:pt x="196" y="541"/>
                    </a:lnTo>
                    <a:lnTo>
                      <a:pt x="196" y="535"/>
                    </a:lnTo>
                    <a:lnTo>
                      <a:pt x="190" y="535"/>
                    </a:lnTo>
                    <a:lnTo>
                      <a:pt x="190" y="530"/>
                    </a:lnTo>
                    <a:lnTo>
                      <a:pt x="196" y="530"/>
                    </a:lnTo>
                    <a:lnTo>
                      <a:pt x="202" y="530"/>
                    </a:lnTo>
                    <a:lnTo>
                      <a:pt x="202" y="524"/>
                    </a:lnTo>
                    <a:lnTo>
                      <a:pt x="208" y="524"/>
                    </a:lnTo>
                    <a:lnTo>
                      <a:pt x="213" y="524"/>
                    </a:lnTo>
                    <a:lnTo>
                      <a:pt x="219" y="524"/>
                    </a:lnTo>
                    <a:lnTo>
                      <a:pt x="225" y="524"/>
                    </a:lnTo>
                    <a:lnTo>
                      <a:pt x="225" y="518"/>
                    </a:lnTo>
                    <a:lnTo>
                      <a:pt x="231" y="518"/>
                    </a:lnTo>
                    <a:lnTo>
                      <a:pt x="231" y="512"/>
                    </a:lnTo>
                    <a:lnTo>
                      <a:pt x="236" y="512"/>
                    </a:lnTo>
                    <a:lnTo>
                      <a:pt x="236" y="507"/>
                    </a:lnTo>
                    <a:lnTo>
                      <a:pt x="242" y="507"/>
                    </a:lnTo>
                    <a:lnTo>
                      <a:pt x="242" y="512"/>
                    </a:lnTo>
                    <a:lnTo>
                      <a:pt x="242" y="507"/>
                    </a:lnTo>
                    <a:lnTo>
                      <a:pt x="242" y="512"/>
                    </a:lnTo>
                    <a:lnTo>
                      <a:pt x="248" y="507"/>
                    </a:lnTo>
                    <a:lnTo>
                      <a:pt x="248" y="512"/>
                    </a:lnTo>
                    <a:lnTo>
                      <a:pt x="248" y="507"/>
                    </a:lnTo>
                    <a:lnTo>
                      <a:pt x="254" y="512"/>
                    </a:lnTo>
                    <a:lnTo>
                      <a:pt x="259" y="512"/>
                    </a:lnTo>
                    <a:lnTo>
                      <a:pt x="265" y="507"/>
                    </a:lnTo>
                    <a:lnTo>
                      <a:pt x="265" y="512"/>
                    </a:lnTo>
                    <a:lnTo>
                      <a:pt x="271" y="512"/>
                    </a:lnTo>
                    <a:lnTo>
                      <a:pt x="277" y="512"/>
                    </a:lnTo>
                    <a:lnTo>
                      <a:pt x="282" y="512"/>
                    </a:lnTo>
                    <a:lnTo>
                      <a:pt x="288" y="512"/>
                    </a:lnTo>
                    <a:lnTo>
                      <a:pt x="294" y="512"/>
                    </a:lnTo>
                    <a:lnTo>
                      <a:pt x="300" y="512"/>
                    </a:lnTo>
                    <a:lnTo>
                      <a:pt x="305" y="512"/>
                    </a:lnTo>
                    <a:lnTo>
                      <a:pt x="311" y="512"/>
                    </a:lnTo>
                    <a:lnTo>
                      <a:pt x="317" y="512"/>
                    </a:lnTo>
                    <a:lnTo>
                      <a:pt x="323" y="512"/>
                    </a:lnTo>
                    <a:lnTo>
                      <a:pt x="323" y="518"/>
                    </a:lnTo>
                    <a:lnTo>
                      <a:pt x="323" y="512"/>
                    </a:lnTo>
                    <a:lnTo>
                      <a:pt x="323" y="518"/>
                    </a:lnTo>
                    <a:lnTo>
                      <a:pt x="323" y="524"/>
                    </a:lnTo>
                    <a:lnTo>
                      <a:pt x="323" y="518"/>
                    </a:lnTo>
                    <a:lnTo>
                      <a:pt x="317" y="518"/>
                    </a:lnTo>
                    <a:lnTo>
                      <a:pt x="317" y="524"/>
                    </a:lnTo>
                    <a:lnTo>
                      <a:pt x="311" y="524"/>
                    </a:lnTo>
                    <a:lnTo>
                      <a:pt x="311" y="530"/>
                    </a:lnTo>
                    <a:lnTo>
                      <a:pt x="317" y="530"/>
                    </a:lnTo>
                    <a:lnTo>
                      <a:pt x="311" y="530"/>
                    </a:lnTo>
                    <a:lnTo>
                      <a:pt x="317" y="530"/>
                    </a:lnTo>
                    <a:lnTo>
                      <a:pt x="311" y="530"/>
                    </a:lnTo>
                    <a:lnTo>
                      <a:pt x="311" y="535"/>
                    </a:lnTo>
                    <a:lnTo>
                      <a:pt x="317" y="535"/>
                    </a:lnTo>
                    <a:lnTo>
                      <a:pt x="317" y="541"/>
                    </a:lnTo>
                    <a:lnTo>
                      <a:pt x="323" y="541"/>
                    </a:lnTo>
                    <a:lnTo>
                      <a:pt x="323" y="547"/>
                    </a:lnTo>
                    <a:lnTo>
                      <a:pt x="328" y="547"/>
                    </a:lnTo>
                    <a:lnTo>
                      <a:pt x="334" y="547"/>
                    </a:lnTo>
                    <a:lnTo>
                      <a:pt x="340" y="547"/>
                    </a:lnTo>
                    <a:lnTo>
                      <a:pt x="346" y="547"/>
                    </a:lnTo>
                    <a:lnTo>
                      <a:pt x="346" y="553"/>
                    </a:lnTo>
                    <a:lnTo>
                      <a:pt x="351" y="553"/>
                    </a:lnTo>
                    <a:lnTo>
                      <a:pt x="357" y="553"/>
                    </a:lnTo>
                    <a:lnTo>
                      <a:pt x="363" y="553"/>
                    </a:lnTo>
                    <a:lnTo>
                      <a:pt x="369" y="553"/>
                    </a:lnTo>
                    <a:lnTo>
                      <a:pt x="374" y="553"/>
                    </a:lnTo>
                    <a:lnTo>
                      <a:pt x="380" y="553"/>
                    </a:lnTo>
                    <a:lnTo>
                      <a:pt x="386" y="553"/>
                    </a:lnTo>
                    <a:lnTo>
                      <a:pt x="392" y="547"/>
                    </a:lnTo>
                    <a:lnTo>
                      <a:pt x="398" y="547"/>
                    </a:lnTo>
                    <a:lnTo>
                      <a:pt x="403" y="547"/>
                    </a:lnTo>
                    <a:lnTo>
                      <a:pt x="409" y="547"/>
                    </a:lnTo>
                    <a:lnTo>
                      <a:pt x="409" y="541"/>
                    </a:lnTo>
                    <a:lnTo>
                      <a:pt x="415" y="541"/>
                    </a:lnTo>
                    <a:lnTo>
                      <a:pt x="415" y="547"/>
                    </a:lnTo>
                    <a:lnTo>
                      <a:pt x="415" y="541"/>
                    </a:lnTo>
                    <a:lnTo>
                      <a:pt x="421" y="541"/>
                    </a:lnTo>
                    <a:lnTo>
                      <a:pt x="421" y="547"/>
                    </a:lnTo>
                    <a:lnTo>
                      <a:pt x="426" y="547"/>
                    </a:lnTo>
                    <a:lnTo>
                      <a:pt x="426" y="541"/>
                    </a:lnTo>
                    <a:lnTo>
                      <a:pt x="421" y="541"/>
                    </a:lnTo>
                    <a:lnTo>
                      <a:pt x="426" y="541"/>
                    </a:lnTo>
                    <a:lnTo>
                      <a:pt x="421" y="541"/>
                    </a:lnTo>
                    <a:lnTo>
                      <a:pt x="421" y="535"/>
                    </a:lnTo>
                    <a:lnTo>
                      <a:pt x="426" y="541"/>
                    </a:lnTo>
                    <a:lnTo>
                      <a:pt x="432" y="541"/>
                    </a:lnTo>
                    <a:lnTo>
                      <a:pt x="438" y="541"/>
                    </a:lnTo>
                    <a:lnTo>
                      <a:pt x="444" y="535"/>
                    </a:lnTo>
                    <a:lnTo>
                      <a:pt x="438" y="535"/>
                    </a:lnTo>
                    <a:lnTo>
                      <a:pt x="444" y="535"/>
                    </a:lnTo>
                    <a:lnTo>
                      <a:pt x="438" y="530"/>
                    </a:lnTo>
                    <a:lnTo>
                      <a:pt x="438" y="524"/>
                    </a:lnTo>
                    <a:lnTo>
                      <a:pt x="444" y="524"/>
                    </a:lnTo>
                    <a:lnTo>
                      <a:pt x="444" y="530"/>
                    </a:lnTo>
                    <a:lnTo>
                      <a:pt x="444" y="524"/>
                    </a:lnTo>
                    <a:lnTo>
                      <a:pt x="449" y="524"/>
                    </a:lnTo>
                    <a:lnTo>
                      <a:pt x="444" y="524"/>
                    </a:lnTo>
                    <a:lnTo>
                      <a:pt x="444" y="518"/>
                    </a:lnTo>
                    <a:lnTo>
                      <a:pt x="438" y="518"/>
                    </a:lnTo>
                    <a:lnTo>
                      <a:pt x="444" y="518"/>
                    </a:lnTo>
                    <a:lnTo>
                      <a:pt x="444" y="512"/>
                    </a:lnTo>
                    <a:lnTo>
                      <a:pt x="444" y="518"/>
                    </a:lnTo>
                    <a:lnTo>
                      <a:pt x="444" y="512"/>
                    </a:lnTo>
                    <a:lnTo>
                      <a:pt x="438" y="512"/>
                    </a:lnTo>
                    <a:lnTo>
                      <a:pt x="438" y="507"/>
                    </a:lnTo>
                    <a:lnTo>
                      <a:pt x="438" y="512"/>
                    </a:lnTo>
                    <a:lnTo>
                      <a:pt x="438" y="507"/>
                    </a:lnTo>
                    <a:lnTo>
                      <a:pt x="432" y="507"/>
                    </a:lnTo>
                    <a:lnTo>
                      <a:pt x="432" y="501"/>
                    </a:lnTo>
                    <a:lnTo>
                      <a:pt x="438" y="501"/>
                    </a:lnTo>
                    <a:lnTo>
                      <a:pt x="432" y="501"/>
                    </a:lnTo>
                    <a:lnTo>
                      <a:pt x="432" y="495"/>
                    </a:lnTo>
                    <a:lnTo>
                      <a:pt x="432" y="501"/>
                    </a:lnTo>
                    <a:lnTo>
                      <a:pt x="438" y="501"/>
                    </a:lnTo>
                    <a:lnTo>
                      <a:pt x="432" y="501"/>
                    </a:lnTo>
                    <a:lnTo>
                      <a:pt x="432" y="495"/>
                    </a:lnTo>
                    <a:lnTo>
                      <a:pt x="432" y="489"/>
                    </a:lnTo>
                    <a:lnTo>
                      <a:pt x="426" y="489"/>
                    </a:lnTo>
                    <a:lnTo>
                      <a:pt x="432" y="489"/>
                    </a:lnTo>
                    <a:lnTo>
                      <a:pt x="432" y="483"/>
                    </a:lnTo>
                    <a:lnTo>
                      <a:pt x="426" y="483"/>
                    </a:lnTo>
                    <a:lnTo>
                      <a:pt x="432" y="483"/>
                    </a:lnTo>
                    <a:lnTo>
                      <a:pt x="432" y="489"/>
                    </a:lnTo>
                    <a:lnTo>
                      <a:pt x="432" y="483"/>
                    </a:lnTo>
                    <a:lnTo>
                      <a:pt x="426" y="478"/>
                    </a:lnTo>
                    <a:lnTo>
                      <a:pt x="432" y="478"/>
                    </a:lnTo>
                    <a:lnTo>
                      <a:pt x="432" y="483"/>
                    </a:lnTo>
                    <a:lnTo>
                      <a:pt x="432" y="478"/>
                    </a:lnTo>
                    <a:lnTo>
                      <a:pt x="432" y="483"/>
                    </a:lnTo>
                    <a:lnTo>
                      <a:pt x="432" y="478"/>
                    </a:lnTo>
                    <a:lnTo>
                      <a:pt x="438" y="478"/>
                    </a:lnTo>
                    <a:lnTo>
                      <a:pt x="438" y="483"/>
                    </a:lnTo>
                    <a:lnTo>
                      <a:pt x="438" y="478"/>
                    </a:lnTo>
                    <a:lnTo>
                      <a:pt x="444" y="483"/>
                    </a:lnTo>
                    <a:lnTo>
                      <a:pt x="444" y="478"/>
                    </a:lnTo>
                    <a:lnTo>
                      <a:pt x="438" y="478"/>
                    </a:lnTo>
                    <a:lnTo>
                      <a:pt x="444" y="478"/>
                    </a:lnTo>
                    <a:lnTo>
                      <a:pt x="444" y="472"/>
                    </a:lnTo>
                    <a:lnTo>
                      <a:pt x="444" y="466"/>
                    </a:lnTo>
                    <a:lnTo>
                      <a:pt x="444" y="472"/>
                    </a:lnTo>
                    <a:lnTo>
                      <a:pt x="449" y="472"/>
                    </a:lnTo>
                    <a:lnTo>
                      <a:pt x="449" y="466"/>
                    </a:lnTo>
                    <a:lnTo>
                      <a:pt x="444" y="466"/>
                    </a:lnTo>
                    <a:lnTo>
                      <a:pt x="449" y="466"/>
                    </a:lnTo>
                    <a:lnTo>
                      <a:pt x="449" y="460"/>
                    </a:lnTo>
                    <a:lnTo>
                      <a:pt x="449" y="466"/>
                    </a:lnTo>
                    <a:lnTo>
                      <a:pt x="449" y="460"/>
                    </a:lnTo>
                    <a:lnTo>
                      <a:pt x="449" y="466"/>
                    </a:lnTo>
                    <a:lnTo>
                      <a:pt x="455" y="466"/>
                    </a:lnTo>
                    <a:lnTo>
                      <a:pt x="455" y="460"/>
                    </a:lnTo>
                    <a:lnTo>
                      <a:pt x="455" y="466"/>
                    </a:lnTo>
                    <a:lnTo>
                      <a:pt x="461" y="466"/>
                    </a:lnTo>
                    <a:lnTo>
                      <a:pt x="455" y="466"/>
                    </a:lnTo>
                    <a:lnTo>
                      <a:pt x="461" y="466"/>
                    </a:lnTo>
                    <a:lnTo>
                      <a:pt x="455" y="466"/>
                    </a:lnTo>
                    <a:lnTo>
                      <a:pt x="461" y="466"/>
                    </a:lnTo>
                    <a:lnTo>
                      <a:pt x="461" y="472"/>
                    </a:lnTo>
                    <a:lnTo>
                      <a:pt x="461" y="466"/>
                    </a:lnTo>
                    <a:lnTo>
                      <a:pt x="467" y="466"/>
                    </a:lnTo>
                    <a:lnTo>
                      <a:pt x="461" y="466"/>
                    </a:lnTo>
                    <a:lnTo>
                      <a:pt x="467" y="472"/>
                    </a:lnTo>
                    <a:lnTo>
                      <a:pt x="467" y="466"/>
                    </a:lnTo>
                    <a:lnTo>
                      <a:pt x="467" y="472"/>
                    </a:lnTo>
                    <a:lnTo>
                      <a:pt x="467" y="466"/>
                    </a:lnTo>
                    <a:lnTo>
                      <a:pt x="472" y="466"/>
                    </a:lnTo>
                    <a:lnTo>
                      <a:pt x="467" y="466"/>
                    </a:lnTo>
                    <a:lnTo>
                      <a:pt x="467" y="472"/>
                    </a:lnTo>
                    <a:lnTo>
                      <a:pt x="472" y="472"/>
                    </a:lnTo>
                    <a:lnTo>
                      <a:pt x="472" y="478"/>
                    </a:lnTo>
                    <a:lnTo>
                      <a:pt x="472" y="472"/>
                    </a:lnTo>
                    <a:lnTo>
                      <a:pt x="472" y="478"/>
                    </a:lnTo>
                    <a:lnTo>
                      <a:pt x="478" y="478"/>
                    </a:lnTo>
                    <a:lnTo>
                      <a:pt x="472" y="478"/>
                    </a:lnTo>
                    <a:lnTo>
                      <a:pt x="478" y="478"/>
                    </a:lnTo>
                    <a:lnTo>
                      <a:pt x="478" y="472"/>
                    </a:lnTo>
                    <a:lnTo>
                      <a:pt x="478" y="478"/>
                    </a:lnTo>
                    <a:lnTo>
                      <a:pt x="478" y="472"/>
                    </a:lnTo>
                    <a:lnTo>
                      <a:pt x="478" y="478"/>
                    </a:lnTo>
                    <a:lnTo>
                      <a:pt x="484" y="478"/>
                    </a:lnTo>
                    <a:lnTo>
                      <a:pt x="484" y="483"/>
                    </a:lnTo>
                    <a:lnTo>
                      <a:pt x="490" y="478"/>
                    </a:lnTo>
                    <a:lnTo>
                      <a:pt x="490" y="483"/>
                    </a:lnTo>
                    <a:lnTo>
                      <a:pt x="490" y="478"/>
                    </a:lnTo>
                    <a:lnTo>
                      <a:pt x="490" y="483"/>
                    </a:lnTo>
                    <a:lnTo>
                      <a:pt x="490" y="478"/>
                    </a:lnTo>
                    <a:lnTo>
                      <a:pt x="490" y="483"/>
                    </a:lnTo>
                    <a:lnTo>
                      <a:pt x="490" y="478"/>
                    </a:lnTo>
                    <a:lnTo>
                      <a:pt x="490" y="483"/>
                    </a:lnTo>
                    <a:lnTo>
                      <a:pt x="490" y="478"/>
                    </a:lnTo>
                    <a:lnTo>
                      <a:pt x="495" y="478"/>
                    </a:lnTo>
                    <a:lnTo>
                      <a:pt x="490" y="478"/>
                    </a:lnTo>
                    <a:lnTo>
                      <a:pt x="490" y="472"/>
                    </a:lnTo>
                    <a:lnTo>
                      <a:pt x="490" y="478"/>
                    </a:lnTo>
                    <a:lnTo>
                      <a:pt x="495" y="478"/>
                    </a:lnTo>
                    <a:lnTo>
                      <a:pt x="490" y="478"/>
                    </a:lnTo>
                    <a:lnTo>
                      <a:pt x="495" y="478"/>
                    </a:lnTo>
                    <a:lnTo>
                      <a:pt x="495" y="472"/>
                    </a:lnTo>
                    <a:lnTo>
                      <a:pt x="495" y="478"/>
                    </a:lnTo>
                    <a:lnTo>
                      <a:pt x="495" y="472"/>
                    </a:lnTo>
                    <a:lnTo>
                      <a:pt x="501" y="472"/>
                    </a:lnTo>
                    <a:lnTo>
                      <a:pt x="501" y="478"/>
                    </a:lnTo>
                    <a:lnTo>
                      <a:pt x="501" y="472"/>
                    </a:lnTo>
                    <a:lnTo>
                      <a:pt x="501" y="478"/>
                    </a:lnTo>
                    <a:lnTo>
                      <a:pt x="507" y="478"/>
                    </a:lnTo>
                    <a:lnTo>
                      <a:pt x="501" y="483"/>
                    </a:lnTo>
                    <a:lnTo>
                      <a:pt x="507" y="483"/>
                    </a:lnTo>
                    <a:lnTo>
                      <a:pt x="513" y="483"/>
                    </a:lnTo>
                    <a:lnTo>
                      <a:pt x="513" y="478"/>
                    </a:lnTo>
                    <a:lnTo>
                      <a:pt x="513" y="472"/>
                    </a:lnTo>
                    <a:lnTo>
                      <a:pt x="513" y="478"/>
                    </a:lnTo>
                    <a:lnTo>
                      <a:pt x="518" y="478"/>
                    </a:lnTo>
                    <a:lnTo>
                      <a:pt x="518" y="472"/>
                    </a:lnTo>
                    <a:lnTo>
                      <a:pt x="518" y="466"/>
                    </a:lnTo>
                    <a:lnTo>
                      <a:pt x="524" y="466"/>
                    </a:lnTo>
                    <a:lnTo>
                      <a:pt x="530" y="466"/>
                    </a:lnTo>
                    <a:lnTo>
                      <a:pt x="530" y="472"/>
                    </a:lnTo>
                    <a:lnTo>
                      <a:pt x="530" y="466"/>
                    </a:lnTo>
                    <a:lnTo>
                      <a:pt x="530" y="472"/>
                    </a:lnTo>
                    <a:lnTo>
                      <a:pt x="530" y="466"/>
                    </a:lnTo>
                    <a:lnTo>
                      <a:pt x="536" y="466"/>
                    </a:lnTo>
                    <a:lnTo>
                      <a:pt x="541" y="466"/>
                    </a:lnTo>
                    <a:lnTo>
                      <a:pt x="536" y="466"/>
                    </a:lnTo>
                    <a:lnTo>
                      <a:pt x="536" y="472"/>
                    </a:lnTo>
                    <a:lnTo>
                      <a:pt x="541" y="472"/>
                    </a:lnTo>
                    <a:lnTo>
                      <a:pt x="541" y="466"/>
                    </a:lnTo>
                    <a:lnTo>
                      <a:pt x="547" y="466"/>
                    </a:lnTo>
                    <a:lnTo>
                      <a:pt x="541" y="472"/>
                    </a:lnTo>
                    <a:lnTo>
                      <a:pt x="547" y="472"/>
                    </a:lnTo>
                    <a:lnTo>
                      <a:pt x="541" y="472"/>
                    </a:lnTo>
                    <a:lnTo>
                      <a:pt x="541" y="478"/>
                    </a:lnTo>
                    <a:lnTo>
                      <a:pt x="547" y="478"/>
                    </a:lnTo>
                    <a:lnTo>
                      <a:pt x="547" y="472"/>
                    </a:lnTo>
                    <a:lnTo>
                      <a:pt x="553" y="472"/>
                    </a:lnTo>
                    <a:lnTo>
                      <a:pt x="559" y="472"/>
                    </a:lnTo>
                    <a:lnTo>
                      <a:pt x="559" y="478"/>
                    </a:lnTo>
                    <a:lnTo>
                      <a:pt x="553" y="478"/>
                    </a:lnTo>
                    <a:lnTo>
                      <a:pt x="553" y="483"/>
                    </a:lnTo>
                    <a:lnTo>
                      <a:pt x="553" y="478"/>
                    </a:lnTo>
                    <a:lnTo>
                      <a:pt x="559" y="478"/>
                    </a:lnTo>
                    <a:lnTo>
                      <a:pt x="559" y="483"/>
                    </a:lnTo>
                    <a:lnTo>
                      <a:pt x="559" y="478"/>
                    </a:lnTo>
                    <a:lnTo>
                      <a:pt x="564" y="478"/>
                    </a:lnTo>
                    <a:lnTo>
                      <a:pt x="570" y="478"/>
                    </a:lnTo>
                    <a:lnTo>
                      <a:pt x="564" y="478"/>
                    </a:lnTo>
                    <a:lnTo>
                      <a:pt x="570" y="478"/>
                    </a:lnTo>
                    <a:lnTo>
                      <a:pt x="570" y="483"/>
                    </a:lnTo>
                    <a:lnTo>
                      <a:pt x="564" y="483"/>
                    </a:lnTo>
                    <a:lnTo>
                      <a:pt x="570" y="483"/>
                    </a:lnTo>
                    <a:lnTo>
                      <a:pt x="570" y="489"/>
                    </a:lnTo>
                    <a:lnTo>
                      <a:pt x="564" y="489"/>
                    </a:lnTo>
                    <a:lnTo>
                      <a:pt x="570" y="489"/>
                    </a:lnTo>
                    <a:lnTo>
                      <a:pt x="570" y="483"/>
                    </a:lnTo>
                    <a:lnTo>
                      <a:pt x="570" y="489"/>
                    </a:lnTo>
                    <a:lnTo>
                      <a:pt x="576" y="489"/>
                    </a:lnTo>
                    <a:lnTo>
                      <a:pt x="576" y="483"/>
                    </a:lnTo>
                    <a:lnTo>
                      <a:pt x="576" y="489"/>
                    </a:lnTo>
                    <a:lnTo>
                      <a:pt x="582" y="489"/>
                    </a:lnTo>
                    <a:lnTo>
                      <a:pt x="582" y="495"/>
                    </a:lnTo>
                    <a:lnTo>
                      <a:pt x="582" y="489"/>
                    </a:lnTo>
                    <a:lnTo>
                      <a:pt x="587" y="489"/>
                    </a:lnTo>
                    <a:lnTo>
                      <a:pt x="587" y="495"/>
                    </a:lnTo>
                    <a:lnTo>
                      <a:pt x="587" y="489"/>
                    </a:lnTo>
                    <a:lnTo>
                      <a:pt x="587" y="495"/>
                    </a:lnTo>
                    <a:lnTo>
                      <a:pt x="587" y="489"/>
                    </a:lnTo>
                    <a:lnTo>
                      <a:pt x="587" y="495"/>
                    </a:lnTo>
                    <a:lnTo>
                      <a:pt x="593" y="495"/>
                    </a:lnTo>
                    <a:lnTo>
                      <a:pt x="587" y="495"/>
                    </a:lnTo>
                    <a:lnTo>
                      <a:pt x="593" y="495"/>
                    </a:lnTo>
                    <a:lnTo>
                      <a:pt x="587" y="495"/>
                    </a:lnTo>
                    <a:lnTo>
                      <a:pt x="587" y="501"/>
                    </a:lnTo>
                    <a:lnTo>
                      <a:pt x="582" y="501"/>
                    </a:lnTo>
                    <a:lnTo>
                      <a:pt x="582" y="495"/>
                    </a:lnTo>
                    <a:lnTo>
                      <a:pt x="582" y="501"/>
                    </a:lnTo>
                    <a:lnTo>
                      <a:pt x="587" y="501"/>
                    </a:lnTo>
                    <a:lnTo>
                      <a:pt x="587" y="507"/>
                    </a:lnTo>
                    <a:lnTo>
                      <a:pt x="593" y="507"/>
                    </a:lnTo>
                    <a:lnTo>
                      <a:pt x="587" y="507"/>
                    </a:lnTo>
                    <a:lnTo>
                      <a:pt x="587" y="512"/>
                    </a:lnTo>
                    <a:lnTo>
                      <a:pt x="593" y="512"/>
                    </a:lnTo>
                    <a:lnTo>
                      <a:pt x="587" y="512"/>
                    </a:lnTo>
                    <a:lnTo>
                      <a:pt x="593" y="512"/>
                    </a:lnTo>
                    <a:lnTo>
                      <a:pt x="587" y="518"/>
                    </a:lnTo>
                    <a:lnTo>
                      <a:pt x="593" y="518"/>
                    </a:lnTo>
                    <a:lnTo>
                      <a:pt x="587" y="518"/>
                    </a:lnTo>
                    <a:lnTo>
                      <a:pt x="593" y="518"/>
                    </a:lnTo>
                    <a:lnTo>
                      <a:pt x="599" y="518"/>
                    </a:lnTo>
                    <a:lnTo>
                      <a:pt x="599" y="524"/>
                    </a:lnTo>
                    <a:lnTo>
                      <a:pt x="593" y="524"/>
                    </a:lnTo>
                    <a:lnTo>
                      <a:pt x="587" y="524"/>
                    </a:lnTo>
                    <a:lnTo>
                      <a:pt x="587" y="530"/>
                    </a:lnTo>
                    <a:lnTo>
                      <a:pt x="593" y="530"/>
                    </a:lnTo>
                    <a:lnTo>
                      <a:pt x="587" y="530"/>
                    </a:lnTo>
                    <a:lnTo>
                      <a:pt x="582" y="530"/>
                    </a:lnTo>
                    <a:lnTo>
                      <a:pt x="582" y="535"/>
                    </a:lnTo>
                    <a:lnTo>
                      <a:pt x="587" y="535"/>
                    </a:lnTo>
                    <a:lnTo>
                      <a:pt x="582" y="535"/>
                    </a:lnTo>
                    <a:lnTo>
                      <a:pt x="587" y="535"/>
                    </a:lnTo>
                    <a:lnTo>
                      <a:pt x="582" y="535"/>
                    </a:lnTo>
                    <a:lnTo>
                      <a:pt x="587" y="535"/>
                    </a:lnTo>
                    <a:lnTo>
                      <a:pt x="582" y="541"/>
                    </a:lnTo>
                    <a:lnTo>
                      <a:pt x="587" y="541"/>
                    </a:lnTo>
                    <a:lnTo>
                      <a:pt x="587" y="535"/>
                    </a:lnTo>
                    <a:lnTo>
                      <a:pt x="587" y="541"/>
                    </a:lnTo>
                    <a:lnTo>
                      <a:pt x="593" y="541"/>
                    </a:lnTo>
                    <a:lnTo>
                      <a:pt x="593" y="535"/>
                    </a:lnTo>
                    <a:lnTo>
                      <a:pt x="593" y="541"/>
                    </a:lnTo>
                    <a:lnTo>
                      <a:pt x="599" y="541"/>
                    </a:lnTo>
                    <a:lnTo>
                      <a:pt x="599" y="535"/>
                    </a:lnTo>
                    <a:lnTo>
                      <a:pt x="599" y="541"/>
                    </a:lnTo>
                    <a:lnTo>
                      <a:pt x="605" y="541"/>
                    </a:lnTo>
                    <a:lnTo>
                      <a:pt x="599" y="541"/>
                    </a:lnTo>
                    <a:lnTo>
                      <a:pt x="605" y="541"/>
                    </a:lnTo>
                    <a:lnTo>
                      <a:pt x="605" y="547"/>
                    </a:lnTo>
                    <a:lnTo>
                      <a:pt x="605" y="553"/>
                    </a:lnTo>
                    <a:lnTo>
                      <a:pt x="610" y="553"/>
                    </a:lnTo>
                    <a:lnTo>
                      <a:pt x="605" y="553"/>
                    </a:lnTo>
                    <a:lnTo>
                      <a:pt x="605" y="558"/>
                    </a:lnTo>
                    <a:lnTo>
                      <a:pt x="610" y="558"/>
                    </a:lnTo>
                    <a:lnTo>
                      <a:pt x="610" y="553"/>
                    </a:lnTo>
                    <a:lnTo>
                      <a:pt x="610" y="558"/>
                    </a:lnTo>
                    <a:lnTo>
                      <a:pt x="605" y="558"/>
                    </a:lnTo>
                    <a:lnTo>
                      <a:pt x="610" y="558"/>
                    </a:lnTo>
                    <a:lnTo>
                      <a:pt x="605" y="558"/>
                    </a:lnTo>
                    <a:lnTo>
                      <a:pt x="605" y="564"/>
                    </a:lnTo>
                    <a:lnTo>
                      <a:pt x="610" y="564"/>
                    </a:lnTo>
                    <a:lnTo>
                      <a:pt x="610" y="558"/>
                    </a:lnTo>
                    <a:lnTo>
                      <a:pt x="610" y="564"/>
                    </a:lnTo>
                    <a:lnTo>
                      <a:pt x="610" y="570"/>
                    </a:lnTo>
                    <a:lnTo>
                      <a:pt x="610" y="564"/>
                    </a:lnTo>
                    <a:lnTo>
                      <a:pt x="605" y="564"/>
                    </a:lnTo>
                    <a:lnTo>
                      <a:pt x="610" y="564"/>
                    </a:lnTo>
                    <a:lnTo>
                      <a:pt x="610" y="570"/>
                    </a:lnTo>
                    <a:lnTo>
                      <a:pt x="605" y="570"/>
                    </a:lnTo>
                    <a:lnTo>
                      <a:pt x="610" y="570"/>
                    </a:lnTo>
                    <a:lnTo>
                      <a:pt x="605" y="570"/>
                    </a:lnTo>
                    <a:lnTo>
                      <a:pt x="605" y="576"/>
                    </a:lnTo>
                    <a:lnTo>
                      <a:pt x="599" y="576"/>
                    </a:lnTo>
                    <a:lnTo>
                      <a:pt x="599" y="570"/>
                    </a:lnTo>
                    <a:lnTo>
                      <a:pt x="599" y="576"/>
                    </a:lnTo>
                    <a:lnTo>
                      <a:pt x="593" y="576"/>
                    </a:lnTo>
                    <a:lnTo>
                      <a:pt x="593" y="581"/>
                    </a:lnTo>
                    <a:lnTo>
                      <a:pt x="599" y="581"/>
                    </a:lnTo>
                    <a:lnTo>
                      <a:pt x="599" y="587"/>
                    </a:lnTo>
                    <a:lnTo>
                      <a:pt x="593" y="587"/>
                    </a:lnTo>
                    <a:lnTo>
                      <a:pt x="593" y="581"/>
                    </a:lnTo>
                    <a:lnTo>
                      <a:pt x="587" y="581"/>
                    </a:lnTo>
                    <a:lnTo>
                      <a:pt x="587" y="587"/>
                    </a:lnTo>
                    <a:lnTo>
                      <a:pt x="593" y="587"/>
                    </a:lnTo>
                    <a:lnTo>
                      <a:pt x="593" y="593"/>
                    </a:lnTo>
                    <a:lnTo>
                      <a:pt x="599" y="593"/>
                    </a:lnTo>
                    <a:lnTo>
                      <a:pt x="599" y="599"/>
                    </a:lnTo>
                    <a:lnTo>
                      <a:pt x="605" y="599"/>
                    </a:lnTo>
                    <a:lnTo>
                      <a:pt x="610" y="599"/>
                    </a:lnTo>
                    <a:lnTo>
                      <a:pt x="610" y="593"/>
                    </a:lnTo>
                    <a:lnTo>
                      <a:pt x="616" y="593"/>
                    </a:lnTo>
                    <a:lnTo>
                      <a:pt x="610" y="593"/>
                    </a:lnTo>
                    <a:lnTo>
                      <a:pt x="610" y="587"/>
                    </a:lnTo>
                    <a:lnTo>
                      <a:pt x="610" y="581"/>
                    </a:lnTo>
                    <a:lnTo>
                      <a:pt x="605" y="581"/>
                    </a:lnTo>
                    <a:lnTo>
                      <a:pt x="605" y="576"/>
                    </a:lnTo>
                    <a:lnTo>
                      <a:pt x="605" y="581"/>
                    </a:lnTo>
                    <a:lnTo>
                      <a:pt x="610" y="581"/>
                    </a:lnTo>
                    <a:lnTo>
                      <a:pt x="610" y="587"/>
                    </a:lnTo>
                    <a:lnTo>
                      <a:pt x="616" y="587"/>
                    </a:lnTo>
                    <a:lnTo>
                      <a:pt x="616" y="593"/>
                    </a:lnTo>
                    <a:lnTo>
                      <a:pt x="622" y="593"/>
                    </a:lnTo>
                    <a:lnTo>
                      <a:pt x="622" y="599"/>
                    </a:lnTo>
                    <a:lnTo>
                      <a:pt x="616" y="599"/>
                    </a:lnTo>
                    <a:lnTo>
                      <a:pt x="610" y="599"/>
                    </a:lnTo>
                    <a:lnTo>
                      <a:pt x="610" y="604"/>
                    </a:lnTo>
                    <a:lnTo>
                      <a:pt x="605" y="604"/>
                    </a:lnTo>
                    <a:lnTo>
                      <a:pt x="605" y="610"/>
                    </a:lnTo>
                    <a:lnTo>
                      <a:pt x="610" y="610"/>
                    </a:lnTo>
                    <a:lnTo>
                      <a:pt x="616" y="610"/>
                    </a:lnTo>
                    <a:lnTo>
                      <a:pt x="622" y="610"/>
                    </a:lnTo>
                    <a:lnTo>
                      <a:pt x="622" y="616"/>
                    </a:lnTo>
                    <a:lnTo>
                      <a:pt x="622" y="622"/>
                    </a:lnTo>
                    <a:lnTo>
                      <a:pt x="622" y="616"/>
                    </a:lnTo>
                    <a:lnTo>
                      <a:pt x="628" y="616"/>
                    </a:lnTo>
                    <a:lnTo>
                      <a:pt x="628" y="622"/>
                    </a:lnTo>
                    <a:lnTo>
                      <a:pt x="628" y="627"/>
                    </a:lnTo>
                    <a:lnTo>
                      <a:pt x="633" y="627"/>
                    </a:lnTo>
                    <a:lnTo>
                      <a:pt x="633" y="633"/>
                    </a:lnTo>
                    <a:lnTo>
                      <a:pt x="639" y="633"/>
                    </a:lnTo>
                    <a:lnTo>
                      <a:pt x="639" y="639"/>
                    </a:lnTo>
                    <a:lnTo>
                      <a:pt x="645" y="639"/>
                    </a:lnTo>
                    <a:lnTo>
                      <a:pt x="645" y="645"/>
                    </a:lnTo>
                    <a:lnTo>
                      <a:pt x="651" y="645"/>
                    </a:lnTo>
                    <a:lnTo>
                      <a:pt x="651" y="639"/>
                    </a:lnTo>
                    <a:lnTo>
                      <a:pt x="656" y="645"/>
                    </a:lnTo>
                    <a:lnTo>
                      <a:pt x="662" y="650"/>
                    </a:lnTo>
                    <a:lnTo>
                      <a:pt x="662" y="656"/>
                    </a:lnTo>
                    <a:lnTo>
                      <a:pt x="668" y="656"/>
                    </a:lnTo>
                    <a:lnTo>
                      <a:pt x="668" y="650"/>
                    </a:lnTo>
                    <a:lnTo>
                      <a:pt x="668" y="656"/>
                    </a:lnTo>
                    <a:lnTo>
                      <a:pt x="674" y="656"/>
                    </a:lnTo>
                    <a:lnTo>
                      <a:pt x="679" y="656"/>
                    </a:lnTo>
                    <a:lnTo>
                      <a:pt x="679" y="650"/>
                    </a:lnTo>
                    <a:lnTo>
                      <a:pt x="674" y="650"/>
                    </a:lnTo>
                    <a:lnTo>
                      <a:pt x="674" y="645"/>
                    </a:lnTo>
                    <a:lnTo>
                      <a:pt x="674" y="650"/>
                    </a:lnTo>
                    <a:lnTo>
                      <a:pt x="679" y="650"/>
                    </a:lnTo>
                    <a:lnTo>
                      <a:pt x="679" y="656"/>
                    </a:lnTo>
                    <a:lnTo>
                      <a:pt x="685" y="656"/>
                    </a:lnTo>
                    <a:lnTo>
                      <a:pt x="685" y="662"/>
                    </a:lnTo>
                    <a:lnTo>
                      <a:pt x="691" y="662"/>
                    </a:lnTo>
                    <a:lnTo>
                      <a:pt x="691" y="656"/>
                    </a:lnTo>
                    <a:lnTo>
                      <a:pt x="697" y="656"/>
                    </a:lnTo>
                    <a:lnTo>
                      <a:pt x="697" y="650"/>
                    </a:lnTo>
                    <a:lnTo>
                      <a:pt x="697" y="645"/>
                    </a:lnTo>
                    <a:lnTo>
                      <a:pt x="697" y="639"/>
                    </a:lnTo>
                    <a:lnTo>
                      <a:pt x="697" y="633"/>
                    </a:lnTo>
                    <a:lnTo>
                      <a:pt x="697" y="627"/>
                    </a:lnTo>
                    <a:lnTo>
                      <a:pt x="697" y="622"/>
                    </a:lnTo>
                    <a:lnTo>
                      <a:pt x="697" y="616"/>
                    </a:lnTo>
                    <a:lnTo>
                      <a:pt x="697" y="610"/>
                    </a:lnTo>
                    <a:lnTo>
                      <a:pt x="697" y="604"/>
                    </a:lnTo>
                    <a:lnTo>
                      <a:pt x="697" y="599"/>
                    </a:lnTo>
                    <a:lnTo>
                      <a:pt x="691" y="593"/>
                    </a:lnTo>
                    <a:lnTo>
                      <a:pt x="697" y="593"/>
                    </a:lnTo>
                    <a:lnTo>
                      <a:pt x="691" y="593"/>
                    </a:lnTo>
                    <a:lnTo>
                      <a:pt x="691" y="587"/>
                    </a:lnTo>
                    <a:lnTo>
                      <a:pt x="691" y="581"/>
                    </a:lnTo>
                    <a:lnTo>
                      <a:pt x="691" y="576"/>
                    </a:lnTo>
                    <a:lnTo>
                      <a:pt x="691" y="570"/>
                    </a:lnTo>
                    <a:lnTo>
                      <a:pt x="691" y="564"/>
                    </a:lnTo>
                    <a:lnTo>
                      <a:pt x="691" y="558"/>
                    </a:lnTo>
                    <a:lnTo>
                      <a:pt x="697" y="553"/>
                    </a:lnTo>
                    <a:lnTo>
                      <a:pt x="697" y="547"/>
                    </a:lnTo>
                    <a:lnTo>
                      <a:pt x="703" y="547"/>
                    </a:lnTo>
                    <a:lnTo>
                      <a:pt x="708" y="547"/>
                    </a:lnTo>
                    <a:lnTo>
                      <a:pt x="714" y="553"/>
                    </a:lnTo>
                    <a:lnTo>
                      <a:pt x="708" y="547"/>
                    </a:lnTo>
                    <a:lnTo>
                      <a:pt x="703" y="547"/>
                    </a:lnTo>
                    <a:lnTo>
                      <a:pt x="703" y="553"/>
                    </a:lnTo>
                    <a:lnTo>
                      <a:pt x="697" y="553"/>
                    </a:lnTo>
                    <a:lnTo>
                      <a:pt x="697" y="558"/>
                    </a:lnTo>
                    <a:lnTo>
                      <a:pt x="703" y="558"/>
                    </a:lnTo>
                    <a:lnTo>
                      <a:pt x="703" y="564"/>
                    </a:lnTo>
                    <a:lnTo>
                      <a:pt x="708" y="564"/>
                    </a:lnTo>
                    <a:lnTo>
                      <a:pt x="708" y="570"/>
                    </a:lnTo>
                    <a:lnTo>
                      <a:pt x="714" y="570"/>
                    </a:lnTo>
                    <a:lnTo>
                      <a:pt x="714" y="576"/>
                    </a:lnTo>
                    <a:lnTo>
                      <a:pt x="720" y="576"/>
                    </a:lnTo>
                    <a:lnTo>
                      <a:pt x="726" y="576"/>
                    </a:lnTo>
                    <a:lnTo>
                      <a:pt x="726" y="581"/>
                    </a:lnTo>
                    <a:lnTo>
                      <a:pt x="731" y="581"/>
                    </a:lnTo>
                    <a:lnTo>
                      <a:pt x="737" y="581"/>
                    </a:lnTo>
                    <a:lnTo>
                      <a:pt x="743" y="581"/>
                    </a:lnTo>
                    <a:lnTo>
                      <a:pt x="749" y="581"/>
                    </a:lnTo>
                    <a:lnTo>
                      <a:pt x="754" y="581"/>
                    </a:lnTo>
                    <a:lnTo>
                      <a:pt x="760" y="581"/>
                    </a:lnTo>
                    <a:lnTo>
                      <a:pt x="760" y="576"/>
                    </a:lnTo>
                    <a:lnTo>
                      <a:pt x="760" y="570"/>
                    </a:lnTo>
                    <a:lnTo>
                      <a:pt x="766" y="570"/>
                    </a:lnTo>
                    <a:lnTo>
                      <a:pt x="766" y="564"/>
                    </a:lnTo>
                    <a:lnTo>
                      <a:pt x="766" y="558"/>
                    </a:lnTo>
                    <a:lnTo>
                      <a:pt x="772" y="558"/>
                    </a:lnTo>
                    <a:lnTo>
                      <a:pt x="772" y="553"/>
                    </a:lnTo>
                    <a:lnTo>
                      <a:pt x="777" y="553"/>
                    </a:lnTo>
                    <a:lnTo>
                      <a:pt x="777" y="547"/>
                    </a:lnTo>
                    <a:lnTo>
                      <a:pt x="783" y="547"/>
                    </a:lnTo>
                    <a:lnTo>
                      <a:pt x="789" y="541"/>
                    </a:lnTo>
                    <a:lnTo>
                      <a:pt x="789" y="547"/>
                    </a:lnTo>
                    <a:lnTo>
                      <a:pt x="789" y="541"/>
                    </a:lnTo>
                    <a:lnTo>
                      <a:pt x="795" y="541"/>
                    </a:lnTo>
                    <a:lnTo>
                      <a:pt x="800" y="541"/>
                    </a:lnTo>
                    <a:lnTo>
                      <a:pt x="800" y="547"/>
                    </a:lnTo>
                    <a:lnTo>
                      <a:pt x="806" y="547"/>
                    </a:lnTo>
                    <a:lnTo>
                      <a:pt x="806" y="541"/>
                    </a:lnTo>
                    <a:lnTo>
                      <a:pt x="812" y="541"/>
                    </a:lnTo>
                    <a:lnTo>
                      <a:pt x="812" y="547"/>
                    </a:lnTo>
                    <a:lnTo>
                      <a:pt x="818" y="547"/>
                    </a:lnTo>
                    <a:lnTo>
                      <a:pt x="823" y="547"/>
                    </a:lnTo>
                    <a:lnTo>
                      <a:pt x="829" y="547"/>
                    </a:lnTo>
                    <a:lnTo>
                      <a:pt x="829" y="553"/>
                    </a:lnTo>
                    <a:lnTo>
                      <a:pt x="829" y="547"/>
                    </a:lnTo>
                    <a:lnTo>
                      <a:pt x="829" y="553"/>
                    </a:lnTo>
                    <a:lnTo>
                      <a:pt x="835" y="553"/>
                    </a:lnTo>
                    <a:lnTo>
                      <a:pt x="835" y="547"/>
                    </a:lnTo>
                    <a:lnTo>
                      <a:pt x="835" y="553"/>
                    </a:lnTo>
                    <a:lnTo>
                      <a:pt x="835" y="558"/>
                    </a:lnTo>
                    <a:lnTo>
                      <a:pt x="835" y="553"/>
                    </a:lnTo>
                    <a:lnTo>
                      <a:pt x="835" y="558"/>
                    </a:lnTo>
                    <a:lnTo>
                      <a:pt x="841" y="558"/>
                    </a:lnTo>
                    <a:lnTo>
                      <a:pt x="841" y="553"/>
                    </a:lnTo>
                    <a:lnTo>
                      <a:pt x="841" y="558"/>
                    </a:lnTo>
                    <a:lnTo>
                      <a:pt x="841" y="553"/>
                    </a:lnTo>
                    <a:lnTo>
                      <a:pt x="846" y="553"/>
                    </a:lnTo>
                    <a:lnTo>
                      <a:pt x="852" y="553"/>
                    </a:lnTo>
                    <a:lnTo>
                      <a:pt x="852" y="547"/>
                    </a:lnTo>
                    <a:lnTo>
                      <a:pt x="846" y="547"/>
                    </a:lnTo>
                    <a:lnTo>
                      <a:pt x="846" y="541"/>
                    </a:lnTo>
                    <a:lnTo>
                      <a:pt x="846" y="547"/>
                    </a:lnTo>
                    <a:lnTo>
                      <a:pt x="841" y="547"/>
                    </a:lnTo>
                    <a:lnTo>
                      <a:pt x="841" y="541"/>
                    </a:lnTo>
                    <a:lnTo>
                      <a:pt x="841" y="547"/>
                    </a:lnTo>
                    <a:lnTo>
                      <a:pt x="841" y="541"/>
                    </a:lnTo>
                    <a:lnTo>
                      <a:pt x="841" y="547"/>
                    </a:lnTo>
                    <a:lnTo>
                      <a:pt x="841" y="541"/>
                    </a:lnTo>
                    <a:lnTo>
                      <a:pt x="841" y="535"/>
                    </a:lnTo>
                    <a:lnTo>
                      <a:pt x="841" y="530"/>
                    </a:lnTo>
                    <a:lnTo>
                      <a:pt x="841" y="524"/>
                    </a:lnTo>
                    <a:lnTo>
                      <a:pt x="846" y="524"/>
                    </a:lnTo>
                    <a:lnTo>
                      <a:pt x="852" y="524"/>
                    </a:lnTo>
                    <a:lnTo>
                      <a:pt x="852" y="518"/>
                    </a:lnTo>
                    <a:lnTo>
                      <a:pt x="852" y="512"/>
                    </a:lnTo>
                    <a:lnTo>
                      <a:pt x="858" y="512"/>
                    </a:lnTo>
                    <a:lnTo>
                      <a:pt x="864" y="512"/>
                    </a:lnTo>
                    <a:lnTo>
                      <a:pt x="864" y="518"/>
                    </a:lnTo>
                    <a:lnTo>
                      <a:pt x="869" y="518"/>
                    </a:lnTo>
                    <a:lnTo>
                      <a:pt x="869" y="524"/>
                    </a:lnTo>
                    <a:lnTo>
                      <a:pt x="875" y="524"/>
                    </a:lnTo>
                    <a:lnTo>
                      <a:pt x="875" y="518"/>
                    </a:lnTo>
                    <a:lnTo>
                      <a:pt x="881" y="518"/>
                    </a:lnTo>
                    <a:lnTo>
                      <a:pt x="887" y="518"/>
                    </a:lnTo>
                    <a:lnTo>
                      <a:pt x="887" y="512"/>
                    </a:lnTo>
                    <a:lnTo>
                      <a:pt x="887" y="507"/>
                    </a:lnTo>
                    <a:lnTo>
                      <a:pt x="881" y="507"/>
                    </a:lnTo>
                    <a:lnTo>
                      <a:pt x="887" y="507"/>
                    </a:lnTo>
                    <a:lnTo>
                      <a:pt x="881" y="507"/>
                    </a:lnTo>
                    <a:lnTo>
                      <a:pt x="881" y="501"/>
                    </a:lnTo>
                    <a:lnTo>
                      <a:pt x="875" y="501"/>
                    </a:lnTo>
                    <a:lnTo>
                      <a:pt x="875" y="495"/>
                    </a:lnTo>
                    <a:lnTo>
                      <a:pt x="869" y="489"/>
                    </a:lnTo>
                    <a:lnTo>
                      <a:pt x="869" y="483"/>
                    </a:lnTo>
                    <a:lnTo>
                      <a:pt x="864" y="483"/>
                    </a:lnTo>
                    <a:lnTo>
                      <a:pt x="858" y="483"/>
                    </a:lnTo>
                    <a:lnTo>
                      <a:pt x="864" y="483"/>
                    </a:lnTo>
                    <a:lnTo>
                      <a:pt x="864" y="478"/>
                    </a:lnTo>
                    <a:lnTo>
                      <a:pt x="864" y="472"/>
                    </a:lnTo>
                    <a:lnTo>
                      <a:pt x="864" y="466"/>
                    </a:lnTo>
                    <a:lnTo>
                      <a:pt x="864" y="460"/>
                    </a:lnTo>
                    <a:lnTo>
                      <a:pt x="869" y="460"/>
                    </a:lnTo>
                    <a:lnTo>
                      <a:pt x="869" y="455"/>
                    </a:lnTo>
                    <a:lnTo>
                      <a:pt x="864" y="455"/>
                    </a:lnTo>
                    <a:lnTo>
                      <a:pt x="864" y="449"/>
                    </a:lnTo>
                    <a:lnTo>
                      <a:pt x="864" y="455"/>
                    </a:lnTo>
                    <a:lnTo>
                      <a:pt x="858" y="455"/>
                    </a:lnTo>
                    <a:lnTo>
                      <a:pt x="852" y="460"/>
                    </a:lnTo>
                    <a:lnTo>
                      <a:pt x="852" y="466"/>
                    </a:lnTo>
                    <a:lnTo>
                      <a:pt x="846" y="466"/>
                    </a:lnTo>
                    <a:lnTo>
                      <a:pt x="841" y="466"/>
                    </a:lnTo>
                    <a:lnTo>
                      <a:pt x="841" y="460"/>
                    </a:lnTo>
                    <a:lnTo>
                      <a:pt x="841" y="455"/>
                    </a:lnTo>
                    <a:lnTo>
                      <a:pt x="841" y="449"/>
                    </a:lnTo>
                    <a:lnTo>
                      <a:pt x="841" y="443"/>
                    </a:lnTo>
                    <a:lnTo>
                      <a:pt x="841" y="437"/>
                    </a:lnTo>
                    <a:lnTo>
                      <a:pt x="846" y="437"/>
                    </a:lnTo>
                    <a:lnTo>
                      <a:pt x="852" y="437"/>
                    </a:lnTo>
                    <a:lnTo>
                      <a:pt x="858" y="437"/>
                    </a:lnTo>
                    <a:lnTo>
                      <a:pt x="858" y="432"/>
                    </a:lnTo>
                    <a:lnTo>
                      <a:pt x="864" y="432"/>
                    </a:lnTo>
                    <a:lnTo>
                      <a:pt x="869" y="426"/>
                    </a:lnTo>
                    <a:lnTo>
                      <a:pt x="869" y="420"/>
                    </a:lnTo>
                    <a:lnTo>
                      <a:pt x="875" y="420"/>
                    </a:lnTo>
                    <a:lnTo>
                      <a:pt x="869" y="420"/>
                    </a:lnTo>
                    <a:lnTo>
                      <a:pt x="875" y="420"/>
                    </a:lnTo>
                    <a:lnTo>
                      <a:pt x="875" y="414"/>
                    </a:lnTo>
                    <a:lnTo>
                      <a:pt x="875" y="409"/>
                    </a:lnTo>
                    <a:lnTo>
                      <a:pt x="869" y="414"/>
                    </a:lnTo>
                    <a:lnTo>
                      <a:pt x="869" y="409"/>
                    </a:lnTo>
                    <a:lnTo>
                      <a:pt x="864" y="409"/>
                    </a:lnTo>
                    <a:lnTo>
                      <a:pt x="864" y="403"/>
                    </a:lnTo>
                    <a:lnTo>
                      <a:pt x="858" y="403"/>
                    </a:lnTo>
                    <a:lnTo>
                      <a:pt x="858" y="397"/>
                    </a:lnTo>
                    <a:lnTo>
                      <a:pt x="852" y="397"/>
                    </a:lnTo>
                    <a:lnTo>
                      <a:pt x="858" y="397"/>
                    </a:lnTo>
                    <a:lnTo>
                      <a:pt x="864" y="397"/>
                    </a:lnTo>
                    <a:lnTo>
                      <a:pt x="864" y="391"/>
                    </a:lnTo>
                    <a:lnTo>
                      <a:pt x="869" y="391"/>
                    </a:lnTo>
                    <a:lnTo>
                      <a:pt x="875" y="391"/>
                    </a:lnTo>
                    <a:lnTo>
                      <a:pt x="875" y="397"/>
                    </a:lnTo>
                    <a:lnTo>
                      <a:pt x="881" y="397"/>
                    </a:lnTo>
                    <a:lnTo>
                      <a:pt x="887" y="397"/>
                    </a:lnTo>
                    <a:lnTo>
                      <a:pt x="887" y="391"/>
                    </a:lnTo>
                    <a:lnTo>
                      <a:pt x="892" y="391"/>
                    </a:lnTo>
                    <a:lnTo>
                      <a:pt x="898" y="391"/>
                    </a:lnTo>
                    <a:lnTo>
                      <a:pt x="904" y="386"/>
                    </a:lnTo>
                    <a:lnTo>
                      <a:pt x="910" y="386"/>
                    </a:lnTo>
                    <a:lnTo>
                      <a:pt x="915" y="386"/>
                    </a:lnTo>
                    <a:lnTo>
                      <a:pt x="915" y="380"/>
                    </a:lnTo>
                    <a:lnTo>
                      <a:pt x="921" y="380"/>
                    </a:lnTo>
                    <a:lnTo>
                      <a:pt x="927" y="380"/>
                    </a:lnTo>
                    <a:lnTo>
                      <a:pt x="933" y="380"/>
                    </a:lnTo>
                    <a:lnTo>
                      <a:pt x="933" y="374"/>
                    </a:lnTo>
                    <a:lnTo>
                      <a:pt x="938" y="374"/>
                    </a:lnTo>
                    <a:lnTo>
                      <a:pt x="944" y="374"/>
                    </a:lnTo>
                    <a:lnTo>
                      <a:pt x="950" y="374"/>
                    </a:lnTo>
                    <a:lnTo>
                      <a:pt x="950" y="368"/>
                    </a:lnTo>
                    <a:lnTo>
                      <a:pt x="956" y="368"/>
                    </a:lnTo>
                    <a:lnTo>
                      <a:pt x="961" y="368"/>
                    </a:lnTo>
                    <a:lnTo>
                      <a:pt x="967" y="368"/>
                    </a:lnTo>
                    <a:lnTo>
                      <a:pt x="973" y="363"/>
                    </a:lnTo>
                    <a:lnTo>
                      <a:pt x="979" y="363"/>
                    </a:lnTo>
                    <a:lnTo>
                      <a:pt x="984" y="363"/>
                    </a:lnTo>
                    <a:lnTo>
                      <a:pt x="990" y="363"/>
                    </a:lnTo>
                    <a:lnTo>
                      <a:pt x="996" y="363"/>
                    </a:lnTo>
                    <a:lnTo>
                      <a:pt x="1002" y="363"/>
                    </a:lnTo>
                    <a:lnTo>
                      <a:pt x="1008" y="363"/>
                    </a:lnTo>
                    <a:lnTo>
                      <a:pt x="1013" y="363"/>
                    </a:lnTo>
                    <a:lnTo>
                      <a:pt x="1008" y="363"/>
                    </a:lnTo>
                    <a:lnTo>
                      <a:pt x="1008" y="368"/>
                    </a:lnTo>
                    <a:lnTo>
                      <a:pt x="1002" y="368"/>
                    </a:lnTo>
                    <a:lnTo>
                      <a:pt x="996" y="368"/>
                    </a:lnTo>
                    <a:lnTo>
                      <a:pt x="996" y="374"/>
                    </a:lnTo>
                    <a:lnTo>
                      <a:pt x="990" y="374"/>
                    </a:lnTo>
                    <a:lnTo>
                      <a:pt x="984" y="380"/>
                    </a:lnTo>
                    <a:lnTo>
                      <a:pt x="979" y="380"/>
                    </a:lnTo>
                    <a:lnTo>
                      <a:pt x="973" y="380"/>
                    </a:lnTo>
                    <a:lnTo>
                      <a:pt x="973" y="374"/>
                    </a:lnTo>
                    <a:lnTo>
                      <a:pt x="973" y="380"/>
                    </a:lnTo>
                    <a:lnTo>
                      <a:pt x="967" y="380"/>
                    </a:lnTo>
                    <a:lnTo>
                      <a:pt x="967" y="386"/>
                    </a:lnTo>
                    <a:lnTo>
                      <a:pt x="961" y="386"/>
                    </a:lnTo>
                    <a:lnTo>
                      <a:pt x="961" y="391"/>
                    </a:lnTo>
                    <a:lnTo>
                      <a:pt x="961" y="397"/>
                    </a:lnTo>
                    <a:lnTo>
                      <a:pt x="961" y="403"/>
                    </a:lnTo>
                    <a:lnTo>
                      <a:pt x="961" y="397"/>
                    </a:lnTo>
                    <a:lnTo>
                      <a:pt x="956" y="397"/>
                    </a:lnTo>
                    <a:lnTo>
                      <a:pt x="956" y="403"/>
                    </a:lnTo>
                    <a:lnTo>
                      <a:pt x="961" y="403"/>
                    </a:lnTo>
                    <a:lnTo>
                      <a:pt x="961" y="409"/>
                    </a:lnTo>
                    <a:lnTo>
                      <a:pt x="967" y="409"/>
                    </a:lnTo>
                    <a:lnTo>
                      <a:pt x="967" y="403"/>
                    </a:lnTo>
                    <a:lnTo>
                      <a:pt x="973" y="403"/>
                    </a:lnTo>
                    <a:lnTo>
                      <a:pt x="973" y="397"/>
                    </a:lnTo>
                    <a:lnTo>
                      <a:pt x="979" y="391"/>
                    </a:lnTo>
                    <a:lnTo>
                      <a:pt x="984" y="391"/>
                    </a:lnTo>
                    <a:lnTo>
                      <a:pt x="984" y="386"/>
                    </a:lnTo>
                    <a:lnTo>
                      <a:pt x="990" y="386"/>
                    </a:lnTo>
                    <a:lnTo>
                      <a:pt x="990" y="380"/>
                    </a:lnTo>
                    <a:lnTo>
                      <a:pt x="996" y="380"/>
                    </a:lnTo>
                    <a:lnTo>
                      <a:pt x="996" y="374"/>
                    </a:lnTo>
                    <a:lnTo>
                      <a:pt x="1002" y="374"/>
                    </a:lnTo>
                    <a:lnTo>
                      <a:pt x="1008" y="368"/>
                    </a:lnTo>
                    <a:lnTo>
                      <a:pt x="1013" y="368"/>
                    </a:lnTo>
                    <a:lnTo>
                      <a:pt x="1013" y="363"/>
                    </a:lnTo>
                    <a:lnTo>
                      <a:pt x="1019" y="363"/>
                    </a:lnTo>
                    <a:lnTo>
                      <a:pt x="1019" y="368"/>
                    </a:lnTo>
                    <a:lnTo>
                      <a:pt x="1013" y="374"/>
                    </a:lnTo>
                    <a:lnTo>
                      <a:pt x="1019" y="380"/>
                    </a:lnTo>
                    <a:lnTo>
                      <a:pt x="1019" y="386"/>
                    </a:lnTo>
                    <a:lnTo>
                      <a:pt x="1013" y="391"/>
                    </a:lnTo>
                    <a:lnTo>
                      <a:pt x="1013" y="397"/>
                    </a:lnTo>
                    <a:lnTo>
                      <a:pt x="1013" y="391"/>
                    </a:lnTo>
                    <a:lnTo>
                      <a:pt x="1013" y="397"/>
                    </a:lnTo>
                    <a:lnTo>
                      <a:pt x="1013" y="391"/>
                    </a:lnTo>
                    <a:lnTo>
                      <a:pt x="1013" y="397"/>
                    </a:lnTo>
                    <a:lnTo>
                      <a:pt x="1013" y="403"/>
                    </a:lnTo>
                    <a:lnTo>
                      <a:pt x="1013" y="409"/>
                    </a:lnTo>
                    <a:lnTo>
                      <a:pt x="1008" y="403"/>
                    </a:lnTo>
                    <a:lnTo>
                      <a:pt x="1008" y="397"/>
                    </a:lnTo>
                    <a:lnTo>
                      <a:pt x="1008" y="391"/>
                    </a:lnTo>
                    <a:lnTo>
                      <a:pt x="1008" y="386"/>
                    </a:lnTo>
                    <a:lnTo>
                      <a:pt x="1013" y="386"/>
                    </a:lnTo>
                    <a:lnTo>
                      <a:pt x="1008" y="386"/>
                    </a:lnTo>
                    <a:lnTo>
                      <a:pt x="1002" y="386"/>
                    </a:lnTo>
                    <a:lnTo>
                      <a:pt x="1002" y="391"/>
                    </a:lnTo>
                    <a:lnTo>
                      <a:pt x="1008" y="391"/>
                    </a:lnTo>
                    <a:lnTo>
                      <a:pt x="1002" y="391"/>
                    </a:lnTo>
                    <a:lnTo>
                      <a:pt x="1008" y="391"/>
                    </a:lnTo>
                    <a:lnTo>
                      <a:pt x="1008" y="397"/>
                    </a:lnTo>
                    <a:lnTo>
                      <a:pt x="1008" y="391"/>
                    </a:lnTo>
                    <a:lnTo>
                      <a:pt x="1002" y="391"/>
                    </a:lnTo>
                    <a:lnTo>
                      <a:pt x="1002" y="386"/>
                    </a:lnTo>
                    <a:lnTo>
                      <a:pt x="1002" y="380"/>
                    </a:lnTo>
                    <a:lnTo>
                      <a:pt x="1002" y="386"/>
                    </a:lnTo>
                    <a:lnTo>
                      <a:pt x="1002" y="391"/>
                    </a:lnTo>
                    <a:lnTo>
                      <a:pt x="996" y="391"/>
                    </a:lnTo>
                    <a:lnTo>
                      <a:pt x="1002" y="391"/>
                    </a:lnTo>
                    <a:lnTo>
                      <a:pt x="996" y="391"/>
                    </a:lnTo>
                    <a:lnTo>
                      <a:pt x="996" y="386"/>
                    </a:lnTo>
                    <a:lnTo>
                      <a:pt x="1002" y="386"/>
                    </a:lnTo>
                    <a:lnTo>
                      <a:pt x="996" y="386"/>
                    </a:lnTo>
                    <a:lnTo>
                      <a:pt x="990" y="386"/>
                    </a:lnTo>
                    <a:lnTo>
                      <a:pt x="984" y="386"/>
                    </a:lnTo>
                    <a:lnTo>
                      <a:pt x="990" y="386"/>
                    </a:lnTo>
                    <a:lnTo>
                      <a:pt x="984" y="386"/>
                    </a:lnTo>
                    <a:lnTo>
                      <a:pt x="990" y="386"/>
                    </a:lnTo>
                    <a:lnTo>
                      <a:pt x="996" y="386"/>
                    </a:lnTo>
                    <a:lnTo>
                      <a:pt x="990" y="386"/>
                    </a:lnTo>
                    <a:lnTo>
                      <a:pt x="996" y="386"/>
                    </a:lnTo>
                    <a:lnTo>
                      <a:pt x="996" y="391"/>
                    </a:lnTo>
                    <a:lnTo>
                      <a:pt x="996" y="397"/>
                    </a:lnTo>
                    <a:lnTo>
                      <a:pt x="1002" y="403"/>
                    </a:lnTo>
                    <a:lnTo>
                      <a:pt x="1002" y="397"/>
                    </a:lnTo>
                    <a:lnTo>
                      <a:pt x="1002" y="403"/>
                    </a:lnTo>
                    <a:lnTo>
                      <a:pt x="1008" y="403"/>
                    </a:lnTo>
                    <a:lnTo>
                      <a:pt x="1008" y="409"/>
                    </a:lnTo>
                    <a:lnTo>
                      <a:pt x="1002" y="409"/>
                    </a:lnTo>
                    <a:lnTo>
                      <a:pt x="1002" y="414"/>
                    </a:lnTo>
                    <a:lnTo>
                      <a:pt x="996" y="420"/>
                    </a:lnTo>
                    <a:lnTo>
                      <a:pt x="996" y="414"/>
                    </a:lnTo>
                    <a:lnTo>
                      <a:pt x="990" y="414"/>
                    </a:lnTo>
                    <a:lnTo>
                      <a:pt x="990" y="420"/>
                    </a:lnTo>
                    <a:lnTo>
                      <a:pt x="996" y="420"/>
                    </a:lnTo>
                    <a:lnTo>
                      <a:pt x="996" y="426"/>
                    </a:lnTo>
                    <a:lnTo>
                      <a:pt x="996" y="432"/>
                    </a:lnTo>
                    <a:lnTo>
                      <a:pt x="990" y="432"/>
                    </a:lnTo>
                    <a:lnTo>
                      <a:pt x="996" y="432"/>
                    </a:lnTo>
                    <a:lnTo>
                      <a:pt x="996" y="437"/>
                    </a:lnTo>
                    <a:lnTo>
                      <a:pt x="996" y="443"/>
                    </a:lnTo>
                    <a:lnTo>
                      <a:pt x="996" y="437"/>
                    </a:lnTo>
                    <a:lnTo>
                      <a:pt x="1002" y="437"/>
                    </a:lnTo>
                    <a:lnTo>
                      <a:pt x="1002" y="432"/>
                    </a:lnTo>
                    <a:lnTo>
                      <a:pt x="1002" y="437"/>
                    </a:lnTo>
                    <a:lnTo>
                      <a:pt x="1002" y="432"/>
                    </a:lnTo>
                    <a:lnTo>
                      <a:pt x="1008" y="432"/>
                    </a:lnTo>
                    <a:lnTo>
                      <a:pt x="1008" y="437"/>
                    </a:lnTo>
                    <a:lnTo>
                      <a:pt x="1013" y="437"/>
                    </a:lnTo>
                    <a:lnTo>
                      <a:pt x="1008" y="437"/>
                    </a:lnTo>
                    <a:lnTo>
                      <a:pt x="1008" y="432"/>
                    </a:lnTo>
                    <a:lnTo>
                      <a:pt x="1008" y="426"/>
                    </a:lnTo>
                    <a:lnTo>
                      <a:pt x="1013" y="426"/>
                    </a:lnTo>
                    <a:lnTo>
                      <a:pt x="1013" y="420"/>
                    </a:lnTo>
                    <a:lnTo>
                      <a:pt x="1019" y="420"/>
                    </a:lnTo>
                    <a:lnTo>
                      <a:pt x="1019" y="414"/>
                    </a:lnTo>
                    <a:lnTo>
                      <a:pt x="1019" y="409"/>
                    </a:lnTo>
                    <a:lnTo>
                      <a:pt x="1019" y="403"/>
                    </a:lnTo>
                    <a:lnTo>
                      <a:pt x="1019" y="397"/>
                    </a:lnTo>
                    <a:lnTo>
                      <a:pt x="1019" y="391"/>
                    </a:lnTo>
                    <a:lnTo>
                      <a:pt x="1019" y="386"/>
                    </a:lnTo>
                    <a:lnTo>
                      <a:pt x="1019" y="380"/>
                    </a:lnTo>
                    <a:lnTo>
                      <a:pt x="1019" y="374"/>
                    </a:lnTo>
                    <a:lnTo>
                      <a:pt x="1019" y="368"/>
                    </a:lnTo>
                    <a:lnTo>
                      <a:pt x="1019" y="363"/>
                    </a:lnTo>
                    <a:lnTo>
                      <a:pt x="1025" y="363"/>
                    </a:lnTo>
                    <a:lnTo>
                      <a:pt x="1025" y="357"/>
                    </a:lnTo>
                    <a:lnTo>
                      <a:pt x="1031" y="357"/>
                    </a:lnTo>
                    <a:lnTo>
                      <a:pt x="1031" y="351"/>
                    </a:lnTo>
                    <a:lnTo>
                      <a:pt x="1036" y="351"/>
                    </a:lnTo>
                    <a:lnTo>
                      <a:pt x="1042" y="351"/>
                    </a:lnTo>
                    <a:lnTo>
                      <a:pt x="1042" y="345"/>
                    </a:lnTo>
                    <a:lnTo>
                      <a:pt x="1048" y="345"/>
                    </a:lnTo>
                    <a:lnTo>
                      <a:pt x="1054" y="345"/>
                    </a:lnTo>
                    <a:lnTo>
                      <a:pt x="1059" y="340"/>
                    </a:lnTo>
                    <a:lnTo>
                      <a:pt x="1059" y="345"/>
                    </a:lnTo>
                    <a:lnTo>
                      <a:pt x="1059" y="340"/>
                    </a:lnTo>
                    <a:lnTo>
                      <a:pt x="1065" y="340"/>
                    </a:lnTo>
                    <a:lnTo>
                      <a:pt x="1071" y="340"/>
                    </a:lnTo>
                    <a:lnTo>
                      <a:pt x="1077" y="340"/>
                    </a:lnTo>
                    <a:lnTo>
                      <a:pt x="1082" y="340"/>
                    </a:lnTo>
                    <a:lnTo>
                      <a:pt x="1088" y="340"/>
                    </a:lnTo>
                    <a:lnTo>
                      <a:pt x="1094" y="345"/>
                    </a:lnTo>
                    <a:lnTo>
                      <a:pt x="1100" y="345"/>
                    </a:lnTo>
                    <a:lnTo>
                      <a:pt x="1100" y="351"/>
                    </a:lnTo>
                    <a:lnTo>
                      <a:pt x="1105" y="351"/>
                    </a:lnTo>
                    <a:lnTo>
                      <a:pt x="1105" y="357"/>
                    </a:lnTo>
                    <a:lnTo>
                      <a:pt x="1105" y="363"/>
                    </a:lnTo>
                    <a:lnTo>
                      <a:pt x="1100" y="368"/>
                    </a:lnTo>
                    <a:lnTo>
                      <a:pt x="1100" y="363"/>
                    </a:lnTo>
                    <a:lnTo>
                      <a:pt x="1094" y="363"/>
                    </a:lnTo>
                    <a:lnTo>
                      <a:pt x="1094" y="368"/>
                    </a:lnTo>
                    <a:lnTo>
                      <a:pt x="1094" y="363"/>
                    </a:lnTo>
                    <a:lnTo>
                      <a:pt x="1088" y="363"/>
                    </a:lnTo>
                    <a:lnTo>
                      <a:pt x="1088" y="368"/>
                    </a:lnTo>
                    <a:lnTo>
                      <a:pt x="1088" y="374"/>
                    </a:lnTo>
                    <a:lnTo>
                      <a:pt x="1088" y="380"/>
                    </a:lnTo>
                    <a:lnTo>
                      <a:pt x="1094" y="380"/>
                    </a:lnTo>
                    <a:lnTo>
                      <a:pt x="1094" y="374"/>
                    </a:lnTo>
                    <a:lnTo>
                      <a:pt x="1100" y="374"/>
                    </a:lnTo>
                    <a:lnTo>
                      <a:pt x="1100" y="380"/>
                    </a:lnTo>
                    <a:lnTo>
                      <a:pt x="1100" y="374"/>
                    </a:lnTo>
                    <a:lnTo>
                      <a:pt x="1105" y="374"/>
                    </a:lnTo>
                    <a:lnTo>
                      <a:pt x="1111" y="374"/>
                    </a:lnTo>
                    <a:lnTo>
                      <a:pt x="1111" y="368"/>
                    </a:lnTo>
                    <a:lnTo>
                      <a:pt x="1117" y="368"/>
                    </a:lnTo>
                    <a:lnTo>
                      <a:pt x="1123" y="368"/>
                    </a:lnTo>
                    <a:lnTo>
                      <a:pt x="1123" y="374"/>
                    </a:lnTo>
                    <a:lnTo>
                      <a:pt x="1128" y="374"/>
                    </a:lnTo>
                    <a:lnTo>
                      <a:pt x="1134" y="374"/>
                    </a:lnTo>
                    <a:lnTo>
                      <a:pt x="1134" y="368"/>
                    </a:lnTo>
                    <a:lnTo>
                      <a:pt x="1134" y="374"/>
                    </a:lnTo>
                    <a:lnTo>
                      <a:pt x="1134" y="368"/>
                    </a:lnTo>
                    <a:lnTo>
                      <a:pt x="1140" y="374"/>
                    </a:lnTo>
                    <a:lnTo>
                      <a:pt x="1140" y="380"/>
                    </a:lnTo>
                    <a:lnTo>
                      <a:pt x="1146" y="380"/>
                    </a:lnTo>
                    <a:lnTo>
                      <a:pt x="1146" y="374"/>
                    </a:lnTo>
                    <a:lnTo>
                      <a:pt x="1151" y="374"/>
                    </a:lnTo>
                    <a:lnTo>
                      <a:pt x="1157" y="368"/>
                    </a:lnTo>
                    <a:lnTo>
                      <a:pt x="1163" y="368"/>
                    </a:lnTo>
                    <a:lnTo>
                      <a:pt x="1169" y="368"/>
                    </a:lnTo>
                    <a:lnTo>
                      <a:pt x="1169" y="374"/>
                    </a:lnTo>
                    <a:lnTo>
                      <a:pt x="1174" y="374"/>
                    </a:lnTo>
                    <a:lnTo>
                      <a:pt x="1174" y="380"/>
                    </a:lnTo>
                    <a:lnTo>
                      <a:pt x="1180" y="380"/>
                    </a:lnTo>
                    <a:lnTo>
                      <a:pt x="1186" y="380"/>
                    </a:lnTo>
                    <a:lnTo>
                      <a:pt x="1192" y="386"/>
                    </a:lnTo>
                    <a:lnTo>
                      <a:pt x="1186" y="386"/>
                    </a:lnTo>
                    <a:lnTo>
                      <a:pt x="1186" y="391"/>
                    </a:lnTo>
                    <a:lnTo>
                      <a:pt x="1180" y="391"/>
                    </a:lnTo>
                    <a:lnTo>
                      <a:pt x="1186" y="391"/>
                    </a:lnTo>
                    <a:lnTo>
                      <a:pt x="1192" y="391"/>
                    </a:lnTo>
                    <a:lnTo>
                      <a:pt x="1197" y="391"/>
                    </a:lnTo>
                    <a:lnTo>
                      <a:pt x="1203" y="391"/>
                    </a:lnTo>
                    <a:lnTo>
                      <a:pt x="1209" y="391"/>
                    </a:lnTo>
                    <a:lnTo>
                      <a:pt x="1209" y="386"/>
                    </a:lnTo>
                    <a:lnTo>
                      <a:pt x="1215" y="386"/>
                    </a:lnTo>
                    <a:lnTo>
                      <a:pt x="1215" y="380"/>
                    </a:lnTo>
                    <a:lnTo>
                      <a:pt x="1220" y="380"/>
                    </a:lnTo>
                    <a:lnTo>
                      <a:pt x="1220" y="374"/>
                    </a:lnTo>
                    <a:lnTo>
                      <a:pt x="1226" y="374"/>
                    </a:lnTo>
                    <a:lnTo>
                      <a:pt x="1226" y="368"/>
                    </a:lnTo>
                    <a:lnTo>
                      <a:pt x="1232" y="368"/>
                    </a:lnTo>
                    <a:lnTo>
                      <a:pt x="1238" y="368"/>
                    </a:lnTo>
                    <a:lnTo>
                      <a:pt x="1238" y="363"/>
                    </a:lnTo>
                    <a:lnTo>
                      <a:pt x="1238" y="357"/>
                    </a:lnTo>
                    <a:lnTo>
                      <a:pt x="1243" y="357"/>
                    </a:lnTo>
                    <a:lnTo>
                      <a:pt x="1243" y="351"/>
                    </a:lnTo>
                    <a:lnTo>
                      <a:pt x="1243" y="345"/>
                    </a:lnTo>
                    <a:lnTo>
                      <a:pt x="1249" y="345"/>
                    </a:lnTo>
                    <a:lnTo>
                      <a:pt x="1249" y="340"/>
                    </a:lnTo>
                    <a:lnTo>
                      <a:pt x="1255" y="340"/>
                    </a:lnTo>
                    <a:lnTo>
                      <a:pt x="1255" y="334"/>
                    </a:lnTo>
                    <a:lnTo>
                      <a:pt x="1261" y="334"/>
                    </a:lnTo>
                    <a:lnTo>
                      <a:pt x="1261" y="328"/>
                    </a:lnTo>
                    <a:lnTo>
                      <a:pt x="1261" y="322"/>
                    </a:lnTo>
                    <a:lnTo>
                      <a:pt x="1266" y="322"/>
                    </a:lnTo>
                    <a:lnTo>
                      <a:pt x="1266" y="317"/>
                    </a:lnTo>
                    <a:lnTo>
                      <a:pt x="1272" y="317"/>
                    </a:lnTo>
                    <a:lnTo>
                      <a:pt x="1278" y="311"/>
                    </a:lnTo>
                    <a:lnTo>
                      <a:pt x="1284" y="311"/>
                    </a:lnTo>
                    <a:lnTo>
                      <a:pt x="1284" y="305"/>
                    </a:lnTo>
                    <a:lnTo>
                      <a:pt x="1290" y="305"/>
                    </a:lnTo>
                    <a:lnTo>
                      <a:pt x="1290" y="299"/>
                    </a:lnTo>
                    <a:lnTo>
                      <a:pt x="1295" y="299"/>
                    </a:lnTo>
                    <a:lnTo>
                      <a:pt x="1301" y="299"/>
                    </a:lnTo>
                    <a:lnTo>
                      <a:pt x="1301" y="294"/>
                    </a:lnTo>
                    <a:lnTo>
                      <a:pt x="1307" y="294"/>
                    </a:lnTo>
                    <a:lnTo>
                      <a:pt x="1313" y="288"/>
                    </a:lnTo>
                    <a:lnTo>
                      <a:pt x="1318" y="288"/>
                    </a:lnTo>
                    <a:lnTo>
                      <a:pt x="1324" y="288"/>
                    </a:lnTo>
                    <a:lnTo>
                      <a:pt x="1330" y="282"/>
                    </a:lnTo>
                    <a:lnTo>
                      <a:pt x="1336" y="282"/>
                    </a:lnTo>
                    <a:lnTo>
                      <a:pt x="1341" y="282"/>
                    </a:lnTo>
                    <a:lnTo>
                      <a:pt x="1347" y="282"/>
                    </a:lnTo>
                    <a:lnTo>
                      <a:pt x="1353" y="282"/>
                    </a:lnTo>
                    <a:lnTo>
                      <a:pt x="1359" y="282"/>
                    </a:lnTo>
                    <a:lnTo>
                      <a:pt x="1364" y="282"/>
                    </a:lnTo>
                    <a:lnTo>
                      <a:pt x="1370" y="282"/>
                    </a:lnTo>
                    <a:lnTo>
                      <a:pt x="1376" y="282"/>
                    </a:lnTo>
                    <a:lnTo>
                      <a:pt x="1382" y="282"/>
                    </a:lnTo>
                    <a:lnTo>
                      <a:pt x="1387" y="288"/>
                    </a:lnTo>
                    <a:lnTo>
                      <a:pt x="1393" y="288"/>
                    </a:lnTo>
                    <a:lnTo>
                      <a:pt x="1393" y="294"/>
                    </a:lnTo>
                    <a:lnTo>
                      <a:pt x="1399" y="294"/>
                    </a:lnTo>
                    <a:lnTo>
                      <a:pt x="1405" y="299"/>
                    </a:lnTo>
                    <a:lnTo>
                      <a:pt x="1405" y="305"/>
                    </a:lnTo>
                    <a:lnTo>
                      <a:pt x="1405" y="311"/>
                    </a:lnTo>
                    <a:lnTo>
                      <a:pt x="1410" y="311"/>
                    </a:lnTo>
                    <a:lnTo>
                      <a:pt x="1410" y="317"/>
                    </a:lnTo>
                    <a:lnTo>
                      <a:pt x="1410" y="322"/>
                    </a:lnTo>
                    <a:lnTo>
                      <a:pt x="1416" y="322"/>
                    </a:lnTo>
                    <a:lnTo>
                      <a:pt x="1416" y="328"/>
                    </a:lnTo>
                    <a:lnTo>
                      <a:pt x="1416" y="334"/>
                    </a:lnTo>
                    <a:lnTo>
                      <a:pt x="1422" y="334"/>
                    </a:lnTo>
                    <a:lnTo>
                      <a:pt x="1416" y="334"/>
                    </a:lnTo>
                    <a:lnTo>
                      <a:pt x="1422" y="334"/>
                    </a:lnTo>
                    <a:lnTo>
                      <a:pt x="1428" y="334"/>
                    </a:lnTo>
                    <a:lnTo>
                      <a:pt x="1433" y="334"/>
                    </a:lnTo>
                    <a:lnTo>
                      <a:pt x="1439" y="328"/>
                    </a:lnTo>
                    <a:lnTo>
                      <a:pt x="1445" y="328"/>
                    </a:lnTo>
                    <a:lnTo>
                      <a:pt x="1451" y="328"/>
                    </a:lnTo>
                    <a:lnTo>
                      <a:pt x="1451" y="322"/>
                    </a:lnTo>
                    <a:lnTo>
                      <a:pt x="1456" y="328"/>
                    </a:lnTo>
                    <a:lnTo>
                      <a:pt x="1451" y="322"/>
                    </a:lnTo>
                    <a:lnTo>
                      <a:pt x="1456" y="322"/>
                    </a:lnTo>
                    <a:lnTo>
                      <a:pt x="1456" y="328"/>
                    </a:lnTo>
                    <a:lnTo>
                      <a:pt x="1456" y="322"/>
                    </a:lnTo>
                    <a:lnTo>
                      <a:pt x="1456" y="328"/>
                    </a:lnTo>
                    <a:lnTo>
                      <a:pt x="1462" y="328"/>
                    </a:lnTo>
                    <a:lnTo>
                      <a:pt x="1462" y="334"/>
                    </a:lnTo>
                    <a:lnTo>
                      <a:pt x="1468" y="334"/>
                    </a:lnTo>
                    <a:lnTo>
                      <a:pt x="1468" y="340"/>
                    </a:lnTo>
                    <a:lnTo>
                      <a:pt x="1474" y="340"/>
                    </a:lnTo>
                    <a:lnTo>
                      <a:pt x="1474" y="345"/>
                    </a:lnTo>
                    <a:lnTo>
                      <a:pt x="1479" y="345"/>
                    </a:lnTo>
                    <a:lnTo>
                      <a:pt x="1479" y="340"/>
                    </a:lnTo>
                    <a:lnTo>
                      <a:pt x="1474" y="340"/>
                    </a:lnTo>
                    <a:lnTo>
                      <a:pt x="1474" y="334"/>
                    </a:lnTo>
                    <a:lnTo>
                      <a:pt x="1468" y="334"/>
                    </a:lnTo>
                    <a:lnTo>
                      <a:pt x="1468" y="328"/>
                    </a:lnTo>
                    <a:lnTo>
                      <a:pt x="1468" y="322"/>
                    </a:lnTo>
                    <a:lnTo>
                      <a:pt x="1474" y="322"/>
                    </a:lnTo>
                    <a:lnTo>
                      <a:pt x="1474" y="328"/>
                    </a:lnTo>
                    <a:lnTo>
                      <a:pt x="1479" y="334"/>
                    </a:lnTo>
                    <a:lnTo>
                      <a:pt x="1479" y="328"/>
                    </a:lnTo>
                    <a:lnTo>
                      <a:pt x="1479" y="322"/>
                    </a:lnTo>
                    <a:lnTo>
                      <a:pt x="1479" y="317"/>
                    </a:lnTo>
                    <a:lnTo>
                      <a:pt x="1485" y="311"/>
                    </a:lnTo>
                    <a:lnTo>
                      <a:pt x="1485" y="305"/>
                    </a:lnTo>
                    <a:lnTo>
                      <a:pt x="1485" y="299"/>
                    </a:lnTo>
                    <a:lnTo>
                      <a:pt x="1479" y="299"/>
                    </a:lnTo>
                    <a:lnTo>
                      <a:pt x="1485" y="299"/>
                    </a:lnTo>
                    <a:lnTo>
                      <a:pt x="1485" y="294"/>
                    </a:lnTo>
                    <a:lnTo>
                      <a:pt x="1485" y="299"/>
                    </a:lnTo>
                    <a:lnTo>
                      <a:pt x="1491" y="299"/>
                    </a:lnTo>
                    <a:lnTo>
                      <a:pt x="1491" y="305"/>
                    </a:lnTo>
                    <a:lnTo>
                      <a:pt x="1497" y="305"/>
                    </a:lnTo>
                    <a:lnTo>
                      <a:pt x="1497" y="311"/>
                    </a:lnTo>
                    <a:lnTo>
                      <a:pt x="1502" y="311"/>
                    </a:lnTo>
                    <a:lnTo>
                      <a:pt x="1508" y="311"/>
                    </a:lnTo>
                    <a:lnTo>
                      <a:pt x="1514" y="317"/>
                    </a:lnTo>
                    <a:lnTo>
                      <a:pt x="1520" y="317"/>
                    </a:lnTo>
                    <a:lnTo>
                      <a:pt x="1520" y="322"/>
                    </a:lnTo>
                    <a:lnTo>
                      <a:pt x="1520" y="328"/>
                    </a:lnTo>
                    <a:lnTo>
                      <a:pt x="1525" y="328"/>
                    </a:lnTo>
                    <a:lnTo>
                      <a:pt x="1525" y="334"/>
                    </a:lnTo>
                    <a:lnTo>
                      <a:pt x="1531" y="334"/>
                    </a:lnTo>
                    <a:lnTo>
                      <a:pt x="1537" y="334"/>
                    </a:lnTo>
                    <a:lnTo>
                      <a:pt x="1537" y="340"/>
                    </a:lnTo>
                    <a:lnTo>
                      <a:pt x="1543" y="340"/>
                    </a:lnTo>
                    <a:lnTo>
                      <a:pt x="1537" y="340"/>
                    </a:lnTo>
                    <a:lnTo>
                      <a:pt x="1537" y="345"/>
                    </a:lnTo>
                    <a:lnTo>
                      <a:pt x="1543" y="345"/>
                    </a:lnTo>
                    <a:lnTo>
                      <a:pt x="1543" y="351"/>
                    </a:lnTo>
                    <a:lnTo>
                      <a:pt x="1548" y="351"/>
                    </a:lnTo>
                    <a:lnTo>
                      <a:pt x="1548" y="357"/>
                    </a:lnTo>
                    <a:lnTo>
                      <a:pt x="1554" y="357"/>
                    </a:lnTo>
                    <a:lnTo>
                      <a:pt x="1554" y="363"/>
                    </a:lnTo>
                    <a:lnTo>
                      <a:pt x="1554" y="368"/>
                    </a:lnTo>
                    <a:lnTo>
                      <a:pt x="1560" y="368"/>
                    </a:lnTo>
                    <a:lnTo>
                      <a:pt x="1560" y="374"/>
                    </a:lnTo>
                    <a:lnTo>
                      <a:pt x="1560" y="380"/>
                    </a:lnTo>
                    <a:lnTo>
                      <a:pt x="1554" y="380"/>
                    </a:lnTo>
                    <a:lnTo>
                      <a:pt x="1548" y="380"/>
                    </a:lnTo>
                    <a:lnTo>
                      <a:pt x="1543" y="380"/>
                    </a:lnTo>
                    <a:lnTo>
                      <a:pt x="1543" y="386"/>
                    </a:lnTo>
                    <a:lnTo>
                      <a:pt x="1537" y="386"/>
                    </a:lnTo>
                    <a:lnTo>
                      <a:pt x="1531" y="391"/>
                    </a:lnTo>
                    <a:lnTo>
                      <a:pt x="1531" y="397"/>
                    </a:lnTo>
                    <a:lnTo>
                      <a:pt x="1531" y="403"/>
                    </a:lnTo>
                    <a:lnTo>
                      <a:pt x="1525" y="409"/>
                    </a:lnTo>
                    <a:lnTo>
                      <a:pt x="1525" y="414"/>
                    </a:lnTo>
                    <a:lnTo>
                      <a:pt x="1520" y="414"/>
                    </a:lnTo>
                    <a:lnTo>
                      <a:pt x="1520" y="420"/>
                    </a:lnTo>
                    <a:lnTo>
                      <a:pt x="1514" y="420"/>
                    </a:lnTo>
                    <a:lnTo>
                      <a:pt x="1508" y="420"/>
                    </a:lnTo>
                    <a:lnTo>
                      <a:pt x="1508" y="426"/>
                    </a:lnTo>
                    <a:lnTo>
                      <a:pt x="1502" y="426"/>
                    </a:lnTo>
                    <a:lnTo>
                      <a:pt x="1502" y="432"/>
                    </a:lnTo>
                    <a:lnTo>
                      <a:pt x="1508" y="437"/>
                    </a:lnTo>
                    <a:lnTo>
                      <a:pt x="1502" y="437"/>
                    </a:lnTo>
                    <a:lnTo>
                      <a:pt x="1497" y="437"/>
                    </a:lnTo>
                    <a:lnTo>
                      <a:pt x="1497" y="443"/>
                    </a:lnTo>
                    <a:lnTo>
                      <a:pt x="1491" y="443"/>
                    </a:lnTo>
                    <a:lnTo>
                      <a:pt x="1491" y="449"/>
                    </a:lnTo>
                    <a:lnTo>
                      <a:pt x="1491" y="455"/>
                    </a:lnTo>
                    <a:lnTo>
                      <a:pt x="1485" y="460"/>
                    </a:lnTo>
                    <a:lnTo>
                      <a:pt x="1479" y="460"/>
                    </a:lnTo>
                    <a:lnTo>
                      <a:pt x="1479" y="466"/>
                    </a:lnTo>
                    <a:lnTo>
                      <a:pt x="1479" y="472"/>
                    </a:lnTo>
                    <a:lnTo>
                      <a:pt x="1479" y="478"/>
                    </a:lnTo>
                    <a:lnTo>
                      <a:pt x="1479" y="483"/>
                    </a:lnTo>
                    <a:lnTo>
                      <a:pt x="1479" y="489"/>
                    </a:lnTo>
                    <a:lnTo>
                      <a:pt x="1485" y="489"/>
                    </a:lnTo>
                    <a:lnTo>
                      <a:pt x="1491" y="489"/>
                    </a:lnTo>
                    <a:lnTo>
                      <a:pt x="1497" y="489"/>
                    </a:lnTo>
                    <a:lnTo>
                      <a:pt x="1497" y="495"/>
                    </a:lnTo>
                    <a:lnTo>
                      <a:pt x="1491" y="495"/>
                    </a:lnTo>
                    <a:lnTo>
                      <a:pt x="1491" y="501"/>
                    </a:lnTo>
                    <a:lnTo>
                      <a:pt x="1485" y="501"/>
                    </a:lnTo>
                    <a:lnTo>
                      <a:pt x="1485" y="507"/>
                    </a:lnTo>
                    <a:lnTo>
                      <a:pt x="1485" y="512"/>
                    </a:lnTo>
                    <a:lnTo>
                      <a:pt x="1491" y="512"/>
                    </a:lnTo>
                    <a:lnTo>
                      <a:pt x="1491" y="518"/>
                    </a:lnTo>
                    <a:lnTo>
                      <a:pt x="1497" y="518"/>
                    </a:lnTo>
                    <a:lnTo>
                      <a:pt x="1502" y="518"/>
                    </a:lnTo>
                    <a:lnTo>
                      <a:pt x="1502" y="524"/>
                    </a:lnTo>
                    <a:lnTo>
                      <a:pt x="1502" y="530"/>
                    </a:lnTo>
                    <a:lnTo>
                      <a:pt x="1508" y="530"/>
                    </a:lnTo>
                    <a:lnTo>
                      <a:pt x="1514" y="530"/>
                    </a:lnTo>
                    <a:lnTo>
                      <a:pt x="1520" y="530"/>
                    </a:lnTo>
                    <a:lnTo>
                      <a:pt x="1525" y="530"/>
                    </a:lnTo>
                    <a:lnTo>
                      <a:pt x="1531" y="530"/>
                    </a:lnTo>
                    <a:lnTo>
                      <a:pt x="1537" y="530"/>
                    </a:lnTo>
                    <a:lnTo>
                      <a:pt x="1543" y="530"/>
                    </a:lnTo>
                    <a:lnTo>
                      <a:pt x="1548" y="530"/>
                    </a:lnTo>
                    <a:lnTo>
                      <a:pt x="1543" y="530"/>
                    </a:lnTo>
                    <a:lnTo>
                      <a:pt x="1548" y="535"/>
                    </a:lnTo>
                    <a:lnTo>
                      <a:pt x="1554" y="535"/>
                    </a:lnTo>
                    <a:lnTo>
                      <a:pt x="1554" y="541"/>
                    </a:lnTo>
                    <a:lnTo>
                      <a:pt x="1560" y="541"/>
                    </a:lnTo>
                    <a:lnTo>
                      <a:pt x="1554" y="547"/>
                    </a:lnTo>
                    <a:lnTo>
                      <a:pt x="1554" y="553"/>
                    </a:lnTo>
                    <a:lnTo>
                      <a:pt x="1560" y="553"/>
                    </a:lnTo>
                    <a:lnTo>
                      <a:pt x="1560" y="558"/>
                    </a:lnTo>
                    <a:lnTo>
                      <a:pt x="1560" y="564"/>
                    </a:lnTo>
                    <a:lnTo>
                      <a:pt x="1560" y="570"/>
                    </a:lnTo>
                    <a:lnTo>
                      <a:pt x="1560" y="576"/>
                    </a:lnTo>
                    <a:lnTo>
                      <a:pt x="1560" y="570"/>
                    </a:lnTo>
                    <a:lnTo>
                      <a:pt x="1566" y="570"/>
                    </a:lnTo>
                    <a:lnTo>
                      <a:pt x="1566" y="576"/>
                    </a:lnTo>
                    <a:lnTo>
                      <a:pt x="1571" y="576"/>
                    </a:lnTo>
                    <a:lnTo>
                      <a:pt x="1571" y="581"/>
                    </a:lnTo>
                    <a:lnTo>
                      <a:pt x="1571" y="587"/>
                    </a:lnTo>
                    <a:lnTo>
                      <a:pt x="1577" y="587"/>
                    </a:lnTo>
                    <a:lnTo>
                      <a:pt x="1583" y="587"/>
                    </a:lnTo>
                    <a:lnTo>
                      <a:pt x="1583" y="593"/>
                    </a:lnTo>
                    <a:lnTo>
                      <a:pt x="1577" y="593"/>
                    </a:lnTo>
                    <a:lnTo>
                      <a:pt x="1571" y="593"/>
                    </a:lnTo>
                    <a:lnTo>
                      <a:pt x="1571" y="599"/>
                    </a:lnTo>
                    <a:lnTo>
                      <a:pt x="1566" y="599"/>
                    </a:lnTo>
                    <a:lnTo>
                      <a:pt x="1566" y="604"/>
                    </a:lnTo>
                    <a:lnTo>
                      <a:pt x="1560" y="604"/>
                    </a:lnTo>
                    <a:lnTo>
                      <a:pt x="1560" y="610"/>
                    </a:lnTo>
                    <a:lnTo>
                      <a:pt x="1560" y="616"/>
                    </a:lnTo>
                    <a:lnTo>
                      <a:pt x="1560" y="622"/>
                    </a:lnTo>
                    <a:lnTo>
                      <a:pt x="1566" y="622"/>
                    </a:lnTo>
                    <a:lnTo>
                      <a:pt x="1560" y="622"/>
                    </a:lnTo>
                    <a:lnTo>
                      <a:pt x="1560" y="627"/>
                    </a:lnTo>
                    <a:lnTo>
                      <a:pt x="1554" y="627"/>
                    </a:lnTo>
                    <a:lnTo>
                      <a:pt x="1548" y="627"/>
                    </a:lnTo>
                    <a:lnTo>
                      <a:pt x="1543" y="627"/>
                    </a:lnTo>
                    <a:lnTo>
                      <a:pt x="1543" y="622"/>
                    </a:lnTo>
                    <a:lnTo>
                      <a:pt x="1537" y="622"/>
                    </a:lnTo>
                    <a:lnTo>
                      <a:pt x="1531" y="622"/>
                    </a:lnTo>
                    <a:lnTo>
                      <a:pt x="1531" y="627"/>
                    </a:lnTo>
                    <a:lnTo>
                      <a:pt x="1531" y="633"/>
                    </a:lnTo>
                    <a:lnTo>
                      <a:pt x="1525" y="633"/>
                    </a:lnTo>
                    <a:lnTo>
                      <a:pt x="1525" y="639"/>
                    </a:lnTo>
                    <a:lnTo>
                      <a:pt x="1520" y="639"/>
                    </a:lnTo>
                    <a:lnTo>
                      <a:pt x="1520" y="645"/>
                    </a:lnTo>
                    <a:lnTo>
                      <a:pt x="1520" y="639"/>
                    </a:lnTo>
                    <a:lnTo>
                      <a:pt x="1520" y="645"/>
                    </a:lnTo>
                    <a:lnTo>
                      <a:pt x="1514" y="645"/>
                    </a:lnTo>
                    <a:lnTo>
                      <a:pt x="1508" y="639"/>
                    </a:lnTo>
                    <a:lnTo>
                      <a:pt x="1508" y="645"/>
                    </a:lnTo>
                    <a:lnTo>
                      <a:pt x="1502" y="645"/>
                    </a:lnTo>
                    <a:lnTo>
                      <a:pt x="1502" y="650"/>
                    </a:lnTo>
                    <a:lnTo>
                      <a:pt x="1497" y="650"/>
                    </a:lnTo>
                    <a:lnTo>
                      <a:pt x="1491" y="650"/>
                    </a:lnTo>
                    <a:lnTo>
                      <a:pt x="1491" y="656"/>
                    </a:lnTo>
                    <a:lnTo>
                      <a:pt x="1491" y="662"/>
                    </a:lnTo>
                    <a:lnTo>
                      <a:pt x="1485" y="662"/>
                    </a:lnTo>
                    <a:lnTo>
                      <a:pt x="1485" y="656"/>
                    </a:lnTo>
                    <a:lnTo>
                      <a:pt x="1479" y="662"/>
                    </a:lnTo>
                    <a:lnTo>
                      <a:pt x="1474" y="662"/>
                    </a:lnTo>
                    <a:lnTo>
                      <a:pt x="1474" y="668"/>
                    </a:lnTo>
                    <a:lnTo>
                      <a:pt x="1474" y="673"/>
                    </a:lnTo>
                    <a:lnTo>
                      <a:pt x="1474" y="679"/>
                    </a:lnTo>
                    <a:lnTo>
                      <a:pt x="1474" y="673"/>
                    </a:lnTo>
                    <a:lnTo>
                      <a:pt x="1479" y="673"/>
                    </a:lnTo>
                    <a:lnTo>
                      <a:pt x="1479" y="679"/>
                    </a:lnTo>
                    <a:lnTo>
                      <a:pt x="1485" y="679"/>
                    </a:lnTo>
                    <a:lnTo>
                      <a:pt x="1485" y="685"/>
                    </a:lnTo>
                    <a:lnTo>
                      <a:pt x="1485" y="691"/>
                    </a:lnTo>
                    <a:lnTo>
                      <a:pt x="1485" y="696"/>
                    </a:lnTo>
                    <a:lnTo>
                      <a:pt x="1479" y="696"/>
                    </a:lnTo>
                    <a:lnTo>
                      <a:pt x="1479" y="691"/>
                    </a:lnTo>
                    <a:lnTo>
                      <a:pt x="1474" y="691"/>
                    </a:lnTo>
                    <a:lnTo>
                      <a:pt x="1474" y="696"/>
                    </a:lnTo>
                    <a:lnTo>
                      <a:pt x="1468" y="696"/>
                    </a:lnTo>
                    <a:lnTo>
                      <a:pt x="1468" y="702"/>
                    </a:lnTo>
                    <a:lnTo>
                      <a:pt x="1468" y="708"/>
                    </a:lnTo>
                    <a:lnTo>
                      <a:pt x="1474" y="714"/>
                    </a:lnTo>
                    <a:lnTo>
                      <a:pt x="1474" y="719"/>
                    </a:lnTo>
                    <a:lnTo>
                      <a:pt x="1474" y="725"/>
                    </a:lnTo>
                    <a:lnTo>
                      <a:pt x="1479" y="725"/>
                    </a:lnTo>
                    <a:lnTo>
                      <a:pt x="1479" y="731"/>
                    </a:lnTo>
                    <a:lnTo>
                      <a:pt x="1485" y="731"/>
                    </a:lnTo>
                    <a:lnTo>
                      <a:pt x="1485" y="737"/>
                    </a:lnTo>
                    <a:lnTo>
                      <a:pt x="1485" y="742"/>
                    </a:lnTo>
                    <a:lnTo>
                      <a:pt x="1479" y="742"/>
                    </a:lnTo>
                    <a:lnTo>
                      <a:pt x="1479" y="748"/>
                    </a:lnTo>
                    <a:lnTo>
                      <a:pt x="1479" y="754"/>
                    </a:lnTo>
                    <a:lnTo>
                      <a:pt x="1474" y="754"/>
                    </a:lnTo>
                    <a:lnTo>
                      <a:pt x="1474" y="760"/>
                    </a:lnTo>
                    <a:lnTo>
                      <a:pt x="1468" y="760"/>
                    </a:lnTo>
                    <a:lnTo>
                      <a:pt x="1474" y="760"/>
                    </a:lnTo>
                    <a:lnTo>
                      <a:pt x="1474" y="765"/>
                    </a:lnTo>
                    <a:lnTo>
                      <a:pt x="1474" y="771"/>
                    </a:lnTo>
                    <a:lnTo>
                      <a:pt x="1474" y="777"/>
                    </a:lnTo>
                    <a:lnTo>
                      <a:pt x="1479" y="777"/>
                    </a:lnTo>
                    <a:lnTo>
                      <a:pt x="1474" y="777"/>
                    </a:lnTo>
                    <a:lnTo>
                      <a:pt x="1479" y="777"/>
                    </a:lnTo>
                    <a:lnTo>
                      <a:pt x="1479" y="783"/>
                    </a:lnTo>
                    <a:lnTo>
                      <a:pt x="1485" y="783"/>
                    </a:lnTo>
                    <a:lnTo>
                      <a:pt x="1485" y="789"/>
                    </a:lnTo>
                    <a:lnTo>
                      <a:pt x="1491" y="789"/>
                    </a:lnTo>
                    <a:lnTo>
                      <a:pt x="1497" y="789"/>
                    </a:lnTo>
                    <a:lnTo>
                      <a:pt x="1497" y="794"/>
                    </a:lnTo>
                    <a:lnTo>
                      <a:pt x="1497" y="800"/>
                    </a:lnTo>
                    <a:lnTo>
                      <a:pt x="1497" y="806"/>
                    </a:lnTo>
                    <a:lnTo>
                      <a:pt x="1491" y="812"/>
                    </a:lnTo>
                    <a:lnTo>
                      <a:pt x="1497" y="812"/>
                    </a:lnTo>
                    <a:lnTo>
                      <a:pt x="1497" y="817"/>
                    </a:lnTo>
                    <a:lnTo>
                      <a:pt x="1502" y="817"/>
                    </a:lnTo>
                    <a:lnTo>
                      <a:pt x="1497" y="817"/>
                    </a:lnTo>
                    <a:lnTo>
                      <a:pt x="1497" y="823"/>
                    </a:lnTo>
                    <a:lnTo>
                      <a:pt x="1497" y="829"/>
                    </a:lnTo>
                    <a:lnTo>
                      <a:pt x="1491" y="823"/>
                    </a:lnTo>
                    <a:lnTo>
                      <a:pt x="1485" y="823"/>
                    </a:lnTo>
                    <a:lnTo>
                      <a:pt x="1479" y="823"/>
                    </a:lnTo>
                    <a:lnTo>
                      <a:pt x="1479" y="829"/>
                    </a:lnTo>
                    <a:lnTo>
                      <a:pt x="1474" y="829"/>
                    </a:lnTo>
                    <a:lnTo>
                      <a:pt x="1474" y="835"/>
                    </a:lnTo>
                    <a:lnTo>
                      <a:pt x="1474" y="840"/>
                    </a:lnTo>
                    <a:lnTo>
                      <a:pt x="1468" y="840"/>
                    </a:lnTo>
                    <a:lnTo>
                      <a:pt x="1468" y="846"/>
                    </a:lnTo>
                    <a:lnTo>
                      <a:pt x="1462" y="846"/>
                    </a:lnTo>
                    <a:lnTo>
                      <a:pt x="1462" y="852"/>
                    </a:lnTo>
                    <a:lnTo>
                      <a:pt x="1456" y="852"/>
                    </a:lnTo>
                    <a:lnTo>
                      <a:pt x="1456" y="858"/>
                    </a:lnTo>
                    <a:lnTo>
                      <a:pt x="1451" y="858"/>
                    </a:lnTo>
                    <a:lnTo>
                      <a:pt x="1456" y="858"/>
                    </a:lnTo>
                    <a:lnTo>
                      <a:pt x="1456" y="863"/>
                    </a:lnTo>
                    <a:lnTo>
                      <a:pt x="1462" y="863"/>
                    </a:lnTo>
                    <a:lnTo>
                      <a:pt x="1456" y="869"/>
                    </a:lnTo>
                    <a:lnTo>
                      <a:pt x="1451" y="869"/>
                    </a:lnTo>
                    <a:lnTo>
                      <a:pt x="1445" y="869"/>
                    </a:lnTo>
                    <a:lnTo>
                      <a:pt x="1439" y="869"/>
                    </a:lnTo>
                    <a:lnTo>
                      <a:pt x="1433" y="869"/>
                    </a:lnTo>
                    <a:lnTo>
                      <a:pt x="1433" y="863"/>
                    </a:lnTo>
                    <a:lnTo>
                      <a:pt x="1433" y="858"/>
                    </a:lnTo>
                    <a:lnTo>
                      <a:pt x="1428" y="858"/>
                    </a:lnTo>
                    <a:lnTo>
                      <a:pt x="1422" y="858"/>
                    </a:lnTo>
                    <a:lnTo>
                      <a:pt x="1416" y="858"/>
                    </a:lnTo>
                    <a:lnTo>
                      <a:pt x="1416" y="863"/>
                    </a:lnTo>
                    <a:lnTo>
                      <a:pt x="1416" y="869"/>
                    </a:lnTo>
                    <a:lnTo>
                      <a:pt x="1416" y="875"/>
                    </a:lnTo>
                    <a:lnTo>
                      <a:pt x="1410" y="875"/>
                    </a:lnTo>
                    <a:lnTo>
                      <a:pt x="1416" y="875"/>
                    </a:lnTo>
                    <a:lnTo>
                      <a:pt x="1410" y="875"/>
                    </a:lnTo>
                    <a:lnTo>
                      <a:pt x="1410" y="881"/>
                    </a:lnTo>
                    <a:lnTo>
                      <a:pt x="1405" y="875"/>
                    </a:lnTo>
                    <a:lnTo>
                      <a:pt x="1405" y="881"/>
                    </a:lnTo>
                    <a:lnTo>
                      <a:pt x="1399" y="881"/>
                    </a:lnTo>
                    <a:lnTo>
                      <a:pt x="1399" y="886"/>
                    </a:lnTo>
                    <a:lnTo>
                      <a:pt x="1393" y="886"/>
                    </a:lnTo>
                    <a:lnTo>
                      <a:pt x="1387" y="886"/>
                    </a:lnTo>
                    <a:lnTo>
                      <a:pt x="1382" y="886"/>
                    </a:lnTo>
                    <a:lnTo>
                      <a:pt x="1376" y="886"/>
                    </a:lnTo>
                    <a:lnTo>
                      <a:pt x="1376" y="892"/>
                    </a:lnTo>
                    <a:lnTo>
                      <a:pt x="1376" y="898"/>
                    </a:lnTo>
                    <a:lnTo>
                      <a:pt x="1382" y="898"/>
                    </a:lnTo>
                    <a:lnTo>
                      <a:pt x="1382" y="904"/>
                    </a:lnTo>
                    <a:lnTo>
                      <a:pt x="1387" y="904"/>
                    </a:lnTo>
                    <a:lnTo>
                      <a:pt x="1387" y="909"/>
                    </a:lnTo>
                    <a:lnTo>
                      <a:pt x="1393" y="909"/>
                    </a:lnTo>
                    <a:lnTo>
                      <a:pt x="1393" y="915"/>
                    </a:lnTo>
                    <a:lnTo>
                      <a:pt x="1393" y="921"/>
                    </a:lnTo>
                    <a:lnTo>
                      <a:pt x="1393" y="927"/>
                    </a:lnTo>
                    <a:lnTo>
                      <a:pt x="1393" y="932"/>
                    </a:lnTo>
                    <a:lnTo>
                      <a:pt x="1387" y="932"/>
                    </a:lnTo>
                    <a:lnTo>
                      <a:pt x="1382" y="932"/>
                    </a:lnTo>
                    <a:lnTo>
                      <a:pt x="1376" y="932"/>
                    </a:lnTo>
                    <a:lnTo>
                      <a:pt x="1376" y="927"/>
                    </a:lnTo>
                    <a:lnTo>
                      <a:pt x="1376" y="921"/>
                    </a:lnTo>
                    <a:lnTo>
                      <a:pt x="1370" y="921"/>
                    </a:lnTo>
                    <a:lnTo>
                      <a:pt x="1370" y="927"/>
                    </a:lnTo>
                    <a:lnTo>
                      <a:pt x="1364" y="927"/>
                    </a:lnTo>
                    <a:lnTo>
                      <a:pt x="1364" y="932"/>
                    </a:lnTo>
                    <a:lnTo>
                      <a:pt x="1370" y="932"/>
                    </a:lnTo>
                    <a:lnTo>
                      <a:pt x="1370" y="938"/>
                    </a:lnTo>
                    <a:lnTo>
                      <a:pt x="1364" y="938"/>
                    </a:lnTo>
                    <a:lnTo>
                      <a:pt x="1359" y="938"/>
                    </a:lnTo>
                    <a:lnTo>
                      <a:pt x="1353" y="938"/>
                    </a:lnTo>
                    <a:lnTo>
                      <a:pt x="1353" y="932"/>
                    </a:lnTo>
                    <a:lnTo>
                      <a:pt x="1353" y="938"/>
                    </a:lnTo>
                    <a:lnTo>
                      <a:pt x="1347" y="938"/>
                    </a:lnTo>
                    <a:lnTo>
                      <a:pt x="1341" y="938"/>
                    </a:lnTo>
                    <a:lnTo>
                      <a:pt x="1336" y="944"/>
                    </a:lnTo>
                    <a:lnTo>
                      <a:pt x="1336" y="950"/>
                    </a:lnTo>
                    <a:lnTo>
                      <a:pt x="1341" y="950"/>
                    </a:lnTo>
                    <a:lnTo>
                      <a:pt x="1336" y="955"/>
                    </a:lnTo>
                    <a:lnTo>
                      <a:pt x="1341" y="961"/>
                    </a:lnTo>
                    <a:lnTo>
                      <a:pt x="1336" y="967"/>
                    </a:lnTo>
                    <a:lnTo>
                      <a:pt x="1336" y="973"/>
                    </a:lnTo>
                    <a:lnTo>
                      <a:pt x="1330" y="973"/>
                    </a:lnTo>
                    <a:lnTo>
                      <a:pt x="1330" y="978"/>
                    </a:lnTo>
                    <a:lnTo>
                      <a:pt x="1324" y="978"/>
                    </a:lnTo>
                    <a:lnTo>
                      <a:pt x="1324" y="984"/>
                    </a:lnTo>
                    <a:lnTo>
                      <a:pt x="1330" y="984"/>
                    </a:lnTo>
                    <a:lnTo>
                      <a:pt x="1330" y="990"/>
                    </a:lnTo>
                    <a:lnTo>
                      <a:pt x="1336" y="990"/>
                    </a:lnTo>
                    <a:lnTo>
                      <a:pt x="1336" y="996"/>
                    </a:lnTo>
                    <a:lnTo>
                      <a:pt x="1336" y="1001"/>
                    </a:lnTo>
                    <a:lnTo>
                      <a:pt x="1336" y="1007"/>
                    </a:lnTo>
                    <a:lnTo>
                      <a:pt x="1336" y="1013"/>
                    </a:lnTo>
                    <a:lnTo>
                      <a:pt x="1341" y="1019"/>
                    </a:lnTo>
                    <a:lnTo>
                      <a:pt x="1341" y="1024"/>
                    </a:lnTo>
                    <a:lnTo>
                      <a:pt x="1336" y="1024"/>
                    </a:lnTo>
                    <a:lnTo>
                      <a:pt x="1341" y="1030"/>
                    </a:lnTo>
                    <a:lnTo>
                      <a:pt x="1341" y="1036"/>
                    </a:lnTo>
                    <a:lnTo>
                      <a:pt x="1347" y="1036"/>
                    </a:lnTo>
                    <a:lnTo>
                      <a:pt x="1347" y="1042"/>
                    </a:lnTo>
                    <a:lnTo>
                      <a:pt x="1353" y="1042"/>
                    </a:lnTo>
                    <a:lnTo>
                      <a:pt x="1353" y="1047"/>
                    </a:lnTo>
                    <a:lnTo>
                      <a:pt x="1359" y="1047"/>
                    </a:lnTo>
                    <a:lnTo>
                      <a:pt x="1359" y="1053"/>
                    </a:lnTo>
                    <a:lnTo>
                      <a:pt x="1359" y="1059"/>
                    </a:lnTo>
                    <a:lnTo>
                      <a:pt x="1364" y="1059"/>
                    </a:lnTo>
                    <a:lnTo>
                      <a:pt x="1364" y="1065"/>
                    </a:lnTo>
                    <a:lnTo>
                      <a:pt x="1370" y="1065"/>
                    </a:lnTo>
                    <a:lnTo>
                      <a:pt x="1370" y="1070"/>
                    </a:lnTo>
                    <a:lnTo>
                      <a:pt x="1370" y="1076"/>
                    </a:lnTo>
                    <a:lnTo>
                      <a:pt x="1364" y="1076"/>
                    </a:lnTo>
                    <a:lnTo>
                      <a:pt x="1364" y="1082"/>
                    </a:lnTo>
                    <a:lnTo>
                      <a:pt x="1370" y="1088"/>
                    </a:lnTo>
                    <a:lnTo>
                      <a:pt x="1370" y="1094"/>
                    </a:lnTo>
                    <a:lnTo>
                      <a:pt x="1370" y="1099"/>
                    </a:lnTo>
                    <a:lnTo>
                      <a:pt x="1370" y="1105"/>
                    </a:lnTo>
                    <a:lnTo>
                      <a:pt x="1364" y="1105"/>
                    </a:lnTo>
                    <a:lnTo>
                      <a:pt x="1370" y="1105"/>
                    </a:lnTo>
                    <a:lnTo>
                      <a:pt x="1364" y="1111"/>
                    </a:lnTo>
                    <a:lnTo>
                      <a:pt x="1364" y="1117"/>
                    </a:lnTo>
                    <a:lnTo>
                      <a:pt x="1364" y="1122"/>
                    </a:lnTo>
                    <a:lnTo>
                      <a:pt x="1364" y="1128"/>
                    </a:lnTo>
                    <a:lnTo>
                      <a:pt x="1370" y="1128"/>
                    </a:lnTo>
                    <a:lnTo>
                      <a:pt x="1364" y="1128"/>
                    </a:lnTo>
                    <a:lnTo>
                      <a:pt x="1364" y="1134"/>
                    </a:lnTo>
                    <a:lnTo>
                      <a:pt x="1370" y="1134"/>
                    </a:lnTo>
                    <a:lnTo>
                      <a:pt x="1364" y="1134"/>
                    </a:lnTo>
                    <a:lnTo>
                      <a:pt x="1364" y="1140"/>
                    </a:lnTo>
                    <a:lnTo>
                      <a:pt x="1364" y="1145"/>
                    </a:lnTo>
                    <a:lnTo>
                      <a:pt x="1359" y="1145"/>
                    </a:lnTo>
                    <a:lnTo>
                      <a:pt x="1359" y="1151"/>
                    </a:lnTo>
                    <a:lnTo>
                      <a:pt x="1359" y="1145"/>
                    </a:lnTo>
                    <a:lnTo>
                      <a:pt x="1359" y="1151"/>
                    </a:lnTo>
                    <a:lnTo>
                      <a:pt x="1353" y="1151"/>
                    </a:lnTo>
                    <a:lnTo>
                      <a:pt x="1353" y="1145"/>
                    </a:lnTo>
                    <a:lnTo>
                      <a:pt x="1347" y="1140"/>
                    </a:lnTo>
                    <a:lnTo>
                      <a:pt x="1347" y="1134"/>
                    </a:lnTo>
                    <a:lnTo>
                      <a:pt x="1341" y="1134"/>
                    </a:lnTo>
                    <a:lnTo>
                      <a:pt x="1341" y="1140"/>
                    </a:lnTo>
                    <a:lnTo>
                      <a:pt x="1341" y="1145"/>
                    </a:lnTo>
                    <a:lnTo>
                      <a:pt x="1336" y="1145"/>
                    </a:lnTo>
                    <a:lnTo>
                      <a:pt x="1336" y="1140"/>
                    </a:lnTo>
                    <a:lnTo>
                      <a:pt x="1330" y="1140"/>
                    </a:lnTo>
                    <a:lnTo>
                      <a:pt x="1330" y="1134"/>
                    </a:lnTo>
                    <a:lnTo>
                      <a:pt x="1324" y="1140"/>
                    </a:lnTo>
                    <a:lnTo>
                      <a:pt x="1318" y="1140"/>
                    </a:lnTo>
                    <a:lnTo>
                      <a:pt x="1313" y="1140"/>
                    </a:lnTo>
                    <a:lnTo>
                      <a:pt x="1318" y="1140"/>
                    </a:lnTo>
                    <a:lnTo>
                      <a:pt x="1318" y="1145"/>
                    </a:lnTo>
                    <a:lnTo>
                      <a:pt x="1313" y="1145"/>
                    </a:lnTo>
                    <a:lnTo>
                      <a:pt x="1313" y="1151"/>
                    </a:lnTo>
                    <a:lnTo>
                      <a:pt x="1318" y="1151"/>
                    </a:lnTo>
                    <a:lnTo>
                      <a:pt x="1318" y="1157"/>
                    </a:lnTo>
                    <a:lnTo>
                      <a:pt x="1313" y="1157"/>
                    </a:lnTo>
                    <a:lnTo>
                      <a:pt x="1307" y="1157"/>
                    </a:lnTo>
                    <a:lnTo>
                      <a:pt x="1301" y="1157"/>
                    </a:lnTo>
                    <a:lnTo>
                      <a:pt x="1301" y="1163"/>
                    </a:lnTo>
                    <a:lnTo>
                      <a:pt x="1301" y="1168"/>
                    </a:lnTo>
                    <a:lnTo>
                      <a:pt x="1295" y="1168"/>
                    </a:lnTo>
                    <a:lnTo>
                      <a:pt x="1295" y="1163"/>
                    </a:lnTo>
                    <a:lnTo>
                      <a:pt x="1290" y="1163"/>
                    </a:lnTo>
                    <a:lnTo>
                      <a:pt x="1284" y="1163"/>
                    </a:lnTo>
                    <a:lnTo>
                      <a:pt x="1284" y="1157"/>
                    </a:lnTo>
                    <a:lnTo>
                      <a:pt x="1284" y="1163"/>
                    </a:lnTo>
                    <a:lnTo>
                      <a:pt x="1278" y="1163"/>
                    </a:lnTo>
                    <a:lnTo>
                      <a:pt x="1278" y="1168"/>
                    </a:lnTo>
                    <a:lnTo>
                      <a:pt x="1272" y="1168"/>
                    </a:lnTo>
                    <a:lnTo>
                      <a:pt x="1272" y="1163"/>
                    </a:lnTo>
                    <a:lnTo>
                      <a:pt x="1266" y="1163"/>
                    </a:lnTo>
                    <a:lnTo>
                      <a:pt x="1261" y="1163"/>
                    </a:lnTo>
                    <a:lnTo>
                      <a:pt x="1261" y="1157"/>
                    </a:lnTo>
                    <a:lnTo>
                      <a:pt x="1255" y="1157"/>
                    </a:lnTo>
                    <a:lnTo>
                      <a:pt x="1249" y="1151"/>
                    </a:lnTo>
                    <a:lnTo>
                      <a:pt x="1243" y="1151"/>
                    </a:lnTo>
                    <a:lnTo>
                      <a:pt x="1238" y="1151"/>
                    </a:lnTo>
                    <a:lnTo>
                      <a:pt x="1232" y="1151"/>
                    </a:lnTo>
                    <a:lnTo>
                      <a:pt x="1232" y="1145"/>
                    </a:lnTo>
                    <a:lnTo>
                      <a:pt x="1232" y="1151"/>
                    </a:lnTo>
                    <a:lnTo>
                      <a:pt x="1226" y="1151"/>
                    </a:lnTo>
                    <a:lnTo>
                      <a:pt x="1220" y="1151"/>
                    </a:lnTo>
                    <a:lnTo>
                      <a:pt x="1220" y="1157"/>
                    </a:lnTo>
                    <a:lnTo>
                      <a:pt x="1220" y="1163"/>
                    </a:lnTo>
                    <a:lnTo>
                      <a:pt x="1215" y="1163"/>
                    </a:lnTo>
                    <a:lnTo>
                      <a:pt x="1215" y="1168"/>
                    </a:lnTo>
                    <a:lnTo>
                      <a:pt x="1215" y="1174"/>
                    </a:lnTo>
                    <a:lnTo>
                      <a:pt x="1220" y="1180"/>
                    </a:lnTo>
                    <a:lnTo>
                      <a:pt x="1220" y="1186"/>
                    </a:lnTo>
                    <a:lnTo>
                      <a:pt x="1220" y="1191"/>
                    </a:lnTo>
                    <a:lnTo>
                      <a:pt x="1220" y="1197"/>
                    </a:lnTo>
                    <a:lnTo>
                      <a:pt x="1215" y="1197"/>
                    </a:lnTo>
                    <a:lnTo>
                      <a:pt x="1215" y="1203"/>
                    </a:lnTo>
                    <a:lnTo>
                      <a:pt x="1220" y="1209"/>
                    </a:lnTo>
                    <a:lnTo>
                      <a:pt x="1220" y="1214"/>
                    </a:lnTo>
                    <a:lnTo>
                      <a:pt x="1220" y="1220"/>
                    </a:lnTo>
                    <a:lnTo>
                      <a:pt x="1220" y="1226"/>
                    </a:lnTo>
                    <a:lnTo>
                      <a:pt x="1215" y="1226"/>
                    </a:lnTo>
                    <a:lnTo>
                      <a:pt x="1215" y="1232"/>
                    </a:lnTo>
                    <a:lnTo>
                      <a:pt x="1220" y="1232"/>
                    </a:lnTo>
                    <a:lnTo>
                      <a:pt x="1220" y="1237"/>
                    </a:lnTo>
                    <a:lnTo>
                      <a:pt x="1220" y="1243"/>
                    </a:lnTo>
                    <a:lnTo>
                      <a:pt x="1215" y="1243"/>
                    </a:lnTo>
                    <a:lnTo>
                      <a:pt x="1215" y="1249"/>
                    </a:lnTo>
                    <a:lnTo>
                      <a:pt x="1209" y="1249"/>
                    </a:lnTo>
                    <a:lnTo>
                      <a:pt x="1203" y="1249"/>
                    </a:lnTo>
                    <a:lnTo>
                      <a:pt x="1203" y="1255"/>
                    </a:lnTo>
                    <a:lnTo>
                      <a:pt x="1203" y="1260"/>
                    </a:lnTo>
                    <a:lnTo>
                      <a:pt x="1197" y="1260"/>
                    </a:lnTo>
                    <a:lnTo>
                      <a:pt x="1197" y="1266"/>
                    </a:lnTo>
                    <a:lnTo>
                      <a:pt x="1192" y="1266"/>
                    </a:lnTo>
                    <a:lnTo>
                      <a:pt x="1192" y="1272"/>
                    </a:lnTo>
                    <a:lnTo>
                      <a:pt x="1197" y="1272"/>
                    </a:lnTo>
                    <a:lnTo>
                      <a:pt x="1197" y="1278"/>
                    </a:lnTo>
                    <a:lnTo>
                      <a:pt x="1197" y="1283"/>
                    </a:lnTo>
                    <a:lnTo>
                      <a:pt x="1192" y="1283"/>
                    </a:lnTo>
                    <a:lnTo>
                      <a:pt x="1186" y="1283"/>
                    </a:lnTo>
                    <a:lnTo>
                      <a:pt x="1192" y="1289"/>
                    </a:lnTo>
                    <a:lnTo>
                      <a:pt x="1192" y="1295"/>
                    </a:lnTo>
                    <a:lnTo>
                      <a:pt x="1192" y="1301"/>
                    </a:lnTo>
                    <a:lnTo>
                      <a:pt x="1192" y="1306"/>
                    </a:lnTo>
                    <a:lnTo>
                      <a:pt x="1197" y="1306"/>
                    </a:lnTo>
                    <a:lnTo>
                      <a:pt x="1197" y="1312"/>
                    </a:lnTo>
                    <a:lnTo>
                      <a:pt x="1203" y="1312"/>
                    </a:lnTo>
                    <a:lnTo>
                      <a:pt x="1203" y="1318"/>
                    </a:lnTo>
                    <a:lnTo>
                      <a:pt x="1203" y="1324"/>
                    </a:lnTo>
                    <a:lnTo>
                      <a:pt x="1209" y="1324"/>
                    </a:lnTo>
                    <a:lnTo>
                      <a:pt x="1209" y="1329"/>
                    </a:lnTo>
                    <a:lnTo>
                      <a:pt x="1209" y="1335"/>
                    </a:lnTo>
                    <a:lnTo>
                      <a:pt x="1209" y="1341"/>
                    </a:lnTo>
                    <a:lnTo>
                      <a:pt x="1215" y="1341"/>
                    </a:lnTo>
                    <a:lnTo>
                      <a:pt x="1215" y="1347"/>
                    </a:lnTo>
                    <a:lnTo>
                      <a:pt x="1209" y="1347"/>
                    </a:lnTo>
                    <a:lnTo>
                      <a:pt x="1215" y="1347"/>
                    </a:lnTo>
                    <a:lnTo>
                      <a:pt x="1215" y="1352"/>
                    </a:lnTo>
                    <a:lnTo>
                      <a:pt x="1215" y="1358"/>
                    </a:lnTo>
                    <a:lnTo>
                      <a:pt x="1220" y="1358"/>
                    </a:lnTo>
                    <a:lnTo>
                      <a:pt x="1220" y="1364"/>
                    </a:lnTo>
                    <a:lnTo>
                      <a:pt x="1220" y="1370"/>
                    </a:lnTo>
                    <a:lnTo>
                      <a:pt x="1220" y="1375"/>
                    </a:lnTo>
                    <a:lnTo>
                      <a:pt x="1226" y="1381"/>
                    </a:lnTo>
                    <a:lnTo>
                      <a:pt x="1226" y="1387"/>
                    </a:lnTo>
                    <a:lnTo>
                      <a:pt x="1232" y="1387"/>
                    </a:lnTo>
                    <a:lnTo>
                      <a:pt x="1226" y="1387"/>
                    </a:lnTo>
                    <a:lnTo>
                      <a:pt x="1226" y="1393"/>
                    </a:lnTo>
                    <a:lnTo>
                      <a:pt x="1220" y="1393"/>
                    </a:lnTo>
                    <a:lnTo>
                      <a:pt x="1220" y="1387"/>
                    </a:lnTo>
                    <a:lnTo>
                      <a:pt x="1220" y="1381"/>
                    </a:lnTo>
                    <a:lnTo>
                      <a:pt x="1215" y="1381"/>
                    </a:lnTo>
                    <a:lnTo>
                      <a:pt x="1220" y="1387"/>
                    </a:lnTo>
                    <a:lnTo>
                      <a:pt x="1215" y="1387"/>
                    </a:lnTo>
                    <a:lnTo>
                      <a:pt x="1209" y="1393"/>
                    </a:lnTo>
                    <a:lnTo>
                      <a:pt x="1203" y="1393"/>
                    </a:lnTo>
                    <a:lnTo>
                      <a:pt x="1203" y="1399"/>
                    </a:lnTo>
                    <a:lnTo>
                      <a:pt x="1203" y="1404"/>
                    </a:lnTo>
                    <a:lnTo>
                      <a:pt x="1209" y="1404"/>
                    </a:lnTo>
                    <a:lnTo>
                      <a:pt x="1209" y="1410"/>
                    </a:lnTo>
                    <a:lnTo>
                      <a:pt x="1203" y="1410"/>
                    </a:lnTo>
                    <a:lnTo>
                      <a:pt x="1203" y="1416"/>
                    </a:lnTo>
                    <a:lnTo>
                      <a:pt x="1197" y="1422"/>
                    </a:lnTo>
                    <a:lnTo>
                      <a:pt x="1197" y="1427"/>
                    </a:lnTo>
                    <a:lnTo>
                      <a:pt x="1192" y="1422"/>
                    </a:lnTo>
                    <a:lnTo>
                      <a:pt x="1192" y="1427"/>
                    </a:lnTo>
                    <a:lnTo>
                      <a:pt x="1192" y="1433"/>
                    </a:lnTo>
                    <a:lnTo>
                      <a:pt x="1186" y="1433"/>
                    </a:lnTo>
                    <a:lnTo>
                      <a:pt x="1192" y="1433"/>
                    </a:lnTo>
                    <a:lnTo>
                      <a:pt x="1186" y="1433"/>
                    </a:lnTo>
                    <a:lnTo>
                      <a:pt x="1180" y="1433"/>
                    </a:lnTo>
                    <a:lnTo>
                      <a:pt x="1174" y="1433"/>
                    </a:lnTo>
                    <a:lnTo>
                      <a:pt x="1174" y="1439"/>
                    </a:lnTo>
                    <a:lnTo>
                      <a:pt x="1169" y="1439"/>
                    </a:lnTo>
                    <a:lnTo>
                      <a:pt x="1169" y="1433"/>
                    </a:lnTo>
                    <a:lnTo>
                      <a:pt x="1169" y="1439"/>
                    </a:lnTo>
                    <a:lnTo>
                      <a:pt x="1163" y="1439"/>
                    </a:lnTo>
                    <a:lnTo>
                      <a:pt x="1157" y="1439"/>
                    </a:lnTo>
                    <a:lnTo>
                      <a:pt x="1151" y="1439"/>
                    </a:lnTo>
                    <a:lnTo>
                      <a:pt x="1151" y="1433"/>
                    </a:lnTo>
                    <a:lnTo>
                      <a:pt x="1146" y="1439"/>
                    </a:lnTo>
                    <a:lnTo>
                      <a:pt x="1140" y="1439"/>
                    </a:lnTo>
                    <a:lnTo>
                      <a:pt x="1146" y="1445"/>
                    </a:lnTo>
                    <a:lnTo>
                      <a:pt x="1140" y="1445"/>
                    </a:lnTo>
                    <a:lnTo>
                      <a:pt x="1140" y="1450"/>
                    </a:lnTo>
                    <a:lnTo>
                      <a:pt x="1140" y="1456"/>
                    </a:lnTo>
                    <a:lnTo>
                      <a:pt x="1140" y="1462"/>
                    </a:lnTo>
                    <a:lnTo>
                      <a:pt x="1140" y="1468"/>
                    </a:lnTo>
                    <a:lnTo>
                      <a:pt x="1140" y="1473"/>
                    </a:lnTo>
                    <a:lnTo>
                      <a:pt x="1134" y="1473"/>
                    </a:lnTo>
                    <a:lnTo>
                      <a:pt x="1128" y="1473"/>
                    </a:lnTo>
                    <a:lnTo>
                      <a:pt x="1128" y="1479"/>
                    </a:lnTo>
                    <a:lnTo>
                      <a:pt x="1123" y="1479"/>
                    </a:lnTo>
                    <a:lnTo>
                      <a:pt x="1117" y="1473"/>
                    </a:lnTo>
                    <a:lnTo>
                      <a:pt x="1111" y="1479"/>
                    </a:lnTo>
                    <a:lnTo>
                      <a:pt x="1111" y="1485"/>
                    </a:lnTo>
                    <a:lnTo>
                      <a:pt x="1111" y="1479"/>
                    </a:lnTo>
                    <a:lnTo>
                      <a:pt x="1105" y="1479"/>
                    </a:lnTo>
                    <a:lnTo>
                      <a:pt x="1100" y="1479"/>
                    </a:lnTo>
                    <a:lnTo>
                      <a:pt x="1094" y="1479"/>
                    </a:lnTo>
                    <a:lnTo>
                      <a:pt x="1088" y="1479"/>
                    </a:lnTo>
                    <a:lnTo>
                      <a:pt x="1088" y="1485"/>
                    </a:lnTo>
                    <a:lnTo>
                      <a:pt x="1082" y="1485"/>
                    </a:lnTo>
                    <a:lnTo>
                      <a:pt x="1077" y="1485"/>
                    </a:lnTo>
                    <a:lnTo>
                      <a:pt x="1077" y="1491"/>
                    </a:lnTo>
                    <a:lnTo>
                      <a:pt x="1077" y="1485"/>
                    </a:lnTo>
                    <a:lnTo>
                      <a:pt x="1071" y="1485"/>
                    </a:lnTo>
                    <a:lnTo>
                      <a:pt x="1071" y="1491"/>
                    </a:lnTo>
                    <a:lnTo>
                      <a:pt x="1065" y="1491"/>
                    </a:lnTo>
                    <a:lnTo>
                      <a:pt x="1071" y="1491"/>
                    </a:lnTo>
                    <a:lnTo>
                      <a:pt x="1065" y="1491"/>
                    </a:lnTo>
                    <a:lnTo>
                      <a:pt x="1065" y="1496"/>
                    </a:lnTo>
                    <a:lnTo>
                      <a:pt x="1065" y="1491"/>
                    </a:lnTo>
                    <a:lnTo>
                      <a:pt x="1059" y="1491"/>
                    </a:lnTo>
                    <a:lnTo>
                      <a:pt x="1059" y="1496"/>
                    </a:lnTo>
                    <a:lnTo>
                      <a:pt x="1059" y="1502"/>
                    </a:lnTo>
                    <a:lnTo>
                      <a:pt x="1054" y="1502"/>
                    </a:lnTo>
                    <a:lnTo>
                      <a:pt x="1054" y="1508"/>
                    </a:lnTo>
                    <a:lnTo>
                      <a:pt x="1054" y="1514"/>
                    </a:lnTo>
                    <a:lnTo>
                      <a:pt x="1054" y="1519"/>
                    </a:lnTo>
                    <a:lnTo>
                      <a:pt x="1054" y="1525"/>
                    </a:lnTo>
                    <a:lnTo>
                      <a:pt x="1048" y="1525"/>
                    </a:lnTo>
                    <a:lnTo>
                      <a:pt x="1048" y="1531"/>
                    </a:lnTo>
                    <a:lnTo>
                      <a:pt x="1048" y="1537"/>
                    </a:lnTo>
                    <a:lnTo>
                      <a:pt x="1054" y="1537"/>
                    </a:lnTo>
                    <a:lnTo>
                      <a:pt x="1054" y="1542"/>
                    </a:lnTo>
                    <a:lnTo>
                      <a:pt x="1054" y="1548"/>
                    </a:lnTo>
                    <a:lnTo>
                      <a:pt x="1048" y="1554"/>
                    </a:lnTo>
                    <a:lnTo>
                      <a:pt x="1054" y="1554"/>
                    </a:lnTo>
                    <a:lnTo>
                      <a:pt x="1048" y="1554"/>
                    </a:lnTo>
                    <a:lnTo>
                      <a:pt x="1048" y="1560"/>
                    </a:lnTo>
                    <a:lnTo>
                      <a:pt x="1048" y="1554"/>
                    </a:lnTo>
                    <a:lnTo>
                      <a:pt x="1048" y="1560"/>
                    </a:lnTo>
                    <a:lnTo>
                      <a:pt x="1042" y="1560"/>
                    </a:lnTo>
                    <a:lnTo>
                      <a:pt x="1048" y="1565"/>
                    </a:lnTo>
                    <a:lnTo>
                      <a:pt x="1048" y="1571"/>
                    </a:lnTo>
                    <a:lnTo>
                      <a:pt x="1048" y="1577"/>
                    </a:lnTo>
                    <a:lnTo>
                      <a:pt x="1054" y="1577"/>
                    </a:lnTo>
                    <a:lnTo>
                      <a:pt x="1048" y="1577"/>
                    </a:lnTo>
                    <a:lnTo>
                      <a:pt x="1048" y="1583"/>
                    </a:lnTo>
                    <a:lnTo>
                      <a:pt x="1048" y="1588"/>
                    </a:lnTo>
                    <a:lnTo>
                      <a:pt x="1054" y="1588"/>
                    </a:lnTo>
                    <a:lnTo>
                      <a:pt x="1054" y="1594"/>
                    </a:lnTo>
                    <a:lnTo>
                      <a:pt x="1048" y="1594"/>
                    </a:lnTo>
                    <a:lnTo>
                      <a:pt x="1042" y="1594"/>
                    </a:lnTo>
                    <a:lnTo>
                      <a:pt x="1042" y="1588"/>
                    </a:lnTo>
                    <a:lnTo>
                      <a:pt x="1036" y="1588"/>
                    </a:lnTo>
                    <a:lnTo>
                      <a:pt x="1031" y="1588"/>
                    </a:lnTo>
                    <a:lnTo>
                      <a:pt x="1025" y="1588"/>
                    </a:lnTo>
                    <a:lnTo>
                      <a:pt x="1025" y="1594"/>
                    </a:lnTo>
                    <a:lnTo>
                      <a:pt x="1031" y="1594"/>
                    </a:lnTo>
                    <a:lnTo>
                      <a:pt x="1031" y="1600"/>
                    </a:lnTo>
                    <a:lnTo>
                      <a:pt x="1036" y="1594"/>
                    </a:lnTo>
                    <a:lnTo>
                      <a:pt x="1036" y="1600"/>
                    </a:lnTo>
                    <a:lnTo>
                      <a:pt x="1031" y="1600"/>
                    </a:lnTo>
                    <a:lnTo>
                      <a:pt x="1036" y="1600"/>
                    </a:lnTo>
                    <a:lnTo>
                      <a:pt x="1036" y="1606"/>
                    </a:lnTo>
                    <a:lnTo>
                      <a:pt x="1042" y="1606"/>
                    </a:lnTo>
                    <a:lnTo>
                      <a:pt x="1042" y="1611"/>
                    </a:lnTo>
                    <a:lnTo>
                      <a:pt x="1048" y="1611"/>
                    </a:lnTo>
                    <a:lnTo>
                      <a:pt x="1054" y="1611"/>
                    </a:lnTo>
                    <a:lnTo>
                      <a:pt x="1054" y="1617"/>
                    </a:lnTo>
                    <a:lnTo>
                      <a:pt x="1059" y="1617"/>
                    </a:lnTo>
                    <a:lnTo>
                      <a:pt x="1059" y="1623"/>
                    </a:lnTo>
                    <a:lnTo>
                      <a:pt x="1059" y="1629"/>
                    </a:lnTo>
                    <a:lnTo>
                      <a:pt x="1054" y="1629"/>
                    </a:lnTo>
                    <a:lnTo>
                      <a:pt x="1054" y="1634"/>
                    </a:lnTo>
                    <a:lnTo>
                      <a:pt x="1054" y="1640"/>
                    </a:lnTo>
                    <a:lnTo>
                      <a:pt x="1048" y="1640"/>
                    </a:lnTo>
                    <a:lnTo>
                      <a:pt x="1048" y="1646"/>
                    </a:lnTo>
                    <a:lnTo>
                      <a:pt x="1054" y="1646"/>
                    </a:lnTo>
                    <a:lnTo>
                      <a:pt x="1054" y="1652"/>
                    </a:lnTo>
                    <a:lnTo>
                      <a:pt x="1048" y="1652"/>
                    </a:lnTo>
                    <a:lnTo>
                      <a:pt x="1048" y="1657"/>
                    </a:lnTo>
                    <a:lnTo>
                      <a:pt x="1042" y="1657"/>
                    </a:lnTo>
                    <a:lnTo>
                      <a:pt x="1036" y="1657"/>
                    </a:lnTo>
                    <a:lnTo>
                      <a:pt x="1036" y="1663"/>
                    </a:lnTo>
                    <a:lnTo>
                      <a:pt x="1042" y="1669"/>
                    </a:lnTo>
                    <a:lnTo>
                      <a:pt x="1042" y="1663"/>
                    </a:lnTo>
                    <a:lnTo>
                      <a:pt x="1048" y="1663"/>
                    </a:lnTo>
                    <a:lnTo>
                      <a:pt x="1048" y="1669"/>
                    </a:lnTo>
                    <a:lnTo>
                      <a:pt x="1054" y="1669"/>
                    </a:lnTo>
                    <a:lnTo>
                      <a:pt x="1054" y="1675"/>
                    </a:lnTo>
                    <a:lnTo>
                      <a:pt x="1059" y="1675"/>
                    </a:lnTo>
                    <a:lnTo>
                      <a:pt x="1059" y="1681"/>
                    </a:lnTo>
                    <a:lnTo>
                      <a:pt x="1065" y="1681"/>
                    </a:lnTo>
                    <a:lnTo>
                      <a:pt x="1071" y="1681"/>
                    </a:lnTo>
                    <a:lnTo>
                      <a:pt x="1071" y="1686"/>
                    </a:lnTo>
                    <a:lnTo>
                      <a:pt x="1077" y="1686"/>
                    </a:lnTo>
                    <a:lnTo>
                      <a:pt x="1077" y="1692"/>
                    </a:lnTo>
                    <a:lnTo>
                      <a:pt x="1071" y="1692"/>
                    </a:lnTo>
                    <a:lnTo>
                      <a:pt x="1077" y="1692"/>
                    </a:lnTo>
                    <a:lnTo>
                      <a:pt x="1071" y="1692"/>
                    </a:lnTo>
                    <a:lnTo>
                      <a:pt x="1071" y="1698"/>
                    </a:lnTo>
                    <a:lnTo>
                      <a:pt x="1071" y="1704"/>
                    </a:lnTo>
                    <a:lnTo>
                      <a:pt x="1077" y="1704"/>
                    </a:lnTo>
                    <a:lnTo>
                      <a:pt x="1071" y="1704"/>
                    </a:lnTo>
                    <a:lnTo>
                      <a:pt x="1071" y="1709"/>
                    </a:lnTo>
                    <a:lnTo>
                      <a:pt x="1077" y="1709"/>
                    </a:lnTo>
                    <a:lnTo>
                      <a:pt x="1077" y="1715"/>
                    </a:lnTo>
                    <a:lnTo>
                      <a:pt x="1071" y="1709"/>
                    </a:lnTo>
                    <a:lnTo>
                      <a:pt x="1065" y="1709"/>
                    </a:lnTo>
                    <a:lnTo>
                      <a:pt x="1065" y="1715"/>
                    </a:lnTo>
                    <a:lnTo>
                      <a:pt x="1059" y="1715"/>
                    </a:lnTo>
                    <a:lnTo>
                      <a:pt x="1059" y="1721"/>
                    </a:lnTo>
                    <a:lnTo>
                      <a:pt x="1054" y="1721"/>
                    </a:lnTo>
                    <a:lnTo>
                      <a:pt x="1054" y="1727"/>
                    </a:lnTo>
                    <a:lnTo>
                      <a:pt x="1059" y="1727"/>
                    </a:lnTo>
                    <a:lnTo>
                      <a:pt x="1059" y="1732"/>
                    </a:lnTo>
                    <a:lnTo>
                      <a:pt x="1059" y="1738"/>
                    </a:lnTo>
                    <a:lnTo>
                      <a:pt x="1059" y="1744"/>
                    </a:lnTo>
                    <a:lnTo>
                      <a:pt x="1059" y="1750"/>
                    </a:lnTo>
                    <a:lnTo>
                      <a:pt x="1059" y="1755"/>
                    </a:lnTo>
                    <a:lnTo>
                      <a:pt x="1054" y="1755"/>
                    </a:lnTo>
                    <a:lnTo>
                      <a:pt x="1059" y="1755"/>
                    </a:lnTo>
                    <a:lnTo>
                      <a:pt x="1059" y="1761"/>
                    </a:lnTo>
                    <a:lnTo>
                      <a:pt x="1059" y="1767"/>
                    </a:lnTo>
                    <a:lnTo>
                      <a:pt x="1065" y="1767"/>
                    </a:lnTo>
                    <a:lnTo>
                      <a:pt x="1065" y="1773"/>
                    </a:lnTo>
                    <a:lnTo>
                      <a:pt x="1065" y="1778"/>
                    </a:lnTo>
                    <a:lnTo>
                      <a:pt x="1059" y="1778"/>
                    </a:lnTo>
                    <a:lnTo>
                      <a:pt x="1059" y="1773"/>
                    </a:lnTo>
                    <a:lnTo>
                      <a:pt x="1054" y="1778"/>
                    </a:lnTo>
                    <a:lnTo>
                      <a:pt x="1048" y="1778"/>
                    </a:lnTo>
                    <a:lnTo>
                      <a:pt x="1042" y="1778"/>
                    </a:lnTo>
                    <a:lnTo>
                      <a:pt x="1042" y="1784"/>
                    </a:lnTo>
                    <a:lnTo>
                      <a:pt x="1036" y="1784"/>
                    </a:lnTo>
                    <a:lnTo>
                      <a:pt x="1031" y="1784"/>
                    </a:lnTo>
                    <a:lnTo>
                      <a:pt x="1031" y="1790"/>
                    </a:lnTo>
                    <a:lnTo>
                      <a:pt x="1025" y="1790"/>
                    </a:lnTo>
                    <a:lnTo>
                      <a:pt x="1025" y="1784"/>
                    </a:lnTo>
                    <a:lnTo>
                      <a:pt x="1025" y="1790"/>
                    </a:lnTo>
                    <a:lnTo>
                      <a:pt x="1019" y="1790"/>
                    </a:lnTo>
                    <a:lnTo>
                      <a:pt x="1013" y="1790"/>
                    </a:lnTo>
                    <a:lnTo>
                      <a:pt x="1008" y="1790"/>
                    </a:lnTo>
                    <a:lnTo>
                      <a:pt x="1008" y="1796"/>
                    </a:lnTo>
                    <a:lnTo>
                      <a:pt x="1008" y="1790"/>
                    </a:lnTo>
                    <a:lnTo>
                      <a:pt x="1008" y="1796"/>
                    </a:lnTo>
                    <a:lnTo>
                      <a:pt x="1002" y="1796"/>
                    </a:lnTo>
                    <a:lnTo>
                      <a:pt x="996" y="1796"/>
                    </a:lnTo>
                    <a:lnTo>
                      <a:pt x="996" y="1801"/>
                    </a:lnTo>
                    <a:lnTo>
                      <a:pt x="990" y="1801"/>
                    </a:lnTo>
                    <a:lnTo>
                      <a:pt x="990" y="1807"/>
                    </a:lnTo>
                    <a:lnTo>
                      <a:pt x="996" y="1807"/>
                    </a:lnTo>
                    <a:lnTo>
                      <a:pt x="996" y="1813"/>
                    </a:lnTo>
                    <a:lnTo>
                      <a:pt x="996" y="1819"/>
                    </a:lnTo>
                    <a:lnTo>
                      <a:pt x="990" y="1819"/>
                    </a:lnTo>
                    <a:lnTo>
                      <a:pt x="984" y="1819"/>
                    </a:lnTo>
                    <a:lnTo>
                      <a:pt x="979" y="1819"/>
                    </a:lnTo>
                    <a:lnTo>
                      <a:pt x="973" y="1819"/>
                    </a:lnTo>
                    <a:lnTo>
                      <a:pt x="967" y="1819"/>
                    </a:lnTo>
                    <a:lnTo>
                      <a:pt x="967" y="1813"/>
                    </a:lnTo>
                    <a:lnTo>
                      <a:pt x="961" y="1813"/>
                    </a:lnTo>
                    <a:lnTo>
                      <a:pt x="956" y="1813"/>
                    </a:lnTo>
                    <a:lnTo>
                      <a:pt x="950" y="1813"/>
                    </a:lnTo>
                    <a:lnTo>
                      <a:pt x="950" y="1819"/>
                    </a:lnTo>
                    <a:lnTo>
                      <a:pt x="944" y="1819"/>
                    </a:lnTo>
                    <a:lnTo>
                      <a:pt x="938" y="1819"/>
                    </a:lnTo>
                    <a:lnTo>
                      <a:pt x="933" y="1819"/>
                    </a:lnTo>
                    <a:lnTo>
                      <a:pt x="933" y="1824"/>
                    </a:lnTo>
                    <a:lnTo>
                      <a:pt x="927" y="1824"/>
                    </a:lnTo>
                    <a:lnTo>
                      <a:pt x="933" y="1824"/>
                    </a:lnTo>
                    <a:lnTo>
                      <a:pt x="933" y="1830"/>
                    </a:lnTo>
                    <a:lnTo>
                      <a:pt x="933" y="1824"/>
                    </a:lnTo>
                    <a:lnTo>
                      <a:pt x="927" y="1830"/>
                    </a:lnTo>
                    <a:lnTo>
                      <a:pt x="921" y="1830"/>
                    </a:lnTo>
                    <a:lnTo>
                      <a:pt x="921" y="1824"/>
                    </a:lnTo>
                    <a:lnTo>
                      <a:pt x="915" y="1824"/>
                    </a:lnTo>
                    <a:lnTo>
                      <a:pt x="910" y="1824"/>
                    </a:lnTo>
                    <a:lnTo>
                      <a:pt x="904" y="1830"/>
                    </a:lnTo>
                    <a:lnTo>
                      <a:pt x="904" y="1824"/>
                    </a:lnTo>
                    <a:lnTo>
                      <a:pt x="904" y="1830"/>
                    </a:lnTo>
                    <a:lnTo>
                      <a:pt x="904" y="1836"/>
                    </a:lnTo>
                    <a:lnTo>
                      <a:pt x="898" y="1836"/>
                    </a:lnTo>
                    <a:lnTo>
                      <a:pt x="892" y="1836"/>
                    </a:lnTo>
                    <a:lnTo>
                      <a:pt x="887" y="1836"/>
                    </a:lnTo>
                    <a:lnTo>
                      <a:pt x="887" y="1842"/>
                    </a:lnTo>
                    <a:lnTo>
                      <a:pt x="881" y="1842"/>
                    </a:lnTo>
                    <a:lnTo>
                      <a:pt x="875" y="1842"/>
                    </a:lnTo>
                    <a:lnTo>
                      <a:pt x="875" y="1847"/>
                    </a:lnTo>
                    <a:lnTo>
                      <a:pt x="869" y="1847"/>
                    </a:lnTo>
                    <a:lnTo>
                      <a:pt x="869" y="1842"/>
                    </a:lnTo>
                    <a:lnTo>
                      <a:pt x="869" y="1836"/>
                    </a:lnTo>
                    <a:lnTo>
                      <a:pt x="864" y="1836"/>
                    </a:lnTo>
                    <a:lnTo>
                      <a:pt x="858" y="1836"/>
                    </a:lnTo>
                    <a:lnTo>
                      <a:pt x="858" y="1830"/>
                    </a:lnTo>
                    <a:lnTo>
                      <a:pt x="858" y="1836"/>
                    </a:lnTo>
                    <a:lnTo>
                      <a:pt x="852" y="1836"/>
                    </a:lnTo>
                    <a:lnTo>
                      <a:pt x="846" y="1836"/>
                    </a:lnTo>
                    <a:lnTo>
                      <a:pt x="846" y="1842"/>
                    </a:lnTo>
                    <a:lnTo>
                      <a:pt x="846" y="1836"/>
                    </a:lnTo>
                    <a:lnTo>
                      <a:pt x="841" y="1836"/>
                    </a:lnTo>
                    <a:lnTo>
                      <a:pt x="841" y="1830"/>
                    </a:lnTo>
                    <a:lnTo>
                      <a:pt x="835" y="1830"/>
                    </a:lnTo>
                    <a:lnTo>
                      <a:pt x="835" y="1836"/>
                    </a:lnTo>
                    <a:lnTo>
                      <a:pt x="835" y="1830"/>
                    </a:lnTo>
                    <a:lnTo>
                      <a:pt x="829" y="1830"/>
                    </a:lnTo>
                    <a:lnTo>
                      <a:pt x="829" y="1836"/>
                    </a:lnTo>
                    <a:lnTo>
                      <a:pt x="823" y="1836"/>
                    </a:lnTo>
                    <a:lnTo>
                      <a:pt x="818" y="1836"/>
                    </a:lnTo>
                    <a:lnTo>
                      <a:pt x="818" y="1842"/>
                    </a:lnTo>
                    <a:lnTo>
                      <a:pt x="812" y="1836"/>
                    </a:lnTo>
                    <a:lnTo>
                      <a:pt x="812" y="1842"/>
                    </a:lnTo>
                    <a:lnTo>
                      <a:pt x="812" y="1836"/>
                    </a:lnTo>
                    <a:lnTo>
                      <a:pt x="806" y="1836"/>
                    </a:lnTo>
                    <a:lnTo>
                      <a:pt x="800" y="1836"/>
                    </a:lnTo>
                    <a:lnTo>
                      <a:pt x="800" y="1842"/>
                    </a:lnTo>
                    <a:lnTo>
                      <a:pt x="795" y="1842"/>
                    </a:lnTo>
                    <a:lnTo>
                      <a:pt x="795" y="1836"/>
                    </a:lnTo>
                    <a:lnTo>
                      <a:pt x="795" y="1830"/>
                    </a:lnTo>
                    <a:lnTo>
                      <a:pt x="789" y="1830"/>
                    </a:lnTo>
                    <a:lnTo>
                      <a:pt x="783" y="1830"/>
                    </a:lnTo>
                    <a:lnTo>
                      <a:pt x="783" y="1824"/>
                    </a:lnTo>
                    <a:lnTo>
                      <a:pt x="777" y="1824"/>
                    </a:lnTo>
                    <a:lnTo>
                      <a:pt x="777" y="1819"/>
                    </a:lnTo>
                    <a:lnTo>
                      <a:pt x="772" y="1819"/>
                    </a:lnTo>
                    <a:lnTo>
                      <a:pt x="772" y="1813"/>
                    </a:lnTo>
                    <a:lnTo>
                      <a:pt x="766" y="1813"/>
                    </a:lnTo>
                    <a:lnTo>
                      <a:pt x="766" y="1807"/>
                    </a:lnTo>
                    <a:lnTo>
                      <a:pt x="760" y="1807"/>
                    </a:lnTo>
                    <a:lnTo>
                      <a:pt x="760" y="1813"/>
                    </a:lnTo>
                    <a:lnTo>
                      <a:pt x="754" y="1813"/>
                    </a:lnTo>
                    <a:lnTo>
                      <a:pt x="749" y="1813"/>
                    </a:lnTo>
                    <a:lnTo>
                      <a:pt x="743" y="1813"/>
                    </a:lnTo>
                    <a:lnTo>
                      <a:pt x="737" y="1813"/>
                    </a:lnTo>
                    <a:lnTo>
                      <a:pt x="731" y="1813"/>
                    </a:lnTo>
                    <a:lnTo>
                      <a:pt x="731" y="1807"/>
                    </a:lnTo>
                    <a:lnTo>
                      <a:pt x="726" y="1807"/>
                    </a:lnTo>
                    <a:lnTo>
                      <a:pt x="720" y="1807"/>
                    </a:lnTo>
                    <a:lnTo>
                      <a:pt x="720" y="1813"/>
                    </a:lnTo>
                    <a:lnTo>
                      <a:pt x="714" y="1813"/>
                    </a:lnTo>
                    <a:lnTo>
                      <a:pt x="714" y="1819"/>
                    </a:lnTo>
                    <a:lnTo>
                      <a:pt x="708" y="1813"/>
                    </a:lnTo>
                    <a:lnTo>
                      <a:pt x="703" y="1807"/>
                    </a:lnTo>
                    <a:lnTo>
                      <a:pt x="697" y="1807"/>
                    </a:lnTo>
                    <a:lnTo>
                      <a:pt x="691" y="1801"/>
                    </a:lnTo>
                    <a:lnTo>
                      <a:pt x="685" y="1801"/>
                    </a:lnTo>
                    <a:lnTo>
                      <a:pt x="679" y="1801"/>
                    </a:lnTo>
                    <a:lnTo>
                      <a:pt x="674" y="1801"/>
                    </a:lnTo>
                    <a:lnTo>
                      <a:pt x="668" y="1801"/>
                    </a:lnTo>
                    <a:lnTo>
                      <a:pt x="668" y="1807"/>
                    </a:lnTo>
                    <a:lnTo>
                      <a:pt x="668" y="1801"/>
                    </a:lnTo>
                    <a:lnTo>
                      <a:pt x="662" y="1796"/>
                    </a:lnTo>
                    <a:lnTo>
                      <a:pt x="662" y="1790"/>
                    </a:lnTo>
                    <a:lnTo>
                      <a:pt x="656" y="1790"/>
                    </a:lnTo>
                    <a:lnTo>
                      <a:pt x="651" y="1790"/>
                    </a:lnTo>
                    <a:lnTo>
                      <a:pt x="645" y="1790"/>
                    </a:lnTo>
                    <a:lnTo>
                      <a:pt x="639" y="1790"/>
                    </a:lnTo>
                    <a:lnTo>
                      <a:pt x="633" y="1790"/>
                    </a:lnTo>
                    <a:lnTo>
                      <a:pt x="628" y="1790"/>
                    </a:lnTo>
                    <a:lnTo>
                      <a:pt x="622" y="1790"/>
                    </a:lnTo>
                    <a:lnTo>
                      <a:pt x="622" y="1796"/>
                    </a:lnTo>
                    <a:lnTo>
                      <a:pt x="616" y="1796"/>
                    </a:lnTo>
                    <a:lnTo>
                      <a:pt x="610" y="1796"/>
                    </a:lnTo>
                    <a:lnTo>
                      <a:pt x="610" y="1801"/>
                    </a:lnTo>
                    <a:lnTo>
                      <a:pt x="605" y="1801"/>
                    </a:lnTo>
                    <a:lnTo>
                      <a:pt x="605" y="1807"/>
                    </a:lnTo>
                    <a:lnTo>
                      <a:pt x="599" y="1807"/>
                    </a:lnTo>
                    <a:lnTo>
                      <a:pt x="593" y="1807"/>
                    </a:lnTo>
                    <a:lnTo>
                      <a:pt x="593" y="1801"/>
                    </a:lnTo>
                    <a:lnTo>
                      <a:pt x="587" y="1801"/>
                    </a:lnTo>
                    <a:lnTo>
                      <a:pt x="582" y="1801"/>
                    </a:lnTo>
                    <a:lnTo>
                      <a:pt x="582" y="1796"/>
                    </a:lnTo>
                    <a:lnTo>
                      <a:pt x="582" y="1790"/>
                    </a:lnTo>
                    <a:lnTo>
                      <a:pt x="582" y="1784"/>
                    </a:lnTo>
                    <a:lnTo>
                      <a:pt x="576" y="1784"/>
                    </a:lnTo>
                    <a:lnTo>
                      <a:pt x="576" y="1778"/>
                    </a:lnTo>
                    <a:lnTo>
                      <a:pt x="570" y="1778"/>
                    </a:lnTo>
                    <a:lnTo>
                      <a:pt x="570" y="1773"/>
                    </a:lnTo>
                    <a:lnTo>
                      <a:pt x="570" y="1767"/>
                    </a:lnTo>
                    <a:lnTo>
                      <a:pt x="570" y="1761"/>
                    </a:lnTo>
                    <a:lnTo>
                      <a:pt x="564" y="1761"/>
                    </a:lnTo>
                    <a:lnTo>
                      <a:pt x="559" y="1761"/>
                    </a:lnTo>
                    <a:lnTo>
                      <a:pt x="559" y="1767"/>
                    </a:lnTo>
                    <a:lnTo>
                      <a:pt x="559" y="1761"/>
                    </a:lnTo>
                    <a:lnTo>
                      <a:pt x="553" y="1755"/>
                    </a:lnTo>
                    <a:lnTo>
                      <a:pt x="559" y="1755"/>
                    </a:lnTo>
                    <a:lnTo>
                      <a:pt x="553" y="1755"/>
                    </a:lnTo>
                    <a:lnTo>
                      <a:pt x="553" y="1750"/>
                    </a:lnTo>
                    <a:lnTo>
                      <a:pt x="547" y="1750"/>
                    </a:lnTo>
                    <a:lnTo>
                      <a:pt x="553" y="1750"/>
                    </a:lnTo>
                    <a:lnTo>
                      <a:pt x="553" y="1744"/>
                    </a:lnTo>
                    <a:lnTo>
                      <a:pt x="553" y="1738"/>
                    </a:lnTo>
                    <a:lnTo>
                      <a:pt x="547" y="1738"/>
                    </a:lnTo>
                    <a:lnTo>
                      <a:pt x="547" y="1732"/>
                    </a:lnTo>
                    <a:lnTo>
                      <a:pt x="553" y="1732"/>
                    </a:lnTo>
                    <a:lnTo>
                      <a:pt x="553" y="1727"/>
                    </a:lnTo>
                    <a:lnTo>
                      <a:pt x="547" y="1727"/>
                    </a:lnTo>
                    <a:lnTo>
                      <a:pt x="547" y="1721"/>
                    </a:lnTo>
                    <a:lnTo>
                      <a:pt x="547" y="1715"/>
                    </a:lnTo>
                    <a:lnTo>
                      <a:pt x="547" y="1709"/>
                    </a:lnTo>
                    <a:lnTo>
                      <a:pt x="541" y="1709"/>
                    </a:lnTo>
                    <a:lnTo>
                      <a:pt x="541" y="1704"/>
                    </a:lnTo>
                    <a:lnTo>
                      <a:pt x="541" y="1698"/>
                    </a:lnTo>
                    <a:lnTo>
                      <a:pt x="541" y="1692"/>
                    </a:lnTo>
                    <a:lnTo>
                      <a:pt x="536" y="1692"/>
                    </a:lnTo>
                    <a:lnTo>
                      <a:pt x="530" y="1692"/>
                    </a:lnTo>
                    <a:lnTo>
                      <a:pt x="530" y="1686"/>
                    </a:lnTo>
                    <a:lnTo>
                      <a:pt x="530" y="1681"/>
                    </a:lnTo>
                    <a:lnTo>
                      <a:pt x="530" y="1675"/>
                    </a:lnTo>
                    <a:lnTo>
                      <a:pt x="530" y="1669"/>
                    </a:lnTo>
                    <a:lnTo>
                      <a:pt x="524" y="1669"/>
                    </a:lnTo>
                    <a:lnTo>
                      <a:pt x="524" y="1663"/>
                    </a:lnTo>
                    <a:lnTo>
                      <a:pt x="524" y="1657"/>
                    </a:lnTo>
                    <a:lnTo>
                      <a:pt x="518" y="1657"/>
                    </a:lnTo>
                    <a:lnTo>
                      <a:pt x="518" y="1652"/>
                    </a:lnTo>
                    <a:lnTo>
                      <a:pt x="518" y="1646"/>
                    </a:lnTo>
                    <a:lnTo>
                      <a:pt x="518" y="1640"/>
                    </a:lnTo>
                    <a:lnTo>
                      <a:pt x="518" y="1634"/>
                    </a:lnTo>
                    <a:lnTo>
                      <a:pt x="518" y="1629"/>
                    </a:lnTo>
                    <a:lnTo>
                      <a:pt x="513" y="1629"/>
                    </a:lnTo>
                    <a:lnTo>
                      <a:pt x="507" y="1629"/>
                    </a:lnTo>
                    <a:lnTo>
                      <a:pt x="507" y="1623"/>
                    </a:lnTo>
                    <a:lnTo>
                      <a:pt x="501" y="1623"/>
                    </a:lnTo>
                    <a:lnTo>
                      <a:pt x="501" y="1617"/>
                    </a:lnTo>
                    <a:lnTo>
                      <a:pt x="495" y="1617"/>
                    </a:lnTo>
                    <a:lnTo>
                      <a:pt x="490" y="1617"/>
                    </a:lnTo>
                    <a:lnTo>
                      <a:pt x="484" y="1617"/>
                    </a:lnTo>
                    <a:lnTo>
                      <a:pt x="484" y="1623"/>
                    </a:lnTo>
                    <a:lnTo>
                      <a:pt x="484" y="1629"/>
                    </a:lnTo>
                    <a:lnTo>
                      <a:pt x="484" y="1634"/>
                    </a:lnTo>
                    <a:lnTo>
                      <a:pt x="484" y="1629"/>
                    </a:lnTo>
                    <a:lnTo>
                      <a:pt x="478" y="1634"/>
                    </a:lnTo>
                    <a:lnTo>
                      <a:pt x="478" y="1629"/>
                    </a:lnTo>
                    <a:lnTo>
                      <a:pt x="478" y="1623"/>
                    </a:lnTo>
                    <a:lnTo>
                      <a:pt x="472" y="1623"/>
                    </a:lnTo>
                    <a:lnTo>
                      <a:pt x="472" y="1629"/>
                    </a:lnTo>
                    <a:lnTo>
                      <a:pt x="472" y="1634"/>
                    </a:lnTo>
                    <a:lnTo>
                      <a:pt x="467" y="1629"/>
                    </a:lnTo>
                    <a:lnTo>
                      <a:pt x="461" y="1629"/>
                    </a:lnTo>
                    <a:lnTo>
                      <a:pt x="455" y="1629"/>
                    </a:lnTo>
                    <a:lnTo>
                      <a:pt x="455" y="1623"/>
                    </a:lnTo>
                    <a:lnTo>
                      <a:pt x="449" y="1623"/>
                    </a:lnTo>
                    <a:lnTo>
                      <a:pt x="455" y="1623"/>
                    </a:lnTo>
                    <a:lnTo>
                      <a:pt x="449" y="1623"/>
                    </a:lnTo>
                    <a:lnTo>
                      <a:pt x="455" y="1617"/>
                    </a:lnTo>
                    <a:lnTo>
                      <a:pt x="455" y="1611"/>
                    </a:lnTo>
                    <a:lnTo>
                      <a:pt x="455" y="1606"/>
                    </a:lnTo>
                    <a:lnTo>
                      <a:pt x="449" y="1606"/>
                    </a:lnTo>
                    <a:lnTo>
                      <a:pt x="444" y="1606"/>
                    </a:lnTo>
                    <a:lnTo>
                      <a:pt x="444" y="1600"/>
                    </a:lnTo>
                    <a:lnTo>
                      <a:pt x="449" y="1594"/>
                    </a:lnTo>
                    <a:lnTo>
                      <a:pt x="455" y="1594"/>
                    </a:lnTo>
                    <a:lnTo>
                      <a:pt x="455" y="1588"/>
                    </a:lnTo>
                    <a:lnTo>
                      <a:pt x="449" y="1588"/>
                    </a:lnTo>
                    <a:lnTo>
                      <a:pt x="449" y="1594"/>
                    </a:lnTo>
                    <a:lnTo>
                      <a:pt x="444" y="1594"/>
                    </a:lnTo>
                    <a:lnTo>
                      <a:pt x="444" y="1588"/>
                    </a:lnTo>
                    <a:lnTo>
                      <a:pt x="438" y="1588"/>
                    </a:lnTo>
                    <a:lnTo>
                      <a:pt x="438" y="1583"/>
                    </a:lnTo>
                    <a:lnTo>
                      <a:pt x="432" y="1583"/>
                    </a:lnTo>
                    <a:lnTo>
                      <a:pt x="432" y="1577"/>
                    </a:lnTo>
                    <a:lnTo>
                      <a:pt x="426" y="1577"/>
                    </a:lnTo>
                    <a:lnTo>
                      <a:pt x="426" y="1571"/>
                    </a:lnTo>
                    <a:lnTo>
                      <a:pt x="421" y="1571"/>
                    </a:lnTo>
                    <a:lnTo>
                      <a:pt x="415" y="1571"/>
                    </a:lnTo>
                    <a:lnTo>
                      <a:pt x="409" y="1571"/>
                    </a:lnTo>
                    <a:lnTo>
                      <a:pt x="403" y="1571"/>
                    </a:lnTo>
                    <a:lnTo>
                      <a:pt x="403" y="1565"/>
                    </a:lnTo>
                    <a:lnTo>
                      <a:pt x="398" y="1565"/>
                    </a:lnTo>
                    <a:lnTo>
                      <a:pt x="392" y="1565"/>
                    </a:lnTo>
                    <a:lnTo>
                      <a:pt x="392" y="1560"/>
                    </a:lnTo>
                    <a:lnTo>
                      <a:pt x="386" y="1560"/>
                    </a:lnTo>
                    <a:lnTo>
                      <a:pt x="386" y="1565"/>
                    </a:lnTo>
                    <a:lnTo>
                      <a:pt x="380" y="1565"/>
                    </a:lnTo>
                    <a:lnTo>
                      <a:pt x="374" y="1565"/>
                    </a:lnTo>
                    <a:lnTo>
                      <a:pt x="369" y="1565"/>
                    </a:lnTo>
                    <a:lnTo>
                      <a:pt x="369" y="1571"/>
                    </a:lnTo>
                    <a:lnTo>
                      <a:pt x="369" y="1577"/>
                    </a:lnTo>
                    <a:lnTo>
                      <a:pt x="369" y="1583"/>
                    </a:lnTo>
                    <a:lnTo>
                      <a:pt x="363" y="1583"/>
                    </a:lnTo>
                    <a:lnTo>
                      <a:pt x="363" y="1588"/>
                    </a:lnTo>
                    <a:lnTo>
                      <a:pt x="363" y="1594"/>
                    </a:lnTo>
                    <a:lnTo>
                      <a:pt x="357" y="1594"/>
                    </a:lnTo>
                    <a:lnTo>
                      <a:pt x="351" y="1594"/>
                    </a:lnTo>
                    <a:lnTo>
                      <a:pt x="351" y="1600"/>
                    </a:lnTo>
                    <a:lnTo>
                      <a:pt x="346" y="1600"/>
                    </a:lnTo>
                    <a:lnTo>
                      <a:pt x="346" y="1606"/>
                    </a:lnTo>
                    <a:lnTo>
                      <a:pt x="351" y="1606"/>
                    </a:lnTo>
                    <a:lnTo>
                      <a:pt x="351" y="1611"/>
                    </a:lnTo>
                    <a:lnTo>
                      <a:pt x="346" y="1611"/>
                    </a:lnTo>
                    <a:lnTo>
                      <a:pt x="346" y="1617"/>
                    </a:lnTo>
                    <a:lnTo>
                      <a:pt x="340" y="1617"/>
                    </a:lnTo>
                    <a:lnTo>
                      <a:pt x="340" y="1623"/>
                    </a:lnTo>
                    <a:lnTo>
                      <a:pt x="340" y="1629"/>
                    </a:lnTo>
                    <a:lnTo>
                      <a:pt x="334" y="1629"/>
                    </a:lnTo>
                    <a:lnTo>
                      <a:pt x="328" y="1629"/>
                    </a:lnTo>
                    <a:lnTo>
                      <a:pt x="328" y="1634"/>
                    </a:lnTo>
                    <a:lnTo>
                      <a:pt x="323" y="1640"/>
                    </a:lnTo>
                    <a:lnTo>
                      <a:pt x="317" y="1640"/>
                    </a:lnTo>
                    <a:lnTo>
                      <a:pt x="317" y="1646"/>
                    </a:lnTo>
                    <a:lnTo>
                      <a:pt x="317" y="1652"/>
                    </a:lnTo>
                    <a:lnTo>
                      <a:pt x="311" y="1652"/>
                    </a:lnTo>
                    <a:lnTo>
                      <a:pt x="311" y="1657"/>
                    </a:lnTo>
                    <a:lnTo>
                      <a:pt x="311" y="1663"/>
                    </a:lnTo>
                    <a:lnTo>
                      <a:pt x="317" y="1663"/>
                    </a:lnTo>
                    <a:lnTo>
                      <a:pt x="311" y="1663"/>
                    </a:lnTo>
                    <a:lnTo>
                      <a:pt x="317" y="1669"/>
                    </a:lnTo>
                    <a:lnTo>
                      <a:pt x="311" y="1669"/>
                    </a:lnTo>
                    <a:lnTo>
                      <a:pt x="311" y="1675"/>
                    </a:lnTo>
                    <a:lnTo>
                      <a:pt x="305" y="1675"/>
                    </a:lnTo>
                    <a:lnTo>
                      <a:pt x="305" y="1681"/>
                    </a:lnTo>
                    <a:lnTo>
                      <a:pt x="305" y="1675"/>
                    </a:lnTo>
                    <a:lnTo>
                      <a:pt x="300" y="1681"/>
                    </a:lnTo>
                    <a:lnTo>
                      <a:pt x="294" y="1681"/>
                    </a:lnTo>
                    <a:lnTo>
                      <a:pt x="288" y="1681"/>
                    </a:lnTo>
                    <a:lnTo>
                      <a:pt x="288" y="1686"/>
                    </a:lnTo>
                    <a:lnTo>
                      <a:pt x="282" y="1686"/>
                    </a:lnTo>
                    <a:lnTo>
                      <a:pt x="277" y="1686"/>
                    </a:lnTo>
                    <a:lnTo>
                      <a:pt x="277" y="1692"/>
                    </a:lnTo>
                    <a:lnTo>
                      <a:pt x="282" y="1692"/>
                    </a:lnTo>
                    <a:lnTo>
                      <a:pt x="282" y="1698"/>
                    </a:lnTo>
                    <a:lnTo>
                      <a:pt x="282" y="1704"/>
                    </a:lnTo>
                    <a:lnTo>
                      <a:pt x="277" y="1704"/>
                    </a:lnTo>
                    <a:lnTo>
                      <a:pt x="277" y="1698"/>
                    </a:lnTo>
                    <a:lnTo>
                      <a:pt x="277" y="1692"/>
                    </a:lnTo>
                    <a:lnTo>
                      <a:pt x="277" y="1686"/>
                    </a:lnTo>
                    <a:lnTo>
                      <a:pt x="277" y="1681"/>
                    </a:lnTo>
                    <a:lnTo>
                      <a:pt x="277" y="1675"/>
                    </a:lnTo>
                    <a:lnTo>
                      <a:pt x="282" y="1675"/>
                    </a:lnTo>
                    <a:lnTo>
                      <a:pt x="282" y="1669"/>
                    </a:lnTo>
                    <a:lnTo>
                      <a:pt x="277" y="1669"/>
                    </a:lnTo>
                    <a:lnTo>
                      <a:pt x="271" y="1669"/>
                    </a:lnTo>
                    <a:lnTo>
                      <a:pt x="265" y="1669"/>
                    </a:lnTo>
                    <a:lnTo>
                      <a:pt x="271" y="1669"/>
                    </a:lnTo>
                    <a:lnTo>
                      <a:pt x="265" y="1663"/>
                    </a:lnTo>
                    <a:lnTo>
                      <a:pt x="271" y="1663"/>
                    </a:lnTo>
                    <a:lnTo>
                      <a:pt x="271" y="1657"/>
                    </a:lnTo>
                    <a:lnTo>
                      <a:pt x="265" y="1657"/>
                    </a:lnTo>
                    <a:lnTo>
                      <a:pt x="265" y="1652"/>
                    </a:lnTo>
                    <a:lnTo>
                      <a:pt x="265" y="1657"/>
                    </a:lnTo>
                    <a:lnTo>
                      <a:pt x="259" y="1657"/>
                    </a:lnTo>
                    <a:lnTo>
                      <a:pt x="259" y="1663"/>
                    </a:lnTo>
                    <a:lnTo>
                      <a:pt x="259" y="1669"/>
                    </a:lnTo>
                    <a:lnTo>
                      <a:pt x="254" y="1669"/>
                    </a:lnTo>
                    <a:lnTo>
                      <a:pt x="254" y="1675"/>
                    </a:lnTo>
                    <a:lnTo>
                      <a:pt x="248" y="1675"/>
                    </a:lnTo>
                    <a:lnTo>
                      <a:pt x="242" y="1681"/>
                    </a:lnTo>
                    <a:lnTo>
                      <a:pt x="236" y="1681"/>
                    </a:lnTo>
                    <a:lnTo>
                      <a:pt x="236" y="1675"/>
                    </a:lnTo>
                    <a:lnTo>
                      <a:pt x="231" y="1675"/>
                    </a:lnTo>
                    <a:lnTo>
                      <a:pt x="231" y="1681"/>
                    </a:lnTo>
                    <a:lnTo>
                      <a:pt x="225" y="1681"/>
                    </a:lnTo>
                    <a:lnTo>
                      <a:pt x="219" y="1681"/>
                    </a:lnTo>
                    <a:lnTo>
                      <a:pt x="213" y="1681"/>
                    </a:lnTo>
                    <a:lnTo>
                      <a:pt x="208" y="1681"/>
                    </a:lnTo>
                    <a:lnTo>
                      <a:pt x="202" y="1681"/>
                    </a:lnTo>
                    <a:lnTo>
                      <a:pt x="202" y="1686"/>
                    </a:lnTo>
                    <a:lnTo>
                      <a:pt x="202" y="1692"/>
                    </a:lnTo>
                    <a:lnTo>
                      <a:pt x="202" y="1698"/>
                    </a:lnTo>
                    <a:lnTo>
                      <a:pt x="196" y="1698"/>
                    </a:lnTo>
                    <a:lnTo>
                      <a:pt x="190" y="1698"/>
                    </a:lnTo>
                    <a:lnTo>
                      <a:pt x="190" y="1704"/>
                    </a:lnTo>
                    <a:lnTo>
                      <a:pt x="185" y="1704"/>
                    </a:lnTo>
                    <a:lnTo>
                      <a:pt x="185" y="1698"/>
                    </a:lnTo>
                    <a:lnTo>
                      <a:pt x="179" y="1698"/>
                    </a:lnTo>
                    <a:lnTo>
                      <a:pt x="173" y="1698"/>
                    </a:lnTo>
                    <a:lnTo>
                      <a:pt x="173" y="1704"/>
                    </a:lnTo>
                    <a:lnTo>
                      <a:pt x="173" y="1698"/>
                    </a:lnTo>
                    <a:lnTo>
                      <a:pt x="167" y="1698"/>
                    </a:lnTo>
                    <a:lnTo>
                      <a:pt x="167" y="1692"/>
                    </a:lnTo>
                    <a:lnTo>
                      <a:pt x="167" y="1698"/>
                    </a:lnTo>
                    <a:lnTo>
                      <a:pt x="167" y="1692"/>
                    </a:lnTo>
                    <a:lnTo>
                      <a:pt x="167" y="1686"/>
                    </a:lnTo>
                    <a:lnTo>
                      <a:pt x="162" y="1686"/>
                    </a:lnTo>
                    <a:lnTo>
                      <a:pt x="162" y="1681"/>
                    </a:lnTo>
                    <a:lnTo>
                      <a:pt x="156" y="1681"/>
                    </a:lnTo>
                    <a:lnTo>
                      <a:pt x="150" y="1681"/>
                    </a:lnTo>
                    <a:lnTo>
                      <a:pt x="150" y="1675"/>
                    </a:lnTo>
                    <a:lnTo>
                      <a:pt x="150" y="1669"/>
                    </a:lnTo>
                    <a:lnTo>
                      <a:pt x="156" y="1669"/>
                    </a:lnTo>
                    <a:lnTo>
                      <a:pt x="150" y="1669"/>
                    </a:lnTo>
                    <a:lnTo>
                      <a:pt x="150" y="1663"/>
                    </a:lnTo>
                    <a:lnTo>
                      <a:pt x="156" y="1657"/>
                    </a:lnTo>
                    <a:lnTo>
                      <a:pt x="156" y="1652"/>
                    </a:lnTo>
                    <a:lnTo>
                      <a:pt x="162" y="1652"/>
                    </a:lnTo>
                    <a:lnTo>
                      <a:pt x="156" y="1652"/>
                    </a:lnTo>
                    <a:lnTo>
                      <a:pt x="156" y="1646"/>
                    </a:lnTo>
                    <a:lnTo>
                      <a:pt x="156" y="1640"/>
                    </a:lnTo>
                    <a:lnTo>
                      <a:pt x="162" y="1640"/>
                    </a:lnTo>
                    <a:lnTo>
                      <a:pt x="162" y="1634"/>
                    </a:lnTo>
                    <a:lnTo>
                      <a:pt x="162" y="1629"/>
                    </a:lnTo>
                    <a:lnTo>
                      <a:pt x="162" y="1623"/>
                    </a:lnTo>
                    <a:lnTo>
                      <a:pt x="167" y="1623"/>
                    </a:lnTo>
                    <a:lnTo>
                      <a:pt x="162" y="1623"/>
                    </a:lnTo>
                    <a:lnTo>
                      <a:pt x="162" y="1617"/>
                    </a:lnTo>
                    <a:lnTo>
                      <a:pt x="162" y="1611"/>
                    </a:lnTo>
                    <a:lnTo>
                      <a:pt x="162" y="1606"/>
                    </a:lnTo>
                    <a:lnTo>
                      <a:pt x="167" y="1606"/>
                    </a:lnTo>
                    <a:lnTo>
                      <a:pt x="167" y="1600"/>
                    </a:lnTo>
                    <a:lnTo>
                      <a:pt x="167" y="1594"/>
                    </a:lnTo>
                    <a:lnTo>
                      <a:pt x="173" y="1594"/>
                    </a:lnTo>
                    <a:lnTo>
                      <a:pt x="173" y="1588"/>
                    </a:lnTo>
                    <a:lnTo>
                      <a:pt x="167" y="1588"/>
                    </a:lnTo>
                    <a:lnTo>
                      <a:pt x="173" y="1588"/>
                    </a:lnTo>
                    <a:lnTo>
                      <a:pt x="173" y="1583"/>
                    </a:lnTo>
                    <a:lnTo>
                      <a:pt x="173" y="1577"/>
                    </a:lnTo>
                    <a:lnTo>
                      <a:pt x="173" y="1583"/>
                    </a:lnTo>
                    <a:lnTo>
                      <a:pt x="179" y="1583"/>
                    </a:lnTo>
                    <a:lnTo>
                      <a:pt x="179" y="1577"/>
                    </a:lnTo>
                    <a:lnTo>
                      <a:pt x="173" y="1571"/>
                    </a:lnTo>
                    <a:lnTo>
                      <a:pt x="179" y="1571"/>
                    </a:lnTo>
                    <a:lnTo>
                      <a:pt x="173" y="1571"/>
                    </a:lnTo>
                    <a:lnTo>
                      <a:pt x="179" y="1571"/>
                    </a:lnTo>
                    <a:lnTo>
                      <a:pt x="185" y="1571"/>
                    </a:lnTo>
                    <a:lnTo>
                      <a:pt x="185" y="1565"/>
                    </a:lnTo>
                    <a:lnTo>
                      <a:pt x="185" y="1560"/>
                    </a:lnTo>
                    <a:lnTo>
                      <a:pt x="179" y="1560"/>
                    </a:lnTo>
                    <a:lnTo>
                      <a:pt x="185" y="1560"/>
                    </a:lnTo>
                    <a:lnTo>
                      <a:pt x="185" y="1554"/>
                    </a:lnTo>
                    <a:lnTo>
                      <a:pt x="185" y="1548"/>
                    </a:lnTo>
                    <a:lnTo>
                      <a:pt x="190" y="1548"/>
                    </a:lnTo>
                    <a:lnTo>
                      <a:pt x="190" y="1542"/>
                    </a:lnTo>
                    <a:lnTo>
                      <a:pt x="190" y="1537"/>
                    </a:lnTo>
                    <a:lnTo>
                      <a:pt x="190" y="1531"/>
                    </a:lnTo>
                    <a:lnTo>
                      <a:pt x="185" y="1531"/>
                    </a:lnTo>
                    <a:lnTo>
                      <a:pt x="185" y="1537"/>
                    </a:lnTo>
                    <a:lnTo>
                      <a:pt x="179" y="1537"/>
                    </a:lnTo>
                    <a:lnTo>
                      <a:pt x="179" y="1531"/>
                    </a:lnTo>
                    <a:lnTo>
                      <a:pt x="173" y="1531"/>
                    </a:lnTo>
                    <a:lnTo>
                      <a:pt x="173" y="1525"/>
                    </a:lnTo>
                    <a:lnTo>
                      <a:pt x="167" y="1525"/>
                    </a:lnTo>
                    <a:lnTo>
                      <a:pt x="162" y="1525"/>
                    </a:lnTo>
                    <a:lnTo>
                      <a:pt x="162" y="1519"/>
                    </a:lnTo>
                    <a:lnTo>
                      <a:pt x="162" y="1514"/>
                    </a:lnTo>
                    <a:lnTo>
                      <a:pt x="162" y="1508"/>
                    </a:lnTo>
                    <a:lnTo>
                      <a:pt x="162" y="1502"/>
                    </a:lnTo>
                    <a:lnTo>
                      <a:pt x="156" y="1502"/>
                    </a:lnTo>
                    <a:lnTo>
                      <a:pt x="156" y="1496"/>
                    </a:lnTo>
                    <a:lnTo>
                      <a:pt x="156" y="1491"/>
                    </a:lnTo>
                    <a:lnTo>
                      <a:pt x="150" y="1491"/>
                    </a:lnTo>
                    <a:lnTo>
                      <a:pt x="150" y="1485"/>
                    </a:lnTo>
                    <a:lnTo>
                      <a:pt x="150" y="1479"/>
                    </a:lnTo>
                    <a:lnTo>
                      <a:pt x="156" y="1479"/>
                    </a:lnTo>
                    <a:lnTo>
                      <a:pt x="156" y="1473"/>
                    </a:lnTo>
                    <a:lnTo>
                      <a:pt x="156" y="1468"/>
                    </a:lnTo>
                    <a:lnTo>
                      <a:pt x="162" y="1468"/>
                    </a:lnTo>
                    <a:lnTo>
                      <a:pt x="162" y="1462"/>
                    </a:lnTo>
                    <a:lnTo>
                      <a:pt x="162" y="1456"/>
                    </a:lnTo>
                    <a:lnTo>
                      <a:pt x="167" y="1456"/>
                    </a:lnTo>
                    <a:lnTo>
                      <a:pt x="162" y="1456"/>
                    </a:lnTo>
                    <a:lnTo>
                      <a:pt x="162" y="1450"/>
                    </a:lnTo>
                    <a:lnTo>
                      <a:pt x="162" y="1445"/>
                    </a:lnTo>
                    <a:lnTo>
                      <a:pt x="162" y="1439"/>
                    </a:lnTo>
                    <a:lnTo>
                      <a:pt x="156" y="1439"/>
                    </a:lnTo>
                    <a:lnTo>
                      <a:pt x="150" y="1439"/>
                    </a:lnTo>
                    <a:lnTo>
                      <a:pt x="144" y="1439"/>
                    </a:lnTo>
                    <a:lnTo>
                      <a:pt x="139" y="1433"/>
                    </a:lnTo>
                    <a:lnTo>
                      <a:pt x="139" y="1427"/>
                    </a:lnTo>
                    <a:lnTo>
                      <a:pt x="139" y="1422"/>
                    </a:lnTo>
                    <a:lnTo>
                      <a:pt x="144" y="1422"/>
                    </a:lnTo>
                    <a:lnTo>
                      <a:pt x="144" y="1416"/>
                    </a:lnTo>
                    <a:lnTo>
                      <a:pt x="144" y="1410"/>
                    </a:lnTo>
                    <a:lnTo>
                      <a:pt x="150" y="1410"/>
                    </a:lnTo>
                    <a:lnTo>
                      <a:pt x="150" y="1404"/>
                    </a:lnTo>
                    <a:lnTo>
                      <a:pt x="144" y="1399"/>
                    </a:lnTo>
                    <a:lnTo>
                      <a:pt x="144" y="1393"/>
                    </a:lnTo>
                    <a:lnTo>
                      <a:pt x="144" y="1387"/>
                    </a:lnTo>
                    <a:lnTo>
                      <a:pt x="144" y="1381"/>
                    </a:lnTo>
                    <a:lnTo>
                      <a:pt x="139" y="1381"/>
                    </a:lnTo>
                    <a:lnTo>
                      <a:pt x="144" y="1381"/>
                    </a:lnTo>
                    <a:lnTo>
                      <a:pt x="139" y="1381"/>
                    </a:lnTo>
                    <a:lnTo>
                      <a:pt x="139" y="1375"/>
                    </a:lnTo>
                    <a:lnTo>
                      <a:pt x="144" y="1375"/>
                    </a:lnTo>
                    <a:lnTo>
                      <a:pt x="139" y="1375"/>
                    </a:lnTo>
                    <a:lnTo>
                      <a:pt x="139" y="1370"/>
                    </a:lnTo>
                    <a:lnTo>
                      <a:pt x="139" y="1364"/>
                    </a:lnTo>
                    <a:lnTo>
                      <a:pt x="133" y="1364"/>
                    </a:lnTo>
                    <a:lnTo>
                      <a:pt x="133" y="1358"/>
                    </a:lnTo>
                    <a:lnTo>
                      <a:pt x="127" y="1352"/>
                    </a:lnTo>
                    <a:lnTo>
                      <a:pt x="121" y="1352"/>
                    </a:lnTo>
                    <a:lnTo>
                      <a:pt x="116" y="1352"/>
                    </a:lnTo>
                    <a:lnTo>
                      <a:pt x="116" y="1347"/>
                    </a:lnTo>
                    <a:lnTo>
                      <a:pt x="110" y="1347"/>
                    </a:lnTo>
                    <a:lnTo>
                      <a:pt x="104" y="1347"/>
                    </a:lnTo>
                    <a:lnTo>
                      <a:pt x="98" y="1347"/>
                    </a:lnTo>
                    <a:lnTo>
                      <a:pt x="98" y="1352"/>
                    </a:lnTo>
                    <a:lnTo>
                      <a:pt x="93" y="1352"/>
                    </a:lnTo>
                    <a:lnTo>
                      <a:pt x="93" y="1347"/>
                    </a:lnTo>
                    <a:lnTo>
                      <a:pt x="98" y="1347"/>
                    </a:lnTo>
                    <a:lnTo>
                      <a:pt x="98" y="1341"/>
                    </a:lnTo>
                    <a:lnTo>
                      <a:pt x="98" y="1335"/>
                    </a:lnTo>
                    <a:lnTo>
                      <a:pt x="98" y="1329"/>
                    </a:lnTo>
                    <a:lnTo>
                      <a:pt x="104" y="1329"/>
                    </a:lnTo>
                    <a:lnTo>
                      <a:pt x="110" y="1329"/>
                    </a:lnTo>
                    <a:lnTo>
                      <a:pt x="116" y="1329"/>
                    </a:lnTo>
                    <a:lnTo>
                      <a:pt x="116" y="1324"/>
                    </a:lnTo>
                    <a:lnTo>
                      <a:pt x="110" y="1324"/>
                    </a:lnTo>
                    <a:lnTo>
                      <a:pt x="116" y="1324"/>
                    </a:lnTo>
                    <a:lnTo>
                      <a:pt x="116" y="1318"/>
                    </a:lnTo>
                    <a:lnTo>
                      <a:pt x="110" y="1318"/>
                    </a:lnTo>
                    <a:lnTo>
                      <a:pt x="110" y="1312"/>
                    </a:lnTo>
                    <a:lnTo>
                      <a:pt x="104" y="1312"/>
                    </a:lnTo>
                    <a:lnTo>
                      <a:pt x="104" y="1306"/>
                    </a:lnTo>
                    <a:lnTo>
                      <a:pt x="104" y="1301"/>
                    </a:lnTo>
                    <a:lnTo>
                      <a:pt x="104" y="1295"/>
                    </a:lnTo>
                    <a:lnTo>
                      <a:pt x="98" y="1295"/>
                    </a:lnTo>
                    <a:lnTo>
                      <a:pt x="98" y="1301"/>
                    </a:lnTo>
                    <a:lnTo>
                      <a:pt x="98" y="1295"/>
                    </a:lnTo>
                    <a:lnTo>
                      <a:pt x="93" y="1295"/>
                    </a:lnTo>
                    <a:lnTo>
                      <a:pt x="93" y="1301"/>
                    </a:lnTo>
                    <a:lnTo>
                      <a:pt x="93" y="1295"/>
                    </a:lnTo>
                    <a:lnTo>
                      <a:pt x="93" y="1301"/>
                    </a:lnTo>
                    <a:lnTo>
                      <a:pt x="87" y="1301"/>
                    </a:lnTo>
                    <a:lnTo>
                      <a:pt x="87" y="1306"/>
                    </a:lnTo>
                    <a:lnTo>
                      <a:pt x="81" y="1306"/>
                    </a:lnTo>
                    <a:lnTo>
                      <a:pt x="81" y="1301"/>
                    </a:lnTo>
                    <a:lnTo>
                      <a:pt x="75" y="1301"/>
                    </a:lnTo>
                    <a:lnTo>
                      <a:pt x="75" y="1295"/>
                    </a:lnTo>
                    <a:lnTo>
                      <a:pt x="69" y="1295"/>
                    </a:lnTo>
                    <a:lnTo>
                      <a:pt x="69" y="1301"/>
                    </a:lnTo>
                    <a:lnTo>
                      <a:pt x="64" y="1301"/>
                    </a:lnTo>
                    <a:lnTo>
                      <a:pt x="64" y="1295"/>
                    </a:lnTo>
                    <a:lnTo>
                      <a:pt x="58" y="1295"/>
                    </a:lnTo>
                    <a:lnTo>
                      <a:pt x="64" y="1295"/>
                    </a:lnTo>
                    <a:lnTo>
                      <a:pt x="58" y="1295"/>
                    </a:lnTo>
                    <a:lnTo>
                      <a:pt x="52" y="1289"/>
                    </a:lnTo>
                    <a:lnTo>
                      <a:pt x="46" y="1283"/>
                    </a:lnTo>
                    <a:lnTo>
                      <a:pt x="46" y="1289"/>
                    </a:lnTo>
                    <a:lnTo>
                      <a:pt x="41" y="1289"/>
                    </a:lnTo>
                    <a:lnTo>
                      <a:pt x="41" y="1283"/>
                    </a:lnTo>
                    <a:lnTo>
                      <a:pt x="41" y="1278"/>
                    </a:lnTo>
                    <a:lnTo>
                      <a:pt x="35" y="1278"/>
                    </a:lnTo>
                    <a:lnTo>
                      <a:pt x="35" y="1283"/>
                    </a:lnTo>
                    <a:lnTo>
                      <a:pt x="29" y="1283"/>
                    </a:lnTo>
                    <a:lnTo>
                      <a:pt x="29" y="1289"/>
                    </a:lnTo>
                    <a:lnTo>
                      <a:pt x="23" y="1283"/>
                    </a:lnTo>
                    <a:lnTo>
                      <a:pt x="23" y="1289"/>
                    </a:lnTo>
                    <a:lnTo>
                      <a:pt x="18" y="1289"/>
                    </a:lnTo>
                    <a:lnTo>
                      <a:pt x="18" y="1283"/>
                    </a:lnTo>
                    <a:lnTo>
                      <a:pt x="23" y="1283"/>
                    </a:lnTo>
                    <a:lnTo>
                      <a:pt x="18" y="1283"/>
                    </a:lnTo>
                    <a:lnTo>
                      <a:pt x="18" y="1278"/>
                    </a:lnTo>
                    <a:lnTo>
                      <a:pt x="12" y="1283"/>
                    </a:lnTo>
                    <a:lnTo>
                      <a:pt x="12" y="1278"/>
                    </a:lnTo>
                    <a:lnTo>
                      <a:pt x="6" y="1278"/>
                    </a:lnTo>
                    <a:lnTo>
                      <a:pt x="6" y="1272"/>
                    </a:lnTo>
                    <a:lnTo>
                      <a:pt x="6" y="1266"/>
                    </a:lnTo>
                    <a:lnTo>
                      <a:pt x="12" y="1266"/>
                    </a:lnTo>
                    <a:lnTo>
                      <a:pt x="12" y="1260"/>
                    </a:lnTo>
                    <a:lnTo>
                      <a:pt x="12" y="1255"/>
                    </a:lnTo>
                    <a:lnTo>
                      <a:pt x="18" y="1255"/>
                    </a:lnTo>
                    <a:lnTo>
                      <a:pt x="18" y="1249"/>
                    </a:lnTo>
                    <a:lnTo>
                      <a:pt x="18" y="1255"/>
                    </a:lnTo>
                    <a:lnTo>
                      <a:pt x="23" y="1255"/>
                    </a:lnTo>
                    <a:lnTo>
                      <a:pt x="23" y="1249"/>
                    </a:lnTo>
                    <a:lnTo>
                      <a:pt x="18" y="1249"/>
                    </a:lnTo>
                    <a:lnTo>
                      <a:pt x="18" y="1243"/>
                    </a:lnTo>
                    <a:lnTo>
                      <a:pt x="18" y="1237"/>
                    </a:lnTo>
                    <a:lnTo>
                      <a:pt x="23" y="1237"/>
                    </a:lnTo>
                    <a:lnTo>
                      <a:pt x="23" y="1232"/>
                    </a:lnTo>
                    <a:lnTo>
                      <a:pt x="29" y="1232"/>
                    </a:lnTo>
                    <a:lnTo>
                      <a:pt x="29" y="1226"/>
                    </a:lnTo>
                    <a:lnTo>
                      <a:pt x="35" y="1226"/>
                    </a:lnTo>
                    <a:lnTo>
                      <a:pt x="29" y="1226"/>
                    </a:lnTo>
                    <a:lnTo>
                      <a:pt x="29" y="1220"/>
                    </a:lnTo>
                    <a:lnTo>
                      <a:pt x="29" y="1214"/>
                    </a:lnTo>
                    <a:lnTo>
                      <a:pt x="35" y="1214"/>
                    </a:lnTo>
                    <a:lnTo>
                      <a:pt x="35" y="1209"/>
                    </a:lnTo>
                    <a:lnTo>
                      <a:pt x="41" y="1209"/>
                    </a:lnTo>
                    <a:lnTo>
                      <a:pt x="41" y="1214"/>
                    </a:lnTo>
                    <a:lnTo>
                      <a:pt x="46" y="1209"/>
                    </a:lnTo>
                    <a:lnTo>
                      <a:pt x="46" y="1203"/>
                    </a:lnTo>
                    <a:lnTo>
                      <a:pt x="41" y="1203"/>
                    </a:lnTo>
                    <a:lnTo>
                      <a:pt x="41" y="1197"/>
                    </a:lnTo>
                    <a:lnTo>
                      <a:pt x="41" y="1191"/>
                    </a:lnTo>
                    <a:lnTo>
                      <a:pt x="35" y="1191"/>
                    </a:lnTo>
                    <a:lnTo>
                      <a:pt x="29" y="1191"/>
                    </a:lnTo>
                    <a:lnTo>
                      <a:pt x="29" y="1186"/>
                    </a:lnTo>
                    <a:lnTo>
                      <a:pt x="29" y="1180"/>
                    </a:lnTo>
                    <a:lnTo>
                      <a:pt x="35" y="1180"/>
                    </a:lnTo>
                    <a:lnTo>
                      <a:pt x="29" y="1180"/>
                    </a:lnTo>
                    <a:lnTo>
                      <a:pt x="29" y="1174"/>
                    </a:lnTo>
                    <a:lnTo>
                      <a:pt x="35" y="1174"/>
                    </a:lnTo>
                    <a:lnTo>
                      <a:pt x="29" y="1174"/>
                    </a:lnTo>
                    <a:lnTo>
                      <a:pt x="35" y="1174"/>
                    </a:lnTo>
                    <a:lnTo>
                      <a:pt x="29" y="1168"/>
                    </a:lnTo>
                    <a:lnTo>
                      <a:pt x="35" y="1168"/>
                    </a:lnTo>
                    <a:lnTo>
                      <a:pt x="29" y="1168"/>
                    </a:lnTo>
                    <a:lnTo>
                      <a:pt x="35" y="1163"/>
                    </a:lnTo>
                    <a:lnTo>
                      <a:pt x="29" y="1163"/>
                    </a:lnTo>
                    <a:lnTo>
                      <a:pt x="35" y="1163"/>
                    </a:lnTo>
                    <a:lnTo>
                      <a:pt x="29" y="1163"/>
                    </a:lnTo>
                    <a:lnTo>
                      <a:pt x="29" y="1157"/>
                    </a:lnTo>
                    <a:lnTo>
                      <a:pt x="29" y="1151"/>
                    </a:lnTo>
                    <a:lnTo>
                      <a:pt x="23" y="1151"/>
                    </a:lnTo>
                    <a:lnTo>
                      <a:pt x="18" y="1145"/>
                    </a:lnTo>
                    <a:lnTo>
                      <a:pt x="18" y="1140"/>
                    </a:lnTo>
                    <a:lnTo>
                      <a:pt x="18" y="1134"/>
                    </a:lnTo>
                    <a:lnTo>
                      <a:pt x="18" y="1128"/>
                    </a:lnTo>
                    <a:lnTo>
                      <a:pt x="23" y="1128"/>
                    </a:lnTo>
                    <a:lnTo>
                      <a:pt x="23" y="1122"/>
                    </a:lnTo>
                    <a:close/>
                    <a:moveTo>
                      <a:pt x="697" y="155"/>
                    </a:moveTo>
                    <a:lnTo>
                      <a:pt x="697" y="161"/>
                    </a:lnTo>
                    <a:lnTo>
                      <a:pt x="697" y="155"/>
                    </a:lnTo>
                    <a:lnTo>
                      <a:pt x="703" y="161"/>
                    </a:lnTo>
                    <a:lnTo>
                      <a:pt x="708" y="161"/>
                    </a:lnTo>
                    <a:lnTo>
                      <a:pt x="714" y="161"/>
                    </a:lnTo>
                    <a:lnTo>
                      <a:pt x="720" y="161"/>
                    </a:lnTo>
                    <a:lnTo>
                      <a:pt x="720" y="167"/>
                    </a:lnTo>
                    <a:lnTo>
                      <a:pt x="720" y="173"/>
                    </a:lnTo>
                    <a:lnTo>
                      <a:pt x="720" y="167"/>
                    </a:lnTo>
                    <a:lnTo>
                      <a:pt x="726" y="173"/>
                    </a:lnTo>
                    <a:lnTo>
                      <a:pt x="731" y="173"/>
                    </a:lnTo>
                    <a:lnTo>
                      <a:pt x="737" y="173"/>
                    </a:lnTo>
                    <a:lnTo>
                      <a:pt x="743" y="173"/>
                    </a:lnTo>
                    <a:lnTo>
                      <a:pt x="743" y="178"/>
                    </a:lnTo>
                    <a:lnTo>
                      <a:pt x="743" y="173"/>
                    </a:lnTo>
                    <a:lnTo>
                      <a:pt x="749" y="173"/>
                    </a:lnTo>
                    <a:lnTo>
                      <a:pt x="749" y="178"/>
                    </a:lnTo>
                    <a:lnTo>
                      <a:pt x="754" y="178"/>
                    </a:lnTo>
                    <a:lnTo>
                      <a:pt x="749" y="173"/>
                    </a:lnTo>
                    <a:lnTo>
                      <a:pt x="749" y="167"/>
                    </a:lnTo>
                    <a:lnTo>
                      <a:pt x="743" y="167"/>
                    </a:lnTo>
                    <a:lnTo>
                      <a:pt x="749" y="167"/>
                    </a:lnTo>
                    <a:lnTo>
                      <a:pt x="743" y="167"/>
                    </a:lnTo>
                    <a:lnTo>
                      <a:pt x="743" y="161"/>
                    </a:lnTo>
                    <a:lnTo>
                      <a:pt x="743" y="155"/>
                    </a:lnTo>
                    <a:lnTo>
                      <a:pt x="737" y="155"/>
                    </a:lnTo>
                    <a:lnTo>
                      <a:pt x="737" y="150"/>
                    </a:lnTo>
                    <a:lnTo>
                      <a:pt x="737" y="144"/>
                    </a:lnTo>
                    <a:lnTo>
                      <a:pt x="743" y="144"/>
                    </a:lnTo>
                    <a:lnTo>
                      <a:pt x="749" y="144"/>
                    </a:lnTo>
                    <a:lnTo>
                      <a:pt x="754" y="144"/>
                    </a:lnTo>
                    <a:lnTo>
                      <a:pt x="749" y="138"/>
                    </a:lnTo>
                    <a:lnTo>
                      <a:pt x="743" y="138"/>
                    </a:lnTo>
                    <a:lnTo>
                      <a:pt x="743" y="132"/>
                    </a:lnTo>
                    <a:lnTo>
                      <a:pt x="737" y="132"/>
                    </a:lnTo>
                    <a:lnTo>
                      <a:pt x="743" y="132"/>
                    </a:lnTo>
                    <a:lnTo>
                      <a:pt x="749" y="132"/>
                    </a:lnTo>
                    <a:lnTo>
                      <a:pt x="754" y="132"/>
                    </a:lnTo>
                    <a:lnTo>
                      <a:pt x="754" y="138"/>
                    </a:lnTo>
                    <a:lnTo>
                      <a:pt x="760" y="138"/>
                    </a:lnTo>
                    <a:lnTo>
                      <a:pt x="766" y="138"/>
                    </a:lnTo>
                    <a:lnTo>
                      <a:pt x="772" y="138"/>
                    </a:lnTo>
                    <a:lnTo>
                      <a:pt x="772" y="144"/>
                    </a:lnTo>
                    <a:lnTo>
                      <a:pt x="777" y="144"/>
                    </a:lnTo>
                    <a:lnTo>
                      <a:pt x="783" y="144"/>
                    </a:lnTo>
                    <a:lnTo>
                      <a:pt x="789" y="144"/>
                    </a:lnTo>
                    <a:lnTo>
                      <a:pt x="789" y="138"/>
                    </a:lnTo>
                    <a:lnTo>
                      <a:pt x="795" y="138"/>
                    </a:lnTo>
                    <a:lnTo>
                      <a:pt x="789" y="138"/>
                    </a:lnTo>
                    <a:lnTo>
                      <a:pt x="795" y="138"/>
                    </a:lnTo>
                    <a:lnTo>
                      <a:pt x="795" y="132"/>
                    </a:lnTo>
                    <a:lnTo>
                      <a:pt x="800" y="132"/>
                    </a:lnTo>
                    <a:lnTo>
                      <a:pt x="806" y="132"/>
                    </a:lnTo>
                    <a:lnTo>
                      <a:pt x="812" y="132"/>
                    </a:lnTo>
                    <a:lnTo>
                      <a:pt x="812" y="138"/>
                    </a:lnTo>
                    <a:lnTo>
                      <a:pt x="818" y="138"/>
                    </a:lnTo>
                    <a:lnTo>
                      <a:pt x="823" y="138"/>
                    </a:lnTo>
                    <a:lnTo>
                      <a:pt x="829" y="138"/>
                    </a:lnTo>
                    <a:lnTo>
                      <a:pt x="835" y="138"/>
                    </a:lnTo>
                    <a:lnTo>
                      <a:pt x="841" y="138"/>
                    </a:lnTo>
                    <a:lnTo>
                      <a:pt x="841" y="144"/>
                    </a:lnTo>
                    <a:lnTo>
                      <a:pt x="846" y="144"/>
                    </a:lnTo>
                    <a:lnTo>
                      <a:pt x="841" y="144"/>
                    </a:lnTo>
                    <a:lnTo>
                      <a:pt x="841" y="150"/>
                    </a:lnTo>
                    <a:lnTo>
                      <a:pt x="841" y="155"/>
                    </a:lnTo>
                    <a:lnTo>
                      <a:pt x="835" y="155"/>
                    </a:lnTo>
                    <a:lnTo>
                      <a:pt x="841" y="155"/>
                    </a:lnTo>
                    <a:lnTo>
                      <a:pt x="841" y="161"/>
                    </a:lnTo>
                    <a:lnTo>
                      <a:pt x="841" y="167"/>
                    </a:lnTo>
                    <a:lnTo>
                      <a:pt x="846" y="167"/>
                    </a:lnTo>
                    <a:lnTo>
                      <a:pt x="846" y="173"/>
                    </a:lnTo>
                    <a:lnTo>
                      <a:pt x="846" y="178"/>
                    </a:lnTo>
                    <a:lnTo>
                      <a:pt x="846" y="184"/>
                    </a:lnTo>
                    <a:lnTo>
                      <a:pt x="846" y="190"/>
                    </a:lnTo>
                    <a:lnTo>
                      <a:pt x="841" y="190"/>
                    </a:lnTo>
                    <a:lnTo>
                      <a:pt x="841" y="196"/>
                    </a:lnTo>
                    <a:lnTo>
                      <a:pt x="835" y="196"/>
                    </a:lnTo>
                    <a:lnTo>
                      <a:pt x="829" y="196"/>
                    </a:lnTo>
                    <a:lnTo>
                      <a:pt x="829" y="202"/>
                    </a:lnTo>
                    <a:lnTo>
                      <a:pt x="835" y="202"/>
                    </a:lnTo>
                    <a:lnTo>
                      <a:pt x="835" y="207"/>
                    </a:lnTo>
                    <a:lnTo>
                      <a:pt x="835" y="213"/>
                    </a:lnTo>
                    <a:lnTo>
                      <a:pt x="829" y="213"/>
                    </a:lnTo>
                    <a:lnTo>
                      <a:pt x="823" y="213"/>
                    </a:lnTo>
                    <a:lnTo>
                      <a:pt x="823" y="219"/>
                    </a:lnTo>
                    <a:lnTo>
                      <a:pt x="823" y="213"/>
                    </a:lnTo>
                    <a:lnTo>
                      <a:pt x="823" y="219"/>
                    </a:lnTo>
                    <a:lnTo>
                      <a:pt x="818" y="219"/>
                    </a:lnTo>
                    <a:lnTo>
                      <a:pt x="818" y="225"/>
                    </a:lnTo>
                    <a:lnTo>
                      <a:pt x="818" y="230"/>
                    </a:lnTo>
                    <a:lnTo>
                      <a:pt x="812" y="230"/>
                    </a:lnTo>
                    <a:lnTo>
                      <a:pt x="806" y="225"/>
                    </a:lnTo>
                    <a:lnTo>
                      <a:pt x="800" y="225"/>
                    </a:lnTo>
                    <a:lnTo>
                      <a:pt x="800" y="219"/>
                    </a:lnTo>
                    <a:lnTo>
                      <a:pt x="806" y="219"/>
                    </a:lnTo>
                    <a:lnTo>
                      <a:pt x="812" y="219"/>
                    </a:lnTo>
                    <a:lnTo>
                      <a:pt x="806" y="219"/>
                    </a:lnTo>
                    <a:lnTo>
                      <a:pt x="806" y="213"/>
                    </a:lnTo>
                    <a:lnTo>
                      <a:pt x="800" y="213"/>
                    </a:lnTo>
                    <a:lnTo>
                      <a:pt x="800" y="219"/>
                    </a:lnTo>
                    <a:lnTo>
                      <a:pt x="795" y="219"/>
                    </a:lnTo>
                    <a:lnTo>
                      <a:pt x="795" y="225"/>
                    </a:lnTo>
                    <a:lnTo>
                      <a:pt x="795" y="230"/>
                    </a:lnTo>
                    <a:lnTo>
                      <a:pt x="789" y="230"/>
                    </a:lnTo>
                    <a:lnTo>
                      <a:pt x="783" y="230"/>
                    </a:lnTo>
                    <a:lnTo>
                      <a:pt x="783" y="236"/>
                    </a:lnTo>
                    <a:lnTo>
                      <a:pt x="777" y="242"/>
                    </a:lnTo>
                    <a:lnTo>
                      <a:pt x="772" y="248"/>
                    </a:lnTo>
                    <a:lnTo>
                      <a:pt x="772" y="253"/>
                    </a:lnTo>
                    <a:lnTo>
                      <a:pt x="766" y="253"/>
                    </a:lnTo>
                    <a:lnTo>
                      <a:pt x="766" y="248"/>
                    </a:lnTo>
                    <a:lnTo>
                      <a:pt x="760" y="248"/>
                    </a:lnTo>
                    <a:lnTo>
                      <a:pt x="760" y="242"/>
                    </a:lnTo>
                    <a:lnTo>
                      <a:pt x="754" y="248"/>
                    </a:lnTo>
                    <a:lnTo>
                      <a:pt x="754" y="242"/>
                    </a:lnTo>
                    <a:lnTo>
                      <a:pt x="754" y="248"/>
                    </a:lnTo>
                    <a:lnTo>
                      <a:pt x="754" y="242"/>
                    </a:lnTo>
                    <a:lnTo>
                      <a:pt x="749" y="248"/>
                    </a:lnTo>
                    <a:lnTo>
                      <a:pt x="754" y="248"/>
                    </a:lnTo>
                    <a:lnTo>
                      <a:pt x="749" y="248"/>
                    </a:lnTo>
                    <a:lnTo>
                      <a:pt x="754" y="248"/>
                    </a:lnTo>
                    <a:lnTo>
                      <a:pt x="754" y="253"/>
                    </a:lnTo>
                    <a:lnTo>
                      <a:pt x="754" y="259"/>
                    </a:lnTo>
                    <a:lnTo>
                      <a:pt x="754" y="265"/>
                    </a:lnTo>
                    <a:lnTo>
                      <a:pt x="760" y="265"/>
                    </a:lnTo>
                    <a:lnTo>
                      <a:pt x="754" y="271"/>
                    </a:lnTo>
                    <a:lnTo>
                      <a:pt x="754" y="276"/>
                    </a:lnTo>
                    <a:lnTo>
                      <a:pt x="749" y="276"/>
                    </a:lnTo>
                    <a:lnTo>
                      <a:pt x="743" y="276"/>
                    </a:lnTo>
                    <a:lnTo>
                      <a:pt x="737" y="276"/>
                    </a:lnTo>
                    <a:lnTo>
                      <a:pt x="731" y="276"/>
                    </a:lnTo>
                    <a:lnTo>
                      <a:pt x="726" y="276"/>
                    </a:lnTo>
                    <a:lnTo>
                      <a:pt x="726" y="271"/>
                    </a:lnTo>
                    <a:lnTo>
                      <a:pt x="720" y="271"/>
                    </a:lnTo>
                    <a:lnTo>
                      <a:pt x="720" y="265"/>
                    </a:lnTo>
                    <a:lnTo>
                      <a:pt x="714" y="265"/>
                    </a:lnTo>
                    <a:lnTo>
                      <a:pt x="720" y="265"/>
                    </a:lnTo>
                    <a:lnTo>
                      <a:pt x="714" y="265"/>
                    </a:lnTo>
                    <a:lnTo>
                      <a:pt x="720" y="265"/>
                    </a:lnTo>
                    <a:lnTo>
                      <a:pt x="714" y="265"/>
                    </a:lnTo>
                    <a:lnTo>
                      <a:pt x="708" y="259"/>
                    </a:lnTo>
                    <a:lnTo>
                      <a:pt x="703" y="259"/>
                    </a:lnTo>
                    <a:lnTo>
                      <a:pt x="697" y="259"/>
                    </a:lnTo>
                    <a:lnTo>
                      <a:pt x="697" y="253"/>
                    </a:lnTo>
                    <a:lnTo>
                      <a:pt x="691" y="253"/>
                    </a:lnTo>
                    <a:lnTo>
                      <a:pt x="691" y="248"/>
                    </a:lnTo>
                    <a:lnTo>
                      <a:pt x="685" y="248"/>
                    </a:lnTo>
                    <a:lnTo>
                      <a:pt x="691" y="248"/>
                    </a:lnTo>
                    <a:lnTo>
                      <a:pt x="685" y="248"/>
                    </a:lnTo>
                    <a:lnTo>
                      <a:pt x="685" y="242"/>
                    </a:lnTo>
                    <a:lnTo>
                      <a:pt x="679" y="242"/>
                    </a:lnTo>
                    <a:lnTo>
                      <a:pt x="685" y="236"/>
                    </a:lnTo>
                    <a:lnTo>
                      <a:pt x="685" y="230"/>
                    </a:lnTo>
                    <a:lnTo>
                      <a:pt x="685" y="225"/>
                    </a:lnTo>
                    <a:lnTo>
                      <a:pt x="679" y="225"/>
                    </a:lnTo>
                    <a:lnTo>
                      <a:pt x="679" y="219"/>
                    </a:lnTo>
                    <a:lnTo>
                      <a:pt x="679" y="213"/>
                    </a:lnTo>
                    <a:lnTo>
                      <a:pt x="674" y="219"/>
                    </a:lnTo>
                    <a:lnTo>
                      <a:pt x="679" y="219"/>
                    </a:lnTo>
                    <a:lnTo>
                      <a:pt x="679" y="225"/>
                    </a:lnTo>
                    <a:lnTo>
                      <a:pt x="674" y="219"/>
                    </a:lnTo>
                    <a:lnTo>
                      <a:pt x="674" y="213"/>
                    </a:lnTo>
                    <a:lnTo>
                      <a:pt x="679" y="213"/>
                    </a:lnTo>
                    <a:lnTo>
                      <a:pt x="674" y="213"/>
                    </a:lnTo>
                    <a:lnTo>
                      <a:pt x="674" y="207"/>
                    </a:lnTo>
                    <a:lnTo>
                      <a:pt x="674" y="202"/>
                    </a:lnTo>
                    <a:lnTo>
                      <a:pt x="679" y="202"/>
                    </a:lnTo>
                    <a:lnTo>
                      <a:pt x="679" y="196"/>
                    </a:lnTo>
                    <a:lnTo>
                      <a:pt x="674" y="196"/>
                    </a:lnTo>
                    <a:lnTo>
                      <a:pt x="674" y="190"/>
                    </a:lnTo>
                    <a:lnTo>
                      <a:pt x="674" y="196"/>
                    </a:lnTo>
                    <a:lnTo>
                      <a:pt x="674" y="190"/>
                    </a:lnTo>
                    <a:lnTo>
                      <a:pt x="674" y="184"/>
                    </a:lnTo>
                    <a:lnTo>
                      <a:pt x="674" y="178"/>
                    </a:lnTo>
                    <a:lnTo>
                      <a:pt x="679" y="178"/>
                    </a:lnTo>
                    <a:lnTo>
                      <a:pt x="679" y="173"/>
                    </a:lnTo>
                    <a:lnTo>
                      <a:pt x="679" y="167"/>
                    </a:lnTo>
                    <a:lnTo>
                      <a:pt x="679" y="161"/>
                    </a:lnTo>
                    <a:lnTo>
                      <a:pt x="685" y="161"/>
                    </a:lnTo>
                    <a:lnTo>
                      <a:pt x="685" y="167"/>
                    </a:lnTo>
                    <a:lnTo>
                      <a:pt x="685" y="161"/>
                    </a:lnTo>
                    <a:lnTo>
                      <a:pt x="685" y="155"/>
                    </a:lnTo>
                    <a:lnTo>
                      <a:pt x="691" y="155"/>
                    </a:lnTo>
                    <a:lnTo>
                      <a:pt x="691" y="150"/>
                    </a:lnTo>
                    <a:lnTo>
                      <a:pt x="691" y="155"/>
                    </a:lnTo>
                    <a:lnTo>
                      <a:pt x="691" y="150"/>
                    </a:lnTo>
                    <a:lnTo>
                      <a:pt x="697" y="150"/>
                    </a:lnTo>
                    <a:lnTo>
                      <a:pt x="691" y="150"/>
                    </a:lnTo>
                    <a:lnTo>
                      <a:pt x="697" y="155"/>
                    </a:lnTo>
                    <a:close/>
                    <a:moveTo>
                      <a:pt x="921" y="127"/>
                    </a:moveTo>
                    <a:lnTo>
                      <a:pt x="927" y="127"/>
                    </a:lnTo>
                    <a:lnTo>
                      <a:pt x="927" y="121"/>
                    </a:lnTo>
                    <a:lnTo>
                      <a:pt x="933" y="115"/>
                    </a:lnTo>
                    <a:lnTo>
                      <a:pt x="938" y="115"/>
                    </a:lnTo>
                    <a:lnTo>
                      <a:pt x="944" y="115"/>
                    </a:lnTo>
                    <a:lnTo>
                      <a:pt x="944" y="109"/>
                    </a:lnTo>
                    <a:lnTo>
                      <a:pt x="950" y="109"/>
                    </a:lnTo>
                    <a:lnTo>
                      <a:pt x="956" y="109"/>
                    </a:lnTo>
                    <a:lnTo>
                      <a:pt x="956" y="115"/>
                    </a:lnTo>
                    <a:lnTo>
                      <a:pt x="961" y="115"/>
                    </a:lnTo>
                    <a:lnTo>
                      <a:pt x="961" y="109"/>
                    </a:lnTo>
                    <a:lnTo>
                      <a:pt x="967" y="109"/>
                    </a:lnTo>
                    <a:lnTo>
                      <a:pt x="967" y="104"/>
                    </a:lnTo>
                    <a:lnTo>
                      <a:pt x="967" y="109"/>
                    </a:lnTo>
                    <a:lnTo>
                      <a:pt x="967" y="115"/>
                    </a:lnTo>
                    <a:lnTo>
                      <a:pt x="973" y="115"/>
                    </a:lnTo>
                    <a:lnTo>
                      <a:pt x="973" y="121"/>
                    </a:lnTo>
                    <a:lnTo>
                      <a:pt x="967" y="121"/>
                    </a:lnTo>
                    <a:lnTo>
                      <a:pt x="973" y="121"/>
                    </a:lnTo>
                    <a:lnTo>
                      <a:pt x="973" y="127"/>
                    </a:lnTo>
                    <a:lnTo>
                      <a:pt x="973" y="132"/>
                    </a:lnTo>
                    <a:lnTo>
                      <a:pt x="973" y="138"/>
                    </a:lnTo>
                    <a:lnTo>
                      <a:pt x="967" y="138"/>
                    </a:lnTo>
                    <a:lnTo>
                      <a:pt x="967" y="144"/>
                    </a:lnTo>
                    <a:lnTo>
                      <a:pt x="961" y="144"/>
                    </a:lnTo>
                    <a:lnTo>
                      <a:pt x="961" y="150"/>
                    </a:lnTo>
                    <a:lnTo>
                      <a:pt x="956" y="155"/>
                    </a:lnTo>
                    <a:lnTo>
                      <a:pt x="950" y="161"/>
                    </a:lnTo>
                    <a:lnTo>
                      <a:pt x="944" y="161"/>
                    </a:lnTo>
                    <a:lnTo>
                      <a:pt x="938" y="161"/>
                    </a:lnTo>
                    <a:lnTo>
                      <a:pt x="938" y="167"/>
                    </a:lnTo>
                    <a:lnTo>
                      <a:pt x="933" y="167"/>
                    </a:lnTo>
                    <a:lnTo>
                      <a:pt x="927" y="167"/>
                    </a:lnTo>
                    <a:lnTo>
                      <a:pt x="927" y="161"/>
                    </a:lnTo>
                    <a:lnTo>
                      <a:pt x="921" y="161"/>
                    </a:lnTo>
                    <a:lnTo>
                      <a:pt x="915" y="161"/>
                    </a:lnTo>
                    <a:lnTo>
                      <a:pt x="910" y="161"/>
                    </a:lnTo>
                    <a:lnTo>
                      <a:pt x="904" y="161"/>
                    </a:lnTo>
                    <a:lnTo>
                      <a:pt x="898" y="161"/>
                    </a:lnTo>
                    <a:lnTo>
                      <a:pt x="892" y="161"/>
                    </a:lnTo>
                    <a:lnTo>
                      <a:pt x="887" y="155"/>
                    </a:lnTo>
                    <a:lnTo>
                      <a:pt x="881" y="155"/>
                    </a:lnTo>
                    <a:lnTo>
                      <a:pt x="875" y="155"/>
                    </a:lnTo>
                    <a:lnTo>
                      <a:pt x="869" y="155"/>
                    </a:lnTo>
                    <a:lnTo>
                      <a:pt x="875" y="155"/>
                    </a:lnTo>
                    <a:lnTo>
                      <a:pt x="869" y="155"/>
                    </a:lnTo>
                    <a:lnTo>
                      <a:pt x="869" y="150"/>
                    </a:lnTo>
                    <a:lnTo>
                      <a:pt x="875" y="150"/>
                    </a:lnTo>
                    <a:lnTo>
                      <a:pt x="869" y="150"/>
                    </a:lnTo>
                    <a:lnTo>
                      <a:pt x="869" y="144"/>
                    </a:lnTo>
                    <a:lnTo>
                      <a:pt x="864" y="144"/>
                    </a:lnTo>
                    <a:lnTo>
                      <a:pt x="864" y="138"/>
                    </a:lnTo>
                    <a:lnTo>
                      <a:pt x="864" y="132"/>
                    </a:lnTo>
                    <a:lnTo>
                      <a:pt x="864" y="127"/>
                    </a:lnTo>
                    <a:lnTo>
                      <a:pt x="864" y="121"/>
                    </a:lnTo>
                    <a:lnTo>
                      <a:pt x="864" y="127"/>
                    </a:lnTo>
                    <a:lnTo>
                      <a:pt x="869" y="127"/>
                    </a:lnTo>
                    <a:lnTo>
                      <a:pt x="869" y="132"/>
                    </a:lnTo>
                    <a:lnTo>
                      <a:pt x="875" y="138"/>
                    </a:lnTo>
                    <a:lnTo>
                      <a:pt x="881" y="138"/>
                    </a:lnTo>
                    <a:lnTo>
                      <a:pt x="887" y="138"/>
                    </a:lnTo>
                    <a:lnTo>
                      <a:pt x="887" y="132"/>
                    </a:lnTo>
                    <a:lnTo>
                      <a:pt x="887" y="127"/>
                    </a:lnTo>
                    <a:lnTo>
                      <a:pt x="892" y="127"/>
                    </a:lnTo>
                    <a:lnTo>
                      <a:pt x="892" y="121"/>
                    </a:lnTo>
                    <a:lnTo>
                      <a:pt x="898" y="121"/>
                    </a:lnTo>
                    <a:lnTo>
                      <a:pt x="904" y="121"/>
                    </a:lnTo>
                    <a:lnTo>
                      <a:pt x="904" y="115"/>
                    </a:lnTo>
                    <a:lnTo>
                      <a:pt x="910" y="115"/>
                    </a:lnTo>
                    <a:lnTo>
                      <a:pt x="915" y="115"/>
                    </a:lnTo>
                    <a:lnTo>
                      <a:pt x="915" y="121"/>
                    </a:lnTo>
                    <a:lnTo>
                      <a:pt x="915" y="127"/>
                    </a:lnTo>
                    <a:lnTo>
                      <a:pt x="921" y="127"/>
                    </a:lnTo>
                    <a:close/>
                    <a:moveTo>
                      <a:pt x="898" y="345"/>
                    </a:moveTo>
                    <a:lnTo>
                      <a:pt x="892" y="345"/>
                    </a:lnTo>
                    <a:lnTo>
                      <a:pt x="887" y="345"/>
                    </a:lnTo>
                    <a:lnTo>
                      <a:pt x="881" y="345"/>
                    </a:lnTo>
                    <a:lnTo>
                      <a:pt x="881" y="351"/>
                    </a:lnTo>
                    <a:lnTo>
                      <a:pt x="875" y="351"/>
                    </a:lnTo>
                    <a:lnTo>
                      <a:pt x="869" y="351"/>
                    </a:lnTo>
                    <a:lnTo>
                      <a:pt x="864" y="351"/>
                    </a:lnTo>
                    <a:lnTo>
                      <a:pt x="858" y="357"/>
                    </a:lnTo>
                    <a:lnTo>
                      <a:pt x="852" y="357"/>
                    </a:lnTo>
                    <a:lnTo>
                      <a:pt x="846" y="357"/>
                    </a:lnTo>
                    <a:lnTo>
                      <a:pt x="846" y="351"/>
                    </a:lnTo>
                    <a:lnTo>
                      <a:pt x="841" y="357"/>
                    </a:lnTo>
                    <a:lnTo>
                      <a:pt x="841" y="351"/>
                    </a:lnTo>
                    <a:lnTo>
                      <a:pt x="835" y="351"/>
                    </a:lnTo>
                    <a:lnTo>
                      <a:pt x="835" y="357"/>
                    </a:lnTo>
                    <a:lnTo>
                      <a:pt x="829" y="357"/>
                    </a:lnTo>
                    <a:lnTo>
                      <a:pt x="823" y="357"/>
                    </a:lnTo>
                    <a:lnTo>
                      <a:pt x="823" y="363"/>
                    </a:lnTo>
                    <a:lnTo>
                      <a:pt x="823" y="368"/>
                    </a:lnTo>
                    <a:lnTo>
                      <a:pt x="818" y="368"/>
                    </a:lnTo>
                    <a:lnTo>
                      <a:pt x="812" y="368"/>
                    </a:lnTo>
                    <a:lnTo>
                      <a:pt x="812" y="363"/>
                    </a:lnTo>
                    <a:lnTo>
                      <a:pt x="818" y="363"/>
                    </a:lnTo>
                    <a:lnTo>
                      <a:pt x="818" y="357"/>
                    </a:lnTo>
                    <a:lnTo>
                      <a:pt x="823" y="357"/>
                    </a:lnTo>
                    <a:lnTo>
                      <a:pt x="829" y="351"/>
                    </a:lnTo>
                    <a:lnTo>
                      <a:pt x="829" y="345"/>
                    </a:lnTo>
                    <a:lnTo>
                      <a:pt x="829" y="340"/>
                    </a:lnTo>
                    <a:lnTo>
                      <a:pt x="823" y="334"/>
                    </a:lnTo>
                    <a:lnTo>
                      <a:pt x="823" y="328"/>
                    </a:lnTo>
                    <a:lnTo>
                      <a:pt x="823" y="322"/>
                    </a:lnTo>
                    <a:lnTo>
                      <a:pt x="823" y="317"/>
                    </a:lnTo>
                    <a:lnTo>
                      <a:pt x="829" y="317"/>
                    </a:lnTo>
                    <a:lnTo>
                      <a:pt x="835" y="311"/>
                    </a:lnTo>
                    <a:lnTo>
                      <a:pt x="841" y="305"/>
                    </a:lnTo>
                    <a:lnTo>
                      <a:pt x="841" y="299"/>
                    </a:lnTo>
                    <a:lnTo>
                      <a:pt x="846" y="299"/>
                    </a:lnTo>
                    <a:lnTo>
                      <a:pt x="846" y="305"/>
                    </a:lnTo>
                    <a:lnTo>
                      <a:pt x="852" y="305"/>
                    </a:lnTo>
                    <a:lnTo>
                      <a:pt x="858" y="305"/>
                    </a:lnTo>
                    <a:lnTo>
                      <a:pt x="864" y="305"/>
                    </a:lnTo>
                    <a:lnTo>
                      <a:pt x="869" y="305"/>
                    </a:lnTo>
                    <a:lnTo>
                      <a:pt x="875" y="311"/>
                    </a:lnTo>
                    <a:lnTo>
                      <a:pt x="881" y="311"/>
                    </a:lnTo>
                    <a:lnTo>
                      <a:pt x="887" y="311"/>
                    </a:lnTo>
                    <a:lnTo>
                      <a:pt x="887" y="317"/>
                    </a:lnTo>
                    <a:lnTo>
                      <a:pt x="892" y="317"/>
                    </a:lnTo>
                    <a:lnTo>
                      <a:pt x="892" y="322"/>
                    </a:lnTo>
                    <a:lnTo>
                      <a:pt x="892" y="328"/>
                    </a:lnTo>
                    <a:lnTo>
                      <a:pt x="898" y="328"/>
                    </a:lnTo>
                    <a:lnTo>
                      <a:pt x="898" y="334"/>
                    </a:lnTo>
                    <a:lnTo>
                      <a:pt x="904" y="340"/>
                    </a:lnTo>
                    <a:lnTo>
                      <a:pt x="898" y="340"/>
                    </a:lnTo>
                    <a:lnTo>
                      <a:pt x="898" y="345"/>
                    </a:lnTo>
                    <a:close/>
                    <a:moveTo>
                      <a:pt x="179" y="472"/>
                    </a:moveTo>
                    <a:lnTo>
                      <a:pt x="173" y="472"/>
                    </a:lnTo>
                    <a:lnTo>
                      <a:pt x="173" y="478"/>
                    </a:lnTo>
                    <a:lnTo>
                      <a:pt x="173" y="483"/>
                    </a:lnTo>
                    <a:lnTo>
                      <a:pt x="167" y="483"/>
                    </a:lnTo>
                    <a:lnTo>
                      <a:pt x="162" y="483"/>
                    </a:lnTo>
                    <a:lnTo>
                      <a:pt x="156" y="483"/>
                    </a:lnTo>
                    <a:lnTo>
                      <a:pt x="150" y="478"/>
                    </a:lnTo>
                    <a:lnTo>
                      <a:pt x="150" y="472"/>
                    </a:lnTo>
                    <a:lnTo>
                      <a:pt x="144" y="472"/>
                    </a:lnTo>
                    <a:lnTo>
                      <a:pt x="139" y="472"/>
                    </a:lnTo>
                    <a:lnTo>
                      <a:pt x="139" y="466"/>
                    </a:lnTo>
                    <a:lnTo>
                      <a:pt x="139" y="460"/>
                    </a:lnTo>
                    <a:lnTo>
                      <a:pt x="144" y="460"/>
                    </a:lnTo>
                    <a:lnTo>
                      <a:pt x="144" y="466"/>
                    </a:lnTo>
                    <a:lnTo>
                      <a:pt x="150" y="466"/>
                    </a:lnTo>
                    <a:lnTo>
                      <a:pt x="150" y="460"/>
                    </a:lnTo>
                    <a:lnTo>
                      <a:pt x="150" y="455"/>
                    </a:lnTo>
                    <a:lnTo>
                      <a:pt x="150" y="449"/>
                    </a:lnTo>
                    <a:lnTo>
                      <a:pt x="144" y="449"/>
                    </a:lnTo>
                    <a:lnTo>
                      <a:pt x="150" y="449"/>
                    </a:lnTo>
                    <a:lnTo>
                      <a:pt x="150" y="443"/>
                    </a:lnTo>
                    <a:lnTo>
                      <a:pt x="150" y="449"/>
                    </a:lnTo>
                    <a:lnTo>
                      <a:pt x="156" y="449"/>
                    </a:lnTo>
                    <a:lnTo>
                      <a:pt x="162" y="449"/>
                    </a:lnTo>
                    <a:lnTo>
                      <a:pt x="167" y="449"/>
                    </a:lnTo>
                    <a:lnTo>
                      <a:pt x="173" y="449"/>
                    </a:lnTo>
                    <a:lnTo>
                      <a:pt x="179" y="449"/>
                    </a:lnTo>
                    <a:lnTo>
                      <a:pt x="179" y="455"/>
                    </a:lnTo>
                    <a:lnTo>
                      <a:pt x="185" y="455"/>
                    </a:lnTo>
                    <a:lnTo>
                      <a:pt x="185" y="460"/>
                    </a:lnTo>
                    <a:lnTo>
                      <a:pt x="179" y="460"/>
                    </a:lnTo>
                    <a:lnTo>
                      <a:pt x="179" y="466"/>
                    </a:lnTo>
                    <a:lnTo>
                      <a:pt x="179" y="472"/>
                    </a:lnTo>
                    <a:close/>
                    <a:moveTo>
                      <a:pt x="800" y="311"/>
                    </a:moveTo>
                    <a:lnTo>
                      <a:pt x="795" y="311"/>
                    </a:lnTo>
                    <a:lnTo>
                      <a:pt x="795" y="305"/>
                    </a:lnTo>
                    <a:lnTo>
                      <a:pt x="795" y="299"/>
                    </a:lnTo>
                    <a:lnTo>
                      <a:pt x="795" y="294"/>
                    </a:lnTo>
                    <a:lnTo>
                      <a:pt x="800" y="288"/>
                    </a:lnTo>
                    <a:lnTo>
                      <a:pt x="806" y="288"/>
                    </a:lnTo>
                    <a:lnTo>
                      <a:pt x="812" y="288"/>
                    </a:lnTo>
                    <a:lnTo>
                      <a:pt x="812" y="294"/>
                    </a:lnTo>
                    <a:lnTo>
                      <a:pt x="812" y="299"/>
                    </a:lnTo>
                    <a:lnTo>
                      <a:pt x="818" y="299"/>
                    </a:lnTo>
                    <a:lnTo>
                      <a:pt x="818" y="305"/>
                    </a:lnTo>
                    <a:lnTo>
                      <a:pt x="818" y="311"/>
                    </a:lnTo>
                    <a:lnTo>
                      <a:pt x="812" y="311"/>
                    </a:lnTo>
                    <a:lnTo>
                      <a:pt x="812" y="317"/>
                    </a:lnTo>
                    <a:lnTo>
                      <a:pt x="806" y="317"/>
                    </a:lnTo>
                    <a:lnTo>
                      <a:pt x="800" y="317"/>
                    </a:lnTo>
                    <a:lnTo>
                      <a:pt x="800" y="311"/>
                    </a:lnTo>
                    <a:close/>
                    <a:moveTo>
                      <a:pt x="656" y="248"/>
                    </a:moveTo>
                    <a:lnTo>
                      <a:pt x="651" y="248"/>
                    </a:lnTo>
                    <a:lnTo>
                      <a:pt x="651" y="242"/>
                    </a:lnTo>
                    <a:lnTo>
                      <a:pt x="651" y="236"/>
                    </a:lnTo>
                    <a:lnTo>
                      <a:pt x="645" y="236"/>
                    </a:lnTo>
                    <a:lnTo>
                      <a:pt x="645" y="230"/>
                    </a:lnTo>
                    <a:lnTo>
                      <a:pt x="645" y="225"/>
                    </a:lnTo>
                    <a:lnTo>
                      <a:pt x="645" y="219"/>
                    </a:lnTo>
                    <a:lnTo>
                      <a:pt x="639" y="219"/>
                    </a:lnTo>
                    <a:lnTo>
                      <a:pt x="639" y="213"/>
                    </a:lnTo>
                    <a:lnTo>
                      <a:pt x="639" y="207"/>
                    </a:lnTo>
                    <a:lnTo>
                      <a:pt x="639" y="213"/>
                    </a:lnTo>
                    <a:lnTo>
                      <a:pt x="645" y="213"/>
                    </a:lnTo>
                    <a:lnTo>
                      <a:pt x="645" y="219"/>
                    </a:lnTo>
                    <a:lnTo>
                      <a:pt x="651" y="219"/>
                    </a:lnTo>
                    <a:lnTo>
                      <a:pt x="656" y="225"/>
                    </a:lnTo>
                    <a:lnTo>
                      <a:pt x="656" y="230"/>
                    </a:lnTo>
                    <a:lnTo>
                      <a:pt x="656" y="236"/>
                    </a:lnTo>
                    <a:lnTo>
                      <a:pt x="656" y="242"/>
                    </a:lnTo>
                    <a:lnTo>
                      <a:pt x="662" y="236"/>
                    </a:lnTo>
                    <a:lnTo>
                      <a:pt x="662" y="242"/>
                    </a:lnTo>
                    <a:lnTo>
                      <a:pt x="656" y="242"/>
                    </a:lnTo>
                    <a:lnTo>
                      <a:pt x="656" y="248"/>
                    </a:lnTo>
                    <a:close/>
                    <a:moveTo>
                      <a:pt x="818" y="535"/>
                    </a:moveTo>
                    <a:lnTo>
                      <a:pt x="818" y="541"/>
                    </a:lnTo>
                    <a:lnTo>
                      <a:pt x="818" y="535"/>
                    </a:lnTo>
                    <a:lnTo>
                      <a:pt x="818" y="541"/>
                    </a:lnTo>
                    <a:lnTo>
                      <a:pt x="818" y="535"/>
                    </a:lnTo>
                    <a:lnTo>
                      <a:pt x="823" y="535"/>
                    </a:lnTo>
                    <a:lnTo>
                      <a:pt x="823" y="530"/>
                    </a:lnTo>
                    <a:lnTo>
                      <a:pt x="823" y="535"/>
                    </a:lnTo>
                    <a:lnTo>
                      <a:pt x="823" y="530"/>
                    </a:lnTo>
                    <a:lnTo>
                      <a:pt x="829" y="530"/>
                    </a:lnTo>
                    <a:lnTo>
                      <a:pt x="835" y="530"/>
                    </a:lnTo>
                    <a:lnTo>
                      <a:pt x="841" y="530"/>
                    </a:lnTo>
                    <a:lnTo>
                      <a:pt x="841" y="535"/>
                    </a:lnTo>
                    <a:lnTo>
                      <a:pt x="841" y="541"/>
                    </a:lnTo>
                    <a:lnTo>
                      <a:pt x="835" y="541"/>
                    </a:lnTo>
                    <a:lnTo>
                      <a:pt x="829" y="541"/>
                    </a:lnTo>
                    <a:lnTo>
                      <a:pt x="823" y="541"/>
                    </a:lnTo>
                    <a:lnTo>
                      <a:pt x="818" y="541"/>
                    </a:lnTo>
                    <a:lnTo>
                      <a:pt x="812" y="541"/>
                    </a:lnTo>
                    <a:lnTo>
                      <a:pt x="812" y="535"/>
                    </a:lnTo>
                    <a:lnTo>
                      <a:pt x="818" y="535"/>
                    </a:lnTo>
                    <a:close/>
                    <a:moveTo>
                      <a:pt x="714" y="363"/>
                    </a:moveTo>
                    <a:lnTo>
                      <a:pt x="720" y="363"/>
                    </a:lnTo>
                    <a:lnTo>
                      <a:pt x="714" y="363"/>
                    </a:lnTo>
                    <a:lnTo>
                      <a:pt x="708" y="357"/>
                    </a:lnTo>
                    <a:lnTo>
                      <a:pt x="703" y="357"/>
                    </a:lnTo>
                    <a:lnTo>
                      <a:pt x="697" y="351"/>
                    </a:lnTo>
                    <a:lnTo>
                      <a:pt x="697" y="345"/>
                    </a:lnTo>
                    <a:lnTo>
                      <a:pt x="691" y="345"/>
                    </a:lnTo>
                    <a:lnTo>
                      <a:pt x="691" y="351"/>
                    </a:lnTo>
                    <a:lnTo>
                      <a:pt x="697" y="351"/>
                    </a:lnTo>
                    <a:lnTo>
                      <a:pt x="691" y="351"/>
                    </a:lnTo>
                    <a:lnTo>
                      <a:pt x="691" y="345"/>
                    </a:lnTo>
                    <a:lnTo>
                      <a:pt x="685" y="340"/>
                    </a:lnTo>
                    <a:lnTo>
                      <a:pt x="691" y="340"/>
                    </a:lnTo>
                    <a:lnTo>
                      <a:pt x="691" y="345"/>
                    </a:lnTo>
                    <a:lnTo>
                      <a:pt x="691" y="340"/>
                    </a:lnTo>
                    <a:lnTo>
                      <a:pt x="691" y="345"/>
                    </a:lnTo>
                    <a:lnTo>
                      <a:pt x="697" y="345"/>
                    </a:lnTo>
                    <a:lnTo>
                      <a:pt x="703" y="345"/>
                    </a:lnTo>
                    <a:lnTo>
                      <a:pt x="703" y="351"/>
                    </a:lnTo>
                    <a:lnTo>
                      <a:pt x="708" y="351"/>
                    </a:lnTo>
                    <a:lnTo>
                      <a:pt x="714" y="357"/>
                    </a:lnTo>
                    <a:lnTo>
                      <a:pt x="720" y="357"/>
                    </a:lnTo>
                    <a:lnTo>
                      <a:pt x="720" y="363"/>
                    </a:lnTo>
                    <a:lnTo>
                      <a:pt x="714" y="363"/>
                    </a:lnTo>
                    <a:close/>
                    <a:moveTo>
                      <a:pt x="864" y="12"/>
                    </a:moveTo>
                    <a:lnTo>
                      <a:pt x="858" y="12"/>
                    </a:lnTo>
                    <a:lnTo>
                      <a:pt x="858" y="17"/>
                    </a:lnTo>
                    <a:lnTo>
                      <a:pt x="852" y="17"/>
                    </a:lnTo>
                    <a:lnTo>
                      <a:pt x="852" y="23"/>
                    </a:lnTo>
                    <a:lnTo>
                      <a:pt x="852" y="17"/>
                    </a:lnTo>
                    <a:lnTo>
                      <a:pt x="852" y="12"/>
                    </a:lnTo>
                    <a:lnTo>
                      <a:pt x="858" y="6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58" y="6"/>
                    </a:lnTo>
                    <a:lnTo>
                      <a:pt x="858" y="12"/>
                    </a:lnTo>
                    <a:lnTo>
                      <a:pt x="864" y="12"/>
                    </a:lnTo>
                    <a:close/>
                    <a:moveTo>
                      <a:pt x="1474" y="317"/>
                    </a:moveTo>
                    <a:lnTo>
                      <a:pt x="1474" y="311"/>
                    </a:lnTo>
                    <a:lnTo>
                      <a:pt x="1474" y="317"/>
                    </a:lnTo>
                    <a:lnTo>
                      <a:pt x="1479" y="317"/>
                    </a:lnTo>
                    <a:lnTo>
                      <a:pt x="1479" y="322"/>
                    </a:lnTo>
                    <a:lnTo>
                      <a:pt x="1479" y="328"/>
                    </a:lnTo>
                    <a:lnTo>
                      <a:pt x="1474" y="328"/>
                    </a:lnTo>
                    <a:lnTo>
                      <a:pt x="1474" y="322"/>
                    </a:lnTo>
                    <a:lnTo>
                      <a:pt x="1468" y="322"/>
                    </a:lnTo>
                    <a:lnTo>
                      <a:pt x="1468" y="317"/>
                    </a:lnTo>
                    <a:lnTo>
                      <a:pt x="1474" y="317"/>
                    </a:lnTo>
                    <a:lnTo>
                      <a:pt x="1468" y="317"/>
                    </a:lnTo>
                    <a:lnTo>
                      <a:pt x="1474" y="317"/>
                    </a:lnTo>
                    <a:lnTo>
                      <a:pt x="1474" y="322"/>
                    </a:lnTo>
                    <a:lnTo>
                      <a:pt x="1474" y="317"/>
                    </a:lnTo>
                    <a:close/>
                    <a:moveTo>
                      <a:pt x="944" y="12"/>
                    </a:moveTo>
                    <a:lnTo>
                      <a:pt x="944" y="6"/>
                    </a:lnTo>
                    <a:lnTo>
                      <a:pt x="950" y="6"/>
                    </a:lnTo>
                    <a:lnTo>
                      <a:pt x="956" y="6"/>
                    </a:lnTo>
                    <a:lnTo>
                      <a:pt x="956" y="12"/>
                    </a:lnTo>
                    <a:lnTo>
                      <a:pt x="950" y="12"/>
                    </a:lnTo>
                    <a:lnTo>
                      <a:pt x="944" y="12"/>
                    </a:lnTo>
                    <a:close/>
                    <a:moveTo>
                      <a:pt x="357" y="547"/>
                    </a:moveTo>
                    <a:lnTo>
                      <a:pt x="357" y="541"/>
                    </a:lnTo>
                    <a:lnTo>
                      <a:pt x="363" y="541"/>
                    </a:lnTo>
                    <a:lnTo>
                      <a:pt x="363" y="547"/>
                    </a:lnTo>
                    <a:lnTo>
                      <a:pt x="357" y="547"/>
                    </a:lnTo>
                    <a:close/>
                    <a:moveTo>
                      <a:pt x="449" y="449"/>
                    </a:moveTo>
                    <a:lnTo>
                      <a:pt x="455" y="449"/>
                    </a:lnTo>
                    <a:lnTo>
                      <a:pt x="455" y="455"/>
                    </a:lnTo>
                    <a:lnTo>
                      <a:pt x="455" y="449"/>
                    </a:lnTo>
                    <a:lnTo>
                      <a:pt x="455" y="455"/>
                    </a:lnTo>
                    <a:lnTo>
                      <a:pt x="449" y="455"/>
                    </a:lnTo>
                    <a:lnTo>
                      <a:pt x="455" y="455"/>
                    </a:lnTo>
                    <a:lnTo>
                      <a:pt x="449" y="455"/>
                    </a:lnTo>
                    <a:lnTo>
                      <a:pt x="449" y="460"/>
                    </a:lnTo>
                    <a:lnTo>
                      <a:pt x="449" y="455"/>
                    </a:lnTo>
                    <a:lnTo>
                      <a:pt x="449" y="460"/>
                    </a:lnTo>
                    <a:lnTo>
                      <a:pt x="449" y="455"/>
                    </a:lnTo>
                    <a:lnTo>
                      <a:pt x="444" y="455"/>
                    </a:lnTo>
                    <a:lnTo>
                      <a:pt x="449" y="455"/>
                    </a:lnTo>
                    <a:lnTo>
                      <a:pt x="444" y="455"/>
                    </a:lnTo>
                    <a:lnTo>
                      <a:pt x="449" y="455"/>
                    </a:lnTo>
                    <a:lnTo>
                      <a:pt x="449" y="449"/>
                    </a:lnTo>
                    <a:close/>
                    <a:moveTo>
                      <a:pt x="1387" y="253"/>
                    </a:moveTo>
                    <a:lnTo>
                      <a:pt x="1387" y="259"/>
                    </a:lnTo>
                    <a:lnTo>
                      <a:pt x="1382" y="259"/>
                    </a:lnTo>
                    <a:lnTo>
                      <a:pt x="1382" y="253"/>
                    </a:lnTo>
                    <a:lnTo>
                      <a:pt x="1376" y="253"/>
                    </a:lnTo>
                    <a:lnTo>
                      <a:pt x="1376" y="248"/>
                    </a:lnTo>
                    <a:lnTo>
                      <a:pt x="1382" y="248"/>
                    </a:lnTo>
                    <a:lnTo>
                      <a:pt x="1382" y="253"/>
                    </a:lnTo>
                    <a:lnTo>
                      <a:pt x="1387" y="253"/>
                    </a:lnTo>
                    <a:close/>
                    <a:moveTo>
                      <a:pt x="421" y="541"/>
                    </a:moveTo>
                    <a:lnTo>
                      <a:pt x="415" y="541"/>
                    </a:lnTo>
                    <a:lnTo>
                      <a:pt x="415" y="535"/>
                    </a:lnTo>
                    <a:lnTo>
                      <a:pt x="409" y="535"/>
                    </a:lnTo>
                    <a:lnTo>
                      <a:pt x="415" y="535"/>
                    </a:lnTo>
                    <a:lnTo>
                      <a:pt x="409" y="535"/>
                    </a:lnTo>
                    <a:lnTo>
                      <a:pt x="415" y="535"/>
                    </a:lnTo>
                    <a:lnTo>
                      <a:pt x="415" y="530"/>
                    </a:lnTo>
                    <a:lnTo>
                      <a:pt x="415" y="535"/>
                    </a:lnTo>
                    <a:lnTo>
                      <a:pt x="421" y="535"/>
                    </a:lnTo>
                    <a:lnTo>
                      <a:pt x="421" y="541"/>
                    </a:lnTo>
                    <a:close/>
                    <a:moveTo>
                      <a:pt x="852" y="512"/>
                    </a:moveTo>
                    <a:lnTo>
                      <a:pt x="846" y="512"/>
                    </a:lnTo>
                    <a:lnTo>
                      <a:pt x="846" y="518"/>
                    </a:lnTo>
                    <a:lnTo>
                      <a:pt x="846" y="512"/>
                    </a:lnTo>
                    <a:lnTo>
                      <a:pt x="846" y="507"/>
                    </a:lnTo>
                    <a:lnTo>
                      <a:pt x="846" y="512"/>
                    </a:lnTo>
                    <a:lnTo>
                      <a:pt x="852" y="507"/>
                    </a:lnTo>
                    <a:lnTo>
                      <a:pt x="852" y="512"/>
                    </a:lnTo>
                    <a:close/>
                    <a:moveTo>
                      <a:pt x="351" y="547"/>
                    </a:moveTo>
                    <a:lnTo>
                      <a:pt x="346" y="547"/>
                    </a:lnTo>
                    <a:lnTo>
                      <a:pt x="346" y="541"/>
                    </a:lnTo>
                    <a:lnTo>
                      <a:pt x="351" y="541"/>
                    </a:lnTo>
                    <a:lnTo>
                      <a:pt x="351" y="547"/>
                    </a:lnTo>
                    <a:close/>
                    <a:moveTo>
                      <a:pt x="536" y="466"/>
                    </a:moveTo>
                    <a:lnTo>
                      <a:pt x="530" y="466"/>
                    </a:lnTo>
                    <a:lnTo>
                      <a:pt x="530" y="460"/>
                    </a:lnTo>
                    <a:lnTo>
                      <a:pt x="536" y="460"/>
                    </a:lnTo>
                    <a:lnTo>
                      <a:pt x="536" y="466"/>
                    </a:lnTo>
                    <a:close/>
                    <a:moveTo>
                      <a:pt x="1479" y="311"/>
                    </a:moveTo>
                    <a:lnTo>
                      <a:pt x="1479" y="317"/>
                    </a:lnTo>
                    <a:lnTo>
                      <a:pt x="1479" y="311"/>
                    </a:lnTo>
                    <a:lnTo>
                      <a:pt x="1474" y="311"/>
                    </a:lnTo>
                    <a:lnTo>
                      <a:pt x="1474" y="305"/>
                    </a:lnTo>
                    <a:lnTo>
                      <a:pt x="1479" y="311"/>
                    </a:lnTo>
                    <a:close/>
                    <a:moveTo>
                      <a:pt x="835" y="501"/>
                    </a:moveTo>
                    <a:lnTo>
                      <a:pt x="835" y="495"/>
                    </a:lnTo>
                    <a:lnTo>
                      <a:pt x="841" y="495"/>
                    </a:lnTo>
                    <a:lnTo>
                      <a:pt x="841" y="501"/>
                    </a:lnTo>
                    <a:lnTo>
                      <a:pt x="835" y="501"/>
                    </a:lnTo>
                    <a:close/>
                    <a:moveTo>
                      <a:pt x="599" y="535"/>
                    </a:moveTo>
                    <a:lnTo>
                      <a:pt x="593" y="535"/>
                    </a:lnTo>
                    <a:lnTo>
                      <a:pt x="593" y="530"/>
                    </a:lnTo>
                    <a:lnTo>
                      <a:pt x="599" y="530"/>
                    </a:lnTo>
                    <a:lnTo>
                      <a:pt x="605" y="530"/>
                    </a:lnTo>
                    <a:lnTo>
                      <a:pt x="599" y="535"/>
                    </a:lnTo>
                    <a:lnTo>
                      <a:pt x="605" y="535"/>
                    </a:lnTo>
                    <a:lnTo>
                      <a:pt x="599" y="535"/>
                    </a:lnTo>
                    <a:close/>
                    <a:moveTo>
                      <a:pt x="1410" y="242"/>
                    </a:moveTo>
                    <a:lnTo>
                      <a:pt x="1405" y="242"/>
                    </a:lnTo>
                    <a:lnTo>
                      <a:pt x="1405" y="236"/>
                    </a:lnTo>
                    <a:lnTo>
                      <a:pt x="1410" y="236"/>
                    </a:lnTo>
                    <a:lnTo>
                      <a:pt x="1410" y="242"/>
                    </a:lnTo>
                    <a:close/>
                    <a:moveTo>
                      <a:pt x="818" y="541"/>
                    </a:moveTo>
                    <a:lnTo>
                      <a:pt x="823" y="541"/>
                    </a:lnTo>
                    <a:lnTo>
                      <a:pt x="829" y="541"/>
                    </a:lnTo>
                    <a:lnTo>
                      <a:pt x="829" y="547"/>
                    </a:lnTo>
                    <a:lnTo>
                      <a:pt x="823" y="547"/>
                    </a:lnTo>
                    <a:lnTo>
                      <a:pt x="823" y="541"/>
                    </a:lnTo>
                    <a:lnTo>
                      <a:pt x="818" y="541"/>
                    </a:lnTo>
                    <a:close/>
                    <a:moveTo>
                      <a:pt x="593" y="581"/>
                    </a:moveTo>
                    <a:lnTo>
                      <a:pt x="593" y="576"/>
                    </a:lnTo>
                    <a:lnTo>
                      <a:pt x="599" y="576"/>
                    </a:lnTo>
                    <a:lnTo>
                      <a:pt x="593" y="581"/>
                    </a:lnTo>
                    <a:lnTo>
                      <a:pt x="599" y="581"/>
                    </a:lnTo>
                    <a:lnTo>
                      <a:pt x="593" y="581"/>
                    </a:lnTo>
                    <a:lnTo>
                      <a:pt x="599" y="581"/>
                    </a:lnTo>
                    <a:lnTo>
                      <a:pt x="593" y="581"/>
                    </a:lnTo>
                    <a:close/>
                    <a:moveTo>
                      <a:pt x="599" y="518"/>
                    </a:moveTo>
                    <a:lnTo>
                      <a:pt x="593" y="518"/>
                    </a:lnTo>
                    <a:lnTo>
                      <a:pt x="593" y="512"/>
                    </a:lnTo>
                    <a:lnTo>
                      <a:pt x="599" y="512"/>
                    </a:lnTo>
                    <a:lnTo>
                      <a:pt x="593" y="518"/>
                    </a:lnTo>
                    <a:lnTo>
                      <a:pt x="599" y="518"/>
                    </a:lnTo>
                    <a:close/>
                    <a:moveTo>
                      <a:pt x="1157" y="368"/>
                    </a:moveTo>
                    <a:lnTo>
                      <a:pt x="1151" y="368"/>
                    </a:lnTo>
                    <a:lnTo>
                      <a:pt x="1151" y="374"/>
                    </a:lnTo>
                    <a:lnTo>
                      <a:pt x="1151" y="368"/>
                    </a:lnTo>
                    <a:lnTo>
                      <a:pt x="1157" y="368"/>
                    </a:lnTo>
                    <a:close/>
                    <a:moveTo>
                      <a:pt x="351" y="547"/>
                    </a:moveTo>
                    <a:lnTo>
                      <a:pt x="351" y="553"/>
                    </a:lnTo>
                    <a:lnTo>
                      <a:pt x="346" y="553"/>
                    </a:lnTo>
                    <a:lnTo>
                      <a:pt x="346" y="547"/>
                    </a:lnTo>
                    <a:lnTo>
                      <a:pt x="351" y="547"/>
                    </a:lnTo>
                    <a:close/>
                    <a:moveTo>
                      <a:pt x="484" y="472"/>
                    </a:moveTo>
                    <a:lnTo>
                      <a:pt x="484" y="478"/>
                    </a:lnTo>
                    <a:lnTo>
                      <a:pt x="490" y="478"/>
                    </a:lnTo>
                    <a:lnTo>
                      <a:pt x="484" y="478"/>
                    </a:lnTo>
                    <a:lnTo>
                      <a:pt x="484" y="472"/>
                    </a:lnTo>
                    <a:lnTo>
                      <a:pt x="484" y="466"/>
                    </a:lnTo>
                    <a:lnTo>
                      <a:pt x="490" y="466"/>
                    </a:lnTo>
                    <a:lnTo>
                      <a:pt x="484" y="466"/>
                    </a:lnTo>
                    <a:lnTo>
                      <a:pt x="490" y="466"/>
                    </a:lnTo>
                    <a:lnTo>
                      <a:pt x="484" y="466"/>
                    </a:lnTo>
                    <a:lnTo>
                      <a:pt x="490" y="466"/>
                    </a:lnTo>
                    <a:lnTo>
                      <a:pt x="484" y="466"/>
                    </a:lnTo>
                    <a:lnTo>
                      <a:pt x="484" y="472"/>
                    </a:lnTo>
                    <a:lnTo>
                      <a:pt x="490" y="472"/>
                    </a:lnTo>
                    <a:lnTo>
                      <a:pt x="484" y="472"/>
                    </a:lnTo>
                    <a:close/>
                    <a:moveTo>
                      <a:pt x="242" y="460"/>
                    </a:moveTo>
                    <a:lnTo>
                      <a:pt x="242" y="455"/>
                    </a:lnTo>
                    <a:lnTo>
                      <a:pt x="242" y="449"/>
                    </a:lnTo>
                    <a:lnTo>
                      <a:pt x="248" y="449"/>
                    </a:lnTo>
                    <a:lnTo>
                      <a:pt x="248" y="455"/>
                    </a:lnTo>
                    <a:lnTo>
                      <a:pt x="242" y="455"/>
                    </a:lnTo>
                    <a:lnTo>
                      <a:pt x="242" y="449"/>
                    </a:lnTo>
                    <a:lnTo>
                      <a:pt x="242" y="455"/>
                    </a:lnTo>
                    <a:lnTo>
                      <a:pt x="242" y="460"/>
                    </a:lnTo>
                    <a:lnTo>
                      <a:pt x="248" y="460"/>
                    </a:lnTo>
                    <a:lnTo>
                      <a:pt x="242" y="460"/>
                    </a:lnTo>
                    <a:close/>
                    <a:moveTo>
                      <a:pt x="1197" y="391"/>
                    </a:moveTo>
                    <a:lnTo>
                      <a:pt x="1197" y="386"/>
                    </a:lnTo>
                    <a:lnTo>
                      <a:pt x="1192" y="386"/>
                    </a:lnTo>
                    <a:lnTo>
                      <a:pt x="1197" y="386"/>
                    </a:lnTo>
                    <a:lnTo>
                      <a:pt x="1197" y="391"/>
                    </a:lnTo>
                    <a:close/>
                    <a:moveTo>
                      <a:pt x="323" y="530"/>
                    </a:moveTo>
                    <a:lnTo>
                      <a:pt x="317" y="530"/>
                    </a:lnTo>
                    <a:lnTo>
                      <a:pt x="323" y="530"/>
                    </a:lnTo>
                    <a:lnTo>
                      <a:pt x="323" y="524"/>
                    </a:lnTo>
                    <a:lnTo>
                      <a:pt x="323" y="530"/>
                    </a:lnTo>
                    <a:close/>
                    <a:moveTo>
                      <a:pt x="507" y="483"/>
                    </a:moveTo>
                    <a:lnTo>
                      <a:pt x="507" y="478"/>
                    </a:lnTo>
                    <a:lnTo>
                      <a:pt x="513" y="478"/>
                    </a:lnTo>
                    <a:lnTo>
                      <a:pt x="513" y="483"/>
                    </a:lnTo>
                    <a:lnTo>
                      <a:pt x="507" y="483"/>
                    </a:lnTo>
                    <a:close/>
                    <a:moveTo>
                      <a:pt x="1146" y="380"/>
                    </a:moveTo>
                    <a:lnTo>
                      <a:pt x="1140" y="380"/>
                    </a:lnTo>
                    <a:lnTo>
                      <a:pt x="1140" y="374"/>
                    </a:lnTo>
                    <a:lnTo>
                      <a:pt x="1146" y="374"/>
                    </a:lnTo>
                    <a:lnTo>
                      <a:pt x="1146" y="380"/>
                    </a:lnTo>
                    <a:close/>
                    <a:moveTo>
                      <a:pt x="363" y="547"/>
                    </a:moveTo>
                    <a:lnTo>
                      <a:pt x="357" y="547"/>
                    </a:lnTo>
                    <a:lnTo>
                      <a:pt x="363" y="547"/>
                    </a:lnTo>
                    <a:close/>
                    <a:moveTo>
                      <a:pt x="593" y="576"/>
                    </a:moveTo>
                    <a:lnTo>
                      <a:pt x="599" y="576"/>
                    </a:lnTo>
                    <a:lnTo>
                      <a:pt x="605" y="576"/>
                    </a:lnTo>
                    <a:lnTo>
                      <a:pt x="605" y="581"/>
                    </a:lnTo>
                    <a:lnTo>
                      <a:pt x="599" y="581"/>
                    </a:lnTo>
                    <a:lnTo>
                      <a:pt x="599" y="576"/>
                    </a:lnTo>
                    <a:lnTo>
                      <a:pt x="593" y="576"/>
                    </a:lnTo>
                    <a:close/>
                    <a:moveTo>
                      <a:pt x="346" y="547"/>
                    </a:moveTo>
                    <a:lnTo>
                      <a:pt x="340" y="547"/>
                    </a:lnTo>
                    <a:lnTo>
                      <a:pt x="346" y="547"/>
                    </a:lnTo>
                    <a:close/>
                    <a:moveTo>
                      <a:pt x="357" y="547"/>
                    </a:moveTo>
                    <a:lnTo>
                      <a:pt x="351" y="547"/>
                    </a:lnTo>
                    <a:lnTo>
                      <a:pt x="357" y="547"/>
                    </a:lnTo>
                    <a:close/>
                    <a:moveTo>
                      <a:pt x="823" y="547"/>
                    </a:moveTo>
                    <a:lnTo>
                      <a:pt x="818" y="547"/>
                    </a:lnTo>
                    <a:lnTo>
                      <a:pt x="818" y="541"/>
                    </a:lnTo>
                    <a:lnTo>
                      <a:pt x="818" y="547"/>
                    </a:lnTo>
                    <a:lnTo>
                      <a:pt x="823" y="547"/>
                    </a:lnTo>
                    <a:close/>
                    <a:moveTo>
                      <a:pt x="1474" y="311"/>
                    </a:moveTo>
                    <a:lnTo>
                      <a:pt x="1474" y="305"/>
                    </a:lnTo>
                    <a:lnTo>
                      <a:pt x="1474" y="311"/>
                    </a:lnTo>
                    <a:close/>
                    <a:moveTo>
                      <a:pt x="351" y="541"/>
                    </a:moveTo>
                    <a:lnTo>
                      <a:pt x="357" y="541"/>
                    </a:lnTo>
                    <a:lnTo>
                      <a:pt x="351" y="541"/>
                    </a:lnTo>
                    <a:lnTo>
                      <a:pt x="351" y="535"/>
                    </a:lnTo>
                    <a:lnTo>
                      <a:pt x="357" y="535"/>
                    </a:lnTo>
                    <a:lnTo>
                      <a:pt x="357" y="541"/>
                    </a:lnTo>
                    <a:lnTo>
                      <a:pt x="351" y="541"/>
                    </a:lnTo>
                    <a:lnTo>
                      <a:pt x="357" y="541"/>
                    </a:lnTo>
                    <a:lnTo>
                      <a:pt x="351" y="541"/>
                    </a:lnTo>
                    <a:close/>
                    <a:moveTo>
                      <a:pt x="323" y="524"/>
                    </a:moveTo>
                    <a:lnTo>
                      <a:pt x="317" y="524"/>
                    </a:lnTo>
                    <a:lnTo>
                      <a:pt x="323" y="524"/>
                    </a:lnTo>
                    <a:close/>
                    <a:moveTo>
                      <a:pt x="1128" y="368"/>
                    </a:moveTo>
                    <a:lnTo>
                      <a:pt x="1134" y="368"/>
                    </a:lnTo>
                    <a:lnTo>
                      <a:pt x="1128" y="368"/>
                    </a:lnTo>
                    <a:lnTo>
                      <a:pt x="1134" y="368"/>
                    </a:lnTo>
                    <a:lnTo>
                      <a:pt x="1128" y="368"/>
                    </a:lnTo>
                    <a:close/>
                    <a:moveTo>
                      <a:pt x="1433" y="236"/>
                    </a:moveTo>
                    <a:lnTo>
                      <a:pt x="1428" y="236"/>
                    </a:lnTo>
                    <a:lnTo>
                      <a:pt x="1433" y="230"/>
                    </a:lnTo>
                    <a:lnTo>
                      <a:pt x="1433" y="236"/>
                    </a:lnTo>
                    <a:close/>
                    <a:moveTo>
                      <a:pt x="421" y="455"/>
                    </a:moveTo>
                    <a:lnTo>
                      <a:pt x="415" y="455"/>
                    </a:lnTo>
                    <a:lnTo>
                      <a:pt x="415" y="449"/>
                    </a:lnTo>
                    <a:lnTo>
                      <a:pt x="421" y="449"/>
                    </a:lnTo>
                    <a:lnTo>
                      <a:pt x="421" y="455"/>
                    </a:lnTo>
                    <a:lnTo>
                      <a:pt x="415" y="455"/>
                    </a:lnTo>
                    <a:lnTo>
                      <a:pt x="421" y="455"/>
                    </a:lnTo>
                    <a:close/>
                    <a:moveTo>
                      <a:pt x="421" y="466"/>
                    </a:moveTo>
                    <a:lnTo>
                      <a:pt x="415" y="466"/>
                    </a:lnTo>
                    <a:lnTo>
                      <a:pt x="415" y="460"/>
                    </a:lnTo>
                    <a:lnTo>
                      <a:pt x="421" y="460"/>
                    </a:lnTo>
                    <a:lnTo>
                      <a:pt x="415" y="460"/>
                    </a:lnTo>
                    <a:lnTo>
                      <a:pt x="421" y="466"/>
                    </a:lnTo>
                    <a:lnTo>
                      <a:pt x="421" y="460"/>
                    </a:lnTo>
                    <a:lnTo>
                      <a:pt x="421" y="466"/>
                    </a:lnTo>
                    <a:close/>
                    <a:moveTo>
                      <a:pt x="1399" y="236"/>
                    </a:moveTo>
                    <a:lnTo>
                      <a:pt x="1393" y="236"/>
                    </a:lnTo>
                    <a:lnTo>
                      <a:pt x="1393" y="230"/>
                    </a:lnTo>
                    <a:lnTo>
                      <a:pt x="1399" y="230"/>
                    </a:lnTo>
                    <a:lnTo>
                      <a:pt x="1399" y="236"/>
                    </a:lnTo>
                    <a:lnTo>
                      <a:pt x="1399" y="230"/>
                    </a:lnTo>
                    <a:lnTo>
                      <a:pt x="1399" y="236"/>
                    </a:lnTo>
                    <a:close/>
                    <a:moveTo>
                      <a:pt x="426" y="535"/>
                    </a:moveTo>
                    <a:lnTo>
                      <a:pt x="426" y="530"/>
                    </a:lnTo>
                    <a:lnTo>
                      <a:pt x="421" y="530"/>
                    </a:lnTo>
                    <a:lnTo>
                      <a:pt x="426" y="530"/>
                    </a:lnTo>
                    <a:lnTo>
                      <a:pt x="426" y="535"/>
                    </a:lnTo>
                    <a:close/>
                    <a:moveTo>
                      <a:pt x="444" y="472"/>
                    </a:moveTo>
                    <a:lnTo>
                      <a:pt x="438" y="472"/>
                    </a:lnTo>
                    <a:lnTo>
                      <a:pt x="444" y="472"/>
                    </a:lnTo>
                    <a:lnTo>
                      <a:pt x="444" y="466"/>
                    </a:lnTo>
                    <a:lnTo>
                      <a:pt x="444" y="472"/>
                    </a:lnTo>
                    <a:close/>
                    <a:moveTo>
                      <a:pt x="421" y="535"/>
                    </a:moveTo>
                    <a:lnTo>
                      <a:pt x="415" y="535"/>
                    </a:lnTo>
                    <a:lnTo>
                      <a:pt x="415" y="530"/>
                    </a:lnTo>
                    <a:lnTo>
                      <a:pt x="421" y="530"/>
                    </a:lnTo>
                    <a:lnTo>
                      <a:pt x="421" y="535"/>
                    </a:lnTo>
                    <a:close/>
                    <a:moveTo>
                      <a:pt x="1174" y="374"/>
                    </a:moveTo>
                    <a:lnTo>
                      <a:pt x="1169" y="374"/>
                    </a:lnTo>
                    <a:lnTo>
                      <a:pt x="1169" y="368"/>
                    </a:lnTo>
                    <a:lnTo>
                      <a:pt x="1174" y="374"/>
                    </a:lnTo>
                    <a:close/>
                    <a:moveTo>
                      <a:pt x="818" y="547"/>
                    </a:moveTo>
                    <a:lnTo>
                      <a:pt x="818" y="541"/>
                    </a:lnTo>
                    <a:lnTo>
                      <a:pt x="812" y="541"/>
                    </a:lnTo>
                    <a:lnTo>
                      <a:pt x="818" y="541"/>
                    </a:lnTo>
                    <a:lnTo>
                      <a:pt x="818" y="547"/>
                    </a:lnTo>
                    <a:close/>
                    <a:moveTo>
                      <a:pt x="351" y="541"/>
                    </a:moveTo>
                    <a:lnTo>
                      <a:pt x="351" y="535"/>
                    </a:lnTo>
                    <a:lnTo>
                      <a:pt x="351" y="541"/>
                    </a:lnTo>
                    <a:close/>
                    <a:moveTo>
                      <a:pt x="196" y="553"/>
                    </a:moveTo>
                    <a:lnTo>
                      <a:pt x="196" y="547"/>
                    </a:lnTo>
                    <a:lnTo>
                      <a:pt x="196" y="553"/>
                    </a:lnTo>
                    <a:close/>
                    <a:moveTo>
                      <a:pt x="438" y="472"/>
                    </a:moveTo>
                    <a:lnTo>
                      <a:pt x="432" y="472"/>
                    </a:lnTo>
                    <a:lnTo>
                      <a:pt x="432" y="466"/>
                    </a:lnTo>
                    <a:lnTo>
                      <a:pt x="438" y="466"/>
                    </a:lnTo>
                    <a:lnTo>
                      <a:pt x="438" y="472"/>
                    </a:lnTo>
                    <a:close/>
                    <a:moveTo>
                      <a:pt x="426" y="541"/>
                    </a:moveTo>
                    <a:lnTo>
                      <a:pt x="421" y="541"/>
                    </a:lnTo>
                    <a:lnTo>
                      <a:pt x="426" y="541"/>
                    </a:lnTo>
                    <a:close/>
                    <a:moveTo>
                      <a:pt x="167" y="437"/>
                    </a:moveTo>
                    <a:lnTo>
                      <a:pt x="167" y="432"/>
                    </a:lnTo>
                    <a:lnTo>
                      <a:pt x="167" y="437"/>
                    </a:lnTo>
                    <a:close/>
                    <a:moveTo>
                      <a:pt x="351" y="547"/>
                    </a:moveTo>
                    <a:lnTo>
                      <a:pt x="351" y="541"/>
                    </a:lnTo>
                    <a:lnTo>
                      <a:pt x="351" y="547"/>
                    </a:lnTo>
                    <a:close/>
                    <a:moveTo>
                      <a:pt x="444" y="466"/>
                    </a:moveTo>
                    <a:lnTo>
                      <a:pt x="438" y="466"/>
                    </a:lnTo>
                    <a:lnTo>
                      <a:pt x="444" y="466"/>
                    </a:lnTo>
                    <a:lnTo>
                      <a:pt x="438" y="466"/>
                    </a:lnTo>
                    <a:lnTo>
                      <a:pt x="438" y="460"/>
                    </a:lnTo>
                    <a:lnTo>
                      <a:pt x="444" y="460"/>
                    </a:lnTo>
                    <a:lnTo>
                      <a:pt x="444" y="466"/>
                    </a:lnTo>
                    <a:close/>
                    <a:moveTo>
                      <a:pt x="1128" y="374"/>
                    </a:moveTo>
                    <a:lnTo>
                      <a:pt x="1123" y="374"/>
                    </a:lnTo>
                    <a:lnTo>
                      <a:pt x="1123" y="368"/>
                    </a:lnTo>
                    <a:lnTo>
                      <a:pt x="1128" y="368"/>
                    </a:lnTo>
                    <a:lnTo>
                      <a:pt x="1128" y="374"/>
                    </a:lnTo>
                    <a:close/>
                    <a:moveTo>
                      <a:pt x="1146" y="374"/>
                    </a:moveTo>
                    <a:lnTo>
                      <a:pt x="1140" y="374"/>
                    </a:lnTo>
                    <a:lnTo>
                      <a:pt x="1146" y="374"/>
                    </a:lnTo>
                    <a:close/>
                    <a:moveTo>
                      <a:pt x="1479" y="328"/>
                    </a:moveTo>
                    <a:lnTo>
                      <a:pt x="1479" y="322"/>
                    </a:lnTo>
                    <a:lnTo>
                      <a:pt x="1479" y="328"/>
                    </a:lnTo>
                    <a:close/>
                    <a:moveTo>
                      <a:pt x="438" y="483"/>
                    </a:moveTo>
                    <a:lnTo>
                      <a:pt x="438" y="478"/>
                    </a:lnTo>
                    <a:lnTo>
                      <a:pt x="438" y="483"/>
                    </a:lnTo>
                    <a:close/>
                    <a:moveTo>
                      <a:pt x="409" y="541"/>
                    </a:moveTo>
                    <a:lnTo>
                      <a:pt x="409" y="535"/>
                    </a:lnTo>
                    <a:lnTo>
                      <a:pt x="409" y="541"/>
                    </a:lnTo>
                    <a:close/>
                    <a:moveTo>
                      <a:pt x="438" y="466"/>
                    </a:moveTo>
                    <a:lnTo>
                      <a:pt x="444" y="466"/>
                    </a:lnTo>
                    <a:lnTo>
                      <a:pt x="438" y="466"/>
                    </a:lnTo>
                    <a:close/>
                    <a:moveTo>
                      <a:pt x="766" y="553"/>
                    </a:moveTo>
                    <a:lnTo>
                      <a:pt x="772" y="553"/>
                    </a:lnTo>
                    <a:lnTo>
                      <a:pt x="766" y="553"/>
                    </a:lnTo>
                    <a:close/>
                    <a:moveTo>
                      <a:pt x="432" y="472"/>
                    </a:moveTo>
                    <a:lnTo>
                      <a:pt x="432" y="478"/>
                    </a:lnTo>
                    <a:lnTo>
                      <a:pt x="432" y="472"/>
                    </a:lnTo>
                    <a:close/>
                    <a:moveTo>
                      <a:pt x="432" y="507"/>
                    </a:moveTo>
                    <a:lnTo>
                      <a:pt x="432" y="512"/>
                    </a:lnTo>
                    <a:lnTo>
                      <a:pt x="438" y="518"/>
                    </a:lnTo>
                    <a:lnTo>
                      <a:pt x="432" y="512"/>
                    </a:lnTo>
                    <a:lnTo>
                      <a:pt x="432" y="507"/>
                    </a:lnTo>
                    <a:close/>
                    <a:moveTo>
                      <a:pt x="363" y="547"/>
                    </a:moveTo>
                    <a:lnTo>
                      <a:pt x="363" y="541"/>
                    </a:lnTo>
                    <a:lnTo>
                      <a:pt x="369" y="541"/>
                    </a:lnTo>
                    <a:lnTo>
                      <a:pt x="369" y="547"/>
                    </a:lnTo>
                    <a:lnTo>
                      <a:pt x="363" y="547"/>
                    </a:lnTo>
                    <a:close/>
                    <a:moveTo>
                      <a:pt x="599" y="587"/>
                    </a:moveTo>
                    <a:lnTo>
                      <a:pt x="593" y="587"/>
                    </a:lnTo>
                    <a:lnTo>
                      <a:pt x="599" y="587"/>
                    </a:lnTo>
                    <a:close/>
                    <a:moveTo>
                      <a:pt x="346" y="541"/>
                    </a:moveTo>
                    <a:lnTo>
                      <a:pt x="346" y="535"/>
                    </a:lnTo>
                    <a:lnTo>
                      <a:pt x="346" y="541"/>
                    </a:lnTo>
                    <a:close/>
                    <a:moveTo>
                      <a:pt x="1123" y="368"/>
                    </a:moveTo>
                    <a:lnTo>
                      <a:pt x="1123" y="374"/>
                    </a:lnTo>
                    <a:lnTo>
                      <a:pt x="1123" y="368"/>
                    </a:lnTo>
                    <a:close/>
                    <a:moveTo>
                      <a:pt x="1468" y="317"/>
                    </a:moveTo>
                    <a:lnTo>
                      <a:pt x="1468" y="311"/>
                    </a:lnTo>
                    <a:lnTo>
                      <a:pt x="1468" y="317"/>
                    </a:lnTo>
                    <a:close/>
                    <a:moveTo>
                      <a:pt x="593" y="535"/>
                    </a:moveTo>
                    <a:lnTo>
                      <a:pt x="587" y="535"/>
                    </a:lnTo>
                    <a:lnTo>
                      <a:pt x="593" y="535"/>
                    </a:lnTo>
                    <a:close/>
                    <a:moveTo>
                      <a:pt x="737" y="144"/>
                    </a:moveTo>
                    <a:lnTo>
                      <a:pt x="731" y="144"/>
                    </a:lnTo>
                    <a:lnTo>
                      <a:pt x="737" y="144"/>
                    </a:lnTo>
                    <a:lnTo>
                      <a:pt x="737" y="138"/>
                    </a:lnTo>
                    <a:lnTo>
                      <a:pt x="737" y="144"/>
                    </a:lnTo>
                    <a:close/>
                    <a:moveTo>
                      <a:pt x="1468" y="317"/>
                    </a:moveTo>
                    <a:lnTo>
                      <a:pt x="1468" y="311"/>
                    </a:lnTo>
                    <a:lnTo>
                      <a:pt x="1468" y="317"/>
                    </a:lnTo>
                    <a:close/>
                    <a:moveTo>
                      <a:pt x="438" y="478"/>
                    </a:moveTo>
                    <a:lnTo>
                      <a:pt x="438" y="472"/>
                    </a:lnTo>
                    <a:lnTo>
                      <a:pt x="438" y="478"/>
                    </a:lnTo>
                    <a:close/>
                    <a:moveTo>
                      <a:pt x="1140" y="374"/>
                    </a:moveTo>
                    <a:lnTo>
                      <a:pt x="1140" y="368"/>
                    </a:lnTo>
                    <a:lnTo>
                      <a:pt x="1140" y="374"/>
                    </a:lnTo>
                    <a:close/>
                    <a:moveTo>
                      <a:pt x="1474" y="317"/>
                    </a:moveTo>
                    <a:lnTo>
                      <a:pt x="1468" y="317"/>
                    </a:lnTo>
                    <a:lnTo>
                      <a:pt x="1474" y="317"/>
                    </a:lnTo>
                    <a:lnTo>
                      <a:pt x="1474" y="311"/>
                    </a:lnTo>
                    <a:lnTo>
                      <a:pt x="1474" y="317"/>
                    </a:lnTo>
                    <a:close/>
                    <a:moveTo>
                      <a:pt x="426" y="501"/>
                    </a:moveTo>
                    <a:lnTo>
                      <a:pt x="426" y="495"/>
                    </a:lnTo>
                    <a:lnTo>
                      <a:pt x="432" y="495"/>
                    </a:lnTo>
                    <a:lnTo>
                      <a:pt x="426" y="501"/>
                    </a:lnTo>
                    <a:close/>
                    <a:moveTo>
                      <a:pt x="426" y="495"/>
                    </a:moveTo>
                    <a:lnTo>
                      <a:pt x="426" y="489"/>
                    </a:lnTo>
                    <a:lnTo>
                      <a:pt x="426" y="495"/>
                    </a:lnTo>
                    <a:close/>
                    <a:moveTo>
                      <a:pt x="639" y="604"/>
                    </a:moveTo>
                    <a:lnTo>
                      <a:pt x="633" y="599"/>
                    </a:lnTo>
                    <a:lnTo>
                      <a:pt x="639" y="604"/>
                    </a:lnTo>
                    <a:close/>
                    <a:moveTo>
                      <a:pt x="593" y="530"/>
                    </a:moveTo>
                    <a:lnTo>
                      <a:pt x="587" y="530"/>
                    </a:lnTo>
                    <a:lnTo>
                      <a:pt x="593" y="530"/>
                    </a:lnTo>
                    <a:close/>
                    <a:moveTo>
                      <a:pt x="432" y="507"/>
                    </a:moveTo>
                    <a:lnTo>
                      <a:pt x="426" y="501"/>
                    </a:lnTo>
                    <a:lnTo>
                      <a:pt x="432" y="501"/>
                    </a:lnTo>
                    <a:lnTo>
                      <a:pt x="432" y="507"/>
                    </a:lnTo>
                    <a:close/>
                    <a:moveTo>
                      <a:pt x="357" y="541"/>
                    </a:moveTo>
                    <a:lnTo>
                      <a:pt x="363" y="541"/>
                    </a:lnTo>
                    <a:lnTo>
                      <a:pt x="357" y="541"/>
                    </a:lnTo>
                    <a:close/>
                    <a:moveTo>
                      <a:pt x="593" y="535"/>
                    </a:moveTo>
                    <a:lnTo>
                      <a:pt x="587" y="535"/>
                    </a:lnTo>
                    <a:lnTo>
                      <a:pt x="593" y="535"/>
                    </a:lnTo>
                    <a:close/>
                    <a:moveTo>
                      <a:pt x="357" y="541"/>
                    </a:moveTo>
                    <a:lnTo>
                      <a:pt x="357" y="535"/>
                    </a:lnTo>
                    <a:lnTo>
                      <a:pt x="357" y="541"/>
                    </a:lnTo>
                    <a:close/>
                    <a:moveTo>
                      <a:pt x="444" y="478"/>
                    </a:moveTo>
                    <a:lnTo>
                      <a:pt x="438" y="478"/>
                    </a:lnTo>
                    <a:lnTo>
                      <a:pt x="438" y="472"/>
                    </a:lnTo>
                    <a:lnTo>
                      <a:pt x="444" y="472"/>
                    </a:lnTo>
                    <a:lnTo>
                      <a:pt x="444" y="478"/>
                    </a:lnTo>
                    <a:close/>
                    <a:moveTo>
                      <a:pt x="1140" y="374"/>
                    </a:moveTo>
                    <a:lnTo>
                      <a:pt x="1134" y="368"/>
                    </a:lnTo>
                    <a:lnTo>
                      <a:pt x="1140" y="368"/>
                    </a:lnTo>
                    <a:lnTo>
                      <a:pt x="1140" y="374"/>
                    </a:lnTo>
                    <a:close/>
                    <a:moveTo>
                      <a:pt x="363" y="547"/>
                    </a:moveTo>
                    <a:lnTo>
                      <a:pt x="363" y="553"/>
                    </a:lnTo>
                    <a:lnTo>
                      <a:pt x="363" y="547"/>
                    </a:lnTo>
                    <a:close/>
                    <a:moveTo>
                      <a:pt x="415" y="541"/>
                    </a:moveTo>
                    <a:lnTo>
                      <a:pt x="409" y="541"/>
                    </a:lnTo>
                    <a:lnTo>
                      <a:pt x="415" y="541"/>
                    </a:lnTo>
                    <a:lnTo>
                      <a:pt x="409" y="535"/>
                    </a:lnTo>
                    <a:lnTo>
                      <a:pt x="415" y="535"/>
                    </a:lnTo>
                    <a:lnTo>
                      <a:pt x="415" y="541"/>
                    </a:lnTo>
                    <a:close/>
                    <a:moveTo>
                      <a:pt x="587" y="535"/>
                    </a:moveTo>
                    <a:lnTo>
                      <a:pt x="582" y="530"/>
                    </a:lnTo>
                    <a:lnTo>
                      <a:pt x="587" y="530"/>
                    </a:lnTo>
                    <a:lnTo>
                      <a:pt x="587" y="535"/>
                    </a:lnTo>
                    <a:lnTo>
                      <a:pt x="587" y="530"/>
                    </a:lnTo>
                    <a:lnTo>
                      <a:pt x="587" y="535"/>
                    </a:lnTo>
                    <a:close/>
                    <a:moveTo>
                      <a:pt x="357" y="541"/>
                    </a:moveTo>
                    <a:lnTo>
                      <a:pt x="357" y="535"/>
                    </a:lnTo>
                    <a:lnTo>
                      <a:pt x="357" y="541"/>
                    </a:lnTo>
                    <a:close/>
                    <a:moveTo>
                      <a:pt x="1433" y="334"/>
                    </a:moveTo>
                    <a:lnTo>
                      <a:pt x="1428" y="334"/>
                    </a:lnTo>
                    <a:lnTo>
                      <a:pt x="1433" y="334"/>
                    </a:lnTo>
                    <a:close/>
                    <a:moveTo>
                      <a:pt x="438" y="466"/>
                    </a:moveTo>
                    <a:lnTo>
                      <a:pt x="438" y="460"/>
                    </a:lnTo>
                    <a:lnTo>
                      <a:pt x="438" y="466"/>
                    </a:lnTo>
                    <a:close/>
                    <a:moveTo>
                      <a:pt x="541" y="472"/>
                    </a:moveTo>
                    <a:lnTo>
                      <a:pt x="541" y="466"/>
                    </a:lnTo>
                    <a:lnTo>
                      <a:pt x="541" y="472"/>
                    </a:lnTo>
                    <a:close/>
                    <a:moveTo>
                      <a:pt x="1462" y="328"/>
                    </a:moveTo>
                    <a:lnTo>
                      <a:pt x="1462" y="322"/>
                    </a:lnTo>
                    <a:lnTo>
                      <a:pt x="1462" y="328"/>
                    </a:lnTo>
                    <a:close/>
                    <a:moveTo>
                      <a:pt x="587" y="507"/>
                    </a:moveTo>
                    <a:lnTo>
                      <a:pt x="593" y="507"/>
                    </a:lnTo>
                    <a:lnTo>
                      <a:pt x="587" y="507"/>
                    </a:lnTo>
                    <a:close/>
                    <a:moveTo>
                      <a:pt x="1146" y="357"/>
                    </a:moveTo>
                    <a:lnTo>
                      <a:pt x="1140" y="363"/>
                    </a:lnTo>
                    <a:lnTo>
                      <a:pt x="1140" y="357"/>
                    </a:lnTo>
                    <a:lnTo>
                      <a:pt x="1146" y="357"/>
                    </a:lnTo>
                    <a:close/>
                    <a:moveTo>
                      <a:pt x="593" y="535"/>
                    </a:moveTo>
                    <a:lnTo>
                      <a:pt x="593" y="530"/>
                    </a:lnTo>
                    <a:lnTo>
                      <a:pt x="593" y="535"/>
                    </a:lnTo>
                    <a:close/>
                    <a:moveTo>
                      <a:pt x="593" y="512"/>
                    </a:moveTo>
                    <a:lnTo>
                      <a:pt x="587" y="512"/>
                    </a:lnTo>
                    <a:lnTo>
                      <a:pt x="587" y="507"/>
                    </a:lnTo>
                    <a:lnTo>
                      <a:pt x="593" y="507"/>
                    </a:lnTo>
                    <a:lnTo>
                      <a:pt x="593" y="512"/>
                    </a:lnTo>
                    <a:close/>
                    <a:moveTo>
                      <a:pt x="1479" y="340"/>
                    </a:moveTo>
                    <a:lnTo>
                      <a:pt x="1474" y="340"/>
                    </a:lnTo>
                    <a:lnTo>
                      <a:pt x="1479" y="340"/>
                    </a:lnTo>
                    <a:close/>
                    <a:moveTo>
                      <a:pt x="800" y="547"/>
                    </a:moveTo>
                    <a:lnTo>
                      <a:pt x="800" y="541"/>
                    </a:lnTo>
                    <a:lnTo>
                      <a:pt x="800" y="547"/>
                    </a:lnTo>
                    <a:close/>
                    <a:moveTo>
                      <a:pt x="1479" y="305"/>
                    </a:moveTo>
                    <a:lnTo>
                      <a:pt x="1479" y="311"/>
                    </a:lnTo>
                    <a:lnTo>
                      <a:pt x="1479" y="305"/>
                    </a:lnTo>
                    <a:close/>
                    <a:moveTo>
                      <a:pt x="513" y="478"/>
                    </a:moveTo>
                    <a:lnTo>
                      <a:pt x="507" y="478"/>
                    </a:lnTo>
                    <a:lnTo>
                      <a:pt x="507" y="472"/>
                    </a:lnTo>
                    <a:lnTo>
                      <a:pt x="513" y="472"/>
                    </a:lnTo>
                    <a:lnTo>
                      <a:pt x="513" y="478"/>
                    </a:lnTo>
                    <a:close/>
                    <a:moveTo>
                      <a:pt x="196" y="541"/>
                    </a:moveTo>
                    <a:lnTo>
                      <a:pt x="202" y="547"/>
                    </a:lnTo>
                    <a:lnTo>
                      <a:pt x="196" y="547"/>
                    </a:lnTo>
                    <a:lnTo>
                      <a:pt x="196" y="541"/>
                    </a:lnTo>
                    <a:close/>
                    <a:moveTo>
                      <a:pt x="426" y="489"/>
                    </a:moveTo>
                    <a:lnTo>
                      <a:pt x="426" y="483"/>
                    </a:lnTo>
                    <a:lnTo>
                      <a:pt x="426" y="489"/>
                    </a:lnTo>
                    <a:close/>
                    <a:moveTo>
                      <a:pt x="1416" y="248"/>
                    </a:moveTo>
                    <a:lnTo>
                      <a:pt x="1416" y="242"/>
                    </a:lnTo>
                    <a:lnTo>
                      <a:pt x="1416" y="248"/>
                    </a:lnTo>
                    <a:close/>
                    <a:moveTo>
                      <a:pt x="196" y="547"/>
                    </a:moveTo>
                    <a:lnTo>
                      <a:pt x="196" y="541"/>
                    </a:lnTo>
                    <a:lnTo>
                      <a:pt x="196" y="547"/>
                    </a:lnTo>
                    <a:lnTo>
                      <a:pt x="202" y="547"/>
                    </a:lnTo>
                    <a:lnTo>
                      <a:pt x="196" y="547"/>
                    </a:lnTo>
                    <a:close/>
                    <a:moveTo>
                      <a:pt x="599" y="530"/>
                    </a:moveTo>
                    <a:lnTo>
                      <a:pt x="599" y="524"/>
                    </a:lnTo>
                    <a:lnTo>
                      <a:pt x="605" y="530"/>
                    </a:lnTo>
                    <a:lnTo>
                      <a:pt x="599" y="530"/>
                    </a:lnTo>
                    <a:lnTo>
                      <a:pt x="605" y="530"/>
                    </a:lnTo>
                    <a:lnTo>
                      <a:pt x="599" y="530"/>
                    </a:lnTo>
                    <a:close/>
                    <a:moveTo>
                      <a:pt x="593" y="535"/>
                    </a:moveTo>
                    <a:lnTo>
                      <a:pt x="599" y="535"/>
                    </a:lnTo>
                    <a:lnTo>
                      <a:pt x="593" y="535"/>
                    </a:lnTo>
                    <a:close/>
                    <a:moveTo>
                      <a:pt x="346" y="547"/>
                    </a:moveTo>
                    <a:lnTo>
                      <a:pt x="346" y="553"/>
                    </a:lnTo>
                    <a:lnTo>
                      <a:pt x="346" y="547"/>
                    </a:lnTo>
                    <a:close/>
                    <a:moveTo>
                      <a:pt x="357" y="547"/>
                    </a:moveTo>
                    <a:lnTo>
                      <a:pt x="357" y="541"/>
                    </a:lnTo>
                    <a:lnTo>
                      <a:pt x="357" y="547"/>
                    </a:lnTo>
                    <a:close/>
                    <a:moveTo>
                      <a:pt x="455" y="466"/>
                    </a:moveTo>
                    <a:lnTo>
                      <a:pt x="455" y="460"/>
                    </a:lnTo>
                    <a:lnTo>
                      <a:pt x="455" y="466"/>
                    </a:lnTo>
                    <a:close/>
                    <a:moveTo>
                      <a:pt x="1140" y="368"/>
                    </a:moveTo>
                    <a:lnTo>
                      <a:pt x="1146" y="368"/>
                    </a:lnTo>
                    <a:lnTo>
                      <a:pt x="1140" y="368"/>
                    </a:lnTo>
                    <a:lnTo>
                      <a:pt x="1146" y="368"/>
                    </a:lnTo>
                    <a:lnTo>
                      <a:pt x="1140" y="368"/>
                    </a:lnTo>
                    <a:close/>
                    <a:moveTo>
                      <a:pt x="559" y="478"/>
                    </a:moveTo>
                    <a:lnTo>
                      <a:pt x="564" y="478"/>
                    </a:lnTo>
                    <a:lnTo>
                      <a:pt x="559" y="478"/>
                    </a:lnTo>
                    <a:close/>
                    <a:moveTo>
                      <a:pt x="587" y="507"/>
                    </a:moveTo>
                    <a:lnTo>
                      <a:pt x="593" y="507"/>
                    </a:lnTo>
                    <a:lnTo>
                      <a:pt x="587" y="507"/>
                    </a:lnTo>
                    <a:close/>
                    <a:moveTo>
                      <a:pt x="1474" y="340"/>
                    </a:moveTo>
                    <a:lnTo>
                      <a:pt x="1474" y="345"/>
                    </a:lnTo>
                    <a:lnTo>
                      <a:pt x="1474" y="340"/>
                    </a:lnTo>
                    <a:close/>
                    <a:moveTo>
                      <a:pt x="1462" y="328"/>
                    </a:moveTo>
                    <a:lnTo>
                      <a:pt x="1462" y="322"/>
                    </a:lnTo>
                    <a:lnTo>
                      <a:pt x="1462" y="328"/>
                    </a:lnTo>
                    <a:close/>
                    <a:moveTo>
                      <a:pt x="438" y="478"/>
                    </a:moveTo>
                    <a:lnTo>
                      <a:pt x="438" y="472"/>
                    </a:lnTo>
                    <a:lnTo>
                      <a:pt x="438" y="478"/>
                    </a:lnTo>
                    <a:close/>
                    <a:moveTo>
                      <a:pt x="1462" y="322"/>
                    </a:moveTo>
                    <a:lnTo>
                      <a:pt x="1456" y="322"/>
                    </a:lnTo>
                    <a:lnTo>
                      <a:pt x="1462" y="322"/>
                    </a:lnTo>
                    <a:close/>
                    <a:moveTo>
                      <a:pt x="841" y="518"/>
                    </a:moveTo>
                    <a:lnTo>
                      <a:pt x="841" y="512"/>
                    </a:lnTo>
                    <a:lnTo>
                      <a:pt x="841" y="518"/>
                    </a:lnTo>
                    <a:close/>
                    <a:moveTo>
                      <a:pt x="536" y="466"/>
                    </a:moveTo>
                    <a:lnTo>
                      <a:pt x="536" y="460"/>
                    </a:lnTo>
                    <a:lnTo>
                      <a:pt x="536" y="466"/>
                    </a:lnTo>
                    <a:close/>
                    <a:moveTo>
                      <a:pt x="829" y="541"/>
                    </a:moveTo>
                    <a:lnTo>
                      <a:pt x="823" y="541"/>
                    </a:lnTo>
                    <a:lnTo>
                      <a:pt x="829" y="541"/>
                    </a:lnTo>
                    <a:close/>
                    <a:moveTo>
                      <a:pt x="593" y="535"/>
                    </a:moveTo>
                    <a:lnTo>
                      <a:pt x="587" y="535"/>
                    </a:lnTo>
                    <a:lnTo>
                      <a:pt x="593" y="535"/>
                    </a:lnTo>
                    <a:close/>
                    <a:moveTo>
                      <a:pt x="1456" y="322"/>
                    </a:moveTo>
                    <a:lnTo>
                      <a:pt x="1456" y="317"/>
                    </a:lnTo>
                    <a:lnTo>
                      <a:pt x="1456" y="322"/>
                    </a:lnTo>
                    <a:close/>
                    <a:moveTo>
                      <a:pt x="455" y="455"/>
                    </a:moveTo>
                    <a:lnTo>
                      <a:pt x="455" y="449"/>
                    </a:lnTo>
                    <a:lnTo>
                      <a:pt x="455" y="455"/>
                    </a:lnTo>
                    <a:close/>
                    <a:moveTo>
                      <a:pt x="835" y="547"/>
                    </a:moveTo>
                    <a:lnTo>
                      <a:pt x="829" y="547"/>
                    </a:lnTo>
                    <a:lnTo>
                      <a:pt x="835" y="547"/>
                    </a:lnTo>
                    <a:close/>
                    <a:moveTo>
                      <a:pt x="841" y="547"/>
                    </a:moveTo>
                    <a:lnTo>
                      <a:pt x="846" y="547"/>
                    </a:lnTo>
                    <a:lnTo>
                      <a:pt x="846" y="553"/>
                    </a:lnTo>
                    <a:lnTo>
                      <a:pt x="841" y="547"/>
                    </a:lnTo>
                    <a:close/>
                    <a:moveTo>
                      <a:pt x="766" y="253"/>
                    </a:moveTo>
                    <a:lnTo>
                      <a:pt x="760" y="253"/>
                    </a:lnTo>
                    <a:lnTo>
                      <a:pt x="766" y="253"/>
                    </a:lnTo>
                    <a:close/>
                    <a:moveTo>
                      <a:pt x="1192" y="386"/>
                    </a:moveTo>
                    <a:lnTo>
                      <a:pt x="1186" y="386"/>
                    </a:lnTo>
                    <a:lnTo>
                      <a:pt x="1192" y="386"/>
                    </a:lnTo>
                    <a:close/>
                    <a:moveTo>
                      <a:pt x="1140" y="368"/>
                    </a:moveTo>
                    <a:lnTo>
                      <a:pt x="1134" y="368"/>
                    </a:lnTo>
                    <a:lnTo>
                      <a:pt x="1140" y="368"/>
                    </a:lnTo>
                    <a:close/>
                    <a:moveTo>
                      <a:pt x="449" y="466"/>
                    </a:moveTo>
                    <a:lnTo>
                      <a:pt x="444" y="466"/>
                    </a:lnTo>
                    <a:lnTo>
                      <a:pt x="444" y="460"/>
                    </a:lnTo>
                    <a:lnTo>
                      <a:pt x="449" y="460"/>
                    </a:lnTo>
                    <a:lnTo>
                      <a:pt x="444" y="460"/>
                    </a:lnTo>
                    <a:lnTo>
                      <a:pt x="444" y="466"/>
                    </a:lnTo>
                    <a:lnTo>
                      <a:pt x="449" y="466"/>
                    </a:lnTo>
                    <a:close/>
                    <a:moveTo>
                      <a:pt x="426" y="535"/>
                    </a:moveTo>
                    <a:lnTo>
                      <a:pt x="426" y="530"/>
                    </a:lnTo>
                    <a:lnTo>
                      <a:pt x="426" y="535"/>
                    </a:lnTo>
                    <a:close/>
                    <a:moveTo>
                      <a:pt x="513" y="478"/>
                    </a:moveTo>
                    <a:lnTo>
                      <a:pt x="513" y="472"/>
                    </a:lnTo>
                    <a:lnTo>
                      <a:pt x="513" y="478"/>
                    </a:lnTo>
                    <a:close/>
                    <a:moveTo>
                      <a:pt x="484" y="478"/>
                    </a:moveTo>
                    <a:lnTo>
                      <a:pt x="490" y="478"/>
                    </a:lnTo>
                    <a:lnTo>
                      <a:pt x="484" y="478"/>
                    </a:lnTo>
                    <a:close/>
                    <a:moveTo>
                      <a:pt x="472" y="478"/>
                    </a:moveTo>
                    <a:lnTo>
                      <a:pt x="472" y="472"/>
                    </a:lnTo>
                    <a:lnTo>
                      <a:pt x="472" y="478"/>
                    </a:lnTo>
                    <a:close/>
                    <a:moveTo>
                      <a:pt x="426" y="478"/>
                    </a:moveTo>
                    <a:lnTo>
                      <a:pt x="432" y="478"/>
                    </a:lnTo>
                    <a:lnTo>
                      <a:pt x="432" y="472"/>
                    </a:lnTo>
                    <a:lnTo>
                      <a:pt x="432" y="478"/>
                    </a:lnTo>
                    <a:lnTo>
                      <a:pt x="426" y="478"/>
                    </a:lnTo>
                    <a:close/>
                    <a:moveTo>
                      <a:pt x="225" y="518"/>
                    </a:moveTo>
                    <a:lnTo>
                      <a:pt x="231" y="518"/>
                    </a:lnTo>
                    <a:lnTo>
                      <a:pt x="225" y="518"/>
                    </a:lnTo>
                    <a:close/>
                    <a:moveTo>
                      <a:pt x="513" y="478"/>
                    </a:moveTo>
                    <a:lnTo>
                      <a:pt x="513" y="472"/>
                    </a:lnTo>
                    <a:lnTo>
                      <a:pt x="518" y="472"/>
                    </a:lnTo>
                    <a:lnTo>
                      <a:pt x="513" y="478"/>
                    </a:lnTo>
                    <a:close/>
                    <a:moveTo>
                      <a:pt x="1146" y="368"/>
                    </a:moveTo>
                    <a:lnTo>
                      <a:pt x="1146" y="374"/>
                    </a:lnTo>
                    <a:lnTo>
                      <a:pt x="1140" y="374"/>
                    </a:lnTo>
                    <a:lnTo>
                      <a:pt x="1146" y="368"/>
                    </a:lnTo>
                    <a:close/>
                    <a:moveTo>
                      <a:pt x="351" y="455"/>
                    </a:moveTo>
                    <a:lnTo>
                      <a:pt x="351" y="460"/>
                    </a:lnTo>
                    <a:lnTo>
                      <a:pt x="351" y="455"/>
                    </a:lnTo>
                    <a:close/>
                    <a:moveTo>
                      <a:pt x="449" y="455"/>
                    </a:moveTo>
                    <a:lnTo>
                      <a:pt x="444" y="455"/>
                    </a:lnTo>
                    <a:lnTo>
                      <a:pt x="444" y="449"/>
                    </a:lnTo>
                    <a:lnTo>
                      <a:pt x="449" y="449"/>
                    </a:lnTo>
                    <a:lnTo>
                      <a:pt x="449" y="455"/>
                    </a:lnTo>
                    <a:close/>
                    <a:moveTo>
                      <a:pt x="507" y="483"/>
                    </a:moveTo>
                    <a:lnTo>
                      <a:pt x="507" y="478"/>
                    </a:lnTo>
                    <a:lnTo>
                      <a:pt x="507" y="483"/>
                    </a:lnTo>
                    <a:close/>
                    <a:moveTo>
                      <a:pt x="426" y="489"/>
                    </a:moveTo>
                    <a:lnTo>
                      <a:pt x="426" y="495"/>
                    </a:lnTo>
                    <a:lnTo>
                      <a:pt x="426" y="489"/>
                    </a:lnTo>
                    <a:close/>
                    <a:moveTo>
                      <a:pt x="1462" y="322"/>
                    </a:moveTo>
                    <a:lnTo>
                      <a:pt x="1456" y="322"/>
                    </a:lnTo>
                    <a:lnTo>
                      <a:pt x="1462" y="322"/>
                    </a:lnTo>
                    <a:close/>
                    <a:moveTo>
                      <a:pt x="996" y="437"/>
                    </a:moveTo>
                    <a:lnTo>
                      <a:pt x="996" y="432"/>
                    </a:lnTo>
                    <a:lnTo>
                      <a:pt x="996" y="437"/>
                    </a:lnTo>
                    <a:close/>
                    <a:moveTo>
                      <a:pt x="1019" y="391"/>
                    </a:moveTo>
                    <a:lnTo>
                      <a:pt x="1019" y="386"/>
                    </a:lnTo>
                    <a:lnTo>
                      <a:pt x="1019" y="391"/>
                    </a:lnTo>
                    <a:close/>
                    <a:moveTo>
                      <a:pt x="369" y="547"/>
                    </a:moveTo>
                    <a:lnTo>
                      <a:pt x="363" y="547"/>
                    </a:lnTo>
                    <a:lnTo>
                      <a:pt x="369" y="547"/>
                    </a:lnTo>
                    <a:close/>
                    <a:moveTo>
                      <a:pt x="363" y="541"/>
                    </a:moveTo>
                    <a:lnTo>
                      <a:pt x="357" y="541"/>
                    </a:lnTo>
                    <a:lnTo>
                      <a:pt x="363" y="541"/>
                    </a:lnTo>
                    <a:close/>
                    <a:moveTo>
                      <a:pt x="248" y="460"/>
                    </a:moveTo>
                    <a:lnTo>
                      <a:pt x="248" y="455"/>
                    </a:lnTo>
                    <a:lnTo>
                      <a:pt x="248" y="460"/>
                    </a:lnTo>
                    <a:close/>
                    <a:moveTo>
                      <a:pt x="357" y="535"/>
                    </a:moveTo>
                    <a:lnTo>
                      <a:pt x="357" y="541"/>
                    </a:lnTo>
                    <a:lnTo>
                      <a:pt x="357" y="535"/>
                    </a:lnTo>
                    <a:close/>
                    <a:moveTo>
                      <a:pt x="749" y="144"/>
                    </a:moveTo>
                    <a:lnTo>
                      <a:pt x="749" y="138"/>
                    </a:lnTo>
                    <a:lnTo>
                      <a:pt x="749" y="144"/>
                    </a:lnTo>
                    <a:close/>
                    <a:moveTo>
                      <a:pt x="1462" y="317"/>
                    </a:moveTo>
                    <a:lnTo>
                      <a:pt x="1468" y="317"/>
                    </a:lnTo>
                    <a:lnTo>
                      <a:pt x="1462" y="317"/>
                    </a:lnTo>
                    <a:close/>
                    <a:moveTo>
                      <a:pt x="1468" y="317"/>
                    </a:moveTo>
                    <a:lnTo>
                      <a:pt x="1462" y="317"/>
                    </a:lnTo>
                    <a:lnTo>
                      <a:pt x="1468" y="317"/>
                    </a:lnTo>
                    <a:close/>
                    <a:moveTo>
                      <a:pt x="1479" y="311"/>
                    </a:moveTo>
                    <a:lnTo>
                      <a:pt x="1479" y="305"/>
                    </a:lnTo>
                    <a:lnTo>
                      <a:pt x="1479" y="311"/>
                    </a:lnTo>
                    <a:close/>
                    <a:moveTo>
                      <a:pt x="363" y="547"/>
                    </a:moveTo>
                    <a:lnTo>
                      <a:pt x="369" y="547"/>
                    </a:lnTo>
                    <a:lnTo>
                      <a:pt x="363" y="547"/>
                    </a:lnTo>
                    <a:close/>
                    <a:moveTo>
                      <a:pt x="530" y="466"/>
                    </a:moveTo>
                    <a:lnTo>
                      <a:pt x="530" y="460"/>
                    </a:lnTo>
                    <a:lnTo>
                      <a:pt x="530" y="466"/>
                    </a:lnTo>
                    <a:close/>
                    <a:moveTo>
                      <a:pt x="639" y="610"/>
                    </a:moveTo>
                    <a:lnTo>
                      <a:pt x="639" y="604"/>
                    </a:lnTo>
                    <a:lnTo>
                      <a:pt x="639" y="610"/>
                    </a:lnTo>
                    <a:close/>
                    <a:moveTo>
                      <a:pt x="346" y="541"/>
                    </a:moveTo>
                    <a:lnTo>
                      <a:pt x="351" y="541"/>
                    </a:lnTo>
                    <a:lnTo>
                      <a:pt x="346" y="541"/>
                    </a:lnTo>
                    <a:close/>
                    <a:moveTo>
                      <a:pt x="472" y="472"/>
                    </a:moveTo>
                    <a:lnTo>
                      <a:pt x="472" y="466"/>
                    </a:lnTo>
                    <a:lnTo>
                      <a:pt x="472" y="472"/>
                    </a:lnTo>
                    <a:close/>
                    <a:moveTo>
                      <a:pt x="841" y="547"/>
                    </a:moveTo>
                    <a:lnTo>
                      <a:pt x="835" y="547"/>
                    </a:lnTo>
                    <a:lnTo>
                      <a:pt x="841" y="541"/>
                    </a:lnTo>
                    <a:lnTo>
                      <a:pt x="841" y="547"/>
                    </a:lnTo>
                    <a:close/>
                    <a:moveTo>
                      <a:pt x="731" y="144"/>
                    </a:moveTo>
                    <a:lnTo>
                      <a:pt x="737" y="144"/>
                    </a:lnTo>
                    <a:lnTo>
                      <a:pt x="731" y="144"/>
                    </a:lnTo>
                    <a:close/>
                  </a:path>
                </a:pathLst>
              </a:custGeom>
              <a:solidFill>
                <a:srgbClr val="D4F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2" name="Freeform 704"/>
              <p:cNvSpPr>
                <a:spLocks/>
              </p:cNvSpPr>
              <p:nvPr/>
            </p:nvSpPr>
            <p:spPr bwMode="auto">
              <a:xfrm>
                <a:off x="3204" y="1276"/>
                <a:ext cx="1266" cy="800"/>
              </a:xfrm>
              <a:custGeom>
                <a:avLst/>
                <a:gdLst>
                  <a:gd name="T0" fmla="*/ 18 w 1266"/>
                  <a:gd name="T1" fmla="*/ 754 h 800"/>
                  <a:gd name="T2" fmla="*/ 23 w 1266"/>
                  <a:gd name="T3" fmla="*/ 559 h 800"/>
                  <a:gd name="T4" fmla="*/ 87 w 1266"/>
                  <a:gd name="T5" fmla="*/ 530 h 800"/>
                  <a:gd name="T6" fmla="*/ 110 w 1266"/>
                  <a:gd name="T7" fmla="*/ 490 h 800"/>
                  <a:gd name="T8" fmla="*/ 144 w 1266"/>
                  <a:gd name="T9" fmla="*/ 443 h 800"/>
                  <a:gd name="T10" fmla="*/ 190 w 1266"/>
                  <a:gd name="T11" fmla="*/ 415 h 800"/>
                  <a:gd name="T12" fmla="*/ 156 w 1266"/>
                  <a:gd name="T13" fmla="*/ 323 h 800"/>
                  <a:gd name="T14" fmla="*/ 127 w 1266"/>
                  <a:gd name="T15" fmla="*/ 271 h 800"/>
                  <a:gd name="T16" fmla="*/ 121 w 1266"/>
                  <a:gd name="T17" fmla="*/ 225 h 800"/>
                  <a:gd name="T18" fmla="*/ 139 w 1266"/>
                  <a:gd name="T19" fmla="*/ 190 h 800"/>
                  <a:gd name="T20" fmla="*/ 185 w 1266"/>
                  <a:gd name="T21" fmla="*/ 185 h 800"/>
                  <a:gd name="T22" fmla="*/ 208 w 1266"/>
                  <a:gd name="T23" fmla="*/ 225 h 800"/>
                  <a:gd name="T24" fmla="*/ 236 w 1266"/>
                  <a:gd name="T25" fmla="*/ 190 h 800"/>
                  <a:gd name="T26" fmla="*/ 294 w 1266"/>
                  <a:gd name="T27" fmla="*/ 190 h 800"/>
                  <a:gd name="T28" fmla="*/ 317 w 1266"/>
                  <a:gd name="T29" fmla="*/ 208 h 800"/>
                  <a:gd name="T30" fmla="*/ 380 w 1266"/>
                  <a:gd name="T31" fmla="*/ 231 h 800"/>
                  <a:gd name="T32" fmla="*/ 421 w 1266"/>
                  <a:gd name="T33" fmla="*/ 213 h 800"/>
                  <a:gd name="T34" fmla="*/ 444 w 1266"/>
                  <a:gd name="T35" fmla="*/ 190 h 800"/>
                  <a:gd name="T36" fmla="*/ 426 w 1266"/>
                  <a:gd name="T37" fmla="*/ 167 h 800"/>
                  <a:gd name="T38" fmla="*/ 444 w 1266"/>
                  <a:gd name="T39" fmla="*/ 156 h 800"/>
                  <a:gd name="T40" fmla="*/ 461 w 1266"/>
                  <a:gd name="T41" fmla="*/ 144 h 800"/>
                  <a:gd name="T42" fmla="*/ 472 w 1266"/>
                  <a:gd name="T43" fmla="*/ 156 h 800"/>
                  <a:gd name="T44" fmla="*/ 490 w 1266"/>
                  <a:gd name="T45" fmla="*/ 161 h 800"/>
                  <a:gd name="T46" fmla="*/ 501 w 1266"/>
                  <a:gd name="T47" fmla="*/ 156 h 800"/>
                  <a:gd name="T48" fmla="*/ 536 w 1266"/>
                  <a:gd name="T49" fmla="*/ 144 h 800"/>
                  <a:gd name="T50" fmla="*/ 553 w 1266"/>
                  <a:gd name="T51" fmla="*/ 161 h 800"/>
                  <a:gd name="T52" fmla="*/ 576 w 1266"/>
                  <a:gd name="T53" fmla="*/ 167 h 800"/>
                  <a:gd name="T54" fmla="*/ 582 w 1266"/>
                  <a:gd name="T55" fmla="*/ 179 h 800"/>
                  <a:gd name="T56" fmla="*/ 593 w 1266"/>
                  <a:gd name="T57" fmla="*/ 202 h 800"/>
                  <a:gd name="T58" fmla="*/ 593 w 1266"/>
                  <a:gd name="T59" fmla="*/ 213 h 800"/>
                  <a:gd name="T60" fmla="*/ 610 w 1266"/>
                  <a:gd name="T61" fmla="*/ 236 h 800"/>
                  <a:gd name="T62" fmla="*/ 599 w 1266"/>
                  <a:gd name="T63" fmla="*/ 254 h 800"/>
                  <a:gd name="T64" fmla="*/ 610 w 1266"/>
                  <a:gd name="T65" fmla="*/ 271 h 800"/>
                  <a:gd name="T66" fmla="*/ 610 w 1266"/>
                  <a:gd name="T67" fmla="*/ 288 h 800"/>
                  <a:gd name="T68" fmla="*/ 656 w 1266"/>
                  <a:gd name="T69" fmla="*/ 323 h 800"/>
                  <a:gd name="T70" fmla="*/ 691 w 1266"/>
                  <a:gd name="T71" fmla="*/ 334 h 800"/>
                  <a:gd name="T72" fmla="*/ 691 w 1266"/>
                  <a:gd name="T73" fmla="*/ 254 h 800"/>
                  <a:gd name="T74" fmla="*/ 708 w 1266"/>
                  <a:gd name="T75" fmla="*/ 248 h 800"/>
                  <a:gd name="T76" fmla="*/ 772 w 1266"/>
                  <a:gd name="T77" fmla="*/ 236 h 800"/>
                  <a:gd name="T78" fmla="*/ 829 w 1266"/>
                  <a:gd name="T79" fmla="*/ 225 h 800"/>
                  <a:gd name="T80" fmla="*/ 846 w 1266"/>
                  <a:gd name="T81" fmla="*/ 225 h 800"/>
                  <a:gd name="T82" fmla="*/ 864 w 1266"/>
                  <a:gd name="T83" fmla="*/ 190 h 800"/>
                  <a:gd name="T84" fmla="*/ 869 w 1266"/>
                  <a:gd name="T85" fmla="*/ 161 h 800"/>
                  <a:gd name="T86" fmla="*/ 841 w 1266"/>
                  <a:gd name="T87" fmla="*/ 144 h 800"/>
                  <a:gd name="T88" fmla="*/ 875 w 1266"/>
                  <a:gd name="T89" fmla="*/ 87 h 800"/>
                  <a:gd name="T90" fmla="*/ 892 w 1266"/>
                  <a:gd name="T91" fmla="*/ 69 h 800"/>
                  <a:gd name="T92" fmla="*/ 973 w 1266"/>
                  <a:gd name="T93" fmla="*/ 41 h 800"/>
                  <a:gd name="T94" fmla="*/ 973 w 1266"/>
                  <a:gd name="T95" fmla="*/ 52 h 800"/>
                  <a:gd name="T96" fmla="*/ 979 w 1266"/>
                  <a:gd name="T97" fmla="*/ 69 h 800"/>
                  <a:gd name="T98" fmla="*/ 1013 w 1266"/>
                  <a:gd name="T99" fmla="*/ 75 h 800"/>
                  <a:gd name="T100" fmla="*/ 1008 w 1266"/>
                  <a:gd name="T101" fmla="*/ 69 h 800"/>
                  <a:gd name="T102" fmla="*/ 984 w 1266"/>
                  <a:gd name="T103" fmla="*/ 64 h 800"/>
                  <a:gd name="T104" fmla="*/ 990 w 1266"/>
                  <a:gd name="T105" fmla="*/ 98 h 800"/>
                  <a:gd name="T106" fmla="*/ 1008 w 1266"/>
                  <a:gd name="T107" fmla="*/ 110 h 800"/>
                  <a:gd name="T108" fmla="*/ 1031 w 1266"/>
                  <a:gd name="T109" fmla="*/ 35 h 800"/>
                  <a:gd name="T110" fmla="*/ 1100 w 1266"/>
                  <a:gd name="T111" fmla="*/ 29 h 800"/>
                  <a:gd name="T112" fmla="*/ 1100 w 1266"/>
                  <a:gd name="T113" fmla="*/ 52 h 800"/>
                  <a:gd name="T114" fmla="*/ 1157 w 1266"/>
                  <a:gd name="T115" fmla="*/ 46 h 800"/>
                  <a:gd name="T116" fmla="*/ 1209 w 1266"/>
                  <a:gd name="T117" fmla="*/ 64 h 800"/>
                  <a:gd name="T118" fmla="*/ 1255 w 1266"/>
                  <a:gd name="T119" fmla="*/ 12 h 80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66" h="800">
                    <a:moveTo>
                      <a:pt x="23" y="800"/>
                    </a:moveTo>
                    <a:lnTo>
                      <a:pt x="23" y="795"/>
                    </a:lnTo>
                    <a:lnTo>
                      <a:pt x="23" y="789"/>
                    </a:lnTo>
                    <a:lnTo>
                      <a:pt x="23" y="783"/>
                    </a:lnTo>
                    <a:lnTo>
                      <a:pt x="18" y="783"/>
                    </a:lnTo>
                    <a:lnTo>
                      <a:pt x="18" y="777"/>
                    </a:lnTo>
                    <a:lnTo>
                      <a:pt x="23" y="777"/>
                    </a:lnTo>
                    <a:lnTo>
                      <a:pt x="18" y="777"/>
                    </a:lnTo>
                    <a:lnTo>
                      <a:pt x="18" y="772"/>
                    </a:lnTo>
                    <a:lnTo>
                      <a:pt x="12" y="772"/>
                    </a:lnTo>
                    <a:lnTo>
                      <a:pt x="12" y="766"/>
                    </a:lnTo>
                    <a:lnTo>
                      <a:pt x="6" y="766"/>
                    </a:lnTo>
                    <a:lnTo>
                      <a:pt x="0" y="766"/>
                    </a:lnTo>
                    <a:lnTo>
                      <a:pt x="0" y="760"/>
                    </a:lnTo>
                    <a:lnTo>
                      <a:pt x="6" y="760"/>
                    </a:lnTo>
                    <a:lnTo>
                      <a:pt x="12" y="760"/>
                    </a:lnTo>
                    <a:lnTo>
                      <a:pt x="18" y="754"/>
                    </a:lnTo>
                    <a:lnTo>
                      <a:pt x="18" y="748"/>
                    </a:lnTo>
                    <a:lnTo>
                      <a:pt x="23" y="748"/>
                    </a:lnTo>
                    <a:lnTo>
                      <a:pt x="23" y="743"/>
                    </a:lnTo>
                    <a:lnTo>
                      <a:pt x="29" y="743"/>
                    </a:lnTo>
                    <a:lnTo>
                      <a:pt x="29" y="737"/>
                    </a:lnTo>
                    <a:lnTo>
                      <a:pt x="35" y="737"/>
                    </a:lnTo>
                    <a:lnTo>
                      <a:pt x="35" y="743"/>
                    </a:lnTo>
                    <a:lnTo>
                      <a:pt x="35" y="737"/>
                    </a:lnTo>
                    <a:lnTo>
                      <a:pt x="41" y="737"/>
                    </a:lnTo>
                    <a:lnTo>
                      <a:pt x="41" y="731"/>
                    </a:lnTo>
                    <a:lnTo>
                      <a:pt x="41" y="708"/>
                    </a:lnTo>
                    <a:lnTo>
                      <a:pt x="41" y="679"/>
                    </a:lnTo>
                    <a:lnTo>
                      <a:pt x="41" y="674"/>
                    </a:lnTo>
                    <a:lnTo>
                      <a:pt x="41" y="610"/>
                    </a:lnTo>
                    <a:lnTo>
                      <a:pt x="18" y="564"/>
                    </a:lnTo>
                    <a:lnTo>
                      <a:pt x="23" y="564"/>
                    </a:lnTo>
                    <a:lnTo>
                      <a:pt x="23" y="559"/>
                    </a:lnTo>
                    <a:lnTo>
                      <a:pt x="23" y="553"/>
                    </a:lnTo>
                    <a:lnTo>
                      <a:pt x="29" y="553"/>
                    </a:lnTo>
                    <a:lnTo>
                      <a:pt x="29" y="559"/>
                    </a:lnTo>
                    <a:lnTo>
                      <a:pt x="35" y="559"/>
                    </a:lnTo>
                    <a:lnTo>
                      <a:pt x="41" y="559"/>
                    </a:lnTo>
                    <a:lnTo>
                      <a:pt x="41" y="553"/>
                    </a:lnTo>
                    <a:lnTo>
                      <a:pt x="46" y="553"/>
                    </a:lnTo>
                    <a:lnTo>
                      <a:pt x="52" y="547"/>
                    </a:lnTo>
                    <a:lnTo>
                      <a:pt x="58" y="547"/>
                    </a:lnTo>
                    <a:lnTo>
                      <a:pt x="58" y="541"/>
                    </a:lnTo>
                    <a:lnTo>
                      <a:pt x="64" y="541"/>
                    </a:lnTo>
                    <a:lnTo>
                      <a:pt x="69" y="541"/>
                    </a:lnTo>
                    <a:lnTo>
                      <a:pt x="69" y="536"/>
                    </a:lnTo>
                    <a:lnTo>
                      <a:pt x="75" y="536"/>
                    </a:lnTo>
                    <a:lnTo>
                      <a:pt x="75" y="530"/>
                    </a:lnTo>
                    <a:lnTo>
                      <a:pt x="81" y="530"/>
                    </a:lnTo>
                    <a:lnTo>
                      <a:pt x="87" y="530"/>
                    </a:lnTo>
                    <a:lnTo>
                      <a:pt x="93" y="530"/>
                    </a:lnTo>
                    <a:lnTo>
                      <a:pt x="98" y="530"/>
                    </a:lnTo>
                    <a:lnTo>
                      <a:pt x="93" y="530"/>
                    </a:lnTo>
                    <a:lnTo>
                      <a:pt x="98" y="530"/>
                    </a:lnTo>
                    <a:lnTo>
                      <a:pt x="98" y="536"/>
                    </a:lnTo>
                    <a:lnTo>
                      <a:pt x="104" y="536"/>
                    </a:lnTo>
                    <a:lnTo>
                      <a:pt x="104" y="530"/>
                    </a:lnTo>
                    <a:lnTo>
                      <a:pt x="110" y="530"/>
                    </a:lnTo>
                    <a:lnTo>
                      <a:pt x="110" y="524"/>
                    </a:lnTo>
                    <a:lnTo>
                      <a:pt x="110" y="518"/>
                    </a:lnTo>
                    <a:lnTo>
                      <a:pt x="110" y="513"/>
                    </a:lnTo>
                    <a:lnTo>
                      <a:pt x="110" y="507"/>
                    </a:lnTo>
                    <a:lnTo>
                      <a:pt x="104" y="507"/>
                    </a:lnTo>
                    <a:lnTo>
                      <a:pt x="104" y="501"/>
                    </a:lnTo>
                    <a:lnTo>
                      <a:pt x="104" y="495"/>
                    </a:lnTo>
                    <a:lnTo>
                      <a:pt x="110" y="495"/>
                    </a:lnTo>
                    <a:lnTo>
                      <a:pt x="110" y="490"/>
                    </a:lnTo>
                    <a:lnTo>
                      <a:pt x="116" y="490"/>
                    </a:lnTo>
                    <a:lnTo>
                      <a:pt x="110" y="484"/>
                    </a:lnTo>
                    <a:lnTo>
                      <a:pt x="116" y="484"/>
                    </a:lnTo>
                    <a:lnTo>
                      <a:pt x="121" y="484"/>
                    </a:lnTo>
                    <a:lnTo>
                      <a:pt x="121" y="478"/>
                    </a:lnTo>
                    <a:lnTo>
                      <a:pt x="127" y="478"/>
                    </a:lnTo>
                    <a:lnTo>
                      <a:pt x="133" y="478"/>
                    </a:lnTo>
                    <a:lnTo>
                      <a:pt x="127" y="478"/>
                    </a:lnTo>
                    <a:lnTo>
                      <a:pt x="127" y="472"/>
                    </a:lnTo>
                    <a:lnTo>
                      <a:pt x="127" y="467"/>
                    </a:lnTo>
                    <a:lnTo>
                      <a:pt x="127" y="461"/>
                    </a:lnTo>
                    <a:lnTo>
                      <a:pt x="127" y="455"/>
                    </a:lnTo>
                    <a:lnTo>
                      <a:pt x="133" y="455"/>
                    </a:lnTo>
                    <a:lnTo>
                      <a:pt x="133" y="449"/>
                    </a:lnTo>
                    <a:lnTo>
                      <a:pt x="139" y="449"/>
                    </a:lnTo>
                    <a:lnTo>
                      <a:pt x="139" y="443"/>
                    </a:lnTo>
                    <a:lnTo>
                      <a:pt x="144" y="443"/>
                    </a:lnTo>
                    <a:lnTo>
                      <a:pt x="144" y="449"/>
                    </a:lnTo>
                    <a:lnTo>
                      <a:pt x="144" y="443"/>
                    </a:lnTo>
                    <a:lnTo>
                      <a:pt x="150" y="443"/>
                    </a:lnTo>
                    <a:lnTo>
                      <a:pt x="150" y="438"/>
                    </a:lnTo>
                    <a:lnTo>
                      <a:pt x="156" y="438"/>
                    </a:lnTo>
                    <a:lnTo>
                      <a:pt x="162" y="438"/>
                    </a:lnTo>
                    <a:lnTo>
                      <a:pt x="162" y="432"/>
                    </a:lnTo>
                    <a:lnTo>
                      <a:pt x="167" y="432"/>
                    </a:lnTo>
                    <a:lnTo>
                      <a:pt x="167" y="426"/>
                    </a:lnTo>
                    <a:lnTo>
                      <a:pt x="173" y="426"/>
                    </a:lnTo>
                    <a:lnTo>
                      <a:pt x="173" y="420"/>
                    </a:lnTo>
                    <a:lnTo>
                      <a:pt x="179" y="420"/>
                    </a:lnTo>
                    <a:lnTo>
                      <a:pt x="179" y="426"/>
                    </a:lnTo>
                    <a:lnTo>
                      <a:pt x="179" y="420"/>
                    </a:lnTo>
                    <a:lnTo>
                      <a:pt x="185" y="420"/>
                    </a:lnTo>
                    <a:lnTo>
                      <a:pt x="185" y="415"/>
                    </a:lnTo>
                    <a:lnTo>
                      <a:pt x="190" y="415"/>
                    </a:lnTo>
                    <a:lnTo>
                      <a:pt x="185" y="415"/>
                    </a:lnTo>
                    <a:lnTo>
                      <a:pt x="185" y="409"/>
                    </a:lnTo>
                    <a:lnTo>
                      <a:pt x="190" y="409"/>
                    </a:lnTo>
                    <a:lnTo>
                      <a:pt x="190" y="403"/>
                    </a:lnTo>
                    <a:lnTo>
                      <a:pt x="185" y="403"/>
                    </a:lnTo>
                    <a:lnTo>
                      <a:pt x="185" y="397"/>
                    </a:lnTo>
                    <a:lnTo>
                      <a:pt x="179" y="397"/>
                    </a:lnTo>
                    <a:lnTo>
                      <a:pt x="179" y="392"/>
                    </a:lnTo>
                    <a:lnTo>
                      <a:pt x="173" y="392"/>
                    </a:lnTo>
                    <a:lnTo>
                      <a:pt x="167" y="340"/>
                    </a:lnTo>
                    <a:lnTo>
                      <a:pt x="167" y="334"/>
                    </a:lnTo>
                    <a:lnTo>
                      <a:pt x="162" y="334"/>
                    </a:lnTo>
                    <a:lnTo>
                      <a:pt x="162" y="328"/>
                    </a:lnTo>
                    <a:lnTo>
                      <a:pt x="156" y="328"/>
                    </a:lnTo>
                    <a:lnTo>
                      <a:pt x="156" y="323"/>
                    </a:lnTo>
                    <a:lnTo>
                      <a:pt x="156" y="328"/>
                    </a:lnTo>
                    <a:lnTo>
                      <a:pt x="156" y="323"/>
                    </a:lnTo>
                    <a:lnTo>
                      <a:pt x="156" y="317"/>
                    </a:lnTo>
                    <a:lnTo>
                      <a:pt x="150" y="317"/>
                    </a:lnTo>
                    <a:lnTo>
                      <a:pt x="144" y="317"/>
                    </a:lnTo>
                    <a:lnTo>
                      <a:pt x="139" y="311"/>
                    </a:lnTo>
                    <a:lnTo>
                      <a:pt x="139" y="305"/>
                    </a:lnTo>
                    <a:lnTo>
                      <a:pt x="144" y="305"/>
                    </a:lnTo>
                    <a:lnTo>
                      <a:pt x="144" y="300"/>
                    </a:lnTo>
                    <a:lnTo>
                      <a:pt x="139" y="300"/>
                    </a:lnTo>
                    <a:lnTo>
                      <a:pt x="139" y="294"/>
                    </a:lnTo>
                    <a:lnTo>
                      <a:pt x="133" y="294"/>
                    </a:lnTo>
                    <a:lnTo>
                      <a:pt x="133" y="300"/>
                    </a:lnTo>
                    <a:lnTo>
                      <a:pt x="133" y="294"/>
                    </a:lnTo>
                    <a:lnTo>
                      <a:pt x="133" y="288"/>
                    </a:lnTo>
                    <a:lnTo>
                      <a:pt x="127" y="288"/>
                    </a:lnTo>
                    <a:lnTo>
                      <a:pt x="127" y="282"/>
                    </a:lnTo>
                    <a:lnTo>
                      <a:pt x="127" y="277"/>
                    </a:lnTo>
                    <a:lnTo>
                      <a:pt x="127" y="271"/>
                    </a:lnTo>
                    <a:lnTo>
                      <a:pt x="127" y="265"/>
                    </a:lnTo>
                    <a:lnTo>
                      <a:pt x="133" y="265"/>
                    </a:lnTo>
                    <a:lnTo>
                      <a:pt x="127" y="265"/>
                    </a:lnTo>
                    <a:lnTo>
                      <a:pt x="127" y="259"/>
                    </a:lnTo>
                    <a:lnTo>
                      <a:pt x="127" y="254"/>
                    </a:lnTo>
                    <a:lnTo>
                      <a:pt x="127" y="248"/>
                    </a:lnTo>
                    <a:lnTo>
                      <a:pt x="121" y="248"/>
                    </a:lnTo>
                    <a:lnTo>
                      <a:pt x="116" y="248"/>
                    </a:lnTo>
                    <a:lnTo>
                      <a:pt x="116" y="242"/>
                    </a:lnTo>
                    <a:lnTo>
                      <a:pt x="121" y="242"/>
                    </a:lnTo>
                    <a:lnTo>
                      <a:pt x="121" y="236"/>
                    </a:lnTo>
                    <a:lnTo>
                      <a:pt x="121" y="231"/>
                    </a:lnTo>
                    <a:lnTo>
                      <a:pt x="116" y="231"/>
                    </a:lnTo>
                    <a:lnTo>
                      <a:pt x="110" y="231"/>
                    </a:lnTo>
                    <a:lnTo>
                      <a:pt x="110" y="225"/>
                    </a:lnTo>
                    <a:lnTo>
                      <a:pt x="116" y="225"/>
                    </a:lnTo>
                    <a:lnTo>
                      <a:pt x="121" y="225"/>
                    </a:lnTo>
                    <a:lnTo>
                      <a:pt x="121" y="219"/>
                    </a:lnTo>
                    <a:lnTo>
                      <a:pt x="127" y="219"/>
                    </a:lnTo>
                    <a:lnTo>
                      <a:pt x="127" y="213"/>
                    </a:lnTo>
                    <a:lnTo>
                      <a:pt x="127" y="208"/>
                    </a:lnTo>
                    <a:lnTo>
                      <a:pt x="127" y="213"/>
                    </a:lnTo>
                    <a:lnTo>
                      <a:pt x="133" y="213"/>
                    </a:lnTo>
                    <a:lnTo>
                      <a:pt x="133" y="208"/>
                    </a:lnTo>
                    <a:lnTo>
                      <a:pt x="139" y="208"/>
                    </a:lnTo>
                    <a:lnTo>
                      <a:pt x="133" y="208"/>
                    </a:lnTo>
                    <a:lnTo>
                      <a:pt x="133" y="202"/>
                    </a:lnTo>
                    <a:lnTo>
                      <a:pt x="127" y="202"/>
                    </a:lnTo>
                    <a:lnTo>
                      <a:pt x="127" y="196"/>
                    </a:lnTo>
                    <a:lnTo>
                      <a:pt x="127" y="190"/>
                    </a:lnTo>
                    <a:lnTo>
                      <a:pt x="133" y="190"/>
                    </a:lnTo>
                    <a:lnTo>
                      <a:pt x="133" y="185"/>
                    </a:lnTo>
                    <a:lnTo>
                      <a:pt x="139" y="185"/>
                    </a:lnTo>
                    <a:lnTo>
                      <a:pt x="139" y="190"/>
                    </a:lnTo>
                    <a:lnTo>
                      <a:pt x="144" y="190"/>
                    </a:lnTo>
                    <a:lnTo>
                      <a:pt x="144" y="196"/>
                    </a:lnTo>
                    <a:lnTo>
                      <a:pt x="150" y="196"/>
                    </a:lnTo>
                    <a:lnTo>
                      <a:pt x="156" y="196"/>
                    </a:lnTo>
                    <a:lnTo>
                      <a:pt x="162" y="196"/>
                    </a:lnTo>
                    <a:lnTo>
                      <a:pt x="167" y="196"/>
                    </a:lnTo>
                    <a:lnTo>
                      <a:pt x="173" y="196"/>
                    </a:lnTo>
                    <a:lnTo>
                      <a:pt x="173" y="190"/>
                    </a:lnTo>
                    <a:lnTo>
                      <a:pt x="179" y="190"/>
                    </a:lnTo>
                    <a:lnTo>
                      <a:pt x="179" y="185"/>
                    </a:lnTo>
                    <a:lnTo>
                      <a:pt x="173" y="185"/>
                    </a:lnTo>
                    <a:lnTo>
                      <a:pt x="173" y="179"/>
                    </a:lnTo>
                    <a:lnTo>
                      <a:pt x="173" y="173"/>
                    </a:lnTo>
                    <a:lnTo>
                      <a:pt x="173" y="179"/>
                    </a:lnTo>
                    <a:lnTo>
                      <a:pt x="179" y="179"/>
                    </a:lnTo>
                    <a:lnTo>
                      <a:pt x="179" y="185"/>
                    </a:lnTo>
                    <a:lnTo>
                      <a:pt x="185" y="185"/>
                    </a:lnTo>
                    <a:lnTo>
                      <a:pt x="185" y="190"/>
                    </a:lnTo>
                    <a:lnTo>
                      <a:pt x="185" y="196"/>
                    </a:lnTo>
                    <a:lnTo>
                      <a:pt x="190" y="196"/>
                    </a:lnTo>
                    <a:lnTo>
                      <a:pt x="190" y="202"/>
                    </a:lnTo>
                    <a:lnTo>
                      <a:pt x="190" y="208"/>
                    </a:lnTo>
                    <a:lnTo>
                      <a:pt x="185" y="208"/>
                    </a:lnTo>
                    <a:lnTo>
                      <a:pt x="185" y="213"/>
                    </a:lnTo>
                    <a:lnTo>
                      <a:pt x="185" y="219"/>
                    </a:lnTo>
                    <a:lnTo>
                      <a:pt x="190" y="219"/>
                    </a:lnTo>
                    <a:lnTo>
                      <a:pt x="190" y="225"/>
                    </a:lnTo>
                    <a:lnTo>
                      <a:pt x="196" y="225"/>
                    </a:lnTo>
                    <a:lnTo>
                      <a:pt x="196" y="231"/>
                    </a:lnTo>
                    <a:lnTo>
                      <a:pt x="196" y="236"/>
                    </a:lnTo>
                    <a:lnTo>
                      <a:pt x="196" y="231"/>
                    </a:lnTo>
                    <a:lnTo>
                      <a:pt x="202" y="231"/>
                    </a:lnTo>
                    <a:lnTo>
                      <a:pt x="202" y="225"/>
                    </a:lnTo>
                    <a:lnTo>
                      <a:pt x="208" y="225"/>
                    </a:lnTo>
                    <a:lnTo>
                      <a:pt x="208" y="219"/>
                    </a:lnTo>
                    <a:lnTo>
                      <a:pt x="202" y="225"/>
                    </a:lnTo>
                    <a:lnTo>
                      <a:pt x="196" y="219"/>
                    </a:lnTo>
                    <a:lnTo>
                      <a:pt x="196" y="213"/>
                    </a:lnTo>
                    <a:lnTo>
                      <a:pt x="190" y="213"/>
                    </a:lnTo>
                    <a:lnTo>
                      <a:pt x="190" y="208"/>
                    </a:lnTo>
                    <a:lnTo>
                      <a:pt x="196" y="208"/>
                    </a:lnTo>
                    <a:lnTo>
                      <a:pt x="202" y="208"/>
                    </a:lnTo>
                    <a:lnTo>
                      <a:pt x="202" y="202"/>
                    </a:lnTo>
                    <a:lnTo>
                      <a:pt x="208" y="202"/>
                    </a:lnTo>
                    <a:lnTo>
                      <a:pt x="213" y="202"/>
                    </a:lnTo>
                    <a:lnTo>
                      <a:pt x="219" y="202"/>
                    </a:lnTo>
                    <a:lnTo>
                      <a:pt x="225" y="202"/>
                    </a:lnTo>
                    <a:lnTo>
                      <a:pt x="225" y="196"/>
                    </a:lnTo>
                    <a:lnTo>
                      <a:pt x="231" y="196"/>
                    </a:lnTo>
                    <a:lnTo>
                      <a:pt x="231" y="190"/>
                    </a:lnTo>
                    <a:lnTo>
                      <a:pt x="236" y="190"/>
                    </a:lnTo>
                    <a:lnTo>
                      <a:pt x="236" y="185"/>
                    </a:lnTo>
                    <a:lnTo>
                      <a:pt x="242" y="185"/>
                    </a:lnTo>
                    <a:lnTo>
                      <a:pt x="242" y="190"/>
                    </a:lnTo>
                    <a:lnTo>
                      <a:pt x="242" y="185"/>
                    </a:lnTo>
                    <a:lnTo>
                      <a:pt x="242" y="190"/>
                    </a:lnTo>
                    <a:lnTo>
                      <a:pt x="248" y="185"/>
                    </a:lnTo>
                    <a:lnTo>
                      <a:pt x="248" y="190"/>
                    </a:lnTo>
                    <a:lnTo>
                      <a:pt x="248" y="185"/>
                    </a:lnTo>
                    <a:lnTo>
                      <a:pt x="254" y="190"/>
                    </a:lnTo>
                    <a:lnTo>
                      <a:pt x="259" y="190"/>
                    </a:lnTo>
                    <a:lnTo>
                      <a:pt x="265" y="185"/>
                    </a:lnTo>
                    <a:lnTo>
                      <a:pt x="265" y="190"/>
                    </a:lnTo>
                    <a:lnTo>
                      <a:pt x="271" y="190"/>
                    </a:lnTo>
                    <a:lnTo>
                      <a:pt x="277" y="190"/>
                    </a:lnTo>
                    <a:lnTo>
                      <a:pt x="282" y="190"/>
                    </a:lnTo>
                    <a:lnTo>
                      <a:pt x="288" y="190"/>
                    </a:lnTo>
                    <a:lnTo>
                      <a:pt x="294" y="190"/>
                    </a:lnTo>
                    <a:lnTo>
                      <a:pt x="300" y="190"/>
                    </a:lnTo>
                    <a:lnTo>
                      <a:pt x="305" y="190"/>
                    </a:lnTo>
                    <a:lnTo>
                      <a:pt x="311" y="190"/>
                    </a:lnTo>
                    <a:lnTo>
                      <a:pt x="317" y="190"/>
                    </a:lnTo>
                    <a:lnTo>
                      <a:pt x="323" y="190"/>
                    </a:lnTo>
                    <a:lnTo>
                      <a:pt x="323" y="196"/>
                    </a:lnTo>
                    <a:lnTo>
                      <a:pt x="323" y="190"/>
                    </a:lnTo>
                    <a:lnTo>
                      <a:pt x="323" y="196"/>
                    </a:lnTo>
                    <a:lnTo>
                      <a:pt x="323" y="202"/>
                    </a:lnTo>
                    <a:lnTo>
                      <a:pt x="323" y="196"/>
                    </a:lnTo>
                    <a:lnTo>
                      <a:pt x="317" y="196"/>
                    </a:lnTo>
                    <a:lnTo>
                      <a:pt x="317" y="202"/>
                    </a:lnTo>
                    <a:lnTo>
                      <a:pt x="311" y="202"/>
                    </a:lnTo>
                    <a:lnTo>
                      <a:pt x="311" y="208"/>
                    </a:lnTo>
                    <a:lnTo>
                      <a:pt x="317" y="208"/>
                    </a:lnTo>
                    <a:lnTo>
                      <a:pt x="311" y="208"/>
                    </a:lnTo>
                    <a:lnTo>
                      <a:pt x="317" y="208"/>
                    </a:lnTo>
                    <a:lnTo>
                      <a:pt x="311" y="208"/>
                    </a:lnTo>
                    <a:lnTo>
                      <a:pt x="311" y="213"/>
                    </a:lnTo>
                    <a:lnTo>
                      <a:pt x="317" y="213"/>
                    </a:lnTo>
                    <a:lnTo>
                      <a:pt x="317" y="219"/>
                    </a:lnTo>
                    <a:lnTo>
                      <a:pt x="323" y="219"/>
                    </a:lnTo>
                    <a:lnTo>
                      <a:pt x="323" y="225"/>
                    </a:lnTo>
                    <a:lnTo>
                      <a:pt x="328" y="225"/>
                    </a:lnTo>
                    <a:lnTo>
                      <a:pt x="334" y="225"/>
                    </a:lnTo>
                    <a:lnTo>
                      <a:pt x="340" y="225"/>
                    </a:lnTo>
                    <a:lnTo>
                      <a:pt x="346" y="225"/>
                    </a:lnTo>
                    <a:lnTo>
                      <a:pt x="346" y="231"/>
                    </a:lnTo>
                    <a:lnTo>
                      <a:pt x="351" y="231"/>
                    </a:lnTo>
                    <a:lnTo>
                      <a:pt x="357" y="231"/>
                    </a:lnTo>
                    <a:lnTo>
                      <a:pt x="363" y="231"/>
                    </a:lnTo>
                    <a:lnTo>
                      <a:pt x="369" y="231"/>
                    </a:lnTo>
                    <a:lnTo>
                      <a:pt x="374" y="231"/>
                    </a:lnTo>
                    <a:lnTo>
                      <a:pt x="380" y="231"/>
                    </a:lnTo>
                    <a:lnTo>
                      <a:pt x="386" y="231"/>
                    </a:lnTo>
                    <a:lnTo>
                      <a:pt x="392" y="225"/>
                    </a:lnTo>
                    <a:lnTo>
                      <a:pt x="398" y="225"/>
                    </a:lnTo>
                    <a:lnTo>
                      <a:pt x="403" y="225"/>
                    </a:lnTo>
                    <a:lnTo>
                      <a:pt x="409" y="225"/>
                    </a:lnTo>
                    <a:lnTo>
                      <a:pt x="409" y="219"/>
                    </a:lnTo>
                    <a:lnTo>
                      <a:pt x="415" y="219"/>
                    </a:lnTo>
                    <a:lnTo>
                      <a:pt x="415" y="225"/>
                    </a:lnTo>
                    <a:lnTo>
                      <a:pt x="415" y="219"/>
                    </a:lnTo>
                    <a:lnTo>
                      <a:pt x="421" y="219"/>
                    </a:lnTo>
                    <a:lnTo>
                      <a:pt x="421" y="225"/>
                    </a:lnTo>
                    <a:lnTo>
                      <a:pt x="426" y="225"/>
                    </a:lnTo>
                    <a:lnTo>
                      <a:pt x="426" y="219"/>
                    </a:lnTo>
                    <a:lnTo>
                      <a:pt x="421" y="219"/>
                    </a:lnTo>
                    <a:lnTo>
                      <a:pt x="426" y="219"/>
                    </a:lnTo>
                    <a:lnTo>
                      <a:pt x="421" y="219"/>
                    </a:lnTo>
                    <a:lnTo>
                      <a:pt x="421" y="213"/>
                    </a:lnTo>
                    <a:lnTo>
                      <a:pt x="426" y="219"/>
                    </a:lnTo>
                    <a:lnTo>
                      <a:pt x="432" y="219"/>
                    </a:lnTo>
                    <a:lnTo>
                      <a:pt x="438" y="219"/>
                    </a:lnTo>
                    <a:lnTo>
                      <a:pt x="444" y="213"/>
                    </a:lnTo>
                    <a:lnTo>
                      <a:pt x="438" y="213"/>
                    </a:lnTo>
                    <a:lnTo>
                      <a:pt x="444" y="213"/>
                    </a:lnTo>
                    <a:lnTo>
                      <a:pt x="438" y="208"/>
                    </a:lnTo>
                    <a:lnTo>
                      <a:pt x="438" y="202"/>
                    </a:lnTo>
                    <a:lnTo>
                      <a:pt x="444" y="202"/>
                    </a:lnTo>
                    <a:lnTo>
                      <a:pt x="444" y="208"/>
                    </a:lnTo>
                    <a:lnTo>
                      <a:pt x="444" y="202"/>
                    </a:lnTo>
                    <a:lnTo>
                      <a:pt x="449" y="202"/>
                    </a:lnTo>
                    <a:lnTo>
                      <a:pt x="444" y="202"/>
                    </a:lnTo>
                    <a:lnTo>
                      <a:pt x="444" y="196"/>
                    </a:lnTo>
                    <a:lnTo>
                      <a:pt x="438" y="196"/>
                    </a:lnTo>
                    <a:lnTo>
                      <a:pt x="444" y="196"/>
                    </a:lnTo>
                    <a:lnTo>
                      <a:pt x="444" y="190"/>
                    </a:lnTo>
                    <a:lnTo>
                      <a:pt x="444" y="196"/>
                    </a:lnTo>
                    <a:lnTo>
                      <a:pt x="444" y="190"/>
                    </a:lnTo>
                    <a:lnTo>
                      <a:pt x="438" y="190"/>
                    </a:lnTo>
                    <a:lnTo>
                      <a:pt x="438" y="185"/>
                    </a:lnTo>
                    <a:lnTo>
                      <a:pt x="438" y="190"/>
                    </a:lnTo>
                    <a:lnTo>
                      <a:pt x="438" y="185"/>
                    </a:lnTo>
                    <a:lnTo>
                      <a:pt x="432" y="185"/>
                    </a:lnTo>
                    <a:lnTo>
                      <a:pt x="432" y="179"/>
                    </a:lnTo>
                    <a:lnTo>
                      <a:pt x="438" y="179"/>
                    </a:lnTo>
                    <a:lnTo>
                      <a:pt x="432" y="179"/>
                    </a:lnTo>
                    <a:lnTo>
                      <a:pt x="432" y="173"/>
                    </a:lnTo>
                    <a:lnTo>
                      <a:pt x="432" y="179"/>
                    </a:lnTo>
                    <a:lnTo>
                      <a:pt x="438" y="179"/>
                    </a:lnTo>
                    <a:lnTo>
                      <a:pt x="432" y="179"/>
                    </a:lnTo>
                    <a:lnTo>
                      <a:pt x="432" y="173"/>
                    </a:lnTo>
                    <a:lnTo>
                      <a:pt x="432" y="167"/>
                    </a:lnTo>
                    <a:lnTo>
                      <a:pt x="426" y="167"/>
                    </a:lnTo>
                    <a:lnTo>
                      <a:pt x="432" y="167"/>
                    </a:lnTo>
                    <a:lnTo>
                      <a:pt x="432" y="161"/>
                    </a:lnTo>
                    <a:lnTo>
                      <a:pt x="426" y="161"/>
                    </a:lnTo>
                    <a:lnTo>
                      <a:pt x="432" y="161"/>
                    </a:lnTo>
                    <a:lnTo>
                      <a:pt x="432" y="167"/>
                    </a:lnTo>
                    <a:lnTo>
                      <a:pt x="432" y="161"/>
                    </a:lnTo>
                    <a:lnTo>
                      <a:pt x="426" y="156"/>
                    </a:lnTo>
                    <a:lnTo>
                      <a:pt x="432" y="156"/>
                    </a:lnTo>
                    <a:lnTo>
                      <a:pt x="432" y="161"/>
                    </a:lnTo>
                    <a:lnTo>
                      <a:pt x="432" y="156"/>
                    </a:lnTo>
                    <a:lnTo>
                      <a:pt x="432" y="161"/>
                    </a:lnTo>
                    <a:lnTo>
                      <a:pt x="432" y="156"/>
                    </a:lnTo>
                    <a:lnTo>
                      <a:pt x="438" y="156"/>
                    </a:lnTo>
                    <a:lnTo>
                      <a:pt x="438" y="161"/>
                    </a:lnTo>
                    <a:lnTo>
                      <a:pt x="438" y="156"/>
                    </a:lnTo>
                    <a:lnTo>
                      <a:pt x="444" y="161"/>
                    </a:lnTo>
                    <a:lnTo>
                      <a:pt x="444" y="156"/>
                    </a:lnTo>
                    <a:lnTo>
                      <a:pt x="438" y="156"/>
                    </a:lnTo>
                    <a:lnTo>
                      <a:pt x="444" y="156"/>
                    </a:lnTo>
                    <a:lnTo>
                      <a:pt x="444" y="150"/>
                    </a:lnTo>
                    <a:lnTo>
                      <a:pt x="444" y="144"/>
                    </a:lnTo>
                    <a:lnTo>
                      <a:pt x="444" y="150"/>
                    </a:lnTo>
                    <a:lnTo>
                      <a:pt x="449" y="150"/>
                    </a:lnTo>
                    <a:lnTo>
                      <a:pt x="449" y="144"/>
                    </a:lnTo>
                    <a:lnTo>
                      <a:pt x="444" y="144"/>
                    </a:lnTo>
                    <a:lnTo>
                      <a:pt x="449" y="144"/>
                    </a:lnTo>
                    <a:lnTo>
                      <a:pt x="449" y="138"/>
                    </a:lnTo>
                    <a:lnTo>
                      <a:pt x="449" y="144"/>
                    </a:lnTo>
                    <a:lnTo>
                      <a:pt x="449" y="138"/>
                    </a:lnTo>
                    <a:lnTo>
                      <a:pt x="449" y="144"/>
                    </a:lnTo>
                    <a:lnTo>
                      <a:pt x="455" y="144"/>
                    </a:lnTo>
                    <a:lnTo>
                      <a:pt x="455" y="138"/>
                    </a:lnTo>
                    <a:lnTo>
                      <a:pt x="455" y="144"/>
                    </a:lnTo>
                    <a:lnTo>
                      <a:pt x="461" y="144"/>
                    </a:lnTo>
                    <a:lnTo>
                      <a:pt x="455" y="144"/>
                    </a:lnTo>
                    <a:lnTo>
                      <a:pt x="461" y="144"/>
                    </a:lnTo>
                    <a:lnTo>
                      <a:pt x="455" y="144"/>
                    </a:lnTo>
                    <a:lnTo>
                      <a:pt x="461" y="144"/>
                    </a:lnTo>
                    <a:lnTo>
                      <a:pt x="461" y="150"/>
                    </a:lnTo>
                    <a:lnTo>
                      <a:pt x="461" y="144"/>
                    </a:lnTo>
                    <a:lnTo>
                      <a:pt x="467" y="144"/>
                    </a:lnTo>
                    <a:lnTo>
                      <a:pt x="461" y="144"/>
                    </a:lnTo>
                    <a:lnTo>
                      <a:pt x="467" y="150"/>
                    </a:lnTo>
                    <a:lnTo>
                      <a:pt x="467" y="144"/>
                    </a:lnTo>
                    <a:lnTo>
                      <a:pt x="467" y="150"/>
                    </a:lnTo>
                    <a:lnTo>
                      <a:pt x="467" y="144"/>
                    </a:lnTo>
                    <a:lnTo>
                      <a:pt x="472" y="144"/>
                    </a:lnTo>
                    <a:lnTo>
                      <a:pt x="467" y="144"/>
                    </a:lnTo>
                    <a:lnTo>
                      <a:pt x="467" y="150"/>
                    </a:lnTo>
                    <a:lnTo>
                      <a:pt x="472" y="150"/>
                    </a:lnTo>
                    <a:lnTo>
                      <a:pt x="472" y="156"/>
                    </a:lnTo>
                    <a:lnTo>
                      <a:pt x="472" y="150"/>
                    </a:lnTo>
                    <a:lnTo>
                      <a:pt x="472" y="156"/>
                    </a:lnTo>
                    <a:lnTo>
                      <a:pt x="478" y="156"/>
                    </a:lnTo>
                    <a:lnTo>
                      <a:pt x="472" y="156"/>
                    </a:lnTo>
                    <a:lnTo>
                      <a:pt x="478" y="156"/>
                    </a:lnTo>
                    <a:lnTo>
                      <a:pt x="478" y="150"/>
                    </a:lnTo>
                    <a:lnTo>
                      <a:pt x="478" y="156"/>
                    </a:lnTo>
                    <a:lnTo>
                      <a:pt x="478" y="150"/>
                    </a:lnTo>
                    <a:lnTo>
                      <a:pt x="478" y="156"/>
                    </a:lnTo>
                    <a:lnTo>
                      <a:pt x="484" y="156"/>
                    </a:lnTo>
                    <a:lnTo>
                      <a:pt x="484" y="161"/>
                    </a:lnTo>
                    <a:lnTo>
                      <a:pt x="490" y="156"/>
                    </a:lnTo>
                    <a:lnTo>
                      <a:pt x="490" y="161"/>
                    </a:lnTo>
                    <a:lnTo>
                      <a:pt x="490" y="156"/>
                    </a:lnTo>
                    <a:lnTo>
                      <a:pt x="490" y="161"/>
                    </a:lnTo>
                    <a:lnTo>
                      <a:pt x="490" y="156"/>
                    </a:lnTo>
                    <a:lnTo>
                      <a:pt x="490" y="161"/>
                    </a:lnTo>
                    <a:lnTo>
                      <a:pt x="490" y="156"/>
                    </a:lnTo>
                    <a:lnTo>
                      <a:pt x="490" y="161"/>
                    </a:lnTo>
                    <a:lnTo>
                      <a:pt x="490" y="156"/>
                    </a:lnTo>
                    <a:lnTo>
                      <a:pt x="495" y="156"/>
                    </a:lnTo>
                    <a:lnTo>
                      <a:pt x="490" y="156"/>
                    </a:lnTo>
                    <a:lnTo>
                      <a:pt x="490" y="150"/>
                    </a:lnTo>
                    <a:lnTo>
                      <a:pt x="490" y="156"/>
                    </a:lnTo>
                    <a:lnTo>
                      <a:pt x="495" y="156"/>
                    </a:lnTo>
                    <a:lnTo>
                      <a:pt x="490" y="156"/>
                    </a:lnTo>
                    <a:lnTo>
                      <a:pt x="495" y="156"/>
                    </a:lnTo>
                    <a:lnTo>
                      <a:pt x="495" y="150"/>
                    </a:lnTo>
                    <a:lnTo>
                      <a:pt x="495" y="156"/>
                    </a:lnTo>
                    <a:lnTo>
                      <a:pt x="495" y="150"/>
                    </a:lnTo>
                    <a:lnTo>
                      <a:pt x="501" y="150"/>
                    </a:lnTo>
                    <a:lnTo>
                      <a:pt x="501" y="156"/>
                    </a:lnTo>
                    <a:lnTo>
                      <a:pt x="501" y="150"/>
                    </a:lnTo>
                    <a:lnTo>
                      <a:pt x="501" y="156"/>
                    </a:lnTo>
                    <a:lnTo>
                      <a:pt x="507" y="156"/>
                    </a:lnTo>
                    <a:lnTo>
                      <a:pt x="501" y="161"/>
                    </a:lnTo>
                    <a:lnTo>
                      <a:pt x="507" y="161"/>
                    </a:lnTo>
                    <a:lnTo>
                      <a:pt x="513" y="161"/>
                    </a:lnTo>
                    <a:lnTo>
                      <a:pt x="513" y="156"/>
                    </a:lnTo>
                    <a:lnTo>
                      <a:pt x="513" y="150"/>
                    </a:lnTo>
                    <a:lnTo>
                      <a:pt x="513" y="156"/>
                    </a:lnTo>
                    <a:lnTo>
                      <a:pt x="518" y="156"/>
                    </a:lnTo>
                    <a:lnTo>
                      <a:pt x="518" y="150"/>
                    </a:lnTo>
                    <a:lnTo>
                      <a:pt x="518" y="144"/>
                    </a:lnTo>
                    <a:lnTo>
                      <a:pt x="524" y="144"/>
                    </a:lnTo>
                    <a:lnTo>
                      <a:pt x="530" y="144"/>
                    </a:lnTo>
                    <a:lnTo>
                      <a:pt x="530" y="150"/>
                    </a:lnTo>
                    <a:lnTo>
                      <a:pt x="530" y="144"/>
                    </a:lnTo>
                    <a:lnTo>
                      <a:pt x="530" y="150"/>
                    </a:lnTo>
                    <a:lnTo>
                      <a:pt x="530" y="144"/>
                    </a:lnTo>
                    <a:lnTo>
                      <a:pt x="536" y="144"/>
                    </a:lnTo>
                    <a:lnTo>
                      <a:pt x="541" y="144"/>
                    </a:lnTo>
                    <a:lnTo>
                      <a:pt x="536" y="144"/>
                    </a:lnTo>
                    <a:lnTo>
                      <a:pt x="536" y="150"/>
                    </a:lnTo>
                    <a:lnTo>
                      <a:pt x="541" y="150"/>
                    </a:lnTo>
                    <a:lnTo>
                      <a:pt x="541" y="144"/>
                    </a:lnTo>
                    <a:lnTo>
                      <a:pt x="547" y="144"/>
                    </a:lnTo>
                    <a:lnTo>
                      <a:pt x="541" y="150"/>
                    </a:lnTo>
                    <a:lnTo>
                      <a:pt x="547" y="150"/>
                    </a:lnTo>
                    <a:lnTo>
                      <a:pt x="541" y="150"/>
                    </a:lnTo>
                    <a:lnTo>
                      <a:pt x="541" y="156"/>
                    </a:lnTo>
                    <a:lnTo>
                      <a:pt x="547" y="156"/>
                    </a:lnTo>
                    <a:lnTo>
                      <a:pt x="547" y="150"/>
                    </a:lnTo>
                    <a:lnTo>
                      <a:pt x="553" y="150"/>
                    </a:lnTo>
                    <a:lnTo>
                      <a:pt x="559" y="150"/>
                    </a:lnTo>
                    <a:lnTo>
                      <a:pt x="559" y="156"/>
                    </a:lnTo>
                    <a:lnTo>
                      <a:pt x="553" y="156"/>
                    </a:lnTo>
                    <a:lnTo>
                      <a:pt x="553" y="161"/>
                    </a:lnTo>
                    <a:lnTo>
                      <a:pt x="553" y="156"/>
                    </a:lnTo>
                    <a:lnTo>
                      <a:pt x="559" y="156"/>
                    </a:lnTo>
                    <a:lnTo>
                      <a:pt x="559" y="161"/>
                    </a:lnTo>
                    <a:lnTo>
                      <a:pt x="559" y="156"/>
                    </a:lnTo>
                    <a:lnTo>
                      <a:pt x="564" y="156"/>
                    </a:lnTo>
                    <a:lnTo>
                      <a:pt x="570" y="156"/>
                    </a:lnTo>
                    <a:lnTo>
                      <a:pt x="564" y="156"/>
                    </a:lnTo>
                    <a:lnTo>
                      <a:pt x="570" y="156"/>
                    </a:lnTo>
                    <a:lnTo>
                      <a:pt x="570" y="161"/>
                    </a:lnTo>
                    <a:lnTo>
                      <a:pt x="564" y="161"/>
                    </a:lnTo>
                    <a:lnTo>
                      <a:pt x="570" y="161"/>
                    </a:lnTo>
                    <a:lnTo>
                      <a:pt x="570" y="167"/>
                    </a:lnTo>
                    <a:lnTo>
                      <a:pt x="564" y="167"/>
                    </a:lnTo>
                    <a:lnTo>
                      <a:pt x="570" y="167"/>
                    </a:lnTo>
                    <a:lnTo>
                      <a:pt x="570" y="161"/>
                    </a:lnTo>
                    <a:lnTo>
                      <a:pt x="570" y="167"/>
                    </a:lnTo>
                    <a:lnTo>
                      <a:pt x="576" y="167"/>
                    </a:lnTo>
                    <a:lnTo>
                      <a:pt x="576" y="161"/>
                    </a:lnTo>
                    <a:lnTo>
                      <a:pt x="576" y="167"/>
                    </a:lnTo>
                    <a:lnTo>
                      <a:pt x="582" y="167"/>
                    </a:lnTo>
                    <a:lnTo>
                      <a:pt x="582" y="173"/>
                    </a:lnTo>
                    <a:lnTo>
                      <a:pt x="582" y="167"/>
                    </a:lnTo>
                    <a:lnTo>
                      <a:pt x="587" y="167"/>
                    </a:lnTo>
                    <a:lnTo>
                      <a:pt x="587" y="173"/>
                    </a:lnTo>
                    <a:lnTo>
                      <a:pt x="587" y="167"/>
                    </a:lnTo>
                    <a:lnTo>
                      <a:pt x="587" y="173"/>
                    </a:lnTo>
                    <a:lnTo>
                      <a:pt x="587" y="167"/>
                    </a:lnTo>
                    <a:lnTo>
                      <a:pt x="587" y="173"/>
                    </a:lnTo>
                    <a:lnTo>
                      <a:pt x="593" y="173"/>
                    </a:lnTo>
                    <a:lnTo>
                      <a:pt x="587" y="173"/>
                    </a:lnTo>
                    <a:lnTo>
                      <a:pt x="593" y="173"/>
                    </a:lnTo>
                    <a:lnTo>
                      <a:pt x="587" y="173"/>
                    </a:lnTo>
                    <a:lnTo>
                      <a:pt x="587" y="179"/>
                    </a:lnTo>
                    <a:lnTo>
                      <a:pt x="582" y="179"/>
                    </a:lnTo>
                    <a:lnTo>
                      <a:pt x="582" y="173"/>
                    </a:lnTo>
                    <a:lnTo>
                      <a:pt x="582" y="179"/>
                    </a:lnTo>
                    <a:lnTo>
                      <a:pt x="587" y="179"/>
                    </a:lnTo>
                    <a:lnTo>
                      <a:pt x="587" y="185"/>
                    </a:lnTo>
                    <a:lnTo>
                      <a:pt x="593" y="185"/>
                    </a:lnTo>
                    <a:lnTo>
                      <a:pt x="587" y="185"/>
                    </a:lnTo>
                    <a:lnTo>
                      <a:pt x="587" y="190"/>
                    </a:lnTo>
                    <a:lnTo>
                      <a:pt x="593" y="190"/>
                    </a:lnTo>
                    <a:lnTo>
                      <a:pt x="587" y="190"/>
                    </a:lnTo>
                    <a:lnTo>
                      <a:pt x="593" y="190"/>
                    </a:lnTo>
                    <a:lnTo>
                      <a:pt x="587" y="196"/>
                    </a:lnTo>
                    <a:lnTo>
                      <a:pt x="593" y="196"/>
                    </a:lnTo>
                    <a:lnTo>
                      <a:pt x="587" y="196"/>
                    </a:lnTo>
                    <a:lnTo>
                      <a:pt x="593" y="196"/>
                    </a:lnTo>
                    <a:lnTo>
                      <a:pt x="599" y="196"/>
                    </a:lnTo>
                    <a:lnTo>
                      <a:pt x="599" y="202"/>
                    </a:lnTo>
                    <a:lnTo>
                      <a:pt x="593" y="202"/>
                    </a:lnTo>
                    <a:lnTo>
                      <a:pt x="587" y="202"/>
                    </a:lnTo>
                    <a:lnTo>
                      <a:pt x="587" y="208"/>
                    </a:lnTo>
                    <a:lnTo>
                      <a:pt x="593" y="208"/>
                    </a:lnTo>
                    <a:lnTo>
                      <a:pt x="587" y="208"/>
                    </a:lnTo>
                    <a:lnTo>
                      <a:pt x="582" y="208"/>
                    </a:lnTo>
                    <a:lnTo>
                      <a:pt x="582" y="213"/>
                    </a:lnTo>
                    <a:lnTo>
                      <a:pt x="587" y="213"/>
                    </a:lnTo>
                    <a:lnTo>
                      <a:pt x="582" y="213"/>
                    </a:lnTo>
                    <a:lnTo>
                      <a:pt x="587" y="213"/>
                    </a:lnTo>
                    <a:lnTo>
                      <a:pt x="582" y="213"/>
                    </a:lnTo>
                    <a:lnTo>
                      <a:pt x="587" y="213"/>
                    </a:lnTo>
                    <a:lnTo>
                      <a:pt x="582" y="219"/>
                    </a:lnTo>
                    <a:lnTo>
                      <a:pt x="587" y="219"/>
                    </a:lnTo>
                    <a:lnTo>
                      <a:pt x="587" y="213"/>
                    </a:lnTo>
                    <a:lnTo>
                      <a:pt x="587" y="219"/>
                    </a:lnTo>
                    <a:lnTo>
                      <a:pt x="593" y="219"/>
                    </a:lnTo>
                    <a:lnTo>
                      <a:pt x="593" y="213"/>
                    </a:lnTo>
                    <a:lnTo>
                      <a:pt x="593" y="219"/>
                    </a:lnTo>
                    <a:lnTo>
                      <a:pt x="599" y="219"/>
                    </a:lnTo>
                    <a:lnTo>
                      <a:pt x="599" y="213"/>
                    </a:lnTo>
                    <a:lnTo>
                      <a:pt x="599" y="219"/>
                    </a:lnTo>
                    <a:lnTo>
                      <a:pt x="605" y="219"/>
                    </a:lnTo>
                    <a:lnTo>
                      <a:pt x="599" y="219"/>
                    </a:lnTo>
                    <a:lnTo>
                      <a:pt x="605" y="219"/>
                    </a:lnTo>
                    <a:lnTo>
                      <a:pt x="605" y="225"/>
                    </a:lnTo>
                    <a:lnTo>
                      <a:pt x="605" y="231"/>
                    </a:lnTo>
                    <a:lnTo>
                      <a:pt x="610" y="231"/>
                    </a:lnTo>
                    <a:lnTo>
                      <a:pt x="605" y="231"/>
                    </a:lnTo>
                    <a:lnTo>
                      <a:pt x="605" y="236"/>
                    </a:lnTo>
                    <a:lnTo>
                      <a:pt x="610" y="236"/>
                    </a:lnTo>
                    <a:lnTo>
                      <a:pt x="610" y="231"/>
                    </a:lnTo>
                    <a:lnTo>
                      <a:pt x="610" y="236"/>
                    </a:lnTo>
                    <a:lnTo>
                      <a:pt x="605" y="236"/>
                    </a:lnTo>
                    <a:lnTo>
                      <a:pt x="610" y="236"/>
                    </a:lnTo>
                    <a:lnTo>
                      <a:pt x="605" y="236"/>
                    </a:lnTo>
                    <a:lnTo>
                      <a:pt x="605" y="242"/>
                    </a:lnTo>
                    <a:lnTo>
                      <a:pt x="610" y="242"/>
                    </a:lnTo>
                    <a:lnTo>
                      <a:pt x="610" y="236"/>
                    </a:lnTo>
                    <a:lnTo>
                      <a:pt x="610" y="242"/>
                    </a:lnTo>
                    <a:lnTo>
                      <a:pt x="610" y="248"/>
                    </a:lnTo>
                    <a:lnTo>
                      <a:pt x="610" y="242"/>
                    </a:lnTo>
                    <a:lnTo>
                      <a:pt x="605" y="242"/>
                    </a:lnTo>
                    <a:lnTo>
                      <a:pt x="610" y="242"/>
                    </a:lnTo>
                    <a:lnTo>
                      <a:pt x="610" y="248"/>
                    </a:lnTo>
                    <a:lnTo>
                      <a:pt x="605" y="248"/>
                    </a:lnTo>
                    <a:lnTo>
                      <a:pt x="610" y="248"/>
                    </a:lnTo>
                    <a:lnTo>
                      <a:pt x="605" y="248"/>
                    </a:lnTo>
                    <a:lnTo>
                      <a:pt x="605" y="254"/>
                    </a:lnTo>
                    <a:lnTo>
                      <a:pt x="599" y="254"/>
                    </a:lnTo>
                    <a:lnTo>
                      <a:pt x="599" y="248"/>
                    </a:lnTo>
                    <a:lnTo>
                      <a:pt x="599" y="254"/>
                    </a:lnTo>
                    <a:lnTo>
                      <a:pt x="593" y="254"/>
                    </a:lnTo>
                    <a:lnTo>
                      <a:pt x="593" y="259"/>
                    </a:lnTo>
                    <a:lnTo>
                      <a:pt x="599" y="259"/>
                    </a:lnTo>
                    <a:lnTo>
                      <a:pt x="599" y="265"/>
                    </a:lnTo>
                    <a:lnTo>
                      <a:pt x="593" y="265"/>
                    </a:lnTo>
                    <a:lnTo>
                      <a:pt x="593" y="259"/>
                    </a:lnTo>
                    <a:lnTo>
                      <a:pt x="587" y="259"/>
                    </a:lnTo>
                    <a:lnTo>
                      <a:pt x="587" y="265"/>
                    </a:lnTo>
                    <a:lnTo>
                      <a:pt x="593" y="265"/>
                    </a:lnTo>
                    <a:lnTo>
                      <a:pt x="593" y="271"/>
                    </a:lnTo>
                    <a:lnTo>
                      <a:pt x="599" y="271"/>
                    </a:lnTo>
                    <a:lnTo>
                      <a:pt x="599" y="277"/>
                    </a:lnTo>
                    <a:lnTo>
                      <a:pt x="605" y="277"/>
                    </a:lnTo>
                    <a:lnTo>
                      <a:pt x="610" y="277"/>
                    </a:lnTo>
                    <a:lnTo>
                      <a:pt x="610" y="271"/>
                    </a:lnTo>
                    <a:lnTo>
                      <a:pt x="616" y="271"/>
                    </a:lnTo>
                    <a:lnTo>
                      <a:pt x="610" y="271"/>
                    </a:lnTo>
                    <a:lnTo>
                      <a:pt x="610" y="265"/>
                    </a:lnTo>
                    <a:lnTo>
                      <a:pt x="610" y="259"/>
                    </a:lnTo>
                    <a:lnTo>
                      <a:pt x="605" y="259"/>
                    </a:lnTo>
                    <a:lnTo>
                      <a:pt x="605" y="254"/>
                    </a:lnTo>
                    <a:lnTo>
                      <a:pt x="605" y="259"/>
                    </a:lnTo>
                    <a:lnTo>
                      <a:pt x="610" y="259"/>
                    </a:lnTo>
                    <a:lnTo>
                      <a:pt x="610" y="265"/>
                    </a:lnTo>
                    <a:lnTo>
                      <a:pt x="616" y="265"/>
                    </a:lnTo>
                    <a:lnTo>
                      <a:pt x="616" y="271"/>
                    </a:lnTo>
                    <a:lnTo>
                      <a:pt x="622" y="271"/>
                    </a:lnTo>
                    <a:lnTo>
                      <a:pt x="622" y="277"/>
                    </a:lnTo>
                    <a:lnTo>
                      <a:pt x="616" y="277"/>
                    </a:lnTo>
                    <a:lnTo>
                      <a:pt x="610" y="277"/>
                    </a:lnTo>
                    <a:lnTo>
                      <a:pt x="610" y="282"/>
                    </a:lnTo>
                    <a:lnTo>
                      <a:pt x="605" y="282"/>
                    </a:lnTo>
                    <a:lnTo>
                      <a:pt x="605" y="288"/>
                    </a:lnTo>
                    <a:lnTo>
                      <a:pt x="610" y="288"/>
                    </a:lnTo>
                    <a:lnTo>
                      <a:pt x="616" y="288"/>
                    </a:lnTo>
                    <a:lnTo>
                      <a:pt x="622" y="288"/>
                    </a:lnTo>
                    <a:lnTo>
                      <a:pt x="622" y="294"/>
                    </a:lnTo>
                    <a:lnTo>
                      <a:pt x="622" y="300"/>
                    </a:lnTo>
                    <a:lnTo>
                      <a:pt x="622" y="294"/>
                    </a:lnTo>
                    <a:lnTo>
                      <a:pt x="628" y="294"/>
                    </a:lnTo>
                    <a:lnTo>
                      <a:pt x="628" y="300"/>
                    </a:lnTo>
                    <a:lnTo>
                      <a:pt x="628" y="305"/>
                    </a:lnTo>
                    <a:lnTo>
                      <a:pt x="633" y="305"/>
                    </a:lnTo>
                    <a:lnTo>
                      <a:pt x="633" y="311"/>
                    </a:lnTo>
                    <a:lnTo>
                      <a:pt x="639" y="311"/>
                    </a:lnTo>
                    <a:lnTo>
                      <a:pt x="639" y="317"/>
                    </a:lnTo>
                    <a:lnTo>
                      <a:pt x="645" y="317"/>
                    </a:lnTo>
                    <a:lnTo>
                      <a:pt x="645" y="323"/>
                    </a:lnTo>
                    <a:lnTo>
                      <a:pt x="651" y="323"/>
                    </a:lnTo>
                    <a:lnTo>
                      <a:pt x="651" y="317"/>
                    </a:lnTo>
                    <a:lnTo>
                      <a:pt x="656" y="323"/>
                    </a:lnTo>
                    <a:lnTo>
                      <a:pt x="662" y="328"/>
                    </a:lnTo>
                    <a:lnTo>
                      <a:pt x="662" y="334"/>
                    </a:lnTo>
                    <a:lnTo>
                      <a:pt x="668" y="334"/>
                    </a:lnTo>
                    <a:lnTo>
                      <a:pt x="668" y="328"/>
                    </a:lnTo>
                    <a:lnTo>
                      <a:pt x="668" y="334"/>
                    </a:lnTo>
                    <a:lnTo>
                      <a:pt x="674" y="334"/>
                    </a:lnTo>
                    <a:lnTo>
                      <a:pt x="679" y="334"/>
                    </a:lnTo>
                    <a:lnTo>
                      <a:pt x="679" y="328"/>
                    </a:lnTo>
                    <a:lnTo>
                      <a:pt x="674" y="328"/>
                    </a:lnTo>
                    <a:lnTo>
                      <a:pt x="674" y="323"/>
                    </a:lnTo>
                    <a:lnTo>
                      <a:pt x="674" y="328"/>
                    </a:lnTo>
                    <a:lnTo>
                      <a:pt x="679" y="328"/>
                    </a:lnTo>
                    <a:lnTo>
                      <a:pt x="679" y="334"/>
                    </a:lnTo>
                    <a:lnTo>
                      <a:pt x="685" y="334"/>
                    </a:lnTo>
                    <a:lnTo>
                      <a:pt x="685" y="340"/>
                    </a:lnTo>
                    <a:lnTo>
                      <a:pt x="691" y="340"/>
                    </a:lnTo>
                    <a:lnTo>
                      <a:pt x="691" y="334"/>
                    </a:lnTo>
                    <a:lnTo>
                      <a:pt x="697" y="334"/>
                    </a:lnTo>
                    <a:lnTo>
                      <a:pt x="697" y="328"/>
                    </a:lnTo>
                    <a:lnTo>
                      <a:pt x="697" y="323"/>
                    </a:lnTo>
                    <a:lnTo>
                      <a:pt x="697" y="317"/>
                    </a:lnTo>
                    <a:lnTo>
                      <a:pt x="697" y="311"/>
                    </a:lnTo>
                    <a:lnTo>
                      <a:pt x="697" y="305"/>
                    </a:lnTo>
                    <a:lnTo>
                      <a:pt x="697" y="300"/>
                    </a:lnTo>
                    <a:lnTo>
                      <a:pt x="697" y="294"/>
                    </a:lnTo>
                    <a:lnTo>
                      <a:pt x="697" y="288"/>
                    </a:lnTo>
                    <a:lnTo>
                      <a:pt x="697" y="282"/>
                    </a:lnTo>
                    <a:lnTo>
                      <a:pt x="697" y="277"/>
                    </a:lnTo>
                    <a:lnTo>
                      <a:pt x="691" y="271"/>
                    </a:lnTo>
                    <a:lnTo>
                      <a:pt x="697" y="271"/>
                    </a:lnTo>
                    <a:lnTo>
                      <a:pt x="691" y="271"/>
                    </a:lnTo>
                    <a:lnTo>
                      <a:pt x="691" y="265"/>
                    </a:lnTo>
                    <a:lnTo>
                      <a:pt x="691" y="259"/>
                    </a:lnTo>
                    <a:lnTo>
                      <a:pt x="691" y="254"/>
                    </a:lnTo>
                    <a:lnTo>
                      <a:pt x="691" y="248"/>
                    </a:lnTo>
                    <a:lnTo>
                      <a:pt x="691" y="242"/>
                    </a:lnTo>
                    <a:lnTo>
                      <a:pt x="691" y="236"/>
                    </a:lnTo>
                    <a:lnTo>
                      <a:pt x="697" y="231"/>
                    </a:lnTo>
                    <a:lnTo>
                      <a:pt x="697" y="225"/>
                    </a:lnTo>
                    <a:lnTo>
                      <a:pt x="703" y="225"/>
                    </a:lnTo>
                    <a:lnTo>
                      <a:pt x="708" y="225"/>
                    </a:lnTo>
                    <a:lnTo>
                      <a:pt x="714" y="231"/>
                    </a:lnTo>
                    <a:lnTo>
                      <a:pt x="708" y="225"/>
                    </a:lnTo>
                    <a:lnTo>
                      <a:pt x="703" y="225"/>
                    </a:lnTo>
                    <a:lnTo>
                      <a:pt x="703" y="231"/>
                    </a:lnTo>
                    <a:lnTo>
                      <a:pt x="697" y="231"/>
                    </a:lnTo>
                    <a:lnTo>
                      <a:pt x="697" y="236"/>
                    </a:lnTo>
                    <a:lnTo>
                      <a:pt x="703" y="236"/>
                    </a:lnTo>
                    <a:lnTo>
                      <a:pt x="703" y="242"/>
                    </a:lnTo>
                    <a:lnTo>
                      <a:pt x="708" y="242"/>
                    </a:lnTo>
                    <a:lnTo>
                      <a:pt x="708" y="248"/>
                    </a:lnTo>
                    <a:lnTo>
                      <a:pt x="714" y="248"/>
                    </a:lnTo>
                    <a:lnTo>
                      <a:pt x="714" y="254"/>
                    </a:lnTo>
                    <a:lnTo>
                      <a:pt x="720" y="254"/>
                    </a:lnTo>
                    <a:lnTo>
                      <a:pt x="726" y="254"/>
                    </a:lnTo>
                    <a:lnTo>
                      <a:pt x="726" y="259"/>
                    </a:lnTo>
                    <a:lnTo>
                      <a:pt x="731" y="259"/>
                    </a:lnTo>
                    <a:lnTo>
                      <a:pt x="737" y="259"/>
                    </a:lnTo>
                    <a:lnTo>
                      <a:pt x="743" y="259"/>
                    </a:lnTo>
                    <a:lnTo>
                      <a:pt x="749" y="259"/>
                    </a:lnTo>
                    <a:lnTo>
                      <a:pt x="754" y="259"/>
                    </a:lnTo>
                    <a:lnTo>
                      <a:pt x="760" y="259"/>
                    </a:lnTo>
                    <a:lnTo>
                      <a:pt x="760" y="254"/>
                    </a:lnTo>
                    <a:lnTo>
                      <a:pt x="760" y="248"/>
                    </a:lnTo>
                    <a:lnTo>
                      <a:pt x="766" y="248"/>
                    </a:lnTo>
                    <a:lnTo>
                      <a:pt x="766" y="242"/>
                    </a:lnTo>
                    <a:lnTo>
                      <a:pt x="766" y="236"/>
                    </a:lnTo>
                    <a:lnTo>
                      <a:pt x="772" y="236"/>
                    </a:lnTo>
                    <a:lnTo>
                      <a:pt x="772" y="231"/>
                    </a:lnTo>
                    <a:lnTo>
                      <a:pt x="777" y="231"/>
                    </a:lnTo>
                    <a:lnTo>
                      <a:pt x="777" y="225"/>
                    </a:lnTo>
                    <a:lnTo>
                      <a:pt x="783" y="225"/>
                    </a:lnTo>
                    <a:lnTo>
                      <a:pt x="789" y="219"/>
                    </a:lnTo>
                    <a:lnTo>
                      <a:pt x="789" y="225"/>
                    </a:lnTo>
                    <a:lnTo>
                      <a:pt x="789" y="219"/>
                    </a:lnTo>
                    <a:lnTo>
                      <a:pt x="795" y="219"/>
                    </a:lnTo>
                    <a:lnTo>
                      <a:pt x="800" y="219"/>
                    </a:lnTo>
                    <a:lnTo>
                      <a:pt x="800" y="225"/>
                    </a:lnTo>
                    <a:lnTo>
                      <a:pt x="806" y="225"/>
                    </a:lnTo>
                    <a:lnTo>
                      <a:pt x="806" y="219"/>
                    </a:lnTo>
                    <a:lnTo>
                      <a:pt x="812" y="219"/>
                    </a:lnTo>
                    <a:lnTo>
                      <a:pt x="812" y="225"/>
                    </a:lnTo>
                    <a:lnTo>
                      <a:pt x="818" y="225"/>
                    </a:lnTo>
                    <a:lnTo>
                      <a:pt x="823" y="225"/>
                    </a:lnTo>
                    <a:lnTo>
                      <a:pt x="829" y="225"/>
                    </a:lnTo>
                    <a:lnTo>
                      <a:pt x="829" y="231"/>
                    </a:lnTo>
                    <a:lnTo>
                      <a:pt x="829" y="225"/>
                    </a:lnTo>
                    <a:lnTo>
                      <a:pt x="829" y="231"/>
                    </a:lnTo>
                    <a:lnTo>
                      <a:pt x="835" y="231"/>
                    </a:lnTo>
                    <a:lnTo>
                      <a:pt x="835" y="225"/>
                    </a:lnTo>
                    <a:lnTo>
                      <a:pt x="835" y="231"/>
                    </a:lnTo>
                    <a:lnTo>
                      <a:pt x="835" y="236"/>
                    </a:lnTo>
                    <a:lnTo>
                      <a:pt x="835" y="231"/>
                    </a:lnTo>
                    <a:lnTo>
                      <a:pt x="835" y="236"/>
                    </a:lnTo>
                    <a:lnTo>
                      <a:pt x="841" y="236"/>
                    </a:lnTo>
                    <a:lnTo>
                      <a:pt x="841" y="231"/>
                    </a:lnTo>
                    <a:lnTo>
                      <a:pt x="841" y="236"/>
                    </a:lnTo>
                    <a:lnTo>
                      <a:pt x="841" y="231"/>
                    </a:lnTo>
                    <a:lnTo>
                      <a:pt x="846" y="231"/>
                    </a:lnTo>
                    <a:lnTo>
                      <a:pt x="852" y="231"/>
                    </a:lnTo>
                    <a:lnTo>
                      <a:pt x="852" y="225"/>
                    </a:lnTo>
                    <a:lnTo>
                      <a:pt x="846" y="225"/>
                    </a:lnTo>
                    <a:lnTo>
                      <a:pt x="846" y="219"/>
                    </a:lnTo>
                    <a:lnTo>
                      <a:pt x="846" y="225"/>
                    </a:lnTo>
                    <a:lnTo>
                      <a:pt x="841" y="225"/>
                    </a:lnTo>
                    <a:lnTo>
                      <a:pt x="841" y="219"/>
                    </a:lnTo>
                    <a:lnTo>
                      <a:pt x="841" y="225"/>
                    </a:lnTo>
                    <a:lnTo>
                      <a:pt x="841" y="219"/>
                    </a:lnTo>
                    <a:lnTo>
                      <a:pt x="841" y="225"/>
                    </a:lnTo>
                    <a:lnTo>
                      <a:pt x="841" y="219"/>
                    </a:lnTo>
                    <a:lnTo>
                      <a:pt x="841" y="213"/>
                    </a:lnTo>
                    <a:lnTo>
                      <a:pt x="841" y="208"/>
                    </a:lnTo>
                    <a:lnTo>
                      <a:pt x="841" y="202"/>
                    </a:lnTo>
                    <a:lnTo>
                      <a:pt x="846" y="202"/>
                    </a:lnTo>
                    <a:lnTo>
                      <a:pt x="852" y="202"/>
                    </a:lnTo>
                    <a:lnTo>
                      <a:pt x="852" y="196"/>
                    </a:lnTo>
                    <a:lnTo>
                      <a:pt x="852" y="190"/>
                    </a:lnTo>
                    <a:lnTo>
                      <a:pt x="858" y="190"/>
                    </a:lnTo>
                    <a:lnTo>
                      <a:pt x="864" y="190"/>
                    </a:lnTo>
                    <a:lnTo>
                      <a:pt x="864" y="196"/>
                    </a:lnTo>
                    <a:lnTo>
                      <a:pt x="869" y="196"/>
                    </a:lnTo>
                    <a:lnTo>
                      <a:pt x="869" y="202"/>
                    </a:lnTo>
                    <a:lnTo>
                      <a:pt x="875" y="202"/>
                    </a:lnTo>
                    <a:lnTo>
                      <a:pt x="875" y="196"/>
                    </a:lnTo>
                    <a:lnTo>
                      <a:pt x="881" y="196"/>
                    </a:lnTo>
                    <a:lnTo>
                      <a:pt x="887" y="196"/>
                    </a:lnTo>
                    <a:lnTo>
                      <a:pt x="887" y="190"/>
                    </a:lnTo>
                    <a:lnTo>
                      <a:pt x="887" y="185"/>
                    </a:lnTo>
                    <a:lnTo>
                      <a:pt x="881" y="185"/>
                    </a:lnTo>
                    <a:lnTo>
                      <a:pt x="887" y="185"/>
                    </a:lnTo>
                    <a:lnTo>
                      <a:pt x="881" y="185"/>
                    </a:lnTo>
                    <a:lnTo>
                      <a:pt x="881" y="179"/>
                    </a:lnTo>
                    <a:lnTo>
                      <a:pt x="875" y="179"/>
                    </a:lnTo>
                    <a:lnTo>
                      <a:pt x="875" y="173"/>
                    </a:lnTo>
                    <a:lnTo>
                      <a:pt x="869" y="167"/>
                    </a:lnTo>
                    <a:lnTo>
                      <a:pt x="869" y="161"/>
                    </a:lnTo>
                    <a:lnTo>
                      <a:pt x="864" y="161"/>
                    </a:lnTo>
                    <a:lnTo>
                      <a:pt x="858" y="161"/>
                    </a:lnTo>
                    <a:lnTo>
                      <a:pt x="864" y="161"/>
                    </a:lnTo>
                    <a:lnTo>
                      <a:pt x="864" y="156"/>
                    </a:lnTo>
                    <a:lnTo>
                      <a:pt x="864" y="150"/>
                    </a:lnTo>
                    <a:lnTo>
                      <a:pt x="864" y="144"/>
                    </a:lnTo>
                    <a:lnTo>
                      <a:pt x="864" y="138"/>
                    </a:lnTo>
                    <a:lnTo>
                      <a:pt x="869" y="138"/>
                    </a:lnTo>
                    <a:lnTo>
                      <a:pt x="869" y="133"/>
                    </a:lnTo>
                    <a:lnTo>
                      <a:pt x="864" y="133"/>
                    </a:lnTo>
                    <a:lnTo>
                      <a:pt x="864" y="127"/>
                    </a:lnTo>
                    <a:lnTo>
                      <a:pt x="864" y="133"/>
                    </a:lnTo>
                    <a:lnTo>
                      <a:pt x="858" y="133"/>
                    </a:lnTo>
                    <a:lnTo>
                      <a:pt x="852" y="138"/>
                    </a:lnTo>
                    <a:lnTo>
                      <a:pt x="852" y="144"/>
                    </a:lnTo>
                    <a:lnTo>
                      <a:pt x="846" y="144"/>
                    </a:lnTo>
                    <a:lnTo>
                      <a:pt x="841" y="144"/>
                    </a:lnTo>
                    <a:lnTo>
                      <a:pt x="841" y="138"/>
                    </a:lnTo>
                    <a:lnTo>
                      <a:pt x="841" y="133"/>
                    </a:lnTo>
                    <a:lnTo>
                      <a:pt x="841" y="127"/>
                    </a:lnTo>
                    <a:lnTo>
                      <a:pt x="841" y="121"/>
                    </a:lnTo>
                    <a:lnTo>
                      <a:pt x="841" y="115"/>
                    </a:lnTo>
                    <a:lnTo>
                      <a:pt x="846" y="115"/>
                    </a:lnTo>
                    <a:lnTo>
                      <a:pt x="852" y="115"/>
                    </a:lnTo>
                    <a:lnTo>
                      <a:pt x="858" y="115"/>
                    </a:lnTo>
                    <a:lnTo>
                      <a:pt x="858" y="110"/>
                    </a:lnTo>
                    <a:lnTo>
                      <a:pt x="864" y="110"/>
                    </a:lnTo>
                    <a:lnTo>
                      <a:pt x="869" y="104"/>
                    </a:lnTo>
                    <a:lnTo>
                      <a:pt x="869" y="98"/>
                    </a:lnTo>
                    <a:lnTo>
                      <a:pt x="875" y="98"/>
                    </a:lnTo>
                    <a:lnTo>
                      <a:pt x="869" y="98"/>
                    </a:lnTo>
                    <a:lnTo>
                      <a:pt x="875" y="98"/>
                    </a:lnTo>
                    <a:lnTo>
                      <a:pt x="875" y="92"/>
                    </a:lnTo>
                    <a:lnTo>
                      <a:pt x="875" y="87"/>
                    </a:lnTo>
                    <a:lnTo>
                      <a:pt x="869" y="92"/>
                    </a:lnTo>
                    <a:lnTo>
                      <a:pt x="869" y="87"/>
                    </a:lnTo>
                    <a:lnTo>
                      <a:pt x="864" y="87"/>
                    </a:lnTo>
                    <a:lnTo>
                      <a:pt x="864" y="81"/>
                    </a:lnTo>
                    <a:lnTo>
                      <a:pt x="858" y="81"/>
                    </a:lnTo>
                    <a:lnTo>
                      <a:pt x="858" y="75"/>
                    </a:lnTo>
                    <a:lnTo>
                      <a:pt x="852" y="75"/>
                    </a:lnTo>
                    <a:lnTo>
                      <a:pt x="858" y="75"/>
                    </a:lnTo>
                    <a:lnTo>
                      <a:pt x="864" y="75"/>
                    </a:lnTo>
                    <a:lnTo>
                      <a:pt x="864" y="69"/>
                    </a:lnTo>
                    <a:lnTo>
                      <a:pt x="869" y="69"/>
                    </a:lnTo>
                    <a:lnTo>
                      <a:pt x="875" y="69"/>
                    </a:lnTo>
                    <a:lnTo>
                      <a:pt x="875" y="75"/>
                    </a:lnTo>
                    <a:lnTo>
                      <a:pt x="881" y="75"/>
                    </a:lnTo>
                    <a:lnTo>
                      <a:pt x="887" y="75"/>
                    </a:lnTo>
                    <a:lnTo>
                      <a:pt x="887" y="69"/>
                    </a:lnTo>
                    <a:lnTo>
                      <a:pt x="892" y="69"/>
                    </a:lnTo>
                    <a:lnTo>
                      <a:pt x="898" y="69"/>
                    </a:lnTo>
                    <a:lnTo>
                      <a:pt x="904" y="64"/>
                    </a:lnTo>
                    <a:lnTo>
                      <a:pt x="910" y="64"/>
                    </a:lnTo>
                    <a:lnTo>
                      <a:pt x="915" y="64"/>
                    </a:lnTo>
                    <a:lnTo>
                      <a:pt x="915" y="58"/>
                    </a:lnTo>
                    <a:lnTo>
                      <a:pt x="921" y="58"/>
                    </a:lnTo>
                    <a:lnTo>
                      <a:pt x="927" y="58"/>
                    </a:lnTo>
                    <a:lnTo>
                      <a:pt x="933" y="58"/>
                    </a:lnTo>
                    <a:lnTo>
                      <a:pt x="933" y="52"/>
                    </a:lnTo>
                    <a:lnTo>
                      <a:pt x="938" y="52"/>
                    </a:lnTo>
                    <a:lnTo>
                      <a:pt x="944" y="52"/>
                    </a:lnTo>
                    <a:lnTo>
                      <a:pt x="950" y="52"/>
                    </a:lnTo>
                    <a:lnTo>
                      <a:pt x="950" y="46"/>
                    </a:lnTo>
                    <a:lnTo>
                      <a:pt x="956" y="46"/>
                    </a:lnTo>
                    <a:lnTo>
                      <a:pt x="961" y="46"/>
                    </a:lnTo>
                    <a:lnTo>
                      <a:pt x="967" y="46"/>
                    </a:lnTo>
                    <a:lnTo>
                      <a:pt x="973" y="41"/>
                    </a:lnTo>
                    <a:lnTo>
                      <a:pt x="979" y="41"/>
                    </a:lnTo>
                    <a:lnTo>
                      <a:pt x="984" y="41"/>
                    </a:lnTo>
                    <a:lnTo>
                      <a:pt x="990" y="41"/>
                    </a:lnTo>
                    <a:lnTo>
                      <a:pt x="996" y="41"/>
                    </a:lnTo>
                    <a:lnTo>
                      <a:pt x="1002" y="41"/>
                    </a:lnTo>
                    <a:lnTo>
                      <a:pt x="1008" y="41"/>
                    </a:lnTo>
                    <a:lnTo>
                      <a:pt x="1013" y="41"/>
                    </a:lnTo>
                    <a:lnTo>
                      <a:pt x="1008" y="41"/>
                    </a:lnTo>
                    <a:lnTo>
                      <a:pt x="1008" y="46"/>
                    </a:lnTo>
                    <a:lnTo>
                      <a:pt x="1002" y="46"/>
                    </a:lnTo>
                    <a:lnTo>
                      <a:pt x="996" y="46"/>
                    </a:lnTo>
                    <a:lnTo>
                      <a:pt x="996" y="52"/>
                    </a:lnTo>
                    <a:lnTo>
                      <a:pt x="990" y="52"/>
                    </a:lnTo>
                    <a:lnTo>
                      <a:pt x="984" y="58"/>
                    </a:lnTo>
                    <a:lnTo>
                      <a:pt x="979" y="58"/>
                    </a:lnTo>
                    <a:lnTo>
                      <a:pt x="973" y="58"/>
                    </a:lnTo>
                    <a:lnTo>
                      <a:pt x="973" y="52"/>
                    </a:lnTo>
                    <a:lnTo>
                      <a:pt x="973" y="58"/>
                    </a:lnTo>
                    <a:lnTo>
                      <a:pt x="967" y="58"/>
                    </a:lnTo>
                    <a:lnTo>
                      <a:pt x="967" y="64"/>
                    </a:lnTo>
                    <a:lnTo>
                      <a:pt x="961" y="64"/>
                    </a:lnTo>
                    <a:lnTo>
                      <a:pt x="961" y="69"/>
                    </a:lnTo>
                    <a:lnTo>
                      <a:pt x="961" y="75"/>
                    </a:lnTo>
                    <a:lnTo>
                      <a:pt x="961" y="81"/>
                    </a:lnTo>
                    <a:lnTo>
                      <a:pt x="961" y="75"/>
                    </a:lnTo>
                    <a:lnTo>
                      <a:pt x="956" y="75"/>
                    </a:lnTo>
                    <a:lnTo>
                      <a:pt x="956" y="81"/>
                    </a:lnTo>
                    <a:lnTo>
                      <a:pt x="961" y="81"/>
                    </a:lnTo>
                    <a:lnTo>
                      <a:pt x="961" y="87"/>
                    </a:lnTo>
                    <a:lnTo>
                      <a:pt x="967" y="87"/>
                    </a:lnTo>
                    <a:lnTo>
                      <a:pt x="967" y="81"/>
                    </a:lnTo>
                    <a:lnTo>
                      <a:pt x="973" y="81"/>
                    </a:lnTo>
                    <a:lnTo>
                      <a:pt x="973" y="75"/>
                    </a:lnTo>
                    <a:lnTo>
                      <a:pt x="979" y="69"/>
                    </a:lnTo>
                    <a:lnTo>
                      <a:pt x="984" y="69"/>
                    </a:lnTo>
                    <a:lnTo>
                      <a:pt x="984" y="64"/>
                    </a:lnTo>
                    <a:lnTo>
                      <a:pt x="990" y="64"/>
                    </a:lnTo>
                    <a:lnTo>
                      <a:pt x="990" y="58"/>
                    </a:lnTo>
                    <a:lnTo>
                      <a:pt x="996" y="58"/>
                    </a:lnTo>
                    <a:lnTo>
                      <a:pt x="996" y="52"/>
                    </a:lnTo>
                    <a:lnTo>
                      <a:pt x="1002" y="52"/>
                    </a:lnTo>
                    <a:lnTo>
                      <a:pt x="1008" y="46"/>
                    </a:lnTo>
                    <a:lnTo>
                      <a:pt x="1013" y="46"/>
                    </a:lnTo>
                    <a:lnTo>
                      <a:pt x="1013" y="41"/>
                    </a:lnTo>
                    <a:lnTo>
                      <a:pt x="1019" y="41"/>
                    </a:lnTo>
                    <a:lnTo>
                      <a:pt x="1019" y="46"/>
                    </a:lnTo>
                    <a:lnTo>
                      <a:pt x="1013" y="52"/>
                    </a:lnTo>
                    <a:lnTo>
                      <a:pt x="1019" y="58"/>
                    </a:lnTo>
                    <a:lnTo>
                      <a:pt x="1019" y="64"/>
                    </a:lnTo>
                    <a:lnTo>
                      <a:pt x="1013" y="69"/>
                    </a:lnTo>
                    <a:lnTo>
                      <a:pt x="1013" y="75"/>
                    </a:lnTo>
                    <a:lnTo>
                      <a:pt x="1013" y="69"/>
                    </a:lnTo>
                    <a:lnTo>
                      <a:pt x="1013" y="75"/>
                    </a:lnTo>
                    <a:lnTo>
                      <a:pt x="1013" y="69"/>
                    </a:lnTo>
                    <a:lnTo>
                      <a:pt x="1013" y="75"/>
                    </a:lnTo>
                    <a:lnTo>
                      <a:pt x="1013" y="81"/>
                    </a:lnTo>
                    <a:lnTo>
                      <a:pt x="1013" y="87"/>
                    </a:lnTo>
                    <a:lnTo>
                      <a:pt x="1008" y="81"/>
                    </a:lnTo>
                    <a:lnTo>
                      <a:pt x="1008" y="75"/>
                    </a:lnTo>
                    <a:lnTo>
                      <a:pt x="1008" y="69"/>
                    </a:lnTo>
                    <a:lnTo>
                      <a:pt x="1008" y="64"/>
                    </a:lnTo>
                    <a:lnTo>
                      <a:pt x="1013" y="64"/>
                    </a:lnTo>
                    <a:lnTo>
                      <a:pt x="1008" y="64"/>
                    </a:lnTo>
                    <a:lnTo>
                      <a:pt x="1002" y="64"/>
                    </a:lnTo>
                    <a:lnTo>
                      <a:pt x="1002" y="69"/>
                    </a:lnTo>
                    <a:lnTo>
                      <a:pt x="1008" y="69"/>
                    </a:lnTo>
                    <a:lnTo>
                      <a:pt x="1002" y="69"/>
                    </a:lnTo>
                    <a:lnTo>
                      <a:pt x="1008" y="69"/>
                    </a:lnTo>
                    <a:lnTo>
                      <a:pt x="1008" y="75"/>
                    </a:lnTo>
                    <a:lnTo>
                      <a:pt x="1008" y="69"/>
                    </a:lnTo>
                    <a:lnTo>
                      <a:pt x="1002" y="69"/>
                    </a:lnTo>
                    <a:lnTo>
                      <a:pt x="1002" y="64"/>
                    </a:lnTo>
                    <a:lnTo>
                      <a:pt x="1002" y="58"/>
                    </a:lnTo>
                    <a:lnTo>
                      <a:pt x="1002" y="64"/>
                    </a:lnTo>
                    <a:lnTo>
                      <a:pt x="1002" y="69"/>
                    </a:lnTo>
                    <a:lnTo>
                      <a:pt x="996" y="69"/>
                    </a:lnTo>
                    <a:lnTo>
                      <a:pt x="1002" y="69"/>
                    </a:lnTo>
                    <a:lnTo>
                      <a:pt x="996" y="69"/>
                    </a:lnTo>
                    <a:lnTo>
                      <a:pt x="996" y="64"/>
                    </a:lnTo>
                    <a:lnTo>
                      <a:pt x="1002" y="64"/>
                    </a:lnTo>
                    <a:lnTo>
                      <a:pt x="996" y="64"/>
                    </a:lnTo>
                    <a:lnTo>
                      <a:pt x="990" y="64"/>
                    </a:lnTo>
                    <a:lnTo>
                      <a:pt x="984" y="64"/>
                    </a:lnTo>
                    <a:lnTo>
                      <a:pt x="990" y="64"/>
                    </a:lnTo>
                    <a:lnTo>
                      <a:pt x="984" y="64"/>
                    </a:lnTo>
                    <a:lnTo>
                      <a:pt x="990" y="64"/>
                    </a:lnTo>
                    <a:lnTo>
                      <a:pt x="996" y="64"/>
                    </a:lnTo>
                    <a:lnTo>
                      <a:pt x="990" y="64"/>
                    </a:lnTo>
                    <a:lnTo>
                      <a:pt x="996" y="64"/>
                    </a:lnTo>
                    <a:lnTo>
                      <a:pt x="996" y="69"/>
                    </a:lnTo>
                    <a:lnTo>
                      <a:pt x="996" y="75"/>
                    </a:lnTo>
                    <a:lnTo>
                      <a:pt x="1002" y="81"/>
                    </a:lnTo>
                    <a:lnTo>
                      <a:pt x="1002" y="75"/>
                    </a:lnTo>
                    <a:lnTo>
                      <a:pt x="1002" y="81"/>
                    </a:lnTo>
                    <a:lnTo>
                      <a:pt x="1008" y="81"/>
                    </a:lnTo>
                    <a:lnTo>
                      <a:pt x="1008" y="87"/>
                    </a:lnTo>
                    <a:lnTo>
                      <a:pt x="1002" y="87"/>
                    </a:lnTo>
                    <a:lnTo>
                      <a:pt x="1002" y="92"/>
                    </a:lnTo>
                    <a:lnTo>
                      <a:pt x="996" y="98"/>
                    </a:lnTo>
                    <a:lnTo>
                      <a:pt x="996" y="92"/>
                    </a:lnTo>
                    <a:lnTo>
                      <a:pt x="990" y="92"/>
                    </a:lnTo>
                    <a:lnTo>
                      <a:pt x="990" y="98"/>
                    </a:lnTo>
                    <a:lnTo>
                      <a:pt x="996" y="98"/>
                    </a:lnTo>
                    <a:lnTo>
                      <a:pt x="996" y="104"/>
                    </a:lnTo>
                    <a:lnTo>
                      <a:pt x="996" y="110"/>
                    </a:lnTo>
                    <a:lnTo>
                      <a:pt x="990" y="110"/>
                    </a:lnTo>
                    <a:lnTo>
                      <a:pt x="996" y="110"/>
                    </a:lnTo>
                    <a:lnTo>
                      <a:pt x="996" y="115"/>
                    </a:lnTo>
                    <a:lnTo>
                      <a:pt x="996" y="121"/>
                    </a:lnTo>
                    <a:lnTo>
                      <a:pt x="996" y="115"/>
                    </a:lnTo>
                    <a:lnTo>
                      <a:pt x="1002" y="115"/>
                    </a:lnTo>
                    <a:lnTo>
                      <a:pt x="1002" y="110"/>
                    </a:lnTo>
                    <a:lnTo>
                      <a:pt x="1002" y="115"/>
                    </a:lnTo>
                    <a:lnTo>
                      <a:pt x="1002" y="110"/>
                    </a:lnTo>
                    <a:lnTo>
                      <a:pt x="1008" y="110"/>
                    </a:lnTo>
                    <a:lnTo>
                      <a:pt x="1008" y="115"/>
                    </a:lnTo>
                    <a:lnTo>
                      <a:pt x="1013" y="115"/>
                    </a:lnTo>
                    <a:lnTo>
                      <a:pt x="1008" y="115"/>
                    </a:lnTo>
                    <a:lnTo>
                      <a:pt x="1008" y="110"/>
                    </a:lnTo>
                    <a:lnTo>
                      <a:pt x="1008" y="104"/>
                    </a:lnTo>
                    <a:lnTo>
                      <a:pt x="1013" y="104"/>
                    </a:lnTo>
                    <a:lnTo>
                      <a:pt x="1013" y="98"/>
                    </a:lnTo>
                    <a:lnTo>
                      <a:pt x="1019" y="98"/>
                    </a:lnTo>
                    <a:lnTo>
                      <a:pt x="1019" y="92"/>
                    </a:lnTo>
                    <a:lnTo>
                      <a:pt x="1019" y="87"/>
                    </a:lnTo>
                    <a:lnTo>
                      <a:pt x="1019" y="81"/>
                    </a:lnTo>
                    <a:lnTo>
                      <a:pt x="1019" y="75"/>
                    </a:lnTo>
                    <a:lnTo>
                      <a:pt x="1019" y="69"/>
                    </a:lnTo>
                    <a:lnTo>
                      <a:pt x="1019" y="64"/>
                    </a:lnTo>
                    <a:lnTo>
                      <a:pt x="1019" y="58"/>
                    </a:lnTo>
                    <a:lnTo>
                      <a:pt x="1019" y="52"/>
                    </a:lnTo>
                    <a:lnTo>
                      <a:pt x="1019" y="46"/>
                    </a:lnTo>
                    <a:lnTo>
                      <a:pt x="1019" y="41"/>
                    </a:lnTo>
                    <a:lnTo>
                      <a:pt x="1025" y="41"/>
                    </a:lnTo>
                    <a:lnTo>
                      <a:pt x="1025" y="35"/>
                    </a:lnTo>
                    <a:lnTo>
                      <a:pt x="1031" y="35"/>
                    </a:lnTo>
                    <a:lnTo>
                      <a:pt x="1031" y="29"/>
                    </a:lnTo>
                    <a:lnTo>
                      <a:pt x="1036" y="29"/>
                    </a:lnTo>
                    <a:lnTo>
                      <a:pt x="1042" y="29"/>
                    </a:lnTo>
                    <a:lnTo>
                      <a:pt x="1042" y="23"/>
                    </a:lnTo>
                    <a:lnTo>
                      <a:pt x="1048" y="23"/>
                    </a:lnTo>
                    <a:lnTo>
                      <a:pt x="1054" y="23"/>
                    </a:lnTo>
                    <a:lnTo>
                      <a:pt x="1059" y="18"/>
                    </a:lnTo>
                    <a:lnTo>
                      <a:pt x="1059" y="23"/>
                    </a:lnTo>
                    <a:lnTo>
                      <a:pt x="1059" y="18"/>
                    </a:lnTo>
                    <a:lnTo>
                      <a:pt x="1065" y="18"/>
                    </a:lnTo>
                    <a:lnTo>
                      <a:pt x="1071" y="18"/>
                    </a:lnTo>
                    <a:lnTo>
                      <a:pt x="1077" y="18"/>
                    </a:lnTo>
                    <a:lnTo>
                      <a:pt x="1082" y="18"/>
                    </a:lnTo>
                    <a:lnTo>
                      <a:pt x="1088" y="18"/>
                    </a:lnTo>
                    <a:lnTo>
                      <a:pt x="1094" y="23"/>
                    </a:lnTo>
                    <a:lnTo>
                      <a:pt x="1100" y="23"/>
                    </a:lnTo>
                    <a:lnTo>
                      <a:pt x="1100" y="29"/>
                    </a:lnTo>
                    <a:lnTo>
                      <a:pt x="1105" y="29"/>
                    </a:lnTo>
                    <a:lnTo>
                      <a:pt x="1105" y="35"/>
                    </a:lnTo>
                    <a:lnTo>
                      <a:pt x="1105" y="41"/>
                    </a:lnTo>
                    <a:lnTo>
                      <a:pt x="1100" y="46"/>
                    </a:lnTo>
                    <a:lnTo>
                      <a:pt x="1100" y="41"/>
                    </a:lnTo>
                    <a:lnTo>
                      <a:pt x="1094" y="41"/>
                    </a:lnTo>
                    <a:lnTo>
                      <a:pt x="1094" y="46"/>
                    </a:lnTo>
                    <a:lnTo>
                      <a:pt x="1094" y="41"/>
                    </a:lnTo>
                    <a:lnTo>
                      <a:pt x="1088" y="41"/>
                    </a:lnTo>
                    <a:lnTo>
                      <a:pt x="1088" y="46"/>
                    </a:lnTo>
                    <a:lnTo>
                      <a:pt x="1088" y="52"/>
                    </a:lnTo>
                    <a:lnTo>
                      <a:pt x="1088" y="58"/>
                    </a:lnTo>
                    <a:lnTo>
                      <a:pt x="1094" y="58"/>
                    </a:lnTo>
                    <a:lnTo>
                      <a:pt x="1094" y="52"/>
                    </a:lnTo>
                    <a:lnTo>
                      <a:pt x="1100" y="52"/>
                    </a:lnTo>
                    <a:lnTo>
                      <a:pt x="1100" y="58"/>
                    </a:lnTo>
                    <a:lnTo>
                      <a:pt x="1100" y="52"/>
                    </a:lnTo>
                    <a:lnTo>
                      <a:pt x="1105" y="52"/>
                    </a:lnTo>
                    <a:lnTo>
                      <a:pt x="1111" y="52"/>
                    </a:lnTo>
                    <a:lnTo>
                      <a:pt x="1111" y="46"/>
                    </a:lnTo>
                    <a:lnTo>
                      <a:pt x="1117" y="46"/>
                    </a:lnTo>
                    <a:lnTo>
                      <a:pt x="1123" y="46"/>
                    </a:lnTo>
                    <a:lnTo>
                      <a:pt x="1123" y="52"/>
                    </a:lnTo>
                    <a:lnTo>
                      <a:pt x="1128" y="52"/>
                    </a:lnTo>
                    <a:lnTo>
                      <a:pt x="1134" y="52"/>
                    </a:lnTo>
                    <a:lnTo>
                      <a:pt x="1134" y="46"/>
                    </a:lnTo>
                    <a:lnTo>
                      <a:pt x="1134" y="52"/>
                    </a:lnTo>
                    <a:lnTo>
                      <a:pt x="1134" y="46"/>
                    </a:lnTo>
                    <a:lnTo>
                      <a:pt x="1140" y="52"/>
                    </a:lnTo>
                    <a:lnTo>
                      <a:pt x="1140" y="58"/>
                    </a:lnTo>
                    <a:lnTo>
                      <a:pt x="1146" y="58"/>
                    </a:lnTo>
                    <a:lnTo>
                      <a:pt x="1146" y="52"/>
                    </a:lnTo>
                    <a:lnTo>
                      <a:pt x="1151" y="52"/>
                    </a:lnTo>
                    <a:lnTo>
                      <a:pt x="1157" y="46"/>
                    </a:lnTo>
                    <a:lnTo>
                      <a:pt x="1163" y="46"/>
                    </a:lnTo>
                    <a:lnTo>
                      <a:pt x="1169" y="46"/>
                    </a:lnTo>
                    <a:lnTo>
                      <a:pt x="1169" y="52"/>
                    </a:lnTo>
                    <a:lnTo>
                      <a:pt x="1174" y="52"/>
                    </a:lnTo>
                    <a:lnTo>
                      <a:pt x="1174" y="58"/>
                    </a:lnTo>
                    <a:lnTo>
                      <a:pt x="1180" y="58"/>
                    </a:lnTo>
                    <a:lnTo>
                      <a:pt x="1186" y="58"/>
                    </a:lnTo>
                    <a:lnTo>
                      <a:pt x="1192" y="64"/>
                    </a:lnTo>
                    <a:lnTo>
                      <a:pt x="1186" y="64"/>
                    </a:lnTo>
                    <a:lnTo>
                      <a:pt x="1186" y="69"/>
                    </a:lnTo>
                    <a:lnTo>
                      <a:pt x="1180" y="69"/>
                    </a:lnTo>
                    <a:lnTo>
                      <a:pt x="1186" y="69"/>
                    </a:lnTo>
                    <a:lnTo>
                      <a:pt x="1192" y="69"/>
                    </a:lnTo>
                    <a:lnTo>
                      <a:pt x="1197" y="69"/>
                    </a:lnTo>
                    <a:lnTo>
                      <a:pt x="1203" y="69"/>
                    </a:lnTo>
                    <a:lnTo>
                      <a:pt x="1209" y="69"/>
                    </a:lnTo>
                    <a:lnTo>
                      <a:pt x="1209" y="64"/>
                    </a:lnTo>
                    <a:lnTo>
                      <a:pt x="1215" y="64"/>
                    </a:lnTo>
                    <a:lnTo>
                      <a:pt x="1215" y="58"/>
                    </a:lnTo>
                    <a:lnTo>
                      <a:pt x="1220" y="58"/>
                    </a:lnTo>
                    <a:lnTo>
                      <a:pt x="1220" y="52"/>
                    </a:lnTo>
                    <a:lnTo>
                      <a:pt x="1226" y="52"/>
                    </a:lnTo>
                    <a:lnTo>
                      <a:pt x="1226" y="46"/>
                    </a:lnTo>
                    <a:lnTo>
                      <a:pt x="1232" y="46"/>
                    </a:lnTo>
                    <a:lnTo>
                      <a:pt x="1238" y="46"/>
                    </a:lnTo>
                    <a:lnTo>
                      <a:pt x="1238" y="41"/>
                    </a:lnTo>
                    <a:lnTo>
                      <a:pt x="1238" y="35"/>
                    </a:lnTo>
                    <a:lnTo>
                      <a:pt x="1243" y="35"/>
                    </a:lnTo>
                    <a:lnTo>
                      <a:pt x="1243" y="29"/>
                    </a:lnTo>
                    <a:lnTo>
                      <a:pt x="1243" y="23"/>
                    </a:lnTo>
                    <a:lnTo>
                      <a:pt x="1249" y="23"/>
                    </a:lnTo>
                    <a:lnTo>
                      <a:pt x="1249" y="18"/>
                    </a:lnTo>
                    <a:lnTo>
                      <a:pt x="1255" y="18"/>
                    </a:lnTo>
                    <a:lnTo>
                      <a:pt x="1255" y="12"/>
                    </a:lnTo>
                    <a:lnTo>
                      <a:pt x="1261" y="12"/>
                    </a:lnTo>
                    <a:lnTo>
                      <a:pt x="1261" y="6"/>
                    </a:lnTo>
                    <a:lnTo>
                      <a:pt x="1261" y="0"/>
                    </a:lnTo>
                    <a:lnTo>
                      <a:pt x="126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3" name="Freeform 705"/>
              <p:cNvSpPr>
                <a:spLocks/>
              </p:cNvSpPr>
              <p:nvPr/>
            </p:nvSpPr>
            <p:spPr bwMode="auto">
              <a:xfrm>
                <a:off x="3377" y="1236"/>
                <a:ext cx="1410" cy="1565"/>
              </a:xfrm>
              <a:custGeom>
                <a:avLst/>
                <a:gdLst>
                  <a:gd name="T0" fmla="*/ 1163 w 1410"/>
                  <a:gd name="T1" fmla="*/ 0 h 1565"/>
                  <a:gd name="T2" fmla="*/ 1237 w 1410"/>
                  <a:gd name="T3" fmla="*/ 35 h 1565"/>
                  <a:gd name="T4" fmla="*/ 1283 w 1410"/>
                  <a:gd name="T5" fmla="*/ 46 h 1565"/>
                  <a:gd name="T6" fmla="*/ 1301 w 1410"/>
                  <a:gd name="T7" fmla="*/ 46 h 1565"/>
                  <a:gd name="T8" fmla="*/ 1335 w 1410"/>
                  <a:gd name="T9" fmla="*/ 29 h 1565"/>
                  <a:gd name="T10" fmla="*/ 1381 w 1410"/>
                  <a:gd name="T11" fmla="*/ 75 h 1565"/>
                  <a:gd name="T12" fmla="*/ 1347 w 1410"/>
                  <a:gd name="T13" fmla="*/ 138 h 1565"/>
                  <a:gd name="T14" fmla="*/ 1306 w 1410"/>
                  <a:gd name="T15" fmla="*/ 196 h 1565"/>
                  <a:gd name="T16" fmla="*/ 1329 w 1410"/>
                  <a:gd name="T17" fmla="*/ 248 h 1565"/>
                  <a:gd name="T18" fmla="*/ 1387 w 1410"/>
                  <a:gd name="T19" fmla="*/ 276 h 1565"/>
                  <a:gd name="T20" fmla="*/ 1393 w 1410"/>
                  <a:gd name="T21" fmla="*/ 322 h 1565"/>
                  <a:gd name="T22" fmla="*/ 1352 w 1410"/>
                  <a:gd name="T23" fmla="*/ 357 h 1565"/>
                  <a:gd name="T24" fmla="*/ 1301 w 1410"/>
                  <a:gd name="T25" fmla="*/ 380 h 1565"/>
                  <a:gd name="T26" fmla="*/ 1295 w 1410"/>
                  <a:gd name="T27" fmla="*/ 426 h 1565"/>
                  <a:gd name="T28" fmla="*/ 1301 w 1410"/>
                  <a:gd name="T29" fmla="*/ 489 h 1565"/>
                  <a:gd name="T30" fmla="*/ 1324 w 1410"/>
                  <a:gd name="T31" fmla="*/ 535 h 1565"/>
                  <a:gd name="T32" fmla="*/ 1283 w 1410"/>
                  <a:gd name="T33" fmla="*/ 576 h 1565"/>
                  <a:gd name="T34" fmla="*/ 1243 w 1410"/>
                  <a:gd name="T35" fmla="*/ 593 h 1565"/>
                  <a:gd name="T36" fmla="*/ 1220 w 1410"/>
                  <a:gd name="T37" fmla="*/ 627 h 1565"/>
                  <a:gd name="T38" fmla="*/ 1186 w 1410"/>
                  <a:gd name="T39" fmla="*/ 656 h 1565"/>
                  <a:gd name="T40" fmla="*/ 1157 w 1410"/>
                  <a:gd name="T41" fmla="*/ 702 h 1565"/>
                  <a:gd name="T42" fmla="*/ 1186 w 1410"/>
                  <a:gd name="T43" fmla="*/ 771 h 1565"/>
                  <a:gd name="T44" fmla="*/ 1191 w 1410"/>
                  <a:gd name="T45" fmla="*/ 840 h 1565"/>
                  <a:gd name="T46" fmla="*/ 1168 w 1410"/>
                  <a:gd name="T47" fmla="*/ 852 h 1565"/>
                  <a:gd name="T48" fmla="*/ 1134 w 1410"/>
                  <a:gd name="T49" fmla="*/ 875 h 1565"/>
                  <a:gd name="T50" fmla="*/ 1082 w 1410"/>
                  <a:gd name="T51" fmla="*/ 875 h 1565"/>
                  <a:gd name="T52" fmla="*/ 1047 w 1410"/>
                  <a:gd name="T53" fmla="*/ 915 h 1565"/>
                  <a:gd name="T54" fmla="*/ 1030 w 1410"/>
                  <a:gd name="T55" fmla="*/ 978 h 1565"/>
                  <a:gd name="T56" fmla="*/ 1030 w 1410"/>
                  <a:gd name="T57" fmla="*/ 1036 h 1565"/>
                  <a:gd name="T58" fmla="*/ 1053 w 1410"/>
                  <a:gd name="T59" fmla="*/ 1105 h 1565"/>
                  <a:gd name="T60" fmla="*/ 1030 w 1410"/>
                  <a:gd name="T61" fmla="*/ 1134 h 1565"/>
                  <a:gd name="T62" fmla="*/ 978 w 1410"/>
                  <a:gd name="T63" fmla="*/ 1157 h 1565"/>
                  <a:gd name="T64" fmla="*/ 938 w 1410"/>
                  <a:gd name="T65" fmla="*/ 1203 h 1565"/>
                  <a:gd name="T66" fmla="*/ 892 w 1410"/>
                  <a:gd name="T67" fmla="*/ 1209 h 1565"/>
                  <a:gd name="T68" fmla="*/ 875 w 1410"/>
                  <a:gd name="T69" fmla="*/ 1272 h 1565"/>
                  <a:gd name="T70" fmla="*/ 863 w 1410"/>
                  <a:gd name="T71" fmla="*/ 1306 h 1565"/>
                  <a:gd name="T72" fmla="*/ 886 w 1410"/>
                  <a:gd name="T73" fmla="*/ 1341 h 1565"/>
                  <a:gd name="T74" fmla="*/ 875 w 1410"/>
                  <a:gd name="T75" fmla="*/ 1387 h 1565"/>
                  <a:gd name="T76" fmla="*/ 898 w 1410"/>
                  <a:gd name="T77" fmla="*/ 1427 h 1565"/>
                  <a:gd name="T78" fmla="*/ 886 w 1410"/>
                  <a:gd name="T79" fmla="*/ 1473 h 1565"/>
                  <a:gd name="T80" fmla="*/ 852 w 1410"/>
                  <a:gd name="T81" fmla="*/ 1508 h 1565"/>
                  <a:gd name="T82" fmla="*/ 806 w 1410"/>
                  <a:gd name="T83" fmla="*/ 1537 h 1565"/>
                  <a:gd name="T84" fmla="*/ 748 w 1410"/>
                  <a:gd name="T85" fmla="*/ 1548 h 1565"/>
                  <a:gd name="T86" fmla="*/ 696 w 1410"/>
                  <a:gd name="T87" fmla="*/ 1554 h 1565"/>
                  <a:gd name="T88" fmla="*/ 645 w 1410"/>
                  <a:gd name="T89" fmla="*/ 1554 h 1565"/>
                  <a:gd name="T90" fmla="*/ 599 w 1410"/>
                  <a:gd name="T91" fmla="*/ 1531 h 1565"/>
                  <a:gd name="T92" fmla="*/ 530 w 1410"/>
                  <a:gd name="T93" fmla="*/ 1525 h 1565"/>
                  <a:gd name="T94" fmla="*/ 449 w 1410"/>
                  <a:gd name="T95" fmla="*/ 1508 h 1565"/>
                  <a:gd name="T96" fmla="*/ 397 w 1410"/>
                  <a:gd name="T97" fmla="*/ 1496 h 1565"/>
                  <a:gd name="T98" fmla="*/ 374 w 1410"/>
                  <a:gd name="T99" fmla="*/ 1450 h 1565"/>
                  <a:gd name="T100" fmla="*/ 351 w 1410"/>
                  <a:gd name="T101" fmla="*/ 1387 h 1565"/>
                  <a:gd name="T102" fmla="*/ 311 w 1410"/>
                  <a:gd name="T103" fmla="*/ 1341 h 1565"/>
                  <a:gd name="T104" fmla="*/ 282 w 1410"/>
                  <a:gd name="T105" fmla="*/ 1335 h 1565"/>
                  <a:gd name="T106" fmla="*/ 253 w 1410"/>
                  <a:gd name="T107" fmla="*/ 1295 h 1565"/>
                  <a:gd name="T108" fmla="*/ 196 w 1410"/>
                  <a:gd name="T109" fmla="*/ 1301 h 1565"/>
                  <a:gd name="T110" fmla="*/ 155 w 1410"/>
                  <a:gd name="T111" fmla="*/ 1347 h 1565"/>
                  <a:gd name="T112" fmla="*/ 127 w 1410"/>
                  <a:gd name="T113" fmla="*/ 1399 h 1565"/>
                  <a:gd name="T114" fmla="*/ 109 w 1410"/>
                  <a:gd name="T115" fmla="*/ 1387 h 1565"/>
                  <a:gd name="T116" fmla="*/ 69 w 1410"/>
                  <a:gd name="T117" fmla="*/ 1399 h 1565"/>
                  <a:gd name="T118" fmla="*/ 12 w 1410"/>
                  <a:gd name="T119" fmla="*/ 1416 h 156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10" h="1565">
                    <a:moveTo>
                      <a:pt x="1093" y="40"/>
                    </a:moveTo>
                    <a:lnTo>
                      <a:pt x="1093" y="35"/>
                    </a:lnTo>
                    <a:lnTo>
                      <a:pt x="1099" y="35"/>
                    </a:lnTo>
                    <a:lnTo>
                      <a:pt x="1105" y="29"/>
                    </a:lnTo>
                    <a:lnTo>
                      <a:pt x="1111" y="29"/>
                    </a:lnTo>
                    <a:lnTo>
                      <a:pt x="1111" y="23"/>
                    </a:lnTo>
                    <a:lnTo>
                      <a:pt x="1117" y="23"/>
                    </a:lnTo>
                    <a:lnTo>
                      <a:pt x="1117" y="17"/>
                    </a:lnTo>
                    <a:lnTo>
                      <a:pt x="1122" y="17"/>
                    </a:lnTo>
                    <a:lnTo>
                      <a:pt x="1128" y="17"/>
                    </a:lnTo>
                    <a:lnTo>
                      <a:pt x="1128" y="12"/>
                    </a:lnTo>
                    <a:lnTo>
                      <a:pt x="1134" y="12"/>
                    </a:lnTo>
                    <a:lnTo>
                      <a:pt x="1140" y="6"/>
                    </a:lnTo>
                    <a:lnTo>
                      <a:pt x="1145" y="6"/>
                    </a:lnTo>
                    <a:lnTo>
                      <a:pt x="1151" y="6"/>
                    </a:lnTo>
                    <a:lnTo>
                      <a:pt x="1157" y="0"/>
                    </a:lnTo>
                    <a:lnTo>
                      <a:pt x="1163" y="0"/>
                    </a:lnTo>
                    <a:lnTo>
                      <a:pt x="1168" y="0"/>
                    </a:lnTo>
                    <a:lnTo>
                      <a:pt x="1174" y="0"/>
                    </a:lnTo>
                    <a:lnTo>
                      <a:pt x="1180" y="0"/>
                    </a:lnTo>
                    <a:lnTo>
                      <a:pt x="1186" y="0"/>
                    </a:lnTo>
                    <a:lnTo>
                      <a:pt x="1191" y="0"/>
                    </a:lnTo>
                    <a:lnTo>
                      <a:pt x="1197" y="0"/>
                    </a:lnTo>
                    <a:lnTo>
                      <a:pt x="1203" y="0"/>
                    </a:lnTo>
                    <a:lnTo>
                      <a:pt x="1209" y="0"/>
                    </a:lnTo>
                    <a:lnTo>
                      <a:pt x="1214" y="6"/>
                    </a:lnTo>
                    <a:lnTo>
                      <a:pt x="1220" y="6"/>
                    </a:lnTo>
                    <a:lnTo>
                      <a:pt x="1220" y="12"/>
                    </a:lnTo>
                    <a:lnTo>
                      <a:pt x="1226" y="12"/>
                    </a:lnTo>
                    <a:lnTo>
                      <a:pt x="1232" y="17"/>
                    </a:lnTo>
                    <a:lnTo>
                      <a:pt x="1232" y="23"/>
                    </a:lnTo>
                    <a:lnTo>
                      <a:pt x="1232" y="29"/>
                    </a:lnTo>
                    <a:lnTo>
                      <a:pt x="1237" y="29"/>
                    </a:lnTo>
                    <a:lnTo>
                      <a:pt x="1237" y="35"/>
                    </a:lnTo>
                    <a:lnTo>
                      <a:pt x="1237" y="40"/>
                    </a:lnTo>
                    <a:lnTo>
                      <a:pt x="1243" y="40"/>
                    </a:lnTo>
                    <a:lnTo>
                      <a:pt x="1243" y="46"/>
                    </a:lnTo>
                    <a:lnTo>
                      <a:pt x="1243" y="52"/>
                    </a:lnTo>
                    <a:lnTo>
                      <a:pt x="1249" y="52"/>
                    </a:lnTo>
                    <a:lnTo>
                      <a:pt x="1243" y="52"/>
                    </a:lnTo>
                    <a:lnTo>
                      <a:pt x="1249" y="52"/>
                    </a:lnTo>
                    <a:lnTo>
                      <a:pt x="1255" y="52"/>
                    </a:lnTo>
                    <a:lnTo>
                      <a:pt x="1260" y="52"/>
                    </a:lnTo>
                    <a:lnTo>
                      <a:pt x="1266" y="46"/>
                    </a:lnTo>
                    <a:lnTo>
                      <a:pt x="1272" y="46"/>
                    </a:lnTo>
                    <a:lnTo>
                      <a:pt x="1278" y="46"/>
                    </a:lnTo>
                    <a:lnTo>
                      <a:pt x="1278" y="40"/>
                    </a:lnTo>
                    <a:lnTo>
                      <a:pt x="1283" y="46"/>
                    </a:lnTo>
                    <a:lnTo>
                      <a:pt x="1278" y="40"/>
                    </a:lnTo>
                    <a:lnTo>
                      <a:pt x="1283" y="40"/>
                    </a:lnTo>
                    <a:lnTo>
                      <a:pt x="1283" y="46"/>
                    </a:lnTo>
                    <a:lnTo>
                      <a:pt x="1283" y="40"/>
                    </a:lnTo>
                    <a:lnTo>
                      <a:pt x="1283" y="46"/>
                    </a:lnTo>
                    <a:lnTo>
                      <a:pt x="1289" y="46"/>
                    </a:lnTo>
                    <a:lnTo>
                      <a:pt x="1289" y="52"/>
                    </a:lnTo>
                    <a:lnTo>
                      <a:pt x="1295" y="52"/>
                    </a:lnTo>
                    <a:lnTo>
                      <a:pt x="1295" y="58"/>
                    </a:lnTo>
                    <a:lnTo>
                      <a:pt x="1301" y="58"/>
                    </a:lnTo>
                    <a:lnTo>
                      <a:pt x="1301" y="63"/>
                    </a:lnTo>
                    <a:lnTo>
                      <a:pt x="1306" y="63"/>
                    </a:lnTo>
                    <a:lnTo>
                      <a:pt x="1306" y="58"/>
                    </a:lnTo>
                    <a:lnTo>
                      <a:pt x="1301" y="58"/>
                    </a:lnTo>
                    <a:lnTo>
                      <a:pt x="1301" y="52"/>
                    </a:lnTo>
                    <a:lnTo>
                      <a:pt x="1295" y="52"/>
                    </a:lnTo>
                    <a:lnTo>
                      <a:pt x="1295" y="46"/>
                    </a:lnTo>
                    <a:lnTo>
                      <a:pt x="1295" y="40"/>
                    </a:lnTo>
                    <a:lnTo>
                      <a:pt x="1301" y="40"/>
                    </a:lnTo>
                    <a:lnTo>
                      <a:pt x="1301" y="46"/>
                    </a:lnTo>
                    <a:lnTo>
                      <a:pt x="1306" y="52"/>
                    </a:lnTo>
                    <a:lnTo>
                      <a:pt x="1306" y="46"/>
                    </a:lnTo>
                    <a:lnTo>
                      <a:pt x="1306" y="40"/>
                    </a:lnTo>
                    <a:lnTo>
                      <a:pt x="1306" y="35"/>
                    </a:lnTo>
                    <a:lnTo>
                      <a:pt x="1312" y="29"/>
                    </a:lnTo>
                    <a:lnTo>
                      <a:pt x="1312" y="23"/>
                    </a:lnTo>
                    <a:lnTo>
                      <a:pt x="1312" y="17"/>
                    </a:lnTo>
                    <a:lnTo>
                      <a:pt x="1306" y="17"/>
                    </a:lnTo>
                    <a:lnTo>
                      <a:pt x="1312" y="17"/>
                    </a:lnTo>
                    <a:lnTo>
                      <a:pt x="1312" y="12"/>
                    </a:lnTo>
                    <a:lnTo>
                      <a:pt x="1312" y="17"/>
                    </a:lnTo>
                    <a:lnTo>
                      <a:pt x="1318" y="17"/>
                    </a:lnTo>
                    <a:lnTo>
                      <a:pt x="1318" y="23"/>
                    </a:lnTo>
                    <a:lnTo>
                      <a:pt x="1324" y="23"/>
                    </a:lnTo>
                    <a:lnTo>
                      <a:pt x="1324" y="29"/>
                    </a:lnTo>
                    <a:lnTo>
                      <a:pt x="1329" y="29"/>
                    </a:lnTo>
                    <a:lnTo>
                      <a:pt x="1335" y="29"/>
                    </a:lnTo>
                    <a:lnTo>
                      <a:pt x="1341" y="35"/>
                    </a:lnTo>
                    <a:lnTo>
                      <a:pt x="1347" y="35"/>
                    </a:lnTo>
                    <a:lnTo>
                      <a:pt x="1347" y="40"/>
                    </a:lnTo>
                    <a:lnTo>
                      <a:pt x="1347" y="46"/>
                    </a:lnTo>
                    <a:lnTo>
                      <a:pt x="1352" y="46"/>
                    </a:lnTo>
                    <a:lnTo>
                      <a:pt x="1352" y="52"/>
                    </a:lnTo>
                    <a:lnTo>
                      <a:pt x="1358" y="52"/>
                    </a:lnTo>
                    <a:lnTo>
                      <a:pt x="1364" y="52"/>
                    </a:lnTo>
                    <a:lnTo>
                      <a:pt x="1364" y="58"/>
                    </a:lnTo>
                    <a:lnTo>
                      <a:pt x="1370" y="58"/>
                    </a:lnTo>
                    <a:lnTo>
                      <a:pt x="1364" y="58"/>
                    </a:lnTo>
                    <a:lnTo>
                      <a:pt x="1364" y="63"/>
                    </a:lnTo>
                    <a:lnTo>
                      <a:pt x="1370" y="63"/>
                    </a:lnTo>
                    <a:lnTo>
                      <a:pt x="1370" y="69"/>
                    </a:lnTo>
                    <a:lnTo>
                      <a:pt x="1375" y="69"/>
                    </a:lnTo>
                    <a:lnTo>
                      <a:pt x="1375" y="75"/>
                    </a:lnTo>
                    <a:lnTo>
                      <a:pt x="1381" y="75"/>
                    </a:lnTo>
                    <a:lnTo>
                      <a:pt x="1381" y="81"/>
                    </a:lnTo>
                    <a:lnTo>
                      <a:pt x="1381" y="86"/>
                    </a:lnTo>
                    <a:lnTo>
                      <a:pt x="1387" y="86"/>
                    </a:lnTo>
                    <a:lnTo>
                      <a:pt x="1387" y="92"/>
                    </a:lnTo>
                    <a:lnTo>
                      <a:pt x="1387" y="98"/>
                    </a:lnTo>
                    <a:lnTo>
                      <a:pt x="1381" y="98"/>
                    </a:lnTo>
                    <a:lnTo>
                      <a:pt x="1375" y="98"/>
                    </a:lnTo>
                    <a:lnTo>
                      <a:pt x="1370" y="98"/>
                    </a:lnTo>
                    <a:lnTo>
                      <a:pt x="1370" y="104"/>
                    </a:lnTo>
                    <a:lnTo>
                      <a:pt x="1364" y="104"/>
                    </a:lnTo>
                    <a:lnTo>
                      <a:pt x="1358" y="109"/>
                    </a:lnTo>
                    <a:lnTo>
                      <a:pt x="1358" y="115"/>
                    </a:lnTo>
                    <a:lnTo>
                      <a:pt x="1358" y="121"/>
                    </a:lnTo>
                    <a:lnTo>
                      <a:pt x="1352" y="127"/>
                    </a:lnTo>
                    <a:lnTo>
                      <a:pt x="1352" y="132"/>
                    </a:lnTo>
                    <a:lnTo>
                      <a:pt x="1347" y="132"/>
                    </a:lnTo>
                    <a:lnTo>
                      <a:pt x="1347" y="138"/>
                    </a:lnTo>
                    <a:lnTo>
                      <a:pt x="1341" y="138"/>
                    </a:lnTo>
                    <a:lnTo>
                      <a:pt x="1335" y="138"/>
                    </a:lnTo>
                    <a:lnTo>
                      <a:pt x="1335" y="144"/>
                    </a:lnTo>
                    <a:lnTo>
                      <a:pt x="1329" y="144"/>
                    </a:lnTo>
                    <a:lnTo>
                      <a:pt x="1329" y="150"/>
                    </a:lnTo>
                    <a:lnTo>
                      <a:pt x="1335" y="155"/>
                    </a:lnTo>
                    <a:lnTo>
                      <a:pt x="1329" y="155"/>
                    </a:lnTo>
                    <a:lnTo>
                      <a:pt x="1324" y="155"/>
                    </a:lnTo>
                    <a:lnTo>
                      <a:pt x="1324" y="161"/>
                    </a:lnTo>
                    <a:lnTo>
                      <a:pt x="1318" y="161"/>
                    </a:lnTo>
                    <a:lnTo>
                      <a:pt x="1318" y="167"/>
                    </a:lnTo>
                    <a:lnTo>
                      <a:pt x="1318" y="173"/>
                    </a:lnTo>
                    <a:lnTo>
                      <a:pt x="1312" y="178"/>
                    </a:lnTo>
                    <a:lnTo>
                      <a:pt x="1306" y="178"/>
                    </a:lnTo>
                    <a:lnTo>
                      <a:pt x="1306" y="184"/>
                    </a:lnTo>
                    <a:lnTo>
                      <a:pt x="1306" y="190"/>
                    </a:lnTo>
                    <a:lnTo>
                      <a:pt x="1306" y="196"/>
                    </a:lnTo>
                    <a:lnTo>
                      <a:pt x="1306" y="201"/>
                    </a:lnTo>
                    <a:lnTo>
                      <a:pt x="1306" y="207"/>
                    </a:lnTo>
                    <a:lnTo>
                      <a:pt x="1312" y="207"/>
                    </a:lnTo>
                    <a:lnTo>
                      <a:pt x="1318" y="207"/>
                    </a:lnTo>
                    <a:lnTo>
                      <a:pt x="1324" y="207"/>
                    </a:lnTo>
                    <a:lnTo>
                      <a:pt x="1324" y="213"/>
                    </a:lnTo>
                    <a:lnTo>
                      <a:pt x="1318" y="213"/>
                    </a:lnTo>
                    <a:lnTo>
                      <a:pt x="1318" y="219"/>
                    </a:lnTo>
                    <a:lnTo>
                      <a:pt x="1312" y="219"/>
                    </a:lnTo>
                    <a:lnTo>
                      <a:pt x="1312" y="225"/>
                    </a:lnTo>
                    <a:lnTo>
                      <a:pt x="1312" y="230"/>
                    </a:lnTo>
                    <a:lnTo>
                      <a:pt x="1318" y="230"/>
                    </a:lnTo>
                    <a:lnTo>
                      <a:pt x="1318" y="236"/>
                    </a:lnTo>
                    <a:lnTo>
                      <a:pt x="1324" y="236"/>
                    </a:lnTo>
                    <a:lnTo>
                      <a:pt x="1329" y="236"/>
                    </a:lnTo>
                    <a:lnTo>
                      <a:pt x="1329" y="242"/>
                    </a:lnTo>
                    <a:lnTo>
                      <a:pt x="1329" y="248"/>
                    </a:lnTo>
                    <a:lnTo>
                      <a:pt x="1335" y="248"/>
                    </a:lnTo>
                    <a:lnTo>
                      <a:pt x="1341" y="248"/>
                    </a:lnTo>
                    <a:lnTo>
                      <a:pt x="1347" y="248"/>
                    </a:lnTo>
                    <a:lnTo>
                      <a:pt x="1352" y="248"/>
                    </a:lnTo>
                    <a:lnTo>
                      <a:pt x="1358" y="248"/>
                    </a:lnTo>
                    <a:lnTo>
                      <a:pt x="1364" y="248"/>
                    </a:lnTo>
                    <a:lnTo>
                      <a:pt x="1370" y="248"/>
                    </a:lnTo>
                    <a:lnTo>
                      <a:pt x="1375" y="248"/>
                    </a:lnTo>
                    <a:lnTo>
                      <a:pt x="1370" y="248"/>
                    </a:lnTo>
                    <a:lnTo>
                      <a:pt x="1375" y="253"/>
                    </a:lnTo>
                    <a:lnTo>
                      <a:pt x="1381" y="253"/>
                    </a:lnTo>
                    <a:lnTo>
                      <a:pt x="1381" y="259"/>
                    </a:lnTo>
                    <a:lnTo>
                      <a:pt x="1387" y="259"/>
                    </a:lnTo>
                    <a:lnTo>
                      <a:pt x="1381" y="265"/>
                    </a:lnTo>
                    <a:lnTo>
                      <a:pt x="1381" y="271"/>
                    </a:lnTo>
                    <a:lnTo>
                      <a:pt x="1387" y="271"/>
                    </a:lnTo>
                    <a:lnTo>
                      <a:pt x="1387" y="276"/>
                    </a:lnTo>
                    <a:lnTo>
                      <a:pt x="1387" y="282"/>
                    </a:lnTo>
                    <a:lnTo>
                      <a:pt x="1387" y="288"/>
                    </a:lnTo>
                    <a:lnTo>
                      <a:pt x="1387" y="294"/>
                    </a:lnTo>
                    <a:lnTo>
                      <a:pt x="1387" y="288"/>
                    </a:lnTo>
                    <a:lnTo>
                      <a:pt x="1393" y="288"/>
                    </a:lnTo>
                    <a:lnTo>
                      <a:pt x="1393" y="294"/>
                    </a:lnTo>
                    <a:lnTo>
                      <a:pt x="1398" y="294"/>
                    </a:lnTo>
                    <a:lnTo>
                      <a:pt x="1398" y="299"/>
                    </a:lnTo>
                    <a:lnTo>
                      <a:pt x="1398" y="305"/>
                    </a:lnTo>
                    <a:lnTo>
                      <a:pt x="1404" y="305"/>
                    </a:lnTo>
                    <a:lnTo>
                      <a:pt x="1410" y="305"/>
                    </a:lnTo>
                    <a:lnTo>
                      <a:pt x="1410" y="311"/>
                    </a:lnTo>
                    <a:lnTo>
                      <a:pt x="1404" y="311"/>
                    </a:lnTo>
                    <a:lnTo>
                      <a:pt x="1398" y="311"/>
                    </a:lnTo>
                    <a:lnTo>
                      <a:pt x="1398" y="317"/>
                    </a:lnTo>
                    <a:lnTo>
                      <a:pt x="1393" y="317"/>
                    </a:lnTo>
                    <a:lnTo>
                      <a:pt x="1393" y="322"/>
                    </a:lnTo>
                    <a:lnTo>
                      <a:pt x="1387" y="322"/>
                    </a:lnTo>
                    <a:lnTo>
                      <a:pt x="1387" y="328"/>
                    </a:lnTo>
                    <a:lnTo>
                      <a:pt x="1387" y="334"/>
                    </a:lnTo>
                    <a:lnTo>
                      <a:pt x="1387" y="340"/>
                    </a:lnTo>
                    <a:lnTo>
                      <a:pt x="1393" y="340"/>
                    </a:lnTo>
                    <a:lnTo>
                      <a:pt x="1387" y="340"/>
                    </a:lnTo>
                    <a:lnTo>
                      <a:pt x="1387" y="345"/>
                    </a:lnTo>
                    <a:lnTo>
                      <a:pt x="1381" y="345"/>
                    </a:lnTo>
                    <a:lnTo>
                      <a:pt x="1375" y="345"/>
                    </a:lnTo>
                    <a:lnTo>
                      <a:pt x="1370" y="345"/>
                    </a:lnTo>
                    <a:lnTo>
                      <a:pt x="1370" y="340"/>
                    </a:lnTo>
                    <a:lnTo>
                      <a:pt x="1364" y="340"/>
                    </a:lnTo>
                    <a:lnTo>
                      <a:pt x="1358" y="340"/>
                    </a:lnTo>
                    <a:lnTo>
                      <a:pt x="1358" y="345"/>
                    </a:lnTo>
                    <a:lnTo>
                      <a:pt x="1358" y="351"/>
                    </a:lnTo>
                    <a:lnTo>
                      <a:pt x="1352" y="351"/>
                    </a:lnTo>
                    <a:lnTo>
                      <a:pt x="1352" y="357"/>
                    </a:lnTo>
                    <a:lnTo>
                      <a:pt x="1347" y="357"/>
                    </a:lnTo>
                    <a:lnTo>
                      <a:pt x="1347" y="363"/>
                    </a:lnTo>
                    <a:lnTo>
                      <a:pt x="1347" y="357"/>
                    </a:lnTo>
                    <a:lnTo>
                      <a:pt x="1347" y="363"/>
                    </a:lnTo>
                    <a:lnTo>
                      <a:pt x="1341" y="363"/>
                    </a:lnTo>
                    <a:lnTo>
                      <a:pt x="1335" y="357"/>
                    </a:lnTo>
                    <a:lnTo>
                      <a:pt x="1335" y="363"/>
                    </a:lnTo>
                    <a:lnTo>
                      <a:pt x="1329" y="363"/>
                    </a:lnTo>
                    <a:lnTo>
                      <a:pt x="1329" y="368"/>
                    </a:lnTo>
                    <a:lnTo>
                      <a:pt x="1324" y="368"/>
                    </a:lnTo>
                    <a:lnTo>
                      <a:pt x="1318" y="368"/>
                    </a:lnTo>
                    <a:lnTo>
                      <a:pt x="1318" y="374"/>
                    </a:lnTo>
                    <a:lnTo>
                      <a:pt x="1318" y="380"/>
                    </a:lnTo>
                    <a:lnTo>
                      <a:pt x="1312" y="380"/>
                    </a:lnTo>
                    <a:lnTo>
                      <a:pt x="1312" y="374"/>
                    </a:lnTo>
                    <a:lnTo>
                      <a:pt x="1306" y="380"/>
                    </a:lnTo>
                    <a:lnTo>
                      <a:pt x="1301" y="380"/>
                    </a:lnTo>
                    <a:lnTo>
                      <a:pt x="1301" y="386"/>
                    </a:lnTo>
                    <a:lnTo>
                      <a:pt x="1301" y="391"/>
                    </a:lnTo>
                    <a:lnTo>
                      <a:pt x="1301" y="397"/>
                    </a:lnTo>
                    <a:lnTo>
                      <a:pt x="1301" y="391"/>
                    </a:lnTo>
                    <a:lnTo>
                      <a:pt x="1306" y="391"/>
                    </a:lnTo>
                    <a:lnTo>
                      <a:pt x="1306" y="397"/>
                    </a:lnTo>
                    <a:lnTo>
                      <a:pt x="1312" y="397"/>
                    </a:lnTo>
                    <a:lnTo>
                      <a:pt x="1312" y="403"/>
                    </a:lnTo>
                    <a:lnTo>
                      <a:pt x="1312" y="409"/>
                    </a:lnTo>
                    <a:lnTo>
                      <a:pt x="1312" y="414"/>
                    </a:lnTo>
                    <a:lnTo>
                      <a:pt x="1306" y="414"/>
                    </a:lnTo>
                    <a:lnTo>
                      <a:pt x="1306" y="409"/>
                    </a:lnTo>
                    <a:lnTo>
                      <a:pt x="1301" y="409"/>
                    </a:lnTo>
                    <a:lnTo>
                      <a:pt x="1301" y="414"/>
                    </a:lnTo>
                    <a:lnTo>
                      <a:pt x="1295" y="414"/>
                    </a:lnTo>
                    <a:lnTo>
                      <a:pt x="1295" y="420"/>
                    </a:lnTo>
                    <a:lnTo>
                      <a:pt x="1295" y="426"/>
                    </a:lnTo>
                    <a:lnTo>
                      <a:pt x="1301" y="432"/>
                    </a:lnTo>
                    <a:lnTo>
                      <a:pt x="1301" y="437"/>
                    </a:lnTo>
                    <a:lnTo>
                      <a:pt x="1301" y="443"/>
                    </a:lnTo>
                    <a:lnTo>
                      <a:pt x="1306" y="443"/>
                    </a:lnTo>
                    <a:lnTo>
                      <a:pt x="1306" y="449"/>
                    </a:lnTo>
                    <a:lnTo>
                      <a:pt x="1312" y="449"/>
                    </a:lnTo>
                    <a:lnTo>
                      <a:pt x="1312" y="455"/>
                    </a:lnTo>
                    <a:lnTo>
                      <a:pt x="1312" y="460"/>
                    </a:lnTo>
                    <a:lnTo>
                      <a:pt x="1306" y="460"/>
                    </a:lnTo>
                    <a:lnTo>
                      <a:pt x="1306" y="466"/>
                    </a:lnTo>
                    <a:lnTo>
                      <a:pt x="1306" y="472"/>
                    </a:lnTo>
                    <a:lnTo>
                      <a:pt x="1301" y="472"/>
                    </a:lnTo>
                    <a:lnTo>
                      <a:pt x="1301" y="478"/>
                    </a:lnTo>
                    <a:lnTo>
                      <a:pt x="1295" y="478"/>
                    </a:lnTo>
                    <a:lnTo>
                      <a:pt x="1301" y="478"/>
                    </a:lnTo>
                    <a:lnTo>
                      <a:pt x="1301" y="483"/>
                    </a:lnTo>
                    <a:lnTo>
                      <a:pt x="1301" y="489"/>
                    </a:lnTo>
                    <a:lnTo>
                      <a:pt x="1301" y="495"/>
                    </a:lnTo>
                    <a:lnTo>
                      <a:pt x="1306" y="495"/>
                    </a:lnTo>
                    <a:lnTo>
                      <a:pt x="1301" y="495"/>
                    </a:lnTo>
                    <a:lnTo>
                      <a:pt x="1306" y="495"/>
                    </a:lnTo>
                    <a:lnTo>
                      <a:pt x="1306" y="501"/>
                    </a:lnTo>
                    <a:lnTo>
                      <a:pt x="1312" y="501"/>
                    </a:lnTo>
                    <a:lnTo>
                      <a:pt x="1312" y="507"/>
                    </a:lnTo>
                    <a:lnTo>
                      <a:pt x="1318" y="507"/>
                    </a:lnTo>
                    <a:lnTo>
                      <a:pt x="1324" y="507"/>
                    </a:lnTo>
                    <a:lnTo>
                      <a:pt x="1324" y="512"/>
                    </a:lnTo>
                    <a:lnTo>
                      <a:pt x="1324" y="518"/>
                    </a:lnTo>
                    <a:lnTo>
                      <a:pt x="1324" y="524"/>
                    </a:lnTo>
                    <a:lnTo>
                      <a:pt x="1318" y="530"/>
                    </a:lnTo>
                    <a:lnTo>
                      <a:pt x="1324" y="530"/>
                    </a:lnTo>
                    <a:lnTo>
                      <a:pt x="1324" y="535"/>
                    </a:lnTo>
                    <a:lnTo>
                      <a:pt x="1329" y="535"/>
                    </a:lnTo>
                    <a:lnTo>
                      <a:pt x="1324" y="535"/>
                    </a:lnTo>
                    <a:lnTo>
                      <a:pt x="1324" y="541"/>
                    </a:lnTo>
                    <a:lnTo>
                      <a:pt x="1324" y="547"/>
                    </a:lnTo>
                    <a:lnTo>
                      <a:pt x="1318" y="541"/>
                    </a:lnTo>
                    <a:lnTo>
                      <a:pt x="1312" y="541"/>
                    </a:lnTo>
                    <a:lnTo>
                      <a:pt x="1306" y="541"/>
                    </a:lnTo>
                    <a:lnTo>
                      <a:pt x="1306" y="547"/>
                    </a:lnTo>
                    <a:lnTo>
                      <a:pt x="1301" y="547"/>
                    </a:lnTo>
                    <a:lnTo>
                      <a:pt x="1301" y="553"/>
                    </a:lnTo>
                    <a:lnTo>
                      <a:pt x="1301" y="558"/>
                    </a:lnTo>
                    <a:lnTo>
                      <a:pt x="1295" y="558"/>
                    </a:lnTo>
                    <a:lnTo>
                      <a:pt x="1295" y="564"/>
                    </a:lnTo>
                    <a:lnTo>
                      <a:pt x="1289" y="564"/>
                    </a:lnTo>
                    <a:lnTo>
                      <a:pt x="1289" y="570"/>
                    </a:lnTo>
                    <a:lnTo>
                      <a:pt x="1283" y="570"/>
                    </a:lnTo>
                    <a:lnTo>
                      <a:pt x="1283" y="576"/>
                    </a:lnTo>
                    <a:lnTo>
                      <a:pt x="1278" y="576"/>
                    </a:lnTo>
                    <a:lnTo>
                      <a:pt x="1283" y="576"/>
                    </a:lnTo>
                    <a:lnTo>
                      <a:pt x="1283" y="581"/>
                    </a:lnTo>
                    <a:lnTo>
                      <a:pt x="1289" y="581"/>
                    </a:lnTo>
                    <a:lnTo>
                      <a:pt x="1283" y="587"/>
                    </a:lnTo>
                    <a:lnTo>
                      <a:pt x="1278" y="587"/>
                    </a:lnTo>
                    <a:lnTo>
                      <a:pt x="1272" y="587"/>
                    </a:lnTo>
                    <a:lnTo>
                      <a:pt x="1266" y="587"/>
                    </a:lnTo>
                    <a:lnTo>
                      <a:pt x="1260" y="587"/>
                    </a:lnTo>
                    <a:lnTo>
                      <a:pt x="1260" y="581"/>
                    </a:lnTo>
                    <a:lnTo>
                      <a:pt x="1260" y="576"/>
                    </a:lnTo>
                    <a:lnTo>
                      <a:pt x="1255" y="576"/>
                    </a:lnTo>
                    <a:lnTo>
                      <a:pt x="1249" y="576"/>
                    </a:lnTo>
                    <a:lnTo>
                      <a:pt x="1243" y="576"/>
                    </a:lnTo>
                    <a:lnTo>
                      <a:pt x="1243" y="581"/>
                    </a:lnTo>
                    <a:lnTo>
                      <a:pt x="1243" y="587"/>
                    </a:lnTo>
                    <a:lnTo>
                      <a:pt x="1243" y="593"/>
                    </a:lnTo>
                    <a:lnTo>
                      <a:pt x="1237" y="593"/>
                    </a:lnTo>
                    <a:lnTo>
                      <a:pt x="1243" y="593"/>
                    </a:lnTo>
                    <a:lnTo>
                      <a:pt x="1237" y="593"/>
                    </a:lnTo>
                    <a:lnTo>
                      <a:pt x="1237" y="599"/>
                    </a:lnTo>
                    <a:lnTo>
                      <a:pt x="1232" y="593"/>
                    </a:lnTo>
                    <a:lnTo>
                      <a:pt x="1232" y="599"/>
                    </a:lnTo>
                    <a:lnTo>
                      <a:pt x="1226" y="599"/>
                    </a:lnTo>
                    <a:lnTo>
                      <a:pt x="1226" y="604"/>
                    </a:lnTo>
                    <a:lnTo>
                      <a:pt x="1220" y="604"/>
                    </a:lnTo>
                    <a:lnTo>
                      <a:pt x="1214" y="604"/>
                    </a:lnTo>
                    <a:lnTo>
                      <a:pt x="1209" y="604"/>
                    </a:lnTo>
                    <a:lnTo>
                      <a:pt x="1203" y="604"/>
                    </a:lnTo>
                    <a:lnTo>
                      <a:pt x="1203" y="610"/>
                    </a:lnTo>
                    <a:lnTo>
                      <a:pt x="1203" y="616"/>
                    </a:lnTo>
                    <a:lnTo>
                      <a:pt x="1209" y="616"/>
                    </a:lnTo>
                    <a:lnTo>
                      <a:pt x="1209" y="622"/>
                    </a:lnTo>
                    <a:lnTo>
                      <a:pt x="1214" y="622"/>
                    </a:lnTo>
                    <a:lnTo>
                      <a:pt x="1214" y="627"/>
                    </a:lnTo>
                    <a:lnTo>
                      <a:pt x="1220" y="627"/>
                    </a:lnTo>
                    <a:lnTo>
                      <a:pt x="1220" y="633"/>
                    </a:lnTo>
                    <a:lnTo>
                      <a:pt x="1220" y="639"/>
                    </a:lnTo>
                    <a:lnTo>
                      <a:pt x="1220" y="645"/>
                    </a:lnTo>
                    <a:lnTo>
                      <a:pt x="1220" y="650"/>
                    </a:lnTo>
                    <a:lnTo>
                      <a:pt x="1214" y="650"/>
                    </a:lnTo>
                    <a:lnTo>
                      <a:pt x="1209" y="650"/>
                    </a:lnTo>
                    <a:lnTo>
                      <a:pt x="1203" y="650"/>
                    </a:lnTo>
                    <a:lnTo>
                      <a:pt x="1203" y="645"/>
                    </a:lnTo>
                    <a:lnTo>
                      <a:pt x="1203" y="639"/>
                    </a:lnTo>
                    <a:lnTo>
                      <a:pt x="1197" y="639"/>
                    </a:lnTo>
                    <a:lnTo>
                      <a:pt x="1197" y="645"/>
                    </a:lnTo>
                    <a:lnTo>
                      <a:pt x="1191" y="645"/>
                    </a:lnTo>
                    <a:lnTo>
                      <a:pt x="1191" y="650"/>
                    </a:lnTo>
                    <a:lnTo>
                      <a:pt x="1197" y="650"/>
                    </a:lnTo>
                    <a:lnTo>
                      <a:pt x="1197" y="656"/>
                    </a:lnTo>
                    <a:lnTo>
                      <a:pt x="1191" y="656"/>
                    </a:lnTo>
                    <a:lnTo>
                      <a:pt x="1186" y="656"/>
                    </a:lnTo>
                    <a:lnTo>
                      <a:pt x="1180" y="656"/>
                    </a:lnTo>
                    <a:lnTo>
                      <a:pt x="1180" y="650"/>
                    </a:lnTo>
                    <a:lnTo>
                      <a:pt x="1180" y="656"/>
                    </a:lnTo>
                    <a:lnTo>
                      <a:pt x="1174" y="656"/>
                    </a:lnTo>
                    <a:lnTo>
                      <a:pt x="1168" y="656"/>
                    </a:lnTo>
                    <a:lnTo>
                      <a:pt x="1163" y="662"/>
                    </a:lnTo>
                    <a:lnTo>
                      <a:pt x="1163" y="668"/>
                    </a:lnTo>
                    <a:lnTo>
                      <a:pt x="1168" y="668"/>
                    </a:lnTo>
                    <a:lnTo>
                      <a:pt x="1163" y="673"/>
                    </a:lnTo>
                    <a:lnTo>
                      <a:pt x="1168" y="679"/>
                    </a:lnTo>
                    <a:lnTo>
                      <a:pt x="1163" y="685"/>
                    </a:lnTo>
                    <a:lnTo>
                      <a:pt x="1163" y="691"/>
                    </a:lnTo>
                    <a:lnTo>
                      <a:pt x="1157" y="691"/>
                    </a:lnTo>
                    <a:lnTo>
                      <a:pt x="1157" y="696"/>
                    </a:lnTo>
                    <a:lnTo>
                      <a:pt x="1151" y="696"/>
                    </a:lnTo>
                    <a:lnTo>
                      <a:pt x="1151" y="702"/>
                    </a:lnTo>
                    <a:lnTo>
                      <a:pt x="1157" y="702"/>
                    </a:lnTo>
                    <a:lnTo>
                      <a:pt x="1157" y="708"/>
                    </a:lnTo>
                    <a:lnTo>
                      <a:pt x="1163" y="708"/>
                    </a:lnTo>
                    <a:lnTo>
                      <a:pt x="1163" y="714"/>
                    </a:lnTo>
                    <a:lnTo>
                      <a:pt x="1163" y="719"/>
                    </a:lnTo>
                    <a:lnTo>
                      <a:pt x="1163" y="725"/>
                    </a:lnTo>
                    <a:lnTo>
                      <a:pt x="1163" y="731"/>
                    </a:lnTo>
                    <a:lnTo>
                      <a:pt x="1168" y="737"/>
                    </a:lnTo>
                    <a:lnTo>
                      <a:pt x="1168" y="742"/>
                    </a:lnTo>
                    <a:lnTo>
                      <a:pt x="1163" y="742"/>
                    </a:lnTo>
                    <a:lnTo>
                      <a:pt x="1168" y="748"/>
                    </a:lnTo>
                    <a:lnTo>
                      <a:pt x="1168" y="754"/>
                    </a:lnTo>
                    <a:lnTo>
                      <a:pt x="1174" y="754"/>
                    </a:lnTo>
                    <a:lnTo>
                      <a:pt x="1174" y="760"/>
                    </a:lnTo>
                    <a:lnTo>
                      <a:pt x="1180" y="760"/>
                    </a:lnTo>
                    <a:lnTo>
                      <a:pt x="1180" y="765"/>
                    </a:lnTo>
                    <a:lnTo>
                      <a:pt x="1186" y="765"/>
                    </a:lnTo>
                    <a:lnTo>
                      <a:pt x="1186" y="771"/>
                    </a:lnTo>
                    <a:lnTo>
                      <a:pt x="1186" y="777"/>
                    </a:lnTo>
                    <a:lnTo>
                      <a:pt x="1191" y="777"/>
                    </a:lnTo>
                    <a:lnTo>
                      <a:pt x="1191" y="783"/>
                    </a:lnTo>
                    <a:lnTo>
                      <a:pt x="1197" y="783"/>
                    </a:lnTo>
                    <a:lnTo>
                      <a:pt x="1197" y="788"/>
                    </a:lnTo>
                    <a:lnTo>
                      <a:pt x="1197" y="794"/>
                    </a:lnTo>
                    <a:lnTo>
                      <a:pt x="1191" y="794"/>
                    </a:lnTo>
                    <a:lnTo>
                      <a:pt x="1191" y="800"/>
                    </a:lnTo>
                    <a:lnTo>
                      <a:pt x="1197" y="806"/>
                    </a:lnTo>
                    <a:lnTo>
                      <a:pt x="1197" y="812"/>
                    </a:lnTo>
                    <a:lnTo>
                      <a:pt x="1197" y="817"/>
                    </a:lnTo>
                    <a:lnTo>
                      <a:pt x="1197" y="823"/>
                    </a:lnTo>
                    <a:lnTo>
                      <a:pt x="1191" y="823"/>
                    </a:lnTo>
                    <a:lnTo>
                      <a:pt x="1197" y="823"/>
                    </a:lnTo>
                    <a:lnTo>
                      <a:pt x="1191" y="829"/>
                    </a:lnTo>
                    <a:lnTo>
                      <a:pt x="1191" y="835"/>
                    </a:lnTo>
                    <a:lnTo>
                      <a:pt x="1191" y="840"/>
                    </a:lnTo>
                    <a:lnTo>
                      <a:pt x="1191" y="846"/>
                    </a:lnTo>
                    <a:lnTo>
                      <a:pt x="1197" y="846"/>
                    </a:lnTo>
                    <a:lnTo>
                      <a:pt x="1191" y="846"/>
                    </a:lnTo>
                    <a:lnTo>
                      <a:pt x="1191" y="852"/>
                    </a:lnTo>
                    <a:lnTo>
                      <a:pt x="1197" y="852"/>
                    </a:lnTo>
                    <a:lnTo>
                      <a:pt x="1191" y="852"/>
                    </a:lnTo>
                    <a:lnTo>
                      <a:pt x="1191" y="858"/>
                    </a:lnTo>
                    <a:lnTo>
                      <a:pt x="1191" y="863"/>
                    </a:lnTo>
                    <a:lnTo>
                      <a:pt x="1186" y="863"/>
                    </a:lnTo>
                    <a:lnTo>
                      <a:pt x="1186" y="869"/>
                    </a:lnTo>
                    <a:lnTo>
                      <a:pt x="1186" y="863"/>
                    </a:lnTo>
                    <a:lnTo>
                      <a:pt x="1186" y="869"/>
                    </a:lnTo>
                    <a:lnTo>
                      <a:pt x="1180" y="869"/>
                    </a:lnTo>
                    <a:lnTo>
                      <a:pt x="1180" y="863"/>
                    </a:lnTo>
                    <a:lnTo>
                      <a:pt x="1174" y="858"/>
                    </a:lnTo>
                    <a:lnTo>
                      <a:pt x="1174" y="852"/>
                    </a:lnTo>
                    <a:lnTo>
                      <a:pt x="1168" y="852"/>
                    </a:lnTo>
                    <a:lnTo>
                      <a:pt x="1168" y="858"/>
                    </a:lnTo>
                    <a:lnTo>
                      <a:pt x="1168" y="863"/>
                    </a:lnTo>
                    <a:lnTo>
                      <a:pt x="1163" y="863"/>
                    </a:lnTo>
                    <a:lnTo>
                      <a:pt x="1163" y="858"/>
                    </a:lnTo>
                    <a:lnTo>
                      <a:pt x="1157" y="858"/>
                    </a:lnTo>
                    <a:lnTo>
                      <a:pt x="1157" y="852"/>
                    </a:lnTo>
                    <a:lnTo>
                      <a:pt x="1151" y="858"/>
                    </a:lnTo>
                    <a:lnTo>
                      <a:pt x="1145" y="858"/>
                    </a:lnTo>
                    <a:lnTo>
                      <a:pt x="1140" y="858"/>
                    </a:lnTo>
                    <a:lnTo>
                      <a:pt x="1145" y="858"/>
                    </a:lnTo>
                    <a:lnTo>
                      <a:pt x="1145" y="863"/>
                    </a:lnTo>
                    <a:lnTo>
                      <a:pt x="1140" y="863"/>
                    </a:lnTo>
                    <a:lnTo>
                      <a:pt x="1140" y="869"/>
                    </a:lnTo>
                    <a:lnTo>
                      <a:pt x="1145" y="869"/>
                    </a:lnTo>
                    <a:lnTo>
                      <a:pt x="1145" y="875"/>
                    </a:lnTo>
                    <a:lnTo>
                      <a:pt x="1140" y="875"/>
                    </a:lnTo>
                    <a:lnTo>
                      <a:pt x="1134" y="875"/>
                    </a:lnTo>
                    <a:lnTo>
                      <a:pt x="1128" y="875"/>
                    </a:lnTo>
                    <a:lnTo>
                      <a:pt x="1128" y="881"/>
                    </a:lnTo>
                    <a:lnTo>
                      <a:pt x="1128" y="886"/>
                    </a:lnTo>
                    <a:lnTo>
                      <a:pt x="1122" y="886"/>
                    </a:lnTo>
                    <a:lnTo>
                      <a:pt x="1122" y="881"/>
                    </a:lnTo>
                    <a:lnTo>
                      <a:pt x="1117" y="881"/>
                    </a:lnTo>
                    <a:lnTo>
                      <a:pt x="1111" y="881"/>
                    </a:lnTo>
                    <a:lnTo>
                      <a:pt x="1111" y="875"/>
                    </a:lnTo>
                    <a:lnTo>
                      <a:pt x="1111" y="881"/>
                    </a:lnTo>
                    <a:lnTo>
                      <a:pt x="1105" y="881"/>
                    </a:lnTo>
                    <a:lnTo>
                      <a:pt x="1105" y="886"/>
                    </a:lnTo>
                    <a:lnTo>
                      <a:pt x="1099" y="886"/>
                    </a:lnTo>
                    <a:lnTo>
                      <a:pt x="1099" y="881"/>
                    </a:lnTo>
                    <a:lnTo>
                      <a:pt x="1093" y="881"/>
                    </a:lnTo>
                    <a:lnTo>
                      <a:pt x="1088" y="881"/>
                    </a:lnTo>
                    <a:lnTo>
                      <a:pt x="1088" y="875"/>
                    </a:lnTo>
                    <a:lnTo>
                      <a:pt x="1082" y="875"/>
                    </a:lnTo>
                    <a:lnTo>
                      <a:pt x="1076" y="869"/>
                    </a:lnTo>
                    <a:lnTo>
                      <a:pt x="1070" y="869"/>
                    </a:lnTo>
                    <a:lnTo>
                      <a:pt x="1065" y="869"/>
                    </a:lnTo>
                    <a:lnTo>
                      <a:pt x="1059" y="869"/>
                    </a:lnTo>
                    <a:lnTo>
                      <a:pt x="1059" y="863"/>
                    </a:lnTo>
                    <a:lnTo>
                      <a:pt x="1059" y="869"/>
                    </a:lnTo>
                    <a:lnTo>
                      <a:pt x="1053" y="869"/>
                    </a:lnTo>
                    <a:lnTo>
                      <a:pt x="1047" y="869"/>
                    </a:lnTo>
                    <a:lnTo>
                      <a:pt x="1047" y="875"/>
                    </a:lnTo>
                    <a:lnTo>
                      <a:pt x="1047" y="881"/>
                    </a:lnTo>
                    <a:lnTo>
                      <a:pt x="1042" y="881"/>
                    </a:lnTo>
                    <a:lnTo>
                      <a:pt x="1042" y="886"/>
                    </a:lnTo>
                    <a:lnTo>
                      <a:pt x="1042" y="892"/>
                    </a:lnTo>
                    <a:lnTo>
                      <a:pt x="1047" y="898"/>
                    </a:lnTo>
                    <a:lnTo>
                      <a:pt x="1047" y="904"/>
                    </a:lnTo>
                    <a:lnTo>
                      <a:pt x="1047" y="909"/>
                    </a:lnTo>
                    <a:lnTo>
                      <a:pt x="1047" y="915"/>
                    </a:lnTo>
                    <a:lnTo>
                      <a:pt x="1042" y="915"/>
                    </a:lnTo>
                    <a:lnTo>
                      <a:pt x="1042" y="921"/>
                    </a:lnTo>
                    <a:lnTo>
                      <a:pt x="1047" y="927"/>
                    </a:lnTo>
                    <a:lnTo>
                      <a:pt x="1047" y="932"/>
                    </a:lnTo>
                    <a:lnTo>
                      <a:pt x="1047" y="938"/>
                    </a:lnTo>
                    <a:lnTo>
                      <a:pt x="1047" y="944"/>
                    </a:lnTo>
                    <a:lnTo>
                      <a:pt x="1042" y="944"/>
                    </a:lnTo>
                    <a:lnTo>
                      <a:pt x="1042" y="950"/>
                    </a:lnTo>
                    <a:lnTo>
                      <a:pt x="1047" y="950"/>
                    </a:lnTo>
                    <a:lnTo>
                      <a:pt x="1047" y="955"/>
                    </a:lnTo>
                    <a:lnTo>
                      <a:pt x="1047" y="961"/>
                    </a:lnTo>
                    <a:lnTo>
                      <a:pt x="1042" y="961"/>
                    </a:lnTo>
                    <a:lnTo>
                      <a:pt x="1042" y="967"/>
                    </a:lnTo>
                    <a:lnTo>
                      <a:pt x="1036" y="967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8"/>
                    </a:lnTo>
                    <a:lnTo>
                      <a:pt x="1024" y="978"/>
                    </a:lnTo>
                    <a:lnTo>
                      <a:pt x="1024" y="984"/>
                    </a:lnTo>
                    <a:lnTo>
                      <a:pt x="1019" y="984"/>
                    </a:lnTo>
                    <a:lnTo>
                      <a:pt x="1019" y="990"/>
                    </a:lnTo>
                    <a:lnTo>
                      <a:pt x="1024" y="990"/>
                    </a:lnTo>
                    <a:lnTo>
                      <a:pt x="1024" y="996"/>
                    </a:lnTo>
                    <a:lnTo>
                      <a:pt x="1024" y="1001"/>
                    </a:lnTo>
                    <a:lnTo>
                      <a:pt x="1019" y="1001"/>
                    </a:lnTo>
                    <a:lnTo>
                      <a:pt x="1013" y="1001"/>
                    </a:lnTo>
                    <a:lnTo>
                      <a:pt x="1019" y="1007"/>
                    </a:lnTo>
                    <a:lnTo>
                      <a:pt x="1019" y="1013"/>
                    </a:lnTo>
                    <a:lnTo>
                      <a:pt x="1019" y="1019"/>
                    </a:lnTo>
                    <a:lnTo>
                      <a:pt x="1019" y="1024"/>
                    </a:lnTo>
                    <a:lnTo>
                      <a:pt x="1024" y="1024"/>
                    </a:lnTo>
                    <a:lnTo>
                      <a:pt x="1024" y="1030"/>
                    </a:lnTo>
                    <a:lnTo>
                      <a:pt x="1030" y="1030"/>
                    </a:lnTo>
                    <a:lnTo>
                      <a:pt x="1030" y="1036"/>
                    </a:lnTo>
                    <a:lnTo>
                      <a:pt x="1030" y="1042"/>
                    </a:lnTo>
                    <a:lnTo>
                      <a:pt x="1036" y="1042"/>
                    </a:lnTo>
                    <a:lnTo>
                      <a:pt x="1036" y="1047"/>
                    </a:lnTo>
                    <a:lnTo>
                      <a:pt x="1036" y="1053"/>
                    </a:lnTo>
                    <a:lnTo>
                      <a:pt x="1036" y="1059"/>
                    </a:lnTo>
                    <a:lnTo>
                      <a:pt x="1042" y="1059"/>
                    </a:lnTo>
                    <a:lnTo>
                      <a:pt x="1042" y="1065"/>
                    </a:lnTo>
                    <a:lnTo>
                      <a:pt x="1036" y="1065"/>
                    </a:lnTo>
                    <a:lnTo>
                      <a:pt x="1042" y="1065"/>
                    </a:lnTo>
                    <a:lnTo>
                      <a:pt x="1042" y="1070"/>
                    </a:lnTo>
                    <a:lnTo>
                      <a:pt x="1042" y="1076"/>
                    </a:lnTo>
                    <a:lnTo>
                      <a:pt x="1047" y="1076"/>
                    </a:lnTo>
                    <a:lnTo>
                      <a:pt x="1047" y="1082"/>
                    </a:lnTo>
                    <a:lnTo>
                      <a:pt x="1047" y="1088"/>
                    </a:lnTo>
                    <a:lnTo>
                      <a:pt x="1047" y="1093"/>
                    </a:lnTo>
                    <a:lnTo>
                      <a:pt x="1053" y="1099"/>
                    </a:lnTo>
                    <a:lnTo>
                      <a:pt x="1053" y="1105"/>
                    </a:lnTo>
                    <a:lnTo>
                      <a:pt x="1059" y="1105"/>
                    </a:lnTo>
                    <a:lnTo>
                      <a:pt x="1053" y="1105"/>
                    </a:lnTo>
                    <a:lnTo>
                      <a:pt x="1053" y="1111"/>
                    </a:lnTo>
                    <a:lnTo>
                      <a:pt x="1047" y="1111"/>
                    </a:lnTo>
                    <a:lnTo>
                      <a:pt x="1047" y="1105"/>
                    </a:lnTo>
                    <a:lnTo>
                      <a:pt x="1047" y="1099"/>
                    </a:lnTo>
                    <a:lnTo>
                      <a:pt x="1042" y="1099"/>
                    </a:lnTo>
                    <a:lnTo>
                      <a:pt x="1047" y="1105"/>
                    </a:lnTo>
                    <a:lnTo>
                      <a:pt x="1042" y="1105"/>
                    </a:lnTo>
                    <a:lnTo>
                      <a:pt x="1036" y="1111"/>
                    </a:lnTo>
                    <a:lnTo>
                      <a:pt x="1030" y="1111"/>
                    </a:lnTo>
                    <a:lnTo>
                      <a:pt x="1030" y="1117"/>
                    </a:lnTo>
                    <a:lnTo>
                      <a:pt x="1030" y="1122"/>
                    </a:lnTo>
                    <a:lnTo>
                      <a:pt x="1036" y="1122"/>
                    </a:lnTo>
                    <a:lnTo>
                      <a:pt x="1036" y="1128"/>
                    </a:lnTo>
                    <a:lnTo>
                      <a:pt x="1030" y="1128"/>
                    </a:lnTo>
                    <a:lnTo>
                      <a:pt x="1030" y="1134"/>
                    </a:lnTo>
                    <a:lnTo>
                      <a:pt x="1024" y="1140"/>
                    </a:lnTo>
                    <a:lnTo>
                      <a:pt x="1024" y="1145"/>
                    </a:lnTo>
                    <a:lnTo>
                      <a:pt x="1019" y="1140"/>
                    </a:lnTo>
                    <a:lnTo>
                      <a:pt x="1019" y="1145"/>
                    </a:lnTo>
                    <a:lnTo>
                      <a:pt x="1019" y="1151"/>
                    </a:lnTo>
                    <a:lnTo>
                      <a:pt x="1013" y="1151"/>
                    </a:lnTo>
                    <a:lnTo>
                      <a:pt x="1019" y="1151"/>
                    </a:lnTo>
                    <a:lnTo>
                      <a:pt x="1013" y="1151"/>
                    </a:lnTo>
                    <a:lnTo>
                      <a:pt x="1007" y="1151"/>
                    </a:lnTo>
                    <a:lnTo>
                      <a:pt x="1001" y="1151"/>
                    </a:lnTo>
                    <a:lnTo>
                      <a:pt x="1001" y="1157"/>
                    </a:lnTo>
                    <a:lnTo>
                      <a:pt x="996" y="1157"/>
                    </a:lnTo>
                    <a:lnTo>
                      <a:pt x="996" y="1151"/>
                    </a:lnTo>
                    <a:lnTo>
                      <a:pt x="996" y="1157"/>
                    </a:lnTo>
                    <a:lnTo>
                      <a:pt x="990" y="1157"/>
                    </a:lnTo>
                    <a:lnTo>
                      <a:pt x="984" y="1157"/>
                    </a:lnTo>
                    <a:lnTo>
                      <a:pt x="978" y="1157"/>
                    </a:lnTo>
                    <a:lnTo>
                      <a:pt x="978" y="1151"/>
                    </a:lnTo>
                    <a:lnTo>
                      <a:pt x="973" y="1157"/>
                    </a:lnTo>
                    <a:lnTo>
                      <a:pt x="967" y="1157"/>
                    </a:lnTo>
                    <a:lnTo>
                      <a:pt x="973" y="1163"/>
                    </a:lnTo>
                    <a:lnTo>
                      <a:pt x="967" y="1163"/>
                    </a:lnTo>
                    <a:lnTo>
                      <a:pt x="967" y="1168"/>
                    </a:lnTo>
                    <a:lnTo>
                      <a:pt x="967" y="1174"/>
                    </a:lnTo>
                    <a:lnTo>
                      <a:pt x="967" y="1180"/>
                    </a:lnTo>
                    <a:lnTo>
                      <a:pt x="967" y="1186"/>
                    </a:lnTo>
                    <a:lnTo>
                      <a:pt x="967" y="1191"/>
                    </a:lnTo>
                    <a:lnTo>
                      <a:pt x="961" y="1191"/>
                    </a:lnTo>
                    <a:lnTo>
                      <a:pt x="955" y="1191"/>
                    </a:lnTo>
                    <a:lnTo>
                      <a:pt x="955" y="1197"/>
                    </a:lnTo>
                    <a:lnTo>
                      <a:pt x="950" y="1197"/>
                    </a:lnTo>
                    <a:lnTo>
                      <a:pt x="944" y="1191"/>
                    </a:lnTo>
                    <a:lnTo>
                      <a:pt x="938" y="1197"/>
                    </a:lnTo>
                    <a:lnTo>
                      <a:pt x="938" y="1203"/>
                    </a:lnTo>
                    <a:lnTo>
                      <a:pt x="938" y="1197"/>
                    </a:lnTo>
                    <a:lnTo>
                      <a:pt x="932" y="1197"/>
                    </a:lnTo>
                    <a:lnTo>
                      <a:pt x="927" y="1197"/>
                    </a:lnTo>
                    <a:lnTo>
                      <a:pt x="921" y="1197"/>
                    </a:lnTo>
                    <a:lnTo>
                      <a:pt x="915" y="1197"/>
                    </a:lnTo>
                    <a:lnTo>
                      <a:pt x="915" y="1203"/>
                    </a:lnTo>
                    <a:lnTo>
                      <a:pt x="909" y="1203"/>
                    </a:lnTo>
                    <a:lnTo>
                      <a:pt x="904" y="1203"/>
                    </a:lnTo>
                    <a:lnTo>
                      <a:pt x="904" y="1209"/>
                    </a:lnTo>
                    <a:lnTo>
                      <a:pt x="904" y="1203"/>
                    </a:lnTo>
                    <a:lnTo>
                      <a:pt x="898" y="1203"/>
                    </a:lnTo>
                    <a:lnTo>
                      <a:pt x="898" y="1209"/>
                    </a:lnTo>
                    <a:lnTo>
                      <a:pt x="892" y="1209"/>
                    </a:lnTo>
                    <a:lnTo>
                      <a:pt x="898" y="1209"/>
                    </a:lnTo>
                    <a:lnTo>
                      <a:pt x="892" y="1209"/>
                    </a:lnTo>
                    <a:lnTo>
                      <a:pt x="892" y="1214"/>
                    </a:lnTo>
                    <a:lnTo>
                      <a:pt x="892" y="1209"/>
                    </a:lnTo>
                    <a:lnTo>
                      <a:pt x="886" y="1209"/>
                    </a:lnTo>
                    <a:lnTo>
                      <a:pt x="886" y="1214"/>
                    </a:lnTo>
                    <a:lnTo>
                      <a:pt x="886" y="1220"/>
                    </a:lnTo>
                    <a:lnTo>
                      <a:pt x="881" y="1220"/>
                    </a:lnTo>
                    <a:lnTo>
                      <a:pt x="881" y="1226"/>
                    </a:lnTo>
                    <a:lnTo>
                      <a:pt x="881" y="1232"/>
                    </a:lnTo>
                    <a:lnTo>
                      <a:pt x="881" y="1237"/>
                    </a:lnTo>
                    <a:lnTo>
                      <a:pt x="881" y="1243"/>
                    </a:lnTo>
                    <a:lnTo>
                      <a:pt x="875" y="1243"/>
                    </a:lnTo>
                    <a:lnTo>
                      <a:pt x="875" y="1249"/>
                    </a:lnTo>
                    <a:lnTo>
                      <a:pt x="875" y="1255"/>
                    </a:lnTo>
                    <a:lnTo>
                      <a:pt x="881" y="1255"/>
                    </a:lnTo>
                    <a:lnTo>
                      <a:pt x="881" y="1260"/>
                    </a:lnTo>
                    <a:lnTo>
                      <a:pt x="881" y="1266"/>
                    </a:lnTo>
                    <a:lnTo>
                      <a:pt x="875" y="1272"/>
                    </a:lnTo>
                    <a:lnTo>
                      <a:pt x="881" y="1272"/>
                    </a:lnTo>
                    <a:lnTo>
                      <a:pt x="875" y="1272"/>
                    </a:lnTo>
                    <a:lnTo>
                      <a:pt x="875" y="1278"/>
                    </a:lnTo>
                    <a:lnTo>
                      <a:pt x="875" y="1272"/>
                    </a:lnTo>
                    <a:lnTo>
                      <a:pt x="875" y="1278"/>
                    </a:lnTo>
                    <a:lnTo>
                      <a:pt x="869" y="1278"/>
                    </a:lnTo>
                    <a:lnTo>
                      <a:pt x="875" y="1283"/>
                    </a:lnTo>
                    <a:lnTo>
                      <a:pt x="875" y="1289"/>
                    </a:lnTo>
                    <a:lnTo>
                      <a:pt x="875" y="1295"/>
                    </a:lnTo>
                    <a:lnTo>
                      <a:pt x="881" y="1295"/>
                    </a:lnTo>
                    <a:lnTo>
                      <a:pt x="875" y="1295"/>
                    </a:lnTo>
                    <a:lnTo>
                      <a:pt x="875" y="1301"/>
                    </a:lnTo>
                    <a:lnTo>
                      <a:pt x="875" y="1306"/>
                    </a:lnTo>
                    <a:lnTo>
                      <a:pt x="881" y="1306"/>
                    </a:lnTo>
                    <a:lnTo>
                      <a:pt x="881" y="1312"/>
                    </a:lnTo>
                    <a:lnTo>
                      <a:pt x="875" y="1312"/>
                    </a:lnTo>
                    <a:lnTo>
                      <a:pt x="869" y="1312"/>
                    </a:lnTo>
                    <a:lnTo>
                      <a:pt x="869" y="1306"/>
                    </a:lnTo>
                    <a:lnTo>
                      <a:pt x="863" y="1306"/>
                    </a:lnTo>
                    <a:lnTo>
                      <a:pt x="858" y="1306"/>
                    </a:lnTo>
                    <a:lnTo>
                      <a:pt x="852" y="1306"/>
                    </a:lnTo>
                    <a:lnTo>
                      <a:pt x="852" y="1312"/>
                    </a:lnTo>
                    <a:lnTo>
                      <a:pt x="858" y="1312"/>
                    </a:lnTo>
                    <a:lnTo>
                      <a:pt x="858" y="1318"/>
                    </a:lnTo>
                    <a:lnTo>
                      <a:pt x="863" y="1312"/>
                    </a:lnTo>
                    <a:lnTo>
                      <a:pt x="863" y="1318"/>
                    </a:lnTo>
                    <a:lnTo>
                      <a:pt x="858" y="1318"/>
                    </a:lnTo>
                    <a:lnTo>
                      <a:pt x="863" y="1318"/>
                    </a:lnTo>
                    <a:lnTo>
                      <a:pt x="863" y="1324"/>
                    </a:lnTo>
                    <a:lnTo>
                      <a:pt x="869" y="1324"/>
                    </a:lnTo>
                    <a:lnTo>
                      <a:pt x="869" y="1329"/>
                    </a:lnTo>
                    <a:lnTo>
                      <a:pt x="875" y="1329"/>
                    </a:lnTo>
                    <a:lnTo>
                      <a:pt x="881" y="1329"/>
                    </a:lnTo>
                    <a:lnTo>
                      <a:pt x="881" y="1335"/>
                    </a:lnTo>
                    <a:lnTo>
                      <a:pt x="886" y="1335"/>
                    </a:lnTo>
                    <a:lnTo>
                      <a:pt x="886" y="1341"/>
                    </a:lnTo>
                    <a:lnTo>
                      <a:pt x="886" y="1347"/>
                    </a:lnTo>
                    <a:lnTo>
                      <a:pt x="881" y="1347"/>
                    </a:lnTo>
                    <a:lnTo>
                      <a:pt x="881" y="1352"/>
                    </a:lnTo>
                    <a:lnTo>
                      <a:pt x="881" y="1358"/>
                    </a:lnTo>
                    <a:lnTo>
                      <a:pt x="875" y="1358"/>
                    </a:lnTo>
                    <a:lnTo>
                      <a:pt x="875" y="1364"/>
                    </a:lnTo>
                    <a:lnTo>
                      <a:pt x="881" y="1364"/>
                    </a:lnTo>
                    <a:lnTo>
                      <a:pt x="881" y="1370"/>
                    </a:lnTo>
                    <a:lnTo>
                      <a:pt x="875" y="1370"/>
                    </a:lnTo>
                    <a:lnTo>
                      <a:pt x="875" y="1375"/>
                    </a:lnTo>
                    <a:lnTo>
                      <a:pt x="869" y="1375"/>
                    </a:lnTo>
                    <a:lnTo>
                      <a:pt x="863" y="1375"/>
                    </a:lnTo>
                    <a:lnTo>
                      <a:pt x="863" y="1381"/>
                    </a:lnTo>
                    <a:lnTo>
                      <a:pt x="869" y="1387"/>
                    </a:lnTo>
                    <a:lnTo>
                      <a:pt x="869" y="1381"/>
                    </a:lnTo>
                    <a:lnTo>
                      <a:pt x="875" y="1381"/>
                    </a:lnTo>
                    <a:lnTo>
                      <a:pt x="875" y="1387"/>
                    </a:lnTo>
                    <a:lnTo>
                      <a:pt x="881" y="1387"/>
                    </a:lnTo>
                    <a:lnTo>
                      <a:pt x="881" y="1393"/>
                    </a:lnTo>
                    <a:lnTo>
                      <a:pt x="886" y="1393"/>
                    </a:lnTo>
                    <a:lnTo>
                      <a:pt x="886" y="1399"/>
                    </a:lnTo>
                    <a:lnTo>
                      <a:pt x="892" y="1399"/>
                    </a:lnTo>
                    <a:lnTo>
                      <a:pt x="898" y="1399"/>
                    </a:lnTo>
                    <a:lnTo>
                      <a:pt x="898" y="1404"/>
                    </a:lnTo>
                    <a:lnTo>
                      <a:pt x="904" y="1404"/>
                    </a:lnTo>
                    <a:lnTo>
                      <a:pt x="904" y="1410"/>
                    </a:lnTo>
                    <a:lnTo>
                      <a:pt x="898" y="1410"/>
                    </a:lnTo>
                    <a:lnTo>
                      <a:pt x="904" y="1410"/>
                    </a:lnTo>
                    <a:lnTo>
                      <a:pt x="898" y="1410"/>
                    </a:lnTo>
                    <a:lnTo>
                      <a:pt x="898" y="1416"/>
                    </a:lnTo>
                    <a:lnTo>
                      <a:pt x="898" y="1422"/>
                    </a:lnTo>
                    <a:lnTo>
                      <a:pt x="904" y="1422"/>
                    </a:lnTo>
                    <a:lnTo>
                      <a:pt x="898" y="1422"/>
                    </a:lnTo>
                    <a:lnTo>
                      <a:pt x="898" y="1427"/>
                    </a:lnTo>
                    <a:lnTo>
                      <a:pt x="904" y="1427"/>
                    </a:lnTo>
                    <a:lnTo>
                      <a:pt x="904" y="1433"/>
                    </a:lnTo>
                    <a:lnTo>
                      <a:pt x="898" y="1427"/>
                    </a:lnTo>
                    <a:lnTo>
                      <a:pt x="892" y="1427"/>
                    </a:lnTo>
                    <a:lnTo>
                      <a:pt x="892" y="1433"/>
                    </a:lnTo>
                    <a:lnTo>
                      <a:pt x="886" y="1433"/>
                    </a:lnTo>
                    <a:lnTo>
                      <a:pt x="886" y="1439"/>
                    </a:lnTo>
                    <a:lnTo>
                      <a:pt x="881" y="1439"/>
                    </a:lnTo>
                    <a:lnTo>
                      <a:pt x="881" y="1445"/>
                    </a:lnTo>
                    <a:lnTo>
                      <a:pt x="886" y="1445"/>
                    </a:lnTo>
                    <a:lnTo>
                      <a:pt x="886" y="1450"/>
                    </a:lnTo>
                    <a:lnTo>
                      <a:pt x="886" y="1456"/>
                    </a:lnTo>
                    <a:lnTo>
                      <a:pt x="886" y="1462"/>
                    </a:lnTo>
                    <a:lnTo>
                      <a:pt x="886" y="1468"/>
                    </a:lnTo>
                    <a:lnTo>
                      <a:pt x="886" y="1473"/>
                    </a:lnTo>
                    <a:lnTo>
                      <a:pt x="881" y="1473"/>
                    </a:lnTo>
                    <a:lnTo>
                      <a:pt x="886" y="1473"/>
                    </a:lnTo>
                    <a:lnTo>
                      <a:pt x="886" y="1479"/>
                    </a:lnTo>
                    <a:lnTo>
                      <a:pt x="886" y="1485"/>
                    </a:lnTo>
                    <a:lnTo>
                      <a:pt x="892" y="1485"/>
                    </a:lnTo>
                    <a:lnTo>
                      <a:pt x="892" y="1491"/>
                    </a:lnTo>
                    <a:lnTo>
                      <a:pt x="892" y="1496"/>
                    </a:lnTo>
                    <a:lnTo>
                      <a:pt x="886" y="1496"/>
                    </a:lnTo>
                    <a:lnTo>
                      <a:pt x="886" y="1491"/>
                    </a:lnTo>
                    <a:lnTo>
                      <a:pt x="881" y="1496"/>
                    </a:lnTo>
                    <a:lnTo>
                      <a:pt x="875" y="1496"/>
                    </a:lnTo>
                    <a:lnTo>
                      <a:pt x="869" y="1496"/>
                    </a:lnTo>
                    <a:lnTo>
                      <a:pt x="869" y="1502"/>
                    </a:lnTo>
                    <a:lnTo>
                      <a:pt x="863" y="1502"/>
                    </a:lnTo>
                    <a:lnTo>
                      <a:pt x="858" y="1502"/>
                    </a:lnTo>
                    <a:lnTo>
                      <a:pt x="858" y="1508"/>
                    </a:lnTo>
                    <a:lnTo>
                      <a:pt x="852" y="1508"/>
                    </a:lnTo>
                    <a:lnTo>
                      <a:pt x="852" y="1502"/>
                    </a:lnTo>
                    <a:lnTo>
                      <a:pt x="852" y="1508"/>
                    </a:lnTo>
                    <a:lnTo>
                      <a:pt x="846" y="1508"/>
                    </a:lnTo>
                    <a:lnTo>
                      <a:pt x="840" y="1508"/>
                    </a:lnTo>
                    <a:lnTo>
                      <a:pt x="835" y="1508"/>
                    </a:lnTo>
                    <a:lnTo>
                      <a:pt x="835" y="1514"/>
                    </a:lnTo>
                    <a:lnTo>
                      <a:pt x="835" y="1508"/>
                    </a:lnTo>
                    <a:lnTo>
                      <a:pt x="835" y="1514"/>
                    </a:lnTo>
                    <a:lnTo>
                      <a:pt x="829" y="1514"/>
                    </a:lnTo>
                    <a:lnTo>
                      <a:pt x="823" y="1514"/>
                    </a:lnTo>
                    <a:lnTo>
                      <a:pt x="823" y="1519"/>
                    </a:lnTo>
                    <a:lnTo>
                      <a:pt x="817" y="1519"/>
                    </a:lnTo>
                    <a:lnTo>
                      <a:pt x="817" y="1525"/>
                    </a:lnTo>
                    <a:lnTo>
                      <a:pt x="823" y="1525"/>
                    </a:lnTo>
                    <a:lnTo>
                      <a:pt x="823" y="1531"/>
                    </a:lnTo>
                    <a:lnTo>
                      <a:pt x="823" y="1537"/>
                    </a:lnTo>
                    <a:lnTo>
                      <a:pt x="817" y="1537"/>
                    </a:lnTo>
                    <a:lnTo>
                      <a:pt x="811" y="1537"/>
                    </a:lnTo>
                    <a:lnTo>
                      <a:pt x="806" y="1537"/>
                    </a:lnTo>
                    <a:lnTo>
                      <a:pt x="800" y="1537"/>
                    </a:lnTo>
                    <a:lnTo>
                      <a:pt x="794" y="1537"/>
                    </a:lnTo>
                    <a:lnTo>
                      <a:pt x="794" y="1531"/>
                    </a:lnTo>
                    <a:lnTo>
                      <a:pt x="788" y="1531"/>
                    </a:lnTo>
                    <a:lnTo>
                      <a:pt x="783" y="1531"/>
                    </a:lnTo>
                    <a:lnTo>
                      <a:pt x="777" y="1531"/>
                    </a:lnTo>
                    <a:lnTo>
                      <a:pt x="777" y="1537"/>
                    </a:lnTo>
                    <a:lnTo>
                      <a:pt x="771" y="1537"/>
                    </a:lnTo>
                    <a:lnTo>
                      <a:pt x="765" y="1537"/>
                    </a:lnTo>
                    <a:lnTo>
                      <a:pt x="760" y="1537"/>
                    </a:lnTo>
                    <a:lnTo>
                      <a:pt x="760" y="1542"/>
                    </a:lnTo>
                    <a:lnTo>
                      <a:pt x="754" y="1542"/>
                    </a:lnTo>
                    <a:lnTo>
                      <a:pt x="760" y="1542"/>
                    </a:lnTo>
                    <a:lnTo>
                      <a:pt x="760" y="1548"/>
                    </a:lnTo>
                    <a:lnTo>
                      <a:pt x="760" y="1542"/>
                    </a:lnTo>
                    <a:lnTo>
                      <a:pt x="754" y="1548"/>
                    </a:lnTo>
                    <a:lnTo>
                      <a:pt x="748" y="1548"/>
                    </a:lnTo>
                    <a:lnTo>
                      <a:pt x="748" y="1542"/>
                    </a:lnTo>
                    <a:lnTo>
                      <a:pt x="742" y="1542"/>
                    </a:lnTo>
                    <a:lnTo>
                      <a:pt x="737" y="1542"/>
                    </a:lnTo>
                    <a:lnTo>
                      <a:pt x="731" y="1548"/>
                    </a:lnTo>
                    <a:lnTo>
                      <a:pt x="731" y="1542"/>
                    </a:lnTo>
                    <a:lnTo>
                      <a:pt x="731" y="1548"/>
                    </a:lnTo>
                    <a:lnTo>
                      <a:pt x="731" y="1554"/>
                    </a:lnTo>
                    <a:lnTo>
                      <a:pt x="725" y="1554"/>
                    </a:lnTo>
                    <a:lnTo>
                      <a:pt x="719" y="1554"/>
                    </a:lnTo>
                    <a:lnTo>
                      <a:pt x="714" y="1554"/>
                    </a:lnTo>
                    <a:lnTo>
                      <a:pt x="714" y="1560"/>
                    </a:lnTo>
                    <a:lnTo>
                      <a:pt x="708" y="1560"/>
                    </a:lnTo>
                    <a:lnTo>
                      <a:pt x="702" y="1560"/>
                    </a:lnTo>
                    <a:lnTo>
                      <a:pt x="702" y="1565"/>
                    </a:lnTo>
                    <a:lnTo>
                      <a:pt x="696" y="1565"/>
                    </a:lnTo>
                    <a:lnTo>
                      <a:pt x="696" y="1560"/>
                    </a:lnTo>
                    <a:lnTo>
                      <a:pt x="696" y="1554"/>
                    </a:lnTo>
                    <a:lnTo>
                      <a:pt x="691" y="1554"/>
                    </a:lnTo>
                    <a:lnTo>
                      <a:pt x="685" y="1554"/>
                    </a:lnTo>
                    <a:lnTo>
                      <a:pt x="685" y="1548"/>
                    </a:lnTo>
                    <a:lnTo>
                      <a:pt x="685" y="1554"/>
                    </a:lnTo>
                    <a:lnTo>
                      <a:pt x="679" y="1554"/>
                    </a:lnTo>
                    <a:lnTo>
                      <a:pt x="673" y="1554"/>
                    </a:lnTo>
                    <a:lnTo>
                      <a:pt x="673" y="1560"/>
                    </a:lnTo>
                    <a:lnTo>
                      <a:pt x="673" y="1554"/>
                    </a:lnTo>
                    <a:lnTo>
                      <a:pt x="668" y="1554"/>
                    </a:lnTo>
                    <a:lnTo>
                      <a:pt x="668" y="1548"/>
                    </a:lnTo>
                    <a:lnTo>
                      <a:pt x="662" y="1548"/>
                    </a:lnTo>
                    <a:lnTo>
                      <a:pt x="662" y="1554"/>
                    </a:lnTo>
                    <a:lnTo>
                      <a:pt x="662" y="1548"/>
                    </a:lnTo>
                    <a:lnTo>
                      <a:pt x="656" y="1548"/>
                    </a:lnTo>
                    <a:lnTo>
                      <a:pt x="656" y="1554"/>
                    </a:lnTo>
                    <a:lnTo>
                      <a:pt x="650" y="1554"/>
                    </a:lnTo>
                    <a:lnTo>
                      <a:pt x="645" y="1554"/>
                    </a:lnTo>
                    <a:lnTo>
                      <a:pt x="645" y="1560"/>
                    </a:lnTo>
                    <a:lnTo>
                      <a:pt x="639" y="1554"/>
                    </a:lnTo>
                    <a:lnTo>
                      <a:pt x="639" y="1560"/>
                    </a:lnTo>
                    <a:lnTo>
                      <a:pt x="639" y="1554"/>
                    </a:lnTo>
                    <a:lnTo>
                      <a:pt x="633" y="1554"/>
                    </a:lnTo>
                    <a:lnTo>
                      <a:pt x="627" y="1554"/>
                    </a:lnTo>
                    <a:lnTo>
                      <a:pt x="627" y="1560"/>
                    </a:lnTo>
                    <a:lnTo>
                      <a:pt x="622" y="1560"/>
                    </a:lnTo>
                    <a:lnTo>
                      <a:pt x="622" y="1554"/>
                    </a:lnTo>
                    <a:lnTo>
                      <a:pt x="622" y="1548"/>
                    </a:lnTo>
                    <a:lnTo>
                      <a:pt x="616" y="1548"/>
                    </a:lnTo>
                    <a:lnTo>
                      <a:pt x="610" y="1548"/>
                    </a:lnTo>
                    <a:lnTo>
                      <a:pt x="610" y="1542"/>
                    </a:lnTo>
                    <a:lnTo>
                      <a:pt x="604" y="1542"/>
                    </a:lnTo>
                    <a:lnTo>
                      <a:pt x="604" y="1537"/>
                    </a:lnTo>
                    <a:lnTo>
                      <a:pt x="599" y="1537"/>
                    </a:lnTo>
                    <a:lnTo>
                      <a:pt x="599" y="1531"/>
                    </a:lnTo>
                    <a:lnTo>
                      <a:pt x="593" y="1531"/>
                    </a:lnTo>
                    <a:lnTo>
                      <a:pt x="593" y="1525"/>
                    </a:lnTo>
                    <a:lnTo>
                      <a:pt x="587" y="1525"/>
                    </a:lnTo>
                    <a:lnTo>
                      <a:pt x="587" y="1531"/>
                    </a:lnTo>
                    <a:lnTo>
                      <a:pt x="581" y="1531"/>
                    </a:lnTo>
                    <a:lnTo>
                      <a:pt x="576" y="1531"/>
                    </a:lnTo>
                    <a:lnTo>
                      <a:pt x="570" y="1531"/>
                    </a:lnTo>
                    <a:lnTo>
                      <a:pt x="564" y="1531"/>
                    </a:lnTo>
                    <a:lnTo>
                      <a:pt x="558" y="1531"/>
                    </a:lnTo>
                    <a:lnTo>
                      <a:pt x="558" y="1525"/>
                    </a:lnTo>
                    <a:lnTo>
                      <a:pt x="553" y="1525"/>
                    </a:lnTo>
                    <a:lnTo>
                      <a:pt x="547" y="1525"/>
                    </a:lnTo>
                    <a:lnTo>
                      <a:pt x="547" y="1531"/>
                    </a:lnTo>
                    <a:lnTo>
                      <a:pt x="541" y="1531"/>
                    </a:lnTo>
                    <a:lnTo>
                      <a:pt x="541" y="1537"/>
                    </a:lnTo>
                    <a:lnTo>
                      <a:pt x="535" y="1531"/>
                    </a:lnTo>
                    <a:lnTo>
                      <a:pt x="530" y="1525"/>
                    </a:lnTo>
                    <a:lnTo>
                      <a:pt x="524" y="1525"/>
                    </a:lnTo>
                    <a:lnTo>
                      <a:pt x="518" y="1519"/>
                    </a:lnTo>
                    <a:lnTo>
                      <a:pt x="512" y="1519"/>
                    </a:lnTo>
                    <a:lnTo>
                      <a:pt x="506" y="1519"/>
                    </a:lnTo>
                    <a:lnTo>
                      <a:pt x="501" y="1519"/>
                    </a:lnTo>
                    <a:lnTo>
                      <a:pt x="495" y="1519"/>
                    </a:lnTo>
                    <a:lnTo>
                      <a:pt x="495" y="1525"/>
                    </a:lnTo>
                    <a:lnTo>
                      <a:pt x="495" y="1519"/>
                    </a:lnTo>
                    <a:lnTo>
                      <a:pt x="489" y="1514"/>
                    </a:lnTo>
                    <a:lnTo>
                      <a:pt x="489" y="1508"/>
                    </a:lnTo>
                    <a:lnTo>
                      <a:pt x="483" y="1508"/>
                    </a:lnTo>
                    <a:lnTo>
                      <a:pt x="478" y="1508"/>
                    </a:lnTo>
                    <a:lnTo>
                      <a:pt x="472" y="1508"/>
                    </a:lnTo>
                    <a:lnTo>
                      <a:pt x="466" y="1508"/>
                    </a:lnTo>
                    <a:lnTo>
                      <a:pt x="460" y="1508"/>
                    </a:lnTo>
                    <a:lnTo>
                      <a:pt x="455" y="1508"/>
                    </a:lnTo>
                    <a:lnTo>
                      <a:pt x="449" y="1508"/>
                    </a:lnTo>
                    <a:lnTo>
                      <a:pt x="449" y="1514"/>
                    </a:lnTo>
                    <a:lnTo>
                      <a:pt x="443" y="1514"/>
                    </a:lnTo>
                    <a:lnTo>
                      <a:pt x="437" y="1514"/>
                    </a:lnTo>
                    <a:lnTo>
                      <a:pt x="437" y="1519"/>
                    </a:lnTo>
                    <a:lnTo>
                      <a:pt x="432" y="1519"/>
                    </a:lnTo>
                    <a:lnTo>
                      <a:pt x="432" y="1525"/>
                    </a:lnTo>
                    <a:lnTo>
                      <a:pt x="426" y="1525"/>
                    </a:lnTo>
                    <a:lnTo>
                      <a:pt x="420" y="1525"/>
                    </a:lnTo>
                    <a:lnTo>
                      <a:pt x="420" y="1519"/>
                    </a:lnTo>
                    <a:lnTo>
                      <a:pt x="414" y="1519"/>
                    </a:lnTo>
                    <a:lnTo>
                      <a:pt x="409" y="1519"/>
                    </a:lnTo>
                    <a:lnTo>
                      <a:pt x="409" y="1514"/>
                    </a:lnTo>
                    <a:lnTo>
                      <a:pt x="409" y="1508"/>
                    </a:lnTo>
                    <a:lnTo>
                      <a:pt x="409" y="1502"/>
                    </a:lnTo>
                    <a:lnTo>
                      <a:pt x="403" y="1502"/>
                    </a:lnTo>
                    <a:lnTo>
                      <a:pt x="403" y="1496"/>
                    </a:lnTo>
                    <a:lnTo>
                      <a:pt x="397" y="1496"/>
                    </a:lnTo>
                    <a:lnTo>
                      <a:pt x="397" y="1491"/>
                    </a:lnTo>
                    <a:lnTo>
                      <a:pt x="397" y="1485"/>
                    </a:lnTo>
                    <a:lnTo>
                      <a:pt x="397" y="1479"/>
                    </a:lnTo>
                    <a:lnTo>
                      <a:pt x="391" y="1479"/>
                    </a:lnTo>
                    <a:lnTo>
                      <a:pt x="386" y="1479"/>
                    </a:lnTo>
                    <a:lnTo>
                      <a:pt x="386" y="1485"/>
                    </a:lnTo>
                    <a:lnTo>
                      <a:pt x="386" y="1479"/>
                    </a:lnTo>
                    <a:lnTo>
                      <a:pt x="380" y="1473"/>
                    </a:lnTo>
                    <a:lnTo>
                      <a:pt x="386" y="1473"/>
                    </a:lnTo>
                    <a:lnTo>
                      <a:pt x="380" y="1473"/>
                    </a:lnTo>
                    <a:lnTo>
                      <a:pt x="380" y="1468"/>
                    </a:lnTo>
                    <a:lnTo>
                      <a:pt x="374" y="1468"/>
                    </a:lnTo>
                    <a:lnTo>
                      <a:pt x="380" y="1468"/>
                    </a:lnTo>
                    <a:lnTo>
                      <a:pt x="380" y="1462"/>
                    </a:lnTo>
                    <a:lnTo>
                      <a:pt x="380" y="1456"/>
                    </a:lnTo>
                    <a:lnTo>
                      <a:pt x="374" y="1456"/>
                    </a:lnTo>
                    <a:lnTo>
                      <a:pt x="374" y="1450"/>
                    </a:lnTo>
                    <a:lnTo>
                      <a:pt x="380" y="1450"/>
                    </a:lnTo>
                    <a:lnTo>
                      <a:pt x="380" y="1445"/>
                    </a:lnTo>
                    <a:lnTo>
                      <a:pt x="374" y="1445"/>
                    </a:lnTo>
                    <a:lnTo>
                      <a:pt x="374" y="1439"/>
                    </a:lnTo>
                    <a:lnTo>
                      <a:pt x="374" y="1433"/>
                    </a:lnTo>
                    <a:lnTo>
                      <a:pt x="374" y="1427"/>
                    </a:lnTo>
                    <a:lnTo>
                      <a:pt x="368" y="1427"/>
                    </a:lnTo>
                    <a:lnTo>
                      <a:pt x="368" y="1422"/>
                    </a:lnTo>
                    <a:lnTo>
                      <a:pt x="368" y="1416"/>
                    </a:lnTo>
                    <a:lnTo>
                      <a:pt x="368" y="1410"/>
                    </a:lnTo>
                    <a:lnTo>
                      <a:pt x="363" y="1410"/>
                    </a:lnTo>
                    <a:lnTo>
                      <a:pt x="357" y="1410"/>
                    </a:lnTo>
                    <a:lnTo>
                      <a:pt x="357" y="1404"/>
                    </a:lnTo>
                    <a:lnTo>
                      <a:pt x="357" y="1399"/>
                    </a:lnTo>
                    <a:lnTo>
                      <a:pt x="357" y="1393"/>
                    </a:lnTo>
                    <a:lnTo>
                      <a:pt x="357" y="1387"/>
                    </a:lnTo>
                    <a:lnTo>
                      <a:pt x="351" y="1387"/>
                    </a:lnTo>
                    <a:lnTo>
                      <a:pt x="351" y="1381"/>
                    </a:lnTo>
                    <a:lnTo>
                      <a:pt x="351" y="1375"/>
                    </a:lnTo>
                    <a:lnTo>
                      <a:pt x="345" y="1375"/>
                    </a:lnTo>
                    <a:lnTo>
                      <a:pt x="345" y="1370"/>
                    </a:lnTo>
                    <a:lnTo>
                      <a:pt x="345" y="1364"/>
                    </a:lnTo>
                    <a:lnTo>
                      <a:pt x="345" y="1358"/>
                    </a:lnTo>
                    <a:lnTo>
                      <a:pt x="345" y="1352"/>
                    </a:lnTo>
                    <a:lnTo>
                      <a:pt x="345" y="1347"/>
                    </a:lnTo>
                    <a:lnTo>
                      <a:pt x="340" y="1347"/>
                    </a:lnTo>
                    <a:lnTo>
                      <a:pt x="334" y="1347"/>
                    </a:lnTo>
                    <a:lnTo>
                      <a:pt x="334" y="1341"/>
                    </a:lnTo>
                    <a:lnTo>
                      <a:pt x="328" y="1341"/>
                    </a:lnTo>
                    <a:lnTo>
                      <a:pt x="328" y="1335"/>
                    </a:lnTo>
                    <a:lnTo>
                      <a:pt x="322" y="1335"/>
                    </a:lnTo>
                    <a:lnTo>
                      <a:pt x="317" y="1335"/>
                    </a:lnTo>
                    <a:lnTo>
                      <a:pt x="311" y="1335"/>
                    </a:lnTo>
                    <a:lnTo>
                      <a:pt x="311" y="1341"/>
                    </a:lnTo>
                    <a:lnTo>
                      <a:pt x="311" y="1347"/>
                    </a:lnTo>
                    <a:lnTo>
                      <a:pt x="311" y="1352"/>
                    </a:lnTo>
                    <a:lnTo>
                      <a:pt x="311" y="1347"/>
                    </a:lnTo>
                    <a:lnTo>
                      <a:pt x="305" y="1352"/>
                    </a:lnTo>
                    <a:lnTo>
                      <a:pt x="305" y="1347"/>
                    </a:lnTo>
                    <a:lnTo>
                      <a:pt x="305" y="1341"/>
                    </a:lnTo>
                    <a:lnTo>
                      <a:pt x="299" y="1341"/>
                    </a:lnTo>
                    <a:lnTo>
                      <a:pt x="299" y="1347"/>
                    </a:lnTo>
                    <a:lnTo>
                      <a:pt x="299" y="1352"/>
                    </a:lnTo>
                    <a:lnTo>
                      <a:pt x="294" y="1347"/>
                    </a:lnTo>
                    <a:lnTo>
                      <a:pt x="288" y="1347"/>
                    </a:lnTo>
                    <a:lnTo>
                      <a:pt x="282" y="1347"/>
                    </a:lnTo>
                    <a:lnTo>
                      <a:pt x="282" y="1341"/>
                    </a:lnTo>
                    <a:lnTo>
                      <a:pt x="276" y="1341"/>
                    </a:lnTo>
                    <a:lnTo>
                      <a:pt x="282" y="1341"/>
                    </a:lnTo>
                    <a:lnTo>
                      <a:pt x="276" y="1341"/>
                    </a:lnTo>
                    <a:lnTo>
                      <a:pt x="282" y="1335"/>
                    </a:lnTo>
                    <a:lnTo>
                      <a:pt x="282" y="1329"/>
                    </a:lnTo>
                    <a:lnTo>
                      <a:pt x="282" y="1324"/>
                    </a:lnTo>
                    <a:lnTo>
                      <a:pt x="276" y="1324"/>
                    </a:lnTo>
                    <a:lnTo>
                      <a:pt x="271" y="1324"/>
                    </a:lnTo>
                    <a:lnTo>
                      <a:pt x="271" y="1318"/>
                    </a:lnTo>
                    <a:lnTo>
                      <a:pt x="276" y="1312"/>
                    </a:lnTo>
                    <a:lnTo>
                      <a:pt x="282" y="1312"/>
                    </a:lnTo>
                    <a:lnTo>
                      <a:pt x="282" y="1306"/>
                    </a:lnTo>
                    <a:lnTo>
                      <a:pt x="276" y="1306"/>
                    </a:lnTo>
                    <a:lnTo>
                      <a:pt x="276" y="1312"/>
                    </a:lnTo>
                    <a:lnTo>
                      <a:pt x="271" y="1312"/>
                    </a:lnTo>
                    <a:lnTo>
                      <a:pt x="271" y="1306"/>
                    </a:lnTo>
                    <a:lnTo>
                      <a:pt x="265" y="1306"/>
                    </a:lnTo>
                    <a:lnTo>
                      <a:pt x="265" y="1301"/>
                    </a:lnTo>
                    <a:lnTo>
                      <a:pt x="259" y="1301"/>
                    </a:lnTo>
                    <a:lnTo>
                      <a:pt x="259" y="1295"/>
                    </a:lnTo>
                    <a:lnTo>
                      <a:pt x="253" y="1295"/>
                    </a:lnTo>
                    <a:lnTo>
                      <a:pt x="253" y="1289"/>
                    </a:lnTo>
                    <a:lnTo>
                      <a:pt x="248" y="1289"/>
                    </a:lnTo>
                    <a:lnTo>
                      <a:pt x="242" y="1289"/>
                    </a:lnTo>
                    <a:lnTo>
                      <a:pt x="236" y="1289"/>
                    </a:lnTo>
                    <a:lnTo>
                      <a:pt x="230" y="1289"/>
                    </a:lnTo>
                    <a:lnTo>
                      <a:pt x="230" y="1283"/>
                    </a:lnTo>
                    <a:lnTo>
                      <a:pt x="225" y="1283"/>
                    </a:lnTo>
                    <a:lnTo>
                      <a:pt x="219" y="1283"/>
                    </a:lnTo>
                    <a:lnTo>
                      <a:pt x="219" y="1278"/>
                    </a:lnTo>
                    <a:lnTo>
                      <a:pt x="213" y="1278"/>
                    </a:lnTo>
                    <a:lnTo>
                      <a:pt x="213" y="1283"/>
                    </a:lnTo>
                    <a:lnTo>
                      <a:pt x="207" y="1283"/>
                    </a:lnTo>
                    <a:lnTo>
                      <a:pt x="201" y="1283"/>
                    </a:lnTo>
                    <a:lnTo>
                      <a:pt x="196" y="1283"/>
                    </a:lnTo>
                    <a:lnTo>
                      <a:pt x="196" y="1289"/>
                    </a:lnTo>
                    <a:lnTo>
                      <a:pt x="196" y="1295"/>
                    </a:lnTo>
                    <a:lnTo>
                      <a:pt x="196" y="1301"/>
                    </a:lnTo>
                    <a:lnTo>
                      <a:pt x="190" y="1301"/>
                    </a:lnTo>
                    <a:lnTo>
                      <a:pt x="190" y="1306"/>
                    </a:lnTo>
                    <a:lnTo>
                      <a:pt x="190" y="1312"/>
                    </a:lnTo>
                    <a:lnTo>
                      <a:pt x="184" y="1312"/>
                    </a:lnTo>
                    <a:lnTo>
                      <a:pt x="178" y="1312"/>
                    </a:lnTo>
                    <a:lnTo>
                      <a:pt x="178" y="1318"/>
                    </a:lnTo>
                    <a:lnTo>
                      <a:pt x="173" y="1318"/>
                    </a:lnTo>
                    <a:lnTo>
                      <a:pt x="173" y="1324"/>
                    </a:lnTo>
                    <a:lnTo>
                      <a:pt x="178" y="1324"/>
                    </a:lnTo>
                    <a:lnTo>
                      <a:pt x="178" y="1329"/>
                    </a:lnTo>
                    <a:lnTo>
                      <a:pt x="173" y="1329"/>
                    </a:lnTo>
                    <a:lnTo>
                      <a:pt x="173" y="1335"/>
                    </a:lnTo>
                    <a:lnTo>
                      <a:pt x="167" y="1335"/>
                    </a:lnTo>
                    <a:lnTo>
                      <a:pt x="167" y="1341"/>
                    </a:lnTo>
                    <a:lnTo>
                      <a:pt x="167" y="1347"/>
                    </a:lnTo>
                    <a:lnTo>
                      <a:pt x="161" y="1347"/>
                    </a:lnTo>
                    <a:lnTo>
                      <a:pt x="155" y="1347"/>
                    </a:lnTo>
                    <a:lnTo>
                      <a:pt x="155" y="1352"/>
                    </a:lnTo>
                    <a:lnTo>
                      <a:pt x="150" y="1358"/>
                    </a:lnTo>
                    <a:lnTo>
                      <a:pt x="144" y="1358"/>
                    </a:lnTo>
                    <a:lnTo>
                      <a:pt x="144" y="1364"/>
                    </a:lnTo>
                    <a:lnTo>
                      <a:pt x="144" y="1370"/>
                    </a:lnTo>
                    <a:lnTo>
                      <a:pt x="138" y="1370"/>
                    </a:lnTo>
                    <a:lnTo>
                      <a:pt x="138" y="1375"/>
                    </a:lnTo>
                    <a:lnTo>
                      <a:pt x="138" y="1381"/>
                    </a:lnTo>
                    <a:lnTo>
                      <a:pt x="144" y="1381"/>
                    </a:lnTo>
                    <a:lnTo>
                      <a:pt x="138" y="1381"/>
                    </a:lnTo>
                    <a:lnTo>
                      <a:pt x="144" y="1387"/>
                    </a:lnTo>
                    <a:lnTo>
                      <a:pt x="138" y="1387"/>
                    </a:lnTo>
                    <a:lnTo>
                      <a:pt x="138" y="1393"/>
                    </a:lnTo>
                    <a:lnTo>
                      <a:pt x="132" y="1393"/>
                    </a:lnTo>
                    <a:lnTo>
                      <a:pt x="132" y="1399"/>
                    </a:lnTo>
                    <a:lnTo>
                      <a:pt x="132" y="1393"/>
                    </a:lnTo>
                    <a:lnTo>
                      <a:pt x="127" y="1399"/>
                    </a:lnTo>
                    <a:lnTo>
                      <a:pt x="121" y="1399"/>
                    </a:lnTo>
                    <a:lnTo>
                      <a:pt x="115" y="1399"/>
                    </a:lnTo>
                    <a:lnTo>
                      <a:pt x="115" y="1404"/>
                    </a:lnTo>
                    <a:lnTo>
                      <a:pt x="109" y="1404"/>
                    </a:lnTo>
                    <a:lnTo>
                      <a:pt x="104" y="1404"/>
                    </a:lnTo>
                    <a:lnTo>
                      <a:pt x="104" y="1410"/>
                    </a:lnTo>
                    <a:lnTo>
                      <a:pt x="109" y="1410"/>
                    </a:lnTo>
                    <a:lnTo>
                      <a:pt x="109" y="1416"/>
                    </a:lnTo>
                    <a:lnTo>
                      <a:pt x="109" y="1422"/>
                    </a:lnTo>
                    <a:lnTo>
                      <a:pt x="104" y="1422"/>
                    </a:lnTo>
                    <a:lnTo>
                      <a:pt x="104" y="1416"/>
                    </a:lnTo>
                    <a:lnTo>
                      <a:pt x="104" y="1410"/>
                    </a:lnTo>
                    <a:lnTo>
                      <a:pt x="104" y="1404"/>
                    </a:lnTo>
                    <a:lnTo>
                      <a:pt x="104" y="1399"/>
                    </a:lnTo>
                    <a:lnTo>
                      <a:pt x="104" y="1393"/>
                    </a:lnTo>
                    <a:lnTo>
                      <a:pt x="109" y="1393"/>
                    </a:lnTo>
                    <a:lnTo>
                      <a:pt x="109" y="1387"/>
                    </a:lnTo>
                    <a:lnTo>
                      <a:pt x="104" y="1387"/>
                    </a:lnTo>
                    <a:lnTo>
                      <a:pt x="98" y="1387"/>
                    </a:lnTo>
                    <a:lnTo>
                      <a:pt x="92" y="1387"/>
                    </a:lnTo>
                    <a:lnTo>
                      <a:pt x="98" y="1387"/>
                    </a:lnTo>
                    <a:lnTo>
                      <a:pt x="92" y="1381"/>
                    </a:lnTo>
                    <a:lnTo>
                      <a:pt x="98" y="1381"/>
                    </a:lnTo>
                    <a:lnTo>
                      <a:pt x="98" y="1375"/>
                    </a:lnTo>
                    <a:lnTo>
                      <a:pt x="92" y="1375"/>
                    </a:lnTo>
                    <a:lnTo>
                      <a:pt x="92" y="1370"/>
                    </a:lnTo>
                    <a:lnTo>
                      <a:pt x="92" y="1375"/>
                    </a:lnTo>
                    <a:lnTo>
                      <a:pt x="86" y="1375"/>
                    </a:lnTo>
                    <a:lnTo>
                      <a:pt x="86" y="1381"/>
                    </a:lnTo>
                    <a:lnTo>
                      <a:pt x="86" y="1387"/>
                    </a:lnTo>
                    <a:lnTo>
                      <a:pt x="81" y="1387"/>
                    </a:lnTo>
                    <a:lnTo>
                      <a:pt x="81" y="1393"/>
                    </a:lnTo>
                    <a:lnTo>
                      <a:pt x="75" y="1393"/>
                    </a:lnTo>
                    <a:lnTo>
                      <a:pt x="69" y="1399"/>
                    </a:lnTo>
                    <a:lnTo>
                      <a:pt x="63" y="1399"/>
                    </a:lnTo>
                    <a:lnTo>
                      <a:pt x="63" y="1393"/>
                    </a:lnTo>
                    <a:lnTo>
                      <a:pt x="58" y="1393"/>
                    </a:lnTo>
                    <a:lnTo>
                      <a:pt x="58" y="1399"/>
                    </a:lnTo>
                    <a:lnTo>
                      <a:pt x="52" y="1399"/>
                    </a:lnTo>
                    <a:lnTo>
                      <a:pt x="46" y="1399"/>
                    </a:lnTo>
                    <a:lnTo>
                      <a:pt x="40" y="1399"/>
                    </a:lnTo>
                    <a:lnTo>
                      <a:pt x="35" y="1399"/>
                    </a:lnTo>
                    <a:lnTo>
                      <a:pt x="29" y="1399"/>
                    </a:lnTo>
                    <a:lnTo>
                      <a:pt x="29" y="1404"/>
                    </a:lnTo>
                    <a:lnTo>
                      <a:pt x="29" y="1410"/>
                    </a:lnTo>
                    <a:lnTo>
                      <a:pt x="29" y="1416"/>
                    </a:lnTo>
                    <a:lnTo>
                      <a:pt x="23" y="1416"/>
                    </a:lnTo>
                    <a:lnTo>
                      <a:pt x="17" y="1416"/>
                    </a:lnTo>
                    <a:lnTo>
                      <a:pt x="17" y="1422"/>
                    </a:lnTo>
                    <a:lnTo>
                      <a:pt x="12" y="1422"/>
                    </a:lnTo>
                    <a:lnTo>
                      <a:pt x="12" y="1416"/>
                    </a:lnTo>
                    <a:lnTo>
                      <a:pt x="6" y="1416"/>
                    </a:lnTo>
                    <a:lnTo>
                      <a:pt x="0" y="1416"/>
                    </a:lnTo>
                    <a:lnTo>
                      <a:pt x="0" y="1422"/>
                    </a:lnTo>
                    <a:lnTo>
                      <a:pt x="0" y="141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4" name="Freeform 706"/>
              <p:cNvSpPr>
                <a:spLocks/>
              </p:cNvSpPr>
              <p:nvPr/>
            </p:nvSpPr>
            <p:spPr bwMode="auto">
              <a:xfrm>
                <a:off x="3210" y="2076"/>
                <a:ext cx="184" cy="576"/>
              </a:xfrm>
              <a:custGeom>
                <a:avLst/>
                <a:gdLst>
                  <a:gd name="T0" fmla="*/ 161 w 184"/>
                  <a:gd name="T1" fmla="*/ 576 h 576"/>
                  <a:gd name="T2" fmla="*/ 156 w 184"/>
                  <a:gd name="T3" fmla="*/ 559 h 576"/>
                  <a:gd name="T4" fmla="*/ 144 w 184"/>
                  <a:gd name="T5" fmla="*/ 547 h 576"/>
                  <a:gd name="T6" fmla="*/ 150 w 184"/>
                  <a:gd name="T7" fmla="*/ 535 h 576"/>
                  <a:gd name="T8" fmla="*/ 150 w 184"/>
                  <a:gd name="T9" fmla="*/ 524 h 576"/>
                  <a:gd name="T10" fmla="*/ 156 w 184"/>
                  <a:gd name="T11" fmla="*/ 507 h 576"/>
                  <a:gd name="T12" fmla="*/ 156 w 184"/>
                  <a:gd name="T13" fmla="*/ 495 h 576"/>
                  <a:gd name="T14" fmla="*/ 161 w 184"/>
                  <a:gd name="T15" fmla="*/ 478 h 576"/>
                  <a:gd name="T16" fmla="*/ 161 w 184"/>
                  <a:gd name="T17" fmla="*/ 466 h 576"/>
                  <a:gd name="T18" fmla="*/ 167 w 184"/>
                  <a:gd name="T19" fmla="*/ 461 h 576"/>
                  <a:gd name="T20" fmla="*/ 173 w 184"/>
                  <a:gd name="T21" fmla="*/ 449 h 576"/>
                  <a:gd name="T22" fmla="*/ 179 w 184"/>
                  <a:gd name="T23" fmla="*/ 443 h 576"/>
                  <a:gd name="T24" fmla="*/ 179 w 184"/>
                  <a:gd name="T25" fmla="*/ 432 h 576"/>
                  <a:gd name="T26" fmla="*/ 184 w 184"/>
                  <a:gd name="T27" fmla="*/ 415 h 576"/>
                  <a:gd name="T28" fmla="*/ 173 w 184"/>
                  <a:gd name="T29" fmla="*/ 415 h 576"/>
                  <a:gd name="T30" fmla="*/ 161 w 184"/>
                  <a:gd name="T31" fmla="*/ 403 h 576"/>
                  <a:gd name="T32" fmla="*/ 156 w 184"/>
                  <a:gd name="T33" fmla="*/ 386 h 576"/>
                  <a:gd name="T34" fmla="*/ 150 w 184"/>
                  <a:gd name="T35" fmla="*/ 369 h 576"/>
                  <a:gd name="T36" fmla="*/ 150 w 184"/>
                  <a:gd name="T37" fmla="*/ 357 h 576"/>
                  <a:gd name="T38" fmla="*/ 156 w 184"/>
                  <a:gd name="T39" fmla="*/ 340 h 576"/>
                  <a:gd name="T40" fmla="*/ 156 w 184"/>
                  <a:gd name="T41" fmla="*/ 328 h 576"/>
                  <a:gd name="T42" fmla="*/ 144 w 184"/>
                  <a:gd name="T43" fmla="*/ 317 h 576"/>
                  <a:gd name="T44" fmla="*/ 133 w 184"/>
                  <a:gd name="T45" fmla="*/ 300 h 576"/>
                  <a:gd name="T46" fmla="*/ 144 w 184"/>
                  <a:gd name="T47" fmla="*/ 288 h 576"/>
                  <a:gd name="T48" fmla="*/ 138 w 184"/>
                  <a:gd name="T49" fmla="*/ 265 h 576"/>
                  <a:gd name="T50" fmla="*/ 133 w 184"/>
                  <a:gd name="T51" fmla="*/ 259 h 576"/>
                  <a:gd name="T52" fmla="*/ 133 w 184"/>
                  <a:gd name="T53" fmla="*/ 248 h 576"/>
                  <a:gd name="T54" fmla="*/ 121 w 184"/>
                  <a:gd name="T55" fmla="*/ 230 h 576"/>
                  <a:gd name="T56" fmla="*/ 104 w 184"/>
                  <a:gd name="T57" fmla="*/ 225 h 576"/>
                  <a:gd name="T58" fmla="*/ 87 w 184"/>
                  <a:gd name="T59" fmla="*/ 230 h 576"/>
                  <a:gd name="T60" fmla="*/ 92 w 184"/>
                  <a:gd name="T61" fmla="*/ 213 h 576"/>
                  <a:gd name="T62" fmla="*/ 110 w 184"/>
                  <a:gd name="T63" fmla="*/ 207 h 576"/>
                  <a:gd name="T64" fmla="*/ 110 w 184"/>
                  <a:gd name="T65" fmla="*/ 196 h 576"/>
                  <a:gd name="T66" fmla="*/ 98 w 184"/>
                  <a:gd name="T67" fmla="*/ 184 h 576"/>
                  <a:gd name="T68" fmla="*/ 92 w 184"/>
                  <a:gd name="T69" fmla="*/ 179 h 576"/>
                  <a:gd name="T70" fmla="*/ 87 w 184"/>
                  <a:gd name="T71" fmla="*/ 173 h 576"/>
                  <a:gd name="T72" fmla="*/ 75 w 184"/>
                  <a:gd name="T73" fmla="*/ 184 h 576"/>
                  <a:gd name="T74" fmla="*/ 63 w 184"/>
                  <a:gd name="T75" fmla="*/ 173 h 576"/>
                  <a:gd name="T76" fmla="*/ 52 w 184"/>
                  <a:gd name="T77" fmla="*/ 173 h 576"/>
                  <a:gd name="T78" fmla="*/ 40 w 184"/>
                  <a:gd name="T79" fmla="*/ 161 h 576"/>
                  <a:gd name="T80" fmla="*/ 35 w 184"/>
                  <a:gd name="T81" fmla="*/ 156 h 576"/>
                  <a:gd name="T82" fmla="*/ 23 w 184"/>
                  <a:gd name="T83" fmla="*/ 167 h 576"/>
                  <a:gd name="T84" fmla="*/ 12 w 184"/>
                  <a:gd name="T85" fmla="*/ 161 h 576"/>
                  <a:gd name="T86" fmla="*/ 6 w 184"/>
                  <a:gd name="T87" fmla="*/ 161 h 576"/>
                  <a:gd name="T88" fmla="*/ 0 w 184"/>
                  <a:gd name="T89" fmla="*/ 144 h 576"/>
                  <a:gd name="T90" fmla="*/ 12 w 184"/>
                  <a:gd name="T91" fmla="*/ 133 h 576"/>
                  <a:gd name="T92" fmla="*/ 17 w 184"/>
                  <a:gd name="T93" fmla="*/ 127 h 576"/>
                  <a:gd name="T94" fmla="*/ 17 w 184"/>
                  <a:gd name="T95" fmla="*/ 115 h 576"/>
                  <a:gd name="T96" fmla="*/ 29 w 184"/>
                  <a:gd name="T97" fmla="*/ 104 h 576"/>
                  <a:gd name="T98" fmla="*/ 29 w 184"/>
                  <a:gd name="T99" fmla="*/ 92 h 576"/>
                  <a:gd name="T100" fmla="*/ 40 w 184"/>
                  <a:gd name="T101" fmla="*/ 87 h 576"/>
                  <a:gd name="T102" fmla="*/ 35 w 184"/>
                  <a:gd name="T103" fmla="*/ 69 h 576"/>
                  <a:gd name="T104" fmla="*/ 23 w 184"/>
                  <a:gd name="T105" fmla="*/ 58 h 576"/>
                  <a:gd name="T106" fmla="*/ 29 w 184"/>
                  <a:gd name="T107" fmla="*/ 52 h 576"/>
                  <a:gd name="T108" fmla="*/ 29 w 184"/>
                  <a:gd name="T109" fmla="*/ 46 h 576"/>
                  <a:gd name="T110" fmla="*/ 29 w 184"/>
                  <a:gd name="T111" fmla="*/ 41 h 576"/>
                  <a:gd name="T112" fmla="*/ 17 w 184"/>
                  <a:gd name="T113" fmla="*/ 29 h 576"/>
                  <a:gd name="T114" fmla="*/ 12 w 184"/>
                  <a:gd name="T115" fmla="*/ 6 h 5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4" h="576">
                    <a:moveTo>
                      <a:pt x="167" y="576"/>
                    </a:moveTo>
                    <a:lnTo>
                      <a:pt x="161" y="576"/>
                    </a:lnTo>
                    <a:lnTo>
                      <a:pt x="161" y="570"/>
                    </a:lnTo>
                    <a:lnTo>
                      <a:pt x="161" y="576"/>
                    </a:lnTo>
                    <a:lnTo>
                      <a:pt x="161" y="570"/>
                    </a:lnTo>
                    <a:lnTo>
                      <a:pt x="161" y="564"/>
                    </a:lnTo>
                    <a:lnTo>
                      <a:pt x="156" y="564"/>
                    </a:lnTo>
                    <a:lnTo>
                      <a:pt x="156" y="559"/>
                    </a:lnTo>
                    <a:lnTo>
                      <a:pt x="150" y="559"/>
                    </a:lnTo>
                    <a:lnTo>
                      <a:pt x="144" y="559"/>
                    </a:lnTo>
                    <a:lnTo>
                      <a:pt x="144" y="553"/>
                    </a:lnTo>
                    <a:lnTo>
                      <a:pt x="144" y="547"/>
                    </a:lnTo>
                    <a:lnTo>
                      <a:pt x="150" y="547"/>
                    </a:lnTo>
                    <a:lnTo>
                      <a:pt x="144" y="547"/>
                    </a:lnTo>
                    <a:lnTo>
                      <a:pt x="144" y="541"/>
                    </a:lnTo>
                    <a:lnTo>
                      <a:pt x="150" y="535"/>
                    </a:lnTo>
                    <a:lnTo>
                      <a:pt x="150" y="530"/>
                    </a:lnTo>
                    <a:lnTo>
                      <a:pt x="156" y="530"/>
                    </a:lnTo>
                    <a:lnTo>
                      <a:pt x="150" y="530"/>
                    </a:lnTo>
                    <a:lnTo>
                      <a:pt x="150" y="524"/>
                    </a:lnTo>
                    <a:lnTo>
                      <a:pt x="150" y="518"/>
                    </a:lnTo>
                    <a:lnTo>
                      <a:pt x="156" y="518"/>
                    </a:lnTo>
                    <a:lnTo>
                      <a:pt x="156" y="512"/>
                    </a:lnTo>
                    <a:lnTo>
                      <a:pt x="156" y="507"/>
                    </a:lnTo>
                    <a:lnTo>
                      <a:pt x="156" y="501"/>
                    </a:lnTo>
                    <a:lnTo>
                      <a:pt x="161" y="501"/>
                    </a:lnTo>
                    <a:lnTo>
                      <a:pt x="156" y="501"/>
                    </a:lnTo>
                    <a:lnTo>
                      <a:pt x="156" y="495"/>
                    </a:lnTo>
                    <a:lnTo>
                      <a:pt x="156" y="489"/>
                    </a:lnTo>
                    <a:lnTo>
                      <a:pt x="156" y="484"/>
                    </a:lnTo>
                    <a:lnTo>
                      <a:pt x="161" y="484"/>
                    </a:lnTo>
                    <a:lnTo>
                      <a:pt x="161" y="478"/>
                    </a:lnTo>
                    <a:lnTo>
                      <a:pt x="161" y="472"/>
                    </a:lnTo>
                    <a:lnTo>
                      <a:pt x="167" y="472"/>
                    </a:lnTo>
                    <a:lnTo>
                      <a:pt x="167" y="466"/>
                    </a:lnTo>
                    <a:lnTo>
                      <a:pt x="161" y="466"/>
                    </a:lnTo>
                    <a:lnTo>
                      <a:pt x="167" y="466"/>
                    </a:lnTo>
                    <a:lnTo>
                      <a:pt x="167" y="461"/>
                    </a:lnTo>
                    <a:lnTo>
                      <a:pt x="167" y="455"/>
                    </a:lnTo>
                    <a:lnTo>
                      <a:pt x="167" y="461"/>
                    </a:lnTo>
                    <a:lnTo>
                      <a:pt x="173" y="461"/>
                    </a:lnTo>
                    <a:lnTo>
                      <a:pt x="173" y="455"/>
                    </a:lnTo>
                    <a:lnTo>
                      <a:pt x="167" y="449"/>
                    </a:lnTo>
                    <a:lnTo>
                      <a:pt x="173" y="449"/>
                    </a:lnTo>
                    <a:lnTo>
                      <a:pt x="167" y="449"/>
                    </a:lnTo>
                    <a:lnTo>
                      <a:pt x="173" y="449"/>
                    </a:lnTo>
                    <a:lnTo>
                      <a:pt x="179" y="449"/>
                    </a:lnTo>
                    <a:lnTo>
                      <a:pt x="179" y="443"/>
                    </a:lnTo>
                    <a:lnTo>
                      <a:pt x="179" y="438"/>
                    </a:lnTo>
                    <a:lnTo>
                      <a:pt x="173" y="438"/>
                    </a:lnTo>
                    <a:lnTo>
                      <a:pt x="179" y="438"/>
                    </a:lnTo>
                    <a:lnTo>
                      <a:pt x="179" y="432"/>
                    </a:lnTo>
                    <a:lnTo>
                      <a:pt x="179" y="426"/>
                    </a:lnTo>
                    <a:lnTo>
                      <a:pt x="184" y="426"/>
                    </a:lnTo>
                    <a:lnTo>
                      <a:pt x="184" y="420"/>
                    </a:lnTo>
                    <a:lnTo>
                      <a:pt x="184" y="415"/>
                    </a:lnTo>
                    <a:lnTo>
                      <a:pt x="184" y="409"/>
                    </a:lnTo>
                    <a:lnTo>
                      <a:pt x="179" y="409"/>
                    </a:lnTo>
                    <a:lnTo>
                      <a:pt x="179" y="415"/>
                    </a:lnTo>
                    <a:lnTo>
                      <a:pt x="173" y="415"/>
                    </a:lnTo>
                    <a:lnTo>
                      <a:pt x="173" y="409"/>
                    </a:lnTo>
                    <a:lnTo>
                      <a:pt x="167" y="409"/>
                    </a:lnTo>
                    <a:lnTo>
                      <a:pt x="167" y="403"/>
                    </a:lnTo>
                    <a:lnTo>
                      <a:pt x="161" y="403"/>
                    </a:lnTo>
                    <a:lnTo>
                      <a:pt x="156" y="403"/>
                    </a:lnTo>
                    <a:lnTo>
                      <a:pt x="156" y="397"/>
                    </a:lnTo>
                    <a:lnTo>
                      <a:pt x="156" y="392"/>
                    </a:lnTo>
                    <a:lnTo>
                      <a:pt x="156" y="386"/>
                    </a:lnTo>
                    <a:lnTo>
                      <a:pt x="156" y="380"/>
                    </a:lnTo>
                    <a:lnTo>
                      <a:pt x="150" y="380"/>
                    </a:lnTo>
                    <a:lnTo>
                      <a:pt x="150" y="374"/>
                    </a:lnTo>
                    <a:lnTo>
                      <a:pt x="150" y="369"/>
                    </a:lnTo>
                    <a:lnTo>
                      <a:pt x="144" y="369"/>
                    </a:lnTo>
                    <a:lnTo>
                      <a:pt x="144" y="363"/>
                    </a:lnTo>
                    <a:lnTo>
                      <a:pt x="144" y="357"/>
                    </a:lnTo>
                    <a:lnTo>
                      <a:pt x="150" y="357"/>
                    </a:lnTo>
                    <a:lnTo>
                      <a:pt x="150" y="351"/>
                    </a:lnTo>
                    <a:lnTo>
                      <a:pt x="150" y="346"/>
                    </a:lnTo>
                    <a:lnTo>
                      <a:pt x="156" y="346"/>
                    </a:lnTo>
                    <a:lnTo>
                      <a:pt x="156" y="340"/>
                    </a:lnTo>
                    <a:lnTo>
                      <a:pt x="156" y="334"/>
                    </a:lnTo>
                    <a:lnTo>
                      <a:pt x="161" y="334"/>
                    </a:lnTo>
                    <a:lnTo>
                      <a:pt x="156" y="334"/>
                    </a:lnTo>
                    <a:lnTo>
                      <a:pt x="156" y="328"/>
                    </a:lnTo>
                    <a:lnTo>
                      <a:pt x="156" y="323"/>
                    </a:lnTo>
                    <a:lnTo>
                      <a:pt x="156" y="317"/>
                    </a:lnTo>
                    <a:lnTo>
                      <a:pt x="150" y="317"/>
                    </a:lnTo>
                    <a:lnTo>
                      <a:pt x="144" y="317"/>
                    </a:lnTo>
                    <a:lnTo>
                      <a:pt x="138" y="317"/>
                    </a:lnTo>
                    <a:lnTo>
                      <a:pt x="133" y="311"/>
                    </a:lnTo>
                    <a:lnTo>
                      <a:pt x="133" y="305"/>
                    </a:lnTo>
                    <a:lnTo>
                      <a:pt x="133" y="300"/>
                    </a:lnTo>
                    <a:lnTo>
                      <a:pt x="138" y="300"/>
                    </a:lnTo>
                    <a:lnTo>
                      <a:pt x="138" y="294"/>
                    </a:lnTo>
                    <a:lnTo>
                      <a:pt x="138" y="288"/>
                    </a:lnTo>
                    <a:lnTo>
                      <a:pt x="144" y="288"/>
                    </a:lnTo>
                    <a:lnTo>
                      <a:pt x="144" y="282"/>
                    </a:lnTo>
                    <a:lnTo>
                      <a:pt x="138" y="277"/>
                    </a:lnTo>
                    <a:lnTo>
                      <a:pt x="138" y="271"/>
                    </a:lnTo>
                    <a:lnTo>
                      <a:pt x="138" y="265"/>
                    </a:lnTo>
                    <a:lnTo>
                      <a:pt x="138" y="259"/>
                    </a:lnTo>
                    <a:lnTo>
                      <a:pt x="133" y="259"/>
                    </a:lnTo>
                    <a:lnTo>
                      <a:pt x="138" y="259"/>
                    </a:lnTo>
                    <a:lnTo>
                      <a:pt x="133" y="259"/>
                    </a:lnTo>
                    <a:lnTo>
                      <a:pt x="133" y="253"/>
                    </a:lnTo>
                    <a:lnTo>
                      <a:pt x="138" y="253"/>
                    </a:lnTo>
                    <a:lnTo>
                      <a:pt x="133" y="253"/>
                    </a:lnTo>
                    <a:lnTo>
                      <a:pt x="133" y="248"/>
                    </a:lnTo>
                    <a:lnTo>
                      <a:pt x="133" y="242"/>
                    </a:lnTo>
                    <a:lnTo>
                      <a:pt x="127" y="242"/>
                    </a:lnTo>
                    <a:lnTo>
                      <a:pt x="127" y="236"/>
                    </a:lnTo>
                    <a:lnTo>
                      <a:pt x="121" y="230"/>
                    </a:lnTo>
                    <a:lnTo>
                      <a:pt x="115" y="230"/>
                    </a:lnTo>
                    <a:lnTo>
                      <a:pt x="110" y="230"/>
                    </a:lnTo>
                    <a:lnTo>
                      <a:pt x="110" y="225"/>
                    </a:lnTo>
                    <a:lnTo>
                      <a:pt x="104" y="225"/>
                    </a:lnTo>
                    <a:lnTo>
                      <a:pt x="98" y="225"/>
                    </a:lnTo>
                    <a:lnTo>
                      <a:pt x="92" y="225"/>
                    </a:lnTo>
                    <a:lnTo>
                      <a:pt x="92" y="230"/>
                    </a:lnTo>
                    <a:lnTo>
                      <a:pt x="87" y="230"/>
                    </a:lnTo>
                    <a:lnTo>
                      <a:pt x="87" y="225"/>
                    </a:lnTo>
                    <a:lnTo>
                      <a:pt x="92" y="225"/>
                    </a:lnTo>
                    <a:lnTo>
                      <a:pt x="92" y="219"/>
                    </a:lnTo>
                    <a:lnTo>
                      <a:pt x="92" y="213"/>
                    </a:lnTo>
                    <a:lnTo>
                      <a:pt x="92" y="207"/>
                    </a:lnTo>
                    <a:lnTo>
                      <a:pt x="98" y="207"/>
                    </a:lnTo>
                    <a:lnTo>
                      <a:pt x="104" y="207"/>
                    </a:lnTo>
                    <a:lnTo>
                      <a:pt x="110" y="207"/>
                    </a:lnTo>
                    <a:lnTo>
                      <a:pt x="110" y="202"/>
                    </a:lnTo>
                    <a:lnTo>
                      <a:pt x="104" y="202"/>
                    </a:lnTo>
                    <a:lnTo>
                      <a:pt x="110" y="202"/>
                    </a:lnTo>
                    <a:lnTo>
                      <a:pt x="110" y="196"/>
                    </a:lnTo>
                    <a:lnTo>
                      <a:pt x="104" y="196"/>
                    </a:lnTo>
                    <a:lnTo>
                      <a:pt x="104" y="190"/>
                    </a:lnTo>
                    <a:lnTo>
                      <a:pt x="98" y="190"/>
                    </a:lnTo>
                    <a:lnTo>
                      <a:pt x="98" y="184"/>
                    </a:lnTo>
                    <a:lnTo>
                      <a:pt x="98" y="179"/>
                    </a:lnTo>
                    <a:lnTo>
                      <a:pt x="98" y="173"/>
                    </a:lnTo>
                    <a:lnTo>
                      <a:pt x="92" y="173"/>
                    </a:lnTo>
                    <a:lnTo>
                      <a:pt x="92" y="179"/>
                    </a:lnTo>
                    <a:lnTo>
                      <a:pt x="92" y="173"/>
                    </a:lnTo>
                    <a:lnTo>
                      <a:pt x="87" y="173"/>
                    </a:lnTo>
                    <a:lnTo>
                      <a:pt x="87" y="179"/>
                    </a:lnTo>
                    <a:lnTo>
                      <a:pt x="87" y="173"/>
                    </a:lnTo>
                    <a:lnTo>
                      <a:pt x="87" y="179"/>
                    </a:lnTo>
                    <a:lnTo>
                      <a:pt x="81" y="179"/>
                    </a:lnTo>
                    <a:lnTo>
                      <a:pt x="81" y="184"/>
                    </a:lnTo>
                    <a:lnTo>
                      <a:pt x="75" y="184"/>
                    </a:lnTo>
                    <a:lnTo>
                      <a:pt x="75" y="179"/>
                    </a:lnTo>
                    <a:lnTo>
                      <a:pt x="69" y="179"/>
                    </a:lnTo>
                    <a:lnTo>
                      <a:pt x="69" y="173"/>
                    </a:lnTo>
                    <a:lnTo>
                      <a:pt x="63" y="173"/>
                    </a:lnTo>
                    <a:lnTo>
                      <a:pt x="63" y="179"/>
                    </a:lnTo>
                    <a:lnTo>
                      <a:pt x="58" y="179"/>
                    </a:lnTo>
                    <a:lnTo>
                      <a:pt x="58" y="173"/>
                    </a:lnTo>
                    <a:lnTo>
                      <a:pt x="52" y="173"/>
                    </a:lnTo>
                    <a:lnTo>
                      <a:pt x="58" y="173"/>
                    </a:lnTo>
                    <a:lnTo>
                      <a:pt x="52" y="173"/>
                    </a:lnTo>
                    <a:lnTo>
                      <a:pt x="46" y="167"/>
                    </a:lnTo>
                    <a:lnTo>
                      <a:pt x="40" y="161"/>
                    </a:lnTo>
                    <a:lnTo>
                      <a:pt x="40" y="167"/>
                    </a:lnTo>
                    <a:lnTo>
                      <a:pt x="35" y="167"/>
                    </a:lnTo>
                    <a:lnTo>
                      <a:pt x="35" y="161"/>
                    </a:lnTo>
                    <a:lnTo>
                      <a:pt x="35" y="156"/>
                    </a:lnTo>
                    <a:lnTo>
                      <a:pt x="29" y="156"/>
                    </a:lnTo>
                    <a:lnTo>
                      <a:pt x="29" y="161"/>
                    </a:lnTo>
                    <a:lnTo>
                      <a:pt x="23" y="161"/>
                    </a:lnTo>
                    <a:lnTo>
                      <a:pt x="23" y="167"/>
                    </a:lnTo>
                    <a:lnTo>
                      <a:pt x="17" y="161"/>
                    </a:lnTo>
                    <a:lnTo>
                      <a:pt x="17" y="167"/>
                    </a:lnTo>
                    <a:lnTo>
                      <a:pt x="12" y="167"/>
                    </a:lnTo>
                    <a:lnTo>
                      <a:pt x="12" y="161"/>
                    </a:lnTo>
                    <a:lnTo>
                      <a:pt x="17" y="161"/>
                    </a:lnTo>
                    <a:lnTo>
                      <a:pt x="12" y="161"/>
                    </a:lnTo>
                    <a:lnTo>
                      <a:pt x="12" y="156"/>
                    </a:lnTo>
                    <a:lnTo>
                      <a:pt x="6" y="161"/>
                    </a:lnTo>
                    <a:lnTo>
                      <a:pt x="6" y="156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6" y="144"/>
                    </a:lnTo>
                    <a:lnTo>
                      <a:pt x="6" y="138"/>
                    </a:lnTo>
                    <a:lnTo>
                      <a:pt x="6" y="133"/>
                    </a:lnTo>
                    <a:lnTo>
                      <a:pt x="12" y="133"/>
                    </a:lnTo>
                    <a:lnTo>
                      <a:pt x="12" y="127"/>
                    </a:lnTo>
                    <a:lnTo>
                      <a:pt x="12" y="133"/>
                    </a:lnTo>
                    <a:lnTo>
                      <a:pt x="17" y="133"/>
                    </a:lnTo>
                    <a:lnTo>
                      <a:pt x="17" y="127"/>
                    </a:lnTo>
                    <a:lnTo>
                      <a:pt x="12" y="127"/>
                    </a:lnTo>
                    <a:lnTo>
                      <a:pt x="12" y="121"/>
                    </a:lnTo>
                    <a:lnTo>
                      <a:pt x="12" y="115"/>
                    </a:lnTo>
                    <a:lnTo>
                      <a:pt x="17" y="115"/>
                    </a:lnTo>
                    <a:lnTo>
                      <a:pt x="17" y="110"/>
                    </a:lnTo>
                    <a:lnTo>
                      <a:pt x="23" y="110"/>
                    </a:lnTo>
                    <a:lnTo>
                      <a:pt x="23" y="104"/>
                    </a:lnTo>
                    <a:lnTo>
                      <a:pt x="29" y="104"/>
                    </a:lnTo>
                    <a:lnTo>
                      <a:pt x="23" y="104"/>
                    </a:lnTo>
                    <a:lnTo>
                      <a:pt x="23" y="98"/>
                    </a:lnTo>
                    <a:lnTo>
                      <a:pt x="23" y="92"/>
                    </a:lnTo>
                    <a:lnTo>
                      <a:pt x="29" y="92"/>
                    </a:lnTo>
                    <a:lnTo>
                      <a:pt x="29" y="87"/>
                    </a:lnTo>
                    <a:lnTo>
                      <a:pt x="35" y="87"/>
                    </a:lnTo>
                    <a:lnTo>
                      <a:pt x="35" y="92"/>
                    </a:lnTo>
                    <a:lnTo>
                      <a:pt x="40" y="87"/>
                    </a:lnTo>
                    <a:lnTo>
                      <a:pt x="40" y="81"/>
                    </a:lnTo>
                    <a:lnTo>
                      <a:pt x="35" y="81"/>
                    </a:lnTo>
                    <a:lnTo>
                      <a:pt x="35" y="75"/>
                    </a:lnTo>
                    <a:lnTo>
                      <a:pt x="35" y="69"/>
                    </a:lnTo>
                    <a:lnTo>
                      <a:pt x="29" y="69"/>
                    </a:lnTo>
                    <a:lnTo>
                      <a:pt x="23" y="69"/>
                    </a:lnTo>
                    <a:lnTo>
                      <a:pt x="23" y="64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23" y="58"/>
                    </a:lnTo>
                    <a:lnTo>
                      <a:pt x="23" y="52"/>
                    </a:lnTo>
                    <a:lnTo>
                      <a:pt x="29" y="52"/>
                    </a:lnTo>
                    <a:lnTo>
                      <a:pt x="23" y="52"/>
                    </a:lnTo>
                    <a:lnTo>
                      <a:pt x="29" y="52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23" y="46"/>
                    </a:lnTo>
                    <a:lnTo>
                      <a:pt x="29" y="41"/>
                    </a:lnTo>
                    <a:lnTo>
                      <a:pt x="23" y="41"/>
                    </a:lnTo>
                    <a:lnTo>
                      <a:pt x="29" y="41"/>
                    </a:lnTo>
                    <a:lnTo>
                      <a:pt x="23" y="41"/>
                    </a:lnTo>
                    <a:lnTo>
                      <a:pt x="23" y="35"/>
                    </a:lnTo>
                    <a:lnTo>
                      <a:pt x="23" y="29"/>
                    </a:lnTo>
                    <a:lnTo>
                      <a:pt x="17" y="29"/>
                    </a:lnTo>
                    <a:lnTo>
                      <a:pt x="12" y="23"/>
                    </a:lnTo>
                    <a:lnTo>
                      <a:pt x="12" y="18"/>
                    </a:lnTo>
                    <a:lnTo>
                      <a:pt x="12" y="12"/>
                    </a:lnTo>
                    <a:lnTo>
                      <a:pt x="12" y="6"/>
                    </a:lnTo>
                    <a:lnTo>
                      <a:pt x="17" y="6"/>
                    </a:lnTo>
                    <a:lnTo>
                      <a:pt x="17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5" name="Freeform 707"/>
              <p:cNvSpPr>
                <a:spLocks/>
              </p:cNvSpPr>
              <p:nvPr/>
            </p:nvSpPr>
            <p:spPr bwMode="auto">
              <a:xfrm>
                <a:off x="3878" y="1086"/>
                <a:ext cx="172" cy="144"/>
              </a:xfrm>
              <a:custGeom>
                <a:avLst/>
                <a:gdLst>
                  <a:gd name="T0" fmla="*/ 23 w 172"/>
                  <a:gd name="T1" fmla="*/ 23 h 144"/>
                  <a:gd name="T2" fmla="*/ 40 w 172"/>
                  <a:gd name="T3" fmla="*/ 29 h 144"/>
                  <a:gd name="T4" fmla="*/ 46 w 172"/>
                  <a:gd name="T5" fmla="*/ 41 h 144"/>
                  <a:gd name="T6" fmla="*/ 57 w 172"/>
                  <a:gd name="T7" fmla="*/ 41 h 144"/>
                  <a:gd name="T8" fmla="*/ 69 w 172"/>
                  <a:gd name="T9" fmla="*/ 46 h 144"/>
                  <a:gd name="T10" fmla="*/ 75 w 172"/>
                  <a:gd name="T11" fmla="*/ 46 h 144"/>
                  <a:gd name="T12" fmla="*/ 75 w 172"/>
                  <a:gd name="T13" fmla="*/ 35 h 144"/>
                  <a:gd name="T14" fmla="*/ 69 w 172"/>
                  <a:gd name="T15" fmla="*/ 35 h 144"/>
                  <a:gd name="T16" fmla="*/ 63 w 172"/>
                  <a:gd name="T17" fmla="*/ 23 h 144"/>
                  <a:gd name="T18" fmla="*/ 69 w 172"/>
                  <a:gd name="T19" fmla="*/ 12 h 144"/>
                  <a:gd name="T20" fmla="*/ 75 w 172"/>
                  <a:gd name="T21" fmla="*/ 6 h 144"/>
                  <a:gd name="T22" fmla="*/ 63 w 172"/>
                  <a:gd name="T23" fmla="*/ 0 h 144"/>
                  <a:gd name="T24" fmla="*/ 80 w 172"/>
                  <a:gd name="T25" fmla="*/ 0 h 144"/>
                  <a:gd name="T26" fmla="*/ 92 w 172"/>
                  <a:gd name="T27" fmla="*/ 6 h 144"/>
                  <a:gd name="T28" fmla="*/ 103 w 172"/>
                  <a:gd name="T29" fmla="*/ 12 h 144"/>
                  <a:gd name="T30" fmla="*/ 115 w 172"/>
                  <a:gd name="T31" fmla="*/ 6 h 144"/>
                  <a:gd name="T32" fmla="*/ 121 w 172"/>
                  <a:gd name="T33" fmla="*/ 6 h 144"/>
                  <a:gd name="T34" fmla="*/ 132 w 172"/>
                  <a:gd name="T35" fmla="*/ 0 h 144"/>
                  <a:gd name="T36" fmla="*/ 144 w 172"/>
                  <a:gd name="T37" fmla="*/ 6 h 144"/>
                  <a:gd name="T38" fmla="*/ 161 w 172"/>
                  <a:gd name="T39" fmla="*/ 6 h 144"/>
                  <a:gd name="T40" fmla="*/ 172 w 172"/>
                  <a:gd name="T41" fmla="*/ 12 h 144"/>
                  <a:gd name="T42" fmla="*/ 167 w 172"/>
                  <a:gd name="T43" fmla="*/ 23 h 144"/>
                  <a:gd name="T44" fmla="*/ 167 w 172"/>
                  <a:gd name="T45" fmla="*/ 29 h 144"/>
                  <a:gd name="T46" fmla="*/ 172 w 172"/>
                  <a:gd name="T47" fmla="*/ 41 h 144"/>
                  <a:gd name="T48" fmla="*/ 172 w 172"/>
                  <a:gd name="T49" fmla="*/ 58 h 144"/>
                  <a:gd name="T50" fmla="*/ 161 w 172"/>
                  <a:gd name="T51" fmla="*/ 64 h 144"/>
                  <a:gd name="T52" fmla="*/ 161 w 172"/>
                  <a:gd name="T53" fmla="*/ 70 h 144"/>
                  <a:gd name="T54" fmla="*/ 155 w 172"/>
                  <a:gd name="T55" fmla="*/ 81 h 144"/>
                  <a:gd name="T56" fmla="*/ 149 w 172"/>
                  <a:gd name="T57" fmla="*/ 81 h 144"/>
                  <a:gd name="T58" fmla="*/ 144 w 172"/>
                  <a:gd name="T59" fmla="*/ 93 h 144"/>
                  <a:gd name="T60" fmla="*/ 132 w 172"/>
                  <a:gd name="T61" fmla="*/ 93 h 144"/>
                  <a:gd name="T62" fmla="*/ 132 w 172"/>
                  <a:gd name="T63" fmla="*/ 87 h 144"/>
                  <a:gd name="T64" fmla="*/ 132 w 172"/>
                  <a:gd name="T65" fmla="*/ 81 h 144"/>
                  <a:gd name="T66" fmla="*/ 121 w 172"/>
                  <a:gd name="T67" fmla="*/ 87 h 144"/>
                  <a:gd name="T68" fmla="*/ 115 w 172"/>
                  <a:gd name="T69" fmla="*/ 98 h 144"/>
                  <a:gd name="T70" fmla="*/ 103 w 172"/>
                  <a:gd name="T71" fmla="*/ 110 h 144"/>
                  <a:gd name="T72" fmla="*/ 92 w 172"/>
                  <a:gd name="T73" fmla="*/ 121 h 144"/>
                  <a:gd name="T74" fmla="*/ 86 w 172"/>
                  <a:gd name="T75" fmla="*/ 110 h 144"/>
                  <a:gd name="T76" fmla="*/ 80 w 172"/>
                  <a:gd name="T77" fmla="*/ 116 h 144"/>
                  <a:gd name="T78" fmla="*/ 80 w 172"/>
                  <a:gd name="T79" fmla="*/ 116 h 144"/>
                  <a:gd name="T80" fmla="*/ 80 w 172"/>
                  <a:gd name="T81" fmla="*/ 121 h 144"/>
                  <a:gd name="T82" fmla="*/ 86 w 172"/>
                  <a:gd name="T83" fmla="*/ 133 h 144"/>
                  <a:gd name="T84" fmla="*/ 75 w 172"/>
                  <a:gd name="T85" fmla="*/ 144 h 144"/>
                  <a:gd name="T86" fmla="*/ 57 w 172"/>
                  <a:gd name="T87" fmla="*/ 144 h 144"/>
                  <a:gd name="T88" fmla="*/ 46 w 172"/>
                  <a:gd name="T89" fmla="*/ 139 h 144"/>
                  <a:gd name="T90" fmla="*/ 46 w 172"/>
                  <a:gd name="T91" fmla="*/ 133 h 144"/>
                  <a:gd name="T92" fmla="*/ 40 w 172"/>
                  <a:gd name="T93" fmla="*/ 133 h 144"/>
                  <a:gd name="T94" fmla="*/ 23 w 172"/>
                  <a:gd name="T95" fmla="*/ 127 h 144"/>
                  <a:gd name="T96" fmla="*/ 17 w 172"/>
                  <a:gd name="T97" fmla="*/ 116 h 144"/>
                  <a:gd name="T98" fmla="*/ 11 w 172"/>
                  <a:gd name="T99" fmla="*/ 116 h 144"/>
                  <a:gd name="T100" fmla="*/ 11 w 172"/>
                  <a:gd name="T101" fmla="*/ 104 h 144"/>
                  <a:gd name="T102" fmla="*/ 5 w 172"/>
                  <a:gd name="T103" fmla="*/ 93 h 144"/>
                  <a:gd name="T104" fmla="*/ 0 w 172"/>
                  <a:gd name="T105" fmla="*/ 87 h 144"/>
                  <a:gd name="T106" fmla="*/ 0 w 172"/>
                  <a:gd name="T107" fmla="*/ 87 h 144"/>
                  <a:gd name="T108" fmla="*/ 0 w 172"/>
                  <a:gd name="T109" fmla="*/ 81 h 144"/>
                  <a:gd name="T110" fmla="*/ 5 w 172"/>
                  <a:gd name="T111" fmla="*/ 70 h 144"/>
                  <a:gd name="T112" fmla="*/ 0 w 172"/>
                  <a:gd name="T113" fmla="*/ 58 h 144"/>
                  <a:gd name="T114" fmla="*/ 0 w 172"/>
                  <a:gd name="T115" fmla="*/ 52 h 144"/>
                  <a:gd name="T116" fmla="*/ 5 w 172"/>
                  <a:gd name="T117" fmla="*/ 41 h 144"/>
                  <a:gd name="T118" fmla="*/ 11 w 172"/>
                  <a:gd name="T119" fmla="*/ 29 h 144"/>
                  <a:gd name="T120" fmla="*/ 11 w 172"/>
                  <a:gd name="T121" fmla="*/ 23 h 144"/>
                  <a:gd name="T122" fmla="*/ 17 w 172"/>
                  <a:gd name="T123" fmla="*/ 23 h 144"/>
                  <a:gd name="T124" fmla="*/ 17 w 172"/>
                  <a:gd name="T125" fmla="*/ 18 h 1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2" h="144">
                    <a:moveTo>
                      <a:pt x="23" y="23"/>
                    </a:moveTo>
                    <a:lnTo>
                      <a:pt x="23" y="29"/>
                    </a:lnTo>
                    <a:lnTo>
                      <a:pt x="23" y="23"/>
                    </a:lnTo>
                    <a:lnTo>
                      <a:pt x="29" y="29"/>
                    </a:lnTo>
                    <a:lnTo>
                      <a:pt x="34" y="29"/>
                    </a:lnTo>
                    <a:lnTo>
                      <a:pt x="40" y="29"/>
                    </a:lnTo>
                    <a:lnTo>
                      <a:pt x="46" y="29"/>
                    </a:lnTo>
                    <a:lnTo>
                      <a:pt x="46" y="35"/>
                    </a:lnTo>
                    <a:lnTo>
                      <a:pt x="46" y="41"/>
                    </a:lnTo>
                    <a:lnTo>
                      <a:pt x="46" y="35"/>
                    </a:lnTo>
                    <a:lnTo>
                      <a:pt x="52" y="41"/>
                    </a:lnTo>
                    <a:lnTo>
                      <a:pt x="57" y="41"/>
                    </a:lnTo>
                    <a:lnTo>
                      <a:pt x="63" y="41"/>
                    </a:lnTo>
                    <a:lnTo>
                      <a:pt x="69" y="41"/>
                    </a:lnTo>
                    <a:lnTo>
                      <a:pt x="69" y="46"/>
                    </a:lnTo>
                    <a:lnTo>
                      <a:pt x="69" y="41"/>
                    </a:lnTo>
                    <a:lnTo>
                      <a:pt x="75" y="41"/>
                    </a:lnTo>
                    <a:lnTo>
                      <a:pt x="75" y="46"/>
                    </a:lnTo>
                    <a:lnTo>
                      <a:pt x="80" y="46"/>
                    </a:lnTo>
                    <a:lnTo>
                      <a:pt x="75" y="41"/>
                    </a:lnTo>
                    <a:lnTo>
                      <a:pt x="75" y="35"/>
                    </a:lnTo>
                    <a:lnTo>
                      <a:pt x="69" y="35"/>
                    </a:lnTo>
                    <a:lnTo>
                      <a:pt x="75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63" y="23"/>
                    </a:lnTo>
                    <a:lnTo>
                      <a:pt x="63" y="18"/>
                    </a:lnTo>
                    <a:lnTo>
                      <a:pt x="63" y="12"/>
                    </a:lnTo>
                    <a:lnTo>
                      <a:pt x="69" y="12"/>
                    </a:lnTo>
                    <a:lnTo>
                      <a:pt x="75" y="12"/>
                    </a:lnTo>
                    <a:lnTo>
                      <a:pt x="80" y="12"/>
                    </a:lnTo>
                    <a:lnTo>
                      <a:pt x="75" y="6"/>
                    </a:lnTo>
                    <a:lnTo>
                      <a:pt x="69" y="6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69" y="0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0" y="6"/>
                    </a:lnTo>
                    <a:lnTo>
                      <a:pt x="86" y="6"/>
                    </a:lnTo>
                    <a:lnTo>
                      <a:pt x="92" y="6"/>
                    </a:lnTo>
                    <a:lnTo>
                      <a:pt x="98" y="6"/>
                    </a:lnTo>
                    <a:lnTo>
                      <a:pt x="98" y="12"/>
                    </a:lnTo>
                    <a:lnTo>
                      <a:pt x="103" y="12"/>
                    </a:lnTo>
                    <a:lnTo>
                      <a:pt x="109" y="12"/>
                    </a:lnTo>
                    <a:lnTo>
                      <a:pt x="115" y="12"/>
                    </a:lnTo>
                    <a:lnTo>
                      <a:pt x="115" y="6"/>
                    </a:lnTo>
                    <a:lnTo>
                      <a:pt x="121" y="6"/>
                    </a:lnTo>
                    <a:lnTo>
                      <a:pt x="115" y="6"/>
                    </a:lnTo>
                    <a:lnTo>
                      <a:pt x="121" y="6"/>
                    </a:lnTo>
                    <a:lnTo>
                      <a:pt x="121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49" y="6"/>
                    </a:lnTo>
                    <a:lnTo>
                      <a:pt x="155" y="6"/>
                    </a:lnTo>
                    <a:lnTo>
                      <a:pt x="161" y="6"/>
                    </a:lnTo>
                    <a:lnTo>
                      <a:pt x="167" y="6"/>
                    </a:lnTo>
                    <a:lnTo>
                      <a:pt x="167" y="12"/>
                    </a:lnTo>
                    <a:lnTo>
                      <a:pt x="172" y="12"/>
                    </a:lnTo>
                    <a:lnTo>
                      <a:pt x="167" y="12"/>
                    </a:lnTo>
                    <a:lnTo>
                      <a:pt x="167" y="18"/>
                    </a:lnTo>
                    <a:lnTo>
                      <a:pt x="167" y="23"/>
                    </a:lnTo>
                    <a:lnTo>
                      <a:pt x="161" y="23"/>
                    </a:lnTo>
                    <a:lnTo>
                      <a:pt x="167" y="23"/>
                    </a:lnTo>
                    <a:lnTo>
                      <a:pt x="167" y="29"/>
                    </a:lnTo>
                    <a:lnTo>
                      <a:pt x="167" y="35"/>
                    </a:lnTo>
                    <a:lnTo>
                      <a:pt x="172" y="35"/>
                    </a:lnTo>
                    <a:lnTo>
                      <a:pt x="172" y="41"/>
                    </a:lnTo>
                    <a:lnTo>
                      <a:pt x="172" y="46"/>
                    </a:lnTo>
                    <a:lnTo>
                      <a:pt x="172" y="52"/>
                    </a:lnTo>
                    <a:lnTo>
                      <a:pt x="172" y="58"/>
                    </a:lnTo>
                    <a:lnTo>
                      <a:pt x="167" y="58"/>
                    </a:lnTo>
                    <a:lnTo>
                      <a:pt x="167" y="64"/>
                    </a:lnTo>
                    <a:lnTo>
                      <a:pt x="161" y="64"/>
                    </a:lnTo>
                    <a:lnTo>
                      <a:pt x="155" y="64"/>
                    </a:lnTo>
                    <a:lnTo>
                      <a:pt x="155" y="70"/>
                    </a:lnTo>
                    <a:lnTo>
                      <a:pt x="161" y="70"/>
                    </a:lnTo>
                    <a:lnTo>
                      <a:pt x="161" y="75"/>
                    </a:lnTo>
                    <a:lnTo>
                      <a:pt x="161" y="81"/>
                    </a:lnTo>
                    <a:lnTo>
                      <a:pt x="155" y="81"/>
                    </a:lnTo>
                    <a:lnTo>
                      <a:pt x="149" y="81"/>
                    </a:lnTo>
                    <a:lnTo>
                      <a:pt x="149" y="87"/>
                    </a:lnTo>
                    <a:lnTo>
                      <a:pt x="149" y="81"/>
                    </a:lnTo>
                    <a:lnTo>
                      <a:pt x="149" y="87"/>
                    </a:lnTo>
                    <a:lnTo>
                      <a:pt x="144" y="87"/>
                    </a:lnTo>
                    <a:lnTo>
                      <a:pt x="144" y="93"/>
                    </a:lnTo>
                    <a:lnTo>
                      <a:pt x="144" y="98"/>
                    </a:lnTo>
                    <a:lnTo>
                      <a:pt x="138" y="98"/>
                    </a:lnTo>
                    <a:lnTo>
                      <a:pt x="132" y="93"/>
                    </a:lnTo>
                    <a:lnTo>
                      <a:pt x="126" y="93"/>
                    </a:lnTo>
                    <a:lnTo>
                      <a:pt x="126" y="87"/>
                    </a:lnTo>
                    <a:lnTo>
                      <a:pt x="132" y="87"/>
                    </a:lnTo>
                    <a:lnTo>
                      <a:pt x="138" y="87"/>
                    </a:lnTo>
                    <a:lnTo>
                      <a:pt x="132" y="87"/>
                    </a:lnTo>
                    <a:lnTo>
                      <a:pt x="132" y="81"/>
                    </a:lnTo>
                    <a:lnTo>
                      <a:pt x="126" y="81"/>
                    </a:lnTo>
                    <a:lnTo>
                      <a:pt x="126" y="87"/>
                    </a:lnTo>
                    <a:lnTo>
                      <a:pt x="121" y="87"/>
                    </a:lnTo>
                    <a:lnTo>
                      <a:pt x="121" y="93"/>
                    </a:lnTo>
                    <a:lnTo>
                      <a:pt x="121" y="98"/>
                    </a:lnTo>
                    <a:lnTo>
                      <a:pt x="115" y="98"/>
                    </a:lnTo>
                    <a:lnTo>
                      <a:pt x="109" y="98"/>
                    </a:lnTo>
                    <a:lnTo>
                      <a:pt x="109" y="104"/>
                    </a:lnTo>
                    <a:lnTo>
                      <a:pt x="103" y="110"/>
                    </a:lnTo>
                    <a:lnTo>
                      <a:pt x="98" y="116"/>
                    </a:lnTo>
                    <a:lnTo>
                      <a:pt x="98" y="121"/>
                    </a:lnTo>
                    <a:lnTo>
                      <a:pt x="92" y="121"/>
                    </a:lnTo>
                    <a:lnTo>
                      <a:pt x="92" y="116"/>
                    </a:lnTo>
                    <a:lnTo>
                      <a:pt x="86" y="116"/>
                    </a:lnTo>
                    <a:lnTo>
                      <a:pt x="86" y="110"/>
                    </a:lnTo>
                    <a:lnTo>
                      <a:pt x="80" y="116"/>
                    </a:lnTo>
                    <a:lnTo>
                      <a:pt x="80" y="110"/>
                    </a:lnTo>
                    <a:lnTo>
                      <a:pt x="80" y="116"/>
                    </a:lnTo>
                    <a:lnTo>
                      <a:pt x="80" y="110"/>
                    </a:lnTo>
                    <a:lnTo>
                      <a:pt x="75" y="116"/>
                    </a:lnTo>
                    <a:lnTo>
                      <a:pt x="80" y="116"/>
                    </a:lnTo>
                    <a:lnTo>
                      <a:pt x="75" y="116"/>
                    </a:lnTo>
                    <a:lnTo>
                      <a:pt x="80" y="116"/>
                    </a:lnTo>
                    <a:lnTo>
                      <a:pt x="80" y="121"/>
                    </a:lnTo>
                    <a:lnTo>
                      <a:pt x="80" y="127"/>
                    </a:lnTo>
                    <a:lnTo>
                      <a:pt x="80" y="133"/>
                    </a:lnTo>
                    <a:lnTo>
                      <a:pt x="86" y="133"/>
                    </a:lnTo>
                    <a:lnTo>
                      <a:pt x="80" y="139"/>
                    </a:lnTo>
                    <a:lnTo>
                      <a:pt x="80" y="144"/>
                    </a:lnTo>
                    <a:lnTo>
                      <a:pt x="75" y="144"/>
                    </a:lnTo>
                    <a:lnTo>
                      <a:pt x="69" y="144"/>
                    </a:lnTo>
                    <a:lnTo>
                      <a:pt x="63" y="144"/>
                    </a:lnTo>
                    <a:lnTo>
                      <a:pt x="57" y="144"/>
                    </a:lnTo>
                    <a:lnTo>
                      <a:pt x="52" y="144"/>
                    </a:lnTo>
                    <a:lnTo>
                      <a:pt x="52" y="139"/>
                    </a:lnTo>
                    <a:lnTo>
                      <a:pt x="46" y="139"/>
                    </a:lnTo>
                    <a:lnTo>
                      <a:pt x="46" y="133"/>
                    </a:lnTo>
                    <a:lnTo>
                      <a:pt x="40" y="133"/>
                    </a:lnTo>
                    <a:lnTo>
                      <a:pt x="46" y="133"/>
                    </a:lnTo>
                    <a:lnTo>
                      <a:pt x="40" y="133"/>
                    </a:lnTo>
                    <a:lnTo>
                      <a:pt x="46" y="133"/>
                    </a:lnTo>
                    <a:lnTo>
                      <a:pt x="40" y="133"/>
                    </a:lnTo>
                    <a:lnTo>
                      <a:pt x="34" y="127"/>
                    </a:lnTo>
                    <a:lnTo>
                      <a:pt x="29" y="127"/>
                    </a:lnTo>
                    <a:lnTo>
                      <a:pt x="23" y="127"/>
                    </a:lnTo>
                    <a:lnTo>
                      <a:pt x="23" y="121"/>
                    </a:lnTo>
                    <a:lnTo>
                      <a:pt x="17" y="121"/>
                    </a:lnTo>
                    <a:lnTo>
                      <a:pt x="17" y="116"/>
                    </a:lnTo>
                    <a:lnTo>
                      <a:pt x="11" y="116"/>
                    </a:lnTo>
                    <a:lnTo>
                      <a:pt x="17" y="116"/>
                    </a:lnTo>
                    <a:lnTo>
                      <a:pt x="11" y="116"/>
                    </a:lnTo>
                    <a:lnTo>
                      <a:pt x="11" y="110"/>
                    </a:lnTo>
                    <a:lnTo>
                      <a:pt x="5" y="110"/>
                    </a:lnTo>
                    <a:lnTo>
                      <a:pt x="11" y="104"/>
                    </a:lnTo>
                    <a:lnTo>
                      <a:pt x="11" y="98"/>
                    </a:lnTo>
                    <a:lnTo>
                      <a:pt x="11" y="93"/>
                    </a:lnTo>
                    <a:lnTo>
                      <a:pt x="5" y="93"/>
                    </a:lnTo>
                    <a:lnTo>
                      <a:pt x="5" y="87"/>
                    </a:lnTo>
                    <a:lnTo>
                      <a:pt x="5" y="81"/>
                    </a:lnTo>
                    <a:lnTo>
                      <a:pt x="0" y="87"/>
                    </a:lnTo>
                    <a:lnTo>
                      <a:pt x="5" y="87"/>
                    </a:lnTo>
                    <a:lnTo>
                      <a:pt x="5" y="93"/>
                    </a:lnTo>
                    <a:lnTo>
                      <a:pt x="0" y="87"/>
                    </a:lnTo>
                    <a:lnTo>
                      <a:pt x="0" y="81"/>
                    </a:lnTo>
                    <a:lnTo>
                      <a:pt x="5" y="81"/>
                    </a:lnTo>
                    <a:lnTo>
                      <a:pt x="0" y="81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5" y="70"/>
                    </a:lnTo>
                    <a:lnTo>
                      <a:pt x="5" y="64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5" y="35"/>
                    </a:lnTo>
                    <a:lnTo>
                      <a:pt x="5" y="29"/>
                    </a:lnTo>
                    <a:lnTo>
                      <a:pt x="11" y="29"/>
                    </a:lnTo>
                    <a:lnTo>
                      <a:pt x="11" y="35"/>
                    </a:lnTo>
                    <a:lnTo>
                      <a:pt x="11" y="29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7" y="18"/>
                    </a:lnTo>
                    <a:lnTo>
                      <a:pt x="23" y="18"/>
                    </a:lnTo>
                    <a:lnTo>
                      <a:pt x="17" y="18"/>
                    </a:lnTo>
                    <a:lnTo>
                      <a:pt x="23" y="2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6" name="Freeform 708"/>
              <p:cNvSpPr>
                <a:spLocks/>
              </p:cNvSpPr>
              <p:nvPr/>
            </p:nvSpPr>
            <p:spPr bwMode="auto">
              <a:xfrm>
                <a:off x="4068" y="1058"/>
                <a:ext cx="109" cy="63"/>
              </a:xfrm>
              <a:custGeom>
                <a:avLst/>
                <a:gdLst>
                  <a:gd name="T0" fmla="*/ 63 w 109"/>
                  <a:gd name="T1" fmla="*/ 23 h 63"/>
                  <a:gd name="T2" fmla="*/ 69 w 109"/>
                  <a:gd name="T3" fmla="*/ 11 h 63"/>
                  <a:gd name="T4" fmla="*/ 80 w 109"/>
                  <a:gd name="T5" fmla="*/ 11 h 63"/>
                  <a:gd name="T6" fmla="*/ 86 w 109"/>
                  <a:gd name="T7" fmla="*/ 5 h 63"/>
                  <a:gd name="T8" fmla="*/ 92 w 109"/>
                  <a:gd name="T9" fmla="*/ 11 h 63"/>
                  <a:gd name="T10" fmla="*/ 97 w 109"/>
                  <a:gd name="T11" fmla="*/ 5 h 63"/>
                  <a:gd name="T12" fmla="*/ 103 w 109"/>
                  <a:gd name="T13" fmla="*/ 0 h 63"/>
                  <a:gd name="T14" fmla="*/ 103 w 109"/>
                  <a:gd name="T15" fmla="*/ 11 h 63"/>
                  <a:gd name="T16" fmla="*/ 109 w 109"/>
                  <a:gd name="T17" fmla="*/ 17 h 63"/>
                  <a:gd name="T18" fmla="*/ 109 w 109"/>
                  <a:gd name="T19" fmla="*/ 17 h 63"/>
                  <a:gd name="T20" fmla="*/ 109 w 109"/>
                  <a:gd name="T21" fmla="*/ 28 h 63"/>
                  <a:gd name="T22" fmla="*/ 103 w 109"/>
                  <a:gd name="T23" fmla="*/ 34 h 63"/>
                  <a:gd name="T24" fmla="*/ 97 w 109"/>
                  <a:gd name="T25" fmla="*/ 40 h 63"/>
                  <a:gd name="T26" fmla="*/ 92 w 109"/>
                  <a:gd name="T27" fmla="*/ 51 h 63"/>
                  <a:gd name="T28" fmla="*/ 80 w 109"/>
                  <a:gd name="T29" fmla="*/ 57 h 63"/>
                  <a:gd name="T30" fmla="*/ 74 w 109"/>
                  <a:gd name="T31" fmla="*/ 63 h 63"/>
                  <a:gd name="T32" fmla="*/ 63 w 109"/>
                  <a:gd name="T33" fmla="*/ 63 h 63"/>
                  <a:gd name="T34" fmla="*/ 57 w 109"/>
                  <a:gd name="T35" fmla="*/ 57 h 63"/>
                  <a:gd name="T36" fmla="*/ 46 w 109"/>
                  <a:gd name="T37" fmla="*/ 57 h 63"/>
                  <a:gd name="T38" fmla="*/ 34 w 109"/>
                  <a:gd name="T39" fmla="*/ 57 h 63"/>
                  <a:gd name="T40" fmla="*/ 23 w 109"/>
                  <a:gd name="T41" fmla="*/ 51 h 63"/>
                  <a:gd name="T42" fmla="*/ 11 w 109"/>
                  <a:gd name="T43" fmla="*/ 51 h 63"/>
                  <a:gd name="T44" fmla="*/ 11 w 109"/>
                  <a:gd name="T45" fmla="*/ 51 h 63"/>
                  <a:gd name="T46" fmla="*/ 5 w 109"/>
                  <a:gd name="T47" fmla="*/ 46 h 63"/>
                  <a:gd name="T48" fmla="*/ 5 w 109"/>
                  <a:gd name="T49" fmla="*/ 46 h 63"/>
                  <a:gd name="T50" fmla="*/ 0 w 109"/>
                  <a:gd name="T51" fmla="*/ 40 h 63"/>
                  <a:gd name="T52" fmla="*/ 0 w 109"/>
                  <a:gd name="T53" fmla="*/ 28 h 63"/>
                  <a:gd name="T54" fmla="*/ 0 w 109"/>
                  <a:gd name="T55" fmla="*/ 17 h 63"/>
                  <a:gd name="T56" fmla="*/ 5 w 109"/>
                  <a:gd name="T57" fmla="*/ 23 h 63"/>
                  <a:gd name="T58" fmla="*/ 11 w 109"/>
                  <a:gd name="T59" fmla="*/ 34 h 63"/>
                  <a:gd name="T60" fmla="*/ 23 w 109"/>
                  <a:gd name="T61" fmla="*/ 34 h 63"/>
                  <a:gd name="T62" fmla="*/ 23 w 109"/>
                  <a:gd name="T63" fmla="*/ 23 h 63"/>
                  <a:gd name="T64" fmla="*/ 28 w 109"/>
                  <a:gd name="T65" fmla="*/ 17 h 63"/>
                  <a:gd name="T66" fmla="*/ 40 w 109"/>
                  <a:gd name="T67" fmla="*/ 17 h 63"/>
                  <a:gd name="T68" fmla="*/ 46 w 109"/>
                  <a:gd name="T69" fmla="*/ 11 h 63"/>
                  <a:gd name="T70" fmla="*/ 51 w 109"/>
                  <a:gd name="T71" fmla="*/ 17 h 63"/>
                  <a:gd name="T72" fmla="*/ 57 w 109"/>
                  <a:gd name="T73" fmla="*/ 23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9" h="63">
                    <a:moveTo>
                      <a:pt x="57" y="23"/>
                    </a:moveTo>
                    <a:lnTo>
                      <a:pt x="63" y="23"/>
                    </a:lnTo>
                    <a:lnTo>
                      <a:pt x="63" y="17"/>
                    </a:lnTo>
                    <a:lnTo>
                      <a:pt x="69" y="11"/>
                    </a:lnTo>
                    <a:lnTo>
                      <a:pt x="74" y="11"/>
                    </a:lnTo>
                    <a:lnTo>
                      <a:pt x="80" y="11"/>
                    </a:lnTo>
                    <a:lnTo>
                      <a:pt x="80" y="5"/>
                    </a:lnTo>
                    <a:lnTo>
                      <a:pt x="86" y="5"/>
                    </a:lnTo>
                    <a:lnTo>
                      <a:pt x="92" y="5"/>
                    </a:lnTo>
                    <a:lnTo>
                      <a:pt x="92" y="11"/>
                    </a:lnTo>
                    <a:lnTo>
                      <a:pt x="97" y="11"/>
                    </a:lnTo>
                    <a:lnTo>
                      <a:pt x="97" y="5"/>
                    </a:lnTo>
                    <a:lnTo>
                      <a:pt x="103" y="5"/>
                    </a:lnTo>
                    <a:lnTo>
                      <a:pt x="103" y="0"/>
                    </a:lnTo>
                    <a:lnTo>
                      <a:pt x="103" y="5"/>
                    </a:lnTo>
                    <a:lnTo>
                      <a:pt x="103" y="11"/>
                    </a:lnTo>
                    <a:lnTo>
                      <a:pt x="109" y="11"/>
                    </a:lnTo>
                    <a:lnTo>
                      <a:pt x="109" y="17"/>
                    </a:lnTo>
                    <a:lnTo>
                      <a:pt x="103" y="17"/>
                    </a:lnTo>
                    <a:lnTo>
                      <a:pt x="109" y="17"/>
                    </a:lnTo>
                    <a:lnTo>
                      <a:pt x="109" y="23"/>
                    </a:lnTo>
                    <a:lnTo>
                      <a:pt x="109" y="28"/>
                    </a:lnTo>
                    <a:lnTo>
                      <a:pt x="109" y="34"/>
                    </a:lnTo>
                    <a:lnTo>
                      <a:pt x="103" y="34"/>
                    </a:lnTo>
                    <a:lnTo>
                      <a:pt x="103" y="40"/>
                    </a:lnTo>
                    <a:lnTo>
                      <a:pt x="97" y="40"/>
                    </a:lnTo>
                    <a:lnTo>
                      <a:pt x="97" y="46"/>
                    </a:lnTo>
                    <a:lnTo>
                      <a:pt x="92" y="51"/>
                    </a:lnTo>
                    <a:lnTo>
                      <a:pt x="86" y="57"/>
                    </a:lnTo>
                    <a:lnTo>
                      <a:pt x="80" y="57"/>
                    </a:lnTo>
                    <a:lnTo>
                      <a:pt x="74" y="57"/>
                    </a:lnTo>
                    <a:lnTo>
                      <a:pt x="74" y="63"/>
                    </a:lnTo>
                    <a:lnTo>
                      <a:pt x="69" y="63"/>
                    </a:lnTo>
                    <a:lnTo>
                      <a:pt x="63" y="63"/>
                    </a:lnTo>
                    <a:lnTo>
                      <a:pt x="63" y="57"/>
                    </a:lnTo>
                    <a:lnTo>
                      <a:pt x="57" y="57"/>
                    </a:lnTo>
                    <a:lnTo>
                      <a:pt x="51" y="57"/>
                    </a:lnTo>
                    <a:lnTo>
                      <a:pt x="46" y="57"/>
                    </a:lnTo>
                    <a:lnTo>
                      <a:pt x="40" y="57"/>
                    </a:lnTo>
                    <a:lnTo>
                      <a:pt x="34" y="57"/>
                    </a:lnTo>
                    <a:lnTo>
                      <a:pt x="28" y="57"/>
                    </a:lnTo>
                    <a:lnTo>
                      <a:pt x="23" y="51"/>
                    </a:lnTo>
                    <a:lnTo>
                      <a:pt x="17" y="51"/>
                    </a:lnTo>
                    <a:lnTo>
                      <a:pt x="11" y="51"/>
                    </a:lnTo>
                    <a:lnTo>
                      <a:pt x="5" y="51"/>
                    </a:lnTo>
                    <a:lnTo>
                      <a:pt x="11" y="51"/>
                    </a:lnTo>
                    <a:lnTo>
                      <a:pt x="5" y="51"/>
                    </a:lnTo>
                    <a:lnTo>
                      <a:pt x="5" y="46"/>
                    </a:lnTo>
                    <a:lnTo>
                      <a:pt x="11" y="46"/>
                    </a:lnTo>
                    <a:lnTo>
                      <a:pt x="5" y="46"/>
                    </a:lnTo>
                    <a:lnTo>
                      <a:pt x="5" y="40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5" y="23"/>
                    </a:lnTo>
                    <a:lnTo>
                      <a:pt x="5" y="28"/>
                    </a:lnTo>
                    <a:lnTo>
                      <a:pt x="11" y="34"/>
                    </a:lnTo>
                    <a:lnTo>
                      <a:pt x="17" y="34"/>
                    </a:lnTo>
                    <a:lnTo>
                      <a:pt x="23" y="34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34" y="17"/>
                    </a:lnTo>
                    <a:lnTo>
                      <a:pt x="40" y="17"/>
                    </a:lnTo>
                    <a:lnTo>
                      <a:pt x="40" y="11"/>
                    </a:lnTo>
                    <a:lnTo>
                      <a:pt x="46" y="11"/>
                    </a:lnTo>
                    <a:lnTo>
                      <a:pt x="51" y="11"/>
                    </a:lnTo>
                    <a:lnTo>
                      <a:pt x="51" y="17"/>
                    </a:lnTo>
                    <a:lnTo>
                      <a:pt x="51" y="23"/>
                    </a:lnTo>
                    <a:lnTo>
                      <a:pt x="57" y="2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7" name="Freeform 709"/>
              <p:cNvSpPr>
                <a:spLocks/>
              </p:cNvSpPr>
              <p:nvPr/>
            </p:nvSpPr>
            <p:spPr bwMode="auto">
              <a:xfrm>
                <a:off x="4016" y="1253"/>
                <a:ext cx="92" cy="69"/>
              </a:xfrm>
              <a:custGeom>
                <a:avLst/>
                <a:gdLst>
                  <a:gd name="T0" fmla="*/ 86 w 92"/>
                  <a:gd name="T1" fmla="*/ 46 h 69"/>
                  <a:gd name="T2" fmla="*/ 80 w 92"/>
                  <a:gd name="T3" fmla="*/ 46 h 69"/>
                  <a:gd name="T4" fmla="*/ 75 w 92"/>
                  <a:gd name="T5" fmla="*/ 46 h 69"/>
                  <a:gd name="T6" fmla="*/ 69 w 92"/>
                  <a:gd name="T7" fmla="*/ 46 h 69"/>
                  <a:gd name="T8" fmla="*/ 69 w 92"/>
                  <a:gd name="T9" fmla="*/ 52 h 69"/>
                  <a:gd name="T10" fmla="*/ 63 w 92"/>
                  <a:gd name="T11" fmla="*/ 52 h 69"/>
                  <a:gd name="T12" fmla="*/ 57 w 92"/>
                  <a:gd name="T13" fmla="*/ 52 h 69"/>
                  <a:gd name="T14" fmla="*/ 52 w 92"/>
                  <a:gd name="T15" fmla="*/ 52 h 69"/>
                  <a:gd name="T16" fmla="*/ 46 w 92"/>
                  <a:gd name="T17" fmla="*/ 58 h 69"/>
                  <a:gd name="T18" fmla="*/ 40 w 92"/>
                  <a:gd name="T19" fmla="*/ 58 h 69"/>
                  <a:gd name="T20" fmla="*/ 34 w 92"/>
                  <a:gd name="T21" fmla="*/ 58 h 69"/>
                  <a:gd name="T22" fmla="*/ 34 w 92"/>
                  <a:gd name="T23" fmla="*/ 52 h 69"/>
                  <a:gd name="T24" fmla="*/ 29 w 92"/>
                  <a:gd name="T25" fmla="*/ 58 h 69"/>
                  <a:gd name="T26" fmla="*/ 29 w 92"/>
                  <a:gd name="T27" fmla="*/ 52 h 69"/>
                  <a:gd name="T28" fmla="*/ 23 w 92"/>
                  <a:gd name="T29" fmla="*/ 52 h 69"/>
                  <a:gd name="T30" fmla="*/ 23 w 92"/>
                  <a:gd name="T31" fmla="*/ 58 h 69"/>
                  <a:gd name="T32" fmla="*/ 17 w 92"/>
                  <a:gd name="T33" fmla="*/ 58 h 69"/>
                  <a:gd name="T34" fmla="*/ 11 w 92"/>
                  <a:gd name="T35" fmla="*/ 58 h 69"/>
                  <a:gd name="T36" fmla="*/ 11 w 92"/>
                  <a:gd name="T37" fmla="*/ 64 h 69"/>
                  <a:gd name="T38" fmla="*/ 11 w 92"/>
                  <a:gd name="T39" fmla="*/ 69 h 69"/>
                  <a:gd name="T40" fmla="*/ 6 w 92"/>
                  <a:gd name="T41" fmla="*/ 69 h 69"/>
                  <a:gd name="T42" fmla="*/ 0 w 92"/>
                  <a:gd name="T43" fmla="*/ 69 h 69"/>
                  <a:gd name="T44" fmla="*/ 0 w 92"/>
                  <a:gd name="T45" fmla="*/ 64 h 69"/>
                  <a:gd name="T46" fmla="*/ 6 w 92"/>
                  <a:gd name="T47" fmla="*/ 64 h 69"/>
                  <a:gd name="T48" fmla="*/ 6 w 92"/>
                  <a:gd name="T49" fmla="*/ 58 h 69"/>
                  <a:gd name="T50" fmla="*/ 11 w 92"/>
                  <a:gd name="T51" fmla="*/ 58 h 69"/>
                  <a:gd name="T52" fmla="*/ 17 w 92"/>
                  <a:gd name="T53" fmla="*/ 52 h 69"/>
                  <a:gd name="T54" fmla="*/ 17 w 92"/>
                  <a:gd name="T55" fmla="*/ 46 h 69"/>
                  <a:gd name="T56" fmla="*/ 17 w 92"/>
                  <a:gd name="T57" fmla="*/ 41 h 69"/>
                  <a:gd name="T58" fmla="*/ 11 w 92"/>
                  <a:gd name="T59" fmla="*/ 35 h 69"/>
                  <a:gd name="T60" fmla="*/ 11 w 92"/>
                  <a:gd name="T61" fmla="*/ 29 h 69"/>
                  <a:gd name="T62" fmla="*/ 11 w 92"/>
                  <a:gd name="T63" fmla="*/ 23 h 69"/>
                  <a:gd name="T64" fmla="*/ 11 w 92"/>
                  <a:gd name="T65" fmla="*/ 18 h 69"/>
                  <a:gd name="T66" fmla="*/ 17 w 92"/>
                  <a:gd name="T67" fmla="*/ 18 h 69"/>
                  <a:gd name="T68" fmla="*/ 23 w 92"/>
                  <a:gd name="T69" fmla="*/ 12 h 69"/>
                  <a:gd name="T70" fmla="*/ 29 w 92"/>
                  <a:gd name="T71" fmla="*/ 6 h 69"/>
                  <a:gd name="T72" fmla="*/ 29 w 92"/>
                  <a:gd name="T73" fmla="*/ 0 h 69"/>
                  <a:gd name="T74" fmla="*/ 34 w 92"/>
                  <a:gd name="T75" fmla="*/ 0 h 69"/>
                  <a:gd name="T76" fmla="*/ 34 w 92"/>
                  <a:gd name="T77" fmla="*/ 6 h 69"/>
                  <a:gd name="T78" fmla="*/ 40 w 92"/>
                  <a:gd name="T79" fmla="*/ 6 h 69"/>
                  <a:gd name="T80" fmla="*/ 46 w 92"/>
                  <a:gd name="T81" fmla="*/ 6 h 69"/>
                  <a:gd name="T82" fmla="*/ 52 w 92"/>
                  <a:gd name="T83" fmla="*/ 6 h 69"/>
                  <a:gd name="T84" fmla="*/ 57 w 92"/>
                  <a:gd name="T85" fmla="*/ 6 h 69"/>
                  <a:gd name="T86" fmla="*/ 63 w 92"/>
                  <a:gd name="T87" fmla="*/ 12 h 69"/>
                  <a:gd name="T88" fmla="*/ 69 w 92"/>
                  <a:gd name="T89" fmla="*/ 12 h 69"/>
                  <a:gd name="T90" fmla="*/ 75 w 92"/>
                  <a:gd name="T91" fmla="*/ 12 h 69"/>
                  <a:gd name="T92" fmla="*/ 75 w 92"/>
                  <a:gd name="T93" fmla="*/ 18 h 69"/>
                  <a:gd name="T94" fmla="*/ 80 w 92"/>
                  <a:gd name="T95" fmla="*/ 18 h 69"/>
                  <a:gd name="T96" fmla="*/ 80 w 92"/>
                  <a:gd name="T97" fmla="*/ 23 h 69"/>
                  <a:gd name="T98" fmla="*/ 80 w 92"/>
                  <a:gd name="T99" fmla="*/ 29 h 69"/>
                  <a:gd name="T100" fmla="*/ 86 w 92"/>
                  <a:gd name="T101" fmla="*/ 29 h 69"/>
                  <a:gd name="T102" fmla="*/ 86 w 92"/>
                  <a:gd name="T103" fmla="*/ 35 h 69"/>
                  <a:gd name="T104" fmla="*/ 92 w 92"/>
                  <a:gd name="T105" fmla="*/ 41 h 69"/>
                  <a:gd name="T106" fmla="*/ 86 w 92"/>
                  <a:gd name="T107" fmla="*/ 41 h 69"/>
                  <a:gd name="T108" fmla="*/ 86 w 92"/>
                  <a:gd name="T109" fmla="*/ 46 h 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2" h="69">
                    <a:moveTo>
                      <a:pt x="86" y="46"/>
                    </a:moveTo>
                    <a:lnTo>
                      <a:pt x="80" y="46"/>
                    </a:lnTo>
                    <a:lnTo>
                      <a:pt x="75" y="46"/>
                    </a:lnTo>
                    <a:lnTo>
                      <a:pt x="69" y="46"/>
                    </a:lnTo>
                    <a:lnTo>
                      <a:pt x="69" y="52"/>
                    </a:lnTo>
                    <a:lnTo>
                      <a:pt x="63" y="52"/>
                    </a:lnTo>
                    <a:lnTo>
                      <a:pt x="57" y="52"/>
                    </a:lnTo>
                    <a:lnTo>
                      <a:pt x="52" y="52"/>
                    </a:lnTo>
                    <a:lnTo>
                      <a:pt x="46" y="58"/>
                    </a:lnTo>
                    <a:lnTo>
                      <a:pt x="40" y="58"/>
                    </a:lnTo>
                    <a:lnTo>
                      <a:pt x="34" y="58"/>
                    </a:lnTo>
                    <a:lnTo>
                      <a:pt x="34" y="52"/>
                    </a:lnTo>
                    <a:lnTo>
                      <a:pt x="29" y="58"/>
                    </a:lnTo>
                    <a:lnTo>
                      <a:pt x="29" y="52"/>
                    </a:lnTo>
                    <a:lnTo>
                      <a:pt x="23" y="52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11" y="64"/>
                    </a:lnTo>
                    <a:lnTo>
                      <a:pt x="11" y="69"/>
                    </a:lnTo>
                    <a:lnTo>
                      <a:pt x="6" y="69"/>
                    </a:lnTo>
                    <a:lnTo>
                      <a:pt x="0" y="69"/>
                    </a:lnTo>
                    <a:lnTo>
                      <a:pt x="0" y="64"/>
                    </a:lnTo>
                    <a:lnTo>
                      <a:pt x="6" y="64"/>
                    </a:lnTo>
                    <a:lnTo>
                      <a:pt x="6" y="58"/>
                    </a:lnTo>
                    <a:lnTo>
                      <a:pt x="11" y="58"/>
                    </a:lnTo>
                    <a:lnTo>
                      <a:pt x="17" y="52"/>
                    </a:lnTo>
                    <a:lnTo>
                      <a:pt x="17" y="46"/>
                    </a:lnTo>
                    <a:lnTo>
                      <a:pt x="17" y="41"/>
                    </a:lnTo>
                    <a:lnTo>
                      <a:pt x="11" y="35"/>
                    </a:lnTo>
                    <a:lnTo>
                      <a:pt x="11" y="29"/>
                    </a:lnTo>
                    <a:lnTo>
                      <a:pt x="11" y="23"/>
                    </a:lnTo>
                    <a:lnTo>
                      <a:pt x="11" y="18"/>
                    </a:lnTo>
                    <a:lnTo>
                      <a:pt x="17" y="18"/>
                    </a:lnTo>
                    <a:lnTo>
                      <a:pt x="23" y="12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4" y="6"/>
                    </a:lnTo>
                    <a:lnTo>
                      <a:pt x="40" y="6"/>
                    </a:lnTo>
                    <a:lnTo>
                      <a:pt x="46" y="6"/>
                    </a:lnTo>
                    <a:lnTo>
                      <a:pt x="52" y="6"/>
                    </a:lnTo>
                    <a:lnTo>
                      <a:pt x="57" y="6"/>
                    </a:lnTo>
                    <a:lnTo>
                      <a:pt x="63" y="12"/>
                    </a:lnTo>
                    <a:lnTo>
                      <a:pt x="69" y="12"/>
                    </a:lnTo>
                    <a:lnTo>
                      <a:pt x="75" y="12"/>
                    </a:lnTo>
                    <a:lnTo>
                      <a:pt x="75" y="18"/>
                    </a:lnTo>
                    <a:lnTo>
                      <a:pt x="80" y="18"/>
                    </a:lnTo>
                    <a:lnTo>
                      <a:pt x="80" y="23"/>
                    </a:lnTo>
                    <a:lnTo>
                      <a:pt x="80" y="29"/>
                    </a:lnTo>
                    <a:lnTo>
                      <a:pt x="86" y="29"/>
                    </a:lnTo>
                    <a:lnTo>
                      <a:pt x="86" y="35"/>
                    </a:lnTo>
                    <a:lnTo>
                      <a:pt x="92" y="41"/>
                    </a:lnTo>
                    <a:lnTo>
                      <a:pt x="86" y="41"/>
                    </a:lnTo>
                    <a:lnTo>
                      <a:pt x="86" y="4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8" name="Freeform 710"/>
              <p:cNvSpPr>
                <a:spLocks/>
              </p:cNvSpPr>
              <p:nvPr/>
            </p:nvSpPr>
            <p:spPr bwMode="auto">
              <a:xfrm>
                <a:off x="3343" y="1397"/>
                <a:ext cx="46" cy="40"/>
              </a:xfrm>
              <a:custGeom>
                <a:avLst/>
                <a:gdLst>
                  <a:gd name="T0" fmla="*/ 40 w 46"/>
                  <a:gd name="T1" fmla="*/ 29 h 40"/>
                  <a:gd name="T2" fmla="*/ 34 w 46"/>
                  <a:gd name="T3" fmla="*/ 29 h 40"/>
                  <a:gd name="T4" fmla="*/ 34 w 46"/>
                  <a:gd name="T5" fmla="*/ 35 h 40"/>
                  <a:gd name="T6" fmla="*/ 34 w 46"/>
                  <a:gd name="T7" fmla="*/ 40 h 40"/>
                  <a:gd name="T8" fmla="*/ 28 w 46"/>
                  <a:gd name="T9" fmla="*/ 40 h 40"/>
                  <a:gd name="T10" fmla="*/ 23 w 46"/>
                  <a:gd name="T11" fmla="*/ 40 h 40"/>
                  <a:gd name="T12" fmla="*/ 17 w 46"/>
                  <a:gd name="T13" fmla="*/ 40 h 40"/>
                  <a:gd name="T14" fmla="*/ 11 w 46"/>
                  <a:gd name="T15" fmla="*/ 35 h 40"/>
                  <a:gd name="T16" fmla="*/ 11 w 46"/>
                  <a:gd name="T17" fmla="*/ 29 h 40"/>
                  <a:gd name="T18" fmla="*/ 5 w 46"/>
                  <a:gd name="T19" fmla="*/ 29 h 40"/>
                  <a:gd name="T20" fmla="*/ 0 w 46"/>
                  <a:gd name="T21" fmla="*/ 29 h 40"/>
                  <a:gd name="T22" fmla="*/ 0 w 46"/>
                  <a:gd name="T23" fmla="*/ 23 h 40"/>
                  <a:gd name="T24" fmla="*/ 0 w 46"/>
                  <a:gd name="T25" fmla="*/ 17 h 40"/>
                  <a:gd name="T26" fmla="*/ 5 w 46"/>
                  <a:gd name="T27" fmla="*/ 17 h 40"/>
                  <a:gd name="T28" fmla="*/ 5 w 46"/>
                  <a:gd name="T29" fmla="*/ 23 h 40"/>
                  <a:gd name="T30" fmla="*/ 11 w 46"/>
                  <a:gd name="T31" fmla="*/ 23 h 40"/>
                  <a:gd name="T32" fmla="*/ 11 w 46"/>
                  <a:gd name="T33" fmla="*/ 17 h 40"/>
                  <a:gd name="T34" fmla="*/ 11 w 46"/>
                  <a:gd name="T35" fmla="*/ 12 h 40"/>
                  <a:gd name="T36" fmla="*/ 11 w 46"/>
                  <a:gd name="T37" fmla="*/ 6 h 40"/>
                  <a:gd name="T38" fmla="*/ 5 w 46"/>
                  <a:gd name="T39" fmla="*/ 6 h 40"/>
                  <a:gd name="T40" fmla="*/ 11 w 46"/>
                  <a:gd name="T41" fmla="*/ 6 h 40"/>
                  <a:gd name="T42" fmla="*/ 11 w 46"/>
                  <a:gd name="T43" fmla="*/ 0 h 40"/>
                  <a:gd name="T44" fmla="*/ 11 w 46"/>
                  <a:gd name="T45" fmla="*/ 6 h 40"/>
                  <a:gd name="T46" fmla="*/ 17 w 46"/>
                  <a:gd name="T47" fmla="*/ 6 h 40"/>
                  <a:gd name="T48" fmla="*/ 23 w 46"/>
                  <a:gd name="T49" fmla="*/ 6 h 40"/>
                  <a:gd name="T50" fmla="*/ 28 w 46"/>
                  <a:gd name="T51" fmla="*/ 6 h 40"/>
                  <a:gd name="T52" fmla="*/ 34 w 46"/>
                  <a:gd name="T53" fmla="*/ 6 h 40"/>
                  <a:gd name="T54" fmla="*/ 40 w 46"/>
                  <a:gd name="T55" fmla="*/ 6 h 40"/>
                  <a:gd name="T56" fmla="*/ 40 w 46"/>
                  <a:gd name="T57" fmla="*/ 12 h 40"/>
                  <a:gd name="T58" fmla="*/ 46 w 46"/>
                  <a:gd name="T59" fmla="*/ 12 h 40"/>
                  <a:gd name="T60" fmla="*/ 46 w 46"/>
                  <a:gd name="T61" fmla="*/ 17 h 40"/>
                  <a:gd name="T62" fmla="*/ 40 w 46"/>
                  <a:gd name="T63" fmla="*/ 17 h 40"/>
                  <a:gd name="T64" fmla="*/ 40 w 46"/>
                  <a:gd name="T65" fmla="*/ 23 h 40"/>
                  <a:gd name="T66" fmla="*/ 40 w 46"/>
                  <a:gd name="T67" fmla="*/ 29 h 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6" h="40">
                    <a:moveTo>
                      <a:pt x="40" y="29"/>
                    </a:moveTo>
                    <a:lnTo>
                      <a:pt x="34" y="29"/>
                    </a:lnTo>
                    <a:lnTo>
                      <a:pt x="34" y="35"/>
                    </a:lnTo>
                    <a:lnTo>
                      <a:pt x="34" y="40"/>
                    </a:lnTo>
                    <a:lnTo>
                      <a:pt x="28" y="40"/>
                    </a:lnTo>
                    <a:lnTo>
                      <a:pt x="23" y="40"/>
                    </a:lnTo>
                    <a:lnTo>
                      <a:pt x="17" y="40"/>
                    </a:lnTo>
                    <a:lnTo>
                      <a:pt x="11" y="35"/>
                    </a:lnTo>
                    <a:lnTo>
                      <a:pt x="11" y="29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5" y="17"/>
                    </a:lnTo>
                    <a:lnTo>
                      <a:pt x="5" y="23"/>
                    </a:lnTo>
                    <a:lnTo>
                      <a:pt x="11" y="23"/>
                    </a:lnTo>
                    <a:lnTo>
                      <a:pt x="11" y="17"/>
                    </a:lnTo>
                    <a:lnTo>
                      <a:pt x="11" y="12"/>
                    </a:lnTo>
                    <a:lnTo>
                      <a:pt x="11" y="6"/>
                    </a:lnTo>
                    <a:lnTo>
                      <a:pt x="5" y="6"/>
                    </a:lnTo>
                    <a:lnTo>
                      <a:pt x="11" y="6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8" y="6"/>
                    </a:lnTo>
                    <a:lnTo>
                      <a:pt x="34" y="6"/>
                    </a:lnTo>
                    <a:lnTo>
                      <a:pt x="40" y="6"/>
                    </a:lnTo>
                    <a:lnTo>
                      <a:pt x="40" y="12"/>
                    </a:lnTo>
                    <a:lnTo>
                      <a:pt x="46" y="12"/>
                    </a:lnTo>
                    <a:lnTo>
                      <a:pt x="46" y="17"/>
                    </a:lnTo>
                    <a:lnTo>
                      <a:pt x="40" y="17"/>
                    </a:lnTo>
                    <a:lnTo>
                      <a:pt x="40" y="23"/>
                    </a:lnTo>
                    <a:lnTo>
                      <a:pt x="40" y="29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99" name="Freeform 711"/>
              <p:cNvSpPr>
                <a:spLocks/>
              </p:cNvSpPr>
              <p:nvPr/>
            </p:nvSpPr>
            <p:spPr bwMode="auto">
              <a:xfrm>
                <a:off x="3999" y="1242"/>
                <a:ext cx="23" cy="29"/>
              </a:xfrm>
              <a:custGeom>
                <a:avLst/>
                <a:gdLst>
                  <a:gd name="T0" fmla="*/ 5 w 23"/>
                  <a:gd name="T1" fmla="*/ 23 h 29"/>
                  <a:gd name="T2" fmla="*/ 0 w 23"/>
                  <a:gd name="T3" fmla="*/ 23 h 29"/>
                  <a:gd name="T4" fmla="*/ 0 w 23"/>
                  <a:gd name="T5" fmla="*/ 17 h 29"/>
                  <a:gd name="T6" fmla="*/ 0 w 23"/>
                  <a:gd name="T7" fmla="*/ 11 h 29"/>
                  <a:gd name="T8" fmla="*/ 0 w 23"/>
                  <a:gd name="T9" fmla="*/ 6 h 29"/>
                  <a:gd name="T10" fmla="*/ 5 w 23"/>
                  <a:gd name="T11" fmla="*/ 0 h 29"/>
                  <a:gd name="T12" fmla="*/ 11 w 23"/>
                  <a:gd name="T13" fmla="*/ 0 h 29"/>
                  <a:gd name="T14" fmla="*/ 17 w 23"/>
                  <a:gd name="T15" fmla="*/ 0 h 29"/>
                  <a:gd name="T16" fmla="*/ 17 w 23"/>
                  <a:gd name="T17" fmla="*/ 6 h 29"/>
                  <a:gd name="T18" fmla="*/ 17 w 23"/>
                  <a:gd name="T19" fmla="*/ 11 h 29"/>
                  <a:gd name="T20" fmla="*/ 23 w 23"/>
                  <a:gd name="T21" fmla="*/ 11 h 29"/>
                  <a:gd name="T22" fmla="*/ 23 w 23"/>
                  <a:gd name="T23" fmla="*/ 17 h 29"/>
                  <a:gd name="T24" fmla="*/ 23 w 23"/>
                  <a:gd name="T25" fmla="*/ 23 h 29"/>
                  <a:gd name="T26" fmla="*/ 17 w 23"/>
                  <a:gd name="T27" fmla="*/ 23 h 29"/>
                  <a:gd name="T28" fmla="*/ 17 w 23"/>
                  <a:gd name="T29" fmla="*/ 29 h 29"/>
                  <a:gd name="T30" fmla="*/ 11 w 23"/>
                  <a:gd name="T31" fmla="*/ 29 h 29"/>
                  <a:gd name="T32" fmla="*/ 5 w 23"/>
                  <a:gd name="T33" fmla="*/ 29 h 29"/>
                  <a:gd name="T34" fmla="*/ 5 w 23"/>
                  <a:gd name="T35" fmla="*/ 23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" h="29">
                    <a:moveTo>
                      <a:pt x="5" y="23"/>
                    </a:moveTo>
                    <a:lnTo>
                      <a:pt x="0" y="23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17" y="6"/>
                    </a:lnTo>
                    <a:lnTo>
                      <a:pt x="17" y="11"/>
                    </a:lnTo>
                    <a:lnTo>
                      <a:pt x="23" y="11"/>
                    </a:lnTo>
                    <a:lnTo>
                      <a:pt x="23" y="17"/>
                    </a:lnTo>
                    <a:lnTo>
                      <a:pt x="23" y="23"/>
                    </a:lnTo>
                    <a:lnTo>
                      <a:pt x="17" y="23"/>
                    </a:lnTo>
                    <a:lnTo>
                      <a:pt x="17" y="29"/>
                    </a:lnTo>
                    <a:lnTo>
                      <a:pt x="11" y="29"/>
                    </a:lnTo>
                    <a:lnTo>
                      <a:pt x="5" y="29"/>
                    </a:lnTo>
                    <a:lnTo>
                      <a:pt x="5" y="2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00" name="Freeform 712"/>
              <p:cNvSpPr>
                <a:spLocks/>
              </p:cNvSpPr>
              <p:nvPr/>
            </p:nvSpPr>
            <p:spPr bwMode="auto">
              <a:xfrm>
                <a:off x="3843" y="1161"/>
                <a:ext cx="23" cy="41"/>
              </a:xfrm>
              <a:custGeom>
                <a:avLst/>
                <a:gdLst>
                  <a:gd name="T0" fmla="*/ 17 w 23"/>
                  <a:gd name="T1" fmla="*/ 41 h 41"/>
                  <a:gd name="T2" fmla="*/ 12 w 23"/>
                  <a:gd name="T3" fmla="*/ 41 h 41"/>
                  <a:gd name="T4" fmla="*/ 12 w 23"/>
                  <a:gd name="T5" fmla="*/ 35 h 41"/>
                  <a:gd name="T6" fmla="*/ 12 w 23"/>
                  <a:gd name="T7" fmla="*/ 29 h 41"/>
                  <a:gd name="T8" fmla="*/ 6 w 23"/>
                  <a:gd name="T9" fmla="*/ 29 h 41"/>
                  <a:gd name="T10" fmla="*/ 6 w 23"/>
                  <a:gd name="T11" fmla="*/ 23 h 41"/>
                  <a:gd name="T12" fmla="*/ 6 w 23"/>
                  <a:gd name="T13" fmla="*/ 18 h 41"/>
                  <a:gd name="T14" fmla="*/ 6 w 23"/>
                  <a:gd name="T15" fmla="*/ 12 h 41"/>
                  <a:gd name="T16" fmla="*/ 0 w 23"/>
                  <a:gd name="T17" fmla="*/ 12 h 41"/>
                  <a:gd name="T18" fmla="*/ 0 w 23"/>
                  <a:gd name="T19" fmla="*/ 6 h 41"/>
                  <a:gd name="T20" fmla="*/ 0 w 23"/>
                  <a:gd name="T21" fmla="*/ 0 h 41"/>
                  <a:gd name="T22" fmla="*/ 0 w 23"/>
                  <a:gd name="T23" fmla="*/ 6 h 41"/>
                  <a:gd name="T24" fmla="*/ 6 w 23"/>
                  <a:gd name="T25" fmla="*/ 6 h 41"/>
                  <a:gd name="T26" fmla="*/ 6 w 23"/>
                  <a:gd name="T27" fmla="*/ 12 h 41"/>
                  <a:gd name="T28" fmla="*/ 12 w 23"/>
                  <a:gd name="T29" fmla="*/ 12 h 41"/>
                  <a:gd name="T30" fmla="*/ 17 w 23"/>
                  <a:gd name="T31" fmla="*/ 18 h 41"/>
                  <a:gd name="T32" fmla="*/ 17 w 23"/>
                  <a:gd name="T33" fmla="*/ 23 h 41"/>
                  <a:gd name="T34" fmla="*/ 17 w 23"/>
                  <a:gd name="T35" fmla="*/ 29 h 41"/>
                  <a:gd name="T36" fmla="*/ 17 w 23"/>
                  <a:gd name="T37" fmla="*/ 35 h 41"/>
                  <a:gd name="T38" fmla="*/ 23 w 23"/>
                  <a:gd name="T39" fmla="*/ 29 h 41"/>
                  <a:gd name="T40" fmla="*/ 23 w 23"/>
                  <a:gd name="T41" fmla="*/ 35 h 41"/>
                  <a:gd name="T42" fmla="*/ 17 w 23"/>
                  <a:gd name="T43" fmla="*/ 35 h 41"/>
                  <a:gd name="T44" fmla="*/ 17 w 23"/>
                  <a:gd name="T45" fmla="*/ 41 h 4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3" h="41">
                    <a:moveTo>
                      <a:pt x="17" y="41"/>
                    </a:moveTo>
                    <a:lnTo>
                      <a:pt x="12" y="41"/>
                    </a:lnTo>
                    <a:lnTo>
                      <a:pt x="12" y="35"/>
                    </a:lnTo>
                    <a:lnTo>
                      <a:pt x="12" y="29"/>
                    </a:lnTo>
                    <a:lnTo>
                      <a:pt x="6" y="29"/>
                    </a:lnTo>
                    <a:lnTo>
                      <a:pt x="6" y="23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17" y="18"/>
                    </a:lnTo>
                    <a:lnTo>
                      <a:pt x="17" y="23"/>
                    </a:lnTo>
                    <a:lnTo>
                      <a:pt x="17" y="29"/>
                    </a:lnTo>
                    <a:lnTo>
                      <a:pt x="17" y="35"/>
                    </a:lnTo>
                    <a:lnTo>
                      <a:pt x="23" y="29"/>
                    </a:lnTo>
                    <a:lnTo>
                      <a:pt x="23" y="35"/>
                    </a:lnTo>
                    <a:lnTo>
                      <a:pt x="17" y="35"/>
                    </a:lnTo>
                    <a:lnTo>
                      <a:pt x="17" y="4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01" name="Freeform 713"/>
              <p:cNvSpPr>
                <a:spLocks/>
              </p:cNvSpPr>
              <p:nvPr/>
            </p:nvSpPr>
            <p:spPr bwMode="auto">
              <a:xfrm>
                <a:off x="4016" y="1484"/>
                <a:ext cx="29" cy="11"/>
              </a:xfrm>
              <a:custGeom>
                <a:avLst/>
                <a:gdLst>
                  <a:gd name="T0" fmla="*/ 6 w 29"/>
                  <a:gd name="T1" fmla="*/ 5 h 11"/>
                  <a:gd name="T2" fmla="*/ 6 w 29"/>
                  <a:gd name="T3" fmla="*/ 11 h 11"/>
                  <a:gd name="T4" fmla="*/ 6 w 29"/>
                  <a:gd name="T5" fmla="*/ 5 h 11"/>
                  <a:gd name="T6" fmla="*/ 6 w 29"/>
                  <a:gd name="T7" fmla="*/ 11 h 11"/>
                  <a:gd name="T8" fmla="*/ 6 w 29"/>
                  <a:gd name="T9" fmla="*/ 5 h 11"/>
                  <a:gd name="T10" fmla="*/ 11 w 29"/>
                  <a:gd name="T11" fmla="*/ 5 h 11"/>
                  <a:gd name="T12" fmla="*/ 11 w 29"/>
                  <a:gd name="T13" fmla="*/ 0 h 11"/>
                  <a:gd name="T14" fmla="*/ 11 w 29"/>
                  <a:gd name="T15" fmla="*/ 5 h 11"/>
                  <a:gd name="T16" fmla="*/ 11 w 29"/>
                  <a:gd name="T17" fmla="*/ 0 h 11"/>
                  <a:gd name="T18" fmla="*/ 17 w 29"/>
                  <a:gd name="T19" fmla="*/ 0 h 11"/>
                  <a:gd name="T20" fmla="*/ 23 w 29"/>
                  <a:gd name="T21" fmla="*/ 0 h 11"/>
                  <a:gd name="T22" fmla="*/ 29 w 29"/>
                  <a:gd name="T23" fmla="*/ 0 h 11"/>
                  <a:gd name="T24" fmla="*/ 29 w 29"/>
                  <a:gd name="T25" fmla="*/ 5 h 11"/>
                  <a:gd name="T26" fmla="*/ 29 w 29"/>
                  <a:gd name="T27" fmla="*/ 11 h 11"/>
                  <a:gd name="T28" fmla="*/ 23 w 29"/>
                  <a:gd name="T29" fmla="*/ 11 h 11"/>
                  <a:gd name="T30" fmla="*/ 17 w 29"/>
                  <a:gd name="T31" fmla="*/ 11 h 11"/>
                  <a:gd name="T32" fmla="*/ 11 w 29"/>
                  <a:gd name="T33" fmla="*/ 11 h 11"/>
                  <a:gd name="T34" fmla="*/ 6 w 29"/>
                  <a:gd name="T35" fmla="*/ 11 h 11"/>
                  <a:gd name="T36" fmla="*/ 0 w 29"/>
                  <a:gd name="T37" fmla="*/ 11 h 11"/>
                  <a:gd name="T38" fmla="*/ 0 w 29"/>
                  <a:gd name="T39" fmla="*/ 5 h 11"/>
                  <a:gd name="T40" fmla="*/ 6 w 29"/>
                  <a:gd name="T41" fmla="*/ 5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11">
                    <a:moveTo>
                      <a:pt x="6" y="5"/>
                    </a:moveTo>
                    <a:lnTo>
                      <a:pt x="6" y="11"/>
                    </a:lnTo>
                    <a:lnTo>
                      <a:pt x="6" y="5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29" y="5"/>
                    </a:lnTo>
                    <a:lnTo>
                      <a:pt x="29" y="11"/>
                    </a:lnTo>
                    <a:lnTo>
                      <a:pt x="23" y="11"/>
                    </a:lnTo>
                    <a:lnTo>
                      <a:pt x="17" y="11"/>
                    </a:lnTo>
                    <a:lnTo>
                      <a:pt x="11" y="11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6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02" name="Freeform 714"/>
              <p:cNvSpPr>
                <a:spLocks/>
              </p:cNvSpPr>
              <p:nvPr/>
            </p:nvSpPr>
            <p:spPr bwMode="auto">
              <a:xfrm>
                <a:off x="3889" y="1294"/>
                <a:ext cx="35" cy="23"/>
              </a:xfrm>
              <a:custGeom>
                <a:avLst/>
                <a:gdLst>
                  <a:gd name="T0" fmla="*/ 29 w 35"/>
                  <a:gd name="T1" fmla="*/ 23 h 23"/>
                  <a:gd name="T2" fmla="*/ 35 w 35"/>
                  <a:gd name="T3" fmla="*/ 23 h 23"/>
                  <a:gd name="T4" fmla="*/ 29 w 35"/>
                  <a:gd name="T5" fmla="*/ 23 h 23"/>
                  <a:gd name="T6" fmla="*/ 23 w 35"/>
                  <a:gd name="T7" fmla="*/ 17 h 23"/>
                  <a:gd name="T8" fmla="*/ 18 w 35"/>
                  <a:gd name="T9" fmla="*/ 17 h 23"/>
                  <a:gd name="T10" fmla="*/ 12 w 35"/>
                  <a:gd name="T11" fmla="*/ 11 h 23"/>
                  <a:gd name="T12" fmla="*/ 12 w 35"/>
                  <a:gd name="T13" fmla="*/ 5 h 23"/>
                  <a:gd name="T14" fmla="*/ 6 w 35"/>
                  <a:gd name="T15" fmla="*/ 5 h 23"/>
                  <a:gd name="T16" fmla="*/ 6 w 35"/>
                  <a:gd name="T17" fmla="*/ 11 h 23"/>
                  <a:gd name="T18" fmla="*/ 12 w 35"/>
                  <a:gd name="T19" fmla="*/ 11 h 23"/>
                  <a:gd name="T20" fmla="*/ 6 w 35"/>
                  <a:gd name="T21" fmla="*/ 11 h 23"/>
                  <a:gd name="T22" fmla="*/ 6 w 35"/>
                  <a:gd name="T23" fmla="*/ 5 h 23"/>
                  <a:gd name="T24" fmla="*/ 0 w 35"/>
                  <a:gd name="T25" fmla="*/ 0 h 23"/>
                  <a:gd name="T26" fmla="*/ 6 w 35"/>
                  <a:gd name="T27" fmla="*/ 0 h 23"/>
                  <a:gd name="T28" fmla="*/ 6 w 35"/>
                  <a:gd name="T29" fmla="*/ 5 h 23"/>
                  <a:gd name="T30" fmla="*/ 6 w 35"/>
                  <a:gd name="T31" fmla="*/ 0 h 23"/>
                  <a:gd name="T32" fmla="*/ 6 w 35"/>
                  <a:gd name="T33" fmla="*/ 5 h 23"/>
                  <a:gd name="T34" fmla="*/ 12 w 35"/>
                  <a:gd name="T35" fmla="*/ 5 h 23"/>
                  <a:gd name="T36" fmla="*/ 18 w 35"/>
                  <a:gd name="T37" fmla="*/ 5 h 23"/>
                  <a:gd name="T38" fmla="*/ 18 w 35"/>
                  <a:gd name="T39" fmla="*/ 11 h 23"/>
                  <a:gd name="T40" fmla="*/ 23 w 35"/>
                  <a:gd name="T41" fmla="*/ 11 h 23"/>
                  <a:gd name="T42" fmla="*/ 29 w 35"/>
                  <a:gd name="T43" fmla="*/ 17 h 23"/>
                  <a:gd name="T44" fmla="*/ 35 w 35"/>
                  <a:gd name="T45" fmla="*/ 17 h 23"/>
                  <a:gd name="T46" fmla="*/ 35 w 35"/>
                  <a:gd name="T47" fmla="*/ 23 h 23"/>
                  <a:gd name="T48" fmla="*/ 29 w 35"/>
                  <a:gd name="T49" fmla="*/ 23 h 2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5" h="23">
                    <a:moveTo>
                      <a:pt x="29" y="23"/>
                    </a:moveTo>
                    <a:lnTo>
                      <a:pt x="35" y="23"/>
                    </a:lnTo>
                    <a:lnTo>
                      <a:pt x="29" y="23"/>
                    </a:lnTo>
                    <a:lnTo>
                      <a:pt x="23" y="17"/>
                    </a:lnTo>
                    <a:lnTo>
                      <a:pt x="18" y="17"/>
                    </a:lnTo>
                    <a:lnTo>
                      <a:pt x="12" y="11"/>
                    </a:lnTo>
                    <a:lnTo>
                      <a:pt x="12" y="5"/>
                    </a:lnTo>
                    <a:lnTo>
                      <a:pt x="6" y="5"/>
                    </a:lnTo>
                    <a:lnTo>
                      <a:pt x="6" y="11"/>
                    </a:lnTo>
                    <a:lnTo>
                      <a:pt x="12" y="11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18" y="5"/>
                    </a:lnTo>
                    <a:lnTo>
                      <a:pt x="18" y="11"/>
                    </a:lnTo>
                    <a:lnTo>
                      <a:pt x="23" y="11"/>
                    </a:lnTo>
                    <a:lnTo>
                      <a:pt x="29" y="17"/>
                    </a:lnTo>
                    <a:lnTo>
                      <a:pt x="35" y="17"/>
                    </a:lnTo>
                    <a:lnTo>
                      <a:pt x="35" y="23"/>
                    </a:lnTo>
                    <a:lnTo>
                      <a:pt x="29" y="23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03" name="Freeform 715"/>
              <p:cNvSpPr>
                <a:spLocks/>
              </p:cNvSpPr>
              <p:nvPr/>
            </p:nvSpPr>
            <p:spPr bwMode="auto">
              <a:xfrm>
                <a:off x="4056" y="954"/>
                <a:ext cx="12" cy="23"/>
              </a:xfrm>
              <a:custGeom>
                <a:avLst/>
                <a:gdLst>
                  <a:gd name="T0" fmla="*/ 12 w 12"/>
                  <a:gd name="T1" fmla="*/ 12 h 23"/>
                  <a:gd name="T2" fmla="*/ 6 w 12"/>
                  <a:gd name="T3" fmla="*/ 12 h 23"/>
                  <a:gd name="T4" fmla="*/ 6 w 12"/>
                  <a:gd name="T5" fmla="*/ 17 h 23"/>
                  <a:gd name="T6" fmla="*/ 0 w 12"/>
                  <a:gd name="T7" fmla="*/ 17 h 23"/>
                  <a:gd name="T8" fmla="*/ 0 w 12"/>
                  <a:gd name="T9" fmla="*/ 23 h 23"/>
                  <a:gd name="T10" fmla="*/ 0 w 12"/>
                  <a:gd name="T11" fmla="*/ 17 h 23"/>
                  <a:gd name="T12" fmla="*/ 0 w 12"/>
                  <a:gd name="T13" fmla="*/ 12 h 23"/>
                  <a:gd name="T14" fmla="*/ 6 w 12"/>
                  <a:gd name="T15" fmla="*/ 6 h 23"/>
                  <a:gd name="T16" fmla="*/ 6 w 12"/>
                  <a:gd name="T17" fmla="*/ 0 h 23"/>
                  <a:gd name="T18" fmla="*/ 12 w 12"/>
                  <a:gd name="T19" fmla="*/ 0 h 23"/>
                  <a:gd name="T20" fmla="*/ 6 w 12"/>
                  <a:gd name="T21" fmla="*/ 6 h 23"/>
                  <a:gd name="T22" fmla="*/ 6 w 12"/>
                  <a:gd name="T23" fmla="*/ 12 h 23"/>
                  <a:gd name="T24" fmla="*/ 12 w 12"/>
                  <a:gd name="T25" fmla="*/ 12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" h="23">
                    <a:moveTo>
                      <a:pt x="12" y="12"/>
                    </a:moveTo>
                    <a:lnTo>
                      <a:pt x="6" y="12"/>
                    </a:lnTo>
                    <a:lnTo>
                      <a:pt x="6" y="17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12" y="12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04" name="Freeform 716"/>
              <p:cNvSpPr>
                <a:spLocks/>
              </p:cNvSpPr>
              <p:nvPr/>
            </p:nvSpPr>
            <p:spPr bwMode="auto">
              <a:xfrm>
                <a:off x="4672" y="1265"/>
                <a:ext cx="11" cy="17"/>
              </a:xfrm>
              <a:custGeom>
                <a:avLst/>
                <a:gdLst>
                  <a:gd name="T0" fmla="*/ 6 w 11"/>
                  <a:gd name="T1" fmla="*/ 6 h 17"/>
                  <a:gd name="T2" fmla="*/ 6 w 11"/>
                  <a:gd name="T3" fmla="*/ 0 h 17"/>
                  <a:gd name="T4" fmla="*/ 6 w 11"/>
                  <a:gd name="T5" fmla="*/ 6 h 17"/>
                  <a:gd name="T6" fmla="*/ 11 w 11"/>
                  <a:gd name="T7" fmla="*/ 6 h 17"/>
                  <a:gd name="T8" fmla="*/ 11 w 11"/>
                  <a:gd name="T9" fmla="*/ 11 h 17"/>
                  <a:gd name="T10" fmla="*/ 11 w 11"/>
                  <a:gd name="T11" fmla="*/ 17 h 17"/>
                  <a:gd name="T12" fmla="*/ 6 w 11"/>
                  <a:gd name="T13" fmla="*/ 17 h 17"/>
                  <a:gd name="T14" fmla="*/ 6 w 11"/>
                  <a:gd name="T15" fmla="*/ 11 h 17"/>
                  <a:gd name="T16" fmla="*/ 0 w 11"/>
                  <a:gd name="T17" fmla="*/ 11 h 17"/>
                  <a:gd name="T18" fmla="*/ 0 w 11"/>
                  <a:gd name="T19" fmla="*/ 6 h 17"/>
                  <a:gd name="T20" fmla="*/ 6 w 11"/>
                  <a:gd name="T21" fmla="*/ 6 h 17"/>
                  <a:gd name="T22" fmla="*/ 0 w 11"/>
                  <a:gd name="T23" fmla="*/ 6 h 17"/>
                  <a:gd name="T24" fmla="*/ 6 w 11"/>
                  <a:gd name="T25" fmla="*/ 6 h 17"/>
                  <a:gd name="T26" fmla="*/ 6 w 11"/>
                  <a:gd name="T27" fmla="*/ 11 h 17"/>
                  <a:gd name="T28" fmla="*/ 6 w 11"/>
                  <a:gd name="T29" fmla="*/ 6 h 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" h="17">
                    <a:moveTo>
                      <a:pt x="6" y="6"/>
                    </a:moveTo>
                    <a:lnTo>
                      <a:pt x="6" y="0"/>
                    </a:lnTo>
                    <a:lnTo>
                      <a:pt x="6" y="6"/>
                    </a:lnTo>
                    <a:lnTo>
                      <a:pt x="11" y="6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6" y="17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11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05" name="Freeform 717"/>
              <p:cNvSpPr>
                <a:spLocks/>
              </p:cNvSpPr>
              <p:nvPr/>
            </p:nvSpPr>
            <p:spPr bwMode="auto">
              <a:xfrm>
                <a:off x="4148" y="960"/>
                <a:ext cx="12" cy="6"/>
              </a:xfrm>
              <a:custGeom>
                <a:avLst/>
                <a:gdLst>
                  <a:gd name="T0" fmla="*/ 0 w 12"/>
                  <a:gd name="T1" fmla="*/ 6 h 6"/>
                  <a:gd name="T2" fmla="*/ 0 w 12"/>
                  <a:gd name="T3" fmla="*/ 0 h 6"/>
                  <a:gd name="T4" fmla="*/ 6 w 12"/>
                  <a:gd name="T5" fmla="*/ 0 h 6"/>
                  <a:gd name="T6" fmla="*/ 12 w 12"/>
                  <a:gd name="T7" fmla="*/ 0 h 6"/>
                  <a:gd name="T8" fmla="*/ 12 w 12"/>
                  <a:gd name="T9" fmla="*/ 6 h 6"/>
                  <a:gd name="T10" fmla="*/ 6 w 12"/>
                  <a:gd name="T11" fmla="*/ 6 h 6"/>
                  <a:gd name="T12" fmla="*/ 0 w 12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06" name="Rectangle 718"/>
              <p:cNvSpPr>
                <a:spLocks noChangeArrowheads="1"/>
              </p:cNvSpPr>
              <p:nvPr/>
            </p:nvSpPr>
            <p:spPr bwMode="auto">
              <a:xfrm>
                <a:off x="3561" y="1495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07" name="Freeform 719"/>
              <p:cNvSpPr>
                <a:spLocks/>
              </p:cNvSpPr>
              <p:nvPr/>
            </p:nvSpPr>
            <p:spPr bwMode="auto">
              <a:xfrm>
                <a:off x="3648" y="1403"/>
                <a:ext cx="11" cy="11"/>
              </a:xfrm>
              <a:custGeom>
                <a:avLst/>
                <a:gdLst>
                  <a:gd name="T0" fmla="*/ 5 w 11"/>
                  <a:gd name="T1" fmla="*/ 0 h 11"/>
                  <a:gd name="T2" fmla="*/ 11 w 11"/>
                  <a:gd name="T3" fmla="*/ 0 h 11"/>
                  <a:gd name="T4" fmla="*/ 11 w 11"/>
                  <a:gd name="T5" fmla="*/ 6 h 11"/>
                  <a:gd name="T6" fmla="*/ 11 w 11"/>
                  <a:gd name="T7" fmla="*/ 0 h 11"/>
                  <a:gd name="T8" fmla="*/ 11 w 11"/>
                  <a:gd name="T9" fmla="*/ 6 h 11"/>
                  <a:gd name="T10" fmla="*/ 5 w 11"/>
                  <a:gd name="T11" fmla="*/ 6 h 11"/>
                  <a:gd name="T12" fmla="*/ 11 w 11"/>
                  <a:gd name="T13" fmla="*/ 6 h 11"/>
                  <a:gd name="T14" fmla="*/ 5 w 11"/>
                  <a:gd name="T15" fmla="*/ 6 h 11"/>
                  <a:gd name="T16" fmla="*/ 5 w 11"/>
                  <a:gd name="T17" fmla="*/ 11 h 11"/>
                  <a:gd name="T18" fmla="*/ 5 w 11"/>
                  <a:gd name="T19" fmla="*/ 6 h 11"/>
                  <a:gd name="T20" fmla="*/ 5 w 11"/>
                  <a:gd name="T21" fmla="*/ 11 h 11"/>
                  <a:gd name="T22" fmla="*/ 5 w 11"/>
                  <a:gd name="T23" fmla="*/ 6 h 11"/>
                  <a:gd name="T24" fmla="*/ 0 w 11"/>
                  <a:gd name="T25" fmla="*/ 6 h 11"/>
                  <a:gd name="T26" fmla="*/ 5 w 11"/>
                  <a:gd name="T27" fmla="*/ 6 h 11"/>
                  <a:gd name="T28" fmla="*/ 0 w 11"/>
                  <a:gd name="T29" fmla="*/ 6 h 11"/>
                  <a:gd name="T30" fmla="*/ 5 w 11"/>
                  <a:gd name="T31" fmla="*/ 6 h 11"/>
                  <a:gd name="T32" fmla="*/ 5 w 11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lnTo>
                      <a:pt x="11" y="0"/>
                    </a:lnTo>
                    <a:lnTo>
                      <a:pt x="11" y="6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5" y="6"/>
                    </a:lnTo>
                    <a:lnTo>
                      <a:pt x="11" y="6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08" name="Freeform 720"/>
              <p:cNvSpPr>
                <a:spLocks/>
              </p:cNvSpPr>
              <p:nvPr/>
            </p:nvSpPr>
            <p:spPr bwMode="auto">
              <a:xfrm>
                <a:off x="4580" y="1202"/>
                <a:ext cx="11" cy="11"/>
              </a:xfrm>
              <a:custGeom>
                <a:avLst/>
                <a:gdLst>
                  <a:gd name="T0" fmla="*/ 11 w 11"/>
                  <a:gd name="T1" fmla="*/ 5 h 11"/>
                  <a:gd name="T2" fmla="*/ 11 w 11"/>
                  <a:gd name="T3" fmla="*/ 11 h 11"/>
                  <a:gd name="T4" fmla="*/ 6 w 11"/>
                  <a:gd name="T5" fmla="*/ 11 h 11"/>
                  <a:gd name="T6" fmla="*/ 6 w 11"/>
                  <a:gd name="T7" fmla="*/ 5 h 11"/>
                  <a:gd name="T8" fmla="*/ 0 w 11"/>
                  <a:gd name="T9" fmla="*/ 5 h 11"/>
                  <a:gd name="T10" fmla="*/ 0 w 11"/>
                  <a:gd name="T11" fmla="*/ 0 h 11"/>
                  <a:gd name="T12" fmla="*/ 6 w 11"/>
                  <a:gd name="T13" fmla="*/ 0 h 11"/>
                  <a:gd name="T14" fmla="*/ 6 w 11"/>
                  <a:gd name="T15" fmla="*/ 5 h 11"/>
                  <a:gd name="T16" fmla="*/ 11 w 11"/>
                  <a:gd name="T17" fmla="*/ 5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11" y="5"/>
                    </a:moveTo>
                    <a:lnTo>
                      <a:pt x="11" y="11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11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09" name="Freeform 721"/>
              <p:cNvSpPr>
                <a:spLocks/>
              </p:cNvSpPr>
              <p:nvPr/>
            </p:nvSpPr>
            <p:spPr bwMode="auto">
              <a:xfrm>
                <a:off x="3613" y="1484"/>
                <a:ext cx="12" cy="11"/>
              </a:xfrm>
              <a:custGeom>
                <a:avLst/>
                <a:gdLst>
                  <a:gd name="T0" fmla="*/ 12 w 12"/>
                  <a:gd name="T1" fmla="*/ 11 h 11"/>
                  <a:gd name="T2" fmla="*/ 6 w 12"/>
                  <a:gd name="T3" fmla="*/ 11 h 11"/>
                  <a:gd name="T4" fmla="*/ 6 w 12"/>
                  <a:gd name="T5" fmla="*/ 5 h 11"/>
                  <a:gd name="T6" fmla="*/ 0 w 12"/>
                  <a:gd name="T7" fmla="*/ 5 h 11"/>
                  <a:gd name="T8" fmla="*/ 6 w 12"/>
                  <a:gd name="T9" fmla="*/ 5 h 11"/>
                  <a:gd name="T10" fmla="*/ 0 w 12"/>
                  <a:gd name="T11" fmla="*/ 5 h 11"/>
                  <a:gd name="T12" fmla="*/ 6 w 12"/>
                  <a:gd name="T13" fmla="*/ 5 h 11"/>
                  <a:gd name="T14" fmla="*/ 6 w 12"/>
                  <a:gd name="T15" fmla="*/ 0 h 11"/>
                  <a:gd name="T16" fmla="*/ 6 w 12"/>
                  <a:gd name="T17" fmla="*/ 5 h 11"/>
                  <a:gd name="T18" fmla="*/ 12 w 12"/>
                  <a:gd name="T19" fmla="*/ 5 h 11"/>
                  <a:gd name="T20" fmla="*/ 12 w 1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lnTo>
                      <a:pt x="6" y="11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12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10" name="Freeform 722"/>
              <p:cNvSpPr>
                <a:spLocks/>
              </p:cNvSpPr>
              <p:nvPr/>
            </p:nvSpPr>
            <p:spPr bwMode="auto">
              <a:xfrm>
                <a:off x="4050" y="1461"/>
                <a:ext cx="6" cy="11"/>
              </a:xfrm>
              <a:custGeom>
                <a:avLst/>
                <a:gdLst>
                  <a:gd name="T0" fmla="*/ 6 w 6"/>
                  <a:gd name="T1" fmla="*/ 5 h 11"/>
                  <a:gd name="T2" fmla="*/ 0 w 6"/>
                  <a:gd name="T3" fmla="*/ 5 h 11"/>
                  <a:gd name="T4" fmla="*/ 0 w 6"/>
                  <a:gd name="T5" fmla="*/ 11 h 11"/>
                  <a:gd name="T6" fmla="*/ 0 w 6"/>
                  <a:gd name="T7" fmla="*/ 5 h 11"/>
                  <a:gd name="T8" fmla="*/ 0 w 6"/>
                  <a:gd name="T9" fmla="*/ 0 h 11"/>
                  <a:gd name="T10" fmla="*/ 0 w 6"/>
                  <a:gd name="T11" fmla="*/ 5 h 11"/>
                  <a:gd name="T12" fmla="*/ 6 w 6"/>
                  <a:gd name="T13" fmla="*/ 0 h 11"/>
                  <a:gd name="T14" fmla="*/ 6 w 6"/>
                  <a:gd name="T15" fmla="*/ 5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6" y="5"/>
                    </a:moveTo>
                    <a:lnTo>
                      <a:pt x="0" y="5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11" name="Rectangle 723"/>
              <p:cNvSpPr>
                <a:spLocks noChangeArrowheads="1"/>
              </p:cNvSpPr>
              <p:nvPr/>
            </p:nvSpPr>
            <p:spPr bwMode="auto">
              <a:xfrm>
                <a:off x="3550" y="1495"/>
                <a:ext cx="5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12" name="Rectangle 724"/>
              <p:cNvSpPr>
                <a:spLocks noChangeArrowheads="1"/>
              </p:cNvSpPr>
              <p:nvPr/>
            </p:nvSpPr>
            <p:spPr bwMode="auto">
              <a:xfrm>
                <a:off x="3734" y="1414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13" name="Freeform 725"/>
              <p:cNvSpPr>
                <a:spLocks/>
              </p:cNvSpPr>
              <p:nvPr/>
            </p:nvSpPr>
            <p:spPr bwMode="auto">
              <a:xfrm>
                <a:off x="4678" y="1259"/>
                <a:ext cx="5" cy="12"/>
              </a:xfrm>
              <a:custGeom>
                <a:avLst/>
                <a:gdLst>
                  <a:gd name="T0" fmla="*/ 5 w 5"/>
                  <a:gd name="T1" fmla="*/ 6 h 12"/>
                  <a:gd name="T2" fmla="*/ 5 w 5"/>
                  <a:gd name="T3" fmla="*/ 12 h 12"/>
                  <a:gd name="T4" fmla="*/ 5 w 5"/>
                  <a:gd name="T5" fmla="*/ 6 h 12"/>
                  <a:gd name="T6" fmla="*/ 0 w 5"/>
                  <a:gd name="T7" fmla="*/ 6 h 12"/>
                  <a:gd name="T8" fmla="*/ 0 w 5"/>
                  <a:gd name="T9" fmla="*/ 0 h 12"/>
                  <a:gd name="T10" fmla="*/ 5 w 5"/>
                  <a:gd name="T11" fmla="*/ 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2">
                    <a:moveTo>
                      <a:pt x="5" y="6"/>
                    </a:moveTo>
                    <a:lnTo>
                      <a:pt x="5" y="12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5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14" name="Rectangle 726"/>
              <p:cNvSpPr>
                <a:spLocks noChangeArrowheads="1"/>
              </p:cNvSpPr>
              <p:nvPr/>
            </p:nvSpPr>
            <p:spPr bwMode="auto">
              <a:xfrm>
                <a:off x="4039" y="1449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15" name="Freeform 727"/>
              <p:cNvSpPr>
                <a:spLocks/>
              </p:cNvSpPr>
              <p:nvPr/>
            </p:nvSpPr>
            <p:spPr bwMode="auto">
              <a:xfrm>
                <a:off x="3797" y="1484"/>
                <a:ext cx="12" cy="5"/>
              </a:xfrm>
              <a:custGeom>
                <a:avLst/>
                <a:gdLst>
                  <a:gd name="T0" fmla="*/ 6 w 12"/>
                  <a:gd name="T1" fmla="*/ 5 h 5"/>
                  <a:gd name="T2" fmla="*/ 0 w 12"/>
                  <a:gd name="T3" fmla="*/ 5 h 5"/>
                  <a:gd name="T4" fmla="*/ 0 w 12"/>
                  <a:gd name="T5" fmla="*/ 0 h 5"/>
                  <a:gd name="T6" fmla="*/ 6 w 12"/>
                  <a:gd name="T7" fmla="*/ 0 h 5"/>
                  <a:gd name="T8" fmla="*/ 12 w 12"/>
                  <a:gd name="T9" fmla="*/ 0 h 5"/>
                  <a:gd name="T10" fmla="*/ 6 w 12"/>
                  <a:gd name="T11" fmla="*/ 5 h 5"/>
                  <a:gd name="T12" fmla="*/ 12 w 12"/>
                  <a:gd name="T13" fmla="*/ 5 h 5"/>
                  <a:gd name="T14" fmla="*/ 6 w 12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6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6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16" name="Rectangle 728"/>
              <p:cNvSpPr>
                <a:spLocks noChangeArrowheads="1"/>
              </p:cNvSpPr>
              <p:nvPr/>
            </p:nvSpPr>
            <p:spPr bwMode="auto">
              <a:xfrm>
                <a:off x="4609" y="1190"/>
                <a:ext cx="5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17" name="Freeform 729"/>
              <p:cNvSpPr>
                <a:spLocks/>
              </p:cNvSpPr>
              <p:nvPr/>
            </p:nvSpPr>
            <p:spPr bwMode="auto">
              <a:xfrm>
                <a:off x="4022" y="1495"/>
                <a:ext cx="11" cy="6"/>
              </a:xfrm>
              <a:custGeom>
                <a:avLst/>
                <a:gdLst>
                  <a:gd name="T0" fmla="*/ 0 w 11"/>
                  <a:gd name="T1" fmla="*/ 0 h 6"/>
                  <a:gd name="T2" fmla="*/ 5 w 11"/>
                  <a:gd name="T3" fmla="*/ 0 h 6"/>
                  <a:gd name="T4" fmla="*/ 11 w 11"/>
                  <a:gd name="T5" fmla="*/ 0 h 6"/>
                  <a:gd name="T6" fmla="*/ 11 w 11"/>
                  <a:gd name="T7" fmla="*/ 6 h 6"/>
                  <a:gd name="T8" fmla="*/ 5 w 11"/>
                  <a:gd name="T9" fmla="*/ 6 h 6"/>
                  <a:gd name="T10" fmla="*/ 5 w 11"/>
                  <a:gd name="T11" fmla="*/ 0 h 6"/>
                  <a:gd name="T12" fmla="*/ 0 w 11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5" y="6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18" name="Freeform 730"/>
              <p:cNvSpPr>
                <a:spLocks/>
              </p:cNvSpPr>
              <p:nvPr/>
            </p:nvSpPr>
            <p:spPr bwMode="auto">
              <a:xfrm>
                <a:off x="3797" y="1530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0 h 5"/>
                  <a:gd name="T4" fmla="*/ 6 w 6"/>
                  <a:gd name="T5" fmla="*/ 0 h 5"/>
                  <a:gd name="T6" fmla="*/ 0 w 6"/>
                  <a:gd name="T7" fmla="*/ 5 h 5"/>
                  <a:gd name="T8" fmla="*/ 6 w 6"/>
                  <a:gd name="T9" fmla="*/ 5 h 5"/>
                  <a:gd name="T10" fmla="*/ 0 w 6"/>
                  <a:gd name="T11" fmla="*/ 5 h 5"/>
                  <a:gd name="T12" fmla="*/ 6 w 6"/>
                  <a:gd name="T13" fmla="*/ 5 h 5"/>
                  <a:gd name="T14" fmla="*/ 0 w 6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6" y="5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19" name="Freeform 731"/>
              <p:cNvSpPr>
                <a:spLocks/>
              </p:cNvSpPr>
              <p:nvPr/>
            </p:nvSpPr>
            <p:spPr bwMode="auto">
              <a:xfrm>
                <a:off x="3797" y="1466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0 w 6"/>
                  <a:gd name="T5" fmla="*/ 0 h 6"/>
                  <a:gd name="T6" fmla="*/ 6 w 6"/>
                  <a:gd name="T7" fmla="*/ 0 h 6"/>
                  <a:gd name="T8" fmla="*/ 0 w 6"/>
                  <a:gd name="T9" fmla="*/ 6 h 6"/>
                  <a:gd name="T10" fmla="*/ 6 w 6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20" name="Freeform 732"/>
              <p:cNvSpPr>
                <a:spLocks/>
              </p:cNvSpPr>
              <p:nvPr/>
            </p:nvSpPr>
            <p:spPr bwMode="auto">
              <a:xfrm>
                <a:off x="4355" y="1322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0 w 6"/>
                  <a:gd name="T7" fmla="*/ 0 h 6"/>
                  <a:gd name="T8" fmla="*/ 6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21" name="Rectangle 733"/>
              <p:cNvSpPr>
                <a:spLocks noChangeArrowheads="1"/>
              </p:cNvSpPr>
              <p:nvPr/>
            </p:nvSpPr>
            <p:spPr bwMode="auto">
              <a:xfrm>
                <a:off x="3550" y="1501"/>
                <a:ext cx="5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22" name="Freeform 734"/>
              <p:cNvSpPr>
                <a:spLocks/>
              </p:cNvSpPr>
              <p:nvPr/>
            </p:nvSpPr>
            <p:spPr bwMode="auto">
              <a:xfrm>
                <a:off x="3688" y="1420"/>
                <a:ext cx="6" cy="12"/>
              </a:xfrm>
              <a:custGeom>
                <a:avLst/>
                <a:gdLst>
                  <a:gd name="T0" fmla="*/ 0 w 6"/>
                  <a:gd name="T1" fmla="*/ 6 h 12"/>
                  <a:gd name="T2" fmla="*/ 0 w 6"/>
                  <a:gd name="T3" fmla="*/ 12 h 12"/>
                  <a:gd name="T4" fmla="*/ 6 w 6"/>
                  <a:gd name="T5" fmla="*/ 12 h 12"/>
                  <a:gd name="T6" fmla="*/ 0 w 6"/>
                  <a:gd name="T7" fmla="*/ 12 h 12"/>
                  <a:gd name="T8" fmla="*/ 0 w 6"/>
                  <a:gd name="T9" fmla="*/ 6 h 12"/>
                  <a:gd name="T10" fmla="*/ 0 w 6"/>
                  <a:gd name="T11" fmla="*/ 0 h 12"/>
                  <a:gd name="T12" fmla="*/ 6 w 6"/>
                  <a:gd name="T13" fmla="*/ 0 h 12"/>
                  <a:gd name="T14" fmla="*/ 0 w 6"/>
                  <a:gd name="T15" fmla="*/ 0 h 12"/>
                  <a:gd name="T16" fmla="*/ 6 w 6"/>
                  <a:gd name="T17" fmla="*/ 0 h 12"/>
                  <a:gd name="T18" fmla="*/ 0 w 6"/>
                  <a:gd name="T19" fmla="*/ 0 h 12"/>
                  <a:gd name="T20" fmla="*/ 6 w 6"/>
                  <a:gd name="T21" fmla="*/ 0 h 12"/>
                  <a:gd name="T22" fmla="*/ 0 w 6"/>
                  <a:gd name="T23" fmla="*/ 0 h 12"/>
                  <a:gd name="T24" fmla="*/ 0 w 6"/>
                  <a:gd name="T25" fmla="*/ 6 h 12"/>
                  <a:gd name="T26" fmla="*/ 6 w 6"/>
                  <a:gd name="T27" fmla="*/ 6 h 12"/>
                  <a:gd name="T28" fmla="*/ 0 w 6"/>
                  <a:gd name="T29" fmla="*/ 6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" h="12">
                    <a:moveTo>
                      <a:pt x="0" y="6"/>
                    </a:moveTo>
                    <a:lnTo>
                      <a:pt x="0" y="12"/>
                    </a:lnTo>
                    <a:lnTo>
                      <a:pt x="6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23" name="Freeform 735"/>
              <p:cNvSpPr>
                <a:spLocks/>
              </p:cNvSpPr>
              <p:nvPr/>
            </p:nvSpPr>
            <p:spPr bwMode="auto">
              <a:xfrm>
                <a:off x="3446" y="1403"/>
                <a:ext cx="6" cy="11"/>
              </a:xfrm>
              <a:custGeom>
                <a:avLst/>
                <a:gdLst>
                  <a:gd name="T0" fmla="*/ 0 w 6"/>
                  <a:gd name="T1" fmla="*/ 11 h 11"/>
                  <a:gd name="T2" fmla="*/ 0 w 6"/>
                  <a:gd name="T3" fmla="*/ 6 h 11"/>
                  <a:gd name="T4" fmla="*/ 0 w 6"/>
                  <a:gd name="T5" fmla="*/ 0 h 11"/>
                  <a:gd name="T6" fmla="*/ 6 w 6"/>
                  <a:gd name="T7" fmla="*/ 0 h 11"/>
                  <a:gd name="T8" fmla="*/ 6 w 6"/>
                  <a:gd name="T9" fmla="*/ 6 h 11"/>
                  <a:gd name="T10" fmla="*/ 0 w 6"/>
                  <a:gd name="T11" fmla="*/ 6 h 11"/>
                  <a:gd name="T12" fmla="*/ 0 w 6"/>
                  <a:gd name="T13" fmla="*/ 0 h 11"/>
                  <a:gd name="T14" fmla="*/ 0 w 6"/>
                  <a:gd name="T15" fmla="*/ 6 h 11"/>
                  <a:gd name="T16" fmla="*/ 0 w 6"/>
                  <a:gd name="T17" fmla="*/ 11 h 11"/>
                  <a:gd name="T18" fmla="*/ 6 w 6"/>
                  <a:gd name="T19" fmla="*/ 11 h 11"/>
                  <a:gd name="T20" fmla="*/ 0 w 6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6" y="11"/>
                    </a:lnTo>
                    <a:lnTo>
                      <a:pt x="0" y="11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24" name="Freeform 736"/>
              <p:cNvSpPr>
                <a:spLocks/>
              </p:cNvSpPr>
              <p:nvPr/>
            </p:nvSpPr>
            <p:spPr bwMode="auto">
              <a:xfrm>
                <a:off x="4396" y="1340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0 h 5"/>
                  <a:gd name="T4" fmla="*/ 0 w 5"/>
                  <a:gd name="T5" fmla="*/ 0 h 5"/>
                  <a:gd name="T6" fmla="*/ 5 w 5"/>
                  <a:gd name="T7" fmla="*/ 0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25" name="Freeform 737"/>
              <p:cNvSpPr>
                <a:spLocks/>
              </p:cNvSpPr>
              <p:nvPr/>
            </p:nvSpPr>
            <p:spPr bwMode="auto">
              <a:xfrm>
                <a:off x="3521" y="1478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26" name="Rectangle 738"/>
              <p:cNvSpPr>
                <a:spLocks noChangeArrowheads="1"/>
              </p:cNvSpPr>
              <p:nvPr/>
            </p:nvSpPr>
            <p:spPr bwMode="auto">
              <a:xfrm>
                <a:off x="3711" y="1432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27" name="Rectangle 739"/>
              <p:cNvSpPr>
                <a:spLocks noChangeArrowheads="1"/>
              </p:cNvSpPr>
              <p:nvPr/>
            </p:nvSpPr>
            <p:spPr bwMode="auto">
              <a:xfrm>
                <a:off x="4344" y="1328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28" name="Freeform 740"/>
              <p:cNvSpPr>
                <a:spLocks/>
              </p:cNvSpPr>
              <p:nvPr/>
            </p:nvSpPr>
            <p:spPr bwMode="auto">
              <a:xfrm>
                <a:off x="3561" y="1501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29" name="Freeform 741"/>
              <p:cNvSpPr>
                <a:spLocks/>
              </p:cNvSpPr>
              <p:nvPr/>
            </p:nvSpPr>
            <p:spPr bwMode="auto">
              <a:xfrm>
                <a:off x="3797" y="1530"/>
                <a:ext cx="12" cy="5"/>
              </a:xfrm>
              <a:custGeom>
                <a:avLst/>
                <a:gdLst>
                  <a:gd name="T0" fmla="*/ 0 w 12"/>
                  <a:gd name="T1" fmla="*/ 0 h 5"/>
                  <a:gd name="T2" fmla="*/ 6 w 12"/>
                  <a:gd name="T3" fmla="*/ 0 h 5"/>
                  <a:gd name="T4" fmla="*/ 12 w 12"/>
                  <a:gd name="T5" fmla="*/ 0 h 5"/>
                  <a:gd name="T6" fmla="*/ 12 w 12"/>
                  <a:gd name="T7" fmla="*/ 5 h 5"/>
                  <a:gd name="T8" fmla="*/ 6 w 12"/>
                  <a:gd name="T9" fmla="*/ 5 h 5"/>
                  <a:gd name="T10" fmla="*/ 6 w 12"/>
                  <a:gd name="T11" fmla="*/ 0 h 5"/>
                  <a:gd name="T12" fmla="*/ 0 w 1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2" y="5"/>
                    </a:lnTo>
                    <a:lnTo>
                      <a:pt x="6" y="5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0" name="Freeform 742"/>
              <p:cNvSpPr>
                <a:spLocks/>
              </p:cNvSpPr>
              <p:nvPr/>
            </p:nvSpPr>
            <p:spPr bwMode="auto">
              <a:xfrm>
                <a:off x="3544" y="1501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1" name="Freeform 743"/>
              <p:cNvSpPr>
                <a:spLocks/>
              </p:cNvSpPr>
              <p:nvPr/>
            </p:nvSpPr>
            <p:spPr bwMode="auto">
              <a:xfrm>
                <a:off x="3555" y="1501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2" name="Freeform 744"/>
              <p:cNvSpPr>
                <a:spLocks/>
              </p:cNvSpPr>
              <p:nvPr/>
            </p:nvSpPr>
            <p:spPr bwMode="auto">
              <a:xfrm>
                <a:off x="4022" y="1495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6 h 6"/>
                  <a:gd name="T4" fmla="*/ 0 w 5"/>
                  <a:gd name="T5" fmla="*/ 0 h 6"/>
                  <a:gd name="T6" fmla="*/ 0 w 5"/>
                  <a:gd name="T7" fmla="*/ 6 h 6"/>
                  <a:gd name="T8" fmla="*/ 5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5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3" name="Freeform 745"/>
              <p:cNvSpPr>
                <a:spLocks/>
              </p:cNvSpPr>
              <p:nvPr/>
            </p:nvSpPr>
            <p:spPr bwMode="auto">
              <a:xfrm>
                <a:off x="4678" y="125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4" name="Freeform 746"/>
              <p:cNvSpPr>
                <a:spLocks/>
              </p:cNvSpPr>
              <p:nvPr/>
            </p:nvSpPr>
            <p:spPr bwMode="auto">
              <a:xfrm>
                <a:off x="3555" y="1489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6 h 6"/>
                  <a:gd name="T4" fmla="*/ 0 w 6"/>
                  <a:gd name="T5" fmla="*/ 6 h 6"/>
                  <a:gd name="T6" fmla="*/ 0 w 6"/>
                  <a:gd name="T7" fmla="*/ 0 h 6"/>
                  <a:gd name="T8" fmla="*/ 6 w 6"/>
                  <a:gd name="T9" fmla="*/ 0 h 6"/>
                  <a:gd name="T10" fmla="*/ 6 w 6"/>
                  <a:gd name="T11" fmla="*/ 6 h 6"/>
                  <a:gd name="T12" fmla="*/ 0 w 6"/>
                  <a:gd name="T13" fmla="*/ 6 h 6"/>
                  <a:gd name="T14" fmla="*/ 6 w 6"/>
                  <a:gd name="T15" fmla="*/ 6 h 6"/>
                  <a:gd name="T16" fmla="*/ 0 w 6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5" name="Freeform 747"/>
              <p:cNvSpPr>
                <a:spLocks/>
              </p:cNvSpPr>
              <p:nvPr/>
            </p:nvSpPr>
            <p:spPr bwMode="auto">
              <a:xfrm>
                <a:off x="3521" y="1478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6" name="Freeform 748"/>
              <p:cNvSpPr>
                <a:spLocks/>
              </p:cNvSpPr>
              <p:nvPr/>
            </p:nvSpPr>
            <p:spPr bwMode="auto">
              <a:xfrm>
                <a:off x="4332" y="1322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6 w 6"/>
                  <a:gd name="T4" fmla="*/ 0 w 6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7" name="Freeform 749"/>
              <p:cNvSpPr>
                <a:spLocks/>
              </p:cNvSpPr>
              <p:nvPr/>
            </p:nvSpPr>
            <p:spPr bwMode="auto">
              <a:xfrm>
                <a:off x="4632" y="1184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6 h 6"/>
                  <a:gd name="T4" fmla="*/ 5 w 5"/>
                  <a:gd name="T5" fmla="*/ 0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8" name="Freeform 750"/>
              <p:cNvSpPr>
                <a:spLocks/>
              </p:cNvSpPr>
              <p:nvPr/>
            </p:nvSpPr>
            <p:spPr bwMode="auto">
              <a:xfrm>
                <a:off x="3619" y="1403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0 w 6"/>
                  <a:gd name="T5" fmla="*/ 0 h 6"/>
                  <a:gd name="T6" fmla="*/ 6 w 6"/>
                  <a:gd name="T7" fmla="*/ 0 h 6"/>
                  <a:gd name="T8" fmla="*/ 6 w 6"/>
                  <a:gd name="T9" fmla="*/ 6 h 6"/>
                  <a:gd name="T10" fmla="*/ 0 w 6"/>
                  <a:gd name="T11" fmla="*/ 6 h 6"/>
                  <a:gd name="T12" fmla="*/ 6 w 6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39" name="Freeform 751"/>
              <p:cNvSpPr>
                <a:spLocks/>
              </p:cNvSpPr>
              <p:nvPr/>
            </p:nvSpPr>
            <p:spPr bwMode="auto">
              <a:xfrm>
                <a:off x="3619" y="1414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0 w 6"/>
                  <a:gd name="T5" fmla="*/ 0 h 6"/>
                  <a:gd name="T6" fmla="*/ 6 w 6"/>
                  <a:gd name="T7" fmla="*/ 0 h 6"/>
                  <a:gd name="T8" fmla="*/ 0 w 6"/>
                  <a:gd name="T9" fmla="*/ 0 h 6"/>
                  <a:gd name="T10" fmla="*/ 6 w 6"/>
                  <a:gd name="T11" fmla="*/ 6 h 6"/>
                  <a:gd name="T12" fmla="*/ 6 w 6"/>
                  <a:gd name="T13" fmla="*/ 0 h 6"/>
                  <a:gd name="T14" fmla="*/ 6 w 6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40" name="Freeform 752"/>
              <p:cNvSpPr>
                <a:spLocks/>
              </p:cNvSpPr>
              <p:nvPr/>
            </p:nvSpPr>
            <p:spPr bwMode="auto">
              <a:xfrm>
                <a:off x="4597" y="1184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0 w 6"/>
                  <a:gd name="T5" fmla="*/ 0 h 6"/>
                  <a:gd name="T6" fmla="*/ 6 w 6"/>
                  <a:gd name="T7" fmla="*/ 0 h 6"/>
                  <a:gd name="T8" fmla="*/ 6 w 6"/>
                  <a:gd name="T9" fmla="*/ 6 h 6"/>
                  <a:gd name="T10" fmla="*/ 6 w 6"/>
                  <a:gd name="T11" fmla="*/ 0 h 6"/>
                  <a:gd name="T12" fmla="*/ 6 w 6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41" name="Freeform 753"/>
              <p:cNvSpPr>
                <a:spLocks/>
              </p:cNvSpPr>
              <p:nvPr/>
            </p:nvSpPr>
            <p:spPr bwMode="auto">
              <a:xfrm>
                <a:off x="3625" y="1484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0 h 5"/>
                  <a:gd name="T4" fmla="*/ 0 w 5"/>
                  <a:gd name="T5" fmla="*/ 0 h 5"/>
                  <a:gd name="T6" fmla="*/ 5 w 5"/>
                  <a:gd name="T7" fmla="*/ 0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42" name="Freeform 754"/>
              <p:cNvSpPr>
                <a:spLocks/>
              </p:cNvSpPr>
              <p:nvPr/>
            </p:nvSpPr>
            <p:spPr bwMode="auto">
              <a:xfrm>
                <a:off x="3642" y="1420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43" name="Rectangle 755"/>
              <p:cNvSpPr>
                <a:spLocks noChangeArrowheads="1"/>
              </p:cNvSpPr>
              <p:nvPr/>
            </p:nvSpPr>
            <p:spPr bwMode="auto">
              <a:xfrm>
                <a:off x="3619" y="1484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44" name="Freeform 756"/>
              <p:cNvSpPr>
                <a:spLocks/>
              </p:cNvSpPr>
              <p:nvPr/>
            </p:nvSpPr>
            <p:spPr bwMode="auto">
              <a:xfrm>
                <a:off x="4373" y="1322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6 h 6"/>
                  <a:gd name="T4" fmla="*/ 0 w 5"/>
                  <a:gd name="T5" fmla="*/ 0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5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45" name="Freeform 757"/>
              <p:cNvSpPr>
                <a:spLocks/>
              </p:cNvSpPr>
              <p:nvPr/>
            </p:nvSpPr>
            <p:spPr bwMode="auto">
              <a:xfrm>
                <a:off x="4016" y="149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0 h 6"/>
                  <a:gd name="T4" fmla="*/ 0 w 6"/>
                  <a:gd name="T5" fmla="*/ 0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46" name="Freeform 758"/>
              <p:cNvSpPr>
                <a:spLocks/>
              </p:cNvSpPr>
              <p:nvPr/>
            </p:nvSpPr>
            <p:spPr bwMode="auto">
              <a:xfrm>
                <a:off x="3555" y="148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47" name="Freeform 759"/>
              <p:cNvSpPr>
                <a:spLocks/>
              </p:cNvSpPr>
              <p:nvPr/>
            </p:nvSpPr>
            <p:spPr bwMode="auto">
              <a:xfrm>
                <a:off x="3400" y="1501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48" name="Rectangle 760"/>
              <p:cNvSpPr>
                <a:spLocks noChangeArrowheads="1"/>
              </p:cNvSpPr>
              <p:nvPr/>
            </p:nvSpPr>
            <p:spPr bwMode="auto">
              <a:xfrm>
                <a:off x="3636" y="1420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49" name="Freeform 761"/>
              <p:cNvSpPr>
                <a:spLocks/>
              </p:cNvSpPr>
              <p:nvPr/>
            </p:nvSpPr>
            <p:spPr bwMode="auto">
              <a:xfrm>
                <a:off x="3625" y="1495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50" name="Freeform 762"/>
              <p:cNvSpPr>
                <a:spLocks/>
              </p:cNvSpPr>
              <p:nvPr/>
            </p:nvSpPr>
            <p:spPr bwMode="auto">
              <a:xfrm>
                <a:off x="3371" y="1386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51" name="Freeform 763"/>
              <p:cNvSpPr>
                <a:spLocks/>
              </p:cNvSpPr>
              <p:nvPr/>
            </p:nvSpPr>
            <p:spPr bwMode="auto">
              <a:xfrm>
                <a:off x="3555" y="149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52" name="Freeform 764"/>
              <p:cNvSpPr>
                <a:spLocks/>
              </p:cNvSpPr>
              <p:nvPr/>
            </p:nvSpPr>
            <p:spPr bwMode="auto">
              <a:xfrm>
                <a:off x="3642" y="1414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0 w 6"/>
                  <a:gd name="T7" fmla="*/ 6 h 6"/>
                  <a:gd name="T8" fmla="*/ 0 w 6"/>
                  <a:gd name="T9" fmla="*/ 0 h 6"/>
                  <a:gd name="T10" fmla="*/ 6 w 6"/>
                  <a:gd name="T11" fmla="*/ 0 h 6"/>
                  <a:gd name="T12" fmla="*/ 6 w 6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53" name="Rectangle 765"/>
              <p:cNvSpPr>
                <a:spLocks noChangeArrowheads="1"/>
              </p:cNvSpPr>
              <p:nvPr/>
            </p:nvSpPr>
            <p:spPr bwMode="auto">
              <a:xfrm>
                <a:off x="4327" y="1322"/>
                <a:ext cx="5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54" name="Freeform 766"/>
              <p:cNvSpPr>
                <a:spLocks/>
              </p:cNvSpPr>
              <p:nvPr/>
            </p:nvSpPr>
            <p:spPr bwMode="auto">
              <a:xfrm>
                <a:off x="4344" y="1328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55" name="Freeform 767"/>
              <p:cNvSpPr>
                <a:spLocks/>
              </p:cNvSpPr>
              <p:nvPr/>
            </p:nvSpPr>
            <p:spPr bwMode="auto">
              <a:xfrm>
                <a:off x="4683" y="1276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56" name="Freeform 768"/>
              <p:cNvSpPr>
                <a:spLocks/>
              </p:cNvSpPr>
              <p:nvPr/>
            </p:nvSpPr>
            <p:spPr bwMode="auto">
              <a:xfrm>
                <a:off x="3642" y="1432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57" name="Freeform 769"/>
              <p:cNvSpPr>
                <a:spLocks/>
              </p:cNvSpPr>
              <p:nvPr/>
            </p:nvSpPr>
            <p:spPr bwMode="auto">
              <a:xfrm>
                <a:off x="3613" y="148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58" name="Freeform 770"/>
              <p:cNvSpPr>
                <a:spLocks/>
              </p:cNvSpPr>
              <p:nvPr/>
            </p:nvSpPr>
            <p:spPr bwMode="auto">
              <a:xfrm>
                <a:off x="3642" y="1420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59" name="Freeform 771"/>
              <p:cNvSpPr>
                <a:spLocks/>
              </p:cNvSpPr>
              <p:nvPr/>
            </p:nvSpPr>
            <p:spPr bwMode="auto">
              <a:xfrm>
                <a:off x="3970" y="1507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60" name="Freeform 772"/>
              <p:cNvSpPr>
                <a:spLocks/>
              </p:cNvSpPr>
              <p:nvPr/>
            </p:nvSpPr>
            <p:spPr bwMode="auto">
              <a:xfrm>
                <a:off x="3636" y="1426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61" name="Freeform 773"/>
              <p:cNvSpPr>
                <a:spLocks/>
              </p:cNvSpPr>
              <p:nvPr/>
            </p:nvSpPr>
            <p:spPr bwMode="auto">
              <a:xfrm>
                <a:off x="3636" y="1461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5 h 11"/>
                  <a:gd name="T4" fmla="*/ 6 w 6"/>
                  <a:gd name="T5" fmla="*/ 11 h 11"/>
                  <a:gd name="T6" fmla="*/ 0 w 6"/>
                  <a:gd name="T7" fmla="*/ 5 h 11"/>
                  <a:gd name="T8" fmla="*/ 0 w 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0" y="5"/>
                    </a:lnTo>
                    <a:lnTo>
                      <a:pt x="6" y="11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62" name="Rectangle 774"/>
              <p:cNvSpPr>
                <a:spLocks noChangeArrowheads="1"/>
              </p:cNvSpPr>
              <p:nvPr/>
            </p:nvSpPr>
            <p:spPr bwMode="auto">
              <a:xfrm>
                <a:off x="3567" y="1495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63" name="Freeform 775"/>
              <p:cNvSpPr>
                <a:spLocks/>
              </p:cNvSpPr>
              <p:nvPr/>
            </p:nvSpPr>
            <p:spPr bwMode="auto">
              <a:xfrm>
                <a:off x="3797" y="1541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64" name="Freeform 776"/>
              <p:cNvSpPr>
                <a:spLocks/>
              </p:cNvSpPr>
              <p:nvPr/>
            </p:nvSpPr>
            <p:spPr bwMode="auto">
              <a:xfrm>
                <a:off x="3550" y="148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65" name="Freeform 777"/>
              <p:cNvSpPr>
                <a:spLocks/>
              </p:cNvSpPr>
              <p:nvPr/>
            </p:nvSpPr>
            <p:spPr bwMode="auto">
              <a:xfrm>
                <a:off x="4327" y="1322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66" name="Freeform 778"/>
              <p:cNvSpPr>
                <a:spLocks/>
              </p:cNvSpPr>
              <p:nvPr/>
            </p:nvSpPr>
            <p:spPr bwMode="auto">
              <a:xfrm>
                <a:off x="4672" y="126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67" name="Freeform 779"/>
              <p:cNvSpPr>
                <a:spLocks/>
              </p:cNvSpPr>
              <p:nvPr/>
            </p:nvSpPr>
            <p:spPr bwMode="auto">
              <a:xfrm>
                <a:off x="3791" y="1489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68" name="Freeform 780"/>
              <p:cNvSpPr>
                <a:spLocks/>
              </p:cNvSpPr>
              <p:nvPr/>
            </p:nvSpPr>
            <p:spPr bwMode="auto">
              <a:xfrm>
                <a:off x="3935" y="1092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69" name="Freeform 781"/>
              <p:cNvSpPr>
                <a:spLocks/>
              </p:cNvSpPr>
              <p:nvPr/>
            </p:nvSpPr>
            <p:spPr bwMode="auto">
              <a:xfrm>
                <a:off x="4672" y="126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0" name="Freeform 782"/>
              <p:cNvSpPr>
                <a:spLocks/>
              </p:cNvSpPr>
              <p:nvPr/>
            </p:nvSpPr>
            <p:spPr bwMode="auto">
              <a:xfrm>
                <a:off x="3642" y="1426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1" name="Freeform 783"/>
              <p:cNvSpPr>
                <a:spLocks/>
              </p:cNvSpPr>
              <p:nvPr/>
            </p:nvSpPr>
            <p:spPr bwMode="auto">
              <a:xfrm>
                <a:off x="4344" y="1322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2" name="Freeform 784"/>
              <p:cNvSpPr>
                <a:spLocks/>
              </p:cNvSpPr>
              <p:nvPr/>
            </p:nvSpPr>
            <p:spPr bwMode="auto">
              <a:xfrm>
                <a:off x="4672" y="126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6 w 6"/>
                  <a:gd name="T7" fmla="*/ 0 h 6"/>
                  <a:gd name="T8" fmla="*/ 6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3" name="Freeform 785"/>
              <p:cNvSpPr>
                <a:spLocks/>
              </p:cNvSpPr>
              <p:nvPr/>
            </p:nvSpPr>
            <p:spPr bwMode="auto">
              <a:xfrm>
                <a:off x="3630" y="1449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0 h 6"/>
                  <a:gd name="T4" fmla="*/ 6 w 6"/>
                  <a:gd name="T5" fmla="*/ 0 h 6"/>
                  <a:gd name="T6" fmla="*/ 0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4" name="Freeform 786"/>
              <p:cNvSpPr>
                <a:spLocks/>
              </p:cNvSpPr>
              <p:nvPr/>
            </p:nvSpPr>
            <p:spPr bwMode="auto">
              <a:xfrm>
                <a:off x="3630" y="1443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5" name="Freeform 787"/>
              <p:cNvSpPr>
                <a:spLocks/>
              </p:cNvSpPr>
              <p:nvPr/>
            </p:nvSpPr>
            <p:spPr bwMode="auto">
              <a:xfrm>
                <a:off x="3837" y="1553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6 w 6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6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6" name="Freeform 788"/>
              <p:cNvSpPr>
                <a:spLocks/>
              </p:cNvSpPr>
              <p:nvPr/>
            </p:nvSpPr>
            <p:spPr bwMode="auto">
              <a:xfrm>
                <a:off x="3791" y="1484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7" name="Freeform 789"/>
              <p:cNvSpPr>
                <a:spLocks/>
              </p:cNvSpPr>
              <p:nvPr/>
            </p:nvSpPr>
            <p:spPr bwMode="auto">
              <a:xfrm>
                <a:off x="3630" y="1455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0 h 6"/>
                  <a:gd name="T4" fmla="*/ 6 w 6"/>
                  <a:gd name="T5" fmla="*/ 0 h 6"/>
                  <a:gd name="T6" fmla="*/ 6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8" name="Freeform 790"/>
              <p:cNvSpPr>
                <a:spLocks/>
              </p:cNvSpPr>
              <p:nvPr/>
            </p:nvSpPr>
            <p:spPr bwMode="auto">
              <a:xfrm>
                <a:off x="3561" y="1495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79" name="Freeform 791"/>
              <p:cNvSpPr>
                <a:spLocks/>
              </p:cNvSpPr>
              <p:nvPr/>
            </p:nvSpPr>
            <p:spPr bwMode="auto">
              <a:xfrm>
                <a:off x="3791" y="1489"/>
                <a:ext cx="6" cy="0"/>
              </a:xfrm>
              <a:custGeom>
                <a:avLst/>
                <a:gdLst>
                  <a:gd name="T0" fmla="*/ 6 w 6"/>
                  <a:gd name="T1" fmla="*/ 0 w 6"/>
                  <a:gd name="T2" fmla="*/ 6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80" name="Freeform 792"/>
              <p:cNvSpPr>
                <a:spLocks/>
              </p:cNvSpPr>
              <p:nvPr/>
            </p:nvSpPr>
            <p:spPr bwMode="auto">
              <a:xfrm>
                <a:off x="3561" y="148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81" name="Rectangle 793"/>
              <p:cNvSpPr>
                <a:spLocks noChangeArrowheads="1"/>
              </p:cNvSpPr>
              <p:nvPr/>
            </p:nvSpPr>
            <p:spPr bwMode="auto">
              <a:xfrm>
                <a:off x="3642" y="1426"/>
                <a:ext cx="6" cy="6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82" name="Freeform 794"/>
              <p:cNvSpPr>
                <a:spLocks/>
              </p:cNvSpPr>
              <p:nvPr/>
            </p:nvSpPr>
            <p:spPr bwMode="auto">
              <a:xfrm>
                <a:off x="4338" y="1322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0 h 6"/>
                  <a:gd name="T4" fmla="*/ 6 w 6"/>
                  <a:gd name="T5" fmla="*/ 0 h 6"/>
                  <a:gd name="T6" fmla="*/ 6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83" name="Freeform 795"/>
              <p:cNvSpPr>
                <a:spLocks/>
              </p:cNvSpPr>
              <p:nvPr/>
            </p:nvSpPr>
            <p:spPr bwMode="auto">
              <a:xfrm>
                <a:off x="3567" y="1501"/>
                <a:ext cx="0" cy="6"/>
              </a:xfrm>
              <a:custGeom>
                <a:avLst/>
                <a:gdLst>
                  <a:gd name="T0" fmla="*/ 0 h 6"/>
                  <a:gd name="T1" fmla="*/ 6 h 6"/>
                  <a:gd name="T2" fmla="*/ 0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84" name="Freeform 796"/>
              <p:cNvSpPr>
                <a:spLocks/>
              </p:cNvSpPr>
              <p:nvPr/>
            </p:nvSpPr>
            <p:spPr bwMode="auto">
              <a:xfrm>
                <a:off x="3613" y="1489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6 h 6"/>
                  <a:gd name="T4" fmla="*/ 6 w 6"/>
                  <a:gd name="T5" fmla="*/ 6 h 6"/>
                  <a:gd name="T6" fmla="*/ 0 w 6"/>
                  <a:gd name="T7" fmla="*/ 0 h 6"/>
                  <a:gd name="T8" fmla="*/ 6 w 6"/>
                  <a:gd name="T9" fmla="*/ 0 h 6"/>
                  <a:gd name="T10" fmla="*/ 6 w 6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85" name="Freeform 797"/>
              <p:cNvSpPr>
                <a:spLocks/>
              </p:cNvSpPr>
              <p:nvPr/>
            </p:nvSpPr>
            <p:spPr bwMode="auto">
              <a:xfrm>
                <a:off x="3786" y="1484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0 h 5"/>
                  <a:gd name="T6" fmla="*/ 5 w 5"/>
                  <a:gd name="T7" fmla="*/ 5 h 5"/>
                  <a:gd name="T8" fmla="*/ 5 w 5"/>
                  <a:gd name="T9" fmla="*/ 0 h 5"/>
                  <a:gd name="T10" fmla="*/ 5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5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86" name="Freeform 798"/>
              <p:cNvSpPr>
                <a:spLocks/>
              </p:cNvSpPr>
              <p:nvPr/>
            </p:nvSpPr>
            <p:spPr bwMode="auto">
              <a:xfrm>
                <a:off x="3561" y="1489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87" name="Freeform 799"/>
              <p:cNvSpPr>
                <a:spLocks/>
              </p:cNvSpPr>
              <p:nvPr/>
            </p:nvSpPr>
            <p:spPr bwMode="auto">
              <a:xfrm>
                <a:off x="4632" y="1288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88" name="Freeform 800"/>
              <p:cNvSpPr>
                <a:spLocks/>
              </p:cNvSpPr>
              <p:nvPr/>
            </p:nvSpPr>
            <p:spPr bwMode="auto">
              <a:xfrm>
                <a:off x="3642" y="1414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89" name="Freeform 801"/>
              <p:cNvSpPr>
                <a:spLocks/>
              </p:cNvSpPr>
              <p:nvPr/>
            </p:nvSpPr>
            <p:spPr bwMode="auto">
              <a:xfrm>
                <a:off x="3745" y="1420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90" name="Freeform 802"/>
              <p:cNvSpPr>
                <a:spLocks/>
              </p:cNvSpPr>
              <p:nvPr/>
            </p:nvSpPr>
            <p:spPr bwMode="auto">
              <a:xfrm>
                <a:off x="4666" y="1276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91" name="Freeform 803"/>
              <p:cNvSpPr>
                <a:spLocks/>
              </p:cNvSpPr>
              <p:nvPr/>
            </p:nvSpPr>
            <p:spPr bwMode="auto">
              <a:xfrm>
                <a:off x="3791" y="1461"/>
                <a:ext cx="6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92" name="Freeform 804"/>
              <p:cNvSpPr>
                <a:spLocks/>
              </p:cNvSpPr>
              <p:nvPr/>
            </p:nvSpPr>
            <p:spPr bwMode="auto">
              <a:xfrm>
                <a:off x="4344" y="1311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6 h 6"/>
                  <a:gd name="T4" fmla="*/ 0 w 6"/>
                  <a:gd name="T5" fmla="*/ 0 h 6"/>
                  <a:gd name="T6" fmla="*/ 6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93" name="Freeform 805"/>
              <p:cNvSpPr>
                <a:spLocks/>
              </p:cNvSpPr>
              <p:nvPr/>
            </p:nvSpPr>
            <p:spPr bwMode="auto">
              <a:xfrm>
                <a:off x="3797" y="1484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94" name="Rectangle 806"/>
              <p:cNvSpPr>
                <a:spLocks noChangeArrowheads="1"/>
              </p:cNvSpPr>
              <p:nvPr/>
            </p:nvSpPr>
            <p:spPr bwMode="auto">
              <a:xfrm>
                <a:off x="3791" y="1461"/>
                <a:ext cx="6" cy="5"/>
              </a:xfrm>
              <a:prstGeom prst="rect">
                <a:avLst/>
              </a:prstGeom>
              <a:noFill/>
              <a:ln w="6">
                <a:solidFill>
                  <a:srgbClr val="6E6E6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ru-RU" altLang="ru-RU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45495" name="Freeform 807"/>
              <p:cNvSpPr>
                <a:spLocks/>
              </p:cNvSpPr>
              <p:nvPr/>
            </p:nvSpPr>
            <p:spPr bwMode="auto">
              <a:xfrm>
                <a:off x="4678" y="1294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96" name="Freeform 808"/>
              <p:cNvSpPr>
                <a:spLocks/>
              </p:cNvSpPr>
              <p:nvPr/>
            </p:nvSpPr>
            <p:spPr bwMode="auto">
              <a:xfrm>
                <a:off x="4004" y="1495"/>
                <a:ext cx="0" cy="6"/>
              </a:xfrm>
              <a:custGeom>
                <a:avLst/>
                <a:gdLst>
                  <a:gd name="T0" fmla="*/ 6 h 6"/>
                  <a:gd name="T1" fmla="*/ 0 h 6"/>
                  <a:gd name="T2" fmla="*/ 6 h 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</a:path>
                </a:pathLst>
              </a:custGeom>
              <a:noFill/>
              <a:ln w="6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5172" name="Freeform 810"/>
            <p:cNvSpPr>
              <a:spLocks/>
            </p:cNvSpPr>
            <p:nvPr/>
          </p:nvSpPr>
          <p:spPr bwMode="auto">
            <a:xfrm>
              <a:off x="7509389" y="2189598"/>
              <a:ext cx="0" cy="9104"/>
            </a:xfrm>
            <a:custGeom>
              <a:avLst/>
              <a:gdLst>
                <a:gd name="T0" fmla="*/ 0 h 6"/>
                <a:gd name="T1" fmla="*/ 2147483646 h 6"/>
                <a:gd name="T2" fmla="*/ 0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73" name="Rectangle 811"/>
            <p:cNvSpPr>
              <a:spLocks noChangeArrowheads="1"/>
            </p:cNvSpPr>
            <p:nvPr/>
          </p:nvSpPr>
          <p:spPr bwMode="auto">
            <a:xfrm>
              <a:off x="6034520" y="2442996"/>
              <a:ext cx="9104" cy="9104"/>
            </a:xfrm>
            <a:prstGeom prst="rect">
              <a:avLst/>
            </a:prstGeom>
            <a:noFill/>
            <a:ln w="6">
              <a:solidFill>
                <a:srgbClr val="6E6E6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Calibri" panose="020F0502020204030204" pitchFamily="34" charset="0"/>
              </a:endParaRPr>
            </a:p>
          </p:txBody>
        </p:sp>
        <p:sp>
          <p:nvSpPr>
            <p:cNvPr id="45174" name="Freeform 812"/>
            <p:cNvSpPr>
              <a:spLocks/>
            </p:cNvSpPr>
            <p:nvPr/>
          </p:nvSpPr>
          <p:spPr bwMode="auto">
            <a:xfrm>
              <a:off x="5562622" y="2547693"/>
              <a:ext cx="9104" cy="9104"/>
            </a:xfrm>
            <a:custGeom>
              <a:avLst/>
              <a:gdLst>
                <a:gd name="T0" fmla="*/ 0 w 6"/>
                <a:gd name="T1" fmla="*/ 0 h 6"/>
                <a:gd name="T2" fmla="*/ 2147483646 w 6"/>
                <a:gd name="T3" fmla="*/ 2147483646 h 6"/>
                <a:gd name="T4" fmla="*/ 0 w 6"/>
                <a:gd name="T5" fmla="*/ 2147483646 h 6"/>
                <a:gd name="T6" fmla="*/ 0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75" name="Freeform 813"/>
            <p:cNvSpPr>
              <a:spLocks/>
            </p:cNvSpPr>
            <p:nvPr/>
          </p:nvSpPr>
          <p:spPr bwMode="auto">
            <a:xfrm>
              <a:off x="5911614" y="2459687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76" name="Freeform 814"/>
            <p:cNvSpPr>
              <a:spLocks/>
            </p:cNvSpPr>
            <p:nvPr/>
          </p:nvSpPr>
          <p:spPr bwMode="auto">
            <a:xfrm>
              <a:off x="7413795" y="2094005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77" name="Freeform 815"/>
            <p:cNvSpPr>
              <a:spLocks/>
            </p:cNvSpPr>
            <p:nvPr/>
          </p:nvSpPr>
          <p:spPr bwMode="auto">
            <a:xfrm>
              <a:off x="5562622" y="2547693"/>
              <a:ext cx="9104" cy="9104"/>
            </a:xfrm>
            <a:custGeom>
              <a:avLst/>
              <a:gdLst>
                <a:gd name="T0" fmla="*/ 0 w 6"/>
                <a:gd name="T1" fmla="*/ 2147483646 h 6"/>
                <a:gd name="T2" fmla="*/ 0 w 6"/>
                <a:gd name="T3" fmla="*/ 0 h 6"/>
                <a:gd name="T4" fmla="*/ 0 w 6"/>
                <a:gd name="T5" fmla="*/ 2147483646 h 6"/>
                <a:gd name="T6" fmla="*/ 2147483646 w 6"/>
                <a:gd name="T7" fmla="*/ 2147483646 h 6"/>
                <a:gd name="T8" fmla="*/ 0 w 6"/>
                <a:gd name="T9" fmla="*/ 214748364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78" name="Freeform 816"/>
            <p:cNvSpPr>
              <a:spLocks/>
            </p:cNvSpPr>
            <p:nvPr/>
          </p:nvSpPr>
          <p:spPr bwMode="auto">
            <a:xfrm>
              <a:off x="6174117" y="2521899"/>
              <a:ext cx="9104" cy="9104"/>
            </a:xfrm>
            <a:custGeom>
              <a:avLst/>
              <a:gdLst>
                <a:gd name="T0" fmla="*/ 0 w 6"/>
                <a:gd name="T1" fmla="*/ 2147483646 h 6"/>
                <a:gd name="T2" fmla="*/ 0 w 6"/>
                <a:gd name="T3" fmla="*/ 0 h 6"/>
                <a:gd name="T4" fmla="*/ 2147483646 w 6"/>
                <a:gd name="T5" fmla="*/ 2147483646 h 6"/>
                <a:gd name="T6" fmla="*/ 0 w 6"/>
                <a:gd name="T7" fmla="*/ 2147483646 h 6"/>
                <a:gd name="T8" fmla="*/ 2147483646 w 6"/>
                <a:gd name="T9" fmla="*/ 2147483646 h 6"/>
                <a:gd name="T10" fmla="*/ 0 w 6"/>
                <a:gd name="T11" fmla="*/ 214748364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79" name="Freeform 817"/>
            <p:cNvSpPr>
              <a:spLocks/>
            </p:cNvSpPr>
            <p:nvPr/>
          </p:nvSpPr>
          <p:spPr bwMode="auto">
            <a:xfrm>
              <a:off x="6165012" y="2538589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0" name="Freeform 818"/>
            <p:cNvSpPr>
              <a:spLocks/>
            </p:cNvSpPr>
            <p:nvPr/>
          </p:nvSpPr>
          <p:spPr bwMode="auto">
            <a:xfrm>
              <a:off x="5790225" y="2556798"/>
              <a:ext cx="0" cy="9104"/>
            </a:xfrm>
            <a:custGeom>
              <a:avLst/>
              <a:gdLst>
                <a:gd name="T0" fmla="*/ 0 h 6"/>
                <a:gd name="T1" fmla="*/ 2147483646 h 6"/>
                <a:gd name="T2" fmla="*/ 0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1" name="Freeform 819"/>
            <p:cNvSpPr>
              <a:spLocks/>
            </p:cNvSpPr>
            <p:nvPr/>
          </p:nvSpPr>
          <p:spPr bwMode="auto">
            <a:xfrm>
              <a:off x="5806917" y="2547693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2" name="Freeform 820"/>
            <p:cNvSpPr>
              <a:spLocks/>
            </p:cNvSpPr>
            <p:nvPr/>
          </p:nvSpPr>
          <p:spPr bwMode="auto">
            <a:xfrm>
              <a:off x="5955618" y="2424788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3" name="Freeform 821"/>
            <p:cNvSpPr>
              <a:spLocks/>
            </p:cNvSpPr>
            <p:nvPr/>
          </p:nvSpPr>
          <p:spPr bwMode="auto">
            <a:xfrm>
              <a:off x="6995005" y="2285192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2147483646 w 6"/>
                <a:gd name="T4" fmla="*/ 0 w 6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</a:gdLst>
              <a:ahLst/>
              <a:cxnLst>
                <a:cxn ang="T5">
                  <a:pos x="T0" y="0"/>
                </a:cxn>
                <a:cxn ang="T6">
                  <a:pos x="T1" y="0"/>
                </a:cxn>
                <a:cxn ang="T7">
                  <a:pos x="T2" y="0"/>
                </a:cxn>
                <a:cxn ang="T8">
                  <a:pos x="T3" y="0"/>
                </a:cxn>
                <a:cxn ang="T9">
                  <a:pos x="T4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4" name="Freeform 822"/>
            <p:cNvSpPr>
              <a:spLocks/>
            </p:cNvSpPr>
            <p:nvPr/>
          </p:nvSpPr>
          <p:spPr bwMode="auto">
            <a:xfrm>
              <a:off x="6113422" y="2452101"/>
              <a:ext cx="7587" cy="0"/>
            </a:xfrm>
            <a:custGeom>
              <a:avLst/>
              <a:gdLst>
                <a:gd name="T0" fmla="*/ 0 w 5"/>
                <a:gd name="T1" fmla="*/ 2147483646 w 5"/>
                <a:gd name="T2" fmla="*/ 0 w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5" name="Freeform 823"/>
            <p:cNvSpPr>
              <a:spLocks/>
            </p:cNvSpPr>
            <p:nvPr/>
          </p:nvSpPr>
          <p:spPr bwMode="auto">
            <a:xfrm>
              <a:off x="6155908" y="2496103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6" name="Freeform 824"/>
            <p:cNvSpPr>
              <a:spLocks/>
            </p:cNvSpPr>
            <p:nvPr/>
          </p:nvSpPr>
          <p:spPr bwMode="auto">
            <a:xfrm>
              <a:off x="7501801" y="2242706"/>
              <a:ext cx="0" cy="7587"/>
            </a:xfrm>
            <a:custGeom>
              <a:avLst/>
              <a:gdLst>
                <a:gd name="T0" fmla="*/ 0 h 5"/>
                <a:gd name="T1" fmla="*/ 2147483646 h 5"/>
                <a:gd name="T2" fmla="*/ 0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7" name="Freeform 825"/>
            <p:cNvSpPr>
              <a:spLocks/>
            </p:cNvSpPr>
            <p:nvPr/>
          </p:nvSpPr>
          <p:spPr bwMode="auto">
            <a:xfrm>
              <a:off x="7483593" y="2215393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8" name="Freeform 826"/>
            <p:cNvSpPr>
              <a:spLocks/>
            </p:cNvSpPr>
            <p:nvPr/>
          </p:nvSpPr>
          <p:spPr bwMode="auto">
            <a:xfrm>
              <a:off x="5929822" y="2442996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89" name="Freeform 827"/>
            <p:cNvSpPr>
              <a:spLocks/>
            </p:cNvSpPr>
            <p:nvPr/>
          </p:nvSpPr>
          <p:spPr bwMode="auto">
            <a:xfrm>
              <a:off x="7474489" y="2215393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0" name="Freeform 828"/>
            <p:cNvSpPr>
              <a:spLocks/>
            </p:cNvSpPr>
            <p:nvPr/>
          </p:nvSpPr>
          <p:spPr bwMode="auto">
            <a:xfrm>
              <a:off x="6541316" y="2503691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1" name="Freeform 829"/>
            <p:cNvSpPr>
              <a:spLocks/>
            </p:cNvSpPr>
            <p:nvPr/>
          </p:nvSpPr>
          <p:spPr bwMode="auto">
            <a:xfrm>
              <a:off x="6078523" y="2424788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2" name="Freeform 830"/>
            <p:cNvSpPr>
              <a:spLocks/>
            </p:cNvSpPr>
            <p:nvPr/>
          </p:nvSpPr>
          <p:spPr bwMode="auto">
            <a:xfrm>
              <a:off x="6514004" y="2547693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3" name="Freeform 831"/>
            <p:cNvSpPr>
              <a:spLocks/>
            </p:cNvSpPr>
            <p:nvPr/>
          </p:nvSpPr>
          <p:spPr bwMode="auto">
            <a:xfrm>
              <a:off x="6155908" y="2538589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4" name="Freeform 832"/>
            <p:cNvSpPr>
              <a:spLocks/>
            </p:cNvSpPr>
            <p:nvPr/>
          </p:nvSpPr>
          <p:spPr bwMode="auto">
            <a:xfrm>
              <a:off x="7474489" y="2207806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5" name="Freeform 833"/>
            <p:cNvSpPr>
              <a:spLocks/>
            </p:cNvSpPr>
            <p:nvPr/>
          </p:nvSpPr>
          <p:spPr bwMode="auto">
            <a:xfrm>
              <a:off x="5955618" y="2408097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6" name="Freeform 834"/>
            <p:cNvSpPr>
              <a:spLocks/>
            </p:cNvSpPr>
            <p:nvPr/>
          </p:nvSpPr>
          <p:spPr bwMode="auto">
            <a:xfrm>
              <a:off x="6523108" y="2556798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7" name="Freeform 835"/>
            <p:cNvSpPr>
              <a:spLocks/>
            </p:cNvSpPr>
            <p:nvPr/>
          </p:nvSpPr>
          <p:spPr bwMode="auto">
            <a:xfrm>
              <a:off x="6541316" y="2556798"/>
              <a:ext cx="7587" cy="9104"/>
            </a:xfrm>
            <a:custGeom>
              <a:avLst/>
              <a:gdLst>
                <a:gd name="T0" fmla="*/ 0 w 5"/>
                <a:gd name="T1" fmla="*/ 0 h 6"/>
                <a:gd name="T2" fmla="*/ 2147483646 w 5"/>
                <a:gd name="T3" fmla="*/ 0 h 6"/>
                <a:gd name="T4" fmla="*/ 2147483646 w 5"/>
                <a:gd name="T5" fmla="*/ 2147483646 h 6"/>
                <a:gd name="T6" fmla="*/ 0 w 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5" y="0"/>
                  </a:lnTo>
                  <a:lnTo>
                    <a:pt x="5" y="6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8" name="Freeform 836"/>
            <p:cNvSpPr>
              <a:spLocks/>
            </p:cNvSpPr>
            <p:nvPr/>
          </p:nvSpPr>
          <p:spPr bwMode="auto">
            <a:xfrm>
              <a:off x="6418410" y="2110695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199" name="Freeform 837"/>
            <p:cNvSpPr>
              <a:spLocks/>
            </p:cNvSpPr>
            <p:nvPr/>
          </p:nvSpPr>
          <p:spPr bwMode="auto">
            <a:xfrm>
              <a:off x="7064803" y="2312504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0" name="Freeform 838"/>
            <p:cNvSpPr>
              <a:spLocks/>
            </p:cNvSpPr>
            <p:nvPr/>
          </p:nvSpPr>
          <p:spPr bwMode="auto">
            <a:xfrm>
              <a:off x="6985901" y="2285192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1" name="Freeform 839"/>
            <p:cNvSpPr>
              <a:spLocks/>
            </p:cNvSpPr>
            <p:nvPr/>
          </p:nvSpPr>
          <p:spPr bwMode="auto">
            <a:xfrm>
              <a:off x="5938926" y="2424788"/>
              <a:ext cx="7587" cy="9104"/>
            </a:xfrm>
            <a:custGeom>
              <a:avLst/>
              <a:gdLst>
                <a:gd name="T0" fmla="*/ 2147483646 w 5"/>
                <a:gd name="T1" fmla="*/ 2147483646 h 6"/>
                <a:gd name="T2" fmla="*/ 0 w 5"/>
                <a:gd name="T3" fmla="*/ 2147483646 h 6"/>
                <a:gd name="T4" fmla="*/ 0 w 5"/>
                <a:gd name="T5" fmla="*/ 0 h 6"/>
                <a:gd name="T6" fmla="*/ 2147483646 w 5"/>
                <a:gd name="T7" fmla="*/ 0 h 6"/>
                <a:gd name="T8" fmla="*/ 0 w 5"/>
                <a:gd name="T9" fmla="*/ 0 h 6"/>
                <a:gd name="T10" fmla="*/ 0 w 5"/>
                <a:gd name="T11" fmla="*/ 2147483646 h 6"/>
                <a:gd name="T12" fmla="*/ 2147483646 w 5"/>
                <a:gd name="T13" fmla="*/ 214748364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5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2" name="Freeform 840"/>
            <p:cNvSpPr>
              <a:spLocks/>
            </p:cNvSpPr>
            <p:nvPr/>
          </p:nvSpPr>
          <p:spPr bwMode="auto">
            <a:xfrm>
              <a:off x="5911614" y="2531003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3" name="Freeform 841"/>
            <p:cNvSpPr>
              <a:spLocks/>
            </p:cNvSpPr>
            <p:nvPr/>
          </p:nvSpPr>
          <p:spPr bwMode="auto">
            <a:xfrm>
              <a:off x="6043624" y="2442996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4" name="Freeform 842"/>
            <p:cNvSpPr>
              <a:spLocks/>
            </p:cNvSpPr>
            <p:nvPr/>
          </p:nvSpPr>
          <p:spPr bwMode="auto">
            <a:xfrm>
              <a:off x="5999620" y="2452101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5" name="Freeform 843"/>
            <p:cNvSpPr>
              <a:spLocks/>
            </p:cNvSpPr>
            <p:nvPr/>
          </p:nvSpPr>
          <p:spPr bwMode="auto">
            <a:xfrm>
              <a:off x="5981412" y="2442996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6" name="Freeform 844"/>
            <p:cNvSpPr>
              <a:spLocks/>
            </p:cNvSpPr>
            <p:nvPr/>
          </p:nvSpPr>
          <p:spPr bwMode="auto">
            <a:xfrm>
              <a:off x="5911614" y="2442996"/>
              <a:ext cx="9104" cy="9104"/>
            </a:xfrm>
            <a:custGeom>
              <a:avLst/>
              <a:gdLst>
                <a:gd name="T0" fmla="*/ 0 w 6"/>
                <a:gd name="T1" fmla="*/ 2147483646 h 6"/>
                <a:gd name="T2" fmla="*/ 2147483646 w 6"/>
                <a:gd name="T3" fmla="*/ 2147483646 h 6"/>
                <a:gd name="T4" fmla="*/ 2147483646 w 6"/>
                <a:gd name="T5" fmla="*/ 0 h 6"/>
                <a:gd name="T6" fmla="*/ 2147483646 w 6"/>
                <a:gd name="T7" fmla="*/ 2147483646 h 6"/>
                <a:gd name="T8" fmla="*/ 0 w 6"/>
                <a:gd name="T9" fmla="*/ 214748364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7" name="Freeform 845"/>
            <p:cNvSpPr>
              <a:spLocks/>
            </p:cNvSpPr>
            <p:nvPr/>
          </p:nvSpPr>
          <p:spPr bwMode="auto">
            <a:xfrm>
              <a:off x="5606626" y="2512795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8" name="Freeform 846"/>
            <p:cNvSpPr>
              <a:spLocks/>
            </p:cNvSpPr>
            <p:nvPr/>
          </p:nvSpPr>
          <p:spPr bwMode="auto">
            <a:xfrm>
              <a:off x="6043624" y="2442996"/>
              <a:ext cx="7587" cy="9104"/>
            </a:xfrm>
            <a:custGeom>
              <a:avLst/>
              <a:gdLst>
                <a:gd name="T0" fmla="*/ 0 w 5"/>
                <a:gd name="T1" fmla="*/ 2147483646 h 6"/>
                <a:gd name="T2" fmla="*/ 0 w 5"/>
                <a:gd name="T3" fmla="*/ 0 h 6"/>
                <a:gd name="T4" fmla="*/ 2147483646 w 5"/>
                <a:gd name="T5" fmla="*/ 0 h 6"/>
                <a:gd name="T6" fmla="*/ 0 w 5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09" name="Freeform 847"/>
            <p:cNvSpPr>
              <a:spLocks/>
            </p:cNvSpPr>
            <p:nvPr/>
          </p:nvSpPr>
          <p:spPr bwMode="auto">
            <a:xfrm>
              <a:off x="6995005" y="2285192"/>
              <a:ext cx="9104" cy="9104"/>
            </a:xfrm>
            <a:custGeom>
              <a:avLst/>
              <a:gdLst>
                <a:gd name="T0" fmla="*/ 2147483646 w 6"/>
                <a:gd name="T1" fmla="*/ 0 h 6"/>
                <a:gd name="T2" fmla="*/ 2147483646 w 6"/>
                <a:gd name="T3" fmla="*/ 2147483646 h 6"/>
                <a:gd name="T4" fmla="*/ 0 w 6"/>
                <a:gd name="T5" fmla="*/ 2147483646 h 6"/>
                <a:gd name="T6" fmla="*/ 2147483646 w 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10" name="Freeform 848"/>
            <p:cNvSpPr>
              <a:spLocks/>
            </p:cNvSpPr>
            <p:nvPr/>
          </p:nvSpPr>
          <p:spPr bwMode="auto">
            <a:xfrm>
              <a:off x="5797813" y="2417201"/>
              <a:ext cx="0" cy="7587"/>
            </a:xfrm>
            <a:custGeom>
              <a:avLst/>
              <a:gdLst>
                <a:gd name="T0" fmla="*/ 0 h 5"/>
                <a:gd name="T1" fmla="*/ 2147483646 h 5"/>
                <a:gd name="T2" fmla="*/ 0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11" name="Rectangle 849"/>
            <p:cNvSpPr>
              <a:spLocks noChangeArrowheads="1"/>
            </p:cNvSpPr>
            <p:nvPr/>
          </p:nvSpPr>
          <p:spPr bwMode="auto">
            <a:xfrm>
              <a:off x="5938926" y="2408097"/>
              <a:ext cx="7587" cy="9104"/>
            </a:xfrm>
            <a:prstGeom prst="rect">
              <a:avLst/>
            </a:prstGeom>
            <a:noFill/>
            <a:ln w="6">
              <a:solidFill>
                <a:srgbClr val="6E6E6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Calibri" panose="020F0502020204030204" pitchFamily="34" charset="0"/>
              </a:endParaRPr>
            </a:p>
          </p:txBody>
        </p:sp>
        <p:sp>
          <p:nvSpPr>
            <p:cNvPr id="45212" name="Freeform 850"/>
            <p:cNvSpPr>
              <a:spLocks/>
            </p:cNvSpPr>
            <p:nvPr/>
          </p:nvSpPr>
          <p:spPr bwMode="auto">
            <a:xfrm>
              <a:off x="6034520" y="2452101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13" name="Freeform 851"/>
            <p:cNvSpPr>
              <a:spLocks/>
            </p:cNvSpPr>
            <p:nvPr/>
          </p:nvSpPr>
          <p:spPr bwMode="auto">
            <a:xfrm>
              <a:off x="5911614" y="2468791"/>
              <a:ext cx="0" cy="9104"/>
            </a:xfrm>
            <a:custGeom>
              <a:avLst/>
              <a:gdLst>
                <a:gd name="T0" fmla="*/ 0 h 6"/>
                <a:gd name="T1" fmla="*/ 2147483646 h 6"/>
                <a:gd name="T2" fmla="*/ 0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14" name="Freeform 852"/>
            <p:cNvSpPr>
              <a:spLocks/>
            </p:cNvSpPr>
            <p:nvPr/>
          </p:nvSpPr>
          <p:spPr bwMode="auto">
            <a:xfrm>
              <a:off x="7474489" y="2215393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15" name="Freeform 853"/>
            <p:cNvSpPr>
              <a:spLocks/>
            </p:cNvSpPr>
            <p:nvPr/>
          </p:nvSpPr>
          <p:spPr bwMode="auto">
            <a:xfrm>
              <a:off x="6776506" y="2382302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16" name="Freeform 854"/>
            <p:cNvSpPr>
              <a:spLocks/>
            </p:cNvSpPr>
            <p:nvPr/>
          </p:nvSpPr>
          <p:spPr bwMode="auto">
            <a:xfrm>
              <a:off x="6811406" y="2312504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17" name="Freeform 855"/>
            <p:cNvSpPr>
              <a:spLocks/>
            </p:cNvSpPr>
            <p:nvPr/>
          </p:nvSpPr>
          <p:spPr bwMode="auto">
            <a:xfrm>
              <a:off x="5816021" y="2556798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18" name="Freeform 856"/>
            <p:cNvSpPr>
              <a:spLocks/>
            </p:cNvSpPr>
            <p:nvPr/>
          </p:nvSpPr>
          <p:spPr bwMode="auto">
            <a:xfrm>
              <a:off x="5806917" y="2547693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19" name="Freeform 857"/>
            <p:cNvSpPr>
              <a:spLocks/>
            </p:cNvSpPr>
            <p:nvPr/>
          </p:nvSpPr>
          <p:spPr bwMode="auto">
            <a:xfrm>
              <a:off x="5641525" y="2417201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0" name="Freeform 858"/>
            <p:cNvSpPr>
              <a:spLocks/>
            </p:cNvSpPr>
            <p:nvPr/>
          </p:nvSpPr>
          <p:spPr bwMode="auto">
            <a:xfrm>
              <a:off x="5806917" y="2538589"/>
              <a:ext cx="0" cy="9104"/>
            </a:xfrm>
            <a:custGeom>
              <a:avLst/>
              <a:gdLst>
                <a:gd name="T0" fmla="*/ 0 h 6"/>
                <a:gd name="T1" fmla="*/ 2147483646 h 6"/>
                <a:gd name="T2" fmla="*/ 0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1" name="Freeform 859"/>
            <p:cNvSpPr>
              <a:spLocks/>
            </p:cNvSpPr>
            <p:nvPr/>
          </p:nvSpPr>
          <p:spPr bwMode="auto">
            <a:xfrm>
              <a:off x="6401720" y="1936200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2" name="Freeform 860"/>
            <p:cNvSpPr>
              <a:spLocks/>
            </p:cNvSpPr>
            <p:nvPr/>
          </p:nvSpPr>
          <p:spPr bwMode="auto">
            <a:xfrm>
              <a:off x="7483593" y="2207806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3" name="Freeform 861"/>
            <p:cNvSpPr>
              <a:spLocks/>
            </p:cNvSpPr>
            <p:nvPr/>
          </p:nvSpPr>
          <p:spPr bwMode="auto">
            <a:xfrm>
              <a:off x="7483593" y="2207806"/>
              <a:ext cx="9104" cy="0"/>
            </a:xfrm>
            <a:custGeom>
              <a:avLst/>
              <a:gdLst>
                <a:gd name="T0" fmla="*/ 2147483646 w 6"/>
                <a:gd name="T1" fmla="*/ 0 w 6"/>
                <a:gd name="T2" fmla="*/ 2147483646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4" name="Freeform 862"/>
            <p:cNvSpPr>
              <a:spLocks/>
            </p:cNvSpPr>
            <p:nvPr/>
          </p:nvSpPr>
          <p:spPr bwMode="auto">
            <a:xfrm>
              <a:off x="7509389" y="2189598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5" name="Freeform 863"/>
            <p:cNvSpPr>
              <a:spLocks/>
            </p:cNvSpPr>
            <p:nvPr/>
          </p:nvSpPr>
          <p:spPr bwMode="auto">
            <a:xfrm>
              <a:off x="5816021" y="2556798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6" name="Freeform 864"/>
            <p:cNvSpPr>
              <a:spLocks/>
            </p:cNvSpPr>
            <p:nvPr/>
          </p:nvSpPr>
          <p:spPr bwMode="auto">
            <a:xfrm>
              <a:off x="6069419" y="2424788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7" name="Freeform 865"/>
            <p:cNvSpPr>
              <a:spLocks/>
            </p:cNvSpPr>
            <p:nvPr/>
          </p:nvSpPr>
          <p:spPr bwMode="auto">
            <a:xfrm>
              <a:off x="6234811" y="2643287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8" name="Freeform 866"/>
            <p:cNvSpPr>
              <a:spLocks/>
            </p:cNvSpPr>
            <p:nvPr/>
          </p:nvSpPr>
          <p:spPr bwMode="auto">
            <a:xfrm>
              <a:off x="5790225" y="2547693"/>
              <a:ext cx="7587" cy="0"/>
            </a:xfrm>
            <a:custGeom>
              <a:avLst/>
              <a:gdLst>
                <a:gd name="T0" fmla="*/ 0 w 5"/>
                <a:gd name="T1" fmla="*/ 2147483646 w 5"/>
                <a:gd name="T2" fmla="*/ 0 w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29" name="Freeform 867"/>
            <p:cNvSpPr>
              <a:spLocks/>
            </p:cNvSpPr>
            <p:nvPr/>
          </p:nvSpPr>
          <p:spPr bwMode="auto">
            <a:xfrm>
              <a:off x="5981412" y="2433892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30" name="Freeform 868"/>
            <p:cNvSpPr>
              <a:spLocks/>
            </p:cNvSpPr>
            <p:nvPr/>
          </p:nvSpPr>
          <p:spPr bwMode="auto">
            <a:xfrm>
              <a:off x="6532212" y="2547693"/>
              <a:ext cx="9104" cy="9104"/>
            </a:xfrm>
            <a:custGeom>
              <a:avLst/>
              <a:gdLst>
                <a:gd name="T0" fmla="*/ 2147483646 w 6"/>
                <a:gd name="T1" fmla="*/ 2147483646 h 6"/>
                <a:gd name="T2" fmla="*/ 0 w 6"/>
                <a:gd name="T3" fmla="*/ 2147483646 h 6"/>
                <a:gd name="T4" fmla="*/ 2147483646 w 6"/>
                <a:gd name="T5" fmla="*/ 0 h 6"/>
                <a:gd name="T6" fmla="*/ 2147483646 w 6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31" name="Freeform 869"/>
            <p:cNvSpPr>
              <a:spLocks/>
            </p:cNvSpPr>
            <p:nvPr/>
          </p:nvSpPr>
          <p:spPr bwMode="auto">
            <a:xfrm>
              <a:off x="6374407" y="1945304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32" name="Freeform 870"/>
            <p:cNvSpPr>
              <a:spLocks noEditPoints="1"/>
            </p:cNvSpPr>
            <p:nvPr/>
          </p:nvSpPr>
          <p:spPr bwMode="auto">
            <a:xfrm>
              <a:off x="1537081" y="1796603"/>
              <a:ext cx="707087" cy="716191"/>
            </a:xfrm>
            <a:custGeom>
              <a:avLst/>
              <a:gdLst>
                <a:gd name="T0" fmla="*/ 2147483646 w 466"/>
                <a:gd name="T1" fmla="*/ 2147483646 h 472"/>
                <a:gd name="T2" fmla="*/ 2147483646 w 466"/>
                <a:gd name="T3" fmla="*/ 2147483646 h 472"/>
                <a:gd name="T4" fmla="*/ 2147483646 w 466"/>
                <a:gd name="T5" fmla="*/ 2147483646 h 472"/>
                <a:gd name="T6" fmla="*/ 2147483646 w 466"/>
                <a:gd name="T7" fmla="*/ 2147483646 h 472"/>
                <a:gd name="T8" fmla="*/ 2147483646 w 466"/>
                <a:gd name="T9" fmla="*/ 2147483646 h 472"/>
                <a:gd name="T10" fmla="*/ 2147483646 w 466"/>
                <a:gd name="T11" fmla="*/ 2147483646 h 472"/>
                <a:gd name="T12" fmla="*/ 2147483646 w 466"/>
                <a:gd name="T13" fmla="*/ 2147483646 h 472"/>
                <a:gd name="T14" fmla="*/ 2147483646 w 466"/>
                <a:gd name="T15" fmla="*/ 2147483646 h 472"/>
                <a:gd name="T16" fmla="*/ 2147483646 w 466"/>
                <a:gd name="T17" fmla="*/ 2147483646 h 472"/>
                <a:gd name="T18" fmla="*/ 2147483646 w 466"/>
                <a:gd name="T19" fmla="*/ 2147483646 h 472"/>
                <a:gd name="T20" fmla="*/ 2147483646 w 466"/>
                <a:gd name="T21" fmla="*/ 2147483646 h 472"/>
                <a:gd name="T22" fmla="*/ 2147483646 w 466"/>
                <a:gd name="T23" fmla="*/ 2147483646 h 472"/>
                <a:gd name="T24" fmla="*/ 2147483646 w 466"/>
                <a:gd name="T25" fmla="*/ 2147483646 h 472"/>
                <a:gd name="T26" fmla="*/ 2147483646 w 466"/>
                <a:gd name="T27" fmla="*/ 2147483646 h 472"/>
                <a:gd name="T28" fmla="*/ 2147483646 w 466"/>
                <a:gd name="T29" fmla="*/ 2147483646 h 472"/>
                <a:gd name="T30" fmla="*/ 2147483646 w 466"/>
                <a:gd name="T31" fmla="*/ 2147483646 h 472"/>
                <a:gd name="T32" fmla="*/ 2147483646 w 466"/>
                <a:gd name="T33" fmla="*/ 2147483646 h 472"/>
                <a:gd name="T34" fmla="*/ 2147483646 w 466"/>
                <a:gd name="T35" fmla="*/ 2147483646 h 472"/>
                <a:gd name="T36" fmla="*/ 2147483646 w 466"/>
                <a:gd name="T37" fmla="*/ 2147483646 h 472"/>
                <a:gd name="T38" fmla="*/ 2147483646 w 466"/>
                <a:gd name="T39" fmla="*/ 2147483646 h 472"/>
                <a:gd name="T40" fmla="*/ 2147483646 w 466"/>
                <a:gd name="T41" fmla="*/ 2147483646 h 472"/>
                <a:gd name="T42" fmla="*/ 2147483646 w 466"/>
                <a:gd name="T43" fmla="*/ 2147483646 h 472"/>
                <a:gd name="T44" fmla="*/ 2147483646 w 466"/>
                <a:gd name="T45" fmla="*/ 2147483646 h 472"/>
                <a:gd name="T46" fmla="*/ 2147483646 w 466"/>
                <a:gd name="T47" fmla="*/ 2147483646 h 472"/>
                <a:gd name="T48" fmla="*/ 2147483646 w 466"/>
                <a:gd name="T49" fmla="*/ 2147483646 h 472"/>
                <a:gd name="T50" fmla="*/ 2147483646 w 466"/>
                <a:gd name="T51" fmla="*/ 2147483646 h 472"/>
                <a:gd name="T52" fmla="*/ 2147483646 w 466"/>
                <a:gd name="T53" fmla="*/ 2147483646 h 472"/>
                <a:gd name="T54" fmla="*/ 2147483646 w 466"/>
                <a:gd name="T55" fmla="*/ 2147483646 h 472"/>
                <a:gd name="T56" fmla="*/ 2147483646 w 466"/>
                <a:gd name="T57" fmla="*/ 2147483646 h 472"/>
                <a:gd name="T58" fmla="*/ 2147483646 w 466"/>
                <a:gd name="T59" fmla="*/ 2147483646 h 472"/>
                <a:gd name="T60" fmla="*/ 2147483646 w 466"/>
                <a:gd name="T61" fmla="*/ 2147483646 h 472"/>
                <a:gd name="T62" fmla="*/ 2147483646 w 466"/>
                <a:gd name="T63" fmla="*/ 2147483646 h 472"/>
                <a:gd name="T64" fmla="*/ 2147483646 w 466"/>
                <a:gd name="T65" fmla="*/ 2147483646 h 472"/>
                <a:gd name="T66" fmla="*/ 2147483646 w 466"/>
                <a:gd name="T67" fmla="*/ 2147483646 h 472"/>
                <a:gd name="T68" fmla="*/ 2147483646 w 466"/>
                <a:gd name="T69" fmla="*/ 2147483646 h 472"/>
                <a:gd name="T70" fmla="*/ 2147483646 w 466"/>
                <a:gd name="T71" fmla="*/ 2147483646 h 472"/>
                <a:gd name="T72" fmla="*/ 0 w 466"/>
                <a:gd name="T73" fmla="*/ 2147483646 h 472"/>
                <a:gd name="T74" fmla="*/ 2147483646 w 466"/>
                <a:gd name="T75" fmla="*/ 2147483646 h 472"/>
                <a:gd name="T76" fmla="*/ 2147483646 w 466"/>
                <a:gd name="T77" fmla="*/ 2147483646 h 472"/>
                <a:gd name="T78" fmla="*/ 2147483646 w 466"/>
                <a:gd name="T79" fmla="*/ 2147483646 h 472"/>
                <a:gd name="T80" fmla="*/ 2147483646 w 466"/>
                <a:gd name="T81" fmla="*/ 2147483646 h 472"/>
                <a:gd name="T82" fmla="*/ 2147483646 w 466"/>
                <a:gd name="T83" fmla="*/ 2147483646 h 472"/>
                <a:gd name="T84" fmla="*/ 2147483646 w 466"/>
                <a:gd name="T85" fmla="*/ 2147483646 h 472"/>
                <a:gd name="T86" fmla="*/ 2147483646 w 466"/>
                <a:gd name="T87" fmla="*/ 2147483646 h 472"/>
                <a:gd name="T88" fmla="*/ 2147483646 w 466"/>
                <a:gd name="T89" fmla="*/ 2147483646 h 472"/>
                <a:gd name="T90" fmla="*/ 2147483646 w 466"/>
                <a:gd name="T91" fmla="*/ 2147483646 h 472"/>
                <a:gd name="T92" fmla="*/ 2147483646 w 466"/>
                <a:gd name="T93" fmla="*/ 2147483646 h 472"/>
                <a:gd name="T94" fmla="*/ 2147483646 w 466"/>
                <a:gd name="T95" fmla="*/ 2147483646 h 472"/>
                <a:gd name="T96" fmla="*/ 2147483646 w 466"/>
                <a:gd name="T97" fmla="*/ 2147483646 h 472"/>
                <a:gd name="T98" fmla="*/ 2147483646 w 466"/>
                <a:gd name="T99" fmla="*/ 2147483646 h 472"/>
                <a:gd name="T100" fmla="*/ 2147483646 w 466"/>
                <a:gd name="T101" fmla="*/ 2147483646 h 472"/>
                <a:gd name="T102" fmla="*/ 2147483646 w 466"/>
                <a:gd name="T103" fmla="*/ 2147483646 h 472"/>
                <a:gd name="T104" fmla="*/ 2147483646 w 466"/>
                <a:gd name="T105" fmla="*/ 2147483646 h 472"/>
                <a:gd name="T106" fmla="*/ 2147483646 w 466"/>
                <a:gd name="T107" fmla="*/ 2147483646 h 472"/>
                <a:gd name="T108" fmla="*/ 2147483646 w 466"/>
                <a:gd name="T109" fmla="*/ 2147483646 h 472"/>
                <a:gd name="T110" fmla="*/ 2147483646 w 466"/>
                <a:gd name="T111" fmla="*/ 2147483646 h 472"/>
                <a:gd name="T112" fmla="*/ 2147483646 w 466"/>
                <a:gd name="T113" fmla="*/ 2147483646 h 4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6" h="472">
                  <a:moveTo>
                    <a:pt x="305" y="81"/>
                  </a:moveTo>
                  <a:lnTo>
                    <a:pt x="311" y="75"/>
                  </a:lnTo>
                  <a:lnTo>
                    <a:pt x="311" y="69"/>
                  </a:lnTo>
                  <a:lnTo>
                    <a:pt x="305" y="69"/>
                  </a:lnTo>
                  <a:lnTo>
                    <a:pt x="311" y="69"/>
                  </a:lnTo>
                  <a:lnTo>
                    <a:pt x="317" y="69"/>
                  </a:lnTo>
                  <a:lnTo>
                    <a:pt x="317" y="63"/>
                  </a:lnTo>
                  <a:lnTo>
                    <a:pt x="322" y="63"/>
                  </a:lnTo>
                  <a:lnTo>
                    <a:pt x="328" y="63"/>
                  </a:lnTo>
                  <a:lnTo>
                    <a:pt x="328" y="58"/>
                  </a:lnTo>
                  <a:lnTo>
                    <a:pt x="334" y="58"/>
                  </a:lnTo>
                  <a:lnTo>
                    <a:pt x="334" y="52"/>
                  </a:lnTo>
                  <a:lnTo>
                    <a:pt x="340" y="58"/>
                  </a:lnTo>
                  <a:lnTo>
                    <a:pt x="345" y="58"/>
                  </a:lnTo>
                  <a:lnTo>
                    <a:pt x="345" y="63"/>
                  </a:lnTo>
                  <a:lnTo>
                    <a:pt x="345" y="58"/>
                  </a:lnTo>
                  <a:lnTo>
                    <a:pt x="351" y="58"/>
                  </a:lnTo>
                  <a:lnTo>
                    <a:pt x="357" y="52"/>
                  </a:lnTo>
                  <a:lnTo>
                    <a:pt x="363" y="52"/>
                  </a:lnTo>
                  <a:lnTo>
                    <a:pt x="363" y="46"/>
                  </a:lnTo>
                  <a:lnTo>
                    <a:pt x="363" y="40"/>
                  </a:lnTo>
                  <a:lnTo>
                    <a:pt x="368" y="40"/>
                  </a:lnTo>
                  <a:lnTo>
                    <a:pt x="368" y="35"/>
                  </a:lnTo>
                  <a:lnTo>
                    <a:pt x="374" y="35"/>
                  </a:lnTo>
                  <a:lnTo>
                    <a:pt x="374" y="23"/>
                  </a:lnTo>
                  <a:lnTo>
                    <a:pt x="380" y="23"/>
                  </a:lnTo>
                  <a:lnTo>
                    <a:pt x="380" y="17"/>
                  </a:lnTo>
                  <a:lnTo>
                    <a:pt x="386" y="17"/>
                  </a:lnTo>
                  <a:lnTo>
                    <a:pt x="391" y="6"/>
                  </a:lnTo>
                  <a:lnTo>
                    <a:pt x="391" y="0"/>
                  </a:lnTo>
                  <a:lnTo>
                    <a:pt x="403" y="6"/>
                  </a:lnTo>
                  <a:lnTo>
                    <a:pt x="403" y="12"/>
                  </a:lnTo>
                  <a:lnTo>
                    <a:pt x="409" y="12"/>
                  </a:lnTo>
                  <a:lnTo>
                    <a:pt x="420" y="29"/>
                  </a:lnTo>
                  <a:lnTo>
                    <a:pt x="426" y="40"/>
                  </a:lnTo>
                  <a:lnTo>
                    <a:pt x="437" y="52"/>
                  </a:lnTo>
                  <a:lnTo>
                    <a:pt x="426" y="63"/>
                  </a:lnTo>
                  <a:lnTo>
                    <a:pt x="432" y="69"/>
                  </a:lnTo>
                  <a:lnTo>
                    <a:pt x="426" y="75"/>
                  </a:lnTo>
                  <a:lnTo>
                    <a:pt x="420" y="75"/>
                  </a:lnTo>
                  <a:lnTo>
                    <a:pt x="426" y="75"/>
                  </a:lnTo>
                  <a:lnTo>
                    <a:pt x="432" y="86"/>
                  </a:lnTo>
                  <a:lnTo>
                    <a:pt x="437" y="81"/>
                  </a:lnTo>
                  <a:lnTo>
                    <a:pt x="443" y="86"/>
                  </a:lnTo>
                  <a:lnTo>
                    <a:pt x="449" y="81"/>
                  </a:lnTo>
                  <a:lnTo>
                    <a:pt x="455" y="92"/>
                  </a:lnTo>
                  <a:lnTo>
                    <a:pt x="460" y="92"/>
                  </a:lnTo>
                  <a:lnTo>
                    <a:pt x="460" y="98"/>
                  </a:lnTo>
                  <a:lnTo>
                    <a:pt x="455" y="98"/>
                  </a:lnTo>
                  <a:lnTo>
                    <a:pt x="455" y="92"/>
                  </a:lnTo>
                  <a:lnTo>
                    <a:pt x="455" y="98"/>
                  </a:lnTo>
                  <a:lnTo>
                    <a:pt x="460" y="98"/>
                  </a:lnTo>
                  <a:lnTo>
                    <a:pt x="460" y="104"/>
                  </a:lnTo>
                  <a:lnTo>
                    <a:pt x="460" y="109"/>
                  </a:lnTo>
                  <a:lnTo>
                    <a:pt x="460" y="115"/>
                  </a:lnTo>
                  <a:lnTo>
                    <a:pt x="460" y="109"/>
                  </a:lnTo>
                  <a:lnTo>
                    <a:pt x="460" y="115"/>
                  </a:lnTo>
                  <a:lnTo>
                    <a:pt x="466" y="115"/>
                  </a:lnTo>
                  <a:lnTo>
                    <a:pt x="460" y="115"/>
                  </a:lnTo>
                  <a:lnTo>
                    <a:pt x="460" y="121"/>
                  </a:lnTo>
                  <a:lnTo>
                    <a:pt x="460" y="115"/>
                  </a:lnTo>
                  <a:lnTo>
                    <a:pt x="455" y="115"/>
                  </a:lnTo>
                  <a:lnTo>
                    <a:pt x="455" y="121"/>
                  </a:lnTo>
                  <a:lnTo>
                    <a:pt x="455" y="115"/>
                  </a:lnTo>
                  <a:lnTo>
                    <a:pt x="449" y="115"/>
                  </a:lnTo>
                  <a:lnTo>
                    <a:pt x="443" y="115"/>
                  </a:lnTo>
                  <a:lnTo>
                    <a:pt x="443" y="109"/>
                  </a:lnTo>
                  <a:lnTo>
                    <a:pt x="437" y="109"/>
                  </a:lnTo>
                  <a:lnTo>
                    <a:pt x="443" y="115"/>
                  </a:lnTo>
                  <a:lnTo>
                    <a:pt x="449" y="115"/>
                  </a:lnTo>
                  <a:lnTo>
                    <a:pt x="449" y="121"/>
                  </a:lnTo>
                  <a:lnTo>
                    <a:pt x="455" y="121"/>
                  </a:lnTo>
                  <a:lnTo>
                    <a:pt x="449" y="121"/>
                  </a:lnTo>
                  <a:lnTo>
                    <a:pt x="455" y="127"/>
                  </a:lnTo>
                  <a:lnTo>
                    <a:pt x="455" y="132"/>
                  </a:lnTo>
                  <a:lnTo>
                    <a:pt x="449" y="132"/>
                  </a:lnTo>
                  <a:lnTo>
                    <a:pt x="455" y="132"/>
                  </a:lnTo>
                  <a:lnTo>
                    <a:pt x="455" y="138"/>
                  </a:lnTo>
                  <a:lnTo>
                    <a:pt x="460" y="138"/>
                  </a:lnTo>
                  <a:lnTo>
                    <a:pt x="455" y="144"/>
                  </a:lnTo>
                  <a:lnTo>
                    <a:pt x="460" y="144"/>
                  </a:lnTo>
                  <a:lnTo>
                    <a:pt x="455" y="144"/>
                  </a:lnTo>
                  <a:lnTo>
                    <a:pt x="455" y="150"/>
                  </a:lnTo>
                  <a:lnTo>
                    <a:pt x="455" y="156"/>
                  </a:lnTo>
                  <a:lnTo>
                    <a:pt x="455" y="161"/>
                  </a:lnTo>
                  <a:lnTo>
                    <a:pt x="455" y="167"/>
                  </a:lnTo>
                  <a:lnTo>
                    <a:pt x="449" y="167"/>
                  </a:lnTo>
                  <a:lnTo>
                    <a:pt x="449" y="173"/>
                  </a:lnTo>
                  <a:lnTo>
                    <a:pt x="449" y="179"/>
                  </a:lnTo>
                  <a:lnTo>
                    <a:pt x="449" y="173"/>
                  </a:lnTo>
                  <a:lnTo>
                    <a:pt x="449" y="179"/>
                  </a:lnTo>
                  <a:lnTo>
                    <a:pt x="443" y="173"/>
                  </a:lnTo>
                  <a:lnTo>
                    <a:pt x="443" y="179"/>
                  </a:lnTo>
                  <a:lnTo>
                    <a:pt x="449" y="179"/>
                  </a:lnTo>
                  <a:lnTo>
                    <a:pt x="443" y="179"/>
                  </a:lnTo>
                  <a:lnTo>
                    <a:pt x="443" y="173"/>
                  </a:lnTo>
                  <a:lnTo>
                    <a:pt x="443" y="179"/>
                  </a:lnTo>
                  <a:lnTo>
                    <a:pt x="443" y="173"/>
                  </a:lnTo>
                  <a:lnTo>
                    <a:pt x="443" y="179"/>
                  </a:lnTo>
                  <a:lnTo>
                    <a:pt x="437" y="179"/>
                  </a:lnTo>
                  <a:lnTo>
                    <a:pt x="437" y="184"/>
                  </a:lnTo>
                  <a:lnTo>
                    <a:pt x="437" y="179"/>
                  </a:lnTo>
                  <a:lnTo>
                    <a:pt x="437" y="184"/>
                  </a:lnTo>
                  <a:lnTo>
                    <a:pt x="432" y="179"/>
                  </a:lnTo>
                  <a:lnTo>
                    <a:pt x="432" y="184"/>
                  </a:lnTo>
                  <a:lnTo>
                    <a:pt x="437" y="184"/>
                  </a:lnTo>
                  <a:lnTo>
                    <a:pt x="432" y="184"/>
                  </a:lnTo>
                  <a:lnTo>
                    <a:pt x="432" y="190"/>
                  </a:lnTo>
                  <a:lnTo>
                    <a:pt x="432" y="184"/>
                  </a:lnTo>
                  <a:lnTo>
                    <a:pt x="432" y="190"/>
                  </a:lnTo>
                  <a:lnTo>
                    <a:pt x="426" y="190"/>
                  </a:lnTo>
                  <a:lnTo>
                    <a:pt x="420" y="190"/>
                  </a:lnTo>
                  <a:lnTo>
                    <a:pt x="414" y="190"/>
                  </a:lnTo>
                  <a:lnTo>
                    <a:pt x="414" y="184"/>
                  </a:lnTo>
                  <a:lnTo>
                    <a:pt x="409" y="184"/>
                  </a:lnTo>
                  <a:lnTo>
                    <a:pt x="414" y="190"/>
                  </a:lnTo>
                  <a:lnTo>
                    <a:pt x="409" y="190"/>
                  </a:lnTo>
                  <a:lnTo>
                    <a:pt x="414" y="190"/>
                  </a:lnTo>
                  <a:lnTo>
                    <a:pt x="409" y="190"/>
                  </a:lnTo>
                  <a:lnTo>
                    <a:pt x="409" y="184"/>
                  </a:lnTo>
                  <a:lnTo>
                    <a:pt x="409" y="190"/>
                  </a:lnTo>
                  <a:lnTo>
                    <a:pt x="409" y="196"/>
                  </a:lnTo>
                  <a:lnTo>
                    <a:pt x="409" y="190"/>
                  </a:lnTo>
                  <a:lnTo>
                    <a:pt x="409" y="196"/>
                  </a:lnTo>
                  <a:lnTo>
                    <a:pt x="403" y="196"/>
                  </a:lnTo>
                  <a:lnTo>
                    <a:pt x="409" y="196"/>
                  </a:lnTo>
                  <a:lnTo>
                    <a:pt x="403" y="196"/>
                  </a:lnTo>
                  <a:lnTo>
                    <a:pt x="403" y="202"/>
                  </a:lnTo>
                  <a:lnTo>
                    <a:pt x="403" y="207"/>
                  </a:lnTo>
                  <a:lnTo>
                    <a:pt x="397" y="207"/>
                  </a:lnTo>
                  <a:lnTo>
                    <a:pt x="397" y="213"/>
                  </a:lnTo>
                  <a:lnTo>
                    <a:pt x="403" y="213"/>
                  </a:lnTo>
                  <a:lnTo>
                    <a:pt x="397" y="213"/>
                  </a:lnTo>
                  <a:lnTo>
                    <a:pt x="397" y="219"/>
                  </a:lnTo>
                  <a:lnTo>
                    <a:pt x="391" y="219"/>
                  </a:lnTo>
                  <a:lnTo>
                    <a:pt x="391" y="225"/>
                  </a:lnTo>
                  <a:lnTo>
                    <a:pt x="391" y="230"/>
                  </a:lnTo>
                  <a:lnTo>
                    <a:pt x="386" y="230"/>
                  </a:lnTo>
                  <a:lnTo>
                    <a:pt x="380" y="230"/>
                  </a:lnTo>
                  <a:lnTo>
                    <a:pt x="380" y="236"/>
                  </a:lnTo>
                  <a:lnTo>
                    <a:pt x="374" y="236"/>
                  </a:lnTo>
                  <a:lnTo>
                    <a:pt x="374" y="242"/>
                  </a:lnTo>
                  <a:lnTo>
                    <a:pt x="368" y="242"/>
                  </a:lnTo>
                  <a:lnTo>
                    <a:pt x="368" y="248"/>
                  </a:lnTo>
                  <a:lnTo>
                    <a:pt x="363" y="248"/>
                  </a:lnTo>
                  <a:lnTo>
                    <a:pt x="363" y="253"/>
                  </a:lnTo>
                  <a:lnTo>
                    <a:pt x="368" y="253"/>
                  </a:lnTo>
                  <a:lnTo>
                    <a:pt x="363" y="253"/>
                  </a:lnTo>
                  <a:lnTo>
                    <a:pt x="363" y="259"/>
                  </a:lnTo>
                  <a:lnTo>
                    <a:pt x="368" y="259"/>
                  </a:lnTo>
                  <a:lnTo>
                    <a:pt x="368" y="265"/>
                  </a:lnTo>
                  <a:lnTo>
                    <a:pt x="363" y="265"/>
                  </a:lnTo>
                  <a:lnTo>
                    <a:pt x="368" y="265"/>
                  </a:lnTo>
                  <a:lnTo>
                    <a:pt x="368" y="271"/>
                  </a:lnTo>
                  <a:lnTo>
                    <a:pt x="363" y="271"/>
                  </a:lnTo>
                  <a:lnTo>
                    <a:pt x="368" y="271"/>
                  </a:lnTo>
                  <a:lnTo>
                    <a:pt x="374" y="271"/>
                  </a:lnTo>
                  <a:lnTo>
                    <a:pt x="374" y="276"/>
                  </a:lnTo>
                  <a:lnTo>
                    <a:pt x="374" y="282"/>
                  </a:lnTo>
                  <a:lnTo>
                    <a:pt x="374" y="288"/>
                  </a:lnTo>
                  <a:lnTo>
                    <a:pt x="374" y="294"/>
                  </a:lnTo>
                  <a:lnTo>
                    <a:pt x="374" y="299"/>
                  </a:lnTo>
                  <a:lnTo>
                    <a:pt x="368" y="299"/>
                  </a:lnTo>
                  <a:lnTo>
                    <a:pt x="368" y="305"/>
                  </a:lnTo>
                  <a:lnTo>
                    <a:pt x="368" y="311"/>
                  </a:lnTo>
                  <a:lnTo>
                    <a:pt x="368" y="317"/>
                  </a:lnTo>
                  <a:lnTo>
                    <a:pt x="363" y="322"/>
                  </a:lnTo>
                  <a:lnTo>
                    <a:pt x="357" y="328"/>
                  </a:lnTo>
                  <a:lnTo>
                    <a:pt x="351" y="328"/>
                  </a:lnTo>
                  <a:lnTo>
                    <a:pt x="345" y="328"/>
                  </a:lnTo>
                  <a:lnTo>
                    <a:pt x="345" y="322"/>
                  </a:lnTo>
                  <a:lnTo>
                    <a:pt x="340" y="322"/>
                  </a:lnTo>
                  <a:lnTo>
                    <a:pt x="340" y="317"/>
                  </a:lnTo>
                  <a:lnTo>
                    <a:pt x="334" y="317"/>
                  </a:lnTo>
                  <a:lnTo>
                    <a:pt x="328" y="322"/>
                  </a:lnTo>
                  <a:lnTo>
                    <a:pt x="328" y="328"/>
                  </a:lnTo>
                  <a:lnTo>
                    <a:pt x="328" y="334"/>
                  </a:lnTo>
                  <a:lnTo>
                    <a:pt x="328" y="340"/>
                  </a:lnTo>
                  <a:lnTo>
                    <a:pt x="322" y="340"/>
                  </a:lnTo>
                  <a:lnTo>
                    <a:pt x="317" y="345"/>
                  </a:lnTo>
                  <a:lnTo>
                    <a:pt x="322" y="345"/>
                  </a:lnTo>
                  <a:lnTo>
                    <a:pt x="322" y="351"/>
                  </a:lnTo>
                  <a:lnTo>
                    <a:pt x="317" y="351"/>
                  </a:lnTo>
                  <a:lnTo>
                    <a:pt x="311" y="351"/>
                  </a:lnTo>
                  <a:lnTo>
                    <a:pt x="305" y="357"/>
                  </a:lnTo>
                  <a:lnTo>
                    <a:pt x="305" y="363"/>
                  </a:lnTo>
                  <a:lnTo>
                    <a:pt x="299" y="374"/>
                  </a:lnTo>
                  <a:lnTo>
                    <a:pt x="299" y="380"/>
                  </a:lnTo>
                  <a:lnTo>
                    <a:pt x="299" y="386"/>
                  </a:lnTo>
                  <a:lnTo>
                    <a:pt x="305" y="386"/>
                  </a:lnTo>
                  <a:lnTo>
                    <a:pt x="305" y="391"/>
                  </a:lnTo>
                  <a:lnTo>
                    <a:pt x="305" y="397"/>
                  </a:lnTo>
                  <a:lnTo>
                    <a:pt x="311" y="397"/>
                  </a:lnTo>
                  <a:lnTo>
                    <a:pt x="311" y="403"/>
                  </a:lnTo>
                  <a:lnTo>
                    <a:pt x="317" y="409"/>
                  </a:lnTo>
                  <a:lnTo>
                    <a:pt x="311" y="409"/>
                  </a:lnTo>
                  <a:lnTo>
                    <a:pt x="311" y="414"/>
                  </a:lnTo>
                  <a:lnTo>
                    <a:pt x="305" y="414"/>
                  </a:lnTo>
                  <a:lnTo>
                    <a:pt x="305" y="420"/>
                  </a:lnTo>
                  <a:lnTo>
                    <a:pt x="299" y="420"/>
                  </a:lnTo>
                  <a:lnTo>
                    <a:pt x="299" y="426"/>
                  </a:lnTo>
                  <a:lnTo>
                    <a:pt x="294" y="426"/>
                  </a:lnTo>
                  <a:lnTo>
                    <a:pt x="288" y="426"/>
                  </a:lnTo>
                  <a:lnTo>
                    <a:pt x="288" y="432"/>
                  </a:lnTo>
                  <a:lnTo>
                    <a:pt x="294" y="432"/>
                  </a:lnTo>
                  <a:lnTo>
                    <a:pt x="294" y="437"/>
                  </a:lnTo>
                  <a:lnTo>
                    <a:pt x="288" y="437"/>
                  </a:lnTo>
                  <a:lnTo>
                    <a:pt x="288" y="443"/>
                  </a:lnTo>
                  <a:lnTo>
                    <a:pt x="288" y="449"/>
                  </a:lnTo>
                  <a:lnTo>
                    <a:pt x="282" y="449"/>
                  </a:lnTo>
                  <a:lnTo>
                    <a:pt x="288" y="455"/>
                  </a:lnTo>
                  <a:lnTo>
                    <a:pt x="282" y="455"/>
                  </a:lnTo>
                  <a:lnTo>
                    <a:pt x="276" y="461"/>
                  </a:lnTo>
                  <a:lnTo>
                    <a:pt x="271" y="461"/>
                  </a:lnTo>
                  <a:lnTo>
                    <a:pt x="271" y="466"/>
                  </a:lnTo>
                  <a:lnTo>
                    <a:pt x="265" y="466"/>
                  </a:lnTo>
                  <a:lnTo>
                    <a:pt x="265" y="461"/>
                  </a:lnTo>
                  <a:lnTo>
                    <a:pt x="265" y="466"/>
                  </a:lnTo>
                  <a:lnTo>
                    <a:pt x="259" y="466"/>
                  </a:lnTo>
                  <a:lnTo>
                    <a:pt x="259" y="472"/>
                  </a:lnTo>
                  <a:lnTo>
                    <a:pt x="253" y="472"/>
                  </a:lnTo>
                  <a:lnTo>
                    <a:pt x="253" y="466"/>
                  </a:lnTo>
                  <a:lnTo>
                    <a:pt x="248" y="466"/>
                  </a:lnTo>
                  <a:lnTo>
                    <a:pt x="248" y="461"/>
                  </a:lnTo>
                  <a:lnTo>
                    <a:pt x="242" y="461"/>
                  </a:lnTo>
                  <a:lnTo>
                    <a:pt x="242" y="455"/>
                  </a:lnTo>
                  <a:lnTo>
                    <a:pt x="242" y="449"/>
                  </a:lnTo>
                  <a:lnTo>
                    <a:pt x="242" y="443"/>
                  </a:lnTo>
                  <a:lnTo>
                    <a:pt x="236" y="443"/>
                  </a:lnTo>
                  <a:lnTo>
                    <a:pt x="230" y="443"/>
                  </a:lnTo>
                  <a:lnTo>
                    <a:pt x="230" y="437"/>
                  </a:lnTo>
                  <a:lnTo>
                    <a:pt x="225" y="437"/>
                  </a:lnTo>
                  <a:lnTo>
                    <a:pt x="219" y="437"/>
                  </a:lnTo>
                  <a:lnTo>
                    <a:pt x="219" y="443"/>
                  </a:lnTo>
                  <a:lnTo>
                    <a:pt x="213" y="443"/>
                  </a:lnTo>
                  <a:lnTo>
                    <a:pt x="207" y="443"/>
                  </a:lnTo>
                  <a:lnTo>
                    <a:pt x="202" y="449"/>
                  </a:lnTo>
                  <a:lnTo>
                    <a:pt x="196" y="449"/>
                  </a:lnTo>
                  <a:lnTo>
                    <a:pt x="190" y="449"/>
                  </a:lnTo>
                  <a:lnTo>
                    <a:pt x="190" y="443"/>
                  </a:lnTo>
                  <a:lnTo>
                    <a:pt x="184" y="443"/>
                  </a:lnTo>
                  <a:lnTo>
                    <a:pt x="184" y="449"/>
                  </a:lnTo>
                  <a:lnTo>
                    <a:pt x="179" y="449"/>
                  </a:lnTo>
                  <a:lnTo>
                    <a:pt x="173" y="443"/>
                  </a:lnTo>
                  <a:lnTo>
                    <a:pt x="173" y="449"/>
                  </a:lnTo>
                  <a:lnTo>
                    <a:pt x="173" y="443"/>
                  </a:lnTo>
                  <a:lnTo>
                    <a:pt x="167" y="443"/>
                  </a:lnTo>
                  <a:lnTo>
                    <a:pt x="167" y="437"/>
                  </a:lnTo>
                  <a:lnTo>
                    <a:pt x="167" y="432"/>
                  </a:lnTo>
                  <a:lnTo>
                    <a:pt x="173" y="432"/>
                  </a:lnTo>
                  <a:lnTo>
                    <a:pt x="179" y="432"/>
                  </a:lnTo>
                  <a:lnTo>
                    <a:pt x="184" y="432"/>
                  </a:lnTo>
                  <a:lnTo>
                    <a:pt x="184" y="426"/>
                  </a:lnTo>
                  <a:lnTo>
                    <a:pt x="179" y="426"/>
                  </a:lnTo>
                  <a:lnTo>
                    <a:pt x="179" y="420"/>
                  </a:lnTo>
                  <a:lnTo>
                    <a:pt x="184" y="414"/>
                  </a:lnTo>
                  <a:lnTo>
                    <a:pt x="179" y="414"/>
                  </a:lnTo>
                  <a:lnTo>
                    <a:pt x="179" y="409"/>
                  </a:lnTo>
                  <a:lnTo>
                    <a:pt x="173" y="409"/>
                  </a:lnTo>
                  <a:lnTo>
                    <a:pt x="173" y="403"/>
                  </a:lnTo>
                  <a:lnTo>
                    <a:pt x="173" y="397"/>
                  </a:lnTo>
                  <a:lnTo>
                    <a:pt x="167" y="397"/>
                  </a:lnTo>
                  <a:lnTo>
                    <a:pt x="161" y="391"/>
                  </a:lnTo>
                  <a:lnTo>
                    <a:pt x="155" y="391"/>
                  </a:lnTo>
                  <a:lnTo>
                    <a:pt x="155" y="397"/>
                  </a:lnTo>
                  <a:lnTo>
                    <a:pt x="155" y="391"/>
                  </a:lnTo>
                  <a:lnTo>
                    <a:pt x="155" y="386"/>
                  </a:lnTo>
                  <a:lnTo>
                    <a:pt x="150" y="380"/>
                  </a:lnTo>
                  <a:lnTo>
                    <a:pt x="150" y="374"/>
                  </a:lnTo>
                  <a:lnTo>
                    <a:pt x="144" y="368"/>
                  </a:lnTo>
                  <a:lnTo>
                    <a:pt x="138" y="368"/>
                  </a:lnTo>
                  <a:lnTo>
                    <a:pt x="138" y="363"/>
                  </a:lnTo>
                  <a:lnTo>
                    <a:pt x="138" y="368"/>
                  </a:lnTo>
                  <a:lnTo>
                    <a:pt x="132" y="368"/>
                  </a:lnTo>
                  <a:lnTo>
                    <a:pt x="132" y="363"/>
                  </a:lnTo>
                  <a:lnTo>
                    <a:pt x="132" y="368"/>
                  </a:lnTo>
                  <a:lnTo>
                    <a:pt x="127" y="374"/>
                  </a:lnTo>
                  <a:lnTo>
                    <a:pt x="132" y="374"/>
                  </a:lnTo>
                  <a:lnTo>
                    <a:pt x="138" y="374"/>
                  </a:lnTo>
                  <a:lnTo>
                    <a:pt x="138" y="380"/>
                  </a:lnTo>
                  <a:lnTo>
                    <a:pt x="138" y="386"/>
                  </a:lnTo>
                  <a:lnTo>
                    <a:pt x="132" y="386"/>
                  </a:lnTo>
                  <a:lnTo>
                    <a:pt x="127" y="386"/>
                  </a:lnTo>
                  <a:lnTo>
                    <a:pt x="127" y="380"/>
                  </a:lnTo>
                  <a:lnTo>
                    <a:pt x="121" y="380"/>
                  </a:lnTo>
                  <a:lnTo>
                    <a:pt x="127" y="380"/>
                  </a:lnTo>
                  <a:lnTo>
                    <a:pt x="121" y="374"/>
                  </a:lnTo>
                  <a:lnTo>
                    <a:pt x="127" y="374"/>
                  </a:lnTo>
                  <a:lnTo>
                    <a:pt x="121" y="374"/>
                  </a:lnTo>
                  <a:lnTo>
                    <a:pt x="115" y="374"/>
                  </a:lnTo>
                  <a:lnTo>
                    <a:pt x="109" y="374"/>
                  </a:lnTo>
                  <a:lnTo>
                    <a:pt x="104" y="374"/>
                  </a:lnTo>
                  <a:lnTo>
                    <a:pt x="98" y="374"/>
                  </a:lnTo>
                  <a:lnTo>
                    <a:pt x="92" y="368"/>
                  </a:lnTo>
                  <a:lnTo>
                    <a:pt x="92" y="374"/>
                  </a:lnTo>
                  <a:lnTo>
                    <a:pt x="86" y="374"/>
                  </a:lnTo>
                  <a:lnTo>
                    <a:pt x="81" y="380"/>
                  </a:lnTo>
                  <a:lnTo>
                    <a:pt x="75" y="380"/>
                  </a:lnTo>
                  <a:lnTo>
                    <a:pt x="75" y="374"/>
                  </a:lnTo>
                  <a:lnTo>
                    <a:pt x="75" y="368"/>
                  </a:lnTo>
                  <a:lnTo>
                    <a:pt x="69" y="374"/>
                  </a:lnTo>
                  <a:lnTo>
                    <a:pt x="69" y="380"/>
                  </a:lnTo>
                  <a:lnTo>
                    <a:pt x="63" y="380"/>
                  </a:lnTo>
                  <a:lnTo>
                    <a:pt x="58" y="380"/>
                  </a:lnTo>
                  <a:lnTo>
                    <a:pt x="58" y="386"/>
                  </a:lnTo>
                  <a:lnTo>
                    <a:pt x="52" y="386"/>
                  </a:lnTo>
                  <a:lnTo>
                    <a:pt x="46" y="386"/>
                  </a:lnTo>
                  <a:lnTo>
                    <a:pt x="46" y="380"/>
                  </a:lnTo>
                  <a:lnTo>
                    <a:pt x="40" y="380"/>
                  </a:lnTo>
                  <a:lnTo>
                    <a:pt x="40" y="374"/>
                  </a:lnTo>
                  <a:lnTo>
                    <a:pt x="46" y="374"/>
                  </a:lnTo>
                  <a:lnTo>
                    <a:pt x="46" y="368"/>
                  </a:lnTo>
                  <a:lnTo>
                    <a:pt x="40" y="368"/>
                  </a:lnTo>
                  <a:lnTo>
                    <a:pt x="46" y="368"/>
                  </a:lnTo>
                  <a:lnTo>
                    <a:pt x="40" y="368"/>
                  </a:lnTo>
                  <a:lnTo>
                    <a:pt x="40" y="363"/>
                  </a:lnTo>
                  <a:lnTo>
                    <a:pt x="40" y="357"/>
                  </a:lnTo>
                  <a:lnTo>
                    <a:pt x="35" y="357"/>
                  </a:lnTo>
                  <a:lnTo>
                    <a:pt x="29" y="357"/>
                  </a:lnTo>
                  <a:lnTo>
                    <a:pt x="23" y="357"/>
                  </a:lnTo>
                  <a:lnTo>
                    <a:pt x="29" y="357"/>
                  </a:lnTo>
                  <a:lnTo>
                    <a:pt x="23" y="357"/>
                  </a:lnTo>
                  <a:lnTo>
                    <a:pt x="23" y="351"/>
                  </a:lnTo>
                  <a:lnTo>
                    <a:pt x="23" y="357"/>
                  </a:lnTo>
                  <a:lnTo>
                    <a:pt x="17" y="357"/>
                  </a:lnTo>
                  <a:lnTo>
                    <a:pt x="17" y="363"/>
                  </a:lnTo>
                  <a:lnTo>
                    <a:pt x="12" y="363"/>
                  </a:lnTo>
                  <a:lnTo>
                    <a:pt x="6" y="363"/>
                  </a:lnTo>
                  <a:lnTo>
                    <a:pt x="6" y="357"/>
                  </a:lnTo>
                  <a:lnTo>
                    <a:pt x="12" y="357"/>
                  </a:lnTo>
                  <a:lnTo>
                    <a:pt x="6" y="357"/>
                  </a:lnTo>
                  <a:lnTo>
                    <a:pt x="6" y="351"/>
                  </a:lnTo>
                  <a:lnTo>
                    <a:pt x="0" y="351"/>
                  </a:lnTo>
                  <a:lnTo>
                    <a:pt x="6" y="351"/>
                  </a:lnTo>
                  <a:lnTo>
                    <a:pt x="0" y="345"/>
                  </a:lnTo>
                  <a:lnTo>
                    <a:pt x="6" y="345"/>
                  </a:lnTo>
                  <a:lnTo>
                    <a:pt x="12" y="345"/>
                  </a:lnTo>
                  <a:lnTo>
                    <a:pt x="12" y="340"/>
                  </a:lnTo>
                  <a:lnTo>
                    <a:pt x="17" y="340"/>
                  </a:lnTo>
                  <a:lnTo>
                    <a:pt x="17" y="334"/>
                  </a:lnTo>
                  <a:lnTo>
                    <a:pt x="23" y="328"/>
                  </a:lnTo>
                  <a:lnTo>
                    <a:pt x="23" y="322"/>
                  </a:lnTo>
                  <a:lnTo>
                    <a:pt x="29" y="322"/>
                  </a:lnTo>
                  <a:lnTo>
                    <a:pt x="29" y="317"/>
                  </a:lnTo>
                  <a:lnTo>
                    <a:pt x="29" y="311"/>
                  </a:lnTo>
                  <a:lnTo>
                    <a:pt x="35" y="311"/>
                  </a:lnTo>
                  <a:lnTo>
                    <a:pt x="35" y="305"/>
                  </a:lnTo>
                  <a:lnTo>
                    <a:pt x="35" y="299"/>
                  </a:lnTo>
                  <a:lnTo>
                    <a:pt x="40" y="299"/>
                  </a:lnTo>
                  <a:lnTo>
                    <a:pt x="46" y="294"/>
                  </a:lnTo>
                  <a:lnTo>
                    <a:pt x="46" y="288"/>
                  </a:lnTo>
                  <a:lnTo>
                    <a:pt x="46" y="294"/>
                  </a:lnTo>
                  <a:lnTo>
                    <a:pt x="46" y="288"/>
                  </a:lnTo>
                  <a:lnTo>
                    <a:pt x="52" y="288"/>
                  </a:lnTo>
                  <a:lnTo>
                    <a:pt x="52" y="282"/>
                  </a:lnTo>
                  <a:lnTo>
                    <a:pt x="52" y="276"/>
                  </a:lnTo>
                  <a:lnTo>
                    <a:pt x="52" y="271"/>
                  </a:lnTo>
                  <a:lnTo>
                    <a:pt x="52" y="265"/>
                  </a:lnTo>
                  <a:lnTo>
                    <a:pt x="52" y="259"/>
                  </a:lnTo>
                  <a:lnTo>
                    <a:pt x="52" y="253"/>
                  </a:lnTo>
                  <a:lnTo>
                    <a:pt x="46" y="248"/>
                  </a:lnTo>
                  <a:lnTo>
                    <a:pt x="52" y="248"/>
                  </a:lnTo>
                  <a:lnTo>
                    <a:pt x="52" y="242"/>
                  </a:lnTo>
                  <a:lnTo>
                    <a:pt x="52" y="236"/>
                  </a:lnTo>
                  <a:lnTo>
                    <a:pt x="58" y="236"/>
                  </a:lnTo>
                  <a:lnTo>
                    <a:pt x="63" y="236"/>
                  </a:lnTo>
                  <a:lnTo>
                    <a:pt x="63" y="230"/>
                  </a:lnTo>
                  <a:lnTo>
                    <a:pt x="69" y="236"/>
                  </a:lnTo>
                  <a:lnTo>
                    <a:pt x="75" y="236"/>
                  </a:lnTo>
                  <a:lnTo>
                    <a:pt x="81" y="236"/>
                  </a:lnTo>
                  <a:lnTo>
                    <a:pt x="86" y="236"/>
                  </a:lnTo>
                  <a:lnTo>
                    <a:pt x="92" y="236"/>
                  </a:lnTo>
                  <a:lnTo>
                    <a:pt x="98" y="236"/>
                  </a:lnTo>
                  <a:lnTo>
                    <a:pt x="104" y="236"/>
                  </a:lnTo>
                  <a:lnTo>
                    <a:pt x="109" y="236"/>
                  </a:lnTo>
                  <a:lnTo>
                    <a:pt x="115" y="236"/>
                  </a:lnTo>
                  <a:lnTo>
                    <a:pt x="121" y="236"/>
                  </a:lnTo>
                  <a:lnTo>
                    <a:pt x="127" y="236"/>
                  </a:lnTo>
                  <a:lnTo>
                    <a:pt x="132" y="236"/>
                  </a:lnTo>
                  <a:lnTo>
                    <a:pt x="138" y="236"/>
                  </a:lnTo>
                  <a:lnTo>
                    <a:pt x="144" y="236"/>
                  </a:lnTo>
                  <a:lnTo>
                    <a:pt x="150" y="236"/>
                  </a:lnTo>
                  <a:lnTo>
                    <a:pt x="155" y="236"/>
                  </a:lnTo>
                  <a:lnTo>
                    <a:pt x="161" y="236"/>
                  </a:lnTo>
                  <a:lnTo>
                    <a:pt x="167" y="236"/>
                  </a:lnTo>
                  <a:lnTo>
                    <a:pt x="173" y="236"/>
                  </a:lnTo>
                  <a:lnTo>
                    <a:pt x="179" y="236"/>
                  </a:lnTo>
                  <a:lnTo>
                    <a:pt x="184" y="230"/>
                  </a:lnTo>
                  <a:lnTo>
                    <a:pt x="190" y="230"/>
                  </a:lnTo>
                  <a:lnTo>
                    <a:pt x="196" y="230"/>
                  </a:lnTo>
                  <a:lnTo>
                    <a:pt x="202" y="230"/>
                  </a:lnTo>
                  <a:lnTo>
                    <a:pt x="202" y="225"/>
                  </a:lnTo>
                  <a:lnTo>
                    <a:pt x="202" y="219"/>
                  </a:lnTo>
                  <a:lnTo>
                    <a:pt x="207" y="219"/>
                  </a:lnTo>
                  <a:lnTo>
                    <a:pt x="207" y="213"/>
                  </a:lnTo>
                  <a:lnTo>
                    <a:pt x="207" y="207"/>
                  </a:lnTo>
                  <a:lnTo>
                    <a:pt x="213" y="207"/>
                  </a:lnTo>
                  <a:lnTo>
                    <a:pt x="213" y="202"/>
                  </a:lnTo>
                  <a:lnTo>
                    <a:pt x="213" y="196"/>
                  </a:lnTo>
                  <a:lnTo>
                    <a:pt x="213" y="190"/>
                  </a:lnTo>
                  <a:lnTo>
                    <a:pt x="213" y="184"/>
                  </a:lnTo>
                  <a:lnTo>
                    <a:pt x="213" y="179"/>
                  </a:lnTo>
                  <a:lnTo>
                    <a:pt x="213" y="173"/>
                  </a:lnTo>
                  <a:lnTo>
                    <a:pt x="213" y="167"/>
                  </a:lnTo>
                  <a:lnTo>
                    <a:pt x="213" y="161"/>
                  </a:lnTo>
                  <a:lnTo>
                    <a:pt x="213" y="156"/>
                  </a:lnTo>
                  <a:lnTo>
                    <a:pt x="219" y="150"/>
                  </a:lnTo>
                  <a:lnTo>
                    <a:pt x="219" y="144"/>
                  </a:lnTo>
                  <a:lnTo>
                    <a:pt x="225" y="144"/>
                  </a:lnTo>
                  <a:lnTo>
                    <a:pt x="225" y="150"/>
                  </a:lnTo>
                  <a:lnTo>
                    <a:pt x="230" y="150"/>
                  </a:lnTo>
                  <a:lnTo>
                    <a:pt x="236" y="150"/>
                  </a:lnTo>
                  <a:lnTo>
                    <a:pt x="242" y="150"/>
                  </a:lnTo>
                  <a:lnTo>
                    <a:pt x="248" y="150"/>
                  </a:lnTo>
                  <a:lnTo>
                    <a:pt x="253" y="144"/>
                  </a:lnTo>
                  <a:lnTo>
                    <a:pt x="259" y="138"/>
                  </a:lnTo>
                  <a:lnTo>
                    <a:pt x="259" y="132"/>
                  </a:lnTo>
                  <a:lnTo>
                    <a:pt x="259" y="127"/>
                  </a:lnTo>
                  <a:lnTo>
                    <a:pt x="265" y="127"/>
                  </a:lnTo>
                  <a:lnTo>
                    <a:pt x="259" y="127"/>
                  </a:lnTo>
                  <a:lnTo>
                    <a:pt x="259" y="121"/>
                  </a:lnTo>
                  <a:lnTo>
                    <a:pt x="265" y="115"/>
                  </a:lnTo>
                  <a:lnTo>
                    <a:pt x="271" y="115"/>
                  </a:lnTo>
                  <a:lnTo>
                    <a:pt x="271" y="109"/>
                  </a:lnTo>
                  <a:lnTo>
                    <a:pt x="276" y="109"/>
                  </a:lnTo>
                  <a:lnTo>
                    <a:pt x="282" y="109"/>
                  </a:lnTo>
                  <a:lnTo>
                    <a:pt x="282" y="104"/>
                  </a:lnTo>
                  <a:lnTo>
                    <a:pt x="288" y="104"/>
                  </a:lnTo>
                  <a:lnTo>
                    <a:pt x="288" y="98"/>
                  </a:lnTo>
                  <a:lnTo>
                    <a:pt x="282" y="98"/>
                  </a:lnTo>
                  <a:lnTo>
                    <a:pt x="282" y="92"/>
                  </a:lnTo>
                  <a:lnTo>
                    <a:pt x="282" y="86"/>
                  </a:lnTo>
                  <a:lnTo>
                    <a:pt x="288" y="86"/>
                  </a:lnTo>
                  <a:lnTo>
                    <a:pt x="288" y="81"/>
                  </a:lnTo>
                  <a:lnTo>
                    <a:pt x="294" y="81"/>
                  </a:lnTo>
                  <a:lnTo>
                    <a:pt x="294" y="75"/>
                  </a:lnTo>
                  <a:lnTo>
                    <a:pt x="299" y="81"/>
                  </a:lnTo>
                  <a:lnTo>
                    <a:pt x="305" y="81"/>
                  </a:lnTo>
                  <a:close/>
                  <a:moveTo>
                    <a:pt x="46" y="294"/>
                  </a:moveTo>
                  <a:lnTo>
                    <a:pt x="52" y="294"/>
                  </a:lnTo>
                  <a:lnTo>
                    <a:pt x="46" y="294"/>
                  </a:lnTo>
                  <a:close/>
                  <a:moveTo>
                    <a:pt x="466" y="98"/>
                  </a:moveTo>
                  <a:lnTo>
                    <a:pt x="466" y="104"/>
                  </a:lnTo>
                  <a:lnTo>
                    <a:pt x="466" y="109"/>
                  </a:lnTo>
                  <a:lnTo>
                    <a:pt x="460" y="104"/>
                  </a:lnTo>
                  <a:lnTo>
                    <a:pt x="460" y="98"/>
                  </a:lnTo>
                  <a:lnTo>
                    <a:pt x="460" y="92"/>
                  </a:lnTo>
                  <a:lnTo>
                    <a:pt x="460" y="98"/>
                  </a:lnTo>
                  <a:lnTo>
                    <a:pt x="466" y="98"/>
                  </a:lnTo>
                  <a:close/>
                  <a:moveTo>
                    <a:pt x="443" y="184"/>
                  </a:moveTo>
                  <a:lnTo>
                    <a:pt x="443" y="179"/>
                  </a:lnTo>
                  <a:lnTo>
                    <a:pt x="443" y="173"/>
                  </a:lnTo>
                  <a:lnTo>
                    <a:pt x="443" y="179"/>
                  </a:lnTo>
                  <a:lnTo>
                    <a:pt x="449" y="179"/>
                  </a:lnTo>
                  <a:lnTo>
                    <a:pt x="443" y="184"/>
                  </a:lnTo>
                  <a:lnTo>
                    <a:pt x="443" y="179"/>
                  </a:lnTo>
                  <a:lnTo>
                    <a:pt x="443" y="184"/>
                  </a:lnTo>
                  <a:close/>
                  <a:moveTo>
                    <a:pt x="380" y="282"/>
                  </a:moveTo>
                  <a:lnTo>
                    <a:pt x="380" y="276"/>
                  </a:lnTo>
                  <a:lnTo>
                    <a:pt x="386" y="276"/>
                  </a:lnTo>
                  <a:lnTo>
                    <a:pt x="380" y="276"/>
                  </a:lnTo>
                  <a:lnTo>
                    <a:pt x="380" y="282"/>
                  </a:lnTo>
                  <a:close/>
                  <a:moveTo>
                    <a:pt x="386" y="236"/>
                  </a:moveTo>
                  <a:lnTo>
                    <a:pt x="380" y="236"/>
                  </a:lnTo>
                  <a:lnTo>
                    <a:pt x="380" y="230"/>
                  </a:lnTo>
                  <a:lnTo>
                    <a:pt x="386" y="230"/>
                  </a:lnTo>
                  <a:lnTo>
                    <a:pt x="386" y="236"/>
                  </a:lnTo>
                  <a:close/>
                  <a:moveTo>
                    <a:pt x="455" y="132"/>
                  </a:moveTo>
                  <a:lnTo>
                    <a:pt x="455" y="127"/>
                  </a:lnTo>
                  <a:lnTo>
                    <a:pt x="455" y="132"/>
                  </a:lnTo>
                  <a:close/>
                  <a:moveTo>
                    <a:pt x="449" y="184"/>
                  </a:moveTo>
                  <a:lnTo>
                    <a:pt x="443" y="184"/>
                  </a:lnTo>
                  <a:lnTo>
                    <a:pt x="449" y="184"/>
                  </a:lnTo>
                  <a:close/>
                  <a:moveTo>
                    <a:pt x="455" y="127"/>
                  </a:moveTo>
                  <a:lnTo>
                    <a:pt x="455" y="121"/>
                  </a:lnTo>
                  <a:lnTo>
                    <a:pt x="455" y="127"/>
                  </a:lnTo>
                  <a:lnTo>
                    <a:pt x="460" y="127"/>
                  </a:lnTo>
                  <a:lnTo>
                    <a:pt x="455" y="127"/>
                  </a:lnTo>
                  <a:close/>
                  <a:moveTo>
                    <a:pt x="386" y="305"/>
                  </a:moveTo>
                  <a:lnTo>
                    <a:pt x="386" y="299"/>
                  </a:lnTo>
                  <a:lnTo>
                    <a:pt x="391" y="305"/>
                  </a:lnTo>
                  <a:lnTo>
                    <a:pt x="386" y="305"/>
                  </a:lnTo>
                  <a:close/>
                  <a:moveTo>
                    <a:pt x="374" y="282"/>
                  </a:moveTo>
                  <a:lnTo>
                    <a:pt x="374" y="276"/>
                  </a:lnTo>
                  <a:lnTo>
                    <a:pt x="380" y="276"/>
                  </a:lnTo>
                  <a:lnTo>
                    <a:pt x="380" y="282"/>
                  </a:lnTo>
                  <a:lnTo>
                    <a:pt x="374" y="282"/>
                  </a:lnTo>
                  <a:close/>
                  <a:moveTo>
                    <a:pt x="403" y="207"/>
                  </a:moveTo>
                  <a:lnTo>
                    <a:pt x="403" y="202"/>
                  </a:lnTo>
                  <a:lnTo>
                    <a:pt x="403" y="207"/>
                  </a:lnTo>
                  <a:lnTo>
                    <a:pt x="409" y="207"/>
                  </a:lnTo>
                  <a:lnTo>
                    <a:pt x="403" y="207"/>
                  </a:lnTo>
                  <a:close/>
                  <a:moveTo>
                    <a:pt x="449" y="121"/>
                  </a:moveTo>
                  <a:lnTo>
                    <a:pt x="449" y="115"/>
                  </a:lnTo>
                  <a:lnTo>
                    <a:pt x="449" y="121"/>
                  </a:lnTo>
                  <a:close/>
                  <a:moveTo>
                    <a:pt x="466" y="121"/>
                  </a:moveTo>
                  <a:lnTo>
                    <a:pt x="460" y="121"/>
                  </a:lnTo>
                  <a:lnTo>
                    <a:pt x="466" y="121"/>
                  </a:lnTo>
                  <a:close/>
                  <a:moveTo>
                    <a:pt x="380" y="236"/>
                  </a:moveTo>
                  <a:lnTo>
                    <a:pt x="386" y="236"/>
                  </a:lnTo>
                  <a:lnTo>
                    <a:pt x="380" y="236"/>
                  </a:lnTo>
                  <a:close/>
                  <a:moveTo>
                    <a:pt x="386" y="294"/>
                  </a:moveTo>
                  <a:lnTo>
                    <a:pt x="391" y="294"/>
                  </a:lnTo>
                  <a:lnTo>
                    <a:pt x="386" y="294"/>
                  </a:lnTo>
                  <a:close/>
                  <a:moveTo>
                    <a:pt x="443" y="184"/>
                  </a:moveTo>
                  <a:lnTo>
                    <a:pt x="443" y="190"/>
                  </a:lnTo>
                  <a:lnTo>
                    <a:pt x="443" y="184"/>
                  </a:lnTo>
                  <a:close/>
                  <a:moveTo>
                    <a:pt x="386" y="311"/>
                  </a:moveTo>
                  <a:lnTo>
                    <a:pt x="386" y="305"/>
                  </a:lnTo>
                  <a:lnTo>
                    <a:pt x="391" y="311"/>
                  </a:lnTo>
                  <a:lnTo>
                    <a:pt x="386" y="311"/>
                  </a:lnTo>
                  <a:close/>
                  <a:moveTo>
                    <a:pt x="397" y="225"/>
                  </a:moveTo>
                  <a:lnTo>
                    <a:pt x="403" y="225"/>
                  </a:lnTo>
                  <a:lnTo>
                    <a:pt x="397" y="225"/>
                  </a:lnTo>
                  <a:close/>
                </a:path>
              </a:pathLst>
            </a:custGeom>
            <a:gradFill rotWithShape="0">
              <a:gsLst>
                <a:gs pos="0">
                  <a:srgbClr val="D4FAD2"/>
                </a:gs>
                <a:gs pos="42000">
                  <a:srgbClr val="D4FAD2"/>
                </a:gs>
                <a:gs pos="63000">
                  <a:srgbClr val="FFFF00"/>
                </a:gs>
                <a:gs pos="100000">
                  <a:srgbClr val="FFFF00"/>
                </a:gs>
              </a:gsLst>
              <a:lin ang="13800000"/>
            </a:gradFill>
            <a:ln w="6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233" name="Freeform 871"/>
            <p:cNvSpPr>
              <a:spLocks noEditPoints="1"/>
            </p:cNvSpPr>
            <p:nvPr/>
          </p:nvSpPr>
          <p:spPr bwMode="auto">
            <a:xfrm>
              <a:off x="1336790" y="2119799"/>
              <a:ext cx="479484" cy="453690"/>
            </a:xfrm>
            <a:custGeom>
              <a:avLst/>
              <a:gdLst>
                <a:gd name="T0" fmla="*/ 2147483646 w 316"/>
                <a:gd name="T1" fmla="*/ 2147483646 h 299"/>
                <a:gd name="T2" fmla="*/ 2147483646 w 316"/>
                <a:gd name="T3" fmla="*/ 2147483646 h 299"/>
                <a:gd name="T4" fmla="*/ 2147483646 w 316"/>
                <a:gd name="T5" fmla="*/ 2147483646 h 299"/>
                <a:gd name="T6" fmla="*/ 2147483646 w 316"/>
                <a:gd name="T7" fmla="*/ 2147483646 h 299"/>
                <a:gd name="T8" fmla="*/ 2147483646 w 316"/>
                <a:gd name="T9" fmla="*/ 2147483646 h 299"/>
                <a:gd name="T10" fmla="*/ 2147483646 w 316"/>
                <a:gd name="T11" fmla="*/ 2147483646 h 299"/>
                <a:gd name="T12" fmla="*/ 2147483646 w 316"/>
                <a:gd name="T13" fmla="*/ 2147483646 h 299"/>
                <a:gd name="T14" fmla="*/ 2147483646 w 316"/>
                <a:gd name="T15" fmla="*/ 2147483646 h 299"/>
                <a:gd name="T16" fmla="*/ 2147483646 w 316"/>
                <a:gd name="T17" fmla="*/ 2147483646 h 299"/>
                <a:gd name="T18" fmla="*/ 2147483646 w 316"/>
                <a:gd name="T19" fmla="*/ 2147483646 h 299"/>
                <a:gd name="T20" fmla="*/ 2147483646 w 316"/>
                <a:gd name="T21" fmla="*/ 2147483646 h 299"/>
                <a:gd name="T22" fmla="*/ 2147483646 w 316"/>
                <a:gd name="T23" fmla="*/ 2147483646 h 299"/>
                <a:gd name="T24" fmla="*/ 2147483646 w 316"/>
                <a:gd name="T25" fmla="*/ 2147483646 h 299"/>
                <a:gd name="T26" fmla="*/ 2147483646 w 316"/>
                <a:gd name="T27" fmla="*/ 2147483646 h 299"/>
                <a:gd name="T28" fmla="*/ 2147483646 w 316"/>
                <a:gd name="T29" fmla="*/ 2147483646 h 299"/>
                <a:gd name="T30" fmla="*/ 2147483646 w 316"/>
                <a:gd name="T31" fmla="*/ 2147483646 h 299"/>
                <a:gd name="T32" fmla="*/ 2147483646 w 316"/>
                <a:gd name="T33" fmla="*/ 2147483646 h 299"/>
                <a:gd name="T34" fmla="*/ 2147483646 w 316"/>
                <a:gd name="T35" fmla="*/ 2147483646 h 299"/>
                <a:gd name="T36" fmla="*/ 2147483646 w 316"/>
                <a:gd name="T37" fmla="*/ 2147483646 h 299"/>
                <a:gd name="T38" fmla="*/ 2147483646 w 316"/>
                <a:gd name="T39" fmla="*/ 2147483646 h 299"/>
                <a:gd name="T40" fmla="*/ 2147483646 w 316"/>
                <a:gd name="T41" fmla="*/ 2147483646 h 299"/>
                <a:gd name="T42" fmla="*/ 2147483646 w 316"/>
                <a:gd name="T43" fmla="*/ 2147483646 h 299"/>
                <a:gd name="T44" fmla="*/ 2147483646 w 316"/>
                <a:gd name="T45" fmla="*/ 2147483646 h 299"/>
                <a:gd name="T46" fmla="*/ 2147483646 w 316"/>
                <a:gd name="T47" fmla="*/ 2147483646 h 299"/>
                <a:gd name="T48" fmla="*/ 2147483646 w 316"/>
                <a:gd name="T49" fmla="*/ 2147483646 h 299"/>
                <a:gd name="T50" fmla="*/ 2147483646 w 316"/>
                <a:gd name="T51" fmla="*/ 2147483646 h 299"/>
                <a:gd name="T52" fmla="*/ 2147483646 w 316"/>
                <a:gd name="T53" fmla="*/ 2147483646 h 299"/>
                <a:gd name="T54" fmla="*/ 2147483646 w 316"/>
                <a:gd name="T55" fmla="*/ 2147483646 h 299"/>
                <a:gd name="T56" fmla="*/ 2147483646 w 316"/>
                <a:gd name="T57" fmla="*/ 2147483646 h 299"/>
                <a:gd name="T58" fmla="*/ 2147483646 w 316"/>
                <a:gd name="T59" fmla="*/ 2147483646 h 299"/>
                <a:gd name="T60" fmla="*/ 2147483646 w 316"/>
                <a:gd name="T61" fmla="*/ 2147483646 h 299"/>
                <a:gd name="T62" fmla="*/ 2147483646 w 316"/>
                <a:gd name="T63" fmla="*/ 2147483646 h 299"/>
                <a:gd name="T64" fmla="*/ 2147483646 w 316"/>
                <a:gd name="T65" fmla="*/ 2147483646 h 299"/>
                <a:gd name="T66" fmla="*/ 2147483646 w 316"/>
                <a:gd name="T67" fmla="*/ 2147483646 h 299"/>
                <a:gd name="T68" fmla="*/ 2147483646 w 316"/>
                <a:gd name="T69" fmla="*/ 2147483646 h 299"/>
                <a:gd name="T70" fmla="*/ 2147483646 w 316"/>
                <a:gd name="T71" fmla="*/ 2147483646 h 299"/>
                <a:gd name="T72" fmla="*/ 2147483646 w 316"/>
                <a:gd name="T73" fmla="*/ 2147483646 h 299"/>
                <a:gd name="T74" fmla="*/ 2147483646 w 316"/>
                <a:gd name="T75" fmla="*/ 2147483646 h 299"/>
                <a:gd name="T76" fmla="*/ 2147483646 w 316"/>
                <a:gd name="T77" fmla="*/ 2147483646 h 299"/>
                <a:gd name="T78" fmla="*/ 2147483646 w 316"/>
                <a:gd name="T79" fmla="*/ 2147483646 h 299"/>
                <a:gd name="T80" fmla="*/ 2147483646 w 316"/>
                <a:gd name="T81" fmla="*/ 2147483646 h 299"/>
                <a:gd name="T82" fmla="*/ 2147483646 w 316"/>
                <a:gd name="T83" fmla="*/ 2147483646 h 299"/>
                <a:gd name="T84" fmla="*/ 2147483646 w 316"/>
                <a:gd name="T85" fmla="*/ 2147483646 h 299"/>
                <a:gd name="T86" fmla="*/ 2147483646 w 316"/>
                <a:gd name="T87" fmla="*/ 2147483646 h 299"/>
                <a:gd name="T88" fmla="*/ 2147483646 w 316"/>
                <a:gd name="T89" fmla="*/ 2147483646 h 299"/>
                <a:gd name="T90" fmla="*/ 2147483646 w 316"/>
                <a:gd name="T91" fmla="*/ 2147483646 h 299"/>
                <a:gd name="T92" fmla="*/ 2147483646 w 316"/>
                <a:gd name="T93" fmla="*/ 2147483646 h 299"/>
                <a:gd name="T94" fmla="*/ 2147483646 w 316"/>
                <a:gd name="T95" fmla="*/ 2147483646 h 299"/>
                <a:gd name="T96" fmla="*/ 2147483646 w 316"/>
                <a:gd name="T97" fmla="*/ 2147483646 h 299"/>
                <a:gd name="T98" fmla="*/ 2147483646 w 316"/>
                <a:gd name="T99" fmla="*/ 2147483646 h 299"/>
                <a:gd name="T100" fmla="*/ 2147483646 w 316"/>
                <a:gd name="T101" fmla="*/ 2147483646 h 299"/>
                <a:gd name="T102" fmla="*/ 2147483646 w 316"/>
                <a:gd name="T103" fmla="*/ 2147483646 h 299"/>
                <a:gd name="T104" fmla="*/ 2147483646 w 316"/>
                <a:gd name="T105" fmla="*/ 2147483646 h 299"/>
                <a:gd name="T106" fmla="*/ 2147483646 w 316"/>
                <a:gd name="T107" fmla="*/ 2147483646 h 299"/>
                <a:gd name="T108" fmla="*/ 2147483646 w 316"/>
                <a:gd name="T109" fmla="*/ 2147483646 h 299"/>
                <a:gd name="T110" fmla="*/ 2147483646 w 316"/>
                <a:gd name="T111" fmla="*/ 2147483646 h 299"/>
                <a:gd name="T112" fmla="*/ 2147483646 w 316"/>
                <a:gd name="T113" fmla="*/ 2147483646 h 2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16" h="299">
                  <a:moveTo>
                    <a:pt x="34" y="69"/>
                  </a:moveTo>
                  <a:lnTo>
                    <a:pt x="40" y="69"/>
                  </a:lnTo>
                  <a:lnTo>
                    <a:pt x="40" y="63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2" y="52"/>
                  </a:lnTo>
                  <a:lnTo>
                    <a:pt x="57" y="52"/>
                  </a:lnTo>
                  <a:lnTo>
                    <a:pt x="63" y="52"/>
                  </a:lnTo>
                  <a:lnTo>
                    <a:pt x="57" y="52"/>
                  </a:lnTo>
                  <a:lnTo>
                    <a:pt x="57" y="58"/>
                  </a:lnTo>
                  <a:lnTo>
                    <a:pt x="57" y="63"/>
                  </a:lnTo>
                  <a:lnTo>
                    <a:pt x="63" y="63"/>
                  </a:lnTo>
                  <a:lnTo>
                    <a:pt x="69" y="63"/>
                  </a:lnTo>
                  <a:lnTo>
                    <a:pt x="69" y="58"/>
                  </a:lnTo>
                  <a:lnTo>
                    <a:pt x="75" y="63"/>
                  </a:lnTo>
                  <a:lnTo>
                    <a:pt x="75" y="69"/>
                  </a:lnTo>
                  <a:lnTo>
                    <a:pt x="75" y="75"/>
                  </a:lnTo>
                  <a:lnTo>
                    <a:pt x="80" y="75"/>
                  </a:lnTo>
                  <a:lnTo>
                    <a:pt x="86" y="75"/>
                  </a:lnTo>
                  <a:lnTo>
                    <a:pt x="92" y="75"/>
                  </a:lnTo>
                  <a:lnTo>
                    <a:pt x="98" y="75"/>
                  </a:lnTo>
                  <a:lnTo>
                    <a:pt x="98" y="81"/>
                  </a:lnTo>
                  <a:lnTo>
                    <a:pt x="98" y="86"/>
                  </a:lnTo>
                  <a:lnTo>
                    <a:pt x="103" y="86"/>
                  </a:lnTo>
                  <a:lnTo>
                    <a:pt x="103" y="92"/>
                  </a:lnTo>
                  <a:lnTo>
                    <a:pt x="103" y="98"/>
                  </a:lnTo>
                  <a:lnTo>
                    <a:pt x="103" y="104"/>
                  </a:lnTo>
                  <a:lnTo>
                    <a:pt x="109" y="104"/>
                  </a:lnTo>
                  <a:lnTo>
                    <a:pt x="109" y="109"/>
                  </a:lnTo>
                  <a:lnTo>
                    <a:pt x="109" y="115"/>
                  </a:lnTo>
                  <a:lnTo>
                    <a:pt x="109" y="109"/>
                  </a:lnTo>
                  <a:lnTo>
                    <a:pt x="115" y="109"/>
                  </a:lnTo>
                  <a:lnTo>
                    <a:pt x="121" y="109"/>
                  </a:lnTo>
                  <a:lnTo>
                    <a:pt x="121" y="104"/>
                  </a:lnTo>
                  <a:lnTo>
                    <a:pt x="121" y="109"/>
                  </a:lnTo>
                  <a:lnTo>
                    <a:pt x="115" y="104"/>
                  </a:lnTo>
                  <a:lnTo>
                    <a:pt x="115" y="98"/>
                  </a:lnTo>
                  <a:lnTo>
                    <a:pt x="121" y="98"/>
                  </a:lnTo>
                  <a:lnTo>
                    <a:pt x="121" y="92"/>
                  </a:lnTo>
                  <a:lnTo>
                    <a:pt x="121" y="86"/>
                  </a:lnTo>
                  <a:lnTo>
                    <a:pt x="121" y="81"/>
                  </a:lnTo>
                  <a:lnTo>
                    <a:pt x="115" y="81"/>
                  </a:lnTo>
                  <a:lnTo>
                    <a:pt x="115" y="75"/>
                  </a:lnTo>
                  <a:lnTo>
                    <a:pt x="115" y="81"/>
                  </a:lnTo>
                  <a:lnTo>
                    <a:pt x="115" y="75"/>
                  </a:lnTo>
                  <a:lnTo>
                    <a:pt x="109" y="75"/>
                  </a:lnTo>
                  <a:lnTo>
                    <a:pt x="109" y="69"/>
                  </a:lnTo>
                  <a:lnTo>
                    <a:pt x="103" y="69"/>
                  </a:lnTo>
                  <a:lnTo>
                    <a:pt x="109" y="63"/>
                  </a:lnTo>
                  <a:lnTo>
                    <a:pt x="103" y="63"/>
                  </a:lnTo>
                  <a:lnTo>
                    <a:pt x="103" y="58"/>
                  </a:lnTo>
                  <a:lnTo>
                    <a:pt x="109" y="58"/>
                  </a:lnTo>
                  <a:lnTo>
                    <a:pt x="109" y="52"/>
                  </a:lnTo>
                  <a:lnTo>
                    <a:pt x="109" y="46"/>
                  </a:lnTo>
                  <a:lnTo>
                    <a:pt x="109" y="40"/>
                  </a:lnTo>
                  <a:lnTo>
                    <a:pt x="109" y="35"/>
                  </a:lnTo>
                  <a:lnTo>
                    <a:pt x="115" y="35"/>
                  </a:lnTo>
                  <a:lnTo>
                    <a:pt x="115" y="29"/>
                  </a:lnTo>
                  <a:lnTo>
                    <a:pt x="115" y="35"/>
                  </a:lnTo>
                  <a:lnTo>
                    <a:pt x="115" y="40"/>
                  </a:lnTo>
                  <a:lnTo>
                    <a:pt x="121" y="40"/>
                  </a:lnTo>
                  <a:lnTo>
                    <a:pt x="121" y="35"/>
                  </a:lnTo>
                  <a:lnTo>
                    <a:pt x="121" y="29"/>
                  </a:lnTo>
                  <a:lnTo>
                    <a:pt x="121" y="35"/>
                  </a:lnTo>
                  <a:lnTo>
                    <a:pt x="121" y="29"/>
                  </a:lnTo>
                  <a:lnTo>
                    <a:pt x="126" y="29"/>
                  </a:lnTo>
                  <a:lnTo>
                    <a:pt x="121" y="29"/>
                  </a:lnTo>
                  <a:lnTo>
                    <a:pt x="126" y="29"/>
                  </a:lnTo>
                  <a:lnTo>
                    <a:pt x="121" y="29"/>
                  </a:lnTo>
                  <a:lnTo>
                    <a:pt x="121" y="35"/>
                  </a:lnTo>
                  <a:lnTo>
                    <a:pt x="126" y="35"/>
                  </a:lnTo>
                  <a:lnTo>
                    <a:pt x="126" y="29"/>
                  </a:lnTo>
                  <a:lnTo>
                    <a:pt x="126" y="35"/>
                  </a:lnTo>
                  <a:lnTo>
                    <a:pt x="126" y="29"/>
                  </a:lnTo>
                  <a:lnTo>
                    <a:pt x="126" y="35"/>
                  </a:lnTo>
                  <a:lnTo>
                    <a:pt x="126" y="29"/>
                  </a:lnTo>
                  <a:lnTo>
                    <a:pt x="132" y="35"/>
                  </a:lnTo>
                  <a:lnTo>
                    <a:pt x="126" y="35"/>
                  </a:lnTo>
                  <a:lnTo>
                    <a:pt x="132" y="35"/>
                  </a:lnTo>
                  <a:lnTo>
                    <a:pt x="132" y="29"/>
                  </a:lnTo>
                  <a:lnTo>
                    <a:pt x="138" y="29"/>
                  </a:lnTo>
                  <a:lnTo>
                    <a:pt x="132" y="29"/>
                  </a:lnTo>
                  <a:lnTo>
                    <a:pt x="132" y="23"/>
                  </a:lnTo>
                  <a:lnTo>
                    <a:pt x="132" y="29"/>
                  </a:lnTo>
                  <a:lnTo>
                    <a:pt x="126" y="29"/>
                  </a:lnTo>
                  <a:lnTo>
                    <a:pt x="126" y="23"/>
                  </a:lnTo>
                  <a:lnTo>
                    <a:pt x="121" y="23"/>
                  </a:lnTo>
                  <a:lnTo>
                    <a:pt x="115" y="23"/>
                  </a:lnTo>
                  <a:lnTo>
                    <a:pt x="109" y="23"/>
                  </a:lnTo>
                  <a:lnTo>
                    <a:pt x="109" y="17"/>
                  </a:lnTo>
                  <a:lnTo>
                    <a:pt x="109" y="23"/>
                  </a:lnTo>
                  <a:lnTo>
                    <a:pt x="109" y="17"/>
                  </a:lnTo>
                  <a:lnTo>
                    <a:pt x="103" y="17"/>
                  </a:lnTo>
                  <a:lnTo>
                    <a:pt x="103" y="12"/>
                  </a:lnTo>
                  <a:lnTo>
                    <a:pt x="103" y="6"/>
                  </a:lnTo>
                  <a:lnTo>
                    <a:pt x="103" y="12"/>
                  </a:lnTo>
                  <a:lnTo>
                    <a:pt x="103" y="6"/>
                  </a:lnTo>
                  <a:lnTo>
                    <a:pt x="103" y="12"/>
                  </a:lnTo>
                  <a:lnTo>
                    <a:pt x="103" y="6"/>
                  </a:lnTo>
                  <a:lnTo>
                    <a:pt x="109" y="6"/>
                  </a:lnTo>
                  <a:lnTo>
                    <a:pt x="115" y="12"/>
                  </a:lnTo>
                  <a:lnTo>
                    <a:pt x="121" y="12"/>
                  </a:lnTo>
                  <a:lnTo>
                    <a:pt x="126" y="12"/>
                  </a:lnTo>
                  <a:lnTo>
                    <a:pt x="132" y="12"/>
                  </a:lnTo>
                  <a:lnTo>
                    <a:pt x="138" y="12"/>
                  </a:lnTo>
                  <a:lnTo>
                    <a:pt x="144" y="12"/>
                  </a:lnTo>
                  <a:lnTo>
                    <a:pt x="144" y="17"/>
                  </a:lnTo>
                  <a:lnTo>
                    <a:pt x="149" y="17"/>
                  </a:lnTo>
                  <a:lnTo>
                    <a:pt x="155" y="17"/>
                  </a:lnTo>
                  <a:lnTo>
                    <a:pt x="161" y="17"/>
                  </a:lnTo>
                  <a:lnTo>
                    <a:pt x="167" y="17"/>
                  </a:lnTo>
                  <a:lnTo>
                    <a:pt x="172" y="17"/>
                  </a:lnTo>
                  <a:lnTo>
                    <a:pt x="178" y="23"/>
                  </a:lnTo>
                  <a:lnTo>
                    <a:pt x="184" y="23"/>
                  </a:lnTo>
                  <a:lnTo>
                    <a:pt x="184" y="29"/>
                  </a:lnTo>
                  <a:lnTo>
                    <a:pt x="184" y="35"/>
                  </a:lnTo>
                  <a:lnTo>
                    <a:pt x="178" y="35"/>
                  </a:lnTo>
                  <a:lnTo>
                    <a:pt x="184" y="40"/>
                  </a:lnTo>
                  <a:lnTo>
                    <a:pt x="184" y="46"/>
                  </a:lnTo>
                  <a:lnTo>
                    <a:pt x="184" y="52"/>
                  </a:lnTo>
                  <a:lnTo>
                    <a:pt x="184" y="58"/>
                  </a:lnTo>
                  <a:lnTo>
                    <a:pt x="184" y="63"/>
                  </a:lnTo>
                  <a:lnTo>
                    <a:pt x="184" y="69"/>
                  </a:lnTo>
                  <a:lnTo>
                    <a:pt x="184" y="75"/>
                  </a:lnTo>
                  <a:lnTo>
                    <a:pt x="178" y="75"/>
                  </a:lnTo>
                  <a:lnTo>
                    <a:pt x="178" y="81"/>
                  </a:lnTo>
                  <a:lnTo>
                    <a:pt x="178" y="75"/>
                  </a:lnTo>
                  <a:lnTo>
                    <a:pt x="178" y="81"/>
                  </a:lnTo>
                  <a:lnTo>
                    <a:pt x="172" y="86"/>
                  </a:lnTo>
                  <a:lnTo>
                    <a:pt x="167" y="86"/>
                  </a:lnTo>
                  <a:lnTo>
                    <a:pt x="167" y="92"/>
                  </a:lnTo>
                  <a:lnTo>
                    <a:pt x="167" y="98"/>
                  </a:lnTo>
                  <a:lnTo>
                    <a:pt x="161" y="98"/>
                  </a:lnTo>
                  <a:lnTo>
                    <a:pt x="161" y="104"/>
                  </a:lnTo>
                  <a:lnTo>
                    <a:pt x="161" y="109"/>
                  </a:lnTo>
                  <a:lnTo>
                    <a:pt x="155" y="109"/>
                  </a:lnTo>
                  <a:lnTo>
                    <a:pt x="155" y="115"/>
                  </a:lnTo>
                  <a:lnTo>
                    <a:pt x="149" y="121"/>
                  </a:lnTo>
                  <a:lnTo>
                    <a:pt x="149" y="127"/>
                  </a:lnTo>
                  <a:lnTo>
                    <a:pt x="144" y="127"/>
                  </a:lnTo>
                  <a:lnTo>
                    <a:pt x="144" y="132"/>
                  </a:lnTo>
                  <a:lnTo>
                    <a:pt x="138" y="132"/>
                  </a:lnTo>
                  <a:lnTo>
                    <a:pt x="132" y="132"/>
                  </a:lnTo>
                  <a:lnTo>
                    <a:pt x="138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44"/>
                  </a:lnTo>
                  <a:lnTo>
                    <a:pt x="144" y="144"/>
                  </a:lnTo>
                  <a:lnTo>
                    <a:pt x="138" y="144"/>
                  </a:lnTo>
                  <a:lnTo>
                    <a:pt x="138" y="150"/>
                  </a:lnTo>
                  <a:lnTo>
                    <a:pt x="144" y="150"/>
                  </a:lnTo>
                  <a:lnTo>
                    <a:pt x="149" y="150"/>
                  </a:lnTo>
                  <a:lnTo>
                    <a:pt x="149" y="144"/>
                  </a:lnTo>
                  <a:lnTo>
                    <a:pt x="155" y="144"/>
                  </a:lnTo>
                  <a:lnTo>
                    <a:pt x="155" y="138"/>
                  </a:lnTo>
                  <a:lnTo>
                    <a:pt x="155" y="144"/>
                  </a:lnTo>
                  <a:lnTo>
                    <a:pt x="161" y="144"/>
                  </a:lnTo>
                  <a:lnTo>
                    <a:pt x="155" y="144"/>
                  </a:lnTo>
                  <a:lnTo>
                    <a:pt x="161" y="144"/>
                  </a:lnTo>
                  <a:lnTo>
                    <a:pt x="167" y="144"/>
                  </a:lnTo>
                  <a:lnTo>
                    <a:pt x="172" y="144"/>
                  </a:lnTo>
                  <a:lnTo>
                    <a:pt x="172" y="150"/>
                  </a:lnTo>
                  <a:lnTo>
                    <a:pt x="172" y="155"/>
                  </a:lnTo>
                  <a:lnTo>
                    <a:pt x="178" y="155"/>
                  </a:lnTo>
                  <a:lnTo>
                    <a:pt x="172" y="155"/>
                  </a:lnTo>
                  <a:lnTo>
                    <a:pt x="178" y="155"/>
                  </a:lnTo>
                  <a:lnTo>
                    <a:pt x="178" y="161"/>
                  </a:lnTo>
                  <a:lnTo>
                    <a:pt x="172" y="161"/>
                  </a:lnTo>
                  <a:lnTo>
                    <a:pt x="172" y="167"/>
                  </a:lnTo>
                  <a:lnTo>
                    <a:pt x="178" y="167"/>
                  </a:lnTo>
                  <a:lnTo>
                    <a:pt x="178" y="173"/>
                  </a:lnTo>
                  <a:lnTo>
                    <a:pt x="184" y="173"/>
                  </a:lnTo>
                  <a:lnTo>
                    <a:pt x="190" y="173"/>
                  </a:lnTo>
                  <a:lnTo>
                    <a:pt x="190" y="167"/>
                  </a:lnTo>
                  <a:lnTo>
                    <a:pt x="195" y="167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207" y="155"/>
                  </a:lnTo>
                  <a:lnTo>
                    <a:pt x="207" y="161"/>
                  </a:lnTo>
                  <a:lnTo>
                    <a:pt x="207" y="167"/>
                  </a:lnTo>
                  <a:lnTo>
                    <a:pt x="213" y="167"/>
                  </a:lnTo>
                  <a:lnTo>
                    <a:pt x="218" y="161"/>
                  </a:lnTo>
                  <a:lnTo>
                    <a:pt x="224" y="161"/>
                  </a:lnTo>
                  <a:lnTo>
                    <a:pt x="224" y="155"/>
                  </a:lnTo>
                  <a:lnTo>
                    <a:pt x="230" y="161"/>
                  </a:lnTo>
                  <a:lnTo>
                    <a:pt x="236" y="161"/>
                  </a:lnTo>
                  <a:lnTo>
                    <a:pt x="241" y="161"/>
                  </a:lnTo>
                  <a:lnTo>
                    <a:pt x="247" y="161"/>
                  </a:lnTo>
                  <a:lnTo>
                    <a:pt x="253" y="161"/>
                  </a:lnTo>
                  <a:lnTo>
                    <a:pt x="259" y="161"/>
                  </a:lnTo>
                  <a:lnTo>
                    <a:pt x="253" y="161"/>
                  </a:lnTo>
                  <a:lnTo>
                    <a:pt x="259" y="167"/>
                  </a:lnTo>
                  <a:lnTo>
                    <a:pt x="253" y="167"/>
                  </a:lnTo>
                  <a:lnTo>
                    <a:pt x="259" y="167"/>
                  </a:lnTo>
                  <a:lnTo>
                    <a:pt x="259" y="173"/>
                  </a:lnTo>
                  <a:lnTo>
                    <a:pt x="264" y="173"/>
                  </a:lnTo>
                  <a:lnTo>
                    <a:pt x="270" y="173"/>
                  </a:lnTo>
                  <a:lnTo>
                    <a:pt x="270" y="167"/>
                  </a:lnTo>
                  <a:lnTo>
                    <a:pt x="270" y="161"/>
                  </a:lnTo>
                  <a:lnTo>
                    <a:pt x="264" y="161"/>
                  </a:lnTo>
                  <a:lnTo>
                    <a:pt x="259" y="161"/>
                  </a:lnTo>
                  <a:lnTo>
                    <a:pt x="264" y="155"/>
                  </a:lnTo>
                  <a:lnTo>
                    <a:pt x="264" y="150"/>
                  </a:lnTo>
                  <a:lnTo>
                    <a:pt x="264" y="155"/>
                  </a:lnTo>
                  <a:lnTo>
                    <a:pt x="270" y="155"/>
                  </a:lnTo>
                  <a:lnTo>
                    <a:pt x="270" y="150"/>
                  </a:lnTo>
                  <a:lnTo>
                    <a:pt x="270" y="155"/>
                  </a:lnTo>
                  <a:lnTo>
                    <a:pt x="276" y="155"/>
                  </a:lnTo>
                  <a:lnTo>
                    <a:pt x="282" y="161"/>
                  </a:lnTo>
                  <a:lnTo>
                    <a:pt x="282" y="167"/>
                  </a:lnTo>
                  <a:lnTo>
                    <a:pt x="287" y="173"/>
                  </a:lnTo>
                  <a:lnTo>
                    <a:pt x="287" y="178"/>
                  </a:lnTo>
                  <a:lnTo>
                    <a:pt x="287" y="184"/>
                  </a:lnTo>
                  <a:lnTo>
                    <a:pt x="287" y="178"/>
                  </a:lnTo>
                  <a:lnTo>
                    <a:pt x="293" y="178"/>
                  </a:lnTo>
                  <a:lnTo>
                    <a:pt x="299" y="184"/>
                  </a:lnTo>
                  <a:lnTo>
                    <a:pt x="305" y="184"/>
                  </a:lnTo>
                  <a:lnTo>
                    <a:pt x="305" y="190"/>
                  </a:lnTo>
                  <a:lnTo>
                    <a:pt x="305" y="196"/>
                  </a:lnTo>
                  <a:lnTo>
                    <a:pt x="311" y="196"/>
                  </a:lnTo>
                  <a:lnTo>
                    <a:pt x="311" y="201"/>
                  </a:lnTo>
                  <a:lnTo>
                    <a:pt x="316" y="201"/>
                  </a:lnTo>
                  <a:lnTo>
                    <a:pt x="311" y="207"/>
                  </a:lnTo>
                  <a:lnTo>
                    <a:pt x="311" y="213"/>
                  </a:lnTo>
                  <a:lnTo>
                    <a:pt x="316" y="213"/>
                  </a:lnTo>
                  <a:lnTo>
                    <a:pt x="316" y="219"/>
                  </a:lnTo>
                  <a:lnTo>
                    <a:pt x="311" y="219"/>
                  </a:lnTo>
                  <a:lnTo>
                    <a:pt x="305" y="219"/>
                  </a:lnTo>
                  <a:lnTo>
                    <a:pt x="299" y="219"/>
                  </a:lnTo>
                  <a:lnTo>
                    <a:pt x="299" y="224"/>
                  </a:lnTo>
                  <a:lnTo>
                    <a:pt x="293" y="224"/>
                  </a:lnTo>
                  <a:lnTo>
                    <a:pt x="287" y="224"/>
                  </a:lnTo>
                  <a:lnTo>
                    <a:pt x="287" y="219"/>
                  </a:lnTo>
                  <a:lnTo>
                    <a:pt x="282" y="219"/>
                  </a:lnTo>
                  <a:lnTo>
                    <a:pt x="282" y="224"/>
                  </a:lnTo>
                  <a:lnTo>
                    <a:pt x="276" y="224"/>
                  </a:lnTo>
                  <a:lnTo>
                    <a:pt x="276" y="230"/>
                  </a:lnTo>
                  <a:lnTo>
                    <a:pt x="270" y="236"/>
                  </a:lnTo>
                  <a:lnTo>
                    <a:pt x="264" y="236"/>
                  </a:lnTo>
                  <a:lnTo>
                    <a:pt x="264" y="242"/>
                  </a:lnTo>
                  <a:lnTo>
                    <a:pt x="259" y="242"/>
                  </a:lnTo>
                  <a:lnTo>
                    <a:pt x="259" y="248"/>
                  </a:lnTo>
                  <a:lnTo>
                    <a:pt x="253" y="248"/>
                  </a:lnTo>
                  <a:lnTo>
                    <a:pt x="247" y="248"/>
                  </a:lnTo>
                  <a:lnTo>
                    <a:pt x="247" y="253"/>
                  </a:lnTo>
                  <a:lnTo>
                    <a:pt x="241" y="253"/>
                  </a:lnTo>
                  <a:lnTo>
                    <a:pt x="241" y="259"/>
                  </a:lnTo>
                  <a:lnTo>
                    <a:pt x="241" y="253"/>
                  </a:lnTo>
                  <a:lnTo>
                    <a:pt x="236" y="253"/>
                  </a:lnTo>
                  <a:lnTo>
                    <a:pt x="236" y="259"/>
                  </a:lnTo>
                  <a:lnTo>
                    <a:pt x="236" y="265"/>
                  </a:lnTo>
                  <a:lnTo>
                    <a:pt x="241" y="271"/>
                  </a:lnTo>
                  <a:lnTo>
                    <a:pt x="236" y="271"/>
                  </a:lnTo>
                  <a:lnTo>
                    <a:pt x="230" y="271"/>
                  </a:lnTo>
                  <a:lnTo>
                    <a:pt x="224" y="276"/>
                  </a:lnTo>
                  <a:lnTo>
                    <a:pt x="224" y="282"/>
                  </a:lnTo>
                  <a:lnTo>
                    <a:pt x="230" y="288"/>
                  </a:lnTo>
                  <a:lnTo>
                    <a:pt x="224" y="288"/>
                  </a:lnTo>
                  <a:lnTo>
                    <a:pt x="224" y="282"/>
                  </a:lnTo>
                  <a:lnTo>
                    <a:pt x="213" y="288"/>
                  </a:lnTo>
                  <a:lnTo>
                    <a:pt x="213" y="294"/>
                  </a:lnTo>
                  <a:lnTo>
                    <a:pt x="213" y="288"/>
                  </a:lnTo>
                  <a:lnTo>
                    <a:pt x="207" y="288"/>
                  </a:lnTo>
                  <a:lnTo>
                    <a:pt x="207" y="294"/>
                  </a:lnTo>
                  <a:lnTo>
                    <a:pt x="201" y="294"/>
                  </a:lnTo>
                  <a:lnTo>
                    <a:pt x="201" y="299"/>
                  </a:lnTo>
                  <a:lnTo>
                    <a:pt x="195" y="299"/>
                  </a:lnTo>
                  <a:lnTo>
                    <a:pt x="195" y="294"/>
                  </a:lnTo>
                  <a:lnTo>
                    <a:pt x="190" y="294"/>
                  </a:lnTo>
                  <a:lnTo>
                    <a:pt x="190" y="288"/>
                  </a:lnTo>
                  <a:lnTo>
                    <a:pt x="184" y="288"/>
                  </a:lnTo>
                  <a:lnTo>
                    <a:pt x="178" y="288"/>
                  </a:lnTo>
                  <a:lnTo>
                    <a:pt x="172" y="288"/>
                  </a:lnTo>
                  <a:lnTo>
                    <a:pt x="167" y="288"/>
                  </a:lnTo>
                  <a:lnTo>
                    <a:pt x="172" y="288"/>
                  </a:lnTo>
                  <a:lnTo>
                    <a:pt x="167" y="282"/>
                  </a:lnTo>
                  <a:lnTo>
                    <a:pt x="167" y="276"/>
                  </a:lnTo>
                  <a:lnTo>
                    <a:pt x="167" y="271"/>
                  </a:lnTo>
                  <a:lnTo>
                    <a:pt x="161" y="271"/>
                  </a:lnTo>
                  <a:lnTo>
                    <a:pt x="161" y="265"/>
                  </a:lnTo>
                  <a:lnTo>
                    <a:pt x="161" y="271"/>
                  </a:lnTo>
                  <a:lnTo>
                    <a:pt x="155" y="265"/>
                  </a:lnTo>
                  <a:lnTo>
                    <a:pt x="155" y="259"/>
                  </a:lnTo>
                  <a:lnTo>
                    <a:pt x="161" y="259"/>
                  </a:lnTo>
                  <a:lnTo>
                    <a:pt x="155" y="259"/>
                  </a:lnTo>
                  <a:lnTo>
                    <a:pt x="155" y="253"/>
                  </a:lnTo>
                  <a:lnTo>
                    <a:pt x="161" y="248"/>
                  </a:lnTo>
                  <a:lnTo>
                    <a:pt x="155" y="248"/>
                  </a:lnTo>
                  <a:lnTo>
                    <a:pt x="155" y="242"/>
                  </a:lnTo>
                  <a:lnTo>
                    <a:pt x="161" y="242"/>
                  </a:lnTo>
                  <a:lnTo>
                    <a:pt x="161" y="236"/>
                  </a:lnTo>
                  <a:lnTo>
                    <a:pt x="155" y="242"/>
                  </a:lnTo>
                  <a:lnTo>
                    <a:pt x="155" y="236"/>
                  </a:lnTo>
                  <a:lnTo>
                    <a:pt x="155" y="230"/>
                  </a:lnTo>
                  <a:lnTo>
                    <a:pt x="149" y="236"/>
                  </a:lnTo>
                  <a:lnTo>
                    <a:pt x="149" y="230"/>
                  </a:lnTo>
                  <a:lnTo>
                    <a:pt x="149" y="224"/>
                  </a:lnTo>
                  <a:lnTo>
                    <a:pt x="149" y="219"/>
                  </a:lnTo>
                  <a:lnTo>
                    <a:pt x="144" y="219"/>
                  </a:lnTo>
                  <a:lnTo>
                    <a:pt x="138" y="219"/>
                  </a:lnTo>
                  <a:lnTo>
                    <a:pt x="132" y="219"/>
                  </a:lnTo>
                  <a:lnTo>
                    <a:pt x="132" y="224"/>
                  </a:lnTo>
                  <a:lnTo>
                    <a:pt x="126" y="224"/>
                  </a:lnTo>
                  <a:lnTo>
                    <a:pt x="121" y="224"/>
                  </a:lnTo>
                  <a:lnTo>
                    <a:pt x="121" y="219"/>
                  </a:lnTo>
                  <a:lnTo>
                    <a:pt x="115" y="219"/>
                  </a:lnTo>
                  <a:lnTo>
                    <a:pt x="115" y="213"/>
                  </a:lnTo>
                  <a:lnTo>
                    <a:pt x="121" y="213"/>
                  </a:lnTo>
                  <a:lnTo>
                    <a:pt x="121" y="219"/>
                  </a:lnTo>
                  <a:lnTo>
                    <a:pt x="121" y="213"/>
                  </a:lnTo>
                  <a:lnTo>
                    <a:pt x="115" y="213"/>
                  </a:lnTo>
                  <a:lnTo>
                    <a:pt x="115" y="207"/>
                  </a:lnTo>
                  <a:lnTo>
                    <a:pt x="121" y="207"/>
                  </a:lnTo>
                  <a:lnTo>
                    <a:pt x="121" y="201"/>
                  </a:lnTo>
                  <a:lnTo>
                    <a:pt x="126" y="201"/>
                  </a:lnTo>
                  <a:lnTo>
                    <a:pt x="121" y="201"/>
                  </a:lnTo>
                  <a:lnTo>
                    <a:pt x="126" y="201"/>
                  </a:lnTo>
                  <a:lnTo>
                    <a:pt x="121" y="201"/>
                  </a:lnTo>
                  <a:lnTo>
                    <a:pt x="121" y="196"/>
                  </a:lnTo>
                  <a:lnTo>
                    <a:pt x="126" y="196"/>
                  </a:lnTo>
                  <a:lnTo>
                    <a:pt x="126" y="190"/>
                  </a:lnTo>
                  <a:lnTo>
                    <a:pt x="121" y="190"/>
                  </a:lnTo>
                  <a:lnTo>
                    <a:pt x="126" y="190"/>
                  </a:lnTo>
                  <a:lnTo>
                    <a:pt x="126" y="184"/>
                  </a:lnTo>
                  <a:lnTo>
                    <a:pt x="121" y="184"/>
                  </a:lnTo>
                  <a:lnTo>
                    <a:pt x="121" y="190"/>
                  </a:lnTo>
                  <a:lnTo>
                    <a:pt x="121" y="184"/>
                  </a:lnTo>
                  <a:lnTo>
                    <a:pt x="115" y="184"/>
                  </a:lnTo>
                  <a:lnTo>
                    <a:pt x="115" y="178"/>
                  </a:lnTo>
                  <a:lnTo>
                    <a:pt x="109" y="178"/>
                  </a:lnTo>
                  <a:lnTo>
                    <a:pt x="103" y="178"/>
                  </a:lnTo>
                  <a:lnTo>
                    <a:pt x="103" y="184"/>
                  </a:lnTo>
                  <a:lnTo>
                    <a:pt x="98" y="184"/>
                  </a:lnTo>
                  <a:lnTo>
                    <a:pt x="92" y="184"/>
                  </a:lnTo>
                  <a:lnTo>
                    <a:pt x="92" y="190"/>
                  </a:lnTo>
                  <a:lnTo>
                    <a:pt x="92" y="184"/>
                  </a:lnTo>
                  <a:lnTo>
                    <a:pt x="86" y="184"/>
                  </a:lnTo>
                  <a:lnTo>
                    <a:pt x="80" y="184"/>
                  </a:lnTo>
                  <a:lnTo>
                    <a:pt x="80" y="178"/>
                  </a:lnTo>
                  <a:lnTo>
                    <a:pt x="86" y="178"/>
                  </a:lnTo>
                  <a:lnTo>
                    <a:pt x="80" y="178"/>
                  </a:lnTo>
                  <a:lnTo>
                    <a:pt x="80" y="173"/>
                  </a:lnTo>
                  <a:lnTo>
                    <a:pt x="75" y="173"/>
                  </a:lnTo>
                  <a:lnTo>
                    <a:pt x="75" y="178"/>
                  </a:lnTo>
                  <a:lnTo>
                    <a:pt x="69" y="178"/>
                  </a:lnTo>
                  <a:lnTo>
                    <a:pt x="63" y="178"/>
                  </a:lnTo>
                  <a:lnTo>
                    <a:pt x="63" y="173"/>
                  </a:lnTo>
                  <a:lnTo>
                    <a:pt x="63" y="178"/>
                  </a:lnTo>
                  <a:lnTo>
                    <a:pt x="63" y="173"/>
                  </a:lnTo>
                  <a:lnTo>
                    <a:pt x="57" y="173"/>
                  </a:lnTo>
                  <a:lnTo>
                    <a:pt x="57" y="178"/>
                  </a:lnTo>
                  <a:lnTo>
                    <a:pt x="52" y="178"/>
                  </a:lnTo>
                  <a:lnTo>
                    <a:pt x="46" y="178"/>
                  </a:lnTo>
                  <a:lnTo>
                    <a:pt x="46" y="173"/>
                  </a:lnTo>
                  <a:lnTo>
                    <a:pt x="46" y="167"/>
                  </a:lnTo>
                  <a:lnTo>
                    <a:pt x="40" y="167"/>
                  </a:lnTo>
                  <a:lnTo>
                    <a:pt x="40" y="161"/>
                  </a:lnTo>
                  <a:lnTo>
                    <a:pt x="34" y="161"/>
                  </a:lnTo>
                  <a:lnTo>
                    <a:pt x="34" y="167"/>
                  </a:lnTo>
                  <a:lnTo>
                    <a:pt x="29" y="167"/>
                  </a:lnTo>
                  <a:lnTo>
                    <a:pt x="29" y="173"/>
                  </a:lnTo>
                  <a:lnTo>
                    <a:pt x="23" y="167"/>
                  </a:lnTo>
                  <a:lnTo>
                    <a:pt x="23" y="173"/>
                  </a:lnTo>
                  <a:lnTo>
                    <a:pt x="17" y="167"/>
                  </a:lnTo>
                  <a:lnTo>
                    <a:pt x="11" y="167"/>
                  </a:lnTo>
                  <a:lnTo>
                    <a:pt x="11" y="161"/>
                  </a:lnTo>
                  <a:lnTo>
                    <a:pt x="11" y="155"/>
                  </a:lnTo>
                  <a:lnTo>
                    <a:pt x="11" y="150"/>
                  </a:lnTo>
                  <a:lnTo>
                    <a:pt x="11" y="144"/>
                  </a:lnTo>
                  <a:lnTo>
                    <a:pt x="11" y="138"/>
                  </a:lnTo>
                  <a:lnTo>
                    <a:pt x="17" y="138"/>
                  </a:lnTo>
                  <a:lnTo>
                    <a:pt x="17" y="132"/>
                  </a:lnTo>
                  <a:lnTo>
                    <a:pt x="17" y="127"/>
                  </a:lnTo>
                  <a:lnTo>
                    <a:pt x="17" y="121"/>
                  </a:lnTo>
                  <a:lnTo>
                    <a:pt x="17" y="115"/>
                  </a:lnTo>
                  <a:lnTo>
                    <a:pt x="11" y="109"/>
                  </a:lnTo>
                  <a:lnTo>
                    <a:pt x="11" y="104"/>
                  </a:lnTo>
                  <a:lnTo>
                    <a:pt x="11" y="98"/>
                  </a:lnTo>
                  <a:lnTo>
                    <a:pt x="6" y="98"/>
                  </a:lnTo>
                  <a:lnTo>
                    <a:pt x="6" y="92"/>
                  </a:lnTo>
                  <a:lnTo>
                    <a:pt x="6" y="86"/>
                  </a:lnTo>
                  <a:lnTo>
                    <a:pt x="11" y="86"/>
                  </a:lnTo>
                  <a:lnTo>
                    <a:pt x="11" y="81"/>
                  </a:lnTo>
                  <a:lnTo>
                    <a:pt x="6" y="81"/>
                  </a:lnTo>
                  <a:lnTo>
                    <a:pt x="11" y="81"/>
                  </a:lnTo>
                  <a:lnTo>
                    <a:pt x="6" y="81"/>
                  </a:lnTo>
                  <a:lnTo>
                    <a:pt x="6" y="75"/>
                  </a:lnTo>
                  <a:lnTo>
                    <a:pt x="0" y="75"/>
                  </a:lnTo>
                  <a:lnTo>
                    <a:pt x="0" y="69"/>
                  </a:lnTo>
                  <a:lnTo>
                    <a:pt x="6" y="69"/>
                  </a:lnTo>
                  <a:lnTo>
                    <a:pt x="11" y="69"/>
                  </a:lnTo>
                  <a:lnTo>
                    <a:pt x="17" y="69"/>
                  </a:lnTo>
                  <a:lnTo>
                    <a:pt x="23" y="69"/>
                  </a:lnTo>
                  <a:lnTo>
                    <a:pt x="29" y="69"/>
                  </a:lnTo>
                  <a:lnTo>
                    <a:pt x="29" y="75"/>
                  </a:lnTo>
                  <a:lnTo>
                    <a:pt x="34" y="75"/>
                  </a:lnTo>
                  <a:lnTo>
                    <a:pt x="34" y="69"/>
                  </a:lnTo>
                  <a:close/>
                  <a:moveTo>
                    <a:pt x="103" y="46"/>
                  </a:moveTo>
                  <a:lnTo>
                    <a:pt x="103" y="40"/>
                  </a:lnTo>
                  <a:lnTo>
                    <a:pt x="103" y="46"/>
                  </a:lnTo>
                  <a:close/>
                  <a:moveTo>
                    <a:pt x="52" y="0"/>
                  </a:moveTo>
                  <a:lnTo>
                    <a:pt x="57" y="0"/>
                  </a:lnTo>
                  <a:lnTo>
                    <a:pt x="52" y="6"/>
                  </a:lnTo>
                  <a:lnTo>
                    <a:pt x="52" y="0"/>
                  </a:lnTo>
                  <a:close/>
                  <a:moveTo>
                    <a:pt x="103" y="40"/>
                  </a:moveTo>
                  <a:lnTo>
                    <a:pt x="103" y="35"/>
                  </a:lnTo>
                  <a:lnTo>
                    <a:pt x="103" y="40"/>
                  </a:lnTo>
                  <a:close/>
                  <a:moveTo>
                    <a:pt x="109" y="40"/>
                  </a:moveTo>
                  <a:lnTo>
                    <a:pt x="109" y="35"/>
                  </a:lnTo>
                  <a:lnTo>
                    <a:pt x="103" y="40"/>
                  </a:lnTo>
                  <a:lnTo>
                    <a:pt x="109" y="35"/>
                  </a:lnTo>
                  <a:lnTo>
                    <a:pt x="109" y="29"/>
                  </a:lnTo>
                  <a:lnTo>
                    <a:pt x="109" y="35"/>
                  </a:lnTo>
                  <a:lnTo>
                    <a:pt x="109" y="40"/>
                  </a:lnTo>
                  <a:close/>
                  <a:moveTo>
                    <a:pt x="109" y="86"/>
                  </a:moveTo>
                  <a:lnTo>
                    <a:pt x="109" y="92"/>
                  </a:lnTo>
                  <a:lnTo>
                    <a:pt x="109" y="98"/>
                  </a:lnTo>
                  <a:lnTo>
                    <a:pt x="109" y="92"/>
                  </a:lnTo>
                  <a:lnTo>
                    <a:pt x="109" y="98"/>
                  </a:lnTo>
                  <a:lnTo>
                    <a:pt x="109" y="92"/>
                  </a:lnTo>
                  <a:lnTo>
                    <a:pt x="109" y="86"/>
                  </a:lnTo>
                  <a:close/>
                  <a:moveTo>
                    <a:pt x="115" y="40"/>
                  </a:moveTo>
                  <a:lnTo>
                    <a:pt x="115" y="35"/>
                  </a:lnTo>
                  <a:lnTo>
                    <a:pt x="115" y="40"/>
                  </a:lnTo>
                  <a:close/>
                  <a:moveTo>
                    <a:pt x="69" y="29"/>
                  </a:moveTo>
                  <a:lnTo>
                    <a:pt x="69" y="35"/>
                  </a:lnTo>
                  <a:lnTo>
                    <a:pt x="69" y="29"/>
                  </a:lnTo>
                  <a:close/>
                  <a:moveTo>
                    <a:pt x="178" y="81"/>
                  </a:moveTo>
                  <a:lnTo>
                    <a:pt x="184" y="81"/>
                  </a:lnTo>
                  <a:lnTo>
                    <a:pt x="178" y="81"/>
                  </a:lnTo>
                  <a:close/>
                  <a:moveTo>
                    <a:pt x="80" y="46"/>
                  </a:moveTo>
                  <a:lnTo>
                    <a:pt x="80" y="52"/>
                  </a:lnTo>
                  <a:lnTo>
                    <a:pt x="80" y="46"/>
                  </a:lnTo>
                  <a:close/>
                  <a:moveTo>
                    <a:pt x="121" y="29"/>
                  </a:moveTo>
                  <a:lnTo>
                    <a:pt x="121" y="23"/>
                  </a:lnTo>
                  <a:lnTo>
                    <a:pt x="126" y="29"/>
                  </a:lnTo>
                  <a:lnTo>
                    <a:pt x="121" y="29"/>
                  </a:lnTo>
                  <a:close/>
                  <a:moveTo>
                    <a:pt x="98" y="12"/>
                  </a:moveTo>
                  <a:lnTo>
                    <a:pt x="103" y="12"/>
                  </a:lnTo>
                  <a:lnTo>
                    <a:pt x="98" y="12"/>
                  </a:lnTo>
                  <a:close/>
                  <a:moveTo>
                    <a:pt x="115" y="35"/>
                  </a:moveTo>
                  <a:lnTo>
                    <a:pt x="121" y="35"/>
                  </a:lnTo>
                  <a:lnTo>
                    <a:pt x="115" y="35"/>
                  </a:lnTo>
                  <a:close/>
                  <a:moveTo>
                    <a:pt x="75" y="35"/>
                  </a:moveTo>
                  <a:lnTo>
                    <a:pt x="75" y="40"/>
                  </a:lnTo>
                  <a:lnTo>
                    <a:pt x="75" y="35"/>
                  </a:lnTo>
                  <a:close/>
                  <a:moveTo>
                    <a:pt x="121" y="29"/>
                  </a:moveTo>
                  <a:lnTo>
                    <a:pt x="121" y="23"/>
                  </a:lnTo>
                  <a:lnTo>
                    <a:pt x="121" y="29"/>
                  </a:lnTo>
                  <a:close/>
                  <a:moveTo>
                    <a:pt x="115" y="109"/>
                  </a:moveTo>
                  <a:lnTo>
                    <a:pt x="121" y="109"/>
                  </a:lnTo>
                  <a:lnTo>
                    <a:pt x="115" y="109"/>
                  </a:lnTo>
                  <a:close/>
                  <a:moveTo>
                    <a:pt x="126" y="23"/>
                  </a:moveTo>
                  <a:lnTo>
                    <a:pt x="126" y="29"/>
                  </a:lnTo>
                  <a:lnTo>
                    <a:pt x="126" y="23"/>
                  </a:lnTo>
                  <a:close/>
                  <a:moveTo>
                    <a:pt x="126" y="29"/>
                  </a:moveTo>
                  <a:lnTo>
                    <a:pt x="126" y="35"/>
                  </a:lnTo>
                  <a:lnTo>
                    <a:pt x="126" y="29"/>
                  </a:lnTo>
                  <a:close/>
                </a:path>
              </a:pathLst>
            </a:custGeom>
            <a:gradFill rotWithShape="0">
              <a:gsLst>
                <a:gs pos="0">
                  <a:srgbClr val="D4FAD2"/>
                </a:gs>
                <a:gs pos="56000">
                  <a:srgbClr val="D4FAD2"/>
                </a:gs>
                <a:gs pos="75000">
                  <a:srgbClr val="FFFF00"/>
                </a:gs>
                <a:gs pos="100000">
                  <a:srgbClr val="FFFF00"/>
                </a:gs>
              </a:gsLst>
              <a:lin ang="15000000"/>
            </a:gradFill>
            <a:ln w="6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234" name="Freeform 872"/>
            <p:cNvSpPr>
              <a:spLocks noEditPoints="1"/>
            </p:cNvSpPr>
            <p:nvPr/>
          </p:nvSpPr>
          <p:spPr bwMode="auto">
            <a:xfrm>
              <a:off x="3169754" y="2277604"/>
              <a:ext cx="1100083" cy="1518872"/>
            </a:xfrm>
            <a:custGeom>
              <a:avLst/>
              <a:gdLst>
                <a:gd name="T0" fmla="*/ 2147483646 w 725"/>
                <a:gd name="T1" fmla="*/ 2147483646 h 1001"/>
                <a:gd name="T2" fmla="*/ 2147483646 w 725"/>
                <a:gd name="T3" fmla="*/ 2147483646 h 1001"/>
                <a:gd name="T4" fmla="*/ 2147483646 w 725"/>
                <a:gd name="T5" fmla="*/ 2147483646 h 1001"/>
                <a:gd name="T6" fmla="*/ 2147483646 w 725"/>
                <a:gd name="T7" fmla="*/ 2147483646 h 1001"/>
                <a:gd name="T8" fmla="*/ 2147483646 w 725"/>
                <a:gd name="T9" fmla="*/ 2147483646 h 1001"/>
                <a:gd name="T10" fmla="*/ 2147483646 w 725"/>
                <a:gd name="T11" fmla="*/ 2147483646 h 1001"/>
                <a:gd name="T12" fmla="*/ 2147483646 w 725"/>
                <a:gd name="T13" fmla="*/ 2147483646 h 1001"/>
                <a:gd name="T14" fmla="*/ 2147483646 w 725"/>
                <a:gd name="T15" fmla="*/ 2147483646 h 1001"/>
                <a:gd name="T16" fmla="*/ 2147483646 w 725"/>
                <a:gd name="T17" fmla="*/ 2147483646 h 1001"/>
                <a:gd name="T18" fmla="*/ 2147483646 w 725"/>
                <a:gd name="T19" fmla="*/ 2147483646 h 1001"/>
                <a:gd name="T20" fmla="*/ 2147483646 w 725"/>
                <a:gd name="T21" fmla="*/ 2147483646 h 1001"/>
                <a:gd name="T22" fmla="*/ 2147483646 w 725"/>
                <a:gd name="T23" fmla="*/ 2147483646 h 1001"/>
                <a:gd name="T24" fmla="*/ 2147483646 w 725"/>
                <a:gd name="T25" fmla="*/ 2147483646 h 1001"/>
                <a:gd name="T26" fmla="*/ 2147483646 w 725"/>
                <a:gd name="T27" fmla="*/ 2147483646 h 1001"/>
                <a:gd name="T28" fmla="*/ 2147483646 w 725"/>
                <a:gd name="T29" fmla="*/ 2147483646 h 1001"/>
                <a:gd name="T30" fmla="*/ 2147483646 w 725"/>
                <a:gd name="T31" fmla="*/ 2147483646 h 1001"/>
                <a:gd name="T32" fmla="*/ 2147483646 w 725"/>
                <a:gd name="T33" fmla="*/ 2147483646 h 1001"/>
                <a:gd name="T34" fmla="*/ 2147483646 w 725"/>
                <a:gd name="T35" fmla="*/ 2147483646 h 1001"/>
                <a:gd name="T36" fmla="*/ 2147483646 w 725"/>
                <a:gd name="T37" fmla="*/ 2147483646 h 1001"/>
                <a:gd name="T38" fmla="*/ 2147483646 w 725"/>
                <a:gd name="T39" fmla="*/ 2147483646 h 1001"/>
                <a:gd name="T40" fmla="*/ 2147483646 w 725"/>
                <a:gd name="T41" fmla="*/ 2147483646 h 1001"/>
                <a:gd name="T42" fmla="*/ 2147483646 w 725"/>
                <a:gd name="T43" fmla="*/ 2147483646 h 1001"/>
                <a:gd name="T44" fmla="*/ 2147483646 w 725"/>
                <a:gd name="T45" fmla="*/ 2147483646 h 1001"/>
                <a:gd name="T46" fmla="*/ 2147483646 w 725"/>
                <a:gd name="T47" fmla="*/ 2147483646 h 1001"/>
                <a:gd name="T48" fmla="*/ 2147483646 w 725"/>
                <a:gd name="T49" fmla="*/ 2147483646 h 1001"/>
                <a:gd name="T50" fmla="*/ 2147483646 w 725"/>
                <a:gd name="T51" fmla="*/ 2147483646 h 1001"/>
                <a:gd name="T52" fmla="*/ 2147483646 w 725"/>
                <a:gd name="T53" fmla="*/ 2147483646 h 1001"/>
                <a:gd name="T54" fmla="*/ 2147483646 w 725"/>
                <a:gd name="T55" fmla="*/ 2147483646 h 1001"/>
                <a:gd name="T56" fmla="*/ 2147483646 w 725"/>
                <a:gd name="T57" fmla="*/ 2147483646 h 1001"/>
                <a:gd name="T58" fmla="*/ 2147483646 w 725"/>
                <a:gd name="T59" fmla="*/ 2147483646 h 1001"/>
                <a:gd name="T60" fmla="*/ 2147483646 w 725"/>
                <a:gd name="T61" fmla="*/ 2147483646 h 1001"/>
                <a:gd name="T62" fmla="*/ 2147483646 w 725"/>
                <a:gd name="T63" fmla="*/ 2147483646 h 1001"/>
                <a:gd name="T64" fmla="*/ 2147483646 w 725"/>
                <a:gd name="T65" fmla="*/ 2147483646 h 1001"/>
                <a:gd name="T66" fmla="*/ 2147483646 w 725"/>
                <a:gd name="T67" fmla="*/ 2147483646 h 1001"/>
                <a:gd name="T68" fmla="*/ 2147483646 w 725"/>
                <a:gd name="T69" fmla="*/ 2147483646 h 1001"/>
                <a:gd name="T70" fmla="*/ 2147483646 w 725"/>
                <a:gd name="T71" fmla="*/ 2147483646 h 1001"/>
                <a:gd name="T72" fmla="*/ 2147483646 w 725"/>
                <a:gd name="T73" fmla="*/ 2147483646 h 1001"/>
                <a:gd name="T74" fmla="*/ 2147483646 w 725"/>
                <a:gd name="T75" fmla="*/ 2147483646 h 1001"/>
                <a:gd name="T76" fmla="*/ 2147483646 w 725"/>
                <a:gd name="T77" fmla="*/ 2147483646 h 1001"/>
                <a:gd name="T78" fmla="*/ 2147483646 w 725"/>
                <a:gd name="T79" fmla="*/ 2147483646 h 1001"/>
                <a:gd name="T80" fmla="*/ 2147483646 w 725"/>
                <a:gd name="T81" fmla="*/ 2147483646 h 1001"/>
                <a:gd name="T82" fmla="*/ 2147483646 w 725"/>
                <a:gd name="T83" fmla="*/ 2147483646 h 1001"/>
                <a:gd name="T84" fmla="*/ 2147483646 w 725"/>
                <a:gd name="T85" fmla="*/ 2147483646 h 1001"/>
                <a:gd name="T86" fmla="*/ 2147483646 w 725"/>
                <a:gd name="T87" fmla="*/ 2147483646 h 1001"/>
                <a:gd name="T88" fmla="*/ 2147483646 w 725"/>
                <a:gd name="T89" fmla="*/ 2147483646 h 1001"/>
                <a:gd name="T90" fmla="*/ 2147483646 w 725"/>
                <a:gd name="T91" fmla="*/ 2147483646 h 1001"/>
                <a:gd name="T92" fmla="*/ 2147483646 w 725"/>
                <a:gd name="T93" fmla="*/ 2147483646 h 1001"/>
                <a:gd name="T94" fmla="*/ 2147483646 w 725"/>
                <a:gd name="T95" fmla="*/ 2147483646 h 1001"/>
                <a:gd name="T96" fmla="*/ 2147483646 w 725"/>
                <a:gd name="T97" fmla="*/ 2147483646 h 1001"/>
                <a:gd name="T98" fmla="*/ 2147483646 w 725"/>
                <a:gd name="T99" fmla="*/ 2147483646 h 1001"/>
                <a:gd name="T100" fmla="*/ 2147483646 w 725"/>
                <a:gd name="T101" fmla="*/ 2147483646 h 1001"/>
                <a:gd name="T102" fmla="*/ 2147483646 w 725"/>
                <a:gd name="T103" fmla="*/ 2147483646 h 1001"/>
                <a:gd name="T104" fmla="*/ 2147483646 w 725"/>
                <a:gd name="T105" fmla="*/ 2147483646 h 1001"/>
                <a:gd name="T106" fmla="*/ 2147483646 w 725"/>
                <a:gd name="T107" fmla="*/ 2147483646 h 1001"/>
                <a:gd name="T108" fmla="*/ 2147483646 w 725"/>
                <a:gd name="T109" fmla="*/ 2147483646 h 1001"/>
                <a:gd name="T110" fmla="*/ 2147483646 w 725"/>
                <a:gd name="T111" fmla="*/ 2147483646 h 1001"/>
                <a:gd name="T112" fmla="*/ 2147483646 w 725"/>
                <a:gd name="T113" fmla="*/ 2147483646 h 1001"/>
                <a:gd name="T114" fmla="*/ 2147483646 w 725"/>
                <a:gd name="T115" fmla="*/ 2147483646 h 1001"/>
                <a:gd name="T116" fmla="*/ 2147483646 w 725"/>
                <a:gd name="T117" fmla="*/ 2147483646 h 1001"/>
                <a:gd name="T118" fmla="*/ 2147483646 w 725"/>
                <a:gd name="T119" fmla="*/ 2147483646 h 1001"/>
                <a:gd name="T120" fmla="*/ 2147483646 w 725"/>
                <a:gd name="T121" fmla="*/ 2147483646 h 1001"/>
                <a:gd name="T122" fmla="*/ 2147483646 w 725"/>
                <a:gd name="T123" fmla="*/ 2147483646 h 10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25" h="1001">
                  <a:moveTo>
                    <a:pt x="156" y="420"/>
                  </a:moveTo>
                  <a:lnTo>
                    <a:pt x="161" y="420"/>
                  </a:lnTo>
                  <a:lnTo>
                    <a:pt x="161" y="414"/>
                  </a:lnTo>
                  <a:lnTo>
                    <a:pt x="167" y="414"/>
                  </a:lnTo>
                  <a:lnTo>
                    <a:pt x="167" y="408"/>
                  </a:lnTo>
                  <a:lnTo>
                    <a:pt x="173" y="408"/>
                  </a:lnTo>
                  <a:lnTo>
                    <a:pt x="173" y="402"/>
                  </a:lnTo>
                  <a:lnTo>
                    <a:pt x="179" y="402"/>
                  </a:lnTo>
                  <a:lnTo>
                    <a:pt x="179" y="397"/>
                  </a:lnTo>
                  <a:lnTo>
                    <a:pt x="184" y="397"/>
                  </a:lnTo>
                  <a:lnTo>
                    <a:pt x="190" y="397"/>
                  </a:lnTo>
                  <a:lnTo>
                    <a:pt x="196" y="397"/>
                  </a:lnTo>
                  <a:lnTo>
                    <a:pt x="196" y="391"/>
                  </a:lnTo>
                  <a:lnTo>
                    <a:pt x="202" y="391"/>
                  </a:lnTo>
                  <a:lnTo>
                    <a:pt x="207" y="397"/>
                  </a:lnTo>
                  <a:lnTo>
                    <a:pt x="207" y="391"/>
                  </a:lnTo>
                  <a:lnTo>
                    <a:pt x="213" y="391"/>
                  </a:lnTo>
                  <a:lnTo>
                    <a:pt x="213" y="385"/>
                  </a:lnTo>
                  <a:lnTo>
                    <a:pt x="207" y="385"/>
                  </a:lnTo>
                  <a:lnTo>
                    <a:pt x="207" y="379"/>
                  </a:lnTo>
                  <a:lnTo>
                    <a:pt x="207" y="374"/>
                  </a:lnTo>
                  <a:lnTo>
                    <a:pt x="213" y="374"/>
                  </a:lnTo>
                  <a:lnTo>
                    <a:pt x="219" y="374"/>
                  </a:lnTo>
                  <a:lnTo>
                    <a:pt x="219" y="379"/>
                  </a:lnTo>
                  <a:lnTo>
                    <a:pt x="225" y="379"/>
                  </a:lnTo>
                  <a:lnTo>
                    <a:pt x="225" y="374"/>
                  </a:lnTo>
                  <a:lnTo>
                    <a:pt x="225" y="368"/>
                  </a:lnTo>
                  <a:lnTo>
                    <a:pt x="225" y="362"/>
                  </a:lnTo>
                  <a:lnTo>
                    <a:pt x="230" y="362"/>
                  </a:lnTo>
                  <a:lnTo>
                    <a:pt x="230" y="356"/>
                  </a:lnTo>
                  <a:lnTo>
                    <a:pt x="225" y="356"/>
                  </a:lnTo>
                  <a:lnTo>
                    <a:pt x="219" y="356"/>
                  </a:lnTo>
                  <a:lnTo>
                    <a:pt x="219" y="351"/>
                  </a:lnTo>
                  <a:lnTo>
                    <a:pt x="213" y="351"/>
                  </a:lnTo>
                  <a:lnTo>
                    <a:pt x="213" y="345"/>
                  </a:lnTo>
                  <a:lnTo>
                    <a:pt x="213" y="339"/>
                  </a:lnTo>
                  <a:lnTo>
                    <a:pt x="213" y="333"/>
                  </a:lnTo>
                  <a:lnTo>
                    <a:pt x="219" y="333"/>
                  </a:lnTo>
                  <a:lnTo>
                    <a:pt x="213" y="333"/>
                  </a:lnTo>
                  <a:lnTo>
                    <a:pt x="219" y="333"/>
                  </a:lnTo>
                  <a:lnTo>
                    <a:pt x="219" y="328"/>
                  </a:lnTo>
                  <a:lnTo>
                    <a:pt x="219" y="322"/>
                  </a:lnTo>
                  <a:lnTo>
                    <a:pt x="225" y="322"/>
                  </a:lnTo>
                  <a:lnTo>
                    <a:pt x="230" y="316"/>
                  </a:lnTo>
                  <a:lnTo>
                    <a:pt x="236" y="316"/>
                  </a:lnTo>
                  <a:lnTo>
                    <a:pt x="236" y="310"/>
                  </a:lnTo>
                  <a:lnTo>
                    <a:pt x="242" y="310"/>
                  </a:lnTo>
                  <a:lnTo>
                    <a:pt x="242" y="305"/>
                  </a:lnTo>
                  <a:lnTo>
                    <a:pt x="242" y="299"/>
                  </a:lnTo>
                  <a:lnTo>
                    <a:pt x="242" y="293"/>
                  </a:lnTo>
                  <a:lnTo>
                    <a:pt x="242" y="287"/>
                  </a:lnTo>
                  <a:lnTo>
                    <a:pt x="242" y="282"/>
                  </a:lnTo>
                  <a:lnTo>
                    <a:pt x="236" y="282"/>
                  </a:lnTo>
                  <a:lnTo>
                    <a:pt x="236" y="276"/>
                  </a:lnTo>
                  <a:lnTo>
                    <a:pt x="230" y="276"/>
                  </a:lnTo>
                  <a:lnTo>
                    <a:pt x="236" y="276"/>
                  </a:lnTo>
                  <a:lnTo>
                    <a:pt x="230" y="276"/>
                  </a:lnTo>
                  <a:lnTo>
                    <a:pt x="230" y="270"/>
                  </a:lnTo>
                  <a:lnTo>
                    <a:pt x="230" y="276"/>
                  </a:lnTo>
                  <a:lnTo>
                    <a:pt x="230" y="270"/>
                  </a:lnTo>
                  <a:lnTo>
                    <a:pt x="225" y="270"/>
                  </a:lnTo>
                  <a:lnTo>
                    <a:pt x="225" y="264"/>
                  </a:lnTo>
                  <a:lnTo>
                    <a:pt x="230" y="264"/>
                  </a:lnTo>
                  <a:lnTo>
                    <a:pt x="230" y="259"/>
                  </a:lnTo>
                  <a:lnTo>
                    <a:pt x="236" y="259"/>
                  </a:lnTo>
                  <a:lnTo>
                    <a:pt x="242" y="253"/>
                  </a:lnTo>
                  <a:lnTo>
                    <a:pt x="248" y="253"/>
                  </a:lnTo>
                  <a:lnTo>
                    <a:pt x="253" y="253"/>
                  </a:lnTo>
                  <a:lnTo>
                    <a:pt x="253" y="247"/>
                  </a:lnTo>
                  <a:lnTo>
                    <a:pt x="253" y="253"/>
                  </a:lnTo>
                  <a:lnTo>
                    <a:pt x="259" y="259"/>
                  </a:lnTo>
                  <a:lnTo>
                    <a:pt x="259" y="264"/>
                  </a:lnTo>
                  <a:lnTo>
                    <a:pt x="265" y="264"/>
                  </a:lnTo>
                  <a:lnTo>
                    <a:pt x="265" y="270"/>
                  </a:lnTo>
                  <a:lnTo>
                    <a:pt x="271" y="270"/>
                  </a:lnTo>
                  <a:lnTo>
                    <a:pt x="271" y="276"/>
                  </a:lnTo>
                  <a:lnTo>
                    <a:pt x="276" y="276"/>
                  </a:lnTo>
                  <a:lnTo>
                    <a:pt x="276" y="282"/>
                  </a:lnTo>
                  <a:lnTo>
                    <a:pt x="276" y="287"/>
                  </a:lnTo>
                  <a:lnTo>
                    <a:pt x="276" y="293"/>
                  </a:lnTo>
                  <a:lnTo>
                    <a:pt x="282" y="293"/>
                  </a:lnTo>
                  <a:lnTo>
                    <a:pt x="276" y="293"/>
                  </a:lnTo>
                  <a:lnTo>
                    <a:pt x="276" y="287"/>
                  </a:lnTo>
                  <a:lnTo>
                    <a:pt x="276" y="282"/>
                  </a:lnTo>
                  <a:lnTo>
                    <a:pt x="276" y="276"/>
                  </a:lnTo>
                  <a:lnTo>
                    <a:pt x="271" y="276"/>
                  </a:lnTo>
                  <a:lnTo>
                    <a:pt x="271" y="270"/>
                  </a:lnTo>
                  <a:lnTo>
                    <a:pt x="271" y="276"/>
                  </a:lnTo>
                  <a:lnTo>
                    <a:pt x="271" y="270"/>
                  </a:lnTo>
                  <a:lnTo>
                    <a:pt x="265" y="276"/>
                  </a:lnTo>
                  <a:lnTo>
                    <a:pt x="265" y="270"/>
                  </a:lnTo>
                  <a:lnTo>
                    <a:pt x="265" y="264"/>
                  </a:lnTo>
                  <a:lnTo>
                    <a:pt x="265" y="270"/>
                  </a:lnTo>
                  <a:lnTo>
                    <a:pt x="265" y="276"/>
                  </a:lnTo>
                  <a:lnTo>
                    <a:pt x="271" y="276"/>
                  </a:lnTo>
                  <a:lnTo>
                    <a:pt x="271" y="282"/>
                  </a:lnTo>
                  <a:lnTo>
                    <a:pt x="271" y="287"/>
                  </a:lnTo>
                  <a:lnTo>
                    <a:pt x="276" y="287"/>
                  </a:lnTo>
                  <a:lnTo>
                    <a:pt x="276" y="293"/>
                  </a:lnTo>
                  <a:lnTo>
                    <a:pt x="282" y="299"/>
                  </a:lnTo>
                  <a:lnTo>
                    <a:pt x="282" y="305"/>
                  </a:lnTo>
                  <a:lnTo>
                    <a:pt x="288" y="305"/>
                  </a:lnTo>
                  <a:lnTo>
                    <a:pt x="288" y="310"/>
                  </a:lnTo>
                  <a:lnTo>
                    <a:pt x="294" y="310"/>
                  </a:lnTo>
                  <a:lnTo>
                    <a:pt x="288" y="310"/>
                  </a:lnTo>
                  <a:lnTo>
                    <a:pt x="288" y="316"/>
                  </a:lnTo>
                  <a:lnTo>
                    <a:pt x="288" y="322"/>
                  </a:lnTo>
                  <a:lnTo>
                    <a:pt x="294" y="322"/>
                  </a:lnTo>
                  <a:lnTo>
                    <a:pt x="294" y="328"/>
                  </a:lnTo>
                  <a:lnTo>
                    <a:pt x="288" y="322"/>
                  </a:lnTo>
                  <a:lnTo>
                    <a:pt x="288" y="328"/>
                  </a:lnTo>
                  <a:lnTo>
                    <a:pt x="294" y="328"/>
                  </a:lnTo>
                  <a:lnTo>
                    <a:pt x="294" y="333"/>
                  </a:lnTo>
                  <a:lnTo>
                    <a:pt x="294" y="339"/>
                  </a:lnTo>
                  <a:lnTo>
                    <a:pt x="294" y="345"/>
                  </a:lnTo>
                  <a:lnTo>
                    <a:pt x="294" y="339"/>
                  </a:lnTo>
                  <a:lnTo>
                    <a:pt x="294" y="345"/>
                  </a:lnTo>
                  <a:lnTo>
                    <a:pt x="300" y="345"/>
                  </a:lnTo>
                  <a:lnTo>
                    <a:pt x="300" y="351"/>
                  </a:lnTo>
                  <a:lnTo>
                    <a:pt x="300" y="356"/>
                  </a:lnTo>
                  <a:lnTo>
                    <a:pt x="305" y="356"/>
                  </a:lnTo>
                  <a:lnTo>
                    <a:pt x="300" y="356"/>
                  </a:lnTo>
                  <a:lnTo>
                    <a:pt x="300" y="362"/>
                  </a:lnTo>
                  <a:lnTo>
                    <a:pt x="300" y="368"/>
                  </a:lnTo>
                  <a:lnTo>
                    <a:pt x="294" y="368"/>
                  </a:lnTo>
                  <a:lnTo>
                    <a:pt x="300" y="368"/>
                  </a:lnTo>
                  <a:lnTo>
                    <a:pt x="300" y="374"/>
                  </a:lnTo>
                  <a:lnTo>
                    <a:pt x="294" y="374"/>
                  </a:lnTo>
                  <a:lnTo>
                    <a:pt x="300" y="374"/>
                  </a:lnTo>
                  <a:lnTo>
                    <a:pt x="305" y="374"/>
                  </a:lnTo>
                  <a:lnTo>
                    <a:pt x="305" y="368"/>
                  </a:lnTo>
                  <a:lnTo>
                    <a:pt x="311" y="368"/>
                  </a:lnTo>
                  <a:lnTo>
                    <a:pt x="305" y="368"/>
                  </a:lnTo>
                  <a:lnTo>
                    <a:pt x="311" y="368"/>
                  </a:lnTo>
                  <a:lnTo>
                    <a:pt x="311" y="362"/>
                  </a:lnTo>
                  <a:lnTo>
                    <a:pt x="317" y="362"/>
                  </a:lnTo>
                  <a:lnTo>
                    <a:pt x="317" y="356"/>
                  </a:lnTo>
                  <a:lnTo>
                    <a:pt x="323" y="356"/>
                  </a:lnTo>
                  <a:lnTo>
                    <a:pt x="323" y="351"/>
                  </a:lnTo>
                  <a:lnTo>
                    <a:pt x="328" y="351"/>
                  </a:lnTo>
                  <a:lnTo>
                    <a:pt x="334" y="345"/>
                  </a:lnTo>
                  <a:lnTo>
                    <a:pt x="334" y="339"/>
                  </a:lnTo>
                  <a:lnTo>
                    <a:pt x="340" y="339"/>
                  </a:lnTo>
                  <a:lnTo>
                    <a:pt x="346" y="339"/>
                  </a:lnTo>
                  <a:lnTo>
                    <a:pt x="340" y="339"/>
                  </a:lnTo>
                  <a:lnTo>
                    <a:pt x="346" y="333"/>
                  </a:lnTo>
                  <a:lnTo>
                    <a:pt x="340" y="333"/>
                  </a:lnTo>
                  <a:lnTo>
                    <a:pt x="340" y="328"/>
                  </a:lnTo>
                  <a:lnTo>
                    <a:pt x="346" y="328"/>
                  </a:lnTo>
                  <a:lnTo>
                    <a:pt x="340" y="328"/>
                  </a:lnTo>
                  <a:lnTo>
                    <a:pt x="334" y="328"/>
                  </a:lnTo>
                  <a:lnTo>
                    <a:pt x="334" y="322"/>
                  </a:lnTo>
                  <a:lnTo>
                    <a:pt x="334" y="316"/>
                  </a:lnTo>
                  <a:lnTo>
                    <a:pt x="334" y="310"/>
                  </a:lnTo>
                  <a:lnTo>
                    <a:pt x="334" y="305"/>
                  </a:lnTo>
                  <a:lnTo>
                    <a:pt x="334" y="299"/>
                  </a:lnTo>
                  <a:lnTo>
                    <a:pt x="334" y="293"/>
                  </a:lnTo>
                  <a:lnTo>
                    <a:pt x="334" y="287"/>
                  </a:lnTo>
                  <a:lnTo>
                    <a:pt x="334" y="282"/>
                  </a:lnTo>
                  <a:lnTo>
                    <a:pt x="340" y="282"/>
                  </a:lnTo>
                  <a:lnTo>
                    <a:pt x="340" y="276"/>
                  </a:lnTo>
                  <a:lnTo>
                    <a:pt x="346" y="270"/>
                  </a:lnTo>
                  <a:lnTo>
                    <a:pt x="340" y="270"/>
                  </a:lnTo>
                  <a:lnTo>
                    <a:pt x="340" y="276"/>
                  </a:lnTo>
                  <a:lnTo>
                    <a:pt x="334" y="270"/>
                  </a:lnTo>
                  <a:lnTo>
                    <a:pt x="334" y="264"/>
                  </a:lnTo>
                  <a:lnTo>
                    <a:pt x="334" y="259"/>
                  </a:lnTo>
                  <a:lnTo>
                    <a:pt x="328" y="259"/>
                  </a:lnTo>
                  <a:lnTo>
                    <a:pt x="328" y="253"/>
                  </a:lnTo>
                  <a:lnTo>
                    <a:pt x="323" y="253"/>
                  </a:lnTo>
                  <a:lnTo>
                    <a:pt x="323" y="247"/>
                  </a:lnTo>
                  <a:lnTo>
                    <a:pt x="317" y="247"/>
                  </a:lnTo>
                  <a:lnTo>
                    <a:pt x="311" y="247"/>
                  </a:lnTo>
                  <a:lnTo>
                    <a:pt x="311" y="253"/>
                  </a:lnTo>
                  <a:lnTo>
                    <a:pt x="311" y="259"/>
                  </a:lnTo>
                  <a:lnTo>
                    <a:pt x="317" y="259"/>
                  </a:lnTo>
                  <a:lnTo>
                    <a:pt x="311" y="259"/>
                  </a:lnTo>
                  <a:lnTo>
                    <a:pt x="311" y="253"/>
                  </a:lnTo>
                  <a:lnTo>
                    <a:pt x="311" y="247"/>
                  </a:lnTo>
                  <a:lnTo>
                    <a:pt x="317" y="241"/>
                  </a:lnTo>
                  <a:lnTo>
                    <a:pt x="317" y="236"/>
                  </a:lnTo>
                  <a:lnTo>
                    <a:pt x="323" y="236"/>
                  </a:lnTo>
                  <a:lnTo>
                    <a:pt x="323" y="230"/>
                  </a:lnTo>
                  <a:lnTo>
                    <a:pt x="328" y="224"/>
                  </a:lnTo>
                  <a:lnTo>
                    <a:pt x="328" y="218"/>
                  </a:lnTo>
                  <a:lnTo>
                    <a:pt x="334" y="218"/>
                  </a:lnTo>
                  <a:lnTo>
                    <a:pt x="334" y="224"/>
                  </a:lnTo>
                  <a:lnTo>
                    <a:pt x="328" y="224"/>
                  </a:lnTo>
                  <a:lnTo>
                    <a:pt x="334" y="224"/>
                  </a:lnTo>
                  <a:lnTo>
                    <a:pt x="334" y="230"/>
                  </a:lnTo>
                  <a:lnTo>
                    <a:pt x="340" y="230"/>
                  </a:lnTo>
                  <a:lnTo>
                    <a:pt x="340" y="224"/>
                  </a:lnTo>
                  <a:lnTo>
                    <a:pt x="346" y="224"/>
                  </a:lnTo>
                  <a:lnTo>
                    <a:pt x="346" y="218"/>
                  </a:lnTo>
                  <a:lnTo>
                    <a:pt x="346" y="213"/>
                  </a:lnTo>
                  <a:lnTo>
                    <a:pt x="346" y="207"/>
                  </a:lnTo>
                  <a:lnTo>
                    <a:pt x="346" y="201"/>
                  </a:lnTo>
                  <a:lnTo>
                    <a:pt x="351" y="201"/>
                  </a:lnTo>
                  <a:lnTo>
                    <a:pt x="351" y="195"/>
                  </a:lnTo>
                  <a:lnTo>
                    <a:pt x="357" y="195"/>
                  </a:lnTo>
                  <a:lnTo>
                    <a:pt x="357" y="190"/>
                  </a:lnTo>
                  <a:lnTo>
                    <a:pt x="357" y="184"/>
                  </a:lnTo>
                  <a:lnTo>
                    <a:pt x="363" y="184"/>
                  </a:lnTo>
                  <a:lnTo>
                    <a:pt x="363" y="178"/>
                  </a:lnTo>
                  <a:lnTo>
                    <a:pt x="369" y="178"/>
                  </a:lnTo>
                  <a:lnTo>
                    <a:pt x="369" y="172"/>
                  </a:lnTo>
                  <a:lnTo>
                    <a:pt x="369" y="167"/>
                  </a:lnTo>
                  <a:lnTo>
                    <a:pt x="369" y="161"/>
                  </a:lnTo>
                  <a:lnTo>
                    <a:pt x="363" y="161"/>
                  </a:lnTo>
                  <a:lnTo>
                    <a:pt x="363" y="167"/>
                  </a:lnTo>
                  <a:lnTo>
                    <a:pt x="357" y="161"/>
                  </a:lnTo>
                  <a:lnTo>
                    <a:pt x="351" y="161"/>
                  </a:lnTo>
                  <a:lnTo>
                    <a:pt x="357" y="161"/>
                  </a:lnTo>
                  <a:lnTo>
                    <a:pt x="357" y="155"/>
                  </a:lnTo>
                  <a:lnTo>
                    <a:pt x="363" y="155"/>
                  </a:lnTo>
                  <a:lnTo>
                    <a:pt x="363" y="149"/>
                  </a:lnTo>
                  <a:lnTo>
                    <a:pt x="369" y="149"/>
                  </a:lnTo>
                  <a:lnTo>
                    <a:pt x="369" y="144"/>
                  </a:lnTo>
                  <a:lnTo>
                    <a:pt x="374" y="144"/>
                  </a:lnTo>
                  <a:lnTo>
                    <a:pt x="369" y="144"/>
                  </a:lnTo>
                  <a:lnTo>
                    <a:pt x="369" y="138"/>
                  </a:lnTo>
                  <a:lnTo>
                    <a:pt x="374" y="138"/>
                  </a:lnTo>
                  <a:lnTo>
                    <a:pt x="374" y="132"/>
                  </a:lnTo>
                  <a:lnTo>
                    <a:pt x="380" y="132"/>
                  </a:lnTo>
                  <a:lnTo>
                    <a:pt x="380" y="126"/>
                  </a:lnTo>
                  <a:lnTo>
                    <a:pt x="386" y="126"/>
                  </a:lnTo>
                  <a:lnTo>
                    <a:pt x="392" y="126"/>
                  </a:lnTo>
                  <a:lnTo>
                    <a:pt x="397" y="126"/>
                  </a:lnTo>
                  <a:lnTo>
                    <a:pt x="403" y="126"/>
                  </a:lnTo>
                  <a:lnTo>
                    <a:pt x="409" y="126"/>
                  </a:lnTo>
                  <a:lnTo>
                    <a:pt x="409" y="120"/>
                  </a:lnTo>
                  <a:lnTo>
                    <a:pt x="415" y="120"/>
                  </a:lnTo>
                  <a:lnTo>
                    <a:pt x="420" y="120"/>
                  </a:lnTo>
                  <a:lnTo>
                    <a:pt x="420" y="115"/>
                  </a:lnTo>
                  <a:lnTo>
                    <a:pt x="426" y="115"/>
                  </a:lnTo>
                  <a:lnTo>
                    <a:pt x="432" y="115"/>
                  </a:lnTo>
                  <a:lnTo>
                    <a:pt x="432" y="109"/>
                  </a:lnTo>
                  <a:lnTo>
                    <a:pt x="438" y="109"/>
                  </a:lnTo>
                  <a:lnTo>
                    <a:pt x="438" y="103"/>
                  </a:lnTo>
                  <a:lnTo>
                    <a:pt x="443" y="103"/>
                  </a:lnTo>
                  <a:lnTo>
                    <a:pt x="443" y="97"/>
                  </a:lnTo>
                  <a:lnTo>
                    <a:pt x="449" y="97"/>
                  </a:lnTo>
                  <a:lnTo>
                    <a:pt x="449" y="92"/>
                  </a:lnTo>
                  <a:lnTo>
                    <a:pt x="449" y="86"/>
                  </a:lnTo>
                  <a:lnTo>
                    <a:pt x="455" y="86"/>
                  </a:lnTo>
                  <a:lnTo>
                    <a:pt x="455" y="80"/>
                  </a:lnTo>
                  <a:lnTo>
                    <a:pt x="461" y="80"/>
                  </a:lnTo>
                  <a:lnTo>
                    <a:pt x="461" y="74"/>
                  </a:lnTo>
                  <a:lnTo>
                    <a:pt x="466" y="69"/>
                  </a:lnTo>
                  <a:lnTo>
                    <a:pt x="466" y="63"/>
                  </a:lnTo>
                  <a:lnTo>
                    <a:pt x="472" y="63"/>
                  </a:lnTo>
                  <a:lnTo>
                    <a:pt x="472" y="57"/>
                  </a:lnTo>
                  <a:lnTo>
                    <a:pt x="478" y="51"/>
                  </a:lnTo>
                  <a:lnTo>
                    <a:pt x="478" y="46"/>
                  </a:lnTo>
                  <a:lnTo>
                    <a:pt x="484" y="46"/>
                  </a:lnTo>
                  <a:lnTo>
                    <a:pt x="489" y="40"/>
                  </a:lnTo>
                  <a:lnTo>
                    <a:pt x="495" y="34"/>
                  </a:lnTo>
                  <a:lnTo>
                    <a:pt x="501" y="28"/>
                  </a:lnTo>
                  <a:lnTo>
                    <a:pt x="507" y="28"/>
                  </a:lnTo>
                  <a:lnTo>
                    <a:pt x="507" y="34"/>
                  </a:lnTo>
                  <a:lnTo>
                    <a:pt x="501" y="34"/>
                  </a:lnTo>
                  <a:lnTo>
                    <a:pt x="501" y="40"/>
                  </a:lnTo>
                  <a:lnTo>
                    <a:pt x="507" y="40"/>
                  </a:lnTo>
                  <a:lnTo>
                    <a:pt x="512" y="40"/>
                  </a:lnTo>
                  <a:lnTo>
                    <a:pt x="512" y="46"/>
                  </a:lnTo>
                  <a:lnTo>
                    <a:pt x="518" y="46"/>
                  </a:lnTo>
                  <a:lnTo>
                    <a:pt x="524" y="46"/>
                  </a:lnTo>
                  <a:lnTo>
                    <a:pt x="530" y="51"/>
                  </a:lnTo>
                  <a:lnTo>
                    <a:pt x="535" y="51"/>
                  </a:lnTo>
                  <a:lnTo>
                    <a:pt x="541" y="51"/>
                  </a:lnTo>
                  <a:lnTo>
                    <a:pt x="541" y="57"/>
                  </a:lnTo>
                  <a:lnTo>
                    <a:pt x="547" y="57"/>
                  </a:lnTo>
                  <a:lnTo>
                    <a:pt x="553" y="63"/>
                  </a:lnTo>
                  <a:lnTo>
                    <a:pt x="553" y="69"/>
                  </a:lnTo>
                  <a:lnTo>
                    <a:pt x="558" y="69"/>
                  </a:lnTo>
                  <a:lnTo>
                    <a:pt x="558" y="74"/>
                  </a:lnTo>
                  <a:lnTo>
                    <a:pt x="564" y="74"/>
                  </a:lnTo>
                  <a:lnTo>
                    <a:pt x="564" y="80"/>
                  </a:lnTo>
                  <a:lnTo>
                    <a:pt x="570" y="80"/>
                  </a:lnTo>
                  <a:lnTo>
                    <a:pt x="570" y="86"/>
                  </a:lnTo>
                  <a:lnTo>
                    <a:pt x="564" y="86"/>
                  </a:lnTo>
                  <a:lnTo>
                    <a:pt x="570" y="86"/>
                  </a:lnTo>
                  <a:lnTo>
                    <a:pt x="570" y="92"/>
                  </a:lnTo>
                  <a:lnTo>
                    <a:pt x="564" y="92"/>
                  </a:lnTo>
                  <a:lnTo>
                    <a:pt x="564" y="97"/>
                  </a:lnTo>
                  <a:lnTo>
                    <a:pt x="564" y="103"/>
                  </a:lnTo>
                  <a:lnTo>
                    <a:pt x="558" y="103"/>
                  </a:lnTo>
                  <a:lnTo>
                    <a:pt x="558" y="97"/>
                  </a:lnTo>
                  <a:lnTo>
                    <a:pt x="558" y="103"/>
                  </a:lnTo>
                  <a:lnTo>
                    <a:pt x="564" y="103"/>
                  </a:lnTo>
                  <a:lnTo>
                    <a:pt x="558" y="103"/>
                  </a:lnTo>
                  <a:lnTo>
                    <a:pt x="558" y="109"/>
                  </a:lnTo>
                  <a:lnTo>
                    <a:pt x="558" y="115"/>
                  </a:lnTo>
                  <a:lnTo>
                    <a:pt x="558" y="120"/>
                  </a:lnTo>
                  <a:lnTo>
                    <a:pt x="553" y="120"/>
                  </a:lnTo>
                  <a:lnTo>
                    <a:pt x="553" y="126"/>
                  </a:lnTo>
                  <a:lnTo>
                    <a:pt x="547" y="126"/>
                  </a:lnTo>
                  <a:lnTo>
                    <a:pt x="547" y="132"/>
                  </a:lnTo>
                  <a:lnTo>
                    <a:pt x="541" y="132"/>
                  </a:lnTo>
                  <a:lnTo>
                    <a:pt x="541" y="138"/>
                  </a:lnTo>
                  <a:lnTo>
                    <a:pt x="535" y="144"/>
                  </a:lnTo>
                  <a:lnTo>
                    <a:pt x="530" y="144"/>
                  </a:lnTo>
                  <a:lnTo>
                    <a:pt x="530" y="149"/>
                  </a:lnTo>
                  <a:lnTo>
                    <a:pt x="530" y="155"/>
                  </a:lnTo>
                  <a:lnTo>
                    <a:pt x="524" y="155"/>
                  </a:lnTo>
                  <a:lnTo>
                    <a:pt x="524" y="161"/>
                  </a:lnTo>
                  <a:lnTo>
                    <a:pt x="518" y="161"/>
                  </a:lnTo>
                  <a:lnTo>
                    <a:pt x="518" y="167"/>
                  </a:lnTo>
                  <a:lnTo>
                    <a:pt x="512" y="167"/>
                  </a:lnTo>
                  <a:lnTo>
                    <a:pt x="507" y="167"/>
                  </a:lnTo>
                  <a:lnTo>
                    <a:pt x="507" y="172"/>
                  </a:lnTo>
                  <a:lnTo>
                    <a:pt x="507" y="178"/>
                  </a:lnTo>
                  <a:lnTo>
                    <a:pt x="507" y="184"/>
                  </a:lnTo>
                  <a:lnTo>
                    <a:pt x="507" y="190"/>
                  </a:lnTo>
                  <a:lnTo>
                    <a:pt x="507" y="195"/>
                  </a:lnTo>
                  <a:lnTo>
                    <a:pt x="507" y="201"/>
                  </a:lnTo>
                  <a:lnTo>
                    <a:pt x="512" y="201"/>
                  </a:lnTo>
                  <a:lnTo>
                    <a:pt x="512" y="207"/>
                  </a:lnTo>
                  <a:lnTo>
                    <a:pt x="507" y="213"/>
                  </a:lnTo>
                  <a:lnTo>
                    <a:pt x="507" y="218"/>
                  </a:lnTo>
                  <a:lnTo>
                    <a:pt x="507" y="224"/>
                  </a:lnTo>
                  <a:lnTo>
                    <a:pt x="507" y="230"/>
                  </a:lnTo>
                  <a:lnTo>
                    <a:pt x="507" y="236"/>
                  </a:lnTo>
                  <a:lnTo>
                    <a:pt x="501" y="236"/>
                  </a:lnTo>
                  <a:lnTo>
                    <a:pt x="501" y="241"/>
                  </a:lnTo>
                  <a:lnTo>
                    <a:pt x="501" y="247"/>
                  </a:lnTo>
                  <a:lnTo>
                    <a:pt x="495" y="247"/>
                  </a:lnTo>
                  <a:lnTo>
                    <a:pt x="495" y="253"/>
                  </a:lnTo>
                  <a:lnTo>
                    <a:pt x="495" y="259"/>
                  </a:lnTo>
                  <a:lnTo>
                    <a:pt x="489" y="264"/>
                  </a:lnTo>
                  <a:lnTo>
                    <a:pt x="484" y="264"/>
                  </a:lnTo>
                  <a:lnTo>
                    <a:pt x="478" y="270"/>
                  </a:lnTo>
                  <a:lnTo>
                    <a:pt x="478" y="264"/>
                  </a:lnTo>
                  <a:lnTo>
                    <a:pt x="478" y="270"/>
                  </a:lnTo>
                  <a:lnTo>
                    <a:pt x="478" y="276"/>
                  </a:lnTo>
                  <a:lnTo>
                    <a:pt x="478" y="282"/>
                  </a:lnTo>
                  <a:lnTo>
                    <a:pt x="478" y="287"/>
                  </a:lnTo>
                  <a:lnTo>
                    <a:pt x="472" y="287"/>
                  </a:lnTo>
                  <a:lnTo>
                    <a:pt x="472" y="293"/>
                  </a:lnTo>
                  <a:lnTo>
                    <a:pt x="472" y="299"/>
                  </a:lnTo>
                  <a:lnTo>
                    <a:pt x="472" y="305"/>
                  </a:lnTo>
                  <a:lnTo>
                    <a:pt x="472" y="310"/>
                  </a:lnTo>
                  <a:lnTo>
                    <a:pt x="466" y="310"/>
                  </a:lnTo>
                  <a:lnTo>
                    <a:pt x="461" y="316"/>
                  </a:lnTo>
                  <a:lnTo>
                    <a:pt x="461" y="322"/>
                  </a:lnTo>
                  <a:lnTo>
                    <a:pt x="461" y="328"/>
                  </a:lnTo>
                  <a:lnTo>
                    <a:pt x="461" y="333"/>
                  </a:lnTo>
                  <a:lnTo>
                    <a:pt x="455" y="333"/>
                  </a:lnTo>
                  <a:lnTo>
                    <a:pt x="455" y="339"/>
                  </a:lnTo>
                  <a:lnTo>
                    <a:pt x="455" y="345"/>
                  </a:lnTo>
                  <a:lnTo>
                    <a:pt x="449" y="345"/>
                  </a:lnTo>
                  <a:lnTo>
                    <a:pt x="449" y="351"/>
                  </a:lnTo>
                  <a:lnTo>
                    <a:pt x="443" y="351"/>
                  </a:lnTo>
                  <a:lnTo>
                    <a:pt x="443" y="356"/>
                  </a:lnTo>
                  <a:lnTo>
                    <a:pt x="443" y="362"/>
                  </a:lnTo>
                  <a:lnTo>
                    <a:pt x="438" y="374"/>
                  </a:lnTo>
                  <a:lnTo>
                    <a:pt x="438" y="379"/>
                  </a:lnTo>
                  <a:lnTo>
                    <a:pt x="443" y="379"/>
                  </a:lnTo>
                  <a:lnTo>
                    <a:pt x="443" y="385"/>
                  </a:lnTo>
                  <a:lnTo>
                    <a:pt x="443" y="391"/>
                  </a:lnTo>
                  <a:lnTo>
                    <a:pt x="449" y="391"/>
                  </a:lnTo>
                  <a:lnTo>
                    <a:pt x="449" y="397"/>
                  </a:lnTo>
                  <a:lnTo>
                    <a:pt x="449" y="402"/>
                  </a:lnTo>
                  <a:lnTo>
                    <a:pt x="449" y="408"/>
                  </a:lnTo>
                  <a:lnTo>
                    <a:pt x="455" y="408"/>
                  </a:lnTo>
                  <a:lnTo>
                    <a:pt x="455" y="414"/>
                  </a:lnTo>
                  <a:lnTo>
                    <a:pt x="449" y="420"/>
                  </a:lnTo>
                  <a:lnTo>
                    <a:pt x="449" y="414"/>
                  </a:lnTo>
                  <a:lnTo>
                    <a:pt x="449" y="420"/>
                  </a:lnTo>
                  <a:lnTo>
                    <a:pt x="443" y="420"/>
                  </a:lnTo>
                  <a:lnTo>
                    <a:pt x="443" y="426"/>
                  </a:lnTo>
                  <a:lnTo>
                    <a:pt x="438" y="426"/>
                  </a:lnTo>
                  <a:lnTo>
                    <a:pt x="432" y="426"/>
                  </a:lnTo>
                  <a:lnTo>
                    <a:pt x="432" y="431"/>
                  </a:lnTo>
                  <a:lnTo>
                    <a:pt x="426" y="431"/>
                  </a:lnTo>
                  <a:lnTo>
                    <a:pt x="426" y="437"/>
                  </a:lnTo>
                  <a:lnTo>
                    <a:pt x="426" y="443"/>
                  </a:lnTo>
                  <a:lnTo>
                    <a:pt x="426" y="449"/>
                  </a:lnTo>
                  <a:lnTo>
                    <a:pt x="426" y="454"/>
                  </a:lnTo>
                  <a:lnTo>
                    <a:pt x="420" y="460"/>
                  </a:lnTo>
                  <a:lnTo>
                    <a:pt x="415" y="460"/>
                  </a:lnTo>
                  <a:lnTo>
                    <a:pt x="415" y="466"/>
                  </a:lnTo>
                  <a:lnTo>
                    <a:pt x="415" y="472"/>
                  </a:lnTo>
                  <a:lnTo>
                    <a:pt x="415" y="466"/>
                  </a:lnTo>
                  <a:lnTo>
                    <a:pt x="409" y="466"/>
                  </a:lnTo>
                  <a:lnTo>
                    <a:pt x="403" y="472"/>
                  </a:lnTo>
                  <a:lnTo>
                    <a:pt x="409" y="472"/>
                  </a:lnTo>
                  <a:lnTo>
                    <a:pt x="403" y="472"/>
                  </a:lnTo>
                  <a:lnTo>
                    <a:pt x="397" y="472"/>
                  </a:lnTo>
                  <a:lnTo>
                    <a:pt x="392" y="472"/>
                  </a:lnTo>
                  <a:lnTo>
                    <a:pt x="392" y="477"/>
                  </a:lnTo>
                  <a:lnTo>
                    <a:pt x="386" y="477"/>
                  </a:lnTo>
                  <a:lnTo>
                    <a:pt x="386" y="483"/>
                  </a:lnTo>
                  <a:lnTo>
                    <a:pt x="386" y="489"/>
                  </a:lnTo>
                  <a:lnTo>
                    <a:pt x="380" y="489"/>
                  </a:lnTo>
                  <a:lnTo>
                    <a:pt x="374" y="489"/>
                  </a:lnTo>
                  <a:lnTo>
                    <a:pt x="374" y="495"/>
                  </a:lnTo>
                  <a:lnTo>
                    <a:pt x="374" y="500"/>
                  </a:lnTo>
                  <a:lnTo>
                    <a:pt x="369" y="500"/>
                  </a:lnTo>
                  <a:lnTo>
                    <a:pt x="369" y="495"/>
                  </a:lnTo>
                  <a:lnTo>
                    <a:pt x="363" y="495"/>
                  </a:lnTo>
                  <a:lnTo>
                    <a:pt x="363" y="500"/>
                  </a:lnTo>
                  <a:lnTo>
                    <a:pt x="363" y="495"/>
                  </a:lnTo>
                  <a:lnTo>
                    <a:pt x="363" y="500"/>
                  </a:lnTo>
                  <a:lnTo>
                    <a:pt x="363" y="495"/>
                  </a:lnTo>
                  <a:lnTo>
                    <a:pt x="363" y="500"/>
                  </a:lnTo>
                  <a:lnTo>
                    <a:pt x="363" y="506"/>
                  </a:lnTo>
                  <a:lnTo>
                    <a:pt x="357" y="506"/>
                  </a:lnTo>
                  <a:lnTo>
                    <a:pt x="351" y="506"/>
                  </a:lnTo>
                  <a:lnTo>
                    <a:pt x="351" y="512"/>
                  </a:lnTo>
                  <a:lnTo>
                    <a:pt x="346" y="512"/>
                  </a:lnTo>
                  <a:lnTo>
                    <a:pt x="351" y="512"/>
                  </a:lnTo>
                  <a:lnTo>
                    <a:pt x="346" y="512"/>
                  </a:lnTo>
                  <a:lnTo>
                    <a:pt x="351" y="512"/>
                  </a:lnTo>
                  <a:lnTo>
                    <a:pt x="351" y="506"/>
                  </a:lnTo>
                  <a:lnTo>
                    <a:pt x="346" y="506"/>
                  </a:lnTo>
                  <a:lnTo>
                    <a:pt x="340" y="506"/>
                  </a:lnTo>
                  <a:lnTo>
                    <a:pt x="340" y="500"/>
                  </a:lnTo>
                  <a:lnTo>
                    <a:pt x="340" y="506"/>
                  </a:lnTo>
                  <a:lnTo>
                    <a:pt x="334" y="506"/>
                  </a:lnTo>
                  <a:lnTo>
                    <a:pt x="328" y="506"/>
                  </a:lnTo>
                  <a:lnTo>
                    <a:pt x="323" y="506"/>
                  </a:lnTo>
                  <a:lnTo>
                    <a:pt x="317" y="506"/>
                  </a:lnTo>
                  <a:lnTo>
                    <a:pt x="311" y="506"/>
                  </a:lnTo>
                  <a:lnTo>
                    <a:pt x="305" y="506"/>
                  </a:lnTo>
                  <a:lnTo>
                    <a:pt x="305" y="500"/>
                  </a:lnTo>
                  <a:lnTo>
                    <a:pt x="300" y="500"/>
                  </a:lnTo>
                  <a:lnTo>
                    <a:pt x="294" y="500"/>
                  </a:lnTo>
                  <a:lnTo>
                    <a:pt x="300" y="500"/>
                  </a:lnTo>
                  <a:lnTo>
                    <a:pt x="294" y="500"/>
                  </a:lnTo>
                  <a:lnTo>
                    <a:pt x="294" y="495"/>
                  </a:lnTo>
                  <a:lnTo>
                    <a:pt x="300" y="495"/>
                  </a:lnTo>
                  <a:lnTo>
                    <a:pt x="294" y="495"/>
                  </a:lnTo>
                  <a:lnTo>
                    <a:pt x="300" y="489"/>
                  </a:lnTo>
                  <a:lnTo>
                    <a:pt x="294" y="489"/>
                  </a:lnTo>
                  <a:lnTo>
                    <a:pt x="294" y="495"/>
                  </a:lnTo>
                  <a:lnTo>
                    <a:pt x="294" y="489"/>
                  </a:lnTo>
                  <a:lnTo>
                    <a:pt x="288" y="489"/>
                  </a:lnTo>
                  <a:lnTo>
                    <a:pt x="282" y="489"/>
                  </a:lnTo>
                  <a:lnTo>
                    <a:pt x="282" y="483"/>
                  </a:lnTo>
                  <a:lnTo>
                    <a:pt x="276" y="483"/>
                  </a:lnTo>
                  <a:lnTo>
                    <a:pt x="276" y="477"/>
                  </a:lnTo>
                  <a:lnTo>
                    <a:pt x="276" y="472"/>
                  </a:lnTo>
                  <a:lnTo>
                    <a:pt x="276" y="477"/>
                  </a:lnTo>
                  <a:lnTo>
                    <a:pt x="271" y="477"/>
                  </a:lnTo>
                  <a:lnTo>
                    <a:pt x="265" y="477"/>
                  </a:lnTo>
                  <a:lnTo>
                    <a:pt x="265" y="472"/>
                  </a:lnTo>
                  <a:lnTo>
                    <a:pt x="265" y="477"/>
                  </a:lnTo>
                  <a:lnTo>
                    <a:pt x="271" y="477"/>
                  </a:lnTo>
                  <a:lnTo>
                    <a:pt x="271" y="483"/>
                  </a:lnTo>
                  <a:lnTo>
                    <a:pt x="265" y="483"/>
                  </a:lnTo>
                  <a:lnTo>
                    <a:pt x="271" y="483"/>
                  </a:lnTo>
                  <a:lnTo>
                    <a:pt x="271" y="489"/>
                  </a:lnTo>
                  <a:lnTo>
                    <a:pt x="265" y="489"/>
                  </a:lnTo>
                  <a:lnTo>
                    <a:pt x="265" y="495"/>
                  </a:lnTo>
                  <a:lnTo>
                    <a:pt x="265" y="500"/>
                  </a:lnTo>
                  <a:lnTo>
                    <a:pt x="265" y="506"/>
                  </a:lnTo>
                  <a:lnTo>
                    <a:pt x="271" y="506"/>
                  </a:lnTo>
                  <a:lnTo>
                    <a:pt x="271" y="512"/>
                  </a:lnTo>
                  <a:lnTo>
                    <a:pt x="276" y="512"/>
                  </a:lnTo>
                  <a:lnTo>
                    <a:pt x="276" y="518"/>
                  </a:lnTo>
                  <a:lnTo>
                    <a:pt x="276" y="523"/>
                  </a:lnTo>
                  <a:lnTo>
                    <a:pt x="282" y="523"/>
                  </a:lnTo>
                  <a:lnTo>
                    <a:pt x="288" y="529"/>
                  </a:lnTo>
                  <a:lnTo>
                    <a:pt x="288" y="535"/>
                  </a:lnTo>
                  <a:lnTo>
                    <a:pt x="294" y="535"/>
                  </a:lnTo>
                  <a:lnTo>
                    <a:pt x="300" y="535"/>
                  </a:lnTo>
                  <a:lnTo>
                    <a:pt x="300" y="541"/>
                  </a:lnTo>
                  <a:lnTo>
                    <a:pt x="305" y="541"/>
                  </a:lnTo>
                  <a:lnTo>
                    <a:pt x="311" y="541"/>
                  </a:lnTo>
                  <a:lnTo>
                    <a:pt x="317" y="546"/>
                  </a:lnTo>
                  <a:lnTo>
                    <a:pt x="323" y="546"/>
                  </a:lnTo>
                  <a:lnTo>
                    <a:pt x="323" y="552"/>
                  </a:lnTo>
                  <a:lnTo>
                    <a:pt x="328" y="552"/>
                  </a:lnTo>
                  <a:lnTo>
                    <a:pt x="328" y="558"/>
                  </a:lnTo>
                  <a:lnTo>
                    <a:pt x="334" y="564"/>
                  </a:lnTo>
                  <a:lnTo>
                    <a:pt x="340" y="564"/>
                  </a:lnTo>
                  <a:lnTo>
                    <a:pt x="334" y="564"/>
                  </a:lnTo>
                  <a:lnTo>
                    <a:pt x="340" y="564"/>
                  </a:lnTo>
                  <a:lnTo>
                    <a:pt x="346" y="564"/>
                  </a:lnTo>
                  <a:lnTo>
                    <a:pt x="351" y="558"/>
                  </a:lnTo>
                  <a:lnTo>
                    <a:pt x="351" y="552"/>
                  </a:lnTo>
                  <a:lnTo>
                    <a:pt x="351" y="546"/>
                  </a:lnTo>
                  <a:lnTo>
                    <a:pt x="351" y="552"/>
                  </a:lnTo>
                  <a:lnTo>
                    <a:pt x="357" y="552"/>
                  </a:lnTo>
                  <a:lnTo>
                    <a:pt x="357" y="546"/>
                  </a:lnTo>
                  <a:lnTo>
                    <a:pt x="351" y="546"/>
                  </a:lnTo>
                  <a:lnTo>
                    <a:pt x="357" y="546"/>
                  </a:lnTo>
                  <a:lnTo>
                    <a:pt x="363" y="541"/>
                  </a:lnTo>
                  <a:lnTo>
                    <a:pt x="363" y="546"/>
                  </a:lnTo>
                  <a:lnTo>
                    <a:pt x="363" y="541"/>
                  </a:lnTo>
                  <a:lnTo>
                    <a:pt x="363" y="546"/>
                  </a:lnTo>
                  <a:lnTo>
                    <a:pt x="363" y="541"/>
                  </a:lnTo>
                  <a:lnTo>
                    <a:pt x="369" y="546"/>
                  </a:lnTo>
                  <a:lnTo>
                    <a:pt x="374" y="546"/>
                  </a:lnTo>
                  <a:lnTo>
                    <a:pt x="380" y="541"/>
                  </a:lnTo>
                  <a:lnTo>
                    <a:pt x="386" y="541"/>
                  </a:lnTo>
                  <a:lnTo>
                    <a:pt x="392" y="541"/>
                  </a:lnTo>
                  <a:lnTo>
                    <a:pt x="397" y="541"/>
                  </a:lnTo>
                  <a:lnTo>
                    <a:pt x="397" y="535"/>
                  </a:lnTo>
                  <a:lnTo>
                    <a:pt x="403" y="535"/>
                  </a:lnTo>
                  <a:lnTo>
                    <a:pt x="409" y="535"/>
                  </a:lnTo>
                  <a:lnTo>
                    <a:pt x="409" y="529"/>
                  </a:lnTo>
                  <a:lnTo>
                    <a:pt x="415" y="529"/>
                  </a:lnTo>
                  <a:lnTo>
                    <a:pt x="415" y="523"/>
                  </a:lnTo>
                  <a:lnTo>
                    <a:pt x="420" y="523"/>
                  </a:lnTo>
                  <a:lnTo>
                    <a:pt x="420" y="518"/>
                  </a:lnTo>
                  <a:lnTo>
                    <a:pt x="420" y="512"/>
                  </a:lnTo>
                  <a:lnTo>
                    <a:pt x="426" y="512"/>
                  </a:lnTo>
                  <a:lnTo>
                    <a:pt x="426" y="506"/>
                  </a:lnTo>
                  <a:lnTo>
                    <a:pt x="432" y="506"/>
                  </a:lnTo>
                  <a:lnTo>
                    <a:pt x="432" y="500"/>
                  </a:lnTo>
                  <a:lnTo>
                    <a:pt x="438" y="500"/>
                  </a:lnTo>
                  <a:lnTo>
                    <a:pt x="443" y="500"/>
                  </a:lnTo>
                  <a:lnTo>
                    <a:pt x="443" y="495"/>
                  </a:lnTo>
                  <a:lnTo>
                    <a:pt x="449" y="495"/>
                  </a:lnTo>
                  <a:lnTo>
                    <a:pt x="455" y="495"/>
                  </a:lnTo>
                  <a:lnTo>
                    <a:pt x="455" y="489"/>
                  </a:lnTo>
                  <a:lnTo>
                    <a:pt x="461" y="489"/>
                  </a:lnTo>
                  <a:lnTo>
                    <a:pt x="461" y="483"/>
                  </a:lnTo>
                  <a:lnTo>
                    <a:pt x="466" y="483"/>
                  </a:lnTo>
                  <a:lnTo>
                    <a:pt x="466" y="477"/>
                  </a:lnTo>
                  <a:lnTo>
                    <a:pt x="466" y="472"/>
                  </a:lnTo>
                  <a:lnTo>
                    <a:pt x="472" y="466"/>
                  </a:lnTo>
                  <a:lnTo>
                    <a:pt x="472" y="460"/>
                  </a:lnTo>
                  <a:lnTo>
                    <a:pt x="472" y="454"/>
                  </a:lnTo>
                  <a:lnTo>
                    <a:pt x="472" y="449"/>
                  </a:lnTo>
                  <a:lnTo>
                    <a:pt x="472" y="443"/>
                  </a:lnTo>
                  <a:lnTo>
                    <a:pt x="472" y="437"/>
                  </a:lnTo>
                  <a:lnTo>
                    <a:pt x="466" y="437"/>
                  </a:lnTo>
                  <a:lnTo>
                    <a:pt x="466" y="431"/>
                  </a:lnTo>
                  <a:lnTo>
                    <a:pt x="472" y="431"/>
                  </a:lnTo>
                  <a:lnTo>
                    <a:pt x="472" y="426"/>
                  </a:lnTo>
                  <a:lnTo>
                    <a:pt x="478" y="426"/>
                  </a:lnTo>
                  <a:lnTo>
                    <a:pt x="478" y="420"/>
                  </a:lnTo>
                  <a:lnTo>
                    <a:pt x="478" y="414"/>
                  </a:lnTo>
                  <a:lnTo>
                    <a:pt x="484" y="414"/>
                  </a:lnTo>
                  <a:lnTo>
                    <a:pt x="484" y="408"/>
                  </a:lnTo>
                  <a:lnTo>
                    <a:pt x="489" y="408"/>
                  </a:lnTo>
                  <a:lnTo>
                    <a:pt x="495" y="408"/>
                  </a:lnTo>
                  <a:lnTo>
                    <a:pt x="501" y="408"/>
                  </a:lnTo>
                  <a:lnTo>
                    <a:pt x="507" y="408"/>
                  </a:lnTo>
                  <a:lnTo>
                    <a:pt x="507" y="402"/>
                  </a:lnTo>
                  <a:lnTo>
                    <a:pt x="512" y="402"/>
                  </a:lnTo>
                  <a:lnTo>
                    <a:pt x="518" y="402"/>
                  </a:lnTo>
                  <a:lnTo>
                    <a:pt x="518" y="408"/>
                  </a:lnTo>
                  <a:lnTo>
                    <a:pt x="524" y="408"/>
                  </a:lnTo>
                  <a:lnTo>
                    <a:pt x="530" y="408"/>
                  </a:lnTo>
                  <a:lnTo>
                    <a:pt x="535" y="408"/>
                  </a:lnTo>
                  <a:lnTo>
                    <a:pt x="541" y="408"/>
                  </a:lnTo>
                  <a:lnTo>
                    <a:pt x="547" y="408"/>
                  </a:lnTo>
                  <a:lnTo>
                    <a:pt x="547" y="414"/>
                  </a:lnTo>
                  <a:lnTo>
                    <a:pt x="547" y="420"/>
                  </a:lnTo>
                  <a:lnTo>
                    <a:pt x="547" y="426"/>
                  </a:lnTo>
                  <a:lnTo>
                    <a:pt x="541" y="426"/>
                  </a:lnTo>
                  <a:lnTo>
                    <a:pt x="541" y="431"/>
                  </a:lnTo>
                  <a:lnTo>
                    <a:pt x="547" y="431"/>
                  </a:lnTo>
                  <a:lnTo>
                    <a:pt x="547" y="437"/>
                  </a:lnTo>
                  <a:lnTo>
                    <a:pt x="547" y="443"/>
                  </a:lnTo>
                  <a:lnTo>
                    <a:pt x="553" y="443"/>
                  </a:lnTo>
                  <a:lnTo>
                    <a:pt x="553" y="449"/>
                  </a:lnTo>
                  <a:lnTo>
                    <a:pt x="553" y="454"/>
                  </a:lnTo>
                  <a:lnTo>
                    <a:pt x="558" y="454"/>
                  </a:lnTo>
                  <a:lnTo>
                    <a:pt x="553" y="460"/>
                  </a:lnTo>
                  <a:lnTo>
                    <a:pt x="553" y="454"/>
                  </a:lnTo>
                  <a:lnTo>
                    <a:pt x="553" y="460"/>
                  </a:lnTo>
                  <a:lnTo>
                    <a:pt x="553" y="466"/>
                  </a:lnTo>
                  <a:lnTo>
                    <a:pt x="547" y="466"/>
                  </a:lnTo>
                  <a:lnTo>
                    <a:pt x="547" y="472"/>
                  </a:lnTo>
                  <a:lnTo>
                    <a:pt x="547" y="477"/>
                  </a:lnTo>
                  <a:lnTo>
                    <a:pt x="547" y="483"/>
                  </a:lnTo>
                  <a:lnTo>
                    <a:pt x="541" y="483"/>
                  </a:lnTo>
                  <a:lnTo>
                    <a:pt x="541" y="489"/>
                  </a:lnTo>
                  <a:lnTo>
                    <a:pt x="535" y="495"/>
                  </a:lnTo>
                  <a:lnTo>
                    <a:pt x="535" y="500"/>
                  </a:lnTo>
                  <a:lnTo>
                    <a:pt x="535" y="506"/>
                  </a:lnTo>
                  <a:lnTo>
                    <a:pt x="530" y="506"/>
                  </a:lnTo>
                  <a:lnTo>
                    <a:pt x="530" y="512"/>
                  </a:lnTo>
                  <a:lnTo>
                    <a:pt x="530" y="518"/>
                  </a:lnTo>
                  <a:lnTo>
                    <a:pt x="535" y="518"/>
                  </a:lnTo>
                  <a:lnTo>
                    <a:pt x="535" y="523"/>
                  </a:lnTo>
                  <a:lnTo>
                    <a:pt x="541" y="523"/>
                  </a:lnTo>
                  <a:lnTo>
                    <a:pt x="541" y="529"/>
                  </a:lnTo>
                  <a:lnTo>
                    <a:pt x="541" y="535"/>
                  </a:lnTo>
                  <a:lnTo>
                    <a:pt x="535" y="535"/>
                  </a:lnTo>
                  <a:lnTo>
                    <a:pt x="535" y="541"/>
                  </a:lnTo>
                  <a:lnTo>
                    <a:pt x="535" y="546"/>
                  </a:lnTo>
                  <a:lnTo>
                    <a:pt x="530" y="546"/>
                  </a:lnTo>
                  <a:lnTo>
                    <a:pt x="535" y="546"/>
                  </a:lnTo>
                  <a:lnTo>
                    <a:pt x="535" y="541"/>
                  </a:lnTo>
                  <a:lnTo>
                    <a:pt x="541" y="541"/>
                  </a:lnTo>
                  <a:lnTo>
                    <a:pt x="541" y="546"/>
                  </a:lnTo>
                  <a:lnTo>
                    <a:pt x="541" y="541"/>
                  </a:lnTo>
                  <a:lnTo>
                    <a:pt x="547" y="541"/>
                  </a:lnTo>
                  <a:lnTo>
                    <a:pt x="547" y="535"/>
                  </a:lnTo>
                  <a:lnTo>
                    <a:pt x="553" y="535"/>
                  </a:lnTo>
                  <a:lnTo>
                    <a:pt x="558" y="535"/>
                  </a:lnTo>
                  <a:lnTo>
                    <a:pt x="558" y="541"/>
                  </a:lnTo>
                  <a:lnTo>
                    <a:pt x="564" y="541"/>
                  </a:lnTo>
                  <a:lnTo>
                    <a:pt x="570" y="546"/>
                  </a:lnTo>
                  <a:lnTo>
                    <a:pt x="570" y="552"/>
                  </a:lnTo>
                  <a:lnTo>
                    <a:pt x="570" y="558"/>
                  </a:lnTo>
                  <a:lnTo>
                    <a:pt x="576" y="558"/>
                  </a:lnTo>
                  <a:lnTo>
                    <a:pt x="576" y="564"/>
                  </a:lnTo>
                  <a:lnTo>
                    <a:pt x="576" y="569"/>
                  </a:lnTo>
                  <a:lnTo>
                    <a:pt x="582" y="569"/>
                  </a:lnTo>
                  <a:lnTo>
                    <a:pt x="582" y="575"/>
                  </a:lnTo>
                  <a:lnTo>
                    <a:pt x="587" y="575"/>
                  </a:lnTo>
                  <a:lnTo>
                    <a:pt x="587" y="581"/>
                  </a:lnTo>
                  <a:lnTo>
                    <a:pt x="593" y="581"/>
                  </a:lnTo>
                  <a:lnTo>
                    <a:pt x="593" y="587"/>
                  </a:lnTo>
                  <a:lnTo>
                    <a:pt x="599" y="587"/>
                  </a:lnTo>
                  <a:lnTo>
                    <a:pt x="593" y="587"/>
                  </a:lnTo>
                  <a:lnTo>
                    <a:pt x="593" y="581"/>
                  </a:lnTo>
                  <a:lnTo>
                    <a:pt x="593" y="587"/>
                  </a:lnTo>
                  <a:lnTo>
                    <a:pt x="593" y="581"/>
                  </a:lnTo>
                  <a:lnTo>
                    <a:pt x="599" y="581"/>
                  </a:lnTo>
                  <a:lnTo>
                    <a:pt x="599" y="587"/>
                  </a:lnTo>
                  <a:lnTo>
                    <a:pt x="599" y="581"/>
                  </a:lnTo>
                  <a:lnTo>
                    <a:pt x="593" y="581"/>
                  </a:lnTo>
                  <a:lnTo>
                    <a:pt x="587" y="581"/>
                  </a:lnTo>
                  <a:lnTo>
                    <a:pt x="587" y="575"/>
                  </a:lnTo>
                  <a:lnTo>
                    <a:pt x="582" y="575"/>
                  </a:lnTo>
                  <a:lnTo>
                    <a:pt x="582" y="569"/>
                  </a:lnTo>
                  <a:lnTo>
                    <a:pt x="576" y="569"/>
                  </a:lnTo>
                  <a:lnTo>
                    <a:pt x="576" y="564"/>
                  </a:lnTo>
                  <a:lnTo>
                    <a:pt x="576" y="558"/>
                  </a:lnTo>
                  <a:lnTo>
                    <a:pt x="570" y="558"/>
                  </a:lnTo>
                  <a:lnTo>
                    <a:pt x="570" y="552"/>
                  </a:lnTo>
                  <a:lnTo>
                    <a:pt x="570" y="546"/>
                  </a:lnTo>
                  <a:lnTo>
                    <a:pt x="570" y="541"/>
                  </a:lnTo>
                  <a:lnTo>
                    <a:pt x="576" y="541"/>
                  </a:lnTo>
                  <a:lnTo>
                    <a:pt x="576" y="546"/>
                  </a:lnTo>
                  <a:lnTo>
                    <a:pt x="582" y="546"/>
                  </a:lnTo>
                  <a:lnTo>
                    <a:pt x="582" y="552"/>
                  </a:lnTo>
                  <a:lnTo>
                    <a:pt x="582" y="558"/>
                  </a:lnTo>
                  <a:lnTo>
                    <a:pt x="587" y="564"/>
                  </a:lnTo>
                  <a:lnTo>
                    <a:pt x="587" y="569"/>
                  </a:lnTo>
                  <a:lnTo>
                    <a:pt x="587" y="564"/>
                  </a:lnTo>
                  <a:lnTo>
                    <a:pt x="587" y="558"/>
                  </a:lnTo>
                  <a:lnTo>
                    <a:pt x="582" y="558"/>
                  </a:lnTo>
                  <a:lnTo>
                    <a:pt x="582" y="552"/>
                  </a:lnTo>
                  <a:lnTo>
                    <a:pt x="582" y="546"/>
                  </a:lnTo>
                  <a:lnTo>
                    <a:pt x="582" y="541"/>
                  </a:lnTo>
                  <a:lnTo>
                    <a:pt x="576" y="541"/>
                  </a:lnTo>
                  <a:lnTo>
                    <a:pt x="576" y="535"/>
                  </a:lnTo>
                  <a:lnTo>
                    <a:pt x="570" y="535"/>
                  </a:lnTo>
                  <a:lnTo>
                    <a:pt x="570" y="541"/>
                  </a:lnTo>
                  <a:lnTo>
                    <a:pt x="564" y="541"/>
                  </a:lnTo>
                  <a:lnTo>
                    <a:pt x="564" y="535"/>
                  </a:lnTo>
                  <a:lnTo>
                    <a:pt x="570" y="535"/>
                  </a:lnTo>
                  <a:lnTo>
                    <a:pt x="570" y="529"/>
                  </a:lnTo>
                  <a:lnTo>
                    <a:pt x="570" y="535"/>
                  </a:lnTo>
                  <a:lnTo>
                    <a:pt x="564" y="535"/>
                  </a:lnTo>
                  <a:lnTo>
                    <a:pt x="564" y="529"/>
                  </a:lnTo>
                  <a:lnTo>
                    <a:pt x="564" y="535"/>
                  </a:lnTo>
                  <a:lnTo>
                    <a:pt x="564" y="529"/>
                  </a:lnTo>
                  <a:lnTo>
                    <a:pt x="558" y="529"/>
                  </a:lnTo>
                  <a:lnTo>
                    <a:pt x="553" y="529"/>
                  </a:lnTo>
                  <a:lnTo>
                    <a:pt x="553" y="523"/>
                  </a:lnTo>
                  <a:lnTo>
                    <a:pt x="547" y="523"/>
                  </a:lnTo>
                  <a:lnTo>
                    <a:pt x="553" y="523"/>
                  </a:lnTo>
                  <a:lnTo>
                    <a:pt x="547" y="523"/>
                  </a:lnTo>
                  <a:lnTo>
                    <a:pt x="547" y="518"/>
                  </a:lnTo>
                  <a:lnTo>
                    <a:pt x="547" y="523"/>
                  </a:lnTo>
                  <a:lnTo>
                    <a:pt x="547" y="518"/>
                  </a:lnTo>
                  <a:lnTo>
                    <a:pt x="541" y="518"/>
                  </a:lnTo>
                  <a:lnTo>
                    <a:pt x="541" y="512"/>
                  </a:lnTo>
                  <a:lnTo>
                    <a:pt x="541" y="506"/>
                  </a:lnTo>
                  <a:lnTo>
                    <a:pt x="541" y="500"/>
                  </a:lnTo>
                  <a:lnTo>
                    <a:pt x="547" y="500"/>
                  </a:lnTo>
                  <a:lnTo>
                    <a:pt x="547" y="495"/>
                  </a:lnTo>
                  <a:lnTo>
                    <a:pt x="547" y="489"/>
                  </a:lnTo>
                  <a:lnTo>
                    <a:pt x="553" y="489"/>
                  </a:lnTo>
                  <a:lnTo>
                    <a:pt x="553" y="483"/>
                  </a:lnTo>
                  <a:lnTo>
                    <a:pt x="558" y="483"/>
                  </a:lnTo>
                  <a:lnTo>
                    <a:pt x="564" y="483"/>
                  </a:lnTo>
                  <a:lnTo>
                    <a:pt x="570" y="483"/>
                  </a:lnTo>
                  <a:lnTo>
                    <a:pt x="576" y="483"/>
                  </a:lnTo>
                  <a:lnTo>
                    <a:pt x="570" y="483"/>
                  </a:lnTo>
                  <a:lnTo>
                    <a:pt x="570" y="477"/>
                  </a:lnTo>
                  <a:lnTo>
                    <a:pt x="570" y="472"/>
                  </a:lnTo>
                  <a:lnTo>
                    <a:pt x="570" y="466"/>
                  </a:lnTo>
                  <a:lnTo>
                    <a:pt x="576" y="466"/>
                  </a:lnTo>
                  <a:lnTo>
                    <a:pt x="576" y="460"/>
                  </a:lnTo>
                  <a:lnTo>
                    <a:pt x="570" y="460"/>
                  </a:lnTo>
                  <a:lnTo>
                    <a:pt x="570" y="454"/>
                  </a:lnTo>
                  <a:lnTo>
                    <a:pt x="570" y="449"/>
                  </a:lnTo>
                  <a:lnTo>
                    <a:pt x="576" y="449"/>
                  </a:lnTo>
                  <a:lnTo>
                    <a:pt x="576" y="443"/>
                  </a:lnTo>
                  <a:lnTo>
                    <a:pt x="576" y="437"/>
                  </a:lnTo>
                  <a:lnTo>
                    <a:pt x="576" y="431"/>
                  </a:lnTo>
                  <a:lnTo>
                    <a:pt x="576" y="426"/>
                  </a:lnTo>
                  <a:lnTo>
                    <a:pt x="570" y="426"/>
                  </a:lnTo>
                  <a:lnTo>
                    <a:pt x="570" y="420"/>
                  </a:lnTo>
                  <a:lnTo>
                    <a:pt x="564" y="420"/>
                  </a:lnTo>
                  <a:lnTo>
                    <a:pt x="564" y="414"/>
                  </a:lnTo>
                  <a:lnTo>
                    <a:pt x="558" y="414"/>
                  </a:lnTo>
                  <a:lnTo>
                    <a:pt x="558" y="408"/>
                  </a:lnTo>
                  <a:lnTo>
                    <a:pt x="558" y="402"/>
                  </a:lnTo>
                  <a:lnTo>
                    <a:pt x="558" y="397"/>
                  </a:lnTo>
                  <a:lnTo>
                    <a:pt x="553" y="397"/>
                  </a:lnTo>
                  <a:lnTo>
                    <a:pt x="547" y="397"/>
                  </a:lnTo>
                  <a:lnTo>
                    <a:pt x="547" y="391"/>
                  </a:lnTo>
                  <a:lnTo>
                    <a:pt x="541" y="385"/>
                  </a:lnTo>
                  <a:lnTo>
                    <a:pt x="535" y="385"/>
                  </a:lnTo>
                  <a:lnTo>
                    <a:pt x="535" y="379"/>
                  </a:lnTo>
                  <a:lnTo>
                    <a:pt x="530" y="379"/>
                  </a:lnTo>
                  <a:lnTo>
                    <a:pt x="524" y="379"/>
                  </a:lnTo>
                  <a:lnTo>
                    <a:pt x="518" y="379"/>
                  </a:lnTo>
                  <a:lnTo>
                    <a:pt x="518" y="385"/>
                  </a:lnTo>
                  <a:lnTo>
                    <a:pt x="512" y="385"/>
                  </a:lnTo>
                  <a:lnTo>
                    <a:pt x="507" y="385"/>
                  </a:lnTo>
                  <a:lnTo>
                    <a:pt x="501" y="379"/>
                  </a:lnTo>
                  <a:lnTo>
                    <a:pt x="501" y="374"/>
                  </a:lnTo>
                  <a:lnTo>
                    <a:pt x="495" y="374"/>
                  </a:lnTo>
                  <a:lnTo>
                    <a:pt x="489" y="374"/>
                  </a:lnTo>
                  <a:lnTo>
                    <a:pt x="484" y="374"/>
                  </a:lnTo>
                  <a:lnTo>
                    <a:pt x="478" y="374"/>
                  </a:lnTo>
                  <a:lnTo>
                    <a:pt x="478" y="368"/>
                  </a:lnTo>
                  <a:lnTo>
                    <a:pt x="478" y="362"/>
                  </a:lnTo>
                  <a:lnTo>
                    <a:pt x="484" y="362"/>
                  </a:lnTo>
                  <a:lnTo>
                    <a:pt x="484" y="356"/>
                  </a:lnTo>
                  <a:lnTo>
                    <a:pt x="489" y="356"/>
                  </a:lnTo>
                  <a:lnTo>
                    <a:pt x="489" y="351"/>
                  </a:lnTo>
                  <a:lnTo>
                    <a:pt x="489" y="345"/>
                  </a:lnTo>
                  <a:lnTo>
                    <a:pt x="489" y="339"/>
                  </a:lnTo>
                  <a:lnTo>
                    <a:pt x="489" y="333"/>
                  </a:lnTo>
                  <a:lnTo>
                    <a:pt x="489" y="328"/>
                  </a:lnTo>
                  <a:lnTo>
                    <a:pt x="489" y="322"/>
                  </a:lnTo>
                  <a:lnTo>
                    <a:pt x="489" y="316"/>
                  </a:lnTo>
                  <a:lnTo>
                    <a:pt x="495" y="316"/>
                  </a:lnTo>
                  <a:lnTo>
                    <a:pt x="501" y="310"/>
                  </a:lnTo>
                  <a:lnTo>
                    <a:pt x="501" y="305"/>
                  </a:lnTo>
                  <a:lnTo>
                    <a:pt x="507" y="305"/>
                  </a:lnTo>
                  <a:lnTo>
                    <a:pt x="507" y="299"/>
                  </a:lnTo>
                  <a:lnTo>
                    <a:pt x="507" y="293"/>
                  </a:lnTo>
                  <a:lnTo>
                    <a:pt x="512" y="293"/>
                  </a:lnTo>
                  <a:lnTo>
                    <a:pt x="512" y="287"/>
                  </a:lnTo>
                  <a:lnTo>
                    <a:pt x="518" y="287"/>
                  </a:lnTo>
                  <a:lnTo>
                    <a:pt x="524" y="282"/>
                  </a:lnTo>
                  <a:lnTo>
                    <a:pt x="530" y="282"/>
                  </a:lnTo>
                  <a:lnTo>
                    <a:pt x="530" y="276"/>
                  </a:lnTo>
                  <a:lnTo>
                    <a:pt x="535" y="270"/>
                  </a:lnTo>
                  <a:lnTo>
                    <a:pt x="535" y="264"/>
                  </a:lnTo>
                  <a:lnTo>
                    <a:pt x="541" y="264"/>
                  </a:lnTo>
                  <a:lnTo>
                    <a:pt x="541" y="259"/>
                  </a:lnTo>
                  <a:lnTo>
                    <a:pt x="535" y="253"/>
                  </a:lnTo>
                  <a:lnTo>
                    <a:pt x="535" y="247"/>
                  </a:lnTo>
                  <a:lnTo>
                    <a:pt x="535" y="241"/>
                  </a:lnTo>
                  <a:lnTo>
                    <a:pt x="535" y="236"/>
                  </a:lnTo>
                  <a:lnTo>
                    <a:pt x="541" y="236"/>
                  </a:lnTo>
                  <a:lnTo>
                    <a:pt x="541" y="230"/>
                  </a:lnTo>
                  <a:lnTo>
                    <a:pt x="535" y="224"/>
                  </a:lnTo>
                  <a:lnTo>
                    <a:pt x="535" y="218"/>
                  </a:lnTo>
                  <a:lnTo>
                    <a:pt x="541" y="213"/>
                  </a:lnTo>
                  <a:lnTo>
                    <a:pt x="535" y="207"/>
                  </a:lnTo>
                  <a:lnTo>
                    <a:pt x="535" y="201"/>
                  </a:lnTo>
                  <a:lnTo>
                    <a:pt x="535" y="195"/>
                  </a:lnTo>
                  <a:lnTo>
                    <a:pt x="530" y="190"/>
                  </a:lnTo>
                  <a:lnTo>
                    <a:pt x="530" y="184"/>
                  </a:lnTo>
                  <a:lnTo>
                    <a:pt x="535" y="184"/>
                  </a:lnTo>
                  <a:lnTo>
                    <a:pt x="541" y="184"/>
                  </a:lnTo>
                  <a:lnTo>
                    <a:pt x="541" y="178"/>
                  </a:lnTo>
                  <a:lnTo>
                    <a:pt x="547" y="178"/>
                  </a:lnTo>
                  <a:lnTo>
                    <a:pt x="553" y="172"/>
                  </a:lnTo>
                  <a:lnTo>
                    <a:pt x="553" y="167"/>
                  </a:lnTo>
                  <a:lnTo>
                    <a:pt x="558" y="167"/>
                  </a:lnTo>
                  <a:lnTo>
                    <a:pt x="558" y="161"/>
                  </a:lnTo>
                  <a:lnTo>
                    <a:pt x="564" y="161"/>
                  </a:lnTo>
                  <a:lnTo>
                    <a:pt x="570" y="161"/>
                  </a:lnTo>
                  <a:lnTo>
                    <a:pt x="576" y="161"/>
                  </a:lnTo>
                  <a:lnTo>
                    <a:pt x="582" y="161"/>
                  </a:lnTo>
                  <a:lnTo>
                    <a:pt x="587" y="161"/>
                  </a:lnTo>
                  <a:lnTo>
                    <a:pt x="587" y="155"/>
                  </a:lnTo>
                  <a:lnTo>
                    <a:pt x="593" y="155"/>
                  </a:lnTo>
                  <a:lnTo>
                    <a:pt x="599" y="155"/>
                  </a:lnTo>
                  <a:lnTo>
                    <a:pt x="599" y="149"/>
                  </a:lnTo>
                  <a:lnTo>
                    <a:pt x="605" y="149"/>
                  </a:lnTo>
                  <a:lnTo>
                    <a:pt x="610" y="144"/>
                  </a:lnTo>
                  <a:lnTo>
                    <a:pt x="610" y="138"/>
                  </a:lnTo>
                  <a:lnTo>
                    <a:pt x="616" y="132"/>
                  </a:lnTo>
                  <a:lnTo>
                    <a:pt x="616" y="126"/>
                  </a:lnTo>
                  <a:lnTo>
                    <a:pt x="616" y="120"/>
                  </a:lnTo>
                  <a:lnTo>
                    <a:pt x="616" y="115"/>
                  </a:lnTo>
                  <a:lnTo>
                    <a:pt x="622" y="109"/>
                  </a:lnTo>
                  <a:lnTo>
                    <a:pt x="622" y="103"/>
                  </a:lnTo>
                  <a:lnTo>
                    <a:pt x="622" y="97"/>
                  </a:lnTo>
                  <a:lnTo>
                    <a:pt x="622" y="92"/>
                  </a:lnTo>
                  <a:lnTo>
                    <a:pt x="628" y="92"/>
                  </a:lnTo>
                  <a:lnTo>
                    <a:pt x="628" y="97"/>
                  </a:lnTo>
                  <a:lnTo>
                    <a:pt x="633" y="97"/>
                  </a:lnTo>
                  <a:lnTo>
                    <a:pt x="633" y="103"/>
                  </a:lnTo>
                  <a:lnTo>
                    <a:pt x="633" y="109"/>
                  </a:lnTo>
                  <a:lnTo>
                    <a:pt x="628" y="109"/>
                  </a:lnTo>
                  <a:lnTo>
                    <a:pt x="628" y="115"/>
                  </a:lnTo>
                  <a:lnTo>
                    <a:pt x="628" y="120"/>
                  </a:lnTo>
                  <a:lnTo>
                    <a:pt x="633" y="120"/>
                  </a:lnTo>
                  <a:lnTo>
                    <a:pt x="633" y="126"/>
                  </a:lnTo>
                  <a:lnTo>
                    <a:pt x="628" y="126"/>
                  </a:lnTo>
                  <a:lnTo>
                    <a:pt x="628" y="132"/>
                  </a:lnTo>
                  <a:lnTo>
                    <a:pt x="628" y="138"/>
                  </a:lnTo>
                  <a:lnTo>
                    <a:pt x="622" y="138"/>
                  </a:lnTo>
                  <a:lnTo>
                    <a:pt x="628" y="138"/>
                  </a:lnTo>
                  <a:lnTo>
                    <a:pt x="628" y="144"/>
                  </a:lnTo>
                  <a:lnTo>
                    <a:pt x="622" y="144"/>
                  </a:lnTo>
                  <a:lnTo>
                    <a:pt x="628" y="144"/>
                  </a:lnTo>
                  <a:lnTo>
                    <a:pt x="622" y="149"/>
                  </a:lnTo>
                  <a:lnTo>
                    <a:pt x="616" y="149"/>
                  </a:lnTo>
                  <a:lnTo>
                    <a:pt x="616" y="155"/>
                  </a:lnTo>
                  <a:lnTo>
                    <a:pt x="616" y="161"/>
                  </a:lnTo>
                  <a:lnTo>
                    <a:pt x="610" y="161"/>
                  </a:lnTo>
                  <a:lnTo>
                    <a:pt x="610" y="167"/>
                  </a:lnTo>
                  <a:lnTo>
                    <a:pt x="605" y="172"/>
                  </a:lnTo>
                  <a:lnTo>
                    <a:pt x="605" y="167"/>
                  </a:lnTo>
                  <a:lnTo>
                    <a:pt x="605" y="172"/>
                  </a:lnTo>
                  <a:lnTo>
                    <a:pt x="599" y="178"/>
                  </a:lnTo>
                  <a:lnTo>
                    <a:pt x="599" y="184"/>
                  </a:lnTo>
                  <a:lnTo>
                    <a:pt x="599" y="190"/>
                  </a:lnTo>
                  <a:lnTo>
                    <a:pt x="599" y="195"/>
                  </a:lnTo>
                  <a:lnTo>
                    <a:pt x="599" y="201"/>
                  </a:lnTo>
                  <a:lnTo>
                    <a:pt x="599" y="207"/>
                  </a:lnTo>
                  <a:lnTo>
                    <a:pt x="593" y="207"/>
                  </a:lnTo>
                  <a:lnTo>
                    <a:pt x="593" y="213"/>
                  </a:lnTo>
                  <a:lnTo>
                    <a:pt x="593" y="207"/>
                  </a:lnTo>
                  <a:lnTo>
                    <a:pt x="587" y="207"/>
                  </a:lnTo>
                  <a:lnTo>
                    <a:pt x="587" y="213"/>
                  </a:lnTo>
                  <a:lnTo>
                    <a:pt x="587" y="218"/>
                  </a:lnTo>
                  <a:lnTo>
                    <a:pt x="587" y="224"/>
                  </a:lnTo>
                  <a:lnTo>
                    <a:pt x="593" y="224"/>
                  </a:lnTo>
                  <a:lnTo>
                    <a:pt x="593" y="230"/>
                  </a:lnTo>
                  <a:lnTo>
                    <a:pt x="599" y="236"/>
                  </a:lnTo>
                  <a:lnTo>
                    <a:pt x="605" y="236"/>
                  </a:lnTo>
                  <a:lnTo>
                    <a:pt x="605" y="241"/>
                  </a:lnTo>
                  <a:lnTo>
                    <a:pt x="610" y="241"/>
                  </a:lnTo>
                  <a:lnTo>
                    <a:pt x="616" y="241"/>
                  </a:lnTo>
                  <a:lnTo>
                    <a:pt x="616" y="247"/>
                  </a:lnTo>
                  <a:lnTo>
                    <a:pt x="622" y="247"/>
                  </a:lnTo>
                  <a:lnTo>
                    <a:pt x="628" y="247"/>
                  </a:lnTo>
                  <a:lnTo>
                    <a:pt x="628" y="253"/>
                  </a:lnTo>
                  <a:lnTo>
                    <a:pt x="633" y="253"/>
                  </a:lnTo>
                  <a:lnTo>
                    <a:pt x="639" y="253"/>
                  </a:lnTo>
                  <a:lnTo>
                    <a:pt x="639" y="259"/>
                  </a:lnTo>
                  <a:lnTo>
                    <a:pt x="645" y="259"/>
                  </a:lnTo>
                  <a:lnTo>
                    <a:pt x="645" y="264"/>
                  </a:lnTo>
                  <a:lnTo>
                    <a:pt x="645" y="270"/>
                  </a:lnTo>
                  <a:lnTo>
                    <a:pt x="639" y="270"/>
                  </a:lnTo>
                  <a:lnTo>
                    <a:pt x="645" y="270"/>
                  </a:lnTo>
                  <a:lnTo>
                    <a:pt x="645" y="276"/>
                  </a:lnTo>
                  <a:lnTo>
                    <a:pt x="651" y="276"/>
                  </a:lnTo>
                  <a:lnTo>
                    <a:pt x="651" y="282"/>
                  </a:lnTo>
                  <a:lnTo>
                    <a:pt x="651" y="276"/>
                  </a:lnTo>
                  <a:lnTo>
                    <a:pt x="656" y="276"/>
                  </a:lnTo>
                  <a:lnTo>
                    <a:pt x="656" y="270"/>
                  </a:lnTo>
                  <a:lnTo>
                    <a:pt x="651" y="270"/>
                  </a:lnTo>
                  <a:lnTo>
                    <a:pt x="651" y="264"/>
                  </a:lnTo>
                  <a:lnTo>
                    <a:pt x="656" y="259"/>
                  </a:lnTo>
                  <a:lnTo>
                    <a:pt x="656" y="253"/>
                  </a:lnTo>
                  <a:lnTo>
                    <a:pt x="656" y="247"/>
                  </a:lnTo>
                  <a:lnTo>
                    <a:pt x="651" y="247"/>
                  </a:lnTo>
                  <a:lnTo>
                    <a:pt x="651" y="253"/>
                  </a:lnTo>
                  <a:lnTo>
                    <a:pt x="651" y="247"/>
                  </a:lnTo>
                  <a:lnTo>
                    <a:pt x="651" y="241"/>
                  </a:lnTo>
                  <a:lnTo>
                    <a:pt x="645" y="241"/>
                  </a:lnTo>
                  <a:lnTo>
                    <a:pt x="645" y="247"/>
                  </a:lnTo>
                  <a:lnTo>
                    <a:pt x="645" y="241"/>
                  </a:lnTo>
                  <a:lnTo>
                    <a:pt x="639" y="241"/>
                  </a:lnTo>
                  <a:lnTo>
                    <a:pt x="639" y="236"/>
                  </a:lnTo>
                  <a:lnTo>
                    <a:pt x="633" y="236"/>
                  </a:lnTo>
                  <a:lnTo>
                    <a:pt x="633" y="230"/>
                  </a:lnTo>
                  <a:lnTo>
                    <a:pt x="633" y="224"/>
                  </a:lnTo>
                  <a:lnTo>
                    <a:pt x="628" y="224"/>
                  </a:lnTo>
                  <a:lnTo>
                    <a:pt x="628" y="218"/>
                  </a:lnTo>
                  <a:lnTo>
                    <a:pt x="622" y="218"/>
                  </a:lnTo>
                  <a:lnTo>
                    <a:pt x="622" y="213"/>
                  </a:lnTo>
                  <a:lnTo>
                    <a:pt x="622" y="207"/>
                  </a:lnTo>
                  <a:lnTo>
                    <a:pt x="616" y="207"/>
                  </a:lnTo>
                  <a:lnTo>
                    <a:pt x="622" y="207"/>
                  </a:lnTo>
                  <a:lnTo>
                    <a:pt x="622" y="201"/>
                  </a:lnTo>
                  <a:lnTo>
                    <a:pt x="622" y="195"/>
                  </a:lnTo>
                  <a:lnTo>
                    <a:pt x="622" y="190"/>
                  </a:lnTo>
                  <a:lnTo>
                    <a:pt x="622" y="184"/>
                  </a:lnTo>
                  <a:lnTo>
                    <a:pt x="622" y="178"/>
                  </a:lnTo>
                  <a:lnTo>
                    <a:pt x="628" y="178"/>
                  </a:lnTo>
                  <a:lnTo>
                    <a:pt x="633" y="172"/>
                  </a:lnTo>
                  <a:lnTo>
                    <a:pt x="639" y="172"/>
                  </a:lnTo>
                  <a:lnTo>
                    <a:pt x="645" y="172"/>
                  </a:lnTo>
                  <a:lnTo>
                    <a:pt x="651" y="178"/>
                  </a:lnTo>
                  <a:lnTo>
                    <a:pt x="645" y="178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0"/>
                  </a:lnTo>
                  <a:lnTo>
                    <a:pt x="656" y="190"/>
                  </a:lnTo>
                  <a:lnTo>
                    <a:pt x="656" y="195"/>
                  </a:lnTo>
                  <a:lnTo>
                    <a:pt x="656" y="201"/>
                  </a:lnTo>
                  <a:lnTo>
                    <a:pt x="662" y="201"/>
                  </a:lnTo>
                  <a:lnTo>
                    <a:pt x="668" y="201"/>
                  </a:lnTo>
                  <a:lnTo>
                    <a:pt x="674" y="201"/>
                  </a:lnTo>
                  <a:lnTo>
                    <a:pt x="674" y="195"/>
                  </a:lnTo>
                  <a:lnTo>
                    <a:pt x="679" y="195"/>
                  </a:lnTo>
                  <a:lnTo>
                    <a:pt x="679" y="190"/>
                  </a:lnTo>
                  <a:lnTo>
                    <a:pt x="679" y="184"/>
                  </a:lnTo>
                  <a:lnTo>
                    <a:pt x="674" y="184"/>
                  </a:lnTo>
                  <a:lnTo>
                    <a:pt x="674" y="178"/>
                  </a:lnTo>
                  <a:lnTo>
                    <a:pt x="668" y="178"/>
                  </a:lnTo>
                  <a:lnTo>
                    <a:pt x="662" y="178"/>
                  </a:lnTo>
                  <a:lnTo>
                    <a:pt x="662" y="172"/>
                  </a:lnTo>
                  <a:lnTo>
                    <a:pt x="668" y="172"/>
                  </a:lnTo>
                  <a:lnTo>
                    <a:pt x="668" y="167"/>
                  </a:lnTo>
                  <a:lnTo>
                    <a:pt x="668" y="172"/>
                  </a:lnTo>
                  <a:lnTo>
                    <a:pt x="674" y="172"/>
                  </a:lnTo>
                  <a:lnTo>
                    <a:pt x="674" y="167"/>
                  </a:lnTo>
                  <a:lnTo>
                    <a:pt x="679" y="167"/>
                  </a:lnTo>
                  <a:lnTo>
                    <a:pt x="679" y="161"/>
                  </a:lnTo>
                  <a:lnTo>
                    <a:pt x="685" y="161"/>
                  </a:lnTo>
                  <a:lnTo>
                    <a:pt x="685" y="167"/>
                  </a:lnTo>
                  <a:lnTo>
                    <a:pt x="691" y="167"/>
                  </a:lnTo>
                  <a:lnTo>
                    <a:pt x="691" y="161"/>
                  </a:lnTo>
                  <a:lnTo>
                    <a:pt x="691" y="167"/>
                  </a:lnTo>
                  <a:lnTo>
                    <a:pt x="691" y="172"/>
                  </a:lnTo>
                  <a:lnTo>
                    <a:pt x="697" y="172"/>
                  </a:lnTo>
                  <a:lnTo>
                    <a:pt x="697" y="178"/>
                  </a:lnTo>
                  <a:lnTo>
                    <a:pt x="691" y="178"/>
                  </a:lnTo>
                  <a:lnTo>
                    <a:pt x="697" y="178"/>
                  </a:lnTo>
                  <a:lnTo>
                    <a:pt x="691" y="178"/>
                  </a:lnTo>
                  <a:lnTo>
                    <a:pt x="691" y="184"/>
                  </a:lnTo>
                  <a:lnTo>
                    <a:pt x="697" y="184"/>
                  </a:lnTo>
                  <a:lnTo>
                    <a:pt x="697" y="190"/>
                  </a:lnTo>
                  <a:lnTo>
                    <a:pt x="702" y="190"/>
                  </a:lnTo>
                  <a:lnTo>
                    <a:pt x="697" y="190"/>
                  </a:lnTo>
                  <a:lnTo>
                    <a:pt x="702" y="190"/>
                  </a:lnTo>
                  <a:lnTo>
                    <a:pt x="702" y="195"/>
                  </a:lnTo>
                  <a:lnTo>
                    <a:pt x="708" y="195"/>
                  </a:lnTo>
                  <a:lnTo>
                    <a:pt x="708" y="201"/>
                  </a:lnTo>
                  <a:lnTo>
                    <a:pt x="714" y="201"/>
                  </a:lnTo>
                  <a:lnTo>
                    <a:pt x="720" y="201"/>
                  </a:lnTo>
                  <a:lnTo>
                    <a:pt x="720" y="207"/>
                  </a:lnTo>
                  <a:lnTo>
                    <a:pt x="725" y="207"/>
                  </a:lnTo>
                  <a:lnTo>
                    <a:pt x="725" y="213"/>
                  </a:lnTo>
                  <a:lnTo>
                    <a:pt x="725" y="218"/>
                  </a:lnTo>
                  <a:lnTo>
                    <a:pt x="720" y="218"/>
                  </a:lnTo>
                  <a:lnTo>
                    <a:pt x="720" y="224"/>
                  </a:lnTo>
                  <a:lnTo>
                    <a:pt x="720" y="218"/>
                  </a:lnTo>
                  <a:lnTo>
                    <a:pt x="720" y="224"/>
                  </a:lnTo>
                  <a:lnTo>
                    <a:pt x="720" y="218"/>
                  </a:lnTo>
                  <a:lnTo>
                    <a:pt x="720" y="224"/>
                  </a:lnTo>
                  <a:lnTo>
                    <a:pt x="720" y="218"/>
                  </a:lnTo>
                  <a:lnTo>
                    <a:pt x="720" y="224"/>
                  </a:lnTo>
                  <a:lnTo>
                    <a:pt x="720" y="230"/>
                  </a:lnTo>
                  <a:lnTo>
                    <a:pt x="720" y="236"/>
                  </a:lnTo>
                  <a:lnTo>
                    <a:pt x="714" y="236"/>
                  </a:lnTo>
                  <a:lnTo>
                    <a:pt x="708" y="241"/>
                  </a:lnTo>
                  <a:lnTo>
                    <a:pt x="708" y="236"/>
                  </a:lnTo>
                  <a:lnTo>
                    <a:pt x="708" y="241"/>
                  </a:lnTo>
                  <a:lnTo>
                    <a:pt x="708" y="236"/>
                  </a:lnTo>
                  <a:lnTo>
                    <a:pt x="708" y="241"/>
                  </a:lnTo>
                  <a:lnTo>
                    <a:pt x="708" y="236"/>
                  </a:lnTo>
                  <a:lnTo>
                    <a:pt x="702" y="236"/>
                  </a:lnTo>
                  <a:lnTo>
                    <a:pt x="697" y="236"/>
                  </a:lnTo>
                  <a:lnTo>
                    <a:pt x="691" y="241"/>
                  </a:lnTo>
                  <a:lnTo>
                    <a:pt x="685" y="247"/>
                  </a:lnTo>
                  <a:lnTo>
                    <a:pt x="685" y="253"/>
                  </a:lnTo>
                  <a:lnTo>
                    <a:pt x="691" y="259"/>
                  </a:lnTo>
                  <a:lnTo>
                    <a:pt x="697" y="276"/>
                  </a:lnTo>
                  <a:lnTo>
                    <a:pt x="702" y="276"/>
                  </a:lnTo>
                  <a:lnTo>
                    <a:pt x="708" y="282"/>
                  </a:lnTo>
                  <a:lnTo>
                    <a:pt x="708" y="287"/>
                  </a:lnTo>
                  <a:lnTo>
                    <a:pt x="714" y="287"/>
                  </a:lnTo>
                  <a:lnTo>
                    <a:pt x="708" y="305"/>
                  </a:lnTo>
                  <a:lnTo>
                    <a:pt x="708" y="310"/>
                  </a:lnTo>
                  <a:lnTo>
                    <a:pt x="708" y="316"/>
                  </a:lnTo>
                  <a:lnTo>
                    <a:pt x="702" y="316"/>
                  </a:lnTo>
                  <a:lnTo>
                    <a:pt x="708" y="316"/>
                  </a:lnTo>
                  <a:lnTo>
                    <a:pt x="708" y="322"/>
                  </a:lnTo>
                  <a:lnTo>
                    <a:pt x="708" y="328"/>
                  </a:lnTo>
                  <a:lnTo>
                    <a:pt x="702" y="328"/>
                  </a:lnTo>
                  <a:lnTo>
                    <a:pt x="702" y="333"/>
                  </a:lnTo>
                  <a:lnTo>
                    <a:pt x="702" y="339"/>
                  </a:lnTo>
                  <a:lnTo>
                    <a:pt x="702" y="345"/>
                  </a:lnTo>
                  <a:lnTo>
                    <a:pt x="702" y="339"/>
                  </a:lnTo>
                  <a:lnTo>
                    <a:pt x="697" y="339"/>
                  </a:lnTo>
                  <a:lnTo>
                    <a:pt x="697" y="333"/>
                  </a:lnTo>
                  <a:lnTo>
                    <a:pt x="691" y="333"/>
                  </a:lnTo>
                  <a:lnTo>
                    <a:pt x="685" y="333"/>
                  </a:lnTo>
                  <a:lnTo>
                    <a:pt x="685" y="339"/>
                  </a:lnTo>
                  <a:lnTo>
                    <a:pt x="685" y="333"/>
                  </a:lnTo>
                  <a:lnTo>
                    <a:pt x="685" y="339"/>
                  </a:lnTo>
                  <a:lnTo>
                    <a:pt x="679" y="339"/>
                  </a:lnTo>
                  <a:lnTo>
                    <a:pt x="674" y="339"/>
                  </a:lnTo>
                  <a:lnTo>
                    <a:pt x="674" y="345"/>
                  </a:lnTo>
                  <a:lnTo>
                    <a:pt x="674" y="339"/>
                  </a:lnTo>
                  <a:lnTo>
                    <a:pt x="668" y="339"/>
                  </a:lnTo>
                  <a:lnTo>
                    <a:pt x="668" y="345"/>
                  </a:lnTo>
                  <a:lnTo>
                    <a:pt x="674" y="345"/>
                  </a:lnTo>
                  <a:lnTo>
                    <a:pt x="668" y="345"/>
                  </a:lnTo>
                  <a:lnTo>
                    <a:pt x="668" y="351"/>
                  </a:lnTo>
                  <a:lnTo>
                    <a:pt x="662" y="351"/>
                  </a:lnTo>
                  <a:lnTo>
                    <a:pt x="656" y="351"/>
                  </a:lnTo>
                  <a:lnTo>
                    <a:pt x="662" y="351"/>
                  </a:lnTo>
                  <a:lnTo>
                    <a:pt x="656" y="351"/>
                  </a:lnTo>
                  <a:lnTo>
                    <a:pt x="656" y="356"/>
                  </a:lnTo>
                  <a:lnTo>
                    <a:pt x="651" y="356"/>
                  </a:lnTo>
                  <a:lnTo>
                    <a:pt x="645" y="356"/>
                  </a:lnTo>
                  <a:lnTo>
                    <a:pt x="651" y="356"/>
                  </a:lnTo>
                  <a:lnTo>
                    <a:pt x="651" y="362"/>
                  </a:lnTo>
                  <a:lnTo>
                    <a:pt x="645" y="362"/>
                  </a:lnTo>
                  <a:lnTo>
                    <a:pt x="639" y="362"/>
                  </a:lnTo>
                  <a:lnTo>
                    <a:pt x="639" y="368"/>
                  </a:lnTo>
                  <a:lnTo>
                    <a:pt x="639" y="362"/>
                  </a:lnTo>
                  <a:lnTo>
                    <a:pt x="639" y="368"/>
                  </a:lnTo>
                  <a:lnTo>
                    <a:pt x="639" y="374"/>
                  </a:lnTo>
                  <a:lnTo>
                    <a:pt x="639" y="379"/>
                  </a:lnTo>
                  <a:lnTo>
                    <a:pt x="639" y="385"/>
                  </a:lnTo>
                  <a:lnTo>
                    <a:pt x="645" y="385"/>
                  </a:lnTo>
                  <a:lnTo>
                    <a:pt x="645" y="391"/>
                  </a:lnTo>
                  <a:lnTo>
                    <a:pt x="645" y="397"/>
                  </a:lnTo>
                  <a:lnTo>
                    <a:pt x="645" y="402"/>
                  </a:lnTo>
                  <a:lnTo>
                    <a:pt x="645" y="408"/>
                  </a:lnTo>
                  <a:lnTo>
                    <a:pt x="651" y="408"/>
                  </a:lnTo>
                  <a:lnTo>
                    <a:pt x="651" y="414"/>
                  </a:lnTo>
                  <a:lnTo>
                    <a:pt x="656" y="414"/>
                  </a:lnTo>
                  <a:lnTo>
                    <a:pt x="656" y="420"/>
                  </a:lnTo>
                  <a:lnTo>
                    <a:pt x="656" y="414"/>
                  </a:lnTo>
                  <a:lnTo>
                    <a:pt x="662" y="420"/>
                  </a:lnTo>
                  <a:lnTo>
                    <a:pt x="668" y="420"/>
                  </a:lnTo>
                  <a:lnTo>
                    <a:pt x="662" y="420"/>
                  </a:lnTo>
                  <a:lnTo>
                    <a:pt x="668" y="426"/>
                  </a:lnTo>
                  <a:lnTo>
                    <a:pt x="674" y="426"/>
                  </a:lnTo>
                  <a:lnTo>
                    <a:pt x="674" y="431"/>
                  </a:lnTo>
                  <a:lnTo>
                    <a:pt x="679" y="431"/>
                  </a:lnTo>
                  <a:lnTo>
                    <a:pt x="674" y="431"/>
                  </a:lnTo>
                  <a:lnTo>
                    <a:pt x="674" y="437"/>
                  </a:lnTo>
                  <a:lnTo>
                    <a:pt x="679" y="437"/>
                  </a:lnTo>
                  <a:lnTo>
                    <a:pt x="685" y="437"/>
                  </a:lnTo>
                  <a:lnTo>
                    <a:pt x="685" y="431"/>
                  </a:lnTo>
                  <a:lnTo>
                    <a:pt x="691" y="431"/>
                  </a:lnTo>
                  <a:lnTo>
                    <a:pt x="691" y="437"/>
                  </a:lnTo>
                  <a:lnTo>
                    <a:pt x="697" y="437"/>
                  </a:lnTo>
                  <a:lnTo>
                    <a:pt x="697" y="431"/>
                  </a:lnTo>
                  <a:lnTo>
                    <a:pt x="702" y="426"/>
                  </a:lnTo>
                  <a:lnTo>
                    <a:pt x="702" y="420"/>
                  </a:lnTo>
                  <a:lnTo>
                    <a:pt x="702" y="426"/>
                  </a:lnTo>
                  <a:lnTo>
                    <a:pt x="708" y="426"/>
                  </a:lnTo>
                  <a:lnTo>
                    <a:pt x="708" y="431"/>
                  </a:lnTo>
                  <a:lnTo>
                    <a:pt x="708" y="437"/>
                  </a:lnTo>
                  <a:lnTo>
                    <a:pt x="702" y="437"/>
                  </a:lnTo>
                  <a:lnTo>
                    <a:pt x="702" y="443"/>
                  </a:lnTo>
                  <a:lnTo>
                    <a:pt x="708" y="449"/>
                  </a:lnTo>
                  <a:lnTo>
                    <a:pt x="714" y="449"/>
                  </a:lnTo>
                  <a:lnTo>
                    <a:pt x="720" y="454"/>
                  </a:lnTo>
                  <a:lnTo>
                    <a:pt x="714" y="454"/>
                  </a:lnTo>
                  <a:lnTo>
                    <a:pt x="714" y="460"/>
                  </a:lnTo>
                  <a:lnTo>
                    <a:pt x="708" y="460"/>
                  </a:lnTo>
                  <a:lnTo>
                    <a:pt x="714" y="460"/>
                  </a:lnTo>
                  <a:lnTo>
                    <a:pt x="714" y="466"/>
                  </a:lnTo>
                  <a:lnTo>
                    <a:pt x="714" y="472"/>
                  </a:lnTo>
                  <a:lnTo>
                    <a:pt x="714" y="477"/>
                  </a:lnTo>
                  <a:lnTo>
                    <a:pt x="714" y="483"/>
                  </a:lnTo>
                  <a:lnTo>
                    <a:pt x="720" y="483"/>
                  </a:lnTo>
                  <a:lnTo>
                    <a:pt x="720" y="489"/>
                  </a:lnTo>
                  <a:lnTo>
                    <a:pt x="720" y="495"/>
                  </a:lnTo>
                  <a:lnTo>
                    <a:pt x="714" y="495"/>
                  </a:lnTo>
                  <a:lnTo>
                    <a:pt x="708" y="495"/>
                  </a:lnTo>
                  <a:lnTo>
                    <a:pt x="708" y="500"/>
                  </a:lnTo>
                  <a:lnTo>
                    <a:pt x="708" y="506"/>
                  </a:lnTo>
                  <a:lnTo>
                    <a:pt x="708" y="512"/>
                  </a:lnTo>
                  <a:lnTo>
                    <a:pt x="708" y="518"/>
                  </a:lnTo>
                  <a:lnTo>
                    <a:pt x="702" y="518"/>
                  </a:lnTo>
                  <a:lnTo>
                    <a:pt x="702" y="523"/>
                  </a:lnTo>
                  <a:lnTo>
                    <a:pt x="697" y="523"/>
                  </a:lnTo>
                  <a:lnTo>
                    <a:pt x="697" y="529"/>
                  </a:lnTo>
                  <a:lnTo>
                    <a:pt x="691" y="529"/>
                  </a:lnTo>
                  <a:lnTo>
                    <a:pt x="691" y="535"/>
                  </a:lnTo>
                  <a:lnTo>
                    <a:pt x="691" y="541"/>
                  </a:lnTo>
                  <a:lnTo>
                    <a:pt x="685" y="541"/>
                  </a:lnTo>
                  <a:lnTo>
                    <a:pt x="685" y="546"/>
                  </a:lnTo>
                  <a:lnTo>
                    <a:pt x="679" y="546"/>
                  </a:lnTo>
                  <a:lnTo>
                    <a:pt x="679" y="541"/>
                  </a:lnTo>
                  <a:lnTo>
                    <a:pt x="674" y="541"/>
                  </a:lnTo>
                  <a:lnTo>
                    <a:pt x="668" y="541"/>
                  </a:lnTo>
                  <a:lnTo>
                    <a:pt x="668" y="546"/>
                  </a:lnTo>
                  <a:lnTo>
                    <a:pt x="668" y="552"/>
                  </a:lnTo>
                  <a:lnTo>
                    <a:pt x="668" y="558"/>
                  </a:lnTo>
                  <a:lnTo>
                    <a:pt x="674" y="558"/>
                  </a:lnTo>
                  <a:lnTo>
                    <a:pt x="674" y="564"/>
                  </a:lnTo>
                  <a:lnTo>
                    <a:pt x="668" y="564"/>
                  </a:lnTo>
                  <a:lnTo>
                    <a:pt x="668" y="569"/>
                  </a:lnTo>
                  <a:lnTo>
                    <a:pt x="674" y="569"/>
                  </a:lnTo>
                  <a:lnTo>
                    <a:pt x="674" y="575"/>
                  </a:lnTo>
                  <a:lnTo>
                    <a:pt x="679" y="575"/>
                  </a:lnTo>
                  <a:lnTo>
                    <a:pt x="679" y="581"/>
                  </a:lnTo>
                  <a:lnTo>
                    <a:pt x="674" y="581"/>
                  </a:lnTo>
                  <a:lnTo>
                    <a:pt x="679" y="581"/>
                  </a:lnTo>
                  <a:lnTo>
                    <a:pt x="674" y="581"/>
                  </a:lnTo>
                  <a:lnTo>
                    <a:pt x="674" y="587"/>
                  </a:lnTo>
                  <a:lnTo>
                    <a:pt x="668" y="587"/>
                  </a:lnTo>
                  <a:lnTo>
                    <a:pt x="674" y="587"/>
                  </a:lnTo>
                  <a:lnTo>
                    <a:pt x="674" y="592"/>
                  </a:lnTo>
                  <a:lnTo>
                    <a:pt x="668" y="592"/>
                  </a:lnTo>
                  <a:lnTo>
                    <a:pt x="674" y="592"/>
                  </a:lnTo>
                  <a:lnTo>
                    <a:pt x="668" y="592"/>
                  </a:lnTo>
                  <a:lnTo>
                    <a:pt x="668" y="598"/>
                  </a:lnTo>
                  <a:lnTo>
                    <a:pt x="668" y="592"/>
                  </a:lnTo>
                  <a:lnTo>
                    <a:pt x="668" y="598"/>
                  </a:lnTo>
                  <a:lnTo>
                    <a:pt x="662" y="598"/>
                  </a:lnTo>
                  <a:lnTo>
                    <a:pt x="662" y="604"/>
                  </a:lnTo>
                  <a:lnTo>
                    <a:pt x="674" y="627"/>
                  </a:lnTo>
                  <a:lnTo>
                    <a:pt x="679" y="633"/>
                  </a:lnTo>
                  <a:lnTo>
                    <a:pt x="679" y="638"/>
                  </a:lnTo>
                  <a:lnTo>
                    <a:pt x="685" y="638"/>
                  </a:lnTo>
                  <a:lnTo>
                    <a:pt x="685" y="644"/>
                  </a:lnTo>
                  <a:lnTo>
                    <a:pt x="685" y="650"/>
                  </a:lnTo>
                  <a:lnTo>
                    <a:pt x="685" y="656"/>
                  </a:lnTo>
                  <a:lnTo>
                    <a:pt x="679" y="656"/>
                  </a:lnTo>
                  <a:lnTo>
                    <a:pt x="679" y="661"/>
                  </a:lnTo>
                  <a:lnTo>
                    <a:pt x="674" y="667"/>
                  </a:lnTo>
                  <a:lnTo>
                    <a:pt x="674" y="673"/>
                  </a:lnTo>
                  <a:lnTo>
                    <a:pt x="679" y="673"/>
                  </a:lnTo>
                  <a:lnTo>
                    <a:pt x="679" y="690"/>
                  </a:lnTo>
                  <a:lnTo>
                    <a:pt x="679" y="696"/>
                  </a:lnTo>
                  <a:lnTo>
                    <a:pt x="674" y="696"/>
                  </a:lnTo>
                  <a:lnTo>
                    <a:pt x="674" y="702"/>
                  </a:lnTo>
                  <a:lnTo>
                    <a:pt x="674" y="707"/>
                  </a:lnTo>
                  <a:lnTo>
                    <a:pt x="674" y="713"/>
                  </a:lnTo>
                  <a:lnTo>
                    <a:pt x="674" y="719"/>
                  </a:lnTo>
                  <a:lnTo>
                    <a:pt x="674" y="725"/>
                  </a:lnTo>
                  <a:lnTo>
                    <a:pt x="679" y="725"/>
                  </a:lnTo>
                  <a:lnTo>
                    <a:pt x="685" y="725"/>
                  </a:lnTo>
                  <a:lnTo>
                    <a:pt x="691" y="725"/>
                  </a:lnTo>
                  <a:lnTo>
                    <a:pt x="691" y="731"/>
                  </a:lnTo>
                  <a:lnTo>
                    <a:pt x="691" y="736"/>
                  </a:lnTo>
                  <a:lnTo>
                    <a:pt x="697" y="736"/>
                  </a:lnTo>
                  <a:lnTo>
                    <a:pt x="697" y="742"/>
                  </a:lnTo>
                  <a:lnTo>
                    <a:pt x="691" y="742"/>
                  </a:lnTo>
                  <a:lnTo>
                    <a:pt x="691" y="748"/>
                  </a:lnTo>
                  <a:lnTo>
                    <a:pt x="697" y="748"/>
                  </a:lnTo>
                  <a:lnTo>
                    <a:pt x="697" y="754"/>
                  </a:lnTo>
                  <a:lnTo>
                    <a:pt x="697" y="759"/>
                  </a:lnTo>
                  <a:lnTo>
                    <a:pt x="697" y="765"/>
                  </a:lnTo>
                  <a:lnTo>
                    <a:pt x="697" y="771"/>
                  </a:lnTo>
                  <a:lnTo>
                    <a:pt x="691" y="771"/>
                  </a:lnTo>
                  <a:lnTo>
                    <a:pt x="691" y="777"/>
                  </a:lnTo>
                  <a:lnTo>
                    <a:pt x="685" y="777"/>
                  </a:lnTo>
                  <a:lnTo>
                    <a:pt x="685" y="782"/>
                  </a:lnTo>
                  <a:lnTo>
                    <a:pt x="685" y="788"/>
                  </a:lnTo>
                  <a:lnTo>
                    <a:pt x="685" y="782"/>
                  </a:lnTo>
                  <a:lnTo>
                    <a:pt x="685" y="788"/>
                  </a:lnTo>
                  <a:lnTo>
                    <a:pt x="679" y="788"/>
                  </a:lnTo>
                  <a:lnTo>
                    <a:pt x="685" y="788"/>
                  </a:lnTo>
                  <a:lnTo>
                    <a:pt x="679" y="788"/>
                  </a:lnTo>
                  <a:lnTo>
                    <a:pt x="679" y="794"/>
                  </a:lnTo>
                  <a:lnTo>
                    <a:pt x="679" y="800"/>
                  </a:lnTo>
                  <a:lnTo>
                    <a:pt x="679" y="794"/>
                  </a:lnTo>
                  <a:lnTo>
                    <a:pt x="685" y="794"/>
                  </a:lnTo>
                  <a:lnTo>
                    <a:pt x="685" y="800"/>
                  </a:lnTo>
                  <a:lnTo>
                    <a:pt x="685" y="794"/>
                  </a:lnTo>
                  <a:lnTo>
                    <a:pt x="685" y="800"/>
                  </a:lnTo>
                  <a:lnTo>
                    <a:pt x="685" y="794"/>
                  </a:lnTo>
                  <a:lnTo>
                    <a:pt x="685" y="800"/>
                  </a:lnTo>
                  <a:lnTo>
                    <a:pt x="691" y="800"/>
                  </a:lnTo>
                  <a:lnTo>
                    <a:pt x="697" y="800"/>
                  </a:lnTo>
                  <a:lnTo>
                    <a:pt x="697" y="794"/>
                  </a:lnTo>
                  <a:lnTo>
                    <a:pt x="697" y="800"/>
                  </a:lnTo>
                  <a:lnTo>
                    <a:pt x="702" y="800"/>
                  </a:lnTo>
                  <a:lnTo>
                    <a:pt x="702" y="805"/>
                  </a:lnTo>
                  <a:lnTo>
                    <a:pt x="697" y="805"/>
                  </a:lnTo>
                  <a:lnTo>
                    <a:pt x="702" y="805"/>
                  </a:lnTo>
                  <a:lnTo>
                    <a:pt x="702" y="811"/>
                  </a:lnTo>
                  <a:lnTo>
                    <a:pt x="702" y="805"/>
                  </a:lnTo>
                  <a:lnTo>
                    <a:pt x="702" y="811"/>
                  </a:lnTo>
                  <a:lnTo>
                    <a:pt x="702" y="817"/>
                  </a:lnTo>
                  <a:lnTo>
                    <a:pt x="708" y="811"/>
                  </a:lnTo>
                  <a:lnTo>
                    <a:pt x="708" y="817"/>
                  </a:lnTo>
                  <a:lnTo>
                    <a:pt x="708" y="811"/>
                  </a:lnTo>
                  <a:lnTo>
                    <a:pt x="714" y="817"/>
                  </a:lnTo>
                  <a:lnTo>
                    <a:pt x="714" y="811"/>
                  </a:lnTo>
                  <a:lnTo>
                    <a:pt x="720" y="811"/>
                  </a:lnTo>
                  <a:lnTo>
                    <a:pt x="725" y="811"/>
                  </a:lnTo>
                  <a:lnTo>
                    <a:pt x="725" y="817"/>
                  </a:lnTo>
                  <a:lnTo>
                    <a:pt x="725" y="828"/>
                  </a:lnTo>
                  <a:lnTo>
                    <a:pt x="725" y="834"/>
                  </a:lnTo>
                  <a:lnTo>
                    <a:pt x="720" y="840"/>
                  </a:lnTo>
                  <a:lnTo>
                    <a:pt x="720" y="846"/>
                  </a:lnTo>
                  <a:lnTo>
                    <a:pt x="725" y="846"/>
                  </a:lnTo>
                  <a:lnTo>
                    <a:pt x="725" y="851"/>
                  </a:lnTo>
                  <a:lnTo>
                    <a:pt x="720" y="851"/>
                  </a:lnTo>
                  <a:lnTo>
                    <a:pt x="725" y="851"/>
                  </a:lnTo>
                  <a:lnTo>
                    <a:pt x="725" y="857"/>
                  </a:lnTo>
                  <a:lnTo>
                    <a:pt x="725" y="863"/>
                  </a:lnTo>
                  <a:lnTo>
                    <a:pt x="720" y="863"/>
                  </a:lnTo>
                  <a:lnTo>
                    <a:pt x="720" y="869"/>
                  </a:lnTo>
                  <a:lnTo>
                    <a:pt x="720" y="874"/>
                  </a:lnTo>
                  <a:lnTo>
                    <a:pt x="714" y="874"/>
                  </a:lnTo>
                  <a:lnTo>
                    <a:pt x="708" y="874"/>
                  </a:lnTo>
                  <a:lnTo>
                    <a:pt x="708" y="880"/>
                  </a:lnTo>
                  <a:lnTo>
                    <a:pt x="702" y="880"/>
                  </a:lnTo>
                  <a:lnTo>
                    <a:pt x="697" y="880"/>
                  </a:lnTo>
                  <a:lnTo>
                    <a:pt x="697" y="886"/>
                  </a:lnTo>
                  <a:lnTo>
                    <a:pt x="691" y="886"/>
                  </a:lnTo>
                  <a:lnTo>
                    <a:pt x="691" y="892"/>
                  </a:lnTo>
                  <a:lnTo>
                    <a:pt x="691" y="897"/>
                  </a:lnTo>
                  <a:lnTo>
                    <a:pt x="685" y="897"/>
                  </a:lnTo>
                  <a:lnTo>
                    <a:pt x="685" y="903"/>
                  </a:lnTo>
                  <a:lnTo>
                    <a:pt x="679" y="903"/>
                  </a:lnTo>
                  <a:lnTo>
                    <a:pt x="679" y="909"/>
                  </a:lnTo>
                  <a:lnTo>
                    <a:pt x="685" y="909"/>
                  </a:lnTo>
                  <a:lnTo>
                    <a:pt x="679" y="909"/>
                  </a:lnTo>
                  <a:lnTo>
                    <a:pt x="685" y="909"/>
                  </a:lnTo>
                  <a:lnTo>
                    <a:pt x="685" y="915"/>
                  </a:lnTo>
                  <a:lnTo>
                    <a:pt x="685" y="920"/>
                  </a:lnTo>
                  <a:lnTo>
                    <a:pt x="685" y="926"/>
                  </a:lnTo>
                  <a:lnTo>
                    <a:pt x="691" y="926"/>
                  </a:lnTo>
                  <a:lnTo>
                    <a:pt x="697" y="926"/>
                  </a:lnTo>
                  <a:lnTo>
                    <a:pt x="691" y="926"/>
                  </a:lnTo>
                  <a:lnTo>
                    <a:pt x="691" y="932"/>
                  </a:lnTo>
                  <a:lnTo>
                    <a:pt x="691" y="938"/>
                  </a:lnTo>
                  <a:lnTo>
                    <a:pt x="685" y="938"/>
                  </a:lnTo>
                  <a:lnTo>
                    <a:pt x="685" y="943"/>
                  </a:lnTo>
                  <a:lnTo>
                    <a:pt x="685" y="949"/>
                  </a:lnTo>
                  <a:lnTo>
                    <a:pt x="685" y="955"/>
                  </a:lnTo>
                  <a:lnTo>
                    <a:pt x="679" y="955"/>
                  </a:lnTo>
                  <a:lnTo>
                    <a:pt x="679" y="961"/>
                  </a:lnTo>
                  <a:lnTo>
                    <a:pt x="674" y="961"/>
                  </a:lnTo>
                  <a:lnTo>
                    <a:pt x="668" y="961"/>
                  </a:lnTo>
                  <a:lnTo>
                    <a:pt x="668" y="966"/>
                  </a:lnTo>
                  <a:lnTo>
                    <a:pt x="662" y="966"/>
                  </a:lnTo>
                  <a:lnTo>
                    <a:pt x="662" y="972"/>
                  </a:lnTo>
                  <a:lnTo>
                    <a:pt x="662" y="978"/>
                  </a:lnTo>
                  <a:lnTo>
                    <a:pt x="656" y="978"/>
                  </a:lnTo>
                  <a:lnTo>
                    <a:pt x="651" y="978"/>
                  </a:lnTo>
                  <a:lnTo>
                    <a:pt x="651" y="984"/>
                  </a:lnTo>
                  <a:lnTo>
                    <a:pt x="651" y="989"/>
                  </a:lnTo>
                  <a:lnTo>
                    <a:pt x="645" y="989"/>
                  </a:lnTo>
                  <a:lnTo>
                    <a:pt x="639" y="995"/>
                  </a:lnTo>
                  <a:lnTo>
                    <a:pt x="633" y="1001"/>
                  </a:lnTo>
                  <a:lnTo>
                    <a:pt x="628" y="1001"/>
                  </a:lnTo>
                  <a:lnTo>
                    <a:pt x="628" y="995"/>
                  </a:lnTo>
                  <a:lnTo>
                    <a:pt x="628" y="989"/>
                  </a:lnTo>
                  <a:lnTo>
                    <a:pt x="628" y="984"/>
                  </a:lnTo>
                  <a:lnTo>
                    <a:pt x="622" y="984"/>
                  </a:lnTo>
                  <a:lnTo>
                    <a:pt x="616" y="984"/>
                  </a:lnTo>
                  <a:lnTo>
                    <a:pt x="616" y="978"/>
                  </a:lnTo>
                  <a:lnTo>
                    <a:pt x="616" y="972"/>
                  </a:lnTo>
                  <a:lnTo>
                    <a:pt x="605" y="972"/>
                  </a:lnTo>
                  <a:lnTo>
                    <a:pt x="593" y="972"/>
                  </a:lnTo>
                  <a:lnTo>
                    <a:pt x="587" y="966"/>
                  </a:lnTo>
                  <a:lnTo>
                    <a:pt x="587" y="961"/>
                  </a:lnTo>
                  <a:lnTo>
                    <a:pt x="582" y="949"/>
                  </a:lnTo>
                  <a:lnTo>
                    <a:pt x="582" y="943"/>
                  </a:lnTo>
                  <a:lnTo>
                    <a:pt x="576" y="943"/>
                  </a:lnTo>
                  <a:lnTo>
                    <a:pt x="576" y="938"/>
                  </a:lnTo>
                  <a:lnTo>
                    <a:pt x="570" y="938"/>
                  </a:lnTo>
                  <a:lnTo>
                    <a:pt x="564" y="938"/>
                  </a:lnTo>
                  <a:lnTo>
                    <a:pt x="564" y="932"/>
                  </a:lnTo>
                  <a:lnTo>
                    <a:pt x="558" y="938"/>
                  </a:lnTo>
                  <a:lnTo>
                    <a:pt x="553" y="938"/>
                  </a:lnTo>
                  <a:lnTo>
                    <a:pt x="547" y="938"/>
                  </a:lnTo>
                  <a:lnTo>
                    <a:pt x="547" y="932"/>
                  </a:lnTo>
                  <a:lnTo>
                    <a:pt x="535" y="926"/>
                  </a:lnTo>
                  <a:lnTo>
                    <a:pt x="535" y="920"/>
                  </a:lnTo>
                  <a:lnTo>
                    <a:pt x="535" y="915"/>
                  </a:lnTo>
                  <a:lnTo>
                    <a:pt x="535" y="909"/>
                  </a:lnTo>
                  <a:lnTo>
                    <a:pt x="530" y="909"/>
                  </a:lnTo>
                  <a:lnTo>
                    <a:pt x="530" y="903"/>
                  </a:lnTo>
                  <a:lnTo>
                    <a:pt x="535" y="897"/>
                  </a:lnTo>
                  <a:lnTo>
                    <a:pt x="530" y="897"/>
                  </a:lnTo>
                  <a:lnTo>
                    <a:pt x="524" y="897"/>
                  </a:lnTo>
                  <a:lnTo>
                    <a:pt x="518" y="897"/>
                  </a:lnTo>
                  <a:lnTo>
                    <a:pt x="512" y="903"/>
                  </a:lnTo>
                  <a:lnTo>
                    <a:pt x="507" y="903"/>
                  </a:lnTo>
                  <a:lnTo>
                    <a:pt x="507" y="909"/>
                  </a:lnTo>
                  <a:lnTo>
                    <a:pt x="501" y="909"/>
                  </a:lnTo>
                  <a:lnTo>
                    <a:pt x="495" y="909"/>
                  </a:lnTo>
                  <a:lnTo>
                    <a:pt x="489" y="909"/>
                  </a:lnTo>
                  <a:lnTo>
                    <a:pt x="489" y="915"/>
                  </a:lnTo>
                  <a:lnTo>
                    <a:pt x="484" y="915"/>
                  </a:lnTo>
                  <a:lnTo>
                    <a:pt x="478" y="926"/>
                  </a:lnTo>
                  <a:lnTo>
                    <a:pt x="472" y="920"/>
                  </a:lnTo>
                  <a:lnTo>
                    <a:pt x="466" y="920"/>
                  </a:lnTo>
                  <a:lnTo>
                    <a:pt x="461" y="920"/>
                  </a:lnTo>
                  <a:lnTo>
                    <a:pt x="449" y="915"/>
                  </a:lnTo>
                  <a:lnTo>
                    <a:pt x="443" y="915"/>
                  </a:lnTo>
                  <a:lnTo>
                    <a:pt x="432" y="915"/>
                  </a:lnTo>
                  <a:lnTo>
                    <a:pt x="432" y="909"/>
                  </a:lnTo>
                  <a:lnTo>
                    <a:pt x="426" y="915"/>
                  </a:lnTo>
                  <a:lnTo>
                    <a:pt x="420" y="915"/>
                  </a:lnTo>
                  <a:lnTo>
                    <a:pt x="415" y="915"/>
                  </a:lnTo>
                  <a:lnTo>
                    <a:pt x="415" y="909"/>
                  </a:lnTo>
                  <a:lnTo>
                    <a:pt x="409" y="903"/>
                  </a:lnTo>
                  <a:lnTo>
                    <a:pt x="397" y="886"/>
                  </a:lnTo>
                  <a:lnTo>
                    <a:pt x="392" y="874"/>
                  </a:lnTo>
                  <a:lnTo>
                    <a:pt x="392" y="863"/>
                  </a:lnTo>
                  <a:lnTo>
                    <a:pt x="386" y="857"/>
                  </a:lnTo>
                  <a:lnTo>
                    <a:pt x="374" y="857"/>
                  </a:lnTo>
                  <a:lnTo>
                    <a:pt x="369" y="857"/>
                  </a:lnTo>
                  <a:lnTo>
                    <a:pt x="369" y="851"/>
                  </a:lnTo>
                  <a:lnTo>
                    <a:pt x="369" y="846"/>
                  </a:lnTo>
                  <a:lnTo>
                    <a:pt x="363" y="846"/>
                  </a:lnTo>
                  <a:lnTo>
                    <a:pt x="363" y="840"/>
                  </a:lnTo>
                  <a:lnTo>
                    <a:pt x="357" y="840"/>
                  </a:lnTo>
                  <a:lnTo>
                    <a:pt x="351" y="840"/>
                  </a:lnTo>
                  <a:lnTo>
                    <a:pt x="340" y="834"/>
                  </a:lnTo>
                  <a:lnTo>
                    <a:pt x="334" y="834"/>
                  </a:lnTo>
                  <a:lnTo>
                    <a:pt x="328" y="834"/>
                  </a:lnTo>
                  <a:lnTo>
                    <a:pt x="317" y="828"/>
                  </a:lnTo>
                  <a:lnTo>
                    <a:pt x="311" y="828"/>
                  </a:lnTo>
                  <a:lnTo>
                    <a:pt x="311" y="823"/>
                  </a:lnTo>
                  <a:lnTo>
                    <a:pt x="311" y="817"/>
                  </a:lnTo>
                  <a:lnTo>
                    <a:pt x="300" y="811"/>
                  </a:lnTo>
                  <a:lnTo>
                    <a:pt x="288" y="805"/>
                  </a:lnTo>
                  <a:lnTo>
                    <a:pt x="282" y="805"/>
                  </a:lnTo>
                  <a:lnTo>
                    <a:pt x="282" y="800"/>
                  </a:lnTo>
                  <a:lnTo>
                    <a:pt x="282" y="788"/>
                  </a:lnTo>
                  <a:lnTo>
                    <a:pt x="276" y="782"/>
                  </a:lnTo>
                  <a:lnTo>
                    <a:pt x="282" y="782"/>
                  </a:lnTo>
                  <a:lnTo>
                    <a:pt x="276" y="782"/>
                  </a:lnTo>
                  <a:lnTo>
                    <a:pt x="271" y="782"/>
                  </a:lnTo>
                  <a:lnTo>
                    <a:pt x="259" y="782"/>
                  </a:lnTo>
                  <a:lnTo>
                    <a:pt x="253" y="782"/>
                  </a:lnTo>
                  <a:lnTo>
                    <a:pt x="242" y="777"/>
                  </a:lnTo>
                  <a:lnTo>
                    <a:pt x="236" y="777"/>
                  </a:lnTo>
                  <a:lnTo>
                    <a:pt x="225" y="777"/>
                  </a:lnTo>
                  <a:lnTo>
                    <a:pt x="230" y="754"/>
                  </a:lnTo>
                  <a:lnTo>
                    <a:pt x="236" y="748"/>
                  </a:lnTo>
                  <a:lnTo>
                    <a:pt x="236" y="742"/>
                  </a:lnTo>
                  <a:lnTo>
                    <a:pt x="236" y="736"/>
                  </a:lnTo>
                  <a:lnTo>
                    <a:pt x="230" y="736"/>
                  </a:lnTo>
                  <a:lnTo>
                    <a:pt x="225" y="731"/>
                  </a:lnTo>
                  <a:lnTo>
                    <a:pt x="219" y="731"/>
                  </a:lnTo>
                  <a:lnTo>
                    <a:pt x="219" y="725"/>
                  </a:lnTo>
                  <a:lnTo>
                    <a:pt x="219" y="719"/>
                  </a:lnTo>
                  <a:lnTo>
                    <a:pt x="219" y="713"/>
                  </a:lnTo>
                  <a:lnTo>
                    <a:pt x="219" y="707"/>
                  </a:lnTo>
                  <a:lnTo>
                    <a:pt x="219" y="702"/>
                  </a:lnTo>
                  <a:lnTo>
                    <a:pt x="225" y="702"/>
                  </a:lnTo>
                  <a:lnTo>
                    <a:pt x="230" y="696"/>
                  </a:lnTo>
                  <a:lnTo>
                    <a:pt x="230" y="690"/>
                  </a:lnTo>
                  <a:lnTo>
                    <a:pt x="230" y="684"/>
                  </a:lnTo>
                  <a:lnTo>
                    <a:pt x="225" y="684"/>
                  </a:lnTo>
                  <a:lnTo>
                    <a:pt x="219" y="673"/>
                  </a:lnTo>
                  <a:lnTo>
                    <a:pt x="213" y="673"/>
                  </a:lnTo>
                  <a:lnTo>
                    <a:pt x="207" y="667"/>
                  </a:lnTo>
                  <a:lnTo>
                    <a:pt x="207" y="661"/>
                  </a:lnTo>
                  <a:lnTo>
                    <a:pt x="196" y="661"/>
                  </a:lnTo>
                  <a:lnTo>
                    <a:pt x="196" y="650"/>
                  </a:lnTo>
                  <a:lnTo>
                    <a:pt x="190" y="650"/>
                  </a:lnTo>
                  <a:lnTo>
                    <a:pt x="184" y="650"/>
                  </a:lnTo>
                  <a:lnTo>
                    <a:pt x="184" y="644"/>
                  </a:lnTo>
                  <a:lnTo>
                    <a:pt x="179" y="644"/>
                  </a:lnTo>
                  <a:lnTo>
                    <a:pt x="179" y="650"/>
                  </a:lnTo>
                  <a:lnTo>
                    <a:pt x="179" y="656"/>
                  </a:lnTo>
                  <a:lnTo>
                    <a:pt x="184" y="656"/>
                  </a:lnTo>
                  <a:lnTo>
                    <a:pt x="179" y="656"/>
                  </a:lnTo>
                  <a:lnTo>
                    <a:pt x="179" y="661"/>
                  </a:lnTo>
                  <a:lnTo>
                    <a:pt x="173" y="661"/>
                  </a:lnTo>
                  <a:lnTo>
                    <a:pt x="167" y="656"/>
                  </a:lnTo>
                  <a:lnTo>
                    <a:pt x="167" y="650"/>
                  </a:lnTo>
                  <a:lnTo>
                    <a:pt x="161" y="650"/>
                  </a:lnTo>
                  <a:lnTo>
                    <a:pt x="156" y="650"/>
                  </a:lnTo>
                  <a:lnTo>
                    <a:pt x="150" y="656"/>
                  </a:lnTo>
                  <a:lnTo>
                    <a:pt x="144" y="656"/>
                  </a:lnTo>
                  <a:lnTo>
                    <a:pt x="138" y="656"/>
                  </a:lnTo>
                  <a:lnTo>
                    <a:pt x="133" y="661"/>
                  </a:lnTo>
                  <a:lnTo>
                    <a:pt x="133" y="656"/>
                  </a:lnTo>
                  <a:lnTo>
                    <a:pt x="127" y="656"/>
                  </a:lnTo>
                  <a:lnTo>
                    <a:pt x="127" y="650"/>
                  </a:lnTo>
                  <a:lnTo>
                    <a:pt x="121" y="650"/>
                  </a:lnTo>
                  <a:lnTo>
                    <a:pt x="121" y="644"/>
                  </a:lnTo>
                  <a:lnTo>
                    <a:pt x="121" y="638"/>
                  </a:lnTo>
                  <a:lnTo>
                    <a:pt x="115" y="638"/>
                  </a:lnTo>
                  <a:lnTo>
                    <a:pt x="115" y="633"/>
                  </a:lnTo>
                  <a:lnTo>
                    <a:pt x="110" y="633"/>
                  </a:lnTo>
                  <a:lnTo>
                    <a:pt x="110" y="627"/>
                  </a:lnTo>
                  <a:lnTo>
                    <a:pt x="115" y="627"/>
                  </a:lnTo>
                  <a:lnTo>
                    <a:pt x="115" y="621"/>
                  </a:lnTo>
                  <a:lnTo>
                    <a:pt x="121" y="621"/>
                  </a:lnTo>
                  <a:lnTo>
                    <a:pt x="121" y="615"/>
                  </a:lnTo>
                  <a:lnTo>
                    <a:pt x="127" y="615"/>
                  </a:lnTo>
                  <a:lnTo>
                    <a:pt x="121" y="615"/>
                  </a:lnTo>
                  <a:lnTo>
                    <a:pt x="127" y="615"/>
                  </a:lnTo>
                  <a:lnTo>
                    <a:pt x="127" y="610"/>
                  </a:lnTo>
                  <a:lnTo>
                    <a:pt x="121" y="610"/>
                  </a:lnTo>
                  <a:lnTo>
                    <a:pt x="121" y="604"/>
                  </a:lnTo>
                  <a:lnTo>
                    <a:pt x="115" y="604"/>
                  </a:lnTo>
                  <a:lnTo>
                    <a:pt x="110" y="604"/>
                  </a:lnTo>
                  <a:lnTo>
                    <a:pt x="104" y="592"/>
                  </a:lnTo>
                  <a:lnTo>
                    <a:pt x="98" y="592"/>
                  </a:lnTo>
                  <a:lnTo>
                    <a:pt x="87" y="587"/>
                  </a:lnTo>
                  <a:lnTo>
                    <a:pt x="81" y="581"/>
                  </a:lnTo>
                  <a:lnTo>
                    <a:pt x="69" y="587"/>
                  </a:lnTo>
                  <a:lnTo>
                    <a:pt x="64" y="581"/>
                  </a:lnTo>
                  <a:lnTo>
                    <a:pt x="58" y="581"/>
                  </a:lnTo>
                  <a:lnTo>
                    <a:pt x="52" y="581"/>
                  </a:lnTo>
                  <a:lnTo>
                    <a:pt x="46" y="581"/>
                  </a:lnTo>
                  <a:lnTo>
                    <a:pt x="35" y="575"/>
                  </a:lnTo>
                  <a:lnTo>
                    <a:pt x="29" y="575"/>
                  </a:lnTo>
                  <a:lnTo>
                    <a:pt x="18" y="575"/>
                  </a:lnTo>
                  <a:lnTo>
                    <a:pt x="18" y="569"/>
                  </a:lnTo>
                  <a:lnTo>
                    <a:pt x="12" y="564"/>
                  </a:lnTo>
                  <a:lnTo>
                    <a:pt x="18" y="564"/>
                  </a:lnTo>
                  <a:lnTo>
                    <a:pt x="23" y="558"/>
                  </a:lnTo>
                  <a:lnTo>
                    <a:pt x="18" y="558"/>
                  </a:lnTo>
                  <a:lnTo>
                    <a:pt x="18" y="552"/>
                  </a:lnTo>
                  <a:lnTo>
                    <a:pt x="12" y="546"/>
                  </a:lnTo>
                  <a:lnTo>
                    <a:pt x="6" y="546"/>
                  </a:lnTo>
                  <a:lnTo>
                    <a:pt x="0" y="541"/>
                  </a:lnTo>
                  <a:lnTo>
                    <a:pt x="0" y="535"/>
                  </a:lnTo>
                  <a:lnTo>
                    <a:pt x="0" y="529"/>
                  </a:lnTo>
                  <a:lnTo>
                    <a:pt x="6" y="529"/>
                  </a:lnTo>
                  <a:lnTo>
                    <a:pt x="12" y="529"/>
                  </a:lnTo>
                  <a:lnTo>
                    <a:pt x="12" y="523"/>
                  </a:lnTo>
                  <a:lnTo>
                    <a:pt x="18" y="523"/>
                  </a:lnTo>
                  <a:lnTo>
                    <a:pt x="12" y="518"/>
                  </a:lnTo>
                  <a:lnTo>
                    <a:pt x="18" y="512"/>
                  </a:lnTo>
                  <a:lnTo>
                    <a:pt x="23" y="512"/>
                  </a:lnTo>
                  <a:lnTo>
                    <a:pt x="23" y="506"/>
                  </a:lnTo>
                  <a:lnTo>
                    <a:pt x="29" y="506"/>
                  </a:lnTo>
                  <a:lnTo>
                    <a:pt x="29" y="500"/>
                  </a:lnTo>
                  <a:lnTo>
                    <a:pt x="35" y="495"/>
                  </a:lnTo>
                  <a:lnTo>
                    <a:pt x="35" y="489"/>
                  </a:lnTo>
                  <a:lnTo>
                    <a:pt x="29" y="483"/>
                  </a:lnTo>
                  <a:lnTo>
                    <a:pt x="29" y="472"/>
                  </a:lnTo>
                  <a:lnTo>
                    <a:pt x="35" y="472"/>
                  </a:lnTo>
                  <a:lnTo>
                    <a:pt x="29" y="466"/>
                  </a:lnTo>
                  <a:lnTo>
                    <a:pt x="35" y="460"/>
                  </a:lnTo>
                  <a:lnTo>
                    <a:pt x="29" y="454"/>
                  </a:lnTo>
                  <a:lnTo>
                    <a:pt x="29" y="449"/>
                  </a:lnTo>
                  <a:lnTo>
                    <a:pt x="35" y="449"/>
                  </a:lnTo>
                  <a:lnTo>
                    <a:pt x="41" y="449"/>
                  </a:lnTo>
                  <a:lnTo>
                    <a:pt x="46" y="449"/>
                  </a:lnTo>
                  <a:lnTo>
                    <a:pt x="52" y="449"/>
                  </a:lnTo>
                  <a:lnTo>
                    <a:pt x="58" y="449"/>
                  </a:lnTo>
                  <a:lnTo>
                    <a:pt x="58" y="454"/>
                  </a:lnTo>
                  <a:lnTo>
                    <a:pt x="58" y="449"/>
                  </a:lnTo>
                  <a:lnTo>
                    <a:pt x="64" y="449"/>
                  </a:lnTo>
                  <a:lnTo>
                    <a:pt x="64" y="443"/>
                  </a:lnTo>
                  <a:lnTo>
                    <a:pt x="69" y="437"/>
                  </a:lnTo>
                  <a:lnTo>
                    <a:pt x="75" y="437"/>
                  </a:lnTo>
                  <a:lnTo>
                    <a:pt x="75" y="431"/>
                  </a:lnTo>
                  <a:lnTo>
                    <a:pt x="81" y="431"/>
                  </a:lnTo>
                  <a:lnTo>
                    <a:pt x="87" y="431"/>
                  </a:lnTo>
                  <a:lnTo>
                    <a:pt x="87" y="426"/>
                  </a:lnTo>
                  <a:lnTo>
                    <a:pt x="92" y="426"/>
                  </a:lnTo>
                  <a:lnTo>
                    <a:pt x="92" y="420"/>
                  </a:lnTo>
                  <a:lnTo>
                    <a:pt x="98" y="420"/>
                  </a:lnTo>
                  <a:lnTo>
                    <a:pt x="104" y="420"/>
                  </a:lnTo>
                  <a:lnTo>
                    <a:pt x="110" y="420"/>
                  </a:lnTo>
                  <a:lnTo>
                    <a:pt x="115" y="420"/>
                  </a:lnTo>
                  <a:lnTo>
                    <a:pt x="121" y="420"/>
                  </a:lnTo>
                  <a:lnTo>
                    <a:pt x="127" y="420"/>
                  </a:lnTo>
                  <a:lnTo>
                    <a:pt x="133" y="420"/>
                  </a:lnTo>
                  <a:lnTo>
                    <a:pt x="138" y="420"/>
                  </a:lnTo>
                  <a:lnTo>
                    <a:pt x="144" y="420"/>
                  </a:lnTo>
                  <a:lnTo>
                    <a:pt x="144" y="414"/>
                  </a:lnTo>
                  <a:lnTo>
                    <a:pt x="150" y="414"/>
                  </a:lnTo>
                  <a:lnTo>
                    <a:pt x="150" y="420"/>
                  </a:lnTo>
                  <a:lnTo>
                    <a:pt x="150" y="414"/>
                  </a:lnTo>
                  <a:lnTo>
                    <a:pt x="150" y="420"/>
                  </a:lnTo>
                  <a:lnTo>
                    <a:pt x="156" y="420"/>
                  </a:lnTo>
                  <a:close/>
                  <a:moveTo>
                    <a:pt x="535" y="0"/>
                  </a:moveTo>
                  <a:lnTo>
                    <a:pt x="541" y="0"/>
                  </a:lnTo>
                  <a:lnTo>
                    <a:pt x="547" y="0"/>
                  </a:lnTo>
                  <a:lnTo>
                    <a:pt x="553" y="0"/>
                  </a:lnTo>
                  <a:lnTo>
                    <a:pt x="553" y="5"/>
                  </a:lnTo>
                  <a:lnTo>
                    <a:pt x="558" y="5"/>
                  </a:lnTo>
                  <a:lnTo>
                    <a:pt x="558" y="11"/>
                  </a:lnTo>
                  <a:lnTo>
                    <a:pt x="558" y="17"/>
                  </a:lnTo>
                  <a:lnTo>
                    <a:pt x="558" y="23"/>
                  </a:lnTo>
                  <a:lnTo>
                    <a:pt x="564" y="28"/>
                  </a:lnTo>
                  <a:lnTo>
                    <a:pt x="558" y="34"/>
                  </a:lnTo>
                  <a:lnTo>
                    <a:pt x="553" y="34"/>
                  </a:lnTo>
                  <a:lnTo>
                    <a:pt x="547" y="34"/>
                  </a:lnTo>
                  <a:lnTo>
                    <a:pt x="541" y="34"/>
                  </a:lnTo>
                  <a:lnTo>
                    <a:pt x="535" y="34"/>
                  </a:lnTo>
                  <a:lnTo>
                    <a:pt x="530" y="34"/>
                  </a:lnTo>
                  <a:lnTo>
                    <a:pt x="524" y="34"/>
                  </a:lnTo>
                  <a:lnTo>
                    <a:pt x="518" y="34"/>
                  </a:lnTo>
                  <a:lnTo>
                    <a:pt x="524" y="28"/>
                  </a:lnTo>
                  <a:lnTo>
                    <a:pt x="518" y="28"/>
                  </a:lnTo>
                  <a:lnTo>
                    <a:pt x="518" y="34"/>
                  </a:lnTo>
                  <a:lnTo>
                    <a:pt x="518" y="28"/>
                  </a:lnTo>
                  <a:lnTo>
                    <a:pt x="518" y="23"/>
                  </a:lnTo>
                  <a:lnTo>
                    <a:pt x="524" y="23"/>
                  </a:lnTo>
                  <a:lnTo>
                    <a:pt x="524" y="17"/>
                  </a:lnTo>
                  <a:lnTo>
                    <a:pt x="524" y="11"/>
                  </a:lnTo>
                  <a:lnTo>
                    <a:pt x="530" y="11"/>
                  </a:lnTo>
                  <a:lnTo>
                    <a:pt x="530" y="5"/>
                  </a:lnTo>
                  <a:lnTo>
                    <a:pt x="530" y="0"/>
                  </a:lnTo>
                  <a:lnTo>
                    <a:pt x="535" y="0"/>
                  </a:lnTo>
                  <a:close/>
                  <a:moveTo>
                    <a:pt x="668" y="149"/>
                  </a:moveTo>
                  <a:lnTo>
                    <a:pt x="668" y="144"/>
                  </a:lnTo>
                  <a:lnTo>
                    <a:pt x="674" y="144"/>
                  </a:lnTo>
                  <a:lnTo>
                    <a:pt x="674" y="138"/>
                  </a:lnTo>
                  <a:lnTo>
                    <a:pt x="679" y="138"/>
                  </a:lnTo>
                  <a:lnTo>
                    <a:pt x="685" y="138"/>
                  </a:lnTo>
                  <a:lnTo>
                    <a:pt x="691" y="144"/>
                  </a:lnTo>
                  <a:lnTo>
                    <a:pt x="691" y="149"/>
                  </a:lnTo>
                  <a:lnTo>
                    <a:pt x="697" y="149"/>
                  </a:lnTo>
                  <a:lnTo>
                    <a:pt x="697" y="155"/>
                  </a:lnTo>
                  <a:lnTo>
                    <a:pt x="691" y="161"/>
                  </a:lnTo>
                  <a:lnTo>
                    <a:pt x="697" y="155"/>
                  </a:lnTo>
                  <a:lnTo>
                    <a:pt x="691" y="155"/>
                  </a:lnTo>
                  <a:lnTo>
                    <a:pt x="691" y="161"/>
                  </a:lnTo>
                  <a:lnTo>
                    <a:pt x="685" y="161"/>
                  </a:lnTo>
                  <a:lnTo>
                    <a:pt x="679" y="161"/>
                  </a:lnTo>
                  <a:lnTo>
                    <a:pt x="674" y="167"/>
                  </a:lnTo>
                  <a:lnTo>
                    <a:pt x="674" y="161"/>
                  </a:lnTo>
                  <a:lnTo>
                    <a:pt x="668" y="161"/>
                  </a:lnTo>
                  <a:lnTo>
                    <a:pt x="662" y="161"/>
                  </a:lnTo>
                  <a:lnTo>
                    <a:pt x="656" y="161"/>
                  </a:lnTo>
                  <a:lnTo>
                    <a:pt x="656" y="155"/>
                  </a:lnTo>
                  <a:lnTo>
                    <a:pt x="656" y="149"/>
                  </a:lnTo>
                  <a:lnTo>
                    <a:pt x="662" y="149"/>
                  </a:lnTo>
                  <a:lnTo>
                    <a:pt x="668" y="149"/>
                  </a:lnTo>
                  <a:close/>
                  <a:moveTo>
                    <a:pt x="328" y="518"/>
                  </a:moveTo>
                  <a:lnTo>
                    <a:pt x="328" y="512"/>
                  </a:lnTo>
                  <a:lnTo>
                    <a:pt x="323" y="512"/>
                  </a:lnTo>
                  <a:lnTo>
                    <a:pt x="317" y="512"/>
                  </a:lnTo>
                  <a:lnTo>
                    <a:pt x="317" y="506"/>
                  </a:lnTo>
                  <a:lnTo>
                    <a:pt x="323" y="506"/>
                  </a:lnTo>
                  <a:lnTo>
                    <a:pt x="328" y="512"/>
                  </a:lnTo>
                  <a:lnTo>
                    <a:pt x="328" y="506"/>
                  </a:lnTo>
                  <a:lnTo>
                    <a:pt x="334" y="506"/>
                  </a:lnTo>
                  <a:lnTo>
                    <a:pt x="340" y="506"/>
                  </a:lnTo>
                  <a:lnTo>
                    <a:pt x="340" y="512"/>
                  </a:lnTo>
                  <a:lnTo>
                    <a:pt x="340" y="506"/>
                  </a:lnTo>
                  <a:lnTo>
                    <a:pt x="340" y="512"/>
                  </a:lnTo>
                  <a:lnTo>
                    <a:pt x="340" y="506"/>
                  </a:lnTo>
                  <a:lnTo>
                    <a:pt x="340" y="512"/>
                  </a:lnTo>
                  <a:lnTo>
                    <a:pt x="340" y="506"/>
                  </a:lnTo>
                  <a:lnTo>
                    <a:pt x="340" y="512"/>
                  </a:lnTo>
                  <a:lnTo>
                    <a:pt x="340" y="518"/>
                  </a:lnTo>
                  <a:lnTo>
                    <a:pt x="340" y="523"/>
                  </a:lnTo>
                  <a:lnTo>
                    <a:pt x="340" y="529"/>
                  </a:lnTo>
                  <a:lnTo>
                    <a:pt x="334" y="529"/>
                  </a:lnTo>
                  <a:lnTo>
                    <a:pt x="328" y="529"/>
                  </a:lnTo>
                  <a:lnTo>
                    <a:pt x="328" y="523"/>
                  </a:lnTo>
                  <a:lnTo>
                    <a:pt x="323" y="523"/>
                  </a:lnTo>
                  <a:lnTo>
                    <a:pt x="317" y="523"/>
                  </a:lnTo>
                  <a:lnTo>
                    <a:pt x="317" y="518"/>
                  </a:lnTo>
                  <a:lnTo>
                    <a:pt x="311" y="518"/>
                  </a:lnTo>
                  <a:lnTo>
                    <a:pt x="311" y="512"/>
                  </a:lnTo>
                  <a:lnTo>
                    <a:pt x="317" y="512"/>
                  </a:lnTo>
                  <a:lnTo>
                    <a:pt x="317" y="518"/>
                  </a:lnTo>
                  <a:lnTo>
                    <a:pt x="317" y="512"/>
                  </a:lnTo>
                  <a:lnTo>
                    <a:pt x="323" y="512"/>
                  </a:lnTo>
                  <a:lnTo>
                    <a:pt x="328" y="512"/>
                  </a:lnTo>
                  <a:lnTo>
                    <a:pt x="328" y="518"/>
                  </a:lnTo>
                  <a:close/>
                  <a:moveTo>
                    <a:pt x="622" y="80"/>
                  </a:moveTo>
                  <a:lnTo>
                    <a:pt x="622" y="86"/>
                  </a:lnTo>
                  <a:lnTo>
                    <a:pt x="622" y="92"/>
                  </a:lnTo>
                  <a:lnTo>
                    <a:pt x="616" y="92"/>
                  </a:lnTo>
                  <a:lnTo>
                    <a:pt x="616" y="86"/>
                  </a:lnTo>
                  <a:lnTo>
                    <a:pt x="616" y="92"/>
                  </a:lnTo>
                  <a:lnTo>
                    <a:pt x="616" y="86"/>
                  </a:lnTo>
                  <a:lnTo>
                    <a:pt x="616" y="92"/>
                  </a:lnTo>
                  <a:lnTo>
                    <a:pt x="610" y="86"/>
                  </a:lnTo>
                  <a:lnTo>
                    <a:pt x="616" y="86"/>
                  </a:lnTo>
                  <a:lnTo>
                    <a:pt x="610" y="80"/>
                  </a:lnTo>
                  <a:lnTo>
                    <a:pt x="610" y="86"/>
                  </a:lnTo>
                  <a:lnTo>
                    <a:pt x="610" y="80"/>
                  </a:lnTo>
                  <a:lnTo>
                    <a:pt x="610" y="74"/>
                  </a:lnTo>
                  <a:lnTo>
                    <a:pt x="610" y="80"/>
                  </a:lnTo>
                  <a:lnTo>
                    <a:pt x="610" y="74"/>
                  </a:lnTo>
                  <a:lnTo>
                    <a:pt x="616" y="69"/>
                  </a:lnTo>
                  <a:lnTo>
                    <a:pt x="622" y="69"/>
                  </a:lnTo>
                  <a:lnTo>
                    <a:pt x="628" y="74"/>
                  </a:lnTo>
                  <a:lnTo>
                    <a:pt x="628" y="80"/>
                  </a:lnTo>
                  <a:lnTo>
                    <a:pt x="628" y="74"/>
                  </a:lnTo>
                  <a:lnTo>
                    <a:pt x="622" y="80"/>
                  </a:lnTo>
                  <a:close/>
                  <a:moveTo>
                    <a:pt x="305" y="523"/>
                  </a:moveTo>
                  <a:lnTo>
                    <a:pt x="300" y="523"/>
                  </a:lnTo>
                  <a:lnTo>
                    <a:pt x="300" y="518"/>
                  </a:lnTo>
                  <a:lnTo>
                    <a:pt x="300" y="512"/>
                  </a:lnTo>
                  <a:lnTo>
                    <a:pt x="305" y="512"/>
                  </a:lnTo>
                  <a:lnTo>
                    <a:pt x="311" y="512"/>
                  </a:lnTo>
                  <a:lnTo>
                    <a:pt x="311" y="518"/>
                  </a:lnTo>
                  <a:lnTo>
                    <a:pt x="317" y="518"/>
                  </a:lnTo>
                  <a:lnTo>
                    <a:pt x="317" y="523"/>
                  </a:lnTo>
                  <a:lnTo>
                    <a:pt x="317" y="529"/>
                  </a:lnTo>
                  <a:lnTo>
                    <a:pt x="317" y="523"/>
                  </a:lnTo>
                  <a:lnTo>
                    <a:pt x="311" y="523"/>
                  </a:lnTo>
                  <a:lnTo>
                    <a:pt x="317" y="529"/>
                  </a:lnTo>
                  <a:lnTo>
                    <a:pt x="311" y="529"/>
                  </a:lnTo>
                  <a:lnTo>
                    <a:pt x="311" y="523"/>
                  </a:lnTo>
                  <a:lnTo>
                    <a:pt x="305" y="523"/>
                  </a:lnTo>
                  <a:lnTo>
                    <a:pt x="305" y="529"/>
                  </a:lnTo>
                  <a:lnTo>
                    <a:pt x="305" y="523"/>
                  </a:lnTo>
                  <a:close/>
                  <a:moveTo>
                    <a:pt x="288" y="512"/>
                  </a:moveTo>
                  <a:lnTo>
                    <a:pt x="288" y="518"/>
                  </a:lnTo>
                  <a:lnTo>
                    <a:pt x="288" y="512"/>
                  </a:lnTo>
                  <a:lnTo>
                    <a:pt x="282" y="512"/>
                  </a:lnTo>
                  <a:lnTo>
                    <a:pt x="282" y="506"/>
                  </a:lnTo>
                  <a:lnTo>
                    <a:pt x="276" y="506"/>
                  </a:lnTo>
                  <a:lnTo>
                    <a:pt x="276" y="500"/>
                  </a:lnTo>
                  <a:lnTo>
                    <a:pt x="276" y="495"/>
                  </a:lnTo>
                  <a:lnTo>
                    <a:pt x="276" y="500"/>
                  </a:lnTo>
                  <a:lnTo>
                    <a:pt x="276" y="495"/>
                  </a:lnTo>
                  <a:lnTo>
                    <a:pt x="282" y="495"/>
                  </a:lnTo>
                  <a:lnTo>
                    <a:pt x="282" y="489"/>
                  </a:lnTo>
                  <a:lnTo>
                    <a:pt x="282" y="495"/>
                  </a:lnTo>
                  <a:lnTo>
                    <a:pt x="282" y="500"/>
                  </a:lnTo>
                  <a:lnTo>
                    <a:pt x="282" y="506"/>
                  </a:lnTo>
                  <a:lnTo>
                    <a:pt x="288" y="506"/>
                  </a:lnTo>
                  <a:lnTo>
                    <a:pt x="288" y="512"/>
                  </a:lnTo>
                  <a:lnTo>
                    <a:pt x="294" y="512"/>
                  </a:lnTo>
                  <a:lnTo>
                    <a:pt x="294" y="518"/>
                  </a:lnTo>
                  <a:lnTo>
                    <a:pt x="288" y="518"/>
                  </a:lnTo>
                  <a:lnTo>
                    <a:pt x="288" y="512"/>
                  </a:lnTo>
                  <a:close/>
                  <a:moveTo>
                    <a:pt x="294" y="506"/>
                  </a:moveTo>
                  <a:lnTo>
                    <a:pt x="288" y="506"/>
                  </a:lnTo>
                  <a:lnTo>
                    <a:pt x="288" y="512"/>
                  </a:lnTo>
                  <a:lnTo>
                    <a:pt x="288" y="506"/>
                  </a:lnTo>
                  <a:lnTo>
                    <a:pt x="282" y="506"/>
                  </a:lnTo>
                  <a:lnTo>
                    <a:pt x="282" y="500"/>
                  </a:lnTo>
                  <a:lnTo>
                    <a:pt x="282" y="495"/>
                  </a:lnTo>
                  <a:lnTo>
                    <a:pt x="288" y="495"/>
                  </a:lnTo>
                  <a:lnTo>
                    <a:pt x="288" y="500"/>
                  </a:lnTo>
                  <a:lnTo>
                    <a:pt x="294" y="500"/>
                  </a:lnTo>
                  <a:lnTo>
                    <a:pt x="294" y="506"/>
                  </a:lnTo>
                  <a:lnTo>
                    <a:pt x="294" y="512"/>
                  </a:lnTo>
                  <a:lnTo>
                    <a:pt x="294" y="506"/>
                  </a:lnTo>
                  <a:lnTo>
                    <a:pt x="294" y="512"/>
                  </a:lnTo>
                  <a:lnTo>
                    <a:pt x="294" y="506"/>
                  </a:lnTo>
                  <a:close/>
                  <a:moveTo>
                    <a:pt x="656" y="51"/>
                  </a:moveTo>
                  <a:lnTo>
                    <a:pt x="662" y="51"/>
                  </a:lnTo>
                  <a:lnTo>
                    <a:pt x="656" y="51"/>
                  </a:lnTo>
                  <a:lnTo>
                    <a:pt x="651" y="51"/>
                  </a:lnTo>
                  <a:lnTo>
                    <a:pt x="651" y="57"/>
                  </a:lnTo>
                  <a:lnTo>
                    <a:pt x="651" y="51"/>
                  </a:lnTo>
                  <a:lnTo>
                    <a:pt x="656" y="51"/>
                  </a:lnTo>
                  <a:lnTo>
                    <a:pt x="656" y="46"/>
                  </a:lnTo>
                  <a:lnTo>
                    <a:pt x="662" y="46"/>
                  </a:lnTo>
                  <a:lnTo>
                    <a:pt x="668" y="46"/>
                  </a:lnTo>
                  <a:lnTo>
                    <a:pt x="668" y="51"/>
                  </a:lnTo>
                  <a:lnTo>
                    <a:pt x="674" y="51"/>
                  </a:lnTo>
                  <a:lnTo>
                    <a:pt x="668" y="51"/>
                  </a:lnTo>
                  <a:lnTo>
                    <a:pt x="668" y="57"/>
                  </a:lnTo>
                  <a:lnTo>
                    <a:pt x="662" y="57"/>
                  </a:lnTo>
                  <a:lnTo>
                    <a:pt x="656" y="51"/>
                  </a:lnTo>
                  <a:close/>
                  <a:moveTo>
                    <a:pt x="317" y="264"/>
                  </a:moveTo>
                  <a:lnTo>
                    <a:pt x="311" y="264"/>
                  </a:lnTo>
                  <a:lnTo>
                    <a:pt x="311" y="259"/>
                  </a:lnTo>
                  <a:lnTo>
                    <a:pt x="317" y="259"/>
                  </a:lnTo>
                  <a:lnTo>
                    <a:pt x="323" y="259"/>
                  </a:lnTo>
                  <a:lnTo>
                    <a:pt x="323" y="264"/>
                  </a:lnTo>
                  <a:lnTo>
                    <a:pt x="317" y="264"/>
                  </a:lnTo>
                  <a:close/>
                  <a:moveTo>
                    <a:pt x="668" y="86"/>
                  </a:moveTo>
                  <a:lnTo>
                    <a:pt x="662" y="80"/>
                  </a:lnTo>
                  <a:lnTo>
                    <a:pt x="662" y="74"/>
                  </a:lnTo>
                  <a:lnTo>
                    <a:pt x="668" y="80"/>
                  </a:lnTo>
                  <a:lnTo>
                    <a:pt x="674" y="80"/>
                  </a:lnTo>
                  <a:lnTo>
                    <a:pt x="674" y="86"/>
                  </a:lnTo>
                  <a:lnTo>
                    <a:pt x="668" y="86"/>
                  </a:lnTo>
                  <a:close/>
                  <a:moveTo>
                    <a:pt x="300" y="506"/>
                  </a:moveTo>
                  <a:lnTo>
                    <a:pt x="300" y="500"/>
                  </a:lnTo>
                  <a:lnTo>
                    <a:pt x="305" y="500"/>
                  </a:lnTo>
                  <a:lnTo>
                    <a:pt x="305" y="506"/>
                  </a:lnTo>
                  <a:lnTo>
                    <a:pt x="311" y="506"/>
                  </a:lnTo>
                  <a:lnTo>
                    <a:pt x="305" y="506"/>
                  </a:lnTo>
                  <a:lnTo>
                    <a:pt x="305" y="512"/>
                  </a:lnTo>
                  <a:lnTo>
                    <a:pt x="311" y="512"/>
                  </a:lnTo>
                  <a:lnTo>
                    <a:pt x="305" y="512"/>
                  </a:lnTo>
                  <a:lnTo>
                    <a:pt x="300" y="512"/>
                  </a:lnTo>
                  <a:lnTo>
                    <a:pt x="300" y="506"/>
                  </a:lnTo>
                  <a:lnTo>
                    <a:pt x="300" y="500"/>
                  </a:lnTo>
                  <a:lnTo>
                    <a:pt x="300" y="506"/>
                  </a:lnTo>
                  <a:close/>
                  <a:moveTo>
                    <a:pt x="282" y="512"/>
                  </a:moveTo>
                  <a:lnTo>
                    <a:pt x="276" y="512"/>
                  </a:lnTo>
                  <a:lnTo>
                    <a:pt x="276" y="506"/>
                  </a:lnTo>
                  <a:lnTo>
                    <a:pt x="282" y="506"/>
                  </a:lnTo>
                  <a:lnTo>
                    <a:pt x="282" y="512"/>
                  </a:lnTo>
                  <a:lnTo>
                    <a:pt x="288" y="512"/>
                  </a:lnTo>
                  <a:lnTo>
                    <a:pt x="288" y="518"/>
                  </a:lnTo>
                  <a:lnTo>
                    <a:pt x="282" y="518"/>
                  </a:lnTo>
                  <a:lnTo>
                    <a:pt x="282" y="512"/>
                  </a:lnTo>
                  <a:close/>
                  <a:moveTo>
                    <a:pt x="276" y="489"/>
                  </a:moveTo>
                  <a:lnTo>
                    <a:pt x="276" y="483"/>
                  </a:lnTo>
                  <a:lnTo>
                    <a:pt x="271" y="483"/>
                  </a:lnTo>
                  <a:lnTo>
                    <a:pt x="271" y="477"/>
                  </a:lnTo>
                  <a:lnTo>
                    <a:pt x="276" y="477"/>
                  </a:lnTo>
                  <a:lnTo>
                    <a:pt x="276" y="483"/>
                  </a:lnTo>
                  <a:lnTo>
                    <a:pt x="282" y="483"/>
                  </a:lnTo>
                  <a:lnTo>
                    <a:pt x="282" y="489"/>
                  </a:lnTo>
                  <a:lnTo>
                    <a:pt x="288" y="489"/>
                  </a:lnTo>
                  <a:lnTo>
                    <a:pt x="282" y="489"/>
                  </a:lnTo>
                  <a:lnTo>
                    <a:pt x="276" y="489"/>
                  </a:lnTo>
                  <a:close/>
                  <a:moveTo>
                    <a:pt x="311" y="264"/>
                  </a:moveTo>
                  <a:lnTo>
                    <a:pt x="317" y="264"/>
                  </a:lnTo>
                  <a:lnTo>
                    <a:pt x="317" y="270"/>
                  </a:lnTo>
                  <a:lnTo>
                    <a:pt x="311" y="270"/>
                  </a:lnTo>
                  <a:lnTo>
                    <a:pt x="311" y="264"/>
                  </a:lnTo>
                  <a:close/>
                  <a:moveTo>
                    <a:pt x="276" y="489"/>
                  </a:moveTo>
                  <a:lnTo>
                    <a:pt x="282" y="489"/>
                  </a:lnTo>
                  <a:lnTo>
                    <a:pt x="276" y="489"/>
                  </a:lnTo>
                  <a:lnTo>
                    <a:pt x="271" y="489"/>
                  </a:lnTo>
                  <a:lnTo>
                    <a:pt x="271" y="483"/>
                  </a:lnTo>
                  <a:lnTo>
                    <a:pt x="276" y="483"/>
                  </a:lnTo>
                  <a:lnTo>
                    <a:pt x="276" y="489"/>
                  </a:lnTo>
                  <a:lnTo>
                    <a:pt x="276" y="483"/>
                  </a:lnTo>
                  <a:lnTo>
                    <a:pt x="276" y="489"/>
                  </a:lnTo>
                  <a:close/>
                  <a:moveTo>
                    <a:pt x="685" y="69"/>
                  </a:moveTo>
                  <a:lnTo>
                    <a:pt x="685" y="63"/>
                  </a:lnTo>
                  <a:lnTo>
                    <a:pt x="679" y="57"/>
                  </a:lnTo>
                  <a:lnTo>
                    <a:pt x="674" y="57"/>
                  </a:lnTo>
                  <a:lnTo>
                    <a:pt x="674" y="51"/>
                  </a:lnTo>
                  <a:lnTo>
                    <a:pt x="679" y="51"/>
                  </a:lnTo>
                  <a:lnTo>
                    <a:pt x="679" y="57"/>
                  </a:lnTo>
                  <a:lnTo>
                    <a:pt x="685" y="63"/>
                  </a:lnTo>
                  <a:lnTo>
                    <a:pt x="685" y="69"/>
                  </a:lnTo>
                  <a:close/>
                  <a:moveTo>
                    <a:pt x="363" y="149"/>
                  </a:moveTo>
                  <a:lnTo>
                    <a:pt x="363" y="144"/>
                  </a:lnTo>
                  <a:lnTo>
                    <a:pt x="369" y="138"/>
                  </a:lnTo>
                  <a:lnTo>
                    <a:pt x="369" y="144"/>
                  </a:lnTo>
                  <a:lnTo>
                    <a:pt x="369" y="149"/>
                  </a:lnTo>
                  <a:lnTo>
                    <a:pt x="363" y="149"/>
                  </a:lnTo>
                  <a:close/>
                  <a:moveTo>
                    <a:pt x="294" y="316"/>
                  </a:moveTo>
                  <a:lnTo>
                    <a:pt x="294" y="310"/>
                  </a:lnTo>
                  <a:lnTo>
                    <a:pt x="288" y="310"/>
                  </a:lnTo>
                  <a:lnTo>
                    <a:pt x="294" y="310"/>
                  </a:lnTo>
                  <a:lnTo>
                    <a:pt x="294" y="316"/>
                  </a:lnTo>
                  <a:close/>
                  <a:moveTo>
                    <a:pt x="294" y="500"/>
                  </a:moveTo>
                  <a:lnTo>
                    <a:pt x="288" y="500"/>
                  </a:lnTo>
                  <a:lnTo>
                    <a:pt x="294" y="500"/>
                  </a:lnTo>
                  <a:lnTo>
                    <a:pt x="288" y="500"/>
                  </a:lnTo>
                  <a:lnTo>
                    <a:pt x="288" y="495"/>
                  </a:lnTo>
                  <a:lnTo>
                    <a:pt x="294" y="495"/>
                  </a:lnTo>
                  <a:lnTo>
                    <a:pt x="294" y="500"/>
                  </a:lnTo>
                  <a:close/>
                  <a:moveTo>
                    <a:pt x="271" y="495"/>
                  </a:moveTo>
                  <a:lnTo>
                    <a:pt x="271" y="500"/>
                  </a:lnTo>
                  <a:lnTo>
                    <a:pt x="271" y="495"/>
                  </a:lnTo>
                  <a:lnTo>
                    <a:pt x="271" y="500"/>
                  </a:lnTo>
                  <a:lnTo>
                    <a:pt x="271" y="495"/>
                  </a:lnTo>
                  <a:lnTo>
                    <a:pt x="276" y="495"/>
                  </a:lnTo>
                  <a:lnTo>
                    <a:pt x="271" y="495"/>
                  </a:lnTo>
                  <a:close/>
                  <a:moveTo>
                    <a:pt x="541" y="541"/>
                  </a:moveTo>
                  <a:lnTo>
                    <a:pt x="541" y="535"/>
                  </a:lnTo>
                  <a:lnTo>
                    <a:pt x="547" y="535"/>
                  </a:lnTo>
                  <a:lnTo>
                    <a:pt x="541" y="535"/>
                  </a:lnTo>
                  <a:lnTo>
                    <a:pt x="541" y="541"/>
                  </a:lnTo>
                  <a:close/>
                  <a:moveTo>
                    <a:pt x="570" y="97"/>
                  </a:moveTo>
                  <a:lnTo>
                    <a:pt x="570" y="92"/>
                  </a:lnTo>
                  <a:lnTo>
                    <a:pt x="570" y="86"/>
                  </a:lnTo>
                  <a:lnTo>
                    <a:pt x="570" y="92"/>
                  </a:lnTo>
                  <a:lnTo>
                    <a:pt x="570" y="97"/>
                  </a:lnTo>
                  <a:close/>
                  <a:moveTo>
                    <a:pt x="691" y="167"/>
                  </a:moveTo>
                  <a:lnTo>
                    <a:pt x="691" y="161"/>
                  </a:lnTo>
                  <a:lnTo>
                    <a:pt x="697" y="161"/>
                  </a:lnTo>
                  <a:lnTo>
                    <a:pt x="697" y="167"/>
                  </a:lnTo>
                  <a:lnTo>
                    <a:pt x="691" y="167"/>
                  </a:lnTo>
                  <a:close/>
                  <a:moveTo>
                    <a:pt x="351" y="155"/>
                  </a:moveTo>
                  <a:lnTo>
                    <a:pt x="357" y="149"/>
                  </a:lnTo>
                  <a:lnTo>
                    <a:pt x="357" y="155"/>
                  </a:lnTo>
                  <a:lnTo>
                    <a:pt x="351" y="155"/>
                  </a:lnTo>
                  <a:close/>
                  <a:moveTo>
                    <a:pt x="357" y="149"/>
                  </a:moveTo>
                  <a:lnTo>
                    <a:pt x="357" y="144"/>
                  </a:lnTo>
                  <a:lnTo>
                    <a:pt x="363" y="144"/>
                  </a:lnTo>
                  <a:lnTo>
                    <a:pt x="363" y="149"/>
                  </a:lnTo>
                  <a:lnTo>
                    <a:pt x="357" y="149"/>
                  </a:lnTo>
                  <a:lnTo>
                    <a:pt x="363" y="149"/>
                  </a:lnTo>
                  <a:lnTo>
                    <a:pt x="357" y="149"/>
                  </a:lnTo>
                  <a:close/>
                  <a:moveTo>
                    <a:pt x="541" y="546"/>
                  </a:moveTo>
                  <a:lnTo>
                    <a:pt x="541" y="541"/>
                  </a:lnTo>
                  <a:lnTo>
                    <a:pt x="541" y="546"/>
                  </a:lnTo>
                  <a:close/>
                  <a:moveTo>
                    <a:pt x="651" y="167"/>
                  </a:moveTo>
                  <a:lnTo>
                    <a:pt x="651" y="161"/>
                  </a:lnTo>
                  <a:lnTo>
                    <a:pt x="656" y="161"/>
                  </a:lnTo>
                  <a:lnTo>
                    <a:pt x="651" y="161"/>
                  </a:lnTo>
                  <a:lnTo>
                    <a:pt x="651" y="167"/>
                  </a:lnTo>
                  <a:close/>
                  <a:moveTo>
                    <a:pt x="570" y="546"/>
                  </a:moveTo>
                  <a:lnTo>
                    <a:pt x="570" y="541"/>
                  </a:lnTo>
                  <a:lnTo>
                    <a:pt x="570" y="546"/>
                  </a:lnTo>
                  <a:close/>
                  <a:moveTo>
                    <a:pt x="541" y="541"/>
                  </a:moveTo>
                  <a:lnTo>
                    <a:pt x="541" y="535"/>
                  </a:lnTo>
                  <a:lnTo>
                    <a:pt x="547" y="535"/>
                  </a:lnTo>
                  <a:lnTo>
                    <a:pt x="541" y="541"/>
                  </a:lnTo>
                  <a:close/>
                  <a:moveTo>
                    <a:pt x="282" y="523"/>
                  </a:moveTo>
                  <a:lnTo>
                    <a:pt x="288" y="523"/>
                  </a:lnTo>
                  <a:lnTo>
                    <a:pt x="282" y="523"/>
                  </a:lnTo>
                  <a:close/>
                  <a:moveTo>
                    <a:pt x="282" y="489"/>
                  </a:moveTo>
                  <a:lnTo>
                    <a:pt x="288" y="489"/>
                  </a:lnTo>
                  <a:lnTo>
                    <a:pt x="288" y="495"/>
                  </a:lnTo>
                  <a:lnTo>
                    <a:pt x="288" y="489"/>
                  </a:lnTo>
                  <a:lnTo>
                    <a:pt x="282" y="489"/>
                  </a:lnTo>
                  <a:close/>
                  <a:moveTo>
                    <a:pt x="317" y="523"/>
                  </a:moveTo>
                  <a:lnTo>
                    <a:pt x="323" y="523"/>
                  </a:lnTo>
                  <a:lnTo>
                    <a:pt x="323" y="529"/>
                  </a:lnTo>
                  <a:lnTo>
                    <a:pt x="323" y="523"/>
                  </a:lnTo>
                  <a:lnTo>
                    <a:pt x="317" y="523"/>
                  </a:lnTo>
                  <a:close/>
                  <a:moveTo>
                    <a:pt x="576" y="546"/>
                  </a:moveTo>
                  <a:lnTo>
                    <a:pt x="576" y="541"/>
                  </a:lnTo>
                  <a:lnTo>
                    <a:pt x="576" y="546"/>
                  </a:lnTo>
                  <a:close/>
                  <a:moveTo>
                    <a:pt x="311" y="270"/>
                  </a:moveTo>
                  <a:lnTo>
                    <a:pt x="317" y="270"/>
                  </a:lnTo>
                  <a:lnTo>
                    <a:pt x="311" y="270"/>
                  </a:lnTo>
                  <a:close/>
                  <a:moveTo>
                    <a:pt x="288" y="512"/>
                  </a:moveTo>
                  <a:lnTo>
                    <a:pt x="294" y="512"/>
                  </a:lnTo>
                  <a:lnTo>
                    <a:pt x="288" y="512"/>
                  </a:lnTo>
                  <a:close/>
                  <a:moveTo>
                    <a:pt x="276" y="495"/>
                  </a:moveTo>
                  <a:lnTo>
                    <a:pt x="276" y="489"/>
                  </a:lnTo>
                  <a:lnTo>
                    <a:pt x="276" y="495"/>
                  </a:lnTo>
                  <a:close/>
                  <a:moveTo>
                    <a:pt x="346" y="564"/>
                  </a:moveTo>
                  <a:lnTo>
                    <a:pt x="346" y="558"/>
                  </a:lnTo>
                  <a:lnTo>
                    <a:pt x="351" y="558"/>
                  </a:lnTo>
                  <a:lnTo>
                    <a:pt x="346" y="564"/>
                  </a:lnTo>
                  <a:close/>
                  <a:moveTo>
                    <a:pt x="570" y="546"/>
                  </a:moveTo>
                  <a:lnTo>
                    <a:pt x="564" y="541"/>
                  </a:lnTo>
                  <a:lnTo>
                    <a:pt x="570" y="541"/>
                  </a:lnTo>
                  <a:lnTo>
                    <a:pt x="570" y="546"/>
                  </a:lnTo>
                  <a:close/>
                  <a:moveTo>
                    <a:pt x="288" y="495"/>
                  </a:moveTo>
                  <a:lnTo>
                    <a:pt x="288" y="489"/>
                  </a:lnTo>
                  <a:lnTo>
                    <a:pt x="288" y="495"/>
                  </a:lnTo>
                  <a:close/>
                  <a:moveTo>
                    <a:pt x="656" y="80"/>
                  </a:moveTo>
                  <a:lnTo>
                    <a:pt x="662" y="74"/>
                  </a:lnTo>
                  <a:lnTo>
                    <a:pt x="656" y="80"/>
                  </a:lnTo>
                  <a:close/>
                  <a:moveTo>
                    <a:pt x="288" y="495"/>
                  </a:moveTo>
                  <a:lnTo>
                    <a:pt x="282" y="489"/>
                  </a:lnTo>
                  <a:lnTo>
                    <a:pt x="288" y="489"/>
                  </a:lnTo>
                  <a:lnTo>
                    <a:pt x="288" y="495"/>
                  </a:lnTo>
                  <a:close/>
                  <a:moveTo>
                    <a:pt x="300" y="518"/>
                  </a:moveTo>
                  <a:lnTo>
                    <a:pt x="294" y="512"/>
                  </a:lnTo>
                  <a:lnTo>
                    <a:pt x="300" y="512"/>
                  </a:lnTo>
                  <a:lnTo>
                    <a:pt x="300" y="518"/>
                  </a:lnTo>
                  <a:close/>
                  <a:moveTo>
                    <a:pt x="622" y="155"/>
                  </a:moveTo>
                  <a:lnTo>
                    <a:pt x="622" y="149"/>
                  </a:lnTo>
                  <a:lnTo>
                    <a:pt x="622" y="155"/>
                  </a:lnTo>
                  <a:close/>
                  <a:moveTo>
                    <a:pt x="616" y="92"/>
                  </a:moveTo>
                  <a:lnTo>
                    <a:pt x="622" y="92"/>
                  </a:lnTo>
                  <a:lnTo>
                    <a:pt x="616" y="92"/>
                  </a:lnTo>
                  <a:close/>
                  <a:moveTo>
                    <a:pt x="294" y="535"/>
                  </a:moveTo>
                  <a:lnTo>
                    <a:pt x="288" y="535"/>
                  </a:lnTo>
                  <a:lnTo>
                    <a:pt x="288" y="529"/>
                  </a:lnTo>
                  <a:lnTo>
                    <a:pt x="294" y="529"/>
                  </a:lnTo>
                  <a:lnTo>
                    <a:pt x="294" y="535"/>
                  </a:lnTo>
                  <a:close/>
                  <a:moveTo>
                    <a:pt x="311" y="506"/>
                  </a:moveTo>
                  <a:lnTo>
                    <a:pt x="311" y="512"/>
                  </a:lnTo>
                  <a:lnTo>
                    <a:pt x="311" y="506"/>
                  </a:lnTo>
                  <a:close/>
                  <a:moveTo>
                    <a:pt x="288" y="495"/>
                  </a:moveTo>
                  <a:lnTo>
                    <a:pt x="282" y="495"/>
                  </a:lnTo>
                  <a:lnTo>
                    <a:pt x="282" y="489"/>
                  </a:lnTo>
                  <a:lnTo>
                    <a:pt x="282" y="495"/>
                  </a:lnTo>
                  <a:lnTo>
                    <a:pt x="288" y="495"/>
                  </a:lnTo>
                  <a:close/>
                  <a:moveTo>
                    <a:pt x="628" y="126"/>
                  </a:moveTo>
                  <a:lnTo>
                    <a:pt x="633" y="126"/>
                  </a:lnTo>
                  <a:lnTo>
                    <a:pt x="628" y="126"/>
                  </a:lnTo>
                  <a:close/>
                  <a:moveTo>
                    <a:pt x="369" y="178"/>
                  </a:moveTo>
                  <a:lnTo>
                    <a:pt x="369" y="172"/>
                  </a:lnTo>
                  <a:lnTo>
                    <a:pt x="369" y="178"/>
                  </a:lnTo>
                  <a:close/>
                  <a:moveTo>
                    <a:pt x="340" y="523"/>
                  </a:moveTo>
                  <a:lnTo>
                    <a:pt x="340" y="518"/>
                  </a:lnTo>
                  <a:lnTo>
                    <a:pt x="340" y="523"/>
                  </a:lnTo>
                  <a:close/>
                  <a:moveTo>
                    <a:pt x="679" y="161"/>
                  </a:moveTo>
                  <a:lnTo>
                    <a:pt x="685" y="161"/>
                  </a:lnTo>
                  <a:lnTo>
                    <a:pt x="679" y="161"/>
                  </a:lnTo>
                  <a:close/>
                  <a:moveTo>
                    <a:pt x="340" y="564"/>
                  </a:moveTo>
                  <a:lnTo>
                    <a:pt x="346" y="564"/>
                  </a:lnTo>
                  <a:lnTo>
                    <a:pt x="340" y="564"/>
                  </a:lnTo>
                  <a:close/>
                  <a:moveTo>
                    <a:pt x="346" y="512"/>
                  </a:moveTo>
                  <a:lnTo>
                    <a:pt x="346" y="506"/>
                  </a:lnTo>
                  <a:lnTo>
                    <a:pt x="346" y="512"/>
                  </a:lnTo>
                  <a:close/>
                  <a:moveTo>
                    <a:pt x="564" y="92"/>
                  </a:moveTo>
                  <a:lnTo>
                    <a:pt x="570" y="92"/>
                  </a:lnTo>
                  <a:lnTo>
                    <a:pt x="564" y="92"/>
                  </a:lnTo>
                  <a:close/>
                  <a:moveTo>
                    <a:pt x="622" y="86"/>
                  </a:moveTo>
                  <a:lnTo>
                    <a:pt x="622" y="80"/>
                  </a:lnTo>
                  <a:lnTo>
                    <a:pt x="622" y="86"/>
                  </a:lnTo>
                  <a:close/>
                  <a:moveTo>
                    <a:pt x="564" y="92"/>
                  </a:moveTo>
                  <a:lnTo>
                    <a:pt x="570" y="92"/>
                  </a:lnTo>
                  <a:lnTo>
                    <a:pt x="564" y="92"/>
                  </a:lnTo>
                  <a:close/>
                  <a:moveTo>
                    <a:pt x="323" y="529"/>
                  </a:moveTo>
                  <a:lnTo>
                    <a:pt x="323" y="523"/>
                  </a:lnTo>
                  <a:lnTo>
                    <a:pt x="323" y="529"/>
                  </a:lnTo>
                  <a:close/>
                  <a:moveTo>
                    <a:pt x="507" y="40"/>
                  </a:moveTo>
                  <a:lnTo>
                    <a:pt x="507" y="34"/>
                  </a:lnTo>
                  <a:lnTo>
                    <a:pt x="507" y="40"/>
                  </a:lnTo>
                  <a:close/>
                  <a:moveTo>
                    <a:pt x="340" y="518"/>
                  </a:moveTo>
                  <a:lnTo>
                    <a:pt x="340" y="512"/>
                  </a:lnTo>
                  <a:lnTo>
                    <a:pt x="340" y="518"/>
                  </a:lnTo>
                  <a:close/>
                </a:path>
              </a:pathLst>
            </a:custGeom>
            <a:solidFill>
              <a:srgbClr val="D4F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35" name="Freeform 873"/>
            <p:cNvSpPr>
              <a:spLocks/>
            </p:cNvSpPr>
            <p:nvPr/>
          </p:nvSpPr>
          <p:spPr bwMode="auto">
            <a:xfrm>
              <a:off x="3406462" y="2320090"/>
              <a:ext cx="863375" cy="848202"/>
            </a:xfrm>
            <a:custGeom>
              <a:avLst/>
              <a:gdLst>
                <a:gd name="T0" fmla="*/ 2147483646 w 569"/>
                <a:gd name="T1" fmla="*/ 2147483646 h 559"/>
                <a:gd name="T2" fmla="*/ 2147483646 w 569"/>
                <a:gd name="T3" fmla="*/ 2147483646 h 559"/>
                <a:gd name="T4" fmla="*/ 2147483646 w 569"/>
                <a:gd name="T5" fmla="*/ 2147483646 h 559"/>
                <a:gd name="T6" fmla="*/ 2147483646 w 569"/>
                <a:gd name="T7" fmla="*/ 2147483646 h 559"/>
                <a:gd name="T8" fmla="*/ 2147483646 w 569"/>
                <a:gd name="T9" fmla="*/ 2147483646 h 559"/>
                <a:gd name="T10" fmla="*/ 2147483646 w 569"/>
                <a:gd name="T11" fmla="*/ 2147483646 h 559"/>
                <a:gd name="T12" fmla="*/ 2147483646 w 569"/>
                <a:gd name="T13" fmla="*/ 2147483646 h 559"/>
                <a:gd name="T14" fmla="*/ 2147483646 w 569"/>
                <a:gd name="T15" fmla="*/ 2147483646 h 559"/>
                <a:gd name="T16" fmla="*/ 2147483646 w 569"/>
                <a:gd name="T17" fmla="*/ 2147483646 h 559"/>
                <a:gd name="T18" fmla="*/ 2147483646 w 569"/>
                <a:gd name="T19" fmla="*/ 2147483646 h 559"/>
                <a:gd name="T20" fmla="*/ 2147483646 w 569"/>
                <a:gd name="T21" fmla="*/ 2147483646 h 559"/>
                <a:gd name="T22" fmla="*/ 2147483646 w 569"/>
                <a:gd name="T23" fmla="*/ 2147483646 h 559"/>
                <a:gd name="T24" fmla="*/ 2147483646 w 569"/>
                <a:gd name="T25" fmla="*/ 2147483646 h 559"/>
                <a:gd name="T26" fmla="*/ 2147483646 w 569"/>
                <a:gd name="T27" fmla="*/ 2147483646 h 559"/>
                <a:gd name="T28" fmla="*/ 2147483646 w 569"/>
                <a:gd name="T29" fmla="*/ 2147483646 h 559"/>
                <a:gd name="T30" fmla="*/ 2147483646 w 569"/>
                <a:gd name="T31" fmla="*/ 2147483646 h 559"/>
                <a:gd name="T32" fmla="*/ 2147483646 w 569"/>
                <a:gd name="T33" fmla="*/ 2147483646 h 559"/>
                <a:gd name="T34" fmla="*/ 2147483646 w 569"/>
                <a:gd name="T35" fmla="*/ 2147483646 h 559"/>
                <a:gd name="T36" fmla="*/ 2147483646 w 569"/>
                <a:gd name="T37" fmla="*/ 2147483646 h 559"/>
                <a:gd name="T38" fmla="*/ 2147483646 w 569"/>
                <a:gd name="T39" fmla="*/ 2147483646 h 559"/>
                <a:gd name="T40" fmla="*/ 2147483646 w 569"/>
                <a:gd name="T41" fmla="*/ 2147483646 h 559"/>
                <a:gd name="T42" fmla="*/ 2147483646 w 569"/>
                <a:gd name="T43" fmla="*/ 2147483646 h 559"/>
                <a:gd name="T44" fmla="*/ 2147483646 w 569"/>
                <a:gd name="T45" fmla="*/ 2147483646 h 559"/>
                <a:gd name="T46" fmla="*/ 2147483646 w 569"/>
                <a:gd name="T47" fmla="*/ 2147483646 h 559"/>
                <a:gd name="T48" fmla="*/ 2147483646 w 569"/>
                <a:gd name="T49" fmla="*/ 2147483646 h 559"/>
                <a:gd name="T50" fmla="*/ 2147483646 w 569"/>
                <a:gd name="T51" fmla="*/ 2147483646 h 559"/>
                <a:gd name="T52" fmla="*/ 2147483646 w 569"/>
                <a:gd name="T53" fmla="*/ 2147483646 h 559"/>
                <a:gd name="T54" fmla="*/ 2147483646 w 569"/>
                <a:gd name="T55" fmla="*/ 2147483646 h 559"/>
                <a:gd name="T56" fmla="*/ 2147483646 w 569"/>
                <a:gd name="T57" fmla="*/ 2147483646 h 559"/>
                <a:gd name="T58" fmla="*/ 2147483646 w 569"/>
                <a:gd name="T59" fmla="*/ 2147483646 h 559"/>
                <a:gd name="T60" fmla="*/ 2147483646 w 569"/>
                <a:gd name="T61" fmla="*/ 2147483646 h 559"/>
                <a:gd name="T62" fmla="*/ 2147483646 w 569"/>
                <a:gd name="T63" fmla="*/ 2147483646 h 559"/>
                <a:gd name="T64" fmla="*/ 2147483646 w 569"/>
                <a:gd name="T65" fmla="*/ 2147483646 h 559"/>
                <a:gd name="T66" fmla="*/ 2147483646 w 569"/>
                <a:gd name="T67" fmla="*/ 2147483646 h 559"/>
                <a:gd name="T68" fmla="*/ 2147483646 w 569"/>
                <a:gd name="T69" fmla="*/ 2147483646 h 559"/>
                <a:gd name="T70" fmla="*/ 2147483646 w 569"/>
                <a:gd name="T71" fmla="*/ 2147483646 h 559"/>
                <a:gd name="T72" fmla="*/ 2147483646 w 569"/>
                <a:gd name="T73" fmla="*/ 2147483646 h 559"/>
                <a:gd name="T74" fmla="*/ 2147483646 w 569"/>
                <a:gd name="T75" fmla="*/ 2147483646 h 559"/>
                <a:gd name="T76" fmla="*/ 2147483646 w 569"/>
                <a:gd name="T77" fmla="*/ 2147483646 h 559"/>
                <a:gd name="T78" fmla="*/ 2147483646 w 569"/>
                <a:gd name="T79" fmla="*/ 2147483646 h 559"/>
                <a:gd name="T80" fmla="*/ 2147483646 w 569"/>
                <a:gd name="T81" fmla="*/ 2147483646 h 559"/>
                <a:gd name="T82" fmla="*/ 2147483646 w 569"/>
                <a:gd name="T83" fmla="*/ 2147483646 h 559"/>
                <a:gd name="T84" fmla="*/ 2147483646 w 569"/>
                <a:gd name="T85" fmla="*/ 2147483646 h 559"/>
                <a:gd name="T86" fmla="*/ 2147483646 w 569"/>
                <a:gd name="T87" fmla="*/ 2147483646 h 559"/>
                <a:gd name="T88" fmla="*/ 2147483646 w 569"/>
                <a:gd name="T89" fmla="*/ 2147483646 h 559"/>
                <a:gd name="T90" fmla="*/ 2147483646 w 569"/>
                <a:gd name="T91" fmla="*/ 2147483646 h 559"/>
                <a:gd name="T92" fmla="*/ 2147483646 w 569"/>
                <a:gd name="T93" fmla="*/ 2147483646 h 559"/>
                <a:gd name="T94" fmla="*/ 2147483646 w 569"/>
                <a:gd name="T95" fmla="*/ 2147483646 h 559"/>
                <a:gd name="T96" fmla="*/ 2147483646 w 569"/>
                <a:gd name="T97" fmla="*/ 2147483646 h 559"/>
                <a:gd name="T98" fmla="*/ 2147483646 w 569"/>
                <a:gd name="T99" fmla="*/ 2147483646 h 559"/>
                <a:gd name="T100" fmla="*/ 2147483646 w 569"/>
                <a:gd name="T101" fmla="*/ 2147483646 h 559"/>
                <a:gd name="T102" fmla="*/ 2147483646 w 569"/>
                <a:gd name="T103" fmla="*/ 2147483646 h 559"/>
                <a:gd name="T104" fmla="*/ 2147483646 w 569"/>
                <a:gd name="T105" fmla="*/ 2147483646 h 559"/>
                <a:gd name="T106" fmla="*/ 2147483646 w 569"/>
                <a:gd name="T107" fmla="*/ 2147483646 h 559"/>
                <a:gd name="T108" fmla="*/ 2147483646 w 569"/>
                <a:gd name="T109" fmla="*/ 2147483646 h 559"/>
                <a:gd name="T110" fmla="*/ 2147483646 w 569"/>
                <a:gd name="T111" fmla="*/ 2147483646 h 559"/>
                <a:gd name="T112" fmla="*/ 2147483646 w 569"/>
                <a:gd name="T113" fmla="*/ 2147483646 h 559"/>
                <a:gd name="T114" fmla="*/ 2147483646 w 569"/>
                <a:gd name="T115" fmla="*/ 2147483646 h 559"/>
                <a:gd name="T116" fmla="*/ 2147483646 w 569"/>
                <a:gd name="T117" fmla="*/ 2147483646 h 559"/>
                <a:gd name="T118" fmla="*/ 2147483646 w 569"/>
                <a:gd name="T119" fmla="*/ 2147483646 h 5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69" h="559">
                  <a:moveTo>
                    <a:pt x="0" y="392"/>
                  </a:moveTo>
                  <a:lnTo>
                    <a:pt x="5" y="392"/>
                  </a:lnTo>
                  <a:lnTo>
                    <a:pt x="5" y="386"/>
                  </a:lnTo>
                  <a:lnTo>
                    <a:pt x="11" y="386"/>
                  </a:lnTo>
                  <a:lnTo>
                    <a:pt x="11" y="380"/>
                  </a:lnTo>
                  <a:lnTo>
                    <a:pt x="17" y="380"/>
                  </a:lnTo>
                  <a:lnTo>
                    <a:pt x="17" y="374"/>
                  </a:lnTo>
                  <a:lnTo>
                    <a:pt x="23" y="374"/>
                  </a:lnTo>
                  <a:lnTo>
                    <a:pt x="23" y="369"/>
                  </a:lnTo>
                  <a:lnTo>
                    <a:pt x="28" y="369"/>
                  </a:lnTo>
                  <a:lnTo>
                    <a:pt x="34" y="369"/>
                  </a:lnTo>
                  <a:lnTo>
                    <a:pt x="40" y="369"/>
                  </a:lnTo>
                  <a:lnTo>
                    <a:pt x="40" y="363"/>
                  </a:lnTo>
                  <a:lnTo>
                    <a:pt x="46" y="363"/>
                  </a:lnTo>
                  <a:lnTo>
                    <a:pt x="51" y="369"/>
                  </a:lnTo>
                  <a:lnTo>
                    <a:pt x="51" y="363"/>
                  </a:lnTo>
                  <a:lnTo>
                    <a:pt x="57" y="363"/>
                  </a:lnTo>
                  <a:lnTo>
                    <a:pt x="57" y="357"/>
                  </a:lnTo>
                  <a:lnTo>
                    <a:pt x="51" y="357"/>
                  </a:lnTo>
                  <a:lnTo>
                    <a:pt x="51" y="351"/>
                  </a:lnTo>
                  <a:lnTo>
                    <a:pt x="51" y="346"/>
                  </a:lnTo>
                  <a:lnTo>
                    <a:pt x="57" y="346"/>
                  </a:lnTo>
                  <a:lnTo>
                    <a:pt x="63" y="346"/>
                  </a:lnTo>
                  <a:lnTo>
                    <a:pt x="63" y="351"/>
                  </a:lnTo>
                  <a:lnTo>
                    <a:pt x="69" y="351"/>
                  </a:lnTo>
                  <a:lnTo>
                    <a:pt x="69" y="346"/>
                  </a:lnTo>
                  <a:lnTo>
                    <a:pt x="69" y="340"/>
                  </a:lnTo>
                  <a:lnTo>
                    <a:pt x="69" y="334"/>
                  </a:lnTo>
                  <a:lnTo>
                    <a:pt x="74" y="334"/>
                  </a:lnTo>
                  <a:lnTo>
                    <a:pt x="74" y="328"/>
                  </a:lnTo>
                  <a:lnTo>
                    <a:pt x="69" y="328"/>
                  </a:lnTo>
                  <a:lnTo>
                    <a:pt x="63" y="328"/>
                  </a:lnTo>
                  <a:lnTo>
                    <a:pt x="63" y="323"/>
                  </a:lnTo>
                  <a:lnTo>
                    <a:pt x="57" y="323"/>
                  </a:lnTo>
                  <a:lnTo>
                    <a:pt x="57" y="317"/>
                  </a:lnTo>
                  <a:lnTo>
                    <a:pt x="57" y="311"/>
                  </a:lnTo>
                  <a:lnTo>
                    <a:pt x="57" y="305"/>
                  </a:lnTo>
                  <a:lnTo>
                    <a:pt x="63" y="305"/>
                  </a:lnTo>
                  <a:lnTo>
                    <a:pt x="57" y="305"/>
                  </a:lnTo>
                  <a:lnTo>
                    <a:pt x="63" y="305"/>
                  </a:lnTo>
                  <a:lnTo>
                    <a:pt x="63" y="300"/>
                  </a:lnTo>
                  <a:lnTo>
                    <a:pt x="63" y="294"/>
                  </a:lnTo>
                  <a:lnTo>
                    <a:pt x="69" y="294"/>
                  </a:lnTo>
                  <a:lnTo>
                    <a:pt x="74" y="288"/>
                  </a:lnTo>
                  <a:lnTo>
                    <a:pt x="80" y="288"/>
                  </a:lnTo>
                  <a:lnTo>
                    <a:pt x="80" y="282"/>
                  </a:lnTo>
                  <a:lnTo>
                    <a:pt x="86" y="282"/>
                  </a:lnTo>
                  <a:lnTo>
                    <a:pt x="86" y="277"/>
                  </a:lnTo>
                  <a:lnTo>
                    <a:pt x="86" y="271"/>
                  </a:lnTo>
                  <a:lnTo>
                    <a:pt x="86" y="265"/>
                  </a:lnTo>
                  <a:lnTo>
                    <a:pt x="86" y="259"/>
                  </a:lnTo>
                  <a:lnTo>
                    <a:pt x="86" y="254"/>
                  </a:lnTo>
                  <a:lnTo>
                    <a:pt x="80" y="254"/>
                  </a:lnTo>
                  <a:lnTo>
                    <a:pt x="80" y="248"/>
                  </a:lnTo>
                  <a:lnTo>
                    <a:pt x="74" y="248"/>
                  </a:lnTo>
                  <a:lnTo>
                    <a:pt x="80" y="248"/>
                  </a:lnTo>
                  <a:lnTo>
                    <a:pt x="74" y="248"/>
                  </a:lnTo>
                  <a:lnTo>
                    <a:pt x="74" y="242"/>
                  </a:lnTo>
                  <a:lnTo>
                    <a:pt x="74" y="248"/>
                  </a:lnTo>
                  <a:lnTo>
                    <a:pt x="74" y="242"/>
                  </a:lnTo>
                  <a:lnTo>
                    <a:pt x="69" y="242"/>
                  </a:lnTo>
                  <a:lnTo>
                    <a:pt x="69" y="236"/>
                  </a:lnTo>
                  <a:lnTo>
                    <a:pt x="74" y="236"/>
                  </a:lnTo>
                  <a:lnTo>
                    <a:pt x="74" y="231"/>
                  </a:lnTo>
                  <a:lnTo>
                    <a:pt x="80" y="231"/>
                  </a:lnTo>
                  <a:lnTo>
                    <a:pt x="86" y="225"/>
                  </a:lnTo>
                  <a:lnTo>
                    <a:pt x="92" y="225"/>
                  </a:lnTo>
                  <a:lnTo>
                    <a:pt x="97" y="225"/>
                  </a:lnTo>
                  <a:lnTo>
                    <a:pt x="97" y="219"/>
                  </a:lnTo>
                  <a:lnTo>
                    <a:pt x="97" y="225"/>
                  </a:lnTo>
                  <a:lnTo>
                    <a:pt x="103" y="231"/>
                  </a:lnTo>
                  <a:lnTo>
                    <a:pt x="103" y="236"/>
                  </a:lnTo>
                  <a:lnTo>
                    <a:pt x="109" y="236"/>
                  </a:lnTo>
                  <a:lnTo>
                    <a:pt x="109" y="242"/>
                  </a:lnTo>
                  <a:lnTo>
                    <a:pt x="115" y="242"/>
                  </a:lnTo>
                  <a:lnTo>
                    <a:pt x="115" y="248"/>
                  </a:lnTo>
                  <a:lnTo>
                    <a:pt x="120" y="248"/>
                  </a:lnTo>
                  <a:lnTo>
                    <a:pt x="120" y="254"/>
                  </a:lnTo>
                  <a:lnTo>
                    <a:pt x="120" y="259"/>
                  </a:lnTo>
                  <a:lnTo>
                    <a:pt x="120" y="265"/>
                  </a:lnTo>
                  <a:lnTo>
                    <a:pt x="126" y="265"/>
                  </a:lnTo>
                  <a:lnTo>
                    <a:pt x="120" y="265"/>
                  </a:lnTo>
                  <a:lnTo>
                    <a:pt x="120" y="259"/>
                  </a:lnTo>
                  <a:lnTo>
                    <a:pt x="120" y="254"/>
                  </a:lnTo>
                  <a:lnTo>
                    <a:pt x="120" y="248"/>
                  </a:lnTo>
                  <a:lnTo>
                    <a:pt x="115" y="248"/>
                  </a:lnTo>
                  <a:lnTo>
                    <a:pt x="115" y="242"/>
                  </a:lnTo>
                  <a:lnTo>
                    <a:pt x="115" y="248"/>
                  </a:lnTo>
                  <a:lnTo>
                    <a:pt x="115" y="242"/>
                  </a:lnTo>
                  <a:lnTo>
                    <a:pt x="109" y="248"/>
                  </a:lnTo>
                  <a:lnTo>
                    <a:pt x="109" y="242"/>
                  </a:lnTo>
                  <a:lnTo>
                    <a:pt x="109" y="236"/>
                  </a:lnTo>
                  <a:lnTo>
                    <a:pt x="109" y="242"/>
                  </a:lnTo>
                  <a:lnTo>
                    <a:pt x="109" y="248"/>
                  </a:lnTo>
                  <a:lnTo>
                    <a:pt x="115" y="248"/>
                  </a:lnTo>
                  <a:lnTo>
                    <a:pt x="115" y="254"/>
                  </a:lnTo>
                  <a:lnTo>
                    <a:pt x="115" y="259"/>
                  </a:lnTo>
                  <a:lnTo>
                    <a:pt x="120" y="259"/>
                  </a:lnTo>
                  <a:lnTo>
                    <a:pt x="120" y="265"/>
                  </a:lnTo>
                  <a:lnTo>
                    <a:pt x="126" y="271"/>
                  </a:lnTo>
                  <a:lnTo>
                    <a:pt x="126" y="277"/>
                  </a:lnTo>
                  <a:lnTo>
                    <a:pt x="132" y="277"/>
                  </a:lnTo>
                  <a:lnTo>
                    <a:pt x="132" y="282"/>
                  </a:lnTo>
                  <a:lnTo>
                    <a:pt x="138" y="282"/>
                  </a:lnTo>
                  <a:lnTo>
                    <a:pt x="132" y="282"/>
                  </a:lnTo>
                  <a:lnTo>
                    <a:pt x="132" y="288"/>
                  </a:lnTo>
                  <a:lnTo>
                    <a:pt x="132" y="294"/>
                  </a:lnTo>
                  <a:lnTo>
                    <a:pt x="138" y="294"/>
                  </a:lnTo>
                  <a:lnTo>
                    <a:pt x="138" y="300"/>
                  </a:lnTo>
                  <a:lnTo>
                    <a:pt x="132" y="294"/>
                  </a:lnTo>
                  <a:lnTo>
                    <a:pt x="132" y="300"/>
                  </a:lnTo>
                  <a:lnTo>
                    <a:pt x="138" y="300"/>
                  </a:lnTo>
                  <a:lnTo>
                    <a:pt x="138" y="305"/>
                  </a:lnTo>
                  <a:lnTo>
                    <a:pt x="138" y="311"/>
                  </a:lnTo>
                  <a:lnTo>
                    <a:pt x="138" y="317"/>
                  </a:lnTo>
                  <a:lnTo>
                    <a:pt x="138" y="311"/>
                  </a:lnTo>
                  <a:lnTo>
                    <a:pt x="138" y="317"/>
                  </a:lnTo>
                  <a:lnTo>
                    <a:pt x="144" y="317"/>
                  </a:lnTo>
                  <a:lnTo>
                    <a:pt x="144" y="323"/>
                  </a:lnTo>
                  <a:lnTo>
                    <a:pt x="144" y="328"/>
                  </a:lnTo>
                  <a:lnTo>
                    <a:pt x="149" y="328"/>
                  </a:lnTo>
                  <a:lnTo>
                    <a:pt x="144" y="328"/>
                  </a:lnTo>
                  <a:lnTo>
                    <a:pt x="144" y="334"/>
                  </a:lnTo>
                  <a:lnTo>
                    <a:pt x="144" y="340"/>
                  </a:lnTo>
                  <a:lnTo>
                    <a:pt x="138" y="340"/>
                  </a:lnTo>
                  <a:lnTo>
                    <a:pt x="144" y="340"/>
                  </a:lnTo>
                  <a:lnTo>
                    <a:pt x="144" y="346"/>
                  </a:lnTo>
                  <a:lnTo>
                    <a:pt x="138" y="346"/>
                  </a:lnTo>
                  <a:lnTo>
                    <a:pt x="144" y="346"/>
                  </a:lnTo>
                  <a:lnTo>
                    <a:pt x="149" y="346"/>
                  </a:lnTo>
                  <a:lnTo>
                    <a:pt x="149" y="340"/>
                  </a:lnTo>
                  <a:lnTo>
                    <a:pt x="155" y="340"/>
                  </a:lnTo>
                  <a:lnTo>
                    <a:pt x="149" y="340"/>
                  </a:lnTo>
                  <a:lnTo>
                    <a:pt x="155" y="340"/>
                  </a:lnTo>
                  <a:lnTo>
                    <a:pt x="155" y="334"/>
                  </a:lnTo>
                  <a:lnTo>
                    <a:pt x="161" y="334"/>
                  </a:lnTo>
                  <a:lnTo>
                    <a:pt x="161" y="328"/>
                  </a:lnTo>
                  <a:lnTo>
                    <a:pt x="167" y="328"/>
                  </a:lnTo>
                  <a:lnTo>
                    <a:pt x="167" y="323"/>
                  </a:lnTo>
                  <a:lnTo>
                    <a:pt x="172" y="323"/>
                  </a:lnTo>
                  <a:lnTo>
                    <a:pt x="178" y="317"/>
                  </a:lnTo>
                  <a:lnTo>
                    <a:pt x="178" y="311"/>
                  </a:lnTo>
                  <a:lnTo>
                    <a:pt x="184" y="311"/>
                  </a:lnTo>
                  <a:lnTo>
                    <a:pt x="190" y="311"/>
                  </a:lnTo>
                  <a:lnTo>
                    <a:pt x="184" y="311"/>
                  </a:lnTo>
                  <a:lnTo>
                    <a:pt x="190" y="305"/>
                  </a:lnTo>
                  <a:lnTo>
                    <a:pt x="184" y="305"/>
                  </a:lnTo>
                  <a:lnTo>
                    <a:pt x="184" y="300"/>
                  </a:lnTo>
                  <a:lnTo>
                    <a:pt x="190" y="300"/>
                  </a:lnTo>
                  <a:lnTo>
                    <a:pt x="184" y="300"/>
                  </a:lnTo>
                  <a:lnTo>
                    <a:pt x="178" y="300"/>
                  </a:lnTo>
                  <a:lnTo>
                    <a:pt x="178" y="294"/>
                  </a:lnTo>
                  <a:lnTo>
                    <a:pt x="178" y="288"/>
                  </a:lnTo>
                  <a:lnTo>
                    <a:pt x="178" y="282"/>
                  </a:lnTo>
                  <a:lnTo>
                    <a:pt x="178" y="277"/>
                  </a:lnTo>
                  <a:lnTo>
                    <a:pt x="178" y="271"/>
                  </a:lnTo>
                  <a:lnTo>
                    <a:pt x="178" y="265"/>
                  </a:lnTo>
                  <a:lnTo>
                    <a:pt x="178" y="259"/>
                  </a:lnTo>
                  <a:lnTo>
                    <a:pt x="178" y="254"/>
                  </a:lnTo>
                  <a:lnTo>
                    <a:pt x="184" y="254"/>
                  </a:lnTo>
                  <a:lnTo>
                    <a:pt x="184" y="248"/>
                  </a:lnTo>
                  <a:lnTo>
                    <a:pt x="190" y="242"/>
                  </a:lnTo>
                  <a:lnTo>
                    <a:pt x="184" y="242"/>
                  </a:lnTo>
                  <a:lnTo>
                    <a:pt x="184" y="248"/>
                  </a:lnTo>
                  <a:lnTo>
                    <a:pt x="178" y="242"/>
                  </a:lnTo>
                  <a:lnTo>
                    <a:pt x="178" y="236"/>
                  </a:lnTo>
                  <a:lnTo>
                    <a:pt x="178" y="231"/>
                  </a:lnTo>
                  <a:lnTo>
                    <a:pt x="172" y="231"/>
                  </a:lnTo>
                  <a:lnTo>
                    <a:pt x="172" y="225"/>
                  </a:lnTo>
                  <a:lnTo>
                    <a:pt x="167" y="225"/>
                  </a:lnTo>
                  <a:lnTo>
                    <a:pt x="167" y="219"/>
                  </a:lnTo>
                  <a:lnTo>
                    <a:pt x="161" y="219"/>
                  </a:lnTo>
                  <a:lnTo>
                    <a:pt x="155" y="219"/>
                  </a:lnTo>
                  <a:lnTo>
                    <a:pt x="155" y="225"/>
                  </a:lnTo>
                  <a:lnTo>
                    <a:pt x="155" y="231"/>
                  </a:lnTo>
                  <a:lnTo>
                    <a:pt x="161" y="231"/>
                  </a:lnTo>
                  <a:lnTo>
                    <a:pt x="155" y="231"/>
                  </a:lnTo>
                  <a:lnTo>
                    <a:pt x="155" y="225"/>
                  </a:lnTo>
                  <a:lnTo>
                    <a:pt x="155" y="219"/>
                  </a:lnTo>
                  <a:lnTo>
                    <a:pt x="161" y="213"/>
                  </a:lnTo>
                  <a:lnTo>
                    <a:pt x="161" y="208"/>
                  </a:lnTo>
                  <a:lnTo>
                    <a:pt x="167" y="208"/>
                  </a:lnTo>
                  <a:lnTo>
                    <a:pt x="167" y="202"/>
                  </a:lnTo>
                  <a:lnTo>
                    <a:pt x="172" y="196"/>
                  </a:lnTo>
                  <a:lnTo>
                    <a:pt x="172" y="190"/>
                  </a:lnTo>
                  <a:lnTo>
                    <a:pt x="178" y="190"/>
                  </a:lnTo>
                  <a:lnTo>
                    <a:pt x="178" y="196"/>
                  </a:lnTo>
                  <a:lnTo>
                    <a:pt x="172" y="196"/>
                  </a:lnTo>
                  <a:lnTo>
                    <a:pt x="178" y="196"/>
                  </a:lnTo>
                  <a:lnTo>
                    <a:pt x="178" y="202"/>
                  </a:lnTo>
                  <a:lnTo>
                    <a:pt x="184" y="202"/>
                  </a:lnTo>
                  <a:lnTo>
                    <a:pt x="184" y="196"/>
                  </a:lnTo>
                  <a:lnTo>
                    <a:pt x="190" y="196"/>
                  </a:lnTo>
                  <a:lnTo>
                    <a:pt x="190" y="190"/>
                  </a:lnTo>
                  <a:lnTo>
                    <a:pt x="190" y="185"/>
                  </a:lnTo>
                  <a:lnTo>
                    <a:pt x="190" y="179"/>
                  </a:lnTo>
                  <a:lnTo>
                    <a:pt x="190" y="173"/>
                  </a:lnTo>
                  <a:lnTo>
                    <a:pt x="195" y="173"/>
                  </a:lnTo>
                  <a:lnTo>
                    <a:pt x="195" y="167"/>
                  </a:lnTo>
                  <a:lnTo>
                    <a:pt x="201" y="167"/>
                  </a:lnTo>
                  <a:lnTo>
                    <a:pt x="201" y="162"/>
                  </a:lnTo>
                  <a:lnTo>
                    <a:pt x="201" y="156"/>
                  </a:lnTo>
                  <a:lnTo>
                    <a:pt x="207" y="156"/>
                  </a:lnTo>
                  <a:lnTo>
                    <a:pt x="207" y="150"/>
                  </a:lnTo>
                  <a:lnTo>
                    <a:pt x="213" y="150"/>
                  </a:lnTo>
                  <a:lnTo>
                    <a:pt x="213" y="144"/>
                  </a:lnTo>
                  <a:lnTo>
                    <a:pt x="213" y="139"/>
                  </a:lnTo>
                  <a:lnTo>
                    <a:pt x="213" y="133"/>
                  </a:lnTo>
                  <a:lnTo>
                    <a:pt x="207" y="133"/>
                  </a:lnTo>
                  <a:lnTo>
                    <a:pt x="207" y="139"/>
                  </a:lnTo>
                  <a:lnTo>
                    <a:pt x="201" y="133"/>
                  </a:lnTo>
                  <a:lnTo>
                    <a:pt x="195" y="133"/>
                  </a:lnTo>
                  <a:lnTo>
                    <a:pt x="201" y="133"/>
                  </a:lnTo>
                  <a:lnTo>
                    <a:pt x="201" y="127"/>
                  </a:lnTo>
                  <a:lnTo>
                    <a:pt x="207" y="127"/>
                  </a:lnTo>
                  <a:lnTo>
                    <a:pt x="207" y="121"/>
                  </a:lnTo>
                  <a:lnTo>
                    <a:pt x="213" y="121"/>
                  </a:lnTo>
                  <a:lnTo>
                    <a:pt x="213" y="116"/>
                  </a:lnTo>
                  <a:lnTo>
                    <a:pt x="218" y="116"/>
                  </a:lnTo>
                  <a:lnTo>
                    <a:pt x="213" y="116"/>
                  </a:lnTo>
                  <a:lnTo>
                    <a:pt x="213" y="110"/>
                  </a:lnTo>
                  <a:lnTo>
                    <a:pt x="218" y="110"/>
                  </a:lnTo>
                  <a:lnTo>
                    <a:pt x="218" y="104"/>
                  </a:lnTo>
                  <a:lnTo>
                    <a:pt x="224" y="104"/>
                  </a:lnTo>
                  <a:lnTo>
                    <a:pt x="224" y="98"/>
                  </a:lnTo>
                  <a:lnTo>
                    <a:pt x="230" y="98"/>
                  </a:lnTo>
                  <a:lnTo>
                    <a:pt x="236" y="98"/>
                  </a:lnTo>
                  <a:lnTo>
                    <a:pt x="241" y="98"/>
                  </a:lnTo>
                  <a:lnTo>
                    <a:pt x="247" y="98"/>
                  </a:lnTo>
                  <a:lnTo>
                    <a:pt x="253" y="98"/>
                  </a:lnTo>
                  <a:lnTo>
                    <a:pt x="253" y="92"/>
                  </a:lnTo>
                  <a:lnTo>
                    <a:pt x="259" y="92"/>
                  </a:lnTo>
                  <a:lnTo>
                    <a:pt x="264" y="92"/>
                  </a:lnTo>
                  <a:lnTo>
                    <a:pt x="264" y="87"/>
                  </a:lnTo>
                  <a:lnTo>
                    <a:pt x="270" y="87"/>
                  </a:lnTo>
                  <a:lnTo>
                    <a:pt x="276" y="87"/>
                  </a:lnTo>
                  <a:lnTo>
                    <a:pt x="276" y="81"/>
                  </a:lnTo>
                  <a:lnTo>
                    <a:pt x="282" y="81"/>
                  </a:lnTo>
                  <a:lnTo>
                    <a:pt x="282" y="75"/>
                  </a:lnTo>
                  <a:lnTo>
                    <a:pt x="287" y="75"/>
                  </a:lnTo>
                  <a:lnTo>
                    <a:pt x="287" y="69"/>
                  </a:lnTo>
                  <a:lnTo>
                    <a:pt x="293" y="69"/>
                  </a:lnTo>
                  <a:lnTo>
                    <a:pt x="293" y="64"/>
                  </a:lnTo>
                  <a:lnTo>
                    <a:pt x="293" y="58"/>
                  </a:lnTo>
                  <a:lnTo>
                    <a:pt x="299" y="58"/>
                  </a:lnTo>
                  <a:lnTo>
                    <a:pt x="299" y="52"/>
                  </a:lnTo>
                  <a:lnTo>
                    <a:pt x="305" y="52"/>
                  </a:lnTo>
                  <a:lnTo>
                    <a:pt x="305" y="46"/>
                  </a:lnTo>
                  <a:lnTo>
                    <a:pt x="310" y="41"/>
                  </a:lnTo>
                  <a:lnTo>
                    <a:pt x="310" y="35"/>
                  </a:lnTo>
                  <a:lnTo>
                    <a:pt x="316" y="35"/>
                  </a:lnTo>
                  <a:lnTo>
                    <a:pt x="316" y="29"/>
                  </a:lnTo>
                  <a:lnTo>
                    <a:pt x="322" y="23"/>
                  </a:lnTo>
                  <a:lnTo>
                    <a:pt x="322" y="18"/>
                  </a:lnTo>
                  <a:lnTo>
                    <a:pt x="328" y="18"/>
                  </a:lnTo>
                  <a:lnTo>
                    <a:pt x="333" y="12"/>
                  </a:lnTo>
                  <a:lnTo>
                    <a:pt x="339" y="6"/>
                  </a:lnTo>
                  <a:lnTo>
                    <a:pt x="345" y="0"/>
                  </a:lnTo>
                  <a:lnTo>
                    <a:pt x="351" y="0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5" y="12"/>
                  </a:lnTo>
                  <a:lnTo>
                    <a:pt x="351" y="12"/>
                  </a:lnTo>
                  <a:lnTo>
                    <a:pt x="356" y="12"/>
                  </a:lnTo>
                  <a:lnTo>
                    <a:pt x="356" y="18"/>
                  </a:lnTo>
                  <a:lnTo>
                    <a:pt x="362" y="18"/>
                  </a:lnTo>
                  <a:lnTo>
                    <a:pt x="368" y="18"/>
                  </a:lnTo>
                  <a:lnTo>
                    <a:pt x="374" y="23"/>
                  </a:lnTo>
                  <a:lnTo>
                    <a:pt x="379" y="23"/>
                  </a:lnTo>
                  <a:lnTo>
                    <a:pt x="385" y="23"/>
                  </a:lnTo>
                  <a:lnTo>
                    <a:pt x="385" y="29"/>
                  </a:lnTo>
                  <a:lnTo>
                    <a:pt x="391" y="29"/>
                  </a:lnTo>
                  <a:lnTo>
                    <a:pt x="397" y="35"/>
                  </a:lnTo>
                  <a:lnTo>
                    <a:pt x="397" y="41"/>
                  </a:lnTo>
                  <a:lnTo>
                    <a:pt x="402" y="41"/>
                  </a:lnTo>
                  <a:lnTo>
                    <a:pt x="402" y="46"/>
                  </a:lnTo>
                  <a:lnTo>
                    <a:pt x="408" y="46"/>
                  </a:lnTo>
                  <a:lnTo>
                    <a:pt x="408" y="52"/>
                  </a:lnTo>
                  <a:lnTo>
                    <a:pt x="414" y="52"/>
                  </a:lnTo>
                  <a:lnTo>
                    <a:pt x="414" y="58"/>
                  </a:lnTo>
                  <a:lnTo>
                    <a:pt x="408" y="58"/>
                  </a:lnTo>
                  <a:lnTo>
                    <a:pt x="414" y="58"/>
                  </a:lnTo>
                  <a:lnTo>
                    <a:pt x="414" y="64"/>
                  </a:lnTo>
                  <a:lnTo>
                    <a:pt x="408" y="64"/>
                  </a:lnTo>
                  <a:lnTo>
                    <a:pt x="408" y="69"/>
                  </a:lnTo>
                  <a:lnTo>
                    <a:pt x="408" y="75"/>
                  </a:lnTo>
                  <a:lnTo>
                    <a:pt x="402" y="75"/>
                  </a:lnTo>
                  <a:lnTo>
                    <a:pt x="402" y="69"/>
                  </a:lnTo>
                  <a:lnTo>
                    <a:pt x="402" y="75"/>
                  </a:lnTo>
                  <a:lnTo>
                    <a:pt x="408" y="75"/>
                  </a:lnTo>
                  <a:lnTo>
                    <a:pt x="402" y="75"/>
                  </a:lnTo>
                  <a:lnTo>
                    <a:pt x="402" y="81"/>
                  </a:lnTo>
                  <a:lnTo>
                    <a:pt x="402" y="87"/>
                  </a:lnTo>
                  <a:lnTo>
                    <a:pt x="402" y="92"/>
                  </a:lnTo>
                  <a:lnTo>
                    <a:pt x="397" y="92"/>
                  </a:lnTo>
                  <a:lnTo>
                    <a:pt x="397" y="98"/>
                  </a:lnTo>
                  <a:lnTo>
                    <a:pt x="391" y="98"/>
                  </a:lnTo>
                  <a:lnTo>
                    <a:pt x="391" y="104"/>
                  </a:lnTo>
                  <a:lnTo>
                    <a:pt x="385" y="104"/>
                  </a:lnTo>
                  <a:lnTo>
                    <a:pt x="385" y="110"/>
                  </a:lnTo>
                  <a:lnTo>
                    <a:pt x="379" y="116"/>
                  </a:lnTo>
                  <a:lnTo>
                    <a:pt x="374" y="116"/>
                  </a:lnTo>
                  <a:lnTo>
                    <a:pt x="374" y="121"/>
                  </a:lnTo>
                  <a:lnTo>
                    <a:pt x="374" y="127"/>
                  </a:lnTo>
                  <a:lnTo>
                    <a:pt x="368" y="127"/>
                  </a:lnTo>
                  <a:lnTo>
                    <a:pt x="368" y="133"/>
                  </a:lnTo>
                  <a:lnTo>
                    <a:pt x="362" y="133"/>
                  </a:lnTo>
                  <a:lnTo>
                    <a:pt x="362" y="139"/>
                  </a:lnTo>
                  <a:lnTo>
                    <a:pt x="356" y="139"/>
                  </a:lnTo>
                  <a:lnTo>
                    <a:pt x="351" y="139"/>
                  </a:lnTo>
                  <a:lnTo>
                    <a:pt x="351" y="144"/>
                  </a:lnTo>
                  <a:lnTo>
                    <a:pt x="351" y="150"/>
                  </a:lnTo>
                  <a:lnTo>
                    <a:pt x="351" y="156"/>
                  </a:lnTo>
                  <a:lnTo>
                    <a:pt x="351" y="162"/>
                  </a:lnTo>
                  <a:lnTo>
                    <a:pt x="351" y="167"/>
                  </a:lnTo>
                  <a:lnTo>
                    <a:pt x="351" y="173"/>
                  </a:lnTo>
                  <a:lnTo>
                    <a:pt x="356" y="173"/>
                  </a:lnTo>
                  <a:lnTo>
                    <a:pt x="356" y="179"/>
                  </a:lnTo>
                  <a:lnTo>
                    <a:pt x="351" y="185"/>
                  </a:lnTo>
                  <a:lnTo>
                    <a:pt x="351" y="190"/>
                  </a:lnTo>
                  <a:lnTo>
                    <a:pt x="351" y="196"/>
                  </a:lnTo>
                  <a:lnTo>
                    <a:pt x="351" y="202"/>
                  </a:lnTo>
                  <a:lnTo>
                    <a:pt x="351" y="208"/>
                  </a:lnTo>
                  <a:lnTo>
                    <a:pt x="345" y="208"/>
                  </a:lnTo>
                  <a:lnTo>
                    <a:pt x="345" y="213"/>
                  </a:lnTo>
                  <a:lnTo>
                    <a:pt x="345" y="219"/>
                  </a:lnTo>
                  <a:lnTo>
                    <a:pt x="339" y="219"/>
                  </a:lnTo>
                  <a:lnTo>
                    <a:pt x="339" y="225"/>
                  </a:lnTo>
                  <a:lnTo>
                    <a:pt x="339" y="231"/>
                  </a:lnTo>
                  <a:lnTo>
                    <a:pt x="333" y="236"/>
                  </a:lnTo>
                  <a:lnTo>
                    <a:pt x="328" y="236"/>
                  </a:lnTo>
                  <a:lnTo>
                    <a:pt x="322" y="242"/>
                  </a:lnTo>
                  <a:lnTo>
                    <a:pt x="322" y="236"/>
                  </a:lnTo>
                  <a:lnTo>
                    <a:pt x="322" y="242"/>
                  </a:lnTo>
                  <a:lnTo>
                    <a:pt x="322" y="248"/>
                  </a:lnTo>
                  <a:lnTo>
                    <a:pt x="322" y="254"/>
                  </a:lnTo>
                  <a:lnTo>
                    <a:pt x="322" y="259"/>
                  </a:lnTo>
                  <a:lnTo>
                    <a:pt x="316" y="259"/>
                  </a:lnTo>
                  <a:lnTo>
                    <a:pt x="316" y="265"/>
                  </a:lnTo>
                  <a:lnTo>
                    <a:pt x="316" y="271"/>
                  </a:lnTo>
                  <a:lnTo>
                    <a:pt x="316" y="277"/>
                  </a:lnTo>
                  <a:lnTo>
                    <a:pt x="316" y="282"/>
                  </a:lnTo>
                  <a:lnTo>
                    <a:pt x="310" y="282"/>
                  </a:lnTo>
                  <a:lnTo>
                    <a:pt x="305" y="288"/>
                  </a:lnTo>
                  <a:lnTo>
                    <a:pt x="305" y="294"/>
                  </a:lnTo>
                  <a:lnTo>
                    <a:pt x="305" y="300"/>
                  </a:lnTo>
                  <a:lnTo>
                    <a:pt x="305" y="305"/>
                  </a:lnTo>
                  <a:lnTo>
                    <a:pt x="299" y="305"/>
                  </a:lnTo>
                  <a:lnTo>
                    <a:pt x="299" y="311"/>
                  </a:lnTo>
                  <a:lnTo>
                    <a:pt x="299" y="317"/>
                  </a:lnTo>
                  <a:lnTo>
                    <a:pt x="293" y="317"/>
                  </a:lnTo>
                  <a:lnTo>
                    <a:pt x="293" y="323"/>
                  </a:lnTo>
                  <a:lnTo>
                    <a:pt x="287" y="323"/>
                  </a:lnTo>
                  <a:lnTo>
                    <a:pt x="287" y="328"/>
                  </a:lnTo>
                  <a:lnTo>
                    <a:pt x="287" y="334"/>
                  </a:lnTo>
                  <a:lnTo>
                    <a:pt x="282" y="346"/>
                  </a:lnTo>
                  <a:lnTo>
                    <a:pt x="282" y="351"/>
                  </a:lnTo>
                  <a:lnTo>
                    <a:pt x="287" y="351"/>
                  </a:lnTo>
                  <a:lnTo>
                    <a:pt x="287" y="357"/>
                  </a:lnTo>
                  <a:lnTo>
                    <a:pt x="287" y="363"/>
                  </a:lnTo>
                  <a:lnTo>
                    <a:pt x="293" y="363"/>
                  </a:lnTo>
                  <a:lnTo>
                    <a:pt x="293" y="369"/>
                  </a:lnTo>
                  <a:lnTo>
                    <a:pt x="293" y="374"/>
                  </a:lnTo>
                  <a:lnTo>
                    <a:pt x="293" y="380"/>
                  </a:lnTo>
                  <a:lnTo>
                    <a:pt x="299" y="380"/>
                  </a:lnTo>
                  <a:lnTo>
                    <a:pt x="299" y="386"/>
                  </a:lnTo>
                  <a:lnTo>
                    <a:pt x="293" y="392"/>
                  </a:lnTo>
                  <a:lnTo>
                    <a:pt x="293" y="386"/>
                  </a:lnTo>
                  <a:lnTo>
                    <a:pt x="293" y="392"/>
                  </a:lnTo>
                  <a:lnTo>
                    <a:pt x="287" y="392"/>
                  </a:lnTo>
                  <a:lnTo>
                    <a:pt x="287" y="398"/>
                  </a:lnTo>
                  <a:lnTo>
                    <a:pt x="282" y="398"/>
                  </a:lnTo>
                  <a:lnTo>
                    <a:pt x="276" y="398"/>
                  </a:lnTo>
                  <a:lnTo>
                    <a:pt x="276" y="403"/>
                  </a:lnTo>
                  <a:lnTo>
                    <a:pt x="270" y="403"/>
                  </a:lnTo>
                  <a:lnTo>
                    <a:pt x="270" y="409"/>
                  </a:lnTo>
                  <a:lnTo>
                    <a:pt x="270" y="415"/>
                  </a:lnTo>
                  <a:lnTo>
                    <a:pt x="270" y="421"/>
                  </a:lnTo>
                  <a:lnTo>
                    <a:pt x="270" y="426"/>
                  </a:lnTo>
                  <a:lnTo>
                    <a:pt x="264" y="432"/>
                  </a:lnTo>
                  <a:lnTo>
                    <a:pt x="259" y="432"/>
                  </a:lnTo>
                  <a:lnTo>
                    <a:pt x="259" y="438"/>
                  </a:lnTo>
                  <a:lnTo>
                    <a:pt x="259" y="444"/>
                  </a:lnTo>
                  <a:lnTo>
                    <a:pt x="259" y="438"/>
                  </a:lnTo>
                  <a:lnTo>
                    <a:pt x="253" y="438"/>
                  </a:lnTo>
                  <a:lnTo>
                    <a:pt x="247" y="444"/>
                  </a:lnTo>
                  <a:lnTo>
                    <a:pt x="253" y="444"/>
                  </a:lnTo>
                  <a:lnTo>
                    <a:pt x="247" y="444"/>
                  </a:lnTo>
                  <a:lnTo>
                    <a:pt x="241" y="444"/>
                  </a:lnTo>
                  <a:lnTo>
                    <a:pt x="236" y="444"/>
                  </a:lnTo>
                  <a:lnTo>
                    <a:pt x="236" y="449"/>
                  </a:lnTo>
                  <a:lnTo>
                    <a:pt x="230" y="449"/>
                  </a:lnTo>
                  <a:lnTo>
                    <a:pt x="230" y="455"/>
                  </a:lnTo>
                  <a:lnTo>
                    <a:pt x="230" y="461"/>
                  </a:lnTo>
                  <a:lnTo>
                    <a:pt x="224" y="461"/>
                  </a:lnTo>
                  <a:lnTo>
                    <a:pt x="218" y="461"/>
                  </a:lnTo>
                  <a:lnTo>
                    <a:pt x="218" y="467"/>
                  </a:lnTo>
                  <a:lnTo>
                    <a:pt x="218" y="472"/>
                  </a:lnTo>
                  <a:lnTo>
                    <a:pt x="213" y="472"/>
                  </a:lnTo>
                  <a:lnTo>
                    <a:pt x="213" y="467"/>
                  </a:lnTo>
                  <a:lnTo>
                    <a:pt x="207" y="467"/>
                  </a:lnTo>
                  <a:lnTo>
                    <a:pt x="207" y="472"/>
                  </a:lnTo>
                  <a:lnTo>
                    <a:pt x="207" y="467"/>
                  </a:lnTo>
                  <a:lnTo>
                    <a:pt x="207" y="472"/>
                  </a:lnTo>
                  <a:lnTo>
                    <a:pt x="207" y="467"/>
                  </a:lnTo>
                  <a:lnTo>
                    <a:pt x="207" y="472"/>
                  </a:lnTo>
                  <a:lnTo>
                    <a:pt x="207" y="478"/>
                  </a:lnTo>
                  <a:lnTo>
                    <a:pt x="201" y="478"/>
                  </a:lnTo>
                  <a:lnTo>
                    <a:pt x="195" y="478"/>
                  </a:lnTo>
                  <a:lnTo>
                    <a:pt x="195" y="484"/>
                  </a:lnTo>
                  <a:lnTo>
                    <a:pt x="190" y="484"/>
                  </a:lnTo>
                  <a:lnTo>
                    <a:pt x="195" y="484"/>
                  </a:lnTo>
                  <a:lnTo>
                    <a:pt x="190" y="484"/>
                  </a:lnTo>
                  <a:lnTo>
                    <a:pt x="195" y="484"/>
                  </a:lnTo>
                  <a:lnTo>
                    <a:pt x="195" y="478"/>
                  </a:lnTo>
                  <a:lnTo>
                    <a:pt x="190" y="478"/>
                  </a:lnTo>
                  <a:lnTo>
                    <a:pt x="184" y="478"/>
                  </a:lnTo>
                  <a:lnTo>
                    <a:pt x="184" y="472"/>
                  </a:lnTo>
                  <a:lnTo>
                    <a:pt x="184" y="478"/>
                  </a:lnTo>
                  <a:lnTo>
                    <a:pt x="178" y="478"/>
                  </a:lnTo>
                  <a:lnTo>
                    <a:pt x="172" y="478"/>
                  </a:lnTo>
                  <a:lnTo>
                    <a:pt x="167" y="478"/>
                  </a:lnTo>
                  <a:lnTo>
                    <a:pt x="161" y="478"/>
                  </a:lnTo>
                  <a:lnTo>
                    <a:pt x="155" y="478"/>
                  </a:lnTo>
                  <a:lnTo>
                    <a:pt x="149" y="478"/>
                  </a:lnTo>
                  <a:lnTo>
                    <a:pt x="149" y="472"/>
                  </a:lnTo>
                  <a:lnTo>
                    <a:pt x="144" y="472"/>
                  </a:lnTo>
                  <a:lnTo>
                    <a:pt x="138" y="472"/>
                  </a:lnTo>
                  <a:lnTo>
                    <a:pt x="144" y="472"/>
                  </a:lnTo>
                  <a:lnTo>
                    <a:pt x="138" y="472"/>
                  </a:lnTo>
                  <a:lnTo>
                    <a:pt x="138" y="467"/>
                  </a:lnTo>
                  <a:lnTo>
                    <a:pt x="144" y="467"/>
                  </a:lnTo>
                  <a:lnTo>
                    <a:pt x="138" y="467"/>
                  </a:lnTo>
                  <a:lnTo>
                    <a:pt x="144" y="461"/>
                  </a:lnTo>
                  <a:lnTo>
                    <a:pt x="138" y="461"/>
                  </a:lnTo>
                  <a:lnTo>
                    <a:pt x="138" y="467"/>
                  </a:lnTo>
                  <a:lnTo>
                    <a:pt x="138" y="461"/>
                  </a:lnTo>
                  <a:lnTo>
                    <a:pt x="132" y="461"/>
                  </a:lnTo>
                  <a:lnTo>
                    <a:pt x="126" y="461"/>
                  </a:lnTo>
                  <a:lnTo>
                    <a:pt x="126" y="455"/>
                  </a:lnTo>
                  <a:lnTo>
                    <a:pt x="120" y="455"/>
                  </a:lnTo>
                  <a:lnTo>
                    <a:pt x="120" y="449"/>
                  </a:lnTo>
                  <a:lnTo>
                    <a:pt x="120" y="444"/>
                  </a:lnTo>
                  <a:lnTo>
                    <a:pt x="120" y="449"/>
                  </a:lnTo>
                  <a:lnTo>
                    <a:pt x="115" y="449"/>
                  </a:lnTo>
                  <a:lnTo>
                    <a:pt x="109" y="449"/>
                  </a:lnTo>
                  <a:lnTo>
                    <a:pt x="109" y="444"/>
                  </a:lnTo>
                  <a:lnTo>
                    <a:pt x="109" y="449"/>
                  </a:lnTo>
                  <a:lnTo>
                    <a:pt x="115" y="449"/>
                  </a:lnTo>
                  <a:lnTo>
                    <a:pt x="115" y="455"/>
                  </a:lnTo>
                  <a:lnTo>
                    <a:pt x="109" y="455"/>
                  </a:lnTo>
                  <a:lnTo>
                    <a:pt x="115" y="455"/>
                  </a:lnTo>
                  <a:lnTo>
                    <a:pt x="115" y="461"/>
                  </a:lnTo>
                  <a:lnTo>
                    <a:pt x="109" y="461"/>
                  </a:lnTo>
                  <a:lnTo>
                    <a:pt x="109" y="467"/>
                  </a:lnTo>
                  <a:lnTo>
                    <a:pt x="109" y="472"/>
                  </a:lnTo>
                  <a:lnTo>
                    <a:pt x="109" y="478"/>
                  </a:lnTo>
                  <a:lnTo>
                    <a:pt x="115" y="478"/>
                  </a:lnTo>
                  <a:lnTo>
                    <a:pt x="115" y="484"/>
                  </a:lnTo>
                  <a:lnTo>
                    <a:pt x="120" y="484"/>
                  </a:lnTo>
                  <a:lnTo>
                    <a:pt x="120" y="490"/>
                  </a:lnTo>
                  <a:lnTo>
                    <a:pt x="120" y="495"/>
                  </a:lnTo>
                  <a:lnTo>
                    <a:pt x="126" y="495"/>
                  </a:lnTo>
                  <a:lnTo>
                    <a:pt x="132" y="501"/>
                  </a:lnTo>
                  <a:lnTo>
                    <a:pt x="132" y="507"/>
                  </a:lnTo>
                  <a:lnTo>
                    <a:pt x="138" y="507"/>
                  </a:lnTo>
                  <a:lnTo>
                    <a:pt x="144" y="507"/>
                  </a:lnTo>
                  <a:lnTo>
                    <a:pt x="144" y="513"/>
                  </a:lnTo>
                  <a:lnTo>
                    <a:pt x="149" y="513"/>
                  </a:lnTo>
                  <a:lnTo>
                    <a:pt x="155" y="513"/>
                  </a:lnTo>
                  <a:lnTo>
                    <a:pt x="161" y="518"/>
                  </a:lnTo>
                  <a:lnTo>
                    <a:pt x="167" y="518"/>
                  </a:lnTo>
                  <a:lnTo>
                    <a:pt x="167" y="524"/>
                  </a:lnTo>
                  <a:lnTo>
                    <a:pt x="172" y="524"/>
                  </a:lnTo>
                  <a:lnTo>
                    <a:pt x="172" y="530"/>
                  </a:lnTo>
                  <a:lnTo>
                    <a:pt x="178" y="536"/>
                  </a:lnTo>
                  <a:lnTo>
                    <a:pt x="184" y="536"/>
                  </a:lnTo>
                  <a:lnTo>
                    <a:pt x="178" y="536"/>
                  </a:lnTo>
                  <a:lnTo>
                    <a:pt x="184" y="536"/>
                  </a:lnTo>
                  <a:lnTo>
                    <a:pt x="190" y="536"/>
                  </a:lnTo>
                  <a:lnTo>
                    <a:pt x="195" y="530"/>
                  </a:lnTo>
                  <a:lnTo>
                    <a:pt x="195" y="524"/>
                  </a:lnTo>
                  <a:lnTo>
                    <a:pt x="195" y="518"/>
                  </a:lnTo>
                  <a:lnTo>
                    <a:pt x="195" y="524"/>
                  </a:lnTo>
                  <a:lnTo>
                    <a:pt x="201" y="524"/>
                  </a:lnTo>
                  <a:lnTo>
                    <a:pt x="201" y="518"/>
                  </a:lnTo>
                  <a:lnTo>
                    <a:pt x="195" y="518"/>
                  </a:lnTo>
                  <a:lnTo>
                    <a:pt x="201" y="518"/>
                  </a:lnTo>
                  <a:lnTo>
                    <a:pt x="207" y="513"/>
                  </a:lnTo>
                  <a:lnTo>
                    <a:pt x="207" y="518"/>
                  </a:lnTo>
                  <a:lnTo>
                    <a:pt x="207" y="513"/>
                  </a:lnTo>
                  <a:lnTo>
                    <a:pt x="207" y="518"/>
                  </a:lnTo>
                  <a:lnTo>
                    <a:pt x="207" y="513"/>
                  </a:lnTo>
                  <a:lnTo>
                    <a:pt x="213" y="518"/>
                  </a:lnTo>
                  <a:lnTo>
                    <a:pt x="218" y="518"/>
                  </a:lnTo>
                  <a:lnTo>
                    <a:pt x="224" y="513"/>
                  </a:lnTo>
                  <a:lnTo>
                    <a:pt x="230" y="513"/>
                  </a:lnTo>
                  <a:lnTo>
                    <a:pt x="236" y="513"/>
                  </a:lnTo>
                  <a:lnTo>
                    <a:pt x="241" y="513"/>
                  </a:lnTo>
                  <a:lnTo>
                    <a:pt x="241" y="507"/>
                  </a:lnTo>
                  <a:lnTo>
                    <a:pt x="247" y="507"/>
                  </a:lnTo>
                  <a:lnTo>
                    <a:pt x="253" y="507"/>
                  </a:lnTo>
                  <a:lnTo>
                    <a:pt x="253" y="501"/>
                  </a:lnTo>
                  <a:lnTo>
                    <a:pt x="259" y="501"/>
                  </a:lnTo>
                  <a:lnTo>
                    <a:pt x="259" y="495"/>
                  </a:lnTo>
                  <a:lnTo>
                    <a:pt x="264" y="495"/>
                  </a:lnTo>
                  <a:lnTo>
                    <a:pt x="264" y="490"/>
                  </a:lnTo>
                  <a:lnTo>
                    <a:pt x="264" y="484"/>
                  </a:lnTo>
                  <a:lnTo>
                    <a:pt x="270" y="484"/>
                  </a:lnTo>
                  <a:lnTo>
                    <a:pt x="270" y="478"/>
                  </a:lnTo>
                  <a:lnTo>
                    <a:pt x="276" y="478"/>
                  </a:lnTo>
                  <a:lnTo>
                    <a:pt x="276" y="472"/>
                  </a:lnTo>
                  <a:lnTo>
                    <a:pt x="282" y="472"/>
                  </a:lnTo>
                  <a:lnTo>
                    <a:pt x="287" y="472"/>
                  </a:lnTo>
                  <a:lnTo>
                    <a:pt x="287" y="467"/>
                  </a:lnTo>
                  <a:lnTo>
                    <a:pt x="293" y="467"/>
                  </a:lnTo>
                  <a:lnTo>
                    <a:pt x="299" y="467"/>
                  </a:lnTo>
                  <a:lnTo>
                    <a:pt x="299" y="461"/>
                  </a:lnTo>
                  <a:lnTo>
                    <a:pt x="305" y="461"/>
                  </a:lnTo>
                  <a:lnTo>
                    <a:pt x="305" y="455"/>
                  </a:lnTo>
                  <a:lnTo>
                    <a:pt x="310" y="455"/>
                  </a:lnTo>
                  <a:lnTo>
                    <a:pt x="310" y="449"/>
                  </a:lnTo>
                  <a:lnTo>
                    <a:pt x="310" y="444"/>
                  </a:lnTo>
                  <a:lnTo>
                    <a:pt x="316" y="438"/>
                  </a:lnTo>
                  <a:lnTo>
                    <a:pt x="316" y="432"/>
                  </a:lnTo>
                  <a:lnTo>
                    <a:pt x="316" y="426"/>
                  </a:lnTo>
                  <a:lnTo>
                    <a:pt x="316" y="421"/>
                  </a:lnTo>
                  <a:lnTo>
                    <a:pt x="316" y="415"/>
                  </a:lnTo>
                  <a:lnTo>
                    <a:pt x="316" y="409"/>
                  </a:lnTo>
                  <a:lnTo>
                    <a:pt x="310" y="409"/>
                  </a:lnTo>
                  <a:lnTo>
                    <a:pt x="310" y="403"/>
                  </a:lnTo>
                  <a:lnTo>
                    <a:pt x="316" y="403"/>
                  </a:lnTo>
                  <a:lnTo>
                    <a:pt x="316" y="398"/>
                  </a:lnTo>
                  <a:lnTo>
                    <a:pt x="322" y="398"/>
                  </a:lnTo>
                  <a:lnTo>
                    <a:pt x="322" y="392"/>
                  </a:lnTo>
                  <a:lnTo>
                    <a:pt x="322" y="386"/>
                  </a:lnTo>
                  <a:lnTo>
                    <a:pt x="328" y="386"/>
                  </a:lnTo>
                  <a:lnTo>
                    <a:pt x="328" y="380"/>
                  </a:lnTo>
                  <a:lnTo>
                    <a:pt x="333" y="380"/>
                  </a:lnTo>
                  <a:lnTo>
                    <a:pt x="339" y="380"/>
                  </a:lnTo>
                  <a:lnTo>
                    <a:pt x="345" y="380"/>
                  </a:lnTo>
                  <a:lnTo>
                    <a:pt x="351" y="380"/>
                  </a:lnTo>
                  <a:lnTo>
                    <a:pt x="351" y="374"/>
                  </a:lnTo>
                  <a:lnTo>
                    <a:pt x="356" y="374"/>
                  </a:lnTo>
                  <a:lnTo>
                    <a:pt x="362" y="374"/>
                  </a:lnTo>
                  <a:lnTo>
                    <a:pt x="362" y="380"/>
                  </a:lnTo>
                  <a:lnTo>
                    <a:pt x="368" y="380"/>
                  </a:lnTo>
                  <a:lnTo>
                    <a:pt x="374" y="380"/>
                  </a:lnTo>
                  <a:lnTo>
                    <a:pt x="379" y="380"/>
                  </a:lnTo>
                  <a:lnTo>
                    <a:pt x="385" y="380"/>
                  </a:lnTo>
                  <a:lnTo>
                    <a:pt x="391" y="380"/>
                  </a:lnTo>
                  <a:lnTo>
                    <a:pt x="391" y="386"/>
                  </a:lnTo>
                  <a:lnTo>
                    <a:pt x="391" y="392"/>
                  </a:lnTo>
                  <a:lnTo>
                    <a:pt x="391" y="398"/>
                  </a:lnTo>
                  <a:lnTo>
                    <a:pt x="385" y="398"/>
                  </a:lnTo>
                  <a:lnTo>
                    <a:pt x="385" y="403"/>
                  </a:lnTo>
                  <a:lnTo>
                    <a:pt x="391" y="403"/>
                  </a:lnTo>
                  <a:lnTo>
                    <a:pt x="391" y="409"/>
                  </a:lnTo>
                  <a:lnTo>
                    <a:pt x="391" y="415"/>
                  </a:lnTo>
                  <a:lnTo>
                    <a:pt x="397" y="415"/>
                  </a:lnTo>
                  <a:lnTo>
                    <a:pt x="397" y="421"/>
                  </a:lnTo>
                  <a:lnTo>
                    <a:pt x="397" y="426"/>
                  </a:lnTo>
                  <a:lnTo>
                    <a:pt x="402" y="426"/>
                  </a:lnTo>
                  <a:lnTo>
                    <a:pt x="397" y="432"/>
                  </a:lnTo>
                  <a:lnTo>
                    <a:pt x="397" y="426"/>
                  </a:lnTo>
                  <a:lnTo>
                    <a:pt x="397" y="432"/>
                  </a:lnTo>
                  <a:lnTo>
                    <a:pt x="397" y="438"/>
                  </a:lnTo>
                  <a:lnTo>
                    <a:pt x="391" y="438"/>
                  </a:lnTo>
                  <a:lnTo>
                    <a:pt x="391" y="444"/>
                  </a:lnTo>
                  <a:lnTo>
                    <a:pt x="391" y="449"/>
                  </a:lnTo>
                  <a:lnTo>
                    <a:pt x="391" y="455"/>
                  </a:lnTo>
                  <a:lnTo>
                    <a:pt x="385" y="455"/>
                  </a:lnTo>
                  <a:lnTo>
                    <a:pt x="385" y="461"/>
                  </a:lnTo>
                  <a:lnTo>
                    <a:pt x="379" y="467"/>
                  </a:lnTo>
                  <a:lnTo>
                    <a:pt x="379" y="472"/>
                  </a:lnTo>
                  <a:lnTo>
                    <a:pt x="379" y="478"/>
                  </a:lnTo>
                  <a:lnTo>
                    <a:pt x="374" y="478"/>
                  </a:lnTo>
                  <a:lnTo>
                    <a:pt x="374" y="484"/>
                  </a:lnTo>
                  <a:lnTo>
                    <a:pt x="374" y="490"/>
                  </a:lnTo>
                  <a:lnTo>
                    <a:pt x="379" y="490"/>
                  </a:lnTo>
                  <a:lnTo>
                    <a:pt x="379" y="495"/>
                  </a:lnTo>
                  <a:lnTo>
                    <a:pt x="385" y="495"/>
                  </a:lnTo>
                  <a:lnTo>
                    <a:pt x="385" y="501"/>
                  </a:lnTo>
                  <a:lnTo>
                    <a:pt x="385" y="507"/>
                  </a:lnTo>
                  <a:lnTo>
                    <a:pt x="379" y="507"/>
                  </a:lnTo>
                  <a:lnTo>
                    <a:pt x="379" y="513"/>
                  </a:lnTo>
                  <a:lnTo>
                    <a:pt x="379" y="518"/>
                  </a:lnTo>
                  <a:lnTo>
                    <a:pt x="374" y="518"/>
                  </a:lnTo>
                  <a:lnTo>
                    <a:pt x="379" y="518"/>
                  </a:lnTo>
                  <a:lnTo>
                    <a:pt x="379" y="513"/>
                  </a:lnTo>
                  <a:lnTo>
                    <a:pt x="385" y="513"/>
                  </a:lnTo>
                  <a:lnTo>
                    <a:pt x="385" y="518"/>
                  </a:lnTo>
                  <a:lnTo>
                    <a:pt x="385" y="513"/>
                  </a:lnTo>
                  <a:lnTo>
                    <a:pt x="391" y="513"/>
                  </a:lnTo>
                  <a:lnTo>
                    <a:pt x="391" y="507"/>
                  </a:lnTo>
                  <a:lnTo>
                    <a:pt x="397" y="507"/>
                  </a:lnTo>
                  <a:lnTo>
                    <a:pt x="402" y="507"/>
                  </a:lnTo>
                  <a:lnTo>
                    <a:pt x="402" y="513"/>
                  </a:lnTo>
                  <a:lnTo>
                    <a:pt x="408" y="513"/>
                  </a:lnTo>
                  <a:lnTo>
                    <a:pt x="414" y="518"/>
                  </a:lnTo>
                  <a:lnTo>
                    <a:pt x="414" y="524"/>
                  </a:lnTo>
                  <a:lnTo>
                    <a:pt x="414" y="530"/>
                  </a:lnTo>
                  <a:lnTo>
                    <a:pt x="420" y="530"/>
                  </a:lnTo>
                  <a:lnTo>
                    <a:pt x="420" y="536"/>
                  </a:lnTo>
                  <a:lnTo>
                    <a:pt x="420" y="541"/>
                  </a:lnTo>
                  <a:lnTo>
                    <a:pt x="426" y="541"/>
                  </a:lnTo>
                  <a:lnTo>
                    <a:pt x="426" y="547"/>
                  </a:lnTo>
                  <a:lnTo>
                    <a:pt x="431" y="547"/>
                  </a:lnTo>
                  <a:lnTo>
                    <a:pt x="431" y="553"/>
                  </a:lnTo>
                  <a:lnTo>
                    <a:pt x="437" y="553"/>
                  </a:lnTo>
                  <a:lnTo>
                    <a:pt x="437" y="559"/>
                  </a:lnTo>
                  <a:lnTo>
                    <a:pt x="443" y="559"/>
                  </a:lnTo>
                  <a:lnTo>
                    <a:pt x="437" y="559"/>
                  </a:lnTo>
                  <a:lnTo>
                    <a:pt x="437" y="553"/>
                  </a:lnTo>
                  <a:lnTo>
                    <a:pt x="437" y="559"/>
                  </a:lnTo>
                  <a:lnTo>
                    <a:pt x="437" y="553"/>
                  </a:lnTo>
                  <a:lnTo>
                    <a:pt x="443" y="553"/>
                  </a:lnTo>
                  <a:lnTo>
                    <a:pt x="443" y="559"/>
                  </a:lnTo>
                  <a:lnTo>
                    <a:pt x="443" y="553"/>
                  </a:lnTo>
                  <a:lnTo>
                    <a:pt x="437" y="553"/>
                  </a:lnTo>
                  <a:lnTo>
                    <a:pt x="431" y="553"/>
                  </a:lnTo>
                  <a:lnTo>
                    <a:pt x="431" y="547"/>
                  </a:lnTo>
                  <a:lnTo>
                    <a:pt x="426" y="547"/>
                  </a:lnTo>
                  <a:lnTo>
                    <a:pt x="426" y="541"/>
                  </a:lnTo>
                  <a:lnTo>
                    <a:pt x="420" y="541"/>
                  </a:lnTo>
                  <a:lnTo>
                    <a:pt x="420" y="536"/>
                  </a:lnTo>
                  <a:lnTo>
                    <a:pt x="420" y="530"/>
                  </a:lnTo>
                  <a:lnTo>
                    <a:pt x="414" y="530"/>
                  </a:lnTo>
                  <a:lnTo>
                    <a:pt x="414" y="524"/>
                  </a:lnTo>
                  <a:lnTo>
                    <a:pt x="414" y="518"/>
                  </a:lnTo>
                  <a:lnTo>
                    <a:pt x="414" y="513"/>
                  </a:lnTo>
                  <a:lnTo>
                    <a:pt x="420" y="513"/>
                  </a:lnTo>
                  <a:lnTo>
                    <a:pt x="420" y="518"/>
                  </a:lnTo>
                  <a:lnTo>
                    <a:pt x="426" y="518"/>
                  </a:lnTo>
                  <a:lnTo>
                    <a:pt x="426" y="524"/>
                  </a:lnTo>
                  <a:lnTo>
                    <a:pt x="426" y="530"/>
                  </a:lnTo>
                  <a:lnTo>
                    <a:pt x="431" y="536"/>
                  </a:lnTo>
                  <a:lnTo>
                    <a:pt x="431" y="541"/>
                  </a:lnTo>
                  <a:lnTo>
                    <a:pt x="431" y="536"/>
                  </a:lnTo>
                  <a:lnTo>
                    <a:pt x="431" y="530"/>
                  </a:lnTo>
                  <a:lnTo>
                    <a:pt x="426" y="530"/>
                  </a:lnTo>
                  <a:lnTo>
                    <a:pt x="426" y="524"/>
                  </a:lnTo>
                  <a:lnTo>
                    <a:pt x="426" y="518"/>
                  </a:lnTo>
                  <a:lnTo>
                    <a:pt x="426" y="513"/>
                  </a:lnTo>
                  <a:lnTo>
                    <a:pt x="420" y="513"/>
                  </a:lnTo>
                  <a:lnTo>
                    <a:pt x="420" y="507"/>
                  </a:lnTo>
                  <a:lnTo>
                    <a:pt x="414" y="507"/>
                  </a:lnTo>
                  <a:lnTo>
                    <a:pt x="414" y="513"/>
                  </a:lnTo>
                  <a:lnTo>
                    <a:pt x="408" y="513"/>
                  </a:lnTo>
                  <a:lnTo>
                    <a:pt x="408" y="507"/>
                  </a:lnTo>
                  <a:lnTo>
                    <a:pt x="414" y="507"/>
                  </a:lnTo>
                  <a:lnTo>
                    <a:pt x="414" y="501"/>
                  </a:lnTo>
                  <a:lnTo>
                    <a:pt x="414" y="507"/>
                  </a:lnTo>
                  <a:lnTo>
                    <a:pt x="408" y="507"/>
                  </a:lnTo>
                  <a:lnTo>
                    <a:pt x="408" y="501"/>
                  </a:lnTo>
                  <a:lnTo>
                    <a:pt x="408" y="507"/>
                  </a:lnTo>
                  <a:lnTo>
                    <a:pt x="408" y="501"/>
                  </a:lnTo>
                  <a:lnTo>
                    <a:pt x="402" y="501"/>
                  </a:lnTo>
                  <a:lnTo>
                    <a:pt x="397" y="501"/>
                  </a:lnTo>
                  <a:lnTo>
                    <a:pt x="397" y="495"/>
                  </a:lnTo>
                  <a:lnTo>
                    <a:pt x="391" y="495"/>
                  </a:lnTo>
                  <a:lnTo>
                    <a:pt x="397" y="495"/>
                  </a:lnTo>
                  <a:lnTo>
                    <a:pt x="391" y="495"/>
                  </a:lnTo>
                  <a:lnTo>
                    <a:pt x="391" y="490"/>
                  </a:lnTo>
                  <a:lnTo>
                    <a:pt x="391" y="495"/>
                  </a:lnTo>
                  <a:lnTo>
                    <a:pt x="391" y="490"/>
                  </a:lnTo>
                  <a:lnTo>
                    <a:pt x="385" y="490"/>
                  </a:lnTo>
                  <a:lnTo>
                    <a:pt x="385" y="484"/>
                  </a:lnTo>
                  <a:lnTo>
                    <a:pt x="385" y="478"/>
                  </a:lnTo>
                  <a:lnTo>
                    <a:pt x="385" y="472"/>
                  </a:lnTo>
                  <a:lnTo>
                    <a:pt x="391" y="472"/>
                  </a:lnTo>
                  <a:lnTo>
                    <a:pt x="391" y="467"/>
                  </a:lnTo>
                  <a:lnTo>
                    <a:pt x="391" y="461"/>
                  </a:lnTo>
                  <a:lnTo>
                    <a:pt x="397" y="461"/>
                  </a:lnTo>
                  <a:lnTo>
                    <a:pt x="397" y="455"/>
                  </a:lnTo>
                  <a:lnTo>
                    <a:pt x="402" y="455"/>
                  </a:lnTo>
                  <a:lnTo>
                    <a:pt x="408" y="455"/>
                  </a:lnTo>
                  <a:lnTo>
                    <a:pt x="414" y="455"/>
                  </a:lnTo>
                  <a:lnTo>
                    <a:pt x="420" y="455"/>
                  </a:lnTo>
                  <a:lnTo>
                    <a:pt x="414" y="455"/>
                  </a:lnTo>
                  <a:lnTo>
                    <a:pt x="414" y="449"/>
                  </a:lnTo>
                  <a:lnTo>
                    <a:pt x="414" y="444"/>
                  </a:lnTo>
                  <a:lnTo>
                    <a:pt x="414" y="438"/>
                  </a:lnTo>
                  <a:lnTo>
                    <a:pt x="420" y="438"/>
                  </a:lnTo>
                  <a:lnTo>
                    <a:pt x="420" y="432"/>
                  </a:lnTo>
                  <a:lnTo>
                    <a:pt x="414" y="432"/>
                  </a:lnTo>
                  <a:lnTo>
                    <a:pt x="414" y="426"/>
                  </a:lnTo>
                  <a:lnTo>
                    <a:pt x="414" y="421"/>
                  </a:lnTo>
                  <a:lnTo>
                    <a:pt x="420" y="421"/>
                  </a:lnTo>
                  <a:lnTo>
                    <a:pt x="420" y="415"/>
                  </a:lnTo>
                  <a:lnTo>
                    <a:pt x="420" y="409"/>
                  </a:lnTo>
                  <a:lnTo>
                    <a:pt x="420" y="403"/>
                  </a:lnTo>
                  <a:lnTo>
                    <a:pt x="420" y="398"/>
                  </a:lnTo>
                  <a:lnTo>
                    <a:pt x="414" y="398"/>
                  </a:lnTo>
                  <a:lnTo>
                    <a:pt x="414" y="392"/>
                  </a:lnTo>
                  <a:lnTo>
                    <a:pt x="408" y="392"/>
                  </a:lnTo>
                  <a:lnTo>
                    <a:pt x="408" y="386"/>
                  </a:lnTo>
                  <a:lnTo>
                    <a:pt x="402" y="386"/>
                  </a:lnTo>
                  <a:lnTo>
                    <a:pt x="402" y="380"/>
                  </a:lnTo>
                  <a:lnTo>
                    <a:pt x="402" y="374"/>
                  </a:lnTo>
                  <a:lnTo>
                    <a:pt x="402" y="369"/>
                  </a:lnTo>
                  <a:lnTo>
                    <a:pt x="397" y="369"/>
                  </a:lnTo>
                  <a:lnTo>
                    <a:pt x="391" y="369"/>
                  </a:lnTo>
                  <a:lnTo>
                    <a:pt x="391" y="363"/>
                  </a:lnTo>
                  <a:lnTo>
                    <a:pt x="385" y="357"/>
                  </a:lnTo>
                  <a:lnTo>
                    <a:pt x="379" y="357"/>
                  </a:lnTo>
                  <a:lnTo>
                    <a:pt x="379" y="351"/>
                  </a:lnTo>
                  <a:lnTo>
                    <a:pt x="374" y="351"/>
                  </a:lnTo>
                  <a:lnTo>
                    <a:pt x="368" y="351"/>
                  </a:lnTo>
                  <a:lnTo>
                    <a:pt x="362" y="351"/>
                  </a:lnTo>
                  <a:lnTo>
                    <a:pt x="362" y="357"/>
                  </a:lnTo>
                  <a:lnTo>
                    <a:pt x="356" y="357"/>
                  </a:lnTo>
                  <a:lnTo>
                    <a:pt x="351" y="357"/>
                  </a:lnTo>
                  <a:lnTo>
                    <a:pt x="345" y="351"/>
                  </a:lnTo>
                  <a:lnTo>
                    <a:pt x="345" y="346"/>
                  </a:lnTo>
                  <a:lnTo>
                    <a:pt x="339" y="346"/>
                  </a:lnTo>
                  <a:lnTo>
                    <a:pt x="333" y="346"/>
                  </a:lnTo>
                  <a:lnTo>
                    <a:pt x="328" y="346"/>
                  </a:lnTo>
                  <a:lnTo>
                    <a:pt x="322" y="346"/>
                  </a:lnTo>
                  <a:lnTo>
                    <a:pt x="322" y="340"/>
                  </a:lnTo>
                  <a:lnTo>
                    <a:pt x="322" y="334"/>
                  </a:lnTo>
                  <a:lnTo>
                    <a:pt x="328" y="334"/>
                  </a:lnTo>
                  <a:lnTo>
                    <a:pt x="328" y="328"/>
                  </a:lnTo>
                  <a:lnTo>
                    <a:pt x="333" y="328"/>
                  </a:lnTo>
                  <a:lnTo>
                    <a:pt x="333" y="323"/>
                  </a:lnTo>
                  <a:lnTo>
                    <a:pt x="333" y="317"/>
                  </a:lnTo>
                  <a:lnTo>
                    <a:pt x="333" y="311"/>
                  </a:lnTo>
                  <a:lnTo>
                    <a:pt x="333" y="305"/>
                  </a:lnTo>
                  <a:lnTo>
                    <a:pt x="333" y="300"/>
                  </a:lnTo>
                  <a:lnTo>
                    <a:pt x="333" y="294"/>
                  </a:lnTo>
                  <a:lnTo>
                    <a:pt x="333" y="288"/>
                  </a:lnTo>
                  <a:lnTo>
                    <a:pt x="339" y="288"/>
                  </a:lnTo>
                  <a:lnTo>
                    <a:pt x="345" y="282"/>
                  </a:lnTo>
                  <a:lnTo>
                    <a:pt x="345" y="277"/>
                  </a:lnTo>
                  <a:lnTo>
                    <a:pt x="351" y="277"/>
                  </a:lnTo>
                  <a:lnTo>
                    <a:pt x="351" y="271"/>
                  </a:lnTo>
                  <a:lnTo>
                    <a:pt x="351" y="265"/>
                  </a:lnTo>
                  <a:lnTo>
                    <a:pt x="356" y="265"/>
                  </a:lnTo>
                  <a:lnTo>
                    <a:pt x="356" y="259"/>
                  </a:lnTo>
                  <a:lnTo>
                    <a:pt x="362" y="259"/>
                  </a:lnTo>
                  <a:lnTo>
                    <a:pt x="368" y="254"/>
                  </a:lnTo>
                  <a:lnTo>
                    <a:pt x="374" y="254"/>
                  </a:lnTo>
                  <a:lnTo>
                    <a:pt x="374" y="248"/>
                  </a:lnTo>
                  <a:lnTo>
                    <a:pt x="379" y="242"/>
                  </a:lnTo>
                  <a:lnTo>
                    <a:pt x="379" y="236"/>
                  </a:lnTo>
                  <a:lnTo>
                    <a:pt x="385" y="236"/>
                  </a:lnTo>
                  <a:lnTo>
                    <a:pt x="385" y="231"/>
                  </a:lnTo>
                  <a:lnTo>
                    <a:pt x="379" y="225"/>
                  </a:lnTo>
                  <a:lnTo>
                    <a:pt x="379" y="219"/>
                  </a:lnTo>
                  <a:lnTo>
                    <a:pt x="379" y="213"/>
                  </a:lnTo>
                  <a:lnTo>
                    <a:pt x="379" y="208"/>
                  </a:lnTo>
                  <a:lnTo>
                    <a:pt x="385" y="208"/>
                  </a:lnTo>
                  <a:lnTo>
                    <a:pt x="385" y="202"/>
                  </a:lnTo>
                  <a:lnTo>
                    <a:pt x="379" y="196"/>
                  </a:lnTo>
                  <a:lnTo>
                    <a:pt x="379" y="190"/>
                  </a:lnTo>
                  <a:lnTo>
                    <a:pt x="385" y="185"/>
                  </a:lnTo>
                  <a:lnTo>
                    <a:pt x="379" y="179"/>
                  </a:lnTo>
                  <a:lnTo>
                    <a:pt x="379" y="173"/>
                  </a:lnTo>
                  <a:lnTo>
                    <a:pt x="379" y="167"/>
                  </a:lnTo>
                  <a:lnTo>
                    <a:pt x="374" y="162"/>
                  </a:lnTo>
                  <a:lnTo>
                    <a:pt x="374" y="156"/>
                  </a:lnTo>
                  <a:lnTo>
                    <a:pt x="379" y="156"/>
                  </a:lnTo>
                  <a:lnTo>
                    <a:pt x="385" y="156"/>
                  </a:lnTo>
                  <a:lnTo>
                    <a:pt x="385" y="150"/>
                  </a:lnTo>
                  <a:lnTo>
                    <a:pt x="391" y="150"/>
                  </a:lnTo>
                  <a:lnTo>
                    <a:pt x="397" y="144"/>
                  </a:lnTo>
                  <a:lnTo>
                    <a:pt x="397" y="139"/>
                  </a:lnTo>
                  <a:lnTo>
                    <a:pt x="402" y="139"/>
                  </a:lnTo>
                  <a:lnTo>
                    <a:pt x="402" y="133"/>
                  </a:lnTo>
                  <a:lnTo>
                    <a:pt x="408" y="133"/>
                  </a:lnTo>
                  <a:lnTo>
                    <a:pt x="414" y="133"/>
                  </a:lnTo>
                  <a:lnTo>
                    <a:pt x="420" y="133"/>
                  </a:lnTo>
                  <a:lnTo>
                    <a:pt x="426" y="133"/>
                  </a:lnTo>
                  <a:lnTo>
                    <a:pt x="431" y="133"/>
                  </a:lnTo>
                  <a:lnTo>
                    <a:pt x="431" y="127"/>
                  </a:lnTo>
                  <a:lnTo>
                    <a:pt x="437" y="127"/>
                  </a:lnTo>
                  <a:lnTo>
                    <a:pt x="443" y="127"/>
                  </a:lnTo>
                  <a:lnTo>
                    <a:pt x="443" y="121"/>
                  </a:lnTo>
                  <a:lnTo>
                    <a:pt x="449" y="121"/>
                  </a:lnTo>
                  <a:lnTo>
                    <a:pt x="454" y="116"/>
                  </a:lnTo>
                  <a:lnTo>
                    <a:pt x="454" y="110"/>
                  </a:lnTo>
                  <a:lnTo>
                    <a:pt x="460" y="104"/>
                  </a:lnTo>
                  <a:lnTo>
                    <a:pt x="460" y="98"/>
                  </a:lnTo>
                  <a:lnTo>
                    <a:pt x="460" y="92"/>
                  </a:lnTo>
                  <a:lnTo>
                    <a:pt x="460" y="87"/>
                  </a:lnTo>
                  <a:lnTo>
                    <a:pt x="466" y="81"/>
                  </a:lnTo>
                  <a:lnTo>
                    <a:pt x="466" y="75"/>
                  </a:lnTo>
                  <a:lnTo>
                    <a:pt x="466" y="69"/>
                  </a:lnTo>
                  <a:lnTo>
                    <a:pt x="466" y="64"/>
                  </a:lnTo>
                  <a:lnTo>
                    <a:pt x="472" y="64"/>
                  </a:lnTo>
                  <a:lnTo>
                    <a:pt x="472" y="69"/>
                  </a:lnTo>
                  <a:lnTo>
                    <a:pt x="477" y="69"/>
                  </a:lnTo>
                  <a:lnTo>
                    <a:pt x="477" y="75"/>
                  </a:lnTo>
                  <a:lnTo>
                    <a:pt x="477" y="81"/>
                  </a:lnTo>
                  <a:lnTo>
                    <a:pt x="472" y="81"/>
                  </a:lnTo>
                  <a:lnTo>
                    <a:pt x="472" y="87"/>
                  </a:lnTo>
                  <a:lnTo>
                    <a:pt x="472" y="92"/>
                  </a:lnTo>
                  <a:lnTo>
                    <a:pt x="477" y="92"/>
                  </a:lnTo>
                  <a:lnTo>
                    <a:pt x="477" y="98"/>
                  </a:lnTo>
                  <a:lnTo>
                    <a:pt x="472" y="98"/>
                  </a:lnTo>
                  <a:lnTo>
                    <a:pt x="472" y="104"/>
                  </a:lnTo>
                  <a:lnTo>
                    <a:pt x="472" y="110"/>
                  </a:lnTo>
                  <a:lnTo>
                    <a:pt x="466" y="110"/>
                  </a:lnTo>
                  <a:lnTo>
                    <a:pt x="472" y="110"/>
                  </a:lnTo>
                  <a:lnTo>
                    <a:pt x="472" y="116"/>
                  </a:lnTo>
                  <a:lnTo>
                    <a:pt x="466" y="116"/>
                  </a:lnTo>
                  <a:lnTo>
                    <a:pt x="472" y="116"/>
                  </a:lnTo>
                  <a:lnTo>
                    <a:pt x="466" y="121"/>
                  </a:lnTo>
                  <a:lnTo>
                    <a:pt x="460" y="121"/>
                  </a:lnTo>
                  <a:lnTo>
                    <a:pt x="460" y="127"/>
                  </a:lnTo>
                  <a:lnTo>
                    <a:pt x="460" y="133"/>
                  </a:lnTo>
                  <a:lnTo>
                    <a:pt x="454" y="133"/>
                  </a:lnTo>
                  <a:lnTo>
                    <a:pt x="454" y="139"/>
                  </a:lnTo>
                  <a:lnTo>
                    <a:pt x="449" y="144"/>
                  </a:lnTo>
                  <a:lnTo>
                    <a:pt x="449" y="139"/>
                  </a:lnTo>
                  <a:lnTo>
                    <a:pt x="449" y="144"/>
                  </a:lnTo>
                  <a:lnTo>
                    <a:pt x="443" y="150"/>
                  </a:lnTo>
                  <a:lnTo>
                    <a:pt x="443" y="156"/>
                  </a:lnTo>
                  <a:lnTo>
                    <a:pt x="443" y="162"/>
                  </a:lnTo>
                  <a:lnTo>
                    <a:pt x="443" y="167"/>
                  </a:lnTo>
                  <a:lnTo>
                    <a:pt x="443" y="173"/>
                  </a:lnTo>
                  <a:lnTo>
                    <a:pt x="443" y="179"/>
                  </a:lnTo>
                  <a:lnTo>
                    <a:pt x="437" y="179"/>
                  </a:lnTo>
                  <a:lnTo>
                    <a:pt x="437" y="185"/>
                  </a:lnTo>
                  <a:lnTo>
                    <a:pt x="437" y="179"/>
                  </a:lnTo>
                  <a:lnTo>
                    <a:pt x="431" y="179"/>
                  </a:lnTo>
                  <a:lnTo>
                    <a:pt x="431" y="185"/>
                  </a:lnTo>
                  <a:lnTo>
                    <a:pt x="431" y="190"/>
                  </a:lnTo>
                  <a:lnTo>
                    <a:pt x="431" y="196"/>
                  </a:lnTo>
                  <a:lnTo>
                    <a:pt x="437" y="196"/>
                  </a:lnTo>
                  <a:lnTo>
                    <a:pt x="437" y="202"/>
                  </a:lnTo>
                  <a:lnTo>
                    <a:pt x="443" y="208"/>
                  </a:lnTo>
                  <a:lnTo>
                    <a:pt x="449" y="208"/>
                  </a:lnTo>
                  <a:lnTo>
                    <a:pt x="449" y="213"/>
                  </a:lnTo>
                  <a:lnTo>
                    <a:pt x="454" y="213"/>
                  </a:lnTo>
                  <a:lnTo>
                    <a:pt x="460" y="213"/>
                  </a:lnTo>
                  <a:lnTo>
                    <a:pt x="460" y="219"/>
                  </a:lnTo>
                  <a:lnTo>
                    <a:pt x="466" y="219"/>
                  </a:lnTo>
                  <a:lnTo>
                    <a:pt x="472" y="219"/>
                  </a:lnTo>
                  <a:lnTo>
                    <a:pt x="472" y="225"/>
                  </a:lnTo>
                  <a:lnTo>
                    <a:pt x="477" y="225"/>
                  </a:lnTo>
                  <a:lnTo>
                    <a:pt x="483" y="225"/>
                  </a:lnTo>
                  <a:lnTo>
                    <a:pt x="483" y="231"/>
                  </a:lnTo>
                  <a:lnTo>
                    <a:pt x="489" y="231"/>
                  </a:lnTo>
                  <a:lnTo>
                    <a:pt x="489" y="236"/>
                  </a:lnTo>
                  <a:lnTo>
                    <a:pt x="489" y="242"/>
                  </a:lnTo>
                  <a:lnTo>
                    <a:pt x="483" y="242"/>
                  </a:lnTo>
                  <a:lnTo>
                    <a:pt x="489" y="242"/>
                  </a:lnTo>
                  <a:lnTo>
                    <a:pt x="489" y="248"/>
                  </a:lnTo>
                  <a:lnTo>
                    <a:pt x="495" y="248"/>
                  </a:lnTo>
                  <a:lnTo>
                    <a:pt x="495" y="254"/>
                  </a:lnTo>
                  <a:lnTo>
                    <a:pt x="495" y="248"/>
                  </a:lnTo>
                  <a:lnTo>
                    <a:pt x="500" y="248"/>
                  </a:lnTo>
                  <a:lnTo>
                    <a:pt x="500" y="242"/>
                  </a:lnTo>
                  <a:lnTo>
                    <a:pt x="495" y="242"/>
                  </a:lnTo>
                  <a:lnTo>
                    <a:pt x="495" y="236"/>
                  </a:lnTo>
                  <a:lnTo>
                    <a:pt x="500" y="231"/>
                  </a:lnTo>
                  <a:lnTo>
                    <a:pt x="500" y="225"/>
                  </a:lnTo>
                  <a:lnTo>
                    <a:pt x="500" y="219"/>
                  </a:lnTo>
                  <a:lnTo>
                    <a:pt x="495" y="219"/>
                  </a:lnTo>
                  <a:lnTo>
                    <a:pt x="495" y="225"/>
                  </a:lnTo>
                  <a:lnTo>
                    <a:pt x="495" y="219"/>
                  </a:lnTo>
                  <a:lnTo>
                    <a:pt x="495" y="213"/>
                  </a:lnTo>
                  <a:lnTo>
                    <a:pt x="489" y="213"/>
                  </a:lnTo>
                  <a:lnTo>
                    <a:pt x="489" y="219"/>
                  </a:lnTo>
                  <a:lnTo>
                    <a:pt x="489" y="213"/>
                  </a:lnTo>
                  <a:lnTo>
                    <a:pt x="483" y="213"/>
                  </a:lnTo>
                  <a:lnTo>
                    <a:pt x="483" y="208"/>
                  </a:lnTo>
                  <a:lnTo>
                    <a:pt x="477" y="208"/>
                  </a:lnTo>
                  <a:lnTo>
                    <a:pt x="477" y="202"/>
                  </a:lnTo>
                  <a:lnTo>
                    <a:pt x="477" y="196"/>
                  </a:lnTo>
                  <a:lnTo>
                    <a:pt x="472" y="196"/>
                  </a:lnTo>
                  <a:lnTo>
                    <a:pt x="472" y="190"/>
                  </a:lnTo>
                  <a:lnTo>
                    <a:pt x="466" y="190"/>
                  </a:lnTo>
                  <a:lnTo>
                    <a:pt x="466" y="185"/>
                  </a:lnTo>
                  <a:lnTo>
                    <a:pt x="466" y="179"/>
                  </a:lnTo>
                  <a:lnTo>
                    <a:pt x="460" y="179"/>
                  </a:lnTo>
                  <a:lnTo>
                    <a:pt x="466" y="179"/>
                  </a:lnTo>
                  <a:lnTo>
                    <a:pt x="466" y="173"/>
                  </a:lnTo>
                  <a:lnTo>
                    <a:pt x="466" y="167"/>
                  </a:lnTo>
                  <a:lnTo>
                    <a:pt x="466" y="162"/>
                  </a:lnTo>
                  <a:lnTo>
                    <a:pt x="466" y="156"/>
                  </a:lnTo>
                  <a:lnTo>
                    <a:pt x="466" y="150"/>
                  </a:lnTo>
                  <a:lnTo>
                    <a:pt x="472" y="150"/>
                  </a:lnTo>
                  <a:lnTo>
                    <a:pt x="477" y="144"/>
                  </a:lnTo>
                  <a:lnTo>
                    <a:pt x="483" y="144"/>
                  </a:lnTo>
                  <a:lnTo>
                    <a:pt x="489" y="144"/>
                  </a:lnTo>
                  <a:lnTo>
                    <a:pt x="495" y="150"/>
                  </a:lnTo>
                  <a:lnTo>
                    <a:pt x="489" y="150"/>
                  </a:lnTo>
                  <a:lnTo>
                    <a:pt x="495" y="150"/>
                  </a:lnTo>
                  <a:lnTo>
                    <a:pt x="495" y="156"/>
                  </a:lnTo>
                  <a:lnTo>
                    <a:pt x="495" y="162"/>
                  </a:lnTo>
                  <a:lnTo>
                    <a:pt x="500" y="162"/>
                  </a:lnTo>
                  <a:lnTo>
                    <a:pt x="500" y="167"/>
                  </a:lnTo>
                  <a:lnTo>
                    <a:pt x="500" y="173"/>
                  </a:lnTo>
                  <a:lnTo>
                    <a:pt x="506" y="173"/>
                  </a:lnTo>
                  <a:lnTo>
                    <a:pt x="512" y="173"/>
                  </a:lnTo>
                  <a:lnTo>
                    <a:pt x="518" y="173"/>
                  </a:lnTo>
                  <a:lnTo>
                    <a:pt x="518" y="167"/>
                  </a:lnTo>
                  <a:lnTo>
                    <a:pt x="523" y="167"/>
                  </a:lnTo>
                  <a:lnTo>
                    <a:pt x="523" y="162"/>
                  </a:lnTo>
                  <a:lnTo>
                    <a:pt x="523" y="156"/>
                  </a:lnTo>
                  <a:lnTo>
                    <a:pt x="518" y="156"/>
                  </a:lnTo>
                  <a:lnTo>
                    <a:pt x="518" y="150"/>
                  </a:lnTo>
                  <a:lnTo>
                    <a:pt x="512" y="150"/>
                  </a:lnTo>
                  <a:lnTo>
                    <a:pt x="506" y="150"/>
                  </a:lnTo>
                  <a:lnTo>
                    <a:pt x="506" y="144"/>
                  </a:lnTo>
                  <a:lnTo>
                    <a:pt x="512" y="144"/>
                  </a:lnTo>
                  <a:lnTo>
                    <a:pt x="512" y="139"/>
                  </a:lnTo>
                  <a:lnTo>
                    <a:pt x="512" y="144"/>
                  </a:lnTo>
                  <a:lnTo>
                    <a:pt x="518" y="144"/>
                  </a:lnTo>
                  <a:lnTo>
                    <a:pt x="518" y="139"/>
                  </a:lnTo>
                  <a:lnTo>
                    <a:pt x="523" y="139"/>
                  </a:lnTo>
                  <a:lnTo>
                    <a:pt x="523" y="133"/>
                  </a:lnTo>
                  <a:lnTo>
                    <a:pt x="529" y="133"/>
                  </a:lnTo>
                  <a:lnTo>
                    <a:pt x="529" y="139"/>
                  </a:lnTo>
                  <a:lnTo>
                    <a:pt x="535" y="139"/>
                  </a:lnTo>
                  <a:lnTo>
                    <a:pt x="535" y="133"/>
                  </a:lnTo>
                  <a:lnTo>
                    <a:pt x="535" y="139"/>
                  </a:lnTo>
                  <a:lnTo>
                    <a:pt x="535" y="144"/>
                  </a:lnTo>
                  <a:lnTo>
                    <a:pt x="541" y="144"/>
                  </a:lnTo>
                  <a:lnTo>
                    <a:pt x="541" y="150"/>
                  </a:lnTo>
                  <a:lnTo>
                    <a:pt x="535" y="150"/>
                  </a:lnTo>
                  <a:lnTo>
                    <a:pt x="541" y="150"/>
                  </a:lnTo>
                  <a:lnTo>
                    <a:pt x="535" y="150"/>
                  </a:lnTo>
                  <a:lnTo>
                    <a:pt x="535" y="156"/>
                  </a:lnTo>
                  <a:lnTo>
                    <a:pt x="541" y="156"/>
                  </a:lnTo>
                  <a:lnTo>
                    <a:pt x="541" y="162"/>
                  </a:lnTo>
                  <a:lnTo>
                    <a:pt x="546" y="162"/>
                  </a:lnTo>
                  <a:lnTo>
                    <a:pt x="541" y="162"/>
                  </a:lnTo>
                  <a:lnTo>
                    <a:pt x="546" y="162"/>
                  </a:lnTo>
                  <a:lnTo>
                    <a:pt x="546" y="167"/>
                  </a:lnTo>
                  <a:lnTo>
                    <a:pt x="552" y="167"/>
                  </a:lnTo>
                  <a:lnTo>
                    <a:pt x="552" y="173"/>
                  </a:lnTo>
                  <a:lnTo>
                    <a:pt x="558" y="173"/>
                  </a:lnTo>
                  <a:lnTo>
                    <a:pt x="564" y="173"/>
                  </a:lnTo>
                  <a:lnTo>
                    <a:pt x="564" y="179"/>
                  </a:lnTo>
                  <a:lnTo>
                    <a:pt x="569" y="179"/>
                  </a:lnTo>
                  <a:lnTo>
                    <a:pt x="569" y="185"/>
                  </a:lnTo>
                  <a:lnTo>
                    <a:pt x="569" y="190"/>
                  </a:lnTo>
                  <a:lnTo>
                    <a:pt x="564" y="190"/>
                  </a:lnTo>
                  <a:lnTo>
                    <a:pt x="564" y="196"/>
                  </a:lnTo>
                  <a:lnTo>
                    <a:pt x="564" y="190"/>
                  </a:lnTo>
                  <a:lnTo>
                    <a:pt x="564" y="196"/>
                  </a:lnTo>
                  <a:lnTo>
                    <a:pt x="564" y="190"/>
                  </a:lnTo>
                  <a:lnTo>
                    <a:pt x="564" y="196"/>
                  </a:lnTo>
                  <a:lnTo>
                    <a:pt x="564" y="190"/>
                  </a:lnTo>
                  <a:lnTo>
                    <a:pt x="564" y="196"/>
                  </a:lnTo>
                  <a:lnTo>
                    <a:pt x="564" y="202"/>
                  </a:lnTo>
                  <a:lnTo>
                    <a:pt x="564" y="208"/>
                  </a:lnTo>
                  <a:lnTo>
                    <a:pt x="558" y="208"/>
                  </a:lnTo>
                  <a:lnTo>
                    <a:pt x="552" y="213"/>
                  </a:lnTo>
                  <a:lnTo>
                    <a:pt x="552" y="208"/>
                  </a:lnTo>
                  <a:lnTo>
                    <a:pt x="552" y="213"/>
                  </a:lnTo>
                  <a:lnTo>
                    <a:pt x="552" y="208"/>
                  </a:lnTo>
                  <a:lnTo>
                    <a:pt x="552" y="213"/>
                  </a:lnTo>
                  <a:lnTo>
                    <a:pt x="552" y="208"/>
                  </a:lnTo>
                  <a:lnTo>
                    <a:pt x="546" y="208"/>
                  </a:lnTo>
                  <a:lnTo>
                    <a:pt x="541" y="208"/>
                  </a:lnTo>
                  <a:lnTo>
                    <a:pt x="535" y="213"/>
                  </a:lnTo>
                  <a:lnTo>
                    <a:pt x="529" y="219"/>
                  </a:lnTo>
                  <a:lnTo>
                    <a:pt x="529" y="225"/>
                  </a:lnTo>
                  <a:lnTo>
                    <a:pt x="535" y="231"/>
                  </a:lnTo>
                  <a:lnTo>
                    <a:pt x="541" y="248"/>
                  </a:lnTo>
                  <a:lnTo>
                    <a:pt x="546" y="248"/>
                  </a:lnTo>
                  <a:lnTo>
                    <a:pt x="552" y="254"/>
                  </a:lnTo>
                  <a:lnTo>
                    <a:pt x="552" y="259"/>
                  </a:lnTo>
                  <a:lnTo>
                    <a:pt x="558" y="259"/>
                  </a:lnTo>
                  <a:lnTo>
                    <a:pt x="552" y="277"/>
                  </a:lnTo>
                  <a:lnTo>
                    <a:pt x="552" y="282"/>
                  </a:lnTo>
                  <a:lnTo>
                    <a:pt x="552" y="288"/>
                  </a:lnTo>
                  <a:lnTo>
                    <a:pt x="546" y="288"/>
                  </a:lnTo>
                  <a:lnTo>
                    <a:pt x="552" y="288"/>
                  </a:lnTo>
                  <a:lnTo>
                    <a:pt x="552" y="294"/>
                  </a:lnTo>
                  <a:lnTo>
                    <a:pt x="552" y="300"/>
                  </a:lnTo>
                  <a:lnTo>
                    <a:pt x="546" y="300"/>
                  </a:lnTo>
                  <a:lnTo>
                    <a:pt x="546" y="305"/>
                  </a:lnTo>
                  <a:lnTo>
                    <a:pt x="546" y="311"/>
                  </a:lnTo>
                  <a:lnTo>
                    <a:pt x="546" y="317"/>
                  </a:lnTo>
                  <a:lnTo>
                    <a:pt x="546" y="311"/>
                  </a:lnTo>
                  <a:lnTo>
                    <a:pt x="541" y="311"/>
                  </a:lnTo>
                  <a:lnTo>
                    <a:pt x="541" y="305"/>
                  </a:lnTo>
                  <a:lnTo>
                    <a:pt x="535" y="305"/>
                  </a:lnTo>
                  <a:lnTo>
                    <a:pt x="529" y="305"/>
                  </a:lnTo>
                  <a:lnTo>
                    <a:pt x="529" y="311"/>
                  </a:lnTo>
                  <a:lnTo>
                    <a:pt x="529" y="305"/>
                  </a:lnTo>
                  <a:lnTo>
                    <a:pt x="529" y="311"/>
                  </a:lnTo>
                  <a:lnTo>
                    <a:pt x="523" y="311"/>
                  </a:lnTo>
                  <a:lnTo>
                    <a:pt x="518" y="311"/>
                  </a:lnTo>
                  <a:lnTo>
                    <a:pt x="518" y="317"/>
                  </a:lnTo>
                  <a:lnTo>
                    <a:pt x="518" y="311"/>
                  </a:lnTo>
                  <a:lnTo>
                    <a:pt x="512" y="311"/>
                  </a:lnTo>
                  <a:lnTo>
                    <a:pt x="512" y="317"/>
                  </a:lnTo>
                  <a:lnTo>
                    <a:pt x="518" y="317"/>
                  </a:lnTo>
                  <a:lnTo>
                    <a:pt x="512" y="317"/>
                  </a:lnTo>
                  <a:lnTo>
                    <a:pt x="512" y="323"/>
                  </a:lnTo>
                  <a:lnTo>
                    <a:pt x="506" y="323"/>
                  </a:lnTo>
                  <a:lnTo>
                    <a:pt x="500" y="323"/>
                  </a:lnTo>
                  <a:lnTo>
                    <a:pt x="506" y="323"/>
                  </a:lnTo>
                  <a:lnTo>
                    <a:pt x="500" y="323"/>
                  </a:lnTo>
                  <a:lnTo>
                    <a:pt x="500" y="328"/>
                  </a:lnTo>
                  <a:lnTo>
                    <a:pt x="495" y="328"/>
                  </a:lnTo>
                  <a:lnTo>
                    <a:pt x="489" y="328"/>
                  </a:lnTo>
                  <a:lnTo>
                    <a:pt x="495" y="328"/>
                  </a:lnTo>
                  <a:lnTo>
                    <a:pt x="495" y="334"/>
                  </a:lnTo>
                  <a:lnTo>
                    <a:pt x="489" y="334"/>
                  </a:lnTo>
                  <a:lnTo>
                    <a:pt x="483" y="334"/>
                  </a:lnTo>
                  <a:lnTo>
                    <a:pt x="483" y="340"/>
                  </a:lnTo>
                  <a:lnTo>
                    <a:pt x="483" y="334"/>
                  </a:lnTo>
                  <a:lnTo>
                    <a:pt x="483" y="340"/>
                  </a:lnTo>
                  <a:lnTo>
                    <a:pt x="483" y="346"/>
                  </a:lnTo>
                  <a:lnTo>
                    <a:pt x="483" y="351"/>
                  </a:lnTo>
                  <a:lnTo>
                    <a:pt x="483" y="357"/>
                  </a:lnTo>
                  <a:lnTo>
                    <a:pt x="489" y="357"/>
                  </a:lnTo>
                  <a:lnTo>
                    <a:pt x="489" y="363"/>
                  </a:lnTo>
                  <a:lnTo>
                    <a:pt x="489" y="369"/>
                  </a:lnTo>
                  <a:lnTo>
                    <a:pt x="489" y="374"/>
                  </a:lnTo>
                  <a:lnTo>
                    <a:pt x="489" y="380"/>
                  </a:lnTo>
                  <a:lnTo>
                    <a:pt x="495" y="380"/>
                  </a:lnTo>
                  <a:lnTo>
                    <a:pt x="495" y="386"/>
                  </a:lnTo>
                  <a:lnTo>
                    <a:pt x="500" y="386"/>
                  </a:lnTo>
                  <a:lnTo>
                    <a:pt x="500" y="392"/>
                  </a:lnTo>
                  <a:lnTo>
                    <a:pt x="500" y="386"/>
                  </a:lnTo>
                  <a:lnTo>
                    <a:pt x="506" y="392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36" name="Freeform 874"/>
            <p:cNvSpPr>
              <a:spLocks/>
            </p:cNvSpPr>
            <p:nvPr/>
          </p:nvSpPr>
          <p:spPr bwMode="auto">
            <a:xfrm>
              <a:off x="3169754" y="2905789"/>
              <a:ext cx="1100083" cy="890688"/>
            </a:xfrm>
            <a:custGeom>
              <a:avLst/>
              <a:gdLst>
                <a:gd name="T0" fmla="*/ 2147483646 w 725"/>
                <a:gd name="T1" fmla="*/ 2147483646 h 587"/>
                <a:gd name="T2" fmla="*/ 2147483646 w 725"/>
                <a:gd name="T3" fmla="*/ 2147483646 h 587"/>
                <a:gd name="T4" fmla="*/ 2147483646 w 725"/>
                <a:gd name="T5" fmla="*/ 2147483646 h 587"/>
                <a:gd name="T6" fmla="*/ 2147483646 w 725"/>
                <a:gd name="T7" fmla="*/ 2147483646 h 587"/>
                <a:gd name="T8" fmla="*/ 2147483646 w 725"/>
                <a:gd name="T9" fmla="*/ 2147483646 h 587"/>
                <a:gd name="T10" fmla="*/ 2147483646 w 725"/>
                <a:gd name="T11" fmla="*/ 2147483646 h 587"/>
                <a:gd name="T12" fmla="*/ 2147483646 w 725"/>
                <a:gd name="T13" fmla="*/ 2147483646 h 587"/>
                <a:gd name="T14" fmla="*/ 2147483646 w 725"/>
                <a:gd name="T15" fmla="*/ 2147483646 h 587"/>
                <a:gd name="T16" fmla="*/ 2147483646 w 725"/>
                <a:gd name="T17" fmla="*/ 2147483646 h 587"/>
                <a:gd name="T18" fmla="*/ 2147483646 w 725"/>
                <a:gd name="T19" fmla="*/ 2147483646 h 587"/>
                <a:gd name="T20" fmla="*/ 2147483646 w 725"/>
                <a:gd name="T21" fmla="*/ 2147483646 h 587"/>
                <a:gd name="T22" fmla="*/ 2147483646 w 725"/>
                <a:gd name="T23" fmla="*/ 2147483646 h 587"/>
                <a:gd name="T24" fmla="*/ 2147483646 w 725"/>
                <a:gd name="T25" fmla="*/ 2147483646 h 587"/>
                <a:gd name="T26" fmla="*/ 2147483646 w 725"/>
                <a:gd name="T27" fmla="*/ 2147483646 h 587"/>
                <a:gd name="T28" fmla="*/ 2147483646 w 725"/>
                <a:gd name="T29" fmla="*/ 2147483646 h 587"/>
                <a:gd name="T30" fmla="*/ 2147483646 w 725"/>
                <a:gd name="T31" fmla="*/ 2147483646 h 587"/>
                <a:gd name="T32" fmla="*/ 2147483646 w 725"/>
                <a:gd name="T33" fmla="*/ 2147483646 h 587"/>
                <a:gd name="T34" fmla="*/ 2147483646 w 725"/>
                <a:gd name="T35" fmla="*/ 2147483646 h 587"/>
                <a:gd name="T36" fmla="*/ 2147483646 w 725"/>
                <a:gd name="T37" fmla="*/ 2147483646 h 587"/>
                <a:gd name="T38" fmla="*/ 2147483646 w 725"/>
                <a:gd name="T39" fmla="*/ 2147483646 h 587"/>
                <a:gd name="T40" fmla="*/ 2147483646 w 725"/>
                <a:gd name="T41" fmla="*/ 2147483646 h 587"/>
                <a:gd name="T42" fmla="*/ 2147483646 w 725"/>
                <a:gd name="T43" fmla="*/ 2147483646 h 587"/>
                <a:gd name="T44" fmla="*/ 2147483646 w 725"/>
                <a:gd name="T45" fmla="*/ 2147483646 h 587"/>
                <a:gd name="T46" fmla="*/ 2147483646 w 725"/>
                <a:gd name="T47" fmla="*/ 2147483646 h 587"/>
                <a:gd name="T48" fmla="*/ 2147483646 w 725"/>
                <a:gd name="T49" fmla="*/ 2147483646 h 587"/>
                <a:gd name="T50" fmla="*/ 2147483646 w 725"/>
                <a:gd name="T51" fmla="*/ 2147483646 h 587"/>
                <a:gd name="T52" fmla="*/ 2147483646 w 725"/>
                <a:gd name="T53" fmla="*/ 2147483646 h 587"/>
                <a:gd name="T54" fmla="*/ 2147483646 w 725"/>
                <a:gd name="T55" fmla="*/ 2147483646 h 587"/>
                <a:gd name="T56" fmla="*/ 2147483646 w 725"/>
                <a:gd name="T57" fmla="*/ 2147483646 h 587"/>
                <a:gd name="T58" fmla="*/ 2147483646 w 725"/>
                <a:gd name="T59" fmla="*/ 2147483646 h 587"/>
                <a:gd name="T60" fmla="*/ 2147483646 w 725"/>
                <a:gd name="T61" fmla="*/ 2147483646 h 587"/>
                <a:gd name="T62" fmla="*/ 2147483646 w 725"/>
                <a:gd name="T63" fmla="*/ 2147483646 h 587"/>
                <a:gd name="T64" fmla="*/ 2147483646 w 725"/>
                <a:gd name="T65" fmla="*/ 2147483646 h 587"/>
                <a:gd name="T66" fmla="*/ 2147483646 w 725"/>
                <a:gd name="T67" fmla="*/ 2147483646 h 587"/>
                <a:gd name="T68" fmla="*/ 2147483646 w 725"/>
                <a:gd name="T69" fmla="*/ 2147483646 h 587"/>
                <a:gd name="T70" fmla="*/ 2147483646 w 725"/>
                <a:gd name="T71" fmla="*/ 2147483646 h 587"/>
                <a:gd name="T72" fmla="*/ 2147483646 w 725"/>
                <a:gd name="T73" fmla="*/ 2147483646 h 587"/>
                <a:gd name="T74" fmla="*/ 2147483646 w 725"/>
                <a:gd name="T75" fmla="*/ 2147483646 h 587"/>
                <a:gd name="T76" fmla="*/ 2147483646 w 725"/>
                <a:gd name="T77" fmla="*/ 2147483646 h 587"/>
                <a:gd name="T78" fmla="*/ 2147483646 w 725"/>
                <a:gd name="T79" fmla="*/ 2147483646 h 587"/>
                <a:gd name="T80" fmla="*/ 2147483646 w 725"/>
                <a:gd name="T81" fmla="*/ 2147483646 h 587"/>
                <a:gd name="T82" fmla="*/ 2147483646 w 725"/>
                <a:gd name="T83" fmla="*/ 2147483646 h 587"/>
                <a:gd name="T84" fmla="*/ 2147483646 w 725"/>
                <a:gd name="T85" fmla="*/ 2147483646 h 587"/>
                <a:gd name="T86" fmla="*/ 2147483646 w 725"/>
                <a:gd name="T87" fmla="*/ 2147483646 h 587"/>
                <a:gd name="T88" fmla="*/ 2147483646 w 725"/>
                <a:gd name="T89" fmla="*/ 2147483646 h 587"/>
                <a:gd name="T90" fmla="*/ 2147483646 w 725"/>
                <a:gd name="T91" fmla="*/ 2147483646 h 587"/>
                <a:gd name="T92" fmla="*/ 2147483646 w 725"/>
                <a:gd name="T93" fmla="*/ 2147483646 h 587"/>
                <a:gd name="T94" fmla="*/ 2147483646 w 725"/>
                <a:gd name="T95" fmla="*/ 2147483646 h 587"/>
                <a:gd name="T96" fmla="*/ 2147483646 w 725"/>
                <a:gd name="T97" fmla="*/ 2147483646 h 587"/>
                <a:gd name="T98" fmla="*/ 2147483646 w 725"/>
                <a:gd name="T99" fmla="*/ 2147483646 h 587"/>
                <a:gd name="T100" fmla="*/ 2147483646 w 725"/>
                <a:gd name="T101" fmla="*/ 2147483646 h 587"/>
                <a:gd name="T102" fmla="*/ 2147483646 w 725"/>
                <a:gd name="T103" fmla="*/ 2147483646 h 587"/>
                <a:gd name="T104" fmla="*/ 2147483646 w 725"/>
                <a:gd name="T105" fmla="*/ 2147483646 h 587"/>
                <a:gd name="T106" fmla="*/ 2147483646 w 725"/>
                <a:gd name="T107" fmla="*/ 2147483646 h 587"/>
                <a:gd name="T108" fmla="*/ 0 w 725"/>
                <a:gd name="T109" fmla="*/ 2147483646 h 587"/>
                <a:gd name="T110" fmla="*/ 2147483646 w 725"/>
                <a:gd name="T111" fmla="*/ 2147483646 h 587"/>
                <a:gd name="T112" fmla="*/ 2147483646 w 725"/>
                <a:gd name="T113" fmla="*/ 2147483646 h 587"/>
                <a:gd name="T114" fmla="*/ 2147483646 w 725"/>
                <a:gd name="T115" fmla="*/ 2147483646 h 587"/>
                <a:gd name="T116" fmla="*/ 2147483646 w 725"/>
                <a:gd name="T117" fmla="*/ 2147483646 h 587"/>
                <a:gd name="T118" fmla="*/ 2147483646 w 725"/>
                <a:gd name="T119" fmla="*/ 2147483646 h 587"/>
                <a:gd name="T120" fmla="*/ 2147483646 w 725"/>
                <a:gd name="T121" fmla="*/ 2147483646 h 587"/>
                <a:gd name="T122" fmla="*/ 2147483646 w 725"/>
                <a:gd name="T123" fmla="*/ 0 h 5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25" h="587">
                  <a:moveTo>
                    <a:pt x="662" y="6"/>
                  </a:moveTo>
                  <a:lnTo>
                    <a:pt x="668" y="6"/>
                  </a:lnTo>
                  <a:lnTo>
                    <a:pt x="662" y="6"/>
                  </a:lnTo>
                  <a:lnTo>
                    <a:pt x="668" y="12"/>
                  </a:lnTo>
                  <a:lnTo>
                    <a:pt x="674" y="12"/>
                  </a:lnTo>
                  <a:lnTo>
                    <a:pt x="674" y="17"/>
                  </a:lnTo>
                  <a:lnTo>
                    <a:pt x="679" y="17"/>
                  </a:lnTo>
                  <a:lnTo>
                    <a:pt x="674" y="17"/>
                  </a:lnTo>
                  <a:lnTo>
                    <a:pt x="674" y="23"/>
                  </a:lnTo>
                  <a:lnTo>
                    <a:pt x="679" y="23"/>
                  </a:lnTo>
                  <a:lnTo>
                    <a:pt x="685" y="23"/>
                  </a:lnTo>
                  <a:lnTo>
                    <a:pt x="685" y="17"/>
                  </a:lnTo>
                  <a:lnTo>
                    <a:pt x="691" y="17"/>
                  </a:lnTo>
                  <a:lnTo>
                    <a:pt x="691" y="23"/>
                  </a:lnTo>
                  <a:lnTo>
                    <a:pt x="697" y="23"/>
                  </a:lnTo>
                  <a:lnTo>
                    <a:pt x="697" y="17"/>
                  </a:lnTo>
                  <a:lnTo>
                    <a:pt x="702" y="12"/>
                  </a:lnTo>
                  <a:lnTo>
                    <a:pt x="702" y="6"/>
                  </a:lnTo>
                  <a:lnTo>
                    <a:pt x="702" y="12"/>
                  </a:lnTo>
                  <a:lnTo>
                    <a:pt x="708" y="12"/>
                  </a:lnTo>
                  <a:lnTo>
                    <a:pt x="708" y="17"/>
                  </a:lnTo>
                  <a:lnTo>
                    <a:pt x="708" y="23"/>
                  </a:lnTo>
                  <a:lnTo>
                    <a:pt x="702" y="23"/>
                  </a:lnTo>
                  <a:lnTo>
                    <a:pt x="702" y="29"/>
                  </a:lnTo>
                  <a:lnTo>
                    <a:pt x="708" y="35"/>
                  </a:lnTo>
                  <a:lnTo>
                    <a:pt x="714" y="35"/>
                  </a:lnTo>
                  <a:lnTo>
                    <a:pt x="720" y="40"/>
                  </a:lnTo>
                  <a:lnTo>
                    <a:pt x="714" y="40"/>
                  </a:lnTo>
                  <a:lnTo>
                    <a:pt x="714" y="46"/>
                  </a:lnTo>
                  <a:lnTo>
                    <a:pt x="708" y="46"/>
                  </a:lnTo>
                  <a:lnTo>
                    <a:pt x="714" y="46"/>
                  </a:lnTo>
                  <a:lnTo>
                    <a:pt x="714" y="52"/>
                  </a:lnTo>
                  <a:lnTo>
                    <a:pt x="714" y="58"/>
                  </a:lnTo>
                  <a:lnTo>
                    <a:pt x="714" y="63"/>
                  </a:lnTo>
                  <a:lnTo>
                    <a:pt x="714" y="69"/>
                  </a:lnTo>
                  <a:lnTo>
                    <a:pt x="720" y="69"/>
                  </a:lnTo>
                  <a:lnTo>
                    <a:pt x="720" y="75"/>
                  </a:lnTo>
                  <a:lnTo>
                    <a:pt x="720" y="81"/>
                  </a:lnTo>
                  <a:lnTo>
                    <a:pt x="714" y="81"/>
                  </a:lnTo>
                  <a:lnTo>
                    <a:pt x="708" y="81"/>
                  </a:lnTo>
                  <a:lnTo>
                    <a:pt x="708" y="86"/>
                  </a:lnTo>
                  <a:lnTo>
                    <a:pt x="708" y="92"/>
                  </a:lnTo>
                  <a:lnTo>
                    <a:pt x="708" y="98"/>
                  </a:lnTo>
                  <a:lnTo>
                    <a:pt x="708" y="104"/>
                  </a:lnTo>
                  <a:lnTo>
                    <a:pt x="702" y="104"/>
                  </a:lnTo>
                  <a:lnTo>
                    <a:pt x="702" y="109"/>
                  </a:lnTo>
                  <a:lnTo>
                    <a:pt x="697" y="109"/>
                  </a:lnTo>
                  <a:lnTo>
                    <a:pt x="697" y="115"/>
                  </a:lnTo>
                  <a:lnTo>
                    <a:pt x="691" y="115"/>
                  </a:lnTo>
                  <a:lnTo>
                    <a:pt x="691" y="121"/>
                  </a:lnTo>
                  <a:lnTo>
                    <a:pt x="691" y="127"/>
                  </a:lnTo>
                  <a:lnTo>
                    <a:pt x="685" y="127"/>
                  </a:lnTo>
                  <a:lnTo>
                    <a:pt x="685" y="132"/>
                  </a:lnTo>
                  <a:lnTo>
                    <a:pt x="679" y="132"/>
                  </a:lnTo>
                  <a:lnTo>
                    <a:pt x="679" y="127"/>
                  </a:lnTo>
                  <a:lnTo>
                    <a:pt x="674" y="127"/>
                  </a:lnTo>
                  <a:lnTo>
                    <a:pt x="668" y="127"/>
                  </a:lnTo>
                  <a:lnTo>
                    <a:pt x="668" y="132"/>
                  </a:lnTo>
                  <a:lnTo>
                    <a:pt x="668" y="138"/>
                  </a:lnTo>
                  <a:lnTo>
                    <a:pt x="668" y="144"/>
                  </a:lnTo>
                  <a:lnTo>
                    <a:pt x="674" y="144"/>
                  </a:lnTo>
                  <a:lnTo>
                    <a:pt x="674" y="150"/>
                  </a:lnTo>
                  <a:lnTo>
                    <a:pt x="668" y="150"/>
                  </a:lnTo>
                  <a:lnTo>
                    <a:pt x="668" y="155"/>
                  </a:lnTo>
                  <a:lnTo>
                    <a:pt x="674" y="155"/>
                  </a:lnTo>
                  <a:lnTo>
                    <a:pt x="674" y="161"/>
                  </a:lnTo>
                  <a:lnTo>
                    <a:pt x="679" y="161"/>
                  </a:lnTo>
                  <a:lnTo>
                    <a:pt x="679" y="167"/>
                  </a:lnTo>
                  <a:lnTo>
                    <a:pt x="674" y="167"/>
                  </a:lnTo>
                  <a:lnTo>
                    <a:pt x="679" y="167"/>
                  </a:lnTo>
                  <a:lnTo>
                    <a:pt x="674" y="167"/>
                  </a:lnTo>
                  <a:lnTo>
                    <a:pt x="674" y="173"/>
                  </a:lnTo>
                  <a:lnTo>
                    <a:pt x="668" y="173"/>
                  </a:lnTo>
                  <a:lnTo>
                    <a:pt x="674" y="173"/>
                  </a:lnTo>
                  <a:lnTo>
                    <a:pt x="674" y="178"/>
                  </a:lnTo>
                  <a:lnTo>
                    <a:pt x="668" y="178"/>
                  </a:lnTo>
                  <a:lnTo>
                    <a:pt x="674" y="178"/>
                  </a:lnTo>
                  <a:lnTo>
                    <a:pt x="668" y="178"/>
                  </a:lnTo>
                  <a:lnTo>
                    <a:pt x="668" y="184"/>
                  </a:lnTo>
                  <a:lnTo>
                    <a:pt x="668" y="178"/>
                  </a:lnTo>
                  <a:lnTo>
                    <a:pt x="668" y="184"/>
                  </a:lnTo>
                  <a:lnTo>
                    <a:pt x="662" y="184"/>
                  </a:lnTo>
                  <a:lnTo>
                    <a:pt x="662" y="190"/>
                  </a:lnTo>
                  <a:lnTo>
                    <a:pt x="674" y="213"/>
                  </a:lnTo>
                  <a:lnTo>
                    <a:pt x="679" y="219"/>
                  </a:lnTo>
                  <a:lnTo>
                    <a:pt x="679" y="224"/>
                  </a:lnTo>
                  <a:lnTo>
                    <a:pt x="685" y="224"/>
                  </a:lnTo>
                  <a:lnTo>
                    <a:pt x="685" y="230"/>
                  </a:lnTo>
                  <a:lnTo>
                    <a:pt x="685" y="236"/>
                  </a:lnTo>
                  <a:lnTo>
                    <a:pt x="685" y="242"/>
                  </a:lnTo>
                  <a:lnTo>
                    <a:pt x="679" y="242"/>
                  </a:lnTo>
                  <a:lnTo>
                    <a:pt x="679" y="247"/>
                  </a:lnTo>
                  <a:lnTo>
                    <a:pt x="674" y="253"/>
                  </a:lnTo>
                  <a:lnTo>
                    <a:pt x="674" y="259"/>
                  </a:lnTo>
                  <a:lnTo>
                    <a:pt x="679" y="259"/>
                  </a:lnTo>
                  <a:lnTo>
                    <a:pt x="679" y="276"/>
                  </a:lnTo>
                  <a:lnTo>
                    <a:pt x="679" y="282"/>
                  </a:lnTo>
                  <a:lnTo>
                    <a:pt x="674" y="282"/>
                  </a:lnTo>
                  <a:lnTo>
                    <a:pt x="674" y="288"/>
                  </a:lnTo>
                  <a:lnTo>
                    <a:pt x="674" y="293"/>
                  </a:lnTo>
                  <a:lnTo>
                    <a:pt x="674" y="299"/>
                  </a:lnTo>
                  <a:lnTo>
                    <a:pt x="674" y="305"/>
                  </a:lnTo>
                  <a:lnTo>
                    <a:pt x="674" y="311"/>
                  </a:lnTo>
                  <a:lnTo>
                    <a:pt x="679" y="311"/>
                  </a:lnTo>
                  <a:lnTo>
                    <a:pt x="685" y="311"/>
                  </a:lnTo>
                  <a:lnTo>
                    <a:pt x="691" y="311"/>
                  </a:lnTo>
                  <a:lnTo>
                    <a:pt x="691" y="317"/>
                  </a:lnTo>
                  <a:lnTo>
                    <a:pt x="691" y="322"/>
                  </a:lnTo>
                  <a:lnTo>
                    <a:pt x="697" y="322"/>
                  </a:lnTo>
                  <a:lnTo>
                    <a:pt x="697" y="328"/>
                  </a:lnTo>
                  <a:lnTo>
                    <a:pt x="691" y="328"/>
                  </a:lnTo>
                  <a:lnTo>
                    <a:pt x="691" y="334"/>
                  </a:lnTo>
                  <a:lnTo>
                    <a:pt x="697" y="334"/>
                  </a:lnTo>
                  <a:lnTo>
                    <a:pt x="697" y="340"/>
                  </a:lnTo>
                  <a:lnTo>
                    <a:pt x="697" y="345"/>
                  </a:lnTo>
                  <a:lnTo>
                    <a:pt x="697" y="351"/>
                  </a:lnTo>
                  <a:lnTo>
                    <a:pt x="697" y="357"/>
                  </a:lnTo>
                  <a:lnTo>
                    <a:pt x="691" y="357"/>
                  </a:lnTo>
                  <a:lnTo>
                    <a:pt x="691" y="363"/>
                  </a:lnTo>
                  <a:lnTo>
                    <a:pt x="685" y="363"/>
                  </a:lnTo>
                  <a:lnTo>
                    <a:pt x="685" y="368"/>
                  </a:lnTo>
                  <a:lnTo>
                    <a:pt x="685" y="374"/>
                  </a:lnTo>
                  <a:lnTo>
                    <a:pt x="685" y="368"/>
                  </a:lnTo>
                  <a:lnTo>
                    <a:pt x="685" y="374"/>
                  </a:lnTo>
                  <a:lnTo>
                    <a:pt x="679" y="374"/>
                  </a:lnTo>
                  <a:lnTo>
                    <a:pt x="685" y="374"/>
                  </a:lnTo>
                  <a:lnTo>
                    <a:pt x="679" y="374"/>
                  </a:lnTo>
                  <a:lnTo>
                    <a:pt x="679" y="380"/>
                  </a:lnTo>
                  <a:lnTo>
                    <a:pt x="679" y="386"/>
                  </a:lnTo>
                  <a:lnTo>
                    <a:pt x="679" y="380"/>
                  </a:lnTo>
                  <a:lnTo>
                    <a:pt x="685" y="380"/>
                  </a:lnTo>
                  <a:lnTo>
                    <a:pt x="685" y="386"/>
                  </a:lnTo>
                  <a:lnTo>
                    <a:pt x="685" y="380"/>
                  </a:lnTo>
                  <a:lnTo>
                    <a:pt x="685" y="386"/>
                  </a:lnTo>
                  <a:lnTo>
                    <a:pt x="685" y="380"/>
                  </a:lnTo>
                  <a:lnTo>
                    <a:pt x="685" y="386"/>
                  </a:lnTo>
                  <a:lnTo>
                    <a:pt x="691" y="386"/>
                  </a:lnTo>
                  <a:lnTo>
                    <a:pt x="697" y="386"/>
                  </a:lnTo>
                  <a:lnTo>
                    <a:pt x="697" y="380"/>
                  </a:lnTo>
                  <a:lnTo>
                    <a:pt x="697" y="386"/>
                  </a:lnTo>
                  <a:lnTo>
                    <a:pt x="702" y="386"/>
                  </a:lnTo>
                  <a:lnTo>
                    <a:pt x="702" y="391"/>
                  </a:lnTo>
                  <a:lnTo>
                    <a:pt x="697" y="391"/>
                  </a:lnTo>
                  <a:lnTo>
                    <a:pt x="702" y="391"/>
                  </a:lnTo>
                  <a:lnTo>
                    <a:pt x="702" y="397"/>
                  </a:lnTo>
                  <a:lnTo>
                    <a:pt x="702" y="391"/>
                  </a:lnTo>
                  <a:lnTo>
                    <a:pt x="702" y="397"/>
                  </a:lnTo>
                  <a:lnTo>
                    <a:pt x="702" y="403"/>
                  </a:lnTo>
                  <a:lnTo>
                    <a:pt x="708" y="397"/>
                  </a:lnTo>
                  <a:lnTo>
                    <a:pt x="708" y="403"/>
                  </a:lnTo>
                  <a:lnTo>
                    <a:pt x="708" y="397"/>
                  </a:lnTo>
                  <a:lnTo>
                    <a:pt x="714" y="403"/>
                  </a:lnTo>
                  <a:lnTo>
                    <a:pt x="714" y="397"/>
                  </a:lnTo>
                  <a:lnTo>
                    <a:pt x="720" y="397"/>
                  </a:lnTo>
                  <a:lnTo>
                    <a:pt x="725" y="397"/>
                  </a:lnTo>
                  <a:lnTo>
                    <a:pt x="725" y="403"/>
                  </a:lnTo>
                  <a:lnTo>
                    <a:pt x="725" y="414"/>
                  </a:lnTo>
                  <a:lnTo>
                    <a:pt x="725" y="420"/>
                  </a:lnTo>
                  <a:lnTo>
                    <a:pt x="720" y="426"/>
                  </a:lnTo>
                  <a:lnTo>
                    <a:pt x="720" y="432"/>
                  </a:lnTo>
                  <a:lnTo>
                    <a:pt x="725" y="432"/>
                  </a:lnTo>
                  <a:lnTo>
                    <a:pt x="725" y="437"/>
                  </a:lnTo>
                  <a:lnTo>
                    <a:pt x="720" y="437"/>
                  </a:lnTo>
                  <a:lnTo>
                    <a:pt x="725" y="437"/>
                  </a:lnTo>
                  <a:lnTo>
                    <a:pt x="725" y="443"/>
                  </a:lnTo>
                  <a:lnTo>
                    <a:pt x="725" y="449"/>
                  </a:lnTo>
                  <a:lnTo>
                    <a:pt x="720" y="449"/>
                  </a:lnTo>
                  <a:lnTo>
                    <a:pt x="720" y="455"/>
                  </a:lnTo>
                  <a:lnTo>
                    <a:pt x="720" y="460"/>
                  </a:lnTo>
                  <a:lnTo>
                    <a:pt x="714" y="460"/>
                  </a:lnTo>
                  <a:lnTo>
                    <a:pt x="708" y="460"/>
                  </a:lnTo>
                  <a:lnTo>
                    <a:pt x="708" y="466"/>
                  </a:lnTo>
                  <a:lnTo>
                    <a:pt x="702" y="466"/>
                  </a:lnTo>
                  <a:lnTo>
                    <a:pt x="697" y="466"/>
                  </a:lnTo>
                  <a:lnTo>
                    <a:pt x="697" y="472"/>
                  </a:lnTo>
                  <a:lnTo>
                    <a:pt x="691" y="472"/>
                  </a:lnTo>
                  <a:lnTo>
                    <a:pt x="691" y="478"/>
                  </a:lnTo>
                  <a:lnTo>
                    <a:pt x="691" y="483"/>
                  </a:lnTo>
                  <a:lnTo>
                    <a:pt x="685" y="483"/>
                  </a:lnTo>
                  <a:lnTo>
                    <a:pt x="685" y="489"/>
                  </a:lnTo>
                  <a:lnTo>
                    <a:pt x="679" y="489"/>
                  </a:lnTo>
                  <a:lnTo>
                    <a:pt x="679" y="495"/>
                  </a:lnTo>
                  <a:lnTo>
                    <a:pt x="685" y="495"/>
                  </a:lnTo>
                  <a:lnTo>
                    <a:pt x="679" y="495"/>
                  </a:lnTo>
                  <a:lnTo>
                    <a:pt x="685" y="495"/>
                  </a:lnTo>
                  <a:lnTo>
                    <a:pt x="685" y="501"/>
                  </a:lnTo>
                  <a:lnTo>
                    <a:pt x="685" y="506"/>
                  </a:lnTo>
                  <a:lnTo>
                    <a:pt x="685" y="512"/>
                  </a:lnTo>
                  <a:lnTo>
                    <a:pt x="691" y="512"/>
                  </a:lnTo>
                  <a:lnTo>
                    <a:pt x="697" y="512"/>
                  </a:lnTo>
                  <a:lnTo>
                    <a:pt x="691" y="512"/>
                  </a:lnTo>
                  <a:lnTo>
                    <a:pt x="691" y="518"/>
                  </a:lnTo>
                  <a:lnTo>
                    <a:pt x="691" y="524"/>
                  </a:lnTo>
                  <a:lnTo>
                    <a:pt x="685" y="524"/>
                  </a:lnTo>
                  <a:lnTo>
                    <a:pt x="685" y="529"/>
                  </a:lnTo>
                  <a:lnTo>
                    <a:pt x="685" y="535"/>
                  </a:lnTo>
                  <a:lnTo>
                    <a:pt x="685" y="541"/>
                  </a:lnTo>
                  <a:lnTo>
                    <a:pt x="679" y="541"/>
                  </a:lnTo>
                  <a:lnTo>
                    <a:pt x="679" y="547"/>
                  </a:lnTo>
                  <a:lnTo>
                    <a:pt x="674" y="547"/>
                  </a:lnTo>
                  <a:lnTo>
                    <a:pt x="668" y="547"/>
                  </a:lnTo>
                  <a:lnTo>
                    <a:pt x="668" y="552"/>
                  </a:lnTo>
                  <a:lnTo>
                    <a:pt x="662" y="552"/>
                  </a:lnTo>
                  <a:lnTo>
                    <a:pt x="662" y="558"/>
                  </a:lnTo>
                  <a:lnTo>
                    <a:pt x="662" y="564"/>
                  </a:lnTo>
                  <a:lnTo>
                    <a:pt x="656" y="564"/>
                  </a:lnTo>
                  <a:lnTo>
                    <a:pt x="651" y="564"/>
                  </a:lnTo>
                  <a:lnTo>
                    <a:pt x="651" y="570"/>
                  </a:lnTo>
                  <a:lnTo>
                    <a:pt x="651" y="575"/>
                  </a:lnTo>
                  <a:lnTo>
                    <a:pt x="645" y="575"/>
                  </a:lnTo>
                  <a:lnTo>
                    <a:pt x="639" y="581"/>
                  </a:lnTo>
                  <a:lnTo>
                    <a:pt x="633" y="587"/>
                  </a:lnTo>
                  <a:lnTo>
                    <a:pt x="628" y="587"/>
                  </a:lnTo>
                  <a:lnTo>
                    <a:pt x="628" y="581"/>
                  </a:lnTo>
                  <a:lnTo>
                    <a:pt x="628" y="575"/>
                  </a:lnTo>
                  <a:lnTo>
                    <a:pt x="628" y="570"/>
                  </a:lnTo>
                  <a:lnTo>
                    <a:pt x="622" y="570"/>
                  </a:lnTo>
                  <a:lnTo>
                    <a:pt x="616" y="570"/>
                  </a:lnTo>
                  <a:lnTo>
                    <a:pt x="616" y="564"/>
                  </a:lnTo>
                  <a:lnTo>
                    <a:pt x="616" y="558"/>
                  </a:lnTo>
                  <a:lnTo>
                    <a:pt x="605" y="558"/>
                  </a:lnTo>
                  <a:lnTo>
                    <a:pt x="593" y="558"/>
                  </a:lnTo>
                  <a:lnTo>
                    <a:pt x="587" y="552"/>
                  </a:lnTo>
                  <a:lnTo>
                    <a:pt x="587" y="547"/>
                  </a:lnTo>
                  <a:lnTo>
                    <a:pt x="582" y="535"/>
                  </a:lnTo>
                  <a:lnTo>
                    <a:pt x="582" y="529"/>
                  </a:lnTo>
                  <a:lnTo>
                    <a:pt x="576" y="529"/>
                  </a:lnTo>
                  <a:lnTo>
                    <a:pt x="576" y="524"/>
                  </a:lnTo>
                  <a:lnTo>
                    <a:pt x="570" y="524"/>
                  </a:lnTo>
                  <a:lnTo>
                    <a:pt x="564" y="524"/>
                  </a:lnTo>
                  <a:lnTo>
                    <a:pt x="564" y="518"/>
                  </a:lnTo>
                  <a:lnTo>
                    <a:pt x="558" y="524"/>
                  </a:lnTo>
                  <a:lnTo>
                    <a:pt x="553" y="524"/>
                  </a:lnTo>
                  <a:lnTo>
                    <a:pt x="547" y="524"/>
                  </a:lnTo>
                  <a:lnTo>
                    <a:pt x="547" y="518"/>
                  </a:lnTo>
                  <a:lnTo>
                    <a:pt x="535" y="512"/>
                  </a:lnTo>
                  <a:lnTo>
                    <a:pt x="535" y="506"/>
                  </a:lnTo>
                  <a:lnTo>
                    <a:pt x="535" y="501"/>
                  </a:lnTo>
                  <a:lnTo>
                    <a:pt x="535" y="495"/>
                  </a:lnTo>
                  <a:lnTo>
                    <a:pt x="530" y="495"/>
                  </a:lnTo>
                  <a:lnTo>
                    <a:pt x="530" y="489"/>
                  </a:lnTo>
                  <a:lnTo>
                    <a:pt x="535" y="483"/>
                  </a:lnTo>
                  <a:lnTo>
                    <a:pt x="530" y="483"/>
                  </a:lnTo>
                  <a:lnTo>
                    <a:pt x="524" y="483"/>
                  </a:lnTo>
                  <a:lnTo>
                    <a:pt x="518" y="483"/>
                  </a:lnTo>
                  <a:lnTo>
                    <a:pt x="512" y="489"/>
                  </a:lnTo>
                  <a:lnTo>
                    <a:pt x="507" y="489"/>
                  </a:lnTo>
                  <a:lnTo>
                    <a:pt x="507" y="495"/>
                  </a:lnTo>
                  <a:lnTo>
                    <a:pt x="501" y="495"/>
                  </a:lnTo>
                  <a:lnTo>
                    <a:pt x="495" y="495"/>
                  </a:lnTo>
                  <a:lnTo>
                    <a:pt x="489" y="495"/>
                  </a:lnTo>
                  <a:lnTo>
                    <a:pt x="489" y="501"/>
                  </a:lnTo>
                  <a:lnTo>
                    <a:pt x="484" y="501"/>
                  </a:lnTo>
                  <a:lnTo>
                    <a:pt x="478" y="512"/>
                  </a:lnTo>
                  <a:lnTo>
                    <a:pt x="472" y="506"/>
                  </a:lnTo>
                  <a:lnTo>
                    <a:pt x="466" y="506"/>
                  </a:lnTo>
                  <a:lnTo>
                    <a:pt x="461" y="506"/>
                  </a:lnTo>
                  <a:lnTo>
                    <a:pt x="449" y="501"/>
                  </a:lnTo>
                  <a:lnTo>
                    <a:pt x="443" y="501"/>
                  </a:lnTo>
                  <a:lnTo>
                    <a:pt x="432" y="501"/>
                  </a:lnTo>
                  <a:lnTo>
                    <a:pt x="432" y="495"/>
                  </a:lnTo>
                  <a:lnTo>
                    <a:pt x="426" y="501"/>
                  </a:lnTo>
                  <a:lnTo>
                    <a:pt x="420" y="501"/>
                  </a:lnTo>
                  <a:lnTo>
                    <a:pt x="415" y="501"/>
                  </a:lnTo>
                  <a:lnTo>
                    <a:pt x="415" y="495"/>
                  </a:lnTo>
                  <a:lnTo>
                    <a:pt x="409" y="489"/>
                  </a:lnTo>
                  <a:lnTo>
                    <a:pt x="397" y="472"/>
                  </a:lnTo>
                  <a:lnTo>
                    <a:pt x="392" y="460"/>
                  </a:lnTo>
                  <a:lnTo>
                    <a:pt x="392" y="449"/>
                  </a:lnTo>
                  <a:lnTo>
                    <a:pt x="386" y="443"/>
                  </a:lnTo>
                  <a:lnTo>
                    <a:pt x="374" y="443"/>
                  </a:lnTo>
                  <a:lnTo>
                    <a:pt x="369" y="443"/>
                  </a:lnTo>
                  <a:lnTo>
                    <a:pt x="369" y="437"/>
                  </a:lnTo>
                  <a:lnTo>
                    <a:pt x="369" y="432"/>
                  </a:lnTo>
                  <a:lnTo>
                    <a:pt x="363" y="432"/>
                  </a:lnTo>
                  <a:lnTo>
                    <a:pt x="363" y="426"/>
                  </a:lnTo>
                  <a:lnTo>
                    <a:pt x="357" y="426"/>
                  </a:lnTo>
                  <a:lnTo>
                    <a:pt x="351" y="426"/>
                  </a:lnTo>
                  <a:lnTo>
                    <a:pt x="340" y="420"/>
                  </a:lnTo>
                  <a:lnTo>
                    <a:pt x="334" y="420"/>
                  </a:lnTo>
                  <a:lnTo>
                    <a:pt x="328" y="420"/>
                  </a:lnTo>
                  <a:lnTo>
                    <a:pt x="317" y="414"/>
                  </a:lnTo>
                  <a:lnTo>
                    <a:pt x="311" y="414"/>
                  </a:lnTo>
                  <a:lnTo>
                    <a:pt x="311" y="409"/>
                  </a:lnTo>
                  <a:lnTo>
                    <a:pt x="311" y="403"/>
                  </a:lnTo>
                  <a:lnTo>
                    <a:pt x="300" y="397"/>
                  </a:lnTo>
                  <a:lnTo>
                    <a:pt x="288" y="391"/>
                  </a:lnTo>
                  <a:lnTo>
                    <a:pt x="282" y="391"/>
                  </a:lnTo>
                  <a:lnTo>
                    <a:pt x="282" y="386"/>
                  </a:lnTo>
                  <a:lnTo>
                    <a:pt x="282" y="374"/>
                  </a:lnTo>
                  <a:lnTo>
                    <a:pt x="276" y="368"/>
                  </a:lnTo>
                  <a:lnTo>
                    <a:pt x="282" y="368"/>
                  </a:lnTo>
                  <a:lnTo>
                    <a:pt x="276" y="368"/>
                  </a:lnTo>
                  <a:lnTo>
                    <a:pt x="271" y="368"/>
                  </a:lnTo>
                  <a:lnTo>
                    <a:pt x="259" y="368"/>
                  </a:lnTo>
                  <a:lnTo>
                    <a:pt x="253" y="368"/>
                  </a:lnTo>
                  <a:lnTo>
                    <a:pt x="242" y="363"/>
                  </a:lnTo>
                  <a:lnTo>
                    <a:pt x="236" y="363"/>
                  </a:lnTo>
                  <a:lnTo>
                    <a:pt x="225" y="363"/>
                  </a:lnTo>
                  <a:lnTo>
                    <a:pt x="230" y="340"/>
                  </a:lnTo>
                  <a:lnTo>
                    <a:pt x="236" y="334"/>
                  </a:lnTo>
                  <a:lnTo>
                    <a:pt x="236" y="328"/>
                  </a:lnTo>
                  <a:lnTo>
                    <a:pt x="236" y="322"/>
                  </a:lnTo>
                  <a:lnTo>
                    <a:pt x="230" y="322"/>
                  </a:lnTo>
                  <a:lnTo>
                    <a:pt x="225" y="317"/>
                  </a:lnTo>
                  <a:lnTo>
                    <a:pt x="219" y="317"/>
                  </a:lnTo>
                  <a:lnTo>
                    <a:pt x="219" y="311"/>
                  </a:lnTo>
                  <a:lnTo>
                    <a:pt x="219" y="305"/>
                  </a:lnTo>
                  <a:lnTo>
                    <a:pt x="219" y="299"/>
                  </a:lnTo>
                  <a:lnTo>
                    <a:pt x="219" y="293"/>
                  </a:lnTo>
                  <a:lnTo>
                    <a:pt x="219" y="288"/>
                  </a:lnTo>
                  <a:lnTo>
                    <a:pt x="225" y="288"/>
                  </a:lnTo>
                  <a:lnTo>
                    <a:pt x="230" y="282"/>
                  </a:lnTo>
                  <a:lnTo>
                    <a:pt x="230" y="276"/>
                  </a:lnTo>
                  <a:lnTo>
                    <a:pt x="230" y="270"/>
                  </a:lnTo>
                  <a:lnTo>
                    <a:pt x="225" y="270"/>
                  </a:lnTo>
                  <a:lnTo>
                    <a:pt x="219" y="259"/>
                  </a:lnTo>
                  <a:lnTo>
                    <a:pt x="213" y="259"/>
                  </a:lnTo>
                  <a:lnTo>
                    <a:pt x="207" y="253"/>
                  </a:lnTo>
                  <a:lnTo>
                    <a:pt x="207" y="247"/>
                  </a:lnTo>
                  <a:lnTo>
                    <a:pt x="196" y="247"/>
                  </a:lnTo>
                  <a:lnTo>
                    <a:pt x="196" y="236"/>
                  </a:lnTo>
                  <a:lnTo>
                    <a:pt x="190" y="236"/>
                  </a:lnTo>
                  <a:lnTo>
                    <a:pt x="184" y="236"/>
                  </a:lnTo>
                  <a:lnTo>
                    <a:pt x="184" y="230"/>
                  </a:lnTo>
                  <a:lnTo>
                    <a:pt x="179" y="230"/>
                  </a:lnTo>
                  <a:lnTo>
                    <a:pt x="179" y="236"/>
                  </a:lnTo>
                  <a:lnTo>
                    <a:pt x="179" y="242"/>
                  </a:lnTo>
                  <a:lnTo>
                    <a:pt x="184" y="242"/>
                  </a:lnTo>
                  <a:lnTo>
                    <a:pt x="179" y="242"/>
                  </a:lnTo>
                  <a:lnTo>
                    <a:pt x="179" y="247"/>
                  </a:lnTo>
                  <a:lnTo>
                    <a:pt x="173" y="247"/>
                  </a:lnTo>
                  <a:lnTo>
                    <a:pt x="167" y="242"/>
                  </a:lnTo>
                  <a:lnTo>
                    <a:pt x="167" y="236"/>
                  </a:lnTo>
                  <a:lnTo>
                    <a:pt x="161" y="236"/>
                  </a:lnTo>
                  <a:lnTo>
                    <a:pt x="156" y="236"/>
                  </a:lnTo>
                  <a:lnTo>
                    <a:pt x="150" y="242"/>
                  </a:lnTo>
                  <a:lnTo>
                    <a:pt x="144" y="242"/>
                  </a:lnTo>
                  <a:lnTo>
                    <a:pt x="138" y="242"/>
                  </a:lnTo>
                  <a:lnTo>
                    <a:pt x="133" y="247"/>
                  </a:lnTo>
                  <a:lnTo>
                    <a:pt x="133" y="242"/>
                  </a:lnTo>
                  <a:lnTo>
                    <a:pt x="127" y="242"/>
                  </a:lnTo>
                  <a:lnTo>
                    <a:pt x="127" y="236"/>
                  </a:lnTo>
                  <a:lnTo>
                    <a:pt x="121" y="236"/>
                  </a:lnTo>
                  <a:lnTo>
                    <a:pt x="121" y="230"/>
                  </a:lnTo>
                  <a:lnTo>
                    <a:pt x="121" y="224"/>
                  </a:lnTo>
                  <a:lnTo>
                    <a:pt x="115" y="224"/>
                  </a:lnTo>
                  <a:lnTo>
                    <a:pt x="115" y="219"/>
                  </a:lnTo>
                  <a:lnTo>
                    <a:pt x="110" y="219"/>
                  </a:lnTo>
                  <a:lnTo>
                    <a:pt x="110" y="213"/>
                  </a:lnTo>
                  <a:lnTo>
                    <a:pt x="115" y="213"/>
                  </a:lnTo>
                  <a:lnTo>
                    <a:pt x="115" y="207"/>
                  </a:lnTo>
                  <a:lnTo>
                    <a:pt x="121" y="207"/>
                  </a:lnTo>
                  <a:lnTo>
                    <a:pt x="121" y="201"/>
                  </a:lnTo>
                  <a:lnTo>
                    <a:pt x="127" y="201"/>
                  </a:lnTo>
                  <a:lnTo>
                    <a:pt x="121" y="201"/>
                  </a:lnTo>
                  <a:lnTo>
                    <a:pt x="127" y="201"/>
                  </a:lnTo>
                  <a:lnTo>
                    <a:pt x="127" y="196"/>
                  </a:lnTo>
                  <a:lnTo>
                    <a:pt x="121" y="196"/>
                  </a:lnTo>
                  <a:lnTo>
                    <a:pt x="121" y="190"/>
                  </a:lnTo>
                  <a:lnTo>
                    <a:pt x="115" y="190"/>
                  </a:lnTo>
                  <a:lnTo>
                    <a:pt x="110" y="190"/>
                  </a:lnTo>
                  <a:lnTo>
                    <a:pt x="104" y="178"/>
                  </a:lnTo>
                  <a:lnTo>
                    <a:pt x="98" y="178"/>
                  </a:lnTo>
                  <a:lnTo>
                    <a:pt x="87" y="173"/>
                  </a:lnTo>
                  <a:lnTo>
                    <a:pt x="81" y="167"/>
                  </a:lnTo>
                  <a:lnTo>
                    <a:pt x="69" y="173"/>
                  </a:lnTo>
                  <a:lnTo>
                    <a:pt x="64" y="167"/>
                  </a:lnTo>
                  <a:lnTo>
                    <a:pt x="58" y="167"/>
                  </a:lnTo>
                  <a:lnTo>
                    <a:pt x="52" y="167"/>
                  </a:lnTo>
                  <a:lnTo>
                    <a:pt x="46" y="167"/>
                  </a:lnTo>
                  <a:lnTo>
                    <a:pt x="35" y="161"/>
                  </a:lnTo>
                  <a:lnTo>
                    <a:pt x="29" y="161"/>
                  </a:lnTo>
                  <a:lnTo>
                    <a:pt x="18" y="161"/>
                  </a:lnTo>
                  <a:lnTo>
                    <a:pt x="18" y="155"/>
                  </a:lnTo>
                  <a:lnTo>
                    <a:pt x="12" y="150"/>
                  </a:lnTo>
                  <a:lnTo>
                    <a:pt x="18" y="150"/>
                  </a:lnTo>
                  <a:lnTo>
                    <a:pt x="23" y="144"/>
                  </a:lnTo>
                  <a:lnTo>
                    <a:pt x="18" y="144"/>
                  </a:lnTo>
                  <a:lnTo>
                    <a:pt x="18" y="138"/>
                  </a:lnTo>
                  <a:lnTo>
                    <a:pt x="12" y="132"/>
                  </a:lnTo>
                  <a:lnTo>
                    <a:pt x="6" y="132"/>
                  </a:lnTo>
                  <a:lnTo>
                    <a:pt x="0" y="127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6" y="115"/>
                  </a:lnTo>
                  <a:lnTo>
                    <a:pt x="12" y="115"/>
                  </a:lnTo>
                  <a:lnTo>
                    <a:pt x="12" y="109"/>
                  </a:lnTo>
                  <a:lnTo>
                    <a:pt x="18" y="109"/>
                  </a:lnTo>
                  <a:lnTo>
                    <a:pt x="12" y="104"/>
                  </a:lnTo>
                  <a:lnTo>
                    <a:pt x="18" y="98"/>
                  </a:lnTo>
                  <a:lnTo>
                    <a:pt x="23" y="98"/>
                  </a:lnTo>
                  <a:lnTo>
                    <a:pt x="23" y="92"/>
                  </a:lnTo>
                  <a:lnTo>
                    <a:pt x="29" y="92"/>
                  </a:lnTo>
                  <a:lnTo>
                    <a:pt x="29" y="86"/>
                  </a:lnTo>
                  <a:lnTo>
                    <a:pt x="35" y="81"/>
                  </a:lnTo>
                  <a:lnTo>
                    <a:pt x="35" y="75"/>
                  </a:lnTo>
                  <a:lnTo>
                    <a:pt x="29" y="69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29" y="52"/>
                  </a:lnTo>
                  <a:lnTo>
                    <a:pt x="35" y="46"/>
                  </a:lnTo>
                  <a:lnTo>
                    <a:pt x="29" y="40"/>
                  </a:lnTo>
                  <a:lnTo>
                    <a:pt x="29" y="35"/>
                  </a:lnTo>
                  <a:lnTo>
                    <a:pt x="35" y="35"/>
                  </a:lnTo>
                  <a:lnTo>
                    <a:pt x="41" y="35"/>
                  </a:lnTo>
                  <a:lnTo>
                    <a:pt x="46" y="35"/>
                  </a:lnTo>
                  <a:lnTo>
                    <a:pt x="52" y="35"/>
                  </a:lnTo>
                  <a:lnTo>
                    <a:pt x="58" y="35"/>
                  </a:lnTo>
                  <a:lnTo>
                    <a:pt x="58" y="40"/>
                  </a:lnTo>
                  <a:lnTo>
                    <a:pt x="58" y="35"/>
                  </a:lnTo>
                  <a:lnTo>
                    <a:pt x="64" y="35"/>
                  </a:lnTo>
                  <a:lnTo>
                    <a:pt x="64" y="29"/>
                  </a:lnTo>
                  <a:lnTo>
                    <a:pt x="69" y="23"/>
                  </a:lnTo>
                  <a:lnTo>
                    <a:pt x="75" y="23"/>
                  </a:lnTo>
                  <a:lnTo>
                    <a:pt x="75" y="17"/>
                  </a:lnTo>
                  <a:lnTo>
                    <a:pt x="81" y="17"/>
                  </a:lnTo>
                  <a:lnTo>
                    <a:pt x="87" y="17"/>
                  </a:lnTo>
                  <a:lnTo>
                    <a:pt x="87" y="12"/>
                  </a:lnTo>
                  <a:lnTo>
                    <a:pt x="92" y="12"/>
                  </a:lnTo>
                  <a:lnTo>
                    <a:pt x="92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5" y="6"/>
                  </a:lnTo>
                  <a:lnTo>
                    <a:pt x="121" y="6"/>
                  </a:lnTo>
                  <a:lnTo>
                    <a:pt x="127" y="6"/>
                  </a:lnTo>
                  <a:lnTo>
                    <a:pt x="133" y="6"/>
                  </a:lnTo>
                  <a:lnTo>
                    <a:pt x="138" y="6"/>
                  </a:lnTo>
                  <a:lnTo>
                    <a:pt x="144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6"/>
                  </a:lnTo>
                  <a:lnTo>
                    <a:pt x="156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37" name="Freeform 875"/>
            <p:cNvSpPr>
              <a:spLocks/>
            </p:cNvSpPr>
            <p:nvPr/>
          </p:nvSpPr>
          <p:spPr bwMode="auto">
            <a:xfrm>
              <a:off x="3955744" y="2277604"/>
              <a:ext cx="69798" cy="51590"/>
            </a:xfrm>
            <a:custGeom>
              <a:avLst/>
              <a:gdLst>
                <a:gd name="T0" fmla="*/ 2147483646 w 46"/>
                <a:gd name="T1" fmla="*/ 0 h 34"/>
                <a:gd name="T2" fmla="*/ 2147483646 w 46"/>
                <a:gd name="T3" fmla="*/ 0 h 34"/>
                <a:gd name="T4" fmla="*/ 2147483646 w 46"/>
                <a:gd name="T5" fmla="*/ 0 h 34"/>
                <a:gd name="T6" fmla="*/ 2147483646 w 46"/>
                <a:gd name="T7" fmla="*/ 0 h 34"/>
                <a:gd name="T8" fmla="*/ 2147483646 w 46"/>
                <a:gd name="T9" fmla="*/ 2147483646 h 34"/>
                <a:gd name="T10" fmla="*/ 2147483646 w 46"/>
                <a:gd name="T11" fmla="*/ 2147483646 h 34"/>
                <a:gd name="T12" fmla="*/ 2147483646 w 46"/>
                <a:gd name="T13" fmla="*/ 2147483646 h 34"/>
                <a:gd name="T14" fmla="*/ 2147483646 w 46"/>
                <a:gd name="T15" fmla="*/ 2147483646 h 34"/>
                <a:gd name="T16" fmla="*/ 2147483646 w 46"/>
                <a:gd name="T17" fmla="*/ 2147483646 h 34"/>
                <a:gd name="T18" fmla="*/ 2147483646 w 46"/>
                <a:gd name="T19" fmla="*/ 2147483646 h 34"/>
                <a:gd name="T20" fmla="*/ 2147483646 w 46"/>
                <a:gd name="T21" fmla="*/ 2147483646 h 34"/>
                <a:gd name="T22" fmla="*/ 2147483646 w 46"/>
                <a:gd name="T23" fmla="*/ 2147483646 h 34"/>
                <a:gd name="T24" fmla="*/ 2147483646 w 46"/>
                <a:gd name="T25" fmla="*/ 2147483646 h 34"/>
                <a:gd name="T26" fmla="*/ 2147483646 w 46"/>
                <a:gd name="T27" fmla="*/ 2147483646 h 34"/>
                <a:gd name="T28" fmla="*/ 2147483646 w 46"/>
                <a:gd name="T29" fmla="*/ 2147483646 h 34"/>
                <a:gd name="T30" fmla="*/ 2147483646 w 46"/>
                <a:gd name="T31" fmla="*/ 2147483646 h 34"/>
                <a:gd name="T32" fmla="*/ 2147483646 w 46"/>
                <a:gd name="T33" fmla="*/ 2147483646 h 34"/>
                <a:gd name="T34" fmla="*/ 0 w 46"/>
                <a:gd name="T35" fmla="*/ 2147483646 h 34"/>
                <a:gd name="T36" fmla="*/ 2147483646 w 46"/>
                <a:gd name="T37" fmla="*/ 2147483646 h 34"/>
                <a:gd name="T38" fmla="*/ 0 w 46"/>
                <a:gd name="T39" fmla="*/ 2147483646 h 34"/>
                <a:gd name="T40" fmla="*/ 0 w 46"/>
                <a:gd name="T41" fmla="*/ 2147483646 h 34"/>
                <a:gd name="T42" fmla="*/ 0 w 46"/>
                <a:gd name="T43" fmla="*/ 2147483646 h 34"/>
                <a:gd name="T44" fmla="*/ 0 w 46"/>
                <a:gd name="T45" fmla="*/ 2147483646 h 34"/>
                <a:gd name="T46" fmla="*/ 2147483646 w 46"/>
                <a:gd name="T47" fmla="*/ 2147483646 h 34"/>
                <a:gd name="T48" fmla="*/ 2147483646 w 46"/>
                <a:gd name="T49" fmla="*/ 2147483646 h 34"/>
                <a:gd name="T50" fmla="*/ 2147483646 w 46"/>
                <a:gd name="T51" fmla="*/ 2147483646 h 34"/>
                <a:gd name="T52" fmla="*/ 2147483646 w 46"/>
                <a:gd name="T53" fmla="*/ 2147483646 h 34"/>
                <a:gd name="T54" fmla="*/ 2147483646 w 46"/>
                <a:gd name="T55" fmla="*/ 2147483646 h 34"/>
                <a:gd name="T56" fmla="*/ 2147483646 w 46"/>
                <a:gd name="T57" fmla="*/ 0 h 34"/>
                <a:gd name="T58" fmla="*/ 2147483646 w 46"/>
                <a:gd name="T59" fmla="*/ 0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6" h="34">
                  <a:moveTo>
                    <a:pt x="17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0" y="11"/>
                  </a:lnTo>
                  <a:lnTo>
                    <a:pt x="40" y="17"/>
                  </a:lnTo>
                  <a:lnTo>
                    <a:pt x="40" y="23"/>
                  </a:lnTo>
                  <a:lnTo>
                    <a:pt x="46" y="28"/>
                  </a:lnTo>
                  <a:lnTo>
                    <a:pt x="40" y="34"/>
                  </a:lnTo>
                  <a:lnTo>
                    <a:pt x="35" y="34"/>
                  </a:lnTo>
                  <a:lnTo>
                    <a:pt x="29" y="34"/>
                  </a:lnTo>
                  <a:lnTo>
                    <a:pt x="23" y="34"/>
                  </a:lnTo>
                  <a:lnTo>
                    <a:pt x="17" y="34"/>
                  </a:lnTo>
                  <a:lnTo>
                    <a:pt x="12" y="34"/>
                  </a:lnTo>
                  <a:lnTo>
                    <a:pt x="6" y="34"/>
                  </a:lnTo>
                  <a:lnTo>
                    <a:pt x="0" y="34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6" y="11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17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38" name="Freeform 876"/>
            <p:cNvSpPr>
              <a:spLocks/>
            </p:cNvSpPr>
            <p:nvPr/>
          </p:nvSpPr>
          <p:spPr bwMode="auto">
            <a:xfrm>
              <a:off x="4165139" y="2486999"/>
              <a:ext cx="62212" cy="44004"/>
            </a:xfrm>
            <a:custGeom>
              <a:avLst/>
              <a:gdLst>
                <a:gd name="T0" fmla="*/ 2147483646 w 41"/>
                <a:gd name="T1" fmla="*/ 2147483646 h 29"/>
                <a:gd name="T2" fmla="*/ 2147483646 w 41"/>
                <a:gd name="T3" fmla="*/ 2147483646 h 29"/>
                <a:gd name="T4" fmla="*/ 2147483646 w 41"/>
                <a:gd name="T5" fmla="*/ 2147483646 h 29"/>
                <a:gd name="T6" fmla="*/ 2147483646 w 41"/>
                <a:gd name="T7" fmla="*/ 0 h 29"/>
                <a:gd name="T8" fmla="*/ 2147483646 w 41"/>
                <a:gd name="T9" fmla="*/ 0 h 29"/>
                <a:gd name="T10" fmla="*/ 2147483646 w 41"/>
                <a:gd name="T11" fmla="*/ 0 h 29"/>
                <a:gd name="T12" fmla="*/ 2147483646 w 41"/>
                <a:gd name="T13" fmla="*/ 2147483646 h 29"/>
                <a:gd name="T14" fmla="*/ 2147483646 w 41"/>
                <a:gd name="T15" fmla="*/ 2147483646 h 29"/>
                <a:gd name="T16" fmla="*/ 2147483646 w 41"/>
                <a:gd name="T17" fmla="*/ 2147483646 h 29"/>
                <a:gd name="T18" fmla="*/ 2147483646 w 41"/>
                <a:gd name="T19" fmla="*/ 2147483646 h 29"/>
                <a:gd name="T20" fmla="*/ 2147483646 w 41"/>
                <a:gd name="T21" fmla="*/ 2147483646 h 29"/>
                <a:gd name="T22" fmla="*/ 2147483646 w 41"/>
                <a:gd name="T23" fmla="*/ 2147483646 h 29"/>
                <a:gd name="T24" fmla="*/ 2147483646 w 41"/>
                <a:gd name="T25" fmla="*/ 2147483646 h 29"/>
                <a:gd name="T26" fmla="*/ 2147483646 w 41"/>
                <a:gd name="T27" fmla="*/ 2147483646 h 29"/>
                <a:gd name="T28" fmla="*/ 2147483646 w 41"/>
                <a:gd name="T29" fmla="*/ 2147483646 h 29"/>
                <a:gd name="T30" fmla="*/ 2147483646 w 41"/>
                <a:gd name="T31" fmla="*/ 2147483646 h 29"/>
                <a:gd name="T32" fmla="*/ 2147483646 w 41"/>
                <a:gd name="T33" fmla="*/ 2147483646 h 29"/>
                <a:gd name="T34" fmla="*/ 2147483646 w 41"/>
                <a:gd name="T35" fmla="*/ 2147483646 h 29"/>
                <a:gd name="T36" fmla="*/ 2147483646 w 41"/>
                <a:gd name="T37" fmla="*/ 2147483646 h 29"/>
                <a:gd name="T38" fmla="*/ 2147483646 w 41"/>
                <a:gd name="T39" fmla="*/ 2147483646 h 29"/>
                <a:gd name="T40" fmla="*/ 0 w 41"/>
                <a:gd name="T41" fmla="*/ 2147483646 h 29"/>
                <a:gd name="T42" fmla="*/ 0 w 41"/>
                <a:gd name="T43" fmla="*/ 2147483646 h 29"/>
                <a:gd name="T44" fmla="*/ 0 w 41"/>
                <a:gd name="T45" fmla="*/ 2147483646 h 29"/>
                <a:gd name="T46" fmla="*/ 2147483646 w 41"/>
                <a:gd name="T47" fmla="*/ 2147483646 h 29"/>
                <a:gd name="T48" fmla="*/ 2147483646 w 41"/>
                <a:gd name="T49" fmla="*/ 2147483646 h 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1" h="29">
                  <a:moveTo>
                    <a:pt x="12" y="11"/>
                  </a:move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6"/>
                  </a:lnTo>
                  <a:lnTo>
                    <a:pt x="35" y="11"/>
                  </a:ln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41" y="17"/>
                  </a:lnTo>
                  <a:lnTo>
                    <a:pt x="35" y="17"/>
                  </a:lnTo>
                  <a:lnTo>
                    <a:pt x="35" y="23"/>
                  </a:lnTo>
                  <a:lnTo>
                    <a:pt x="29" y="23"/>
                  </a:lnTo>
                  <a:lnTo>
                    <a:pt x="23" y="23"/>
                  </a:lnTo>
                  <a:lnTo>
                    <a:pt x="18" y="29"/>
                  </a:lnTo>
                  <a:lnTo>
                    <a:pt x="18" y="23"/>
                  </a:lnTo>
                  <a:lnTo>
                    <a:pt x="12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12" y="11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39" name="Freeform 877"/>
            <p:cNvSpPr>
              <a:spLocks/>
            </p:cNvSpPr>
            <p:nvPr/>
          </p:nvSpPr>
          <p:spPr bwMode="auto">
            <a:xfrm>
              <a:off x="3641651" y="3045386"/>
              <a:ext cx="44004" cy="34900"/>
            </a:xfrm>
            <a:custGeom>
              <a:avLst/>
              <a:gdLst>
                <a:gd name="T0" fmla="*/ 2147483646 w 29"/>
                <a:gd name="T1" fmla="*/ 2147483646 h 23"/>
                <a:gd name="T2" fmla="*/ 2147483646 w 29"/>
                <a:gd name="T3" fmla="*/ 2147483646 h 23"/>
                <a:gd name="T4" fmla="*/ 2147483646 w 29"/>
                <a:gd name="T5" fmla="*/ 2147483646 h 23"/>
                <a:gd name="T6" fmla="*/ 2147483646 w 29"/>
                <a:gd name="T7" fmla="*/ 2147483646 h 23"/>
                <a:gd name="T8" fmla="*/ 2147483646 w 29"/>
                <a:gd name="T9" fmla="*/ 0 h 23"/>
                <a:gd name="T10" fmla="*/ 2147483646 w 29"/>
                <a:gd name="T11" fmla="*/ 0 h 23"/>
                <a:gd name="T12" fmla="*/ 2147483646 w 29"/>
                <a:gd name="T13" fmla="*/ 2147483646 h 23"/>
                <a:gd name="T14" fmla="*/ 2147483646 w 29"/>
                <a:gd name="T15" fmla="*/ 0 h 23"/>
                <a:gd name="T16" fmla="*/ 2147483646 w 29"/>
                <a:gd name="T17" fmla="*/ 0 h 23"/>
                <a:gd name="T18" fmla="*/ 2147483646 w 29"/>
                <a:gd name="T19" fmla="*/ 0 h 23"/>
                <a:gd name="T20" fmla="*/ 2147483646 w 29"/>
                <a:gd name="T21" fmla="*/ 2147483646 h 23"/>
                <a:gd name="T22" fmla="*/ 2147483646 w 29"/>
                <a:gd name="T23" fmla="*/ 0 h 23"/>
                <a:gd name="T24" fmla="*/ 2147483646 w 29"/>
                <a:gd name="T25" fmla="*/ 2147483646 h 23"/>
                <a:gd name="T26" fmla="*/ 2147483646 w 29"/>
                <a:gd name="T27" fmla="*/ 0 h 23"/>
                <a:gd name="T28" fmla="*/ 2147483646 w 29"/>
                <a:gd name="T29" fmla="*/ 2147483646 h 23"/>
                <a:gd name="T30" fmla="*/ 2147483646 w 29"/>
                <a:gd name="T31" fmla="*/ 0 h 23"/>
                <a:gd name="T32" fmla="*/ 2147483646 w 29"/>
                <a:gd name="T33" fmla="*/ 2147483646 h 23"/>
                <a:gd name="T34" fmla="*/ 2147483646 w 29"/>
                <a:gd name="T35" fmla="*/ 2147483646 h 23"/>
                <a:gd name="T36" fmla="*/ 2147483646 w 29"/>
                <a:gd name="T37" fmla="*/ 2147483646 h 23"/>
                <a:gd name="T38" fmla="*/ 2147483646 w 29"/>
                <a:gd name="T39" fmla="*/ 2147483646 h 23"/>
                <a:gd name="T40" fmla="*/ 2147483646 w 29"/>
                <a:gd name="T41" fmla="*/ 2147483646 h 23"/>
                <a:gd name="T42" fmla="*/ 2147483646 w 29"/>
                <a:gd name="T43" fmla="*/ 2147483646 h 23"/>
                <a:gd name="T44" fmla="*/ 2147483646 w 29"/>
                <a:gd name="T45" fmla="*/ 2147483646 h 23"/>
                <a:gd name="T46" fmla="*/ 2147483646 w 29"/>
                <a:gd name="T47" fmla="*/ 2147483646 h 23"/>
                <a:gd name="T48" fmla="*/ 2147483646 w 29"/>
                <a:gd name="T49" fmla="*/ 2147483646 h 23"/>
                <a:gd name="T50" fmla="*/ 2147483646 w 29"/>
                <a:gd name="T51" fmla="*/ 2147483646 h 23"/>
                <a:gd name="T52" fmla="*/ 0 w 29"/>
                <a:gd name="T53" fmla="*/ 2147483646 h 23"/>
                <a:gd name="T54" fmla="*/ 0 w 29"/>
                <a:gd name="T55" fmla="*/ 2147483646 h 23"/>
                <a:gd name="T56" fmla="*/ 2147483646 w 29"/>
                <a:gd name="T57" fmla="*/ 2147483646 h 23"/>
                <a:gd name="T58" fmla="*/ 2147483646 w 29"/>
                <a:gd name="T59" fmla="*/ 2147483646 h 23"/>
                <a:gd name="T60" fmla="*/ 2147483646 w 29"/>
                <a:gd name="T61" fmla="*/ 2147483646 h 23"/>
                <a:gd name="T62" fmla="*/ 2147483646 w 29"/>
                <a:gd name="T63" fmla="*/ 2147483646 h 23"/>
                <a:gd name="T64" fmla="*/ 2147483646 w 29"/>
                <a:gd name="T65" fmla="*/ 2147483646 h 23"/>
                <a:gd name="T66" fmla="*/ 2147483646 w 29"/>
                <a:gd name="T67" fmla="*/ 2147483646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9" h="23">
                  <a:moveTo>
                    <a:pt x="17" y="12"/>
                  </a:move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29" y="6"/>
                  </a:lnTo>
                  <a:lnTo>
                    <a:pt x="29" y="12"/>
                  </a:lnTo>
                  <a:lnTo>
                    <a:pt x="29" y="17"/>
                  </a:lnTo>
                  <a:lnTo>
                    <a:pt x="29" y="23"/>
                  </a:lnTo>
                  <a:lnTo>
                    <a:pt x="23" y="23"/>
                  </a:lnTo>
                  <a:lnTo>
                    <a:pt x="17" y="23"/>
                  </a:lnTo>
                  <a:lnTo>
                    <a:pt x="17" y="17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7" y="6"/>
                  </a:lnTo>
                  <a:lnTo>
                    <a:pt x="17" y="12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0" name="Freeform 878"/>
            <p:cNvSpPr>
              <a:spLocks/>
            </p:cNvSpPr>
            <p:nvPr/>
          </p:nvSpPr>
          <p:spPr bwMode="auto">
            <a:xfrm>
              <a:off x="4095341" y="2382302"/>
              <a:ext cx="27312" cy="34900"/>
            </a:xfrm>
            <a:custGeom>
              <a:avLst/>
              <a:gdLst>
                <a:gd name="T0" fmla="*/ 2147483646 w 18"/>
                <a:gd name="T1" fmla="*/ 2147483646 h 23"/>
                <a:gd name="T2" fmla="*/ 2147483646 w 18"/>
                <a:gd name="T3" fmla="*/ 2147483646 h 23"/>
                <a:gd name="T4" fmla="*/ 2147483646 w 18"/>
                <a:gd name="T5" fmla="*/ 2147483646 h 23"/>
                <a:gd name="T6" fmla="*/ 2147483646 w 18"/>
                <a:gd name="T7" fmla="*/ 2147483646 h 23"/>
                <a:gd name="T8" fmla="*/ 2147483646 w 18"/>
                <a:gd name="T9" fmla="*/ 2147483646 h 23"/>
                <a:gd name="T10" fmla="*/ 2147483646 w 18"/>
                <a:gd name="T11" fmla="*/ 2147483646 h 23"/>
                <a:gd name="T12" fmla="*/ 2147483646 w 18"/>
                <a:gd name="T13" fmla="*/ 2147483646 h 23"/>
                <a:gd name="T14" fmla="*/ 2147483646 w 18"/>
                <a:gd name="T15" fmla="*/ 2147483646 h 23"/>
                <a:gd name="T16" fmla="*/ 0 w 18"/>
                <a:gd name="T17" fmla="*/ 2147483646 h 23"/>
                <a:gd name="T18" fmla="*/ 2147483646 w 18"/>
                <a:gd name="T19" fmla="*/ 2147483646 h 23"/>
                <a:gd name="T20" fmla="*/ 0 w 18"/>
                <a:gd name="T21" fmla="*/ 2147483646 h 23"/>
                <a:gd name="T22" fmla="*/ 0 w 18"/>
                <a:gd name="T23" fmla="*/ 2147483646 h 23"/>
                <a:gd name="T24" fmla="*/ 0 w 18"/>
                <a:gd name="T25" fmla="*/ 2147483646 h 23"/>
                <a:gd name="T26" fmla="*/ 0 w 18"/>
                <a:gd name="T27" fmla="*/ 2147483646 h 23"/>
                <a:gd name="T28" fmla="*/ 0 w 18"/>
                <a:gd name="T29" fmla="*/ 2147483646 h 23"/>
                <a:gd name="T30" fmla="*/ 0 w 18"/>
                <a:gd name="T31" fmla="*/ 2147483646 h 23"/>
                <a:gd name="T32" fmla="*/ 2147483646 w 18"/>
                <a:gd name="T33" fmla="*/ 0 h 23"/>
                <a:gd name="T34" fmla="*/ 2147483646 w 18"/>
                <a:gd name="T35" fmla="*/ 0 h 23"/>
                <a:gd name="T36" fmla="*/ 2147483646 w 18"/>
                <a:gd name="T37" fmla="*/ 2147483646 h 23"/>
                <a:gd name="T38" fmla="*/ 2147483646 w 18"/>
                <a:gd name="T39" fmla="*/ 2147483646 h 23"/>
                <a:gd name="T40" fmla="*/ 2147483646 w 18"/>
                <a:gd name="T41" fmla="*/ 2147483646 h 23"/>
                <a:gd name="T42" fmla="*/ 2147483646 w 18"/>
                <a:gd name="T43" fmla="*/ 2147483646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23">
                  <a:moveTo>
                    <a:pt x="12" y="11"/>
                  </a:moveTo>
                  <a:lnTo>
                    <a:pt x="12" y="17"/>
                  </a:lnTo>
                  <a:lnTo>
                    <a:pt x="12" y="23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2" y="11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1" name="Freeform 879"/>
            <p:cNvSpPr>
              <a:spLocks/>
            </p:cNvSpPr>
            <p:nvPr/>
          </p:nvSpPr>
          <p:spPr bwMode="auto">
            <a:xfrm>
              <a:off x="3624961" y="3054490"/>
              <a:ext cx="25796" cy="25796"/>
            </a:xfrm>
            <a:custGeom>
              <a:avLst/>
              <a:gdLst>
                <a:gd name="T0" fmla="*/ 2147483646 w 17"/>
                <a:gd name="T1" fmla="*/ 2147483646 h 17"/>
                <a:gd name="T2" fmla="*/ 0 w 17"/>
                <a:gd name="T3" fmla="*/ 2147483646 h 17"/>
                <a:gd name="T4" fmla="*/ 0 w 17"/>
                <a:gd name="T5" fmla="*/ 2147483646 h 17"/>
                <a:gd name="T6" fmla="*/ 0 w 17"/>
                <a:gd name="T7" fmla="*/ 0 h 17"/>
                <a:gd name="T8" fmla="*/ 2147483646 w 17"/>
                <a:gd name="T9" fmla="*/ 0 h 17"/>
                <a:gd name="T10" fmla="*/ 2147483646 w 17"/>
                <a:gd name="T11" fmla="*/ 0 h 17"/>
                <a:gd name="T12" fmla="*/ 2147483646 w 17"/>
                <a:gd name="T13" fmla="*/ 2147483646 h 17"/>
                <a:gd name="T14" fmla="*/ 2147483646 w 17"/>
                <a:gd name="T15" fmla="*/ 2147483646 h 17"/>
                <a:gd name="T16" fmla="*/ 2147483646 w 17"/>
                <a:gd name="T17" fmla="*/ 2147483646 h 17"/>
                <a:gd name="T18" fmla="*/ 2147483646 w 17"/>
                <a:gd name="T19" fmla="*/ 2147483646 h 17"/>
                <a:gd name="T20" fmla="*/ 2147483646 w 17"/>
                <a:gd name="T21" fmla="*/ 2147483646 h 17"/>
                <a:gd name="T22" fmla="*/ 2147483646 w 17"/>
                <a:gd name="T23" fmla="*/ 2147483646 h 17"/>
                <a:gd name="T24" fmla="*/ 2147483646 w 17"/>
                <a:gd name="T25" fmla="*/ 2147483646 h 17"/>
                <a:gd name="T26" fmla="*/ 2147483646 w 17"/>
                <a:gd name="T27" fmla="*/ 2147483646 h 17"/>
                <a:gd name="T28" fmla="*/ 2147483646 w 17"/>
                <a:gd name="T29" fmla="*/ 2147483646 h 17"/>
                <a:gd name="T30" fmla="*/ 2147483646 w 17"/>
                <a:gd name="T31" fmla="*/ 2147483646 h 17"/>
                <a:gd name="T32" fmla="*/ 2147483646 w 17"/>
                <a:gd name="T33" fmla="*/ 2147483646 h 17"/>
                <a:gd name="T34" fmla="*/ 2147483646 w 17"/>
                <a:gd name="T35" fmla="*/ 2147483646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" h="17">
                  <a:moveTo>
                    <a:pt x="5" y="11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1"/>
                  </a:lnTo>
                  <a:lnTo>
                    <a:pt x="17" y="17"/>
                  </a:lnTo>
                  <a:lnTo>
                    <a:pt x="17" y="11"/>
                  </a:lnTo>
                  <a:lnTo>
                    <a:pt x="11" y="11"/>
                  </a:lnTo>
                  <a:lnTo>
                    <a:pt x="17" y="17"/>
                  </a:lnTo>
                  <a:lnTo>
                    <a:pt x="11" y="17"/>
                  </a:lnTo>
                  <a:lnTo>
                    <a:pt x="11" y="11"/>
                  </a:lnTo>
                  <a:lnTo>
                    <a:pt x="5" y="11"/>
                  </a:lnTo>
                  <a:lnTo>
                    <a:pt x="5" y="17"/>
                  </a:lnTo>
                  <a:lnTo>
                    <a:pt x="5" y="11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2" name="Freeform 880"/>
            <p:cNvSpPr>
              <a:spLocks/>
            </p:cNvSpPr>
            <p:nvPr/>
          </p:nvSpPr>
          <p:spPr bwMode="auto">
            <a:xfrm>
              <a:off x="3588544" y="3019591"/>
              <a:ext cx="27312" cy="44004"/>
            </a:xfrm>
            <a:custGeom>
              <a:avLst/>
              <a:gdLst>
                <a:gd name="T0" fmla="*/ 2147483646 w 18"/>
                <a:gd name="T1" fmla="*/ 2147483646 h 29"/>
                <a:gd name="T2" fmla="*/ 2147483646 w 18"/>
                <a:gd name="T3" fmla="*/ 2147483646 h 29"/>
                <a:gd name="T4" fmla="*/ 2147483646 w 18"/>
                <a:gd name="T5" fmla="*/ 2147483646 h 29"/>
                <a:gd name="T6" fmla="*/ 2147483646 w 18"/>
                <a:gd name="T7" fmla="*/ 2147483646 h 29"/>
                <a:gd name="T8" fmla="*/ 2147483646 w 18"/>
                <a:gd name="T9" fmla="*/ 2147483646 h 29"/>
                <a:gd name="T10" fmla="*/ 0 w 18"/>
                <a:gd name="T11" fmla="*/ 2147483646 h 29"/>
                <a:gd name="T12" fmla="*/ 0 w 18"/>
                <a:gd name="T13" fmla="*/ 2147483646 h 29"/>
                <a:gd name="T14" fmla="*/ 0 w 18"/>
                <a:gd name="T15" fmla="*/ 2147483646 h 29"/>
                <a:gd name="T16" fmla="*/ 0 w 18"/>
                <a:gd name="T17" fmla="*/ 2147483646 h 29"/>
                <a:gd name="T18" fmla="*/ 0 w 18"/>
                <a:gd name="T19" fmla="*/ 2147483646 h 29"/>
                <a:gd name="T20" fmla="*/ 2147483646 w 18"/>
                <a:gd name="T21" fmla="*/ 2147483646 h 29"/>
                <a:gd name="T22" fmla="*/ 2147483646 w 18"/>
                <a:gd name="T23" fmla="*/ 0 h 29"/>
                <a:gd name="T24" fmla="*/ 2147483646 w 18"/>
                <a:gd name="T25" fmla="*/ 2147483646 h 29"/>
                <a:gd name="T26" fmla="*/ 2147483646 w 18"/>
                <a:gd name="T27" fmla="*/ 2147483646 h 29"/>
                <a:gd name="T28" fmla="*/ 2147483646 w 18"/>
                <a:gd name="T29" fmla="*/ 2147483646 h 29"/>
                <a:gd name="T30" fmla="*/ 2147483646 w 18"/>
                <a:gd name="T31" fmla="*/ 2147483646 h 29"/>
                <a:gd name="T32" fmla="*/ 2147483646 w 18"/>
                <a:gd name="T33" fmla="*/ 2147483646 h 29"/>
                <a:gd name="T34" fmla="*/ 2147483646 w 18"/>
                <a:gd name="T35" fmla="*/ 2147483646 h 29"/>
                <a:gd name="T36" fmla="*/ 2147483646 w 18"/>
                <a:gd name="T37" fmla="*/ 2147483646 h 29"/>
                <a:gd name="T38" fmla="*/ 2147483646 w 18"/>
                <a:gd name="T39" fmla="*/ 2147483646 h 29"/>
                <a:gd name="T40" fmla="*/ 2147483646 w 18"/>
                <a:gd name="T41" fmla="*/ 2147483646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29">
                  <a:moveTo>
                    <a:pt x="12" y="23"/>
                  </a:moveTo>
                  <a:lnTo>
                    <a:pt x="12" y="29"/>
                  </a:lnTo>
                  <a:lnTo>
                    <a:pt x="12" y="23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1"/>
                  </a:lnTo>
                  <a:lnTo>
                    <a:pt x="6" y="17"/>
                  </a:lnTo>
                  <a:lnTo>
                    <a:pt x="12" y="17"/>
                  </a:lnTo>
                  <a:lnTo>
                    <a:pt x="12" y="23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23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3" name="Freeform 881"/>
            <p:cNvSpPr>
              <a:spLocks/>
            </p:cNvSpPr>
            <p:nvPr/>
          </p:nvSpPr>
          <p:spPr bwMode="auto">
            <a:xfrm>
              <a:off x="3597648" y="3028695"/>
              <a:ext cx="18208" cy="25796"/>
            </a:xfrm>
            <a:custGeom>
              <a:avLst/>
              <a:gdLst>
                <a:gd name="T0" fmla="*/ 2147483646 w 12"/>
                <a:gd name="T1" fmla="*/ 2147483646 h 17"/>
                <a:gd name="T2" fmla="*/ 2147483646 w 12"/>
                <a:gd name="T3" fmla="*/ 2147483646 h 17"/>
                <a:gd name="T4" fmla="*/ 2147483646 w 12"/>
                <a:gd name="T5" fmla="*/ 2147483646 h 17"/>
                <a:gd name="T6" fmla="*/ 2147483646 w 12"/>
                <a:gd name="T7" fmla="*/ 2147483646 h 17"/>
                <a:gd name="T8" fmla="*/ 0 w 12"/>
                <a:gd name="T9" fmla="*/ 2147483646 h 17"/>
                <a:gd name="T10" fmla="*/ 0 w 12"/>
                <a:gd name="T11" fmla="*/ 2147483646 h 17"/>
                <a:gd name="T12" fmla="*/ 0 w 12"/>
                <a:gd name="T13" fmla="*/ 0 h 17"/>
                <a:gd name="T14" fmla="*/ 2147483646 w 12"/>
                <a:gd name="T15" fmla="*/ 0 h 17"/>
                <a:gd name="T16" fmla="*/ 2147483646 w 12"/>
                <a:gd name="T17" fmla="*/ 2147483646 h 17"/>
                <a:gd name="T18" fmla="*/ 2147483646 w 12"/>
                <a:gd name="T19" fmla="*/ 2147483646 h 17"/>
                <a:gd name="T20" fmla="*/ 2147483646 w 12"/>
                <a:gd name="T21" fmla="*/ 2147483646 h 17"/>
                <a:gd name="T22" fmla="*/ 2147483646 w 12"/>
                <a:gd name="T23" fmla="*/ 2147483646 h 17"/>
                <a:gd name="T24" fmla="*/ 2147483646 w 12"/>
                <a:gd name="T25" fmla="*/ 2147483646 h 17"/>
                <a:gd name="T26" fmla="*/ 2147483646 w 12"/>
                <a:gd name="T27" fmla="*/ 2147483646 h 17"/>
                <a:gd name="T28" fmla="*/ 2147483646 w 12"/>
                <a:gd name="T29" fmla="*/ 2147483646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" h="17">
                  <a:moveTo>
                    <a:pt x="12" y="11"/>
                  </a:moveTo>
                  <a:lnTo>
                    <a:pt x="6" y="11"/>
                  </a:lnTo>
                  <a:lnTo>
                    <a:pt x="6" y="17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12" y="11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4" name="Freeform 882"/>
            <p:cNvSpPr>
              <a:spLocks/>
            </p:cNvSpPr>
            <p:nvPr/>
          </p:nvSpPr>
          <p:spPr bwMode="auto">
            <a:xfrm>
              <a:off x="4157552" y="2347403"/>
              <a:ext cx="34900" cy="16691"/>
            </a:xfrm>
            <a:custGeom>
              <a:avLst/>
              <a:gdLst>
                <a:gd name="T0" fmla="*/ 2147483646 w 23"/>
                <a:gd name="T1" fmla="*/ 2147483646 h 11"/>
                <a:gd name="T2" fmla="*/ 2147483646 w 23"/>
                <a:gd name="T3" fmla="*/ 2147483646 h 11"/>
                <a:gd name="T4" fmla="*/ 2147483646 w 23"/>
                <a:gd name="T5" fmla="*/ 2147483646 h 11"/>
                <a:gd name="T6" fmla="*/ 0 w 23"/>
                <a:gd name="T7" fmla="*/ 2147483646 h 11"/>
                <a:gd name="T8" fmla="*/ 0 w 23"/>
                <a:gd name="T9" fmla="*/ 2147483646 h 11"/>
                <a:gd name="T10" fmla="*/ 0 w 23"/>
                <a:gd name="T11" fmla="*/ 2147483646 h 11"/>
                <a:gd name="T12" fmla="*/ 2147483646 w 23"/>
                <a:gd name="T13" fmla="*/ 2147483646 h 11"/>
                <a:gd name="T14" fmla="*/ 2147483646 w 23"/>
                <a:gd name="T15" fmla="*/ 0 h 11"/>
                <a:gd name="T16" fmla="*/ 2147483646 w 23"/>
                <a:gd name="T17" fmla="*/ 0 h 11"/>
                <a:gd name="T18" fmla="*/ 2147483646 w 23"/>
                <a:gd name="T19" fmla="*/ 0 h 11"/>
                <a:gd name="T20" fmla="*/ 2147483646 w 23"/>
                <a:gd name="T21" fmla="*/ 2147483646 h 11"/>
                <a:gd name="T22" fmla="*/ 2147483646 w 23"/>
                <a:gd name="T23" fmla="*/ 2147483646 h 11"/>
                <a:gd name="T24" fmla="*/ 2147483646 w 23"/>
                <a:gd name="T25" fmla="*/ 2147483646 h 11"/>
                <a:gd name="T26" fmla="*/ 2147483646 w 23"/>
                <a:gd name="T27" fmla="*/ 2147483646 h 11"/>
                <a:gd name="T28" fmla="*/ 2147483646 w 23"/>
                <a:gd name="T29" fmla="*/ 2147483646 h 11"/>
                <a:gd name="T30" fmla="*/ 2147483646 w 23"/>
                <a:gd name="T31" fmla="*/ 2147483646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" h="11">
                  <a:moveTo>
                    <a:pt x="5" y="5"/>
                  </a:moveTo>
                  <a:lnTo>
                    <a:pt x="11" y="5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7" y="5"/>
                  </a:lnTo>
                  <a:lnTo>
                    <a:pt x="23" y="5"/>
                  </a:lnTo>
                  <a:lnTo>
                    <a:pt x="17" y="5"/>
                  </a:lnTo>
                  <a:lnTo>
                    <a:pt x="17" y="11"/>
                  </a:lnTo>
                  <a:lnTo>
                    <a:pt x="11" y="11"/>
                  </a:lnTo>
                  <a:lnTo>
                    <a:pt x="5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5" name="Freeform 883"/>
            <p:cNvSpPr>
              <a:spLocks/>
            </p:cNvSpPr>
            <p:nvPr/>
          </p:nvSpPr>
          <p:spPr bwMode="auto">
            <a:xfrm>
              <a:off x="3641651" y="2670600"/>
              <a:ext cx="18208" cy="7587"/>
            </a:xfrm>
            <a:custGeom>
              <a:avLst/>
              <a:gdLst>
                <a:gd name="T0" fmla="*/ 2147483646 w 12"/>
                <a:gd name="T1" fmla="*/ 2147483646 h 5"/>
                <a:gd name="T2" fmla="*/ 0 w 12"/>
                <a:gd name="T3" fmla="*/ 2147483646 h 5"/>
                <a:gd name="T4" fmla="*/ 0 w 12"/>
                <a:gd name="T5" fmla="*/ 0 h 5"/>
                <a:gd name="T6" fmla="*/ 2147483646 w 12"/>
                <a:gd name="T7" fmla="*/ 0 h 5"/>
                <a:gd name="T8" fmla="*/ 2147483646 w 12"/>
                <a:gd name="T9" fmla="*/ 0 h 5"/>
                <a:gd name="T10" fmla="*/ 2147483646 w 12"/>
                <a:gd name="T11" fmla="*/ 2147483646 h 5"/>
                <a:gd name="T12" fmla="*/ 2147483646 w 12"/>
                <a:gd name="T13" fmla="*/ 2147483646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">
                  <a:moveTo>
                    <a:pt x="6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6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6" name="Freeform 884"/>
            <p:cNvSpPr>
              <a:spLocks/>
            </p:cNvSpPr>
            <p:nvPr/>
          </p:nvSpPr>
          <p:spPr bwMode="auto">
            <a:xfrm>
              <a:off x="4174243" y="2389889"/>
              <a:ext cx="18208" cy="18208"/>
            </a:xfrm>
            <a:custGeom>
              <a:avLst/>
              <a:gdLst>
                <a:gd name="T0" fmla="*/ 2147483646 w 12"/>
                <a:gd name="T1" fmla="*/ 2147483646 h 12"/>
                <a:gd name="T2" fmla="*/ 0 w 12"/>
                <a:gd name="T3" fmla="*/ 2147483646 h 12"/>
                <a:gd name="T4" fmla="*/ 0 w 12"/>
                <a:gd name="T5" fmla="*/ 0 h 12"/>
                <a:gd name="T6" fmla="*/ 2147483646 w 12"/>
                <a:gd name="T7" fmla="*/ 2147483646 h 12"/>
                <a:gd name="T8" fmla="*/ 2147483646 w 12"/>
                <a:gd name="T9" fmla="*/ 2147483646 h 12"/>
                <a:gd name="T10" fmla="*/ 2147483646 w 12"/>
                <a:gd name="T11" fmla="*/ 2147483646 h 12"/>
                <a:gd name="T12" fmla="*/ 2147483646 w 12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7" name="Freeform 885"/>
            <p:cNvSpPr>
              <a:spLocks/>
            </p:cNvSpPr>
            <p:nvPr/>
          </p:nvSpPr>
          <p:spPr bwMode="auto">
            <a:xfrm>
              <a:off x="3624961" y="3036282"/>
              <a:ext cx="16691" cy="18208"/>
            </a:xfrm>
            <a:custGeom>
              <a:avLst/>
              <a:gdLst>
                <a:gd name="T0" fmla="*/ 0 w 11"/>
                <a:gd name="T1" fmla="*/ 2147483646 h 12"/>
                <a:gd name="T2" fmla="*/ 0 w 11"/>
                <a:gd name="T3" fmla="*/ 0 h 12"/>
                <a:gd name="T4" fmla="*/ 2147483646 w 11"/>
                <a:gd name="T5" fmla="*/ 0 h 12"/>
                <a:gd name="T6" fmla="*/ 2147483646 w 11"/>
                <a:gd name="T7" fmla="*/ 2147483646 h 12"/>
                <a:gd name="T8" fmla="*/ 2147483646 w 11"/>
                <a:gd name="T9" fmla="*/ 2147483646 h 12"/>
                <a:gd name="T10" fmla="*/ 2147483646 w 11"/>
                <a:gd name="T11" fmla="*/ 2147483646 h 12"/>
                <a:gd name="T12" fmla="*/ 2147483646 w 11"/>
                <a:gd name="T13" fmla="*/ 2147483646 h 12"/>
                <a:gd name="T14" fmla="*/ 2147483646 w 11"/>
                <a:gd name="T15" fmla="*/ 2147483646 h 12"/>
                <a:gd name="T16" fmla="*/ 2147483646 w 11"/>
                <a:gd name="T17" fmla="*/ 2147483646 h 12"/>
                <a:gd name="T18" fmla="*/ 0 w 11"/>
                <a:gd name="T19" fmla="*/ 2147483646 h 12"/>
                <a:gd name="T20" fmla="*/ 0 w 11"/>
                <a:gd name="T21" fmla="*/ 2147483646 h 12"/>
                <a:gd name="T22" fmla="*/ 0 w 11"/>
                <a:gd name="T23" fmla="*/ 0 h 12"/>
                <a:gd name="T24" fmla="*/ 0 w 11"/>
                <a:gd name="T25" fmla="*/ 2147483646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11" y="6"/>
                  </a:lnTo>
                  <a:lnTo>
                    <a:pt x="5" y="6"/>
                  </a:lnTo>
                  <a:lnTo>
                    <a:pt x="5" y="12"/>
                  </a:ln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8" name="Freeform 886"/>
            <p:cNvSpPr>
              <a:spLocks/>
            </p:cNvSpPr>
            <p:nvPr/>
          </p:nvSpPr>
          <p:spPr bwMode="auto">
            <a:xfrm>
              <a:off x="3588544" y="3045386"/>
              <a:ext cx="18208" cy="18208"/>
            </a:xfrm>
            <a:custGeom>
              <a:avLst/>
              <a:gdLst>
                <a:gd name="T0" fmla="*/ 2147483646 w 12"/>
                <a:gd name="T1" fmla="*/ 2147483646 h 12"/>
                <a:gd name="T2" fmla="*/ 0 w 12"/>
                <a:gd name="T3" fmla="*/ 2147483646 h 12"/>
                <a:gd name="T4" fmla="*/ 0 w 12"/>
                <a:gd name="T5" fmla="*/ 0 h 12"/>
                <a:gd name="T6" fmla="*/ 2147483646 w 12"/>
                <a:gd name="T7" fmla="*/ 0 h 12"/>
                <a:gd name="T8" fmla="*/ 2147483646 w 12"/>
                <a:gd name="T9" fmla="*/ 2147483646 h 12"/>
                <a:gd name="T10" fmla="*/ 2147483646 w 12"/>
                <a:gd name="T11" fmla="*/ 2147483646 h 12"/>
                <a:gd name="T12" fmla="*/ 2147483646 w 12"/>
                <a:gd name="T13" fmla="*/ 2147483646 h 12"/>
                <a:gd name="T14" fmla="*/ 2147483646 w 12"/>
                <a:gd name="T15" fmla="*/ 2147483646 h 12"/>
                <a:gd name="T16" fmla="*/ 2147483646 w 12"/>
                <a:gd name="T17" fmla="*/ 214748364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49" name="Freeform 887"/>
            <p:cNvSpPr>
              <a:spLocks/>
            </p:cNvSpPr>
            <p:nvPr/>
          </p:nvSpPr>
          <p:spPr bwMode="auto">
            <a:xfrm>
              <a:off x="3580957" y="3001383"/>
              <a:ext cx="25796" cy="18208"/>
            </a:xfrm>
            <a:custGeom>
              <a:avLst/>
              <a:gdLst>
                <a:gd name="T0" fmla="*/ 2147483646 w 17"/>
                <a:gd name="T1" fmla="*/ 2147483646 h 12"/>
                <a:gd name="T2" fmla="*/ 2147483646 w 17"/>
                <a:gd name="T3" fmla="*/ 2147483646 h 12"/>
                <a:gd name="T4" fmla="*/ 0 w 17"/>
                <a:gd name="T5" fmla="*/ 2147483646 h 12"/>
                <a:gd name="T6" fmla="*/ 0 w 17"/>
                <a:gd name="T7" fmla="*/ 0 h 12"/>
                <a:gd name="T8" fmla="*/ 2147483646 w 17"/>
                <a:gd name="T9" fmla="*/ 0 h 12"/>
                <a:gd name="T10" fmla="*/ 2147483646 w 17"/>
                <a:gd name="T11" fmla="*/ 2147483646 h 12"/>
                <a:gd name="T12" fmla="*/ 2147483646 w 17"/>
                <a:gd name="T13" fmla="*/ 2147483646 h 12"/>
                <a:gd name="T14" fmla="*/ 2147483646 w 17"/>
                <a:gd name="T15" fmla="*/ 2147483646 h 12"/>
                <a:gd name="T16" fmla="*/ 2147483646 w 17"/>
                <a:gd name="T17" fmla="*/ 2147483646 h 12"/>
                <a:gd name="T18" fmla="*/ 2147483646 w 17"/>
                <a:gd name="T19" fmla="*/ 2147483646 h 12"/>
                <a:gd name="T20" fmla="*/ 2147483646 w 17"/>
                <a:gd name="T21" fmla="*/ 2147483646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12">
                  <a:moveTo>
                    <a:pt x="5" y="12"/>
                  </a:moveTo>
                  <a:lnTo>
                    <a:pt x="5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17" y="12"/>
                  </a:lnTo>
                  <a:lnTo>
                    <a:pt x="11" y="12"/>
                  </a:lnTo>
                  <a:lnTo>
                    <a:pt x="5" y="12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50" name="Rectangle 888"/>
            <p:cNvSpPr>
              <a:spLocks noChangeArrowheads="1"/>
            </p:cNvSpPr>
            <p:nvPr/>
          </p:nvSpPr>
          <p:spPr bwMode="auto">
            <a:xfrm>
              <a:off x="3641651" y="2678186"/>
              <a:ext cx="9104" cy="9104"/>
            </a:xfrm>
            <a:prstGeom prst="rect">
              <a:avLst/>
            </a:prstGeom>
            <a:noFill/>
            <a:ln w="6">
              <a:solidFill>
                <a:srgbClr val="6E6E6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Calibri" panose="020F0502020204030204" pitchFamily="34" charset="0"/>
              </a:endParaRPr>
            </a:p>
          </p:txBody>
        </p:sp>
        <p:sp>
          <p:nvSpPr>
            <p:cNvPr id="45251" name="Freeform 889"/>
            <p:cNvSpPr>
              <a:spLocks/>
            </p:cNvSpPr>
            <p:nvPr/>
          </p:nvSpPr>
          <p:spPr bwMode="auto">
            <a:xfrm>
              <a:off x="3580957" y="3010487"/>
              <a:ext cx="16691" cy="9104"/>
            </a:xfrm>
            <a:custGeom>
              <a:avLst/>
              <a:gdLst>
                <a:gd name="T0" fmla="*/ 2147483646 w 11"/>
                <a:gd name="T1" fmla="*/ 2147483646 h 6"/>
                <a:gd name="T2" fmla="*/ 2147483646 w 11"/>
                <a:gd name="T3" fmla="*/ 2147483646 h 6"/>
                <a:gd name="T4" fmla="*/ 2147483646 w 11"/>
                <a:gd name="T5" fmla="*/ 2147483646 h 6"/>
                <a:gd name="T6" fmla="*/ 0 w 11"/>
                <a:gd name="T7" fmla="*/ 2147483646 h 6"/>
                <a:gd name="T8" fmla="*/ 0 w 11"/>
                <a:gd name="T9" fmla="*/ 0 h 6"/>
                <a:gd name="T10" fmla="*/ 2147483646 w 11"/>
                <a:gd name="T11" fmla="*/ 0 h 6"/>
                <a:gd name="T12" fmla="*/ 2147483646 w 11"/>
                <a:gd name="T13" fmla="*/ 2147483646 h 6"/>
                <a:gd name="T14" fmla="*/ 2147483646 w 11"/>
                <a:gd name="T15" fmla="*/ 0 h 6"/>
                <a:gd name="T16" fmla="*/ 2147483646 w 11"/>
                <a:gd name="T17" fmla="*/ 214748364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5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5" y="0"/>
                  </a:lnTo>
                  <a:lnTo>
                    <a:pt x="5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52" name="Freeform 890"/>
            <p:cNvSpPr>
              <a:spLocks/>
            </p:cNvSpPr>
            <p:nvPr/>
          </p:nvSpPr>
          <p:spPr bwMode="auto">
            <a:xfrm>
              <a:off x="4192451" y="2354990"/>
              <a:ext cx="16691" cy="27312"/>
            </a:xfrm>
            <a:custGeom>
              <a:avLst/>
              <a:gdLst>
                <a:gd name="T0" fmla="*/ 2147483646 w 11"/>
                <a:gd name="T1" fmla="*/ 2147483646 h 18"/>
                <a:gd name="T2" fmla="*/ 2147483646 w 11"/>
                <a:gd name="T3" fmla="*/ 2147483646 h 18"/>
                <a:gd name="T4" fmla="*/ 2147483646 w 11"/>
                <a:gd name="T5" fmla="*/ 2147483646 h 18"/>
                <a:gd name="T6" fmla="*/ 0 w 11"/>
                <a:gd name="T7" fmla="*/ 2147483646 h 18"/>
                <a:gd name="T8" fmla="*/ 0 w 11"/>
                <a:gd name="T9" fmla="*/ 0 h 18"/>
                <a:gd name="T10" fmla="*/ 2147483646 w 11"/>
                <a:gd name="T11" fmla="*/ 0 h 18"/>
                <a:gd name="T12" fmla="*/ 2147483646 w 11"/>
                <a:gd name="T13" fmla="*/ 2147483646 h 18"/>
                <a:gd name="T14" fmla="*/ 2147483646 w 11"/>
                <a:gd name="T15" fmla="*/ 2147483646 h 18"/>
                <a:gd name="T16" fmla="*/ 2147483646 w 11"/>
                <a:gd name="T17" fmla="*/ 214748364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8">
                  <a:moveTo>
                    <a:pt x="11" y="18"/>
                  </a:moveTo>
                  <a:lnTo>
                    <a:pt x="11" y="12"/>
                  </a:lnTo>
                  <a:lnTo>
                    <a:pt x="5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11" y="12"/>
                  </a:lnTo>
                  <a:lnTo>
                    <a:pt x="11" y="18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53" name="Freeform 891"/>
            <p:cNvSpPr>
              <a:spLocks/>
            </p:cNvSpPr>
            <p:nvPr/>
          </p:nvSpPr>
          <p:spPr bwMode="auto">
            <a:xfrm>
              <a:off x="3720554" y="2486999"/>
              <a:ext cx="9104" cy="16691"/>
            </a:xfrm>
            <a:custGeom>
              <a:avLst/>
              <a:gdLst>
                <a:gd name="T0" fmla="*/ 0 w 6"/>
                <a:gd name="T1" fmla="*/ 2147483646 h 11"/>
                <a:gd name="T2" fmla="*/ 0 w 6"/>
                <a:gd name="T3" fmla="*/ 2147483646 h 11"/>
                <a:gd name="T4" fmla="*/ 2147483646 w 6"/>
                <a:gd name="T5" fmla="*/ 0 h 11"/>
                <a:gd name="T6" fmla="*/ 2147483646 w 6"/>
                <a:gd name="T7" fmla="*/ 2147483646 h 11"/>
                <a:gd name="T8" fmla="*/ 2147483646 w 6"/>
                <a:gd name="T9" fmla="*/ 2147483646 h 11"/>
                <a:gd name="T10" fmla="*/ 0 w 6"/>
                <a:gd name="T11" fmla="*/ 2147483646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1"/>
                  </a:lnTo>
                  <a:lnTo>
                    <a:pt x="0" y="11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54" name="Freeform 892"/>
            <p:cNvSpPr>
              <a:spLocks/>
            </p:cNvSpPr>
            <p:nvPr/>
          </p:nvSpPr>
          <p:spPr bwMode="auto">
            <a:xfrm>
              <a:off x="3606753" y="2747984"/>
              <a:ext cx="9104" cy="9104"/>
            </a:xfrm>
            <a:custGeom>
              <a:avLst/>
              <a:gdLst>
                <a:gd name="T0" fmla="*/ 2147483646 w 6"/>
                <a:gd name="T1" fmla="*/ 2147483646 h 6"/>
                <a:gd name="T2" fmla="*/ 2147483646 w 6"/>
                <a:gd name="T3" fmla="*/ 0 h 6"/>
                <a:gd name="T4" fmla="*/ 0 w 6"/>
                <a:gd name="T5" fmla="*/ 0 h 6"/>
                <a:gd name="T6" fmla="*/ 2147483646 w 6"/>
                <a:gd name="T7" fmla="*/ 0 h 6"/>
                <a:gd name="T8" fmla="*/ 2147483646 w 6"/>
                <a:gd name="T9" fmla="*/ 214748364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55" name="Freeform 893"/>
            <p:cNvSpPr>
              <a:spLocks/>
            </p:cNvSpPr>
            <p:nvPr/>
          </p:nvSpPr>
          <p:spPr bwMode="auto">
            <a:xfrm>
              <a:off x="3606753" y="3028695"/>
              <a:ext cx="9104" cy="7587"/>
            </a:xfrm>
            <a:custGeom>
              <a:avLst/>
              <a:gdLst>
                <a:gd name="T0" fmla="*/ 2147483646 w 6"/>
                <a:gd name="T1" fmla="*/ 2147483646 h 5"/>
                <a:gd name="T2" fmla="*/ 0 w 6"/>
                <a:gd name="T3" fmla="*/ 2147483646 h 5"/>
                <a:gd name="T4" fmla="*/ 2147483646 w 6"/>
                <a:gd name="T5" fmla="*/ 2147483646 h 5"/>
                <a:gd name="T6" fmla="*/ 0 w 6"/>
                <a:gd name="T7" fmla="*/ 2147483646 h 5"/>
                <a:gd name="T8" fmla="*/ 0 w 6"/>
                <a:gd name="T9" fmla="*/ 0 h 5"/>
                <a:gd name="T10" fmla="*/ 2147483646 w 6"/>
                <a:gd name="T11" fmla="*/ 0 h 5"/>
                <a:gd name="T12" fmla="*/ 2147483646 w 6"/>
                <a:gd name="T13" fmla="*/ 2147483646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56" name="Freeform 894"/>
            <p:cNvSpPr>
              <a:spLocks/>
            </p:cNvSpPr>
            <p:nvPr/>
          </p:nvSpPr>
          <p:spPr bwMode="auto">
            <a:xfrm>
              <a:off x="3580957" y="3028695"/>
              <a:ext cx="7587" cy="7587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2147483646 h 5"/>
                <a:gd name="T4" fmla="*/ 0 w 5"/>
                <a:gd name="T5" fmla="*/ 0 h 5"/>
                <a:gd name="T6" fmla="*/ 0 w 5"/>
                <a:gd name="T7" fmla="*/ 2147483646 h 5"/>
                <a:gd name="T8" fmla="*/ 0 w 5"/>
                <a:gd name="T9" fmla="*/ 0 h 5"/>
                <a:gd name="T10" fmla="*/ 2147483646 w 5"/>
                <a:gd name="T11" fmla="*/ 0 h 5"/>
                <a:gd name="T12" fmla="*/ 0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57" name="Freeform 895"/>
            <p:cNvSpPr>
              <a:spLocks/>
            </p:cNvSpPr>
            <p:nvPr/>
          </p:nvSpPr>
          <p:spPr bwMode="auto">
            <a:xfrm>
              <a:off x="3990643" y="3089390"/>
              <a:ext cx="9104" cy="9104"/>
            </a:xfrm>
            <a:custGeom>
              <a:avLst/>
              <a:gdLst>
                <a:gd name="T0" fmla="*/ 0 w 6"/>
                <a:gd name="T1" fmla="*/ 2147483646 h 6"/>
                <a:gd name="T2" fmla="*/ 0 w 6"/>
                <a:gd name="T3" fmla="*/ 0 h 6"/>
                <a:gd name="T4" fmla="*/ 2147483646 w 6"/>
                <a:gd name="T5" fmla="*/ 0 h 6"/>
                <a:gd name="T6" fmla="*/ 0 w 6"/>
                <a:gd name="T7" fmla="*/ 0 h 6"/>
                <a:gd name="T8" fmla="*/ 0 w 6"/>
                <a:gd name="T9" fmla="*/ 214748364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58" name="Freeform 896"/>
            <p:cNvSpPr>
              <a:spLocks/>
            </p:cNvSpPr>
            <p:nvPr/>
          </p:nvSpPr>
          <p:spPr bwMode="auto">
            <a:xfrm>
              <a:off x="4034647" y="2408097"/>
              <a:ext cx="0" cy="16691"/>
            </a:xfrm>
            <a:custGeom>
              <a:avLst/>
              <a:gdLst>
                <a:gd name="T0" fmla="*/ 2147483646 h 11"/>
                <a:gd name="T1" fmla="*/ 2147483646 h 11"/>
                <a:gd name="T2" fmla="*/ 0 h 11"/>
                <a:gd name="T3" fmla="*/ 2147483646 h 11"/>
                <a:gd name="T4" fmla="*/ 2147483646 h 11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0" r="r" b="b"/>
              <a:pathLst>
                <a:path h="11">
                  <a:moveTo>
                    <a:pt x="0" y="11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1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59" name="Rectangle 897"/>
            <p:cNvSpPr>
              <a:spLocks noChangeArrowheads="1"/>
            </p:cNvSpPr>
            <p:nvPr/>
          </p:nvSpPr>
          <p:spPr bwMode="auto">
            <a:xfrm>
              <a:off x="4218246" y="2521899"/>
              <a:ext cx="9104" cy="9104"/>
            </a:xfrm>
            <a:prstGeom prst="rect">
              <a:avLst/>
            </a:prstGeom>
            <a:noFill/>
            <a:ln w="6">
              <a:solidFill>
                <a:srgbClr val="6E6E6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Calibri" panose="020F0502020204030204" pitchFamily="34" charset="0"/>
              </a:endParaRPr>
            </a:p>
          </p:txBody>
        </p:sp>
        <p:sp>
          <p:nvSpPr>
            <p:cNvPr id="45260" name="Freeform 898"/>
            <p:cNvSpPr>
              <a:spLocks/>
            </p:cNvSpPr>
            <p:nvPr/>
          </p:nvSpPr>
          <p:spPr bwMode="auto">
            <a:xfrm>
              <a:off x="3702345" y="2503691"/>
              <a:ext cx="9104" cy="9104"/>
            </a:xfrm>
            <a:custGeom>
              <a:avLst/>
              <a:gdLst>
                <a:gd name="T0" fmla="*/ 0 w 6"/>
                <a:gd name="T1" fmla="*/ 2147483646 h 6"/>
                <a:gd name="T2" fmla="*/ 2147483646 w 6"/>
                <a:gd name="T3" fmla="*/ 0 h 6"/>
                <a:gd name="T4" fmla="*/ 2147483646 w 6"/>
                <a:gd name="T5" fmla="*/ 2147483646 h 6"/>
                <a:gd name="T6" fmla="*/ 0 w 6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61" name="Freeform 899"/>
            <p:cNvSpPr>
              <a:spLocks/>
            </p:cNvSpPr>
            <p:nvPr/>
          </p:nvSpPr>
          <p:spPr bwMode="auto">
            <a:xfrm>
              <a:off x="3711449" y="2496103"/>
              <a:ext cx="9104" cy="7587"/>
            </a:xfrm>
            <a:custGeom>
              <a:avLst/>
              <a:gdLst>
                <a:gd name="T0" fmla="*/ 0 w 6"/>
                <a:gd name="T1" fmla="*/ 2147483646 h 5"/>
                <a:gd name="T2" fmla="*/ 0 w 6"/>
                <a:gd name="T3" fmla="*/ 0 h 5"/>
                <a:gd name="T4" fmla="*/ 2147483646 w 6"/>
                <a:gd name="T5" fmla="*/ 0 h 5"/>
                <a:gd name="T6" fmla="*/ 2147483646 w 6"/>
                <a:gd name="T7" fmla="*/ 2147483646 h 5"/>
                <a:gd name="T8" fmla="*/ 0 w 6"/>
                <a:gd name="T9" fmla="*/ 2147483646 h 5"/>
                <a:gd name="T10" fmla="*/ 2147483646 w 6"/>
                <a:gd name="T11" fmla="*/ 2147483646 h 5"/>
                <a:gd name="T12" fmla="*/ 0 w 6"/>
                <a:gd name="T13" fmla="*/ 2147483646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  <a:lnTo>
                    <a:pt x="0" y="5"/>
                  </a:lnTo>
                  <a:lnTo>
                    <a:pt x="6" y="5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62" name="Freeform 900"/>
            <p:cNvSpPr>
              <a:spLocks/>
            </p:cNvSpPr>
            <p:nvPr/>
          </p:nvSpPr>
          <p:spPr bwMode="auto">
            <a:xfrm>
              <a:off x="3990643" y="3098494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63" name="Freeform 901"/>
            <p:cNvSpPr>
              <a:spLocks/>
            </p:cNvSpPr>
            <p:nvPr/>
          </p:nvSpPr>
          <p:spPr bwMode="auto">
            <a:xfrm>
              <a:off x="4157552" y="2521899"/>
              <a:ext cx="7587" cy="9104"/>
            </a:xfrm>
            <a:custGeom>
              <a:avLst/>
              <a:gdLst>
                <a:gd name="T0" fmla="*/ 0 w 5"/>
                <a:gd name="T1" fmla="*/ 2147483646 h 6"/>
                <a:gd name="T2" fmla="*/ 0 w 5"/>
                <a:gd name="T3" fmla="*/ 0 h 6"/>
                <a:gd name="T4" fmla="*/ 2147483646 w 5"/>
                <a:gd name="T5" fmla="*/ 0 h 6"/>
                <a:gd name="T6" fmla="*/ 0 w 5"/>
                <a:gd name="T7" fmla="*/ 0 h 6"/>
                <a:gd name="T8" fmla="*/ 0 w 5"/>
                <a:gd name="T9" fmla="*/ 214748364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64" name="Freeform 902"/>
            <p:cNvSpPr>
              <a:spLocks/>
            </p:cNvSpPr>
            <p:nvPr/>
          </p:nvSpPr>
          <p:spPr bwMode="auto">
            <a:xfrm>
              <a:off x="4034647" y="3098494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65" name="Freeform 903"/>
            <p:cNvSpPr>
              <a:spLocks/>
            </p:cNvSpPr>
            <p:nvPr/>
          </p:nvSpPr>
          <p:spPr bwMode="auto">
            <a:xfrm>
              <a:off x="3990643" y="3089390"/>
              <a:ext cx="9104" cy="9104"/>
            </a:xfrm>
            <a:custGeom>
              <a:avLst/>
              <a:gdLst>
                <a:gd name="T0" fmla="*/ 0 w 6"/>
                <a:gd name="T1" fmla="*/ 2147483646 h 6"/>
                <a:gd name="T2" fmla="*/ 0 w 6"/>
                <a:gd name="T3" fmla="*/ 0 h 6"/>
                <a:gd name="T4" fmla="*/ 2147483646 w 6"/>
                <a:gd name="T5" fmla="*/ 0 h 6"/>
                <a:gd name="T6" fmla="*/ 0 w 6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66" name="Freeform 904"/>
            <p:cNvSpPr>
              <a:spLocks/>
            </p:cNvSpPr>
            <p:nvPr/>
          </p:nvSpPr>
          <p:spPr bwMode="auto">
            <a:xfrm>
              <a:off x="3597648" y="3071181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67" name="Freeform 905"/>
            <p:cNvSpPr>
              <a:spLocks/>
            </p:cNvSpPr>
            <p:nvPr/>
          </p:nvSpPr>
          <p:spPr bwMode="auto">
            <a:xfrm>
              <a:off x="3597648" y="3019591"/>
              <a:ext cx="9104" cy="9104"/>
            </a:xfrm>
            <a:custGeom>
              <a:avLst/>
              <a:gdLst>
                <a:gd name="T0" fmla="*/ 0 w 6"/>
                <a:gd name="T1" fmla="*/ 0 h 6"/>
                <a:gd name="T2" fmla="*/ 2147483646 w 6"/>
                <a:gd name="T3" fmla="*/ 0 h 6"/>
                <a:gd name="T4" fmla="*/ 2147483646 w 6"/>
                <a:gd name="T5" fmla="*/ 2147483646 h 6"/>
                <a:gd name="T6" fmla="*/ 2147483646 w 6"/>
                <a:gd name="T7" fmla="*/ 0 h 6"/>
                <a:gd name="T8" fmla="*/ 0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68" name="Freeform 906"/>
            <p:cNvSpPr>
              <a:spLocks/>
            </p:cNvSpPr>
            <p:nvPr/>
          </p:nvSpPr>
          <p:spPr bwMode="auto">
            <a:xfrm>
              <a:off x="3650755" y="3071181"/>
              <a:ext cx="9104" cy="9104"/>
            </a:xfrm>
            <a:custGeom>
              <a:avLst/>
              <a:gdLst>
                <a:gd name="T0" fmla="*/ 0 w 6"/>
                <a:gd name="T1" fmla="*/ 0 h 6"/>
                <a:gd name="T2" fmla="*/ 2147483646 w 6"/>
                <a:gd name="T3" fmla="*/ 0 h 6"/>
                <a:gd name="T4" fmla="*/ 2147483646 w 6"/>
                <a:gd name="T5" fmla="*/ 2147483646 h 6"/>
                <a:gd name="T6" fmla="*/ 2147483646 w 6"/>
                <a:gd name="T7" fmla="*/ 0 h 6"/>
                <a:gd name="T8" fmla="*/ 0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69" name="Freeform 907"/>
            <p:cNvSpPr>
              <a:spLocks/>
            </p:cNvSpPr>
            <p:nvPr/>
          </p:nvSpPr>
          <p:spPr bwMode="auto">
            <a:xfrm>
              <a:off x="4043751" y="3098494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0" name="Freeform 908"/>
            <p:cNvSpPr>
              <a:spLocks/>
            </p:cNvSpPr>
            <p:nvPr/>
          </p:nvSpPr>
          <p:spPr bwMode="auto">
            <a:xfrm>
              <a:off x="3641651" y="2687290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1" name="Freeform 909"/>
            <p:cNvSpPr>
              <a:spLocks/>
            </p:cNvSpPr>
            <p:nvPr/>
          </p:nvSpPr>
          <p:spPr bwMode="auto">
            <a:xfrm>
              <a:off x="3606753" y="3054490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2" name="Freeform 910"/>
            <p:cNvSpPr>
              <a:spLocks/>
            </p:cNvSpPr>
            <p:nvPr/>
          </p:nvSpPr>
          <p:spPr bwMode="auto">
            <a:xfrm>
              <a:off x="3588544" y="3019591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3" name="Freeform 911"/>
            <p:cNvSpPr>
              <a:spLocks/>
            </p:cNvSpPr>
            <p:nvPr/>
          </p:nvSpPr>
          <p:spPr bwMode="auto">
            <a:xfrm>
              <a:off x="3694759" y="3124288"/>
              <a:ext cx="7587" cy="9104"/>
            </a:xfrm>
            <a:custGeom>
              <a:avLst/>
              <a:gdLst>
                <a:gd name="T0" fmla="*/ 0 w 5"/>
                <a:gd name="T1" fmla="*/ 2147483646 h 6"/>
                <a:gd name="T2" fmla="*/ 0 w 5"/>
                <a:gd name="T3" fmla="*/ 0 h 6"/>
                <a:gd name="T4" fmla="*/ 2147483646 w 5"/>
                <a:gd name="T5" fmla="*/ 0 h 6"/>
                <a:gd name="T6" fmla="*/ 0 w 5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4" name="Freeform 912"/>
            <p:cNvSpPr>
              <a:spLocks/>
            </p:cNvSpPr>
            <p:nvPr/>
          </p:nvSpPr>
          <p:spPr bwMode="auto">
            <a:xfrm>
              <a:off x="4025542" y="3098494"/>
              <a:ext cx="9104" cy="7587"/>
            </a:xfrm>
            <a:custGeom>
              <a:avLst/>
              <a:gdLst>
                <a:gd name="T0" fmla="*/ 2147483646 w 6"/>
                <a:gd name="T1" fmla="*/ 2147483646 h 5"/>
                <a:gd name="T2" fmla="*/ 0 w 6"/>
                <a:gd name="T3" fmla="*/ 0 h 5"/>
                <a:gd name="T4" fmla="*/ 2147483646 w 6"/>
                <a:gd name="T5" fmla="*/ 0 h 5"/>
                <a:gd name="T6" fmla="*/ 2147483646 w 6"/>
                <a:gd name="T7" fmla="*/ 214748364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5" name="Freeform 913"/>
            <p:cNvSpPr>
              <a:spLocks/>
            </p:cNvSpPr>
            <p:nvPr/>
          </p:nvSpPr>
          <p:spPr bwMode="auto">
            <a:xfrm>
              <a:off x="3606753" y="3019591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6" name="Freeform 914"/>
            <p:cNvSpPr>
              <a:spLocks/>
            </p:cNvSpPr>
            <p:nvPr/>
          </p:nvSpPr>
          <p:spPr bwMode="auto">
            <a:xfrm>
              <a:off x="4165139" y="2389889"/>
              <a:ext cx="9104" cy="9104"/>
            </a:xfrm>
            <a:custGeom>
              <a:avLst/>
              <a:gdLst>
                <a:gd name="T0" fmla="*/ 0 w 6"/>
                <a:gd name="T1" fmla="*/ 2147483646 h 6"/>
                <a:gd name="T2" fmla="*/ 2147483646 w 6"/>
                <a:gd name="T3" fmla="*/ 0 h 6"/>
                <a:gd name="T4" fmla="*/ 0 w 6"/>
                <a:gd name="T5" fmla="*/ 214748364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6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7" name="Freeform 915"/>
            <p:cNvSpPr>
              <a:spLocks/>
            </p:cNvSpPr>
            <p:nvPr/>
          </p:nvSpPr>
          <p:spPr bwMode="auto">
            <a:xfrm>
              <a:off x="3597648" y="3019591"/>
              <a:ext cx="9104" cy="9104"/>
            </a:xfrm>
            <a:custGeom>
              <a:avLst/>
              <a:gdLst>
                <a:gd name="T0" fmla="*/ 2147483646 w 6"/>
                <a:gd name="T1" fmla="*/ 2147483646 h 6"/>
                <a:gd name="T2" fmla="*/ 0 w 6"/>
                <a:gd name="T3" fmla="*/ 0 h 6"/>
                <a:gd name="T4" fmla="*/ 2147483646 w 6"/>
                <a:gd name="T5" fmla="*/ 0 h 6"/>
                <a:gd name="T6" fmla="*/ 2147483646 w 6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8" name="Freeform 916"/>
            <p:cNvSpPr>
              <a:spLocks/>
            </p:cNvSpPr>
            <p:nvPr/>
          </p:nvSpPr>
          <p:spPr bwMode="auto">
            <a:xfrm>
              <a:off x="3615857" y="3054490"/>
              <a:ext cx="9104" cy="9104"/>
            </a:xfrm>
            <a:custGeom>
              <a:avLst/>
              <a:gdLst>
                <a:gd name="T0" fmla="*/ 2147483646 w 6"/>
                <a:gd name="T1" fmla="*/ 2147483646 h 6"/>
                <a:gd name="T2" fmla="*/ 0 w 6"/>
                <a:gd name="T3" fmla="*/ 0 h 6"/>
                <a:gd name="T4" fmla="*/ 2147483646 w 6"/>
                <a:gd name="T5" fmla="*/ 0 h 6"/>
                <a:gd name="T6" fmla="*/ 2147483646 w 6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79" name="Freeform 917"/>
            <p:cNvSpPr>
              <a:spLocks/>
            </p:cNvSpPr>
            <p:nvPr/>
          </p:nvSpPr>
          <p:spPr bwMode="auto">
            <a:xfrm>
              <a:off x="4113549" y="2503691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80" name="Freeform 918"/>
            <p:cNvSpPr>
              <a:spLocks/>
            </p:cNvSpPr>
            <p:nvPr/>
          </p:nvSpPr>
          <p:spPr bwMode="auto">
            <a:xfrm>
              <a:off x="4104445" y="2417201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81" name="Rectangle 919"/>
            <p:cNvSpPr>
              <a:spLocks noChangeArrowheads="1"/>
            </p:cNvSpPr>
            <p:nvPr/>
          </p:nvSpPr>
          <p:spPr bwMode="auto">
            <a:xfrm>
              <a:off x="3606753" y="3080285"/>
              <a:ext cx="9104" cy="9104"/>
            </a:xfrm>
            <a:prstGeom prst="rect">
              <a:avLst/>
            </a:prstGeom>
            <a:noFill/>
            <a:ln w="6">
              <a:solidFill>
                <a:srgbClr val="6E6E6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ru-RU" altLang="ru-RU" sz="1800">
                <a:latin typeface="Calibri" panose="020F0502020204030204" pitchFamily="34" charset="0"/>
              </a:endParaRPr>
            </a:p>
          </p:txBody>
        </p:sp>
        <p:sp>
          <p:nvSpPr>
            <p:cNvPr id="45282" name="Freeform 920"/>
            <p:cNvSpPr>
              <a:spLocks/>
            </p:cNvSpPr>
            <p:nvPr/>
          </p:nvSpPr>
          <p:spPr bwMode="auto">
            <a:xfrm>
              <a:off x="3641651" y="3045386"/>
              <a:ext cx="0" cy="9104"/>
            </a:xfrm>
            <a:custGeom>
              <a:avLst/>
              <a:gdLst>
                <a:gd name="T0" fmla="*/ 0 h 6"/>
                <a:gd name="T1" fmla="*/ 2147483646 h 6"/>
                <a:gd name="T2" fmla="*/ 0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83" name="Freeform 921"/>
            <p:cNvSpPr>
              <a:spLocks/>
            </p:cNvSpPr>
            <p:nvPr/>
          </p:nvSpPr>
          <p:spPr bwMode="auto">
            <a:xfrm>
              <a:off x="3597648" y="3019591"/>
              <a:ext cx="9104" cy="9104"/>
            </a:xfrm>
            <a:custGeom>
              <a:avLst/>
              <a:gdLst>
                <a:gd name="T0" fmla="*/ 2147483646 w 6"/>
                <a:gd name="T1" fmla="*/ 2147483646 h 6"/>
                <a:gd name="T2" fmla="*/ 0 w 6"/>
                <a:gd name="T3" fmla="*/ 2147483646 h 6"/>
                <a:gd name="T4" fmla="*/ 0 w 6"/>
                <a:gd name="T5" fmla="*/ 0 h 6"/>
                <a:gd name="T6" fmla="*/ 0 w 6"/>
                <a:gd name="T7" fmla="*/ 2147483646 h 6"/>
                <a:gd name="T8" fmla="*/ 2147483646 w 6"/>
                <a:gd name="T9" fmla="*/ 214748364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84" name="Freeform 922"/>
            <p:cNvSpPr>
              <a:spLocks/>
            </p:cNvSpPr>
            <p:nvPr/>
          </p:nvSpPr>
          <p:spPr bwMode="auto">
            <a:xfrm>
              <a:off x="4122653" y="2468791"/>
              <a:ext cx="7587" cy="0"/>
            </a:xfrm>
            <a:custGeom>
              <a:avLst/>
              <a:gdLst>
                <a:gd name="T0" fmla="*/ 0 w 5"/>
                <a:gd name="T1" fmla="*/ 2147483646 w 5"/>
                <a:gd name="T2" fmla="*/ 0 w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85" name="Freeform 923"/>
            <p:cNvSpPr>
              <a:spLocks/>
            </p:cNvSpPr>
            <p:nvPr/>
          </p:nvSpPr>
          <p:spPr bwMode="auto">
            <a:xfrm>
              <a:off x="3729658" y="2538589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86" name="Freeform 924"/>
            <p:cNvSpPr>
              <a:spLocks/>
            </p:cNvSpPr>
            <p:nvPr/>
          </p:nvSpPr>
          <p:spPr bwMode="auto">
            <a:xfrm>
              <a:off x="3685655" y="3063594"/>
              <a:ext cx="0" cy="7587"/>
            </a:xfrm>
            <a:custGeom>
              <a:avLst/>
              <a:gdLst>
                <a:gd name="T0" fmla="*/ 2147483646 h 5"/>
                <a:gd name="T1" fmla="*/ 0 h 5"/>
                <a:gd name="T2" fmla="*/ 2147483646 h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87" name="Freeform 925"/>
            <p:cNvSpPr>
              <a:spLocks/>
            </p:cNvSpPr>
            <p:nvPr/>
          </p:nvSpPr>
          <p:spPr bwMode="auto">
            <a:xfrm>
              <a:off x="4200038" y="2521899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88" name="Freeform 926"/>
            <p:cNvSpPr>
              <a:spLocks/>
            </p:cNvSpPr>
            <p:nvPr/>
          </p:nvSpPr>
          <p:spPr bwMode="auto">
            <a:xfrm>
              <a:off x="3685655" y="3133392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89" name="Freeform 927"/>
            <p:cNvSpPr>
              <a:spLocks/>
            </p:cNvSpPr>
            <p:nvPr/>
          </p:nvSpPr>
          <p:spPr bwMode="auto">
            <a:xfrm>
              <a:off x="3694759" y="3045386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90" name="Freeform 928"/>
            <p:cNvSpPr>
              <a:spLocks/>
            </p:cNvSpPr>
            <p:nvPr/>
          </p:nvSpPr>
          <p:spPr bwMode="auto">
            <a:xfrm>
              <a:off x="4025542" y="2417201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91" name="Freeform 929"/>
            <p:cNvSpPr>
              <a:spLocks/>
            </p:cNvSpPr>
            <p:nvPr/>
          </p:nvSpPr>
          <p:spPr bwMode="auto">
            <a:xfrm>
              <a:off x="4113549" y="2398993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92" name="Freeform 930"/>
            <p:cNvSpPr>
              <a:spLocks/>
            </p:cNvSpPr>
            <p:nvPr/>
          </p:nvSpPr>
          <p:spPr bwMode="auto">
            <a:xfrm>
              <a:off x="4025542" y="2417201"/>
              <a:ext cx="9104" cy="0"/>
            </a:xfrm>
            <a:custGeom>
              <a:avLst/>
              <a:gdLst>
                <a:gd name="T0" fmla="*/ 0 w 6"/>
                <a:gd name="T1" fmla="*/ 2147483646 w 6"/>
                <a:gd name="T2" fmla="*/ 0 w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93" name="Freeform 931"/>
            <p:cNvSpPr>
              <a:spLocks/>
            </p:cNvSpPr>
            <p:nvPr/>
          </p:nvSpPr>
          <p:spPr bwMode="auto">
            <a:xfrm>
              <a:off x="3659859" y="3071181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94" name="Freeform 932"/>
            <p:cNvSpPr>
              <a:spLocks/>
            </p:cNvSpPr>
            <p:nvPr/>
          </p:nvSpPr>
          <p:spPr bwMode="auto">
            <a:xfrm>
              <a:off x="3939053" y="2329194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95" name="Freeform 933"/>
            <p:cNvSpPr>
              <a:spLocks/>
            </p:cNvSpPr>
            <p:nvPr/>
          </p:nvSpPr>
          <p:spPr bwMode="auto">
            <a:xfrm>
              <a:off x="3685655" y="3054490"/>
              <a:ext cx="0" cy="9104"/>
            </a:xfrm>
            <a:custGeom>
              <a:avLst/>
              <a:gdLst>
                <a:gd name="T0" fmla="*/ 2147483646 h 6"/>
                <a:gd name="T1" fmla="*/ 0 h 6"/>
                <a:gd name="T2" fmla="*/ 2147483646 h 6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noFill/>
            <a:ln w="6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296" name="Freeform 934"/>
            <p:cNvSpPr>
              <a:spLocks noEditPoints="1"/>
            </p:cNvSpPr>
            <p:nvPr/>
          </p:nvSpPr>
          <p:spPr bwMode="auto">
            <a:xfrm>
              <a:off x="1755580" y="3412587"/>
              <a:ext cx="436998" cy="383891"/>
            </a:xfrm>
            <a:custGeom>
              <a:avLst/>
              <a:gdLst>
                <a:gd name="T0" fmla="*/ 2147483646 w 288"/>
                <a:gd name="T1" fmla="*/ 2147483646 h 253"/>
                <a:gd name="T2" fmla="*/ 2147483646 w 288"/>
                <a:gd name="T3" fmla="*/ 2147483646 h 253"/>
                <a:gd name="T4" fmla="*/ 2147483646 w 288"/>
                <a:gd name="T5" fmla="*/ 2147483646 h 253"/>
                <a:gd name="T6" fmla="*/ 2147483646 w 288"/>
                <a:gd name="T7" fmla="*/ 2147483646 h 253"/>
                <a:gd name="T8" fmla="*/ 2147483646 w 288"/>
                <a:gd name="T9" fmla="*/ 2147483646 h 253"/>
                <a:gd name="T10" fmla="*/ 2147483646 w 288"/>
                <a:gd name="T11" fmla="*/ 2147483646 h 253"/>
                <a:gd name="T12" fmla="*/ 2147483646 w 288"/>
                <a:gd name="T13" fmla="*/ 2147483646 h 253"/>
                <a:gd name="T14" fmla="*/ 2147483646 w 288"/>
                <a:gd name="T15" fmla="*/ 2147483646 h 253"/>
                <a:gd name="T16" fmla="*/ 2147483646 w 288"/>
                <a:gd name="T17" fmla="*/ 0 h 253"/>
                <a:gd name="T18" fmla="*/ 2147483646 w 288"/>
                <a:gd name="T19" fmla="*/ 2147483646 h 253"/>
                <a:gd name="T20" fmla="*/ 2147483646 w 288"/>
                <a:gd name="T21" fmla="*/ 2147483646 h 253"/>
                <a:gd name="T22" fmla="*/ 2147483646 w 288"/>
                <a:gd name="T23" fmla="*/ 2147483646 h 253"/>
                <a:gd name="T24" fmla="*/ 2147483646 w 288"/>
                <a:gd name="T25" fmla="*/ 2147483646 h 253"/>
                <a:gd name="T26" fmla="*/ 2147483646 w 288"/>
                <a:gd name="T27" fmla="*/ 2147483646 h 253"/>
                <a:gd name="T28" fmla="*/ 2147483646 w 288"/>
                <a:gd name="T29" fmla="*/ 2147483646 h 253"/>
                <a:gd name="T30" fmla="*/ 2147483646 w 288"/>
                <a:gd name="T31" fmla="*/ 2147483646 h 253"/>
                <a:gd name="T32" fmla="*/ 2147483646 w 288"/>
                <a:gd name="T33" fmla="*/ 2147483646 h 253"/>
                <a:gd name="T34" fmla="*/ 2147483646 w 288"/>
                <a:gd name="T35" fmla="*/ 2147483646 h 253"/>
                <a:gd name="T36" fmla="*/ 2147483646 w 288"/>
                <a:gd name="T37" fmla="*/ 2147483646 h 253"/>
                <a:gd name="T38" fmla="*/ 2147483646 w 288"/>
                <a:gd name="T39" fmla="*/ 2147483646 h 253"/>
                <a:gd name="T40" fmla="*/ 2147483646 w 288"/>
                <a:gd name="T41" fmla="*/ 2147483646 h 253"/>
                <a:gd name="T42" fmla="*/ 2147483646 w 288"/>
                <a:gd name="T43" fmla="*/ 2147483646 h 253"/>
                <a:gd name="T44" fmla="*/ 2147483646 w 288"/>
                <a:gd name="T45" fmla="*/ 2147483646 h 253"/>
                <a:gd name="T46" fmla="*/ 2147483646 w 288"/>
                <a:gd name="T47" fmla="*/ 2147483646 h 253"/>
                <a:gd name="T48" fmla="*/ 2147483646 w 288"/>
                <a:gd name="T49" fmla="*/ 2147483646 h 253"/>
                <a:gd name="T50" fmla="*/ 2147483646 w 288"/>
                <a:gd name="T51" fmla="*/ 2147483646 h 253"/>
                <a:gd name="T52" fmla="*/ 2147483646 w 288"/>
                <a:gd name="T53" fmla="*/ 2147483646 h 253"/>
                <a:gd name="T54" fmla="*/ 2147483646 w 288"/>
                <a:gd name="T55" fmla="*/ 2147483646 h 253"/>
                <a:gd name="T56" fmla="*/ 2147483646 w 288"/>
                <a:gd name="T57" fmla="*/ 2147483646 h 253"/>
                <a:gd name="T58" fmla="*/ 2147483646 w 288"/>
                <a:gd name="T59" fmla="*/ 2147483646 h 253"/>
                <a:gd name="T60" fmla="*/ 2147483646 w 288"/>
                <a:gd name="T61" fmla="*/ 2147483646 h 253"/>
                <a:gd name="T62" fmla="*/ 2147483646 w 288"/>
                <a:gd name="T63" fmla="*/ 2147483646 h 253"/>
                <a:gd name="T64" fmla="*/ 2147483646 w 288"/>
                <a:gd name="T65" fmla="*/ 2147483646 h 253"/>
                <a:gd name="T66" fmla="*/ 2147483646 w 288"/>
                <a:gd name="T67" fmla="*/ 2147483646 h 253"/>
                <a:gd name="T68" fmla="*/ 2147483646 w 288"/>
                <a:gd name="T69" fmla="*/ 2147483646 h 253"/>
                <a:gd name="T70" fmla="*/ 2147483646 w 288"/>
                <a:gd name="T71" fmla="*/ 2147483646 h 253"/>
                <a:gd name="T72" fmla="*/ 2147483646 w 288"/>
                <a:gd name="T73" fmla="*/ 2147483646 h 253"/>
                <a:gd name="T74" fmla="*/ 2147483646 w 288"/>
                <a:gd name="T75" fmla="*/ 2147483646 h 253"/>
                <a:gd name="T76" fmla="*/ 2147483646 w 288"/>
                <a:gd name="T77" fmla="*/ 2147483646 h 253"/>
                <a:gd name="T78" fmla="*/ 2147483646 w 288"/>
                <a:gd name="T79" fmla="*/ 2147483646 h 253"/>
                <a:gd name="T80" fmla="*/ 2147483646 w 288"/>
                <a:gd name="T81" fmla="*/ 2147483646 h 253"/>
                <a:gd name="T82" fmla="*/ 2147483646 w 288"/>
                <a:gd name="T83" fmla="*/ 2147483646 h 253"/>
                <a:gd name="T84" fmla="*/ 2147483646 w 288"/>
                <a:gd name="T85" fmla="*/ 2147483646 h 253"/>
                <a:gd name="T86" fmla="*/ 2147483646 w 288"/>
                <a:gd name="T87" fmla="*/ 2147483646 h 253"/>
                <a:gd name="T88" fmla="*/ 2147483646 w 288"/>
                <a:gd name="T89" fmla="*/ 2147483646 h 253"/>
                <a:gd name="T90" fmla="*/ 2147483646 w 288"/>
                <a:gd name="T91" fmla="*/ 2147483646 h 253"/>
                <a:gd name="T92" fmla="*/ 2147483646 w 288"/>
                <a:gd name="T93" fmla="*/ 2147483646 h 253"/>
                <a:gd name="T94" fmla="*/ 2147483646 w 288"/>
                <a:gd name="T95" fmla="*/ 2147483646 h 253"/>
                <a:gd name="T96" fmla="*/ 2147483646 w 288"/>
                <a:gd name="T97" fmla="*/ 2147483646 h 253"/>
                <a:gd name="T98" fmla="*/ 2147483646 w 288"/>
                <a:gd name="T99" fmla="*/ 2147483646 h 253"/>
                <a:gd name="T100" fmla="*/ 2147483646 w 288"/>
                <a:gd name="T101" fmla="*/ 2147483646 h 253"/>
                <a:gd name="T102" fmla="*/ 2147483646 w 288"/>
                <a:gd name="T103" fmla="*/ 2147483646 h 253"/>
                <a:gd name="T104" fmla="*/ 2147483646 w 288"/>
                <a:gd name="T105" fmla="*/ 2147483646 h 253"/>
                <a:gd name="T106" fmla="*/ 2147483646 w 288"/>
                <a:gd name="T107" fmla="*/ 2147483646 h 253"/>
                <a:gd name="T108" fmla="*/ 2147483646 w 288"/>
                <a:gd name="T109" fmla="*/ 2147483646 h 2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88" h="253">
                  <a:moveTo>
                    <a:pt x="35" y="52"/>
                  </a:moveTo>
                  <a:lnTo>
                    <a:pt x="35" y="46"/>
                  </a:lnTo>
                  <a:lnTo>
                    <a:pt x="35" y="40"/>
                  </a:lnTo>
                  <a:lnTo>
                    <a:pt x="40" y="40"/>
                  </a:lnTo>
                  <a:lnTo>
                    <a:pt x="40" y="46"/>
                  </a:lnTo>
                  <a:lnTo>
                    <a:pt x="46" y="46"/>
                  </a:lnTo>
                  <a:lnTo>
                    <a:pt x="52" y="46"/>
                  </a:lnTo>
                  <a:lnTo>
                    <a:pt x="52" y="40"/>
                  </a:lnTo>
                  <a:lnTo>
                    <a:pt x="46" y="40"/>
                  </a:lnTo>
                  <a:lnTo>
                    <a:pt x="52" y="40"/>
                  </a:lnTo>
                  <a:lnTo>
                    <a:pt x="46" y="40"/>
                  </a:lnTo>
                  <a:lnTo>
                    <a:pt x="46" y="34"/>
                  </a:lnTo>
                  <a:lnTo>
                    <a:pt x="46" y="40"/>
                  </a:lnTo>
                  <a:lnTo>
                    <a:pt x="52" y="40"/>
                  </a:lnTo>
                  <a:lnTo>
                    <a:pt x="58" y="40"/>
                  </a:lnTo>
                  <a:lnTo>
                    <a:pt x="58" y="34"/>
                  </a:lnTo>
                  <a:lnTo>
                    <a:pt x="58" y="29"/>
                  </a:lnTo>
                  <a:lnTo>
                    <a:pt x="63" y="29"/>
                  </a:lnTo>
                  <a:lnTo>
                    <a:pt x="63" y="23"/>
                  </a:lnTo>
                  <a:lnTo>
                    <a:pt x="58" y="23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2" y="23"/>
                  </a:lnTo>
                  <a:lnTo>
                    <a:pt x="46" y="23"/>
                  </a:lnTo>
                  <a:lnTo>
                    <a:pt x="52" y="23"/>
                  </a:lnTo>
                  <a:lnTo>
                    <a:pt x="52" y="17"/>
                  </a:lnTo>
                  <a:lnTo>
                    <a:pt x="58" y="17"/>
                  </a:lnTo>
                  <a:lnTo>
                    <a:pt x="58" y="23"/>
                  </a:lnTo>
                  <a:lnTo>
                    <a:pt x="58" y="17"/>
                  </a:lnTo>
                  <a:lnTo>
                    <a:pt x="63" y="17"/>
                  </a:lnTo>
                  <a:lnTo>
                    <a:pt x="69" y="17"/>
                  </a:lnTo>
                  <a:lnTo>
                    <a:pt x="75" y="17"/>
                  </a:lnTo>
                  <a:lnTo>
                    <a:pt x="81" y="17"/>
                  </a:lnTo>
                  <a:lnTo>
                    <a:pt x="81" y="11"/>
                  </a:lnTo>
                  <a:lnTo>
                    <a:pt x="86" y="11"/>
                  </a:lnTo>
                  <a:lnTo>
                    <a:pt x="81" y="11"/>
                  </a:lnTo>
                  <a:lnTo>
                    <a:pt x="86" y="11"/>
                  </a:lnTo>
                  <a:lnTo>
                    <a:pt x="92" y="11"/>
                  </a:lnTo>
                  <a:lnTo>
                    <a:pt x="98" y="11"/>
                  </a:lnTo>
                  <a:lnTo>
                    <a:pt x="104" y="11"/>
                  </a:lnTo>
                  <a:lnTo>
                    <a:pt x="104" y="6"/>
                  </a:lnTo>
                  <a:lnTo>
                    <a:pt x="109" y="6"/>
                  </a:lnTo>
                  <a:lnTo>
                    <a:pt x="115" y="6"/>
                  </a:lnTo>
                  <a:lnTo>
                    <a:pt x="115" y="11"/>
                  </a:lnTo>
                  <a:lnTo>
                    <a:pt x="121" y="11"/>
                  </a:lnTo>
                  <a:lnTo>
                    <a:pt x="121" y="6"/>
                  </a:lnTo>
                  <a:lnTo>
                    <a:pt x="127" y="6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55" y="6"/>
                  </a:lnTo>
                  <a:lnTo>
                    <a:pt x="161" y="6"/>
                  </a:lnTo>
                  <a:lnTo>
                    <a:pt x="161" y="0"/>
                  </a:lnTo>
                  <a:lnTo>
                    <a:pt x="167" y="0"/>
                  </a:lnTo>
                  <a:lnTo>
                    <a:pt x="167" y="6"/>
                  </a:lnTo>
                  <a:lnTo>
                    <a:pt x="173" y="6"/>
                  </a:lnTo>
                  <a:lnTo>
                    <a:pt x="167" y="6"/>
                  </a:lnTo>
                  <a:lnTo>
                    <a:pt x="167" y="0"/>
                  </a:lnTo>
                  <a:lnTo>
                    <a:pt x="173" y="0"/>
                  </a:lnTo>
                  <a:lnTo>
                    <a:pt x="173" y="6"/>
                  </a:lnTo>
                  <a:lnTo>
                    <a:pt x="178" y="6"/>
                  </a:lnTo>
                  <a:lnTo>
                    <a:pt x="178" y="11"/>
                  </a:lnTo>
                  <a:lnTo>
                    <a:pt x="173" y="11"/>
                  </a:lnTo>
                  <a:lnTo>
                    <a:pt x="178" y="11"/>
                  </a:lnTo>
                  <a:lnTo>
                    <a:pt x="178" y="17"/>
                  </a:lnTo>
                  <a:lnTo>
                    <a:pt x="178" y="11"/>
                  </a:lnTo>
                  <a:lnTo>
                    <a:pt x="184" y="11"/>
                  </a:lnTo>
                  <a:lnTo>
                    <a:pt x="184" y="17"/>
                  </a:lnTo>
                  <a:lnTo>
                    <a:pt x="178" y="17"/>
                  </a:lnTo>
                  <a:lnTo>
                    <a:pt x="184" y="17"/>
                  </a:lnTo>
                  <a:lnTo>
                    <a:pt x="190" y="17"/>
                  </a:lnTo>
                  <a:lnTo>
                    <a:pt x="196" y="17"/>
                  </a:lnTo>
                  <a:lnTo>
                    <a:pt x="196" y="11"/>
                  </a:lnTo>
                  <a:lnTo>
                    <a:pt x="190" y="11"/>
                  </a:lnTo>
                  <a:lnTo>
                    <a:pt x="196" y="11"/>
                  </a:lnTo>
                  <a:lnTo>
                    <a:pt x="201" y="11"/>
                  </a:lnTo>
                  <a:lnTo>
                    <a:pt x="201" y="17"/>
                  </a:lnTo>
                  <a:lnTo>
                    <a:pt x="201" y="11"/>
                  </a:lnTo>
                  <a:lnTo>
                    <a:pt x="207" y="11"/>
                  </a:lnTo>
                  <a:lnTo>
                    <a:pt x="207" y="17"/>
                  </a:lnTo>
                  <a:lnTo>
                    <a:pt x="201" y="17"/>
                  </a:lnTo>
                  <a:lnTo>
                    <a:pt x="201" y="23"/>
                  </a:lnTo>
                  <a:lnTo>
                    <a:pt x="201" y="17"/>
                  </a:lnTo>
                  <a:lnTo>
                    <a:pt x="201" y="23"/>
                  </a:lnTo>
                  <a:lnTo>
                    <a:pt x="207" y="23"/>
                  </a:lnTo>
                  <a:lnTo>
                    <a:pt x="201" y="23"/>
                  </a:lnTo>
                  <a:lnTo>
                    <a:pt x="201" y="29"/>
                  </a:lnTo>
                  <a:lnTo>
                    <a:pt x="201" y="34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01" y="40"/>
                  </a:lnTo>
                  <a:lnTo>
                    <a:pt x="196" y="40"/>
                  </a:lnTo>
                  <a:lnTo>
                    <a:pt x="201" y="46"/>
                  </a:lnTo>
                  <a:lnTo>
                    <a:pt x="207" y="40"/>
                  </a:lnTo>
                  <a:lnTo>
                    <a:pt x="207" y="46"/>
                  </a:lnTo>
                  <a:lnTo>
                    <a:pt x="201" y="52"/>
                  </a:lnTo>
                  <a:lnTo>
                    <a:pt x="207" y="52"/>
                  </a:lnTo>
                  <a:lnTo>
                    <a:pt x="201" y="52"/>
                  </a:lnTo>
                  <a:lnTo>
                    <a:pt x="201" y="57"/>
                  </a:lnTo>
                  <a:lnTo>
                    <a:pt x="201" y="63"/>
                  </a:lnTo>
                  <a:lnTo>
                    <a:pt x="201" y="69"/>
                  </a:lnTo>
                  <a:lnTo>
                    <a:pt x="201" y="63"/>
                  </a:lnTo>
                  <a:lnTo>
                    <a:pt x="201" y="69"/>
                  </a:lnTo>
                  <a:lnTo>
                    <a:pt x="207" y="69"/>
                  </a:lnTo>
                  <a:lnTo>
                    <a:pt x="207" y="75"/>
                  </a:lnTo>
                  <a:lnTo>
                    <a:pt x="213" y="75"/>
                  </a:lnTo>
                  <a:lnTo>
                    <a:pt x="219" y="80"/>
                  </a:lnTo>
                  <a:lnTo>
                    <a:pt x="219" y="75"/>
                  </a:lnTo>
                  <a:lnTo>
                    <a:pt x="219" y="80"/>
                  </a:lnTo>
                  <a:lnTo>
                    <a:pt x="213" y="80"/>
                  </a:lnTo>
                  <a:lnTo>
                    <a:pt x="207" y="80"/>
                  </a:lnTo>
                  <a:lnTo>
                    <a:pt x="207" y="86"/>
                  </a:lnTo>
                  <a:lnTo>
                    <a:pt x="201" y="86"/>
                  </a:lnTo>
                  <a:lnTo>
                    <a:pt x="207" y="86"/>
                  </a:lnTo>
                  <a:lnTo>
                    <a:pt x="213" y="86"/>
                  </a:lnTo>
                  <a:lnTo>
                    <a:pt x="213" y="92"/>
                  </a:lnTo>
                  <a:lnTo>
                    <a:pt x="219" y="92"/>
                  </a:lnTo>
                  <a:lnTo>
                    <a:pt x="213" y="92"/>
                  </a:lnTo>
                  <a:lnTo>
                    <a:pt x="213" y="98"/>
                  </a:lnTo>
                  <a:lnTo>
                    <a:pt x="219" y="98"/>
                  </a:lnTo>
                  <a:lnTo>
                    <a:pt x="224" y="98"/>
                  </a:lnTo>
                  <a:lnTo>
                    <a:pt x="224" y="103"/>
                  </a:lnTo>
                  <a:lnTo>
                    <a:pt x="224" y="109"/>
                  </a:lnTo>
                  <a:lnTo>
                    <a:pt x="224" y="103"/>
                  </a:lnTo>
                  <a:lnTo>
                    <a:pt x="230" y="103"/>
                  </a:lnTo>
                  <a:lnTo>
                    <a:pt x="236" y="103"/>
                  </a:lnTo>
                  <a:lnTo>
                    <a:pt x="236" y="98"/>
                  </a:lnTo>
                  <a:lnTo>
                    <a:pt x="242" y="103"/>
                  </a:lnTo>
                  <a:lnTo>
                    <a:pt x="242" y="109"/>
                  </a:lnTo>
                  <a:lnTo>
                    <a:pt x="242" y="103"/>
                  </a:lnTo>
                  <a:lnTo>
                    <a:pt x="242" y="109"/>
                  </a:lnTo>
                  <a:lnTo>
                    <a:pt x="242" y="103"/>
                  </a:lnTo>
                  <a:lnTo>
                    <a:pt x="247" y="103"/>
                  </a:lnTo>
                  <a:lnTo>
                    <a:pt x="247" y="109"/>
                  </a:lnTo>
                  <a:lnTo>
                    <a:pt x="247" y="115"/>
                  </a:lnTo>
                  <a:lnTo>
                    <a:pt x="253" y="115"/>
                  </a:lnTo>
                  <a:lnTo>
                    <a:pt x="253" y="109"/>
                  </a:lnTo>
                  <a:lnTo>
                    <a:pt x="259" y="109"/>
                  </a:lnTo>
                  <a:lnTo>
                    <a:pt x="253" y="109"/>
                  </a:lnTo>
                  <a:lnTo>
                    <a:pt x="259" y="109"/>
                  </a:lnTo>
                  <a:lnTo>
                    <a:pt x="259" y="115"/>
                  </a:lnTo>
                  <a:lnTo>
                    <a:pt x="259" y="109"/>
                  </a:lnTo>
                  <a:lnTo>
                    <a:pt x="265" y="109"/>
                  </a:lnTo>
                  <a:lnTo>
                    <a:pt x="259" y="109"/>
                  </a:lnTo>
                  <a:lnTo>
                    <a:pt x="265" y="109"/>
                  </a:lnTo>
                  <a:lnTo>
                    <a:pt x="265" y="103"/>
                  </a:lnTo>
                  <a:lnTo>
                    <a:pt x="259" y="103"/>
                  </a:lnTo>
                  <a:lnTo>
                    <a:pt x="259" y="98"/>
                  </a:lnTo>
                  <a:lnTo>
                    <a:pt x="259" y="103"/>
                  </a:lnTo>
                  <a:lnTo>
                    <a:pt x="259" y="98"/>
                  </a:lnTo>
                  <a:lnTo>
                    <a:pt x="253" y="98"/>
                  </a:lnTo>
                  <a:lnTo>
                    <a:pt x="259" y="98"/>
                  </a:lnTo>
                  <a:lnTo>
                    <a:pt x="265" y="98"/>
                  </a:lnTo>
                  <a:lnTo>
                    <a:pt x="270" y="98"/>
                  </a:lnTo>
                  <a:lnTo>
                    <a:pt x="270" y="92"/>
                  </a:lnTo>
                  <a:lnTo>
                    <a:pt x="270" y="98"/>
                  </a:lnTo>
                  <a:lnTo>
                    <a:pt x="270" y="92"/>
                  </a:lnTo>
                  <a:lnTo>
                    <a:pt x="270" y="98"/>
                  </a:lnTo>
                  <a:lnTo>
                    <a:pt x="276" y="98"/>
                  </a:lnTo>
                  <a:lnTo>
                    <a:pt x="282" y="92"/>
                  </a:lnTo>
                  <a:lnTo>
                    <a:pt x="276" y="92"/>
                  </a:lnTo>
                  <a:lnTo>
                    <a:pt x="282" y="92"/>
                  </a:lnTo>
                  <a:lnTo>
                    <a:pt x="276" y="92"/>
                  </a:lnTo>
                  <a:lnTo>
                    <a:pt x="282" y="92"/>
                  </a:lnTo>
                  <a:lnTo>
                    <a:pt x="276" y="92"/>
                  </a:lnTo>
                  <a:lnTo>
                    <a:pt x="282" y="92"/>
                  </a:lnTo>
                  <a:lnTo>
                    <a:pt x="288" y="92"/>
                  </a:lnTo>
                  <a:lnTo>
                    <a:pt x="288" y="98"/>
                  </a:lnTo>
                  <a:lnTo>
                    <a:pt x="282" y="98"/>
                  </a:lnTo>
                  <a:lnTo>
                    <a:pt x="276" y="98"/>
                  </a:lnTo>
                  <a:lnTo>
                    <a:pt x="276" y="103"/>
                  </a:lnTo>
                  <a:lnTo>
                    <a:pt x="270" y="103"/>
                  </a:lnTo>
                  <a:lnTo>
                    <a:pt x="270" y="109"/>
                  </a:lnTo>
                  <a:lnTo>
                    <a:pt x="270" y="103"/>
                  </a:lnTo>
                  <a:lnTo>
                    <a:pt x="270" y="109"/>
                  </a:lnTo>
                  <a:lnTo>
                    <a:pt x="270" y="115"/>
                  </a:lnTo>
                  <a:lnTo>
                    <a:pt x="265" y="115"/>
                  </a:lnTo>
                  <a:lnTo>
                    <a:pt x="265" y="121"/>
                  </a:lnTo>
                  <a:lnTo>
                    <a:pt x="270" y="121"/>
                  </a:lnTo>
                  <a:lnTo>
                    <a:pt x="270" y="115"/>
                  </a:lnTo>
                  <a:lnTo>
                    <a:pt x="270" y="121"/>
                  </a:lnTo>
                  <a:lnTo>
                    <a:pt x="270" y="126"/>
                  </a:lnTo>
                  <a:lnTo>
                    <a:pt x="276" y="126"/>
                  </a:lnTo>
                  <a:lnTo>
                    <a:pt x="276" y="121"/>
                  </a:lnTo>
                  <a:lnTo>
                    <a:pt x="282" y="121"/>
                  </a:lnTo>
                  <a:lnTo>
                    <a:pt x="276" y="115"/>
                  </a:lnTo>
                  <a:lnTo>
                    <a:pt x="282" y="115"/>
                  </a:lnTo>
                  <a:lnTo>
                    <a:pt x="288" y="121"/>
                  </a:lnTo>
                  <a:lnTo>
                    <a:pt x="288" y="126"/>
                  </a:lnTo>
                  <a:lnTo>
                    <a:pt x="282" y="132"/>
                  </a:lnTo>
                  <a:lnTo>
                    <a:pt x="282" y="126"/>
                  </a:lnTo>
                  <a:lnTo>
                    <a:pt x="282" y="132"/>
                  </a:lnTo>
                  <a:lnTo>
                    <a:pt x="276" y="132"/>
                  </a:lnTo>
                  <a:lnTo>
                    <a:pt x="270" y="132"/>
                  </a:lnTo>
                  <a:lnTo>
                    <a:pt x="265" y="132"/>
                  </a:lnTo>
                  <a:lnTo>
                    <a:pt x="259" y="132"/>
                  </a:lnTo>
                  <a:lnTo>
                    <a:pt x="259" y="138"/>
                  </a:lnTo>
                  <a:lnTo>
                    <a:pt x="265" y="138"/>
                  </a:lnTo>
                  <a:lnTo>
                    <a:pt x="259" y="138"/>
                  </a:lnTo>
                  <a:lnTo>
                    <a:pt x="265" y="138"/>
                  </a:lnTo>
                  <a:lnTo>
                    <a:pt x="265" y="144"/>
                  </a:lnTo>
                  <a:lnTo>
                    <a:pt x="270" y="144"/>
                  </a:lnTo>
                  <a:lnTo>
                    <a:pt x="276" y="144"/>
                  </a:lnTo>
                  <a:lnTo>
                    <a:pt x="282" y="144"/>
                  </a:lnTo>
                  <a:lnTo>
                    <a:pt x="282" y="149"/>
                  </a:lnTo>
                  <a:lnTo>
                    <a:pt x="282" y="155"/>
                  </a:lnTo>
                  <a:lnTo>
                    <a:pt x="288" y="155"/>
                  </a:lnTo>
                  <a:lnTo>
                    <a:pt x="282" y="161"/>
                  </a:lnTo>
                  <a:lnTo>
                    <a:pt x="288" y="161"/>
                  </a:lnTo>
                  <a:lnTo>
                    <a:pt x="282" y="161"/>
                  </a:lnTo>
                  <a:lnTo>
                    <a:pt x="282" y="167"/>
                  </a:lnTo>
                  <a:lnTo>
                    <a:pt x="288" y="167"/>
                  </a:lnTo>
                  <a:lnTo>
                    <a:pt x="288" y="172"/>
                  </a:lnTo>
                  <a:lnTo>
                    <a:pt x="282" y="172"/>
                  </a:lnTo>
                  <a:lnTo>
                    <a:pt x="282" y="178"/>
                  </a:lnTo>
                  <a:lnTo>
                    <a:pt x="276" y="178"/>
                  </a:lnTo>
                  <a:lnTo>
                    <a:pt x="270" y="178"/>
                  </a:lnTo>
                  <a:lnTo>
                    <a:pt x="265" y="178"/>
                  </a:lnTo>
                  <a:lnTo>
                    <a:pt x="265" y="184"/>
                  </a:lnTo>
                  <a:lnTo>
                    <a:pt x="259" y="184"/>
                  </a:lnTo>
                  <a:lnTo>
                    <a:pt x="253" y="184"/>
                  </a:lnTo>
                  <a:lnTo>
                    <a:pt x="247" y="184"/>
                  </a:lnTo>
                  <a:lnTo>
                    <a:pt x="242" y="184"/>
                  </a:lnTo>
                  <a:lnTo>
                    <a:pt x="242" y="178"/>
                  </a:lnTo>
                  <a:lnTo>
                    <a:pt x="236" y="178"/>
                  </a:lnTo>
                  <a:lnTo>
                    <a:pt x="236" y="184"/>
                  </a:lnTo>
                  <a:lnTo>
                    <a:pt x="230" y="184"/>
                  </a:lnTo>
                  <a:lnTo>
                    <a:pt x="230" y="178"/>
                  </a:lnTo>
                  <a:lnTo>
                    <a:pt x="224" y="178"/>
                  </a:lnTo>
                  <a:lnTo>
                    <a:pt x="224" y="184"/>
                  </a:lnTo>
                  <a:lnTo>
                    <a:pt x="224" y="190"/>
                  </a:lnTo>
                  <a:lnTo>
                    <a:pt x="224" y="195"/>
                  </a:lnTo>
                  <a:lnTo>
                    <a:pt x="230" y="195"/>
                  </a:lnTo>
                  <a:lnTo>
                    <a:pt x="230" y="201"/>
                  </a:lnTo>
                  <a:lnTo>
                    <a:pt x="224" y="201"/>
                  </a:lnTo>
                  <a:lnTo>
                    <a:pt x="230" y="201"/>
                  </a:lnTo>
                  <a:lnTo>
                    <a:pt x="224" y="201"/>
                  </a:lnTo>
                  <a:lnTo>
                    <a:pt x="224" y="207"/>
                  </a:lnTo>
                  <a:lnTo>
                    <a:pt x="230" y="207"/>
                  </a:lnTo>
                  <a:lnTo>
                    <a:pt x="224" y="207"/>
                  </a:lnTo>
                  <a:lnTo>
                    <a:pt x="224" y="213"/>
                  </a:lnTo>
                  <a:lnTo>
                    <a:pt x="224" y="218"/>
                  </a:lnTo>
                  <a:lnTo>
                    <a:pt x="219" y="218"/>
                  </a:lnTo>
                  <a:lnTo>
                    <a:pt x="213" y="218"/>
                  </a:lnTo>
                  <a:lnTo>
                    <a:pt x="207" y="218"/>
                  </a:lnTo>
                  <a:lnTo>
                    <a:pt x="207" y="224"/>
                  </a:lnTo>
                  <a:lnTo>
                    <a:pt x="201" y="224"/>
                  </a:lnTo>
                  <a:lnTo>
                    <a:pt x="201" y="230"/>
                  </a:lnTo>
                  <a:lnTo>
                    <a:pt x="196" y="230"/>
                  </a:lnTo>
                  <a:lnTo>
                    <a:pt x="196" y="236"/>
                  </a:lnTo>
                  <a:lnTo>
                    <a:pt x="196" y="241"/>
                  </a:lnTo>
                  <a:lnTo>
                    <a:pt x="196" y="236"/>
                  </a:lnTo>
                  <a:lnTo>
                    <a:pt x="196" y="241"/>
                  </a:lnTo>
                  <a:lnTo>
                    <a:pt x="190" y="241"/>
                  </a:lnTo>
                  <a:lnTo>
                    <a:pt x="190" y="247"/>
                  </a:lnTo>
                  <a:lnTo>
                    <a:pt x="190" y="253"/>
                  </a:lnTo>
                  <a:lnTo>
                    <a:pt x="184" y="253"/>
                  </a:lnTo>
                  <a:lnTo>
                    <a:pt x="178" y="253"/>
                  </a:lnTo>
                  <a:lnTo>
                    <a:pt x="178" y="247"/>
                  </a:lnTo>
                  <a:lnTo>
                    <a:pt x="178" y="241"/>
                  </a:lnTo>
                  <a:lnTo>
                    <a:pt x="173" y="241"/>
                  </a:lnTo>
                  <a:lnTo>
                    <a:pt x="173" y="236"/>
                  </a:lnTo>
                  <a:lnTo>
                    <a:pt x="178" y="236"/>
                  </a:lnTo>
                  <a:lnTo>
                    <a:pt x="173" y="236"/>
                  </a:lnTo>
                  <a:lnTo>
                    <a:pt x="178" y="230"/>
                  </a:lnTo>
                  <a:lnTo>
                    <a:pt x="173" y="230"/>
                  </a:lnTo>
                  <a:lnTo>
                    <a:pt x="178" y="224"/>
                  </a:lnTo>
                  <a:lnTo>
                    <a:pt x="178" y="230"/>
                  </a:lnTo>
                  <a:lnTo>
                    <a:pt x="184" y="230"/>
                  </a:lnTo>
                  <a:lnTo>
                    <a:pt x="184" y="224"/>
                  </a:lnTo>
                  <a:lnTo>
                    <a:pt x="178" y="224"/>
                  </a:lnTo>
                  <a:lnTo>
                    <a:pt x="178" y="218"/>
                  </a:lnTo>
                  <a:lnTo>
                    <a:pt x="173" y="218"/>
                  </a:lnTo>
                  <a:lnTo>
                    <a:pt x="173" y="213"/>
                  </a:lnTo>
                  <a:lnTo>
                    <a:pt x="173" y="207"/>
                  </a:lnTo>
                  <a:lnTo>
                    <a:pt x="167" y="207"/>
                  </a:lnTo>
                  <a:lnTo>
                    <a:pt x="167" y="201"/>
                  </a:lnTo>
                  <a:lnTo>
                    <a:pt x="173" y="201"/>
                  </a:lnTo>
                  <a:lnTo>
                    <a:pt x="167" y="201"/>
                  </a:lnTo>
                  <a:lnTo>
                    <a:pt x="161" y="201"/>
                  </a:lnTo>
                  <a:lnTo>
                    <a:pt x="167" y="201"/>
                  </a:lnTo>
                  <a:lnTo>
                    <a:pt x="161" y="201"/>
                  </a:lnTo>
                  <a:lnTo>
                    <a:pt x="167" y="195"/>
                  </a:lnTo>
                  <a:lnTo>
                    <a:pt x="161" y="195"/>
                  </a:lnTo>
                  <a:lnTo>
                    <a:pt x="155" y="195"/>
                  </a:lnTo>
                  <a:lnTo>
                    <a:pt x="150" y="195"/>
                  </a:lnTo>
                  <a:lnTo>
                    <a:pt x="155" y="190"/>
                  </a:lnTo>
                  <a:lnTo>
                    <a:pt x="150" y="190"/>
                  </a:lnTo>
                  <a:lnTo>
                    <a:pt x="150" y="184"/>
                  </a:lnTo>
                  <a:lnTo>
                    <a:pt x="155" y="184"/>
                  </a:lnTo>
                  <a:lnTo>
                    <a:pt x="155" y="178"/>
                  </a:lnTo>
                  <a:lnTo>
                    <a:pt x="150" y="178"/>
                  </a:lnTo>
                  <a:lnTo>
                    <a:pt x="150" y="172"/>
                  </a:lnTo>
                  <a:lnTo>
                    <a:pt x="144" y="172"/>
                  </a:lnTo>
                  <a:lnTo>
                    <a:pt x="144" y="167"/>
                  </a:lnTo>
                  <a:lnTo>
                    <a:pt x="144" y="161"/>
                  </a:lnTo>
                  <a:lnTo>
                    <a:pt x="144" y="155"/>
                  </a:lnTo>
                  <a:lnTo>
                    <a:pt x="144" y="161"/>
                  </a:lnTo>
                  <a:lnTo>
                    <a:pt x="138" y="161"/>
                  </a:lnTo>
                  <a:lnTo>
                    <a:pt x="138" y="155"/>
                  </a:lnTo>
                  <a:lnTo>
                    <a:pt x="132" y="155"/>
                  </a:lnTo>
                  <a:lnTo>
                    <a:pt x="127" y="155"/>
                  </a:lnTo>
                  <a:lnTo>
                    <a:pt x="121" y="155"/>
                  </a:lnTo>
                  <a:lnTo>
                    <a:pt x="121" y="161"/>
                  </a:lnTo>
                  <a:lnTo>
                    <a:pt x="115" y="161"/>
                  </a:lnTo>
                  <a:lnTo>
                    <a:pt x="115" y="167"/>
                  </a:lnTo>
                  <a:lnTo>
                    <a:pt x="109" y="167"/>
                  </a:lnTo>
                  <a:lnTo>
                    <a:pt x="109" y="161"/>
                  </a:lnTo>
                  <a:lnTo>
                    <a:pt x="109" y="155"/>
                  </a:lnTo>
                  <a:lnTo>
                    <a:pt x="104" y="155"/>
                  </a:lnTo>
                  <a:lnTo>
                    <a:pt x="98" y="155"/>
                  </a:lnTo>
                  <a:lnTo>
                    <a:pt x="98" y="149"/>
                  </a:lnTo>
                  <a:lnTo>
                    <a:pt x="98" y="144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44"/>
                  </a:lnTo>
                  <a:lnTo>
                    <a:pt x="92" y="144"/>
                  </a:lnTo>
                  <a:lnTo>
                    <a:pt x="92" y="138"/>
                  </a:lnTo>
                  <a:lnTo>
                    <a:pt x="98" y="138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86" y="126"/>
                  </a:lnTo>
                  <a:lnTo>
                    <a:pt x="86" y="121"/>
                  </a:lnTo>
                  <a:lnTo>
                    <a:pt x="81" y="121"/>
                  </a:lnTo>
                  <a:lnTo>
                    <a:pt x="81" y="115"/>
                  </a:lnTo>
                  <a:lnTo>
                    <a:pt x="75" y="115"/>
                  </a:lnTo>
                  <a:lnTo>
                    <a:pt x="81" y="115"/>
                  </a:lnTo>
                  <a:lnTo>
                    <a:pt x="81" y="109"/>
                  </a:lnTo>
                  <a:lnTo>
                    <a:pt x="81" y="103"/>
                  </a:lnTo>
                  <a:lnTo>
                    <a:pt x="86" y="98"/>
                  </a:lnTo>
                  <a:lnTo>
                    <a:pt x="86" y="92"/>
                  </a:lnTo>
                  <a:lnTo>
                    <a:pt x="81" y="92"/>
                  </a:lnTo>
                  <a:lnTo>
                    <a:pt x="86" y="92"/>
                  </a:lnTo>
                  <a:lnTo>
                    <a:pt x="86" y="86"/>
                  </a:lnTo>
                  <a:lnTo>
                    <a:pt x="81" y="86"/>
                  </a:lnTo>
                  <a:lnTo>
                    <a:pt x="75" y="86"/>
                  </a:lnTo>
                  <a:lnTo>
                    <a:pt x="69" y="86"/>
                  </a:lnTo>
                  <a:lnTo>
                    <a:pt x="63" y="80"/>
                  </a:lnTo>
                  <a:lnTo>
                    <a:pt x="58" y="92"/>
                  </a:lnTo>
                  <a:lnTo>
                    <a:pt x="46" y="80"/>
                  </a:lnTo>
                  <a:lnTo>
                    <a:pt x="46" y="75"/>
                  </a:lnTo>
                  <a:lnTo>
                    <a:pt x="40" y="75"/>
                  </a:lnTo>
                  <a:lnTo>
                    <a:pt x="46" y="75"/>
                  </a:lnTo>
                  <a:lnTo>
                    <a:pt x="46" y="69"/>
                  </a:lnTo>
                  <a:lnTo>
                    <a:pt x="40" y="69"/>
                  </a:lnTo>
                  <a:lnTo>
                    <a:pt x="40" y="63"/>
                  </a:lnTo>
                  <a:lnTo>
                    <a:pt x="40" y="57"/>
                  </a:lnTo>
                  <a:lnTo>
                    <a:pt x="35" y="63"/>
                  </a:lnTo>
                  <a:lnTo>
                    <a:pt x="29" y="63"/>
                  </a:lnTo>
                  <a:lnTo>
                    <a:pt x="29" y="57"/>
                  </a:lnTo>
                  <a:lnTo>
                    <a:pt x="29" y="63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29" y="52"/>
                  </a:lnTo>
                  <a:lnTo>
                    <a:pt x="23" y="52"/>
                  </a:lnTo>
                  <a:lnTo>
                    <a:pt x="17" y="57"/>
                  </a:lnTo>
                  <a:lnTo>
                    <a:pt x="11" y="57"/>
                  </a:lnTo>
                  <a:lnTo>
                    <a:pt x="6" y="57"/>
                  </a:lnTo>
                  <a:lnTo>
                    <a:pt x="6" y="52"/>
                  </a:lnTo>
                  <a:lnTo>
                    <a:pt x="6" y="57"/>
                  </a:lnTo>
                  <a:lnTo>
                    <a:pt x="0" y="57"/>
                  </a:lnTo>
                  <a:lnTo>
                    <a:pt x="0" y="52"/>
                  </a:lnTo>
                  <a:lnTo>
                    <a:pt x="6" y="52"/>
                  </a:lnTo>
                  <a:lnTo>
                    <a:pt x="6" y="46"/>
                  </a:lnTo>
                  <a:lnTo>
                    <a:pt x="11" y="46"/>
                  </a:lnTo>
                  <a:lnTo>
                    <a:pt x="11" y="40"/>
                  </a:lnTo>
                  <a:lnTo>
                    <a:pt x="6" y="40"/>
                  </a:lnTo>
                  <a:lnTo>
                    <a:pt x="11" y="40"/>
                  </a:lnTo>
                  <a:lnTo>
                    <a:pt x="17" y="40"/>
                  </a:lnTo>
                  <a:lnTo>
                    <a:pt x="17" y="34"/>
                  </a:lnTo>
                  <a:lnTo>
                    <a:pt x="23" y="34"/>
                  </a:lnTo>
                  <a:lnTo>
                    <a:pt x="23" y="40"/>
                  </a:lnTo>
                  <a:lnTo>
                    <a:pt x="29" y="40"/>
                  </a:lnTo>
                  <a:lnTo>
                    <a:pt x="29" y="46"/>
                  </a:lnTo>
                  <a:lnTo>
                    <a:pt x="35" y="46"/>
                  </a:lnTo>
                  <a:lnTo>
                    <a:pt x="35" y="40"/>
                  </a:lnTo>
                  <a:lnTo>
                    <a:pt x="35" y="46"/>
                  </a:lnTo>
                  <a:lnTo>
                    <a:pt x="29" y="46"/>
                  </a:lnTo>
                  <a:lnTo>
                    <a:pt x="29" y="52"/>
                  </a:lnTo>
                  <a:lnTo>
                    <a:pt x="35" y="52"/>
                  </a:lnTo>
                  <a:close/>
                  <a:moveTo>
                    <a:pt x="46" y="46"/>
                  </a:moveTo>
                  <a:lnTo>
                    <a:pt x="52" y="46"/>
                  </a:lnTo>
                  <a:lnTo>
                    <a:pt x="46" y="46"/>
                  </a:lnTo>
                  <a:close/>
                  <a:moveTo>
                    <a:pt x="167" y="0"/>
                  </a:moveTo>
                  <a:lnTo>
                    <a:pt x="173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D4FAD2"/>
            </a:solidFill>
            <a:ln w="6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5060" name="Text Box 1184"/>
          <p:cNvSpPr txBox="1">
            <a:spLocks noChangeArrowheads="1"/>
          </p:cNvSpPr>
          <p:nvPr/>
        </p:nvSpPr>
        <p:spPr bwMode="auto">
          <a:xfrm>
            <a:off x="0" y="-1"/>
            <a:ext cx="12192000" cy="565811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srgbClr val="000000"/>
                </a:solidFill>
              </a:rPr>
              <a:t>               РИСКИ ТРАНСГРАНИЧНЫХ ПЕРЕХОДОВ </a:t>
            </a:r>
            <a:r>
              <a:rPr lang="ru-RU" altLang="ru-RU" sz="1800" dirty="0" smtClean="0">
                <a:solidFill>
                  <a:srgbClr val="000000"/>
                </a:solidFill>
              </a:rPr>
              <a:t>ПРИРОДНЫХ </a:t>
            </a:r>
            <a:r>
              <a:rPr lang="ru-RU" altLang="ru-RU" sz="1800" dirty="0">
                <a:solidFill>
                  <a:srgbClr val="000000"/>
                </a:solidFill>
              </a:rPr>
              <a:t>ПОЖАРОВ ЧЕРЕЗ ГРАНИЦУ РОССИЙСКОЙ ФЕДЕРАЦИИ И ЗАДЫМЛЕНИЯ СОПРЕДЕЛЬНЫХ ТЕРРИТОРИЙ       </a:t>
            </a:r>
          </a:p>
        </p:txBody>
      </p:sp>
      <p:sp>
        <p:nvSpPr>
          <p:cNvPr id="45062" name="AutoShape 356"/>
          <p:cNvSpPr>
            <a:spLocks noChangeArrowheads="1"/>
          </p:cNvSpPr>
          <p:nvPr/>
        </p:nvSpPr>
        <p:spPr bwMode="auto">
          <a:xfrm>
            <a:off x="1703388" y="6267450"/>
            <a:ext cx="322262" cy="71438"/>
          </a:xfrm>
          <a:prstGeom prst="rightArrow">
            <a:avLst>
              <a:gd name="adj1" fmla="val 50000"/>
              <a:gd name="adj2" fmla="val 100977"/>
            </a:avLst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200"/>
          </a:p>
        </p:txBody>
      </p:sp>
      <p:sp>
        <p:nvSpPr>
          <p:cNvPr id="45063" name="Text Box 359"/>
          <p:cNvSpPr txBox="1">
            <a:spLocks noChangeArrowheads="1"/>
          </p:cNvSpPr>
          <p:nvPr/>
        </p:nvSpPr>
        <p:spPr bwMode="auto">
          <a:xfrm>
            <a:off x="1631951" y="6537326"/>
            <a:ext cx="34575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ru-RU" altLang="ru-RU" sz="1200" b="1"/>
              <a:t>Р </a:t>
            </a:r>
            <a:r>
              <a:rPr lang="ru-RU" altLang="ru-RU" sz="1200"/>
              <a:t>         вероятность трансграничного перехода</a:t>
            </a:r>
          </a:p>
        </p:txBody>
      </p:sp>
      <p:sp>
        <p:nvSpPr>
          <p:cNvPr id="45064" name="AutoShape 356"/>
          <p:cNvSpPr>
            <a:spLocks noChangeArrowheads="1"/>
          </p:cNvSpPr>
          <p:nvPr/>
        </p:nvSpPr>
        <p:spPr bwMode="auto">
          <a:xfrm>
            <a:off x="1703388" y="5949950"/>
            <a:ext cx="322262" cy="71438"/>
          </a:xfrm>
          <a:prstGeom prst="rightArrow">
            <a:avLst>
              <a:gd name="adj1" fmla="val 50000"/>
              <a:gd name="adj2" fmla="val 100977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200"/>
          </a:p>
        </p:txBody>
      </p:sp>
      <p:sp>
        <p:nvSpPr>
          <p:cNvPr id="45065" name="Text Box 357"/>
          <p:cNvSpPr txBox="1">
            <a:spLocks noChangeArrowheads="1"/>
          </p:cNvSpPr>
          <p:nvPr/>
        </p:nvSpPr>
        <p:spPr bwMode="auto">
          <a:xfrm>
            <a:off x="2063751" y="5732463"/>
            <a:ext cx="33432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200"/>
              <a:t>Переход с территории сопредельных государств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200"/>
              <a:t> на территорию России</a:t>
            </a:r>
          </a:p>
        </p:txBody>
      </p:sp>
      <p:sp>
        <p:nvSpPr>
          <p:cNvPr id="45066" name="Text Box 357"/>
          <p:cNvSpPr txBox="1">
            <a:spLocks noChangeArrowheads="1"/>
          </p:cNvSpPr>
          <p:nvPr/>
        </p:nvSpPr>
        <p:spPr bwMode="auto">
          <a:xfrm>
            <a:off x="2063751" y="6092826"/>
            <a:ext cx="35274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200"/>
              <a:t>Переход с территории России на территорию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200"/>
              <a:t>сопредельных государств</a:t>
            </a:r>
          </a:p>
        </p:txBody>
      </p:sp>
      <p:sp>
        <p:nvSpPr>
          <p:cNvPr id="45067" name="AutoShape 332"/>
          <p:cNvSpPr>
            <a:spLocks noChangeArrowheads="1"/>
          </p:cNvSpPr>
          <p:nvPr/>
        </p:nvSpPr>
        <p:spPr bwMode="auto">
          <a:xfrm>
            <a:off x="4303714" y="3644900"/>
            <a:ext cx="71437" cy="215900"/>
          </a:xfrm>
          <a:prstGeom prst="upArrow">
            <a:avLst>
              <a:gd name="adj1" fmla="val 50000"/>
              <a:gd name="adj2" fmla="val 75556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68" name="AutoShape 333"/>
          <p:cNvSpPr>
            <a:spLocks noChangeArrowheads="1"/>
          </p:cNvSpPr>
          <p:nvPr/>
        </p:nvSpPr>
        <p:spPr bwMode="auto">
          <a:xfrm>
            <a:off x="4171950" y="3644900"/>
            <a:ext cx="71438" cy="215900"/>
          </a:xfrm>
          <a:prstGeom prst="upArrow">
            <a:avLst>
              <a:gd name="adj1" fmla="val 50000"/>
              <a:gd name="adj2" fmla="val 75555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69" name="AutoShape 343"/>
          <p:cNvSpPr>
            <a:spLocks/>
          </p:cNvSpPr>
          <p:nvPr/>
        </p:nvSpPr>
        <p:spPr bwMode="auto">
          <a:xfrm>
            <a:off x="2782888" y="4011614"/>
            <a:ext cx="1008062" cy="287337"/>
          </a:xfrm>
          <a:prstGeom prst="borderCallout1">
            <a:avLst>
              <a:gd name="adj1" fmla="val 39778"/>
              <a:gd name="adj2" fmla="val 107560"/>
              <a:gd name="adj3" fmla="val -70167"/>
              <a:gd name="adj4" fmla="val 138269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Половинский р-н,  Р=0,1</a:t>
            </a:r>
          </a:p>
        </p:txBody>
      </p:sp>
      <p:sp>
        <p:nvSpPr>
          <p:cNvPr id="45070" name="AutoShape 344"/>
          <p:cNvSpPr>
            <a:spLocks/>
          </p:cNvSpPr>
          <p:nvPr/>
        </p:nvSpPr>
        <p:spPr bwMode="auto">
          <a:xfrm>
            <a:off x="3586163" y="4279901"/>
            <a:ext cx="1008062" cy="288925"/>
          </a:xfrm>
          <a:prstGeom prst="borderCallout1">
            <a:avLst>
              <a:gd name="adj1" fmla="val 39560"/>
              <a:gd name="adj2" fmla="val 107560"/>
              <a:gd name="adj3" fmla="val -181324"/>
              <a:gd name="adj4" fmla="val 72986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Звериноголовский р-н,  Р=0,2</a:t>
            </a:r>
          </a:p>
        </p:txBody>
      </p:sp>
      <p:sp>
        <p:nvSpPr>
          <p:cNvPr id="45071" name="AutoShape 345"/>
          <p:cNvSpPr>
            <a:spLocks/>
          </p:cNvSpPr>
          <p:nvPr/>
        </p:nvSpPr>
        <p:spPr bwMode="auto">
          <a:xfrm>
            <a:off x="3575051" y="4579939"/>
            <a:ext cx="1008063" cy="288925"/>
          </a:xfrm>
          <a:prstGeom prst="borderCallout1">
            <a:avLst>
              <a:gd name="adj1" fmla="val 39560"/>
              <a:gd name="adj2" fmla="val 107560"/>
              <a:gd name="adj3" fmla="val -1648"/>
              <a:gd name="adj4" fmla="val 127245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Михайловский р-н,  Р=0,1</a:t>
            </a:r>
          </a:p>
        </p:txBody>
      </p:sp>
      <p:sp>
        <p:nvSpPr>
          <p:cNvPr id="45072" name="AutoShape 334"/>
          <p:cNvSpPr>
            <a:spLocks noChangeArrowheads="1"/>
          </p:cNvSpPr>
          <p:nvPr/>
        </p:nvSpPr>
        <p:spPr bwMode="auto">
          <a:xfrm rot="2160000">
            <a:off x="4914901" y="4279901"/>
            <a:ext cx="73025" cy="360363"/>
          </a:xfrm>
          <a:prstGeom prst="upArrow">
            <a:avLst>
              <a:gd name="adj1" fmla="val 50000"/>
              <a:gd name="adj2" fmla="val 12337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73" name="AutoShape 334"/>
          <p:cNvSpPr>
            <a:spLocks noChangeArrowheads="1"/>
          </p:cNvSpPr>
          <p:nvPr/>
        </p:nvSpPr>
        <p:spPr bwMode="auto">
          <a:xfrm rot="2160000">
            <a:off x="4967289" y="4324351"/>
            <a:ext cx="73025" cy="360363"/>
          </a:xfrm>
          <a:prstGeom prst="upArrow">
            <a:avLst>
              <a:gd name="adj1" fmla="val 50000"/>
              <a:gd name="adj2" fmla="val 123370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74" name="AutoShape 335"/>
          <p:cNvSpPr>
            <a:spLocks noChangeArrowheads="1"/>
          </p:cNvSpPr>
          <p:nvPr/>
        </p:nvSpPr>
        <p:spPr bwMode="auto">
          <a:xfrm rot="10800000">
            <a:off x="6824664" y="4662488"/>
            <a:ext cx="73025" cy="360362"/>
          </a:xfrm>
          <a:prstGeom prst="upArrow">
            <a:avLst>
              <a:gd name="adj1" fmla="val 50000"/>
              <a:gd name="adj2" fmla="val 123369"/>
            </a:avLst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75" name="AutoShape 336"/>
          <p:cNvSpPr>
            <a:spLocks noChangeArrowheads="1"/>
          </p:cNvSpPr>
          <p:nvPr/>
        </p:nvSpPr>
        <p:spPr bwMode="auto">
          <a:xfrm rot="12600000">
            <a:off x="5961064" y="4652963"/>
            <a:ext cx="73025" cy="360362"/>
          </a:xfrm>
          <a:prstGeom prst="upArrow">
            <a:avLst>
              <a:gd name="adj1" fmla="val 50000"/>
              <a:gd name="adj2" fmla="val 123369"/>
            </a:avLst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76" name="AutoShape 337"/>
          <p:cNvSpPr>
            <a:spLocks noChangeArrowheads="1"/>
          </p:cNvSpPr>
          <p:nvPr/>
        </p:nvSpPr>
        <p:spPr bwMode="auto">
          <a:xfrm>
            <a:off x="5816601" y="4652963"/>
            <a:ext cx="73025" cy="360362"/>
          </a:xfrm>
          <a:prstGeom prst="upArrow">
            <a:avLst>
              <a:gd name="adj1" fmla="val 50000"/>
              <a:gd name="adj2" fmla="val 123369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77" name="AutoShape 352"/>
          <p:cNvSpPr>
            <a:spLocks/>
          </p:cNvSpPr>
          <p:nvPr/>
        </p:nvSpPr>
        <p:spPr bwMode="auto">
          <a:xfrm>
            <a:off x="4808539" y="5032376"/>
            <a:ext cx="936625" cy="282575"/>
          </a:xfrm>
          <a:prstGeom prst="borderCallout2">
            <a:avLst>
              <a:gd name="adj1" fmla="val 40449"/>
              <a:gd name="adj2" fmla="val 108134"/>
              <a:gd name="adj3" fmla="val 40449"/>
              <a:gd name="adj4" fmla="val 108306"/>
              <a:gd name="adj5" fmla="val -23032"/>
              <a:gd name="adj6" fmla="val 108477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Овюрский р-н,  Р=0,1</a:t>
            </a:r>
          </a:p>
        </p:txBody>
      </p:sp>
      <p:sp>
        <p:nvSpPr>
          <p:cNvPr id="45078" name="AutoShape 353"/>
          <p:cNvSpPr>
            <a:spLocks/>
          </p:cNvSpPr>
          <p:nvPr/>
        </p:nvSpPr>
        <p:spPr bwMode="auto">
          <a:xfrm>
            <a:off x="4656139" y="5464176"/>
            <a:ext cx="936625" cy="282575"/>
          </a:xfrm>
          <a:prstGeom prst="borderCallout2">
            <a:avLst>
              <a:gd name="adj1" fmla="val 40449"/>
              <a:gd name="adj2" fmla="val 108134"/>
              <a:gd name="adj3" fmla="val 40449"/>
              <a:gd name="adj4" fmla="val 121523"/>
              <a:gd name="adj5" fmla="val -184833"/>
              <a:gd name="adj6" fmla="val 138306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Тес-Хемский р-н,  Р=0,1</a:t>
            </a:r>
          </a:p>
        </p:txBody>
      </p:sp>
      <p:sp>
        <p:nvSpPr>
          <p:cNvPr id="45079" name="AutoShape 354"/>
          <p:cNvSpPr>
            <a:spLocks/>
          </p:cNvSpPr>
          <p:nvPr/>
        </p:nvSpPr>
        <p:spPr bwMode="auto">
          <a:xfrm>
            <a:off x="5919789" y="5326064"/>
            <a:ext cx="865187" cy="282575"/>
          </a:xfrm>
          <a:prstGeom prst="borderCallout2">
            <a:avLst>
              <a:gd name="adj1" fmla="val 40449"/>
              <a:gd name="adj2" fmla="val 108806"/>
              <a:gd name="adj3" fmla="val 40449"/>
              <a:gd name="adj4" fmla="val 109542"/>
              <a:gd name="adj5" fmla="val -114019"/>
              <a:gd name="adj6" fmla="val 109296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Джидинский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 р-н,  Р=0,1</a:t>
            </a:r>
          </a:p>
        </p:txBody>
      </p:sp>
      <p:sp>
        <p:nvSpPr>
          <p:cNvPr id="45080" name="AutoShape 3"/>
          <p:cNvSpPr>
            <a:spLocks noChangeArrowheads="1"/>
          </p:cNvSpPr>
          <p:nvPr/>
        </p:nvSpPr>
        <p:spPr bwMode="auto">
          <a:xfrm rot="9420000">
            <a:off x="7378701" y="4848226"/>
            <a:ext cx="73025" cy="360363"/>
          </a:xfrm>
          <a:prstGeom prst="upArrow">
            <a:avLst>
              <a:gd name="adj1" fmla="val 50000"/>
              <a:gd name="adj2" fmla="val 123370"/>
            </a:avLst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81" name="AutoShape 338"/>
          <p:cNvSpPr>
            <a:spLocks noChangeArrowheads="1"/>
          </p:cNvSpPr>
          <p:nvPr/>
        </p:nvSpPr>
        <p:spPr bwMode="auto">
          <a:xfrm rot="19500000">
            <a:off x="7451725" y="4613276"/>
            <a:ext cx="146050" cy="360363"/>
          </a:xfrm>
          <a:prstGeom prst="upArrow">
            <a:avLst>
              <a:gd name="adj1" fmla="val 50000"/>
              <a:gd name="adj2" fmla="val 61685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82" name="AutoShape 339"/>
          <p:cNvSpPr>
            <a:spLocks noChangeArrowheads="1"/>
          </p:cNvSpPr>
          <p:nvPr/>
        </p:nvSpPr>
        <p:spPr bwMode="auto">
          <a:xfrm rot="8700000">
            <a:off x="7523164" y="4756151"/>
            <a:ext cx="73025" cy="360363"/>
          </a:xfrm>
          <a:prstGeom prst="upArrow">
            <a:avLst>
              <a:gd name="adj1" fmla="val 50000"/>
              <a:gd name="adj2" fmla="val 123370"/>
            </a:avLst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83" name="AutoShape 340"/>
          <p:cNvSpPr>
            <a:spLocks noChangeArrowheads="1"/>
          </p:cNvSpPr>
          <p:nvPr/>
        </p:nvSpPr>
        <p:spPr bwMode="auto">
          <a:xfrm>
            <a:off x="7035801" y="4710113"/>
            <a:ext cx="142875" cy="360362"/>
          </a:xfrm>
          <a:prstGeom prst="upArrow">
            <a:avLst>
              <a:gd name="adj1" fmla="val 50000"/>
              <a:gd name="adj2" fmla="val 63055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84" name="AutoShape 341"/>
          <p:cNvSpPr>
            <a:spLocks/>
          </p:cNvSpPr>
          <p:nvPr/>
        </p:nvSpPr>
        <p:spPr bwMode="auto">
          <a:xfrm>
            <a:off x="8656639" y="5387976"/>
            <a:ext cx="936625" cy="282575"/>
          </a:xfrm>
          <a:prstGeom prst="borderCallout2">
            <a:avLst>
              <a:gd name="adj1" fmla="val 22690"/>
              <a:gd name="adj2" fmla="val -1231"/>
              <a:gd name="adj3" fmla="val -43148"/>
              <a:gd name="adj4" fmla="val -6222"/>
              <a:gd name="adj5" fmla="val -163389"/>
              <a:gd name="adj6" fmla="val -112074"/>
            </a:avLst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Акшинский р-н, Р=0,4</a:t>
            </a:r>
          </a:p>
        </p:txBody>
      </p:sp>
      <p:sp>
        <p:nvSpPr>
          <p:cNvPr id="45085" name="AutoShape 342"/>
          <p:cNvSpPr>
            <a:spLocks noChangeArrowheads="1"/>
          </p:cNvSpPr>
          <p:nvPr/>
        </p:nvSpPr>
        <p:spPr bwMode="auto">
          <a:xfrm rot="20340000">
            <a:off x="7235826" y="4756151"/>
            <a:ext cx="144463" cy="360363"/>
          </a:xfrm>
          <a:prstGeom prst="upArrow">
            <a:avLst>
              <a:gd name="adj1" fmla="val 50000"/>
              <a:gd name="adj2" fmla="val 62363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86" name="AutoShape 346"/>
          <p:cNvSpPr>
            <a:spLocks/>
          </p:cNvSpPr>
          <p:nvPr/>
        </p:nvSpPr>
        <p:spPr bwMode="auto">
          <a:xfrm>
            <a:off x="7646989" y="5372101"/>
            <a:ext cx="936625" cy="282575"/>
          </a:xfrm>
          <a:prstGeom prst="borderCallout2">
            <a:avLst>
              <a:gd name="adj1" fmla="val 18144"/>
              <a:gd name="adj2" fmla="val 1088"/>
              <a:gd name="adj3" fmla="val -31750"/>
              <a:gd name="adj4" fmla="val 759"/>
              <a:gd name="adj5" fmla="val -111264"/>
              <a:gd name="adj6" fmla="val -3120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Акшинский р-н, Р=0,1</a:t>
            </a:r>
          </a:p>
        </p:txBody>
      </p:sp>
      <p:sp>
        <p:nvSpPr>
          <p:cNvPr id="45087" name="AutoShape 347"/>
          <p:cNvSpPr>
            <a:spLocks/>
          </p:cNvSpPr>
          <p:nvPr/>
        </p:nvSpPr>
        <p:spPr bwMode="auto">
          <a:xfrm>
            <a:off x="7523164" y="5670551"/>
            <a:ext cx="936625" cy="282575"/>
          </a:xfrm>
          <a:prstGeom prst="borderCallout2">
            <a:avLst>
              <a:gd name="adj1" fmla="val 11032"/>
              <a:gd name="adj2" fmla="val -245"/>
              <a:gd name="adj3" fmla="val -41269"/>
              <a:gd name="adj4" fmla="val -3676"/>
              <a:gd name="adj5" fmla="val -186120"/>
              <a:gd name="adj6" fmla="val -9412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Кыринский р-н, Р=0,2</a:t>
            </a:r>
          </a:p>
        </p:txBody>
      </p:sp>
      <p:sp>
        <p:nvSpPr>
          <p:cNvPr id="45088" name="AutoShape 348"/>
          <p:cNvSpPr>
            <a:spLocks/>
          </p:cNvSpPr>
          <p:nvPr/>
        </p:nvSpPr>
        <p:spPr bwMode="auto">
          <a:xfrm>
            <a:off x="7121526" y="5986464"/>
            <a:ext cx="1336675" cy="554037"/>
          </a:xfrm>
          <a:prstGeom prst="borderCallout2">
            <a:avLst>
              <a:gd name="adj1" fmla="val -741"/>
              <a:gd name="adj2" fmla="val 27236"/>
              <a:gd name="adj3" fmla="val -36861"/>
              <a:gd name="adj4" fmla="val 22074"/>
              <a:gd name="adj5" fmla="val -169333"/>
              <a:gd name="adj6" fmla="val 19037"/>
            </a:avLst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Кыринский р-н (н.п.Мангут. Михайло-Павловск, Шумунда),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Р=0,9</a:t>
            </a:r>
          </a:p>
        </p:txBody>
      </p:sp>
      <p:sp>
        <p:nvSpPr>
          <p:cNvPr id="45089" name="AutoShape 349"/>
          <p:cNvSpPr>
            <a:spLocks/>
          </p:cNvSpPr>
          <p:nvPr/>
        </p:nvSpPr>
        <p:spPr bwMode="auto">
          <a:xfrm>
            <a:off x="5956301" y="5670550"/>
            <a:ext cx="1135063" cy="427038"/>
          </a:xfrm>
          <a:prstGeom prst="borderCallout3">
            <a:avLst>
              <a:gd name="adj1" fmla="val 26764"/>
              <a:gd name="adj2" fmla="val 106713"/>
              <a:gd name="adj3" fmla="val 26764"/>
              <a:gd name="adj4" fmla="val 115523"/>
              <a:gd name="adj5" fmla="val -36431"/>
              <a:gd name="adj6" fmla="val 115523"/>
              <a:gd name="adj7" fmla="val -160065"/>
              <a:gd name="adj8" fmla="val 104616"/>
            </a:avLst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Красночикойский р-н</a:t>
            </a:r>
            <a:r>
              <a:rPr lang="en-US" altLang="ru-RU" sz="900"/>
              <a:t> (</a:t>
            </a:r>
            <a:r>
              <a:rPr lang="ru-RU" altLang="ru-RU" sz="900"/>
              <a:t>н.п.Менза),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Р=0,3</a:t>
            </a:r>
          </a:p>
        </p:txBody>
      </p:sp>
      <p:sp>
        <p:nvSpPr>
          <p:cNvPr id="45090" name="AutoShape 334"/>
          <p:cNvSpPr>
            <a:spLocks noChangeArrowheads="1"/>
          </p:cNvSpPr>
          <p:nvPr/>
        </p:nvSpPr>
        <p:spPr bwMode="auto">
          <a:xfrm rot="20520000">
            <a:off x="7653338" y="4579938"/>
            <a:ext cx="57150" cy="385762"/>
          </a:xfrm>
          <a:prstGeom prst="upArrow">
            <a:avLst>
              <a:gd name="adj1" fmla="val 50000"/>
              <a:gd name="adj2" fmla="val 120969"/>
            </a:avLst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800">
              <a:latin typeface="Calibri" panose="020F0502020204030204" pitchFamily="34" charset="0"/>
            </a:endParaRPr>
          </a:p>
        </p:txBody>
      </p:sp>
      <p:sp>
        <p:nvSpPr>
          <p:cNvPr id="45091" name="TextBox 22"/>
          <p:cNvSpPr txBox="1">
            <a:spLocks noChangeArrowheads="1"/>
          </p:cNvSpPr>
          <p:nvPr/>
        </p:nvSpPr>
        <p:spPr bwMode="auto">
          <a:xfrm>
            <a:off x="1660525" y="6505576"/>
            <a:ext cx="319088" cy="33972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/>
              <a:t>Р</a:t>
            </a:r>
          </a:p>
        </p:txBody>
      </p:sp>
      <p:sp>
        <p:nvSpPr>
          <p:cNvPr id="45092" name="Text Box 331"/>
          <p:cNvSpPr txBox="1">
            <a:spLocks noChangeArrowheads="1"/>
          </p:cNvSpPr>
          <p:nvPr/>
        </p:nvSpPr>
        <p:spPr bwMode="auto">
          <a:xfrm>
            <a:off x="3752850" y="3908426"/>
            <a:ext cx="9477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Казахстан</a:t>
            </a:r>
          </a:p>
        </p:txBody>
      </p:sp>
      <p:sp>
        <p:nvSpPr>
          <p:cNvPr id="45093" name="Text Box 331"/>
          <p:cNvSpPr txBox="1">
            <a:spLocks noChangeArrowheads="1"/>
          </p:cNvSpPr>
          <p:nvPr/>
        </p:nvSpPr>
        <p:spPr bwMode="auto">
          <a:xfrm>
            <a:off x="5956301" y="4899025"/>
            <a:ext cx="9747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Монголия</a:t>
            </a:r>
          </a:p>
        </p:txBody>
      </p:sp>
      <p:sp>
        <p:nvSpPr>
          <p:cNvPr id="24" name="Полилиния 23"/>
          <p:cNvSpPr/>
          <p:nvPr/>
        </p:nvSpPr>
        <p:spPr>
          <a:xfrm>
            <a:off x="8375650" y="4529139"/>
            <a:ext cx="749300" cy="744537"/>
          </a:xfrm>
          <a:custGeom>
            <a:avLst/>
            <a:gdLst>
              <a:gd name="connsiteX0" fmla="*/ 512466 w 845430"/>
              <a:gd name="connsiteY0" fmla="*/ 757237 h 795575"/>
              <a:gd name="connsiteX1" fmla="*/ 683288 w 845430"/>
              <a:gd name="connsiteY1" fmla="*/ 777334 h 795575"/>
              <a:gd name="connsiteX2" fmla="*/ 703385 w 845430"/>
              <a:gd name="connsiteY2" fmla="*/ 747189 h 795575"/>
              <a:gd name="connsiteX3" fmla="*/ 733530 w 845430"/>
              <a:gd name="connsiteY3" fmla="*/ 576367 h 795575"/>
              <a:gd name="connsiteX4" fmla="*/ 753626 w 845430"/>
              <a:gd name="connsiteY4" fmla="*/ 516077 h 795575"/>
              <a:gd name="connsiteX5" fmla="*/ 763675 w 845430"/>
              <a:gd name="connsiteY5" fmla="*/ 485932 h 795575"/>
              <a:gd name="connsiteX6" fmla="*/ 783771 w 845430"/>
              <a:gd name="connsiteY6" fmla="*/ 375400 h 795575"/>
              <a:gd name="connsiteX7" fmla="*/ 803868 w 845430"/>
              <a:gd name="connsiteY7" fmla="*/ 315110 h 795575"/>
              <a:gd name="connsiteX8" fmla="*/ 834013 w 845430"/>
              <a:gd name="connsiteY8" fmla="*/ 295013 h 795575"/>
              <a:gd name="connsiteX9" fmla="*/ 844062 w 845430"/>
              <a:gd name="connsiteY9" fmla="*/ 264868 h 795575"/>
              <a:gd name="connsiteX10" fmla="*/ 813916 w 845430"/>
              <a:gd name="connsiteY10" fmla="*/ 104094 h 795575"/>
              <a:gd name="connsiteX11" fmla="*/ 783771 w 845430"/>
              <a:gd name="connsiteY11" fmla="*/ 83998 h 795575"/>
              <a:gd name="connsiteX12" fmla="*/ 763675 w 845430"/>
              <a:gd name="connsiteY12" fmla="*/ 53853 h 795575"/>
              <a:gd name="connsiteX13" fmla="*/ 653143 w 845430"/>
              <a:gd name="connsiteY13" fmla="*/ 63901 h 795575"/>
              <a:gd name="connsiteX14" fmla="*/ 592853 w 845430"/>
              <a:gd name="connsiteY14" fmla="*/ 104094 h 795575"/>
              <a:gd name="connsiteX15" fmla="*/ 562708 w 845430"/>
              <a:gd name="connsiteY15" fmla="*/ 114143 h 795575"/>
              <a:gd name="connsiteX16" fmla="*/ 522514 w 845430"/>
              <a:gd name="connsiteY16" fmla="*/ 124191 h 795575"/>
              <a:gd name="connsiteX17" fmla="*/ 462224 w 845430"/>
              <a:gd name="connsiteY17" fmla="*/ 144288 h 795575"/>
              <a:gd name="connsiteX18" fmla="*/ 391886 w 845430"/>
              <a:gd name="connsiteY18" fmla="*/ 194530 h 795575"/>
              <a:gd name="connsiteX19" fmla="*/ 361741 w 845430"/>
              <a:gd name="connsiteY19" fmla="*/ 204578 h 795575"/>
              <a:gd name="connsiteX20" fmla="*/ 331596 w 845430"/>
              <a:gd name="connsiteY20" fmla="*/ 184481 h 795575"/>
              <a:gd name="connsiteX21" fmla="*/ 321547 w 845430"/>
              <a:gd name="connsiteY21" fmla="*/ 154336 h 795575"/>
              <a:gd name="connsiteX22" fmla="*/ 311499 w 845430"/>
              <a:gd name="connsiteY22" fmla="*/ 114143 h 795575"/>
              <a:gd name="connsiteX23" fmla="*/ 251209 w 845430"/>
              <a:gd name="connsiteY23" fmla="*/ 94046 h 795575"/>
              <a:gd name="connsiteX24" fmla="*/ 221064 w 845430"/>
              <a:gd name="connsiteY24" fmla="*/ 73949 h 795575"/>
              <a:gd name="connsiteX25" fmla="*/ 180870 w 845430"/>
              <a:gd name="connsiteY25" fmla="*/ 33756 h 795575"/>
              <a:gd name="connsiteX26" fmla="*/ 160774 w 845430"/>
              <a:gd name="connsiteY26" fmla="*/ 3611 h 795575"/>
              <a:gd name="connsiteX27" fmla="*/ 30145 w 845430"/>
              <a:gd name="connsiteY27" fmla="*/ 33756 h 795575"/>
              <a:gd name="connsiteX28" fmla="*/ 0 w 845430"/>
              <a:gd name="connsiteY28" fmla="*/ 63901 h 795575"/>
              <a:gd name="connsiteX29" fmla="*/ 10048 w 845430"/>
              <a:gd name="connsiteY29" fmla="*/ 154336 h 795575"/>
              <a:gd name="connsiteX30" fmla="*/ 40193 w 845430"/>
              <a:gd name="connsiteY30" fmla="*/ 174433 h 795575"/>
              <a:gd name="connsiteX31" fmla="*/ 90435 w 845430"/>
              <a:gd name="connsiteY31" fmla="*/ 214626 h 795575"/>
              <a:gd name="connsiteX32" fmla="*/ 120580 w 845430"/>
              <a:gd name="connsiteY32" fmla="*/ 234723 h 795575"/>
              <a:gd name="connsiteX33" fmla="*/ 200967 w 845430"/>
              <a:gd name="connsiteY33" fmla="*/ 254820 h 795575"/>
              <a:gd name="connsiteX34" fmla="*/ 231112 w 845430"/>
              <a:gd name="connsiteY34" fmla="*/ 264868 h 795575"/>
              <a:gd name="connsiteX35" fmla="*/ 261257 w 845430"/>
              <a:gd name="connsiteY35" fmla="*/ 295013 h 795575"/>
              <a:gd name="connsiteX36" fmla="*/ 301451 w 845430"/>
              <a:gd name="connsiteY36" fmla="*/ 305061 h 795575"/>
              <a:gd name="connsiteX37" fmla="*/ 361741 w 845430"/>
              <a:gd name="connsiteY37" fmla="*/ 325158 h 795575"/>
              <a:gd name="connsiteX38" fmla="*/ 391886 w 845430"/>
              <a:gd name="connsiteY38" fmla="*/ 335206 h 795575"/>
              <a:gd name="connsiteX39" fmla="*/ 552659 w 845430"/>
              <a:gd name="connsiteY39" fmla="*/ 325158 h 795575"/>
              <a:gd name="connsiteX40" fmla="*/ 582804 w 845430"/>
              <a:gd name="connsiteY40" fmla="*/ 315110 h 795575"/>
              <a:gd name="connsiteX41" fmla="*/ 602901 w 845430"/>
              <a:gd name="connsiteY41" fmla="*/ 375400 h 795575"/>
              <a:gd name="connsiteX42" fmla="*/ 582804 w 845430"/>
              <a:gd name="connsiteY42" fmla="*/ 556270 h 795575"/>
              <a:gd name="connsiteX43" fmla="*/ 562708 w 845430"/>
              <a:gd name="connsiteY43" fmla="*/ 616560 h 795575"/>
              <a:gd name="connsiteX44" fmla="*/ 542611 w 845430"/>
              <a:gd name="connsiteY44" fmla="*/ 676850 h 795575"/>
              <a:gd name="connsiteX45" fmla="*/ 532563 w 845430"/>
              <a:gd name="connsiteY45" fmla="*/ 706995 h 795575"/>
              <a:gd name="connsiteX46" fmla="*/ 552659 w 845430"/>
              <a:gd name="connsiteY46" fmla="*/ 787382 h 795575"/>
              <a:gd name="connsiteX0" fmla="*/ 503564 w 836528"/>
              <a:gd name="connsiteY0" fmla="*/ 756459 h 794797"/>
              <a:gd name="connsiteX1" fmla="*/ 674386 w 836528"/>
              <a:gd name="connsiteY1" fmla="*/ 776556 h 794797"/>
              <a:gd name="connsiteX2" fmla="*/ 694483 w 836528"/>
              <a:gd name="connsiteY2" fmla="*/ 746411 h 794797"/>
              <a:gd name="connsiteX3" fmla="*/ 724628 w 836528"/>
              <a:gd name="connsiteY3" fmla="*/ 575589 h 794797"/>
              <a:gd name="connsiteX4" fmla="*/ 744724 w 836528"/>
              <a:gd name="connsiteY4" fmla="*/ 515299 h 794797"/>
              <a:gd name="connsiteX5" fmla="*/ 754773 w 836528"/>
              <a:gd name="connsiteY5" fmla="*/ 485154 h 794797"/>
              <a:gd name="connsiteX6" fmla="*/ 774869 w 836528"/>
              <a:gd name="connsiteY6" fmla="*/ 374622 h 794797"/>
              <a:gd name="connsiteX7" fmla="*/ 794966 w 836528"/>
              <a:gd name="connsiteY7" fmla="*/ 314332 h 794797"/>
              <a:gd name="connsiteX8" fmla="*/ 825111 w 836528"/>
              <a:gd name="connsiteY8" fmla="*/ 294235 h 794797"/>
              <a:gd name="connsiteX9" fmla="*/ 835160 w 836528"/>
              <a:gd name="connsiteY9" fmla="*/ 264090 h 794797"/>
              <a:gd name="connsiteX10" fmla="*/ 805014 w 836528"/>
              <a:gd name="connsiteY10" fmla="*/ 103316 h 794797"/>
              <a:gd name="connsiteX11" fmla="*/ 774869 w 836528"/>
              <a:gd name="connsiteY11" fmla="*/ 83220 h 794797"/>
              <a:gd name="connsiteX12" fmla="*/ 754773 w 836528"/>
              <a:gd name="connsiteY12" fmla="*/ 53075 h 794797"/>
              <a:gd name="connsiteX13" fmla="*/ 644241 w 836528"/>
              <a:gd name="connsiteY13" fmla="*/ 63123 h 794797"/>
              <a:gd name="connsiteX14" fmla="*/ 583951 w 836528"/>
              <a:gd name="connsiteY14" fmla="*/ 103316 h 794797"/>
              <a:gd name="connsiteX15" fmla="*/ 553806 w 836528"/>
              <a:gd name="connsiteY15" fmla="*/ 113365 h 794797"/>
              <a:gd name="connsiteX16" fmla="*/ 513612 w 836528"/>
              <a:gd name="connsiteY16" fmla="*/ 123413 h 794797"/>
              <a:gd name="connsiteX17" fmla="*/ 453322 w 836528"/>
              <a:gd name="connsiteY17" fmla="*/ 143510 h 794797"/>
              <a:gd name="connsiteX18" fmla="*/ 382984 w 836528"/>
              <a:gd name="connsiteY18" fmla="*/ 193752 h 794797"/>
              <a:gd name="connsiteX19" fmla="*/ 352839 w 836528"/>
              <a:gd name="connsiteY19" fmla="*/ 203800 h 794797"/>
              <a:gd name="connsiteX20" fmla="*/ 322694 w 836528"/>
              <a:gd name="connsiteY20" fmla="*/ 183703 h 794797"/>
              <a:gd name="connsiteX21" fmla="*/ 312645 w 836528"/>
              <a:gd name="connsiteY21" fmla="*/ 153558 h 794797"/>
              <a:gd name="connsiteX22" fmla="*/ 302597 w 836528"/>
              <a:gd name="connsiteY22" fmla="*/ 113365 h 794797"/>
              <a:gd name="connsiteX23" fmla="*/ 242307 w 836528"/>
              <a:gd name="connsiteY23" fmla="*/ 93268 h 794797"/>
              <a:gd name="connsiteX24" fmla="*/ 212162 w 836528"/>
              <a:gd name="connsiteY24" fmla="*/ 73171 h 794797"/>
              <a:gd name="connsiteX25" fmla="*/ 171968 w 836528"/>
              <a:gd name="connsiteY25" fmla="*/ 32978 h 794797"/>
              <a:gd name="connsiteX26" fmla="*/ 151872 w 836528"/>
              <a:gd name="connsiteY26" fmla="*/ 2833 h 794797"/>
              <a:gd name="connsiteX27" fmla="*/ 21243 w 836528"/>
              <a:gd name="connsiteY27" fmla="*/ 32978 h 794797"/>
              <a:gd name="connsiteX28" fmla="*/ 1146 w 836528"/>
              <a:gd name="connsiteY28" fmla="*/ 153558 h 794797"/>
              <a:gd name="connsiteX29" fmla="*/ 31291 w 836528"/>
              <a:gd name="connsiteY29" fmla="*/ 173655 h 794797"/>
              <a:gd name="connsiteX30" fmla="*/ 81533 w 836528"/>
              <a:gd name="connsiteY30" fmla="*/ 213848 h 794797"/>
              <a:gd name="connsiteX31" fmla="*/ 111678 w 836528"/>
              <a:gd name="connsiteY31" fmla="*/ 233945 h 794797"/>
              <a:gd name="connsiteX32" fmla="*/ 192065 w 836528"/>
              <a:gd name="connsiteY32" fmla="*/ 254042 h 794797"/>
              <a:gd name="connsiteX33" fmla="*/ 222210 w 836528"/>
              <a:gd name="connsiteY33" fmla="*/ 264090 h 794797"/>
              <a:gd name="connsiteX34" fmla="*/ 252355 w 836528"/>
              <a:gd name="connsiteY34" fmla="*/ 294235 h 794797"/>
              <a:gd name="connsiteX35" fmla="*/ 292549 w 836528"/>
              <a:gd name="connsiteY35" fmla="*/ 304283 h 794797"/>
              <a:gd name="connsiteX36" fmla="*/ 352839 w 836528"/>
              <a:gd name="connsiteY36" fmla="*/ 324380 h 794797"/>
              <a:gd name="connsiteX37" fmla="*/ 382984 w 836528"/>
              <a:gd name="connsiteY37" fmla="*/ 334428 h 794797"/>
              <a:gd name="connsiteX38" fmla="*/ 543757 w 836528"/>
              <a:gd name="connsiteY38" fmla="*/ 324380 h 794797"/>
              <a:gd name="connsiteX39" fmla="*/ 573902 w 836528"/>
              <a:gd name="connsiteY39" fmla="*/ 314332 h 794797"/>
              <a:gd name="connsiteX40" fmla="*/ 593999 w 836528"/>
              <a:gd name="connsiteY40" fmla="*/ 374622 h 794797"/>
              <a:gd name="connsiteX41" fmla="*/ 573902 w 836528"/>
              <a:gd name="connsiteY41" fmla="*/ 555492 h 794797"/>
              <a:gd name="connsiteX42" fmla="*/ 553806 w 836528"/>
              <a:gd name="connsiteY42" fmla="*/ 615782 h 794797"/>
              <a:gd name="connsiteX43" fmla="*/ 533709 w 836528"/>
              <a:gd name="connsiteY43" fmla="*/ 676072 h 794797"/>
              <a:gd name="connsiteX44" fmla="*/ 523661 w 836528"/>
              <a:gd name="connsiteY44" fmla="*/ 706217 h 794797"/>
              <a:gd name="connsiteX45" fmla="*/ 543757 w 836528"/>
              <a:gd name="connsiteY45" fmla="*/ 786604 h 794797"/>
              <a:gd name="connsiteX0" fmla="*/ 507831 w 840795"/>
              <a:gd name="connsiteY0" fmla="*/ 759175 h 797513"/>
              <a:gd name="connsiteX1" fmla="*/ 678653 w 840795"/>
              <a:gd name="connsiteY1" fmla="*/ 779272 h 797513"/>
              <a:gd name="connsiteX2" fmla="*/ 698750 w 840795"/>
              <a:gd name="connsiteY2" fmla="*/ 749127 h 797513"/>
              <a:gd name="connsiteX3" fmla="*/ 728895 w 840795"/>
              <a:gd name="connsiteY3" fmla="*/ 578305 h 797513"/>
              <a:gd name="connsiteX4" fmla="*/ 748991 w 840795"/>
              <a:gd name="connsiteY4" fmla="*/ 518015 h 797513"/>
              <a:gd name="connsiteX5" fmla="*/ 759040 w 840795"/>
              <a:gd name="connsiteY5" fmla="*/ 487870 h 797513"/>
              <a:gd name="connsiteX6" fmla="*/ 779136 w 840795"/>
              <a:gd name="connsiteY6" fmla="*/ 377338 h 797513"/>
              <a:gd name="connsiteX7" fmla="*/ 799233 w 840795"/>
              <a:gd name="connsiteY7" fmla="*/ 317048 h 797513"/>
              <a:gd name="connsiteX8" fmla="*/ 829378 w 840795"/>
              <a:gd name="connsiteY8" fmla="*/ 296951 h 797513"/>
              <a:gd name="connsiteX9" fmla="*/ 839427 w 840795"/>
              <a:gd name="connsiteY9" fmla="*/ 266806 h 797513"/>
              <a:gd name="connsiteX10" fmla="*/ 809281 w 840795"/>
              <a:gd name="connsiteY10" fmla="*/ 106032 h 797513"/>
              <a:gd name="connsiteX11" fmla="*/ 779136 w 840795"/>
              <a:gd name="connsiteY11" fmla="*/ 85936 h 797513"/>
              <a:gd name="connsiteX12" fmla="*/ 759040 w 840795"/>
              <a:gd name="connsiteY12" fmla="*/ 55791 h 797513"/>
              <a:gd name="connsiteX13" fmla="*/ 648508 w 840795"/>
              <a:gd name="connsiteY13" fmla="*/ 65839 h 797513"/>
              <a:gd name="connsiteX14" fmla="*/ 588218 w 840795"/>
              <a:gd name="connsiteY14" fmla="*/ 106032 h 797513"/>
              <a:gd name="connsiteX15" fmla="*/ 558073 w 840795"/>
              <a:gd name="connsiteY15" fmla="*/ 116081 h 797513"/>
              <a:gd name="connsiteX16" fmla="*/ 517879 w 840795"/>
              <a:gd name="connsiteY16" fmla="*/ 126129 h 797513"/>
              <a:gd name="connsiteX17" fmla="*/ 457589 w 840795"/>
              <a:gd name="connsiteY17" fmla="*/ 146226 h 797513"/>
              <a:gd name="connsiteX18" fmla="*/ 387251 w 840795"/>
              <a:gd name="connsiteY18" fmla="*/ 196468 h 797513"/>
              <a:gd name="connsiteX19" fmla="*/ 357106 w 840795"/>
              <a:gd name="connsiteY19" fmla="*/ 206516 h 797513"/>
              <a:gd name="connsiteX20" fmla="*/ 326961 w 840795"/>
              <a:gd name="connsiteY20" fmla="*/ 186419 h 797513"/>
              <a:gd name="connsiteX21" fmla="*/ 316912 w 840795"/>
              <a:gd name="connsiteY21" fmla="*/ 156274 h 797513"/>
              <a:gd name="connsiteX22" fmla="*/ 306864 w 840795"/>
              <a:gd name="connsiteY22" fmla="*/ 116081 h 797513"/>
              <a:gd name="connsiteX23" fmla="*/ 246574 w 840795"/>
              <a:gd name="connsiteY23" fmla="*/ 95984 h 797513"/>
              <a:gd name="connsiteX24" fmla="*/ 216429 w 840795"/>
              <a:gd name="connsiteY24" fmla="*/ 75887 h 797513"/>
              <a:gd name="connsiteX25" fmla="*/ 176235 w 840795"/>
              <a:gd name="connsiteY25" fmla="*/ 35694 h 797513"/>
              <a:gd name="connsiteX26" fmla="*/ 156139 w 840795"/>
              <a:gd name="connsiteY26" fmla="*/ 5549 h 797513"/>
              <a:gd name="connsiteX27" fmla="*/ 5413 w 840795"/>
              <a:gd name="connsiteY27" fmla="*/ 156274 h 797513"/>
              <a:gd name="connsiteX28" fmla="*/ 35558 w 840795"/>
              <a:gd name="connsiteY28" fmla="*/ 176371 h 797513"/>
              <a:gd name="connsiteX29" fmla="*/ 85800 w 840795"/>
              <a:gd name="connsiteY29" fmla="*/ 216564 h 797513"/>
              <a:gd name="connsiteX30" fmla="*/ 115945 w 840795"/>
              <a:gd name="connsiteY30" fmla="*/ 236661 h 797513"/>
              <a:gd name="connsiteX31" fmla="*/ 196332 w 840795"/>
              <a:gd name="connsiteY31" fmla="*/ 256758 h 797513"/>
              <a:gd name="connsiteX32" fmla="*/ 226477 w 840795"/>
              <a:gd name="connsiteY32" fmla="*/ 266806 h 797513"/>
              <a:gd name="connsiteX33" fmla="*/ 256622 w 840795"/>
              <a:gd name="connsiteY33" fmla="*/ 296951 h 797513"/>
              <a:gd name="connsiteX34" fmla="*/ 296816 w 840795"/>
              <a:gd name="connsiteY34" fmla="*/ 306999 h 797513"/>
              <a:gd name="connsiteX35" fmla="*/ 357106 w 840795"/>
              <a:gd name="connsiteY35" fmla="*/ 327096 h 797513"/>
              <a:gd name="connsiteX36" fmla="*/ 387251 w 840795"/>
              <a:gd name="connsiteY36" fmla="*/ 337144 h 797513"/>
              <a:gd name="connsiteX37" fmla="*/ 548024 w 840795"/>
              <a:gd name="connsiteY37" fmla="*/ 327096 h 797513"/>
              <a:gd name="connsiteX38" fmla="*/ 578169 w 840795"/>
              <a:gd name="connsiteY38" fmla="*/ 317048 h 797513"/>
              <a:gd name="connsiteX39" fmla="*/ 598266 w 840795"/>
              <a:gd name="connsiteY39" fmla="*/ 377338 h 797513"/>
              <a:gd name="connsiteX40" fmla="*/ 578169 w 840795"/>
              <a:gd name="connsiteY40" fmla="*/ 558208 h 797513"/>
              <a:gd name="connsiteX41" fmla="*/ 558073 w 840795"/>
              <a:gd name="connsiteY41" fmla="*/ 618498 h 797513"/>
              <a:gd name="connsiteX42" fmla="*/ 537976 w 840795"/>
              <a:gd name="connsiteY42" fmla="*/ 678788 h 797513"/>
              <a:gd name="connsiteX43" fmla="*/ 527928 w 840795"/>
              <a:gd name="connsiteY43" fmla="*/ 708933 h 797513"/>
              <a:gd name="connsiteX44" fmla="*/ 548024 w 840795"/>
              <a:gd name="connsiteY44" fmla="*/ 789320 h 797513"/>
              <a:gd name="connsiteX0" fmla="*/ 509106 w 842070"/>
              <a:gd name="connsiteY0" fmla="*/ 723481 h 761819"/>
              <a:gd name="connsiteX1" fmla="*/ 679928 w 842070"/>
              <a:gd name="connsiteY1" fmla="*/ 743578 h 761819"/>
              <a:gd name="connsiteX2" fmla="*/ 700025 w 842070"/>
              <a:gd name="connsiteY2" fmla="*/ 713433 h 761819"/>
              <a:gd name="connsiteX3" fmla="*/ 730170 w 842070"/>
              <a:gd name="connsiteY3" fmla="*/ 542611 h 761819"/>
              <a:gd name="connsiteX4" fmla="*/ 750266 w 842070"/>
              <a:gd name="connsiteY4" fmla="*/ 482321 h 761819"/>
              <a:gd name="connsiteX5" fmla="*/ 760315 w 842070"/>
              <a:gd name="connsiteY5" fmla="*/ 452176 h 761819"/>
              <a:gd name="connsiteX6" fmla="*/ 780411 w 842070"/>
              <a:gd name="connsiteY6" fmla="*/ 341644 h 761819"/>
              <a:gd name="connsiteX7" fmla="*/ 800508 w 842070"/>
              <a:gd name="connsiteY7" fmla="*/ 281354 h 761819"/>
              <a:gd name="connsiteX8" fmla="*/ 830653 w 842070"/>
              <a:gd name="connsiteY8" fmla="*/ 261257 h 761819"/>
              <a:gd name="connsiteX9" fmla="*/ 840702 w 842070"/>
              <a:gd name="connsiteY9" fmla="*/ 231112 h 761819"/>
              <a:gd name="connsiteX10" fmla="*/ 810556 w 842070"/>
              <a:gd name="connsiteY10" fmla="*/ 70338 h 761819"/>
              <a:gd name="connsiteX11" fmla="*/ 780411 w 842070"/>
              <a:gd name="connsiteY11" fmla="*/ 50242 h 761819"/>
              <a:gd name="connsiteX12" fmla="*/ 760315 w 842070"/>
              <a:gd name="connsiteY12" fmla="*/ 20097 h 761819"/>
              <a:gd name="connsiteX13" fmla="*/ 649783 w 842070"/>
              <a:gd name="connsiteY13" fmla="*/ 30145 h 761819"/>
              <a:gd name="connsiteX14" fmla="*/ 589493 w 842070"/>
              <a:gd name="connsiteY14" fmla="*/ 70338 h 761819"/>
              <a:gd name="connsiteX15" fmla="*/ 559348 w 842070"/>
              <a:gd name="connsiteY15" fmla="*/ 80387 h 761819"/>
              <a:gd name="connsiteX16" fmla="*/ 519154 w 842070"/>
              <a:gd name="connsiteY16" fmla="*/ 90435 h 761819"/>
              <a:gd name="connsiteX17" fmla="*/ 458864 w 842070"/>
              <a:gd name="connsiteY17" fmla="*/ 110532 h 761819"/>
              <a:gd name="connsiteX18" fmla="*/ 388526 w 842070"/>
              <a:gd name="connsiteY18" fmla="*/ 160774 h 761819"/>
              <a:gd name="connsiteX19" fmla="*/ 358381 w 842070"/>
              <a:gd name="connsiteY19" fmla="*/ 170822 h 761819"/>
              <a:gd name="connsiteX20" fmla="*/ 328236 w 842070"/>
              <a:gd name="connsiteY20" fmla="*/ 150725 h 761819"/>
              <a:gd name="connsiteX21" fmla="*/ 318187 w 842070"/>
              <a:gd name="connsiteY21" fmla="*/ 120580 h 761819"/>
              <a:gd name="connsiteX22" fmla="*/ 308139 w 842070"/>
              <a:gd name="connsiteY22" fmla="*/ 80387 h 761819"/>
              <a:gd name="connsiteX23" fmla="*/ 247849 w 842070"/>
              <a:gd name="connsiteY23" fmla="*/ 60290 h 761819"/>
              <a:gd name="connsiteX24" fmla="*/ 217704 w 842070"/>
              <a:gd name="connsiteY24" fmla="*/ 40193 h 761819"/>
              <a:gd name="connsiteX25" fmla="*/ 177510 w 842070"/>
              <a:gd name="connsiteY25" fmla="*/ 0 h 761819"/>
              <a:gd name="connsiteX26" fmla="*/ 6688 w 842070"/>
              <a:gd name="connsiteY26" fmla="*/ 120580 h 761819"/>
              <a:gd name="connsiteX27" fmla="*/ 36833 w 842070"/>
              <a:gd name="connsiteY27" fmla="*/ 140677 h 761819"/>
              <a:gd name="connsiteX28" fmla="*/ 87075 w 842070"/>
              <a:gd name="connsiteY28" fmla="*/ 180870 h 761819"/>
              <a:gd name="connsiteX29" fmla="*/ 117220 w 842070"/>
              <a:gd name="connsiteY29" fmla="*/ 200967 h 761819"/>
              <a:gd name="connsiteX30" fmla="*/ 197607 w 842070"/>
              <a:gd name="connsiteY30" fmla="*/ 221064 h 761819"/>
              <a:gd name="connsiteX31" fmla="*/ 227752 w 842070"/>
              <a:gd name="connsiteY31" fmla="*/ 231112 h 761819"/>
              <a:gd name="connsiteX32" fmla="*/ 257897 w 842070"/>
              <a:gd name="connsiteY32" fmla="*/ 261257 h 761819"/>
              <a:gd name="connsiteX33" fmla="*/ 298091 w 842070"/>
              <a:gd name="connsiteY33" fmla="*/ 271305 h 761819"/>
              <a:gd name="connsiteX34" fmla="*/ 358381 w 842070"/>
              <a:gd name="connsiteY34" fmla="*/ 291402 h 761819"/>
              <a:gd name="connsiteX35" fmla="*/ 388526 w 842070"/>
              <a:gd name="connsiteY35" fmla="*/ 301450 h 761819"/>
              <a:gd name="connsiteX36" fmla="*/ 549299 w 842070"/>
              <a:gd name="connsiteY36" fmla="*/ 291402 h 761819"/>
              <a:gd name="connsiteX37" fmla="*/ 579444 w 842070"/>
              <a:gd name="connsiteY37" fmla="*/ 281354 h 761819"/>
              <a:gd name="connsiteX38" fmla="*/ 599541 w 842070"/>
              <a:gd name="connsiteY38" fmla="*/ 341644 h 761819"/>
              <a:gd name="connsiteX39" fmla="*/ 579444 w 842070"/>
              <a:gd name="connsiteY39" fmla="*/ 522514 h 761819"/>
              <a:gd name="connsiteX40" fmla="*/ 559348 w 842070"/>
              <a:gd name="connsiteY40" fmla="*/ 582804 h 761819"/>
              <a:gd name="connsiteX41" fmla="*/ 539251 w 842070"/>
              <a:gd name="connsiteY41" fmla="*/ 643094 h 761819"/>
              <a:gd name="connsiteX42" fmla="*/ 529203 w 842070"/>
              <a:gd name="connsiteY42" fmla="*/ 673239 h 761819"/>
              <a:gd name="connsiteX43" fmla="*/ 549299 w 842070"/>
              <a:gd name="connsiteY43" fmla="*/ 753626 h 761819"/>
              <a:gd name="connsiteX0" fmla="*/ 509106 w 842070"/>
              <a:gd name="connsiteY0" fmla="*/ 724662 h 763000"/>
              <a:gd name="connsiteX1" fmla="*/ 679928 w 842070"/>
              <a:gd name="connsiteY1" fmla="*/ 744759 h 763000"/>
              <a:gd name="connsiteX2" fmla="*/ 700025 w 842070"/>
              <a:gd name="connsiteY2" fmla="*/ 714614 h 763000"/>
              <a:gd name="connsiteX3" fmla="*/ 730170 w 842070"/>
              <a:gd name="connsiteY3" fmla="*/ 543792 h 763000"/>
              <a:gd name="connsiteX4" fmla="*/ 750266 w 842070"/>
              <a:gd name="connsiteY4" fmla="*/ 483502 h 763000"/>
              <a:gd name="connsiteX5" fmla="*/ 760315 w 842070"/>
              <a:gd name="connsiteY5" fmla="*/ 453357 h 763000"/>
              <a:gd name="connsiteX6" fmla="*/ 780411 w 842070"/>
              <a:gd name="connsiteY6" fmla="*/ 342825 h 763000"/>
              <a:gd name="connsiteX7" fmla="*/ 800508 w 842070"/>
              <a:gd name="connsiteY7" fmla="*/ 282535 h 763000"/>
              <a:gd name="connsiteX8" fmla="*/ 830653 w 842070"/>
              <a:gd name="connsiteY8" fmla="*/ 262438 h 763000"/>
              <a:gd name="connsiteX9" fmla="*/ 840702 w 842070"/>
              <a:gd name="connsiteY9" fmla="*/ 232293 h 763000"/>
              <a:gd name="connsiteX10" fmla="*/ 810556 w 842070"/>
              <a:gd name="connsiteY10" fmla="*/ 71519 h 763000"/>
              <a:gd name="connsiteX11" fmla="*/ 780411 w 842070"/>
              <a:gd name="connsiteY11" fmla="*/ 51423 h 763000"/>
              <a:gd name="connsiteX12" fmla="*/ 760315 w 842070"/>
              <a:gd name="connsiteY12" fmla="*/ 21278 h 763000"/>
              <a:gd name="connsiteX13" fmla="*/ 649783 w 842070"/>
              <a:gd name="connsiteY13" fmla="*/ 31326 h 763000"/>
              <a:gd name="connsiteX14" fmla="*/ 589493 w 842070"/>
              <a:gd name="connsiteY14" fmla="*/ 71519 h 763000"/>
              <a:gd name="connsiteX15" fmla="*/ 559348 w 842070"/>
              <a:gd name="connsiteY15" fmla="*/ 81568 h 763000"/>
              <a:gd name="connsiteX16" fmla="*/ 519154 w 842070"/>
              <a:gd name="connsiteY16" fmla="*/ 91616 h 763000"/>
              <a:gd name="connsiteX17" fmla="*/ 458864 w 842070"/>
              <a:gd name="connsiteY17" fmla="*/ 111713 h 763000"/>
              <a:gd name="connsiteX18" fmla="*/ 388526 w 842070"/>
              <a:gd name="connsiteY18" fmla="*/ 161955 h 763000"/>
              <a:gd name="connsiteX19" fmla="*/ 358381 w 842070"/>
              <a:gd name="connsiteY19" fmla="*/ 172003 h 763000"/>
              <a:gd name="connsiteX20" fmla="*/ 328236 w 842070"/>
              <a:gd name="connsiteY20" fmla="*/ 151906 h 763000"/>
              <a:gd name="connsiteX21" fmla="*/ 318187 w 842070"/>
              <a:gd name="connsiteY21" fmla="*/ 121761 h 763000"/>
              <a:gd name="connsiteX22" fmla="*/ 308139 w 842070"/>
              <a:gd name="connsiteY22" fmla="*/ 81568 h 763000"/>
              <a:gd name="connsiteX23" fmla="*/ 247849 w 842070"/>
              <a:gd name="connsiteY23" fmla="*/ 61471 h 763000"/>
              <a:gd name="connsiteX24" fmla="*/ 177510 w 842070"/>
              <a:gd name="connsiteY24" fmla="*/ 1181 h 763000"/>
              <a:gd name="connsiteX25" fmla="*/ 6688 w 842070"/>
              <a:gd name="connsiteY25" fmla="*/ 121761 h 763000"/>
              <a:gd name="connsiteX26" fmla="*/ 36833 w 842070"/>
              <a:gd name="connsiteY26" fmla="*/ 141858 h 763000"/>
              <a:gd name="connsiteX27" fmla="*/ 87075 w 842070"/>
              <a:gd name="connsiteY27" fmla="*/ 182051 h 763000"/>
              <a:gd name="connsiteX28" fmla="*/ 117220 w 842070"/>
              <a:gd name="connsiteY28" fmla="*/ 202148 h 763000"/>
              <a:gd name="connsiteX29" fmla="*/ 197607 w 842070"/>
              <a:gd name="connsiteY29" fmla="*/ 222245 h 763000"/>
              <a:gd name="connsiteX30" fmla="*/ 227752 w 842070"/>
              <a:gd name="connsiteY30" fmla="*/ 232293 h 763000"/>
              <a:gd name="connsiteX31" fmla="*/ 257897 w 842070"/>
              <a:gd name="connsiteY31" fmla="*/ 262438 h 763000"/>
              <a:gd name="connsiteX32" fmla="*/ 298091 w 842070"/>
              <a:gd name="connsiteY32" fmla="*/ 272486 h 763000"/>
              <a:gd name="connsiteX33" fmla="*/ 358381 w 842070"/>
              <a:gd name="connsiteY33" fmla="*/ 292583 h 763000"/>
              <a:gd name="connsiteX34" fmla="*/ 388526 w 842070"/>
              <a:gd name="connsiteY34" fmla="*/ 302631 h 763000"/>
              <a:gd name="connsiteX35" fmla="*/ 549299 w 842070"/>
              <a:gd name="connsiteY35" fmla="*/ 292583 h 763000"/>
              <a:gd name="connsiteX36" fmla="*/ 579444 w 842070"/>
              <a:gd name="connsiteY36" fmla="*/ 282535 h 763000"/>
              <a:gd name="connsiteX37" fmla="*/ 599541 w 842070"/>
              <a:gd name="connsiteY37" fmla="*/ 342825 h 763000"/>
              <a:gd name="connsiteX38" fmla="*/ 579444 w 842070"/>
              <a:gd name="connsiteY38" fmla="*/ 523695 h 763000"/>
              <a:gd name="connsiteX39" fmla="*/ 559348 w 842070"/>
              <a:gd name="connsiteY39" fmla="*/ 583985 h 763000"/>
              <a:gd name="connsiteX40" fmla="*/ 539251 w 842070"/>
              <a:gd name="connsiteY40" fmla="*/ 644275 h 763000"/>
              <a:gd name="connsiteX41" fmla="*/ 529203 w 842070"/>
              <a:gd name="connsiteY41" fmla="*/ 674420 h 763000"/>
              <a:gd name="connsiteX42" fmla="*/ 549299 w 842070"/>
              <a:gd name="connsiteY42" fmla="*/ 754807 h 763000"/>
              <a:gd name="connsiteX0" fmla="*/ 513799 w 846763"/>
              <a:gd name="connsiteY0" fmla="*/ 705680 h 744018"/>
              <a:gd name="connsiteX1" fmla="*/ 684621 w 846763"/>
              <a:gd name="connsiteY1" fmla="*/ 725777 h 744018"/>
              <a:gd name="connsiteX2" fmla="*/ 704718 w 846763"/>
              <a:gd name="connsiteY2" fmla="*/ 695632 h 744018"/>
              <a:gd name="connsiteX3" fmla="*/ 734863 w 846763"/>
              <a:gd name="connsiteY3" fmla="*/ 524810 h 744018"/>
              <a:gd name="connsiteX4" fmla="*/ 754959 w 846763"/>
              <a:gd name="connsiteY4" fmla="*/ 464520 h 744018"/>
              <a:gd name="connsiteX5" fmla="*/ 765008 w 846763"/>
              <a:gd name="connsiteY5" fmla="*/ 434375 h 744018"/>
              <a:gd name="connsiteX6" fmla="*/ 785104 w 846763"/>
              <a:gd name="connsiteY6" fmla="*/ 323843 h 744018"/>
              <a:gd name="connsiteX7" fmla="*/ 805201 w 846763"/>
              <a:gd name="connsiteY7" fmla="*/ 263553 h 744018"/>
              <a:gd name="connsiteX8" fmla="*/ 835346 w 846763"/>
              <a:gd name="connsiteY8" fmla="*/ 243456 h 744018"/>
              <a:gd name="connsiteX9" fmla="*/ 845395 w 846763"/>
              <a:gd name="connsiteY9" fmla="*/ 213311 h 744018"/>
              <a:gd name="connsiteX10" fmla="*/ 815249 w 846763"/>
              <a:gd name="connsiteY10" fmla="*/ 52537 h 744018"/>
              <a:gd name="connsiteX11" fmla="*/ 785104 w 846763"/>
              <a:gd name="connsiteY11" fmla="*/ 32441 h 744018"/>
              <a:gd name="connsiteX12" fmla="*/ 765008 w 846763"/>
              <a:gd name="connsiteY12" fmla="*/ 2296 h 744018"/>
              <a:gd name="connsiteX13" fmla="*/ 654476 w 846763"/>
              <a:gd name="connsiteY13" fmla="*/ 12344 h 744018"/>
              <a:gd name="connsiteX14" fmla="*/ 594186 w 846763"/>
              <a:gd name="connsiteY14" fmla="*/ 52537 h 744018"/>
              <a:gd name="connsiteX15" fmla="*/ 564041 w 846763"/>
              <a:gd name="connsiteY15" fmla="*/ 62586 h 744018"/>
              <a:gd name="connsiteX16" fmla="*/ 523847 w 846763"/>
              <a:gd name="connsiteY16" fmla="*/ 72634 h 744018"/>
              <a:gd name="connsiteX17" fmla="*/ 463557 w 846763"/>
              <a:gd name="connsiteY17" fmla="*/ 92731 h 744018"/>
              <a:gd name="connsiteX18" fmla="*/ 393219 w 846763"/>
              <a:gd name="connsiteY18" fmla="*/ 142973 h 744018"/>
              <a:gd name="connsiteX19" fmla="*/ 363074 w 846763"/>
              <a:gd name="connsiteY19" fmla="*/ 153021 h 744018"/>
              <a:gd name="connsiteX20" fmla="*/ 332929 w 846763"/>
              <a:gd name="connsiteY20" fmla="*/ 132924 h 744018"/>
              <a:gd name="connsiteX21" fmla="*/ 322880 w 846763"/>
              <a:gd name="connsiteY21" fmla="*/ 102779 h 744018"/>
              <a:gd name="connsiteX22" fmla="*/ 312832 w 846763"/>
              <a:gd name="connsiteY22" fmla="*/ 62586 h 744018"/>
              <a:gd name="connsiteX23" fmla="*/ 252542 w 846763"/>
              <a:gd name="connsiteY23" fmla="*/ 42489 h 744018"/>
              <a:gd name="connsiteX24" fmla="*/ 11381 w 846763"/>
              <a:gd name="connsiteY24" fmla="*/ 102779 h 744018"/>
              <a:gd name="connsiteX25" fmla="*/ 41526 w 846763"/>
              <a:gd name="connsiteY25" fmla="*/ 122876 h 744018"/>
              <a:gd name="connsiteX26" fmla="*/ 91768 w 846763"/>
              <a:gd name="connsiteY26" fmla="*/ 163069 h 744018"/>
              <a:gd name="connsiteX27" fmla="*/ 121913 w 846763"/>
              <a:gd name="connsiteY27" fmla="*/ 183166 h 744018"/>
              <a:gd name="connsiteX28" fmla="*/ 202300 w 846763"/>
              <a:gd name="connsiteY28" fmla="*/ 203263 h 744018"/>
              <a:gd name="connsiteX29" fmla="*/ 232445 w 846763"/>
              <a:gd name="connsiteY29" fmla="*/ 213311 h 744018"/>
              <a:gd name="connsiteX30" fmla="*/ 262590 w 846763"/>
              <a:gd name="connsiteY30" fmla="*/ 243456 h 744018"/>
              <a:gd name="connsiteX31" fmla="*/ 302784 w 846763"/>
              <a:gd name="connsiteY31" fmla="*/ 253504 h 744018"/>
              <a:gd name="connsiteX32" fmla="*/ 363074 w 846763"/>
              <a:gd name="connsiteY32" fmla="*/ 273601 h 744018"/>
              <a:gd name="connsiteX33" fmla="*/ 393219 w 846763"/>
              <a:gd name="connsiteY33" fmla="*/ 283649 h 744018"/>
              <a:gd name="connsiteX34" fmla="*/ 553992 w 846763"/>
              <a:gd name="connsiteY34" fmla="*/ 273601 h 744018"/>
              <a:gd name="connsiteX35" fmla="*/ 584137 w 846763"/>
              <a:gd name="connsiteY35" fmla="*/ 263553 h 744018"/>
              <a:gd name="connsiteX36" fmla="*/ 604234 w 846763"/>
              <a:gd name="connsiteY36" fmla="*/ 323843 h 744018"/>
              <a:gd name="connsiteX37" fmla="*/ 584137 w 846763"/>
              <a:gd name="connsiteY37" fmla="*/ 504713 h 744018"/>
              <a:gd name="connsiteX38" fmla="*/ 564041 w 846763"/>
              <a:gd name="connsiteY38" fmla="*/ 565003 h 744018"/>
              <a:gd name="connsiteX39" fmla="*/ 543944 w 846763"/>
              <a:gd name="connsiteY39" fmla="*/ 625293 h 744018"/>
              <a:gd name="connsiteX40" fmla="*/ 533896 w 846763"/>
              <a:gd name="connsiteY40" fmla="*/ 655438 h 744018"/>
              <a:gd name="connsiteX41" fmla="*/ 553992 w 846763"/>
              <a:gd name="connsiteY41" fmla="*/ 735825 h 744018"/>
              <a:gd name="connsiteX0" fmla="*/ 502418 w 835382"/>
              <a:gd name="connsiteY0" fmla="*/ 705680 h 744018"/>
              <a:gd name="connsiteX1" fmla="*/ 673240 w 835382"/>
              <a:gd name="connsiteY1" fmla="*/ 725777 h 744018"/>
              <a:gd name="connsiteX2" fmla="*/ 693337 w 835382"/>
              <a:gd name="connsiteY2" fmla="*/ 695632 h 744018"/>
              <a:gd name="connsiteX3" fmla="*/ 723482 w 835382"/>
              <a:gd name="connsiteY3" fmla="*/ 524810 h 744018"/>
              <a:gd name="connsiteX4" fmla="*/ 743578 w 835382"/>
              <a:gd name="connsiteY4" fmla="*/ 464520 h 744018"/>
              <a:gd name="connsiteX5" fmla="*/ 753627 w 835382"/>
              <a:gd name="connsiteY5" fmla="*/ 434375 h 744018"/>
              <a:gd name="connsiteX6" fmla="*/ 773723 w 835382"/>
              <a:gd name="connsiteY6" fmla="*/ 323843 h 744018"/>
              <a:gd name="connsiteX7" fmla="*/ 793820 w 835382"/>
              <a:gd name="connsiteY7" fmla="*/ 263553 h 744018"/>
              <a:gd name="connsiteX8" fmla="*/ 823965 w 835382"/>
              <a:gd name="connsiteY8" fmla="*/ 243456 h 744018"/>
              <a:gd name="connsiteX9" fmla="*/ 834014 w 835382"/>
              <a:gd name="connsiteY9" fmla="*/ 213311 h 744018"/>
              <a:gd name="connsiteX10" fmla="*/ 803868 w 835382"/>
              <a:gd name="connsiteY10" fmla="*/ 52537 h 744018"/>
              <a:gd name="connsiteX11" fmla="*/ 773723 w 835382"/>
              <a:gd name="connsiteY11" fmla="*/ 32441 h 744018"/>
              <a:gd name="connsiteX12" fmla="*/ 753627 w 835382"/>
              <a:gd name="connsiteY12" fmla="*/ 2296 h 744018"/>
              <a:gd name="connsiteX13" fmla="*/ 643095 w 835382"/>
              <a:gd name="connsiteY13" fmla="*/ 12344 h 744018"/>
              <a:gd name="connsiteX14" fmla="*/ 582805 w 835382"/>
              <a:gd name="connsiteY14" fmla="*/ 52537 h 744018"/>
              <a:gd name="connsiteX15" fmla="*/ 552660 w 835382"/>
              <a:gd name="connsiteY15" fmla="*/ 62586 h 744018"/>
              <a:gd name="connsiteX16" fmla="*/ 512466 w 835382"/>
              <a:gd name="connsiteY16" fmla="*/ 72634 h 744018"/>
              <a:gd name="connsiteX17" fmla="*/ 452176 w 835382"/>
              <a:gd name="connsiteY17" fmla="*/ 92731 h 744018"/>
              <a:gd name="connsiteX18" fmla="*/ 381838 w 835382"/>
              <a:gd name="connsiteY18" fmla="*/ 142973 h 744018"/>
              <a:gd name="connsiteX19" fmla="*/ 351693 w 835382"/>
              <a:gd name="connsiteY19" fmla="*/ 153021 h 744018"/>
              <a:gd name="connsiteX20" fmla="*/ 321548 w 835382"/>
              <a:gd name="connsiteY20" fmla="*/ 132924 h 744018"/>
              <a:gd name="connsiteX21" fmla="*/ 311499 w 835382"/>
              <a:gd name="connsiteY21" fmla="*/ 102779 h 744018"/>
              <a:gd name="connsiteX22" fmla="*/ 301451 w 835382"/>
              <a:gd name="connsiteY22" fmla="*/ 62586 h 744018"/>
              <a:gd name="connsiteX23" fmla="*/ 241161 w 835382"/>
              <a:gd name="connsiteY23" fmla="*/ 42489 h 744018"/>
              <a:gd name="connsiteX24" fmla="*/ 0 w 835382"/>
              <a:gd name="connsiteY24" fmla="*/ 102779 h 744018"/>
              <a:gd name="connsiteX25" fmla="*/ 80387 w 835382"/>
              <a:gd name="connsiteY25" fmla="*/ 163069 h 744018"/>
              <a:gd name="connsiteX26" fmla="*/ 110532 w 835382"/>
              <a:gd name="connsiteY26" fmla="*/ 183166 h 744018"/>
              <a:gd name="connsiteX27" fmla="*/ 190919 w 835382"/>
              <a:gd name="connsiteY27" fmla="*/ 203263 h 744018"/>
              <a:gd name="connsiteX28" fmla="*/ 221064 w 835382"/>
              <a:gd name="connsiteY28" fmla="*/ 213311 h 744018"/>
              <a:gd name="connsiteX29" fmla="*/ 251209 w 835382"/>
              <a:gd name="connsiteY29" fmla="*/ 243456 h 744018"/>
              <a:gd name="connsiteX30" fmla="*/ 291403 w 835382"/>
              <a:gd name="connsiteY30" fmla="*/ 253504 h 744018"/>
              <a:gd name="connsiteX31" fmla="*/ 351693 w 835382"/>
              <a:gd name="connsiteY31" fmla="*/ 273601 h 744018"/>
              <a:gd name="connsiteX32" fmla="*/ 381838 w 835382"/>
              <a:gd name="connsiteY32" fmla="*/ 283649 h 744018"/>
              <a:gd name="connsiteX33" fmla="*/ 542611 w 835382"/>
              <a:gd name="connsiteY33" fmla="*/ 273601 h 744018"/>
              <a:gd name="connsiteX34" fmla="*/ 572756 w 835382"/>
              <a:gd name="connsiteY34" fmla="*/ 263553 h 744018"/>
              <a:gd name="connsiteX35" fmla="*/ 592853 w 835382"/>
              <a:gd name="connsiteY35" fmla="*/ 323843 h 744018"/>
              <a:gd name="connsiteX36" fmla="*/ 572756 w 835382"/>
              <a:gd name="connsiteY36" fmla="*/ 504713 h 744018"/>
              <a:gd name="connsiteX37" fmla="*/ 552660 w 835382"/>
              <a:gd name="connsiteY37" fmla="*/ 565003 h 744018"/>
              <a:gd name="connsiteX38" fmla="*/ 532563 w 835382"/>
              <a:gd name="connsiteY38" fmla="*/ 625293 h 744018"/>
              <a:gd name="connsiteX39" fmla="*/ 522515 w 835382"/>
              <a:gd name="connsiteY39" fmla="*/ 655438 h 744018"/>
              <a:gd name="connsiteX40" fmla="*/ 542611 w 835382"/>
              <a:gd name="connsiteY40" fmla="*/ 735825 h 744018"/>
              <a:gd name="connsiteX0" fmla="*/ 422031 w 754995"/>
              <a:gd name="connsiteY0" fmla="*/ 705680 h 744018"/>
              <a:gd name="connsiteX1" fmla="*/ 592853 w 754995"/>
              <a:gd name="connsiteY1" fmla="*/ 725777 h 744018"/>
              <a:gd name="connsiteX2" fmla="*/ 612950 w 754995"/>
              <a:gd name="connsiteY2" fmla="*/ 695632 h 744018"/>
              <a:gd name="connsiteX3" fmla="*/ 643095 w 754995"/>
              <a:gd name="connsiteY3" fmla="*/ 524810 h 744018"/>
              <a:gd name="connsiteX4" fmla="*/ 663191 w 754995"/>
              <a:gd name="connsiteY4" fmla="*/ 464520 h 744018"/>
              <a:gd name="connsiteX5" fmla="*/ 673240 w 754995"/>
              <a:gd name="connsiteY5" fmla="*/ 434375 h 744018"/>
              <a:gd name="connsiteX6" fmla="*/ 693336 w 754995"/>
              <a:gd name="connsiteY6" fmla="*/ 323843 h 744018"/>
              <a:gd name="connsiteX7" fmla="*/ 713433 w 754995"/>
              <a:gd name="connsiteY7" fmla="*/ 263553 h 744018"/>
              <a:gd name="connsiteX8" fmla="*/ 743578 w 754995"/>
              <a:gd name="connsiteY8" fmla="*/ 243456 h 744018"/>
              <a:gd name="connsiteX9" fmla="*/ 753627 w 754995"/>
              <a:gd name="connsiteY9" fmla="*/ 213311 h 744018"/>
              <a:gd name="connsiteX10" fmla="*/ 723481 w 754995"/>
              <a:gd name="connsiteY10" fmla="*/ 52537 h 744018"/>
              <a:gd name="connsiteX11" fmla="*/ 693336 w 754995"/>
              <a:gd name="connsiteY11" fmla="*/ 32441 h 744018"/>
              <a:gd name="connsiteX12" fmla="*/ 673240 w 754995"/>
              <a:gd name="connsiteY12" fmla="*/ 2296 h 744018"/>
              <a:gd name="connsiteX13" fmla="*/ 562708 w 754995"/>
              <a:gd name="connsiteY13" fmla="*/ 12344 h 744018"/>
              <a:gd name="connsiteX14" fmla="*/ 502418 w 754995"/>
              <a:gd name="connsiteY14" fmla="*/ 52537 h 744018"/>
              <a:gd name="connsiteX15" fmla="*/ 472273 w 754995"/>
              <a:gd name="connsiteY15" fmla="*/ 62586 h 744018"/>
              <a:gd name="connsiteX16" fmla="*/ 432079 w 754995"/>
              <a:gd name="connsiteY16" fmla="*/ 72634 h 744018"/>
              <a:gd name="connsiteX17" fmla="*/ 371789 w 754995"/>
              <a:gd name="connsiteY17" fmla="*/ 92731 h 744018"/>
              <a:gd name="connsiteX18" fmla="*/ 301451 w 754995"/>
              <a:gd name="connsiteY18" fmla="*/ 142973 h 744018"/>
              <a:gd name="connsiteX19" fmla="*/ 271306 w 754995"/>
              <a:gd name="connsiteY19" fmla="*/ 153021 h 744018"/>
              <a:gd name="connsiteX20" fmla="*/ 241161 w 754995"/>
              <a:gd name="connsiteY20" fmla="*/ 132924 h 744018"/>
              <a:gd name="connsiteX21" fmla="*/ 231112 w 754995"/>
              <a:gd name="connsiteY21" fmla="*/ 102779 h 744018"/>
              <a:gd name="connsiteX22" fmla="*/ 221064 w 754995"/>
              <a:gd name="connsiteY22" fmla="*/ 62586 h 744018"/>
              <a:gd name="connsiteX23" fmla="*/ 160774 w 754995"/>
              <a:gd name="connsiteY23" fmla="*/ 42489 h 744018"/>
              <a:gd name="connsiteX24" fmla="*/ 0 w 754995"/>
              <a:gd name="connsiteY24" fmla="*/ 163069 h 744018"/>
              <a:gd name="connsiteX25" fmla="*/ 30145 w 754995"/>
              <a:gd name="connsiteY25" fmla="*/ 183166 h 744018"/>
              <a:gd name="connsiteX26" fmla="*/ 110532 w 754995"/>
              <a:gd name="connsiteY26" fmla="*/ 203263 h 744018"/>
              <a:gd name="connsiteX27" fmla="*/ 140677 w 754995"/>
              <a:gd name="connsiteY27" fmla="*/ 213311 h 744018"/>
              <a:gd name="connsiteX28" fmla="*/ 170822 w 754995"/>
              <a:gd name="connsiteY28" fmla="*/ 243456 h 744018"/>
              <a:gd name="connsiteX29" fmla="*/ 211016 w 754995"/>
              <a:gd name="connsiteY29" fmla="*/ 253504 h 744018"/>
              <a:gd name="connsiteX30" fmla="*/ 271306 w 754995"/>
              <a:gd name="connsiteY30" fmla="*/ 273601 h 744018"/>
              <a:gd name="connsiteX31" fmla="*/ 301451 w 754995"/>
              <a:gd name="connsiteY31" fmla="*/ 283649 h 744018"/>
              <a:gd name="connsiteX32" fmla="*/ 462224 w 754995"/>
              <a:gd name="connsiteY32" fmla="*/ 273601 h 744018"/>
              <a:gd name="connsiteX33" fmla="*/ 492369 w 754995"/>
              <a:gd name="connsiteY33" fmla="*/ 263553 h 744018"/>
              <a:gd name="connsiteX34" fmla="*/ 512466 w 754995"/>
              <a:gd name="connsiteY34" fmla="*/ 323843 h 744018"/>
              <a:gd name="connsiteX35" fmla="*/ 492369 w 754995"/>
              <a:gd name="connsiteY35" fmla="*/ 504713 h 744018"/>
              <a:gd name="connsiteX36" fmla="*/ 472273 w 754995"/>
              <a:gd name="connsiteY36" fmla="*/ 565003 h 744018"/>
              <a:gd name="connsiteX37" fmla="*/ 452176 w 754995"/>
              <a:gd name="connsiteY37" fmla="*/ 625293 h 744018"/>
              <a:gd name="connsiteX38" fmla="*/ 442128 w 754995"/>
              <a:gd name="connsiteY38" fmla="*/ 655438 h 744018"/>
              <a:gd name="connsiteX39" fmla="*/ 462224 w 754995"/>
              <a:gd name="connsiteY39" fmla="*/ 735825 h 744018"/>
              <a:gd name="connsiteX0" fmla="*/ 422549 w 755513"/>
              <a:gd name="connsiteY0" fmla="*/ 705680 h 744018"/>
              <a:gd name="connsiteX1" fmla="*/ 593371 w 755513"/>
              <a:gd name="connsiteY1" fmla="*/ 725777 h 744018"/>
              <a:gd name="connsiteX2" fmla="*/ 613468 w 755513"/>
              <a:gd name="connsiteY2" fmla="*/ 695632 h 744018"/>
              <a:gd name="connsiteX3" fmla="*/ 643613 w 755513"/>
              <a:gd name="connsiteY3" fmla="*/ 524810 h 744018"/>
              <a:gd name="connsiteX4" fmla="*/ 663709 w 755513"/>
              <a:gd name="connsiteY4" fmla="*/ 464520 h 744018"/>
              <a:gd name="connsiteX5" fmla="*/ 673758 w 755513"/>
              <a:gd name="connsiteY5" fmla="*/ 434375 h 744018"/>
              <a:gd name="connsiteX6" fmla="*/ 693854 w 755513"/>
              <a:gd name="connsiteY6" fmla="*/ 323843 h 744018"/>
              <a:gd name="connsiteX7" fmla="*/ 713951 w 755513"/>
              <a:gd name="connsiteY7" fmla="*/ 263553 h 744018"/>
              <a:gd name="connsiteX8" fmla="*/ 744096 w 755513"/>
              <a:gd name="connsiteY8" fmla="*/ 243456 h 744018"/>
              <a:gd name="connsiteX9" fmla="*/ 754145 w 755513"/>
              <a:gd name="connsiteY9" fmla="*/ 213311 h 744018"/>
              <a:gd name="connsiteX10" fmla="*/ 723999 w 755513"/>
              <a:gd name="connsiteY10" fmla="*/ 52537 h 744018"/>
              <a:gd name="connsiteX11" fmla="*/ 693854 w 755513"/>
              <a:gd name="connsiteY11" fmla="*/ 32441 h 744018"/>
              <a:gd name="connsiteX12" fmla="*/ 673758 w 755513"/>
              <a:gd name="connsiteY12" fmla="*/ 2296 h 744018"/>
              <a:gd name="connsiteX13" fmla="*/ 563226 w 755513"/>
              <a:gd name="connsiteY13" fmla="*/ 12344 h 744018"/>
              <a:gd name="connsiteX14" fmla="*/ 502936 w 755513"/>
              <a:gd name="connsiteY14" fmla="*/ 52537 h 744018"/>
              <a:gd name="connsiteX15" fmla="*/ 472791 w 755513"/>
              <a:gd name="connsiteY15" fmla="*/ 62586 h 744018"/>
              <a:gd name="connsiteX16" fmla="*/ 432597 w 755513"/>
              <a:gd name="connsiteY16" fmla="*/ 72634 h 744018"/>
              <a:gd name="connsiteX17" fmla="*/ 372307 w 755513"/>
              <a:gd name="connsiteY17" fmla="*/ 92731 h 744018"/>
              <a:gd name="connsiteX18" fmla="*/ 301969 w 755513"/>
              <a:gd name="connsiteY18" fmla="*/ 142973 h 744018"/>
              <a:gd name="connsiteX19" fmla="*/ 271824 w 755513"/>
              <a:gd name="connsiteY19" fmla="*/ 153021 h 744018"/>
              <a:gd name="connsiteX20" fmla="*/ 241679 w 755513"/>
              <a:gd name="connsiteY20" fmla="*/ 132924 h 744018"/>
              <a:gd name="connsiteX21" fmla="*/ 231630 w 755513"/>
              <a:gd name="connsiteY21" fmla="*/ 102779 h 744018"/>
              <a:gd name="connsiteX22" fmla="*/ 221582 w 755513"/>
              <a:gd name="connsiteY22" fmla="*/ 62586 h 744018"/>
              <a:gd name="connsiteX23" fmla="*/ 161292 w 755513"/>
              <a:gd name="connsiteY23" fmla="*/ 42489 h 744018"/>
              <a:gd name="connsiteX24" fmla="*/ 518 w 755513"/>
              <a:gd name="connsiteY24" fmla="*/ 163069 h 744018"/>
              <a:gd name="connsiteX25" fmla="*/ 111050 w 755513"/>
              <a:gd name="connsiteY25" fmla="*/ 203263 h 744018"/>
              <a:gd name="connsiteX26" fmla="*/ 141195 w 755513"/>
              <a:gd name="connsiteY26" fmla="*/ 213311 h 744018"/>
              <a:gd name="connsiteX27" fmla="*/ 171340 w 755513"/>
              <a:gd name="connsiteY27" fmla="*/ 243456 h 744018"/>
              <a:gd name="connsiteX28" fmla="*/ 211534 w 755513"/>
              <a:gd name="connsiteY28" fmla="*/ 253504 h 744018"/>
              <a:gd name="connsiteX29" fmla="*/ 271824 w 755513"/>
              <a:gd name="connsiteY29" fmla="*/ 273601 h 744018"/>
              <a:gd name="connsiteX30" fmla="*/ 301969 w 755513"/>
              <a:gd name="connsiteY30" fmla="*/ 283649 h 744018"/>
              <a:gd name="connsiteX31" fmla="*/ 462742 w 755513"/>
              <a:gd name="connsiteY31" fmla="*/ 273601 h 744018"/>
              <a:gd name="connsiteX32" fmla="*/ 492887 w 755513"/>
              <a:gd name="connsiteY32" fmla="*/ 263553 h 744018"/>
              <a:gd name="connsiteX33" fmla="*/ 512984 w 755513"/>
              <a:gd name="connsiteY33" fmla="*/ 323843 h 744018"/>
              <a:gd name="connsiteX34" fmla="*/ 492887 w 755513"/>
              <a:gd name="connsiteY34" fmla="*/ 504713 h 744018"/>
              <a:gd name="connsiteX35" fmla="*/ 472791 w 755513"/>
              <a:gd name="connsiteY35" fmla="*/ 565003 h 744018"/>
              <a:gd name="connsiteX36" fmla="*/ 452694 w 755513"/>
              <a:gd name="connsiteY36" fmla="*/ 625293 h 744018"/>
              <a:gd name="connsiteX37" fmla="*/ 442646 w 755513"/>
              <a:gd name="connsiteY37" fmla="*/ 655438 h 744018"/>
              <a:gd name="connsiteX38" fmla="*/ 462742 w 755513"/>
              <a:gd name="connsiteY38" fmla="*/ 735825 h 744018"/>
              <a:gd name="connsiteX0" fmla="*/ 311824 w 644788"/>
              <a:gd name="connsiteY0" fmla="*/ 705680 h 744018"/>
              <a:gd name="connsiteX1" fmla="*/ 482646 w 644788"/>
              <a:gd name="connsiteY1" fmla="*/ 725777 h 744018"/>
              <a:gd name="connsiteX2" fmla="*/ 502743 w 644788"/>
              <a:gd name="connsiteY2" fmla="*/ 695632 h 744018"/>
              <a:gd name="connsiteX3" fmla="*/ 532888 w 644788"/>
              <a:gd name="connsiteY3" fmla="*/ 524810 h 744018"/>
              <a:gd name="connsiteX4" fmla="*/ 552984 w 644788"/>
              <a:gd name="connsiteY4" fmla="*/ 464520 h 744018"/>
              <a:gd name="connsiteX5" fmla="*/ 563033 w 644788"/>
              <a:gd name="connsiteY5" fmla="*/ 434375 h 744018"/>
              <a:gd name="connsiteX6" fmla="*/ 583129 w 644788"/>
              <a:gd name="connsiteY6" fmla="*/ 323843 h 744018"/>
              <a:gd name="connsiteX7" fmla="*/ 603226 w 644788"/>
              <a:gd name="connsiteY7" fmla="*/ 263553 h 744018"/>
              <a:gd name="connsiteX8" fmla="*/ 633371 w 644788"/>
              <a:gd name="connsiteY8" fmla="*/ 243456 h 744018"/>
              <a:gd name="connsiteX9" fmla="*/ 643420 w 644788"/>
              <a:gd name="connsiteY9" fmla="*/ 213311 h 744018"/>
              <a:gd name="connsiteX10" fmla="*/ 613274 w 644788"/>
              <a:gd name="connsiteY10" fmla="*/ 52537 h 744018"/>
              <a:gd name="connsiteX11" fmla="*/ 583129 w 644788"/>
              <a:gd name="connsiteY11" fmla="*/ 32441 h 744018"/>
              <a:gd name="connsiteX12" fmla="*/ 563033 w 644788"/>
              <a:gd name="connsiteY12" fmla="*/ 2296 h 744018"/>
              <a:gd name="connsiteX13" fmla="*/ 452501 w 644788"/>
              <a:gd name="connsiteY13" fmla="*/ 12344 h 744018"/>
              <a:gd name="connsiteX14" fmla="*/ 392211 w 644788"/>
              <a:gd name="connsiteY14" fmla="*/ 52537 h 744018"/>
              <a:gd name="connsiteX15" fmla="*/ 362066 w 644788"/>
              <a:gd name="connsiteY15" fmla="*/ 62586 h 744018"/>
              <a:gd name="connsiteX16" fmla="*/ 321872 w 644788"/>
              <a:gd name="connsiteY16" fmla="*/ 72634 h 744018"/>
              <a:gd name="connsiteX17" fmla="*/ 261582 w 644788"/>
              <a:gd name="connsiteY17" fmla="*/ 92731 h 744018"/>
              <a:gd name="connsiteX18" fmla="*/ 191244 w 644788"/>
              <a:gd name="connsiteY18" fmla="*/ 142973 h 744018"/>
              <a:gd name="connsiteX19" fmla="*/ 161099 w 644788"/>
              <a:gd name="connsiteY19" fmla="*/ 153021 h 744018"/>
              <a:gd name="connsiteX20" fmla="*/ 130954 w 644788"/>
              <a:gd name="connsiteY20" fmla="*/ 132924 h 744018"/>
              <a:gd name="connsiteX21" fmla="*/ 120905 w 644788"/>
              <a:gd name="connsiteY21" fmla="*/ 102779 h 744018"/>
              <a:gd name="connsiteX22" fmla="*/ 110857 w 644788"/>
              <a:gd name="connsiteY22" fmla="*/ 62586 h 744018"/>
              <a:gd name="connsiteX23" fmla="*/ 50567 w 644788"/>
              <a:gd name="connsiteY23" fmla="*/ 42489 h 744018"/>
              <a:gd name="connsiteX24" fmla="*/ 325 w 644788"/>
              <a:gd name="connsiteY24" fmla="*/ 203263 h 744018"/>
              <a:gd name="connsiteX25" fmla="*/ 30470 w 644788"/>
              <a:gd name="connsiteY25" fmla="*/ 213311 h 744018"/>
              <a:gd name="connsiteX26" fmla="*/ 60615 w 644788"/>
              <a:gd name="connsiteY26" fmla="*/ 243456 h 744018"/>
              <a:gd name="connsiteX27" fmla="*/ 100809 w 644788"/>
              <a:gd name="connsiteY27" fmla="*/ 253504 h 744018"/>
              <a:gd name="connsiteX28" fmla="*/ 161099 w 644788"/>
              <a:gd name="connsiteY28" fmla="*/ 273601 h 744018"/>
              <a:gd name="connsiteX29" fmla="*/ 191244 w 644788"/>
              <a:gd name="connsiteY29" fmla="*/ 283649 h 744018"/>
              <a:gd name="connsiteX30" fmla="*/ 352017 w 644788"/>
              <a:gd name="connsiteY30" fmla="*/ 273601 h 744018"/>
              <a:gd name="connsiteX31" fmla="*/ 382162 w 644788"/>
              <a:gd name="connsiteY31" fmla="*/ 263553 h 744018"/>
              <a:gd name="connsiteX32" fmla="*/ 402259 w 644788"/>
              <a:gd name="connsiteY32" fmla="*/ 323843 h 744018"/>
              <a:gd name="connsiteX33" fmla="*/ 382162 w 644788"/>
              <a:gd name="connsiteY33" fmla="*/ 504713 h 744018"/>
              <a:gd name="connsiteX34" fmla="*/ 362066 w 644788"/>
              <a:gd name="connsiteY34" fmla="*/ 565003 h 744018"/>
              <a:gd name="connsiteX35" fmla="*/ 341969 w 644788"/>
              <a:gd name="connsiteY35" fmla="*/ 625293 h 744018"/>
              <a:gd name="connsiteX36" fmla="*/ 331921 w 644788"/>
              <a:gd name="connsiteY36" fmla="*/ 655438 h 744018"/>
              <a:gd name="connsiteX37" fmla="*/ 352017 w 644788"/>
              <a:gd name="connsiteY37" fmla="*/ 735825 h 744018"/>
              <a:gd name="connsiteX0" fmla="*/ 311824 w 644788"/>
              <a:gd name="connsiteY0" fmla="*/ 705680 h 744018"/>
              <a:gd name="connsiteX1" fmla="*/ 482646 w 644788"/>
              <a:gd name="connsiteY1" fmla="*/ 725777 h 744018"/>
              <a:gd name="connsiteX2" fmla="*/ 502743 w 644788"/>
              <a:gd name="connsiteY2" fmla="*/ 695632 h 744018"/>
              <a:gd name="connsiteX3" fmla="*/ 532888 w 644788"/>
              <a:gd name="connsiteY3" fmla="*/ 524810 h 744018"/>
              <a:gd name="connsiteX4" fmla="*/ 552984 w 644788"/>
              <a:gd name="connsiteY4" fmla="*/ 464520 h 744018"/>
              <a:gd name="connsiteX5" fmla="*/ 563033 w 644788"/>
              <a:gd name="connsiteY5" fmla="*/ 434375 h 744018"/>
              <a:gd name="connsiteX6" fmla="*/ 583129 w 644788"/>
              <a:gd name="connsiteY6" fmla="*/ 323843 h 744018"/>
              <a:gd name="connsiteX7" fmla="*/ 603226 w 644788"/>
              <a:gd name="connsiteY7" fmla="*/ 263553 h 744018"/>
              <a:gd name="connsiteX8" fmla="*/ 633371 w 644788"/>
              <a:gd name="connsiteY8" fmla="*/ 243456 h 744018"/>
              <a:gd name="connsiteX9" fmla="*/ 643420 w 644788"/>
              <a:gd name="connsiteY9" fmla="*/ 213311 h 744018"/>
              <a:gd name="connsiteX10" fmla="*/ 613274 w 644788"/>
              <a:gd name="connsiteY10" fmla="*/ 52537 h 744018"/>
              <a:gd name="connsiteX11" fmla="*/ 583129 w 644788"/>
              <a:gd name="connsiteY11" fmla="*/ 32441 h 744018"/>
              <a:gd name="connsiteX12" fmla="*/ 563033 w 644788"/>
              <a:gd name="connsiteY12" fmla="*/ 2296 h 744018"/>
              <a:gd name="connsiteX13" fmla="*/ 452501 w 644788"/>
              <a:gd name="connsiteY13" fmla="*/ 12344 h 744018"/>
              <a:gd name="connsiteX14" fmla="*/ 392211 w 644788"/>
              <a:gd name="connsiteY14" fmla="*/ 52537 h 744018"/>
              <a:gd name="connsiteX15" fmla="*/ 362066 w 644788"/>
              <a:gd name="connsiteY15" fmla="*/ 62586 h 744018"/>
              <a:gd name="connsiteX16" fmla="*/ 321872 w 644788"/>
              <a:gd name="connsiteY16" fmla="*/ 72634 h 744018"/>
              <a:gd name="connsiteX17" fmla="*/ 261582 w 644788"/>
              <a:gd name="connsiteY17" fmla="*/ 92731 h 744018"/>
              <a:gd name="connsiteX18" fmla="*/ 191244 w 644788"/>
              <a:gd name="connsiteY18" fmla="*/ 142973 h 744018"/>
              <a:gd name="connsiteX19" fmla="*/ 161099 w 644788"/>
              <a:gd name="connsiteY19" fmla="*/ 153021 h 744018"/>
              <a:gd name="connsiteX20" fmla="*/ 130954 w 644788"/>
              <a:gd name="connsiteY20" fmla="*/ 132924 h 744018"/>
              <a:gd name="connsiteX21" fmla="*/ 120905 w 644788"/>
              <a:gd name="connsiteY21" fmla="*/ 102779 h 744018"/>
              <a:gd name="connsiteX22" fmla="*/ 110857 w 644788"/>
              <a:gd name="connsiteY22" fmla="*/ 62586 h 744018"/>
              <a:gd name="connsiteX23" fmla="*/ 50567 w 644788"/>
              <a:gd name="connsiteY23" fmla="*/ 42489 h 744018"/>
              <a:gd name="connsiteX24" fmla="*/ 325 w 644788"/>
              <a:gd name="connsiteY24" fmla="*/ 203263 h 744018"/>
              <a:gd name="connsiteX25" fmla="*/ 30470 w 644788"/>
              <a:gd name="connsiteY25" fmla="*/ 213311 h 744018"/>
              <a:gd name="connsiteX26" fmla="*/ 100809 w 644788"/>
              <a:gd name="connsiteY26" fmla="*/ 253504 h 744018"/>
              <a:gd name="connsiteX27" fmla="*/ 161099 w 644788"/>
              <a:gd name="connsiteY27" fmla="*/ 273601 h 744018"/>
              <a:gd name="connsiteX28" fmla="*/ 191244 w 644788"/>
              <a:gd name="connsiteY28" fmla="*/ 283649 h 744018"/>
              <a:gd name="connsiteX29" fmla="*/ 352017 w 644788"/>
              <a:gd name="connsiteY29" fmla="*/ 273601 h 744018"/>
              <a:gd name="connsiteX30" fmla="*/ 382162 w 644788"/>
              <a:gd name="connsiteY30" fmla="*/ 263553 h 744018"/>
              <a:gd name="connsiteX31" fmla="*/ 402259 w 644788"/>
              <a:gd name="connsiteY31" fmla="*/ 323843 h 744018"/>
              <a:gd name="connsiteX32" fmla="*/ 382162 w 644788"/>
              <a:gd name="connsiteY32" fmla="*/ 504713 h 744018"/>
              <a:gd name="connsiteX33" fmla="*/ 362066 w 644788"/>
              <a:gd name="connsiteY33" fmla="*/ 565003 h 744018"/>
              <a:gd name="connsiteX34" fmla="*/ 341969 w 644788"/>
              <a:gd name="connsiteY34" fmla="*/ 625293 h 744018"/>
              <a:gd name="connsiteX35" fmla="*/ 331921 w 644788"/>
              <a:gd name="connsiteY35" fmla="*/ 655438 h 744018"/>
              <a:gd name="connsiteX36" fmla="*/ 352017 w 644788"/>
              <a:gd name="connsiteY36" fmla="*/ 735825 h 744018"/>
              <a:gd name="connsiteX0" fmla="*/ 312631 w 645595"/>
              <a:gd name="connsiteY0" fmla="*/ 705680 h 744018"/>
              <a:gd name="connsiteX1" fmla="*/ 483453 w 645595"/>
              <a:gd name="connsiteY1" fmla="*/ 725777 h 744018"/>
              <a:gd name="connsiteX2" fmla="*/ 503550 w 645595"/>
              <a:gd name="connsiteY2" fmla="*/ 695632 h 744018"/>
              <a:gd name="connsiteX3" fmla="*/ 533695 w 645595"/>
              <a:gd name="connsiteY3" fmla="*/ 524810 h 744018"/>
              <a:gd name="connsiteX4" fmla="*/ 553791 w 645595"/>
              <a:gd name="connsiteY4" fmla="*/ 464520 h 744018"/>
              <a:gd name="connsiteX5" fmla="*/ 563840 w 645595"/>
              <a:gd name="connsiteY5" fmla="*/ 434375 h 744018"/>
              <a:gd name="connsiteX6" fmla="*/ 583936 w 645595"/>
              <a:gd name="connsiteY6" fmla="*/ 323843 h 744018"/>
              <a:gd name="connsiteX7" fmla="*/ 604033 w 645595"/>
              <a:gd name="connsiteY7" fmla="*/ 263553 h 744018"/>
              <a:gd name="connsiteX8" fmla="*/ 634178 w 645595"/>
              <a:gd name="connsiteY8" fmla="*/ 243456 h 744018"/>
              <a:gd name="connsiteX9" fmla="*/ 644227 w 645595"/>
              <a:gd name="connsiteY9" fmla="*/ 213311 h 744018"/>
              <a:gd name="connsiteX10" fmla="*/ 614081 w 645595"/>
              <a:gd name="connsiteY10" fmla="*/ 52537 h 744018"/>
              <a:gd name="connsiteX11" fmla="*/ 583936 w 645595"/>
              <a:gd name="connsiteY11" fmla="*/ 32441 h 744018"/>
              <a:gd name="connsiteX12" fmla="*/ 563840 w 645595"/>
              <a:gd name="connsiteY12" fmla="*/ 2296 h 744018"/>
              <a:gd name="connsiteX13" fmla="*/ 453308 w 645595"/>
              <a:gd name="connsiteY13" fmla="*/ 12344 h 744018"/>
              <a:gd name="connsiteX14" fmla="*/ 393018 w 645595"/>
              <a:gd name="connsiteY14" fmla="*/ 52537 h 744018"/>
              <a:gd name="connsiteX15" fmla="*/ 362873 w 645595"/>
              <a:gd name="connsiteY15" fmla="*/ 62586 h 744018"/>
              <a:gd name="connsiteX16" fmla="*/ 322679 w 645595"/>
              <a:gd name="connsiteY16" fmla="*/ 72634 h 744018"/>
              <a:gd name="connsiteX17" fmla="*/ 262389 w 645595"/>
              <a:gd name="connsiteY17" fmla="*/ 92731 h 744018"/>
              <a:gd name="connsiteX18" fmla="*/ 192051 w 645595"/>
              <a:gd name="connsiteY18" fmla="*/ 142973 h 744018"/>
              <a:gd name="connsiteX19" fmla="*/ 161906 w 645595"/>
              <a:gd name="connsiteY19" fmla="*/ 153021 h 744018"/>
              <a:gd name="connsiteX20" fmla="*/ 131761 w 645595"/>
              <a:gd name="connsiteY20" fmla="*/ 132924 h 744018"/>
              <a:gd name="connsiteX21" fmla="*/ 121712 w 645595"/>
              <a:gd name="connsiteY21" fmla="*/ 102779 h 744018"/>
              <a:gd name="connsiteX22" fmla="*/ 111664 w 645595"/>
              <a:gd name="connsiteY22" fmla="*/ 62586 h 744018"/>
              <a:gd name="connsiteX23" fmla="*/ 51374 w 645595"/>
              <a:gd name="connsiteY23" fmla="*/ 42489 h 744018"/>
              <a:gd name="connsiteX24" fmla="*/ 1132 w 645595"/>
              <a:gd name="connsiteY24" fmla="*/ 203263 h 744018"/>
              <a:gd name="connsiteX25" fmla="*/ 101616 w 645595"/>
              <a:gd name="connsiteY25" fmla="*/ 253504 h 744018"/>
              <a:gd name="connsiteX26" fmla="*/ 161906 w 645595"/>
              <a:gd name="connsiteY26" fmla="*/ 273601 h 744018"/>
              <a:gd name="connsiteX27" fmla="*/ 192051 w 645595"/>
              <a:gd name="connsiteY27" fmla="*/ 283649 h 744018"/>
              <a:gd name="connsiteX28" fmla="*/ 352824 w 645595"/>
              <a:gd name="connsiteY28" fmla="*/ 273601 h 744018"/>
              <a:gd name="connsiteX29" fmla="*/ 382969 w 645595"/>
              <a:gd name="connsiteY29" fmla="*/ 263553 h 744018"/>
              <a:gd name="connsiteX30" fmla="*/ 403066 w 645595"/>
              <a:gd name="connsiteY30" fmla="*/ 323843 h 744018"/>
              <a:gd name="connsiteX31" fmla="*/ 382969 w 645595"/>
              <a:gd name="connsiteY31" fmla="*/ 504713 h 744018"/>
              <a:gd name="connsiteX32" fmla="*/ 362873 w 645595"/>
              <a:gd name="connsiteY32" fmla="*/ 565003 h 744018"/>
              <a:gd name="connsiteX33" fmla="*/ 342776 w 645595"/>
              <a:gd name="connsiteY33" fmla="*/ 625293 h 744018"/>
              <a:gd name="connsiteX34" fmla="*/ 332728 w 645595"/>
              <a:gd name="connsiteY34" fmla="*/ 655438 h 744018"/>
              <a:gd name="connsiteX35" fmla="*/ 352824 w 645595"/>
              <a:gd name="connsiteY35" fmla="*/ 735825 h 744018"/>
              <a:gd name="connsiteX0" fmla="*/ 261318 w 594282"/>
              <a:gd name="connsiteY0" fmla="*/ 705680 h 744018"/>
              <a:gd name="connsiteX1" fmla="*/ 432140 w 594282"/>
              <a:gd name="connsiteY1" fmla="*/ 725777 h 744018"/>
              <a:gd name="connsiteX2" fmla="*/ 452237 w 594282"/>
              <a:gd name="connsiteY2" fmla="*/ 695632 h 744018"/>
              <a:gd name="connsiteX3" fmla="*/ 482382 w 594282"/>
              <a:gd name="connsiteY3" fmla="*/ 524810 h 744018"/>
              <a:gd name="connsiteX4" fmla="*/ 502478 w 594282"/>
              <a:gd name="connsiteY4" fmla="*/ 464520 h 744018"/>
              <a:gd name="connsiteX5" fmla="*/ 512527 w 594282"/>
              <a:gd name="connsiteY5" fmla="*/ 434375 h 744018"/>
              <a:gd name="connsiteX6" fmla="*/ 532623 w 594282"/>
              <a:gd name="connsiteY6" fmla="*/ 323843 h 744018"/>
              <a:gd name="connsiteX7" fmla="*/ 552720 w 594282"/>
              <a:gd name="connsiteY7" fmla="*/ 263553 h 744018"/>
              <a:gd name="connsiteX8" fmla="*/ 582865 w 594282"/>
              <a:gd name="connsiteY8" fmla="*/ 243456 h 744018"/>
              <a:gd name="connsiteX9" fmla="*/ 592914 w 594282"/>
              <a:gd name="connsiteY9" fmla="*/ 213311 h 744018"/>
              <a:gd name="connsiteX10" fmla="*/ 562768 w 594282"/>
              <a:gd name="connsiteY10" fmla="*/ 52537 h 744018"/>
              <a:gd name="connsiteX11" fmla="*/ 532623 w 594282"/>
              <a:gd name="connsiteY11" fmla="*/ 32441 h 744018"/>
              <a:gd name="connsiteX12" fmla="*/ 512527 w 594282"/>
              <a:gd name="connsiteY12" fmla="*/ 2296 h 744018"/>
              <a:gd name="connsiteX13" fmla="*/ 401995 w 594282"/>
              <a:gd name="connsiteY13" fmla="*/ 12344 h 744018"/>
              <a:gd name="connsiteX14" fmla="*/ 341705 w 594282"/>
              <a:gd name="connsiteY14" fmla="*/ 52537 h 744018"/>
              <a:gd name="connsiteX15" fmla="*/ 311560 w 594282"/>
              <a:gd name="connsiteY15" fmla="*/ 62586 h 744018"/>
              <a:gd name="connsiteX16" fmla="*/ 271366 w 594282"/>
              <a:gd name="connsiteY16" fmla="*/ 72634 h 744018"/>
              <a:gd name="connsiteX17" fmla="*/ 211076 w 594282"/>
              <a:gd name="connsiteY17" fmla="*/ 92731 h 744018"/>
              <a:gd name="connsiteX18" fmla="*/ 140738 w 594282"/>
              <a:gd name="connsiteY18" fmla="*/ 142973 h 744018"/>
              <a:gd name="connsiteX19" fmla="*/ 110593 w 594282"/>
              <a:gd name="connsiteY19" fmla="*/ 153021 h 744018"/>
              <a:gd name="connsiteX20" fmla="*/ 80448 w 594282"/>
              <a:gd name="connsiteY20" fmla="*/ 132924 h 744018"/>
              <a:gd name="connsiteX21" fmla="*/ 70399 w 594282"/>
              <a:gd name="connsiteY21" fmla="*/ 102779 h 744018"/>
              <a:gd name="connsiteX22" fmla="*/ 60351 w 594282"/>
              <a:gd name="connsiteY22" fmla="*/ 62586 h 744018"/>
              <a:gd name="connsiteX23" fmla="*/ 61 w 594282"/>
              <a:gd name="connsiteY23" fmla="*/ 42489 h 744018"/>
              <a:gd name="connsiteX24" fmla="*/ 50303 w 594282"/>
              <a:gd name="connsiteY24" fmla="*/ 253504 h 744018"/>
              <a:gd name="connsiteX25" fmla="*/ 110593 w 594282"/>
              <a:gd name="connsiteY25" fmla="*/ 273601 h 744018"/>
              <a:gd name="connsiteX26" fmla="*/ 140738 w 594282"/>
              <a:gd name="connsiteY26" fmla="*/ 283649 h 744018"/>
              <a:gd name="connsiteX27" fmla="*/ 301511 w 594282"/>
              <a:gd name="connsiteY27" fmla="*/ 273601 h 744018"/>
              <a:gd name="connsiteX28" fmla="*/ 331656 w 594282"/>
              <a:gd name="connsiteY28" fmla="*/ 263553 h 744018"/>
              <a:gd name="connsiteX29" fmla="*/ 351753 w 594282"/>
              <a:gd name="connsiteY29" fmla="*/ 323843 h 744018"/>
              <a:gd name="connsiteX30" fmla="*/ 331656 w 594282"/>
              <a:gd name="connsiteY30" fmla="*/ 504713 h 744018"/>
              <a:gd name="connsiteX31" fmla="*/ 311560 w 594282"/>
              <a:gd name="connsiteY31" fmla="*/ 565003 h 744018"/>
              <a:gd name="connsiteX32" fmla="*/ 291463 w 594282"/>
              <a:gd name="connsiteY32" fmla="*/ 625293 h 744018"/>
              <a:gd name="connsiteX33" fmla="*/ 281415 w 594282"/>
              <a:gd name="connsiteY33" fmla="*/ 655438 h 744018"/>
              <a:gd name="connsiteX34" fmla="*/ 301511 w 594282"/>
              <a:gd name="connsiteY34" fmla="*/ 735825 h 744018"/>
              <a:gd name="connsiteX0" fmla="*/ 213515 w 546479"/>
              <a:gd name="connsiteY0" fmla="*/ 705680 h 744018"/>
              <a:gd name="connsiteX1" fmla="*/ 384337 w 546479"/>
              <a:gd name="connsiteY1" fmla="*/ 725777 h 744018"/>
              <a:gd name="connsiteX2" fmla="*/ 404434 w 546479"/>
              <a:gd name="connsiteY2" fmla="*/ 695632 h 744018"/>
              <a:gd name="connsiteX3" fmla="*/ 434579 w 546479"/>
              <a:gd name="connsiteY3" fmla="*/ 524810 h 744018"/>
              <a:gd name="connsiteX4" fmla="*/ 454675 w 546479"/>
              <a:gd name="connsiteY4" fmla="*/ 464520 h 744018"/>
              <a:gd name="connsiteX5" fmla="*/ 464724 w 546479"/>
              <a:gd name="connsiteY5" fmla="*/ 434375 h 744018"/>
              <a:gd name="connsiteX6" fmla="*/ 484820 w 546479"/>
              <a:gd name="connsiteY6" fmla="*/ 323843 h 744018"/>
              <a:gd name="connsiteX7" fmla="*/ 504917 w 546479"/>
              <a:gd name="connsiteY7" fmla="*/ 263553 h 744018"/>
              <a:gd name="connsiteX8" fmla="*/ 535062 w 546479"/>
              <a:gd name="connsiteY8" fmla="*/ 243456 h 744018"/>
              <a:gd name="connsiteX9" fmla="*/ 545111 w 546479"/>
              <a:gd name="connsiteY9" fmla="*/ 213311 h 744018"/>
              <a:gd name="connsiteX10" fmla="*/ 514965 w 546479"/>
              <a:gd name="connsiteY10" fmla="*/ 52537 h 744018"/>
              <a:gd name="connsiteX11" fmla="*/ 484820 w 546479"/>
              <a:gd name="connsiteY11" fmla="*/ 32441 h 744018"/>
              <a:gd name="connsiteX12" fmla="*/ 464724 w 546479"/>
              <a:gd name="connsiteY12" fmla="*/ 2296 h 744018"/>
              <a:gd name="connsiteX13" fmla="*/ 354192 w 546479"/>
              <a:gd name="connsiteY13" fmla="*/ 12344 h 744018"/>
              <a:gd name="connsiteX14" fmla="*/ 293902 w 546479"/>
              <a:gd name="connsiteY14" fmla="*/ 52537 h 744018"/>
              <a:gd name="connsiteX15" fmla="*/ 263757 w 546479"/>
              <a:gd name="connsiteY15" fmla="*/ 62586 h 744018"/>
              <a:gd name="connsiteX16" fmla="*/ 223563 w 546479"/>
              <a:gd name="connsiteY16" fmla="*/ 72634 h 744018"/>
              <a:gd name="connsiteX17" fmla="*/ 163273 w 546479"/>
              <a:gd name="connsiteY17" fmla="*/ 92731 h 744018"/>
              <a:gd name="connsiteX18" fmla="*/ 92935 w 546479"/>
              <a:gd name="connsiteY18" fmla="*/ 142973 h 744018"/>
              <a:gd name="connsiteX19" fmla="*/ 62790 w 546479"/>
              <a:gd name="connsiteY19" fmla="*/ 153021 h 744018"/>
              <a:gd name="connsiteX20" fmla="*/ 32645 w 546479"/>
              <a:gd name="connsiteY20" fmla="*/ 132924 h 744018"/>
              <a:gd name="connsiteX21" fmla="*/ 22596 w 546479"/>
              <a:gd name="connsiteY21" fmla="*/ 102779 h 744018"/>
              <a:gd name="connsiteX22" fmla="*/ 12548 w 546479"/>
              <a:gd name="connsiteY22" fmla="*/ 62586 h 744018"/>
              <a:gd name="connsiteX23" fmla="*/ 2500 w 546479"/>
              <a:gd name="connsiteY23" fmla="*/ 253504 h 744018"/>
              <a:gd name="connsiteX24" fmla="*/ 62790 w 546479"/>
              <a:gd name="connsiteY24" fmla="*/ 273601 h 744018"/>
              <a:gd name="connsiteX25" fmla="*/ 92935 w 546479"/>
              <a:gd name="connsiteY25" fmla="*/ 283649 h 744018"/>
              <a:gd name="connsiteX26" fmla="*/ 253708 w 546479"/>
              <a:gd name="connsiteY26" fmla="*/ 273601 h 744018"/>
              <a:gd name="connsiteX27" fmla="*/ 283853 w 546479"/>
              <a:gd name="connsiteY27" fmla="*/ 263553 h 744018"/>
              <a:gd name="connsiteX28" fmla="*/ 303950 w 546479"/>
              <a:gd name="connsiteY28" fmla="*/ 323843 h 744018"/>
              <a:gd name="connsiteX29" fmla="*/ 283853 w 546479"/>
              <a:gd name="connsiteY29" fmla="*/ 504713 h 744018"/>
              <a:gd name="connsiteX30" fmla="*/ 263757 w 546479"/>
              <a:gd name="connsiteY30" fmla="*/ 565003 h 744018"/>
              <a:gd name="connsiteX31" fmla="*/ 243660 w 546479"/>
              <a:gd name="connsiteY31" fmla="*/ 625293 h 744018"/>
              <a:gd name="connsiteX32" fmla="*/ 233612 w 546479"/>
              <a:gd name="connsiteY32" fmla="*/ 655438 h 744018"/>
              <a:gd name="connsiteX33" fmla="*/ 253708 w 546479"/>
              <a:gd name="connsiteY33" fmla="*/ 735825 h 744018"/>
              <a:gd name="connsiteX0" fmla="*/ 212284 w 545248"/>
              <a:gd name="connsiteY0" fmla="*/ 705680 h 744018"/>
              <a:gd name="connsiteX1" fmla="*/ 383106 w 545248"/>
              <a:gd name="connsiteY1" fmla="*/ 725777 h 744018"/>
              <a:gd name="connsiteX2" fmla="*/ 403203 w 545248"/>
              <a:gd name="connsiteY2" fmla="*/ 695632 h 744018"/>
              <a:gd name="connsiteX3" fmla="*/ 433348 w 545248"/>
              <a:gd name="connsiteY3" fmla="*/ 524810 h 744018"/>
              <a:gd name="connsiteX4" fmla="*/ 453444 w 545248"/>
              <a:gd name="connsiteY4" fmla="*/ 464520 h 744018"/>
              <a:gd name="connsiteX5" fmla="*/ 463493 w 545248"/>
              <a:gd name="connsiteY5" fmla="*/ 434375 h 744018"/>
              <a:gd name="connsiteX6" fmla="*/ 483589 w 545248"/>
              <a:gd name="connsiteY6" fmla="*/ 323843 h 744018"/>
              <a:gd name="connsiteX7" fmla="*/ 503686 w 545248"/>
              <a:gd name="connsiteY7" fmla="*/ 263553 h 744018"/>
              <a:gd name="connsiteX8" fmla="*/ 533831 w 545248"/>
              <a:gd name="connsiteY8" fmla="*/ 243456 h 744018"/>
              <a:gd name="connsiteX9" fmla="*/ 543880 w 545248"/>
              <a:gd name="connsiteY9" fmla="*/ 213311 h 744018"/>
              <a:gd name="connsiteX10" fmla="*/ 513734 w 545248"/>
              <a:gd name="connsiteY10" fmla="*/ 52537 h 744018"/>
              <a:gd name="connsiteX11" fmla="*/ 483589 w 545248"/>
              <a:gd name="connsiteY11" fmla="*/ 32441 h 744018"/>
              <a:gd name="connsiteX12" fmla="*/ 463493 w 545248"/>
              <a:gd name="connsiteY12" fmla="*/ 2296 h 744018"/>
              <a:gd name="connsiteX13" fmla="*/ 352961 w 545248"/>
              <a:gd name="connsiteY13" fmla="*/ 12344 h 744018"/>
              <a:gd name="connsiteX14" fmla="*/ 292671 w 545248"/>
              <a:gd name="connsiteY14" fmla="*/ 52537 h 744018"/>
              <a:gd name="connsiteX15" fmla="*/ 262526 w 545248"/>
              <a:gd name="connsiteY15" fmla="*/ 62586 h 744018"/>
              <a:gd name="connsiteX16" fmla="*/ 222332 w 545248"/>
              <a:gd name="connsiteY16" fmla="*/ 72634 h 744018"/>
              <a:gd name="connsiteX17" fmla="*/ 162042 w 545248"/>
              <a:gd name="connsiteY17" fmla="*/ 92731 h 744018"/>
              <a:gd name="connsiteX18" fmla="*/ 91704 w 545248"/>
              <a:gd name="connsiteY18" fmla="*/ 142973 h 744018"/>
              <a:gd name="connsiteX19" fmla="*/ 61559 w 545248"/>
              <a:gd name="connsiteY19" fmla="*/ 153021 h 744018"/>
              <a:gd name="connsiteX20" fmla="*/ 31414 w 545248"/>
              <a:gd name="connsiteY20" fmla="*/ 132924 h 744018"/>
              <a:gd name="connsiteX21" fmla="*/ 21365 w 545248"/>
              <a:gd name="connsiteY21" fmla="*/ 102779 h 744018"/>
              <a:gd name="connsiteX22" fmla="*/ 1269 w 545248"/>
              <a:gd name="connsiteY22" fmla="*/ 253504 h 744018"/>
              <a:gd name="connsiteX23" fmla="*/ 61559 w 545248"/>
              <a:gd name="connsiteY23" fmla="*/ 273601 h 744018"/>
              <a:gd name="connsiteX24" fmla="*/ 91704 w 545248"/>
              <a:gd name="connsiteY24" fmla="*/ 283649 h 744018"/>
              <a:gd name="connsiteX25" fmla="*/ 252477 w 545248"/>
              <a:gd name="connsiteY25" fmla="*/ 273601 h 744018"/>
              <a:gd name="connsiteX26" fmla="*/ 282622 w 545248"/>
              <a:gd name="connsiteY26" fmla="*/ 263553 h 744018"/>
              <a:gd name="connsiteX27" fmla="*/ 302719 w 545248"/>
              <a:gd name="connsiteY27" fmla="*/ 323843 h 744018"/>
              <a:gd name="connsiteX28" fmla="*/ 282622 w 545248"/>
              <a:gd name="connsiteY28" fmla="*/ 504713 h 744018"/>
              <a:gd name="connsiteX29" fmla="*/ 262526 w 545248"/>
              <a:gd name="connsiteY29" fmla="*/ 565003 h 744018"/>
              <a:gd name="connsiteX30" fmla="*/ 242429 w 545248"/>
              <a:gd name="connsiteY30" fmla="*/ 625293 h 744018"/>
              <a:gd name="connsiteX31" fmla="*/ 232381 w 545248"/>
              <a:gd name="connsiteY31" fmla="*/ 655438 h 744018"/>
              <a:gd name="connsiteX32" fmla="*/ 252477 w 545248"/>
              <a:gd name="connsiteY32" fmla="*/ 735825 h 744018"/>
              <a:gd name="connsiteX0" fmla="*/ 211672 w 544636"/>
              <a:gd name="connsiteY0" fmla="*/ 705680 h 744018"/>
              <a:gd name="connsiteX1" fmla="*/ 382494 w 544636"/>
              <a:gd name="connsiteY1" fmla="*/ 725777 h 744018"/>
              <a:gd name="connsiteX2" fmla="*/ 402591 w 544636"/>
              <a:gd name="connsiteY2" fmla="*/ 695632 h 744018"/>
              <a:gd name="connsiteX3" fmla="*/ 432736 w 544636"/>
              <a:gd name="connsiteY3" fmla="*/ 524810 h 744018"/>
              <a:gd name="connsiteX4" fmla="*/ 452832 w 544636"/>
              <a:gd name="connsiteY4" fmla="*/ 464520 h 744018"/>
              <a:gd name="connsiteX5" fmla="*/ 462881 w 544636"/>
              <a:gd name="connsiteY5" fmla="*/ 434375 h 744018"/>
              <a:gd name="connsiteX6" fmla="*/ 482977 w 544636"/>
              <a:gd name="connsiteY6" fmla="*/ 323843 h 744018"/>
              <a:gd name="connsiteX7" fmla="*/ 503074 w 544636"/>
              <a:gd name="connsiteY7" fmla="*/ 263553 h 744018"/>
              <a:gd name="connsiteX8" fmla="*/ 533219 w 544636"/>
              <a:gd name="connsiteY8" fmla="*/ 243456 h 744018"/>
              <a:gd name="connsiteX9" fmla="*/ 543268 w 544636"/>
              <a:gd name="connsiteY9" fmla="*/ 213311 h 744018"/>
              <a:gd name="connsiteX10" fmla="*/ 513122 w 544636"/>
              <a:gd name="connsiteY10" fmla="*/ 52537 h 744018"/>
              <a:gd name="connsiteX11" fmla="*/ 482977 w 544636"/>
              <a:gd name="connsiteY11" fmla="*/ 32441 h 744018"/>
              <a:gd name="connsiteX12" fmla="*/ 462881 w 544636"/>
              <a:gd name="connsiteY12" fmla="*/ 2296 h 744018"/>
              <a:gd name="connsiteX13" fmla="*/ 352349 w 544636"/>
              <a:gd name="connsiteY13" fmla="*/ 12344 h 744018"/>
              <a:gd name="connsiteX14" fmla="*/ 292059 w 544636"/>
              <a:gd name="connsiteY14" fmla="*/ 52537 h 744018"/>
              <a:gd name="connsiteX15" fmla="*/ 261914 w 544636"/>
              <a:gd name="connsiteY15" fmla="*/ 62586 h 744018"/>
              <a:gd name="connsiteX16" fmla="*/ 221720 w 544636"/>
              <a:gd name="connsiteY16" fmla="*/ 72634 h 744018"/>
              <a:gd name="connsiteX17" fmla="*/ 161430 w 544636"/>
              <a:gd name="connsiteY17" fmla="*/ 92731 h 744018"/>
              <a:gd name="connsiteX18" fmla="*/ 91092 w 544636"/>
              <a:gd name="connsiteY18" fmla="*/ 142973 h 744018"/>
              <a:gd name="connsiteX19" fmla="*/ 60947 w 544636"/>
              <a:gd name="connsiteY19" fmla="*/ 153021 h 744018"/>
              <a:gd name="connsiteX20" fmla="*/ 30802 w 544636"/>
              <a:gd name="connsiteY20" fmla="*/ 132924 h 744018"/>
              <a:gd name="connsiteX21" fmla="*/ 657 w 544636"/>
              <a:gd name="connsiteY21" fmla="*/ 253504 h 744018"/>
              <a:gd name="connsiteX22" fmla="*/ 60947 w 544636"/>
              <a:gd name="connsiteY22" fmla="*/ 273601 h 744018"/>
              <a:gd name="connsiteX23" fmla="*/ 91092 w 544636"/>
              <a:gd name="connsiteY23" fmla="*/ 283649 h 744018"/>
              <a:gd name="connsiteX24" fmla="*/ 251865 w 544636"/>
              <a:gd name="connsiteY24" fmla="*/ 273601 h 744018"/>
              <a:gd name="connsiteX25" fmla="*/ 282010 w 544636"/>
              <a:gd name="connsiteY25" fmla="*/ 263553 h 744018"/>
              <a:gd name="connsiteX26" fmla="*/ 302107 w 544636"/>
              <a:gd name="connsiteY26" fmla="*/ 323843 h 744018"/>
              <a:gd name="connsiteX27" fmla="*/ 282010 w 544636"/>
              <a:gd name="connsiteY27" fmla="*/ 504713 h 744018"/>
              <a:gd name="connsiteX28" fmla="*/ 261914 w 544636"/>
              <a:gd name="connsiteY28" fmla="*/ 565003 h 744018"/>
              <a:gd name="connsiteX29" fmla="*/ 241817 w 544636"/>
              <a:gd name="connsiteY29" fmla="*/ 625293 h 744018"/>
              <a:gd name="connsiteX30" fmla="*/ 231769 w 544636"/>
              <a:gd name="connsiteY30" fmla="*/ 655438 h 744018"/>
              <a:gd name="connsiteX31" fmla="*/ 251865 w 544636"/>
              <a:gd name="connsiteY31" fmla="*/ 735825 h 744018"/>
              <a:gd name="connsiteX0" fmla="*/ 432258 w 765222"/>
              <a:gd name="connsiteY0" fmla="*/ 705680 h 744018"/>
              <a:gd name="connsiteX1" fmla="*/ 603080 w 765222"/>
              <a:gd name="connsiteY1" fmla="*/ 725777 h 744018"/>
              <a:gd name="connsiteX2" fmla="*/ 623177 w 765222"/>
              <a:gd name="connsiteY2" fmla="*/ 695632 h 744018"/>
              <a:gd name="connsiteX3" fmla="*/ 653322 w 765222"/>
              <a:gd name="connsiteY3" fmla="*/ 524810 h 744018"/>
              <a:gd name="connsiteX4" fmla="*/ 673418 w 765222"/>
              <a:gd name="connsiteY4" fmla="*/ 464520 h 744018"/>
              <a:gd name="connsiteX5" fmla="*/ 683467 w 765222"/>
              <a:gd name="connsiteY5" fmla="*/ 434375 h 744018"/>
              <a:gd name="connsiteX6" fmla="*/ 703563 w 765222"/>
              <a:gd name="connsiteY6" fmla="*/ 323843 h 744018"/>
              <a:gd name="connsiteX7" fmla="*/ 723660 w 765222"/>
              <a:gd name="connsiteY7" fmla="*/ 263553 h 744018"/>
              <a:gd name="connsiteX8" fmla="*/ 753805 w 765222"/>
              <a:gd name="connsiteY8" fmla="*/ 243456 h 744018"/>
              <a:gd name="connsiteX9" fmla="*/ 763854 w 765222"/>
              <a:gd name="connsiteY9" fmla="*/ 213311 h 744018"/>
              <a:gd name="connsiteX10" fmla="*/ 733708 w 765222"/>
              <a:gd name="connsiteY10" fmla="*/ 52537 h 744018"/>
              <a:gd name="connsiteX11" fmla="*/ 703563 w 765222"/>
              <a:gd name="connsiteY11" fmla="*/ 32441 h 744018"/>
              <a:gd name="connsiteX12" fmla="*/ 683467 w 765222"/>
              <a:gd name="connsiteY12" fmla="*/ 2296 h 744018"/>
              <a:gd name="connsiteX13" fmla="*/ 572935 w 765222"/>
              <a:gd name="connsiteY13" fmla="*/ 12344 h 744018"/>
              <a:gd name="connsiteX14" fmla="*/ 512645 w 765222"/>
              <a:gd name="connsiteY14" fmla="*/ 52537 h 744018"/>
              <a:gd name="connsiteX15" fmla="*/ 482500 w 765222"/>
              <a:gd name="connsiteY15" fmla="*/ 62586 h 744018"/>
              <a:gd name="connsiteX16" fmla="*/ 442306 w 765222"/>
              <a:gd name="connsiteY16" fmla="*/ 72634 h 744018"/>
              <a:gd name="connsiteX17" fmla="*/ 382016 w 765222"/>
              <a:gd name="connsiteY17" fmla="*/ 92731 h 744018"/>
              <a:gd name="connsiteX18" fmla="*/ 311678 w 765222"/>
              <a:gd name="connsiteY18" fmla="*/ 142973 h 744018"/>
              <a:gd name="connsiteX19" fmla="*/ 281533 w 765222"/>
              <a:gd name="connsiteY19" fmla="*/ 153021 h 744018"/>
              <a:gd name="connsiteX20" fmla="*/ 396 w 765222"/>
              <a:gd name="connsiteY20" fmla="*/ 13945 h 744018"/>
              <a:gd name="connsiteX21" fmla="*/ 221243 w 765222"/>
              <a:gd name="connsiteY21" fmla="*/ 253504 h 744018"/>
              <a:gd name="connsiteX22" fmla="*/ 281533 w 765222"/>
              <a:gd name="connsiteY22" fmla="*/ 273601 h 744018"/>
              <a:gd name="connsiteX23" fmla="*/ 311678 w 765222"/>
              <a:gd name="connsiteY23" fmla="*/ 283649 h 744018"/>
              <a:gd name="connsiteX24" fmla="*/ 472451 w 765222"/>
              <a:gd name="connsiteY24" fmla="*/ 273601 h 744018"/>
              <a:gd name="connsiteX25" fmla="*/ 502596 w 765222"/>
              <a:gd name="connsiteY25" fmla="*/ 263553 h 744018"/>
              <a:gd name="connsiteX26" fmla="*/ 522693 w 765222"/>
              <a:gd name="connsiteY26" fmla="*/ 323843 h 744018"/>
              <a:gd name="connsiteX27" fmla="*/ 502596 w 765222"/>
              <a:gd name="connsiteY27" fmla="*/ 504713 h 744018"/>
              <a:gd name="connsiteX28" fmla="*/ 482500 w 765222"/>
              <a:gd name="connsiteY28" fmla="*/ 565003 h 744018"/>
              <a:gd name="connsiteX29" fmla="*/ 462403 w 765222"/>
              <a:gd name="connsiteY29" fmla="*/ 625293 h 744018"/>
              <a:gd name="connsiteX30" fmla="*/ 452355 w 765222"/>
              <a:gd name="connsiteY30" fmla="*/ 655438 h 744018"/>
              <a:gd name="connsiteX31" fmla="*/ 472451 w 765222"/>
              <a:gd name="connsiteY31" fmla="*/ 735825 h 744018"/>
              <a:gd name="connsiteX0" fmla="*/ 470221 w 803185"/>
              <a:gd name="connsiteY0" fmla="*/ 705680 h 744018"/>
              <a:gd name="connsiteX1" fmla="*/ 641043 w 803185"/>
              <a:gd name="connsiteY1" fmla="*/ 725777 h 744018"/>
              <a:gd name="connsiteX2" fmla="*/ 661140 w 803185"/>
              <a:gd name="connsiteY2" fmla="*/ 695632 h 744018"/>
              <a:gd name="connsiteX3" fmla="*/ 691285 w 803185"/>
              <a:gd name="connsiteY3" fmla="*/ 524810 h 744018"/>
              <a:gd name="connsiteX4" fmla="*/ 711381 w 803185"/>
              <a:gd name="connsiteY4" fmla="*/ 464520 h 744018"/>
              <a:gd name="connsiteX5" fmla="*/ 721430 w 803185"/>
              <a:gd name="connsiteY5" fmla="*/ 434375 h 744018"/>
              <a:gd name="connsiteX6" fmla="*/ 741526 w 803185"/>
              <a:gd name="connsiteY6" fmla="*/ 323843 h 744018"/>
              <a:gd name="connsiteX7" fmla="*/ 761623 w 803185"/>
              <a:gd name="connsiteY7" fmla="*/ 263553 h 744018"/>
              <a:gd name="connsiteX8" fmla="*/ 791768 w 803185"/>
              <a:gd name="connsiteY8" fmla="*/ 243456 h 744018"/>
              <a:gd name="connsiteX9" fmla="*/ 801817 w 803185"/>
              <a:gd name="connsiteY9" fmla="*/ 213311 h 744018"/>
              <a:gd name="connsiteX10" fmla="*/ 771671 w 803185"/>
              <a:gd name="connsiteY10" fmla="*/ 52537 h 744018"/>
              <a:gd name="connsiteX11" fmla="*/ 741526 w 803185"/>
              <a:gd name="connsiteY11" fmla="*/ 32441 h 744018"/>
              <a:gd name="connsiteX12" fmla="*/ 721430 w 803185"/>
              <a:gd name="connsiteY12" fmla="*/ 2296 h 744018"/>
              <a:gd name="connsiteX13" fmla="*/ 610898 w 803185"/>
              <a:gd name="connsiteY13" fmla="*/ 12344 h 744018"/>
              <a:gd name="connsiteX14" fmla="*/ 550608 w 803185"/>
              <a:gd name="connsiteY14" fmla="*/ 52537 h 744018"/>
              <a:gd name="connsiteX15" fmla="*/ 520463 w 803185"/>
              <a:gd name="connsiteY15" fmla="*/ 62586 h 744018"/>
              <a:gd name="connsiteX16" fmla="*/ 480269 w 803185"/>
              <a:gd name="connsiteY16" fmla="*/ 72634 h 744018"/>
              <a:gd name="connsiteX17" fmla="*/ 419979 w 803185"/>
              <a:gd name="connsiteY17" fmla="*/ 92731 h 744018"/>
              <a:gd name="connsiteX18" fmla="*/ 349641 w 803185"/>
              <a:gd name="connsiteY18" fmla="*/ 142973 h 744018"/>
              <a:gd name="connsiteX19" fmla="*/ 319496 w 803185"/>
              <a:gd name="connsiteY19" fmla="*/ 153021 h 744018"/>
              <a:gd name="connsiteX20" fmla="*/ 38359 w 803185"/>
              <a:gd name="connsiteY20" fmla="*/ 13945 h 744018"/>
              <a:gd name="connsiteX21" fmla="*/ 32821 w 803185"/>
              <a:gd name="connsiteY21" fmla="*/ 182117 h 744018"/>
              <a:gd name="connsiteX22" fmla="*/ 319496 w 803185"/>
              <a:gd name="connsiteY22" fmla="*/ 273601 h 744018"/>
              <a:gd name="connsiteX23" fmla="*/ 349641 w 803185"/>
              <a:gd name="connsiteY23" fmla="*/ 283649 h 744018"/>
              <a:gd name="connsiteX24" fmla="*/ 510414 w 803185"/>
              <a:gd name="connsiteY24" fmla="*/ 273601 h 744018"/>
              <a:gd name="connsiteX25" fmla="*/ 540559 w 803185"/>
              <a:gd name="connsiteY25" fmla="*/ 263553 h 744018"/>
              <a:gd name="connsiteX26" fmla="*/ 560656 w 803185"/>
              <a:gd name="connsiteY26" fmla="*/ 323843 h 744018"/>
              <a:gd name="connsiteX27" fmla="*/ 540559 w 803185"/>
              <a:gd name="connsiteY27" fmla="*/ 504713 h 744018"/>
              <a:gd name="connsiteX28" fmla="*/ 520463 w 803185"/>
              <a:gd name="connsiteY28" fmla="*/ 565003 h 744018"/>
              <a:gd name="connsiteX29" fmla="*/ 500366 w 803185"/>
              <a:gd name="connsiteY29" fmla="*/ 625293 h 744018"/>
              <a:gd name="connsiteX30" fmla="*/ 490318 w 803185"/>
              <a:gd name="connsiteY30" fmla="*/ 655438 h 744018"/>
              <a:gd name="connsiteX31" fmla="*/ 510414 w 803185"/>
              <a:gd name="connsiteY31" fmla="*/ 735825 h 744018"/>
              <a:gd name="connsiteX0" fmla="*/ 461705 w 794669"/>
              <a:gd name="connsiteY0" fmla="*/ 707348 h 745686"/>
              <a:gd name="connsiteX1" fmla="*/ 632527 w 794669"/>
              <a:gd name="connsiteY1" fmla="*/ 727445 h 745686"/>
              <a:gd name="connsiteX2" fmla="*/ 652624 w 794669"/>
              <a:gd name="connsiteY2" fmla="*/ 697300 h 745686"/>
              <a:gd name="connsiteX3" fmla="*/ 682769 w 794669"/>
              <a:gd name="connsiteY3" fmla="*/ 526478 h 745686"/>
              <a:gd name="connsiteX4" fmla="*/ 702865 w 794669"/>
              <a:gd name="connsiteY4" fmla="*/ 466188 h 745686"/>
              <a:gd name="connsiteX5" fmla="*/ 712914 w 794669"/>
              <a:gd name="connsiteY5" fmla="*/ 436043 h 745686"/>
              <a:gd name="connsiteX6" fmla="*/ 733010 w 794669"/>
              <a:gd name="connsiteY6" fmla="*/ 325511 h 745686"/>
              <a:gd name="connsiteX7" fmla="*/ 753107 w 794669"/>
              <a:gd name="connsiteY7" fmla="*/ 265221 h 745686"/>
              <a:gd name="connsiteX8" fmla="*/ 783252 w 794669"/>
              <a:gd name="connsiteY8" fmla="*/ 245124 h 745686"/>
              <a:gd name="connsiteX9" fmla="*/ 793301 w 794669"/>
              <a:gd name="connsiteY9" fmla="*/ 214979 h 745686"/>
              <a:gd name="connsiteX10" fmla="*/ 763155 w 794669"/>
              <a:gd name="connsiteY10" fmla="*/ 54205 h 745686"/>
              <a:gd name="connsiteX11" fmla="*/ 733010 w 794669"/>
              <a:gd name="connsiteY11" fmla="*/ 34109 h 745686"/>
              <a:gd name="connsiteX12" fmla="*/ 712914 w 794669"/>
              <a:gd name="connsiteY12" fmla="*/ 3964 h 745686"/>
              <a:gd name="connsiteX13" fmla="*/ 602382 w 794669"/>
              <a:gd name="connsiteY13" fmla="*/ 14012 h 745686"/>
              <a:gd name="connsiteX14" fmla="*/ 542092 w 794669"/>
              <a:gd name="connsiteY14" fmla="*/ 54205 h 745686"/>
              <a:gd name="connsiteX15" fmla="*/ 511947 w 794669"/>
              <a:gd name="connsiteY15" fmla="*/ 64254 h 745686"/>
              <a:gd name="connsiteX16" fmla="*/ 471753 w 794669"/>
              <a:gd name="connsiteY16" fmla="*/ 74302 h 745686"/>
              <a:gd name="connsiteX17" fmla="*/ 411463 w 794669"/>
              <a:gd name="connsiteY17" fmla="*/ 94399 h 745686"/>
              <a:gd name="connsiteX18" fmla="*/ 341125 w 794669"/>
              <a:gd name="connsiteY18" fmla="*/ 144641 h 745686"/>
              <a:gd name="connsiteX19" fmla="*/ 148573 w 794669"/>
              <a:gd name="connsiteY19" fmla="*/ 11914 h 745686"/>
              <a:gd name="connsiteX20" fmla="*/ 29843 w 794669"/>
              <a:gd name="connsiteY20" fmla="*/ 15613 h 745686"/>
              <a:gd name="connsiteX21" fmla="*/ 24305 w 794669"/>
              <a:gd name="connsiteY21" fmla="*/ 183785 h 745686"/>
              <a:gd name="connsiteX22" fmla="*/ 310980 w 794669"/>
              <a:gd name="connsiteY22" fmla="*/ 275269 h 745686"/>
              <a:gd name="connsiteX23" fmla="*/ 341125 w 794669"/>
              <a:gd name="connsiteY23" fmla="*/ 285317 h 745686"/>
              <a:gd name="connsiteX24" fmla="*/ 501898 w 794669"/>
              <a:gd name="connsiteY24" fmla="*/ 275269 h 745686"/>
              <a:gd name="connsiteX25" fmla="*/ 532043 w 794669"/>
              <a:gd name="connsiteY25" fmla="*/ 265221 h 745686"/>
              <a:gd name="connsiteX26" fmla="*/ 552140 w 794669"/>
              <a:gd name="connsiteY26" fmla="*/ 325511 h 745686"/>
              <a:gd name="connsiteX27" fmla="*/ 532043 w 794669"/>
              <a:gd name="connsiteY27" fmla="*/ 506381 h 745686"/>
              <a:gd name="connsiteX28" fmla="*/ 511947 w 794669"/>
              <a:gd name="connsiteY28" fmla="*/ 566671 h 745686"/>
              <a:gd name="connsiteX29" fmla="*/ 491850 w 794669"/>
              <a:gd name="connsiteY29" fmla="*/ 626961 h 745686"/>
              <a:gd name="connsiteX30" fmla="*/ 481802 w 794669"/>
              <a:gd name="connsiteY30" fmla="*/ 657106 h 745686"/>
              <a:gd name="connsiteX31" fmla="*/ 501898 w 794669"/>
              <a:gd name="connsiteY31" fmla="*/ 737493 h 745686"/>
              <a:gd name="connsiteX0" fmla="*/ 461705 w 794669"/>
              <a:gd name="connsiteY0" fmla="*/ 707348 h 745686"/>
              <a:gd name="connsiteX1" fmla="*/ 632527 w 794669"/>
              <a:gd name="connsiteY1" fmla="*/ 727445 h 745686"/>
              <a:gd name="connsiteX2" fmla="*/ 652624 w 794669"/>
              <a:gd name="connsiteY2" fmla="*/ 697300 h 745686"/>
              <a:gd name="connsiteX3" fmla="*/ 682769 w 794669"/>
              <a:gd name="connsiteY3" fmla="*/ 526478 h 745686"/>
              <a:gd name="connsiteX4" fmla="*/ 702865 w 794669"/>
              <a:gd name="connsiteY4" fmla="*/ 466188 h 745686"/>
              <a:gd name="connsiteX5" fmla="*/ 712914 w 794669"/>
              <a:gd name="connsiteY5" fmla="*/ 436043 h 745686"/>
              <a:gd name="connsiteX6" fmla="*/ 733010 w 794669"/>
              <a:gd name="connsiteY6" fmla="*/ 325511 h 745686"/>
              <a:gd name="connsiteX7" fmla="*/ 753107 w 794669"/>
              <a:gd name="connsiteY7" fmla="*/ 265221 h 745686"/>
              <a:gd name="connsiteX8" fmla="*/ 783252 w 794669"/>
              <a:gd name="connsiteY8" fmla="*/ 245124 h 745686"/>
              <a:gd name="connsiteX9" fmla="*/ 793301 w 794669"/>
              <a:gd name="connsiteY9" fmla="*/ 214979 h 745686"/>
              <a:gd name="connsiteX10" fmla="*/ 763155 w 794669"/>
              <a:gd name="connsiteY10" fmla="*/ 54205 h 745686"/>
              <a:gd name="connsiteX11" fmla="*/ 733010 w 794669"/>
              <a:gd name="connsiteY11" fmla="*/ 34109 h 745686"/>
              <a:gd name="connsiteX12" fmla="*/ 712914 w 794669"/>
              <a:gd name="connsiteY12" fmla="*/ 3964 h 745686"/>
              <a:gd name="connsiteX13" fmla="*/ 602382 w 794669"/>
              <a:gd name="connsiteY13" fmla="*/ 14012 h 745686"/>
              <a:gd name="connsiteX14" fmla="*/ 542092 w 794669"/>
              <a:gd name="connsiteY14" fmla="*/ 54205 h 745686"/>
              <a:gd name="connsiteX15" fmla="*/ 511947 w 794669"/>
              <a:gd name="connsiteY15" fmla="*/ 64254 h 745686"/>
              <a:gd name="connsiteX16" fmla="*/ 471753 w 794669"/>
              <a:gd name="connsiteY16" fmla="*/ 74302 h 745686"/>
              <a:gd name="connsiteX17" fmla="*/ 411463 w 794669"/>
              <a:gd name="connsiteY17" fmla="*/ 94399 h 745686"/>
              <a:gd name="connsiteX18" fmla="*/ 316517 w 794669"/>
              <a:gd name="connsiteY18" fmla="*/ 97049 h 745686"/>
              <a:gd name="connsiteX19" fmla="*/ 148573 w 794669"/>
              <a:gd name="connsiteY19" fmla="*/ 11914 h 745686"/>
              <a:gd name="connsiteX20" fmla="*/ 29843 w 794669"/>
              <a:gd name="connsiteY20" fmla="*/ 15613 h 745686"/>
              <a:gd name="connsiteX21" fmla="*/ 24305 w 794669"/>
              <a:gd name="connsiteY21" fmla="*/ 183785 h 745686"/>
              <a:gd name="connsiteX22" fmla="*/ 310980 w 794669"/>
              <a:gd name="connsiteY22" fmla="*/ 275269 h 745686"/>
              <a:gd name="connsiteX23" fmla="*/ 341125 w 794669"/>
              <a:gd name="connsiteY23" fmla="*/ 285317 h 745686"/>
              <a:gd name="connsiteX24" fmla="*/ 501898 w 794669"/>
              <a:gd name="connsiteY24" fmla="*/ 275269 h 745686"/>
              <a:gd name="connsiteX25" fmla="*/ 532043 w 794669"/>
              <a:gd name="connsiteY25" fmla="*/ 265221 h 745686"/>
              <a:gd name="connsiteX26" fmla="*/ 552140 w 794669"/>
              <a:gd name="connsiteY26" fmla="*/ 325511 h 745686"/>
              <a:gd name="connsiteX27" fmla="*/ 532043 w 794669"/>
              <a:gd name="connsiteY27" fmla="*/ 506381 h 745686"/>
              <a:gd name="connsiteX28" fmla="*/ 511947 w 794669"/>
              <a:gd name="connsiteY28" fmla="*/ 566671 h 745686"/>
              <a:gd name="connsiteX29" fmla="*/ 491850 w 794669"/>
              <a:gd name="connsiteY29" fmla="*/ 626961 h 745686"/>
              <a:gd name="connsiteX30" fmla="*/ 481802 w 794669"/>
              <a:gd name="connsiteY30" fmla="*/ 657106 h 745686"/>
              <a:gd name="connsiteX31" fmla="*/ 501898 w 794669"/>
              <a:gd name="connsiteY31" fmla="*/ 737493 h 745686"/>
              <a:gd name="connsiteX0" fmla="*/ 448898 w 781862"/>
              <a:gd name="connsiteY0" fmla="*/ 705680 h 744018"/>
              <a:gd name="connsiteX1" fmla="*/ 619720 w 781862"/>
              <a:gd name="connsiteY1" fmla="*/ 725777 h 744018"/>
              <a:gd name="connsiteX2" fmla="*/ 639817 w 781862"/>
              <a:gd name="connsiteY2" fmla="*/ 695632 h 744018"/>
              <a:gd name="connsiteX3" fmla="*/ 669962 w 781862"/>
              <a:gd name="connsiteY3" fmla="*/ 524810 h 744018"/>
              <a:gd name="connsiteX4" fmla="*/ 690058 w 781862"/>
              <a:gd name="connsiteY4" fmla="*/ 464520 h 744018"/>
              <a:gd name="connsiteX5" fmla="*/ 700107 w 781862"/>
              <a:gd name="connsiteY5" fmla="*/ 434375 h 744018"/>
              <a:gd name="connsiteX6" fmla="*/ 720203 w 781862"/>
              <a:gd name="connsiteY6" fmla="*/ 323843 h 744018"/>
              <a:gd name="connsiteX7" fmla="*/ 740300 w 781862"/>
              <a:gd name="connsiteY7" fmla="*/ 263553 h 744018"/>
              <a:gd name="connsiteX8" fmla="*/ 770445 w 781862"/>
              <a:gd name="connsiteY8" fmla="*/ 243456 h 744018"/>
              <a:gd name="connsiteX9" fmla="*/ 780494 w 781862"/>
              <a:gd name="connsiteY9" fmla="*/ 213311 h 744018"/>
              <a:gd name="connsiteX10" fmla="*/ 750348 w 781862"/>
              <a:gd name="connsiteY10" fmla="*/ 52537 h 744018"/>
              <a:gd name="connsiteX11" fmla="*/ 720203 w 781862"/>
              <a:gd name="connsiteY11" fmla="*/ 32441 h 744018"/>
              <a:gd name="connsiteX12" fmla="*/ 700107 w 781862"/>
              <a:gd name="connsiteY12" fmla="*/ 2296 h 744018"/>
              <a:gd name="connsiteX13" fmla="*/ 589575 w 781862"/>
              <a:gd name="connsiteY13" fmla="*/ 12344 h 744018"/>
              <a:gd name="connsiteX14" fmla="*/ 529285 w 781862"/>
              <a:gd name="connsiteY14" fmla="*/ 52537 h 744018"/>
              <a:gd name="connsiteX15" fmla="*/ 499140 w 781862"/>
              <a:gd name="connsiteY15" fmla="*/ 62586 h 744018"/>
              <a:gd name="connsiteX16" fmla="*/ 458946 w 781862"/>
              <a:gd name="connsiteY16" fmla="*/ 72634 h 744018"/>
              <a:gd name="connsiteX17" fmla="*/ 398656 w 781862"/>
              <a:gd name="connsiteY17" fmla="*/ 92731 h 744018"/>
              <a:gd name="connsiteX18" fmla="*/ 303710 w 781862"/>
              <a:gd name="connsiteY18" fmla="*/ 95381 h 744018"/>
              <a:gd name="connsiteX19" fmla="*/ 135766 w 781862"/>
              <a:gd name="connsiteY19" fmla="*/ 10246 h 744018"/>
              <a:gd name="connsiteX20" fmla="*/ 17036 w 781862"/>
              <a:gd name="connsiteY20" fmla="*/ 13945 h 744018"/>
              <a:gd name="connsiteX21" fmla="*/ 31183 w 781862"/>
              <a:gd name="connsiteY21" fmla="*/ 125007 h 744018"/>
              <a:gd name="connsiteX22" fmla="*/ 298173 w 781862"/>
              <a:gd name="connsiteY22" fmla="*/ 273601 h 744018"/>
              <a:gd name="connsiteX23" fmla="*/ 328318 w 781862"/>
              <a:gd name="connsiteY23" fmla="*/ 283649 h 744018"/>
              <a:gd name="connsiteX24" fmla="*/ 489091 w 781862"/>
              <a:gd name="connsiteY24" fmla="*/ 273601 h 744018"/>
              <a:gd name="connsiteX25" fmla="*/ 519236 w 781862"/>
              <a:gd name="connsiteY25" fmla="*/ 263553 h 744018"/>
              <a:gd name="connsiteX26" fmla="*/ 539333 w 781862"/>
              <a:gd name="connsiteY26" fmla="*/ 323843 h 744018"/>
              <a:gd name="connsiteX27" fmla="*/ 519236 w 781862"/>
              <a:gd name="connsiteY27" fmla="*/ 504713 h 744018"/>
              <a:gd name="connsiteX28" fmla="*/ 499140 w 781862"/>
              <a:gd name="connsiteY28" fmla="*/ 565003 h 744018"/>
              <a:gd name="connsiteX29" fmla="*/ 479043 w 781862"/>
              <a:gd name="connsiteY29" fmla="*/ 625293 h 744018"/>
              <a:gd name="connsiteX30" fmla="*/ 468995 w 781862"/>
              <a:gd name="connsiteY30" fmla="*/ 655438 h 744018"/>
              <a:gd name="connsiteX31" fmla="*/ 489091 w 781862"/>
              <a:gd name="connsiteY31" fmla="*/ 735825 h 744018"/>
              <a:gd name="connsiteX0" fmla="*/ 439678 w 772642"/>
              <a:gd name="connsiteY0" fmla="*/ 705680 h 744018"/>
              <a:gd name="connsiteX1" fmla="*/ 610500 w 772642"/>
              <a:gd name="connsiteY1" fmla="*/ 725777 h 744018"/>
              <a:gd name="connsiteX2" fmla="*/ 630597 w 772642"/>
              <a:gd name="connsiteY2" fmla="*/ 695632 h 744018"/>
              <a:gd name="connsiteX3" fmla="*/ 660742 w 772642"/>
              <a:gd name="connsiteY3" fmla="*/ 524810 h 744018"/>
              <a:gd name="connsiteX4" fmla="*/ 680838 w 772642"/>
              <a:gd name="connsiteY4" fmla="*/ 464520 h 744018"/>
              <a:gd name="connsiteX5" fmla="*/ 690887 w 772642"/>
              <a:gd name="connsiteY5" fmla="*/ 434375 h 744018"/>
              <a:gd name="connsiteX6" fmla="*/ 710983 w 772642"/>
              <a:gd name="connsiteY6" fmla="*/ 323843 h 744018"/>
              <a:gd name="connsiteX7" fmla="*/ 731080 w 772642"/>
              <a:gd name="connsiteY7" fmla="*/ 263553 h 744018"/>
              <a:gd name="connsiteX8" fmla="*/ 761225 w 772642"/>
              <a:gd name="connsiteY8" fmla="*/ 243456 h 744018"/>
              <a:gd name="connsiteX9" fmla="*/ 771274 w 772642"/>
              <a:gd name="connsiteY9" fmla="*/ 213311 h 744018"/>
              <a:gd name="connsiteX10" fmla="*/ 741128 w 772642"/>
              <a:gd name="connsiteY10" fmla="*/ 52537 h 744018"/>
              <a:gd name="connsiteX11" fmla="*/ 710983 w 772642"/>
              <a:gd name="connsiteY11" fmla="*/ 32441 h 744018"/>
              <a:gd name="connsiteX12" fmla="*/ 690887 w 772642"/>
              <a:gd name="connsiteY12" fmla="*/ 2296 h 744018"/>
              <a:gd name="connsiteX13" fmla="*/ 580355 w 772642"/>
              <a:gd name="connsiteY13" fmla="*/ 12344 h 744018"/>
              <a:gd name="connsiteX14" fmla="*/ 520065 w 772642"/>
              <a:gd name="connsiteY14" fmla="*/ 52537 h 744018"/>
              <a:gd name="connsiteX15" fmla="*/ 489920 w 772642"/>
              <a:gd name="connsiteY15" fmla="*/ 62586 h 744018"/>
              <a:gd name="connsiteX16" fmla="*/ 449726 w 772642"/>
              <a:gd name="connsiteY16" fmla="*/ 72634 h 744018"/>
              <a:gd name="connsiteX17" fmla="*/ 389436 w 772642"/>
              <a:gd name="connsiteY17" fmla="*/ 92731 h 744018"/>
              <a:gd name="connsiteX18" fmla="*/ 294490 w 772642"/>
              <a:gd name="connsiteY18" fmla="*/ 95381 h 744018"/>
              <a:gd name="connsiteX19" fmla="*/ 126546 w 772642"/>
              <a:gd name="connsiteY19" fmla="*/ 10246 h 744018"/>
              <a:gd name="connsiteX20" fmla="*/ 7816 w 772642"/>
              <a:gd name="connsiteY20" fmla="*/ 13945 h 744018"/>
              <a:gd name="connsiteX21" fmla="*/ 21963 w 772642"/>
              <a:gd name="connsiteY21" fmla="*/ 125007 h 744018"/>
              <a:gd name="connsiteX22" fmla="*/ 108252 w 772642"/>
              <a:gd name="connsiteY22" fmla="*/ 190367 h 744018"/>
              <a:gd name="connsiteX23" fmla="*/ 288953 w 772642"/>
              <a:gd name="connsiteY23" fmla="*/ 273601 h 744018"/>
              <a:gd name="connsiteX24" fmla="*/ 319098 w 772642"/>
              <a:gd name="connsiteY24" fmla="*/ 283649 h 744018"/>
              <a:gd name="connsiteX25" fmla="*/ 479871 w 772642"/>
              <a:gd name="connsiteY25" fmla="*/ 273601 h 744018"/>
              <a:gd name="connsiteX26" fmla="*/ 510016 w 772642"/>
              <a:gd name="connsiteY26" fmla="*/ 263553 h 744018"/>
              <a:gd name="connsiteX27" fmla="*/ 530113 w 772642"/>
              <a:gd name="connsiteY27" fmla="*/ 323843 h 744018"/>
              <a:gd name="connsiteX28" fmla="*/ 510016 w 772642"/>
              <a:gd name="connsiteY28" fmla="*/ 504713 h 744018"/>
              <a:gd name="connsiteX29" fmla="*/ 489920 w 772642"/>
              <a:gd name="connsiteY29" fmla="*/ 565003 h 744018"/>
              <a:gd name="connsiteX30" fmla="*/ 469823 w 772642"/>
              <a:gd name="connsiteY30" fmla="*/ 625293 h 744018"/>
              <a:gd name="connsiteX31" fmla="*/ 459775 w 772642"/>
              <a:gd name="connsiteY31" fmla="*/ 655438 h 744018"/>
              <a:gd name="connsiteX32" fmla="*/ 479871 w 772642"/>
              <a:gd name="connsiteY32" fmla="*/ 735825 h 744018"/>
              <a:gd name="connsiteX0" fmla="*/ 440784 w 773748"/>
              <a:gd name="connsiteY0" fmla="*/ 705680 h 744018"/>
              <a:gd name="connsiteX1" fmla="*/ 611606 w 773748"/>
              <a:gd name="connsiteY1" fmla="*/ 725777 h 744018"/>
              <a:gd name="connsiteX2" fmla="*/ 631703 w 773748"/>
              <a:gd name="connsiteY2" fmla="*/ 695632 h 744018"/>
              <a:gd name="connsiteX3" fmla="*/ 661848 w 773748"/>
              <a:gd name="connsiteY3" fmla="*/ 524810 h 744018"/>
              <a:gd name="connsiteX4" fmla="*/ 681944 w 773748"/>
              <a:gd name="connsiteY4" fmla="*/ 464520 h 744018"/>
              <a:gd name="connsiteX5" fmla="*/ 691993 w 773748"/>
              <a:gd name="connsiteY5" fmla="*/ 434375 h 744018"/>
              <a:gd name="connsiteX6" fmla="*/ 712089 w 773748"/>
              <a:gd name="connsiteY6" fmla="*/ 323843 h 744018"/>
              <a:gd name="connsiteX7" fmla="*/ 732186 w 773748"/>
              <a:gd name="connsiteY7" fmla="*/ 263553 h 744018"/>
              <a:gd name="connsiteX8" fmla="*/ 762331 w 773748"/>
              <a:gd name="connsiteY8" fmla="*/ 243456 h 744018"/>
              <a:gd name="connsiteX9" fmla="*/ 772380 w 773748"/>
              <a:gd name="connsiteY9" fmla="*/ 213311 h 744018"/>
              <a:gd name="connsiteX10" fmla="*/ 742234 w 773748"/>
              <a:gd name="connsiteY10" fmla="*/ 52537 h 744018"/>
              <a:gd name="connsiteX11" fmla="*/ 712089 w 773748"/>
              <a:gd name="connsiteY11" fmla="*/ 32441 h 744018"/>
              <a:gd name="connsiteX12" fmla="*/ 691993 w 773748"/>
              <a:gd name="connsiteY12" fmla="*/ 2296 h 744018"/>
              <a:gd name="connsiteX13" fmla="*/ 581461 w 773748"/>
              <a:gd name="connsiteY13" fmla="*/ 12344 h 744018"/>
              <a:gd name="connsiteX14" fmla="*/ 521171 w 773748"/>
              <a:gd name="connsiteY14" fmla="*/ 52537 h 744018"/>
              <a:gd name="connsiteX15" fmla="*/ 491026 w 773748"/>
              <a:gd name="connsiteY15" fmla="*/ 62586 h 744018"/>
              <a:gd name="connsiteX16" fmla="*/ 450832 w 773748"/>
              <a:gd name="connsiteY16" fmla="*/ 72634 h 744018"/>
              <a:gd name="connsiteX17" fmla="*/ 390542 w 773748"/>
              <a:gd name="connsiteY17" fmla="*/ 92731 h 744018"/>
              <a:gd name="connsiteX18" fmla="*/ 295596 w 773748"/>
              <a:gd name="connsiteY18" fmla="*/ 95381 h 744018"/>
              <a:gd name="connsiteX19" fmla="*/ 127652 w 773748"/>
              <a:gd name="connsiteY19" fmla="*/ 10246 h 744018"/>
              <a:gd name="connsiteX20" fmla="*/ 8922 w 773748"/>
              <a:gd name="connsiteY20" fmla="*/ 13945 h 744018"/>
              <a:gd name="connsiteX21" fmla="*/ 23069 w 773748"/>
              <a:gd name="connsiteY21" fmla="*/ 125007 h 744018"/>
              <a:gd name="connsiteX22" fmla="*/ 138887 w 773748"/>
              <a:gd name="connsiteY22" fmla="*/ 142775 h 744018"/>
              <a:gd name="connsiteX23" fmla="*/ 290059 w 773748"/>
              <a:gd name="connsiteY23" fmla="*/ 273601 h 744018"/>
              <a:gd name="connsiteX24" fmla="*/ 320204 w 773748"/>
              <a:gd name="connsiteY24" fmla="*/ 283649 h 744018"/>
              <a:gd name="connsiteX25" fmla="*/ 480977 w 773748"/>
              <a:gd name="connsiteY25" fmla="*/ 273601 h 744018"/>
              <a:gd name="connsiteX26" fmla="*/ 511122 w 773748"/>
              <a:gd name="connsiteY26" fmla="*/ 263553 h 744018"/>
              <a:gd name="connsiteX27" fmla="*/ 531219 w 773748"/>
              <a:gd name="connsiteY27" fmla="*/ 323843 h 744018"/>
              <a:gd name="connsiteX28" fmla="*/ 511122 w 773748"/>
              <a:gd name="connsiteY28" fmla="*/ 504713 h 744018"/>
              <a:gd name="connsiteX29" fmla="*/ 491026 w 773748"/>
              <a:gd name="connsiteY29" fmla="*/ 565003 h 744018"/>
              <a:gd name="connsiteX30" fmla="*/ 470929 w 773748"/>
              <a:gd name="connsiteY30" fmla="*/ 625293 h 744018"/>
              <a:gd name="connsiteX31" fmla="*/ 460881 w 773748"/>
              <a:gd name="connsiteY31" fmla="*/ 655438 h 744018"/>
              <a:gd name="connsiteX32" fmla="*/ 480977 w 773748"/>
              <a:gd name="connsiteY32" fmla="*/ 735825 h 744018"/>
              <a:gd name="connsiteX0" fmla="*/ 440784 w 773748"/>
              <a:gd name="connsiteY0" fmla="*/ 705680 h 744018"/>
              <a:gd name="connsiteX1" fmla="*/ 611606 w 773748"/>
              <a:gd name="connsiteY1" fmla="*/ 725777 h 744018"/>
              <a:gd name="connsiteX2" fmla="*/ 631703 w 773748"/>
              <a:gd name="connsiteY2" fmla="*/ 695632 h 744018"/>
              <a:gd name="connsiteX3" fmla="*/ 661848 w 773748"/>
              <a:gd name="connsiteY3" fmla="*/ 524810 h 744018"/>
              <a:gd name="connsiteX4" fmla="*/ 681944 w 773748"/>
              <a:gd name="connsiteY4" fmla="*/ 464520 h 744018"/>
              <a:gd name="connsiteX5" fmla="*/ 691993 w 773748"/>
              <a:gd name="connsiteY5" fmla="*/ 434375 h 744018"/>
              <a:gd name="connsiteX6" fmla="*/ 712089 w 773748"/>
              <a:gd name="connsiteY6" fmla="*/ 323843 h 744018"/>
              <a:gd name="connsiteX7" fmla="*/ 732186 w 773748"/>
              <a:gd name="connsiteY7" fmla="*/ 263553 h 744018"/>
              <a:gd name="connsiteX8" fmla="*/ 762331 w 773748"/>
              <a:gd name="connsiteY8" fmla="*/ 243456 h 744018"/>
              <a:gd name="connsiteX9" fmla="*/ 772380 w 773748"/>
              <a:gd name="connsiteY9" fmla="*/ 213311 h 744018"/>
              <a:gd name="connsiteX10" fmla="*/ 742234 w 773748"/>
              <a:gd name="connsiteY10" fmla="*/ 52537 h 744018"/>
              <a:gd name="connsiteX11" fmla="*/ 712089 w 773748"/>
              <a:gd name="connsiteY11" fmla="*/ 32441 h 744018"/>
              <a:gd name="connsiteX12" fmla="*/ 691993 w 773748"/>
              <a:gd name="connsiteY12" fmla="*/ 2296 h 744018"/>
              <a:gd name="connsiteX13" fmla="*/ 581461 w 773748"/>
              <a:gd name="connsiteY13" fmla="*/ 12344 h 744018"/>
              <a:gd name="connsiteX14" fmla="*/ 521171 w 773748"/>
              <a:gd name="connsiteY14" fmla="*/ 52537 h 744018"/>
              <a:gd name="connsiteX15" fmla="*/ 491026 w 773748"/>
              <a:gd name="connsiteY15" fmla="*/ 62586 h 744018"/>
              <a:gd name="connsiteX16" fmla="*/ 450832 w 773748"/>
              <a:gd name="connsiteY16" fmla="*/ 72634 h 744018"/>
              <a:gd name="connsiteX17" fmla="*/ 390542 w 773748"/>
              <a:gd name="connsiteY17" fmla="*/ 92731 h 744018"/>
              <a:gd name="connsiteX18" fmla="*/ 295596 w 773748"/>
              <a:gd name="connsiteY18" fmla="*/ 95381 h 744018"/>
              <a:gd name="connsiteX19" fmla="*/ 127652 w 773748"/>
              <a:gd name="connsiteY19" fmla="*/ 10246 h 744018"/>
              <a:gd name="connsiteX20" fmla="*/ 8922 w 773748"/>
              <a:gd name="connsiteY20" fmla="*/ 13945 h 744018"/>
              <a:gd name="connsiteX21" fmla="*/ 23069 w 773748"/>
              <a:gd name="connsiteY21" fmla="*/ 125007 h 744018"/>
              <a:gd name="connsiteX22" fmla="*/ 138887 w 773748"/>
              <a:gd name="connsiteY22" fmla="*/ 142775 h 744018"/>
              <a:gd name="connsiteX23" fmla="*/ 235923 w 773748"/>
              <a:gd name="connsiteY23" fmla="*/ 206973 h 744018"/>
              <a:gd name="connsiteX24" fmla="*/ 320204 w 773748"/>
              <a:gd name="connsiteY24" fmla="*/ 283649 h 744018"/>
              <a:gd name="connsiteX25" fmla="*/ 480977 w 773748"/>
              <a:gd name="connsiteY25" fmla="*/ 273601 h 744018"/>
              <a:gd name="connsiteX26" fmla="*/ 511122 w 773748"/>
              <a:gd name="connsiteY26" fmla="*/ 263553 h 744018"/>
              <a:gd name="connsiteX27" fmla="*/ 531219 w 773748"/>
              <a:gd name="connsiteY27" fmla="*/ 323843 h 744018"/>
              <a:gd name="connsiteX28" fmla="*/ 511122 w 773748"/>
              <a:gd name="connsiteY28" fmla="*/ 504713 h 744018"/>
              <a:gd name="connsiteX29" fmla="*/ 491026 w 773748"/>
              <a:gd name="connsiteY29" fmla="*/ 565003 h 744018"/>
              <a:gd name="connsiteX30" fmla="*/ 470929 w 773748"/>
              <a:gd name="connsiteY30" fmla="*/ 625293 h 744018"/>
              <a:gd name="connsiteX31" fmla="*/ 460881 w 773748"/>
              <a:gd name="connsiteY31" fmla="*/ 655438 h 744018"/>
              <a:gd name="connsiteX32" fmla="*/ 480977 w 773748"/>
              <a:gd name="connsiteY32" fmla="*/ 735825 h 744018"/>
              <a:gd name="connsiteX0" fmla="*/ 440784 w 773748"/>
              <a:gd name="connsiteY0" fmla="*/ 705680 h 744018"/>
              <a:gd name="connsiteX1" fmla="*/ 611606 w 773748"/>
              <a:gd name="connsiteY1" fmla="*/ 725777 h 744018"/>
              <a:gd name="connsiteX2" fmla="*/ 631703 w 773748"/>
              <a:gd name="connsiteY2" fmla="*/ 695632 h 744018"/>
              <a:gd name="connsiteX3" fmla="*/ 661848 w 773748"/>
              <a:gd name="connsiteY3" fmla="*/ 524810 h 744018"/>
              <a:gd name="connsiteX4" fmla="*/ 681944 w 773748"/>
              <a:gd name="connsiteY4" fmla="*/ 464520 h 744018"/>
              <a:gd name="connsiteX5" fmla="*/ 691993 w 773748"/>
              <a:gd name="connsiteY5" fmla="*/ 434375 h 744018"/>
              <a:gd name="connsiteX6" fmla="*/ 712089 w 773748"/>
              <a:gd name="connsiteY6" fmla="*/ 323843 h 744018"/>
              <a:gd name="connsiteX7" fmla="*/ 732186 w 773748"/>
              <a:gd name="connsiteY7" fmla="*/ 263553 h 744018"/>
              <a:gd name="connsiteX8" fmla="*/ 762331 w 773748"/>
              <a:gd name="connsiteY8" fmla="*/ 243456 h 744018"/>
              <a:gd name="connsiteX9" fmla="*/ 772380 w 773748"/>
              <a:gd name="connsiteY9" fmla="*/ 213311 h 744018"/>
              <a:gd name="connsiteX10" fmla="*/ 742234 w 773748"/>
              <a:gd name="connsiteY10" fmla="*/ 52537 h 744018"/>
              <a:gd name="connsiteX11" fmla="*/ 712089 w 773748"/>
              <a:gd name="connsiteY11" fmla="*/ 32441 h 744018"/>
              <a:gd name="connsiteX12" fmla="*/ 691993 w 773748"/>
              <a:gd name="connsiteY12" fmla="*/ 2296 h 744018"/>
              <a:gd name="connsiteX13" fmla="*/ 581461 w 773748"/>
              <a:gd name="connsiteY13" fmla="*/ 12344 h 744018"/>
              <a:gd name="connsiteX14" fmla="*/ 521171 w 773748"/>
              <a:gd name="connsiteY14" fmla="*/ 52537 h 744018"/>
              <a:gd name="connsiteX15" fmla="*/ 491026 w 773748"/>
              <a:gd name="connsiteY15" fmla="*/ 62586 h 744018"/>
              <a:gd name="connsiteX16" fmla="*/ 450832 w 773748"/>
              <a:gd name="connsiteY16" fmla="*/ 72634 h 744018"/>
              <a:gd name="connsiteX17" fmla="*/ 390542 w 773748"/>
              <a:gd name="connsiteY17" fmla="*/ 92731 h 744018"/>
              <a:gd name="connsiteX18" fmla="*/ 295596 w 773748"/>
              <a:gd name="connsiteY18" fmla="*/ 95381 h 744018"/>
              <a:gd name="connsiteX19" fmla="*/ 127652 w 773748"/>
              <a:gd name="connsiteY19" fmla="*/ 10246 h 744018"/>
              <a:gd name="connsiteX20" fmla="*/ 8922 w 773748"/>
              <a:gd name="connsiteY20" fmla="*/ 13945 h 744018"/>
              <a:gd name="connsiteX21" fmla="*/ 23069 w 773748"/>
              <a:gd name="connsiteY21" fmla="*/ 125007 h 744018"/>
              <a:gd name="connsiteX22" fmla="*/ 138887 w 773748"/>
              <a:gd name="connsiteY22" fmla="*/ 142775 h 744018"/>
              <a:gd name="connsiteX23" fmla="*/ 235923 w 773748"/>
              <a:gd name="connsiteY23" fmla="*/ 206973 h 744018"/>
              <a:gd name="connsiteX24" fmla="*/ 334968 w 773748"/>
              <a:gd name="connsiteY24" fmla="*/ 278890 h 744018"/>
              <a:gd name="connsiteX25" fmla="*/ 480977 w 773748"/>
              <a:gd name="connsiteY25" fmla="*/ 273601 h 744018"/>
              <a:gd name="connsiteX26" fmla="*/ 511122 w 773748"/>
              <a:gd name="connsiteY26" fmla="*/ 263553 h 744018"/>
              <a:gd name="connsiteX27" fmla="*/ 531219 w 773748"/>
              <a:gd name="connsiteY27" fmla="*/ 323843 h 744018"/>
              <a:gd name="connsiteX28" fmla="*/ 511122 w 773748"/>
              <a:gd name="connsiteY28" fmla="*/ 504713 h 744018"/>
              <a:gd name="connsiteX29" fmla="*/ 491026 w 773748"/>
              <a:gd name="connsiteY29" fmla="*/ 565003 h 744018"/>
              <a:gd name="connsiteX30" fmla="*/ 470929 w 773748"/>
              <a:gd name="connsiteY30" fmla="*/ 625293 h 744018"/>
              <a:gd name="connsiteX31" fmla="*/ 460881 w 773748"/>
              <a:gd name="connsiteY31" fmla="*/ 655438 h 744018"/>
              <a:gd name="connsiteX32" fmla="*/ 480977 w 773748"/>
              <a:gd name="connsiteY32" fmla="*/ 735825 h 744018"/>
              <a:gd name="connsiteX0" fmla="*/ 440784 w 773748"/>
              <a:gd name="connsiteY0" fmla="*/ 705680 h 744018"/>
              <a:gd name="connsiteX1" fmla="*/ 611606 w 773748"/>
              <a:gd name="connsiteY1" fmla="*/ 725777 h 744018"/>
              <a:gd name="connsiteX2" fmla="*/ 631703 w 773748"/>
              <a:gd name="connsiteY2" fmla="*/ 695632 h 744018"/>
              <a:gd name="connsiteX3" fmla="*/ 661848 w 773748"/>
              <a:gd name="connsiteY3" fmla="*/ 524810 h 744018"/>
              <a:gd name="connsiteX4" fmla="*/ 681944 w 773748"/>
              <a:gd name="connsiteY4" fmla="*/ 464520 h 744018"/>
              <a:gd name="connsiteX5" fmla="*/ 691993 w 773748"/>
              <a:gd name="connsiteY5" fmla="*/ 434375 h 744018"/>
              <a:gd name="connsiteX6" fmla="*/ 712089 w 773748"/>
              <a:gd name="connsiteY6" fmla="*/ 323843 h 744018"/>
              <a:gd name="connsiteX7" fmla="*/ 732186 w 773748"/>
              <a:gd name="connsiteY7" fmla="*/ 263553 h 744018"/>
              <a:gd name="connsiteX8" fmla="*/ 762331 w 773748"/>
              <a:gd name="connsiteY8" fmla="*/ 243456 h 744018"/>
              <a:gd name="connsiteX9" fmla="*/ 772380 w 773748"/>
              <a:gd name="connsiteY9" fmla="*/ 213311 h 744018"/>
              <a:gd name="connsiteX10" fmla="*/ 742234 w 773748"/>
              <a:gd name="connsiteY10" fmla="*/ 52537 h 744018"/>
              <a:gd name="connsiteX11" fmla="*/ 712089 w 773748"/>
              <a:gd name="connsiteY11" fmla="*/ 32441 h 744018"/>
              <a:gd name="connsiteX12" fmla="*/ 691993 w 773748"/>
              <a:gd name="connsiteY12" fmla="*/ 2296 h 744018"/>
              <a:gd name="connsiteX13" fmla="*/ 581461 w 773748"/>
              <a:gd name="connsiteY13" fmla="*/ 12344 h 744018"/>
              <a:gd name="connsiteX14" fmla="*/ 521171 w 773748"/>
              <a:gd name="connsiteY14" fmla="*/ 52537 h 744018"/>
              <a:gd name="connsiteX15" fmla="*/ 491026 w 773748"/>
              <a:gd name="connsiteY15" fmla="*/ 62586 h 744018"/>
              <a:gd name="connsiteX16" fmla="*/ 450832 w 773748"/>
              <a:gd name="connsiteY16" fmla="*/ 72634 h 744018"/>
              <a:gd name="connsiteX17" fmla="*/ 390542 w 773748"/>
              <a:gd name="connsiteY17" fmla="*/ 92731 h 744018"/>
              <a:gd name="connsiteX18" fmla="*/ 295596 w 773748"/>
              <a:gd name="connsiteY18" fmla="*/ 95381 h 744018"/>
              <a:gd name="connsiteX19" fmla="*/ 127652 w 773748"/>
              <a:gd name="connsiteY19" fmla="*/ 10246 h 744018"/>
              <a:gd name="connsiteX20" fmla="*/ 8922 w 773748"/>
              <a:gd name="connsiteY20" fmla="*/ 13945 h 744018"/>
              <a:gd name="connsiteX21" fmla="*/ 23069 w 773748"/>
              <a:gd name="connsiteY21" fmla="*/ 125007 h 744018"/>
              <a:gd name="connsiteX22" fmla="*/ 138887 w 773748"/>
              <a:gd name="connsiteY22" fmla="*/ 142775 h 744018"/>
              <a:gd name="connsiteX23" fmla="*/ 235923 w 773748"/>
              <a:gd name="connsiteY23" fmla="*/ 206973 h 744018"/>
              <a:gd name="connsiteX24" fmla="*/ 334968 w 773748"/>
              <a:gd name="connsiteY24" fmla="*/ 278890 h 744018"/>
              <a:gd name="connsiteX25" fmla="*/ 480977 w 773748"/>
              <a:gd name="connsiteY25" fmla="*/ 273601 h 744018"/>
              <a:gd name="connsiteX26" fmla="*/ 560336 w 773748"/>
              <a:gd name="connsiteY26" fmla="*/ 234998 h 744018"/>
              <a:gd name="connsiteX27" fmla="*/ 531219 w 773748"/>
              <a:gd name="connsiteY27" fmla="*/ 323843 h 744018"/>
              <a:gd name="connsiteX28" fmla="*/ 511122 w 773748"/>
              <a:gd name="connsiteY28" fmla="*/ 504713 h 744018"/>
              <a:gd name="connsiteX29" fmla="*/ 491026 w 773748"/>
              <a:gd name="connsiteY29" fmla="*/ 565003 h 744018"/>
              <a:gd name="connsiteX30" fmla="*/ 470929 w 773748"/>
              <a:gd name="connsiteY30" fmla="*/ 625293 h 744018"/>
              <a:gd name="connsiteX31" fmla="*/ 460881 w 773748"/>
              <a:gd name="connsiteY31" fmla="*/ 655438 h 744018"/>
              <a:gd name="connsiteX32" fmla="*/ 480977 w 773748"/>
              <a:gd name="connsiteY32" fmla="*/ 735825 h 744018"/>
              <a:gd name="connsiteX0" fmla="*/ 440784 w 773748"/>
              <a:gd name="connsiteY0" fmla="*/ 705680 h 744018"/>
              <a:gd name="connsiteX1" fmla="*/ 611606 w 773748"/>
              <a:gd name="connsiteY1" fmla="*/ 725777 h 744018"/>
              <a:gd name="connsiteX2" fmla="*/ 631703 w 773748"/>
              <a:gd name="connsiteY2" fmla="*/ 695632 h 744018"/>
              <a:gd name="connsiteX3" fmla="*/ 661848 w 773748"/>
              <a:gd name="connsiteY3" fmla="*/ 524810 h 744018"/>
              <a:gd name="connsiteX4" fmla="*/ 681944 w 773748"/>
              <a:gd name="connsiteY4" fmla="*/ 464520 h 744018"/>
              <a:gd name="connsiteX5" fmla="*/ 691993 w 773748"/>
              <a:gd name="connsiteY5" fmla="*/ 434375 h 744018"/>
              <a:gd name="connsiteX6" fmla="*/ 712089 w 773748"/>
              <a:gd name="connsiteY6" fmla="*/ 323843 h 744018"/>
              <a:gd name="connsiteX7" fmla="*/ 732186 w 773748"/>
              <a:gd name="connsiteY7" fmla="*/ 263553 h 744018"/>
              <a:gd name="connsiteX8" fmla="*/ 762331 w 773748"/>
              <a:gd name="connsiteY8" fmla="*/ 243456 h 744018"/>
              <a:gd name="connsiteX9" fmla="*/ 772380 w 773748"/>
              <a:gd name="connsiteY9" fmla="*/ 213311 h 744018"/>
              <a:gd name="connsiteX10" fmla="*/ 742234 w 773748"/>
              <a:gd name="connsiteY10" fmla="*/ 52537 h 744018"/>
              <a:gd name="connsiteX11" fmla="*/ 712089 w 773748"/>
              <a:gd name="connsiteY11" fmla="*/ 32441 h 744018"/>
              <a:gd name="connsiteX12" fmla="*/ 691993 w 773748"/>
              <a:gd name="connsiteY12" fmla="*/ 2296 h 744018"/>
              <a:gd name="connsiteX13" fmla="*/ 581461 w 773748"/>
              <a:gd name="connsiteY13" fmla="*/ 12344 h 744018"/>
              <a:gd name="connsiteX14" fmla="*/ 521171 w 773748"/>
              <a:gd name="connsiteY14" fmla="*/ 52537 h 744018"/>
              <a:gd name="connsiteX15" fmla="*/ 491026 w 773748"/>
              <a:gd name="connsiteY15" fmla="*/ 62586 h 744018"/>
              <a:gd name="connsiteX16" fmla="*/ 450832 w 773748"/>
              <a:gd name="connsiteY16" fmla="*/ 72634 h 744018"/>
              <a:gd name="connsiteX17" fmla="*/ 390542 w 773748"/>
              <a:gd name="connsiteY17" fmla="*/ 92731 h 744018"/>
              <a:gd name="connsiteX18" fmla="*/ 295596 w 773748"/>
              <a:gd name="connsiteY18" fmla="*/ 95381 h 744018"/>
              <a:gd name="connsiteX19" fmla="*/ 127652 w 773748"/>
              <a:gd name="connsiteY19" fmla="*/ 10246 h 744018"/>
              <a:gd name="connsiteX20" fmla="*/ 8922 w 773748"/>
              <a:gd name="connsiteY20" fmla="*/ 13945 h 744018"/>
              <a:gd name="connsiteX21" fmla="*/ 23069 w 773748"/>
              <a:gd name="connsiteY21" fmla="*/ 125007 h 744018"/>
              <a:gd name="connsiteX22" fmla="*/ 138887 w 773748"/>
              <a:gd name="connsiteY22" fmla="*/ 142775 h 744018"/>
              <a:gd name="connsiteX23" fmla="*/ 235923 w 773748"/>
              <a:gd name="connsiteY23" fmla="*/ 206973 h 744018"/>
              <a:gd name="connsiteX24" fmla="*/ 334968 w 773748"/>
              <a:gd name="connsiteY24" fmla="*/ 278890 h 744018"/>
              <a:gd name="connsiteX25" fmla="*/ 476056 w 773748"/>
              <a:gd name="connsiteY25" fmla="*/ 245046 h 744018"/>
              <a:gd name="connsiteX26" fmla="*/ 560336 w 773748"/>
              <a:gd name="connsiteY26" fmla="*/ 234998 h 744018"/>
              <a:gd name="connsiteX27" fmla="*/ 531219 w 773748"/>
              <a:gd name="connsiteY27" fmla="*/ 323843 h 744018"/>
              <a:gd name="connsiteX28" fmla="*/ 511122 w 773748"/>
              <a:gd name="connsiteY28" fmla="*/ 504713 h 744018"/>
              <a:gd name="connsiteX29" fmla="*/ 491026 w 773748"/>
              <a:gd name="connsiteY29" fmla="*/ 565003 h 744018"/>
              <a:gd name="connsiteX30" fmla="*/ 470929 w 773748"/>
              <a:gd name="connsiteY30" fmla="*/ 625293 h 744018"/>
              <a:gd name="connsiteX31" fmla="*/ 460881 w 773748"/>
              <a:gd name="connsiteY31" fmla="*/ 655438 h 744018"/>
              <a:gd name="connsiteX32" fmla="*/ 480977 w 773748"/>
              <a:gd name="connsiteY32" fmla="*/ 735825 h 74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73748" h="744018">
                <a:moveTo>
                  <a:pt x="440784" y="705680"/>
                </a:moveTo>
                <a:cubicBezTo>
                  <a:pt x="510116" y="747279"/>
                  <a:pt x="503562" y="756646"/>
                  <a:pt x="611606" y="725777"/>
                </a:cubicBezTo>
                <a:cubicBezTo>
                  <a:pt x="623218" y="722459"/>
                  <a:pt x="625004" y="705680"/>
                  <a:pt x="631703" y="695632"/>
                </a:cubicBezTo>
                <a:cubicBezTo>
                  <a:pt x="677201" y="559134"/>
                  <a:pt x="625949" y="728236"/>
                  <a:pt x="661848" y="524810"/>
                </a:cubicBezTo>
                <a:cubicBezTo>
                  <a:pt x="665529" y="503949"/>
                  <a:pt x="675245" y="484617"/>
                  <a:pt x="681944" y="464520"/>
                </a:cubicBezTo>
                <a:lnTo>
                  <a:pt x="691993" y="434375"/>
                </a:lnTo>
                <a:cubicBezTo>
                  <a:pt x="695275" y="414682"/>
                  <a:pt x="706071" y="345910"/>
                  <a:pt x="712089" y="323843"/>
                </a:cubicBezTo>
                <a:cubicBezTo>
                  <a:pt x="717663" y="303406"/>
                  <a:pt x="725487" y="283650"/>
                  <a:pt x="732186" y="263553"/>
                </a:cubicBezTo>
                <a:cubicBezTo>
                  <a:pt x="736005" y="252096"/>
                  <a:pt x="752283" y="250155"/>
                  <a:pt x="762331" y="243456"/>
                </a:cubicBezTo>
                <a:cubicBezTo>
                  <a:pt x="765681" y="233408"/>
                  <a:pt x="772380" y="223903"/>
                  <a:pt x="772380" y="213311"/>
                </a:cubicBezTo>
                <a:cubicBezTo>
                  <a:pt x="772380" y="161754"/>
                  <a:pt x="783521" y="93823"/>
                  <a:pt x="742234" y="52537"/>
                </a:cubicBezTo>
                <a:cubicBezTo>
                  <a:pt x="733695" y="43998"/>
                  <a:pt x="722137" y="39140"/>
                  <a:pt x="712089" y="32441"/>
                </a:cubicBezTo>
                <a:cubicBezTo>
                  <a:pt x="705390" y="22393"/>
                  <a:pt x="703929" y="4132"/>
                  <a:pt x="691993" y="2296"/>
                </a:cubicBezTo>
                <a:cubicBezTo>
                  <a:pt x="655427" y="-3330"/>
                  <a:pt x="616954" y="1905"/>
                  <a:pt x="581461" y="12344"/>
                </a:cubicBezTo>
                <a:cubicBezTo>
                  <a:pt x="558289" y="19159"/>
                  <a:pt x="544085" y="44899"/>
                  <a:pt x="521171" y="52537"/>
                </a:cubicBezTo>
                <a:cubicBezTo>
                  <a:pt x="511123" y="55887"/>
                  <a:pt x="501210" y="59676"/>
                  <a:pt x="491026" y="62586"/>
                </a:cubicBezTo>
                <a:cubicBezTo>
                  <a:pt x="477747" y="66380"/>
                  <a:pt x="464060" y="68666"/>
                  <a:pt x="450832" y="72634"/>
                </a:cubicBezTo>
                <a:cubicBezTo>
                  <a:pt x="430542" y="78721"/>
                  <a:pt x="416415" y="88940"/>
                  <a:pt x="390542" y="92731"/>
                </a:cubicBezTo>
                <a:cubicBezTo>
                  <a:pt x="364669" y="96522"/>
                  <a:pt x="365934" y="71935"/>
                  <a:pt x="295596" y="95381"/>
                </a:cubicBezTo>
                <a:lnTo>
                  <a:pt x="127652" y="10246"/>
                </a:lnTo>
                <a:cubicBezTo>
                  <a:pt x="117604" y="3547"/>
                  <a:pt x="26353" y="-5182"/>
                  <a:pt x="8922" y="13945"/>
                </a:cubicBezTo>
                <a:cubicBezTo>
                  <a:pt x="-8509" y="33072"/>
                  <a:pt x="1408" y="103535"/>
                  <a:pt x="23069" y="125007"/>
                </a:cubicBezTo>
                <a:cubicBezTo>
                  <a:pt x="44730" y="146479"/>
                  <a:pt x="94389" y="118009"/>
                  <a:pt x="138887" y="142775"/>
                </a:cubicBezTo>
                <a:cubicBezTo>
                  <a:pt x="183385" y="167541"/>
                  <a:pt x="200782" y="191426"/>
                  <a:pt x="235923" y="206973"/>
                </a:cubicBezTo>
                <a:lnTo>
                  <a:pt x="334968" y="278890"/>
                </a:lnTo>
                <a:cubicBezTo>
                  <a:pt x="388559" y="275541"/>
                  <a:pt x="438495" y="252361"/>
                  <a:pt x="476056" y="245046"/>
                </a:cubicBezTo>
                <a:cubicBezTo>
                  <a:pt x="513617" y="237731"/>
                  <a:pt x="551142" y="221865"/>
                  <a:pt x="560336" y="234998"/>
                </a:cubicBezTo>
                <a:cubicBezTo>
                  <a:pt x="569530" y="248131"/>
                  <a:pt x="539421" y="278891"/>
                  <a:pt x="531219" y="323843"/>
                </a:cubicBezTo>
                <a:cubicBezTo>
                  <a:pt x="523017" y="368795"/>
                  <a:pt x="527078" y="446209"/>
                  <a:pt x="511122" y="504713"/>
                </a:cubicBezTo>
                <a:cubicBezTo>
                  <a:pt x="505548" y="525150"/>
                  <a:pt x="497725" y="544906"/>
                  <a:pt x="491026" y="565003"/>
                </a:cubicBezTo>
                <a:lnTo>
                  <a:pt x="470929" y="625293"/>
                </a:lnTo>
                <a:lnTo>
                  <a:pt x="460881" y="655438"/>
                </a:lnTo>
                <a:cubicBezTo>
                  <a:pt x="472160" y="723116"/>
                  <a:pt x="461817" y="697506"/>
                  <a:pt x="480977" y="735825"/>
                </a:cubicBezTo>
              </a:path>
            </a:pathLst>
          </a:cu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/>
          </a:p>
        </p:txBody>
      </p:sp>
      <p:sp>
        <p:nvSpPr>
          <p:cNvPr id="45095" name="Freeform 378"/>
          <p:cNvSpPr>
            <a:spLocks/>
          </p:cNvSpPr>
          <p:nvPr/>
        </p:nvSpPr>
        <p:spPr bwMode="auto">
          <a:xfrm>
            <a:off x="7681914" y="3867151"/>
            <a:ext cx="1082675" cy="785813"/>
          </a:xfrm>
          <a:custGeom>
            <a:avLst/>
            <a:gdLst>
              <a:gd name="T0" fmla="*/ 2147483646 w 714"/>
              <a:gd name="T1" fmla="*/ 2147483646 h 518"/>
              <a:gd name="T2" fmla="*/ 2147483646 w 714"/>
              <a:gd name="T3" fmla="*/ 2147483646 h 518"/>
              <a:gd name="T4" fmla="*/ 2147483646 w 714"/>
              <a:gd name="T5" fmla="*/ 2147483646 h 518"/>
              <a:gd name="T6" fmla="*/ 2147483646 w 714"/>
              <a:gd name="T7" fmla="*/ 2147483646 h 518"/>
              <a:gd name="T8" fmla="*/ 2147483646 w 714"/>
              <a:gd name="T9" fmla="*/ 2147483646 h 518"/>
              <a:gd name="T10" fmla="*/ 2147483646 w 714"/>
              <a:gd name="T11" fmla="*/ 2147483646 h 518"/>
              <a:gd name="T12" fmla="*/ 2147483646 w 714"/>
              <a:gd name="T13" fmla="*/ 2147483646 h 518"/>
              <a:gd name="T14" fmla="*/ 2147483646 w 714"/>
              <a:gd name="T15" fmla="*/ 2147483646 h 518"/>
              <a:gd name="T16" fmla="*/ 2147483646 w 714"/>
              <a:gd name="T17" fmla="*/ 2147483646 h 518"/>
              <a:gd name="T18" fmla="*/ 2147483646 w 714"/>
              <a:gd name="T19" fmla="*/ 2147483646 h 518"/>
              <a:gd name="T20" fmla="*/ 2147483646 w 714"/>
              <a:gd name="T21" fmla="*/ 2147483646 h 518"/>
              <a:gd name="T22" fmla="*/ 2147483646 w 714"/>
              <a:gd name="T23" fmla="*/ 2147483646 h 518"/>
              <a:gd name="T24" fmla="*/ 2147483646 w 714"/>
              <a:gd name="T25" fmla="*/ 0 h 518"/>
              <a:gd name="T26" fmla="*/ 2147483646 w 714"/>
              <a:gd name="T27" fmla="*/ 2147483646 h 518"/>
              <a:gd name="T28" fmla="*/ 2147483646 w 714"/>
              <a:gd name="T29" fmla="*/ 2147483646 h 518"/>
              <a:gd name="T30" fmla="*/ 2147483646 w 714"/>
              <a:gd name="T31" fmla="*/ 2147483646 h 518"/>
              <a:gd name="T32" fmla="*/ 2147483646 w 714"/>
              <a:gd name="T33" fmla="*/ 2147483646 h 518"/>
              <a:gd name="T34" fmla="*/ 2147483646 w 714"/>
              <a:gd name="T35" fmla="*/ 2147483646 h 518"/>
              <a:gd name="T36" fmla="*/ 2147483646 w 714"/>
              <a:gd name="T37" fmla="*/ 2147483646 h 518"/>
              <a:gd name="T38" fmla="*/ 2147483646 w 714"/>
              <a:gd name="T39" fmla="*/ 2147483646 h 518"/>
              <a:gd name="T40" fmla="*/ 2147483646 w 714"/>
              <a:gd name="T41" fmla="*/ 2147483646 h 518"/>
              <a:gd name="T42" fmla="*/ 2147483646 w 714"/>
              <a:gd name="T43" fmla="*/ 2147483646 h 518"/>
              <a:gd name="T44" fmla="*/ 2147483646 w 714"/>
              <a:gd name="T45" fmla="*/ 2147483646 h 518"/>
              <a:gd name="T46" fmla="*/ 2147483646 w 714"/>
              <a:gd name="T47" fmla="*/ 2147483646 h 518"/>
              <a:gd name="T48" fmla="*/ 2147483646 w 714"/>
              <a:gd name="T49" fmla="*/ 2147483646 h 518"/>
              <a:gd name="T50" fmla="*/ 2147483646 w 714"/>
              <a:gd name="T51" fmla="*/ 2147483646 h 518"/>
              <a:gd name="T52" fmla="*/ 2147483646 w 714"/>
              <a:gd name="T53" fmla="*/ 2147483646 h 518"/>
              <a:gd name="T54" fmla="*/ 2147483646 w 714"/>
              <a:gd name="T55" fmla="*/ 2147483646 h 518"/>
              <a:gd name="T56" fmla="*/ 2147483646 w 714"/>
              <a:gd name="T57" fmla="*/ 2147483646 h 518"/>
              <a:gd name="T58" fmla="*/ 2147483646 w 714"/>
              <a:gd name="T59" fmla="*/ 2147483646 h 518"/>
              <a:gd name="T60" fmla="*/ 2147483646 w 714"/>
              <a:gd name="T61" fmla="*/ 2147483646 h 518"/>
              <a:gd name="T62" fmla="*/ 2147483646 w 714"/>
              <a:gd name="T63" fmla="*/ 2147483646 h 518"/>
              <a:gd name="T64" fmla="*/ 2147483646 w 714"/>
              <a:gd name="T65" fmla="*/ 2147483646 h 518"/>
              <a:gd name="T66" fmla="*/ 2147483646 w 714"/>
              <a:gd name="T67" fmla="*/ 2147483646 h 518"/>
              <a:gd name="T68" fmla="*/ 2147483646 w 714"/>
              <a:gd name="T69" fmla="*/ 2147483646 h 518"/>
              <a:gd name="T70" fmla="*/ 2147483646 w 714"/>
              <a:gd name="T71" fmla="*/ 2147483646 h 518"/>
              <a:gd name="T72" fmla="*/ 2147483646 w 714"/>
              <a:gd name="T73" fmla="*/ 2147483646 h 518"/>
              <a:gd name="T74" fmla="*/ 2147483646 w 714"/>
              <a:gd name="T75" fmla="*/ 2147483646 h 518"/>
              <a:gd name="T76" fmla="*/ 2147483646 w 714"/>
              <a:gd name="T77" fmla="*/ 2147483646 h 518"/>
              <a:gd name="T78" fmla="*/ 2147483646 w 714"/>
              <a:gd name="T79" fmla="*/ 2147483646 h 518"/>
              <a:gd name="T80" fmla="*/ 2147483646 w 714"/>
              <a:gd name="T81" fmla="*/ 2147483646 h 518"/>
              <a:gd name="T82" fmla="*/ 2147483646 w 714"/>
              <a:gd name="T83" fmla="*/ 2147483646 h 518"/>
              <a:gd name="T84" fmla="*/ 2147483646 w 714"/>
              <a:gd name="T85" fmla="*/ 2147483646 h 518"/>
              <a:gd name="T86" fmla="*/ 2147483646 w 714"/>
              <a:gd name="T87" fmla="*/ 2147483646 h 518"/>
              <a:gd name="T88" fmla="*/ 2147483646 w 714"/>
              <a:gd name="T89" fmla="*/ 2147483646 h 518"/>
              <a:gd name="T90" fmla="*/ 2147483646 w 714"/>
              <a:gd name="T91" fmla="*/ 2147483646 h 518"/>
              <a:gd name="T92" fmla="*/ 2147483646 w 714"/>
              <a:gd name="T93" fmla="*/ 2147483646 h 518"/>
              <a:gd name="T94" fmla="*/ 2147483646 w 714"/>
              <a:gd name="T95" fmla="*/ 2147483646 h 518"/>
              <a:gd name="T96" fmla="*/ 2147483646 w 714"/>
              <a:gd name="T97" fmla="*/ 2147483646 h 518"/>
              <a:gd name="T98" fmla="*/ 2147483646 w 714"/>
              <a:gd name="T99" fmla="*/ 2147483646 h 518"/>
              <a:gd name="T100" fmla="*/ 2147483646 w 714"/>
              <a:gd name="T101" fmla="*/ 2147483646 h 518"/>
              <a:gd name="T102" fmla="*/ 2147483646 w 714"/>
              <a:gd name="T103" fmla="*/ 2147483646 h 518"/>
              <a:gd name="T104" fmla="*/ 2147483646 w 714"/>
              <a:gd name="T105" fmla="*/ 2147483646 h 518"/>
              <a:gd name="T106" fmla="*/ 2147483646 w 714"/>
              <a:gd name="T107" fmla="*/ 2147483646 h 518"/>
              <a:gd name="T108" fmla="*/ 2147483646 w 714"/>
              <a:gd name="T109" fmla="*/ 2147483646 h 518"/>
              <a:gd name="T110" fmla="*/ 2147483646 w 714"/>
              <a:gd name="T111" fmla="*/ 2147483646 h 518"/>
              <a:gd name="T112" fmla="*/ 2147483646 w 714"/>
              <a:gd name="T113" fmla="*/ 2147483646 h 518"/>
              <a:gd name="T114" fmla="*/ 2147483646 w 714"/>
              <a:gd name="T115" fmla="*/ 2147483646 h 518"/>
              <a:gd name="T116" fmla="*/ 2147483646 w 714"/>
              <a:gd name="T117" fmla="*/ 2147483646 h 5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14" h="518">
                <a:moveTo>
                  <a:pt x="6" y="52"/>
                </a:moveTo>
                <a:lnTo>
                  <a:pt x="12" y="52"/>
                </a:lnTo>
                <a:lnTo>
                  <a:pt x="18" y="52"/>
                </a:lnTo>
                <a:lnTo>
                  <a:pt x="18" y="46"/>
                </a:lnTo>
                <a:lnTo>
                  <a:pt x="23" y="46"/>
                </a:lnTo>
                <a:lnTo>
                  <a:pt x="23" y="41"/>
                </a:lnTo>
                <a:lnTo>
                  <a:pt x="29" y="41"/>
                </a:lnTo>
                <a:lnTo>
                  <a:pt x="35" y="41"/>
                </a:lnTo>
                <a:lnTo>
                  <a:pt x="35" y="35"/>
                </a:lnTo>
                <a:lnTo>
                  <a:pt x="41" y="35"/>
                </a:lnTo>
                <a:lnTo>
                  <a:pt x="46" y="35"/>
                </a:lnTo>
                <a:lnTo>
                  <a:pt x="52" y="35"/>
                </a:lnTo>
                <a:lnTo>
                  <a:pt x="58" y="35"/>
                </a:lnTo>
                <a:lnTo>
                  <a:pt x="64" y="35"/>
                </a:lnTo>
                <a:lnTo>
                  <a:pt x="69" y="35"/>
                </a:lnTo>
                <a:lnTo>
                  <a:pt x="75" y="35"/>
                </a:lnTo>
                <a:lnTo>
                  <a:pt x="75" y="41"/>
                </a:lnTo>
                <a:lnTo>
                  <a:pt x="81" y="46"/>
                </a:lnTo>
                <a:lnTo>
                  <a:pt x="81" y="52"/>
                </a:lnTo>
                <a:lnTo>
                  <a:pt x="81" y="46"/>
                </a:lnTo>
                <a:lnTo>
                  <a:pt x="87" y="46"/>
                </a:lnTo>
                <a:lnTo>
                  <a:pt x="92" y="46"/>
                </a:lnTo>
                <a:lnTo>
                  <a:pt x="98" y="46"/>
                </a:lnTo>
                <a:lnTo>
                  <a:pt x="104" y="46"/>
                </a:lnTo>
                <a:lnTo>
                  <a:pt x="110" y="52"/>
                </a:lnTo>
                <a:lnTo>
                  <a:pt x="116" y="52"/>
                </a:lnTo>
                <a:lnTo>
                  <a:pt x="121" y="58"/>
                </a:lnTo>
                <a:lnTo>
                  <a:pt x="127" y="64"/>
                </a:lnTo>
                <a:lnTo>
                  <a:pt x="127" y="58"/>
                </a:lnTo>
                <a:lnTo>
                  <a:pt x="133" y="58"/>
                </a:lnTo>
                <a:lnTo>
                  <a:pt x="133" y="52"/>
                </a:lnTo>
                <a:lnTo>
                  <a:pt x="139" y="52"/>
                </a:lnTo>
                <a:lnTo>
                  <a:pt x="144" y="52"/>
                </a:lnTo>
                <a:lnTo>
                  <a:pt x="144" y="58"/>
                </a:lnTo>
                <a:lnTo>
                  <a:pt x="150" y="58"/>
                </a:lnTo>
                <a:lnTo>
                  <a:pt x="156" y="58"/>
                </a:lnTo>
                <a:lnTo>
                  <a:pt x="162" y="58"/>
                </a:lnTo>
                <a:lnTo>
                  <a:pt x="167" y="58"/>
                </a:lnTo>
                <a:lnTo>
                  <a:pt x="173" y="58"/>
                </a:lnTo>
                <a:lnTo>
                  <a:pt x="173" y="52"/>
                </a:lnTo>
                <a:lnTo>
                  <a:pt x="179" y="52"/>
                </a:lnTo>
                <a:lnTo>
                  <a:pt x="179" y="58"/>
                </a:lnTo>
                <a:lnTo>
                  <a:pt x="185" y="58"/>
                </a:lnTo>
                <a:lnTo>
                  <a:pt x="185" y="64"/>
                </a:lnTo>
                <a:lnTo>
                  <a:pt x="190" y="64"/>
                </a:lnTo>
                <a:lnTo>
                  <a:pt x="190" y="69"/>
                </a:lnTo>
                <a:lnTo>
                  <a:pt x="196" y="69"/>
                </a:lnTo>
                <a:lnTo>
                  <a:pt x="196" y="75"/>
                </a:lnTo>
                <a:lnTo>
                  <a:pt x="202" y="75"/>
                </a:lnTo>
                <a:lnTo>
                  <a:pt x="208" y="75"/>
                </a:lnTo>
                <a:lnTo>
                  <a:pt x="208" y="81"/>
                </a:lnTo>
                <a:lnTo>
                  <a:pt x="208" y="87"/>
                </a:lnTo>
                <a:lnTo>
                  <a:pt x="213" y="87"/>
                </a:lnTo>
                <a:lnTo>
                  <a:pt x="213" y="81"/>
                </a:lnTo>
                <a:lnTo>
                  <a:pt x="219" y="81"/>
                </a:lnTo>
                <a:lnTo>
                  <a:pt x="225" y="81"/>
                </a:lnTo>
                <a:lnTo>
                  <a:pt x="225" y="87"/>
                </a:lnTo>
                <a:lnTo>
                  <a:pt x="225" y="81"/>
                </a:lnTo>
                <a:lnTo>
                  <a:pt x="231" y="87"/>
                </a:lnTo>
                <a:lnTo>
                  <a:pt x="231" y="81"/>
                </a:lnTo>
                <a:lnTo>
                  <a:pt x="236" y="81"/>
                </a:lnTo>
                <a:lnTo>
                  <a:pt x="242" y="81"/>
                </a:lnTo>
                <a:lnTo>
                  <a:pt x="242" y="75"/>
                </a:lnTo>
                <a:lnTo>
                  <a:pt x="248" y="75"/>
                </a:lnTo>
                <a:lnTo>
                  <a:pt x="248" y="81"/>
                </a:lnTo>
                <a:lnTo>
                  <a:pt x="248" y="75"/>
                </a:lnTo>
                <a:lnTo>
                  <a:pt x="254" y="75"/>
                </a:lnTo>
                <a:lnTo>
                  <a:pt x="254" y="81"/>
                </a:lnTo>
                <a:lnTo>
                  <a:pt x="259" y="81"/>
                </a:lnTo>
                <a:lnTo>
                  <a:pt x="259" y="87"/>
                </a:lnTo>
                <a:lnTo>
                  <a:pt x="259" y="81"/>
                </a:lnTo>
                <a:lnTo>
                  <a:pt x="265" y="81"/>
                </a:lnTo>
                <a:lnTo>
                  <a:pt x="271" y="81"/>
                </a:lnTo>
                <a:lnTo>
                  <a:pt x="271" y="75"/>
                </a:lnTo>
                <a:lnTo>
                  <a:pt x="271" y="81"/>
                </a:lnTo>
                <a:lnTo>
                  <a:pt x="277" y="81"/>
                </a:lnTo>
                <a:lnTo>
                  <a:pt x="282" y="81"/>
                </a:lnTo>
                <a:lnTo>
                  <a:pt x="282" y="87"/>
                </a:lnTo>
                <a:lnTo>
                  <a:pt x="282" y="92"/>
                </a:lnTo>
                <a:lnTo>
                  <a:pt x="288" y="92"/>
                </a:lnTo>
                <a:lnTo>
                  <a:pt x="288" y="87"/>
                </a:lnTo>
                <a:lnTo>
                  <a:pt x="294" y="87"/>
                </a:lnTo>
                <a:lnTo>
                  <a:pt x="300" y="87"/>
                </a:lnTo>
                <a:lnTo>
                  <a:pt x="300" y="81"/>
                </a:lnTo>
                <a:lnTo>
                  <a:pt x="305" y="81"/>
                </a:lnTo>
                <a:lnTo>
                  <a:pt x="311" y="81"/>
                </a:lnTo>
                <a:lnTo>
                  <a:pt x="317" y="81"/>
                </a:lnTo>
                <a:lnTo>
                  <a:pt x="317" y="75"/>
                </a:lnTo>
                <a:lnTo>
                  <a:pt x="317" y="69"/>
                </a:lnTo>
                <a:lnTo>
                  <a:pt x="317" y="75"/>
                </a:lnTo>
                <a:lnTo>
                  <a:pt x="323" y="69"/>
                </a:lnTo>
                <a:lnTo>
                  <a:pt x="328" y="69"/>
                </a:lnTo>
                <a:lnTo>
                  <a:pt x="334" y="69"/>
                </a:lnTo>
                <a:lnTo>
                  <a:pt x="334" y="75"/>
                </a:lnTo>
                <a:lnTo>
                  <a:pt x="340" y="75"/>
                </a:lnTo>
                <a:lnTo>
                  <a:pt x="346" y="69"/>
                </a:lnTo>
                <a:lnTo>
                  <a:pt x="346" y="75"/>
                </a:lnTo>
                <a:lnTo>
                  <a:pt x="346" y="69"/>
                </a:lnTo>
                <a:lnTo>
                  <a:pt x="340" y="69"/>
                </a:lnTo>
                <a:lnTo>
                  <a:pt x="346" y="69"/>
                </a:lnTo>
                <a:lnTo>
                  <a:pt x="346" y="64"/>
                </a:lnTo>
                <a:lnTo>
                  <a:pt x="351" y="64"/>
                </a:lnTo>
                <a:lnTo>
                  <a:pt x="357" y="64"/>
                </a:lnTo>
                <a:lnTo>
                  <a:pt x="363" y="64"/>
                </a:lnTo>
                <a:lnTo>
                  <a:pt x="363" y="58"/>
                </a:lnTo>
                <a:lnTo>
                  <a:pt x="369" y="58"/>
                </a:lnTo>
                <a:lnTo>
                  <a:pt x="374" y="58"/>
                </a:lnTo>
                <a:lnTo>
                  <a:pt x="380" y="58"/>
                </a:lnTo>
                <a:lnTo>
                  <a:pt x="380" y="64"/>
                </a:lnTo>
                <a:lnTo>
                  <a:pt x="386" y="64"/>
                </a:lnTo>
                <a:lnTo>
                  <a:pt x="392" y="64"/>
                </a:lnTo>
                <a:lnTo>
                  <a:pt x="397" y="64"/>
                </a:lnTo>
                <a:lnTo>
                  <a:pt x="403" y="64"/>
                </a:lnTo>
                <a:lnTo>
                  <a:pt x="409" y="64"/>
                </a:lnTo>
                <a:lnTo>
                  <a:pt x="409" y="58"/>
                </a:lnTo>
                <a:lnTo>
                  <a:pt x="409" y="52"/>
                </a:lnTo>
                <a:lnTo>
                  <a:pt x="403" y="52"/>
                </a:lnTo>
                <a:lnTo>
                  <a:pt x="403" y="46"/>
                </a:lnTo>
                <a:lnTo>
                  <a:pt x="409" y="46"/>
                </a:lnTo>
                <a:lnTo>
                  <a:pt x="409" y="41"/>
                </a:lnTo>
                <a:lnTo>
                  <a:pt x="415" y="41"/>
                </a:lnTo>
                <a:lnTo>
                  <a:pt x="421" y="41"/>
                </a:lnTo>
                <a:lnTo>
                  <a:pt x="421" y="35"/>
                </a:lnTo>
                <a:lnTo>
                  <a:pt x="421" y="41"/>
                </a:lnTo>
                <a:lnTo>
                  <a:pt x="421" y="35"/>
                </a:lnTo>
                <a:lnTo>
                  <a:pt x="426" y="35"/>
                </a:lnTo>
                <a:lnTo>
                  <a:pt x="432" y="35"/>
                </a:lnTo>
                <a:lnTo>
                  <a:pt x="438" y="35"/>
                </a:lnTo>
                <a:lnTo>
                  <a:pt x="438" y="29"/>
                </a:lnTo>
                <a:lnTo>
                  <a:pt x="438" y="35"/>
                </a:lnTo>
                <a:lnTo>
                  <a:pt x="444" y="35"/>
                </a:lnTo>
                <a:lnTo>
                  <a:pt x="444" y="29"/>
                </a:lnTo>
                <a:lnTo>
                  <a:pt x="449" y="29"/>
                </a:lnTo>
                <a:lnTo>
                  <a:pt x="455" y="29"/>
                </a:lnTo>
                <a:lnTo>
                  <a:pt x="455" y="23"/>
                </a:lnTo>
                <a:lnTo>
                  <a:pt x="461" y="23"/>
                </a:lnTo>
                <a:lnTo>
                  <a:pt x="467" y="23"/>
                </a:lnTo>
                <a:lnTo>
                  <a:pt x="472" y="18"/>
                </a:lnTo>
                <a:lnTo>
                  <a:pt x="472" y="23"/>
                </a:lnTo>
                <a:lnTo>
                  <a:pt x="478" y="23"/>
                </a:lnTo>
                <a:lnTo>
                  <a:pt x="484" y="23"/>
                </a:lnTo>
                <a:lnTo>
                  <a:pt x="490" y="23"/>
                </a:lnTo>
                <a:lnTo>
                  <a:pt x="490" y="18"/>
                </a:lnTo>
                <a:lnTo>
                  <a:pt x="495" y="18"/>
                </a:lnTo>
                <a:lnTo>
                  <a:pt x="501" y="18"/>
                </a:lnTo>
                <a:lnTo>
                  <a:pt x="501" y="12"/>
                </a:lnTo>
                <a:lnTo>
                  <a:pt x="501" y="18"/>
                </a:lnTo>
                <a:lnTo>
                  <a:pt x="507" y="18"/>
                </a:lnTo>
                <a:lnTo>
                  <a:pt x="507" y="12"/>
                </a:lnTo>
                <a:lnTo>
                  <a:pt x="513" y="12"/>
                </a:lnTo>
                <a:lnTo>
                  <a:pt x="518" y="12"/>
                </a:lnTo>
                <a:lnTo>
                  <a:pt x="518" y="6"/>
                </a:lnTo>
                <a:lnTo>
                  <a:pt x="524" y="6"/>
                </a:lnTo>
                <a:lnTo>
                  <a:pt x="530" y="6"/>
                </a:lnTo>
                <a:lnTo>
                  <a:pt x="530" y="0"/>
                </a:lnTo>
                <a:lnTo>
                  <a:pt x="536" y="0"/>
                </a:lnTo>
                <a:lnTo>
                  <a:pt x="541" y="0"/>
                </a:lnTo>
                <a:lnTo>
                  <a:pt x="547" y="0"/>
                </a:lnTo>
                <a:lnTo>
                  <a:pt x="553" y="6"/>
                </a:lnTo>
                <a:lnTo>
                  <a:pt x="553" y="12"/>
                </a:lnTo>
                <a:lnTo>
                  <a:pt x="559" y="12"/>
                </a:lnTo>
                <a:lnTo>
                  <a:pt x="564" y="12"/>
                </a:lnTo>
                <a:lnTo>
                  <a:pt x="570" y="12"/>
                </a:lnTo>
                <a:lnTo>
                  <a:pt x="564" y="12"/>
                </a:lnTo>
                <a:lnTo>
                  <a:pt x="564" y="18"/>
                </a:lnTo>
                <a:lnTo>
                  <a:pt x="559" y="18"/>
                </a:lnTo>
                <a:lnTo>
                  <a:pt x="559" y="23"/>
                </a:lnTo>
                <a:lnTo>
                  <a:pt x="559" y="29"/>
                </a:lnTo>
                <a:lnTo>
                  <a:pt x="553" y="29"/>
                </a:lnTo>
                <a:lnTo>
                  <a:pt x="553" y="35"/>
                </a:lnTo>
                <a:lnTo>
                  <a:pt x="547" y="35"/>
                </a:lnTo>
                <a:lnTo>
                  <a:pt x="553" y="35"/>
                </a:lnTo>
                <a:lnTo>
                  <a:pt x="553" y="41"/>
                </a:lnTo>
                <a:lnTo>
                  <a:pt x="547" y="41"/>
                </a:lnTo>
                <a:lnTo>
                  <a:pt x="553" y="41"/>
                </a:lnTo>
                <a:lnTo>
                  <a:pt x="553" y="46"/>
                </a:lnTo>
                <a:lnTo>
                  <a:pt x="547" y="46"/>
                </a:lnTo>
                <a:lnTo>
                  <a:pt x="547" y="52"/>
                </a:lnTo>
                <a:lnTo>
                  <a:pt x="541" y="52"/>
                </a:lnTo>
                <a:lnTo>
                  <a:pt x="541" y="58"/>
                </a:lnTo>
                <a:lnTo>
                  <a:pt x="536" y="58"/>
                </a:lnTo>
                <a:lnTo>
                  <a:pt x="541" y="58"/>
                </a:lnTo>
                <a:lnTo>
                  <a:pt x="541" y="64"/>
                </a:lnTo>
                <a:lnTo>
                  <a:pt x="536" y="64"/>
                </a:lnTo>
                <a:lnTo>
                  <a:pt x="536" y="69"/>
                </a:lnTo>
                <a:lnTo>
                  <a:pt x="536" y="75"/>
                </a:lnTo>
                <a:lnTo>
                  <a:pt x="530" y="75"/>
                </a:lnTo>
                <a:lnTo>
                  <a:pt x="530" y="81"/>
                </a:lnTo>
                <a:lnTo>
                  <a:pt x="524" y="81"/>
                </a:lnTo>
                <a:lnTo>
                  <a:pt x="518" y="87"/>
                </a:lnTo>
                <a:lnTo>
                  <a:pt x="518" y="92"/>
                </a:lnTo>
                <a:lnTo>
                  <a:pt x="513" y="92"/>
                </a:lnTo>
                <a:lnTo>
                  <a:pt x="513" y="98"/>
                </a:lnTo>
                <a:lnTo>
                  <a:pt x="518" y="98"/>
                </a:lnTo>
                <a:lnTo>
                  <a:pt x="518" y="104"/>
                </a:lnTo>
                <a:lnTo>
                  <a:pt x="518" y="110"/>
                </a:lnTo>
                <a:lnTo>
                  <a:pt x="518" y="115"/>
                </a:lnTo>
                <a:lnTo>
                  <a:pt x="518" y="121"/>
                </a:lnTo>
                <a:lnTo>
                  <a:pt x="513" y="121"/>
                </a:lnTo>
                <a:lnTo>
                  <a:pt x="507" y="121"/>
                </a:lnTo>
                <a:lnTo>
                  <a:pt x="507" y="127"/>
                </a:lnTo>
                <a:lnTo>
                  <a:pt x="507" y="121"/>
                </a:lnTo>
                <a:lnTo>
                  <a:pt x="507" y="127"/>
                </a:lnTo>
                <a:lnTo>
                  <a:pt x="501" y="127"/>
                </a:lnTo>
                <a:lnTo>
                  <a:pt x="501" y="133"/>
                </a:lnTo>
                <a:lnTo>
                  <a:pt x="501" y="138"/>
                </a:lnTo>
                <a:lnTo>
                  <a:pt x="501" y="144"/>
                </a:lnTo>
                <a:lnTo>
                  <a:pt x="501" y="150"/>
                </a:lnTo>
                <a:lnTo>
                  <a:pt x="501" y="156"/>
                </a:lnTo>
                <a:lnTo>
                  <a:pt x="507" y="156"/>
                </a:lnTo>
                <a:lnTo>
                  <a:pt x="513" y="156"/>
                </a:lnTo>
                <a:lnTo>
                  <a:pt x="518" y="156"/>
                </a:lnTo>
                <a:lnTo>
                  <a:pt x="524" y="156"/>
                </a:lnTo>
                <a:lnTo>
                  <a:pt x="524" y="161"/>
                </a:lnTo>
                <a:lnTo>
                  <a:pt x="524" y="156"/>
                </a:lnTo>
                <a:lnTo>
                  <a:pt x="530" y="156"/>
                </a:lnTo>
                <a:lnTo>
                  <a:pt x="530" y="150"/>
                </a:lnTo>
                <a:lnTo>
                  <a:pt x="536" y="156"/>
                </a:lnTo>
                <a:lnTo>
                  <a:pt x="536" y="150"/>
                </a:lnTo>
                <a:lnTo>
                  <a:pt x="536" y="156"/>
                </a:lnTo>
                <a:lnTo>
                  <a:pt x="541" y="156"/>
                </a:lnTo>
                <a:lnTo>
                  <a:pt x="541" y="150"/>
                </a:lnTo>
                <a:lnTo>
                  <a:pt x="547" y="150"/>
                </a:lnTo>
                <a:lnTo>
                  <a:pt x="547" y="156"/>
                </a:lnTo>
                <a:lnTo>
                  <a:pt x="547" y="161"/>
                </a:lnTo>
                <a:lnTo>
                  <a:pt x="553" y="161"/>
                </a:lnTo>
                <a:lnTo>
                  <a:pt x="553" y="167"/>
                </a:lnTo>
                <a:lnTo>
                  <a:pt x="553" y="173"/>
                </a:lnTo>
                <a:lnTo>
                  <a:pt x="559" y="173"/>
                </a:lnTo>
                <a:lnTo>
                  <a:pt x="559" y="179"/>
                </a:lnTo>
                <a:lnTo>
                  <a:pt x="564" y="179"/>
                </a:lnTo>
                <a:lnTo>
                  <a:pt x="564" y="184"/>
                </a:lnTo>
                <a:lnTo>
                  <a:pt x="559" y="184"/>
                </a:lnTo>
                <a:lnTo>
                  <a:pt x="559" y="190"/>
                </a:lnTo>
                <a:lnTo>
                  <a:pt x="564" y="190"/>
                </a:lnTo>
                <a:lnTo>
                  <a:pt x="570" y="184"/>
                </a:lnTo>
                <a:lnTo>
                  <a:pt x="576" y="184"/>
                </a:lnTo>
                <a:lnTo>
                  <a:pt x="576" y="190"/>
                </a:lnTo>
                <a:lnTo>
                  <a:pt x="582" y="190"/>
                </a:lnTo>
                <a:lnTo>
                  <a:pt x="582" y="184"/>
                </a:lnTo>
                <a:lnTo>
                  <a:pt x="587" y="184"/>
                </a:lnTo>
                <a:lnTo>
                  <a:pt x="587" y="190"/>
                </a:lnTo>
                <a:lnTo>
                  <a:pt x="587" y="184"/>
                </a:lnTo>
                <a:lnTo>
                  <a:pt x="587" y="179"/>
                </a:lnTo>
                <a:lnTo>
                  <a:pt x="593" y="179"/>
                </a:lnTo>
                <a:lnTo>
                  <a:pt x="593" y="173"/>
                </a:lnTo>
                <a:lnTo>
                  <a:pt x="599" y="173"/>
                </a:lnTo>
                <a:lnTo>
                  <a:pt x="599" y="179"/>
                </a:lnTo>
                <a:lnTo>
                  <a:pt x="599" y="173"/>
                </a:lnTo>
                <a:lnTo>
                  <a:pt x="605" y="173"/>
                </a:lnTo>
                <a:lnTo>
                  <a:pt x="610" y="173"/>
                </a:lnTo>
                <a:lnTo>
                  <a:pt x="616" y="173"/>
                </a:lnTo>
                <a:lnTo>
                  <a:pt x="616" y="167"/>
                </a:lnTo>
                <a:lnTo>
                  <a:pt x="622" y="167"/>
                </a:lnTo>
                <a:lnTo>
                  <a:pt x="622" y="161"/>
                </a:lnTo>
                <a:lnTo>
                  <a:pt x="616" y="161"/>
                </a:lnTo>
                <a:lnTo>
                  <a:pt x="622" y="161"/>
                </a:lnTo>
                <a:lnTo>
                  <a:pt x="628" y="161"/>
                </a:lnTo>
                <a:lnTo>
                  <a:pt x="628" y="156"/>
                </a:lnTo>
                <a:lnTo>
                  <a:pt x="628" y="150"/>
                </a:lnTo>
                <a:lnTo>
                  <a:pt x="633" y="150"/>
                </a:lnTo>
                <a:lnTo>
                  <a:pt x="633" y="144"/>
                </a:lnTo>
                <a:lnTo>
                  <a:pt x="633" y="138"/>
                </a:lnTo>
                <a:lnTo>
                  <a:pt x="639" y="138"/>
                </a:lnTo>
                <a:lnTo>
                  <a:pt x="639" y="133"/>
                </a:lnTo>
                <a:lnTo>
                  <a:pt x="645" y="133"/>
                </a:lnTo>
                <a:lnTo>
                  <a:pt x="645" y="138"/>
                </a:lnTo>
                <a:lnTo>
                  <a:pt x="651" y="138"/>
                </a:lnTo>
                <a:lnTo>
                  <a:pt x="651" y="133"/>
                </a:lnTo>
                <a:lnTo>
                  <a:pt x="651" y="138"/>
                </a:lnTo>
                <a:lnTo>
                  <a:pt x="656" y="138"/>
                </a:lnTo>
                <a:lnTo>
                  <a:pt x="656" y="133"/>
                </a:lnTo>
                <a:lnTo>
                  <a:pt x="656" y="138"/>
                </a:lnTo>
                <a:lnTo>
                  <a:pt x="662" y="138"/>
                </a:lnTo>
                <a:lnTo>
                  <a:pt x="662" y="133"/>
                </a:lnTo>
                <a:lnTo>
                  <a:pt x="668" y="133"/>
                </a:lnTo>
                <a:lnTo>
                  <a:pt x="668" y="127"/>
                </a:lnTo>
                <a:lnTo>
                  <a:pt x="668" y="121"/>
                </a:lnTo>
                <a:lnTo>
                  <a:pt x="674" y="121"/>
                </a:lnTo>
                <a:lnTo>
                  <a:pt x="679" y="121"/>
                </a:lnTo>
                <a:lnTo>
                  <a:pt x="679" y="115"/>
                </a:lnTo>
                <a:lnTo>
                  <a:pt x="685" y="115"/>
                </a:lnTo>
                <a:lnTo>
                  <a:pt x="691" y="115"/>
                </a:lnTo>
                <a:lnTo>
                  <a:pt x="691" y="121"/>
                </a:lnTo>
                <a:lnTo>
                  <a:pt x="697" y="121"/>
                </a:lnTo>
                <a:lnTo>
                  <a:pt x="703" y="121"/>
                </a:lnTo>
                <a:lnTo>
                  <a:pt x="703" y="127"/>
                </a:lnTo>
                <a:lnTo>
                  <a:pt x="697" y="127"/>
                </a:lnTo>
                <a:lnTo>
                  <a:pt x="697" y="121"/>
                </a:lnTo>
                <a:lnTo>
                  <a:pt x="697" y="127"/>
                </a:lnTo>
                <a:lnTo>
                  <a:pt x="703" y="127"/>
                </a:lnTo>
                <a:lnTo>
                  <a:pt x="703" y="133"/>
                </a:lnTo>
                <a:lnTo>
                  <a:pt x="708" y="133"/>
                </a:lnTo>
                <a:lnTo>
                  <a:pt x="703" y="133"/>
                </a:lnTo>
                <a:lnTo>
                  <a:pt x="708" y="133"/>
                </a:lnTo>
                <a:lnTo>
                  <a:pt x="708" y="138"/>
                </a:lnTo>
                <a:lnTo>
                  <a:pt x="703" y="138"/>
                </a:lnTo>
                <a:lnTo>
                  <a:pt x="703" y="144"/>
                </a:lnTo>
                <a:lnTo>
                  <a:pt x="708" y="144"/>
                </a:lnTo>
                <a:lnTo>
                  <a:pt x="708" y="150"/>
                </a:lnTo>
                <a:lnTo>
                  <a:pt x="703" y="150"/>
                </a:lnTo>
                <a:lnTo>
                  <a:pt x="703" y="156"/>
                </a:lnTo>
                <a:lnTo>
                  <a:pt x="703" y="161"/>
                </a:lnTo>
                <a:lnTo>
                  <a:pt x="703" y="167"/>
                </a:lnTo>
                <a:lnTo>
                  <a:pt x="708" y="167"/>
                </a:lnTo>
                <a:lnTo>
                  <a:pt x="708" y="173"/>
                </a:lnTo>
                <a:lnTo>
                  <a:pt x="708" y="167"/>
                </a:lnTo>
                <a:lnTo>
                  <a:pt x="708" y="173"/>
                </a:lnTo>
                <a:lnTo>
                  <a:pt x="714" y="173"/>
                </a:lnTo>
                <a:lnTo>
                  <a:pt x="714" y="179"/>
                </a:lnTo>
                <a:lnTo>
                  <a:pt x="714" y="184"/>
                </a:lnTo>
                <a:lnTo>
                  <a:pt x="714" y="190"/>
                </a:lnTo>
                <a:lnTo>
                  <a:pt x="714" y="196"/>
                </a:lnTo>
                <a:lnTo>
                  <a:pt x="708" y="196"/>
                </a:lnTo>
                <a:lnTo>
                  <a:pt x="703" y="196"/>
                </a:lnTo>
                <a:lnTo>
                  <a:pt x="697" y="196"/>
                </a:lnTo>
                <a:lnTo>
                  <a:pt x="691" y="196"/>
                </a:lnTo>
                <a:lnTo>
                  <a:pt x="691" y="202"/>
                </a:lnTo>
                <a:lnTo>
                  <a:pt x="691" y="196"/>
                </a:lnTo>
                <a:lnTo>
                  <a:pt x="685" y="202"/>
                </a:lnTo>
                <a:lnTo>
                  <a:pt x="685" y="196"/>
                </a:lnTo>
                <a:lnTo>
                  <a:pt x="685" y="202"/>
                </a:lnTo>
                <a:lnTo>
                  <a:pt x="679" y="202"/>
                </a:lnTo>
                <a:lnTo>
                  <a:pt x="674" y="202"/>
                </a:lnTo>
                <a:lnTo>
                  <a:pt x="668" y="202"/>
                </a:lnTo>
                <a:lnTo>
                  <a:pt x="662" y="202"/>
                </a:lnTo>
                <a:lnTo>
                  <a:pt x="656" y="202"/>
                </a:lnTo>
                <a:lnTo>
                  <a:pt x="651" y="202"/>
                </a:lnTo>
                <a:lnTo>
                  <a:pt x="651" y="207"/>
                </a:lnTo>
                <a:lnTo>
                  <a:pt x="656" y="207"/>
                </a:lnTo>
                <a:lnTo>
                  <a:pt x="656" y="213"/>
                </a:lnTo>
                <a:lnTo>
                  <a:pt x="656" y="219"/>
                </a:lnTo>
                <a:lnTo>
                  <a:pt x="662" y="219"/>
                </a:lnTo>
                <a:lnTo>
                  <a:pt x="662" y="225"/>
                </a:lnTo>
                <a:lnTo>
                  <a:pt x="668" y="225"/>
                </a:lnTo>
                <a:lnTo>
                  <a:pt x="668" y="231"/>
                </a:lnTo>
                <a:lnTo>
                  <a:pt x="662" y="236"/>
                </a:lnTo>
                <a:lnTo>
                  <a:pt x="656" y="236"/>
                </a:lnTo>
                <a:lnTo>
                  <a:pt x="656" y="242"/>
                </a:lnTo>
                <a:lnTo>
                  <a:pt x="656" y="236"/>
                </a:lnTo>
                <a:lnTo>
                  <a:pt x="656" y="242"/>
                </a:lnTo>
                <a:lnTo>
                  <a:pt x="651" y="242"/>
                </a:lnTo>
                <a:lnTo>
                  <a:pt x="645" y="242"/>
                </a:lnTo>
                <a:lnTo>
                  <a:pt x="645" y="248"/>
                </a:lnTo>
                <a:lnTo>
                  <a:pt x="639" y="248"/>
                </a:lnTo>
                <a:lnTo>
                  <a:pt x="639" y="254"/>
                </a:lnTo>
                <a:lnTo>
                  <a:pt x="639" y="259"/>
                </a:lnTo>
                <a:lnTo>
                  <a:pt x="639" y="265"/>
                </a:lnTo>
                <a:lnTo>
                  <a:pt x="639" y="259"/>
                </a:lnTo>
                <a:lnTo>
                  <a:pt x="633" y="259"/>
                </a:lnTo>
                <a:lnTo>
                  <a:pt x="633" y="265"/>
                </a:lnTo>
                <a:lnTo>
                  <a:pt x="633" y="259"/>
                </a:lnTo>
                <a:lnTo>
                  <a:pt x="633" y="265"/>
                </a:lnTo>
                <a:lnTo>
                  <a:pt x="639" y="265"/>
                </a:lnTo>
                <a:lnTo>
                  <a:pt x="639" y="271"/>
                </a:lnTo>
                <a:lnTo>
                  <a:pt x="633" y="271"/>
                </a:lnTo>
                <a:lnTo>
                  <a:pt x="633" y="277"/>
                </a:lnTo>
                <a:lnTo>
                  <a:pt x="628" y="277"/>
                </a:lnTo>
                <a:lnTo>
                  <a:pt x="628" y="282"/>
                </a:lnTo>
                <a:lnTo>
                  <a:pt x="622" y="282"/>
                </a:lnTo>
                <a:lnTo>
                  <a:pt x="622" y="288"/>
                </a:lnTo>
                <a:lnTo>
                  <a:pt x="616" y="288"/>
                </a:lnTo>
                <a:lnTo>
                  <a:pt x="610" y="288"/>
                </a:lnTo>
                <a:lnTo>
                  <a:pt x="610" y="294"/>
                </a:lnTo>
                <a:lnTo>
                  <a:pt x="605" y="294"/>
                </a:lnTo>
                <a:lnTo>
                  <a:pt x="605" y="300"/>
                </a:lnTo>
                <a:lnTo>
                  <a:pt x="599" y="300"/>
                </a:lnTo>
                <a:lnTo>
                  <a:pt x="599" y="305"/>
                </a:lnTo>
                <a:lnTo>
                  <a:pt x="599" y="311"/>
                </a:lnTo>
                <a:lnTo>
                  <a:pt x="605" y="311"/>
                </a:lnTo>
                <a:lnTo>
                  <a:pt x="605" y="317"/>
                </a:lnTo>
                <a:lnTo>
                  <a:pt x="610" y="317"/>
                </a:lnTo>
                <a:lnTo>
                  <a:pt x="610" y="323"/>
                </a:lnTo>
                <a:lnTo>
                  <a:pt x="605" y="323"/>
                </a:lnTo>
                <a:lnTo>
                  <a:pt x="599" y="323"/>
                </a:lnTo>
                <a:lnTo>
                  <a:pt x="599" y="328"/>
                </a:lnTo>
                <a:lnTo>
                  <a:pt x="599" y="334"/>
                </a:lnTo>
                <a:lnTo>
                  <a:pt x="593" y="334"/>
                </a:lnTo>
                <a:lnTo>
                  <a:pt x="593" y="340"/>
                </a:lnTo>
                <a:lnTo>
                  <a:pt x="593" y="346"/>
                </a:lnTo>
                <a:lnTo>
                  <a:pt x="593" y="351"/>
                </a:lnTo>
                <a:lnTo>
                  <a:pt x="587" y="351"/>
                </a:lnTo>
                <a:lnTo>
                  <a:pt x="587" y="357"/>
                </a:lnTo>
                <a:lnTo>
                  <a:pt x="587" y="363"/>
                </a:lnTo>
                <a:lnTo>
                  <a:pt x="587" y="357"/>
                </a:lnTo>
                <a:lnTo>
                  <a:pt x="587" y="363"/>
                </a:lnTo>
                <a:lnTo>
                  <a:pt x="593" y="363"/>
                </a:lnTo>
                <a:lnTo>
                  <a:pt x="587" y="363"/>
                </a:lnTo>
                <a:lnTo>
                  <a:pt x="587" y="369"/>
                </a:lnTo>
                <a:lnTo>
                  <a:pt x="587" y="374"/>
                </a:lnTo>
                <a:lnTo>
                  <a:pt x="587" y="380"/>
                </a:lnTo>
                <a:lnTo>
                  <a:pt x="587" y="386"/>
                </a:lnTo>
                <a:lnTo>
                  <a:pt x="593" y="386"/>
                </a:lnTo>
                <a:lnTo>
                  <a:pt x="593" y="380"/>
                </a:lnTo>
                <a:lnTo>
                  <a:pt x="599" y="380"/>
                </a:lnTo>
                <a:lnTo>
                  <a:pt x="605" y="380"/>
                </a:lnTo>
                <a:lnTo>
                  <a:pt x="605" y="386"/>
                </a:lnTo>
                <a:lnTo>
                  <a:pt x="605" y="392"/>
                </a:lnTo>
                <a:lnTo>
                  <a:pt x="605" y="397"/>
                </a:lnTo>
                <a:lnTo>
                  <a:pt x="610" y="397"/>
                </a:lnTo>
                <a:lnTo>
                  <a:pt x="610" y="392"/>
                </a:lnTo>
                <a:lnTo>
                  <a:pt x="616" y="392"/>
                </a:lnTo>
                <a:lnTo>
                  <a:pt x="616" y="397"/>
                </a:lnTo>
                <a:lnTo>
                  <a:pt x="622" y="397"/>
                </a:lnTo>
                <a:lnTo>
                  <a:pt x="622" y="392"/>
                </a:lnTo>
                <a:lnTo>
                  <a:pt x="628" y="392"/>
                </a:lnTo>
                <a:lnTo>
                  <a:pt x="628" y="397"/>
                </a:lnTo>
                <a:lnTo>
                  <a:pt x="633" y="397"/>
                </a:lnTo>
                <a:lnTo>
                  <a:pt x="633" y="403"/>
                </a:lnTo>
                <a:lnTo>
                  <a:pt x="633" y="409"/>
                </a:lnTo>
                <a:lnTo>
                  <a:pt x="633" y="415"/>
                </a:lnTo>
                <a:lnTo>
                  <a:pt x="639" y="415"/>
                </a:lnTo>
                <a:lnTo>
                  <a:pt x="639" y="420"/>
                </a:lnTo>
                <a:lnTo>
                  <a:pt x="645" y="420"/>
                </a:lnTo>
                <a:lnTo>
                  <a:pt x="645" y="426"/>
                </a:lnTo>
                <a:lnTo>
                  <a:pt x="645" y="432"/>
                </a:lnTo>
                <a:lnTo>
                  <a:pt x="651" y="432"/>
                </a:lnTo>
                <a:lnTo>
                  <a:pt x="651" y="438"/>
                </a:lnTo>
                <a:lnTo>
                  <a:pt x="645" y="438"/>
                </a:lnTo>
                <a:lnTo>
                  <a:pt x="645" y="443"/>
                </a:lnTo>
                <a:lnTo>
                  <a:pt x="645" y="438"/>
                </a:lnTo>
                <a:lnTo>
                  <a:pt x="651" y="438"/>
                </a:lnTo>
                <a:lnTo>
                  <a:pt x="651" y="443"/>
                </a:lnTo>
                <a:lnTo>
                  <a:pt x="656" y="443"/>
                </a:lnTo>
                <a:lnTo>
                  <a:pt x="656" y="449"/>
                </a:lnTo>
                <a:lnTo>
                  <a:pt x="656" y="455"/>
                </a:lnTo>
                <a:lnTo>
                  <a:pt x="656" y="461"/>
                </a:lnTo>
                <a:lnTo>
                  <a:pt x="656" y="466"/>
                </a:lnTo>
                <a:lnTo>
                  <a:pt x="656" y="472"/>
                </a:lnTo>
                <a:lnTo>
                  <a:pt x="651" y="472"/>
                </a:lnTo>
                <a:lnTo>
                  <a:pt x="645" y="472"/>
                </a:lnTo>
                <a:lnTo>
                  <a:pt x="645" y="478"/>
                </a:lnTo>
                <a:lnTo>
                  <a:pt x="645" y="472"/>
                </a:lnTo>
                <a:lnTo>
                  <a:pt x="645" y="478"/>
                </a:lnTo>
                <a:lnTo>
                  <a:pt x="645" y="484"/>
                </a:lnTo>
                <a:lnTo>
                  <a:pt x="645" y="489"/>
                </a:lnTo>
                <a:lnTo>
                  <a:pt x="645" y="495"/>
                </a:lnTo>
                <a:lnTo>
                  <a:pt x="639" y="495"/>
                </a:lnTo>
                <a:lnTo>
                  <a:pt x="633" y="501"/>
                </a:lnTo>
                <a:lnTo>
                  <a:pt x="633" y="507"/>
                </a:lnTo>
                <a:lnTo>
                  <a:pt x="628" y="507"/>
                </a:lnTo>
                <a:lnTo>
                  <a:pt x="628" y="512"/>
                </a:lnTo>
                <a:lnTo>
                  <a:pt x="622" y="512"/>
                </a:lnTo>
                <a:lnTo>
                  <a:pt x="616" y="512"/>
                </a:lnTo>
                <a:lnTo>
                  <a:pt x="610" y="512"/>
                </a:lnTo>
                <a:lnTo>
                  <a:pt x="610" y="518"/>
                </a:lnTo>
                <a:lnTo>
                  <a:pt x="610" y="512"/>
                </a:lnTo>
                <a:lnTo>
                  <a:pt x="605" y="512"/>
                </a:lnTo>
                <a:lnTo>
                  <a:pt x="599" y="512"/>
                </a:lnTo>
                <a:lnTo>
                  <a:pt x="599" y="507"/>
                </a:lnTo>
                <a:lnTo>
                  <a:pt x="593" y="507"/>
                </a:lnTo>
                <a:lnTo>
                  <a:pt x="587" y="507"/>
                </a:lnTo>
                <a:lnTo>
                  <a:pt x="587" y="501"/>
                </a:lnTo>
                <a:lnTo>
                  <a:pt x="582" y="501"/>
                </a:lnTo>
                <a:lnTo>
                  <a:pt x="582" y="495"/>
                </a:lnTo>
                <a:lnTo>
                  <a:pt x="576" y="495"/>
                </a:lnTo>
                <a:lnTo>
                  <a:pt x="570" y="495"/>
                </a:lnTo>
                <a:lnTo>
                  <a:pt x="570" y="489"/>
                </a:lnTo>
                <a:lnTo>
                  <a:pt x="564" y="489"/>
                </a:lnTo>
                <a:lnTo>
                  <a:pt x="559" y="489"/>
                </a:lnTo>
                <a:lnTo>
                  <a:pt x="559" y="495"/>
                </a:lnTo>
                <a:lnTo>
                  <a:pt x="553" y="495"/>
                </a:lnTo>
                <a:lnTo>
                  <a:pt x="547" y="495"/>
                </a:lnTo>
                <a:lnTo>
                  <a:pt x="547" y="501"/>
                </a:lnTo>
                <a:lnTo>
                  <a:pt x="547" y="495"/>
                </a:lnTo>
                <a:lnTo>
                  <a:pt x="541" y="495"/>
                </a:lnTo>
                <a:lnTo>
                  <a:pt x="536" y="495"/>
                </a:lnTo>
                <a:lnTo>
                  <a:pt x="530" y="495"/>
                </a:lnTo>
                <a:lnTo>
                  <a:pt x="530" y="489"/>
                </a:lnTo>
                <a:lnTo>
                  <a:pt x="530" y="484"/>
                </a:lnTo>
                <a:lnTo>
                  <a:pt x="524" y="484"/>
                </a:lnTo>
                <a:lnTo>
                  <a:pt x="524" y="489"/>
                </a:lnTo>
                <a:lnTo>
                  <a:pt x="518" y="489"/>
                </a:lnTo>
                <a:lnTo>
                  <a:pt x="513" y="489"/>
                </a:lnTo>
                <a:lnTo>
                  <a:pt x="507" y="489"/>
                </a:lnTo>
                <a:lnTo>
                  <a:pt x="507" y="495"/>
                </a:lnTo>
                <a:lnTo>
                  <a:pt x="513" y="495"/>
                </a:lnTo>
                <a:lnTo>
                  <a:pt x="507" y="495"/>
                </a:lnTo>
                <a:lnTo>
                  <a:pt x="507" y="501"/>
                </a:lnTo>
                <a:lnTo>
                  <a:pt x="501" y="501"/>
                </a:lnTo>
                <a:lnTo>
                  <a:pt x="495" y="501"/>
                </a:lnTo>
                <a:lnTo>
                  <a:pt x="490" y="501"/>
                </a:lnTo>
                <a:lnTo>
                  <a:pt x="490" y="495"/>
                </a:lnTo>
                <a:lnTo>
                  <a:pt x="490" y="501"/>
                </a:lnTo>
                <a:lnTo>
                  <a:pt x="484" y="501"/>
                </a:lnTo>
                <a:lnTo>
                  <a:pt x="478" y="495"/>
                </a:lnTo>
                <a:lnTo>
                  <a:pt x="472" y="495"/>
                </a:lnTo>
                <a:lnTo>
                  <a:pt x="472" y="489"/>
                </a:lnTo>
                <a:lnTo>
                  <a:pt x="467" y="489"/>
                </a:lnTo>
                <a:lnTo>
                  <a:pt x="467" y="484"/>
                </a:lnTo>
                <a:lnTo>
                  <a:pt x="461" y="478"/>
                </a:lnTo>
                <a:lnTo>
                  <a:pt x="461" y="472"/>
                </a:lnTo>
                <a:lnTo>
                  <a:pt x="461" y="466"/>
                </a:lnTo>
                <a:lnTo>
                  <a:pt x="461" y="461"/>
                </a:lnTo>
                <a:lnTo>
                  <a:pt x="461" y="455"/>
                </a:lnTo>
                <a:lnTo>
                  <a:pt x="455" y="455"/>
                </a:lnTo>
                <a:lnTo>
                  <a:pt x="449" y="455"/>
                </a:lnTo>
                <a:lnTo>
                  <a:pt x="444" y="455"/>
                </a:lnTo>
                <a:lnTo>
                  <a:pt x="444" y="449"/>
                </a:lnTo>
                <a:lnTo>
                  <a:pt x="444" y="443"/>
                </a:lnTo>
                <a:lnTo>
                  <a:pt x="438" y="443"/>
                </a:lnTo>
                <a:lnTo>
                  <a:pt x="444" y="438"/>
                </a:lnTo>
                <a:lnTo>
                  <a:pt x="444" y="432"/>
                </a:lnTo>
                <a:lnTo>
                  <a:pt x="438" y="432"/>
                </a:lnTo>
                <a:lnTo>
                  <a:pt x="438" y="426"/>
                </a:lnTo>
                <a:lnTo>
                  <a:pt x="432" y="426"/>
                </a:lnTo>
                <a:lnTo>
                  <a:pt x="432" y="420"/>
                </a:lnTo>
                <a:lnTo>
                  <a:pt x="426" y="420"/>
                </a:lnTo>
                <a:lnTo>
                  <a:pt x="426" y="415"/>
                </a:lnTo>
                <a:lnTo>
                  <a:pt x="421" y="415"/>
                </a:lnTo>
                <a:lnTo>
                  <a:pt x="421" y="409"/>
                </a:lnTo>
                <a:lnTo>
                  <a:pt x="415" y="409"/>
                </a:lnTo>
                <a:lnTo>
                  <a:pt x="409" y="409"/>
                </a:lnTo>
                <a:lnTo>
                  <a:pt x="409" y="403"/>
                </a:lnTo>
                <a:lnTo>
                  <a:pt x="409" y="397"/>
                </a:lnTo>
                <a:lnTo>
                  <a:pt x="409" y="392"/>
                </a:lnTo>
                <a:lnTo>
                  <a:pt x="409" y="386"/>
                </a:lnTo>
                <a:lnTo>
                  <a:pt x="403" y="386"/>
                </a:lnTo>
                <a:lnTo>
                  <a:pt x="403" y="392"/>
                </a:lnTo>
                <a:lnTo>
                  <a:pt x="409" y="392"/>
                </a:lnTo>
                <a:lnTo>
                  <a:pt x="403" y="392"/>
                </a:lnTo>
                <a:lnTo>
                  <a:pt x="403" y="386"/>
                </a:lnTo>
                <a:lnTo>
                  <a:pt x="403" y="380"/>
                </a:lnTo>
                <a:lnTo>
                  <a:pt x="397" y="380"/>
                </a:lnTo>
                <a:lnTo>
                  <a:pt x="397" y="374"/>
                </a:lnTo>
                <a:lnTo>
                  <a:pt x="392" y="374"/>
                </a:lnTo>
                <a:lnTo>
                  <a:pt x="392" y="369"/>
                </a:lnTo>
                <a:lnTo>
                  <a:pt x="392" y="363"/>
                </a:lnTo>
                <a:lnTo>
                  <a:pt x="386" y="363"/>
                </a:lnTo>
                <a:lnTo>
                  <a:pt x="386" y="357"/>
                </a:lnTo>
                <a:lnTo>
                  <a:pt x="380" y="357"/>
                </a:lnTo>
                <a:lnTo>
                  <a:pt x="380" y="351"/>
                </a:lnTo>
                <a:lnTo>
                  <a:pt x="374" y="351"/>
                </a:lnTo>
                <a:lnTo>
                  <a:pt x="374" y="346"/>
                </a:lnTo>
                <a:lnTo>
                  <a:pt x="369" y="346"/>
                </a:lnTo>
                <a:lnTo>
                  <a:pt x="374" y="340"/>
                </a:lnTo>
                <a:lnTo>
                  <a:pt x="374" y="334"/>
                </a:lnTo>
                <a:lnTo>
                  <a:pt x="369" y="334"/>
                </a:lnTo>
                <a:lnTo>
                  <a:pt x="363" y="334"/>
                </a:lnTo>
                <a:lnTo>
                  <a:pt x="363" y="328"/>
                </a:lnTo>
                <a:lnTo>
                  <a:pt x="363" y="323"/>
                </a:lnTo>
                <a:lnTo>
                  <a:pt x="357" y="323"/>
                </a:lnTo>
                <a:lnTo>
                  <a:pt x="357" y="317"/>
                </a:lnTo>
                <a:lnTo>
                  <a:pt x="351" y="311"/>
                </a:lnTo>
                <a:lnTo>
                  <a:pt x="351" y="317"/>
                </a:lnTo>
                <a:lnTo>
                  <a:pt x="351" y="311"/>
                </a:lnTo>
                <a:lnTo>
                  <a:pt x="346" y="305"/>
                </a:lnTo>
                <a:lnTo>
                  <a:pt x="340" y="305"/>
                </a:lnTo>
                <a:lnTo>
                  <a:pt x="340" y="311"/>
                </a:lnTo>
                <a:lnTo>
                  <a:pt x="340" y="305"/>
                </a:lnTo>
                <a:lnTo>
                  <a:pt x="340" y="300"/>
                </a:lnTo>
                <a:lnTo>
                  <a:pt x="340" y="294"/>
                </a:lnTo>
                <a:lnTo>
                  <a:pt x="334" y="294"/>
                </a:lnTo>
                <a:lnTo>
                  <a:pt x="328" y="294"/>
                </a:lnTo>
                <a:lnTo>
                  <a:pt x="328" y="288"/>
                </a:lnTo>
                <a:lnTo>
                  <a:pt x="323" y="288"/>
                </a:lnTo>
                <a:lnTo>
                  <a:pt x="323" y="294"/>
                </a:lnTo>
                <a:lnTo>
                  <a:pt x="317" y="294"/>
                </a:lnTo>
                <a:lnTo>
                  <a:pt x="317" y="288"/>
                </a:lnTo>
                <a:lnTo>
                  <a:pt x="323" y="288"/>
                </a:lnTo>
                <a:lnTo>
                  <a:pt x="323" y="282"/>
                </a:lnTo>
                <a:lnTo>
                  <a:pt x="317" y="282"/>
                </a:lnTo>
                <a:lnTo>
                  <a:pt x="311" y="277"/>
                </a:lnTo>
                <a:lnTo>
                  <a:pt x="311" y="282"/>
                </a:lnTo>
                <a:lnTo>
                  <a:pt x="305" y="277"/>
                </a:lnTo>
                <a:lnTo>
                  <a:pt x="300" y="277"/>
                </a:lnTo>
                <a:lnTo>
                  <a:pt x="294" y="277"/>
                </a:lnTo>
                <a:lnTo>
                  <a:pt x="288" y="277"/>
                </a:lnTo>
                <a:lnTo>
                  <a:pt x="282" y="277"/>
                </a:lnTo>
                <a:lnTo>
                  <a:pt x="282" y="282"/>
                </a:lnTo>
                <a:lnTo>
                  <a:pt x="277" y="282"/>
                </a:lnTo>
                <a:lnTo>
                  <a:pt x="271" y="282"/>
                </a:lnTo>
                <a:lnTo>
                  <a:pt x="265" y="282"/>
                </a:lnTo>
                <a:lnTo>
                  <a:pt x="259" y="282"/>
                </a:lnTo>
                <a:lnTo>
                  <a:pt x="254" y="277"/>
                </a:lnTo>
                <a:lnTo>
                  <a:pt x="248" y="271"/>
                </a:lnTo>
                <a:lnTo>
                  <a:pt x="248" y="277"/>
                </a:lnTo>
                <a:lnTo>
                  <a:pt x="242" y="277"/>
                </a:lnTo>
                <a:lnTo>
                  <a:pt x="242" y="271"/>
                </a:lnTo>
                <a:lnTo>
                  <a:pt x="236" y="271"/>
                </a:lnTo>
                <a:lnTo>
                  <a:pt x="231" y="271"/>
                </a:lnTo>
                <a:lnTo>
                  <a:pt x="231" y="265"/>
                </a:lnTo>
                <a:lnTo>
                  <a:pt x="231" y="271"/>
                </a:lnTo>
                <a:lnTo>
                  <a:pt x="225" y="271"/>
                </a:lnTo>
                <a:lnTo>
                  <a:pt x="219" y="271"/>
                </a:lnTo>
                <a:lnTo>
                  <a:pt x="219" y="265"/>
                </a:lnTo>
                <a:lnTo>
                  <a:pt x="219" y="271"/>
                </a:lnTo>
                <a:lnTo>
                  <a:pt x="213" y="271"/>
                </a:lnTo>
                <a:lnTo>
                  <a:pt x="213" y="265"/>
                </a:lnTo>
                <a:lnTo>
                  <a:pt x="213" y="271"/>
                </a:lnTo>
                <a:lnTo>
                  <a:pt x="208" y="271"/>
                </a:lnTo>
                <a:lnTo>
                  <a:pt x="202" y="271"/>
                </a:lnTo>
                <a:lnTo>
                  <a:pt x="202" y="277"/>
                </a:lnTo>
                <a:lnTo>
                  <a:pt x="196" y="277"/>
                </a:lnTo>
                <a:lnTo>
                  <a:pt x="190" y="277"/>
                </a:lnTo>
                <a:lnTo>
                  <a:pt x="190" y="282"/>
                </a:lnTo>
                <a:lnTo>
                  <a:pt x="185" y="282"/>
                </a:lnTo>
                <a:lnTo>
                  <a:pt x="179" y="282"/>
                </a:lnTo>
                <a:lnTo>
                  <a:pt x="173" y="282"/>
                </a:lnTo>
                <a:lnTo>
                  <a:pt x="167" y="282"/>
                </a:lnTo>
                <a:lnTo>
                  <a:pt x="167" y="288"/>
                </a:lnTo>
                <a:lnTo>
                  <a:pt x="167" y="282"/>
                </a:lnTo>
                <a:lnTo>
                  <a:pt x="162" y="282"/>
                </a:lnTo>
                <a:lnTo>
                  <a:pt x="162" y="288"/>
                </a:lnTo>
                <a:lnTo>
                  <a:pt x="156" y="288"/>
                </a:lnTo>
                <a:lnTo>
                  <a:pt x="150" y="288"/>
                </a:lnTo>
                <a:lnTo>
                  <a:pt x="150" y="282"/>
                </a:lnTo>
                <a:lnTo>
                  <a:pt x="144" y="282"/>
                </a:lnTo>
                <a:lnTo>
                  <a:pt x="150" y="282"/>
                </a:lnTo>
                <a:lnTo>
                  <a:pt x="150" y="277"/>
                </a:lnTo>
                <a:lnTo>
                  <a:pt x="144" y="277"/>
                </a:lnTo>
                <a:lnTo>
                  <a:pt x="144" y="271"/>
                </a:lnTo>
                <a:lnTo>
                  <a:pt x="144" y="265"/>
                </a:lnTo>
                <a:lnTo>
                  <a:pt x="139" y="265"/>
                </a:lnTo>
                <a:lnTo>
                  <a:pt x="139" y="259"/>
                </a:lnTo>
                <a:lnTo>
                  <a:pt x="139" y="254"/>
                </a:lnTo>
                <a:lnTo>
                  <a:pt x="133" y="254"/>
                </a:lnTo>
                <a:lnTo>
                  <a:pt x="127" y="254"/>
                </a:lnTo>
                <a:lnTo>
                  <a:pt x="127" y="248"/>
                </a:lnTo>
                <a:lnTo>
                  <a:pt x="121" y="248"/>
                </a:lnTo>
                <a:lnTo>
                  <a:pt x="121" y="242"/>
                </a:lnTo>
                <a:lnTo>
                  <a:pt x="127" y="242"/>
                </a:lnTo>
                <a:lnTo>
                  <a:pt x="127" y="236"/>
                </a:lnTo>
                <a:lnTo>
                  <a:pt x="127" y="231"/>
                </a:lnTo>
                <a:lnTo>
                  <a:pt x="121" y="231"/>
                </a:lnTo>
                <a:lnTo>
                  <a:pt x="121" y="225"/>
                </a:lnTo>
                <a:lnTo>
                  <a:pt x="121" y="219"/>
                </a:lnTo>
                <a:lnTo>
                  <a:pt x="127" y="219"/>
                </a:lnTo>
                <a:lnTo>
                  <a:pt x="133" y="225"/>
                </a:lnTo>
                <a:lnTo>
                  <a:pt x="133" y="219"/>
                </a:lnTo>
                <a:lnTo>
                  <a:pt x="139" y="219"/>
                </a:lnTo>
                <a:lnTo>
                  <a:pt x="139" y="213"/>
                </a:lnTo>
                <a:lnTo>
                  <a:pt x="133" y="213"/>
                </a:lnTo>
                <a:lnTo>
                  <a:pt x="133" y="207"/>
                </a:lnTo>
                <a:lnTo>
                  <a:pt x="127" y="207"/>
                </a:lnTo>
                <a:lnTo>
                  <a:pt x="127" y="202"/>
                </a:lnTo>
                <a:lnTo>
                  <a:pt x="127" y="196"/>
                </a:lnTo>
                <a:lnTo>
                  <a:pt x="121" y="190"/>
                </a:lnTo>
                <a:lnTo>
                  <a:pt x="121" y="196"/>
                </a:lnTo>
                <a:lnTo>
                  <a:pt x="116" y="196"/>
                </a:lnTo>
                <a:lnTo>
                  <a:pt x="116" y="190"/>
                </a:lnTo>
                <a:lnTo>
                  <a:pt x="116" y="184"/>
                </a:lnTo>
                <a:lnTo>
                  <a:pt x="121" y="179"/>
                </a:lnTo>
                <a:lnTo>
                  <a:pt x="121" y="173"/>
                </a:lnTo>
                <a:lnTo>
                  <a:pt x="121" y="167"/>
                </a:lnTo>
                <a:lnTo>
                  <a:pt x="121" y="161"/>
                </a:lnTo>
                <a:lnTo>
                  <a:pt x="121" y="156"/>
                </a:lnTo>
                <a:lnTo>
                  <a:pt x="116" y="156"/>
                </a:lnTo>
                <a:lnTo>
                  <a:pt x="121" y="156"/>
                </a:lnTo>
                <a:lnTo>
                  <a:pt x="121" y="150"/>
                </a:lnTo>
                <a:lnTo>
                  <a:pt x="116" y="150"/>
                </a:lnTo>
                <a:lnTo>
                  <a:pt x="116" y="144"/>
                </a:lnTo>
                <a:lnTo>
                  <a:pt x="116" y="138"/>
                </a:lnTo>
                <a:lnTo>
                  <a:pt x="110" y="138"/>
                </a:lnTo>
                <a:lnTo>
                  <a:pt x="110" y="133"/>
                </a:lnTo>
                <a:lnTo>
                  <a:pt x="104" y="133"/>
                </a:lnTo>
                <a:lnTo>
                  <a:pt x="98" y="138"/>
                </a:lnTo>
                <a:lnTo>
                  <a:pt x="98" y="144"/>
                </a:lnTo>
                <a:lnTo>
                  <a:pt x="92" y="144"/>
                </a:lnTo>
                <a:lnTo>
                  <a:pt x="87" y="144"/>
                </a:lnTo>
                <a:lnTo>
                  <a:pt x="87" y="138"/>
                </a:lnTo>
                <a:lnTo>
                  <a:pt x="87" y="133"/>
                </a:lnTo>
                <a:lnTo>
                  <a:pt x="87" y="127"/>
                </a:lnTo>
                <a:lnTo>
                  <a:pt x="87" y="121"/>
                </a:lnTo>
                <a:lnTo>
                  <a:pt x="81" y="121"/>
                </a:lnTo>
                <a:lnTo>
                  <a:pt x="81" y="115"/>
                </a:lnTo>
                <a:lnTo>
                  <a:pt x="81" y="110"/>
                </a:lnTo>
                <a:lnTo>
                  <a:pt x="75" y="110"/>
                </a:lnTo>
                <a:lnTo>
                  <a:pt x="81" y="110"/>
                </a:lnTo>
                <a:lnTo>
                  <a:pt x="75" y="110"/>
                </a:lnTo>
                <a:lnTo>
                  <a:pt x="75" y="104"/>
                </a:lnTo>
                <a:lnTo>
                  <a:pt x="75" y="110"/>
                </a:lnTo>
                <a:lnTo>
                  <a:pt x="69" y="110"/>
                </a:lnTo>
                <a:lnTo>
                  <a:pt x="64" y="110"/>
                </a:lnTo>
                <a:lnTo>
                  <a:pt x="58" y="110"/>
                </a:lnTo>
                <a:lnTo>
                  <a:pt x="58" y="115"/>
                </a:lnTo>
                <a:lnTo>
                  <a:pt x="52" y="115"/>
                </a:lnTo>
                <a:lnTo>
                  <a:pt x="52" y="121"/>
                </a:lnTo>
                <a:lnTo>
                  <a:pt x="46" y="121"/>
                </a:lnTo>
                <a:lnTo>
                  <a:pt x="46" y="127"/>
                </a:lnTo>
                <a:lnTo>
                  <a:pt x="41" y="127"/>
                </a:lnTo>
                <a:lnTo>
                  <a:pt x="41" y="121"/>
                </a:lnTo>
                <a:lnTo>
                  <a:pt x="35" y="121"/>
                </a:lnTo>
                <a:lnTo>
                  <a:pt x="35" y="127"/>
                </a:lnTo>
                <a:lnTo>
                  <a:pt x="29" y="127"/>
                </a:lnTo>
                <a:lnTo>
                  <a:pt x="35" y="127"/>
                </a:lnTo>
                <a:lnTo>
                  <a:pt x="29" y="127"/>
                </a:lnTo>
                <a:lnTo>
                  <a:pt x="29" y="121"/>
                </a:lnTo>
                <a:lnTo>
                  <a:pt x="29" y="115"/>
                </a:lnTo>
                <a:lnTo>
                  <a:pt x="29" y="110"/>
                </a:lnTo>
                <a:lnTo>
                  <a:pt x="23" y="110"/>
                </a:lnTo>
                <a:lnTo>
                  <a:pt x="23" y="104"/>
                </a:lnTo>
                <a:lnTo>
                  <a:pt x="29" y="104"/>
                </a:lnTo>
                <a:lnTo>
                  <a:pt x="35" y="104"/>
                </a:lnTo>
                <a:lnTo>
                  <a:pt x="35" y="98"/>
                </a:lnTo>
                <a:lnTo>
                  <a:pt x="35" y="104"/>
                </a:lnTo>
                <a:lnTo>
                  <a:pt x="35" y="98"/>
                </a:lnTo>
                <a:lnTo>
                  <a:pt x="41" y="98"/>
                </a:lnTo>
                <a:lnTo>
                  <a:pt x="41" y="92"/>
                </a:lnTo>
                <a:lnTo>
                  <a:pt x="46" y="92"/>
                </a:lnTo>
                <a:lnTo>
                  <a:pt x="41" y="92"/>
                </a:lnTo>
                <a:lnTo>
                  <a:pt x="35" y="92"/>
                </a:lnTo>
                <a:lnTo>
                  <a:pt x="35" y="87"/>
                </a:lnTo>
                <a:lnTo>
                  <a:pt x="29" y="87"/>
                </a:lnTo>
                <a:lnTo>
                  <a:pt x="29" y="81"/>
                </a:lnTo>
                <a:lnTo>
                  <a:pt x="23" y="81"/>
                </a:lnTo>
                <a:lnTo>
                  <a:pt x="18" y="81"/>
                </a:lnTo>
                <a:lnTo>
                  <a:pt x="12" y="81"/>
                </a:lnTo>
                <a:lnTo>
                  <a:pt x="12" y="75"/>
                </a:lnTo>
                <a:lnTo>
                  <a:pt x="12" y="69"/>
                </a:lnTo>
                <a:lnTo>
                  <a:pt x="6" y="69"/>
                </a:lnTo>
                <a:lnTo>
                  <a:pt x="0" y="69"/>
                </a:lnTo>
                <a:lnTo>
                  <a:pt x="0" y="64"/>
                </a:lnTo>
                <a:lnTo>
                  <a:pt x="0" y="58"/>
                </a:lnTo>
                <a:lnTo>
                  <a:pt x="6" y="58"/>
                </a:lnTo>
                <a:lnTo>
                  <a:pt x="6" y="52"/>
                </a:lnTo>
                <a:close/>
              </a:path>
            </a:pathLst>
          </a:custGeom>
          <a:noFill/>
          <a:ln w="6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45096" name="Freeform 412"/>
          <p:cNvSpPr>
            <a:spLocks/>
          </p:cNvSpPr>
          <p:nvPr/>
        </p:nvSpPr>
        <p:spPr bwMode="auto">
          <a:xfrm>
            <a:off x="8623300" y="4549776"/>
            <a:ext cx="323850" cy="225425"/>
          </a:xfrm>
          <a:custGeom>
            <a:avLst/>
            <a:gdLst>
              <a:gd name="T0" fmla="*/ 2147483646 w 213"/>
              <a:gd name="T1" fmla="*/ 2147483646 h 149"/>
              <a:gd name="T2" fmla="*/ 2147483646 w 213"/>
              <a:gd name="T3" fmla="*/ 2147483646 h 149"/>
              <a:gd name="T4" fmla="*/ 2147483646 w 213"/>
              <a:gd name="T5" fmla="*/ 2147483646 h 149"/>
              <a:gd name="T6" fmla="*/ 2147483646 w 213"/>
              <a:gd name="T7" fmla="*/ 2147483646 h 149"/>
              <a:gd name="T8" fmla="*/ 2147483646 w 213"/>
              <a:gd name="T9" fmla="*/ 2147483646 h 149"/>
              <a:gd name="T10" fmla="*/ 2147483646 w 213"/>
              <a:gd name="T11" fmla="*/ 2147483646 h 149"/>
              <a:gd name="T12" fmla="*/ 2147483646 w 213"/>
              <a:gd name="T13" fmla="*/ 2147483646 h 149"/>
              <a:gd name="T14" fmla="*/ 2147483646 w 213"/>
              <a:gd name="T15" fmla="*/ 2147483646 h 149"/>
              <a:gd name="T16" fmla="*/ 2147483646 w 213"/>
              <a:gd name="T17" fmla="*/ 2147483646 h 149"/>
              <a:gd name="T18" fmla="*/ 2147483646 w 213"/>
              <a:gd name="T19" fmla="*/ 2147483646 h 149"/>
              <a:gd name="T20" fmla="*/ 2147483646 w 213"/>
              <a:gd name="T21" fmla="*/ 2147483646 h 149"/>
              <a:gd name="T22" fmla="*/ 2147483646 w 213"/>
              <a:gd name="T23" fmla="*/ 2147483646 h 149"/>
              <a:gd name="T24" fmla="*/ 2147483646 w 213"/>
              <a:gd name="T25" fmla="*/ 2147483646 h 149"/>
              <a:gd name="T26" fmla="*/ 2147483646 w 213"/>
              <a:gd name="T27" fmla="*/ 2147483646 h 149"/>
              <a:gd name="T28" fmla="*/ 2147483646 w 213"/>
              <a:gd name="T29" fmla="*/ 2147483646 h 149"/>
              <a:gd name="T30" fmla="*/ 2147483646 w 213"/>
              <a:gd name="T31" fmla="*/ 2147483646 h 149"/>
              <a:gd name="T32" fmla="*/ 2147483646 w 213"/>
              <a:gd name="T33" fmla="*/ 2147483646 h 149"/>
              <a:gd name="T34" fmla="*/ 2147483646 w 213"/>
              <a:gd name="T35" fmla="*/ 2147483646 h 149"/>
              <a:gd name="T36" fmla="*/ 2147483646 w 213"/>
              <a:gd name="T37" fmla="*/ 2147483646 h 149"/>
              <a:gd name="T38" fmla="*/ 2147483646 w 213"/>
              <a:gd name="T39" fmla="*/ 2147483646 h 149"/>
              <a:gd name="T40" fmla="*/ 2147483646 w 213"/>
              <a:gd name="T41" fmla="*/ 2147483646 h 149"/>
              <a:gd name="T42" fmla="*/ 2147483646 w 213"/>
              <a:gd name="T43" fmla="*/ 2147483646 h 149"/>
              <a:gd name="T44" fmla="*/ 2147483646 w 213"/>
              <a:gd name="T45" fmla="*/ 2147483646 h 149"/>
              <a:gd name="T46" fmla="*/ 2147483646 w 213"/>
              <a:gd name="T47" fmla="*/ 2147483646 h 149"/>
              <a:gd name="T48" fmla="*/ 2147483646 w 213"/>
              <a:gd name="T49" fmla="*/ 2147483646 h 149"/>
              <a:gd name="T50" fmla="*/ 2147483646 w 213"/>
              <a:gd name="T51" fmla="*/ 2147483646 h 149"/>
              <a:gd name="T52" fmla="*/ 2147483646 w 213"/>
              <a:gd name="T53" fmla="*/ 2147483646 h 149"/>
              <a:gd name="T54" fmla="*/ 2147483646 w 213"/>
              <a:gd name="T55" fmla="*/ 2147483646 h 149"/>
              <a:gd name="T56" fmla="*/ 2147483646 w 213"/>
              <a:gd name="T57" fmla="*/ 2147483646 h 149"/>
              <a:gd name="T58" fmla="*/ 2147483646 w 213"/>
              <a:gd name="T59" fmla="*/ 2147483646 h 149"/>
              <a:gd name="T60" fmla="*/ 2147483646 w 213"/>
              <a:gd name="T61" fmla="*/ 2147483646 h 149"/>
              <a:gd name="T62" fmla="*/ 2147483646 w 213"/>
              <a:gd name="T63" fmla="*/ 2147483646 h 149"/>
              <a:gd name="T64" fmla="*/ 2147483646 w 213"/>
              <a:gd name="T65" fmla="*/ 2147483646 h 149"/>
              <a:gd name="T66" fmla="*/ 2147483646 w 213"/>
              <a:gd name="T67" fmla="*/ 2147483646 h 149"/>
              <a:gd name="T68" fmla="*/ 2147483646 w 213"/>
              <a:gd name="T69" fmla="*/ 2147483646 h 149"/>
              <a:gd name="T70" fmla="*/ 2147483646 w 213"/>
              <a:gd name="T71" fmla="*/ 2147483646 h 149"/>
              <a:gd name="T72" fmla="*/ 2147483646 w 213"/>
              <a:gd name="T73" fmla="*/ 2147483646 h 149"/>
              <a:gd name="T74" fmla="*/ 2147483646 w 213"/>
              <a:gd name="T75" fmla="*/ 2147483646 h 149"/>
              <a:gd name="T76" fmla="*/ 2147483646 w 213"/>
              <a:gd name="T77" fmla="*/ 2147483646 h 149"/>
              <a:gd name="T78" fmla="*/ 2147483646 w 213"/>
              <a:gd name="T79" fmla="*/ 2147483646 h 149"/>
              <a:gd name="T80" fmla="*/ 2147483646 w 213"/>
              <a:gd name="T81" fmla="*/ 2147483646 h 149"/>
              <a:gd name="T82" fmla="*/ 2147483646 w 213"/>
              <a:gd name="T83" fmla="*/ 2147483646 h 149"/>
              <a:gd name="T84" fmla="*/ 2147483646 w 213"/>
              <a:gd name="T85" fmla="*/ 2147483646 h 149"/>
              <a:gd name="T86" fmla="*/ 2147483646 w 213"/>
              <a:gd name="T87" fmla="*/ 2147483646 h 149"/>
              <a:gd name="T88" fmla="*/ 2147483646 w 213"/>
              <a:gd name="T89" fmla="*/ 2147483646 h 149"/>
              <a:gd name="T90" fmla="*/ 2147483646 w 213"/>
              <a:gd name="T91" fmla="*/ 2147483646 h 149"/>
              <a:gd name="T92" fmla="*/ 2147483646 w 213"/>
              <a:gd name="T93" fmla="*/ 2147483646 h 149"/>
              <a:gd name="T94" fmla="*/ 2147483646 w 213"/>
              <a:gd name="T95" fmla="*/ 2147483646 h 149"/>
              <a:gd name="T96" fmla="*/ 2147483646 w 213"/>
              <a:gd name="T97" fmla="*/ 2147483646 h 149"/>
              <a:gd name="T98" fmla="*/ 2147483646 w 213"/>
              <a:gd name="T99" fmla="*/ 2147483646 h 149"/>
              <a:gd name="T100" fmla="*/ 2147483646 w 213"/>
              <a:gd name="T101" fmla="*/ 2147483646 h 14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13" h="149">
                <a:moveTo>
                  <a:pt x="17" y="98"/>
                </a:moveTo>
                <a:lnTo>
                  <a:pt x="17" y="92"/>
                </a:lnTo>
                <a:lnTo>
                  <a:pt x="17" y="98"/>
                </a:lnTo>
                <a:lnTo>
                  <a:pt x="11" y="98"/>
                </a:lnTo>
                <a:lnTo>
                  <a:pt x="11" y="92"/>
                </a:lnTo>
                <a:lnTo>
                  <a:pt x="5" y="92"/>
                </a:lnTo>
                <a:lnTo>
                  <a:pt x="5" y="86"/>
                </a:lnTo>
                <a:lnTo>
                  <a:pt x="5" y="80"/>
                </a:lnTo>
                <a:lnTo>
                  <a:pt x="5" y="74"/>
                </a:lnTo>
                <a:lnTo>
                  <a:pt x="5" y="69"/>
                </a:lnTo>
                <a:lnTo>
                  <a:pt x="0" y="69"/>
                </a:lnTo>
                <a:lnTo>
                  <a:pt x="5" y="69"/>
                </a:lnTo>
                <a:lnTo>
                  <a:pt x="5" y="63"/>
                </a:lnTo>
                <a:lnTo>
                  <a:pt x="11" y="57"/>
                </a:lnTo>
                <a:lnTo>
                  <a:pt x="17" y="57"/>
                </a:lnTo>
                <a:lnTo>
                  <a:pt x="17" y="51"/>
                </a:lnTo>
                <a:lnTo>
                  <a:pt x="17" y="46"/>
                </a:lnTo>
                <a:lnTo>
                  <a:pt x="17" y="40"/>
                </a:lnTo>
                <a:lnTo>
                  <a:pt x="17" y="34"/>
                </a:lnTo>
                <a:lnTo>
                  <a:pt x="17" y="40"/>
                </a:lnTo>
                <a:lnTo>
                  <a:pt x="17" y="34"/>
                </a:lnTo>
                <a:lnTo>
                  <a:pt x="23" y="34"/>
                </a:lnTo>
                <a:lnTo>
                  <a:pt x="28" y="34"/>
                </a:lnTo>
                <a:lnTo>
                  <a:pt x="34" y="34"/>
                </a:lnTo>
                <a:lnTo>
                  <a:pt x="34" y="28"/>
                </a:lnTo>
                <a:lnTo>
                  <a:pt x="40" y="28"/>
                </a:lnTo>
                <a:lnTo>
                  <a:pt x="40" y="23"/>
                </a:lnTo>
                <a:lnTo>
                  <a:pt x="46" y="23"/>
                </a:lnTo>
                <a:lnTo>
                  <a:pt x="46" y="17"/>
                </a:lnTo>
                <a:lnTo>
                  <a:pt x="46" y="23"/>
                </a:lnTo>
                <a:lnTo>
                  <a:pt x="51" y="23"/>
                </a:lnTo>
                <a:lnTo>
                  <a:pt x="51" y="17"/>
                </a:lnTo>
                <a:lnTo>
                  <a:pt x="57" y="17"/>
                </a:lnTo>
                <a:lnTo>
                  <a:pt x="51" y="17"/>
                </a:lnTo>
                <a:lnTo>
                  <a:pt x="51" y="11"/>
                </a:lnTo>
                <a:lnTo>
                  <a:pt x="57" y="11"/>
                </a:lnTo>
                <a:lnTo>
                  <a:pt x="51" y="11"/>
                </a:lnTo>
                <a:lnTo>
                  <a:pt x="51" y="5"/>
                </a:lnTo>
                <a:lnTo>
                  <a:pt x="57" y="5"/>
                </a:lnTo>
                <a:lnTo>
                  <a:pt x="63" y="0"/>
                </a:lnTo>
                <a:lnTo>
                  <a:pt x="63" y="5"/>
                </a:lnTo>
                <a:lnTo>
                  <a:pt x="69" y="5"/>
                </a:lnTo>
                <a:lnTo>
                  <a:pt x="69" y="11"/>
                </a:lnTo>
                <a:lnTo>
                  <a:pt x="75" y="11"/>
                </a:lnTo>
                <a:lnTo>
                  <a:pt x="80" y="11"/>
                </a:lnTo>
                <a:lnTo>
                  <a:pt x="86" y="11"/>
                </a:lnTo>
                <a:lnTo>
                  <a:pt x="86" y="5"/>
                </a:lnTo>
                <a:lnTo>
                  <a:pt x="92" y="5"/>
                </a:lnTo>
                <a:lnTo>
                  <a:pt x="92" y="11"/>
                </a:lnTo>
                <a:lnTo>
                  <a:pt x="98" y="11"/>
                </a:lnTo>
                <a:lnTo>
                  <a:pt x="98" y="5"/>
                </a:lnTo>
                <a:lnTo>
                  <a:pt x="103" y="5"/>
                </a:lnTo>
                <a:lnTo>
                  <a:pt x="103" y="11"/>
                </a:lnTo>
                <a:lnTo>
                  <a:pt x="109" y="11"/>
                </a:lnTo>
                <a:lnTo>
                  <a:pt x="115" y="11"/>
                </a:lnTo>
                <a:lnTo>
                  <a:pt x="121" y="17"/>
                </a:lnTo>
                <a:lnTo>
                  <a:pt x="121" y="23"/>
                </a:lnTo>
                <a:lnTo>
                  <a:pt x="121" y="28"/>
                </a:lnTo>
                <a:lnTo>
                  <a:pt x="126" y="28"/>
                </a:lnTo>
                <a:lnTo>
                  <a:pt x="132" y="28"/>
                </a:lnTo>
                <a:lnTo>
                  <a:pt x="138" y="28"/>
                </a:lnTo>
                <a:lnTo>
                  <a:pt x="144" y="28"/>
                </a:lnTo>
                <a:lnTo>
                  <a:pt x="144" y="34"/>
                </a:lnTo>
                <a:lnTo>
                  <a:pt x="144" y="28"/>
                </a:lnTo>
                <a:lnTo>
                  <a:pt x="149" y="28"/>
                </a:lnTo>
                <a:lnTo>
                  <a:pt x="155" y="28"/>
                </a:lnTo>
                <a:lnTo>
                  <a:pt x="155" y="34"/>
                </a:lnTo>
                <a:lnTo>
                  <a:pt x="155" y="28"/>
                </a:lnTo>
                <a:lnTo>
                  <a:pt x="161" y="28"/>
                </a:lnTo>
                <a:lnTo>
                  <a:pt x="161" y="34"/>
                </a:lnTo>
                <a:lnTo>
                  <a:pt x="161" y="28"/>
                </a:lnTo>
                <a:lnTo>
                  <a:pt x="161" y="34"/>
                </a:lnTo>
                <a:lnTo>
                  <a:pt x="161" y="28"/>
                </a:lnTo>
                <a:lnTo>
                  <a:pt x="167" y="28"/>
                </a:lnTo>
                <a:lnTo>
                  <a:pt x="172" y="28"/>
                </a:lnTo>
                <a:lnTo>
                  <a:pt x="167" y="28"/>
                </a:lnTo>
                <a:lnTo>
                  <a:pt x="172" y="28"/>
                </a:lnTo>
                <a:lnTo>
                  <a:pt x="172" y="23"/>
                </a:lnTo>
                <a:lnTo>
                  <a:pt x="172" y="28"/>
                </a:lnTo>
                <a:lnTo>
                  <a:pt x="172" y="23"/>
                </a:lnTo>
                <a:lnTo>
                  <a:pt x="172" y="17"/>
                </a:lnTo>
                <a:lnTo>
                  <a:pt x="178" y="17"/>
                </a:lnTo>
                <a:lnTo>
                  <a:pt x="184" y="17"/>
                </a:lnTo>
                <a:lnTo>
                  <a:pt x="184" y="23"/>
                </a:lnTo>
                <a:lnTo>
                  <a:pt x="190" y="23"/>
                </a:lnTo>
                <a:lnTo>
                  <a:pt x="195" y="23"/>
                </a:lnTo>
                <a:lnTo>
                  <a:pt x="195" y="17"/>
                </a:lnTo>
                <a:lnTo>
                  <a:pt x="195" y="23"/>
                </a:lnTo>
                <a:lnTo>
                  <a:pt x="201" y="23"/>
                </a:lnTo>
                <a:lnTo>
                  <a:pt x="201" y="17"/>
                </a:lnTo>
                <a:lnTo>
                  <a:pt x="207" y="17"/>
                </a:lnTo>
                <a:lnTo>
                  <a:pt x="213" y="17"/>
                </a:lnTo>
                <a:lnTo>
                  <a:pt x="213" y="23"/>
                </a:lnTo>
                <a:lnTo>
                  <a:pt x="213" y="28"/>
                </a:lnTo>
                <a:lnTo>
                  <a:pt x="207" y="28"/>
                </a:lnTo>
                <a:lnTo>
                  <a:pt x="207" y="34"/>
                </a:lnTo>
                <a:lnTo>
                  <a:pt x="201" y="34"/>
                </a:lnTo>
                <a:lnTo>
                  <a:pt x="195" y="34"/>
                </a:lnTo>
                <a:lnTo>
                  <a:pt x="190" y="34"/>
                </a:lnTo>
                <a:lnTo>
                  <a:pt x="190" y="40"/>
                </a:lnTo>
                <a:lnTo>
                  <a:pt x="184" y="46"/>
                </a:lnTo>
                <a:lnTo>
                  <a:pt x="178" y="46"/>
                </a:lnTo>
                <a:lnTo>
                  <a:pt x="178" y="51"/>
                </a:lnTo>
                <a:lnTo>
                  <a:pt x="172" y="51"/>
                </a:lnTo>
                <a:lnTo>
                  <a:pt x="172" y="57"/>
                </a:lnTo>
                <a:lnTo>
                  <a:pt x="167" y="57"/>
                </a:lnTo>
                <a:lnTo>
                  <a:pt x="167" y="63"/>
                </a:lnTo>
                <a:lnTo>
                  <a:pt x="167" y="69"/>
                </a:lnTo>
                <a:lnTo>
                  <a:pt x="161" y="69"/>
                </a:lnTo>
                <a:lnTo>
                  <a:pt x="155" y="69"/>
                </a:lnTo>
                <a:lnTo>
                  <a:pt x="155" y="74"/>
                </a:lnTo>
                <a:lnTo>
                  <a:pt x="155" y="80"/>
                </a:lnTo>
                <a:lnTo>
                  <a:pt x="149" y="80"/>
                </a:lnTo>
                <a:lnTo>
                  <a:pt x="144" y="80"/>
                </a:lnTo>
                <a:lnTo>
                  <a:pt x="138" y="80"/>
                </a:lnTo>
                <a:lnTo>
                  <a:pt x="138" y="86"/>
                </a:lnTo>
                <a:lnTo>
                  <a:pt x="132" y="86"/>
                </a:lnTo>
                <a:lnTo>
                  <a:pt x="132" y="92"/>
                </a:lnTo>
                <a:lnTo>
                  <a:pt x="126" y="92"/>
                </a:lnTo>
                <a:lnTo>
                  <a:pt x="126" y="98"/>
                </a:lnTo>
                <a:lnTo>
                  <a:pt x="126" y="103"/>
                </a:lnTo>
                <a:lnTo>
                  <a:pt x="121" y="103"/>
                </a:lnTo>
                <a:lnTo>
                  <a:pt x="121" y="109"/>
                </a:lnTo>
                <a:lnTo>
                  <a:pt x="121" y="115"/>
                </a:lnTo>
                <a:lnTo>
                  <a:pt x="121" y="121"/>
                </a:lnTo>
                <a:lnTo>
                  <a:pt x="115" y="121"/>
                </a:lnTo>
                <a:lnTo>
                  <a:pt x="109" y="121"/>
                </a:lnTo>
                <a:lnTo>
                  <a:pt x="109" y="126"/>
                </a:lnTo>
                <a:lnTo>
                  <a:pt x="103" y="126"/>
                </a:lnTo>
                <a:lnTo>
                  <a:pt x="98" y="126"/>
                </a:lnTo>
                <a:lnTo>
                  <a:pt x="98" y="132"/>
                </a:lnTo>
                <a:lnTo>
                  <a:pt x="92" y="132"/>
                </a:lnTo>
                <a:lnTo>
                  <a:pt x="86" y="132"/>
                </a:lnTo>
                <a:lnTo>
                  <a:pt x="86" y="138"/>
                </a:lnTo>
                <a:lnTo>
                  <a:pt x="80" y="138"/>
                </a:lnTo>
                <a:lnTo>
                  <a:pt x="75" y="138"/>
                </a:lnTo>
                <a:lnTo>
                  <a:pt x="63" y="138"/>
                </a:lnTo>
                <a:lnTo>
                  <a:pt x="57" y="138"/>
                </a:lnTo>
                <a:lnTo>
                  <a:pt x="57" y="144"/>
                </a:lnTo>
                <a:lnTo>
                  <a:pt x="51" y="144"/>
                </a:lnTo>
                <a:lnTo>
                  <a:pt x="51" y="149"/>
                </a:lnTo>
                <a:lnTo>
                  <a:pt x="46" y="149"/>
                </a:lnTo>
                <a:lnTo>
                  <a:pt x="46" y="144"/>
                </a:lnTo>
                <a:lnTo>
                  <a:pt x="40" y="138"/>
                </a:lnTo>
                <a:lnTo>
                  <a:pt x="34" y="132"/>
                </a:lnTo>
                <a:lnTo>
                  <a:pt x="28" y="132"/>
                </a:lnTo>
                <a:lnTo>
                  <a:pt x="28" y="126"/>
                </a:lnTo>
                <a:lnTo>
                  <a:pt x="23" y="126"/>
                </a:lnTo>
                <a:lnTo>
                  <a:pt x="23" y="121"/>
                </a:lnTo>
                <a:lnTo>
                  <a:pt x="23" y="115"/>
                </a:lnTo>
                <a:lnTo>
                  <a:pt x="23" y="109"/>
                </a:lnTo>
                <a:lnTo>
                  <a:pt x="23" y="103"/>
                </a:lnTo>
                <a:lnTo>
                  <a:pt x="17" y="103"/>
                </a:lnTo>
                <a:lnTo>
                  <a:pt x="17" y="98"/>
                </a:lnTo>
                <a:close/>
              </a:path>
            </a:pathLst>
          </a:custGeom>
          <a:noFill/>
          <a:ln w="6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45097" name="Freeform 343"/>
          <p:cNvSpPr>
            <a:spLocks noEditPoints="1"/>
          </p:cNvSpPr>
          <p:nvPr/>
        </p:nvSpPr>
        <p:spPr bwMode="auto">
          <a:xfrm>
            <a:off x="8335964" y="2884489"/>
            <a:ext cx="968375" cy="1912937"/>
          </a:xfrm>
          <a:custGeom>
            <a:avLst/>
            <a:gdLst>
              <a:gd name="T0" fmla="*/ 2147483646 w 639"/>
              <a:gd name="T1" fmla="*/ 2147483646 h 1261"/>
              <a:gd name="T2" fmla="*/ 2147483646 w 639"/>
              <a:gd name="T3" fmla="*/ 2147483646 h 1261"/>
              <a:gd name="T4" fmla="*/ 2147483646 w 639"/>
              <a:gd name="T5" fmla="*/ 2147483646 h 1261"/>
              <a:gd name="T6" fmla="*/ 2147483646 w 639"/>
              <a:gd name="T7" fmla="*/ 2147483646 h 1261"/>
              <a:gd name="T8" fmla="*/ 2147483646 w 639"/>
              <a:gd name="T9" fmla="*/ 2147483646 h 1261"/>
              <a:gd name="T10" fmla="*/ 2147483646 w 639"/>
              <a:gd name="T11" fmla="*/ 2147483646 h 1261"/>
              <a:gd name="T12" fmla="*/ 2147483646 w 639"/>
              <a:gd name="T13" fmla="*/ 2147483646 h 1261"/>
              <a:gd name="T14" fmla="*/ 2147483646 w 639"/>
              <a:gd name="T15" fmla="*/ 2147483646 h 1261"/>
              <a:gd name="T16" fmla="*/ 2147483646 w 639"/>
              <a:gd name="T17" fmla="*/ 0 h 1261"/>
              <a:gd name="T18" fmla="*/ 2147483646 w 639"/>
              <a:gd name="T19" fmla="*/ 2147483646 h 1261"/>
              <a:gd name="T20" fmla="*/ 2147483646 w 639"/>
              <a:gd name="T21" fmla="*/ 2147483646 h 1261"/>
              <a:gd name="T22" fmla="*/ 2147483646 w 639"/>
              <a:gd name="T23" fmla="*/ 2147483646 h 1261"/>
              <a:gd name="T24" fmla="*/ 2147483646 w 639"/>
              <a:gd name="T25" fmla="*/ 2147483646 h 1261"/>
              <a:gd name="T26" fmla="*/ 2147483646 w 639"/>
              <a:gd name="T27" fmla="*/ 2147483646 h 1261"/>
              <a:gd name="T28" fmla="*/ 2147483646 w 639"/>
              <a:gd name="T29" fmla="*/ 2147483646 h 1261"/>
              <a:gd name="T30" fmla="*/ 2147483646 w 639"/>
              <a:gd name="T31" fmla="*/ 2147483646 h 1261"/>
              <a:gd name="T32" fmla="*/ 2147483646 w 639"/>
              <a:gd name="T33" fmla="*/ 2147483646 h 1261"/>
              <a:gd name="T34" fmla="*/ 2147483646 w 639"/>
              <a:gd name="T35" fmla="*/ 2147483646 h 1261"/>
              <a:gd name="T36" fmla="*/ 2147483646 w 639"/>
              <a:gd name="T37" fmla="*/ 2147483646 h 1261"/>
              <a:gd name="T38" fmla="*/ 2147483646 w 639"/>
              <a:gd name="T39" fmla="*/ 2147483646 h 1261"/>
              <a:gd name="T40" fmla="*/ 2147483646 w 639"/>
              <a:gd name="T41" fmla="*/ 2147483646 h 1261"/>
              <a:gd name="T42" fmla="*/ 2147483646 w 639"/>
              <a:gd name="T43" fmla="*/ 2147483646 h 1261"/>
              <a:gd name="T44" fmla="*/ 2147483646 w 639"/>
              <a:gd name="T45" fmla="*/ 2147483646 h 1261"/>
              <a:gd name="T46" fmla="*/ 2147483646 w 639"/>
              <a:gd name="T47" fmla="*/ 2147483646 h 1261"/>
              <a:gd name="T48" fmla="*/ 2147483646 w 639"/>
              <a:gd name="T49" fmla="*/ 2147483646 h 1261"/>
              <a:gd name="T50" fmla="*/ 2147483646 w 639"/>
              <a:gd name="T51" fmla="*/ 2147483646 h 1261"/>
              <a:gd name="T52" fmla="*/ 2147483646 w 639"/>
              <a:gd name="T53" fmla="*/ 2147483646 h 1261"/>
              <a:gd name="T54" fmla="*/ 2147483646 w 639"/>
              <a:gd name="T55" fmla="*/ 2147483646 h 1261"/>
              <a:gd name="T56" fmla="*/ 2147483646 w 639"/>
              <a:gd name="T57" fmla="*/ 2147483646 h 1261"/>
              <a:gd name="T58" fmla="*/ 2147483646 w 639"/>
              <a:gd name="T59" fmla="*/ 2147483646 h 1261"/>
              <a:gd name="T60" fmla="*/ 2147483646 w 639"/>
              <a:gd name="T61" fmla="*/ 2147483646 h 1261"/>
              <a:gd name="T62" fmla="*/ 2147483646 w 639"/>
              <a:gd name="T63" fmla="*/ 2147483646 h 1261"/>
              <a:gd name="T64" fmla="*/ 2147483646 w 639"/>
              <a:gd name="T65" fmla="*/ 2147483646 h 1261"/>
              <a:gd name="T66" fmla="*/ 2147483646 w 639"/>
              <a:gd name="T67" fmla="*/ 2147483646 h 1261"/>
              <a:gd name="T68" fmla="*/ 2147483646 w 639"/>
              <a:gd name="T69" fmla="*/ 2147483646 h 1261"/>
              <a:gd name="T70" fmla="*/ 2147483646 w 639"/>
              <a:gd name="T71" fmla="*/ 2147483646 h 1261"/>
              <a:gd name="T72" fmla="*/ 2147483646 w 639"/>
              <a:gd name="T73" fmla="*/ 2147483646 h 1261"/>
              <a:gd name="T74" fmla="*/ 2147483646 w 639"/>
              <a:gd name="T75" fmla="*/ 2147483646 h 1261"/>
              <a:gd name="T76" fmla="*/ 2147483646 w 639"/>
              <a:gd name="T77" fmla="*/ 2147483646 h 1261"/>
              <a:gd name="T78" fmla="*/ 2147483646 w 639"/>
              <a:gd name="T79" fmla="*/ 2147483646 h 1261"/>
              <a:gd name="T80" fmla="*/ 2147483646 w 639"/>
              <a:gd name="T81" fmla="*/ 2147483646 h 1261"/>
              <a:gd name="T82" fmla="*/ 2147483646 w 639"/>
              <a:gd name="T83" fmla="*/ 2147483646 h 1261"/>
              <a:gd name="T84" fmla="*/ 2147483646 w 639"/>
              <a:gd name="T85" fmla="*/ 2147483646 h 1261"/>
              <a:gd name="T86" fmla="*/ 2147483646 w 639"/>
              <a:gd name="T87" fmla="*/ 2147483646 h 1261"/>
              <a:gd name="T88" fmla="*/ 2147483646 w 639"/>
              <a:gd name="T89" fmla="*/ 2147483646 h 1261"/>
              <a:gd name="T90" fmla="*/ 2147483646 w 639"/>
              <a:gd name="T91" fmla="*/ 2147483646 h 1261"/>
              <a:gd name="T92" fmla="*/ 2147483646 w 639"/>
              <a:gd name="T93" fmla="*/ 2147483646 h 1261"/>
              <a:gd name="T94" fmla="*/ 2147483646 w 639"/>
              <a:gd name="T95" fmla="*/ 2147483646 h 1261"/>
              <a:gd name="T96" fmla="*/ 2147483646 w 639"/>
              <a:gd name="T97" fmla="*/ 2147483646 h 1261"/>
              <a:gd name="T98" fmla="*/ 2147483646 w 639"/>
              <a:gd name="T99" fmla="*/ 2147483646 h 1261"/>
              <a:gd name="T100" fmla="*/ 2147483646 w 639"/>
              <a:gd name="T101" fmla="*/ 2147483646 h 1261"/>
              <a:gd name="T102" fmla="*/ 2147483646 w 639"/>
              <a:gd name="T103" fmla="*/ 2147483646 h 1261"/>
              <a:gd name="T104" fmla="*/ 2147483646 w 639"/>
              <a:gd name="T105" fmla="*/ 2147483646 h 1261"/>
              <a:gd name="T106" fmla="*/ 2147483646 w 639"/>
              <a:gd name="T107" fmla="*/ 2147483646 h 1261"/>
              <a:gd name="T108" fmla="*/ 2147483646 w 639"/>
              <a:gd name="T109" fmla="*/ 2147483646 h 1261"/>
              <a:gd name="T110" fmla="*/ 2147483646 w 639"/>
              <a:gd name="T111" fmla="*/ 2147483646 h 1261"/>
              <a:gd name="T112" fmla="*/ 2147483646 w 639"/>
              <a:gd name="T113" fmla="*/ 2147483646 h 1261"/>
              <a:gd name="T114" fmla="*/ 2147483646 w 639"/>
              <a:gd name="T115" fmla="*/ 2147483646 h 1261"/>
              <a:gd name="T116" fmla="*/ 2147483646 w 639"/>
              <a:gd name="T117" fmla="*/ 2147483646 h 1261"/>
              <a:gd name="T118" fmla="*/ 2147483646 w 639"/>
              <a:gd name="T119" fmla="*/ 2147483646 h 1261"/>
              <a:gd name="T120" fmla="*/ 2147483646 w 639"/>
              <a:gd name="T121" fmla="*/ 2147483646 h 1261"/>
              <a:gd name="T122" fmla="*/ 2147483646 w 639"/>
              <a:gd name="T123" fmla="*/ 2147483646 h 1261"/>
              <a:gd name="T124" fmla="*/ 2147483646 w 639"/>
              <a:gd name="T125" fmla="*/ 2147483646 h 12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39" h="1261">
                <a:moveTo>
                  <a:pt x="23" y="426"/>
                </a:moveTo>
                <a:lnTo>
                  <a:pt x="29" y="426"/>
                </a:lnTo>
                <a:lnTo>
                  <a:pt x="29" y="420"/>
                </a:lnTo>
                <a:lnTo>
                  <a:pt x="29" y="415"/>
                </a:lnTo>
                <a:lnTo>
                  <a:pt x="29" y="409"/>
                </a:lnTo>
                <a:lnTo>
                  <a:pt x="29" y="403"/>
                </a:lnTo>
                <a:lnTo>
                  <a:pt x="34" y="403"/>
                </a:lnTo>
                <a:lnTo>
                  <a:pt x="34" y="397"/>
                </a:lnTo>
                <a:lnTo>
                  <a:pt x="34" y="392"/>
                </a:lnTo>
                <a:lnTo>
                  <a:pt x="40" y="392"/>
                </a:lnTo>
                <a:lnTo>
                  <a:pt x="40" y="397"/>
                </a:lnTo>
                <a:lnTo>
                  <a:pt x="40" y="392"/>
                </a:lnTo>
                <a:lnTo>
                  <a:pt x="46" y="392"/>
                </a:lnTo>
                <a:lnTo>
                  <a:pt x="40" y="392"/>
                </a:lnTo>
                <a:lnTo>
                  <a:pt x="46" y="392"/>
                </a:lnTo>
                <a:lnTo>
                  <a:pt x="46" y="386"/>
                </a:lnTo>
                <a:lnTo>
                  <a:pt x="52" y="386"/>
                </a:lnTo>
                <a:lnTo>
                  <a:pt x="52" y="392"/>
                </a:lnTo>
                <a:lnTo>
                  <a:pt x="52" y="386"/>
                </a:lnTo>
                <a:lnTo>
                  <a:pt x="57" y="386"/>
                </a:lnTo>
                <a:lnTo>
                  <a:pt x="63" y="386"/>
                </a:lnTo>
                <a:lnTo>
                  <a:pt x="63" y="380"/>
                </a:lnTo>
                <a:lnTo>
                  <a:pt x="69" y="380"/>
                </a:lnTo>
                <a:lnTo>
                  <a:pt x="75" y="380"/>
                </a:lnTo>
                <a:lnTo>
                  <a:pt x="80" y="380"/>
                </a:lnTo>
                <a:lnTo>
                  <a:pt x="86" y="380"/>
                </a:lnTo>
                <a:lnTo>
                  <a:pt x="86" y="386"/>
                </a:lnTo>
                <a:lnTo>
                  <a:pt x="86" y="380"/>
                </a:lnTo>
                <a:lnTo>
                  <a:pt x="92" y="374"/>
                </a:lnTo>
                <a:lnTo>
                  <a:pt x="98" y="380"/>
                </a:lnTo>
                <a:lnTo>
                  <a:pt x="103" y="380"/>
                </a:lnTo>
                <a:lnTo>
                  <a:pt x="103" y="374"/>
                </a:lnTo>
                <a:lnTo>
                  <a:pt x="109" y="374"/>
                </a:lnTo>
                <a:lnTo>
                  <a:pt x="115" y="374"/>
                </a:lnTo>
                <a:lnTo>
                  <a:pt x="115" y="369"/>
                </a:lnTo>
                <a:lnTo>
                  <a:pt x="115" y="363"/>
                </a:lnTo>
                <a:lnTo>
                  <a:pt x="115" y="357"/>
                </a:lnTo>
                <a:lnTo>
                  <a:pt x="115" y="351"/>
                </a:lnTo>
                <a:lnTo>
                  <a:pt x="115" y="346"/>
                </a:lnTo>
                <a:lnTo>
                  <a:pt x="121" y="346"/>
                </a:lnTo>
                <a:lnTo>
                  <a:pt x="115" y="340"/>
                </a:lnTo>
                <a:lnTo>
                  <a:pt x="121" y="340"/>
                </a:lnTo>
                <a:lnTo>
                  <a:pt x="126" y="334"/>
                </a:lnTo>
                <a:lnTo>
                  <a:pt x="126" y="340"/>
                </a:lnTo>
                <a:lnTo>
                  <a:pt x="132" y="340"/>
                </a:lnTo>
                <a:lnTo>
                  <a:pt x="138" y="340"/>
                </a:lnTo>
                <a:lnTo>
                  <a:pt x="144" y="340"/>
                </a:lnTo>
                <a:lnTo>
                  <a:pt x="144" y="334"/>
                </a:lnTo>
                <a:lnTo>
                  <a:pt x="144" y="340"/>
                </a:lnTo>
                <a:lnTo>
                  <a:pt x="149" y="340"/>
                </a:lnTo>
                <a:lnTo>
                  <a:pt x="149" y="334"/>
                </a:lnTo>
                <a:lnTo>
                  <a:pt x="155" y="334"/>
                </a:lnTo>
                <a:lnTo>
                  <a:pt x="161" y="334"/>
                </a:lnTo>
                <a:lnTo>
                  <a:pt x="167" y="334"/>
                </a:lnTo>
                <a:lnTo>
                  <a:pt x="161" y="334"/>
                </a:lnTo>
                <a:lnTo>
                  <a:pt x="167" y="334"/>
                </a:lnTo>
                <a:lnTo>
                  <a:pt x="167" y="328"/>
                </a:lnTo>
                <a:lnTo>
                  <a:pt x="167" y="323"/>
                </a:lnTo>
                <a:lnTo>
                  <a:pt x="172" y="328"/>
                </a:lnTo>
                <a:lnTo>
                  <a:pt x="172" y="323"/>
                </a:lnTo>
                <a:lnTo>
                  <a:pt x="178" y="317"/>
                </a:lnTo>
                <a:lnTo>
                  <a:pt x="178" y="311"/>
                </a:lnTo>
                <a:lnTo>
                  <a:pt x="184" y="311"/>
                </a:lnTo>
                <a:lnTo>
                  <a:pt x="184" y="305"/>
                </a:lnTo>
                <a:lnTo>
                  <a:pt x="178" y="305"/>
                </a:lnTo>
                <a:lnTo>
                  <a:pt x="178" y="300"/>
                </a:lnTo>
                <a:lnTo>
                  <a:pt x="178" y="294"/>
                </a:lnTo>
                <a:lnTo>
                  <a:pt x="184" y="294"/>
                </a:lnTo>
                <a:lnTo>
                  <a:pt x="190" y="288"/>
                </a:lnTo>
                <a:lnTo>
                  <a:pt x="195" y="288"/>
                </a:lnTo>
                <a:lnTo>
                  <a:pt x="190" y="282"/>
                </a:lnTo>
                <a:lnTo>
                  <a:pt x="195" y="282"/>
                </a:lnTo>
                <a:lnTo>
                  <a:pt x="195" y="288"/>
                </a:lnTo>
                <a:lnTo>
                  <a:pt x="195" y="294"/>
                </a:lnTo>
                <a:lnTo>
                  <a:pt x="201" y="294"/>
                </a:lnTo>
                <a:lnTo>
                  <a:pt x="201" y="288"/>
                </a:lnTo>
                <a:lnTo>
                  <a:pt x="207" y="288"/>
                </a:lnTo>
                <a:lnTo>
                  <a:pt x="201" y="288"/>
                </a:lnTo>
                <a:lnTo>
                  <a:pt x="201" y="282"/>
                </a:lnTo>
                <a:lnTo>
                  <a:pt x="195" y="276"/>
                </a:lnTo>
                <a:lnTo>
                  <a:pt x="195" y="271"/>
                </a:lnTo>
                <a:lnTo>
                  <a:pt x="195" y="265"/>
                </a:lnTo>
                <a:lnTo>
                  <a:pt x="195" y="259"/>
                </a:lnTo>
                <a:lnTo>
                  <a:pt x="190" y="259"/>
                </a:lnTo>
                <a:lnTo>
                  <a:pt x="190" y="253"/>
                </a:lnTo>
                <a:lnTo>
                  <a:pt x="190" y="248"/>
                </a:lnTo>
                <a:lnTo>
                  <a:pt x="184" y="248"/>
                </a:lnTo>
                <a:lnTo>
                  <a:pt x="190" y="248"/>
                </a:lnTo>
                <a:lnTo>
                  <a:pt x="190" y="242"/>
                </a:lnTo>
                <a:lnTo>
                  <a:pt x="184" y="242"/>
                </a:lnTo>
                <a:lnTo>
                  <a:pt x="184" y="236"/>
                </a:lnTo>
                <a:lnTo>
                  <a:pt x="184" y="230"/>
                </a:lnTo>
                <a:lnTo>
                  <a:pt x="184" y="225"/>
                </a:lnTo>
                <a:lnTo>
                  <a:pt x="178" y="225"/>
                </a:lnTo>
                <a:lnTo>
                  <a:pt x="178" y="219"/>
                </a:lnTo>
                <a:lnTo>
                  <a:pt x="178" y="213"/>
                </a:lnTo>
                <a:lnTo>
                  <a:pt x="172" y="213"/>
                </a:lnTo>
                <a:lnTo>
                  <a:pt x="172" y="207"/>
                </a:lnTo>
                <a:lnTo>
                  <a:pt x="167" y="207"/>
                </a:lnTo>
                <a:lnTo>
                  <a:pt x="167" y="202"/>
                </a:lnTo>
                <a:lnTo>
                  <a:pt x="167" y="196"/>
                </a:lnTo>
                <a:lnTo>
                  <a:pt x="167" y="190"/>
                </a:lnTo>
                <a:lnTo>
                  <a:pt x="161" y="184"/>
                </a:lnTo>
                <a:lnTo>
                  <a:pt x="167" y="184"/>
                </a:lnTo>
                <a:lnTo>
                  <a:pt x="172" y="184"/>
                </a:lnTo>
                <a:lnTo>
                  <a:pt x="172" y="179"/>
                </a:lnTo>
                <a:lnTo>
                  <a:pt x="172" y="173"/>
                </a:lnTo>
                <a:lnTo>
                  <a:pt x="167" y="173"/>
                </a:lnTo>
                <a:lnTo>
                  <a:pt x="167" y="167"/>
                </a:lnTo>
                <a:lnTo>
                  <a:pt x="172" y="167"/>
                </a:lnTo>
                <a:lnTo>
                  <a:pt x="172" y="161"/>
                </a:lnTo>
                <a:lnTo>
                  <a:pt x="178" y="161"/>
                </a:lnTo>
                <a:lnTo>
                  <a:pt x="178" y="156"/>
                </a:lnTo>
                <a:lnTo>
                  <a:pt x="178" y="150"/>
                </a:lnTo>
                <a:lnTo>
                  <a:pt x="184" y="150"/>
                </a:lnTo>
                <a:lnTo>
                  <a:pt x="190" y="150"/>
                </a:lnTo>
                <a:lnTo>
                  <a:pt x="190" y="144"/>
                </a:lnTo>
                <a:lnTo>
                  <a:pt x="195" y="144"/>
                </a:lnTo>
                <a:lnTo>
                  <a:pt x="195" y="138"/>
                </a:lnTo>
                <a:lnTo>
                  <a:pt x="195" y="133"/>
                </a:lnTo>
                <a:lnTo>
                  <a:pt x="190" y="133"/>
                </a:lnTo>
                <a:lnTo>
                  <a:pt x="190" y="127"/>
                </a:lnTo>
                <a:lnTo>
                  <a:pt x="195" y="127"/>
                </a:lnTo>
                <a:lnTo>
                  <a:pt x="195" y="121"/>
                </a:lnTo>
                <a:lnTo>
                  <a:pt x="195" y="115"/>
                </a:lnTo>
                <a:lnTo>
                  <a:pt x="195" y="110"/>
                </a:lnTo>
                <a:lnTo>
                  <a:pt x="190" y="104"/>
                </a:lnTo>
                <a:lnTo>
                  <a:pt x="190" y="98"/>
                </a:lnTo>
                <a:lnTo>
                  <a:pt x="195" y="98"/>
                </a:lnTo>
                <a:lnTo>
                  <a:pt x="195" y="92"/>
                </a:lnTo>
                <a:lnTo>
                  <a:pt x="195" y="87"/>
                </a:lnTo>
                <a:lnTo>
                  <a:pt x="195" y="81"/>
                </a:lnTo>
                <a:lnTo>
                  <a:pt x="190" y="75"/>
                </a:lnTo>
                <a:lnTo>
                  <a:pt x="190" y="69"/>
                </a:lnTo>
                <a:lnTo>
                  <a:pt x="190" y="64"/>
                </a:lnTo>
                <a:lnTo>
                  <a:pt x="195" y="64"/>
                </a:lnTo>
                <a:lnTo>
                  <a:pt x="195" y="58"/>
                </a:lnTo>
                <a:lnTo>
                  <a:pt x="195" y="52"/>
                </a:lnTo>
                <a:lnTo>
                  <a:pt x="201" y="52"/>
                </a:lnTo>
                <a:lnTo>
                  <a:pt x="207" y="52"/>
                </a:lnTo>
                <a:lnTo>
                  <a:pt x="207" y="46"/>
                </a:lnTo>
                <a:lnTo>
                  <a:pt x="207" y="52"/>
                </a:lnTo>
                <a:lnTo>
                  <a:pt x="213" y="52"/>
                </a:lnTo>
                <a:lnTo>
                  <a:pt x="218" y="52"/>
                </a:lnTo>
                <a:lnTo>
                  <a:pt x="224" y="52"/>
                </a:lnTo>
                <a:lnTo>
                  <a:pt x="230" y="58"/>
                </a:lnTo>
                <a:lnTo>
                  <a:pt x="236" y="58"/>
                </a:lnTo>
                <a:lnTo>
                  <a:pt x="236" y="64"/>
                </a:lnTo>
                <a:lnTo>
                  <a:pt x="241" y="64"/>
                </a:lnTo>
                <a:lnTo>
                  <a:pt x="247" y="64"/>
                </a:lnTo>
                <a:lnTo>
                  <a:pt x="247" y="69"/>
                </a:lnTo>
                <a:lnTo>
                  <a:pt x="253" y="69"/>
                </a:lnTo>
                <a:lnTo>
                  <a:pt x="253" y="64"/>
                </a:lnTo>
                <a:lnTo>
                  <a:pt x="259" y="64"/>
                </a:lnTo>
                <a:lnTo>
                  <a:pt x="259" y="58"/>
                </a:lnTo>
                <a:lnTo>
                  <a:pt x="259" y="64"/>
                </a:lnTo>
                <a:lnTo>
                  <a:pt x="265" y="64"/>
                </a:lnTo>
                <a:lnTo>
                  <a:pt x="270" y="64"/>
                </a:lnTo>
                <a:lnTo>
                  <a:pt x="270" y="69"/>
                </a:lnTo>
                <a:lnTo>
                  <a:pt x="276" y="69"/>
                </a:lnTo>
                <a:lnTo>
                  <a:pt x="276" y="64"/>
                </a:lnTo>
                <a:lnTo>
                  <a:pt x="276" y="58"/>
                </a:lnTo>
                <a:lnTo>
                  <a:pt x="282" y="58"/>
                </a:lnTo>
                <a:lnTo>
                  <a:pt x="288" y="58"/>
                </a:lnTo>
                <a:lnTo>
                  <a:pt x="293" y="58"/>
                </a:lnTo>
                <a:lnTo>
                  <a:pt x="293" y="52"/>
                </a:lnTo>
                <a:lnTo>
                  <a:pt x="288" y="52"/>
                </a:lnTo>
                <a:lnTo>
                  <a:pt x="288" y="46"/>
                </a:lnTo>
                <a:lnTo>
                  <a:pt x="293" y="46"/>
                </a:lnTo>
                <a:lnTo>
                  <a:pt x="293" y="41"/>
                </a:lnTo>
                <a:lnTo>
                  <a:pt x="288" y="41"/>
                </a:lnTo>
                <a:lnTo>
                  <a:pt x="293" y="41"/>
                </a:lnTo>
                <a:lnTo>
                  <a:pt x="299" y="41"/>
                </a:lnTo>
                <a:lnTo>
                  <a:pt x="305" y="35"/>
                </a:lnTo>
                <a:lnTo>
                  <a:pt x="305" y="41"/>
                </a:lnTo>
                <a:lnTo>
                  <a:pt x="311" y="41"/>
                </a:lnTo>
                <a:lnTo>
                  <a:pt x="311" y="46"/>
                </a:lnTo>
                <a:lnTo>
                  <a:pt x="316" y="46"/>
                </a:lnTo>
                <a:lnTo>
                  <a:pt x="316" y="41"/>
                </a:lnTo>
                <a:lnTo>
                  <a:pt x="316" y="35"/>
                </a:lnTo>
                <a:lnTo>
                  <a:pt x="322" y="35"/>
                </a:lnTo>
                <a:lnTo>
                  <a:pt x="322" y="41"/>
                </a:lnTo>
                <a:lnTo>
                  <a:pt x="328" y="46"/>
                </a:lnTo>
                <a:lnTo>
                  <a:pt x="328" y="52"/>
                </a:lnTo>
                <a:lnTo>
                  <a:pt x="334" y="52"/>
                </a:lnTo>
                <a:lnTo>
                  <a:pt x="334" y="46"/>
                </a:lnTo>
                <a:lnTo>
                  <a:pt x="334" y="52"/>
                </a:lnTo>
                <a:lnTo>
                  <a:pt x="334" y="46"/>
                </a:lnTo>
                <a:lnTo>
                  <a:pt x="339" y="46"/>
                </a:lnTo>
                <a:lnTo>
                  <a:pt x="339" y="41"/>
                </a:lnTo>
                <a:lnTo>
                  <a:pt x="339" y="35"/>
                </a:lnTo>
                <a:lnTo>
                  <a:pt x="345" y="35"/>
                </a:lnTo>
                <a:lnTo>
                  <a:pt x="339" y="35"/>
                </a:lnTo>
                <a:lnTo>
                  <a:pt x="339" y="29"/>
                </a:lnTo>
                <a:lnTo>
                  <a:pt x="345" y="29"/>
                </a:lnTo>
                <a:lnTo>
                  <a:pt x="339" y="29"/>
                </a:lnTo>
                <a:lnTo>
                  <a:pt x="339" y="23"/>
                </a:lnTo>
                <a:lnTo>
                  <a:pt x="339" y="18"/>
                </a:lnTo>
                <a:lnTo>
                  <a:pt x="345" y="18"/>
                </a:lnTo>
                <a:lnTo>
                  <a:pt x="345" y="12"/>
                </a:lnTo>
                <a:lnTo>
                  <a:pt x="351" y="12"/>
                </a:lnTo>
                <a:lnTo>
                  <a:pt x="351" y="18"/>
                </a:lnTo>
                <a:lnTo>
                  <a:pt x="357" y="12"/>
                </a:lnTo>
                <a:lnTo>
                  <a:pt x="362" y="12"/>
                </a:lnTo>
                <a:lnTo>
                  <a:pt x="368" y="12"/>
                </a:lnTo>
                <a:lnTo>
                  <a:pt x="368" y="6"/>
                </a:lnTo>
                <a:lnTo>
                  <a:pt x="368" y="12"/>
                </a:lnTo>
                <a:lnTo>
                  <a:pt x="368" y="6"/>
                </a:lnTo>
                <a:lnTo>
                  <a:pt x="368" y="12"/>
                </a:lnTo>
                <a:lnTo>
                  <a:pt x="374" y="6"/>
                </a:lnTo>
                <a:lnTo>
                  <a:pt x="374" y="0"/>
                </a:lnTo>
                <a:lnTo>
                  <a:pt x="368" y="0"/>
                </a:lnTo>
                <a:lnTo>
                  <a:pt x="374" y="0"/>
                </a:lnTo>
                <a:lnTo>
                  <a:pt x="380" y="0"/>
                </a:lnTo>
                <a:lnTo>
                  <a:pt x="385" y="0"/>
                </a:lnTo>
                <a:lnTo>
                  <a:pt x="391" y="0"/>
                </a:lnTo>
                <a:lnTo>
                  <a:pt x="397" y="0"/>
                </a:lnTo>
                <a:lnTo>
                  <a:pt x="403" y="0"/>
                </a:lnTo>
                <a:lnTo>
                  <a:pt x="403" y="6"/>
                </a:lnTo>
                <a:lnTo>
                  <a:pt x="408" y="6"/>
                </a:lnTo>
                <a:lnTo>
                  <a:pt x="408" y="12"/>
                </a:lnTo>
                <a:lnTo>
                  <a:pt x="414" y="12"/>
                </a:lnTo>
                <a:lnTo>
                  <a:pt x="420" y="12"/>
                </a:lnTo>
                <a:lnTo>
                  <a:pt x="420" y="18"/>
                </a:lnTo>
                <a:lnTo>
                  <a:pt x="426" y="18"/>
                </a:lnTo>
                <a:lnTo>
                  <a:pt x="426" y="23"/>
                </a:lnTo>
                <a:lnTo>
                  <a:pt x="431" y="23"/>
                </a:lnTo>
                <a:lnTo>
                  <a:pt x="431" y="29"/>
                </a:lnTo>
                <a:lnTo>
                  <a:pt x="431" y="35"/>
                </a:lnTo>
                <a:lnTo>
                  <a:pt x="437" y="35"/>
                </a:lnTo>
                <a:lnTo>
                  <a:pt x="437" y="41"/>
                </a:lnTo>
                <a:lnTo>
                  <a:pt x="443" y="41"/>
                </a:lnTo>
                <a:lnTo>
                  <a:pt x="443" y="46"/>
                </a:lnTo>
                <a:lnTo>
                  <a:pt x="443" y="52"/>
                </a:lnTo>
                <a:lnTo>
                  <a:pt x="449" y="52"/>
                </a:lnTo>
                <a:lnTo>
                  <a:pt x="443" y="52"/>
                </a:lnTo>
                <a:lnTo>
                  <a:pt x="449" y="52"/>
                </a:lnTo>
                <a:lnTo>
                  <a:pt x="443" y="58"/>
                </a:lnTo>
                <a:lnTo>
                  <a:pt x="443" y="64"/>
                </a:lnTo>
                <a:lnTo>
                  <a:pt x="443" y="69"/>
                </a:lnTo>
                <a:lnTo>
                  <a:pt x="449" y="69"/>
                </a:lnTo>
                <a:lnTo>
                  <a:pt x="443" y="69"/>
                </a:lnTo>
                <a:lnTo>
                  <a:pt x="449" y="75"/>
                </a:lnTo>
                <a:lnTo>
                  <a:pt x="449" y="81"/>
                </a:lnTo>
                <a:lnTo>
                  <a:pt x="443" y="81"/>
                </a:lnTo>
                <a:lnTo>
                  <a:pt x="437" y="81"/>
                </a:lnTo>
                <a:lnTo>
                  <a:pt x="437" y="87"/>
                </a:lnTo>
                <a:lnTo>
                  <a:pt x="431" y="87"/>
                </a:lnTo>
                <a:lnTo>
                  <a:pt x="431" y="92"/>
                </a:lnTo>
                <a:lnTo>
                  <a:pt x="431" y="98"/>
                </a:lnTo>
                <a:lnTo>
                  <a:pt x="426" y="98"/>
                </a:lnTo>
                <a:lnTo>
                  <a:pt x="431" y="98"/>
                </a:lnTo>
                <a:lnTo>
                  <a:pt x="426" y="98"/>
                </a:lnTo>
                <a:lnTo>
                  <a:pt x="426" y="104"/>
                </a:lnTo>
                <a:lnTo>
                  <a:pt x="431" y="104"/>
                </a:lnTo>
                <a:lnTo>
                  <a:pt x="426" y="104"/>
                </a:lnTo>
                <a:lnTo>
                  <a:pt x="426" y="110"/>
                </a:lnTo>
                <a:lnTo>
                  <a:pt x="431" y="110"/>
                </a:lnTo>
                <a:lnTo>
                  <a:pt x="437" y="110"/>
                </a:lnTo>
                <a:lnTo>
                  <a:pt x="437" y="115"/>
                </a:lnTo>
                <a:lnTo>
                  <a:pt x="431" y="115"/>
                </a:lnTo>
                <a:lnTo>
                  <a:pt x="437" y="121"/>
                </a:lnTo>
                <a:lnTo>
                  <a:pt x="437" y="115"/>
                </a:lnTo>
                <a:lnTo>
                  <a:pt x="437" y="121"/>
                </a:lnTo>
                <a:lnTo>
                  <a:pt x="443" y="121"/>
                </a:lnTo>
                <a:lnTo>
                  <a:pt x="449" y="121"/>
                </a:lnTo>
                <a:lnTo>
                  <a:pt x="454" y="121"/>
                </a:lnTo>
                <a:lnTo>
                  <a:pt x="454" y="115"/>
                </a:lnTo>
                <a:lnTo>
                  <a:pt x="460" y="115"/>
                </a:lnTo>
                <a:lnTo>
                  <a:pt x="460" y="110"/>
                </a:lnTo>
                <a:lnTo>
                  <a:pt x="466" y="110"/>
                </a:lnTo>
                <a:lnTo>
                  <a:pt x="472" y="110"/>
                </a:lnTo>
                <a:lnTo>
                  <a:pt x="472" y="115"/>
                </a:lnTo>
                <a:lnTo>
                  <a:pt x="477" y="115"/>
                </a:lnTo>
                <a:lnTo>
                  <a:pt x="477" y="110"/>
                </a:lnTo>
                <a:lnTo>
                  <a:pt x="483" y="115"/>
                </a:lnTo>
                <a:lnTo>
                  <a:pt x="483" y="121"/>
                </a:lnTo>
                <a:lnTo>
                  <a:pt x="489" y="121"/>
                </a:lnTo>
                <a:lnTo>
                  <a:pt x="495" y="121"/>
                </a:lnTo>
                <a:lnTo>
                  <a:pt x="495" y="115"/>
                </a:lnTo>
                <a:lnTo>
                  <a:pt x="500" y="115"/>
                </a:lnTo>
                <a:lnTo>
                  <a:pt x="495" y="115"/>
                </a:lnTo>
                <a:lnTo>
                  <a:pt x="500" y="115"/>
                </a:lnTo>
                <a:lnTo>
                  <a:pt x="500" y="121"/>
                </a:lnTo>
                <a:lnTo>
                  <a:pt x="506" y="121"/>
                </a:lnTo>
                <a:lnTo>
                  <a:pt x="512" y="127"/>
                </a:lnTo>
                <a:lnTo>
                  <a:pt x="512" y="133"/>
                </a:lnTo>
                <a:lnTo>
                  <a:pt x="512" y="138"/>
                </a:lnTo>
                <a:lnTo>
                  <a:pt x="518" y="138"/>
                </a:lnTo>
                <a:lnTo>
                  <a:pt x="518" y="144"/>
                </a:lnTo>
                <a:lnTo>
                  <a:pt x="518" y="150"/>
                </a:lnTo>
                <a:lnTo>
                  <a:pt x="518" y="156"/>
                </a:lnTo>
                <a:lnTo>
                  <a:pt x="512" y="156"/>
                </a:lnTo>
                <a:lnTo>
                  <a:pt x="506" y="156"/>
                </a:lnTo>
                <a:lnTo>
                  <a:pt x="500" y="156"/>
                </a:lnTo>
                <a:lnTo>
                  <a:pt x="495" y="156"/>
                </a:lnTo>
                <a:lnTo>
                  <a:pt x="495" y="161"/>
                </a:lnTo>
                <a:lnTo>
                  <a:pt x="495" y="167"/>
                </a:lnTo>
                <a:lnTo>
                  <a:pt x="500" y="173"/>
                </a:lnTo>
                <a:lnTo>
                  <a:pt x="500" y="179"/>
                </a:lnTo>
                <a:lnTo>
                  <a:pt x="495" y="179"/>
                </a:lnTo>
                <a:lnTo>
                  <a:pt x="495" y="184"/>
                </a:lnTo>
                <a:lnTo>
                  <a:pt x="495" y="190"/>
                </a:lnTo>
                <a:lnTo>
                  <a:pt x="489" y="184"/>
                </a:lnTo>
                <a:lnTo>
                  <a:pt x="483" y="184"/>
                </a:lnTo>
                <a:lnTo>
                  <a:pt x="483" y="179"/>
                </a:lnTo>
                <a:lnTo>
                  <a:pt x="483" y="173"/>
                </a:lnTo>
                <a:lnTo>
                  <a:pt x="477" y="173"/>
                </a:lnTo>
                <a:lnTo>
                  <a:pt x="477" y="179"/>
                </a:lnTo>
                <a:lnTo>
                  <a:pt x="472" y="179"/>
                </a:lnTo>
                <a:lnTo>
                  <a:pt x="472" y="173"/>
                </a:lnTo>
                <a:lnTo>
                  <a:pt x="472" y="179"/>
                </a:lnTo>
                <a:lnTo>
                  <a:pt x="466" y="179"/>
                </a:lnTo>
                <a:lnTo>
                  <a:pt x="466" y="184"/>
                </a:lnTo>
                <a:lnTo>
                  <a:pt x="460" y="184"/>
                </a:lnTo>
                <a:lnTo>
                  <a:pt x="454" y="184"/>
                </a:lnTo>
                <a:lnTo>
                  <a:pt x="454" y="190"/>
                </a:lnTo>
                <a:lnTo>
                  <a:pt x="449" y="190"/>
                </a:lnTo>
                <a:lnTo>
                  <a:pt x="449" y="196"/>
                </a:lnTo>
                <a:lnTo>
                  <a:pt x="443" y="196"/>
                </a:lnTo>
                <a:lnTo>
                  <a:pt x="449" y="196"/>
                </a:lnTo>
                <a:lnTo>
                  <a:pt x="443" y="196"/>
                </a:lnTo>
                <a:lnTo>
                  <a:pt x="437" y="196"/>
                </a:lnTo>
                <a:lnTo>
                  <a:pt x="437" y="202"/>
                </a:lnTo>
                <a:lnTo>
                  <a:pt x="431" y="202"/>
                </a:lnTo>
                <a:lnTo>
                  <a:pt x="437" y="202"/>
                </a:lnTo>
                <a:lnTo>
                  <a:pt x="437" y="196"/>
                </a:lnTo>
                <a:lnTo>
                  <a:pt x="431" y="202"/>
                </a:lnTo>
                <a:lnTo>
                  <a:pt x="426" y="202"/>
                </a:lnTo>
                <a:lnTo>
                  <a:pt x="426" y="207"/>
                </a:lnTo>
                <a:lnTo>
                  <a:pt x="431" y="202"/>
                </a:lnTo>
                <a:lnTo>
                  <a:pt x="426" y="207"/>
                </a:lnTo>
                <a:lnTo>
                  <a:pt x="420" y="207"/>
                </a:lnTo>
                <a:lnTo>
                  <a:pt x="414" y="207"/>
                </a:lnTo>
                <a:lnTo>
                  <a:pt x="414" y="213"/>
                </a:lnTo>
                <a:lnTo>
                  <a:pt x="408" y="213"/>
                </a:lnTo>
                <a:lnTo>
                  <a:pt x="403" y="219"/>
                </a:lnTo>
                <a:lnTo>
                  <a:pt x="403" y="225"/>
                </a:lnTo>
                <a:lnTo>
                  <a:pt x="397" y="225"/>
                </a:lnTo>
                <a:lnTo>
                  <a:pt x="391" y="225"/>
                </a:lnTo>
                <a:lnTo>
                  <a:pt x="385" y="225"/>
                </a:lnTo>
                <a:lnTo>
                  <a:pt x="385" y="230"/>
                </a:lnTo>
                <a:lnTo>
                  <a:pt x="380" y="236"/>
                </a:lnTo>
                <a:lnTo>
                  <a:pt x="380" y="242"/>
                </a:lnTo>
                <a:lnTo>
                  <a:pt x="374" y="242"/>
                </a:lnTo>
                <a:lnTo>
                  <a:pt x="374" y="248"/>
                </a:lnTo>
                <a:lnTo>
                  <a:pt x="368" y="248"/>
                </a:lnTo>
                <a:lnTo>
                  <a:pt x="368" y="253"/>
                </a:lnTo>
                <a:lnTo>
                  <a:pt x="368" y="259"/>
                </a:lnTo>
                <a:lnTo>
                  <a:pt x="362" y="259"/>
                </a:lnTo>
                <a:lnTo>
                  <a:pt x="362" y="265"/>
                </a:lnTo>
                <a:lnTo>
                  <a:pt x="362" y="271"/>
                </a:lnTo>
                <a:lnTo>
                  <a:pt x="362" y="276"/>
                </a:lnTo>
                <a:lnTo>
                  <a:pt x="362" y="282"/>
                </a:lnTo>
                <a:lnTo>
                  <a:pt x="362" y="288"/>
                </a:lnTo>
                <a:lnTo>
                  <a:pt x="362" y="294"/>
                </a:lnTo>
                <a:lnTo>
                  <a:pt x="362" y="300"/>
                </a:lnTo>
                <a:lnTo>
                  <a:pt x="357" y="300"/>
                </a:lnTo>
                <a:lnTo>
                  <a:pt x="357" y="305"/>
                </a:lnTo>
                <a:lnTo>
                  <a:pt x="357" y="311"/>
                </a:lnTo>
                <a:lnTo>
                  <a:pt x="357" y="317"/>
                </a:lnTo>
                <a:lnTo>
                  <a:pt x="351" y="317"/>
                </a:lnTo>
                <a:lnTo>
                  <a:pt x="351" y="323"/>
                </a:lnTo>
                <a:lnTo>
                  <a:pt x="345" y="323"/>
                </a:lnTo>
                <a:lnTo>
                  <a:pt x="345" y="328"/>
                </a:lnTo>
                <a:lnTo>
                  <a:pt x="345" y="334"/>
                </a:lnTo>
                <a:lnTo>
                  <a:pt x="339" y="334"/>
                </a:lnTo>
                <a:lnTo>
                  <a:pt x="339" y="340"/>
                </a:lnTo>
                <a:lnTo>
                  <a:pt x="339" y="346"/>
                </a:lnTo>
                <a:lnTo>
                  <a:pt x="339" y="351"/>
                </a:lnTo>
                <a:lnTo>
                  <a:pt x="339" y="357"/>
                </a:lnTo>
                <a:lnTo>
                  <a:pt x="339" y="363"/>
                </a:lnTo>
                <a:lnTo>
                  <a:pt x="345" y="363"/>
                </a:lnTo>
                <a:lnTo>
                  <a:pt x="339" y="363"/>
                </a:lnTo>
                <a:lnTo>
                  <a:pt x="345" y="363"/>
                </a:lnTo>
                <a:lnTo>
                  <a:pt x="345" y="369"/>
                </a:lnTo>
                <a:lnTo>
                  <a:pt x="345" y="374"/>
                </a:lnTo>
                <a:lnTo>
                  <a:pt x="345" y="380"/>
                </a:lnTo>
                <a:lnTo>
                  <a:pt x="339" y="386"/>
                </a:lnTo>
                <a:lnTo>
                  <a:pt x="339" y="392"/>
                </a:lnTo>
                <a:lnTo>
                  <a:pt x="334" y="392"/>
                </a:lnTo>
                <a:lnTo>
                  <a:pt x="334" y="397"/>
                </a:lnTo>
                <a:lnTo>
                  <a:pt x="334" y="403"/>
                </a:lnTo>
                <a:lnTo>
                  <a:pt x="334" y="409"/>
                </a:lnTo>
                <a:lnTo>
                  <a:pt x="334" y="415"/>
                </a:lnTo>
                <a:lnTo>
                  <a:pt x="328" y="415"/>
                </a:lnTo>
                <a:lnTo>
                  <a:pt x="328" y="420"/>
                </a:lnTo>
                <a:lnTo>
                  <a:pt x="328" y="426"/>
                </a:lnTo>
                <a:lnTo>
                  <a:pt x="328" y="432"/>
                </a:lnTo>
                <a:lnTo>
                  <a:pt x="322" y="432"/>
                </a:lnTo>
                <a:lnTo>
                  <a:pt x="322" y="438"/>
                </a:lnTo>
                <a:lnTo>
                  <a:pt x="316" y="438"/>
                </a:lnTo>
                <a:lnTo>
                  <a:pt x="316" y="443"/>
                </a:lnTo>
                <a:lnTo>
                  <a:pt x="316" y="449"/>
                </a:lnTo>
                <a:lnTo>
                  <a:pt x="311" y="449"/>
                </a:lnTo>
                <a:lnTo>
                  <a:pt x="311" y="455"/>
                </a:lnTo>
                <a:lnTo>
                  <a:pt x="311" y="461"/>
                </a:lnTo>
                <a:lnTo>
                  <a:pt x="311" y="466"/>
                </a:lnTo>
                <a:lnTo>
                  <a:pt x="305" y="466"/>
                </a:lnTo>
                <a:lnTo>
                  <a:pt x="305" y="472"/>
                </a:lnTo>
                <a:lnTo>
                  <a:pt x="305" y="478"/>
                </a:lnTo>
                <a:lnTo>
                  <a:pt x="305" y="484"/>
                </a:lnTo>
                <a:lnTo>
                  <a:pt x="311" y="484"/>
                </a:lnTo>
                <a:lnTo>
                  <a:pt x="305" y="484"/>
                </a:lnTo>
                <a:lnTo>
                  <a:pt x="305" y="478"/>
                </a:lnTo>
                <a:lnTo>
                  <a:pt x="305" y="484"/>
                </a:lnTo>
                <a:lnTo>
                  <a:pt x="299" y="484"/>
                </a:lnTo>
                <a:lnTo>
                  <a:pt x="305" y="484"/>
                </a:lnTo>
                <a:lnTo>
                  <a:pt x="305" y="489"/>
                </a:lnTo>
                <a:lnTo>
                  <a:pt x="305" y="495"/>
                </a:lnTo>
                <a:lnTo>
                  <a:pt x="299" y="489"/>
                </a:lnTo>
                <a:lnTo>
                  <a:pt x="299" y="495"/>
                </a:lnTo>
                <a:lnTo>
                  <a:pt x="299" y="501"/>
                </a:lnTo>
                <a:lnTo>
                  <a:pt x="299" y="507"/>
                </a:lnTo>
                <a:lnTo>
                  <a:pt x="299" y="512"/>
                </a:lnTo>
                <a:lnTo>
                  <a:pt x="305" y="512"/>
                </a:lnTo>
                <a:lnTo>
                  <a:pt x="299" y="518"/>
                </a:lnTo>
                <a:lnTo>
                  <a:pt x="299" y="524"/>
                </a:lnTo>
                <a:lnTo>
                  <a:pt x="299" y="530"/>
                </a:lnTo>
                <a:lnTo>
                  <a:pt x="293" y="530"/>
                </a:lnTo>
                <a:lnTo>
                  <a:pt x="299" y="530"/>
                </a:lnTo>
                <a:lnTo>
                  <a:pt x="299" y="535"/>
                </a:lnTo>
                <a:lnTo>
                  <a:pt x="293" y="535"/>
                </a:lnTo>
                <a:lnTo>
                  <a:pt x="293" y="541"/>
                </a:lnTo>
                <a:lnTo>
                  <a:pt x="293" y="547"/>
                </a:lnTo>
                <a:lnTo>
                  <a:pt x="288" y="547"/>
                </a:lnTo>
                <a:lnTo>
                  <a:pt x="288" y="553"/>
                </a:lnTo>
                <a:lnTo>
                  <a:pt x="288" y="558"/>
                </a:lnTo>
                <a:lnTo>
                  <a:pt x="288" y="564"/>
                </a:lnTo>
                <a:lnTo>
                  <a:pt x="288" y="558"/>
                </a:lnTo>
                <a:lnTo>
                  <a:pt x="288" y="564"/>
                </a:lnTo>
                <a:lnTo>
                  <a:pt x="282" y="564"/>
                </a:lnTo>
                <a:lnTo>
                  <a:pt x="282" y="570"/>
                </a:lnTo>
                <a:lnTo>
                  <a:pt x="282" y="576"/>
                </a:lnTo>
                <a:lnTo>
                  <a:pt x="282" y="582"/>
                </a:lnTo>
                <a:lnTo>
                  <a:pt x="276" y="582"/>
                </a:lnTo>
                <a:lnTo>
                  <a:pt x="276" y="587"/>
                </a:lnTo>
                <a:lnTo>
                  <a:pt x="276" y="593"/>
                </a:lnTo>
                <a:lnTo>
                  <a:pt x="270" y="593"/>
                </a:lnTo>
                <a:lnTo>
                  <a:pt x="270" y="599"/>
                </a:lnTo>
                <a:lnTo>
                  <a:pt x="265" y="599"/>
                </a:lnTo>
                <a:lnTo>
                  <a:pt x="265" y="605"/>
                </a:lnTo>
                <a:lnTo>
                  <a:pt x="259" y="610"/>
                </a:lnTo>
                <a:lnTo>
                  <a:pt x="259" y="616"/>
                </a:lnTo>
                <a:lnTo>
                  <a:pt x="265" y="616"/>
                </a:lnTo>
                <a:lnTo>
                  <a:pt x="259" y="616"/>
                </a:lnTo>
                <a:lnTo>
                  <a:pt x="259" y="622"/>
                </a:lnTo>
                <a:lnTo>
                  <a:pt x="259" y="628"/>
                </a:lnTo>
                <a:lnTo>
                  <a:pt x="259" y="633"/>
                </a:lnTo>
                <a:lnTo>
                  <a:pt x="253" y="633"/>
                </a:lnTo>
                <a:lnTo>
                  <a:pt x="253" y="639"/>
                </a:lnTo>
                <a:lnTo>
                  <a:pt x="247" y="639"/>
                </a:lnTo>
                <a:lnTo>
                  <a:pt x="253" y="639"/>
                </a:lnTo>
                <a:lnTo>
                  <a:pt x="247" y="645"/>
                </a:lnTo>
                <a:lnTo>
                  <a:pt x="247" y="651"/>
                </a:lnTo>
                <a:lnTo>
                  <a:pt x="247" y="645"/>
                </a:lnTo>
                <a:lnTo>
                  <a:pt x="247" y="651"/>
                </a:lnTo>
                <a:lnTo>
                  <a:pt x="241" y="651"/>
                </a:lnTo>
                <a:lnTo>
                  <a:pt x="241" y="656"/>
                </a:lnTo>
                <a:lnTo>
                  <a:pt x="241" y="662"/>
                </a:lnTo>
                <a:lnTo>
                  <a:pt x="236" y="662"/>
                </a:lnTo>
                <a:lnTo>
                  <a:pt x="236" y="668"/>
                </a:lnTo>
                <a:lnTo>
                  <a:pt x="236" y="674"/>
                </a:lnTo>
                <a:lnTo>
                  <a:pt x="236" y="679"/>
                </a:lnTo>
                <a:lnTo>
                  <a:pt x="241" y="679"/>
                </a:lnTo>
                <a:lnTo>
                  <a:pt x="247" y="679"/>
                </a:lnTo>
                <a:lnTo>
                  <a:pt x="253" y="679"/>
                </a:lnTo>
                <a:lnTo>
                  <a:pt x="259" y="679"/>
                </a:lnTo>
                <a:lnTo>
                  <a:pt x="259" y="685"/>
                </a:lnTo>
                <a:lnTo>
                  <a:pt x="265" y="685"/>
                </a:lnTo>
                <a:lnTo>
                  <a:pt x="270" y="685"/>
                </a:lnTo>
                <a:lnTo>
                  <a:pt x="276" y="679"/>
                </a:lnTo>
                <a:lnTo>
                  <a:pt x="282" y="674"/>
                </a:lnTo>
                <a:lnTo>
                  <a:pt x="288" y="674"/>
                </a:lnTo>
                <a:lnTo>
                  <a:pt x="293" y="674"/>
                </a:lnTo>
                <a:lnTo>
                  <a:pt x="293" y="668"/>
                </a:lnTo>
                <a:lnTo>
                  <a:pt x="299" y="668"/>
                </a:lnTo>
                <a:lnTo>
                  <a:pt x="299" y="662"/>
                </a:lnTo>
                <a:lnTo>
                  <a:pt x="299" y="668"/>
                </a:lnTo>
                <a:lnTo>
                  <a:pt x="305" y="668"/>
                </a:lnTo>
                <a:lnTo>
                  <a:pt x="305" y="662"/>
                </a:lnTo>
                <a:lnTo>
                  <a:pt x="311" y="668"/>
                </a:lnTo>
                <a:lnTo>
                  <a:pt x="311" y="662"/>
                </a:lnTo>
                <a:lnTo>
                  <a:pt x="311" y="668"/>
                </a:lnTo>
                <a:lnTo>
                  <a:pt x="311" y="674"/>
                </a:lnTo>
                <a:lnTo>
                  <a:pt x="311" y="679"/>
                </a:lnTo>
                <a:lnTo>
                  <a:pt x="311" y="685"/>
                </a:lnTo>
                <a:lnTo>
                  <a:pt x="316" y="685"/>
                </a:lnTo>
                <a:lnTo>
                  <a:pt x="311" y="685"/>
                </a:lnTo>
                <a:lnTo>
                  <a:pt x="316" y="685"/>
                </a:lnTo>
                <a:lnTo>
                  <a:pt x="316" y="691"/>
                </a:lnTo>
                <a:lnTo>
                  <a:pt x="316" y="685"/>
                </a:lnTo>
                <a:lnTo>
                  <a:pt x="316" y="691"/>
                </a:lnTo>
                <a:lnTo>
                  <a:pt x="322" y="697"/>
                </a:lnTo>
                <a:lnTo>
                  <a:pt x="316" y="697"/>
                </a:lnTo>
                <a:lnTo>
                  <a:pt x="322" y="697"/>
                </a:lnTo>
                <a:lnTo>
                  <a:pt x="322" y="702"/>
                </a:lnTo>
                <a:lnTo>
                  <a:pt x="322" y="708"/>
                </a:lnTo>
                <a:lnTo>
                  <a:pt x="322" y="714"/>
                </a:lnTo>
                <a:lnTo>
                  <a:pt x="322" y="720"/>
                </a:lnTo>
                <a:lnTo>
                  <a:pt x="328" y="720"/>
                </a:lnTo>
                <a:lnTo>
                  <a:pt x="334" y="720"/>
                </a:lnTo>
                <a:lnTo>
                  <a:pt x="334" y="714"/>
                </a:lnTo>
                <a:lnTo>
                  <a:pt x="339" y="714"/>
                </a:lnTo>
                <a:lnTo>
                  <a:pt x="345" y="714"/>
                </a:lnTo>
                <a:lnTo>
                  <a:pt x="345" y="708"/>
                </a:lnTo>
                <a:lnTo>
                  <a:pt x="345" y="702"/>
                </a:lnTo>
                <a:lnTo>
                  <a:pt x="345" y="697"/>
                </a:lnTo>
                <a:lnTo>
                  <a:pt x="339" y="691"/>
                </a:lnTo>
                <a:lnTo>
                  <a:pt x="339" y="697"/>
                </a:lnTo>
                <a:lnTo>
                  <a:pt x="334" y="697"/>
                </a:lnTo>
                <a:lnTo>
                  <a:pt x="334" y="691"/>
                </a:lnTo>
                <a:lnTo>
                  <a:pt x="334" y="685"/>
                </a:lnTo>
                <a:lnTo>
                  <a:pt x="339" y="685"/>
                </a:lnTo>
                <a:lnTo>
                  <a:pt x="339" y="679"/>
                </a:lnTo>
                <a:lnTo>
                  <a:pt x="334" y="679"/>
                </a:lnTo>
                <a:lnTo>
                  <a:pt x="339" y="679"/>
                </a:lnTo>
                <a:lnTo>
                  <a:pt x="339" y="674"/>
                </a:lnTo>
                <a:lnTo>
                  <a:pt x="345" y="674"/>
                </a:lnTo>
                <a:lnTo>
                  <a:pt x="345" y="668"/>
                </a:lnTo>
                <a:lnTo>
                  <a:pt x="351" y="674"/>
                </a:lnTo>
                <a:lnTo>
                  <a:pt x="351" y="668"/>
                </a:lnTo>
                <a:lnTo>
                  <a:pt x="351" y="674"/>
                </a:lnTo>
                <a:lnTo>
                  <a:pt x="351" y="679"/>
                </a:lnTo>
                <a:lnTo>
                  <a:pt x="351" y="685"/>
                </a:lnTo>
                <a:lnTo>
                  <a:pt x="345" y="685"/>
                </a:lnTo>
                <a:lnTo>
                  <a:pt x="351" y="685"/>
                </a:lnTo>
                <a:lnTo>
                  <a:pt x="345" y="691"/>
                </a:lnTo>
                <a:lnTo>
                  <a:pt x="345" y="685"/>
                </a:lnTo>
                <a:lnTo>
                  <a:pt x="339" y="685"/>
                </a:lnTo>
                <a:lnTo>
                  <a:pt x="339" y="691"/>
                </a:lnTo>
                <a:lnTo>
                  <a:pt x="345" y="691"/>
                </a:lnTo>
                <a:lnTo>
                  <a:pt x="351" y="691"/>
                </a:lnTo>
                <a:lnTo>
                  <a:pt x="357" y="697"/>
                </a:lnTo>
                <a:lnTo>
                  <a:pt x="357" y="691"/>
                </a:lnTo>
                <a:lnTo>
                  <a:pt x="362" y="691"/>
                </a:lnTo>
                <a:lnTo>
                  <a:pt x="368" y="691"/>
                </a:lnTo>
                <a:lnTo>
                  <a:pt x="368" y="697"/>
                </a:lnTo>
                <a:lnTo>
                  <a:pt x="362" y="697"/>
                </a:lnTo>
                <a:lnTo>
                  <a:pt x="362" y="702"/>
                </a:lnTo>
                <a:lnTo>
                  <a:pt x="362" y="697"/>
                </a:lnTo>
                <a:lnTo>
                  <a:pt x="362" y="702"/>
                </a:lnTo>
                <a:lnTo>
                  <a:pt x="362" y="708"/>
                </a:lnTo>
                <a:lnTo>
                  <a:pt x="362" y="714"/>
                </a:lnTo>
                <a:lnTo>
                  <a:pt x="362" y="720"/>
                </a:lnTo>
                <a:lnTo>
                  <a:pt x="362" y="714"/>
                </a:lnTo>
                <a:lnTo>
                  <a:pt x="357" y="720"/>
                </a:lnTo>
                <a:lnTo>
                  <a:pt x="357" y="725"/>
                </a:lnTo>
                <a:lnTo>
                  <a:pt x="351" y="725"/>
                </a:lnTo>
                <a:lnTo>
                  <a:pt x="357" y="725"/>
                </a:lnTo>
                <a:lnTo>
                  <a:pt x="357" y="731"/>
                </a:lnTo>
                <a:lnTo>
                  <a:pt x="357" y="725"/>
                </a:lnTo>
                <a:lnTo>
                  <a:pt x="357" y="731"/>
                </a:lnTo>
                <a:lnTo>
                  <a:pt x="362" y="731"/>
                </a:lnTo>
                <a:lnTo>
                  <a:pt x="362" y="725"/>
                </a:lnTo>
                <a:lnTo>
                  <a:pt x="368" y="725"/>
                </a:lnTo>
                <a:lnTo>
                  <a:pt x="374" y="720"/>
                </a:lnTo>
                <a:lnTo>
                  <a:pt x="380" y="720"/>
                </a:lnTo>
                <a:lnTo>
                  <a:pt x="380" y="714"/>
                </a:lnTo>
                <a:lnTo>
                  <a:pt x="385" y="714"/>
                </a:lnTo>
                <a:lnTo>
                  <a:pt x="385" y="708"/>
                </a:lnTo>
                <a:lnTo>
                  <a:pt x="391" y="702"/>
                </a:lnTo>
                <a:lnTo>
                  <a:pt x="391" y="697"/>
                </a:lnTo>
                <a:lnTo>
                  <a:pt x="391" y="691"/>
                </a:lnTo>
                <a:lnTo>
                  <a:pt x="391" y="685"/>
                </a:lnTo>
                <a:lnTo>
                  <a:pt x="391" y="679"/>
                </a:lnTo>
                <a:lnTo>
                  <a:pt x="397" y="674"/>
                </a:lnTo>
                <a:lnTo>
                  <a:pt x="397" y="679"/>
                </a:lnTo>
                <a:lnTo>
                  <a:pt x="403" y="685"/>
                </a:lnTo>
                <a:lnTo>
                  <a:pt x="403" y="691"/>
                </a:lnTo>
                <a:lnTo>
                  <a:pt x="397" y="691"/>
                </a:lnTo>
                <a:lnTo>
                  <a:pt x="397" y="697"/>
                </a:lnTo>
                <a:lnTo>
                  <a:pt x="397" y="702"/>
                </a:lnTo>
                <a:lnTo>
                  <a:pt x="397" y="708"/>
                </a:lnTo>
                <a:lnTo>
                  <a:pt x="397" y="714"/>
                </a:lnTo>
                <a:lnTo>
                  <a:pt x="403" y="714"/>
                </a:lnTo>
                <a:lnTo>
                  <a:pt x="403" y="708"/>
                </a:lnTo>
                <a:lnTo>
                  <a:pt x="408" y="708"/>
                </a:lnTo>
                <a:lnTo>
                  <a:pt x="408" y="702"/>
                </a:lnTo>
                <a:lnTo>
                  <a:pt x="408" y="697"/>
                </a:lnTo>
                <a:lnTo>
                  <a:pt x="408" y="691"/>
                </a:lnTo>
                <a:lnTo>
                  <a:pt x="408" y="685"/>
                </a:lnTo>
                <a:lnTo>
                  <a:pt x="403" y="679"/>
                </a:lnTo>
                <a:lnTo>
                  <a:pt x="403" y="674"/>
                </a:lnTo>
                <a:lnTo>
                  <a:pt x="403" y="668"/>
                </a:lnTo>
                <a:lnTo>
                  <a:pt x="403" y="662"/>
                </a:lnTo>
                <a:lnTo>
                  <a:pt x="397" y="662"/>
                </a:lnTo>
                <a:lnTo>
                  <a:pt x="397" y="668"/>
                </a:lnTo>
                <a:lnTo>
                  <a:pt x="397" y="662"/>
                </a:lnTo>
                <a:lnTo>
                  <a:pt x="397" y="656"/>
                </a:lnTo>
                <a:lnTo>
                  <a:pt x="391" y="656"/>
                </a:lnTo>
                <a:lnTo>
                  <a:pt x="391" y="651"/>
                </a:lnTo>
                <a:lnTo>
                  <a:pt x="397" y="651"/>
                </a:lnTo>
                <a:lnTo>
                  <a:pt x="403" y="651"/>
                </a:lnTo>
                <a:lnTo>
                  <a:pt x="408" y="651"/>
                </a:lnTo>
                <a:lnTo>
                  <a:pt x="414" y="651"/>
                </a:lnTo>
                <a:lnTo>
                  <a:pt x="420" y="651"/>
                </a:lnTo>
                <a:lnTo>
                  <a:pt x="420" y="645"/>
                </a:lnTo>
                <a:lnTo>
                  <a:pt x="426" y="645"/>
                </a:lnTo>
                <a:lnTo>
                  <a:pt x="426" y="639"/>
                </a:lnTo>
                <a:lnTo>
                  <a:pt x="431" y="639"/>
                </a:lnTo>
                <a:lnTo>
                  <a:pt x="431" y="633"/>
                </a:lnTo>
                <a:lnTo>
                  <a:pt x="437" y="633"/>
                </a:lnTo>
                <a:lnTo>
                  <a:pt x="437" y="639"/>
                </a:lnTo>
                <a:lnTo>
                  <a:pt x="443" y="639"/>
                </a:lnTo>
                <a:lnTo>
                  <a:pt x="449" y="639"/>
                </a:lnTo>
                <a:lnTo>
                  <a:pt x="454" y="639"/>
                </a:lnTo>
                <a:lnTo>
                  <a:pt x="460" y="639"/>
                </a:lnTo>
                <a:lnTo>
                  <a:pt x="460" y="645"/>
                </a:lnTo>
                <a:lnTo>
                  <a:pt x="466" y="645"/>
                </a:lnTo>
                <a:lnTo>
                  <a:pt x="466" y="651"/>
                </a:lnTo>
                <a:lnTo>
                  <a:pt x="472" y="656"/>
                </a:lnTo>
                <a:lnTo>
                  <a:pt x="477" y="656"/>
                </a:lnTo>
                <a:lnTo>
                  <a:pt x="483" y="656"/>
                </a:lnTo>
                <a:lnTo>
                  <a:pt x="483" y="662"/>
                </a:lnTo>
                <a:lnTo>
                  <a:pt x="489" y="662"/>
                </a:lnTo>
                <a:lnTo>
                  <a:pt x="495" y="662"/>
                </a:lnTo>
                <a:lnTo>
                  <a:pt x="500" y="662"/>
                </a:lnTo>
                <a:lnTo>
                  <a:pt x="506" y="662"/>
                </a:lnTo>
                <a:lnTo>
                  <a:pt x="512" y="662"/>
                </a:lnTo>
                <a:lnTo>
                  <a:pt x="518" y="662"/>
                </a:lnTo>
                <a:lnTo>
                  <a:pt x="512" y="662"/>
                </a:lnTo>
                <a:lnTo>
                  <a:pt x="506" y="662"/>
                </a:lnTo>
                <a:lnTo>
                  <a:pt x="506" y="668"/>
                </a:lnTo>
                <a:lnTo>
                  <a:pt x="512" y="668"/>
                </a:lnTo>
                <a:lnTo>
                  <a:pt x="518" y="668"/>
                </a:lnTo>
                <a:lnTo>
                  <a:pt x="523" y="668"/>
                </a:lnTo>
                <a:lnTo>
                  <a:pt x="529" y="668"/>
                </a:lnTo>
                <a:lnTo>
                  <a:pt x="529" y="674"/>
                </a:lnTo>
                <a:lnTo>
                  <a:pt x="535" y="674"/>
                </a:lnTo>
                <a:lnTo>
                  <a:pt x="535" y="679"/>
                </a:lnTo>
                <a:lnTo>
                  <a:pt x="535" y="685"/>
                </a:lnTo>
                <a:lnTo>
                  <a:pt x="529" y="685"/>
                </a:lnTo>
                <a:lnTo>
                  <a:pt x="535" y="685"/>
                </a:lnTo>
                <a:lnTo>
                  <a:pt x="535" y="691"/>
                </a:lnTo>
                <a:lnTo>
                  <a:pt x="529" y="691"/>
                </a:lnTo>
                <a:lnTo>
                  <a:pt x="523" y="691"/>
                </a:lnTo>
                <a:lnTo>
                  <a:pt x="518" y="691"/>
                </a:lnTo>
                <a:lnTo>
                  <a:pt x="512" y="691"/>
                </a:lnTo>
                <a:lnTo>
                  <a:pt x="512" y="697"/>
                </a:lnTo>
                <a:lnTo>
                  <a:pt x="518" y="697"/>
                </a:lnTo>
                <a:lnTo>
                  <a:pt x="523" y="697"/>
                </a:lnTo>
                <a:lnTo>
                  <a:pt x="523" y="702"/>
                </a:lnTo>
                <a:lnTo>
                  <a:pt x="529" y="702"/>
                </a:lnTo>
                <a:lnTo>
                  <a:pt x="535" y="702"/>
                </a:lnTo>
                <a:lnTo>
                  <a:pt x="541" y="702"/>
                </a:lnTo>
                <a:lnTo>
                  <a:pt x="541" y="708"/>
                </a:lnTo>
                <a:lnTo>
                  <a:pt x="546" y="708"/>
                </a:lnTo>
                <a:lnTo>
                  <a:pt x="546" y="714"/>
                </a:lnTo>
                <a:lnTo>
                  <a:pt x="546" y="720"/>
                </a:lnTo>
                <a:lnTo>
                  <a:pt x="552" y="720"/>
                </a:lnTo>
                <a:lnTo>
                  <a:pt x="552" y="725"/>
                </a:lnTo>
                <a:lnTo>
                  <a:pt x="546" y="725"/>
                </a:lnTo>
                <a:lnTo>
                  <a:pt x="546" y="731"/>
                </a:lnTo>
                <a:lnTo>
                  <a:pt x="552" y="731"/>
                </a:lnTo>
                <a:lnTo>
                  <a:pt x="552" y="737"/>
                </a:lnTo>
                <a:lnTo>
                  <a:pt x="558" y="737"/>
                </a:lnTo>
                <a:lnTo>
                  <a:pt x="564" y="737"/>
                </a:lnTo>
                <a:lnTo>
                  <a:pt x="570" y="737"/>
                </a:lnTo>
                <a:lnTo>
                  <a:pt x="575" y="737"/>
                </a:lnTo>
                <a:lnTo>
                  <a:pt x="575" y="743"/>
                </a:lnTo>
                <a:lnTo>
                  <a:pt x="570" y="743"/>
                </a:lnTo>
                <a:lnTo>
                  <a:pt x="570" y="748"/>
                </a:lnTo>
                <a:lnTo>
                  <a:pt x="570" y="754"/>
                </a:lnTo>
                <a:lnTo>
                  <a:pt x="575" y="754"/>
                </a:lnTo>
                <a:lnTo>
                  <a:pt x="575" y="760"/>
                </a:lnTo>
                <a:lnTo>
                  <a:pt x="575" y="766"/>
                </a:lnTo>
                <a:lnTo>
                  <a:pt x="570" y="766"/>
                </a:lnTo>
                <a:lnTo>
                  <a:pt x="575" y="766"/>
                </a:lnTo>
                <a:lnTo>
                  <a:pt x="570" y="766"/>
                </a:lnTo>
                <a:lnTo>
                  <a:pt x="570" y="771"/>
                </a:lnTo>
                <a:lnTo>
                  <a:pt x="570" y="777"/>
                </a:lnTo>
                <a:lnTo>
                  <a:pt x="575" y="777"/>
                </a:lnTo>
                <a:lnTo>
                  <a:pt x="575" y="783"/>
                </a:lnTo>
                <a:lnTo>
                  <a:pt x="570" y="783"/>
                </a:lnTo>
                <a:lnTo>
                  <a:pt x="570" y="789"/>
                </a:lnTo>
                <a:lnTo>
                  <a:pt x="564" y="789"/>
                </a:lnTo>
                <a:lnTo>
                  <a:pt x="564" y="794"/>
                </a:lnTo>
                <a:lnTo>
                  <a:pt x="570" y="794"/>
                </a:lnTo>
                <a:lnTo>
                  <a:pt x="570" y="800"/>
                </a:lnTo>
                <a:lnTo>
                  <a:pt x="564" y="800"/>
                </a:lnTo>
                <a:lnTo>
                  <a:pt x="564" y="806"/>
                </a:lnTo>
                <a:lnTo>
                  <a:pt x="570" y="806"/>
                </a:lnTo>
                <a:lnTo>
                  <a:pt x="570" y="800"/>
                </a:lnTo>
                <a:lnTo>
                  <a:pt x="570" y="806"/>
                </a:lnTo>
                <a:lnTo>
                  <a:pt x="575" y="806"/>
                </a:lnTo>
                <a:lnTo>
                  <a:pt x="570" y="806"/>
                </a:lnTo>
                <a:lnTo>
                  <a:pt x="570" y="812"/>
                </a:lnTo>
                <a:lnTo>
                  <a:pt x="564" y="812"/>
                </a:lnTo>
                <a:lnTo>
                  <a:pt x="570" y="812"/>
                </a:lnTo>
                <a:lnTo>
                  <a:pt x="570" y="817"/>
                </a:lnTo>
                <a:lnTo>
                  <a:pt x="570" y="823"/>
                </a:lnTo>
                <a:lnTo>
                  <a:pt x="570" y="829"/>
                </a:lnTo>
                <a:lnTo>
                  <a:pt x="575" y="829"/>
                </a:lnTo>
                <a:lnTo>
                  <a:pt x="575" y="835"/>
                </a:lnTo>
                <a:lnTo>
                  <a:pt x="575" y="840"/>
                </a:lnTo>
                <a:lnTo>
                  <a:pt x="575" y="846"/>
                </a:lnTo>
                <a:lnTo>
                  <a:pt x="575" y="852"/>
                </a:lnTo>
                <a:lnTo>
                  <a:pt x="575" y="858"/>
                </a:lnTo>
                <a:lnTo>
                  <a:pt x="575" y="863"/>
                </a:lnTo>
                <a:lnTo>
                  <a:pt x="581" y="863"/>
                </a:lnTo>
                <a:lnTo>
                  <a:pt x="581" y="869"/>
                </a:lnTo>
                <a:lnTo>
                  <a:pt x="581" y="875"/>
                </a:lnTo>
                <a:lnTo>
                  <a:pt x="587" y="875"/>
                </a:lnTo>
                <a:lnTo>
                  <a:pt x="593" y="881"/>
                </a:lnTo>
                <a:lnTo>
                  <a:pt x="593" y="887"/>
                </a:lnTo>
                <a:lnTo>
                  <a:pt x="593" y="892"/>
                </a:lnTo>
                <a:lnTo>
                  <a:pt x="598" y="892"/>
                </a:lnTo>
                <a:lnTo>
                  <a:pt x="598" y="898"/>
                </a:lnTo>
                <a:lnTo>
                  <a:pt x="604" y="898"/>
                </a:lnTo>
                <a:lnTo>
                  <a:pt x="610" y="898"/>
                </a:lnTo>
                <a:lnTo>
                  <a:pt x="604" y="898"/>
                </a:lnTo>
                <a:lnTo>
                  <a:pt x="604" y="904"/>
                </a:lnTo>
                <a:lnTo>
                  <a:pt x="604" y="910"/>
                </a:lnTo>
                <a:lnTo>
                  <a:pt x="604" y="915"/>
                </a:lnTo>
                <a:lnTo>
                  <a:pt x="604" y="921"/>
                </a:lnTo>
                <a:lnTo>
                  <a:pt x="610" y="921"/>
                </a:lnTo>
                <a:lnTo>
                  <a:pt x="610" y="927"/>
                </a:lnTo>
                <a:lnTo>
                  <a:pt x="616" y="927"/>
                </a:lnTo>
                <a:lnTo>
                  <a:pt x="616" y="933"/>
                </a:lnTo>
                <a:lnTo>
                  <a:pt x="616" y="938"/>
                </a:lnTo>
                <a:lnTo>
                  <a:pt x="621" y="938"/>
                </a:lnTo>
                <a:lnTo>
                  <a:pt x="616" y="944"/>
                </a:lnTo>
                <a:lnTo>
                  <a:pt x="616" y="950"/>
                </a:lnTo>
                <a:lnTo>
                  <a:pt x="621" y="950"/>
                </a:lnTo>
                <a:lnTo>
                  <a:pt x="621" y="956"/>
                </a:lnTo>
                <a:lnTo>
                  <a:pt x="621" y="961"/>
                </a:lnTo>
                <a:lnTo>
                  <a:pt x="621" y="967"/>
                </a:lnTo>
                <a:lnTo>
                  <a:pt x="627" y="967"/>
                </a:lnTo>
                <a:lnTo>
                  <a:pt x="627" y="973"/>
                </a:lnTo>
                <a:lnTo>
                  <a:pt x="621" y="973"/>
                </a:lnTo>
                <a:lnTo>
                  <a:pt x="627" y="973"/>
                </a:lnTo>
                <a:lnTo>
                  <a:pt x="627" y="979"/>
                </a:lnTo>
                <a:lnTo>
                  <a:pt x="621" y="979"/>
                </a:lnTo>
                <a:lnTo>
                  <a:pt x="627" y="979"/>
                </a:lnTo>
                <a:lnTo>
                  <a:pt x="621" y="979"/>
                </a:lnTo>
                <a:lnTo>
                  <a:pt x="621" y="984"/>
                </a:lnTo>
                <a:lnTo>
                  <a:pt x="627" y="979"/>
                </a:lnTo>
                <a:lnTo>
                  <a:pt x="627" y="973"/>
                </a:lnTo>
                <a:lnTo>
                  <a:pt x="627" y="979"/>
                </a:lnTo>
                <a:lnTo>
                  <a:pt x="633" y="979"/>
                </a:lnTo>
                <a:lnTo>
                  <a:pt x="633" y="984"/>
                </a:lnTo>
                <a:lnTo>
                  <a:pt x="627" y="984"/>
                </a:lnTo>
                <a:lnTo>
                  <a:pt x="627" y="990"/>
                </a:lnTo>
                <a:lnTo>
                  <a:pt x="627" y="996"/>
                </a:lnTo>
                <a:lnTo>
                  <a:pt x="633" y="1002"/>
                </a:lnTo>
                <a:lnTo>
                  <a:pt x="633" y="1007"/>
                </a:lnTo>
                <a:lnTo>
                  <a:pt x="633" y="1013"/>
                </a:lnTo>
                <a:lnTo>
                  <a:pt x="639" y="1013"/>
                </a:lnTo>
                <a:lnTo>
                  <a:pt x="639" y="1019"/>
                </a:lnTo>
                <a:lnTo>
                  <a:pt x="633" y="1019"/>
                </a:lnTo>
                <a:lnTo>
                  <a:pt x="633" y="1025"/>
                </a:lnTo>
                <a:lnTo>
                  <a:pt x="633" y="1030"/>
                </a:lnTo>
                <a:lnTo>
                  <a:pt x="633" y="1036"/>
                </a:lnTo>
                <a:lnTo>
                  <a:pt x="627" y="1042"/>
                </a:lnTo>
                <a:lnTo>
                  <a:pt x="627" y="1048"/>
                </a:lnTo>
                <a:lnTo>
                  <a:pt x="627" y="1053"/>
                </a:lnTo>
                <a:lnTo>
                  <a:pt x="627" y="1059"/>
                </a:lnTo>
                <a:lnTo>
                  <a:pt x="627" y="1065"/>
                </a:lnTo>
                <a:lnTo>
                  <a:pt x="621" y="1065"/>
                </a:lnTo>
                <a:lnTo>
                  <a:pt x="621" y="1071"/>
                </a:lnTo>
                <a:lnTo>
                  <a:pt x="621" y="1076"/>
                </a:lnTo>
                <a:lnTo>
                  <a:pt x="621" y="1082"/>
                </a:lnTo>
                <a:lnTo>
                  <a:pt x="621" y="1088"/>
                </a:lnTo>
                <a:lnTo>
                  <a:pt x="621" y="1094"/>
                </a:lnTo>
                <a:lnTo>
                  <a:pt x="621" y="1099"/>
                </a:lnTo>
                <a:lnTo>
                  <a:pt x="621" y="1105"/>
                </a:lnTo>
                <a:lnTo>
                  <a:pt x="621" y="1111"/>
                </a:lnTo>
                <a:lnTo>
                  <a:pt x="616" y="1111"/>
                </a:lnTo>
                <a:lnTo>
                  <a:pt x="610" y="1111"/>
                </a:lnTo>
                <a:lnTo>
                  <a:pt x="604" y="1111"/>
                </a:lnTo>
                <a:lnTo>
                  <a:pt x="604" y="1117"/>
                </a:lnTo>
                <a:lnTo>
                  <a:pt x="598" y="1117"/>
                </a:lnTo>
                <a:lnTo>
                  <a:pt x="593" y="1117"/>
                </a:lnTo>
                <a:lnTo>
                  <a:pt x="598" y="1111"/>
                </a:lnTo>
                <a:lnTo>
                  <a:pt x="593" y="1111"/>
                </a:lnTo>
                <a:lnTo>
                  <a:pt x="593" y="1105"/>
                </a:lnTo>
                <a:lnTo>
                  <a:pt x="587" y="1105"/>
                </a:lnTo>
                <a:lnTo>
                  <a:pt x="587" y="1099"/>
                </a:lnTo>
                <a:lnTo>
                  <a:pt x="593" y="1099"/>
                </a:lnTo>
                <a:lnTo>
                  <a:pt x="593" y="1094"/>
                </a:lnTo>
                <a:lnTo>
                  <a:pt x="598" y="1094"/>
                </a:lnTo>
                <a:lnTo>
                  <a:pt x="593" y="1094"/>
                </a:lnTo>
                <a:lnTo>
                  <a:pt x="593" y="1088"/>
                </a:lnTo>
                <a:lnTo>
                  <a:pt x="598" y="1088"/>
                </a:lnTo>
                <a:lnTo>
                  <a:pt x="593" y="1082"/>
                </a:lnTo>
                <a:lnTo>
                  <a:pt x="587" y="1082"/>
                </a:lnTo>
                <a:lnTo>
                  <a:pt x="581" y="1082"/>
                </a:lnTo>
                <a:lnTo>
                  <a:pt x="581" y="1076"/>
                </a:lnTo>
                <a:lnTo>
                  <a:pt x="581" y="1071"/>
                </a:lnTo>
                <a:lnTo>
                  <a:pt x="581" y="1065"/>
                </a:lnTo>
                <a:lnTo>
                  <a:pt x="575" y="1065"/>
                </a:lnTo>
                <a:lnTo>
                  <a:pt x="575" y="1071"/>
                </a:lnTo>
                <a:lnTo>
                  <a:pt x="575" y="1065"/>
                </a:lnTo>
                <a:lnTo>
                  <a:pt x="570" y="1065"/>
                </a:lnTo>
                <a:lnTo>
                  <a:pt x="570" y="1059"/>
                </a:lnTo>
                <a:lnTo>
                  <a:pt x="564" y="1059"/>
                </a:lnTo>
                <a:lnTo>
                  <a:pt x="564" y="1053"/>
                </a:lnTo>
                <a:lnTo>
                  <a:pt x="558" y="1053"/>
                </a:lnTo>
                <a:lnTo>
                  <a:pt x="552" y="1053"/>
                </a:lnTo>
                <a:lnTo>
                  <a:pt x="552" y="1059"/>
                </a:lnTo>
                <a:lnTo>
                  <a:pt x="552" y="1065"/>
                </a:lnTo>
                <a:lnTo>
                  <a:pt x="552" y="1071"/>
                </a:lnTo>
                <a:lnTo>
                  <a:pt x="546" y="1071"/>
                </a:lnTo>
                <a:lnTo>
                  <a:pt x="541" y="1076"/>
                </a:lnTo>
                <a:lnTo>
                  <a:pt x="541" y="1082"/>
                </a:lnTo>
                <a:lnTo>
                  <a:pt x="535" y="1082"/>
                </a:lnTo>
                <a:lnTo>
                  <a:pt x="529" y="1082"/>
                </a:lnTo>
                <a:lnTo>
                  <a:pt x="529" y="1088"/>
                </a:lnTo>
                <a:lnTo>
                  <a:pt x="523" y="1088"/>
                </a:lnTo>
                <a:lnTo>
                  <a:pt x="523" y="1094"/>
                </a:lnTo>
                <a:lnTo>
                  <a:pt x="523" y="1099"/>
                </a:lnTo>
                <a:lnTo>
                  <a:pt x="518" y="1099"/>
                </a:lnTo>
                <a:lnTo>
                  <a:pt x="523" y="1099"/>
                </a:lnTo>
                <a:lnTo>
                  <a:pt x="523" y="1105"/>
                </a:lnTo>
                <a:lnTo>
                  <a:pt x="529" y="1105"/>
                </a:lnTo>
                <a:lnTo>
                  <a:pt x="535" y="1105"/>
                </a:lnTo>
                <a:lnTo>
                  <a:pt x="541" y="1105"/>
                </a:lnTo>
                <a:lnTo>
                  <a:pt x="541" y="1111"/>
                </a:lnTo>
                <a:lnTo>
                  <a:pt x="535" y="1111"/>
                </a:lnTo>
                <a:lnTo>
                  <a:pt x="535" y="1117"/>
                </a:lnTo>
                <a:lnTo>
                  <a:pt x="541" y="1117"/>
                </a:lnTo>
                <a:lnTo>
                  <a:pt x="541" y="1111"/>
                </a:lnTo>
                <a:lnTo>
                  <a:pt x="546" y="1117"/>
                </a:lnTo>
                <a:lnTo>
                  <a:pt x="552" y="1117"/>
                </a:lnTo>
                <a:lnTo>
                  <a:pt x="558" y="1111"/>
                </a:lnTo>
                <a:lnTo>
                  <a:pt x="564" y="1111"/>
                </a:lnTo>
                <a:lnTo>
                  <a:pt x="564" y="1117"/>
                </a:lnTo>
                <a:lnTo>
                  <a:pt x="564" y="1122"/>
                </a:lnTo>
                <a:lnTo>
                  <a:pt x="570" y="1117"/>
                </a:lnTo>
                <a:lnTo>
                  <a:pt x="570" y="1122"/>
                </a:lnTo>
                <a:lnTo>
                  <a:pt x="575" y="1122"/>
                </a:lnTo>
                <a:lnTo>
                  <a:pt x="570" y="1122"/>
                </a:lnTo>
                <a:lnTo>
                  <a:pt x="570" y="1128"/>
                </a:lnTo>
                <a:lnTo>
                  <a:pt x="570" y="1134"/>
                </a:lnTo>
                <a:lnTo>
                  <a:pt x="570" y="1140"/>
                </a:lnTo>
                <a:lnTo>
                  <a:pt x="564" y="1140"/>
                </a:lnTo>
                <a:lnTo>
                  <a:pt x="564" y="1145"/>
                </a:lnTo>
                <a:lnTo>
                  <a:pt x="564" y="1140"/>
                </a:lnTo>
                <a:lnTo>
                  <a:pt x="558" y="1140"/>
                </a:lnTo>
                <a:lnTo>
                  <a:pt x="558" y="1145"/>
                </a:lnTo>
                <a:lnTo>
                  <a:pt x="558" y="1151"/>
                </a:lnTo>
                <a:lnTo>
                  <a:pt x="558" y="1157"/>
                </a:lnTo>
                <a:lnTo>
                  <a:pt x="552" y="1157"/>
                </a:lnTo>
                <a:lnTo>
                  <a:pt x="546" y="1157"/>
                </a:lnTo>
                <a:lnTo>
                  <a:pt x="541" y="1157"/>
                </a:lnTo>
                <a:lnTo>
                  <a:pt x="535" y="1157"/>
                </a:lnTo>
                <a:lnTo>
                  <a:pt x="529" y="1157"/>
                </a:lnTo>
                <a:lnTo>
                  <a:pt x="529" y="1163"/>
                </a:lnTo>
                <a:lnTo>
                  <a:pt x="535" y="1168"/>
                </a:lnTo>
                <a:lnTo>
                  <a:pt x="529" y="1168"/>
                </a:lnTo>
                <a:lnTo>
                  <a:pt x="529" y="1174"/>
                </a:lnTo>
                <a:lnTo>
                  <a:pt x="535" y="1174"/>
                </a:lnTo>
                <a:lnTo>
                  <a:pt x="535" y="1180"/>
                </a:lnTo>
                <a:lnTo>
                  <a:pt x="535" y="1186"/>
                </a:lnTo>
                <a:lnTo>
                  <a:pt x="529" y="1186"/>
                </a:lnTo>
                <a:lnTo>
                  <a:pt x="529" y="1192"/>
                </a:lnTo>
                <a:lnTo>
                  <a:pt x="529" y="1197"/>
                </a:lnTo>
                <a:lnTo>
                  <a:pt x="529" y="1203"/>
                </a:lnTo>
                <a:lnTo>
                  <a:pt x="523" y="1203"/>
                </a:lnTo>
                <a:lnTo>
                  <a:pt x="518" y="1203"/>
                </a:lnTo>
                <a:lnTo>
                  <a:pt x="512" y="1203"/>
                </a:lnTo>
                <a:lnTo>
                  <a:pt x="518" y="1209"/>
                </a:lnTo>
                <a:lnTo>
                  <a:pt x="512" y="1209"/>
                </a:lnTo>
                <a:lnTo>
                  <a:pt x="506" y="1209"/>
                </a:lnTo>
                <a:lnTo>
                  <a:pt x="500" y="1209"/>
                </a:lnTo>
                <a:lnTo>
                  <a:pt x="495" y="1209"/>
                </a:lnTo>
                <a:lnTo>
                  <a:pt x="495" y="1215"/>
                </a:lnTo>
                <a:lnTo>
                  <a:pt x="489" y="1215"/>
                </a:lnTo>
                <a:lnTo>
                  <a:pt x="483" y="1215"/>
                </a:lnTo>
                <a:lnTo>
                  <a:pt x="483" y="1209"/>
                </a:lnTo>
                <a:lnTo>
                  <a:pt x="483" y="1215"/>
                </a:lnTo>
                <a:lnTo>
                  <a:pt x="477" y="1215"/>
                </a:lnTo>
                <a:lnTo>
                  <a:pt x="477" y="1209"/>
                </a:lnTo>
                <a:lnTo>
                  <a:pt x="483" y="1209"/>
                </a:lnTo>
                <a:lnTo>
                  <a:pt x="477" y="1209"/>
                </a:lnTo>
                <a:lnTo>
                  <a:pt x="472" y="1209"/>
                </a:lnTo>
                <a:lnTo>
                  <a:pt x="472" y="1215"/>
                </a:lnTo>
                <a:lnTo>
                  <a:pt x="466" y="1215"/>
                </a:lnTo>
                <a:lnTo>
                  <a:pt x="466" y="1220"/>
                </a:lnTo>
                <a:lnTo>
                  <a:pt x="460" y="1220"/>
                </a:lnTo>
                <a:lnTo>
                  <a:pt x="460" y="1215"/>
                </a:lnTo>
                <a:lnTo>
                  <a:pt x="466" y="1215"/>
                </a:lnTo>
                <a:lnTo>
                  <a:pt x="460" y="1215"/>
                </a:lnTo>
                <a:lnTo>
                  <a:pt x="460" y="1209"/>
                </a:lnTo>
                <a:lnTo>
                  <a:pt x="466" y="1209"/>
                </a:lnTo>
                <a:lnTo>
                  <a:pt x="460" y="1209"/>
                </a:lnTo>
                <a:lnTo>
                  <a:pt x="454" y="1209"/>
                </a:lnTo>
                <a:lnTo>
                  <a:pt x="454" y="1203"/>
                </a:lnTo>
                <a:lnTo>
                  <a:pt x="449" y="1203"/>
                </a:lnTo>
                <a:lnTo>
                  <a:pt x="443" y="1203"/>
                </a:lnTo>
                <a:lnTo>
                  <a:pt x="443" y="1209"/>
                </a:lnTo>
                <a:lnTo>
                  <a:pt x="437" y="1209"/>
                </a:lnTo>
                <a:lnTo>
                  <a:pt x="437" y="1215"/>
                </a:lnTo>
                <a:lnTo>
                  <a:pt x="437" y="1209"/>
                </a:lnTo>
                <a:lnTo>
                  <a:pt x="437" y="1215"/>
                </a:lnTo>
                <a:lnTo>
                  <a:pt x="431" y="1209"/>
                </a:lnTo>
                <a:lnTo>
                  <a:pt x="431" y="1215"/>
                </a:lnTo>
                <a:lnTo>
                  <a:pt x="426" y="1215"/>
                </a:lnTo>
                <a:lnTo>
                  <a:pt x="426" y="1220"/>
                </a:lnTo>
                <a:lnTo>
                  <a:pt x="426" y="1226"/>
                </a:lnTo>
                <a:lnTo>
                  <a:pt x="426" y="1232"/>
                </a:lnTo>
                <a:lnTo>
                  <a:pt x="420" y="1232"/>
                </a:lnTo>
                <a:lnTo>
                  <a:pt x="420" y="1238"/>
                </a:lnTo>
                <a:lnTo>
                  <a:pt x="420" y="1243"/>
                </a:lnTo>
                <a:lnTo>
                  <a:pt x="426" y="1243"/>
                </a:lnTo>
                <a:lnTo>
                  <a:pt x="426" y="1249"/>
                </a:lnTo>
                <a:lnTo>
                  <a:pt x="426" y="1255"/>
                </a:lnTo>
                <a:lnTo>
                  <a:pt x="420" y="1255"/>
                </a:lnTo>
                <a:lnTo>
                  <a:pt x="414" y="1261"/>
                </a:lnTo>
                <a:lnTo>
                  <a:pt x="408" y="1261"/>
                </a:lnTo>
                <a:lnTo>
                  <a:pt x="408" y="1255"/>
                </a:lnTo>
                <a:lnTo>
                  <a:pt x="403" y="1255"/>
                </a:lnTo>
                <a:lnTo>
                  <a:pt x="408" y="1255"/>
                </a:lnTo>
                <a:lnTo>
                  <a:pt x="403" y="1249"/>
                </a:lnTo>
                <a:lnTo>
                  <a:pt x="403" y="1243"/>
                </a:lnTo>
                <a:lnTo>
                  <a:pt x="403" y="1238"/>
                </a:lnTo>
                <a:lnTo>
                  <a:pt x="403" y="1232"/>
                </a:lnTo>
                <a:lnTo>
                  <a:pt x="403" y="1226"/>
                </a:lnTo>
                <a:lnTo>
                  <a:pt x="403" y="1220"/>
                </a:lnTo>
                <a:lnTo>
                  <a:pt x="397" y="1220"/>
                </a:lnTo>
                <a:lnTo>
                  <a:pt x="397" y="1215"/>
                </a:lnTo>
                <a:lnTo>
                  <a:pt x="397" y="1209"/>
                </a:lnTo>
                <a:lnTo>
                  <a:pt x="397" y="1203"/>
                </a:lnTo>
                <a:lnTo>
                  <a:pt x="403" y="1203"/>
                </a:lnTo>
                <a:lnTo>
                  <a:pt x="408" y="1197"/>
                </a:lnTo>
                <a:lnTo>
                  <a:pt x="408" y="1192"/>
                </a:lnTo>
                <a:lnTo>
                  <a:pt x="414" y="1192"/>
                </a:lnTo>
                <a:lnTo>
                  <a:pt x="414" y="1186"/>
                </a:lnTo>
                <a:lnTo>
                  <a:pt x="414" y="1180"/>
                </a:lnTo>
                <a:lnTo>
                  <a:pt x="414" y="1174"/>
                </a:lnTo>
                <a:lnTo>
                  <a:pt x="414" y="1168"/>
                </a:lnTo>
                <a:lnTo>
                  <a:pt x="408" y="1168"/>
                </a:lnTo>
                <a:lnTo>
                  <a:pt x="403" y="1163"/>
                </a:lnTo>
                <a:lnTo>
                  <a:pt x="397" y="1163"/>
                </a:lnTo>
                <a:lnTo>
                  <a:pt x="397" y="1157"/>
                </a:lnTo>
                <a:lnTo>
                  <a:pt x="397" y="1151"/>
                </a:lnTo>
                <a:lnTo>
                  <a:pt x="397" y="1145"/>
                </a:lnTo>
                <a:lnTo>
                  <a:pt x="397" y="1140"/>
                </a:lnTo>
                <a:lnTo>
                  <a:pt x="397" y="1134"/>
                </a:lnTo>
                <a:lnTo>
                  <a:pt x="391" y="1134"/>
                </a:lnTo>
                <a:lnTo>
                  <a:pt x="385" y="1134"/>
                </a:lnTo>
                <a:lnTo>
                  <a:pt x="380" y="1134"/>
                </a:lnTo>
                <a:lnTo>
                  <a:pt x="380" y="1128"/>
                </a:lnTo>
                <a:lnTo>
                  <a:pt x="385" y="1128"/>
                </a:lnTo>
                <a:lnTo>
                  <a:pt x="391" y="1128"/>
                </a:lnTo>
                <a:lnTo>
                  <a:pt x="397" y="1128"/>
                </a:lnTo>
                <a:lnTo>
                  <a:pt x="397" y="1122"/>
                </a:lnTo>
                <a:lnTo>
                  <a:pt x="403" y="1122"/>
                </a:lnTo>
                <a:lnTo>
                  <a:pt x="403" y="1117"/>
                </a:lnTo>
                <a:lnTo>
                  <a:pt x="403" y="1111"/>
                </a:lnTo>
                <a:lnTo>
                  <a:pt x="397" y="1111"/>
                </a:lnTo>
                <a:lnTo>
                  <a:pt x="391" y="1111"/>
                </a:lnTo>
                <a:lnTo>
                  <a:pt x="391" y="1117"/>
                </a:lnTo>
                <a:lnTo>
                  <a:pt x="385" y="1117"/>
                </a:lnTo>
                <a:lnTo>
                  <a:pt x="385" y="1111"/>
                </a:lnTo>
                <a:lnTo>
                  <a:pt x="385" y="1117"/>
                </a:lnTo>
                <a:lnTo>
                  <a:pt x="380" y="1117"/>
                </a:lnTo>
                <a:lnTo>
                  <a:pt x="374" y="1117"/>
                </a:lnTo>
                <a:lnTo>
                  <a:pt x="374" y="1111"/>
                </a:lnTo>
                <a:lnTo>
                  <a:pt x="368" y="1111"/>
                </a:lnTo>
                <a:lnTo>
                  <a:pt x="362" y="1111"/>
                </a:lnTo>
                <a:lnTo>
                  <a:pt x="362" y="1117"/>
                </a:lnTo>
                <a:lnTo>
                  <a:pt x="362" y="1122"/>
                </a:lnTo>
                <a:lnTo>
                  <a:pt x="362" y="1117"/>
                </a:lnTo>
                <a:lnTo>
                  <a:pt x="362" y="1122"/>
                </a:lnTo>
                <a:lnTo>
                  <a:pt x="357" y="1122"/>
                </a:lnTo>
                <a:lnTo>
                  <a:pt x="362" y="1122"/>
                </a:lnTo>
                <a:lnTo>
                  <a:pt x="357" y="1122"/>
                </a:lnTo>
                <a:lnTo>
                  <a:pt x="351" y="1122"/>
                </a:lnTo>
                <a:lnTo>
                  <a:pt x="351" y="1128"/>
                </a:lnTo>
                <a:lnTo>
                  <a:pt x="351" y="1122"/>
                </a:lnTo>
                <a:lnTo>
                  <a:pt x="351" y="1128"/>
                </a:lnTo>
                <a:lnTo>
                  <a:pt x="351" y="1122"/>
                </a:lnTo>
                <a:lnTo>
                  <a:pt x="345" y="1122"/>
                </a:lnTo>
                <a:lnTo>
                  <a:pt x="345" y="1128"/>
                </a:lnTo>
                <a:lnTo>
                  <a:pt x="345" y="1122"/>
                </a:lnTo>
                <a:lnTo>
                  <a:pt x="339" y="1122"/>
                </a:lnTo>
                <a:lnTo>
                  <a:pt x="334" y="1122"/>
                </a:lnTo>
                <a:lnTo>
                  <a:pt x="334" y="1128"/>
                </a:lnTo>
                <a:lnTo>
                  <a:pt x="334" y="1122"/>
                </a:lnTo>
                <a:lnTo>
                  <a:pt x="328" y="1122"/>
                </a:lnTo>
                <a:lnTo>
                  <a:pt x="322" y="1122"/>
                </a:lnTo>
                <a:lnTo>
                  <a:pt x="316" y="1122"/>
                </a:lnTo>
                <a:lnTo>
                  <a:pt x="311" y="1122"/>
                </a:lnTo>
                <a:lnTo>
                  <a:pt x="311" y="1117"/>
                </a:lnTo>
                <a:lnTo>
                  <a:pt x="311" y="1111"/>
                </a:lnTo>
                <a:lnTo>
                  <a:pt x="305" y="1105"/>
                </a:lnTo>
                <a:lnTo>
                  <a:pt x="299" y="1105"/>
                </a:lnTo>
                <a:lnTo>
                  <a:pt x="293" y="1105"/>
                </a:lnTo>
                <a:lnTo>
                  <a:pt x="293" y="1099"/>
                </a:lnTo>
                <a:lnTo>
                  <a:pt x="288" y="1099"/>
                </a:lnTo>
                <a:lnTo>
                  <a:pt x="288" y="1105"/>
                </a:lnTo>
                <a:lnTo>
                  <a:pt x="282" y="1105"/>
                </a:lnTo>
                <a:lnTo>
                  <a:pt x="282" y="1099"/>
                </a:lnTo>
                <a:lnTo>
                  <a:pt x="276" y="1099"/>
                </a:lnTo>
                <a:lnTo>
                  <a:pt x="276" y="1105"/>
                </a:lnTo>
                <a:lnTo>
                  <a:pt x="270" y="1105"/>
                </a:lnTo>
                <a:lnTo>
                  <a:pt x="265" y="1105"/>
                </a:lnTo>
                <a:lnTo>
                  <a:pt x="259" y="1105"/>
                </a:lnTo>
                <a:lnTo>
                  <a:pt x="259" y="1099"/>
                </a:lnTo>
                <a:lnTo>
                  <a:pt x="253" y="1099"/>
                </a:lnTo>
                <a:lnTo>
                  <a:pt x="253" y="1094"/>
                </a:lnTo>
                <a:lnTo>
                  <a:pt x="247" y="1099"/>
                </a:lnTo>
                <a:lnTo>
                  <a:pt x="241" y="1099"/>
                </a:lnTo>
                <a:lnTo>
                  <a:pt x="241" y="1105"/>
                </a:lnTo>
                <a:lnTo>
                  <a:pt x="247" y="1105"/>
                </a:lnTo>
                <a:lnTo>
                  <a:pt x="241" y="1105"/>
                </a:lnTo>
                <a:lnTo>
                  <a:pt x="241" y="1111"/>
                </a:lnTo>
                <a:lnTo>
                  <a:pt x="247" y="1111"/>
                </a:lnTo>
                <a:lnTo>
                  <a:pt x="241" y="1111"/>
                </a:lnTo>
                <a:lnTo>
                  <a:pt x="241" y="1117"/>
                </a:lnTo>
                <a:lnTo>
                  <a:pt x="236" y="1117"/>
                </a:lnTo>
                <a:lnTo>
                  <a:pt x="236" y="1111"/>
                </a:lnTo>
                <a:lnTo>
                  <a:pt x="236" y="1117"/>
                </a:lnTo>
                <a:lnTo>
                  <a:pt x="230" y="1117"/>
                </a:lnTo>
                <a:lnTo>
                  <a:pt x="230" y="1122"/>
                </a:lnTo>
                <a:lnTo>
                  <a:pt x="224" y="1122"/>
                </a:lnTo>
                <a:lnTo>
                  <a:pt x="224" y="1128"/>
                </a:lnTo>
                <a:lnTo>
                  <a:pt x="218" y="1128"/>
                </a:lnTo>
                <a:lnTo>
                  <a:pt x="218" y="1122"/>
                </a:lnTo>
                <a:lnTo>
                  <a:pt x="218" y="1117"/>
                </a:lnTo>
                <a:lnTo>
                  <a:pt x="218" y="1111"/>
                </a:lnTo>
                <a:lnTo>
                  <a:pt x="218" y="1105"/>
                </a:lnTo>
                <a:lnTo>
                  <a:pt x="218" y="1099"/>
                </a:lnTo>
                <a:lnTo>
                  <a:pt x="213" y="1099"/>
                </a:lnTo>
                <a:lnTo>
                  <a:pt x="213" y="1094"/>
                </a:lnTo>
                <a:lnTo>
                  <a:pt x="207" y="1094"/>
                </a:lnTo>
                <a:lnTo>
                  <a:pt x="207" y="1099"/>
                </a:lnTo>
                <a:lnTo>
                  <a:pt x="207" y="1094"/>
                </a:lnTo>
                <a:lnTo>
                  <a:pt x="213" y="1094"/>
                </a:lnTo>
                <a:lnTo>
                  <a:pt x="213" y="1088"/>
                </a:lnTo>
                <a:lnTo>
                  <a:pt x="207" y="1088"/>
                </a:lnTo>
                <a:lnTo>
                  <a:pt x="207" y="1082"/>
                </a:lnTo>
                <a:lnTo>
                  <a:pt x="207" y="1076"/>
                </a:lnTo>
                <a:lnTo>
                  <a:pt x="201" y="1076"/>
                </a:lnTo>
                <a:lnTo>
                  <a:pt x="201" y="1071"/>
                </a:lnTo>
                <a:lnTo>
                  <a:pt x="195" y="1071"/>
                </a:lnTo>
                <a:lnTo>
                  <a:pt x="195" y="1065"/>
                </a:lnTo>
                <a:lnTo>
                  <a:pt x="195" y="1059"/>
                </a:lnTo>
                <a:lnTo>
                  <a:pt x="195" y="1053"/>
                </a:lnTo>
                <a:lnTo>
                  <a:pt x="190" y="1053"/>
                </a:lnTo>
                <a:lnTo>
                  <a:pt x="190" y="1048"/>
                </a:lnTo>
                <a:lnTo>
                  <a:pt x="184" y="1048"/>
                </a:lnTo>
                <a:lnTo>
                  <a:pt x="184" y="1053"/>
                </a:lnTo>
                <a:lnTo>
                  <a:pt x="178" y="1053"/>
                </a:lnTo>
                <a:lnTo>
                  <a:pt x="178" y="1048"/>
                </a:lnTo>
                <a:lnTo>
                  <a:pt x="172" y="1048"/>
                </a:lnTo>
                <a:lnTo>
                  <a:pt x="172" y="1053"/>
                </a:lnTo>
                <a:lnTo>
                  <a:pt x="167" y="1053"/>
                </a:lnTo>
                <a:lnTo>
                  <a:pt x="167" y="1048"/>
                </a:lnTo>
                <a:lnTo>
                  <a:pt x="167" y="1042"/>
                </a:lnTo>
                <a:lnTo>
                  <a:pt x="167" y="1036"/>
                </a:lnTo>
                <a:lnTo>
                  <a:pt x="161" y="1036"/>
                </a:lnTo>
                <a:lnTo>
                  <a:pt x="155" y="1036"/>
                </a:lnTo>
                <a:lnTo>
                  <a:pt x="155" y="1042"/>
                </a:lnTo>
                <a:lnTo>
                  <a:pt x="149" y="1042"/>
                </a:lnTo>
                <a:lnTo>
                  <a:pt x="149" y="1036"/>
                </a:lnTo>
                <a:lnTo>
                  <a:pt x="149" y="1030"/>
                </a:lnTo>
                <a:lnTo>
                  <a:pt x="149" y="1025"/>
                </a:lnTo>
                <a:lnTo>
                  <a:pt x="149" y="1019"/>
                </a:lnTo>
                <a:lnTo>
                  <a:pt x="155" y="1019"/>
                </a:lnTo>
                <a:lnTo>
                  <a:pt x="149" y="1019"/>
                </a:lnTo>
                <a:lnTo>
                  <a:pt x="149" y="1013"/>
                </a:lnTo>
                <a:lnTo>
                  <a:pt x="149" y="1019"/>
                </a:lnTo>
                <a:lnTo>
                  <a:pt x="149" y="1013"/>
                </a:lnTo>
                <a:lnTo>
                  <a:pt x="149" y="1007"/>
                </a:lnTo>
                <a:lnTo>
                  <a:pt x="155" y="1007"/>
                </a:lnTo>
                <a:lnTo>
                  <a:pt x="155" y="1002"/>
                </a:lnTo>
                <a:lnTo>
                  <a:pt x="155" y="996"/>
                </a:lnTo>
                <a:lnTo>
                  <a:pt x="155" y="990"/>
                </a:lnTo>
                <a:lnTo>
                  <a:pt x="161" y="990"/>
                </a:lnTo>
                <a:lnTo>
                  <a:pt x="161" y="984"/>
                </a:lnTo>
                <a:lnTo>
                  <a:pt x="161" y="979"/>
                </a:lnTo>
                <a:lnTo>
                  <a:pt x="167" y="979"/>
                </a:lnTo>
                <a:lnTo>
                  <a:pt x="172" y="979"/>
                </a:lnTo>
                <a:lnTo>
                  <a:pt x="172" y="973"/>
                </a:lnTo>
                <a:lnTo>
                  <a:pt x="167" y="973"/>
                </a:lnTo>
                <a:lnTo>
                  <a:pt x="167" y="967"/>
                </a:lnTo>
                <a:lnTo>
                  <a:pt x="161" y="967"/>
                </a:lnTo>
                <a:lnTo>
                  <a:pt x="161" y="961"/>
                </a:lnTo>
                <a:lnTo>
                  <a:pt x="161" y="956"/>
                </a:lnTo>
                <a:lnTo>
                  <a:pt x="167" y="956"/>
                </a:lnTo>
                <a:lnTo>
                  <a:pt x="167" y="950"/>
                </a:lnTo>
                <a:lnTo>
                  <a:pt x="172" y="950"/>
                </a:lnTo>
                <a:lnTo>
                  <a:pt x="172" y="944"/>
                </a:lnTo>
                <a:lnTo>
                  <a:pt x="178" y="944"/>
                </a:lnTo>
                <a:lnTo>
                  <a:pt x="184" y="944"/>
                </a:lnTo>
                <a:lnTo>
                  <a:pt x="184" y="938"/>
                </a:lnTo>
                <a:lnTo>
                  <a:pt x="190" y="938"/>
                </a:lnTo>
                <a:lnTo>
                  <a:pt x="190" y="933"/>
                </a:lnTo>
                <a:lnTo>
                  <a:pt x="195" y="933"/>
                </a:lnTo>
                <a:lnTo>
                  <a:pt x="195" y="927"/>
                </a:lnTo>
                <a:lnTo>
                  <a:pt x="201" y="927"/>
                </a:lnTo>
                <a:lnTo>
                  <a:pt x="201" y="921"/>
                </a:lnTo>
                <a:lnTo>
                  <a:pt x="195" y="921"/>
                </a:lnTo>
                <a:lnTo>
                  <a:pt x="195" y="915"/>
                </a:lnTo>
                <a:lnTo>
                  <a:pt x="195" y="921"/>
                </a:lnTo>
                <a:lnTo>
                  <a:pt x="195" y="915"/>
                </a:lnTo>
                <a:lnTo>
                  <a:pt x="201" y="915"/>
                </a:lnTo>
                <a:lnTo>
                  <a:pt x="201" y="921"/>
                </a:lnTo>
                <a:lnTo>
                  <a:pt x="201" y="915"/>
                </a:lnTo>
                <a:lnTo>
                  <a:pt x="201" y="910"/>
                </a:lnTo>
                <a:lnTo>
                  <a:pt x="201" y="904"/>
                </a:lnTo>
                <a:lnTo>
                  <a:pt x="207" y="904"/>
                </a:lnTo>
                <a:lnTo>
                  <a:pt x="207" y="898"/>
                </a:lnTo>
                <a:lnTo>
                  <a:pt x="213" y="898"/>
                </a:lnTo>
                <a:lnTo>
                  <a:pt x="218" y="898"/>
                </a:lnTo>
                <a:lnTo>
                  <a:pt x="218" y="892"/>
                </a:lnTo>
                <a:lnTo>
                  <a:pt x="218" y="898"/>
                </a:lnTo>
                <a:lnTo>
                  <a:pt x="218" y="892"/>
                </a:lnTo>
                <a:lnTo>
                  <a:pt x="224" y="892"/>
                </a:lnTo>
                <a:lnTo>
                  <a:pt x="230" y="887"/>
                </a:lnTo>
                <a:lnTo>
                  <a:pt x="230" y="881"/>
                </a:lnTo>
                <a:lnTo>
                  <a:pt x="224" y="881"/>
                </a:lnTo>
                <a:lnTo>
                  <a:pt x="224" y="875"/>
                </a:lnTo>
                <a:lnTo>
                  <a:pt x="218" y="875"/>
                </a:lnTo>
                <a:lnTo>
                  <a:pt x="218" y="869"/>
                </a:lnTo>
                <a:lnTo>
                  <a:pt x="218" y="863"/>
                </a:lnTo>
                <a:lnTo>
                  <a:pt x="213" y="863"/>
                </a:lnTo>
                <a:lnTo>
                  <a:pt x="213" y="858"/>
                </a:lnTo>
                <a:lnTo>
                  <a:pt x="218" y="858"/>
                </a:lnTo>
                <a:lnTo>
                  <a:pt x="224" y="858"/>
                </a:lnTo>
                <a:lnTo>
                  <a:pt x="230" y="858"/>
                </a:lnTo>
                <a:lnTo>
                  <a:pt x="236" y="858"/>
                </a:lnTo>
                <a:lnTo>
                  <a:pt x="241" y="858"/>
                </a:lnTo>
                <a:lnTo>
                  <a:pt x="247" y="858"/>
                </a:lnTo>
                <a:lnTo>
                  <a:pt x="247" y="852"/>
                </a:lnTo>
                <a:lnTo>
                  <a:pt x="247" y="858"/>
                </a:lnTo>
                <a:lnTo>
                  <a:pt x="253" y="852"/>
                </a:lnTo>
                <a:lnTo>
                  <a:pt x="253" y="858"/>
                </a:lnTo>
                <a:lnTo>
                  <a:pt x="253" y="852"/>
                </a:lnTo>
                <a:lnTo>
                  <a:pt x="259" y="852"/>
                </a:lnTo>
                <a:lnTo>
                  <a:pt x="265" y="852"/>
                </a:lnTo>
                <a:lnTo>
                  <a:pt x="270" y="852"/>
                </a:lnTo>
                <a:lnTo>
                  <a:pt x="276" y="852"/>
                </a:lnTo>
                <a:lnTo>
                  <a:pt x="276" y="846"/>
                </a:lnTo>
                <a:lnTo>
                  <a:pt x="276" y="840"/>
                </a:lnTo>
                <a:lnTo>
                  <a:pt x="276" y="835"/>
                </a:lnTo>
                <a:lnTo>
                  <a:pt x="276" y="829"/>
                </a:lnTo>
                <a:lnTo>
                  <a:pt x="270" y="829"/>
                </a:lnTo>
                <a:lnTo>
                  <a:pt x="270" y="823"/>
                </a:lnTo>
                <a:lnTo>
                  <a:pt x="270" y="829"/>
                </a:lnTo>
                <a:lnTo>
                  <a:pt x="270" y="823"/>
                </a:lnTo>
                <a:lnTo>
                  <a:pt x="265" y="823"/>
                </a:lnTo>
                <a:lnTo>
                  <a:pt x="265" y="817"/>
                </a:lnTo>
                <a:lnTo>
                  <a:pt x="265" y="812"/>
                </a:lnTo>
                <a:lnTo>
                  <a:pt x="265" y="806"/>
                </a:lnTo>
                <a:lnTo>
                  <a:pt x="270" y="806"/>
                </a:lnTo>
                <a:lnTo>
                  <a:pt x="270" y="800"/>
                </a:lnTo>
                <a:lnTo>
                  <a:pt x="265" y="800"/>
                </a:lnTo>
                <a:lnTo>
                  <a:pt x="265" y="794"/>
                </a:lnTo>
                <a:lnTo>
                  <a:pt x="270" y="794"/>
                </a:lnTo>
                <a:lnTo>
                  <a:pt x="270" y="789"/>
                </a:lnTo>
                <a:lnTo>
                  <a:pt x="265" y="789"/>
                </a:lnTo>
                <a:lnTo>
                  <a:pt x="270" y="789"/>
                </a:lnTo>
                <a:lnTo>
                  <a:pt x="265" y="789"/>
                </a:lnTo>
                <a:lnTo>
                  <a:pt x="265" y="783"/>
                </a:lnTo>
                <a:lnTo>
                  <a:pt x="259" y="783"/>
                </a:lnTo>
                <a:lnTo>
                  <a:pt x="259" y="777"/>
                </a:lnTo>
                <a:lnTo>
                  <a:pt x="259" y="783"/>
                </a:lnTo>
                <a:lnTo>
                  <a:pt x="265" y="783"/>
                </a:lnTo>
                <a:lnTo>
                  <a:pt x="265" y="777"/>
                </a:lnTo>
                <a:lnTo>
                  <a:pt x="259" y="777"/>
                </a:lnTo>
                <a:lnTo>
                  <a:pt x="253" y="777"/>
                </a:lnTo>
                <a:lnTo>
                  <a:pt x="253" y="771"/>
                </a:lnTo>
                <a:lnTo>
                  <a:pt x="247" y="771"/>
                </a:lnTo>
                <a:lnTo>
                  <a:pt x="241" y="771"/>
                </a:lnTo>
                <a:lnTo>
                  <a:pt x="241" y="777"/>
                </a:lnTo>
                <a:lnTo>
                  <a:pt x="236" y="777"/>
                </a:lnTo>
                <a:lnTo>
                  <a:pt x="230" y="777"/>
                </a:lnTo>
                <a:lnTo>
                  <a:pt x="230" y="783"/>
                </a:lnTo>
                <a:lnTo>
                  <a:pt x="230" y="789"/>
                </a:lnTo>
                <a:lnTo>
                  <a:pt x="224" y="789"/>
                </a:lnTo>
                <a:lnTo>
                  <a:pt x="224" y="794"/>
                </a:lnTo>
                <a:lnTo>
                  <a:pt x="218" y="794"/>
                </a:lnTo>
                <a:lnTo>
                  <a:pt x="218" y="789"/>
                </a:lnTo>
                <a:lnTo>
                  <a:pt x="218" y="794"/>
                </a:lnTo>
                <a:lnTo>
                  <a:pt x="213" y="794"/>
                </a:lnTo>
                <a:lnTo>
                  <a:pt x="213" y="789"/>
                </a:lnTo>
                <a:lnTo>
                  <a:pt x="213" y="794"/>
                </a:lnTo>
                <a:lnTo>
                  <a:pt x="207" y="794"/>
                </a:lnTo>
                <a:lnTo>
                  <a:pt x="207" y="789"/>
                </a:lnTo>
                <a:lnTo>
                  <a:pt x="201" y="789"/>
                </a:lnTo>
                <a:lnTo>
                  <a:pt x="201" y="794"/>
                </a:lnTo>
                <a:lnTo>
                  <a:pt x="195" y="794"/>
                </a:lnTo>
                <a:lnTo>
                  <a:pt x="195" y="800"/>
                </a:lnTo>
                <a:lnTo>
                  <a:pt x="195" y="806"/>
                </a:lnTo>
                <a:lnTo>
                  <a:pt x="190" y="806"/>
                </a:lnTo>
                <a:lnTo>
                  <a:pt x="190" y="812"/>
                </a:lnTo>
                <a:lnTo>
                  <a:pt x="190" y="817"/>
                </a:lnTo>
                <a:lnTo>
                  <a:pt x="184" y="817"/>
                </a:lnTo>
                <a:lnTo>
                  <a:pt x="178" y="817"/>
                </a:lnTo>
                <a:lnTo>
                  <a:pt x="184" y="817"/>
                </a:lnTo>
                <a:lnTo>
                  <a:pt x="184" y="823"/>
                </a:lnTo>
                <a:lnTo>
                  <a:pt x="178" y="823"/>
                </a:lnTo>
                <a:lnTo>
                  <a:pt x="178" y="829"/>
                </a:lnTo>
                <a:lnTo>
                  <a:pt x="172" y="829"/>
                </a:lnTo>
                <a:lnTo>
                  <a:pt x="167" y="829"/>
                </a:lnTo>
                <a:lnTo>
                  <a:pt x="161" y="829"/>
                </a:lnTo>
                <a:lnTo>
                  <a:pt x="161" y="835"/>
                </a:lnTo>
                <a:lnTo>
                  <a:pt x="161" y="829"/>
                </a:lnTo>
                <a:lnTo>
                  <a:pt x="155" y="829"/>
                </a:lnTo>
                <a:lnTo>
                  <a:pt x="155" y="835"/>
                </a:lnTo>
                <a:lnTo>
                  <a:pt x="149" y="835"/>
                </a:lnTo>
                <a:lnTo>
                  <a:pt x="149" y="840"/>
                </a:lnTo>
                <a:lnTo>
                  <a:pt x="149" y="846"/>
                </a:lnTo>
                <a:lnTo>
                  <a:pt x="149" y="840"/>
                </a:lnTo>
                <a:lnTo>
                  <a:pt x="144" y="840"/>
                </a:lnTo>
                <a:lnTo>
                  <a:pt x="144" y="846"/>
                </a:lnTo>
                <a:lnTo>
                  <a:pt x="138" y="846"/>
                </a:lnTo>
                <a:lnTo>
                  <a:pt x="138" y="840"/>
                </a:lnTo>
                <a:lnTo>
                  <a:pt x="132" y="840"/>
                </a:lnTo>
                <a:lnTo>
                  <a:pt x="126" y="846"/>
                </a:lnTo>
                <a:lnTo>
                  <a:pt x="121" y="846"/>
                </a:lnTo>
                <a:lnTo>
                  <a:pt x="121" y="840"/>
                </a:lnTo>
                <a:lnTo>
                  <a:pt x="126" y="840"/>
                </a:lnTo>
                <a:lnTo>
                  <a:pt x="126" y="835"/>
                </a:lnTo>
                <a:lnTo>
                  <a:pt x="121" y="835"/>
                </a:lnTo>
                <a:lnTo>
                  <a:pt x="121" y="829"/>
                </a:lnTo>
                <a:lnTo>
                  <a:pt x="115" y="829"/>
                </a:lnTo>
                <a:lnTo>
                  <a:pt x="115" y="823"/>
                </a:lnTo>
                <a:lnTo>
                  <a:pt x="115" y="817"/>
                </a:lnTo>
                <a:lnTo>
                  <a:pt x="109" y="817"/>
                </a:lnTo>
                <a:lnTo>
                  <a:pt x="109" y="812"/>
                </a:lnTo>
                <a:lnTo>
                  <a:pt x="109" y="806"/>
                </a:lnTo>
                <a:lnTo>
                  <a:pt x="103" y="806"/>
                </a:lnTo>
                <a:lnTo>
                  <a:pt x="103" y="812"/>
                </a:lnTo>
                <a:lnTo>
                  <a:pt x="98" y="812"/>
                </a:lnTo>
                <a:lnTo>
                  <a:pt x="98" y="806"/>
                </a:lnTo>
                <a:lnTo>
                  <a:pt x="98" y="812"/>
                </a:lnTo>
                <a:lnTo>
                  <a:pt x="92" y="806"/>
                </a:lnTo>
                <a:lnTo>
                  <a:pt x="92" y="812"/>
                </a:lnTo>
                <a:lnTo>
                  <a:pt x="86" y="812"/>
                </a:lnTo>
                <a:lnTo>
                  <a:pt x="86" y="817"/>
                </a:lnTo>
                <a:lnTo>
                  <a:pt x="86" y="812"/>
                </a:lnTo>
                <a:lnTo>
                  <a:pt x="80" y="812"/>
                </a:lnTo>
                <a:lnTo>
                  <a:pt x="75" y="812"/>
                </a:lnTo>
                <a:lnTo>
                  <a:pt x="69" y="812"/>
                </a:lnTo>
                <a:lnTo>
                  <a:pt x="63" y="812"/>
                </a:lnTo>
                <a:lnTo>
                  <a:pt x="63" y="806"/>
                </a:lnTo>
                <a:lnTo>
                  <a:pt x="63" y="800"/>
                </a:lnTo>
                <a:lnTo>
                  <a:pt x="63" y="794"/>
                </a:lnTo>
                <a:lnTo>
                  <a:pt x="63" y="789"/>
                </a:lnTo>
                <a:lnTo>
                  <a:pt x="63" y="783"/>
                </a:lnTo>
                <a:lnTo>
                  <a:pt x="69" y="783"/>
                </a:lnTo>
                <a:lnTo>
                  <a:pt x="69" y="777"/>
                </a:lnTo>
                <a:lnTo>
                  <a:pt x="69" y="783"/>
                </a:lnTo>
                <a:lnTo>
                  <a:pt x="69" y="777"/>
                </a:lnTo>
                <a:lnTo>
                  <a:pt x="75" y="777"/>
                </a:lnTo>
                <a:lnTo>
                  <a:pt x="80" y="777"/>
                </a:lnTo>
                <a:lnTo>
                  <a:pt x="80" y="771"/>
                </a:lnTo>
                <a:lnTo>
                  <a:pt x="80" y="766"/>
                </a:lnTo>
                <a:lnTo>
                  <a:pt x="80" y="760"/>
                </a:lnTo>
                <a:lnTo>
                  <a:pt x="80" y="754"/>
                </a:lnTo>
                <a:lnTo>
                  <a:pt x="75" y="754"/>
                </a:lnTo>
                <a:lnTo>
                  <a:pt x="75" y="748"/>
                </a:lnTo>
                <a:lnTo>
                  <a:pt x="80" y="748"/>
                </a:lnTo>
                <a:lnTo>
                  <a:pt x="80" y="743"/>
                </a:lnTo>
                <a:lnTo>
                  <a:pt x="86" y="737"/>
                </a:lnTo>
                <a:lnTo>
                  <a:pt x="92" y="737"/>
                </a:lnTo>
                <a:lnTo>
                  <a:pt x="92" y="731"/>
                </a:lnTo>
                <a:lnTo>
                  <a:pt x="98" y="731"/>
                </a:lnTo>
                <a:lnTo>
                  <a:pt x="98" y="725"/>
                </a:lnTo>
                <a:lnTo>
                  <a:pt x="98" y="720"/>
                </a:lnTo>
                <a:lnTo>
                  <a:pt x="103" y="720"/>
                </a:lnTo>
                <a:lnTo>
                  <a:pt x="103" y="714"/>
                </a:lnTo>
                <a:lnTo>
                  <a:pt x="98" y="714"/>
                </a:lnTo>
                <a:lnTo>
                  <a:pt x="103" y="714"/>
                </a:lnTo>
                <a:lnTo>
                  <a:pt x="103" y="708"/>
                </a:lnTo>
                <a:lnTo>
                  <a:pt x="109" y="708"/>
                </a:lnTo>
                <a:lnTo>
                  <a:pt x="109" y="702"/>
                </a:lnTo>
                <a:lnTo>
                  <a:pt x="115" y="702"/>
                </a:lnTo>
                <a:lnTo>
                  <a:pt x="115" y="697"/>
                </a:lnTo>
                <a:lnTo>
                  <a:pt x="109" y="697"/>
                </a:lnTo>
                <a:lnTo>
                  <a:pt x="115" y="697"/>
                </a:lnTo>
                <a:lnTo>
                  <a:pt x="115" y="691"/>
                </a:lnTo>
                <a:lnTo>
                  <a:pt x="109" y="691"/>
                </a:lnTo>
                <a:lnTo>
                  <a:pt x="115" y="691"/>
                </a:lnTo>
                <a:lnTo>
                  <a:pt x="115" y="685"/>
                </a:lnTo>
                <a:lnTo>
                  <a:pt x="121" y="685"/>
                </a:lnTo>
                <a:lnTo>
                  <a:pt x="121" y="679"/>
                </a:lnTo>
                <a:lnTo>
                  <a:pt x="121" y="674"/>
                </a:lnTo>
                <a:lnTo>
                  <a:pt x="126" y="674"/>
                </a:lnTo>
                <a:lnTo>
                  <a:pt x="126" y="668"/>
                </a:lnTo>
                <a:lnTo>
                  <a:pt x="132" y="668"/>
                </a:lnTo>
                <a:lnTo>
                  <a:pt x="126" y="668"/>
                </a:lnTo>
                <a:lnTo>
                  <a:pt x="121" y="668"/>
                </a:lnTo>
                <a:lnTo>
                  <a:pt x="115" y="668"/>
                </a:lnTo>
                <a:lnTo>
                  <a:pt x="115" y="662"/>
                </a:lnTo>
                <a:lnTo>
                  <a:pt x="109" y="656"/>
                </a:lnTo>
                <a:lnTo>
                  <a:pt x="103" y="656"/>
                </a:lnTo>
                <a:lnTo>
                  <a:pt x="98" y="656"/>
                </a:lnTo>
                <a:lnTo>
                  <a:pt x="92" y="656"/>
                </a:lnTo>
                <a:lnTo>
                  <a:pt x="92" y="662"/>
                </a:lnTo>
                <a:lnTo>
                  <a:pt x="86" y="662"/>
                </a:lnTo>
                <a:lnTo>
                  <a:pt x="80" y="662"/>
                </a:lnTo>
                <a:lnTo>
                  <a:pt x="80" y="668"/>
                </a:lnTo>
                <a:lnTo>
                  <a:pt x="75" y="668"/>
                </a:lnTo>
                <a:lnTo>
                  <a:pt x="69" y="668"/>
                </a:lnTo>
                <a:lnTo>
                  <a:pt x="69" y="674"/>
                </a:lnTo>
                <a:lnTo>
                  <a:pt x="63" y="674"/>
                </a:lnTo>
                <a:lnTo>
                  <a:pt x="63" y="668"/>
                </a:lnTo>
                <a:lnTo>
                  <a:pt x="63" y="674"/>
                </a:lnTo>
                <a:lnTo>
                  <a:pt x="57" y="674"/>
                </a:lnTo>
                <a:lnTo>
                  <a:pt x="52" y="674"/>
                </a:lnTo>
                <a:lnTo>
                  <a:pt x="52" y="679"/>
                </a:lnTo>
                <a:lnTo>
                  <a:pt x="46" y="679"/>
                </a:lnTo>
                <a:lnTo>
                  <a:pt x="40" y="679"/>
                </a:lnTo>
                <a:lnTo>
                  <a:pt x="40" y="674"/>
                </a:lnTo>
                <a:lnTo>
                  <a:pt x="40" y="668"/>
                </a:lnTo>
                <a:lnTo>
                  <a:pt x="34" y="668"/>
                </a:lnTo>
                <a:lnTo>
                  <a:pt x="34" y="662"/>
                </a:lnTo>
                <a:lnTo>
                  <a:pt x="34" y="656"/>
                </a:lnTo>
                <a:lnTo>
                  <a:pt x="29" y="656"/>
                </a:lnTo>
                <a:lnTo>
                  <a:pt x="34" y="656"/>
                </a:lnTo>
                <a:lnTo>
                  <a:pt x="34" y="651"/>
                </a:lnTo>
                <a:lnTo>
                  <a:pt x="34" y="645"/>
                </a:lnTo>
                <a:lnTo>
                  <a:pt x="34" y="639"/>
                </a:lnTo>
                <a:lnTo>
                  <a:pt x="34" y="633"/>
                </a:lnTo>
                <a:lnTo>
                  <a:pt x="34" y="628"/>
                </a:lnTo>
                <a:lnTo>
                  <a:pt x="29" y="628"/>
                </a:lnTo>
                <a:lnTo>
                  <a:pt x="29" y="622"/>
                </a:lnTo>
                <a:lnTo>
                  <a:pt x="34" y="622"/>
                </a:lnTo>
                <a:lnTo>
                  <a:pt x="34" y="616"/>
                </a:lnTo>
                <a:lnTo>
                  <a:pt x="40" y="616"/>
                </a:lnTo>
                <a:lnTo>
                  <a:pt x="40" y="610"/>
                </a:lnTo>
                <a:lnTo>
                  <a:pt x="46" y="610"/>
                </a:lnTo>
                <a:lnTo>
                  <a:pt x="52" y="616"/>
                </a:lnTo>
                <a:lnTo>
                  <a:pt x="52" y="610"/>
                </a:lnTo>
                <a:lnTo>
                  <a:pt x="46" y="610"/>
                </a:lnTo>
                <a:lnTo>
                  <a:pt x="46" y="605"/>
                </a:lnTo>
                <a:lnTo>
                  <a:pt x="52" y="605"/>
                </a:lnTo>
                <a:lnTo>
                  <a:pt x="46" y="605"/>
                </a:lnTo>
                <a:lnTo>
                  <a:pt x="46" y="599"/>
                </a:lnTo>
                <a:lnTo>
                  <a:pt x="46" y="593"/>
                </a:lnTo>
                <a:lnTo>
                  <a:pt x="52" y="593"/>
                </a:lnTo>
                <a:lnTo>
                  <a:pt x="46" y="593"/>
                </a:lnTo>
                <a:lnTo>
                  <a:pt x="52" y="593"/>
                </a:lnTo>
                <a:lnTo>
                  <a:pt x="52" y="587"/>
                </a:lnTo>
                <a:lnTo>
                  <a:pt x="46" y="587"/>
                </a:lnTo>
                <a:lnTo>
                  <a:pt x="46" y="582"/>
                </a:lnTo>
                <a:lnTo>
                  <a:pt x="40" y="582"/>
                </a:lnTo>
                <a:lnTo>
                  <a:pt x="34" y="582"/>
                </a:lnTo>
                <a:lnTo>
                  <a:pt x="34" y="576"/>
                </a:lnTo>
                <a:lnTo>
                  <a:pt x="29" y="576"/>
                </a:lnTo>
                <a:lnTo>
                  <a:pt x="29" y="570"/>
                </a:lnTo>
                <a:lnTo>
                  <a:pt x="23" y="570"/>
                </a:lnTo>
                <a:lnTo>
                  <a:pt x="23" y="564"/>
                </a:lnTo>
                <a:lnTo>
                  <a:pt x="17" y="564"/>
                </a:lnTo>
                <a:lnTo>
                  <a:pt x="17" y="570"/>
                </a:lnTo>
                <a:lnTo>
                  <a:pt x="11" y="564"/>
                </a:lnTo>
                <a:lnTo>
                  <a:pt x="11" y="558"/>
                </a:lnTo>
                <a:lnTo>
                  <a:pt x="17" y="558"/>
                </a:lnTo>
                <a:lnTo>
                  <a:pt x="23" y="558"/>
                </a:lnTo>
                <a:lnTo>
                  <a:pt x="23" y="553"/>
                </a:lnTo>
                <a:lnTo>
                  <a:pt x="29" y="553"/>
                </a:lnTo>
                <a:lnTo>
                  <a:pt x="29" y="547"/>
                </a:lnTo>
                <a:lnTo>
                  <a:pt x="23" y="547"/>
                </a:lnTo>
                <a:lnTo>
                  <a:pt x="23" y="541"/>
                </a:lnTo>
                <a:lnTo>
                  <a:pt x="29" y="541"/>
                </a:lnTo>
                <a:lnTo>
                  <a:pt x="29" y="535"/>
                </a:lnTo>
                <a:lnTo>
                  <a:pt x="29" y="530"/>
                </a:lnTo>
                <a:lnTo>
                  <a:pt x="34" y="530"/>
                </a:lnTo>
                <a:lnTo>
                  <a:pt x="34" y="524"/>
                </a:lnTo>
                <a:lnTo>
                  <a:pt x="34" y="518"/>
                </a:lnTo>
                <a:lnTo>
                  <a:pt x="29" y="518"/>
                </a:lnTo>
                <a:lnTo>
                  <a:pt x="29" y="512"/>
                </a:lnTo>
                <a:lnTo>
                  <a:pt x="23" y="512"/>
                </a:lnTo>
                <a:lnTo>
                  <a:pt x="17" y="512"/>
                </a:lnTo>
                <a:lnTo>
                  <a:pt x="17" y="507"/>
                </a:lnTo>
                <a:lnTo>
                  <a:pt x="11" y="507"/>
                </a:lnTo>
                <a:lnTo>
                  <a:pt x="11" y="501"/>
                </a:lnTo>
                <a:lnTo>
                  <a:pt x="6" y="501"/>
                </a:lnTo>
                <a:lnTo>
                  <a:pt x="11" y="501"/>
                </a:lnTo>
                <a:lnTo>
                  <a:pt x="11" y="495"/>
                </a:lnTo>
                <a:lnTo>
                  <a:pt x="6" y="501"/>
                </a:lnTo>
                <a:lnTo>
                  <a:pt x="6" y="495"/>
                </a:lnTo>
                <a:lnTo>
                  <a:pt x="0" y="495"/>
                </a:lnTo>
                <a:lnTo>
                  <a:pt x="0" y="489"/>
                </a:lnTo>
                <a:lnTo>
                  <a:pt x="6" y="489"/>
                </a:lnTo>
                <a:lnTo>
                  <a:pt x="11" y="489"/>
                </a:lnTo>
                <a:lnTo>
                  <a:pt x="17" y="489"/>
                </a:lnTo>
                <a:lnTo>
                  <a:pt x="17" y="495"/>
                </a:lnTo>
                <a:lnTo>
                  <a:pt x="23" y="495"/>
                </a:lnTo>
                <a:lnTo>
                  <a:pt x="29" y="495"/>
                </a:lnTo>
                <a:lnTo>
                  <a:pt x="29" y="489"/>
                </a:lnTo>
                <a:lnTo>
                  <a:pt x="23" y="489"/>
                </a:lnTo>
                <a:lnTo>
                  <a:pt x="23" y="484"/>
                </a:lnTo>
                <a:lnTo>
                  <a:pt x="23" y="478"/>
                </a:lnTo>
                <a:lnTo>
                  <a:pt x="29" y="478"/>
                </a:lnTo>
                <a:lnTo>
                  <a:pt x="23" y="478"/>
                </a:lnTo>
                <a:lnTo>
                  <a:pt x="23" y="472"/>
                </a:lnTo>
                <a:lnTo>
                  <a:pt x="23" y="466"/>
                </a:lnTo>
                <a:lnTo>
                  <a:pt x="17" y="461"/>
                </a:lnTo>
                <a:lnTo>
                  <a:pt x="23" y="461"/>
                </a:lnTo>
                <a:lnTo>
                  <a:pt x="23" y="455"/>
                </a:lnTo>
                <a:lnTo>
                  <a:pt x="23" y="461"/>
                </a:lnTo>
                <a:lnTo>
                  <a:pt x="23" y="455"/>
                </a:lnTo>
                <a:lnTo>
                  <a:pt x="29" y="455"/>
                </a:lnTo>
                <a:lnTo>
                  <a:pt x="23" y="455"/>
                </a:lnTo>
                <a:lnTo>
                  <a:pt x="29" y="449"/>
                </a:lnTo>
                <a:lnTo>
                  <a:pt x="29" y="443"/>
                </a:lnTo>
                <a:lnTo>
                  <a:pt x="29" y="438"/>
                </a:lnTo>
                <a:lnTo>
                  <a:pt x="23" y="438"/>
                </a:lnTo>
                <a:lnTo>
                  <a:pt x="23" y="432"/>
                </a:lnTo>
                <a:lnTo>
                  <a:pt x="23" y="426"/>
                </a:lnTo>
                <a:close/>
                <a:moveTo>
                  <a:pt x="351" y="633"/>
                </a:moveTo>
                <a:lnTo>
                  <a:pt x="345" y="633"/>
                </a:lnTo>
                <a:lnTo>
                  <a:pt x="345" y="639"/>
                </a:lnTo>
                <a:lnTo>
                  <a:pt x="345" y="645"/>
                </a:lnTo>
                <a:lnTo>
                  <a:pt x="339" y="645"/>
                </a:lnTo>
                <a:lnTo>
                  <a:pt x="345" y="645"/>
                </a:lnTo>
                <a:lnTo>
                  <a:pt x="345" y="651"/>
                </a:lnTo>
                <a:lnTo>
                  <a:pt x="339" y="651"/>
                </a:lnTo>
                <a:lnTo>
                  <a:pt x="339" y="645"/>
                </a:lnTo>
                <a:lnTo>
                  <a:pt x="334" y="639"/>
                </a:lnTo>
                <a:lnTo>
                  <a:pt x="328" y="639"/>
                </a:lnTo>
                <a:lnTo>
                  <a:pt x="328" y="633"/>
                </a:lnTo>
                <a:lnTo>
                  <a:pt x="322" y="633"/>
                </a:lnTo>
                <a:lnTo>
                  <a:pt x="322" y="639"/>
                </a:lnTo>
                <a:lnTo>
                  <a:pt x="322" y="645"/>
                </a:lnTo>
                <a:lnTo>
                  <a:pt x="316" y="645"/>
                </a:lnTo>
                <a:lnTo>
                  <a:pt x="316" y="639"/>
                </a:lnTo>
                <a:lnTo>
                  <a:pt x="316" y="633"/>
                </a:lnTo>
                <a:lnTo>
                  <a:pt x="316" y="628"/>
                </a:lnTo>
                <a:lnTo>
                  <a:pt x="322" y="628"/>
                </a:lnTo>
                <a:lnTo>
                  <a:pt x="322" y="622"/>
                </a:lnTo>
                <a:lnTo>
                  <a:pt x="322" y="616"/>
                </a:lnTo>
                <a:lnTo>
                  <a:pt x="316" y="616"/>
                </a:lnTo>
                <a:lnTo>
                  <a:pt x="322" y="616"/>
                </a:lnTo>
                <a:lnTo>
                  <a:pt x="316" y="610"/>
                </a:lnTo>
                <a:lnTo>
                  <a:pt x="322" y="610"/>
                </a:lnTo>
                <a:lnTo>
                  <a:pt x="328" y="610"/>
                </a:lnTo>
                <a:lnTo>
                  <a:pt x="334" y="610"/>
                </a:lnTo>
                <a:lnTo>
                  <a:pt x="339" y="610"/>
                </a:lnTo>
                <a:lnTo>
                  <a:pt x="345" y="610"/>
                </a:lnTo>
                <a:lnTo>
                  <a:pt x="351" y="610"/>
                </a:lnTo>
                <a:lnTo>
                  <a:pt x="351" y="616"/>
                </a:lnTo>
                <a:lnTo>
                  <a:pt x="345" y="616"/>
                </a:lnTo>
                <a:lnTo>
                  <a:pt x="345" y="622"/>
                </a:lnTo>
                <a:lnTo>
                  <a:pt x="345" y="628"/>
                </a:lnTo>
                <a:lnTo>
                  <a:pt x="351" y="628"/>
                </a:lnTo>
                <a:lnTo>
                  <a:pt x="351" y="633"/>
                </a:lnTo>
                <a:close/>
                <a:moveTo>
                  <a:pt x="293" y="645"/>
                </a:moveTo>
                <a:lnTo>
                  <a:pt x="293" y="639"/>
                </a:lnTo>
                <a:lnTo>
                  <a:pt x="293" y="633"/>
                </a:lnTo>
                <a:lnTo>
                  <a:pt x="299" y="633"/>
                </a:lnTo>
                <a:lnTo>
                  <a:pt x="299" y="628"/>
                </a:lnTo>
                <a:lnTo>
                  <a:pt x="305" y="628"/>
                </a:lnTo>
                <a:lnTo>
                  <a:pt x="305" y="622"/>
                </a:lnTo>
                <a:lnTo>
                  <a:pt x="305" y="628"/>
                </a:lnTo>
                <a:lnTo>
                  <a:pt x="305" y="633"/>
                </a:lnTo>
                <a:lnTo>
                  <a:pt x="305" y="639"/>
                </a:lnTo>
                <a:lnTo>
                  <a:pt x="299" y="639"/>
                </a:lnTo>
                <a:lnTo>
                  <a:pt x="305" y="639"/>
                </a:lnTo>
                <a:lnTo>
                  <a:pt x="299" y="639"/>
                </a:lnTo>
                <a:lnTo>
                  <a:pt x="299" y="645"/>
                </a:lnTo>
                <a:lnTo>
                  <a:pt x="293" y="645"/>
                </a:lnTo>
                <a:lnTo>
                  <a:pt x="299" y="645"/>
                </a:lnTo>
                <a:lnTo>
                  <a:pt x="293" y="645"/>
                </a:lnTo>
                <a:close/>
                <a:moveTo>
                  <a:pt x="345" y="662"/>
                </a:moveTo>
                <a:lnTo>
                  <a:pt x="345" y="668"/>
                </a:lnTo>
                <a:lnTo>
                  <a:pt x="339" y="668"/>
                </a:lnTo>
                <a:lnTo>
                  <a:pt x="339" y="662"/>
                </a:lnTo>
                <a:lnTo>
                  <a:pt x="345" y="662"/>
                </a:lnTo>
                <a:lnTo>
                  <a:pt x="339" y="662"/>
                </a:lnTo>
                <a:lnTo>
                  <a:pt x="339" y="656"/>
                </a:lnTo>
                <a:lnTo>
                  <a:pt x="339" y="651"/>
                </a:lnTo>
                <a:lnTo>
                  <a:pt x="339" y="656"/>
                </a:lnTo>
                <a:lnTo>
                  <a:pt x="345" y="656"/>
                </a:lnTo>
                <a:lnTo>
                  <a:pt x="345" y="662"/>
                </a:lnTo>
                <a:close/>
                <a:moveTo>
                  <a:pt x="351" y="668"/>
                </a:moveTo>
                <a:lnTo>
                  <a:pt x="351" y="662"/>
                </a:lnTo>
                <a:lnTo>
                  <a:pt x="351" y="656"/>
                </a:lnTo>
                <a:lnTo>
                  <a:pt x="351" y="651"/>
                </a:lnTo>
                <a:lnTo>
                  <a:pt x="357" y="651"/>
                </a:lnTo>
                <a:lnTo>
                  <a:pt x="357" y="656"/>
                </a:lnTo>
                <a:lnTo>
                  <a:pt x="351" y="656"/>
                </a:lnTo>
                <a:lnTo>
                  <a:pt x="357" y="656"/>
                </a:lnTo>
                <a:lnTo>
                  <a:pt x="351" y="662"/>
                </a:lnTo>
                <a:lnTo>
                  <a:pt x="357" y="662"/>
                </a:lnTo>
                <a:lnTo>
                  <a:pt x="351" y="662"/>
                </a:lnTo>
                <a:lnTo>
                  <a:pt x="351" y="668"/>
                </a:lnTo>
                <a:close/>
                <a:moveTo>
                  <a:pt x="293" y="668"/>
                </a:moveTo>
                <a:lnTo>
                  <a:pt x="288" y="668"/>
                </a:lnTo>
                <a:lnTo>
                  <a:pt x="282" y="668"/>
                </a:lnTo>
                <a:lnTo>
                  <a:pt x="288" y="668"/>
                </a:lnTo>
                <a:lnTo>
                  <a:pt x="293" y="668"/>
                </a:lnTo>
                <a:close/>
                <a:moveTo>
                  <a:pt x="357" y="605"/>
                </a:moveTo>
                <a:lnTo>
                  <a:pt x="351" y="605"/>
                </a:lnTo>
                <a:lnTo>
                  <a:pt x="357" y="605"/>
                </a:lnTo>
                <a:close/>
                <a:moveTo>
                  <a:pt x="529" y="668"/>
                </a:moveTo>
                <a:lnTo>
                  <a:pt x="523" y="668"/>
                </a:lnTo>
                <a:lnTo>
                  <a:pt x="529" y="662"/>
                </a:lnTo>
                <a:lnTo>
                  <a:pt x="529" y="668"/>
                </a:lnTo>
                <a:lnTo>
                  <a:pt x="535" y="668"/>
                </a:lnTo>
                <a:lnTo>
                  <a:pt x="529" y="668"/>
                </a:lnTo>
                <a:close/>
                <a:moveTo>
                  <a:pt x="523" y="662"/>
                </a:moveTo>
                <a:lnTo>
                  <a:pt x="518" y="662"/>
                </a:lnTo>
                <a:lnTo>
                  <a:pt x="512" y="662"/>
                </a:lnTo>
                <a:lnTo>
                  <a:pt x="518" y="662"/>
                </a:lnTo>
                <a:lnTo>
                  <a:pt x="523" y="662"/>
                </a:lnTo>
                <a:close/>
                <a:moveTo>
                  <a:pt x="357" y="633"/>
                </a:moveTo>
                <a:lnTo>
                  <a:pt x="362" y="633"/>
                </a:lnTo>
                <a:lnTo>
                  <a:pt x="357" y="633"/>
                </a:lnTo>
                <a:close/>
                <a:moveTo>
                  <a:pt x="288" y="645"/>
                </a:moveTo>
                <a:lnTo>
                  <a:pt x="282" y="645"/>
                </a:lnTo>
                <a:lnTo>
                  <a:pt x="288" y="645"/>
                </a:lnTo>
                <a:close/>
                <a:moveTo>
                  <a:pt x="316" y="662"/>
                </a:moveTo>
                <a:lnTo>
                  <a:pt x="316" y="656"/>
                </a:lnTo>
                <a:lnTo>
                  <a:pt x="316" y="662"/>
                </a:lnTo>
                <a:close/>
                <a:moveTo>
                  <a:pt x="518" y="697"/>
                </a:moveTo>
                <a:lnTo>
                  <a:pt x="518" y="691"/>
                </a:lnTo>
                <a:lnTo>
                  <a:pt x="518" y="697"/>
                </a:lnTo>
                <a:close/>
                <a:moveTo>
                  <a:pt x="512" y="668"/>
                </a:moveTo>
                <a:lnTo>
                  <a:pt x="512" y="662"/>
                </a:lnTo>
                <a:lnTo>
                  <a:pt x="512" y="668"/>
                </a:lnTo>
                <a:close/>
                <a:moveTo>
                  <a:pt x="357" y="610"/>
                </a:moveTo>
                <a:lnTo>
                  <a:pt x="351" y="610"/>
                </a:lnTo>
                <a:lnTo>
                  <a:pt x="357" y="610"/>
                </a:lnTo>
                <a:close/>
              </a:path>
            </a:pathLst>
          </a:custGeom>
          <a:noFill/>
          <a:ln w="9525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45098" name="Freeform 414"/>
          <p:cNvSpPr>
            <a:spLocks noEditPoints="1"/>
          </p:cNvSpPr>
          <p:nvPr/>
        </p:nvSpPr>
        <p:spPr bwMode="auto">
          <a:xfrm>
            <a:off x="8797926" y="4473576"/>
            <a:ext cx="479425" cy="874713"/>
          </a:xfrm>
          <a:custGeom>
            <a:avLst/>
            <a:gdLst>
              <a:gd name="T0" fmla="*/ 2147483646 w 316"/>
              <a:gd name="T1" fmla="*/ 2147483646 h 576"/>
              <a:gd name="T2" fmla="*/ 2147483646 w 316"/>
              <a:gd name="T3" fmla="*/ 2147483646 h 576"/>
              <a:gd name="T4" fmla="*/ 2147483646 w 316"/>
              <a:gd name="T5" fmla="*/ 2147483646 h 576"/>
              <a:gd name="T6" fmla="*/ 2147483646 w 316"/>
              <a:gd name="T7" fmla="*/ 2147483646 h 576"/>
              <a:gd name="T8" fmla="*/ 2147483646 w 316"/>
              <a:gd name="T9" fmla="*/ 2147483646 h 576"/>
              <a:gd name="T10" fmla="*/ 2147483646 w 316"/>
              <a:gd name="T11" fmla="*/ 2147483646 h 576"/>
              <a:gd name="T12" fmla="*/ 2147483646 w 316"/>
              <a:gd name="T13" fmla="*/ 2147483646 h 576"/>
              <a:gd name="T14" fmla="*/ 2147483646 w 316"/>
              <a:gd name="T15" fmla="*/ 2147483646 h 576"/>
              <a:gd name="T16" fmla="*/ 2147483646 w 316"/>
              <a:gd name="T17" fmla="*/ 2147483646 h 576"/>
              <a:gd name="T18" fmla="*/ 2147483646 w 316"/>
              <a:gd name="T19" fmla="*/ 2147483646 h 576"/>
              <a:gd name="T20" fmla="*/ 2147483646 w 316"/>
              <a:gd name="T21" fmla="*/ 2147483646 h 576"/>
              <a:gd name="T22" fmla="*/ 2147483646 w 316"/>
              <a:gd name="T23" fmla="*/ 2147483646 h 576"/>
              <a:gd name="T24" fmla="*/ 2147483646 w 316"/>
              <a:gd name="T25" fmla="*/ 2147483646 h 576"/>
              <a:gd name="T26" fmla="*/ 2147483646 w 316"/>
              <a:gd name="T27" fmla="*/ 2147483646 h 576"/>
              <a:gd name="T28" fmla="*/ 2147483646 w 316"/>
              <a:gd name="T29" fmla="*/ 2147483646 h 576"/>
              <a:gd name="T30" fmla="*/ 2147483646 w 316"/>
              <a:gd name="T31" fmla="*/ 2147483646 h 576"/>
              <a:gd name="T32" fmla="*/ 2147483646 w 316"/>
              <a:gd name="T33" fmla="*/ 2147483646 h 576"/>
              <a:gd name="T34" fmla="*/ 2147483646 w 316"/>
              <a:gd name="T35" fmla="*/ 2147483646 h 576"/>
              <a:gd name="T36" fmla="*/ 2147483646 w 316"/>
              <a:gd name="T37" fmla="*/ 2147483646 h 576"/>
              <a:gd name="T38" fmla="*/ 2147483646 w 316"/>
              <a:gd name="T39" fmla="*/ 2147483646 h 576"/>
              <a:gd name="T40" fmla="*/ 2147483646 w 316"/>
              <a:gd name="T41" fmla="*/ 2147483646 h 576"/>
              <a:gd name="T42" fmla="*/ 2147483646 w 316"/>
              <a:gd name="T43" fmla="*/ 2147483646 h 576"/>
              <a:gd name="T44" fmla="*/ 2147483646 w 316"/>
              <a:gd name="T45" fmla="*/ 2147483646 h 576"/>
              <a:gd name="T46" fmla="*/ 2147483646 w 316"/>
              <a:gd name="T47" fmla="*/ 2147483646 h 576"/>
              <a:gd name="T48" fmla="*/ 2147483646 w 316"/>
              <a:gd name="T49" fmla="*/ 2147483646 h 576"/>
              <a:gd name="T50" fmla="*/ 2147483646 w 316"/>
              <a:gd name="T51" fmla="*/ 2147483646 h 576"/>
              <a:gd name="T52" fmla="*/ 2147483646 w 316"/>
              <a:gd name="T53" fmla="*/ 2147483646 h 576"/>
              <a:gd name="T54" fmla="*/ 2147483646 w 316"/>
              <a:gd name="T55" fmla="*/ 2147483646 h 576"/>
              <a:gd name="T56" fmla="*/ 2147483646 w 316"/>
              <a:gd name="T57" fmla="*/ 2147483646 h 576"/>
              <a:gd name="T58" fmla="*/ 2147483646 w 316"/>
              <a:gd name="T59" fmla="*/ 2147483646 h 576"/>
              <a:gd name="T60" fmla="*/ 2147483646 w 316"/>
              <a:gd name="T61" fmla="*/ 2147483646 h 576"/>
              <a:gd name="T62" fmla="*/ 2147483646 w 316"/>
              <a:gd name="T63" fmla="*/ 2147483646 h 576"/>
              <a:gd name="T64" fmla="*/ 2147483646 w 316"/>
              <a:gd name="T65" fmla="*/ 2147483646 h 576"/>
              <a:gd name="T66" fmla="*/ 2147483646 w 316"/>
              <a:gd name="T67" fmla="*/ 2147483646 h 576"/>
              <a:gd name="T68" fmla="*/ 2147483646 w 316"/>
              <a:gd name="T69" fmla="*/ 2147483646 h 576"/>
              <a:gd name="T70" fmla="*/ 2147483646 w 316"/>
              <a:gd name="T71" fmla="*/ 2147483646 h 576"/>
              <a:gd name="T72" fmla="*/ 2147483646 w 316"/>
              <a:gd name="T73" fmla="*/ 2147483646 h 576"/>
              <a:gd name="T74" fmla="*/ 2147483646 w 316"/>
              <a:gd name="T75" fmla="*/ 2147483646 h 576"/>
              <a:gd name="T76" fmla="*/ 2147483646 w 316"/>
              <a:gd name="T77" fmla="*/ 2147483646 h 576"/>
              <a:gd name="T78" fmla="*/ 2147483646 w 316"/>
              <a:gd name="T79" fmla="*/ 2147483646 h 576"/>
              <a:gd name="T80" fmla="*/ 2147483646 w 316"/>
              <a:gd name="T81" fmla="*/ 2147483646 h 576"/>
              <a:gd name="T82" fmla="*/ 2147483646 w 316"/>
              <a:gd name="T83" fmla="*/ 2147483646 h 576"/>
              <a:gd name="T84" fmla="*/ 2147483646 w 316"/>
              <a:gd name="T85" fmla="*/ 2147483646 h 576"/>
              <a:gd name="T86" fmla="*/ 2147483646 w 316"/>
              <a:gd name="T87" fmla="*/ 2147483646 h 576"/>
              <a:gd name="T88" fmla="*/ 2147483646 w 316"/>
              <a:gd name="T89" fmla="*/ 2147483646 h 576"/>
              <a:gd name="T90" fmla="*/ 2147483646 w 316"/>
              <a:gd name="T91" fmla="*/ 2147483646 h 576"/>
              <a:gd name="T92" fmla="*/ 2147483646 w 316"/>
              <a:gd name="T93" fmla="*/ 2147483646 h 576"/>
              <a:gd name="T94" fmla="*/ 2147483646 w 316"/>
              <a:gd name="T95" fmla="*/ 2147483646 h 576"/>
              <a:gd name="T96" fmla="*/ 2147483646 w 316"/>
              <a:gd name="T97" fmla="*/ 2147483646 h 576"/>
              <a:gd name="T98" fmla="*/ 2147483646 w 316"/>
              <a:gd name="T99" fmla="*/ 2147483646 h 576"/>
              <a:gd name="T100" fmla="*/ 2147483646 w 316"/>
              <a:gd name="T101" fmla="*/ 2147483646 h 576"/>
              <a:gd name="T102" fmla="*/ 2147483646 w 316"/>
              <a:gd name="T103" fmla="*/ 2147483646 h 576"/>
              <a:gd name="T104" fmla="*/ 2147483646 w 316"/>
              <a:gd name="T105" fmla="*/ 2147483646 h 576"/>
              <a:gd name="T106" fmla="*/ 2147483646 w 316"/>
              <a:gd name="T107" fmla="*/ 2147483646 h 576"/>
              <a:gd name="T108" fmla="*/ 2147483646 w 316"/>
              <a:gd name="T109" fmla="*/ 2147483646 h 576"/>
              <a:gd name="T110" fmla="*/ 2147483646 w 316"/>
              <a:gd name="T111" fmla="*/ 2147483646 h 576"/>
              <a:gd name="T112" fmla="*/ 2147483646 w 316"/>
              <a:gd name="T113" fmla="*/ 2147483646 h 576"/>
              <a:gd name="T114" fmla="*/ 2147483646 w 316"/>
              <a:gd name="T115" fmla="*/ 2147483646 h 576"/>
              <a:gd name="T116" fmla="*/ 2147483646 w 316"/>
              <a:gd name="T117" fmla="*/ 2147483646 h 576"/>
              <a:gd name="T118" fmla="*/ 2147483646 w 316"/>
              <a:gd name="T119" fmla="*/ 2147483646 h 576"/>
              <a:gd name="T120" fmla="*/ 2147483646 w 316"/>
              <a:gd name="T121" fmla="*/ 2147483646 h 57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16" h="576">
                <a:moveTo>
                  <a:pt x="29" y="426"/>
                </a:moveTo>
                <a:lnTo>
                  <a:pt x="23" y="415"/>
                </a:lnTo>
                <a:lnTo>
                  <a:pt x="11" y="397"/>
                </a:lnTo>
                <a:lnTo>
                  <a:pt x="6" y="397"/>
                </a:lnTo>
                <a:lnTo>
                  <a:pt x="6" y="392"/>
                </a:lnTo>
                <a:lnTo>
                  <a:pt x="0" y="392"/>
                </a:lnTo>
                <a:lnTo>
                  <a:pt x="0" y="386"/>
                </a:lnTo>
                <a:lnTo>
                  <a:pt x="6" y="386"/>
                </a:lnTo>
                <a:lnTo>
                  <a:pt x="6" y="380"/>
                </a:lnTo>
                <a:lnTo>
                  <a:pt x="11" y="380"/>
                </a:lnTo>
                <a:lnTo>
                  <a:pt x="11" y="374"/>
                </a:lnTo>
                <a:lnTo>
                  <a:pt x="17" y="374"/>
                </a:lnTo>
                <a:lnTo>
                  <a:pt x="23" y="374"/>
                </a:lnTo>
                <a:lnTo>
                  <a:pt x="23" y="369"/>
                </a:lnTo>
                <a:lnTo>
                  <a:pt x="23" y="363"/>
                </a:lnTo>
                <a:lnTo>
                  <a:pt x="29" y="363"/>
                </a:lnTo>
                <a:lnTo>
                  <a:pt x="29" y="357"/>
                </a:lnTo>
                <a:lnTo>
                  <a:pt x="29" y="351"/>
                </a:lnTo>
                <a:lnTo>
                  <a:pt x="29" y="346"/>
                </a:lnTo>
                <a:lnTo>
                  <a:pt x="29" y="340"/>
                </a:lnTo>
                <a:lnTo>
                  <a:pt x="34" y="340"/>
                </a:lnTo>
                <a:lnTo>
                  <a:pt x="40" y="340"/>
                </a:lnTo>
                <a:lnTo>
                  <a:pt x="40" y="346"/>
                </a:lnTo>
                <a:lnTo>
                  <a:pt x="46" y="340"/>
                </a:lnTo>
                <a:lnTo>
                  <a:pt x="86" y="340"/>
                </a:lnTo>
                <a:lnTo>
                  <a:pt x="92" y="340"/>
                </a:lnTo>
                <a:lnTo>
                  <a:pt x="98" y="340"/>
                </a:lnTo>
                <a:lnTo>
                  <a:pt x="92" y="340"/>
                </a:lnTo>
                <a:lnTo>
                  <a:pt x="98" y="340"/>
                </a:lnTo>
                <a:lnTo>
                  <a:pt x="98" y="334"/>
                </a:lnTo>
                <a:lnTo>
                  <a:pt x="98" y="328"/>
                </a:lnTo>
                <a:lnTo>
                  <a:pt x="98" y="323"/>
                </a:lnTo>
                <a:lnTo>
                  <a:pt x="92" y="323"/>
                </a:lnTo>
                <a:lnTo>
                  <a:pt x="92" y="317"/>
                </a:lnTo>
                <a:lnTo>
                  <a:pt x="92" y="311"/>
                </a:lnTo>
                <a:lnTo>
                  <a:pt x="92" y="305"/>
                </a:lnTo>
                <a:lnTo>
                  <a:pt x="92" y="300"/>
                </a:lnTo>
                <a:lnTo>
                  <a:pt x="98" y="300"/>
                </a:lnTo>
                <a:lnTo>
                  <a:pt x="98" y="294"/>
                </a:lnTo>
                <a:lnTo>
                  <a:pt x="103" y="294"/>
                </a:lnTo>
                <a:lnTo>
                  <a:pt x="103" y="288"/>
                </a:lnTo>
                <a:lnTo>
                  <a:pt x="98" y="288"/>
                </a:lnTo>
                <a:lnTo>
                  <a:pt x="98" y="282"/>
                </a:lnTo>
                <a:lnTo>
                  <a:pt x="103" y="282"/>
                </a:lnTo>
                <a:lnTo>
                  <a:pt x="98" y="282"/>
                </a:lnTo>
                <a:lnTo>
                  <a:pt x="98" y="277"/>
                </a:lnTo>
                <a:lnTo>
                  <a:pt x="103" y="277"/>
                </a:lnTo>
                <a:lnTo>
                  <a:pt x="98" y="277"/>
                </a:lnTo>
                <a:lnTo>
                  <a:pt x="98" y="271"/>
                </a:lnTo>
                <a:lnTo>
                  <a:pt x="103" y="271"/>
                </a:lnTo>
                <a:lnTo>
                  <a:pt x="103" y="265"/>
                </a:lnTo>
                <a:lnTo>
                  <a:pt x="103" y="259"/>
                </a:lnTo>
                <a:lnTo>
                  <a:pt x="103" y="254"/>
                </a:lnTo>
                <a:lnTo>
                  <a:pt x="98" y="248"/>
                </a:lnTo>
                <a:lnTo>
                  <a:pt x="103" y="248"/>
                </a:lnTo>
                <a:lnTo>
                  <a:pt x="103" y="242"/>
                </a:lnTo>
                <a:lnTo>
                  <a:pt x="109" y="242"/>
                </a:lnTo>
                <a:lnTo>
                  <a:pt x="103" y="242"/>
                </a:lnTo>
                <a:lnTo>
                  <a:pt x="109" y="242"/>
                </a:lnTo>
                <a:lnTo>
                  <a:pt x="109" y="236"/>
                </a:lnTo>
                <a:lnTo>
                  <a:pt x="103" y="236"/>
                </a:lnTo>
                <a:lnTo>
                  <a:pt x="109" y="236"/>
                </a:lnTo>
                <a:lnTo>
                  <a:pt x="109" y="231"/>
                </a:lnTo>
                <a:lnTo>
                  <a:pt x="103" y="231"/>
                </a:lnTo>
                <a:lnTo>
                  <a:pt x="103" y="236"/>
                </a:lnTo>
                <a:lnTo>
                  <a:pt x="103" y="231"/>
                </a:lnTo>
                <a:lnTo>
                  <a:pt x="103" y="225"/>
                </a:lnTo>
                <a:lnTo>
                  <a:pt x="98" y="225"/>
                </a:lnTo>
                <a:lnTo>
                  <a:pt x="98" y="219"/>
                </a:lnTo>
                <a:lnTo>
                  <a:pt x="98" y="213"/>
                </a:lnTo>
                <a:lnTo>
                  <a:pt x="103" y="213"/>
                </a:lnTo>
                <a:lnTo>
                  <a:pt x="103" y="208"/>
                </a:lnTo>
                <a:lnTo>
                  <a:pt x="109" y="208"/>
                </a:lnTo>
                <a:lnTo>
                  <a:pt x="115" y="202"/>
                </a:lnTo>
                <a:lnTo>
                  <a:pt x="121" y="202"/>
                </a:lnTo>
                <a:lnTo>
                  <a:pt x="121" y="196"/>
                </a:lnTo>
                <a:lnTo>
                  <a:pt x="121" y="190"/>
                </a:lnTo>
                <a:lnTo>
                  <a:pt x="115" y="190"/>
                </a:lnTo>
                <a:lnTo>
                  <a:pt x="115" y="185"/>
                </a:lnTo>
                <a:lnTo>
                  <a:pt x="115" y="179"/>
                </a:lnTo>
                <a:lnTo>
                  <a:pt x="121" y="179"/>
                </a:lnTo>
                <a:lnTo>
                  <a:pt x="121" y="173"/>
                </a:lnTo>
                <a:lnTo>
                  <a:pt x="121" y="167"/>
                </a:lnTo>
                <a:lnTo>
                  <a:pt x="121" y="162"/>
                </a:lnTo>
                <a:lnTo>
                  <a:pt x="126" y="162"/>
                </a:lnTo>
                <a:lnTo>
                  <a:pt x="126" y="156"/>
                </a:lnTo>
                <a:lnTo>
                  <a:pt x="132" y="162"/>
                </a:lnTo>
                <a:lnTo>
                  <a:pt x="132" y="156"/>
                </a:lnTo>
                <a:lnTo>
                  <a:pt x="132" y="162"/>
                </a:lnTo>
                <a:lnTo>
                  <a:pt x="132" y="156"/>
                </a:lnTo>
                <a:lnTo>
                  <a:pt x="138" y="156"/>
                </a:lnTo>
                <a:lnTo>
                  <a:pt x="138" y="150"/>
                </a:lnTo>
                <a:lnTo>
                  <a:pt x="144" y="150"/>
                </a:lnTo>
                <a:lnTo>
                  <a:pt x="149" y="150"/>
                </a:lnTo>
                <a:lnTo>
                  <a:pt x="149" y="156"/>
                </a:lnTo>
                <a:lnTo>
                  <a:pt x="155" y="156"/>
                </a:lnTo>
                <a:lnTo>
                  <a:pt x="161" y="156"/>
                </a:lnTo>
                <a:lnTo>
                  <a:pt x="155" y="156"/>
                </a:lnTo>
                <a:lnTo>
                  <a:pt x="155" y="162"/>
                </a:lnTo>
                <a:lnTo>
                  <a:pt x="161" y="162"/>
                </a:lnTo>
                <a:lnTo>
                  <a:pt x="155" y="162"/>
                </a:lnTo>
                <a:lnTo>
                  <a:pt x="155" y="167"/>
                </a:lnTo>
                <a:lnTo>
                  <a:pt x="161" y="167"/>
                </a:lnTo>
                <a:lnTo>
                  <a:pt x="161" y="162"/>
                </a:lnTo>
                <a:lnTo>
                  <a:pt x="167" y="162"/>
                </a:lnTo>
                <a:lnTo>
                  <a:pt x="167" y="156"/>
                </a:lnTo>
                <a:lnTo>
                  <a:pt x="172" y="156"/>
                </a:lnTo>
                <a:lnTo>
                  <a:pt x="178" y="156"/>
                </a:lnTo>
                <a:lnTo>
                  <a:pt x="172" y="156"/>
                </a:lnTo>
                <a:lnTo>
                  <a:pt x="172" y="162"/>
                </a:lnTo>
                <a:lnTo>
                  <a:pt x="178" y="162"/>
                </a:lnTo>
                <a:lnTo>
                  <a:pt x="178" y="156"/>
                </a:lnTo>
                <a:lnTo>
                  <a:pt x="178" y="162"/>
                </a:lnTo>
                <a:lnTo>
                  <a:pt x="184" y="162"/>
                </a:lnTo>
                <a:lnTo>
                  <a:pt x="190" y="162"/>
                </a:lnTo>
                <a:lnTo>
                  <a:pt x="190" y="156"/>
                </a:lnTo>
                <a:lnTo>
                  <a:pt x="195" y="156"/>
                </a:lnTo>
                <a:lnTo>
                  <a:pt x="201" y="156"/>
                </a:lnTo>
                <a:lnTo>
                  <a:pt x="207" y="156"/>
                </a:lnTo>
                <a:lnTo>
                  <a:pt x="213" y="156"/>
                </a:lnTo>
                <a:lnTo>
                  <a:pt x="207" y="150"/>
                </a:lnTo>
                <a:lnTo>
                  <a:pt x="213" y="150"/>
                </a:lnTo>
                <a:lnTo>
                  <a:pt x="218" y="150"/>
                </a:lnTo>
                <a:lnTo>
                  <a:pt x="224" y="150"/>
                </a:lnTo>
                <a:lnTo>
                  <a:pt x="224" y="144"/>
                </a:lnTo>
                <a:lnTo>
                  <a:pt x="224" y="139"/>
                </a:lnTo>
                <a:lnTo>
                  <a:pt x="224" y="133"/>
                </a:lnTo>
                <a:lnTo>
                  <a:pt x="230" y="133"/>
                </a:lnTo>
                <a:lnTo>
                  <a:pt x="230" y="127"/>
                </a:lnTo>
                <a:lnTo>
                  <a:pt x="230" y="121"/>
                </a:lnTo>
                <a:lnTo>
                  <a:pt x="224" y="121"/>
                </a:lnTo>
                <a:lnTo>
                  <a:pt x="224" y="115"/>
                </a:lnTo>
                <a:lnTo>
                  <a:pt x="230" y="115"/>
                </a:lnTo>
                <a:lnTo>
                  <a:pt x="224" y="110"/>
                </a:lnTo>
                <a:lnTo>
                  <a:pt x="224" y="104"/>
                </a:lnTo>
                <a:lnTo>
                  <a:pt x="230" y="104"/>
                </a:lnTo>
                <a:lnTo>
                  <a:pt x="236" y="104"/>
                </a:lnTo>
                <a:lnTo>
                  <a:pt x="241" y="104"/>
                </a:lnTo>
                <a:lnTo>
                  <a:pt x="247" y="104"/>
                </a:lnTo>
                <a:lnTo>
                  <a:pt x="253" y="104"/>
                </a:lnTo>
                <a:lnTo>
                  <a:pt x="253" y="98"/>
                </a:lnTo>
                <a:lnTo>
                  <a:pt x="253" y="92"/>
                </a:lnTo>
                <a:lnTo>
                  <a:pt x="253" y="87"/>
                </a:lnTo>
                <a:lnTo>
                  <a:pt x="259" y="87"/>
                </a:lnTo>
                <a:lnTo>
                  <a:pt x="259" y="92"/>
                </a:lnTo>
                <a:lnTo>
                  <a:pt x="259" y="87"/>
                </a:lnTo>
                <a:lnTo>
                  <a:pt x="265" y="87"/>
                </a:lnTo>
                <a:lnTo>
                  <a:pt x="265" y="81"/>
                </a:lnTo>
                <a:lnTo>
                  <a:pt x="265" y="75"/>
                </a:lnTo>
                <a:lnTo>
                  <a:pt x="265" y="69"/>
                </a:lnTo>
                <a:lnTo>
                  <a:pt x="270" y="69"/>
                </a:lnTo>
                <a:lnTo>
                  <a:pt x="265" y="69"/>
                </a:lnTo>
                <a:lnTo>
                  <a:pt x="265" y="64"/>
                </a:lnTo>
                <a:lnTo>
                  <a:pt x="259" y="69"/>
                </a:lnTo>
                <a:lnTo>
                  <a:pt x="259" y="64"/>
                </a:lnTo>
                <a:lnTo>
                  <a:pt x="259" y="58"/>
                </a:lnTo>
                <a:lnTo>
                  <a:pt x="253" y="58"/>
                </a:lnTo>
                <a:lnTo>
                  <a:pt x="247" y="64"/>
                </a:lnTo>
                <a:lnTo>
                  <a:pt x="241" y="64"/>
                </a:lnTo>
                <a:lnTo>
                  <a:pt x="236" y="58"/>
                </a:lnTo>
                <a:lnTo>
                  <a:pt x="236" y="64"/>
                </a:lnTo>
                <a:lnTo>
                  <a:pt x="230" y="64"/>
                </a:lnTo>
                <a:lnTo>
                  <a:pt x="230" y="58"/>
                </a:lnTo>
                <a:lnTo>
                  <a:pt x="236" y="58"/>
                </a:lnTo>
                <a:lnTo>
                  <a:pt x="236" y="52"/>
                </a:lnTo>
                <a:lnTo>
                  <a:pt x="230" y="52"/>
                </a:lnTo>
                <a:lnTo>
                  <a:pt x="224" y="52"/>
                </a:lnTo>
                <a:lnTo>
                  <a:pt x="218" y="52"/>
                </a:lnTo>
                <a:lnTo>
                  <a:pt x="218" y="46"/>
                </a:lnTo>
                <a:lnTo>
                  <a:pt x="213" y="46"/>
                </a:lnTo>
                <a:lnTo>
                  <a:pt x="218" y="46"/>
                </a:lnTo>
                <a:lnTo>
                  <a:pt x="218" y="41"/>
                </a:lnTo>
                <a:lnTo>
                  <a:pt x="218" y="35"/>
                </a:lnTo>
                <a:lnTo>
                  <a:pt x="224" y="35"/>
                </a:lnTo>
                <a:lnTo>
                  <a:pt x="224" y="29"/>
                </a:lnTo>
                <a:lnTo>
                  <a:pt x="230" y="29"/>
                </a:lnTo>
                <a:lnTo>
                  <a:pt x="236" y="29"/>
                </a:lnTo>
                <a:lnTo>
                  <a:pt x="236" y="23"/>
                </a:lnTo>
                <a:lnTo>
                  <a:pt x="241" y="18"/>
                </a:lnTo>
                <a:lnTo>
                  <a:pt x="247" y="18"/>
                </a:lnTo>
                <a:lnTo>
                  <a:pt x="247" y="12"/>
                </a:lnTo>
                <a:lnTo>
                  <a:pt x="247" y="6"/>
                </a:lnTo>
                <a:lnTo>
                  <a:pt x="247" y="0"/>
                </a:lnTo>
                <a:lnTo>
                  <a:pt x="253" y="0"/>
                </a:lnTo>
                <a:lnTo>
                  <a:pt x="259" y="0"/>
                </a:lnTo>
                <a:lnTo>
                  <a:pt x="259" y="6"/>
                </a:lnTo>
                <a:lnTo>
                  <a:pt x="265" y="6"/>
                </a:lnTo>
                <a:lnTo>
                  <a:pt x="265" y="12"/>
                </a:lnTo>
                <a:lnTo>
                  <a:pt x="270" y="12"/>
                </a:lnTo>
                <a:lnTo>
                  <a:pt x="270" y="18"/>
                </a:lnTo>
                <a:lnTo>
                  <a:pt x="270" y="12"/>
                </a:lnTo>
                <a:lnTo>
                  <a:pt x="276" y="12"/>
                </a:lnTo>
                <a:lnTo>
                  <a:pt x="276" y="18"/>
                </a:lnTo>
                <a:lnTo>
                  <a:pt x="276" y="23"/>
                </a:lnTo>
                <a:lnTo>
                  <a:pt x="276" y="29"/>
                </a:lnTo>
                <a:lnTo>
                  <a:pt x="282" y="29"/>
                </a:lnTo>
                <a:lnTo>
                  <a:pt x="288" y="29"/>
                </a:lnTo>
                <a:lnTo>
                  <a:pt x="293" y="35"/>
                </a:lnTo>
                <a:lnTo>
                  <a:pt x="288" y="35"/>
                </a:lnTo>
                <a:lnTo>
                  <a:pt x="288" y="41"/>
                </a:lnTo>
                <a:lnTo>
                  <a:pt x="293" y="41"/>
                </a:lnTo>
                <a:lnTo>
                  <a:pt x="288" y="41"/>
                </a:lnTo>
                <a:lnTo>
                  <a:pt x="288" y="46"/>
                </a:lnTo>
                <a:lnTo>
                  <a:pt x="282" y="46"/>
                </a:lnTo>
                <a:lnTo>
                  <a:pt x="282" y="52"/>
                </a:lnTo>
                <a:lnTo>
                  <a:pt x="288" y="52"/>
                </a:lnTo>
                <a:lnTo>
                  <a:pt x="288" y="58"/>
                </a:lnTo>
                <a:lnTo>
                  <a:pt x="293" y="58"/>
                </a:lnTo>
                <a:lnTo>
                  <a:pt x="288" y="64"/>
                </a:lnTo>
                <a:lnTo>
                  <a:pt x="293" y="64"/>
                </a:lnTo>
                <a:lnTo>
                  <a:pt x="299" y="64"/>
                </a:lnTo>
                <a:lnTo>
                  <a:pt x="299" y="58"/>
                </a:lnTo>
                <a:lnTo>
                  <a:pt x="305" y="58"/>
                </a:lnTo>
                <a:lnTo>
                  <a:pt x="311" y="58"/>
                </a:lnTo>
                <a:lnTo>
                  <a:pt x="316" y="58"/>
                </a:lnTo>
                <a:lnTo>
                  <a:pt x="316" y="64"/>
                </a:lnTo>
                <a:lnTo>
                  <a:pt x="311" y="64"/>
                </a:lnTo>
                <a:lnTo>
                  <a:pt x="311" y="69"/>
                </a:lnTo>
                <a:lnTo>
                  <a:pt x="311" y="75"/>
                </a:lnTo>
                <a:lnTo>
                  <a:pt x="311" y="81"/>
                </a:lnTo>
                <a:lnTo>
                  <a:pt x="311" y="87"/>
                </a:lnTo>
                <a:lnTo>
                  <a:pt x="305" y="87"/>
                </a:lnTo>
                <a:lnTo>
                  <a:pt x="305" y="92"/>
                </a:lnTo>
                <a:lnTo>
                  <a:pt x="305" y="98"/>
                </a:lnTo>
                <a:lnTo>
                  <a:pt x="305" y="104"/>
                </a:lnTo>
                <a:lnTo>
                  <a:pt x="305" y="110"/>
                </a:lnTo>
                <a:lnTo>
                  <a:pt x="305" y="115"/>
                </a:lnTo>
                <a:lnTo>
                  <a:pt x="305" y="121"/>
                </a:lnTo>
                <a:lnTo>
                  <a:pt x="305" y="127"/>
                </a:lnTo>
                <a:lnTo>
                  <a:pt x="311" y="127"/>
                </a:lnTo>
                <a:lnTo>
                  <a:pt x="311" y="133"/>
                </a:lnTo>
                <a:lnTo>
                  <a:pt x="305" y="139"/>
                </a:lnTo>
                <a:lnTo>
                  <a:pt x="305" y="144"/>
                </a:lnTo>
                <a:lnTo>
                  <a:pt x="305" y="150"/>
                </a:lnTo>
                <a:lnTo>
                  <a:pt x="305" y="156"/>
                </a:lnTo>
                <a:lnTo>
                  <a:pt x="311" y="156"/>
                </a:lnTo>
                <a:lnTo>
                  <a:pt x="305" y="156"/>
                </a:lnTo>
                <a:lnTo>
                  <a:pt x="305" y="162"/>
                </a:lnTo>
                <a:lnTo>
                  <a:pt x="305" y="167"/>
                </a:lnTo>
                <a:lnTo>
                  <a:pt x="305" y="173"/>
                </a:lnTo>
                <a:lnTo>
                  <a:pt x="305" y="179"/>
                </a:lnTo>
                <a:lnTo>
                  <a:pt x="299" y="185"/>
                </a:lnTo>
                <a:lnTo>
                  <a:pt x="299" y="190"/>
                </a:lnTo>
                <a:lnTo>
                  <a:pt x="299" y="196"/>
                </a:lnTo>
                <a:lnTo>
                  <a:pt x="299" y="202"/>
                </a:lnTo>
                <a:lnTo>
                  <a:pt x="299" y="208"/>
                </a:lnTo>
                <a:lnTo>
                  <a:pt x="293" y="208"/>
                </a:lnTo>
                <a:lnTo>
                  <a:pt x="293" y="213"/>
                </a:lnTo>
                <a:lnTo>
                  <a:pt x="293" y="219"/>
                </a:lnTo>
                <a:lnTo>
                  <a:pt x="293" y="225"/>
                </a:lnTo>
                <a:lnTo>
                  <a:pt x="288" y="225"/>
                </a:lnTo>
                <a:lnTo>
                  <a:pt x="288" y="231"/>
                </a:lnTo>
                <a:lnTo>
                  <a:pt x="288" y="236"/>
                </a:lnTo>
                <a:lnTo>
                  <a:pt x="282" y="242"/>
                </a:lnTo>
                <a:lnTo>
                  <a:pt x="282" y="248"/>
                </a:lnTo>
                <a:lnTo>
                  <a:pt x="276" y="248"/>
                </a:lnTo>
                <a:lnTo>
                  <a:pt x="276" y="254"/>
                </a:lnTo>
                <a:lnTo>
                  <a:pt x="276" y="259"/>
                </a:lnTo>
                <a:lnTo>
                  <a:pt x="276" y="265"/>
                </a:lnTo>
                <a:lnTo>
                  <a:pt x="276" y="271"/>
                </a:lnTo>
                <a:lnTo>
                  <a:pt x="270" y="271"/>
                </a:lnTo>
                <a:lnTo>
                  <a:pt x="270" y="277"/>
                </a:lnTo>
                <a:lnTo>
                  <a:pt x="270" y="282"/>
                </a:lnTo>
                <a:lnTo>
                  <a:pt x="270" y="288"/>
                </a:lnTo>
                <a:lnTo>
                  <a:pt x="270" y="294"/>
                </a:lnTo>
                <a:lnTo>
                  <a:pt x="270" y="288"/>
                </a:lnTo>
                <a:lnTo>
                  <a:pt x="265" y="288"/>
                </a:lnTo>
                <a:lnTo>
                  <a:pt x="265" y="294"/>
                </a:lnTo>
                <a:lnTo>
                  <a:pt x="270" y="294"/>
                </a:lnTo>
                <a:lnTo>
                  <a:pt x="265" y="294"/>
                </a:lnTo>
                <a:lnTo>
                  <a:pt x="270" y="294"/>
                </a:lnTo>
                <a:lnTo>
                  <a:pt x="270" y="300"/>
                </a:lnTo>
                <a:lnTo>
                  <a:pt x="265" y="300"/>
                </a:lnTo>
                <a:lnTo>
                  <a:pt x="265" y="305"/>
                </a:lnTo>
                <a:lnTo>
                  <a:pt x="265" y="311"/>
                </a:lnTo>
                <a:lnTo>
                  <a:pt x="265" y="317"/>
                </a:lnTo>
                <a:lnTo>
                  <a:pt x="265" y="323"/>
                </a:lnTo>
                <a:lnTo>
                  <a:pt x="259" y="323"/>
                </a:lnTo>
                <a:lnTo>
                  <a:pt x="259" y="328"/>
                </a:lnTo>
                <a:lnTo>
                  <a:pt x="253" y="328"/>
                </a:lnTo>
                <a:lnTo>
                  <a:pt x="253" y="334"/>
                </a:lnTo>
                <a:lnTo>
                  <a:pt x="253" y="340"/>
                </a:lnTo>
                <a:lnTo>
                  <a:pt x="253" y="346"/>
                </a:lnTo>
                <a:lnTo>
                  <a:pt x="253" y="351"/>
                </a:lnTo>
                <a:lnTo>
                  <a:pt x="253" y="357"/>
                </a:lnTo>
                <a:lnTo>
                  <a:pt x="253" y="363"/>
                </a:lnTo>
                <a:lnTo>
                  <a:pt x="247" y="363"/>
                </a:lnTo>
                <a:lnTo>
                  <a:pt x="247" y="369"/>
                </a:lnTo>
                <a:lnTo>
                  <a:pt x="253" y="369"/>
                </a:lnTo>
                <a:lnTo>
                  <a:pt x="247" y="369"/>
                </a:lnTo>
                <a:lnTo>
                  <a:pt x="247" y="374"/>
                </a:lnTo>
                <a:lnTo>
                  <a:pt x="253" y="374"/>
                </a:lnTo>
                <a:lnTo>
                  <a:pt x="253" y="369"/>
                </a:lnTo>
                <a:lnTo>
                  <a:pt x="253" y="374"/>
                </a:lnTo>
                <a:lnTo>
                  <a:pt x="253" y="380"/>
                </a:lnTo>
                <a:lnTo>
                  <a:pt x="247" y="380"/>
                </a:lnTo>
                <a:lnTo>
                  <a:pt x="247" y="386"/>
                </a:lnTo>
                <a:lnTo>
                  <a:pt x="247" y="392"/>
                </a:lnTo>
                <a:lnTo>
                  <a:pt x="241" y="392"/>
                </a:lnTo>
                <a:lnTo>
                  <a:pt x="241" y="386"/>
                </a:lnTo>
                <a:lnTo>
                  <a:pt x="247" y="386"/>
                </a:lnTo>
                <a:lnTo>
                  <a:pt x="241" y="386"/>
                </a:lnTo>
                <a:lnTo>
                  <a:pt x="236" y="386"/>
                </a:lnTo>
                <a:lnTo>
                  <a:pt x="241" y="386"/>
                </a:lnTo>
                <a:lnTo>
                  <a:pt x="241" y="392"/>
                </a:lnTo>
                <a:lnTo>
                  <a:pt x="241" y="386"/>
                </a:lnTo>
                <a:lnTo>
                  <a:pt x="241" y="392"/>
                </a:lnTo>
                <a:lnTo>
                  <a:pt x="241" y="386"/>
                </a:lnTo>
                <a:lnTo>
                  <a:pt x="241" y="392"/>
                </a:lnTo>
                <a:lnTo>
                  <a:pt x="241" y="397"/>
                </a:lnTo>
                <a:lnTo>
                  <a:pt x="241" y="403"/>
                </a:lnTo>
                <a:lnTo>
                  <a:pt x="241" y="409"/>
                </a:lnTo>
                <a:lnTo>
                  <a:pt x="236" y="409"/>
                </a:lnTo>
                <a:lnTo>
                  <a:pt x="236" y="415"/>
                </a:lnTo>
                <a:lnTo>
                  <a:pt x="230" y="415"/>
                </a:lnTo>
                <a:lnTo>
                  <a:pt x="230" y="421"/>
                </a:lnTo>
                <a:lnTo>
                  <a:pt x="230" y="426"/>
                </a:lnTo>
                <a:lnTo>
                  <a:pt x="224" y="426"/>
                </a:lnTo>
                <a:lnTo>
                  <a:pt x="224" y="432"/>
                </a:lnTo>
                <a:lnTo>
                  <a:pt x="218" y="438"/>
                </a:lnTo>
                <a:lnTo>
                  <a:pt x="218" y="444"/>
                </a:lnTo>
                <a:lnTo>
                  <a:pt x="213" y="444"/>
                </a:lnTo>
                <a:lnTo>
                  <a:pt x="213" y="449"/>
                </a:lnTo>
                <a:lnTo>
                  <a:pt x="207" y="449"/>
                </a:lnTo>
                <a:lnTo>
                  <a:pt x="207" y="455"/>
                </a:lnTo>
                <a:lnTo>
                  <a:pt x="207" y="461"/>
                </a:lnTo>
                <a:lnTo>
                  <a:pt x="201" y="461"/>
                </a:lnTo>
                <a:lnTo>
                  <a:pt x="201" y="467"/>
                </a:lnTo>
                <a:lnTo>
                  <a:pt x="201" y="472"/>
                </a:lnTo>
                <a:lnTo>
                  <a:pt x="195" y="472"/>
                </a:lnTo>
                <a:lnTo>
                  <a:pt x="201" y="472"/>
                </a:lnTo>
                <a:lnTo>
                  <a:pt x="195" y="472"/>
                </a:lnTo>
                <a:lnTo>
                  <a:pt x="190" y="478"/>
                </a:lnTo>
                <a:lnTo>
                  <a:pt x="184" y="478"/>
                </a:lnTo>
                <a:lnTo>
                  <a:pt x="184" y="484"/>
                </a:lnTo>
                <a:lnTo>
                  <a:pt x="178" y="484"/>
                </a:lnTo>
                <a:lnTo>
                  <a:pt x="178" y="490"/>
                </a:lnTo>
                <a:lnTo>
                  <a:pt x="172" y="490"/>
                </a:lnTo>
                <a:lnTo>
                  <a:pt x="167" y="490"/>
                </a:lnTo>
                <a:lnTo>
                  <a:pt x="172" y="490"/>
                </a:lnTo>
                <a:lnTo>
                  <a:pt x="172" y="495"/>
                </a:lnTo>
                <a:lnTo>
                  <a:pt x="167" y="495"/>
                </a:lnTo>
                <a:lnTo>
                  <a:pt x="167" y="501"/>
                </a:lnTo>
                <a:lnTo>
                  <a:pt x="167" y="495"/>
                </a:lnTo>
                <a:lnTo>
                  <a:pt x="167" y="501"/>
                </a:lnTo>
                <a:lnTo>
                  <a:pt x="161" y="501"/>
                </a:lnTo>
                <a:lnTo>
                  <a:pt x="155" y="501"/>
                </a:lnTo>
                <a:lnTo>
                  <a:pt x="161" y="501"/>
                </a:lnTo>
                <a:lnTo>
                  <a:pt x="155" y="501"/>
                </a:lnTo>
                <a:lnTo>
                  <a:pt x="155" y="495"/>
                </a:lnTo>
                <a:lnTo>
                  <a:pt x="161" y="501"/>
                </a:lnTo>
                <a:lnTo>
                  <a:pt x="161" y="495"/>
                </a:lnTo>
                <a:lnTo>
                  <a:pt x="155" y="495"/>
                </a:lnTo>
                <a:lnTo>
                  <a:pt x="155" y="490"/>
                </a:lnTo>
                <a:lnTo>
                  <a:pt x="155" y="495"/>
                </a:lnTo>
                <a:lnTo>
                  <a:pt x="149" y="490"/>
                </a:lnTo>
                <a:lnTo>
                  <a:pt x="149" y="495"/>
                </a:lnTo>
                <a:lnTo>
                  <a:pt x="149" y="501"/>
                </a:lnTo>
                <a:lnTo>
                  <a:pt x="149" y="495"/>
                </a:lnTo>
                <a:lnTo>
                  <a:pt x="149" y="501"/>
                </a:lnTo>
                <a:lnTo>
                  <a:pt x="144" y="501"/>
                </a:lnTo>
                <a:lnTo>
                  <a:pt x="144" y="495"/>
                </a:lnTo>
                <a:lnTo>
                  <a:pt x="138" y="495"/>
                </a:lnTo>
                <a:lnTo>
                  <a:pt x="144" y="495"/>
                </a:lnTo>
                <a:lnTo>
                  <a:pt x="138" y="495"/>
                </a:lnTo>
                <a:lnTo>
                  <a:pt x="132" y="495"/>
                </a:lnTo>
                <a:lnTo>
                  <a:pt x="132" y="501"/>
                </a:lnTo>
                <a:lnTo>
                  <a:pt x="126" y="501"/>
                </a:lnTo>
                <a:lnTo>
                  <a:pt x="126" y="495"/>
                </a:lnTo>
                <a:lnTo>
                  <a:pt x="121" y="495"/>
                </a:lnTo>
                <a:lnTo>
                  <a:pt x="121" y="501"/>
                </a:lnTo>
                <a:lnTo>
                  <a:pt x="115" y="501"/>
                </a:lnTo>
                <a:lnTo>
                  <a:pt x="121" y="501"/>
                </a:lnTo>
                <a:lnTo>
                  <a:pt x="121" y="507"/>
                </a:lnTo>
                <a:lnTo>
                  <a:pt x="121" y="501"/>
                </a:lnTo>
                <a:lnTo>
                  <a:pt x="121" y="507"/>
                </a:lnTo>
                <a:lnTo>
                  <a:pt x="115" y="507"/>
                </a:lnTo>
                <a:lnTo>
                  <a:pt x="115" y="501"/>
                </a:lnTo>
                <a:lnTo>
                  <a:pt x="115" y="495"/>
                </a:lnTo>
                <a:lnTo>
                  <a:pt x="115" y="490"/>
                </a:lnTo>
                <a:lnTo>
                  <a:pt x="109" y="490"/>
                </a:lnTo>
                <a:lnTo>
                  <a:pt x="115" y="490"/>
                </a:lnTo>
                <a:lnTo>
                  <a:pt x="109" y="490"/>
                </a:lnTo>
                <a:lnTo>
                  <a:pt x="109" y="484"/>
                </a:lnTo>
                <a:lnTo>
                  <a:pt x="109" y="478"/>
                </a:lnTo>
                <a:lnTo>
                  <a:pt x="115" y="478"/>
                </a:lnTo>
                <a:lnTo>
                  <a:pt x="115" y="484"/>
                </a:lnTo>
                <a:lnTo>
                  <a:pt x="115" y="478"/>
                </a:lnTo>
                <a:lnTo>
                  <a:pt x="109" y="478"/>
                </a:lnTo>
                <a:lnTo>
                  <a:pt x="109" y="472"/>
                </a:lnTo>
                <a:lnTo>
                  <a:pt x="103" y="472"/>
                </a:lnTo>
                <a:lnTo>
                  <a:pt x="103" y="478"/>
                </a:lnTo>
                <a:lnTo>
                  <a:pt x="103" y="484"/>
                </a:lnTo>
                <a:lnTo>
                  <a:pt x="98" y="484"/>
                </a:lnTo>
                <a:lnTo>
                  <a:pt x="98" y="490"/>
                </a:lnTo>
                <a:lnTo>
                  <a:pt x="98" y="495"/>
                </a:lnTo>
                <a:lnTo>
                  <a:pt x="92" y="495"/>
                </a:lnTo>
                <a:lnTo>
                  <a:pt x="86" y="495"/>
                </a:lnTo>
                <a:lnTo>
                  <a:pt x="92" y="495"/>
                </a:lnTo>
                <a:lnTo>
                  <a:pt x="86" y="495"/>
                </a:lnTo>
                <a:lnTo>
                  <a:pt x="86" y="490"/>
                </a:lnTo>
                <a:lnTo>
                  <a:pt x="92" y="484"/>
                </a:lnTo>
                <a:lnTo>
                  <a:pt x="92" y="478"/>
                </a:lnTo>
                <a:lnTo>
                  <a:pt x="92" y="484"/>
                </a:lnTo>
                <a:lnTo>
                  <a:pt x="92" y="478"/>
                </a:lnTo>
                <a:lnTo>
                  <a:pt x="86" y="478"/>
                </a:lnTo>
                <a:lnTo>
                  <a:pt x="80" y="484"/>
                </a:lnTo>
                <a:lnTo>
                  <a:pt x="80" y="478"/>
                </a:lnTo>
                <a:lnTo>
                  <a:pt x="80" y="484"/>
                </a:lnTo>
                <a:lnTo>
                  <a:pt x="75" y="484"/>
                </a:lnTo>
                <a:lnTo>
                  <a:pt x="80" y="484"/>
                </a:lnTo>
                <a:lnTo>
                  <a:pt x="80" y="490"/>
                </a:lnTo>
                <a:lnTo>
                  <a:pt x="75" y="490"/>
                </a:lnTo>
                <a:lnTo>
                  <a:pt x="80" y="490"/>
                </a:lnTo>
                <a:lnTo>
                  <a:pt x="80" y="495"/>
                </a:lnTo>
                <a:lnTo>
                  <a:pt x="75" y="490"/>
                </a:lnTo>
                <a:lnTo>
                  <a:pt x="75" y="495"/>
                </a:lnTo>
                <a:lnTo>
                  <a:pt x="80" y="495"/>
                </a:lnTo>
                <a:lnTo>
                  <a:pt x="75" y="495"/>
                </a:lnTo>
                <a:lnTo>
                  <a:pt x="75" y="501"/>
                </a:lnTo>
                <a:lnTo>
                  <a:pt x="75" y="507"/>
                </a:lnTo>
                <a:lnTo>
                  <a:pt x="69" y="507"/>
                </a:lnTo>
                <a:lnTo>
                  <a:pt x="69" y="513"/>
                </a:lnTo>
                <a:lnTo>
                  <a:pt x="75" y="513"/>
                </a:lnTo>
                <a:lnTo>
                  <a:pt x="69" y="513"/>
                </a:lnTo>
                <a:lnTo>
                  <a:pt x="69" y="518"/>
                </a:lnTo>
                <a:lnTo>
                  <a:pt x="69" y="513"/>
                </a:lnTo>
                <a:lnTo>
                  <a:pt x="69" y="518"/>
                </a:lnTo>
                <a:lnTo>
                  <a:pt x="75" y="518"/>
                </a:lnTo>
                <a:lnTo>
                  <a:pt x="69" y="518"/>
                </a:lnTo>
                <a:lnTo>
                  <a:pt x="69" y="524"/>
                </a:lnTo>
                <a:lnTo>
                  <a:pt x="69" y="530"/>
                </a:lnTo>
                <a:lnTo>
                  <a:pt x="69" y="524"/>
                </a:lnTo>
                <a:lnTo>
                  <a:pt x="69" y="530"/>
                </a:lnTo>
                <a:lnTo>
                  <a:pt x="63" y="530"/>
                </a:lnTo>
                <a:lnTo>
                  <a:pt x="63" y="536"/>
                </a:lnTo>
                <a:lnTo>
                  <a:pt x="69" y="536"/>
                </a:lnTo>
                <a:lnTo>
                  <a:pt x="63" y="536"/>
                </a:lnTo>
                <a:lnTo>
                  <a:pt x="63" y="541"/>
                </a:lnTo>
                <a:lnTo>
                  <a:pt x="69" y="541"/>
                </a:lnTo>
                <a:lnTo>
                  <a:pt x="69" y="547"/>
                </a:lnTo>
                <a:lnTo>
                  <a:pt x="63" y="547"/>
                </a:lnTo>
                <a:lnTo>
                  <a:pt x="63" y="541"/>
                </a:lnTo>
                <a:lnTo>
                  <a:pt x="57" y="541"/>
                </a:lnTo>
                <a:lnTo>
                  <a:pt x="52" y="541"/>
                </a:lnTo>
                <a:lnTo>
                  <a:pt x="52" y="547"/>
                </a:lnTo>
                <a:lnTo>
                  <a:pt x="46" y="547"/>
                </a:lnTo>
                <a:lnTo>
                  <a:pt x="52" y="547"/>
                </a:lnTo>
                <a:lnTo>
                  <a:pt x="52" y="541"/>
                </a:lnTo>
                <a:lnTo>
                  <a:pt x="52" y="547"/>
                </a:lnTo>
                <a:lnTo>
                  <a:pt x="46" y="547"/>
                </a:lnTo>
                <a:lnTo>
                  <a:pt x="46" y="541"/>
                </a:lnTo>
                <a:lnTo>
                  <a:pt x="46" y="547"/>
                </a:lnTo>
                <a:lnTo>
                  <a:pt x="40" y="547"/>
                </a:lnTo>
                <a:lnTo>
                  <a:pt x="46" y="547"/>
                </a:lnTo>
                <a:lnTo>
                  <a:pt x="46" y="541"/>
                </a:lnTo>
                <a:lnTo>
                  <a:pt x="40" y="541"/>
                </a:lnTo>
                <a:lnTo>
                  <a:pt x="40" y="547"/>
                </a:lnTo>
                <a:lnTo>
                  <a:pt x="34" y="547"/>
                </a:lnTo>
                <a:lnTo>
                  <a:pt x="40" y="547"/>
                </a:lnTo>
                <a:lnTo>
                  <a:pt x="40" y="553"/>
                </a:lnTo>
                <a:lnTo>
                  <a:pt x="46" y="547"/>
                </a:lnTo>
                <a:lnTo>
                  <a:pt x="46" y="553"/>
                </a:lnTo>
                <a:lnTo>
                  <a:pt x="52" y="553"/>
                </a:lnTo>
                <a:lnTo>
                  <a:pt x="46" y="553"/>
                </a:lnTo>
                <a:lnTo>
                  <a:pt x="52" y="553"/>
                </a:lnTo>
                <a:lnTo>
                  <a:pt x="52" y="559"/>
                </a:lnTo>
                <a:lnTo>
                  <a:pt x="46" y="559"/>
                </a:lnTo>
                <a:lnTo>
                  <a:pt x="46" y="564"/>
                </a:lnTo>
                <a:lnTo>
                  <a:pt x="46" y="570"/>
                </a:lnTo>
                <a:lnTo>
                  <a:pt x="46" y="576"/>
                </a:lnTo>
                <a:lnTo>
                  <a:pt x="46" y="570"/>
                </a:lnTo>
                <a:lnTo>
                  <a:pt x="40" y="570"/>
                </a:lnTo>
                <a:lnTo>
                  <a:pt x="46" y="570"/>
                </a:lnTo>
                <a:lnTo>
                  <a:pt x="40" y="564"/>
                </a:lnTo>
                <a:lnTo>
                  <a:pt x="34" y="564"/>
                </a:lnTo>
                <a:lnTo>
                  <a:pt x="34" y="559"/>
                </a:lnTo>
                <a:lnTo>
                  <a:pt x="34" y="553"/>
                </a:lnTo>
                <a:lnTo>
                  <a:pt x="34" y="547"/>
                </a:lnTo>
                <a:lnTo>
                  <a:pt x="29" y="547"/>
                </a:lnTo>
                <a:lnTo>
                  <a:pt x="23" y="553"/>
                </a:lnTo>
                <a:lnTo>
                  <a:pt x="23" y="547"/>
                </a:lnTo>
                <a:lnTo>
                  <a:pt x="23" y="541"/>
                </a:lnTo>
                <a:lnTo>
                  <a:pt x="29" y="541"/>
                </a:lnTo>
                <a:lnTo>
                  <a:pt x="29" y="536"/>
                </a:lnTo>
                <a:lnTo>
                  <a:pt x="34" y="536"/>
                </a:lnTo>
                <a:lnTo>
                  <a:pt x="40" y="536"/>
                </a:lnTo>
                <a:lnTo>
                  <a:pt x="40" y="530"/>
                </a:lnTo>
                <a:lnTo>
                  <a:pt x="46" y="530"/>
                </a:lnTo>
                <a:lnTo>
                  <a:pt x="52" y="530"/>
                </a:lnTo>
                <a:lnTo>
                  <a:pt x="52" y="524"/>
                </a:lnTo>
                <a:lnTo>
                  <a:pt x="46" y="524"/>
                </a:lnTo>
                <a:lnTo>
                  <a:pt x="52" y="524"/>
                </a:lnTo>
                <a:lnTo>
                  <a:pt x="52" y="518"/>
                </a:lnTo>
                <a:lnTo>
                  <a:pt x="52" y="513"/>
                </a:lnTo>
                <a:lnTo>
                  <a:pt x="52" y="507"/>
                </a:lnTo>
                <a:lnTo>
                  <a:pt x="52" y="501"/>
                </a:lnTo>
                <a:lnTo>
                  <a:pt x="52" y="495"/>
                </a:lnTo>
                <a:lnTo>
                  <a:pt x="52" y="490"/>
                </a:lnTo>
                <a:lnTo>
                  <a:pt x="52" y="484"/>
                </a:lnTo>
                <a:lnTo>
                  <a:pt x="52" y="478"/>
                </a:lnTo>
                <a:lnTo>
                  <a:pt x="46" y="478"/>
                </a:lnTo>
                <a:lnTo>
                  <a:pt x="40" y="478"/>
                </a:lnTo>
                <a:lnTo>
                  <a:pt x="40" y="472"/>
                </a:lnTo>
                <a:lnTo>
                  <a:pt x="46" y="472"/>
                </a:lnTo>
                <a:lnTo>
                  <a:pt x="40" y="472"/>
                </a:lnTo>
                <a:lnTo>
                  <a:pt x="40" y="467"/>
                </a:lnTo>
                <a:lnTo>
                  <a:pt x="40" y="461"/>
                </a:lnTo>
                <a:lnTo>
                  <a:pt x="34" y="461"/>
                </a:lnTo>
                <a:lnTo>
                  <a:pt x="34" y="455"/>
                </a:lnTo>
                <a:lnTo>
                  <a:pt x="34" y="449"/>
                </a:lnTo>
                <a:lnTo>
                  <a:pt x="34" y="444"/>
                </a:lnTo>
                <a:lnTo>
                  <a:pt x="34" y="438"/>
                </a:lnTo>
                <a:lnTo>
                  <a:pt x="29" y="426"/>
                </a:lnTo>
                <a:close/>
                <a:moveTo>
                  <a:pt x="92" y="507"/>
                </a:moveTo>
                <a:lnTo>
                  <a:pt x="86" y="507"/>
                </a:lnTo>
                <a:lnTo>
                  <a:pt x="86" y="501"/>
                </a:lnTo>
                <a:lnTo>
                  <a:pt x="92" y="501"/>
                </a:lnTo>
                <a:lnTo>
                  <a:pt x="86" y="501"/>
                </a:lnTo>
                <a:lnTo>
                  <a:pt x="92" y="501"/>
                </a:lnTo>
                <a:lnTo>
                  <a:pt x="92" y="495"/>
                </a:lnTo>
                <a:lnTo>
                  <a:pt x="92" y="501"/>
                </a:lnTo>
                <a:lnTo>
                  <a:pt x="92" y="507"/>
                </a:lnTo>
                <a:close/>
                <a:moveTo>
                  <a:pt x="126" y="507"/>
                </a:moveTo>
                <a:lnTo>
                  <a:pt x="121" y="501"/>
                </a:lnTo>
                <a:lnTo>
                  <a:pt x="121" y="507"/>
                </a:lnTo>
                <a:lnTo>
                  <a:pt x="121" y="501"/>
                </a:lnTo>
                <a:lnTo>
                  <a:pt x="126" y="501"/>
                </a:lnTo>
                <a:lnTo>
                  <a:pt x="126" y="507"/>
                </a:lnTo>
                <a:close/>
                <a:moveTo>
                  <a:pt x="121" y="513"/>
                </a:moveTo>
                <a:lnTo>
                  <a:pt x="121" y="507"/>
                </a:lnTo>
                <a:lnTo>
                  <a:pt x="121" y="513"/>
                </a:lnTo>
                <a:close/>
                <a:moveTo>
                  <a:pt x="86" y="513"/>
                </a:moveTo>
                <a:lnTo>
                  <a:pt x="86" y="507"/>
                </a:lnTo>
                <a:lnTo>
                  <a:pt x="80" y="507"/>
                </a:lnTo>
                <a:lnTo>
                  <a:pt x="86" y="507"/>
                </a:lnTo>
                <a:lnTo>
                  <a:pt x="86" y="513"/>
                </a:lnTo>
                <a:close/>
                <a:moveTo>
                  <a:pt x="80" y="518"/>
                </a:moveTo>
                <a:lnTo>
                  <a:pt x="80" y="513"/>
                </a:lnTo>
                <a:lnTo>
                  <a:pt x="86" y="513"/>
                </a:lnTo>
                <a:lnTo>
                  <a:pt x="80" y="513"/>
                </a:lnTo>
                <a:lnTo>
                  <a:pt x="80" y="518"/>
                </a:lnTo>
                <a:close/>
                <a:moveTo>
                  <a:pt x="80" y="536"/>
                </a:moveTo>
                <a:lnTo>
                  <a:pt x="75" y="536"/>
                </a:lnTo>
                <a:lnTo>
                  <a:pt x="80" y="536"/>
                </a:lnTo>
                <a:lnTo>
                  <a:pt x="75" y="536"/>
                </a:lnTo>
                <a:lnTo>
                  <a:pt x="80" y="536"/>
                </a:lnTo>
                <a:close/>
                <a:moveTo>
                  <a:pt x="52" y="559"/>
                </a:moveTo>
                <a:lnTo>
                  <a:pt x="57" y="559"/>
                </a:lnTo>
                <a:lnTo>
                  <a:pt x="52" y="559"/>
                </a:lnTo>
                <a:close/>
                <a:moveTo>
                  <a:pt x="75" y="518"/>
                </a:moveTo>
                <a:lnTo>
                  <a:pt x="69" y="518"/>
                </a:lnTo>
                <a:lnTo>
                  <a:pt x="75" y="518"/>
                </a:lnTo>
                <a:close/>
                <a:moveTo>
                  <a:pt x="241" y="386"/>
                </a:moveTo>
                <a:lnTo>
                  <a:pt x="236" y="386"/>
                </a:lnTo>
                <a:lnTo>
                  <a:pt x="241" y="386"/>
                </a:lnTo>
                <a:close/>
              </a:path>
            </a:pathLst>
          </a:custGeom>
          <a:noFill/>
          <a:ln w="6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45099" name="AutoShape 341"/>
          <p:cNvSpPr>
            <a:spLocks/>
          </p:cNvSpPr>
          <p:nvPr/>
        </p:nvSpPr>
        <p:spPr bwMode="auto">
          <a:xfrm>
            <a:off x="7926388" y="4903789"/>
            <a:ext cx="1033462" cy="276225"/>
          </a:xfrm>
          <a:prstGeom prst="borderCallout2">
            <a:avLst>
              <a:gd name="adj1" fmla="val 22690"/>
              <a:gd name="adj2" fmla="val -1231"/>
              <a:gd name="adj3" fmla="val 3079"/>
              <a:gd name="adj4" fmla="val -5148"/>
              <a:gd name="adj5" fmla="val -14310"/>
              <a:gd name="adj6" fmla="val -22245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Забайкальский р-н, Р=0,1</a:t>
            </a:r>
          </a:p>
        </p:txBody>
      </p:sp>
      <p:sp>
        <p:nvSpPr>
          <p:cNvPr id="26" name="Полилиния 25"/>
          <p:cNvSpPr/>
          <p:nvPr/>
        </p:nvSpPr>
        <p:spPr>
          <a:xfrm>
            <a:off x="4495800" y="3657601"/>
            <a:ext cx="534988" cy="523875"/>
          </a:xfrm>
          <a:custGeom>
            <a:avLst/>
            <a:gdLst>
              <a:gd name="connsiteX0" fmla="*/ 404869 w 535498"/>
              <a:gd name="connsiteY0" fmla="*/ 522514 h 524662"/>
              <a:gd name="connsiteX1" fmla="*/ 455111 w 535498"/>
              <a:gd name="connsiteY1" fmla="*/ 512466 h 524662"/>
              <a:gd name="connsiteX2" fmla="*/ 475208 w 535498"/>
              <a:gd name="connsiteY2" fmla="*/ 482321 h 524662"/>
              <a:gd name="connsiteX3" fmla="*/ 535498 w 535498"/>
              <a:gd name="connsiteY3" fmla="*/ 462224 h 524662"/>
              <a:gd name="connsiteX4" fmla="*/ 515401 w 535498"/>
              <a:gd name="connsiteY4" fmla="*/ 381837 h 524662"/>
              <a:gd name="connsiteX5" fmla="*/ 475208 w 535498"/>
              <a:gd name="connsiteY5" fmla="*/ 321547 h 524662"/>
              <a:gd name="connsiteX6" fmla="*/ 445063 w 535498"/>
              <a:gd name="connsiteY6" fmla="*/ 301451 h 524662"/>
              <a:gd name="connsiteX7" fmla="*/ 424966 w 535498"/>
              <a:gd name="connsiteY7" fmla="*/ 271305 h 524662"/>
              <a:gd name="connsiteX8" fmla="*/ 334531 w 535498"/>
              <a:gd name="connsiteY8" fmla="*/ 221064 h 524662"/>
              <a:gd name="connsiteX9" fmla="*/ 264192 w 535498"/>
              <a:gd name="connsiteY9" fmla="*/ 211015 h 524662"/>
              <a:gd name="connsiteX10" fmla="*/ 203902 w 535498"/>
              <a:gd name="connsiteY10" fmla="*/ 190919 h 524662"/>
              <a:gd name="connsiteX11" fmla="*/ 183805 w 535498"/>
              <a:gd name="connsiteY11" fmla="*/ 130629 h 524662"/>
              <a:gd name="connsiteX12" fmla="*/ 163709 w 535498"/>
              <a:gd name="connsiteY12" fmla="*/ 100484 h 524662"/>
              <a:gd name="connsiteX13" fmla="*/ 153660 w 535498"/>
              <a:gd name="connsiteY13" fmla="*/ 70338 h 524662"/>
              <a:gd name="connsiteX14" fmla="*/ 123515 w 535498"/>
              <a:gd name="connsiteY14" fmla="*/ 50242 h 524662"/>
              <a:gd name="connsiteX15" fmla="*/ 103419 w 535498"/>
              <a:gd name="connsiteY15" fmla="*/ 20097 h 524662"/>
              <a:gd name="connsiteX16" fmla="*/ 43128 w 535498"/>
              <a:gd name="connsiteY16" fmla="*/ 0 h 524662"/>
              <a:gd name="connsiteX17" fmla="*/ 2935 w 535498"/>
              <a:gd name="connsiteY17" fmla="*/ 10048 h 524662"/>
              <a:gd name="connsiteX18" fmla="*/ 12983 w 535498"/>
              <a:gd name="connsiteY18" fmla="*/ 130629 h 524662"/>
              <a:gd name="connsiteX19" fmla="*/ 33080 w 535498"/>
              <a:gd name="connsiteY19" fmla="*/ 211015 h 524662"/>
              <a:gd name="connsiteX20" fmla="*/ 53177 w 535498"/>
              <a:gd name="connsiteY20" fmla="*/ 241160 h 524662"/>
              <a:gd name="connsiteX21" fmla="*/ 83322 w 535498"/>
              <a:gd name="connsiteY21" fmla="*/ 251209 h 524662"/>
              <a:gd name="connsiteX22" fmla="*/ 153660 w 535498"/>
              <a:gd name="connsiteY22" fmla="*/ 331596 h 524662"/>
              <a:gd name="connsiteX23" fmla="*/ 203902 w 535498"/>
              <a:gd name="connsiteY23" fmla="*/ 422031 h 524662"/>
              <a:gd name="connsiteX24" fmla="*/ 264192 w 535498"/>
              <a:gd name="connsiteY24" fmla="*/ 442127 h 524662"/>
              <a:gd name="connsiteX25" fmla="*/ 324482 w 535498"/>
              <a:gd name="connsiteY25" fmla="*/ 472273 h 524662"/>
              <a:gd name="connsiteX26" fmla="*/ 354627 w 535498"/>
              <a:gd name="connsiteY26" fmla="*/ 492369 h 524662"/>
              <a:gd name="connsiteX27" fmla="*/ 384772 w 535498"/>
              <a:gd name="connsiteY27" fmla="*/ 502418 h 524662"/>
              <a:gd name="connsiteX28" fmla="*/ 414918 w 535498"/>
              <a:gd name="connsiteY28" fmla="*/ 522514 h 524662"/>
              <a:gd name="connsiteX29" fmla="*/ 404869 w 535498"/>
              <a:gd name="connsiteY29" fmla="*/ 522514 h 524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35498" h="524662">
                <a:moveTo>
                  <a:pt x="404869" y="522514"/>
                </a:moveTo>
                <a:cubicBezTo>
                  <a:pt x="411568" y="520839"/>
                  <a:pt x="440282" y="520939"/>
                  <a:pt x="455111" y="512466"/>
                </a:cubicBezTo>
                <a:cubicBezTo>
                  <a:pt x="465597" y="506474"/>
                  <a:pt x="464967" y="488722"/>
                  <a:pt x="475208" y="482321"/>
                </a:cubicBezTo>
                <a:cubicBezTo>
                  <a:pt x="493172" y="471094"/>
                  <a:pt x="535498" y="462224"/>
                  <a:pt x="535498" y="462224"/>
                </a:cubicBezTo>
                <a:cubicBezTo>
                  <a:pt x="532715" y="448308"/>
                  <a:pt x="525055" y="399215"/>
                  <a:pt x="515401" y="381837"/>
                </a:cubicBezTo>
                <a:cubicBezTo>
                  <a:pt x="503671" y="360723"/>
                  <a:pt x="495305" y="334944"/>
                  <a:pt x="475208" y="321547"/>
                </a:cubicBezTo>
                <a:lnTo>
                  <a:pt x="445063" y="301451"/>
                </a:lnTo>
                <a:cubicBezTo>
                  <a:pt x="438364" y="291402"/>
                  <a:pt x="434055" y="279258"/>
                  <a:pt x="424966" y="271305"/>
                </a:cubicBezTo>
                <a:cubicBezTo>
                  <a:pt x="401089" y="250413"/>
                  <a:pt x="367757" y="227709"/>
                  <a:pt x="334531" y="221064"/>
                </a:cubicBezTo>
                <a:cubicBezTo>
                  <a:pt x="311307" y="216419"/>
                  <a:pt x="287638" y="214365"/>
                  <a:pt x="264192" y="211015"/>
                </a:cubicBezTo>
                <a:cubicBezTo>
                  <a:pt x="244095" y="204316"/>
                  <a:pt x="210601" y="211016"/>
                  <a:pt x="203902" y="190919"/>
                </a:cubicBezTo>
                <a:cubicBezTo>
                  <a:pt x="197203" y="170822"/>
                  <a:pt x="195555" y="148255"/>
                  <a:pt x="183805" y="130629"/>
                </a:cubicBezTo>
                <a:cubicBezTo>
                  <a:pt x="177106" y="120581"/>
                  <a:pt x="169110" y="111286"/>
                  <a:pt x="163709" y="100484"/>
                </a:cubicBezTo>
                <a:cubicBezTo>
                  <a:pt x="158972" y="91010"/>
                  <a:pt x="160277" y="78609"/>
                  <a:pt x="153660" y="70338"/>
                </a:cubicBezTo>
                <a:cubicBezTo>
                  <a:pt x="146116" y="60908"/>
                  <a:pt x="133563" y="56941"/>
                  <a:pt x="123515" y="50242"/>
                </a:cubicBezTo>
                <a:cubicBezTo>
                  <a:pt x="116816" y="40194"/>
                  <a:pt x="113660" y="26498"/>
                  <a:pt x="103419" y="20097"/>
                </a:cubicBezTo>
                <a:cubicBezTo>
                  <a:pt x="85455" y="8869"/>
                  <a:pt x="43128" y="0"/>
                  <a:pt x="43128" y="0"/>
                </a:cubicBezTo>
                <a:cubicBezTo>
                  <a:pt x="29730" y="3349"/>
                  <a:pt x="6040" y="-3408"/>
                  <a:pt x="2935" y="10048"/>
                </a:cubicBezTo>
                <a:cubicBezTo>
                  <a:pt x="-6134" y="49348"/>
                  <a:pt x="8270" y="90572"/>
                  <a:pt x="12983" y="130629"/>
                </a:cubicBezTo>
                <a:cubicBezTo>
                  <a:pt x="14746" y="145618"/>
                  <a:pt x="24058" y="192972"/>
                  <a:pt x="33080" y="211015"/>
                </a:cubicBezTo>
                <a:cubicBezTo>
                  <a:pt x="38481" y="221817"/>
                  <a:pt x="43747" y="233616"/>
                  <a:pt x="53177" y="241160"/>
                </a:cubicBezTo>
                <a:cubicBezTo>
                  <a:pt x="61448" y="247777"/>
                  <a:pt x="73274" y="247859"/>
                  <a:pt x="83322" y="251209"/>
                </a:cubicBezTo>
                <a:cubicBezTo>
                  <a:pt x="130214" y="321547"/>
                  <a:pt x="103418" y="298101"/>
                  <a:pt x="153660" y="331596"/>
                </a:cubicBezTo>
                <a:cubicBezTo>
                  <a:pt x="166020" y="368675"/>
                  <a:pt x="166982" y="401520"/>
                  <a:pt x="203902" y="422031"/>
                </a:cubicBezTo>
                <a:cubicBezTo>
                  <a:pt x="222420" y="432319"/>
                  <a:pt x="264192" y="442127"/>
                  <a:pt x="264192" y="442127"/>
                </a:cubicBezTo>
                <a:cubicBezTo>
                  <a:pt x="350574" y="499716"/>
                  <a:pt x="241287" y="430675"/>
                  <a:pt x="324482" y="472273"/>
                </a:cubicBezTo>
                <a:cubicBezTo>
                  <a:pt x="335284" y="477674"/>
                  <a:pt x="343825" y="486968"/>
                  <a:pt x="354627" y="492369"/>
                </a:cubicBezTo>
                <a:cubicBezTo>
                  <a:pt x="364101" y="497106"/>
                  <a:pt x="375298" y="497681"/>
                  <a:pt x="384772" y="502418"/>
                </a:cubicBezTo>
                <a:cubicBezTo>
                  <a:pt x="395574" y="507819"/>
                  <a:pt x="404562" y="516301"/>
                  <a:pt x="414918" y="522514"/>
                </a:cubicBezTo>
                <a:cubicBezTo>
                  <a:pt x="421340" y="526367"/>
                  <a:pt x="398170" y="524189"/>
                  <a:pt x="404869" y="522514"/>
                </a:cubicBezTo>
                <a:close/>
              </a:path>
            </a:pathLst>
          </a:cu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/>
          </a:p>
        </p:txBody>
      </p:sp>
      <p:sp>
        <p:nvSpPr>
          <p:cNvPr id="45101" name="Freeform 368"/>
          <p:cNvSpPr>
            <a:spLocks noEditPoints="1"/>
          </p:cNvSpPr>
          <p:nvPr/>
        </p:nvSpPr>
        <p:spPr bwMode="auto">
          <a:xfrm>
            <a:off x="4583114" y="3409950"/>
            <a:ext cx="446087" cy="628650"/>
          </a:xfrm>
          <a:custGeom>
            <a:avLst/>
            <a:gdLst>
              <a:gd name="T0" fmla="*/ 2147483646 w 293"/>
              <a:gd name="T1" fmla="*/ 2147483646 h 415"/>
              <a:gd name="T2" fmla="*/ 2147483646 w 293"/>
              <a:gd name="T3" fmla="*/ 2147483646 h 415"/>
              <a:gd name="T4" fmla="*/ 2147483646 w 293"/>
              <a:gd name="T5" fmla="*/ 2147483646 h 415"/>
              <a:gd name="T6" fmla="*/ 2147483646 w 293"/>
              <a:gd name="T7" fmla="*/ 2147483646 h 415"/>
              <a:gd name="T8" fmla="*/ 2147483646 w 293"/>
              <a:gd name="T9" fmla="*/ 2147483646 h 415"/>
              <a:gd name="T10" fmla="*/ 2147483646 w 293"/>
              <a:gd name="T11" fmla="*/ 2147483646 h 415"/>
              <a:gd name="T12" fmla="*/ 2147483646 w 293"/>
              <a:gd name="T13" fmla="*/ 2147483646 h 415"/>
              <a:gd name="T14" fmla="*/ 2147483646 w 293"/>
              <a:gd name="T15" fmla="*/ 2147483646 h 415"/>
              <a:gd name="T16" fmla="*/ 2147483646 w 293"/>
              <a:gd name="T17" fmla="*/ 2147483646 h 415"/>
              <a:gd name="T18" fmla="*/ 2147483646 w 293"/>
              <a:gd name="T19" fmla="*/ 2147483646 h 415"/>
              <a:gd name="T20" fmla="*/ 2147483646 w 293"/>
              <a:gd name="T21" fmla="*/ 2147483646 h 415"/>
              <a:gd name="T22" fmla="*/ 2147483646 w 293"/>
              <a:gd name="T23" fmla="*/ 2147483646 h 415"/>
              <a:gd name="T24" fmla="*/ 2147483646 w 293"/>
              <a:gd name="T25" fmla="*/ 2147483646 h 415"/>
              <a:gd name="T26" fmla="*/ 2147483646 w 293"/>
              <a:gd name="T27" fmla="*/ 2147483646 h 415"/>
              <a:gd name="T28" fmla="*/ 2147483646 w 293"/>
              <a:gd name="T29" fmla="*/ 2147483646 h 415"/>
              <a:gd name="T30" fmla="*/ 2147483646 w 293"/>
              <a:gd name="T31" fmla="*/ 2147483646 h 415"/>
              <a:gd name="T32" fmla="*/ 2147483646 w 293"/>
              <a:gd name="T33" fmla="*/ 2147483646 h 415"/>
              <a:gd name="T34" fmla="*/ 2147483646 w 293"/>
              <a:gd name="T35" fmla="*/ 2147483646 h 415"/>
              <a:gd name="T36" fmla="*/ 2147483646 w 293"/>
              <a:gd name="T37" fmla="*/ 2147483646 h 415"/>
              <a:gd name="T38" fmla="*/ 2147483646 w 293"/>
              <a:gd name="T39" fmla="*/ 2147483646 h 415"/>
              <a:gd name="T40" fmla="*/ 2147483646 w 293"/>
              <a:gd name="T41" fmla="*/ 2147483646 h 415"/>
              <a:gd name="T42" fmla="*/ 2147483646 w 293"/>
              <a:gd name="T43" fmla="*/ 2147483646 h 415"/>
              <a:gd name="T44" fmla="*/ 2147483646 w 293"/>
              <a:gd name="T45" fmla="*/ 2147483646 h 415"/>
              <a:gd name="T46" fmla="*/ 2147483646 w 293"/>
              <a:gd name="T47" fmla="*/ 2147483646 h 415"/>
              <a:gd name="T48" fmla="*/ 2147483646 w 293"/>
              <a:gd name="T49" fmla="*/ 2147483646 h 415"/>
              <a:gd name="T50" fmla="*/ 2147483646 w 293"/>
              <a:gd name="T51" fmla="*/ 2147483646 h 415"/>
              <a:gd name="T52" fmla="*/ 2147483646 w 293"/>
              <a:gd name="T53" fmla="*/ 2147483646 h 415"/>
              <a:gd name="T54" fmla="*/ 2147483646 w 293"/>
              <a:gd name="T55" fmla="*/ 2147483646 h 415"/>
              <a:gd name="T56" fmla="*/ 2147483646 w 293"/>
              <a:gd name="T57" fmla="*/ 2147483646 h 415"/>
              <a:gd name="T58" fmla="*/ 2147483646 w 293"/>
              <a:gd name="T59" fmla="*/ 2147483646 h 415"/>
              <a:gd name="T60" fmla="*/ 2147483646 w 293"/>
              <a:gd name="T61" fmla="*/ 2147483646 h 415"/>
              <a:gd name="T62" fmla="*/ 2147483646 w 293"/>
              <a:gd name="T63" fmla="*/ 2147483646 h 415"/>
              <a:gd name="T64" fmla="*/ 2147483646 w 293"/>
              <a:gd name="T65" fmla="*/ 2147483646 h 415"/>
              <a:gd name="T66" fmla="*/ 2147483646 w 293"/>
              <a:gd name="T67" fmla="*/ 2147483646 h 415"/>
              <a:gd name="T68" fmla="*/ 2147483646 w 293"/>
              <a:gd name="T69" fmla="*/ 2147483646 h 415"/>
              <a:gd name="T70" fmla="*/ 2147483646 w 293"/>
              <a:gd name="T71" fmla="*/ 2147483646 h 415"/>
              <a:gd name="T72" fmla="*/ 2147483646 w 293"/>
              <a:gd name="T73" fmla="*/ 2147483646 h 415"/>
              <a:gd name="T74" fmla="*/ 2147483646 w 293"/>
              <a:gd name="T75" fmla="*/ 2147483646 h 415"/>
              <a:gd name="T76" fmla="*/ 2147483646 w 293"/>
              <a:gd name="T77" fmla="*/ 2147483646 h 415"/>
              <a:gd name="T78" fmla="*/ 2147483646 w 293"/>
              <a:gd name="T79" fmla="*/ 2147483646 h 415"/>
              <a:gd name="T80" fmla="*/ 2147483646 w 293"/>
              <a:gd name="T81" fmla="*/ 2147483646 h 415"/>
              <a:gd name="T82" fmla="*/ 2147483646 w 293"/>
              <a:gd name="T83" fmla="*/ 2147483646 h 415"/>
              <a:gd name="T84" fmla="*/ 2147483646 w 293"/>
              <a:gd name="T85" fmla="*/ 2147483646 h 415"/>
              <a:gd name="T86" fmla="*/ 2147483646 w 293"/>
              <a:gd name="T87" fmla="*/ 2147483646 h 415"/>
              <a:gd name="T88" fmla="*/ 2147483646 w 293"/>
              <a:gd name="T89" fmla="*/ 2147483646 h 415"/>
              <a:gd name="T90" fmla="*/ 2147483646 w 293"/>
              <a:gd name="T91" fmla="*/ 2147483646 h 415"/>
              <a:gd name="T92" fmla="*/ 2147483646 w 293"/>
              <a:gd name="T93" fmla="*/ 2147483646 h 415"/>
              <a:gd name="T94" fmla="*/ 2147483646 w 293"/>
              <a:gd name="T95" fmla="*/ 2147483646 h 415"/>
              <a:gd name="T96" fmla="*/ 2147483646 w 293"/>
              <a:gd name="T97" fmla="*/ 2147483646 h 415"/>
              <a:gd name="T98" fmla="*/ 2147483646 w 293"/>
              <a:gd name="T99" fmla="*/ 2147483646 h 415"/>
              <a:gd name="T100" fmla="*/ 2147483646 w 293"/>
              <a:gd name="T101" fmla="*/ 2147483646 h 415"/>
              <a:gd name="T102" fmla="*/ 2147483646 w 293"/>
              <a:gd name="T103" fmla="*/ 2147483646 h 415"/>
              <a:gd name="T104" fmla="*/ 0 w 293"/>
              <a:gd name="T105" fmla="*/ 2147483646 h 415"/>
              <a:gd name="T106" fmla="*/ 2147483646 w 293"/>
              <a:gd name="T107" fmla="*/ 2147483646 h 415"/>
              <a:gd name="T108" fmla="*/ 2147483646 w 293"/>
              <a:gd name="T109" fmla="*/ 2147483646 h 415"/>
              <a:gd name="T110" fmla="*/ 2147483646 w 293"/>
              <a:gd name="T111" fmla="*/ 2147483646 h 415"/>
              <a:gd name="T112" fmla="*/ 2147483646 w 293"/>
              <a:gd name="T113" fmla="*/ 2147483646 h 415"/>
              <a:gd name="T114" fmla="*/ 2147483646 w 293"/>
              <a:gd name="T115" fmla="*/ 2147483646 h 415"/>
              <a:gd name="T116" fmla="*/ 2147483646 w 293"/>
              <a:gd name="T117" fmla="*/ 2147483646 h 415"/>
              <a:gd name="T118" fmla="*/ 2147483646 w 293"/>
              <a:gd name="T119" fmla="*/ 2147483646 h 415"/>
              <a:gd name="T120" fmla="*/ 2147483646 w 293"/>
              <a:gd name="T121" fmla="*/ 2147483646 h 415"/>
              <a:gd name="T122" fmla="*/ 2147483646 w 293"/>
              <a:gd name="T123" fmla="*/ 2147483646 h 41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93" h="415">
                <a:moveTo>
                  <a:pt x="34" y="179"/>
                </a:moveTo>
                <a:lnTo>
                  <a:pt x="40" y="179"/>
                </a:lnTo>
                <a:lnTo>
                  <a:pt x="40" y="184"/>
                </a:lnTo>
                <a:lnTo>
                  <a:pt x="46" y="184"/>
                </a:lnTo>
                <a:lnTo>
                  <a:pt x="46" y="179"/>
                </a:lnTo>
                <a:lnTo>
                  <a:pt x="51" y="179"/>
                </a:lnTo>
                <a:lnTo>
                  <a:pt x="51" y="173"/>
                </a:lnTo>
                <a:lnTo>
                  <a:pt x="57" y="167"/>
                </a:lnTo>
                <a:lnTo>
                  <a:pt x="51" y="167"/>
                </a:lnTo>
                <a:lnTo>
                  <a:pt x="51" y="161"/>
                </a:lnTo>
                <a:lnTo>
                  <a:pt x="51" y="156"/>
                </a:lnTo>
                <a:lnTo>
                  <a:pt x="57" y="156"/>
                </a:lnTo>
                <a:lnTo>
                  <a:pt x="63" y="156"/>
                </a:lnTo>
                <a:lnTo>
                  <a:pt x="63" y="150"/>
                </a:lnTo>
                <a:lnTo>
                  <a:pt x="63" y="144"/>
                </a:lnTo>
                <a:lnTo>
                  <a:pt x="57" y="144"/>
                </a:lnTo>
                <a:lnTo>
                  <a:pt x="63" y="144"/>
                </a:lnTo>
                <a:lnTo>
                  <a:pt x="69" y="144"/>
                </a:lnTo>
                <a:lnTo>
                  <a:pt x="75" y="144"/>
                </a:lnTo>
                <a:lnTo>
                  <a:pt x="80" y="138"/>
                </a:lnTo>
                <a:lnTo>
                  <a:pt x="75" y="133"/>
                </a:lnTo>
                <a:lnTo>
                  <a:pt x="80" y="133"/>
                </a:lnTo>
                <a:lnTo>
                  <a:pt x="80" y="138"/>
                </a:lnTo>
                <a:lnTo>
                  <a:pt x="86" y="138"/>
                </a:lnTo>
                <a:lnTo>
                  <a:pt x="86" y="144"/>
                </a:lnTo>
                <a:lnTo>
                  <a:pt x="92" y="144"/>
                </a:lnTo>
                <a:lnTo>
                  <a:pt x="92" y="138"/>
                </a:lnTo>
                <a:lnTo>
                  <a:pt x="98" y="144"/>
                </a:lnTo>
                <a:lnTo>
                  <a:pt x="98" y="138"/>
                </a:lnTo>
                <a:lnTo>
                  <a:pt x="103" y="138"/>
                </a:lnTo>
                <a:lnTo>
                  <a:pt x="103" y="133"/>
                </a:lnTo>
                <a:lnTo>
                  <a:pt x="109" y="127"/>
                </a:lnTo>
                <a:lnTo>
                  <a:pt x="98" y="110"/>
                </a:lnTo>
                <a:lnTo>
                  <a:pt x="98" y="104"/>
                </a:lnTo>
                <a:lnTo>
                  <a:pt x="98" y="98"/>
                </a:lnTo>
                <a:lnTo>
                  <a:pt x="98" y="92"/>
                </a:lnTo>
                <a:lnTo>
                  <a:pt x="98" y="87"/>
                </a:lnTo>
                <a:lnTo>
                  <a:pt x="98" y="81"/>
                </a:lnTo>
                <a:lnTo>
                  <a:pt x="98" y="87"/>
                </a:lnTo>
                <a:lnTo>
                  <a:pt x="98" y="81"/>
                </a:lnTo>
                <a:lnTo>
                  <a:pt x="98" y="87"/>
                </a:lnTo>
                <a:lnTo>
                  <a:pt x="92" y="87"/>
                </a:lnTo>
                <a:lnTo>
                  <a:pt x="92" y="81"/>
                </a:lnTo>
                <a:lnTo>
                  <a:pt x="86" y="81"/>
                </a:lnTo>
                <a:lnTo>
                  <a:pt x="86" y="87"/>
                </a:lnTo>
                <a:lnTo>
                  <a:pt x="86" y="81"/>
                </a:lnTo>
                <a:lnTo>
                  <a:pt x="86" y="87"/>
                </a:lnTo>
                <a:lnTo>
                  <a:pt x="80" y="92"/>
                </a:lnTo>
                <a:lnTo>
                  <a:pt x="80" y="87"/>
                </a:lnTo>
                <a:lnTo>
                  <a:pt x="80" y="92"/>
                </a:lnTo>
                <a:lnTo>
                  <a:pt x="75" y="87"/>
                </a:lnTo>
                <a:lnTo>
                  <a:pt x="80" y="87"/>
                </a:lnTo>
                <a:lnTo>
                  <a:pt x="80" y="81"/>
                </a:lnTo>
                <a:lnTo>
                  <a:pt x="75" y="81"/>
                </a:lnTo>
                <a:lnTo>
                  <a:pt x="75" y="75"/>
                </a:lnTo>
                <a:lnTo>
                  <a:pt x="80" y="69"/>
                </a:lnTo>
                <a:lnTo>
                  <a:pt x="86" y="69"/>
                </a:lnTo>
                <a:lnTo>
                  <a:pt x="92" y="69"/>
                </a:lnTo>
                <a:lnTo>
                  <a:pt x="92" y="64"/>
                </a:lnTo>
                <a:lnTo>
                  <a:pt x="92" y="52"/>
                </a:lnTo>
                <a:lnTo>
                  <a:pt x="92" y="46"/>
                </a:lnTo>
                <a:lnTo>
                  <a:pt x="86" y="46"/>
                </a:lnTo>
                <a:lnTo>
                  <a:pt x="92" y="41"/>
                </a:lnTo>
                <a:lnTo>
                  <a:pt x="92" y="35"/>
                </a:lnTo>
                <a:lnTo>
                  <a:pt x="98" y="35"/>
                </a:lnTo>
                <a:lnTo>
                  <a:pt x="126" y="6"/>
                </a:lnTo>
                <a:lnTo>
                  <a:pt x="132" y="0"/>
                </a:lnTo>
                <a:lnTo>
                  <a:pt x="132" y="6"/>
                </a:lnTo>
                <a:lnTo>
                  <a:pt x="138" y="6"/>
                </a:lnTo>
                <a:lnTo>
                  <a:pt x="138" y="12"/>
                </a:lnTo>
                <a:lnTo>
                  <a:pt x="138" y="18"/>
                </a:lnTo>
                <a:lnTo>
                  <a:pt x="144" y="18"/>
                </a:lnTo>
                <a:lnTo>
                  <a:pt x="138" y="23"/>
                </a:lnTo>
                <a:lnTo>
                  <a:pt x="132" y="35"/>
                </a:lnTo>
                <a:lnTo>
                  <a:pt x="126" y="41"/>
                </a:lnTo>
                <a:lnTo>
                  <a:pt x="132" y="41"/>
                </a:lnTo>
                <a:lnTo>
                  <a:pt x="126" y="41"/>
                </a:lnTo>
                <a:lnTo>
                  <a:pt x="132" y="41"/>
                </a:lnTo>
                <a:lnTo>
                  <a:pt x="138" y="41"/>
                </a:lnTo>
                <a:lnTo>
                  <a:pt x="138" y="46"/>
                </a:lnTo>
                <a:lnTo>
                  <a:pt x="155" y="52"/>
                </a:lnTo>
                <a:lnTo>
                  <a:pt x="161" y="52"/>
                </a:lnTo>
                <a:lnTo>
                  <a:pt x="161" y="58"/>
                </a:lnTo>
                <a:lnTo>
                  <a:pt x="172" y="69"/>
                </a:lnTo>
                <a:lnTo>
                  <a:pt x="184" y="69"/>
                </a:lnTo>
                <a:lnTo>
                  <a:pt x="190" y="69"/>
                </a:lnTo>
                <a:lnTo>
                  <a:pt x="201" y="64"/>
                </a:lnTo>
                <a:lnTo>
                  <a:pt x="230" y="81"/>
                </a:lnTo>
                <a:lnTo>
                  <a:pt x="241" y="87"/>
                </a:lnTo>
                <a:lnTo>
                  <a:pt x="241" y="81"/>
                </a:lnTo>
                <a:lnTo>
                  <a:pt x="247" y="81"/>
                </a:lnTo>
                <a:lnTo>
                  <a:pt x="253" y="81"/>
                </a:lnTo>
                <a:lnTo>
                  <a:pt x="259" y="81"/>
                </a:lnTo>
                <a:lnTo>
                  <a:pt x="264" y="75"/>
                </a:lnTo>
                <a:lnTo>
                  <a:pt x="270" y="75"/>
                </a:lnTo>
                <a:lnTo>
                  <a:pt x="276" y="75"/>
                </a:lnTo>
                <a:lnTo>
                  <a:pt x="276" y="69"/>
                </a:lnTo>
                <a:lnTo>
                  <a:pt x="282" y="69"/>
                </a:lnTo>
                <a:lnTo>
                  <a:pt x="287" y="69"/>
                </a:lnTo>
                <a:lnTo>
                  <a:pt x="293" y="81"/>
                </a:lnTo>
                <a:lnTo>
                  <a:pt x="276" y="81"/>
                </a:lnTo>
                <a:lnTo>
                  <a:pt x="282" y="92"/>
                </a:lnTo>
                <a:lnTo>
                  <a:pt x="270" y="98"/>
                </a:lnTo>
                <a:lnTo>
                  <a:pt x="287" y="121"/>
                </a:lnTo>
                <a:lnTo>
                  <a:pt x="276" y="138"/>
                </a:lnTo>
                <a:lnTo>
                  <a:pt x="282" y="144"/>
                </a:lnTo>
                <a:lnTo>
                  <a:pt x="282" y="161"/>
                </a:lnTo>
                <a:lnTo>
                  <a:pt x="287" y="161"/>
                </a:lnTo>
                <a:lnTo>
                  <a:pt x="282" y="173"/>
                </a:lnTo>
                <a:lnTo>
                  <a:pt x="282" y="196"/>
                </a:lnTo>
                <a:lnTo>
                  <a:pt x="282" y="202"/>
                </a:lnTo>
                <a:lnTo>
                  <a:pt x="282" y="207"/>
                </a:lnTo>
                <a:lnTo>
                  <a:pt x="282" y="219"/>
                </a:lnTo>
                <a:lnTo>
                  <a:pt x="270" y="219"/>
                </a:lnTo>
                <a:lnTo>
                  <a:pt x="264" y="219"/>
                </a:lnTo>
                <a:lnTo>
                  <a:pt x="264" y="225"/>
                </a:lnTo>
                <a:lnTo>
                  <a:pt x="259" y="225"/>
                </a:lnTo>
                <a:lnTo>
                  <a:pt x="253" y="225"/>
                </a:lnTo>
                <a:lnTo>
                  <a:pt x="253" y="231"/>
                </a:lnTo>
                <a:lnTo>
                  <a:pt x="259" y="231"/>
                </a:lnTo>
                <a:lnTo>
                  <a:pt x="264" y="231"/>
                </a:lnTo>
                <a:lnTo>
                  <a:pt x="264" y="236"/>
                </a:lnTo>
                <a:lnTo>
                  <a:pt x="264" y="231"/>
                </a:lnTo>
                <a:lnTo>
                  <a:pt x="264" y="236"/>
                </a:lnTo>
                <a:lnTo>
                  <a:pt x="259" y="236"/>
                </a:lnTo>
                <a:lnTo>
                  <a:pt x="259" y="242"/>
                </a:lnTo>
                <a:lnTo>
                  <a:pt x="264" y="242"/>
                </a:lnTo>
                <a:lnTo>
                  <a:pt x="264" y="248"/>
                </a:lnTo>
                <a:lnTo>
                  <a:pt x="264" y="254"/>
                </a:lnTo>
                <a:lnTo>
                  <a:pt x="259" y="254"/>
                </a:lnTo>
                <a:lnTo>
                  <a:pt x="253" y="254"/>
                </a:lnTo>
                <a:lnTo>
                  <a:pt x="253" y="248"/>
                </a:lnTo>
                <a:lnTo>
                  <a:pt x="253" y="254"/>
                </a:lnTo>
                <a:lnTo>
                  <a:pt x="241" y="248"/>
                </a:lnTo>
                <a:lnTo>
                  <a:pt x="236" y="254"/>
                </a:lnTo>
                <a:lnTo>
                  <a:pt x="230" y="254"/>
                </a:lnTo>
                <a:lnTo>
                  <a:pt x="224" y="254"/>
                </a:lnTo>
                <a:lnTo>
                  <a:pt x="224" y="259"/>
                </a:lnTo>
                <a:lnTo>
                  <a:pt x="218" y="259"/>
                </a:lnTo>
                <a:lnTo>
                  <a:pt x="213" y="259"/>
                </a:lnTo>
                <a:lnTo>
                  <a:pt x="218" y="259"/>
                </a:lnTo>
                <a:lnTo>
                  <a:pt x="218" y="265"/>
                </a:lnTo>
                <a:lnTo>
                  <a:pt x="218" y="271"/>
                </a:lnTo>
                <a:lnTo>
                  <a:pt x="213" y="271"/>
                </a:lnTo>
                <a:lnTo>
                  <a:pt x="207" y="265"/>
                </a:lnTo>
                <a:lnTo>
                  <a:pt x="207" y="271"/>
                </a:lnTo>
                <a:lnTo>
                  <a:pt x="207" y="277"/>
                </a:lnTo>
                <a:lnTo>
                  <a:pt x="201" y="277"/>
                </a:lnTo>
                <a:lnTo>
                  <a:pt x="207" y="277"/>
                </a:lnTo>
                <a:lnTo>
                  <a:pt x="207" y="282"/>
                </a:lnTo>
                <a:lnTo>
                  <a:pt x="207" y="288"/>
                </a:lnTo>
                <a:lnTo>
                  <a:pt x="201" y="288"/>
                </a:lnTo>
                <a:lnTo>
                  <a:pt x="195" y="288"/>
                </a:lnTo>
                <a:lnTo>
                  <a:pt x="195" y="294"/>
                </a:lnTo>
                <a:lnTo>
                  <a:pt x="201" y="294"/>
                </a:lnTo>
                <a:lnTo>
                  <a:pt x="195" y="294"/>
                </a:lnTo>
                <a:lnTo>
                  <a:pt x="195" y="300"/>
                </a:lnTo>
                <a:lnTo>
                  <a:pt x="201" y="305"/>
                </a:lnTo>
                <a:lnTo>
                  <a:pt x="195" y="305"/>
                </a:lnTo>
                <a:lnTo>
                  <a:pt x="195" y="311"/>
                </a:lnTo>
                <a:lnTo>
                  <a:pt x="195" y="317"/>
                </a:lnTo>
                <a:lnTo>
                  <a:pt x="195" y="323"/>
                </a:lnTo>
                <a:lnTo>
                  <a:pt x="190" y="328"/>
                </a:lnTo>
                <a:lnTo>
                  <a:pt x="195" y="328"/>
                </a:lnTo>
                <a:lnTo>
                  <a:pt x="201" y="328"/>
                </a:lnTo>
                <a:lnTo>
                  <a:pt x="201" y="334"/>
                </a:lnTo>
                <a:lnTo>
                  <a:pt x="195" y="334"/>
                </a:lnTo>
                <a:lnTo>
                  <a:pt x="195" y="340"/>
                </a:lnTo>
                <a:lnTo>
                  <a:pt x="201" y="340"/>
                </a:lnTo>
                <a:lnTo>
                  <a:pt x="201" y="351"/>
                </a:lnTo>
                <a:lnTo>
                  <a:pt x="207" y="351"/>
                </a:lnTo>
                <a:lnTo>
                  <a:pt x="207" y="357"/>
                </a:lnTo>
                <a:lnTo>
                  <a:pt x="201" y="357"/>
                </a:lnTo>
                <a:lnTo>
                  <a:pt x="201" y="363"/>
                </a:lnTo>
                <a:lnTo>
                  <a:pt x="195" y="357"/>
                </a:lnTo>
                <a:lnTo>
                  <a:pt x="195" y="363"/>
                </a:lnTo>
                <a:lnTo>
                  <a:pt x="184" y="386"/>
                </a:lnTo>
                <a:lnTo>
                  <a:pt x="178" y="386"/>
                </a:lnTo>
                <a:lnTo>
                  <a:pt x="172" y="386"/>
                </a:lnTo>
                <a:lnTo>
                  <a:pt x="172" y="392"/>
                </a:lnTo>
                <a:lnTo>
                  <a:pt x="167" y="392"/>
                </a:lnTo>
                <a:lnTo>
                  <a:pt x="155" y="397"/>
                </a:lnTo>
                <a:lnTo>
                  <a:pt x="149" y="397"/>
                </a:lnTo>
                <a:lnTo>
                  <a:pt x="144" y="397"/>
                </a:lnTo>
                <a:lnTo>
                  <a:pt x="144" y="392"/>
                </a:lnTo>
                <a:lnTo>
                  <a:pt x="138" y="392"/>
                </a:lnTo>
                <a:lnTo>
                  <a:pt x="138" y="397"/>
                </a:lnTo>
                <a:lnTo>
                  <a:pt x="132" y="397"/>
                </a:lnTo>
                <a:lnTo>
                  <a:pt x="132" y="403"/>
                </a:lnTo>
                <a:lnTo>
                  <a:pt x="126" y="397"/>
                </a:lnTo>
                <a:lnTo>
                  <a:pt x="121" y="397"/>
                </a:lnTo>
                <a:lnTo>
                  <a:pt x="121" y="403"/>
                </a:lnTo>
                <a:lnTo>
                  <a:pt x="121" y="409"/>
                </a:lnTo>
                <a:lnTo>
                  <a:pt x="115" y="415"/>
                </a:lnTo>
                <a:lnTo>
                  <a:pt x="109" y="409"/>
                </a:lnTo>
                <a:lnTo>
                  <a:pt x="109" y="403"/>
                </a:lnTo>
                <a:lnTo>
                  <a:pt x="109" y="397"/>
                </a:lnTo>
                <a:lnTo>
                  <a:pt x="103" y="403"/>
                </a:lnTo>
                <a:lnTo>
                  <a:pt x="103" y="397"/>
                </a:lnTo>
                <a:lnTo>
                  <a:pt x="98" y="392"/>
                </a:lnTo>
                <a:lnTo>
                  <a:pt x="92" y="392"/>
                </a:lnTo>
                <a:lnTo>
                  <a:pt x="86" y="392"/>
                </a:lnTo>
                <a:lnTo>
                  <a:pt x="80" y="392"/>
                </a:lnTo>
                <a:lnTo>
                  <a:pt x="80" y="397"/>
                </a:lnTo>
                <a:lnTo>
                  <a:pt x="75" y="397"/>
                </a:lnTo>
                <a:lnTo>
                  <a:pt x="69" y="397"/>
                </a:lnTo>
                <a:lnTo>
                  <a:pt x="75" y="392"/>
                </a:lnTo>
                <a:lnTo>
                  <a:pt x="75" y="386"/>
                </a:lnTo>
                <a:lnTo>
                  <a:pt x="69" y="386"/>
                </a:lnTo>
                <a:lnTo>
                  <a:pt x="75" y="380"/>
                </a:lnTo>
                <a:lnTo>
                  <a:pt x="80" y="374"/>
                </a:lnTo>
                <a:lnTo>
                  <a:pt x="86" y="374"/>
                </a:lnTo>
                <a:lnTo>
                  <a:pt x="86" y="369"/>
                </a:lnTo>
                <a:lnTo>
                  <a:pt x="98" y="374"/>
                </a:lnTo>
                <a:lnTo>
                  <a:pt x="103" y="363"/>
                </a:lnTo>
                <a:lnTo>
                  <a:pt x="103" y="357"/>
                </a:lnTo>
                <a:lnTo>
                  <a:pt x="98" y="357"/>
                </a:lnTo>
                <a:lnTo>
                  <a:pt x="98" y="363"/>
                </a:lnTo>
                <a:lnTo>
                  <a:pt x="92" y="357"/>
                </a:lnTo>
                <a:lnTo>
                  <a:pt x="92" y="363"/>
                </a:lnTo>
                <a:lnTo>
                  <a:pt x="86" y="363"/>
                </a:lnTo>
                <a:lnTo>
                  <a:pt x="80" y="357"/>
                </a:lnTo>
                <a:lnTo>
                  <a:pt x="75" y="357"/>
                </a:lnTo>
                <a:lnTo>
                  <a:pt x="75" y="351"/>
                </a:lnTo>
                <a:lnTo>
                  <a:pt x="75" y="346"/>
                </a:lnTo>
                <a:lnTo>
                  <a:pt x="69" y="340"/>
                </a:lnTo>
                <a:lnTo>
                  <a:pt x="63" y="334"/>
                </a:lnTo>
                <a:lnTo>
                  <a:pt x="57" y="334"/>
                </a:lnTo>
                <a:lnTo>
                  <a:pt x="57" y="340"/>
                </a:lnTo>
                <a:lnTo>
                  <a:pt x="63" y="346"/>
                </a:lnTo>
                <a:lnTo>
                  <a:pt x="57" y="346"/>
                </a:lnTo>
                <a:lnTo>
                  <a:pt x="57" y="351"/>
                </a:lnTo>
                <a:lnTo>
                  <a:pt x="57" y="346"/>
                </a:lnTo>
                <a:lnTo>
                  <a:pt x="51" y="346"/>
                </a:lnTo>
                <a:lnTo>
                  <a:pt x="51" y="351"/>
                </a:lnTo>
                <a:lnTo>
                  <a:pt x="46" y="346"/>
                </a:lnTo>
                <a:lnTo>
                  <a:pt x="46" y="340"/>
                </a:lnTo>
                <a:lnTo>
                  <a:pt x="51" y="340"/>
                </a:lnTo>
                <a:lnTo>
                  <a:pt x="51" y="334"/>
                </a:lnTo>
                <a:lnTo>
                  <a:pt x="57" y="334"/>
                </a:lnTo>
                <a:lnTo>
                  <a:pt x="51" y="328"/>
                </a:lnTo>
                <a:lnTo>
                  <a:pt x="51" y="323"/>
                </a:lnTo>
                <a:lnTo>
                  <a:pt x="51" y="317"/>
                </a:lnTo>
                <a:lnTo>
                  <a:pt x="51" y="311"/>
                </a:lnTo>
                <a:lnTo>
                  <a:pt x="46" y="311"/>
                </a:lnTo>
                <a:lnTo>
                  <a:pt x="46" y="317"/>
                </a:lnTo>
                <a:lnTo>
                  <a:pt x="40" y="323"/>
                </a:lnTo>
                <a:lnTo>
                  <a:pt x="46" y="323"/>
                </a:lnTo>
                <a:lnTo>
                  <a:pt x="46" y="328"/>
                </a:lnTo>
                <a:lnTo>
                  <a:pt x="40" y="328"/>
                </a:lnTo>
                <a:lnTo>
                  <a:pt x="40" y="323"/>
                </a:lnTo>
                <a:lnTo>
                  <a:pt x="40" y="317"/>
                </a:lnTo>
                <a:lnTo>
                  <a:pt x="34" y="317"/>
                </a:lnTo>
                <a:lnTo>
                  <a:pt x="28" y="311"/>
                </a:lnTo>
                <a:lnTo>
                  <a:pt x="28" y="317"/>
                </a:lnTo>
                <a:lnTo>
                  <a:pt x="23" y="323"/>
                </a:lnTo>
                <a:lnTo>
                  <a:pt x="17" y="323"/>
                </a:lnTo>
                <a:lnTo>
                  <a:pt x="17" y="317"/>
                </a:lnTo>
                <a:lnTo>
                  <a:pt x="17" y="311"/>
                </a:lnTo>
                <a:lnTo>
                  <a:pt x="11" y="311"/>
                </a:lnTo>
                <a:lnTo>
                  <a:pt x="5" y="311"/>
                </a:lnTo>
                <a:lnTo>
                  <a:pt x="0" y="311"/>
                </a:lnTo>
                <a:lnTo>
                  <a:pt x="0" y="305"/>
                </a:lnTo>
                <a:lnTo>
                  <a:pt x="5" y="300"/>
                </a:lnTo>
                <a:lnTo>
                  <a:pt x="0" y="300"/>
                </a:lnTo>
                <a:lnTo>
                  <a:pt x="0" y="294"/>
                </a:lnTo>
                <a:lnTo>
                  <a:pt x="5" y="294"/>
                </a:lnTo>
                <a:lnTo>
                  <a:pt x="5" y="300"/>
                </a:lnTo>
                <a:lnTo>
                  <a:pt x="11" y="300"/>
                </a:lnTo>
                <a:lnTo>
                  <a:pt x="11" y="294"/>
                </a:lnTo>
                <a:lnTo>
                  <a:pt x="11" y="288"/>
                </a:lnTo>
                <a:lnTo>
                  <a:pt x="17" y="282"/>
                </a:lnTo>
                <a:lnTo>
                  <a:pt x="17" y="277"/>
                </a:lnTo>
                <a:lnTo>
                  <a:pt x="23" y="277"/>
                </a:lnTo>
                <a:lnTo>
                  <a:pt x="23" y="271"/>
                </a:lnTo>
                <a:lnTo>
                  <a:pt x="17" y="271"/>
                </a:lnTo>
                <a:lnTo>
                  <a:pt x="17" y="265"/>
                </a:lnTo>
                <a:lnTo>
                  <a:pt x="17" y="259"/>
                </a:lnTo>
                <a:lnTo>
                  <a:pt x="17" y="254"/>
                </a:lnTo>
                <a:lnTo>
                  <a:pt x="23" y="254"/>
                </a:lnTo>
                <a:lnTo>
                  <a:pt x="23" y="248"/>
                </a:lnTo>
                <a:lnTo>
                  <a:pt x="23" y="242"/>
                </a:lnTo>
                <a:lnTo>
                  <a:pt x="28" y="242"/>
                </a:lnTo>
                <a:lnTo>
                  <a:pt x="23" y="242"/>
                </a:lnTo>
                <a:lnTo>
                  <a:pt x="23" y="236"/>
                </a:lnTo>
                <a:lnTo>
                  <a:pt x="23" y="231"/>
                </a:lnTo>
                <a:lnTo>
                  <a:pt x="23" y="225"/>
                </a:lnTo>
                <a:lnTo>
                  <a:pt x="17" y="219"/>
                </a:lnTo>
                <a:lnTo>
                  <a:pt x="17" y="225"/>
                </a:lnTo>
                <a:lnTo>
                  <a:pt x="11" y="219"/>
                </a:lnTo>
                <a:lnTo>
                  <a:pt x="11" y="213"/>
                </a:lnTo>
                <a:lnTo>
                  <a:pt x="11" y="207"/>
                </a:lnTo>
                <a:lnTo>
                  <a:pt x="23" y="207"/>
                </a:lnTo>
                <a:lnTo>
                  <a:pt x="28" y="202"/>
                </a:lnTo>
                <a:lnTo>
                  <a:pt x="34" y="202"/>
                </a:lnTo>
                <a:lnTo>
                  <a:pt x="28" y="202"/>
                </a:lnTo>
                <a:lnTo>
                  <a:pt x="28" y="196"/>
                </a:lnTo>
                <a:lnTo>
                  <a:pt x="28" y="190"/>
                </a:lnTo>
                <a:lnTo>
                  <a:pt x="28" y="184"/>
                </a:lnTo>
                <a:lnTo>
                  <a:pt x="34" y="184"/>
                </a:lnTo>
                <a:lnTo>
                  <a:pt x="40" y="184"/>
                </a:lnTo>
                <a:lnTo>
                  <a:pt x="34" y="184"/>
                </a:lnTo>
                <a:lnTo>
                  <a:pt x="28" y="179"/>
                </a:lnTo>
                <a:lnTo>
                  <a:pt x="34" y="179"/>
                </a:lnTo>
                <a:close/>
                <a:moveTo>
                  <a:pt x="46" y="173"/>
                </a:moveTo>
                <a:lnTo>
                  <a:pt x="46" y="179"/>
                </a:lnTo>
                <a:lnTo>
                  <a:pt x="46" y="173"/>
                </a:lnTo>
                <a:lnTo>
                  <a:pt x="51" y="173"/>
                </a:lnTo>
                <a:lnTo>
                  <a:pt x="46" y="173"/>
                </a:lnTo>
                <a:close/>
                <a:moveTo>
                  <a:pt x="46" y="179"/>
                </a:moveTo>
                <a:lnTo>
                  <a:pt x="40" y="179"/>
                </a:lnTo>
                <a:lnTo>
                  <a:pt x="46" y="179"/>
                </a:lnTo>
                <a:close/>
              </a:path>
            </a:pathLst>
          </a:custGeom>
          <a:gradFill rotWithShape="0">
            <a:gsLst>
              <a:gs pos="0">
                <a:srgbClr val="D4FAD2"/>
              </a:gs>
              <a:gs pos="56000">
                <a:srgbClr val="D4FAD2"/>
              </a:gs>
              <a:gs pos="80000">
                <a:srgbClr val="FFFF00"/>
              </a:gs>
              <a:gs pos="100000">
                <a:srgbClr val="FFFF00"/>
              </a:gs>
            </a:gsLst>
            <a:lin ang="7200000"/>
          </a:gradFill>
          <a:ln w="6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5102" name="Freeform 377"/>
          <p:cNvSpPr>
            <a:spLocks/>
          </p:cNvSpPr>
          <p:nvPr/>
        </p:nvSpPr>
        <p:spPr bwMode="auto">
          <a:xfrm>
            <a:off x="4857751" y="3679825"/>
            <a:ext cx="619125" cy="541338"/>
          </a:xfrm>
          <a:custGeom>
            <a:avLst/>
            <a:gdLst>
              <a:gd name="T0" fmla="*/ 2147483646 w 408"/>
              <a:gd name="T1" fmla="*/ 2147483646 h 357"/>
              <a:gd name="T2" fmla="*/ 2147483646 w 408"/>
              <a:gd name="T3" fmla="*/ 2147483646 h 357"/>
              <a:gd name="T4" fmla="*/ 2147483646 w 408"/>
              <a:gd name="T5" fmla="*/ 2147483646 h 357"/>
              <a:gd name="T6" fmla="*/ 2147483646 w 408"/>
              <a:gd name="T7" fmla="*/ 2147483646 h 357"/>
              <a:gd name="T8" fmla="*/ 2147483646 w 408"/>
              <a:gd name="T9" fmla="*/ 2147483646 h 357"/>
              <a:gd name="T10" fmla="*/ 2147483646 w 408"/>
              <a:gd name="T11" fmla="*/ 2147483646 h 357"/>
              <a:gd name="T12" fmla="*/ 2147483646 w 408"/>
              <a:gd name="T13" fmla="*/ 2147483646 h 357"/>
              <a:gd name="T14" fmla="*/ 2147483646 w 408"/>
              <a:gd name="T15" fmla="*/ 2147483646 h 357"/>
              <a:gd name="T16" fmla="*/ 2147483646 w 408"/>
              <a:gd name="T17" fmla="*/ 2147483646 h 357"/>
              <a:gd name="T18" fmla="*/ 2147483646 w 408"/>
              <a:gd name="T19" fmla="*/ 2147483646 h 357"/>
              <a:gd name="T20" fmla="*/ 2147483646 w 408"/>
              <a:gd name="T21" fmla="*/ 2147483646 h 357"/>
              <a:gd name="T22" fmla="*/ 2147483646 w 408"/>
              <a:gd name="T23" fmla="*/ 2147483646 h 357"/>
              <a:gd name="T24" fmla="*/ 2147483646 w 408"/>
              <a:gd name="T25" fmla="*/ 2147483646 h 357"/>
              <a:gd name="T26" fmla="*/ 2147483646 w 408"/>
              <a:gd name="T27" fmla="*/ 2147483646 h 357"/>
              <a:gd name="T28" fmla="*/ 2147483646 w 408"/>
              <a:gd name="T29" fmla="*/ 2147483646 h 357"/>
              <a:gd name="T30" fmla="*/ 2147483646 w 408"/>
              <a:gd name="T31" fmla="*/ 2147483646 h 357"/>
              <a:gd name="T32" fmla="*/ 2147483646 w 408"/>
              <a:gd name="T33" fmla="*/ 2147483646 h 357"/>
              <a:gd name="T34" fmla="*/ 2147483646 w 408"/>
              <a:gd name="T35" fmla="*/ 2147483646 h 357"/>
              <a:gd name="T36" fmla="*/ 2147483646 w 408"/>
              <a:gd name="T37" fmla="*/ 2147483646 h 357"/>
              <a:gd name="T38" fmla="*/ 2147483646 w 408"/>
              <a:gd name="T39" fmla="*/ 2147483646 h 357"/>
              <a:gd name="T40" fmla="*/ 2147483646 w 408"/>
              <a:gd name="T41" fmla="*/ 2147483646 h 357"/>
              <a:gd name="T42" fmla="*/ 2147483646 w 408"/>
              <a:gd name="T43" fmla="*/ 2147483646 h 357"/>
              <a:gd name="T44" fmla="*/ 2147483646 w 408"/>
              <a:gd name="T45" fmla="*/ 2147483646 h 357"/>
              <a:gd name="T46" fmla="*/ 2147483646 w 408"/>
              <a:gd name="T47" fmla="*/ 2147483646 h 357"/>
              <a:gd name="T48" fmla="*/ 2147483646 w 408"/>
              <a:gd name="T49" fmla="*/ 2147483646 h 357"/>
              <a:gd name="T50" fmla="*/ 2147483646 w 408"/>
              <a:gd name="T51" fmla="*/ 2147483646 h 357"/>
              <a:gd name="T52" fmla="*/ 2147483646 w 408"/>
              <a:gd name="T53" fmla="*/ 2147483646 h 357"/>
              <a:gd name="T54" fmla="*/ 2147483646 w 408"/>
              <a:gd name="T55" fmla="*/ 2147483646 h 357"/>
              <a:gd name="T56" fmla="*/ 2147483646 w 408"/>
              <a:gd name="T57" fmla="*/ 2147483646 h 357"/>
              <a:gd name="T58" fmla="*/ 2147483646 w 408"/>
              <a:gd name="T59" fmla="*/ 2147483646 h 357"/>
              <a:gd name="T60" fmla="*/ 2147483646 w 408"/>
              <a:gd name="T61" fmla="*/ 2147483646 h 357"/>
              <a:gd name="T62" fmla="*/ 2147483646 w 408"/>
              <a:gd name="T63" fmla="*/ 2147483646 h 357"/>
              <a:gd name="T64" fmla="*/ 2147483646 w 408"/>
              <a:gd name="T65" fmla="*/ 2147483646 h 357"/>
              <a:gd name="T66" fmla="*/ 2147483646 w 408"/>
              <a:gd name="T67" fmla="*/ 2147483646 h 357"/>
              <a:gd name="T68" fmla="*/ 2147483646 w 408"/>
              <a:gd name="T69" fmla="*/ 2147483646 h 357"/>
              <a:gd name="T70" fmla="*/ 2147483646 w 408"/>
              <a:gd name="T71" fmla="*/ 2147483646 h 357"/>
              <a:gd name="T72" fmla="*/ 2147483646 w 408"/>
              <a:gd name="T73" fmla="*/ 2147483646 h 357"/>
              <a:gd name="T74" fmla="*/ 2147483646 w 408"/>
              <a:gd name="T75" fmla="*/ 2147483646 h 357"/>
              <a:gd name="T76" fmla="*/ 2147483646 w 408"/>
              <a:gd name="T77" fmla="*/ 2147483646 h 357"/>
              <a:gd name="T78" fmla="*/ 2147483646 w 408"/>
              <a:gd name="T79" fmla="*/ 2147483646 h 357"/>
              <a:gd name="T80" fmla="*/ 2147483646 w 408"/>
              <a:gd name="T81" fmla="*/ 2147483646 h 357"/>
              <a:gd name="T82" fmla="*/ 2147483646 w 408"/>
              <a:gd name="T83" fmla="*/ 2147483646 h 357"/>
              <a:gd name="T84" fmla="*/ 2147483646 w 408"/>
              <a:gd name="T85" fmla="*/ 2147483646 h 357"/>
              <a:gd name="T86" fmla="*/ 2147483646 w 408"/>
              <a:gd name="T87" fmla="*/ 2147483646 h 357"/>
              <a:gd name="T88" fmla="*/ 2147483646 w 408"/>
              <a:gd name="T89" fmla="*/ 2147483646 h 357"/>
              <a:gd name="T90" fmla="*/ 2147483646 w 408"/>
              <a:gd name="T91" fmla="*/ 2147483646 h 357"/>
              <a:gd name="T92" fmla="*/ 2147483646 w 408"/>
              <a:gd name="T93" fmla="*/ 2147483646 h 357"/>
              <a:gd name="T94" fmla="*/ 2147483646 w 408"/>
              <a:gd name="T95" fmla="*/ 2147483646 h 357"/>
              <a:gd name="T96" fmla="*/ 2147483646 w 408"/>
              <a:gd name="T97" fmla="*/ 2147483646 h 357"/>
              <a:gd name="T98" fmla="*/ 2147483646 w 408"/>
              <a:gd name="T99" fmla="*/ 2147483646 h 357"/>
              <a:gd name="T100" fmla="*/ 2147483646 w 408"/>
              <a:gd name="T101" fmla="*/ 2147483646 h 357"/>
              <a:gd name="T102" fmla="*/ 2147483646 w 408"/>
              <a:gd name="T103" fmla="*/ 2147483646 h 357"/>
              <a:gd name="T104" fmla="*/ 2147483646 w 408"/>
              <a:gd name="T105" fmla="*/ 2147483646 h 357"/>
              <a:gd name="T106" fmla="*/ 2147483646 w 408"/>
              <a:gd name="T107" fmla="*/ 2147483646 h 357"/>
              <a:gd name="T108" fmla="*/ 2147483646 w 408"/>
              <a:gd name="T109" fmla="*/ 2147483646 h 357"/>
              <a:gd name="T110" fmla="*/ 2147483646 w 408"/>
              <a:gd name="T111" fmla="*/ 2147483646 h 357"/>
              <a:gd name="T112" fmla="*/ 2147483646 w 408"/>
              <a:gd name="T113" fmla="*/ 2147483646 h 357"/>
              <a:gd name="T114" fmla="*/ 2147483646 w 408"/>
              <a:gd name="T115" fmla="*/ 2147483646 h 357"/>
              <a:gd name="T116" fmla="*/ 2147483646 w 408"/>
              <a:gd name="T117" fmla="*/ 2147483646 h 357"/>
              <a:gd name="T118" fmla="*/ 2147483646 w 408"/>
              <a:gd name="T119" fmla="*/ 2147483646 h 357"/>
              <a:gd name="T120" fmla="*/ 2147483646 w 408"/>
              <a:gd name="T121" fmla="*/ 2147483646 h 35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08" h="357">
                <a:moveTo>
                  <a:pt x="23" y="109"/>
                </a:moveTo>
                <a:lnTo>
                  <a:pt x="23" y="104"/>
                </a:lnTo>
                <a:lnTo>
                  <a:pt x="17" y="104"/>
                </a:lnTo>
                <a:lnTo>
                  <a:pt x="23" y="104"/>
                </a:lnTo>
                <a:lnTo>
                  <a:pt x="23" y="98"/>
                </a:lnTo>
                <a:lnTo>
                  <a:pt x="23" y="92"/>
                </a:lnTo>
                <a:lnTo>
                  <a:pt x="29" y="98"/>
                </a:lnTo>
                <a:lnTo>
                  <a:pt x="34" y="98"/>
                </a:lnTo>
                <a:lnTo>
                  <a:pt x="34" y="92"/>
                </a:lnTo>
                <a:lnTo>
                  <a:pt x="34" y="86"/>
                </a:lnTo>
                <a:lnTo>
                  <a:pt x="29" y="86"/>
                </a:lnTo>
                <a:lnTo>
                  <a:pt x="34" y="86"/>
                </a:lnTo>
                <a:lnTo>
                  <a:pt x="40" y="86"/>
                </a:lnTo>
                <a:lnTo>
                  <a:pt x="40" y="81"/>
                </a:lnTo>
                <a:lnTo>
                  <a:pt x="46" y="81"/>
                </a:lnTo>
                <a:lnTo>
                  <a:pt x="52" y="81"/>
                </a:lnTo>
                <a:lnTo>
                  <a:pt x="57" y="75"/>
                </a:lnTo>
                <a:lnTo>
                  <a:pt x="69" y="81"/>
                </a:lnTo>
                <a:lnTo>
                  <a:pt x="69" y="75"/>
                </a:lnTo>
                <a:lnTo>
                  <a:pt x="69" y="81"/>
                </a:lnTo>
                <a:lnTo>
                  <a:pt x="75" y="81"/>
                </a:lnTo>
                <a:lnTo>
                  <a:pt x="80" y="81"/>
                </a:lnTo>
                <a:lnTo>
                  <a:pt x="80" y="75"/>
                </a:lnTo>
                <a:lnTo>
                  <a:pt x="80" y="69"/>
                </a:lnTo>
                <a:lnTo>
                  <a:pt x="75" y="69"/>
                </a:lnTo>
                <a:lnTo>
                  <a:pt x="75" y="63"/>
                </a:lnTo>
                <a:lnTo>
                  <a:pt x="80" y="63"/>
                </a:lnTo>
                <a:lnTo>
                  <a:pt x="80" y="58"/>
                </a:lnTo>
                <a:lnTo>
                  <a:pt x="80" y="63"/>
                </a:lnTo>
                <a:lnTo>
                  <a:pt x="80" y="58"/>
                </a:lnTo>
                <a:lnTo>
                  <a:pt x="75" y="58"/>
                </a:lnTo>
                <a:lnTo>
                  <a:pt x="69" y="58"/>
                </a:lnTo>
                <a:lnTo>
                  <a:pt x="69" y="52"/>
                </a:lnTo>
                <a:lnTo>
                  <a:pt x="75" y="52"/>
                </a:lnTo>
                <a:lnTo>
                  <a:pt x="80" y="52"/>
                </a:lnTo>
                <a:lnTo>
                  <a:pt x="80" y="46"/>
                </a:lnTo>
                <a:lnTo>
                  <a:pt x="86" y="46"/>
                </a:lnTo>
                <a:lnTo>
                  <a:pt x="98" y="46"/>
                </a:lnTo>
                <a:lnTo>
                  <a:pt x="98" y="34"/>
                </a:lnTo>
                <a:lnTo>
                  <a:pt x="98" y="29"/>
                </a:lnTo>
                <a:lnTo>
                  <a:pt x="98" y="23"/>
                </a:lnTo>
                <a:lnTo>
                  <a:pt x="98" y="0"/>
                </a:lnTo>
                <a:lnTo>
                  <a:pt x="126" y="11"/>
                </a:lnTo>
                <a:lnTo>
                  <a:pt x="132" y="17"/>
                </a:lnTo>
                <a:lnTo>
                  <a:pt x="172" y="34"/>
                </a:lnTo>
                <a:lnTo>
                  <a:pt x="190" y="40"/>
                </a:lnTo>
                <a:lnTo>
                  <a:pt x="190" y="46"/>
                </a:lnTo>
                <a:lnTo>
                  <a:pt x="207" y="58"/>
                </a:lnTo>
                <a:lnTo>
                  <a:pt x="213" y="63"/>
                </a:lnTo>
                <a:lnTo>
                  <a:pt x="230" y="75"/>
                </a:lnTo>
                <a:lnTo>
                  <a:pt x="242" y="121"/>
                </a:lnTo>
                <a:lnTo>
                  <a:pt x="259" y="121"/>
                </a:lnTo>
                <a:lnTo>
                  <a:pt x="288" y="121"/>
                </a:lnTo>
                <a:lnTo>
                  <a:pt x="293" y="144"/>
                </a:lnTo>
                <a:lnTo>
                  <a:pt x="293" y="150"/>
                </a:lnTo>
                <a:lnTo>
                  <a:pt x="311" y="150"/>
                </a:lnTo>
                <a:lnTo>
                  <a:pt x="311" y="144"/>
                </a:lnTo>
                <a:lnTo>
                  <a:pt x="316" y="150"/>
                </a:lnTo>
                <a:lnTo>
                  <a:pt x="322" y="150"/>
                </a:lnTo>
                <a:lnTo>
                  <a:pt x="328" y="150"/>
                </a:lnTo>
                <a:lnTo>
                  <a:pt x="334" y="150"/>
                </a:lnTo>
                <a:lnTo>
                  <a:pt x="339" y="150"/>
                </a:lnTo>
                <a:lnTo>
                  <a:pt x="345" y="150"/>
                </a:lnTo>
                <a:lnTo>
                  <a:pt x="345" y="144"/>
                </a:lnTo>
                <a:lnTo>
                  <a:pt x="351" y="144"/>
                </a:lnTo>
                <a:lnTo>
                  <a:pt x="357" y="144"/>
                </a:lnTo>
                <a:lnTo>
                  <a:pt x="362" y="144"/>
                </a:lnTo>
                <a:lnTo>
                  <a:pt x="368" y="155"/>
                </a:lnTo>
                <a:lnTo>
                  <a:pt x="362" y="155"/>
                </a:lnTo>
                <a:lnTo>
                  <a:pt x="357" y="155"/>
                </a:lnTo>
                <a:lnTo>
                  <a:pt x="357" y="161"/>
                </a:lnTo>
                <a:lnTo>
                  <a:pt x="351" y="167"/>
                </a:lnTo>
                <a:lnTo>
                  <a:pt x="357" y="167"/>
                </a:lnTo>
                <a:lnTo>
                  <a:pt x="357" y="173"/>
                </a:lnTo>
                <a:lnTo>
                  <a:pt x="351" y="173"/>
                </a:lnTo>
                <a:lnTo>
                  <a:pt x="357" y="178"/>
                </a:lnTo>
                <a:lnTo>
                  <a:pt x="357" y="184"/>
                </a:lnTo>
                <a:lnTo>
                  <a:pt x="357" y="190"/>
                </a:lnTo>
                <a:lnTo>
                  <a:pt x="357" y="196"/>
                </a:lnTo>
                <a:lnTo>
                  <a:pt x="351" y="196"/>
                </a:lnTo>
                <a:lnTo>
                  <a:pt x="351" y="201"/>
                </a:lnTo>
                <a:lnTo>
                  <a:pt x="345" y="201"/>
                </a:lnTo>
                <a:lnTo>
                  <a:pt x="351" y="207"/>
                </a:lnTo>
                <a:lnTo>
                  <a:pt x="357" y="207"/>
                </a:lnTo>
                <a:lnTo>
                  <a:pt x="357" y="213"/>
                </a:lnTo>
                <a:lnTo>
                  <a:pt x="357" y="207"/>
                </a:lnTo>
                <a:lnTo>
                  <a:pt x="362" y="213"/>
                </a:lnTo>
                <a:lnTo>
                  <a:pt x="368" y="207"/>
                </a:lnTo>
                <a:lnTo>
                  <a:pt x="368" y="201"/>
                </a:lnTo>
                <a:lnTo>
                  <a:pt x="374" y="201"/>
                </a:lnTo>
                <a:lnTo>
                  <a:pt x="374" y="196"/>
                </a:lnTo>
                <a:lnTo>
                  <a:pt x="380" y="196"/>
                </a:lnTo>
                <a:lnTo>
                  <a:pt x="385" y="196"/>
                </a:lnTo>
                <a:lnTo>
                  <a:pt x="385" y="190"/>
                </a:lnTo>
                <a:lnTo>
                  <a:pt x="385" y="196"/>
                </a:lnTo>
                <a:lnTo>
                  <a:pt x="391" y="196"/>
                </a:lnTo>
                <a:lnTo>
                  <a:pt x="391" y="190"/>
                </a:lnTo>
                <a:lnTo>
                  <a:pt x="397" y="190"/>
                </a:lnTo>
                <a:lnTo>
                  <a:pt x="397" y="196"/>
                </a:lnTo>
                <a:lnTo>
                  <a:pt x="397" y="201"/>
                </a:lnTo>
                <a:lnTo>
                  <a:pt x="403" y="196"/>
                </a:lnTo>
                <a:lnTo>
                  <a:pt x="408" y="196"/>
                </a:lnTo>
                <a:lnTo>
                  <a:pt x="408" y="201"/>
                </a:lnTo>
                <a:lnTo>
                  <a:pt x="403" y="201"/>
                </a:lnTo>
                <a:lnTo>
                  <a:pt x="403" y="207"/>
                </a:lnTo>
                <a:lnTo>
                  <a:pt x="408" y="207"/>
                </a:lnTo>
                <a:lnTo>
                  <a:pt x="403" y="207"/>
                </a:lnTo>
                <a:lnTo>
                  <a:pt x="403" y="213"/>
                </a:lnTo>
                <a:lnTo>
                  <a:pt x="403" y="219"/>
                </a:lnTo>
                <a:lnTo>
                  <a:pt x="403" y="224"/>
                </a:lnTo>
                <a:lnTo>
                  <a:pt x="408" y="224"/>
                </a:lnTo>
                <a:lnTo>
                  <a:pt x="408" y="230"/>
                </a:lnTo>
                <a:lnTo>
                  <a:pt x="408" y="236"/>
                </a:lnTo>
                <a:lnTo>
                  <a:pt x="403" y="236"/>
                </a:lnTo>
                <a:lnTo>
                  <a:pt x="403" y="242"/>
                </a:lnTo>
                <a:lnTo>
                  <a:pt x="397" y="242"/>
                </a:lnTo>
                <a:lnTo>
                  <a:pt x="397" y="247"/>
                </a:lnTo>
                <a:lnTo>
                  <a:pt x="403" y="247"/>
                </a:lnTo>
                <a:lnTo>
                  <a:pt x="408" y="247"/>
                </a:lnTo>
                <a:lnTo>
                  <a:pt x="408" y="253"/>
                </a:lnTo>
                <a:lnTo>
                  <a:pt x="408" y="259"/>
                </a:lnTo>
                <a:lnTo>
                  <a:pt x="403" y="259"/>
                </a:lnTo>
                <a:lnTo>
                  <a:pt x="403" y="265"/>
                </a:lnTo>
                <a:lnTo>
                  <a:pt x="408" y="265"/>
                </a:lnTo>
                <a:lnTo>
                  <a:pt x="408" y="270"/>
                </a:lnTo>
                <a:lnTo>
                  <a:pt x="403" y="270"/>
                </a:lnTo>
                <a:lnTo>
                  <a:pt x="403" y="276"/>
                </a:lnTo>
                <a:lnTo>
                  <a:pt x="403" y="282"/>
                </a:lnTo>
                <a:lnTo>
                  <a:pt x="408" y="288"/>
                </a:lnTo>
                <a:lnTo>
                  <a:pt x="408" y="293"/>
                </a:lnTo>
                <a:lnTo>
                  <a:pt x="403" y="293"/>
                </a:lnTo>
                <a:lnTo>
                  <a:pt x="397" y="293"/>
                </a:lnTo>
                <a:lnTo>
                  <a:pt x="397" y="299"/>
                </a:lnTo>
                <a:lnTo>
                  <a:pt x="403" y="299"/>
                </a:lnTo>
                <a:lnTo>
                  <a:pt x="403" y="305"/>
                </a:lnTo>
                <a:lnTo>
                  <a:pt x="397" y="305"/>
                </a:lnTo>
                <a:lnTo>
                  <a:pt x="403" y="322"/>
                </a:lnTo>
                <a:lnTo>
                  <a:pt x="391" y="322"/>
                </a:lnTo>
                <a:lnTo>
                  <a:pt x="385" y="322"/>
                </a:lnTo>
                <a:lnTo>
                  <a:pt x="380" y="322"/>
                </a:lnTo>
                <a:lnTo>
                  <a:pt x="380" y="328"/>
                </a:lnTo>
                <a:lnTo>
                  <a:pt x="380" y="322"/>
                </a:lnTo>
                <a:lnTo>
                  <a:pt x="380" y="328"/>
                </a:lnTo>
                <a:lnTo>
                  <a:pt x="374" y="328"/>
                </a:lnTo>
                <a:lnTo>
                  <a:pt x="374" y="334"/>
                </a:lnTo>
                <a:lnTo>
                  <a:pt x="368" y="334"/>
                </a:lnTo>
                <a:lnTo>
                  <a:pt x="368" y="328"/>
                </a:lnTo>
                <a:lnTo>
                  <a:pt x="362" y="328"/>
                </a:lnTo>
                <a:lnTo>
                  <a:pt x="357" y="328"/>
                </a:lnTo>
                <a:lnTo>
                  <a:pt x="351" y="328"/>
                </a:lnTo>
                <a:lnTo>
                  <a:pt x="345" y="328"/>
                </a:lnTo>
                <a:lnTo>
                  <a:pt x="339" y="328"/>
                </a:lnTo>
                <a:lnTo>
                  <a:pt x="345" y="328"/>
                </a:lnTo>
                <a:lnTo>
                  <a:pt x="339" y="328"/>
                </a:lnTo>
                <a:lnTo>
                  <a:pt x="334" y="328"/>
                </a:lnTo>
                <a:lnTo>
                  <a:pt x="328" y="328"/>
                </a:lnTo>
                <a:lnTo>
                  <a:pt x="322" y="328"/>
                </a:lnTo>
                <a:lnTo>
                  <a:pt x="322" y="334"/>
                </a:lnTo>
                <a:lnTo>
                  <a:pt x="316" y="334"/>
                </a:lnTo>
                <a:lnTo>
                  <a:pt x="316" y="328"/>
                </a:lnTo>
                <a:lnTo>
                  <a:pt x="316" y="322"/>
                </a:lnTo>
                <a:lnTo>
                  <a:pt x="316" y="328"/>
                </a:lnTo>
                <a:lnTo>
                  <a:pt x="311" y="322"/>
                </a:lnTo>
                <a:lnTo>
                  <a:pt x="311" y="328"/>
                </a:lnTo>
                <a:lnTo>
                  <a:pt x="305" y="328"/>
                </a:lnTo>
                <a:lnTo>
                  <a:pt x="299" y="334"/>
                </a:lnTo>
                <a:lnTo>
                  <a:pt x="288" y="339"/>
                </a:lnTo>
                <a:lnTo>
                  <a:pt x="282" y="345"/>
                </a:lnTo>
                <a:lnTo>
                  <a:pt x="282" y="351"/>
                </a:lnTo>
                <a:lnTo>
                  <a:pt x="276" y="351"/>
                </a:lnTo>
                <a:lnTo>
                  <a:pt x="270" y="351"/>
                </a:lnTo>
                <a:lnTo>
                  <a:pt x="276" y="357"/>
                </a:lnTo>
                <a:lnTo>
                  <a:pt x="270" y="357"/>
                </a:lnTo>
                <a:lnTo>
                  <a:pt x="265" y="357"/>
                </a:lnTo>
                <a:lnTo>
                  <a:pt x="265" y="351"/>
                </a:lnTo>
                <a:lnTo>
                  <a:pt x="265" y="345"/>
                </a:lnTo>
                <a:lnTo>
                  <a:pt x="259" y="345"/>
                </a:lnTo>
                <a:lnTo>
                  <a:pt x="259" y="339"/>
                </a:lnTo>
                <a:lnTo>
                  <a:pt x="265" y="339"/>
                </a:lnTo>
                <a:lnTo>
                  <a:pt x="259" y="339"/>
                </a:lnTo>
                <a:lnTo>
                  <a:pt x="253" y="339"/>
                </a:lnTo>
                <a:lnTo>
                  <a:pt x="259" y="339"/>
                </a:lnTo>
                <a:lnTo>
                  <a:pt x="253" y="339"/>
                </a:lnTo>
                <a:lnTo>
                  <a:pt x="253" y="334"/>
                </a:lnTo>
                <a:lnTo>
                  <a:pt x="247" y="334"/>
                </a:lnTo>
                <a:lnTo>
                  <a:pt x="247" y="328"/>
                </a:lnTo>
                <a:lnTo>
                  <a:pt x="242" y="328"/>
                </a:lnTo>
                <a:lnTo>
                  <a:pt x="247" y="328"/>
                </a:lnTo>
                <a:lnTo>
                  <a:pt x="247" y="322"/>
                </a:lnTo>
                <a:lnTo>
                  <a:pt x="253" y="322"/>
                </a:lnTo>
                <a:lnTo>
                  <a:pt x="253" y="316"/>
                </a:lnTo>
                <a:lnTo>
                  <a:pt x="247" y="316"/>
                </a:lnTo>
                <a:lnTo>
                  <a:pt x="247" y="311"/>
                </a:lnTo>
                <a:lnTo>
                  <a:pt x="242" y="311"/>
                </a:lnTo>
                <a:lnTo>
                  <a:pt x="242" y="316"/>
                </a:lnTo>
                <a:lnTo>
                  <a:pt x="242" y="311"/>
                </a:lnTo>
                <a:lnTo>
                  <a:pt x="242" y="305"/>
                </a:lnTo>
                <a:lnTo>
                  <a:pt x="242" y="299"/>
                </a:lnTo>
                <a:lnTo>
                  <a:pt x="236" y="299"/>
                </a:lnTo>
                <a:lnTo>
                  <a:pt x="236" y="305"/>
                </a:lnTo>
                <a:lnTo>
                  <a:pt x="236" y="299"/>
                </a:lnTo>
                <a:lnTo>
                  <a:pt x="230" y="299"/>
                </a:lnTo>
                <a:lnTo>
                  <a:pt x="230" y="293"/>
                </a:lnTo>
                <a:lnTo>
                  <a:pt x="224" y="293"/>
                </a:lnTo>
                <a:lnTo>
                  <a:pt x="224" y="288"/>
                </a:lnTo>
                <a:lnTo>
                  <a:pt x="224" y="282"/>
                </a:lnTo>
                <a:lnTo>
                  <a:pt x="224" y="276"/>
                </a:lnTo>
                <a:lnTo>
                  <a:pt x="219" y="276"/>
                </a:lnTo>
                <a:lnTo>
                  <a:pt x="219" y="282"/>
                </a:lnTo>
                <a:lnTo>
                  <a:pt x="213" y="282"/>
                </a:lnTo>
                <a:lnTo>
                  <a:pt x="207" y="282"/>
                </a:lnTo>
                <a:lnTo>
                  <a:pt x="201" y="282"/>
                </a:lnTo>
                <a:lnTo>
                  <a:pt x="201" y="288"/>
                </a:lnTo>
                <a:lnTo>
                  <a:pt x="196" y="288"/>
                </a:lnTo>
                <a:lnTo>
                  <a:pt x="190" y="288"/>
                </a:lnTo>
                <a:lnTo>
                  <a:pt x="190" y="282"/>
                </a:lnTo>
                <a:lnTo>
                  <a:pt x="178" y="288"/>
                </a:lnTo>
                <a:lnTo>
                  <a:pt x="184" y="288"/>
                </a:lnTo>
                <a:lnTo>
                  <a:pt x="178" y="293"/>
                </a:lnTo>
                <a:lnTo>
                  <a:pt x="167" y="293"/>
                </a:lnTo>
                <a:lnTo>
                  <a:pt x="167" y="299"/>
                </a:lnTo>
                <a:lnTo>
                  <a:pt x="161" y="299"/>
                </a:lnTo>
                <a:lnTo>
                  <a:pt x="161" y="293"/>
                </a:lnTo>
                <a:lnTo>
                  <a:pt x="155" y="299"/>
                </a:lnTo>
                <a:lnTo>
                  <a:pt x="149" y="299"/>
                </a:lnTo>
                <a:lnTo>
                  <a:pt x="149" y="305"/>
                </a:lnTo>
                <a:lnTo>
                  <a:pt x="144" y="305"/>
                </a:lnTo>
                <a:lnTo>
                  <a:pt x="144" y="299"/>
                </a:lnTo>
                <a:lnTo>
                  <a:pt x="138" y="299"/>
                </a:lnTo>
                <a:lnTo>
                  <a:pt x="132" y="299"/>
                </a:lnTo>
                <a:lnTo>
                  <a:pt x="126" y="299"/>
                </a:lnTo>
                <a:lnTo>
                  <a:pt x="126" y="293"/>
                </a:lnTo>
                <a:lnTo>
                  <a:pt x="121" y="293"/>
                </a:lnTo>
                <a:lnTo>
                  <a:pt x="115" y="293"/>
                </a:lnTo>
                <a:lnTo>
                  <a:pt x="109" y="293"/>
                </a:lnTo>
                <a:lnTo>
                  <a:pt x="109" y="299"/>
                </a:lnTo>
                <a:lnTo>
                  <a:pt x="109" y="305"/>
                </a:lnTo>
                <a:lnTo>
                  <a:pt x="103" y="299"/>
                </a:lnTo>
                <a:lnTo>
                  <a:pt x="103" y="305"/>
                </a:lnTo>
                <a:lnTo>
                  <a:pt x="103" y="299"/>
                </a:lnTo>
                <a:lnTo>
                  <a:pt x="98" y="299"/>
                </a:lnTo>
                <a:lnTo>
                  <a:pt x="92" y="299"/>
                </a:lnTo>
                <a:lnTo>
                  <a:pt x="92" y="293"/>
                </a:lnTo>
                <a:lnTo>
                  <a:pt x="92" y="288"/>
                </a:lnTo>
                <a:lnTo>
                  <a:pt x="92" y="293"/>
                </a:lnTo>
                <a:lnTo>
                  <a:pt x="86" y="288"/>
                </a:lnTo>
                <a:lnTo>
                  <a:pt x="86" y="293"/>
                </a:lnTo>
                <a:lnTo>
                  <a:pt x="80" y="288"/>
                </a:lnTo>
                <a:lnTo>
                  <a:pt x="80" y="293"/>
                </a:lnTo>
                <a:lnTo>
                  <a:pt x="80" y="299"/>
                </a:lnTo>
                <a:lnTo>
                  <a:pt x="75" y="299"/>
                </a:lnTo>
                <a:lnTo>
                  <a:pt x="75" y="305"/>
                </a:lnTo>
                <a:lnTo>
                  <a:pt x="69" y="305"/>
                </a:lnTo>
                <a:lnTo>
                  <a:pt x="52" y="270"/>
                </a:lnTo>
                <a:lnTo>
                  <a:pt x="46" y="265"/>
                </a:lnTo>
                <a:lnTo>
                  <a:pt x="34" y="236"/>
                </a:lnTo>
                <a:lnTo>
                  <a:pt x="34" y="230"/>
                </a:lnTo>
                <a:lnTo>
                  <a:pt x="34" y="224"/>
                </a:lnTo>
                <a:lnTo>
                  <a:pt x="40" y="224"/>
                </a:lnTo>
                <a:lnTo>
                  <a:pt x="40" y="230"/>
                </a:lnTo>
                <a:lnTo>
                  <a:pt x="46" y="230"/>
                </a:lnTo>
                <a:lnTo>
                  <a:pt x="46" y="224"/>
                </a:lnTo>
                <a:lnTo>
                  <a:pt x="52" y="224"/>
                </a:lnTo>
                <a:lnTo>
                  <a:pt x="52" y="219"/>
                </a:lnTo>
                <a:lnTo>
                  <a:pt x="57" y="219"/>
                </a:lnTo>
                <a:lnTo>
                  <a:pt x="52" y="219"/>
                </a:lnTo>
                <a:lnTo>
                  <a:pt x="52" y="213"/>
                </a:lnTo>
                <a:lnTo>
                  <a:pt x="57" y="213"/>
                </a:lnTo>
                <a:lnTo>
                  <a:pt x="63" y="213"/>
                </a:lnTo>
                <a:lnTo>
                  <a:pt x="57" y="213"/>
                </a:lnTo>
                <a:lnTo>
                  <a:pt x="52" y="213"/>
                </a:lnTo>
                <a:lnTo>
                  <a:pt x="46" y="213"/>
                </a:lnTo>
                <a:lnTo>
                  <a:pt x="40" y="213"/>
                </a:lnTo>
                <a:lnTo>
                  <a:pt x="34" y="213"/>
                </a:lnTo>
                <a:lnTo>
                  <a:pt x="29" y="207"/>
                </a:lnTo>
                <a:lnTo>
                  <a:pt x="29" y="213"/>
                </a:lnTo>
                <a:lnTo>
                  <a:pt x="23" y="213"/>
                </a:lnTo>
                <a:lnTo>
                  <a:pt x="0" y="213"/>
                </a:lnTo>
                <a:lnTo>
                  <a:pt x="11" y="190"/>
                </a:lnTo>
                <a:lnTo>
                  <a:pt x="11" y="184"/>
                </a:lnTo>
                <a:lnTo>
                  <a:pt x="17" y="190"/>
                </a:lnTo>
                <a:lnTo>
                  <a:pt x="17" y="184"/>
                </a:lnTo>
                <a:lnTo>
                  <a:pt x="23" y="184"/>
                </a:lnTo>
                <a:lnTo>
                  <a:pt x="23" y="178"/>
                </a:lnTo>
                <a:lnTo>
                  <a:pt x="17" y="178"/>
                </a:lnTo>
                <a:lnTo>
                  <a:pt x="17" y="167"/>
                </a:lnTo>
                <a:lnTo>
                  <a:pt x="11" y="167"/>
                </a:lnTo>
                <a:lnTo>
                  <a:pt x="11" y="161"/>
                </a:lnTo>
                <a:lnTo>
                  <a:pt x="17" y="161"/>
                </a:lnTo>
                <a:lnTo>
                  <a:pt x="17" y="155"/>
                </a:lnTo>
                <a:lnTo>
                  <a:pt x="11" y="155"/>
                </a:lnTo>
                <a:lnTo>
                  <a:pt x="6" y="155"/>
                </a:lnTo>
                <a:lnTo>
                  <a:pt x="11" y="150"/>
                </a:lnTo>
                <a:lnTo>
                  <a:pt x="11" y="144"/>
                </a:lnTo>
                <a:lnTo>
                  <a:pt x="11" y="138"/>
                </a:lnTo>
                <a:lnTo>
                  <a:pt x="11" y="132"/>
                </a:lnTo>
                <a:lnTo>
                  <a:pt x="17" y="132"/>
                </a:lnTo>
                <a:lnTo>
                  <a:pt x="11" y="127"/>
                </a:lnTo>
                <a:lnTo>
                  <a:pt x="11" y="121"/>
                </a:lnTo>
                <a:lnTo>
                  <a:pt x="17" y="121"/>
                </a:lnTo>
                <a:lnTo>
                  <a:pt x="11" y="121"/>
                </a:lnTo>
                <a:lnTo>
                  <a:pt x="11" y="115"/>
                </a:lnTo>
                <a:lnTo>
                  <a:pt x="17" y="115"/>
                </a:lnTo>
                <a:lnTo>
                  <a:pt x="23" y="115"/>
                </a:lnTo>
                <a:lnTo>
                  <a:pt x="23" y="109"/>
                </a:lnTo>
                <a:close/>
              </a:path>
            </a:pathLst>
          </a:custGeom>
          <a:gradFill rotWithShape="0">
            <a:gsLst>
              <a:gs pos="0">
                <a:srgbClr val="D4FAD2"/>
              </a:gs>
              <a:gs pos="60001">
                <a:srgbClr val="D4FAD2"/>
              </a:gs>
              <a:gs pos="80000">
                <a:srgbClr val="FFFF00"/>
              </a:gs>
              <a:gs pos="100000">
                <a:srgbClr val="FFFF00"/>
              </a:gs>
            </a:gsLst>
            <a:lin ang="8400000"/>
          </a:gradFill>
          <a:ln w="6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5103" name="Freeform 362"/>
          <p:cNvSpPr>
            <a:spLocks noEditPoints="1"/>
          </p:cNvSpPr>
          <p:nvPr/>
        </p:nvSpPr>
        <p:spPr bwMode="auto">
          <a:xfrm>
            <a:off x="4343400" y="3213101"/>
            <a:ext cx="673100" cy="531813"/>
          </a:xfrm>
          <a:custGeom>
            <a:avLst/>
            <a:gdLst>
              <a:gd name="T0" fmla="*/ 2147483646 w 443"/>
              <a:gd name="T1" fmla="*/ 2147483646 h 351"/>
              <a:gd name="T2" fmla="*/ 2147483646 w 443"/>
              <a:gd name="T3" fmla="*/ 2147483646 h 351"/>
              <a:gd name="T4" fmla="*/ 2147483646 w 443"/>
              <a:gd name="T5" fmla="*/ 2147483646 h 351"/>
              <a:gd name="T6" fmla="*/ 2147483646 w 443"/>
              <a:gd name="T7" fmla="*/ 2147483646 h 351"/>
              <a:gd name="T8" fmla="*/ 2147483646 w 443"/>
              <a:gd name="T9" fmla="*/ 2147483646 h 351"/>
              <a:gd name="T10" fmla="*/ 2147483646 w 443"/>
              <a:gd name="T11" fmla="*/ 2147483646 h 351"/>
              <a:gd name="T12" fmla="*/ 2147483646 w 443"/>
              <a:gd name="T13" fmla="*/ 2147483646 h 351"/>
              <a:gd name="T14" fmla="*/ 2147483646 w 443"/>
              <a:gd name="T15" fmla="*/ 2147483646 h 351"/>
              <a:gd name="T16" fmla="*/ 2147483646 w 443"/>
              <a:gd name="T17" fmla="*/ 2147483646 h 351"/>
              <a:gd name="T18" fmla="*/ 2147483646 w 443"/>
              <a:gd name="T19" fmla="*/ 2147483646 h 351"/>
              <a:gd name="T20" fmla="*/ 2147483646 w 443"/>
              <a:gd name="T21" fmla="*/ 2147483646 h 351"/>
              <a:gd name="T22" fmla="*/ 2147483646 w 443"/>
              <a:gd name="T23" fmla="*/ 2147483646 h 351"/>
              <a:gd name="T24" fmla="*/ 2147483646 w 443"/>
              <a:gd name="T25" fmla="*/ 2147483646 h 351"/>
              <a:gd name="T26" fmla="*/ 2147483646 w 443"/>
              <a:gd name="T27" fmla="*/ 2147483646 h 351"/>
              <a:gd name="T28" fmla="*/ 2147483646 w 443"/>
              <a:gd name="T29" fmla="*/ 2147483646 h 351"/>
              <a:gd name="T30" fmla="*/ 2147483646 w 443"/>
              <a:gd name="T31" fmla="*/ 2147483646 h 351"/>
              <a:gd name="T32" fmla="*/ 2147483646 w 443"/>
              <a:gd name="T33" fmla="*/ 2147483646 h 351"/>
              <a:gd name="T34" fmla="*/ 2147483646 w 443"/>
              <a:gd name="T35" fmla="*/ 2147483646 h 351"/>
              <a:gd name="T36" fmla="*/ 2147483646 w 443"/>
              <a:gd name="T37" fmla="*/ 2147483646 h 351"/>
              <a:gd name="T38" fmla="*/ 2147483646 w 443"/>
              <a:gd name="T39" fmla="*/ 2147483646 h 351"/>
              <a:gd name="T40" fmla="*/ 2147483646 w 443"/>
              <a:gd name="T41" fmla="*/ 2147483646 h 351"/>
              <a:gd name="T42" fmla="*/ 2147483646 w 443"/>
              <a:gd name="T43" fmla="*/ 2147483646 h 351"/>
              <a:gd name="T44" fmla="*/ 2147483646 w 443"/>
              <a:gd name="T45" fmla="*/ 2147483646 h 351"/>
              <a:gd name="T46" fmla="*/ 2147483646 w 443"/>
              <a:gd name="T47" fmla="*/ 2147483646 h 351"/>
              <a:gd name="T48" fmla="*/ 2147483646 w 443"/>
              <a:gd name="T49" fmla="*/ 2147483646 h 351"/>
              <a:gd name="T50" fmla="*/ 2147483646 w 443"/>
              <a:gd name="T51" fmla="*/ 2147483646 h 351"/>
              <a:gd name="T52" fmla="*/ 2147483646 w 443"/>
              <a:gd name="T53" fmla="*/ 2147483646 h 351"/>
              <a:gd name="T54" fmla="*/ 2147483646 w 443"/>
              <a:gd name="T55" fmla="*/ 2147483646 h 351"/>
              <a:gd name="T56" fmla="*/ 2147483646 w 443"/>
              <a:gd name="T57" fmla="*/ 2147483646 h 351"/>
              <a:gd name="T58" fmla="*/ 2147483646 w 443"/>
              <a:gd name="T59" fmla="*/ 2147483646 h 351"/>
              <a:gd name="T60" fmla="*/ 2147483646 w 443"/>
              <a:gd name="T61" fmla="*/ 2147483646 h 351"/>
              <a:gd name="T62" fmla="*/ 2147483646 w 443"/>
              <a:gd name="T63" fmla="*/ 2147483646 h 351"/>
              <a:gd name="T64" fmla="*/ 2147483646 w 443"/>
              <a:gd name="T65" fmla="*/ 2147483646 h 351"/>
              <a:gd name="T66" fmla="*/ 2147483646 w 443"/>
              <a:gd name="T67" fmla="*/ 2147483646 h 351"/>
              <a:gd name="T68" fmla="*/ 2147483646 w 443"/>
              <a:gd name="T69" fmla="*/ 2147483646 h 351"/>
              <a:gd name="T70" fmla="*/ 2147483646 w 443"/>
              <a:gd name="T71" fmla="*/ 2147483646 h 351"/>
              <a:gd name="T72" fmla="*/ 2147483646 w 443"/>
              <a:gd name="T73" fmla="*/ 2147483646 h 351"/>
              <a:gd name="T74" fmla="*/ 2147483646 w 443"/>
              <a:gd name="T75" fmla="*/ 2147483646 h 351"/>
              <a:gd name="T76" fmla="*/ 2147483646 w 443"/>
              <a:gd name="T77" fmla="*/ 2147483646 h 351"/>
              <a:gd name="T78" fmla="*/ 2147483646 w 443"/>
              <a:gd name="T79" fmla="*/ 2147483646 h 351"/>
              <a:gd name="T80" fmla="*/ 2147483646 w 443"/>
              <a:gd name="T81" fmla="*/ 2147483646 h 351"/>
              <a:gd name="T82" fmla="*/ 2147483646 w 443"/>
              <a:gd name="T83" fmla="*/ 2147483646 h 351"/>
              <a:gd name="T84" fmla="*/ 2147483646 w 443"/>
              <a:gd name="T85" fmla="*/ 2147483646 h 351"/>
              <a:gd name="T86" fmla="*/ 2147483646 w 443"/>
              <a:gd name="T87" fmla="*/ 2147483646 h 351"/>
              <a:gd name="T88" fmla="*/ 2147483646 w 443"/>
              <a:gd name="T89" fmla="*/ 2147483646 h 351"/>
              <a:gd name="T90" fmla="*/ 2147483646 w 443"/>
              <a:gd name="T91" fmla="*/ 2147483646 h 351"/>
              <a:gd name="T92" fmla="*/ 2147483646 w 443"/>
              <a:gd name="T93" fmla="*/ 2147483646 h 351"/>
              <a:gd name="T94" fmla="*/ 2147483646 w 443"/>
              <a:gd name="T95" fmla="*/ 2147483646 h 351"/>
              <a:gd name="T96" fmla="*/ 2147483646 w 443"/>
              <a:gd name="T97" fmla="*/ 2147483646 h 351"/>
              <a:gd name="T98" fmla="*/ 2147483646 w 443"/>
              <a:gd name="T99" fmla="*/ 2147483646 h 351"/>
              <a:gd name="T100" fmla="*/ 2147483646 w 443"/>
              <a:gd name="T101" fmla="*/ 2147483646 h 351"/>
              <a:gd name="T102" fmla="*/ 2147483646 w 443"/>
              <a:gd name="T103" fmla="*/ 2147483646 h 351"/>
              <a:gd name="T104" fmla="*/ 2147483646 w 443"/>
              <a:gd name="T105" fmla="*/ 2147483646 h 351"/>
              <a:gd name="T106" fmla="*/ 2147483646 w 443"/>
              <a:gd name="T107" fmla="*/ 2147483646 h 35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3" h="351">
                <a:moveTo>
                  <a:pt x="35" y="92"/>
                </a:moveTo>
                <a:lnTo>
                  <a:pt x="41" y="86"/>
                </a:lnTo>
                <a:lnTo>
                  <a:pt x="41" y="80"/>
                </a:lnTo>
                <a:lnTo>
                  <a:pt x="46" y="80"/>
                </a:lnTo>
                <a:lnTo>
                  <a:pt x="52" y="80"/>
                </a:lnTo>
                <a:lnTo>
                  <a:pt x="58" y="80"/>
                </a:lnTo>
                <a:lnTo>
                  <a:pt x="64" y="80"/>
                </a:lnTo>
                <a:lnTo>
                  <a:pt x="64" y="75"/>
                </a:lnTo>
                <a:lnTo>
                  <a:pt x="69" y="75"/>
                </a:lnTo>
                <a:lnTo>
                  <a:pt x="64" y="80"/>
                </a:lnTo>
                <a:lnTo>
                  <a:pt x="69" y="86"/>
                </a:lnTo>
                <a:lnTo>
                  <a:pt x="64" y="86"/>
                </a:lnTo>
                <a:lnTo>
                  <a:pt x="69" y="86"/>
                </a:lnTo>
                <a:lnTo>
                  <a:pt x="69" y="80"/>
                </a:lnTo>
                <a:lnTo>
                  <a:pt x="75" y="86"/>
                </a:lnTo>
                <a:lnTo>
                  <a:pt x="75" y="80"/>
                </a:lnTo>
                <a:lnTo>
                  <a:pt x="81" y="80"/>
                </a:lnTo>
                <a:lnTo>
                  <a:pt x="87" y="80"/>
                </a:lnTo>
                <a:lnTo>
                  <a:pt x="92" y="80"/>
                </a:lnTo>
                <a:lnTo>
                  <a:pt x="98" y="80"/>
                </a:lnTo>
                <a:lnTo>
                  <a:pt x="104" y="80"/>
                </a:lnTo>
                <a:lnTo>
                  <a:pt x="104" y="75"/>
                </a:lnTo>
                <a:lnTo>
                  <a:pt x="104" y="63"/>
                </a:lnTo>
                <a:lnTo>
                  <a:pt x="104" y="57"/>
                </a:lnTo>
                <a:lnTo>
                  <a:pt x="115" y="34"/>
                </a:lnTo>
                <a:lnTo>
                  <a:pt x="115" y="40"/>
                </a:lnTo>
                <a:lnTo>
                  <a:pt x="121" y="40"/>
                </a:lnTo>
                <a:lnTo>
                  <a:pt x="127" y="46"/>
                </a:lnTo>
                <a:lnTo>
                  <a:pt x="133" y="46"/>
                </a:lnTo>
                <a:lnTo>
                  <a:pt x="144" y="46"/>
                </a:lnTo>
                <a:lnTo>
                  <a:pt x="156" y="28"/>
                </a:lnTo>
                <a:lnTo>
                  <a:pt x="161" y="28"/>
                </a:lnTo>
                <a:lnTo>
                  <a:pt x="161" y="34"/>
                </a:lnTo>
                <a:lnTo>
                  <a:pt x="179" y="34"/>
                </a:lnTo>
                <a:lnTo>
                  <a:pt x="190" y="34"/>
                </a:lnTo>
                <a:lnTo>
                  <a:pt x="190" y="28"/>
                </a:lnTo>
                <a:lnTo>
                  <a:pt x="196" y="28"/>
                </a:lnTo>
                <a:lnTo>
                  <a:pt x="202" y="28"/>
                </a:lnTo>
                <a:lnTo>
                  <a:pt x="207" y="34"/>
                </a:lnTo>
                <a:lnTo>
                  <a:pt x="213" y="34"/>
                </a:lnTo>
                <a:lnTo>
                  <a:pt x="219" y="34"/>
                </a:lnTo>
                <a:lnTo>
                  <a:pt x="225" y="34"/>
                </a:lnTo>
                <a:lnTo>
                  <a:pt x="242" y="17"/>
                </a:lnTo>
                <a:lnTo>
                  <a:pt x="242" y="23"/>
                </a:lnTo>
                <a:lnTo>
                  <a:pt x="259" y="17"/>
                </a:lnTo>
                <a:lnTo>
                  <a:pt x="265" y="17"/>
                </a:lnTo>
                <a:lnTo>
                  <a:pt x="271" y="17"/>
                </a:lnTo>
                <a:lnTo>
                  <a:pt x="271" y="11"/>
                </a:lnTo>
                <a:lnTo>
                  <a:pt x="271" y="5"/>
                </a:lnTo>
                <a:lnTo>
                  <a:pt x="265" y="5"/>
                </a:lnTo>
                <a:lnTo>
                  <a:pt x="271" y="5"/>
                </a:lnTo>
                <a:lnTo>
                  <a:pt x="271" y="0"/>
                </a:lnTo>
                <a:lnTo>
                  <a:pt x="277" y="0"/>
                </a:lnTo>
                <a:lnTo>
                  <a:pt x="282" y="5"/>
                </a:lnTo>
                <a:lnTo>
                  <a:pt x="288" y="5"/>
                </a:lnTo>
                <a:lnTo>
                  <a:pt x="288" y="11"/>
                </a:lnTo>
                <a:lnTo>
                  <a:pt x="294" y="17"/>
                </a:lnTo>
                <a:lnTo>
                  <a:pt x="300" y="17"/>
                </a:lnTo>
                <a:lnTo>
                  <a:pt x="305" y="17"/>
                </a:lnTo>
                <a:lnTo>
                  <a:pt x="305" y="23"/>
                </a:lnTo>
                <a:lnTo>
                  <a:pt x="311" y="23"/>
                </a:lnTo>
                <a:lnTo>
                  <a:pt x="311" y="28"/>
                </a:lnTo>
                <a:lnTo>
                  <a:pt x="317" y="34"/>
                </a:lnTo>
                <a:lnTo>
                  <a:pt x="323" y="34"/>
                </a:lnTo>
                <a:lnTo>
                  <a:pt x="334" y="40"/>
                </a:lnTo>
                <a:lnTo>
                  <a:pt x="340" y="40"/>
                </a:lnTo>
                <a:lnTo>
                  <a:pt x="340" y="46"/>
                </a:lnTo>
                <a:lnTo>
                  <a:pt x="346" y="57"/>
                </a:lnTo>
                <a:lnTo>
                  <a:pt x="346" y="63"/>
                </a:lnTo>
                <a:lnTo>
                  <a:pt x="351" y="63"/>
                </a:lnTo>
                <a:lnTo>
                  <a:pt x="351" y="69"/>
                </a:lnTo>
                <a:lnTo>
                  <a:pt x="351" y="75"/>
                </a:lnTo>
                <a:lnTo>
                  <a:pt x="357" y="75"/>
                </a:lnTo>
                <a:lnTo>
                  <a:pt x="363" y="80"/>
                </a:lnTo>
                <a:lnTo>
                  <a:pt x="363" y="86"/>
                </a:lnTo>
                <a:lnTo>
                  <a:pt x="363" y="92"/>
                </a:lnTo>
                <a:lnTo>
                  <a:pt x="363" y="98"/>
                </a:lnTo>
                <a:lnTo>
                  <a:pt x="369" y="103"/>
                </a:lnTo>
                <a:lnTo>
                  <a:pt x="363" y="109"/>
                </a:lnTo>
                <a:lnTo>
                  <a:pt x="363" y="115"/>
                </a:lnTo>
                <a:lnTo>
                  <a:pt x="374" y="115"/>
                </a:lnTo>
                <a:lnTo>
                  <a:pt x="380" y="121"/>
                </a:lnTo>
                <a:lnTo>
                  <a:pt x="374" y="126"/>
                </a:lnTo>
                <a:lnTo>
                  <a:pt x="380" y="138"/>
                </a:lnTo>
                <a:lnTo>
                  <a:pt x="374" y="138"/>
                </a:lnTo>
                <a:lnTo>
                  <a:pt x="380" y="144"/>
                </a:lnTo>
                <a:lnTo>
                  <a:pt x="386" y="149"/>
                </a:lnTo>
                <a:lnTo>
                  <a:pt x="392" y="149"/>
                </a:lnTo>
                <a:lnTo>
                  <a:pt x="397" y="149"/>
                </a:lnTo>
                <a:lnTo>
                  <a:pt x="397" y="155"/>
                </a:lnTo>
                <a:lnTo>
                  <a:pt x="403" y="155"/>
                </a:lnTo>
                <a:lnTo>
                  <a:pt x="409" y="161"/>
                </a:lnTo>
                <a:lnTo>
                  <a:pt x="409" y="167"/>
                </a:lnTo>
                <a:lnTo>
                  <a:pt x="415" y="167"/>
                </a:lnTo>
                <a:lnTo>
                  <a:pt x="415" y="172"/>
                </a:lnTo>
                <a:lnTo>
                  <a:pt x="420" y="172"/>
                </a:lnTo>
                <a:lnTo>
                  <a:pt x="426" y="172"/>
                </a:lnTo>
                <a:lnTo>
                  <a:pt x="432" y="178"/>
                </a:lnTo>
                <a:lnTo>
                  <a:pt x="438" y="184"/>
                </a:lnTo>
                <a:lnTo>
                  <a:pt x="443" y="184"/>
                </a:lnTo>
                <a:lnTo>
                  <a:pt x="443" y="190"/>
                </a:lnTo>
                <a:lnTo>
                  <a:pt x="443" y="195"/>
                </a:lnTo>
                <a:lnTo>
                  <a:pt x="438" y="195"/>
                </a:lnTo>
                <a:lnTo>
                  <a:pt x="432" y="195"/>
                </a:lnTo>
                <a:lnTo>
                  <a:pt x="432" y="201"/>
                </a:lnTo>
                <a:lnTo>
                  <a:pt x="426" y="201"/>
                </a:lnTo>
                <a:lnTo>
                  <a:pt x="420" y="201"/>
                </a:lnTo>
                <a:lnTo>
                  <a:pt x="415" y="207"/>
                </a:lnTo>
                <a:lnTo>
                  <a:pt x="409" y="207"/>
                </a:lnTo>
                <a:lnTo>
                  <a:pt x="403" y="207"/>
                </a:lnTo>
                <a:lnTo>
                  <a:pt x="397" y="207"/>
                </a:lnTo>
                <a:lnTo>
                  <a:pt x="397" y="213"/>
                </a:lnTo>
                <a:lnTo>
                  <a:pt x="386" y="207"/>
                </a:lnTo>
                <a:lnTo>
                  <a:pt x="357" y="190"/>
                </a:lnTo>
                <a:lnTo>
                  <a:pt x="346" y="195"/>
                </a:lnTo>
                <a:lnTo>
                  <a:pt x="340" y="195"/>
                </a:lnTo>
                <a:lnTo>
                  <a:pt x="328" y="195"/>
                </a:lnTo>
                <a:lnTo>
                  <a:pt x="317" y="184"/>
                </a:lnTo>
                <a:lnTo>
                  <a:pt x="317" y="178"/>
                </a:lnTo>
                <a:lnTo>
                  <a:pt x="311" y="178"/>
                </a:lnTo>
                <a:lnTo>
                  <a:pt x="294" y="172"/>
                </a:lnTo>
                <a:lnTo>
                  <a:pt x="294" y="167"/>
                </a:lnTo>
                <a:lnTo>
                  <a:pt x="288" y="167"/>
                </a:lnTo>
                <a:lnTo>
                  <a:pt x="282" y="167"/>
                </a:lnTo>
                <a:lnTo>
                  <a:pt x="288" y="167"/>
                </a:lnTo>
                <a:lnTo>
                  <a:pt x="282" y="167"/>
                </a:lnTo>
                <a:lnTo>
                  <a:pt x="288" y="161"/>
                </a:lnTo>
                <a:lnTo>
                  <a:pt x="294" y="149"/>
                </a:lnTo>
                <a:lnTo>
                  <a:pt x="300" y="144"/>
                </a:lnTo>
                <a:lnTo>
                  <a:pt x="294" y="144"/>
                </a:lnTo>
                <a:lnTo>
                  <a:pt x="294" y="138"/>
                </a:lnTo>
                <a:lnTo>
                  <a:pt x="294" y="132"/>
                </a:lnTo>
                <a:lnTo>
                  <a:pt x="288" y="132"/>
                </a:lnTo>
                <a:lnTo>
                  <a:pt x="288" y="126"/>
                </a:lnTo>
                <a:lnTo>
                  <a:pt x="282" y="132"/>
                </a:lnTo>
                <a:lnTo>
                  <a:pt x="254" y="161"/>
                </a:lnTo>
                <a:lnTo>
                  <a:pt x="248" y="161"/>
                </a:lnTo>
                <a:lnTo>
                  <a:pt x="248" y="167"/>
                </a:lnTo>
                <a:lnTo>
                  <a:pt x="242" y="172"/>
                </a:lnTo>
                <a:lnTo>
                  <a:pt x="248" y="172"/>
                </a:lnTo>
                <a:lnTo>
                  <a:pt x="248" y="178"/>
                </a:lnTo>
                <a:lnTo>
                  <a:pt x="248" y="190"/>
                </a:lnTo>
                <a:lnTo>
                  <a:pt x="248" y="195"/>
                </a:lnTo>
                <a:lnTo>
                  <a:pt x="242" y="195"/>
                </a:lnTo>
                <a:lnTo>
                  <a:pt x="236" y="195"/>
                </a:lnTo>
                <a:lnTo>
                  <a:pt x="231" y="201"/>
                </a:lnTo>
                <a:lnTo>
                  <a:pt x="231" y="207"/>
                </a:lnTo>
                <a:lnTo>
                  <a:pt x="236" y="207"/>
                </a:lnTo>
                <a:lnTo>
                  <a:pt x="236" y="213"/>
                </a:lnTo>
                <a:lnTo>
                  <a:pt x="231" y="213"/>
                </a:lnTo>
                <a:lnTo>
                  <a:pt x="236" y="218"/>
                </a:lnTo>
                <a:lnTo>
                  <a:pt x="236" y="213"/>
                </a:lnTo>
                <a:lnTo>
                  <a:pt x="236" y="218"/>
                </a:lnTo>
                <a:lnTo>
                  <a:pt x="242" y="213"/>
                </a:lnTo>
                <a:lnTo>
                  <a:pt x="242" y="207"/>
                </a:lnTo>
                <a:lnTo>
                  <a:pt x="242" y="213"/>
                </a:lnTo>
                <a:lnTo>
                  <a:pt x="242" y="207"/>
                </a:lnTo>
                <a:lnTo>
                  <a:pt x="248" y="207"/>
                </a:lnTo>
                <a:lnTo>
                  <a:pt x="248" y="213"/>
                </a:lnTo>
                <a:lnTo>
                  <a:pt x="254" y="213"/>
                </a:lnTo>
                <a:lnTo>
                  <a:pt x="254" y="207"/>
                </a:lnTo>
                <a:lnTo>
                  <a:pt x="254" y="213"/>
                </a:lnTo>
                <a:lnTo>
                  <a:pt x="254" y="207"/>
                </a:lnTo>
                <a:lnTo>
                  <a:pt x="254" y="213"/>
                </a:lnTo>
                <a:lnTo>
                  <a:pt x="254" y="218"/>
                </a:lnTo>
                <a:lnTo>
                  <a:pt x="254" y="224"/>
                </a:lnTo>
                <a:lnTo>
                  <a:pt x="254" y="230"/>
                </a:lnTo>
                <a:lnTo>
                  <a:pt x="254" y="236"/>
                </a:lnTo>
                <a:lnTo>
                  <a:pt x="265" y="253"/>
                </a:lnTo>
                <a:lnTo>
                  <a:pt x="259" y="259"/>
                </a:lnTo>
                <a:lnTo>
                  <a:pt x="259" y="264"/>
                </a:lnTo>
                <a:lnTo>
                  <a:pt x="254" y="264"/>
                </a:lnTo>
                <a:lnTo>
                  <a:pt x="254" y="270"/>
                </a:lnTo>
                <a:lnTo>
                  <a:pt x="248" y="264"/>
                </a:lnTo>
                <a:lnTo>
                  <a:pt x="248" y="270"/>
                </a:lnTo>
                <a:lnTo>
                  <a:pt x="242" y="270"/>
                </a:lnTo>
                <a:lnTo>
                  <a:pt x="242" y="264"/>
                </a:lnTo>
                <a:lnTo>
                  <a:pt x="236" y="264"/>
                </a:lnTo>
                <a:lnTo>
                  <a:pt x="236" y="259"/>
                </a:lnTo>
                <a:lnTo>
                  <a:pt x="231" y="259"/>
                </a:lnTo>
                <a:lnTo>
                  <a:pt x="236" y="264"/>
                </a:lnTo>
                <a:lnTo>
                  <a:pt x="231" y="270"/>
                </a:lnTo>
                <a:lnTo>
                  <a:pt x="225" y="270"/>
                </a:lnTo>
                <a:lnTo>
                  <a:pt x="219" y="270"/>
                </a:lnTo>
                <a:lnTo>
                  <a:pt x="213" y="270"/>
                </a:lnTo>
                <a:lnTo>
                  <a:pt x="219" y="270"/>
                </a:lnTo>
                <a:lnTo>
                  <a:pt x="219" y="276"/>
                </a:lnTo>
                <a:lnTo>
                  <a:pt x="219" y="282"/>
                </a:lnTo>
                <a:lnTo>
                  <a:pt x="213" y="282"/>
                </a:lnTo>
                <a:lnTo>
                  <a:pt x="207" y="282"/>
                </a:lnTo>
                <a:lnTo>
                  <a:pt x="207" y="287"/>
                </a:lnTo>
                <a:lnTo>
                  <a:pt x="207" y="293"/>
                </a:lnTo>
                <a:lnTo>
                  <a:pt x="213" y="293"/>
                </a:lnTo>
                <a:lnTo>
                  <a:pt x="207" y="299"/>
                </a:lnTo>
                <a:lnTo>
                  <a:pt x="207" y="305"/>
                </a:lnTo>
                <a:lnTo>
                  <a:pt x="202" y="305"/>
                </a:lnTo>
                <a:lnTo>
                  <a:pt x="202" y="310"/>
                </a:lnTo>
                <a:lnTo>
                  <a:pt x="196" y="310"/>
                </a:lnTo>
                <a:lnTo>
                  <a:pt x="196" y="305"/>
                </a:lnTo>
                <a:lnTo>
                  <a:pt x="190" y="305"/>
                </a:lnTo>
                <a:lnTo>
                  <a:pt x="184" y="305"/>
                </a:lnTo>
                <a:lnTo>
                  <a:pt x="190" y="310"/>
                </a:lnTo>
                <a:lnTo>
                  <a:pt x="196" y="310"/>
                </a:lnTo>
                <a:lnTo>
                  <a:pt x="190" y="310"/>
                </a:lnTo>
                <a:lnTo>
                  <a:pt x="184" y="310"/>
                </a:lnTo>
                <a:lnTo>
                  <a:pt x="184" y="316"/>
                </a:lnTo>
                <a:lnTo>
                  <a:pt x="184" y="322"/>
                </a:lnTo>
                <a:lnTo>
                  <a:pt x="184" y="328"/>
                </a:lnTo>
                <a:lnTo>
                  <a:pt x="190" y="328"/>
                </a:lnTo>
                <a:lnTo>
                  <a:pt x="184" y="328"/>
                </a:lnTo>
                <a:lnTo>
                  <a:pt x="179" y="333"/>
                </a:lnTo>
                <a:lnTo>
                  <a:pt x="167" y="333"/>
                </a:lnTo>
                <a:lnTo>
                  <a:pt x="167" y="339"/>
                </a:lnTo>
                <a:lnTo>
                  <a:pt x="167" y="345"/>
                </a:lnTo>
                <a:lnTo>
                  <a:pt x="161" y="345"/>
                </a:lnTo>
                <a:lnTo>
                  <a:pt x="156" y="345"/>
                </a:lnTo>
                <a:lnTo>
                  <a:pt x="156" y="351"/>
                </a:lnTo>
                <a:lnTo>
                  <a:pt x="150" y="351"/>
                </a:lnTo>
                <a:lnTo>
                  <a:pt x="150" y="345"/>
                </a:lnTo>
                <a:lnTo>
                  <a:pt x="150" y="339"/>
                </a:lnTo>
                <a:lnTo>
                  <a:pt x="144" y="339"/>
                </a:lnTo>
                <a:lnTo>
                  <a:pt x="144" y="333"/>
                </a:lnTo>
                <a:lnTo>
                  <a:pt x="144" y="328"/>
                </a:lnTo>
                <a:lnTo>
                  <a:pt x="138" y="328"/>
                </a:lnTo>
                <a:lnTo>
                  <a:pt x="138" y="322"/>
                </a:lnTo>
                <a:lnTo>
                  <a:pt x="133" y="322"/>
                </a:lnTo>
                <a:lnTo>
                  <a:pt x="127" y="322"/>
                </a:lnTo>
                <a:lnTo>
                  <a:pt x="127" y="316"/>
                </a:lnTo>
                <a:lnTo>
                  <a:pt x="121" y="316"/>
                </a:lnTo>
                <a:lnTo>
                  <a:pt x="121" y="310"/>
                </a:lnTo>
                <a:lnTo>
                  <a:pt x="115" y="310"/>
                </a:lnTo>
                <a:lnTo>
                  <a:pt x="115" y="305"/>
                </a:lnTo>
                <a:lnTo>
                  <a:pt x="110" y="310"/>
                </a:lnTo>
                <a:lnTo>
                  <a:pt x="110" y="316"/>
                </a:lnTo>
                <a:lnTo>
                  <a:pt x="110" y="310"/>
                </a:lnTo>
                <a:lnTo>
                  <a:pt x="104" y="310"/>
                </a:lnTo>
                <a:lnTo>
                  <a:pt x="104" y="305"/>
                </a:lnTo>
                <a:lnTo>
                  <a:pt x="98" y="305"/>
                </a:lnTo>
                <a:lnTo>
                  <a:pt x="104" y="305"/>
                </a:lnTo>
                <a:lnTo>
                  <a:pt x="98" y="299"/>
                </a:lnTo>
                <a:lnTo>
                  <a:pt x="92" y="299"/>
                </a:lnTo>
                <a:lnTo>
                  <a:pt x="92" y="293"/>
                </a:lnTo>
                <a:lnTo>
                  <a:pt x="92" y="287"/>
                </a:lnTo>
                <a:lnTo>
                  <a:pt x="92" y="282"/>
                </a:lnTo>
                <a:lnTo>
                  <a:pt x="87" y="282"/>
                </a:lnTo>
                <a:lnTo>
                  <a:pt x="92" y="282"/>
                </a:lnTo>
                <a:lnTo>
                  <a:pt x="92" y="276"/>
                </a:lnTo>
                <a:lnTo>
                  <a:pt x="92" y="270"/>
                </a:lnTo>
                <a:lnTo>
                  <a:pt x="87" y="270"/>
                </a:lnTo>
                <a:lnTo>
                  <a:pt x="81" y="270"/>
                </a:lnTo>
                <a:lnTo>
                  <a:pt x="81" y="264"/>
                </a:lnTo>
                <a:lnTo>
                  <a:pt x="75" y="264"/>
                </a:lnTo>
                <a:lnTo>
                  <a:pt x="75" y="259"/>
                </a:lnTo>
                <a:lnTo>
                  <a:pt x="69" y="264"/>
                </a:lnTo>
                <a:lnTo>
                  <a:pt x="69" y="259"/>
                </a:lnTo>
                <a:lnTo>
                  <a:pt x="64" y="259"/>
                </a:lnTo>
                <a:lnTo>
                  <a:pt x="64" y="253"/>
                </a:lnTo>
                <a:lnTo>
                  <a:pt x="64" y="247"/>
                </a:lnTo>
                <a:lnTo>
                  <a:pt x="69" y="247"/>
                </a:lnTo>
                <a:lnTo>
                  <a:pt x="64" y="241"/>
                </a:lnTo>
                <a:lnTo>
                  <a:pt x="69" y="241"/>
                </a:lnTo>
                <a:lnTo>
                  <a:pt x="69" y="236"/>
                </a:lnTo>
                <a:lnTo>
                  <a:pt x="64" y="236"/>
                </a:lnTo>
                <a:lnTo>
                  <a:pt x="58" y="236"/>
                </a:lnTo>
                <a:lnTo>
                  <a:pt x="58" y="230"/>
                </a:lnTo>
                <a:lnTo>
                  <a:pt x="52" y="230"/>
                </a:lnTo>
                <a:lnTo>
                  <a:pt x="52" y="224"/>
                </a:lnTo>
                <a:lnTo>
                  <a:pt x="46" y="218"/>
                </a:lnTo>
                <a:lnTo>
                  <a:pt x="46" y="224"/>
                </a:lnTo>
                <a:lnTo>
                  <a:pt x="41" y="224"/>
                </a:lnTo>
                <a:lnTo>
                  <a:pt x="35" y="224"/>
                </a:lnTo>
                <a:lnTo>
                  <a:pt x="35" y="218"/>
                </a:lnTo>
                <a:lnTo>
                  <a:pt x="35" y="213"/>
                </a:lnTo>
                <a:lnTo>
                  <a:pt x="29" y="207"/>
                </a:lnTo>
                <a:lnTo>
                  <a:pt x="29" y="213"/>
                </a:lnTo>
                <a:lnTo>
                  <a:pt x="23" y="213"/>
                </a:lnTo>
                <a:lnTo>
                  <a:pt x="23" y="207"/>
                </a:lnTo>
                <a:lnTo>
                  <a:pt x="18" y="207"/>
                </a:lnTo>
                <a:lnTo>
                  <a:pt x="18" y="201"/>
                </a:lnTo>
                <a:lnTo>
                  <a:pt x="18" y="195"/>
                </a:lnTo>
                <a:lnTo>
                  <a:pt x="18" y="190"/>
                </a:lnTo>
                <a:lnTo>
                  <a:pt x="18" y="184"/>
                </a:lnTo>
                <a:lnTo>
                  <a:pt x="12" y="184"/>
                </a:lnTo>
                <a:lnTo>
                  <a:pt x="12" y="178"/>
                </a:lnTo>
                <a:lnTo>
                  <a:pt x="6" y="178"/>
                </a:lnTo>
                <a:lnTo>
                  <a:pt x="0" y="178"/>
                </a:lnTo>
                <a:lnTo>
                  <a:pt x="0" y="172"/>
                </a:lnTo>
                <a:lnTo>
                  <a:pt x="6" y="172"/>
                </a:lnTo>
                <a:lnTo>
                  <a:pt x="6" y="167"/>
                </a:lnTo>
                <a:lnTo>
                  <a:pt x="6" y="161"/>
                </a:lnTo>
                <a:lnTo>
                  <a:pt x="0" y="161"/>
                </a:lnTo>
                <a:lnTo>
                  <a:pt x="0" y="155"/>
                </a:lnTo>
                <a:lnTo>
                  <a:pt x="6" y="155"/>
                </a:lnTo>
                <a:lnTo>
                  <a:pt x="6" y="149"/>
                </a:lnTo>
                <a:lnTo>
                  <a:pt x="12" y="149"/>
                </a:lnTo>
                <a:lnTo>
                  <a:pt x="6" y="149"/>
                </a:lnTo>
                <a:lnTo>
                  <a:pt x="12" y="144"/>
                </a:lnTo>
                <a:lnTo>
                  <a:pt x="12" y="138"/>
                </a:lnTo>
                <a:lnTo>
                  <a:pt x="18" y="144"/>
                </a:lnTo>
                <a:lnTo>
                  <a:pt x="23" y="138"/>
                </a:lnTo>
                <a:lnTo>
                  <a:pt x="29" y="132"/>
                </a:lnTo>
                <a:lnTo>
                  <a:pt x="23" y="132"/>
                </a:lnTo>
                <a:lnTo>
                  <a:pt x="18" y="132"/>
                </a:lnTo>
                <a:lnTo>
                  <a:pt x="23" y="132"/>
                </a:lnTo>
                <a:lnTo>
                  <a:pt x="23" y="126"/>
                </a:lnTo>
                <a:lnTo>
                  <a:pt x="23" y="121"/>
                </a:lnTo>
                <a:lnTo>
                  <a:pt x="23" y="115"/>
                </a:lnTo>
                <a:lnTo>
                  <a:pt x="29" y="109"/>
                </a:lnTo>
                <a:lnTo>
                  <a:pt x="29" y="103"/>
                </a:lnTo>
                <a:lnTo>
                  <a:pt x="23" y="103"/>
                </a:lnTo>
                <a:lnTo>
                  <a:pt x="29" y="98"/>
                </a:lnTo>
                <a:lnTo>
                  <a:pt x="29" y="92"/>
                </a:lnTo>
                <a:lnTo>
                  <a:pt x="35" y="92"/>
                </a:lnTo>
                <a:close/>
                <a:moveTo>
                  <a:pt x="202" y="299"/>
                </a:moveTo>
                <a:lnTo>
                  <a:pt x="207" y="299"/>
                </a:lnTo>
                <a:lnTo>
                  <a:pt x="202" y="299"/>
                </a:lnTo>
                <a:lnTo>
                  <a:pt x="202" y="305"/>
                </a:lnTo>
                <a:lnTo>
                  <a:pt x="202" y="299"/>
                </a:lnTo>
                <a:close/>
                <a:moveTo>
                  <a:pt x="202" y="305"/>
                </a:moveTo>
                <a:lnTo>
                  <a:pt x="196" y="305"/>
                </a:lnTo>
                <a:lnTo>
                  <a:pt x="202" y="305"/>
                </a:lnTo>
                <a:close/>
                <a:moveTo>
                  <a:pt x="35" y="86"/>
                </a:moveTo>
                <a:lnTo>
                  <a:pt x="35" y="80"/>
                </a:lnTo>
                <a:lnTo>
                  <a:pt x="41" y="80"/>
                </a:lnTo>
                <a:lnTo>
                  <a:pt x="41" y="86"/>
                </a:lnTo>
                <a:lnTo>
                  <a:pt x="35" y="86"/>
                </a:lnTo>
                <a:close/>
              </a:path>
            </a:pathLst>
          </a:custGeom>
          <a:gradFill rotWithShape="0">
            <a:gsLst>
              <a:gs pos="0">
                <a:srgbClr val="D4FAD2"/>
              </a:gs>
              <a:gs pos="69000">
                <a:srgbClr val="D4FAD2"/>
              </a:gs>
              <a:gs pos="80000">
                <a:srgbClr val="FFFF00"/>
              </a:gs>
              <a:gs pos="100000">
                <a:srgbClr val="FFFF00"/>
              </a:gs>
            </a:gsLst>
            <a:lin ang="7200000"/>
          </a:gradFill>
          <a:ln w="6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83" name="Freeform 133"/>
          <p:cNvSpPr>
            <a:spLocks/>
          </p:cNvSpPr>
          <p:nvPr/>
        </p:nvSpPr>
        <p:spPr bwMode="auto">
          <a:xfrm>
            <a:off x="1588801" y="1940400"/>
            <a:ext cx="943795" cy="1204780"/>
          </a:xfrm>
          <a:custGeom>
            <a:avLst/>
            <a:gdLst>
              <a:gd name="T0" fmla="*/ 369 w 622"/>
              <a:gd name="T1" fmla="*/ 736 h 794"/>
              <a:gd name="T2" fmla="*/ 311 w 622"/>
              <a:gd name="T3" fmla="*/ 696 h 794"/>
              <a:gd name="T4" fmla="*/ 271 w 622"/>
              <a:gd name="T5" fmla="*/ 690 h 794"/>
              <a:gd name="T6" fmla="*/ 236 w 622"/>
              <a:gd name="T7" fmla="*/ 667 h 794"/>
              <a:gd name="T8" fmla="*/ 225 w 622"/>
              <a:gd name="T9" fmla="*/ 644 h 794"/>
              <a:gd name="T10" fmla="*/ 230 w 622"/>
              <a:gd name="T11" fmla="*/ 667 h 794"/>
              <a:gd name="T12" fmla="*/ 225 w 622"/>
              <a:gd name="T13" fmla="*/ 719 h 794"/>
              <a:gd name="T14" fmla="*/ 236 w 622"/>
              <a:gd name="T15" fmla="*/ 702 h 794"/>
              <a:gd name="T16" fmla="*/ 225 w 622"/>
              <a:gd name="T17" fmla="*/ 736 h 794"/>
              <a:gd name="T18" fmla="*/ 248 w 622"/>
              <a:gd name="T19" fmla="*/ 788 h 794"/>
              <a:gd name="T20" fmla="*/ 184 w 622"/>
              <a:gd name="T21" fmla="*/ 754 h 794"/>
              <a:gd name="T22" fmla="*/ 115 w 622"/>
              <a:gd name="T23" fmla="*/ 702 h 794"/>
              <a:gd name="T24" fmla="*/ 144 w 622"/>
              <a:gd name="T25" fmla="*/ 650 h 794"/>
              <a:gd name="T26" fmla="*/ 167 w 622"/>
              <a:gd name="T27" fmla="*/ 627 h 794"/>
              <a:gd name="T28" fmla="*/ 202 w 622"/>
              <a:gd name="T29" fmla="*/ 627 h 794"/>
              <a:gd name="T30" fmla="*/ 167 w 622"/>
              <a:gd name="T31" fmla="*/ 546 h 794"/>
              <a:gd name="T32" fmla="*/ 190 w 622"/>
              <a:gd name="T33" fmla="*/ 564 h 794"/>
              <a:gd name="T34" fmla="*/ 207 w 622"/>
              <a:gd name="T35" fmla="*/ 535 h 794"/>
              <a:gd name="T36" fmla="*/ 184 w 622"/>
              <a:gd name="T37" fmla="*/ 535 h 794"/>
              <a:gd name="T38" fmla="*/ 144 w 622"/>
              <a:gd name="T39" fmla="*/ 500 h 794"/>
              <a:gd name="T40" fmla="*/ 69 w 622"/>
              <a:gd name="T41" fmla="*/ 483 h 794"/>
              <a:gd name="T42" fmla="*/ 41 w 622"/>
              <a:gd name="T43" fmla="*/ 489 h 794"/>
              <a:gd name="T44" fmla="*/ 12 w 622"/>
              <a:gd name="T45" fmla="*/ 437 h 794"/>
              <a:gd name="T46" fmla="*/ 81 w 622"/>
              <a:gd name="T47" fmla="*/ 437 h 794"/>
              <a:gd name="T48" fmla="*/ 115 w 622"/>
              <a:gd name="T49" fmla="*/ 460 h 794"/>
              <a:gd name="T50" fmla="*/ 144 w 622"/>
              <a:gd name="T51" fmla="*/ 426 h 794"/>
              <a:gd name="T52" fmla="*/ 184 w 622"/>
              <a:gd name="T53" fmla="*/ 362 h 794"/>
              <a:gd name="T54" fmla="*/ 179 w 622"/>
              <a:gd name="T55" fmla="*/ 311 h 794"/>
              <a:gd name="T56" fmla="*/ 110 w 622"/>
              <a:gd name="T57" fmla="*/ 247 h 794"/>
              <a:gd name="T58" fmla="*/ 58 w 622"/>
              <a:gd name="T59" fmla="*/ 201 h 794"/>
              <a:gd name="T60" fmla="*/ 46 w 622"/>
              <a:gd name="T61" fmla="*/ 144 h 794"/>
              <a:gd name="T62" fmla="*/ 29 w 622"/>
              <a:gd name="T63" fmla="*/ 92 h 794"/>
              <a:gd name="T64" fmla="*/ 64 w 622"/>
              <a:gd name="T65" fmla="*/ 52 h 794"/>
              <a:gd name="T66" fmla="*/ 110 w 622"/>
              <a:gd name="T67" fmla="*/ 40 h 794"/>
              <a:gd name="T68" fmla="*/ 207 w 622"/>
              <a:gd name="T69" fmla="*/ 57 h 794"/>
              <a:gd name="T70" fmla="*/ 248 w 622"/>
              <a:gd name="T71" fmla="*/ 23 h 794"/>
              <a:gd name="T72" fmla="*/ 311 w 622"/>
              <a:gd name="T73" fmla="*/ 17 h 794"/>
              <a:gd name="T74" fmla="*/ 351 w 622"/>
              <a:gd name="T75" fmla="*/ 92 h 794"/>
              <a:gd name="T76" fmla="*/ 369 w 622"/>
              <a:gd name="T77" fmla="*/ 149 h 794"/>
              <a:gd name="T78" fmla="*/ 392 w 622"/>
              <a:gd name="T79" fmla="*/ 195 h 794"/>
              <a:gd name="T80" fmla="*/ 420 w 622"/>
              <a:gd name="T81" fmla="*/ 247 h 794"/>
              <a:gd name="T82" fmla="*/ 466 w 622"/>
              <a:gd name="T83" fmla="*/ 264 h 794"/>
              <a:gd name="T84" fmla="*/ 512 w 622"/>
              <a:gd name="T85" fmla="*/ 299 h 794"/>
              <a:gd name="T86" fmla="*/ 547 w 622"/>
              <a:gd name="T87" fmla="*/ 322 h 794"/>
              <a:gd name="T88" fmla="*/ 582 w 622"/>
              <a:gd name="T89" fmla="*/ 351 h 794"/>
              <a:gd name="T90" fmla="*/ 564 w 622"/>
              <a:gd name="T91" fmla="*/ 403 h 794"/>
              <a:gd name="T92" fmla="*/ 535 w 622"/>
              <a:gd name="T93" fmla="*/ 431 h 794"/>
              <a:gd name="T94" fmla="*/ 553 w 622"/>
              <a:gd name="T95" fmla="*/ 466 h 794"/>
              <a:gd name="T96" fmla="*/ 524 w 622"/>
              <a:gd name="T97" fmla="*/ 506 h 794"/>
              <a:gd name="T98" fmla="*/ 541 w 622"/>
              <a:gd name="T99" fmla="*/ 546 h 794"/>
              <a:gd name="T100" fmla="*/ 582 w 622"/>
              <a:gd name="T101" fmla="*/ 575 h 794"/>
              <a:gd name="T102" fmla="*/ 576 w 622"/>
              <a:gd name="T103" fmla="*/ 627 h 794"/>
              <a:gd name="T104" fmla="*/ 593 w 622"/>
              <a:gd name="T105" fmla="*/ 656 h 794"/>
              <a:gd name="T106" fmla="*/ 605 w 622"/>
              <a:gd name="T107" fmla="*/ 696 h 794"/>
              <a:gd name="T108" fmla="*/ 605 w 622"/>
              <a:gd name="T109" fmla="*/ 731 h 794"/>
              <a:gd name="T110" fmla="*/ 576 w 622"/>
              <a:gd name="T111" fmla="*/ 731 h 794"/>
              <a:gd name="T112" fmla="*/ 547 w 622"/>
              <a:gd name="T113" fmla="*/ 748 h 794"/>
              <a:gd name="T114" fmla="*/ 530 w 622"/>
              <a:gd name="T115" fmla="*/ 777 h 794"/>
              <a:gd name="T116" fmla="*/ 501 w 622"/>
              <a:gd name="T117" fmla="*/ 771 h 794"/>
              <a:gd name="T118" fmla="*/ 455 w 622"/>
              <a:gd name="T119" fmla="*/ 754 h 7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94">
                <a:moveTo>
                  <a:pt x="420" y="765"/>
                </a:moveTo>
                <a:lnTo>
                  <a:pt x="415" y="765"/>
                </a:lnTo>
                <a:lnTo>
                  <a:pt x="415" y="759"/>
                </a:lnTo>
                <a:lnTo>
                  <a:pt x="409" y="754"/>
                </a:lnTo>
                <a:lnTo>
                  <a:pt x="403" y="754"/>
                </a:lnTo>
                <a:lnTo>
                  <a:pt x="403" y="748"/>
                </a:lnTo>
                <a:lnTo>
                  <a:pt x="397" y="748"/>
                </a:lnTo>
                <a:lnTo>
                  <a:pt x="397" y="742"/>
                </a:lnTo>
                <a:lnTo>
                  <a:pt x="392" y="742"/>
                </a:lnTo>
                <a:lnTo>
                  <a:pt x="386" y="742"/>
                </a:lnTo>
                <a:lnTo>
                  <a:pt x="380" y="742"/>
                </a:lnTo>
                <a:lnTo>
                  <a:pt x="374" y="742"/>
                </a:lnTo>
                <a:lnTo>
                  <a:pt x="374" y="736"/>
                </a:lnTo>
                <a:lnTo>
                  <a:pt x="369" y="736"/>
                </a:lnTo>
                <a:lnTo>
                  <a:pt x="369" y="731"/>
                </a:lnTo>
                <a:lnTo>
                  <a:pt x="363" y="731"/>
                </a:lnTo>
                <a:lnTo>
                  <a:pt x="357" y="731"/>
                </a:lnTo>
                <a:lnTo>
                  <a:pt x="351" y="731"/>
                </a:lnTo>
                <a:lnTo>
                  <a:pt x="351" y="725"/>
                </a:lnTo>
                <a:lnTo>
                  <a:pt x="346" y="719"/>
                </a:lnTo>
                <a:lnTo>
                  <a:pt x="340" y="719"/>
                </a:lnTo>
                <a:lnTo>
                  <a:pt x="340" y="713"/>
                </a:lnTo>
                <a:lnTo>
                  <a:pt x="334" y="713"/>
                </a:lnTo>
                <a:lnTo>
                  <a:pt x="328" y="713"/>
                </a:lnTo>
                <a:lnTo>
                  <a:pt x="328" y="708"/>
                </a:lnTo>
                <a:lnTo>
                  <a:pt x="323" y="702"/>
                </a:lnTo>
                <a:lnTo>
                  <a:pt x="317" y="702"/>
                </a:lnTo>
                <a:lnTo>
                  <a:pt x="311" y="696"/>
                </a:lnTo>
                <a:lnTo>
                  <a:pt x="305" y="696"/>
                </a:lnTo>
                <a:lnTo>
                  <a:pt x="300" y="696"/>
                </a:lnTo>
                <a:lnTo>
                  <a:pt x="294" y="696"/>
                </a:lnTo>
                <a:lnTo>
                  <a:pt x="294" y="690"/>
                </a:lnTo>
                <a:lnTo>
                  <a:pt x="288" y="690"/>
                </a:lnTo>
                <a:lnTo>
                  <a:pt x="282" y="690"/>
                </a:lnTo>
                <a:lnTo>
                  <a:pt x="271" y="690"/>
                </a:lnTo>
                <a:lnTo>
                  <a:pt x="265" y="696"/>
                </a:lnTo>
                <a:lnTo>
                  <a:pt x="259" y="696"/>
                </a:lnTo>
                <a:lnTo>
                  <a:pt x="254" y="690"/>
                </a:lnTo>
                <a:lnTo>
                  <a:pt x="259" y="690"/>
                </a:lnTo>
                <a:lnTo>
                  <a:pt x="265" y="690"/>
                </a:lnTo>
                <a:lnTo>
                  <a:pt x="265" y="696"/>
                </a:lnTo>
                <a:lnTo>
                  <a:pt x="271" y="690"/>
                </a:lnTo>
                <a:lnTo>
                  <a:pt x="277" y="690"/>
                </a:lnTo>
                <a:lnTo>
                  <a:pt x="282" y="690"/>
                </a:lnTo>
                <a:lnTo>
                  <a:pt x="282" y="679"/>
                </a:lnTo>
                <a:lnTo>
                  <a:pt x="282" y="685"/>
                </a:lnTo>
                <a:lnTo>
                  <a:pt x="277" y="685"/>
                </a:lnTo>
                <a:lnTo>
                  <a:pt x="271" y="685"/>
                </a:lnTo>
                <a:lnTo>
                  <a:pt x="265" y="685"/>
                </a:lnTo>
                <a:lnTo>
                  <a:pt x="254" y="679"/>
                </a:lnTo>
                <a:lnTo>
                  <a:pt x="248" y="673"/>
                </a:lnTo>
                <a:lnTo>
                  <a:pt x="242" y="673"/>
                </a:lnTo>
                <a:lnTo>
                  <a:pt x="236" y="679"/>
                </a:lnTo>
                <a:lnTo>
                  <a:pt x="230" y="673"/>
                </a:lnTo>
                <a:lnTo>
                  <a:pt x="230" y="667"/>
                </a:lnTo>
                <a:lnTo>
                  <a:pt x="236" y="667"/>
                </a:lnTo>
                <a:lnTo>
                  <a:pt x="242" y="667"/>
                </a:lnTo>
                <a:lnTo>
                  <a:pt x="242" y="673"/>
                </a:lnTo>
                <a:lnTo>
                  <a:pt x="242" y="667"/>
                </a:lnTo>
                <a:lnTo>
                  <a:pt x="248" y="667"/>
                </a:lnTo>
                <a:lnTo>
                  <a:pt x="242" y="667"/>
                </a:lnTo>
                <a:lnTo>
                  <a:pt x="236" y="662"/>
                </a:lnTo>
                <a:lnTo>
                  <a:pt x="236" y="650"/>
                </a:lnTo>
                <a:lnTo>
                  <a:pt x="242" y="650"/>
                </a:lnTo>
                <a:lnTo>
                  <a:pt x="236" y="644"/>
                </a:lnTo>
                <a:lnTo>
                  <a:pt x="236" y="650"/>
                </a:lnTo>
                <a:lnTo>
                  <a:pt x="230" y="650"/>
                </a:lnTo>
                <a:lnTo>
                  <a:pt x="230" y="656"/>
                </a:lnTo>
                <a:lnTo>
                  <a:pt x="225" y="650"/>
                </a:lnTo>
                <a:lnTo>
                  <a:pt x="225" y="644"/>
                </a:lnTo>
                <a:lnTo>
                  <a:pt x="230" y="644"/>
                </a:lnTo>
                <a:lnTo>
                  <a:pt x="225" y="633"/>
                </a:lnTo>
                <a:lnTo>
                  <a:pt x="219" y="633"/>
                </a:lnTo>
                <a:lnTo>
                  <a:pt x="219" y="639"/>
                </a:lnTo>
                <a:lnTo>
                  <a:pt x="225" y="639"/>
                </a:lnTo>
                <a:lnTo>
                  <a:pt x="219" y="644"/>
                </a:lnTo>
                <a:lnTo>
                  <a:pt x="219" y="650"/>
                </a:lnTo>
                <a:lnTo>
                  <a:pt x="219" y="644"/>
                </a:lnTo>
                <a:lnTo>
                  <a:pt x="225" y="644"/>
                </a:lnTo>
                <a:lnTo>
                  <a:pt x="225" y="650"/>
                </a:lnTo>
                <a:lnTo>
                  <a:pt x="225" y="656"/>
                </a:lnTo>
                <a:lnTo>
                  <a:pt x="219" y="662"/>
                </a:lnTo>
                <a:lnTo>
                  <a:pt x="225" y="662"/>
                </a:lnTo>
                <a:lnTo>
                  <a:pt x="230" y="667"/>
                </a:lnTo>
                <a:lnTo>
                  <a:pt x="230" y="673"/>
                </a:lnTo>
                <a:lnTo>
                  <a:pt x="225" y="673"/>
                </a:lnTo>
                <a:lnTo>
                  <a:pt x="225" y="679"/>
                </a:lnTo>
                <a:lnTo>
                  <a:pt x="230" y="679"/>
                </a:lnTo>
                <a:lnTo>
                  <a:pt x="236" y="679"/>
                </a:lnTo>
                <a:lnTo>
                  <a:pt x="236" y="685"/>
                </a:lnTo>
                <a:lnTo>
                  <a:pt x="230" y="685"/>
                </a:lnTo>
                <a:lnTo>
                  <a:pt x="225" y="685"/>
                </a:lnTo>
                <a:lnTo>
                  <a:pt x="219" y="685"/>
                </a:lnTo>
                <a:lnTo>
                  <a:pt x="225" y="690"/>
                </a:lnTo>
                <a:lnTo>
                  <a:pt x="225" y="696"/>
                </a:lnTo>
                <a:lnTo>
                  <a:pt x="225" y="708"/>
                </a:lnTo>
                <a:lnTo>
                  <a:pt x="230" y="708"/>
                </a:lnTo>
                <a:lnTo>
                  <a:pt x="225" y="719"/>
                </a:lnTo>
                <a:lnTo>
                  <a:pt x="225" y="725"/>
                </a:lnTo>
                <a:lnTo>
                  <a:pt x="219" y="725"/>
                </a:lnTo>
                <a:lnTo>
                  <a:pt x="219" y="719"/>
                </a:lnTo>
                <a:lnTo>
                  <a:pt x="213" y="725"/>
                </a:lnTo>
                <a:lnTo>
                  <a:pt x="213" y="731"/>
                </a:lnTo>
                <a:lnTo>
                  <a:pt x="219" y="731"/>
                </a:lnTo>
                <a:lnTo>
                  <a:pt x="219" y="742"/>
                </a:lnTo>
                <a:lnTo>
                  <a:pt x="225" y="736"/>
                </a:lnTo>
                <a:lnTo>
                  <a:pt x="225" y="731"/>
                </a:lnTo>
                <a:lnTo>
                  <a:pt x="225" y="719"/>
                </a:lnTo>
                <a:lnTo>
                  <a:pt x="230" y="719"/>
                </a:lnTo>
                <a:lnTo>
                  <a:pt x="230" y="713"/>
                </a:lnTo>
                <a:lnTo>
                  <a:pt x="230" y="708"/>
                </a:lnTo>
                <a:lnTo>
                  <a:pt x="236" y="702"/>
                </a:lnTo>
                <a:lnTo>
                  <a:pt x="236" y="696"/>
                </a:lnTo>
                <a:lnTo>
                  <a:pt x="236" y="690"/>
                </a:lnTo>
                <a:lnTo>
                  <a:pt x="242" y="685"/>
                </a:lnTo>
                <a:lnTo>
                  <a:pt x="242" y="679"/>
                </a:lnTo>
                <a:lnTo>
                  <a:pt x="248" y="679"/>
                </a:lnTo>
                <a:lnTo>
                  <a:pt x="248" y="685"/>
                </a:lnTo>
                <a:lnTo>
                  <a:pt x="248" y="690"/>
                </a:lnTo>
                <a:lnTo>
                  <a:pt x="242" y="690"/>
                </a:lnTo>
                <a:lnTo>
                  <a:pt x="242" y="696"/>
                </a:lnTo>
                <a:lnTo>
                  <a:pt x="236" y="702"/>
                </a:lnTo>
                <a:lnTo>
                  <a:pt x="236" y="708"/>
                </a:lnTo>
                <a:lnTo>
                  <a:pt x="230" y="713"/>
                </a:lnTo>
                <a:lnTo>
                  <a:pt x="225" y="731"/>
                </a:lnTo>
                <a:lnTo>
                  <a:pt x="225" y="736"/>
                </a:lnTo>
                <a:lnTo>
                  <a:pt x="225" y="742"/>
                </a:lnTo>
                <a:lnTo>
                  <a:pt x="225" y="748"/>
                </a:lnTo>
                <a:lnTo>
                  <a:pt x="236" y="754"/>
                </a:lnTo>
                <a:lnTo>
                  <a:pt x="242" y="754"/>
                </a:lnTo>
                <a:lnTo>
                  <a:pt x="242" y="759"/>
                </a:lnTo>
                <a:lnTo>
                  <a:pt x="248" y="765"/>
                </a:lnTo>
                <a:lnTo>
                  <a:pt x="254" y="765"/>
                </a:lnTo>
                <a:lnTo>
                  <a:pt x="259" y="771"/>
                </a:lnTo>
                <a:lnTo>
                  <a:pt x="265" y="782"/>
                </a:lnTo>
                <a:lnTo>
                  <a:pt x="271" y="788"/>
                </a:lnTo>
                <a:lnTo>
                  <a:pt x="265" y="788"/>
                </a:lnTo>
                <a:lnTo>
                  <a:pt x="259" y="782"/>
                </a:lnTo>
                <a:lnTo>
                  <a:pt x="254" y="788"/>
                </a:lnTo>
                <a:lnTo>
                  <a:pt x="248" y="788"/>
                </a:lnTo>
                <a:lnTo>
                  <a:pt x="248" y="794"/>
                </a:lnTo>
                <a:lnTo>
                  <a:pt x="236" y="788"/>
                </a:lnTo>
                <a:lnTo>
                  <a:pt x="230" y="788"/>
                </a:lnTo>
                <a:lnTo>
                  <a:pt x="225" y="782"/>
                </a:lnTo>
                <a:lnTo>
                  <a:pt x="219" y="777"/>
                </a:lnTo>
                <a:lnTo>
                  <a:pt x="219" y="771"/>
                </a:lnTo>
                <a:lnTo>
                  <a:pt x="219" y="765"/>
                </a:lnTo>
                <a:lnTo>
                  <a:pt x="219" y="759"/>
                </a:lnTo>
                <a:lnTo>
                  <a:pt x="219" y="754"/>
                </a:lnTo>
                <a:lnTo>
                  <a:pt x="213" y="754"/>
                </a:lnTo>
                <a:lnTo>
                  <a:pt x="207" y="754"/>
                </a:lnTo>
                <a:lnTo>
                  <a:pt x="196" y="754"/>
                </a:lnTo>
                <a:lnTo>
                  <a:pt x="190" y="754"/>
                </a:lnTo>
                <a:lnTo>
                  <a:pt x="184" y="754"/>
                </a:lnTo>
                <a:lnTo>
                  <a:pt x="184" y="748"/>
                </a:lnTo>
                <a:lnTo>
                  <a:pt x="173" y="736"/>
                </a:lnTo>
                <a:lnTo>
                  <a:pt x="161" y="731"/>
                </a:lnTo>
                <a:lnTo>
                  <a:pt x="156" y="731"/>
                </a:lnTo>
                <a:lnTo>
                  <a:pt x="150" y="731"/>
                </a:lnTo>
                <a:lnTo>
                  <a:pt x="144" y="736"/>
                </a:lnTo>
                <a:lnTo>
                  <a:pt x="133" y="731"/>
                </a:lnTo>
                <a:lnTo>
                  <a:pt x="127" y="725"/>
                </a:lnTo>
                <a:lnTo>
                  <a:pt x="121" y="725"/>
                </a:lnTo>
                <a:lnTo>
                  <a:pt x="121" y="719"/>
                </a:lnTo>
                <a:lnTo>
                  <a:pt x="115" y="719"/>
                </a:lnTo>
                <a:lnTo>
                  <a:pt x="115" y="713"/>
                </a:lnTo>
                <a:lnTo>
                  <a:pt x="115" y="708"/>
                </a:lnTo>
                <a:lnTo>
                  <a:pt x="115" y="702"/>
                </a:lnTo>
                <a:lnTo>
                  <a:pt x="115" y="696"/>
                </a:lnTo>
                <a:lnTo>
                  <a:pt x="115" y="690"/>
                </a:lnTo>
                <a:lnTo>
                  <a:pt x="121" y="696"/>
                </a:lnTo>
                <a:lnTo>
                  <a:pt x="127" y="696"/>
                </a:lnTo>
                <a:lnTo>
                  <a:pt x="133" y="690"/>
                </a:lnTo>
                <a:lnTo>
                  <a:pt x="138" y="690"/>
                </a:lnTo>
                <a:lnTo>
                  <a:pt x="144" y="685"/>
                </a:lnTo>
                <a:lnTo>
                  <a:pt x="150" y="679"/>
                </a:lnTo>
                <a:lnTo>
                  <a:pt x="150" y="673"/>
                </a:lnTo>
                <a:lnTo>
                  <a:pt x="150" y="667"/>
                </a:lnTo>
                <a:lnTo>
                  <a:pt x="150" y="662"/>
                </a:lnTo>
                <a:lnTo>
                  <a:pt x="144" y="662"/>
                </a:lnTo>
                <a:lnTo>
                  <a:pt x="144" y="656"/>
                </a:lnTo>
                <a:lnTo>
                  <a:pt x="144" y="650"/>
                </a:lnTo>
                <a:lnTo>
                  <a:pt x="144" y="644"/>
                </a:lnTo>
                <a:lnTo>
                  <a:pt x="144" y="639"/>
                </a:lnTo>
                <a:lnTo>
                  <a:pt x="144" y="633"/>
                </a:lnTo>
                <a:lnTo>
                  <a:pt x="138" y="633"/>
                </a:lnTo>
                <a:lnTo>
                  <a:pt x="138" y="627"/>
                </a:lnTo>
                <a:lnTo>
                  <a:pt x="133" y="627"/>
                </a:lnTo>
                <a:lnTo>
                  <a:pt x="133" y="621"/>
                </a:lnTo>
                <a:lnTo>
                  <a:pt x="133" y="616"/>
                </a:lnTo>
                <a:lnTo>
                  <a:pt x="138" y="616"/>
                </a:lnTo>
                <a:lnTo>
                  <a:pt x="144" y="616"/>
                </a:lnTo>
                <a:lnTo>
                  <a:pt x="144" y="621"/>
                </a:lnTo>
                <a:lnTo>
                  <a:pt x="156" y="621"/>
                </a:lnTo>
                <a:lnTo>
                  <a:pt x="161" y="627"/>
                </a:lnTo>
                <a:lnTo>
                  <a:pt x="167" y="627"/>
                </a:lnTo>
                <a:lnTo>
                  <a:pt x="179" y="633"/>
                </a:lnTo>
                <a:lnTo>
                  <a:pt x="184" y="639"/>
                </a:lnTo>
                <a:lnTo>
                  <a:pt x="190" y="639"/>
                </a:lnTo>
                <a:lnTo>
                  <a:pt x="196" y="644"/>
                </a:lnTo>
                <a:lnTo>
                  <a:pt x="207" y="650"/>
                </a:lnTo>
                <a:lnTo>
                  <a:pt x="207" y="644"/>
                </a:lnTo>
                <a:lnTo>
                  <a:pt x="202" y="644"/>
                </a:lnTo>
                <a:lnTo>
                  <a:pt x="202" y="639"/>
                </a:lnTo>
                <a:lnTo>
                  <a:pt x="207" y="639"/>
                </a:lnTo>
                <a:lnTo>
                  <a:pt x="207" y="633"/>
                </a:lnTo>
                <a:lnTo>
                  <a:pt x="213" y="633"/>
                </a:lnTo>
                <a:lnTo>
                  <a:pt x="213" y="627"/>
                </a:lnTo>
                <a:lnTo>
                  <a:pt x="207" y="627"/>
                </a:lnTo>
                <a:lnTo>
                  <a:pt x="202" y="627"/>
                </a:lnTo>
                <a:lnTo>
                  <a:pt x="202" y="621"/>
                </a:lnTo>
                <a:lnTo>
                  <a:pt x="202" y="616"/>
                </a:lnTo>
                <a:lnTo>
                  <a:pt x="196" y="610"/>
                </a:lnTo>
                <a:lnTo>
                  <a:pt x="190" y="604"/>
                </a:lnTo>
                <a:lnTo>
                  <a:pt x="190" y="598"/>
                </a:lnTo>
                <a:lnTo>
                  <a:pt x="184" y="598"/>
                </a:lnTo>
                <a:lnTo>
                  <a:pt x="179" y="592"/>
                </a:lnTo>
                <a:lnTo>
                  <a:pt x="173" y="587"/>
                </a:lnTo>
                <a:lnTo>
                  <a:pt x="173" y="581"/>
                </a:lnTo>
                <a:lnTo>
                  <a:pt x="173" y="575"/>
                </a:lnTo>
                <a:lnTo>
                  <a:pt x="173" y="564"/>
                </a:lnTo>
                <a:lnTo>
                  <a:pt x="167" y="558"/>
                </a:lnTo>
                <a:lnTo>
                  <a:pt x="167" y="552"/>
                </a:lnTo>
                <a:lnTo>
                  <a:pt x="167" y="546"/>
                </a:lnTo>
                <a:lnTo>
                  <a:pt x="173" y="552"/>
                </a:lnTo>
                <a:lnTo>
                  <a:pt x="179" y="558"/>
                </a:lnTo>
                <a:lnTo>
                  <a:pt x="179" y="552"/>
                </a:lnTo>
                <a:lnTo>
                  <a:pt x="179" y="541"/>
                </a:lnTo>
                <a:lnTo>
                  <a:pt x="173" y="535"/>
                </a:lnTo>
                <a:lnTo>
                  <a:pt x="173" y="529"/>
                </a:lnTo>
                <a:lnTo>
                  <a:pt x="173" y="523"/>
                </a:lnTo>
                <a:lnTo>
                  <a:pt x="173" y="529"/>
                </a:lnTo>
                <a:lnTo>
                  <a:pt x="179" y="535"/>
                </a:lnTo>
                <a:lnTo>
                  <a:pt x="179" y="541"/>
                </a:lnTo>
                <a:lnTo>
                  <a:pt x="184" y="546"/>
                </a:lnTo>
                <a:lnTo>
                  <a:pt x="190" y="552"/>
                </a:lnTo>
                <a:lnTo>
                  <a:pt x="190" y="558"/>
                </a:lnTo>
                <a:lnTo>
                  <a:pt x="190" y="564"/>
                </a:lnTo>
                <a:lnTo>
                  <a:pt x="196" y="564"/>
                </a:lnTo>
                <a:lnTo>
                  <a:pt x="202" y="564"/>
                </a:lnTo>
                <a:lnTo>
                  <a:pt x="207" y="569"/>
                </a:lnTo>
                <a:lnTo>
                  <a:pt x="213" y="569"/>
                </a:lnTo>
                <a:lnTo>
                  <a:pt x="207" y="564"/>
                </a:lnTo>
                <a:lnTo>
                  <a:pt x="202" y="564"/>
                </a:lnTo>
                <a:lnTo>
                  <a:pt x="196" y="558"/>
                </a:lnTo>
                <a:lnTo>
                  <a:pt x="196" y="552"/>
                </a:lnTo>
                <a:lnTo>
                  <a:pt x="190" y="552"/>
                </a:lnTo>
                <a:lnTo>
                  <a:pt x="190" y="546"/>
                </a:lnTo>
                <a:lnTo>
                  <a:pt x="196" y="541"/>
                </a:lnTo>
                <a:lnTo>
                  <a:pt x="196" y="535"/>
                </a:lnTo>
                <a:lnTo>
                  <a:pt x="202" y="535"/>
                </a:lnTo>
                <a:lnTo>
                  <a:pt x="207" y="535"/>
                </a:lnTo>
                <a:lnTo>
                  <a:pt x="207" y="529"/>
                </a:lnTo>
                <a:lnTo>
                  <a:pt x="213" y="523"/>
                </a:lnTo>
                <a:lnTo>
                  <a:pt x="219" y="512"/>
                </a:lnTo>
                <a:lnTo>
                  <a:pt x="219" y="506"/>
                </a:lnTo>
                <a:lnTo>
                  <a:pt x="219" y="512"/>
                </a:lnTo>
                <a:lnTo>
                  <a:pt x="213" y="518"/>
                </a:lnTo>
                <a:lnTo>
                  <a:pt x="207" y="518"/>
                </a:lnTo>
                <a:lnTo>
                  <a:pt x="207" y="529"/>
                </a:lnTo>
                <a:lnTo>
                  <a:pt x="202" y="529"/>
                </a:lnTo>
                <a:lnTo>
                  <a:pt x="196" y="529"/>
                </a:lnTo>
                <a:lnTo>
                  <a:pt x="196" y="535"/>
                </a:lnTo>
                <a:lnTo>
                  <a:pt x="190" y="541"/>
                </a:lnTo>
                <a:lnTo>
                  <a:pt x="190" y="535"/>
                </a:lnTo>
                <a:lnTo>
                  <a:pt x="184" y="535"/>
                </a:lnTo>
                <a:lnTo>
                  <a:pt x="184" y="529"/>
                </a:lnTo>
                <a:lnTo>
                  <a:pt x="179" y="529"/>
                </a:lnTo>
                <a:lnTo>
                  <a:pt x="179" y="523"/>
                </a:lnTo>
                <a:lnTo>
                  <a:pt x="184" y="523"/>
                </a:lnTo>
                <a:lnTo>
                  <a:pt x="190" y="518"/>
                </a:lnTo>
                <a:lnTo>
                  <a:pt x="184" y="518"/>
                </a:lnTo>
                <a:lnTo>
                  <a:pt x="179" y="518"/>
                </a:lnTo>
                <a:lnTo>
                  <a:pt x="173" y="518"/>
                </a:lnTo>
                <a:lnTo>
                  <a:pt x="167" y="512"/>
                </a:lnTo>
                <a:lnTo>
                  <a:pt x="167" y="506"/>
                </a:lnTo>
                <a:lnTo>
                  <a:pt x="161" y="506"/>
                </a:lnTo>
                <a:lnTo>
                  <a:pt x="156" y="500"/>
                </a:lnTo>
                <a:lnTo>
                  <a:pt x="150" y="500"/>
                </a:lnTo>
                <a:lnTo>
                  <a:pt x="144" y="500"/>
                </a:lnTo>
                <a:lnTo>
                  <a:pt x="138" y="506"/>
                </a:lnTo>
                <a:lnTo>
                  <a:pt x="127" y="506"/>
                </a:lnTo>
                <a:lnTo>
                  <a:pt x="115" y="506"/>
                </a:lnTo>
                <a:lnTo>
                  <a:pt x="92" y="506"/>
                </a:lnTo>
                <a:lnTo>
                  <a:pt x="87" y="500"/>
                </a:lnTo>
                <a:lnTo>
                  <a:pt x="81" y="500"/>
                </a:lnTo>
                <a:lnTo>
                  <a:pt x="87" y="500"/>
                </a:lnTo>
                <a:lnTo>
                  <a:pt x="87" y="495"/>
                </a:lnTo>
                <a:lnTo>
                  <a:pt x="81" y="495"/>
                </a:lnTo>
                <a:lnTo>
                  <a:pt x="69" y="489"/>
                </a:lnTo>
                <a:lnTo>
                  <a:pt x="69" y="495"/>
                </a:lnTo>
                <a:lnTo>
                  <a:pt x="64" y="495"/>
                </a:lnTo>
                <a:lnTo>
                  <a:pt x="64" y="489"/>
                </a:lnTo>
                <a:lnTo>
                  <a:pt x="69" y="483"/>
                </a:lnTo>
                <a:lnTo>
                  <a:pt x="75" y="483"/>
                </a:lnTo>
                <a:lnTo>
                  <a:pt x="69" y="477"/>
                </a:lnTo>
                <a:lnTo>
                  <a:pt x="64" y="483"/>
                </a:lnTo>
                <a:lnTo>
                  <a:pt x="52" y="489"/>
                </a:lnTo>
                <a:lnTo>
                  <a:pt x="52" y="495"/>
                </a:lnTo>
                <a:lnTo>
                  <a:pt x="52" y="500"/>
                </a:lnTo>
                <a:lnTo>
                  <a:pt x="46" y="506"/>
                </a:lnTo>
                <a:lnTo>
                  <a:pt x="41" y="512"/>
                </a:lnTo>
                <a:lnTo>
                  <a:pt x="35" y="506"/>
                </a:lnTo>
                <a:lnTo>
                  <a:pt x="41" y="506"/>
                </a:lnTo>
                <a:lnTo>
                  <a:pt x="41" y="500"/>
                </a:lnTo>
                <a:lnTo>
                  <a:pt x="46" y="495"/>
                </a:lnTo>
                <a:lnTo>
                  <a:pt x="41" y="495"/>
                </a:lnTo>
                <a:lnTo>
                  <a:pt x="41" y="489"/>
                </a:lnTo>
                <a:lnTo>
                  <a:pt x="41" y="483"/>
                </a:lnTo>
                <a:lnTo>
                  <a:pt x="35" y="477"/>
                </a:lnTo>
                <a:lnTo>
                  <a:pt x="23" y="472"/>
                </a:lnTo>
                <a:lnTo>
                  <a:pt x="18" y="466"/>
                </a:lnTo>
                <a:lnTo>
                  <a:pt x="12" y="466"/>
                </a:lnTo>
                <a:lnTo>
                  <a:pt x="6" y="466"/>
                </a:lnTo>
                <a:lnTo>
                  <a:pt x="6" y="460"/>
                </a:lnTo>
                <a:lnTo>
                  <a:pt x="0" y="449"/>
                </a:lnTo>
                <a:lnTo>
                  <a:pt x="0" y="443"/>
                </a:lnTo>
                <a:lnTo>
                  <a:pt x="6" y="443"/>
                </a:lnTo>
                <a:lnTo>
                  <a:pt x="6" y="437"/>
                </a:lnTo>
                <a:lnTo>
                  <a:pt x="6" y="431"/>
                </a:lnTo>
                <a:lnTo>
                  <a:pt x="12" y="431"/>
                </a:lnTo>
                <a:lnTo>
                  <a:pt x="12" y="437"/>
                </a:lnTo>
                <a:lnTo>
                  <a:pt x="18" y="437"/>
                </a:lnTo>
                <a:lnTo>
                  <a:pt x="18" y="443"/>
                </a:lnTo>
                <a:lnTo>
                  <a:pt x="23" y="443"/>
                </a:lnTo>
                <a:lnTo>
                  <a:pt x="29" y="437"/>
                </a:lnTo>
                <a:lnTo>
                  <a:pt x="35" y="437"/>
                </a:lnTo>
                <a:lnTo>
                  <a:pt x="41" y="437"/>
                </a:lnTo>
                <a:lnTo>
                  <a:pt x="41" y="443"/>
                </a:lnTo>
                <a:lnTo>
                  <a:pt x="46" y="443"/>
                </a:lnTo>
                <a:lnTo>
                  <a:pt x="52" y="437"/>
                </a:lnTo>
                <a:lnTo>
                  <a:pt x="58" y="437"/>
                </a:lnTo>
                <a:lnTo>
                  <a:pt x="58" y="443"/>
                </a:lnTo>
                <a:lnTo>
                  <a:pt x="64" y="443"/>
                </a:lnTo>
                <a:lnTo>
                  <a:pt x="75" y="437"/>
                </a:lnTo>
                <a:lnTo>
                  <a:pt x="81" y="437"/>
                </a:lnTo>
                <a:lnTo>
                  <a:pt x="81" y="431"/>
                </a:lnTo>
                <a:lnTo>
                  <a:pt x="87" y="426"/>
                </a:lnTo>
                <a:lnTo>
                  <a:pt x="92" y="426"/>
                </a:lnTo>
                <a:lnTo>
                  <a:pt x="98" y="426"/>
                </a:lnTo>
                <a:lnTo>
                  <a:pt x="104" y="431"/>
                </a:lnTo>
                <a:lnTo>
                  <a:pt x="98" y="437"/>
                </a:lnTo>
                <a:lnTo>
                  <a:pt x="92" y="437"/>
                </a:lnTo>
                <a:lnTo>
                  <a:pt x="98" y="443"/>
                </a:lnTo>
                <a:lnTo>
                  <a:pt x="104" y="443"/>
                </a:lnTo>
                <a:lnTo>
                  <a:pt x="110" y="449"/>
                </a:lnTo>
                <a:lnTo>
                  <a:pt x="104" y="449"/>
                </a:lnTo>
                <a:lnTo>
                  <a:pt x="104" y="454"/>
                </a:lnTo>
                <a:lnTo>
                  <a:pt x="110" y="454"/>
                </a:lnTo>
                <a:lnTo>
                  <a:pt x="115" y="460"/>
                </a:lnTo>
                <a:lnTo>
                  <a:pt x="110" y="466"/>
                </a:lnTo>
                <a:lnTo>
                  <a:pt x="115" y="466"/>
                </a:lnTo>
                <a:lnTo>
                  <a:pt x="115" y="472"/>
                </a:lnTo>
                <a:lnTo>
                  <a:pt x="121" y="477"/>
                </a:lnTo>
                <a:lnTo>
                  <a:pt x="121" y="472"/>
                </a:lnTo>
                <a:lnTo>
                  <a:pt x="121" y="466"/>
                </a:lnTo>
                <a:lnTo>
                  <a:pt x="121" y="460"/>
                </a:lnTo>
                <a:lnTo>
                  <a:pt x="127" y="460"/>
                </a:lnTo>
                <a:lnTo>
                  <a:pt x="138" y="454"/>
                </a:lnTo>
                <a:lnTo>
                  <a:pt x="144" y="449"/>
                </a:lnTo>
                <a:lnTo>
                  <a:pt x="144" y="443"/>
                </a:lnTo>
                <a:lnTo>
                  <a:pt x="138" y="437"/>
                </a:lnTo>
                <a:lnTo>
                  <a:pt x="138" y="431"/>
                </a:lnTo>
                <a:lnTo>
                  <a:pt x="144" y="426"/>
                </a:lnTo>
                <a:lnTo>
                  <a:pt x="150" y="420"/>
                </a:lnTo>
                <a:lnTo>
                  <a:pt x="161" y="414"/>
                </a:lnTo>
                <a:lnTo>
                  <a:pt x="161" y="408"/>
                </a:lnTo>
                <a:lnTo>
                  <a:pt x="156" y="408"/>
                </a:lnTo>
                <a:lnTo>
                  <a:pt x="156" y="403"/>
                </a:lnTo>
                <a:lnTo>
                  <a:pt x="161" y="403"/>
                </a:lnTo>
                <a:lnTo>
                  <a:pt x="161" y="397"/>
                </a:lnTo>
                <a:lnTo>
                  <a:pt x="161" y="391"/>
                </a:lnTo>
                <a:lnTo>
                  <a:pt x="156" y="391"/>
                </a:lnTo>
                <a:lnTo>
                  <a:pt x="161" y="385"/>
                </a:lnTo>
                <a:lnTo>
                  <a:pt x="167" y="385"/>
                </a:lnTo>
                <a:lnTo>
                  <a:pt x="179" y="380"/>
                </a:lnTo>
                <a:lnTo>
                  <a:pt x="190" y="368"/>
                </a:lnTo>
                <a:lnTo>
                  <a:pt x="184" y="362"/>
                </a:lnTo>
                <a:lnTo>
                  <a:pt x="184" y="368"/>
                </a:lnTo>
                <a:lnTo>
                  <a:pt x="184" y="362"/>
                </a:lnTo>
                <a:lnTo>
                  <a:pt x="184" y="357"/>
                </a:lnTo>
                <a:lnTo>
                  <a:pt x="190" y="351"/>
                </a:lnTo>
                <a:lnTo>
                  <a:pt x="190" y="345"/>
                </a:lnTo>
                <a:lnTo>
                  <a:pt x="184" y="339"/>
                </a:lnTo>
                <a:lnTo>
                  <a:pt x="184" y="334"/>
                </a:lnTo>
                <a:lnTo>
                  <a:pt x="179" y="334"/>
                </a:lnTo>
                <a:lnTo>
                  <a:pt x="179" y="328"/>
                </a:lnTo>
                <a:lnTo>
                  <a:pt x="184" y="328"/>
                </a:lnTo>
                <a:lnTo>
                  <a:pt x="184" y="322"/>
                </a:lnTo>
                <a:lnTo>
                  <a:pt x="179" y="322"/>
                </a:lnTo>
                <a:lnTo>
                  <a:pt x="173" y="316"/>
                </a:lnTo>
                <a:lnTo>
                  <a:pt x="179" y="311"/>
                </a:lnTo>
                <a:lnTo>
                  <a:pt x="179" y="305"/>
                </a:lnTo>
                <a:lnTo>
                  <a:pt x="179" y="299"/>
                </a:lnTo>
                <a:lnTo>
                  <a:pt x="179" y="293"/>
                </a:lnTo>
                <a:lnTo>
                  <a:pt x="173" y="282"/>
                </a:lnTo>
                <a:lnTo>
                  <a:pt x="161" y="276"/>
                </a:lnTo>
                <a:lnTo>
                  <a:pt x="150" y="264"/>
                </a:lnTo>
                <a:lnTo>
                  <a:pt x="144" y="259"/>
                </a:lnTo>
                <a:lnTo>
                  <a:pt x="144" y="253"/>
                </a:lnTo>
                <a:lnTo>
                  <a:pt x="138" y="253"/>
                </a:lnTo>
                <a:lnTo>
                  <a:pt x="133" y="253"/>
                </a:lnTo>
                <a:lnTo>
                  <a:pt x="133" y="247"/>
                </a:lnTo>
                <a:lnTo>
                  <a:pt x="121" y="241"/>
                </a:lnTo>
                <a:lnTo>
                  <a:pt x="115" y="247"/>
                </a:lnTo>
                <a:lnTo>
                  <a:pt x="110" y="247"/>
                </a:lnTo>
                <a:lnTo>
                  <a:pt x="110" y="241"/>
                </a:lnTo>
                <a:lnTo>
                  <a:pt x="104" y="241"/>
                </a:lnTo>
                <a:lnTo>
                  <a:pt x="98" y="236"/>
                </a:lnTo>
                <a:lnTo>
                  <a:pt x="98" y="230"/>
                </a:lnTo>
                <a:lnTo>
                  <a:pt x="92" y="230"/>
                </a:lnTo>
                <a:lnTo>
                  <a:pt x="92" y="224"/>
                </a:lnTo>
                <a:lnTo>
                  <a:pt x="87" y="224"/>
                </a:lnTo>
                <a:lnTo>
                  <a:pt x="87" y="218"/>
                </a:lnTo>
                <a:lnTo>
                  <a:pt x="81" y="213"/>
                </a:lnTo>
                <a:lnTo>
                  <a:pt x="75" y="207"/>
                </a:lnTo>
                <a:lnTo>
                  <a:pt x="69" y="207"/>
                </a:lnTo>
                <a:lnTo>
                  <a:pt x="64" y="207"/>
                </a:lnTo>
                <a:lnTo>
                  <a:pt x="58" y="207"/>
                </a:lnTo>
                <a:lnTo>
                  <a:pt x="58" y="201"/>
                </a:lnTo>
                <a:lnTo>
                  <a:pt x="58" y="195"/>
                </a:lnTo>
                <a:lnTo>
                  <a:pt x="64" y="195"/>
                </a:lnTo>
                <a:lnTo>
                  <a:pt x="58" y="190"/>
                </a:lnTo>
                <a:lnTo>
                  <a:pt x="58" y="184"/>
                </a:lnTo>
                <a:lnTo>
                  <a:pt x="64" y="184"/>
                </a:lnTo>
                <a:lnTo>
                  <a:pt x="64" y="178"/>
                </a:lnTo>
                <a:lnTo>
                  <a:pt x="64" y="172"/>
                </a:lnTo>
                <a:lnTo>
                  <a:pt x="58" y="172"/>
                </a:lnTo>
                <a:lnTo>
                  <a:pt x="58" y="167"/>
                </a:lnTo>
                <a:lnTo>
                  <a:pt x="52" y="167"/>
                </a:lnTo>
                <a:lnTo>
                  <a:pt x="52" y="161"/>
                </a:lnTo>
                <a:lnTo>
                  <a:pt x="52" y="155"/>
                </a:lnTo>
                <a:lnTo>
                  <a:pt x="46" y="149"/>
                </a:lnTo>
                <a:lnTo>
                  <a:pt x="46" y="144"/>
                </a:lnTo>
                <a:lnTo>
                  <a:pt x="41" y="132"/>
                </a:lnTo>
                <a:lnTo>
                  <a:pt x="35" y="126"/>
                </a:lnTo>
                <a:lnTo>
                  <a:pt x="35" y="121"/>
                </a:lnTo>
                <a:lnTo>
                  <a:pt x="41" y="121"/>
                </a:lnTo>
                <a:lnTo>
                  <a:pt x="41" y="115"/>
                </a:lnTo>
                <a:lnTo>
                  <a:pt x="35" y="115"/>
                </a:lnTo>
                <a:lnTo>
                  <a:pt x="35" y="109"/>
                </a:lnTo>
                <a:lnTo>
                  <a:pt x="29" y="109"/>
                </a:lnTo>
                <a:lnTo>
                  <a:pt x="29" y="115"/>
                </a:lnTo>
                <a:lnTo>
                  <a:pt x="29" y="109"/>
                </a:lnTo>
                <a:lnTo>
                  <a:pt x="23" y="109"/>
                </a:lnTo>
                <a:lnTo>
                  <a:pt x="23" y="103"/>
                </a:lnTo>
                <a:lnTo>
                  <a:pt x="29" y="98"/>
                </a:lnTo>
                <a:lnTo>
                  <a:pt x="29" y="92"/>
                </a:lnTo>
                <a:lnTo>
                  <a:pt x="23" y="92"/>
                </a:lnTo>
                <a:lnTo>
                  <a:pt x="23" y="86"/>
                </a:lnTo>
                <a:lnTo>
                  <a:pt x="29" y="86"/>
                </a:lnTo>
                <a:lnTo>
                  <a:pt x="29" y="80"/>
                </a:lnTo>
                <a:lnTo>
                  <a:pt x="29" y="75"/>
                </a:lnTo>
                <a:lnTo>
                  <a:pt x="29" y="69"/>
                </a:lnTo>
                <a:lnTo>
                  <a:pt x="29" y="63"/>
                </a:lnTo>
                <a:lnTo>
                  <a:pt x="35" y="63"/>
                </a:lnTo>
                <a:lnTo>
                  <a:pt x="35" y="57"/>
                </a:lnTo>
                <a:lnTo>
                  <a:pt x="29" y="57"/>
                </a:lnTo>
                <a:lnTo>
                  <a:pt x="41" y="52"/>
                </a:lnTo>
                <a:lnTo>
                  <a:pt x="46" y="52"/>
                </a:lnTo>
                <a:lnTo>
                  <a:pt x="52" y="57"/>
                </a:lnTo>
                <a:lnTo>
                  <a:pt x="64" y="52"/>
                </a:lnTo>
                <a:lnTo>
                  <a:pt x="69" y="52"/>
                </a:lnTo>
                <a:lnTo>
                  <a:pt x="75" y="52"/>
                </a:lnTo>
                <a:lnTo>
                  <a:pt x="81" y="52"/>
                </a:lnTo>
                <a:lnTo>
                  <a:pt x="87" y="52"/>
                </a:lnTo>
                <a:lnTo>
                  <a:pt x="87" y="57"/>
                </a:lnTo>
                <a:lnTo>
                  <a:pt x="87" y="63"/>
                </a:lnTo>
                <a:lnTo>
                  <a:pt x="87" y="69"/>
                </a:lnTo>
                <a:lnTo>
                  <a:pt x="92" y="63"/>
                </a:lnTo>
                <a:lnTo>
                  <a:pt x="92" y="57"/>
                </a:lnTo>
                <a:lnTo>
                  <a:pt x="92" y="52"/>
                </a:lnTo>
                <a:lnTo>
                  <a:pt x="98" y="52"/>
                </a:lnTo>
                <a:lnTo>
                  <a:pt x="104" y="52"/>
                </a:lnTo>
                <a:lnTo>
                  <a:pt x="110" y="46"/>
                </a:lnTo>
                <a:lnTo>
                  <a:pt x="110" y="40"/>
                </a:lnTo>
                <a:lnTo>
                  <a:pt x="115" y="40"/>
                </a:lnTo>
                <a:lnTo>
                  <a:pt x="121" y="34"/>
                </a:lnTo>
                <a:lnTo>
                  <a:pt x="127" y="34"/>
                </a:lnTo>
                <a:lnTo>
                  <a:pt x="156" y="40"/>
                </a:lnTo>
                <a:lnTo>
                  <a:pt x="161" y="40"/>
                </a:lnTo>
                <a:lnTo>
                  <a:pt x="167" y="46"/>
                </a:lnTo>
                <a:lnTo>
                  <a:pt x="173" y="46"/>
                </a:lnTo>
                <a:lnTo>
                  <a:pt x="179" y="46"/>
                </a:lnTo>
                <a:lnTo>
                  <a:pt x="184" y="46"/>
                </a:lnTo>
                <a:lnTo>
                  <a:pt x="190" y="52"/>
                </a:lnTo>
                <a:lnTo>
                  <a:pt x="196" y="52"/>
                </a:lnTo>
                <a:lnTo>
                  <a:pt x="202" y="52"/>
                </a:lnTo>
                <a:lnTo>
                  <a:pt x="202" y="57"/>
                </a:lnTo>
                <a:lnTo>
                  <a:pt x="207" y="57"/>
                </a:lnTo>
                <a:lnTo>
                  <a:pt x="219" y="57"/>
                </a:lnTo>
                <a:lnTo>
                  <a:pt x="225" y="57"/>
                </a:lnTo>
                <a:lnTo>
                  <a:pt x="225" y="52"/>
                </a:lnTo>
                <a:lnTo>
                  <a:pt x="225" y="46"/>
                </a:lnTo>
                <a:lnTo>
                  <a:pt x="230" y="46"/>
                </a:lnTo>
                <a:lnTo>
                  <a:pt x="230" y="40"/>
                </a:lnTo>
                <a:lnTo>
                  <a:pt x="230" y="46"/>
                </a:lnTo>
                <a:lnTo>
                  <a:pt x="236" y="46"/>
                </a:lnTo>
                <a:lnTo>
                  <a:pt x="236" y="52"/>
                </a:lnTo>
                <a:lnTo>
                  <a:pt x="236" y="46"/>
                </a:lnTo>
                <a:lnTo>
                  <a:pt x="236" y="40"/>
                </a:lnTo>
                <a:lnTo>
                  <a:pt x="242" y="34"/>
                </a:lnTo>
                <a:lnTo>
                  <a:pt x="248" y="29"/>
                </a:lnTo>
                <a:lnTo>
                  <a:pt x="248" y="23"/>
                </a:lnTo>
                <a:lnTo>
                  <a:pt x="248" y="17"/>
                </a:lnTo>
                <a:lnTo>
                  <a:pt x="254" y="11"/>
                </a:lnTo>
                <a:lnTo>
                  <a:pt x="259" y="11"/>
                </a:lnTo>
                <a:lnTo>
                  <a:pt x="265" y="5"/>
                </a:lnTo>
                <a:lnTo>
                  <a:pt x="265" y="0"/>
                </a:lnTo>
                <a:lnTo>
                  <a:pt x="265" y="5"/>
                </a:lnTo>
                <a:lnTo>
                  <a:pt x="271" y="0"/>
                </a:lnTo>
                <a:lnTo>
                  <a:pt x="277" y="0"/>
                </a:lnTo>
                <a:lnTo>
                  <a:pt x="282" y="11"/>
                </a:lnTo>
                <a:lnTo>
                  <a:pt x="282" y="17"/>
                </a:lnTo>
                <a:lnTo>
                  <a:pt x="300" y="23"/>
                </a:lnTo>
                <a:lnTo>
                  <a:pt x="300" y="17"/>
                </a:lnTo>
                <a:lnTo>
                  <a:pt x="305" y="17"/>
                </a:lnTo>
                <a:lnTo>
                  <a:pt x="311" y="17"/>
                </a:lnTo>
                <a:lnTo>
                  <a:pt x="317" y="29"/>
                </a:lnTo>
                <a:lnTo>
                  <a:pt x="317" y="34"/>
                </a:lnTo>
                <a:lnTo>
                  <a:pt x="323" y="40"/>
                </a:lnTo>
                <a:lnTo>
                  <a:pt x="328" y="46"/>
                </a:lnTo>
                <a:lnTo>
                  <a:pt x="334" y="46"/>
                </a:lnTo>
                <a:lnTo>
                  <a:pt x="334" y="52"/>
                </a:lnTo>
                <a:lnTo>
                  <a:pt x="334" y="57"/>
                </a:lnTo>
                <a:lnTo>
                  <a:pt x="340" y="63"/>
                </a:lnTo>
                <a:lnTo>
                  <a:pt x="340" y="69"/>
                </a:lnTo>
                <a:lnTo>
                  <a:pt x="346" y="69"/>
                </a:lnTo>
                <a:lnTo>
                  <a:pt x="346" y="75"/>
                </a:lnTo>
                <a:lnTo>
                  <a:pt x="351" y="80"/>
                </a:lnTo>
                <a:lnTo>
                  <a:pt x="351" y="86"/>
                </a:lnTo>
                <a:lnTo>
                  <a:pt x="351" y="92"/>
                </a:lnTo>
                <a:lnTo>
                  <a:pt x="357" y="98"/>
                </a:lnTo>
                <a:lnTo>
                  <a:pt x="357" y="103"/>
                </a:lnTo>
                <a:lnTo>
                  <a:pt x="357" y="109"/>
                </a:lnTo>
                <a:lnTo>
                  <a:pt x="363" y="109"/>
                </a:lnTo>
                <a:lnTo>
                  <a:pt x="363" y="115"/>
                </a:lnTo>
                <a:lnTo>
                  <a:pt x="363" y="121"/>
                </a:lnTo>
                <a:lnTo>
                  <a:pt x="363" y="126"/>
                </a:lnTo>
                <a:lnTo>
                  <a:pt x="369" y="126"/>
                </a:lnTo>
                <a:lnTo>
                  <a:pt x="369" y="132"/>
                </a:lnTo>
                <a:lnTo>
                  <a:pt x="369" y="138"/>
                </a:lnTo>
                <a:lnTo>
                  <a:pt x="363" y="138"/>
                </a:lnTo>
                <a:lnTo>
                  <a:pt x="363" y="144"/>
                </a:lnTo>
                <a:lnTo>
                  <a:pt x="363" y="149"/>
                </a:lnTo>
                <a:lnTo>
                  <a:pt x="369" y="149"/>
                </a:lnTo>
                <a:lnTo>
                  <a:pt x="369" y="155"/>
                </a:lnTo>
                <a:lnTo>
                  <a:pt x="374" y="161"/>
                </a:lnTo>
                <a:lnTo>
                  <a:pt x="369" y="161"/>
                </a:lnTo>
                <a:lnTo>
                  <a:pt x="369" y="167"/>
                </a:lnTo>
                <a:lnTo>
                  <a:pt x="374" y="167"/>
                </a:lnTo>
                <a:lnTo>
                  <a:pt x="380" y="167"/>
                </a:lnTo>
                <a:lnTo>
                  <a:pt x="380" y="172"/>
                </a:lnTo>
                <a:lnTo>
                  <a:pt x="380" y="178"/>
                </a:lnTo>
                <a:lnTo>
                  <a:pt x="386" y="178"/>
                </a:lnTo>
                <a:lnTo>
                  <a:pt x="392" y="178"/>
                </a:lnTo>
                <a:lnTo>
                  <a:pt x="386" y="184"/>
                </a:lnTo>
                <a:lnTo>
                  <a:pt x="392" y="190"/>
                </a:lnTo>
                <a:lnTo>
                  <a:pt x="397" y="195"/>
                </a:lnTo>
                <a:lnTo>
                  <a:pt x="392" y="195"/>
                </a:lnTo>
                <a:lnTo>
                  <a:pt x="392" y="201"/>
                </a:lnTo>
                <a:lnTo>
                  <a:pt x="386" y="201"/>
                </a:lnTo>
                <a:lnTo>
                  <a:pt x="392" y="207"/>
                </a:lnTo>
                <a:lnTo>
                  <a:pt x="397" y="207"/>
                </a:lnTo>
                <a:lnTo>
                  <a:pt x="409" y="213"/>
                </a:lnTo>
                <a:lnTo>
                  <a:pt x="415" y="213"/>
                </a:lnTo>
                <a:lnTo>
                  <a:pt x="409" y="218"/>
                </a:lnTo>
                <a:lnTo>
                  <a:pt x="409" y="224"/>
                </a:lnTo>
                <a:lnTo>
                  <a:pt x="403" y="230"/>
                </a:lnTo>
                <a:lnTo>
                  <a:pt x="403" y="236"/>
                </a:lnTo>
                <a:lnTo>
                  <a:pt x="415" y="236"/>
                </a:lnTo>
                <a:lnTo>
                  <a:pt x="420" y="241"/>
                </a:lnTo>
                <a:lnTo>
                  <a:pt x="415" y="247"/>
                </a:lnTo>
                <a:lnTo>
                  <a:pt x="420" y="247"/>
                </a:lnTo>
                <a:lnTo>
                  <a:pt x="426" y="253"/>
                </a:lnTo>
                <a:lnTo>
                  <a:pt x="432" y="259"/>
                </a:lnTo>
                <a:lnTo>
                  <a:pt x="432" y="270"/>
                </a:lnTo>
                <a:lnTo>
                  <a:pt x="426" y="270"/>
                </a:lnTo>
                <a:lnTo>
                  <a:pt x="426" y="276"/>
                </a:lnTo>
                <a:lnTo>
                  <a:pt x="426" y="282"/>
                </a:lnTo>
                <a:lnTo>
                  <a:pt x="432" y="282"/>
                </a:lnTo>
                <a:lnTo>
                  <a:pt x="438" y="282"/>
                </a:lnTo>
                <a:lnTo>
                  <a:pt x="443" y="276"/>
                </a:lnTo>
                <a:lnTo>
                  <a:pt x="443" y="270"/>
                </a:lnTo>
                <a:lnTo>
                  <a:pt x="449" y="264"/>
                </a:lnTo>
                <a:lnTo>
                  <a:pt x="455" y="264"/>
                </a:lnTo>
                <a:lnTo>
                  <a:pt x="461" y="264"/>
                </a:lnTo>
                <a:lnTo>
                  <a:pt x="466" y="264"/>
                </a:lnTo>
                <a:lnTo>
                  <a:pt x="472" y="264"/>
                </a:lnTo>
                <a:lnTo>
                  <a:pt x="478" y="264"/>
                </a:lnTo>
                <a:lnTo>
                  <a:pt x="484" y="264"/>
                </a:lnTo>
                <a:lnTo>
                  <a:pt x="489" y="264"/>
                </a:lnTo>
                <a:lnTo>
                  <a:pt x="495" y="270"/>
                </a:lnTo>
                <a:lnTo>
                  <a:pt x="495" y="276"/>
                </a:lnTo>
                <a:lnTo>
                  <a:pt x="501" y="276"/>
                </a:lnTo>
                <a:lnTo>
                  <a:pt x="507" y="282"/>
                </a:lnTo>
                <a:lnTo>
                  <a:pt x="507" y="287"/>
                </a:lnTo>
                <a:lnTo>
                  <a:pt x="512" y="287"/>
                </a:lnTo>
                <a:lnTo>
                  <a:pt x="512" y="293"/>
                </a:lnTo>
                <a:lnTo>
                  <a:pt x="512" y="299"/>
                </a:lnTo>
                <a:lnTo>
                  <a:pt x="518" y="299"/>
                </a:lnTo>
                <a:lnTo>
                  <a:pt x="512" y="299"/>
                </a:lnTo>
                <a:lnTo>
                  <a:pt x="512" y="305"/>
                </a:lnTo>
                <a:lnTo>
                  <a:pt x="518" y="305"/>
                </a:lnTo>
                <a:lnTo>
                  <a:pt x="518" y="311"/>
                </a:lnTo>
                <a:lnTo>
                  <a:pt x="524" y="311"/>
                </a:lnTo>
                <a:lnTo>
                  <a:pt x="530" y="311"/>
                </a:lnTo>
                <a:lnTo>
                  <a:pt x="535" y="311"/>
                </a:lnTo>
                <a:lnTo>
                  <a:pt x="535" y="305"/>
                </a:lnTo>
                <a:lnTo>
                  <a:pt x="535" y="311"/>
                </a:lnTo>
                <a:lnTo>
                  <a:pt x="535" y="305"/>
                </a:lnTo>
                <a:lnTo>
                  <a:pt x="541" y="305"/>
                </a:lnTo>
                <a:lnTo>
                  <a:pt x="547" y="305"/>
                </a:lnTo>
                <a:lnTo>
                  <a:pt x="547" y="311"/>
                </a:lnTo>
                <a:lnTo>
                  <a:pt x="547" y="316"/>
                </a:lnTo>
                <a:lnTo>
                  <a:pt x="547" y="322"/>
                </a:lnTo>
                <a:lnTo>
                  <a:pt x="553" y="322"/>
                </a:lnTo>
                <a:lnTo>
                  <a:pt x="553" y="328"/>
                </a:lnTo>
                <a:lnTo>
                  <a:pt x="559" y="328"/>
                </a:lnTo>
                <a:lnTo>
                  <a:pt x="564" y="328"/>
                </a:lnTo>
                <a:lnTo>
                  <a:pt x="564" y="334"/>
                </a:lnTo>
                <a:lnTo>
                  <a:pt x="564" y="328"/>
                </a:lnTo>
                <a:lnTo>
                  <a:pt x="570" y="334"/>
                </a:lnTo>
                <a:lnTo>
                  <a:pt x="570" y="339"/>
                </a:lnTo>
                <a:lnTo>
                  <a:pt x="576" y="339"/>
                </a:lnTo>
                <a:lnTo>
                  <a:pt x="576" y="345"/>
                </a:lnTo>
                <a:lnTo>
                  <a:pt x="570" y="345"/>
                </a:lnTo>
                <a:lnTo>
                  <a:pt x="576" y="345"/>
                </a:lnTo>
                <a:lnTo>
                  <a:pt x="576" y="351"/>
                </a:lnTo>
                <a:lnTo>
                  <a:pt x="582" y="351"/>
                </a:lnTo>
                <a:lnTo>
                  <a:pt x="582" y="357"/>
                </a:lnTo>
                <a:lnTo>
                  <a:pt x="582" y="362"/>
                </a:lnTo>
                <a:lnTo>
                  <a:pt x="582" y="368"/>
                </a:lnTo>
                <a:lnTo>
                  <a:pt x="582" y="374"/>
                </a:lnTo>
                <a:lnTo>
                  <a:pt x="576" y="374"/>
                </a:lnTo>
                <a:lnTo>
                  <a:pt x="576" y="380"/>
                </a:lnTo>
                <a:lnTo>
                  <a:pt x="570" y="380"/>
                </a:lnTo>
                <a:lnTo>
                  <a:pt x="570" y="385"/>
                </a:lnTo>
                <a:lnTo>
                  <a:pt x="570" y="391"/>
                </a:lnTo>
                <a:lnTo>
                  <a:pt x="570" y="397"/>
                </a:lnTo>
                <a:lnTo>
                  <a:pt x="570" y="403"/>
                </a:lnTo>
                <a:lnTo>
                  <a:pt x="564" y="403"/>
                </a:lnTo>
                <a:lnTo>
                  <a:pt x="564" y="408"/>
                </a:lnTo>
                <a:lnTo>
                  <a:pt x="564" y="403"/>
                </a:lnTo>
                <a:lnTo>
                  <a:pt x="559" y="403"/>
                </a:lnTo>
                <a:lnTo>
                  <a:pt x="559" y="397"/>
                </a:lnTo>
                <a:lnTo>
                  <a:pt x="553" y="397"/>
                </a:lnTo>
                <a:lnTo>
                  <a:pt x="553" y="403"/>
                </a:lnTo>
                <a:lnTo>
                  <a:pt x="553" y="408"/>
                </a:lnTo>
                <a:lnTo>
                  <a:pt x="547" y="408"/>
                </a:lnTo>
                <a:lnTo>
                  <a:pt x="547" y="414"/>
                </a:lnTo>
                <a:lnTo>
                  <a:pt x="541" y="414"/>
                </a:lnTo>
                <a:lnTo>
                  <a:pt x="541" y="420"/>
                </a:lnTo>
                <a:lnTo>
                  <a:pt x="535" y="420"/>
                </a:lnTo>
                <a:lnTo>
                  <a:pt x="530" y="420"/>
                </a:lnTo>
                <a:lnTo>
                  <a:pt x="530" y="426"/>
                </a:lnTo>
                <a:lnTo>
                  <a:pt x="535" y="426"/>
                </a:lnTo>
                <a:lnTo>
                  <a:pt x="535" y="431"/>
                </a:lnTo>
                <a:lnTo>
                  <a:pt x="541" y="431"/>
                </a:lnTo>
                <a:lnTo>
                  <a:pt x="541" y="437"/>
                </a:lnTo>
                <a:lnTo>
                  <a:pt x="541" y="443"/>
                </a:lnTo>
                <a:lnTo>
                  <a:pt x="541" y="449"/>
                </a:lnTo>
                <a:lnTo>
                  <a:pt x="547" y="443"/>
                </a:lnTo>
                <a:lnTo>
                  <a:pt x="547" y="449"/>
                </a:lnTo>
                <a:lnTo>
                  <a:pt x="553" y="449"/>
                </a:lnTo>
                <a:lnTo>
                  <a:pt x="553" y="454"/>
                </a:lnTo>
                <a:lnTo>
                  <a:pt x="559" y="454"/>
                </a:lnTo>
                <a:lnTo>
                  <a:pt x="553" y="454"/>
                </a:lnTo>
                <a:lnTo>
                  <a:pt x="553" y="460"/>
                </a:lnTo>
                <a:lnTo>
                  <a:pt x="547" y="460"/>
                </a:lnTo>
                <a:lnTo>
                  <a:pt x="547" y="466"/>
                </a:lnTo>
                <a:lnTo>
                  <a:pt x="553" y="466"/>
                </a:lnTo>
                <a:lnTo>
                  <a:pt x="553" y="472"/>
                </a:lnTo>
                <a:lnTo>
                  <a:pt x="547" y="472"/>
                </a:lnTo>
                <a:lnTo>
                  <a:pt x="547" y="477"/>
                </a:lnTo>
                <a:lnTo>
                  <a:pt x="541" y="477"/>
                </a:lnTo>
                <a:lnTo>
                  <a:pt x="541" y="483"/>
                </a:lnTo>
                <a:lnTo>
                  <a:pt x="541" y="489"/>
                </a:lnTo>
                <a:lnTo>
                  <a:pt x="535" y="489"/>
                </a:lnTo>
                <a:lnTo>
                  <a:pt x="535" y="495"/>
                </a:lnTo>
                <a:lnTo>
                  <a:pt x="530" y="495"/>
                </a:lnTo>
                <a:lnTo>
                  <a:pt x="530" y="489"/>
                </a:lnTo>
                <a:lnTo>
                  <a:pt x="530" y="495"/>
                </a:lnTo>
                <a:lnTo>
                  <a:pt x="524" y="495"/>
                </a:lnTo>
                <a:lnTo>
                  <a:pt x="524" y="500"/>
                </a:lnTo>
                <a:lnTo>
                  <a:pt x="524" y="506"/>
                </a:lnTo>
                <a:lnTo>
                  <a:pt x="524" y="512"/>
                </a:lnTo>
                <a:lnTo>
                  <a:pt x="518" y="512"/>
                </a:lnTo>
                <a:lnTo>
                  <a:pt x="524" y="518"/>
                </a:lnTo>
                <a:lnTo>
                  <a:pt x="530" y="518"/>
                </a:lnTo>
                <a:lnTo>
                  <a:pt x="535" y="518"/>
                </a:lnTo>
                <a:lnTo>
                  <a:pt x="535" y="523"/>
                </a:lnTo>
                <a:lnTo>
                  <a:pt x="541" y="523"/>
                </a:lnTo>
                <a:lnTo>
                  <a:pt x="541" y="529"/>
                </a:lnTo>
                <a:lnTo>
                  <a:pt x="541" y="535"/>
                </a:lnTo>
                <a:lnTo>
                  <a:pt x="535" y="541"/>
                </a:lnTo>
                <a:lnTo>
                  <a:pt x="535" y="546"/>
                </a:lnTo>
                <a:lnTo>
                  <a:pt x="541" y="546"/>
                </a:lnTo>
                <a:lnTo>
                  <a:pt x="541" y="541"/>
                </a:lnTo>
                <a:lnTo>
                  <a:pt x="541" y="546"/>
                </a:lnTo>
                <a:lnTo>
                  <a:pt x="541" y="552"/>
                </a:lnTo>
                <a:lnTo>
                  <a:pt x="547" y="552"/>
                </a:lnTo>
                <a:lnTo>
                  <a:pt x="541" y="552"/>
                </a:lnTo>
                <a:lnTo>
                  <a:pt x="541" y="558"/>
                </a:lnTo>
                <a:lnTo>
                  <a:pt x="547" y="558"/>
                </a:lnTo>
                <a:lnTo>
                  <a:pt x="553" y="558"/>
                </a:lnTo>
                <a:lnTo>
                  <a:pt x="559" y="558"/>
                </a:lnTo>
                <a:lnTo>
                  <a:pt x="559" y="564"/>
                </a:lnTo>
                <a:lnTo>
                  <a:pt x="564" y="564"/>
                </a:lnTo>
                <a:lnTo>
                  <a:pt x="564" y="569"/>
                </a:lnTo>
                <a:lnTo>
                  <a:pt x="570" y="569"/>
                </a:lnTo>
                <a:lnTo>
                  <a:pt x="576" y="569"/>
                </a:lnTo>
                <a:lnTo>
                  <a:pt x="576" y="575"/>
                </a:lnTo>
                <a:lnTo>
                  <a:pt x="582" y="575"/>
                </a:lnTo>
                <a:lnTo>
                  <a:pt x="582" y="581"/>
                </a:lnTo>
                <a:lnTo>
                  <a:pt x="576" y="581"/>
                </a:lnTo>
                <a:lnTo>
                  <a:pt x="576" y="587"/>
                </a:lnTo>
                <a:lnTo>
                  <a:pt x="582" y="587"/>
                </a:lnTo>
                <a:lnTo>
                  <a:pt x="576" y="587"/>
                </a:lnTo>
                <a:lnTo>
                  <a:pt x="576" y="592"/>
                </a:lnTo>
                <a:lnTo>
                  <a:pt x="570" y="592"/>
                </a:lnTo>
                <a:lnTo>
                  <a:pt x="570" y="598"/>
                </a:lnTo>
                <a:lnTo>
                  <a:pt x="570" y="604"/>
                </a:lnTo>
                <a:lnTo>
                  <a:pt x="570" y="610"/>
                </a:lnTo>
                <a:lnTo>
                  <a:pt x="576" y="610"/>
                </a:lnTo>
                <a:lnTo>
                  <a:pt x="570" y="616"/>
                </a:lnTo>
                <a:lnTo>
                  <a:pt x="570" y="621"/>
                </a:lnTo>
                <a:lnTo>
                  <a:pt x="576" y="627"/>
                </a:lnTo>
                <a:lnTo>
                  <a:pt x="570" y="627"/>
                </a:lnTo>
                <a:lnTo>
                  <a:pt x="576" y="627"/>
                </a:lnTo>
                <a:lnTo>
                  <a:pt x="582" y="627"/>
                </a:lnTo>
                <a:lnTo>
                  <a:pt x="582" y="621"/>
                </a:lnTo>
                <a:lnTo>
                  <a:pt x="587" y="621"/>
                </a:lnTo>
                <a:lnTo>
                  <a:pt x="587" y="627"/>
                </a:lnTo>
                <a:lnTo>
                  <a:pt x="587" y="633"/>
                </a:lnTo>
                <a:lnTo>
                  <a:pt x="587" y="639"/>
                </a:lnTo>
                <a:lnTo>
                  <a:pt x="593" y="639"/>
                </a:lnTo>
                <a:lnTo>
                  <a:pt x="593" y="644"/>
                </a:lnTo>
                <a:lnTo>
                  <a:pt x="593" y="639"/>
                </a:lnTo>
                <a:lnTo>
                  <a:pt x="593" y="644"/>
                </a:lnTo>
                <a:lnTo>
                  <a:pt x="593" y="650"/>
                </a:lnTo>
                <a:lnTo>
                  <a:pt x="593" y="656"/>
                </a:lnTo>
                <a:lnTo>
                  <a:pt x="593" y="662"/>
                </a:lnTo>
                <a:lnTo>
                  <a:pt x="599" y="662"/>
                </a:lnTo>
                <a:lnTo>
                  <a:pt x="599" y="667"/>
                </a:lnTo>
                <a:lnTo>
                  <a:pt x="599" y="662"/>
                </a:lnTo>
                <a:lnTo>
                  <a:pt x="605" y="662"/>
                </a:lnTo>
                <a:lnTo>
                  <a:pt x="605" y="667"/>
                </a:lnTo>
                <a:lnTo>
                  <a:pt x="599" y="673"/>
                </a:lnTo>
                <a:lnTo>
                  <a:pt x="599" y="679"/>
                </a:lnTo>
                <a:lnTo>
                  <a:pt x="605" y="679"/>
                </a:lnTo>
                <a:lnTo>
                  <a:pt x="605" y="685"/>
                </a:lnTo>
                <a:lnTo>
                  <a:pt x="610" y="685"/>
                </a:lnTo>
                <a:lnTo>
                  <a:pt x="610" y="690"/>
                </a:lnTo>
                <a:lnTo>
                  <a:pt x="605" y="690"/>
                </a:lnTo>
                <a:lnTo>
                  <a:pt x="605" y="696"/>
                </a:lnTo>
                <a:lnTo>
                  <a:pt x="605" y="702"/>
                </a:lnTo>
                <a:lnTo>
                  <a:pt x="610" y="702"/>
                </a:lnTo>
                <a:lnTo>
                  <a:pt x="610" y="708"/>
                </a:lnTo>
                <a:lnTo>
                  <a:pt x="616" y="708"/>
                </a:lnTo>
                <a:lnTo>
                  <a:pt x="616" y="713"/>
                </a:lnTo>
                <a:lnTo>
                  <a:pt x="622" y="713"/>
                </a:lnTo>
                <a:lnTo>
                  <a:pt x="616" y="713"/>
                </a:lnTo>
                <a:lnTo>
                  <a:pt x="610" y="713"/>
                </a:lnTo>
                <a:lnTo>
                  <a:pt x="610" y="719"/>
                </a:lnTo>
                <a:lnTo>
                  <a:pt x="605" y="719"/>
                </a:lnTo>
                <a:lnTo>
                  <a:pt x="605" y="725"/>
                </a:lnTo>
                <a:lnTo>
                  <a:pt x="610" y="725"/>
                </a:lnTo>
                <a:lnTo>
                  <a:pt x="610" y="731"/>
                </a:lnTo>
                <a:lnTo>
                  <a:pt x="605" y="731"/>
                </a:lnTo>
                <a:lnTo>
                  <a:pt x="605" y="736"/>
                </a:lnTo>
                <a:lnTo>
                  <a:pt x="605" y="731"/>
                </a:lnTo>
                <a:lnTo>
                  <a:pt x="599" y="731"/>
                </a:lnTo>
                <a:lnTo>
                  <a:pt x="593" y="731"/>
                </a:lnTo>
                <a:lnTo>
                  <a:pt x="587" y="731"/>
                </a:lnTo>
                <a:lnTo>
                  <a:pt x="582" y="736"/>
                </a:lnTo>
                <a:lnTo>
                  <a:pt x="582" y="731"/>
                </a:lnTo>
                <a:lnTo>
                  <a:pt x="576" y="731"/>
                </a:lnTo>
                <a:lnTo>
                  <a:pt x="576" y="725"/>
                </a:lnTo>
                <a:lnTo>
                  <a:pt x="570" y="725"/>
                </a:lnTo>
                <a:lnTo>
                  <a:pt x="570" y="731"/>
                </a:lnTo>
                <a:lnTo>
                  <a:pt x="576" y="731"/>
                </a:lnTo>
                <a:lnTo>
                  <a:pt x="570" y="731"/>
                </a:lnTo>
                <a:lnTo>
                  <a:pt x="576" y="731"/>
                </a:lnTo>
                <a:lnTo>
                  <a:pt x="570" y="731"/>
                </a:lnTo>
                <a:lnTo>
                  <a:pt x="570" y="736"/>
                </a:lnTo>
                <a:lnTo>
                  <a:pt x="570" y="742"/>
                </a:lnTo>
                <a:lnTo>
                  <a:pt x="576" y="742"/>
                </a:lnTo>
                <a:lnTo>
                  <a:pt x="582" y="742"/>
                </a:lnTo>
                <a:lnTo>
                  <a:pt x="582" y="748"/>
                </a:lnTo>
                <a:lnTo>
                  <a:pt x="576" y="748"/>
                </a:lnTo>
                <a:lnTo>
                  <a:pt x="570" y="748"/>
                </a:lnTo>
                <a:lnTo>
                  <a:pt x="570" y="742"/>
                </a:lnTo>
                <a:lnTo>
                  <a:pt x="564" y="742"/>
                </a:lnTo>
                <a:lnTo>
                  <a:pt x="559" y="742"/>
                </a:lnTo>
                <a:lnTo>
                  <a:pt x="553" y="742"/>
                </a:lnTo>
                <a:lnTo>
                  <a:pt x="553" y="748"/>
                </a:lnTo>
                <a:lnTo>
                  <a:pt x="547" y="748"/>
                </a:lnTo>
                <a:lnTo>
                  <a:pt x="553" y="748"/>
                </a:lnTo>
                <a:lnTo>
                  <a:pt x="553" y="754"/>
                </a:lnTo>
                <a:lnTo>
                  <a:pt x="553" y="759"/>
                </a:lnTo>
                <a:lnTo>
                  <a:pt x="547" y="759"/>
                </a:lnTo>
                <a:lnTo>
                  <a:pt x="547" y="765"/>
                </a:lnTo>
                <a:lnTo>
                  <a:pt x="547" y="771"/>
                </a:lnTo>
                <a:lnTo>
                  <a:pt x="541" y="771"/>
                </a:lnTo>
                <a:lnTo>
                  <a:pt x="541" y="765"/>
                </a:lnTo>
                <a:lnTo>
                  <a:pt x="541" y="771"/>
                </a:lnTo>
                <a:lnTo>
                  <a:pt x="547" y="771"/>
                </a:lnTo>
                <a:lnTo>
                  <a:pt x="541" y="771"/>
                </a:lnTo>
                <a:lnTo>
                  <a:pt x="541" y="777"/>
                </a:lnTo>
                <a:lnTo>
                  <a:pt x="535" y="777"/>
                </a:lnTo>
                <a:lnTo>
                  <a:pt x="530" y="777"/>
                </a:lnTo>
                <a:lnTo>
                  <a:pt x="530" y="782"/>
                </a:lnTo>
                <a:lnTo>
                  <a:pt x="524" y="782"/>
                </a:lnTo>
                <a:lnTo>
                  <a:pt x="524" y="777"/>
                </a:lnTo>
                <a:lnTo>
                  <a:pt x="524" y="782"/>
                </a:lnTo>
                <a:lnTo>
                  <a:pt x="524" y="777"/>
                </a:lnTo>
                <a:lnTo>
                  <a:pt x="524" y="782"/>
                </a:lnTo>
                <a:lnTo>
                  <a:pt x="518" y="782"/>
                </a:lnTo>
                <a:lnTo>
                  <a:pt x="518" y="788"/>
                </a:lnTo>
                <a:lnTo>
                  <a:pt x="512" y="788"/>
                </a:lnTo>
                <a:lnTo>
                  <a:pt x="507" y="788"/>
                </a:lnTo>
                <a:lnTo>
                  <a:pt x="507" y="782"/>
                </a:lnTo>
                <a:lnTo>
                  <a:pt x="501" y="782"/>
                </a:lnTo>
                <a:lnTo>
                  <a:pt x="501" y="777"/>
                </a:lnTo>
                <a:lnTo>
                  <a:pt x="501" y="771"/>
                </a:lnTo>
                <a:lnTo>
                  <a:pt x="495" y="771"/>
                </a:lnTo>
                <a:lnTo>
                  <a:pt x="495" y="765"/>
                </a:lnTo>
                <a:lnTo>
                  <a:pt x="489" y="765"/>
                </a:lnTo>
                <a:lnTo>
                  <a:pt x="489" y="759"/>
                </a:lnTo>
                <a:lnTo>
                  <a:pt x="484" y="759"/>
                </a:lnTo>
                <a:lnTo>
                  <a:pt x="484" y="754"/>
                </a:lnTo>
                <a:lnTo>
                  <a:pt x="478" y="754"/>
                </a:lnTo>
                <a:lnTo>
                  <a:pt x="472" y="754"/>
                </a:lnTo>
                <a:lnTo>
                  <a:pt x="472" y="759"/>
                </a:lnTo>
                <a:lnTo>
                  <a:pt x="466" y="759"/>
                </a:lnTo>
                <a:lnTo>
                  <a:pt x="466" y="754"/>
                </a:lnTo>
                <a:lnTo>
                  <a:pt x="461" y="754"/>
                </a:lnTo>
                <a:lnTo>
                  <a:pt x="455" y="748"/>
                </a:lnTo>
                <a:lnTo>
                  <a:pt x="455" y="754"/>
                </a:lnTo>
                <a:lnTo>
                  <a:pt x="455" y="748"/>
                </a:lnTo>
                <a:lnTo>
                  <a:pt x="449" y="748"/>
                </a:lnTo>
                <a:lnTo>
                  <a:pt x="443" y="748"/>
                </a:lnTo>
                <a:lnTo>
                  <a:pt x="443" y="754"/>
                </a:lnTo>
                <a:lnTo>
                  <a:pt x="438" y="754"/>
                </a:lnTo>
                <a:lnTo>
                  <a:pt x="432" y="754"/>
                </a:lnTo>
                <a:lnTo>
                  <a:pt x="432" y="759"/>
                </a:lnTo>
                <a:lnTo>
                  <a:pt x="432" y="765"/>
                </a:lnTo>
                <a:lnTo>
                  <a:pt x="426" y="765"/>
                </a:lnTo>
                <a:lnTo>
                  <a:pt x="426" y="759"/>
                </a:lnTo>
                <a:lnTo>
                  <a:pt x="426" y="765"/>
                </a:lnTo>
                <a:lnTo>
                  <a:pt x="420" y="765"/>
                </a:lnTo>
                <a:close/>
              </a:path>
            </a:pathLst>
          </a:custGeom>
          <a:gradFill flip="none" rotWithShape="1">
            <a:gsLst>
              <a:gs pos="0">
                <a:srgbClr val="E1E1E1">
                  <a:alpha val="0"/>
                </a:srgbClr>
              </a:gs>
              <a:gs pos="79000">
                <a:srgbClr val="E1E1E1">
                  <a:alpha val="0"/>
                </a:srgbClr>
              </a:gs>
              <a:gs pos="88000">
                <a:srgbClr val="FFFF00"/>
              </a:gs>
            </a:gsLst>
            <a:lin ang="0" scaled="0"/>
            <a:tileRect/>
          </a:gradFill>
          <a:ln>
            <a:noFill/>
          </a:ln>
          <a:extLst/>
        </p:spPr>
        <p:txBody>
          <a:bodyPr/>
          <a:lstStyle/>
          <a:p>
            <a:pPr eaLnBrk="1" hangingPunct="1">
              <a:defRPr/>
            </a:pPr>
            <a:endParaRPr lang="ru-RU">
              <a:cs typeface="Arial" charset="0"/>
            </a:endParaRPr>
          </a:p>
        </p:txBody>
      </p:sp>
      <p:sp>
        <p:nvSpPr>
          <p:cNvPr id="27" name="Прямоугольник 26"/>
          <p:cNvSpPr/>
          <p:nvPr/>
        </p:nvSpPr>
        <p:spPr>
          <a:xfrm>
            <a:off x="1631951" y="5513388"/>
            <a:ext cx="307975" cy="157162"/>
          </a:xfrm>
          <a:prstGeom prst="rect">
            <a:avLst/>
          </a:prstGeom>
          <a:solidFill>
            <a:srgbClr val="FFFF00"/>
          </a:solidFill>
          <a:ln>
            <a:solidFill>
              <a:srgbClr val="FFFF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/>
          </a:p>
        </p:txBody>
      </p:sp>
      <p:sp>
        <p:nvSpPr>
          <p:cNvPr id="45108" name="Text Box 357"/>
          <p:cNvSpPr txBox="1">
            <a:spLocks noChangeArrowheads="1"/>
          </p:cNvSpPr>
          <p:nvPr/>
        </p:nvSpPr>
        <p:spPr bwMode="auto">
          <a:xfrm>
            <a:off x="2035175" y="5314951"/>
            <a:ext cx="24653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200"/>
              <a:t>Территории с риском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200"/>
              <a:t>задымления (вероятность 0,1-0,2)</a:t>
            </a:r>
          </a:p>
        </p:txBody>
      </p:sp>
      <p:sp>
        <p:nvSpPr>
          <p:cNvPr id="45109" name="Text Box 331"/>
          <p:cNvSpPr txBox="1">
            <a:spLocks noChangeArrowheads="1"/>
          </p:cNvSpPr>
          <p:nvPr/>
        </p:nvSpPr>
        <p:spPr bwMode="auto">
          <a:xfrm>
            <a:off x="7954964" y="4583114"/>
            <a:ext cx="6429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Китай</a:t>
            </a:r>
          </a:p>
        </p:txBody>
      </p:sp>
      <p:sp>
        <p:nvSpPr>
          <p:cNvPr id="45110" name="Text Box 331"/>
          <p:cNvSpPr txBox="1">
            <a:spLocks noChangeArrowheads="1"/>
          </p:cNvSpPr>
          <p:nvPr/>
        </p:nvSpPr>
        <p:spPr bwMode="auto">
          <a:xfrm>
            <a:off x="2622550" y="1128714"/>
            <a:ext cx="1087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Финляндия</a:t>
            </a:r>
          </a:p>
        </p:txBody>
      </p:sp>
      <p:sp>
        <p:nvSpPr>
          <p:cNvPr id="45111" name="Text Box 331"/>
          <p:cNvSpPr txBox="1">
            <a:spLocks noChangeArrowheads="1"/>
          </p:cNvSpPr>
          <p:nvPr/>
        </p:nvSpPr>
        <p:spPr bwMode="auto">
          <a:xfrm>
            <a:off x="1385888" y="1511301"/>
            <a:ext cx="800101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Польша</a:t>
            </a:r>
          </a:p>
        </p:txBody>
      </p:sp>
      <p:sp>
        <p:nvSpPr>
          <p:cNvPr id="45112" name="Text Box 331"/>
          <p:cNvSpPr txBox="1">
            <a:spLocks noChangeArrowheads="1"/>
          </p:cNvSpPr>
          <p:nvPr/>
        </p:nvSpPr>
        <p:spPr bwMode="auto">
          <a:xfrm>
            <a:off x="1631950" y="2628901"/>
            <a:ext cx="83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Украина</a:t>
            </a:r>
          </a:p>
        </p:txBody>
      </p:sp>
      <p:sp>
        <p:nvSpPr>
          <p:cNvPr id="45113" name="Text Box 331"/>
          <p:cNvSpPr txBox="1">
            <a:spLocks noChangeArrowheads="1"/>
          </p:cNvSpPr>
          <p:nvPr/>
        </p:nvSpPr>
        <p:spPr bwMode="auto">
          <a:xfrm>
            <a:off x="1525588" y="1954214"/>
            <a:ext cx="1079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Белоруссия</a:t>
            </a:r>
          </a:p>
        </p:txBody>
      </p:sp>
      <p:sp>
        <p:nvSpPr>
          <p:cNvPr id="45114" name="Text Box 331"/>
          <p:cNvSpPr txBox="1">
            <a:spLocks noChangeArrowheads="1"/>
          </p:cNvSpPr>
          <p:nvPr/>
        </p:nvSpPr>
        <p:spPr bwMode="auto">
          <a:xfrm>
            <a:off x="2232026" y="1590676"/>
            <a:ext cx="2762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45115" name="Text Box 331"/>
          <p:cNvSpPr txBox="1">
            <a:spLocks noChangeArrowheads="1"/>
          </p:cNvSpPr>
          <p:nvPr/>
        </p:nvSpPr>
        <p:spPr bwMode="auto">
          <a:xfrm>
            <a:off x="2444751" y="1550989"/>
            <a:ext cx="2762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45116" name="Text Box 331"/>
          <p:cNvSpPr txBox="1">
            <a:spLocks noChangeArrowheads="1"/>
          </p:cNvSpPr>
          <p:nvPr/>
        </p:nvSpPr>
        <p:spPr bwMode="auto">
          <a:xfrm>
            <a:off x="2662239" y="1470026"/>
            <a:ext cx="2762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3</a:t>
            </a:r>
          </a:p>
        </p:txBody>
      </p:sp>
      <p:sp>
        <p:nvSpPr>
          <p:cNvPr id="45117" name="Text Box 331"/>
          <p:cNvSpPr txBox="1">
            <a:spLocks noChangeArrowheads="1"/>
          </p:cNvSpPr>
          <p:nvPr/>
        </p:nvSpPr>
        <p:spPr bwMode="auto">
          <a:xfrm>
            <a:off x="1503363" y="4165601"/>
            <a:ext cx="869951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1 - Литва</a:t>
            </a:r>
          </a:p>
        </p:txBody>
      </p:sp>
      <p:sp>
        <p:nvSpPr>
          <p:cNvPr id="45118" name="Text Box 331"/>
          <p:cNvSpPr txBox="1">
            <a:spLocks noChangeArrowheads="1"/>
          </p:cNvSpPr>
          <p:nvPr/>
        </p:nvSpPr>
        <p:spPr bwMode="auto">
          <a:xfrm>
            <a:off x="1497013" y="4376739"/>
            <a:ext cx="9572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2 - Латвия</a:t>
            </a:r>
          </a:p>
        </p:txBody>
      </p:sp>
      <p:sp>
        <p:nvSpPr>
          <p:cNvPr id="45119" name="Text Box 331"/>
          <p:cNvSpPr txBox="1">
            <a:spLocks noChangeArrowheads="1"/>
          </p:cNvSpPr>
          <p:nvPr/>
        </p:nvSpPr>
        <p:spPr bwMode="auto">
          <a:xfrm>
            <a:off x="1508125" y="4619626"/>
            <a:ext cx="1035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>
                <a:solidFill>
                  <a:srgbClr val="C00000"/>
                </a:solidFill>
                <a:latin typeface="Calibri" panose="020F0502020204030204" pitchFamily="34" charset="0"/>
              </a:rPr>
              <a:t>3 - Эстония</a:t>
            </a:r>
          </a:p>
        </p:txBody>
      </p:sp>
      <p:sp>
        <p:nvSpPr>
          <p:cNvPr id="997" name="Прямоугольник 996"/>
          <p:cNvSpPr/>
          <p:nvPr/>
        </p:nvSpPr>
        <p:spPr>
          <a:xfrm>
            <a:off x="1624014" y="5140326"/>
            <a:ext cx="307975" cy="157163"/>
          </a:xfrm>
          <a:prstGeom prst="rect">
            <a:avLst/>
          </a:prstGeom>
          <a:solidFill>
            <a:srgbClr val="FF9999"/>
          </a:solidFill>
          <a:ln>
            <a:solidFill>
              <a:srgbClr val="FF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/>
          </a:p>
        </p:txBody>
      </p:sp>
      <p:sp>
        <p:nvSpPr>
          <p:cNvPr id="45122" name="Text Box 357"/>
          <p:cNvSpPr txBox="1">
            <a:spLocks noChangeArrowheads="1"/>
          </p:cNvSpPr>
          <p:nvPr/>
        </p:nvSpPr>
        <p:spPr bwMode="auto">
          <a:xfrm>
            <a:off x="2027239" y="4943476"/>
            <a:ext cx="2389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200"/>
              <a:t>Территории с риском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200"/>
              <a:t>задымления (вероятность 0,5-0,6)</a:t>
            </a:r>
          </a:p>
        </p:txBody>
      </p:sp>
      <p:sp>
        <p:nvSpPr>
          <p:cNvPr id="45123" name="AutoShape 345"/>
          <p:cNvSpPr>
            <a:spLocks/>
          </p:cNvSpPr>
          <p:nvPr/>
        </p:nvSpPr>
        <p:spPr bwMode="auto">
          <a:xfrm>
            <a:off x="3646488" y="4848226"/>
            <a:ext cx="1008062" cy="288925"/>
          </a:xfrm>
          <a:prstGeom prst="borderCallout1">
            <a:avLst>
              <a:gd name="adj1" fmla="val 39560"/>
              <a:gd name="adj2" fmla="val 107560"/>
              <a:gd name="adj3" fmla="val -113556"/>
              <a:gd name="adj4" fmla="val 132019"/>
            </a:avLst>
          </a:prstGeom>
          <a:solidFill>
            <a:srgbClr val="FFFFB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900"/>
              <a:t>Угловский р-н,  Р=0,1</a:t>
            </a:r>
          </a:p>
        </p:txBody>
      </p:sp>
      <p:sp>
        <p:nvSpPr>
          <p:cNvPr id="838" name="Text Box 11"/>
          <p:cNvSpPr txBox="1">
            <a:spLocks noChangeArrowheads="1"/>
          </p:cNvSpPr>
          <p:nvPr/>
        </p:nvSpPr>
        <p:spPr bwMode="auto">
          <a:xfrm>
            <a:off x="11208568" y="6498751"/>
            <a:ext cx="1080120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12а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Freeform 21"/>
          <p:cNvSpPr>
            <a:spLocks/>
          </p:cNvSpPr>
          <p:nvPr/>
        </p:nvSpPr>
        <p:spPr bwMode="auto">
          <a:xfrm>
            <a:off x="9871076" y="841376"/>
            <a:ext cx="9525" cy="11113"/>
          </a:xfrm>
          <a:custGeom>
            <a:avLst/>
            <a:gdLst>
              <a:gd name="T0" fmla="*/ 0 w 17"/>
              <a:gd name="T1" fmla="*/ 0 h 23"/>
              <a:gd name="T2" fmla="*/ 0 w 17"/>
              <a:gd name="T3" fmla="*/ 0 h 23"/>
              <a:gd name="T4" fmla="*/ 0 w 17"/>
              <a:gd name="T5" fmla="*/ 0 h 23"/>
              <a:gd name="T6" fmla="*/ 0 w 17"/>
              <a:gd name="T7" fmla="*/ 0 h 23"/>
              <a:gd name="T8" fmla="*/ 0 w 17"/>
              <a:gd name="T9" fmla="*/ 0 h 23"/>
              <a:gd name="T10" fmla="*/ 0 w 17"/>
              <a:gd name="T11" fmla="*/ 0 h 23"/>
              <a:gd name="T12" fmla="*/ 0 w 17"/>
              <a:gd name="T13" fmla="*/ 0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23"/>
              <a:gd name="T23" fmla="*/ 17 w 17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23">
                <a:moveTo>
                  <a:pt x="5" y="13"/>
                </a:moveTo>
                <a:lnTo>
                  <a:pt x="0" y="17"/>
                </a:lnTo>
                <a:lnTo>
                  <a:pt x="2" y="23"/>
                </a:lnTo>
                <a:lnTo>
                  <a:pt x="12" y="20"/>
                </a:lnTo>
                <a:lnTo>
                  <a:pt x="17" y="8"/>
                </a:lnTo>
                <a:lnTo>
                  <a:pt x="11" y="0"/>
                </a:lnTo>
                <a:lnTo>
                  <a:pt x="5" y="1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6084" name="Text Box 1184"/>
          <p:cNvSpPr txBox="1">
            <a:spLocks noChangeArrowheads="1"/>
          </p:cNvSpPr>
          <p:nvPr/>
        </p:nvSpPr>
        <p:spPr bwMode="auto">
          <a:xfrm>
            <a:off x="0" y="0"/>
            <a:ext cx="12192000" cy="549275"/>
          </a:xfrm>
          <a:prstGeom prst="rect">
            <a:avLst/>
          </a:pr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srgbClr val="000000"/>
                </a:solidFill>
              </a:rPr>
              <a:t>НЕБЛАГОПРИЯТНЫЕ НАПРАВЛЕНИЯ ВЕТРА, СОЗДАЮЩИЕ УГРОЗУ ЗАДЫМЛЕНИЯ И ПЕРЕХОДА ПРИРОДНЫХ ПОЖАРОВ </a:t>
            </a:r>
            <a:r>
              <a:rPr lang="ru-RU" altLang="ru-RU" sz="1800" dirty="0" smtClean="0">
                <a:solidFill>
                  <a:srgbClr val="000000"/>
                </a:solidFill>
              </a:rPr>
              <a:t>ЧЕРЕЗ </a:t>
            </a:r>
            <a:r>
              <a:rPr lang="ru-RU" altLang="ru-RU" sz="1800" dirty="0">
                <a:solidFill>
                  <a:srgbClr val="000000"/>
                </a:solidFill>
              </a:rPr>
              <a:t>ГОСУДАРСТВЕННУЮ ГРАНИЦУ РОССИЙСКОЙ ФЕДЕРАЦИИ</a:t>
            </a:r>
          </a:p>
        </p:txBody>
      </p:sp>
      <p:pic>
        <p:nvPicPr>
          <p:cNvPr id="46087" name="Picture 12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5276" y="955675"/>
            <a:ext cx="8901113" cy="562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1208568" y="6498751"/>
            <a:ext cx="1080120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12б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2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434" name="Text Box 1184"/>
          <p:cNvSpPr txBox="1">
            <a:spLocks noChangeArrowheads="1"/>
          </p:cNvSpPr>
          <p:nvPr/>
        </p:nvSpPr>
        <p:spPr bwMode="auto">
          <a:xfrm>
            <a:off x="0" y="0"/>
            <a:ext cx="12192000" cy="53816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srgbClr val="000000"/>
                </a:solidFill>
              </a:rPr>
              <a:t>ПРОГНОЗ ТЕМПЕРАТУРЫ ВОЗДУХА И КОЛИЧЕСТВА ОСАДКОВ В ИЮЛЕ-СЕНТЯБРЕ </a:t>
            </a:r>
            <a:r>
              <a:rPr lang="ru-RU" altLang="ru-RU" sz="1800" dirty="0" smtClean="0">
                <a:solidFill>
                  <a:srgbClr val="000000"/>
                </a:solidFill>
              </a:rPr>
              <a:t>2022 г</a:t>
            </a:r>
            <a:r>
              <a:rPr lang="ru-RU" altLang="ru-RU" sz="1800" dirty="0">
                <a:solidFill>
                  <a:srgbClr val="000000"/>
                </a:solidFill>
              </a:rPr>
              <a:t>.</a:t>
            </a:r>
            <a:br>
              <a:rPr lang="ru-RU" altLang="ru-RU" sz="1800" dirty="0">
                <a:solidFill>
                  <a:srgbClr val="000000"/>
                </a:solidFill>
              </a:rPr>
            </a:br>
            <a:r>
              <a:rPr lang="ru-RU" altLang="ru-RU" sz="1600" dirty="0" smtClean="0">
                <a:solidFill>
                  <a:srgbClr val="000000"/>
                </a:solidFill>
              </a:rPr>
              <a:t>(по данным Росгидромета)</a:t>
            </a:r>
            <a:endParaRPr lang="ru-RU" altLang="ru-RU" sz="1600" dirty="0">
              <a:solidFill>
                <a:srgbClr val="000000"/>
              </a:solidFill>
            </a:endParaRPr>
          </a:p>
        </p:txBody>
      </p:sp>
      <p:pic>
        <p:nvPicPr>
          <p:cNvPr id="2050" name="Picture 2" descr="https://meteoinfo.ru/images/media/0.5year-forc2/heating_period-2022/t2022_07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352" y="565398"/>
            <a:ext cx="5546653" cy="3099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ttps://meteoinfo.ru/images/media/0.5year-forc2/heating_period-2022/t2022_08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2024" y="565398"/>
            <a:ext cx="5546653" cy="3099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https://meteoinfo.ru/images/media/0.5year-forc2/heating_period-2022/t2022_0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1809" y="3694070"/>
            <a:ext cx="5546653" cy="3099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669" y="3524013"/>
            <a:ext cx="5449888" cy="290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7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256" y="622063"/>
            <a:ext cx="5451475" cy="290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Text Box 31"/>
          <p:cNvSpPr txBox="1">
            <a:spLocks noChangeArrowheads="1"/>
          </p:cNvSpPr>
          <p:nvPr/>
        </p:nvSpPr>
        <p:spPr bwMode="auto">
          <a:xfrm>
            <a:off x="0" y="-26988"/>
            <a:ext cx="12191999" cy="576263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>
                <a:solidFill>
                  <a:srgbClr val="000000"/>
                </a:solidFill>
              </a:rPr>
              <a:t>СРЕДНЕМНОГОЛЕТНИЕ ПАРАМЕТРЫ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>
                <a:solidFill>
                  <a:srgbClr val="000000"/>
                </a:solidFill>
              </a:rPr>
              <a:t>ПОЖАРНОЙ ОБСТАНОВКИ ПО СУБЪЕКТАМ</a:t>
            </a:r>
          </a:p>
        </p:txBody>
      </p:sp>
      <p:sp>
        <p:nvSpPr>
          <p:cNvPr id="21510" name="Text Box 35"/>
          <p:cNvSpPr txBox="1">
            <a:spLocks noChangeArrowheads="1"/>
          </p:cNvSpPr>
          <p:nvPr/>
        </p:nvSpPr>
        <p:spPr bwMode="auto">
          <a:xfrm>
            <a:off x="2855913" y="763588"/>
            <a:ext cx="7921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ru-RU" altLang="ru-RU" sz="1400" b="1"/>
              <a:t>очаги</a:t>
            </a:r>
          </a:p>
        </p:txBody>
      </p:sp>
      <p:sp>
        <p:nvSpPr>
          <p:cNvPr id="21511" name="Text Box 36"/>
          <p:cNvSpPr txBox="1">
            <a:spLocks noChangeArrowheads="1"/>
          </p:cNvSpPr>
          <p:nvPr/>
        </p:nvSpPr>
        <p:spPr bwMode="auto">
          <a:xfrm>
            <a:off x="8190332" y="3462100"/>
            <a:ext cx="10080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ru-RU" altLang="ru-RU" sz="1400" b="1"/>
              <a:t>площади</a:t>
            </a:r>
          </a:p>
        </p:txBody>
      </p:sp>
      <p:pic>
        <p:nvPicPr>
          <p:cNvPr id="2151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0676" y="1077913"/>
            <a:ext cx="1795463" cy="182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513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5188" y="4365626"/>
            <a:ext cx="1841500" cy="2085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3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Рисунок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6120" y="3524728"/>
            <a:ext cx="3494088" cy="287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1" name="Рисунок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1464" y="1068388"/>
            <a:ext cx="3460750" cy="284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Text Box 31"/>
          <p:cNvSpPr txBox="1">
            <a:spLocks noChangeArrowheads="1"/>
          </p:cNvSpPr>
          <p:nvPr/>
        </p:nvSpPr>
        <p:spPr bwMode="auto">
          <a:xfrm>
            <a:off x="0" y="-12700"/>
            <a:ext cx="12191999" cy="5619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srgbClr val="000000"/>
                </a:solidFill>
              </a:rPr>
              <a:t>СРЕДНЕМНОГОЛЕТНИЕ ПАРАМЕТРЫ </a:t>
            </a:r>
            <a:r>
              <a:rPr lang="ru-RU" altLang="ru-RU" sz="1800" dirty="0" smtClean="0">
                <a:solidFill>
                  <a:srgbClr val="000000"/>
                </a:solidFill>
              </a:rPr>
              <a:t>ТОРФЯНЫХ ПОЖАРОВ</a:t>
            </a:r>
            <a:br>
              <a:rPr lang="ru-RU" altLang="ru-RU" sz="1800" dirty="0" smtClean="0">
                <a:solidFill>
                  <a:srgbClr val="000000"/>
                </a:solidFill>
              </a:rPr>
            </a:br>
            <a:r>
              <a:rPr lang="ru-RU" altLang="ru-RU" sz="1800" dirty="0" smtClean="0">
                <a:solidFill>
                  <a:srgbClr val="000000"/>
                </a:solidFill>
              </a:rPr>
              <a:t>ПО </a:t>
            </a:r>
            <a:r>
              <a:rPr lang="ru-RU" altLang="ru-RU" sz="1800" dirty="0">
                <a:solidFill>
                  <a:srgbClr val="000000"/>
                </a:solidFill>
              </a:rPr>
              <a:t>СУБЪЕКТАМ ЦЕНТРАЛЬНОГО</a:t>
            </a:r>
            <a:r>
              <a:rPr lang="ru-RU" altLang="ru-RU" sz="1800" dirty="0" smtClean="0">
                <a:solidFill>
                  <a:srgbClr val="000000"/>
                </a:solidFill>
              </a:rPr>
              <a:t>, СЕВЕРО-ЗАПАДНОГО</a:t>
            </a:r>
            <a:r>
              <a:rPr lang="ru-RU" altLang="ru-RU" sz="1800" dirty="0">
                <a:solidFill>
                  <a:srgbClr val="000000"/>
                </a:solidFill>
              </a:rPr>
              <a:t>, ПРИВОЛЖСКОГО, УРАЛЬСКОГО ФО</a:t>
            </a:r>
          </a:p>
        </p:txBody>
      </p:sp>
      <p:sp>
        <p:nvSpPr>
          <p:cNvPr id="22534" name="Text Box 35"/>
          <p:cNvSpPr txBox="1">
            <a:spLocks noChangeArrowheads="1"/>
          </p:cNvSpPr>
          <p:nvPr/>
        </p:nvSpPr>
        <p:spPr bwMode="auto">
          <a:xfrm>
            <a:off x="2711624" y="817563"/>
            <a:ext cx="7921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ru-RU" altLang="ru-RU" sz="1400" b="1" dirty="0"/>
              <a:t>очаги</a:t>
            </a:r>
          </a:p>
        </p:txBody>
      </p:sp>
      <p:sp>
        <p:nvSpPr>
          <p:cNvPr id="22535" name="Text Box 36"/>
          <p:cNvSpPr txBox="1">
            <a:spLocks noChangeArrowheads="1"/>
          </p:cNvSpPr>
          <p:nvPr/>
        </p:nvSpPr>
        <p:spPr bwMode="auto">
          <a:xfrm>
            <a:off x="8419133" y="3211990"/>
            <a:ext cx="10080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ru-RU" altLang="ru-RU" sz="1400" b="1" dirty="0"/>
              <a:t>площади</a:t>
            </a:r>
          </a:p>
        </p:txBody>
      </p:sp>
      <p:pic>
        <p:nvPicPr>
          <p:cNvPr id="22537" name="Рисунок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6664" y="1068388"/>
            <a:ext cx="1855787" cy="171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8" name="Рисунок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4581526"/>
            <a:ext cx="1944688" cy="179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4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1184"/>
          <p:cNvSpPr txBox="1">
            <a:spLocks noChangeArrowheads="1"/>
          </p:cNvSpPr>
          <p:nvPr/>
        </p:nvSpPr>
        <p:spPr bwMode="auto">
          <a:xfrm>
            <a:off x="0" y="0"/>
            <a:ext cx="12192000" cy="5492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srgbClr val="000000"/>
                </a:solidFill>
              </a:rPr>
              <a:t>НАСЕЛЕННЫЕ ПУНКТЫ И ОБЪЕКТЫ ТЕХНОСФЕРЫ, </a:t>
            </a:r>
            <a:r>
              <a:rPr lang="ru-RU" altLang="ru-RU" sz="1800" dirty="0" smtClean="0">
                <a:solidFill>
                  <a:srgbClr val="000000"/>
                </a:solidFill>
              </a:rPr>
              <a:t>НАХОДЯЩИЕСЯ </a:t>
            </a:r>
            <a:r>
              <a:rPr lang="ru-RU" altLang="ru-RU" sz="1800" dirty="0">
                <a:solidFill>
                  <a:srgbClr val="000000"/>
                </a:solidFill>
              </a:rPr>
              <a:t>В ЗОНЕ ПОТЕНЦИАЛЬНОГО РИСКА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dirty="0">
                <a:solidFill>
                  <a:srgbClr val="000000"/>
                </a:solidFill>
              </a:rPr>
              <a:t>ПРИРОДНЫХ ПОЖАРОВ В </a:t>
            </a:r>
            <a:r>
              <a:rPr lang="ru-RU" altLang="ru-RU" sz="1800" dirty="0" smtClean="0">
                <a:solidFill>
                  <a:srgbClr val="000000"/>
                </a:solidFill>
              </a:rPr>
              <a:t>2022 г</a:t>
            </a:r>
            <a:r>
              <a:rPr lang="ru-RU" altLang="ru-RU" sz="1800" dirty="0">
                <a:solidFill>
                  <a:srgbClr val="000000"/>
                </a:solidFill>
              </a:rPr>
              <a:t>.</a:t>
            </a:r>
          </a:p>
        </p:txBody>
      </p:sp>
      <p:graphicFrame>
        <p:nvGraphicFramePr>
          <p:cNvPr id="32888" name="Group 1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9699994"/>
              </p:ext>
            </p:extLst>
          </p:nvPr>
        </p:nvGraphicFramePr>
        <p:xfrm>
          <a:off x="695325" y="549276"/>
          <a:ext cx="10801349" cy="5775899"/>
        </p:xfrm>
        <a:graphic>
          <a:graphicData uri="http://schemas.openxmlformats.org/drawingml/2006/table">
            <a:tbl>
              <a:tblPr/>
              <a:tblGrid>
                <a:gridCol w="6362794"/>
                <a:gridCol w="4438555"/>
              </a:tblGrid>
              <a:tr h="1026068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объекта </a:t>
                      </a: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Общее количество населенных пунктов и объектов </a:t>
                      </a:r>
                      <a:r>
                        <a:rPr kumimoji="0" lang="ru-RU" sz="1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техносферы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находящихся в зоне потенциального риска природных пожаров</a:t>
                      </a: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70501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Населенные пункты</a:t>
                      </a: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effectLst/>
                          <a:latin typeface="Times New Roman"/>
                        </a:rPr>
                        <a:t>8690</a:t>
                      </a:r>
                      <a:endParaRPr lang="ru-RU" sz="16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0501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Садоводческие товарищества</a:t>
                      </a: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effectLst/>
                          <a:latin typeface="Times New Roman"/>
                        </a:rPr>
                        <a:t>3790</a:t>
                      </a:r>
                      <a:endParaRPr lang="ru-RU" sz="16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2644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Объекты социальной сферы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latin typeface="Times New Roman"/>
                        </a:rPr>
                        <a:t>2108</a:t>
                      </a:r>
                      <a:endParaRPr lang="ru-RU" sz="1600" b="0" i="0" u="none" strike="noStrike" dirty="0">
                        <a:latin typeface="Times New Roman"/>
                      </a:endParaRPr>
                    </a:p>
                  </a:txBody>
                  <a:tcPr marL="9525" marR="9525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2680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Объекты энергетики</a:t>
                      </a:r>
                    </a:p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(ЛЭП, трансформаторные подстанции)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3927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9525" marR="9525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2644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Нефте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-,газо-, продуктопроводы</a:t>
                      </a: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1273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9525" marR="9525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39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Объекты экономики, в т.ч. ПОО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613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9525" marR="9525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8728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Участки автодорог</a:t>
                      </a: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1930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9525" marR="9525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2644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Участки железных дорог</a:t>
                      </a: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536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9525" marR="9525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2644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Учреждения УФСИН</a:t>
                      </a:r>
                    </a:p>
                  </a:txBody>
                  <a:tcPr marL="91435" marR="91435"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47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9525" marR="9525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5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Text Box 1184"/>
          <p:cNvSpPr txBox="1">
            <a:spLocks noChangeArrowheads="1"/>
          </p:cNvSpPr>
          <p:nvPr/>
        </p:nvSpPr>
        <p:spPr bwMode="auto">
          <a:xfrm>
            <a:off x="0" y="-6301"/>
            <a:ext cx="6096000" cy="576659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400" dirty="0">
                <a:solidFill>
                  <a:srgbClr val="000000"/>
                </a:solidFill>
              </a:rPr>
              <a:t>КОЛИЧЕСТВО НАСЕЛЕНЫХ ПУНКТОВ, НАХОДЯЩИХСЯ В ЗОНЕ ПОТЕНЦИАЛЬНОГО ВОЗДЕЙСТВИЯ ЛЕСНЫХ ПОЖАРОВ</a:t>
            </a:r>
          </a:p>
        </p:txBody>
      </p:sp>
      <p:sp>
        <p:nvSpPr>
          <p:cNvPr id="24581" name="Text Box 1184"/>
          <p:cNvSpPr txBox="1">
            <a:spLocks noChangeArrowheads="1"/>
          </p:cNvSpPr>
          <p:nvPr/>
        </p:nvSpPr>
        <p:spPr bwMode="auto">
          <a:xfrm>
            <a:off x="6096000" y="3212976"/>
            <a:ext cx="6096000" cy="647981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400" dirty="0">
                <a:solidFill>
                  <a:srgbClr val="000000"/>
                </a:solidFill>
              </a:rPr>
              <a:t>КОЛИЧЕСТВО САДОВОДЧЕСКИХ </a:t>
            </a:r>
            <a:r>
              <a:rPr lang="ru-RU" altLang="ru-RU" sz="1400" dirty="0" smtClean="0">
                <a:solidFill>
                  <a:srgbClr val="000000"/>
                </a:solidFill>
              </a:rPr>
              <a:t>ТОВАРИЩЕСТВ, НАХОДЯЩИХСЯ </a:t>
            </a:r>
            <a:r>
              <a:rPr lang="ru-RU" altLang="ru-RU" sz="1400" dirty="0">
                <a:solidFill>
                  <a:srgbClr val="000000"/>
                </a:solidFill>
              </a:rPr>
              <a:t>В </a:t>
            </a:r>
            <a:r>
              <a:rPr lang="ru-RU" altLang="ru-RU" sz="1400" dirty="0" smtClean="0">
                <a:solidFill>
                  <a:srgbClr val="000000"/>
                </a:solidFill>
              </a:rPr>
              <a:t>ЗОНЕ ПОТЕНЦИАЛЬНОГО </a:t>
            </a:r>
            <a:r>
              <a:rPr lang="ru-RU" altLang="ru-RU" sz="1400" dirty="0">
                <a:solidFill>
                  <a:srgbClr val="000000"/>
                </a:solidFill>
              </a:rPr>
              <a:t>ВОЗДЕЙСТВИЯ ЛЕСНЫХ ПОЖАРОВ</a:t>
            </a:r>
          </a:p>
        </p:txBody>
      </p:sp>
      <p:pic>
        <p:nvPicPr>
          <p:cNvPr id="2458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1027"/>
          <a:stretch>
            <a:fillRect/>
          </a:stretch>
        </p:blipFill>
        <p:spPr bwMode="auto">
          <a:xfrm>
            <a:off x="1738314" y="4452938"/>
            <a:ext cx="33670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3" name="Рисунок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0" y="4868863"/>
            <a:ext cx="2865438" cy="925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4" name="Рисунок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5189" y="1009651"/>
            <a:ext cx="3425825" cy="1141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5" name="Рисунок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627509"/>
            <a:ext cx="502920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6" name="Рисунок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2575" y="3998913"/>
            <a:ext cx="5022850" cy="266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6а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1184"/>
          <p:cNvSpPr txBox="1">
            <a:spLocks noChangeArrowheads="1"/>
          </p:cNvSpPr>
          <p:nvPr/>
        </p:nvSpPr>
        <p:spPr bwMode="auto">
          <a:xfrm>
            <a:off x="0" y="0"/>
            <a:ext cx="6096000" cy="5492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400" dirty="0">
                <a:solidFill>
                  <a:srgbClr val="000000"/>
                </a:solidFill>
              </a:rPr>
              <a:t>КОЛИЧЕСТВО СОЦИАЛЬНЫХ ОБЪЕКТОВ, НАХОДЯЩИХСЯ В ЗОНЕ ПОТЕНЦИАЛЬНОГО ВОЗДЕЙСТВИЯ ЛЕСНЫХ ПОЖАРОВ</a:t>
            </a:r>
          </a:p>
        </p:txBody>
      </p:sp>
      <p:pic>
        <p:nvPicPr>
          <p:cNvPr id="25605" name="Picture 112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0528"/>
          <a:stretch>
            <a:fillRect/>
          </a:stretch>
        </p:blipFill>
        <p:spPr bwMode="auto">
          <a:xfrm>
            <a:off x="7164388" y="898526"/>
            <a:ext cx="3517900" cy="35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6" name="Рисунок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2339" y="1341438"/>
            <a:ext cx="2865437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7" name="Text Box 1184"/>
          <p:cNvSpPr txBox="1">
            <a:spLocks noChangeArrowheads="1"/>
          </p:cNvSpPr>
          <p:nvPr/>
        </p:nvSpPr>
        <p:spPr bwMode="auto">
          <a:xfrm>
            <a:off x="6096000" y="3441701"/>
            <a:ext cx="6096000" cy="5286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400" dirty="0">
                <a:solidFill>
                  <a:srgbClr val="000000"/>
                </a:solidFill>
              </a:rPr>
              <a:t>КОЛИЧЕСТВО УЧРЕЖДЕНИЙ УФСИН, НАХОДЯЩИХСЯ В ЗОНЕ ПОТЕНЦИАЛЬНОГО ВОЗДЕЙСТВИЯ ЛЕСНЫХ ПОЖАРОВ</a:t>
            </a:r>
          </a:p>
        </p:txBody>
      </p:sp>
      <p:pic>
        <p:nvPicPr>
          <p:cNvPr id="25608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322"/>
          <a:stretch>
            <a:fillRect/>
          </a:stretch>
        </p:blipFill>
        <p:spPr bwMode="auto">
          <a:xfrm>
            <a:off x="1633538" y="4579939"/>
            <a:ext cx="35179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9" name="Рисунок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8326" y="5013325"/>
            <a:ext cx="3116263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Рисунок 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19588"/>
            <a:ext cx="502920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Рисунок 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3970338"/>
            <a:ext cx="5029200" cy="265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6б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2" name="Text Box 1184"/>
          <p:cNvSpPr txBox="1">
            <a:spLocks noChangeArrowheads="1"/>
          </p:cNvSpPr>
          <p:nvPr/>
        </p:nvSpPr>
        <p:spPr bwMode="auto">
          <a:xfrm>
            <a:off x="0" y="-12722"/>
            <a:ext cx="6096000" cy="646136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400" dirty="0">
                <a:solidFill>
                  <a:srgbClr val="000000"/>
                </a:solidFill>
              </a:rPr>
              <a:t>КОЛИЧЕСТВО ОБЪЕКТОВ ЭКОНОМИКИ (В Т.Ч. ПОО), НАХОДЯЩИХСЯ В ЗОНЕ ПОТЕНЦИАЛЬНОГО ВОЗДЕЙСТВИЯ ЛЕСНЫХ ПОЖАРОВ</a:t>
            </a:r>
          </a:p>
        </p:txBody>
      </p:sp>
      <p:sp>
        <p:nvSpPr>
          <p:cNvPr id="27653" name="Text Box 1184"/>
          <p:cNvSpPr txBox="1">
            <a:spLocks noChangeArrowheads="1"/>
          </p:cNvSpPr>
          <p:nvPr/>
        </p:nvSpPr>
        <p:spPr bwMode="auto">
          <a:xfrm>
            <a:off x="6096000" y="3429000"/>
            <a:ext cx="6096000" cy="509588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927" tIns="55463" rIns="110927" bIns="55463" anchor="ctr"/>
          <a:lstStyle>
            <a:lvl1pPr defTabSz="1285875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8587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85875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85875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85875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858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400" dirty="0">
                <a:solidFill>
                  <a:srgbClr val="000000"/>
                </a:solidFill>
              </a:rPr>
              <a:t>КОЛИЧЕСТВО ОБЪЕКТОВ ЭНЕРГЕТИКИ, НАХОДЯЩИХСЯ В ЗОНЕ ПОТЕНЦИАЛЬНОГО ВОЗДЕЙСТВИЯ ЛЕСНЫХ ПОЖАРОВ</a:t>
            </a:r>
          </a:p>
        </p:txBody>
      </p:sp>
      <p:pic>
        <p:nvPicPr>
          <p:cNvPr id="27654" name="Picture 112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508"/>
          <a:stretch>
            <a:fillRect/>
          </a:stretch>
        </p:blipFill>
        <p:spPr bwMode="auto">
          <a:xfrm>
            <a:off x="1727200" y="4233864"/>
            <a:ext cx="35179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655" name="Рисунок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6101" y="4700589"/>
            <a:ext cx="2911475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6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950" y="561976"/>
            <a:ext cx="502920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657" name="Группа 2"/>
          <p:cNvGrpSpPr>
            <a:grpSpLocks/>
          </p:cNvGrpSpPr>
          <p:nvPr/>
        </p:nvGrpSpPr>
        <p:grpSpPr bwMode="auto">
          <a:xfrm>
            <a:off x="7104063" y="882650"/>
            <a:ext cx="3446462" cy="1225550"/>
            <a:chOff x="5724525" y="882650"/>
            <a:chExt cx="3446463" cy="1225550"/>
          </a:xfrm>
        </p:grpSpPr>
        <p:pic>
          <p:nvPicPr>
            <p:cNvPr id="27659" name="Picture 10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64476"/>
            <a:stretch>
              <a:fillRect/>
            </a:stretch>
          </p:blipFill>
          <p:spPr bwMode="auto">
            <a:xfrm>
              <a:off x="5724525" y="882650"/>
              <a:ext cx="3446463" cy="403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7660" name="Рисунок 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72346"/>
            <a:stretch>
              <a:fillRect/>
            </a:stretch>
          </p:blipFill>
          <p:spPr bwMode="auto">
            <a:xfrm>
              <a:off x="5846763" y="1285875"/>
              <a:ext cx="88547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61" name="Рисунок 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276" t="64407"/>
            <a:stretch>
              <a:fillRect/>
            </a:stretch>
          </p:blipFill>
          <p:spPr bwMode="auto">
            <a:xfrm>
              <a:off x="6804248" y="1552129"/>
              <a:ext cx="2264614" cy="2926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62" name="Рисунок 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666" r="34103" b="67055"/>
            <a:stretch>
              <a:fillRect/>
            </a:stretch>
          </p:blipFill>
          <p:spPr bwMode="auto">
            <a:xfrm>
              <a:off x="6732240" y="1285875"/>
              <a:ext cx="1224136" cy="2709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7658" name="Рисунок 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5575" y="3883026"/>
            <a:ext cx="5029200" cy="265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11280576" y="6498751"/>
            <a:ext cx="933449" cy="39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212" tIns="52607" rIns="105212" bIns="52607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eaLnBrk="1" hangingPunct="1">
              <a:spcBef>
                <a:spcPct val="0"/>
              </a:spcBef>
              <a:buNone/>
              <a:defRPr/>
            </a:pPr>
            <a:r>
              <a:rPr lang="ru-RU" altLang="ru-RU" sz="1867" dirty="0">
                <a:solidFill>
                  <a:prstClr val="black"/>
                </a:solidFill>
                <a:latin typeface="Times New Roman" panose="02020603050405020304" pitchFamily="18" charset="0"/>
              </a:rPr>
              <a:t>Рис. </a:t>
            </a:r>
            <a:r>
              <a:rPr lang="ru-RU" altLang="ru-RU" sz="1867" dirty="0" smtClean="0">
                <a:solidFill>
                  <a:prstClr val="black"/>
                </a:solidFill>
                <a:latin typeface="Times New Roman" panose="02020603050405020304" pitchFamily="18" charset="0"/>
              </a:rPr>
              <a:t>6в</a:t>
            </a:r>
            <a:endParaRPr lang="ru-RU" altLang="ru-RU" sz="1867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Оформление по умолчанию">
  <a:themeElements>
    <a:clrScheme name="1_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 bwMode="auto">
        <a:solidFill>
          <a:srgbClr val="DDDDDD"/>
        </a:solidFill>
        <a:ln w="9525">
          <a:noFill/>
          <a:miter lim="800000"/>
          <a:headEnd/>
          <a:tailEnd/>
        </a:ln>
      </a:spPr>
      <a:bodyPr lIns="68514" tIns="34259" rIns="68514" bIns="34259" anchor="ctr"/>
      <a:lstStyle>
        <a:defPPr algn="ctr" defTabSz="684196">
          <a:defRPr sz="1500" dirty="0">
            <a:solidFill>
              <a:prstClr val="black"/>
            </a:solidFill>
            <a:latin typeface="Times New Roman" pitchFamily="18" charset="0"/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16610</TotalTime>
  <Words>1514</Words>
  <Application>Microsoft Office PowerPoint</Application>
  <PresentationFormat>Широкоэкранный</PresentationFormat>
  <Paragraphs>840</Paragraphs>
  <Slides>24</Slides>
  <Notes>6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24</vt:i4>
      </vt:variant>
    </vt:vector>
  </HeadingPairs>
  <TitlesOfParts>
    <vt:vector size="30" baseType="lpstr">
      <vt:lpstr>Arial</vt:lpstr>
      <vt:lpstr>Calibri</vt:lpstr>
      <vt:lpstr>Century Gothic</vt:lpstr>
      <vt:lpstr>Times New Roman</vt:lpstr>
      <vt:lpstr>1_Оформление по умолчанию</vt:lpstr>
      <vt:lpstr>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НАЧАЛО ПОЖАРООПАСНОГО ПЕРИОДА В 2022 г.  ПО ОТНОШЕНИЮ К СРЕДНЕМНОГОЛЕТНИМ СРОКАМ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Baksik</dc:creator>
  <cp:lastModifiedBy>Бац Елизавета Александровна</cp:lastModifiedBy>
  <cp:revision>714</cp:revision>
  <cp:lastPrinted>2014-03-26T12:01:27Z</cp:lastPrinted>
  <dcterms:created xsi:type="dcterms:W3CDTF">2011-01-14T10:30:26Z</dcterms:created>
  <dcterms:modified xsi:type="dcterms:W3CDTF">2022-04-08T09:46:45Z</dcterms:modified>
</cp:coreProperties>
</file>